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8" r:id="rId3"/>
    <p:sldId id="257" r:id="rId4"/>
    <p:sldId id="259" r:id="rId5"/>
    <p:sldId id="279" r:id="rId6"/>
    <p:sldId id="260" r:id="rId7"/>
    <p:sldId id="261" r:id="rId8"/>
    <p:sldId id="280" r:id="rId9"/>
    <p:sldId id="262" r:id="rId10"/>
    <p:sldId id="281" r:id="rId11"/>
    <p:sldId id="263" r:id="rId12"/>
    <p:sldId id="282" r:id="rId13"/>
    <p:sldId id="264" r:id="rId14"/>
    <p:sldId id="283" r:id="rId15"/>
    <p:sldId id="265" r:id="rId16"/>
    <p:sldId id="284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5" r:id="rId26"/>
    <p:sldId id="274" r:id="rId27"/>
    <p:sldId id="286" r:id="rId28"/>
    <p:sldId id="275" r:id="rId29"/>
    <p:sldId id="287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houv\OneDrive\Desktop\Capstone%20Project\Capstone_Project_EDA_Shouvik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shouv\OneDrive\Desktop\Capstone%20Project\Capstone_Project_EDA_Shouvi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baseline="0"/>
              <a:t>Country's GDP VS Total University </a:t>
            </a:r>
            <a:endParaRPr lang="en-IN"/>
          </a:p>
        </c:rich>
      </c:tx>
      <c:layout>
        <c:manualLayout>
          <c:xMode val="edge"/>
          <c:yMode val="edge"/>
          <c:x val="0.24351936199275045"/>
          <c:y val="4.67658982859698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blipFill>
                <a:blip xmlns:r="http://schemas.openxmlformats.org/officeDocument/2006/relationships" r:embed="rId3">
                  <a:duotone>
                    <a:schemeClr val="accent1">
                      <a:shade val="74000"/>
                      <a:satMod val="130000"/>
                      <a:lumMod val="90000"/>
                    </a:schemeClr>
                    <a:schemeClr val="accent1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 w="9525" cap="rnd">
                <a:solidFill>
                  <a:schemeClr val="accent1"/>
                </a:solidFill>
                <a:round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</c:marker>
          <c:xVal>
            <c:numRef>
              <c:f>'Q-1'!$G$5:$G$78</c:f>
              <c:numCache>
                <c:formatCode>0.00</c:formatCode>
                <c:ptCount val="74"/>
                <c:pt idx="0">
                  <c:v>25462.7</c:v>
                </c:pt>
                <c:pt idx="1">
                  <c:v>17963.2</c:v>
                </c:pt>
                <c:pt idx="2">
                  <c:v>4231.1400000000003</c:v>
                </c:pt>
                <c:pt idx="3">
                  <c:v>4072.19</c:v>
                </c:pt>
                <c:pt idx="4">
                  <c:v>3385.09</c:v>
                </c:pt>
                <c:pt idx="5">
                  <c:v>3070.67</c:v>
                </c:pt>
                <c:pt idx="6">
                  <c:v>2782.91</c:v>
                </c:pt>
                <c:pt idx="7">
                  <c:v>2240.42</c:v>
                </c:pt>
                <c:pt idx="8">
                  <c:v>2139.84</c:v>
                </c:pt>
                <c:pt idx="9">
                  <c:v>2010.43</c:v>
                </c:pt>
                <c:pt idx="10">
                  <c:v>1920.1</c:v>
                </c:pt>
                <c:pt idx="11">
                  <c:v>1675.42</c:v>
                </c:pt>
                <c:pt idx="12">
                  <c:v>1665.25</c:v>
                </c:pt>
                <c:pt idx="13">
                  <c:v>1414.19</c:v>
                </c:pt>
                <c:pt idx="14">
                  <c:v>1397.51</c:v>
                </c:pt>
                <c:pt idx="15">
                  <c:v>1319.1</c:v>
                </c:pt>
                <c:pt idx="16">
                  <c:v>1108.1500000000001</c:v>
                </c:pt>
                <c:pt idx="17">
                  <c:v>991.11500000000001</c:v>
                </c:pt>
                <c:pt idx="18">
                  <c:v>905.98800000000006</c:v>
                </c:pt>
                <c:pt idx="19">
                  <c:v>807.70600000000002</c:v>
                </c:pt>
                <c:pt idx="20">
                  <c:v>792.47</c:v>
                </c:pt>
                <c:pt idx="21">
                  <c:v>688.17700000000002</c:v>
                </c:pt>
                <c:pt idx="22">
                  <c:v>632.77</c:v>
                </c:pt>
                <c:pt idx="23">
                  <c:v>585.93899999999996</c:v>
                </c:pt>
                <c:pt idx="24">
                  <c:v>579.26700000000005</c:v>
                </c:pt>
                <c:pt idx="25">
                  <c:v>578.60400000000004</c:v>
                </c:pt>
                <c:pt idx="26">
                  <c:v>529.245</c:v>
                </c:pt>
                <c:pt idx="27">
                  <c:v>522.03300000000002</c:v>
                </c:pt>
                <c:pt idx="28">
                  <c:v>507.53500000000003</c:v>
                </c:pt>
                <c:pt idx="29">
                  <c:v>495.34100000000001</c:v>
                </c:pt>
                <c:pt idx="30">
                  <c:v>477.38600000000002</c:v>
                </c:pt>
                <c:pt idx="31">
                  <c:v>476.74799999999999</c:v>
                </c:pt>
                <c:pt idx="32">
                  <c:v>471.4</c:v>
                </c:pt>
                <c:pt idx="33">
                  <c:v>466.78899999999999</c:v>
                </c:pt>
                <c:pt idx="34">
                  <c:v>460.20100000000002</c:v>
                </c:pt>
                <c:pt idx="35">
                  <c:v>406.30599999999998</c:v>
                </c:pt>
                <c:pt idx="36">
                  <c:v>405.87</c:v>
                </c:pt>
                <c:pt idx="37">
                  <c:v>395.404</c:v>
                </c:pt>
                <c:pt idx="38">
                  <c:v>388.54399999999998</c:v>
                </c:pt>
                <c:pt idx="39">
                  <c:v>376.53300000000002</c:v>
                </c:pt>
                <c:pt idx="40">
                  <c:v>359.839</c:v>
                </c:pt>
                <c:pt idx="41">
                  <c:v>343.93900000000002</c:v>
                </c:pt>
                <c:pt idx="42">
                  <c:v>301.262</c:v>
                </c:pt>
                <c:pt idx="43">
                  <c:v>301.02499999999998</c:v>
                </c:pt>
                <c:pt idx="44">
                  <c:v>290.92</c:v>
                </c:pt>
                <c:pt idx="45">
                  <c:v>280.82600000000002</c:v>
                </c:pt>
                <c:pt idx="46">
                  <c:v>251.94499999999999</c:v>
                </c:pt>
                <c:pt idx="47">
                  <c:v>247.23400000000001</c:v>
                </c:pt>
                <c:pt idx="48">
                  <c:v>237.29599999999999</c:v>
                </c:pt>
                <c:pt idx="49">
                  <c:v>219.066</c:v>
                </c:pt>
                <c:pt idx="50">
                  <c:v>178.78899999999999</c:v>
                </c:pt>
                <c:pt idx="51">
                  <c:v>177.3</c:v>
                </c:pt>
                <c:pt idx="52">
                  <c:v>160.50299999999999</c:v>
                </c:pt>
                <c:pt idx="53">
                  <c:v>134.18199999999999</c:v>
                </c:pt>
                <c:pt idx="54">
                  <c:v>115.46899999999999</c:v>
                </c:pt>
                <c:pt idx="55">
                  <c:v>114.667</c:v>
                </c:pt>
                <c:pt idx="56">
                  <c:v>113.43</c:v>
                </c:pt>
                <c:pt idx="57">
                  <c:v>113.42</c:v>
                </c:pt>
                <c:pt idx="58">
                  <c:v>89.040398405999994</c:v>
                </c:pt>
                <c:pt idx="59">
                  <c:v>82.274812251</c:v>
                </c:pt>
                <c:pt idx="60">
                  <c:v>72.838798788000005</c:v>
                </c:pt>
                <c:pt idx="61">
                  <c:v>72.793457587999995</c:v>
                </c:pt>
                <c:pt idx="62">
                  <c:v>71.177146196999999</c:v>
                </c:pt>
                <c:pt idx="63">
                  <c:v>70.964606465000003</c:v>
                </c:pt>
                <c:pt idx="64">
                  <c:v>70.334299008000002</c:v>
                </c:pt>
                <c:pt idx="65">
                  <c:v>68.8</c:v>
                </c:pt>
                <c:pt idx="66">
                  <c:v>63.501748652000003</c:v>
                </c:pt>
                <c:pt idx="67">
                  <c:v>62.117768015000003</c:v>
                </c:pt>
                <c:pt idx="68">
                  <c:v>47.451499859000002</c:v>
                </c:pt>
                <c:pt idx="69">
                  <c:v>45.559202049</c:v>
                </c:pt>
                <c:pt idx="70">
                  <c:v>41.153912663</c:v>
                </c:pt>
                <c:pt idx="71">
                  <c:v>38.100812959000002</c:v>
                </c:pt>
                <c:pt idx="72">
                  <c:v>28.439052741000001</c:v>
                </c:pt>
                <c:pt idx="73">
                  <c:v>27.841648043999999</c:v>
                </c:pt>
              </c:numCache>
            </c:numRef>
          </c:xVal>
          <c:yVal>
            <c:numRef>
              <c:f>'Q-1'!$H$5:$H$78</c:f>
              <c:numCache>
                <c:formatCode>General</c:formatCode>
                <c:ptCount val="74"/>
                <c:pt idx="0">
                  <c:v>273</c:v>
                </c:pt>
                <c:pt idx="1">
                  <c:v>96</c:v>
                </c:pt>
                <c:pt idx="2">
                  <c:v>81</c:v>
                </c:pt>
                <c:pt idx="3">
                  <c:v>68</c:v>
                </c:pt>
                <c:pt idx="4">
                  <c:v>22</c:v>
                </c:pt>
                <c:pt idx="5">
                  <c:v>89</c:v>
                </c:pt>
                <c:pt idx="6">
                  <c:v>68</c:v>
                </c:pt>
                <c:pt idx="7">
                  <c:v>13</c:v>
                </c:pt>
                <c:pt idx="8">
                  <c:v>37</c:v>
                </c:pt>
                <c:pt idx="9">
                  <c:v>54</c:v>
                </c:pt>
                <c:pt idx="10">
                  <c:v>27</c:v>
                </c:pt>
                <c:pt idx="11">
                  <c:v>35</c:v>
                </c:pt>
                <c:pt idx="12">
                  <c:v>37</c:v>
                </c:pt>
                <c:pt idx="13">
                  <c:v>3</c:v>
                </c:pt>
                <c:pt idx="14">
                  <c:v>43</c:v>
                </c:pt>
                <c:pt idx="15">
                  <c:v>1</c:v>
                </c:pt>
                <c:pt idx="16">
                  <c:v>4</c:v>
                </c:pt>
                <c:pt idx="17">
                  <c:v>14</c:v>
                </c:pt>
                <c:pt idx="18">
                  <c:v>15</c:v>
                </c:pt>
                <c:pt idx="19">
                  <c:v>12</c:v>
                </c:pt>
                <c:pt idx="20">
                  <c:v>29</c:v>
                </c:pt>
                <c:pt idx="21">
                  <c:v>12</c:v>
                </c:pt>
                <c:pt idx="22">
                  <c:v>4</c:v>
                </c:pt>
                <c:pt idx="23">
                  <c:v>12</c:v>
                </c:pt>
                <c:pt idx="24">
                  <c:v>6</c:v>
                </c:pt>
                <c:pt idx="25">
                  <c:v>11</c:v>
                </c:pt>
                <c:pt idx="26">
                  <c:v>10</c:v>
                </c:pt>
                <c:pt idx="27">
                  <c:v>8</c:v>
                </c:pt>
                <c:pt idx="28">
                  <c:v>2</c:v>
                </c:pt>
                <c:pt idx="29">
                  <c:v>7</c:v>
                </c:pt>
                <c:pt idx="30">
                  <c:v>1</c:v>
                </c:pt>
                <c:pt idx="31">
                  <c:v>5</c:v>
                </c:pt>
                <c:pt idx="32">
                  <c:v>12</c:v>
                </c:pt>
                <c:pt idx="33">
                  <c:v>2</c:v>
                </c:pt>
                <c:pt idx="34">
                  <c:v>1</c:v>
                </c:pt>
                <c:pt idx="35">
                  <c:v>8</c:v>
                </c:pt>
                <c:pt idx="36">
                  <c:v>6</c:v>
                </c:pt>
                <c:pt idx="37">
                  <c:v>6</c:v>
                </c:pt>
                <c:pt idx="38">
                  <c:v>11</c:v>
                </c:pt>
                <c:pt idx="39">
                  <c:v>2</c:v>
                </c:pt>
                <c:pt idx="40">
                  <c:v>6</c:v>
                </c:pt>
                <c:pt idx="41">
                  <c:v>4</c:v>
                </c:pt>
                <c:pt idx="42">
                  <c:v>4</c:v>
                </c:pt>
                <c:pt idx="43">
                  <c:v>7</c:v>
                </c:pt>
                <c:pt idx="44">
                  <c:v>10</c:v>
                </c:pt>
                <c:pt idx="45">
                  <c:v>10</c:v>
                </c:pt>
                <c:pt idx="46">
                  <c:v>9</c:v>
                </c:pt>
                <c:pt idx="47">
                  <c:v>7</c:v>
                </c:pt>
                <c:pt idx="48">
                  <c:v>1</c:v>
                </c:pt>
                <c:pt idx="49">
                  <c:v>8</c:v>
                </c:pt>
                <c:pt idx="50">
                  <c:v>6</c:v>
                </c:pt>
                <c:pt idx="51">
                  <c:v>1</c:v>
                </c:pt>
                <c:pt idx="52">
                  <c:v>2</c:v>
                </c:pt>
                <c:pt idx="53">
                  <c:v>1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2</c:v>
                </c:pt>
                <c:pt idx="68">
                  <c:v>2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1</c:v>
                </c:pt>
                <c:pt idx="7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56-4821-BE21-4FCAF8984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199008"/>
        <c:axId val="724730255"/>
      </c:scatterChart>
      <c:valAx>
        <c:axId val="1167199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GDP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730255"/>
        <c:crosses val="autoZero"/>
        <c:crossBetween val="midCat"/>
      </c:valAx>
      <c:valAx>
        <c:axId val="72473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Total</a:t>
                </a:r>
                <a:r>
                  <a:rPr lang="en-IN" baseline="0"/>
                  <a:t> UNIVERSITY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199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No_of_Student</a:t>
            </a:r>
            <a:r>
              <a:rPr lang="en-IN" baseline="0"/>
              <a:t> Vs Score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'Q-15'!$E$4:$E$248</c:f>
              <c:numCache>
                <c:formatCode>General</c:formatCode>
                <c:ptCount val="245"/>
                <c:pt idx="0">
                  <c:v>127431</c:v>
                </c:pt>
                <c:pt idx="1">
                  <c:v>83236</c:v>
                </c:pt>
                <c:pt idx="2">
                  <c:v>81402</c:v>
                </c:pt>
                <c:pt idx="3">
                  <c:v>66198</c:v>
                </c:pt>
                <c:pt idx="4">
                  <c:v>62468</c:v>
                </c:pt>
                <c:pt idx="5">
                  <c:v>56959</c:v>
                </c:pt>
                <c:pt idx="6">
                  <c:v>51462</c:v>
                </c:pt>
                <c:pt idx="7">
                  <c:v>51351</c:v>
                </c:pt>
                <c:pt idx="8">
                  <c:v>50882</c:v>
                </c:pt>
                <c:pt idx="9">
                  <c:v>50657</c:v>
                </c:pt>
                <c:pt idx="10">
                  <c:v>50152</c:v>
                </c:pt>
                <c:pt idx="11">
                  <c:v>50095</c:v>
                </c:pt>
                <c:pt idx="12">
                  <c:v>49427</c:v>
                </c:pt>
                <c:pt idx="13">
                  <c:v>47508</c:v>
                </c:pt>
                <c:pt idx="14">
                  <c:v>47491</c:v>
                </c:pt>
                <c:pt idx="15">
                  <c:v>46825</c:v>
                </c:pt>
                <c:pt idx="16">
                  <c:v>44750</c:v>
                </c:pt>
                <c:pt idx="17">
                  <c:v>44501</c:v>
                </c:pt>
                <c:pt idx="18">
                  <c:v>44020</c:v>
                </c:pt>
                <c:pt idx="19">
                  <c:v>43280</c:v>
                </c:pt>
                <c:pt idx="20">
                  <c:v>42727</c:v>
                </c:pt>
                <c:pt idx="21">
                  <c:v>42503</c:v>
                </c:pt>
                <c:pt idx="22">
                  <c:v>42056</c:v>
                </c:pt>
                <c:pt idx="23">
                  <c:v>41868</c:v>
                </c:pt>
                <c:pt idx="24">
                  <c:v>41786</c:v>
                </c:pt>
                <c:pt idx="25">
                  <c:v>40148</c:v>
                </c:pt>
                <c:pt idx="26">
                  <c:v>40128</c:v>
                </c:pt>
                <c:pt idx="27">
                  <c:v>39763</c:v>
                </c:pt>
                <c:pt idx="28">
                  <c:v>39655</c:v>
                </c:pt>
                <c:pt idx="29">
                  <c:v>39256</c:v>
                </c:pt>
                <c:pt idx="30">
                  <c:v>38309</c:v>
                </c:pt>
                <c:pt idx="31">
                  <c:v>38264</c:v>
                </c:pt>
                <c:pt idx="32">
                  <c:v>38206</c:v>
                </c:pt>
                <c:pt idx="33">
                  <c:v>37917</c:v>
                </c:pt>
                <c:pt idx="34">
                  <c:v>37032</c:v>
                </c:pt>
                <c:pt idx="35">
                  <c:v>36733</c:v>
                </c:pt>
                <c:pt idx="36">
                  <c:v>36534</c:v>
                </c:pt>
                <c:pt idx="37">
                  <c:v>36429</c:v>
                </c:pt>
                <c:pt idx="38">
                  <c:v>36299</c:v>
                </c:pt>
                <c:pt idx="39">
                  <c:v>36186</c:v>
                </c:pt>
                <c:pt idx="40">
                  <c:v>36108</c:v>
                </c:pt>
                <c:pt idx="41">
                  <c:v>35691</c:v>
                </c:pt>
                <c:pt idx="42">
                  <c:v>35565</c:v>
                </c:pt>
                <c:pt idx="43">
                  <c:v>35487</c:v>
                </c:pt>
                <c:pt idx="44">
                  <c:v>35364</c:v>
                </c:pt>
                <c:pt idx="45">
                  <c:v>34938</c:v>
                </c:pt>
                <c:pt idx="46">
                  <c:v>34718</c:v>
                </c:pt>
                <c:pt idx="47">
                  <c:v>34651</c:v>
                </c:pt>
                <c:pt idx="48">
                  <c:v>34550</c:v>
                </c:pt>
                <c:pt idx="49">
                  <c:v>33062</c:v>
                </c:pt>
                <c:pt idx="50">
                  <c:v>32474</c:v>
                </c:pt>
                <c:pt idx="51">
                  <c:v>32175</c:v>
                </c:pt>
                <c:pt idx="52">
                  <c:v>32166</c:v>
                </c:pt>
                <c:pt idx="53">
                  <c:v>31891</c:v>
                </c:pt>
                <c:pt idx="54">
                  <c:v>31861</c:v>
                </c:pt>
                <c:pt idx="55">
                  <c:v>31715</c:v>
                </c:pt>
                <c:pt idx="56">
                  <c:v>31592</c:v>
                </c:pt>
                <c:pt idx="57">
                  <c:v>31331</c:v>
                </c:pt>
                <c:pt idx="58">
                  <c:v>31326</c:v>
                </c:pt>
                <c:pt idx="59">
                  <c:v>30822</c:v>
                </c:pt>
                <c:pt idx="60">
                  <c:v>30779</c:v>
                </c:pt>
                <c:pt idx="61">
                  <c:v>30726</c:v>
                </c:pt>
                <c:pt idx="62">
                  <c:v>30538</c:v>
                </c:pt>
                <c:pt idx="63">
                  <c:v>30144</c:v>
                </c:pt>
                <c:pt idx="64">
                  <c:v>29991</c:v>
                </c:pt>
                <c:pt idx="65">
                  <c:v>29987</c:v>
                </c:pt>
                <c:pt idx="66">
                  <c:v>29787</c:v>
                </c:pt>
                <c:pt idx="67">
                  <c:v>29743</c:v>
                </c:pt>
                <c:pt idx="68">
                  <c:v>29325</c:v>
                </c:pt>
                <c:pt idx="69">
                  <c:v>28881</c:v>
                </c:pt>
                <c:pt idx="70">
                  <c:v>28856</c:v>
                </c:pt>
                <c:pt idx="71">
                  <c:v>28327</c:v>
                </c:pt>
                <c:pt idx="72">
                  <c:v>28251</c:v>
                </c:pt>
                <c:pt idx="73">
                  <c:v>27862</c:v>
                </c:pt>
                <c:pt idx="74">
                  <c:v>27756</c:v>
                </c:pt>
                <c:pt idx="75">
                  <c:v>27703</c:v>
                </c:pt>
                <c:pt idx="76">
                  <c:v>27603</c:v>
                </c:pt>
                <c:pt idx="77">
                  <c:v>27545</c:v>
                </c:pt>
                <c:pt idx="78">
                  <c:v>27526</c:v>
                </c:pt>
                <c:pt idx="79">
                  <c:v>27233</c:v>
                </c:pt>
                <c:pt idx="80">
                  <c:v>27139</c:v>
                </c:pt>
                <c:pt idx="81">
                  <c:v>26640</c:v>
                </c:pt>
                <c:pt idx="82">
                  <c:v>26614</c:v>
                </c:pt>
                <c:pt idx="83">
                  <c:v>26607</c:v>
                </c:pt>
                <c:pt idx="84">
                  <c:v>26583</c:v>
                </c:pt>
                <c:pt idx="85">
                  <c:v>26576</c:v>
                </c:pt>
                <c:pt idx="86">
                  <c:v>26518</c:v>
                </c:pt>
                <c:pt idx="87">
                  <c:v>26485</c:v>
                </c:pt>
                <c:pt idx="88">
                  <c:v>26467</c:v>
                </c:pt>
                <c:pt idx="89">
                  <c:v>26389</c:v>
                </c:pt>
                <c:pt idx="90">
                  <c:v>26199</c:v>
                </c:pt>
                <c:pt idx="91">
                  <c:v>25779</c:v>
                </c:pt>
                <c:pt idx="92">
                  <c:v>25774</c:v>
                </c:pt>
                <c:pt idx="93">
                  <c:v>25674</c:v>
                </c:pt>
                <c:pt idx="94">
                  <c:v>25668</c:v>
                </c:pt>
                <c:pt idx="95">
                  <c:v>25581</c:v>
                </c:pt>
                <c:pt idx="96">
                  <c:v>25295</c:v>
                </c:pt>
                <c:pt idx="97">
                  <c:v>25294</c:v>
                </c:pt>
                <c:pt idx="98">
                  <c:v>25266</c:v>
                </c:pt>
                <c:pt idx="99">
                  <c:v>25055</c:v>
                </c:pt>
                <c:pt idx="100">
                  <c:v>25028</c:v>
                </c:pt>
                <c:pt idx="101">
                  <c:v>24789</c:v>
                </c:pt>
                <c:pt idx="102">
                  <c:v>24774</c:v>
                </c:pt>
                <c:pt idx="103">
                  <c:v>24570</c:v>
                </c:pt>
                <c:pt idx="104">
                  <c:v>24556</c:v>
                </c:pt>
                <c:pt idx="105">
                  <c:v>24365</c:v>
                </c:pt>
                <c:pt idx="106">
                  <c:v>24313</c:v>
                </c:pt>
                <c:pt idx="107">
                  <c:v>23977</c:v>
                </c:pt>
                <c:pt idx="108">
                  <c:v>23895</c:v>
                </c:pt>
                <c:pt idx="109">
                  <c:v>23845</c:v>
                </c:pt>
                <c:pt idx="110">
                  <c:v>23823</c:v>
                </c:pt>
                <c:pt idx="111">
                  <c:v>23819</c:v>
                </c:pt>
                <c:pt idx="112">
                  <c:v>23505</c:v>
                </c:pt>
                <c:pt idx="113">
                  <c:v>23311</c:v>
                </c:pt>
                <c:pt idx="114">
                  <c:v>23280</c:v>
                </c:pt>
                <c:pt idx="115">
                  <c:v>23144</c:v>
                </c:pt>
                <c:pt idx="116">
                  <c:v>23122</c:v>
                </c:pt>
                <c:pt idx="117">
                  <c:v>22809</c:v>
                </c:pt>
                <c:pt idx="118">
                  <c:v>22616</c:v>
                </c:pt>
                <c:pt idx="119">
                  <c:v>22193</c:v>
                </c:pt>
                <c:pt idx="120">
                  <c:v>22064</c:v>
                </c:pt>
                <c:pt idx="121">
                  <c:v>22020</c:v>
                </c:pt>
                <c:pt idx="122">
                  <c:v>21908</c:v>
                </c:pt>
                <c:pt idx="123">
                  <c:v>21424</c:v>
                </c:pt>
                <c:pt idx="124">
                  <c:v>21394</c:v>
                </c:pt>
                <c:pt idx="125">
                  <c:v>21222</c:v>
                </c:pt>
                <c:pt idx="126">
                  <c:v>20925</c:v>
                </c:pt>
                <c:pt idx="127">
                  <c:v>20851</c:v>
                </c:pt>
                <c:pt idx="128">
                  <c:v>20771</c:v>
                </c:pt>
                <c:pt idx="129">
                  <c:v>20713</c:v>
                </c:pt>
                <c:pt idx="130">
                  <c:v>20626</c:v>
                </c:pt>
                <c:pt idx="131">
                  <c:v>20580</c:v>
                </c:pt>
                <c:pt idx="132">
                  <c:v>20541</c:v>
                </c:pt>
                <c:pt idx="133">
                  <c:v>20488</c:v>
                </c:pt>
                <c:pt idx="134">
                  <c:v>20376</c:v>
                </c:pt>
                <c:pt idx="135">
                  <c:v>20174</c:v>
                </c:pt>
                <c:pt idx="136">
                  <c:v>20152</c:v>
                </c:pt>
                <c:pt idx="137">
                  <c:v>20040</c:v>
                </c:pt>
                <c:pt idx="138">
                  <c:v>19967</c:v>
                </c:pt>
                <c:pt idx="139">
                  <c:v>19919</c:v>
                </c:pt>
                <c:pt idx="140">
                  <c:v>19835</c:v>
                </c:pt>
                <c:pt idx="141">
                  <c:v>19660</c:v>
                </c:pt>
                <c:pt idx="142">
                  <c:v>19262</c:v>
                </c:pt>
                <c:pt idx="143">
                  <c:v>18815</c:v>
                </c:pt>
                <c:pt idx="144">
                  <c:v>18812</c:v>
                </c:pt>
                <c:pt idx="145">
                  <c:v>18539</c:v>
                </c:pt>
                <c:pt idx="146">
                  <c:v>18529</c:v>
                </c:pt>
                <c:pt idx="147">
                  <c:v>18334</c:v>
                </c:pt>
                <c:pt idx="148">
                  <c:v>18209</c:v>
                </c:pt>
                <c:pt idx="149">
                  <c:v>18178</c:v>
                </c:pt>
                <c:pt idx="150">
                  <c:v>17940</c:v>
                </c:pt>
                <c:pt idx="151">
                  <c:v>17916</c:v>
                </c:pt>
                <c:pt idx="152">
                  <c:v>17906</c:v>
                </c:pt>
                <c:pt idx="153">
                  <c:v>17755</c:v>
                </c:pt>
                <c:pt idx="154">
                  <c:v>17713</c:v>
                </c:pt>
                <c:pt idx="155">
                  <c:v>17612</c:v>
                </c:pt>
                <c:pt idx="156">
                  <c:v>17581</c:v>
                </c:pt>
                <c:pt idx="157">
                  <c:v>17404</c:v>
                </c:pt>
                <c:pt idx="158">
                  <c:v>17200</c:v>
                </c:pt>
                <c:pt idx="159">
                  <c:v>16841</c:v>
                </c:pt>
                <c:pt idx="160">
                  <c:v>16306</c:v>
                </c:pt>
                <c:pt idx="161">
                  <c:v>16130</c:v>
                </c:pt>
                <c:pt idx="162">
                  <c:v>15920</c:v>
                </c:pt>
                <c:pt idx="163">
                  <c:v>15668</c:v>
                </c:pt>
                <c:pt idx="164">
                  <c:v>15626</c:v>
                </c:pt>
                <c:pt idx="165">
                  <c:v>15596</c:v>
                </c:pt>
                <c:pt idx="166">
                  <c:v>15521</c:v>
                </c:pt>
                <c:pt idx="167">
                  <c:v>15489</c:v>
                </c:pt>
                <c:pt idx="168">
                  <c:v>15408</c:v>
                </c:pt>
                <c:pt idx="169">
                  <c:v>15286</c:v>
                </c:pt>
                <c:pt idx="170">
                  <c:v>15172</c:v>
                </c:pt>
                <c:pt idx="171">
                  <c:v>15128</c:v>
                </c:pt>
                <c:pt idx="172">
                  <c:v>15064</c:v>
                </c:pt>
                <c:pt idx="173">
                  <c:v>15060</c:v>
                </c:pt>
                <c:pt idx="174">
                  <c:v>14992</c:v>
                </c:pt>
                <c:pt idx="175">
                  <c:v>14708</c:v>
                </c:pt>
                <c:pt idx="176">
                  <c:v>14604</c:v>
                </c:pt>
                <c:pt idx="177">
                  <c:v>14541</c:v>
                </c:pt>
                <c:pt idx="178">
                  <c:v>14290</c:v>
                </c:pt>
                <c:pt idx="179">
                  <c:v>14260</c:v>
                </c:pt>
                <c:pt idx="180">
                  <c:v>14221</c:v>
                </c:pt>
                <c:pt idx="181">
                  <c:v>13855</c:v>
                </c:pt>
                <c:pt idx="182">
                  <c:v>13216</c:v>
                </c:pt>
                <c:pt idx="183">
                  <c:v>12938</c:v>
                </c:pt>
                <c:pt idx="184">
                  <c:v>12646</c:v>
                </c:pt>
                <c:pt idx="185">
                  <c:v>12551</c:v>
                </c:pt>
                <c:pt idx="186">
                  <c:v>12528</c:v>
                </c:pt>
                <c:pt idx="187">
                  <c:v>12346</c:v>
                </c:pt>
                <c:pt idx="188">
                  <c:v>12338</c:v>
                </c:pt>
                <c:pt idx="189">
                  <c:v>12161</c:v>
                </c:pt>
                <c:pt idx="190">
                  <c:v>12062</c:v>
                </c:pt>
                <c:pt idx="191">
                  <c:v>12050</c:v>
                </c:pt>
                <c:pt idx="192">
                  <c:v>12001</c:v>
                </c:pt>
                <c:pt idx="193">
                  <c:v>11964</c:v>
                </c:pt>
                <c:pt idx="194">
                  <c:v>11885</c:v>
                </c:pt>
                <c:pt idx="195">
                  <c:v>11829</c:v>
                </c:pt>
                <c:pt idx="196">
                  <c:v>11751</c:v>
                </c:pt>
                <c:pt idx="197">
                  <c:v>11628</c:v>
                </c:pt>
                <c:pt idx="198">
                  <c:v>11623</c:v>
                </c:pt>
                <c:pt idx="199">
                  <c:v>11512</c:v>
                </c:pt>
                <c:pt idx="200">
                  <c:v>11506</c:v>
                </c:pt>
                <c:pt idx="201">
                  <c:v>11385</c:v>
                </c:pt>
                <c:pt idx="202">
                  <c:v>11074</c:v>
                </c:pt>
                <c:pt idx="203">
                  <c:v>10930</c:v>
                </c:pt>
                <c:pt idx="204">
                  <c:v>10901</c:v>
                </c:pt>
                <c:pt idx="205">
                  <c:v>10441</c:v>
                </c:pt>
                <c:pt idx="206">
                  <c:v>10410</c:v>
                </c:pt>
                <c:pt idx="207">
                  <c:v>10221</c:v>
                </c:pt>
                <c:pt idx="208">
                  <c:v>10015</c:v>
                </c:pt>
                <c:pt idx="209">
                  <c:v>9990</c:v>
                </c:pt>
                <c:pt idx="210">
                  <c:v>9666</c:v>
                </c:pt>
                <c:pt idx="211">
                  <c:v>9586</c:v>
                </c:pt>
                <c:pt idx="212">
                  <c:v>9454</c:v>
                </c:pt>
                <c:pt idx="213">
                  <c:v>9390</c:v>
                </c:pt>
                <c:pt idx="214">
                  <c:v>9336</c:v>
                </c:pt>
                <c:pt idx="215">
                  <c:v>9259</c:v>
                </c:pt>
                <c:pt idx="216">
                  <c:v>9248</c:v>
                </c:pt>
                <c:pt idx="217">
                  <c:v>9187</c:v>
                </c:pt>
                <c:pt idx="218">
                  <c:v>9027</c:v>
                </c:pt>
                <c:pt idx="219">
                  <c:v>8747</c:v>
                </c:pt>
                <c:pt idx="220">
                  <c:v>8653</c:v>
                </c:pt>
                <c:pt idx="221">
                  <c:v>8338</c:v>
                </c:pt>
                <c:pt idx="222">
                  <c:v>8176</c:v>
                </c:pt>
                <c:pt idx="223">
                  <c:v>7929</c:v>
                </c:pt>
                <c:pt idx="224">
                  <c:v>7867</c:v>
                </c:pt>
                <c:pt idx="225">
                  <c:v>7774</c:v>
                </c:pt>
                <c:pt idx="226">
                  <c:v>7326</c:v>
                </c:pt>
                <c:pt idx="227">
                  <c:v>6853</c:v>
                </c:pt>
                <c:pt idx="228">
                  <c:v>6753</c:v>
                </c:pt>
                <c:pt idx="229">
                  <c:v>6671</c:v>
                </c:pt>
                <c:pt idx="230">
                  <c:v>6631</c:v>
                </c:pt>
                <c:pt idx="231">
                  <c:v>6333</c:v>
                </c:pt>
                <c:pt idx="232">
                  <c:v>6178</c:v>
                </c:pt>
                <c:pt idx="233">
                  <c:v>5495</c:v>
                </c:pt>
                <c:pt idx="234">
                  <c:v>5287</c:v>
                </c:pt>
                <c:pt idx="235">
                  <c:v>4408</c:v>
                </c:pt>
                <c:pt idx="236">
                  <c:v>3055</c:v>
                </c:pt>
                <c:pt idx="237">
                  <c:v>2958</c:v>
                </c:pt>
                <c:pt idx="238">
                  <c:v>2739</c:v>
                </c:pt>
                <c:pt idx="239">
                  <c:v>2429</c:v>
                </c:pt>
                <c:pt idx="240">
                  <c:v>2400</c:v>
                </c:pt>
                <c:pt idx="241">
                  <c:v>2243</c:v>
                </c:pt>
                <c:pt idx="242">
                  <c:v>2218</c:v>
                </c:pt>
                <c:pt idx="243">
                  <c:v>1283</c:v>
                </c:pt>
                <c:pt idx="244">
                  <c:v>462</c:v>
                </c:pt>
              </c:numCache>
            </c:numRef>
          </c:xVal>
          <c:yVal>
            <c:numRef>
              <c:f>'Q-15'!$F$4:$F$248</c:f>
              <c:numCache>
                <c:formatCode>0.00</c:formatCode>
                <c:ptCount val="245"/>
                <c:pt idx="0">
                  <c:v>417.54545454545456</c:v>
                </c:pt>
                <c:pt idx="1">
                  <c:v>70.172839506172835</c:v>
                </c:pt>
                <c:pt idx="2">
                  <c:v>141.60714285714286</c:v>
                </c:pt>
                <c:pt idx="3">
                  <c:v>49.201438848920866</c:v>
                </c:pt>
                <c:pt idx="4">
                  <c:v>48.88</c:v>
                </c:pt>
                <c:pt idx="5">
                  <c:v>54.277777777777779</c:v>
                </c:pt>
                <c:pt idx="6">
                  <c:v>59.551724137931032</c:v>
                </c:pt>
                <c:pt idx="7">
                  <c:v>192.13636363636363</c:v>
                </c:pt>
                <c:pt idx="8">
                  <c:v>89.692307692307693</c:v>
                </c:pt>
                <c:pt idx="9">
                  <c:v>42</c:v>
                </c:pt>
                <c:pt idx="10">
                  <c:v>52.144827586206894</c:v>
                </c:pt>
                <c:pt idx="11">
                  <c:v>44.31782945736434</c:v>
                </c:pt>
                <c:pt idx="12">
                  <c:v>58.661290322580648</c:v>
                </c:pt>
                <c:pt idx="13">
                  <c:v>180</c:v>
                </c:pt>
                <c:pt idx="14">
                  <c:v>114.96428571428571</c:v>
                </c:pt>
                <c:pt idx="15">
                  <c:v>61.8</c:v>
                </c:pt>
                <c:pt idx="16">
                  <c:v>43.765217391304347</c:v>
                </c:pt>
                <c:pt idx="17">
                  <c:v>57.916666666666664</c:v>
                </c:pt>
                <c:pt idx="18">
                  <c:v>51.30088495575221</c:v>
                </c:pt>
                <c:pt idx="19">
                  <c:v>166.81818181818181</c:v>
                </c:pt>
                <c:pt idx="20">
                  <c:v>47.963302752293579</c:v>
                </c:pt>
                <c:pt idx="21">
                  <c:v>55.42</c:v>
                </c:pt>
                <c:pt idx="22">
                  <c:v>43.3125</c:v>
                </c:pt>
                <c:pt idx="23">
                  <c:v>57.057692307692307</c:v>
                </c:pt>
                <c:pt idx="24">
                  <c:v>73.777777777777771</c:v>
                </c:pt>
                <c:pt idx="25">
                  <c:v>88.17307692307692</c:v>
                </c:pt>
                <c:pt idx="26">
                  <c:v>52.721739130434784</c:v>
                </c:pt>
                <c:pt idx="27">
                  <c:v>86.913043478260875</c:v>
                </c:pt>
                <c:pt idx="28">
                  <c:v>64.666666666666671</c:v>
                </c:pt>
                <c:pt idx="29">
                  <c:v>58.24</c:v>
                </c:pt>
                <c:pt idx="30">
                  <c:v>82.586956521739125</c:v>
                </c:pt>
                <c:pt idx="31">
                  <c:v>126.3</c:v>
                </c:pt>
                <c:pt idx="32">
                  <c:v>49.685714285714283</c:v>
                </c:pt>
                <c:pt idx="33">
                  <c:v>107.26086956521739</c:v>
                </c:pt>
                <c:pt idx="34">
                  <c:v>40.551020408163268</c:v>
                </c:pt>
                <c:pt idx="35">
                  <c:v>119.2</c:v>
                </c:pt>
                <c:pt idx="36">
                  <c:v>43.472222222222221</c:v>
                </c:pt>
                <c:pt idx="37">
                  <c:v>44.4551724137931</c:v>
                </c:pt>
                <c:pt idx="38">
                  <c:v>73.61666666666666</c:v>
                </c:pt>
                <c:pt idx="39">
                  <c:v>60.598540145985403</c:v>
                </c:pt>
                <c:pt idx="40">
                  <c:v>130.36363636363637</c:v>
                </c:pt>
                <c:pt idx="41">
                  <c:v>65.694444444444443</c:v>
                </c:pt>
                <c:pt idx="42">
                  <c:v>75.322033898305079</c:v>
                </c:pt>
                <c:pt idx="43">
                  <c:v>58.333333333333336</c:v>
                </c:pt>
                <c:pt idx="44">
                  <c:v>44.143884892086334</c:v>
                </c:pt>
                <c:pt idx="45">
                  <c:v>68.048387096774192</c:v>
                </c:pt>
                <c:pt idx="46">
                  <c:v>42.261538461538464</c:v>
                </c:pt>
                <c:pt idx="47">
                  <c:v>93.033898305084747</c:v>
                </c:pt>
                <c:pt idx="48">
                  <c:v>344.40909090909093</c:v>
                </c:pt>
                <c:pt idx="49">
                  <c:v>107.41304347826087</c:v>
                </c:pt>
                <c:pt idx="50">
                  <c:v>51.441860465116278</c:v>
                </c:pt>
                <c:pt idx="51">
                  <c:v>158.95454545454547</c:v>
                </c:pt>
                <c:pt idx="52">
                  <c:v>56.053191489361701</c:v>
                </c:pt>
                <c:pt idx="53">
                  <c:v>97.869565217391298</c:v>
                </c:pt>
                <c:pt idx="54">
                  <c:v>102.94117647058823</c:v>
                </c:pt>
                <c:pt idx="55">
                  <c:v>53.886178861788615</c:v>
                </c:pt>
                <c:pt idx="56">
                  <c:v>87.88333333333334</c:v>
                </c:pt>
                <c:pt idx="57">
                  <c:v>48.194444444444443</c:v>
                </c:pt>
                <c:pt idx="58">
                  <c:v>45.423611111111114</c:v>
                </c:pt>
                <c:pt idx="59">
                  <c:v>159.36666666666667</c:v>
                </c:pt>
                <c:pt idx="60">
                  <c:v>53.331034482758618</c:v>
                </c:pt>
                <c:pt idx="61">
                  <c:v>211.86363636363637</c:v>
                </c:pt>
                <c:pt idx="62">
                  <c:v>196.13636363636363</c:v>
                </c:pt>
                <c:pt idx="63">
                  <c:v>49.333333333333336</c:v>
                </c:pt>
                <c:pt idx="64">
                  <c:v>88.260869565217391</c:v>
                </c:pt>
                <c:pt idx="65">
                  <c:v>107.9795918367347</c:v>
                </c:pt>
                <c:pt idx="66">
                  <c:v>116.78260869565217</c:v>
                </c:pt>
                <c:pt idx="67">
                  <c:v>188.45454545454547</c:v>
                </c:pt>
                <c:pt idx="68">
                  <c:v>62.438596491228068</c:v>
                </c:pt>
                <c:pt idx="69">
                  <c:v>51.24</c:v>
                </c:pt>
                <c:pt idx="70">
                  <c:v>111.47499999999999</c:v>
                </c:pt>
                <c:pt idx="71">
                  <c:v>98.7</c:v>
                </c:pt>
                <c:pt idx="72">
                  <c:v>81.743243243243242</c:v>
                </c:pt>
                <c:pt idx="73">
                  <c:v>51.6</c:v>
                </c:pt>
                <c:pt idx="74">
                  <c:v>48.357142857142854</c:v>
                </c:pt>
                <c:pt idx="75">
                  <c:v>82.326086956521735</c:v>
                </c:pt>
                <c:pt idx="76">
                  <c:v>50.791666666666664</c:v>
                </c:pt>
                <c:pt idx="77">
                  <c:v>51.136690647482013</c:v>
                </c:pt>
                <c:pt idx="78">
                  <c:v>65.660714285714292</c:v>
                </c:pt>
                <c:pt idx="79">
                  <c:v>53.359712230215827</c:v>
                </c:pt>
                <c:pt idx="80">
                  <c:v>52.2406015037594</c:v>
                </c:pt>
                <c:pt idx="81">
                  <c:v>238.22727272727272</c:v>
                </c:pt>
                <c:pt idx="82">
                  <c:v>52.695652173913047</c:v>
                </c:pt>
                <c:pt idx="83">
                  <c:v>55.744827586206895</c:v>
                </c:pt>
                <c:pt idx="84">
                  <c:v>50.553956834532372</c:v>
                </c:pt>
                <c:pt idx="85">
                  <c:v>48</c:v>
                </c:pt>
                <c:pt idx="86">
                  <c:v>43.420689655172417</c:v>
                </c:pt>
                <c:pt idx="87">
                  <c:v>37.838383838383841</c:v>
                </c:pt>
                <c:pt idx="88">
                  <c:v>40.408450704225352</c:v>
                </c:pt>
                <c:pt idx="89">
                  <c:v>74.014705882352942</c:v>
                </c:pt>
                <c:pt idx="90">
                  <c:v>47.029850746268657</c:v>
                </c:pt>
                <c:pt idx="91">
                  <c:v>268.03571428571428</c:v>
                </c:pt>
                <c:pt idx="92">
                  <c:v>71.647058823529406</c:v>
                </c:pt>
                <c:pt idx="93">
                  <c:v>39.43795620437956</c:v>
                </c:pt>
                <c:pt idx="94">
                  <c:v>46.388888888888886</c:v>
                </c:pt>
                <c:pt idx="95">
                  <c:v>96.760869565217391</c:v>
                </c:pt>
                <c:pt idx="96">
                  <c:v>53.053191489361701</c:v>
                </c:pt>
                <c:pt idx="97">
                  <c:v>96</c:v>
                </c:pt>
                <c:pt idx="98">
                  <c:v>56.248062015503876</c:v>
                </c:pt>
                <c:pt idx="99">
                  <c:v>55.474820143884891</c:v>
                </c:pt>
                <c:pt idx="100">
                  <c:v>116.98076923076923</c:v>
                </c:pt>
                <c:pt idx="101">
                  <c:v>46.048275862068962</c:v>
                </c:pt>
                <c:pt idx="102">
                  <c:v>109.85294117647059</c:v>
                </c:pt>
                <c:pt idx="103">
                  <c:v>90.5</c:v>
                </c:pt>
                <c:pt idx="104">
                  <c:v>72.260273972602747</c:v>
                </c:pt>
                <c:pt idx="105">
                  <c:v>56.833333333333336</c:v>
                </c:pt>
                <c:pt idx="106">
                  <c:v>119.53846153846153</c:v>
                </c:pt>
                <c:pt idx="107">
                  <c:v>65.982142857142861</c:v>
                </c:pt>
                <c:pt idx="108">
                  <c:v>50.254901960784316</c:v>
                </c:pt>
                <c:pt idx="109">
                  <c:v>54.772727272727273</c:v>
                </c:pt>
                <c:pt idx="110">
                  <c:v>50.324786324786324</c:v>
                </c:pt>
                <c:pt idx="111">
                  <c:v>114.57142857142857</c:v>
                </c:pt>
                <c:pt idx="112">
                  <c:v>54.60431654676259</c:v>
                </c:pt>
                <c:pt idx="113">
                  <c:v>83.807692307692307</c:v>
                </c:pt>
                <c:pt idx="114">
                  <c:v>96.833333333333329</c:v>
                </c:pt>
                <c:pt idx="115">
                  <c:v>38.525179856115109</c:v>
                </c:pt>
                <c:pt idx="116">
                  <c:v>293.77272727272725</c:v>
                </c:pt>
                <c:pt idx="117">
                  <c:v>43.453237410071942</c:v>
                </c:pt>
                <c:pt idx="118">
                  <c:v>91.130434782608702</c:v>
                </c:pt>
                <c:pt idx="119">
                  <c:v>114.51282051282051</c:v>
                </c:pt>
                <c:pt idx="120">
                  <c:v>259.5</c:v>
                </c:pt>
                <c:pt idx="121">
                  <c:v>53.539568345323744</c:v>
                </c:pt>
                <c:pt idx="122">
                  <c:v>86.679245283018872</c:v>
                </c:pt>
                <c:pt idx="123">
                  <c:v>49.916666666666664</c:v>
                </c:pt>
                <c:pt idx="124">
                  <c:v>65.916666666666671</c:v>
                </c:pt>
                <c:pt idx="125">
                  <c:v>54.182481751824817</c:v>
                </c:pt>
                <c:pt idx="126">
                  <c:v>92.260869565217391</c:v>
                </c:pt>
                <c:pt idx="127">
                  <c:v>112.73913043478261</c:v>
                </c:pt>
                <c:pt idx="128">
                  <c:v>163.73529411764707</c:v>
                </c:pt>
                <c:pt idx="129">
                  <c:v>185.77272727272728</c:v>
                </c:pt>
                <c:pt idx="130">
                  <c:v>105.95652173913044</c:v>
                </c:pt>
                <c:pt idx="131">
                  <c:v>85.686274509803923</c:v>
                </c:pt>
                <c:pt idx="132">
                  <c:v>100.79545454545455</c:v>
                </c:pt>
                <c:pt idx="133">
                  <c:v>53.833333333333336</c:v>
                </c:pt>
                <c:pt idx="134">
                  <c:v>47.372413793103448</c:v>
                </c:pt>
                <c:pt idx="135">
                  <c:v>122</c:v>
                </c:pt>
                <c:pt idx="136">
                  <c:v>74.662068965517236</c:v>
                </c:pt>
                <c:pt idx="137">
                  <c:v>112.46666666666667</c:v>
                </c:pt>
                <c:pt idx="138">
                  <c:v>76.053333333333327</c:v>
                </c:pt>
                <c:pt idx="139">
                  <c:v>56.4</c:v>
                </c:pt>
                <c:pt idx="140">
                  <c:v>110.84782608695652</c:v>
                </c:pt>
                <c:pt idx="141">
                  <c:v>221.81818181818181</c:v>
                </c:pt>
                <c:pt idx="142">
                  <c:v>111.19565217391305</c:v>
                </c:pt>
                <c:pt idx="143">
                  <c:v>90.92307692307692</c:v>
                </c:pt>
                <c:pt idx="144">
                  <c:v>63.613793103448273</c:v>
                </c:pt>
                <c:pt idx="145">
                  <c:v>144.75</c:v>
                </c:pt>
                <c:pt idx="146">
                  <c:v>98.566037735849051</c:v>
                </c:pt>
                <c:pt idx="147">
                  <c:v>48.8125</c:v>
                </c:pt>
                <c:pt idx="148">
                  <c:v>206.13636363636363</c:v>
                </c:pt>
                <c:pt idx="149">
                  <c:v>86.484848484848484</c:v>
                </c:pt>
                <c:pt idx="150">
                  <c:v>52.333333333333336</c:v>
                </c:pt>
                <c:pt idx="151">
                  <c:v>112.72499999999999</c:v>
                </c:pt>
                <c:pt idx="152">
                  <c:v>51.883211678832119</c:v>
                </c:pt>
                <c:pt idx="153">
                  <c:v>122.34615384615384</c:v>
                </c:pt>
                <c:pt idx="154">
                  <c:v>99.474999999999994</c:v>
                </c:pt>
                <c:pt idx="155">
                  <c:v>73.803571428571431</c:v>
                </c:pt>
                <c:pt idx="156">
                  <c:v>194.6764705882353</c:v>
                </c:pt>
                <c:pt idx="157">
                  <c:v>80.245614035087726</c:v>
                </c:pt>
                <c:pt idx="158">
                  <c:v>50.342342342342342</c:v>
                </c:pt>
                <c:pt idx="159">
                  <c:v>330.04545454545456</c:v>
                </c:pt>
                <c:pt idx="160">
                  <c:v>131.07142857142858</c:v>
                </c:pt>
                <c:pt idx="161">
                  <c:v>117.73529411764706</c:v>
                </c:pt>
                <c:pt idx="162">
                  <c:v>119.67391304347827</c:v>
                </c:pt>
                <c:pt idx="163">
                  <c:v>57.886597938144327</c:v>
                </c:pt>
                <c:pt idx="164">
                  <c:v>152.07692307692307</c:v>
                </c:pt>
                <c:pt idx="165">
                  <c:v>60.931034482758619</c:v>
                </c:pt>
                <c:pt idx="166">
                  <c:v>54.111111111111114</c:v>
                </c:pt>
                <c:pt idx="167">
                  <c:v>104.13461538461539</c:v>
                </c:pt>
                <c:pt idx="168">
                  <c:v>101.37209302325581</c:v>
                </c:pt>
                <c:pt idx="169">
                  <c:v>95.694444444444443</c:v>
                </c:pt>
                <c:pt idx="170">
                  <c:v>46.317241379310346</c:v>
                </c:pt>
                <c:pt idx="171">
                  <c:v>56.36</c:v>
                </c:pt>
                <c:pt idx="172">
                  <c:v>193.76190476190476</c:v>
                </c:pt>
                <c:pt idx="173">
                  <c:v>69.705882352941174</c:v>
                </c:pt>
                <c:pt idx="174">
                  <c:v>128.34782608695653</c:v>
                </c:pt>
                <c:pt idx="175">
                  <c:v>119.2</c:v>
                </c:pt>
                <c:pt idx="176">
                  <c:v>103.62711864406779</c:v>
                </c:pt>
                <c:pt idx="177">
                  <c:v>135.4</c:v>
                </c:pt>
                <c:pt idx="178">
                  <c:v>199.04545454545453</c:v>
                </c:pt>
                <c:pt idx="179">
                  <c:v>100.07692307692308</c:v>
                </c:pt>
                <c:pt idx="180">
                  <c:v>57.893617021276597</c:v>
                </c:pt>
                <c:pt idx="181">
                  <c:v>47.166666666666664</c:v>
                </c:pt>
                <c:pt idx="182">
                  <c:v>130.56818181818181</c:v>
                </c:pt>
                <c:pt idx="183">
                  <c:v>124.54347826086956</c:v>
                </c:pt>
                <c:pt idx="184">
                  <c:v>291.68181818181819</c:v>
                </c:pt>
                <c:pt idx="185">
                  <c:v>53</c:v>
                </c:pt>
                <c:pt idx="186">
                  <c:v>66.28</c:v>
                </c:pt>
                <c:pt idx="187">
                  <c:v>166.3235294117647</c:v>
                </c:pt>
                <c:pt idx="188">
                  <c:v>69.955882352941174</c:v>
                </c:pt>
                <c:pt idx="189">
                  <c:v>44.986206896551721</c:v>
                </c:pt>
                <c:pt idx="190">
                  <c:v>60.972222222222221</c:v>
                </c:pt>
                <c:pt idx="191">
                  <c:v>147.88235294117646</c:v>
                </c:pt>
                <c:pt idx="192">
                  <c:v>106.07692307692308</c:v>
                </c:pt>
                <c:pt idx="193">
                  <c:v>117.06521739130434</c:v>
                </c:pt>
                <c:pt idx="194">
                  <c:v>54.855172413793106</c:v>
                </c:pt>
                <c:pt idx="195">
                  <c:v>92.3</c:v>
                </c:pt>
                <c:pt idx="196">
                  <c:v>53.770833333333336</c:v>
                </c:pt>
                <c:pt idx="197">
                  <c:v>136.44117647058823</c:v>
                </c:pt>
                <c:pt idx="198">
                  <c:v>209.71428571428572</c:v>
                </c:pt>
                <c:pt idx="199">
                  <c:v>137.67307692307693</c:v>
                </c:pt>
                <c:pt idx="200">
                  <c:v>307.96428571428572</c:v>
                </c:pt>
                <c:pt idx="201">
                  <c:v>130</c:v>
                </c:pt>
                <c:pt idx="202">
                  <c:v>56.529411764705884</c:v>
                </c:pt>
                <c:pt idx="203">
                  <c:v>203.72727272727272</c:v>
                </c:pt>
                <c:pt idx="204">
                  <c:v>166.85</c:v>
                </c:pt>
                <c:pt idx="205">
                  <c:v>365.5</c:v>
                </c:pt>
                <c:pt idx="206">
                  <c:v>66.916666666666671</c:v>
                </c:pt>
                <c:pt idx="207">
                  <c:v>265.31818181818181</c:v>
                </c:pt>
                <c:pt idx="208">
                  <c:v>208.64705882352942</c:v>
                </c:pt>
                <c:pt idx="209">
                  <c:v>117.3695652173913</c:v>
                </c:pt>
                <c:pt idx="210">
                  <c:v>70.944444444444443</c:v>
                </c:pt>
                <c:pt idx="211">
                  <c:v>57.402985074626862</c:v>
                </c:pt>
                <c:pt idx="212">
                  <c:v>225.26470588235293</c:v>
                </c:pt>
                <c:pt idx="213">
                  <c:v>43.492063492063494</c:v>
                </c:pt>
                <c:pt idx="214">
                  <c:v>374.04545454545456</c:v>
                </c:pt>
                <c:pt idx="215">
                  <c:v>49.866666666666667</c:v>
                </c:pt>
                <c:pt idx="216">
                  <c:v>64.172413793103445</c:v>
                </c:pt>
                <c:pt idx="217">
                  <c:v>51.833333333333336</c:v>
                </c:pt>
                <c:pt idx="218">
                  <c:v>104.67307692307692</c:v>
                </c:pt>
                <c:pt idx="219">
                  <c:v>150.03846153846155</c:v>
                </c:pt>
                <c:pt idx="220">
                  <c:v>45.868055555555557</c:v>
                </c:pt>
                <c:pt idx="221">
                  <c:v>115.01923076923077</c:v>
                </c:pt>
                <c:pt idx="222">
                  <c:v>143.71739130434781</c:v>
                </c:pt>
                <c:pt idx="223">
                  <c:v>63.256944444444443</c:v>
                </c:pt>
                <c:pt idx="224">
                  <c:v>45</c:v>
                </c:pt>
                <c:pt idx="225">
                  <c:v>64.517985611510795</c:v>
                </c:pt>
                <c:pt idx="226">
                  <c:v>95.256410256410263</c:v>
                </c:pt>
                <c:pt idx="227">
                  <c:v>53.5</c:v>
                </c:pt>
                <c:pt idx="228">
                  <c:v>104.53658536585365</c:v>
                </c:pt>
                <c:pt idx="229">
                  <c:v>111.05128205128206</c:v>
                </c:pt>
                <c:pt idx="230">
                  <c:v>162.6</c:v>
                </c:pt>
                <c:pt idx="231">
                  <c:v>48.31654676258993</c:v>
                </c:pt>
                <c:pt idx="232">
                  <c:v>74.066666666666663</c:v>
                </c:pt>
                <c:pt idx="233">
                  <c:v>134.61764705882354</c:v>
                </c:pt>
                <c:pt idx="234">
                  <c:v>200.38235294117646</c:v>
                </c:pt>
                <c:pt idx="235">
                  <c:v>307.92857142857144</c:v>
                </c:pt>
                <c:pt idx="236">
                  <c:v>123.25</c:v>
                </c:pt>
                <c:pt idx="237">
                  <c:v>45</c:v>
                </c:pt>
                <c:pt idx="238">
                  <c:v>46</c:v>
                </c:pt>
                <c:pt idx="239">
                  <c:v>100.01639344262296</c:v>
                </c:pt>
                <c:pt idx="240">
                  <c:v>60.916666666666664</c:v>
                </c:pt>
                <c:pt idx="241">
                  <c:v>67.220689655172407</c:v>
                </c:pt>
                <c:pt idx="242">
                  <c:v>158.04347826086956</c:v>
                </c:pt>
                <c:pt idx="243">
                  <c:v>286.16666666666669</c:v>
                </c:pt>
                <c:pt idx="244">
                  <c:v>244.75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65-4CD5-96ED-2A14FE22F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830799"/>
        <c:axId val="1290183663"/>
      </c:scatterChart>
      <c:valAx>
        <c:axId val="1258830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</a:t>
                </a:r>
                <a:r>
                  <a:rPr lang="en-IN" baseline="0"/>
                  <a:t> of student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0183663"/>
        <c:crosses val="autoZero"/>
        <c:crossBetween val="midCat"/>
      </c:valAx>
      <c:valAx>
        <c:axId val="1290183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830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Population</a:t>
            </a:r>
            <a:r>
              <a:rPr lang="en-IN" baseline="0"/>
              <a:t> VS No. Of University</a:t>
            </a:r>
            <a:endParaRPr lang="en-IN"/>
          </a:p>
        </c:rich>
      </c:tx>
      <c:layout>
        <c:manualLayout>
          <c:xMode val="edge"/>
          <c:yMode val="edge"/>
          <c:x val="0.19016666666666665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'Q-3'!$F$5:$F$78</c:f>
              <c:numCache>
                <c:formatCode>0.00</c:formatCode>
                <c:ptCount val="74"/>
                <c:pt idx="0">
                  <c:v>1425.8873369999999</c:v>
                </c:pt>
                <c:pt idx="1">
                  <c:v>1417.1731729999999</c:v>
                </c:pt>
                <c:pt idx="2">
                  <c:v>338.28985699999998</c:v>
                </c:pt>
                <c:pt idx="3">
                  <c:v>275.50133899999997</c:v>
                </c:pt>
                <c:pt idx="4">
                  <c:v>235.824862</c:v>
                </c:pt>
                <c:pt idx="5">
                  <c:v>218.541212</c:v>
                </c:pt>
                <c:pt idx="6">
                  <c:v>215.31349800000001</c:v>
                </c:pt>
                <c:pt idx="7">
                  <c:v>171.18637200000001</c:v>
                </c:pt>
                <c:pt idx="8">
                  <c:v>144.713314</c:v>
                </c:pt>
                <c:pt idx="9">
                  <c:v>127.504125</c:v>
                </c:pt>
                <c:pt idx="10">
                  <c:v>123.95169199999999</c:v>
                </c:pt>
                <c:pt idx="11">
                  <c:v>110.990103</c:v>
                </c:pt>
                <c:pt idx="12">
                  <c:v>88.550569999999993</c:v>
                </c:pt>
                <c:pt idx="13">
                  <c:v>85.341240999999997</c:v>
                </c:pt>
                <c:pt idx="14">
                  <c:v>83.369843000000003</c:v>
                </c:pt>
                <c:pt idx="15">
                  <c:v>71.697029999999998</c:v>
                </c:pt>
                <c:pt idx="16">
                  <c:v>67.508936000000006</c:v>
                </c:pt>
                <c:pt idx="17">
                  <c:v>64.626627999999997</c:v>
                </c:pt>
                <c:pt idx="18">
                  <c:v>59.893884999999997</c:v>
                </c:pt>
                <c:pt idx="19">
                  <c:v>59.037474000000003</c:v>
                </c:pt>
                <c:pt idx="20">
                  <c:v>54.89</c:v>
                </c:pt>
                <c:pt idx="21">
                  <c:v>54.027487000000001</c:v>
                </c:pt>
                <c:pt idx="22">
                  <c:v>51.874023999999999</c:v>
                </c:pt>
                <c:pt idx="23">
                  <c:v>51.815809999999999</c:v>
                </c:pt>
                <c:pt idx="24">
                  <c:v>47.558630000000001</c:v>
                </c:pt>
                <c:pt idx="25">
                  <c:v>47.249585000000003</c:v>
                </c:pt>
                <c:pt idx="26">
                  <c:v>45.510317999999998</c:v>
                </c:pt>
                <c:pt idx="27">
                  <c:v>39.857145000000003</c:v>
                </c:pt>
                <c:pt idx="28">
                  <c:v>39.701739000000003</c:v>
                </c:pt>
                <c:pt idx="29">
                  <c:v>38.454326999999999</c:v>
                </c:pt>
                <c:pt idx="30">
                  <c:v>37.457971000000001</c:v>
                </c:pt>
                <c:pt idx="31">
                  <c:v>36.408819999999999</c:v>
                </c:pt>
                <c:pt idx="32">
                  <c:v>33.938220999999999</c:v>
                </c:pt>
                <c:pt idx="33">
                  <c:v>33.47587</c:v>
                </c:pt>
                <c:pt idx="34">
                  <c:v>26.177413000000001</c:v>
                </c:pt>
                <c:pt idx="35">
                  <c:v>23.89</c:v>
                </c:pt>
                <c:pt idx="36">
                  <c:v>19.659267</c:v>
                </c:pt>
                <c:pt idx="37">
                  <c:v>19.603732999999998</c:v>
                </c:pt>
                <c:pt idx="38">
                  <c:v>17.564014</c:v>
                </c:pt>
                <c:pt idx="39">
                  <c:v>11.65593</c:v>
                </c:pt>
                <c:pt idx="40">
                  <c:v>11.285869</c:v>
                </c:pt>
                <c:pt idx="41">
                  <c:v>10.549346999999999</c:v>
                </c:pt>
                <c:pt idx="42">
                  <c:v>10.532999999999999</c:v>
                </c:pt>
                <c:pt idx="43">
                  <c:v>10.384971</c:v>
                </c:pt>
                <c:pt idx="44">
                  <c:v>10.270865000000001</c:v>
                </c:pt>
                <c:pt idx="45">
                  <c:v>9.9673079999999992</c:v>
                </c:pt>
                <c:pt idx="46">
                  <c:v>9.5349540000000008</c:v>
                </c:pt>
                <c:pt idx="47">
                  <c:v>9.4411290000000001</c:v>
                </c:pt>
                <c:pt idx="48">
                  <c:v>9.0383089999999999</c:v>
                </c:pt>
                <c:pt idx="49">
                  <c:v>8.9396170000000001</c:v>
                </c:pt>
                <c:pt idx="50">
                  <c:v>8.7404720000000005</c:v>
                </c:pt>
                <c:pt idx="51">
                  <c:v>7.4888649999999997</c:v>
                </c:pt>
                <c:pt idx="52">
                  <c:v>7.2213649999999996</c:v>
                </c:pt>
                <c:pt idx="53">
                  <c:v>6.95</c:v>
                </c:pt>
                <c:pt idx="54">
                  <c:v>6.7819529999999997</c:v>
                </c:pt>
                <c:pt idx="55">
                  <c:v>5.975689</c:v>
                </c:pt>
                <c:pt idx="56">
                  <c:v>5.8822609999999997</c:v>
                </c:pt>
                <c:pt idx="57">
                  <c:v>5.6434530000000001</c:v>
                </c:pt>
                <c:pt idx="58">
                  <c:v>5.5407450000000003</c:v>
                </c:pt>
                <c:pt idx="59">
                  <c:v>5.4343190000000003</c:v>
                </c:pt>
                <c:pt idx="60">
                  <c:v>5.1852879999999999</c:v>
                </c:pt>
                <c:pt idx="61">
                  <c:v>5.0231089999999998</c:v>
                </c:pt>
                <c:pt idx="62">
                  <c:v>4.5762980000000004</c:v>
                </c:pt>
                <c:pt idx="63">
                  <c:v>4.0303579999999997</c:v>
                </c:pt>
                <c:pt idx="64">
                  <c:v>3.4227940000000001</c:v>
                </c:pt>
                <c:pt idx="65">
                  <c:v>3.22</c:v>
                </c:pt>
                <c:pt idx="66">
                  <c:v>2.7500550000000001</c:v>
                </c:pt>
                <c:pt idx="67">
                  <c:v>2.695122</c:v>
                </c:pt>
                <c:pt idx="68">
                  <c:v>2.1198440000000001</c:v>
                </c:pt>
                <c:pt idx="69">
                  <c:v>1.850651</c:v>
                </c:pt>
                <c:pt idx="70">
                  <c:v>1.3260620000000001</c:v>
                </c:pt>
                <c:pt idx="71">
                  <c:v>1.2514879999999999</c:v>
                </c:pt>
                <c:pt idx="72">
                  <c:v>0.64759900000000004</c:v>
                </c:pt>
                <c:pt idx="73">
                  <c:v>0.37289899999999998</c:v>
                </c:pt>
              </c:numCache>
            </c:numRef>
          </c:xVal>
          <c:yVal>
            <c:numRef>
              <c:f>'Q-3'!$G$5:$G$78</c:f>
              <c:numCache>
                <c:formatCode>General</c:formatCode>
                <c:ptCount val="74"/>
                <c:pt idx="0">
                  <c:v>96</c:v>
                </c:pt>
                <c:pt idx="1">
                  <c:v>22</c:v>
                </c:pt>
                <c:pt idx="2">
                  <c:v>273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27</c:v>
                </c:pt>
                <c:pt idx="7">
                  <c:v>1</c:v>
                </c:pt>
                <c:pt idx="8">
                  <c:v>13</c:v>
                </c:pt>
                <c:pt idx="9">
                  <c:v>3</c:v>
                </c:pt>
                <c:pt idx="10">
                  <c:v>81</c:v>
                </c:pt>
                <c:pt idx="11">
                  <c:v>5</c:v>
                </c:pt>
                <c:pt idx="12">
                  <c:v>11</c:v>
                </c:pt>
                <c:pt idx="13">
                  <c:v>15</c:v>
                </c:pt>
                <c:pt idx="14">
                  <c:v>68</c:v>
                </c:pt>
                <c:pt idx="15">
                  <c:v>7</c:v>
                </c:pt>
                <c:pt idx="16">
                  <c:v>89</c:v>
                </c:pt>
                <c:pt idx="17">
                  <c:v>68</c:v>
                </c:pt>
                <c:pt idx="18">
                  <c:v>6</c:v>
                </c:pt>
                <c:pt idx="19">
                  <c:v>54</c:v>
                </c:pt>
                <c:pt idx="20">
                  <c:v>1</c:v>
                </c:pt>
                <c:pt idx="21">
                  <c:v>1</c:v>
                </c:pt>
                <c:pt idx="22">
                  <c:v>4</c:v>
                </c:pt>
                <c:pt idx="23">
                  <c:v>37</c:v>
                </c:pt>
                <c:pt idx="24">
                  <c:v>43</c:v>
                </c:pt>
                <c:pt idx="25">
                  <c:v>1</c:v>
                </c:pt>
                <c:pt idx="26">
                  <c:v>4</c:v>
                </c:pt>
                <c:pt idx="27">
                  <c:v>12</c:v>
                </c:pt>
                <c:pt idx="28">
                  <c:v>2</c:v>
                </c:pt>
                <c:pt idx="29">
                  <c:v>37</c:v>
                </c:pt>
                <c:pt idx="30">
                  <c:v>1</c:v>
                </c:pt>
                <c:pt idx="31">
                  <c:v>4</c:v>
                </c:pt>
                <c:pt idx="32">
                  <c:v>8</c:v>
                </c:pt>
                <c:pt idx="33">
                  <c:v>1</c:v>
                </c:pt>
                <c:pt idx="34">
                  <c:v>35</c:v>
                </c:pt>
                <c:pt idx="35">
                  <c:v>29</c:v>
                </c:pt>
                <c:pt idx="36">
                  <c:v>4</c:v>
                </c:pt>
                <c:pt idx="37">
                  <c:v>7</c:v>
                </c:pt>
                <c:pt idx="38">
                  <c:v>14</c:v>
                </c:pt>
                <c:pt idx="39">
                  <c:v>11</c:v>
                </c:pt>
                <c:pt idx="40">
                  <c:v>2</c:v>
                </c:pt>
                <c:pt idx="41">
                  <c:v>12</c:v>
                </c:pt>
                <c:pt idx="42">
                  <c:v>10</c:v>
                </c:pt>
                <c:pt idx="43">
                  <c:v>8</c:v>
                </c:pt>
                <c:pt idx="44">
                  <c:v>9</c:v>
                </c:pt>
                <c:pt idx="45">
                  <c:v>6</c:v>
                </c:pt>
                <c:pt idx="46">
                  <c:v>1</c:v>
                </c:pt>
                <c:pt idx="47">
                  <c:v>2</c:v>
                </c:pt>
                <c:pt idx="48">
                  <c:v>8</c:v>
                </c:pt>
                <c:pt idx="49">
                  <c:v>12</c:v>
                </c:pt>
                <c:pt idx="50">
                  <c:v>12</c:v>
                </c:pt>
                <c:pt idx="51">
                  <c:v>6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2</c:v>
                </c:pt>
                <c:pt idx="56">
                  <c:v>6</c:v>
                </c:pt>
                <c:pt idx="57">
                  <c:v>2</c:v>
                </c:pt>
                <c:pt idx="58">
                  <c:v>10</c:v>
                </c:pt>
                <c:pt idx="59">
                  <c:v>6</c:v>
                </c:pt>
                <c:pt idx="60">
                  <c:v>7</c:v>
                </c:pt>
                <c:pt idx="61">
                  <c:v>10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2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E9-4B1B-A83A-6F980E969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187872"/>
        <c:axId val="1388023423"/>
      </c:scatterChart>
      <c:valAx>
        <c:axId val="116718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population(Million)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8023423"/>
        <c:crosses val="autoZero"/>
        <c:crossBetween val="midCat"/>
      </c:valAx>
      <c:valAx>
        <c:axId val="138802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total</a:t>
                </a:r>
                <a:r>
                  <a:rPr lang="en-IN" baseline="0"/>
                  <a:t> university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18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No. Of Student changing over years in IIT Kharagpur</a:t>
            </a:r>
          </a:p>
        </c:rich>
      </c:tx>
      <c:layout>
        <c:manualLayout>
          <c:xMode val="edge"/>
          <c:yMode val="edge"/>
          <c:x val="0.10306627604648011"/>
          <c:y val="3.5246727089627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'Q-5'!$C$8:$C$13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'Q-5'!$D$8:$D$13</c:f>
              <c:numCache>
                <c:formatCode>0</c:formatCode>
                <c:ptCount val="6"/>
                <c:pt idx="0">
                  <c:v>24127.708108108109</c:v>
                </c:pt>
                <c:pt idx="1">
                  <c:v>26832</c:v>
                </c:pt>
                <c:pt idx="2">
                  <c:v>16742.142857142859</c:v>
                </c:pt>
                <c:pt idx="3">
                  <c:v>11911</c:v>
                </c:pt>
                <c:pt idx="4">
                  <c:v>20357.555555555555</c:v>
                </c:pt>
                <c:pt idx="5">
                  <c:v>22195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6-45A3-B7EB-31EDAC9FCF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15200"/>
        <c:axId val="1058195503"/>
      </c:barChart>
      <c:catAx>
        <c:axId val="1915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195503"/>
        <c:crosses val="autoZero"/>
        <c:auto val="1"/>
        <c:lblAlgn val="ctr"/>
        <c:lblOffset val="100"/>
        <c:noMultiLvlLbl val="0"/>
      </c:catAx>
      <c:valAx>
        <c:axId val="1058195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 Of Student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400"/>
              <a:t>University</a:t>
            </a:r>
            <a:r>
              <a:rPr lang="en-IN" sz="1400" baseline="0"/>
              <a:t> Ranking VS International Student</a:t>
            </a:r>
            <a:endParaRPr lang="en-IN" sz="1400"/>
          </a:p>
        </c:rich>
      </c:tx>
      <c:layout>
        <c:manualLayout>
          <c:xMode val="edge"/>
          <c:yMode val="edge"/>
          <c:x val="0.13988002056122809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'Q-6'!$G$5:$G$249</c:f>
              <c:numCache>
                <c:formatCode>General</c:formatCode>
                <c:ptCount val="24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17</c:v>
                </c:pt>
                <c:pt idx="16">
                  <c:v>19</c:v>
                </c:pt>
                <c:pt idx="17">
                  <c:v>20</c:v>
                </c:pt>
                <c:pt idx="18">
                  <c:v>22</c:v>
                </c:pt>
                <c:pt idx="19">
                  <c:v>23</c:v>
                </c:pt>
                <c:pt idx="20">
                  <c:v>27</c:v>
                </c:pt>
                <c:pt idx="21">
                  <c:v>28</c:v>
                </c:pt>
                <c:pt idx="22">
                  <c:v>30</c:v>
                </c:pt>
                <c:pt idx="23">
                  <c:v>31</c:v>
                </c:pt>
                <c:pt idx="24">
                  <c:v>32</c:v>
                </c:pt>
                <c:pt idx="25">
                  <c:v>33</c:v>
                </c:pt>
                <c:pt idx="26">
                  <c:v>35</c:v>
                </c:pt>
                <c:pt idx="27">
                  <c:v>36</c:v>
                </c:pt>
                <c:pt idx="28">
                  <c:v>38</c:v>
                </c:pt>
                <c:pt idx="29">
                  <c:v>40</c:v>
                </c:pt>
                <c:pt idx="30">
                  <c:v>41</c:v>
                </c:pt>
                <c:pt idx="31">
                  <c:v>43</c:v>
                </c:pt>
                <c:pt idx="32">
                  <c:v>44</c:v>
                </c:pt>
                <c:pt idx="33">
                  <c:v>45</c:v>
                </c:pt>
                <c:pt idx="34">
                  <c:v>46</c:v>
                </c:pt>
                <c:pt idx="35">
                  <c:v>47</c:v>
                </c:pt>
                <c:pt idx="36">
                  <c:v>50</c:v>
                </c:pt>
                <c:pt idx="37">
                  <c:v>53</c:v>
                </c:pt>
                <c:pt idx="38">
                  <c:v>55</c:v>
                </c:pt>
                <c:pt idx="39">
                  <c:v>56</c:v>
                </c:pt>
                <c:pt idx="40">
                  <c:v>57</c:v>
                </c:pt>
                <c:pt idx="41">
                  <c:v>58</c:v>
                </c:pt>
                <c:pt idx="42">
                  <c:v>59</c:v>
                </c:pt>
                <c:pt idx="43">
                  <c:v>60</c:v>
                </c:pt>
                <c:pt idx="44">
                  <c:v>61</c:v>
                </c:pt>
                <c:pt idx="45">
                  <c:v>62</c:v>
                </c:pt>
                <c:pt idx="46">
                  <c:v>65</c:v>
                </c:pt>
                <c:pt idx="47">
                  <c:v>66</c:v>
                </c:pt>
                <c:pt idx="48">
                  <c:v>67</c:v>
                </c:pt>
                <c:pt idx="49">
                  <c:v>68</c:v>
                </c:pt>
                <c:pt idx="50">
                  <c:v>70</c:v>
                </c:pt>
                <c:pt idx="51">
                  <c:v>75</c:v>
                </c:pt>
                <c:pt idx="52">
                  <c:v>76</c:v>
                </c:pt>
                <c:pt idx="53">
                  <c:v>78</c:v>
                </c:pt>
                <c:pt idx="54">
                  <c:v>79</c:v>
                </c:pt>
                <c:pt idx="55">
                  <c:v>80</c:v>
                </c:pt>
                <c:pt idx="56">
                  <c:v>81</c:v>
                </c:pt>
                <c:pt idx="57">
                  <c:v>84</c:v>
                </c:pt>
                <c:pt idx="58">
                  <c:v>85</c:v>
                </c:pt>
                <c:pt idx="59">
                  <c:v>86</c:v>
                </c:pt>
                <c:pt idx="60">
                  <c:v>87</c:v>
                </c:pt>
                <c:pt idx="61">
                  <c:v>88</c:v>
                </c:pt>
                <c:pt idx="62">
                  <c:v>89</c:v>
                </c:pt>
                <c:pt idx="63">
                  <c:v>90</c:v>
                </c:pt>
                <c:pt idx="64">
                  <c:v>91</c:v>
                </c:pt>
                <c:pt idx="65">
                  <c:v>93</c:v>
                </c:pt>
                <c:pt idx="66">
                  <c:v>94</c:v>
                </c:pt>
                <c:pt idx="67">
                  <c:v>97</c:v>
                </c:pt>
                <c:pt idx="68">
                  <c:v>98</c:v>
                </c:pt>
                <c:pt idx="69">
                  <c:v>99</c:v>
                </c:pt>
                <c:pt idx="70">
                  <c:v>100</c:v>
                </c:pt>
                <c:pt idx="71">
                  <c:v>104</c:v>
                </c:pt>
                <c:pt idx="72">
                  <c:v>105</c:v>
                </c:pt>
                <c:pt idx="73">
                  <c:v>106</c:v>
                </c:pt>
                <c:pt idx="74">
                  <c:v>107</c:v>
                </c:pt>
                <c:pt idx="75">
                  <c:v>108</c:v>
                </c:pt>
                <c:pt idx="76">
                  <c:v>111</c:v>
                </c:pt>
                <c:pt idx="77">
                  <c:v>112</c:v>
                </c:pt>
                <c:pt idx="78">
                  <c:v>113</c:v>
                </c:pt>
                <c:pt idx="79">
                  <c:v>114</c:v>
                </c:pt>
                <c:pt idx="80">
                  <c:v>117</c:v>
                </c:pt>
                <c:pt idx="81">
                  <c:v>118</c:v>
                </c:pt>
                <c:pt idx="82">
                  <c:v>119</c:v>
                </c:pt>
                <c:pt idx="83">
                  <c:v>121</c:v>
                </c:pt>
                <c:pt idx="84">
                  <c:v>122</c:v>
                </c:pt>
                <c:pt idx="85">
                  <c:v>123</c:v>
                </c:pt>
                <c:pt idx="86">
                  <c:v>125</c:v>
                </c:pt>
                <c:pt idx="87">
                  <c:v>126</c:v>
                </c:pt>
                <c:pt idx="88">
                  <c:v>127</c:v>
                </c:pt>
                <c:pt idx="89">
                  <c:v>128</c:v>
                </c:pt>
                <c:pt idx="90">
                  <c:v>130</c:v>
                </c:pt>
                <c:pt idx="91">
                  <c:v>131</c:v>
                </c:pt>
                <c:pt idx="92">
                  <c:v>132</c:v>
                </c:pt>
                <c:pt idx="93">
                  <c:v>133</c:v>
                </c:pt>
                <c:pt idx="94">
                  <c:v>134</c:v>
                </c:pt>
                <c:pt idx="95">
                  <c:v>135</c:v>
                </c:pt>
                <c:pt idx="96">
                  <c:v>137</c:v>
                </c:pt>
                <c:pt idx="97">
                  <c:v>139</c:v>
                </c:pt>
                <c:pt idx="98">
                  <c:v>141</c:v>
                </c:pt>
                <c:pt idx="99">
                  <c:v>142</c:v>
                </c:pt>
                <c:pt idx="100">
                  <c:v>143</c:v>
                </c:pt>
                <c:pt idx="101">
                  <c:v>144</c:v>
                </c:pt>
                <c:pt idx="102">
                  <c:v>145</c:v>
                </c:pt>
                <c:pt idx="103">
                  <c:v>146</c:v>
                </c:pt>
                <c:pt idx="104">
                  <c:v>147</c:v>
                </c:pt>
                <c:pt idx="105">
                  <c:v>148</c:v>
                </c:pt>
                <c:pt idx="106">
                  <c:v>149</c:v>
                </c:pt>
                <c:pt idx="107">
                  <c:v>150</c:v>
                </c:pt>
                <c:pt idx="108">
                  <c:v>151</c:v>
                </c:pt>
                <c:pt idx="109">
                  <c:v>152</c:v>
                </c:pt>
                <c:pt idx="110">
                  <c:v>154</c:v>
                </c:pt>
                <c:pt idx="111">
                  <c:v>157</c:v>
                </c:pt>
                <c:pt idx="112">
                  <c:v>158</c:v>
                </c:pt>
                <c:pt idx="113">
                  <c:v>160</c:v>
                </c:pt>
                <c:pt idx="114">
                  <c:v>161</c:v>
                </c:pt>
                <c:pt idx="115">
                  <c:v>162</c:v>
                </c:pt>
                <c:pt idx="116">
                  <c:v>163</c:v>
                </c:pt>
                <c:pt idx="117">
                  <c:v>165</c:v>
                </c:pt>
                <c:pt idx="118">
                  <c:v>170</c:v>
                </c:pt>
                <c:pt idx="119">
                  <c:v>171</c:v>
                </c:pt>
                <c:pt idx="120">
                  <c:v>173</c:v>
                </c:pt>
                <c:pt idx="121">
                  <c:v>178</c:v>
                </c:pt>
                <c:pt idx="122">
                  <c:v>179</c:v>
                </c:pt>
                <c:pt idx="123">
                  <c:v>181</c:v>
                </c:pt>
                <c:pt idx="124">
                  <c:v>183</c:v>
                </c:pt>
                <c:pt idx="125">
                  <c:v>187</c:v>
                </c:pt>
                <c:pt idx="126">
                  <c:v>188</c:v>
                </c:pt>
                <c:pt idx="127">
                  <c:v>190</c:v>
                </c:pt>
                <c:pt idx="128">
                  <c:v>191</c:v>
                </c:pt>
                <c:pt idx="129">
                  <c:v>192</c:v>
                </c:pt>
                <c:pt idx="130">
                  <c:v>195</c:v>
                </c:pt>
                <c:pt idx="131">
                  <c:v>198</c:v>
                </c:pt>
                <c:pt idx="132">
                  <c:v>200</c:v>
                </c:pt>
                <c:pt idx="133">
                  <c:v>202</c:v>
                </c:pt>
                <c:pt idx="134">
                  <c:v>203</c:v>
                </c:pt>
                <c:pt idx="135">
                  <c:v>206</c:v>
                </c:pt>
                <c:pt idx="136">
                  <c:v>207</c:v>
                </c:pt>
                <c:pt idx="137">
                  <c:v>212</c:v>
                </c:pt>
                <c:pt idx="138">
                  <c:v>213</c:v>
                </c:pt>
                <c:pt idx="139">
                  <c:v>215</c:v>
                </c:pt>
                <c:pt idx="140">
                  <c:v>216</c:v>
                </c:pt>
                <c:pt idx="141">
                  <c:v>218</c:v>
                </c:pt>
                <c:pt idx="142">
                  <c:v>219</c:v>
                </c:pt>
                <c:pt idx="143">
                  <c:v>222</c:v>
                </c:pt>
                <c:pt idx="144">
                  <c:v>223</c:v>
                </c:pt>
                <c:pt idx="145">
                  <c:v>226</c:v>
                </c:pt>
                <c:pt idx="146">
                  <c:v>230</c:v>
                </c:pt>
                <c:pt idx="147">
                  <c:v>237</c:v>
                </c:pt>
                <c:pt idx="148">
                  <c:v>239</c:v>
                </c:pt>
                <c:pt idx="149">
                  <c:v>244</c:v>
                </c:pt>
                <c:pt idx="150">
                  <c:v>248</c:v>
                </c:pt>
                <c:pt idx="151">
                  <c:v>251</c:v>
                </c:pt>
                <c:pt idx="152">
                  <c:v>253</c:v>
                </c:pt>
                <c:pt idx="153">
                  <c:v>255</c:v>
                </c:pt>
                <c:pt idx="154">
                  <c:v>262</c:v>
                </c:pt>
                <c:pt idx="155">
                  <c:v>264</c:v>
                </c:pt>
                <c:pt idx="156">
                  <c:v>265</c:v>
                </c:pt>
                <c:pt idx="157">
                  <c:v>268</c:v>
                </c:pt>
                <c:pt idx="158">
                  <c:v>270</c:v>
                </c:pt>
                <c:pt idx="159">
                  <c:v>271</c:v>
                </c:pt>
                <c:pt idx="160">
                  <c:v>274</c:v>
                </c:pt>
                <c:pt idx="161">
                  <c:v>276</c:v>
                </c:pt>
                <c:pt idx="162">
                  <c:v>277</c:v>
                </c:pt>
                <c:pt idx="163">
                  <c:v>281</c:v>
                </c:pt>
                <c:pt idx="164">
                  <c:v>285</c:v>
                </c:pt>
                <c:pt idx="165">
                  <c:v>288</c:v>
                </c:pt>
                <c:pt idx="166">
                  <c:v>292</c:v>
                </c:pt>
                <c:pt idx="167">
                  <c:v>293</c:v>
                </c:pt>
                <c:pt idx="168">
                  <c:v>306</c:v>
                </c:pt>
                <c:pt idx="169">
                  <c:v>319</c:v>
                </c:pt>
                <c:pt idx="170">
                  <c:v>324</c:v>
                </c:pt>
                <c:pt idx="171">
                  <c:v>325</c:v>
                </c:pt>
                <c:pt idx="172">
                  <c:v>327</c:v>
                </c:pt>
                <c:pt idx="173">
                  <c:v>331</c:v>
                </c:pt>
                <c:pt idx="174">
                  <c:v>333</c:v>
                </c:pt>
                <c:pt idx="175">
                  <c:v>341</c:v>
                </c:pt>
                <c:pt idx="176">
                  <c:v>351</c:v>
                </c:pt>
                <c:pt idx="177">
                  <c:v>354</c:v>
                </c:pt>
                <c:pt idx="178">
                  <c:v>358</c:v>
                </c:pt>
                <c:pt idx="179">
                  <c:v>365</c:v>
                </c:pt>
                <c:pt idx="180">
                  <c:v>376</c:v>
                </c:pt>
                <c:pt idx="181">
                  <c:v>378</c:v>
                </c:pt>
                <c:pt idx="182">
                  <c:v>382</c:v>
                </c:pt>
                <c:pt idx="183">
                  <c:v>384</c:v>
                </c:pt>
                <c:pt idx="184">
                  <c:v>394</c:v>
                </c:pt>
                <c:pt idx="185">
                  <c:v>397</c:v>
                </c:pt>
                <c:pt idx="186">
                  <c:v>412</c:v>
                </c:pt>
                <c:pt idx="187">
                  <c:v>419</c:v>
                </c:pt>
                <c:pt idx="188">
                  <c:v>427</c:v>
                </c:pt>
                <c:pt idx="189">
                  <c:v>446</c:v>
                </c:pt>
                <c:pt idx="190">
                  <c:v>449</c:v>
                </c:pt>
                <c:pt idx="191">
                  <c:v>450</c:v>
                </c:pt>
                <c:pt idx="192">
                  <c:v>463</c:v>
                </c:pt>
                <c:pt idx="193">
                  <c:v>469</c:v>
                </c:pt>
                <c:pt idx="194">
                  <c:v>542</c:v>
                </c:pt>
                <c:pt idx="195">
                  <c:v>587</c:v>
                </c:pt>
                <c:pt idx="196">
                  <c:v>598</c:v>
                </c:pt>
                <c:pt idx="197">
                  <c:v>625</c:v>
                </c:pt>
                <c:pt idx="198">
                  <c:v>679</c:v>
                </c:pt>
                <c:pt idx="199">
                  <c:v>774</c:v>
                </c:pt>
                <c:pt idx="200">
                  <c:v>792</c:v>
                </c:pt>
                <c:pt idx="201">
                  <c:v>854</c:v>
                </c:pt>
                <c:pt idx="202">
                  <c:v>904</c:v>
                </c:pt>
                <c:pt idx="203">
                  <c:v>952</c:v>
                </c:pt>
                <c:pt idx="204">
                  <c:v>1025</c:v>
                </c:pt>
                <c:pt idx="205">
                  <c:v>1026</c:v>
                </c:pt>
                <c:pt idx="206">
                  <c:v>1027</c:v>
                </c:pt>
                <c:pt idx="207">
                  <c:v>1028</c:v>
                </c:pt>
                <c:pt idx="208">
                  <c:v>1029</c:v>
                </c:pt>
                <c:pt idx="209">
                  <c:v>1030</c:v>
                </c:pt>
                <c:pt idx="210">
                  <c:v>1032</c:v>
                </c:pt>
                <c:pt idx="211">
                  <c:v>1033</c:v>
                </c:pt>
                <c:pt idx="212">
                  <c:v>1034</c:v>
                </c:pt>
                <c:pt idx="213">
                  <c:v>1035</c:v>
                </c:pt>
                <c:pt idx="214">
                  <c:v>1036</c:v>
                </c:pt>
                <c:pt idx="215">
                  <c:v>1037</c:v>
                </c:pt>
                <c:pt idx="216">
                  <c:v>1038</c:v>
                </c:pt>
                <c:pt idx="217">
                  <c:v>1039</c:v>
                </c:pt>
                <c:pt idx="218">
                  <c:v>1040</c:v>
                </c:pt>
                <c:pt idx="219">
                  <c:v>1041</c:v>
                </c:pt>
                <c:pt idx="220">
                  <c:v>1042</c:v>
                </c:pt>
                <c:pt idx="221">
                  <c:v>1044</c:v>
                </c:pt>
                <c:pt idx="222">
                  <c:v>1045</c:v>
                </c:pt>
                <c:pt idx="223">
                  <c:v>1046</c:v>
                </c:pt>
                <c:pt idx="224">
                  <c:v>1048</c:v>
                </c:pt>
                <c:pt idx="225">
                  <c:v>1049</c:v>
                </c:pt>
                <c:pt idx="226">
                  <c:v>1050</c:v>
                </c:pt>
                <c:pt idx="227">
                  <c:v>1051</c:v>
                </c:pt>
                <c:pt idx="228">
                  <c:v>1052</c:v>
                </c:pt>
                <c:pt idx="229">
                  <c:v>1054</c:v>
                </c:pt>
                <c:pt idx="230">
                  <c:v>1055</c:v>
                </c:pt>
                <c:pt idx="231">
                  <c:v>1056</c:v>
                </c:pt>
                <c:pt idx="232">
                  <c:v>1057</c:v>
                </c:pt>
                <c:pt idx="233">
                  <c:v>1058</c:v>
                </c:pt>
                <c:pt idx="234">
                  <c:v>1059</c:v>
                </c:pt>
                <c:pt idx="235">
                  <c:v>1060</c:v>
                </c:pt>
                <c:pt idx="236">
                  <c:v>1061</c:v>
                </c:pt>
                <c:pt idx="237">
                  <c:v>1062</c:v>
                </c:pt>
                <c:pt idx="238">
                  <c:v>1071</c:v>
                </c:pt>
                <c:pt idx="239">
                  <c:v>1072</c:v>
                </c:pt>
                <c:pt idx="240">
                  <c:v>1080</c:v>
                </c:pt>
                <c:pt idx="241">
                  <c:v>1087</c:v>
                </c:pt>
                <c:pt idx="242">
                  <c:v>1088</c:v>
                </c:pt>
                <c:pt idx="243">
                  <c:v>1099</c:v>
                </c:pt>
                <c:pt idx="244">
                  <c:v>1107</c:v>
                </c:pt>
              </c:numCache>
            </c:numRef>
          </c:xVal>
          <c:yVal>
            <c:numRef>
              <c:f>'Q-6'!$H$5:$H$249</c:f>
              <c:numCache>
                <c:formatCode>General</c:formatCode>
                <c:ptCount val="245"/>
                <c:pt idx="0">
                  <c:v>25</c:v>
                </c:pt>
                <c:pt idx="1">
                  <c:v>33</c:v>
                </c:pt>
                <c:pt idx="2">
                  <c:v>22</c:v>
                </c:pt>
                <c:pt idx="3">
                  <c:v>34</c:v>
                </c:pt>
                <c:pt idx="4">
                  <c:v>27</c:v>
                </c:pt>
                <c:pt idx="5">
                  <c:v>27</c:v>
                </c:pt>
                <c:pt idx="6">
                  <c:v>34</c:v>
                </c:pt>
                <c:pt idx="7">
                  <c:v>20</c:v>
                </c:pt>
                <c:pt idx="8">
                  <c:v>28</c:v>
                </c:pt>
                <c:pt idx="9">
                  <c:v>15</c:v>
                </c:pt>
                <c:pt idx="10">
                  <c:v>21</c:v>
                </c:pt>
                <c:pt idx="11">
                  <c:v>19</c:v>
                </c:pt>
                <c:pt idx="12">
                  <c:v>20</c:v>
                </c:pt>
                <c:pt idx="13">
                  <c:v>10</c:v>
                </c:pt>
                <c:pt idx="14">
                  <c:v>23</c:v>
                </c:pt>
                <c:pt idx="15">
                  <c:v>7</c:v>
                </c:pt>
                <c:pt idx="16">
                  <c:v>15</c:v>
                </c:pt>
                <c:pt idx="17">
                  <c:v>11</c:v>
                </c:pt>
                <c:pt idx="18">
                  <c:v>5</c:v>
                </c:pt>
                <c:pt idx="19">
                  <c:v>19</c:v>
                </c:pt>
                <c:pt idx="20">
                  <c:v>17</c:v>
                </c:pt>
                <c:pt idx="21">
                  <c:v>51</c:v>
                </c:pt>
                <c:pt idx="22">
                  <c:v>9</c:v>
                </c:pt>
                <c:pt idx="23">
                  <c:v>46</c:v>
                </c:pt>
                <c:pt idx="24">
                  <c:v>9</c:v>
                </c:pt>
                <c:pt idx="25">
                  <c:v>15</c:v>
                </c:pt>
                <c:pt idx="26">
                  <c:v>15</c:v>
                </c:pt>
                <c:pt idx="27">
                  <c:v>8</c:v>
                </c:pt>
                <c:pt idx="28">
                  <c:v>9</c:v>
                </c:pt>
                <c:pt idx="29">
                  <c:v>11</c:v>
                </c:pt>
                <c:pt idx="30">
                  <c:v>23</c:v>
                </c:pt>
                <c:pt idx="31">
                  <c:v>35</c:v>
                </c:pt>
                <c:pt idx="32">
                  <c:v>20</c:v>
                </c:pt>
                <c:pt idx="33">
                  <c:v>13</c:v>
                </c:pt>
                <c:pt idx="34">
                  <c:v>8</c:v>
                </c:pt>
                <c:pt idx="35">
                  <c:v>16</c:v>
                </c:pt>
                <c:pt idx="36">
                  <c:v>8</c:v>
                </c:pt>
                <c:pt idx="37">
                  <c:v>26</c:v>
                </c:pt>
                <c:pt idx="38">
                  <c:v>9</c:v>
                </c:pt>
                <c:pt idx="39">
                  <c:v>4</c:v>
                </c:pt>
                <c:pt idx="40">
                  <c:v>26</c:v>
                </c:pt>
                <c:pt idx="41">
                  <c:v>16</c:v>
                </c:pt>
                <c:pt idx="42">
                  <c:v>10</c:v>
                </c:pt>
                <c:pt idx="43">
                  <c:v>36</c:v>
                </c:pt>
                <c:pt idx="44">
                  <c:v>30</c:v>
                </c:pt>
                <c:pt idx="45">
                  <c:v>17</c:v>
                </c:pt>
                <c:pt idx="46">
                  <c:v>39</c:v>
                </c:pt>
                <c:pt idx="47">
                  <c:v>19</c:v>
                </c:pt>
                <c:pt idx="48">
                  <c:v>25</c:v>
                </c:pt>
                <c:pt idx="49">
                  <c:v>9</c:v>
                </c:pt>
                <c:pt idx="50">
                  <c:v>22</c:v>
                </c:pt>
                <c:pt idx="51">
                  <c:v>10</c:v>
                </c:pt>
                <c:pt idx="52">
                  <c:v>34</c:v>
                </c:pt>
                <c:pt idx="53">
                  <c:v>17</c:v>
                </c:pt>
                <c:pt idx="54">
                  <c:v>7</c:v>
                </c:pt>
                <c:pt idx="55">
                  <c:v>9</c:v>
                </c:pt>
                <c:pt idx="56">
                  <c:v>18</c:v>
                </c:pt>
                <c:pt idx="57">
                  <c:v>12</c:v>
                </c:pt>
                <c:pt idx="58">
                  <c:v>10</c:v>
                </c:pt>
                <c:pt idx="59">
                  <c:v>14</c:v>
                </c:pt>
                <c:pt idx="60">
                  <c:v>26</c:v>
                </c:pt>
                <c:pt idx="61">
                  <c:v>19</c:v>
                </c:pt>
                <c:pt idx="62">
                  <c:v>6</c:v>
                </c:pt>
                <c:pt idx="63">
                  <c:v>20</c:v>
                </c:pt>
                <c:pt idx="64">
                  <c:v>18</c:v>
                </c:pt>
                <c:pt idx="65">
                  <c:v>19</c:v>
                </c:pt>
                <c:pt idx="66">
                  <c:v>28</c:v>
                </c:pt>
                <c:pt idx="67">
                  <c:v>27</c:v>
                </c:pt>
                <c:pt idx="68">
                  <c:v>25</c:v>
                </c:pt>
                <c:pt idx="69">
                  <c:v>7</c:v>
                </c:pt>
                <c:pt idx="70">
                  <c:v>22</c:v>
                </c:pt>
                <c:pt idx="71">
                  <c:v>34</c:v>
                </c:pt>
                <c:pt idx="72">
                  <c:v>24</c:v>
                </c:pt>
                <c:pt idx="73">
                  <c:v>20</c:v>
                </c:pt>
                <c:pt idx="74">
                  <c:v>35</c:v>
                </c:pt>
                <c:pt idx="75">
                  <c:v>23</c:v>
                </c:pt>
                <c:pt idx="76">
                  <c:v>14</c:v>
                </c:pt>
                <c:pt idx="77">
                  <c:v>10</c:v>
                </c:pt>
                <c:pt idx="78">
                  <c:v>7</c:v>
                </c:pt>
                <c:pt idx="79">
                  <c:v>10</c:v>
                </c:pt>
                <c:pt idx="80">
                  <c:v>13</c:v>
                </c:pt>
                <c:pt idx="81">
                  <c:v>35</c:v>
                </c:pt>
                <c:pt idx="82">
                  <c:v>13</c:v>
                </c:pt>
                <c:pt idx="83">
                  <c:v>18</c:v>
                </c:pt>
                <c:pt idx="84">
                  <c:v>14</c:v>
                </c:pt>
                <c:pt idx="85">
                  <c:v>15</c:v>
                </c:pt>
                <c:pt idx="86">
                  <c:v>15</c:v>
                </c:pt>
                <c:pt idx="87">
                  <c:v>14</c:v>
                </c:pt>
                <c:pt idx="88">
                  <c:v>14</c:v>
                </c:pt>
                <c:pt idx="89">
                  <c:v>10</c:v>
                </c:pt>
                <c:pt idx="90">
                  <c:v>11</c:v>
                </c:pt>
                <c:pt idx="91">
                  <c:v>12</c:v>
                </c:pt>
                <c:pt idx="92">
                  <c:v>11</c:v>
                </c:pt>
                <c:pt idx="93">
                  <c:v>12</c:v>
                </c:pt>
                <c:pt idx="94">
                  <c:v>9</c:v>
                </c:pt>
                <c:pt idx="95">
                  <c:v>10</c:v>
                </c:pt>
                <c:pt idx="96">
                  <c:v>4</c:v>
                </c:pt>
                <c:pt idx="97">
                  <c:v>25</c:v>
                </c:pt>
                <c:pt idx="98">
                  <c:v>9</c:v>
                </c:pt>
                <c:pt idx="99">
                  <c:v>29</c:v>
                </c:pt>
                <c:pt idx="100">
                  <c:v>14</c:v>
                </c:pt>
                <c:pt idx="101">
                  <c:v>32</c:v>
                </c:pt>
                <c:pt idx="102">
                  <c:v>15</c:v>
                </c:pt>
                <c:pt idx="103">
                  <c:v>23</c:v>
                </c:pt>
                <c:pt idx="104">
                  <c:v>23</c:v>
                </c:pt>
                <c:pt idx="105">
                  <c:v>6</c:v>
                </c:pt>
                <c:pt idx="106">
                  <c:v>5</c:v>
                </c:pt>
                <c:pt idx="107">
                  <c:v>29</c:v>
                </c:pt>
                <c:pt idx="108">
                  <c:v>33</c:v>
                </c:pt>
                <c:pt idx="109">
                  <c:v>33</c:v>
                </c:pt>
                <c:pt idx="110">
                  <c:v>21</c:v>
                </c:pt>
                <c:pt idx="111">
                  <c:v>24</c:v>
                </c:pt>
                <c:pt idx="112">
                  <c:v>38</c:v>
                </c:pt>
                <c:pt idx="113">
                  <c:v>16</c:v>
                </c:pt>
                <c:pt idx="114">
                  <c:v>20</c:v>
                </c:pt>
                <c:pt idx="115">
                  <c:v>12</c:v>
                </c:pt>
                <c:pt idx="116">
                  <c:v>15</c:v>
                </c:pt>
                <c:pt idx="117">
                  <c:v>1</c:v>
                </c:pt>
                <c:pt idx="118">
                  <c:v>12</c:v>
                </c:pt>
                <c:pt idx="119">
                  <c:v>36</c:v>
                </c:pt>
                <c:pt idx="120">
                  <c:v>7</c:v>
                </c:pt>
                <c:pt idx="121">
                  <c:v>6</c:v>
                </c:pt>
                <c:pt idx="122">
                  <c:v>31</c:v>
                </c:pt>
                <c:pt idx="123">
                  <c:v>16</c:v>
                </c:pt>
                <c:pt idx="124">
                  <c:v>11</c:v>
                </c:pt>
                <c:pt idx="125">
                  <c:v>4</c:v>
                </c:pt>
                <c:pt idx="126">
                  <c:v>8</c:v>
                </c:pt>
                <c:pt idx="127">
                  <c:v>11</c:v>
                </c:pt>
                <c:pt idx="128">
                  <c:v>35</c:v>
                </c:pt>
                <c:pt idx="129">
                  <c:v>19</c:v>
                </c:pt>
                <c:pt idx="130">
                  <c:v>22</c:v>
                </c:pt>
                <c:pt idx="131">
                  <c:v>18</c:v>
                </c:pt>
                <c:pt idx="132">
                  <c:v>11</c:v>
                </c:pt>
                <c:pt idx="133">
                  <c:v>14</c:v>
                </c:pt>
                <c:pt idx="134">
                  <c:v>22</c:v>
                </c:pt>
                <c:pt idx="135">
                  <c:v>25</c:v>
                </c:pt>
                <c:pt idx="136">
                  <c:v>5</c:v>
                </c:pt>
                <c:pt idx="137">
                  <c:v>30</c:v>
                </c:pt>
                <c:pt idx="138">
                  <c:v>15</c:v>
                </c:pt>
                <c:pt idx="139">
                  <c:v>40</c:v>
                </c:pt>
                <c:pt idx="140">
                  <c:v>16</c:v>
                </c:pt>
                <c:pt idx="141">
                  <c:v>10</c:v>
                </c:pt>
                <c:pt idx="142">
                  <c:v>17</c:v>
                </c:pt>
                <c:pt idx="143">
                  <c:v>13</c:v>
                </c:pt>
                <c:pt idx="144">
                  <c:v>12</c:v>
                </c:pt>
                <c:pt idx="145">
                  <c:v>27</c:v>
                </c:pt>
                <c:pt idx="146">
                  <c:v>29</c:v>
                </c:pt>
                <c:pt idx="147">
                  <c:v>22</c:v>
                </c:pt>
                <c:pt idx="148">
                  <c:v>16</c:v>
                </c:pt>
                <c:pt idx="149">
                  <c:v>16</c:v>
                </c:pt>
                <c:pt idx="150">
                  <c:v>10</c:v>
                </c:pt>
                <c:pt idx="151">
                  <c:v>48</c:v>
                </c:pt>
                <c:pt idx="152">
                  <c:v>25</c:v>
                </c:pt>
                <c:pt idx="153">
                  <c:v>10</c:v>
                </c:pt>
                <c:pt idx="154">
                  <c:v>18</c:v>
                </c:pt>
                <c:pt idx="155">
                  <c:v>35</c:v>
                </c:pt>
                <c:pt idx="156">
                  <c:v>24</c:v>
                </c:pt>
                <c:pt idx="157">
                  <c:v>18</c:v>
                </c:pt>
                <c:pt idx="158">
                  <c:v>23</c:v>
                </c:pt>
                <c:pt idx="159">
                  <c:v>2</c:v>
                </c:pt>
                <c:pt idx="160">
                  <c:v>28</c:v>
                </c:pt>
                <c:pt idx="161">
                  <c:v>25</c:v>
                </c:pt>
                <c:pt idx="162">
                  <c:v>33</c:v>
                </c:pt>
                <c:pt idx="163">
                  <c:v>14</c:v>
                </c:pt>
                <c:pt idx="164">
                  <c:v>18</c:v>
                </c:pt>
                <c:pt idx="165">
                  <c:v>28</c:v>
                </c:pt>
                <c:pt idx="166">
                  <c:v>36</c:v>
                </c:pt>
                <c:pt idx="167">
                  <c:v>8</c:v>
                </c:pt>
                <c:pt idx="168">
                  <c:v>12</c:v>
                </c:pt>
                <c:pt idx="169">
                  <c:v>26</c:v>
                </c:pt>
                <c:pt idx="170">
                  <c:v>47</c:v>
                </c:pt>
                <c:pt idx="171">
                  <c:v>37</c:v>
                </c:pt>
                <c:pt idx="172">
                  <c:v>39</c:v>
                </c:pt>
                <c:pt idx="173">
                  <c:v>16</c:v>
                </c:pt>
                <c:pt idx="174">
                  <c:v>19</c:v>
                </c:pt>
                <c:pt idx="175">
                  <c:v>26</c:v>
                </c:pt>
                <c:pt idx="176">
                  <c:v>28</c:v>
                </c:pt>
                <c:pt idx="177">
                  <c:v>14</c:v>
                </c:pt>
                <c:pt idx="178">
                  <c:v>28</c:v>
                </c:pt>
                <c:pt idx="179">
                  <c:v>12</c:v>
                </c:pt>
                <c:pt idx="180">
                  <c:v>28</c:v>
                </c:pt>
                <c:pt idx="181">
                  <c:v>11</c:v>
                </c:pt>
                <c:pt idx="182">
                  <c:v>26</c:v>
                </c:pt>
                <c:pt idx="183">
                  <c:v>5</c:v>
                </c:pt>
                <c:pt idx="184">
                  <c:v>19</c:v>
                </c:pt>
                <c:pt idx="185">
                  <c:v>7</c:v>
                </c:pt>
                <c:pt idx="186">
                  <c:v>5</c:v>
                </c:pt>
                <c:pt idx="187">
                  <c:v>5</c:v>
                </c:pt>
                <c:pt idx="188">
                  <c:v>13</c:v>
                </c:pt>
                <c:pt idx="189">
                  <c:v>26</c:v>
                </c:pt>
                <c:pt idx="190">
                  <c:v>15</c:v>
                </c:pt>
                <c:pt idx="191">
                  <c:v>33</c:v>
                </c:pt>
                <c:pt idx="192">
                  <c:v>14</c:v>
                </c:pt>
                <c:pt idx="193">
                  <c:v>12</c:v>
                </c:pt>
                <c:pt idx="194">
                  <c:v>37</c:v>
                </c:pt>
                <c:pt idx="195">
                  <c:v>8</c:v>
                </c:pt>
                <c:pt idx="196">
                  <c:v>8</c:v>
                </c:pt>
                <c:pt idx="197">
                  <c:v>38</c:v>
                </c:pt>
                <c:pt idx="198">
                  <c:v>25</c:v>
                </c:pt>
                <c:pt idx="199">
                  <c:v>5</c:v>
                </c:pt>
                <c:pt idx="200">
                  <c:v>4</c:v>
                </c:pt>
                <c:pt idx="201">
                  <c:v>26</c:v>
                </c:pt>
                <c:pt idx="202">
                  <c:v>7</c:v>
                </c:pt>
                <c:pt idx="203">
                  <c:v>1</c:v>
                </c:pt>
                <c:pt idx="204">
                  <c:v>37</c:v>
                </c:pt>
                <c:pt idx="205">
                  <c:v>16</c:v>
                </c:pt>
                <c:pt idx="206">
                  <c:v>13</c:v>
                </c:pt>
                <c:pt idx="207">
                  <c:v>20</c:v>
                </c:pt>
                <c:pt idx="208">
                  <c:v>17</c:v>
                </c:pt>
                <c:pt idx="209">
                  <c:v>20</c:v>
                </c:pt>
                <c:pt idx="210">
                  <c:v>54</c:v>
                </c:pt>
                <c:pt idx="211">
                  <c:v>13</c:v>
                </c:pt>
                <c:pt idx="212">
                  <c:v>11</c:v>
                </c:pt>
                <c:pt idx="213">
                  <c:v>13</c:v>
                </c:pt>
                <c:pt idx="214">
                  <c:v>10</c:v>
                </c:pt>
                <c:pt idx="215">
                  <c:v>12</c:v>
                </c:pt>
                <c:pt idx="216">
                  <c:v>7</c:v>
                </c:pt>
                <c:pt idx="217">
                  <c:v>25</c:v>
                </c:pt>
                <c:pt idx="218">
                  <c:v>37</c:v>
                </c:pt>
                <c:pt idx="219">
                  <c:v>27</c:v>
                </c:pt>
                <c:pt idx="220">
                  <c:v>17</c:v>
                </c:pt>
                <c:pt idx="221">
                  <c:v>8</c:v>
                </c:pt>
                <c:pt idx="222">
                  <c:v>22</c:v>
                </c:pt>
                <c:pt idx="223">
                  <c:v>12</c:v>
                </c:pt>
                <c:pt idx="224">
                  <c:v>18</c:v>
                </c:pt>
                <c:pt idx="225">
                  <c:v>16</c:v>
                </c:pt>
                <c:pt idx="226">
                  <c:v>18</c:v>
                </c:pt>
                <c:pt idx="227">
                  <c:v>21</c:v>
                </c:pt>
                <c:pt idx="228">
                  <c:v>13</c:v>
                </c:pt>
                <c:pt idx="229">
                  <c:v>8</c:v>
                </c:pt>
                <c:pt idx="230">
                  <c:v>21</c:v>
                </c:pt>
                <c:pt idx="231">
                  <c:v>11</c:v>
                </c:pt>
                <c:pt idx="232">
                  <c:v>9</c:v>
                </c:pt>
                <c:pt idx="233">
                  <c:v>17</c:v>
                </c:pt>
                <c:pt idx="234">
                  <c:v>10</c:v>
                </c:pt>
                <c:pt idx="235">
                  <c:v>4</c:v>
                </c:pt>
                <c:pt idx="236">
                  <c:v>10</c:v>
                </c:pt>
                <c:pt idx="237">
                  <c:v>19</c:v>
                </c:pt>
                <c:pt idx="238">
                  <c:v>30</c:v>
                </c:pt>
                <c:pt idx="239">
                  <c:v>12</c:v>
                </c:pt>
                <c:pt idx="240">
                  <c:v>9</c:v>
                </c:pt>
                <c:pt idx="241">
                  <c:v>17</c:v>
                </c:pt>
                <c:pt idx="242">
                  <c:v>17</c:v>
                </c:pt>
                <c:pt idx="243">
                  <c:v>6</c:v>
                </c:pt>
                <c:pt idx="244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63-4B6E-B0D2-401793A0F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0992191"/>
        <c:axId val="1336456288"/>
      </c:scatterChart>
      <c:valAx>
        <c:axId val="1900992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university</a:t>
                </a:r>
                <a:r>
                  <a:rPr lang="en-IN" baseline="0"/>
                  <a:t> ranking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456288"/>
        <c:crosses val="autoZero"/>
        <c:crossBetween val="midCat"/>
      </c:valAx>
      <c:valAx>
        <c:axId val="133645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Avg.</a:t>
                </a:r>
                <a:r>
                  <a:rPr lang="en-IN" baseline="0"/>
                  <a:t> internation student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09921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STUDENT</a:t>
            </a:r>
            <a:r>
              <a:rPr lang="en-IN" baseline="0"/>
              <a:t> STAFF RATIO VS YEAR IN IIT BOMBAY OVER YEARS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'Q-7'!$C$9:$C$14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'Q-7'!$D$9:$D$14</c:f>
              <c:numCache>
                <c:formatCode>0.00</c:formatCode>
                <c:ptCount val="6"/>
                <c:pt idx="0">
                  <c:v>15.665405405405405</c:v>
                </c:pt>
                <c:pt idx="1">
                  <c:v>17.65625</c:v>
                </c:pt>
                <c:pt idx="2">
                  <c:v>19.542857142857144</c:v>
                </c:pt>
                <c:pt idx="3">
                  <c:v>17.100000000000001</c:v>
                </c:pt>
                <c:pt idx="4">
                  <c:v>17.255555555555556</c:v>
                </c:pt>
                <c:pt idx="5">
                  <c:v>22.685714285714287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C2-45AB-8130-80C5030D5E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99834367"/>
        <c:axId val="1604326207"/>
      </c:barChart>
      <c:catAx>
        <c:axId val="1499834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326207"/>
        <c:crosses val="autoZero"/>
        <c:auto val="1"/>
        <c:lblAlgn val="ctr"/>
        <c:lblOffset val="100"/>
        <c:noMultiLvlLbl val="0"/>
      </c:catAx>
      <c:valAx>
        <c:axId val="160432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Student</a:t>
                </a:r>
                <a:r>
                  <a:rPr lang="en-IN" baseline="0"/>
                  <a:t> staff ratio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9834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Student</a:t>
            </a:r>
            <a:r>
              <a:rPr lang="en-IN" baseline="0"/>
              <a:t> Staff Ratio Vs Score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'Q-9'!$E$4:$E$161</c:f>
              <c:numCache>
                <c:formatCode>General</c:formatCode>
                <c:ptCount val="158"/>
                <c:pt idx="0">
                  <c:v>70.400000000000006</c:v>
                </c:pt>
                <c:pt idx="1">
                  <c:v>59.1</c:v>
                </c:pt>
                <c:pt idx="2">
                  <c:v>52.5</c:v>
                </c:pt>
                <c:pt idx="3">
                  <c:v>43.4</c:v>
                </c:pt>
                <c:pt idx="4">
                  <c:v>43.2</c:v>
                </c:pt>
                <c:pt idx="5">
                  <c:v>42</c:v>
                </c:pt>
                <c:pt idx="6">
                  <c:v>41.9</c:v>
                </c:pt>
                <c:pt idx="7">
                  <c:v>40.5</c:v>
                </c:pt>
                <c:pt idx="8">
                  <c:v>39.299999999999997</c:v>
                </c:pt>
                <c:pt idx="9">
                  <c:v>38.9</c:v>
                </c:pt>
                <c:pt idx="10">
                  <c:v>38.4</c:v>
                </c:pt>
                <c:pt idx="11">
                  <c:v>37.4</c:v>
                </c:pt>
                <c:pt idx="12">
                  <c:v>34.1</c:v>
                </c:pt>
                <c:pt idx="13">
                  <c:v>32.700000000000003</c:v>
                </c:pt>
                <c:pt idx="14">
                  <c:v>31.5</c:v>
                </c:pt>
                <c:pt idx="15">
                  <c:v>31.2</c:v>
                </c:pt>
                <c:pt idx="16">
                  <c:v>30.3</c:v>
                </c:pt>
                <c:pt idx="17">
                  <c:v>30.1</c:v>
                </c:pt>
                <c:pt idx="18">
                  <c:v>29.9</c:v>
                </c:pt>
                <c:pt idx="19">
                  <c:v>28.3</c:v>
                </c:pt>
                <c:pt idx="20">
                  <c:v>27.6</c:v>
                </c:pt>
                <c:pt idx="21">
                  <c:v>27.3</c:v>
                </c:pt>
                <c:pt idx="22">
                  <c:v>26.3</c:v>
                </c:pt>
                <c:pt idx="23">
                  <c:v>26.1</c:v>
                </c:pt>
                <c:pt idx="24">
                  <c:v>25.9</c:v>
                </c:pt>
                <c:pt idx="25">
                  <c:v>25.6</c:v>
                </c:pt>
                <c:pt idx="26">
                  <c:v>25</c:v>
                </c:pt>
                <c:pt idx="27">
                  <c:v>24.6</c:v>
                </c:pt>
                <c:pt idx="28">
                  <c:v>24.5</c:v>
                </c:pt>
                <c:pt idx="29">
                  <c:v>24.4</c:v>
                </c:pt>
                <c:pt idx="30">
                  <c:v>24.2</c:v>
                </c:pt>
                <c:pt idx="31">
                  <c:v>23.8</c:v>
                </c:pt>
                <c:pt idx="32">
                  <c:v>23.7</c:v>
                </c:pt>
                <c:pt idx="33">
                  <c:v>23.3</c:v>
                </c:pt>
                <c:pt idx="34">
                  <c:v>22.8</c:v>
                </c:pt>
                <c:pt idx="35">
                  <c:v>22.7</c:v>
                </c:pt>
                <c:pt idx="36">
                  <c:v>22.5</c:v>
                </c:pt>
                <c:pt idx="37">
                  <c:v>22.2</c:v>
                </c:pt>
                <c:pt idx="38">
                  <c:v>22.1</c:v>
                </c:pt>
                <c:pt idx="39">
                  <c:v>22</c:v>
                </c:pt>
                <c:pt idx="40">
                  <c:v>21.6</c:v>
                </c:pt>
                <c:pt idx="41">
                  <c:v>21.5</c:v>
                </c:pt>
                <c:pt idx="42">
                  <c:v>21.4</c:v>
                </c:pt>
                <c:pt idx="43">
                  <c:v>20.7</c:v>
                </c:pt>
                <c:pt idx="44">
                  <c:v>20.5</c:v>
                </c:pt>
                <c:pt idx="45">
                  <c:v>20.3</c:v>
                </c:pt>
                <c:pt idx="46">
                  <c:v>20.2</c:v>
                </c:pt>
                <c:pt idx="47">
                  <c:v>20.100000000000001</c:v>
                </c:pt>
                <c:pt idx="48">
                  <c:v>19.600000000000001</c:v>
                </c:pt>
                <c:pt idx="49">
                  <c:v>19.5</c:v>
                </c:pt>
                <c:pt idx="50">
                  <c:v>19.399999999999999</c:v>
                </c:pt>
                <c:pt idx="51">
                  <c:v>19.3</c:v>
                </c:pt>
                <c:pt idx="52">
                  <c:v>19.2</c:v>
                </c:pt>
                <c:pt idx="53">
                  <c:v>19</c:v>
                </c:pt>
                <c:pt idx="54">
                  <c:v>18.899999999999999</c:v>
                </c:pt>
                <c:pt idx="55">
                  <c:v>18.8</c:v>
                </c:pt>
                <c:pt idx="56">
                  <c:v>18.7</c:v>
                </c:pt>
                <c:pt idx="57">
                  <c:v>18.3</c:v>
                </c:pt>
                <c:pt idx="58">
                  <c:v>18.2</c:v>
                </c:pt>
                <c:pt idx="59">
                  <c:v>18.100000000000001</c:v>
                </c:pt>
                <c:pt idx="60">
                  <c:v>18</c:v>
                </c:pt>
                <c:pt idx="61">
                  <c:v>17.899999999999999</c:v>
                </c:pt>
                <c:pt idx="62">
                  <c:v>17.600000000000001</c:v>
                </c:pt>
                <c:pt idx="63">
                  <c:v>17.399999999999999</c:v>
                </c:pt>
                <c:pt idx="64">
                  <c:v>17.3</c:v>
                </c:pt>
                <c:pt idx="65">
                  <c:v>17.2</c:v>
                </c:pt>
                <c:pt idx="66">
                  <c:v>17.100000000000001</c:v>
                </c:pt>
                <c:pt idx="67">
                  <c:v>17</c:v>
                </c:pt>
                <c:pt idx="68">
                  <c:v>16.899999999999999</c:v>
                </c:pt>
                <c:pt idx="69">
                  <c:v>16.600000000000001</c:v>
                </c:pt>
                <c:pt idx="70">
                  <c:v>16.5</c:v>
                </c:pt>
                <c:pt idx="71">
                  <c:v>16.399999999999999</c:v>
                </c:pt>
                <c:pt idx="72">
                  <c:v>16.3</c:v>
                </c:pt>
                <c:pt idx="73">
                  <c:v>16.2</c:v>
                </c:pt>
                <c:pt idx="74">
                  <c:v>16.100000000000001</c:v>
                </c:pt>
                <c:pt idx="75">
                  <c:v>16</c:v>
                </c:pt>
                <c:pt idx="76">
                  <c:v>15.9</c:v>
                </c:pt>
                <c:pt idx="77">
                  <c:v>15.8</c:v>
                </c:pt>
                <c:pt idx="78">
                  <c:v>15.7</c:v>
                </c:pt>
                <c:pt idx="79">
                  <c:v>15.5</c:v>
                </c:pt>
                <c:pt idx="80">
                  <c:v>15.4</c:v>
                </c:pt>
                <c:pt idx="81">
                  <c:v>15.3</c:v>
                </c:pt>
                <c:pt idx="82">
                  <c:v>15.2</c:v>
                </c:pt>
                <c:pt idx="83">
                  <c:v>15.1</c:v>
                </c:pt>
                <c:pt idx="84">
                  <c:v>15</c:v>
                </c:pt>
                <c:pt idx="85">
                  <c:v>14.9</c:v>
                </c:pt>
                <c:pt idx="86">
                  <c:v>14.8</c:v>
                </c:pt>
                <c:pt idx="87">
                  <c:v>14.7</c:v>
                </c:pt>
                <c:pt idx="88">
                  <c:v>14.6</c:v>
                </c:pt>
                <c:pt idx="89">
                  <c:v>14.4</c:v>
                </c:pt>
                <c:pt idx="90">
                  <c:v>14.1</c:v>
                </c:pt>
                <c:pt idx="91">
                  <c:v>14</c:v>
                </c:pt>
                <c:pt idx="92">
                  <c:v>13.9</c:v>
                </c:pt>
                <c:pt idx="93">
                  <c:v>13.8</c:v>
                </c:pt>
                <c:pt idx="94">
                  <c:v>13.7</c:v>
                </c:pt>
                <c:pt idx="95">
                  <c:v>13.6</c:v>
                </c:pt>
                <c:pt idx="96">
                  <c:v>13.5</c:v>
                </c:pt>
                <c:pt idx="97">
                  <c:v>13.4</c:v>
                </c:pt>
                <c:pt idx="98">
                  <c:v>13.3</c:v>
                </c:pt>
                <c:pt idx="99">
                  <c:v>13.1</c:v>
                </c:pt>
                <c:pt idx="100">
                  <c:v>13</c:v>
                </c:pt>
                <c:pt idx="101">
                  <c:v>12.9</c:v>
                </c:pt>
                <c:pt idx="102">
                  <c:v>12.7</c:v>
                </c:pt>
                <c:pt idx="103">
                  <c:v>12.6</c:v>
                </c:pt>
                <c:pt idx="104">
                  <c:v>12.4</c:v>
                </c:pt>
                <c:pt idx="105">
                  <c:v>12.3</c:v>
                </c:pt>
                <c:pt idx="106">
                  <c:v>12.2</c:v>
                </c:pt>
                <c:pt idx="107">
                  <c:v>12.1</c:v>
                </c:pt>
                <c:pt idx="108">
                  <c:v>12</c:v>
                </c:pt>
                <c:pt idx="109">
                  <c:v>11.9</c:v>
                </c:pt>
                <c:pt idx="110">
                  <c:v>11.8</c:v>
                </c:pt>
                <c:pt idx="111">
                  <c:v>11.7</c:v>
                </c:pt>
                <c:pt idx="112">
                  <c:v>11.6</c:v>
                </c:pt>
                <c:pt idx="113">
                  <c:v>11.5</c:v>
                </c:pt>
                <c:pt idx="114">
                  <c:v>11.4</c:v>
                </c:pt>
                <c:pt idx="115">
                  <c:v>11.2</c:v>
                </c:pt>
                <c:pt idx="116">
                  <c:v>11.1</c:v>
                </c:pt>
                <c:pt idx="117">
                  <c:v>11</c:v>
                </c:pt>
                <c:pt idx="118">
                  <c:v>10.9</c:v>
                </c:pt>
                <c:pt idx="119">
                  <c:v>10.8</c:v>
                </c:pt>
                <c:pt idx="120">
                  <c:v>10.7</c:v>
                </c:pt>
                <c:pt idx="121">
                  <c:v>10.5</c:v>
                </c:pt>
                <c:pt idx="122">
                  <c:v>10.3</c:v>
                </c:pt>
                <c:pt idx="123">
                  <c:v>10.199999999999999</c:v>
                </c:pt>
                <c:pt idx="124">
                  <c:v>10.1</c:v>
                </c:pt>
                <c:pt idx="125">
                  <c:v>10</c:v>
                </c:pt>
                <c:pt idx="126">
                  <c:v>9.3000000000000007</c:v>
                </c:pt>
                <c:pt idx="127">
                  <c:v>9.1999999999999993</c:v>
                </c:pt>
                <c:pt idx="128">
                  <c:v>9</c:v>
                </c:pt>
                <c:pt idx="129">
                  <c:v>8.9</c:v>
                </c:pt>
                <c:pt idx="130">
                  <c:v>8.6999999999999993</c:v>
                </c:pt>
                <c:pt idx="131">
                  <c:v>8.6</c:v>
                </c:pt>
                <c:pt idx="132">
                  <c:v>8.5</c:v>
                </c:pt>
                <c:pt idx="133">
                  <c:v>8.4</c:v>
                </c:pt>
                <c:pt idx="134">
                  <c:v>8.3000000000000007</c:v>
                </c:pt>
                <c:pt idx="135">
                  <c:v>8</c:v>
                </c:pt>
                <c:pt idx="136">
                  <c:v>7.9</c:v>
                </c:pt>
                <c:pt idx="137">
                  <c:v>7.8</c:v>
                </c:pt>
                <c:pt idx="138">
                  <c:v>7.7</c:v>
                </c:pt>
                <c:pt idx="139">
                  <c:v>7.3</c:v>
                </c:pt>
                <c:pt idx="140">
                  <c:v>7.1</c:v>
                </c:pt>
                <c:pt idx="141">
                  <c:v>6.9</c:v>
                </c:pt>
                <c:pt idx="142">
                  <c:v>6.8</c:v>
                </c:pt>
                <c:pt idx="143">
                  <c:v>6.6</c:v>
                </c:pt>
                <c:pt idx="144">
                  <c:v>6.5</c:v>
                </c:pt>
                <c:pt idx="145">
                  <c:v>6.4</c:v>
                </c:pt>
                <c:pt idx="146">
                  <c:v>5.9</c:v>
                </c:pt>
                <c:pt idx="147">
                  <c:v>5.8</c:v>
                </c:pt>
                <c:pt idx="148">
                  <c:v>5.7</c:v>
                </c:pt>
                <c:pt idx="149">
                  <c:v>5.6</c:v>
                </c:pt>
                <c:pt idx="150">
                  <c:v>5.5</c:v>
                </c:pt>
                <c:pt idx="151">
                  <c:v>5</c:v>
                </c:pt>
                <c:pt idx="152">
                  <c:v>4.8</c:v>
                </c:pt>
                <c:pt idx="153">
                  <c:v>4.5999999999999996</c:v>
                </c:pt>
                <c:pt idx="154">
                  <c:v>4.5</c:v>
                </c:pt>
                <c:pt idx="155">
                  <c:v>4.4000000000000004</c:v>
                </c:pt>
                <c:pt idx="156">
                  <c:v>4.0999999999999996</c:v>
                </c:pt>
                <c:pt idx="157">
                  <c:v>3.6</c:v>
                </c:pt>
              </c:numCache>
            </c:numRef>
          </c:xVal>
          <c:yVal>
            <c:numRef>
              <c:f>'Q-9'!$F$4:$F$161</c:f>
              <c:numCache>
                <c:formatCode>0.00</c:formatCode>
                <c:ptCount val="158"/>
                <c:pt idx="0">
                  <c:v>51.441860465116278</c:v>
                </c:pt>
                <c:pt idx="1">
                  <c:v>203.72727272727272</c:v>
                </c:pt>
                <c:pt idx="2">
                  <c:v>107.9795918367347</c:v>
                </c:pt>
                <c:pt idx="3">
                  <c:v>166.81818181818181</c:v>
                </c:pt>
                <c:pt idx="4">
                  <c:v>330.04545454545456</c:v>
                </c:pt>
                <c:pt idx="5">
                  <c:v>111.47499999999999</c:v>
                </c:pt>
                <c:pt idx="6">
                  <c:v>55.42</c:v>
                </c:pt>
                <c:pt idx="7">
                  <c:v>89.692307692307693</c:v>
                </c:pt>
                <c:pt idx="8">
                  <c:v>107.41304347826087</c:v>
                </c:pt>
                <c:pt idx="9">
                  <c:v>98.7</c:v>
                </c:pt>
                <c:pt idx="10">
                  <c:v>48</c:v>
                </c:pt>
                <c:pt idx="11">
                  <c:v>58.333333333333336</c:v>
                </c:pt>
                <c:pt idx="12">
                  <c:v>56.053191489361701</c:v>
                </c:pt>
                <c:pt idx="13">
                  <c:v>42.261538461538464</c:v>
                </c:pt>
                <c:pt idx="14">
                  <c:v>75.322033898305079</c:v>
                </c:pt>
                <c:pt idx="15">
                  <c:v>40.408450704225352</c:v>
                </c:pt>
                <c:pt idx="16">
                  <c:v>166.3235294117647</c:v>
                </c:pt>
                <c:pt idx="17">
                  <c:v>163.73529411764707</c:v>
                </c:pt>
                <c:pt idx="18">
                  <c:v>70.172839506172835</c:v>
                </c:pt>
                <c:pt idx="19">
                  <c:v>238.22727272727272</c:v>
                </c:pt>
                <c:pt idx="20">
                  <c:v>107.26086956521739</c:v>
                </c:pt>
                <c:pt idx="21">
                  <c:v>53.539568345323744</c:v>
                </c:pt>
                <c:pt idx="22">
                  <c:v>119.2</c:v>
                </c:pt>
                <c:pt idx="23">
                  <c:v>114.57142857142857</c:v>
                </c:pt>
                <c:pt idx="24">
                  <c:v>139.8235294117647</c:v>
                </c:pt>
                <c:pt idx="25">
                  <c:v>81.731092436974791</c:v>
                </c:pt>
                <c:pt idx="26">
                  <c:v>307.96428571428572</c:v>
                </c:pt>
                <c:pt idx="27">
                  <c:v>96</c:v>
                </c:pt>
                <c:pt idx="28">
                  <c:v>78.966292134831463</c:v>
                </c:pt>
                <c:pt idx="29">
                  <c:v>65.982142857142861</c:v>
                </c:pt>
                <c:pt idx="30">
                  <c:v>211.86363636363637</c:v>
                </c:pt>
                <c:pt idx="31">
                  <c:v>130</c:v>
                </c:pt>
                <c:pt idx="32">
                  <c:v>53.323529411764703</c:v>
                </c:pt>
                <c:pt idx="33">
                  <c:v>417.54545454545456</c:v>
                </c:pt>
                <c:pt idx="34">
                  <c:v>131.07142857142858</c:v>
                </c:pt>
                <c:pt idx="35">
                  <c:v>80.245614035087726</c:v>
                </c:pt>
                <c:pt idx="36">
                  <c:v>119.2</c:v>
                </c:pt>
                <c:pt idx="37">
                  <c:v>268.03571428571428</c:v>
                </c:pt>
                <c:pt idx="38">
                  <c:v>53.833333333333336</c:v>
                </c:pt>
                <c:pt idx="39">
                  <c:v>105.95652173913044</c:v>
                </c:pt>
                <c:pt idx="40">
                  <c:v>73.61666666666666</c:v>
                </c:pt>
                <c:pt idx="41">
                  <c:v>194.6764705882353</c:v>
                </c:pt>
                <c:pt idx="42">
                  <c:v>42</c:v>
                </c:pt>
                <c:pt idx="43">
                  <c:v>112.73913043478261</c:v>
                </c:pt>
                <c:pt idx="44">
                  <c:v>93.033898305084747</c:v>
                </c:pt>
                <c:pt idx="45">
                  <c:v>110.26923076923077</c:v>
                </c:pt>
                <c:pt idx="46">
                  <c:v>57.057692307692307</c:v>
                </c:pt>
                <c:pt idx="47">
                  <c:v>76.053333333333327</c:v>
                </c:pt>
                <c:pt idx="48">
                  <c:v>374.04545454545456</c:v>
                </c:pt>
                <c:pt idx="49">
                  <c:v>49.201438848920866</c:v>
                </c:pt>
                <c:pt idx="50">
                  <c:v>111.30769230769231</c:v>
                </c:pt>
                <c:pt idx="51">
                  <c:v>50.324786324786324</c:v>
                </c:pt>
                <c:pt idx="52">
                  <c:v>103.62711864406779</c:v>
                </c:pt>
                <c:pt idx="53">
                  <c:v>182.45</c:v>
                </c:pt>
                <c:pt idx="54">
                  <c:v>115.24264705882354</c:v>
                </c:pt>
                <c:pt idx="55">
                  <c:v>71.945945945945951</c:v>
                </c:pt>
                <c:pt idx="56">
                  <c:v>45.987394957983192</c:v>
                </c:pt>
                <c:pt idx="57">
                  <c:v>166.85</c:v>
                </c:pt>
                <c:pt idx="58">
                  <c:v>86.312883435582819</c:v>
                </c:pt>
                <c:pt idx="59">
                  <c:v>58.24</c:v>
                </c:pt>
                <c:pt idx="60">
                  <c:v>57.26229508196721</c:v>
                </c:pt>
                <c:pt idx="61">
                  <c:v>52.333333333333336</c:v>
                </c:pt>
                <c:pt idx="62">
                  <c:v>66.282722513088999</c:v>
                </c:pt>
                <c:pt idx="63">
                  <c:v>92.931372549019613</c:v>
                </c:pt>
                <c:pt idx="64">
                  <c:v>49.453488372093027</c:v>
                </c:pt>
                <c:pt idx="65">
                  <c:v>225.26470588235293</c:v>
                </c:pt>
                <c:pt idx="66">
                  <c:v>54.182481751824817</c:v>
                </c:pt>
                <c:pt idx="67">
                  <c:v>64.172413793103445</c:v>
                </c:pt>
                <c:pt idx="68">
                  <c:v>62.503144654088054</c:v>
                </c:pt>
                <c:pt idx="69">
                  <c:v>163.58762886597938</c:v>
                </c:pt>
                <c:pt idx="70">
                  <c:v>244.75</c:v>
                </c:pt>
                <c:pt idx="71">
                  <c:v>57.528138528138527</c:v>
                </c:pt>
                <c:pt idx="72">
                  <c:v>96.833333333333329</c:v>
                </c:pt>
                <c:pt idx="73">
                  <c:v>116.98076923076923</c:v>
                </c:pt>
                <c:pt idx="74">
                  <c:v>55.543589743589742</c:v>
                </c:pt>
                <c:pt idx="75">
                  <c:v>161.2280701754386</c:v>
                </c:pt>
                <c:pt idx="76">
                  <c:v>148.87162162162161</c:v>
                </c:pt>
                <c:pt idx="77">
                  <c:v>124.54347826086956</c:v>
                </c:pt>
                <c:pt idx="78">
                  <c:v>70.455026455026456</c:v>
                </c:pt>
                <c:pt idx="79">
                  <c:v>81.054054054054049</c:v>
                </c:pt>
                <c:pt idx="80">
                  <c:v>53.331034482758618</c:v>
                </c:pt>
                <c:pt idx="81">
                  <c:v>92.270833333333329</c:v>
                </c:pt>
                <c:pt idx="82">
                  <c:v>122</c:v>
                </c:pt>
                <c:pt idx="83">
                  <c:v>69.718562874251504</c:v>
                </c:pt>
                <c:pt idx="84">
                  <c:v>60.89399293286219</c:v>
                </c:pt>
                <c:pt idx="85">
                  <c:v>137.67307692307693</c:v>
                </c:pt>
                <c:pt idx="86">
                  <c:v>102.93548387096774</c:v>
                </c:pt>
                <c:pt idx="87">
                  <c:v>100.36</c:v>
                </c:pt>
                <c:pt idx="88">
                  <c:v>96.25</c:v>
                </c:pt>
                <c:pt idx="89">
                  <c:v>120.20547945205479</c:v>
                </c:pt>
                <c:pt idx="90">
                  <c:v>71.647058823529406</c:v>
                </c:pt>
                <c:pt idx="91">
                  <c:v>65.142857142857139</c:v>
                </c:pt>
                <c:pt idx="92">
                  <c:v>53.956521739130437</c:v>
                </c:pt>
                <c:pt idx="93">
                  <c:v>60.020618556701031</c:v>
                </c:pt>
                <c:pt idx="94">
                  <c:v>87.894495412844037</c:v>
                </c:pt>
                <c:pt idx="95">
                  <c:v>61.877094972067042</c:v>
                </c:pt>
                <c:pt idx="96">
                  <c:v>148.25</c:v>
                </c:pt>
                <c:pt idx="97">
                  <c:v>98.84</c:v>
                </c:pt>
                <c:pt idx="98">
                  <c:v>188.45454545454547</c:v>
                </c:pt>
                <c:pt idx="99">
                  <c:v>69.837696335078533</c:v>
                </c:pt>
                <c:pt idx="100">
                  <c:v>78.065789473684205</c:v>
                </c:pt>
                <c:pt idx="101">
                  <c:v>43.472222222222221</c:v>
                </c:pt>
                <c:pt idx="102">
                  <c:v>63.081218274111677</c:v>
                </c:pt>
                <c:pt idx="103">
                  <c:v>134.61764705882354</c:v>
                </c:pt>
                <c:pt idx="104">
                  <c:v>57.916666666666664</c:v>
                </c:pt>
                <c:pt idx="105">
                  <c:v>196.13636363636363</c:v>
                </c:pt>
                <c:pt idx="106">
                  <c:v>134.32</c:v>
                </c:pt>
                <c:pt idx="107">
                  <c:v>114.73417721518987</c:v>
                </c:pt>
                <c:pt idx="108">
                  <c:v>130.22619047619048</c:v>
                </c:pt>
                <c:pt idx="109">
                  <c:v>97.869565217391298</c:v>
                </c:pt>
                <c:pt idx="110">
                  <c:v>57.403636363636366</c:v>
                </c:pt>
                <c:pt idx="111">
                  <c:v>69.705882352941174</c:v>
                </c:pt>
                <c:pt idx="112">
                  <c:v>66.340425531914889</c:v>
                </c:pt>
                <c:pt idx="113">
                  <c:v>70.502347417840369</c:v>
                </c:pt>
                <c:pt idx="114">
                  <c:v>65.916666666666671</c:v>
                </c:pt>
                <c:pt idx="115">
                  <c:v>51.833333333333336</c:v>
                </c:pt>
                <c:pt idx="116">
                  <c:v>209.71428571428572</c:v>
                </c:pt>
                <c:pt idx="117">
                  <c:v>365.5</c:v>
                </c:pt>
                <c:pt idx="118">
                  <c:v>86.679245283018872</c:v>
                </c:pt>
                <c:pt idx="119">
                  <c:v>115.90384615384616</c:v>
                </c:pt>
                <c:pt idx="120">
                  <c:v>60.776119402985074</c:v>
                </c:pt>
                <c:pt idx="121">
                  <c:v>70.944444444444443</c:v>
                </c:pt>
                <c:pt idx="122">
                  <c:v>49.685714285714283</c:v>
                </c:pt>
                <c:pt idx="123">
                  <c:v>60.724264705882355</c:v>
                </c:pt>
                <c:pt idx="124">
                  <c:v>66.397959183673464</c:v>
                </c:pt>
                <c:pt idx="125">
                  <c:v>84.446428571428569</c:v>
                </c:pt>
                <c:pt idx="126">
                  <c:v>102.94117647058823</c:v>
                </c:pt>
                <c:pt idx="127">
                  <c:v>119.53846153846153</c:v>
                </c:pt>
                <c:pt idx="128">
                  <c:v>54.386831275720162</c:v>
                </c:pt>
                <c:pt idx="129">
                  <c:v>74.662068965517236</c:v>
                </c:pt>
                <c:pt idx="130">
                  <c:v>51.6</c:v>
                </c:pt>
                <c:pt idx="131">
                  <c:v>46.048275862068962</c:v>
                </c:pt>
                <c:pt idx="132">
                  <c:v>101.37209302325581</c:v>
                </c:pt>
                <c:pt idx="133">
                  <c:v>55.725694444444443</c:v>
                </c:pt>
                <c:pt idx="134">
                  <c:v>88.17307692307692</c:v>
                </c:pt>
                <c:pt idx="135">
                  <c:v>158.04347826086956</c:v>
                </c:pt>
                <c:pt idx="136">
                  <c:v>113.31034482758621</c:v>
                </c:pt>
                <c:pt idx="137">
                  <c:v>49.964788732394368</c:v>
                </c:pt>
                <c:pt idx="138">
                  <c:v>159.36666666666667</c:v>
                </c:pt>
                <c:pt idx="139">
                  <c:v>47.839622641509436</c:v>
                </c:pt>
                <c:pt idx="140">
                  <c:v>208.64705882352942</c:v>
                </c:pt>
                <c:pt idx="141">
                  <c:v>62.62237762237762</c:v>
                </c:pt>
                <c:pt idx="142">
                  <c:v>43.3125</c:v>
                </c:pt>
                <c:pt idx="143">
                  <c:v>72.196969696969703</c:v>
                </c:pt>
                <c:pt idx="144">
                  <c:v>50.385342789598106</c:v>
                </c:pt>
                <c:pt idx="145">
                  <c:v>49.866666666666667</c:v>
                </c:pt>
                <c:pt idx="146">
                  <c:v>55.474820143884891</c:v>
                </c:pt>
                <c:pt idx="147">
                  <c:v>37.838383838383841</c:v>
                </c:pt>
                <c:pt idx="148">
                  <c:v>64.4765625</c:v>
                </c:pt>
                <c:pt idx="149">
                  <c:v>86.538461538461533</c:v>
                </c:pt>
                <c:pt idx="150">
                  <c:v>104.53658536585365</c:v>
                </c:pt>
                <c:pt idx="151">
                  <c:v>69.980891719745216</c:v>
                </c:pt>
                <c:pt idx="152">
                  <c:v>62.21844660194175</c:v>
                </c:pt>
                <c:pt idx="153">
                  <c:v>95.256410256410263</c:v>
                </c:pt>
                <c:pt idx="154">
                  <c:v>52.768041237113401</c:v>
                </c:pt>
                <c:pt idx="155">
                  <c:v>53.770833333333336</c:v>
                </c:pt>
                <c:pt idx="156">
                  <c:v>51.136690647482013</c:v>
                </c:pt>
                <c:pt idx="157">
                  <c:v>48.863636363636367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C3-4D82-B0DE-36B62064D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9093904"/>
        <c:axId val="699889904"/>
      </c:scatterChart>
      <c:valAx>
        <c:axId val="205909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Student</a:t>
                </a:r>
                <a:r>
                  <a:rPr lang="en-IN" baseline="0"/>
                  <a:t> staff ratio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889904"/>
        <c:crosses val="autoZero"/>
        <c:crossBetween val="midCat"/>
      </c:valAx>
      <c:valAx>
        <c:axId val="69988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9093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% of International Student VS Year In IIT Delhi</a:t>
            </a:r>
          </a:p>
        </c:rich>
      </c:tx>
      <c:layout>
        <c:manualLayout>
          <c:xMode val="edge"/>
          <c:yMode val="edge"/>
          <c:x val="8.8485895221646488E-2"/>
          <c:y val="9.259259259259258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'Q-8'!$C$14:$C$19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'Q-8'!$D$14:$D$19</c:f>
              <c:numCache>
                <c:formatCode>0.00%</c:formatCode>
                <c:ptCount val="6"/>
                <c:pt idx="0">
                  <c:v>8.0047029029761902E-4</c:v>
                </c:pt>
                <c:pt idx="1">
                  <c:v>6.5104166666666663E-4</c:v>
                </c:pt>
                <c:pt idx="2">
                  <c:v>8.8740987243483079E-4</c:v>
                </c:pt>
                <c:pt idx="3">
                  <c:v>1.8974057593820839E-3</c:v>
                </c:pt>
                <c:pt idx="4">
                  <c:v>5.4579790195286493E-4</c:v>
                </c:pt>
                <c:pt idx="5">
                  <c:v>6.3720915264055614E-4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7C-472B-A233-1A7494CDCB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41385023"/>
        <c:axId val="1604347807"/>
      </c:barChart>
      <c:catAx>
        <c:axId val="1141385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347807"/>
        <c:crosses val="autoZero"/>
        <c:auto val="1"/>
        <c:lblAlgn val="ctr"/>
        <c:lblOffset val="100"/>
        <c:noMultiLvlLbl val="0"/>
      </c:catAx>
      <c:valAx>
        <c:axId val="1604347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% of International Student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385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200"/>
              <a:t>University</a:t>
            </a:r>
            <a:r>
              <a:rPr lang="en-IN" sz="1200" baseline="0"/>
              <a:t> Ranking VS No Of Female Students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'Q-10'!$F$4:$F$248</c:f>
              <c:numCache>
                <c:formatCode>General</c:formatCode>
                <c:ptCount val="24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17</c:v>
                </c:pt>
                <c:pt idx="16">
                  <c:v>19</c:v>
                </c:pt>
                <c:pt idx="17">
                  <c:v>20</c:v>
                </c:pt>
                <c:pt idx="18">
                  <c:v>22</c:v>
                </c:pt>
                <c:pt idx="19">
                  <c:v>23</c:v>
                </c:pt>
                <c:pt idx="20">
                  <c:v>27</c:v>
                </c:pt>
                <c:pt idx="21">
                  <c:v>28</c:v>
                </c:pt>
                <c:pt idx="22">
                  <c:v>30</c:v>
                </c:pt>
                <c:pt idx="23">
                  <c:v>31</c:v>
                </c:pt>
                <c:pt idx="24">
                  <c:v>32</c:v>
                </c:pt>
                <c:pt idx="25">
                  <c:v>33</c:v>
                </c:pt>
                <c:pt idx="26">
                  <c:v>35</c:v>
                </c:pt>
                <c:pt idx="27">
                  <c:v>36</c:v>
                </c:pt>
                <c:pt idx="28">
                  <c:v>38</c:v>
                </c:pt>
                <c:pt idx="29">
                  <c:v>40</c:v>
                </c:pt>
                <c:pt idx="30">
                  <c:v>41</c:v>
                </c:pt>
                <c:pt idx="31">
                  <c:v>43</c:v>
                </c:pt>
                <c:pt idx="32">
                  <c:v>44</c:v>
                </c:pt>
                <c:pt idx="33">
                  <c:v>45</c:v>
                </c:pt>
                <c:pt idx="34">
                  <c:v>46</c:v>
                </c:pt>
                <c:pt idx="35">
                  <c:v>47</c:v>
                </c:pt>
                <c:pt idx="36">
                  <c:v>50</c:v>
                </c:pt>
                <c:pt idx="37">
                  <c:v>53</c:v>
                </c:pt>
                <c:pt idx="38">
                  <c:v>55</c:v>
                </c:pt>
                <c:pt idx="39">
                  <c:v>56</c:v>
                </c:pt>
                <c:pt idx="40">
                  <c:v>57</c:v>
                </c:pt>
                <c:pt idx="41">
                  <c:v>58</c:v>
                </c:pt>
                <c:pt idx="42">
                  <c:v>59</c:v>
                </c:pt>
                <c:pt idx="43">
                  <c:v>60</c:v>
                </c:pt>
                <c:pt idx="44">
                  <c:v>61</c:v>
                </c:pt>
                <c:pt idx="45">
                  <c:v>62</c:v>
                </c:pt>
                <c:pt idx="46">
                  <c:v>65</c:v>
                </c:pt>
                <c:pt idx="47">
                  <c:v>66</c:v>
                </c:pt>
                <c:pt idx="48">
                  <c:v>67</c:v>
                </c:pt>
                <c:pt idx="49">
                  <c:v>68</c:v>
                </c:pt>
                <c:pt idx="50">
                  <c:v>70</c:v>
                </c:pt>
                <c:pt idx="51">
                  <c:v>75</c:v>
                </c:pt>
                <c:pt idx="52">
                  <c:v>76</c:v>
                </c:pt>
                <c:pt idx="53">
                  <c:v>78</c:v>
                </c:pt>
                <c:pt idx="54">
                  <c:v>79</c:v>
                </c:pt>
                <c:pt idx="55">
                  <c:v>80</c:v>
                </c:pt>
                <c:pt idx="56">
                  <c:v>81</c:v>
                </c:pt>
                <c:pt idx="57">
                  <c:v>84</c:v>
                </c:pt>
                <c:pt idx="58">
                  <c:v>85</c:v>
                </c:pt>
                <c:pt idx="59">
                  <c:v>86</c:v>
                </c:pt>
                <c:pt idx="60">
                  <c:v>87</c:v>
                </c:pt>
                <c:pt idx="61">
                  <c:v>88</c:v>
                </c:pt>
                <c:pt idx="62">
                  <c:v>89</c:v>
                </c:pt>
                <c:pt idx="63">
                  <c:v>90</c:v>
                </c:pt>
                <c:pt idx="64">
                  <c:v>91</c:v>
                </c:pt>
                <c:pt idx="65">
                  <c:v>93</c:v>
                </c:pt>
                <c:pt idx="66">
                  <c:v>94</c:v>
                </c:pt>
                <c:pt idx="67">
                  <c:v>97</c:v>
                </c:pt>
                <c:pt idx="68">
                  <c:v>98</c:v>
                </c:pt>
                <c:pt idx="69">
                  <c:v>99</c:v>
                </c:pt>
                <c:pt idx="70">
                  <c:v>100</c:v>
                </c:pt>
                <c:pt idx="71">
                  <c:v>104</c:v>
                </c:pt>
                <c:pt idx="72">
                  <c:v>105</c:v>
                </c:pt>
                <c:pt idx="73">
                  <c:v>106</c:v>
                </c:pt>
                <c:pt idx="74">
                  <c:v>107</c:v>
                </c:pt>
                <c:pt idx="75">
                  <c:v>108</c:v>
                </c:pt>
                <c:pt idx="76">
                  <c:v>111</c:v>
                </c:pt>
                <c:pt idx="77">
                  <c:v>112</c:v>
                </c:pt>
                <c:pt idx="78">
                  <c:v>113</c:v>
                </c:pt>
                <c:pt idx="79">
                  <c:v>114</c:v>
                </c:pt>
                <c:pt idx="80">
                  <c:v>117</c:v>
                </c:pt>
                <c:pt idx="81">
                  <c:v>118</c:v>
                </c:pt>
                <c:pt idx="82">
                  <c:v>119</c:v>
                </c:pt>
                <c:pt idx="83">
                  <c:v>121</c:v>
                </c:pt>
                <c:pt idx="84">
                  <c:v>122</c:v>
                </c:pt>
                <c:pt idx="85">
                  <c:v>123</c:v>
                </c:pt>
                <c:pt idx="86">
                  <c:v>125</c:v>
                </c:pt>
                <c:pt idx="87">
                  <c:v>126</c:v>
                </c:pt>
                <c:pt idx="88">
                  <c:v>127</c:v>
                </c:pt>
                <c:pt idx="89">
                  <c:v>128</c:v>
                </c:pt>
                <c:pt idx="90">
                  <c:v>130</c:v>
                </c:pt>
                <c:pt idx="91">
                  <c:v>131</c:v>
                </c:pt>
                <c:pt idx="92">
                  <c:v>132</c:v>
                </c:pt>
                <c:pt idx="93">
                  <c:v>133</c:v>
                </c:pt>
                <c:pt idx="94">
                  <c:v>134</c:v>
                </c:pt>
                <c:pt idx="95">
                  <c:v>135</c:v>
                </c:pt>
                <c:pt idx="96">
                  <c:v>137</c:v>
                </c:pt>
                <c:pt idx="97">
                  <c:v>139</c:v>
                </c:pt>
                <c:pt idx="98">
                  <c:v>141</c:v>
                </c:pt>
                <c:pt idx="99">
                  <c:v>142</c:v>
                </c:pt>
                <c:pt idx="100">
                  <c:v>143</c:v>
                </c:pt>
                <c:pt idx="101">
                  <c:v>144</c:v>
                </c:pt>
                <c:pt idx="102">
                  <c:v>145</c:v>
                </c:pt>
                <c:pt idx="103">
                  <c:v>146</c:v>
                </c:pt>
                <c:pt idx="104">
                  <c:v>147</c:v>
                </c:pt>
                <c:pt idx="105">
                  <c:v>148</c:v>
                </c:pt>
                <c:pt idx="106">
                  <c:v>149</c:v>
                </c:pt>
                <c:pt idx="107">
                  <c:v>150</c:v>
                </c:pt>
                <c:pt idx="108">
                  <c:v>151</c:v>
                </c:pt>
                <c:pt idx="109">
                  <c:v>152</c:v>
                </c:pt>
                <c:pt idx="110">
                  <c:v>154</c:v>
                </c:pt>
                <c:pt idx="111">
                  <c:v>157</c:v>
                </c:pt>
                <c:pt idx="112">
                  <c:v>158</c:v>
                </c:pt>
                <c:pt idx="113">
                  <c:v>160</c:v>
                </c:pt>
                <c:pt idx="114">
                  <c:v>161</c:v>
                </c:pt>
                <c:pt idx="115">
                  <c:v>162</c:v>
                </c:pt>
                <c:pt idx="116">
                  <c:v>163</c:v>
                </c:pt>
                <c:pt idx="117">
                  <c:v>165</c:v>
                </c:pt>
                <c:pt idx="118">
                  <c:v>170</c:v>
                </c:pt>
                <c:pt idx="119">
                  <c:v>171</c:v>
                </c:pt>
                <c:pt idx="120">
                  <c:v>173</c:v>
                </c:pt>
                <c:pt idx="121">
                  <c:v>178</c:v>
                </c:pt>
                <c:pt idx="122">
                  <c:v>179</c:v>
                </c:pt>
                <c:pt idx="123">
                  <c:v>181</c:v>
                </c:pt>
                <c:pt idx="124">
                  <c:v>183</c:v>
                </c:pt>
                <c:pt idx="125">
                  <c:v>187</c:v>
                </c:pt>
                <c:pt idx="126">
                  <c:v>188</c:v>
                </c:pt>
                <c:pt idx="127">
                  <c:v>190</c:v>
                </c:pt>
                <c:pt idx="128">
                  <c:v>191</c:v>
                </c:pt>
                <c:pt idx="129">
                  <c:v>192</c:v>
                </c:pt>
                <c:pt idx="130">
                  <c:v>195</c:v>
                </c:pt>
                <c:pt idx="131">
                  <c:v>198</c:v>
                </c:pt>
                <c:pt idx="132">
                  <c:v>200</c:v>
                </c:pt>
                <c:pt idx="133">
                  <c:v>202</c:v>
                </c:pt>
                <c:pt idx="134">
                  <c:v>203</c:v>
                </c:pt>
                <c:pt idx="135">
                  <c:v>206</c:v>
                </c:pt>
                <c:pt idx="136">
                  <c:v>207</c:v>
                </c:pt>
                <c:pt idx="137">
                  <c:v>212</c:v>
                </c:pt>
                <c:pt idx="138">
                  <c:v>213</c:v>
                </c:pt>
                <c:pt idx="139">
                  <c:v>215</c:v>
                </c:pt>
                <c:pt idx="140">
                  <c:v>216</c:v>
                </c:pt>
                <c:pt idx="141">
                  <c:v>218</c:v>
                </c:pt>
                <c:pt idx="142">
                  <c:v>219</c:v>
                </c:pt>
                <c:pt idx="143">
                  <c:v>222</c:v>
                </c:pt>
                <c:pt idx="144">
                  <c:v>223</c:v>
                </c:pt>
                <c:pt idx="145">
                  <c:v>226</c:v>
                </c:pt>
                <c:pt idx="146">
                  <c:v>230</c:v>
                </c:pt>
                <c:pt idx="147">
                  <c:v>237</c:v>
                </c:pt>
                <c:pt idx="148">
                  <c:v>239</c:v>
                </c:pt>
                <c:pt idx="149">
                  <c:v>244</c:v>
                </c:pt>
                <c:pt idx="150">
                  <c:v>248</c:v>
                </c:pt>
                <c:pt idx="151">
                  <c:v>251</c:v>
                </c:pt>
                <c:pt idx="152">
                  <c:v>253</c:v>
                </c:pt>
                <c:pt idx="153">
                  <c:v>255</c:v>
                </c:pt>
                <c:pt idx="154">
                  <c:v>262</c:v>
                </c:pt>
                <c:pt idx="155">
                  <c:v>264</c:v>
                </c:pt>
                <c:pt idx="156">
                  <c:v>265</c:v>
                </c:pt>
                <c:pt idx="157">
                  <c:v>268</c:v>
                </c:pt>
                <c:pt idx="158">
                  <c:v>270</c:v>
                </c:pt>
                <c:pt idx="159">
                  <c:v>271</c:v>
                </c:pt>
                <c:pt idx="160">
                  <c:v>274</c:v>
                </c:pt>
                <c:pt idx="161">
                  <c:v>276</c:v>
                </c:pt>
                <c:pt idx="162">
                  <c:v>277</c:v>
                </c:pt>
                <c:pt idx="163">
                  <c:v>281</c:v>
                </c:pt>
                <c:pt idx="164">
                  <c:v>285</c:v>
                </c:pt>
                <c:pt idx="165">
                  <c:v>288</c:v>
                </c:pt>
                <c:pt idx="166">
                  <c:v>292</c:v>
                </c:pt>
                <c:pt idx="167">
                  <c:v>293</c:v>
                </c:pt>
                <c:pt idx="168">
                  <c:v>306</c:v>
                </c:pt>
                <c:pt idx="169">
                  <c:v>319</c:v>
                </c:pt>
                <c:pt idx="170">
                  <c:v>324</c:v>
                </c:pt>
                <c:pt idx="171">
                  <c:v>325</c:v>
                </c:pt>
                <c:pt idx="172">
                  <c:v>327</c:v>
                </c:pt>
                <c:pt idx="173">
                  <c:v>331</c:v>
                </c:pt>
                <c:pt idx="174">
                  <c:v>333</c:v>
                </c:pt>
                <c:pt idx="175">
                  <c:v>341</c:v>
                </c:pt>
                <c:pt idx="176">
                  <c:v>351</c:v>
                </c:pt>
                <c:pt idx="177">
                  <c:v>354</c:v>
                </c:pt>
                <c:pt idx="178">
                  <c:v>358</c:v>
                </c:pt>
                <c:pt idx="179">
                  <c:v>365</c:v>
                </c:pt>
                <c:pt idx="180">
                  <c:v>376</c:v>
                </c:pt>
                <c:pt idx="181">
                  <c:v>378</c:v>
                </c:pt>
                <c:pt idx="182">
                  <c:v>382</c:v>
                </c:pt>
                <c:pt idx="183">
                  <c:v>384</c:v>
                </c:pt>
                <c:pt idx="184">
                  <c:v>394</c:v>
                </c:pt>
                <c:pt idx="185">
                  <c:v>397</c:v>
                </c:pt>
                <c:pt idx="186">
                  <c:v>412</c:v>
                </c:pt>
                <c:pt idx="187">
                  <c:v>419</c:v>
                </c:pt>
                <c:pt idx="188">
                  <c:v>427</c:v>
                </c:pt>
                <c:pt idx="189">
                  <c:v>446</c:v>
                </c:pt>
                <c:pt idx="190">
                  <c:v>449</c:v>
                </c:pt>
                <c:pt idx="191">
                  <c:v>450</c:v>
                </c:pt>
                <c:pt idx="192">
                  <c:v>463</c:v>
                </c:pt>
                <c:pt idx="193">
                  <c:v>469</c:v>
                </c:pt>
                <c:pt idx="194">
                  <c:v>542</c:v>
                </c:pt>
                <c:pt idx="195">
                  <c:v>587</c:v>
                </c:pt>
                <c:pt idx="196">
                  <c:v>598</c:v>
                </c:pt>
                <c:pt idx="197">
                  <c:v>625</c:v>
                </c:pt>
                <c:pt idx="198">
                  <c:v>679</c:v>
                </c:pt>
                <c:pt idx="199">
                  <c:v>774</c:v>
                </c:pt>
                <c:pt idx="200">
                  <c:v>792</c:v>
                </c:pt>
                <c:pt idx="201">
                  <c:v>854</c:v>
                </c:pt>
                <c:pt idx="202">
                  <c:v>904</c:v>
                </c:pt>
                <c:pt idx="203">
                  <c:v>952</c:v>
                </c:pt>
                <c:pt idx="204">
                  <c:v>1025</c:v>
                </c:pt>
                <c:pt idx="205">
                  <c:v>1026</c:v>
                </c:pt>
                <c:pt idx="206">
                  <c:v>1027</c:v>
                </c:pt>
                <c:pt idx="207">
                  <c:v>1028</c:v>
                </c:pt>
                <c:pt idx="208">
                  <c:v>1029</c:v>
                </c:pt>
                <c:pt idx="209">
                  <c:v>1030</c:v>
                </c:pt>
                <c:pt idx="210">
                  <c:v>1032</c:v>
                </c:pt>
                <c:pt idx="211">
                  <c:v>1033</c:v>
                </c:pt>
                <c:pt idx="212">
                  <c:v>1034</c:v>
                </c:pt>
                <c:pt idx="213">
                  <c:v>1035</c:v>
                </c:pt>
                <c:pt idx="214">
                  <c:v>1036</c:v>
                </c:pt>
                <c:pt idx="215">
                  <c:v>1037</c:v>
                </c:pt>
                <c:pt idx="216">
                  <c:v>1038</c:v>
                </c:pt>
                <c:pt idx="217">
                  <c:v>1039</c:v>
                </c:pt>
                <c:pt idx="218">
                  <c:v>1040</c:v>
                </c:pt>
                <c:pt idx="219">
                  <c:v>1041</c:v>
                </c:pt>
                <c:pt idx="220">
                  <c:v>1042</c:v>
                </c:pt>
                <c:pt idx="221">
                  <c:v>1044</c:v>
                </c:pt>
                <c:pt idx="222">
                  <c:v>1045</c:v>
                </c:pt>
                <c:pt idx="223">
                  <c:v>1046</c:v>
                </c:pt>
                <c:pt idx="224">
                  <c:v>1048</c:v>
                </c:pt>
                <c:pt idx="225">
                  <c:v>1049</c:v>
                </c:pt>
                <c:pt idx="226">
                  <c:v>1050</c:v>
                </c:pt>
                <c:pt idx="227">
                  <c:v>1051</c:v>
                </c:pt>
                <c:pt idx="228">
                  <c:v>1052</c:v>
                </c:pt>
                <c:pt idx="229">
                  <c:v>1054</c:v>
                </c:pt>
                <c:pt idx="230">
                  <c:v>1055</c:v>
                </c:pt>
                <c:pt idx="231">
                  <c:v>1056</c:v>
                </c:pt>
                <c:pt idx="232">
                  <c:v>1057</c:v>
                </c:pt>
                <c:pt idx="233">
                  <c:v>1058</c:v>
                </c:pt>
                <c:pt idx="234">
                  <c:v>1059</c:v>
                </c:pt>
                <c:pt idx="235">
                  <c:v>1060</c:v>
                </c:pt>
                <c:pt idx="236">
                  <c:v>1061</c:v>
                </c:pt>
                <c:pt idx="237">
                  <c:v>1062</c:v>
                </c:pt>
                <c:pt idx="238">
                  <c:v>1071</c:v>
                </c:pt>
                <c:pt idx="239">
                  <c:v>1072</c:v>
                </c:pt>
                <c:pt idx="240">
                  <c:v>1080</c:v>
                </c:pt>
                <c:pt idx="241">
                  <c:v>1087</c:v>
                </c:pt>
                <c:pt idx="242">
                  <c:v>1088</c:v>
                </c:pt>
                <c:pt idx="243">
                  <c:v>1099</c:v>
                </c:pt>
                <c:pt idx="244">
                  <c:v>1107</c:v>
                </c:pt>
              </c:numCache>
            </c:numRef>
          </c:xVal>
          <c:yVal>
            <c:numRef>
              <c:f>'Q-10'!$G$4:$G$248</c:f>
              <c:numCache>
                <c:formatCode>General</c:formatCode>
                <c:ptCount val="245"/>
                <c:pt idx="1">
                  <c:v>37</c:v>
                </c:pt>
                <c:pt idx="2">
                  <c:v>42</c:v>
                </c:pt>
                <c:pt idx="3">
                  <c:v>46</c:v>
                </c:pt>
                <c:pt idx="4">
                  <c:v>33</c:v>
                </c:pt>
                <c:pt idx="5">
                  <c:v>45</c:v>
                </c:pt>
                <c:pt idx="6">
                  <c:v>46</c:v>
                </c:pt>
                <c:pt idx="7">
                  <c:v>50</c:v>
                </c:pt>
                <c:pt idx="9">
                  <c:v>50</c:v>
                </c:pt>
                <c:pt idx="10">
                  <c:v>42</c:v>
                </c:pt>
                <c:pt idx="11">
                  <c:v>48</c:v>
                </c:pt>
                <c:pt idx="12">
                  <c:v>51</c:v>
                </c:pt>
                <c:pt idx="14">
                  <c:v>50</c:v>
                </c:pt>
                <c:pt idx="16">
                  <c:v>52</c:v>
                </c:pt>
                <c:pt idx="17">
                  <c:v>48</c:v>
                </c:pt>
                <c:pt idx="18">
                  <c:v>55</c:v>
                </c:pt>
                <c:pt idx="19">
                  <c:v>55</c:v>
                </c:pt>
                <c:pt idx="20">
                  <c:v>49</c:v>
                </c:pt>
                <c:pt idx="21">
                  <c:v>37</c:v>
                </c:pt>
                <c:pt idx="22">
                  <c:v>51</c:v>
                </c:pt>
                <c:pt idx="23">
                  <c:v>56</c:v>
                </c:pt>
                <c:pt idx="24">
                  <c:v>31</c:v>
                </c:pt>
                <c:pt idx="25">
                  <c:v>48</c:v>
                </c:pt>
                <c:pt idx="27">
                  <c:v>58</c:v>
                </c:pt>
                <c:pt idx="28">
                  <c:v>45</c:v>
                </c:pt>
                <c:pt idx="29">
                  <c:v>52</c:v>
                </c:pt>
                <c:pt idx="30">
                  <c:v>56</c:v>
                </c:pt>
                <c:pt idx="31">
                  <c:v>39</c:v>
                </c:pt>
                <c:pt idx="32">
                  <c:v>52</c:v>
                </c:pt>
                <c:pt idx="33">
                  <c:v>54</c:v>
                </c:pt>
                <c:pt idx="34">
                  <c:v>45</c:v>
                </c:pt>
                <c:pt idx="35">
                  <c:v>52</c:v>
                </c:pt>
                <c:pt idx="36">
                  <c:v>52</c:v>
                </c:pt>
                <c:pt idx="37">
                  <c:v>49</c:v>
                </c:pt>
                <c:pt idx="38">
                  <c:v>54</c:v>
                </c:pt>
                <c:pt idx="40">
                  <c:v>44</c:v>
                </c:pt>
                <c:pt idx="41">
                  <c:v>47</c:v>
                </c:pt>
                <c:pt idx="42">
                  <c:v>52</c:v>
                </c:pt>
                <c:pt idx="43">
                  <c:v>58</c:v>
                </c:pt>
                <c:pt idx="44">
                  <c:v>18</c:v>
                </c:pt>
                <c:pt idx="45">
                  <c:v>58</c:v>
                </c:pt>
                <c:pt idx="46">
                  <c:v>61</c:v>
                </c:pt>
                <c:pt idx="48">
                  <c:v>54</c:v>
                </c:pt>
                <c:pt idx="49">
                  <c:v>48</c:v>
                </c:pt>
                <c:pt idx="50">
                  <c:v>70</c:v>
                </c:pt>
                <c:pt idx="52">
                  <c:v>52</c:v>
                </c:pt>
                <c:pt idx="53">
                  <c:v>48</c:v>
                </c:pt>
                <c:pt idx="54">
                  <c:v>25</c:v>
                </c:pt>
                <c:pt idx="55">
                  <c:v>50</c:v>
                </c:pt>
                <c:pt idx="56">
                  <c:v>56</c:v>
                </c:pt>
                <c:pt idx="57">
                  <c:v>52</c:v>
                </c:pt>
                <c:pt idx="58">
                  <c:v>59</c:v>
                </c:pt>
                <c:pt idx="59">
                  <c:v>54</c:v>
                </c:pt>
                <c:pt idx="60">
                  <c:v>31</c:v>
                </c:pt>
                <c:pt idx="61">
                  <c:v>57</c:v>
                </c:pt>
                <c:pt idx="62">
                  <c:v>66</c:v>
                </c:pt>
                <c:pt idx="63">
                  <c:v>33</c:v>
                </c:pt>
                <c:pt idx="65">
                  <c:v>67</c:v>
                </c:pt>
                <c:pt idx="66">
                  <c:v>57</c:v>
                </c:pt>
                <c:pt idx="67">
                  <c:v>54</c:v>
                </c:pt>
                <c:pt idx="68">
                  <c:v>53</c:v>
                </c:pt>
                <c:pt idx="69">
                  <c:v>59</c:v>
                </c:pt>
                <c:pt idx="70">
                  <c:v>28</c:v>
                </c:pt>
                <c:pt idx="71">
                  <c:v>49</c:v>
                </c:pt>
                <c:pt idx="72">
                  <c:v>50</c:v>
                </c:pt>
                <c:pt idx="73">
                  <c:v>43</c:v>
                </c:pt>
                <c:pt idx="74">
                  <c:v>52</c:v>
                </c:pt>
                <c:pt idx="75">
                  <c:v>55</c:v>
                </c:pt>
                <c:pt idx="77">
                  <c:v>44</c:v>
                </c:pt>
                <c:pt idx="78">
                  <c:v>39</c:v>
                </c:pt>
                <c:pt idx="79">
                  <c:v>32</c:v>
                </c:pt>
                <c:pt idx="80">
                  <c:v>13</c:v>
                </c:pt>
                <c:pt idx="81">
                  <c:v>55</c:v>
                </c:pt>
                <c:pt idx="82">
                  <c:v>55</c:v>
                </c:pt>
                <c:pt idx="83">
                  <c:v>48</c:v>
                </c:pt>
                <c:pt idx="85">
                  <c:v>51</c:v>
                </c:pt>
                <c:pt idx="87">
                  <c:v>53</c:v>
                </c:pt>
                <c:pt idx="88">
                  <c:v>54</c:v>
                </c:pt>
                <c:pt idx="89">
                  <c:v>62</c:v>
                </c:pt>
                <c:pt idx="90">
                  <c:v>53</c:v>
                </c:pt>
                <c:pt idx="91">
                  <c:v>57</c:v>
                </c:pt>
                <c:pt idx="92">
                  <c:v>52</c:v>
                </c:pt>
                <c:pt idx="93">
                  <c:v>52</c:v>
                </c:pt>
                <c:pt idx="94">
                  <c:v>20</c:v>
                </c:pt>
                <c:pt idx="95">
                  <c:v>58</c:v>
                </c:pt>
                <c:pt idx="96">
                  <c:v>48</c:v>
                </c:pt>
                <c:pt idx="97">
                  <c:v>57</c:v>
                </c:pt>
                <c:pt idx="98">
                  <c:v>57</c:v>
                </c:pt>
                <c:pt idx="99">
                  <c:v>57</c:v>
                </c:pt>
                <c:pt idx="100">
                  <c:v>50</c:v>
                </c:pt>
                <c:pt idx="101">
                  <c:v>54</c:v>
                </c:pt>
                <c:pt idx="102">
                  <c:v>53</c:v>
                </c:pt>
                <c:pt idx="103">
                  <c:v>54</c:v>
                </c:pt>
                <c:pt idx="104">
                  <c:v>44</c:v>
                </c:pt>
                <c:pt idx="105">
                  <c:v>56</c:v>
                </c:pt>
                <c:pt idx="106">
                  <c:v>51</c:v>
                </c:pt>
                <c:pt idx="107">
                  <c:v>53</c:v>
                </c:pt>
                <c:pt idx="108">
                  <c:v>48</c:v>
                </c:pt>
                <c:pt idx="109">
                  <c:v>47</c:v>
                </c:pt>
                <c:pt idx="110">
                  <c:v>58</c:v>
                </c:pt>
                <c:pt idx="111">
                  <c:v>54</c:v>
                </c:pt>
                <c:pt idx="112">
                  <c:v>53</c:v>
                </c:pt>
                <c:pt idx="114">
                  <c:v>58</c:v>
                </c:pt>
                <c:pt idx="115">
                  <c:v>58</c:v>
                </c:pt>
                <c:pt idx="116">
                  <c:v>60</c:v>
                </c:pt>
                <c:pt idx="117">
                  <c:v>53</c:v>
                </c:pt>
                <c:pt idx="118">
                  <c:v>51</c:v>
                </c:pt>
                <c:pt idx="119">
                  <c:v>56</c:v>
                </c:pt>
                <c:pt idx="120">
                  <c:v>53</c:v>
                </c:pt>
                <c:pt idx="121">
                  <c:v>54</c:v>
                </c:pt>
                <c:pt idx="122">
                  <c:v>50</c:v>
                </c:pt>
                <c:pt idx="123">
                  <c:v>56</c:v>
                </c:pt>
                <c:pt idx="124">
                  <c:v>44</c:v>
                </c:pt>
                <c:pt idx="125">
                  <c:v>20</c:v>
                </c:pt>
                <c:pt idx="126">
                  <c:v>62</c:v>
                </c:pt>
                <c:pt idx="127">
                  <c:v>50</c:v>
                </c:pt>
                <c:pt idx="128">
                  <c:v>54</c:v>
                </c:pt>
                <c:pt idx="129">
                  <c:v>54</c:v>
                </c:pt>
                <c:pt idx="131">
                  <c:v>27</c:v>
                </c:pt>
                <c:pt idx="132">
                  <c:v>60</c:v>
                </c:pt>
                <c:pt idx="133">
                  <c:v>54</c:v>
                </c:pt>
                <c:pt idx="134">
                  <c:v>53</c:v>
                </c:pt>
                <c:pt idx="135">
                  <c:v>67</c:v>
                </c:pt>
                <c:pt idx="136">
                  <c:v>41</c:v>
                </c:pt>
                <c:pt idx="137">
                  <c:v>52</c:v>
                </c:pt>
                <c:pt idx="138">
                  <c:v>60</c:v>
                </c:pt>
                <c:pt idx="139">
                  <c:v>52</c:v>
                </c:pt>
                <c:pt idx="140">
                  <c:v>26</c:v>
                </c:pt>
                <c:pt idx="141">
                  <c:v>46</c:v>
                </c:pt>
                <c:pt idx="142">
                  <c:v>53</c:v>
                </c:pt>
                <c:pt idx="144">
                  <c:v>51</c:v>
                </c:pt>
                <c:pt idx="145">
                  <c:v>50</c:v>
                </c:pt>
                <c:pt idx="146">
                  <c:v>50</c:v>
                </c:pt>
                <c:pt idx="147">
                  <c:v>55</c:v>
                </c:pt>
                <c:pt idx="148">
                  <c:v>31</c:v>
                </c:pt>
                <c:pt idx="149">
                  <c:v>30</c:v>
                </c:pt>
                <c:pt idx="150">
                  <c:v>56</c:v>
                </c:pt>
                <c:pt idx="151">
                  <c:v>56</c:v>
                </c:pt>
                <c:pt idx="152">
                  <c:v>60</c:v>
                </c:pt>
                <c:pt idx="153">
                  <c:v>59</c:v>
                </c:pt>
                <c:pt idx="154">
                  <c:v>48</c:v>
                </c:pt>
                <c:pt idx="155">
                  <c:v>54</c:v>
                </c:pt>
                <c:pt idx="156">
                  <c:v>54</c:v>
                </c:pt>
                <c:pt idx="157">
                  <c:v>53</c:v>
                </c:pt>
                <c:pt idx="160">
                  <c:v>54</c:v>
                </c:pt>
                <c:pt idx="161">
                  <c:v>26</c:v>
                </c:pt>
                <c:pt idx="162">
                  <c:v>54</c:v>
                </c:pt>
                <c:pt idx="163">
                  <c:v>45</c:v>
                </c:pt>
                <c:pt idx="164">
                  <c:v>55</c:v>
                </c:pt>
                <c:pt idx="165">
                  <c:v>55</c:v>
                </c:pt>
                <c:pt idx="167">
                  <c:v>51</c:v>
                </c:pt>
                <c:pt idx="168">
                  <c:v>60</c:v>
                </c:pt>
                <c:pt idx="169">
                  <c:v>50</c:v>
                </c:pt>
                <c:pt idx="170">
                  <c:v>56</c:v>
                </c:pt>
                <c:pt idx="171">
                  <c:v>48</c:v>
                </c:pt>
                <c:pt idx="172">
                  <c:v>54</c:v>
                </c:pt>
                <c:pt idx="173">
                  <c:v>56</c:v>
                </c:pt>
                <c:pt idx="174">
                  <c:v>54</c:v>
                </c:pt>
                <c:pt idx="175">
                  <c:v>48</c:v>
                </c:pt>
                <c:pt idx="176">
                  <c:v>58</c:v>
                </c:pt>
                <c:pt idx="177">
                  <c:v>19</c:v>
                </c:pt>
                <c:pt idx="178">
                  <c:v>54</c:v>
                </c:pt>
                <c:pt idx="179">
                  <c:v>26</c:v>
                </c:pt>
                <c:pt idx="180">
                  <c:v>51</c:v>
                </c:pt>
                <c:pt idx="181">
                  <c:v>56</c:v>
                </c:pt>
                <c:pt idx="182">
                  <c:v>51</c:v>
                </c:pt>
                <c:pt idx="183">
                  <c:v>28</c:v>
                </c:pt>
                <c:pt idx="184">
                  <c:v>55</c:v>
                </c:pt>
                <c:pt idx="185">
                  <c:v>44</c:v>
                </c:pt>
                <c:pt idx="186">
                  <c:v>27</c:v>
                </c:pt>
                <c:pt idx="187">
                  <c:v>33</c:v>
                </c:pt>
                <c:pt idx="188">
                  <c:v>59</c:v>
                </c:pt>
                <c:pt idx="189">
                  <c:v>37</c:v>
                </c:pt>
                <c:pt idx="190">
                  <c:v>55</c:v>
                </c:pt>
                <c:pt idx="191">
                  <c:v>52</c:v>
                </c:pt>
                <c:pt idx="192">
                  <c:v>49</c:v>
                </c:pt>
                <c:pt idx="193">
                  <c:v>54</c:v>
                </c:pt>
                <c:pt idx="194">
                  <c:v>57</c:v>
                </c:pt>
                <c:pt idx="195">
                  <c:v>58</c:v>
                </c:pt>
                <c:pt idx="196">
                  <c:v>51</c:v>
                </c:pt>
                <c:pt idx="197">
                  <c:v>55</c:v>
                </c:pt>
                <c:pt idx="198">
                  <c:v>61</c:v>
                </c:pt>
                <c:pt idx="199">
                  <c:v>34</c:v>
                </c:pt>
                <c:pt idx="200">
                  <c:v>37</c:v>
                </c:pt>
                <c:pt idx="201">
                  <c:v>34</c:v>
                </c:pt>
                <c:pt idx="202">
                  <c:v>50</c:v>
                </c:pt>
                <c:pt idx="203">
                  <c:v>46</c:v>
                </c:pt>
                <c:pt idx="204">
                  <c:v>31</c:v>
                </c:pt>
                <c:pt idx="205">
                  <c:v>48</c:v>
                </c:pt>
                <c:pt idx="206">
                  <c:v>53</c:v>
                </c:pt>
                <c:pt idx="207">
                  <c:v>47</c:v>
                </c:pt>
                <c:pt idx="209">
                  <c:v>46</c:v>
                </c:pt>
                <c:pt idx="210">
                  <c:v>27</c:v>
                </c:pt>
                <c:pt idx="211">
                  <c:v>52</c:v>
                </c:pt>
                <c:pt idx="212">
                  <c:v>49</c:v>
                </c:pt>
                <c:pt idx="213">
                  <c:v>62</c:v>
                </c:pt>
                <c:pt idx="214">
                  <c:v>51</c:v>
                </c:pt>
                <c:pt idx="215">
                  <c:v>49</c:v>
                </c:pt>
                <c:pt idx="216">
                  <c:v>54</c:v>
                </c:pt>
                <c:pt idx="217">
                  <c:v>57</c:v>
                </c:pt>
                <c:pt idx="218">
                  <c:v>61</c:v>
                </c:pt>
                <c:pt idx="219">
                  <c:v>53</c:v>
                </c:pt>
                <c:pt idx="220">
                  <c:v>55</c:v>
                </c:pt>
                <c:pt idx="221">
                  <c:v>51</c:v>
                </c:pt>
                <c:pt idx="222">
                  <c:v>42</c:v>
                </c:pt>
                <c:pt idx="223">
                  <c:v>46</c:v>
                </c:pt>
                <c:pt idx="224">
                  <c:v>54</c:v>
                </c:pt>
                <c:pt idx="225">
                  <c:v>52</c:v>
                </c:pt>
                <c:pt idx="226">
                  <c:v>48</c:v>
                </c:pt>
                <c:pt idx="227">
                  <c:v>56</c:v>
                </c:pt>
                <c:pt idx="228">
                  <c:v>53</c:v>
                </c:pt>
                <c:pt idx="229">
                  <c:v>57</c:v>
                </c:pt>
                <c:pt idx="230">
                  <c:v>30</c:v>
                </c:pt>
                <c:pt idx="231">
                  <c:v>51</c:v>
                </c:pt>
                <c:pt idx="232">
                  <c:v>47</c:v>
                </c:pt>
                <c:pt idx="233">
                  <c:v>63</c:v>
                </c:pt>
                <c:pt idx="234">
                  <c:v>58</c:v>
                </c:pt>
                <c:pt idx="235">
                  <c:v>35</c:v>
                </c:pt>
                <c:pt idx="236">
                  <c:v>47</c:v>
                </c:pt>
                <c:pt idx="237">
                  <c:v>47</c:v>
                </c:pt>
                <c:pt idx="238">
                  <c:v>54</c:v>
                </c:pt>
                <c:pt idx="239">
                  <c:v>42</c:v>
                </c:pt>
                <c:pt idx="240">
                  <c:v>39</c:v>
                </c:pt>
                <c:pt idx="242">
                  <c:v>61</c:v>
                </c:pt>
                <c:pt idx="243">
                  <c:v>39</c:v>
                </c:pt>
                <c:pt idx="244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56-467B-A43E-5F40C134E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1397487"/>
        <c:axId val="1258901375"/>
      </c:scatterChart>
      <c:valAx>
        <c:axId val="1231397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university</a:t>
                </a:r>
                <a:r>
                  <a:rPr lang="en-IN" baseline="0"/>
                  <a:t> ranking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901375"/>
        <c:crosses val="autoZero"/>
        <c:crossBetween val="midCat"/>
      </c:valAx>
      <c:valAx>
        <c:axId val="125890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</a:t>
                </a:r>
                <a:r>
                  <a:rPr lang="en-IN" baseline="0"/>
                  <a:t> of female student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13974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Female</a:t>
            </a:r>
            <a:r>
              <a:rPr lang="en-IN" baseline="0"/>
              <a:t> Students (%) Over Years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'Q-13'!$C$12:$C$17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'Q-13'!$D$12:$D$17</c:f>
              <c:numCache>
                <c:formatCode>0.00%</c:formatCode>
                <c:ptCount val="6"/>
                <c:pt idx="0">
                  <c:v>1.876501301856383E-3</c:v>
                </c:pt>
                <c:pt idx="1">
                  <c:v>1.7819208407871198E-3</c:v>
                </c:pt>
                <c:pt idx="2">
                  <c:v>1.7748197448696616E-3</c:v>
                </c:pt>
                <c:pt idx="3">
                  <c:v>3.6268995046595583E-3</c:v>
                </c:pt>
                <c:pt idx="4">
                  <c:v>2.1340697966357016E-3</c:v>
                </c:pt>
                <c:pt idx="5">
                  <c:v>2.4458533131657711E-3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A2-41B9-832C-A459E989EB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66869023"/>
        <c:axId val="1471684383"/>
      </c:lineChart>
      <c:catAx>
        <c:axId val="1466869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1684383"/>
        <c:crosses val="autoZero"/>
        <c:auto val="1"/>
        <c:lblAlgn val="ctr"/>
        <c:lblOffset val="100"/>
        <c:noMultiLvlLbl val="0"/>
      </c:catAx>
      <c:valAx>
        <c:axId val="147168438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FEMALE</a:t>
                </a:r>
                <a:r>
                  <a:rPr lang="en-IN" baseline="0"/>
                  <a:t>  STUDENT (%)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869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'Q-11'!$E$4:$E$77</cx:f>
        <cx:lvl ptCount="74">
          <cx:pt idx="0">Argentina</cx:pt>
          <cx:pt idx="1">Australia</cx:pt>
          <cx:pt idx="2">Austria</cx:pt>
          <cx:pt idx="3">Bangladesh</cx:pt>
          <cx:pt idx="4">Belarus</cx:pt>
          <cx:pt idx="5">Belgium</cx:pt>
          <cx:pt idx="6">Brazil</cx:pt>
          <cx:pt idx="7">Bulgaria</cx:pt>
          <cx:pt idx="8">Canada</cx:pt>
          <cx:pt idx="9">Chile</cx:pt>
          <cx:pt idx="10">China</cx:pt>
          <cx:pt idx="11">Colombia</cx:pt>
          <cx:pt idx="12">Croatia</cx:pt>
          <cx:pt idx="13">Cyprus</cx:pt>
          <cx:pt idx="14">Czech Republic</cx:pt>
          <cx:pt idx="15">Denmark</cx:pt>
          <cx:pt idx="16">Egypt</cx:pt>
          <cx:pt idx="17">Estonia</cx:pt>
          <cx:pt idx="18">Finland</cx:pt>
          <cx:pt idx="19">France</cx:pt>
          <cx:pt idx="20">Germany</cx:pt>
          <cx:pt idx="21">Ghana</cx:pt>
          <cx:pt idx="22">Greece</cx:pt>
          <cx:pt idx="23">Hong Kong</cx:pt>
          <cx:pt idx="24">Hungary</cx:pt>
          <cx:pt idx="25">Iceland</cx:pt>
          <cx:pt idx="26">India</cx:pt>
          <cx:pt idx="27">Indonesia</cx:pt>
          <cx:pt idx="28">Iran</cx:pt>
          <cx:pt idx="29">Ireland</cx:pt>
          <cx:pt idx="30">Israel</cx:pt>
          <cx:pt idx="31">Italy</cx:pt>
          <cx:pt idx="32">Japan</cx:pt>
          <cx:pt idx="33">Jordan</cx:pt>
          <cx:pt idx="34">Kenya</cx:pt>
          <cx:pt idx="35">Latvia</cx:pt>
          <cx:pt idx="36">Lebanon</cx:pt>
          <cx:pt idx="37">Lithuania</cx:pt>
          <cx:pt idx="38">Luxembourg</cx:pt>
          <cx:pt idx="39">Macau</cx:pt>
          <cx:pt idx="40">Malaysia</cx:pt>
          <cx:pt idx="41">Mexico</cx:pt>
          <cx:pt idx="42">Morocco</cx:pt>
          <cx:pt idx="43">Netherlands</cx:pt>
          <cx:pt idx="44">New Zealand</cx:pt>
          <cx:pt idx="45">Nigeria</cx:pt>
          <cx:pt idx="46">Norway</cx:pt>
          <cx:pt idx="47">Oman</cx:pt>
          <cx:pt idx="48">Pakistan</cx:pt>
          <cx:pt idx="49">Poland</cx:pt>
          <cx:pt idx="50">Portugal</cx:pt>
          <cx:pt idx="51">Puerto Rico</cx:pt>
          <cx:pt idx="52">Qatar</cx:pt>
          <cx:pt idx="53">Romania</cx:pt>
          <cx:pt idx="54">Russia</cx:pt>
          <cx:pt idx="55">Saudi Arabia</cx:pt>
          <cx:pt idx="56">Serbia</cx:pt>
          <cx:pt idx="57">Singapore</cx:pt>
          <cx:pt idx="58">Slovakia</cx:pt>
          <cx:pt idx="59">Slovenia</cx:pt>
          <cx:pt idx="60">South Africa</cx:pt>
          <cx:pt idx="61">South Korea</cx:pt>
          <cx:pt idx="62">Spain</cx:pt>
          <cx:pt idx="63">Sweden</cx:pt>
          <cx:pt idx="64">Switzerland</cx:pt>
          <cx:pt idx="65">Taiwan</cx:pt>
          <cx:pt idx="66">Thailand</cx:pt>
          <cx:pt idx="67">Turkey</cx:pt>
          <cx:pt idx="68">Uganda</cx:pt>
          <cx:pt idx="69">Ukraine</cx:pt>
          <cx:pt idx="70">United Arab Emirates</cx:pt>
          <cx:pt idx="71">United Kingdom</cx:pt>
          <cx:pt idx="72">United States of America</cx:pt>
          <cx:pt idx="73">Uruguay</cx:pt>
        </cx:lvl>
      </cx:strDim>
      <cx:numDim type="colorVal">
        <cx:f>'Q-11'!$F$4:$F$77</cx:f>
        <cx:lvl ptCount="74" formatCode="General">
          <cx:pt idx="0">4</cx:pt>
          <cx:pt idx="1">35</cx:pt>
          <cx:pt idx="2">12</cx:pt>
          <cx:pt idx="3">1</cx:pt>
          <cx:pt idx="4">1</cx:pt>
          <cx:pt idx="5">11</cx:pt>
          <cx:pt idx="6">27</cx:pt>
          <cx:pt idx="7">1</cx:pt>
          <cx:pt idx="8">37</cx:pt>
          <cx:pt idx="9">7</cx:pt>
          <cx:pt idx="10">96</cx:pt>
          <cx:pt idx="11">4</cx:pt>
          <cx:pt idx="12">1</cx:pt>
          <cx:pt idx="13">1</cx:pt>
          <cx:pt idx="14">10</cx:pt>
          <cx:pt idx="15">6</cx:pt>
          <cx:pt idx="16">5</cx:pt>
          <cx:pt idx="17">2</cx:pt>
          <cx:pt idx="18">10</cx:pt>
          <cx:pt idx="19">68</cx:pt>
          <cx:pt idx="20">68</cx:pt>
          <cx:pt idx="21">1</cx:pt>
          <cx:pt idx="22">8</cx:pt>
          <cx:pt idx="23">6</cx:pt>
          <cx:pt idx="24">6</cx:pt>
          <cx:pt idx="25">1</cx:pt>
          <cx:pt idx="26">22</cx:pt>
          <cx:pt idx="27">1</cx:pt>
          <cx:pt idx="28">11</cx:pt>
          <cx:pt idx="29">10</cx:pt>
          <cx:pt idx="30">8</cx:pt>
          <cx:pt idx="31">54</cx:pt>
          <cx:pt idx="32">81</cx:pt>
          <cx:pt idx="33">2</cx:pt>
          <cx:pt idx="34">1</cx:pt>
          <cx:pt idx="35">1</cx:pt>
          <cx:pt idx="36">1</cx:pt>
          <cx:pt idx="37">1</cx:pt>
          <cx:pt idx="38">1</cx:pt>
          <cx:pt idx="39">1</cx:pt>
          <cx:pt idx="40">8</cx:pt>
          <cx:pt idx="41">3</cx:pt>
          <cx:pt idx="42">1</cx:pt>
          <cx:pt idx="43">14</cx:pt>
          <cx:pt idx="44">7</cx:pt>
          <cx:pt idx="45">1</cx:pt>
          <cx:pt idx="46">6</cx:pt>
          <cx:pt idx="47">1</cx:pt>
          <cx:pt idx="48">2</cx:pt>
          <cx:pt idx="49">12</cx:pt>
          <cx:pt idx="50">9</cx:pt>
          <cx:pt idx="51">1</cx:pt>
          <cx:pt idx="52">1</cx:pt>
          <cx:pt idx="53">4</cx:pt>
          <cx:pt idx="54">13</cx:pt>
          <cx:pt idx="55">4</cx:pt>
          <cx:pt idx="56">1</cx:pt>
          <cx:pt idx="57">2</cx:pt>
          <cx:pt idx="58">2</cx:pt>
          <cx:pt idx="59">2</cx:pt>
          <cx:pt idx="60">6</cx:pt>
          <cx:pt idx="61">37</cx:pt>
          <cx:pt idx="62">43</cx:pt>
          <cx:pt idx="63">12</cx:pt>
          <cx:pt idx="64">12</cx:pt>
          <cx:pt idx="65">29</cx:pt>
          <cx:pt idx="66">7</cx:pt>
          <cx:pt idx="67">15</cx:pt>
          <cx:pt idx="68">1</cx:pt>
          <cx:pt idx="69">2</cx:pt>
          <cx:pt idx="70">2</cx:pt>
          <cx:pt idx="71">89</cx:pt>
          <cx:pt idx="72">273</cx:pt>
          <cx:pt idx="73">1</cx:pt>
        </cx:lvl>
      </cx:numDim>
    </cx:data>
  </cx:chartData>
  <cx:chart>
    <cx:title pos="t" align="ctr" overlay="0">
      <cx:tx>
        <cx:txData>
          <cx:v>No. Of University by Country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" lastClr="FFFFFF">
                  <a:lumMod val="95000"/>
                </a:sysClr>
              </a:solidFill>
              <a:latin typeface="Calibri" panose="020F0502020204030204"/>
            </a:rPr>
            <a:t>No. Of University by Country</a:t>
          </a:r>
        </a:p>
      </cx:txPr>
    </cx:title>
    <cx:plotArea>
      <cx:plotAreaRegion>
        <cx:series layoutId="regionMap" uniqueId="{7857A62C-81A1-49B1-94F8-F385869465B0}">
          <cx:dataId val="0"/>
          <cx:layoutPr>
            <cx:geography cultureLanguage="en-US" cultureRegion="IN" attribution="Powered by Bing">
              <cx:geoCache provider="{E9337A44-BEBE-4D9F-B70C-5C5E7DAFC167}">
                <cx:binary>7H3ZbuS40uarFOp65BYpkpIOTv9AUcrVa3mp7UbIstPa913PNnfzYhNyZtqZtOx0n8qBDcxRAW40
aZrBL4IRwWCQ/Pdt86/bYLnIPjVhEOX/um3+/uwURfKvv/7Kb51luMiPQvc2i/P4vji6jcO/4vt7
93b51122qN3I/gvLiPx16yyyYtl8/p9/w1+zl/FJfLso3Dj6Wi6z9nKZl0GRv1I3WPXpNi6jom9u
w1/6+/Pp4nZRfv60jAq3aK/bZPn3553f+PzpL/HvPOvzUwBkFeUdtMX4CCmaplAdyQ8f+vwpiCN7
XY2QckRVpDCqsE2nZ4sQGvZ0xJ+uvlxuiodoeaBkcXeXLfP80/q/O013SN+pcfPYWI3ciHtCT88f
RvbXLrL/82+hAMYqlGyBLwKzr0rEfpZni2Xw2oD/GfiKfKQhTDBlsv7waTvgK+RIozpRtRVnZFnZ
dL1iwX5yhvHftBPA3xSLyM9O3h/5kd0mxWb0Q5L2z4DH7IjKGBNNZUNSj/UjTSUIaRvk8abrFfB7
qRnGfd1MgH1dKqI+mrw/6jxbdO4B5V1C8pHy8MmA6JaakahyhB84sWGIgPh+SoYh37QTMN8Ui6Bz
0GagPgUN8qzg/6mS+ZLZvXKPFhuZ+3Nxl0CT6DojuobWikbdhZ9BPVOxRtF6Pgia5k00DXNgq6nA
hK0akQ+9VXlvPkzBCn46hh+H4wMYW4JBrWCmDKkdhMgRYr0toHTT6UrhPNLynxlcobnAB6FW5MX0
+P158aXMi2wRuIecE5gegcQjWWFkZzIgmCxEl0H5P9mGlbe14sWbaHlhLjwNQ+DB1h8V8f9y8/74
82Vgu2W4Eco/10hUPmJE1inT1JXns6uQyBFjCNTRowEW9NEb6BnmwGNDAf/HchF9PvoA6C8iO1jc
LXPncAzASu/iKMACZcUAfWcS6PIReKVY1XTt0TPdngT8TSS9wIOttiIbtqqeccJ8f048TNNDaiGi
HlFNlVWZ7E6A3hLA/OgXZo+WYhv/NxAyDP5jQwH5x3IR9i/X7w+74RzUHVLA+6e6oiKdDMk+mIQj
lSoK0QWts5eMYcjXzQTA16Ui3MbZ+8N9tiycZRYsorv8cAqH4iNMKFMw2pV0esQw0xHYgZWgy2CN
tyX9jcQMQ7/TWGDATp3IhrMPsOYFm7TIykOyAGI5BOkg2LsswNqRTHQCvIHybezfQMEw7o8NBcwf
y0W8+c/3F3teBvYiO6h2x6BINERh6bUS7t1VL3igGPS7itDaCYLwzw78byDoBfwfW4oMeKx4xoHJ
+3PgNM7i29t4g8Kfu5kKOkLg5GNQ6UOaXlIhHMEgDLSp7SfGNgfeQNAwAx4bCvg/lovwn355f/hP
3MIpF9EhZwClPcIqo3it3oUZoBzpoHoUVV1PEIg+b+P/JoqGObDVVODBVo3IhZMP4OzMMtD70d0G
iD+fBGB5NUaRzvA66rDLA5gEuqoTqm9Cb7LAhDcQNMyCx4YCAx7LRfhnH2CxBX5ZsDwc+BKoIJUh
RVHxWsnvLrQkFR0p4P30eyybXldxhr2EDIO+biZAvi4VATc+gJtjLKLF3QEDOwzDjlUfZkOriHIv
ztuhZp0dMVmF7a4XYp376XkB+PU4ROTXxc+g//L+Cn92e2BV08eRNYI00nuS26Aj7QjJFKJqsOha
fbvC/gZKhlF/bCjA/lgu4j67en/cx250WBXPYPuEMBXs7HrHalfFg6OpY1lHsM84GE14Az3D6D82
FNB/LBfRH8/eH30jDuLw9yG9HHLUb6sg1gcMtqVexeDeaBpElNdsEVX8GygZBv5pDALyTxUi9MYH
2EC/WpR37qcv2eKg8GMIlmEIVura4LYKIbDs1SDYow3HMt9K1DAndlsL3NitFDly9QFMwLWzcA+r
ixCFjBIEkWNYdT18u/YX7O4RbK4o6qYeqrdd/rcQNMyJp5YCF54qRA5cTz+AOspiyMZZbFD4c3+f
AAMIZDdoWB1kAINNSNBJiujnG/sJGQb+saGA+2O5CPv08gPA3iYHDa71W+warLAgnrBCfdcWKAow
hSIAfXhX0dhLzgvYr9uJ0K+LReSNDxBnuwriannQKANhRwj0u8qUtXe5633CZoqGgStUjG++hZJh
2J9aCsA/VYjQX30E16db3jqfLpdJ+Ttwbw+ocvQjVdGxosHPh283kQ1MggImASIMmy7XS9yenNdV
3zD8xqahgP5juQi+8ev9Nc4FZIEW8adL95ARTlhYwY6KojH8tFG47YIydgQaCYNFfvKNts3tG4ka
ZsNOY4EVO3UiOy4+gAEwl1G4yPyNRP653YVYpw7bWxDNpKtJsKuFtH5prMuwr7iyD7IQa34DPcNc
eGwocOCxXETf/AAZPWfL+tOv5eKwrqdEEOR1yjLE89dGeHcdDHsBR5pCILOTQcX2NHgjOcMM2Gks
MGGnTmTE2QfQSqfAgzZ/XQn/s+RaBeJrsNWL9c2OrsAEMMeQ7/AQrljNk11WvIWgYT48tRSY8FQh
cuD0A/hDo7yID+oOUe2IaQqDja3BbE+IBsHyC6zxC67oG+gZxv+xoQD/Y7mI/ugDxPvH2SK6PWDA
H3zRfkdRpmSdXLJrBSADlAL6RN7EQfVd6d9PzjD2m3YC9JtiEfnxBzDAXxfFItuM/s/NL4g1pJYz
WISxlVoBZLc8IYqOMIZsNzDAj+uzbQuwl5ph3NfNBNjXpSLqXz9AwGeSLZeHlHcFIvsg7uDfr/2a
3XUv5BnqFGug7gWLu5+OYcA37QTEN8Ui5JMPIOiTZRYuovZwog6yDNF8vT+9MuRp9qcsNBn+aWCD
H75N16tl1xvoeQH7zUBE8DflIvrmB1Dw8zi7W0QbBP5cz/Q5JYyBB4N2F7mQVagTcCzV9UJMPK21
n45h0DftBMw3xSLk8w8Q5j9eRu0BA5roCFx2HVwaUCFbGh00D4FlLSRXPeWQb2v0vVQM471uJsC9
LhXRPv4AAj5xYIv5cPINyYBgIbGmbJKiICFzC3UJdA/sZkFsea1bdMGD2UvOMOzrZgLs61IR9skH
iNtfLbOD7mLBNhWEj2HphNfhg131guUjVQeWQAhh9aENy1dKfT85w7hv2gnAb4pF5C+v3j+QNi0j
SNQ8oD2FLHwEKWraJnys70KP9COCMNIgwjxoT99AzzD2jw0F8B/LRfSnN++P/iy6i6PlQSMGknwE
yyG2CR6vXZYtpdOfjJNB4cCmId0V+zdRM4z+VlMB/60akQMz80Nw4JDxGjiVqFAIH2vDR4FUHSLI
CtMoW+/nPufA69S8iH7f7Dnyfekz1D/AqYirZOEe0I0k4KRDPpTMNoGAXZ0jQa4+JZA6C2eDhvX9
PnKGYV+PQoB9XSrCPvoAyv4qLgsHzuFmywP6OOCrEwX2BLWNTO8uWhFWIUSG4WAWAa5s+5RvpOYF
7LeHInJgu07kw/EHWMTOIE62weIAiygM5z9ViBGvfZ3eidzS9xRSdhiBsxEv7FrtI2YY/1UrAfhV
oYj47CMgXiyCQzo5oFEwpaDnn3LttyBHcBFMn5qA1KdDcduSP9tHzQuYr5qJoK9Kn6H+AdLvL+LD
7klB9j1c8cIg73WzntqR9N63lGWCmSbsje+nYxjwTTsB8U2xCPnFB8gAv1649SGVC95dsYLrvlFc
q6XS/v6God20E6DdFIvQXn9/f1dxvkgOiSzYTQZHCClVnyKL2zpE6c+SMDg4LviIe8kYBnzdTMB7
XSrCPb94f7j77J+F/7o7/M82U4kGm6UqUVW69gN3Y2C9+tAg/M5kQX28hZJh0J9aCrg/VYjQX32A
hIKTRVEdEnjK4PIt2KZD8OPh2wUeco51iIFBIHgTBtvVMfvJGUZ/007AflMsIn/y7f2F/jKG3Y1D
Qg8JrJDBoTIVDqU9fMIW6sMhE8qoCl77tovyBkKGQX9sKKD+WC7CfvkBguwnZbMMf8dlZm9Q+HO3
nEAen8o0DKfBV8jvLkoZbDthpT86tZoSYgbx20ga5sF2W4EN21UiJ04+QETsIs6K0l4c8KI0RYcM
DkglA62/4y32ZzWhAi5L2DiTUL89Bd5CyjD+Ty0F9J8qROwvPoC7frL8vYjiQ65MYcMaQ8KkzHaX
pAooJUgfoBTYsvp2kX8DIcPAPzYUcH8sF2E/4e+v80+XzUHTWPs0AaW/hHRzFH9X8cDFgXCqU9ZZ
/28X9/2UDMO+aSegvikWQT/98f6gn7n28qD3U4CWAUWuUIgyrj5w27fceVA28KlwOnldDeuqbWXz
BnqGsX9sKID/WC6ifzb5AOjHWb04YDyG6kc6nMKBvdb14UBYpW6BD0kckNYN8i5EIM/2kvEC5ut2
IuTr4meIfwAP5xz8yo3E/blvg2HjGr6nmO8u3lSFatjmgOOamz5X0YJ9VAzDvWolgL0qFKE+P31/
4b56CD9/uc/c28Vm+H8OuQQ3C8G+noJlVVg9UUgiUBHBuqBS3krHMOi7rQXwdytFJvz68v5MuIDQ
QV4cVOZh765X4UQbvAuBaXD/NNx0BqcBVxpeEP23EDTMiaeWAheeKkQOXHyAIMIVXOW+SGCv6XBz
AK73gKVqfzBw5TUKOx39ZXOQqddfRyfEzN5EyzD6W00F+LdqRPyvPoCNvYncYnn36RjYcBcf8rpR
cC9hw0+BxevqE9xLcC6pDDtO8iZ3D9TVtqfzdrqGGSK2F7giVousmXwAj/+yzA+a88EQ3PGqyhjm
xo7fo+sQZIBkA4gyD+qk/XQMs2DTToB+UyxCfvkB4gpX9fJueUAPCDxOiKnpKu7P5vTf7iyAHBuK
QRVpm/NrsADengT7yRlGftNOQH5TLCJ/NXp/S3xVu0W3ugJzg8Gfe0NwMkSTEaigTfhsN+kADnLC
dbywebIJrgk66I00vcSDrQE9Y8RWncgNY/r+3LguM395wJUXJA7DtcZyf+3cah7sBtkg0kMUMBUU
rde9Qpj5+v/878x321d9hGEuPLUUWPBUIeJ/ffn++N/YcB/dAZcFcEgT1r0UnpRZaXjhhi4FboqF
DHsKt+Cv6gX895MzjP6mnYD9plhE/uYj+EN+Bklnr0raP9xOBOsK+gXcTQijbUUb4FADJNLrvYu0
UXir1e/NfgpeQHvTUIR7U/4M7w+wAls7Yv0FRZ9GoZstimW+wePPDQDsGYJAY8gi3mQ97fAA3kAB
dQQ3FW0CzELk558S9wJfVi62MESRSYO/JHLsywew1GtQroqeVZ/i+09fQoiRHjKIAXsxFGKkKqwP
dtgl9Z4qxKsx3Lm2MiOinlqBuCLtNSl6lVGb5sMc2tSKrLm5+gBmIyvt8pARUwksAzinYDgQQL2l
vSTYrJfhBTY43fm0b7ntut7sJ+UFJmwaivBvyp8B//P9gRcedFkBcQD19d/Xa5495/cgNeJLf2JS
++OtNIfiRL9N/9/rdoT3FUXU3/RA4T/znv77WOLqEcs3Sf3TmuZQYv/fddvjM6Jv4sCOb/SaA/LP
ZsH/xw6R8DDg1vuhj2+smnCrxejhcdY3126YKTRdB98GDfdqSs3u/v4Mr0s8eByrd1H7P7ETtHt8
cEBosVzkxd+f+8O8sgxLbR0y0OHeDPCsPn+ql6sqOBQpk/54ElysCneW9NHCCDKdnL8/Q4QEcmQI
UbEMt5nAtVawi5f3O4jwnixsW8OetQ4LTMhT6i8+f3wNF1LQWzuOHpFa//+nqAwvYjcqchgMrD6T
1a/1Y4PX2SAHCi6OgzVR73/D/YlQf7u4hP2B/rf/Vy03nmwr8u98hMbMQFPPN9gFmnSjYmLjkWpu
QTPUHYz2eXfg0sNVgnAl/sNW8HZ3oRL44H52v9XzxnSM1HBMPAtn2JSPtdVaaMWFoa56yndGBq9O
QIijz64ArHCf6LXdlYtKOWCJ+5vyyuzM3PB9UzIqozbRKPsanap3e4Y21J/OGNzUARlkwPR+6FtI
Eku1sOeqC+XcPatOciM2iqn6qx13o2AUTfYO7xnj4FUHOL4DNzLC28FwE7vQndUGbhOxDBjXjpDp
jYOCE7MaoZE89SZ03+BAFAUwoTeIbMPTNg9vZgli0hQ+blMt+13Oy5E8isaxoRt5yqUz6zobIcM2
olH0K7hhZ2j2Oqww18SO4R4IpENS/EMaNt1FVa1k5kRS95tM7Gk+8Sf1mIyzibcKLb0sLM/kkgDr
IFgJb8XAxggT0cxTJbVlq/stz91p/ssxfYNOQE5+RYZlvD6g5zNO6Kpn7JacNJ4dBr7e/Q5m2HCM
wjcs0zXUSTTKNW6b3p7ueny2ZwGkAKhYUeGiEqKocO+AgJ+mJV0Yxe3S088JOi/r48S+fn1A+3qA
Rfz2eGje2qhV5GVVOSbVZwSfkULbMwo02EkfrtThBD+Gi153O1HarE4CFy3xBI3xyBtHZBbXX/Gs
HaNR6XCHmnU6IbqZjV8fXE/8M/i2+hUG57RqrFLo11KvKJ226S+budxqL1/v5ZlMPHBpqxtBV8mO
HJEyQUtvVsxqamoXoDpO1TmZtrlhhfw/EgoGD3AiTOFt8j4hZ5tlUpFKqFDQkrAfaplw2c+NNE75
Px8U/On+JrT+Mi6qCTyztDJtVYyW+dyZZbNorM2ay8ZozcJwx/sMy3P5YDJ0BHeuQQI1TGWhr7DJ
M1nyyD2OOiOnV1ISGy5d7BmQqCQQvODVJ3LAeaf+USOwvDuw6TZ1dIfi+8KsTB1zZVpNy7E6T2zu
7x3QgEiAQYaEWHggHsyYwgQeNYRQD4TithpHMzzyR9ZM/pmDMYnHusfpHi1Lnom5+vBYpQpbl3Dk
oj9dtC0QXt3Vnt20t8xj3Pd+Oe2ev4/2dSDMo4Y6pSxX7a08qTJTm/em3577BuFlZsYXmO+XiP4M
2u7UBesIBgvyWQE8DHcf7I7JKVsmeYl9L89911DG0dieu19/E5CPiTSqjHim36djLebJPLvJ5pK5
T9E/E0mhfwFTrezaMoT+K+9XXHwr9XkAnb0ukc9QFboQ1AaV1JS00EWCdM6Sa8vq9nTwXAqFHnq/
YMtYhXnRWVHWLqWpf0bHaMpMfNWOZTMcW0Y6fX00z3QtvBivwkFOeLAKDqYQkWF1GtpZHpL7RJ02
zbeSUF56qvn19U6Q/Fws4HJ20LXwCDS8gCtO4solqR4DZu08m4WjatpN6hPwdU1/D3Q99juWA0az
3U/Puy3k7MxymaJJS9KkFlfq5LuVYrMM4rnG/LkTofnr48J4T3+CuDEraR0ntu/BH7zXY+6G3OXx
HB2Hk3LcZqbBftSzZGHxeGyPqUlOrdE+Iz3Ev+0Ri3PcquCgXWDfk9Dlqn9ZIZ9bfmgo0e/Xh9pf
A/YqtILYZ2mhp7Vv39eGNmkZzy7aX9Y8O89v/ElqdvdJzlPFrE6deWDo13v6HpjVO2wVJoTvp62n
R/Y9PTcx+IrpRDJuravStI3QnEbGPks9pMV2+uv94y0xarw0bSXor864fRbkZn6ZnLNv1XlgWqZq
yGO6APHKEy59bb553BvZZvlngkz6CbVFQVE7cYJt+76ra067WaCXvHNncnef0r3qZkChbY+WCEYP
uRpLmnDN2ZFjlKfNcW8lkIFPoq/7veOH5e0rs5T0s2prcG0cr2ZNcOJdr7gJK8Sxd6YY3sg1980Q
cTEDGVfbw2OCSZLl1CUdzNHezQvn/kSZ6PNsou4ztgOWD7qB25Qo3OYDS0NBFVRhkbeFLt/Whmxg
I+f5jTpCc2+aTNjZfzQdnroS5ryil1pja+ldYupXODyOZurYG0tG5M6SkDsAI+b++T5vZXgOPnUq
zP+2kUPf8uz7or1K3J+u6vLE2zewfRgK8xxbdsA6ptyTOh0h2zl3ZHvqK2e5R42a5GOvudPjeuL7
vff843VQX5jzT+MT5jxznI72s4BMgmLUYQ4DjOfZBfiAMOXda31eXSY8CXg8S6/JCZnKx/l0DwnD
VvKRhAcrujUvUOQVkQIqthp7FxHijsLDUTzRR6oRnqQzbVzcKN/kaTlNx4mxX+W8MC2fuhf0gBrA
0VQEpiQfFSeBwgsJAkW+0RhNwOmCdaY93jc1+0eSB4zKU5eCJiCd5tIWQM9H8cKrDFkz47ly7NuG
NMpGeIydSZqb5FifZXtjOfsYLgbhLLlyixSUvHdCwCuhFq8n0biakgt7Zl/oc2WEv5+huWxmhmTm
x/Eqz/vl4Mfg0GGXHd4U6h9RVMT55BUtrUEt+d+oSbk2IeCdeya+cL/qo4BrvLxm391/HpkAF6xf
8iIN7u6AG+MFLeWrZcpCjO8RMRq5vkqU3EwaZ48gDzmwOrzKpkAaLCwM4WjhroLPcFDilqjLPr6p
mOkk++6f9FEyfxwYe6NkzxUTHKMDFU8h1CITuLJ3tzPF1wrV0dFSvSItJwG3As4MZ2zfqDfSL/8i
TXjW8Giyb/H7fHVFd/sVfE1a2JmUq2iJzlvVDDsemPY8NLozXHL9q3pfX0UT5O1xC4bH2ue6Mrge
QRW9daoXuElzvJS70y6/jrLfavv1dSX03Frqvbl8CJ7LGoTldtEMqi7zqEMW3syeoulbQ38PCVjC
zIdHI2QIFCM4DQwBCUH8OypJRdPaCz9o9fbYzyzsnAaWEusO92PJtr/plUcTk3qyY1nKLGFhE7Q/
iFp55UzzQ8omgeIl0i1cqqgV116tSNAyTHRf0mcFDe3W5qESqSXhLM319LuN/ThQiJmWcdLWx14s
yU2umVUdoVi69JWMxKmReqVLEl4lRYbCMSujLq3GmR852XmZRW5+nYVJ+i3Rmsb9GaPcK65iPciD
URtGlfUr1VOK5oQ6amu0EarwpPGZH3A7jjWXFz5T4lmsJxI1UpRaLU+oXjfjWEH5ictyzTfbiuQu
t1VXCsdqJSkzvfA9yoFW+zQlTtCcyjipNa4xrXSmYd2DpcVaEkwAQ8vwszzyeSrr4XeI3+Yyr7PW
+pVpHdyBpTF74YV1mRo5boJTIkthaspZUP9Ma40pRp2kypwUEqhbmkfpOAhIZnNKoqjgwIga8Vzr
mo4XlRXNgyLtRn7guFMfxZE196vEU8c6aX1p6kRyEvGSBemZ31aaOwmrQtF4UerOPOpYCeaksttu
glkb2aOsLWARUTD3pkUoulTCWp7Cm79Ugq6bPOaWkhS6KUGws3ImcqbH9rmrMuzZPJHaRveMqIhB
nQExncOu1DYIcsL9qsmIx11UyM53zw2yjOOucUaR4yuhQYhmI+6rEVNsHjlhW46cTCKJqeSaHhmZ
4ykR9+C5k0tip537zfKsqBolttP4HFd5mM9i5oRfUwergdHkfuqbGinzuy5SwiviRtqSqTEwM4B9
EMbtsmxd3hSa97tEnXRdSa1zG8Izr7dREdrWqFHVrjBZKCPX8BKQZV7JsmSZdY2kedkAKFxN6hLN
XctLTjO11nybF5EU6OQqqIowTHiI3VwyCyXM8IkVx45b8LaREB1FNHA0n4dpat1hNfPDixKptn4R
1l2D3TGOK8mqjUbS8mqaFsjCE8kJ/XDKFKclZp6izDop1NiPZrodEljlZC6K7korQT+J46P0KqzD
Glkm03PJsXiihVJmJKlLc27nVYhNpDgWG8lqh+PzvFFset6gQlfGbeQX0b1lEwWbrm9F0UmWN5bC
y7hQVZ66iluMci8vdK64mc0mCfHa+LyibhacqLbKygsndiU0gunZqhee5FDnR5Z3DjVIF8kQxw1Z
CBIURh51eZ26yL1y41Sj3+M2LyQOIaLSMlNJqvC5lDkwQVWn5hZzS3eeIQtW0FnSxnia41iqLwhq
CjqNMsePznLC0vC8UQqPXssxao0w0jKYQq7cneQacdsLnfq4m0hZyb6nVRkxQ/Jsu5rKoCHIMazd
7IQXttzc4oKCrrAsu/3pxYwu5Ur2mCHTWHZ+Op2HMY+rMsinQeWn6RkONA/xNuyUcupb0C9W/e4u
KxrdpVzBUUW/Z61fx9yXS+KaoeJXmGexUyoKaJk2yR2uJ0VRAJO6UPe/x7KSBImBLIlBvKdsGA8L
iN4WXJGk2hlJoe40Zp2FVj6WVSXNOY085s2jAkLPY1fTan8ax15ZjqXQ1evjVKoUZ2RJek7HdRRJ
sQGs0il3VTs7tdW2Kgxf6pLEiBJJCwuuszLDGae177U1L0NY4wZRAAETKwpbjpUqKX90ceR7rllY
QVUD9Q1pStcobCzd+RmJYs7aJqamVRWF1HHJi/zzJChil6PaixzGS12N8oLnAZOCY6VhNVc624Uf
WjmNYB+WWyr8VgWSyHObzaUyOetYc2NZ0Vlpq1dJ4dYjyUJfEyWMRnYiwyKkYa6BO3SpI/XEwbHM
KZauo6qxJnKLtZPa1sCXqpE3aTCZSl1xopWJc0WRM7Hy8Lesg0ugWh7vWKpzPfCqE6RLDndhW4wH
CopnXpvlnDS1r5gJk+NxnquFYVf6iQ7T9lLK0hsV1SM5p1M/icZdG078gM6bhp6rtLxJpMjhJWG+
4SF2UsM84GnlxFzv7aqWnLmKAjuyYVYanV6M4zIG+5hahhOSwCi6eBK6AbRXlUXTFj9zRH5UZTty
HMmMIKIGG2ayft5KdnxJmJRwq5Zhrln2UrOiizIJTKmJf4PZOE1cEMgG545BUk2aalWnzTDJL9PS
KjiGQP68qyPKwbrCRnfYzUvFCX6jtLDOPOJ0V37tI1Nj9beSehdSCtZKL/RsLPnAq0ZPPV4rBR2F
RA6P6y7FXPf8dGTH7JtXgj9Q6qMYlWdJyWayG3aGqoMJK9sAJqGlZks9LQsj8yU0kdW0HuG0UCRT
U1r/R17LwbxSo5+WldvpxKFeMpc0XzPiONPMrEznoZ5Vd3HnSScFSfGxi3wGSs7PyQxi4O5M08sw
4rIG42NlIodG6+rBdVV7sI2kWshlHBeydBGrLRiDFPu2zjXdb2a9vYO5EhMD5UVi1K0eYu45rc47
LSAxL+K6/RU1TWYUxHE4zdRkZFELNrktpz6GCFV30gZVapIgusllx+NR6jqwLo8Cnjl2w0vwbrgT
eiqvbJ+YUqbEpq4lMfeySPtBlaaEoGhyqVNHko1UyjyeVZZ948U2yFFKJUrGLI0KaRbpRZSPPMW3
AmBCHtWchV1oyKl+qfjN7wIFWXBcuS2rKY+qNDuLatUxldL35tjR1LnsBM73UtHtmSfrqQata6sa
wbZSbqgs9s/yNqp40ugLzMLqktreTVe4v1lbThoqmU2pfS1QPooaBsNXTyHKO3Xk65TV40C15lHs
8CrIQ97llsp1u7ssVR1sXemDW+ND8JVga9w/qz6yK2Q2ir+wa5hBUdvLg0fuukzLuE7tmZQSn0t+
Ow9rxZkmCarN3Al+1rU2YwyFZzULJ4EEKqMLVXtUaqppJ2AuseIZMV6QUk8MmSRGFjE8ajVvWlbp
WZO2XFLklgcYMK3hIJsppXgeStovK0Yca5U1csuu4U6BDWaXI1bWwXdEg9SoohycRLfVDVorJ2km
fdcSdFLmRTRqi0Q2IqWEjSPkyGBkMn+k5PVFqdoRb1zprJTJBJdRxrNCx7HhyzhmcDSgSmageYEa
N3TLmYu0aZip6X0tR4qhtYHecBZpoRFodisbJGbgRXdEnSMnn5VefBnobnbH4i41ujhxTrVK+dHZ
ftdyGS4Z/+HBTDGKVC44jO5b3FbeKKCuPXI9KZ/ltXQrg3POG3BElgGLQjKBkQbgbdeQWiDFp1Fi
nbA8MossOHXhtAcY1/KSNmiEqH+OSxLygIWUh3F3oSq2Yha1S8ZeQujM81z7QkVSdNsQX+W0CrIJ
kmoMS1z1m1oxZnZ5OfN8RTXaWA8BBx9yAJBsH1NLjScpOMAzCOXfVW0Z/ALCpmBSf7eZimadXYQW
sCaAqHeatYblpseuoxQ8ykG3ZBW+pxKLeGTXIScoZ/MuBJ75VdqP16BqMQ5CZaJk4BLVVRIYMvIp
t+UOcd0qLYM0WJvompdzt2gNPS++g4L2YcWSRKbbFqWpksQbQVTRnaFWzkdOGht1DHaa+LCwsbTk
NilkmTPUQaDILXJoGSsG0up4AiciG7MhtjXHoG/MopOnyHPZJNbk8MJlhf9NQamaGkQPVV42ztKV
usDMqB+ZZY7iSVJbsOWZ+oU9VSxsjx03Sb5XTlJddDEOPd54gYR5E+TqTZhq1TlopeQi9SPvLLYt
9ayhljSNkW+nZiP54TWikT7xvDwzZLcuxwzF8o1EmmjiFpk0ScIEd+AlB9VYklg2JllcGGrHwPBn
KDUggaky3IY441BNwA9q8sqsovablkOAXq9lh8NS/IeDtK9em1fcrzXdIJLqjzIVO2aRNFd6HBxH
WX3taOCokDx2po6F9OBHrqEg5qiUCu7abmCQJLfzOfibCBt+UCnlWYMtOMxkBb0qcHJm2LRJuSxb
2IiJ19Sw1gwyZ4kVxS8uImYHX52GWGDBadHeRl0S3tGY0sTAZZw9KGCiGjV41uC1g+uu+8w2G/hd
LhV6rRvMjYt25Ce6e+c5hVfM61xK7ZMkwbAmkWwPEZBYHfqONAQ5EUaWSBj+llTYgXMjOZlj+K4j
+SPJrr0clj524Rqt5lrqdxkYGZ1Qy6H1TZ5r2v9l7kuWI9e1JH+lfoDVHECCNGvrBTjEHCGFxtSG
JimVIAnOAwiyrf+9nXnvq5cK5cuoZ71pu4ubMg0IgsDBOX7cHWkVAPQ3cRTwEoDQJte11JwjURBr
LAMZI8/djsZsJ3u890qsx3wS2X6IB93etd40mVuuC2uwEczqDguPqET1PauaTlN7rbHSXLEpAc4P
Lg+KN8AyXeKZnDkt0ZD16OgmiXViaa69njEYWdf2UBa72l0uOmQZ0WvbF26TgSOX9qgZmNsKkhRM
kJzK79KQDVBJ5HFZt9byrCrPpmZrL03sxCIYeJ/Rd04lKfOVmdc2if221SX/QCavaz9QpthtwUy9
mNUhT+Oi2xUg1OiI/bU1vvUoj44z2tsjq9C3FH6RmzxmQEzi3o+V69LKz0YtJndtw1GjgIRYJBsk
5JU6tMjt6Z1pJlr8htQqTVGr10PGclUKDSXHpBmHRu9GO9SoFET3s3auzXt0DmQD/QNJtNu6KIps
P05gLIWSjl33KN1BK3RGR9WtcJgPpGPxXFQTw2VKlQo0B3XFxpCC5j+UHITLlxjrjW+6mZTNc0Nt
/l3qRknCPyNFv0H5PkM4F2j9MHCNolH9unQEUSPUkVqnvgzVozwn4TXq3dcmlQeLZ1x1CfN4cDov
yRK0yttsmIeXZsp9aSvsw9WVx/mKrWEE2C9SUO6sr9y+sjBHKaX5Avz9vd6nZ+J3gBHTFV6iZTO6
IpGIrlHgvoLQDrVhye66xMKooIx9htu8mnRKJ9ZL+8yPVkTC7K6NA+847wqwJlXYHylQE9/2dZaC
K0EObnXlLX7pHy8fgMIQFHAt/uFdoKfAoApaiOy1TM5j8hGb37V8Drw5vtIp/7pYLsa5QEtJ0ahZ
4kFtNoZId1kWuAGqywgUxlV1DX/+0kfCYKDqLBaztkdd9wJ/FrHWlMQVr/lGD6eHJPJ81FwVGK/a
RvzbjJNlLGwECtLQQme8ADL1uNZTUTavVTyEWStZleXboqT/9uq8GOZioWTCRMnRDq9Gdcg3dpRH
/ZN19l6rZ8NmywJZuhT/fh8cg0I+i9rUxqVslrtsmV8aUqTNkPH1A3b4CLprHtT6GRUsfVu6MyrM
9IVXtlqPzPteD4Fl+1ebJF/2JD4AWKimZcC/wcEC/fwBRt4Jp5TjKznkScA7Nu8dPz/FQbnDmeqc
LH/AStoO19bPFxAcMQaNBHRnFo44WjSfh6VVNtfpPLz+5L8qJnfku3eWyPpK5vn5j9QvNnoAnIQE
QCqBBExecCUYfd2WLoGNCO53h2MsGDMXMHyR1UVn4sH73HedgIC6day2jU8LZp3FfmoO6c3SLdcC
+9rIX6ccBxZu4cPVKOimOJfNeS76ukxyine+9LETvzxxtEAJAqARmqz288O/HdqdzyNevORWUE9W
Rvk+jGet3HZaeaVp8rVTczHARezJ0xmA5kxfZYR2clieqge5s89jZPgtq+6yyq+erry+L5MI1u+y
ZeBJ4hjwg7no0KOVnCVKEkyil/sT+qfRwn8ba9bkvnZY+IT6k4OC9S/z73/dVFz6pZ+YFdSwsGZA
h4fPqu1cLhsQK0g9kvK9C+NVf8qiOKhD+cPByUU3+rVu/bILLgcjGA9sU7SjzMso681GiaKofReP
yZ6s5N6LFmlB/WScrVWzQSFwIwKkt9+uzO1vnhE8UPTeYP+1dDAvloupmRVqhu7dPk04SdA0jcjG
ObkMh+TaujKhX98jrj78ZayLlZPmWV40ZvfeZS1DRyfol2peFOG/+UjAHvC+HJz/UF0vl45+jjcc
5QVxwBcvfshgabv97Lu3DLgbovq1A+vLdvg5mgn7OlxhSrE2LybQrUwOoND8ABwfmD5Y6oFk0m/2
9XnJMvLVtWNkmaRf18nP8RZDSAN3o+AKz4to6qEMSaYy/5F3mykXTAfIcmX+lsPvcgQCBQimDwIX
kIQ/z19jFZZXG91HH4yh46ehqzHhd3isEZ3gwD5O0RQUAao1FAK2f2Xw3z3er4NfrJHRQg5P6vwH
av2NdjLL0IuyU7zXDmW+5r65zg/XJtS4zG+WGSXY3rixgLgOJvbz8+p5XnWA6z5Et3dXC/nHRcG5
W2j5IrrGSjEuj6KfgzkWSApg9eIkunh9yuhaVzb9R//cPI6PxToN5ZNesy4aI37TH8stel0rOV57
p5fb/HLYi4SnaSqJjm/3Ue7lBpvcZYXvBPrzIkTp3rzvV17iskI+r6BFZm8gzwDbHIKsi4ccjGqq
ewSV/rkEqrEfVos+ROypzZpNFaTRNTbVbzYhJCJwkMR1tojZuHji8yucFBQ2ou8/qjbqvGMNViwA
Xs1HU9Z9sF6qTRkm22T156f8+iaXMZcYA20PRHBLtPslnUtLNThDOnzk/JXqe5JL5unr1LgSzb7u
h8+jXJx9fYMQoJn9R9Flb14JlEOa9FrEvDbG5euy6jbN8SRKQIdVeL7hXDncLgO/CVY0JA2IWrjM
CUKei6nKICosLCk/enVHzJ107/rx2jl2bYiLeTKq2VPUHj+WrITboI/EQQ9Rw4owGXYbSzEgGWue
XAlX10a9mDnN6s3WK+VHopKIci1I4nLNjfnKKF+kQ5fzd7F7jaYtxKyGn9oau7h1HeQGlU82QxAz
1w7VKneersu8rj3cxaYqzVKgAzF+FG3PWnfLOWEkvvLeroxhXTBzk6LR0rSTHy4I16l+LxozlMOV
MX47fTigcYGhARUFlDyfd6rWtUmdpQoHWtyfeX2MwYqLNzSkhzzfCvEQ/yQdXz1XvkZBBHl4N5sL
0+9r3Tx5mqvSRIG3habmDOjfH6D+s1bV/dQFUwnByLUhfzebdGHL/tT4fCnwSh1JdELxxkp0RuN7
D+0aqq5hD797rF8HuTih89LQ8tYZP5wDvYtXwwr9EN96cZgemUF9nRj25eSCmBZQFQo4xwX57VJE
lCR6VWQT/Q5uRVCdrXWBGdQjy1+41Nd44l9C+sVYy2f5JaTrgGBRJ9LvytyDA+WPfRd4hYa+VxH8
+ez4AuAsl6z9+lTLJP8ykmPEJCVqeaoxbM5lJFY9swGKNXfXn+oLFfVysIs3phv9kGYW/Z5txNEI
rF364ZFTvetDdHzCNP7WXGNjXntnyzr95elM5N+yw9MtumV5vzwdVFJBt2lO/w3++5fT62IqLyJ/
N7SkHrBAbKb7FabyrPnAFtg3bSUP/43hvmSLP4dbLgJ2cKDBJfPzszVGPFMHw+lb02+Ygf+WPa2t
TFCJ/7xIvj4Y5D3QAUIkjxwKa//zSL1yK166KJeK1Ofm0ZJX4uK1v3+x2o3Jm3WwBd6F7HZCNdEM
dtqfn+BLJQG46dcnuFjlcz7mSZP271l7qizQcN0bVUYG8XxNr4PEev7zaNeeZ/n+L6uuRN+rN0T/
3oJ1oCsvcsT9nwdYTvNPaS0exwKABMT8572rF6+eJ203ds38noMUq4i+1T25zpW950vHGWj0tW30
uweC255uEeBnhnEpgvAKZdt9pb9PHJ1n0u4rWfmJNbE4m0IPmhnU2qAzTqwFkkb7MYpnyIbKNvDy
a3mOeUmmx33jKDb/+VEuNlnvpc3YtNBjaJAdWjzQxy3PTLQ0+5dsepnRAc4gY6rMhM32XSXyIAWv
qizuuzzKNb6p1X03WGxeuBfe45/fym/C2+fPdpGEGUSljjbo70PimxPjIFo+AQ8Hle85NgL6Y34o
H9xrMp/fvBrcPYq+OZSm8Km8FHObTu1loNy+e/HBo7M/xm3456f6zdZxCPAg6MTBoSTkYq25Ev3c
XhvfM1E7AWi5aA3231rbPCXpvNXsajuI6e7PQ36tTW3v1zHti2TMaC3R9I0C3jWh8M+jpGzDrk/3
04j3CduCbqOvQVsKmzFex94YaX/dG/kvAbcv6QvGx7GIAg7/Q71wEfAy3UELujTeqTRYilL/aZGq
XHnGZd4u9vCnMS6CHjHnugQ9852/uqsFhAfd5s798J6yyAmU3z96OZvuBtTHd+Puaifly0tdrJVx
kwpwTMiincviH6wYjScDhYSYnlpIostgBsV3QcHRdeB+ftS2RZRG+eparfo137gYeflkv8RGO03s
Cj3N9wXTIb6AEKZfE+atqqB8uMrlX8L6pzn+6SBteYD8ASGhc/R5MDejmSF0B+voLwCptlcUypfl
jNTAJP32d2PjbyOdm7/+9F+WMO/gk7cpT/qLL//XIX1vq6760f/P5df+68d+2ub886tT/VHe9e3H
R394rS9/8tMv4u//Pf5il/Ppiy/OPf/Cm+ezD9byZ375zb8NeK4Y9yxadgIPXPQs4LyDMLDEgf/x
63h//52/jFj/9zm8C8+PYfB//uPpo+s/2vI/7jBdr//wdVr8cn77J/9y+lksexDT0LeEaGEpmLAB
/zL6wXewaGHXs9xnuDgh4JX/w+fH+k8C8BNuPvgtCw4d2NV/+/zAipESREnPM9AINhDG/h2fH/gG
fVpXv/3gvy5iXLBmtXnRwquliEF7hJsFN5wkFKmt346u9VR7cep7ZvFg59ptRuRjPCB2cmPT2STb
6lYCLvJQrvLWPg5SMGoBE/C6o2i6/MV1Vewj6GasmBwcrSY3V1I5UDqkyPCqugYVz4hVlKXzj0lZ
IB6msr2bO10yLY9HVqrJ1/PiPNYUJ49I4tuhn4RPZUU2wmiPSvVHy8nXU149TiCFjJ4HlnfrpbD+
kFXbnFsTtMxEGZKBOa1WE9jgLKeG8iFkiypFw7YcDl3hksiT5ZPIkvqGpNbk226fMm0AytEqiyVt
eoTc1jdqZ4VSUDJbb32rccFlyZJjZdHjXKWPOM5vM83YA7A5JKm5au1pDgvRDXtbui0YAdYYuFmN
TqiZDUFLvVUcO0WQdOC5WnXxQweN32/BoFk4V/tiAHFy1lVgEYxcgGDBRl3/ANnvtXO1NuCupuF7
mvBd1dpRUcQpQ8swYSCTDKFBJ74va1uFhpz8pBO70Wg8P21HWGA4b4PJ51XRV+qj7ZofEzqUbhuD
GD9hGTS83KlxOrs1fQfXpmZgBYRjTE9lmv8YpnZmYMyv0xZdVjDkKpYYY7xTTbp2ZkjIh1wHNybL
aWAl+lj4He+7TbFQUTNHV8xO9WFVgl7nVyrJbgblzquqM+jdaLw5Do/v5ziHRMpdMDmLij7UczVn
rEs5ZnBw4rCGG5HO+nYcb7rKNkHsL4wVN8rqUIB25dL8vTc5jbgowBSiNPnWNqrcWfM4bw2ChA50
oUjaUA/5ou+i3rqtMp3VZr72aHFy7fbcuTwq6RhOAJ9mXQ/s1PFV0a5KLSFMT7xzkYmdDkseKNS0
0YIMowzclq/6eT6CP7nJZHcAOSpyrOzQJt1uUGZIkF6OZnOE/OCk3HxVDvnOKZuVwJEICQab9AxL
37IbJpB/DBQc8dycolgHaanin25v+X+M6/8fRmuA7H+Kzv91U+g/bdZ+/sZfwdeEXyeuQMLNmVDC
wSRooT78FXxhl4bgD6sxWELDL8tebgH/O/ji5t+lFgFPAn7R6KwtKd3fwZdY/+kAdV2scRYTsSUu
/+Pc+DTzMCb9++tPJmsocD+nZ9REK4jYgJAAdRN8xkuJZ9Kp0YylDi5fYUDFP4CT21v8JPXY3jRN
sS+EEXp8hBuUl6fMjsed2ziHeBa5b02yWbncxK6ypQ91FoiMc7IbhkJb22bxzczsORo16Bcau+mi
NiYQUYjOCBs+PzVFTB9THECbUj11C48dnEwX8WqN89IJE/PRogZa66WthzN/n0zwQ2eVtz6Uk1sv
1xd+rVcH3dyFuCLZBQ2zA0nTSA68MWCvgBAdQjZ3b47eZi5scDFiM4VC2j4VZn4u4E9y0IwqmE2p
ByrLfK1QbSCLUYa9I0OJd7MrvNhP5eBPiySqbbs+KkXVQTOSbmMdp04pYTmSWFYwJpSEA4cube7W
teqciEJ3EspOP3MrW2UJh5zNaWZ/oIIGTXznKeMp71IIalQLby3leiHkKIZvtbEOpY3XsmHWmDNb
49bTB4TgDLlWgR+YxUJpc/M3Pqr+ttaqddl4WZDQ7GxA2j5U4xyOjoGOskFCC/i4TByIhPOhPMxR
Wnp+TDuxN9Km8UfwhyMt3to1CN9D5z7VusOjwknDvPBcHyxB9AXjaa+7It2O28Qkw36q8htYIVih
nHQoSMujSto3I8XigS6aR3FH7oDb6H4/gVhqT/JbD/Jv5VWbxBpuRSV3cUqmdWrvzN6bQbuGwtYZ
+VafVcdwYsxR17wpsDD9ycjn0PM+BNj40MDUTVjRb6q2Yp+auQUazbAnbdOBhF0UbKr150Z5/Tot
U1aiu++DoY/YarrVTlfWhjsj8Uedw9KvgMJWQTSoOzJhPbj2UVVsMkKSdSrmQ6Z0d+W29StHR5FN
TSfWfcV90YnXifNuLRAq46JKAjemwteH7+Yg7CAjfek3A6xFkmneW8Zeg+vNAZ5xoMCXMUK8IkGc
miXrmozswB35NkJDsZ6lex6L/MBjhcQklzToev15SCnOh1RyppnUCjxbh/6kD7gyh2DQKU4mMgYJ
fPeCOc8xT3XPcgiu/EkWWy5NUF86j6XxBH5qbfZsSIzVQOsqHKey9GWv4Eim8jgwEhHNzYAkoouL
qGlUMGVIOPTJbSDGqAXLtWSbjVANToN8NiHQ8+OBmKDlvhkaL1eZ7kJEbOevstQDoak+9LoR0p+B
rFxlOJEn5mcXHGm/pRKRobWe9M5CHKEPYk7MzVj1DzVmNtEKHqpa0jDO0xs1Ni9x/awZ6tuou9hQ
1amMkW0Z0G2Oean5Q9rYzIHbWnBbIlkLtHvQWjU/f25MW9uNHSRNoiZrTvN0zSE/9CCXKq3HOFcV
m6HNgK+7608qq0Pijce26PWohRZAVkiaWve1y5weGh+kMCkZNp2Evr8b84eu9naDmAM51/NGDEak
GVYcVbn5UncZXjhTTl9tZ1MFniqzXZpt9CxzfenaEBNh4lRZQfPQWvejVid+7qSIlw0BJ42c5pHf
TIjM60xTMqpx/mYFulklaDE+8gbfq6gRNVJDfiad9TRjjVkl2srUfuezixddQpBr8/F2lBr023ES
QQoB3wNV4n1JA9Tw3nMjZcmzIWagWhJSgj7XH1MTeweIXeJbaUNZLqaD3jevNUnVejSm+0Ig7xv7
CqnWInMcjXRnZ3F2O7UQINrzGAi36wNtGAJQ4NMIlN0iGt0+gAJUBHWadL4kU2h6WFKEpsO+0d9L
VJfbwppzBjlcQGK7DezcFuuiuJ9nad0gJXnOLXFQw2wEhpt8d9qa+o6XDCBHQ4Dn5Q5WrQF+VUnz
MAZ7QZdFHfRmOtx2tWEeE1cLWpCEA3csvJCkjbqtJktEfJzSgBQdwrxRVGEmN/h8bpSgBGDJlFDI
m4oC6mRMYOYV6aqifAomqt8lKX3KwFzcdzXX971Gb3XwG9eeqbQVNMBvdls5R+HGyq8ltHgzz3we
O6MfWzkAu9l4tnpBVjSpnmKDt3s53PO8z9b2PAdur8PXaSDQr6T4TL1tZRDlJdOWyKFbO85k+C6U
ggehTVh3Zd0EtlEONwDBQJwfd3rLHxIQOu6bUqOhptWrGCUe5AZtHQnB4flTmGTjYVVDP2v7Fhfu
HsLIe921qoMBYYVsY++nHuVoNfAdsCZ+gLHHiH0531E7kWuPjCBFdU96mfFtbkCmRFVydNzUitr8
1mjRgsr7aV6TSaVB6mTfYJ3asCbutBuT+7PmWodUOiRKZvJtTPmLDurANksTb8XDyimssJtF92C5
7V4XKj0Oth7k+rFxyvqVWPfVlI+sn0wjSmxE+66ekQI30FJZY5usszkym8aNiCWLBzIXezQIMmmB
NOOLISebMhf5VjnvcYI+HUOKsp56AYFcq2Bh2OqUxXWWnHvs87XWmoDChmnTz5kdQeVTnkEIB9fN
dNQLRc0wKB5C4SxfOVXEt5tUHMwBODF0IePK69w2yNpkeK5a+3YUrr2rdGKEyEuOErT7pzKBxAmU
1zJNyz1K6uwAnLcJDPXk5cb86opty+fmuZsGVIdzvK4TrYJI2UpuGj051JCVnVTdF6yDgGL988uu
QEWQa1Tzu0qvDn3bVAcT4SaQVZYE6GiZzIEePASj3tt5knu7cZz4Cqf+N6+P5T7R1bj/+S9SWSE6
jnh9OvS84RBjrtzYJKuy5OKQ0DdlKPtO9HoNWD8PhU3a+9RslY86RI96xwoqK2sko9A1bz3Li7zc
wpca16FYb9xXkyfbajQnxWYNSyOuRhJBDU8OFJK41LTXsDVdsq7iG/LK+BZyL1xCBzu8ujvNXU82
asm7NH6UpKrWdgHSsD4UdtTPfO1UUEdYgwedXgWMXGqZyfKhCWqNdgyqk3TTzN7K9PJx51jeUwPJ
R9LTVUbiDSeTsdWgKWvi6q5XZVBMZgSl+EOBqMVSy0mCBowU3+xLRgx42WTeyMAWeYaN6QlibLAU
ifzWOM+G69yYi9JogCAY+EQsYhBAF8GTsJ37gStn1cH4tkTaH2bZybNflNbs3aYJS6PcF3IKysKA
1DYQirC5RTKrUd9ANKdIzWpToKyrEPgA6cV9xTRp6Ay68IBalQmpXIXpBmwCiUvzBDMBbEbb+NA7
oUdZM68hkOyjwooT5qQiMuj9WL4mS/nu8sMApTYjptzLRmwnN98ikdvHnPq1M7OiFsd8GNcQK62a
plvbiO29pOvGjVcQDw2Js+48LyrnBK4NWtRBf1Joje0rNSHR7A9U6yXemlMhFOHJHHmDrSj9OW8g
dJnnAbo0KJwGJMNz8g4ZFkRhsLNdtOSV4U99Hhipx0atY0WS+UnzBt89P3VkUHs349RDMCoZkaXv
qAoMIBmkoxXMUAmCDagNAYjK4RI4SWmGbIRWr+xJwD3P76HjIY5aa3hCo8DnsgyGeBTQcWDQsCM7
ocHgQFE2uNDTzcPgZyKPUo8kUKRa60qCRqneMwOtXCUCiax9RqahexAHDxLIwI1TvOZZAx01h1QS
K3AEjUO1kGrigVMXslIIsEx5yB0Q3w3FaiAwSVm8KPO28FBvxG6G/AywhOH0p350yKqrHqg+x0hs
xVqvHqZy3yU9oIMeXg9gUtgDi6Er49NN0QFS33MbelMBIKTBTI7TmkBDBB8I6P7osYFmtGm7IKbe
o6OyF5FZt1meaqHeO5whV+ycYV7lRVEFRSOQnzc9bEq9LV6iEckWRETkgPp7gyFaPTmSodkM5vfe
grKbgAY2BQLqHtscNqMyEKMt5mgF01q0NusaXgVq1WFjTnPLKJeBQm4DIWTWGKtkqFaOPfqdMpNQ
muDm967JCrVLSBZDWwhd75JxcxyUKBnV1kDRoHmwW4JiFesDgjQ7gyVDXCU605IRgu1JhcJFbtWI
aU+hgNaSp3aA9xeZb2lrDAyqMb/okUk07iG9b7LkZFP4f8DqB8o/O99Ix3iYbYiYyDRjzjrzLkGh
6I2Cssyezvlcv3lxYgSxgBJ2VlAtQ6efnVIzMuoWKNqsoDbN+Oj3Tn2rQ5M8ljlhNclvtb44a53m
wDejeXQmJFwDsmOJboTkqZ94EIPKjkCixk8OdyH5FcMp1wFG5s5uGszXzG4PVM3PIGFznCe+lUOg
NzTmMzx73OfBcZaIMDNr6kRgTFKhdMhf6kZ/NrWii9CIQH8i6HuBXUk41rSbh6RKh2XkE1wgWFmb
oy858neSzWvglFPYVHRmZfEDxR4WG7ZhpnpzBe+Z97htIJDEJa5t56ycZZnRFjIz18Px1WN6YMey
SA3jB556885z6rceXp0blRQ/kkZ7nSdgn3ndGKjM9DAzrGJDcMePT+McwcSp9mZfIEObykfVadbW
q1UgjHqd9LZ2OwkvWZuQxvmZ5uhrlOgzc8ykZWqyzXWKPO/GQYQ35Y0aOsguIRAlbSzCpoBgMwc2
GTalHSnazdjhUKy5oI8phzKkkEA/HHF2eBvQXrGuismtSMVtQRFmGlpFZUndKC5NFBw5D5Pa05Ai
HsG8dv0y78egbKogdsjJGKeCFXahRVk2QglX5MRHHgJmrZKoiu0mkE2zVVV5Qtc56LNnt4HjA2Ud
HDfgr8E1mEZibwnrySuAuBB+cBehZAIR9MbM0J+eBEuxG4zXpD8O6c4dVzhgZnzfq+8UavLREz5P
Ur8mJ8Hvqvqs6LZ1StgDoHRNP7oG3gXfuboFVaQdbia1FdOzLDfNQ6VuYxd2C1FXIBQ6d0A8meIv
7fzDpA0j/cB0iGCnlgfIBJmn7TiqldppfZOnQYXjMh2/Zc5Wb09a/5pPJ9nlLAEiU1X32TChCl4P
aHOPLBFnu3ipHByEw9rVjpHJn+X8lAybXkOL+1lL7wFPoOYvsaZA7ZYTzurzhJgtCOAGVOW+TlHI
fyRwI0tQhXLsp7K65+KpgN2lQYJWW2xNu1fuPWfuwa7Wbvoo4h+x9s45AqX5NAK7oc7AoDf0sVVY
wzftuIJdjzVFuQdDDPUWY9gS8101T7baauMtJMY1CWcSev3Wdtdj8kzKp5yeD4rvNOKnZFfaGyse
WFJ6rMwNVo+PS5qSZJG9hwSd0nVC1xRtQRt2M2N8BDRv813RZzgvzrkoGM+eU1Nn0opR1sFZbox0
I8rJodMQQ3Gmr7N4N8MLUjzCowiuBYRFeg1bDzh/SOu14BBNwFLCG39Ifd+qEU2IjXLOBsyKmhqY
UfwK86LBinC8q2Yl7W1nC+byztfqNGxrQNiR3ZpMtz20HW5olA/AX1amuR2mF9z1BZgeh1fFRuPW
9dBbeZws7GMXkm13x9MDUa/usO/676l56gsb/hrouJiR1/oO/AMQYsqdHPJFARtYtRvNEO3YBIv1
TY45Mw2I/h1A7c9N9qAAKi2b+VtiAAqHkNnIfBfywnS6tcm6RGYEXARykUdbfMv5Ps7f4vQGnQSG
NiKrmzeqwrJcxdbenXez+Vxj0UrnONWb0t0ZMEHgc1R3b3qxd2hIxLEGvBDfxmJiBj7yTDZT6Qvb
R3QEXGRpN7yzN7VwGPw9lIkO/U4vo25E4AJmD2uHnZLPsVghfjp9UGXMOsSIt3C2Re0w02dHvGRI
e8mq4h82YB4Ia7VpYoVzM1g72CvkfOeR7wb5DtbBUs8y9GSy3pdzAJV3qq3jcQslbyGOZj1sOBwe
GvTs2/ZOwHdknuETl5wQKkbtXI8/HDfexjC+0odTx+9Qmjdwl24Vukj01kWiEhNtQ7rYd5oXaW3M
/qQ5W6vDYTG6x6JAAmi/6ulWgf3BNR1iXNevvZWbbWQh2QxqOYdDR1fdxDTz7aGJeGWsiHzAzxT8
ZKgbGxcwaCFOds/gOPgfh3SDIzseAUXiJLNTGVl4Rq+BoBuJldSPI7/3igeNnjGG7h0p3eTaC0VD
TkOaBzMF3y3fzeYOXjFpcVshZVfuDa3OnfVg9eCdId2GiNdrxLoUsGaqnzxvi03GKxTwES3uzfix
036Ap+n1Ow2ixi7sRiAAQT/dxMmTZp1Lcv5ZBg7B/2XpPJYjt5Yg+kWIgDdbmEZ7S79BsMkhvPf4
+negeAuFpJFmugncWyYzK0vP/lrrOlNnxldtuDXVcbKOpXGxhDdxplb/Vxs3Sb12/W6et5PiWD0m
jE4f3bKWMjV4zepT0e4FcOuDob+m8yXNtnzemHuS4mrBtlHg/ELKeX1fLR9helvkc4BTRrIHQR2L
g0z/xyibU+eEsKM4fuohaW4rJvwR34NcHWa5tjvNl+EXTXfKNjxlAmC8FDYfbWqU21NtK2ZkF+pR
QrrS8Ht32nzui4PAVJMKCylszMnTuwyvjO++vuY6Y+QhLc6tzH3N1rqTFR0L62RV0FjXtD53PdsL
bmJ/x1/JlHDR2erza5Efh/EqxJ8dFEfyk9SM6A83VbnO1e1dAxsKicPSBsq1kL+r8LMfbgSaOb9k
5nlIPvL4sMz3Wn1vq6NQ7sZuI/XOuOyS6FUfjyVJbACayv8Z4X22HsSYPN/n8kmKDl1wU6vvUlMg
MYn2hNfQosjD2wbY6bAsj0oIHwVPu61/63CzBmTLjUpaQvHd7J8SqxHC6p+ORzCXOsYmYH5kBb5B
bqCd85Lex5dEF2wjVfdBeehCH4zCWTp4it2cnOX0WUjfAF58e6t5oJTRzmp6zfO3eUg3PCm92gT9
JZ9MbEUyL9cTt5j/jeF7H17U4pFLOxmGVaf/UWUf2NLAR21xeYx5FGLKAssMwzjwQyXxp1luVKKD
L4aOiMFEfFfio6TcLbnFd+orHl4bimYhAfme3vt0n4cnvf6pp9elfcliH4enNqHrSVdwyR41fDQi
ws2obKv5N2U0pPhRw5c4f++i3g45OJ01uUF95o4Aw5fhNkDCPG2s6ZIDHiZTakvpiaSsjBvOjwvM
O4YdgOOBp66lR6XZVfGrRI9fWN99d19aN66cNNoby538xZPpVMfMH7yVZcSQS9qq0d4cTlJwKCoc
Rn5G/APgkV1rfuJAYZfkZ/LmXL+a0y0dLybVOD8Sr2ApvXl4ZDhfCYwQqac83KvzPsh28/jMSTmc
3/KD3JeIq3mUb+E8DSkvvGvKPyn0LWE/5U7VeIaEu8jG6P40OlapO3fpy6R0dlJ8LIemffTWm2p4
ZcV1HPEPmP1AYlYJNG2rmNtA3JXz92BuM/moYcBobvrlGVBnCj+ZeTGsk6of+FCh8S0R3+ujNv9I
NP7dYWn9gEkV4RJWpDHdTtYBqEcW+CBqVOwy+iAVHH6Lp8cEGsLsfoml6vBKOM2s55K+JtoxWS83
q1h0v9NOI4VJhsCgGDZTYVNTjfFky6TXtHhQbyjic5z2We2PHAjRN1HvpfjfYL7s1vFr5c2hqy44
UM1b/lWuECjhWZjTRobA/uY5NLjqOGTBpXAaKKxVBRDt1Ki7UXkIue7oQLJNpnvSrDoZWjIqcKeu
jlZySXXT4f/jfRn46RjDtYW9TwRHHnbpaJOZRfNbb1ANJA8jONKap4m/UDiPTmZ8pZONDQPGWDNu
Zz+D8Dq2HL/qlkebQtpYJfhFm7saWozJa6SjCsoj+aN4qqecpvN9Hr8HXktIt1ZtyX7JgOkW3NAk
box63+leyzDW+JpPrt7+iNm263a96OmhAwkCnDbPt7HaiCJpJ/6HfVK2WtPoPuQgp1gJXrJyW44O
/W0m+nFDHUJCFIrN1P4t2KhOPj6d+BQ1dkRcKz0t8iLNU9qPIXklFKeYEcElNsGpxwU1PMmjq0o+
yAgCwDLc9cG07anfANH6EyMFQuSi3giWXbCcTPMMt2i024YjLt7bPLONAZdI0e39FXDOV1dcycdW
zOqgFvWPGis2+RQJDI9cjOwWjruWgd7Uy2saufpVKE79dJrSzwYXwQiH5mHbDh6wvR0n10R5ZV1T
7TbzQdybftIwi0igf1TaM4/f9eZelldx2Q6RV4qeYu7LaccX0Ut/Ng6Gdl+oFGQg7UdFU1juyz5z
zeGlF7atdoZ+wN2zshfAqiT5HNNr0j5KecNH0pnZgnAYBDeLscPyVe6BSnF8V4zvNj9I+THFYgJe
Us53RecWuBQpwAsYhoyYH9LRj8tlmt7z7CH335ryE1VfeD7SLuR2X2y1Cl7u2ujHtj1msiv/Kcsj
0d/EErYKlU+b/NW4OAHgqS96fZ3ie5a9BtXZ7I4lVl+MtmExfdQpa5Kj2d3j5TKo//Dcq0Pglv08
eLr0UKXfJHnE/cncNdsg8bETc032UNk17YU7R6fuGOiHVPmshP2SHAMRQxUvWPxmvC7jH8Zq8E1E
6iRl1MwB+Zpyb6LuKg9l/O3JkLgKrfebVDmTYXfxppreaN1k8TAU+6oGY4xBpgX+2NDOEIi8Tfxt
VN4XLXZomhxV/IgYK8IiDLAHenCnJ7toOcfWuaQ9i6V9CB1rvXfJ0Wrc2HAS7WKOyJX4IXLpw6p2
o/Ux5cd2ouLZZtktR55sTD+4rtix8NaVHwrmgob1VSs+51wsDk1xqZOPEBu4hT4l/VOsUyVep3kz
9HuwiqB2Jmur6JdwRedDTL/G0cE5CXTtrQmPsUI/hf56k42Ycx0DcOHlqzd4RkTPwnpVxKspnWKO
TLVb669W8VXjQKsCrr9cegzhZvL60NVuMDt97mJAFusbvdu004nSXXvMcCESviGr+yONlIxesvYa
5m2T/r0X3mKpsicxdUuc4ubgHxZggHovPPB8fJFDruGhElzZWWwVOc1IZ1z9mwI65pQgJl1l+UWO
TqX6grsUKiBV3YfqId0H04tGjs/FD65km50jmLxQP4v5m7WayMW4xT7M8C+H4MGP05bHzxnwOBmv
KZq2DMqs1ZxOxko1q9fVI9TX9zRCaZVd0mIP3R4egHZnR7B7+bOLAudLwyyW1lj2Q2w9Sk/oDrV5
zCy6dH4shdzRpGDyVMQMB8jLB/EfBNt/lg5s1OyxIi5djwkp2+mhm9XfQMeGJ0ucUd4v9UkgHIX4
i554WWq4XWZ3iV6EAqJ1IM3864WM4SEVsOASubTXgxd7glf2ruqUGTVxhqhqOzvPFkB02ED6J+9s
VlGCvb5WtPh5Wq95i3+QBu3JX0H9T8/fqEfK8l5pJzE+dMKHDS4O6X5aget9It6N3MJRjYJv/qVR
debllo+U4NGfSBKYysbLxuJoDeC2+rU0j2TRyfxcuuvSngvx1VJ2gmc5OZSqmF5rgye52DP16Ub0
xPqHEYGV2HDUHHh/+B76GhYaMB6Is5vei+CkTQ+t+tQ6L+pBj+i+kmvef4bD7OXCbxun9iwnrjEf
IfLWo9PE7mgcMtzzM/m6dkA51nYRXk3WR4U2uhwNO+02qeVa9V5JPsXsauLFOD614BmbIiBw4SKo
tVuVYRgd7iO5G8UX8q7BfcrQWJpHhzx91IGnCb6hH+fpKJWvMsBK+znPO/NVFI6ivI8CnxKaSrRS
d4v5skheWX43mi9iMz+eBf2Cw6LdSrs+28bhLaTGqJrK5gOw19pzroSa57vt9L083KruL2n/FOMh
AikPyGVM2FWjod0oDkv0jjhRGn9nXkVLBhadMQq9tPlu5V0FszDxKLaS9GYunwsAGFWEK2kgxvmn
YOys+hZm7xXnoJQFcHR3GRw8r/na0INAYVax14SPFRdT1dkpw9KLZmnTLIsXzi/cDgmTh7SwF4Vb
zxVZmajfDDzaCvZS9dItGy5PRBFjXDOd1VzRYzbesccu7WfQbPJ5axovWvwWZ6dU35fqifiWKW9R
ezPyr6qh2z9o+tas6Xm2pvk54zcWIa0kfkoBoAYwnfwwBZpv8SZqm8LaLvJzne/XiHkq6I08OcRR
isjggiuj3RlbQlZBHo3z1i66kVB0hdmVyQGSQ99Qya+G+qXN2ZZHKk77qtprVByDOy42lyqWBLsw
t0rn6dk74NqsvUjLsan2lXBAR+jh2GoP9Vpz6fIGRJL7Kv2AnUybNnNbFFG9N5a4lmVOnnDfNzok
PmUlkV57UZrTGID3V3xb2SVAKMKm/hOTfdMjhcUq1Dey5yD8m8cEnOce4sFswAkoyBvl4TURQH/m
L42kUp2V0G+qLeUrUFBS+6g+fWZwnAGizqj2dA61fMFp2dD+tcqnmD+K5pQlryVjzB350dXHnyZ9
4nrrxdGF/lHnKjSIWt3pCEAoviY1VsSIPbbtfCuC25hv2+gjmw+hvomSb6vCRTPypXFzMadTkJ2t
4CXWIJoQVH6s996CdCRUnWi02z98EVNcB3UvDA59XiNHO06NN+ArE/qZzKgBhA7MtZzkftPvpcEH
lxPBILHfKbb0KouBj+wuKJnufS3FQ+i3ONzda6j29kthiVSUqRuJsCRg9qRzBq19aRzq6KSF4jZH
6Bsqn0X2KnopELJ6UOeXVSolUNpIaxDHttWYXaZ4xfEE4ARFdMCXhj7gnYPd1tic0ud11nbIXnGO
tdIvo7f1+tAql7830fxMSC3Kiol2V3Xypmbb0CjnNdA80Fdqd+pbPSsbhNCYw4JKLl+Z8dQM3LKl
m25duxqQcXiMgZfQye44na11ZD9WlMAv4GwdTDc1/NcjAhsZ3sFlWer5EC4qG5JguS8GjzO2r5FG
UT0TCrsHfoFOY96n5bFsFlet/9sTY6Qb3Rs2o+WONhWSKoCiqq5s4FPZksKhVTBfsQWYsEn5LRUA
iF1e+Yp6rPUNqkSzes2owgJ8fDtDAIfRvckG44VUwAPDbemR2wQJC8VayggqS2kM3rs3uUl9M+Tf
xEHA050yB09gLsoyvGTr5YZa6Cboa/3YzxRFm066VvMjFBmNeNYiYzRUFRXIft8gg6P3lzeKYUvJ
dlQwVHYW7E+vPX2/+BTGtyFnYJl/0TPEcC9S6VUR59SBK8bTyCThaGTpnuord7TpK57QG1bQDsk7
i07dRr6sP05KB9LZIaqOXD9LbeqAILqicWil0zr2w7iPIwfvmnWp1dYzy+RY5vv2e2hOVf/Bo9IH
cHx1Ly94IZv3rPqw1C2cmD303A4Hc8GN0v/reqg41gtEB0RbAm3Q6h4i0lbb+ngYsYgVHn2DhPlb
S714/hdGJuDOr7qR7aW/59YzF76NBo13Q6/h8MbmXd1vuwPGNEPmyjxRC/yabtvTgh1WWrYQAFsP
IF/qnzRhe/waAt9aeCXLL7N84zHUmWchF6dNH7baiuVL3wJHosAWtqseCkQMRkZs1pgXu9opm4QO
pNku0ybGirY99smOV2bE97A+t/JJDD8gAcZ4C9raVftCcrrmENIbDM1BLTY506c13eo2wKuZC+iQ
GLEDxt94N6GaLwekCzhQKfNjCp9hAFHNJN8snNUh4/m9RjpgVSywZq13WiDpOr8OiM9q3Mhzagth
tqHNsddkyJUyXR9eaw/r1wR3i3KrlvvKH5G9+KN1U+YXluHaWtPjansXAS+y+FfOgf/Y+dMeQfcq
+YwsFgRkYXJOiT/V7yx3ZJ98j33twi4EN7L5whOcaXJQE3rwbSAcTe3D6menrd+SF7W6RvP7Gn2G
9FUuD6qPpXbux8ZHRhSfUpYrDPhnosBtmpdpAxpe3ypXBa1iTpwcBWK7Cbxl3uuBYAsiOcT41KeL
YvhDS1mumdg3AxEG0W406NNtltpAazcXi9Gpapeibi/u5fSiCn+B8giCN2U+Kvpe75FK/s3dSSp/
9PhLkWaAA2CU9yz7C3Qow/O/wkYpAOQAAGdpJ3pKaoxwAqP6jItnwaiqMvxDBmpH2N9gSQ6dwTcv
PdmPk5sFwhLlslf1kVugtG+LP5Ajan1BvYwimjt7otHcLy6Me3zqPQG1xFWEn5P8TjwLwEJa7fTg
OsU6HRVCgk60ykXwE7b/xOm1Fi+zcptywWs5KjXZXbNLmK2rpj9T/inXDgAczjgeG/jNloYXdYsL
PAp051h4KG/zz1I4zfO7yuwlGw8aE5al+msqFep20xcfTXHXpo+luQTdZnXLVaRfrFVsod4CCRcE
9qTbtepLjc99VN5EZIIRtI8kyAfBaHwio8tcPKMaaEoBAo5qeSUju2gX7eliUiLvIvxucwfTZGeB
jxksSvriFJfbnukLDPdWgUaLdiI0adUeZv+GH64f1l6OM8z4a/2bPM2ROuIlECzLPNv+o8DOA7XU
6IvFdVB+RKG2l05x4+Iq5x5RtP82SWHYntmNHNhpU3plK7stANkiPKX+ozPuVLwNzUjkictKnoBo
3JlKiaSNZL7pdPXYk1C7+AovsKuOqe4rjgivLTO3zgWR9F3dfgTVS4a/4lWnUMHflG0dVBgrYJw6
zYh1avAv1k4hBubJlhMhITvtD2h+7dy4WqiYOanDg1A7kbIk62JyaYMt1AxI+zUp7v1kOVjtZqrH
CK/Ex2ePCha+hYxTP6GAkN5M4ZE4VmIfV3oKsYoVZcIxRdAx2PQr3alQdrrgR67FvPhG6GTbFAq6
iCIgllA2TAJOw+JjchnWQJmL5syPdnmxA0/xW/3Ut4eIlkn5UVnJDdMgolrqe7KRBBg69bzIzjYJ
O+G7XlDL8MUl0JNxxX7h/CK2Q1Rr/ZxjtNxgtkWvG5JqBHSFCdoSpWn2dbF4stjT+Lzk0lebShuQ
RnQYW8l4Zuq/YLyn1bFSfbX8qgxxo07nXvWC+FhbJ7Ya5OV9BUzEnJ00Oa11kgAivTb5R16sAM6m
aTYDzVL+3hu/DFlWw1OU3UE+rZsNS2HfuiYZm/VjEyiOK7AHjDC9Gmf2aUelYRBMB7rbPv5Ro7e8
v93fh+SmMpGQMigae5Q6C00emy8zVp3kGgthKKVxFCyxs1FaG9KWpie/kRVM4L2CbIeRu60osTNB
WOTCTwrLizqLgGt13sBL0HredgTryS8anQfWo5oOumgfYSu0EXIE4m/vxOsbMtwAp+L4UledN0On
MDlsV9KjiMHW9xpce7NVpVOYn+E7AKsHmgU+1LGolyDrZAAelZLf6D7iu2GynQv4o/VEB/03nsUe
HHMa3wyKi2AYXZkBhphqT4x9thvIpEJ0EOMxZ3C/ya6sEBkWPzJsFLpDeQ42OJroR/mzpkbErtkx
0NFnzz7xeLxx4pIOfMn6BCmAOH8Jsh9xio8TXjlzcRe6K8iXE4e77sH4ODFoTZPmbZobGy2p09tM
skm/eveW+ETf7tzUNoUB8Vm1AIw2FVsWQu1Zh3f+Z6qt4FkLh6W7SNZbwQ4pWSZoiIdApTutHnWg
gquQ5vHVA30QN1XjZwhDkpGCBBsusd9UHRaGykdm/DNa0EDx2tGFx4ysjS6Icf4EcLaTr3pwEF/Y
BlejKVxp3AbxpUWwbS2aj5u33SwRXREngi/V8Be+7+4886OpGOiwhEF5LYM/NVRQ329H69TPKytG
YMl7jXPgmqYfsdzCQwGQLr6q16hx8CLxgdZWnCf69/8EI7+hCUp2rGoY2SFIQoVsLLaW8FNxzsrp
R6lUO5T2ZnGorF3IIe7/IvUrtKE6LrToWMTwQY5Vn3L7YiGTasJvyXhFColmLQwJN/ZSbsOa9T3j
4uQ9y3zo42XhS0v2huXw89CBDQ/LImxj6D7E9zg6pctFwfOjaT7y7B84tisg14Anh9YXQCEuynCT
riJ1BOgX+kQslzeh4udJhGJ2cMLyjy52gmhYE8oIpu20noSkgduQDac8sewq/MGDj/y6y7cZAlc2
z6BrZnkF2zPCLcyoT8WlzYeJvpvTVHJwKboGI3dz+2v+j6tDWZPC1bqJtltAygQWFAoqN5FZoO5p
QINHTuhZ5n6VaLK4yZ4MOLfN5IYgraxKHN6krrrEKRa4Fp745fdYvaNusZXoLFCiGKRBze29mU6M
cb1xG5Fm9ArUlCkbxOmuYND+gkYuC1XcRy/f4vmrLn9lxlf66UsXXxrGlED0DVdvzlRtQXGP4UnZ
jELbhmubAhlAZycW36Gw7VqUx/FRnzYdbofS54zimEVIjH9Spot/LUcgd2KnZ+k7LQxwloznGz+e
thxQsCJPVHjCCPgB7RRbdEQN4A5MJhvetd+5fpeH2G7z3ci45Xms3nQFmVprwuH8MqLUWL4Wweyf
RtQnvOu630B5hJKr5p+VeY591TWMl2lr7gL1IRQfcrxfOrbyxK1t4mdeakik7hNxmVaoZAYGGJ6p
T/iqWzldVkRYjpGrknO08E0eEsiOnyH/NiAgprByhYwNBuULT4qIvCJu86dh7OP5JGtMZj6V6pLN
j/WPtoSvdctTgRxoMtlPQ+ATortVJe5MUyftkFTZmX6nS1AZUQ9cWTmgjtSlDxV6HYqUDZLsJ3vC
1Oo7aYM0j2YjZ+WEJu46JCAaCFHW7612O4kuEuFGCTyFEIXCoOy+mgCADuqojB6swFnkLVsPrBXv
mKGDp3RTgGAJaswk1qtRvNEL2HniJQxisCsuT9mdghvBREm8EzCzYyQFSTOyVV/cF7sROt7arz9K
ZGxySI4i+u5RNX61MNSL2DmZ8tujEDOir4VOfB4Wisj35QPysE1ZifE7M2iEQDuLaHAOgoB3fblh
QGDpWLuclZeya52mPQ/Tc6adnv21P1L4plgXc9Ebd0IGChNVwFlCLcyzB0SUywd+1zD9DEhO1kYo
qwSQXPBl/bqmbm04fyGPU2HI0/GZNm9heW3FC823mv5GAiVH8hYtd3p9KfqcmkeGZGmFL/r8Dicp
MG3EGJDdBS0snLXJ0NpvDW+ErdvTw8FlC9EmJYm3hARyaz2IqFx/tGZw1+8CwIp+TQK27C9rXV+v
qK2wckJ9eCoR81ZIcNX2Hsq3FkpTIjIPrAFwm+XIsB8KWGH7BK7UqAi4iaPag77jEy0VgKigsiKa
M89cHAXvVNUX2rNUEdFvqtmh70UM332zH8+RGdHGDombKAE+R9orXLxoHuaKQjM/N8JLzaoQzlsw
7YvWWZRTN18CasX2QxSvonDBkg3txt7I9r2Lgtm6DE4PlX6T+22wKE5Z7zogHthcltL4LT8l/MeK
NXmLG8OS5kwbMd00oR6X/+T80Ygb7J+EO8oog+c8zfe0wyvdeFGMDVueFigH4I7YPNT1WRd3OHdT
fRaskGFnFiFDpA5ZHsP8WOOjmvtrbxdZtuUyshMfquRqqG42+0bZe4yCgr0dhHpX576cbplZoRCq
q3uacnRRW3DvpGn1bjH0S6w9DCSraSqzI+RNMT/7WGGF7GhfQ9PLXGjE0IEgWmsodGdT+pWiUnGn
TR3vsvVifUjxOXRNr17cnskyJ94MysYyj6H0FKLfTn7EBu3NNUm+BAbl8i4GUTCREQVgvqgZQqC9
+jNCwEOICHXb/CphzYEwXM3alH5fwWdt2oJNUQepOIBxrxwG4xLrKUOLBebhZRW3ZFeClFQHITs2
g2/kmxQGOW1+6QI58YnFcY9/mBKLok1vXSQNERyD6pQm5d3U/Ab32LQA/hAps11GZy113xXb2Yo2
o/o+QjCZL1HykkzHbrqX+jbXjyBH8EwTcjOkLtaOYZz4XiwbXb4l/DpLDlCux06cblOVjj05du22
X5xpg5tQD2Pmtx5vm+dp7iZrJzwroOxp3w1vVPEobmxNctZCOMU6QSV2WHMGBkwBP7NqhzU3Ke3q
GnDhY4UNrDRjJbyCiZE0cz31BQ3QQOnSJYyAOmFzaLUDds6KxtTUN3NlDOLu+xw1nQCsYY6M+aNP
3OCXiujljyVNcP+xdW+4Xk2n0+Egj6geY3zmKyYsmk3w2bvhb0yRrjp022n5l1irniOdPFnezGyR
XInKpt4vsCt0Y1BM6Kweiw4VOp7Ym+RI+YmKgVFDPy4MTgMiVggudij2HlxMcpSEr6B+zvrnXOm0
Or1nBLLdtYBtiGjeUiq+KmIDE5OHNR4Q3QI6xBCmLUqHmeM7a9NWrbGjHH4NkdEmtvSdGb3h4g5b
fTdofk19Yuv+7K0bVmY6gOKsx7sZ9lX6xKIWKftDofNYqBJ7AFbhEskKaXAT5UeGxhT5NaUZWu7K
8JsQYbRqv7Z8enaYACJGNJhKjLS9prtvgZh5/4jsovSrUUDdrNOsgCDr2PwwrzUN76HkN1SED7Ze
MW3G5o6fdoSVq8UNzaWnJ4eWIgKKbu0rqoX6h4IkS91ugM8WP6V2n5dXq/lYC67qlxDXxZ+JQZNt
0vsVXPkVhp9cojC0xjTi5cHqlBamPEwQltUMQnD1aO9QE4ntV7u+FMN/xqlPHkLR5WnaDglPx5zb
tG+DaLXIsJuA3YWQFli/yYzwPNXgHwIJpigNaMwzSvA1ga+QtfM0YElE9p/9h6C1x0Z/Nri31vKn
kkKO76C7xuHOMehZBfpV9I82P4tIU8fynqC9ytDwtwROiClHicB7nMCNoiNbyoFa7ytxZJpMNCA2
V66lgfiQ9sPoUF89Zdw6MkfG5oNm1jzWfe2360ZTSrO42iB/ERFCWIGCbgmkew1z7WstQ6uBcq7z
zy6XWdK2lvkbi6wauwXd1wzbztY8Rn5aEE+UQbRItT1mP3OcQP4iN360eHrPvMcNaAUrfVlxqLCD
z9Pi62oZOi7uKL9OA5oJmLU1nC4gQF27CkPo2OfuK4bxmBxcp1bCuwzeKg6EMKOequBV+dm5Nqjo
vAnUBw4h6vdj9VeXvCpXjHaqcZ1Q92h8p/EFk5LQeuPCtgVLgLa1co+rF1AqxoAMgQCWMYp6LaYX
mdAXda+m+v2NnxfvV1XfGMd2QuWvxyc5TkoGsM6h/VPTpLYRRPTYOjBIrDBsb1m0apFFCfSP5aXd
a9h/dUhJ9IkHivgc/2wnY5dZFfxA4y/DtclPXeVl7V+xbuPEAr1Cbt8/TWsnU91Sv0mt6nTfBTF4
p3Ar3mMk9wyH/pMgoaog9AwTdIXrwPESPog5NYZs/TZRzkm5weg5GfdjeaapVI7UCuTWX0WHAr01
a/Y7DPVlEh8r+x9vxTqEZQA1HG8QmGx2c3ScUgQ998YGkaG2T4kkKv+dDQImd2gVawAyVewW7vUP
LfzOIQZHLrAVAygw/QuF4gjpV20UrqKD2CieMOyJeap+NvsCjPuyahumlqM6vlmSF5serfgAkUdW
WQaGkvh8bsQm9w20QpuYZgKsNK43QrwOVAAystdbxNSJ/tCVmoNmIXMIvkzpbynox3w0HPYSnlCh
rXs0nZ9O9adttx3nfbccU2atx+w8RGsBUsSoIj/aepcKfkpI0l0GxWn760fHPFt+W1kXoQDgNJFs
wfu8owqoq3PNjGA9fAO4acaujd8B1NhY6aTqBjEVt9ms4L5Gfw3yiUX8QXav9LKtAJQXu2J2heJa
LLsu3de8Q/lf1gX80gxNorMW9hqLhwy1lv4JE20P3YGqLb41peRGTUpPBT2PhD/MTFrVGw9tSo61
RzadtytqE/RvYoRCQ1oJkw1ihajFaIZxJsgEFu4mKJzIQqFxtEoINaLze4pEd3zoM9yeSxvQDjRP
AbpFCLt10u9MUl6QcQnNSwZ6QisW0Je5w7xtkNLIN0Xy9R7ZFNUHVdda+6EuH9ledYQOXaM+etcm
NxFCfcTDvVoORnpsRZo7isP5PFQn9CsusLIIuwvcJGRPHCaY2no3Bq83N0xk6RoLK6YH2mGAf5kx
oaz/0P9k9n9mu870RfjGxdVJAxWXhqC8xQjMMZhxFqfCUbp74+GUV53M1m8Tb+KIkfoYbtLY5cmU
hHBOZb4/3UYLD17E6HMiKDvzmsnPiGVkcLbyDs8G34QaU/H4UG0TFOMdZySP4iumMRQhR9PbGk9J
XANihfEvqnb4dK4kzOAKnCTRPkmQwy3cTKX8Cta32bxZ1pber+S3FNuO1cFa9z0gsQc+juh4tfJf
v8HoIyDeTw7QByr9ABiRsYAhMAnvJqNqP6ulGuwi7QmLPh0m2VddXI9ZLfKGIW5ObfnD9tgG4x8W
WMnK1wrZ98mLzqcGA+rxO6EfXxGEsyX49Aj2yaDCykCI96jJNrk8bFIZ1Wy4gi+L4YDAFWfRQrEJ
vqYVO027KCwoXSKkPeaqrvuFYyQGG9pO508sgAzFqUIpQJI1Xi3EXJGfUKhnhyT+F1o3WZrtb9wp
lGtv4Y90CNpT8EN/0f+E4iEtKXtNPgMwbyHWMU4fpD0wKl5AJUNaLrrNhiKPinFMRXe1WmBoD5D7
P9gPLIVeq+v3tHA2hgRrs9qiJLWql7b8N/+PpPNYjhxJgugXwQxaXKsKpbUkeYFRQmuNr5+XPWZ7
2B2b7SargMwIj+cez0o95+WyZ3jJs6C4ZrhQpoMB61+/VVCb6tOa0+MlV1SMyoM7+kwPY/6ZLYKl
QVoRYCzWzCG+GADk3rfjtKSs2DNmYrg8OLV/bWlDqcz+CzgFQBXJpjtmICrR1lOfxbsIvJ2CmbrA
/ldWGfIZWO1U8YRJ0lYF7+14Kh62Vp3t5jCe4xVUp76pV/kKGYVrH6vLgZrBU7DGB3MGPF3Z8b09
yUEgTOKD303uDp4Gb7E00AtzIixotoPPoP1qlI9/6rTzaIDWSBeZeTBzmEV4uMvwLHYtqb2zJ9eC
8+siljFkylGRDsOCUmMoTiXAKzUTRYKRnAYPWbKCdEzu3EUx0lCqePMABZjwnFmlJULwlrC5CaSr
hzpRjEP6ETq08vguEDBAZwiiWMCTNkv2RPsuBg767zXNwNKud2L/SDjhJvhxis/QeR+jLb1yEl57
ZV1KpJsFfBJrdrvORMnZ7Bkp5+xfzPR5hJBTHahuMCvvx+baZO95RryiDOSwCn7F+uwZZ86nra07
D+Im+g7bo5Q90DhKYzl+juGbQZlavufDo6cDFpNqwXWG/SeoBseNBpyGmF++FLbT+WzWm+Z2xzrG
he38/Ov9UeRj6S90iUwxGWHx8EGoU1ShfdfutOyYoWAjZ1DxGHn5pUssX6TiMLJVjyEhgNrR694l
40NNB0br4yywvcXo/0TGh5TmN6f/YQXwLFpKbleJGXMv/YnKMA1/5OZU/1LsMlJr6cGz6NEhREn9
reWenowrzLBOkIq59cKjpp7kbhem78SbQNMMKz04qmz8xv08efRu4ZnpAfdA0hDwceq1dzE8qVlU
HFB2m9aCVA0Ko3QjlGA7PoTy6g9Kunn3lwasPliGfoi53EpGOz6vXwU0xJJV5rzIu7R4ArCb7M+a
FPb2aRlEcax6FCeYwGJBToaPY0jrnmPwoyqCCcdf8yr1o5NtRPEzZBcBgYEbdd12DC4mdHIjfTrj
LinlWZM+2GQMvIyPp5ueEuW9Xo8LHa2mtPZ196qlrRldneSYTAbSKG9ef0VexCHASHitS0txBFAy
OkxtqnI1fOUxFq5tPSBJ7MuAeLPzUL806D79VMZnIuPafl10yyinLNkno8tsiFXds7AjlRYgrmWE
5GosoEbAqPdhD27jLf3mNMlUuHvLvrbmLQz+wujZM0powbuQL3lEKhKtHVpcnX+P2fIx1TFZurxC
/OJ++dM1LhN7DozPGkCxTTmdy/MkzXnfpOhiamdJfuiM9izgeEHcJvXNpDoPgqOYyYlmyIkfNURj
rF18Zd3Ya2tcli4XCVPyW8xghY66KXAdmOdEuzUjRUT8FXY/cQtdfmYKAOtE2zZgfjMIyKuDP1Na
E++sAD2j85ZzNd44+bto0+X66lm3n7fBZPG3i1xhfFQsu/faX1i2Ec7igo1RpPtxvUfSZzx85kem
/KFGuT3/KsxvMUKy0HAmxl5WBh5QhdBp40zYFlvCDkJnpwnUwiXpJIfFqXZZ8lYVrxaTJTuj+Go0
5XEugncrt90ejV2l1m7/WsMSz7lCulSwsug7Rfe0qqllmj0SU7WMNiGwNkwrh5Pv83TbruP/Ejyx
ZLxdwUVDJmMoxNzS/AW81zoFSOM86J2GgBL8C9eM1SJpK4AWwihffDiECdhJOyux2I7qUQovTsnk
nrNAiM09QPi2qc9FfKjZc5xvA6JiGy6AYYW2YcbuiH2u4GoRGoner/E6iAE53KZQVjS+ECXGzw+Z
1PRbD7FAYBpzPq/6JqvxYqo+ZdNt6wXTaP1cZpDljySitklwubNXM9z6w33MOfIw6ojRT1tS0KEN
qgtRYjAqhEgW21Cp2fR8LQVr9COj+rCrgVLiR6G5tb46k8mv9a01DKlnWrFBw4sYRfkSJzyOsCk4
cns5aMwBJA3KW6hBxaxL82u0vjTEAjVm6ap06nhnjOKJ7MrlCE5bzql9y4dorjtmI0P24fcas7li
JvEvmCZfI1PhSt8z2a1n3XBudAp1lvrNLH2plxslcuYdBokwxKxQ/9EhgKLMlDJdWEHAJ0MKI51w
zcrx6mXrJE9Hu+mL31/IDg4XCr02C3B5DjhCK9qKmXFSnTMRJm37w0rcrnrLpG3RrAOSK5AxwfuY
j5okMyyd1pxp1N9DdjD9O+ODucKYp+VoqApeKoY4coX2DpxR4VKU5Ofonc3s168od+K9IW3bEusK
SA3ewqVs0oyQRsnjePO5JzpuyrpbjVwW0YIAluGSRj+iB7Y4BW3SNhQGwx6/c9L+DMhGrGnv+g+J
6pKJs6JtALZ9bRmwrG6FKRxl3Tv9Iyymc0hZStCMjT4NjCRr7zX6jndnlJqRETXS4MuulQdzmyM6
yhrXaxjMEBHWA6dbNsIJ+WaTbWyTCdq7gj9RFY7lt65pWW5mL8jEqfiNayLg/pUBTrWJWPHA4Ng3
b5G8F0hhEfdMMTNI85OnXYPx5KcfhjOPpm0sEe6L+6aYM6wGI50HbkUS3gxzhLptAJfEkGNhyv3s
97syIVZqUkjkieocbbEdxNdSxJdmvKKMsd2Eifql1W7h7Lej+sdFDTaEbrQs18Fm0M9J8Si9Xewc
ITX56MnDwfgbD2yp6u8C5Z48aRYkb1ZwD/XvRr1PYHv6HLEgbNZmslS/Ezq7BSBLit1lYRIAUoke
c15AhvZXS9tr3SogyLwYjUVJjFel7aH9YeSx7zQW4zKuWy1cJTRNIcJrDVKL5YSBUeY3K5UdMH4H
88oxvi2LJ19F4HBrc75UwzwtwWJH5JzhWUIA8UUzfnAZNFHA0Aoi+fcIfUp7dbhF++rULwBO2GJm
Mexb9Izx8GbRSzEcWPsr1ur0xSOk/bDNeZHeIws83LgAJ+P9XUR0vL44n6iqK5mMTnpllzabtAlE
LJQ2IEMK9565rPYx6G8xg6Ou0dy+vNvjyyTYUQ5JZPlNg11GpeWOCy3/GZsSMI+nNUNRoMSWY+SB
2YuwlVLNl01QrcXzZdOKhkW+se1pw7O2aNWjml8YiTDwp9Da2O+QFeJA80o+2VtP26ROp4KQj0DM
ZoICN3HxFncncb56kH/EOc5/JXgKPfn0lN844kxiiXFbH/j0UHmh+PZmtTaYCAXBCQiqmQ9awSi4
g7bv3MSyZh3b9Cr8nMPVyjeafcGYUGF18HWyFq/ZwNyPIYh1A8ElXYyjn9RgEh9llMyGqwsP9yIh
mhZSSFo67r9PLtPWvOMuW1PRY6BJqiM+QKbPXH3IHMwLhC6oc+uWB3U1La3xLC1lHF1uar2ryR/T
eTN6ESfgg+vL+sXu1mG+lxIIqnbmOGw8M12P66NIFXesy2UwUiOAUxbyw/N+WAS37PAQAlfq0o/u
/IX5wycSgZufz1WLlgS/zUZtG8PcKC1nZn+L6VAxE0/KU1SNWviRzClZ6vMPbFle0YKwqGu4Vkyy
BdCVDEfEixZApPnJpxV0jvgimhKnnq4SokM6TOm4KcLht0QkszjCHHiu7jDivI4zHPtEN2VQywmm
6WmXcwYGnCzMWiuX6BdRg2Wswz5xwmBq8qbnezDT4b1mnwHkGpfoouD2JgEMsd9eOJzwpe0sOinl
BEjmm0FYu6u5X6LF++8K1G48kAqYY3ygo1HvurflLZc+edoCinNn+EnQXRwErwAh1y7qb29C1q6J
F+KtD8hZErYRQrUq+hCQ0Xcp5oxP1kPBCmuk+8aa+f0Lgltin3DO6FEYVhgZ92sxOGjCr8YSDlM7
fda+yCdykDKwxvCq16yDrwVMBBiHHXJletmqsy56Rroh/jTLm38T9AZtIwaW5mWI3wYxLOGsFfJt
hT8m2Y98i/nwybPOq4vYYe6Y1JhM9Squ8CQQl6tWMrv4zL58C02v+eOy4iEK3ToaKe3VuQalEmPe
HAe0DipUtX4zx+O08je1+pLccDUZByFklMnKW3HrMt8TkJBCpk8LkRFzJToSYAtXl23fQvFDcNdn
RMGhmXpLr/pQJaYsGswliTsVxq1z68O52H9xQ0CD9ucjOcZPKzrzpS0I9PO4LAA/7Nmj8o7d3OMe
+NSNL2T7mYr2yHBtAbKs8ik4zkJRJjfs+XH4/sg/xN+3FodGAFrKIItio9F++W947vCCMffUrK0d
7gYDqbJHFVM/Ru2cSu06tyyIh3pFzjFo3K4OwHPOyIYL+uK5YnOUBtCJi3huTslGKyDneTg6O5ux
fJyr76F/dua3cFab4SvD7McnIzPTT8RJwev5LBxu9hxIiNYMjYMUV35SB6G3vnTwRHm+EydBZZGE
5CagLvb4pfZ8EjG2eOsjqyRuYIgl/UuKz45xjvSjlO4L+c/K75qIM2Lc6b/F5c9Q+WTK8OwGuzo9
1/T1NJ8klJRbI75nKe7f1ZjvKZkRqEOZdpTPMYVFj3mFkXJ43x9lcSjLS2t82/zBx2naTBAEiSJE
r4pepAFcoAJmQUGrUWRxO/JXCNeUwtGSYAneZRtv5Se3KbgS5BMBKjc7r7skmhBXyZMNJvIJmB6W
BDyA9fibaWu1GIK4AepAo21nB+4UL3rmYyUzgegoGRnJItXMrxPXskoOynHFAry1yPsyIPJNjgt+
BU8iL6F36Cuo7Um5GpjxNxTzMsVVPv9m8xIHH8c0CWLi/WEKJjZaAHSVyaxlhMiNN1dATIhIogh7
t7yc7ECgvcRyBck1OZkLVlt5qHnEvyvhk1Q4o2KfyHurbfPqzKBeL644ZiznPU4s/n5pOUY0Hl0w
0+S5w+yzWfp0l17GLtB2nNsMmLz+hZsQ4RhF7oNOljQrFEYqxhP+4RKbMz+zj7k5ZAysqnfDlP4x
3saEJHesIG5zhnSxyp7BvdbWjJLaGW2QWe5EJ+RNWIW2RQLtOSe61DiYoG3MeGp1XUT7WN4Y0pKk
X/k5GWvyek2b7hc0lGdSnz4sUNBknW1wc6h7ggdFc4TJeCQqBbizCZZW12yc8KrXQGMNk/R1wo/Y
c3HimmXW7fbiZ5E58inu7A4FFCq+KxLMvYvOfqfdE9aDnG9Z1MNqQKMovUvFOk5Zxezfa+lG/FT/
tL0jDs0+JCJznPcOvLcTzRwT1l8tXC1pF7C7LnsKKG3nnkH5heVhIfsbvfxspb8iuiOHZ/m5g+Xw
EcoNUEGFSSySgds3B3Lhib/vk0/VpuIk/rNGs8GuKagqi8K2Gn+pTfka6XcZ7JqfRUbDpR1YtrLo
aq72LkRiKXH7XT2+j+QjiCBlUGK7ZWvtk+6vKG8qtAf5WDxbZH0OxeLM5U1IE/Q6wY6UWkxhzUUO
8iGtHLyQUD58+2INCWU27YnqFfOUb58ICt0mbD3HMfo54BecffXZH6Z3lISfij9p7B7WeBNfR2U+
+/BQMIeJV0610lVsZtts3MeIvprgT5k1svN0HnOcVoT9Rh0XYv6qSE6SuKMwRoIDZuFSe5E3IY5T
Rdoyc3bIcSE6Gx35mRn4QI6tx6TTxxNPrnWJWa7YkGlaKF+hRlnh7CT5s+q+Ww31MatAlEjsrS1u
02JeWCCkEJF+8G2TJ8Y1CZpyS8R13OzU8uqphzK7eYAEHoFfYiTrc9X29BWZS0ggrJ1h/iK0+sUV
IUPnpk9czTmSAgu2JbIejRkbkuxPOsk5V07qIfh9m+NbpH4acrMwqpfG5ICAHGTJcd85IUkFCEHA
q0L29Is/8Z2G0ovsyfmAzYPgIUzUG45nvohm2MrInzgqUpp5Y62Hy7REv32zpbfC+TP1HadCLr08
uAqrYHV59uKTkZoGEw4KRXfOo6NZ8M03dDQxmSSr2I2WEUEMjGQ02HnInNA/aNbGMr7y5lOndimC
6yQhOBCHs0DgQheXgBJb0lWnK6tzSG9D3IxgH6O7ne35T4wMFMEjdlQMbMFQI433NptpCxKlrAAd
ZmHZa6XexPS/6DLWdMw7jSYmhpT/CVPIcYgO6ofEPiQAZ0mzY8pA8k+G6Bix7ymMo3kj84+o19Tu
JjAmDvhQ50A7aM3dMv5CJg5Bc2HI4vnEgoES2uew37MEw68fWNEQvF2PNscsJP5eOjvvncw7QaSg
LDKY4CqI80+vOwTmQWvPFUJQ+hOTaTqu64qysrEXWs2eeOWX1byu7f0AaM4T2s0oLCBzCPmJhCQA
7myc4CVFx9vVKjYqzH0ZaGYD8HxWic4qpQ+t1maV9TYY79NUbVhgC1I5uZkNH5LcifDGELBAMk9L
/OuQfHQUMOGZca0DFcNBvU8qtGry7QsicgJehnhyGK79FuGfY9zV6i57D+dPrEhmxkIR2cyYLPVC
/nO8HbV6hYOMY2N27YiE/ULgKLeRj7LosF/EPogYjBBPA4M1ER9m/HTsjdC2uCQieumZbu4ZVEve
m6DXre6pTVfVeAk/38SJpTbfWLNEw04/HKUfUvAVjM9+xKq1k4C2eTl4KFXo4NrOqAhwkmG9d25h
jTPpMAwXa4zmad/PH0zrwr8aRrR+JuElq0JyMz71lLCnWUGJfSMuHBgEU9+aeGvvD5qRdFLiFU2G
ZuM9a25y9YGwQB22nDTEsFUPYp/LbyGX8/gwdo19KbmiNag9PIiQ61zM0qm5qvIrqH/seB9kLozu
vu9XYSeUQ981F1J1C5wLf4pMtEWpz4BNZioAAL5GI7yQvb2wcZZ4PWPziqtpo6jbnsRyGF1SsbBr
cJ/NFe7qTzK2g6PcHz0yUiwmgQzCASSWdv9W49nkohL3MmoBiNZSzvZJQu4u5xkBn/6Pag2I5xjz
eDcG80KQoD876wCw0k57kRRUeZi9vmTvKBfHouDdQViXvq3mbXIeqKcNsxabDmyYjhUaC+s5zWeS
XnqExL7C1jE9xnIjjetOvaeY2aJqxnZA+qCJhNcrNdOifofzInCTMK985biC8piU64ipEpldbZy5
onYLh2F/ZjAWPtjqDnOzHn8X6pdFM1GCPvK3ZmSPYfNXibCJXCII5Wif1htIpq7YRdKRcOxZhZlW
WecJrDqnpcE6BmBA8b1roTPX9KURbrzsvW6d2ej4awsVSwC/jcdXJbl8cKLsyokcEF5zYAbpJTQr
3A4zm9GD7h3FJ+Gr76m1yycCJpn6j4c8rBZ1/16b5G9SelnOzjP3fL1jcMb7AKtcQapFsN4Ncwlb
IsIudjVwC6k4SrHbDk8LuoWM9lnsvT8YXWeXcVHMlXhTFqdMpdk6iV8gCl/suYMFY9CrPBiJER7M
ZIMjA7DFGr6HdYh8RDMPGntGTp7HJDWW0rnGswEdrxA6PhVuYDNfmGXaIp4uCdOcMxqc5nNnOzwg
6adkEJxYz+X0PdWvKZmxBulRvv6d1UetuE36RwDCpsLEtQ8KKlgQ6Y24t7BfUAiFzVLnBS8PzUKe
S6wW9FiUoBGt6RDfbPCiyyC6k/JbaNcGX3/kZqjJHkakOLkrCLh1sbXbM5OrB1G7M8P4quVDhp+4
2Y8Z55X/NpZPFdZR3LUqD2OmQdgaoOtI1R2zddgEyDgO0xLUOyo2Vn4yYMLDFYspKBoYMhMLyPQm
2EXpokluqYxWO/907IhwIk7ysaL0pnv3PpzoIPHmItvC2i2IOwjKra7fBLgih2/is3V6zEfVvQk/
nRR/IJJdRezMgkRXbvaPsfhSrG1L8E3yVanrYdyE4WPsX2n9JmW/UfOVGdxCzBvGamNxO0UeuMMJ
mgr30a4pXzn6NPsY/nWLikpi96EvyS2mPuZuz8szyYd+9WPjac2a+4SWRPM+snvH67585ZSXO4MN
P7HyEevvHWyT3H7J+Q7BgQs8C98r0zt0oCLBVkaPj/Q9JzfM6m9puxO7fbulRTiiug5E93+u85PU
P1jWnNsEDuSXJF3bM5qV4hTrf61szm2shN8meN/Dcg2XPD8x/PWCn364AHtO4iO1tp1zLzG2sPEB
deWT56wsQZKtlRfSN/Ix1FshDhlwEmzsoMnSgiU8xSiedqiBki13A7OdY51tzUJMvLvxJV5ErB8j
OiYGZoU0KjoQHfHW+op4ICTlWTJp7fQfvplJPrYQNb4NtafikVgqpbjBdmp+0NJVNJ1k7VlINw1v
Q0x9DI7BdGmpEI5ouOneMN7y7D2ZDpZ2wFBYxW8pR1hhX6BuyF5dUTHo6sq0AIzOXbMehnNhQS44
y7h4sAIhg4SgLa/J3P7fisWAhMM+TbZC/284nnRjKTa+xGwfcdvmw84JnrQ+BAYJSdqaS2CpnsUl
RDpJJ7wHI1ZnKiZnHym3qid46L2ueOwEJypmkRxf7mTQrtBG1FGzVvOfwfwqYJtjxDc3d9P2POSs
SNkN5lo4+aIPDfcxbl+idL2VgJPj4DB0K6lbOR2DRlI0IIsL/9yAQFH9fFtv8c7XdsLRrzTcG4K7
29jy2lfXvT7LqpUmf7Eew2nOIUnYUDsE7C5lmw0kj5y5CmD5rIJ/QSqP1PUvtX6DSUkc0szxrO43
92/k7iO5hTITHO6GML+xro/f8IsdO/XTqjcREhtLpNSrZZxwaiRfOREkMoo4AlTp/1M2Hft/7gAd
Uj6RcQun+RzVlaFSpNAzLNvqIwW/JZZ7ODKo7dQtGwiYcGwAdEEZmDvNWVqPT5n1inq51jQKkd3Q
/lLCAZKi7PLDhtk1icB+ewSLR5Rz0XBXmX64RGsiI+MYpt9cD0F6t0j+kf5lrsT9nmkrTFWE3qus
JnK07r58KHiITYbD1oBL831EzbDIuFaqC/BUKq8zWcSpSvHeWdLENNbBIqIx6mxa8Wmu+39VdxRw
AIkQ4Np8Tv+up5PQwKLs3WL3gvA0TYTzGtje0nejR4nCco3lczqkzTUr7p5BwNV3U4kAq2MBpG6i
2tU62TtfdnHWQKulrcX+oOCIqJnGGxw2QUi62KnR99RKac0hhDEJF2+xkj9lFgSBbzgi8YHwH9ZC
oADeSQNIhp/C29lU4ixkqFCRZK6dhqHPQK4H02kquwxK5VCFJBIJTYTXH1YRHy2f53IyTwPxQpCn
hbnJu70VEPT2cKgKSBkoqOIclauAYb92zHmwPSCULQJ/Ab/Xoo3pCGeinUkGfRXm1zbOcUcmi6l+
ESXmpV/igS7Z6JFoCFsuaYl2cm5rUuKCDIl/JdIGHeQ0kcVajZhE6r1fIkOcNfPNqb946ecBZiVm
3RyQDXCopnxULaaAVdv++ZisKZacxdRALEM64LoV09TMv2l8OoFzHpTNuGRLno9dPocdalzfev5+
y/z7dIZJ/6MLVqOy3ar/8ZiBQUkuOsi5Xt71zpb06YhNTilQtfPTW3/iZzDJtPBKf17XlzpHZnQ9
SsR7uYB5zL9F39kSGtbdI7RKSf0kR1ku2Gi3IYtIHcnKcXjltNWoXwbpMRHmbGnPMdn6/gVG0ZYP
miac1Egi/i4UWy5Wur9FtxuUR9M+E+dVO8Cnt1w++t6mCA8W4uG8IkJuA8E2a/KfmOt7qq+lzvK2
Xyv7yzTiGdjZs2zYzVs+nORLde7yLHD99sLGhvm41OZx/i4zVRCcownXYA3sm3NyTKuvtj1ohNeE
OyuiLV3irvOyR4c2oFTs9+Ux0ng0iFyY+9ZZMzBibPqAUM0F0PKC4BdOWawsk++2aFJo/kGz1akJ
tGZlfDNyJbMGxpA0IGEYN11eBOsbCQg1FyqHfQHslLfvdXpN+u9wPOfqTx+qm6a+NpXGSJk4IJbw
6NZn0u+n7FgzqU249SZGBIVyl28m/EO6+Xd1MhnzbyL5KjVfBrzhsCZImkf6SMiZVt3sfN/RPlRO
sSTwhpAsZGTRp6jtt45hY3yJ7JemX9XdqUkuMkFg+V5GAkXMshcG1o/IR9PjrPQyEb5sUHzxUqYr
7uuoO3bjfqrhbRMSjnml0M1kYrCOHAEmNRhgRXgNjD8OBTJTLH3NChvP/+U0AKj7nYA0BkRdChUP
O6T+21EzT6iHPYPHWH0nbcBgDFnXVHb9Lo637bTBXDAP/5IaiOjVeYy0vod6ozCswwffuwV4nv5K
+IP18xh+SelO5bDoiRgcbh0KSilTzRK1oIPdOtmP5J0LY1lP4EgMv/bC66pi2ik3ncR9bXFmH/9h
VNId9WielWRvLlkSqPobW3qqBntiVlg1NjGuLwOao+UFSi6E/GktxLwIpb1M4SlHAqZJEBke+EyF
E6CXCevbs0cr24cjoaIr8EiXxImse/VY3etsZyl7ouKq4mAVl3ZGJiEsAvEwxV2tr0z9CyznFrz5
IkqX3KFwUk1/HKLTyP0ityzIoXZkUE3a3VtLxZiX97p+G6nn66tVXR0uUU1dkx2YItLFMDpCqCql
q6E+2A9ktccwqObp8N7pHFjTN2N+EdrdQMuA59tdjRNuS3q7uUH+7rt3NizMcSlkSH0IE7gDaQm1
8uLcvBF/wToCEB66i+X92fphgo8ueuA+Tiw5GGZBcVLrZaEBJ1B3rfVo57RnZ9iTrTkyeCe/HTUz
7l6xz3lXH20aeZUdE114MlHri6wBH3pp2kbKt6l+FA7sqVqpbupiexbMgn+UYB0iARXQX8TLNFuR
ji58M9rwspBZYyIo5iAxOaozWcf9bjLXjrk2s7NSHiJQLels0sEVwOZPw/hQxmsqbTJnZ5DfVSOQ
KvVSCkrSoGwCNmD+sAQ2R0rCeWZ+KJwClvcu5mXE9UKnWtlb2J8I6Zhp6WEqtzGmkgR2h9bb7bWL
/fnvA2TXJMwf+/8i7yA7t777JOmFK0byDqDVmQLeB8qcrUTLpMc34WeOeHFkrJy191KczxDUpSYW
mVeCk7FfWgYevZ0f/IjEuYpkgHyb4YF0tDe/llfw3M62biCjyD53rHnhtukpqK9FLdxC5rbFyjGq
L937ru1fsJlFAxBogXuLU0VvToxB7Ii2dkGNTHoVMbbagJqOY1khEJEtTB7E8XbQGJRfG14Yc5/a
z+I1JKSnWjiG6C9kIvb4tgOydAL2kbQALB6P5aCTloHhJON/Wnt72AbDT2+XqNM4aOhZsZgxVKnI
5BQW6nRX28dpAA9fUJXGPFXeCvYHVxJ/t0aFwHQjVG++stNpuG3jbLLcSvB8gDKk4/Lz5gGxBix2
mnfmVjG3KYJDhjzWopsVPfvJiCM0l366yXG72XtxjNaOqywZz7w14ytqNzbt0XAnKzKRiLQ3GCtp
jAGmkePxQP2Sor/B+icVkfUXBg1zzhfZ2hdse1hAHnfWuycadRKgGD+5DmnIMrmyO+2qhs8Mf5CF
7Y4pY3gmtW8Mj0W7rO0nDA3YPa8jllZnvCrhnXRpB91UDbxjoX6KZS2cQC2lClkCLWIp4U/pcJHa
oxw/4VUXATozMVPxDqw0NM/1PFhiGTcwmBvz0Vv7zQKlLlg2a1s/BrTda912o/hEzZ4SudECG8uQ
MOKW6EjXdPDQcUXoLeGJOFyBow07ABEm9vGdoZkWEulANWa/wNC5o9rkrBuvJOdVssCB41OS3AEp
yPRViQD1CCWw9oEYXMSM4UmlokgmTPgfLxTwSsfHtlmiWNHlpQlmgqXvPQeNUN7j2K6JgYohmvpq
bR30/GAtHvSH9mxycwIYmZVglmF9zqqL0YK3hGpoFOv5tgvuNsi75CxY/c70CsgwmiNIhhfRy8OU
qQiz6rEykMqfDeiDv2ZoVwx7UeXjRJV423jjeTinbiuNO2JqeRg1MvXITzOs9fODVYHkOso9cPY5
6Va5SNgilch5JOlSuP+Ka58zK9pwa3z98klMzh1liFeHyGxybf8F9oHrEmrLINICn8llIrXdYDiT
t4CV1TfseYbFPyfYXrZ11+RmNLSGVQYz6ugZreSS3DyaZ57JzmHt3LqLL4xMXhr54DTPQIzkRfjG
K+cNCabvOGKxnvA5kPKJG85b5MNhDLZJRfcsJFmSlLpTbQE/rLSBYCSyQ1hVQ/Q83nrc1Uq74tcm
kaZPX2N0sJMdCLpHzIG9tgGdzCvOkXndMHHb+zDyJIKn2jYkgNhgSeWRQQZ6vKweoxqll5lITqRH
VpCkzC+AQpxA+fcU9+OiAYcR8iSISh+vpvQtI/DOqXfhuBUGZKV0hZlZtXdFfQm1LYdM4QB3EmHD
41o9avy5+i6lSJdZX1nSLmwdiz4NemCks2K0z1Gldhd2cRTjNW+j+eQzixTBFAwjJIPzAmj+fzRa
oSTi2xtIGCVIvXClJy7lrlpNd5IifSjTbLhVOnEl/iFsvgZn1QnHLPNH/ytLl0pxMtMty2GwSOI3
BVG/T8VCCC9eupCo8dVDnLx6hpoEFajKSmFvJs0evaJBFJWA+Ufl3hpvwosVfeRQ3/Z0Ed2cFR6l
RTRXuoMPZuWzFOTpl5tJWdveY3hmiK7SSfJuVbmznL1srKIImzPhmM0IcHFNBM0doMFEryfBAkz+
B+07dM4mg+bYeo9WwYqkwyn8KSWOttycD9JfQqZfvi5b4hwBg+sC955zzeSd3rM7kC6OuN2jPG4c
eSETCjEK1k85tM3XgY+hoS6tqzOxh/l4KdnlM+inKDnIILb6GfglKZsZSoC4fiNtw8tblh/sp+Gr
FrvIfZZQiXixgKe1d4WvMq8/U9YOqhT9nJrEoeUABqi9JYWhn68aGljBT0qnGtBDuolfsCVJIJVX
o/3yWWUaYr1UUxAWUhHjNQB6W8E2jmsjXkrqU0cKYAmKEF7KvQVKRiNk4XMMNuyTmzU0gZBnXchd
1r30gER47xTlK40c18HBAoFtTwF3I2AQPbFLuKHsk7kgKS9/STHrxDlEESZFcIFQkrjPU+yU4bhi
NMZVioKzasM1e4O16oK9eaCjt6svcvgECW/fJlGrdIxJjavgmAfnW7TY/aYkv6P+0NvezbBrfvGW
eJeu3XXpQdEewjaMYuvHO3PYqjrxzwv2rkzNr16+teaXD+2QA9sqNQnMSB9GuRx11zDfRoapRN8F
6kq0baFxFe4lvVxI/qFyjoy3VzXkMWMdYgpEnazYl155Q7y3YAN80vgYAnOEls/cWPbZb9k/KIiS
G5Vu1JB7KrjeMPxrlGvoPdPfKTp9sYm4X8JtZtNv3tHWCJx1F7G8IdtEfF4y66iQ3bR2W7D73MEF
JjOs3hJMRSIkSkRunycubcaArNrsnnTHaHZmeiJrJCZAE2ZHzk7sKFkmPKRDfZW9A+l+gukiY406
mv9bCLyyRIFlFwePGl+FKOU0lVfs8B9H57XcOJIF0S9CBAoeryIJeiMauRcEpZaAgvfu6+dgIrZ3
Z2ajR2ySqLom8+RMh2IMXWCWMVG0s1J+z5TPxr3jYDYZPGi3LPysgbZad3QG7XwDS5zl6KN3hkPK
w0ONt+08GrBQ0zavSbnLkM6ALTaoqsfvvEaE6i7ZLwW/PXkrNihH9DyzNBxEHEWPzf9FzOgQceSw
o4aixX4cnlYgT3O9ocbfLPxhf6Ba7bcM+VdkPIzMtNpDqq9LJswaRedPHe6MAqks2q5kw/bHNY/A
JV+acjf7FdlezxNtWnzrtQLBISKgxfqbXm2bduYmm4nXpbwgMkb+qqUDfVbbJsHTmvEjwZFinf9A
bDdb8iO3BWDOnq3sIxMzVpNFgH1vNKC6dzvQ2KGxjOM+DhgiR3m+0OjILRjCvTsDuFBxefGWVsFH
tUhDLy+qftIaHrcMyufBAQLB6CI0j7NhOq6/5q95vOK3l/2K5gc2spazxAC5yPy4OoNxn4eburwS
UEAX2+gXFwhuThWgI3CAZDVvFiL9V2uuaU+jwwob0VK4XRYHmZ1M+4xxkajYR8BWjnpm0ZW0XAqe
X5tmBfp1Jd8U/dT4aBN71upfBjn0AcspiRGKwGsQDYqBFImJnDiMFjsXhl5l9q+Dg6QdGMnp8hGa
1zzeWNquVG51jrZiZ6J0gRzp7JwUoY++Yq6MW5Ezo472Rfc7Uv+m0SnpUIJntKP2s4o5pMvtQEwQ
aWVzh6WLZ5VmYGQ+E64+mxCtjoUptC1DjthL/LfKKp+aYNdJHPYWPRhrlx5nZLSvLJBSRcWbuMz7
4F6ZzqlWor+2Kr9ILuGuCjJjaSriMk2z64haMc3UP91wL2E6vaUqAKpKAGlgnq9F6MdCZd9wEVfF
lrjnk7A3o5F/99NXT5qkw4erD+RyBcrJgiU/5dZ7nYJHC7u1wzwnLIN9DuM+StNjRSUp1ZaVqnig
F1+0uPjBxPRXByUp2FWkhfjfspjcDUyWJfQLfzr0ocZlig2kNDYuy5S24wtXxRyao0dr7aH/X2hS
Px7DoT11anuyXbEOCufaa6nKwqXl/F0VaAP1UEE3gyG0i6/hMK0VYYAbdddqTLmpDGeNXSSSDCd3
IRPZXtdY3kCfNbM2e86aSm3+OUbEqsF+td15t0MvkZB/jvDNRTc2pvnWlvhFgfwhMw+ZOlnFtdRU
ULiw6KwB+OKwinJoMva4zid0LmTP+g7SK9CSflCti4kNMKuoRvvmMFa6fiNSMgf1cderyjEJs0PR
SYLDpk2CTLBF+CAC7k22CGPak73m8lAh/dFSry30dUvPWQJ4lQa9cR5fptR5dC5Wj84yL8XUH8Oo
WJsBYF/0yHYilkM5x+YUNHQTWsME4aNytOTOSPlGUGGl+N5owdz0I8F9MgTDKcAUBG3zYMIQUONy
1dgwReE+zmuMPBKvtQuGjYwy4om9mMdIhuWh56tBYQJATyPTslxHuY3xDCwRaHu4xV7nANJifTEJ
kutnEVBFFo3gphR4vp3uIIynon5PAFWK+ez5J2wANjYRBDU8rZqlJxNTn4rC4AKMqZRY2oJ0/PT/
zWVJgmzFZK8/XKKQaTmrpQi1YWjSJqEMjB0W5SZrP6iN7C0M5sZGdHKTj4K+anTpnAnaGE5Kg/6B
YMjJgk4DWqvB6GwyULVYE48TOrEG5nMaL6OWDmcA78pavUiNhUY2hQMubOTO1ig33KeLdqkkHUwg
JewRKMw/x6DDKtxPn2K/LdpVGIsXE8MVJ3Cg0hvTacrJ86f9mHyWU+3xQlfEbK4SE3ndRKHb/TMa
ZkqMSaKzYx98uc9wfTBMpVJeIk3Sa3brnB82foVh7kbDe2hubEEGGJtLYuupCL+66UrRncZvBR7f
lgwyaSOyYzaBDE0q/TII03VNuoPDO5Lg9UjIAHjxGZT5qhPhsbMRIoxbA4BbkK5qtJ0GgxAlVR9M
FFuOxfntnWauDVEICgx8G3W1bfC2oZ2fX5ykoU1yzgf9vSPDqJ/ll/wLC4tSJaIPnSUtCWmDLMZI
NBkDJO/YPUZqqhbe3oj9muu6y5dBr6w0id7WH7wMCd6EV8DONkXI+rFmvEZTiTC7QKIgR6oS0EAa
evZMAEzFRJkCgermSo2vUoVcC70ABAE0Dx3vuZFtdKBehR8fjEqs0mqk26CBYzC4Kq1bVbAHk785
4GOLGYbGN3yme5lNupxY5+ZzBKRLH13zBnK4gy+sxqts6IzpRITN2A2ZaU5yhovUoUC7bkOxsyEY
h9TL6K+aPyN9OliJZzpFrTEPZlk5V6zs70XyXnUgZ/U9DK875PqaThggECVi9qNIJsWMyEXPJcZE
u6gpDW10YMNYrwJwe82zSfc2ALSBeVfNbk7l1s55rTogEl21N32nvjhRg7IiWmDGwtWU86Q0FSra
r058hwEs0ZS3+bV3SDGllaxX2oAtZCIcoNf2SfXRWLjCWCP0zXfvv3fDyQ0fiXsu9LdcO9byQ5Sf
QCuc6qEkR778Ou2lGKhSTBoWxvxIEwqNerAGM0D/0dASDPx9PnhtbXBlIKEY/J3b+ayn/hk9GOD+
t0W0Nk9Q55mIGr0l3DOFzRcIP+VrxoeSxpehZKOvPTOH2UMiHkUE3hXmCFaLZQRJwc8wG+SEEiDb
yKGID+rPTLVgmWlaRwFRarSBHY/coo+sQNQn+ey+p/5iW18pauhk8lez+cM1JLqSbxOiyl+o3dtW
QLZg5hYyjIWY1OBylPIpa6b2REIRbZD99S3iSQu1g/isMRoUgEPEr4j/HKZSxVeGDDSimbur6Tcu
Ba4A0iFflfgsKphenxJV9WzC064yAruOeU9U+TLWALOlL9sJR2j57IyHNdx5J3q8IKyMQcvFCoFc
cpGZu0F9DYp7SpAu8KNoTwSssMgR4glk603iUb4dGQ+p4TplMxtfRHzuIGq9tNqHKmj/FS9kIZjw
GQG/sOnjdBxqZb020bON+iKV/sJhE9BQhYYl/GiVEBGlgCOGgVTlvcBR2bAtMJ0P/hFCP6xP1jPl
lBlyqhZnrfOl/1+KnaD1w2Suc2O3TujpgbXP6HdNu1iGjOJ8SLZxUrNXghg5fPndjAZMXhr2wBpD
BZpCBMOEIrLQ5lcwkkTg55shLzdxtZzzQ2hEbDbuyCrOjKqUmDCVk0EMG21GuiHvDWo0iOUXO6V/
6I/k3IxIKHsv3+FznFIPNvNcsWsPfqeSr8rxYkWHQF4V8Hpo2tu9insRV4+Rb3MXbt8jqf5N4F4V
sJ8tYwpT3OcveVp8VdhSAl5y7g78UkjWhSDCPpwIWcnUKaHLjdJpE6EOQleh0T0lKih9iULdeOhR
udS7i+Hnni6uivFQSJfUtW/h3630WwSfrMonK/v/6KlDnOAWZTtSqALdUzM8C/Mzq06tHcA/Mgna
oD381TlB8leZEfX2p4Ung0TS+bHM0l/Vfmj2dz3sNf9cAJ+x9xlCGKEzXfxNqsIbtbc4PijRtuT9
rYOVLh3P0tFEiL+O4bf/DusMKGzl73kvpXNgmsDajmVMs1fdA1E8+O5rZ19ht0xv5XzNyqdB3zfq
d1F8piki2z/+zO54yI0bT8g4feRcs9n40yPkS8svQL9JfENhOMHFVE+GUxPQTVqytrWHR00dkJJ+
WOvG0WGRwsy/EZyInyrXT4SzvXIvasuM6uiXV6v9ycpNOTgYfOlbJCY+QuOziWufzVRZPLTQ5ol5
ZPn7OIKD6m9mc50rBKGixfVy7JviksXp0goPmrh25q1hhpLALb52FulmO8fTglPUXTWK93EflfRy
JxLS+b2ls+1BW0yXkPmIr91057MqxMLkTk3iM4Y29omuyi7wXHF6Vbcx/EnTp0g37DRb45qi76ZZ
N6ez1mxx4OnaXiUtRER7Xx0x1a7L9l2qiB0PSXxx8p3tX0MGb1Dten9fsarsTkXpGTXwhV1rXvUW
kaX6mKx7j35BZCco6BUtoyMY3tTnHMMOb7wv3ptsVxfHRHzK6aQON4ODoJUPvjKCYwD/c+n+aq55
EBNiNm7M+Y+j04vW2XfHWteO7wxNwLDL4E/p3hjLi/EoIxanLwVYBEqyQD9YLOswL7JECTAcMrvs
83sh7sQLIYA9WxEWJHyH00UBCzkvLe6Ws20YBhmHBK9v5BUu6wrzwG57bD9SNvI9jh8621nvSt0Y
r33zzF9U8UV17xajWMdkRJlxoiNNSC5m9bCtU1jBHHoNy30aouLfDhOSyA1wPSe8hMgXiYxw9XNk
OktfpQpfc8mxFrdR/Q7Q8vv+1Uq+ATskfKJ5iy6PLJehoNbi9OxuBGEX2W8CX7P8F3P9pccwkKsW
xYIT2kvhv/nGpqvQoHglliX3qVTfY/CconfLwZuqHNz0QnewXFOBhLCNK87SXP9XcNc4eLAG1DR1
jpanj1aS7VYePM2BfGhKPdJw0HbmyWkMyamnA41ZP4TiGYdvefduWY9iZAGzqrIVZiB/3DfdQUu+
DLbz2TkIryb/DlK2GSho7dHo7ir3SvTD4VibSy3Ak7CQrKXA6DXnwjgyYKmZFGMgRGaKIOGZoqB0
/KvLAq32r5GgfoK7od00/5/KB5A/+EaU6dVo+UD/CmZliBj56HVEumBu252BsDzgW3txhn3gP416
VwjmY/nXGPw06trsGX8Xx344RcTFdNsoOsMzpoF3+g0ZdZirOeDj3/lpai91ewy0g1Z90GOrED2j
6F2Bv0kZZeg/XfsWqesS1SRrDXef5GyIt1J747uaFD91tUWWNzhkjqYvORIkgiVwkpBqzPDkTWK2
EWDtxGuJczLlLO5gQ4KzhdS+sOA8p9DDGIUuKQsLJ1hEjsOs6nd+wObhQdEwKzxG5j4Ta4621ngr
yABAv2imfxVrfEnGJB3gAiUKaB1eWSF2hCEHyla1mHahSOU0cfpd3X3ig2gmZlw7XxwYHrq4qqPg
Q2PGTQX8UvdYhfk1DcayjdIFHTWZqlunJXBU/zXmQAVqmh5tXwy/VnVmlT0nqm2/OtnVZLBQ7MLo
PrdpvNiu+qZLDeC5O4xh58KoQzFqV+Rl+KivDlnyq+NI6hj/SoyFprz34wftXU75E12i9JWgtsz3
ynI2PaQBW+2DE9+M5LcVrPfVz8H4KcyfMv8rEfRnC9GTKrgL+39WPCwwuM79Yav8mzMPU/qwrroZ
2jtcsJoqRGGYH14xrDJG/9JVhJt4ScmSSra+s0ubrV+DMlsLAn1s4FXrYSIb/trEN8dh2P0Ruqfk
rSJ3AaqiCuMOiR2VfPaXuLcWpW/xwy3KH74PrjkcHEA1M2MWkvGlYCoiWSYeeLmW5QE1IITS4omj
sHvhoQnLd56BRD8rGLPyt5G5XrLRzM2YEY56l8HBhglNjVLtKv6iJEt39TCwxtZHrmPqjwrcOCJc
stEhk/HplDgS2NCwj3phgwd9QyMlSK75i8i+RwyIOCdGG+XK1iRfEnVaUwD7ULb6iIuCgzEJCtYo
NRcCj8yIFF7aHxujGFfGGKEHcb+6dHp3Le2tUCuGTCwrtenp+N3MOnx1uAQ0FM5tmp1GfiWn5i1m
6iZt49jp2EZ7B2xQtKt1nUc2R8zx41cmFcS4NWMYce6QblOn3FsDtUGRH3xU9KnDltgBpqcg+kYK
MICqzJPqYtn+5VC06aE17dmNtQrVzES/Y10i20A5R74VvwT9XgQpoJGatknijZ7W+6HXD70S46F7
mRzfm8bCUxhSunYEwhAVZQghJPwYfFoUGzMg2gIcrWvTbNZpRwhFVRBfbYpl0V0hkG0mOzwJP3it
nfa1GSBwuCMt96FJbwFQ6e7ZuNOpozhqQkACsbpqKU3bYtiV8ktFMZCO1LXwnVptncnkmBLJXmZo
U0yEw4S6Wd3Z56wXNOtqd8MgUNjnMRg2KaO9JgQigtRqZKmjwwCKmqeav87yXYkLJiY1Lou1l5Il
oqLd42qEAza+x1GGc2c6tGg4xIBpsjm400MmwXLKiEbKSeQhzys2xoVaNKiSx20df3e4whjZxGRK
YPXb8FF6eYJRxZ+tcflPAAyZdrTAvhL/mQxDyASFaqUhrwvWMT8ozQmppdEdgahjJF4aGsIuwPVK
N3ou+WUWkV8mraFJMVYgdLQ1XMvIKmryZroSKL+9IpuZ84gPmlmsRt3oD6An/HJih0sAUdN3N1XB
/tcmnDu11V8xuXXpVammdS5JKmuDgy7GnVO3N/yJUz4ckGce1GTkgRLnLGteaYDXBil1OGtwjUKK
GMiph5+QR1eVbL/SUd6Tsb8pze/gyE1vmw/wuqYzXrUg2XdFsDHI0Wow9jaJfiiN6q6U0a+SEHdl
zfLeuj+4D3sonmVPTK/Vf0d1disE3x3qUmz+vdNeemU49UKcMms6hTESY07JJiRmj02Ya802YX38
qeE7tSQbzRp8dYXwISMFKSmTZ10VHCKsLQYiGShonJsLGWygRUcy17lXAU2sNFmSw1q2M/nRlKyO
joDOnkwIVkJJv0h6xdy/7GV8H0P1L9F1wF9xd6rdv0H0t84xXnPDhETbLS1j2vQkf2dmv3TV4YzD
DFWECm1MNxDiUV50vOi0M9kpoILOkYCaMl76fKd7SwE/a3+ieMDJkz51/wBchu2WOUtgDMiYtUt0
k4BXorxrsrwRagMTWj+kQXlrXcxnqaF95GPc7bUz1H1u0zL/CPqpwkb9Myjjv6EnGAWB4rYEO3fg
ynSZyruMD5O2fanKudxApJPkhLOVsSMPvj89bJmS3TDKVwIQETYpxktOqm/Y4IjrOUGzkoBdnX2r
wJZDJM0aDs3NqDYR1ctiKljVGGa1K6IPnZAqF2E94AHyWuTG0cKNMfk73am21Qi5F9oKks+miPYa
LW2boPpCf5I6rNuddDeFJulGPbQ+Y2NBp3DVY0falK/jvoNBUrAeQV3FO7R2arnN+2g5FTjtm+pV
HTGORyHgk2CBs2Rr6/3BCmDlq8rSD61PCZQr8dOF7HnOyL5V+3pdWS2RmTiE644uLDpIGrZR5juw
OldBgDtf/tVkY0k2BDLUe2m0m7HF+tSqOxG9Dx1fblGJ69QOn2pYk/NBqx2FZ1WInxKRbrZ3fB9l
IRDhcliVSbudpQCM5VveNOaOZK8BkB/ipxWwXDfYd0TVJSiqXSenn4mEBJ7xi2tY26HlrpwRbBY3
tFEss67DroQ3HjWMSKdjrfB5m9PBCNW9GWj71obuIaHrUyDYbPeN6KuHdpXAWEqRqYQjNbYF6ac/
tEV0KiO560FODgLJLWgErIN+MR4Hho2h2Wz0sfWUAFqTma8jCAFp457oavBnbQOlPM1/2wFK7YqI
FOGeFYc8ma1/btjJV8O0ShyFId+wraMajVCzm1gBOkw9S1D4RMZ7QJWIIhXWogG1nwTiolWAdc5h
vktCz9dPxCfz36Gxhf/QtRctp41mztKcyAKtwB5J+VMM6PPAnY/uv1p/r+Y2Mn3mytr2Pwr1YZuv
eGtEeB+kYAgM0MI/VMy/q/JbMo4K4o4hO4Mt67OprGXC8GC8hJxjIazJUigLG1KHGwo4qywwIWVh
A1YFDgr3gn+2dXc9B3sgv1r9MsPrTZ8ZirozcHl12ds82Qzcq0u/oIPWGOpL18wvyGAyWpK8Wlfg
z+xnwGHbMDtnw06DHbbkHMIy0eVrg3uMqqgZ0bcfSc/Ck08ddAgJnggAZxslCOLYq5UvfgjZC+Gb
k90LLp4Cv61NzG6zcLkkjdpFTH5Ix1e7XLXqZqKdpfJtSNg2qrdYbPg46mSn+GcRPCvjT9ORl99t
41kaN0und4Xeq6Lc1W+a/Mf3PQ0gXn+lYC0D+x2mG76jqUYzdvDkTJI75kAJy1AuQfS3A9MyZvOW
h2wcE4zKijiOTwMqLzOEPs6gIMPAoNiksbQFuX884K7yYrVwCfGjNFA4GhvaOtbsnlTdKfmILCZI
f/xBGAG5CuPYnfboQEdqXGPOUUnuObNjp8MQIvHF9SCb69kf/VETNqpRIHFZl/OsjamwOX3rgDAL
JmpE9hjE+CjOlx0jRmNflAZInPxq8R2FA8dyvAxza5UQxFOxnrOUhIxqd+VfBp2FXOxu5NhixkMT
zpuLrpTEBZ4i9jlDk61NP/GiZnbOVp7F/Nrp6BfGLdIPEtFYEJPNEePg1f0PUMukPoCEzYAUBzuw
yQMTdj/S0SI1i8AiQAPbu3vtnd8w5VJU2YZB3jEYJZvBwNLpwdsfeRJxW0t8Vr4RyauiPfwoZUfx
TKNfVfsQLQ3FxR+2ZOu6XsRR4VinyPkqTOBAwY8xXpz0jO+EFSKF/FRAJZbfM9pNw9LWHof2krGD
GVlf/d9v08k56WcgX3rxlgH7m+iWOjgISfmWBbi+PyijUudfoL5bGjyRR8xRLW5txxamwdNvpbRI
SM37N8s+2HwMoV/vLeVf0hAn/BbGrxNtM0EZk/7g6XCcfai8yukewKZmgJJoz5ilQzB9BDn2VzjV
bPU5aRaRZS64UJmZs3lWPgiDQox+C1PcTQqUkI+BpayDsI/H0X22uepNscDDda/QyVTJ70A6Syc4
dOWfmZos/lh9jwpGzoViEFTFjLRI7ujgGxQvpvUVJby0KQCiSZ4VQ9n2N7Yh3CPtYJ2J3QUx/VI2
yZIdnpdb7nVskvX8VWrDcjUzyBqxCqg15tFb7RQbM0DDOED4Eh15sJBQY9SnCGO11aSFK6ZKmGVC
bDzY/7Rs5Rba1lVIHUTPO1hcqaJdjqa/C5k2+b2xH+JiZbFPLRSAZuSgWi4jSaP3Iq7gHiKuEQ0k
gfDP6tmGvxOleuyD/nVgG5eYPCyYn1MSPIcw3tIzk15EllPnsLK+BRHn5WScpFFsBPINxUc1T4lh
i9Bz1NTjVZM5nnl5Ra3cl+ssslaTkyB8EZ+FhHVSDgSHQ75z1mNvnoIKr1YesgGZBRCsZIJHANXC
iRHqMfbtUX9QHiyLIFo15c0MY1IZSbUL0dxIL5zY8mFX9k0Udgh8ExpoVVWgDcaexh8hGnjCdX9f
ZmfpZAcs0CBHSsWzJveN39pD9yRUFM+ptZhUVAEaXBANIlYZw74m5gpSiGlAhQOEkAJkmjT0wAMH
MPLIhIVR3rNqw4JTJCu4RYsaLpg5j56bcplT4lCbhc1hIAEmyvpTI6dVisojiyDfBWz/O7Hsm3HV
9/5OYQKENlcAl6r4eUNvbyQITzNp185oA/Vkxa6r55ZZ2uSnK3dRkV9i+MZKccbV6JKvTpdtAamk
wVmZRb8Ze2wvKDIaV3od6EgVqau0NcRLEy6co2WhXGf3nYN6CxpnXTIJYmQxOo9IRLu0dDb0Ja2a
L+2W6DfF/qhrd6kymKRO5xdBFXxNos0w1bvQIf9zMSkHi4bOoqyKWT6OzEBcwD8qtWRAcPpvzyTI
QHHSzxblPyV+VwumTvGw7PHFxjb7IYyKrsQO132XMGmKM2Rahx2cbi3yeUUdtwiL2e8S0RbGH3ZJ
QPGXZLk/4hS127PRvltsiXJ/W1vX2PwxlK+Onj9WqWbEaxXfIry7mPP3pog9/TUMjkEesyWcOl5T
fSpM5S6jast8Jl/FJFFntTzOrWFRTEsXv85ASEp+1QHKdF4SnTuQCon81IZ7Jb7t5Kh3v2a2GeS7
qniRfndI8MzWsXqpqp/U2c5j9zHvtyqdnK4con4JwtwXbz7E4PLVbONVSrKKKH9idmayQXDnPFtx
mE1HAbh0FKCq8531KMKvLhsNE5Whb8ySk2DRtPnKtQld/wx1c9EzyovZzfXmjzp7MzEweUba7qSC
b05SUL656qNWxIL/AXgPK8JcGy6aJWwJ5muZ4UFM95YgewF1HG2gBX2SksQSOATVmvAiksIrIozZ
gs0/Jk0xT9gj60mXBmOeeG+kRH+ud+Ss33T3MkYw9ikuG2DfOBDZQCDFUq30X8tuXOj1tuEIVWKT
1bz0EraRHV4j5VQLNH59swsqUlgi2AZBwAAX7j6syBwyRqU1ywr/njGwDrMeGfdh7bbs3+u1yKb1
4OqrflDRpg5eUdQ3Rf/yOaZtBq9gyqXbL3Q3Qv1Vr91S9zrLX+q+9ERjLLvY8bqiRJP9pY+0JXBx
XPdUy4evhS+Te0lyG6m+DeVz8Cq8B6rjc6jq+B6Sn6bF8Bbz8lnlDTV1IGh1oyfMh1jq5JzHxoXR
sDomvOFzqYHdg4y93iU4BRVxiYyUTS64SVj1ZJPQWGfoXNJwXKc+Q/vgM0PuFCGrCIx3Da0wKquS
9LOpzDdj44JHMVdDDJ8JtYWcyHccBwLbEd9jdi1Kss1I1CCnN9UQbWUY1tlc5azhXY7HTmUy3aBC
+RuoQHtSj+bzJIJbPbD7xf82r9mrbuQWfmvYEGUOaxZzWtWjvxiKmtg/jJS8uAazRUvGZMLWWaJo
0fZawqNMea0sQo1/wFVHK7qO5VsRoX7DyEF51yj7rgMn9K9gQ5ZrGG/SP62h9BafU9sSnhQsUZrN
A9XC6yr7xaADnwai6xS5KexpxZ1FLtChgdttkTRaBO2h6p29U2Ox0Nq1JDhjTEGHGoVgucEeJjl0
cUgSVNtxCUxnkHOfSEFSps7mqO1ykR01uz5LXjgdcRXR69lmfUkM4zmm5bEACjaJsyFgw9g8Gi9a
iS9ivujNRPGmlmumZlRSDaekb9dFS65SIk6BG97KTrzNziNdInLUIrl3Eh4KtcAWQkS9dpqfABFp
m25U/5HfffTzAJyZs6nUkQetgfFlgVmTJ0tAvcvLXT9Zl8k4+m74PcX5zWcwlSr1O/M6Js85JP4G
pITf/gPZGDb1LckNFBQA5/ipihh/5sFg27Sn2IWvFM28gOoUEF+dPNwWyJaLbjl5pG60srFFxdHw
1uY1mBOqlf4jAdpSK8Y2GdmRo4hCVoW5MB69PKjPWlggUk/qPQ/QoRMWOhODMw1Jsik+BUKM2Wag
VJ+qze7K7CHdTntRxFsGqSiwEK271UVa9JomN9hYVceKRlRGZNlZyUdnVIgzAv1f7ZSeGQTvRmC+
+aK/+uziXPVOAMA14U0aFVBbLvO0F7nWLM4Vh+aRgNefHk1DYzAlS6y9OeIDi+K1WvGq8+pkivl7
QNmZiXvuIoYR48NViHMZNNqmQibv9hStHYPK2DL++iDfqknpiV56Ve9fh9x+48feYiM46SiighKx
YI92U0lg1aUU+5bVn10Xm15LKc/G67WSNacOqt8Aw2FVQF5Eyh3qP2FNclhFbpCtHIrE8ZziFYb/
0iEPIuZhi9hz1mV9sKFi0anPW7PiGqAeH9mi6W2Jl/iqT8NlirCKYedTKlTkM940JEweARHD+CgB
dsKKsuOGE5o85t30gRSO+nw88s1Hm/ihYndOGG+ytlyNpMi3Js3cZN9iBBSqFoFzjY/4qD0HoKKV
3dIgXeMsV4Lxo0GkEIWGh8aVRS+58n51nxjjtwHRl5p2GGP3aDZM4lqmxPnenwgM72GYQle0wIpa
A8IfnWOx1L8nmjmBOcvv1b9KTVaiNzdRp+/HWH8kgeqZrbktCraeZLQC+kd54KUyuIumOaGD+Aty
Y6mHzbaBG2/3XsfXrSNCHUZ70oTbEqVIiDYrIl0s1hJvMpvvsHG83r4i8Vt2ZXKqqG1kfhjdjAUR
Cw+msjDLtzZWrtEMGIeml7wjm6D0H+OQKUsKknNvHYQriIyXgH8ETRvTK9VqKZnJkkYXrQ/pyYnq
1yHfECMLR3LwlVOaAQnVEaR8O86w0Xl+pxSnIfANydbYIRo35rLPJiQukziUPba4VkXIa+7xYb+b
rf03/NkEm2oO8yjjyGZUQL9gwrcwnHPVW9dxtm825u88XdNif6+xXyjD8lJO9kH11VOujlgxx3Uz
AOKySMbOu8ssHijpqnplggmdXZwMul4GkspwFE+36o0o6kvQA2XAnC3cpPFoRl5qgAEi8IEU2lAZ
da8BTSDGbg9OuLWnZWc473mFFdRnf5PH9YKZBMq3aeWcsgzZtUO9GmBOwLcSG+iimuLmolSTKWoD
tIX6h9lV3kDmAbcV677IWsROu+vYQcOwF2MMtsYl9BwXR+yyEW/9a1vSRURtvyzT8TCwEiLx/Vk2
5MTVeydLN6ZbH/Sh2yY6dGZmlp0ZHaoQaWZLmLtzLAc8egcRok/K2F/1JgE5xbZRoPpy6SgS1Y/F
HL/RFuSpp/j6ci5BMg8K1gVN25z8twTBYjT+tEXqFaO7ACWnD80mnXIvRjs1SoOoKwe2gA5mQlt0
leWpaucV4Ndzkw8+Zdfl12vVQPySD8sUAn86rGkmtzWpuw0zfouY75qOHB/moSSYSqUrKzEs5PGn
DTqxxgAExtT5Kh0o7h9KlNNJoY0QKJKDcMlH7MnEYvqXLv3ZOInir6wbcAufA9kM/pLoeRe/XgOl
dgQzPlfdBYNNkqN6GlGTqYI5Exdw1UnmJPosWUOEXT6bClUW8i1JU6uTzppJHBsFbMeJMRibeYnB
VtAcpeRXTyEO6i7y3m0dro7Khd24MG9KrIPIVxFJUjMQmfLTVYeMRbcTfo3Rdz19dPOIKAVjaGH0
gefHH/OZKe0yp8jl6sKll7NvzD1Hx9Zp7VXWULJymM8wcFdN1Nl3TYYbRbxqFkl9lWygaVMghrog
ZafVyH1O57BBIhrydsKH4NKBCQPWV6EU3TarcfS5EhmQ2QKxtmDtD/mHXTnh0tCp18P3dLK+9aj5
TEDCLIUq/6PuTJYrR84s/SppuW5kweHucKCtpEXckVNwCDKCjA2MUzjmeX76/pBSV0lalHUtatGS
TKYUGQzy8sL9H875zt6sGH57r+HvT+1P6aWUXqW4TVoyfkyQoSgN4J9MDt8t4CMvQ8zRKe/eb4Cc
FQHDmgrQXMOPUGWaMtAgyC7dDBJNUX8VTX/XQYK0TYJodyjNse+vnYgrzFNzsDMFKk+HQNVx3bYq
OW+yWMFLWZOgPpbEj8hceOcE3EnY1JxqAtF3kKHDTFWZsi+m7Jy1iM8+lw9pqBSTEH4jmxG3iLRq
9ifDaDvbdybqrivMhZ5RJHdiZXaMemsmA6p1Jsgxyh+FIbPCyYZ3oH37MfePmfAOgYdZmQHTLqBB
KBNkA/6HP25wkCS55knaKMg+QNs6OnsxPC7qX6zNZNIHIWLY5Gdvytusdh4zpQHtWHr+6jqe+utU
N+d8qqmifYQE3bpcB/i34ny84IUVx7Sg5lHzXdCbb2kZQejwohEUXfotjON7I4pDVuDVX31Jq967
rEsQB+D5BzSJEHBykDOIgLC4eUOPEjyQ+PBDbGIuLJ5mT+DYaPrgpsjAYfWg7F0CNyaPsbWnY1SB
23+VZcrK1AAosDN3iIuoV6fBZTuwVo3rb96sf0n/nkQO4IyOJvrH3q0u3PHU/zESY+v50P35ztNv
vVfAY5pf54LIBDbJ1alUkNFkzJvENo8yrbGh6Pmkch4u2U1XjhnlKSyvkj4troohOgWGMXJh6LFs
7k7nubDXTQ16JUkiZOP7gHtzN1s4n6kLFL/MCQRb8/wolhjQRyIBv0fjoW/xKQZMqndyUcOp5Slq
tsQj3b7ZwWQHG6+bBr04Z3qj10B/nL113S8rHk1/UzmRyyWGZDr2pTMfgnr+mJrivfeI5PBFR4vO
FN9jTO+mTy2p3xf5GhDIlcvPCCxl47OsHiJ2trIrLt0GkZhhftgEzY3IGpbqAzTcJAPQlZkeWhhO
ioCFwE5+p4T+sH2FgyVbkTeI13JCoj3V+7Rk9tZa/d7V9XRoQUK6mpdpgK81QSoRK5mLBfEUXZF7
cG8ytKMh+3c/fcGd/LiawcOoXtA/EYTmrqy5FxG9aIQA1Wrf2wJFayZJqksRb4dF8VyPqX+WSXRd
VizSfOBZzQJ4sTX+OWLFsh9LGjqp1DcXwhy7vpMgW7Q2gPUZo63nunc/UW6s+WOzIhxaLPjFOVkl
9fD6NZiY6XTjhLtWUAsRKVQkrzqH0TpFj6MHMzdmvSkqRJajsIc5JtTD4blXvf+WeuNV2pJEUK6a
KEWME17za4qiX4tgHjBTFyQ14rkmoy1FOVDaBFay+drRau2Nixw/dH9GTHvmGUlP6nl7tWxqag/j
ciLDy0aCOxeOeQnh5o0QaTr1LQtoJqSOPjlrCi4sBhXdg8ZrIsblQ8jGAW1CvCDULM+AiuACyyN3
ZSOSU5OET1PHk1HOP1Mfm3G6kgsrlLmp6seM8ZSfjgLJN78OZRj/OaeKqvhLYPydrCwgfpdoYacl
ZE04ZXRtsalJiHLBxmJbq4KVTz49j2Fz0MCsosKhYUM7PViPyqbq8d6ONZqKrqFaeAiz6sooQNcd
MdxploCyGVHPRpVBizQd51Kx0FxSwBOrvJ4D6BZeHd9q9ZJIcABRBHI02nTdAbEREBJSUNRC8Wo0
EDCMmR96WV9L5bn7ZiXMlO1WZ6DYeKyAA5r+PG9+sKa9LYIKKHDkXHggtcNBXVW84pyczJy6PPo2
8uaB+QmV1ZE4OHTX7FeznyMqeN9hf1YmN56jViJV7ps/X4lGpQevlZfZwNyoawlLG3pEHtq5a5DV
5ZRdzE/xLAwF9q6Z3sYEekAP+tAwY8gRz2BhGwh60XgPpwbv+1YJZb3+HnaIO8PxQtga3yny99Yy
9RJt/5ALzD6dR7FStCtMJnA9iK6Eql5UbNmizRZTXZbQRrVQvwgdWtb+Qiad3JcOJ3uDq04vEYnY
jF6cEunNFPxMO0SKs1uyqteqQQNyM64EgnhByFjegTiHBNmOuBBdaN3b60gI/d5HBdb57UOH3gfO
EpslFVbPZdSyBZMM6OK71rifLAe+BW1LwGJ4JNoX8X44FehBcdH5Pqe7ESgHI2PPCZucqiOHLCuI
dkja4ZLnErNijCGt24g6swcFAy7gkpaom8cw2KMAeMrd/lr0GmwRkSCc1ZcK8S/N2nPJY8p2LNvF
CVkfdee2B9clZrhPPvRIasHiNfR84HjZvjW7lnlx4+gzTxybspm3ejSDIR/Z++epZe2AocmrnEOV
GT6uBBo+dG/NQpxR2L4jq2Wy2sFxzCDlxlX2ffSY0jo+HkNN/2RshKSX2dDI48OM5kHlZb4fMb9S
gFe7acJYFKaDZRshvoERrUzi7nQb5gQUM1csyaZFsYiSOmVQ33g18ZYiBCCxjgc8hktUuPt++NBl
RBGoxmfNKdV0cGwG9jy6Vd9KRP6jLAGVL6N/WPoKFkJwb2ezBYyv0AZGttU5ko24c59TSWWkxJQh
hEaZN6Cope5eD17ZP2Ocy1QK9cG397LuFAcZ8qUsNlf+wPY3YjU2rFm7402KKXv8mrqMtD2t8W17
GsxWfkkMA2ZDFlqj093Mnv6IVvYPo/50ls5l3zoz/c8Zkylfn+v8opggyPfde+0gUFnDjbFPpzK4
z4hfV/aAOsxPjh/8oGCAGpfwTlQFYblO8iSyJWS4h5xpqcOvSXufu82WAQIYKh7wDU3j/FjDHlAZ
m25c5MQOeem6e1j7LMfzGWEjVMhodRI/6UDasy+ZWSZj6J/SLmepNeKBCBt1EXGlXjtQ4/IifZGl
vltal7jr5iPuuDKdzONr9G9JVWveaSvUkeSpLsVy3ZZ3tor4bbjMaYYZtpoJIErRso62wlzlWSIy
sUm4CQuRtUyYB4LCnCtLrC9cAbE0HAfEZgYrA7asu5o89dRFBSAehbc3Kd1yqxV537CBT4euxr84
40lfqp8m3UIYC/YMHh4KiLuM0137IL36B3uXxaecc1I4PGOrGShG93kgI1wD4tGLmHc22fw1HgNi
ZSKpDuOU3WRtz9gqSG69bMaLRd1lE/YOedsBzxgGgmCYT9fuT7Iokl3lezXP5Yyramo/MC+ijl2x
GrmRPGQm7i+j3L+v+/61GjMmbaj3Th2yhnHw6cpm/84YJMRTVWGLog0J80CcooEKzmXaVnOoq4oM
3z6122zDIXy1D7ZrFPDdHCbf9RB/GNkvR7e9XjMsQgOF8hefBTMdDqCpXvNEMgwoBprJtr9x1vp2
dgzuVpkFey8lkC2CLtLRIaZRwYxowtQkOyYMWYgGd7n0ZU9ijwiZtwTubeZSwEsLb7WkgW5z1JGY
A6OkZLVnhzNpOPtMOpBcBH3v4BGrPKW7Gpn2TszybZYDa1KMBuFKm+mk8lB34yW49lcvDjFat6yg
shLOmsuFgnVISdrPfpPCtWQPKFu7wAP9x0ih707i4EvQBVgC67XYe86hNMvzGL85TfFSOs1LnzIs
iEKcLFXSPQexxdzW8+u3nXoS+jEtoXtDeyUu0HAeTf1BZN6vldKVx5gbIXXaXUzaaT/DMMx6GSKl
KU55Up2LroN0iMsA62fl4IFzQ3FcyJLG8vili6FvRDf11MJthc25fXyqKBORGRLacT1twXi9YlKe
Iczbg5aOQmi+Xe1cpJvSIt60yXGEW0dv9fXKVLneDO5D1/0kcv3doGFy1+BKjPl+GnSLXo1ihPHK
fhiJsAwqKuRlEt9my4KcFHdmB+9KBwK4Ft9dEb75xUws4UIoZZwgAWIgCReDaNtkK3mZI7JkInfA
iNsukD9RUr7Va/PNd4djynxpl0/3jhw3dWQHGrD6Uc4gDGL2Wp1dkQ3kWx84Y5CWgrzuHmZK0p8G
wA2oS7oJ3GSR4iTxp2NoYXksiUNs+MAC1oBaGrxrktwmEJVNSusXj7TQXsy6uEt7aGsCqYm68NLa
4EQpi0Pp8PKaFF9zFqizcLhFpsmbSZ+152AIEFy7Ep9UEBzXGmccoq/nuSjf4op509qyJEEy+SOo
Oixn6uTMKWGfQcjKg5ljUkbnPz+vT+yBmOeHqnAfpfUe2WC8Y1C/GjSVtSdpC4vyzy7pHMclLzO7
yHHLd/dgVLrpLzv4t13zLWVQAKCGN9myjs+Ns36WElWMi0Uxyp7mid5Htf1TJXF0l5Rl3couKLv3
GkU6YP6zItkxaKp9uMIEKJkQDIVGUxLqUw9RtuCrf/G3v1k60KFcbpOFbQjhGCvDoo20kmX7Wjj0
t950ChxiBqTEgpeGaA5cl9OKP8W86q2L1XuBmjVJ4ue4CCHXftMTPk7l5/4+1MjuqgT3ZI3MkIuL
5S/LTo6Cdgjsvom7nz72sjLGP9xIZJmxP75PtfPUhWl8qn4MUTqTvXaNF+DVj1dazA5IS8PaIK4Y
Qdl4gqkYZp+keHibasZL6H2YoX+nZz1nCCCROGWK8m83DFg7AWhcqXG0BwCvYIGMIiDerUjuvcZO
+Dn28X2i3Ms+GzB3U8BUGlqBN3QKJzKioWwO7aHwuVriQ++TemkwI9RReG5CGpd6CoqD1lzcZntL
9foR3+6tF03dvhj5nYVB/yRHBGSreXcd7bHdgjjOWaWXn73FS6qx6+1sz1/J7ZODgiq+yozmchlE
cdVM/XMRPhVWXWZlucvRqS1+ym0354wBMYVX7EDzsloOa0Mnns/1r6E1z8Ke20je8R1dZRaD4uwj
bINQzPw6OVbLTOkxMKKZMvEpSSONevZ7a1hdJuGyTSHBoTmjOUuDOCqboKavFIODtPPeRBTJcqTY
jm3EPmreN3BNlfGf20lBU5Wq2nMjzaz3PfaYXF3s9Thzu3HZSb4l5sPWHoiif9QuQ0x2nU8Wmg9R
KAt7jk3Jp/PnPmA40s7VxH66DXfFmPCO7xdn39Czr7WIkC9MH57DWddamqF5Xc5+DfKxNbzbhprO
X/msOIf4SufUHnMSNF+sm9f89FsFJo517Hx3Q+rAMq5pZYQ893raKB2oOiLiaVjNpDsmyziXRfVr
bRFzFIWgmdfdo58hJ0IwcK5meRNyqOOY5JVpIl45X+ZY/YrDSnwLCNEJQmcdMDjPwfgUTESbJglO
NQzMucY5levjDM1Bxu5dqRCK15EDL2kmrHLo4aTUsGRrl91Lr5fD3JIWSy0okvJg4jpCWPgz755W
TdmfZRLHnAf0QGJZxQ3Ks6bZoZYFUP0OikbZVggWeKZrVV2KmZDn3qI9cjpzQWu9twVvx1wxC5lS
eEWxZWI09WyLGMXhidiQbzZAwFgu0/fAM+ayptk3KfNpRuTpitLVx0rfDWV6043OQ885dsrm5lU2
rNuE4etqf6iuZtb5XSr5fbkVFatYvllTVRfhbK6aodoE1rdl5ZrLhAXmTlfiaok5q+rYtmfqw7PT
kgltS4a8buTQKpAClVvotHpR5rh2HF8yn19CF22rb5r4S1gFAQN8bGgIfw865fFIPGjH1QC7Y+Kd
ycrLvYV3kO7nEsNZGxJhUU0fa02p10fN3eBgaspYa1YBWY8VcTNlhh4vGfruUg36PljG6luJGI0l
/sAK6yu9DmR9FxxyFOPy6E+c+MvBLQkVW+sXZluUWTJgZkOJvqzYPN0cPyMXPtGF7RcUN/xG62+M
oQL62eBFR+KrXvhTsRY0yq3ZVYgUdthnzowkcbQex5jQjNltBmQlDIvWekbHpUm1zGjQ5zg+e9oH
0Cfcly6WDsqC4XKN2s9y0y6kFyal0yxzUL8m2UCdE1WS/BJVHtXMEkElqMdDxFMps4vM558DD5Y4
TI72gJ6f84ss0SZTPwRKzcHhMXMTvbCvHX4xz1nRcIF95KgtEUWHxXVPtm4wiWNRV+e+kB9rtRIL
WHDCh87BZubBLUhxUfOGaozd96kHlFRN8mYSyH1F+RnZetrNM3xkienQA/SoRcLiZ0EMG9MRN6LK
ybqtT7UOkMZmHUvPMrnKwYCAUcZRUxvzqHXVnDI17+GU2HNHhYxgJPyV8aQdVvsi07Y82zHbvmXa
ZFqt+9pKVqOTSk9VL8kHJ+ABaZfj7bu4IKdWOsVZ+ojdmn7OdzUAtoCxMcm+lMpL8I6xqhwF1Jwg
f+ddBSJsHTn7y3W3WAV8XmOCs3R7YppQ3HcFD33H4dJ2KPh5sokCGvF7zDTMjp5R2tKswLBG4xYV
oDsypilfgpYaRpYLgQBx1mH7ro9R1v90B3qjZIy/r/HYnhNiuTSzk84wpE2i+qbARxc3yGTtiqxg
WZZpNzUk5mTOYz4zvQm6Rp65e9gHivJgiQ5vi3S9SZTANW/XS3gvB9wU5KKW4XsafJ8bCNS+i3aj
ttmdTcbHYgmgWFUe6xfUvKXhXFrLTZ6ZF6+1aG/GhI2MKHjbNF4KDqW8j3M07V64Welj+dT76WmW
y/eh9N8LQb8UZSgy1czOHhbTQFjNlPLGZAdSrGDrNMvcGMkA6qdfbgQpvZAksBgkHWE4b1a7Idmn
LOpONnzhyOx3gtYLKw3DqaHMdmHQvuiZ+1tqjvpO+M9x74qrxqDH8zoU84n3yl11nBUAT61gCGRx
jZYKyVzuxC+NpfLKxqMMumpfhftJI5/0aWOrlkKbcNyAmyyciL+JoW9Z4IpOy74gDoC3b3cLjpij
Yo1PEupVkg/LeaUL2/HZF7pEhFlwnsD20L+QIeYjIJapRAk+9+iXl6fGj4ZTyrP6JRiai0xHzAJD
ul/cknel8Z9E7vcHvWbsHGN1iC3cmMEhfNUgXO/tmh5C+BxzHIF/9BXbPTs8ZDkqVCwYc7VAxTQf
s2QE24XVsdWYNhYbPc6xJmkp56JRQ/xZe51mXulcTjYihj7FIEOsYdxG3NYLw49sJnrTo7KGVk8r
1w6MHcMHr6AtjfqcVz9G6TP6S3Nq5usoNBM3ugsCXwUEsRXBYWi2LV6bR6dlZXC2lHgqgqxozpF7
GKvlZgnx9FWluvC9YboAdHI7ut/7tSQFfSwR4ldcIJixGAGY6ggqSNc8US1BnR3hVCAP3mcAtk3e
/GLBmB6kdc568mAAh8xW6YfUmd4BZzbD4iTR96aDvFBjAsBfj55yuY1V41+iohwv1qX9TFF9wDLN
nf0y0dvF4okJbIvCsudEoBYee02WobuPloTECz8+1FOPfp0cYumYiM/J79aqH48Jym4DuKkPeT0R
jxFpMZUHGYsfRVyXB7aOjvFDgvy6h5mItQ7CDKkYJGMbVKhr3n8mVD2Xwoz3Dikd+zYPn7MoerNd
m17LnqwIa+LoInFqCCgI5XJFIBp+OlR8FSd87DH79IU9rnnFaGikQe/yd7QL4Ek9D3yDmpuzH4Qf
2eRfpDyOnEvd7URWzeDm4DwddPSsOMx+CK8Kxd/hBfoqDqCa6CWRbBgN0CPHBf+2ts4hLrLHYPGA
1S8gqav4vR2R9ZXZCHaMpz13dQhEfL7w26tYTfZuXnFnr1SzCPFy7ilygmzGvtnihCmq8lZNbrGf
YwaXEX6Ay3bu8Q9yg3lMsrDyLUATUK9NMBJOZgTq3dfqbIKx2GsUXLmC/+B5EdChkiE1swnfQGn1
6xZTKQtRHFHZiy8oItTgTXvfdPNRFtVz+56s4clKPCwdLt1xrA/F8rCGSXIIEJbvPV7NIIOpYBPy
4myZ7Nca+RIX8ivP/SvBYRlV9fy5KEV+k4M/aGW/HAqnvo4dilQHIkTGAijz1q9la/b9e5tredR+
96jS8nrF37kOrNaxM7EfJFlMvQlsooegy6ByO/PDst4EHf1i1azA73LETDN6awGAsbJCfgvp6lVM
qINO9XU20GAmarrpHYi4cpNkLxoZNW1lT8YzteKApI0RpvF2GzfE8T6KbbKNUQ/MTv6W4gZH7ACO
jot/Ux6jFI3RZoY9U5gyRX7V+dI/02nEIe6usGvWS075c2pYqTIfZSKmy/vOkzfNKik/J5QYWw+T
o8DEIkcrXzXeuo9hqSox3+G9elHaVJyBMd5yXUO+a9EMTrDdQ16YqhsvikgsPNN3+YDkfXUw0PSR
gpsaIVPvgZluMjE3bSNggfOxyfweAWl8icYVnHNUMVAXAa6BqQX3joI7tIT1KCTvQ8TrVoisxCnf
wgxNBehFSIKZ5nhAMUcYTVJ1x7Tl+JjWjslEUHBcROw/8dkdZYt+qmmYePYxhShsWoSftNH1PJEf
iErMiNaelrp/yhoITdg9x33R8r+mzntq2ZvEXVceRlN+dQDG7dv00CBR2yOrThBbcB0lYdFdu/GR
/GF7PUKX5uRqUTQOUNJaRjtOcqotp0/oF9M5jftbNRqOqdJHOekHj5EtELH3jEaGBmzL0s7XmWfW
s++y3MWJ7Hz5/bd/++u//9v7/L/tZ3VX5Sway+6v/84/v2MmbBOL7PCf//Gvj1XBf/78M//xOf/y
KTfJe1t11a/+v/ys02f19bX47P71k7bv5j++Mn/737+7/Wv/+k//cOAm6Zf74RN81Wc35P2f3wU/
x/aZ/68f/O3zz6/yuNSff/n9fesutq9mk6r8/e8fuvj4y+9S/fk6/e1l2r783z+2ff9/+Z1xPBb2
f/38z9eu/8vvofeH8JSvsPuwORPa937/bfrcPhIEfxgduB66bOkqPzD699+47Pr4L797wR/S8wLp
eq4rQi0Ff6irhj8/5P/hh8H2bz8QvnL5ev/3x/6nX99//jp/KwcEbknZd3xh4/7+W/23X/P2czke
u1RlGJv6/P/vrw9Jafk08b9sVEZq7rV3zljbcVCgeMh2CdPWcxwkuByL2cX8MbQkqUEewbistI/A
J5GF6LFkB9n3IHZ5pPFR6V99Mnvfo03Cu1szOWxjwEm/9WUx5izLzbhFBPFleRzcPHyZRR3/nLwW
vVuMGrEasvZGtchYAVLkFkuqEiH6HTmAdZGDY39lrYe1o2ftbK8dNTHjsWzS6y9YpKHmGJxDzIHL
hMCElVBs/L0BewA8IPS1zFyXKEESwU1I7tss8Bc6AOYPJonZwNhUH5zWhCCcWe2WtOMLvvehCEcy
hgVCEoa3zdztWTh1Z6bi/klCMLqJxZz/ZMNEKrpS4bWHVORcsMXMWJOsyG1F4sOwzOCONe06nWyc
TyQHm5ShYR/QBzSmkPQVKEE2q2FRfRYJQT5rFcJwVjVChTxxKhJ+ZPizK52OCSMUVT/1zFdbyfDB
iDx/ikZWx6KZ6A2VTLfBcoC0ZtXNtC1Mk/EkfRjnRTA2P3quaCqolICRLvfTh7xam5/lMA8PBe3W
o2sRNKCSx1Q2ccW++XHtfyiVD2haRdDugrDy9oubdg/B4mIosOOU3m01MPefpwiDdnIgj07gfgVA
xkqkzEJ5odQ2DnIxCsJj9Fv97sGoIzIxjYl88VnOVgb5KOw+e47TcEGxSc6S8YeBmULnlMRIBaIh
7BeUj4kMW3ldbBMlR09olqImiCYGJz4FK+3MnFyncsxpHJ189XchFycbUqV/kd9W4IpqJpfsssxj
6dspv//RM+njOtZiY6JEZETjXWok1mCjxv1YjGTBt7p2X/vcMwHdSwrIoMZgf1XGhbgJSxdEiDF6
vkS7VmPhjGqfpox5uTmq2jgvKy/LYxL6znoKMQRBlK7m7lI4Ap5QuxpV7Bcv9HA0Nqno6TML6R1U
46HgMfwOry2+vwdMCjXp2S1MjJ1L38MGbsL95cxefp/rxDwkXod71+SWDWGihbpUxh0uuIGG+sL2
DWVx7CYXzUJxQqMXfxaSn27XoEd+bwcz/ZBBSAzAwMyNhmWJ+4MM+/E5kgNZA2ElpAuVyFiyNssK
XQED2f51gsUo9rFYAiSg2pmRRUb4bBsWEtw2kWALzXuH9F4so/M7hqT8wg9WuHFd7+R3Qb4OF16Z
1RP2XQuU260j++JJXd2uKLDulR7l2ZkK7L1itorOukPr7hfo9YZ0c6UskpVUiMPmYhx1tFeinQQK
Z+yucGlRc0wFkd+H2tXAvxn8y0NcesTkZvMWS18PhNm7pibqKRYu749eIAJFG8+mAELC3o5ReSEr
6d31ebrcRH5DciajWynAWEbZQ2hgce7MjGkvAN44H4Us9HXqFH4IyQ79d7OWeJNT1GO7wK2rnyFd
2OY8GIp730n8k119vhmyYqFK9M6FAEQagvrCtN3NhDm7wZLcLsobx70IY3DQ8CsfKqoIz970QRc9
V/SOT3XA8zkW/sxxOGfixJpy+vwfueL/P7q8ueL+q9v7epg/i7dqaO0/3uB//qG/XeH+H9rDMOC6
nub5k1pyUf/tCtd/GKm0CvmXJ43ru/95hWv3DxGokLvVN5qnOeR7+PsVrsI/aBL4WqEJVYjuMPjv
XOFa85X+4Qo3rlB8D1r60guMGwh3u+L/4Spfag0Xc7CKWUgPqD3zx70HJ7YvEBLMTXOVeOCfU0Ii
xoz3VSEqEv/CH3M9FWcK6u5Q4PektxgPqmVYs0a4QjMZvjtR+yMWBduGjKzyLqLdGdAV7KBDI/VH
3h0RpFBVRBI4K5nF5Ky9Daa7Z1tP/d6WzO2naa8x03XR/NJ69amp3Q9bb+Ut0SVLf9VO/ZFz14Ac
SH6VbotCYz0HWV8dRFyjp4Moiw4dfKBg2yU80rCi+5qrxo8nnDw0HUD9uqfOMKUax2jnOFA0dVQf
1LDQUEfsV4qv0ZinHHLera+Wl9AkX5M8vDBDeUqlPhfleDOX/qWzhuSponSwGlejV45UHxxNA9DW
PfTjHdOXuZT03isqGJh21SEpWdNWzkOI4YJRNlZBJyQTyG6b4QJATE02BdEByN3qDh12ZT7EjOEy
sChBzYrcKurVm4XPzLTcDc+ZU71xvLdkXmMpDtuJ3BpdPdgMkJP8tdEoKrd9DBf3LZZqOrX9dJGx
UwQFEqHBZDgowDKHDJNHZsWEOFTyy9pNZA109iMf5u4wxFP1xQWpvWtbu1PF8qSAvuTwJTIW6WGp
nnPOsQSM3NiSjBps4lEV/zLGfbMwFWLHuR1blNtJ82h0vh5LMT12s//dLSz7SBKboQSwwLMAT1KP
H3Tq/PU4Df11JtaPNsJwpbozHSlh5TNyGzKQJebQqmA94vvBK9aB6CMcWCl1NSsBZsH+LD+canZ3
gzth33GDH4lqX5cQy3ho6rvBsqEJakaCmoRyPOjrdFNy15PnGqiHwKUoaodeHQsNZhDc7XXUex1+
EpJptkRcOxn8iLhgAy4XwIqEOUPfPrbZhIm/lQyTUNGvNQCIphkJqDUCySuVJq+56/zE2+UVbXlc
+/U7omLnHHssyKMoPrbqwk4hqd7JZcLUdt/p+mGYBe0wzH5Uq3saNxQ+63jyQq5tiT143VQSqLiA
vygGAZTbtMff5bKpbBBHfEnfkRTfG286J2EDYnMBzjcjXeksdcGgv7O6eWR6EjBSjS6bKSRHKXvI
4/E7ArhDMCFCctrHqb5GIXcgPJk9Gg3ziDxkna8ToRigRvjFlOffjGX3I9gcc0XznepkjyqQnQwJ
zklkLUUOtWosxh/a4dfkOkT0ec23TgCQWLrxplcDqHiINuVM7pXo3soabLUZ1mNdMgXZvu00yF9F
i2HFhZMrw+ali3Cuy+umib/mbnuMGsT1m+dJIsdnqgicWAT9T4vVmZcHtWrymnkEIpMRNNcRix5q
0rOFS4PoHFK5XVjLh+KtZcH2JQCYM2cYr235hBKVNoV60Y7NaRnSVyzFzKZm/V7m+EWKcCYM3Eva
w2JQ0ds1vFVZ+4we2jt0WQYSffSuxIQLdk3ETo3N3u8XkD7QBeycQf9Ex9ixsp7n/DUFoP1lTWOi
vxn+5xiImN8OL1nlXibQRnDn12kx3lm1gpRqxvPowHMcDYmujsM5sqzXVACX8bpJh0PUCskm6VST
unGUjW+Fg9M2NcySG95/jIeYPg5s83MEovHMwifMWQMyGWjnC4yHiG/m4tm5SXgcACoLwSTNQXAz
/eon0oPCjQoe+s23HqcmIUHRPpfJRVvbSxs5N0VvkiMbjItiTO/mdiCjIGDb2EG5+doW/VmsZJu0
3SW7y/vBF/C4+X1UUxWQYvdr6edz2JQG5ddSHyIq0GQMfnaufsksCpSpuMYUcF/NTFb7aX2kewOw
bheumo5Smh5THZnEmYPc4lv7qD4DcCfNoVX4tRRDl6ozV05NYoxmvL5LszK9RgR85O/yMWhc0K2z
y/Xdb+U278IEvol93R/QeU+OY7/2Btg8sRNsD+Ftd0THBuVmHnGh5qasiJoIOZIbPfQxBzKjvyWd
H4VAHt4noIHmAR5hmebPiZ6wEKDpxFO5HjmBoiNq2ZOfNcthO7noyupjpQNwYJRyLFQzOumkGr5y
KDPCbpJrBctu74j2ImK2VC/NyrgYJYsjM3XK6CK3tcgRaXwBcJFYJ2ORPczlZdxO01dZmOBSygIf
APbT4P9wd2bLkSpZFv2V+gGuAQ44PHYExKx51gumTEnM88zX9yJvVbeuMi3V1ZO19UOlWd3JIwhw
jp+z99qZDZfdLjirWfoqarBAxdmQXiipBseF6sTVtAlTPWKkHm+EKuKzWu2G9UQPukNIvyiZCTAM
CKa4Qnx0ifs6PoRh+aQ61kMcWrgj8iYgvCXd66XzzqvgXC0aex0Xt36GTyjKgZqMKYcZzeiXMdFL
kDcXVhQmF6Kr4/si9Y+d0l2acBDn2L4iHoT8M4y/EfkKWhc/BhXkaz3wsW518K5SpFNTuR+METd7
YjHf5k0qQ3SKpfgeNQZlf8Lga2kMDmZ3DRSCZK12Pua24mbaeMHQeluxa3k1GZNFiuHIXnphToSG
UqlJX9Wl/z2WCiTdhMQHOb0UHRYlrR0JCg7f8aw+lqTAxr11HyjogmzR4+HNPN1pT8VEatboYK8q
nObJ8Tsm76rsvBiwW4rq6X+kGv9/13DTHEuzf1e1ny+dsr+dvXx/ey3y6OUvpfuf/+6fxbsu/lCF
rQlHGIJWG3bvfxTvuvoHfTlLon4D/obHlfX+3n8z9D+E1Blua44hhOkI/tY/inf1D9uiKUfxzpHA
EXTt/on+m8Yc7a/VO+W/w0SSs4MwHMHn+9SI6zRaF7qB+roGNLX0lKhOWoIlbQKfsShCk+wQxfNA
XqrEBVEc3E2KvYWJS0eAV+SoOgezMMlmbSn47KK76JTw2dTPlT6+M1u8d5ID9aAQ1Yzdsx3lBj9f
PWH2i2qD8A6GqfZcndL1BBRspWcpWucJZU7mb1MMjRtcGmfD7OycgbIOV5vDKWIzqNbsdZKwvdQZ
z316A0Sqhi9YpW8HhIWe6mvFRmcoAVSkHFxlzu7b0UIUwMkXnShbUJa0d77lvIgpjijoUYNpndiV
wiSho0RNS1QBoXhgfybtO/agM9XU30tHXpVhPB4ySpcCBULtX/v4l6nLC8I42FLZcxk+htPEf6UD
OBxFaCYzA1WAfBrKDPgllT6VIXh386YbAfXj5n6KBiRQkD8q7OOkZRLEwCtqNSwzSdJRA4Tz0hrP
QG4PFo2DakyZV9WK5irVbmj1e6Zl7HvY0xMldes2vso1OiNIRC6FiTGmQN4pIdgk7XyWR/1lrKBU
jyLixRQoHI1RkDSQM3ERonu2ZP+iDlTo/jCH64IhU2IXLs3Gk29Ut3FXATsGP0QJ2jr3ZhogaeWP
KHqoy/pbBZBVJVhpxPWQKQV2+iG/MencmfOZFgM1G+vgom+6k6IqJ30ZxMTpu1Gax0FQ9iME2sHF
VSlKnVuMUw549u+m399DQmjQ7JOLpoxHVSO8gVY3GIPgTFl+TdVoLrNU24WGca/kBDO06VU7AOJA
+IPoZHiRFgIYHZ2TZgekcdf4bluGB2D7szt6zjcWXSLDhAvbNttsHC6jkJ/IL9VTp+J9L8cWAzU0
BPAHq7ITRFZDTg+RhvuDfaPm0C7XUcLLOZ4BxTQthQ0y81U2jFgf1cXeqIKyLqJtFmnPuUisddkc
6qLA9RaHmPGdG20Ge5H7gNMjAmroLNcu6TgPYtAeKp2+ZtkB3Le2PnLhJOtuO0B1apWfkpS4j/6p
CRBBJVbwooA6mgss97EOBSbX7jIZeEpM91NFb4EOGVGROhzMvt/WAWgmdjcYCXi3gxlyR55fNKFT
rVCv4rZk/t32ee2GCCEHYa6jprwsHJMh7nD34++arcKIDiOe3uDAEKAKXR8qWDdmB2WgYdjl6msH
OCG0/WMYGZxcYf6Wqr0uOaQPsnlS7f7dNqZvEY+/QGuVONCJh0HW2C4OubUIRZPsktYi8T/2eEEO
opwOsWQ+jNFnrtsNPQ9qCYsvYXSouUTC06b23WYy0wcG/l7W+6chxpJhDleGbM5MmLC03Y7hoB5K
4kXMRTV4X8wMs0I9OY0T2cFBcNaH9t6gxwBZDcS4do8zcViJkRGegfQo70OqhAkRJM1WhVh1Am86
3fUJRKBdSreZxW1D5+v7GLeXpxubHfUnSBMjoxhICc7FF3mhA9FO6ekgWEGLF2f7GoWC49Me5f9I
Url6r3JMDpPmcEdzBU3inHOEUKA19PV1LDmWAfwoOE9C+8WP1XfqfRLYPd3LRfjhK1u4uk2nFx55
yHCpEnkA83Jno1r0o/RdHy11NY4Dip9mRLqqA9nF0Bgm0D9pHOzkbBzwJb7TQefYSBe8KxFAtxls
7plzqbbYQWrJcL6Z3op50L1Y1NcgGHSAjz3G4nk2oXwU8UW+tIH0PkftlI+cYPN825cqWlfG/5YI
HjijPYN8XKDeTePOgwlHcUZuwgFgXT51GWL7sXrKffk25gRA1TfKSJx30/QvQaNzMGkYYrTFhWow
8gaUsmKzOvYBIlp/jN9a0wfAXBLEwzuAopYHTIvUe6Ckx3mG4EUsENlXsXM1VRVskhpJx4hIrqY/
kDY2cvJC/TYZz34cDKtBnUgFUIgi6XplbxPL3vTUfgpXl1IevFKDanogRxwr6rmKp39xl7z5RnKX
9+mNnPvXyY72+tSg3hqWGh8iz7rlu2iSvcXWm3uOnOg+W+OUNONdyh+rZkT4q+DzhRFx7ZRIC0t1
hNRe87/hYFgh6nCH+90nPQxTyxoER7biJ7u1UQa6bAtPWnWl8gYghhSDYyMfY47oxLvQ2fKXZl2M
AAcf/Y1tlIS7aOqhMbULXn4wfBz8jY74xswzd62RuVZj+XdplWBg6/3zvEpOAmsAQ3rTqwY4CL59
slv1RQmq71DiDDV6k9VFK8TjnMhL7E4eKmgdKk/1rMH04FWZPchuuDUJBW5Aa5rzfV1mT5qD8hH8
OcQgavuKmKlEKW9LP32lpWPStMckIPV6cZ9Fm1mvT3EyebSeTkoN8CRoeYEOfQnqI78jyG9gr+eK
RM14H4cgl5uEN5psXq2xKjHtYDQWsJl69ky0WHRdsEAHqpC0ZPLz3hpKgIm8sKWDciRVSIUp7Zew
me+AVSw+t/bWMvqNr2kZsaHGeRk0CfQAO133qXHWMYnkAMhBLYabR3fsmM70hkTWWnuabmiT6RCQ
QBmlR4Ss68zUoRc0Ql8mXTlTxQ7KhhrSQiqYOOFo9NjtLmRDHANn9YLLNz63lnoE5oL6/TbXwVs4
SkiPSZz1wKRn5yooyLvWTO6wrh/vnUx/y2sfI56dXQchTcfJ2I7B/dgQedmY96LQbi3LOAzgLxTM
kbydShneZgbW+Rq6qaM0IGiNu/gBAUK7YjDEiM+qLXDOydZAk2uPyBfw8zg8gh0RWHF7IXSGXWPO
LRZRW06mTntmdEiYrc/ohzwYSaVvZQJcTFc5OvrKcWi6Q+Mb+yqr9442EzVX7AP98UdRlq2rHnl9
rM8kLuTqpgCSkcbyhMLgNRP99aiWjH4MmLD5SIx4elOp5SN4vlcbRxMWyayL39sGj10/hiN0iZpg
TnzyAsHWql44AAgvFGpYx0rfOYPzFrYXTTdJXeRECFprKJO6gD5arpO9qlfX+CCoIZmheCmxXnNc
lXuqPFTu+UXRKb7X5ZhsOOnRBe94lwU3+EguB9UkGoF8uZbZJ85JXLD0H3PbeFKM+EJrg3fefCum
pPT+9PIbqT4kAGCv4kWSRdae2ejtWLD3jKbD7oGHw4oqG0/Q+C0ueJFzVgADMhG1U9JLSsc7NaRv
VsslszeaDWxC2gLQeG2j7KE3ZpIieDFj532za4aeVgxrIrSfdbEZ0q0/FtdKTYlbZj8otMw/i868
nqGVKRzV13ZKfpFfxg+SF7uWH+K2T+kpdrsmmZStMldv46REaAaHbkMiFrwvIzgh2GUTm3MM1dS+
blXrEWgRP/Vwzz0pcQZAoPbZyJjr74ymwEL7qsmhXscgjL0U9ZTUNO6BfjcuosWOak4GMzoURUiv
NMGn9Dk8jqCpjE25G8DgrBkSH5M0o/OE7wTgCZ6Z2Nf3tczWsklKtxpQKykpJOJgSG6DcQSD4Otu
34LEQdtLUT+W15MOoWTsZI3yc3qFjIGtMB3PsXoArbTnHaT3M4eSG9FkPbiRn6F+6WEUtPFdEPpv
0h6RGAflWhA4hyv1KZu50xJGCPm4tLWoUNaJAyWxDJD1ZlB1UeisOE+Ca2wDZRWXu1rvx72Dr9I/
yUTRPaFfqWHRk7Y3X/SDkeFQorLQNMoQ5hsIhKm8RrDbSTkjdu6zaD1PxStSNAwvJnR5QXNHn4xp
M+cLuNBPtzUdhJ2WHHTm/i7iWKKGJ+XQL4lKaqESJMLbs6undi3ms9FfCqDFTDpjs1VwontbVQzE
IugKyUO9f9fEOXBSEmuxCyDBQ0SLWqq29e0wa68YAZgOzB3Ow4k8KGg7k9VdkdPhT+kM12RmQmGG
w7ZrzCdTzOxINc9sG9K8XpDGQReqXjwzl5x5EyjdcMiya+IzOd/IBRWEVsnojMcZV2Yu06uI0RTI
f+bbBHSEaf3cRlXmcltRdDQ3NAxvJtptcGmjtVHxu+hAOZWMDZWXZb18LfB3MIgTpeu8uaYVxvgL
eZzF57VNKn5bcwY8klhXKx8IbKiA1IsEdJ06DhDiE3LVO/RLUXNyQrXw5cpzJrLk3URqD/8c/pBm
nA1pfu936WaU3dFECs1jU3up7qhelCLaHdi5e4XA61IodyIaa1qR/JQYmBxu6jC1PFUkj4rdWZ7T
L5Jk+hNowhrPmI23uerT3WQyYQtbn9qyBzmr4irLBg+PrzzDzhOsdRwnex9msbM4YDBSEZfR1sjP
tJ6ZdO9cpOgz8zaOj+QqbI2sAN6H4JrkHMuLuNFyh4TncYYpULR1B3Iyusutx3LKHYgF2UWYQ643
mJQDmbJvcqWcjpW9NazeCynht1nOKaVs/cBNMminpa1ejTGH3ybtrDVhYrHU+lPjjnVypw1FTZe2
5t7FUb61ibcjL6yJz3/8wRiwQhEXhzvGLV7io7MjWjHkndx1mzwbHnFaBfvUIFuqzB+wGQ3AKCFt
VxBy8XzwakMEVEBgR5aXZvqZkSYE3BVnvc4TVUpidNM94gzIzET+iDa9b8TwjZ+WXIxgBI6DrHfd
TNWZ3ULEd4Iu3qi+tQl6c4fJJOak5cxYo6fpKuiC+sCxOAevwgsorl79CrZQXt7pQ3UeR5NzkmC4
IIQQI6xHgGbukiC+jeiZ8vTik+pxCeHQe6uq5jaul8InwU+ldRVICkYA7LQcp1S1YuSyTiH4YdOh
pOt0IKFl8NBYAUbyLgrWddVdj1OEV9u8g633KCy4xUvXm2DzFUlTV00FezqPXo1BXqPIBqFono1w
yTrfgWdsQGoQY7cBAnQDW/6uYOulFbZLVM60AsuVUUVbs9SVbQAMLG+VdrOMNQJ7uqpbG2aZzEyP
J8pthEOR2JfpOuzLywAkv12S2ahkoF0w8FwDM2F20cYqQZAg/m3KpLrDfYt4Hp9xIWi/m2eLEGcl
wNCv1FGH4sz+HYgqp8aLX+xkEIf8Sp/wX9sqbFmzaNyc7BKOscQYaNLLTI6XdJhTDzpB7jHT2fSy
PhfqRCyTeRFxEKx0XMPTJggiNkITnIRES6KkU70Z7OBb0u5T5FZroTvf2yR71iW99sn4PuEe1pY4
ACPv3skgYqBwl3BmxjL9glNxm4MHaKBGOQmjXn2g+iiX3dCx8n0zDW/MSpodh5M4jy4YBV0tMYFW
xhzSp/sNgukkZvKaOeJgZWhALRCzQibGUwD5QHMat4/BwtlBPns5jQGqgYmGFAeVnmhrMyqo/EUJ
By62OGX6G6W7MPP+meMgxeiQyA0dNFVRPGDEZhjKHQZ1Upr9mCZPSAOJqVmgtTeEiN7EBhONqhvo
I9qSIOhodmU1c2XJU/NbKBm9MTVuES+6fF/emQ3xBPpwqmf7dZn8n6ewXsOSNgxeJWTaDWWSRBMA
fo6sggygGOAUhkuFhCdgWi9+TFBhphonvcgMz+L6r8t2eu0TZT6Ca4Fr1deHJHBuo1l9GEG2NLkl
XDpOPTE41Utg1e+zLi8NWwByn3HbJezZjYFYN+x8Wl5+3FE1+p3bSpTKJicpSK+cpVOb4b5CfAx/
qQ3l96JgK1sUYTQy4czRcoqG8rqm+htMDTd7Izw/72+tTj5rDSb+okBojsiJ8k819kmNc6IqrxF3
7/Hi4vluxXggXoXLYJK3IqPa7YT1KjEbkRJV30Mu8Goxp5vEtraI1/w1dDcMLmMGg2AyN7LXv/tT
hQASK2IUjs+9OWQbrUVE3Yw+udNyfEyDuPP+d6cE/wcVt7r+W8ntXR61b69/+5f65dvfiO2tX9q3
5uMM4Me//ucEwLT+EMR8ahYCRkdTkeD+YwJgan9AEbSRv6K11dUfMtt/KHCtP1SEAfgelvkAKEg+
zd8nALr+hyU0xhPofqSJX835pyYA2l/7/6zKfsfZQJrCspDyLOqeD+qdSE3r3poHw50OYlNusm1/
cLb1GiSz2/2p3v5Tlfx39e9Hte8yQfmLUmhZyxCmqkr65ZptMQv5uBbazyIY+UdcDGUeyWK7gC5c
ZFwRC7ElpWQtt8nrCMafv2qc4Fe4HyY0v1of2fLv1v8hRv7wXRPb1jCG/lhfXfd7zGS+266mDeTu
N8WN118sJ75Ybrn0H5bLSTRWGoPlGi85D6IzA46n5fZeo1zAcFn/N6y4XIAPK8LhMWabeHGXJoSH
h3GrAINdjet8BRtj66+n6y++4i9/UQOFODeysJzPV1TQb+10QZ962pYn8zbc29toBwvQtd1Ic6eL
YUMPdoem1/vit9R/+Vt+WPnTxbXoEpbjyMr0vzjlYADhCBxs8WlrO+YarnrRv/uP5WG806eNcoda
w83c/8AlR2L38z314XN8uuRRXVsDfvLlntY2avUG5HRFlLfbbKp9EH6jbFkH/8knyUCzryLxM4VY
br0PP7TTIbirMnO5tUbXpxsfPvUXJM670bZdIeU4+EcOK7O2B9fXbpvd73/2X158SxOWxESmSZSJ
f10+g8emk1FjunjOj+VjuO34GJlHusgxfsyZBrjRmvchRID78Uzd5F6yibe//wzary78x8/w0yXI
iARp+AyNB99gn7rtbrxq3HBHjbt2uCEJdvjqiV6Gof/uVpA/NsuPa7Irf7zsvZgzx8iW731qN9ZW
WSEf4mbvYXhyJl6prrgrt/YXqy7/0Z8WReW5THuxRItPE1rY4UgOitx0I6PYhlj9Un1efXExl4v1
uzU+vQXMtrOKtmUNtFVrWmRudRV4yXpcc6C41Hdf/ni/enoBaf7bd1r2lQ/3r9VWip7nP9bL96qX
uiQCr40bfYMFc1tvvvh2v7xVPqz26b0TJEKi2E5N3nEI7E/lBhv5ZXrEdXbrHHCguhzTn75Y84sr
anxSxepWUJlBxjdcbk94uB5c2Ad8KGvmd7vqqO1/v94XN4nxaTss4n6oc3YEV8vSfQL8kMb42X9t
iU8PfafR3BDLVVRHpFX44Qqj+uJbLGXNT/ehtPBJq6ahmpq9/JIf7otEaVHuFOngJjXz0ki/HIBh
5/0SMSn2ADnBT6cn/IInqzv1pI1E6AX63IBqr13+k9+WAoWaDOmkYVlIlD7dofU4dUaWkMSi1tGO
pPLnSJlvf7+E9lPt9WmNT/elxgBEag02vWHdu9W5drT2xkpujU18sM6/WOunreuva4lP9yNZOzb+
BAh2+Ykgpn217Xf+qXgkvmOT8GaMXN/TLsRXv+dPT8GyqkZhQHWpAYD7tKo5C8Hpjy7r8g31tUCB
ugqpuawVVvF9+iy/WPCn+2dZzzSk1FQpbMNY/v6H+4eO0ZhMFaoz6Mo0Pc4drfliN9aWj/yXrfLH
EtwbEkudhWfjr0uoJQ2fMde5MQ7+odm2u2i/vHOir99wP22Sn1b6dAsmST5UBQ1it3W1RygmO/Wy
9swD05lt+uVbZhEi/fS9cLbxW9mLIOmzjF+muk/cmv3nK2D5qaZ3CDT75p5Eo12wdc6QOHanapPd
NN/ML362X15Ug2dNCM5ItmF/uk9i0BnpmCNMWE4G9aW2a3fzodtnN90XpcvPZxAu6seVPm2U0Aps
0DZI7+I9DRs3uGovIw+47Nrk5EOrnsYw9YPvKbt5+OrW+dXT8HHtTztob6Fc6RO+pXYxb6KdtluO
H2Irt2Ide/na/2q9X+0vH9dbPs+Hp8HWCdlhWr981/Gk6et4Q13qzlit1vX2q3f6L++fDz/hp0ev
ko7p5ylfztguJ49kC7Vi8/Uy2vJ8fX7+UMXhwpTcLqb8dBFb3a6z1GYd4sZ3jCIIg3SJED5KD9S8
C/bHA13VMu5affUNf32XGlSBy1H5z/P6x+tp4fvGHMfS+rbdo5ui5Bw4PH79JX95LT8s9OmHU81p
aIosRKezX67lf3SZX19LA+edYy33vf1pL/OnRLWw/bJOum68GSnLNc5zDyCkV7yGpDyBA+HgBO0X
qN4XL6Rf7W7Gh7U/7W6QIxu/n1i78fxtJdeobnZ0i7e6O6hutPlqvV+9GcAdL04lnIhS//RVGyvC
6VEklltr3yPjfqgevvg+PxWZy8ZCUwaxJxHCqvPpvswcJ5TDAN5uuS/NXXIFejQ6U/etZ2zsY/ws
L8Vl9O33i/7qPjGplfg6yxHU+fTMkZdg1Y4dLc8cx+6t4y3PHEP97X9tmU9VGSwgXcsky8R7k+S+
P5f5+q5fbOU/Pdofv86nk46PTFWg8bR4tRLrDiXVQw20HEEuiEMIqNJ//7V+rjb5yUxLUiZYOOQc
/dN6TDucxVy7PGbFubPKvH24IQbLRevIoeDr8yMAreXJ/bh7ccPT+MJ3z8F58d5/upTMWQfkFEHn
1sCmg3MJ7mOVgO8C0D5nEkFZ3ozv0EvwkM52mHBcqLr8eZz05AHEt3EZmEhlVjX3X3uMbWvSCYSQ
dn4WVV1026bNXDArBbALNCZfPBgTatDcRVkJ2ncyKnh4tTFmIP9ViXsOasRzbMetvtCjjG3co92U
TUB+lEq2WA8BrK8ns90aGpJ9f0yY+oLcsQhhrVWLqkQR1zKK763eBvLWD3v4jMl56JSMi5XOeVN7
0snjyCIoGLG6x4GIvCIErQ+GPxW3GQJJgorGiQSgie+1dqbKJkN03iOSYygzK0RJjuwT7wpMlO+a
HoDrMBhnFol/Xhk2FsAZNadNKAKTfKJDmDGTrFJ2urlPkAJc51IJSemxjpVp6thFmNyLoKZJEJgT
hmoi3p0YkA1p9v5uELNE9GxV72Exi2o12hWcWLsHKONJ3XpDI+y8VOEMCk7z+4q0eWVRjJRhgtwD
4JWZELxpwppBtZztckqpQzKl8TYra1JosgntHPCzB7PHdAQtHUpzljInmDt9l5uQBTeNZjPED8vY
lF5T5z7zIUcwUCcBwt8HKQFYmWZMyHZgc6PEDIJDP6nGtlPyacNYK8WMO8RyawppPzKpn5GzhbaF
mLrVyP5Q6vMwWgLQ/UXAQsJY1/qgoyVD5CqwjkGONjDBZsDcM9aeO6YG6zyO51vuOe4NkuN3YVQ6
d+2A72AyxYOamukxahwAjJCsoNBNST8T4TcymBqjSZ5yhMsPRRWC/xYDaQowQ7CSrO16Lg8xIKx5
H1saIeeBvUACIvQCYwqUOQnjc6MpFwRloASuDGGvoRuymSrF4K0nK9xJvwo2JROcVQbK5aCGgCOM
qIL1VYVil6BWRj6Ba5UALrVbd0ZAM7tNiU/zbRAqXHaypuYBUvWkQbxmYqvwlsNF4sLG30SLn8pG
VaXX087I06MGWM4k5bciBzZO2+OEQHHhN7QMEhknXYcgTxqlep/jAHZOKVVOxtV5HZFO0TbhpcN1
wFqkL1h0IjjbNQg31wzy/ajAwZJgBkrg47OqM42PnnwDJil0grM+dc56kT4NDFcVq8wPOmqUFdae
x14biDQlZgjHaVtIxqejTQgSxlkth4pckieKTjMry2/9PN7Y8KRnDRkQIYVHVTDzM+YYwLIMybwN
yAXSdZTJ4pQ5ihtauZvCAW4aOAxa5vKkoB5X/ZEbC8ow9/wb9GzGiOLRmAZPD+l25d2rToYsgcLp
WQ4qMCZNLC5mEEMqZ/ZMiumUd2TGVuk7NALor5TXdkzo3yReAzN5ylFyl8WADD875UywpZW/DDAx
IfYAxer7g6wdYmkAx2kDnAZwjiPwH/SjF4rqcO6aR1gYFk87RkYci4qtvYjFRKUj8Bzq6pjopA5M
OcIwn4wkaLe1090Hgb5PR43ckvEdUM03qaikCLT+1s/wCLTFdKUb4iVHIo39EFVGriHv1vMDSrKL
ZiQcIA0OgyT6aAiBlTRoBRKFw1Gz2ByCfWSpa2uy7u023Zu9vC3i8tSamjvniMUCTGOGcI7pYnoc
BntazUJFHkxGTmb6+iZxihPQkgx7fcvw0ZxRorQxLrLJCqJ94+SJl4xqeG4OGorHscZB7c/IZHUj
RfqEx08DiRiKiy4m5lHkPUNnfbqr9MA5QTfL10rDtDkPDNxhSndmBQolM+ttqqg0tnOlIsgQuHjt
eaOojY8NbbiQNlompz4Uqn5dTRA1s2YqDwC8H/GW7RZI5lhNRG+l6CIylUwH5isMddgk1yXaEyBc
PsgrTFSOkzxNurMHIfxe+2nvllKmOE7m+VJoA8pYxbmLo6Y6587K8QSb/raJxmO/BNUhd1pXs/5W
4GvEXhihdsrLN0tDWt0lQYnus3NLxd92cBcBEc+oj3j0YTd1RvuiFvpjXy8j7EJpDgNJuT0TVGLr
Cbiq9ykzKFc09Ky1XnXLrHmUMV6LhXRfhIqrL9tJOmYbRVGqtVqNjFOEejf64ZbtfgBhPE7EKuGN
I0WzBBo842ok8QNRCdE1LcEKUk3Bh5G3o414ttD9eHrHJMIE7QFm4uTDClsVyiBPlpUqmD8yrHJz
Y93IBTXZpjhS0A0Xe5/PGhW+W/YZ8wSHJp/6UgfDk69Tu6s5CUizZl1XmQ+vV9peXVcbgkkOUZ7v
8aO8Jr75lGmwBc3KEwWC48He5zGAsZz4cnx6+OarTZm2Z37ebJC3n+CpXGqylfCnHdLvHJ69vB4v
/SLf53O4g2exahX/FPt4UsrGeCz0at+V2kHqyhvB5usaN9tetnH1kJEz75KXdi5LCChVPhJWlbc6
8Sb1IcOZXCwRG43utXxVjqyo+ReqTgOfS1jsm+DWSuVSJRkJLdfaJuGubsq7vPWvraTnJiNGkmYn
+b4FQDktSAWW7nibDNngGtzRraZu6ilgv1fxGfbi0uyQtyf2bdwDy4rTV4v0Txnk90xabn3dP3Tp
Ei6WjW+x6X8HvXpsM/9WqYz8zE55Xlq9x8oSBjdolC5LIUiNr14iCQeR34Xd/r4ZA+II+nZbFPzO
1SjFbYE5v8mRjxKDhGgWkmUS8yRULeZ8/knXsqF0VbidWtwlk0Q5q/My9IuCkEBzpVYwvZvEqI/q
EqfG+OHQR8ShoALDjlIx7rAK84h7+VSnzNps+27uuweMs4/QJJ5nYUs3jGsKtem+J3YVZ5DmxoIW
bh8gyo3Gl7qWnpUjKYsELvVB686XcJoKrqwVlCcN6klQQVGRerDTDCItKvmDoPkWlq+08VGJBUy6
KrfBPNpBcj8sDNbl/abN8lBHvLEr7A2adq4ElKVtlm8wvK3hPRN2VBPw5lBJdgPk484/oqE65vK7
Q3LH2qQY1Tvi243s2MFKQOKNywhxR1ZFIDgJMkRstgS7mOdGIIZlGw42A2wo0k3U8Xy2wUMZXB94
D3gyNGKHy3ijS3mDywN8rDqgLlEA89Q9u83kjiQ2VFmwySD9lYbh5nn43DU1dl5rF6EoWjVIUdbw
OTZjgVVWjzAJI3MaFPM80cP7UiM4s6ifJaBKSIW4Y21S7arZPKKmGXdJbt6VaCpDeKJYFE4iSom0
L17nOXqMBu1K65RnsENYnRBdrqKe2F7CSTamQ06wE6IgLXdoJXdjjvqRuGpLtzeEVF+bojupgdwO
eXEr44n8VJzZaTpvwe3cVsLHtxuYxPDVnZuo1T6ScG+ITSjddDJKV4d8NTXhtR5PR6X2j5GFwnLy
IZnGJLI3GbbsHINvsu7jnJctyAz/EeH9A5IZiBDKEZPbprVbr+qLe4QNFJMolk597kgCnmKQAcLc
Tw61l8E/NJXTutLgD0zwOq3I6VFcNvcGgXhrw+hpFXURG+ysHdUSWZIjHPI2iy1AeI4M5CBNCPUm
B39Wn3J79i8lt8gG4ztnbawzB1mAtVjh+g4x2yXTNZWiNyQGxoKQh0doD0AwsFL7b4qDuLGh/rEJ
BSqb+Snyq3uYXtsG/c2Euo+oE6wCjgNV2CD5NCK61pWJ4zWiuSNT5I2Itw0ukpG3I3iM1plPUiyg
CNGeFUV6W7eEFdhLmKPCTwEleh9l9WvFISqBFwCWlqQKWEVU4v65qWhnEdlxWPYPMrXPurlYVMxw
eyJBHJaTPTVNM6yikARIwu++V5mR4PqJsQaEbBiOzbAb71vT6FdKSioHBkEgfuImjlU3G2AQKHN9
NUfiW9VBBGYrwreMBtvPxY01oM1Pm/iJLL0DXfKdBpkP/Wx5FVTzVsnY6ZHPWpp8j4mVp44fkaT1
5S53Jn+jVcSi1Ll1ljmc01R7kIjZwBvzvc/zFEBmWU6Rp8eEviLExE195VTOVjPSkhdUU5w17K4h
MIEQK8AqtxCEy/iCcsJyO9m9+0zRifm+Ec64VYt0x5W9DmEFnxOscyrjwZtiC2iM4ikjJlTKzWZV
193FNGeT22nVTWiDUICEsBHlsM39wtxZnObccLGt11XtRqF6IWITUbrS7IDaPOF8o+5zyCNacjcK
lfgxRSHltIwD9F8VMYWNfrJj7Q6J8IJJUC7MbHgzWxUCzJjvEhlsFo6SUpb+Qxg39glPH0lhpQWJ
XsFh4X8vRdPvTE0nSGge6GmQSoABUU89wAJQ5AlkkzpO/bA3HopU2c+10HFY+EjAg3wHT+a5n3oq
2kbX1l3VXZUYMjDIIW2MbylJrjGAvRmR/iZqjEBzJs5ivTmEWXgn1HohbnZwQUxMWoSX7em/YzTq
gjWxyQheSfjwtOlfSTuv5ca1a12/0EEVcrglQTBJFKks3aBaCTlnPP3+0N7HS43mEff2qXKV7bKX
JgHMOeYIf2i2yClu9GHY4K1+K5vFWvAh5erxpvPGeokvF3zMDEUEofEdmlx2hbQDANRgIyeR8kmc
uekmvmXUuttBjXWMK9C4UBVsgPqaOXmbbvXEQlGkdKSyeXaLau0hh7xN82RdIbQKiphI4xfmckCH
v6M+WeSWfgg94b6LhKfId++6xn1CGqFduJPnieGFa4USdBStlR+ZJ7ft/APx01+Nqn8bCoQYGhpk
n2iglYF16oaE12tohe2OdDWKvPp0RfO1K6u3Sgshv1G1Xyc+3UjZndzitPATeDRc5Cx7QZV0Dcpj
jdfvk6xiKCVXdlhqu6Ek85OAfw/aZqDS4Z42oO+KS6POdq4Zr5AldUw9c4zhvijSa914UMFatuKw
Ss1faB9DTiIc0q45BmG9MVIw3SLG6hraReJUbcq7sRpuES6F+KNhMpgm2ErqI1oNJ09VbuLkTUQn
blFXMUn3Heai47iDWrpG/AdrOQf9oWU/6DZbhw8HbLEh74jvdah1PJQyObztUrVcwk3HUw6+Cz6t
MgxE28zuvaB/9OJNUePBWB77goa6W/XLwf9opRw+hf7QZgk8u3pb9Xdh29u59YxyDaBucqhiZbnd
A4KG2yykZRMOToQKtYAum98dEQZa9MMpIJVK8heDjDe1ngGGLULWaNTjJMMx6Fv+UzRqthe9DSWM
h4aoqWp0x1B7zeQVxFKn5Cqb/Ej7ID5JOEXLZr83VQqQoVRPAF3R07Ye5BRf9FwiVzWhOxgoQqve
LjcPA3BQnGgNap1habLEEi0tJtoQRwD61ujsWBJCyFGFRbS+zylf2ZK8pIWHejhMpwVE5qUxMDlt
IQCXN1p33/nHjM8X9i9eBtrcvwf/vhiKZBvjT41tB6yIBfRHGw4Ajgfg3yr9oSzeM9SDG5MnMryn
qsYIs6AUb6sV4NgO8HIgXMvCC/+lCS3HlBGRzpe1e1Dq11TYdha0BfcmgLaT7gIPE7fBP8IioPoo
/a0LOF5EL+RUh8akjeviPQ6scIGSfPUkSsm9COGnmXQhb6Z2hdQHtxTRNUx8CxaZ291g/EEmAMQ5
THxHDcIbbDupho/Q5NxjMYCYbcz6OpfUrYU+oNcVywomnT95QWeLsVHWujHeiuLeHz4HflxXVWs8
6lCCx2qnAJ8zWfSWv0z/vYYhVJvmSgZUICAJTqIF+ldEOCs8SmF9TMybpLeuKZqfcOtxfIRCwki6
dyPjqqL70Zk7uG+fikr7iiSkMIzHoGUjGEb5YJn+E2qYC4ROl4X+Wuio68vJYXT9W8+EQgju3LKg
hYrDCc2ar1Z2b9pQWEGYYlAm+/hBK9LBwLAoxkUjg9hDQ9Z/SqsBXT4QLAtXKj6yTD4o6pWXwqj1
uI38Du+BFFUVUkZasEWXEINxZUmGdeZjHdtscAjeV1q6q4b4bQwhnFex/9bTrKlHekbFuyc+y7qM
HH17r9Fx0/xdkWprs4bG5aMmyKuhCwwtxX3t6+KrVkoCMoQs37giAi8VKWiurFRHNI0qm6Kp1xHn
qVx8Xft91DUYGQ0YgYByx96dSOA5bZG/Q8td40vshuqda3QHMPx7OUm+ZFpLEKZoiPIzVbp4aBlJ
d56UI2MO14M74GgE0f0gdXfgZHGnHaae80NppXelUD+Z0EaRK+FoTQJuiTk8VZPQoIcsdMHLjIBm
12H1qglkNrrsvQlN9lETFZuqO/TRZIoRhy98tU+tlRYMGEk0sBOPvPe0wxav7dEDMKEpGxLqE5no
besGrdimQSxKMN/k8ANSkgNn4yFKkwLyK90aH3ULUyY3l/gz3MLlY9o9S82XAkWfSt8/Kpr7bEGR
op34QCUMpUA6prppdx7uYMI1veQv+qk3rXTT9R+tKlxhrfCg0FYwpNdM7h6LtLjucuPDLz+G/hGq
W4DgRXDqS+kxigiasv+FrQey1i10FVkGUR/f99atng4vugKWPGq0m0YyXqTkXRnyex0XRAzF6HQL
PRj7Eq9aOXsykeuAfa7f1mN0U1jWh2UeI1P+9JDBxJgI+oxEp9uIH3M6YB7wLriLMtTeusTrsDgo
8DsqvVlrNX/SEtSPsM6PHKA9XbOlGn9JURgvJkIKnotksVl8iPknhiq8H6v0zhLcW6EZbg36USKp
tGoiJ6EZNAANy7uT2SgRsk1DT34KG33XWSVG1BJdmmA5FPmugkgkR+2nbFJ1BSbONpNxrQjpVDQO
OZ26ANOmJieBwKAwGDPYXCa8WDq9iz4BPtWYN0Vc2trQL8HL4f0auzCd+zfRJyFvR/cmJX55iOi1
49qXAJroMKmq8dB7wk0w+vcwJT4Tn1vTk2N7qBFc0K17YH23OMu9xy6ENbcjfS1cDhEvb3yEOrER
JmnZXGo3hZqcQhMFTK8OvvJG26UBt5dAJFnSP+SMqPJH6EKWVKN7STtWyRfTXLtONmJOKMS8Hfep
SfVzCB0vo6Gsmo9gc7BckdMH7v2lkQHdhM8p1NO+Lrp9ZB4tWucjAtvkdC12DEg5lR7aB1r46MJi
R5QPO8ryZQjwTBqsT7NBhlyRb2QtWSeNCEfaWA+EMjDtdu5LTpRLT74s4TyrseHJT3S6kqRoMd2e
EhXiOLTWYYPcUOR/ZgKaoEgJ0vKmuSs5o5TTq5QpK1pUvz2/+jW27pteya80CNcItEI4SnoHPNqu
jjuP4pULsou967iSHEziBqQbSpJX/1iHqHC46SCvA81ykCZZ40zhVCLSH/Twt0aGIH6nO4Zl7mpI
ZBlcxnqEXBUilAfLLx8H27TGY59rp6K0VmPii44U0vYX9I0MW1mkDFyEerSJS8u/NoX22ECpUfyQ
aqa89+vwRRiwHig0vHoFHO7HGPHFXIesnYW7UelO7dDvclQP6Ij3E0WXup3PItb6HXSaK0lT9qx7
QC8/IDgKDzFShEi/kMEy3OtJn7IoupMQv9yVVnKQKjj3plCv5TR0lMQ8CGGx44LZmLW5i6vIZhB/
yqZ/tqhJADFHeI8wWIbCW5+i1sfRRu2UK12L1nUtO3mjOKKgIYSjwqgCd6wIy2D0HL0Jb6AvvY9i
jVxHDmPcFJJqrxoVjaoIyd510MrZjVnQaBBkSJCpH77oSUZPQxVPbZVLezhXkKvrxF/SriMN13H4
C1MUKzBttHAKbd9iX6mueqV9ReY6dpB0f8m9gtYmsyKcSavE6ZuUxiK60hstq3t6xcwn8wg9uR5O
2p4C6CiYBWhhjGgdT466tep6w8Q/DBY15pp7URvfixFNO8vDDG2oC1jkCCis3VFOqaIrwmFJl8Wr
BuWGsZl7I9C323ATVqfO1E84aGNEr8gtYiLBuC21AGTwJJ5nYadCqUhKKmfNVpL1cYtDMp7vHgZb
S1CFH0kNZUrX3BtPoZIVhnFdF4gUBDolt4zg4E0xDh9dzixT6/pHcTCnLp2G4pgSd1gw4ro2BG17
aNoKCQIKp9hEQ6Yv/A7Se+Q5kgoNzORatHVkhDxGtkQLlAGSyXk2xZNlrZhC84CG0edvG13DCOAr
opvpEg0mIxYvIY9UsHeQPAXuWuuN6cGMtWzf+WK+l3MT9Q269yt6x6HNJBkqIO0EVEmt4I5hon6d
lYL/McRlcETHmvwwrchGfRMUpSQDVjdN2HkilEkp0ztA9clpdFESqCy/XNU5MQCfXHVlpso0omXM
lirJlRepD+2Q3hZhcy1pUXeHPDiiKWFTreOo7T+b1h/ekd3W19Vocl7wq1kUSiwvu64F7QghyqHR
Ytji2Ff+EosHy4mDSatozA+hyU6yEsQMoSwO6xENNltM0J5jioT1rt530F0Tl8sc6oN1MF3BfKoC
kQvTlfMWJFleKfeNmrInRzFYSvgwEoQ4SHUIu9YaphdLVnkn+558GsJCn8w2EMSLY4N+MTBCJhcv
IWKRO3z4qhvTqq11EcjJTk6tmhjepYGjIfx1zM3o0LvKmw8MxAm0FBuLlElVaihMB5m4KXHdkJcx
W6Oz1B2bUIJj3ejkyUk+Slgd6ubK5FpdySotINn1uRlxxaT4qm6zLnR3CIspV3mLaB4j3AxN3Q5z
RdU0r+uGGsg0QoXylx5B0uRiS8PLU689xopv+JWUSGV1723ZUmNZekWpgR4+ak3P6BaEKADA/sfw
DXcpH+nbcEw+jFpElcuyzP2giPGtGtCAxBR92A/seqyyxuwp1yxsc/roKTCAGdicJTRYhyw1d1bV
PJVSjN4TckAxLuu9pa00tgQTFLc/loFrrXVrFJaKMkrHFn2vFfCH6q50ZXlrIliz8ceqhNsPujNe
1mncP6dCGiEZ5F/jokSOjZZRhgiCB+eAMQJzQ8XdaLUJb1IiTEZx8zpMnuASO3/VDioJZ58ffXjj
13CdTqkm7jM0fhZihGNq11J/Cm18H0vuSa+1K6F278K+e2bvY4jbhRvXR2lIY6ARTY5pLQV8WNDH
iWtm/TnnfuH51kMsIgKsejQ/DH2F1TyqRZEtpQ3iJ97BH0scyBJ4IANZb0OqFzb9gb+yyyT5Seql
nVnjnVZGXEItvPNNg+frvhXdF2wdHssC/2vPzB7QLGEMHHr7wAj2pYnx4hAEm6iVn0YXdqdabIow
25V0YCQYm+noDracVdoijDxCn9mWT10t7MwQZqUpSVdtI9GwkwtOcdltpYYaOanFHYPFm64AF+Ap
gBxMdBiWYSE2dtIbcNI1HoCg91ILCm8RTuzayIP+SpD8J9rEKxLJRWNY6JxFtXuV6JFw8rU2tY2e
0iwFSZFiXIp1VSHXB49Z8DrRdHQRPZHrpfGiYomaWmMLuYmJ52g8F3GV4u6sN7uoRz/EiskG3JB6
Lxp+SU1/lSTtzku8V4HmZowlaMVcXQLh1YENb8Vr38M8cUAz7D4gmHVm/iq01tMYECTzWnsos/Fk
WUjHFvU+JzkU8lMQIJ+has+G2L9bHgAALXVU/1kSTGeIYPnymXcp1VxqiVedbjg5jguthomfhFd9
d6VQwFUMrM2hg4HO6DYNhcdG9tfMvOxwjK9wQVqmlnkzJvKNVZBMKA12ejiiX9fie65G4aIJ7rIW
Q6Z+ih4Q9zaCXNpmbuAV82Xx4Zm5oXyLYTqTUhuX7nUz6dvJMKgzWv2+uzbzx6L0EMXIbRySPgfS
a0kN7Ko08Y+HpwIaxKRzAA3d31iaKSN1YlYICJTM4VrrszfDOwkJfDuWwr1RJlibDflCkuJVQtct
xQaLsVHrjEUIx0YMwgOh7kkznhuplBeyTrs/iZ8V3/8FosBbZi5XYPSBwKZBgzs9IGCNh6c5PFKf
TlJ7FtR2Mtyl3KPkhvuBHbaCg1I1Y37cdqxncHoUz4dRgXuLXnGBtbFrtI9pFXSroqqonszHIE/X
ahhF2Cnl2wKiflkNCfH2aWjbD92Vtp6CFpAZ7TGyXYkef8ngRhMr6McSbU5Lp2WmHDJ07DRNui1b
xq1WsrFi4zPT3gUiTZhLdkNmzKFEp20NsMsejZ6ZeT/8igXjtkD5c9l3D03sMhcAiyJ5N2aG3gcK
bXoa3pqhN+4bpYyvpIgSIiiE8Vqgu3k9iMVak4N3hnmfvSaV9hjQPEQnEDELTbiiq/4hRr2E1Etc
bPDsujYQd16WYlfsXU80nYnIO3HU1UVViq/SWN1kgUv6Io2MrnOB7v4IoIiSHblkZp9j5OIKViqc
EzpzWhW8Ynp5BcwJmWHDobzmZnCZB2EtdCqSgd5+cq/XPcG6upV9OQCNUFyhtlYu8YNifpS/w+Zm
gB93h8roceDiJCNpe+WWYgmp03wy0ym0ty95qm8GPEoWXoROE7K7wZG2vn4v1173C5Rae4ei+mPm
U+ME+H8sWnAy206s0eXISHXypN5XRo4WUzPiEGgmbPCUQ17WdPHaW6QeD+Coul2ZNMegZroxZelo
rNwxjaGlJKHfnQukn4vUa9WPKjs1mbGttBjiZ+KD8amfU7V2EGGw+0xda6XaPal6nb0nHvVJWvgn
LMQhiI+1YFIX9uau1Lj1UdU7+AZlaTTqO6UnwLvZUaYaJHphDoed0lIssQPzLMjiBWGzxd2Ocsu3
wpc46cqNPzkvKTLyUwA6rmovR6ZqCPaBpd3LKWqHtOvIQhtU5cI42aiZjqtkL1tr2TBFW5WwQI+1
EvWAQMAkTGG+iR9z4j42mW/cUXj3ThoVkROE2isOlMTTAOd2ZLGYd2YWCsJyoi7dwkSCg2lqtBCN
AVWJOK0OEpnTJlVIFxadiiB1avS0KswCfEIqRM4gt9o1JR/SGYFOXgPIjJR6ODZiumq0yTGqvgMw
c4hqmJgmUm2iWwXXTY12ncuwNg2MOxkBkBtfBjkyYh2Eg4YBlgIoF8ObZjXI3lOnWys3qR0i4gfl
5ujE6EB6lkAXMXzPpLhcpTG91Q6U12QM+Bp3prk0SMlWquCn9PsZxyWNeQKTY9HccNEX7/t9karY
0XaOHASJo+oGqhpSiMIy7t96h8IXKEi7tIIPJC1xchFRIRACeh6l2vRYhaDw0oXoIYdBeS+L8QlZ
l1+eGqxyOHnositLOcZvsMMKGQcXAq2pNfcIqPN4rVfaaiKUdqZCbJDcrWahGIH2vOd4HJxJGf0X
xkfYUAqe4UgB5QRmoiC8KuRP2j5+ENPhreqMQ2INb1lutVSZKqQ19CkXiP1jEYTOygJGirlItNpY
l5WB7GQWUvDVXBSAKZ7EhIsZCf9Xv/cfmpDlLQZqq7SzdnASWrDyXXRqNCQMLeCFSIKbLQAb5ZeZ
UmpWNMSrUT+YVX2SU6G4BgJv4UxJW0AkYeb//AuY3mvYiA9Vr6qbUDP3bV7exXRYlpmc1wzyhz2A
vS1w1r3SZdukSa4QFblSEc9yctcsVmhQRquxpTlaVtq1ZLkYXJvBc+Z7DAMi0INimWKj2wO6krSX
vs7vqVe/fAAMJMEQ1fP6o+/yLN8nbZVKoW2B0rdO/FFEBZfM2bSop0uSMa8/1JkgkBmIAu1eACFk
V4b4GfeuTPHxf2KXzLUJdXQ3LSU9aupwy+TtVcyZ2qsK+luKkaOzWpygrj2SsImrRGYKlZQFnckh
Ng8gACIwmYV/lSXCXqkUtEdHmnGJYqG6hi6fgPkc3c+lS35tB3l9RI0bjjCjCIJn8yaiFIliYUUE
zcM3PBv2vF9mpIG087MeWXax+ajwteMCq/GQphe99IyyezFcxBQXeYxZ25IdS3C7AJWeI81VxbTg
cYFehpWmmPoMPh/WALq6HqnOZpleZQd1ia2oQ598XdirxhYd2g3wGj3HNlcXVp54AH8iplmZ8ado
UEXI8pxI2ZjFmPuDJf2mOhe32DC/ITG/AUizSLb9ikO7DHfCkVb0/c8rzxkDvx/528IzphAlIqJf
08KN1qwMsGE4TP+8wm9x5b+fDXY4+oqiqJnTW/9G0Ck9Am1celAeJkGENdC7u2yJoCQ0UdGh3LDL
tWdfpAXNqYD/erB/rzon5VUt08pW5FvucTi8QmNp7W5XlQPWfKksy6W/itfNBaj9tD3+elA0sGXE
pywZ4vqfDyrlAHuzhHeZC/FGUGSwYEBNMfOkzaTSbovC3c+v9uyu+bbgjF2S5lrM9ACkkxWfEjpU
eraseswA6DQmLxjFXTgfc/LH71f6bbnZh4y92qjqjuUaEPB0saL12GHmLMXZhRf5F2VnttL84wEl
FZOS6aRd2r2t/mrW5lH/EO8KGvA75PFWAkROf50/j8qFR5QvfENrdh60uFD6sWVl42ZiiPtblFsp
xhDygN7cL/K9sq6ups07kTvHnbyVduUhcTx7BMV+kZPyF1lk/iImMsm3syP5Vufr/rSlnrFR2zRr
1+5ezDvVqdeWnW1+3k4XV5t4Hd9WE0AS62PDB06rTeaZoEVFOlH6tgVWKTTg9g8qk2HZ65d98BX7
l86PPKfyzZ92xvQZtEzucYQFubclA7VpM68qgG2rYFOsgQUsw8dyD7iwsaWVArR4K+8vkYDOhsN/
trg1Y64URoncbTZ9/rpwAFLaeXYh1F9aYUbHgdUbgofhGSHaMU6GfPDw81e8tMAsCg2e2DCUZ4GM
enMsjh2duZ9XuBAHrFnYicCsY27ISwpMTAAx5D2Err7BQdX+eZ2/qEvTfpAlKIJo1sgU1rOFBrUS
oiwMUZ+mq7XIHW/l2lDpbGPNmNpury8rnUx/cR7Cv684C3Fo7ptyHHBr6NK9jyelhOZKwIQg9mA5
1Bs/qdc/P+O5a+rbgvqME4xgFUJZaAAA2Bp3Oe1j/3FqOzSjfOGjnV2IO5ikH/6xocy2BRW3PoZG
Kduqvg9dRIjaU8tAIhZuf36gvyjWvz8aMk8wwExkBX7/79+CiCSbzBeanGvdHh0IJK3MAMYur4JN
6oQ2VBSsCrb6s/Hlk8EvAvsSO/7c7iR5g52oy0hKGbMDltZAQ3yLN5oPd8P4rOTHXn36+RnPvktG
4JDjLVORtNm7hF7DzMNkCfwYaDgdNNhnsWXYkN0uyFGcDYnyt6VmR6DytGYYp6eRqi6lWaC0eCNV
rQYCzh1WZp4gmldXFnZHcf9uBmayjsdYfKpp7gWBiixHpZmv7ViLa50uBKUy+lRM2SKCquLj3x4k
u1ELd7jF0i//+S1Jf9MAOb7Y75q6AndOnqfT8gQ60wefmn4lMqUpt5gPrMuVp793BHcIt4FzSUbm
L7WJ37vPZNfhpoWh4O/M4tvuS8CR6b6nTleI8Jyi9KWtUCtcAvt1LgrlyOeChaVrInsdxS99litU
RlQaVthIMKWjg+H0m3bRONWVt/yf0CrPXs7wN4GNS3h9mvpsX+NKRLmOua4tvTMLvfZ2k/oQhjrT
cpAl/qOP92252R4fq5wDprBcuBXFrUmttsE40A62rnhUlv8TlalzB1cRCU7TZhH/qoEy3ApQ/ZMk
+Gvvgr4Tg1ulP13YkudO7vc1Zp9MzPQB+j5rMMbfgqBjS/o29L4XRmHUWdpS3/g7/8Ihnl7V/FL5
vui0j77tyaBMwrCSRMmmSfsUBTgld6gBJeXaxD0JQ8XH/8+HnKVxvQ+RNpBZT17n22Af7fRjupEF
akl9MakVCJB+X93lpczm7HWtcEPyKJR5cI7/fE6/BBXC2ugqfeVbH657/YT513pcjqvMjmzLviTR
dba0/L7iLDqCk0MpluNpyxpYJhDea7lrMNLygpdGkd7yBBMB5hS+r75KVnnUa2nAZzy3GcCC4gy2
QPtWeexekqE5+8FlUUPeR4Qcps6yCAODbIbCVLzNzmSPFbf51UgxgXLYOv9KH4EkmE5N9nKpjXAu
9ePo/N91tVkyESiZ2wPPwWqkrw6Ffy933f2FvXX2kH5bYnaAVHkEJ5hivlBTFKnI70UrMzyaNrOt
4HcoirPbeJlfygSnP/vXEfq27OwIKU2LcPm07CTdxbtcjE/GKtviFXGtXVjrbIiQFcynEPQRoYj/
uYsx0/T4F/kzE1j6LWnp21nFXMjvGSOqXvX88xs9e8MrSBvImsUo2xSnN/4tOhSGCzOFiM8tCVGv
vi6TB3OaOdbpKVCujQ0hYlmuhLXqHfHc26DmvvChLWIN7gTIfa/+kxLo+++Z3TPYi2f/KgJzoX3K
Wz5saV3oWyhzeaHpllYUcbqnZdmAvPTnMzeyBBRS4NxKEJDWJqQ2+glIZZ1w2u4eeiWVcqbEo7GO
3Vx1Mi+Kb71OTBzAFPUuTGAjjlI/MDFBA2wwABLrmZrBPm2wR01E+UErIV4NLQNwTzMw7wFYuxQy
T7LbDDRSL5XhRrJgjyJfHNlVFKufwmSBIhi+dKmjcPZMfnvU2etsyc4kK8TJSmeGY+nRqqzNCzv2
bGrw/XXOtqyalnEtTqeDtGqlLnEZXAmr6XxA6rq5dD7+Ehf618ejhIBUN5Vms6Ab5oMWiipPNJ3F
+Ng8jqgixhRn1qqw61V4yzx0V+4C52JP72zwmYqX/155Flf7uHUD/J4J9yf1S7KjlU+C55FStit3
oS3Np8sKLmdDuUYZYRi4SSva7C4tCjUYwfEQDfTqEdrLvTcquwhZdiXRD2qePP0cDc5/ym/rTdvp
WzSIOTEaNywnIyjgwAtXQlrjriRtgzD4laoh1A78G8zyKUpBxcXBRre6CxFpeot/xlq0erm4wOGK
NDPV2Y7NpLFRo9jiq/onv5EW7VDYlvQmZUfdvA1S3K4gTFx47GnP/L0m20mT6e1Z5uzm0uRORZUf
ctokoUYoXOqhnTxIHGDzyjrhgLTktG8ExzTvFePqP8jkeWQJqTPaDDgEarNbrTIFScNheVpectQl
xGlshrjTMDd2Knw+Lz3u3xv5z/Vm15lhtnjJVsJot463aW+y6wHEDT4HiIgOG0QqvkIutour/h11
p1VxU1cYNeiiOdtbEuYRSRnxkmOUslIHFzBa8N2WR9xc+JzTqfjrcyIex1lUdVWdN25E5k9V3Xsi
/VOIWE7s+Lax8q56MsF6bRwF5+f1zu7Yb8vN4kJdqmIKAoGR8Rp6PKJ/mNCuE+dSZ+HCMn/1apBa
V5HYRPS9MTYSoINFGQEpkRVwqFKLKx5ogoguqYFvXJZeuDPPVLZ8PZkoxPlQaa/MIlENrzrBmWC0
IUuTAlWL7EFbiY7Cjin2P7/PM/33P9ea7RSjLaQB2jFc0ZN7DaJeXdbHYpldAwCTj/Fj/Mt9hou4
N2+Ff1mx/r/Vs8/vnH+ecpYZ9L3kukgBj5SdSU9DRWD7VGg+NQ5oh03J3YLx1YX78+xp/PZmZwEv
F41CzUXW7EuaKybdAsreRmovLHMmtv/5VmfXtJEOoYoLJ+zLr2FloDEVfBY2XiTUZGiPJW8XPuIU
RP4+hP+8ytk9bYBJrOleQOO2W1tdVsi7LKf2W7HV9424uHg7T6/pp/VmpzBCeawVM9ZT18Ojhsw6
0n/HclM5nQNiZNeu/V28Vv73zWheqqIyrxXp9jB241d9uzDDGr5LZUpY/LQoH1n3LRjJhGHMhZd5
bl+SFcsWqnyaYqmzZajoKHnjlBr+ZsQUFbYLrYPfwuoInm91R/wPRhGW+H3F2UkY2lzWIFiSCVR5
DoCkPcVYXl96rnMX7/dVZnu/z+BdGwqrdEvl3f/Ir7CVXAU74VDvXad79m+tnbmJT95dcemOmN7Y
fLt8X3l2GtB0KrEkY+VJ3ZukleawbyMhwZx9imnN5mJL69KKswNRZToGp9MbnRLXov9V7LydsUJo
Bu/0+EpeoDZzUR//7/zxz684OxSp2MQDnFbJ1rQ3tb0p0xdP3jT+xPC8JNp69lMqSMKiKGZxHOY5
FNYzgOpZqvL0iUeNtpyhAuX0Vm0KQjILcdNsDO9SxD4XZsgU/73sLHcqQl+Rk5FlWwdg9H5S1I6u
uH6RN0zXF7/huVj9fbXp13w77pbRyEB1WS1+lk/5VrHJE9F7WcCsmpQxp53D4e9ffj7+51dVJUSS
TfpNyuzuLf0SMptH/QhKsT8CrsJMIYj6m6or//dDdjYMYn00BERVgwjw5wMic2+pY+NLNqOc3LZE
oFZ+hQJMlV46gGcf6p+VfguBfnuVghhGSFbwUE25cNfYK6JgYqag4xnSpF/GOl2hm2OLfrO5XMop
5xcnPxQlQO7i5Av+/TsiOFF2gRRh8NzWqY3JS+sMPjB5AjBQ/hqHVkUJig3iesKuLv1uj3JaigCV
lV8PqpbvJTeYiGbQg9KoCtaxl9NuFPwGii2iPXGDL5LvNzApKzT3DMB4IKQGfe0Z0x/N0dautaq9
KkshvRrNuroK1KjbCi0iAmOY1o7bGAhvWL0C79lFxw4Qx/HnLXVmOsKH1lQD6egpGf/d2/z2+quu
bouw+Nfrn8TTPUV/DB140u/gH4E764+Xq9mzIeLbmrOYa4UlaMiKzQXqGQNB2Oh7GaDYA5a27tZH
XmOngG3cMD3KL+22vzt4fz7u7IMnUtdZchhQtRdTRWWNmwrKk9UqKxyaN0aNVIoSw7aL69oey+DK
RGVn+Z+8ctxmJhCSqEvzV17kauprroIt6qK1SaFpUSNeYE9y5NCEry9dcWfvG4tcAbVpDZz57Chj
CqhS5yG4pUr+bYCYWiL5q58fST6Xl6hEpKmuU/i3WV7SQvMLhphHmgrnKcnzXiEnLkCKr+Mn6aQw
KZ9qSvSirpX7bglS5eZSXXluUzGygZtDY4LoOPsJWAKVeWFgaRjEWnGow0n+QRd7x4MgulKAriPK
UI1Hs0ap8Oen/y0kOs8hvi89RZlvZ6jVYiNpxgFmwKp4LPz2U13CrrppF+iNrCM/+/JA7KXrSy1S
+Vwl/fs2IH+mWaPM7rw2qwqvdIHLTZkE3rpL6S3KnVB/Tcs7kxoJVJDLcDtfo8Ar9OsKaRJjd6ls
Of/tpzvpv3/F7C5MSo1WBvjg3xWhzJMXWMbviIi27+j2uIzFzfQrAocO6ELcZati779emjmcy/rp
m6BnICs6ldksgcwGCZFQqQQzpOhLsyomsgz+ex8hP+bnr33uylBNlI0tNhuGUrMIUoj1kLpeJ9li
ZaCnkWDNgF6V9/DzKucO7fdVZodWruF7yiYWjYF+X7mvCn5zPy9w9rj8+zHMeZpW1WHpuzAR7EIL
3zQPPZC+31l5s0kE6xaBpFWR9x8/L3n2rmG4QBhiMmegXz47J2IWcIkOvLoAMXFgCi+an7w3AxQY
03QMvGEx/YZpb0IQbn/5Izq6FlKYRSxdGI2dS4e//5DZlpXcXvc6HFJt6H3mF3aiuOA9pzEZW/Mf
pGzfV5oC57fQ4HkVHAWPlSQK+TIploX4GdW68/ObPbv7v73YWexTXCsam5oXq+C725W/csRB1Pqk
qReyhUvvbRboMGjOcjVmncGrl2oFAV94jaLbIL4Rm6+fH+n8/vxnr8wOdDBGcpKlLFUhXRHU2b4c
ofpBZBqUajHqTmLJF07EpZc4y0oQHekGbM4lG+0PtDyfZYjIkvSiKsPi50c7f7b/ebRZBIETZqEl
x0IeOWKjW4sYRaCfl5jCw1830rcNMQsfRZqL42jRP9LyE5O8OMTYXC2Wgcx4uoDeE+1R+7vQrjsf
GP/9WHPweKVHkRBPm7BU9IWIgidDtEXkXzhQF76SOoshZddUAgxaKi/4YoMGf616K6WNCOvi51d4
6XFmMULwIJXD+qNM16udoBX7AoOaPhfvfl7m0vPMAkTuQdQbTb7UYKIADnQaYcjF6GN83W5/XunS
A82CRCpqPdgtvk8Ny0RzuZrFG7cULuy8S88zCxHKf5F2Zct167j2i1SlgaKkVw178BzbceK8qByf
WCM1z19/F53utkzrbnbbLyenalcZAgkCIAGs1SnpkJiQ0io/7JnhxniT1pgZJ4ZEkEwd/iErz6oB
IAgYKRCUYwIcoHvoZAVIhpMEp1dNpo/gFZLIJpjog5jCjL0RU6dj+2irQElIZCVamSTBLRRgNHCW
CpLM5cUAFBTRHrru+1LO/tc0EnwDwbRy2lJYnOI894PtkvIXn+nEhPnXTpDYB4KRf2BP8FaxyWA+
zS2Au2OY25AZwmZQQgEflTPwnpic83NtCJlaLdZgIZNxlB3ACfcM2L8M/NxGcsz13SfWbiVLsIau
DsNS7SBrtJFxK3+KPHQT67oavp2WsxkiVnIEW2jHvKKjDjkMyZG55Jg3S23ZoNHmCVoJEQwBI43F
wBYIWZQzEicYDwNEbswkB0giRSxXUdajn4FCyoxZ4RrI8n3E3GqQRTyZGCEuYGzMyIwYaXluPJiA
guqA4JM+f2lXqBASMI09dvWITksbk3udmfsEgCanRcjUEMKB09I6VHKIUBawQoWRWyXEa4bxMz7g
bevFy3IX5YQWJTbFSW2QP/SIokAMQCsBOjk/o5CJrgUVdyaU89+fzrQznYzocALh+ASYJc+AkXUg
3T4tZdN3oiXh31KEc5lOtZGoGXYfiDpe0vZuDE6YEKhmskb57f15EyQcTBuX3VLhznNsSoBWfOto
BfAe9sVFE04mJsCdvEkhRdMVrwe4bNuAd3WMv7Zqr+8LqxC6mHY61iOsIAZoXa9gdNL83QGgH6Pj
p7dHsmqvzWcrQTnQe0K8rSLjHSzgDve+NVd+i7aK02I+kEYBzx9tjv/ZnVcu1ZUc5hRJZlVYN3Q5
nRMgfoWgTbcy5TKtEph3+JiF7b6orO9A9g8lwmU6Cid3Ag5exwAb50cJnmPoD61AV8P0clpDmRAh
h+vTul0sHXZeg3u+wSDsohVu1/46LUVymnT+FatlROFhGshr9OkbsJ4/YwDYDbu7jsnsfDt0v+2X
4BwAcGmPBhdkomraK5lnLg8xmf2k+4FcYfc1rQQfMXdlFE8zNigGOcWk7tTusmN3eXl3WoxsiwQP
0VQAdgJPMV6YZ8w8A7MdxQIvrJrgtJjtDOFt6QQXgd7B0DEYP1KUeUb/TxrdnxYgMYLX5smVESgW
1apURySydEBCAY69B85VCFT5CQhwXxMlxO6YlhGhNXZGAaJV/t2pNDDFXEZgS/iaHP29XRs16/ss
xNZMIy7d0w3gLjwd8+8JbSSSJEYgVupYs1gAwcHuME33gXnhgkMByOayhmSZGG4kqz0qwtlgSg2F
gDbqpgmwyuAOMHAj2R/JMX2toq3E5GkM+J8I+5MoP0wwSLSISlUPKJLbjshOqUwlwSUAIKMwbG7X
XQwQPw5RAvoKUx++FvrEObSp6usuaaDSPOjeMj2kTegP5DzFuP/XbE5wB4oapkNr4xjVOKeaw/Ya
QOiA7+bb2afuDP/xCIbgEeKaAs+cq2RMeOtflEvKVMkIicQniE88wJ0f2QLwdr9He4uWPkWAzRx7
27PH+GvLJj7zZCBX0xueNnbV9WBiZASIziG9LktJP5vE3IjgEloMapUNvwMl5R+HHBhQa2StCTIR
QmJgp/ai5/wCFANWVyuqPalsdwDm1GlDkxxSsTUInFEDaYBh5CfJJdD43aHvgq7+PWbfkWhJ3JvM
DrjKK4cQRpaxhFwlkAl4dXOBHiEPRbcYKeRppWSCBG+QEJTaI4V7AxPdOe0Dp1SYrWfVvD4tR7ZH
Qm6wVIa+GK+RYYqDcByAjHWJAdjga1IEX2C2RUMXniKy8kUBHI+hAYoLo+ynpWyMcjgYUkCLCOAf
dBMdHO93B8OagHCbW4xe28m12jFvVKt93aH4UDjAy0NJ+pboBRpUltus7n9Te9oBBeepGjt0emhA
VIrADzqihJakF2Ob7clY3VWswAOb/f30p25t7/pLhaMxUZA3MLVDjsEejeXZmVEByitXmSPJmsgE
CYES8HlZMdsQNJi3kwJMMjsG0Bioj9Rc0oi0LQlEfLrtUBACC5YUTUyxe57SRtXVpN0aeJAk9bUB
QofTS7dlsab2JkewpbqdQbRkQqPcAd9L8Xt08p1a0U+t25sUIaZEUWOwsED0YhXxrAkA4IDfK8eb
OHk4rY5k2cTIAuTF2I7RvYwM8xLPq17pvEwAnyWL8zWNxMAyqlFnVAYEVYD/VoFSl4OpDY2vsfUJ
17XaIPEUqmiTBmcoz5+BFjTTK6q+2ORCb+5OL9yW21+LMd4f9qw18j7kmSZ4kzywB7iZ8VxTsMKp
d9n8fFqWxObEEKNXIBXM+XuBkoGO00D5u7jLyuyLO8S/YhVciJEaXVvxpLblHezAQZst36h7gNjL
+mllVsd/X4kyJ+A6jAr2SAXyfsYewILmTtV5kjx+beEEp6COSdJjyAtOAd1EQHZ1Ezt0LRDtnRYj
U0fwCbbTxqytIGZqfyrmEcyO+zF7UuFVT8vhp16sLq5tTvAKU82yJgdlrW/QLmjBAYmCUgKGinEP
wHwEHTDvfKa/eiVSrCVoo6MCjBEiWfnPBCiRXteD0aqOpxWTLKA4gENTcMIS3nURhjdhczOoHa4g
f5IvniNTCNBqbjlTzaORScB0ovKZJhVkD1/TRXAMRkoydJ/BGGrwQ4Vm7M/LFQhy3TiW1RFkqyYE
12yMYppzTwdeNiB6XnRU26flj7r5TJPP2ggEzzCHZYuHUQjSZtNvLQB86p0HZExw2d6fXjz+yScs
XKwpRc2Q2ANI4VCiB5Q1x8JcHk5LkC2a4BKqStFbg7sEi7QuBrhdpYkCisnxRvbKK/Ha4hSUQatJ
LwxIypCsL2bjN+BoqVKJPjIpgk8wyga4fjxTL8KnYrADFSSCGui+T68a92An9kUsJmVZPoBZCrqk
Toi6xTfT/BPqdyk4bIyuA1Dfj9PiJMFVhNaIsqQ0MX6N4BrhossO9aCivQZPlfFvs5VNH0pWUKwu
gb4Q4B6YdMTjdeE6HJswveWkVV9TSXALie6gdMlDHphTlhgzJGAQAT+dF9dPM5W8SMg0EhxDh1YN
reB+DoS1bgk2pTBlXgh+lNMqSY4S5Z+xiuJsttXI4beIHGxMepGDjgVVBnYPXsYvSuJfspI09DpJ
ywmLlwNS3okf9ekqNu/HUpMEcpndCc7Brvt/lbTnrIOpoyfvZTF/JtHN+JmmnZVLpULKUNW5ZYJA
BBZOgI9Pa3cBO7k9vJzeIdmxFZxD2QIgqAn5DhHq5sBMnfJvlrGPWgy5OYcKYGqn5UkswhJmULRy
Lq2+xT455u2cX9V66kf2LWZBJe5Isk+W8HANUhdA0XI5E30m02Wf9N5UPmgGGuNsWSPK5mHi6GOq
jQEzQ3Tj/bJkGVXQHlKHd70JRk/Q1jqx7LlSJkXYqb5oQQKdAbQlBzG0PjzamQrsZucz+/Omi+jG
AUSjKBbDeHlFH7oRfOUlcOsPcWhL8jmJNqL/pnpd1grHgnXiW5LdxMC6a9DVd9rYZEL0906h0nVQ
qndoFKPVP5P6u6oflOjP10QITttRQCKmKxCRdqlvxiCIRAgntax3S6aJ4K8zhaEOl/Peulz1lGYI
yhoYk8lXF4x/xsqL6pVJkq6DjSnUvOrUzp+r4ps5y574NwddzZWVCd4aV4a0ykfIMYzuRQNSDADg
LcZupoWdxXb0MPbqWaYP/ky6G1MNn8BtIvEPsgUV/DjoSFvQcuMLJgD4RSloO9D7kjmy7ge+Lx+y
opWighOfFLAnNhzZSZsfQkzy1mAy/poBCm6hihZAcHADBOujG+M9XoV7GMfPPPeudkz02+DLA8OL
BjHmctMu3/Tkdx2f28PXTpPotbURmMthheUCvWlg0YcwLXd19vilFbMEr5DOjtWYHOKrMG6U7A+z
9iUYaL4mQ3ALC5D1W0WHe8vyszDJvawCK+MXfY8lOAUznCt7cbAnC0gn0xgjbwCUKj4zb7jeecEn
AGJDCQuGPaHl76WNQWC5B1fjZ9Kqt3MiYjKaet8lFgOKSp4YZ4ljgMPrNrbO9Cy7Z6AqkezOZhKy
kiYc/n5mU+fkUGlwvpv0yQb/slkATL7+TM/Yeu2E4w9mNBNeGzvU1zeD3XgzWNbAVPbFxRNcwFCM
M2YFIUUz/yENOZsW9JJPt23bBFPWfy1wfwBiQUsnSw1YNkl1t+x/6VPs59Hd6eOzmb29bZAtZG8d
NR00jeGIMg2jpaYBBP3aLfD47JTUrWVPChJzsAWHADqUYRxUvksTYJq7+6ivAqLeMfv+tFYyOYJT
UArMlb6e19CafZI91NqLOmpuKq0zyQQJjiHOQ51j98AxLDdVVrlO8TyCFFJtR4nlyQQJviEFiVsP
5E4MFrQ1eolBkcGiHckveuMTVcDVQbL5h6wSEwCZ63PHA0NbgySwBJkSSFFbRwZFL9NHcAyRUWaz
NXMx9lXEDgtoG5gGQmPZnIkk+xARsvpO10qFpwVF+LtG/32j9S6wq764O4Jf6MyqKSwQq4G/7TlZ
BjBl7WmZelOhSPypRB0RjR2McRgxteATtPnHVAHhxgbQqdSZSjZHRF7vFBC31xEWjfYLWFTRTVpd
huxX0UtaKWTaCO6AsK7SlBZyWPknNUDHg2dzYkl8AT+CJxJDR/AFUzY2GchCkE8l5r0yhod6HiUi
ZHoIXoBhSB52xUXY38f4jqJLvS/rr9mYiIcOzqFW77kHAKFXU14WgMcDudBkP3zJdTrC+S/HmjQp
vzAMy03dPC0g9uotTPKCsfK0oM1FAzSGRgE9AGhi/vva0aiKk1RolgakYwcez8fawcy0LWsEkEkR
1EmjpNYjCimMs7+CW2wan0rQQ5/WZTOKrnQRvJlZONmQJ4iiegHeJxPU3yPAeak74oVWj2SdJzKd
hFxnthJ1JB2P2eMt8BjdyrqzLIkZyGQIHi0B91AFkj6YAUjgUtXxQFXjGrKK97YUDhkEbKSPMGjl
gPdeygeLnFnzYvqEAribtI+nN0cmhP++MrQa1WG28Gm5CFhBfae6TAO7tOxZVCZFMLROM6p5saGK
qZZnLMGuUONiCT+VgRpvKyZYWgbeb53wAakyfxmqa7sHYdz0K2yPsQy0atNvriQJVjalsZbm3N9o
dLi1lvTc7oyfp3dm+9i8KSMa2ciyxBihTIX6T8SuwujP4pTuOIP5WnrxkWyQGDrnRW1D8P7i4lM+
Tss/cziDok4yUy1ZMzFwgg+cKgZs2TcZqD315awh2eH0msnUEGLmQvI46vhMMKlAPg6S+ZG+AGP5
tBBurB9i5tveizGznSJtBNMZCnMaCdh0r9Lf1GFgpJ8lQUC2YGLk1CLMFjIIYk71hOddn8TNJ0Zy
AYbwbx8jxk0LYIVmG8KO6xmpn5V4JgU5aPKpNoqVGOH8Jw3Yzwl/mi7Rg4IJ2bqbfVC0gZI59U9v
juTUOIILSNq4JlEJhSpUficHw2RO7qbNDBLKm1n7flqYzBJELzCiWdzkRzSq0R98ZrUvKfmmg2X6
tBiZToIn6IrMnEB3jk2aflGlcqPeBhjDD2bfGoPsxei0SiDCeh8PlrlLxwFgGbhX39n1nyKjgaIX
rmnKMhyZIOFunYeO0ip82IIZ9wtaxhf7KqMxSrbNl1ZPUwWfMOS9HuozLKInP5MmddGA581h5pPi
lxZ/ZkT37TxpqpBP1/Og4BkEwlLzD43bM8Q8d0n+0bVG4htO2wQgYd/vE42s1NF5cmDFtyD9bMCZ
Mdq38cSJjW9Pm59sp7jTXaUIdjx10cyPVGmWrkru2kE9DPXFQJXjaUGnvbem8g9ZCQKRLxsdHr4V
s3XNCmisdu2myp+vSRE8BEGzYlqXSHrteDnXnTgAi+MBXeuSVZMpI/iGpqu1fGmgTIgHKjDe45kA
TJb6968pI7gGNKdnycSvvEWbeqoTu2hTdtFsLTlDEmVECLasbK04TmACI947TJp4vHkjxBTOaW34
mvz/kVV7hZZdGUCV0cQBMwOcT3RpzLE7TdeTbbhVfZeMtgdazi+lC9prfWglr6/yrA1L3hFvAyFg
yfcdhub0If6aXb+i3qzEaP2gTDkvWijpfAdUxCt17l8Uwj71zPufKKu98l6s5Ni0sZaE45Mk6eRG
3S/M8LrNdH96j2SmwH9fCbHMig6EH58E+EmlFnkpeLdboBGcFrMJBbTypOJYcJyogO/mGakKpKjm
OF4l4Beofaa7yp7TIjqyBkKJm3vFGl4pVsepojN+YMcsBJ7fQV/SwFCAx5dK8mCZIMEztHSZqqSG
oBCtYwNtPGI/GeTeTGVVP5kgwTkMxBiymucNCgOaLkik8Xq99JYXZ5bk4EokiXPCCtFmTSew8CFR
PS0qwX7+3cGbgh7KHhNkkoS0YbbUUm8tHFkdBqCPl0aXY/L02MrGfrblULAGWEDRNcRBYYyaDqzg
Lz3zkHiLUXpV/VzU52SSTQXzTfjo894ECRlDT0eWEBOCrFEPMK9xlqtxMJTGvrFpBNZgtFaMzhCA
e1iSKW8f5DfBQgahFlUWDbzI3jfJjugpGPKy9nqe1U8Fwjc5gsMgtGS6XUBOhSbgll4l6AGt08fT
7mIzHQKNDbXxUEI1EcKQo4hYbEaXkpMQN0bxkWRIIbo/KVA40maSmPvm0r1JE2/LpA5JDbpkPAHP
IJ+MUjcBSO4Sfao+uBIj2HqUO7EyEd56pX1L2A+jKP0YL/RF+Klum5Ug/b1PX0irTZYDQbV2Nsc/
rWlG+pW4OYb3Tm+TbOEEY5/qAkMcvAfUMFO3RUe4MxA/7tkX90cw7ZS2CVok+RgvmpMUuCPumirz
U1nRatkEy57VNIxNPikS9+pj3oZHpnSXMZG2qchWjfuqVWQCTyGrSQd18mO7AIbnKS5+FT6ozgEe
CRPBvEDwFxRaVrmRCRZS5WUAheYr/stIHhfdcM3mSVqBkMkQomHc20069FhEvch8Zv4o9Mmzpbjo
rxHog5td7ZUQC424wF7xxn31rAPZvPFgYASmMCl613xQE+6yfRdM+F9MYC6ILHH/+1+UdWAHl1gn
t77//1PAYPJ+O5dKbQ2DW2fRYEQh0W77vpHUKTdJGKhDELnQEwyweUHGVKXOQJ32L/AnmAncBBTA
7GgE6rkMPXazi4qCXxLYSqpjUREJep5MZ2F5qQJYe9npQRIgZdePXUB26qH9IWOe2QrMoD/RgKWP
GUZVrIwAWz8eKEpWQIQ0H8P6ZzZP+6bHiLYUP2xrn9aShGMX5lNLeq1T/Sn6npu22zkydyjTRThf
JaVdb/FdQv7speoS0MrE5I/hdkoRnPa8MmWEYzbYM1q6QyiTscwl5u8mlLWybUsAGxksTrdAhPve
rGGNSTkj0Ps64DmtXAtIKHms3FouNLeiZYBaumnYQvQoDYJZMvAG+0uGWFv3xS5fwMqll7hcN/vT
6/Wa4ImndC2Mq7tyumk2DIvuQJhyXlywK1Thl4tkCqq76Ft1iK+UM3oeA/biPD6v79NzsPq113rn
yigZPwLWIKexCGdS4RC5H1bV7gowmSs1OL5Lx35sesCgagvoxFvNKpirRaw4ZJlTHTFtnQbTrCxX
ejnVL6cXQ/oVwspbi9EobMBXxMdwX56VHvP6XXXVSRGLPxgRV9cCa6ipadho0YgidZzsUNeg7lT+
ZOZ4jvqoxP1+SBVfRSCtt1T079iiA2GzQmM0Q06+PmOkrwDyxnTR6s+prgVqZknM6KMjFqQJTqRr
1YkBpWACSTiH8tbcCI6Yw3gXe/N4epc+HA9BlOBNljqMW0NRJwz8AtUqacsnszAe7ShDysjKryom
OBRL0UdUjKBYRpvhQNIuP7RJOwEwcBkukpFpjyPW+UwpSiB89zqGaBOlxMhK76Q/vqa3ENqjZcRT
crlM/mhWsZct9c+hVY6zVcNYdRlG5raB/sd6xNRfA0yLZSkQ1uMOw9TlugJ7+Wl9ZCKEtF8fMq0h
uNAAe5j+ciLnW5v+z9Pu703FEX01aZSpXWAqak3uqrrzQO69X1TdUzpZJsKt7p0f5aLAHcB5Nxwb
2Nvv/SiJ7LkC6MSE7KC7iAevvy0tL/eVoAMNxvSg+tVZ2/rheSP1JR8TE0G0cCDm2GIJXvdgGEA/
7+4LJHk9KH5mX3Urz7w5vWsfWWUFacKBqJAv9EulT374y953NyA2BWh/4gHKDGml23ggs5V4so+w
8oJIwfJTMiVK7LwqaJsuXufj0XVmx2UBvxwMQaKZfuRVXiKli5GtrZhgOr1OlYlBNBDtn0gwHZ6J
Gz6n0FPOTcPVOGFC4kS+U4/EZBgdBWFTczQO2d7Yg1PwIEPL/3AT4auJXBmU7FQzDBHUDE3+6WRV
xuSnk77X8zYIM9WbpazH/PiK2nAReKgwkMFSIZbCH2tDZyczWjxrQB0qHcnvixGs7ATPw77WRErQ
KFXhsUSpAiVh+fcZpxMvJ7MiK8tuGpCtOQ61LRNU1iLKIwNDKQPR+oxdRMjFO8OBBeFxgOkY+h53
I98E9zm5lZwUruGHFeD5O0EaZ4MW4L1LSOopA/4VQ/Pp3tz9ZeJpwbPe+4jAbuLrkvfWLQ+EpUYX
DeXEmOIEGzhN+97RlMm3y8x6qGk0eGa7PFm1phxJbURntULUo0THzV0mBASVoMG0Qbv+XseSYe/b
MIOvOUsO7Ffsd+Aw1LzlstrH+9OytuKFvRLFf19lquhDmp3CgUFlIT1kVr4rO5k2MhH86KxEGN2Q
Msa1yRq3D4A26eboGfNAYAPMBdAp6we5d9s6jrap2g6YNsFeIWb7Q6bXTOVqmePPFi1DZXRex7JL
yyvvyAdbXEkRFi/uE3uhdcwboV3t2urdkezCy+TKHv3wm22e58fmSF6phpILhunRDKQRmAlJD5yE
PdvJBth5kDj1OcJC0zZT1GyA0ol+rTmPCZ6wmh+aE2R4rXDKbnfacjZj1nqNheBs6Rg1ArMxt1Js
qoerYU5f2eKIA7Y/tgtT0BHvZI52M3jYGNTRbQKyHXjb9+ak1fo4G9WE9OOMvBAvCzDPHD5Sv2z8
5LGKvEjGZbFpvyuBQr7TLmaZFTFSKmXurYuwzopAKUdZM83HmhUiyFov4dCPBlty1Z6RuQXLbg4M
PwG9jeO1O57wN5fSy+G2tbyto2C8AECbAVACeZySO95PO3aLPn5f8cYb9a4LVJ+eK37v/Rf0Zlsh
ea2pYKdTVQzFRCBZ3efH7qK+Gvc6cUnQwjPsQt/Yh88YQEwdb7xuLvNLTZJsyRQX7TZCGUArYEDo
g+CNseNwRjEEEAfEGKmrqY1uoKddUXaAde0krxAy2UJW2Wp5MtQzVO/NKnWHwj6r7MELTfUA/FA0
ywx7xSwkveDbB5VqeCwkhq1arxf0lQOmBk1Nsx4nMGePgf3S7/voLPMmT991+771EhCI7WW8PXwR
P/iilUzhlLb5YuYzg8wuZl6W7WsVVeXsPKGyK8JmPrASJJxOp2VmA6xpbsbGbrrPghL80Uow7nS4
IGsKPdBx3ks8H/+bp5T7cFSdyNAIZDY+bVxrtxyor/yC03eZD5ovXyJOtpbCSU0MS5mZCnFk3x2T
YFHdrLkw55calLHzDvzD89FWEzcO0t6XxZRtd7taX+GwggPBShXjVfj4UO3KPdASXe0FvE9I1v/n
vi7uA1fChKO5NMbQRNxSF732jPFPlV8xECN0g+xIbOYHK0HCOQQ5d6qmMXwAv90N4XcLilFwYdP2
UDFf80w0CYA+Rabfa+PBKcvh/mF1FMlgk8jh1poeuyPHV+v10dcOTjAhv4sbPES7rUk8jD14jZdO
njR6yo6LkD6rmTpXjoUPAAGdeRs/ovToZvvWx1z5EjBfkW7pdlx7W2qxvN8XZa2bOfaUXi675h5T
nj7g7V2jcTEzBErg/7lC8mpD8HO6ARY8kEi/X+JxyVRQGuAm1moL41j6keU1eRV1kmO5aUIWqiQg
yzWIZgpOAGORcLhoSQXSeHOnpzdNkd8S+9vps8+P9gd7WQkRjv6Qds2k5hBilY+21blMimouU0M4
35HS6N0SQYKdZn6t6GDv+ZH0kpC76cFWagjn2kIngk0JhGhOOV/GheNqyzdMexaHYanuTy/Ztsey
NZBN6jZqPOKcTdj0vaKnPU8Q83/KsxjcqZwDPnkszv6Lt4zNu9pKmuBJgAQyagOFNBzpcG8ewuMP
4hZ43ZYRs0v1EnyHWTY6UytIIvvooNhu+srqaLvxedmD/052jjYNwzZ1EyifxNHFPDvUaAR2QHiK
sH9qMNuBAS+3A5CdZLc2HdJKjHBcbbVIlzqFe/jLkJz7pZeGgIJ2uUfkL91MVgnafFbH0/1/NBNO
bgqeSbBtv4a0/IYFw+E5O+o7coh20kc2mXbC+Z2cxCo6nimMnrZLIjf2pgP45dG6FVgvXLtZJnIz
ubZtvBvoum3RVz7FVYTp4kIxtaj9myy0++4w7uKDKn3vkokRFDPi3rCy/F9iil13aFCyBenz4TPm
4aBiC6ZgHRUXIV51eqpVDc99/ppHEsR3zm2C5JXfMGkqfRY1NjN0EP3gDmBRYoivWhifrvtQQ2ZQ
mGZyUMEhexxpr16RcknOeppTf+60e7WnvaeMNDkbB/QbJ3OZHToM9Snh2F2Ntf49W6JbGLbjGnNJ
r8ACrntj1eKZk1WZbyqpihIkJZ5ZWNoeLLAPKnUyN1tS6pW2qXi0U2rX0ZLnZFbiI8kMzUvL+k+X
EhbE4Pj250lXz+JK090067WDaQJt5PTS8x38EHpWCyEEBnuOQ+By4NrraOybRsqbLvufoVp4qF6J
EMLCSIsua2vchmxVn4NxqbRAD8m+jgbmn1bmtQHzozYoMFPNxGueSCFbjCXownpoE+e7v7S4xiG+
A/6MO7yMPt3VFzz9iQNZxre1io6q45oNE9aQV77PRpw2ZxUQwCcflTRPyf9kUbqTqLblqNcihCNS
OXbexjwusNnlj9zFju1ZGjzPuAJ1e8dXLirp9W7rlLzJ/DDpkbeMWX3GXahlPWbjLq/TX7ONuyQB
VZoaYeYjk9ycN8Mf8KFRz1aJSXVxOiJTwVBDZws72Bxx87qvdlGQeHa2M2cXkWkvcz2bKq7kCR5u
tIZsGTt7wsTZkHmhrcQXiqqUD3leN4s769GUuOOkhQH6ZAeZsltxY62scPimyVg0e4Cy+YW2i2mQ
BfGOF2XqeJ+6mT+6srCxlaE5Gk4HHvQNHQBg7+20mC2lrzgMupJa5+NEPTB+NE3jMdbK7HXr9rwW
JZz6eChCI7EgatgZoPHVzkPf8ezr+kgOjj9JMs/NYO8gQ8cjMKIi8vT3irVZrSuE8Ad8Iz4AuviM
7Y0i3+X97zKMvTAyXG0Mxli/SbrxcPpk8tRP9Dlr0YKieOEa0UTgTH6ljffNMqMzrGU2xh8M3G2r
aGflsoLp5i6ulBWS0XhJtTIH4jogEX9F7U0Sxu5cP4a55PosU0xwavPQx0alY00ZZgWUuNxlGYnA
vZU+6kzzgETinV7ITQ9n8Gl2FHzgUQS1RrBlVjRGDU91OvuKwAu4DMQKB6evjP1pUdtuZiVL0M3p
Qi0CkM7kG9fOdXJAUQu3hxqzSz7zC0/2trOpGQo96HkCsbkmVicb0hdZGuKyStiPZLh38F/ZBNbm
BRy9fJQauA5ppiZopBhjr9QxLl/xsTjSM2NX7bRzXl0eAjBoyh3nphGu5AnxyDaB0KDbkNc436u4
3ikgT01V04tiQxLVPzZmIoFYqSa+LTA66zXwBPlrxojn27PwEv8EvEtG+Q5AJKArGJ69Y/e8Ell2
LgjvZBu4bS/EUh0HW4j8VHjonAgeAkq0QPsTHu3Ni+Vgql50Me8MENKb4K24l9jn5tlbyRPuS+GQ
5kPOG3U6394vPgKDH4cY8nVZdMAIpPOrPsJQ9/F0VoQHQzbnsm2vb9oKV6fWxjhk00NbZ0AJr021
67QsvXgGZc9pPTfzppWaYvTtosZiMW+IqNK9VpvXs4PdOy1j8zXOWQkRYkNoYLhA4W1IKNfv7cvB
jw75Dnr1qduVKLqiiH3R7M3uWhZtX8/ch9CwkiyEhtqshizlPTRtQPfFfQZyvKDeZ/vx8dkCZOAu
RC9E/G00Dt9kBd/NagDaLB0LXTUahT99HxA7qwqLJkOMGL0RhSxXR3KRRGjKy9ARrgW94svfEjaN
diVTWOh6iQwrDykiYY0xw6iqMQtYof5SXShLsxt6+v0zO7sSKKxvTJdiyHWE3ji8rI7V7lh6jqf2
rpsdCzwKouqcBvKq82ar43pthUA11MmI5yesreUs3T607PyAe7r5bWqA/4VbH7twpsSKXTZMi6+j
RdjtWBNKLm7cnwu2hbEjw7Lg8HX0Qwq6O4wquG92o9+Am9BfQOCRsIOhhM/gSY1dux+fm3qQcPpt
bLBFkT3ilm6ruOeo743KTozSseZi9JMsm+Du7akLjIH0rg3OqB9kqMLz2kiTvWSb+Z8VVcU7L7pA
bEvDHLNgy82SkdYiycjhpnuyjJeOeT6Vugoa5bF3dfswNEc9S3chkaHfbPl9C21pGK7C45+F1p/3
Guv1Mk5hC9FkH98AyuNQ/Wh9FW8t8dkoLwFt5MzvpAl+F0xYJKz+SmNXxW46DGeLx51EhRd0qXfi
f+3Dsq50E5Y1N1XFNLpX3cYHLo34LTps0J2Nqo9zlN2RN4LKO+UE74CHDaNweohjau/n88Vi+mE7
BKdthX/zKZ2EU4HKiwPKeghp9JspB5SyklmyEeQtGbaKIQYDF35YhZD5MEevljiJRj+dMb44/Yyi
XKIF/0pRi5UEWzhnXUJpVnIJS6Z/a9LatfN7hdFDORBJAN7aFHSMO2imdvhUnGDfjl2HTtIpA8gq
bK+d2+9Z75yBnVrirDbPkW0RiLJw9URL1/tz5BRo2M5AvOWD6lbFhWxf7XhuOjZokin/i1C0Ff+s
tUBhk5bYYDnY/8bX0p9lXCgaL+HWKP/hwaRJ/b9VKemZ2rSNNz1FUOoxS5MYOGMj4IVcVN7y/gzA
qgEi/q7AyFAGZDtcMBJfmp9uWsxKrpCfhnE+ZqoKuW2g7cZf5a0ClxjwivXSuGq/zxcs83wonmWl
RpnCggGpXcsGzibrZ2N2o6LTq4grifHwrfpwGla6CV4xTcceOGAQwfvklkNzmHd0J++R28rW1iYj
vgk7iGEoM0EOMV1wz/CGmfJMDzR3OHQMmJ5uv7PxBrX8yR4zacPT1iUH0m30llJEdSrG89wo48Io
VAQ5Ay3W+z6OPTbaPt5O8NBX+03u2vEts1KXoM9rBMhTG8S2N/sdathSc9pe8rePETKcUo0jewnx
MViE5SrBt/Th3WAhx0DqzAvJSd36Q3nuUDAkX0/V/NeupZWV14baj3v/9iGC35ga4HXFzTIC5vtg
AOSqDqrXjLa+LZ8Ut0WdJbrQHwdP3c336a01g/Pruk0vNI87FVkE27pjv9sj0amUahUxG8sCAsHZ
TVHgPrZ7xUu8HCUefrClC7D1or0WKd59xyqkzLTm0Tc61MhubHQV6pj5NnENpd6CkJ3Ul4TcRv9H
2nUt140j0S9iFQOYXhkub1DO9gvLtjzMJJjD1++BZseiIM6F1/sgl12uUhNAo7vR4Rwdn7RTPbFi
bloWVFktgt5YHcN7Hy23FXVoNU6VEfSwbXaS0mm+BbGmeSxxK4NBjhVBUnTTI1kg9JORxsNsImdQ
BhOXIM5guPUwq5yeZlcYFjuQvhJNAG+f5koSZ1cs0pnDaOtMyfEuNJxIvR7iK6bfrMo1UoqeVZG5
3DYyK6HMnq4Kd2VBAEM7G3AQMcjw9GVPL9CX57ImH5Ni3gGlHpST4uKnVVwb15PfBeIHzFYYj8ro
ry1mR7D6BvRSGX2tYIuXulpek8Swr9pJJn7W2SSQi7D4ttBqEUQa6taDZS2VU6SyiRpDA6k1QunZ
t56Ubo8+fbQKV1eGO+2AflNgRCBxi0N2o7udbx47N0OXYHYjLW7XuOLhj03XhRQ1C0dsReY1G5Mf
khb12IawqR5bq70GNZ2Ih25z0bZOVAvFDDSRcMedKwkN9Rwy+n4I4qrf27P8g/bzLk3oFZ1Kbwq1
n/97CIyiDdA0MfsKnAPOduf9NGCiLEPSYc5PYaMfa6qLeGK3LulaBmeWk7kp54nJiHPlMmnQlKfZ
+zLV/PNL2bI9tgx0U5XolmrzPrGdQ2VJwwjNspo1H1SzVL24nbNXrRqUm6WvYtHzYdMmQA7emMg5
ogTFWfhCGzB3mFWY/AuSK9bylwWDu7iTj9TJbySGt/wsNBDzJBiNxh9coC+BRSsskF7HnegwtsLK
+P2hCdr9+X18Iwrg3ehaDhceWkOfy1qO8wKRV+Z0k2pfplGuBtTorJdsGmbHMCfpauzr6JBJ+XCQ
lEk9mW382qRL5Ec5AAxra1KOlh0ZfqcX3b4qrXsFCftdWthKQJM4AluwFV9TdcRbuc1/xkos32Ta
8DWcmsoZdGQpCeYpd+oyzW5Wt7jcsVWCvg7Q1THtTGVHKXgniD0bQV9KCcC3CDxdWCONZOOfTWmD
/6IfDNdYNDkYZ9K6eaMBMLh/rA0ME6uFeR+n5bQbx6w4dE34Nc9TFGLqsnbHGG3HnY5S2yw1YJ3o
li9tMapuGA69k9EWyONgCQZczNLFP9N6+k7buDuWmMJPnEEDFYYumSizRJk5OhpYv3NHX0Y9cdUY
iKuNnX2T6lLdnT+1LfuEwpKKpghTV9Cc89FMN1qvDKkEg6lE4Rz0jXYa0aosCK43HRKm8jFpo6DH
jfAqGEuV1GZxDNW4X17ap/RmOHTXyj72wldt9qrDDCo+p3M7tCyine9wfomb78K1dE4xAaYUGyqK
rGirgtJhOBqPQsOxHGtfx47Y830e2SYywyD4tVpuT3HXiNRbkJdZruakl41HBwft4W7lGqmzVGha
JI68C09I5N1KQe7TS1TwvPOr3rSeq4/gAg+C4pNp9fgIc3pe2vsIPSGTiEpvM3Jer5TzPAjZSl1q
IaT1s6vlIjMcHcgWbrLX8YYiNzoaolhtCH3FtcvoXh5q9EbFt+0p2okAmYQ6xjZkFXAkcrpUBtt1
+Tgvbuy2j/S6fiSpY3jWPRh6+wv72N1m99E1rqUIWHjzGq12m4s7QqOuW7CoYLeNzlEG1c27/5l1
j9MqzuUuRlSDzhwimvhRyx86+iPJBB3wIp3hPC66D5fIYNe0g+erjhk6BkRzy1uxylpjON9XLfpi
FBQixl7x0W+UBEsZ7jD5Bis86sDhAbRaNIlqTdsu9/18+DHRejC0ItKweajuwVr7rRsB4MqJAlbk
sk7odhfdP4FG8OXYOApVbWHHpS1XuXmbz7fn77fo93NGZlHMdCqYupNmh7y12xMRhujms3B1Vvzs
YBvaaLUdIcK6JMfxjg3ULIHxqvudb+yWR+RvvWanHwxBQCbQwk/hrD1n/ThDbCtfq+kPNJEkigjK
ViSD/f/KWMRmbGQx0wfSqW7M2lGBuGj+yTNzvYGcVSjDChkzCVLmXHVU/coC/wiIh/8/ReDsQrJI
NimZdwMrkVPVsytu7BbpGmcX8DTX5VqBCPQs7qf0kEwisyC8oJxdyPA0HIuarYKMrqSrztw8amrk
hXOEf5au0uWHnPbBlIfOSK2DbKhuJn05v5UC48RzN/chqcA/i49IpodK0YOcVvumepIzchGrpzE0
gvPy/iUy0SwwKKD2g1r4RzWUhimqcnscccMihi6JjkzEJmV6wJvcpYEwc7yt9r/kfRrfWjLTkJLp
LfsIbgI3umuR32Kpv2lBg+r3BBsMDC9xkx9Twk9vA0Dl/Hehb61Vq/umKQOJFBWC7WT6ScqicAH2
/1KM9YybNxkXelT7/9/e8lUHdZrlSSdIaoWXyo49+wen9VilK0IyU5Ry2dhYS1bQZocCIh7E/KCA
Ig9ZOdt4gheWjsE4ta/AoK7MB7sEncH5hW1cRvSwqrpu6wDWkk0usINwzMramAsuZ/0qZyn46Om8
hI1r8EEC+4LVYfVyTdtGs0dvrnuE6iFmSV2ALaWpgy4H9dA09vK49JIVeaTOhE0F29LRzIbGaRRX
DM5otnFTA5sFlzA9SC/Twxj0l9XlcMqf85N+mz20D9OV8ZwHxiP5gwgL636XzFnS1CjsOQolpM2W
65leVPJNRy/Ob+1WlPpBBmdK0wnA9ikzMcDJ+DHmTnTqrvP75nn+ol3Sp+GJ3lUeeZY85VVEFcH2
jbuCHyRztkYt8TYzw3D0zBBpXO05je57aXaqYXd+iSp7Tp0RxHMjAsyuG6LobYmDN1wMh/62v2wv
pavyOdzpl8px8tELc9ffN2i0VYBEJAtuyOZlfD9HnjZRGxvJACo48mHq7Yi+EOuqEvFtK2y3zi2S
C7/6Zq7qtsQigTvyZL6QJ/M5OkaPaPcZX1BCuYlPQFr5Ou7l22r/J/PW66PkTYCi5FJNmbNs/e6C
NE7+Wh/L6zh2un2dOtJldDNf9A8Ae5kAY5GLWii3fDXSSAaAdGB/AIDG3dAkVay4UpGtb30rCIPC
j3w9cnTfxlNW/W7/SSgNeTYDwMVkl61y99I2kbmoItR1cyNxrORnPlaCvPGGe/oggbuVRjT2tplD
QmHbh4HmB1IlJzu2C8eYxkOitYfzd2TzLq5WxN1FFKozBJ+oAlYxvZwzuh+b5rKZ/DgMH85L2mpa
Xi+NT72Uw7gA8xuiLLhBVq1VqSPfm4Hq0eDPLOj7ujQu09KXU6aoKBN5RjYbbrKo1I8Vw3Z6pP8E
aCpbsdOHhXE3UA3DrE9nLIzNQxFAOcVe9KgAkafY5ZeVoGC06XRXC+OcriqngCmeoCCgYfRtywgi
IT3VptWCuwNeusLmhTid0Ooiz4qIHZSc+V321a76oFxET5KtRx3aqn6J4WPcsBpkCRzQaF7pXRD5
JXf9lRG5tRv55FB76ZX+V/tK7yw08wknsLYSYx9kc+ohSVYP9AAsEWOie5OUnmpdGjH9K4s71wr7
a7V8Ncbrsr4HNK8DEC93To5S3jqTjr+C5GZOZMyWlnurhb2Zm+WLArBBpR+983dGcBJ8dTApRmmS
JGyRGX6j0gmvNp3cnxexaQB0A+lytNhjEIXTp2pOiyl+EzHpwF9NXKVMnd5YHJMIFrOFrWQB/OeX
KKbaq2iONopmFKxbhDVpxhQVfpeZAdaLntZu+U31lp/ixq/NKM5AwUFBfzbiVG6BRI2GUgbqGUaa
6Q1wqntXzWe/TsObLKH7Kk52SROKSGO2PdNKKrdWCVOMA9UhFQn3aafvlId0J/lW6Yw7skteEmGW
VSiR6dJqd5tWp5ZUULSj5q4BGKmldBI/CSrbmXcK5nkApfAHmSX0bb1vLed+c2Vs9TiHyCEEmNP0
fbL988q56Q0BbYrZNp2YFj+OXncTgMEsDGQikvNNmxSgz1W/zgN9SfI0cuiMasl5iZvXATiYBgoR
bC6D20W8/PNxNkqkTwGshuH+/Bgp/UXUUMG0yVZXLcb53wVxezcoLW0MUG14Zmd2f9Gqj3d0xKT6
VBrkRJam2TetMXgWnMtdvSB+avpG1I++aV5W38CFMwVp2oHUWGxPraNut3tpSo+gmRHEGCIxXExT
2WFI4wpLNbQHnT732UUkfz9/bOw6fQqCGSqsjYlaVE+5yuI0LVod1RAR5/VJzySwdonaYbZXYeJ5
CZ+IFkLOjsxzpHdRhYlENQ+1XS2XF3FJQR499QIV3L7JCCX/kcTZjmgBBQMqc38PgFR3qJrvw4fO
qQ7yRQfoIvP1/N6JFsb+f2U42r6vLWPGwqrxWyMDjiEM5lEgQ7gmTt3bssFFtiFkTJ61+mAEyT47
dvsh3avFF4b30gQilBe2TZ914n0bOe0eCFqL0wjjnDn9QnCzCCp753du07WsDopT7HGg5mKMOKjB
sBog1sQ3OQL4vUWHW6MBo2vbSXspSkXp8M0Dgy9Ddzg6tYHT8fHAUlONCpqy8dvGOBikBIH0vNyN
1fJ4fnnbNmoliNOMMjfiKpdxaIDZR4N2FjDIifHQCSv2LKL8dFQrQZx2yKkKqGwFgswQP4PhZNbs
d33kjAXoZoBZk2AWaAhF1HjbT5KVXE5F0E/ShHSBXN0ZPOWixbAKGlnd+KTuRdoolMUpi56bbd5m
E8smzT5xEU9iOEU5AuHxJGqA2H6RrNbFRfCFotZVNmBdJDCOkpP+iPzMHVxk6iIMFYtAPAT6yJe0
4KQTy46hjybo3ei3mQB9fPh5Xhc3/TLDdAT+PPDx+JHzvGxoAZBqWN90VJxQDTMniTtSOpEuRQ4m
goxv5wVuW6yVRG4PAaCstnaByy0f+yc2CzE8264epHcM5bB/FiGTbD+Hfskz+WmTPM2iauwgT3de
sJWqA0ILt7icHNtXbhc284eeMW/cC9GVBSs1Ze4xpKISWkbNm2QEHH+xRsvwNcHgVP2gootaiJDw
LwJNYIDCiDFI+Y8GrOzLmRQGwjr2EAAM8ZuDI3Bw3RVyVcHy5fxRbjoCNBv/I46zl6Y0yK2aQz97
JPmRD8TzRsRb8C837l0GZyptSmoisTvAltRfMUsy7upD4xS7SIhis20u34Vx5tLsdTOfVXZgZKRB
0cZkNyda9qWlvWFiQFSOF98CkEnmAHLW+G7WmrCddNP1rfaUs5xKXwCcg603bR7A4+dIBMNo877v
9nbUuEkrcrVCneHMp0JyNYtTrLlDW0f6ypQ0+smUNHzp3HlfiGA8RAvkrr9J5kaZ3yD4NMkv28zV
EsMBcIrTql8onVy7EnUZCiTyQOrABSWUtthSbbzvdDBC98eUkEMVfZMkeZ83IpSibbP9S4v4Id9m
GK3aHnEL8WD3wEh+PVbTCfBjj+dv31arP+74uxwuPRaqlWyFJdYF3jrVw/v0wna+ssnQ6ChdgThx
BwTda8UF2F9LAfkkeqRuLpPBTqBCpRjE5G5mYYZaVE8FXh+gNJzq177ft9nD+TVuO/eVEO5Gxgpg
x40BQtj1Z8Cx0bE8VQc2hCJkl9nUE0z4Ivgj7FXM3QQqD7FCZrx1WCM3Yz1ql8FlwMOK2zidHzps
GGCQQPZ1bTbHWThgzM6LD9bYzD0mN2xN0fmEiq5Pmhb2OQsutB2GL2sXyf6XxQXWDPKdyv/Oe0jk
txn/f+Rx5ltqmyJDoYFFockewW4RDFhseJ2gNl150iEVXYxNW7NeIacyWW2atdpC4n9BwP3IcOm+
8+1jgVx1vw8XwUNiy0OtBXLqM1jmoFIDAg1jh9ZVx0DfmEBDmUE+d2qcwSZhPGLiHCI6DyPhi1M/
zX7p5bsuBj7uTxPX0MRc714MXSjcTU5fjYQkJqhE/74bDNt4OcWYQy8upKDY9SdJUNgU7SVnuBWl
Ls2SLTQa7hrMrRA9F+zlpkV7Py40Tn+MX+ik0b6gELFoj5ne+lE5XcdG50pD7GtV/zJ2T1UeuXJ4
raBfKG2TU101T30YB/WCdPJwG4V5EEutKxXHZnkRnPSWwVt/HRfOZbIR5yaFLUoPEdDri2ACCULj
s3YKBK7A/7xbxkChTvNH5bi1ZM7SNxVgTi2mxulF8RTtS2Q8k9HtjqxLiwbal+z7+aWKVsrFkeEw
qMZSoM87UuhFOJhf5tm8HktVoFECDUa7/MfzDlMMD1dgs4B1B8zW8Da60f5gHRydS74DUFpgDrbi
u/U+cvZnSnQy5RVOEBGleRWpCUDaAETjmpE5X1iG8axhEskr8TpxCLFswa5uxrJr8Zw1KsumrgYb
y2XcRgQKlJ9KOBf0AYGyQ/fOn+HW6OrKvBsyZ5iMQh2WuYE0NssJiKadmbqx/sbWwaZWo3s6XIra
j87bCPBOfDxQaYloF6mQaXeTgwkAF/OWwf+5Ls4O0aE2ig7FFYQ92m5+Yvt4+JE+2QFyvI/iModI
SfmOqkkCmvLSve1jGKQ/8l0SmJe6b4AdWN2roStSUpEVfIuJVnlDoFINZT5DIIt5Fq91O8Wta2cG
FZf9NJ2KY7wDxBj89YG9IhMj8XphMMQO6t+92qeBbl3JFvCX4BtyDS2ghgoWsNg1Y8WhI3Xbogb9
rqjay8znOZGc0RlTfRiqDOdaxy5Fn1x4mEvkVuRd5eVf/yiTs7qLb7dntclps6RlGEHa6CZX0Z51
7mt3IyvoXP7GvIBobZzhoVZvUYzMIP0QO9WTOjvt0wIkhujJfhkDxF0uxsoXn3g022u3rDNQHK5v
xymAM0SKHWkemzMHWjwmaHdgmXxavZSSdln39NSG/Um2x9nRqJ7v/uiiWqga2Ig0VYvzWpOa0ihV
kVoa3fqJ0elEt5ZHHPpEdnjJ7uaTqJLwL1f1XSKnQpMxZrQP3ySOPkvwR0ft7u8EP4M5EuU/Nguv
AA3+tULOf8WlHmcxWyEJ+tolDJTHzUYgAY0gQ8q8/BHr9ESNiP9i2N+lcspUNGkKmitIxej2Q7Tv
g+pRwkVJHti+0kA6CFNo22b9XSLnuFQtr5KESWTpXPLXGyJA6tgYr4xeNZ8GoNgVeRL2Kz9bg3eR
nLpiUgsl9ZyJRDemEyf5vpIwQ5RFt3pnCrNMTDHOSeP8lp0MTTyX/02cVXfsmakDONYOmqvfUZzN
/UQ/MKrmCho1NM6FLXKaJgor3EVAvPHjMc0vjXq2BOHV5o1/l8Knj9Fi3fV5hyrypFPfBtYexuCd
RPkBdDenrhXv/HUXrImfhqjNJJPCEga1k9pdrbW9I5PcEgRw2zcc8OmaDIBGXeaDmsXIu1qKoRYN
Eh7DgR0UPbEMp+azDKeI0Ekoj1OMOacDgBLqv30xvWEZVfnmR3V4a/4LzIfze7gdIa6WxytG2VlU
DnFkoAI9jFfJsXBlRqbr0uNvgAJsav27ND6yyaIMiXENi2PP8fAIGIQT20w7SPe/tZns+fbplqkq
KsnALwSgGLeZ/VJIQ6gDVld3Rn84JEcTcyZsUFXET7mZNlJWkrh9TLK+aJVEZoZ5uOjhYZegPrBn
WiR8U2w7gXdZ/DVrdZBQKG+Y+JftcXbh43e1O8gO8dQfzJVX12Keus3LpurA7EKILwMpGDu9il40
C8VRJUHNqxhQFCpaUKin0SzoiNt8Bb4L4dUjlFJStSryi0X6rOr3VXiZF/+nCO5JjVFgY8ooRORx
6TVK6GjoZQXXhv8n90pFohJpPWRaec2rMPVWwhLiGh+XXbJPjra7BNqRAbuJeUnY5n9W83dh3OHM
WkzpYr4VJJl3HvZa0B5+AwNi+3x+yeEVb+nGJgNf7z9gkjKg+UIvCsq/GJmN5Ole8yiKPbbGQRnO
0z8byVv5yKaynrKN1K+zO3pDNac5MFTJzB1Tz3qtf7BnUbGLkZ05hu4cyKfhcbpUT+CgFfibzdWD
OhGIC7oJLiwuulTyoZdQckNWfwDgxZLmfqTGiBQy0z2vPNvvsZUkLqoElLukLw2MSX4B8MV9+zX/
gV73O8PrMS4HmlFQF041IF9lR6ZIm4qGm0ULZbZgddctNTYA6QPxRdYERaFd2s3y3bAFmHybD77V
ItlXrKQ0Y9tOS6Oy1Ii5QxrOmXIdrbBV7Mbl6C7G0judVvnnt3bbva6kcoGlPE2KHI44xMF2MEBX
XAHCBFym8qGZ3WiAKoFrqhScp2ilXGQ5qI1Z6wwfOCeD34+mk/Y/pRYzvergJPB99eP5RW5Gshom
ecAJqSBa5c4PpDNZWag6ZsWl9hhFeGOG3TMGUY5gBBC8obdV5V0Ud4j5SAulmHGIQHtEb8ei7qiW
PZpguhbFYZuxJQNGMwDJAWvASdKjEPEeSwZj8v1i9mW/3AE48SZzcye+UoEgxBL6oS8aHdr0eyux
nL50naooRYnGumGY22Pb2Rjwp7FIQ0RSOA2Zwe8W4c0D0xLryXWVa5ZXWW2yO68X23YFuCSqCvZx
hhzz8cr12qRYpYmIecpd5b5DQIvmhD6IPdvXF6d4sR4af/HD09/Fey11RLu52YcEwL5fX8AFZAVG
jO0B5hyWLQzGYNp3RzugR8xkCu7c9kVfSeJ8ItFKatUSDo4N0zSAu1qeWS5AfWFJtPJRVJsUyeNj
lzksxihD+eDtxWq+GK6y754TYFsNT2zsEpt5/jCFArlIJlFauQU+9z8CwXB7/FtgBTzp3xG4mVJ6
39G3p8TKYGdmHdbFhLPTrq1AvoyO8rUZRC7Z/8ZDYSuiAVYriG4US0WvN3fbtUTWhnLAQOKwmwZk
IpWgP3bAP2aFiPmm/wFUOUl9oEjc96hWMs5rYeDBnCwfVK0/gbv5IJDJ5WXEJ9Rkl31T3eQEVl+Q
vrutl1+BRNgdjhjd8IZLO6iAyoxHzBCIg/0ty7D+Cu7K2kO8NBZIID0JwxSABVWpCOlpy4Sr2GaC
hL1JPhGSoXcAbJIlJtsSUlfgKNbicG9JmfzFWJL+UaC0m8tZCeMim4xo8TyycUj5mCVusxjPjF+b
eDACavVlfmP0Fm/iZkfWeo3ss1aqm9K6JUYes0c1BpYU6hXKwSZPGh7XNhpPFvkr6N6K0GfkFeJk
7L+I15GQBLQVMI+5yNEkVU+6OmEFBEW7SK19OGi+vmsDC9EcrU5zjzSX9tApl4zRPPJEZc43vKlP
ugy+JYWN+GEYiDOGA/a9T1Vc3ViFTe88lu0GnycylY1v2cCGZHJ/Y+FbkQ+67/+Ryw8GofREOmmq
/y5VM7SaYbiZiQNmlGA6pnedK4Nc2QSpB7L8l6Jmxs205Vo6ZyHBZ6TDs2PVc+OgofeG8ccaYADv
McT5RpgAqCaR29nKOKxlcketyXSStBIrJgF2G72hUaAHLGMpdKVbUR7eylApCx0caMv5qNM2NYtx
VODMywuKZH6pXUSgg5D81jPB3ogpHOWStqwdGxDMwhbYTeNoIyFqMoRptK98FA6qtzQGKhyG/tuh
AfpfXFn3WW+0FiKYacaoo5zvoyKWgXGg2YFW1aET08zwY71ZAl2ei29x1uuDYPe3rAvg4yxTQ3MQ
mDq56EIH6WJsa/iqFPY4NS7lSjQNtOWXNPDUwiURMCjyY6qRomP8X2oxZNlW1FGm+i7W6ENuJy9z
bB0UKf3LauTXZhlFgN5bp60xAw1IPk37VLiutdy0KO0wTdqkpqOXBLg2bXNo9PahNU1h38zmTsJa
IO+JujMalD6erxSHmSKhguOFRth7HZno3WhGmEDqeqXtTgZJyc3Yd403o3c59hFrKqGrmpqWenlZ
95cl4HVTRzUydCnoapgIZm627ApArAGAqOLnEzoh1eNJxwFgWri6IdED0oqBVByIfT3PsasUQtyH
LR8JRm/kEFUkz5GP+LgdfdK1LbL1mKNEpOwsMYqkmG48avbph2w77WG8ZkDniYjae1PbCFRKUUAQ
BKL4j2L1OTZnbQKUR0PSq3HULQcZiNS32AZTkLoTo75DjvPYFYjjz3vqzRWvRHPRTx7N6qhQXCWa
XLTxvZQHeSF4O2pbRkRDVwNIAHCf5LfnysorI2clz3bPlodGpuEhdqtb+5R7WuhS6qXPyWXlTk6x
R3MhYi5GetsEksf6cOvSyS+70U0f5ZPZo84msm/MdvL+EgiuREHWX4OF4s47SjBVOmiY1hzlQx3/
paDZH3WMK3X+YWcAezu/1Zt3DfxPGHzXTVxxtk2rbbBirVnAvQPlMmXHUpsvUhQKci2b6WnGMfWP
DM5eG6WGrPuMWWPA1V3AEQfmFRuPqG/UvdAxbR7rShantX2qzJKkQlbtD56OkNVHx70jfdMD2jKg
lKOoj3JTV1cCOV1tJlsfqgQCwfrk51Z4q4z0Z2Up/vlz2hRjYIARCXD4F57hLSeFoo8Fhl4jhXhK
376Uqvq4WMWP82I2L/1KDHdUk4SGLwD7YKA5RBsG8AKIN9XGQ4kZ2zQnX6hGZWQgx6shAQ7NedGb
b0owMSkY7cWMJvjIPqqiOpE+IQO8DF1aoL7XbTo5pVQn+3hIjBvbKqtdrxTDqcpNBXCDtRUdlRAp
WWlual/vQTyXm32UCjZ+09oDFQKOHYi0mBz5+FWj1s5TpcNOTDSXPMzTGV67WAh5CoDiyUmoY8Sz
OLThuBNsB7vmvBkgQInQVQMpJ5vvi5GUKikGCV4QIN62s3jFLahf3dkCoNFvQSltOfm1PM7syHYZ
NnENeUo0uG3zapEbcFDCydn7lFyUmYkc6c7GSzDrI3cel2AhwDkntzLmq4YkEWgDO+xPq8cIJlLd
GnzeG1zJyi7JVhH1bRbByWbEJYPx1MzK3fkd3lzwuwjeA2hgTq0yFSJMsCT2xpfYtAK7+j5JwqGD
zcXA2QAEQdcxEczpUIRugq4a2GL8+S/WLztWd6HHwAka0JQUxW3uil5dW/YCwRPjgtQxHcwPOqmV
nVuLjSClUV9J/hQqF7GIbkskgnvXgTVHLlW9xn3N2+dq2uVUuTVF1JZb1+99HZ/GmVDIQoNs0sA/
KVpQ1te99DoAMW3Jlh2wZd2BVofzWqFt3jvwk6PcCOX4BEellL1daTOWxTjZ2bMxLh0zdxdPQot6
5KNt6muUOQp6nhktFINdTRd4FmDIPyb3mI8HOgjIZ/CWj7xG2MS+lQYjq4/jbWRoDF034OPkI2D+
AAnKWFpRMffVkxCUZ/N+rGSx819dwZyocV9NkIUapcuk5dTLvw/7zI2fdP/vqYQO5b7X8wewmS9Y
r5F910qulS7NDDQg+CBP2UktcN4Tf5yCufHRPLJHkgjkTRcxUhU7UeQlWjH3qjXarp6IhkszAUdK
LqnXVY275JFvtsKSwqZNQHSNbLRtaYA6/7jKLq+GFMsEJlmfBhmZg7JKvHohvhm2l2rYBj3J9hbQ
Z5zCAJFFFWougVucteLUGH3jnN/07a+xbGSJEGJYfCu6lnVJpPZM6YuhCtRosT0ym8njeSmbDR8E
vNsGUZHxAz3Cx0VLcS13pY6njDaTzO2lKfH7ijyh3xqNXKn20yKpL2cD2gH78AWpx8wr+oI5PdGL
divGRhDFIOc0cCbw4VTNahHGCJRoGxVk9ZshXZF6udCa4TiUkXd+1SJZbO9X+jxqS9Uhi4LXc7xc
pl3zE9xuD71q+GNShk6fxgJ5WyZzvTbu3ppFlg4WhbxEPeYl8a28cqL8ezktjpbMjtIUu/ML3HIE
a4HchW0NyUSYBIFhDqDvSp6eK6ruzAxI3+cFbYLNwSTLGso46LPUOUm9CtD1sUBCOr0wbuObZN9c
F1+NG7qXr6Vb/VguMLuSZ+/1GxGG6xv1Hx+QrEVztiEN1VKNNZNZw7n8yaoO0Tfj2AfprHl/EzOh
nzVu0OQeHaqDdMxiUOn9Hl/S9n6/7wJ3i2Z7mDq5waeQ5GCDxxOjTd4yCvzgphaBNs4AkQqQyj7B
bI3gj0NmYPTiBQ9iTBaZPvCMK79MUsCMNMVFk6Spm9R6G5w/5M3VrQRzidNoaNMxGSHYIPSoWNaT
vNSnMGu+/YkYVHNZgwzCTG4TKx1s3C3QgL0kQYuugrRs3R/NpRFs46bJ05V3OVyUFNopTTtmadiY
HYl2cuvkO8tjtU55OTHEwPPr2rQ2Gtp0NYZ38wnLripGTU3ZC27RDNeSfi6LfSjHxKHaF02v/qDn
Ul8J4y5FPid5lJYQFmHaQm1mZwHy8BwuLg1fUiUSXf9N1ViJ484Mr6HCmieIiy+W3XilODGQ56Un
wwHwK3qbQr8UI8xu7aeBDBgjJCVIwnGxe6tlZdOSCeqokVdbjneV2btFN5SeLYNzZowq6s6L9FL2
CxA7wDoX6gpKLGUwmTrghdGWlNNTb/Q35mTenz/qzdIOWuLwppCRpoMb++hZZsxmV204oDLYAMBt
Cq+WUAURYT5fRV1xbOUudcqlcCdq32lZcRqk7ERnzSdKE2Ra9tSAmclB+dNPlFqgGFsnBRONVDHy
Rjbc/ccvWwZJ6iwSLeDiG3ZGAzBF+6aSzD8wFWsp2kcpldpFFvAcFo/Qq8i2gMiFUH0aBLHRVlS4
lsL576SxlkIvE4ym5Hsy5oG1vHSoQIdUkJLc3DMVxA0YMAZbMp9wLQpjlNtZnT0JGcBdpN4bU9nv
+vz2vNaIxHA+VDKyLsLYxOwp5rAEYQIwg8KoyK6OyO68pM2Mjr1aEWce5raPKPiPZ/buBfFW4peL
h+41YLt7/UHeW9pB1Ee/WXazNRsqx6gmESd8VIlY6RoV/Cozejx6+TBdZEfjUF1omN/c4ZWvgY/m
N9o9mAbwscFKKP++V8zenI1Fn5FLBhDFjQxQEd/yJtdy6N18n/ri8ZZNiQYKMiqRwVBocMuU6gJc
umG/eL0hH9TYuleXROAgNz2X/S6Dh71VFbuUZg0y9GsCRr/kaF2w166xw4SquGVmy86upXFu317m
Vl7SYUF8NeCpPah4Yo8/bbAoHG1/ApeQiZayXXg370U6w/bq0+mt1snZqhyF8wII/YuXhOGdrS5P
01J9qZPwKmw0N+ulXTMu150pqhdupsXXK+as12g1mroskEuCaA9aAM/y3lD9fsS+sDLM1vBpjaiY
gnuVmMiiMKOweoMomtTKTVQteFM3F4vHGvu1u7dps13584/akVh99h9pnIlBDrsskgbS5GO3CwPD
bS/RbIVBIS13CIruohnC7a1kWUIgqunggeQcYV2BCUihsC6RctnMBYiV7J08JP4Qo5YzZcd5PAER
Yy/H9i6XbIGZY6v5tLcr4Zzmyu00NdZQLGAla524yQ50Nl0bOBtjmgpEbV6SlShOVY3abpXKhKgy
K9y5fW2p6gFeywm1A2Bq/fPme9PGrIRx+plO/dCg/xCb2v3IAVqaDH+dF7CZ6bFXEjjPOhhymOUT
JHRenzsZjPSR7joVnAE/Jjdtd4rbvrIOAnCpnJe86QNXgrnrgHJgNNZ2DsGTddHNjA9bHr+nSybC
thcJYrqzundqU4LNYmSC/kPadS3JjSvLL2IELUi+0rQb7zQzemFI2hVJ0Hvz9Tchxa7YGNyGVud5
IqYaRKFQqMrK7NbjsoCs1FSQQcqmhIUU5S5QVCguExfni9sra9AGzDk1LJb0xxLYHozSojg5v9NA
8aNdd00P9X617+NuP3/usyDT8Vn/KJBufgS3nQNUsZDqtWuwFJlnu18MFcNXFW78NEzsxqvsxbMn
KdZSGNo2Vrm9LPDOmVOIL+Di0E8YbQXOJr1hDHPqtVz9UJzSbKxxG1qOZEiHCdb6ILvtj3kQBXTX
g9QD1+Jn+ScVpvjbjeVSKCMqyz4dYQ9qgZVXVFcMuaWg6Ou0h/IrJgHAHkC9FOXZ8M/CuANqVijJ
Andic/uZuVXeTlbHvuwUMt3YorChNRbt1F2J69jxfmO9LFJ/DKa/bHK7uaIDmM6QSsXVkR7quwij
FsVRC/MHKUBL7De/LHE7qa4RyDcJvLUNOozVo+p5/JnetPiWsgtYHAd+GeO2kSbWoNcRjJkDqsrL
ac2v81LWMmS/+MO3cxmfj47SKjjgzoON06AaU7FLvlHCuAMbcgmxeKsMVbBNX46fYrfcmOK2KXcL
SC1TuCVBYnZXPru7zl9f7Uft1r3R3+LaYzQhkKP6s/kzd2OZ2zZbT52poVgkVIs/aTvtOQ0LaAkP
gXo9fvrZdpHFNXEmjCo9E5hGB4/PtlfgRFAhm38eBNYSmntPAd00A9+WjfcnB88FITKxMLuOHN/h
vi6S+yKnDV6c4F2ESPRJ9Rm6Lt2bT0OQgqRJSpwpejadWeS+6uSaerm6FK4TDiFUZefjekWOaxVC
QNsDt+TBsEMZBb3UKHco9GJ10N+DUXWfH+dAA6yJPmUvDBSrhStqrNIPK4guZ8vkCkhJveTEHvBh
lVpLvXZNcq+KozCK5tvImHfmWO1aRb8f3BR9ZyJjZpMumHu1lcncDKUJ84x8rqr2NUTKGeNW3u2Y
JHn+0H2V+S4781xM2K6YZ4MjcwTddAvfuNbiHoNbHUBNZmdJio4yK1wKXBq1MfXMilFClMhqgpjK
BuBE0xtnK+FyXwBBAUdP2KGoonhPlbY56MNa3s+2U95Df5m+1HntXpl5p1zNyZCXUDx1XEmNRhBi
8SNQ0rIIwOouP1nZmxGyyhwPDRQa/Jr8NSkg15yBTByfJRFWcGOcWeJ8xSkVtAdZqq+e8nuo2p9o
MH61wvjZ8FUvu4se2cCRxCbLEj86y7+r47EujqWQoWM2f9ZrtAMQP4cB6Dc0Ie9yP/0qsSe4ggFt
AQ+rbYG1GZ/1/MKy82hVNIrsmCHjMUMS6hXUwoYAzA77SfOz18v2hJ8UQBpkMgy2zNP1lB3p6Li4
APp3fQ6ayRG8PRDusgs9uGxIdBw0hG7MKztASatcNHVz8MwWVbsEkdJmd4pTYrp9VQrJdgmtYOYT
Y2nAKrg8I6G9VHHiztUSjHZ2HHPX8RIkBt4fLGVjhFsKSL17J25hxEKduyygixP9kQWgW9GygAA3
39PLI3epurRG8ayGS/eYJG9biQyoKGuHHvYvG9xNsziYwaAKVqGeXI9g6HLFNMCCiSzgY4DAqf92
lf3l7yYKFFuL3E0DLd1lTKxmCaAyACGMIS5DvTRIoFsL2Bw1OssyMhZi+bO7NcjFi3rsnCVbsMSl
Bp9QvUt21i3RoMrLyCOlwViyPL7gQk0oC5IG1pgsfcmeQFd/d+ODBurWYAmK3XSoIFedvckQGqJU
bLuThLtpSNSMLsBUuC5xhSoeAmMW5sPORAvICJfD0t9f3kcR3wEM2miEQukFGH52Cjcv+ERNYlq5
3fKjLqldg7gtGNgAGrLO+KjssxKvBVkgFp/sXzZZINvYtOPJVjvo3QcOeaLtNyd+lyyKed9HZ/ll
gDvVwElC8q6EASUBN4UZqpAWB8SH+NZVtS9fRwuaW4Y/3a0ZSCSkWZjMOnca4xg9taqF9TX3KTp5
eojE7654GQ9MUE25mY7VXftSgb1Clg2x/3xp3dypnJx1qQa1h9sWLagKtNkOVlR3PWoBU2aYhRMk
LVR8Ln9t0bUDSI0JaI3N2GO55TbEbBzINmK5Ju7R7N6xM0+1ZSBr0V2qOYarORAPwygdZ6WLnKjN
ZiytCwk4jQ+oEoTrbf0dfLj1o5ysXXwQN/a4T6niC5p2gnMR3Tj77pYVQkZvPIF8++E3ugPC6IbR
GrRhIRT5YQZijNy51TK4DKuVV6cKyDtjnxwgqyJ9YQoPH0PcMuFJU3O5w+euJFVzB+OWsVaF3QDV
nUFy/IT+v7HAnb4BmIk2s0p8uqK7ySAUaqJ3SRHTZod4i1LekkSVmBT64MYk5x1ZjRunxrB8kKTj
S6nobRgNheNXI0ZkLns7u2c+HLGNJc4v7LEjM+lhSWXFOPCXG1Awk9OByHaJ/YxNiASjNplni5lx
7l3rLQII+fI6LhvQeURcl6SpXrgwMA9JYOrAQMqQpuIvZaJii0wRXs1dZRatWqcosO3OlN80cYp6
2rqe1tm+rTvVG0wjMGzta5WtsoF/UbsEZNy/LLNYsvl4BTh8EpVdotN8GJz31XZCkj8l9G5IiAdQ
NLgv3qepuXJ62WSPMG9wbSakwAAVfHsW8tEAlJoUX9Wocs/ul9syj98L3fg7b6SNe3Ha98sa35cd
0hiVzThjUWNAiY8p5s5+dWSTvgyeK2tDiRanM3oiBrt2Mb1z/lkndyncicJlaudzpT4XxdU6mkFJ
ZRQtwjrC1hDn/L0RoXYEmEeQfkE3L/WYCA6TP1u+0ds17P/0abgxyTMM6J0xVEaNtY07ZdmB82nv
huspL/A4NAC9WV6lmZ4o5G8tcseDNrEVkRgWWUN4+WIcnCPL16fnfi8btxelBVtT3HlQ1mXu6gbf
05yI7SeahXxkKK7tLH3KW7eEpGz08N+jy9Yi169Br4a2DRSWwb6bvjhOXHgmWF5lbwKJQ/7wo805
b4vcMVbmkKyA39waAYmPBrROQhL0wJ/VeNHFvl39RitIVCCGhta/Z4Gf4TS13tCaCJ903mm7EfzG
Pjmxh1cS1FAF6T17X4ZLfP0bHQRREWNrmbtd1X6tY5dg0QsWbfqa17rgbRiBIMCcOapfiWe8X95M
0eWqg0TfMMFFg9jGXa6FtfQuoXjrNQ29rsryW9I631M9kzVkxW76yw4XX1onj6xch51e78O2ghSp
kzR+UyvPadlouyVOwv9tYVycWQoTIPSSPWKd+K0aymPX2/d0dB8vm/l/4tm/C+PrQHSmylxS1Evs
Jxz10L2aTC//OvuALbbefJMF9O9GQsUmvBs2m2Zz4WV20rlOC9i0NG+A1kJ6ZRyKG+hI5H5yq4WQ
4ZQOb4g9E2haAOMcour85yxLm9KBpcyf8UJ/hwZB5vcAuCQ/gui4T065bHqN/Us+GwOe7B+TPIrX
cpUS9zxMVoqytzAY7dlNcrDrERy8VL/q4/xzVZkJhJW7XhJ9RAkUaC8wi4e2NKg/udU6SdFny7Iu
geu8WCCJ76kMDi48d/9aAD3m+X2rOq27aDYsFJiteupypQwz8CC+680kDaWizgGoFdhYoqYBo8ed
vcWdxzYyYCtjbCWzG6WB3ec5FOWNYz2MEK1o2+gAGs9HY4AruTLCMuFaMSwCZJ4F0Wh+9r9A5FmS
BjWreqiulzlPAWQhB8Oq+/3lwyg0hJlDw8EiTTxbzz9qsRBltEv2jiyWTzo1jvFaYOLZdo6X7YgP
IEt8mRgXiJq53QPBTTU1SvzzSZdaPyBz9XeG5FW9sQIhiBQpwPbow2HYWOSOfEattoiWBA/xbz/h
iP1V0Xj13eopoYVBFGAEQcB2JJGfPsmKHsLTsLHNpRglKHByq0biW1cg5Vjqh7IH+PbyJxVuHe4f
FyPCP6Ymz7euz0BgabWw0fan2nrJ1HurfblsQphROCqYCFQNZTGL844oMilZFgWMZFHypQKFude2
zWlS8B0RByRlW+F6NsbY3zfpy+gkAOTo8JDF3Ln9k5U/Gcvp8nqE27IxwSULlWU0ZWZiPbFT+BFp
PRtq4pdNCBtXoG+wiAahG3w6zu2MeYytwk4RpsiqnPomzq86zLZ4uTNqB7sp4nCk2eovldH7g1WW
phd1iyZ7l4s/5q9fwTtgZoLcN4Lzp93iKUrlYbLaM7CBktWKLjnQoIDnD68gVE+4L+ooNupgrvuD
ZTf1ctNnzLcumjp6d4ghxCDP+HSxSTTnDfB9QN6HW1qUAgOUO4TR3kR7I2hussbDUNBrse/QYgXV
kN9CcweaheMeyiVXDbTNQFMj55cT/g5QNgBPgYE+2+FuPOC3zZVCAzXIci3x4n5od25KVG+xCZgC
EweKDYsx+kZcYpZ67abSc2ot2hd1VIMn3o7rU1UosjkeQQEbcDDDhNihCyz+BxrieFWcsZxdM6Ak
fpoavfAULcIYWKLlXmsu93jcJJ4OsQ5wX2R/rZPr6zSfMZem2H5VOz0mBCgYmYdOEkoE24YpHzgD
sCqMSIinNE0HtH4m20QsqYbAQeVBWdwgs4bQKtUw6itv7iHvVdHnyQTZa/HqZpXnYAyJgnFmhvJN
ZEK8Kdl1ueURFyT0ZutP4/UY/ZUZ7n/OZc5/Ktv5TSSK17q0E/ZTB7sJ+3nwF+vL5XPz8XhqOga1
LQxyWNBQ5wF89hiZVuS0Y1CkSXsfN5QcaeK6YRbPjWQxH2P4uSkuhiNpAnlD0YzBBOw4etkvGS3D
ZKh36TAHf7IqVkY1ddDW8vOeagG0rQbG40DDgcC4pzeun/NFkrF8jOFYD/RrQV4C3D+aNOeb02Ju
J45arEdRqTel10spK5gJN2djgYvgCMdtu65YRlMSr+wnfy4zL1ZkxEcfk3W2EIJJdgMkUuB/OV+I
3aiDsqZoS9OjtQOxzsECDuZPJsTOzXD7by8xTTRE/gBNGEw2VwGmnr08f3WVT4ohe9uJN+fXmtin
3ZwctU6dDOq78Ovc2Clz5zmF+Z/5mM7Xw904ZVctiq1NY6Da/eAZNgZaGjO/HywgQpr+vWjTMHJm
2bUuXBhTCXeBqEew5zarL9VOUxoVVotTmaCrXMtk1WUWuH2qMhuKNMM6BkavPKzTdDIS7XD5fMpM
cLszkTVW4hSLSHWwauKBP7fl18smhGcHE9+YsgRbrcZXuUk0udFswttqzFfOJPFw+Zy0+vtlKx9L
I/CBjRUuBVjyLoFaMXzA7ivnjtSVM/lWt6TXSawuXtTPVAVNQy6bfBYg2M/tcl6QGzGu7QR29T1T
narv3PxmXkBp+JJe4/T6zi5/GGMwlfsyLnlhFDeBy8VzFKGCcFtn2Q3GIZJ+DDqoa18leVsdB9Ot
Cg8zZMuxTJPs0+VPLEok0KVgc1UqACfAQZ4f5cTsyFpj8pFBkXdqGaSFZxyYmHeme85bchXn4HHM
9xg6lBhm4fX83YaPvDHMHfCoqslAow6b6wKv13111zeQRPjT8hx3OUg2kCU4+yK9aqlsycxtPlrG
Ixj3MqY/dc5y2hV2vKbY3i6cQgMwh2x8t/0xVAMQoZFTIWN5EnRm2FJ/GWR+vgmXlVOmaqWw0xI/
FoN9atVDZbySZvC6+LGabs0MU1HK5DEsi+QrC2+fjWmuwtFPSVl1FJG6flN9960oQrQ+d0MLLmEH
Xx6a1ZE3dUH/fQ2nJ0acKbEvPMJEM8G7a7DBPS7cORFNYosiFgE5wgpyRrAe2syPH5qAqcVP12bl
WRAYioNaZpr96w/bvDHNeXY+FNk4m4i0DFSSvxs7pqExW561V4PyBPjM/X9nucc+byxyjoWayuh0
uTYGWZF6VXEA2VI0NbKDw6LPx3VBdQcTX6ixEC4qxtrq4tEHb9KehhD8xQDY9ocOGqsoEUCSSlpg
kdnjomFqVmlWdbAHwDm4oY70LQ+YWALJdgqItjMpYYugiMS+468Vck4zr0VTrsmMXNb25118SHLQ
y7mhM8Jd13BhRFl/5qgMrwhwn6l+4LN1FpAzK1GF/Gk2XIyXTcZtYpbaaxdr+UFrUy0cmvQNN/fX
Oq0jXwG90VWiqUNo2/R5rZbUS6p42c3dXN0Q8Nwc4roxJdU10a0LnhXQRmLXwZ/FebROM3UYh2QM
SIqkGwOpefvNGkyJg30sqKEQtLHCe3HcGUZVpajZ539bFDM3BqTC9S955u4XkP5PkqFy4W6jc8xo
tAwUF3iJtZ7SysEFj3Tlk/Vm45Qmd+UBCgM+1Cie671saEN44xGAEjEvCdo9XEHn0diaICynGnhZ
2E/NJzXs/OyB3il+HQ4pOJ7IrgjSO+v+chzURXfO1ii3dZRYpBmZUdAfvUUvC6CxRmA+TCEop4Jk
V16BZmGkGOpafX03PiKvIb4MgCb+0puVcztbULN2e4Irt8dEs+nnQfrgTJ4TdAHTO0ExQXqqRDEY
6gqYegDLguP+yLQ2Nx9e8fGkkRKvuKviE/hxAF/KFK+iIWv66oF60CjqZBIHFnSe4MEGyiKg+gI1
Ng+Pb7spsecKH3vcGTsrwrBx9jdWaWB0O/b7mxw99Svt/fIO/z8f95dR7jnpatE6VcwoPdZHDcO4
NJivmLxccohe5fUx0cW+XSN3C6h2noByCa9XnQCcHz+5ILUazTvdjjxTzz21/dpBg/LyGoW7aaLY
pBq2iwDEJRMOCHit3MYS1Xw/upNXKDLAqzDCAcOtEQP0F2BcPj+bE0lT6MrBQ+uGhka5WChmVuEE
pUuJj4gNoX6hG5it1HgAaLzkGRikciwFuVATVw+6noejnUgaksIvRjT8f53B03ma9qHMh6bLKW4V
/es4Uc+K3ODynoj9bmOCu571taRuYSFco4ABOYPEXw/k+LMVr17J/U5qjy15c6RjYC2thGJJjKyu
8yegjCYA92bErX4/aH4BXqFQskZh9NyskYueelYQPBZgk4m8scBVvMT7LmiO0EfYyQYKhCdrY4zz
wbqc5jTvYYzSR1rcuEzHu7+xILdhLR2EvV7LJJMsUOSNUKHBBKoNHnCLd5O0VudkqQfQYs8d9Ovn
QYX42lj7ENLr/sDxEYhRO4aMD0FV8nz7MA2tt4rRYrLOiILSHCG/W7lxuHTZ8Q82bWOJbwVqStZN
8QxL7JnFNi0boArTBUxHDHrVUmZD0VMDvG8WYGiqTVyDcxLDwUy2mpsDlKknsDL1aeDuyl2a/UhW
+9DcpcAEPJHIUw8yJV6Zac5lpqnOE6MysNTotq8UHwls5TXuy5I9VzVILy5/WVFQATGJyTJApEx8
/XXATFZORpBbpY712cUoiYemvKSFJkoCgSWEmAEGokA3yrnJ3Ghuk5bWEEQmHNL9ZlBlpzok0BRw
Mi0Hu5N0BYVhZWOQr/e6LTirR2bw55QSDQqffmWE0gTq8Ojdvl7+hgIoExYGDANo5FWMQfMdcTqR
Sp8J7DEgGqY/vflaOzBRaibESUDADuRGCE0j2algH45/vaGeDRp8dG4MkMeen7+6W00FYysjBpS1
XVaFWv80gwJ4D4yoP0SeDt0Zppqx+EZ21TcYuegkOyvwHpSX0JpHnAFPOo9rSpRuaJp5HQKSWCc0
txJvtujD5a8rs8ElCllpzSMrfEMqmj6XZfG8tn+QKSCTBWMg5MhwtfIwkXpNphJdfyyj7E5VQ2Ov
6RwKdfH+cHktAkw8ONt1tN6ZMAVTHjnfsaVUrEaP2eFGhYyViwygG5C+MgmO4qs8e2UewHnImT12
GW4u2ELLLN1y9CHIjxgQhsVqP4OqdXlLFZC7LBj9yXZ9fIoG+XyT4B5Ck4qVAQEjhndwps3F0AFD
xb6NXTXdV1NhXSt0Vq9p0UqHjT5ib35Q4duMPx73EJ+BKTUkTWirDKA5a5+0dd6lOh5jbhH2Zfmg
pdURTLVfRz26LkknI/AQMGtoOPkA3EArANwy/FzFqg5gyK/wje2nvguL7xoENYsTIJT3FQ269/i6
DxkElvFOjo946J/Mx8teJRChPP8F3BFJyaiQNMcvYFOSJRRWKi8r0Sj1ms/dY/XIJDftG3WX3Sex
F8dBPHgIBjsgZU3f/iKnhRCd2O0H4eI9kgWiLjZ+Ds1jDBQDotcUkmtL5NcbE7xyj1NQfS3ARxtU
05ekqUEUizGl9XZa1v3lbyvy4q0h7sB2SabSocSBtabGfMwwl3da5gVSl/jiki6V5LPx3W5rMNbJ
HLAmq7b2WTfeErV6urwasQkb7L2YlMGjlrswUq0sjNVgN3GBF97YezpqTZdNCNIXnIZfJtjfNxHH
iWxlZWQWgZt9Bl/ATrfG/dq+juN8Pw52eNmYeHd+GeMcXy0dFywIBAloPWpHApBrYJkJEMTWXEgu
W+Gnw+MLfSp081SH6yEXa5v2ywA5j0q/GerCY/RNlxcjvBzQAPvXBOdrllHqc95hNYxOGyPW3vrK
yLurI/LqV2k5RRdcDVtr7O+bjaKKMc/zigV1Yfep3s2HdT+j7EshYKJIBx9EbQtja417WbK+ECTW
mTXFQS+5IKel0GMPD/RDndUvCEz1cqtZ5bMzzZ/jQpexaQtSpTP7bHs3q8WI7bI6Db4tGw8zrrL9
tEsOujR5F5vB0ws02SxscKGvjYeppwTvBt24qrXvLn1eyvtaT4JkWTwkcKGNQS6J2zC34O94jKz/
Y5PPdhU8wZQKkQNuM4XDrXGV7nOkFAueRjLqWLGLAvWpEYByQFnLHbi0IamC58nPAgF7stMgu2H6
eBUKnTLhFLHTQOjGcQgxVWQS55u2WIpST23ErKGie+gAqQhdv81RWAXfiBR9LfyQSKPBPI6aFBLC
c3OGMk+Kq8McYxaabqLgm3KTgBVrOsj6IEI32Vjizp4y1daoxgoeC/DGbt+jRM2QpbKnpOghZADz
9u+KuFOXMFrx0cGKekgYuZgtDaMjvp7nLngcFHfycy5bGHfMutXOiyzdLMzYEyxMKuIj3CrLclnf
1UazmfOMKB6qaCnXEaxwiQc16kBt+7sU+ZZmGZ6G5Slm4ena7C3J6MVm+nb5zAnvnY157h6lRddk
YwvzLZiMq6Tz3PGzCb76y1bE/u9AUBgKADZuOW77RvTvC1fH12znEvLPvQdCh1MMzvu6eJus8dGw
xxsMBI6ORb1lyWT3kfAjb8xzm1kQnXHDwDw9ogpsBPEpRQna/s7eldLIIjKGVhHGaQHFA18pd7/q
Wb+4WTKgWksb4gEL5LnpY0+vZ5BE9/YjuEE8NKw8Eo+giS1lPMHCT42ZC4wjGOAawdvs/OyP1mxj
7hDNhczKdi3KLHFzr9LGH4rDWGqBbT+5iXafRQ+j0wSSbWbfkQ/gYHEC+wSYo0yTL26ZXV80EE5j
YU57oxGG9Zq9AyFImG+/qHihxYEpYakRZWmQfLEdUFYZOkBx58sdImXtCs0Zgtmu8+s0GePEX+x2
yvyxK3rf7fvcG0roVV1eKrseuJWChZoB0HUL1l0uwiadMVWLHYMBwsCD1FVB+vzQV7MXDajR4MSS
RdbmFHzbM4vcvmp9P+kds1gY5IhhdegcTJL9+wFQ4lel61Bc1JFSA5jAXYp5lulWTjtk1UTHJJK+
mPcg0U7ujXIlN4udTC9NNBdgu8A8/F3tVvMpjtbW8rWRDAclB3hEcez8ZaSG6ulULTAlbyXF6LfV
mB/StY1vYlCWWsBWpCva1qDc25u5o+7pYIEaIc5XoDEMbdU9V8vzva0WBYB7auc77lqdMteu/jLy
AjFRi7TpBpNh1Wucld/6Oh/fF0LBaKks2ax4a9Th34MvXDmCymW5RS+1uu1WsFgnhLFCEQOxxlzj
/DjGpE1PGh7+qdfMXaR5qh4NuE1Gq3zsR7uTvIwEqg6ayS4yHbVY9nbhwj3Y/nI9p8MQKKWHLpWf
faL39a7xgcF47FuPZa3KjbmD8stONgYmcqCtae6kEBwV2yxgGl1szYME8W6Ge8siPXND3oW2VrhX
U9GYfZKzon0XVl/YHLJxyzjrjTAPFWknlf3kD8aYeiDwJZr1oTKTjHTVCtIPQesejeS9BwCAUGhi
Ss6FKPtgUGUA7jXAIFEixO/Y5NxVkqVznGloEP8gb2r8+coqMNH2k77JmjzreDm8iPZqa5A7iHU8
lG5G1D5och0Pjc9a2+wvWxC1g8/WxCX4AOsXrJOKzvuT5bFZAhoAvIcpPUb1F8wV5JGlk2WSZfFX
40ScOZsU2OxCbQeRpZ0J5hMUK4NlF3lFQKLAeaxN2e4JLmSU7iAZgBsZQY1vnxpQOLfMHlbX9AUj
CKC/TH0re9J3GJKVQmZES7TxhIHODpotkLQ8dxWwCjgUGTFqH3ntq+N7b8le10ILuNixGDTG4Pjn
FoidZIa5OH2QYARvl/fu4M0KrST3qiD/NW0QvGG8GPfAB/YCkkRVD7WLPrDIX23+WI+fVPOhdv/O
jVApv8WabP5WVHzcGuRzBzXNm7yZYNDc5/fprb0rn8pjhKO2W8JhHwGL6O7tNTQP9h7CG/1vSMAL
cmETr1ZM9Khof3xos2eD043OPIA2XIkeQMuJmZWuj31z1neXz55oHATjhqCwQswCoMvkjreiOJFS
5SOLJ+C7JKhmk/1SPMVX2oGwcfXGj1yv/YL74Akl19yrUx/K3TiRMhoH0TP47Jdw7jpVVCvaCb8k
R3vQxNB6GrI3HNmVp9+QKRddDpt188XOAg0n3YWsG+bVVb99Bo/q1U/kf/T6GyhL0X5urXEHBeow
a51HsMaAPcCS7ouHAkcflA5I/BlhayUvK4hizdYml6W1c0/RO/zxPZkOOkt/GTqvu/sNKQaZLe5R
tc5lU2g9bNFjC2q/XXzqvfiYPq+f5ZVw0bNi6yg8PsxInXoqNRgz98o3VmTrPWNvn5yrVH5NyDaO
S5LQANGIWsIWuybGv9o7CHHivRb/VeZecmDtB/3WeL58JmUngb8losmalL79sXPZIzsJ9C6DpLy5
G8F1LS11sb3hMxeHxVVIBZtQjeEyihGzlxbeECwCtCl4yXS/DFYU82w/fe7++o39kxnkQo5tKYYO
tSlmcPq+VhBZ7fz8CTzQd5q/FFB8lhGNiIMcRqEcMIExVjluibGT6mvlEmYRD+93bcduXvexvHLD
/hTaD9pjgXpw/jC9klA/zfdN78ke/kJH2vwEbtGKDUUWM7ZxiVE8RZzBS/pHUkhyerERVDbAmQwC
TJ7RQe87144qGKmccac1GPsxXrRB4p7sY33wF1QrMVZrYrrR4uL02FsVagV45tpaX1wDx0L2cz+m
N/WotEFTrHUAZeDZk5wJ9n0uWOXzNYzPgmKW1bohEuqvEQF7LyTpQX2bNl5Xk5fCxDS5k/vN8ha1
7XsSv421E1SoVrmrcmhrZCb0Op+SRPLDPub9ALOgigSIgoWRN17JWxugE14uhhWAhn8AAfekAVAe
GxHoXUoS7Vddn2UUDwKA7LlNlpZt3gAxrXs9W3QriD/FtxpQNIx1Lm+9+KYDPJXVBunfqqw7KABk
nFvlQuGUVglEek0LobD5snyffLyT0x/VaheYDB3CrM/mbriT57Ef879zw9xrsasSalMThv/hNpuA
a5dzmwkmxpkdHB2mk2l/UMJWE9vSu3W1cK9kj8ZhPAw7+0Su5MmHeEG/DHFfcnWd0aH2wgz9U6nW
Qv0gReV9vJWxIBdED5CfgUQL4bKOtc0Lo54nCzBbxrwAutA6TDFHA5nEOyp923w8ocwaaBBVzGID
u8MF2TkZyWi4wCEwMYw8oE9F2HWM9nWfojGU3hfv643qqa/lyx9cYeemueBaFHGjkr6zgvnb4sP4
LgnQ4nsrrsmOhm7w34fA0KtEBwBVRZWA9ZHbP4PaBgBkOQnWMfZdez2AUf5vy+oOmSoryn+M6Oem
ON9f0F3u6jgjAXDDj6CfvEoJeaqL8XA5vH58yJ2b4fYuGpK6VdqUoNBmGB5Igd5G0n26bEO4FFAh
4w5GrxyJxnnU0sAWoysuvlq5LNfTaL82afIVKIu//jcz3FLGGrW5uIKZJnd92ua7fvlsQEjwshVh
NHSgA+agXwKE04+/b2Kw5Q60jYBPY0kMBhN8zG0hXqQ0LJadder3+X6AhrEfrR4pPNlb6eMVjO3a
GOf8Xasy2g4Yaw/iKQ1X8ikt75y+Q+1SA9L86+WVCrdtY4u77mOnWVGqdCwMo01+oV9NBHodo2T8
QmKEf3E7ZtShXM0WRJadWbcnzfg2yYQ6BA8H9tksKPWg2glSU+6Vsiyzkxul+zPuTjc/ZqQgtJBA
D1R2bgV1OtgC0hVxECNL0MU79/YiXszEpjHe0OgSaoHmsffl6P1Ur5iuLMkHFK8N/VUg8zWmQcq9
9iq07pIknREofrBx0Lu2DntvhEBOve+c3WWfEF2VjM8d9OeAKLsozpyvjrRgUdHVwQwSPfPWxXmG
UnimK0/4Bcd+hXbV9KmNIT9pyICLgtFfnDUg9dEnd9EqJ1zu02AP9Sp2USO8bnJPOVYhpkiup33y
5ASr5bXfIYESLFdSZIcgQp7ZZR68Oe/gilnidLaNQDk4ez20Qf/4WAL5x7ToW/2kB/W+lzbPP76U
zhfLOZFNEgymgk0waACAM8Nuz1x29hWkehj6/Y0ajMwgFzxTfdILNcXXXR566CsP+8onR+OGCQGi
aH6UflXmledZ/fkCuUAGlUU0oksskJ2S+ZkR17YheWPs8GlgyM4I+1wfrbnQ58XkEXslne9hReZi
zhQFvoMJIDU0rgzo53QvUHjxtAXPeRpCE770ZGNdMrOcyybtmDtLE+GjpmaQF39X9cEenya99SWn
UhBFNRtDbHjMo+uKL3e+vkGtB6DcSxPSkVnqoxjbHrt9BOpH890EQAG1PO0LaDz/86MTe7ixyl0Q
4CKiigaBlYACMziae60G6yT6jv/b4n6EpM0BBJVESvAGMXHhWq5ne/8ocnUVwFy1d/s7EqPsg31w
mF9L4+vbeUzmnIA6IyiVFnQ3Ni74ESSFYLwz5/FU9yZEz0pFllrIrHKhPO66Bjc5Piibi+5u+6fl
78p33pHNfF/RcAQ3SeQvj7iNo0cZhkYY5TYL5k6IMYHf1jWwYKX4bNsPViHjwxLeHOyFZZkYJtAg
t3TuowT45aaaOhOvyCm0rteDjqqkEaqvslMnuoHhl78s8cfOsZNo0Vvow6P/x1TAQxBUpTfGvht8
ps9QPMlaZf/P4th4KqppbFjifHGQ4l7NqsK1yJ5AGgNWhYxMBmT+xz85DYCb6hiHZvcvt7gIvQOa
1TgN6RLGX5pPS9jd1k8465hMeAPOAFP73b38jSz0j41Z7haM+yxXDIK+WIN5NmMovPK/o2kRTTYW
uCuvBSSgdhssrK5wnVOMtDuJtJYhyJ/PjHDX3FS31FxYLOni2TOVq9p+bO3Vi7LOb4yX/3GrOKfo
Ug1YfRXfbP32c8yqmH8oqE+78VP9WOOii0KZJ8r2iYvJ6WBUpqKzfRoyry6/EyoZBxJ+QeiyGyCO
wFufv2pGqy+srs4Ro7TYW/LU190kTJPIn3PILETpTvIRhYnCxh63IB3DCL1Lmb3ABJCwin2G4mWR
I4IonFQX2RB+QEbchooQZh/4SiqGsJUFHTczaLt0r0/Z4pdm/1BTK/Ecp5p9e+4P+LavWqdcR4l9
Y5Rm4pdD+g1Y8G9AsbU+sbv3SJtX0K1H10OVrB7TdNRpdCIVzf1lyB1vVdCZjat+55RgSkJW3fpm
nOf+TKb3RlW/G0k9ebVVH8cG+tpIUsBIYk3G/5F2Xctx68r2i1jFHF4ZJytZyS8sJzHnzK+/C+O9
LQ7EPdD1ebVc0wTQ6G50WKv0GLtLjO4HP4cxD3BsKYgd6IrKNHOS1HaITkgYNoy2dCDjXZVt3MkR
QOrMTxQBSOvZNZG0JWk0LRLzkLhzdFJuc7ffSN5wYJustZeRgM7TP4ujLApnhMYgtFgcqXA2p/wG
I+5gtxRt9ZnZG7qqpgtZlGFpCi3IhwCyeCAHYGjNKx718yxSff+JTlSi9Nf2kLIseTFGhTKeV4YB
5ls06s+hmbqGA1g+O9yP38YZuK6kSFXtO2az++oVWayVupJFLHFZ7UN6N0UY3agTU1C4iRH2rdqZ
dyF02t/oszAyALFqxxx/rICmrM/KqVYzb+Kmu5jvGOPg60EDmd0U0cIHQCBKWdqBk7lIRgA07c7Q
D66Pkdh+l4AMtfYMm2e0Nqw/ZxfyKIVJuUCROiB+28aD2h4IKkHwVbfRppZsii04RJ9FW/yEfVtp
uYGbXcilVCcxqjDOW8hNt+1W+i7KJimjYqyyJ7hSops6w0bjWVZ83c687y6lMgYf8IXOQyppXpJR
4A/dCGVwYFAC3iJwRdburqvoH3l0kR/w2nwakt2NnvQ7f9d42qlCenMyE7BRkCXqTqxYDGNKVOTj
rXwXSuVGfD4NMAoPoeEWXe8O6iLH5lF9rTc1RpxbL/zqB6bB7D8jB3ZNKvVo6MQJ8x8apPZ5b1Xx
r2hEVyPQPUOudAZlm1d/AeJxoUIKFcnPYgTEavJW6A0M7mzqrbLxt8CCzF7Q/Vhsjd3cmOxaLktz
aV9VCG3Agy0R2xuZeOKq4C4PHHmL8lecmsYdyXdp2+Hu+qGum6H3M6W8VSYa4KCs8CTLytALg2M+
zxZp35wawYz8knFPyK9dO0vaCOlKWmQ5lmiMMYa6QRQWfpvKmmFa/8Mxvi+Ksj38YGjjJEBMfhgP
xh6AyEhPzpbw9Fe8VZfKQtmbOmqUsTUgi/RRSHbqJp76hUyPo8F0g5LD9eNimVW6Rm10Gl8NCc6L
ZOcJtAEmR0tT7DaxZhqPMyZHM7fbtMZ9oTFEM+4h7bCmLE/9tsJCFfFJDDd5/g2z1nagIXM35g7H
UsyVXhFks9G+i1kluCukZKFLi7SIyOVKkQYIjKWbHPilBDVO+vr70YmuIoZ7XLOnS2Hk7wthfsBH
cRlBWBrF8S2GkUXRinsp7hgXYO264V0hgKQJzYXAw7+UE2SjIvsSqJhazGjERQMGEc6sOoeLbrKE
lVlau21LYZRTquVimvNKlewxmBxJG2xBv2MTxa1KEdFxfYapRsPk5ZIGtRNaZYIUDBBjkiw1s3sy
6BV43LH5EZ6QP0arFKsKsXpeC6HUeQ0SiMkrDkIl4TR334z82/V7thaAYibvz6Jos1jxBbpE8Ptl
nFmDEdp1EZlC/bUYj0q/lwE7Kueb6yJXr/ZSJmUch0BKi7yHzEC3av/o12ZjNiC4UW/RVFNXFjdZ
XGnNIEKPmByKrEOkLObM+Z2m1ZCdxtw2BSoLSpqeAYyD62tkHRul/lMs9eo4QEzDd6Y4vgY5zwhS
yCbRHkYHOj6AdDUgmeqUYlTiJPBIbSIlnTam6EtmMT/6QGcYEZtcX8uql9ElNJiiuwwoEHSDjMxp
raqTPVMaPCpjVH2f8gh5lhgnGL0ZKiyIorilr1g5qxS8uo8L0dQqkzGdjRBAZIiJXopaMGWNxQ20
0ioM87sQQd2AVAH9iYbudbycdS/8KQKuNEFUa2CksnjJpxsSaJJisAygRMEUttotq4ayqpOLL6Du
gw42nRz495KdDy0A9+tOcQHGHO71UP+r5O1ytZT+o+Tn1xPZUG2unVANrYbXbtGXZQ9x6Jzx9XnV
KjodlzDaXtcj1jKpO9ELFeiKIyJa9wQfEFbca1I+X5fB0hfKE+ShKhZ6rUi2bmDEUpvMKGNhN66K
AKYFURq00NGoKLOf6XM6SzittjKNPNy1DeuVtbpTCxHU+0Ob5C6WUlGya+UglLHNy4MV8jzjXrOk
iJf+LDKCKJ5ySGmattmViYxO6iHgPFUeWNw46yYEAwyYfdJ1jDFSKt52KG33EcIBLdJeAkARIB/p
NFL6wrWD4ERi6UWKgPTDqO/joPuldQmjxMX8Akrxm6pOpabHsbVRYEVDaUnVa95wlhypZlR9rcEu
zSMw0QwgyDfS23W1XHd5i/VTul9HeRHLPfQy3g7pTr8LwZmzw8yKPZaYHp1cwTH4bRGRwpBzXfSq
ugL7E30MgD1Duf/ylAGMPGU9ZuFtiYteREk4NlmQMXzRas4FXBR/hFDLA7lNrU4Jcq3tGfUycYrH
DOPbtUOyAgAiY1nM1TLNUiB1z/mqx8AiqQPzO81N7cKqMcmBOYMjS9LqJfmzMlSzL7cvBLomeBgg
SM4aM+/CHdBIbF5kRGHrb4CFGOrGIyM8SnIHMWQDBTtyygg4WYRrEOlU1eK+XFcKcugfgoeFOOrq
9+hOB80YxNV8aLVSBpqqCAQaI9rffihotr0uba3TipDa/KMeMj2wnUVRpxcRxJGKYYgBN9FUDoRe
BokNwO9oaMTfNzf8MzquGDaOKN61hZLbsXjuSOhvFo0chXt5BqdMatzzqv9FFgNbaI0HWQc0a9Kp
jMO8fuNknqjUQqZSC/4wiVitLhfHqh9e0Zx/f31H14OWxY5S9pQfuAbPAqyrf2kjE81r0g/DFJ0I
5Ooqco+6ZIXfWqRYf6DbGg/l1IsLM2Zx5LHuBmVa/FCaq2DCQqsQ8AK6Wh36Kbcxds+wnutyAJ+P
GQfA88iUtup+hjJpA+vSkDILMGaMQyg9XN/R/zBh70Ko190Udy0Y5CCE5Bv6bQ5k2QgDFDISm+oe
A6GsThbWoijNDPMQzYcSMZnuDAhd1RL2/lY5DS7vSpZoxnepVzDuIUsk+ftCMYdYLkaA0WEf9XKn
1YGTBxUavBg7ua7+BPFLAMqmcN7ohZQ86WctmBDNIgH2UHPGtyphVbtYIqi9k9UKpXM8W+1eEX8J
E5hZuZmVKFnNUoIT6886qN2qjCyV+wbrIGiJmjsc58ZSWhNs7dYM3OxxNPneZc25rD7HF0Kpe60V
vBSJMVYWKdKzL3ON2fvZUeX8vTEYwM7OAWMzTkc/Vl6v6/+6bryvlrrLiiAPiRxCcJ1UXqLe1krh
aFjxdSnrfg6dWxoZBCXJrksVbDljbpIIWi8rmFSaA0BTi8oWwFEOBq8nC5g3EzqP2lu1nZPt6E/c
yxAYOIA0C1mfQi70B9ew+BTqfMtEKStJgvVSHoKTv0t2vi1uO5d/mRGFDRvVub701Q1eiKNOdu75
PIyJV9CiQ54fy+qH3DBye+tREWlmJkOniOWoJXFyzhXIbyAP5huYsEkOeaaccAq3fRF+TcF3PRag
osg7cwbc//XlnTvmP2znQja1Pn4G0EswQHZdzrNZDOEx6Yu7XKo0mytm1fTL4rUM/MScBvXUGcV2
Vto7TZvxjFJObaK9Np34pUJGw0SK0kH9bi80KgrmmmwCZsANY0m343L8gc7SAm3Z9eusJKCLmdpT
l3c36ag/RaMe22FbgWVkSN5iLQS2bwV66Ppx0rPTpM23aUG+LBVMiVPRFhnIsTlnem23YVm4fSGj
2Q5PbsbOrHsWaDyQNDER/GGkC4zK3azliP0HS3rBeu0CTuVpBFK6ZI2P0U3y/fpRkJ2mT8IAKARw
a4GRI+v0SUQ+/lELFduQZqDZ9U+iz5spUkgmyh8sZoG1SHIpjLIboF0MRbGNyEjRAM41c/Cqr8Je
f4UfRRO97FYY3xC/cwPzCcBaJfXkCCtxjHMJgov0VxQPQIUJnDm4KwOG01zzNcsFUi+NuAF5rBHG
kIPObKkv7ahioMWuWYaFBBpKv+j1wk8FrCTWk60oznY/PCoDYxlrE2egx/ujFTTGTNmkajjEWId/
HA/FLryp2xNq5K4IIJ3qOf4FxH7jC7N8S07hii4aVOhWqWXcRQrWRmbN/DcBoCqpdRSdytOc8q18
8m/SU/WTNwH+vb1+C1Yf/MsFE/u/iEMqJSn0oibbuk1v2wcy9duAL3r68pcVTXD1qei84YFIRXN1
laWfCXOFzU0PNbra38pt5gACzqp+SNNN7xA4WdbDdGUilhiUd5nU1gZzOyRjB5k6oF+82S1O0QlA
PrwHx43tFlzBViJTRipTthMOA9Z3vEtoXVgNp6vqu/gOap/LKA56TksUW+X7nV5OmyxVvtSt5DHO
k/zOB1VayKFCB0lptaE1cJ4yQgRM3eVo7GjNHEqE/OwnSHlWDcxCHuVMRZ8cNqIEMJ5m36NE2QO4
Bf1bxpbX45fra2NtIWWxjczHC6qBqHB8Lor7CIDR8siy1Kz9oyy1qBuc1hcQIt41b+mtjDtIGvC6
zqq2Emlwta8vatXvLRWU2IbFBQSQZTs1IxSUNEHnP8eH2Ea6DQMtCYZsj2wIg1VLrQAUEW5Whb+l
FDGqwQVqJBxaRcIhdISo7LZFockMPVy1aAsptBrWvlqKBqRw6Gw1gwr8nGIyYB/RpSHlmYUnsdsN
5f9/+By3fSGW0kZJKbuUn+DU5SJG+fGkJQ+9zHBEZ1a2D1dMVQBIj/FZQo53eWJypaaIrHy0TNqT
kyOB8UYSlj7aiSqnc4A0iSJdixm58kmZZkQvAMvFWwgdY0FsInv7N5BMyFrioQCySIx8AOvi8oP0
Wo7bEIyfdjY0t0Uan/KpdYM5cfskZQTPK3cQouQzSx/Gr1TKz7e9nBYYypJtMEPsK1myeq7f5XiO
XL8VK1YFYkBxrGKADXVX6hynGEzSIBFF/V0cfgLq1dNy3ekk/qlUfcZxrj22LmRRZiVpc78rAe8D
l+9XT6SzQLUbW2xfkBKyA5c1w7ty/y7EUQam1MNUbGuIE6u9lBy7htnusnpGUEv09RFIc7plmUt4
LfIbneRolB+aG+1iwWr1OzIREG74vdzd+lbCMUPN8+widS9EfiGX0g3MrATZgEE2yAWVLb9RXGUL
uLftvM9wAwirYeD1bxWI0F8+AyW0fpBgUcRTDeAeH8iW/KQs9Qq4criMitveIAVhjpa0w5rN3GJm
pkiu+eNq36VRuegsNOZcHrFafgcy2DNIug7WrtriN8whCJYs6oLneaKkHWjLIAubiu0kSW/RjdF2
xnwdrzhA7OD7uijrVmthNmPUiYx2yG8ETG4+g8mJ6I0u0GDLiovWaj4X8ihPUcrxPKJ1A5RfN77X
f9F4WzLc+VnFy0h1VcEC3nzRmUJkJcw00lq0fyGbMjO1XGN8B5M10NhzF7PFxdhaksyMAXmTey1S
wqxcO1NNKXvDZb0wBjDjeAuOdrQnZRnOUh8M1IAwCvh63ZASa3JNSylrUxdNhZc1hHXyAzdr3+su
+y6pybdJit704ed1YWv59ov9pGKZ1se0WEj2M90aL4YOgE435iy0htpcYNYO7wqaWToVsKX7YBcO
Dq+bEfr+mYBwzD2mTJHcaEJS4GxxYaKN9vx7ANq/AWIIOE2YhGvk+v33JgPL7NL/ikbPpaNxPlG8
7veCGcP08A/VFlR2sclE9Lt+QzEFeSlOSwZETj52GaCeTu+bhE20dOa3CR3U8nPEBE4im3VteZT1
qUrBGDMfyyMt1PCOmGMTHLaVW4urFtrzgaOeDwAxqpRYF4mEMVOAEZHC6jelOwCDSiwsf1s7g507
wStxH9LWSJ76AljCoEvD/1Mw83bDRBZhHS1lnaIGBeNmxtqBYmxh8OWBAG5kW+DOe7nHOlnWRlPm
aES6cghrbMBvuBQCM0+AvVnZ8xUKSMSLf0y8RBM5VFmF7hmiQPoxup8aswOdDBnxLjfc6FSpK7xJ
Fg/su/RM/xMBaScwuVvty3VrsfbyufgMyjb5YcEXjY69JfMq5S2ZjImfSLqPXNJuz9pdpjzKOnHq
qHJKh2XX9mhzEdilOadzky8kzuOQe2Dt81ptRAStJyCLNZlACFDKo/mhn9Qhj31Os69pGX5vU9Ex
YgMeLj02Bf8QVOMu8eP7kK/uQWR/I/XGfZoMD1Ko2ozNXlVk5TziBWJTwORcGo2mlgek5gSy2aPd
nZqvJNNDLvKYwLOzgtx1r74QR51tGYy8EgOFEXf5d19yMppRckqkB3lLZkzQC61Y2XwftXvmtrOW
Sp2z2KdFKmqQTUg3c1CtVSZ5wk+u5BQcTpqpWCsjXqBoRJoJj2rg89AFBVVJq1HjRnj0oN2kcrgL
OPUg1nVgVVzrtnqEUoIePMvgnTHDLv16/WiJFn0wzwvp1MnKSjvVUTjBPI/FVzQQZGZRs4ZVV58U
CxnUcSZNmpQG8LXtQi19WxXzzi59DgF9kWfO9eWsPiOQEFFACobpJGBPX2qqYih5LUw8ARQBYO3L
WJg4RTf6mpxzhZKHKxui44MAJzTfw4TN8bh2nAYAuTE1pOqghqI+oJOiAbG9CPyeQwAmh3bzY7ba
E9sOr9qHpSDKsYaSMoxBB0HE4aU/y4fQBWSepeGZljrZA5tgYTXgXUqkgvtAl8ANW0IiCXhF1YyD
Rx5YNGjiJKYgaq0keOx+sgMyooO0ji7lUpYw0Y0sbCVBtRUJmH1SZ7ZxaXY83tdRytCfVTO/lEV5
UUEIpLxCc509voy2iLEkzmokDEKd/cojBncZPQprXnspj7p/UoJidBBDXu9iwmzzm44j3rHM2soV
BI0JsCslFe9b2aCsWps0QS1LERoqhXwwu0b0AI13C7P+ev3+re0fklqKRFJJQPenvZYwjDz4vTNS
iBucGYA+v1laeBSpIlf9i8m1C2nUaY1FUkm5DmkhoEqSPUqTdueCNfjc3lFazX7zPy6POi4k9KR+
7At0hCNLIVqCCVofAlGrYcQaTF3shOvaYwRAe0hM4tR4ZFyp50HRSM2sy1hii5HuvrekTXTsgWNe
3apk4pgZs65cNhBBkNQZAUkCMPalAdXzdk6lWAU60M6/a91iP1jlVnb653LfvIg/qu1noP5WhSoG
YDKR3UIbG2U0a4Q36GjrRTsMS6tWI1PPin071pYoFxbjCFccPNAu3mVRdjNIFRC1V51o65MOooJ8
yJ6EMJdvtLBCRSeM+0M59bobtnx0aEDobhZcKVpFwCdPdTXxd9c/h/g+yrZdfA1lU4tYH+W+H0Q7
ikcTBFXbQNuWyhejxRB2WTHWvmoFAEYAOirAuyK6vDzbUPflmgN4kd2EaPoYxUM1NV/SrmSgHqyV
BWFmwEcqgQ+RaNKlHN0HQ54QyyLePdNT5mRecFB2oinuP4HFtKo6C1nUBmZhoihcA1nA5T3MPySU
Wk6EtFw7BdsuMlsgc5vigT3ksn4xNXCY4FoCZY7mzIulMB7lUCCCyZRuausYsuGcGqk1vNzJwA3L
+Kxq7kIitVRAijStEEEimQ5UreZIcj/9zvByJz8yU5QrgQwOURPOMFASyiKXh1iVBkb0yPp6l6Qo
9a3kGV5giRsm1xb57g93QJeReYVOAhaTig9DrQXzle+TnSwPkxNapE+IoGHi/Xr3dxE3CDPf5VEr
m/XR14A9KyIFAjgtgD8lXnEAtOiedWIrzh2CNDyWEQ6C9pAKXBAkhqVf6uL5SU6yvBLQqdnUaCsx
PMAoRMC9Kah3gJ798qSkoQpqhPFoP++RnwLSb9dsr1splgR6x4asTpKmQaWqNnaK3mzQwv92XcQK
0Yp4sQqymYtSpqrxnab3kHF+9D3VALsYN7IJT9ebZNY/P6UOKaik2+KZIXrNLirAc8JDG8/bD9xA
GFvoqyTDBoLz6czLHoDAgDxxgQZmkXRuvGNdr7VsJ8Cn32VSNrIeZlkcc8iUPR5QGxLAUiTVUnOw
+JTNFwWFFwO9FKm276b6+5A8qhpn+fWd0N3XoFCNmJWlVXumKQoastGhKADj/HL/m4HLikBtcCse
CONditI/v+WOsxODB4YVZqzt+FIY5fB1MGL06K4QbSNs7hWlPJXJ6OiVyPCua48kMHuA1pIn5D0o
31wuqivq0a/jmkQzugcYbFBjG3jNE1pcmDLETyz69rUrvxRIuVhBrQa/yCvApG/9XbSrN8qZhY5F
DbR+WouFUWGa1nG9wZdYGImzwbyIbJQMkM7pIG/Y+P7ketMGerkoysBkURuFXQZh9ZQ7oS6f4ijZ
9qngRf5oC6OyCXq8yhiXkqjANaGUzZHrQp1jDUJlT981d//O3Ve36Y5ZIlvzrBqsNMm1SbpE674R
K34yzzg15QYvW2fepM/8w2gRcuxp07Pm7td0BMVptA5iTksGNu6lUg5irfjNEIl2y2ejB7jMwswi
IfamvNnkndq5GIzPbB0UERM/sfaVnBW1rYC4BvC9Auw1dKtRZnZs60ibKxXpfjTcvbVVyB/0uEFy
Xld8jxcx0FC1EsCMGKe5ssNLsfQOy30Ud0mgTXblzO6M6U9MBR/7nei2HsekmFt5heqAlwP4NAEd
5jFCeLnDgZpEohLl7dmXFPfq03DkTolFIgpu/ASH0Mp1vBRIlr9wXiVAPhrMx8N14bWk7+Dr94KH
ISZb3X8igPnoji+lUYFgGlWB3KaQ1jj11ud0kNelJkG374FAGsVmr41AaLv9RFL64zGCaByz+dhV
MPfpKnUpMWU09ImQknWeeYKtlCMxKJh+UkdG/9vrdbX5aHggDgGhRMACpQ/4fYCfmxpeHfD09Uv5
rhEH3gE7D+Bocg0Jp3nQv3QJaBLTIJI21yWvbbGBif0zwxEZRL080GIohSwLQUEVCqXqKnOWmH5T
qIxr8fHxcuZtl5CuBAMEot9LKWHdFoWEziZblZFc1gGKCKjA9hDU/pdEbAb7+ppWtRSo4roMnitw
mNBD5oQBq+bamJye4M6+OR1/A5iNTswjsGclnVbegVjeQh7lfYeiE0KthjzSeSA+xsT3At0nePlE
J8BHo3opizKqcpCPXOVH7TmoTzM36Q7A2htmK/Tqg+iIoxXsCG2ZKj/xySNILz6Rkv3osi6/gXLK
UOG6rooE6oreyfgFcKToQwg3A5KxrM6H86Po0o4TWQDgQl4IEFU0aJNQ+H7eYHgFe8s/ZZvuUebM
YUADQmcDRK94xUyoUzmZHdmpJaFIl9wLdmVpr4WNGfS/oaUin4PnogKoBCQXKLcicolcSUbQ2tKD
fhfsJcB4C576g7SNfgIW7+OL8ULaeUhjYW77biAUFJB2br2oLNJp4gMKrLDnJ2A+Mwd8V4qelwIp
hwIu4wrDXNCu0RXc9oHMwwLyzDICU71tzdQc0d4ymcN39C1hvRy4FP4iRrn8BMrFVJkxjJoRYs0I
ZTEPCEzt0sm2AQqen0g7fnz9I2AGfQOYIQFhbpzL7YsdDvxGUf0aO9y70T1hj+p3BVJ/n6gqfDzL
S0lUcBkmU5VHZ0nIuBMap0YG8OeP0RKs7md8x8w2fHRhl/Ioyz4JxFKEWFnjYCwd85y7xIoOilfe
g7GN3Uzy0cRfiqMuxjzOQaBUEIeDA/psg8Ix2HUy9AmBtNXUviFa9z6Rnfpoii7ESpRnKYxknnoD
5kEFdOYGdHy2fqgi0JV+6j5+9JaX0qjr4Wu91vFkT8Wvrc39IKcY2iLgtEG3G5k1yP+YvoWhoBJ1
HbC8tMtbiIzRV1LejCD3VEjpi/04WD1BZEwJy72uIqV56aRBfm1MhWI0sOqS2wPRw9KbR/DE2fET
eUXWw033IA8AVGPBCqwU3LCtC8lUnDemedFFFSSTXp3ZTm2tv1WTPUJ0uyf4/cqWlzdczHydrzju
S8GU4+bFucTkAwSTzUV8GbvEk8muEXzCmn/MBVwKozy3IY6R0HUQpnFuVn+Tits4/cGIfFaNzGIn
Kc88RcMs8BlkkAYGzgyturTJi5lMmeZ3Is9M1q7eiIVAyqoplTJKdQ6BbVy59RTvNSH69T8uirJk
WhzqAxdBhngkxSjOTG2UaZyWuMDP0B58fDpeHhRlyqJB4dOqgLx9Zv6O/ovwjSjjYCuWMlrtsfzF
BRvfsa8vdCVXdiGYDpN7rhEqFPvJPXgR3PwnMES4frYjeQ8v6BFPIbvjqfQPU/C1TH/q3wP37uf1
b1hJT15+A2XiiroehXbEN5DYDmRl+q/iTkfKBfk64BhNLm8L4RbVK02xP2HOGfp7jk8W7jgdqjyd
JEgnAQ/R3zmxArBUteiL5lEHvGPano/x9OV6KdsD2IF/JJL1iqM5RJs5v1PRiLMLvNQULD8yywoN
YF6+q+/6Cl3SzNaYVVf9folEygzJeQmgrPCfVWPwMQUiMbJ3moeButbibIWhaP9hcEkRUlRJ5Ypa
dB37yYQBF3LINezerucb08A4InKxg9tttV9lCTTG5pE94SWsX6530dRaq7wVAJ0D0cTkSnphCYMb
q9v0hqBNkEHW5jYwUosfTu1ocjGTfmPlcUgO/P0DKDOcgXYq8f9VMemQ3yAII13U8+MneKXX9fld
GGWP60yctKTBan97NjBb9qfQBZQ2mKyT/sQOM8n2XT6XLldH2WNRa+qe7yHQD/WnvNLumx4txgwb
wVoVZZBjsO60KfFkhAKZM8sbYNhnVgQeBcmp8QBlvgLXXef7NlIW2cDEQq22EJg1/J3RnGS5PYUx
ay7qP8KBP2Lo6VmxBpx0W0MMvwMLqZl8/fcW1o/dhrGH63f+XRZlZ+MUxaxYhazexfyh5JCWYQLU
PZ4AZ8bZrBIdQy/o4Vl+ygclIj5tEnaIQ0AgJ1rXV7RuSN8XRNmUaZZkLiNnJHvRJtlFoKhFB+Oe
VVFZaZq80HCDMiChUP+jC92uc8gg0lg+QxOd2kxAv4JG8mlXFbZwO3nX18cwXAZlN+K0kJOW0xu4
Y7dRC7MzZCeSvgXpoegjxg1jnRZlNoouDzgh9LEsDTA89XMJ8I7rq1nBdyDbiDjfQNUIyI/UlSqT
NJMn6fyuiDa4wcioTO504DfMWZn1y/tHEv1Em6S6DOYQD/qatCq+Kii5kdE/fju4ghVuei/ciSzc
3ZXM+MXy6P5I9GICSZbH8hRzskhTeveLXGaQ1aFLItwxO7RW36Hv20k/0yalGZVs/Hc7zw3whKK5
xkAOq/T2Hx7sfUOpm9Zx6I2ISVbod7t9C44q9NuriFXa++iGeX6spVEXrhEKmEQR4kguHLryT3d/
uC+Z5FGrei+iZCMAnQlENpT34oIQdJFkF2clPvVhtheYB7XquxYiKN8lBj5aIkgCT/aGJ2VT8m7i
kG4WlGUxjnrziSrGquFYSKRumtwGWj3GkNjaGrDRA5uU/EM3fR5iJzmS4jt5XhulWx5Z2QPGftIO
jdMGP5tzZEfygncKHogF7TPDjqxqx/vqaCwInweWt0+OrCY97N/IfALYAxzpW8YeFVj1mQtZ5O/L
10HRB3pKZE2h5XvSJrMMJ0YDkj07rZcfhVvG2hi6YlAXTR+1VKwFyGvejM1kkXMrLLQrIK9sc17t
JSwYTdZ5UVdtKrU0MiIIRHe+WeQ7bWR5aZYEyosZE1h6SJux3dbHkvc3Rj1ur+8aSwLlu/guhuGV
iUIAZApBgalETORZ1sFQdiKWBkGbCsjgveTpN3xDuYkOaGNx8F7asooQ6xZ3oXiU0eB0PpElzC3A
m/S2vyNkob1JEkXNDbsLYdVfLoRR9qJW1U4WEhxRXiENlvFAZRa+qEHpXD+n9Wj3jxwAuV/eJsAN
ALiRZBaHXQgIh3kzgvdeAkFMfmRu4LqV0IGmACA3wKtTB8ZX4IcSZKxJMcXdfMh27Z4kper71mNF
uquRDfAhEdKg/Kd8mOwWlbhUi6RDUxFfAkjBL7XRK/yZk00MBxeClQEJ+q7hqmITc11pY1Y/euQ6
pdKs6xtMzol+iqHvSVRBgQ1eYJm6CP2IqieAJEhATCYCW7TIfIr8bS1DDFwDAlOBNlTA4l6eo1hO
SqClCEzTLWAVjvVmctHMZIY7ZkmBfPGHFS0kUcZjnKqUm3SsiAzlFs1T6WZe4/KFOflmcps6uTd/
60+Jy4z5yf26JpjaSqnrejlKsMTaBrzhgCQ0KjUR8CKG3uT0FzEyU95SUrP7GTW2hLwBk1BlVauW
u0xpcCBIegUsa5KZ0kwfnQ+Em3Q4pMwRhlVjs5REGZsqTFs50yGJPKQweOJPuwzokSRlUMSvnwhQ
1qzpUiBlcLqRV2NjhkCCTqiCh6eTEU+i4f8nmTH0rTJn3AzWEmlajDYtJXnUoEi/I1iDN7lzRVew
opfSY/UgrnTHoST9rrd02/2sFarcy+cFnvE43RpJ1fIbauMYkUqdubuRUyba7zlrd0VpVSpaEfhS
GVQkZM5xM8knKH3qjrqZnGSn8PTcAgBY5vVn9slafRZVb0wcX3SUyesw1gvz5F03SMx9IIqwiJ9y
PxrrfjhrFgD8hPkUpBuCn0WKHk3emwaa1yPU0xliydW4thGUgYJCD3zs/6NfAapkBwPxr+ZE6EFL
TqSbB7rtBgPg+phjhwzLoVImS29hHjEm1Ngc99jXrTnmrRXwgddMkxOHgJb2hQ1juWtRqgQyU142
CGYefe7TFEcFlyDoJjB2AshtxBwvTzDpAAuyeZ4ZQSpZwIfNXUijzjRKRrGMSdolBQuir5SbIJfN
aGTmC1a92UIOdYh912FQt0VKglQHFd3MAbz0oDRIVP+QUW6dE3P40j4RBDg9MMvRZCkva530QYZC
Nk8T5Ke1YQpqZoXBz7F+ZJzdWvC6PDvK0XBiJvnthN0kVWwhs3ThSHouNACzpLo9ppvh5hNtHiyN
oXyLqMn81FRYG+9lwNZpAKbVxWaH+DJ2cgzjMRa5FowtF0k5mLwqO7kkRzn+4B2AE2+EzDynpN3y
kWNBhbGEUc5l6uoyU0hVOd2WX5RND1652ZqfxM0n6iiM06NpOsHEWXUyWjrs1sUQ05ntWsm2GHF2
SH9rF1vxL+YMN7lfV+6fRta/sKmNJiGOLiHTP/YHDZxnJBNTbQnjDClOMnPUDF2hZ44CAVidpYH9
jA/aTbBpMLBSa6bkicBA4CSThcW67qrf7z3dSxf5kZHkCdZHKsrqExki6V4IkSQIEF//AucNnnoh
jbIyWs3zceVDmugB3/RQWWT0ByMDNQAPkN5luofVPOFSIGVWkrRWu5gsj4S0ZLpJ8C3/Vf6Sv2lk
3MgbZBZ5BOsAKRMT+1Id+AMk8l65JT3Y0hk66DczJ/Ous64EZVoqpfuntEjgHOCM7CjZg9mHsCwK
FtDfHsLkxDxFllDKwIi1hJyTAB2tnALP88bDrI5/EO5Uk4wFGbZ/L98zbNrq02ShOJSZEaQasA3k
HLkNv1Md0p6ckd7rx6HFqCxpv4Zb/CucoguF1alHtKbnQRurZ/0R3GCyG0w/kYb6uLb875/QV4b2
6JS56fo+qZQZW0tgGzIAcnb6U4XqB9FVXrqJvv9v+6qT71mYN/BiyFVPylQNONNzvPfESjbbDJhh
hDIz99LsXvatbucfUxYlwGqCYnE36Sp1wJe5FJKyOJkD7O6iO/WWuClM/ScWM0hlbSxleZTe6GF4
zsK6J+XMeEwemMYbXtIOK5hZvSAYzQMSIcrvH+Yw2rEPjLJXgCEbj/vC4BEpTjFnM85udUkYaOR5
VYb205Sc3QDj3fKQQqDm6tsUU+OB5z+Qe89v/gLfCTdhIY3awDpPOXnuIC3GYECJNPCPeVdtCQAF
0qWMEGY1GF3Ioqw2wQYPctRcEIySpr/EkzzOEzfMVBJrBylbLeslQKnJmmRvcjK82gxHmZFvJgBL
uRfGrBMj300HEzJQUkCjjglHnh474JohqSp5huE0coGQhksATODE1gUSWYAB42xOnUI3xJvCqEAh
A0oSS28T3oqTObPx6FAOVdKO96oxfuPbQChMhkatveQwgInOegFT+kDrubQGSiNW6dAPCHYE0ar4
aQt0Drtt5ZtaAGpLKkY3oq/tgFlyNATJDfv6QeLEt0xOfk7ifDf63O2MnKNZ8ilj59aeeYsPo8du
/KDyR1/pG2SlgsCZQAmIWYZE+z/SrmtHjhzZflEC6c1r2rLt1OqW9JKQTe99fv09LM2MsthEUbd3
F9gBdoCOIjMYDEacOOcIlVGUbHMRREZWPYQfZjUpnjmbwsoAgU/H94JCpQkygetNaY1C1LNlJlmn
eiBP+wyDIoNrAg9KUhZuxslyyq096kqXuiUyMh32WjCr1jUGYvrjjCpC92C+vu8BvbVG3eVRosVa
lS4IVeucuksXDo4qDXtZSo8z2jBqHh0FZak5B/xSEH57Ev5sKuVp7QLhDzHDIomQKSgPcZsDU9Bg
QhZCRsAmAYeuEpQ2d0qbfQT/M0xj8Kq2U6UlwXrBnfBtSIfSHicL+GlEWd5pYuUsKlgKCB0SGLBU
ao3ygD6MliG6tO7qzy4efsg/Y0BQR0c4k9BZ3FsuTzuCmfFurNIDFWDXWqpeU8mtunhSdEeI8UgG
IUd3AIb/DZ6SRP433/LPOjUqZ+m7aRSyCOusIHUKfC+0yu6HAFB7vKrVAuOpYDDZcQ4l8zNubJJD
tMlbRqma5CKFzcnpT5fcxV1xU5DmJLJQFL8+/kUhlXkyQchLpOLxWWlO2TlOKylZEb4ztIn6Z9IL
/Z6/oFMInCrvvmWMaiACg8aY8N2YMuZjrlcohaZa6q1MShWSPz3Fzw36KSfDrwKoyYjwImw28Krl
I0QpFE/Yy2ehtnktAZm5z39+BZ3/ilke9V2EX9H8IjxCA76tMzmLswJDhQfHqd0PQewaTjt8TZ7L
JxDmBdo+eYm5ZXP2DwETlWbpGtEOud6OVVMqZUbdywWe20ly69xbjd2XMycwMX0Z1/O/ZuhgL2Ey
cCBxydAwKZcstqGVnLuM+eQGyQFcyASpAgZTrpdSdpG+dgJCEBgpnlUvOqBseRB9wvz/F0UTptNu
rFEnBcPVQqRoWBEpV+pO7o+dozxdSCkCPXR46BVm0NuYI7fp5mAaSWNofQ9zZTwc0Ut6wEA+Jg2g
Y1KMBof0TSJn4E3k2RgjX3NjrBAg8LKa2Em8CX/JQeaGnhzUz50t2bEvRfb8iFmR6EE6L0Bz8y7q
y1VxyzrlkobVKCAJhvUYUNflvKi2/DH8hco7qTPEbvwt/LCgd+ZOz/NH0fJz3G4cb+W6EuWueWbU
izjgJ5BEWXf62I4g6ybfk2ZSX/HDLnHNN0vWJdOwQG4EpnUqKCWoEAs6EL6X+ul0h5mjM8ExK14R
21wIJavxiYfNP8YgVHT9datWX6txgDFCuVr+A2GTvP78jpk0xNqNJepEDoAjWe0KS+SM5J9JWao8
aoBn11+m95XcttaoExlB2zRpO1ibHAhbXRo0P0i3XL5MWXNLRMzIuVkcdSKLpJbKZvrnm9U/iieQ
4DwQe9mPyV3cwq0/8jaUZ5I6lxjnWLq0hElVDp1SUexyymyjHbzbWQCzBafqoPkAIRyAABrljkOs
RAs6XsBsvoDgKnnSH6V955moJgL1JX0j+muIqyfEVwfzW9YjZJmdoUBp852++t8voTueYjtUQtHi
l/SQlV+TcT5E8bJXVOgCQlsLWM+vayWeJiggBl2Y8mqO5BO+PZZ/rFP+Ozcq6L96WO885RNpaGTO
fNACcE8Dn5g7gn9735kxHnxYmoShaEu+yM1swu6yjJUs6Ig6FuRh8VIcizUohGcBY9+3DTHBwIR5
619LlCMVfVdBKgCW2k96IHrdY+LpKTiVwnu89VCCL78kvlXbvAWy4yoUCTEJDCIdEExch55cruJ6
JgUc7X4+AQ6EdEv4Ql58qZfcc+WHmJ9vY40KCM1QFcNSX5LZihAGucnjeBwPRCygzTCQwg0JzMgK
fTENs/N45ivUtRHFuoIxHIXUclpCirerveShB5807wOS7/PGMTeGqLfs0kozVNOQPg7xr7L42awr
5wZkuuLGAPV8lWu51xVMUbtmaThN3zrmCk5NvbNTLd/fdkb2fb+xRUWbroH2xqTClnoePFL2Dt3p
gWThTdAeDUSaaQ/ksZefJq/mw57YTvLfN6NLIIOltNo64puBQOJF/UoyDDIkL2NAFXoL/MIAa2c1
EVRWeCtLeIZQO2tmmZWKE46ekX+cO0xq6bWvLrPXFx0njDOLARrSYTBtKvjPBdewiScohnVVb1oA
PDfSs2LWElFOy75Kg9biQWF8UIsRknsgCRnP69A8pktRCXZiqUeQqA6OmKqY5sqVn7KlHqCJZiWc
38fcCRPcFuDksKApSzlxLs3QwdFSsP2OyqNZSqsdK6Zvpumnbsi5wiUsazoIdwEdAcZAp1l1gKas
1k4OycR6GKhOez+jFdDb4HrwrABntLRNPL7Ev8BSsA7r1jL5ZZvPUAoCdLOI5VDOn4Y5PJTGwrmp
eIujtlJoE1wc4IN2VTFxLGW506f5uZY1L9N79/ZxZa5GMSQUxmUwUtMwjbrQ09Zo0B5a8eXatPuS
J+nLbRNMx9U3NsiZ3eyY1DfZIEyw0bR99LkCL/SxkUTD61Rt2KlCXj2raigGQtMkFf5PY8EIbZ47
Q9SNmHwDIadfJSbGHo1x9Nc1BVonG4Ufa92hA3P7pzI3fvNLyW5tfmkPaZ+uEshuyK3dyl+V5iXL
HjWFo4zEvDi3O0Iyw40dpUzi1DJgZ5Tcek9gfOuTeW+dZ0/7C74i8tfo6wXkjuCVBf0UoJGUx4qD
EhdDAmtzeNamT3H/NK0/b28cE1Slk+QSJCUowyjUN47TugwjXepdCC2gw2ocWwtn31Zd0S+95EMF
fbl3XZtbm9TXihSxFK0QrD2F3nkqRsb0mHNvMkdEtyaoDzVnsy4uKZalfJh9cFATQfB+pzwuYIvF
q+DS+0vd/vPt3WQeys1mUh9MklfQPK1YmFBCJ8jYd/L32waY5U9dNwHJlcGsD4meawfsdKuI9Gkk
tBiLB2HpwDRfCLyHIESq3hZrTxV5e8lcFbj04Yi6Blgylb8RncekS7rejV7UQ4oXI0hVai+9Mz/I
Ptomh+mV24Inf/KN55MLCdq96LXQb+MBPBWlMfYYlQDXKHIRvFiNOzJeO0FXhtfOZIiSQIsWarkQ
uMbOImm83tTcKqd0WPPBRWfa8LK4u5/BPhe5YzeGgda11SECkcWnNMfla6vWogS1KehBUy7nblEH
X8jyg6kts23Gg1e33Tc5USd30vWPxhomgdUbYI2SC1Fz+slUDsWKLpOhxbXuhEZVO6UwPd12E3LP
0NtHahigALMMGWSR1wua+nkFMXI9uAPkYM34V1zsV/A1IPHoNF4OzIyJpgb6NtJTM4EYvzYGfaW1
L4ZxwI2ut7bhNwHRNqxkW3T/poFE0lB6bVtz1MeS8xFcrSPMDUZxWIHq84S+95ZCdCCljJqYtATm
jEk9M4k4B4Hs2hvLqGgS4TFJx7v8eqFznnVqGmNXJVTgs2j2Jj31+uFbb75ESTC0nGSCyWVAKqj/
2qPOep0uS7UUsEdSpdJtzql2nqyX8Ad6SA6evm4NTAh+zWSPn0UUjgzvthcxQeOWDNIzHRzxWDLl
Rp0U56mkDgPuH1S/pfaUIYdy51Rx1njcK2t1V7YCkZWunWVa/dvWWT5sgRFUVWWoqyDHud7tPM1i
uRi6AVNnDZrw47Ta5rCou9gcsqBoi8EH99G7cKIgVsWNK4HLXaJ7IFWr1II6NRiQ2pWfIF7l1cD6
ak+9LVhOgVGdb6TXBLCTr1R+mbqtxvExZoC3DIO8yhVwoprURx/SuA/HtiEDfvUeEtn3RC/iN2do
df8X9XNWcLcwq2iBDgwMZfSCo7Q2lVWtwKC3Vw/4mF+7c+hKwQo+bn2nvPCpllip2tYg9V1jU5ra
LiyQ1LQm8DBNpThhYShftL40j6pg5Byac6Yf/Vngxck3KVu7hH2rTVhgPUy2midQls0dVXOVdD+p
78I3blZ3AQVtrK26HMuKDGsEtLIWjvEa7gndo3qSvv4FvRIJOXRI2pqjYm+alkVf6TCHyhi4xsHI
/ZCdiERh7xR+5HNFrFn38tYeFQJRUFLUXoQ9omYCEetTfT+iEYpC6+jwZ6EYvomnuSYCl4CZK7zT
r0OAluojbtWoh5f0nT0u8rGM1cS9HWdY99eVFWoPpRVtT3GAFTJrneyKxxiUcc1J9zPf2vPIUhgp
/ZUxegMjHZkGmVoDi3L/zYpbcz+LueZh9qx54iyM4flXtqhQss6DpUkGbM0+eO5lRzsNALZ/EJwn
b8bMQlfb0nlEI5lXf2P1dq8MU8l3CD3gRSI7KgeSTzjwRMFOS5uoCmH0tCFkeGdCcGi5lUccqUNT
/ed78hL8ChOtSMiQA21F3V5zjRxoFjG0R6C/MqTm8hhzOrld7edA4GJ/L1Vh6ihemaPiWtgX0aKG
FzcSHb1wx+fMI+O20DnJA/Er6PIfC2BrtMfVE1M/UgAjcoYM9Dg8F2M96ba/hB6bhlIUGhQlFk7e
CEVha0dSSyOVvOoH0Rzi3yKMmH5lkTqoAPSIy9oRi0ruyuNdUxxGU/LKTubkRIzk78oQdVaB+zDk
XIKh30OJ2YWl4y8oQllHByIxEKZDIxAlDfLvN2FcTbMhKxIAssjE7PBVPSi+cVz3iSeAJyapbOkA
ZmYTQAWbOyzIihC6jpsY/wONWxqyGqt4J7Ry27mf5CAMpjuilkM6PMmP33xh3Nc4K+VAOvvHIhWT
hjlfrKSBRcKQUEnC754dkErq8roMzvw3JKzMDd7YpGLTvGbV2Kg1+uhldA9AOTi8V220syXbR2Wh
u8Wy1JyEkrexVFRay8ya1qYBOF8o3S6MbAWDI8NQcO4TFqbkajvJYdn4zqAp+ZgvsEO2M7f2qglp
ZAgVSOdIOQj5l7T5vMo2aF4JHDNIgZwS973yWZwaV+92WnXUm3OiY9qK985lvF+ufhjl1J2x1mJK
fliYfIJG+ye1LPdpeF8Wg5OWX7plcjgXEDn2dEjcOhYVgWV1UKpmhcE4LGyIs/ijKjvFZNl1Yjix
8Ig03K51zFQv57J5Dw7larlUQLbyqS7GCdbJGe6fx3toXAHaOLmQaH8f2HZrjo66ZZ2NVjzAHIFr
raWtQJH2PxK0kqvEzSrOXtmjYu4U6boV1bCX7iMyZ6v45iPmofws6A/xixEAzN87FTiN0UD8374r
zcYEjmwJFWeYFg+4V+3SB8ddAM5mvz3zOs+sm0U3oAKP0hPasXRzolAWq4xUxKahlJ02Wj9HEcjh
DRGy6t/fs6qNKcpb1byQ9TTv4C8tWvpqjbu5MMaglrunrOsfQAxg3IMbv8FTcLQhRWXZbWVw5s1Y
99t2uZTP5rrc5jFZLgG8kGEl8Jju+JGAs6s0iLJr8iidNJjJRikI1V9yONsRSpaKNPJiALmR38QA
dJlRrIQ2mvG2hp0sVaEj0Ge/FrCeEIrbdtd9Qq/nLwrm7KsMGGZNRNUCpMjUVWY28VqoBP76GzPZ
nCEWpoLPhQx2Gs/xRx5Cifm9Nvaoayzqw3BRVthLQV4gHX/nI3xdQBZQAOWXP+ui7q45XJvC/G2H
jGInBwSY2E+A9whRZhsD+bUN+Gkdi9Hzyix1lZm5Vs6LdNnO9Bkyi251RyB2xc8F4MRvhjeiFDL9
6M/tIbsfXvnrZt1YhqkaqGKaAO3T1e6wCDM96SPgI0TFNaTT2H8fcszn6oDcaAerMf3bMYD1OVE3
VVHxMhXQadAx1arAnSpUQIvrClru4zFSG0ceQc4+xveNuTwka/uSFwnnkLCOoymh9gJhPR1hhDIr
tsYql3IBhHH1slRQxZbvEiXdzR1vAoK4I30Yt4ao9HkxI8DgBRhStTRYAf2Ul4hzObA+2dYEdQIT
MZ26TIWJugOYpH2QJvVkrRjxlEpbzJ5Tkdf6Y81ZSVuL1BlcSi2WI7mExbA/rtqguGk4P4ZV/2rJ
1T4f4Kaa5cpRGtllUewyM/t822uYuyoDuEtaJAhzVF5VZSiqR2pG6O7Ocy/bVqq6ty2wsBmyaKIQ
omgQvoFC0nVOKfdhCopVoQVWMH/AKA16WhDQU0A0igloIpYUJl8uLNdOcp/v/oIEgRHGr34AFQnK
epzCrMEP0O7FX4S20HQj6UJ4KnlAhSycBbNKz4BlQBgG9WdRQyfjesGaEBaDPOitW0vpnTJZgQjY
vyt2U2wnBYYpJj1zZCM6FYZ+MKLKCjgbzngsyBK5tDTSfMXM0LX92JTrfGiS38kjwfxHHrqiMx7T
kF42vHL3m/aMiDRUR5SJDmRKzLhfghHVholzphgOdvVjqPhQjoUwJgV+jJx8B12ZHaPvcHu9jFN7
ZYEKDLKOF0uPHp87VgC9h/1kI/H6voKAyC7i7pMJASnIQ3M2mdXguLJKxYpIihM5m2M0ZA9m4YHB
o5hRpT2QpxF4GebWrstgiL3xZUyc5oHf+OPtK/n3m5eaIsxhHo9YtShXvmXdqaPEuVBYwQlLNCGO
IxlEjIfyIwjGdmNV49z8W4Rad+XOAHx52cW87WSd0a0tyk3CeVHjSMBtqXzI8SYgPAzla79gahnD
7m53uO0yrFzrammUz8zdOCzpAnNkvhWDEwBDZA4ioHOpnLri02177I/1ZycpZxnLRQdWEs4yyCt4
OxLrU9fovMuEeexVFFuhCA4aR4OKs8sEJU1tCFs3CauHeAwP8JBzrkSPt9fCdouNHSqcyqI8wu9h
h0jukLkpQmBKCLb+QhiBuXEogGLmEaAroAauvTwWMbC/ZFaLmn2SHwSokvgDRKhUWym8vjp2Jw2I
YV4Zi7mRG6PURsolKCPnBkalDtzRuuit2bmVRM7xYuRrMkTk/1satY15G9eyvMAKeS5Ju+y3GOm7
wIk4qaIEcByEHt7c8F2dR6rSKiAhALG96qWEARZyMtEPMiPJx8ewKrhX9qin6JygK7aUsEeeFeU9
Eeog+u3Qcr+Ld3VQcnlAmAnGdoVkpzehsNLaGBrdsNh5TRlodmZ3R0KVMwTrCd7igMCrejAAyFw9
NJY+8NyF+SH/22CdxntkQl1bEtlgGYzuZM5t8I0Dv6HEPndgmlN1DCmTWHK9zLqJm0SfVuIw4YF0
enrwIOp+/sh/PLHj48YW9RFLRV/6dIWtS+iHwDKZ3qtOQiDabRD5vK4L65hDlxcqtrqMVwTd51wx
/Y8GhNy6ZrIYu2mMyl1cTNmeE7lImKWeEMhCJVWELCJuNJHaQTVOp2lakJhdKIZAD9VVzogyuIvs
xO+DONrzypbMjdyapDZSbZNVlCKYJKoKRB4rWg4gn+1tAntCg9rw5nF3e5ms8CUDDaSCXZrwH1LX
dtkuEkScMHrYge+xe82sJ7P6/8t8k9mCPzao69qUkrkWFQN3QJ87+KJ+2Z+GTuashJlJA80A/JYi
4mlJz3dLkRBKY6+1bhECbtwOwr0eK34zpHflUvpmFbuClh/bFphYANdubyP7022MU96iTVFUZSE+
3ej3++lcnavRa3+RYcBlt2qO/iTx/JP8Rdo/cSFgpsKQ0PajE3chs5ZChQYILKIiCu4d0S5LOzqk
fi04ywjC4t+O2k5nDRqM7xgNgrQzRlUkgHIBXaMu20yQ9FbMYd6SXoAQ6k00TwqZt62sTG9rhbpd
1cYslZksEqDxfTzYqSvcEcSm4ukSOA+5HUWePeqeFTJJj3VirwX7c+xIRxNzyQdAjzD9LL+OXCIJ
VixDxxbXra4jmhnULupGqk4AWgH+14GOI60Le5LvxFkOkuhYgq1mBlreiGJPJ9VYpdyDvsGZxBgk
chIH8cv6JagGqZaqYUxYEqlDmvdm3rZgq3BrZf5ZKcYHLeGNeZLNoz3WwBSQCC4VEKqI1GJR4h5F
qUQxFpomfjV3D2PTfsihfDTkHSdfYq0GM01YDrBNBu6/6+uva4u6XoUBxdgVMwhp4cwzJ9yQWEwv
ZmuBytLXyurF1OpRQVs0O1E/CIpsm/lLMqVPyqS4wzx6nBDD2j4URIAOgUquilN/vaasl1PR6GCR
PEMAEmsshyQQrTfmwGN6ky8EBRQplP3Ke5azQMZApvwxTW3nYtWKEU0wvRzKE/rEd6QsMjt26Lcv
ilOAiZgHjGXdS1A51UkWCvQv7St9Z05pX6C6locLlE4tp6pTdA3fw3AKxB8EdgzyoASS9HpT0wKF
0HpE1V5+nDwDKudR8p0MGxKU+2ycosrlfEVW2N4apC6KqElasW1JP1jIayc2stIuIkAnEuW+LsRf
Uz6C31MNd0nZ3guS6eqg7QU9sRuiVTO26ykRgMDsMBeoQNvi9m9jOdj2pxGX36TGAI/lhhjipzVa
fYK0pmvE60fDzHwMF93dNsXyKEW3cHdcCsGqSAX2Lq3adSkBbo2k53qVA1n9rObzfSebjtIZ9myJ
Tp0bOytK3HANHYwr+wtRiFUlR8uUgPNrGCsHBEIh/oaaoyFS/g1sXqWUswTIjhQ54/IrNuvAqgW7
SSCf2YGOrH3KlORo9a/qpGE2IXaMRTgMaunlaWqTT8b5QYzkE6ykKEQSygiwT1Ghchz0VDZXlUB6
TLz4tB3kRZzRHokI5QO/TcZKX67sUZ+jtdRJ6VcFhceDlNh4pwPt9hsbqZ7QcAl4OTzXIHXuhFyJ
12HAAkn/qnk0f04NVDZ7mwiIqXh2Ht4zCnq1ROrgybVYp8B1ky0Ng9hRdlG0J0FM9itfrA/veOhd
maMOk6lVc2UkMKcG4wkVqiDZC8FfsFDzPIV6zxZaWllRAzvhGaLbRD5UddOvROybzAx3R14jUCEv
Auri2y6MfjF0xjxM4DCDSEbyJJigwAGpeK2pnl5Gdmp5o/kRdCeOoc/uuvwqELXCOrU7TFOsGN3O
08GGJrG9WoMtWrIjD0cFU2RD/XUqo6c5gmCwrhyTbPQL7WfViTtFETwjjThRmHHer9ZAXaWdZUaR
1WPTMvC36uV+ER70AWCnuXJuH2RWueHKEhVZQkUoypX4OaSqTuKvZCV4GIiRqj+y3brLX6sT0PWJ
J3/DNJldfuRdo4xyA8xDqIUgrAz98vM2IV0L5bQzMo08EswDYXXFRMedzK3IMm5r1dIsTUdrCO9I
WutJaKCd0nUroMdquRel8GNsdgdt6D7e3k1GzqVJSJNBxKQjsaNFncFu1TWLiUujEC0pmNtucpRY
zhGE5whP41LI7AYaEGez1SqJE5IZLqOhMQ2yDODlFZUGyg2J1me6GcG2JeB9lbdQzm1V7byClsXV
wnB9vb1WxpZiGEEBGARFDsxAUfllkovrpEa4klDlkAu7KITKX6suc7vIMnhuyrqO8YxDJVjU0dnD
W/366odGHDBTxYy6H6GygQxThFPnRMGM2h9oCONH3Us/8l5brMNxZZWKXYIg6kWUwurvwnoTSBbK
bxfxysLXKzf6UQA8q6fgKhp9RLdK/Mb7DazWzPY30AiRYinyeTDG1kVEmtH+Sh8kGwe0BIJWCdTB
AX9m6yy2Axgd73CyaG+ubFNhKF7D1oxjrJ8A6AB3cJTKxj+CcJ/7gqcEZu6T7JrId4d33JWTC48K
5FfWqdAkKrkaqmT3071uwryyMx8I7lMJBtkm7MigKgYrZNPxn9mMO+TKNOXcy5iMxbxM/yz8lB1a
sLRIXnHPQ1Wx8CRXluhESofcV0sWOfvDC8FGXxzbwFxR9Rw5+aEMKi8/8/aWEXavrFLpFJ6l5WQp
WJ9Zg4t1/bQWIqZMVi+r76e1N+1Yneyo5pErcv2JSqqkwmpCgfjy5Fj3pJdbYrBG2Y3fyJyaERBw
LaC8pz6YRL4zMxIRrBk9e1KWBZKYWnMiFGEad8Pv4mWcn2q/wYBNgpHNRbwjKt8FJ0Kycsgri9Ry
hzwMhyaGRVQWnVQ9xegeFD8Jp2PZ3EUOGEWeb8dkrkUqhwTtrCF2oMvEtOboXtaY3xOg9D9rTNzi
2/9okQrMQtFkeCFgjQTbKWSnDsFpfiWDsFZ8JurX3F0lx/5tWPjzHamgHCc6+D/bnnxHSFNn+I4I
hkTgO2/uCvBkGj84S+QYpBPKtjGI7iEMIktx++UITtpvRNZEbc8yOH0r3paSI/9mgWhJAv5Ebtc3
b6uyX3pZ7n4vsIxgrwgA9broomrSmbgql56ZdZtbG5vU4YhBuDFhUIGs8eKqUxA9EoujN4r3PVw1
dxCHOcknq7umb61SByTNi8oQ2stK/3HXyIN0yeVQwi7Z3fXz7a/JQtIhC9RJ0Q08IBLNKRQ1KeBt
MkIfWWmjHDAVA4dNIFoppViwEaCPDj6uIIZo8bAjbxTuKWU61OYnUDEfyoRFMsSX22Xy8IGnYHzt
7cU34jPJJ+Sn20tmR4WNPerjgup7aRT5EnZFZzGOJA6RJQ/uP+70P1ukPmyejemQdBeLlzNKLGYf
iTtl6ok4MHdPmdF9s0Yq8ilq3OlZ989nFY0j6dQKTwaYt3FM4cBuxYnuzFO6MUgFPl1K+6Y3YHAB
km2oVqeUFZ7yF+vCNKA4REjcFIw6i9Q+dl1npBgQIM4aPpYn9NeFEwl7hIBfFez1iDqbk5i7yJFL
G8Bal+M5jEVe2ad2VUiMApPWDYnu1r3kr8/kaUiwJdVecwZA2rkWGZnXlUVqW4daCUF2c7E4ugTJ
S2TIdB/NxT1nbQyPMfBMw1Q1GHPBQ01ZwpHoEhMy9YCLrT5JRsh8j7rPkYiU4HDgkm8xQix6wXh9
GjJh+1KoU79Ms44qYYZKqXosFkeHKBcpms2Dn0luaZLMxxUhm8SNsqyFbg1Tx3+RwWeHw4HWX+Sh
i6r4hE92mAKMf3SjDb4Ku66c9/SKr5ZLuW6UtnkjQxbDFb9oH2qQf82wafcauTh9cTfZ2o/bH5T4
InVtoqkKEmQQaFt4j1K+OjRpn+C/QAwtjewPVpt5yVgnu1YZx/2aSPG+1dOFd4WRJxBtFfB2QCRR
LQaFG7XMJjTiJkeahzJav49yN/UtT/wU7yQNzyLup2TcHIaCjhEm4RTwZNBcvSC8UeoySQlqgmgR
FwpYei9XlwctO1BbeLe3lHVzbO3Rqc9SCUosZbBHhqhlcUdYycEk75U5bsYUkEverCjrkAC7iwo3
WnCQeCQbsKkHRVoo9dCRawAhzmxN/F6Fob1Gv24vixXVNANnUMJgH2QVKSOYRe2yaATmS+gwiSS2
tmnyCGNZzog/LCGuSJou0yLfPUxD2x4wGvPjtDhVeSxxAnAjOTpAnZ6ku8JPIv2aoorBJRVk7eHW
NuWSRjHpsrLCdpl+FIfke1UoqDs1we1NJH+FdnyMlBG/J4KRtIBIDk2NoZuQLNViBnGdzPpsFutD
s8qHxFjeoTZr4FsB/otDpiHbvnaLvGj1SGyA4KkS5EuRXCTeVKX619tLYm7cxgoJpBvnq6YB3IgC
rEjoqpuR5q/SbpwWzqHiWaHuASkExCovxdbVzTthxVRY+ApKT/f2Ulip9dWOkV+xWYtel2aUNxLC
r5UfJfFF0n6t6UOThO7cJWBBO2utZq/pXV6jTpjer9aHxtI5wFTWOdt+NcoRW6OMm1bGSq10/SIv
wqMqvocm5GqdVNQf1yHvsxk2CKNunIAlpNz3oQ3NHrBd63bc2eERAhiYPApll8/7wHpOXNmnsoio
mtpoQgxxDVBoQNsZN92KSTzCzJQ4sebLtZ3sZZ8UyZojIcHly76xypTgJwGaAHMrpCJL+a0pg3hb
0pBtdy0e4WIZqKYj1ottZqvXvZBRxOacBdUJHHKP0oLfg0Y8UdfjXU8yWSwdExALABYxyHgEzRST
WGYd59al4EH4+TNvig7qZwz3CoYfyh/SNnYGAALG2Nakj5Hsq0DKoIHpQQNC7O/UGuyuoq0q942y
n1GrB7EV5+yx6sjG5hfSym5FDryvJv5TriDltrYNWuWr5REuMlBogTmq3NcZ1/AF7XRja2hwRNxX
Ma5uZCcYLcG+tEJ7qpYBymSFEPuNoKtOtlqFu3Z5HxiyfEpztKuicHhI1Pk1nFcVnNtDfD+kUOdI
FdOV83Lw1KG/G0NT2QuY0vb6VcpsIY5Gu6ub1GmaFaoWih76KsqZiz3nWmTHfQ+CEmssHeSjx0oA
m8faAE5UAWdoz+kY7sGJMbiVoSY/hajVva4RrR+DJLrmbAmcJjsrPmw/BhXV0aYWhZB8jCjy8xz6
EV2144RBRu6L7BYlP1D5kyF36ng2gJB3owy6LesDgcZj6HH/fXb6r0Qrgg/PYpRVCSKEXIcm4dWk
At5qSnU7VkuNbla7R10T3awONGnc+QLWqkApJkEiAnSmqNZeB/d0WutYHIAcImJsGOT2cr86Cw5Y
53zFyzOuZiYrD8TC/jNINyFaXU46KO/UeIcS4GcGDZXiXKBoS/jf1d7mym4w0mrTUoD6NBTMVoP2
6nqFoPOVMxMi826P4d490JH7cpe+LG6FAt97JLuujFE3ctf2+SSrl9WJDob+nOKsu2RtfSDgwc1x
SeLVVCS4skbdzJMJSlIlvHy8BYie0p9fTdwVhOUx5cudshIBS8XYJhFMv5DQXe+kISPqmi0AOmWf
C3YVJXpoW4BmPoGEb7Croo4AXYrn1J7CafjW6rP+uExj9hmFZPGUTWv+YQzn7GsfhRqnFMcKxhbY
LiFwAqo/ArS5/mlhmjT6FNY4/y+Lc1GhcyeM/+C2JgBmDVQ1NpTvOHkr67ZEKxhEw4D8IjWnXStc
ailZ+pK8aVZfRsLQQpe6fIidWMQAn/q59giHqNp4ZWZn3WtsPCw7HkiBRXV09SMol8v6uZgnYA0v
D6vqiQjijU62bxAtBC7V0ZtUHZIGIK9TgNdRoWZPh4syApXaOIP2W8yMfNcWpRQokRk6VgqW566v
xYfbLv4mroODUESwxYfF6wBx4/q71q0aRUqrd+46T5mzQmPtLrXqkHN7vA1KMANUKiK7BkS1Rgel
IRcrTGLCjLDD49RZ99IuBEJHCaCaeuaXplir2pqjmqGDmi1SOBtIFGQgIbo7aMfZt/ftbTOQWhF1
IUZ510YjkTPXbCNHmS92+g/AXqBbRnpGd1GICTIy5hJypzzJJ7kKSpRlKt7KqCm0Rg7L8uMArr3q
0JqkwXy3HkBGD5Jzm/BATwZvwbw9pY7BhCmyThlglggdjfs6vmCs6pfQJgLipveeahi1Uso5gWSQ
lxA4VZRQZiBiXwpQ0AQ9lJlnT9c8BEc+0R5vlVScS3rEojKDScUo7Dzv7L7n4dXeHnGM6OK8YUIX
5UyUwa6PnL6osyFIA2hFx95uFmWXVZ8S7Wci8S5LniHqi0FRaFknE4rz0iB9jwi5dgwBo0avPS3i
oevfOuX1oqhP1eTJWNbaVLt1i36mtO60Xj9Pc8x5pr55tRA+k83eUZ/HqAsLOGmY6SLDxExxEZ/F
oYZISh9/TyS9sbtqHV9TJW682+f9TZGIGMa0uoyZEJLqUMmpZRZp1MX4aGla+M1c+ktbzvZaq/tY
XD7HErzltsE3+SkxCDoOXQMMysAb7dpLklKrx3RBNjz71R0Zgxr8Emgrbmn9TRGfskPtqNAYPfhC
Yac8QXAV2MLfWtY9Vw7lLdfbxRIev1BmMciA0PWK5KnK80ieazf8Yt1rfu5HT90dACGudjdiXC6E
UCkhfezBc5eudvoUvi47Xs/i7fEmu/rnN1BHYg5LMUpM5KpJgoL++KlNeDKlTEfBWIIC1haw+9Lv
itpYVvOiVhAuhvixi7RmrxVdeKoVNQwi3TS/Kq3M+4rsvd1YpUorZVhFs1iItavn7uCR4sbqWsf6
gxWhvFKd9QcyPy0A23/MDw2KmZCHwAfmFRUYlyK21wQFK0oKGvAblDNpZbmucaTVuBSrF/0gg2eB
dGoIWKT9SqxmLv8lx/ymGNISLQ1QvTejIPlcLnIDmDmaCTCMqwKieLfPIuubkolZ2bRA+f5mWqIO
QWAUpyl2tzyKWurW2ddCvZOKyYkzHmsFK5AiyABgqWH2GNOl16ek+T/2vmw5ctza9ldO9Dv7kgQn
3Dg+D5zJnJUa6wWhUqs4E5ynr7+L1X3cUiqj0vbzjbbbUVYpkQA2gD2svZbelKLUcFykSvGwMqNa
gwYNTNoX+Y0b5itcDQeSSIja6GqrCBo/DzW242IU5QRVMLvZUhkuDB71lXl1lXo3fOD1iJU7katB
dPOmqXyJGtfBIXS3xjrQm1EvLtQl7oUyE0Ruk8jWwsJhgfBYgUzUlUDiJt10165dcx+HuwjDRaYt
TZlKHOF+sa9cFug7CnusLOOWq3tjYperWpNInSN0WgBEvXqFUJ1DpXJFpN1m+vkammARkVUQ6c9Y
4UtdNJuTRp8zgSOjGt2NkNcUDysH8Tqv8fbpvnbQVukXMMuLRAZ69rO9GIkkg0YAo7FOtvStcZIt
FEpAmCAGyxwhPygCi3HLibly9lbOfgJ6gVUj4FJItABBVpf1Fc6ePpidQb1Gz+wUPGOKUHhxzf+D
7fs03oVfvxRJM1UaxhstyS0iU/KTXeMYJkVfjf/v44dUiUpgS8Ebj6sFvKufl7QBxi5rGUZD9QnC
LpkjgKgJ8ABvjWwNty7NHj6i/+vr7GueAaMiooYOORKsoOq82EhUZDWaiBm8KGfYpsEqQ7v41FHO
9KS5KBW6t96nK5caar0opWv4l6JdApBRQqRq1zNkhJZ8D/dq3wjxjrfGw68ndsVAKYFjIQE2DgLk
y2IhSdXe4CpWs9JHr52O6dzbvx7h2olDcC6u/TRocEan8+cNo0mCFE2GPkPF02ZzpelFvPcG4sBt
6gj2zdam9eM+x3oAwCNpCCW79U24pONdFl4MUi1XiJsXV4VKQGHRBczmiyU5IpzBW3whV+f3ccCL
e1KN+dLFMdzBtE2CquLEbOfs2HMJIujVPsumlyoHSlE1HF2tfUK72ar78oaXf20f0dtJdHC/AEd+
mflHllvTxoTAJwXXeN6ch6i5sY+3RrhIECxam2hRjhGkevlRcfQ30+jt16Zya4iLi0TKGelnHUPE
dWWir8acpbtfj3D1HH9cpwtjbHpVRdsbrEM9VIG07Xcp+Ne2EFufcRWnDsiElxHahrf8hvWbfzXK
v7dnnfmHeqVUZm2eTJjZekWKu3oyC0t1RFe2Qc0c3QTFXLs8Ps5y/fmH4QY15+LQYpa8Gn6gVn+c
FEB+BJCn/yfLacDHg+nhxbl8atAdThb9z3mJlpqYazSkmHi6V95iPKn0eNMLuhLlAVT595AXRrIg
khwWFXNbqxBRaqHdHsqCSDF3Dg2Tt/q87P4cu4RgY32jTfsrywHeAfwHig14RUGdfPEOiCNvIj6x
dSNFC9oUeANGtw/+BSnMa/fYx5Eu4hNaFhOkCmiFpt/0yOXdcL9WXXVk0vv2JN7fLrR+JS25mNuF
f4lbExxSPea2lkHItgg1wMVGO/XL063X7dpJV6FSBwgwSBfFn6XWDwYKFu+SNjqGksu3SH0n4/2v
DfPq5wNIAV9PBkWndnEASpnXlaBplS0uaDNslRMapG7oPVy998H7gMQ+iNtE4xIiIlaGURazvkZu
a4K2NTmkrtcMbTh5xeGWk3ztSH8c7cLsB6Z1hKuYUdRxB0LxTqJnpqE8/HrdVvO9vKc+jnJxPVZs
1rRExpwQhtAHxvnoq2MbaIzLT2071LeqRVeN/MMaXtyLfI5Khub29TD3KKnrfmoXD8xdicsSlx9u
md3VPTMUCspNcJTAf7wwcXUeauyYDI1wSEzpcOFWov6Ro8tq7bW5WQf5Oj3E1gQENlQj0Fu/vB67
WZaWUdPXYGNFtSZ4XzbAC+RwRlaU4BSFN7PsX+3k85AXdtLLXJTR/YLuLWWqHdza2mgyLZvDvEbv
i/nvmgsGU5SVBWX1idWLwcCp3RiCaEBjYT7HIEkbet3n8mPW6He/HujKxmEkxG0UTPngqLmk9+3K
SAP8Au4w6nd/9tmu2GCUDBi0ZCM7t3493tf7Yx1Oh2uMIhq6FC7sJB2zYhpSxG2FFKEpgp1qNTn+
eoivR+3zEBdu4wToEJLN64xSxSqUxp0NavaN4VPpVvr8iteDsdDGSIAb/Zny+uwPxPNEyllCKL+6
HyzMNivQWbuH4jiIVYSAn2+VIa+8JZ9HvFjAvod+XNXhoC1vIqCc6MB+B4nENvaH95uH+mui4vNY
FyvZSkys6YSxkEa3k03pdr6w6wPRv3UHX7fCv9fxkvRHT5N+MNjP62NNVLRW/d75I/Iv5P12vueq
DeoAca5+FWAeF65GPSBkLxSF23L1R6QTK05uJemu3hWgtF0JyghCh8vbXuhJ0mYqRmi3Sf5WpQEr
n39t5VcyZticD2Nc3PBRZEgLrzDGBJ4kcIpWyO4YpjZBoqRyRlvcDrspggss3CexWWb2Lev4itpa
PQDwKK9Ui8jcGReT1Ma2ITSP4As72q7cdlskYvz6tCBjoB3IjuyTh64zI5hnb//UM0KRBBLE4ibd
cT/5QV5+vSDX1vzj17lYjzRpKrkWcLPM2dPU5W4H7fpUJTfurytpZcxaRvkYcTeRFePCe5ynRp+S
ddYrl5nsSH4adKgg07vMot+SI947r4SjHvx6cl/FAtbF/jDsxbHPaqDR5XXYlVdiOuduHCPSSZAe
ZdvRXdNs6Tf9WO5uNeqtn/vZb8G40FEB9Riw1Zjw5wtumUdtNXBuS4lYm6UUQYGrMyl0AzLR7GVg
hqCDeOPx+yrAsU4WPsRKUYe+y5+3xQcnVsh7NSkVvH6jld4Xmxkl7bUvJ8lMkpiz4Cz3ayZzMNVd
55TTg7QDuMeq3X8FmnX1htcArkN6ZXV3L61cMPp6mpvVrBpTDkUHMSaueLDSd052nDyOs7W76d5c
s+WPg16set12VFwYfI11t0W6hmLJLrFKU7Jw3oHdMmXkwY3mhnF/RaVi4QEBByZi5RmFrv3n3R4S
bW76HlbW2eXbYK9J4wD1sWO9UU3N010imoNkJV40bQzZnM34NmRs9WwuDe7jV7gw9JJ3g6a2+Aol
ZENXcTLi7RdH2UBB/FbTwDVHQQMZqKHJax750smKy4RwY8FQkfgitac4pqYc7Ul5wxe/doRW7gio
84LxACQEnxfVMLQGA/1MVSd+PrHU5oQETJzeyiZ7neX8lU595Ny4MNa3+es6/j3qamIfztCsFHE1
I7ywqQg1HhZrj23JIwtQ4Nrsc2M/aOleVfs/6qhAk1aRaXaMYrY5CM3LrMhI9Ca6YkK/ODMjvUvB
3T8W9pgKklUt082KyPpU/OrLXrzITNGrrly/LOgQnPKl9/iDelfbeMUg1Wnm77f8tqs3zMc9uTB0
ESyYk7AWKxSv2EN9BThrjupkfqZ3rVsHjTPb5Ce2d+0wN/BP7iiAK0J/zFbtX+/U1bP+wTwuDL6g
1UBZha8iqY98eAHbPtgjbtyoV5+Pj/P94skBwx2vCyyGQ6CFyWz1Dx2ySRsGwCK4P47dSTIcETmR
p1uZneun7J+GeOnaZbkmjkaC+YmktKN4NucMxZME4CDB//VKXr++oDWI6qi4wnbXu+WDzXPStolY
4kCT3lxLGK2VbZojuJm98aVLrfE4We02shQwz5uNxRxQJNxiPry6mx++woVTBG6kPNITfAWq3vWj
3ycP0fR4Y5pXT8uHMS4ulEzJjKKqMUbrVAGFEpWJzgxPeMB4q65zciw3nUOsJgS96s/wm6FClqo3
wqx1lC9nVkH1Dc80rlBykbaeSc8IGEZwwWgdHANuTsutlpevOoTre/RhjIsNbeqpETUOR2B1strJ
LM/d0wy6Wgk0V3S/yutkp8wDsRsUCQsECtN9DcXV/4DV6+J7XOyqWAN9Fal4j9fm7xX+n0t3sbuy
FahWwlwZ6cNbDt/15UVhTEGiY+2V+mzLSqUbSzLjxK4agKIzf6PcXKHh7TMzhZAZZnG4FVtefTLw
Pv3vkBc3kTjPIMFnOKm1mBFTFvQtl+grWyRz4tULN8gmynQnZ8Vy63q6ekegFieJKC2pwBl9nuyS
9Uqs9ohl+rDYgwJS2lBLmMzhCczAYb0V0f8y+71o8sr59VlaV/GrEf898MXDo9c6gcr3Gqj1Bkiz
3gZoBVfwcTV4nvGN6+nq1aCKSOcjy00QF36eZBHp8URLGFHc3kOrylS7O924Rfx4a5CLu4EmSzIa
CwaRqkMZvWiDV5Lzr9fs2matNccVg73m6i8sM2IZBLxnhM/VQN5FrYzNUaH+0Ol+N4qt/evBrqB1
MdKq3wE5Hx2A5IuXSyubkcgaF9GkpJvVCPRQEr+PNHkRciMxl7jeTTp9IqBJMTiERjh7TXpEKRKT
bly7V3MUH77JJVaybxbI0kSwlVWbIXOizNRrT7fYYc049syeb3kp1/by44AXe1nLSazxEQutgP1F
uJcV6Ebdqttd2UxwqAHFCMUEsLZftl6NYztBpaWt7VyddkQEuZ023bWl4MJS/7zS/s/b9H+jd378
81i1//Pf+PMbryBSGsFj/PzH/9klbw1v+Y/uv9df++dfu/hbh+odN3nz/t7tXqvLv/npF/H5f41v
v3avn/7glOjank/9ezPfvaP3v/s5CL7p+jf/1R/+1/vPT7mfq/d//PbGe3Ra4dOihJe//fWj4I9/
/IamgA9WvX7+Xz/cvxb4vZA3f7x+/YX317b7x2+E/o78yQpjQe0NZLSrqzq+//yJ8jtA8FDPWWE1
FBUX3Mclb7oYv0R+B6YPoZqIDBaaEfA7Le/Xn8j0d2CZ0Ou9MsmvdLrkt/+d96cd+nvH/qvsiyP6
X7t2ncjn+xF9szpifnDtr0wHChp5Pt9Z4PBKSn0mjbXm2RXIXDDB1EAuuXYCsvQ2gdaFOX4Zbz0S
Hzw4QyKSMKAH2VrF0xUAltTW6vx6SgFl76CkB0yPDjwmt+LpJtMT+UmL8eE1uBz9p3/5YfRhSgDo
lfvOykUmyyEEkHMAE8VObNHsqhlNZabAnQ9WOSTzgyBIbDnwpCjhXo16pQcLHyFMWotMbd0hq9PZ
q7KSqSETWljZvh2TtLIGrqdktBlqZ61hk1ahiUmj2BDMaiJZ6ilSVGZ5KJGuG4OOprxl1phnjByE
fGqAg6sqwN+/GSP8r/R7Q9HAVxvqVNtSPpez8LrIVIpki2lJO+2AJmimPdPH3qn0OM6stB4l+k1p
61I2+Tho9KwXTQmW0ExupMUq5Lwm4jYuFjRZ2ZEwL52vNDp0xoAETJ5EKa4VbITISvlxzufYCASa
sDuhJcZktsug5eaQsPQcC7H6VCipxEwDaIYAPJpGbcpZ1r9SFi9nYakjsilSaH4NKVoXTYXO2l1E
Una/jNL0IGq1rppCj8YT9B/OTW4tciNPJs0yMSQUYVKaqQpEM9txB8SldqoyMWutIc+ocCdHrbG4
pBMNWM1saEE/U9GeOz66tOCNl8MRke/yRGkdZQUPWCBKKYCvMormrcgr/d0YWGZTXWhPlLL2zmiL
unYyFTz8pgzWod7Uxn4obaFImWbqEWDzobLk/ezFSoecZw/MrTn2Rb+YDDhttyYsfZpSUdXMaNS7
syRE5XOrjooCOGVjoLxfd91gpWlcPOp4cS2B9Gi3AWR3wxKBnHs1P2ZSFG/GdjF2FWknK0NrIujw
+xpHQeUuvmruzII4Pw5wGk2DgRmkqrtiF2UGSHZnY7rPsqXfzXU8mI2QxG5egFm7AurJ1PtoNPVi
YJ2p0mr05XGc3FmPAd9gveC1S6R5ZaFWjqQwFhhQ5nDkKIm3GtEXG42kokdlrJRYZpB4mmi+LQej
C7UsFjw1glMV4xo78XYgZtEnmV9ECLR7uqAMGVXEnpIYfaUt+qBLQdG3pRwXTsIFtJgjZeIuqUqD
HiKGdm7EPATpKrqiczIHNM0jt4hpbetyGXljNkH1hCQ9qt6zYMkZF/w0zhu3TVNLAoknunN75X5u
8zks5qqyOl2YttXa0pZlqRFy2Ogmr7MoiBsi7fMlL4M8Z/ygilFr0ob2PpunzpLlOrZBGC44Kc6i
kxqV6vaxmgY1o7nDjKV0FUExzMlIkRY04gbK4eNgAcVbHcuu10xutKKj5qIaDLU6vaMVSfyuldKE
pWr7kyKIup0XgkZNOrR3uTLZhdp1bpYu+n01FJHXj7wIc84emqWbH+ZoFN0lLzrwvEbfChUieeko
abuapPQ0pJq6hf5iEkB0tXM7VtKNzOKCmMJkcGIx8Fwkx1ojvfZWqd0MKqABl82uKURwS0BmGVNQ
2lIHUeIkIMspRYn61qFbBOTeIPfQTTZkCdj3IqHcslRZwtQw8o2A9PgzK8SotsC6LBwrce5egQ1q
gloZ2YkLqfYcMRmppCyPjyKjim/UEsI4Q4HcLVDctoy+HnDrTnRJHFGZ0P7equoPedYq2EPcNLKj
KEzMQUFDVMMWctyQdrzU7EVogApzFn1YKhPpbATEfJXkULU2XKvWfgOPRjcHbUncpCxBZU9HUd1X
Rf4KiOUQzFk9fDeMSdrXOUfGWZ/7o1j3ADAVMdYknHM0O4Wso1Np4RoaCodk66o33fwcQ2nkrC+S
4qXtTGsvn8RsNMHJzAOAqvs3UDV2/kKzzprpUsTvVRrRQj3GEULrG8nGKy82GGRRGV9zIKhOXDp0
Yq7mxoQ2OvCurb306GlwkTzeUi93Su8WevMiSMWD+WmwS3CcISDn1FYYjKpvstqYfPjxwVH6yyH5
5IBc+MBfRrhwQLpyaDq6Tme0mu20BVGOLTgUKtCDs8olyqt0n3VjzPUzP7oBa5QBLPqaBAd3OhiG
PzshZddlqayMqxMCQ/up812Y1MoLW0IiOnbA2vqXIvP/941/gzf6Yfm/+Mb79/G/vr2/5q/lH588
6vW3/nSQBYBNf5cAb1WAcUVJ4p/+MWARv4NHHqIRAAmB9JD87R8LP91gtO3DpQaTDvra8HF/eciC
Kv+u6SJ+BcxoSBKizeXfcZFxtD6ZC0pUBiSACNAMq9AtiPZXc/rgNcoGI7k6pvIfOp92m3hbErDc
Sos7huTcCG5Lc48kPCSHKRacRsvdhbRupy7ubg6lrjaH5xnQ/NzKHjUD/w8e+v4H4oAwFclGmY2N
VqbbmGVbkLIYShoaXr8MG5ZXm15LNnOrgplL52ZWLGFtPMexciAuKqEu2KJNBRxdgyk903Z9sTas
zfeRFu/nku2qWtrJAt+lnbrVe6hamekROwDJD9WBSMW2kRUnwufOdbXh1RIWiRLMKfMl7VHoQgPc
3rMmeACweEwgXqbPHtjAPaUsMNnIYwu+RDO45QIWI+kwMc3pKqT2tRLIGcMGVH+qtv2pNSGM7Ixl
4o40BbBmM9bMdXkopb3fC0lAv6N5y20GwU3E3KM6ZBCHxZsGpKoNh5aAOueCdx85XQ3FEOCszcUv
xNmJtR14szfA0DwUbHwY/GkqD4Us74Ws2DOt31VPDF15SeQrxV07sVAuXsEnsV9iZSu8dkvkchkU
xd+WPRHxLGl+zHOrAjGYJiEIySWHtoCJQU8AmyljM2uk5tBiOJTjvip/6PoAL4ofavjRMUQg8nvJ
ctCq5w0L95YfshFApzvUE3AF9SY009xKZO48wIE49701zaYww8EzpRMVlJNyANmFl6L9xUModiZ5
f68dsrHedVTeNTkQT2j5ZVvTSZTeo42GZOhgFXW6n8r6MDY+OghQjX/q8nYzgu80FoR7KSSnTOyA
8pnCbCuyaDOjnqeVLyDVdOHNbl+yQIb9VY/IIne5ORNLakwmsKesmZ+BrR3b+Zn383Ohcfxv6SE3
6kb5+Ni2gg+iFGuu53M3Saf2KPbxhoGrbqg240zxDrfbONJ2CAQOU6e60Pq2zrzqT4CPl5Cw0vtN
tSibWYu2yVnZRN1TtzOeRlrAAmW/VwMitttUplua8B1ci13ByC6P+K70hGBWch9FwliYNkhpbCLb
KMzIHST9XFXkXH8/TRBUqyLBO7X4ToLbxcSMFiALrXSHjhwUxZ4Ho/RmKfamDAQ86ujG3JVepOMp
miWkBTtXLMGnyg0H/1j4mdrmIB4YnMrIHXTt237jxqLsDkLqKrveBMEbChHoUIENDdI2lzRz6U15
nym7asRP9VBXlmAj7iNyg0YMwMKLO4mi0kh1nFfkUuFgqxc5ur7MM3XINfa9oz32K/WS2RTH2mkz
KFQ2sQPGH84Kd7TmkC9FCNfcFZrnCDpifT9sjFMejPXbc2cvKn3MdPI02GUgF8xUB9ToEhBoo7O2
bJ6Nb3ZOih24Z6aWbMSMbQE3DGO6AwtbWYJKZtzycQYlQ2HWjugpfbKZYrbRJXN4mUTBz9TEZ4lf
KCPSe5pdgS32rYsfBLogw155QoQSFS98GS2EudXV5QaxwCaZv/HcTKUyKFvm6SB6HIRw1vPN/EMC
T+DEwUuIHrV6N1ugEeymaTcM6R517X0tk30VOxm5R6rRVcBwpeTUk4RwKuLNNwUsSPxlcavEVHBM
YmBAB5CU3FVbdiKteq+W5JQCW/5DkExx4F65zRBSCrnsqh11gddz2QxRbqgvcsEpGRwUvfJES6RT
MA1jkHdgUew8nreBLmTBTKnPasWP4Bp2gYx2yNmwxegEhMMObNNWrZnVLD70HbmPsvGsE+G0bJGH
qOfKnaEbpEmBhIxMT/IjyuV7SArtaT8fC6cWRMjLbBMZMo+cBFFRhDpbwtFgYQK10LQfN5HTl0Mo
a5VfG47G8ejIY7iI39Er7VRDGdY0CZEBCVB8R6lMpg7Hh2l0cFscWqGHZA23JMIclqI1t5g9SKxz
q9BERIuG13pL1W/lQtveF4WJCBFBHrrmnU4/DCUaAaYd0HROdwb/MuF+w3Q/Z0MgSHGYOFox7ECA
Z0YpnHQm75UkOah8OJByOBhUPGi8O6DTakg3eGa0ajNlmjMM70YphUNbhhAuCJQuD/Rs8eXKVHvF
OroqOVCh23YcpM/jBsjAkCtqMJXMfzsWQEhhKbdDxn2xOfA3rou7xcuf4gm3d5luEAUGzYieMu/I
GmrWIiR0aq8vmYfF9hsAu7RiCZAZDqN2ChM0lWbftCj2o/ujrOSuGA0wMw3rlXiQlarQol1Igt8V
JtlPeuY0/eM8Vqb4h5z1TqxEjvQNACN/qKziWWi4Ny66R4XWR5+wqUYaKLhaWzvLcmw2Dv026Ii7
jeEOt7Owk2LqDU3i4+UYfqRyvFfUej/9aDnfpqUjEBpMhU2V2ZvKEQbae4Ax4aH3RbQe6lAKyZNA
I6ovJSgi0tTvUgWm3HicUFBtSQY3lUHFn0wt0/y0n4N23dwg1qFYl/dOAUFrBdFbnZqlkqNfdLTz
TrGzOnYgXoH9sHQaWV5uqhVx2+ctEYhf9zU6HwtV2wxs2ZZlvsty8PVoG2iN7Q0cVySQ/MF4Es+5
bi6I8I1Rc8QIdzInrtibWVMDh1NaUoGOZk3edcW4R4itVp4RvQKUac0d3r5Z9gDq8bqyNcUazPiT
5hml6r28NNK4HUag8bm6zWeylaycxbtSEkyClZm0cauSAl9L3sgdcOHUV+QpbAQaNCb6gfywJ8xL
Nw9MSPe1IoLS28ioW/HOA+jV0/GGjxG8J0P3oRliE3gLaB0JhjQKRT9P+Q65H0hxQTsuICkJ9FgL
ZCiPV4CqIuMSUEFFvVOCtQxB+kDtudQsNTW7B7bYEWuDhuqbKvMkBrxKzuHUjbvkkCzdPnJLr4w6
ryaN1xZYCqnwpCHycvo4R2DLUWQ3lgaX114qTJ5unwaCxFJThzodg1HEffSkgYZOtToJezF3Gy1h
WzkecRQDiRS2iuwXszg6uiU3j6vtAj2lCNWfpd8MC9SWUyfLTrrtR9Rwadq45YM0Dub4nb6geZBS
yMqRdquwaqfoyR7I5/0iVod8ztFQYzdVZA9TdASyKVUeebc8dmr5uBjjQ++TAmaHNvEeNH1RGHc1
iLbRUBQre+MOhfxYPimKh1y22+GdVqrYmrNnrTQcpOWckXGnwftM1e0c3dJPAeDxJ0Xs3wEjEOg4
w2j0E5G819BQqF+8tjremMYgY//KVNGtstZD199brI+bXA8qEXyrBXK8GhzX6hTrDwkCArzD3uDW
xWzyGYkymJxblbKT9lYeC4Hc3jUKHiJ6QG+/iVZNCxoePVATRDL71GqrdDPXdUiTJgCHrL+c/xCS
7xApcKqxceJGcZDLdNNtm4Z4UdXOMhI4QkLvLobmlrKG8mZlEl6Z3Zs2xPul5oeqdZC6FItNNDJI
i3aeyAxPVHonlbc1Gp18SLmxwc5ldjR2xYhn8UFqZE9jrQ9po149TGp9UssDsuM73ijnYXaT15ZU
IemmcCggDA/nQY6rDW6CEtuGWaC2bXL5VSG6WSvI5oHrQdlxXAsRlOKX9JB9L3AugBGPfWMZvToV
cJXXdtcHJadOtbSuFhvuIveeoTwPg18/dfq2Hlqw39k5tM1GxXAbGAMIcVgNty3MZMVPi8wXore2
7kKpqgMpn0K9fh4Tw5UOY9JtS9rtlKGF358dOruuO7NgtTcIi1XJ7+qSIuWMaMIdix80B9gbvpI4
GRt0YW5lcZdVR86GZ8MbYtRGZwsJLqvBHeBpfRrmRrSRZWGDGHdLKywS+llqSLm2xClG9FSe58Uf
iMV5vhObZTfYhj4FvXxiiteKBS4U6pIj6455VJwTEZ2Qi0WixGobKZh0w2dD7it949Ui8cp4As4M
eNQiQtqEda9s9qv0uxa7VQ2vOos2sZdJ+UkpS4QIm1EXUItuLQ5Ewz2asDaDBLlAqQ8ELoawYC1+
Eny1vI8rwWb6PlE0X5GmAGRyId72WdmN+rKnRXugSwqvWrSYCqTvo6BKe3m0icSfc+TIlhhPQq0G
vWY8AcBYeksJxFUWmW0FUlZLZLNDzqgqOjJcVCa+rK55kRT7pszgLuubBU6gBr9DRxvyAgWbTFrV
kYN5xreQbJnSXZrmIa1OxqQeCioeW92m0SuNHCZVd/Lig9HMF9rCF1E6onNt1Wq80+o3pI9ldJQC
fL4rZm2XLdpOjMlOINMOqerd7Ey57vYzcamIfc99ECHa4AvVvJlLHlxDiIARQbE0Y/ALacbKzH4t
g/kL/1VBpIhuLH+yG6m0OLlHBoufuOh1w27kYHHN+oCyO2Nf1dkug4/C22UzpVKIDGYqnw2qefVQ
eFr32C+N1WWJtxwy5jQRMlN9FoodC1JBDsq8B0/1m6KfJCn289YA/kVoaq9iOTKonoi2GDXa8THa
VgMLO1kN2Hs1SDZXzSjKcOM2TlERJw6QGq71g5Hl+0nAlNkd40ZYiuC2VM12tAcDuOOkvU/24qjd
lTQ6o6B1Bk73LqGFVSPsBkHEgjrCVBe+cQJw2AOMwNfNfv4GqacQZeZQ6KeQzGLY14+QBJKNrQgH
XK4faW91w3mQE3PTdMQWYRPtgpw+bEEWPU3AJg2dl7WaJy1we7NzQ9bYVvLn0UbNwEujJIjBGlHJ
SHd7s5XwyJWARQfUTEsUS6necMMKw5NcHrPCKYr3jrQmXHDEbbk7Gp37bOR2xzS3UTIPPXRmnJjI
xntxVfid4lT55Kc5NxF1HVPE2QY7K/F0UmYHVDwP0Ld9GNm5Tao9N6qw0DdZ7kutP9QQrdO1IKv3
8mwu6mIDJcVXAxt0EylgeEwWkvw7pPAtQbTr4S0B7YXN13ix1lduK4E54gmuvxth9pWk4yookUhe
/KkyfK0sAt0skWioHuWKbWeOSl93JyzGndRV5wlQ6ZB9471+n+j8ETxZa7Qkg5oz8w1S+lNa+ek9
WwIVblIXiV5EiSdAsjJFoa2Jjw1vtnOc7zNzkpbDovWnDFFXuQT1Ao5c4yEP2h9Z5uuH6P9xdB7L
kSNJEP0imEGLK2ShtKAo8gJjTzehtcbX76s1W+7MdJMgCsiMjHD38Djn+mHpITGY75toRtAwZklU
/fV31Zp9zsQ0nS/RaPZLV+9bHW9XHoqxWq5h/IerPHCRUBq+JS2+0df+sCW+tMoerhxerKQeTgSq
4s/nqbT4ng09S71bXoNEhyVMq3K/LtIeWFijgkpjr2qtvaCVh14fD2J9X+PYFjfrmGjpSYwTCFGB
ysgn0Y2lxlm32sZHUa535daFdaWHeO3vu87aR2J3GDvpQGGXzu/Yr+rrd0wKCYPFIL8gXwV7prtI
FqxT8zqEVUcZLc7UkTif25wVgtwEm8XEMUW2FfU/q5tthSou9+U4Cdb9Buoyq0oQDYbTDAYiL1E7
CNCO+pQFg8YSe2wDvNu4t6SjRl8HMmVHLlyZqXpjjPje3Geqfsgrc98oTHLABZaMX59oRjuB5l0G
Rbkoxk7veSrmfM2F+Vb2g+3K2XgxDOGUEv84kTPrx2hOxcgV1r28pgdTWg8tJ9oonsQsVLTBmzMr
yEbsgpTIr5DcI4uq8mQ3Av7NJawCc14BZTq0KXPH9S4VfQGVHJMlij42MXx2aaMpm4dFVS43yIlb
SoYK5ilz6tUeQCdGhzxokz4m8XViaBc3NcWryS2PvzJxA+aS/pURR+ppXyfbvho1xGnXUcwCk6/i
Lf4RGTAm4aJfLsVdKcS7kVY2H7FOZqcAtQw1ffMXnkz8I7c1NcBhaLdwVFFhKzrphBnm411bidZm
t1P4WuZy1ys3jZS7IP4ZsdeZOOES38TpvYJn1ImO9SIAGKTBVPeBXgZ8xN24xKEYS/5i7JYJWk4K
0hnUEAwhe28x5pWABcVqvCjbWarB21yrrw7bszQd/keiqKvAEkQfDB2Mxi7tcXbX9QIshx7/mMen
LX1X0veWmEf6sOIIosVeygmkSywD3eYiTcE01VmGEt3rLZWX/G/d6/0944+fc3RdRtWbTAAZn6i2
qPmxIkqUnqYNB7GzG+OPZoQLOCEHQKP8jbNwzHad8S42AA3IoHW3T+U7gLX5GCaC90C+Kr/SmSGr
j1th3HCmnFhesfA5gxxySRww4Ki/CGdVWX3Ov4vxZzOja4msMGRx1mn8Ptbxp3AhQmLHbSujY1oP
wCbrPC75O3Te+zYGvXDt2xfW4uhdQzBMnVmf7OhWWO9z85cVutUXqaztaTn0+d7qE2+xLkn1lSbD
bjX0nVyWYdaBwYScdsfZBHv2KMVO05ad0r6g6stOQLDRsRSV48RclDvE9Fe8uLkchx1/0MgaYFXr
bajqpiCPn/k4n4XiW+qXXbptJ1bKSdy8ThUu2Kme68HXZ0YMRvF+FjQnyhcmmM7i6JADCp5QjScz
Tk/LMcvug/ZvGDzk0L2SBUoSB5WGWaOxYuyWuisJs3kouQQ8hhd3mzclf2RG41DkxwfMpa6pBjOM
I2ccaKno4ybmzwx4ifqP5a2uvSjeAIXp2+hUHwOSQDzFlhsxrQivZ0p6kUNrc8jMPuKSzAZC30ij
t0hRH4aR2tyDYoacj4riGJp0jCXMYGY+A6fXrCIJKZLDOpp7tV0Z9by4Q3Mp42c9pe4iu337AZxw
SSPp0ul3+ddgAWrTuBOqZWe0t3X6WWfDEcicnlm/y1v5joP/PZKC/DzSNSZuqqtBWOBGvo3iYVGO
phSHdWrsJF9fNj79+jAo55d4tDe/UGhLmOykdIjU+UDe3RbXpKSLUFn9bcyu88hI1zBRnfhnm1TM
qf9jmbysTCvFUYAQRmUJtYtmF6onFADa5hYYBB353/KfC54BlbH4OApXm3Rc5emU0PuyfK8liaow
uuhu7ooWP3RzuCdv8fatlF8S6Tfz0zuKrC7tnfSDfiHftK4N0kShBf2dD+QhzdMC35l1XNcH+4UP
R91xaJ9b14apNgNd6k7rGeRn9Qu2nR+dLNst9cjGP/Uu9hQdfPdUE0klbtDMqX0+ZsotmtDkvy7p
QlwGqxJW6XARYuqrXPDV2ThaPfB44i/QA0Y1hEMK1zR/WjIVJyUrP1aR9ciNtBtlCx2F2+nqe1dk
Tge/M0NAfaO70BQkNp3lg1bV1ZniafHGsnZqOJtyCZay3G29RrU0hhxOOo64v+mQceHTKpMC/xYr
KdEaDE+FvGY+pDqZcGqGU/OWG64kZru1vlIkeomw7bpF2yX9rvZaAOyGbGJ4762rbpyHNJBEEH70
Kzq5sQQQ+7bmCMDzze4UOVyZ6C46OiAwsghXaCx3m2iN3HfM1Wj65Bh9r7RnWtcZQzpzC8sm2tWZ
k2Rd2FBVS4Q+fFVDQXYWFDG1fkrL9qLo6zXPtFspAcz5pIRSrNqsokpbXKO5zbcieS/nxalyZOgN
CXzTklyE3Zpf1Ly4kka3xi1W5b0qDvgaRLcsya+KUp05QPWx2ukFx+70aVHEb1SMFEJSek3ZEFRt
DGfYTzF12SjuhIg1CJghTkIw5QSoVA4HwZdiiJBI2udRfXidXCs6BZOzIlP+SVESEp5LAw1fScPo
XjccRGWIL/qt2lXVlwrqONMScUyB43TtmYIoriMfO6rPvenUo/owi+RNaE9KSCuJJ5+rwVXsOd+C
zPiI5w33nciPpjWIqnZXleZO5vXPa7bnIKPhpEmR8UyulPWXkZwEiOwml57waDuMQOPmkETRQ95P
w14WGaTGuPZhghwlQzNRpZqhvu3mZjiWP5n13nYIVWTbAmCvxTqQ+VosFB98VeAMluHlPSW9qvoS
3qzjXd9YEZPsdWGSkL2j7oGqKo11V4kl87I3V0xups6FMrBakVkQit0aeqDqQK9aHQo9xYbh9FtA
7CwA+/RpuURlboM5C3lyxA/wpPQE6Hp0+n6+YhBDiXkorB0TocUESaDhxPKpt9LDWMz7NDbCeq4d
QD3gHwg288BEqUDsJL/OGroJDH9axkCT4l2awdsgd1yWJKxvVQ5uI/9ZHllBKakZJwMiTR/6K8bq
XmEaNr8hHJPmTc7q91GU3lMiQf/gE9mhsXwkYrXX5GFPBsRAI5HsDD+bXZRVlDjFLh+oC6SDltFB
kgpBWyrBdGDkjt1Eykeuz+96QimXXRe5PcpCdLAHoT9YYhIAsDNvXBnvmyxdDa+RsBHY4vNkvMXz
SZ5LfxrPUUXbeNuBztdhQitlvosRiBmjGsTjFGTm23DooxflbQ/wbiICxjIeLnGnnfQkPVKrRWvv
1//llVetBV0vZYX8hoxYnY9jNj/nbfwcovJjbv+tHr7cpyKRj2DKyu+Qkpeae3G10fidBg3uDZhp
cRegiN4SQz2dwoIFsVYkBEd8R8KMxG2cU8abXlQ6lioWoWHsovyRyxUPa9hZxKREk3ezoAMomDup
Qm02mjumZjBsTRBOKih4jfiLJuRVXBxjIxP9eCmXSib5dCnkeBYIRh7M7Yc8cP8QQlIb1nUTNhBD
WSvsWoghUVt3PY7N64fGnFH1WOhU16t4UNPyMGgiY6iFcBjITpyo+9ufpXnZCW2yS+ZAiTqveZ36
brV+WpV0EqMJa9r+FAk4naVOtjzmRHy0JGgkyC2o3CBLjmCSA8racyrNJ1lBnMP/Tkw3r78Y5oRG
sbGlwlfj5qxCInRxaRtictwSV0p41xyLb6RzmS6drdo6o8+/kEFd2JC0D5p2RKToez95M6r6yCvJ
Jrtq32IxJLTQVxJ0pRZs21m49MKnMhsAb85UYSfNXPnC71flPFX9ZaJMoW418wEYTwvajxfeIlir
XTD9o6JEEXMrEOW9qR+kMSD9Sq5176/ME926W1pDs1FLzWl7VIboMGTjodyQ/iXtXvM7eQ7b/i+Y
qCMhU8h0LNTm/KhkQ6hVt3xcLpbsoWs/z91yXwSG/ITT0F6t3lFLzcOp8qM2pf3wUnngjY8Xm1me
zDU5z41xnvPxIhn42o2W25bNVcqmq/Ys+p4nZKtl9+xG/VPLog+MpQ5bgZ+aOy7aYVnoXdu6fV2u
YUUtgMZqIRsT/gjtpS84bCI7VjH5rmIyBIj6hjr+plgN+orZ6x291l2lKrw/UmIrTeIKKANoigjJ
CHeVsIYlSVAN5bR4K/xeP+SQmL0/x4qfGaeOXk/moAU1rEWUPGT0g5kh+bnXp/OxQVfaTeJJSqVj
udhayoEtW8yHlM/top/bWT/z4av4WebDJ513pjNl1ak165OZ71D4Ung+aulUFvut0z/zZXTaiXcl
1Zdq5OOKl5k2xLb7aAYwF6HbqRYA+WbZCxme3nTBluPNm4m+UpQvG/5FJlpfteynUrLrVkcOxiNA
KI4M3qtdplm41NFZn36MvHhEWZiu0yE2DpGGdkVtycaLQ2xWQHZBooiUlvUeZ/pQRrTSghQ+WUsF
1W4yR8GA1KVrtCA13bn9m6G4nruXUJLND0tazgr14Qgq8Z8enRVZDtZmDjYBBljNgqYy/MXsPDar
hjQn6wUvPqjM2EEIZP2Zy4dc0MA/PnVqcjIW7jYWd9u4IHnZFazwuu9gpy6bQoIrewZSZ5BVct2V
PWHJsGkcqy2CH1wBfkBNzqK4xyETV/IVawYN5J8GPn/s7K3fZ03y+jf11lWXtQyoP6VVuaib8I4k
5xNh7pPrilKwWo8CYEgTNj4BSumMI0sPNh0HISg0la+uD0W99wxJDpQMkI5UruDzanMaGOA5YyX5
vdHhFFgL0P6Y06f9bohorjXHXYPIILnVpuaZ8eC9LM7lj3mtvXG4d/UlF65mjKO1AGKRsG3o6fQb
gimVtZrvJWlAsq04I51HqIYdUcS1FWtaHkVr0rbllR+ynl6k6GTeyoFJOZajQG/UgDfYkvJ5ethg
8P9c8FpdRCxwUVZYRH4ZXalvNabQPMsV5VRWQiEqdrOd1+LRqLJNGTqX2ZFS5vUmwJIVrduZr7Ds
l+nkQvvXH0qbXRPIfyap0XXNg+YKlV6+4zOSRZdBHzwiakPEUsAo6D4PV0WEV3HLrnaafty3TFuU
KXu0/zK9f3WxDvcxw4X2leqkw21CnAsz1/EPrtgdRX6s0mR71K1dfuZvhK5CIAX7iGa3b4GlUAos
DkJ2mxzqhZnUeflSZnNCnbr1E9ySNS6b5gMIhW1fFbDvzb/aeA75MdZUO0X8z8lWK1+alENptONd
HfpTXfd2NXht8y9Gy/S6gaR9E6IL9rkcYQuzmXoFUGqz+Wtw/nrAaS1Qf1vmY7ysTG+GWDkmJwPy
KE8u9knpW/YanWOm+qB8KBkZQGqd2m2mnObKE9u/KDGH7qQZgtOF0oqI/jR+5I3lMPDFwdunVW6A
spX6wWbq+bVG8T3DOC7Gf1ylmUB7fl7fGVWqUxe7rXtD6lO9ZeLZ+k/o5Qe430OX9Xs63VWDGKc6
1rMRmG3+G4HRbpbfQrXoULwKVfsa0cZROnlpXRXhsoqXZq6u80Q3305LR1tZD9r2OTPidTHuxnpY
ix35iSNsn+3wn9VPDti0zLYFraYKd7UZ+q/9Ktd3XSzO1ta64zzYXXvR24Sz5N3s/jKC3LHiP13v
VgqbeCC7zO7N2pLTPo3Bi+DUrgCd0mSryeDEOumF7M60eIh4oCjqUSkLt/i7ZT9RVfkWGKvWCVAD
t3L9mcV011wxQw+AWzNaPavuqyXrST0wDAXIzlQEW3U2Kp/JFvjNUbEzpHI3gizEq4uRf0RPyhZl
YONomnhpx+IrHf9bysqeAffitx48Ykq9trv23VUh8lmcsCazWhjru2rH3JoOanypRD9JA7oDwFuP
o04b/KFUTq0cZjVuKhYkPuYX26GyqoOSUC7YRMR4uUPLk6sDORSK5SrGP2tFd80EGHGu7AiEo0Op
a2IDuY0wDX8bg/YZJFgQ3KM3cHKkvIXUcnV58OM+8vPFm7DRqUnqnb5QPFLR5W/xXxb/F5d6UDBJ
oJ7c6CMzAU0Gp6ksNzFP7HP26eBHKmcSb6xmxrc5c1QVdlf5Nd5Ckf4wFV/X4wAbNv09W2DPt39G
5mfPKZnDN/ODuT6eigqSyyvQ4Ia7VXQzS3/T7Wubnxl/sFb/LY/1nNeMt+gIN9tNyWKgG7sQbpVu
hMJnJdxm9BnGDBzvjlTHEt3J+ZdW0UiD7dzEAzG4Lf28iEe10cMs4dlTDk6BjsN2ezd262Yz08BX
siVIdXfQQ9Ju89oUX63ylFCN8snM2OGRj0y6Gd6SNoR56gfK+C22K3B3qhJlPo+asvuTFwSonQBF
z+E4PKLlNGuI/xSvkx08qe0m/2IOo14ZtrWga8H7mkQZ/UZb7iWhC/L50n+T0/S3fPrOWotcevEl
uJy9Ik5e3Wqe0O5LWM00gNLs4mvc/ebtoV5Migd/AqbvhtMGinLT9F+1DqIIZavIM573mWKLP4r+
m1m6/arA4vQ2cbonwSiUTmGBY0vf/VkuP+V8DdvBn7QPlFOcl29lekrWLQTzDRUILyKC8JC6t3WT
nSIJZuXW6mjP3tByFdF7Fen7gtpv1lV7kjtbQtHAN2J0Zc9JeaAl4qGL30L6M5KpipWnwYdsNWLd
kgkqReOoKM/VD2NuWUn/hmRGkfI3ye6bmdlxHRTrQY7pdCn2fSSG9eJCaG46+SRYHONJxOYMHuy0
WYOdyeQLSvoZDYVTps740bwyLe1fEbGFMhucIOf8Tly1OXfNZYSBsoR9zJ2NQQqot3qYoijDh1q6
Yw+fXvvC8MwiYOi7roEAAfRpe5wTnSwXnTF+0ovmCLTfDFXmiPxKQ/mYapL1tWT2DTgi8OHm6YC3
Omnjdkao4KRj6jbCcOBOgX+D0RTDTh0chZPInH8QP/BDAzqDNvbN4ahT4PfJKT9nTKFslbeZDFpM
1E8TTLOiQ08tc7csH2YQ59mDZqhZLt6Gcn1o9Xw3a+hhJblua3QodG+Z4xPqJk3DzHJ109qkabry
hvGRwB9+llI4W/NxFhUmvP8kuiezPuLD1L/6a5A/zbtGh3ebT20zH+l91sNIgLSMvQLldNZUt3Q3
V+1xiWHYs2qv6xl8AOa0VuFElrHXFOvQLcLRF4A3OvGa9o0PpePxeOARi0y1lcnyxeavKn+twrWK
LiM8iILAkWQhAjKp9P9IRMYovkl9GgidiSAT17ne3BNjNQMFDqEvEKtfAf5ySfApx0w/+oGBNPp9
ylMELi3TiAnA7+WPqq9ufD8JZe0n3e0UbTu1Rt8MVdGYf2DJ4FYbakR8WhhA3YDTN8kP80K8ksVn
r/qTjKmWb3lbnOb804KKaFN5nzApWphVOsf+YpOHEqYNJ2Y7PdCrOsmbqYEIk8lG0eCzPzLx2iyf
A8lIaTA1Qm3P6y9tSWCHKiHnksv7puY04Fc/DWA3hqHS/B1xCDPcqNqcQfnXvfKbhcQf4nhTjcCs
z+uM8FSK93pS7IrE00H8Tb7fYJy9eFpWP19VtwJp2nh/YvaS6dkM9gaEV/XiYKBl5PNStL8SbqrW
0ZP75EkXVG33pXbr808xRiiQ2AZ7ZC89Kai1UbJLFWQdCUSLrKCVv6rEVeAE9XwPxjiLp65V8NA5
00DV+XpQQ91FGNFuZwRuSamFKwTVojhLcm8HxUNHA1jNf6+jsC9IQeGfUtohSXbFEQ16JtNjCGsC
4QbCZpjXQiG29s9J/hBKOZTzvcFfqZpdIu1t2pOQsbHtHm5GyEWwtxRSUHhofE9vneXok/+v5Te6
t9bo0x3V6aRJ8MZeTU0r8cShqGoeKeAhlzS6ZR/rz0E+CgNAZOlV5nufZ8cTmHA0Go6G3VDD0xEe
JYxOewOHzfXRWyADygxI9hMaT2QnUyc3g3aOVekiqd2urH5ZDrUgXmVOH0NIbzQ+GHai6vYA9JiW
TpN/LzRRFH91a90r+nDghYyIMUwOvKUNmVEQ1h8WACcsrYgSBPnCPLudoP83UTooTR+0beOriaNu
iIE8AcnCS9tA+YS1BYnzNY1mrwD3zvVPRpVRYND4hd6Zd7s2H7p0S0u3zkKz/K0pTKzmzZzNTy3P
CFkIj7Pv+AwmFTRMyJPJVuRfAUINfa4tvGhRSLkFfVCXm2EGZ57GlW+0w9NcO0TVobLidTLBJEMb
0/0YTI3smfwI8NOgsiFnt/zI8+qBNS+PhFeYwxtqSgDzJyOOUNZzXBRXiX7+IWmoS84StHRFnGji
n7j/UzVvUfenBdrvjTFcHehDs/tDh/l1iH/mPvZaiBo5RFySlv1JqcUDXJ0kuUaOWkPAQzBP33MW
T7/tJBiDMXFz6wEdKUGU0im7bFfBCKtjZex6Jtq8JyTzaRNuGaMRpYDZ40lzfcosxgUwv/rHDxZA
/Q2UH9IcRK2wqMt6buRf1HEHq99beK4Z1WXi+YkQyABLkmXjLw7NbqqTbT2Unk697FtCESFVX0q/
V5bMn3mU0kvMxtIzwn56X+R/GeejaUSOovx90dDCTGvM4syM+5WEIJ5+Oq10J/DyTkMwNQ9Q215c
/TNeIZIdQVcJGyar/QIWmH9dWO/SmjsSXPei3mkQ9VOoFv0WnbKuOshGRoF6EuixkHjlLT8uAUyp
cOKeGnk8gBf+je/WgakntqXe+5WR8+/LovojEmLuEaTpJaTJ2ltUZ6/t+3qbK9IzJq4aJJ3Y7qEN
ozir/hXy7yrnfk69PPeUmu1tmVuARN2PoisPzyxj+h3/SWvmN6tvwcXL2SfnHbFncGl0c0pb3As9
RXDztlCDbc29tc4dVPfyzDLtqAbwwy3FIbHfViLKZkpXNsXgalEBZfHzogmy5fNFUhOmpK+Ga74C
gsXKy2lo2aova/7s4p9W14/qqON+RnzMPqvkrvOKiAosFyX7FlH3x1ag0BGld8pxXi8Dz3Jl7NnC
S2H9irxylWUpyP9GqO+IH5ZVw+uILOyYcotdBCpKOTHxtiIN/7vI5NnN/6n1tr7yjPv6KrOXZvgQ
NypczZrc2OxvCkf26jcDQ9VZ4gchh9KF+NKhxnEhSHg7l2peTvR+WIiOq38ZMY37nZ46PEk63NXo
qiKD/5WZbpbKb2qQf0TaoZGPhpqHUsdOOdBS65yIQrzdboQv4AMtED4KOhFEayy2hLVH1CUCcJ+l
TQC6aU0ajHEHt/Knjz43HraRfWsJ+GAinXoClUqMTYb9DMagak7J7h6d0yQwj251kDwgZmLDGEOg
awc90/b5S6nGWiut20izbTYgBYttpXDYyQI7mZe0jj8qSXp0KvkGGXDoFVn6PyyLhjcep8OOznRP
vwmvmX4Nuccna5mPh5ag4vFl2n96+U9KtaM8/ui3nGVU2xnHxmvNrDx5E8VEDuJbs75i23j0o+xM
zwglXJ95E63zcJa5PbgxEoi1UzwL+jQ3YJ+8cWXDOjFUYvVXpHGlZY+by/fI7pjpX3lFCF16m7US
8eGh/eUEQj5TM7Gc7fm6WkLwNGitqKwf9fYUtWdeXyO533MZbh4wSY+ic/0SVBCGSt5Wo9A1a7ga
N5aZ73H0mfKXIsSadBsVg17vswt0JvL7eToy0Dcc4GsUjYlVi3pvWZtzb9gpp0TbPRbWtNmAI1yL
SYalOqGibpcRXcldJ6FCTBHtX0KZ+ZM/6Qg6E6GjgI741mYwygibsu+YeactO0Ambo3S1yb4gvBN
1NDQZH2NOQarHXybPWpP5l39ivTHo+xhQ6TaE2MBJ66vw9J4617t/gjSR/Rd9V7K49+4NXLWjLLl
plygrDEqCTNiW0S7gYbkrjqgKza/6/4uC8PFBUFE7Y7qzNYox5AKDqzh+i1lmxbVV2L9lOQBMOqJ
QR9b+RWvuGOtzmFhLisonXhTTOFIOOPFFt1TLn5l1D8Z6Fxz09Ij3Y15ou3RjonBZv6kyKaVif5l
mHGx+O15yiIConTa7KXfx5h8I5rSaccr6yvPLsu+yyH18w+WCQindoHNfzGQSwSPZrjE/a6D0u5J
JNEjfWrcoZw/dPX/i2kbUHfmCMvph0oPxuW1WLJcfmT9U+Bm+QwZ7ohPHlWF5KdC8tPJv2ad7sbx
R4MClnAaUEbNreSjhrargcguqEWlfcWxYbJiNc6yiZA482ZSqXKfIq91u7Ya0hp2sHlWuIrWiB8Z
7x6lkd2CDb0Y54E7oTvmJ60OVgLhUGEYMhs8SZ6KMdFolkU8jtZGH4DzRie3N0xwHV6aYqeYV6zh
sr5SGDLNfCe14n6IZ3biGiKEOKkw6sjuYunNELcLkDY+GqiU9aNYf+AK865GU2A2sYey7Fvd9M1b
V+gvNWyr6xpbt47mR0cxFi9NYD7N920SY1oMfYaWH81JCbecboqx+CeqwEBo0Pt0I7T4uSYwFsS6
ShV0ak2up/q04vulcFxyOoWW7Sfmzfe94VQW/fdWAo7FYOXFa8b8MtNzR/VdGNqnyp+aHbBvFO0a
o/sZKg1NwHc10GTarW/c96BgoSB+AUYd2vRzFgfZpp2JU8Ky2BEUYqMezooIrxSjXUAHsDD2a1tl
5iZ0DIerzPuqRo6ZmHstfk8RaUCOOcKMQqJ9qjTU6zGEvadlfTCLb6lGgryKV6ukCo2YyNj8FzcQ
c2P8kPT3arQ+xHUJo/nS9lchPxstI6oKxZZa6ZD6slz5sfrD/CUU5amNRhmbl2CL0UwgNCj2S5TS
omGG8SyFDbCLJKahEHMAVKWdxLtRiX0xR2htsqbnAzdptb6ygPJNmyeZlcdhIrip/l2dqlrzB+bH
jdF4z/6ZDS2vXX8sW4tcrz9MjbpX62R/SOUmZArJzhhOsviziJodWc44QlPQXCnTewUzXIpTWG5A
KkEWJP239VVCuElCikwVKWBySQ3xnC7ohdPhJKrisTTKEFag1bQ9TTLh6Mib5EnlsYV4yAwgwsVD
5mSiOafJgb7F8SORTGTumr8GyizSKKx4q/hWsPGH/iGk5k0RD5PhbUhAZIThOWd0/geGP6X4mzhR
DvhpNPo5TcWTUKD1KLODcFAUtxxWiob2VJg/CuQag3IRhmgWZNiswUGk/jYf+pGAv96HAg/SWQwU
hVWzBKMBXf+1NN1pEaej9ldGRz+LTCTKGA8vPSj2u0HcRajnR2naD9Z8GEn6MDE1WHYs+34WbEv7
U/5WbGv6IJXlPLEp43XF3gUgVd8xtoE6M/VJ4v2JPGrjSFwopQb5t02TQKjRJ7U9jYWW/JGOftqy
pgvPQDStQ/nVs0uLm7shdmGiipORAAsoszdKdSn3cXHS/xC7G+We0zxcYlDSY+0xNF5eKwSMdsv9
URWdvL8PreXrURtUnFgmLchRByHG9i9gs6M+dcptwR+hJ5eqVn/dv0SDcZe6o7bQfmeGRlGgs4EA
vmRMrxnMMJXeiDi+IufB0j0XkqzIoCwgAVYpEax6Cwe6v4wiJTzX+6XtoFIdQa3eOr1624pvI/Uw
ql3q1u+MGs1RFk6JFprfhW56pH/pQDcdrdgFffXkZIWoOxIpaU1HZqY3weQa0DW9Wu2SvNnpE+Oi
aByd9WoXG9VOK+jYK3QbkpHeGU79FCwvWe+oXrYaUaNc3SOtuZdGc68W4UafK10Kk8scFteUa2+b
quv/SDqP5ca1JIh+ESLgzZYkDEErGrkNQlJL8N7j6+fgzUIT0y/aSCRxb1Vl5qngr2h6fITzcZLF
A5spfeLv9OYvAs1s1iN2MhFSckcAPloh1fQZOsTiy9uize6jGt3YsR5FjM4+DBX3oxr6U3yLJO2s
LP25/Rom8RCX1SHoNJ+AjJ/i6o+ycTel2V6bJm9ITLej73thpsdMsmC032wrKXJELTvNn8KIeqQy
E9Mh0m9UxEOhwHx6qPIjh4i9uqwF4rlw5LXI78TwUDBZRos+yUNwpq/e68k/KZevYnrQZxZ/AeI+
5KmEpYmA1Zp7zdw8Lt0YNtKQMm9GeNPflgRaD7jIZZMxuq3Mxs2L2VUbasrZJNL+GE8pAfO7VO0j
onNJv7kULMlmlV8Z31N7VpKnIvSvdUsMXIvf8Rmdc60mXdC+566o8MgHhWsGxXZV2wYuHkcI+xcN
XTEimJg9VGs4itVybATxyK/7Y9q3R1ZaHo0WHRxXJpk1czeb0iNZhJsle0rtCvy0Ee5E24j6oxn+
i9RlO5PWUzrxFCga9kl2krOUY9hN0782sdBCDE9e3mF67ZSKLlRjbUFYeCU5czmxiynZRAvwrOFR
FtoNPtUWAyqBSywS5i9mDt5OU6BjFIW9orhtoO71gdkwEdRNgemCXNJbi5lElu10ZKWJZyn1MXfL
jkM65njBxRgti61Iz42unG88UziZ/qGdXnQjulR9d2atJ07ujRXk9tRd68FWqQShl4+VdRQsXFSJ
dVhuVRmAfy45emWiwbyQ2DYoQch2b4xbnNR2pJ2k7CSclai/khK8iHN2sZTqzIXLEyWesP5mxvRC
gzaF5zZtj0om+Jq6HLviPDPs4U/0Hyjo2yBCZj3EkUHSyaneTFXwjOYQZt/aEh7TuT/EXEA9B208
uQNyAyqC2LgVYSCdzW9wbOTqkCw8OCo0gPHYKnih8qva7dRIfRG2Qc2nM7Ac+UpOtAp4zGugPGHq
BsPgVPmmoe0Tkh2AeXvirFPG2VHxcjpZV3Fmbo38PaqFoz4SDGnwfWurWTL0kvTRLGRbf6QMeHb0
byN36VlRPLNJH9HY3hV4W0OhHm8an0Liaze8PBdhhEjpNKUOLl7JpzMmnzWG69b9SOZaB9XFiVlv
pKK54M/sf5dy3wShM1ZHtZR3Sa3bsaK+y0u2WxLZLdC10fbArzEBZ3CYs4BgwrujnJMpPMRZwoB5
O2AAQiP5Nadm3+Uocf2CK9e7SA3wfLrDCLRddWFCqd9Zdbfa+zcNSzakm0S69xLjMxN/a4bCHtFa
u1yI+1abueXCEjilEY6UyV4oIBQK58lLJQxayV8m/hvuCXa1rGGYQpAlwo4sPDqktlnveSigE4vt
FeXGcqS89ww98JwlnVw1vrcKhAQzOZRx5XR9YxPyRjYSqj1Zg5aLiXptV9Q7s6LOoexCxyi9Ao8I
F/M6TV/6faJ+qyA9UiwL88zMK9kV+HbxvXTVfoQf0FLz7BCtkP1fURA1nV2dkHyK0Q6G0ZUKkox5
tJXjgBSuxXnP3CFJv1nNs6uib9maHcSvYieBZxvDiQ/zOvgU/A6uAud4NJjIXz/ZJBMjQk1QXkrp
0+jCbW1mD1NApcWJlorjZ6ozly5l+g6rwrIN+rppHxMuAspX5HwME73iCwIIrWIPd2sbrG6QJrub
f6bykYiZPTavJwszFqpzXP0VqEG9eMkVPxQ0x/QZPDiIF4n2V5q4oNsdVsxFR9lSH7ON1mBjIACd
d0TySSIL5Sz288CwW0vZf+r5ru2/hfkNLKFvYaX6lJUPzJjtV2UUt9Oi3+qWDBYxkvLQ1MI+GtzM
+OnSZ6HSVUSYS/yCf2pRKK7EYzcQkffQhri86IbwF+qbRkWZVhv7U0oZ3SZkWP4W9XeMMadCWtCs
59CPmz6drkLZXNGe2sLGQhCJ52qfZHgmrEPLXyRbfgI5gkY4/puqbq9PuV9SqBnCZwa9hBlVQSQK
BpojmW40HbJBOxO9U4ze1eXZxc3sTmSbhphOzdwYKvdScOdQHJO93EU30WKOw62YCx4YtH2L2Zy2
qsDaIvyIyycz/EWVjhAiFuEl3WjMF6q23ud8E5NqkW9C4NyYuXKEeyFJ6b5p3lPCs03R+50AX8Vn
hqqRSmCkpE+XcozOObFkSG7jnoWsG4oyUxPp+n4bIfTCtvYgNngNO0xCrHDtWbTK62Q8h+qlGA+0
6EW5Deb9qDpm3O1m3OgVh7XEr2vsrQxnEhiAAldsWHlMlHSGSeO8Gagj4aBtlvyjsTaim9TaOS4Q
w5jdkg/aaJtI/x6J5/dEkCZ+86jhfWovQfUDDnK/mAwj2+gWKa8SA7A+mqE0QmQGTsSqsc0UfsXw
FtcJOFOIFv8Kfe8oghtQDLeX8ZOmHh3vwNSL9wrEnV8s9YEhvSXVG7GcjvmhCSZfhnJt/Ms1iSBZ
4cYldtyOAXlsN8JPZv2G6sm0sK0l3z2ZZLUjjG8QpNomFpTL2rpM8jr4gS7SJbdoNm+kde8p705f
HqpspHfcdCFXGhSX5XMek4/3ek4+6nSf5xU9TXzQdMXPhcovsiPSoQE9REO9avAJEZNuvVMqszw8
0rZDg7RhcdPc89aJedIMcXMCYURT+ddgtWnLQzk+I80uihIIYUaViR4UnLtoZy4lg7J/qzVIJ/KK
DTReP7x7A5tXzpBIFt60Qdi1YslY46/ThW0rwgblwcJ2Sep3o/rJsTJdwOhgkqwzRtKNaGJg+W41
3PTbQTEZvTc0f04rukOPBRq517RJEhMiGAOGag+DlDipBgXHvzphexAIi67a7KZjSFEDMOQqpT0J
rTsr3IkCkQlkBtGAJZI+mrzdkR15kok61TMxFcYcDDBFNTugZWnVi5TKztRazhB+adZpHXm00gvp
UJ2wEIPMuDxXi75df9J2OERDBCrElvgsNI14WNR/I9O6mKc4fs70BuQMCRcSg2IcLEHeY0Sjyb+M
zAkxNcgotIZIAomWumgKfGp7V+ZpR+rTEArG9QO+jo9veLTSxTzI/pyIxz4fXTlU/ov5yqs5NUIa
aP0RhFLoo/j5MSFOQ/unyx8j7Ja2a7bQWLcCQ8Lu2zLGbSHvjPoU4fRtc0BayO7kCzblF7rr3JK5
wneFe/Edf5a45XHwAWO48P5c1Y8nSpAi8+FtotLJdi3upUrej7TneGJQAfjjTLu2EhHZURee5EUX
lFUkpmk59wGjCObW8PBPJEZRQlkswq+2zOv1GUdE8VGQtqdpKcbkZiYzZZ14myrxVrX7sc1JV5QO
dqwY8gy7E7wKZ3Y1UHD8dc10iHKexbH0A6XYWO1LjsX1m/VmXjJqrpIRp9fAmPVESsqZSFW2x9bQ
MFHAUgINfzposCB52SOEZlV/T5c1GkceUt4LhcaIxdp3pOyi9aXCelZVwPvTxm04+Ulbnom3OE3K
+Ct0Gyxk485IhDdy5AvZc0ioBFXJ8eRL+jTa+Gn27AGOhv1pGcd9W3FLJLf1RsxTvJL9BJQFrE2N
E9imr91wVXBnL1vTh2UmCuJes4o9FdOS0CPi30mxKzTFqRyOWXhocN92mLjmO1YIevcVwmMI/oh5
gf8c33qh3Ubar4UVUdZwc0M1iQK/r3Aa8lua+ZBc55TPh7XPqvCEQSTRKaITBKLYjwYCGisO96cD
Hy7iGQYb4UV8s21x1zG3N/9mKnksb9gBOjtUOfoV0rJreBt0COmb/l2pPkQle/B473KpZw04e2CJ
SjF4uEryLuR4G635v5qCfxvfW48FVYN3dDPXUNaumoWdxQ3FVp+wOavTc4ryzadl5Tu9/wbNSbuN
gcehq1r9Jrxe1nwfrG8j73eck/sCkkTfEMiS2YDEb9ALy+36dwbn4XCTw5dmeVuMHxOr2PjFd1Tk
n6lwzwTgns2/gc4Ao0qAMy/AW0ydMx2F6mOuhbNWtNtFujbBM6yCDV1k2/4s5OUnELMfaxWEGQ9H
snmKl01eMzljPLGYuyZAOfvr+XmN9Jgu+UaYIU3Iog+IaUtefBoYM+OlSQZXaz3RTB1idp/toGyy
waRs+VoiW8QZjF+lZ0rZpM+Yt679wvpukgkq25+Uv5sfaM7exip8FtpfPTTbYXXhL+Ne749ZuwuL
nVWKm+bRqNtxrByQ7Q4lNwL6XymfZF7QCmXEW8/0rvdbJE0tuKzOHAio77MAjQlsTB0xTJ2upwA7
+ViakDriF7BROJRjQrYN1mNz1l38OIUK51zyTL6KRPRUYfBwReZ82yYfzGmZ/GBJsWSGAHb1vVry
1IcBUYWedJDJoXiISEuJ936Jd1GgkjXJnNX5tmC8G8TF7eoEjL3otdv+FEKO6jXDDwzR7jMWX4Nr
Zlwj/CwmiROAuf0FC+PG6C38/tSGvx1VXsT+vkLSPOO9nNLXuKqeWaJtLWQIC4uHgD1uuUZau0n1
91z6UBki6TOinSX9/4Dn3B+Vcwq+oURijlCI1uRw1QowP6Ij6tgkv2aAgwUp8dI1wD6ChSknr1xj
AJHoDTHgq59EVXzOLRJt7JJgplOo9EWdfYCTfOb2W6frIWP7ZGKjF4mnQmbDD5iPOL1HrQh9kR74
r69+6tweQshxR72e4Ia1d20cKBwGX6zLu0kQpiIB3yTPQLHuqFuBql2thxjl53kyjopFZFFtfDU4
Sgzjkvg45IGbkWBSpmI/8mPPLglwT+ffodskJtaGozv8DIXpKQMOBon2/q0mliVHKuGcdL/U4554
vJbueRLdXHMyEZg3XyUhZp0Qc8TxKvEFoQZHzmibnQFDyThPO7i9jKSHK8HTLtYwkhCHq8cLCh2s
RtkIHKWTnSDrHYdCs5Twd9E5/8sxxEnQephyowU76mwAAYOsY5FNwp/XtQaUE9Sy1F/m38HKb3qX
80Kkj5p71I5nlaMr8Bkn0LJBmiIGxdPYH9nG5ZrCLYirYxelR5YpKNGtbOpLFOFtpaxEG067W016
mXQlzIBNp3IYdkek1yDx1P+7AES4azXQFFkM/VCFMbBcTIrPea2pyAFKu4U7tFnOy6x5OV6ztvvm
hhuqZNcX1naUfYs0i4hlEsfZEn2FDbYyvoS6PNYNshsz5ybzcxV4o6P/kQfhvGosdmKHR6apBysL
8PJsw/a11Tt3bgj0S5+CiUl0k76W2HEKCEfU+s/gM69iD9u2B7NOmc8t8aJcxzqYKA8KFANWCoMk
9dZRtg6yzFNNNbKaB2Db8brgCIJGeK56UFggpyO7S5YX0mcx48sx7zyJxHrflijsw7oVD7BcotN5
Eeu9NjGbtHji5MaxIGUUpG4nFRYHTukw8+s2fWU92GvO4fvB00iK2Q+t9IWzLSCMFnAqVcHwqkod
sb5VTzNZxCwy6p3eOcKGuQLUhgZuYPmkcJuS6QBFxQTvoWBgTx6nlDJm/SLGA9bk1ob9LcDVZ/B9
hp0G59rWDflZh8sDkgrMzV5Gvg3fwZxjmyowg6p8DATiBO37qjMPIPZ6xB/o9aeVaIC+J8Fvpl5F
R52ifrdqmciz+eIFopuhlPP/hHrfEXV+UzWy9otywbCzKuUrbhOow0LFqFSF22CX4p2IHo3cbS2T
NGF77tZcMU6jCJ4Ajv58N3V+iAV+oA6xcCGVNeymSHQ5c9xam90SvJoovS0tpIH+1i/YuHLGBZ3P
TU5jsCtCKm6Ud2NxCuylwwOKOFl3aHLaR/Wvqyk91HGfc60lkc/81pewCM4SWUW94NdfBGDsLK2d
TN7q9RcHHrKKO5dQQWcemCJwQutYVjdpCfYDCT9x9ITBmco9U1pVO0894yHbMPTNlDtT/x56YxeS
oX5SFlFDyMtWNg5DJm7Hr4L/RTjbcDBTh6jhy1q+lNMzU4j54NOPpnkrzHdGBlxGyxC7qbnDUop3
kAipsZXDdyzyy07h5h1aph8SyxOA4m5IrnHpbovg2RsHvQw2dXRq6aQ09TdeAAJiAqCngh+vvUdz
cQjx7VcYb878bIwhp20y5B7F9BBcCKPPMGcsetDgMljPeVCc2nhf9J+8WnBPcFyghlDzhzepfiy8
QWtz8I9eAT9lyT/UT4ySGrJL4nZxZFXdpBObXG5WfbIwK+pts+urc090wiz+VPx9pECQLyJqVt3N
mSGMlPIjtan+HgOtqc2TFQin0R6Wc1eYwHzWzycj+2T93k9c8rw8dWOC2488Vjwx+5Pcpn0p+bNx
AOIy3dbl4X1InsRNZovyno4rZB4VntZ0fIyYhoOyuGDj32moGSqkmwI1o2paN2BMbjopvczM10Ql
jUVn3O1aHuB+bcqxzoKk6r7r18XJezpfbovTiBHJCl/yr9X4N4N719BOoC4dNe5lKnZDBgZUHk4G
HmTMpTjprCk59dm9OUJAUVlsMIPrq8muNS3cmf4yiOWFn7MW3mY5PqRWdjD5It81ghmEeLDhLctF
r8oqj9IHNjOpeva/xsYxJGeRqNGxnXZ6qW6RzCgRMUDMdiYwO9wWxyWPn/1fpId3QDtJPFyTULgP
kXBPhC9MsCfTDF+maHhpmRS00H16YHLXjicaov4mPps4FePyQPYn79W7zLAii754RxFk6uIvFmwD
i9V/XA9njT6pef4OC/idzRQncsD4TVgazdRonFjjAUj+USrQLmVCwoAaTD2gIVGcqL5YdD553O6z
+BbSouOtgVNUAuZqDyU/f0yyjJpb55OUPpFeJY7hjntp1lCBCO2Quamm/jzaqNCJdCUpeR1E4RJx
RVPwslK3lU5Rt7IyGgVDbODOKk8+czWdpqpXrT2FzaapzP1oKHuVRGuZt/v1OdRs1QixldBgj+0B
eqPPqrgglLZ42sWUmvQqTL0HsAzbiEPeh4VVfp+SccGObQwUT2buU5A3e1P2M13Gk8SdWf4z+By2
aw1CllVrbnn9GsvjMZLNW6PwpcN66MNTEGaeSFBzBIuVUJtBXQ21wpMQ3xTBtEvSbTzUMRoLb117
mInh0clg8973RIVIAxm6eUuN7FYUyQtRo0iS72nzG1WGMxc9nyhM0mQlGCu0EICZtInE7clPj/qH
TMqld+o6sMNqsuuOtoKan+2GadM4WaU6rZy5dK9LAW95fgRsJyl0v2mlbSH0ZGnZPWaEx2UsjpXB
6jFzOCbzdAxY9v4RRMKrFmpvYSrvVBO1RRufsyHcU8uELIzuZVRXaarO8qO2VFfFXroo5J5ZMmgp
OKBav6MINZFFcyRTHFXx9JYrZ2u6NfSVYBCKJT8Mluarw0vOu8Qi9kbdA1LZSwBNc5P3vqhdNRed
HhtCO9xrhCI2g1CMHjvIjfVX/2tolzlutulnTNVuKM+y+NanR8Xo+xvb9ebB1hREO5GNGsJu0C+D
isv9uQhbeBX5tGdM3SWO+IywZLAZaHPRv1aJMN+q24vWRN6QP1fffJZdegRkthlsZdaKkt8IN+HB
/M8fnzdXkXhOjRPPMaP3KrzKrwwJL8ZqpVw5Qx73c82xUGzq24ykMRCpgELBRFw0CWDJ9BXt4PDh
G+PUV9c5/+fwryaoMxNKGoi6jqQ/tIpISPiZab3TRjCkgois5YfIKBFHkmncWjl9CGb2JCwMKXji
fnTGmGl185bUflfbTdvZU34i4YW+kKQRQaXRofhIQGyl+GuIsORaD+RyTUiQZ5+2YT27hbyVhu6U
jflZjjw1MA6KVZNnlpj7ImhpvM/NGyyRh57Ij45BkiDs25XkKfwJxksQLFeWYIAkT4hsrTEwEskP
KUWHjguGmVDScdoQi1fhPdTomjJ+AcoTyY5HuxxrF9mapPS7HAuHoFcPU3+to9a3bmIEAagNr1o8
XCoxPPYgUof4DOSRbmMJgFFmNOFKexsNO0dR4/FEmY3jbdhXW3Bn4wNtTzEIgNSLmwvhBmGgmxPs
/xitmntXAOCxkFpRsDg8wnfLfIFXemWnKdHXjt7nXAXhq4zhI7IelWQ+qjR+hOqZp3RsmXhbnUuL
KQ3bjFw1IU9aCxPugB9gM4/eIc303Q/PeGuom1ruN/ktClzcw/McH3TCDSNuJby/dydrraeQaq/o
4wGPlTntc4MEP19jwJzOGDDmmtt5rYPDbC3YO3xvSgmgqfKyMvLkWHVjLxY/FeFUHcEd8tF1polX
S9+H3R8rc5HEcq+cRPKkb7HecL46srFNU/ooCyolhmmuWlO1RaG2g76255cBuQI7rskWmbg1D6ai
H6NFheyPq3T5qWhiOaOGvj5BZ2Pbx96IZyI5GJl5FbtDFVyCr8SonTAZoTonLuiiXWm9SRaMs07z
IGDsTZFWnFFoOOTkp6QjKYNwtC6ddssM66E34BAvGY77hSgcGdfMeqmN+I7xpJ33vdAcUmXYpKZl
G1VyLoHCw+y8xkz4ViyiAeDL4qu31azay9xi0sQ2c2gEJ+2da7sk6alb5ckqwpNeiEdRQVsnWz4/
x9e8nm/TcZjgPv5f1yLKfZlbsrf4Hsj7M7JeFPNoJcRcTx1NsOAVOJNliYYVQ711IdEbMqwdkSYy
gZOSLT2EL9I636t8FVqxD5p8n04JfDX4D3R2pKqrGVgdKeMszBB12k2O1CDjKRJJGnPV0v1MJY1W
WtH5ygyw2d6AuBMfgunLGporzjyijsHn8rN6y1O4g2xLWo5ygbidSLhnMelgrsFD8j0GwTGBlAPF
HdehrWujHfIyEuF3mh3o05Xd2nwbfIw0nDoJ/kELA3cKyz+nTBsJb/TE9rZY9odZdRaaDoVSi+J5
LukCxeqNZDyhBHY0YnIHZ5TFM7n45j5mMy+jk13lyXoJ+u+axQ79DDqmF2AlQKhUYL8pCLcR9o11
D/uGs0QnZEn5JeK8rjxxHN1k3KB5okKwNkzzYoxVeWYDRNythgamIo+m98V1RmhOtZdCf+pNwRXq
FcMwuVx+blyzAwsslzk7w4MDFBzc+JXHHfoIwcBz7C1HhnrRZMK+mLw8KLxW1l2nkvjjS+yW4/eg
pdtiKKlRNwEXu2EEHosJ/Hy8lKi8Sgda/Bcv40JPFI6YIs2BZb3cISx/5/wS7fkct6slATvUwgwP
kH6NWl9vynBBzcbJgiRNiO9iYUzRuvxMXEpgxxCzsFubTreS5VhS/sjWmppJLqq7GHptBJ3Gat1J
BNjman18Y4awXRq2ZBnSlbEFKJNWYtJv0G0L7SlO4yMJJF+zZxQ4dZWidyOPfJT9Gdj9tJN2GiSm
MeQrVE/v632x6Hsxb/zmT81oAseLoW3m946MU1o/rOLXogeWnOHYMwmN4B2EsnoXiFEAZygiT1Fl
14gHchyxy7eB4F07U/pFvbgZOEdIlAvhfkFaT4tXZK7GPM0QwvLx3g/TS4S4LaiTo9HgYMSpwbam
WyevsE4+W2ofrH1Om+PSMeldgTFH2CSgVEql7KlRuI/B10w3LU/vQW3YIkTgRBjv+S95fhIB0T1J
lpucqC+DpzfNQcNwONefpZ4x5QKeAQk2cpT+Ff7LIaxEJ8nYc4K7L4RIHB6rlec5QZzicZ8SjmBm
Hf3X0N6WFISvgNExHulsFLci4s8r1sJqlePK4+D0WK8VaQpasG8mxckqf8t5dRcyxdqZ8b8hVm2D
7Ck7KA7WmBykNsKpK2zF2fBlbDLR3PmFtJV16oUkP3WHefCMfjlUJvPgcx0O/mQEuzj4pXHbm/gd
K+PD7E7YY+x1C5tsngqMrKYCdhGD81llk8FMo7JRmvYsF/B7tfoljMWbXnxkBmGzSQUNh0DIQQTA
Hs8NxnfWKcQzdnisbfheVcOJRVZ5xYlbPzMZ3FEO13C7vEVAXjhCyPLYZuIa43SccPsAWOmy1ySO
nvGJTRraijWiqSzeTHPXd/KhzGAQmWTnDQi1/zCMntst7L6BzU/dvUtgZnaVOzMxqJaQpmMXd4q7
zO2mm5ivYsn6JIEHVCvbqVnJTg3gHwquoQWIh7Yzo/iul4Qph1NX5edctm4RC7qMgxVuBsU4jhhH
i1A/qAUp39bpk9ShMLCFcbHDoLAlEQOiiqQj78yJ7Lp3DYatse0/rECzf1SyuyN0Yz2aPCnJ9zqF
bNfpuwGHtohoHsAknIAXMJfJfrO/ZABnpw24FxQ7pXmbmZ+smYMFqZNx4JgzxJR2EaiKOmUJxQ4+
11x4b8YJbN9LHM7nJvUbm/8eTE+1F18H+80KpsvYCxcLTqwHuZ18wQx0nn7M2ib9r9kz3xF+OrF3
kospprd5SW8176YeQ6JBJZEN4TqbzaZNB8/Km0s+NWemskNgK7wCvfxWkRQmWM1r3XsWXxD1LKuH
L/sp19/5RrrLiXG2WHQBRolAjT5ol0YLrlFGrAha15SKNwL8Gh0jSXnaNMsTLt3qX6RvZM2gF8PD
60fJQyWqUVfYAInT864vbMsWZC9sO68UUBE6ni0RKIfD/AcFMDFtodvHlSshS2lpeK7j6jSggLHh
gScvJXC2+NMe7JHVYF39xC+yD2LGuHLrqraDLwR3TWazpMPOBcGWk9+4ZE0jLYMqZW79qbCyJ7WL
9Xhhn2XVVG4oDe6oYjCsEULNlwEzlTRP9onq9H2I4Huj8mFJ9nIGmwm+zBSHT1paW+zpnkWfCP7V
qm4jq46C+l+WG9dYpwAytLOpLCdpKY9mqjtyeYeZJua71d7Y1uquzGMb16o9arOd4hKeysSpA14A
6FwdKchKk5xQMxxAqBgpEnfQWC1RVYjs7tzSUppoZlNwkWfzIkrZZdoEu/DFCjN7QCHp09M8WMc+
W46zCDLtGT9vsI3VZHNT+48MmrY1vIB/uepydJFC8WTYMU4UXvC52ywqIy/I+WIMTfdnCsp9H8Z+
EuPtVDmhmPmcoiq69rnBJ9eVg/ASdfWFwb0KSKT4Sh8sOuQ/ak0AzHZnUM9Lii+Vmg+fxi9yGQz/
4oPhKklqh241MaOcEy8aZyDGiBi7Qo/vo9A81KjyFubollW+AqfMY7CdVvJeD1CKLSB7I0NNh5Ll
osCiUq3vcjZPrZGchHqrsshw5vMx4nI0ZHOnHoOdJbOFQOXW7V9ZveFqqytOtu7RXN/Y7UKCOUjS
c4s9WsyPYQg54UUplKNlWiepzxnQFlcinrnplMR+g1p4+SAuJQTlEzz2a4eVljQ73r7XjnUj8D6r
ObU1PiQWhMsN+QGPPrSyWbFyMD4nFB4J9ue0Ne+ZNV4n6l0hwiDLpox4vlkRm2F+ll5xhoVv5ToT
CDGbW281t1krblqrveADH1FD2eZ4SFLmxtIVjuimgRiV/xOW7BRjEcFudoihqmAQWLYikkJqfhej
uSObsK1kaiQTtxuiMI1WvpWKvy2W69nEogDYp2JotzAq4veIK8gsRCyBuGVV56RMdxUIJG1sT0ze
j5GeH7f1QwlmLl3Bjz+gJRnp9KKG4VmiK4uTl8lQziITmn/MypkAUUHsm55mRg33xa0Wk8ckpWA3
1mT5Bm6ghDWxMYYDG7yZUyrXKpXhb4znAnhVzglRfiSkszgIatliTae4K+V6J2+2qdpe5qk44cCj
cMwitmeCigjf5zs1BrnFaGS+AmDGST/qGEewSZ5RrZ2KA0feSae4lI9sD3rp22Kv/cbvJhZkIU/B
V/V2EbAXU7LsYMQrzFS2aey5W5ya5Fa4KQfZSfmL8ErjOVD2pVHvk57ms+GC3mXL0wpX7+MMPgOu
ktk7TYQyL0gXKzgf8US6ZUNuorDrJqDAwFAgsitk5d7iou9xt1eU2Vx2Xe9lEk2G5Q1MDgG17cIH
CUTJ4LOjdbcoL+71ot/rIynxhDpFoqMLZj6zUdi9FOXB4hmteEsDpo+F8W4Nz4oQs75eSJ9yUfoG
k102m6a5ABPze8bv08HbeSV6SZYeD8yaseYfriJ8dBZtZHVWccLHTePLfI3NS222jubrzP4k+gT6
dQRXF+yVW+ZOptJxA3QXDSzfsiMwUBDSQ85iHJRSlTd0uAxNRwPx2pl8FmAPbhkZd3116lLrQHnL
3yFbbNKoVjMsf6UEBSnYtdZJb9gwITKobLs9tvp9I+W+Ygz+KGJPACtgxhdim1mU3M0fXXplUpIE
B4Amx0YpTzpNVTodeizb8ka1prtEXn+WEI3K+XUUxVf0Hvp2YXyWgm/0xBZp/ch8xFVGYDFmdbLA
8NqPDH2v/dFXOQlex5xQ0uwgF1esMIicDAJcoh2Kv47uFuqM+dU0CuFo3yK+UBNfkAg2V+U5wlen
Vo9CcutgcQWqTR0i+tTGHkMKVvmSPnob8aMv1gCvRQKgMzgy7bic3MIa4Y2KDthUv+wzJqwDBn42
dm9GGqBxPoiadtadFFM6lry3kp6CZOr/WDqv3saVNIj+IgLM4VWiqJxl2fIL4TRs5hx//R5eLLCD
3Z07d2yLobvrqzoVxuPOwXFY6taFdZ8kF4J0gY7zMNgSOV3jxv7mgpyrbxGN9mmOIaM64/fWGCJV
nH2Mkh36e4QeYRG7DDnHJ+1JwhSkMkqGsnCos/NUVfeI20YeT3r0WaMqZo1JcFRs5HmeSoZiBAqN
8Xlh480bPdtwHr2SPtvZiqi8l1b/Pmrhu8Q4bHwrtB2dVreuGq6jzhx0rd9HGB7TLIhIq6J3S59l
ChAWnNw5L9w2bzYz/TGgK2I+1FaLEPzWtm9Ld+BCS/FumCGJbFzYK2/ymQvC0p6CSw/D7BRjGiZh
ATKAlpfsb/5+C2gf14UVbiuNBCpRPXq2ClyEbAzXNtlXm1x88BAB1YXNUaoPBDKt7xJJOmaY5ztf
NazYNH8xzFW4d+D1sG/Kt2z+I6XivlF4+kDPgRYUqPwFsx9UwXPfyfsWLwvsk4gmgwCHTya4c/BE
/qvjt2pE5J/1VgBLtKCMnqz/6S1XH784Q85RuF3HkJRlu0Va4OHPeRxAMkXFXuO0iCJh0tUzrSTY
Ab2+KsGKFeoVm8nZwrMWMsupEdgQ8VmJ9eCrYAgiGCLGCLXVsyXY6FM+yBcmHkP015PLIz10mOvT
XQAQK4YTp5DK6fYKlZAiSPe1840zYSEocxxmXxE5MQrPhM7Fg/3aPQJgKuEbYwIs8O1TGwnrRx2n
d+mVUgpN2gr8Fios7eaV12PXZyupjvmjYlPkyuVnr0RuZT9QL52bTc/KrR0tzyzNR8UOWq2AULef
Wd+sxkhbJcpPhXecmSW3tNfSxztvCfup5MXrhobMAcBYU8C6tjpO4DbJmh/LQNspPdl/Vhzravmj
9Gdu3ZKEozMwHxURe9YHYixAo0AmEDDoULvjY9TKR8DH47gLQmcbJyoeH/kQfFa2dqw7uAnkXM1P
xSrfO6Y+FUP6iOgs+k+S9IuCfGg97goF+511q0qMODap5mSl6+TV08GtZ0BM5rsdgJhA7bGRwHwi
1JsEWx/ztY7JSAPOyyBhgo5BL1MN7XqJj3XTq9XW2tshWzumGtIjkfulSIjSG8zvCSgZ3ZruSuwU
QUBaoVDhsILfwn1qaP3G+K5Uet5GJrsj4Lt3JXxZnUf+CXf5EkEeKFdL78miNnU3UDl+ikfJd6pm
AFlV6EBbbUowBYFeSNPkNP2MO2viMKw8HEKsfQBnSeGDdLucLUJFwx1U0xiXYS43b/lX07Dfr35y
YR1wMp3tcnzquAEchlKUyq3zBaUAibr39crLhy88vrtEGXbYtpiLJXR/jnnmiYQkRSND1MxW+ZAv
tRkoLcPCVNwYOT8gIWB3WFyY1sMdg7GiOyvFNfnU4/xdbTHH8yf1NFjJNYkEDLMjtMqYNroE3/P9
Wx+dox77btlmFAjSc1D2V9FgdpfOKQmpVNmYHIB6ibEcorPMaTwn8ybYJkgyUcFY85qOEq5Vn/60
9qWmg3RUP/ziHx3r+7Q7lKTn24DWc+iHc9WeQUUlR6BKWLw36K/LqUg1Fhl/hcIFzLmAEhdQd8Jt
0nvkKpDaVfIorbbWI99tiVigt5BpdryeJBRlNqbA858ucm675FHYPLsK9Zd2cmBvK3HFY1091P3W
jmW4AM6hMi1CTK6GzpLM/qNIvAkmx0nf7ECdEO5pNrY+v2PBfW16i42hQLVmmbEvRvAfM2dlKc4+
84zJ9CyCW4r/0EewD902J1TJPHhXERYqK67QN0V23Bu9zuA3PmpGcdRFdwyCu2+S2jM3PRkTHO+Y
Sq11FHntXyv+zZV9lZadDSr7xl7fJd0lD3+DFVu4JcdBv3tltX6wHPmgGrPhMj5QG6cygBzWN9xL
LnEYjarNnIKyUIW2oYGw3Abwi5Sa8K+Uo1UHqzpbGgmNHc4NaHhoqFuNqK1sPQ0ldHskelXAyCXb
mQfOiUAlBWfTKfYHQqDzsmWRKEDFV8ENR3t/M5Shp8U9taekHdkPYhNU1k2brmLZZLTIeF66Sr36
ZjJ2cJx7etA0eSsUZ5u2a4slD7lBZiDf8v9WNJozSaD1AvT3oHLN72PsiZaDJeYuNc3W5j1XwUH4
wMoYyWCbpmtG/lGwAUq+smeRCotqJw0pn86tFf0N1E2UBG/Ulz6msHxYO/pitUDFGhXve6vZ5xPT
AR0U201/hBqprS8jYf/7T2eGV+Q/5os5Dj339otyJ9T0Wq1ONqkqfE1OTojGoVeLsAbxxwAyxU/P
ZKjvOYncp1R/kh/Gqt28t3r0PkbPUT+NKKi2Im+Ctt5Q5ILlztsSiLmGhnax2N0kus+p6GAzjKom
RLeOHknpBnDSjBbddGvM0J0IsFnGJS2DSzkkPKLBiXB2vbSqu93GQI4djIgO85b0PvrgusrPMb/l
xknE4yWK2YdwtBJsVKB8s6gHwS6SluWbNQ2HmqqXNt7glguCpfbtdPZb479wZJJyvqfISDoegl2d
FDQceFaEdZ7FJe6PI/Ysy5ucBrrjg6CN0Nh9GYcSlbDKUHPNL0G8YxmxRzMKhPz2EFrxUXwE09UG
lUHK+CjYcQh6JYAjj42XEbUqvER89v4hE9g0Us6Dw8XIjlZzDcjGx+MGq/op8gGilaTJPs2/PAnd
TAqXtoj5ZW0pOwBF5koOYz2m7PbkmqwgfsHztDbMAc3XxxEsCIhg1Q7KtfP/9odzW2S4m64hTHFe
iLp0CdkI2fyKqvyQqITyNdIOG1wINa65kj6VphuItmOBpVKDuVlj94BQyd8V2K/Auqm3MGyRyMWN
hMQ1dJgOJ4fZkoKJ4hC1BcnrhTURPeCHWmQD/qbfgW5bxiQmaVt2esJzjGhFSa3riIOkUlFqeVYX
buMuYcB1NAsWQ5LT7Nc5xqrDN0j1lIy0up/Ep3q0DmnSLA1FpQcAlGL5zZY4dLWHTGbRB9UFSt1U
Nlq1Q1szeGzqS2MeVL4CNudf0x+WvmW7sSofrAbacxLv8sRVQnzp0tU0H8Gkb3yNktQfuSFW0VZe
QI5hwOyq17zQX4l+ifHXYpzPCXhnhOh1YpG5WwUYqyZCCviRuReiwO10Ad7xJdVk6ADfhFTU4QgI
u19TL7yiZAnkvShDauqYgPuI59J1kJh68MP106tGy0/PcPzL7hdFZp0Rf3D4ULT2qtf+SoEI2R5V
LKcmMqdZeKEELgCZtWe2hwcz4hnpnHhfd89RG88DXWlM30x5Nc3ghFP8XjGW9n8LBLECD9s6nhRv
4g2bBbB5LS7Qb95eKFbBvETq+ph/a3O+5VM1YPsZrKFltRi6Vf1d+LweGZskoBoPkWGsq2BcS77B
7GJvg4EfRyJfzq1SInJCKC4ZC/+xN4n4cvWt4dLQ1DE0kCi4CsdGhnhCyWRibhABzPEeOsq1ym36
6JBerT1W9WMeiYseOtcg1zHI32AQt0DFMMPqUfBuUUetpNoH/sk6urSduGjNtLWrnyKUzyGSFbkn
R5ySJDjZI5V6q0HKtkWB7wQbg8pEOlA37Vy6lRB4Kpo1LJxNk5xLazz6zJXyiIFIiG0tNS9mEi5V
1uQGH0Hk4J0uTaoAHPA+4bGmU8oHzUDbpT2BnO/LnYn4kij3rLdupORs5UNybHfCZA2ZgV08Fjza
0F3cFc+O1ulRlxH3wBKQjQWngjbTfakYBNSafAU55ZL9e0/iOEYkxtUILneD2qxpZ7WcPup8BDqs
r3QJ22VN8ODdjxtC8gOloVG8DiLDM4NyFQ3peqpPdMCpd5P+BQhRP3F6C7uH0z7ZToFPi2lzRfkO
uq1DLUTbMrPmeTQPpcJfFx8zvQdawoCBWHK+0xQ4U81lZApgYkoxeR7o/Ejn5KX+OQdzYWFHykpz
QsRDbZWG+0T6kPu1+RtiRBExcHesamAX2gfeFznBNuv8+Y+M/g0Hy4AdL/kLbk7Ko8+vmuGtpCwd
6nINE9OIRgxJ58ZgDB6tkoIJgFiHOa1Mtef3EoyIN2O41cVn6W+i7ynLdtUIiPnS9Q1c9Q/OfAsT
CTIXl59ik2OeSL6E/JVmb5itk6+xfhUbpfuJfXhH/iZTN8jqt4HNf6mzSK4tKBnaRWmsjQMAULlD
+q/7ndKxUa0v+jZBa5lvfIP3N9txfmaZ3D6fYfSO280SCj7IX1NV4BI/WovpRfwxNDzCYe62wUyW
wCVOQYv54C9CrtkNIB34buCxXMQwLUXPYCKF6ZcCoLNa0ky8gqTwrfORzCRl6ycRvA1z5Y/jgCD/
UxkLc0ROt8jvM7RU2RWl6q9Dd0Dyt44ma2VOfGsoFBZEjkw/ElU3WalipTsIqggleZUW9cY+QEgZ
B+bKJrN3DKYZDnpP4YeLVQkE6zKNVosSYUn56ikqonR1Ec83EBUhieG7JjrpOSDlR9CsccH7JNbD
IdQn6RoY4GGVlEAEYOOQNKsOCUgXid/I/JVR4fkXKxsyB9MfpByhk5Cft2X2Wi39dbztiIrNnXWJ
tCTaTcBon4wd7aTxOTDHSxbvfOrvMIO3OVGgfC1Q93pc9wk9BSqd8eRHSCQbwJq3LWbHEN+xQbiy
N5CNlQATHR1hwpS3Dbk+Dt2V9I583OrmDoaDZ42fPYaY6xTxMcAUZ5DAkMVYUZBtIwSg18Z3FRO2
gwk7e1azQIOAtOgU/0Z2AxfjwAhxZm+5FjjoSWK6jHG2XepAKQmH5QSyCmMf18yl9jFpsDAdT+gK
dfSma3z8Z3zaBwuv+7VCIKfCndMyMznO9+Im61TgNCHZCCyxJvqlxqSKmVG0KJ4Tn6ut7BuzOIwT
P00FDB6Dp5WuGkopRMeIw0rfZN5NqZvY6RIgbQImHVu3yk5B8rsdL6id/yPKnwnaXIRlSuCeaYzR
1bHFiFsHh7ENuV3ugcDml92UQr2BJO/xyaZBuogkQm6bIduHvXlPeAzglnJBYkFvGwgpKIFsisVX
TpfXBJtIeTXKNXe+aPcEZcWSzw5PE/BCVMJEgwZQks3lSDSgY5yrrUYihlypEF46/C+0ZB+pUVUB
A3cL3t0NcBrZqwgJh63DjHDihIV9dSpW7Fo8/QeCDA3e+bkrfzpK5rNXBVpBXxSVZ+k5lODhpgDA
HD3NUo+TQ54EFZLt1KFvJOpgfBRgzomQTkdEoAZMC8wm41CgEQVptIydtZH/Ft2XeS4l8Zzgwge0
YcRYkeej8TkkoJrg20zu88Wr6b7WpHeV34+7S0HlVhG/J2X7aOUL90ddf5RASQdSDwm3kaZQy8Sb
mWuV5X+W6mz7jJA3XoPVwH2R+b0bskxS/16SGWieBcbW3K42DeYPO6QdTrk00bAK4BWbmAew46fT
O8teINGbYi4iTOIzLGep2fBpmEwWcYEpB8bNPPToFvJguOZwR2lMuK9L7d9AtVab2yBWF8HwHjc7
G12St48EAK4w0KXAc/EaB1J3WS+laL4faFpfyOFbxX/xhQLgmah8vrUtFF7MFhlQaEGKm6DeOmiB
ConijqmhEm1jephSCLgMdcBEyukzOsnNjgO8dRX4VA00tokbYh685PwxDFYKEB8NSKs6W4UN/1b7
wT3fItcWjLFp1vqZZzkDeRC4m9pNieqjzflRsqHWxSCIsWQwcK4ZODON5707rdFGI3XX4Z5E9uMv
TufCY5mdIp7jntFchekHplFS478uT820WZTwGXGOYlM90sY2vXSUNX7ML3BXmEgcfWfzKved9CKq
5NbrOFXnQ/CtZ/AdA9Qrg+BoniW93lFYt1MZMWBcokj3rQfArmFApmuUdNBbGqFuVtc6Uh4QLyJs
PkrwwR+v9V9FfWRUUhJ7U10TaNl8zMNpXCYns/5A0M/0cc/pmvsYtKyXqwvBXekP781I7JTVPjbW
LfK5jlMDxb6if0elqp1Gj8ThY0wqhr6XYSV19m4kmFZzxjSSOzOOZxD0TzVfNM98Oxne8I9I11rm
DUH4eY21Zm1VPyNu5gG7EiUHKvb7XM9uI+y+1A2iYhnle8tSn4i7vfbPlIdjhZRbddNxpLJ3TLOj
DucfU7E7PPukA0Xo72WXMd2x9W3iWG8FwrQ6vJvGT4oDL/ma6GCIyPy/GqbqeghWi/A/riECMyUZ
MGLT2JcJNHhlQRZxkeA5osedERvlUGq9SRgCOPi8x6CD8ek2iXOxhuRSkj2NfSZPgp5PHBZi45t/
0BrwCaH0fYcGhTtZtTYoB8EaRVSPOZcaQOiZ3466SUdQhkmH5V6FDhJ5AQV+EGGZs+Mt2jmxW12D
D5JznoGZOde+w7lYlDhLj8GcQbVBaxkGFincAkcHRGyAOrK2cWXu9Mbcy8pse/XoXQrvCSV8LW/1
iQAQiVTcAuADpnbVN+Yqa2Nv8MmSvOHMZMPLe2nh2OxEMlLsz2n6ykmo0kTMSVDFmBOeU1dN6Bzm
q5NOSaecEQQaJsk1AjUZ1yDcTZ8ccByHjlN1axklo9B5L/3PQdmHeTJ+We3BbPpzpyYnqu2rbGBB
papGx0mnzAHWY3UK5XejwH7c81pMMUWMB0tWgAccjAblAexRbT5bP/JqQOvpYWp8b6n7SPe0BoW0
IWrewGK0sEhuTQ6VphjncufHpkwGR1PR/nRldC6boxAPnDquv0eKRlXh2q/MzVjtfJuzVU7YItVI
FpgHpWdpKg/B4IUf2Os1or0BcUDfWlhF4WYUAeDhGdIT2bJVNl0jNjWB259NiPl80nzmPo5mqgwA
A+Y0htP1Y7rjfaq/moleOZkoH0JBRCUCe0YqEZxdz5YtrEpC9VwM3sTE/Kw/Ce+S10cN5nhnNV/I
6WpuRA0gteHBP/TWP0X9DMN1d0OLLTBui/qwUwIvM4ArE5ngyd6DWhnwsHWEZx9pc4SOXxftHpta
T7sCqmlrPn1HcbX0wnmGVhbmJEsV/176w7tH068B5A/2oG3fHhMOsYxY5GU2Qk0LHoHNwVZaSDUE
ueZqNx0V86ztZ4oJT/0vV0eX36PwmgVnphAMF1QXjWvJRVwY+Vr7ssRwCFQ0L/FZiHIRj4yD07PY
hIWMPwCqGW0WFZ0ZTvouldw06MeHTlEo6yIjrYARTXdys9U6qFXGI6K4rgQvhxrDN2/jfnEokQ53
K64e1mLevMSklHMOzwkHqflPg9bwCjqgB9WrGb9UvI1SoXjaShEffSdtVemtWqQcLJuGh9trmQHb
+1LmO6m3YaRttP67uiXlHgXBeCmjtTDEVWvBt6etN8ap9+VDkkmh3pWvXDklfOXcXjQm90a7kvhz
AR8YPnY86ckhVqMLFXDBMjb/FQ4yJsDxmjl41rkmniFMvGwzgOirwY7xXocPpPtqGTc5AGaZnVN2
y3EeRjwTiaF5+rbzHIrgPdPVN3Fj2TpU4M3H0KaR05PIUiomNEH8SqlPcyi/6uLl5y+afwH8vE/L
1o63pAa3YF1qkkxkM9nS/nCOz0VLZbt5pHW8T+llyV/a0O3pEAiJNwI4qbGdyB3h3XGVZ6qHdyI1
Djn1tnESHIOUc6rOmQOcTDJ8FblYq/R1cY/U4c4cyAroVzB4Mxa4vY1oG81kona0JyHo5WLHMzW9
146ozVRqFT7AnG5JnbBjaKfCqCFz81oZ6qMzgwpXhS8vtfJXE+S47s4Ukuc5VU+LXShdlFySYz0Z
kKlfE6s7eWxoaBhbfeyZJHYxI0cWCjlv8UqS6aD5mLgeFrAOsMmXmr4TiZFk4llldGh4jNDzV6X/
lmEdbtVVGOyt3t71CiOE6KsJl3TBsCYsG7awkZW5qV0vVKLlMGvI51ek7IQbDgrXEFMy8Hwabi32
ROp24sC8acD5ZHP8n44IclRCf3TpXacvRmKmyXqnA15IU682f0Zwy/leb3Y4Ga+FJb3J0hxpPqiK
OHQTYmO6tFGcYLcjV6CUt9WSvgC4y9nRSODsHgstcMP2Q5Lea4EJHIJIeCvQZKhgtSMQNaeCPAmF
RX0NFFPa1XF2ZLXnM0ywjfl35vqs+gruF3A4bcfTDFmBPyeITInyV0W+sKhUt6aWsBGsN0AaFJe2
xV3CR20ve2RxIxlvNjAJNk7/HZs4+HkGM0LCaTXTkWo6m469kjlYqB8yWBPqoQpWZv5tG2egr7PF
752FjgMCVqqNjj5v01a1tdEnDGLGTa62I6VTheExLVefBllUpueW8jLAHxL7BUvm7zgpZsxrFzHe
DvWQHmpzOvNPOJRmewsSe0xI3R5PgvNGbakXUGvXlGxdkL/i/GXQJChlf9LRyJoDE3OJt13AZ+HX
sHsp26t4+AzsICX/Wy+vtGPJoyeN5wDb7sFnBJ7ztOuUXRURoKgv62qzJySxAS/0GDwA1C5UHsGO
ntyA0gatuTVAZ7ri144O8y4u5WwxMnTkAyITOO+ES+2vT/ODH3y1fHdKiJXWQprMlhzAsawE8/aa
8yGU6I7R59bmqV2pHL2U7gutg+6G9ByDvTHLKySOpapLy5zmEyKFnJAs/LIWzhcgr5yye7zwgRB7
OjJ6KuwM6OQ1c/9eY4XJAv/YjKuyM7BTKmsJNLusPrXuTZj7Hk92y/JOpQ3iSeoVcn41iVQ7Adkj
PwVjpp3YaP5GBad1u7YXCVZ3n+oDqz0adohENuCKbW8BDIJi3yf6jqK/rdUVO1xbPb17FFOc9aGk
dVo7D7zQVBLEJA+AZuv0fcuygt8cKwd8Sqh4uwhgTMJpmMgc1aZcnQKAFEUOl94MvjviHSplBsZe
y5ufToBOBWUytizSpQMjCwyX/ZLQSSBF3syeIIyW7OCgbWvSJ9T1RKBy5YDO9+RvKJYh4D9VXr5P
rNxTt5NYXjjtFcOZjC1bJhKsKCDkdqbcU38bxzXSboU0udJyfmqtW4lx4fTatpiOWPp0/Ep+vmlm
gGes3kvNeaT0kBE8ErZ5mJb5NByZaTG12FbkOAznVGv/iFYUnG0Caafg/i+vTaJc48q6poV2VZPu
qjvsK4sXibwL6bUzToc2IqYCJlZoBNRd5qUU4M5KOkAUTwc9E8T+Th7bneYEO21pB9pG5hSY0Zeu
YH2mB9QMPb+OvIpOJWJlvGyXcAhMNrPzlgtjfwZ4CxtnnS02rZM+rHQg5rfhkDJgxk94oW+JbeM1
rY5Z6rsDXoHYOncBpS58GFBJP+RQ30cOzAEEGLyiSfeZmC/d+qeRXCd9IZl3dlwBhGD79rbcpfmn
mfbA+z1aHDc0bG0ErhrS0hvjy8DEYzirPv+c/5nErAlnMlYNzvesxTrTwXpuX/HvkX+i7eGKfHEV
YYJyBJfB+uBcVrDVOvSatk/Z9JDhicmLvpLyl2dxVgcIN1OjibDEvgN72jVM4LHItKnxS+Md0IUb
lUUpAsdisihNLEoqCRlrPlrQOyiIQs1w7jtEw2s7ZhdFt04RTcyFdhxZGvRDTp9XGX/JCRR5Bbi1
3HuxjQOQ4hO60tIGAFBZrWvG1kHwzJRNR75PZ2xWRdOeBTY1nrIzuV8jNeYNFVUdOZryn9L8iIDd
MO/RVzUxpaAfMSd3Cez3zGNBBrak2TncYFxf64mM87ZaC1AKeqt6fbd8r/0j7ICFxoHf1nkFnBJI
FwqkC43cqwzpYoJ00ZB5VTiO9ezvJu1aQY5pQanxPjGrFdPpSyD08xirJ58CqhajsKKkmKeY5Fhi
V/JmZueKWeGkkugprxFpg8AExeB09Ip27B/fUtgy6nAcyEHBZKWFamfsyIUsjYZAIeGaaVUM0FhK
YAwZtXIwwepHN7jjIR0FBCwbD3ywqm6ZTVZMfi/ZY0fFM6mtNwekTBM6d6UZb/lvHBrHiSmDWp8V
czr6+yAl6mfYaydQNqQd7GQrIKsuxkMs1r5eQLgR+lpwhhGUvZmYLfBBknplUuf5LXYLO19p43BJ
mMsp4hUz/c7oT/vSQ/1c2sZpUOtjO/gkr8gRYPLMwsklHQdSdWQGz0TuYE/EMAqO/c74puicEuqt
DUVL4h9H6ra2f0vq02QQtxafaCv2ozmgEHAuRRGP8uISK4T7HHJUk3SOgAelxp/xjzDe2UjlU8TF
jeLwaElYGI988Ucnrlnm0jMMIRdEjwUCQIYclIEnmbCTCMgj2p8dj6eWKP6IWgA742SF8klJXR/i
SwSksHS+JYfQZS1tW0KFVcMmG6hRwC7Kao19Wl9jflv+//2mPAPAOlLtdeKjZX0iqqLgAOmXOQ1b
3QRwh/x3nDH92Mo1fiJ5Y85iqLZr2oP1SfVGUvEyDPYxsME28fcm6nWA9ocXQ9cwW/t3KruPbHjD
Gt04eDf05hmG/dswrWQbUJX2yM2/gaLXrleuviWdi3JvPbP+hrf5kL9oi2Md+GjqX/YGHC1E9aet
tKWjvxwe8RoFlHaUcDN0CTSR6oQFZNH06pIvK5pvBTWqNhGqsYSbvCWAmSgoCTaCjrZvRUuCv9hK
yHmFusu7fMeKu41nkvCSR3nMD4UEBMQaoFJz3uSw2/LNaM/lqY++OtgV2WAt+vqK47gaXH30173a
bNNfBfAQcveSi5UplM4f9XaX3Io5Qw7UXHVlvX/karbM2cQbDEnwqMnINBI9ZhE7hTpYKrUnZ9C7
SEL1IDQO8HQ4w1PacsXGLvfqnU02SC+cRjIXVcPS+BEDmlAFE493tZBXHAwvjrqbf8wACTkaXBnN
fpS+KMYFrIatNQjW+byhNmR39vqpBBuN0vgyaWDrMKLifLAI+3blb9qPS5sdDC6my9yOMTduabA5
4vemTpZ8BMuBOs4gqq5O+bTyP2nuGS5OuQEMoiA4gJkLVUg2KCZl84+WOhb1wx/vMbgrwrQBFkgf
pdvG60UgtjzojOcJJaO0NyhK/GycWwoWIgO3rRq4FvyUpP2uxCwhknGlOW52pc9Kl7qlsn4RpsNe
m5xzUhhfctuCs9c0jrlq5DU1KbK2+ajpUPPBVofaAYsUnaeLVIsZIbCXVY+l1j0L9l8+hUOT4LmU
hnMbwFbgjAwpE5FQMDTxOhssW0zOBG/KaE+cl9iJRmxrFrpKvyHrnqb6NxEBMZj1vzK5DJn11qby
LS0fQVsuAs3crQYAo+k8dvDlS4Kxf14Wc5HxaYbbLL2nHEC6CIJYWYplMIrO6xzEghZHOqrHO+qs
BDiRz4Nq0vnCZhOtiMqy1bV9z+AkqjHu5JPnlJ2gk4ZVwWLpjmDttDfdpjA2HAM2m/St5SXA0grD
d14R+wV4iNeqhVlXiBkeAFI6t6KPTOpgT6dAHgAkWCURplmTNOQBvkUk2MqQX5lOJjXG491kP92A
8U78+yjEeUL656S3lpsBEEMMbes5W3HZS42c1IWyVtU/U/17j2oNdyj9XVtG4bsqvmdGfM1hWPZG
cEf2ZINqM+9xSItYmzQc9tNg70X/tuLmrkI4lF3/iNIW6zAC8FmyCEYzUIjy9hy0RNvdhHJAjWAG
kyC+m7LZtfhQIyYkWGTXisJcYmSMU650Nds25B6Bzcfgj2oEJtjcGn189XeJB6QksLH31T9Z/Td7
4GlywX2kmwfjWjoTd5K0bob07GOzl7DZKxS8UVea5c+AsUnWjZshah+kbJYRmn5hssAGq5YhhAz7
3qBtm2O9mSwb517A/2p66zH6xz6qLrG0y+Gi84MWESaFKjmF4/uL2YJGfNg+T9PGyC/58H5g/JI5
7dZg2pazomf0xWVrmYuaIoryPmgL/SZC+R5x5CGS3cjHAD9emi+gXpA5oWmGCCe3k7Sw8l+dFi7l
FaWuQfDEP0j+ReKDsdhGz9727K/mhOdgKVc53ncc7dkxlz9afiHVECdelpCArqolRtNUX8GpAcoy
HqiuOaYKnR2j13AyTA+6QjDmUuaY/06pMw9BJZowWiJhAZkghHRaWFpcfulKL7DfD8Rna9qKaIWj
3kc49wBRuMYAnroCih+kp/zAj5OAampIFPAv6+z2BY7t/AeI2UI72ihNBHJr7CcD+mCBpYH5bwYJ
t8vpClCkTYt1Z6iW2CrJIDqbVPI30xVLINZAcYzpo0Ey3VvFj4w1rpsgsYGcov/g2FE27cgPX372
CiPtiY/34QiC3ASlKzKyasIU0Ob1k07b1F5raneUmaVI1rIyPpRxyfctdE7QFXsEesJwKJEIpQlQ
2dVcmwgjVPpPgv/FaJgBeniwqUrJNa9yEj6rahzX2oSJndBPy/mRqVNj0DIYx7Npa1GaMS5o+qph
OtU281KWcWVtcoMEOhur3nTT7TwgCud0Hr9Tas9BxSBFBorXfpBcYxFRs0oSZSG33IWdmxYvbddB
4tSdNxSP4umTfIqBLCOwxHTyJv6phkcXtDsnufN/nIBJt7xRUdHsb7RdspsfFHqP+RoHOoG3fMeQ
pU9WDs+poNN5QrUR8lYzxbFjEgW93dxH1Bd0iCeMiSXnhOTBnGTi94jNueMHKLeLNW4U+dHX9iGs
Nkyq6H5ZKpSVAMGI78p4FM0XrzaJeV5oda7UaKc2jjizltcUxpb4isghDzl0MeVZfkTK7gf8CGdT
Q0upG0M/g+Griy0nSg6qOCXM1MsEEKJmjUPXZ3rFNLFeNwqUOYD/4Zaja10Mx/yjlQsmGtbaLLdy
gDMYVDEeSGI6K18r1uY5TgneOuYmIUkQ+Geb11PyJRnydmL+XtMCLBcGzSEcWbCkg/0cGL/kMB7Y
N7CYs09vwuIkxeR3YBV9yrMlP3XW4PsBcjUorLQpoauhgCXSXdJe/Kdi3Qcvije6gLtEZCCLqDEj
ixHwThctIkkvuX7O4UFsEHc7R3rL++oN0Q3lLsgqSnZWNGE0Pl46dikIU8xbaoYOHxbDPnUxYlYk
gYct8zAivhkZoS60OFExlPrspO6eVE92bf6BsVGI3ZLV3Ojf5pXP/Jjy/URJdwFUOMrQW3hPGssK
YXGOHDAiRkyblRhYwCEQfa18xuO7qWr7BBLQPGMnpZDg5zM1WnLkD1amikWSC7dcWZif+3KTnEYm
/LCz5vs5eyloAzX3lN27gjeZU3H8W0f/Y+m8mhtFtzX8i6gih1sJAZJQluVwQ7nbbXLO/PrzMGdf
eHbXTG23jeBjrTdKt1Dd9W3j0355ykiubrC2K5SZkBcdE8RW4bQvvYDqPVyKvD97nrEoYlTuxn3H
x5bysQENr54IGi0G7mUOxuam8vLU2WqtJPNi4VtdzppKwvpvOFJhdB6HcZ/yATcS5eSc4szjI1m3
TPlt91FIxYZnqIJmms8SbXKEopzo1Ts1TYVijtA6Lpz8KaWeKXePGi6SoU/brKMbL5SccFkWPN47
G+lQUfyJb1LEboGOiObYDEMzMRaZO/eAgDVedcze0j81BlGXuUXxiXVk+SVk+ela7zaspZyqavym
Vv0BJUW1zHxrurp6v9Qk3wpPdZY9eircEzKCtUg5aeNyyoRVd5LPjOT1iFcavjirziYnj45IAQMg
5T8FpRAxkfggJLJ4IL7lIPR/cLJN05vZ01BACRML7rqAys3kmYo/IrRYGXadBJq7lURuaL3BQ1dY
qhEIS4R6yIR65NqOukwkeIzU///JGKRYGeB6/SbUfkQnk2CImZDA8ShieMfaZUb3VlXorAe2y5x1
sQlOSoz7jAFmBLSr1/xQCgirg1JL3mKWN5NoByhJZa+5lfwERMpzbY8tOwsjRL7kKM9fjCw1Y3Vn
2NIBD4gx2TUjZuPNHPI6KFvXwXFS0jqm2WEejYtqusOvIJGnTyOOsgmWaSMRkdiFCGggARJ0GuDE
0m0gkdDgRsHWGL3Vdhqfy4jPGRVWrBeUr9+oagPosC0mAa07KbqdlYof8Yh2jR9J5SkNv3E620zL
G6qINFJO2JiVrxg9F22bNhwnOSAJTwRJApjVGHlryK0Uwh7HHADxUP5l99hrWrwzTTSbhjMRIrrw
bgy4pWRuqdZBub8DPN3VtK7haiVMjRRuOuiUBSUJKOInlVNOiCYmfc+VF980jePVqRXAE5quiJhF
pQUcAevBiHFgsAfrtNeKHA/mplVeeKhxKJAAzDd/kSrF6xtMau3jOegpNWdowMejNNc7M7RNHCDJ
iH8QAVM7gST1q8OKmDr8cBmwO3yRRimwBMiZ9j00b8/rroIriHH+nQVMHwNspeCaocsMfsjMBIfL
NsUCpjXpS4Q3SevWzsQSHz7NBnK4VxssP8phSpdDQJ6YHH0PYXQjk/TakP6jsG5H8yPXOjyCtogJ
GLJ1fu8mVD1kP8n2505r2xNxB6eAjVsv7meLykdjCvHJV/uJk6cjEUhH4oZqQap+oujUNdmVnkQz
dVWYm9Q0XO1/zE1KjIw+tFDxxMgwEyfmB/twmNPG1+4zmUykehMvRPKgJ8+d2SL0zdeEYFtgqspR
Mj1Nsz4van6ha2xpikcOe80RzhFHiDgSx/06RQyISWAwaiAL+o222wzxRMQMRJDrQnpGs5tWJp3e
6NYOJMHRYlLvySyQc9MbtjV5GRECt4xjBiekuxkZiAY+rHWKN1XDVRTBLbo/CBhQavQdibOxfLTw
G0f3oiFORcXjSSLSLuXtF3ITABVBJJs2iRMjYw4+iHPf55jzCiam3NOAEav+j76ca36DhaWjvIw2
m9YQGowScEzGB9diMxGNZ26a4VeOZXjk2dVQx8XT3rDyfRv8CpPkREPvhC0v29LcZTGeu20alUdN
fOsN68xoOUzCsUKaiGi0z3Puto7DWfAm85FTl+UUFVEzjh5pfjoyPPTJOROV88omEKPxpibREa+6
xAgvdelLzeIXn03Zt5eCLbitLhV3o0aZBeZgwFTCP4CYKYiucnwwEUXXuBw4yf5K+X4aczcoREdv
P/vPtH8iSdWZjfN+D+XUflLGHWHENLF1WJj+5cs8SBSKEu/O+YEjekbhoeFUNf0hNs6adZW+uvaa
95JfhvhoIz833hJBvTXW8liVsUKI9IHEqa4Z7D52O/SPSFYx95H0SAo5w1QdyYQJle7cyS7WFQbn
ifcyV8Qc0b5C/Mq/G1n4WhiWKWZIhPbKmyenrDExsb0ZfzQqJxVKHaU6I2H6Iq6lCN5sll7W5H7D
IG28xYQc6wzxpvo3qrJtq+rHkMpQgU7FkZWoHCgbIXJj7KUNT6+CpmNNAt2ZzfiMEuPNDL/N6lni
Ya9QXY/js3nxC9SVvJ9LDbEySxCwrNkAEVJ+UBI/zqSWmtQb/AKSYYLf5akT+jXWATMUdzP2XRHU
p6j+ygbiDGz7GUGuYUKgmryPKSVYOeN5uWpfE5nescpfLDFGIvwQtMGr0WoKHAAaQ7PA6wX1Ez9u
wLw/1CccNJdlJLHnpj+qGa5F8iUegTJGNEAjzDoScywq1oHJbmBgjqRV4TaO7xY605le4oTlzoDy
K6AU0oOs5TcEUwIROcG7hSL1xcIylK+g1R86Q6wMn9mq1mvmwnTDNw70atkbdfase4TdJPRLyiVN
3goudCkzw5FDKlJOIaHjp5rXnPIXtb7vWXn8j1cjxBO9YAvDvgjviYl7igRtRnQDV3pnnVPehgGx
vvlvPinH/6CD4KGr1rPLHjMPSouAzcy2aIlhKTBK967AwFKlHggE5BYdaRQZOubqm9XpY4NpZJNo
UVBAd4l/R4iu+aO3LnJlehaZxVCWIkXQ8bqwME7h6SDMMPdyIjum6ucztjoYNUKAOXxagT/Lm7r1
Fk6/IPjmT6K5zxg2cQ8LMbW2CMi4Dt/odOmpI0uXjapbLiqXM2Ev+u9lVl666qcBaxobm1P0kDe3
lRcf3wxlfioHWqNJxTiFBPWatP9O8GCIuIrxreOb83qc65PcxG6U5C562um3eWUQ+AAcg3BVDgVE
cUSxO1JVAqu3GZA6kAp0cbrK/kZU4g9i1jeaZkDN07MwvUfF76pmTYVdr/4g/xzkrdh+tGA44AcZ
byvKsxW6KUoHJIcqaDz40R0ZXPISabDhRsWMHiySTyzPaeL+piislq1nQZ0tw3TOQxxB/tFqLcLt
ikVrz0t9jCmkT5XfFUGRRr8aGVYE3bf42sxILWh8sFOGxZ4FBXFcgLe696fxOyXRrWAogfBfkAZ1
RwSKXofv0qQeXUc6/RdXQMhYNq9UZvUDQ94xndGITqsozQ4eTrMK5xBjegE6DJxEdtUyfOPMXqzz
0P4JkfsE8q8MPNTUDYsnEKpCX7COY8kAjGV1IHaNRd1MvvRLtEJbdJxCgxjc+hg9N9aJ5bSwMC4T
68ciQyAJGZzacaEaMVy6bYCNNy0uDXHfDE0NQAJYRq7eS8FBIKf1+Qa/ulqP/IIUEnRuK3xVra8P
79EawBdq/kLpbPvRpSOJRb9t9VSpIaEkODNslbkLjUlCr3EEBrWunTQ+erMQ4VlHPjrwyfK76SZR
DOW1oWS7q23meLK89CKx4bBbBMxd+wf9rcwA2Oxppdhmrxr9sYq9nhl/kye9rS2E2CMCRX6t1CUS
FLrqTvowOWqOBg7ndgGsy2LGtDLLYBHcnumTGy3licpIJe7j4aZnyMUInFnDUpDn1tskGvYLDpH6
FaCiqMKbMUZsNsCNRgzpLl4XBvX1FJpVLLJEtyPaY+JWbf2vrPyreb5Q89vw/Kz4Ju5c/qvA8y7p
6k9FPvCQ0v/My5oHQaKsHkN+CI9PLso/C/UoWmskgvJvYq4h8BShBhjsp3rbL9hBZ0einjzW9vBK
B2S7fiQS/UAwd0uhdgPY2qH7zen8aYkLpRyY5g1Pf4TGvBGI5R6G4J4wTi6nQRk8jf8ra8AEUJML
F8k8S7MX5f+oQpPw/Ma+wuev63Qw8XY0vsAoZJzhVf4PHV4nPbPG6Z2eVs8vRTJ2k4XlOt4LM1vQ
u1KtYNwAwlHtlDHA/0ouHevd2NFNVFJeiXJPc6P0Yca+MNgraDJ31sbi7VzdEnm2teTAdxay3Rq5
asx7JtqNOBwHLcPVcCyxXHCH0iQwDT6uhGCkGuorwH5TKHuDV/8oklBF2KQW37AMFtroLVLgZXZV
4dBIZi8JNS9ZAq/Vt/FB0sjYx5Q+huXbvhzaN9IIn9Q016pfkZrbCsGR1z9YhIfDmxxa0uoj5Nil
4gWkhn3Je2uhAopVzXAU1q6w2S13xeCQia7jNSF9zZp3PWuJMMxOoLBa3QZ6n4UZWj3BCmIhhgoc
wjLYYgInoHRTAufpQa/qEvmT9a5w9eeE5ovdRL46W0WQa8/IKF9W1F15zU14APgxhGA/DvQxtLif
Wdx6FZS3VZjr6tNgyScJODe4pGK9V/laEkb48le2JsZhouzW4wAXF5XCElt8b14agoxaQEqavfU/
qth49D1eKB5uhNxZuYWUg9RHHtlQt5wDxhAC4CS85zToIxG7vFMze1BIrC6ueDFE3TcwCe8IYtvW
tiS6RvKYptD2G4+fnrS4WxFsO9Ip9d6b8SmPhmZXMn2/pttPDU4lYydPZ12IGDEPQ62fjOJnFJx4
3/GtZHMjXoa1rBoqonMlJr76Y7qJo8SNFdhuL8kbIAmqzl1LJtZq2KrX2ORBMXpEDeE91oerttrK
QRrz75YWjdzYz8ZLb2h1/BF/4ogE8RsKiHoWLxrZC6RvCGDB4o6kpXDcRDGZP8HJUNstSfF24Az8
RGa35VtMIWZlxQ0X/WjQx1x/zHz+dcNMqf5dSOyJYuLXUGgxfAoUq0jbdfKc46+ZhUWgQqqlcNWi
S7b6TUbVJlUtRN1Q/uQJ9SAA1sg45OgUi+pJmtrzEgtnhn4r16hvmy+o+TYFMusFPme0pUVAoWge
FjbCeCBVCOa2q6nFxAozIioXJa8V32EaTEpkHbxCdsgrF5cB8VfDevrahPR4zCPZcsn9CTW8DLDL
ax2TRZJQ5fkyURBE1ZkRtSCmJrA265mshIdaAW0hEMhQLhlU87Juhc2THmtuHDCxAVRPyqjCIAhs
b/QFY1pxLJofsyhunRJdJeR4eHRSUs1IE9Vi4IUYfnXfo+whYBuxJsmkHGJlInjiXy2SbvyzvCb6
EZVLT1Nr+bNArBZuMXfInICu1w8EfCEkaQ0OOVu+tEk4WEp85NyvtNldXT0/+YpMo4CfyY9KCBqa
kMZlOENQwo2B9QwJLGnRAZDOWujGE81gVl/r5wSdSLiPyDK4buDVJZEAnbGnKDJRHKaXIs2f+j/B
Ryl1+zHK9kKjchS2nlIdK7Lo8asv5nQ38KOUNWmi2WpFg+sHJYYftCgA2c4Co0dC2oYh+Y1KuFT+
YNIwiWTBJINeHwVPDO/WA+sMpPBJsJ8wFWJ91NVdxzdT5KfQf8s64Hvii7xRxXYnh98yuHI17kvE
babFE8QbGBZKMB9KTg7yDltd2e7CMIBN2wbCCLudMh8tZHUnp2W7bk7trgeegzgYWxYofJPlubWg
FyCaZiS5hXaM8sTPvmsQuCkbCVJK0AuSIURzgMEVrgl/H9nVkKT0rZsC9BYanZDCY5XbNtF05VUv
axeSW+cP42Yl1b6FbcIAU9TU+7LPBduaJtzVlYFlwZweHRQRANfsLIh+zADhT22Lae5JORIJwVFA
5EXeLtqXMl0aogNCNh4kGyUiKQrmU0hGYj9JmumibcWUU/0aX3Uu3NAz5hhwpEh5fubdQVhn9tBF
WC4/F1BuygcFwox7gk7xu3OIW2w9qPzwuGBWm1BrBgZRZeKGLmk1eTPNlExdbW+gtklZ6SZS5jXW
uhqquV0iewKuidV6P3yLK4yC1shCazSiNerlCaYZTLoMCN0XSf/c1CN7JOZ9OdhrRJMk896k3kJD
Dh9E8m7Ug11sFFgMTIzzZmltNrU90MzqzpTTDZQEYrEVYD24VSabZNzolXIxUutS/GpsxTPzc+ug
xrsS0sgFkZkugsS4JSIzhWI+qhS3eB2/KUn19mlx6qTNSXayMEFprp0D5OJyS1eBDhdNzJoZG4eR
PInxoOxi8lYXotJb3Mtdme5ooJ3Nb+YcOktH3VMlgshjcVdDbYqUdNMNj/0fscmqzWSZWHzlNqmV
LwqCT/IappQXw6fdKv8YBtvSuOEJ4mQrIKgy/rdjEAuaERGTsp/Tr+rViua9Z/KkClZk4LbE2SNJ
KOW+5N9o7b3hOQyz4qrhGFluYivcVKO5hyTYhUgOmNo8kaZqpnKOvmh+w7j90thiaAkD3zWEcTfm
EpHHe2b1lN1Tc+FO27A4Cczb2aSjDBNOlRadDdDrKSZjX/yqp8BttX/mX3IpfWa3gEYpoV0FrJlP
1tOIXYzCoO0qEBZxjVbCHtYBKWoleJlAf4t44SRjXqkJvoFf0cAcETChknGRugfcZhQBDC+pOLch
XXLTF6Skw5M9xQnt9DxVzR6I/lQN+qln88bSpa0eP87C/3xCiFUHnliBr56nVuLwUH4XCJZ6mslp
WB1Xh3YRj7iSj12CtZaS6HAUuKp2VBDCyoc67jUd/b9KHlpqi0TLs507DZmWhjzwhNCOwGuYckix
pY7owhM6jBZ+6Zl45nMFFq0tJ3Sv7GEf2KSpTBflxlOp9clTwWu6u2ScG0KkLdSdal07EbULBe8u
flGO1zxLnqM8vBn9cGw5J9neo7l71R3gE9O6TO6hWGsvksscLQRAEc+D+gGgOfQL8OANLYrN9Azd
MR+G6u/A+3nG/WukHUJM9MvABwxHIgYAGDRNumW8eCxePPSicTdIRwPAYSd/rEDBEh81V6DBIdgq
2ketC6epGM//vU/XEMrpOH7IU3GvxFONcdIy2y0kuwVCFyH9MoY383+xW/FToSxlKv+BnCnquHZ+
7uQHBViEF0eOptvADSAwKdR4DDVeYMlN248gwa6CNyConsn3MgxHKZSPoQRcxKtbFvTjlCHJws+O
mCfiBbaQ1DWJHiCpAuhl8d2rKT8w6PMZ+3nKkdZ8xI3lpAVv2zVkGPMgw0Qf4BBUjsWQ+8iekW8B
UPZDt+a5LPgax4Y6en4dBTvjTDXh8j7aRTa/QdFV0EQd6VBm8VkNMO+a+ZBhm8BjAbAt65mR1tKx
QzeS+hjhCdOfpJduNH5tJ3S0KplNmIxirC1t358mlPWpQ3OpY/W44KjyjPpv1eJXzKkXSmjuMH2B
yiKNxTqhCgpNgkqV03+rZZDesDyi2oM2pwyNLx3toko87EqlgfchHEtBXjhdUH3S8tP/J/eIcRRk
4I7Wd8KBn+/RpsDeimBr/yZAap3/3Beau8rGSupvQVO3FUothP79pywPO4uPsTGItKAuHHVyIHL8
cieb5ZM512QaVjfvcFeJiOGL647u0A3xC67XnbAEkqZJdaYYBHxsrDH9Rd85tk6RqaaUTT+sNB/J
nPGGu93XsGUAqwyYEIhrAPbLxMJbagwJVAJMW7WgNMyiXBAqmnFC57ZDFzHox263WpJj4A1t8SYk
IgVBJ0F9mw6AEKb0UlyxnlwNkb4BZbyOIg3knajKnqDi+iOsjuF9jZqmTawHK3woc3Ren81S+Qf/
mXJRx2bfRehVzQF9HZTGrxZPN1P5NTFJk9d+63Jm/ULc8HoNCfTqPcHQySlJ9obZ71NECJzPpnWJ
MOrKIAIGoneoOA3IrzSAN/mi44KAGZo4YaOmL3N8FCVOpW/t1gb1lQskwxewwCb0wkDWF7+CAGLV
JwejpzShiXwZSFMzgm0kAxURLiLekhUgBdDD6DByILFD8zu0e4Hb3YI46VtUeRlwd/2MIWAFfnk+
/oUMqKyim25t6GLuYKiEXdbM4ZSwr/cgfONRa5O9eUGw+FD0gUjjN2ZLvBLNQxyqR5HupRxdMAZf
fO4ZZtKGB5ot8qhhq5HcQB/eJuC8hr5bMp5U7cMqmo8yeAMw6Rkr9db0FsYUXfKTTPSpaF4j95ob
DWo9KBjAPkIN9C4+iZBx1xLUB+WcY7sFPZnT4TbtpoCWs9+Qz3/Zy+A4G4shsuubR23pV2kmX2V+
4uqACpGgpDGwAPa0H5EcX6Y0uxp6etNK64by8ZfJihQK6mhIeylbjEfZfY2NVT8M8dRjd6lG5JEJ
ckPhZBi2PKp3g+n8DKkKcfJpmpI/Fvi1E5SyEKCIYilwruezPJnQWr6V2Zam+3HYn6I4ODUIQHog
QAY0eRJfMm2xpoGqG1R1Bp8lJY6YF3p3DhrEHXp+L/u25OQQVyUS5ZXh7esSq01yCGHsGvIz6e5g
ZiMwhMRKrpA3Uz06AqilTFmoy1NHQQh2axTpojHHrmaH8KnCM4XoUwaSDZBfWTEXiIukc7GQAXil
Dko+2fDYCu+qSuxe8FUQYvSjTdalZTUSs7tKiVqsLzbhHDe1ZFaRN8gtelE5EnmQzRzAYoNc5RTX
kxeFtd/7qXYv8WNJALY6jh0wYNEYtxN4Vq3/7dHVzXp6ERE0aj9Ji7D3GeEVQ1aeUeRMH2tAQAU4
ZgdZFFzC5magDmjL7KB+1PiclfbADqKk2i2lKHAFWQPZz5TsqF7GvzWl1RoIF8GtjohFO4FN1yKY
VlT8SDTc+GnwapwQtxWcYf4gnmQyF1qyHyqkIxLeGhn5SL5qRqjuXDUossO8l/TKDjKXj3LYrXgu
+h61G3lvT54eiSzMs9e9GGoiXjeQMNZt+O2m7i0M1DdKIN7iSHuTCA+G1tz6AQTWhIhn5BFqXjsy
Fd3W/2THvIKUbcZGYd5bSAhZ3iutIutwfuHLwcFFKxE6tzWBk+18nP25Lf31qc5UbWchDzYfKfh1
qRLjDqFtgGNLh8ak/7KZfR1FQ4eiRCAfIuWIbrmVm467T8fZRb88UiWadWut5hRhWF9VSFXmmTo8
apKRtErVm/Zsnwk548ncoagXj1yvDSnpKMNco4C0JmEE8HFi/B04FAUcjOtHhmhhPRBjkmA1Ddl/
6nMuBpTtCR2KagTe5HJOCGgRKxIKs02oP0UdCz2hxiETvbaljcnO4/sKs5tAEog9Mj076sDiC8dQ
UWvHjjrhlDuR/JXjwt2UoiAFqAsCmpe3GWoJpfiV52LXQISHGdXx+jFOWsIRqIWVaKBbS6je2PvV
CanLsY7vA6miHVeb5yPOIq8wUEUCNTAMm4P4JinpGwHZm5VK7WBWJ4hWTl7CjvdKRfXgz/ox9wpo
GOdDyKOa86hOhANM1KQh0MhGQs+sPTIMxxzcloJm8vHlwAbhYm+abYvox9V1TAHQds3xho4J1PpY
o6Gh5Rp7r2BzV/Zd7Jp8WXnkDi9InWi1txfv5GS9E7Vjmg+yax9BFD1m9NUrt49CYNR+JfESpIji
0PMIoDjQWMQxzxklADeCbj3CJol5O9IocaifEvIAVTyvInB6d+bwGBFUj9NHIpt4SlXEszXpaNtl
BTGU9oyNsFw6gsFMPGDsINTEUl3GTEsOp3BQWSzj8GoViHz4TMx2pzDwVGZ7MP82U/IpWOLHyv/i
sFD+p7Vh8jgNNKCFkRvl7x36fZmwhfCo4hUx1jQe2jybM/Jys0X6Rv+pURT/WYnpHSUxUUd5Dmi4
jbjS0TwSmeUV1VHRMbkiLp59K6UkjHR+GZXmOz4ogLIYPVnobUanVhdHSh+KquGuW+2CoFAQiUnQ
3rrdu1hFHDAgTT617SQtKOsUwsjbA1ZZLOn4rNboWilTWZQ2aY/nlEOlQpOm8dVxsHRIo9bBrK/Y
2zpMQTva5p5SvqopthIzfpKdmx3lmR0KLv42mWNtJIxG4VgLYady6MMSgozwZbic+I2xP+cDNtLq
yjFFugT+lY/8oxNR+Br1FYquGPdq7PtYApCMa9H43/gUMs+BYNiFSq4B4l3qw11EH27LSFm1zTaH
Q1rYAdBXuqMd8PYSUUZ2wk4l5iFnSgh/GE7HybjMXOLSNThhZeJwI9yhAvx+huStxHecsMtNfCE2
AX8xniR6LtWDU/ahiNZNhCvYoJs+pmF/TBf6I5PgYNBMumxW/0BJLwlqw0/C4Rfz3VDFDyhry3qF
V300bMOlEhmYY8BUFJbCXgPq+MQyWSGl3KTPfFWN8yxT/55H4iV/oqlDN7GYQJBMuJtdSGigsJ9w
BC4aPbTkdJ/hhcS+vKy82q6e1hxK0SWUhbLJtSpml04rekPFIGkVydCeqBjwcRHhIAqtxNMkptJm
dJUXTJr1R4vDdQy+01obUwkj2jluOkzhzaa8jlNxjSL9kofqMWa9thR/+TrXUnE1heRsOgn+v1ka
8B2Zu6a+j0MHRCk6hoIe3Wpc4B7XxMiSoyQsCiy4Hc8zR00U2LPyVqsGqZyB1wRsyF4txedWjM+K
QvbQNAHFju8dB+Aq5VlwCCNXqDF/TfEbYYklIEIl+itQjKrnwFQhSwnENRxz6masbevqNuE3tDx5
fmi4oiV1Jji18+oZH5pguDx4SJIKN/EMCCyUz8aVCywuTmr8SK/2GREsKyADpkpgVwbNbjj3Tbxv
VXTLKjDttqcMcCY5UddfoSA5k0rkNpViqTF6HZEYSgXTgVOEqMeCMq3sjsWnnKPdiOGoRAuU04ds
SoQZ8teoa7RA80+mo0i2l0S/KIUdTNORyf1EYt5l6L8SrTmak/RAbmgFzVmopleeXsoR7bWeu8NM
Bnmzqn5HFyU9/j2R+xl0sXRiQ9pZdmneottY1teo8mM2WMCBqUJVtRp8mRfWwIpw0He4Bp2Itjbj
V1VhsXD2ZncmOLqcuJTYH6AyHRgW2fo7lIy42Z6GQrF1lV3AmJjhpyVjgtQIne+7GLSwlOGBlBC9
4s6ne5BWBK4vXeTHoFAOgsZltKQV69wVlnZq3LLvTnjIOaSlM2m8l+gmdTBv0rzHISUM6qHiq0DT
yetxQIZPEDzGOJEs+/xA3wXvHDbdefZHgdGwRL+09htnH1XavRvXoFzwYtlTNO3nmLyMT+p+uLO7
SzNuZopUku1tMiNba74rwpKVmvrLXUInbieBDym9Q3qjYyYEa5sbtROcYc7chsBomfq101YP6/M0
DGcCuM9VspyFz9qq9kSC7Ytt3hZ+PpE3VBAQU45oLwmPlNxb8S+PUKzM2b4wBYx9utdGED8RpA8S
ik7RXJNW9wCgEcHvJF9SJThJSuk3zrFqxY1cp25nyjTJeHPWHYuSVKToJNiqEp+W0fJnSDypbf1s
+ajUM+lTJynQ/NVdmBDP/ROhK1JrY18EBP+APyW/+poT7eSyThR+RUgXuW15TtwHp3Ea0a3EZEnP
j15IZ7k+pIF+6fPgKg76TSume7sEzNsY9OX2wSv/KmDiGepH6AyFdO/nnBWmunXWcFXvN10ko4qK
iOaoZ6wd4zUwm22V/hTZ0QiCQzqNx9oKSTNofY1kYimOTq0Wn4S9RdTBaC6bdikubW2es0U7Gdcu
JBH7Po/5U/kMLJlAy+oiJLsoX3y1LnyJekO9h3ywYrchQ1yh7YEUYkl5b4+TaBx1ha5KXl5dhx9Y
RuH30u9xiCiiMul12aYdKj/18BN3zG+hP9FBpJxVpUGavxvGbdhJ+6nLEMhPHj42Vzw3BA1K+FqJ
iWH8iDScMbLk9ovpNCjRpIuYMaCo7Oe4LAzrJCD7TRFrZAWTmlWcUd+fGgN/RZEcyeFpBkxq5TvD
iW++pd0ZI66ckEzBPbvYuTLsRXnY93+yQT12FqAZLFFOBG4hxRCdtn5HBs9N/OiM8c5vcByalvkg
cImCkmS2+B2h7W6im1Seo8sj1IAPvsBp16NHQsc5SbZJxsa7JcrejE891iZwBWLPICd3Kf4XJYN1
QwElUhWoaPcUOqkx/6hYPgCCMAQRqEPMHtMJ/dt/p37ToRJrPooGIFzaEMgY7BIfqnKigoxHyikt
3pP6H1uKXnNU2hL9B09912jFWT5PJfTkKnr9NGmmkorvKGwciezrrrgwaJ7ryfALaaKP0JZL3hK+
IMnOa4lShywVPoywH/bkqUYVAm1kkPNNhtxRxWdSvI1NZfe0Gr+i8N7m9J9A2SFLeQ//lCZhHeKR
NrENoVNooxaHJc3BL+GYSNS1g7WwCRHamBYBs1PivSSGYslRwx51gnEM6+SYmPS0xcwLi7MUipfM
Gm/F0lNpjU22pW7aI6y9eoIMOo2zTUNkh/VcIAfW0Hmz3wmtlX76gYwqRMaWCmJoEVeWkZchHUKy
umRv5D+q5XtWfcm6eUC1LcCkUxRoaAwXILE7JeCH++jhWlV6spIeERZIMxGoqKbGQAc1Y7hhOny3
6i8iA/c06+2lz5o6soBEbKxOQYCTSWVAM7NTbiBaWeM8cZT/LSCTp3Dac32m8GAO9YHmT96PGOZI
XqppB58MT4jdtKCFUaBbscRwDMzXnZNhR+sCJQ3VzbwbmnjhwgUFvRTxdB7q+aRWRLzr7VEz/2lc
C62q91lCRQeYPKR2V5NmZcGeUqKIVKCyVDK0sQSzGRobxtEQCZ7Cv+xsDWQwg/JTued1iMaMoZHW
vWDpNmFakAILFfdMVLtNBQcYDvVEBfnzRyRSF+CrG+mrHUDw1xXqezaeWVBcRT7rwXhxITTh7wJy
JvenWoU+QJqafJjTxpP63tYXUpN1cuhfkYwUO7PlsLNFsroViREDIUr9FZEckWA/Ktyy0tGH9g49
yngJ0Tx82CK3ImhsvZmugxKQkskdVSbnYVQuqIDA8hMcDgO3hCxTbsIe+Rdg7qTmvx9z7oZCcE47
wJFfIZrPLUot6ql5hb43MPARwkCEhwXBuRVBcTlQswR2ysOKnXsTcL0Db4RpWqraJrJ6NJwwrje1
2NggRBgb7Fl8Cow1meC8KKOdKupSQb/G6dks/YPiGWoyja256wW+sYLqHtBVAmNBMobAYdLRmxhO
Eh85jJvM8ttDneGo+xiG9yA/GyOJYPAW0qXRFzcwU68uIeg5fObDNJ0nQ3fUgAyTeZ+YoDPUvDpD
kF9R896NTmdc1w4x1Gc0bGZxps6oebci4T2v849FW2kJL8enweK/0fEYIuqUMCOGGIIRumtYSlJr
2seExMjonVrqXgtAypo7tmpOBukHGDkRbQm4zeWWphWK7zMtOfMZ+UH7t8eV3FmUAqpPtSZiQFSc
RN8ZxGfPMZH2m1Rn+SDtAjc7nH6kWg6U87TghM++NXXilfuAAkvVnlq2U4iiivJrJfyekI3J4KSD
flfL4jH/9nnnxfhrBKPx+i4jWQ0lxnUhq6f6JHSZXC+ElVlGrSupunbJnywQAn5IEnQNbiXiqRVD
9dcUmBGpS4RnyPw21Y+BALWu33OUKLy/QKq3aP8QG0j/R9h57UiOtdn1VQb/9RCiP+RAo4ugCYZ3
6apuiMrKTHrv+fRa8UsCpBlAA3Sige6urooIxjmf2XvtrxBrFIdM1gCOLIYNubtl+pm9p83kapj7
KVFoQrhD49W/gauXrO/YlNxEAofzy3AlE+MKixu5c9mMQfKIYfgK8aantzyMNyvMTYnnvNG3qWPH
bxpXJiQS6FdNvgbyAj3jrPIosRuHMecSuDDGxAGbhFdvtdKpYw0W9lknX3ESm6b2VBIifwk3Mn5n
KBG4v2vtvXqfQEUKAibsn7H8M9poP0onfq3t2A3V1ilVWGvlzs4+hzbktQ5+X/6Reqw61SsZ4Tuh
X4Vr9tec4gGnotJzwAHf5OGfFq6kxFvHW2i78fph5Nm1UTxiFaPmXfqqgDCv4X1ILm3eeTHg3O5Q
AmBWl7s+TIF4vhNQ2b/mMPfwKuOpNJxJeY2JR5aJVO519vANfIs5cwW/Y7i4jYYfJB4ct7FeTHFT
RhZWxXNLlpyK9EmTI1XtbppTioSWRU5hqjQg023KcUHKSIRR9mmPTnFWBexalB/yrVaxIRzPuaNX
bjpi8agy3lVOdJ1oKBouY4u2dG1/E1jmxBE8uB2PB7F2m+Fgpqi+WHI+cfbXJ9CqHp3uiJoEHelz
PhmtPiiuRzqq92llUVyUtyY/DiPtQpFeSosNcDseMw0doFshhI8uKRYvKHmKhcMdXxCfY8WDjbCi
GEyvsOCzT6v/lEmtByOZjiBBa4MMzhiscPINRRVTwoumpK8mTm17giWkYgnUqZSPUUa86UDVihtp
RB3DDxFqWyU92Pb0OhT6i7SIh2JKO8HzZX+lUvPPi74UngayBCx6rzC3pWzmGmm1c4joCfBgl6OB
4QGIIoTpUBzw1y4C6+uo8zpNroj6oyvmD7XuPlJSZWvkpUXr9b3JJst49OF3nVUH/BhRNjBwYM1o
fxt8+hMynpyKTm3e1/xTmjqH91rwYff1ax9/Gbbkop9koWMTdPCejB1eZGjMCTF7E60MrJ+AafaQ
ie1gkzWBg8ImkHYB4jS+YYT3SonYuGQMFjsJpmLdpjX9TCX7cZT5RNUkzWeH56b+SECaRHDzp4mr
mfRfWfXGNuLDbU4hDeja6CjI5F1UThujWR/kMhH48WxJIa/8syVtaEnNfmVcww+NmbSb3qfD04ZD
Pptku/YwAR4jTi7t3+26e8Oo8Ku2pGsbd1cb3hSyN6sNgwyXonNbrfFmxcUVLZ2tQDIlZ3tqtzaK
WaXFSSZR8jbFRVcidmP6vdicaoY0Cowxyw9/q9vOnC80UQN+L4OJK55US78WYQXsRrlNnX3LegJf
JSQ1xYMrh+lbe5vdidDLHtXSXJAo0OlBpxAXqwiXPfXMQS4QZzFBEoQIa5b76bcLQI5wOUkIT0Kb
MV7X3ToHJjewquVVkXCMZl+EaniCnGqpwL6o2LuxyPcRO0HxfHqAPiGjEhEsstgdyAkrqxzvD+e/
Et/zqwytQPMLkzXk6kvDKSEwCJdhnGR47gBufzSW6qS0O0W5iyOgUTzINhUr/G4PWiVKxWc1i1c+
vYbzUS6tV32cgjpGgppVj0zMt8nYF5itBStGbrxw5ENpFOkufaXJ394OD5nR3yQkgcoXNQqZeq3F
ajmgpCMq9fkMj89oXp0wDeIFEuGJ+BwS0zGUfiOx4YFJoDKVmyRgupvS/kljdNIpZpU1UNfN+liv
ForIOOjGloFGRByAtoVJHORY2vgARxTAPViU8SMfMUUAsmoJM58vGu41GikZ6lkiEkYjxG7lmWuE
6wWz+2iUL7qcv8i1/JgTJs4VKWslCdplfpuEfSmUiQ7eUYiaAKoli1/4oGYc4Dbt3NjLm56bihHR
zpoY9YCxN0LYNEeZWisrMieivg37b7FTV4yT/TkeT4Oo/YhNoIiJSGLgQOcdVvuuVyFdQr6T1h2J
qU7N58P9MEpBYv8KShPVEAdrKv2oBQE0Wh1YCg3oCHoIkecQ7+WccqFMPmHcOGUxBnnFB+AM0kE1
BC+ffq3DpG86UeaMKaLbyrWGK1+3ENPi+NyjK/gxNnnMdupsRInXdPMm5/yVExRd1BkKK5+Vx8Me
nDH56qOHbFyKnGVU/B13yh0TpuSOEVZ7Im65WgftVVZXvKuePdNZokDLVKzsVkUAHAJ9WKRbK23v
NifDEo1v4RA7bI+avVHUrtRjGZmiQ5EJ1zDOg30zROHk2kS001nu1Acc8EdiWvcy6vc52EFZHQi1
h2JdXm1SyrtZOb3Kx7Gxr2rTQUY0vNjIT5LVnnKBbiU56nN/svi+zRntX7Ve1IOpekpmEceQA6bA
trlTenTg6r2U9w2UJnU6hxMwlGhLF96TZZE1Kawm7mma2am65lV3s/XsbmnirjJtv9l5fRRRdYp0
dk4Sv2bITnVsYreej5mUHoEDLNltgXtbC1aDsR/rEqirKYhnXGApGnUaoudol56shGL0JUNwWsNb
3PwZRv0lX7tXwivIbw5fw2abxOZe70jwgzG9pLgcSCaQqr11T/V3Tni/7S/rEDqj9K3I4tGo0n0M
f1QrdGtmICVwuOJzgukka8EaRzttqXZpO+ys4cx+1Mc5Am8YEXms7X6aFH2zVX80AM9XsMQDS5Qw
PI3WcDI6+9iOQTSc5QU4dFtfOk6UK1XbRftlEhXI1sD+wpIEJpjMm2XkiSY9sXftIwvBTVs6ypfM
wJ+5JRnAhJ2br0v8btnMVVgrYefrdb8oz0sdIR2vvKg88OCxwIP6QyRz/hOOrsGwYEE4P0Ce6M3P
aV/1cAQl+v8+fUMojSWlXMxzX4VnvbV4FNRzJLGwonZBkjfq0ZmF5Un6inv2BZ72a8FVlzsDbjyd
w7jbhbR7eaQ63ZJtLE/bZdrui3uz9F1K8zbaxvbs13yYYoKBZYdBM0R7Em0afNQxKF/vQzcw932s
FtgTIgQWPCA6stClpZFhsseyucJIxJBuo+EMGt1MZiLKj8RysMpUNlvzISRir0ZMNsSoxpxSwu7f
nMuv0xzyRDJYioqASRCtkvAvurqr29AxGRCoZFaR5+2icyiYsrqT/My8cTRE+hHcBKMXh4F7VXk3
EBx2dKRNmUANf+CLcmACMaEhehyC8W5NlmPKm14Nr2H5lkZ3cmxdBuA+EV4bJR1ZLZrMICH54yte
YO1ZBHX9LviHT0+btZ1bEns1kwAsVrNI+Lt2o5KtvTJJijHbgRfRnESqrmZVOcXkwmtcRljJ+t8M
BUpImsHRUN4qunmduxsS+u55h4/4uck0nImUtbaLhEuDicbT9cOrYwOWPlfsTslOxVB++o/BDB0J
kUo4vEKCsPBIPrfy9qmJ+sD6nfALesxEy5Us97yq4SCygub/VHaeReufs2pD3gHOgQ1AcVEIb1EQ
B39Fb4p1sSoIMkxUkWYWxodASsVD3+w6LAvJb159rGEX+N1loA674jJjiDQ+cOO7TaSTT4l4I92n
DD7+aRZp/OInyx7zQFHWsUdB7f2zDK9ySoLNj477m0CNQLvMhD5HSLaWa9ijfYYnCDoYNvynMT70
Xnd737ZOc2YF5dQ43d5ucngwob/ktW+mD5pr81Q2uMnccT7Dp3MbzIQ4ZId9mfmTeJDs2LT3GRtE
lz5Isx6HzZA+qhK9hYmYHVPX+Hu6FRmVv3ZHrkfbJm0yeduLt5X5TMszVwUNDWDZkbSFv5WmeaVP
KIdbOxCk6DJ7C238Q6+6/EdlDKuHBz09NcOXlA8wkcnJONbS39wmXdvmfmQQKE+b3P6WzzMJMBgW
zyN/79qDnN4Wwn8EQxAlgN5Tv8v9D6Gf2Jz6czsuHq+hVQ+LFL3VNkIEKXYjQFfMWixxWgydnn7Z
901+kGX7MGZuWTeebPsy8Zit4cY5cE9cU2ySw0Q7zEp3XNFRLETBUexbymel966U2yyYpQAX/i41
+KwbIo2LbBe5qz48JCt+SADIoLrpbL9Kse1tlW0ofb60Re36PC+AFElss6Jggh19EGq4L4SKZ4uG
UuxFPO4FfUgxLsQLufLITDLkdOwqyiWwFwOElxVwouGOfMrgbJiwWp5k7/HQNRkyFHXcHHjlWF/T
Z3Ktzex6ArfBdLVYkLQNuptgxuwZ+H4st5ggOQmjtF79HWRnrSKEqA4fW1xYmOSug1Obr2aOJcba
wpWg4Butb5u5kJJwYXY/DVNg9TxN8TZL9xNJW9JMFa5MPoNVOg5tYF2NTaznBo0Mv8/vJZIVhAYV
AWnKIS3vKR9QOH4XDYClnFOy2Y42xaqC4RBdu8Hl8kz7ZOJejgHVGgQJX0muloi8kb+17CL6hchS
M1iZlZelMxFbk/P1VCenxQgTcUat1mWMr9liHvPkGOVQAatDnCx75ZrbhhsOb2ybgixGlkon8Y9/
+W//47//nf8t+gb3BCqmKv+lHAoiBsu++/d/KIop/vEv9f/6F7uvf/+HqZOEzA7eVgybqadqmAr/
/u+fe1JGz//+Xwu8SYiMQ/2PRGz8qs7AH+haYd42Xut31vvz1P1Va902/1BJy1F/kz8Wn81XIz7w
oTFmI4e43mFGS9D0auHgT/jKTNSKbvYjo4h4APJs/8YW+C5eK+I3xHOOhmSu5iR7nTp2oZ26NTlF
KtMkkohtnCn5EzlWcsEiZ9nnWGvQF67o9QsVXW6dHWg8QpgmGLxRCCWo7DSMsS/VnwrKwkyKeApu
j4iu0WUgqxLk3LrRu9L9Wr/0GEQiU85JyL7Ov1jnDGQZXoeVhRoSxRCJ4uLYwJO6p6APiy8rW7Ke
FzHuB/w7IxbhPtwafztBPpm9qf/OErdySLy1OD8VImw0oom6gMnAlG51TBYcmljyPSlBgUa0DYM3
1IQZJjs4EwPpHfR0URm9m0r9Hl97tOuKwfqrPExoi+zkDnX+hgEvxslgYExayZMN2WUfhwUrk3mX
iJNeBxLzUKODvL/08JVXckO6bj0JNPPpExPZWnSVWwtdJVR+FqfumCwPtSsfYtHv9j8nH/mtF0Cl
w70SfialQE26ntprKhExz90DE7BUCEvD9ujMskQrW4MLamATEv6ehhDGCLx2NFdHdfqw3uSMK4Hk
wKR21pqMlNYx1tFrYYAVrCxjk1rSHrny0IVZo49mkKWAhdNbxIEGBuG2Pnc4IFxKmWUoOh8ibxMv
pITv+Km+sThrmVv8tjULPVex77VPKpB7PSmPxMuG6jp8w3onpHbldy1qwzOip1jR0U0qlcTtqpBw
dLiWG/m1bsZ70kWozrtXnt03Vi12xUpiWLcahWldcB1Xp1gP8q/STNE8sBqyoBlp1r6FuXf9JE7Z
GwqWJSYljRp5JkE+6AuIXtAJR501tjJy7cQkHdigNo22DRSL8s21fmoVRSwjPLQvlfRohuW+hNbG
1EwsTfFF+J+FrW90L7x1sN5S0Zxr4IZV5/dVeZ5BuzjmPvtjJDXFOhT5p6EVoJCBmq7DQ2LnB6XN
DtkTbN6SNqU7pJWF9oFKe34KyEKvF8VplYpzOBZY3OMrNmTLafX2XiPCpOZJfF19SZTI1bAFRYhR
2hG9MD9dOT1Zl9twW84YgzSMfQNZn+gG5mN1tiFh6iQv1gfuO0q3xZ/m2mdJbdQY1tBrzRPiQlAw
Kg+yjQn1WEIazg4xBGemjQT2trxXXT0x6kGlIDLyvOodZPkGB5Fuvcvo+WKAmSWmrfyaU4JyPqek
M09QlFNl2tVXBDe2Ob00inq/cMDKvLCF072726O4Gbl0La+i2oiyDlIGBJA6aCPSjt3yrNFHf84a
fqxs+ucnmpPEoIMh44+PS6sA52AUzCkhKfc1GHpiRzQ4KWmNym1DYHEHRl0pj3JDMzgiF9aBLyfO
qkPSKMqgWTsGM1MwGDIJtXKwa16bMTmmD6ONDtW3KcGNyO19Hpl7kBxXWDubNWEoGMyB1EWBpNkI
hKlSwEeRN76qE5hgGR4nS93K7TP9qO80SmzrTZwb3JOZs5ONOUAHOo0yS6bIy/Utfw2Cmp8Jx9pU
20hEwRPuVvNhZJGfqZ2vUmvqiA463RPWwz7RdWLwaXRvdNDlAj4Tr/KAiidvLjBcAGSJ38ptvSVM
o1A6OCM1eN+Y2wXknsH3ZtGznYpxpUSNTsTn3vMyTHB0MOQ9ejJnS6GUu6YUqD82bRbYt6MpsmO3
tkde4LGn3WZjErK5RyrICBIIgEAvWT+eJuKIVWMUZQdFqY8AiSKOQYpLcYp2qkXcTPGrDiNkaSzX
LQl5ndioK76AE+zRtsv29afcsuNne77WpMlhctRjogIHb8ype4p8GzYqMCB23OY/4UGaqRzKmjxI
mTg+FFDvmZEdtJzYeqorzlsyR2TZy3MsUVZOqJtwMama0V90jG6t565wul8pmp5fcthTLKhuWEuu
QQ+pQeZc2Aquo+7GBIGhipudpHUn5kcYqzrwbCiRtumf6QOn2DXKtNsTDzenpxZfSd0dkhfDG37F
HZbOtT8sl/VexhcWnABoTayJ5MoZ5VvzVzgjaaQ5G8iN9YznVrnqLoMR75QJi9v/RqIg9hdof/mS
8sdICQnTe9snfcaLV6oBRLFZDJ0RFSqfJWTvXFZfab8vGOa8asda8wmqGFbwKpAEMEGqRKTqUX6s
UuIs1ZG3Oz5Ea4PQlFFaaO8UxozGXp2IEEG9lKSk14ouMFdCJ0nFHil1izU6pN4KUrbhFO+MEqky
MJhy8YsHz6vbhpofvliDcTLOybfBNkL/FUo2gcYDWKdsC+iMlpEP32ajyz2NOxgaMVncCZeR5soI
ZrQisEGgP2P3iA5dgLSp4362qkOP68q8rMBBld9hUm63wy+8t8ZC/FqEaUQh/RyCVweXEKRV32gI
kUePpxeglc2biOGAT1I69aH0Uh2HQvXLjRERm6KEvoXysOkS5vsM+cJLKZH8h6NnIMZdeW/05B0Z
75vdLpvKag41aR351TKqCyzWc66Fx+WlT5hlgDNvjpqVAQZKrsSVcsXEWoe7VnCR/jZhu6cVYPCV
CE253MdFt09/J5nETCk5q+jZbFZzghDqU5hX7gDrVRu0oILMkUGnaD5LDJcDSoX8qJI+EOK1d61z
1YaXuDbP4aqdRN4dq8A8D7J6EFjf2z0dlFL6BVLalTW8wuBk4cGnL6OU2irI10rq+f6vW7tIuHZ5
5C2sSyt7ACQk7c3fll6dR7A+bvwMOOWdwqRTY/2h27Wqtw/9ZoDbywCtscLwCmpF1pjkOrJK/60y
9OSzXSxObzaprCiealCNEBCX5LYsf6jDU4z4DII3sm34GH8q6iNP+o5naYsKfGSz4wy0zOtkkICb
0tbX/sqz2exMxuAgk1mzqMm+MEH208qCgOdR6fKBopAVCboz4iE9UB9HrSTjrLJOMN3+j6LT5BLl
VW5nLtIGHK2CZFvexXPiJXhqMQhSULXkX9dCevqBYfAogGQbbD0pGvskIrLVEbcci06asLywiIAF
a8aYxkuZQYwm1UhxnLr5pIzamfv9yYnA/4UbkcK885cLhITDPLwa0APmrDtFbNbrybW18QTr70zE
xlN5PpIe+K4RrTQKQFLgu6JHgweB324d6GdQ96Bxzd4lbOUVSR3VQiq19rIgDDXxWiA7TsVyQNV1
SBkPZShQO3mmFudLPD0ho/ThyyvKf6Lw0mIhuXLDL2mpf4H34TMCiEDvQb4qCicNe0hE39QCYOxY
2lH6apCg9WBmu9FSI6msNiSWBdkw4uq2PSN5ZDjckYpXzaGw5qMIDQz41tl8l6Xm2EVk4cwxNNH2
pC2YtzgG5c/69lRAJEHUqYGhcn6V5q6tO8hsJ71FazTQh6XLocBPd2oufYE81p72ih3ubZlOXyKh
edpFhghGk6+I2RyXg5DmjU6+O5Smt8iK3rKcbZrharrwa2dawh1yvKp/rx3FeOgABa0EbnuVH7oR
63ZlHtp+8AT9um3kx5QfyY2S5Yo+IKvld9D0WrxVYvqrjlIKO1qrULtIlHzwd4juKhJyT5m01bu0
1gLTSz6Td2gDjPc4rZRdTjFdxtG+/k7rP3Nc3fLvqJXfC2F+DEvyYZ0ZjoToxNELvmFEpyB1FLE8
LE/RhxP7vKOO/sjMwh2Re8rgke87t7SJzFO7mrv3bzqHexM2tjAO8hPzxZBVgHuhwEg7l5sglqiw
/NxJ2C33SxyIZxJ7gxQXIdtnXNNa/0KaibXURWwSPcU9+T1kRKgSJRvnwEdYx1cNmk7ofnSesAU8
8dVRRK+/Ku5di3Rc5YrKhMNqZV/UQP2QU2cOs4OUI0eqOQZ5axi3+r0oX29m5Sajvus+l5JNVU3Q
B7Jtwp1DNCKrpvo08BgvnYSuvs6ENwE8ScazjGm9syvvX8VYJEUaLgoIP6has9/bt8Vke4SXcQVX
uiFgLp+c/3/DrmrWf+zXTagaqq1qQiiGZmjPfv7/6tcNuNHzrK7Fn5ryp+FrnUfo8fhO02PyZ+Dk
7NDuqQsG5AxLxi4BqygjTm+5yBVOPp0EignT8MyRpBKTOLpUQICr0P8dbO3N4HRSf/S8RkpeHLoO
LgcE28JO9xDANBImVitIjQE07B1zEYJ2kiVn1R/SnJg8xb+APRbswW1LAS6DTL52VwO/oNeWzFBV
1mUpaDdlBOyikqdlbJOCc86MA7AGrwbbaR1/f22e6CM2bQG4V2a0ZcuBPca7cOTG0BcILWT58hjD
bRRcfwgAVPOC6v63QeuW7ONRu5ctmoOBdBjtLsfzndFccbJiFphoWI1pCnAfBSAf5FUGl/vU07BS
p/SxcolnFaEyY3ST8jaXI27qxcsPV3AYm3W7MbTepyNylfYJuBsaNopK76Xc/Yptez3Ndc9uCgAz
CtWX+E/DTCwa3elDWWcHS4EXPqxLNMn7jGnG+DPjOxzxHUqgYnWO0OiKwyy6YAgw4c+BJHtvu8jD
fUk+2g6Wg92PBzSoC0aJFmZDRZkMpSUV1UnixyJmSl51z6bN91Cg7qoexWg67sb5T65CFXM5PeGv
tefFak6lXRB2RWlkUY3J7tp/qRSYdu8K+BkjgTEhapVRmbzUS5Z4Z5nonJV4X0nDRlkmQg7NvV3k
B7XoDzMrOiOjekWzqT2aSnlwTj5kXbqLK0dxy4G1dALx6rwrEJ6R4OMUn2XGTIyCvGqfbQkiM0+8
PEVmsG585StW56D8kE02xsgDQyYnCYPwUImOjCR3bJ92YzrvVLTbUxlzBp8UpC4G+tFKxm8mT1vx
IgwmC6x+q8A+goeElGkxLpf+iy+kJoz//IUUBssCWxi2pTJG+3+/kElb9CHS0Bby83SM1OocZmS2
i+nWcW6uvsa06+kPXRy+l9vcqMGxYdlXl22FLUTnp3lDgqRH0FAwrVl8IQ3YbRDGXIPMHBPe56jg
oHjKw24gkTw5eVHvcNh8Rr5+wbuFGNGrmW9PKSms8gHRhWelk19/GHF6PfidnPlVgT7koxPLftkb
4K2k/Qmp3gFp9lGLohN/Nhg1ed1dCoH1URaXyav+CLr96JnfUEpnWfJsJT7qpMdBd6h/SFfOxMEa
uetjgVWHUV2+QI34PVrEI8ZZEPbtFqDmDNdwRXLXUnewraQCyhgfNY1HjX7n+/qiZtVr7lP5tNm2
ZuqfX7oTZ8RrL9/LzDFzAEmKU2Zp0A0gjfsswBEVhDvWeQoxAFvMBWXBrs84zU8N+TB7BaIktOeB
rVvITBXf3OnX2V7u88gEK1c2fhjPF797rTATV9N49teDFmHyhUbFn7gGWoXsJr4kRHypGXI7kAvT
TPQMWqNsulWyHGBzDRghc85Jm/agw8U07s/o7P6iFtlZ3/VGsVPLLqiDFR+ttQXuvkACjCnHaL1S
hN6VuZWUMdDSYoeWC497hse9VmT6QdURVnUuNyuG1JbtAX1xndrbkKnj6K3OSlKEBUEQO0wgM6yN
ZPjJ6f7KmIEb+S8g6ZmXblU7aaTsqsrDu3KTyiSYaS5N8coZ18GfshTlyGd26jLlNMOfejJO1VMK
JaisbAc3GEWk+sStZKQK2ySkI6IAsIVYnAWIgpxOA4c5XW2niyP3Ot9z/gSQ5KRtRY6laEy3aqG4
q4PXuCrEpNCePVow+v3YXxB6qdiwqqMucn+lw1T2ngGaTwG+McH9AYmzS1NyI5d+l6jNrllQfiZ/
tJ+lTN6MHyqpNxYWr2ysXwyu+Hm/WvDQlef+ZSeSKiilfjsmCV54QfqnvGvZ94Su1s1OrZtnWKSX
spSv/Xd7GnjkQDjxndHR+mdHhXV5rZNqIfZmPhwjozkyJD3WsXQI72xirelVChtnrFrsM82jy8Mb
qvUlxU5XlXvDjTquIaquGpGcjGx/7HZmbhKvYFyGfUJnE2O5b0oiG/TiabV0SyM618Nyioz6oKKf
cmWT+mU74+xveGy+ugBl3xfKt25yZEl3oT3camrubEOE92WVuUrcJai7gT00JKblFsXDzbRQHETD
FQnsgMCjQcYRa81m0lviqUd4NhI+I0apKKt1qdri+/Dl32rurfmvbOO2Tf1fHJCKsP/TCSlkDcmR
ramaZlC5/IcTskwTM9IMUf7pmwaXkWODvwAz2AA5ya9sAwTOuoyl4zhre13PD2iuFHhwzd/5qTBK
+0BlN63NDOVZlN1ajC5PkbuJ6aXfpgisx/q2sldY2LN3WQdfiiDXZTrSnNcct1UGLxgIMGyUif1y
O/hW/MLWubdNJ/x215rnC6VubUGAlRCYAAFjjjXWHpYF0uZMb+G3tbVuQ26icOTMvrHgp+DV+ZYl
K/pgAdc3ro4m+IZlc7KVY6nftUvX3Zd9Q0EwAKWH4xuLQB6sQ3nUb1PIwrAwsGm5I3hBI2IejCpd
iWUn01AjMfBlD3IWa3o25PTcW/qp+5Od88pgg2wd5/bWwk7QDZ2kTWK8fn7rUnwyQuW46HASK9oS
TnWgnEq4bUb+oQ5Cz3Ra6vUcNTpL2KTwBMuz55LWGi9MmB5Ln70auaNMRiBlUoAljMw1Xg4ieFG1
r9Ilwvx20lcMYMSlwMHgCADqIplBCYFARRoD2jDQ9/o+IU+z3oW3HBpzbzDDRJ+nNCiKtXPyvlq6
p0uN5y4MeZHsl1z8iC9gDB0W2UM5lWXXEF6osUieQLj+3MM+VVeDxwEuvAKXQ4gbsRjPxVgTNQSG
GPOdvC00pkjrZtRtdG/um1SR81m9l2buKSsEqBmhM/vHKXJbewNxssNr7q+RsYOeVjHWBlDBp4eo
RM/9lhUOh7bEwnuhPsrAEZjPNrnKz6hEnuP7nSalBxCRLDEZOZwmJ4VHhe79o1S/Ixr7v+pc3zuS
o4HCYIhIIRkC4NLAsiGUthD6jbB90oHERI6mdo9dfK8q+2pmh+9KqjOWM2Cq73VKfdLHGETkneTG
aIUp5EuUCDPEWo1C3qSQj3GKElsSLk5oyBtml+lyZsBzLtr81LBoB4A8eTF5EwwRWG1h19xB/fen
bG/xSzIQw/AT6mfybH2teiUAbL/cNd62qLaYX9ZekzKiE9twiU9L352Tt/kviZJOm1joqOM3qk3+
Uv6yvZ+QW+rqleg+gGMMzibkDAujMSjEBbgiQ/da7P7h7aCM6OvLHhMmZsKNkj9PUy1gDNhbhttU
zFEQgP3TS1N5E4hGWj3Ga9xupGrilCrwNwwQGXXKgUHlG/5ZjemeYep+IBRlWQ6YMY/d+Ap2E2+H
clIAgfbHTtkePixNPRWlOCuUZBgvBt5xaVJ5CMW2ehsCtbTOVsW0FaWzHPenVubLw9hZn6+mNaGl
d4r3TF8u4Qqb9KUUsSv4gxD85Bux4Lpj8sT6s6xthIRotGq++1yii6oe9DtGjtoYTkuXnJVWPYZz
fRjYyYxd6qS5g8EHNbsc0sRgNrBD2AwlaAs1O/J2VuwT6/Q3CAbHYPasDUxX4ROByD2IFsxWaFKD
SIfuTcMhbRkSOlJaKvBkakj2Vemx3Jk7JvaDdrFtFZP2+EhZ8Hl1Z8NfgiM7+oOpYVbmtGAfKZ4r
JRM0neRJyg8BmiQjdVTh63bWVlTzV4X/kGZolKuPRTE+uogYkgkmAu7ztZTeUfS/F738IF1Ti6sX
8qVtglAsOXTl2djLMQg0DQDLxjI5Podur0cc5srfIWPUXzPFaA/1QgBdS/jzCjRgU1jqMbUZwDiL
bl3UKdDcWtv4RMt3HTi2527LDOu7BmYo/GmWHJCZzzna/ZVZ+yClhqdxMMHaW9pO/5ndONQuVpJe
OF3OzB9ORScf8aQehOCEHCMnbMZdHuO1nU92t16mYbr1YNtKiVOoAUnK/HnuUUjJuEN0P7vNdNWV
APKxsddyH5bsiePcWZEdCnPdz4lPswieo4xPVa2eFh0BLYk4vQlKnhRDHA66MV2nkLMm3cK9ZNHu
L5B5R/KjOrSiBeO/vKjop7dhpwQp1v5uOSbAxxh3HWqSnpPxOLtppl2rrr5qmXxJQd2NiOWTPiSm
yTqGNlnc5GBLbHHJyEhH00ES5DR7krTaysvE4sUCq1uOLeshZGZXxnIiVvZUX0IrvxCwsolTieUd
VQ3lrY2comcWozFqGNuLqqduxyiJld76yitPw9JP/7YVsHg8ZHFvembPvv3EIzBeSv9/EnYeS25r
WRb9IkTAmylJgAAI0KdRThAppQTvPb6+F2tWPegeZFTEi/dUKRK495i9165oamQyzqZHc9lICDOT
+h2lh7CxSParRdkrQa/EttIrB6PCjjPqe2RCE39MPeYsJEZHEnUHW26V3lCF3RRcAvFDanPOusLD
zFIzS4in3K3zih4E29gu3q1j/qwpD+Ir3fAlkZizRws+ze7cjf+k6f2qlTtjaViYQ4rHHdptpwwD
onSf2eLoBTQLfMsWA8cSbFsP8jYB887AV+xaFGrMs9dL9s76ougvaV5dFyO+9QDp4kG4RXKFU2o5
mck3BKX79D5H7dlEbSvL1lteSc84Hh8bJmv9lyzVT2N0GqT8Xd47LPUAKos9wJdhtvW2D7oTYXaI
Qw5keRhd5ZuG7BUS8gL8blToKglfjjyueLXlXSo/lvXQ/83zxi8bxzBvSqmftLi8SUJxEyzreu9Q
Y9Tix+Sahp3+jSaMvQpEsx0g4GusZ7etTK+GdWiJ68XvcDpGCugZizFtD7iFcXUPvPHVw/OhGaUX
MT8ru0u6dGf5mt/yfng2hvmUtOO6omZU55AzP6SBCxMs0MpDUeSLtRRvDRiNzvCmmtLTt5rxWscK
hmuSy8xgK0MMCoiHSdGNVxYQyyneCQhksszdUtDYKaoNPAT6vHvFkUa9NyND4e8NhhjC36yXNkhc
ey0Uu0EOwH65FyZHSC1nssqjbCKmboklFA9GJlMEEK1mArWpKT1TCoTh1GD6QMzuyq1OA4XyFo0C
vgyB/0tRxwA9QcBhLlMzg4qdhNHSoA5403joGEqVBvIiunRiNVJXFlgNVC4q/CaX9n8nnNldheoX
xGdSnGL8eMIukkRX0QZXYjbVxgKDOpG4DgAVh0RMIB6+wPf8JfdoNWFFaZ0RYkoIiyKkfb1tMpeJ
ZD0sWxlY45TWqQHzcW/IpeCOMo0Wd6cvqKnL9g/Je4wF7W+uXfUt3qvtFzvSKIcOSlbFgBmunG6o
Fw6dBIO0/lj6Auye/izoQuqodFHMRIsjtqXzildiuAzHIsItps4OLG6HbIh2GE848tgQ9i2CuDVA
2opYvU3RoSBWJB34IbBkgWheywZ+VwSo4+gm3yjIUOU+2+WhbsqpruBjddguefyW2+Cu5EzEVlj3
cnCEZ1HUbG3V0gM2jctV9hC+xQLVFKnwyvSDYBfriMrmu8Y6soySYyEvJ8ocI8OYEgo02PX00Q6K
j2Cfp0sL9FVlnzWfdchXyDSR7LOTsVYS147wSEag8SRk++zI0oFrNT3OiLEEduhqyUmtb6BDD32P
HJzNMnbADRmlBr+OmDytKsLcM24CxMGIIf/A1J6x4iLai1HaMhN7ad6r4ImHlW6SeHTQzIbVu1YK
/he4osxq1hhSFBR/CpoGfe4IwD2oJQiPJf0oe0aNRPbititw3Un8NBQt3XdH0taEu04zBDpcVCXv
0n+SujYUauxlqKNbZw2iz6VZrvNY+IbwqLXxPA5k1cPlYw/G01oSFIKpbFigk7JfoJGzi9+pSccU
VXakCbjHZFLcUM+x4X4ttlN0uCniMbwKyEuPWI/3ZDPvJiom9qlt61cn9UeUsIXs0V+MbWAmp1Hj
RK+KPXvzXUsWSqbprrW6bZ/RO2fnqAknzKsb7m4D3HFmNjssVD7bNbFj+cbcLL4ic29Oa3szwZmp
UXpbCdNUCdOsziluSKPkrygJl/VAS+XFv6aGmLMe2AgNUgSexV4KJaTiCNu5Bpzfn9qRWBNVO6Ty
5jXx5vby5hbwZfAE1RniVXZvGqczggBMXniUqHBFInfSs48wGvyghoiSP6QHoRF5MDrLKUTudS5G
Fhd1fdBSDCDcnWvENkL53rLlIhbTZfxI1wqOrnqO9YZy87paxFexatMvqyye2xOQX6O4aWl9xW+U
Dv1jGsNFjbHVEkoxxecUu7PFsJ3u2oQIR/CFzJ3uCIEsdaQWM3wi0pDhVCWM7tJDZGEtUyBClFGz
ry8lgnkpy7/m6hL9a1cMa16uPMTccXkUqZVV4jNmQGvbJ30M+R0eLeBuLmS3ASDEwukYPyLx95g6
xKlko2t0b0Oe2sPSMcdRPS0nMb7q/TFWfEsy/PzRFfHTmFQ/whrWKcajnqkK0ZkqM0ZLzcZXkthb
iYYNEaS5S3XrZDV1uISsdqR2PWYCWwM0Xq9Z44jS5pcktkFDtb1xHXFYIMny6xggPNabFYU5PPgJ
5nGA+de4YPTZj8ixd38KXT8kPdMxxc7g6xuPibmVCh9fj2sf4Ncp+CA3xB0KjhoZKxlxCcDx1k+k
ghCl6sAk7WyGDbbtGRsaylGnm1CIJVKhgAtp4TbwBFXTy4h0VSTwVQRmMmbsrqMoXIphvCyWch7I
gm7Xzi/YjlVx0OML8+N9lWKEWanUeBpVU3Mh9xoRsNTujmx9DwyIG+klC5yOwPjdapx4TiOXYznV
uCGQ7ZkmfhbZqvciKTgLXE3Fssu1gLlgE70iiHUIzZDPAa+6xijFNGNYN/F+xrPNhB7B4kSkTkGv
IevDKTEArdQZdytEKoh1BjQFMIgqMUQyA7hDsERyqORRyJ4dZUiZkF4orxphiFj5iGiFmIhI0bL0
QN7kY8k0uohD6R/dQt6Sa4gXERtU0R0XyNxZCSwbyaPMO746OozM/8R8AU96ZWlJ//gytytYTJ6N
CAgI4bgoJQRWXjn/NurRgUn7lHTHfFiOMvMKhqiWDhmdYOF4XvxOmHxuHD9PMffRKBk6C7NJQ1Qv
7weqmiYOl3kIcks55X1y8senDK1NN0WQyAyif/TXe0Iy8fgdE4PX0u/iKuhxb0NjPqT5l9pCFEe+
xkLSKxlnSiVrisNEwMUo4sKIZ6TQnZ9n961ACjloHkYtYg+Y5mQe4WOgviIeBuX7TGijN6aMAvEa
JO7GSH0GS28sOM603p1ieNkgYZpgWLzSoNi3FYVyjyERILpc8FBeT0ysCBACopM3Xse6SZfxzE+/
ranwKTbYqamubGuteIzezVWyJbFwRIUgPK49YJpA/6e954wWiACy/mZbQcRZyYgcrYNe87W/4fws
V1daEhQ8GNJpFKSFO7LufQBPPCAM8JSYyO7yVO9Z6N2kSoYRvt4qAYdBthMI2S3kAmTgAZWDN3Y1
gmzYjHg/QQsdMzY50n0qPYRGDNoWggQnu9j0IOkAzPV4wLl1Ff0kX+TLpM/XRpDQFmCfF/JHWmfP
1Wl5BF4Jvy8GFzM3+FyQIheuw4hJ/yDb6Hg567EAsFJ7l6XWs4bghcBbXk6XoT+tdXIy/n2bI2pK
kwkON2XX/rMUFcJc7FkKWvEXwbOKjxU3YJXYSJLtN1YPiKYMmV9wEQN21pXM7nLo/QZQEnkWmMR7
T2J6xphxYd3cNVSnhGGgVp/nkIs8aAVvVMkR1RTMarrDMh0ELbnJbG8k/Zql8r2zO7tGW6wJ2PuT
oIgx+eTDAWVGuFjnSWd3AfsO52YQlBbUfRaGbV0HVtQEir+fcpyp/CS8bjMYMmkvDQDeaFOf8tj5
aY/SZcK5Q8r6UqJwkKkrVP0IzI2sAc76bmQpkZC9p8QugXIulbUnqpXfRIkrxFx6xpYGdS4FGHZv
RUXuvH6MSORbd+lBILoYHa6K5ECCtiuXJzyOH6bafuD95PPDRgZVD6+5fucxMxfY+zMQy+HMuRea
+9ZFoEImnc5QyB1+LdbiU6ei25PtYiK4krMDte/AtngpUT81wBCRy06J5dEr+ngBdnNsHfopwjh/
yGZ4A4VK2pCKTN/y1DnyAOEyIYtAZLLF79vEgzPgHaxrQrFSpk6s49DZWIqjIqwgibRq45WK6pK2
7kY9nvbYjuc/mvlvQGKTxy+To+KVxCW+o9TgnDVg2HTZ4m7sUOj6wfDwn6Osp8ZTj+3Lj/8vqWHB
WIS85eTFcCWyzMc6L0o2H0fjCDSFK676DV+tLDDAUw8vC2x7V6efJup89DpmZrfurYR0YbGVQRzR
W6U9g3PZUvGgA8ughzos3P/SQ98EXGHAlQeJlU+vMufpbhY0hgxXx0n5ySUsTjQQs/5UwS2q5IaZ
Mm2iyjoN7OL+BQIhegdqShR1IYEC3M6K21S0QUx4NQqsJhd2DO8Yzo7UMXrUh8oPygiLNqElVez/
VkiwV/jfC1lDNkzJkBQL9J2BVuK/F7JmlTaIHAbrq1qFMM+SK0PfhhVDktV+N4g+IlmpOjCj2/f/
EgbeCQiLZWUzwfFYAL3ONcVb2MYXneyZx5Y7aeAFMRm3sztnhpIcZdZmSn1YMTonQNJWvXM2PUOI
FDHxEG3L6uxRTu1a5XSCVlyy3hWIaT+oi+ZoMVYKOXYjjs0aEhuWX0972VJLjXwUxkdvUOuiK0nv
Nw6UocQPHD0ySDGwn2kZ0W/fuQJ/5ykSbL1xlYLC//Uz1swuKrfGw7chFb6DsKNTFyfMwRtvSz4x
rS/dGYHDkobyXATNyXxWNKh4WpmmPeKuBPm3sNabGLrKrwRYYXSShTyBC6J8agQjmo4aC96zQKzQ
mJiepILNXdPT7OS4EI2j1aauwtAqn9GHeI1ESBpCkzo3PxuRaI1kxHbVnNNJ/yCS4F3dujcI24+Y
5gp8TrxTDbrwfYuPFWcBABRzFbxiErnjTM2ij3RIc/K3fjun4L3IbruuvXxT8+leE/RT8/6mTrXk
YVmX4TTloVkJgTF52Lx5z6cAXQHGV7gMXhaybKsr8npiy9foYJvEZxpHct0X6s7rJGs7gVmBwJXH
xgj/4AQnbD+0ll27prhe6A19wiibw6Rc+V85/H8eYEvU9P/1CJuGZMooilWVNbaMyue/H2GlSUS5
VQv1G4HV3BKDjocTU5P+lfUY5xiYYXIuciyRFjSyjGzsnBmZ+FojWGmAjRmPFKmvuB/TfSr56KbU
4jiMUtDGL4p9BlVAvE2fCYH16McoXPqVop+qBQLceaVSsF4Y+OGOitnOiAPJqNbqv8aAiLP+azGZ
hcgdhQ1ZX+1IQrB4EBG5mOR9jUVznRD06Z+AHMnd4vkBXm84OLcdC8lrxViG1DMCpVi9onfVwCGK
oBDr4iP6S/tSJ1GgTadJ/LeR1I4Bf+W8TFjxaYx+WYzuJbK1VWS9datDDFjI3GKxF6DBcbua0LWZ
uJeYfxlhr4gal0gkzPWm8dD4HLmMbCUWbCWFk4GIhWzRSOF9VH4kdoMi3E49+lgpmHK0GSaV/AbS
eCRJbGQLZobJcyBxfs2OqL6Oko6MQwxFwmGVT6F5rmJ8UK1HbQontBpD+iYtTAeoRFVQnLJwlHkr
GlSWJbj5nrlRt9AMPzVJ32NxgHlu7koG9xpbgPyLt4eCPVSFAZmoBRVw8pPiS0NEMQj+QCgeMsG8
3QO5vwLw2mljhbQaHc8/CXbqLIYpNH6ly566dIT9HyzjGmgMiVVGZBgZDzPQ+VdAJLsQdPfnzNMF
K2T1ZxE60Mj5ZVKUCz5TbCDpl4iuKY/oFuJ7hiE2f1Ao52xDDfMyqumjhRJAoKH0nPPSUwir7KVf
DRna6GDV8Tvj1G01+JYiRefkrxl9NXj1KD5t4L/08dvQcsz0NNA8y6RBs6PVUbUykoLFnnutYDuz
SvJ7MoZsG/9IhC2PElIhhL7g6ms+xXT4bUmkMJjdXa//psbnBOtaYse6Mse+DtC7zQjRgcn+jUIF
X1DxaCjGarhmn/SVainBF7KOKyhrhT+yN/eYsAGZsiSjas8RIUiwnSvRxgaVImBHNKW253II9Ex8
FBNYtX43Nz8lYUpdYhMf10CeVi0yOZmmioSkOAiSGqa/HQRitUl3hBavjrVoZ2PN7gwhYvLrSCfg
IyO5J+PjoJOaCs2rmW8wuICqdJCUP9r0gaZM5+zRnHlt/HZOT8wYTjC1jOm+rMMjYj++sD3uN+OJ
uRmpLCYKXkK1CwRkVLGg+kMcnSaefJPst7yanRUdglwb55VB11oV11IQrzxGafOz9njX8SEYrkr7
x56wZjtEEw/dBGl1vx9RlBjxhezFC/9PDJyIrNjo/L7kEdsXkSl9c27/qZIvKIONGEOrnxPLVFl1
ivZT1KxwaY2LoI0Ma0gQwG1tPZTSBEiynqP10pFhhqz+LEw166rtYuTzhWC6dJ8kxE/0pN4zqscK
xDB194lQ/lKr0qUAikT2WF5R9rYo1OdzMthxXjAlvhfEyU8y0M9QjczrdGjzBdzQchuxOLMdUxE4
mfiXHI2GCUX+waAa2GjciujCG65ZhSOTAhZ9R2Q0TS8OMS8q4J+CbAJSgwdSg/lXOjkLJ80MUpjK
48Dys3BVFd8hcUAtmo2EuQkzGQKxWpFUnRd80aI2X9/E6oGiJDGSXXNttPdmNvdmCxaAMs4MkLlD
kAEc3xahrtfhOL8RxRkTCZ5/qKQddB45TE38HeKktFKW9vyTHjEXYNVUdjr9t9h0uI9wzaTacal+
yQiF+uY9l26miCXS0KIdyBCFwL9xq9wO6NByBvyOFw93Xaz5NTfHwLffeVNS+7jZy/GtAXtGNJJb
0ndDRNHMxCOUyIuxhAxl7eeEQSh/rOS+WhGiezZcG6IVDvmJn8aTGtlROe7bV2DJQZaLZ692D8R1
pyL7XurqJhl3pMyGprM5A7KlDI/emh6F8E3DvF853ruVu5f+xAAeaeXgHzDcVie5shOKI3KXOZo4
Fv40Or946SuY9FqjcisjcxOcaXmiHqdyn4iZrbYz523/LNvxbqzdFVcU7z8eygEh6wuKj6RBYDGe
sfd62XrbMFN/IuJVYFuwLa6ZQproI6Cc0Gz2t1b29Vx8cELn65cysezGoJJaxwq3k8SjvKV4P7T2
PBUrERZkr3I4bUr8ODSL/qj5K0/Z3dLKN8GiJdae06Q9C2l+4sl+WHlgdLfZFJnZ45w60Rs5iiCd
k3SEU8XabQujLaLH2wsp31HstLsR311N0kqxIbgCSfb6Ufv3TsWIKT9Ivh0wcVKTx9dhrs5mYwTz
WhAJT+SQXnmi8VktqPQ4A5SXbGT4VNuNRODsLuewHaOnBoP13lAdS9gL529tLexhxLBbEBsO1Ta2
9ojKnvUoPjozu8/FKxoBNmrhjTTEtF2D9i8Bk1v3wrmN03M1eF1u2SpWyuxFMk6ho5IFXRIm60L5
BEQxQVLH9osR9JBLFARDz9L+H+oKPpaXCOwXkrxTCnWd3FCsevdGEf2IslHA0k19Dr8NYhokhuox
q7cIehJ0ooJ/OEdIIynaI1/EuoS3JuWjMEmn1u9Ges80W+YoEQae/X0FsjqvkYCzKUmOq8lIg26z
ZVIOebb9w1OrS7e+0HxNDtLvWKlcZWUU/h3hiTSPVcQszDaI4i5ammswDso7C/CQP7jj9cJokROF
BZxuBsb6r7XksIb9XW4X9u1LlZ9MhBRYj7BjIvgLoWCceV2XpT0JOmlAn/2/NfpIs/mYfidTdhY6
txn8lN+h0zqX93Kn9eQgkcVckWimLI9RA7w8PaZOfrBCTjkCh6Dowhg7MTicnWb+lrmtsu4ZWSI1
C0RAnLnzS2ilMSyQjgouivS76E2vwQFRzqU3AbWfS7/lO5Thf0xbdUw7rE6EROG5a5nmrzRXBUt7
mlUKEWyaWLN1+m3wVWOW7MfvcogRIrC7MpyKvJsFjOI/nJGlCUJu0m7Kkh5zVjIvRvY4sLJ1ONVV
jKht2R1XBobFTC2u3AoSGHLBcqdopxjECIB0t458NrCdo4CSMGgZ8Es64u/+vS28pvqqMtEBhoxe
vQGfh/ZDoQY0GIMdvxAz3BT50KflSVDpHHl6GGUmpCTkAdq0FTtPih9WiS4QgOLigymIL8WArS/s
0tBMKwxQaCSXmUv+s9NxS3TveXvO7xAeHqbQsIQlsXOnztpJkKtTWs6+HBNyqT1RdcwRgCFictvC
r/mklgKBmYCOZD0tkC8/rV57zwrtrXh9lBXm5nLBk0SnH4cCWqNoIjyxzk/aVJ1E+dZuX8IFSWRF
xnEGc7KhCk96HMjMeIaEzQ7fPZoMagUYHDh6zA4QJSEvXH5S/SsjkzlKmmtL9AseyFScmY7qwWKh
QkapRVILWUHChRKunJQgkUhsumwOf75pLF6Pur2gn475OAZODYucBwtypYa6WWU9SwyLLUoKqoY2
mEwWf1F62tgovU8WD/JSukkFbYGjO0ebmi8YmdHjzcMDPdFTM4+d+qMquOyFFa/RhX3GRzsnn7Kg
fAxF/1FYXjfYUdmc2rgJabqCVq1tWdx2l0T5O6+vTN5P3JdzlgXsPgOoitxXLx7RsWbXoSB2UVHF
vF6af60Y0v85iw5QEPtZI99hiGCiR8IrEsBFaBS89WNGPZBhpIjKm54MN6rIOpWQ4OBj0JwEGoIm
+BL1gml8ghTfSUhUyuVQasPbuo5PvckeZhwxQ0Obr9vTCoEtA5Db7CTtvb1XEbmWP5VwwdCWGQg/
mDsGRtLgLCYdBUObgQpsoK6iitwKlp2MvaeRAdke1dhmXXQq9P5TlH6VSu7oXGcz5VNr7kXSuLEd
yGQJ5Qz6Kxxnr3OjRgcooHQmd7HG0/Ii35AIo5JzwEL9KBLYh1hjJjmblNcXxONQZbLTvqQsFezb
+YSUjnxqHR5DtH1TW9cbRpS8R/p+TqEYR1HQWNsexw8upq85h99ROHCT+DZeZMeXRZNhIWDOQTkc
GilAO7riJayShd+lpnQRvJUM5jL6oGYw7Vkl4WNcQgFdI9FQ5njLrOlO2yboqHvZ0zTsadRIJyfn
rKAvMA1ozBQWKdE56WvlIH4BdzQEzvvNq0tusysJJM+UryQbt1suFVeZQNFrXD1kRX1kRX9XG+va
JjCeO9junCYlUg1kJbIFfGS39TdQ8iEL3AA6aG99pgNLam7aeXDK13YVxkCViOSW7A3D2jeti6AC
yT3dIAQqg6ePaTuuaQcUkSPW3FlOtAIGJp+8Riz/S4UQJ77TX/sjd1b2Xa0WYbNa2CdLsEi8+pZ7
YQBE/PBXRFoDG0UGflt3A85Hvpld81c2JhIVlJsMD0coE1dnUbyVX42m71WV3bYZOUoqOvoKtqWJ
7OEnYfn6sp1daTXoBDAHFAzc0USnjMYZCpBB03BRxFQrkjV/IEd5zzY+DONzKVYqPWhg/SEtJi8X
ZdKMgrk5bSKehVnzm5kQsIRvNZCy9TCY9SGfFjhGu1VGn95Aey1Te25quwfJL+cob+yOXCztp+sZ
dzNc0oZP3ackKRr8tN9TT4r7T9+D5MQYvqH9KA/Z0+SNNAlREhCVGdbTot1uflqFyOf60hNmMWbr
vddA3uH3xLqA5pjHh8r0ODMhkS3dbbB4+PQ9XNsaWUGgtmhYWg0OYfYhQ94kr0whJp52a19w6ZIJ
/ZdXBMVhi5hW+elmguFwOXOGbm5JLlmL5dhChcZzNVrkAgdtO7PFx+8dY3A1HSB84FHIRqAxJm2G
rMiVXDe0lW2u+TFb73kmHdnaZ9mbQuxIToDrML4oDceBVCT2EkwGWPyj4WxqIg0NYNyECJWo4VYM
lmvLeJ/lPAmJQ3ooiF7THAaIS0uiPbSCP1JyBy0BSHBXZMkp47/Ov4ljpJPe0Y209d8inoKcKcMo
2GSg8oIxrtrH94o1p/L6GT4XKsouZxkWnYVRtpNIdsUc8uOZrA42bN4GuzK19rPmGNZwGkkHAa/J
d1UpxJkZ4KlRagksg4UbWsPxHufZIwU2acVHq8vg3HNx/lPK6KQvZSBkQWYCMheRjTTvJeUStxP7
FbcX4Z9SOVJANsQ/tQn2JwiKjHUrXoCWke6G2i1XQn7pEIxxMi1uBggCyxiwSrPf8SEJncBNhHiP
7J4SCyoJACiPTGetMSumpMCnt01BX0hmDt8I4Jf6nzr8joXJbWD+PQXBtGMMG+l431bhRqLOSjsN
eib35lEjvNKyh6I48PZZhXEq+/fePHCJefPAOA7vidAzoCxtU36h4sQD6/qa3XCM7iLCKt91Ckot
RxmMY6qyGlS4MiyQ8nDCkTjhboDIL2KfRzgrAgQlUKxd9t3yN2rOYgmCAqycftKZ0mp6/Rkv3/l9
LeRTdJTJfxo/e8KIEj4ZbF1BVxon8iKkqD3JEh+qqxhAst7A9P2IG3vyhO5zZ8roVfj8auADIOvM
ZjhEhc/GOJHE9zEJ5ZVmWivfFyF8dR18LCTVjHxU5G+kDXajiVN2HC/rayNGHHXvtXpMGsRR4MLL
NDy2BsCT/iDEv3OT5UURDIOfi9qnYhW/+G13SvSdkzs3V0cWbSJlmsiorBjIVQoY5hgTt7oh7nLE
uIdyBk+tGBejni/aaJ1pX+JI21Nr0u/7fABSChV7ZoT6oeRv8/Iy0yB5ujMdOb4OSRwzBeva9o62
1dVgZXYvoAAx0nbS3V4vocBPutkdzkrWFczD2ScV4dBpAWksLG+SQFy+Z/OzEsIJXIcx7mkv6jI/
1N+YRsCBniLCDBA4L2p+GWf1sfTyg6p8s9pzBL309e3oc4FFzJEo/UtCWFO0kLXoti163pqwFeml
V2JYMAl28WdZhX2EyW9d+mtpvygGSWis5fm1NOtzD0uAN4qls5W3lKTXmeS75rD2W9D0H6vyq8pF
mN4oXDmVmvk4Cc1xZdTRlh9Gc5nIF2ShPi+HpfwaNgE991FkhTgqwHkRcUgmBT5Jty1Pss6TXPAk
R+aJ1xo0F/fRgXnCjANNmT2l4/eXPdyOjEym6TM2T4bFZCxUoM+ShbETzX1vamQ53Tpe6Sp/a7HT
C7Rp+IpUgc2+DpQlq25K88uAl6E5K4oos/5H1nHGfv7MWdDxRw0yyl0A5rhNxr2c4Tf6KsfUxlSk
s0g2mUjRfyGnPlnMvuIphhBLrzhJu8+VYcecyX5ac3npwr4UYc6da3D266gEWRaHFFjhijNzbM6m
yXiOEwhi6vF1RG6pI3EEDVF+VDiCJhCaL2cDMVxFxUgMmi5UpLr7aWH89es7+L+HyNC3d+D/Qqvx
gZ2335Km2xCASVpNyvWRTveSCkZU7+1m3YYJ2gDWn25nAF/vUb53ybGkuYiUjHEZDlVtYcw9cV5A
MpqHPSS+FsbHRM+McVc1QNfGcH5bbg4LWWQ8kgJD0AaJ0bpoT+BYhww9VEpSOzKmdcJyFoNyUUhv
9xZWlpX8VrQ4vFiSsq/0orKDDyKx0WejirEJ+1Gx/tGU7CIL5G0jAFJ2gkr6W06e4CgHwiafoIQL
OaoffI1S5es4L+KSnLwEMBbT61ySznWRw6E+D/bEVLZqoyAjPdAwHgq3B4IOIXts6G0Q8VjxeGHq
bd3rNAWPhGtCORNNfaJHnjmeZ6T+Qn8GreXHKrziX5iDm42VhnWn31AvwDpvGRzObtQvZj6dN2y3
wvLT4NEzSaP9PcOxyjTJidvvGRCSTrdp2nn2o6b1W9WyLMuJHj0auIwhTaqzO1LNiB2MaiQz+Mo1
OFPJunsVXkTu/IxQ66LlKVlMPYHNoFM1ome7f6o1E4Bgk4wwGxesbL+E38bwMffCrmla2OK+Np4m
6wu3bmOizm5JwJ0Ov0vpZRz4iXM6ObHfAYsbc5r7P0QEZcJtum7SR42evywOZG/026+svFissRPw
iGPLrP5JQy7WD8tRv0eYnc1ImihDP50URGI6WKYLUIniZ6HsGG+Sslc9EIsFUSOflowIMl5l2Vb3
peoXtXxuJDxMRRb2pn5eRk7Cinkj1NVeUcDNv1BAigeIgrKNJSpxmewYmSIsuqNF3LRbfGyb760b
9kKdoxIKV1iNZia8d4r53mAQZrjrJSooH3JOutitYww7Fa2N1LhLzEmMnMQArmX80fs/scu04Qvr
0kU2+3MM/SkmRE0UzppDIjpBZ2kThhOjPfhqg1ebMCK5o+TkntGaEeTDLZeEYvGxEugiyYdqsCse
uVivUAay56h32Y8m/c0Ehsi7ubMuohbfYlJU0xr77rvFsT4k3wLafla2LPN46ZkRxqlEJU9oH2Ws
IQV9IXKQTMEsl0E2HVfQJgwB5fK1CmGrNObkXl22niQU4lw1TlFmM+pPI0t4pDSCa5GiYQNH7mLQ
nXKxmNM3CFcGWfwBdk9/axW1kyX2THZqy0yd+XP9WmpsF3U+9D2APdZ4GG8rhgj8k44RqUr+pVau
Z87Q1FhPifpeEehK4MpJ7PiKio9mc5p62rFavjbEt7J/E+p37JU6AW7sU15nLndyW0VALtIdsVk8
9DlWFYH9WBzjkuOnxC0niJrLhyo51JbEqn5Oo/6xgF+69NmIMlEjqw6XKGVBLF0o18V/WvY2582b
TpCMLyVTQDc+ptpV6/PTot8XiqhXxdiK7YVvN27/iowUUnLm4oZIkokEJL5laz8KcyDQoytEFiH4
0mZPZ9ZHVg3RtLz0SJumQ18dhEilF80P8791n5KQmui898tDeFQ4+g6vXc/GM6H+fJa52/GXGXdZ
Nh7wgUCvivdy/7se7j1xt4ybI+k55n6vx0RPGLctCldFJUOG3Yqyp5IduJ0MMNfErXTgcj6YRo80
IywrxRidu8KNOlkAA/yU9E+5/mGrNRJIPqUl2T+3nN8R/XBsq+ngGiSLRKHAzkWr430MKK6/19Vf
kIn7A3qsNpZuFRzl6pck/1VT1e3nQ2w9zEU5M+jZ4COqL45tckeRby+vqYl2AXWB0U0QYMkyTRiU
n03+C70QQTt/W+ss9ojTVEDL5x61nJw7EgYXZGu7mhZGBUQRyiB29YJR2rFesc1ZhMPzWYFDaKli
f0CZN7eMX3skTgnHH+EwNV2TZIUJKzNgCy7by5bvIIZXNVenATOKTnLTR86ygx5Nhyhq8rYtLWk7
8fSWJHcoGY220FE+lz9d9rXmjyJYELsOtG4JOfFEEzWhiJIKDOKynheCK0uie6oT436ZYQhr7wHZ
FT4t6b3Q6M8YR0HBm/2ZzqzD8c9aHXPmTtJ/syrvaAYFuMEwePm9e1ZJFuFzngVmTYLuNbC0bpDW
J3a2Yuy4Ue6mlBn1T5p5Gnwcdfc/LJ3XcqPoGkWfiCpyuBUogQKSbMn2DeV2u8k58/RnMXUu5syp
mWkHBD9f2Httpitx6s5W6a3fKMMDmJwyLInGNvx2cjLfNTRhmfybzClP6kMnfIl3KMXh2SBNRzUf
khxtWoxe+F13KqOZRH6apCBZ+PSKhCnRfCknspnwH6todG5m4cvJYf1URsnlJxWlN65YwGgllEhD
h2eqO4Iq7ExMq+wSs1MUbxq6vN5v+Tcd66aSGdN8yflNz6n2UUMoRqSmH0YS0oNw3HMjYGLZkP7S
4aCrHf48uyUJDCwel4LrMlN5YAQKY3fEgFkQCI9QruE7fs3xa9THG8Kp5qOOV1efW2peNL74GhnQ
uqTTDhn/PQEo8UlUmKP037B8ZtyFo88Jwu7R/J7FTytqCVWRN2X5LEqw5zg1u3rTkGbwysmnp14g
tgt+cQceFOwNdc9WEb4UbEeRuRldjRBBY5IPvaAcwifBVVCmDSQi66+VSE/9ywJTTfjhkS+mMxnz
iDZSz9lAqRTeqRxTabmEAmsa/rz2QOEgIfsn5GFbKPZ5uVaUQ4bQOVl1U5ioBskD1A3+uN0Un1DZ
lNx7fHhYlp96SRhYQ2Qy9N6AiNlTzrK9aYHww7f2ourmNDH1Au9oIkF+UkWkzP0zWj4EtnriZaNR
TL0jw0jir6lAMLy6sw/psGqEMLP8MJ7TwBXLTHoMW80ap5OzXXRqlLtsPJrZr+oPJGB85Qb/8ia3
fElXbYHoN+JiKpaIsLzleEQWRfJz/YFkRZJePZ5N+HjhSzQugP0Hx2g/deafsJwTkL4VBhJ8Ga0v
IXFeF5mOPLYu/61uXNpqn0NSQEJLuY8cEugoePDoFA9g0kDTrt9dN1+ycsY16xioLrWx2TwxackG
lSKBb+oWGlnDilMzrlVf2HXiKhs2WntddLvPkInkzI+nd++95XfBl96i2Rd2su7k4i06pepHIv2G
1otfXWvcRXxilMVuXEi501q+Iv6OWcwEycWVgGwv/Sfzixud7c2DY4nrwZ+QYLVME13Feco+Byz6
eKM7u0ZwtSp29AO3evieAu/QhBv+UPNcDC8j+2xYTzXQFvl8JM1erqYFm7cA/yBxO/BPYj4yvuU0
PCS+pg6eutPmDVtl5i4plR2l5WybVGB8bz60ZkBw+XCE6GTkpxT9O5ZSLWbA+lBzf26QiVQOvRLX
W+EdSkNbvAcow/L0H3iF6Al02JHP2HdNJgIvGYUq4A67QlBISmRvG1l5HMeTxT9rsTXVQAc7/v/S
HwrRm0ZX5+MqsI7kZDZVRrYVEFWKa2DpN1FzPOV8dSGmO7wuf8vud4n8WuSS2G3/V6w57czfsHop
hL6xlmnx624V6VEf+mLgUmNyfYv/DFINwpKjNbXLjmJGv6n82xnEt4mbaazQIzJbNzj90NOCBmKt
DBpVHS2msAwnaH8wlHe+lww3AZ4CGb6x5BSAIDhyy4jh8LGIfTBwmxF3nBcNB9z885++31mnbkY+
P1KALOKFpLRFfjXQIIJyWxDRZDwxQPdTdqj1m4a2SW99ICgqWW9cCQnc2l6f040cEwFOP0QIpMn8
QGh80s9i5Smb6UlEv4tw+iSJ+UmHiim2hxZhSi5cy1REkFR4A2OBrVIgqCZDVhanvUFx4zITk4cR
NhNiBouEU1KOhpg9TcoFVGIfP+cNBcIk3ZNtCZOlbOt3FJ65Mh4ece12Fe9GA+YYWsEUG3rhiglu
OjLDihSP94xvjxZO/6pU+dU2L5OgNPYoxXAO1nnejwFCX8B40TRbtE6MMERCE2k45s7uB7RpExVu
4smbsFK8qh3O5STYUgbwl8csVNSjWNabLI8feh+/tb36Jre21Wt2pscs1t5WC7fORtCzYrRKCqzp
6aCbpMmhzmYp5Uo66W1baZuNqGM/yGeb0C+b5C9j/N+Kc7fVTH8NodIP0lmFWb5U2Olxrho1WnPC
g41iJxJkk2IaXNJyL3ukRxr8NJ2UvtE7wKM3HExHhVmB/JL3FBPVcGjC+QAJDuTreBDy4dD/kQhR
NZgm6rgEVQBUgZ1LGTABgYShc4rpHHHsBB0+VcxdjJMutYizRe8L5JwnbwVegP3NtQyPG/GvGDUQ
qSAhtoSvZVSc5OjkM9YH5GwFikQ2qesOyCBYUJkA+2coPGDI6PM2VGBuFki71dDV+cuozOPqjFaE
s95Xu9lim85QP/kbxiMerJzVrUU8JXmM7n+DGER8w66A30tYXKFEznJqqZIsif/QG95GCTVwCBHd
8JfBxarhagU/bUzskXWsuMgJUdJdpL2zwH7Pax8UsU1eY3DOQ1SVcu1ZwbkMHhmr0wyLrOrmGhUV
7wtEZkzrtOVisJ82oYlXXE1JO6jKZ/3dSvkpkhmiMbCU+/xITn2ATldoHFXt9npCILBdlCX5NtGe
4SWbb2SJoKyjT6F3e4mzStrP8Xl1BFbw9tF2/7P0v9lfLNwdS1tcOtrvlC9+LEY++2gJ2Wp5jzgu
O3biyq0bmScpgCUO+LNF00kbP0CS+mxmTsfMZWK8XVuqaonw9ZC5UpPBUWzDBuhPrwFD3SRZQA25
YY7fZeKmAeOG2R1kaCNEz3BZu69QiB95RZrtd0XH1LDt5VOl/m9LMs0ie4rUTc5KTkfCmBnUX+gX
B+djxUwhdxwxavWCXyNVLMf3SDkF8pvKBAhhASDxCK5uGFzCSrsZjXHDAnzT0uamK59MAuVM8lX8
DoN1yYG1RMK9Yg1WM++kNopYlZWk2pQpjgy2Ct/0kBvVQij6QGYuzJlbdfHREE8601oBpN8gOjVY
MaUstilkdnPxTN2mNW0S5doryTtBnWlQ3kVgcsV0BRb2kETtETlRTnSSKm7DcDgncnXOgxDnq70s
udexlJwgukeD29UMJarNSHyssppGIoSlJSRuWxaOOsQJ3VE4lyEQmMZTpHWGjkPZxyDUKk9ozLx0
gnD9r8t4h6T6Vs2BUyqIhomlQSzEhgSDZqPwvGG15FvkeruXEoFcL1rRFpHhIDkkEo6+GKh7KWhR
oybHbFGOBc8cCYaTemyU7zqPbUtkdi585ssI1d7BcF9KmzZm2gRFSInW+yqK6j2VctXsi5hTNmND
vMHT6NEHQmffMMMkZUYhADx6mBIFhkieimFcoCrDpit1x3zydMU4msq9hqK6zA/tXX82ftHBxL5S
a23Tg9ykMClRzpiOxAhW5YXPxzQiTghyG+ShMHtKHcHw7Nw6UpEDszKQd0NXHQR12mdLv2f5ITRn
kYWAKe+7ktUuRA9AD3EDwHXY13Hh5t1TZ4K1mEf2IkbwZwxJeWSEH16S/2C/JX6Xk8pgpdfbA3L9
yE69qiCTvEPXJfCMvi9YstEwgtz3xqFhX/iUeWULmO2SjPrenZb8IIXE/RodpxzRN/qTTVwm4zN2
iIyDc84uF/pajrBoPjZW54pTianCEVaS3Vd1baNHEH6M/Aa5yJi7WlUj3Rh4vRB7McGLCMOa6NJj
xJs4ZQMIdNERWWevoirg6MwYQ9eg+3hE0TYYDGxI7Xsbsv5sLte0hoitsg7GNVPlh8G6NmMB3w8h
5wSiGhkZvb+A0Ho0UagjK5rvdYgYLWhIs+FRJFIioLkDJznETlrAOHKCAhRw258Xqzmh1PLGCw7W
oWGI3b2ZE2BNSfJ6C2pMqbL2Sq/dAzfdoUu0Q5x5yDpDA5eKxoIw301ydaihJUvY30OOv9iEdQxn
HaM0pnp1Q2TFie51xOo2Pq1GeofF95anlP5EQwZbDVxPT10zomAiKXVhi11iohwrXA/Mo1TDXkJ2
21jbFN7xHE80rUXrKGDwLAEOQBScDbS0SOAvekd0Qs8N7K6RpiZyGs5Hk4HQOMaQBvIjZ2Qe5d4i
6C47RuR/jLRWe8xBS7Jj3kJEZRTTzevFnrACDswbDKTXEYycljMwjbinyCrFBCasb0IGKS2+L2Sr
jWegFIdNq0W9q1dgMuLsXKz9cOKG5UWr1ot7WCRnigtf0/MbIqZNKBAJHqxPmmazNw30CHqydEMN
NOTZoxX1e1/O95zNaVv9I8ZCE5VrUmL3604sCUWOUiu9jfF0GwrlltfaTQjZorNlS3xd064h76uU
ddlMOdKeesIiAAhWU30EyRQVEztjHXn0XlOlk9gGp7ELTm0fnAS4UAnoqQ5sizbynCnRifRQAHUl
s4BphRFzckJWxL53miG5IqBj+oqnmlCeYyrniNJad5lENwSZnA2o6HR33FbsqxD0aBNjd8Zo4Wi6
OqjZ0enxyqASDwQwmHDpa5wlOg6TjKAgkJjJUai5oihyZsFP/mvIW5WyqDQPYwwcitmBGjabLDMJ
9SJbB6WcVJGZhz+TPbDM/t0Iwgc6Gp7paeWBEktQiHd51u8Ym22aEuJhdtz3ahAxuwe5HG2N9hBM
yi5F2ldeGk2yIyrg1Jr3Befp0LeoCU4jK6gaG7tkHtSoxOV1n1Jgw8pOAPGvcP+0hDaM2V7/NdrS
WSMkpP9HSMQEV1jAXyB9A62TmD82G0UO2N3vrPgT7IG+vPX3AXdmU8r7NiPGeR9M77XJZjM+WNp2
JnoKDXDc7b7CZgFFVhPxKK7S4/bJwGiHnC+4dt0HChUZIHxNeP06gll9/wnZBCieHkS0phEkEhlx
ABe85oKTtXUwVt9Glf+nW+/RORSRI8bNPlFQDyGGYtxK6onPHimqPmWkpxLaAAus2ABWbCr7M3Pw
jAVcHfELOVoHCUBDWPFTTq1H9gGxtfqZ4kaatCMSOE+SqOrk0DNS0lJ0tI1f3QwvIH/VzHiSXTmE
cAxklmR0XEpK16U71i4crH3dfkdG6kyPCPYx5QN4cNItUlKnKAzCwnTEPN0a6NdMSwTZwWaWT9nO
ymTHK3pnyJBBZ3EnpOquXJsRVgGSjhMrQo2LibH6nDxRSRxE9HZR0U4TH+JlsPhOuJ+uZBP6vLNK
dm94YPco9DqcxaqwhwVxIIetZV7LO3WbIiccg5Wm7imW7sYZ/O+gcpOOo17BLOummnJaasSQ4NBm
zWWqfmw16YDU9cjjjE9D8QoSLwiDaK6M8dBZ5/ghZak9LKV8kKOQgWR5LJueZOf52DK2KnIJFeNg
W9gSS0wYxJM5fTi9B1bxPhXqW5KB+wTB0PLV1+UqWsuW2rtCERefC0VzVPyOxUjRxKiMc1vEa9zE
9xEkeemPkey2rBJQ3W1n5F0taQEEQumQvvIC42/zU4Lf7gcJ6AiSqhIXDbEY/8ntSEqtfGFur6Rm
eWVILCzfrjZwnoxuZBXuWM/e8GiGdN/I6Mj7mfoxfVh0j7HUvjc4PUMWX7lC9IRmPjvlO0c8uwh0
6ZM3sbg2gwcy9ravr1I2stWur6KaX4ltT3yzDGDmkx4N4WIOTpbenGLQR0X0qJriNrNyGhIMhlFz
JgJ8wnK79M3WTMHG1MkuTdbBxwnJk7jcFAQ96S/GFANFkYwFz6QQ1Vl9k96RsagrLfLMKL4skItW
Uu/Hi9kiAyMeChnevkY9R8hsPBHmBmqAoEUWcGj2Z/bY0kDG8g2pGjRXdAQKaXYtJhDFbQTGteXN
zMZbs272GsLCmAxaaHZuNXVvz+J3zLub9WFJ5ALRMaYvE6E4Kd+Ivde4F7abwD4jYF7r3RkhvRV5
YKNvOJT+PNUHCw0YlUE0iah/ay9VPzvMunrA4iwAn6mw0jfuVGMWshXkWigqEqTvhqg5ZeXFMxa9
RqMpw8sXZaApVBIuMPbz3u94zJDaxD3jNPlLtAg+Gbe9Gm9FAo578HthRBsqU1SPqOss6lORmMyN
+c+sJj/pxuv8jea+lfV9q9JB3GR9PqgB2cGIZaABkrmwTRuSs63LFKZnbge5cFgHWmj+B2w5z5zi
xsJClvksB7apBr4rcGUtOjO9x6u0rzQ0dou2BeuTsujqcXQvbLniAtjxE1cS5qpjc0KXrbJ2b+oQ
LSC5MTLvIvk4oDnNhek4o1GfuBQalgKLlm0m9DC2J54snScripSDiGYiq0SKimwLG1MAMG8VSMUZ
aXYfbNMg/a52FAShsTSTZtggfBo+0CueBVo/OZ58GWTvFPJzdb7JwaKi5Bi4BxD/dMFVzzpfmfjk
BLubEhRBa/EzXloruiB9Yo84oa1TQ+eLIkjTfxK8eyXsx9G69FSMhCcsxp9yfbE2plu3JhJfRvjl
pmejFyMxa8LxOY7ps1qVRdI5vvf9nzZkiMW/1fBhL7eF9g6cuY+tALND78KEO9QVH0b7o7AXaC18
Bu15Se49707ALzQR97hhYRqAHLskpXKT8uVGWE2BOiYwOR2b2P1KqHRQ9vVPkxqmX+zY0K5d8J6b
Opt/2CWaflYQJmu7Ml68oo+8ZaaKA0Ok5eR+OVIM9BjkakXIIpldCEf0nkY4lLcT9PBsYm7FXuhP
A/Ur19N7xrAFifGALkC7ag0MhlpiPaN6aMOKzJv13mt/k0g6DbrBb/Nqdabjbegl5mZicVzqQBHE
AyZUB4PdzIBG1nxxvIl9ts/HcN8DrF4EZTeWO9XozzSACt3lBD21UY5CdNWtaU8wNAgar1VLVxWZ
rrFHQSRH/m1obrNYPuiIAVxzUL2SRAArCLcy9T5xPgnEqIYuRgVvVXdnRR/PNcpVunwGqAcNqlVF
7l5Fls+iXymKrr1Avvpe6tQjr5VQ9zqeqbtIXxrM8bEb/lZE/hpxS/QaVAED6c9bVnGnGWwGyEBO
ut/BcrQs8bS+IsZsr3Z25/KrnEsDk6Jy7KtzRlqiPUvtPV8ZpCMetT+l6mBb9JuElmKn+3IKJSFb
dlK+Eaf/zCtOhk5S+Dsv8THK8QHxrFaFmw3DEZ0/ug30IRu9vwURa0lWZLrpRtTX2jyccUo20W6R
viMVU4rfxeneMrjWTGuF8iUSyDzEmLfIdCwMC+EPJuL5iDo2Geptxb4jlp6CdM+cVRdb3maCYWbD
ryfNBlqzG9iBtZuOKqudYCw9I63nBQh0xlC9mCkFGhLKk/ySq+DnupqHIL4Vjxmm3VBaaDZOc0XJ
bLhJKMHRXBCEiJckrB00dQ6TYhI6hDR6r1pbIIABwermiKj7mMhI3LgSDVdCinaa8WYQ8ZHp5Cd/
yoW98Am162XjR5NAP7GkYfZsjyF2Pvmi92+hAQs4BakdEaTzpzkkycpbzxkWXjKdu3Kb8KnUwo/A
MJv7Ta4yhn/nNvseEZa1WA226Vzu9NOM9Z7ezOzmbUVvlmoWDdeGqQgSLFv2V6IcdK8+77cx1n56
eUb/Sf/spjvfoxY2VjNte6vY1vxB2lFHGGn+oFTPN1kACcBukj8dLH6k7RFYcD3i306jZgBYFgIs
I1twb9b1vm9xQMCFgeyd8x+NTNvbwuaHK7HoFmPDy4CHgywYE7IUx8dm0WF5rtQ3IFv1cYL54EgB
7aOxaai0Qg/bEKqOXTkhPO63gX4UPwtum2KQdjNgNaPdFCR3L5cxnE8DuzVYLz61qo9HTmoxE4W7
OI/fkYw8mzx8LUyXu4NOahrULVkVTrNEG6W46sTklWVOyAZq2bZED5N8FUQEtL7FXXaV7j1MBMHY
NfBpcwlYbF4epIsGWklnSFaMP7X5TKZlK0WQOYgXAtvrVBb7LXRNbltnjsYUd+w5iEeiYi58do34
xsSklrjzph3+CIP30ig6JIQT4T1DQ0WLlIAZyMtjZwAaYSqN5yrXdzHYXYOqo4aG1TsWpxZ8n0GB
YnCEPjT1z4irPPwfHYJKey+BgdGHqxAmp3DxUwDFdZ68QdAZhn+ZWt9xNNA57oKMwKcQaEoNpMz8
tJiGaIQmddw1MneNZYth6SV56hIxeBQM4AgAwiUnJVtYzVjuuELKYh/9xxzg4UGjTvsqJ7yiwTAX
T2NFA2BIYjHB/7Z8ADNxdXE9gdEdDjMLom4ddxo8QMVBqn4bk78ht4wkHWDjZhkrgoDY0ZBnAddq
xtum6v9Uix102G0zhZ0RVK5emhAdnmFiD9CeFMK5gtCPiRPWU8XOQxIhU6yo07YjxE2ZNxQ9n92z
TryAGWLUsN1Rmdaw5hKZlzdQiznLatXaJEASQkKVF6bxEoD99Ryd2vE0wrTDD4I9bE0w7f0mGG+a
3t2nIH40GAL1H7kxzz2FOT1WAcOG1I0Ql3AbfVuEbzTqzKPC37WZvBR6O4QEWu5s41a5KdJZZgo+
NP01yKJrPuz7mUUTM4lcOYvtbViu1lLuO4hIaO9kEPPCcJDY2xkJC+DA4ySadSKzVOLPq4daZuQM
4VWToB7y3rkEggQeFfZyxyiQ3EMqWpE1WDaXZyshWMegyhy1K2YDKUDrLilHK3mFyAjMHhP3C+1C
A+YuICgA58kMeu1KqeSdsA8RejH3/SHDlGwo1iHH90F2kFLgW4WsVSYc2MwgyYRFX1TD/OPjIT/l
2sEZMSiDZ2C6DTmxtLklocXEPxSs0usRkRiCBgsbefVPJ8qnblG/1n4KbEqTZ4QWPy9Fn3G7fPd0
zPzcFgvIhuZL5oRKjkGHzVAVSQ+xh7Q7VPJN76NtgNEl1eUDoVhxQtvY0xklpC0pM5OxTehLDZbz
dl0QbFaYngJMzwqQNGFJztDValDRwgwymrGDlbUrpGtOoRvjYpS0TxrYQnmD4rNJxYmaJj3oQ4Tj
3Q+Q+cjMNAxWU/O2xMY3DaYnj82J6zjjRNfwwxEQUieRJ5kZQqTMK8lLunI5cVhyeZS3DBX/ZLC5
ISt5KF5W9Ss2xWVMgzcRomgImZHuomL9G2BsmPpzJoDxBLyw1lGLu5T/LPwIOQM+uD58xeGJ86dH
Fh3wV5Nbe+ofetcNETb/xo7pEw6gGmXKxBQhupdl9RDDFkFi/K79p3e1Axz8DER2xXcSMFqw9ZbJ
J4mS5W/dzh9hj6GgaD6i1UiqfHbGTKHFBBl1/vCuAM81kVMlUuiq/DGCUQWGUa3oz5i/RdpDOR+B
S+dXsbMuQoVAygkC9dzNqGvznRB+GEl4upTt5CX4SEJ8JGZ2aoJh8y2cm+oZkp5RcdTNzEQzP7JU
n1rpliXTTculWw7tcUyMXU5dbCaGL0lnPdqKSXgJmD7397wSjpNOQh5hKg1hKp3IC1c8mX3gEU4h
Lpf0bdE+REyqgrlvF6boPyJTyKxRdjI6HBweUY+p/KR8xR3TgSw4Ne3JTNprg/ODtTtrgtlrk/I0
ISPXrnkw+wkTwj4CwolZOGsRXyo3kaZvMSzawepmGR9CSFDjhLgWj3ki7acZJzoa5okhVmMnyODR
+aCa3xuIwURQwqaUYA2sDwXUhA4LFoT5SHnjHVsB79ANc1thuSeAgU+sb1CpILqD2oH0OKNrnZI7
oLcs33Z88TVGgSkMqKj4KE8AB6FRLguuIh1LvJd/sKYG6/1QRx0MkAHkfdiC/lzENx7cjTR+Ge8Y
D2eLGcIrBfS3iLepufMZePWHBK2AbN6GePMEOCH5c/x69doid2DqTvW0I/1UBYLYqWeBRs/E4ZON
x32BFCYgCZCVdQgmhMPF53xoMkdfqPXLN+mLdwXdFonXBrFrb+yT0PjiI1PJEit/Jv5cSX1V1HtR
kHaBudiMT0dHyQW3FLst55DCz95Puj8WiBn3qzR56PF1YwaT4cssCN2IzzP2mnIWugXmbLLrIHVk
ntk0p9aZexZkD6Xp9r6R7S3eHiWGt0X92OgCXMYRDu6GQqFFJDFyqZTzUm6blY67UcrtGiDS4d5D
xfaVmv/U8B3TG2qcHKjjC5xHH+87FBaJsRkklM0YozW2uwGo4PPcXK1vvbmWSgSu9ZDlDUWzHf2J
iAkVKKsI366znB8Cgy87rKK91PSJIpQ1rB4UlbUgbyLixY1lM/uModj9Qkl0uHby4UcxdrgVKZg/
VQCz1Hc0Q1o4buRjjwYi56+Szz2pXmu1q5LBHuxIadlbvJQ71knzgJhd/Jd1l1CL3TKF1SV8mGSq
C+K24+ebKRqlInJFgV7NIjKEuaXI7kcioT5kTFntkznaJy+tQePh1PFFYbOc3Bpk8bp8aRrsqqhZ
Rrfo/oVBBCmUgDLA1e11jC9V928UITxDgMU4MzU8HY8MOQd/vrV+zdOAkqP/W0c/rDH5enNAjfJl
sq0bNJcqtusxQHpLMFHBA92tXgTW6vpJ/ytRCgKmbQ6m8LPEb2t/U8MRUu78w1n1xxaigLEzVq4B
G7GrQmmBwSs+axp+Fai98qeY3xUkIONINeYq6YceX+6AHXiWrOVn0c/ZjmH2MdQeBX0u+TTkuRmE
Iw8ID/KUtjVHiRFuhyneEN7F6DJ2aVv17jC15UFAbwCgdt+SAayFn1aCumf4W2SFzTuyc+ChXqbq
RUKUXbyxqpiW81e3+pYx9OO1+RKA9U14PYhBPmtGc5I64sIM0S0TAm8Yv6f6W88IPvtBW7nVAU2K
cN0tg86nCnapVDNKgMOYIp1tdrV9lEN0HTbwZafGk6R0RBrUiEMi2I8r3uxNHpP3pYjeJebqZEtw
wnXsk1NXm05my1Rmphfn2sl06L5It0WySsBUJt4DyOoMdKLjOTWLc0tcj9RdmH2epowE8hRAUhEc
K0/N6HgQH8nrAghOnpb7wm9WBaBA0X8QBZLICMr2zGulCv6vvI+q+DBohPFCg9ik7YckE+/kQosR
rG3vvKQRbbgj6QITNiJP2c4U+ExLTKZaDEjwnxEap/BvXE6evAsbk5X0cmyPqa/j/Qg+ZPTSpDLg
MavD9wJuQl5f35ueSKYBRYQK8F1OebedhCJwpq7eytp7TeMwWq4QPfS3mUV3XdjqsRWY8YYMAZrx
QJdBO8Ot10c/IjdvBWWC+UD2MoODXFknevtIeld5SIF7kO4zDeCCIT6Lq+1ijUqNow41I5u4vyn+
QfLA5FdeviPIgKex0qYLVPhs5oZtazCu4TuDGFvmu6J+lcprUvcTvIKVnAFUmueO5nOcB7tWHVWh
mjbwpAkboxlt7UIPyzUUNvCls+GJP+pP3kNHQaotYb0U7OLFdLJo9E3PHxEk8gD94E1pVUaz0qaj
NRYQy0wcGlXbuYbMshS5o3oelpHSbXBKThVDZnKBnEK5tHlPJ0HZ2/rDdMcU1ldfEcZjXgC56nEG
zvF+ll+DJtuhse17Ci23JkJHpDjnxDFPrei1FYMJHmNjs4+DvyaLOFgNHTdRhZ822QTZfT0Zyhw9
fgsue/1UVj2CMN0bYyNPH7JPWFpu4RKzBa5iIclebaXUSm4Oc8yyTViYvKnWMQqFvLKb0Jbl6Z9k
Yr4XcIYIGy6ykNxg9xBEzWtC+h5lXKiqs/REJPJPAtWvGwa1s1O9VODcTf0gvQnILttzpqczY2EC
qQeSRd2xqSn0fknNtWqbe7ZKb2KXAWd5tAzrg/igF0BQvlUNmza57KDICwsmJcq2lESd+E3N0NXF
uOv/Jt2mefEs6ghKdAEPym6ghq7jJ1FxCscLUOlNEF/khMmOtJeHWydtGY2Emm/WX3pwL1ruTPNZ
MBaAA3ZphzdOwdxEygO12OYU6/8RFIKmwV4EzIvmzpK+cRrZSucnkq2BmWaOZeZ3o35M02kJP8fg
X1zcIaSz0mcodO2HLbafFAYmt1osE7MUc/PwArkmGS6NnhmavZTURNB7wr9iQP6YclmQ5apXYTaB
80egza9RzOJ0PyRvFmdnp7AyOaIDEzKyzQjMYxJ7UuXiGYatr5QczZ+MD/kCqGq2qvJK37s/QbKt
2smZY7K+VOUcjrdo/jH5TKrsDNp3vMfvXCOIqEaF14tZYcxUESLx+LwHdftuYdMID10t2L+5reNw
EYejTDDEvdHOFtdOGeiIGURu9CLfDFiNqS6k/ikFdpoQP8AtUxxNv3u1TK7YB+msNyJa6pEbDn8D
W7uH1Y12GoOOvCTZrTHIX++uJoqYiPnl6mt41WSILk4bxHv0RYnXKhV6w033iuseoyo9q3LIz+s3
RlE+Nu07X5yYiAa27rK6Gwthw2/HO8GUGNSy8IGWFbT7STsHaLYc/g5W045/GaWOleSKnBmEC17J
K5Oz6/AnTfGVrkEYHsuLaU425ojQ20muI1zSZZVRhpRV0h8prW8GLH3NmYT6taDC1aueLhb1Wkhw
VC2+OirGome4Uh2rMqLEVw7LMJKNRXpZeuY9RLQDFGE7ndZiF5BJByd33fGSrsvMynpXx+QgLSz/
pNbFplV29Rmh16XvNfwx+ikA+LwRcfqobLkrgko50XiHxvFPwJlQDqx5pz3raV68bNrQoGkV2BGE
oWzd6i0DDu2OcVN1mnl0jQsevxOQ/rx6RLr41m/RxIQuU0+3QVgrBv7MK4oGWW7uKKQR8cWTN0+m
h9RSZGHA6vc04NZucMZYbB/WRToxmCf1X3ppJeM5xOOzaOh1yEePw+Vt/KbqDK7oHDbAD44JtUB6
n5zVhWMkwVO2U3Ady7Kb2tvSQItvIi8k2dckBtAyNZLL6DpmZW8AQzvlQcKxD4IwR2kj0EYf2q/R
qDe7dCuyfuMbbkZyq9HUg9gskRIzBRR/sJxv8cWUcEYMrB+deJ5r6xyYdGZGeGki4WzpyhmIYP0a
cBqafQ4bJXvfHM1kH34Zlfo2YbgrCRWO7PuEUGj2pzr2WypuobK8ttzd9c+2YY1YqIRrhAP3Hy9G
tVA9bFiusLwvTKJnyzhiMKWyik9YkItqlyG1VG7WV61wDGTtJsCUcjIf5sI+fWovHVGKZdVeh+2p
iiuvRddYo4SdNc4Jw5kI5wHwLAmkt6Cm6Fgx4zNenUhs5GT8ylpvgq4ANcgqDgJuRq48a7h6h2lo
xDJmA46Kya2xaWit7C7Xij/jh67ZXsZhc04BL+o2YRqbGDaUMRvbcpcdYkk7Drd3TSA5OP3ODu8z
EN4JT4HJ+pNwnwVnyv9YOq/ltpW12z4RqpDDLUmACMyikm9QDlrIOffT/4P7nKqtXV4u2ZYosPsL
c45ZpMBXtrOs2IQ9AnHAVsNxl2v8RPHv2N9dTJcB5qi2vzUVjjxuCMXBClJ8jWRbxEOUwoS1Ttpg
PSSsrtzg1qv2psy/LfGPtOHJGFEaY/dl3DZTioLKTnJuq9md1DdSd3TQK9UcoCKakn9S+5mY7Jj4
q80wB1Rqowdrdw3J7nrHvoVF282hJOAidJj7scH7uyyUKXfiXJbpm5/tSlYU4BPJVWmf+AxFkISN
4nWpHg5VSsGMjPFB/EPdUCXhUJrg7tKDU3zZ85MtIR3lQrcDFNfl2IxtzspV57xmPLczcfNw/jf5
rWCiuNpPyUDUwu3GSaxkV2VOUXM5Z73+naT5Lul2Y2STFGgV2dN6VPzWZsF3JpmGlz35Ic8781K9
Oykcxk1Nl3FGicgs7kAg425LWAODY1vuGGoNPmPZS/z9soQMvoZAuzGpXg7U4pCCp/xDT/9pnIgL
tWQ7XUZxsNLvjCqepK1ZZjUwf7OTbnyryL02+1676qLnzUWfzxaI40H6z3CQlJK58C2B37c4FzOy
O1KwDSynYo3BzID0mPwTSj0u9Vo+lwKvjROauSBoiHiLrodbhG3eUAPVtH2gVaLfa7Sm4CwXCOXq
y0LCHj47mvVjZlveD/vmvRX1Nf42moI3KqTEaZceADFlNdp6iv90+YmD6n1VeQ1tYDvtC4O7Wz9T
4jwD7oB06FHb7eLv1SdMBnsFdxmzNghRn6ufMjZ/BMpER/gNPYm/lv/vt9OK3CJNd5wVXbb8D0XO
NpK/EL/NIQ6SX9kW9vadpBZWO9MhfUvu/FE2AHP/+eRXRZbvnlTzkvT6bJYB+IdMXD9HVAr0XzHw
RnrydYepz3v1JPwySEIsuYkrPjvy396cXn8m9+bcydOBtxZFD2DK98Rt0p9H9qtKaI+4nlx+84xw
323OCT++5MG3fSXrV5n3D5ktDMvDAemwueZEQqTAp3K3YvidX+th+Ep+8S+ZsvjihIGJk19z7rJk
j2zg1GVa0KheStIolB/xlvGlImz/WtCHdO9NMdx5PnPOdu13MDrTPnGpRxxarmLX/YjFOremteuO
ndVfMg0WPpRtzSKAZ9aQKp/q9acxDiWSoj8zip3R7k51wXB+vZcmkSSYuYpf6xhlbnm1S1BpfKO7
XsyHlkrqqfwhvSBstzokGvZtKTCGvQfV2jBtbgNelc+EDWvpZr/4bpAbgvxlr8vrV89OZBlgsnP9
0Jx5XvhpWNvfgPrpvTrHDJtqPJp+3kxHmllWkXNEgqu8YIGHfMCDT6HR9OIkt0wwi4RC7zttJVwS
mIkF8xEporem3NHzDzS9YvmRSIOhay3ftOU/Kb8qyAmHQEPYkzIuLhURdeAOQY+T443E5J/hjP4g
tjOZSLza+RWRCc5turktRGuM3eYkqI//JYSeNSlMKKZSjH8ozZrHNCMxfaGfTTJKe/E3XUJnUv3c
0oP077Aq0cLhpnkmyrwN7jtWo12lL26WJB6SHViTG5Q7dD7MdAa3QZdFC5Hylcw0AuRbq45byfAV
ya6xEMZa+7TWItVyTotlhbVBzV2ziz4MkzitQ3UWk3w2Y2S8qPZeL2x/TpJA+ZzXj+I1YRZ0ebsg
XUj1TXFiLKiejKIOlD9LSZ6CeSoL/dzRiq0MqLRPGyyKOJYY2oVeX5tUuSKPvaH8cqAcfmt69ujb
4k3FMoFaKp/SQNexxiuv51hJSCDUyp0kUFm8Nrr9dHth6+BWrQNaUJ4qu7ioZnIbNv2eTL9ottqm
DoSuBDMVkl21h2LcuOkPTGBsfxX5bSvz6zTFZ6VQT6obQ/Eme4zRuge62NUs8sc2CVoaZRuZG8U0
+9anMEn4QI74IiXUMG+anuAPTxs+14ptPqFNfPG1/UhymziTxcVxHyuB443zGGEQ6+j0hicVq+rm
kFN05i8GYWogNRwZcWFKPOvK/vnOQMzR4Gp3/RFLvoTEX86OL2nrIMJtGgL53Flem0Ll0u0jG5w9
DSsXecEthy77MlXpDYjGR1eKfRmHCVRfhgretvUvcaH4q2L3nQd31no0LSoid9M3N2TKCAsNkHEz
tAwdaVlXt0jYdg5LO0Vd6TNoQdAkFVXp22RXx5b8VUOQgd+ZM6NgmqHuORjTGR03TwUxC8NZkTl8
Yy2yoAM4q00irQ0R6IdNHGDAptIu9cCuupsfyZA8cWEDG+ml78z8LCxtHzx1uH31ln6SFFGtOpxQ
E2oUNYKjEvCJe2o7GvV0TA+o380BfABJKbgqOJJNQZB7l0S2GiMKJ1855kADw9gM76rBpghJWU7z
Cj1HGcEPi6OMRTrHukjKEVvBVMBslwefOmvXVnyDMktDhCYV0pOBCPkC9Q6HbJCTs6YvOik0alTF
qBJjMHdSQZfK5/fY3acuZN5mbclpZz1my4BXVYTjNgQYrla/RxRBFEglNlaVZ8Ve/DRfz8x5xW6Z
/ur71QFJxUyYCtVvZt7rbHYl2X/p2pdOisoSyDc56cOHk/SfCGiO1eaQ1DR95QxSLIXFRuxxP3K1
pGX34XCCa5H08iTsElXnqChP1kBuKUSq2S+IpizJ5rMC3snZ0WAg4uSELPyVdcetqw6zESEAcXUc
OFqpiv5Jnwa+9BnQHJf2RmIkKxTJLrFN4D2fBMIG66Aan1pc73h9e6LA4+63ICPJ0rqw061wS7OI
nLgo4UVNXnqeQ6fG73yV6pQ8MiSRgaj0J3SezGQ1pohwqH9DkNCM7SqS9ZKwbfYlATehGlAr3mfl
PwV/rxg6zwH3DXTEU/7ShASiyEILpfKLeQdLI6R/DltA57VKqPljwsqDg86CvxLzIPzRwXfVc6Dd
rIMwxE3u6mteb2dDiyOHORzU2a0HbLpezFrzYuSZxqgeVYdgopcZm3BYiSFujPB59TrFDOZpvwg8
yTpwHWfGtcm/T/L7lAnaNmTToQMya9CSANZBny6ubOAma1qYuxIbiotFvqNtAGfba4V+FWgy1wwA
O/5EuTo3AjMPm7O6JVGEj2ziXrSriLQ5kepniMIuSesAjim0CxOAcBpmeRWO6himtuIa2m9WH+H6
hwKEjr1Gnx2rWGHjWywV964ab5L5gZroQn9eDmHWcTyuuY9L/1CXOg71PFoq7ZTk6HetdwSGoaGb
zEGke6XED2iCcKSlRnCGN2c8fWEDJ0bXSa6RkIfZ50Y2zwmTZ2ZpM7F6WboFk3ABJ0SYdJn9YoBZ
1WABYNOxu1Hd5VKUHUfAIRVOuP0qejNYHJ6izI6G3oSecbOdlFbUz/XYRY3LWh+yYoZWNiEab35U
vfKQF+NBeTar6Fq13wW5vFz01ZmcWQ2WxnKMKc5GhQUDZedsaWd93s6iIJmw0cHpk7WeuN0U7xUg
mIDZGAjafqoSWc0say5PsUijdWAX/Ttz0pCo+DK3LrEfexymu6r7siXrrLwCwhPXWekl+sxdw3lf
wCNgJwhCmKR0e9uhRhnZ0aNmqEg5sVkwyazDNiVh9pns19A693F5rMV27FhX9STqrajDW9ThGYw8
h82e/Mqwg3qgwiXWTnZCRjmFVbV8qyBUzJwIEMOKwEZXGt7QAR2AoUZAoSIHUCOeB7Q+ZCho0/BW
KdFqV4HjQtzbWmQLFSr55DRwUrQNtx+coG6F8kEg+Y59RaaFMm9qWfSRQ0WUH0y8kZIk7Zp4eDiE
bFO7r3P2QCiEjfD4v5mSYXu6rnqZMnuA9j0oEdDlYt1l3NyZbGGb2Ffm0p+n/ij9vF7BzzjNEas5
920e34w7Zr9ZVa5tvNygGDF0LodDDO0aBwVmHInRpwhfW0ZyeNAMZ65y5/gAru7w1tWVH4303kUR
B7k9O792I8YNjdi9VLsXnf4gSuKNuMYJW2Dd3hQSjodyOowt+ckkzcWZfFV7ulUzGAiYbS/xtPqJ
XPnTaBzNjHNMczgxiQsB+qqhsuI4HTh6EZiikvUQgvYcZ9WhDflZ0nlr0SAWGv3hYKvWef2BZ+nx
uHiYLvAF5EzAG8IH+6MQWDSthdCsXWGec36yc4MnoVLv0yfrzaVT3nLDeiMS6piY1tl06mt31YYZ
jva+vnNGjI0GvT8Nkccf9IwIE/IZDfrSAsbh7IyoeTIPVpvQvQ4sj2i+qtz+Ap83lpTdiRs7TJ9z
v8seiCeGU0b9iQDs2zK/+hJaMqNR6vSLhURpKLw4tc/lf1X7S0zVsYOlwHIOuNIZIui10v/O9Y1i
lel4kXVvXTqAAEQzl/0UJvUmJ1yOdN+6LQoR3/0cSp0TshTjwZLEX0Z9anFLSVMp2oegl0gtjBDq
iDIMszLohrEPhuW7nnqEkeTvze21IEpHmb5Yb2ikbsfHbFpApcWeJAFboSrkoXbg3rRuQYqoGktu
Og+enmqeiNk/IoJGL9vU3P0ThBS2Ecy7N56Z7jD2TkhBEFkS033SQ7qbUbBGTc1bzIizrS7rH8Eq
hPkUqzsTkkXGh2ZwB0AhgKKVHqpy3Jn9+CkRlEQvQXZR0U07p4ITkkcjfoG+yZ5Fz7yWNxyPdyHJ
B0Pt+IrvL7S7gP5q7XR+syXyN2MyiJ9lQf9hMvqQMbKqTsS6eZhOrbScl58SoNN6xZcyLPa9SMfH
thmP0jwvW1gJxCO0QkYj0Tiap/nTrtd9Q4M7TrE/R0pcBY0p+TQYypad4+GaIxXp0OtjzVMvEytZ
2uYsQRI1kgOmNmz4BbCaeIU2Qb3FepI7HfbZSgsX6596gqtjL3VLpFlM0NISAp4Vzh1iG+m4WFm4
jgrh0WVQf5IKtbKTWF+LhLjzXvpKC4M60KguxXvIppiybSFJlZhSGx9oQZqLJiceiFc35nkxwQS9
VJJSA9YIIcGQyq4FX2GyglF5VIYV0k7v5JeWU7uWfXeTcqrTFNYjZRIC/86eIYY3T5JM35QKep+p
c9X/fQ23nf4+xPNtYykfMy0jle3CW75hrQGsEHF4gTJryRC8IFrjRzIRLW3p/MNHQyI2PI5dtCOE
p462c2YdJ5O54eBdK95w3KIXYBUGNFO79f7SmJesAmgnyyfU8YZ10DTWvMAJRZDk9XFmIms0GAWm
E+/WlVgkttZ7iQkoO6GYHNIJcKssIcdmN5lBUgSXprQnu+/O+Txc1KG5Vsy6jKP6t+7FmTzyax0v
IC3UQyWJKxLxU5pQGVgFmcHGXRBcMaOwXA5lhUWaD5twtc6GTFi1vh3HdPrsEhBStLJ57IgAIOnB
Hi6sn3KCkEl7cQXCGh5QA4KSHc3zn1UJ6mLxp2fucHkobGKRmOtMMksTm5/szRq8o/KfiaCviFFC
zDPCQZ6f3VpoRIs2x+pggiDGPZABRFCQg+JdNnXXlg8pjJ680gCMEi8NtJ8ZemwE7zWlNdQKEEIl
IZ9o6006LX09OXKBU572V8+YEWDPxWMh4/YqXrq9jZQ5ZBSWu65PDLa2jYDISn182b5ZkSoMIlD3
S4IQOI2a+NvqpJ2Cc3MW+ftckENUjtG8Ke+LQFE5fE2mg7QAJO8c/GNg7+OkoDA84/Vhd3vQGWqT
tfY2pup5M85spuVsOlUD8eo0F8Uf6JWkslzidDwPcSSyiYTm2G+I2s2XXUOImUK9IzV8FPut6mix
APhfwDsC4YlZSJa4+Shj5vifKj9QyuMTHClDeCEJSMtfOWpQwsD3vGfA2boxUu1wM8kehZdQqfut
zV0KoLexvmy5gETdXWPNvDloxwDoYQBdLKK54t+p2Ku25LHUvVjYQJfOuQyycdFj5aIgrxge1ajd
f7dg81gV2hK95nDVPZ1iEL8p0BZ1xt1dlhiUocLT96cMGtWZ2J5R9TFWk9l1NHHAvrIxq8OoIKLD
sVPIh0JOw0kfQ5KjQpYMV0eZDlqqBOpsBxhQYOKOflbvJW7qhgF5qxGqtZl+Ph/0YvWqQ/yZEr05
6/NxqAysqDB95IY00s403tpKemq1+V5vw8csf6nYn/5b2tBgkNp1MqR0FQza5pHDRm+yE/BsNXIG
0btOfK9TJd1IH1Yn2lVA/CZ4C7CNgme27whWx0jYJJhx4FbUbismd0lPa5UE4v317Y2enjteA8+I
QBDprVhWv0wS31ZXhgIgcTtGhMXo2UPu5QYJQKY3JMOxS3EH8QItaxpYqIlNTGuKFZSwPzf9N0uA
ghhbfd90ymHTxguaHHEySkTYchEWrc/QZae0VGZdy2v9p82YF7sDuvp2r3ByQk70at4h2TgdJd4h
A9lV2h/dxFgu/pVS84CGpjT7+iUchoEiEKyUzE1La19pbJOmS8EkE/xTifZNAsBrXKoUD+t0kL6V
7l1SxJc061+sSXYiWx8x03mZdp+JKKBgf9ODaiIeajdvoZaaAeq5w9b3UAIOyP+o1PorAK+UuXY3
7JfybscyDOHL0Ct7h4lbW9ysBHLahGqg+lSL6nPx+5/CpnB0Qq0VUI/lE1F93IuelB+za8wEeJ1Y
1RK5+rks/5nSs6Rk0MB3F0BEUpyN2bhX4KnU0L9tapMa/W9sHCmA7k4RLfLfrgtjCjbbvEKOuNHR
1eDmMK7H9q+BmYjtVM9VHd4TsEoDkgFx3Jovq/wY1V9zwhvJvi1c9gv8fkUc1RH9fImGxdqC7o14
hfrFWoWr2jduyt09fKhFCWntOoxB3avR+JCH82Y2B0GQACzEihUUF6tL2Imbm9+5UYMukCleuLFq
bL4ygUB7G5BDnXyygyIHyd9Kw1d+LJZ5skq/k/0M0xvrqpMWs1wTNnRUcaVG6lgY6K7VQP/XjDeb
VIkMNhPU3s8Y/WMtferIX2lVlJiCovc0sdG8u4u45erTav92QE5WaBc2hJMRCEbyTFJAFL+ak8kt
wwwAQQaRDPCHTeKIsu2i/01ZRCXlYVjf7Pa8Saur578U8GozwuaXM/JQDIQJs90ztnr32dTfeLqt
DJp5zVL8XS88jZTK9J3BvX2xYbvb3deUHCTk9wqP6hCW6AnjjXwUHPCW9VZ9bRW9OT6xCYMKRiQS
sD6xJop77NuT35IP2UAqHX8m7mCFbF6JaHiqx3k7KPB1y3GfZZd89pAsqAyN1Pgn+YklEmwK7X8e
iw6PBeT2b9350U3m0w3DjhGSFCpNOfVJ0NsJHLOx8TmQI2wel4UVmYqA06/47Erjq56TyGHSYjJp
6QsDGsZbe7XG6lxRgSb9IyuyN6NX3nRKThh6DuqtVN3rHwYyl+QyShvnh3Nd7I03PWx1rM0YREdM
sqg/fH0cIR6CG6+8XBjBGhv+bGKgQtzdMWwgBmSVKA1Vm51l5xut6g/lR9L84esz50fZw4+rj5IB
4KD+ZGwRjuYSyBjw6JYsgRdMlvdd9+hXCV/N5FY4gYwcix6nqk1zpG0DOKLPSmrhscjs/99Ql0IW
IfCSu87JgqH8SzIiIYNteiYdLN1vhh0K04EnuBc2gsc82ecWWeU6dbZCRbo2pC+8SzYlI6NylkQG
7+ZBQeC0/SQK17+0HPVBA6ovHTULnZ3d+ozCqRpj7v95bbhHR182jJ3KyH/CVycQqES5jvlKa8+G
yupfPIwxDTuHkcvLxsF4sy6/XpKbGbFKM30v9of1qS04r7d/il57pmNFLdl3RTwDFuAM4iySFfVU
nTGe+CRA+U4O8fRhl4UnuqPCRKtU0XXDGhKiP+IKWrU2qBTu8RlQDV290UYxVQOFQCP9a5+zbT+6
SWHqE74cNFDQZBip1fAP8/M8zIyoM15+1DF08cSe1I19+qM8Y+RpxA+5fzIKKofLctj3QTykT+HY
j1/8ciHySk8fGMpWhAnj3456b+iFK1lMq6KrtRL6qOPPj8sgNa2gRjsN6KUnb0XKQFfC0eOZqk9l
riCklkBh7TSNFI2md9sZ4xyh67OzhLnxm8E66QzABqywv1aPfoDl+EodoikBWsSZbSFY1cOiUmCf
N4FVb0g7kfysQYs/JFssYNKlVwlu1UTz8lnCdM49RqVX3LNeprw7cQKyr0fXqGFztv839ACaaE04
DZMuMsYlalolygy8/h0hJKOxb+nDaHsimHv28lb8ZD/mHDBhiQMhVYE0xr6TqH6r87Sg3wtfmNsX
/6YZ6l3Or9mYH9dP5f83RWoyhBVZO0uo9UW44Ams2tFDelWXAt1ZuQJX/rd9N87qrXbGzEFxBYsR
7Zx3hYsEXh1o2zfTtXVkev/ZC8IYFbk5CEuttEl33Rn3CiAmbui3zUBrqDw7cmBmi4fEc4CCx298
DmuPS1tO1xkrpjlL1+WwsMevjVPWGCcXJ4O0sBaFjgE7LO6zoxZi1UK6rfe4CmBmKFixSAggzDjJ
fxF1tV8y4theyQccPBve1G4M5n1K1OiyXcZlPJaOEmkmO8bd6CtoHZmB7TX0HDSr8xgymHaGCIU4
Mq3j2uhBO1r+wsD8Je40xndrIYRmBOSFoPyQOPM1NtSblhtkN9U3hyYZhO+Pyg5e7l7rrxiRTRyO
tCvLhXRFwIzkxLcoxXLYRQSUmEh8wCWgq0SOR87rC7A8GG7lAkIEGuvQkEonqVUu9drhUtSJMaL2
L7dIT9unGNJ34t/fi3XP2UQ4NitWtXrka/Zgz53XDJTj/g7c51Z1CRq3/Kolu+M8rq60n1kHzLtH
dmbuch9H8wpi+yQbCwh27Tzk9aGw2MgSpwl9QzPAlRBrZfF996UCPQBVnwrZhOHVppPm7CBrbTNm
sZiKF0wnk2nRQIYC3wnQ0cgQEhkrPInQTyuiL3L1QYJGXz75jt9Lp/kosNGOFUKA9Ua62XEj2T2p
5ls6lbfsBo8OrZ4VkrIQtS05aVMTDskliUFbF6Ty/td0uYvky5ehZirbgHlOnAA67VAmRrqjn1jM
XnWV5+9dYS43usfWndq7DuFTqFym4xtpsC/3Z7DukVIjKH/FZk03x44B4La4GPqsOqo2K9VfiXMq
EpzWL+jCupebP9IfiBOSTD5Y1e511IFTo52bkTwYe44MCGYapfaUfqqxFS6aZ8A7qBExKS0E1VX4
w9FpnhtlAjTbDaPy4OYjK47+D4xdVIF9mAotzNRvQTDB781qT3jmtAqS4O+yC7QmdXW+X0N7tBn8
Y7Kr88GV7zKeEIijG8PUlvi0WLxBbwXPm1fDVRtTF7fcoT1JKbKytI0ke6SR3yKWY7p6L4zzTIPY
IsWAfxjZpEBDPYMGwKCBni/hAmYU5xuHyrZDhHE3s8/Ok/2J96ihWjHFt0LSL14p6qr4yJvfqeRI
ZQRqSdIpSXhdfiPTGazZl3AaFr/bjat9sP2JgA2tBhUJih8Fk1+huR79auN2t3J/jAkv1lWca96v
XMJSYeSQypAVHZrkiRJOAE78f8yQEtf9ixlSYj+d6EZeJSdxBWuV8p6arxy0XlznR8Pnv6T6urXJ
fVVZn8HkSX1dst46ui+d7qu1pw/ZUD6S+2RMbw+8Ha/av7D2VgPi63XpGmcLYH2GBQA9S7/ox/61
k6ombJkVU23yVjXVA8Xj9ZH6TUC79DKoHuzDg4UGxw2Uh6gpFdpIO0hj/GVL63dqfdQP1iwdu79k
kEUKZromXi+jxWDNk1TcZz1dtADqXAOo0dVwQiCZjtdhe70htlOKUVt9IimvSoqfhDmzq7wwONnD
JMklHW0/f3akSQ0lqQNtoLAoIqy75b3ZQLdbDVcnR0vHHGLLmPME2F4pRHCh0AmqdIKKTHpuYXqE
EmomBXFPIq7HCMN5Zbud5s6XIumk2+3BevoQZMHMXbpFvUZakKObjWGez5fa3k7lF/j9aobyvKZn
zeYbbKRrxQyCudxOW+vH1gxAWN+kzXzTk7M9m/gTnKPKR1PCung0vyVT9RHv+h1OuyRZ/KIHUooy
ZybvS3mZHPNHBr2eUUJTMUBG9kMOkQaiIiOHSLVUvIsQlmEkkMXJ0IzYdVXzLB2nCGv2DN1e/NFY
+uv5gZp4nK/EJyFgYmdcJyHF0++i3YIxW0Pb1COTpSsAA+/PMyEZmgKQOKs7ux5SwwFq8FBZs/4c
VdcQq5tA6Ue1tIEqow+kBrNlZGnZmWwKu4MRiF21IV0zL4m/Ql6zH5U42khYmDlHiiE9J5O46Hpy
S9vuPhXjo7zWVNsKb5PkJFndyam+AC1R4ZAnOYR59l3XpjvlXPTNfiaKfgMkmSK+XfpfkyL7Jf5r
IWX+0rN8R0yKQ3+CUZ699FksaXLhT8LgqUYJsSI7Mw4pJh7pRyEQlfDyvJs9nlvCePGTfbRcpXSz
t6ahQtxOTc/AYpf59W37XeMmLOqDmJWzpW48XUPUFHXYfydseVYSuoaFCtCBFLOKE978rQ961roK
a91SIn4D8BRFEQ9+pFAUWfJrEdRMh6ZoTzmLAWG3ICJg6ugXvPVqHhXvEqs3k6wGkXCSK+pVQ3xd
SHji9ZuSP9Go2pN9FVyJ85Tx55Iz4e52fbKlJZjme1cXZxxBOpTXiZKP5ZIMcXbB8hqTGqMl48G0
z6QOqgrzQ26d6b9Y+hdrSLQoqQDZhIIBc8GAecM8NI+3TlVBZ7WeMrKZSJ/d9OzkyDzhk381YtpF
hUe5ikhhtqbOLimJaK7y14wlZuqcX2rnSara1yK+0IXVaBDS9V9WuAXaLqbh8+IW3TsdIpbql3Cs
lIwb+gX7ZGXUQw5PMMNweGzoG/bN0u5NvAcaZD0Be6VcAx4I4/VJS+Cg/JuN44zizc4Ps/b7JXsw
GI2wQJ+rrwRtUeqnAxwJSaGU/C/16jEFbl+ysRSujZiYYhpxIA3O09EqtOjDY1x+NFvsVvverx9p
zeqYdBcyPNhOxZKfLG4/RhTDW9kckSWKAqdMgWoRRVUVg9MDITsmht8KXLxEhnRKGaDU0pfirNTE
tItDephkZhBAMhKihpHbYcM9MifkNgkWZtrUDRSZMT7PfvtnaeNhThLCkPs99XZr/WJod1qorxOW
GhLfmbx8T8S/WW0oqrMFMc8+7Ugz2VDqbk5U0y9J0yVhZLXwr2TfxrAfK7Lh8Ag55X2G0VT0K9vX
xzpfJDvbTzkzqgPpZ7E9RWOx79LmgwSUubrLsL0dKkoOleJiakSO5V5pL+EAREPn70/NI9oN5Tni
R18bC6VU7VYsXxBKcHPs6Ym9lyJ6pZjQSnLvfU1/V0rOsmbP/5w/FXk3Q7qcTO4ghBGlWUUp6FzV
Gx3SWrMUwA22a6SDYI3Oqac5T2fQT3BfayDKVYu0PjLh84AOpeVDblcZDIxkr2Gnqn+noHhk+8MG
/sVygoXKcbUylzJMUCVgHBqc/4yXewbCZQ7hkjBfd/hWzeqymMSanqcucBA84AKzjTTI9IfU/Rll
yN3V4tVQD4n00DWXRtKlp3IeBmxpRLBtBX43xHKLLlD3MDL5WMKiMmUGIcehQOLODyn73qZrd85S
VOEShLj5kjm08YwDkw1a3hwyCXASgnqV/ToiqRTlk0N9RmSljVF3rAdYB+Z51IWLME9mFjnPl2Ul
qU7zkVdQEeXIQtZE21sOq/1SPzjGtSdXHo4bagEyHCgjquKfAFZcMPZnJ08yTYHz6KZtC7zMKAP9
e+2WK0m1e8WE45IlgNzOVn3Gq6zR70qfhPM4+QGxW2rsYQzh7+fPVydEAzvHyXbb8FNECqSEZRD7
luHbzI8ci90EcQ5vniMFyAm0ZXrjq5tZd9NB+GbZ+NquY1+6YMsYcw8eLgm2lOSWOFb/EfoXvN5H
7Ito/PieWTq8x9kdVSpPFzAp+iiLA0J1Ppuon3hUWM/ZP0AlPN2mjrb2Uj6FreQ51XWZNuo26B4S
FxqNj3PtD3N7b2ZEHj0omd0wnDprudmZcf9aiEjasL6pfBw2ywRKhj4MqmBOTDsooD05EatBQrbk
52kWGOS6E0HADjYnPQh8DRxfYT4wWZJKP6uH6TdM4c3teNXkTvd7FYoAsvj+CTDFzC8KwHG9JgFH
3vYWE1tNAexkWUHTZJGiMRM49HDIEiHv1f5dJmNvmMcn4lVUpPgnh0qKhg6ATXFppfbCUahvIUqy
cDSumrTw9KLMxJsmQ72Tdxwv+ZshjxeDiDRaTM3XpMjq0yB2iJPjY8kc8HuoNuDNGNlXkQTZL97x
FAEYee/x8Mr1Q1EIejLdSV86XFVlJfiSaX6noBJa+4NCk/8KVew2VxilCzIWUvDfLC2IB5FP47xG
iSHtbFKby4JYxJRlq5syt4Jp67jw4PBiHdizCScAYZWAxTDN3oM2nOvgCs6zpRzAeBSvpK1t8TaD
Idn8eh1X+BeOq77rDqZ3rTuWxbfJKCtmR8wwbnJkP0chVC19sJRAH+IDUvWLknQXNEhk7lEIAMYZ
xvlSaf2lFdnFDgYnOXN7VpJyrsZr9mMbMfXS8tZH42lqdCZRzJwFjBOJhoeQeK9UpWtqNFe9aZkl
1ecEvG9UFr9N+NwYvVTr0P8D5toa3V44uZelz4XQ9BmuD1ZR14KgplB0s69hzWmvQZmlp/IVVelC
ac2JAc58PB2IACzfIF3wpd5U6C+mjhaiddhQvSiTVfO/kzenlYMIi2QPy/jVhnzEKgDPKqFAuAGu
DBVfiZxEYbpG/WUs6i5w/vTApUlLs1bzHpcZ/CAGvlu8n+sela7yp1LFV2PeJq7PSvUE2USoDCTW
9vQ/L8WxlLtS/tQAi5kOIKnEzwqwEv9H0nktN6psYfiJqCKHWwmBcrTkcEONZ2xyTg1Pfz72ufDe
VTMeBWi61/rXH3RCZBg0UgojY0vYMbv3ZPxt9eyi5927HUqvDlqHcQI2Zt+c2TeNIjzohYLJ5koN
4KGN51BnsLkvCFbqgnidtJBJrW4vgRqaHGAWR2DawHOZ/yqyOC4s5VYDB+z7a6EGt3DIHxOwRAwf
GJTKbIkXKU9W1TFzBLSIOhJxXX1oTlnRnZgVUx7axmnWeUbYTBu9I/5TXDrdvFhTQKcaXy2M/LHv
4zjeaAaIqOkbCa4vBuJwQqsGAgq14fwdzvYK60ccs0qGRY5F9wVtw8Hdy5GZ3wkufvzPkSwwX2gD
wYUk9wsdC/yVQwsbqZr+iuZhOyDG6pLDA3KEjU3zHhHvZWjEs/kWJkTOcB2TTZbrx0AnWKQ/KVJw
pL3SmDP3EA+02rMYd0Q8jBZtBd2tq+K/nCgDVJS30QyhtxdexQbfWxadNNZ5TLRApP18RlR9mmLC
ksKHXDwEXhCKqfrZp6LJh7qiJpiqndrkUD+7A4aZA4zJ0JxOgTyc+3A9ZTnEjgGb7Zymxly1eXaQ
MuaXi7qI3l7vcbbsDym+YnZ1sCFDpDBY5SWKBSUhPGxIddbOkiG7jhYqp5WphafGMg5dO7JHlOzD
gxvHXx2y8jLrvUVZH2UYK6w4FjYWaXxSaUOCuYQabqUxXGg4JEFdufY0uXIKlP4ACndlhEg9mEkI
V7Q296quH/RhBiK7duKQhsa1OfYFTKrqnNqTaxOru2TxgRW0ylKR+k2Im45U+XO/L5vu2rTjBZMo
4KKPlIF+MCXHWMaduwGxlcm6UZBVccSBp9UM9OwcQKKxiPLOtj3MVLsztyW88oElXE6ficY8Z+w3
vc+QeNONjAhEhymx8DLES0t8GM1u3KHO9eQIzTwj7IyfuWZihnxusFiH+m6M5B1GSGKpNCzt6uhf
tk1atSqfq3E8qX121FQDV9t6z+RH+ar5T/sT0qj34KutdjbZ+5ER3gtrPpcJfh7tXLylWKSY0V0r
rhkWhcOCLGCs8xtO2iWvpQsqoemM5IaDiazfXMf6+Wnmn8WvA4djIrxuWLpq29zaRko4S41WccGn
acjPDdQLy40qsHlQd+mWCd6mfik2BqjaW38UArP1HAqN/pXXJUHrnPDaLsKOf3Je0WQyH3OViQaI
EOI8PAyC1VJZu4G+cVgBiPzNTQnEFO7iOoRTDXlgZIe06X+UzXT5S4bYMVQIL7Uv9LMXPQI+zVwC
y2/SkN0jNbhrDf7EJRvfuT7iDR/m66Y7TWc+q1/O3L9W3lUq4Rqa1+cJFr2933YaOE3ijz91gW9k
A4UR1nCfXt8K5ictyQpKC4uYn550BfpdbExDKuCfLmm2iFTJp2PwiYWl3ACn4MsvW0ehf2FC0crr
eHhLxqtBz9DAng53mRdWhKbp53pun6YWPGe6opB5r80fpdcini9kPNR+wnQsA2wOlWOYmkwyYdkA
22TYwvVde5RDNP+pckggS9p0tLBGYRyD0Rpz5GdQ1+w3lOdoo40wv+bJcLZC9qA8wnZsJeX1Nq9u
oYOzl+kWyS2W+5NavBEwS1JIA7pBMsw11+4D4WtxY2HVwriYOIxp9Vcna9YpNxB20hZjL/2Yz+ZB
I3RGIu/0j4NkWkEruWQhoM+W5P3gEAU0bQ11MbamqCPnaNwvVnFxbyNu7A46kkQjDvaJJu9TfLZt
hxn/plEcj7nXIEvUKyWXDCJtO29ItdyUuu3qzIKzv2kyHGSmmyMmrHEWnW2JQ2tiep6RIdrpNwsG
TMgGmXg0kamaYBUZXaATlOOpaq0DziTHIPlJ4sDXO3Hpy/CWcm/aggFwobkZ+qHsScUvpepHWsef
kpp+IlxiBUBWhTCgjadEqU6a0iB5+C4bbopsHcykPAyGQlACQ08KxZVPjuVJrau1BucnB1yWGxtw
Oc7QTJCgVEOrUvz3tt3DuTgbG+nVUmhjMIxm5G+L82YdGr5yQ0t+r3X5jWS6GZ/qmzPkR4uuLprV
J9sgmAPgf1MeQn7m7W7CyCKAvE5q3tLuM3M3Z9nXAtvNA6ZlU//Qi3UOXEs60EG7rwxDOuddu55M
y4WXpcLmysgkcspwM4pmoz4sPBmSFJYbjQA916wvee8ro9ZQjOK0HLmxlKPi1E9xWpznasQZ5TSv
NcL9CHSN+NUqYiSscLCip+m0mZtSM9o1UICRaDKkwNnhG2q6FGG0YCbVIYyuZme9iB71z/QUDG+p
IV/62nyTaO7yHNIhoNg6YWYVMntGh5Zz5bVh3A/Wp2RjR8seQg6AQdxrZaMCZ9FCsjO+IMFNiPJJ
ARvJqWBiiR4w47oWknhK6fSSCeeubaajTw3Jlqq/x3n3xp19jBNNpfKskMabcfdmB/ONj5A6801J
4it4nKF/ZWLY1RYjY2bOn1N8UK8Ts9KiPU6wTS2mN8rd6X6M1Dph7nc0Y9dhbNP0mJOQEdPLINPV
iXPO14NyS64JyXeo/il0YSeYhwTlTizRizgnbRQweMN1R3KEvgRn6ecIP0Rt/s7i7pQ14tgof6rv
vMvXeMCCXnVGv162BgDqS2WgMXyTgwYY0tgh0IikI0zHg5D/hEBXDhjleMUqAunMohksUtIw6FeD
z7Fy4OFtR6t4BXPwtJZJb4mBZLuuh/QubdKmupTFcBZiPEWiPoqZnHUSlbBX6yUFr1sTxcka/Eiy
z7nVX0evN3smakUZAO7hnTG153UCK6sOeVCV/KKp+UUtV3E23FBShlH0yKP2PmfOtQVGXbeZp6TV
Lu3GXYfB/qj9hLAELWJdMLbgzvhJIB3wWLMwqdLW8IYT1nY7yy9RT68YY1Gs67r8oeu/xCsyWuov
opbOTu5ScmwTmG+w6ufNaOhw3oVXiMrTC5RH88Pq/uLtHWOMtIrISWOXbXS6gpAywzPOKtYnGFHw
XDFPhBT03yEuxqOmIzPIjqHwqZG2UN73Dl5sxkZMpymxMHAG9kY1M+S0RBNUPbpX8V5o5t4u/+nT
2lTL08R0acxR2GFyYKzmTEWtZno5SZB9iyClh3xGimPY3aWw2nbRvaKykPctAA90gzUyiJnc+F7x
DYYBDIXwERjw7OsiQqGHpz3hTMxI56E2A5GGlqgP8WgfMmz43GLG0mK271SfWOOP6LN6jokBVQYd
bPaI72pWPSXZeZr7rwHvNLnqL5ZcXga80zSvxHlNLhoQYQ/IbKMhMUOs4sFS4nwkXS6hvDUIIh83
Qks2sUFsitKiqiK11IZLW2waZuPpMhv/Vqx5I2sHB6VDy/dJVH2XWlepab0CZp3cK/tAwUnVy4YY
3X1+TZv0Gk/2BXKVHu7qnHo+BEPyOZRzglEY6yt3723SV/0zHy7OovTDK11DUinUaYeqZzeiWbUj
aphJ2YUbtcCSczipTn+KSmUdhAibrPmKkjzWpUVpXi4KptQTkUnXi3Ki/mMX5jFq8pMe5/s63KUY
uIGHkW6wx24BqdgWMXH+1dv6ZaLoqHLkhOl45WywMvQlvQ4WiUGmcU2jdq8B10xHuVvMf7cTNB0x
bSLInSGfY8J7BTmbo10ccsNUEdCE4BJV8UnMCkEPxkPQ8InC2eRMaiWS9epRcXG2cw3sh5rcb7Ql
XAIn60jaEL9OboIAWDEAVkah+lKwsZRkbyEgkvqYoDO8rwK4/ETKjPV25kczGaeaCUaiSLZn0w+I
B6vrzzYBkaK0HA5qZEGhxAm9CHCDvXYW1lGms3OIAAgWy2mj3un93vltldob9M9eFfugh2tp17v8
c8AVth0NH3Wkr2P3RIDCED/wgjtHmJUQ4Sb/UnBcQ3YaVAgzHKmqW2rNbUpwFUYPJLcTE5eS7JFR
X1dQCyO04X9oU8q/IBNW67c8waL3ClyMLbLbCvOmYka2XLOmvWJ1VECZQJWgEyigBp2b95ob15Kr
IrBqMyjQYPAlmWpQuWzTxkwN0UFXezmFemnOHmYRE6HeCtNTbRwOdSYOtrZOmr/HOpK3NrLohi1U
JksS7KLr701zSCCn6OTDM8tea8lHJT8RKFh4lTnkLD+q4ZWG/1TioJ3FDtatiPdKzlUe7bD/pTvv
Q52hA1vfah5e0cwHFnsHoy+1ODoJgr/yIdsfeU7eqN7jyQOSfTNr59qppIXkwm1ivAEH0uEvcamt
ouqjMf/kGxsAwwE6DuV0m2YTk5FhXcLuQp2xGyuxK2R9NwE/NL7Gkg/k6URHCXwqoKYgI5HH4azN
yIWxrxfr+Cbyk73YZAMzxZ+Vh2JqO7ViBx5aXezKywG0MZyAjoxPBzngpJPnKWsVc+2SVZnJuw62
pSF0wvFAd5NDzoNax3RUiA0x70qdGHy3mF09N7eBJbYtwxy9tn0q4zHPV6rzm+AWlJqgp53Lqw9w
TpEUVf2xocnrQYCNTn8rIyyopOI59clT5qjF9UP22lLiwv7WavKeyN+mdYSWdwe30h47k6eS9h+N
CsHJgvC85DiDrmpbW+ZqST8atEScudhKKH3uhlXdRJJfbaY+qISG+hH/f2Ai0MUBt3ModNU+sBws
VNnc52yXCo7bexkjJNZgRiipi7SbWGbBpCIK+hVkoxl6kiEdCucmDwZHPx0mEmrtOdkYMWX0Xjh5
+QbuBzkzZuYxGmj/jBKnz1D+vqnlfYx+zaTzJ8hGmvZEeQCRT+qxteSqJaBizs34BnlEWaRG23Sv
iF/2zzi7TgsjLfpFYF0AU6TAFEbHHsRB+elQTMs4VdlQiW+hZV+mXL8SsaYdjMgmw22dkaSw0RDS
qCVI8UpCyGmAhbc1NmewxajGpo2avebpBfOvcnI/UD7kjoAF+qpuPXQKKjqXuVBXfmg43T8aGEAN
4EkWtA9JXinFLddyL9I2hkHs4iHRQKY077uIIky9Efgg8jEJCzAjTvgHjOLqI21xM9KRokby3nmv
0QDE8t5EbAMYT9KrASE8/an69yRfL4HXOj9hf5TGaDOCQGgJQ9mhJUgRdeaIxdcryoK3ocW4Jhk3
attxLtsbU+4vptGemrA/i7G/5gVmWcq4KbyuTR+cVaixgxEvh2Gftq/YxrS1eCwqzFDtUIGsFhUm
uTZyZvpN9QF0Icj+s2F3FWfYFW5sufmq0XEADh0/xw8W5I0RGUy9VNr2GqlkFPK45aJgcNumPSHc
PwnCpFSnPElqcooZ7vcJ3g2TvZdfM47k3AhG46UYvZLkLAWzGIuje9TTTYXlcT65Gs7pjUWhNxDD
JDN67fpjrDUna8D5QzERRu0qUMGEGReqzfIpbO1J3MmzZLA4MmcsGcwthebAg5qROyN0vwbFDM31
sOgI/LhNr2ofXmVVJ1qsu5ifixM5RhmhekoIaG9VUndmC7v/dFW8Z/Dci+FN7tXjYpIOZQofbeAE
LOnuZsRiq1AJYuKW1ApKc207qLzoUR2RONIhr9uixqw+aVbNWJ6qDSn129RiAJXPuzjJ9jlBws03
je1kwVfIDgqGpDXEFsUyj8csd62iPTTqZ9kZK9MO8Gu9huGfmiDsPKPzm6B8uvQQgLCO3+OXaiWo
OElcGrTCzcofFaaLRBBxeK0046OsPmvV1YOLfpWwb0Rvfy41XHattwAPTdF0+2ykcLl31luI6znM
HTHMe7m5EApsTQDjtfZeMqWXHSRnDfJ4Rm1O4Tp6CNvI2mQ0IjpEnJk9N1wb1hpFXNh8GKeFqmcT
/UQ8WaceKXPz1Q+sNKfymf0WQb2130Y6B+zdFRmzDgY8//nEWmvt7AjHt6CpX2ED2JN5kC35FKOM
THrOZhWezMjVAgCWNjWZ1YYB6ki3YMxeZhBHZ0keVlv+QqXCFi7jXETLIs/MdohrTzgnQcZzCQAu
ECy6j0Am7pURRY0Ga1W+gXPn+VcwkWQa1n5Vg4xEpsfYOPgOcBqBAWQcEvqLTQiXI1unDsMxZ6VZ
oP8S+YQwN5tiH1DK420X8uuLlU6nSPcw0kksr65GdIEcOQGLft5tszgXWGCbxVpObXa34Vq8W7Ct
ZTjQCKmmWd5wGBC9857FYDD9P1sj35kED4urryQnDP0Kb1iRSeYlUevFnWuX2LajOG96Zad/4lCE
0xsmKm98Issim2d4mxiaVkvPlZ4zYR2LaplPrOv+lp76VLnjW2da2b4FT8Rcb2elM4KowDcgYzTt
OZ1VzzZoO7EmDI3DEGcoLWsIN8NFkHGcXAO7vsEOv8fheKe0oR8rBvSbeG3bZNAmGFNDz1sNiGkG
JmPkA2deqzbHhJBJRbMPZgVCO6QHUat7dhgM9HVl3Cm2G6W5O+b93h4AQnoTbf64Bna0HLL7CpzZ
qIuo8Dcrs9PvBvSgOK1wIjVx2OsvxbxRvTJg4fWFT7ZkNr5kV4VkaxTaaT9vEBy1ht+R/VI1bJyC
bcodcW9o9ng7cNmI67KpNkYvIxKovSZJdXcwfJDH+UmiT44F7inZL2qRbL5Mo3aXv1OKAgM/T6HR
jmnb1GHRbaMhRT5OIuRnqAKra8sQJUBmzybNTZMBMnq2hK9WjKhBNGD6/KRK3bFU1EPSWvsYN9BW
3fbq6LlGj+/0Ziju0dOGLW2i7i4xKiwYkWfkWrTv0UaFEyDrmCGn/wyh7PUGP50Bkw1ERYmH79Ez
f5gylpJ0HMk/5MSHPu8OSTQd+F8rAliX1jZg5DZuTRxljBIQkKeHNHErOtiBsVfh8sLwhYJt4dAu
CESZt9Y1RNVVjxPqnGw3Bso2il+98uyg+6iEgZuY3SLMX6oHwI2ZJMt5rxSehSEfMlJbtrbt+0CG
DGLT4KyVYI/wav86n/jslV47u5kUufD3MP09DAmriEU96SyhU0UrzKFop2Dx+FbO90DbZlgycY5i
kLAOmmhdm1/WXK3Qh8jaHwdJjZ0Nl4ahjF7sjHEVgspBys5OI28+pzjs0yvz/RXDZlgGZ51zh8qs
wckKw8Ji2iNeJCKNqgTzNrhJGQpIRk+cDBaJfzZsFhl3mQAvqnhAiOli4U2exMkU6LLAZNAEHzTn
FSXxmsGpDClGHV91PR5CCNPauOaSSC1RE/BCdegiFmkfaKwtf8QMg0YC50BHuseUa+ugQPyljSsp
+TtLRLSV29i4tIqzNkLS+LBdmjAF4tMhsLepN43kGjb+b1ATacyAlA/XDrwdrzsy3fqrUmZT2Jl8
frC3ugbkYZ8bodk4IEeEKhUhoVDpWwN6ArBTyB/4yNqkOOU4tiOxz6J9y5h5rHB2G3/l9I25iYmE
PnSQWZRewGepNfNSwbEIapdg43Wv/amevDtOO32m4NbgpW1KejoGpVSRaqT6wdKtR36Ja1offEIZ
9Et+emys+t6kwMkQM9DMMpQk5sJJuvd0fE3Y46Z/oQrwLd9p90FUNtXIOIKoFxM50RfOXT6moNO+
i7J1wCfUuabS4lhmw2v4ZWr+m8pwC3AnS6gb6EckMlma90WbxYvztdqmW0fj55yede50uTw11q4L
GQqxTmQuYI8VVkEwngJ3CyBGPw8woob0nMLcx9Yq9hpzDePvGSFXDMQ/HarZpKhfPIFwpkE8nRTn
ipleSCZFiHFWBU8exVYEATqMcFj6yJFmEGEf8jnJKlx15rVJXx3E0US8RV+QSHEdCKfovVWGd5nL
pSeXmt9lAaHvXLgFz+Vv4gfzjfBQhb8yTJWgWU0Mz3PtSUw2oDO/CYwdowmN4SzpXMnopwlpEPP+
ONm3fFCxVkjXIUhFT/4Me88jtzkjJZyIuk0X/VTR9B5fOtKou/IxbgeahBKpGIWa4ZNy237VtBlU
giokIYWvV4sXWiuZpqTHQwqxVD3gXUfSDNSpxCC3SfzjuhUivDf6g7naRKPwk+B1vIxcwFHi4FOl
ZWSF0OmoNDPIWORl7rEeeT7hGByy5U8W5R2Mzvw+ce95T5FmHxYV5LaBp6Tmb9IVtyUGPF4scVR5
1Y8IXtz+CgGFDtondqV4oUOmfy3pm98HoFzJLeUaPTdgMY5rkXiTPnkbEhxW3eSnIkLTz2GHoQzf
llvBpIG/CO+JWd7jctf8cCr7Guu0gRXqWsGr1RRPWb412A9rkNUKmyHUnkX0g+OCgcFk4oTnVPm2
7Zs1tTy0/4jgW2s0uHzisWbm+1Mw67fi6KQy1aj3WjdRrdNZFwxAAVFZZJMGl2uG2fDFMxRbpISL
Vx4h/En3XObKD4O3SFSMkHbracAPYGdyu9JLb+SHLcrs/FufMfb6WsaybY4i9t7qf4wGu79FqEVX
OaI5EfoDHbekbogQvmd0bPAC+ktfQNmks+N4WSU0brOlMEjysXrC4Oo4I60sFIxmw3VcgV8pH4IG
UhMozqIfS812Jl1z8VHBvBobX6QUKAbe7h8xDCkbMZr1lcB4FZMfu7r+x2y79UPj5Rqc3eajAlEL
QeuSgnUOCsSr4xbYjwcIEx+pYEHz0lDB+a3ljmxDhVRX562J0vdR/IrkX4x1UQULY4hxA0USVhP2
lQi4Q9jURIiLFU9FDm3b1sqGmttPv7oJGzA36SsbaMOg72Q+ErOZkOzS9wpPubFG/1Caxd5mazSZ
A1Fu9fGw7klojOFpYuJli/X0sLsCEWi4kaPC1dQQs0N0YvCLCnVJDlcJVWPkVmc3YbtafSYgaSge
fUesEmNBlTFeV19ts9kgjvFL41fO+1VPE2CU70lBVg+PkRYyCY+umIwXk4s+g/Tp0sJoNH1jkGjj
ykGsdCeZEF79WgC4RL3vF4mzshzlRugTynpUgKwXUlsjxZXJ/UGYUT0w+lnJGuaQqgd1mPGW7dux
2ErJvpOGtVThy+VcesBjAf6Q1ljXRCBx9yTdSrWyVWsw9fCUE9zRGwSDAVAN5bye+sAvsI4glVaJ
s21nIFAwD7NBKtGQb7UUN6chpg5wfBLl/EK4yWDctNy5nk1El8wPG65CgLtJeZmoBhngnaKAxMTo
I4L7ibOaLYxjheNOYeSbnDTRMnSn8PlH7QY0DTtnCb3Wxk0krI3dAoriYqfh9wdPnfvrZJ2PZ4rP
gQZLH/kZoksajwRQKpsIUJfrB+s0iaf3TliU9/8cUq81TInQIjKES1Ds6+p5GrtzRL2RzccIDmTW
XaCG2eO/fnw5LlXCTwLqj9naYSkBnKE5MH7zDGqWidkHXsCrCWrv1JfblgQ5vXnAwofwF+D+HP/r
2E4UyFEl9RCmxfG/meiwah01z3gyvYDnfCi+zdE+I9e8JJZ+iQTds0OpGrMrWuuKJDiHCZzRfFEA
URQAjdwt8CmSDnNRXPA8Oxud2+XfpCnEKB1LpaZsdFsFTNaixTTnPeYwy3GJL02Vv+QVs5fNmNae
JOOUAMMmAJNaFEjBm4nrFtrgFAWFzaaKNT+wGMpp8ZiwIkj+6Q49bC7vnNjEAHidM8ZVx2iPfc+u
4ifA0LmulHXolhB9FO3RURlV07CUUUStrEyoc5zVBkhggIXDlple9qUkHOZzcsgWRyDBlAUjkyJ9
sS/2auFN73NqPlNTezqfofVV1Pot7oObA0eqoBwLMCeyrvGIAh9iR8lGF3YPiKmwe/Flc2Mcn9u0
v6mFilvndMuepbqBPssBGXLJ4BGPhDlEltvmH1JpbrNBg4I3bxHMb62OFNrZi8feq55KKi4qKJpM
OTsRwBzTETrJJtEfEnYt9UsGiMv8XxWybSsdZJoNxb5AAbugLA8ho1aJiWE0LBPOT0oLMWY+tSan
HoyJFeZ6n7oUuJTYfPQVXgwGrBamDwa22tWfsFqi60nF+yTgM+RpwKOJwx1TFo55YSorglYWV9vZ
74JXzeupGLtSzgzUL+1SIsIfLicUjPyVXO3VGrFAcsGQEHfs+CK/G1Q/Mwb0AqY8N5TmCxXBexcR
HBP9BHm6Q+UViRUneArQOALEOPvFUYjDPloyRJlVOIcasLcId4IhtxAN5sb+UD+tMNkzjz5k4lbx
BMVeZW+Q0qaFhRjC9mkRsMapOA05smk7j1PsFfAGsfEQlwoupnhrx9+8BVGDfGRpzyYRd2dg2r0p
kFcSFAqbGKyjhJbtBeYlk/N18M2Q1BPPdvpVq+E+UgU6tIAyTktId+GtNBrkGlhLTAbGcDug6je5
2hnf9tFjVdUO81Y3LEjq8DcvJt9M4gHMGB0mKcRyEBNK+0ffrqvBIK8J5ZPzUJL8IZcuZUhHG9ov
beg3TQ2VcI3ZgAMnoberHb9Mv1H1+oFGqGLKOP5GY/s0xltAUwKl3pzvXGOT+14kxdaaP5YbqNM+
JMZ7LX6HmsST9uW0XzC8Weaz2zs327hkSbjnmC4RFRtZCw9r3FOtGRYaU7D6TEV5b1nbsSZm8hRt
Khs4kUifCpC+l0HVuG8qIH3ITzDpa4S/dPfwb523vFQeWsiEDZd3RXbuqsjvs/B5gFMWRVTeZSxH
mKxYBGWWNf9Scws1xCjBBl38RRmYO3u+XUQda9s2yJEfUz9XuvUAiAlcNbk0RgYdJzvWtDoUc/lS
61c4LffX1NpjKu6N1Bi4rPLn7CAkJkx40XHjubKqkr8ZI3F5BMDNH4BCKgz/8k4VXWJbx682Ewyz
0g94ImlT5fwjXkxr03VS/QGTiZf+Az4tpJGy320T3Fam76WcbXgyuQsQ1Gn7Ehh3PTkHwHWPAImY
ROkaBDyz35wfyx5diIBP/Oe/Jy0MruMhSQ9U9Dr80RDqcDTyT7aheQorCHfZBtYOBfFORoZLgWrT
0Aj6IpylVqpKb79wMSbzVVKyiepICefInJGv1o78APa6QxhKaDYou3axAzkTE4pqw05fZyMaEs3n
6Rx0/F/wJuTh0kBoNYmsLm6GtXM+46r9mBeXFo3+3CruZR/tHVyRGFSO+GxgKjM42C+Gn5rEcFHx
KhTGPRuJUf4ZuDcF9SQ26BAz6W1S45Iu/edhOqSYjDnhPmeCjKU81AgtRtbi4sfB1y7Ke4sMlM/A
JefIpHtmZ6fl5SVomug+YkxO02sTY4cCEhCLV4+L7ieetks703I4FpTmTfBiz2zYTEKJKWhEQ8nz
hw8BKCP28jeWw9Ihcdt+UwwuGxXxtXmlTTJZluxhsfZclhZoKHGKw6qo/kQRkzV565R/6Al0pCyU
pnG+odWqVG9p5YUJPaR0+ZQ214CdjuTi/IP1QOMCWHemTRWsjGiUl17TaHExHBnsHejdp3c1u3WY
JYakNPaXGCYQFmQCOjutffqXZ7PmWJd0N+ab/DbpxqSxqM2F5QtB2e14WYQGbJkMkXADftriX0/X
RrdJNSHK/NFTJPPlbXnasUHw4kEK1AOBcbuNLwB3Y2ef2T35sEpKS5afJmWd8+IThUrI2irp82ho
6Tk7PKQcHMAl6P4uzzU1AF3m0mnxcNL6NqONvvc5HcIxeudfTu8S5zSaCNpc8jS3eqrCx6cLC/Hm
QZDJAYMHQI5qjVQVCNivmUXEuJ1mPdiN73P8TxLmWbZvEWYIvL8dopdCzS658cXmccJyJLf2BX+5
nC1fgCkV59LyoE3I5Vl8+Ar1PJccE8ZZisSzqJ+R8R7TAelzvZ8cwlnOPcQAGuX4weGEB88cvELV
YfW+CcQxUnL9JRduVTw50bgpy9NS0e9yiaIvkcrMDk72+JOOpofOb50Z0cJEXdEsQj1frkUMuvJm
Q/37r7TB4xWcB5+SnMH5sxI3PVD3Kb1q7E3yEkWx5kHI0r8JXSih36mvml8siJb7GV5aniQdO1r6
9vy7Q9oEcCGz9lhDJl855fbzISvyIOhB6abpWYpnxytl+KapntqOKIBe7KT1svM+G05YGzcBVnQH
AiB/TLBHyAaQ9WW3LdlwZBzKFtC3cJc9mWuj8m6TiVHML8tbOhjwWipwteInXvRU4o3vwPi0QhAh
o25GMUPwD13m7C6GVZghosdyGUyy07IPFmBKgMCDvwWem0X9kD5Zx7V8J+V05krwz9gluDA8V016
fjSRvVx20/zKDJete9LJTKbll3ZcpApMpHKpb5Z3Sqqj6KE0xsR8czXJ/nSWhbiswpmHigua4Fp6
AfFJxAq2wK5sHynEaa7e3F8SPtLMLUYyMfQXm69ckQ3Cw6HDC53/Vj9YbOBIhCITa2gihBME8OM2
ZsZM/N49fhR+z+axFFHsEmaAAJX4pQf4kb5V7VvPXVqWLicEj/2EihKBPdQ6s9reOG3HzzwlaWBa
5jT4PJDqe+V7XHK80mN2cvQH0hJ9zdXZsq0z4DEAZ6pTkH/UrXzC67U2TxIsjo3GSuR2FMY7dUNt
7bG6hoHKtcE9TNxy5Co8nOS9Qk4EcqK7ZTdcAKyYRoCKUIKb7dU8Bxr14vIn3EfyWTtlz25Y/dhc
Sjv/6Jj9D1TF3MDqOSLMpAILk2ktsWB2FY9MDlOHpV8/ASjd6XsAx1IpUNg9VJYKR4LCbqByuZZL
wmHEp8PLp6vzB2vllKUvSklKUF5/gt+IPQm6Twwx2HrM/ozQbw2I+CumfTpolBv/KDZvERsZvbJ4
LKcBd7TBPzBnMVen5f007pvMEM+rYaWanJNJseFCIvxeL32EybFffITow8Qy0LgoPCNk2nEnP50o
3cQXiIxHWCz8+oL/lHj6FJSoXAJwRwyEBnYiV6v+ZFjijsBOxboXPw7MCQeeQMRnU7mkE5CpmaCd
Z7eceuHC8QetUcEpWSIEhQOhC/irwtP5BgaeL4E2b/LF/T7+nMetDJYHaJT1KA+NjVybMCtxUB0/
tYil6VGsNiiT5r+gLNCJ2DYLrne+KbAqhKmBKOFjBBaFDkN+CMYTGdXRCfQGDCb2zI7nAaz41+yj
NRY7aIGBNddN96UiwdVllCPwPAIvwTq0q44YT5nKN8DRpG8noDSqkOJrKiesTBGR/wkk2zOpnbcp
PubpIywgiFhbNrHiw0mIoi1NYhARNnqPlMF64A0QRe0rSeMlagx8Xb7C7M9cH4aKBr29MucX0sDW
aR8sRuKmfExxsG/DEZ3tqsYNN6gMdyhS6E8vjdq6JHXCwZm0fRSdeurK7ymtDxkW11DCj/9j6cya
G0W6LfqLiCCZeUVCQmiwZFmyXS9EuWwzzzO//lv0vRFd3R0VtiwjyDx5zt5rN2l5JmdhY4Fn7Lpz
377nLzPna10Ouf2caaLruZwMA3519jRMf8FZA9leq90igMWlgnEPSUPkc6DBlbTFdoWO9faOi5XB
8BFjigu28JqZsxGxOchfYjJB23e1GnxoML5Cc/m/apr9keOB+KqDz4UmfiebaKk9VjBlLYQaQrJc
gxuT+jIx/JggLkzPAML7zDjqyb+RPoI5nA01PjOod1q67UP4Y0jVdtQ4jjVY8zTlOGUl4eXngNSV
BnMpVpyB22jJ0OeAJceZrFwy5S41yqkkIKTqb8UESKSst3AWt3R5thl1rz1dyGwb3tc5s+qG2W9B
/GMlttg+6hB+T+UuLQFGgDI6OAkgnXP8q7mfMY9lRE8AZ1D+G3J0rjupg83P0ecijIeUJFvZoO2k
yJu0BsaiXsExGrgEFPiahbjXEFo6i7dMqHd8a2fC9kBdMrpQD0jRqiOzfDl3lvmRhG9KT4ineGku
/dzuOaCFypWugdRDrYnPmkhc+TRZNe0geMwvGHa82VL29SfOujDQdlnCZHzB174K7YxwX0entCbH
q8Bs7QJ4zBVjZ3X3Ko23uilj0CZYpfwYw9IBdKBoftwYRw5cJwM9UORbPJeKHW8bWr1S+rSW1DfL
wWfZUwjQ2/YJJGfwjUMKJA92ts5ezgJnYduZWayiP4txZYFljIGtyRHh77orCTojCuMLJgIc000K
P4N1mDa6nN0SQpipIVkEKXKpEAemPll2HFmhYrb79UYhqJGpK/EclXHNKET5s6Ok4Z+RLTagbl2r
Pmxvmv1WMa/I1k36vJaZUcVk1rrJ+CYoWPAXM3cZiXjj96B2sfirte6as5ugfstwzHpp8EllNrHb
Lij40uUftQSgN0dmQsMLxvd1X8UNcw7sT3bftT2fUalE040CwKa6hWHzMzEZ/r8eQnile0ERz6TJ
VoaNxcFL4PZewl8dcCmtr/qWUtG3TfxGSCD9DerNGmE3u0ppnGOr2ebtRJ+Z5bzCYQP9HXeRhQFD
wpSmcQLGFL6OUUxe3LBCmgvnLlM2RF4eMnJDqIcE705u8su9I3LKZmWMWFNt3gMczoYYnhUIQ+MQ
gZYcfybiI0uHs75WEpRUactCmqV39uN8+gHWxswJWuIq73nO09MkqaX5MdkbF/ZTzkR0ICXqzC69
gsoQ1V914KFhHMAPUKl19fh7iHwOWX4K5YFS02J/roCRzKusAUr3iDfrrnzxMpyEz0P1l+kCXgjg
ql/kC7t0qtlv33K6bYz9aNg6rMKVzfJRHtbtCp/TzGssGYcBG7HYUYljClW2kW16Z4kfaHZWJhbq
Gfqx5UTRr8rVQx7QojizQ/EC2lc02i2jEa1vmZEXZLxwf+pcQnVO3zZpBZtv5Fuq08hZdD7GCEyZ
N4Q1nOMU1Z/WA+Sa95wVsFiub2c9KGDbr9B+J5wbNSphXPMayTB127lod1zo1DCqslNpN1sbA9ys
WIziZ8h3WCDNPxkOT2xn0yZIEe9wDIxqorgo3xfOulHoT4xAol8uiIIrcmm95lyPaNfpvJLqJjCV
ohNjr3bSvocE/DKwFBXjSt4uUkJ+0+ZEIjUjQfhh3I5CQ4ax09Pa140EyQlXu9jpWEbroaLBr+11
zekkgJMpTwLStwmLaAFXlIQ5J6LNqoYwgrq9ipkpAz+f7vKKuHsgVey8KixLG5alTs1BiqTES9jg
H1rarWpzLG71IJ2IAET6MJWbhK0oKb46VDf6SwTWWQIYskj9nfZoYZE6QHYM+9IA+2DpSqyG2K8e
cUW6SoComfxzkuNuovkrAckLQmDDegCrfoFa6NbK7Phaoe0khaVyRZ2ouyiCosKm1dDdx2NMdMuk
b0NiwbAF54nuKZiSaMmz6Q6HsUab7Cg5gtrGLcibozv8TzXRUg3HUn6qMaHn0m3NR0AZOdEgKKwt
WGZCgaazIn8Pbe1amPYKNvqWqmWpyTPBT3GTu+64TGfcRiHIn3J59jB9B9bsJWovY7m81NV8jcv+
Jh81889kEtWOMnQtkhITfzkPPGfwsrfcNqgOml0dmqahFbfVk6fdp2dpsE8gEdjvhv3U1dCwZt+8
qmvGZNRvgpqHl54lTF0O7MS0/Nj5KydvREccXf0+frEr45L0+lkzbs+Qri/xvsaaBoHXiva0wiVW
tL1queW9Q7LLMCu7jRLWmOxQgfDnsZfpYwsH3Pl9XKL3it3lLqfsc7O/HvwkZ236VOmRas7AmS6z
QDBBtKmQ7fHcPIbwwDBvgTNMRpCuCETIX4nf0woXGiHMCtppP4jqS8dwkSSWOr+NPFuoi6iJ6uxN
hPcgP6tM4JjTkUBLneNRb/vl9Fvy2UK+aC0Q5uRAzXspbghq/MiNfSzjkQH8WtDH9FI8ccdB1o4m
a0ZUvTIn2CSWtVmwVvJDNIPW8r7WsmciyncAyfG4mxbNV8N7ckunX4FrOFjR98sGmIWH2NAO77yZ
jPfEnWKXr13xRbll0rZl8eEZCMnp4UvXaWTOwoHTYs1SelsojRdwfD2iTNYrUqoHkTzWi1PBrGc9
kZONLuZzQcX8RWJrTCwWJ+Lh2p3V6FdEv2FaOTWN0u7RZNesbKidAbTOb8VM7CEPqjU9f1s+qo5n
UAHpqODtToPOQ3Mfz090SYlPShUkWHZwTy8he+nKSQqeOReyZ1zaVbuSoWcN9S/i+ITL921W0WIm
9D3vfLz2dKM419EAUzbHtPz4BkRZELJJZzJW2keDmKhmwBVqD74yZqjTPeb5W49/FKN4iZf4WmKO
6xGVS6zmAuZInW4mIo2q7GLS+lYa+g8cawcIa4XTcKSLqXch9SbZP65eNN/a0cCyjceNaa1a2F6g
CJLisJMj8Ig0gsbBmMy3nkc+gitqic0A7o0Xp0YvGYfD6qXcHeV/I593R68sRFTcru+/GF6sIj15
GO5L8RoRwjAyqmHglMCEKTP8MsWXoCRnxEQy4sAdp7J2WvjrE3QI71k+nDswbSNFmBqR9rUgVKXs
KDFkoE+gLSEb0kfE2ZOCziJnRtW3qkHXuXyRIQaUq3OFWHRr26X5kc9uWjrCUdCeJhg9MPrI4P0Z
k+c9BT6PluomGFoI/dkVC25AmkTvCIpMQJYDzP/hTwYW3CjOsB/AcwEvp/nXb3tpa9kmVK3uECr4
h0vSUEgFWkAcK+9sBqrRH4nYon12hN5BWfge3dSIxAb+FD/We4QBHs2VhRJWNGeoyce52SvtdBnt
hbH+c/08GAEE2vDOAU2k7jqlCMXqRurp+aQHeywPHKxl4kD4+KxxcFP9UFjXHMs03RxytjpbP6eo
f6oBJgM9O8UxReqFEdnKsnGbCJIdzr3eXawyfDHS5UXOw5fqUYV3A+VKh/GlwprDeU+HUZyuOzSa
9PKoM9yJfgGOGEjEVxgrqu6oAwHLAphBAZqo+2gbW39gp3bPJHrLajBeIKKwxM527aeY4PviZuVv
JefQ3/BfLBM5AKuMohEtI2gmtSYCktWfFAlX/EhKzuhq5qwCIi/+0WFJR0yBJ8TtghVJ5pePOZ+y
9+dq8SLj2o0tnG5j67Ftw+24Q0Mtx8Wzm5a7ot4BdQva906klwb9M6si+8eickOoB2X+JSQyyklp
WDY6I2cJX7KqDoilvEgeXfj74JMGEpEVj2cpAm5GTdGPu+HRiAEIGrk7RXuz1fSVdUelXkIIov+M
/C6TulONe0MRwck2jPfFoO5zyBNLuiVVKynh+Vj6uYt/mk09x286oAW0hQmgXo6kpXKhVxJ0pKaH
2Dtxqx4RFZ9qogIGVPF9N4Pxw1oEPojaJVv2FfCgvME5wa4ctAeWzY7/LfPh1WRCTt/wfXkUfr6l
zl746JZHAje6JjWFsXzU/y3HowKtHXzjq36T/82TuuVyO7mRntrpXYX5IssGCiYHrUQ6E9jO4Qe5
KETJCF1BNoWMw6uDlW36lIFONCOGnB8QACcTYPVLhR2QCSafnkTfnv9u2hoZSHfr0uk2p8NNCwE/
APGJwlMtX6Ixu3Z9D6N6vpRXQ9NeNfM7bisH/GU8xQ+jGcixJbxsUV6XpruFm/aNApmsIG1SDtiF
Dw1v01CuagQqBziITIhnAw3OTL/lUxYVftK2B0X6gsGDIkbsAXSPE6WE8O1RHMtCnGZybcT0Wab1
ReFZmQrGlftc9LvoxsqexTTzcngNJY2l42D0H9I1mYa1eIJqLjOIAy7P7GEjd9QQ9ui3mEsq6nCC
bau1dFs9I4ZT/OFIWaY3q3M0dlnzKvBaSMk3tY9lT+dIhsHYVUc7jvwA+xb6kMCD020/dexXIIrm
iIm+OOiJ5HcxJiLkrMrZjnIMDdhqSL1LRXCbED7hDJpTr2OltjDXVwvTsi+TgVjKXlFbfvmmRCH7
KrIXxOUJWBkIHjviGIYq36fye1nOriRdihB+gpYwhiB5kBxHAhk2S0IkvP1hpa/9t2F+LzH49ejS
fofjBwiGsolepvZ7iW4yUJYumHdhsQtH1sBNZdle99f4kC2T4uE5k2+QUYNYGDYKgqVJEDVAAs/l
bVjjHSX0uBCuVJHvK9BW4WLCBmO0BTFgouU/Mqp36wY6HKFFw0EeCP+o4F2U8i4OKcbXxjQTSXJI
9TWuC2N3vwP1eJWm6lVIy71INfSTihfW8iMW+ZMMj2cgDU8bta2TRWdLrs9iE2vgWLJr3jd+pvKY
Zfoj7Nq3PiC4ngWrvoTGrzmg6M1OVucuBgO2+aWtkZZFLdAMWNOZK6LYK/u731JuRMNGr0pX6Bjy
W8O1mweBvF0gu5Kw3RQQcTd3O8jwNmCLmcIDo7zTUvhxoKs5M7HXd/2f0JhO8UC6Au6O0NCgrTuA
ag/0Dk2DERij9zh/KyqZ+d+/Ut4OAT1/lHj5rTEuVdAfc4IUG8h6UIsojzJ/k+90on3gyNMkKZdv
jYLBmp9xyKOXvxGxoQrG+sCNWcCNW0oq0G4gmHW+lZ+k42gnecZM9J8ZDjxd46CdbcuzAf9XVjBC
uTR4wpK8IIl1UAKKbbE1gmpJVa+jpxTp3H3DPmuAXVAfG7T/gipFa/s9omWFsF0vFjv0EcimE/eO
an9kcrUbiEhY5N5trcDtxxYnGmSvnuIa2agtuXhep/lBpoMXQspr2nyfG9MOTmv5myczskjHMbsT
kFSvwpIMXTRddjwXHZKnyJT2uW3iegRk2p+SHgFXSesqd+qDzgHi1lYliWilH0I4SR4I1i5yR8+v
x4S1NV5K02s6lY/eizPpoBvDOda0cx6/dstLqXab5MKkBo9RcRe98prWhH8xTBqIgEthKIIyGIkz
6jBMZclJLbtTz0F5JEh6knxVJTUPRu9AamYBeLgFw5aJ6zwlZEmMBcnpA90g/VhRDrFsMWpnZGZj
Z0kHVwsIh7H2haGSkJHrsNsNaHlMZ4hAh8NK3nRI+Tw0jkrkQEHjZ9cUsAPSaS/3jRf0kKIwZfW0
NsPspRrLI720Y7rTKehbblOaczqZuNijmkDy5zsT1C17LNSI9J9dv/IZZyO6dHD6sgshEyt5VVVH
WZd9GfE761F97ovspEeI018bjuPzfSS1p6py9wFirB3UW9R3VzqHyuB0JmMLEbpCu/HeuZ8YoOfy
ztZkMAn13iDogpu10jkEI9IG3iYx8E//EwzSXnSA4iTwkwv6pPiWXhGQSSzaOhUT2YeLT/lk3CPm
7uqW8FxPdWflWkRofBC0EHauxAy+PXtuj6U++fylqt2A2u1I1dpRd2rFyGST1qnuoJPoBVJwgKTH
EeSjbPU7DYMbwOH4Y1geQCQM42dZeCXR+PrfTOk3oPvwpvJxqK5hK07mVRp6GeHacDhicRfFtm3f
Ik9Vfb1aDZ/RfrLJTKB01AFnZd1zsbaTmexzGMwNa5SwnUzmsO4bkD2l6ENtIw56O22eMKJth1eA
DxhTEx6oiHg4W9n76nCy6G/EJkkwUMpVZmiuHoee/bMAdxmUP33zORGeBWNY6W4XC2z/ptYJhUYy
h7Fi4UjxpUGtpicD01205zyITtOll754oZwylr0DgJc5Oap4EeOXImroIlDYjn5Hp9IOZJidr4jp
NMSF4pKgxZ/+SnSaaKdcifgRqt8mykXtphuRcC+6ll3mu0ZSc20Txwx1DW/yaL1aIXnpRG1jlkLn
2u1ZiR5S/NFzLtR8/k08Ef/QfTZM6cXQNk1QbNmkEu6TLnxr2y0MuH2YONWrsYvy8aw/Rb+O4GHI
14def07N96Brd334alCj9P6sFsf1Gmvg2Ab9U6lJMv217APZwryQKMWOsKOg+rS0hF7tfNKGgPTL
wdFknMWaP7c3vflWN0s2+kx2WcH0mmusUWcPXwguc3C5LbhcnmhyySxMgnnwsLI/KX9vYf7W293Y
f8CaHs1LX81ctugyLctZHmiHnheZM3fmA8xuGSsEy+VTLhcS84jiGXrzYiN+yTNKShxzehKc8iC/
KCDTY2u+opsFHT7hpUD5X14sg2xBMuLmBoRRW6NqpKtvfNhzj7aipT+7+MYsY/0RrmL8S60cjqd5
UrCylR2teWdKO7pOe2FmR7VqjzHHQi2Y/zui73u+2lKfkYR+jbVXBhiYPnIinI1CchP1s8t8MSxn
TgU3PRU7Wcq+m1JlLYwbB62nDlIrFMibUJZXFgb6yY+ye1IHpzQi53SuzzQGWIpB7cAP2BEYouSP
bpD8JgQQSxLXrnOnlo6mbxbckepRhO35Xxm1L7piXZvlYMv+aCyMkIuDRUKXCZzPCD3F1DZjwhEg
XQ5KTNBSecmOKAYOwiCY4Ft67cPwDeC624gRBol9UvHl9Kb/k3TLMS81v1Ux4gzxwe45wYLxku1v
tfBDEftRTyQD8rFIDH6eMdflYdAcqyS/BhoOMZIiIWRLHTjt00MkiZZtodm8WmZzpQV4ZBjarjWV
ZT61mkNHC3lY3bFNCyvGrjrtLZPVnFywjk4Q03wZKh9GQVKyA1iiycGAMYaY59gnAY1kPiPliRJQ
g+6J4UCcWANqPPlArPv+DXET4v5rHXgpXKJ4b9fzgZXX5e9m4tRKDgUSlQtoAK5enHCCFZVfpbov
K6d4UljFLrj/SvWnaV/Jpz5q2j9hvydmth02QZl7XUVUzciyz4GDNoNQCqK2eBUF6ZNgKSF0QCLe
Zaq7Uy0aNvbyVIbZaYnOOgs/iGDdei+Ki8LW2cJfB5ixS22DdDiSIOtpb7eQq/GChtp32+BX/2fO
UMTaL7W8Fl3tQYOYY1bUuDrOdgfzJnTp0EPhZMYYk9TYkD6GobtVaZ5sm+S9lxNv7HsAi6QeIL8W
BHMSoX1IOANG2hoI9UOBiV804kRJQrOe6H7BicQZte7MdPpFoRs57ovR3rBRUuR7NSkFCS5Gw4jc
Fp3ArCoHjd4hZp88YBi/eINUHtoPNEACpXxFI95RJZVcKA5okYRPtvVT/H52zkPXyEdWKiEhxXSG
9svq7F3a8JndEnn2el3xJibcCARQoV2iiOaHiXV5EKSrzl5jOJVTtP/oIddZhQUnfjdU+xHxRfW/
Bbt2YnykZbulUeg1rQBGFL6PeLUlffiodGCKfcvHN0LejNtg34VnMVnHsGpfOvZH7SSlv50PgYNh
7YlkHDWMDiKHIxmjQl3tb6pPj/w4h/oJy9EZEJlxzyHa2BaQCPqSRoTWppEAhM1Xzc5vJBXcoO+P
na/RbbaUboOpNBxZ0Dhz67uJmIlwVPYFy9eoIEALkYyyQgXYgREgnmVMshFQicICOUryBiZZ3GOM
F22CIWjlYZIN2g/UfX8MQExaj5To1CGFY+ZKN5lo7l1EPKuaaCTlzNh8yNQp4bgs9SGT+oPOn3AY
D4OmXpwEsqqusQ1yE41dB1w1Palw+AvganmMfJZvrosSg3p7biv9tE5fi3PCaiwIU6VXbsewJG7G
i6IYfhGCAaKOHJPmGkvKFcpGwGcQi8otw+TWRPZVSXhau+I6RTC3URJ19w6HeTjiCB5eYXQ7w19N
psc2d4dSgQPMGmuXFAszd/JmmZCokoTRlZnXV4MD+5SH/GqA/i7a19JwQ9sTAqFPJa4DGp8sYKMb
sJG2w8kWHkGAmuCoGzASF9gV8h48ibxpqVjLX31QXss3PdOvU1BtpqRDml9Pt6yZrpWUv1g7PavO
ilM0RD7vS2ymvYadDu/6QFK2NvX7khlwOPlMnMjkzE4mU5uxe2v1CbmQta9MQkYw4GYTxlWt8Bcp
QKQxH20SsdMKAR36G7pncfo5dPIWf+Ch1MShlz6HyvxsBiQ+HUCW4ktnotPWxtXOBRKmQ28wdRkP
7YQcl3FvRDu4cbMqQ4cFKoXAPHq5O5vgIi3XdhGzmCavueyElZJDoj+iwXT7kg4L0vxqeOnOElPB
WRe7lHawidhhQaOT+ADQoHoBW9mwUKxt4BAFrbJrdf3elcob38NGH1ox/Gbtkg7YUOB3K5G0zXDv
1B08cmbNVsTqsHodcwIh1LOEjjkiYNBIlldC1Ngz4X8Z2a2xwIZDKO75aVk+ozCVm73JTwHv8JBw
kiGzwCMQRbkfDKkvy185esW0J5gQ2+/qzUV72iXwcH71qnsjm+LN7tK3dNTvpukOur7XKkz456Bh
GbZiqvbdMhCb4mf73FycoOdOOKdq5nh9i+BEZwVILyONUSxPXsYQSE4gh6MKC4yWyQ+rPDpQRW8P
Id8jt5QSI+c5o/oI1fp9GOgQyee6dhmj5aZjkxLSzkyBFEi+Yb1DimM3BglOSG+qerMq5kAleYC8
xvUWwSaDrNboTOQ/674GAatI8VKZjmpMZDAdRf1Hr7Vjn4bHBrKJ1fPzHPRvAfJF1tKciTwqxpAp
a/2eRdIT5PwzMopHrNp3WsqnqXwsinpdLPvS7JoYMACpvimyNz4s1y7IjxwgCTXUxJuedohtx/uw
ZbemHcLF3WUtONiSgZZc/UFUqcwwJ7kJouI0sKHUbq3RPcRQbI0zA1toTD3CiDDdJ9126s9Bxu9C
yrGTy+NeRjhSehMNFNZndzABrZ4kaSvzq2om2cvbTnqlEj/bVn9eDPFZv7fxgAFG0k/ZgkhJn44d
RY246qNvgHdIe9OzUgautbI3yQNGQqSboSfLxMx3GIflSw+LvIe3P+aDG+lExNDIAIAfE6qUhd5E
WqrKaK+EbKiw0JcMFbro2y6zPXGyyAa6kw1zuoUa1BsvRtVdBhxUlqVtmcQdieM9lkGJLh9LZUWe
Dgea7UgsrNkm9P+vbIrjv16tdm2MAVvCbvAzmzczxxOBs9zSLLgzP2VpH0nJyJHRMwVXMm8ME48u
1yYFfKHp8snQzj1RcmBvoLDn2QrY4fisWcR5XbNZOZnCPOrAhfT4SumPqwiiRqJCFobBumQvU0lP
OfhpJnlfWXimSu0IdIEhKlfPUN/mImJp5GRL449Mc+agbv4VogPUe/011erXIZJvM5EloR26PWZb
EuC/9QQ06ZqRl3kmWbpJRhd9iv5RfLwsqVlhTubEzwpg5jkXdIwY+SNLWU3YGYJQsTb/4qVDv2hZ
b5Upnmbc3lB35n30HkfasyDvYH6f5tRwmhmLVYrTwx7lX3OyvhAySqGP/iJGMNOiGDGzwS9GmmXj
2xBWvgkhKLOtQ82jxAQnFZu60QkwVyRi1OAvCS6iVGyWXLySbMsQpNcOvYL6szhAUMT6HZThsYYE
1tPeQ2SPbgGFJKFY5swawTx8trGufoS7FRQgk/qgLQJhgOqIBn0GtNDIDDmC1SfN3krDrW8CWOXz
QeK70VJwKtUdUk0Lg9f+TTRMnalmPdVoejJZUlTPG5A+SiZGGP7UAVxJIhqGBVHvCN4jgGmFlLWy
Z2VrSfmB8O89mrKtnH0s5DuF9mcxIlmu6nuTWDc1KK5hxMq6GCmJEMuZicxp6Q1fLf5Gdeppw3Op
2v8gBkDWuZAGdaEq9ouFOzyFjU5IBJkZ1WxSg8q7xNQfNSTCDs5SoJ2bznIAGbhT8Gq58/yap7jR
tGtSlWRvYpFnDPqxeRZRf4gFwkB5I9KvBDK9ZW9DYt7Jx/SM16bs3VW5pazP3RYDAaibjhtWyblK
l2HIDu0R9+9YNU4LhEEJP28D35ksj7HcaqbTcOFrOhzKX7l+X/Rr1Vn7uZaYdTxYR49lbPtQbsOX
hSR5zfAJpbTz/lBz6fIVSGnYcOeD9WXzsH7Y8JoIN5W4m2c2j6LFDCaivTy/1lAPawAtCTK5Oj3L
pHd1GaE6LGjNcSKA2Y4ZCzHeylkZWvvYBjpdja2afVbDPUzPAzN93Sxczq6TXYCiurKmsMLTo3fS
LPYWaJHW5DaYRxO/5hwTreeYmjxH/GCkbzNP4MucomNSSzJkJn5aHZSrJm+KRVyIWi04L5TImlhx
atSbhJ7xcnWSH+LJhsX7NagYshRGpYvYlsVPgK3+I2KTpnCN9sYgdtLu1pguRaf1tLrrGBzVhZHH
jNCAtc+CMZ+pF5J5tyOMDhVOEIuckBEoPZPhVvY/Slacgum1jhq3p99NdEM/u98WOA0ZUfHH7TiX
vgIsxdpI3zQ3vVG29wH7gYXnJi2BR8SO+r2wnH0spKz05lsJMTf4HSLVWW8W/tOBuUFXVb+HK/hv
/cgkC5QAYVoSnVdR7jQguYIDouHbk7mjQ1AfxfAGuctJwavGz4L+cqNHR9scX2VYXpM/pF8Y0uwC
qDNUThYJfqiZuE0w36XykWN2YBkQMbkN9fscVNtCe5+SS4pdeztF2C4MyD5Z4+LuhGpQjW8GP5Mx
zCR5XkjwN6vMNkXiSb4nlZY+7unE7j1uMGxNM+E/2G6LjUhgF48/CYmgMYGM+Cwwsmt3G70JOuws
vXbyBxb1eNcirMbpgBZwVanNHtwCNf5GDFyE93RnogOT3+30nyW+CrQNGUUd9w8q72y/GpQSTE0o
Sg0pdHmoOBhmkNE9WhRwbWnpSZ4Ywv3Inj/nyy4Rww6T6G5YJBdlgXBDjMW04Em/Ukdkx/CzF9Lv
MtAscLk3GpFlRrKJ8VFghlyIE2JSnFAyIVdXeT61ZJNqB1o8GInsTwFpTYQ+LAxT0g864SJrJbXC
S7ikPfuXnvD24TKb+eBllILo0c9iJDk+9NLpGxXBb5AAon33BlIMdSqp/oXWJ6lr4LlW9St+FWl7
j6pTg3hcBT6CP4l3niBQaEiXVXB7l60bjR6ur6EC8a6xQr6vvoj4Hug1Mb8I6NkpKST0ffaD82aR
op1kP4PoU63AqY7wKP6ZzZ8ufWJNaFH+ryF1bkBh+p+/HwuXzK+OJgnpjWlTCsFaBHmB9+dFoKHs
8a6YRn8fjT9IfpNiOhBHrME+LRhPpvOtCdtbSryMbXMk+RnKkzWn22750HOQ6wnjdJinslNDw/nT
5+cokd6WsHyEnNot1HY/KPmbvtvFWPM07Lv2+GYC/h+kX5OIl+Knj2oc9OlhBYOkd3kOPIniN+2O
/MYL88Z+7Q9WQHvRosbFBw67PQ4/YOdMZ6fwWqKRKi17X1eNi36xER8NEHXm+JmBPKMBCAcUU8Fo
RQSKwiMMSOLYg3gaFad7LHHsAPSDestKkJ9XLQ7KcMREJIH46xBTG65L6mZrM6LcqNUp1h5gHtj2
HXO1Pu7G1ZPMnrmgu9A4k4mPxLwG7WYzsfLVje0HhHBohBVxMBhdmlsEFCfbHA0a8Rl8U0VjgHlT
s2au5txmsU8+ik40CBmyJYo1JdY9vfiKg5v1hY0o+WHMjtKVmNYlwqz5AdALswJkRXySIWc5k8e2
xDEDJ/aPUSKlKz+4GHZ3MartEvviMeXxTihQ/oGbMEqIUa2j6Fme8ZwjsCHuHHjrPw1tFzZr2p/d
negvR43uOvCV6tAiPEMt8zdmBtmgdi98fi4zhBn7cHTS+ns+GkdTT8/Iszoe9JaKpdxUvpzKPod9
fTpLYOcSom1mZBjjS/n/Gd2p+BcgKQpPFTrD5GcgvExGfhAdlgI12tnOU1cnHCQdL8yJnfW9jszq
+B2sY1EEWxPZHVqIbcDBkw7QDud1BdJGuHEtnJEhz8y2VqhYEIhMg5cZ/UG0ETY28+Oz/TMA0AL+
jrp9UzIG40tb4xDKP9G8yaEU4Bc0JPF3YcLTN7PLFAQLI3dGmGzGNXTEJLiBBB3YWSMQaQB6n+kw
c6qmsT+SuFBQODBLptrf1xYLKFkj4iD0t27KNmbzAwCS1AbCybSJ/NfHwKg5r0D9bUl8N/P3rJ+u
2WJiK3h/KEhRVafsh814iNO//2nGrW9lW0HCwqQHgQdt9q5lPR9tj2ZTL01nc+J8/B0Yv0xFCMoW
7TOjIR7jb8MZTjHrBMnfXMduBBwQDXo1oIp8i+IPQ50wHeSwBLR9qp8k/lepE/Y5TMQDRcabChEE
4FbR2Ny477WcU4YiN2WST7oXKuCbtTYcnTD9K+LBNVTiD9/06rjJSYaQA2de7hJhiRK0NGlsPlqT
27zJPPomqJ8w5ejM5oOElC7SiDK0wVwv7kBlIAzS+JHkBSWr2JSp7Q61gqrwUznJJxIfaXRpCLdJ
00NZWdw35TB5zWUo9w2Pmxa2XozcXqp/6AYiv1ero4Ecd7TVYwvl0OKy0F43F2a7JWrzQ9nH/tQR
sNN8KovNDYSJL/kbx0RAjZtkIGbD75noGTbEyQhXAFBfjCAC3oXJvFlGjllfh/w9NxjYf/b1p56N
m5j5hxZN38Im3ibaq/VVaG8dhGUDske4s32zF3vk1QWpGOmD3yGItprCoIk06hha7crnmP5OEbt1
1zJsEMRGkRcTfhEq5Bg7w0KnRnemOZGNsv68vINA9DAY8IjA9v5H2ZksR46eWfZVZFoLVpiHsqpe
uDsmB3ykk4zgBsYgIzDPM56+j1fXRlJbyWqRJmVkZpDhBP7hu/eea/aCr1I74zZnWaJuHgZHx+e9
iUGWnhLGTs3u+evUgNgwQ+LE1UbjVY9e42nfkJzQ+JdrIeIhZsOHCidqDwHlJs1oV/rR8R0qcXNi
tDCQFTKG1339MCxGodu226tAsiXASWCwdeEEvuKWF2F55Wc+gO4U2Mz1b0m5PaXnZcL6V4OAkstw
4R8C4uV3aMiFQPBNSv6Lz/XAqUC39GO+EEMA2TbR88YRrziBEDDqoIwZyz21gpsG/ZeJw05P5wOe
bMTaYTaP6bfONogfZOBPwkCpZllV9yrZT6iby/I55X6q/WG4tRXvTymKgem+jZAq3FnWaDDJbjp5
qKH/4ssm5KeVo/lDQzG3FOhHJrhG07GwRm25P+S+zLedS9dCrw7T+IvlNK8xlXJFRpg2q4c58Ifn
Yyl1fWc0T6AmzR3pwTJ+YBiShH6fyPi9yGNanbcoPxseVKK30yut46ACySbw01X2WBkJEZNzFT7L
jpTghsxeY4Zd910LxemOrWG7WANoOh1q6/vWMbyGUv6WMOjscC5ZqAlaw8lqfak+Zbkhp6Rz0cBQ
A01gHD7aNLa1p2PA2o45/nUBesLI+KhGUtxSnedSf1OFuz62L6iltJZFfi3IRDgRKSsEo7N1p+ZH
BEihgpXukYGys6KxSHCZhWLg95IzKBx4wQ/voN5hFbvrPli5a1YbfmM8+L1mk+wZJRQCRPstb5xG
I0UH80XVvbk/Jr+SSEYJeKkt1e1ZTJmLVqyHy7w6qyrwcdBSNTGUoU10pNlGoScYPUARgIcAglRo
N2jHo1b2u0aUD6KmH3udyfIq0IpCU3Jf+nUJnks8ZvdoXkONulvBBQI58M5/Rnhu091xTj9La7Az
S/EJWiBEFL5wxMUrgeUelqNFFXEdQdye2JXi+bDhb1gLCHlLgD/GxT5G7sefbFHDV79ATH6g6mi5
qyRYKI3R1Qc4k5vsSvm72NCsbCluEsGBgO0FlXJpvXle99JUoDfglEI9rZJnHcLkznPlKntJoAZ4
lk5KFDli8mtLswC9uAPEHAUJNjfTm1M+Tg73C5fe+lAeaoA+CxVBsbi5nYAMX3DMn+kwpETLxFRb
wvN9ZvkuI5GHihiDGCRRjBgbn4Ur58sWOJgJucCymKbjZCw45XM5t7RrmYzX/t1LAUoMMgb32PIq
Wn+q6l4mHeataZ9ip9BmkUqTxiWE2bSulGhUEUL+5C7bcug1MHuroJS/mkM9hwlH0FJcD+ppvTcm
19J91lIs0pW2iH4nUQeuUytRJJNjKICYemPXbpHDrSbnmqoajH5WvHPWZ/HcMs/i0WqEW3zWbxp6
SZxa7iDTp4XO0UgAxfyTwbV++iEi92e8/wnFVSle6JD6ZH1XxgJv8+9FINRZYlmFrgFbR+Yz6L+4
XVguVpAnNnQCFWCyNOUMwmbiqu3ZlPP9JH5UNBbPOOiUnz0TSDmBE7SXu9uyYi+qCZ2J56n9TtBC
sGPO+j3p3iCp9/wXGSIIFbzk1hhsrdiOZPFgDZSZ04peFNINk3Bei3cVhETvK2N7abeasIwna3eh
tGv9K4sg8N1queRIbu4LPdpbbXSgeUTWOYFxQNI9YdT9JNaYJGLtHb0SFE0LD4mFhjdr2Vsf1GTg
pzTDkkqqxtX7xW1kXFCTzg0PaiaLTcp92YDu3lCaCxKg/ZaFYyucUq2zs/GXPuCh3Bm0CmeihQXJ
eUI72/+GdqoRcTbjwJi+OC5Ac89lmvrNnPlqzfwav13B0BS1/FMAdUS+kEHx5jDI0GXqShDiTfpo
OtX94nO28H4/4PbaI9z6lA5ZfrGJR5xZGdlslUwbphHnC9z1wdI4n4vJKVuTcxELZ7q1E+VRJesr
cumlVN4wAbxV2XDDZNVlzdvAl1vT6CG4P5s5uSoNgD+w9QNWKwlsfUrDnYgf8DCH7MWVVNrsc+5x
BtjNu4D7UWwbbuyam9WcL6ncws91bDgRzxKXMh3W+OJYWoxtEWN3m3kchNvLdILQmSzutJX7hWO5
3rLC0Q+Jfb3nltKUxn5pc4f5HBaDWXBG9b5Y9BvM5WXb/DIUFek8reUl0Ukhoi9rak+chmOfcYub
S1TjLmGvSO6ioVzasb9sjUDj6Hqe2ELBR9cXJDtnXAs7x4fTVOd2Mk96PZJLSE9xe6Gem6+rstll
90zjnJSIL5X8U8LOphK47kOhNs7aCokgoQa2woIYb9eO59CK2Jj6wNzEt1z4bFiBqKFeBJvYlD0i
uav0CQEr+0ojK4gmst6KnyfWeciKK4+RhNQsr20Qb0owYX7ISJ0dpoEpzjz44uqkVh7GTR3q/BVv
kPcVYPTzJUURXJ7Ro/4QrZpXxQYkG2IDm02dOZCMg9n5vcgbzV5BOSwGEF5QrLnY5DS9PFZ6TBuY
6RfJ6pdWBVXK8jg3ks02d7r23TYXvu6lWIBwFDdK0q4ttWFKDuquYDGZbMkuBMEVSLzo8kHC3zS1
kjN1nFU4hESY8J1hluhIo82Tz1QjNIRxbaxPauPr+ue0jr7U98dsrYNCSsM9t8JxE096YpFaAWa4
gFAF2dMsbykCk5HS5r1VP6AS4ETYME+nErU5jb5nRoE+jFzPjL17VZXokpfy1Zh/5kN5zrvlnCvp
maQNNAzQNSXTdCAGT4pWDyjDikxMqvhC6DnIvqBM9SwkycwdhbvzzhPM+rGQjv0Tc2Wxc3M+UVN/
aphYPsvhaKGJXwx6aCIduC0dNKKYntre8BFtmwgrEWf3ctuOJGGzxF/q3ssG0a2HzlkuPBOQxDSL
DgblLCwwX6k6G6FJM/ER5deBeXsxM43i1N1oVOTB0x09iyjl7jkf16kWmwtaGycbjbZRed9JPcdk
wilGVyhG72b2w52xgWmlXWMkGTlQuqmGGS2qOhaaesQ1P9jdjwURBfHL1qvGsZ77zkKaF960ujxb
wWC1fk/RqaRiaUogrla/k2gjAGUd5pl67/SVCjAwh25Gb61lfKbaMVEsWAiH2sYbr5uYVHexTKHB
oPI72mXqs39lLV3DJZ4zioeiuXNkDgh33ri9NfoMvRSGzIdOo+Blt4D1Sa+GANyNtudMkA5pRao8
d0ZePjTwjRMVocMBg1u9Ml60SGN6PPEHjA0HttV3SAFzifmdx2UkQdskD32FS088bBvtpQUBsBbO
Fj3LIPemflEg3zPoaCPCftGhz5z+hVIHBmgJUVZ/mOrrVOS3edRvQjzcQa92qXqVRePe98r9IEbj
nXZJq9HfmOC8KuPyaCbrjpOI8XA9RTuDWWe3T5Jh9x1p7H8JGw+NFvDCheSac4ae8PgdYaUOy4Oa
rLM8ntngn3vkqzL3r7xhOYOutExeras0smgWlKyknSfQ/KQomst+ujDW7ePGTmqnYOo+EXgCdz39
rCgV5vmTZaSRGaysAaPrQ5zgVvzIk32BQaZtnUQhXM4AXDbsWmIRlnHwEl+gOXNHqtyxmhToJ2Y/
7YsnA42cYEe20KwMO6ZTfqfyrTb34iTDpzkN/HEsi77PyTapoItPRboEhqkHkbYTUXrkW4vznNNK
3nzrYswBIajYKhTIbebiA+aOLhLswycBPha9eQiF+JMxZRUmrXpPsteSawltJyX3d5zZzT76iAHL
QYXKX2pEJ3PzhFTwBnYOzk60AhiDm/mVrgcFTPpF2Sc6Vx6OF/Vz/8jfR+SOhIAFuVCNXk7N4SuW
9Vf7tLcke1PEakSNt9nqiO2ll1ibV3JgqUA6rgJ8r2bzuRDHa3FX8MVKlKs1FJTKvzuMeSZxa+mw
rTX/jysWphb5nvBzGwjmrLT6MGna8w62ECglE8Zjs9v6S5ZLSNRuo5zn9CEjBSsq5B7KIw/q/JVO
32Z/ZoosXYXJeOrMe3Up3aZv9r1s8AMnrN4qXoLinwajyZonFcCv8h1fBp8gtkRxb66Htj48MYKR
etjKO38/1xSvE0+FtMePmCzBH6DEDIbXXT+STeVxU/mO7+r0Df+6J+kLKeO8mk+3EgOrJAW4/qdH
i8rQvuv25Xm408CZ0De4YO8dSkYluVubP5XxhHKi36fBxFLlPFnNfondOKf3V7tqvpRhUuJs/VQx
8vFPtEJVYTwHw4kxabFhUdr37PZ5Z5fGLaPOARdFWx4ouQmwfGZ5enrNayOYDIE7ILZDFASrCqxq
DnmNJcXVJIywL1t53ZvpyPbk0+JIVOkntKqYmaZEJpkSPsKtI0eUMaQXJc4RaDsBR7nNgcb/tHrV
q+TWazn89E+6xK7SaRPiCJwNb63EFY7ql4U8rpKhymQLFuzck3PNAwTp83bxPSFlMJuqiyCCF0W8
VOmsU1LSDqh1Z0Ptzr3VnBUuJK1gkhTAGBIR0yFqvbkMP+dh36x0DK+2AF0y5f6TiJ2fKgTbV+k4
m+Tu8uBF1phKspHKRFAWnbrhDCiKci9fDIRHKw5l2l2wKOPer1NefC70ZXY0BW7Oh5ghCbYpFcIF
+7CnYNEYuTJEAjnYqDtvfXTG/i+UOpocuh44YMMIzJpiWqDupXU0Y/3pNj0ahuBpaOILHUjLuVBi
sOrNaUYNnXlOm/w44gFRnmV74utUUjVrAmkoW6+uMiB5up9i1WkX7Fc1w8h137AJGng7yA/okiul
pLh47jduXDluAeYxWuQKDSU83AGy/iiuvxaTP+BwzWgP6vv59Lc+Fi1pmqPpQ195ch59SrGVGfvS
AUGHtcGFbbeWvqZCvwZwU9Pmvp8pozMios32xqCWo6PV/MjUmEpzQnM6fGymiugushWgUrR000rC
7CL4tx9G8as1b0gNbsNlPtE1AogEa+6x8HM2YNwz708tX8ceCICzXfCyAZmCd5ZuZ02g7wXqSfJZ
VhNJSxxAy01Im1tmAv9xlD+rSE8uZQPb4BtD6Ve0enXwC3qcyOR2JVRgkbZ4aPjTvlfCmO6kKsCu
yosYMpT+2zpPhgwYb/rIgKZIKMjvREJnIz6rmsTU/KZVQqhT6pm9AdJfooKYoa1Yn3lDWx2jCSqr
WQBj4TbqnxzjpVfdqxncvnI23i/i4Aw6NgjG/n9Lii1fjV6tP4z1vvAi5/wQm94gmCqcDRHG/XiR
FekEC2Mjm2Vtn2MFJxkqBgG9QoP1UDMR/O9WJZPDQbH8XpMnmLP2quagFTBH7VV7H0FNSEDeBLwN
GlxFTWG0waat01GqDhpQ+XsuM43jldr366MYgy6H5Ht4kGE2TVslB1qytycE/yrjlFaK3+cANXF8
+m23Y9TLXgfAvPzFmCLMlh7yD1Ei7nGyCoGNvSNOM4d86a5gUDKi+76gs0vGEmSIp1m20qYQ+aMC
/QDZ0QJA/7zSbbRypkFlvJWrGErimxS/5115K8ovk29jgug/Xwm9UkK+Wp5gPWP7FvguoDJdzXRh
w0WACRstIZ3PMjG0ulyhmu2xWzbeX//yb//nP76Wf49/19e6WOO6+ks1ltc6rYb+P/8qmdZf/9L8
v1/3v//zr0S8TEMSDU0CLCJrBo8z//zr855W8fNf/9swlXq2jHH1aXZpMOD6yU0OvkN56RnHdY6g
bo6G7ValLzpxf/T2QOdXZWAAHA95rzh6aToi92cp6NcnhCgP060MKXqmxtrBsdK/Ob1qvhdF/55O
xdVYaeXiNly2j4bU4dYyzGzg5PmxRbWyCCqiC/sqQftZLsUhD1piXEiJrpQ5WZs527p5zFwVSrgq
agZm4oRiFrQGNdyRHAg6IFyVy2m375fiUO/p+fIHEH8NTrW+7TgKoPsPkdcOiqf2vcfOgAyp+vqV
mMgICCyRGTHtnpVa5iPrgy0KhsBif2C828C6k2cMzIW7NDpVJqqWoLDHh2Z0Sk6yKg4XuTEOE0Mf
KVrtwbRsdYePmxOQyDRh83UFG3xvl1MX6pd3esj+q394/cGdDh2EUpH+GFOHiFEUoBeI42fg5wzm
GZURRWNnsMNpP+TC/BGNYBHE7GxWwruMhqhkZ42BDIVt6BUUdU1ZWLHakamZsvbYGxhcTWZ0NsUd
p77KL7Qlex3XoK1f7poc3zd1JxX1azZkb8qsv4n4LQW3R5eV4voWOyt7xUOtcZK23In761y2V523
IodSHN0rgl/rVSzaK00j15QaOJM6NwY4ZwXtNR9UaBufgsEl15bzARZbam+MO5JmPiyXOsBUwXWz
sTXloE2Cbf2L51tWjX9+vk1TshBwNU2hV1r6++cbGyidAVYSfVhjC//y0GsY3FDaODHQtxv0fRni
QAwzUT2RdT8/Jz3Rehxt5asK04bQRZ1dxz9dYTJ0xH0JqmDDO9uFGymEDMJbsSsZg7YycEoGSzW1
WMNCjgspJy5xQDXMmwioUwlJX8XcB2onH4XdR90iZkKTL4lZPpxIeCb/UZCZEWmaJyW91yBItLQJ
x87wjatjMU/ySnsIcaK2/VNuffBszZLnszl+UYPqkulHlSRoOn0ADnAF/aIJk4+75sKdlm51mYR3
lJPwnjcEbBNUEW6/EuTlGk6suL3OuI3LjIu9o7CyS821aerfUM5Cvdp2BmRmqnUeEYh44flOlHuz
V7ifPINCDB84MkpcfIr1PhsJCxnGCUalLdZK+VGsi/9FC07eXLJS9Scsni6LYLa5qqW6CDUpr0am
rceOgQbRXgIDlj441R8OwdAXBKxkZeoxV8SfoePlwZY2YlgUvGV/HRWqMTrdXdqWK9Dvp3N8zvgn
5BbiHp2y0nwExfNIapixWMHAhMA2Bh4uvKbP+B0+VeUuG4m2vnLN7SxD95b2+UOSEDYpWxfB+6vd
YZ6yh2oML7OoojEot7ndrmrxuk7MWCz91Md9uCf7ttENHRReNuEhSlNXorhqP8jSMSNuxergtDqf
CbE0meibyPCswvpcSl9D+rzXFgwXdlOsnLNmuVRzfs0K8Sol8W0xZaeCTDVG4plvjxH+1fJnTycq
aUlFOFd+qSOoKQrDYCFUliIkzI0nQECIFXbfPPDy5FPNm2/qeZO6s86v9pFiy2tz6oRvqePEqYOC
zn/Fw1nhgDk+vZMuCDpyUIRkjIUaHuDQm/u/33lM2TBUXVZUVRQN/R92nm3ZymGTMp0TRO/IFnoT
dDUAaqvJ54JPyVzulUZivnAoJX+dNfmt6w5FAhNduSiUJ5ladB8U864f47tkyN6WiZAEFk+n/VIk
wybvpSi/YGSFLoPwoGL2c/t55KSSPMxafBEhFDY8KU/dNCe3lxvMbxev2koyqibtdpObP+/m3V6b
Bf8yPWalOVDPLTH5wl5lS4ZyGKQFoAp10nVhNyLtB+DCOSapG0+wU0I6qEbgSIOCEkEw3+TpqCEB
vcwcvjLqi+R4DWKtP8SMA3ZNByJAhnAhlsGC7TI/LUt6zsT5ZB6sc21R4mhAiEBE3Sbuxoo3l7mH
o9BtB8MxNNH5GvvKTofK7p34CUFJqRZHjNJysgYqqUwwq3NvY5sDGF3zU9colYWpuugnmayieYyA
3RT1H9GxVQbc2IOPi63+qOmnkv70ITSRYFXbQF3Zn7hNKbV8TNlyuuaZ7kN1439TlOymOJq8Yj0d
e1Sh1qr+UvPubLNM2xXkgyI6Ct1bOs4X1cS7uGmhYu8TCQuiVnoy/DMKV5v9miMA2Lj+o+G8afEV
rEK3XLZ2vo4tSWhy2kY3+r1i3GcgYsXSvlB3Qxqoc2Kn5OS2gPmbBjWoYzbwLTqqIESf19aoVX1m
PDgN9f0bE7nUgvy+L1OS3mB08CubpUEzjPEvtiHJ0v5xGyIQqyErsHRYuqYryt9vQ9wm8hGz1/ZB
aRom8f5ozOhsVu23tpWtUPX0U5408Ld+zpRagObIhflWL8U9mvS7WVcYzaqXbUww2sI0mpiqmvc+
G++1wp+t8KTIcNNJcqelB9ufuv30zASS8nk20seO/iarrHdhGjCPOI2ZEmY/cAw7Bvw+o/5BDd9+
BDgmwbOtLdET09jXktZf631Eb6/e1ddHe4qfjDTsEXP0prSbUyllIDdkqGkN0uNzMhgnJ/+tZPLN
vMYclsoxJKwcGn1FRcopGWqPKqSMVsqEsJeBPrn4DC+Y1EqgfmoGXgoJaAZXRPZcdzZMLk+s+4QY
82O9MZWNVCpIcYA0X7sOI0x7Y/R9D9/1+PCOuDcr+KXhpnPnE4F88rwooj8+O1lqbkolz2TTHUV2
bqaCTxl6iyefYbdPzPyYZtIjXrJHsxzmBHMU4/ftrX4MaRvGBUg/ud232Yha+mxybY8RCIwljTxC
ue1UO0c1XKnZIDlpUja/bWHZCycpMYO18UasOGBDlmQOGyBCIvWrExC8dDVOG8g7I6/PykxwTPzB
0l6uA0Dm+iys2qmcN0Yb+xvj17gISlrMBszXahv56zL5nUXMrem9ASUiyxgDM15lMmxyQZTsNe7s
TYWkw1xncEx26j8KbWAWkHAS/McywJXAoPoQ6K//84qum+o/P+SSxKKuyrolmeo/nrU0FXd4p1rz
xywB5mqIph46GQdllbpcssDFFfydAViFYic9xu/K3g3CYBWs04IA1CIANSzuJaNCcgrbcByr5rrW
zVXvi+tySDhY4Ydxk2/yVcQix41g7sTMu8fewSVks4uesBZlntysrKfbJCuD9dMigx4H4h+h09+z
sXpfbRJbeROd5Ia7948lBDfgaRtpc2ulerl2wcFvxFsNP+ZpNQ5mQvGqVFN7ylqSZafqAJwXT+dX
Y/LfxkRdD6uqnwUGzYyiXyytuoyqeaHXaBcnVK3uGpk5n+qKTeWtSXfQgGfxgtUf829FHSjZgjjO
A6EAu1b1C+XT145m7+7Z2ohfsxD1C8MQrzSkNyre3pIcrTO6CMR2jG5z+2q4FHF86X75Wcya+dK0
9rBmQTddx9nXSRJYcQvbuLpRgnJck+/SxWQwNqDSFVdAEILtOO8uWsLxG2xIwmMyuR/EzBQBTbSK
TpFbkwGG+HCth+aqAo0xV26lb70wgx/oQk3Mg/lci/uFO4b0+LVSPTreaE11RDx6YhxBnSTrKYgU
P1d+IupOTq1sTFgWGa8YrbNG442FOteWyinp4xNdNc3zZLURTE2JSO1HmlezKNlnoy/itythSGXc
kXvuyHKDU4uIqoHnLbdrehqqBoxQRud39WNiBVMpWlGevU8rTEMSVNzxDu0roHb8wxM1ZryvnPeJ
0UyRZzQ22hSbrzkbx4HSQDaFp9fhNS2Vl4bZu0i1G8P34le+t7qAi/VBYeP4XanaFWTVZf05Uz9p
Es7FIA9axFfgLq0ZzQcoKYvQU9gV+yCbMBIu6XhZWCQH5P8NilQxCk4GboQt280/JE7Tkz/SjoWn
pqVDy+sY1NV7pNK3TAe+lqA8tZZnMenI5Kue497tEbNF4j7RbihEhyMF/R/urwybocIaNOZM9IZT
FdHuTMnHBtQQjGiV4SeWoO0eZCZ/It05DymQFD4ede2pe/hl4I5VxJlM7Opt3eYpz8aWltsF/igs
y2LtmOhTsWwEEYkbgdbO2cSLZjo9aS1sjKdZUG5Fll4J/GEvqEP1UGF2f8swMJC9PA+7sG0TW107
O40WO9p0m0U8S5rrJPGMxKs9j9k93cx76YfFM+C6b3GkGTH+PeGVP9WbRIsvjZyQ1ppX4PbrTjjt
mLhdTHNE1rShLAVxUYftf5UgBQ2tswIkGnN3lfPx2KIxbdz/pCoK7a7PwYtsl4Gbwh9GafEsHhXQ
Pd2MCWeqaO5p4I41QbLqbsIYWksDfL85IGdp9OTNOGAgA4aCua26d02/O5OM64coAJ8aYGcz0tkb
8F42G+XIqrumyA6N4aQZQ/XKsiXoKvJuKuo9fiuZixD4Uyyjz7R1su/IsRZJ77ewvDddpKiBCHnp
zibI2U1lqnvUJNjTFXkFLXLqgpmwnjB2+zIxYeHEWTtCNBpYBhZCsHD9IwMuhd8PyxKgNJ6jtPFT
tA5B0v0NuzPiEqlZ5Vh8NmaBCvfepMOtBSI1pODZ8RhvfXONu/lCTuaMyYTKDSkK8TuFVlkGMYLP
mFAUHHlD/jutEhv4VzrnriGnIYXBrXhdNipk0/iFF/WlXL/jXgjLNnktMG432eqOan1oarQw+3Od
Fw9fGGrjfvuMONi0jA+k1KYoymFCYa8loM+ndQ7OyUS7VYkJawUA8sBj446reKpK7qzP+FXL3qpd
zF/tLIQNOBUQkslGFizxGsiL9NxcNl29aLQ5SJt5qUA2W4FB0UzOw87Msd/KoH23aJqVd7MUhwAV
XpmDKjnBZrQ5yIxONNKDywa8PdMvQ8/w/M20ZMooADUHEpddIV681Ohob8+O8z5SZQzJ1H2SedZv
xstImfV6FAlXF6SjBfo2qaE5TWN36km54Z7Z5XIKUEEO6TcqIYa2JoiPXXQ3zMXz+iCz0Fg4VAkP
ohbl0+qLfmO0HznjGB39ZmVuyXeZwmIasZrEUEHWkzCvp4QvgQiMhedomOlxHlS/yUc/OQ0fgxTt
Sad/RRu1i/qLKJR3LgO40fUN7yxYttgo7/Ks3OkEHFgfaIRqgPs+Oy0kzjWdQudBREiMz5ArDzq3
ZthaMyKzIxlhwFP5voTHrcwkFE6SWfJlbodzP6YnWb5kseJ2RF2YLTOtaGgZIoYl+CiDQKr5DX8J
vkXaLQUI1C9EP9nf6CNduBRrP61O5Vy8s342imhnv0tq6oHckdA8iGN1qarprOPWWjbb+NYLoi0N
hyjaOygaVhE5ZyOoN/m4vRSEYfRbR1ptIua1/OzfsdjdAIzmZnQClHZCAkMQM6w/IDuE4qRM9BSp
BGqpcLMkzf+fD1iy9P+5RSiWYekyoyzVsrR/uEWU+JjqRRPaD7qmQ1A1eGCiwzYARSuFGz2UvXUp
2pOSP4EMyy0eMcysRKwVHj8OX4L6KsXaqzZ2r6ys8UzsFrvbY1UHF54v/C+RSuHKTa3ISTLRke0P
8lS7X1vIAAUH6OAmMxgjCGkaZ3lvYIs30sUtYxJbzGXNCPsQVTRceDcxOVpye2Scr5ePWNIfdVKD
Rmxfk0v6IRR82vnXOHuK2pxgfea0QwkpDqUB8k1PsAVFhUJp11Jmd8gbl1hhSTpMQDWwDONOdoWj
VZHkF7aiybQfD7lqwiKVQs00KFYQwjhJTjlBmTrV+SB+U6zpCHeR31FUDxOBYqYMgAFEj2zDqRwN
RqT1EXqtr5Cfleht7HEmTqW7li2BEp688shILhDkJtQJaswOmc5BM68rLr0d8Cytvqlydx/+VGjH
c3Gnb/Zm3WJheeFjfUHuURYl1A2Yd9MaKkkb4g4u9P5cPwRTOVtddMq76jQvdShrVVBE8RN/ZHbT
rshIXBFnUJwBmDncCwW5qWJ4K6S+qq++BjeRVLpuzEeauVROLVURWEAys1YKSNw89YzFnAjxFBT/
TEJ6pJ83TRkQ0HMfaX72W1DqR9O1Lxaw53Z6k1eORXJ8Nen+iStyebdUknyNXJiYTvfU6eBjPgHA
ZUIV8UpxMijordK9lsE5+gMRRgPXcswZbTfT8TTiAC34qOvYawOBEsY6+G6V4jYSmtZ547YW6wzd
z5KLX4SjrE4b5W6rLftfvDem/s8XE8M0ZM1UDE0WYYj+/e07tay4bFq1/4jKa7zmDJTUo/4xOOz8
LoEJb4MsLUrnbTQuVQiav5r2PO4biqqYJI+IKrgMs/UNFr8c/mhCpTJui97djd5e6ihoIwGqlBko
MZmF2LKtBaJgdouZDcdj6X/MFPG1wZZFR106tfV6WTL5PNdUVupTQH5GtgmIDpprOGTZmphGvenX
CEOxhaE4mXduzPYvqlM7pxi472l0C3XnRcPrFjgbXY/Rm1krOyfZixKMEM/BAYzZJDt2EAEXQyci
Ue3SoBdWGJsYC4fKw93DD8XyhYQAgY4QkD+1CyEwfklFerPwwUhRe1dX7Z69wO5OAOaWCK4YQ/rQ
pF8oy29GPt564hIjSIK1EG/MoW6lld2MaLneLWQFi/yZhKrdM56iKOx5NhR2wA/zHgTLMHKKhsCa
7bnIKf1d2O+ExXzA23gZGVxCfcRVuVNH+dyMBn0NQljTfWyUTMOmk4K0w/Vf4vpfhvDTxpy2s11h
mFdTfkuUlfROdq8Ui8Fov0sfijumUbB0SghH9LQk0Sl+NPqPkGDUsga6hlpef9faSLZYOGnaLoeQ
0+G5LfrUy5COLY48jdfR1G7x1zDT2B7tcoz3nQYgjCosHVGda6ooXArzYA7iHe/tcdSRXZkT11lx
UXHpLgU9b/tPc6Zw8U/NBGFtUr/Oem99ZGOCsz9FYEsx8HA2BO3VfSjYMkkpqpyUcZBmaABb508n
jhzC6ggatguMeEY9uFMnuDHVrNbzRJ9D7RmxWx3XYYSohXu4MdzBIBZB88bIpH/hakCvBkE2bgUE
SNlIq7knVcBYMuXJYL3LiVHnpuR241O1J0+wngopaLTtCS+9bNJ4qu0bsZJM7e/MpjhQRsPteSDB
ZrIJ352xeDAJG4reYxpQzypYSynIKvWoWZimqwiPBZo/OSBCDNX/Zew8luRW0yT7Km29Rw+0MJvp
BQIqgJCpmRtYMi8JrTWefk7UVM1U3TKrmgWNpKVgZjLwC//cjx9GcwrXtD9auJlELXNRz5w3ujoo
IyCGK2kgazmnWpmrq5P9r9cFRfqn4aeliSpinGiKsiYqf5agzVqptVQ1689+jiiZK39VKzy4NnU3
WOxGytHhNIHdId88UhM3ai6vQehEx428sVDB0firiNH9TsX6WGJR6kEyETA/dlgc2HopdNrweyoN
rIlT8aUxXpIGMaoFPRp6LeLwapkcyLbnKo6fKjwhRED26rPHcJGSbsTad0nn6Sw5LZYXBVBavoY9
EMuqR0XScT5K2a0cWsClnpW3PGbVEw1Pw05pvTcVQA2/tWeV4hEOPut37xhW8ZwPy0u3yq85F7Ht
cDYbLSoHM+BcKmIyXRIA8nFxwri2pU/FoN31or3LlXT7tD6alrYQLT19VkAPLV0MZXerl3B8QGEY
3qL1BINtRSLYl7GHgme5NTdtg8rBAculESxrj1MHqppYhEQiwiyUSerW2Da19pxl8xn48LlJ5vMa
re9m+6okJZ4EITAfWwxJWuovGtQ20Bcq6Au2LWmRvMzP/A2PlF5T8nrQHSoBb625XCa5OgtZd21d
yNSgvoyGtO9eeNRuusZMqAGKYVfA9jhhnr/Z+JDQx2QARsbr3JEw7lbvHfqbMJFF80swtksZZAe8
W5hAVc4AJd4JQwfjgCm2dQnQczGZuHFSsXCQi+UYVyttakvUNjQa4MCMJbs1pWjf00u/KziUmyuA
WrsdTw0Svla97qv+tJowZuRXnCyvQp28rutrtpjQUdvnVU2flIPep5G4NuGkLMeNlpK1H+yQ640V
jIew7WI3oYKh5TJpcBnK+56aBNUrYvoUdn5Ce2Y/A+vvDwUvm0dlYr7g56aiZy24O5YUMMjnNmGS
pLmtmtGFtJ8LzTxtDooTA0/xhPHptJ1khFDmXT8kWfeTYkYgSvyHS8ow6eZl/juLEDB3V6ozjxWE
LKeArBaoXAErXfVXdjwphm6/4C1JxuNGX1VbVmER72DzsfyZqW+hg8w5O/ASGHXnblHqckD0NYi6
Fp0ggIJJ6hpAYwQ1O0pEuU30m5V8wN/sk3h8ZZScRVxCgoccHpesdZORtoT8gOfxUqYWlDqDa+cO
9tkRRbKNHEjm9pMNgZWdmgQy3lC2AbDjY7DvFqcXib/qIkVnRuf965VIlv5pTM1hXuKJMBVVZxb2
l7f/nQ2jsLbc7Iym+Gz6p/1ZAoR5fxvGPMTMGLW7HHBrJYx+RuJrx/Q0StIJxAC7WX3ZUuGi94zc
MQyI0kZ1YHWQPoyClWbEmx16Ixw+oTfPLeiULFPOdT2dNSU/ExEbmxNW9dOIVNX56Q9tABR0SIJc
7rxEyTwxOyQJNyfF8mrwfWID1oyww9CG5TRGhFVO0v4HjZkQaXFJa+gYXZPBstm8rsl9udv8q/oK
VgLKQBcmukN1gDOsMSQL0qLNcB+r+QnJKcOUR9o+IJOuZ0eMBShfoBmO1iYdk8+njB4dYNMcKFME
1hnvLw/yqOC2vNWm/jGP9UerdO/9T4uRpi1U6indEiTgz66vvE4AM2kEW1kEojL4hMd9qhX8GIib
ut2EVnEbiG3G+X3TBG9TuGzcNTyxdJERgyZjBQDZGrtAWXdw+zDyG0AL1OTpBZmC2ZXjr8UpZxYZ
pboKQnbdGyI10+Cr2OcB3Z8HPT+bRn8id2rKdgtrWNEbP085f0tYU1oENAPpSXPTjD/zrJJ58huS
vRhDXb0iL1rQJ6Q5Zhtg2TuoUIy7snNSxR9U1R3z2W2sFJ/LiSCaswKFn33mZTT9euMo07pGjUfn
SHjcU0F0DUiXJeR3ATQWJXUA32tgGUCusATuwGyLALcV4d0xGCixUOEoUYI3NlIUG3JkVPz+eKS4
VCu42Ol1d5ETHvApOtfIxYne+iAlkOhWjNRTn2Jkn47ES48lQBDr87TI0b95avQ/n+sthU2bOYOp
G7osKn++D+fqqC9iX1U/RoVYyb2oBViO7Ukb4M/hH7M2/QB506vr7QSs50yxiuGMcJuze88RPucI
P3TyU2e1NhHNA86ujVasXp5PqkSyd43DVSXp89jhmlAazxYOlYdYdK5mMt+T5m7sJzoZv95BV9xO
DtPVWYm2lVTWpLof5llLhaCK+yM60dEqYGp2HPatL5kwntwjLjYMdOk48tKX5sEHTdPrmqVXo8f4
A1jULNqLRjpTEAAmr+V5dxhw+Kgp/nCBSzqCwGl9NYbagPJDnhQ3SbdDTeGuQoS5EgpvP3WX1OhA
aEEWTJogNUnwSRl1vpwv/8jGDZRV43s1CjC64oSa0pdRK7DK/2pGKerma4HKE3evxZqxVMxPOYOb
LdgoLtUQhOuHKLwhEM9DsCPw1D1sNOSU8y9lx3UAYXatIi6pRTm4+hF8O1bhtKM6iAvAbmUexRyX
pEYCZTzVSc+JQL6UCt4CusajdKYMRCumLzLmAR08nfPYkBC7zz7xvpIinCELErAwd/BWaLHQPI9d
IoXKGWX/MgDX5IJysLsPWWp9LCxwPshfTM6ozeRAydUM+RFS6VF8WEVeciw41n6thvxFHHN8+uYz
nSdONgdyr52tQ9NWnqGyXICpbU2M3wV8cdlbOAV27eovbexDKWABSVIHUZv+jxyD3EfZZ4EFQLNb
JiyPKwdsKl/HsCn3u1JLXGLGe89shRjegXU8VinzFJTrKBmXRDTP08uIkcuyHjdUy9cwFZgNWXY4
el5TjF4X14RSdU/iGpCiDVgj3vryorVWkNOO0F6XPbuluemM5H/acoCmLd8Lqm2pDIYCdgdsfY+f
6BcI23wOh3fLyXKs/Hi/zXl1BaGISnS03B8CCyBWnsyh6So3I9egMuLwxhIKA34TX9VuOdT8fHR+
Pv/6EVflP80UTZ0jusSGqEkc1DVZf0hif7cxdlqdaKkpiD8Rdg9F+WtsJwrX6B9bLI7h9oMW3t7x
hejTPZUTiinal2EeX4W9etuIHbDxUVoMrkQ03hB+FP1QXbov8RFaWzKA81swtAi8axUYKOWzyuOR
zf6K0pwFONUDU2VmgeQ3LbDTLe8nvvyZEPxxelJ23MGm6pc0LmYzuut768FaGM2dQBG2rufWiq/6
pt4XuiAVNYoZAgvMeAbW20LezuKuRmkje6kAKbRIo5i0727qYVPLIZp9AiqyvSpeZeahgoelf3hY
Mvm0CyR9Jkxk+ebwCNnLUyFOXPps+WuZxyDtRTa3jtRoFmybHlTdkwyce4S+CI8mpFc8pb2kgEnT
IKlrGfo9XlRnXUnjP0reCv0k5/rJ6Jm2G/YModdM3qS9fFVLzRutmOhg+rw9PJKiBs1un2n5sg1Y
T/GJeuIYsotDfclGc7t1H/gOcRwabdAK8mGXaSfh0t0MXurUbC4iWBviaQrH31rpfQbk3GOxqfGy
MmkrSmxyj2j2tkSH9Ll/r1meUzy7HbK2efxVaTdKlBUQXXbFnG6mwIylJzDAKWncPRnRXWLyMwIG
RNMY/L6BE6JAIGIyp0K0h4E3NURzL2m3nDDzgxA1Qvxfdi9Bb7gMP6RyZgdIz9MmXZh73LbysGl6
RFfActrr8txs61k1cXSWNfUyMfWYmbfKwwWuHllgXKLlO+RAL8YIN7G6NY/h+z5yNgc+SSZHlmwA
hAysS5uK1Ed5E0AeBFWhRIfgPkAcq1ENFhM3BUqq6el5GbjnkGKpgZKm1TPcKAIvrPIE/PU+Blij
RDFeUA7a4uoVxFeXUyWaJ4NJ0EQ624F+pe1Ow46TtcpHbXN4uSar5f3QsJySwXzZu+laPZKBTwI5
KcsXZxDYTLt2fjH3xMioeuNXCVhaZk9iJkasO09IAxrsIpwY2zl5UNHowVzcBtR98nABe5OIIZQQ
cUfrS4HIvMwBL0W3pSq1YHY+QrfHWzbRvrSkKpTDg4XxbclwvFJgyLAibj/6rPyYoqbfH4SrN+0H
8KfDHv+20JYUoCoLGwpAaG+bay/7aUhsJ30e5CrzB7k5yoEpfidGc+i4JuvYH6HH+mJUAZAAj9UW
xzY5YlQnEYUh5LAYGd3d+6+0G5gf3PMGKdzNpeIcT+K5FJLLIlHaRZujkO+XrFkves3LWT8kcJYS
aGRLZFV8QwyQ+3QOYzdOxwj6UewymSjPffkzYNKyWdLN6JIbvORbG2unvrdOGoXyhoYD3YgSEd4C
SOey+5hxR5jcKjPJcE14Atpz52oYYZYlvRgJYeLmOjpcy0klKUyPa+veABRNxWd1x1QivSlS/aY/
xS4wO7QsdFlMzmgz7zryHPB0vysn9CN+hAb5RNURTtqxGi+p71RW6zgkVCyvjFcvThvHmMhHqa7D
eJwrkIRdF6HmXy/2Emv7Pwq1j9Ve5hZkqKohkkiQ/+TW7cVG0aZ8kX/W+UDbYhU0UN1SZbATPNQx
h0mFKiKkdwoLS+Y3CSPaNWwnfM8HCa7bBxjwHpi0/khIZE6caiE6erTk+UkjMY4liEHF8FuQCNqW
uBk4en3k6ZdZYQl5QPCi0SC2ZCusphiy6ty6UIDKvSEUZD3Ma5wOM1V8bB34xcmCD6IZFQi/ksdB
ztd655wtlWu0L7lcH3OeETzO+SOWttxLeN/oSEOTEbY6rogLLVyIDRZXngHWgmGdA4UoqUhZFDIB
pUhy7MYU77gvI0U6E8RyRJZtPE60ZkAixyf+BX8gH4j3YdFPB1qOl5xEkh1tKUh77NpiFX4QoTOu
m3HIUAbEH1Ix+PFK19Fd6N01g7ssF0ftyp6XPJmsaM5kPM9aEizSfkneTH0/Wbl5zvkxZGqGMp5V
TnweUcUHqB6+rLWeysyzY+ZpYjpKfmovOergNstR0duledWM1W0TxpKckgd72h6DuyHgbalg1wY/
goQ81SLhojzNKPGZMgeGkR5jZT3mOcGlCb406QJ2edNvVbdxR2MlrcSBeFBwYs605F11zvzkxE5S
353NabhAY/ycH6gNFCUyt7k0HviyYT1hoB5wW2mXhQtctXN2weuZiVgnPI57y3RR1ukyDkcuG2Gh
yI7Oj23X1rO+lOfYJCxvmBEodwoGSujKBXHjxO5o42G00zI6wv2icRJQyM1ZIMmoILZ761v+WkfC
ExqjE/BNnCcrY3LMGRbEunslnVU5oXkMRX3/0ormq6R+rXCPLZFCapie91JkakzVMV1Ph13njIsx
P1UDa11Pa0FGhSIcBVAuZHiQ1lE/UOgBqW6f37Q2DQX667rQGjZYP3og6rGfpp74B5TtMsOWzX8h
Njy2I6Hagy4m7YQkzKydedhKhKsBVZmDqvxmf++1cKs2J1lnr6G2gWAjuGuKpVtu87RXkqLs7KMi
A+Nwq/usWodk971dOMTpb5nprTshTUOoFgvHYOUk6PTLxN/QctPHJ9teJ3+CKCwxTD9IIzERR4tw
rrhGpbpDmdFJfqASsl3ZyFKb5BK47GsR6ehp+4BzyG6B1m12/r2JIDhfeS8Ox8aB5JUCGc/B1Aus
ZtW/MjGk8duJk8Mae7LizRArgWf3dtUzaWc8UTv8p9ILPGHmE6FqTd/9DNfKjhdcGcvPjaICCBgw
NYC2HIf+BmsSNgDUVprdb2kbj0zlPxm5FAtuDxYsArMwkPYtUmUBdi4rt3TDJA7Iw+VmY4ilO58q
i6M60J0OmA6rEtNpLVKM7wwgEL8JvTNax0kERPuA34CYNWtcJGSh29GJq8IZMGgZGzkBam+VU0VP
jSEInhhf8pk5w3cpU1WipocHcLZ3BQpxQMEyPjAtiCOlHJLQI3ubU2S4WF4VXxbKxCjUuhPLcYrO
9GankZgaqRW7GZqpZKcIgzrGigoEEgCxnfgehWVFkGJE2OQf+VgFVXtjZDEvLyTkZkxeECShx0zk
Kem1sFeT/+lHlnbqvBm7jrSpGFYYh9J4ZmpMY6CQM61JoTIYegASGFm9H9Uw0ZQzuOLupzWKh2aI
ukf11sFiV4JCSNyWME/NaW/PFd/SQWzHMHa4GdLos1Pv1Zk0k4C4sugUfGx04dSbFETHpy22zrjl
8CQWPF/7lX7yWyGIN21we77dMoX6eaIF2ARfQpX6PU6xoeXZcUWUaY+zUBz7DvIHHKg6myJ9o9lQ
+725oFUAFs/IYDC5SV9vWxsOSxaVEPNbFB2TM6RSHrDd0qeFimXFN1mgiAtYquLPteavGH2rmhCr
4otr5sZyuOJ9bOeBOyyJBcf8rXHQW3GrUx4lZ4xZW1o6iwTRVPQecGkyZbGpkSEbXGFoXQ4oknVO
WulalP4Lm1xgkUZXySXgTtW5mAxM0vX7MElPSV89ywU5f3wcgsVcrZWeNUrHhbZ57sAEx9wVsks7
8h170vIHdX5kqynyEbkZ5ddNQCgZoJWTBJ7M66RDeh2WQ4ezwphxr8SNK4qAnVMpFKbhKEKaBp0w
sEd0vRji5mtXohfFc2o4OxDccicufEjOlSFTwgZrAfJfBCMEj3PvWwcSHqRKLCZzORJg/kiOkXw6
LD3SWJ95GqtA7yo68FC6QmoiBXgJa18YJYYlpQev2Ut/83I7DeZ6WTiBb6RLCvJthSIcKnN+irfx
eZPql7FUXugLWshh1V/i5Ks4pEB5Jr92CXBTcivLszGsJ3E3Il3mJqchlB50kiuPVexSm7RhZ2hg
zBIBvOp0psG8vhFqCKV5OH4vN0NpomJgPtYcG8lRKikopu5oAaslVRkS0E0YrFVUpgAE6dcwEdSD
nFVYxQjImRwwv9XjKnFbQ7q2qIifNbyQMSAfWCg9r+Ke+I0VZkMY66/pfu6+m+92+TSI19R0ri7d
R4ZtUImzU6fvjFIAC2+rTTnp8K1sQV6hQWKIvoMk+eZcPetSCMGPeQpFsYs/zVEO+2IJG0K9itXY
Sc8VUwvVF7yCc+t39WHgcgU9Qhtu60ZYIj2Q8RAayBS0ylDkwReeEUPSJ7Sg6Vear8/bVrwoOTvi
PL8I+3ac6Dizlj8kIi9l0zyDbHkSabsvzbvMULLdcvKUbJN7mB0oa02WKO6U0DIugyx4Zr36+poH
PRctETlQf56+6fU+q9fllsTB0oM1Xy8855LGzr05bc50SP8h3opD7GxJoOGa6uoTd1CWLNK6Z6Lq
XoMVdcGDPSpEdZITDIiQXrIsOrJuLvQ/wEN5ghl01H9UNAElv3RsWTEEYUsLsei4slUFiwZ3Eynw
sQ/ReViXniJ8iJ1qi5ADSBG7o46gCx4LtvpWosPYMjw9xNaeWpkt2bzW9Dj7OhY/Ulu26guE0nPO
dZ2RujzwGuKC5vbT8DyXMT3wLtiRGNIPU3Vd1XiVAVGYSfc8DVvrUwTOuUYLFJLGS1IdYp4WTDsh
9hLck3GE5NiJkWYIdIzCX8V+mFEvxQuQaZUmLyQX2VD17wUXEoJf48OA4zAMA4jJVSxQ1XEg1Dq/
ZrfOAipDcL+F0VdYQLNXM6RjhRa9uToSXQwylb1Nin2VqRJzDh9FknVEoMaq8xjOQAvwapZUK5c4
4zvaRuFcF22TzCvxGU8MJNttAwoBct2Zh+QozFwBwPrblkzKm9ESGu0Ax6TJgjWsHj1zB1aFkl+6
9DaHEivRyoO73bTsnRYl+t7cTTfRzAvqtxiJYEhXDnFQWeelQCrxXN+Ynd1ny2AhoRRK+QZVqNlx
39nKGUddAUmsPc+l803ZBQ7m9elWjMBKB3dv3P1iMdEedWdCwYiDhqF4j8peemv2snKk5vnoKVFE
nElR47lyByaCicgXyUyEpGGTfMyxQElYgrVteiOZ8GrSFiPKV1wAESWNg1yfO6qJ2gCPAhZwWwNa
BB8VgDFjeFZbcT2aikvN0H2ddU6wEpyBjfz0SHzGXsgwFxxGfIbOcnYVPhG0tfv6uAtZTAJKNAuT
qHM8ndTvYdBetj57zcbsdVNWCvi+tLD96oTihDuiAz7VAp9KmgcRg/OWIvs4Ux8QRU4+MqQiHOUs
0eVx47WXFFHeVyeAkqb51UnU4XHJzY6E5HrJfNYE4QVyBUYricbUbhSgUvdQ7ibq/8SPmvtS0/Vh
zC91xOA79OGA8hN3JbBMXrFezb+fP02yHY8MxGxzMs9GspwxLXJtseEdVd18l3hFCnvsXPq3Ylaf
9FZ86mNGqjt3u8W6t7YEiw+3x5MwSPcEk8chhX4nH3s5JzZzb+CNMlQJVqryHsSIRdW9eIWgx/gI
qEbnPqrj+0MCL1aQKg9ZuV+PZQnyU+nC+VHsbcRhplURIwW/1i4bMOZ68yE+qHuUb9kpxYajgL6R
2gKkknUaH3a3VjiJqco8hkFIkEKILnf5VMjdaZYMvGGOAlAefyy+RWXB51rMlziOT00wTkaU7Zon
jq8djWTMkktc1AFGBBsvjC2fh/4UcYRIYyb6lx4pzeTlDnMeF1zl5ZQ3/Ox30Y0sAmKiuxPlTTTO
CPTqIUxF0yIejUEJ9fO2MaNO2oOKDQiHJutke15bGyrQMh/LjAsKSYizTjEPlzW4NdsAGARo/Eq9
X3lQ5JVwvOHI+H8t7OImTxXU/CIa0eTUe/S4PgpcaLM3ve0CXUIsKIn62tlv0c9by9OZ6+YH2d+w
r8qTL2+k8QjwAlGeqCYqQXHNlVstGG4e4xN894TuS9sEWkb23EAFYeS7WpPHqLEZj0v2PiDeQVT4
GMr9rNlMbwOpWFFfnezdUmq/r0XvzcQ/Aqdm/CGjcCVFRpUqiDjO5z7wmdF7o6XH6T+gJjU9tYlB
7yBSu0XVehqlZZDzY8xe/KgFNAIL1loKPS0pQeDZ1ebGTe9Qr6lnz+IDjkD5IE/udEDyvJiaPRak
Ty2W3sUp3lbKkdr+GNPqpeVQz0nHyiCZzHu+HHT5ipUJxiHCUNFH0nHg/jxS11DYfxgKz5SVo0C0
zI7giduYuGAVqD2xV7sfSS3qnoW+SRkiEH2VOifU7ArT2xX29pZ5wjGoK9mhcZN6WIaOYQndC04/
TRFKBVver89JbQf1q/izI1IDVP747PTNzhTOycSnpHOz5wEFlGJZ9Vg30Hf3MHiuqN5afiuPT3xO
P4MHIr0NaQsGxDigDve+tIWCbj2xHZJCs3O5pADe6V8l87Qy1SRAQkZTUIFQOK2/mi4und9xkYU5
0e6luU50M3YbBSjcAPJj35Ojj2EKcejH7hl0FmL/cK+4vMGXDOqnmYqRvTi822LZcFJLIFDoT1Nj
j1wCE5pVeEFwU+nd0U2/aq2ET23H0IPED0os2UFF1e2guwJNkvERxzE38VVjWi0EDzbap8JOVTOu
WhhXjXV1HH/nbLH54svwmWSABqbiS4tBOPhL/hDjcCnl53o1XphIAlIpQqm37aQervK3mZC5IYNM
DpRzDvBS7Gj1RWefTBgacNcCXQMTGoFiOpS8asAoIlmd2I60+ygPrgHy5yysn3LPF1RGxZI6WCpI
Uqxc9s1TrTVnd+2G81aRgu7Of6OLutxHI0026RFZo2LtwEfSyDzY9gh10YLFQzQhjfOwkpajuT8v
W8H0tAzVuDuC5ATwRdscRnaOPQPZLJnMCbgdIl+42RlA9bH34JUP1csmz876Kis5/5gaJUJ3qrgr
GBXvkEOmM5Yzmecz+G4mSSfBUfLYM/KI9vh2cMXZo4ZVYJxVU8D4sm1cx804MIPXQawcDq9pHTHF
S5LlqAOyqyz1kln6ta/UW1ETdUp/ZeWLtIreFozdfhJHLErR657iEvwwmK42k+GL+w7Ill7XHvfm
APcJfIUAvgL/fERHQrO+NU31Xkjze7WQO3vuYvmAe0ZzcrU81sN03AkyLYSY2oKpBCwaGgzAOPng
3bjp0mgA3DTbJg8eA3S52G0z4zDXHJMVz+KwWCc9mSBuEJw+M/Z8o5roKfJlIoy6KLmr+Xvm+C6B
sGB954juon0hsut6Diaxvk9pfxViGaMTI2/kGVv5kee+SC0gZbs/uU5RrsAFlx4mrBYSVouusoNd
TeFFkWWR3kE3Vu+DjiPdmK4ogXtb/htrPGvun5Rjg/pyDHymoWqK/M8Gmo1iy02oZeOHuc9Bx8OB
c2/0FuvWuY4+43zbsUIkbrm0rmksrro8PBeCK1AriJHRYzUzZRT+3Z91khZTyeVT85WVgEspXLZK
uGiidmERu2yYT4rIihGEtymUrKOUAJt3yz9ikRpHOnQ00nMJs/Z45ZRKUyjXPtL/5SK6oLypzeVL
4Aap+yauuBRJDloUJQFVc0ZduNTXgYOC3x1Ale+GgWdTCtU0i+S9Z4K4RSAuogEqfFnqxIoQQ7Uj
fCnHYjAWH+f3TlnsUYVcAELO6EnzSmlQHaaa0ImKW2pcIKXHPmCiQInzo8k4SAkMoih9qAzWMd1p
00wRTcb1XGR2KjXngR5TPe1vLGD7ww8DfTQ1VvArMpDjqLbLr9Uq3nf88INbio2r6S3eWzrucQ6u
bxrzVZGQgeyF6zxEnLKqPxAUbpM4XJW3NamvgoapSY5hpUIKg8y3n5VXo8HFF1V1F8nTdGqW8bwL
/SVvrCDe/lgYW3XNdKM94LZFOT3vXvoZm/k11+VLRvwbvkHt175WDre5bm5UcsyP7gwgjgY/APqW
Ck7SImW/PQNzyAcgW5jW6eJhN82gJLS7okgwuvCIRwv5v7GcAiz/59epISuaoViWYjHR/lOEQ9iq
uNGHSf2x9dAEYAYLkIKHHuXU1j9F8YdIiZvwIGTN6GBbuFsTRUbDPapPFh5lbXkAWWNfZ0EiukaC
41qhFBvfUAl93cLYEKK0dGfxgE26vhg2pojhIXBwQkQpYsQ87EJIVDUUSMxqFK1jOl12t6tq5nfy
kSHZEc/PsWs1CtKaq1RoZykR+UKzg/Si9Kqn6zMjozzomK/VDnADpstGglwVrjpzEJN+HqjM5fBo
W/k9dh2UPfrG592HvOwP/MpTW3oXtB6s6OMgNuPlw0J4PgKtwpbBk5mWH7UQiTUEVLBOe0djZOxW
hxmgbO8DpvPLmnu9wiA3MOgcMiHSJjdZXqNMgjXEOK2rIl+ikbe09VPSsOrpPHQ2vLqe71NmsPKZ
JlgvjdHz898qcOYOO4nBXzdQUgo2jpUdavHGbAwSBjLKmhzBRnSsDd1J8xNRiXZTiPizRLqegdF+
YEQoOwsHEO4/sfUiSssLe/iz8TsBsbyX9K3hsgvTANgryXOiU6pyEqhOxslJx+GR8HMg6KD7c0LI
dmItD2nvKOpdqEb9oe6a+zNnFrIZCV3ts8B3/jqOn9ZenEFgf26Jel63Aqj+oaFF4czcq5mvGL6u
9RkDl8w20TQsOWwTbZL7vwfK02JS+DpnAHmm0QIWqaMtttHnr3lXvMii8NSZ651kBiHWTLlqSBIj
q3qGa/ZfT/yUv3AP/g4/ZRogeRQDb4dhSYbxf3yRf2fvIAmfgHabxx9GUUdmpZwgI192Rhq5Fo2O
aT4Tu2LEJ2/wtHQ8hxVdTEZx6rDNYngOZvH2cCszyG84QRdtderxfgkgeM3euq4eNVEfo1Py1Kh+
NwMh5ii2rozEmP7hFbrFd16ha2OnL8D/nuIkf26+rK25gl92d4VSIe6pF3CzGPxngo9cWuCRiFcO
ExdjN8/FyF1JUd24xyDnNbAVKmsAGjBcilbH6vzTeh8et4wTh4VzOSTXFOMtGKJnUt2eEpk0UJYI
nGL9cy/hs2661zELrEMJcqX90plGZMyM3ZJD7iDB2QYk/k4ywv0nf7ag0fWKr+zfZacfeoOJrkY3
9ZQEqsrvZKnWqFJto9uD+FYn9DfCOq9wUisxr+X60gzbObM0UhFWhKIzlBwsEesUxnVPNwi11ZP0
xNowOvV7Rq5L5sjAKEi76PlPsFlonV6MJUS/zeT4YgrR2v2nAQw145jRURgt8vLrs0uzzIA4tmi7
yvrrzmNpZ6iFh22BMnGjVCWhSOodCxewzZhG0TYw9dVHt32JNcHZp8LJ3zXAr2y5DlKJiviaVVWQ
NDaBwRGnJN9tYRJMvhuMyE+0M69XxoK/jRzbLwzayRsJTCjcxUkYYPIU9ifrjHRyyI7t7w23QWNd
K0FnvoLY1JL6/F4J2+alSuEdKduYuasJt9QCUIZHgpn+sXh0OXC17b8YyB33WDyaKh4yELjrl0GK
rulaTF6mT1bGl08LrBhBprTDYGA5UL3ayQcaW2RKS1eUACMW3YcbIl+mY3dVS5XbVexaYuXNvDSe
cxgHgpdtbz1yoYWppnn8pwu09EHi7qBO7ar/aMirO5tSkPoXv5M593XcNOnc+dSs+4HxlmMz1bQX
kqVHCArUOEth8LqV13p2xiYJDcMIxZhiCyWaxPqkvhtWeU0M/bop29EEq0wE8gbpKWDjpm5SimRq
s4QHFQpHqHVMMJdhb5Po0BgDHWqtwpGjXDf0K+aUXHVzlh4uvRVWfcArMio+npggZZO1mOJqfZgm
7k7EyoonT2Gmd03n1s3o2WISfyqED+oFoDiAINrRMtQ1Sn0TRbHPOaFxOU8n4//5sf/HP3Dxhr9w
8r6bFmkqScc//fW/z9l3T1vL7/F/Pj7s/77bP37Qf1/bX/Xz2P/6NZ6/2j+/5z98IJ//r/++8zV+
/cNfYO5gtbxPv/rt6dcwlePfCH6P9/z/feN//PrLZ3nZ2l//6z+/m6keH5+NyUb9n3990wP4J8ny
3y3Rj8//1zdevio+Lvxqv/75/X99DSMfqin/ZZkqEbr//I+FPO9fPtl/WYpiKv+btDNZbl1Jsu2/
1BxlaALdoCYASYkURZEi1U5gatH3Pb7+Ld6sl1eHkomWdQc5yDxpDCEQiPBw9722rGJ9qMlH+FqW
V03wP/8l9P/W+V8U07KQ18imRSdHnbfHf1Ll/xaqSgAkq5atYXQu/uv/P+//Egv/9Sp+Jhj+2TFi
McARqANzRBBr2Zp5Iu2TJS+2pmGwNyXK1X4uJwvcML9MwQ+QxD+7jI9DaHRn08tnqqg0QWn92YII
XtFTQLzYm8l2hvcKq6d6TmL6nw1yjBu/HIRTmuQwyBlEjOgOyH3NtNDVozMtNuce5TibX0bJe5+k
WdrbG5Xmhn7DLVNVue2cacz+M8ZlwmzLUpkuFgvTpZ5yYCJNTKPoAnJTfUVVjf1sE41Y6v0+Y6dv
HqafStxwFExYNCydvvk6VupClkm/5iqkaczySG1EDYKrHv3A70P9ebk84gNVWbfxY6LVXCjGaRNq
2JeKH5oNF5fc1nM3lJJorRhCpcUwRyuVNe3d1MkB7Uf9eNWmSfj4+/jKse/p7zDpX38ASCdZ0PCu
2pZ+ssq9vB1r+mOVLX3cMdiWQCqvkqNDJF1f7KoFeqxaDWiEOABKPrP8vz+8dhTP2prBdYVZOP77
lzVj0+Aaq3GQ7jyg8MkUYWH7aNcry9iq9aNvNVS6jTPXJEX+9rx/jGke//3LmIacR0GvZunOFuPz
IFEiqWygTXn8DpJZdYYChfHkp6uuD27H1L/5j6f7OLxNJxuSYdWUTz6TUQublqOPBsBjNWEoH1vu
9RqGMF2IuVcRpJ9qOeHhikxJCpiNQTnzBSmnHypCIDIazLqhsVMa4mTSw7jSlEZVkp2KcQ6hDuT1
7qkOCnTb1sdoGYY7TM1drcMwjvrVpCY3FTpYK68ORtTfpiT2bClM3N/n5aeVYEOL1UD2HVlmJ6uQ
701K+9DCNUJvX4w43IYde4gdz4tMQj7XYLMQ6Xdpm56ZDeuH1WArfHi8DERS1snrqItaiUWUpLuY
rHI9YimTsRPTGJHqd+SL3Qjn2t+f9McF+HXI4/v5sgDHpCXpVbACxFheDj2XrJ1IGppSVNfzSBDR
I5/TCI5H87k5PvewJ5Ms5yFkjD5N6cFF1j1F4zYruQ0EQEh0I32l0ZlQmKSu0wfUtFUtexO0wBnU
ycvGuLWqZs5xhg7ExNw6WuiFvhQy/UiDUtDXUL71QSW5bSBvG1336Vussf9hnApwulVSNi685EIA
IkWWd49W0XfHrv0EQEyePeO/NPmsp4VNoSNPKqq3YJBo0p6qjQ+ouhvFpgpxS4lBG1k5KLW+q64z
33+goW0V0ALUFpC5gGTcm9hIeeW08YAL2np43UekdunPrvUR8mS2skriP+HdteCTAkskeMpy0S6H
ZpoVHV00IZtdaMEKpORI65FCBzucyMAyH2tdvepN+yoUjcCZUnryaCFqgZJTGvBuhCYWSpPRWGj2
jwn1hJ7eUEri6LgV5M4FPH8oXNQ7zL4FAaQser9bT3K4tCyaotE1UdCjCwyzgYmqw5k1d3yzf27y
fPM2uyzZJe37XZhPfsqTwUh2hgbfPYplSlrUESqjWA0+2L+RFrI0nBl0aeSoAOB+zpK0XgVIlxQd
nL+nvmQtxlFo+M/8Zd+PH8FHT+ej4AyEP3KyG2n5KIpQ5AV2Me8gOak+OOp0ENivIUgjFTrT/V1H
6lGOz2m0le+fgzhmc7FjQ8nyPa8rw9/ujBENciIZ8hWYd41OCRVglGzUSwvdAmRs3pHiGeGz1qvd
RaSP7TUKRuNqUmR5LiUwlc0Qfytjov4khVTxBUtqIfdx+/77PKnf3yB/rBAWUFMiUt04zuOXXcMK
jaHwe3gglb3EziHMH8h4X3X1UzviuN1Ns6i99uVnJdMBOJedO2Bqp2OQDb7M87iOsQzTZt9ln7Gf
IRUgXQGfMwnnOjQgH2wnWTgpH+5+/6uPu+efy06QfFEt/fiCCXFPdtcQ0LhmWGOxm0SDCiXexmGJ
rsSX4jNbm3IMlE9GslSFeFrhFKHqczI9fZgrlar1xU6zfJK7vSVTGZQ8oEdhQncDjYhjzQdoKEcg
lS1I5GS1PfN02hXLmKbDGBvfM2H3D8vLUrmHsMRMm+D+5E8yzDDtvbYudmF5P/b6bUZjI5lnRzNB
JrwJ8sS/T/b3I1RYhMS0uJu06Im/cOxfVogk+xhXxky2bY0ayYZmoA9vwvHSJ4WSCnMkIYntDd0x
udO3eMb8PvyPj0uNwLBNmaugevKuJbntar3MeAOdnLlth3mOongLbQiv6Sx8L1OKoyW4qt9HPb0P
cGu0VGHrJscjF79Txnwt05ApAQ3bhQEYDzJNkjmcGeLHef17CO0kYKwSUVgArlnEaIJQcQ2dN5d1
n9hUgEx9NUmo5zDLf3+uH74c7oUalw+h2bp9GiamgNnzPrCLnYryorMUzLu7O18Nzh0M37dfuGOI
53QypaCfTm862F+2uZqZ1a5W9Js6zAbAklgYJcDFQnlT+PI1hkVkka0OJ4Pito+VM9fG7/van3/A
cVl9WbVUrNKR8khFAHajU2WncoPPTHq0NnY75Ryv53vsexzNNPkqLcJfcbJIBx06dginfeeBYdEh
k/Rts5wskFPoVH5/gz8Mpcg2O/Xx/Rny6dU+HNn9Rvpqd6pi+8B/Q20RK/SLgE759L3RPDOP3xeM
znAc8hR/NCFOL8a8Xbnz66beFTQUqjG04qOPZGid+cq/fwy6oqCYPN5gVEMVJ5taYPchmZiBYTA1
LMjgTzRXmT3Fcc3iywen2dRrZejPfA7fP/PjsBZaTT50buUnUYI0VmYyKAwbT3RDgX8I0Nxb5vPv
r+zHUWxBQ7Eqy9a3u1lnoh1ErlrvpCnbZp3YZ9RAfx/ih+s22iOB7EuGx6B/u26XWijkuJnqnZV+
IiJzrQijMQP9snWQWszMIQWLbDdIuzRv5r+P/dPjfR365FPTeq/0LYtJlBTrUh4DWhY669z15od1
aKu2yomna8zk6UGcFYVZVlqrb01QDCuY1emdb0JgYJ1Mm9+f5/tQBG3yUcPLejS+vS4p6lCgGFG4
66dxXDTHOjYw3W5RlPE5pPzJUBSShM0LI4SWVfX7vhH7iqG0eTfu6ibMr9RxFJgXySbaK6m7/v2p
TvYNVRZ/ZQSBdqicAN+u516iJmXTtubO8mq6LhQ7dkn+6x+ZlEhXg+jTcyvy5JM+DkgCxlKAM1u2
rJ0eNUWcpL5cydJOQTLy5Gudd9XmCsL+2ldubHade7UqFKeM5OGRBHOJMc7Qf7RWidBXRPGm1Wxu
NAOrei15EQ1INM45qSb6lzpPQb8MZSqdyaJ8nyO2M8smHCZtyo5wsgsVcqK2fpNLuyl4idGWxfOh
gip05uD/9tJBMXwdhfT216NJlDr0siGTdiII9FlY6Pm29wOaIZES/mf7GylAHsUUKts0iWshjuHt
l1Mw5oLKzmCWuxYpAaJu78xhdPLpf/v9479/+X2EzalSyna5K58bGiWDf/jnH2fyy88XGF2YqcSf
L0YEoRe5N/v9mzgN77/9/ccF8WUAVZdM2UfSuLOnrXVv0xsLehB/GpIBGu4oGMou6L4WD5N0+/vI
5ybuJGXS6GLIi1aUO04CDBmK9syTnfv9kz25KNI+MGSYcyDGqTuJ4B+++JODcwSfKVFQLXfZtBHi
Vvb/2e/rJ8GxabcNpDh+nziSLq9NIV38/gK+fYR/fRmmyZlM9sI6PflrvxmK1pDKHQX7Mr8YxIVS
v/0+xEkI+r+L699D/JWw+7K45LjrEhBeFfrCAcio6rSt5QrrASonEIj0zIydeaC/AoQvo1miDppx
4lMk72vn0ImW0PR/f6BzQ6h/fi10idt0TDOEZ2LH6qoKWrUzQ/y8bv+es5MNC/mRr2Q2Q2CjjmSf
zqjfH+Hc7x///cssedBks7jh9/v4Eturdv/7z5+boeO/f/l5RRKhEk+8cvzUsBujIN83//AJTras
Pk4TI8TXfVcdVBxW7TMv4MdFawmdLhdCSV2c/LxWISE3gpp704QRT3HUPhyFU2t6HLzy3Hn749v4
MtjJLmjVUtqokMB2tnkjGRn1kcv/w/uwyPvrVMFweDhZTqmZjZFSR9UODoijW8CRHq0gP/NGfnzp
XwY5WVM+rh4TfNJql06oASd9X1XFQrLlM8HJj28Geibud2RjDP0kOGnTqROjrLFj4dfr9oa7pdth
0re/z9jx/X5JeP1r06KUc7xJAKg6LZjoXS3BLmR5CWyg6Fz6BJFpPP4+xk+vXfsr3rUpuOunbNtU
LZuGwnFFevq6sxYF3Xf/bICT08/QmqaaDAawa7ctn0NaTX8f4KdZ4i4sZBJjCo9wsnBTvaLNTgPj
k77UoEOGC7D3OKL/PshP60oo1PO4ycvk3U4G8ZIGWI1Pgshoab3DH3vTnCva/fgcqi50oSCWolj6
535l2Ynldymp6riU99EUb8AbvgW+TEvkMWP++/P89NrFl8FOtpagaLvSl0jJ6+YbAsDX33/93KOc
zNbop1qfdkmxQ91u+EsvnNn6rGnPfIQ/jiIIGQQdIpQUTzaUzLdwO8NBZTfSi31jBW8ifpzUM6fI
jxNlaOQfrSPi9fSuy62xaYtC4cXHK9h0xn96/yD0ofL+759X/3zpk1V3oH/lYpf5+PCoOw4qkDe/
v40f165hGMfVy3X9tBg8pVTyVJrjdj7anmHC2VTxsGcPL34f5ueZ+vcwp2Ei55NBQwHDJEQi6bQf
6er6fYTTsupfGyKXdFPjznzcEk8+ESxtJ7VpPQok5mVTXAT2ku7BGm8gYCkYP78qzez3EX+cui8D
nnwmYZCnGPEyIL4NXXQT4POWnzkWf1zFtkm+S+c40U7vuVg7j6aWMQRkC2WAd1q+l8iGzTMpgJ+f
5O9hThYaX7s+IWiBNe957qhFKFwjx2e83yfsp0VAtgb6js7r+eYHSxtUP3ZxwFpTD2PLEwUf/2iA
00y9aXR97FsMYH2G+VoT/1m+6a8VBtRZkCrRQEPaJ6eVrKepgjqGn9cgh1ymlHG1My/85yn6e4iT
65oaxEOjKGmxy6WtPb2m6eH3GTpurqdRw9+PQJHyzy1FFLpu4cnIKzAKRwXAjtz+qNFwwJz3wNx/
H+2ndUVARy2Ibi2T/NKfo9WCrlbK7fmORooyeuN+mwKz+n2Mnz6RL2OYJ9FWV8dmxpGZ7ybNFeJh
FLOSpmlNOzPMUUBxfL/fJu/vxzktsJnyYIweYfYub2/D0p/J3X2F+rSY58UnyAmX+kiB81C3jcZ9
YH8OtNJ6vupQphXRtYd8pH1S+MMaxH3VcoC9o+i8gPZJILNrhmOl/c2LNn539IF8NcRd1u2U7nOo
DqaiOFL20bTXdI7QLLHX7CujAT+KlrTL0UYvsuEyitcqvwk8LNZvomkrebugx/zss2l3YQKzBZsX
HQme1u1D4yVOLzS0U631hA0AiiIaFQG8fI4YwWPLa6+wg+7NtR2jy6+cOFgG/j6ndCt7V/BJzfRG
lGg5pmtjwEVQxXy7dFBPFOI6stC21pE7ifkoXdb5Q1YbTlPi17iI1buiHZy6fcknYIY9jozGWs5v
E0FJOItxq0L+XM1r/6FWXiyk3t4VVqaoxkb11etI9lC/leNokaehS1+AbRVXEtxJcSMFL0P9FMnm
qhzeonyV18kC50Kn6zsnqHaGOS/a3YAMtI75rsxZZN4HvXCn5DCwdeOI65n3TQ9oJVqq8cyb7gpc
TYaNlS8ERk3TPvZvh2ZO1tO1tHVRSm6U3NE4xotADpE9pUeueZDs5XJRG/dpsqu48x3lg68W1lfh
W4LBrlHPVfqx5WQpCs2JQNt0vBI1w8wCt7VEwgmBvgw/vO5wQNSXaol97TwbloQscaY6AjOYbtiX
yAR6jODSNy/ep43vBqJ3aEWfvGXcbseetXVs42rMmcGsC/0+bg+1vC6S65jHMyA9JdJFq+QAu448
ffLmGLoVUHNQbLY7KwxmebH1+nVsDEDO3noldgYDuGkVOOaw7YJ9KD1DPCryBV5GJr7E6NGoJ0PS
QCB0W+XIq4ILP6VZI7j2hk+s1rAsmFQbrwrQHMK7H9M7w0BOkYeuJZWXUnqgNEbztR4/D82G6Srp
SUc6zpIHBEmrtyNHpGPKvRSsmu4x7CDnX5TpaypuWwX4jR+4lvoZ2YdU8tx+ekVAHTYvSDIovIMX
vpmw3EZCKsZ9zsPH7WunJ0ia180QoRY3KGl2Tm5BT+ezA0VO/wfUK7LsOhbqzSweVadpLtthq3Bx
sJ9xGbOhAANGyK/7ZBHJNrnanYa/IvjnwbhstdWUrU1tAessHj/Ucit7B/D8WkwbJagIPVsHNarY
wCkm39GmxxjgoS1jZHpHMxM9+JTLi3Dt2+saXf0wOLLI3Qzjsg68xd6SQ1QaQC0Cys0L0nllXOB6
iIlgtvYlCJD4ibkyW7qubZX4gPNOI2/L4ULQzyjka0nd69Z7gLC8pjerOATRW1h8qsq88DzHx1Gl
QAZSALbFP7Hf+5rECnwY2gmMBDpV77lo6RMRhmsi58ais2o2DQ4fiu/qyrKM7+1piZBYKhcYFDT5
R6dsRLgd8o9UWUv2AYcvt/aCWT3FszJ61PyF5COfvYrHjd1uUnuGWY3UDW4lYYl5KJJ9YkFvADOx
tNU7A/m+vgvFXMGbVcNtddA9V8pggNV4lgIJSuTYqdWViV1KdZ90gHzAQcUShnIKym6ejaLFii6U
+aj7yM5gHIb9IbTmQfRidDKkGohow9EN1DVLZQYas6jQ3iCTp2VrTtoZjn3k2sFbgg1trL+VaB6s
eaWAcruJMUNWsltpeJGMVTGurARC57AT3XZSqWPXd/iN+XC2gTv5UzbP0g8dp+ExRTx2MSSSU5kb
CXqAiLdSvLXZkIPw06sACbOyB/vKKqS5VcKq1+alr/J2Pbcxm/eY/rNgulEx3PAS6OFGspHEqulX
dHvOIAi6lUbTJJIcXDHINAJaAuRdzZXoGgWToV3L7bPQd1a7k/ytwEfMbA5NRAcRxBr6jWelDpP5
VbaRsHDBlBXlQjfwb5KWVdLd1sresJNbO7ufBGzsG88wlqJ7j1PqmIijZya4bJ3UvJmHq4Jmqk5E
1GeKGQI04J6Al7Jqo0xIlWPspUZacALVGavJKekAzhBlUzE9KDGwLz3YyGbkWuZG9tH63Af2QS2u
RPMhME1tfVzHQrTm5NU67xWaHKzCeqEY6yh6aYI7ebCebPHWRNsMCPegugZdelW2sCZ4DDkyaKAQ
6qrvQERfNMNOgWeFBC9ZhRigteNhKHcaLqDEYMpjqtIHCyVnZ9ipIyBamOj8/QWUetN89ttPQaMo
ukextyrOxwEzKetSx+OiXwM2mLCImZ5t8yEon2Qd9PxWK2/r9jVVb/MKFrz0aBUfYYTMu53bdTVP
7NGlO9kZMaXpbIUT8q3znowR09BgL3eEUFd+uIv8lRhgUZiHTN/hONqVd2VzG+sUjuig6IuPv5ih
0t7DQR3KuJXudG/VQtxSC3ZTqQR2fGkDy9UhjSSDW4w2ihsooVa8NsEDpIsWR2qVfbrYF/o60Eba
Ej8yH0Tlm87ulbCr0gvacafS70IIsAErNhqg3/k9lzt5Vud7XXvAXtz1ok+I6HJSoM7HlxhBHKwi
Bepcmm/17jHCPiEZwzluvU7GQQO9OuW0GAkG+k0JVlPdyeU681YmhI9+hdE2oJEq6uco8OQaRLeE
vhNcT4JnjJTemECL2fU97KGRFodbhc3b3mugj7RWcVq1XuaG7JQ2FxzNvPCwDMrKfmlLdx2W11a5
CUN9F4nMNTrbxXYTCsh7LnS3a5NZUTzV/mU30o360JcbeehnnvYsSTaFAiKBXpt16qXRsNWmNHtM
LzbCub65S/R1Gwl8by5oMlv5TeAakXCNGqkTCAmN/aUFiqXRbkmfk1vRyicRDHbc8fwjOV4KHY+M
laXeUopkCbxYGURVtr0kBi8C1C9kux3K4sGz301WYT3WbuZPztBD0De2NQjCIA7dQn8Lo3va9Bwv
hE5B0jOYaDqAUqhkOyNZ5eZT1XUuMmobnykilLUEUMeSD7J+0MbmuZPvkxqql5v4lqNPjzagxATT
cxZGaj30xGaS/tF7mesd6UvqXqaPXmCd2ZvN7VDY2BjQajpuUXm5db2Wi4Qe4vtcdxuoSvpU48oN
JEy9Z80kpe9q0q0dA00c3odxk3s7UVy1x6c36YmWVEfF9EbvPiuOpWScFoo/XFmVAZgX3NK4mcSD
CjS+fakrTBEg2ejRM/sjENu3IrrVontsGTxzU+S3WG64bZ5sJs6FjCOw4qT89LDn87XlJG7xD86R
5hbNIWqh5ePEhCuCMg0wHe9SAEFx8F52rz5YcFmfC2tuGHdaPzXwUfI3rYQAh3sEhs8+K7+deyX1
c5ozAZIN9cM4fiSa6cAgc+NxMZQNpxnYNw0Re+T2IsRvSXe9qpsF3kTTZky4APkko13DXA8gGABP
6do9rp8BaX/L2JS0j1iQUnqsc6EiE07b02wc7xD8cWwNbtYonFsPZblViOiyHL8tvXbywIQYuI3Z
xwLuHtnSwva9bTcxDshydN+AZsRexdHrtToJF7vTmd4i5uw3gSY71CwZJHS0sOeH9hJ0Ng0931i9
a/6tbT5b7atqJzPaQHLxqRvAY+9CsZbql75/ik3ZqSsIR/tAvwrrxsm1Td/0zoDT+9gk88mk92Xv
pRFt8CEeGsjD0V0Nw0cUAOb1tBm4g9Ta5+kEaiQnnHnEq5cQLKNlPp73/TwqzRu5kGfecGQT6Wyo
VxP3hlhks1QBh4M7jS89pv6DXN963BMyC5Pzx7LKCJ83krqcqqdi6C7aDBbJugF6WhTrjI2whqdi
19dh1DvKmM5atk7kv0DoaIEHs9IilsChh3RsVV5aMDq86Tn0cX+x6PCRW6emsT/scjYLiKth6w7N
YxsWMz0CGA9VvVxr4Satd+a4VwsMDpZ5Q0QG4QscOGj0W0UFLWXIl5CvBFe94q6JUSisRcZ8Dzin
P2pj52px7wbWIRsbJ6Lppovod68GbM+wUgUO34V3sRRxdermhoKYNau5E31U2o1SF/QvL9Owcm1I
1Og9ta3XXsb9Cy4GIapyDORMc05v/cwkkUaHxzquxxnOBzrbpr4pI2MD7HEbWf46BTnZXAfWqrEh
e+fKzpCQ1/LAQKgbLGGDtWdfxpgGGkvaaHLz2jKWrXieGny56MRPoJnxQc9sO52NinQRQgyG+2q0
Aroqt98kmlVimqkyFlB1DSWQwxCkdGvQ0n7X2VxQC8FK6GgJIT7214N3GUrTtsxsV5FuoZB5kDAj
SgFafqnkN4PyiEmbXLxNFQCHnnVcQiLB3d3HLRSYcM/FHPtKp/Fw7KzTuTXhTBQeJvPGlGkV1/Ol
XV2rFraWi0mGA91C7m0co8ZmDz197DZYu3iE4GPb3PgQ5Uv2NKNcJn3KadzPyoy0IctGQ7xqSuxN
OlU8fdHXwrGLJ1xzQ++gpvu6xAYJjEV/xxUsj690+mpMoiyW5Uzjgy/Ll0p7T3s8AJ9CdZw3hewU
pNgS/j+TzeK6NkakFdjKxlU46woo8QVoUWu09hK7ozQqs4xMUKSuba5LU8I3ls0UrhpQtR3de/Y1
0Dqrxtjj1TEiyK7z2SgfSvUtHyCbbiP/KYDSHq4NwKythtWgpDspZmTGTY0ffYXLWYoCmt50vwaj
PX7QibZI4UMMHtDWfDl0GqZW+VzT7Jkh0ZluZG85ncvKwcwvMTCatelnFEIU4kUEwIC1apfF19Cm
QjN+iUWtQJwH0eAF4iEWizCUXKTCfGHV8NnzH/X4X9AK8n/HzTNK3yV4+MPoLWJTXMuSvi68+8F7
GLF15q67sAAGF5DzI7IqRv2sWhY3LsUZOTA69T4tubsZa6xwwMyaNwCIZ7KShhBd+7B2pSGXP/qi
N697X38vcywb2smzZ7FVm4cODNh8AJ7pljriAnXujYrbqoxE07IXTfAYwMfXH8c3K8M+HqApDbXn
1uUbOHBV+xhaycVI1wmaAVOSHqJKu0wagIEkEUJIwZh7+vqLLLZdsR0GkL18deOYyWT0zVmBoUWg
TG6BkSx+CLjBRfECj3UnRpvTlXvPnjfZsw3lbcRdQOruE5IGBb4FobXHmawh2VT0kARuhL+Lpds0
uvaHN62Zt8XgeuomAD8fdMpy9P3VND3oQMrBlV0TvJdcTBtcC3ymYlVAMZTBXo4A5/ESbG8aILtD
zPSylVYEQSNskQau4oA6/1YxY8fw9yExVhrHTkseJDCZHEK6zsbLZG7pr4V1HXoB96T7hqgZvZrb
AWhScEjPINM1xr2IsZrOIhAWD/1QzBqrdBvgFJU9zAYx7nprGdn4GquHfOgcmrtwEGycuHzOyJiF
4lbLHuPqPv/rYm5Ht4V4A7rrZuzkifJREOTmkM2sQAFLDUoD4mPPGWRjgJ5iTRNG17g8eDKsZ39R
yHOPJKhK/K53kNOweqp7z+kjbKwi0kOESoHUwx1fcWNJ+HyNeHS7rnb96CUyHqIENpIH/0Gb9/qy
iR/wU1omJnZzlmP1haNz2Bg4PWp5vCil6zLWOXvilRUDAL+YsMGxM8e2lWPGpstuGnXeQN3HTRFT
0PueqKrEFIRoTA/vWk5pmGB2c+OFWMQByZNuKr4KXGad3K8JXcARzQvl1bbudJkcQL60IMSaAGMT
rnHyqlVBrxqlI8rK9fr3Ql3TzkEaa3LrhAkAiFqQoVGOPjvqTavzVds7s9vVxWKEKU52KiwjR84g
dGDEAjHMGWzyEcM6BjwGPbQ8sK06TSXN1eRDlS5N9d7r4ay+NuDEYVaXr3JFycy/0vAv8Q5D92B5
+5YD0K6WVoh91sIIr2I5wUEqnpfljd2CyCEG0/Jm1uvyNQa0d+hg0T2VbuqFrGfwFf27AGUSTpdg
KVwWJmCTfIZR+ug9lPDyexadbtxAQr6YmmDWBHw4xninRxh/FIXT2yvwOKP/gY+zRRg2cUq1cP3b
vNxqRvyoclyQ28ItLhhuRRzNSjNwVPXeRK7tkS802+dcnWAnQ7bQqpnit1ALL0oO44gO23AJ0YM4
ulscE9EWWzkV6YtsQKUHjLQnEslLZGo5xuJAi7wll5bZIJPZ7Z86hQXQx5vQVwheucRHj6UuICaZ
bqCxZ1dM2i4gZgqUj0BdpvpzovDxNBuve4ZuhCJTkFtTzNrBhm8mFxs1umm83JVx5+X+YgAgVOUb
Wa8cBSSgOgI3bm5C/ygqWHfDYyPsfTjgIBheQl9hWqZZA4QlupoGyU00ZZ3jTZkXVwXnsNZ2HA82
gUQ4t/rrxIxWufUiOiDqcgQMbdvaa9KSpNbKa2KFeWE+d3CUKxOUut1cFcQdpo0jaV4TeG+D+r4z
d9mQzyNLd7UigeIls5sd2A2c1D/kMSEkB47qXY7Ask2VE2slsseWHk2vLdw+nAUkL8jkBOahRDAc
XRosEDIKHiBGCZ2jkmH/Qup+2ky92ORNCFezumriYamgjtdZqzEGgf1AhOq/t43tStpW8/snj6ja
DhByce/vqv7VA1PJwQIaRdXmkcnvdCTPLOsqIvvVFTdKctUODTHWRrFWuSe2yPUSY0584cr8lOFv
ENI5fhpcjtWjrjwcNxnFvqk0A8w7EYtWE0mmhNstXG593YUyrRJAPfMLAztKHwnZgAVWDkGzkedW
skrDQ1iyhpCvxtsIALNfwDwEFlpDtTx+dzepcoNG2LEE+zRA4yMriKysHT5N/sPomzOWC6EhtBXr
aPxHYRPoev1i2pywxePAhbKLHkXwUg/2fECjaFTCiapXDDtdUaYzHQUT2xBQy4a/gvfmFRsF44gE
CKg2vgRx7nQmqpz0qusXkXiPA/OiQq+QmpBNZWspexplhg0J+8rA9hg/vXKWpvrMmPjkOY2KCB+O
yTV8ol8QOt411UBY6G89d9qKLFCurBTv0BURwEc4etbbCBetz8llmFu6GxbTlM90DXKZVV1OgdhV
9Z5CiTT2bhSoBE7Pvn1f2+DU/I4ixbuaCtcmSsEwylwr+j19Jnc6mMyIm7wIdxo5Jbs6xPHO5LSN
iCy0rdRuSgBEugxJ+NMvSVdif+bjz2QNC1FLFHDxJqIiXZDFTMvaGZqKaxaZCdI3bQS2nxSOSkCJ
Z9h2jB7oJFv4Mfe+unJzcSPS6Ta1yUeOfNP+LJcBYuKCmZOGtLNiXg/Fwm+zVZYEexwM5lVovJd4
ojXcQZFTXsod7kPaeAvVg5SQMqNKTsr/ydMeAe9ouUdXpb2XAcw3BHrWBP6QqKby12xd3JIvzeg1
4W/puyPmuLgodCzWEgxxy71lcL82LLeRFK7MPvWSeDkFxnKwb/poU6lvuFGgHrUvpmBnNd2sbKqZ
Wscvpr/2Mtbao05BLHxW/U993MfeQMXLQ2gku7r8pgZPfTo6FvdBXTmmKR89ssd19RLiX2Vw4Q+8
e7aXZNxjRFySr83hkF6meYnIOHGH9rP3NlJx0bGEfALhROMiVPVHb9HFZF22oGzHq9DghngRWi9Z
ljOrNTodSLFcEqZmp3cKnsvhTI5xf2tKctjFMuDswH9u1um8SeNZdIyNgZqquSjBKLpxI4GrJXNV
iGziT9JaI6+/kpwmPdrL5VdShY3pQg3f42hEpm0vPB6x9P25zZ85tEtRTesJhwvP0BepAWn+MQlZ
zBhRULJIiXmH5qppydzly57+ai1SZi2sVftVk0i+BTHsTX+V68FMY8p0oics6ntLdabqFka53t3b
TcTd1eABCZNoXpm8ajnBeqWPys0A8XAPW8dHcUGcL/L/x9F5LDeOZFH0ixABb7b0nhRFUZQ2CLEo
wSZswn59H/RmoqdnqmQIZL53LYtfZf504kcSMTka7sy03530PSzGvZ4cKkdbN+nwSDxlMaQpu2FE
mT1YV2VOmfmSUFUggx4Y0q7E3KpbABEaa6nXpEcipOEuWpVE71ENYtLBazTVrAaqc1hYMvHZWE/D
fHZTH9qWAo+BWHoN0LJ0E37x27j7dNQ3t3urmqNrfOnZJTI6ss3LWalv46lpRt9TbDKziDuqbih8
54YJr0qQPI8QTqNN2+Gu18irZk6n+MTwCLAmbIz3GmtuQ3YkPXILCwwmkb/hQFx6IVep+1Ok7jxy
mmXDV1GJu2sdMDfuXkpZTN5Fop7mAqBC965lfe/8cOWP2yi682vz6/jHUo6GtmsAL3tHzrPRWiSp
c/cG58y1BbMn9DdnpNNLV4hH/tNG99vT6myR6+FRSfSnMlIb74s7KpefoJ+iLTmEpQEUIhKCcLu3
msp5B9eeWuc83z5IPdhtmISPVkuW4MQ8XerejCAjTetdGb03Xl22Qi5fx2Sk0uPvxuCxhP4l/IDm
2Sb0aK0k+M+6mTkvOk21ZRkfq5boMjc5SwpqolBdRboP5dOmFzfJSRwmiC1h1Ri9vFipurcMdEEf
Q/8wewBUL0HUbRQPMdGIhaj2UUCci1KTs66vPB9m0szyf8JpD6WZrwt28yYwNw1OJdJ6znnJ0aJF
pNiUpPzlJj2H9hVVLyiSfB9JNh3BOaXgjHGISTWgmeMEiK3eTd4YakGI8C+cWxHqGzP22Rsya+Hr
2d3pKdUW9VYIuKOY8HFuntyHLTMYl/DwrUJVf6l+sG5Kj82K7JR55wIlK8kzsSLyf1lvTZ+cedNZ
DpW4Bna6JEVh1tPBJh1WYSJ3q4FkPoIWRQDoNHTOKQzKZ8x/zDwXAwt1Gh3vu8zw61n6psuCPyIa
12CPW9rG953tXpSKsg8Inc+k9M5kJ6wrDMui7u8MJeoMuPgNOdkmGZtbCU2rYcKd2Z1GzqdKNmJm
PhU4gTEmqEG6wy0fopGxb0ih0/SNFowbvdt3PodqOzyxiL2RpHWOqUOuYp5tZ7DZ25qcIV1bU5hB
crnLtBWvp+C9SFNXtmC3FVZ6rhnjtaw6q0PymXreTUuVWxuo9N5piHM0+sL1fmmT4xVX5SXNinvp
jexzA3V/inWc0pc9F8AxBBX0k3hriICjxIwYCJs3h1B1KYqDrsXPwdZ3BnmNDvu25YGy8NjDxGsg
DMmtonAmTJttnzpvA1OqnbGtujzZoVUuevaxrsruClGJY1jtSYJ77xR3W/KZGBrxgCj8HF6K9K3o
82cr3Q97KHsk9crKUKqzVzNq1P1GdNValcklytoQ8iN9J/H+qjh0bTb5QW2Eg6YA+slVmiNPzlkb
ghV5Q1taVZ5SsT7qvl/xsB45ZsjYGZv3XFabWs/vI2XVKXlwStBfOiVZai0mrgTlgxyqXzohL10b
PmCI0RfQ3yHEFopjabbDvSTq3JHDpVWqbdlAb9B+ElGJYgHuFxpt89K4eub/WRPNd1yIY9Up36Ix
Sb5gmPUyJP0av8caxkZByzyzBvVJGBcQsiiPja3RE9DOjDBYZW20bn2TqlbllAPoZl398IS589V2
kQbsLhnB5Dxx7V6Xyatto03JXNomwW3I8lusTFdpqC2zMT9n7GyaaL7GxtSISxBfeumf9LI7WYnz
SwAixTqq9tX6McUQ3UYrET1XNCFhpnjpo/UVE8u4pLOO5qiKtEKLnT4Lo7tjEHYYgdJgO3xTqnCB
smjXa1CGRcBBap1MMeyT1nrTEIiaNBoZpUdXQrSKWa00p3moOkBzXV4kKaLUuwfnqUgxaP1knkb+
hrLlQ9JZOykt4kuSXaMSn5k3j9HtNvkYRXPaEp+iIs/O719qafyruD/c0Nh1MQ3Fub+0HFIhwY4L
JzphbPnwrXhFj+I+95NTpcg3N26uI9UjsyFLVtAFzEnDPtXjT9MPT0YKFBPn4pSRkF9Q7+kVTItZ
fM4V5R5psEwSkDFW3tPa3sMosCZbwZetjVvUJmCCHuHY6t6KaQYc4w3G4TMSw3e76T8yP3wTbcJJ
ppDK3wGwhvTxBv05cmNc4GZ/dZq4xIUOvWh6O5cSqgxCljf/u3WAIv3hnalnWOALpnpYMWjEY590
qn+W4ZEQaAT2PIKhmDutTrKFL/cBwHZgJfemwI4hdfUrjJqdHjhMo6VCJ1Tgr70ueHeMbmfl09Js
Df9E5SEGcZ7hyAweecQJ2k5wJNkU5sSg1F74d1GrtMlFD/JoNpqt0BsOCqSVcH66fyOuSwNdMcgN
zti1DEpNcm2lNclH1FrXjpbzXoyvSrPfvDR9I2FsVugueUzOp0uPd0QEv6aQLEo04bQ3R2RguqH1
zya2dCac4ZMBfOE16p5CrWdPU3CagOfoFmowOoEqfcnTxahk0ImVk7cbEN0Tm4CC0LWzYsjIk4Tj
pmMwSvxvWqSDuRZUCLJoVMO3CejQCcoRnFfY+Mq86lG6xMHVlv6r0VyCg4e17tOPllrsgu0qJO+7
8r1gJr3u1FOHl6vZGZx+o6o1ed+AshWNN3oHPR2EFwSQyjysWB1cZdsZ6riw7G6TjuqG+JO70yGm
KqqjEWU/gaDjkjiCEoRS7EIg91Zq4GHF0u/BmQWIBxVHK9ccz75lrqZHpvKSQ9ql6Nu6nS+7ZWaZ
FLmgiSvlMoC5T2xSbm3gOfqs6Yo81wiZmMH2Rhmc2njkNBbie8jqv8YfX0XDsiqro0lakMReY8Yg
60FkPn1mSmKr60XVDxR9BffIFWszc7auD2+dtR+5ZK3rYnWhdMWhgzzVIkRXbrpqEmZh4LVZPTLA
VM7ckdQROLRDGNVUq7UbaVeSznC08xaGWo/oDLbXJIzfpJ4vI1MBRAzPnev/a9BXDMTkGJl504zx
lNXOMk//X2RIe6l1kGBzHfXxX6kyI/thBcXkLPqSerbGR5zX4Ccmf8hoV3FD1BUKEzt3fpp6XNlt
fU+G+jupVBK4goffupsoCzYE0HzFo/YiLP0MdLCSPNYib5eqmd5Mk7E2iM8Wn3yRj0g6LF6F2MHT
aHoO0Rm0ktSZPGk5aKbI1zL3P8KWAkVVPvtpgEQSucN5vFRVT/JLYQRUipW0+rMAcpyqQRXfX3Ru
sqmN/FpozVrAC/ksj9KZp4AnAbsNyddFcHHdYRI+tAGSvOERZ+2qQ9mX1/C56QUCykwPeb0bip1B
X64SXXM5LplIBmK4tFZB+1bz4RzL6E/n2Ash6Aw6HP2Xln95Ft+W9Z3Dj0fUNNlKzutMeBUgQl18
Jv7JAzEoMnebhsYM/kDpLyBgS9WlBqA8j5aHtvPdkyebnNmcBaKnvTVHgTVFL0cMtSE7cJLCNkNr
54j4CooE01SlrKQ7OJz2LmHpZOkWlDY4t65e1WMFEs650jeLiL3HjNp1hiqrpqDSMfp5KSf7+J/d
PAsgPJOwVadBztF8BdNPlTwdit9aph56lvrmlqBjy95HUK2ilbPGbNap9qPzcQ1keCNWCAjtEtrF
trx5FTx6M5hXVs+y8y8jFU4ZjYVGoQjNEAYltSws8URwFZR3oSrwyBgrX578JuN1LrqXPSWMxee2
Ar7hXXBqpq5C2wkFZqZDGNV9Sb4f5scK9DfyV1aHhojfukmvx4hQikSIrQtg1Spi40/Qrf+eJh8B
sJdIPgdG0t5+mkq0UWr6FnWfvk34ZAAKTXvvivNovqcIEGyPT/LT5MTzM1jzYVclFFRARlgUgEC+
FBDsiUE4OQcg3czGrwU7EpjA7cl9yjZGBMpHiuLr19NAdGj97gHz6FCTzqtWEY3RbZHr/HT5wE/I
L4HpIWgN2kkV+knsRemvA374Rr+Uajsf1R78U1sI84+Y3bz9NK1f6TOyU6UcUTESfWf6P9t42cnF
d9YJ/J2TcJK3zVxhrIscZAtyrWSEhVdiMzanTpiMCDqtAA5L/43EzKVLSo6lfCjkoXHzzSPOFHsA
Tfy0ih8v4bRBiTrGb0VxCi0EkIjtArFx+yc0mznyhJV/g/7bh19FF6/akahfEHAKDfJwl+mfWfPZ
58ci+dAUwq6196KbAK9TCHgekavbV/46EePOg7NUK0pKYDAIO08TumRoBDLJW2/RK/E2pf4pG5BP
qfvaHOHK/03lj5Gy8Ttvlju7gOez9d/LKF+YoQVQhFDNdea0ri9Mzv9BXqmK9aqElCOuG/AiFzLP
cGvGekggHWFwWM/iPuPhtRaiu5v+U0O1FuQPRQRr3YUKzwiFdw6Z815zLqXKteWuUeJ10DN9q3+j
ltEad3blK2dWyeiBxR2OOBz088cM7lX9EyB1yi1g7H9xJmkBmEB06Pdy61efjv6WspVp/kFRflFP
z5X0M4sOI81tlMeZBPOloKbGvoZKicU9ECwQ2Fj6c9496+ZeVPWiAILOaY52nmmtcrDuEvVEzAOi
xUXrdlSbg1HcPXfhmC8CzsBez2YSwqOk1J0Gs8Z3cXf0yy6/tLnGPx4iwqj1lwm2EIhHVP6bBJCp
CviAsiRXnj1p1n7P8GxwJ0JrFHIWGV+J9T5UV90tFxSazzvE1nFwN3icM67ItKYJTPzLKuDy70Hn
X6Q/NZxymb3p8pJ4BRTcV0cI9wD6kyvtQu8f5ItSw04bk7Mfo7OP3jeKZ571RvFQo/3a6Bh6/ZfE
0IXN5xj0vxLfYzt+TSsusdUzczDnWq3sCtpyQmvjR89sqkNpfQS23Yy9dhYPr5yE/h7h75jznnIn
8oOj1xVnCf5dxH9W+iAlFUVICF2awrM+VBASc28DIg02kNEo4A+/VIlYDZLEHe4dnKvvZYuiTOdN
8qqzn0pngKLiMm0K8DOiBYdkPSV8d/xR+TLkc2IJPDnOVGDnuKMIIFsYtKp3tzK/qQyd3l81vnWU
fyZbtVsCCs6IWdlMmqgxFHO4/ErQ69YTj61TyPrtaJu4++7TzZihYXc4p1x32dEU0lbfHsxTY37Q
nbnvlddoP73mQPQ42zVvARIJ1wa7IlxKnvrcW9u+utJ7Y2YYV+JumRG/pTbOvOxm97/kxTxkjprk
5KTFJirMbUeVgU1bYhY9LNNfaaaxFPGPomyD5EN2b7rLnyExAQ2qiaqyqDhO+UtL5rqaW7KaNxaS
ouBf5f+0wa8a8lTQaxnn91ixD2ZoIjXYqbHLi4uoFBV1PURz3ZSIZ+25QMQStOaijf2Fq346Sb1M
+IHLFMVk+1Ej6iV/Ue/WhqSYSolWRXf2vHctofqTV2lsfqUBZFT+KfFtLP/14jtJOD/YgfryN7IG
Ot9osR1+TI9ISuBxBibBzo5VfzR+yl5dGmE/a3k+2nynD/QFr0p4fbppyCn0xn7VhNkMdo14xZNT
Q0mkxM+ze4RgKCg8MvPgFdQNKKTcAz27N9WgYAlyx4GWbBtKvG+u9o5ceO6M6Vqa4NxTkZL/m+vN
iUpHjpJkplBuWGEGScJ/jXOM+vfOI3uTAKGUZ92D2fPEZ9yvJ9p70P7liMr0mmKzYWYUJ9ldci7V
UOZzuICFC6MRWTTbiJNu8l5m39I5xOWXov1NTa1O9UYxaEYKMAKd3Pqu8OoW8p7EBz7AmT8YZBZz
eLLD6xSd1a4JzXse8l3d71X5PoBMe2KYS/8P6ZqjTFVal7HmjrK/svhh26fGvSvT6VuxaFwCSqws
enihFWbK4E2JWVA5MUxewRu8VsvPbDxqOCKchAfTLebNMEk1i/mkSZWWWEzUf5ozFiBxUtuzVny6
3nsyuQyy95L4fbn1tQ/Js8jANbeMbE5XUcbR7OORsKy52U96toLu6mNr3GxKBsyDmR8GDU0SBymA
iB4duPsEw0POZa4kyGfDa2ceCr6hGIrLIEAe3s+EdwsqyQ+DlKC7dyOCRu3sM+Xk1Y70uKXj1ivC
7WZZB1XnLhTox8zds+6Rdrszwnc736dgKj2XbAe7S2uxoh/L9FnUmxJJXORe1axcmqxwYfgwJFQ2
vvwKubL8asuLVZXvOQS2249g/efWbPl2N779aXrlvNBvHehCYMIGbyByZjL7c5jsYpP68+HlMKB1
AZvkeI9dbQ0WU7F8upE163SygfmwYVvntQPtB3dPbJxVj2+ggzhROGzUBzUFEBIXk6GvSJ6caUay
ng4xdxLc1Osxc6lO5dqubkr/TCXkNVa07n2K/BxGhkYPApW2BtqJZ5WNOepdD1NcQ0epHDWoyNQS
s8SW8zD8C9u/nD+RUgzv8sWyR1/+mxR2QxavDCiWkBfEDw7wzTETDucGNrE0vGQ58vWvaviExgnA
0bWa/bOfOjD+omFf8sYOnX+oGvtoxzpCdRaC8URrXE3jikLdVevsGxbSiqNEt44QLEP/AsBcmDS0
547Gv3xSo9TrIy/kLaYdWuPTi9sLgsIYLYn5lscXPakZHC5Wf5fNm8xC6vzOfh4vAP6z4iPrvx37
MgrKSQdkEv6t6MOFgx6wKS+l+Ar7H6ncXfOalptSa1dlnexV55LSHZGJh1I8ctskefap8xYFjOMJ
Qi5MFbFz9Vk39J75joxfyLSK/jcD+AJN5ntfcCOV/1rvEAR7xzg63iNu7lDLLnXVrsd1Tz3yqbHj
ZTcw2vnzrOj5m/NZgVat6nmKGhIoWjong2aemLuuPkXGWzC86axYGD5ofcDGHPK4VDzEN09ZDxlN
GsAoLlSeM7g3U+K2aujTurbZSaAMY9+uxY9qvevjqXUDAkrdpZFwc2s3Hs7CesT0mbsX27/wquf9
jo6WvuaXFCMsw5ihV3+6uNbJ1dQBOp9aTgErFbpFi9Sl21blrU2o7QFzNCmdT/uPBiQWaQ4te4NL
PTqCW3+8Th+AXjHl9cnSLGj4GM60L821JNhIlyYXjZjC/KGh2J5eHzf+h7R8qUbW0qXNwwvfY3/Z
qAUYWY80tKY8jIpqDRcAIlz1LBBHtDKEbd/43m+lfNVMqjUjVNJ76PhdvEqSR+6Sh/9i0tFjSqtj
ejQ8zFd7A5rOD3cOPsAMjExB1wEj7COujRLaMqMefUw0N1uKE5HGBR5NoU236EJu3GREoMPEWAm+
g+gaKNpakJqaud2sME3Oz4+YPuXQVOb0jFYItqY7OOlXQq4bznMUqtWE3Rt8ueZPOFdTeVgkJ7ft
X0qAdRExjwEHlQxsofOvCfRZjqKC0dmqOC3jR9UeQPLsfNuM5747doCF1bH3EI+4RE6q5qpHWB50
J3u4+OKklQxYdchqSS5xgBjY4oGGKy0eZfKekWZVRb9DSWIeFd6rSuXvHfdSafYGHi+h6XtKpLrc
3Gm9Dwn9iFUumMaf1aylidcgdnqo0dmpP4PhOTpfNUyJViIuOOs10mVKH4eTNqGPMb9N4PECb2dy
DuixJ3GazluSUX4qjuSK/mc1RP2rN4eeXl8qM3ueDlea8wrRKu6vJSIF+hzpXBrKOYkUG5z3s878
KpRXTVGQZwEKiYkX6Rf8dGJK7sHYlyEECGbc1siPUOYPp0pM1PCrZ7seAnyTg8ScRmmXbpwiOz/l
CHjizJ23Lnw/bY9VPscxkVFihXKu0dpjxVRvmtw1PmnZCrM2oQJd8UxzbR6RKEEo/PhhO8mczvaZ
CW+fgfEmo77TaEGF0VwE0Qhoh9JJLpMSM4m2N4npDuQf1siWVkUfXSrvvzYouKaQuA4AifyRVnuv
ra2N0KsULhobe14ygbrJrxu+7PCtl96KrbkGDPRIkAQ0OETpKmVszLtrgrjSod7Z8j/lEG9ThGYD
pdX56M2yYMeFv8QCMh+apaJ89IIC6jOnO8AVqTj7OLrzY6XahwshVPbevKfjxvO+U+MeRqBuMWy2
+WELWjfGExAqvD9Fok2FngkJFQyYVby7xQEbVuvRgl7cUxWGiPr5LhxmlXmole9uLEBpvgKGjqZC
Ig3TpWPhNbq9NwZz+nZhCDc5A2JRpbssJlKc4AvHRJpTIxH3mc/iiGF2OVp3LJFt4oCg8KhC6eiI
CxKSiz0S0kWDswnfE7pZzJTY3hBEhPWbJz5aFw4gvbaDPIlB3iQvlZvHZ+EXVw9EVAy3hgwo0kOW
tJl3Kvrz5h6hVSn5PcbKmT7SwqErvbdofPu2gaSakfUTYYSJcdbSMApgYpTaGiPcfDooFc4DlVZi
7529OBm/qmhdSmXm58V28Cg2Eu088L8yfkCb4a0sX7L4QGYg0ofFjWPgoNCGV8zhmrL9tX4x73Ea
GR2lnKdAI2G+SE4y4snhhBHNBTsMgASUcgkzROluQplYSQz8vTerRS23SflJS7WmHsPoq4prsNvN
oG8zCyL+t+6/GSXNcaeVz6kQ1KTF1PUvBd+lHN5sfWsbFG5Y+27aKhgL9KvqeAsVkioO3KXSfHfd
wD/yZkzO4zFepOAx0Vc6lZiyLja8yMHQ3fTxL0Se7SH8RF8NsYgARN92KlIUbnyJIr9ydboxr0TH
d8jEXHPhu1e/49nvEG/bi9xIzgbzk+xOiqo/EoU68UJfC+OdmgD+MjELM5Rk/qdH9SxrQcqoqRRn
vfPmkJ144W52dsvyRyhZWld8FdsFWefhGRCbxggcylAsFQSV1HTNCr5o1x/HGmMCG2xHF7EBFDj5
LL2fwrk62dahrjXrpljwZ8mxQZnEbBw20XCrMYGomr4a61/fVVYwx+VwZ4bMg9/Q5lfUr3PSNmLQ
uap/KZhWbOK1a23bZ5uE65PCDXCol8s9GdSvyQpfwdv4OZ+weY7gduBsOjyNVvarVf4G36hAqoS7
AUvSKy6+bUa6BONMKGnMbm6e4BnCpqd4v2N3VcObprjLys4XdU9TZnX2yfZ3re4tyZFV0OlhhEsb
I2SQgY03+8hVV5N70+cogU3HOYd4Voq5U+Ckf0jS08sixJN3HEFtMudTUN9MPMOioL3cJ+7MFwXd
UteMD8Cj75dnneNrAmaprsBJEoiXSAAQgn+cvAge0Kx3/0SJhEFFKOzmM/CUL4CSlYJYWKU1LkAa
QY1BhITBEPnKw3sckBCH3MasrVmdbn36r7P6HQ3bRtLigymOdKM5knyBh7+oUStgPkMb7vTDamzU
k9tgGBoPjLOrPvww0qOdNCu8CZuG+ady+pXjHoL2MPB/o+Z4ETbPztqTNoMf9qCJq6tMUPEyVoNl
H8XbMv4ond8S2MS1vI3om5k5XgPu6sb9DocXz07ufBdp/SFtnHbW+FsbI9d2Pu96a+4A0Y4gSeDS
6bhFvL6o8Y97JVsmDvcnmbuLpL0U7cWtnwFTWp65CMlaLOo2QzmcItk3wVcR7HWEQSnosBN5M7X7
KZC7WEQhkaws7+DBVfow3KeWZlApxjLC1WXzVFTRzvcnbxNPuvPV6XSDKwubFSYQ2EpgClKmjpjO
y89GsxfFEKAv2yeTOdARC9cPFsLlnUN1PrGo1D/PEmdE0zYubWJPMxe7a/uZVR8+ALVRTy7vblb6
u3FIFiOGSfStnxBIMwp/KbDLZoZWrgxQUg5YrBjzUN6yZmWazopK8mULu09t6U1ykLgSntw1qZ26
Zxya0mJgkbj+sAwVTY2sEUeRwRiP2817JgUrZ/MceelFcVcbCITQWzQUPw8U0TJs9m4Ab72tlV96
IMDRAAKqVdz9QdR88KteUy2X8pLQoL0Iq3KH1ZmFUnvEFo+AYx8i95Wr+JvY22J8fjp0qGF+Uxex
sGpWMeJ3o5o+Q2NNnjhj+svFcFQQQp1ZXwPGmW7Aufjh8fQa9aoab5Z7YkUzkS90W6nfNHMXme5B
d7Hy0bJtEfunyruVramqzJoreBNsoMdIo+b7gUvFDCUhtF+ZHzFpP5voFflnm8/NM+pdlBaLDrdI
Qg88iBF9qPMOC3RkqzfY8I2m+yuHzjgLAVwVZwvSQxaBjOksZRfBQBu6/qJxqW3Gy+H6DicYjhSs
7xLvuU/bXylM3g4KRqJZrHWz2mq5Hbjx0/yuamiXEKwKKwfsMU4WHoPArqjtphYCIsC3xMri/kW/
tyx9iGVCfdM+VnAUVpdAEO1TWVzhQNUWzY5FjZQIzyZdiPm/vsBZEjZvvvFlFWCNKnYdPmrZ64vW
lHO1VKnraPZW+mOm/UJAAWj5px0gGQOEawBnR2OnqwQMDPSg6A+PISgIu6Wr/KNFcF6LGrn6eLaI
qxuluq8KZdWYeNh4DUPaJO2eq02CqRCWaEi4ppYSzYSGzxy8zcLnDu+9DVtq3Pk+ygytWYuHERdS
3naz2P+rfLJ+Yn1hWdZSzwas4DRzB9G+wHE14kKtPZ7I3iWPJkbijVYUgmVIwqOpKW+9ZSwNACpB
O7geyk1l22+mmmO38hbEeXgxtmXyEbKu/BWtf8wcczMiuMtH1qEASSVu6SJN776uLEcGMEyG47+2
ro2lm2DnKZwejIT+ZqQM8yjUVzTYL4zGIkXlL05BPEy32LT2H+WrddDRMR18Vdo01SXOTa2CDw1c
KOgRtUSP0GecqqLjWGTLoAYT952POC1+ysHFVBINOyss77BxGykOevaVK8MhHDQUCFV0CEP4m7bo
+VLfnm7ORkqLu/qA8elHL+F0XCP/zKMH1EuZDbs6ftpVcLEc8NfEh7Er7gWo/pAKRIjVWjCIKt5a
UzeF9iFQRYdcoFV9Y7dqBUUXHR779G7j+eYdmQ+pB/7O+KjfarIjtHavEY2SSsziyVhfy8ycDaBU
CU5aVS4nZbYhVuq4God/bnWT0XawO386kN6teo1CM/funbbJbIROHwPzt2ktfZoT1GZTcDcpk5UL
QNiONVp0UpDqaxXyt4MeeIgjclY9my8fD+TJV3JfYaLuEwhCZ1xJTjf8rNVorGqeaI9ec6yMWN9P
E4fsomIYOInVqxEW69R9i6xbCIDX6Ae1Cz5DaKGyq3+KRnmZCgK97pCgpbSWZOMuQj1/KwuNeED/
r9Bx63FKx/0Zc8q5hBBWx0MerEVzdlGN4pLJ5b6znnGNLjrJl2b2p8E/eB3m4HjNxYHVMEpQ0p5C
z73ESHS5srRsHQQrqboohoyfpngZ1aeRfkblR4TnzVZmsbqyaJx0arlzYrHqHEbE2LpEivHVkccy
QvDQzob6uzVIlLl01Z1NknMSTm2Dr3FIdnlyNcxXYWrYRy6BzQigL1N70w/AF7bYxNFRTZNFoB30
4UPJlZWGrmfE35XF+P2xeTGD282vRq9XUYU7tU2PkY3nz2kBXGzcx0PwrYUBb0zt4ExpkWFh8pPX
dDhW+ecgTk2OsvqsxnTfrH1ibRSwHiNQl4TQ6Ji3KRRiMIHAqPegMplx1nmakkJiGRPbEGZEJPmX
giUGJyDofrONyBGYiTT986OcyTFV7oqJwB2DlGU9rHbI5mHkXPh3IsUWm236CHRYdDUbqbXQ2w1t
pCn/i96vgbc/ZD4uKqjzUD3oIY4rxY/OFSCsO54TUjvUyYYo++aCUWbyduDaCZNVWkzijmIRqAir
o2vG/RNGS939qySCTvSBbxYsE8RmXhI8dCwtUKciwlmSznN5FfyAlCjssK9c6x6TsbIpfJpqj1me
LuruR1ZsWdawyh0d1Wu+rap+rab1IinOBfeTnW4yf9Mo2zi5JtQ1dtGXaX2KWswz9bP2fl23c/il
oVaX0uZxHd80OrRMRSJ4B91JF4alvFkqRIDMeSETa6fnPkq4o4XWsc3RkBhHmbNi810EL3pg8eOl
7V8NJ9CiG/HwAoht6Ry6/oMmEmelaART+NGqasPV6MH27mUH2onvO/S/hFUn58z1FrEXLYfmkLXL
tNIcpGkBYOFBU/Ytbv3aYharnH/CHhZuJRYpfJ2SnxPzWOTqMmR+cEt8cTA6KfYBxGsu/22YF8EV
NAcBCUU22WKwG7Bdjb2IFuIh2GhVPXn/n34kKFqPV35GkBkmMfYWOQXbNN28DbOlFUbbxFVhZw5W
vQsApOHUy2LpMN87uGVxXsCdBFP4rPNm2+96E5GfdBpMypaiv7y95BHz7CCQsQhjWBVkTgyYWgKT
m6t94aVJka2wAnkSkJm0BWrPbHUXjlxuBT1kTUGiu9dJBPKhsnbzcZmkfwY0GfJl2LrVoMmzw4PL
+rdsym5dOB5qgHCO3BpsBcSwyo5er8DxdyjJKHcS/arQ/yJrK5Ry3UNmOTR9mCpwMHvWEKqL2P7O
xm7uRVjme2JAogDV79bNYk4WoVwLaFWDRZkuH5XoBbZuNitBuKAy/4+j81iOHEmC6BfBLCETuLK0
LhbJYpEXGEUTWsvE18/DHLg7Nj3dTQFkRni4v+iti8PLq/PoDPZpov9OoWoN1Vbv2iuLcJaVh28I
q2cKwKTGx2+SLWL089TgMUqHtTG/6gXzenakVSuffW09Z5CbnmtSbNFsBuo/JvvWtzehBU9Gspc6
8w78efFIZp2DsLZO/ATyZFrD1nxqYv/Z18ulhQfbYhW6IN5RiIhjacLnlj+lRPe5ES31kST0JVx/
zC8rElvwhbaufNezEXoImCz/0Tvlblb9zbltIlrYacsunwN+oISY5AotWcclP9ECRavNind2Zi7T
6jNWS617xOm2tz7dPsaz4/0LtbdM+sSCgZKEDAJTblUIUHkVwzDAdAQpQQ9+umSXauxzE99wvNK6
Xxg89pg3gxWPi6IcS8NFaLOp/t44wzpzdxQs/rQyDRo+Em50GC3kp01Dhszsr17GVU3NqKJXz73F
FS72ee/QYH/6HeG5TiC+q5c+me0AAymWiG+7ZmlXTb2Y1CzKMpEz8y8WuOwRqxYGJWytpd+SGJTp
+psol8skXlXWjuyoPthLi8pDtTqoqeARO/LBkVonezgekb1u4p+AiVVcPmS1c2iWG3+VGLc6oHiR
nyDG7pWQ46KNv+1qhQmgaYarXU0dEbpkNU1AxHy9T6mw54hc6UMWmQVkmVWQFVXVLuucRdptJsxl
WOBTkdhrI7IiT2yZuhZd/xsL89LSUUwts/XShYWFGjhUb3XAp8FB3KqtmLgZvVYxqRKrFhc/pm6A
RunBFBergedm9KeSDcO3wW8vI11VPD1PFY+E/SLyq1Ydy3ajRx/KqzaGfrOKWRj3gYu+FToFn2DX
BY4dEqByvE/ZRzvuGqdZGCk19ojZCesHUImPuqXMGo5lvZ0nPwqfEfERpNUa8ntbFOmlZIbKkcY4
nwlW0Ir8lDRYY9S7A3KpbPdNm64FSQZT8XqEvrtSRvSYhLMoJ7q6rtRXfZp/NMNnIxz4CeBIlz6t
ahfN5On4FpafYbb1ur0Mo2ODlYE96WML4GY/kgYEa2bTZqdeubGjSyVIG0VLOyNfGy+ZsfiohLqe
/UzY9xl95muyVH8T+VIfa7zQzBeWlz9xY8zrATdZ5mzaBKZH8md5LFfK2eju2I3/CJ01W7x1t/2R
I03h0AU7MhILVWi7glGekdU/jaftXAMGk/Ut2mZR9cQsMfZIb9cZL4b3ofWfJdPr6uwGZMCB5FXn
KiCeih1yEm+le8dCAaShXRB5YCv4Ife2ivitz+ZmqFyIEIK0cJrUp56mwskXArEdqMKgWRQ+J43I
EDeu5eD5YJ16FZ2t/txQEUztuQw3bfpO2opSdSfac5dmuMmGe+d+S/2Gu3OjM75Dgk6KYxWdEFwZ
uJ2QYl1ke0O9WP7W87ejEW9kvvXx9RVYz5vmmujX3nhLsnXYPyeJec2Mg2JEUOxrs92M8rnq5p88
FY9NkG/ILrZpLVuKb267ZRVq69JRG/LdO6UmspbjpR6qXYB5oawmIneQiPiYkPD0fMKzaW2zhJWy
Prld2WXRXnPjCzEQp9tbsBZ8501F+xEvXRcelERX3sF0stE+w2CnKmfpV+IUmf/6kPaBg46YC0vg
meTHg1pEfHCESS45h4+Q17BEuBD6QXiE1kR3553WUbl4Ke32obTfmu+sSO296fe0ZgfHOLLcVdEA
hcm1CbVLozkvVXMIw4uXftH4JNpb5xyrFlyJuY21rR2ROJ65fUThcqN+6oKAPu5gMKvsx53rcCLW
8TpqHwQeFkCOQECla3bxLZV3MDJS8FztiexYJ/oeWDjSlL6p24sJr6WYq5UdGedW7UaMXax9WRB5
ENkziyf0/NUikoDC75R/CcZFBKKu+yiqjzwn0GXCPTpyWmKlMaAjfCfTCc+5kj9VhFf+258+UgLw
HEOL0mtvmsfsLHdX2JPXhU2dF2EknG5GRJ7XyT/tkYR/Q9yWAnFTuT6RLyPBR1Hw+Wj+LrXcN3SI
N8Jjiwaow1jDUylZSmljJKiGCp+NJMhICgOo2oZ4DfUFTULl0bJJqqxaI8aXcR0NjXuc86y+2BcV
XziENu5e4u+gQsqlpuHXdTZMuewk+7ItHJJgiy59R6Cgcmx+AvF7mbx4oFZEQkR+VzcjF8y0UBFD
ueHDq7du8KtPOA2mn1BdMoPD69lRR/boNHgthPvlDO5TRRg+nPUk943WbXR3RvbcESZpi60RzTYB
qhMHQCCyxwjIiGJm3dCdDfU+sR4E6lZRhcT7a7fHKeDUx9bXIEk5RFS5/0L2wdqHnE2mPBr63a/W
vrz14KJMBv3+m47aYzPVGsScTGLu0Uy/fbcfC1bFpuhmwyLAHpbWp0jVGy3xsKfffP89DKYXO6Yy
aPWLIJDf9jnUl5tmxEs38GAW8DKo6+y/aJOOhbJDCMtgQCP+ztTaUb+e9ZX6J7x9WGx0vhO9JF9x
KTHxFOw8ZbiNCktS8knOKU96YlK8yE0lcne/SoLvHn3EnBL6u5qiE2TURHzBP4ZGtMrlfSJFEvnM
SPJ1EkCzbBYeFs4Wt+O0bbVdm+0m8XDweWZUoulp8LNlYDC15aJ2nVVsHNKmhgBww6SzMcu/rmDc
yq8XbXjIyNZH0XqoXkuLYe1PXBJE9JZkfOFDVc4TBVKu/cX9sZzY4Czkt2ufegcIlbkO0V5IUzHF
eCk8bN90z+RTOq/BFKn2WvCwY/Opdz48jPshfmQtDV49+HylfhlJxbOqWHlwy+ziFqKxBoNFhP4j
oSnqKBEZxgwgXyLYCViBTO/op+eec3QShMoY6Ickwow7e1zXA6M0h2FKRN50otvK2vzYFMyWSjKH
5qoGYNg6b4h4lACSAUxO6p9fS5yTGI/TdJDQerV1b72EZOrzXUDvRV6IEEvJKXlv0boNqjhGP5Db
F5l8pAZwDMApbfolo187PXoEZbndRbero4PhigUy0iLD0BVL/VRJagCOp8iTaOB80g2jc5MhTcs3
kzoBC9rECM35J1ofu8vehB9smwePiThxwZpBZGf9YHZa6TiPQl2savXba7+Gecg1UsQE063r0N6K
4QSqSI/vff0rp0dA6DtH6Oi9q4t45+Ovx+sZa2ddcrp2R+XjfLAgQhGyd+1dWotFJQ/EHlZJQlAh
KIEINGsYO8t26o+2HS5sZMZh5L5PlkZ7FgVB5wB3JCg9n5mI2W0cUlk5/FpwqcJdlQ5FM11NpBGm
ataBS4axIpar/Sjzqxk+4hQtlqGBJd+L/9PQ+bJH8AoL2J0uElb9MhrkXB0cCT+ZeBdx+FYiwsfg
JMBCBEn9ZNDstneNCzTvl4URLU311vmHsvhnkwP1LqV6G/jqecP0qMaTki9sn9lAtLZ9ypHmPRXV
ruAxiUPuHDxx6fRpEqKJeZKUATvzd+qntW8CINq0fKX2SNud/mjyUlLES3hcQCtGGNAFFT1iSrCb
bbte5+IY02b7rpOw+bklQQhvTbjLuDq1JfK+2LrmRH7lJ8fAY+snA3qPNK5pbZIJ4qFNmTL88FIu
dJdGE+E7qEuu/Lmk3hAf91EePY4QxQlbF3+Oglw7qYXH+B8sGl/IHfo1ZQGqKAqMZNpd1cXSYSmw
0vuNjfPcdDZ5iqxmPQb72YjeVPMytdg9/nX9d8FXYmCqH5LpX2/dg+4B8m9V0wwWFCF4OCm4ngY+
hYb206XwiqjdmFGF6ZXsU+8xY8RpW5RvDfNYnVldgyXBg6kIwBXmJtlhVWKwwpuErSxDz617Msn5
UkMWYJjv6P9mljNbBlewIm39pav2fX9gwy1Oja3LxLbH3jBCz/MtahKSAya+CL1502BFtgyXjfTV
NQIkC4qicltEOz04RNEH8kCIIc0U7zVTvgIEUF4mi8ZM4SmETKattVfnn5Hsn1u7u2imt+nBpkKW
Bf5AmOAsy1U9b1Av1wOODal/OEXAXAjHC0ENTIFmSIxV3ysfF7f3ruVIEaUPCG0iet9/V1TC9vgX
NMOLE62i8Tag5nooSsp7mMStGtDWvvNvcC+WvnMGDMbyV8sM5lx4AQP13ZFGGFrJqNV+ncTAcHUi
lz3Q4/768x09f+nboD7XWCFcq/2QHZ42gFR44Ld2Jdf1KHcGm8HBUP6z4Ii3/rARmgCtox3DjHPW
Cht92VpgLLTmZIxiV7beLhA+b5S26xxxQ7cGlgVRIdo3cpvGK4/FcEAWss9BD7m3wuJ1FCkhLB+V
g7+sOOXcTU3XbgQwLDqspHoU3hU8BA3qQpRMl4QB35lJw+AAtWJXTG4uajZYD3jQ4ghjdgqMMKRm
rkze/R+7vEh5LytEqCZuTHje7bXosZbncf3oUyZP00tlYomsTmxhPXp1sxk8XCjo7uS6kVpOg35C
ATlGeGe9/pfpHwcyRt2AqAoPuu9gC0pNjzXLjCDi6kZBe/CdYK+F6BmxHx91QnxQHmA9jxEPfFNc
yfYe5VT9U6TKBfiDpKJgoHcT+Vmrr146fkvpQV5EHRdfPClkH6xVqGVUlArbNJ7WTqLwl7uKpt2I
chjfa33g0W7XA+KyUXPMRee6Q1J9McPXiULAuymdRnYJ3cxpT3b2Fs7f8RDDq/lpkvZKda4Ri0uE
io0jqVmmYwQUlrLOEO3O5PLgS2luWpBgr6lOg3PL6a1ab+nRIzvMTuCPo/nEx4r0avDWJ/u43lle
vRziYxD2H9VMozGAPHzrwSkjE8oSC5wVKNwuT7+xqqarT5udkSEyI0CKrsd3qgvuSJbooJp4Eppv
QcJIeGYKsD71X2K0i8wz95TB29DZlk61GTCKNfAzhY5bwZF0fOppBh6xN2MZZceofjgABSxSKoFZ
4f6UCxAWOHFLr8Ckgu1B+tpn00dnhd7oeZiKxM6O0gNR3rMdDEfCxkeT9N+QMB4y7UWJHtkx1mOS
hRKuKO+uVcJtDKgxX/WMOoA12fVvgEY5NtbaKaFWFXgtMfsPdvRbIgD6wPws/c/N4h0KwpL7RUEc
10OwJ1B3ciIVuMMpOVeJIFaPij8XgdFEfy3PdrFoqVnsXdjAb1uahAuHPt4jtPjdbVBbU2QwxjDV
VuYm1zi9UF3nYJNBzUa2o+eDNzXFe5PMHxp/NbUU1tyswridPLklmnX6W1I4izkP1T1bk76LUrYa
ke7H/h3BQTGjgwVaqkaxJvb3iU32SXjQcIutmRgUYCmm/hAxDPERX5tm42Mo2U4213RO/qeK68QI
XfGfZjqRwTkjupQkD33DXYhR4k/n8y0/CzSRmgGrCa/KhvxWRXungpY13iv2KdTu6wj9nBGJ4vMc
kzN67xLJptNPKRnUMUoORa0v3AmIE56R4JSG/2aH8lQASrpplJoRGVESemWwDifcA+Oq6/eF9Tx0
fylPqSzPzHFGvo6GrBg6td1xdwI0yhPj1NYDdu0B3Xw9ZuvW/AFT8KTag67tXd7tcqwWNnySKiHj
jo6ewBwLcwDOfJQFk476ajJcCF9aeTICipbqpmWocwNAUSjyDLmtfjnOWHMF5yFae/Iryk6kPgnN
9frWKq6jz0j2JrlXlMNXH9yGEGpoA2X4V2TfKdeWjRwLwF/BkApBuZVMOc4iJ1DQHwbg7dRSA0bB
vNtMhJbiOCWtdw5gpVn1v6mDahJ2myY9GPreLciqzyputvGAoBvem4ksPSRgUfe5OET+aYQSim+3
W43kLT0GUV21EkW9YJvYMg5fDNs4iPyTC5AqKUaFK3PzCX/nU+O2a0sSTKP88MbnqsHGh7u7YqIq
KhKtTPNxpnfg4wXmKIqY7tEmrx6EP4cRuYFFzgaYBARiYU/ZKhmj1ayUcPuK7KurT8WsjjU7C30z
/dZt4DL3Ybw7c+Dqz5tOHoqwx4wgKDde8Gw3hzbYsR6z7699csVB1RmroXyNcZsZBLJk842f8Cm3
qbtyLjOfnYfZqTGhfoNT0HZ5vmram4ctssKR7l36ltvxgR6+kMO4dohhDqW+HTt1dJqJjpd9G9OA
F8HdZ+UlzTGnnVrrZGD0mspTicOwCS/OtEn0ow5+K18Os7GXOqxgwuAW5k6TBB08cznZvM0xBBmM
CiyvBo3JMsN12BwUmPfi7kbXFNqKF/zm3ifrK5ZpKTYeX39+d/JkqfVHsw9OldpWzmuJFUkh7GYT
bsvA/bDrF6cZziXvSVTC8GvzR2veq+p1dIyDV+TX2B8PyqIFyhj4JVSj0vzT03dDyE/8WbwJFl6J
dtv6+mYY+wM8TR7VEcE+Vt22UeNfTluS4vnXMDLo9ZJJtlhAQyFwFJRASYlucwIBC8wzPBMYMOFh
qlxf1LjRhpqRl/tTKdbKqAF32L7JIAy478r/UM5X51Ffw7OrGcD5B3tIz4BRA+vX97+nuQqT357/
ZveoicbFquXNKLemf6Fq++2nTciYpCSI3BefQ/LnzU43j9vjEUKVmlmY/i4GSWTfRvDJXfAcAqoL
HiOnm4N7obMu8SzIYPma2iMuTAJrbnNIdHMfm395H1yHirBDtBpjfnccH3snfFHoeQFhA43eSNXI
t58BINhGqdWUXIxiD0nSc0gQ3WW2iJj69psw+vHwGOd//BBWtg+6KUBK4VHq4nNU8UxgahL2eHWr
YufIe8/N6AqAq5KRYRas2AZMWfCTNdcsi7Yxjn4zZLwPSn+0zm4aUklCChfXIawpTuNV2OJ5vOOp
XheTPEbZn+ihV+cGCLIf1+ArKSdSyXjiw7tvvbbWj+/rW5LTdOLxKkXQncCQhhAIyJ4k+aZmBDZh
+XdhGwfgnDNqbI3UmVUkS888zHzTHJCE28P9WJv4ZMQB9aiw9/P/1gerfG6YZqIQZWscyAG9IQsP
+lVgXZv4OStPlncAbMegS0anJF059cV2kMPOGd6XYZ9GYOwJZuxmyqaH0+Gsm/Mv+fXedKi9lzWC
h2Q462ikTFmJ5Etg5mgVdX4maOKgWAjh0/cFw2ZSLpcP5q5kdmLJcp/8H8HzZkFrNWr2TgCD8/w/
OIpBsg9S78l3n6tI/x1Q7grXg/rZIa8KNJp0JPTpZYjEfJQ2pogqZFzQsYhjMSkBmrHU10nU4PVV
/XNUIIC2BhOxqLzYg4Aw3jRPLEDkvkI/CC3xZbfT3m2Ds7SYC2CR47LIiOMyQPa1YTGauUf+vcbg
U4i5k/nSIAfltAkd5xlmxBv/v0h07zYmPnmlcWszmDKybG3kidpaeR4fomkANxxDIwienALCbhQH
R4OMA8m8lVJatJgcCDhZxLGuD7jjCnAuIcO2ztPkWzi4auPrdvRTAE7U7GBrB6lPSikKmPOpnd6h
xWfJVhTeNiAka2Y6llxyefEwoFZNHb8537ixGreVZ6AgBzC7/NY7gheoKEO8E3G/dmV4sAobHrwC
cyi7m474KbqNjg8X6gYuBA/iVwb7YZaCPZqxDp97ndEPGnT/XZW6oOrNiyxxtvUcVm3BlSAUs+rA
JCuHv/WazVE0d4QxZKP+GqBjAy0/8A+Y8hnXiPHmcNEGMwbD8j9s2YFglzUGeOzfgekcPIvrgQBj
XdCJuiy1f2JFF5U6izj0nDV5duXPIYypgJNioPh1cfOOyXIzNP42kc4KZjsDD1rWgdS15emosUH1
XTtGx8xsUgbf6ajZW2mbn1JlDpdgVAdriIHNO/ssyQkadi8GSRytUyu/dq72YHdvdUt4w8wrnPBj
ziBpYZiFOWxdO2d8Iqe6vzQliUAjYWyRAKiyGqu5UVqIXUFvIcjbVc6ws3LlXwNF0zJ7LbmokiHE
hhw6uY70r/NnZzYEH5feoKlqSDJs6fnolLUr6ztjm6dSUKY6QfqwlL0Sg7PS8ukW5+fGhCDKaNww
/saRCFNp7TrlrC0u9ZCxhahuqrmOFgbWIVlU2nxZOt8GRbOeZ8eWrpnAAFPIah37HSZgIDJiuniJ
sfTUXwJHY4g1/Ryz6eY0FkQTPRZOKNt4TwCWgODB0Wysaz4E/xzz70Z+LWQ30TD/xyQeBIJJHP+F
qstyDkXTfe2ckD51mGJJ5ea9t3rzDWoRFMkI4UJTICeslqmgHpvdWqvTpaEpQeVOMBs56MmeU1ZN
Xi/7yl4gtUXtsWm2QntAtCad6jqbybxGeKUJiDgnu4lI6U6MMgy+679Tl2164jex9j34/2R8dsWw
aJiujhzypfpVuLWl/IhyvHkpHfzcqayllZLcOuk6I1o8L8r8nrsie+hxG9E+4bRKsJUL8YcsYddH
H/k+Am0R4qIrXYuhUAXIiCRI+pmYL619ZXK0ifz8uWRTVFtgniY8iEGWZ39NHGZfND8if0um2xSe
uoRZqdOjuONQ0khPNClYlWkRFP1CdMGmqU4Ek778/NAXNCW1vs1iLNxllP1GWLhTnlXhQwpvHiXz
ujx4mMlrZhl4RSKXJ8Pd2i2EMcPcxWN9bOFHYqEp+y/pfdXDrrF/SvunYNSZ43jHE68N1SbkysZt
VqcWF36Ig0MsCEAuB0fuI4z1JXZjI/i1spyNUJA2mQWMihAo9nahXllogLBKoekDexpfI35zH1JQ
IPjVyT32Xy2Z0s1beLC1U9619zIN/0jB0s4Fr3k1lBhgEeUqH3+qCR+mJbipmE3N2bmCjCswxIgw
pG3Qy6BBjelt4ufqQpH3YCO2/bumcVYlYueKUxkXq4rQqKaX5LBt63sCp8MWkZUCedBmf3LiiQGi
6VkLv3jBaviUodP29mUg2Ojjf2FHgYHWbM8ZmBQyHI6uZVPZX+wL6xY5umPKGqiWh2ZsTjYnPgtU
7iGSkEFvF8aO9+FUHVupDmX/b0oF55QiUgd8R1ebsthJTBMD1nmrZyUE+aKMepjjcpMiuBrUKR4W
NjSOeZnCrRPaJpH6MQnhbuXustDwrbco8mySzhckERdEXBZpsG78974tqqVlK6JQ5B8g0VHpT0De
6Xcd9SyjmuLES39HvHhW9WvqgLtmp+J9fjN67daRjmHNPdpChxh/Z7YbojaERrPMhb3sdWIhIbbK
hDeOEQgaFGk8s4i+8h5/BgZxACtuIxgUl33MMKDJccxhxtZa3SUfm5ND4g/Wa+vF9Cj2Y/UazG7Q
GrC0rHCW1DJkXxWh3Q7VI2DNDMOMEHSob2CkIAFSAeOKAELbGKd7x9iI3mUS4O1CZd1Zb7Z1M43l
UPVLFmSnKMz3daAdBh3RfaivcWu9lm5OBIeQ/IIM7bjiiSNFVuIu5CYhAyvhjGewGsxtYceo+cHe
i9tuIfHlHnwCLGw8wK2/bIACfHVYlMlpFs7Rbatx3xiIphkLP2gPngxsC0WZvzViug8A0IoQqLwO
LQ+DzG6chp1ZYyTQGVw9dWl4qZgTORJ6i474Mphftew35igQ+8NmIkjQdSifczBwSmiaeqCiLkgJ
cKp7J8vxnDQ0M9O7FuoHZ3a0dSjefEl6TLjCYNuEhptbxTZDrAzVElHM44rK0mwfl/J9UP6/LAe+
odUWLivEg461LfBufCvokM/yb4dVGB77UQLOpjHNvp0WcqNZEPpxObRSovliBO3X9xogJMt4gn21
qT3rLVVMCMsE9LZVM6XFiGHWc9OXs72ucYFjpnon95OuOauoVdWJYGa3zKf622jGlVWEr7VlXzp4
sVkKsn9oxug2BJp3ChLfeBgZY1cWEZSAkGIWD00FUWF2/XUu4wILHNduqEKEbahNgEQXuZZhdS6r
l6EfqRiVtVXS3LFKc5d5KCV9jiofyRbp3vPz13FqeFyph6p//P1EEfJy0jZgKY5TPd7D0sFTAKY3
F59hPQCe0fa1zbSD0O6HnIhb29hF6wyDSWw+a6re+e0D6OST6ORKjz5jUDg26MJyxDCTPkF4lyo5
DZ2i8SIhnxKNZA41UOOE9rrKDj553EKfto7DJ3awpYdvm5+uJFh4w3I4DkcouqtUEQFghOuxfSO2
bkX82w7PRbIBORu637kL855Dw99m/iZPwIjVF0P/ESWqXmivWvWWd5gbQ9KXQ7bqKRrKpj3WqX8c
BGMOwChR5BLwfe9tsa0Krs5xrtJZRaltk/qVrMBTN29CnM6tQ9rj2qk7fteFXv4b+TZTZmGg5zbW
PY6TBzs48aBC+7h4/YE3dt0Fx4lXj3VdWbC1Un6w1UuBh4Fl7EsN3SoKtjJ9H633NKPK2peImtHw
nIVfkkQP3oK0uVd5vbc6mD32c6hz6q4pPthB0mfHWXJJEcRNLOt19m+O5cwvuc/8UOC50SJvOWNi
EMaKhpUoiriIezA8iSiYY4TMVpkr97D7eF0vjeeAjtH20k1Zm1d/ht3dr68p01cLb7DvO4ca7LVg
5ldG5RUM2an1G/oexSTCSH4mWZyNxP1JO+PToNKPEm07+NYnhRn48yj7gDk5LvuEFaYe8FJkuL0d
6Wfh2/+siJYGcfYpd7JHYBSwylggUFkjE30yTaYrqI9xujAqlxviiDCx+hSzho6vGMRvPprMX9na
kxov4yS7Be4JzBj5wOpoct4bZWc0wqq7SmKWRVrvUm+4Sb8HGd6+TQMd5VA8SkdfyXG8ej0+8po1
F7xLbMRBrmI4Uez6qA0R6Ake1U2GMw/OhDXozPbL4q1nTQpSFk2LRl/bxhTgOs53rsWyB0XgVw9N
4EzJyvdgRpNnwfgAcrP3cw+Fcsa2wssk5ofUBuiOHihp3hKjOomQgHDGt9lNA6zMmnetpbbONL7n
Y4UhILi4Oizfzt9puMQxFHRkBvtdwCa/GDsYCGyca4BVgR3VcbnHkbJtQjg0GbvHGeI8JQCd4zjG
BGWRl2F7QGxf6mpeSOZsxoipajw+/AqK4+h88TPs0QExNSX6SdjlKdbjtcYqm9bS3zi9uWVDyfi1
2cR+D4oOcZkbc+Fp1m8ToOlB44enuTPY7xqikqo0OWu5v27qCJRSmW+tsnxpzeqo5bCRwN4pqSEG
kY3yjPLoTNm7HNpl0wLiDyBwVuUiCxuqCgG5IDn1Qf1XRoKVrsNWpVChMSAe1TRuSgBKGRI87E8G
Wzo9fL0toVkPAc5pgm8fnV6pDYeRS7I5YtFHca2b7uaK4iTZMkivgftGb6ulrRevGo713uTH0zQr
Xbd3VlStoyGdSfT/XCvZFdz5cDfPIStYPUPsQkinthMvI809d0P9Y8ns7JPx0LzgSvQGlxaWSBlD
7mRK23HosWlm7ZkoG8J99XM6PlX+1BqJluH/nCH3ahZeMpdYS68p3NH9t2u6hBrcbE2zwa7J8sBS
4FXVE2uES/ssE50hH5l5PzauU14S3MzOIadDkibHfI4SjRithwo2bhDfjbSaxbKlr8lDgBPZBoc/
OJgafLFtNHWrjPCMO+FZZB6UWPU6pOZJgLtORv8Sk8ITcftcm+Oq1KNnfcLm5LBMAHLzcXaE9y3D
2ix/zkMyYxXWbrf4Vgii0G0OqckPzM3PNQ3zU1OVy6lLi4UGERtahgSBwfnlgkpFsU4f0kyYSnHo
yXS2fbUb2yho94DadLh9fQTFyEtWYe4fwgrjrJsLludp21Sa+56hfu9rR53lQ23vfqpRXvuxeivg
xfQZHEn8wzKuv/VSSdicLTym7Fo0SEWggwKXEqyWe9cqXjTw4/BRoc7TL0LANZiRakKukwISN4jX
wZSnLjQ4kMMY0m+9SGsP+5xzGIfxtXBcJMcYXczCbGSxDrnD4KEXs6k4P2INXdlt8dsDdWU+tgFi
i9o2n27ZidzGasqy62BCjlT2dfKb3ZD5X0bNmjY2HOrCYJ2GS6CnTcXN7AjL2QB29OBSK3vnpdD/
8x7PTKj8VcBHzlKyBRvk5gyezjDN2nu6xxjAXEtsbH7lQjfTd74AwlK2s90zZbdVFg6fOLuXKUTi
Grw0lu6LsIw3kzFslheMJHHGslktkE9N4+6TTP3U6bhqnfLAwbWezIrVkawOJBGSqHKC8UENaKpI
YK2dLWcBI2snQH4a9gZlW2qjKx/jcdwE2AuxH0m2g6pU31S1vTbkVgHyp/+bJItVIm8nmchn1gFr
aDzBdyE81qYoVjm0ylLsYJ278R9kRZhE2i2PviDic3qeCIwREmtXQhuZOAKD7C/W5Gz8DrxrzE3/
HMXPSvS7eQ8cStfyf6mNaVtjmeS++lVfmYtkQE82HgFDIsN6abAnDhcENf5qcNT5P1G+pupnjmok
GX0NElg3wIZkeNbeHehfEPM47Uz+yG0afJXqVcIKyCR+gT5fjKJddMROxuzDwsQVXsJxbZu4Ez56
hXFuXyGSSWBIJGaq6F/DqDM/AeJ8Yu5eYMAomk9P+0nbd7Mon2hUbeeXN42577Sw5VHIq8WbFs+2
MSxhrnUt7d+WdEB/C11s+yOLWfV7YDyUfHH6j9D+Z8sWtYg/nrIjxYcx8X6qEObZOw6WPr7Fg7MG
kIUlgkYrYUkyjDZX//mPo/NYbhzJougXISLhga3orUjKUNQGIVNCIuG9+fo+6MX0RM10VUkUkPnM
veda2evEz8J3Nym6M0HgjWj0qwq+3PKzyeGXp2wSOQDoGqr6PsVHT7xFQG864+7jRipRZP21GD+7
v94gEC3k6g1vUntM3km1F5N6Qz73Q7JUxUj2lb10Z8mOw5YWWThs30Ig755KHlx2lM7zYHIWHVo6
vq5kH8yrNQBQoSpzff0yFDMmJF0N+bU1jEXJwgxsz4j2yHbRt6HHR47kR5wqG6d9FKg0ifRc2kDd
hHgd5MEkXwOBoWhxNs2x1tpXMWyAQ7WQugTL1FTLAIHCy2Om3qG9wgzP/tNCV/4o+GCH6e6j4CVO
ajGQdh7k5L2MFY/7UVJJxWb7Ih250LE0pjnHB+Jm8a9AdCNB6vgEAtmR+LECF9kN4XXxoXZPo5pX
hlDk2T/R9yQEI85Mntro1oxoa0LvZHBORgp7bWo2jnVX8s8B9hTGR8m/ZzJT6Lp/uNsWPVMXZbNz
428NNIjn94mfRJj/heZPXeKaaPZTt9a1i03B3PUUpqgTx470qPAfGA09RnCAGDGGJ+I7X0VNumS8
djqGkp5Arcy+A7Y9i2rLsje+aB9JgZeUuYIN0iXDfttdmgyyf9kdZPVJg5eRzjt8egZQFfNH0jdy
cixc8T46NA0odAkZAH4MS7/YjD7MCTe/jZgBqjp4RSv4mkXN5+BgBOTFi9ruywnoti1ItC7aT7/r
TrXynwbZI1BhJX5RA63HVYxEy6hjNEFNm9YtB2hJkRo2u5DYalecO/wA5kHyvLEsZxC+jgx2sU69
83sPAMu3RIUC4m6rSY9jN0NHwSa+QUm/rzxmxEjsNHLpuKM17bViaixnKGV0mPgkh+ZBmMjCIFZQ
ucFK+N694hF36xeDkZY0X+Ias1S2jaxrKBtEAM6yY3tXpPLdZ4rtei1vHSPuDuLEG2c5GznQsQBv
PPWe2rR0YFPoRDtjmwx/Xh294MTcMbp9spmLgMDANfpe5C5VBc5+/WyExglYMR/6Nsv5XLaKPM0B
vixcDx1nEoxx46tEXJG0mPfcI3YjFAViobW4vvWewVv/5RB7Mv7DYaUZX0MYbgTX3hQglSEsgSVM
jFmweyB3OOZ6cJN805WrtoU/HPW2fgZTv+/sam+DBasinjgJ8BNJZgfnX1BV+oekAZQwkZK7LUqi
b9V7PpJ2sNPZcmb0p3bH5hdHjR7960nubYrvJuOzcda4LawA+FX2Tw7BYnT71WDlJI68mWCCMxMn
fsIJrR0hFtndi8A93ZoHBRHKqr768VmIN4XP1kkvSA4FIH4aUKN7c2G9ZJxyZXzU3Y0Lwy16jafo
qEK5kj5TY/Nkg59y5KfETFLML1zib2vE/pF/bINPplQEhiYD7y7pulZJtE7bc2bJjVN7T1FJzBjQ
BJ5GaXwb2snRgo1HHm9x9xmjifwyCu794e42azzZXfgi2b077MyyYDmqkJ6+sbWQYywdZxGdV9NV
NoL4+qNW0iKvZWwPOzXlhGXWwbRMhIgWPBlUEJkJEre2EndvqYQHwIPsYDkpoQwWA+9OQEd0Whs/
G0o8ADVFwXPeRctOVPZX4pfxNuwnltot2KCuKeSSLs7BQ4FSvGqcCBt/pV5FwqWrV2Oy8+uiYFya
EGwPCWYRp4PxVCqqQVfU9lKP8xzIuW/zQ4yLIxuq7sAehYQakvWOToIv1HSNOU9LZBshrXCbe16z
iawg3FaUvAe8gcNnUQTIdN1t1cHrtYNmeKiQRAW00QAcWnAaoOY5GxwRne3E9pHzcrpXQo1oAi0f
MYsGsmxK1e/Qh9mq4ad86Ph82FLWYO5Uw5Mi4WHo2D6W/TT2OEFRUrM4+y0QTC+DuMuIpWZPpVcg
jZTPk99XxffQVdWbWSv8eiFUKhmIHzDi3CXjaN0yV75NCuxUqHHdmaZHNFE4guUeMoJjDTfhLGk7
zAW53BSW36AITXWKT7/Y2V2mHfA5m/gCXXyrZTrTlz0Gk7X6g/HOYDGNJrzaZv6sGbPUhDkDHMCq
O7RM7plBYna2XTfeDz3rA8dG9RFGGKZFGORnzfHa5yijwpX21J1MzXO2jmFAk2szWGSaXX8R7Y0w
3s69BfmaPdU4V2oVDgBTXFCbx5DUtxRnKW/YVDjxYypps/FP6li3+dFOPimcCds8Vh6orLayt6n7
avxaJRSQJ4B4EPxiW+AWBN8e+Um8lxqKGzFG4Nmm//+JR63ZmGAaVm1aUm+FoVndyrQdePnQVMuC
kR3olzBh6MYtqtVBvXZ6PllXuHLpF1AvB0a8SPzRCDhZRejJCI1X9/X21yomtol5bevPOOFKsrdI
6TWszly2DVBLpTxEhUrSpLvV3glhF/nMTddegnsoo1BkxYNqvBibgcljLUjC0eW1qk28pLHnfkx+
2x/KBDdHx8jpGk7YfEUxJwK5hKAZPosBjctzZRA9AcGvxSIeE3X5SLHEHVRYeduiaqKNP0TOE1Pc
asNnxVBcx6AZjrW7Mkcz2UeuGS2JgEEJlhkBLREJAEXBSiwwExp1X883fRPczYrcmymbvgSzvauj
TJVvRmH3l5i5/VavWQbWhdZvm4m49NCT6OQTmnsnspxdP1hbuhYXJHOM/E4xmVdCqt2cGnD2nTqG
BFs3h7LykKDoiWf9FL0vfoTvS0o1KH1Gxa3ClI/Vw8R4ly1yyzEQciSFIyKvdBpwMhnEhVluLJ61
0g+WIoBTj9W02YYp4kutJ1+ab7DYa5AQX4xAYZec8IhlLEZ4rbRlUEQNXm8kZIMGHd6yy5ycwzJ7
rTUPebzFSFVkYO8pdqJHblTjkWaVEibSOlpxxrBt0Q7UqYm/grTs3Ei7oYJmKcz6IRq0aEkwAwT0
VAE8pD1buTHIcRVyqI2qY/4Uw7iqHDjmeu3YD9fXxD7SnQC+wsAiYagEV7sNmcol5mbH0Z5dBkN0
K5ka/XbSyuqWyEQnWatw17Y+6L8YPGaCjStQU8e5INEIa9xfwbYOu3qCASfCmnlgCBW9ZXkxu468
cXglkzpbii7ACxaXcC1K9M9PVhJ7z2FG4J4ZtQ2gOw9ZZEgLPEYKoU9laBaKD8feJ8qbPRH6B+ND
Jh9uhs9NNeFnh66IKgxbuaQcBQ3IOoN1MSwsOxgVSqjAeHcSRg+6O53iDGFgHlbqt56GHy9PUbCK
JAGEEiT7NgJOGjkW/LFADdCemOUAPFENTkxTtuKqu84cglAgciBGmtfZv4cmw0OjsahbK92vjlGY
uEetJ31tCJmVUEX6V8LdQngJyBc4X5r2txyT/gVbJdqcHgSz7jFSju2KbU0XtAc8fmOPPg0nRW+2
8V9d1dqp8PXiYcMwCVhb1bhSrAi/lNlhjGZBRR+HHTk0B+qm0GC3tYgtOXUbrBNz491yKHGA30UI
uzbvpzk+VyTu9I8A6DsRSNgSIaG532hiWlLSZfPtoqq1wLhYLjAYwohG/ZtsNtdqVnkoejIkBKuv
zQi6kfqbbGxnFeYnfTah1IvcZKeNDD4Wb26P5Gjcjy4e7qGm9UPs531WJUewJd5gy8v4ECmwbZ1O
qtuA7hvRi05url16TzGsHbINdswnVprFhCbpd51THcT07ejlMizQSaLIQfWmh58Glpgk/3SSGMvY
n8eKLkG7FV35hU1AVt0/RznVa4AGCJ5aFCzjDE4G9S8VqFGYhIMyC4zbT0ZWl8T/1+vrxHrvaoFT
1MSaq+nZufSLWXWIYF7Jrc8sye7HjTGJpZ1cdZ86kdw8BGsRIbKudTFZBZTRfTIQW0o00aW3L6c5
pi6qgT/XsEVA25PPMqECzpKF7hjYkdvrRDodvAtmwY0dLn3ILPFJAcWobPsvV3QlyHTyL+mvLRP4
j/suqhNbLyPGgYvx2LA+i/jXZWHVyl8t/FcFwbz5etLSW17tlMfEjsG7zBdW9hzm31BLZvsdXcQc
jmvLP1u/GvIhSlhNe4+9kMZ/pv4wlV+Ec80IUjN7tkid6eZ4ieaz9/equ1dT+s7Re4ys6cke2Wi/
kz/41GjHJn1trbsrPgi0njkOQXioquWssxaKQen00CniIiTVqmSN/qUzow8AGhovMcuFiC6qqo4q
ORoxJFpzO0zTfpL1DlHL1qDf1L0322FjSYYrDMPhDnZkYalbpm5l8GiNd9mQhQorsn0zOpZH730E
DZ66sAjbrefFp5AvqgJeaOCiGF0wH1en/DFQ6A7GXwuvZ5RI0yS92tIPjgNzl4gcqbLWr6CF11wr
K8sjfyBCyb6tqkM7QqAfNoJ6Q5BFks+7ad5FxoJ9egBlUXcb311rxS5N/1BfMsg3bomLatTYJQKC
xTUlx7iszoZhL0r2W2EMc9m9iviic5zzdK4N9lBRTNcbvLuooimh8fCF5kNO4QULBw87NBV8PSnS
UlCXWMIkVmqazGQud0X+pU2IB5q+hY7eHSDJJAl1SO7yR7oKofjQPbz8lkB9DSDPuqG57yMLOzzo
HC9bOt6AgCGifofpJj/IyMEsLhdawTdYw1zwsO662YO+E/ENuWees/Ny6Pc6XHuGagvHZMrFfFH1
esy8WLt2WXWu01IAiyiChSwHUthb3EzxdJ1TmfBDeUQhVRnW9vkf1vxLff4/kvlf4Sf7E/J7nPk3
V/MfU4v22SlzbzmrETVbA6GHrIJIDJCMp6IQeDq+We+umtI+OCm9bmeuOMyH8rVrWB+cofpuVYNI
DHhk054j6IYUVougjN8No33rkv2AXsHPfwj7evixtsJowDLXXajZFdBZaMwLAnTGDUsj7H+4qVWH
Wdh61cqPpD0E9XPWbwGfafBnmKXBnSiPOsaKbJfJY+oew3id6i+pHqDxKR4ppQSCLfvkseNlmuUp
tTWNi8yOPluE7jros3UGnNtQjf4+CO+BfyGp0ktves6Tx8JdY0sZqYDNeO5ui6bdsMKG25EeTJJ4
w2AipViuuHPQp7XMaxqrWEsNt1AR02UgUdUZegW6f3S4AW1oJ7AwgvaSeORztBinFlbB2MB1qtvY
qpPIzasnQ34s48WNLNwtJXIks6Og8Cdk6tq6trKVNUw83zg6GbmVybgrJ9IY6WA7K3xJfYJgc6l4
rrvqLdd5SrxefNeGQwPRko4SG/W7RQJZUvvPYxQtU+Gu7I5CWspNTCigCOINQppzWtE2Q4reFn1x
G3v8JWMdtysR5STuACUIMRHbyuNHhQALtS4Y3JDHlBOAznGDUgv8L2ryIYWRloPEYmu7tAgqIwaJ
DidiOoXqQhZ5Q30CeoY9r2vBZmjIKAxBaQVHZJDGBBPcy9w1SptBoy9R9UWDuLZwpFWseqOBUBiV
+LZoQM0ndgPDti/6R9/NgA1ByCA73vEpfq/u3Db6CwrxNfHx4DNZZ4qeMb7Af6AmSBUe3P2AVFdI
nFMDZJvLBPautgkdPaByBzLiOi2ZutjyphCd2ajiN10HTlA0pb/B8PSdlphdHOXgxI1nAFznhmA/
kGkyioQJO1mn3Md/0I86AROzRrsjbyV1D2538Z33MA8PJCEgHpU+fYDWMGyz888B/KslHz5OA1Xj
JtOobG02eEzpgavEmA8G6DdQpYV3q9laI5uw7D8LAyb5YnH10zSvRofOKuznpLcd3phFnekfU6S9
ZO3JSNQPmzrT/TPURD+tEXavK1iQat8i/Y1omMYu/+HMQzYqVhnuxnHylqlBKi4apw73TxMSEGlG
K9YqT7ZPBotuvze9+202E9IQC3UtvXs1zkqvTThrcRg+OtG/ZPYRoiZNUHdZDibw+l4KYsK5HeKC
9NkqWBiadqhFteAAX3n+JcdX3bsA+brX+e+01bVJ2YsoMAVm4eOGDG0iCahJq1xLVnbkAqt8ySga
QuwJWXke6EnN6a+cwzax22opZne4wZgpla4zWrWeBOSMlPKyD81jWjoQBqZ6XJc64SeehrUiybhi
7YHp2cTv6EwkbucODpX3puFy1hKR4tqPuHTcNwAfclUMVr3QNaiGevCnsn04FUuX9a4VWuiNRwAt
Dy840usv9R4OiQ5ZIj2EFiQYrOiMBvqEhCLcRvEzJ5PbT5jkJrxXaEC9s8eephvIzWTy45TrnnVA
KuQG9TO+In3Ve9OmDxVAvIoW3cOvTPYHTic+7kVoX93OZ1ZF9YnvuXJmzhsbeY3UG/DOYMPkFchj
XVKE9KwWMWGL/o0cIc0dn7QILz5yj3Jk7oQENUdI3kr9uXC5K4Mexl1DQ3+0hqMw6y1t3qYwf0v/
WlblqqEJKeCkdX2JSulR6vpyTnRzbhZwhllrUd0y/wzHa63RcNYI+fs/sy/2AfWF48JWC8ZlzA1I
zusmsVjxcrq9tUjDVPUqg35dS7Tj9X7yeP97NHs6DP2pS4ioLEfOT0O/W7Wz0buHU3+2o/3hsoce
jBu37qoi+JEbXXDnqEPZYJMHM8kyRPpyNTmXQu16/dGArdALYLzVzSauRXqkeqcfBg02bExJRFvF
wjkjFbJx0mVvsPwI7SVnuouDx86SfTK8JyFrpgAsS3gHlUaLw9ZNkCS51dWR3MyfFqtLVxCrw0Ld
ioKF7TRYP0Hy7e3/Z0oYgSUB5qyS+hmrefL8c+QmX/Y07owY0hG5145PkEdhLGUUnnocyi7T4gI7
n1XQdo4KcLdauj2tijGpja0x3YxTbAAN0l/DAKjMqCHvCbur30OfMIzG/xAOeDvUV620VgbftJ3N
q3sOGtwUatbYBVN/NML0OpKZYYJIIp7rNiVEFcU/sn+bcKSjUzY5g213VYaPgYiItnujqjjOVD2V
y5c+SDaEyR+aWq46lb+NnYu9jrkvQi57WcuBNA9t2Nm59dGXAAC3vjDfJlfCe0edqfAjpgSGxfZ2
HtcFaB6nCNROZaYcJbVcly24ksK7wB7/yC3/FHkwErjyNP2IVfIlqod/k5u8adI4tvylFRObFkCA
Nl6AK+0NFu01okwsnJTtwaphYhB0N6++Gv3eJy6nVXvevcBwzxGvwEQ50Jmv7fg5Bva+T2hNNPKV
3OytCMBVQo1m/9vrG4/WpCrf7QF1IA7U6EeqH5BSEnSFYPk36GxG8uhWWseku2rYkP30JVP6egyx
JnXpm+liN6PbYOa2mLRga06MWcJllWaroNP2Y7gPg2eU/092sJ9JyhV9D0BAiVnc5tBvujnCpXnr
XSK5hAXWYx55ubeiuzN7QDRrYWe1jU/qQibp2TNJ4+uWZLrGK9bKKw8xs7HiXg5kWYf2wqbS7XPW
oNQevx4JmTmsdELMXBKpCpDUCbF6Ad2UA7pUYNYLDQx7fJaWDvkIE68objIPDpMnNyVqAxIeFjGW
84TBeqpu2EFY5kqCP5nyutVSZTemL0+OiNcmhlsDrWPFGrX5F4fkwtj1NtSsWbz4b+r6nxBriCAB
UCCAapx6ndhkpXm46yf1j6nssfHoGgU7JZtAHhFiv9HwwrXquep/EUNQjp1M9Zrp9HKpXy2KNHlm
SIYMZDpMrALDmDVP0SE3alGXEl0SXeukgRuQWz9VFRNcFMBkEju8LivRWt+D6ZKsNm3AJKHTNBVE
rObVZfHAA1TVfE8dkjCm1G1Q7YoaHz3O3iVmW65nA/2nygHGlyO3NOIcMCm2fU3QES5MwoZXOeZT
cGfGT+jUp6YP/+mQ4yLLfBXx+FXaAnomA2BupD+P2coASiVgayfruj/E5iYP80VueXsP32DNNrbn
BJfug7WHQSJEPWBC9swlRlHWFWsI5hncoyllIl+l7NabpUBrkiuoyCk84Lb/lgV9FCLNDiOlajQy
iFDEaIhFsMw1xtbuciD75i9A2yx1/2ma+hHjtUPfY3zF2Anla8F4JqirdVW7F6ltm/razWy6wl91
uccnhZs/u0UG5rAT1h84DMz+GtRbd0vH+g7giZm7HjpA5hkAhCbdGbPRiK+TvtK7YZSAn3RQLmIF
eC0Ovwp7dvC7svwdHYrXcQV1i1lrNnAXm1gZ0XCzRLeQZvuYyilveqAMsQcUsX8UjOEFgQSWukjx
Ukkw3gj8u0eFe933vlq8NrHSFyRhPeEV86Nj1D4D/YlQXQnwmnPIntyB35Doxtw1Yeq6/RnnDBxZ
PCYKyATzwbzr9jHG9chO2A/GT07xVSDGTznMg/Dq6b9VaHBSja80aqKWV4IU7UUrpp/IRGnOtxVZ
z/EouCLGH63zl2O31Uew+b33r6iDvVnuEsch4AmOHa9AZBIcU9dvdXWUYYnPQp5gCWJ4I0m3U86D
12QdFMW+IByhG85yZqyUNopOuUHmxzTY4dmaM0ymYOBuNtBcsWqN303H3ChINjGFVCdZUDN/UXTB
MV4x0/5r9C/ZPrJoYJjjLLKQOCD7Llx926ZvDjRPhhvbkY4pcezfKCdvaTi19qsx7kI+jelSpxfR
XT3MM362raY7DmYbRrq1L1hAylsj8q0KGPFsEdxxvSM02ZoKwRW9vh8xzyjOcxUb45tvsPVgnk4I
dDJbgk8rriVj6hZsVx4agEsN2zWZIAy56XHKHTd88RT34TrJJh1VAMwXB1hyidtdY8m77FucodhY
tyNjbBI7LDS1zlFPCuy9vsB+7x/KyUGajifWcTZao3yARNdqJo9mHClHt/+XGrjcMy4djZ8HD0p8
yPT4yP/yGdrlY2pAiYF9tjvvhaELkSPvwWR+GyUSOmpYWYOmirZ2+QybcelpOYFabfhRyu5ldPJN
yKjJbnc5yRRlDqKO9PaSi5pVBAP1ZOMMb373WQ9ECfCnC+B1Hvcic5FxP5XXLN01pmCsENFt2WRn
gxGOItpHL4WtzGzHc6zlWCW7Up5Cb+MUw27euPasyX2QCSiLV+Og38r2JnT0X/MURY8gzkngsxnJ
E18OGksz+XAKxQjR/gynIH02vaE8DpbzZDIo6hPnrMiTZkhNYhNEQa3FbmEdjE5e+WrBy7FKouEM
THEWnsuyHYrrOK3SIVooOgQGQ3DMOWRT76luyXBFLTOjy6pZeGoeizY9i368FmG1tUIdDpT9Xmle
vijtGtW3PU9I5iDDNrUIJtHafUKJXbg1eY+EPDc40dVob9oS/kzU+8sC3GIyJg92E5Bvk3UYp0dG
9Rvovfu2IhNRoRNowJFGfL6VAd6vmobvIPa+G9n2DE/mLNe+ctflfJi5cQc2nLF1AokAe1NSS4B0
w06ImpE4d6Y7+cZar72l1PQfo2l3QaltHeEfjdRb0/9T9sL4rTx4L4k533/VU5Q120FNjKyBFIQe
MZWh26KMxFGBLyajq07waC4sBywlEDcXm8L838M/Nd5jhrdkPC9s/H9+Tc3KH95H5lqwC66Qo2D1
JLkMmkOCDgsLbAbfwB08Ttka55FhWUiXqpe8rFCnEZCHaDJjWdtyTgQoJmT7JejaGiIJtRCbKcnU
Sf7jN3wDsFsHHabeWByNANhLB55f4h3zRgI8OpaWTHP6ir8LiDlS+cn0nhp0frNWyiPLMbyQjc3D
6C4rm1N9FGQMynsXEuEmT02J3765GsQU4ny1cjZD9XtXiss4iLNKiFiFKCdIQyCRfO2VlBFxdKWM
PmiKI5xFJmd5M2EnKsNsw3QvPDkGyLgxP1pG/4ljFAuHPvI6uPRdaA9MqoGPUdG5JrYRP3Whe4k8
7Aa1OukB/x76ei8ZjwowoY24TycaLaOHbxnfe427qfhb9BL1grar9HNgcwzTugWiuHh94i4JAwmO
Jvv2VeBE9tJ2/4iMhw4PuPpjnKZfP4gWqAp4l0BJeAzk2Tqv+yLati2pnEOZ7GJhr8IEK4GrmxZN
77nKXnqKSXZCw3ZeWTdJ8OyxzBHmRDoAdMPkK6IUuEWFy5fVXGNaqcqGGWc3l7pvWalXzjIB4WJL
3+KO68lBJ6WzuLtJctfEpY5GaAsZwsqVMn8C81YTPxltevWOqyZcGHZ4HYjCYvCjzmFtblqMr3YG
4NgghEyKas2CY5+ji3bccxz1izmSxzdfQmPb2tjC2YTVQcKa/zcHvmtTWMezcspmg1vO9Qt6EoRW
A7rcvL3VqWnTHmBDTcgPYuxVo9/JkFOzC12WVO1UhDj+KlYx0xP77GWdqs3QmIxno000MZzr6OEw
aEq+ZFNeifnCs3nCxbuMHdRdmEb5NLAOgUdx650JZtQ7NCxdyG4K+tc6/syNbiGHFJv/pYB/5ZP6
WyXWmgSJs/LRX8IX3wZYswx3dmvGIA/OegWyj4LDKzlLFWi/EYBA/D1WzAma+hBAFbLoSZANLpgp
zgaYiYKo8nYqtZ90SQOI2zDFx97nsKWhG9MNSLg8BveZ1mvYFo6t8eWPz5pzynPjAgQOsOStQBpp
ZPs6eFcFaoNdEh6A1zhhtTBZPwPS1aHv+NnEJe9+YADBVbDVmu2k6Bi6tVGsbXpOfitKyU0drb2W
oVMOHu3U0yB04mCJg2GlzzL/iME9+u5rxwZPTPqxQA/FIvWUc8u4iWDXwcMj5WH6P7nYXnjD9DlE
Ce570sA2dlZ9x7Pp0f+o3IsgVnCEd1CttfxGlRj5mEJYr6EDkPZ3GmOsQnDwE49voCVRPp2YU7Tm
KcKGIChDA85nnw19iJvcdRycfu+5NQFCtFaFTztAR9yxt059olfTeD0/pZUkcc526pvXx4zy+IXJ
kLJu6uMMStQh5l3s8OKE2U8PpK0faCY4+KprjHI6VAT1EK5hsLXUva8ho3tCemRkb0l0VejqS2eV
5/pTx6WXq4f0Hk3+59FBJUzaMbWUgGEqSh7D/hblsc+eRxaExIQO7p9LNhxuRf0l6b8H8SjFUUW7
OfUJPausnqPxI+SKJ0mtoWd14LUJ+WIjWeRjm6ttHFA21LnWlIuKC7hkjx46AX5ITIOR4jTrqHAu
+ewxbPfseqGJbVGCIE2A5ui8yQq2VIGtO18ZoCmNjwDgMzlVsSEXNXs/p6ZLHz7aAANncu6L3wg+
OAkqFCc7vzt55c4v4Epd4vrFTje0GeiFTwK9L5yfpnh1yC5V07nFOxaR+qlSH1IBphELrBpAtxQ/
0inu99K9NNSxYBcXLksfi8teD/HMyldz9DYTrKYq4RUCtMulnwhcRQyCEHiEJGMBtGhaCzgcz2Ly
XPbGkpuVtBr/ycmStY1W1gnuPRf2UFyTac8ZY+Yu3yJ2nBlkoIHvc94mwh0befNikolmv6d+CJID
ppAn4E89p04BxcBLvhsLy2bskMQGqng8Z8Bfky9IU+4M7GVqgk6GwsjcYmCQ6lNjGNTQVsr5i3bO
gXXVLf2pdDFoabfSW9X1H5LAfVhcXdKT28BaRj75i9ZLNHCFEoSrCwSqC1Soun3Fb8k6/QYqDYVq
vc7BjuiHnpmXgn7DK6oxQ/ytifUtxtlXQ1EcABtzx7cSb3F6N/l48uTROsld78o1eK11gshEG8ZF
2pOXnRG0Ub3jdj7p2BPow1c+aOUhaT4k87/W6cEWdru+XtPyrDEnTqglIyxNQ3cL032W8yDdXJ7K
Eaqm8WAIC+EZKER9VfGl4kebmtl6CC8IJZ4KLlLdZwpGOZ8VXG/GoW/wM3716I6D4G3gxR15h5B8
msQDVAxDm/SRt59Ga6/GpN4bMllXSHSZdhMXoTEeDU52da8Y3nbyk2XRE96ysvwocS+wv3py+eGC
QSKGkMht7QToprGxoHLHxykxi+e4cXezaWxg/Yx3dhEkfx3+7VK/mLz2LSpIcRfWqWEZ1WbIbUaC
5yj+tZ3G1GwQnCwTO2bjEnaEGles8TrFCLlNL3XpkUHdD09J2J/ywVqpkSE4UFnVqlVEpWXA969H
hxP7Lg11DVuNgHjwNkh/7fmZlmfhsgvfW8PLFJ/FzMCKD7128rKj5p4G67O0rHXN49XYEWTMl4SD
F27cKL/HNtwm5j4yz15MU7+vORvI1ViY+W+RzrAcfjaIKfyfvrwnyT70XnCZkR/WDfCBw2PlbBvr
Or/A8bNgRG5zkBenjuvOZlY8dD9CfAc0Bg72GoWDJnJXA4ikKdgTOZeW8XqotlMCxIvFFttpLXuN
UHzSLC0rNhZ+QRqTwoKcGXjRCI4DHFaWb3r16KcP4R5QbaH5wDp4Ya6K35RrAdA7cDzSJSWB76r6
shhvNXjaSfRlocsK2f+M+xcn+UysZyPWOSBAjKL4jhmHI+6ifm+0ESHAvuOuYlm2M+Pfgmxs0SHf
b7xTWv7ElFJ5eQkaou33cBG2Ke0x0oaFSseVXj8n9i+IOt2Dy8Arx5zXvwwdFKajVT8Edvsw3lbq
Cn/oqfW2qfEiAMnr14hBB+/uXvK4jUD1U5zGwcWfN38Wo8B31/ka019z2kAzEfRDHAX7gEJxRjgl
DRvj8FzPSojkc0BaNo9UanhpsUt8WkJV23vfCZOltJuXh2umZPBj3a2MBPQu7Unv3kVNCpy8j+Nh
QDQxvgcE3SUtrR0L9ixeuNXDZ7ooRn8Xe7cBIt2g8frZfyNjkER9Q6ughpyXQjsiBM4l/IRpOgWS
GPqNER297j2Vt8w6d2onkX9XTEGaMxGQJt92QBkkO7LOthqkcuc5LJjcIDaFIbTSZpLQwRqf/RzN
6rqKaBLLfp1owypvL8EcvgC3u8qIuUMLauyzatVVHz3wgMhUS5NxZZ+RBJHcA9HPMOJFzgPjQxDQ
x0MUbhil4QLA05lyGqCOrv19mZBffxTiWUeXM2+ywKD/x9F5bMeKbEH0i1iLxDNV+SqVd7qasKSS
hPeQmK/vTc9em3dbpiBPxonYcVYBjuXLDqNsuTH8faBvWkjn0VH1z+harLO+RYA8wAvEZeZuzxH6
EOFTgVes/SusS84hYLzrRr1JufvE5aeK7CANl20rZ/JkbCSYVuT1m6EfouZoC+WtovVM/TDwwFM2
13jnngh0exbc6CosLEm9sbSfyMazELNoP/PXHSKYJi9wmK2Y/yt0GmOu9/fMOKoiWowRW8+Fwoq6
WxTY7Wmt5eXWiMdoArLwZkbDEnmE1PfC/K/bN7+6a3BJyLVD0yuhlIaMw4QK9ZFkxbKkS682gMFj
Mgfq9K7oB6PjIrufniXTvpTg6bGtGPKFSQjHOvG5N5siUqixSXxqUMQsnohnUbBMGu9Weba5cYXy
pan7xOD9UA0rRV9ZKZ4nTxLR5J6GfNGBAg1+mwTlzuUaiuNGpOXaoOtkynE6r84OYChNpk71nOjA
A/5fY/revVJWrFUXobK1CAe0myG98RWi0IfcoLJ5nxFvmYKv6UohMtuMPxXFDrX+qNDVsfyPFd8m
umB0yLVz0TJMHcTIqSMOFt6SXFyalllFuaGtkMsmZ4wVqMsWODVmcX0KMN1iiTMiigxyEAMPTXX3
RgldgQbl0ep+UKj43CR8S1K9SrwmdNv96sFGoewu6wj6bIcWMkCp0jYOzcRtD9NLolQtfjrRK2p3
0jt6SgzObcjn4zjxQUBeRZr4DnvzGFH+VIyPtMcaVrBUDcvLlEsttCGd6VPz9j/HvALGwSmNJoKN
NK2zeJmr8bmo2+vg3iQwMQJ4aof+U1yS5hcr6ntL6dj4E4tzhxFi8gLIQCzV+tzJY5P82nSr9dCy
oIdU4cYZlFnYbANm30Td1t3T4cpB5En8XxaBPQAcViHmJW96kznHZlVOHFkuk9o7WQOVDX0BEhJG
aknmwk+A70LF3GBvzElc5/uWs4168znKNiW+MX5tfQfanYdm9LO1Rh1MPOb3vKeZROyzARNM+R4O
9bZm86nt4qTG+x3B6iSk5uMwTw+yW7XmmsUtJMTIR9KX0M/qlssPswCkVEaKgVkYt9LEAvsnx2tT
oIibFaWPI2EXt+KCP2jQD9DMeeFwB+APUIKY/jdCdkEXL6vAe2/KH9P70tk2Msv56ZtUwHPUTbnw
OYwWZlGAV4eTMrCrRt6yEb4z26cA80emXApahhCQE6yPQ9APXit/heDhPLjQzxXlwxfHEUpwA0y8
p7s1Us2Doy0tnHdcRzp+yIOxV7nsEK3axjGwyKhZlTUTEdOG0rE3S1eRf6oY/Dv6aaU5r4jqUfAA
PWaovXdAx6uupIOV0oohubmNtzUKZ6lK7dgRf7MpiqbLTeM1PCj6PsdpnPRPRcplBgOvsyMIZ8kb
BjPIlTRq2SgMEjCwDnOXe0AObrWeG0NN80WxDiTX1YdW1vOBuY9kKau/j0Y799CCGCTrgDs0xS0O
yTnexq7FVZ9DT4H14rNx6FUeSSxNWfIkbLcwjIs5bl1e+ylpYh9fakspGmEBEEjobR3A1cTZjN3L
m9RenJsRyz81uVvs6nqgixoyfEIFtaYI4FcSAwVcHJBOuNV4J4Hc56vph4uppTOUl1UKpiod9g48
gtgvF63xDn50ruMfnHRalzQbmaEISWhqlJt+853AtUZY2vL5Ur90/2xETzsDX+QNO8/+w7HOeR3j
4edg5Y3EJwUnAYOE/S+NTXKjq6aie0hwlgjWRnQkxK4LNmI1cDqZ6MrV+JOrcp9YLzPYgy8Y/XUT
kqklasK70KTgB9Omg8rZjVi+otNgvDdqtA7Tw6g9Ypo37G2kPRzABX7zDZpj08Uf0xOaFZ9hx5kL
iFyhFEmG/1yrWWQGmkY+i0vuUME9wYHj9/RMcwCzueLu4uRfgoPEJ27lu9jre4IaWD+UJH3D90uI
9o4JzYYsUDf0Kl9Kfq+hulIJk6o8ZiEQPCV5mcnVHirKb/7ZqM2JIDltymVMmrMt/xSTzziXsAIV
KZX3vrg05ncUQ7th1zp6mzj9aepuo3BaNIwOTZmBwIP3QFW4+a5qchP1dJ+BJlQiKvk6fc7dKDV/
Smh+Kftvswk+GwSoOL2Tv0BnwpCVX/nvLxSeeIMcecBlmI8iYd2ZStrdYuS0wKZWw9WUqDv5dbqp
hySZQnQxm7KoNtCx8vSE3zhhHX6y8XMU9wHHZBX8YYRfu+5DVeQqG5ECIVmQkNpm9TCzkk037Y3r
b62WC9RKqtihsY8K5ywuYczFQBskzSPJR0ziOY4T6GJnH9ePPypv2FVmGY+lgqRMwPzNzFWW6Zje
+tPI345omJmEMabRDmCdG3+ESrZlb0itmbdE1Nc0qJ8P0TRI92cf6Ij5Y2gwhAIPVy/I5iFfpPXE
gVN2EblZ4isF1lsHDmfMBXG0IlLXw9J2YyITAujw2QYQge4EP9qXD3aobQpSiH+U+2xyeAkhdSJF
3RTlpLX8lDPlze+XFRcfUpMRjQRysNkocLefEJM4nbjLOjkkhD96y+b4HVnCADkkKEM1KjIaSF5M
Hq24S1VggsajSO+B1rxFzo5aYuGz1nKPjbtnu+xa39Wwr4nV+xo1CojmFW2E48ONVH6ULzo4aO3Y
ZaryiTEUcOE1aksWnyaXwbXJe5QWhOmox0F4L7GmEFZiuY8ZxbpOK2Anr+ZWrGH83skIsn2A9qdf
Va1aOunanuy2U+4Ryw8+NAOVzTfjeUMtcGOeYDO/aShtqdkRAcde2Fc4LksA9nQfSGWWGh9jD08O
mi/dVJi9QEmt8+KiZZDZD6LgNOUFW1r71n3i0x1z9ehI7W0o3y0yGSE2AgouZ0JnVmx5IGRFggNQ
gncT2AaqUpvTlWAUN6d+WsYv2aY3DQR10xOuTQrQ284iKUvadL9JvOHJY20y7nNuXSkNcWb7Ljm5
TSiU1EmlurEE+rkSXG3ybgdoj+2DNQ/qPwtEbIfwxbwkyV3p7LTxG81r71U7Pm5Sf+kq/THixWyo
+YeOlpoG1VqLIJ3K/pX62aXtCevZpnwIk0CxmyMTFg6+lMT9zNGyaClL10qW/XSY2Klyo4k+t5UP
WsufRZfMsfySI6zyZ19QluCkOtDUcg7S4UtiYgWAtYKgt4orVEl7fGZWxAlsOZTpSmfRKvW6Jejz
plYQH3hN46zf1r5LZNy5JJl15g285UKzthIRz/om+dZ1kJDKpHd4v+GofA65ToFB6t4y6FhtSuu2
OzCTZ8YywfmWQpxFiyQMWU8ycB2RSGGeg13G1hC91Oc8uIn0TFUzTHrbv6iawcdtF/A9gjEg2LKO
qn0wVU0Pm7o8Ja2FiWynci40OsXga7h287D7V0+169Gv2QY4YI9G+qRMz1SOpv05ol8mP2YBlh9X
uFZ+xukJ8gCMahdn4hM1njcHGVmPpWIXL3QAq6FWLobxK1DIsWMnscmiuf1xWu627cXAXWjzMiMT
tOZ6NNQXldd0tIqQBRjLZ/ZwGWPKFJzloLe8wqbaUFaLw6Eojj7vdxskTL7LynleqgygLz/78upv
n+/VPLAfd4gLih8r3Dt8NotSJ7z3p5UfFvCCIqV1Uj0CoW2my24zb4ALDP0mdI+igTvz6dvNzAZZ
n1MxYTXpDPKsHJCijxSe+0wiJI+1ah1yk2GwM4FduFWAn4w4O5donbAZN9Cp6kmjfQvMJ4CfYumO
xmqkwRHjlCJPdfHP9/48E9xRWbMygp2Jk4YfemjQVuLdHNnPerZq3A4EbXqOd9XYV9VQz6L+ajUg
lKeTLzbWNg6CwIPnDTAVGyDFDns/GPH4v8vynDDyD8gbkp4scysElEMWb6N7L/MtVFR+Viz6Cxy5
5Xi2tT9RUGM6eQcOQXkmA7nwcRMljGa1eqe3PtaAAi8jDKpFg8URJryWrgxMEQ2oH+C2Rv2s0b6c
pFsp/rYVZ0XQpnPxomPJxiIGGOG8OToHbmzPDZxztGo4CiG15FMnHoCeqtIvZtrsL1tMwfqlwIEW
fA34RgqGjgm2bVJr4GIBiCj24yiZUx3u5BtBpC7Cb8m4mDUvJK+3nnorSZqxoGyCiCbFq5X+YzA6
sCnrb060if1tAyUxjneGs8rDMxNW7Oza+FyRA4rLq+YfxaREu1xH4aBSyFnqjwIzU6Zt9QmxxJED
RHvq4cIYYvhLLz4DF0Gq3kbWruy/ggZinhYTdpp8rpg1sGKZh4ZFULQSU9Vbcc79p6UiPTWf8L0L
aw+A2Y9OWkqXOdAqBIadJTdET9lQrhOMxqE8wct/k1OnpPfJtBE6K8FFXCQNTY853FUg5v2JGo44
a+ca/M6MxIBtoo+wAVQNMvZsEMaxw3UBRhJvdaso85ja06wn0aPac6rNcv1qcRnVVcAojliBWw39
39pUN6wHcI3csdaD5fDfJWlcKzgQqpx50sHjFULRXU/WjDak9w+5JdY6npN/6fhd0G3i4gKUNOiV
5bkv/01hPp3S3rPUON1xcldsiCN+LIlyg1bdWBsuDGyYyqm0O/wiF6Ypq4z2vC7lQjLyhhnkU3PB
XT2F/Q9XtCkY7H4691jxFxFJNtwNEn5rEnQUA72SHky1uxMoUaJ/SeUPr9tANl2yMXQwIkTgkhXG
xsFPVlFg0k1O5OUnpSypG9xlyR/LjKuTB66UhWumVLfcfYSABrA7eG/eyGfaDGdpcybSv1JyNDUX
Big3ODtcBSbNsAVjcgSscsSsqhPkA4XhHbOUUpJMzKs622WM/FY/t6qPgPG8dxmyHRgi/wB7qzkU
YlIBqvlXw1MvWIOQQKTMTp918k731FwF7lYAiRt2pBdxe05Vpu74zwow5PFDSOO/pj+1zck19J3P
nTLXPpN4n0Iwqdep/FbCjaEcXOMzoBBAUuB88O27yg4E2sC8dbiUynKugZNNVpV8Rc1+ClL0cICE
B+DCXxRwTQdKCHw21nYOq+t9sHG5JaeiWPlQgRrmMEX+RHRYRgykRr5y+p3QsPhZO53vVkdGV9Qv
aEmTaO/ar756tPpB1ucA333CPo3m4ynDHTuEUAz+IJKkBsZhm3O5mqXin2N/FdpFi9plEy9tuLhx
fxrA/YbrGPnOtU280j1mCmMGV22GO3mWDs3F9CkioflXP3dIbn145xaw0D3+G3W7simxK4dyul1J
40cbvhRw4or3V+LI4Ms39FVtLUg/zkeylyZ+PVuyGv0Z6bPq/xSle2twaqoohtSYu/Ux5llxknlc
P4f8L4BO3QAZW5k0BZUm32M6uYw71O+dyackmpNzfxsZd1OSwgALyvovcvy5ysKVTuG3zN9ojO1m
SUQrgZLAfKvjcG5qpsn4YpjMxP0mttFJP6AyCMVfaO62ED8No3/MSif7ZwcnmQKRh6HgfWXtP98k
cWV/tFNJ0E+j16vEZxefv2N5A84+dyiMcEdWIy7A6SFdTlOtzmPbqtVcS55V/5dMJm4U10QAM/D5
lGtHHZClyl5SJ4ISoIVBX8X6TyKPI6bktmCVGvs37t8GGvlXjCczK/gb+9zf1vkVv9jU9Uw0Bd0L
z3hwnCIEmgvyDEF4WrwEYk4MY2YM5IBYA0Soif0kc2kuTlymHYd6zfI6aP9cZNSW13QVvMfRq+AO
6AD7Aqy+CEoeLZ3EtAE5xYM6GX8XoHtciz05l2t/0VkHdbgmqAxUdaNqHON+8sgx9u3M4RUqdGg9
Qh7sCF+hOyLIXSd/v8yNZWn2s5y3mp28YjaHnDlOQVepd2f8pQ4O1Uvbdtq/sLuYfGktOxkyEK5x
UNHiQsKKVvhPsNgGQM2zw6fEBi3PZVpzb3HzqIJLGLMnKpD6N4F5DxnaGheVmI0HSK5G7lSaojIW
c0p/GUnQ1usw+5ryfYarQu/FT8Ss6RQlVFaEAHwbPo+0WzyC8YU95KzpdJW4PADoWUl4AGPrGfz3
0TOzfJ7pfxCffXSJpED8RbQx6PAcjo53dkAcJlhSPHb1Oj8Sr7jgvfyf3pPB3OYsTDIqV4KA/mZj
pkUFdwJ0xERiWTIZ1690wXG3+1MxLWX0KY4x0x3CtCbWwCxmZfuyaepQ1fxSKSTzQEt3vFFVtwSX
hTCc9MVTKjfaTZllx+4EG24vOO+MBreTPSx9e8CUGv/jHKRIj8SHIZcA7QhMGNy4FtBCgHT+AzC7
B2YzT/Iv7Medv0/50I752deYGulJmQ6Krr/EqEpVd2u0DCGUTTNeNM35zDClC9daVFxOB6NZWvW3
lLcEl4oRIo5D8S7IC2MwoXFX039zxL1IuTqdsVFtpoVkUcl3q8QGovCRY0Lx5Kk0UtohCa1yiqqg
ZZBuoAsiu4AK58jEpIqJD5NsiTI+blpeyF7eLSPpzGjcThRwRxZE1+6zZLc5gZO9VuOz+jkC4jS3
BM0i+eXU/qxzX1QNaMHOHa1tqEnOIlJm1Kr5d12Ktyihx7jhTcdy1CF5zE00FMGiydkjeGwOdK68
N0F0SufrGu2L2q0iwYhMRAW8Hkkr0z2N7bNPxnlYnaT9DZSRXTX8NvuQGJfBY3nHxTcsntnA5Vx+
JSNvgPG9sdnMTZA0elIt45VjO2wiXhCXhM98XGD6N7+1zkSmB4d21Bp13oo/s/8xCT5F6rdG7qKw
SXWc9OQ6dr8Z9Uyxde6JNKVkIUR38/uc7gugYHLnJw8X6j5g0io40V67cjjG+nuo31mSryL74VS/
GuBdYZ25Lfj1JSVDK8VPEhDcaLkCvuLiu7c+LN50hrb0cRJ0GTXNLOV5iLhS2vy+uKa+xfJTeDtq
Oo2RK9Q7aoDiw0ng9NPtnY6eFS9K3tjT3fOX0ZGoGnGVmIJYnAicxWH1WVJRPzkSCewTy9SZ7Pvu
z8DpmzlnTckPUITfIvzRUNsAv2PGjsqNUp2hl1IEWctNGMNaVedC0+dG/kWJCkrrGhw62t2awUAP
n06ABGGvOudUi99qRCkp8YGX797E2sHJRwBvUYy3IeYzsMiLc9/AlpjuJseON7DFNppyoQWB0Lrc
KepK9oROuCqQmqgtDppPkf+QAe/ahc2nSyJgVix4E24MHq3itwzjb6+zUSa/V/bnkpYmNf2Mg7st
GesrhGf1n5dB58NL19A4oe69jDVE+t532sxg9EzHrwQffFu4y0j513TFXqsgdxOTKMm8JeT7DC4U
AeNJpz7I2sXeDxfWnGr5EZOsTcd9kNLjvPU5gKKKPxMEhHluqnFVpowEFdTWyOV32y9jdHW3Zz4P
H2l50WG5BMlNcY+92/DvZPcQIaBx9IWBcSUd4xM9BL1+911rm8l+IZB1/PwUaNmiDdiFO49Y9ReN
YD0Ke1kJWA8Y6SIz25mDXmJ4CXs/bR1oH53xChtefrbGP7UXTYHwhctb2DAQWloR8c171QdBhLec
1YHiOrOwTh5YdQ+yje7xkFw7GJ5V9qo4kIypsKivdnZAjFIDIaaCepLRIhuxNqoYs5tnHOnI5YR9
UCKq7q8A50ZVRMtHRucNXaavwrgA7c2bdKmkOo/UeQyUOXbGlZaZO7v7y+xFpXwNeXwmu3Ws1XDO
R4x2HZKWHrcAoJ4elDqLSnnDpwoWanSFdtHZCxYH4BE2osemO44gPtb1qL370kDOYazqwx8LbX5I
3bVXR99udVSi4dB00bmMopfVwk/y8mXsMj6dVe6T0Gqhv7yFybrv8WB+duqXGN9VmF+8pWOLHit8
ekCH6CgG2mFeQKKpWbWK40dTb2E36tqvxvNCPwXhRoLQHzErODO+G9gqHTbSFHpRXcuRHx76jJRC
+q1Suevn5k5FZmi8u0NPVNzqi1Q9j+ahCgYGxIYmyWPNaGgfVSLRLZRmZAb8vLr4tuptBuJYwyJZ
cmpB3ZtrE60NQpXg99ai4sU6P8GBUodPrWPDowF30cRCF93MaX+rbGvjXYj0i4hPKY4npI0Z1gCa
MjGsg5nYZ6iDjrj5wxbVzirp++WlxwEEuwNKINwD0pIqW2Th/0x5I6M5mrh3wvKT/udtmR8awHxO
sWO2SJprh+yro43WyWakXovQmbVOfNDUXPJZnc0Fx1qVeoCTHnWz9MMegZYRWm5trLaJfdO4Lwto
ZYHlLLH7QHYBatv1D58XvuutTO3o16+SR9xlpm+6R0Qdj1QvtvLJUuKN4QC4aMDwuhg6BCsudcZv
6uEYIRvg5ffE2uA0c2wYoHQKBjh0kdNU7UEdC3dDyEp6wfuVJhwVUyUWfv2uYzXR0KcdvQT4gpu9
I0dCWKGUV2GwFOnw+f/W8Z7gMRnFkEZTPP0weTChpr8teGjUK2NCF/evDhjb6P2ok4RU/IYDzVDG
rc2CpSOAdew1HSkUp434DQMCEYi6rUG553ttKAS6uLtXVx8bVFB9S/SAiNcpKBdsnAkzxEHQ6l0s
e/jhaXlvMocbJlfhOEGVhMTJceBwbVbNl938UCy56NEsu9SZuf1vblGbO9x6HStkfPPi2xCuNCRk
y2tgayvvvf/IjK0Pj4epXqDuVNCl+HdSo9mMnOcetIW8EDcdi3nKaydlz6bhTjBIT2fcgERLs/Ex
CGlOwrOIJGjmSASRAXQCxxW/GoW+Q9t8eNg1exyGMQOKEA2TZLPoqcvyYneVY/QeKQGx8CsO/dEg
yjq26bwA9doVNaFgg3bpdm1j4WGizcdrwf4QV4e5Vd1LNNq/DtVjMbUcaPQOwT0eCZGCbPiXIrS1
GQqofQk9rqQQe1IeOyOlAhCdV/0C8CHacpaF3SlKY8hj1Lh7Uju3qjX3A54dpzyFdF+VXr3t1V8h
i1k5codMz6z6Vup4LnSU1uAcEQsOiWEWyQFjdGR3a4MgtjZtjjj4FI52Q3Ofeqgvekw07l7VK2Q5
Z0ejQ8DgH6gfSnARRFedB688vp6lGOLZ5Kfq0NOHacybpHtAyNrNZ1vVjwwqERWIwcak3mSMjhMV
ebIqJ2S4IuACgq0nHV4wQYj0m0ir/iWNXuC/sZbjvOzZmjIY+9T+CBAQSvBdh1hHwJwR5kFkItVr
lihZGFLKl1oqjB6wV8JT5BLL3g1FsQP5uXAchMPE2soknDOnARg7V0hqZvStJjffOwz9JdKPVQ2y
sZib1VfiXEMkrGnboRhQOKhYArqNrYRDCrllKH4H96mh8WET3lADOb2nIg65hHMv5Ms0OZes4DfP
X9NQY2VfbboRytf0ihmjJ1RPi5VlH930mC2Zckr5kzB3IWGyW7grHvsy/k1tJFHVVwsdP4ZmcrGI
j1n/ITQ4Jv9y9d5GPyWLCw6RosWeTtwyoOhYZb+g+n+6u43V9N3UrpI9WK8/9ZSN6HhCDYRi/dFb
+5RyStH3yLVyaWjVIho9PryL0FuL8Sq1J6ZgFDfuhAQ15ApP31voPDO8dTDK55b1lXd/PgP/GJnw
VtlKNbeKOs7AvDVpfnATEL4Gghqp1r7cKhqF6eQ39KUg2RRTvPOowyseWIfaFxo4/ZCDn3pAJ7oN
PtIVnKUeEKUyc8o/wZXKyUkzs0WR6Q+EApbkpwRLsOR+mKWkUXNkJKTHOBTXUPEfKY2nJi+/Pv6u
bLoExDOyd/i/5qN/rfwBtSJf0CrLaY6VI2H4ECtjmoO71YC7ugt2nUrF5G7wsCti8E4DcugwwlA+
6AQL1WY1hB9C/TbIeAz+j2biWaB+0ennsbu0x/dMXkt71iEPpfbTHk6x+tHlhxYIjE0kzio3nk9h
RE4p56HFKpOmV55El9f6mH7546eL00fflD3i2CUIlrm2NarF/wGHFS0MSs2aAshHbH4H8dFraDUp
WdEPOHODR9lv0uIs1Zc74UT0txHpUGaPLCWaUvC0Jd+V0RN0+u7HhKtnhkCFSXbQkRAZruzvqnz5
vKJjNBZNctvMuF+v3OGDtbdGCt0vf1X7OOXdKN1Ju2Xqw/tkn3y2u6su2RT36cIT5UrFLC7MFQ3H
rUWJwmV6Nmu68G5q8AjrHyLOsrkX1ipi/yuUx2jRuMI9ocRTe+0JmJfFSkc0sKqrF0EMhX1P1nDa
jRj/wOrwsiB4xWSjGL8R/5pabepi18hXYt6JrPAw7FQcY/qBPhEZ87tR3s2OaR23RMu+qoypy4kR
kfBqUHkZ8LIdPysEbGM88NbPlEMzwbFxARjGqeSZ1FhROdXNDo696VyNEhOwha2dqtyxe/Yk4/r4
05Kcpl8NgaQMi28FpTiQhAreC/SGAHrZEF669Gj3v5hRXLEfmEz9giBAAnb5X2dvsKLmOYBRrusp
p2GJUm7nn2l7CfnKmejxXXpgiyoX+Vo5qgkQagL3oMpmBfQ2ehs9UkQjIiTff65gpYMcZw/sbiTv
5WyvIlH6n5byKsp/BpZRa/psB+NalEdkcwgN706wHc2drPauM63AiQp0O8BGGZqz+awMAiXJPq8e
vvlsMHcX1meQH8xmU+Wr3PkTCks1Or7ADsCyZDL0OWy5wzFtOc5fxIY5jzfsekZ2R2Tuw/FrAB+i
sdCN/INgHVyTVx3SUxRhZNz17UnzL4l1TLix9updaiM+W970BuN8ea/z4xjc6HKmSMD31i198dU5
CHe6u7Px87DdFhAILDee+aQOeu3O+M0rtsc1X65DdNQGn1OMltfFv6GdEUYmBu7Szbu282ODUd8d
34VWLKhRpoIEm2BtQzURvwKWSsjgJIJxE4UroHSLlCAB86aBxOTX17o+i+qmY2WDdyTdR68jMqKh
ZPUe698iZkYA8fOWTTiEqGFeAFQPZhq12jfWLbUxcbSDDgpO7DMnmZo/U9ghlFmGswYX1tjvbRM5
41dYXxXO6ORWdM9EaVdx/56Q+u94P+sgNtpmJ4tb051Vd001C5eB0bwk7WkAqTLe1fqU0tpMu3mR
/+jZJhYfaU77tqktWkRgHStYSnybeCJ7PI9st6feCtalLUz6nLm4MtZVgxfnkQte5ZSqFKwXGkmB
9cbjg08buxqUlNW4qMHcHknvoVOXIYe64PhSvh1yNmQeVKP8kKlzHAz/Xc3OSkWc+AhWMsyP02UL
s3kbkjtC3PGzh8Im03CeeVLQJQIyGYtYUT49ZNHUWuc5YhDyB9fQMds0SJReeGvpUPPHr7w9+kNI
HHfRhdso7Y4qcmtIv0hlJ/RP6CuDb9lD47OwvsRfHXZ3aVG8KFZgqGZTM2TC6jNxvxWWDoBXJCY1
HV97rlH20lP+Yj+F+qy4OSb6dehYrYm9JXvaywmt1kejVt89a5xL0OXTStTuDnDZBuyWNkuxWt5l
lV+j8rvN9RV5xFklyFaOLLJZZimwOOwSxRevUcp7XN13IG2sG6ZDN90KCV1PQT3m5VAqdIJnA4OO
90sbydsE3WtQenuMvSjCivvlo5TYtcJjxz+tCCTN3Vjf8r/K/D2BsNUkyptbY2RkTxHiR6+yZSju
4bDvCMBN3oLJX9fbPMou8hcOIeOik0KQh9YDb4Yx26M4gJpOt16o0Ktr3iZC9bCXL9noKOYxE1up
V9R0cHzzxaXhu0+LrmYSpGA3atWQLbVpAqTfksm/sedq8YvjFYE+24S5sdJY+eGXm1V1snRrequH
Ap4BLrsazdTCzQhYx6ZTOTooA9QBk2WmoywdAh9x9D5NC8oAuMijTzVoFZbr4PGk3OBio0mJS8OA
w+gsuUWbaCj5NUu4kfLWn3Bvno8BtPLWw6hsBTQYUliO9QWbeoEJkwFbiR6O/GjHg25d0TrV4Bnb
29TZpONLtV703pjcghtSGyH7hSkbmfCw08EYg7MWfHBzpvuI375WoIF6hMQf4VR3OG0O/GoL+/nW
xA+vvId4u7zu4IqzqdIeo8/MrJ0VQGNbBe4hzkkH2AFGdEcfljmGTi4XfMIjw6XJHelCt9k5sBPD
6KCbR8v80PsfPfhU2gFrWMDm/y5LxAr5xj2CX+an29QLHISYKp0VcQ8A+Kz1kmVhvzSiJSFbCCBG
XK9AqoElU1Gy2J7YHxZW3zj40IDjJWgkETNpR/Cnrz6tqpj7kJINGikjAAIUL7VT7yupAYaksjtL
TgpBHW2pbtv6IN2VY/c3n4ugZQgGYpdJQ87A1pTy7rYfWfjutvXcLvZVKCHVkRFxZ7zZcpMZ3CUB
dI741rwuQPpdgd8mlz8Dort0hy/BrEZJ5ljxwePMyTkig4gKZBgAuUdfzRQWyqm2RtPhjM2qtTI9
jOPTtY8eO4nyEXs3Sz3Qc/82lqcsuhX1t+EdU6aRFImXaXr0MaZSI6ziInOXCRZ7lUj7EMCxOIBP
xa0K3iNf9sTX9SvFrvDpMjBoens3VTbwnBGE81pJUppvuQHBJJrNxE40ce0mT0nelHhakJ9icRWc
O6J+xOHdgqNFrhM94ytFPEjKQ+ngCuGCZTW3evwwu9vUK1DHRx1HWYoPTkfdMhBk2TcddO9nai2j
oMChJIL4OsEEb5mxD3JR9kbCJU6ybFE6RsJXlEvNSFu+qYrJW4HNNJ8wJb/rHKqTAhKJh1Y/cVUo
GpQIRsbkPVd2FKotOsQZWezidJUQkGa2c5zvwk6WZQSe1Z+PyavJz6U8cambscHICxrQPiIMNiLk
TQ8sA0ly2sCV7AD5RHvJbxpjhFCfRcqwvBg47JP8o7Y3vsqAQE7GmCxwLKQKRK+/rFwRrI0rNiPs
RJtNUjyKYZd6HG3Kwh4v8dRdyCPZNuFCx9ClbUdjrZN4z42J93C3qI+wKQzhg6Pap07gTaauHjcs
BUUpDIWIW2/f/2jps46gpCwH7+KP+9AgPUPpJNaEMHtaFWPs9IJlZ28L1q39LgKx5pjvBbqtiC8t
3lnI8MTDeHfx1nOgWnBJ5c6XOHhmR64/sDOQOfXxmbKGlLJemu0hoT+xx4maK8hlT/xibzo3TVae
RB2y8lyIb0deTZyY/m/szFX1lxDCpCY52VfubVMGKAvLQ70fQG4DFo95Uacx+i8K/HuhE64MEIho
pWTwibFAKjgNOx6wuD8HLh7Cnvj109Tv1Jm45b/OsBdqjz2C7GuDRNVjRwnaJUXhHcyvxpgglsgG
4kYCP564ptOF/9aV6xwRzn7PSf7BqvS7U4ZjJm+uCViS/0g6j+XGkSyKfhEiYBJuK3pvRUrcIKSS
BO9t4uvnoGcxHdOL6pJIIPOZe88dqRaj9MNpGcYUnKjWqyj/5aD97Sbi7zRvYYq8gO8yUsj9yOYN
11Ab3JXqwRyvjxDGhk/G8+yNETqAigkWtr5neMzIPcxfRaNzeoIJpEG2mqvM75EFJ/8jLz/aCAFP
1NIwN8sk/YqyRzu+m9POv+Y785m3PycaUeWhMWO9LPQBi+st0glD2OfMxnz7BYfVs85GAxmX8SN+
c8Y202rmouN4IaCVN4TwUwsKzsPgCE6inyggYY9BJp9KgFDN9nAxEDmID0UoGP76P4bDyMLZTmHc
if76dj/qR4tZTJu8HP5E6Z+V9FhzPchxTQqpa28wUIZM9ZNkD4GtZt4ix5WJV9L5Url+JcdnQIMN
4xhT0SSv9btN0v8p2t8oPhzJmftH8+oSmGi/DxXljsQ4itY5CL+YQPKfRfdBHwSmed27T9U6VP4P
IfCJ+54MG/KAqG5ophj6fARiJrsNvFMEV1mzGlVmF/7G5yurb378ItbBUR/+uGo9pjVgFLKVWawq
WDh1b6xLErY9GrC9VRnrts+JlR1m7Ms5T/9sm8AmrKnQVvNo18ebml40xbtiM8Er9bvJ6UOARjbV
88ljqA5ONCBluQUg8bTwqnPXpBABoNa4CBvyl62/NwOZRC0iWHZq2qRJzVE76/duEmcQrzPDEIIw
2wRmEZtfQfTEtjSqlw4xCtWIa5Duu1PDnezpwKJjjzBi6N57ZvQBW7KIsTvA6FZh4RmeBO1AFy8F
M8Hx00T25S0CexU2J7hCGMdIBJtrqDAqngq+3DFYKsZF1zj8qnNlhwt3/OeHJ5/Hd0h/SQAkIhtt
g41tGYIzWQLQikesvl1y0KLx7NogI8ySo9LrjkrLZc68DEYOQQBbP56GCkl1F0W2DWPuASYxfszv
mrQz4Z+KwpxRO6InnUexmFn+j6QmghlXVWhFoSqR/oXSuhG/gX4sVFzelb4s3J9U3U50V7Y4cXaw
jNMQnjIyc+jEnSBeTQshExpeGpgzS52TUgrjCGsP5jgL9uVHpuLl4isE4WwWz1Y5/Xdsdy6ScJaW
DjvpCH6UGWMMkRctLB6AHb58xrB15c2rCDmSSa+PKU3viqvVUpryPinNPg0OtnHLeKPtT0X58e2f
VtpQMogV4nBuWY4zFLE2inVjmkowt80I8C8ibie/Ow2T3VveHWrzkHlHq3YYzl1l9OUjiQ8TKKbR
W5v/6YwVYPbOTDUgkg9U4aty/pqWDDKfGyxITo7j4FbDEMMoyfFGVj2Q6T4sxM32l0IIHWdE1Z4c
EzNSmtMKbB3qeJ5QG6+p9wOAEFvpNmgWNQwv3UeaxNkDNgS1xEHFXdRWzG2PTvOVFGiGEcVp49H2
prfp3DgtWaxMdjZhvXEgv/QSAEdDxOohwyEh5YeNekIPbi37Hhuur/PlxwNfss/infI4+HOZzZj5
XMNyYtjjukDFo3VLN1wZMV7hfx4TQDdHffjgY+qstQyZHvtnn24iK+4ReYQpXprqGE8O/OIzGiAE
MkJSjn7c7B3x6kYiEmKWGNBMUKYYdN+SS0QsXTI+Q7r4ZUGInrERyYY1PiuhIXkVskZa+k21kPIG
CFYqfurPCu04cQ8z/BauDGZxv1bzn3A49DBokc8Qx4SwPtT3EXOflnawlw9RAoG8YxQuuMKwGBLd
MAutIw+wsPeRfDrGzRX/ZLIQFXFZOzm2u0RAqfxEnCbHY1bAgjAvuO3eDPFv2mfJlxKcomaDQCWv
p3WzNJjB4N3WweSDaowVf+3UL8iTI1IwhAaO90dTJdx13kYkCaDkQYoO33zdBs+6/sxBiKaBXGle
+xZ7V83pDxF7Dl18FMVSHTYGZUc5PVjelwj/Obyz2cMator1nUdHMXXFTBnGncHcL2r+sduX4lTo
SA7Hq4cawi/+CdSmKoi4CUkfMLm3fKiu3b+heBb1VtV3Xfgw1YZ35J8b3pviXkV3R3lUE2YQXYvK
wEDUQMvDXelvFRy0ffRhmBh8PjtoJtTsihfBbs1h51gXnx/6v+PujDLKRKfnxdvOeiUeZar+qrRv
A8RgraMj+JTWmcyXt9QDE6FDOkRAb1InhdQFesN9PwWwwBdFlN7XhADru6ooOeK4brKlyFjVMCSy
RmiwnnbVff+We/j/UbFlGnniGtPE5q8eNnb8UrC+O9TiTkw/dxXeQ+S/NmBrjfnN0Bboq4mUTXh9
OuQ6mwTjik9KmI+zfezfE31JIi13f+g46M1h5Xb3lgeCNycNm11LXSq1r5iFASDVQanWBn2GMfF1
lZcVV/OBEic9avq76rOv4JyaLgVv1k0WL/vTD//G6GKH72j8Odw75RClKz0/F7wkWb0KsrM7SWUq
yIIq1JUKx9dGBocSq353T9pnHZzUHMNEP2tCg4Sgq+bCkfvK9HLriqtpHzUGzX3KyCx+8hxa48WR
SzX+J3MxqwsSETlemWDW6lnoz6w9WsgEPcgDqvUEEHZoAlIt/mwg1g1r+YBx5KCivDcG7G/8f+Et
Sh0eqgL0meKj29XxOU7uVdKwEsNbRuS33gIfcgkl21nN3iT5G32+yN9jADpIhsG3xXAsilODUoVk
oFkp/nwv3BrWI2GinLHoKsw9wqQ3gZwspMUsgnYxOrgj7GpCRtxyvKvjbnBAqq114+iTjmSybOSy
FM13Yv+oxSHIwofRIP81d6CsAmUzKrCa5VLEy6bIZrUfrn1e07b5ETyOKnzUQJ4r/WQWTAtRd5I3
92ZZayDMSoEQkVwWU/9y0h2OJhKk2rz4q0U+HVH7wkzfCyN5F8CkJjiFlTBr0gtmW5STIvuzdWPm
Rr9l82jNVwjrp8SzGEMUpQFOJicgY9f4v3XCI3TJHzP2RUAxiB4rJ6lxvGDaxaGZs2pNZhatQgGU
cQhpGMd0LcCIyZF8sRAFl6Xxe4KoQhIz+D9pXq073q4kI75ZbHSa6LhSeTLtZaX8jMPGBQ5GfIvP
zLBR3zFGo1hZEeEp0EaRLXUokr2KoGxo/uWY0HxWwaOz0fSbw5FVpjlM5B84mFAaOVscidG7WOTN
Lmh61k2ssFBhGZ7HDmLfcB2HKEOptu2GXjueUZ1b4jPodxmTT2GcRp4zkh6xl9RoU1gBhB/T8Di0
guXkvh4z50wkVGsBBqRv8QgTYBmu2MpmQAAg4LMCfD5Mu0glqVdSBCujr//1Y34Y2M5aZgemj2e9
9PZ5qDMEdnZjqy6MAHxMcjJIVaTSSXVm293TVMFq8E8xS5w1oaXoQ+GbZ3++dVecQ5z2b5Z77tqG
NBp28CxmJRMz49pbZx9Acx8Gc+HvYnwbsX7t9XqTBIAzLogyBjVYRyEwFFxGysXtacqb90kVjqDK
eWjedzEc44itPCm5br6hUcy1k4ZpElelQlPsPTyKCUxbvnEYq2UujaWkmSUoXam3Sr8ImjVA1w5o
DEqHlnemdl+pts3Eo7WOeX6MnBczxJR1nYJwIqu2HjfsVMaEHRH3zcpt32l96sZ+M/pDObkATea6
tL8/hFWsTOJ3+/wQTpiuxxAvKuc2totgIgViwwqQD7h1PzdpU2CGt85Bn1gmFnK2bAvPyIWia8ZH
s73a4bwqvsdob3m7pmhndd9jstwq3c3xj7r8h3xDHV659dLKX+ZFLfI477NW132wl825UE5Gu07L
h1IyzINXwRbac3ZoWm0uKC38KTDJxNNy3KJ63WvZ3UjzHdGqA5u67FIqTzfYDfXcpwIDfds3Z3Qy
TUkFdWvCjzGiqlTNdRl8DtaVmQi/CvJD0/yXZJeI3o4s3t5YmeVHblPQ4IFUdbjRG9DhsO/efJpW
D2JAycJHf4TiwLLWHRd6+oOaNbMfVb02K9Af/3dsNcNDKe4+nlY1WWbiWkbXwL0m5jXqP2RC1Tjc
dfwLZhIjxj/XzTWDY2Eua6pfukC/5mXYFfzqEYwjzM42QQ3liaxsl1iTaWFcTqB6vhWhM03mmVnS
Q+kuu9hsEVQ3dVCY+kMQTeeid0DfvJchbngazlua7Ap13dn3hsu0ROktmOdk4V1HPKCiarBphCrt
Z2Bb7Wr4FpjmiF2W0OcwKoxfwXAKMvRtZ5fPGJ6TIzmpFZYcyMnib8v6duwPv1qXsG3qYV8zqGsR
1yLCcx4G36EOiCsHXjGOZILMRrlJJDdt8y1J6xrkuLPLiXsILxSt4aoZX8pgkef8K6tnQOFusS3T
c8jEQFYJByrBW0fMuhe1/HD0laJuivBpG98xo+vK4uXnFoom7nfcLzwsWV2/adSHik59hIruvLED
KpwrPpa5rVJ64nIRfTH37Ete/drW98R8V5uz2XAFvZtQn3Cysm/nT5kEVlQkqzA8lON3XkF3ji7T
NlMe63pecdOylJ8XsOhyLClMXwcXWftONhuZ/EbqyWaRTUY2dBNlG9uEYG/DIXxjoNNApI5IEZ0O
gpuir6JubUYvCOqIwlFQ7Ptx73B62xTiSbWNtWUkHnBED1FmLlx4cQYmFcL12FESe8TRGeBBNqYa
DjEUgw3Tc7d6vwzbvT6MC5OAFI3liI8QuqniBe4vWywHeFAtrYIOeUPJjkZ/FNlvHAOcgNVj2e/Q
cqP22yX41UvaRYK9jHFcHACmAKWKbrVsknnRbS2UB8Q1sZCQc8N/iHhgb5/Mh/jPMFcqS4GpWY6A
DVEQOLG2RYe7SVKk+A1pDw1A7VXV/FnmUngMgxobQB9Fp0TRYZJaE+NV+cwZPaZ6+GYVe1P7CLId
Xx5/5cNy3gv/FPZPFfRSl7zHxi0fAd395Gy9Q0SKfY2uRP9sAAITu7YYqF3Q97csJCvvYgIx4sme
IoFqmx8Nl0/Q2Rvk57X/J6JNM1zpM3Dl2AElkwAZf5sSuEv8PC2ja8EgzNzj0AVugSvjCYPSreeN
YMVQGWB6bxW/R5o8fBwU0biI1C/FRcWCDa802dI5vNw435xx4zHrk/28hJcgxSoiDyslYgyLw6r3
6tnIrzpl6HWimvXIVwdUgE55JX0pzrZx+K9uX/VIsuB8LDx2J+shpHLy3TdN7D09ww9xMewvi4av
N+81U+DIx26OOnpov7VBIthEQqlvFe3qgnUdkYnUKu/JV61R8ARPi31O8DuY67wMtpMe3P03WBET
spXof/TkO81XlsPOitOEmmbtNwjp0l+15kpp55YcFsB08WC0b9Id+FXW5kBmhfdUTD7Xo9eiKxEn
FsGcTIC0TnwgS6uxkNhJINB+MJdYKrNNYoArdq8eOXvy6pFaQ3JITL6Qmv7BgZ1rYIDrcTtIDTeV
9ya6VdCiCQWK5DXFyk6TReagB7AQ4i3tzOJYuSTJKQNyJkDNGslRb3Ac4bXH1oFMMHc3BgWDIhjK
JoQDBcuuBo+czR1MyDUjfYOqpvH2aUxJQvDRX4/xQOufusp/kN4/q0/a4LyZbMZ4ACLro2/P6NMT
5WrGPfXxwdf0hejEavA2Mrr3oM9L5qdGCTZ877dfOSPKCgHvKqnXEnFEO0zpwOkyQQ+WOKB5GToj
Ps3tj07/Eh4QiIwAzGtL+Tn9Ig5VM6LZQfIyEUZV6oLR+6PQ96YPPmxKAh+VH4Uw1ZDjDgsZMR8p
0P2ULwWnhYVvrNUg+xWHKFy25jaIrwhq3myxMZlFJ2AQvMpmucz2Ibql8W9UEWZ1cCazq7KAfspk
+uUzrOmKjYs7TiOxC2Y40DCkU+aTsBEUlv7M9G6ecVP44YH4z2rmwzqnLQVLwJSmHc8aQ8c0Posk
mBXAX20NGSmuar+is6t2BQ6Yzj3xzJv23UoIXbpn3bstbwOypSG6MqsAB3LymFqG6W3wSZdOFkFx
i4KjpKSVlHvCeZgADIdum6A4RpdbZ1uAvgsHY3kD3r5DmUVtVdiHboS+mixiohV9jVCtWwnoQRV/
Wv+IzWwj/ZuhbzHgSHT1VXNRvW2Jpq3EFAFiZjnWhNuK96T4cZtjWTMd54PD6NXD0wTm6t31/olN
h4hYpFHWrA0+tP5lxiMzYtYhrChzjXRdtgyIkAc+SY/VkTV8wlvHms4AmqQY+SUgOU1ED7PawYrO
5UfHfS/Ljeriwmd29UjcU5Yc2oLBYLQTOC9i51Hi5FO1R1et0j5cyvDY5zszvnX1QVdgmIx0kZ9D
9wO5lWNuI3J+FDTi6S5nwhy34Vzj46vyQ28Gy7jb58NxrFdNC7+bSY+CDtVW0BBrGxnCY/7Sy3Ps
XlsDXk2GcvamdMybko1BfedyHRYSiNzacG96thLFu+Ov6o4+rbzHPfukW+0dzXCjOzuveqVsT13q
F8k8KkIG4gfgCf+JDHci4cYrL6KrRetA+iPkN3vOX7QKpsCGSRXDZsvZTYfeJBpq6cl9pFfk+c2D
KMMkiz8td4914Wwh0Wsd1XNKUlm/II9+E6OddpkkmCkcRi6WuvzU0muRQpF/90rSre11KD6q0lp2
FS8d8ZqtuxkQHk59sR+Yi2HIZnH3q2MwzJC01ygzNJNxrbJUw2fIjCoXLKFt8xKp41yEy5Kyzja2
woM1259HeCcoo5vhlUH/l6VE9iLmU6R0bo17EU+vPhDjBty4jbkp3FbY3wwoloNDPGC4Hlv+vphl
sDvMJVu3RNsqw21iAIqHJg7A/g2e+h52UGBuiJGw1UXirdr+VQ3rsnm3+K7tiukGD1qCwpew2jIg
jYNubHDKC44Mo59+nIB4hp6T7xTbbPgDda35t7L5ioLqrHMc+/qnWryXDowpDEDyH13TqEL5YuDP
7UKG49JE6QYfZK70twrBpMOYUh0XGRJv2rrMOhThu6OsOVSK2AAOnLM7XIXFIQejV+PrdVxuU67+
yHSYjiJH575LgFrUAcp2wrhUY+ZlN9Ea8DRZ/woLfuW74+4B0Yl0T7IDwPRrypehFGc2KHN1vFoO
ShaBsv4Uo6qzbaY9tzrm61L4ChaBj/Tdeg7NV4GcEFsuCF++N85fjvPcQ6NlzjStmmXuNxJzTT6G
9n3aOWjhswfTIxiYSYjnLpNKxv3CXA58hGzZumRn0iyjLez6dGXxdWQamckE0SBTthS8djhsHN6e
YdwH+TQNgLCA4jiHuJ6epLLLFQGu4B5BJ+U4mjf5NZPrinrDj3+S9k9VnmOVQWqfnPrnmFsPaU2t
fKGkd9nMqUi8anNkiXaJFHys9Y/Eyp0jFu5GHuOo39kMOgj1Iw/efDOrCVkIsLn75/qbKJdzbTgM
NFlxy+ylppwayL8d3vt+n8QDFCTmJPGq0fc6vVfJAm1yA7oUUXWyKPxD2X93iNOy/pbj7tbeKSK9
5DbAQSDOyaWmzYevqFy14t4jQCy9V1BtazrWStt74XfB4Kjg8PAa1FEbAkfmYGJg7I9lPzdMNJsK
XmtU+q+k/dLST1JPIFLS3GoOYMXvyORacCBs3Aq2Q7EK4I0VsHoS8bqJjjZKh0ALLwNzSoSlXorS
hHfYZLSDR7+X0e8Q1XxwHzabuJbdnTp5zpk45g6/+cvyEIjKqx29KsYVZr0SwTXQ30kseav5EXL3
YdQXuwwWk1W9wOpGE+XzXRkTevYmK5zY/kbz4JGBE4uYwVS4cpIZuNmapFMEEnnJU5+tA/cXWE+D
2uPDs5ksv5ph0iszzcp+rOjTYF8cieotcL9KNPN9Ph6i5pPeBK2PUhB2ZnwnaOMQU89Ef88VHUB/
S+2Gg8uJFkNABYwKL8cYmCYz9HYoFT5NsMd+cUcPmU5CTWAeKcM/iHkSFWNKogp3qdB2ihXPslhd
lPmAvOtPpb9GnSs71qndUdVPVkqBZu6b5AB0PMuGbcrjFXJftRnUKmaHEJg0a+GptHXIzK195V9L
ymWsLzLbNsiJlODsBt8TwVRFKtqrtwLhcgB6LKMAIgbYAej77WmrAkLW8D600UwqxxyHRFRai2bc
Od4zHTZJu6db51k5BpLi1rzk3Uspfmvv1wBe3D/kiCW423sKleLaQ1voQomByEZdRFPQnJlumajr
7PrLb190PiZ8Hw2ecGd8EfPb+h3mq2bZRaj3RpTAAf+xzciQsEX1OOyLdC+onj2l31YNR/8HtSfk
tplrx4yqNjlVW46lzG2/KzikbaluKrkJw21XXy3raQ6nAiJD6e/JpNbHXcdsKBL0ECN7KpgnHnxP
Ir9mkqkUujCBllgY0K8cFlePOtibRot7lcKVpLa+8ucdon6dACI3axYtyA8HbGjKY2dPKdt4LeUz
Nj+19lpg7RqCbu6A+vaivQ2nHO3n0D588Uz43iXemOLiKjNXbBVmcmaxp9MBuJ3kmJf5mmMSAfx7
1/tzQ0kXJXKUMLkbNe48f6dmV607hKReCGSHFS2O5u5wboEWm1nDxY7YLplI4lwAX6XGZvMjlnc3
Z+06BNrR1uCFBF92crC1veKgcnfObUf+bb6x6w91uITmNjPZTbfXsq73MkjwiRJujIYp9de1vkrC
TSH2qvXp5sPf6PxTE0qLgNk0RBw5mf2rTWfQ/Obdwq/hvPXRZjr1c6bITgv1LP4Q7afDCCF2M+SA
Hv/wy6PORMryzYUojuiS51o3fkAlI5yMjyicqeSCUBqVzTIiQFG34ffyYHEV2eEdFBPVskPhC5gu
uXuQ2pWIRV1FzLvK7cfNkeZnklJmKfJSX3FIgH2Jab1GTN1d6PxY9d4on22Bdx9ZEd461LcaaBuJ
QNhnXO45wWpsxMKTq7SC+4TJ0VCQnZhPC8ALk960oOIfWZbZF01Ua/ZnDLTJQoowFYYxGyR7Idyj
Rf9SZ2sHS0GIs5uZqE0yabK2mCc62t5VTu1/0yCGIOZvxNdq1NveucjiqHKfTtygwv/yyptBEmQC
k91WcI2eXfWQGeukOEWMHIf4NhpfTnglKpFxwtMFKumjYxYIeAJ37gALo8Lp8LdVqTE12Vbzqpg+
qN47qWtvnY/2EUooDm6Ss/G2XVxfZ4rmvo3pr4FVKekoyXn8zXXhPArr0BBfWn7G8D8ligrgY2NH
qWUa0GnrdVz0cx/PkhCkSPAlWsWlsDDIutghsXi4DEKqgrBs/oiLgnVEhlNSCzU5FqacdcixHSmM
m49J+5no7lILv7Xk6eJrVAllcLnlB9w5ATEBdnt3fcw+2hVw1EwM3S7tv5XgMfjsBHSNs4dFlcMP
ItaSIZxkg0Ubh4oS02gz62lhM2RPEUwXBA9a+eFx0qrMwsIHkj+1/2MoFYqvtPin6d+2tGaVWh0U
8xo4Z+AGb71igzZnZjZ4CLaPqL/AhOE9o2/tjuBNUP9cEu2Rse6QMbxQYF51gY9U+Qz0eKY05c5l
SlSOzbZnN+ABgBeGvXBdxNQT83dCQbRXVRYAF9xVhCQ5v4bBl96cFMLK3G6hpd8y/uv7fq0HysTy
mqkacYDnmE+q0ngqZXgwByoKmG+oACdhpgpFaETDG5nRQprnROirzo/ICSZIBoWAwg1WZpDh9A+c
Vj6hjgogrYxGKrDeDQZlLvVYUY1zQ4U2NPy4VNQt+TNd+Wop40a6iOnWaaiR6m7vcPUq3Fc2Iap8
SzpohYZaK1Z2FXIFPzirjNFTli9JUb1XLVFm2gXkOOsMgCKbIdiF9XX68Jzh1ar7nJe6se2VKw5a
9wwx5Go2Ith/pHJ0aLkthnsVNVGDZ6lpZ2l/KakchHkMLHcdJJci3rjBqY6wSxXf3A3sQPaoNcC1
E+7GY/oc6gD95I6FNsTw+UQVpTAzh0/TDg4Td1fPsWDfJIN3Y9mRMYc3HdM4CQTi1+P6qOhJAQmT
Fk9ST1/iYH0Pwyu7Q4jWHZu/lAQoh1xNWshx3OlABlXvarRbScCPW7IaS68RM4Em6q9tlG/JaA94
TyyQU8Tthe09pY8hEJaX0gAI8auw6xJeBtp2hV/UgQ/ZQisl3uBtQIorobjaSPxDSSPIrVz616hG
b7g0plIdI6CBZzRQ75YXsJcDvhngYkAjToBczb9q8BL54gLUqtL/zclJ0Lpmm44Ej4ZTQY4RW4Nb
KIx/ln2rFAb/6ONph7TMWeg+eP1mLn1mWPiSWjRJ47CwmogN+ZyY5rZAX8DCJS+hQvECqf2ZSMbJ
ZyLxiKXfmXHPSmT+aPtdVIHl0YI5inPrqw5d1FLGr+d8aqT44smHe/Y3ZYBWDgACn3HuZlRBbksW
aRLQIg2eDgolw8upv2IArKEBNxxSfR03pNuh8zXvtnoirODNRrdo2zulfJLKNTdcnKvR3GLq4MT3
vDyYOM5g1RvRKUSS77SvtivXmrUy0XIkOgEZ00q5jogvxuNVN3t3csyra1q/tP1MPFJTpo4zcmHf
EdE9MUaF+WvjJC1CQA7tn5/flDqajeLSZtm+Y39QYNtntHP1+GIHNTpShJuN8cP9vCjIw4vZNHa+
8xEM2tzUNQIJOmQA6FjJYCKHMgmTVQJw0Uu1XTrcSGMroUyKTc/2LWqPhcsEhxkAtqQIa24zb+1b
zNo7VT/JPagADWfGvmZ8lJakarwGYEN8CRyVCbGwQGKWvUneJZwTHe07n/dcs7bIhtjcMJEDqcxH
CX9CDERLDKthOITyKXydFDoCyMUDje5WKF8Zx12NUUYvB7J90pnWHKm+bLyCuoq1/KUjd/YdePEn
YtBnVVXOVJr+MNYPsX+JcDen6LjODF9Vb7h3WnT0GFE5zTkkULG6IAfpcZKr7qNz3l3p0iJw7k9l
h7WwnEMr36WXLvO0WWftPcAorvQay45boe1MxtnZyQ+2TsgeZBc6yIux9rvO2iynIU8mCZK0SGnK
ZlHAM5wNC4zE8HlGbnTss/bGtTl7RkbvMYXQ3qxWGidMqu4aBKQB/rC8/8rYuajvpvLp2csgXNV2
gZ9yI3Nm/siI+3VBXoZa04zOdI7XLN9L9RRPVv9zw6iwDeN50jXodFjLwsRgc9BCQQm031qZ0zlW
7X5If9rCJmL+yMmvIetHr8eaMD5nQbX08zvGdaXck7VQhyq+Yx1hO12XuwQLsM/ZN4AxWBR86B6B
IUxXdioNOg0wQhozZm2EnyUaHRKFCkg/GOeHe6XESy1CVbdzgmhdhk8YfIr2a4q1mlzQV2XZSiL+
QufYAOSW5axjb+IHh5BnqakOEaOavPvJaVKs4G8kfjXDpmDByjQWpnPKq6fKchiL2taU5Cr42oYg
4lWBirBV/4XDFfZhnxKSS00g3VmH/a9atTVbI8DsghS9cfgpQmR82pYEFaSOBdNHYpUzFGq0VGr2
yK2NhQZhZFLs87/Roj9g7vvT8+C4fkuFSRr7ktALRUV98AmaItE2TfCDGPytIG69N0mHPSj61nRo
9pi6+J8NZg37QlDIW21uU/uf0O5yeNiGzqblUJAmHh76+NAoZ884OOohpYuGmUIlktKWOMohpCpw
wwN0awLnE4m/MD44cjMoU7C9krfHNFeqhet04t3Oko7tAIBhPdbjIyq+hWSFRbJb0x769A4xe4H4
4K2pBqTF4uyYgFENpk7MjfEXsyne1RHex2TNcJsRGHg2srY6jRKEWFxuYMg7aTy3h4PREqIZLiqX
/SzAHXlI6keG7oRQHdG9ezEhqQWkxob2GiElXStR0JRW2VoiHDLI0ZBnJz1Y2NoQYi/M+iNSnnmw
rfCwOcYh7nz2FozAhnf86cBQI8l9WfxJcP2opxlFFYydgvrYA58AGJMjvm/QpKlAm7VxJc1xqZsA
/eQnI8mQlqlT156P5rdXyZ23Qanjsmf0YrFtyg1AedRCLkr1KrvV2qNGExC+LFgnQFGpKjAZ6hPM
BVtI+CtaWiuJmoufiBHpW4HyILXA2vB9RfuRr6elQfIRimB9JYxx1jrK2WIbqPcP1lWolX90g/2p
ONvWT9lOQ1tcGbg6ocUtRp1RDh+ZfjXkeoDNkqMFdVE1h6j6VTXYAoXnzUatpfAXdVTSBtt5yFKx
eR6CeB0bL9tBDZwPtLcMTIpX3vlAsO59hbAVHwgjRUMY80TZmExaXAwfEdtMHWtZ6NxdfaHqOR71
RyYPgsrCQGI3eE/TpUqp0k1VbFF9s3f/sZWdDxZVIaSa0bzDFq7pzoPEuNFlQHcou7LZFAnixtwI
qPJR9FWjDgJpl7NY9I1Hln+qKp/JgE2XwWZuQTZdTklKgbxbfo3DYC6TrSA+w3deDYeCGobavIHw
3zkuQIKDhX4pfbb9P1Ndy3SlIYiP3W3mfuXmOeRoCdnBIj5Ck7+tMEWxQeLVeMP8O7KTj3Hnk111
iSYtlA0j3v43csb25b8qvtvm3qtPgqWH337mMVxehtgaWipFO46QNct1j15tWFv6b46NqvVuTfqh
5J+lE80LQe2PQhbROO9HpXyqBBDlD78v0QHDfES1oOc3ARGqZDveusaCb2zaR+uM6DHJCP9cd7+V
u23gTFEi9sGtLp5c0im2vpLuVAHbGo+EiuOy8LrvwjwHEdLn/t1V1qZ1TYa/Irzn9U9EQogd72uE
PlpEF6X/pHILW+tYQsNVmca5NqW+Ea3G9N5SsoYj/qszF9myolEqu29Ifveu+BNM1a3wtwEv6T+i
7qLKjykzCwysgsTBh5Sy9noRb6IE+41MIXNzB3eLIPKjq2YQvBFlWCDiPkURmTHbSNtnjvjJBNhk
Ya8iZChoETXQkLkc0NHF6B5h385rOBzDb41cLMKBZQ4kpY7+hniwRapgKI9+6ZrmDuzGRgK4CMR8
Yq2bykoq3G7B/zg6j+XGkS2IfhEi4M226b1IURKlDUIWVfAeBXz9HMziRbyYUWskNlAmb+bJN81m
ew8nxqpAIhml5iQNReKsDGxhAd3UoDDeoyDDZTdsTByZHYeMMN5mzpsIf91zi99Rh6Lz6e+q9uKW
/IMDo0MIwu7KI34odlB4/pVM8MV0LDxC4ez55bwW2D8ZW1EIhyAUT14G4mdmWt9E9OVz0OShZ70K
NNj8yTnWmXxgQGIZ8UkywaOMnOemO8YIlhXb+j7CRsKD4rYnwwWlBtPWC18a8yzLW2gW5Cgg/xDw
kcYvA8ilVa2G5ivgl0nRjgQYuDpCYpGfcXIqu2eTavjJXXX+PG0GVz4auxptl9Oprbx1N7MwkOSS
hp6Os0tbOY2vTk6LKazK+jYOn57Bg/Gews+ByMuR1NsnPrx/gvildiJ3Y0zkL2MmqPAxvYMnjVUp
joN8NQZU0OquWwckZt07uPYtqs+GdS8iRL51LQ5ZdsPyQk0c9apLOzsjanMyuqTxkw2JQrYfqcR/
GR8cn4q7jYJOJCO8BS+OeS9SlhScHlX7GLiutGgVabqSmNRSk0YU9zaIi6S4N9cek3EJuhWxg6XT
fvfha2orYDWcIMJfL36D5rKw8mOc7owKUCw2JUqdV5TxBSRVW/pvMu5QoMACro2GvnarAG9csgOw
BXGOkfMpGxV5mXeEsmNvfkQd0pIZXDp0Sl7se8EteSpR1oySiMaAvIg9lEOo5urrxMc3nN8I7eB0
25so1RWwuRTDgaomvEQcanB95Eiz+S4zfvFk/MOkGpjeazy+VxXwfqSdjnmnJpkkRCOFJ3NJK+NI
rIchdrcgX5fZnj7XNHqorth4xTUjYWjASJi4AI0cEWgPnjOPpftsIjjIobl1UQBsgzpN0tZ1+K4w
FhXDS4ivM6RGGJJeAdJ+cv76BlwyBKPyMxTHsqgWZcwbXYjVVGtLqV+awHmaguTYlhGGYDYbeNAh
d/+Iz3UA3hmYYsvOuW0686WC8dEVKfzg6Nu2YJ/Hv/lUXPqG5WIgTIveEzG09bp96IZ7rcJRz4Tb
CrjM8V1zDKKMTnBtopshFU7jwS430NbC4qeJobEX4brOfyyKJRszWbmdjUU9fIFB8+qUFBJ73RpS
XVXN3WYz1RoPX5cxWqsDToVspWa8awLtocVqV+SMQBNCN5aK/moCKv7WCKOl5ksGsWxB4k4/89IA
PzW19ZFKk3kVhDrhWq9mUn1OeK5SnXmC9VNlf8Lx+EEV6f2XiMlPlj7SIONj1qiLfJXBi2DW2tU4
m6YvRWU9w/3xL6iwfMTfgfEOlNZBEMgbEDolT79LIzEEl2UN9czKjj0Nb517BxBXcBQdEIYNDjOy
3ur1T5wfuurTsa60LHMGOgh1qApyoYiQVAftRP4/SmIRj8uGE4+pvw5Rumg5vLm5RGQoFyMkhY6p
W1sfOvtQS9rj+OZ16fxTIH1bbWcqQtWl9eXz8c2uWcPjyo+vu6bBSLp7d6gXUQMMH+MlUx2X9EmU
Qq/s/T35KTgogKMze5HZ58K6K1KHkkGJYf8yxLbDc60dDPJj8aYjJObzUwWz7oIr+q9D9vFBiMCN
Z1DDKnI0MfrzeOQKHdL5zRE5fetuWDdZH10GpO60idM/XZ306u50hzE/wgXCUYU8iSews98qOPCj
s7VciEaJ9a/ugE7d3Y4Lrx5iyXgK6YlRr33xwAfXVhhUJKejN4MepJGKO88D6Ul5PFPE8ORJ3qT8
Oeuxej779c1p7j3KhHK5DLPemFwS7AAwr74rgJYn0AOdyYJYhZVgktiZzqV2yDjWNNMt9Q6Z+6Az
ejEBPiJSAbgE1EouhosY9nyMCBh/Mbv0BH7RIuyTcYUVmfZPj/968l0M1SKMLdQLSAy4ORsp4H+9
dtajHW9AjlqAbKr4bLCAVjBOoMEgKC6V8dIXSCs4ZfT0Ww6fAS5NgciuWSSsv2RnnC19R4X5poG4
MRWvuGuC5K+j/pCWayO4KXm3W8oIaLspuEW2lJFAf69khweU4Yy8NeaLQYFTW+Po1Pr1xAzErRio
2hxCK38J7Y7Q8zDDIQx/gUfB6l6z9ieEUyVQFjtGp8omNI0aiVs/MRu6dr/mzdbrDESX/E0UcHsJ
rveMSyoMcI2RXFtoZGFIh4N/LPovH/RgeJosxie/bnPJYZOUVwKiEQaFiD/ltxR3tAySQ39ZsvGM
WLJC5mIYDtRMmW8eHmHEUn92YyhfI+BtQq1Kflh4Pk3Q7019aKwzoOtJt1cW962iSsGbbya2AmSz
CmNqCzLVHtiHKfAoKneTun9dsQ+mtWCtKAjbeDthfUbMZEMXSyEqf6K2Wc4ccMD32U9wWflgpxhW
CgZKu6I1ZDtin5X9uwM0Rcibx8FDJA/ADZFDjwPOsfBF1vcQan/gfUXVc01uEKTOgpoFIM086O5L
EDlLxaC1hkXINl2je/mokzAazP/z358BBy6bEkEkV71cwaHlTWY4U1+M+AYRl7H0iz6my9Zn8mVw
Xsq0lZUYS5tHxcPxF60pH9aTv9J7s+n+7mhZxrrJHKRduQ6T6P5e0Dak+j9mcWy79tZH3JfNXxbo
GB8vDpPahHO7TJ5cIsHeK1VdXKs6AtDPyuOmj0j85pAKw5sHVZB+RpJVS7e5aa2G1AwNU7tG2rHy
TpXc8RcMQxbiCjMu+Jon36XGx/pxzbeQN1PNHO2rQuOPWee94g5Rel4Mx/jgc49suayY7YenHeeR
SsAfo4SectVg+tWoAio+JBLufGcb+MVJSUbFCqfosuE9K5v7ZL4RMovM3Vg225zxowFqfmCMxzE2
cCRrrYs3S99J7kvJTOIyFhmRZdKr1Mgg4M+sI1bcmU/qULk0LQMQD7hsk3haqoIq2+JcuW8y3bsS
eUORtGRDCeyW0ejK7rauPAlmMKWziRkn0LHE3MvyyTKgyVBMjPPEJPLFpIM7bDGeGtZbDzhjRr4Y
UBNrPHBpA4gL5cLDGc1Kju8JW3zyKsKPxlmRDWKEGLuEPihWb41gbcZox5ZiuA2F+1MmWDggAObV
CaqL6cP6SBflsMk6xMINvZ3WMC68fq3YBKyQI665mE23bbFTzBwYRRyDRt40yWVUxxaCdQoYqRfQ
j+gbOAGhlCOB5Sx7psF4cOqXiloYTQMjV5CfJhxddmAZAlqBONYyuoKGDHcGoWu2wJlI4NQdY0vg
sFPz6UqcsOM2N9OFzPt9UBEkCN3l4LNr/43ZlfiwW94t4i8jU1KkE1VcYvZmFg6ml7HiUsBumOMA
Iza+6XHdIwYa0FwjD8ulwREXm/+fovQkfRMM8U1ei4ED8cy8CRkk+h5Icd7w4dB1N83KFpqzrc1T
7L27BTZBJsye/cYnObF35rWx0LDcyR5D/SyqUdbR4zZi6oCmUpc0nF70HNyw8heOtRUsoVrl4z4w
1yPOadwQmsngkKQ9FbRwaghcRoBw2i8DfYAzkUuzTeEQFUSsw07Hjo9P9h8JC9xz5rJB9QymwyTe
irJZ6YCkCK6uuupdwpDBempizQgOKdk2m4BNS6j+RB2ViyplAgmtcEMCmquCYwk2M8ZOEL5X85ED
ulqsvzmk06J9pW6CyVUm9iatHxrh/GjYagNFAnsqz7DzW0xWzBL7MOfjLg232fARqNdBu6qa4hEE
CjjEFh++RMdX8bE1KGkKv6toQlW3V13yNeo6T9gjLk8tmbpGgGFgM85ZlBzv1eCc5JTsvDT80cvg
njtCjDpH8CF5dYxXmyNIY95D8ZhGMEf9WycIVzSXziT5/1LGn5kgyxz0VIgZR9d+6vmutXsd3Fvn
vYnphsuJ4iBcToPBAf97tmFav73P8w0KochXGT9mKd4179fVrjOmvbjY6UEjUqO22Kdr/AKxi3oQ
/kT1V+M+19wxwj4F8bNtk3vNTdB9ctVhIG+XvegU01eYaLX8qQ55wdTZta4e3ks5F9C8Y1ZQ4Vpz
uJ18hZJ5pqat8vrVIzA6Jh9VKDcOdpaSWF4iD0zTPCJlBRlBr9oGNlEbFAScvj29rgArppvDEkLN
Wxk99xxFXEY2BrhRinlN/BM69ssBVFZni1XWe88D/70p2EjS9GTPO83ZDe0q4vJgw1QetR+Hmq6A
VuS+ObTap87rRR+zLc69OAt9JxilV/IPn2Eo1/2wrrT11E4wW3gy9HztFIegpIXXOwjdWVG2gqgH
HJdvaUa0jfm/+iTX2INbPJRTAIAMwGlhLk20Krlx+eGLijXND5ciRdZgyzDQb2Mcj6T1umNYbUdt
No6QOMEH8JpLmgePw3ClQKeMVmzhXbOioLb333P/UIt62wqNDrQBx8Yq9L76ct/irco/G+b6lffi
qWdNHfX0bRQvGl5Q0e0M66Qj+MoX1e5Mdyuau8QWRINcFfzReJ+U16z+zs1PmZK8vOPakwMna5Lt
GF481LPys6tOdnSX3UOhmXfl1aN1z8XqbCUO7sliKSH0NdSsMXPgyC7jft3Jb5sOtjht2cU2CUey
6SS6K2U/LKBgDGnQ89ayvqLFjtxKc8Y8PV9a3JPgWHHh9rwfwvGRAvuGQk80wZhIBeo0+1xMsiLs
p4F7QaL0nIPI4aOz2afnrr1Df171jBBar1xHmruEmss10d9oNDTyVAQUsd9ttU+d70zn6BM+D/6n
410bPilc5xo9EPwAylF09cyVnw1nv1td48s++lhn5IMgPMKrtZjTxtV0Mu3nsl5L+RgAdZQJwQBG
BfAM6DDMCN5TanrT6mMevfB+r+wRJpaP0Sf/KjJ6FgdjNXL/SZtHU8Fmxu7gXIC5eA3lsRiyvC+N
iFfpSIKRSABZuWzViKobPiymL7Iv3kam+QWzU4AlwsN0HpsgcKfgXDKLYhiM4BBhf3ox/BdL2+Ix
VEz+K++a0Nul1fTfSQfCCj09oJvjoV/V1pGCrXXu/+S2/trTw+oKWH2dEBuQ1ILPq4p6xIOTzkg1
Lp4BOLtDvs7VcqDQ1Qo3dsCYuV0F4HbaIVsJFAYLu+c4/Pr5QBHfp491VEe/wHKFqRpPNleh0kJS
ClGJoXdVGHO5XbYdPYvqw3BOPcPfTucIzzPofXJoxRwUX2YqXukTGjOxLJb/MmvdtkcjvfrFtykP
Kv+dPw2D+k5rPZicszBZGLgb872RmNs5ZZOZWy6LGW8Mf+kG8B2fBSXXCcJy4qClJUf88WyKj9Gy
b9qcXyIdCDUk99NrhThscxRomBcYJdpUR9gT/RmV2Go2aUjjGwaIiuE8+UjCxroGiYYY8rpm8cg2
OvMx5cwHamZg+yhO1qWAQIYSv+m0tyjZGA1WjqOjvzf1h08muGgCLr2MKLnOCfMScwl3IJI0UALp
E+xBpSBM/EtxG49rZbzbtHY65JtsTvbxyPKw1aa7j0pkXzC0OxDCoJiRn1qbTEt6h+Mp6/BULIWu
Fgg0FX9MMyx21ZfRPOfJhdBHr+8DByfWZ6M9j+JZxjEiWLDTIxwhGdc7CJRQ1J0I8YArNlFztP2d
MYZbkblPnY/8WjvLYqCx0Dp7tSC01K/JkCFc6No69vbZ+DqQEVDoKDE+qn4SHNc2mfqqcmJ6I28J
tMGw/M4tL0BOz8jfG8MlYKBMrYf6ysWTaR9ccbCMfmmVzWL01q51HgPMe4Csenv88HT1yUtNo21L
0pVu1Nkdn/rBk41ZrwMnQ57VJo0Ru0TuMHIq+KlB1B8t7xKDaCtBYhEHWNg+dCfZrtJsojENaBWy
dOQGi4asjaVtivrbF/DVvtNux3JHcsCuwVbNAPOvzno2jXsWfnTzhklc27hrJRRVLpk6d9zUucrh
lreXuV3JBG2knQL9PUhPZkrefK+jGbgDwXUm61r8EZkUbMG1KkNFxJRgX4lBJ3TNVU+Ags1k4GyD
EHsa6+ekeumon3dv0idZ/+JOnCBkASSv4JCEZVieqnhjIVXmtcmEEwpK+vCK97B7i50fJz7hdQO8
9hMG59D/G9GeLZmAlOUyTAYm/3aT71bcBg0HIGSfi4Pzo14Ji2veyE8HMooIKo8tvu+Cpp2SNCDS
eQasI2DUWVgD5qhX4oV9ffDUYWb7mHMpBPxjF3LcVH4nRF5yn2DVTUbn1sRbNdfxPKf+uxDnSn8Z
pkMR3S2DqC0wFrB59ORxEVzJnKMGptLROEgNF8m25blOw3U7iy6fyrh7xY4wOMbEA3T5sniYfOhG
yTiBUci0bct9Zf/oxrYmVjIoxKH5jml/tHJjp2TBJBVGL7wWIBbs+MHhXTT7SDzX6qNObp7B+efm
Z9jGxu8y+M7nqziI5vSQDFezexjVvsa/OZDRXXHVcIvvBJp0PNJHq46qpQXqq+NrwxfwFE5w6O0j
57RtHfmLjqstapRVbdvxUBivpXYHZtk1FBu/MHIIsJQTtxspHbTPOTUkFot39qzDdC2DZ2Hepvy5
C1Agh4VJshBPqT/QM3egOKFyTrrzRnGkm+8cvKgkxriPFPaz3w+Ap7e5qNaxj1lljd/BpJ1CWyVc
H5zxnFlvtn4NeIbD8pjSZoSvqCzPGqIWNySW9m1Ur9Nua0kOF7iNd7F1rEAsjP4z5Yz1eLFzvAJn
i0JzzHE0gk9lsnDFLtNPk7cOuMUlFV1e69Z69cmGmteCqclIEYqB6jE6f4roLF6Hklh2hFIbGFs/
moF521TdYkQPV9tU5j4r00003qsQ20Ls4a0etjXNMZVGz5HhICc41rIk/S4hIBkt0//eOSTOGbBB
CJvKigklCQwJCWo14VCUohQ1pzJxuheHljBLNvX/RPDTFCnnh9eZszREUOXDcm0BfhuBi5g1+saQ
vpbUDwvw8xzCfY/DqQGhraDfPp8uDgOmKqbArnF3hnyvvJ0prqOINwX7BhSdxqIlwdgwkuqMTZps
y/TqOcZaOd1r2o85Hjfqh4iMMRfboEtRJJEcpgFil3qucYTaZI580skYgdAxvPoLw9PZVO3aGIA2
yHidJkczPJn85QzN0WSA25st8+zX3MluSZ397w9FIVTax4xiRr9eTFbHvnBo0R+mV8qlBv4t0Aet
fnFnkH27S/yzxEwhfR0HOzYAf+tqT2LAaaZOUf4EHL9gMRIcim1Ia63xmrG1i4BPMXVhkVBbFdsv
gb5pPYX31J32If4HixRVyu+Vq4PPJzkib9VSfXisnY3uf0dNetDB4xGqc/olCGGKdhqsEw51TGxQ
JQx8jYEMAZcyw04QtteCzp6uTbYDfRgj6rf3FurciRnKmdrd0u80pILwOHH/oXmB1cVJVwRJ9ZCI
9sL3lqMlvhualguLfS3FPdAzccLP1mf+Yoqmq4a9K+9ene7TJpHjZ68aZjhHmssx3BUNCCrU4ISL
K3hwBlnev4HvpaUkz4DjzcfNxNrkJdByAC/xSL2Ey22b5XGEapXGj0TcCRMwFWP22nwZQ7qOSIVJ
MH5OD3q5+0wUWFw8fXyBaDPasVHEzIbJ5c5rAQNof03zWwScxtRD4LTUuGrptMZ50O7ijjMybu8Q
g02IdGKh+8FpWDQYCkZMrwb2KeLroUZ+0uNUtfeqt9yjeUoLl8r7dXx3WbpAIPR+VVoGKAxMwRMB
QJd5Hhcjlqm5NM2ub0NJlJgC+fjPtm4mv0br4diX1xLvwZg9aUS0S5uQq3I3LF1m1IM8pLPvmJTw
BmDf9+BD6FfaitHeRS1J1r5b6oL2jfQpDOKr3vor1yo3AyclH8floMDn0mMXpk9a/jdl+kYODJlw
zs92LISdMIbdZYJZ+3XR4aZmVwTJo1ViM5IwtqVEDOFXQP1JCW9MkmQVQeqaByY06AmJH0WFUYTG
z4AvG4KThjfZc4hNQy9n3kMPt4yBaEs2ozm93uMcqYi+IzzaJafJL5sUYI+BvHFJm3oaAY6Nq1HC
BsC4IkNtwlh2GdHYRc+CMO29aJ0AmfBMMuL4rvuS+yYnRlueSGEZA9NkDCR6Pp5tJqzFnwK3aKMM
hMD0+/i3th/pcDex/VRuv00HHb+ivvAoGzQ09BrE1r4aSauRDKV/lptV+xAMQxIODVYaXwYcH3wy
i3oE0a5Hh9F90cqtXl5MtQXtleZ3g42S1A0kbe6VLVYjTW7rCadevrVtukgxgkYMLplmmm58k6PH
N4bLpQXDTnfNneF/p1x0Lf2Yt8RyLIzR7pjfJvFeaKC6CnNn6QEKI1SjsjhEXIgdrEZZaD9lMTR8
vOsjpBuOxLLJNp2V7RurPpuO9yg7bzUEER013lkW0aOan+4Sbk0TAqKprmmn2H3m/0ZOH5Qhz5XH
BpMX+4bUSdfQ707SxBcR8Eac4vmXjihvG2/8sGj1ykT4gdTbjfxdWn2xwffEtEBebFKAAszIWDOU
xlKyLbNmtvhpQG+CDYeFkxqKbYhPybNIaccJOsOMdupBW/c26TQ8ohYxGl+HrCxh3YXGvU4cf1OW
+tpT2abR3WbjhmVDgyi5xFbYSA+UNYQWqeuQIa0ZTFs/GMHANKvOCDbCDDaVNhwaUTIUZqwfFuTi
Y5POSW5WcEwdHpgc241Fo9FvwEnKck+9gRwcuZAF+rXrRLhXun7rma9+zu8cpEfhMAUYBpplan85
kyS7HC5G1R+Hxsd5W1Oz+arshtQi5VVDucKMTxKNyWvG4bDBMOGOJ5k61HINztqtm7NOVLDEtgV+
nnjJzirlH2WBv4E/oQnjSqT6dv45HfuFEI/BRhzb+X6A5SAgDk+wgzNkGDHdy8RYtXOohwCSD4Jj
zpZLb1iN6f1/7wQyvYuBwTDrs/JQTghFW5Rpmtb4pOdudVDUorc4ecICtb2NrhohCcl4OCOWGetM
pCkk/6e1BIT8/FJb7hVGGVneiZdlZG+uopUmh3XjBMQk6rcyzTnwibWYDCwgRK3HyFuUIZIuYTRh
fE5d8JfV7s4WlP9V6SolPpCgX002toa+heSzV1rrrqWld4CU83rlKOD75J9hwDqiunUN+jO1P+5y
DKL8rPszKivN6kUo/JR5m/DXpu4a4mCG7JH0gHNL1yznoDtVgIVV5Un/qBIvLJl5T+QmK84OVu1a
1BUwhxJa223Sdpq8ReFmLKBl4zKFl2UFTKPNFbz6OiIfU2oOXFjYAn4eMHmKc1f98/BOkmJUzT6t
jcDhnW8HAKtm4GCfjUIU+W6yBvC7IuPuZURDdkiMWjHdTUhRdbgjmj53lk5R6R9UTcafBl6Mo2eE
JpDqak4vgQ+324gfxLamjR/mHsTopDll5q9nkIio4hxMXDzwhkUleVHG81y77CAhNGSr/Cjt2H52
nFhwLbXI15qhrF5TNyQDmrg2BiN/mqEduQXgry0+CI4FzDsiuCOladl3Q8v0R4PB95Ckdv0Um5VO
GaWklA+75TySayfWwmns9Uc2IA/GXYUpQYtz/6toRL8uodktndBnHtMV9nbSHVTwKc8Iu/YRcDjS
OnHqKPafwkmvMs/Bcg9REIitLHJDkbNRfImWhRknLCXQTpJx+lUGD8rQg78L7Z5xvcjd7oxJJG0X
np8n1xSZxpuTv0bp+tswYc6AfTq4T5GvX/OYAUEXD/qhbsxuYygiOE40NUc9cLuXtqHYUVhBuvcL
mjCUEvLJ0GP7adAVnXU+aAhyCeIt7kryd5PqMcq7HrXqk6KJy6YZ1CUrFsf0YxbWOIJRyQv3vdJN
ax8TsaHZatSXdPhiuBnAmjkmK2LqawQ5DWne9db7a3pTYpzMhiUIhAKTQ6j3m9GPeAyDnF2ClRSn
Wtf1Af1/xpxF7BSoNIjjznc11zsXsAjvmebOa02ZiL3mNeMqiPT0RAii+fYN1774BHQ5sPVqAtoc
29zy4zb1lnXQ2MtSgpcqZrcipsaJFHzSXgNZp0Qnaa8qBbcyzyS1XFQalHnNVOt+BArJoQA/n+QC
0jpTvKq6YH7aBqgutsltk2hIgaIVthZ2RY3RfaRsnadf/urwLU8tTytMLhkl0AGEPpOd2CftmX2l
+1z2ylhz2OxjjEH1GVcprMZ0EDcYjERP+DABguuUO45ZcGzKLzPGQQzbxM9/K/oKwxSau+M568mP
9p6f/FUlR1U1BV/wpngIKZmIh42PHEpy6aKq6uKTRcsrcCa2QM6uwocosn7ju8jjumvVh0LV75bT
hBtVTpvBIblqvqfmtEr1rQvZ2NsG9fTekXTUP3piGUVQoZye7PYEHoa02VvekAkF8RyE36px4fnE
Cw0ZuKf8NGnDPUC2n0l0pPvcR+uWV9kwQA3KQ2T/ZYb7joBLknBYsFpBUPkYxC9erSh+NadzgKTG
KWLRGV+D9tv4p1L/GpyaywMnZvtM4pUbcb/qbXEqPVB3nHCaZU4rnKa2sVfNIEcMFV9mQAnCpFOg
Y61KKT6YgKwTnWvIrKiQIcobjNpWSKaHTGFSS3IQt4QaSuVzjmUimGZvuh0woeeEmQ4kG2kcR/ex
fOIB6XNK7a2s/EfDSBY25gYXCheQufH36Nn4LEhQxTWcHrkcaUYpSzqeBO1YpmEcfZqxzdYjmwKz
rrfzrQYp2Y6y9zAkIwxUsEdQz6djxzlSOJjuqS/Jp2wRtHzwg0ej2Mjk1qkOpieOFW0duTNui867
qbLdC56ZtmTgHW7CZEJG1bxNxEhFkD2zWTCMhAGxwQpY9GSp/HUfMF968oonlV6dkJsOAfPYhjnY
MKaBXxK3UO+YyOQQ4KpnBl+boAPMxRWIEZnIcXWVjOCoLImpHssZSRR/PTmlem50r7pVNpxbIJR5
/153vNZ1s5yy4Kq7NiBlcRiNW6rTS87vL4bwRyh88dRiemiVRdERDFQr+s36mmph3g36Dq1XtqyV
IiuZIGz4U7PQJLzwhCk765acxpXDiKWJnzROPXW6QfTV2Zn5HLEW5G8+tu285z1z6NZuYfJ7e57O
ZrhNkk+idgaMhwM9POrT4PkT1iYLL5iMcL5bwc1FGY+cs2MeB7Gl3CcgL2zf9friNDXdMdiSwGjE
9oPMQEgiVVXpWVnWm/CTtwkRPHG/9GFr4Boat4N9zWA+Dsw3+h4I9XiikFN16EkZp///x2BzXzJ/
Ayml4yMkjfxhy3spYac51w6vCpv5Ks6evfYQdYcaw6JZwxe4FCYUKy5XOcG4NLsJeRrjC3mSmaj2
r/cA1bBWYurSyBU+JThIHOI/8Y6z8KamXiCleBudcFAVRdDOevCheDX0qSAna3iiFbVqGrS7HGI0
s268hon3MkTHSMA5oYlZw5QcOrAsdX1raIhKZ0AGCR2sQRfgJ4/YRampgtMScr6S4FxR/BXoCvfR
GwfslTMQ1Sy3HVtOzPSbHXZhmNqTNSYPyUwfvVtYy5qoWvXF+4ujS3XngiGHQ2WWRwsCdSoNK0I3
HA35CbsvoyeweJ346SyoJpP3qqpjynR+fsWofIxeYlaKFgCRxGMDqJI4Zsm49pwgfAebqOIWf3Oj
u9kAiuIGpp/a0PxnuMPN6Zn4xD6Az3nqJD6lCcPestYmLvrcGDctFwWD+WMzvVnad4BVDtgnZRTY
QXOFKdGAqsPpZNRXE9Uf2JTJ2KlVk9hrs8egmZ7TEYU9/xwQlzMuURonDhn9tcO7Q5piEj3B23yj
xxi6aNLjyJuRDEzLECCmvRJEqZ1oV1Trrn0aWAQrG2AnAdOxvrgaY08O2j5hVwoPVixHJ1pNK/mk
QfqsgIgnqQW7Bm82DYaTCeeAsJ5Bv9dAXjeMv5ugXPSmImFHRIZVoK5JXyRgchGAenwRel1d6xos
UEsB3qgwkbXbsRJr0/006xdRPdV9BlPXIXtG20iUX2xvIOlHi3dARBproDn36VH/6NMrkkTDzSr2
lYZaYP5pLY+D8d5LuiGJIZEAy0gq0GytGe+SyKVHYrQQlxbjta/r+16dYvumkrdYHl1naxfvHf5p
+1hYZ4NGcCONfiLX2Ltmvi0HHro6+cRr/Fnx/906oyRI31tB9GF7Z49BvoHrprff50tkbd4rRu+c
aJI5zB7p8Gi/x5GKiDlqmZEoIkQqTX+tpyRPicVn3EORxMtmpJHAW5n+d6OVyxImaS7nFDd5Lezc
uO36nHovwd2frjmL+L/yngzEi3w+9Lfdu57124a1RuLUI2M+Yj+1nGcMeazDmOThpXkZwAsA2iWn
Kw/LQ2d7H01QHSo3X2eKiDF9dlVLVxYH+SkgfN3nuwrZ1QTikxpAdKlGbePTWPxN1RHEOj2pFyg7
o/NS9NAPQ0rU7X1PAIw78z3qbjl+Vrv4HgPcIMxXouxtxESSaLRjRd6GyzchLXHp6uG3MqmGpsRL
CegJof+/ZTjWBIAqJL3KWQypAZmRdu/EYyD0FNPu4YTJwXAeeoazvxScqdsi26eBM72OVArRoBCF
KBClA1yD3pRObby4OXsVTKpJXVNg8rXGODBmbAfiFiRO6ON57oG9c7Ptgz5eKkZkfYnZ2J0+3aoQ
6zC5cP/L1yOnqsEmb9yJU8I1Y7SGiyFBJrGIOo65qabyo57Tt9ZlBE/oBdBPU69bZmO/zmldk1QQ
2McxkUdfSTBqZLRscBSI1U2/c2yDcsQ4/uADd7Nlnnf+T5ia9pOW+dqw0PwuZtcnu4HBswqCUwlA
2DBB8qf9TNJ5aPyv7gODPKDBJ0XO459lZqvSwQXjx2srCPq3gTHKn+dzwPFMosQi4JhuW/Zjohmg
LkPm/HY7VyDU287hljj33YNzr9YWE/WZwWxIZOxytHk0U5DK1IbyT15VW90iba4gwM0I058Bnc3t
bwqwHRj/cXReS44bWRD9IkQUPOq16T3ZZNsXRLuBBwrefL0O9KDYiZV2NcMmULfyZp4c+R43GjvT
zt8Lir498p0N1zyAAJwmfkcGwUP8Suu3vKHZiWvlMcvk3o4tCJPhj2VBA7Pzs1tE3OoghbYg4gZ4
Fw7lw/y00T/KtYNFzXccAcrI/Y788uxJzmQ7NmAxMMayuxhI1KlQ7QTtQYLgTJto94pV1hC724KN
rZtLqmY5GbCrFXRMSkU7hYkJh+CVQ/Be0Nw+4e9EaeOVRabHN68aqeGi0XfTEF7pDsaTZmzcAd5d
pf8J9gBaSf+5iJfj/NjbPJiWlf3zcigrRgwaMfWOE9Be227/FZ5zoLwT3aQ9uAUOEBSC2hZIMRxw
Oj/ywKQ8KKLzt3pHpGC3zgQbjrhzxUtqDociIiPFUGVU7SOh/zfxoJdL06GuzD2knktQwjxpk7YK
6L9O8YI3FQ0bDf2UvssKAu+shLhijzRCwwGy+pp0EqpSbO/5B4kzNryZ/W3jtjSyTW+BATQ7BGo0
BxcHqbhVhc1fYhLBYLn9yKvqV7rOj8XhITCcUXP6F/j2uZxawCuz0JmUb+PQY8up9x3iwaJrUWOG
pKH5w2iZI41874WkloXPpjeuXWYInQ209l705r1OYU8YyjniMn2aqO6ywXokCrvmoEMslslqoHuk
Q6JPceRTYj1ckYtgNCAg5NVoLVveJEqC6yPMje+OPjX8aPSC4dPsjIpkZ79qkbNdtkZV07CZ8Zhu
SFkyn401saL8RpPaQevEIUsJ6enZK0CHVzonMDaNXkMzTJYixeal0v4CO6u2pumRvh4Hiqdslq++
M9sYS1yQsUjW9cSuVsmPyK/vRgVOQ00UmpB75DhBgyaWQp5Kd4xlGwje4RnifxBWx8FwjmQi9g7e
V9hEm5CsdsqielkkPFqumZxCK7vkfkD6ffTQ1MxqH6rUXYhGiQ25X75gVXVM/ImMrk+GOB7cY62L
eiUF1kvNw8HSjAKbEG1kKIhTw2ZucrB9hSR/ws4296UuATQEAczKjsYlYzcUGdfJcYMD5s3K9oU/
7crRwW3SdCfsf84hbnTvT1ee99p1KobY6D0Lzb90MZuDQuYPCVKfXgamLTIuwUthnLw2WZo9eJDy
j/r21RABACwF68FwOXg6YZws/+wcfatIVBad3HYzfL19iCzdzVqjlQ2rvi2Rm9AuinHlWJ+lG+5d
m45Kn7gnl0f8AyPo7jHe5RaLP7O0D03Qn4SgVa4ImWaDOnSfFJ991EiM7eXRcrj7y4wGp1Mu2fbA
n3W5p3iTT/EM0iPDjlT3Nnr45bvWIv1iikZerXGrhdpLOo4omxSo9F9VKZ8pqJ9Jh5IxCqxER7cx
h9d56NvnjEeFsQ2DVR5tNfIOTVCfI+kRpxsDOeyyJJX4k+ExYsVhcZ177m8pIN6WncSePvgjR7es
CV/ySkzS9N5mDtNnpqn4VnlkWF1NyDt6Ih1oXS0WvWCWlJ6F8SnKK+CuTknRSCAGZyetgPAU+6S1
I9mc8j50T8qorXUa5/rWnjLkocyaFvnA8Ne26ey06Stuf8qG7O9N6Q8EH/Vlcl5QoDZzmVDBGAlH
l3urCntMnNrQDXyyfBh90/iLMlKSzgeP5ZtqMazGDjOS5xYUPmEDocIv9tytjlKJTKDqD0QdnM/u
ONE87Rn4g2SMWXYYwKa5dQreWU01tJYwtOtrqFzeKKLyhbssh8T54mzrtzz6uJh09haHIchxVheR
hkkVPf9I8qui73IuV86tWXjxPUAapo7zsxoDgjxjyvJgoFYl1uNwH2AAKIktWNDQ64FtQcu//eKZ
yOdaA4I7VPmrffN9nK5+w/APdct8mEHcPuIg0N+MsAre5fyF4bObnrTJ+DWdIjyBBqnOk+m/GzEy
eZxay6yzDgFQBheGDS53gD+jLyEPFc+WXa176aAq93uV4xlKuJCk+a7uc40uJjykCq+qzL2bOxYt
QKJZrEt1MgJOstVMmBdl9AjQ/xa6Ly6SV4TKu0tNTZFKtEcCKB7DzT5KKRsPogN/dCzVfNy4xbgh
Jzblb8W5iligZx59kp4Idy1b2IBna75kU0ftiEuc8osU9ilWhu1kz/xCd5Pk+dVq5JEo+dYwOL4y
H45Zte3CeO9mNFSjMI5PE30JT47lMqkW6oQMXrdPrVeoGNdl9egaVKCgwOjWXQRrqAQ8olvEG8dR
mxKnWNd3hwHRreNjHJRLmjioA/FeVmT2+pJPsYvQzYIYiGGQQKp106pgIuRv0Cucv+jtDG4gkJw2
7EVswfWLO2ts3MwwXITwQvJcsDqZ+yK7k8qME86Ge1v65FyhA7YeV3QrBk4ZuZ9e2ePo92mzrfCd
mi7sHQ5km4XR3FVg2MNfClguYJ/CImtTMakMOLoMpEPH14noD3e+Z3dw1xhXMRYg67c6kXjrRjvk
tfPwh4aFvpFFtxxbkn7VuA9HcyVho1tpdwTbtK+tgM1ef3D79lHE+TPu+uzZa/1/XZB8eQjrcE1g
YUMbxbeC6KHTZ5mG8WUa2r+uAgHVGmt/9mxW9sJz8H1kXfNPm5z7pPkbPR1fHekuZDktUvzEgw1q
wbFJ+6qkXjmy+wjL6ZF0JcMFnGHm0+jJ8Am1efU+DpuV2yg0U/PKN2UfJwHlaMlXTp89pKV45VPs
gikGIvKWWAAdQaNwMaKwL80O+Ksh2RssC9nTbFxJMWg/cFtlY8UwgirUvcbOoQ3uufMzYM8DKtyy
GYlqmi6hgIZEtV06HEcuoKy1RqQsB3pT9TM3j8UmN0THOXYOrx7xWQHpHa5Yf1bUVzqCar95CSvX
LB+axNgrBQSjJfE0skqU5T9beR8tJRKLZJYNqA+S7ofJ+TEVfJamjX5Rb5quWtqkiBz9L5gR3Pgk
TLlzdEjqunPydAJcYbop4unGywUNszsYJF+k5R1k1RyD1Lg3gXW3TOegawJ1uF8mrDqN4CewTmIk
fRB94fvX8EdUYQmtuzZNEnIsQoUBLa2pfhUFWDo/UBt6XENpYaTnu4DfL++9bSciOtiQE7zh2moD
UNJ3Oj5p/OWOFzWPciwvOpf+UWuBZJTHsa3eq/a5SnuSSerIqX+Babdtw/7NgqbVgtISHD0cz/Dc
HkqFD+ncALI5VX6NQs6kVLAW+qM8KJ/eSx+895ygf07sV48lvadbz6HfuaeYXigdFwC7/BrGc+L3
CzqM3E0Y6uuUH1rCoFvF+prU2M4xCaKIGpNluXSo9wvgOgR1sQ4gepokZw1edP5zkMb7PCgxCjvI
RvGviQtnsozXCR0o4P488p9zftjz9ZXldGQ8fwl6W9F5sB6JzcUS1Vyzdilb3aLMdrnDnrWN7GvY
ylsS4C4TtccXl4wBCR/9Lwca3aW7UvuUwLakMyKWR5xBCAHcqsz01sjr5J3Y6OE22Artn9X9G2jc
7v5Jjb6B3eiQbup3lrygQxYt6bCzaM9lirnpwQcBQObsm+eeZGKBbGzGA8AlD9wIRKP4R0TXUL57
0sPCrR6gVZbsMVbYhFbSTF5SiRFa9G9lTpEy2xJKEOg9rpt3WuA2QZjuar3N1thNb4Ymz3pS4VqU
zqIYFK22Ljcfo5kQPMg3RrmI2Pm5hDwNCgMFndptOLX00BcALLOzaAZyaNDHAFVPCMw5FgODybCW
LeEP4fNdT/Ytz1eS88BqwR9k1tXstIgjf+0FHSt/HK7B16h0CDLEQCDM5PuwGJaGhtu/cmndZj4x
Ogdsz/icJh1KtIkfr43Ui8lQGmG5X+dF9KGkwxTV/CG7v3QqYDGKE4XssDsRUlbe9HBBOTBOBEuA
G+Q/o4+4dbZ9XH03jCx8AHAPDIfYbUYpQdPLbcDdrLIeFiQtD1+m6mGeaSWJl8bYagZlu4YCLh1T
WM6vkzhYjuF0j2xKWIq7nuvLMoLb4yJRY8ZxMmJKgrGa90TUygdogYgNhKmARATe9Omo+C0n69qn
2j8M3vcqAbNQM+xGRrzWy2ildQU+wXdV46BDzB5a9dQNawMhqP6KBf2n3Xh0AOoGcEqNe5V+81Tj
R4YIgfLeea62MiL3xzeabcaW3s3qFRUm6yRwl2bzaZH951ch/43H38n5JwggbSeL0FxpJsex1Dgc
zDffzPhTNQ89wtGKs9KLuIKdjfLMU7bu4EUYkEGnzlsP/S/LLRJcSG2xerFZLOITJcYHDzwbshd2
q/vGbL+ajJqZynK29PatfPgpCf6kcwW5JBHVc+1aq4yZdwABDIKXhV1UrdJSHeaFR9zEnGpcykg9
WQPmcTZZ7cHr9u1YL/0CGGvFRfqth04iW6Yp4vSVZUA3gdlgI0fBksvCeFlRVqALErnRcw6EtYQ5
xaVEuTeRXHvtY4zDgy2Hl0mWmyG79/Fjami93ijMimP4E5viXQbNvuLNYZtix/L7ubNYMBaw9qx9
n3xVPjx5vWIzpGySUXl66/1kwxg1554uU6VvRZtspzn1Nl76/FwNwJnd4hzxxSi6BAoG8g7x7sih
hxSpLnSSf2x/Cc/PmEp8Rn611d1TWtwjQg9YjjW2ZMTJpl2VQyW+h1XaHARD2rAaauSb5OCkRbTN
VRDD5iNabHy3BnYsHPH6sxx3sCtLkDJUpPOYr6wJKgWtI7naeV24U1q38GR6sSvY3twhnUAdGtFu
Vc6PMWGut1JiB0WMpHSpq5/YANoyZO26jTNgWY6iwaPP6SqxJPJZ3FLMbaX9d+OQ6WF30o9frfOX
1xR+J7prrkzuEIfQbDQO9cw8+FItpUO9d1khSYHda51NbEThitG6/lGRyNbO3BbIOeLjrmk16xDx
B6/j8Q7sjgF0RvLosrDeCNfid1b9Q4G22g+tRSmfU44HkD/4xAvMY1lrly/S641VNaF81sE6zR0g
O26IedXjkgXfOrcyLPkYzdg0j0P03JfG1sxeZLltqYMYeXvA50zORZTTTRfRakZSigeKPdSHmz4X
eAdT1FJOjUHdwvJXlx8jhZZVJuYivgnRtVcvhntKTKiVLU1yenK2rGEVuXzFGhCG5rCuXfqPnACO
0MEIsVQjZtQCmv3aEl9VAO6jb+pjGWI7ksRWMG/rTvzNgf2k16BpTWOZB0x4Zn4Y29/CyhdNmj0F
xedIHXw6niYAsJH+FjeYkzaROGdphS9IIXc69sUOfkbeQY1GrnnJ9smAfWNjpJvQSQZ6iYoCWNQk
oIOYvX90I+wLuu3dfdwU1G6Te+rI0LXlpU+eM3KA9IIb7Bh1O4RYN7JCBiuG4yMwf3pqDWrMszh7
VHcLwK3bSh3iVjJMQ36N8e+7NrHZ2FpIkfUwRq1NxQeRAzwI5iqMVtb9oigadosVvpRwVVbvdd6d
unFrCmTBnoa2a6F8QN/UmDWH3DpgF34qiM6VVDrbkVxUdJK6tEAHhbvSNSLWxdJ0snUcZqdhugR4
JeyZU2iRHSs19HuwYUno3TRxKskHp4POn5V+rqb4tR28Ufn4x3P6oXnamwacW3cq6nmhuL0FJgSO
+mZS0Vbi9QxMeF3lZxPeGp1HA2Krlob7DN0ngrE7NBoW0T93YnEfuOT6+PbSo/UzhVcy/6xw5gV9
tu4cdxG7uA8rXDnQlvOTNHAGEKqcUm6gfEAl4b48OHJRwthZf3bx2qevdPrQiBV1hJpsN136ZCZ4
e/ZzpcBk7jmkL+lgbj12+2b64xDRr91XWu3EeOhFdyugkrBdgEE8PCht0T2DNZN4QouYcHYzIZnq
Z8ASljXrylnz/3ZlDxgzJ85tqAUIgRr6g2rwX5lfeXPKkmqXag/kp6fIizZB8TZjBdJaLdvo0qm/
EBOTGzRQvGseRTbJ6mcMjWVYXhTLCJMckS/fbaISltiVer3sxkNEsCmNcc0AXfAiW+4ihY0Kx7Ko
k01ATV0BvKynUth2mo3A1SBjXMg4sfC3GQ5YufnaBP1RB2ZpAo3pBwQEKYC3fJYsS2IDJ/aU3zrU
RpIetLj5POx8cnR4DZBeJ1qNPEyNbK1qEFdQVpjVPUkVUKCWdfCNfWXP8mQdGh9Kc1eBld9Cgpf4
eTZN+GXWh3Imezm4NSh03NFfCmfuCUZEPKQ7f9gLdc2jkuQw40uZ/c0dOe60LwuBGwvZMTD/POmu
6rLeZozezMl7Uztpib1EZkyb7lGmwJW44GIN1qFa5tWvxkaw6p1DH+WHyueBNdOjS5RiKH9UfNGw
HPcvvn4f/WHre94C7L8/mE8CamfL0h0H+IQVPsyyfzpdjiVp5YlVn2TRKUzs2SAXa3HFwMTIctbk
qiSvhJm4JaWnVfeefwxb1UqwYSpHy72khkZHe+QO7LRXhYG4sQY36DTlOEO/TIQ028Kl3FNkPHU/
dvFPFVQiE70PEyITCX2bMbGcnAhViy9cPVfOAROewXK8My6I6E+tae91/lJcs2qhXez+ag0Gm033
YPNwplm8xh+PIYtm64qgNMdOT0dVRzcKO7dB5C8wAhlqFEefzmq5BRLEu5Fwq+6+8cMEc/fo42YR
du3ZtrYgaZKG+gfGyew5jz9c4184EeYQ2XFuNw0pdjIQ2yPiMhN4usB6zsQ9aU+0iLXjtp7rgUFK
Iejarbbu+V0Y+Pl9fBapcZAcZ37mbieWCCp3OciO+E2a7BPappXfJ+/SwnBngi/Sv3oKFpGrFlX3
YWgTxRKoPr5+cGY3ETRG/drUh0F/Q2ncGDXFSPgfeDGPyaK3nkf9c2QBgofVs9a2edZwTJl0P+uQ
JZuhOQk2bBNh1FSqH6HGdVz6wF2mK6r0tizHV3qiV5aXYLMHccHMg7VBa/9FEhRAsJ/iy1x35eMS
Mfk5sJ/ZRFx+ZUHJRrAq43ad5aRWo2xdO9M5AbSgyW93fmGvI/tDWT9Nv4qdjWcS+vUPpn/Imm+L
o1/tzQ6tU6PLZJ372EXDpStQXiB06KDGyAzQDZcvegZrHwMArtinYG7zYLaNQKS59aMiAGra7Xp0
wpOBn4g/KdrPB8YT4qqUoWsK86FGxcBWgrqeYkJ/uPvZDwozXU6oe2Q8Zz5tbtzUCIqNB5s9zG9c
XHQGCCe4NyXxlODPSZhbMRuOaIy+Tsqlows2mml0zqoUsKb2FptNv1yOItkCE9mBP6FL9K2Cj1CC
OnHCRx2+NuJO+eRAHrTa88I2iaiMpUN2z+LY7Ti42c98j+NWOJ8OIynhbuaBigzxnwy/m/jW8b/n
Y4nMuZfJ3wZwPltUfcsMnykAAAwR0R0X2Zemex/FexANT3ZK+SXDDOmNm+tYhENutra2JEUwTMk+
PCzwRX56GLARTnU1B0UquR/bXd25TxXHLVPloO8b91dFctkzCRvygbLjML2UzJIp19egXIZ295jL
nuOKWVL784eXrIFsZhzNrFsLvaa8xUTcvY9Y5mv6A1rS0WP0KrIfAYPHaPV1Q/DJTx0YzBijO8h8
bAYK7d2doRGchwR8lhPgjqG+ls57xM2sQmTDCPlS8AKb7Jd4xkOSj+i84FF7MOZX5UCBOmbIwPwY
vR8MKQfTOlV59iZtcq5jfWH1tZ9nNrPa+d4XbVgFn4nAHFs8Bxj5MmFDdFkgguObDymFRa6ZMC2Z
zkoNR0nMljkcBsNnFo+Yln9941+VJisxxkQ5jFWDg0vw7QNNttLMK4sGJgOtb3cTjt/x12GEjqik
cUjaxkSgLIWynvcr1bnbfOznSkAu3mtuJreIM86iFrTrfg1wkTIIIXKBIsi3zv9efONemOanTMYr
cu2x6z3CQ97TlDUgxIl4ut9p99oPpDS6srjGlCdrRvZilDoxtoHzf1r3eEZlmq9BOCwdCFUm/4zF
qBEQII2CbVKqOx6d5TRUx97Sv1G+sQz+pslPZ68FF7zM+q2J7hi8BdP/X88gxsmp68saWTnlzdk1
2IT0j3a0QO6LJ6NEHUy2VQ7saZhTwc4iMEhuyPGGcW3VONNCA5Qx/0hHL98YODYoxUJH0vZA0rj2
UKQnbYqWVpP/SKrkPGAjiCpyw8ZrlB0i1sjJ6P/iDGI0nz4a46FlcGP5HhTZNpDlItXALCl51Agj
NRrljtQq9UTrvIyIOhSVtV8yi04AviGyCnZTo4e/l7NULnMJ42XklZDcMztm7eN/+/YJf+u2iwnc
OAKxItg3XoscAAhGFqDt8gP2A17nO5L/NMHqkPyg/qzcYDFlu6DciAYHXLiwspLEmbtWPW7D/Oyk
OZ2CLX8UEz0/vaj6hsUJzKcOekZrrx1CoBca+7GLgD6O7lcZjLsC1F8Gh9x1wZ93uw4+hwfYuvB/
LG5FJA8eTtws8wZQTA7wDeBN7ND5gFCqOTvXupn/0xvjhc0lFNMSjyFtLmiXei2WmVzWxsl2Yand
5UAaHvDOkLsrE4vU6DK/pNuGuuuaudPgWwSwZ2ipBOJQy4msBPJAV48HJ3rCSKyT5FHDubKRbgrG
uqZY48m/aQ1VUwSRLMiMGrYbi4bBCPhdz6vMwNhlVGzDe8rLKDmprd3U7Q2AF25bLmaLiCF2rvcT
ElYq4zm4zAawwKnxMN1yqdGfzWJzMg5Rc8ygKsC9Gjh7os/JVq8+HHyodjqfC3EImDQUJgjClUO1
LIRzqjC82TWDE913l7LZdxyETQDNA+t6UZG0FYeSvFOVXjPnxy+jZV6fzG7XYueqW+dsVD+FwcKj
MDd9cANQzFqpNAHjkdVtM41nbimI+c19BtO2TYNlrE/bIWFLT6NhNNTbegTMFC4SCoVcjnH/Ingl
CGKYpr5xXNZB5adZsNllAaGTMxrsjxGuQY2rr+nPCnSDw42q5/dEfVfkvsR5CiNrXLQ1HEM1rQrr
ouVy04YfvuE9myy8W/fDbZHUnXiZAZV1rffCI0TezJvbfp34mFuKvwmzYJtTTkW1VZi8SZEuDAOz
OC5feSzAnMR6eioagFsFNwDOciMaSWCi5NCni5tj1Qz/elrLVAc33/V2eir3lceCuZiWHt+rzpEH
nUb0oQayz+eQLSJYHAVxgjlTWEoaSTCNa9gAudRx7Vmb/CUKXENdtEYBt+JxawTT36jDwXDa7qIj
W8+Ckzt+wPdb4XbbdkoUSIslJzgeVn4eps3/4ejxMQ96f8LD9tS3M4ws2yUapPwOjwMvj8Bhc5pC
2eueowaTM5Vovm1jcv5nWj0cbiLLMP3HZD94ZOTwvsUzMbjasBpdZ0i0SZEcE0BQsGW3Lc4fatgn
vu6QN1371ciPnAr8Lr+5YjyVOitjszsnOqlF+dn40DGgYIoMI5N5aW08lBVRZ+9i0iSBquEY6a6I
sQGqGbttLkLVHRt25arpH4NPDbKzMtTXhF7sRYcabESiyGa5zwINSqhbbX9MCas8HGuQMueyJ9Xb
PyFOvai4KZYFTf2rFbDzI3x7ckWvLtcKTkfqT9SQbbPgmXvXYWjHnURjd6k0lcOHTGh9t2emBVd/
pKAUd54VLDM6tJ3opWJRHnfOpnegzWEKa9l/pSNEHerq4m6virshv4KI0CDmTRcfkRDfbCEWLTgg
PbCpBD+1wB2q4eCT9PSwOpW0VGfdew5dxPRGcISkvtGcLBLndhtxdR3HU0ZngZuzsWe52IfPo42H
xj1qKM1ue6tKeklImAR+tmxMsYnL99H5yQmZZFiFESAb703N1exch6VKAD8cWMvv2tlyxKFgxM+5
qNYCJB28TYfV1KtV4nIgQ1cU6WbS4DdxJ3emixgOjfEStc+eevjxbi5/tinHIrX0lxmbuezcH280
d/AFM+SL694oLy7BMlZvunvHpO6VYl3Zxc0gnmWO3BWtnwQsRKw4x2qLg7fd9eWtxtnr/WVgObj2
rVOLlUiFUGY0wC3HVUIpw5jN/F581oa/LsD7qzriXYnzfaDhUH+4EgKBFZwLULoQqJcuHYsDd2Hj
MdhcEXjwYK6Qf2SgENm3zva1TFZ1TOkv38UjBv9q2NscW4FOPgEzOU0POZpg2iJcGNX/6rAgLDWV
r2VRkf0vrpX5i5FkU4mHm1irXBwqbmgkgFb8UJ9UPOJ14cgMeOF4KBuRWMnoWotLjmBixT56Pe0o
NIHW0N3VAPfcn1dJKNav2aCWnbUR5kbk9G/h8YzCS0onIUqvBtQ7Y5wdx2YZ8Y5pGbbnSjj64NaR
jwXI54sCzRUx8Il3I2cAt3imnggNSM95ZNm6gJdbaYDVyuRfTM7f4p1DGGBMs03V0uo4hZvGvxc6
HDCP7BJ6XMCQ2kRv4ECedNBkEylBoHDCRWIljp/xrzHIhGhv+FvWHrYqb65oU+ULHo5thhPQy6qj
SDq0Gyp+sQvqrz6XkwwBEY+13YFxINMeBFxD+VIT8yCa269Kc6RAR18ljGSxMJd+1K1GMkjmqC2U
iylAHNrhi/DVpovTZZFdTXzzbA3Dxnuq0cUN67PzRk6vmL6XuxuSj9na9H9ISIkioKfD4cMkjDnw
luqhPeWskW0CkH1PxZFJsc00sgfongNZ/HTueLVQKtOm3WPdPOfi3Pc4zXKGMuhY3IpxFwL20A8u
dvdUllAeaCKr6hdY/cdyQOz2zLU3BKwM3/i81pNkTC+/s+Sr1DAHEIkOuFEk0zEuY/zNJmZxgt0l
+YY01nE2cifpk23tExSNna2aqrXmvuPoWqfpI7cdROh2k5mk29l7OBgqjLfAD2HWIikENu2tnAOw
YcqaCaHPKQzt8VpiIZ8RAZwCtlFDLJSY/wsGLqrt2+LZG6N10L707a0hFybgxGTM4D0NumUQHPsg
YGnyN1G6A+N4bIilsojnCU+zS8MPSXFIou7xhN8iZWFQkAdNP0ZOATT8jdUyGc6+vEd9DOMBZ5nR
svfCi8SCQjV45niR2nsD872KxpXeHZIJghZLi7IfQZJ9ZtlM4XrugmtHyCjxcRJOZ0PF24kvWYAs
m1ocFu/E5LhI/KQlDc9puw7RF/Tgzc4fURRfpJX/67tL29VkDji32Z2qW8curfHGY0zLSJqXG5Mh
WQW/DcpcFZerLk6w5YbrvL4mOr+MGvJHE8jl+uL57sYYg18xmofco1qB94wWF4vROnUdnXiBYt8Q
XXLENI8QZwF6yISbOtD5Yd11bHtayGblNeNXI76fnqRLgkJAGBjirpFYr0aTHOxG4gOJNqYGLxIy
SJUzdxT0ffTow26xcoITCKIl7rIVrXVrXqJAKjSsLIxWPcOfSD/YuF56RLM20hcGgPAAI4BTL8zg
Xg7vcfPRZNkK99S2c6ldJRVgUZg9d34zsI4vAghJSAJOzgUzEVVLDDsR7uK0BrmLmq+4Mc692tDb
jg2PbdT8i+WLHWxVyWNjPPl4S1zx3jEf6fnNi4iazTUg507gSlTrTpwnmFG9oWEE/QlbLIj482aV
X1pXfpdPVo79sV6WSn1YdbGKEK2i4ORIroXflIv4XL66dRpgmA1ZnrWQIUG8leixNUdywYTm29E+
ms6csFyWgfFQa6XP+RRkt157q6gHNCbsUimd6gySHcbgFtCwAixt4PPqVUoab9rWs+uDjiiqoxub
13y9xXzHaV7AZfsOIryFSHotx5TiLMp5vTvDJ/kA4tWKYYLXYXAIoJK080txY/fIGc1qlG+xvLbT
zaWPKK/w+xRbpf0rqAeKdMhO2bWkZbTvf532OWaDUtsYJTgI6eeAPJC0xCir9Zj9eDAtMdJihVjK
juobHoqACa9hNT01j7F9tIA+k7TnHWKtOCDXDsQNjzprk1zRwKHROPzOUG1sNWxrnW9hQxDqJIZj
oP54YwHlsWDh8A6hXoH73TLl4iEdOoi08KAXBhwig0w5jef+2RvK1SyZusisTk/SRgf0Ev8ZbrCr
w42HddvuzimcA25uZs/ghLgWgWbPSHTkQ/9osI5ZYX/SFNivgJTZWvHupmwWt+O9hz7vG/B72CxU
hOy6BD4DCUHJhqoeX0MAHkXb8J14Y0G4EqwCW0onCvtc6zcF9tQOLqlmXJNsB0N5nTbfYfili+qm
RHrU+NfYYkaIFUefBNfARNRFOTuov6b4MY1+q9m/Jj3LNt9krp7omZRz1v5bNeKn0crnhFRvGruY
n3/bmZDaXrCtwec7lLMGjPJixgRbo6XCmWBM3bbvBPMxrhmWs4V0TlTmPimy7UUV7iq5zTltC8K6
EKvx3IOzZes0GVvkri66khEg1/HAkkzqpOdLeovwJcdkvGk74e9sDPkx8KKfWWA44i1YUagqy5pV
iQ+rHPABi1f+qve8XlaT+DSz3Syj9i2LHyL0MZVznnOLPRipaYsCRAa3rs+W4IZUQTRC8Uz0dzld
2+Ycur9eTBL0j2q/VVu/h/rnvMtpAGN3nQ+89hAB1Qyzuw/KqWNvLHhxdOKpwjnbcBg7bn0w++eY
0X9u3+rd19o/cvkI2R1a6jVwKcMZ9i4lF4SNV01vc43nAdGWMdcJHs9n5KDG/Cp16gxMUHzzoPKr
2HPlvCRpw5XdRsP9bMT2RgQz9EGhrLsbZVjbvqSFuyfiHf1o5Yuuvwm1TfV8FROEU9WjbD7t/Fpi
KEz+JAqSAeNlSN9DdWkcMAPhS0Ynt0pf3PCDbj1yZbRdUrrwiGnKGjDIefCTg3lBSFjPCD9jsojT
MaUJgqtB0uMmvEIDRl59cf3DhNoX/Zomiveb1uzr/jj4im0J78rxTXBhiniZl0hPckpWmhuvWo2T
edwmHhS/Gmfh338kndeOpEy6RZ8ICR9wW+m9K3+DynThTeACePpZ/HMx0tFoTnd2JkR8Zu+1M+ZR
LdZ7j7UhWFukaKH/Gzg36BR8SGq85lTaUHlWBSahJopYVUF+HuNVJl7ASTjdhlUBxNLS+Azd96A8
6v1nl8Qnz6kWCnQ5yBbEP/5NojlFcgQSG20UU84BsW1F3EWNVK5mOAf/P1v63XvA9zGnndRM2qaW
sR57sMH7M8ztwNDGIwllDsaQmEssybDCJgmdRiSPbj1tkiZPIfsdcm8959dUJblfA7IjnIHmsxAf
dFBsZ3zzMkxqC3HYGuXSMvnXBZTbWKRhMoKeejLgcyLccAO8xqChrGETDPxjggeejdRB0kKMDCEM
T8xeStDCdWEv6nLa+iQ9tRc8qMrcpv2pRMcVMBULXQYJ1dJNfZrui5yYuUzFytP/YjSsY/wmQayN
4IU60A9u1vJllQfpvRnp5+BRJFn5xhkeanjMMgWTQkQdalz6g4vGIc0o2HXMv7xXIXYrmW8TjyV1
ZFziItkzuGbftDE0mlSjpdk7p0CDei4MGS86+oighc7DsqIjHMG7ErFM/oReXye42WbU/Y6ps5fs
uyPLooSOAMrBNaTHdgmna/RXr4F9AmXD57+yaGj79J9S6d5WAJTgmY21Qkw5PgqWokE8XgiXbWjC
u3Zps1qk16gdcIlDVH8EWGf+A2so7dCZh46BxyjlFWUHx+WHyeDezIA5JyQbkZDWInuYwDVO1EcG
GPeMeD8lEBk5oM1ZZ/vgBUt8IC2Y2+I9wqCUl+pcJg0fWovIMUheJ7Tt0mANFy98xNJiPCP45LYW
Lk7v3FhXVneozPygFI0nX5mEVGrol874qvJz6S4N8Rr4dKsB5TDJVsmAiIOI8PzdZceBblAxpGTn
BHP7WyuHDBM3xEyTYKiFa1mAmm8CVEXTYsIr7xrzYiUe0ngTBZumuPiym3rdh+mlYwPky/waO+uO
Grpm+VFSe2KkQUABe6KHZzqgX14Iy9gl0mGvXr3k1NhyDI5m+c8jLRK/B7knYDi6n4AxYOoRslI9
R0W/FuG/iL8gRV3qsrDLKf5cNeJNsbd1j7Puj1CyRQodQ8cs0R5m5kmc2rRLEARh9jvxojKvpGkv
fIcXjmapba9Fd7OzV5OA6+pR8/OMFHJ9e1Det5pW5Np71Ys7vmT8WJxoE0EL6OcatJR02aBwe052
vzukbbvr4r8O/EZAmc2Aop43Ts3eIgSEzRUWPIDgLrNuEnKB+Trax8CxEJ8095kt+hOWeKJ8rLXR
IfnQvjvpLlIOwaq1j5n/U2OvjHKYkJwfEETr7myVPKsuO5oYtDHBAlWi1s4kV0Ejd5qLRjLxdhFP
SsqMakxeKscCDoK3mlOCSm8jC2ax2ifN/D4aPjXnogN6xo5a9h9JMWzRyhSlt3YR12TkDxi++Ww7
69RX95SV3JhaOw1pIbm2G9N4Bc00420Dzmgt+yYiuCH3PoW84+gX2TF/Equccl7/i4hXsjlfpI3U
KvuZANlpKDr08BdBT1B2+xqmuBTkRcGaLxDYSSqEIgR+/97Vm9H/6q2tSZYanW6zE9zeVfkrM7ka
23eNAqLFZmK9dPkX9WoQzSZqmvFB0lhCBtUSRIdcgK72/3V7xgaS/zsm3dnzrWVn74kNK9FuAb/O
oC81WHwd48UVhJTumEHgpPoNUGUYHHf6qrPuIt/X2d8Q3CdOWHybbNcYjsEQfiUaG1v9DHAymUoy
2uxXMX16iOKOjjuJ3gOEBAYiZdbwgG/HfTFgbvO1QzAdBjDYafcazRGw4V7DKuhoPq/zkPFqfysk
YgFIu6liq+IDADOYTQ03IF6kpYnsGsUXQ3+3rA+9/3WgGMSWuYWbochJz+kuMp+VH2JEdiAMVBz4
SGXfYBOZNZrBhkUdK4eW7a+z7qv6QdPIYM5eF/Wbp9YGfZz2NXJW5+WzqKxFmvAr4o5ZprZL7YZW
wv7VAv4ycJqBJMrPv9V86kHED4kcMct2XfYFZMdhqQkXf4xJY2JbYzJJqQJ7abZ7O0hxcxClay8n
+QMEzyRh1MZhyF93SuZsVZz3r/6YbWRv4Yo2n+MmOpq9Yihb2Pc46Q5+hmhmksNV1zSx7y11Ldzq
e6gJgk/Gbu/VPXz4kcFyTzc6YT3hgY/itSQCGrDMJW06uRsNvuUpIpwvMg6+1qMhEYULqcebtZVc
Jjyz6dNAaKpLOHuFQ6sFn1TI4qJH7Q1f2gKiC7YwDPNS46aiTLPksm8Y4cuSCb352aT9uaKaKqdq
U0DkbLL61S08It1Ln55IvJh9+K9XNTpvtOR6kvw1uOBtemLTGgDlshks063IzUOjV7wXA9JKAOOe
ViOZp1ysxzLYjAHmnalfOaqhRso+uALPBYGyduqdQmd8xKVxdOZBfhkk98bn43qj+bDgEaStuVJx
vEwkdWVnsSnStQ6+aH1TRAxZWXOLOozgeenhRuIybOaeg1cT7h1LIg9YGpcm8N92URRJc6/s6aRZ
zffoUyG28JKsHC+jFn4UkXtsbW0zmNNP3Ghr0QE0BlckBLf/FD5SZbRwtZwvk1Rhsx9W3mTdpqTr
EE6gpDG5r5YkP5P105TFolTgjEJKlKr+mHrqHLNDP9LjPmXykJ+CxH1YiPay2nsMurH3KoquwWM8
a7PJi00UEQZjzG7dzuITfZ7w4w9pXGSrzji9GZqAtZoUJxzNMCM14A4IogT2IGC18QFLE5TsUn+O
C+Iwe4W3niDslw58nJYryAXNKkZdrMPXr2mO9Wmu6XOm9cmbZlv7vC73g99e05HYOMaCsCo6ZGrq
NWu0t7weEVnWDGxbAgxTOyMyCdyeEdJNjITHDZmzT+2Ac63KuOJUfUIWerdRYClvOlAeX5yOOL6a
CC5Amvbo7FxdHqqSASSqbNvSrxqs0cLoHlrVvwVjxHYk+41ceem9fNvjKazj8LOp3W8huPiwgosJ
GfigjrpLdIGZctGNSb2RiXVxyVBUogHRT6SYb7yUmbiGatpnOT5Dm7nJwDFk2f27V2tHfILfeuhd
tM79pGo6Ipz6p0f4FCMHZSJneMugaxjF3mB/MHnRzh68k0APIqsNAWcBcCjvg4qDOBIAGOB85bXD
iETsniselSQH7MeBI5I6F5i8My7foUsTiiPT5HmFGWrIFSQtyryMXHIDAQKwCF6uAeHM4JKpejSA
JrbRm2bMqSg9pI3qaONWaqeKcVpFNH0m1JPh6++iju6Bvh7CT6DaKyMTq0RHbIJcG+uY9MJHVlnb
mKNE5t0t0eARER2RMk0kNOYWIrylTmfdmoU9nIhquEzueNOLZ5gv53ys12Ze7TT0zOCjsLUzF9Ge
64jxd9ncbLrm2mVu34fthqTcWXxZyd/Qczz4FfFZxWfP5pXkPLxY7oRaAh4DzAY1WriPXKIFSM+o
8BNrxWvOTlBO+lpJdxWOzrMR+fHNzAhlrVIkhSMEdocrZFdIJhQmKtBQEgzRCUZsRd7dfYuZHrzP
15QkpRw2hWz0L9lrxaK3iJPq2pOw9N9YkIOY966iOfVuTJsoLxudZxP2aYRSxUr9bSx0YpZoksxs
spnuUWhmReMtIGER/pp3WvDoanyLru63iK29Uu4Cldo66MPA/WIaI/Y2DmFopppv+tvaGGt7wYdO
t1UPBStOamffBHWCjZicsU4l8pTmoGWQz3gknjTZ2nfxMCqktkcj5WXVE7dcmr7GgL30bQp7NNfZ
VGnLSQi0coVyUEQnJfLipELxlqS6QyAvioWxbuNjnYz0RFHoWwtLJ9qWNt13X0gX1GDnVWMyPjXM
vkibT6r6fUqpU55aUo0oNKz6blZYiXMjnkhkBNxrcICxEWJEH6G8vwU6beLQAxsnbo+7ufOrDeja
8dYb+F8cTVSXuEuRgaODRvnLEi43SCgeI87brury14Rkp8lHwUci3sA0tDbPDmRhJAT8mqtauMal
gVK4y4a6PDoF9KncIKnbKTm4G7egU44M5zwFYbGfUh7RSFQKQEQzXivG5IRV2gTU1BB56sCJVp1y
fDIO6wR/rhWcFWHem7pBrl5WSPaKIEcl7NoBapkZj9GRuxnYoyJGHFq3bZG2NMkerOGIxjbzoKtL
BTtWBGjT0DtrixK5ydaPTPHJCEtfBKB/HwZn+KJ0gEe6EKUYVSW6sZgGqW2iRmBkA4+0dH0GF0bK
7TtYIADxuDIfFCpEu6i3+hreXnXtjTBY+rI2T5ZT45ZI9al+qFGpI9PoaJuoWPL1adpxMAKk9WMC
hyB17C9DgNSLdJujNvLyWRzirjlwoRekiTg3ZIedcisM762eBJe843FgQjni+JDmgC+7D98Umutt
k0X5DnVs8FS7XbUwolj+qpGg9VHoXAJuMw+TrZBwLP4ZGNOa9hJbgX0WSG03vlupazaq6ST6ORW5
Bdw58viwxajI0NJmprHnkpjSgoZ1TUnjPJTTRuiGu8xmLjtWJwSJLXEEy7LmwrKdMF0DTuj3YJVR
oPTtjO2FANeiHJvenZjds8BNtJi8Tj2ng+czj7S5TUoK4WoWx0RJHa+nwkUj0QZdQ5vPFr0LSoGr
qUeiU+GT40iTK92tzV3bDO53VGNozUoVbLHJwx5xUoTUDeMnI2ZrYrupgvPpxwwG4Bp78FNYndfR
vsPrsBU6yrjCAZFQ+GymUg+vQK8X+laU/jPquW4TjEWy9LKe0AUDyASPEhqQWEERJKYT9KZRvKSd
IRFhJ8MGI/Bwls5IVp/hvNm2xWbbgSB995oIVKujcciEXPAlZ/uiEbG4FmncvNveUG39jsrdVcBy
eP7c92o0x+VQDYqE9Ml+7huy7CdBamRl82Pngj7DavxwH+m16c6c/hzdroHv1Sw146uw7ObaFh2J
aY3ObMVE5JC6jocNJ0XOOzTDW4twad8bSUHQBAA3ZA/2Bg4n6fI6BgSrJuwXOkNWYLU08+eeSuPA
o0gaT5QO8gk/3MyiaZEN0e6htel1ZOo+6S59McdY2lGPmaQ0tpHmTcBjBmulNQU6nj5pJf/+svlw
HOHVC8nidptSjl0dpRdsFz30IyOuJtsVqJHrYjhGgR6syjwrvvJQQxQo4DssSrMix7qveLsyJjgp
jm4CeHtEt5UGhn8smbHIimsgrcW61ljNQewSJ6WP9dWIAHylPjczP7o8dpZJJmqE9b0O9XxRSHws
ZTFYF81UrGUDEFiNiYhO730AkGOKsEu0fOkdE+Il4lC5UTjUfyF9hpdKB30hShrwkAuu0TxLrXIf
MUzHQp2iqC93svQt/mJcNXrG4jqHebN2CyYeU4+ePbIdBc569uoOBlSqDrthNr+djaz+KSvO7rLH
P6q1+EHaCo2y7meE9eTdROyDCCKWRbkNNCLx3ohncf7M1i0yojMM+dFirXh2B0te2iEYPie7JrbR
S5pNpXJnx04IaaJbV2yJSo7jLFHSOuMTscWajOpDjY7k3gm66dHMTdrktq3/GQ0WjIJH95Zmnn2G
KFrfJ5WFtxG3FqoNRcO78prY2IyYa6iSilljRpaQ5QFBzUcLMQQp2Ux4SU+HkWyUmCn6ft9MQHx1
tysWRYrN3I30DyuzQpYtfG3o3ENkPvPdmU/2qwxSqFZGZW5aRw9ZJgb+yrKHbm2EhAJLXGvMiWGm
6l00QmtD2Bk0BSND4WmbXGhMzCIplmYRGMRpx+lbE6X5msPzN8waC0KG0+zbDHdnrGUwxya7f0Z4
XCyyiHZG1wuKglaaG7tgSxxmKqFHgtI39bw/UVv+Q6/WLie0UmsN2u8mmXR1r0cUndMYnFQZaCi4
FK8FbLRVnmv2lrR1FksOqSqjZoW8DLXRbZNaIyHNtvvoS5Nehz1cI/1qJIhp8nhKiqKORsbOMiHR
nM7ZSL18FfQgJwJ3grIrw3h6GzTY5UMn7E3hwPRyNffVsX1/p3QSRSybaxMGqv/kNla2btLA2Zqi
91CV+iwN7VIykByjVoiVlLr6wIUSeGgxVXutK2/Y9VVvrzllxdpWNdI53PcnW/XODZmS/juMCEII
NZhDvMboJCJtPMzBRkPV84fGLxWudd+oXsai3uMnXClvfIhuDlRNVkMOHwBhQU0CjJycax/GFF7c
VQyiEc4OdfYSk03dMZOKh+RmtNYDidMP+tZH1deMjtvdyMzYo8lxPH+lIRUbNTIF23jNWzujidbU
xIcp1r+T2tijsnymJNkk4CYnCWpj9D9cc9i75H3ogApNBu4RlvCcXfgYNxsjV4cOiJ1kju+49hIK
6EHpcmk24zYU+ZeIqv0Y9WRYmDve0p1NYeaQS9k3A2rTeofY/Zii48vTnjNIHVLLPAKVeKvTkQVy
ydMBm1/lmD5y1t4txi3074PEvYhIMLMuCkK0qyM+bRg754O2hvK+iZue7w0GvJXtaFWXqsEKa/KX
GO2qLjSewv7QVoygbVSYTS1NaAXWlhth29YFWyKUNx3QThT97C/0BEO0yiIESSk/S6tOWdUh22ei
0Fb2bhTpriCgMSoYx4YxWnEVRx9ColaFW/9l9Q2Z7fp1HK1L7kI708J2lrM5eO8sYjiTXpsQcpry
UvpavAE+e6nGuxGddfkxiVMBUt59FMlN8RuOfFpka08Ba9aE4OH+gjSa2RBQRoOlLEncpvcyg63a
Hxm/+h1SQsTEKZEqoqQvyszo5EQtQxkHWGJo3h0dnpK4zZd7y4SFkFeraxe69htIHZoPi1TSCr38
08Iw16p93u64gRfGlK/S9FtlzkY1m76PljQhGG3HJ109bPU+mahVnXLVa0x4UR3FlcIM/29K0W2g
x4pHwujkM7cPJFL22WRLQr43gQ9oCntnv5+T6ypjV+HgNYaDSeOYNEcLIEmBxiXUnkPCFGMmd9n3
SHlRAPcYietSBBJM3bes6gNX7oJf5xCW7157GvgOan2jEQfD/OPJ0PUlgO5WPJtxuOjgmRasgwRP
qGfFe9lma2WLjWt/sQNEOkiMFyIq2e8DjiJNy0CK0HFUZJIwr4szi0XA1dQ30fRJwNJofKvk6ObX
KbrNIvaBlfSECdNnjZ3rezPz1oISYEj6RV+lpyTIzsJ/nRosswiKhtFb9sya57e1auckOoiALiz0
954kEb81FxyZm4H3GITxYmLJ4TLJmT95zy/ssV12LQ1bFortJESuR2yeMN/zkXyKMl9lIwib3CHH
g001Sdha9GhwQiFep/PtFsq8ISaHqZahEeXVdjJ1xXwy4939hWE+PARrmQAU0QqeVjSpCUKuuFTP
FtvLhAe6iLyHHmLVZtgu2A5gAlkm6R4bf+26u9Kp/9F7rEv1PaHF7TuiBPliOq++yppvjCDeU6hv
VPCj+p842BnsWQLgiEHebQYexERHU4YbgUWeEwcE6rIRYtjaxR0IeHAgKJUYDbg5uXMF90h4l0zW
QVIVwQd8b5QlLCPK3zj+hqXN7mmOLdpZAGXD4lb6+bbjZsBOvwVnlBcDcqQ7go4RqiVDnIM7/Ub1
QffjRY1kYkI44CTvk39T6Qv4SXaxPCd8AYYE5nkPmExqDMcqJP+Fdk7ErXNfs+GfU7xqEbj+nQEz
14b+NGOkWurzwf7K23chXqvhJQhc3pRtjNLfSz913vSEOE/QgmgnaeVYHUTl3anb5djo3zDiGYzw
uPSYL+MX33h10wvXJC4QdGzmuNHT5o7x7anrzZ2N1aqeO5k4hw4VLnWEvpD3NpH73HBB5BqGZRjC
lMNLbnloD7SZ4FITiR0Fu1WD5k1G+TozeYF58LsqWNi2u2oi69bzMSN17qkjtV0lLxbMzTHnA1mH
pkgPlewAsnZPxviW1uyE85PsGQ5Fb7TUa0UKXBonrLD27fBpmL9kArBtXOrm3Q/QQoLDLogwgUi0
lQ0YLoxdUc//Ol3VjbEZmNGknGsuVamLdngO8g2MYEdm5ex51KA6udMjb7Hf6u4DBCYChnz269Y9
w1n81xZWSx8tQayh6ZLBuov8XZSOGcaLFi5UwXBDIXXhPgJ+NW8uw84EfeR9yYpMOk3PD76hznpT
PfoxPamiuddNSSJdhevD2/fQWL0SKVcL9BkvchL425yrY83sYysdtklpvK5q58JVfRw679uVOnUc
7jotLbd2F+1VQCSyyrbKgG0U8NV1GqaMwplDuMl1gMtjVN5fDZQI8Y7xVLpslkBU8OL7Lq3j1D4G
p1vogJdmeKzFud1LZINdS3ZF8t4kv7oNT1m9xaq+txELV9YAMZ4g0Eks3Z7zlFVwcdS084Ay3dTl
TTQ9mZxARZit6kOxE0R1slsmdOeS66C+ynkBPuuTK3hM8YdFEtiAZHZjWNUiMn70do+uTHZvsn+r
skshPtpJoKbDP4SYpnTuNs9Zxh8U8vzZ2CH4XVr1NQUfSj+yZCQayeGHzHHJoKrKZm93id6R4Td6
8kDt4O89ecOH8JCTOU9Ry2AiODjKgvdprnH9s6ePwYMe+UcpsAPlgJFQzNnDPEMcMjJqNzHJfBA8
MAluTRY5eXgJxwfUqbb5JuMQ/QQFW7cLohopEkty/+zk7xOyJZ3/aOYHC80mvOrFxdN/QCY48iw4
9CVce9Rj1dEZdy72nZhonpYwJuZcHieXV32WCA0ZhxrOvz5/t+Q1C/pFom0VPDrDSBZk4D0NVChR
B2QF9aCaiY9oJIDR3EP9gEgvsrc9ktXxNuTXCkUBdYNNtFqLry5yLoO+zV3iRj9dvEsN7wRaTy+/
wMEc3KM+KzgpgTrBvhFvTPee6sj8+u8YtWiRa0jezg6vlmbR8cJvMW1UWpCbW+M9lPDH2q+xvFsh
YwXEIKb110RXwz7nyMMSpHazTgc5jC5O7M03vnwL4xcze6n5IBkJa217tPTvOn1LOCPiQiCOTJeO
pTF5/nNjrNs3DYgl6FdOeUe/Z3AuSNY11a7tjlr1SCJkzASPpkfZfZhs5SQTKgwMgbsYGv3RDRkR
1T8gYHpQ/X2E67wFFpliK2KUFKiQQmP67TmrMzHLtFjFgwaNyZHO612FGBwEgMXRO6gBp/9nbN80
yNVJtuGZgqm3cLrTBM85FDoqSbW05k08aASBagmf7UJvPocEWYG7D8tsGxFDAECWtLiEd7yYTooQ
Uh47q4fUcRPVlksfUxg3G/PL6GQQzl2Ljw6vUuQqHIYbpzaWDLCXLnqDNNiFAAg1HiFsBEvXY7ED
Z93InjUkjyOukyRot/5/c6trTlZdlR0UItmyPVltfsz4DS0ujrgC/0RVpb8GIltHEUgCPJ5OxP3U
JbtgCg8muObe/oxwW0SwtrSCNGsUSJ2PH/Qq+r/KfO6822wAKAnFnBv4grKT3sH9djRgzD3N82uh
gfgb7n3zEneMgEps+98T7MfQBud2FPJssgMllcE7m6p/nlg/ueOxDMjM69mMAg9w+AelYQ9hiJvC
+kiyc0RQlR8dXLhAAtDQMAyrrH33EDUbIb5am42A/+L7vyhAzq7gIGN+bhqvZvbTOF862WIDqxhO
yTYAszYRJQ22PxNUCRFT0ZZw1Z30L5H6w5Mk1W5AcFVCL3Gt72igWk70RcZ2QmIH8pm00EYyVUVb
PW1tFSKvnuXhvKbFv7r8zWKYGTNfCCyKMLDa30vj4aC4xE7F1fiejCk6W+QD8asWvrkxDj68rE3+
NStfFaL2cdiRWYJsCSe3WPss0Tr7awby2ui3dKaJMvnUvWitqBYBhaDq5N1o1EYyjIQX06QddW64
sMQlFMNWoL7JXHORYI0zzK+J656kOjJNuPbDXW69AowazTm2r1x73S31P43kUbn6jqX5VOi7olXr
wteJW0Ynhzsc0Jm5cBydM7x8dbP4NRZUxlzHKolepV3C1Y8RcQ7ocFmnWDb19S42X3V1ta1Vq8Em
Ac/YRuYfB+prXU2/+A0JCUAFFlM+vU3xXbjXhhkEJinm78o2lmPOklouNOe783+G6t/UrctgVw/7
MNVnEDTiDPunwVc2IrqrCtqRhG+FNWzHFiguuDoobPF3oAxGfcgwCtZcG40LRzwyfNIx+q0EFptL
bZ7tFUV838UsIO9acAqtlYckJLYojkiLiTreP3h2c5CMGDe1b1wCMNw69kOV48xmHUzKgvEDV1oz
Dl6sb+Vg7fXgFRpQO96HbFMkfN21ySzaQv4F5SB9lMGwkWijbLrKslzZfvQ61u5rr5x/eKbrRZ7h
fiTXJ1lWZnupSfqtU7mnzds2ZbLt0m5VYofop2CTYV1r+2aVc6bh9uX/q4SkYblIFWhUNGFffGf8
S7JZNZbdtdx6mGjYcjIx7V6nkDW6bA1FhMO0gMOd5rhPQ2PZ8Zhb5OUkNC1MCDfQIVZRXGGBGJ67
OHyuO7KHB+Poi+RiBwFmWmTWkjG0HTQhpzDUL2+85U5OTNuzPpsMyPBrUReym1/MbF19AjAMeaTc
dDmrWx32/8kjLrB3flyMVWRDp+hmRSGZk+F9J1QaATNOtUp7mGGHw5GiozJoZLHxJLeMoXg5CzA+
IPXMRm4WEMQb9YDZ5rKKA3q0WnDMks8HpcEo2XdDrxJHhBltdW3G90K/4s+2RbOKdGuB6SsinF2m
e/RjPGlLikBUzzywKat2FGpu5S0ncoVJV2dXs8r46gr1Jsw1g85BvFSTzlsLt3TNlAJ9p45UKNrX
0SPgSU3VawXCiatS5+7PJ9C02l7vgnPG7StZ/MwyL9k+ItFf3VouLE3dUpSQ3CoVIv3eK0+ONuI9
s3ZjCne10B9OEK17Cji3P3c0kWWTLrD6QT/v4qNMsC2jnlfIGppzgJ24Cf88klipHbTOW9n1hWef
CI9sD3Nz1wjGDAwNEharwh1+4yHYmWnD5hj+BLlGiyAb1756SUo24kWJOoaEdkZ8jq0vfYIA0KZm
h9giWDXkfTgxQH5qOpw+fXw0dYAM6O09AedHe25xG7QVvIUkwin61TpvvfnhkF7B50sQSpBdvAgx
FBM5AGZTO9jDTHNPTqo66jV59TU6kGyOQlv1ZnUg9HAp0X13xwRskh+i/qn3ZfLjlhdmXRhwsTO7
2zlKRLrDExIOpnL5PxPTQF7y7MbZtoM9hmfBEmvFOifp2ENQingZa2x5LDFfR3NGrfhsc6BDXb9k
mExr8RUpSnwOVI98jMkOuTQ45pJ3bONrHcpqNazz/kqOz0qE9WIAVFTFIG4TRjRW8+R6al9XMMlh
GnifUTheHPQbUCf+6wVC+9x4+9lj2gfshLR4XXLl+vk+zdNDPhofBpnk7MGAb9sorPsAAEHprgNa
5izLr62MWfLgdfDfiLh6GsybGvfgVgXe3iTDbJ9eO7GZAXV2ep2wUUrM6a04qO7DJ2Sg6L59+0C5
25IQOSAnHzOGCXQ8AYVwBk2VOkagPKqB+jtoD1uLhbIkdq9aj+Zf6SVY+3CCoQhKDLiqFEtgZHjO
2F064Ll5GFqGHqb/JzvYVBRGVnVhpcafc5TWm9PvhfmBV3cr8I3w5UzxjlfGamf549aNwOMOirG+
tlLad817QQqvYoAnTdox+eFZp7G/MZCMLJ/Lut4UoPA9NJGjG+Ak2Tv9TBMaDvaIDGxg5og7KLfT
zaBZ65SHL7U+gBrvCLrcDszO0JNA6qNXRCw0zdhS/ayNSOVoM9mWQUNlgB/sJwRqrv5Who/aePZb
ymVeXxw5qCGhbtl/VB5UPSERXf1+NJPPhvXa0F2b8GA7060lKKDVazhckrRX9LHzyE3lZA9f2oyw
LZcvy3vr2xdBcOkQc8K0OD5wpPskJWYFhmLU/Dxga9vwtyWj0pi5quRmzuN/Ns2GHPBg/rLiJ0Dk
EbSoP9pbhNMCCfnCQx0RuUxsPMaOwyfiq701AKONzh38J9F8snheAuxYc4oEgiP/oQPUGSd0evmq
Ds5k11BLOcVNeic/3o5wg2rjz0nviv5OJ5Rbq+8MDBf2uBX2waE38cN4r2HlSWXOAPifwzosinUA
WKD2G7mtyFu0mf2xeGMeSrXhO8gYiIaa5XYayRZ1d2wsQPcj9MnpOqcbgdLjXH7j6c37795pMXjz
Z7k/tfsjJSGd3bUgcKUo3wRJ1Gw3cmTLUfWuy9c2RSLZ44CWFAFJejYQmbIlrXjx4u4sprsdsZB2
jzU79eGq8XqVAiUatVvR/0QO0/XJY3W+ZYm/tjloGJA9Kd7uooQhgDts9G/s2letYSwag8kCv3Ou
7bTsFDc/ftQtZ6XB8Cr4Crz8b/BeGdwTv8WIBx61wIlK4WcVITJThgGATBjH5c5H15xhlrNlqYez
ak/M8HoMc424ISbHPdSItVdtQ6rgPNhpOojL8a+hoHa6T2WckhEDyLRrwmPm7etg3wz/BucdwiPt
gvEUIc8dThNpisWVdchTNWLVssCrJqRpjeIAq4tkrSP022KMdzrhgzX/UjTYAzBv5A3bwv6rtLde
XfnI2XRropuAxYdVLebBmKS1YFqwKj0uz3LclM6tItwFCSskpyHN2PQ1uCx4/30mGxHgHeiNLng2
ie+X/dCiZ8M+/Yz/CShoDWqs87SmIXq8sOWbd3tnOedHy5rYYKuFZhjy+BBAhRX/XScQ1ge/zkjb
tvCB8ARlBJDbrxNRvhOqVAuySjV9e3Reuuj2KUVQYHm7BPNekYpTGFzYpa8a3Tynyd//ODqv5caN
LYp+EaqARn4Vc6ZIkSL5gpI0EnJGI329F/zgW/atGXtEgN0n7L02w9ECcN0AaKVNPkuycq2SsCj3
2xuIg/uypLoyoD+Uw8EKj+7w2WSbolr7A1v14RKPV1M/VOm7Wpyl85WqL4uH7A54JL8yrhqGewuB
nZvM26XXPzODKyuDKXcntALv4VYhnJO/81R9EYrrYDzJEQKpuLOAiXne3knffYyMsfbpNV9B9DPx
y5zkV3inUNuq8AcwCkRy3Fe2pAwlDhAtk04tag18bDb6fooI5HwoGeUmVck/Eq4Na4W7igifEVGF
dRHVNm6nVgOvcsz96GMyFyb3BLpJsuoov0FszXr1p9cZzAo2cONcU7IFZsq30XGupoITmrgbqVlo
1f7pRb1p7Q+GcCSBz4sAH+xesyuAD2u9ksSIgCXTlRhCniSDQd3mROzk6TBHRAsYFFNqCCqBiUlb
/aUYPIOC2Kf+LRmfuXNXjW3cQIP5Z7S7Vv9WRriWAU4Js1k5xWEolvAC0H5k7gm6w09CLSCYRmmx
Pkuw3AnnZPOND3uG65NESTv4DSNTcjDq6jW6fG/tB+AyA6pG3HbzVP9gtp6U6mfDhqkYf5zmERcY
tuSjdUr4GvxJGL16UDmE91tSDPIzl/myzV66dld0iVVOLmTxC8xkadgk6iBTgUm/RQO2Yx4T2Qz6
WaFU2bv0IKwzTgwv2YRXHvcFo2TaTfjg98r7NnRqxkdQPjxCbSeWreV+Twb7PiLX7FTwcwgbv9W9
w2fpgfDGwUrfK3z8ydkh0Wn1SQUa7J/Q7d+i/M/ucWJSeAWjhZN5ABZaI6QjXLbTNkjouPpfOSs3
yNZMaFCf1n+xdnCjrZ7chLg2XGiBz0aWT9u+ZCiJWhLIacNNRjyZuu9rUCIAkbBgSuWbaU9Unj3t
VeIZ6ZQD6Q4K4rvA2DbWthDoebCASHVd1dkWipo/fKblraiIMZ8yFDMQwqi7R+cyyi+HZkAKxmIF
bgpOWOBz7UgfQ3XWvkXMkCuVbSBjHyO7NyRbeQs//A6aM1aXQf8jWgiZBCpVePkFc7T00GAMqVCA
OI80hjd2VtwddD2sFoi78P04/Yq4zKVpDkCLdOQ/YlY6743yskeyhNA3GXvWXYKuqDeGbZf5Z5Nh
aIV0vIWa5OjDMQsRN9M4wu3RoVMpVrP0Kn/FoGg+xC+Hq6EfrEcVWyTGkgBBZS7JpjcxRFT4ysbs
RzIgc8fnqP7E5hKwwhCGIF6ZLyzDnJo23IzZWYTJUrXfLfu35sUYG4S7Mdwa50gAdcqCxg2ihW0V
x8ZKN7qsryL3bgmji3z88skZmBimqBuhvt6hYCicECpHqBaXXFnLRr1YtD3oQ1L71uXXLFvFxGGk
W6budEZHMNqFzw2zoU1B/JC4MHZZg+AEiZJ77J2aCRdEillddTtyJsfovXahrWFvHjGHXG0gMa78
8hV3xdVOgRFxWMerlNuuOwzjJ0fVBlvIm6r9iZiUYwtS+qc+Vv3MTjEb6O4uU+KlquYv1iA43AL6
nTbceb17iTGutTgU2FksM17pQKUCZ2+UDkhu2t/UxMavLRzbnTfiKbVbWK9DaiNV0iDSelWBv82s
YJnH8QaqNUUquGfQKBpw8fQ1DljHXIcA7L9WsizBmm/eCYV9Dwn6yXkBzSLbcAXOSSA4sFKeOYyW
s27kEGNBxCDGlKcwOcajx41wB9Y1s9i0KIiDKgqDmrp+EsLo5syN449Ihp8dY59qWhaBuyi7PwLs
jOArzUkNv6c9o1z5VMN4X1fx1qnVg2RLG9lAdv1gbmH6SYHpgD4D4lrCmkyZk/5kJp0mpluA57N+
iFdWmOHCxisT3fzq2rof/VhBMbPf6h6MikYkX/shAfIWWExdvTy4kvEFpdBwbc16jq1m1lH2xOqq
AqrA5HZl2fYs1sEpRbcmPE4SfILOZm30z4hRJljvjvOe6nvdWyfqqUIm5hWbgGlSE/U3MFtkZqC3
YuHJ6GFFYBtAYDIO01vj4b/pQQEd1eDUBLzM/w8PbiTk8suHWTNVbqjgkkC7au5EzfmYSrwmLN9c
82yq7Hr/vPYzbW7sUbqS8Y/HvQf6Q6WY6ZkpDAUggr4AOq3sUguf1Y+VVts+z9dVpb5F9jM3Pqbl
K13hMDGb4Ccg0cHwAU/BjG9qzeq58Bdpfisp0CjaBxVxTU2Vpjr7aUkmCHyFBw5xPu+pN6kYOT/0
/hQLJA7QuEvtYglGpsac1s21rmRZ0igqJV6OlYlMHJ82SZGmKhddvnfxH4VYU5TyWA0pfjFCIRNQ
7iapmowM1UuI/s3zf/3qveLk6oGv/gu1i3CDTdge/PpQsm2tEakQVgXc5O41i97nuObI7/Np2UEX
bzTKssbGgiCeZeIm0hkQ2b+s6bHC2QwYfBfrF2I7DQNnKemjjEMXfpFvu43cSe/pblgxI7TDgEiS
KS26FR8RWY3T5hRnQ0VyMkhrLV5hIwtx9EnlnjhfOZv6AYdazDHnaejlwbe7lAPX5v8xPEUCGhk8
vm56DfkSNs52LACm9svM/DLRWTcaTboNeekn9beRQf2ugnCNlHnoMPVNik3W7fz6pY6bqGFwTPRq
9B2hDEgeRbM32KCnkN/MaOlo+75gl4WpxzS/I+6XkYfkKF+2t/Srrd7c/GRHD643v7bzcqyvQdwH
wkLNgUxi+tCUPMYhenFWjCHNchTaC6hwfNgG2huHAUahkqXi0fv8lMNa65plk34mBQTnEUhJ+FB4
5OHUeitzVYM9y94mYvQ+7Cw+v5gEVq9+13KEbBwCCm54buASlrMBIYDQ5hkkEfKAP1oS72z86WRG
NnG4yMN2xcQXjm7nPGu4LUO5LdimjTa7mYQt6V8xfHQTpq5EfIDRlydnRB/I7Fgo7Cp0Lt2n3zOM
zzG3sQTK+XQEvbjfUEshU9dSlPEN7IPLqAELgqOQ+YeCGs6iEABAHOiHtLtDZo2HvVn8E5P7dNuy
4puiziuxNepdS5Zelz1iBy0DimBCee2WGhnLR01967MVZU5ksT0L82fCeVmwOU0NFHnEFPIRdtxR
G7v4mngCes66GBKj7F6q/5LKhewSSbpMx5LHU5+C8b5ngsYp53XjPKJI7HwUakjGEfOSBp01i6L8
DlD+uvnR8AAiFHw8JwVbnMSg0Dh7PxsWKrebMVCihw+TRWrT21ffQVXI2MxlyebjmkPrqSOGMfND
xJHZuNuWoWzeXWy6VLF3dVq0R9ZglOHZUGnoCzvbGM11HDeN8giVezCyxZw8ls0+HDoed7G08ZtZ
BMHpyprLA+FWxddEFhhYgAVQTk4bc4OYd/SJcJ2HiS77pmI8Hf2PAEiyQKMUbRr/abDXIHhhUIpN
6rcno6iXiZajpIo3eVXhXiqfftezvAxXHvW82/UbHXSn51HA9AiO1BVeQ5K8p7edCyVDgeqN1WrK
AqpxCvrQSywoRKb609ByRuZRqTbkZjnxtlPpEBRsoSn0fuNXtZJ11rn/6gIjFoIuKQEGl0vf/JKc
IyAas50SzqGEWPIcDstGXxbDPDW+CmNmD+9iuNQmwBZEicOCxG2jvxa4I1ztkLpQqK9CwgOeZ+lP
j5UmzzLs32TIXNMA/uRtYJUsxKKvgBgy3Y2Aq2hRdNIDrInsjZi8z3yGCb3YdSW5hRIuPdsl+47d
mJ/Dcteo4tOiecvqG54odTh0/k06f4NPIOZwsbD45drSQKRMHjdmGzTkcchcqqEf2nlAfRTz2A7K
W6y7szHaWLFgzkmP3P80Fp8m4CPb2AT5s3NuNUDP+qF7n7w5SKY5meXZCbPblFOrBM0c3LYxFuu0
fsVAWKqXwOSnKJtaORgIeIKnaj4yca4QA1gB/IN97fzkyaMxnmg23yL+o2F1KYufSGGX4S+6mE7Q
3Up5b5qfqBFvBgtVewkXVeffwKaPhoIBvBrsraH7Fhh0UNRsDVAzmeaTnfvdKhJA4sLTMaD7iBc1
zq21Ee1AoRXd3S5YBl9jI5p3FuADA+9+MaLl6Ni3L3q9XboiXaGOpF7/JyLMx5q2U5R2Ngbprkjz
RcNuTBmfGL1ZMhWbpI4XoQvHYcgIXFGWmQoOrboZ5bpHz6tHFCe9t1NzViSWXFs9K9IxX1WMchVS
dDPzM0OJKkKKMB6JFqFT7Fh4ECEzDb8a03+oYONHac6i4kC8gk7GZIyrHkC80pxwM8yVUJ2TAUKP
+D1aHKfwaPHc0sTXxeeYIuQ6EGQDdxrAvP1I4WrgO5z5FYahaeTOEC4smPGv6g6iVrLXCYdtSd91
elK0e+KaBpfdbouhP2K18JPoJkcMPmgW0Mn40hPIhJz4SdAQZAFRb+P7P11F4p1xAm6ggSaZEkjE
mKwrczj0YCOSU0UKEG8n0znsWL2KbrkFt2wtlHjYBVaAcChZGGhoNF3fhfRNk7u95uJBAf1WWHcp
bln8kUBWGFKmV9p7iy/b108VVjrGTSZXBO3Dm8tEXtPvPvadAIliGJXzaXUap4dE5iCOp28pGac0
nawVQw18OuvylvNlLG4m7lCi2WaqhYx62kjgvKrse5Xn7xLImI+hlZcLZJlZvSWG94VVxWaGC9ON
TY8KboRQvnlcYOhiNUi2vL3zvJ2X/NkNC086A4grbVuiWWxnlnJwsz1BGISOl49Q32MVUDObPpSb
ltlxNGhg3HtORuKwWZGzBsVRaMRow4Mc8FKlLcxGWSEERJD3rgLHb7rbqMw17am37452DsydluID
+b+MZkdmm3T7as3Uk5DiMjD2BUnBGHCBSrKuy1RlXWvjZxJPUU1MPQVg2wQFXGA+A+MEUlIzz5Xx
7qTZ3idAxLPN9SStqnKWxZQ4BMGG7xmFh9lvTLbHivLLMAPLD6dlyBvDeNlb1IKAo25e0rgPm2wi
gHgRv7J7N5A9S/fmR6uq0RZJvMsYF2TgOjpEMcrEFIMdK9gzFazEi/rTzlc6n2VSbT334FTXIl67
io+E4hlXlPnhI2V+NKrlL+G7aDTYeLOGcvOM0V2/KxhQiPjWSDBOPEb74ftXPgsY7ngsduWwtWFn
F+1S2gje5aKF0aj48q3WDyETFDYuiKaI4lJQr9GsHUL1LBFpo1FjQ5Ry9Y7aKrDPwKPblloMNXbA
jsegYOYHZQKnKXfcMhn/tTY799E91mvutIKFBVBt/9hXF9P4lFwrlsmS66JzEgXc7ZF7m3QMFrMl
kwEv4aAtKsZ60bP0tKBKteiVXDYoTvIdyz+oLpVMoRXD6fSI9uYWb+IfWxTrBsOA9LXDyGzdqoiU
GlBsZEfVVhdF5O2UMd/UmNTLqTAl677ejwwCjCJfKgLWSgXuSWxjuUyIdtREDjyOPSoMvpZXZmzK
5f9hmqPxr5N4y8OlGkOrZ8vFQSIZD1nrppuEmWR9wk+2nYQJ7V7vt6K251N3ArhnqQJntvp92P0O
kfGB2HjDATkvI3/ppSZqXTqlowhOlnqO7eTQaT49k73TupXXrQaoW44HgXzCfFZ2t3UaQhw4Umpl
VaqvVOVrjWk1Hx5omcMWCYaSIyr6LsNLEMQb0cFAT26ZXf1U5am2zfcEzm+qb+JgV2hAjnap/zHa
5j+NfYpp5fscc+841JsGDW3RcFQFtFIOd0ZVLLuOgSnHAIWQ1OYhWzCt/B6hCyimdbaxofmcrOo4
97JFG4JDABpmB0i/K/0RMUo2MTETl4x/CjesPp650t0U5L37geRODIg6ge/lAhDQtQmBnY7Jx4AN
LcPxXIqEdkw/yio4+0CFUtuaMCEVdbBYJ5V6EcE0g5SrzDEWoUYlJYgD0ZgLyCCcBzjKTJIRiq5G
W77S2nug47T6yKkou+rOIreNTl7y2WXjCnuKoVwtJ1gIfcovML9CX0UXM+w15Z+YejyP9OtSjt9m
ZP/Cy54baJnt4dMqKOTVemla3gcTyrZlGBj/1p5LkBN1L+jYTDkEJUnzYkRyGIIIGy+jXttrL3b/
RXY4vgUc2TXk1Yasealy8zDSMXFUmBAj+xa58VPr1S00Fi4pNkVcAcL/zYqPQWPrQjTeb0DgDRdb
ZX4o1YKws5l0G6Yw6sIxrk7J2ly/YuifdRnQ1TH1j1oLuCNKJ6XArTG0Z1G7S7vu1xlJZ1HRr9U8
WBHmp+rjweVp10X6RepBWbLVoRXTu43J0cFyZ5Kzw6xZSZGvzVC/a2B6EBegGg/RZMCoxHPX6ueS
JsSBzl0uI/8URRv2EtD87OFMGYjThZOAi4Gxq+i+kLoDWzJcJCbWRRb3Mbum7DexFU8mm2Wk3XrM
pyODbwWlpHnHKzSreBj/NzmkT6XZn8F00iYDHOFLMiBdx5KVEdKFjGxmk+9uNA1ZlMku0BZ8gY44
o6acHSKNv2yUscRbfrcVPm+jflV+tEkT85OCL26QKpFLQ3Z6xDQ+QndS18ZeWmKryT0YgA+rerbD
y2UnrR+K+AV9k83RtVD6bQUgJWFF6aTmC5bxaP8SJjI2qG6mzYl6xyK4iJgD+/5zBNFWbkpxTMiK
RfLZLNtSp0gA6eA2+0p0OAbJNebsniqtCOmW/52374O5t6qdRQYEPsDXmP0WIa45JhNlaS4aB3sw
YkS8LW7Pn72PFKSQLzASm47XQTMh2m5zkxUDRVDFPKriSQAWtdCvezVsNPTOuiHmLjoU5GPKUfW4
22t3PUpx70Q5H4eNqrBBrQGjrBiP7Yz2IV2mfmb8FhvMXEs+RXjpbjTTuYhik9Sk3l35kC+dcZaq
ySIsKmqdkzt5G1KycqDcJXBZ2BsrbXCwCIHtgqNXn/Lptoqzna10lJXYXgqORGDi3kFaCHYn51d/
kx7SbBZBKDzSdE3UrR29402ZthD+MxZ/dbl07FM2aG8VsK6Q4UvFERhqkL1K3iyvPgYF9ldsBJLZ
QcCDL9RtafncKVOsEopqYh8S8Fap+B45HHvCeBWOPsa6LhgpxNj+d9fvM9Bzen2y+w/AcEa6MZC2
sM7LQGeq8ctoN9wlOn6Ggb6/tycVYTR37Xtt9C/Ua8ydWe7xzQoIT8nVb4VRBXIANO73DH5tiu5P
XGxEgyn/1IVXgyxzs/k3yqsTs0Sof0dx6aBd6fwTv9Jj1WDyt1ayE9VFCd/5/yKjQXyDPYmUJpZO
oIvQg2AsqSZ1YNfsS0wH6Dm6n8SJrwMblEr86TVCCQOxWpEdCWxGEja8WdoWttOcdqpyt52yHmtK
c0j59U7NVszsQKKnuFKuOTFi/BjzsBnvE4nCYsJhkGRYRDvHK1Z66xBB9RqUe+UeCkiX2sLWFlb7
5eZfCRdKbRCioCsrJd8OGLBrNP88Yc/TFz4UxP/3+rvOetjRZ+K8GxjjC8EM0V/5CE+UEUi9holV
HtJgrdFsaTw/STiAiSXS5FIYrYMyHHMcexyTpvUDYl2F/w+lAEkt+szSQN2gBt7VjHvtGNaEusZH
mXdLvZm6rAmvnFk3LKdXM/izqcUGM51HdgIDoDhbJZsCZqMorpsVRc6K9L0TMJEDafPLECdfpH36
Wo5SHaC3f3ZR+XpikWE1ZH4c4mQIJOr6HnZMTWwOnLLid/DieQP7TEc2Xi8HGv6WSkR6uNS7sLom
TjovXGpDQGd+hWTBHdeW2c7IhCBDkAkwGWZskXr9arvkhn4LEC1G5LLABD+Fh7ultVP5q0cEFiig
VjJabiqFOaJbXD8KLG1qe7CuHvtTMbCW9082k2o+kGwiyuB7MsyfvFsnwbpgddt26hZc+mxkNq6T
yqNFZzZKb2b3sILhFsEFYD5PGZ5peH7d7BiNT1NHYjh5/rCfqM1fkryGPPlo+4jxGLWZLc5lySYL
EaRk/ll2Ty3ekyk1aTlyz5nYf0BLJ0p4T5DvP6e3NjHQDhFAxjEZwbNma827RKhNLKNOaqvuMES1
5qWkhw63rXNqwJwq+WZUx0ufv/MO0CSizV1Yxk43CP19CaSrpAIjFEP+8tvTCVoFWrueQECJisVz
r2XzMbmCm6o8YHUAoEkz3bKq4jtXIBw2SNn0nIGk92ITI8xmCTf3wB0mJpNDPLQaSz4jqZ9DSkcd
yz0Ao2Pr0RoccWcjE0csWlw9H8W1PfMpc1TBioisLgeaVWLdNO+fiwk3bHxtUQ8j7hy2zWCBsBR1
/SuuzkJhBZPsOzXGRezye1EbdNFagE8PhLewCUrEnrt21SV5gH+F3V0cKrkIuUuKLri3P+yRSTY3
h5X9lnw98YnQqbZG9O6iLbK40xnoYRR6c7EKpxVRYVWKuT75dJu/lGC18tA0zLK7ZehufI2yR1l1
2XtIbBbGUYAlAipOiufPpW1n0Joax5AwCRrhyMU8zG8Q4g6wHg6QBj2Q/MzUpLlOTx6iJC+AvhrQ
h+b9At/jLOPrIQZvbpQV+3lzymMMECPGc42h7+gRYy+rTcvqwcAiYNTorHxjo+Ixw/I76+kVKnac
bnuV/ocDmqzxuoVQH736GbunaAAWrS/bNl73RoW63Lty6jDJWdXUQJCDKNcwQkkISMSL2+rVkAZr
bGWhjj0C5gtSNOaPDOW2dXmQ7tEgLmla8CYkwcf8rox5FNQA0z53QbSMmn/lEGBwoU1xWRwH/Tir
lMnHaO9yH3rOwHAMwzEwxwKxjynVuUnw28D6WGfRMoxyNnSA0blsOfR3yUiOY2qs3PiHbMpDhHIn
txAqqVOrVC8UpT8k9bixQXjZvXsPhmDNPm+pp/FCi9Kd5rtrJ+TzRttn6zaZLDxYL16WyBM6wBqh
4HBA9tsnv77AvJ/uKnBV0kMCPSVJWvkB49nC0r5zcW9QCxkkiOPO/FUwLoKlRyIa0fIwZlXQVri6
RZQGVrZczKsO6A2mBnaPwLTrpVaP85RUt8hh3NVzXta0J8zVPUnDODIrcLJhJUizZJOEHFfY/SzD
DpPdWgd8BcsyB9uNiDF51bwLWyGmJpKVMstGu9+EOjtQyCHBMqHAKaJ/Pv8aSQeftrG3jMaAV1TB
EaiZGV9lcZISxZ8Rx7uBUkTB6JdgR+5c7Mm6jdV4QItA99AZTBdKZWZZ9Qaj/jPTq0/VMc86vRXR
r9Umt9wtJtaN3VLijN7a8aGeuon6N8RAMf3Jgp6E3Twxx43lg7kr9bZmiT08fc3oZlaCMgiwCN62
KWhSCfIZTAxS0wrtI1TEK7aUaOZMOjnwS/yPPEc6Q2gm7NWMFctV8wN1kdFkAWtmQhFQ5gwQKGdN
YatrlR2UGfVzM3N3LBiXeKIPdRgvuhTNZJEtCt5lU8dzF9Zc7IZ4FVlz7EabGZ+ChNDDKg5Q2c2b
T8cOf+xK/+WewcgLUQos1ywuyT9yGZcEfeTQTTaAWizwxs5oIiUZYjZjo/GpeXwHOH8LGTBj9xZp
TLw1u8Om7JDRAEMeEJRCDvlL4l5uNIPkCkMzZ6NFGFxXklyWvEsFW2ZLlHmbffctA2cIkevEQ+dl
af80t8S6ALtdd06YVPjT6OSs5qX8p3TBdiTNs7S6ZWsXK6E5H/CcnnmG/b2ycmYsvPR86vXYv/zU
3A4+bk0nxIYJbj0ztgNMGsPvF2bCPRNCmrXzvwpKo6tH6wZ7dMp7FUeOBFYOGcDmGyy07lc144Uf
KKeuCqNFWkO0bkln70PuH8DBM7XDgCkKmP3tt6JHI0FKaMJKK5vZHd0/tbJkEF22oHrV9NNwmFRb
PnWhpxDES4S6PgUUqbRBLlvkAKp14IOHpE0xS3WuMW4YmF8YCroNMO9hOpzU0trqQ417Ts92mcg/
40DZ1RVj2YCoR1exdnHUwCzDO8ToInKsfTvaa7uGfkC1k+3GgclFa7CG8vyDrYT9ukPcrriMeDV9
wjzo2xa2PgY42jmOWKM8Nkp3MqgrPEtZWQlzWiUmMacmw4S/GDWSVsH6s66Va01OncO3O0s9ZLxF
MheyPJMWjxy1Sxhz1SCO2N5HYYyYyJkj2PXRkzL+9ODkyrCfKUG0jzp9ZY6gkFPVvYVa9Vn3/goR
ajcXSrOZCCx1o8yrsCEbEshgm06za+qfgi5Bn8xwo3D3TuX8NT5acqWnZePPXPA64D3MH0GK97Mt
/j+UsNb6ZsDssnxGjveHyooMitj+KWPnu9fQgyZVPQsztFTaSNSr7hNmDpaFXoUwu7I3ToWFBaYu
nj4L7D48C+NPMxiFMwew0HBqLrR3gwiwGM2gKUASzRvaQaDdBYprOWfCuWpHBPQ4ZVSVd4B4PtYH
KfNzNsH4SqVxUCcjLeTThBAFNQWZQvBLhYXSTf41DFmAYB9KPDwhciEz/fKwkanjdxCNIdPvhFTt
clNMGjkbpCEyIoEZycfrbQVb2jqcLJw0fHPyeV4f6vEIGfZdKaAE9/G6xOdDvxBc6F6VZM0thRPY
Sxco1xj7kkQ818RLZB9q9GjTtcEeqMA+tOrkoi9QUag7xX/0iBoSbVgiFVwG3bMFZZUP22bYKtlv
rMBVclSs+Ls8AMFybNj4+aSCuUzv82LrDH8hlpzJRpfl/4z8ECIX8yTvNIbjHJSet6vkt1XvpxY7
TPdVvy+yq07nWnP9QhWU1VsAWxcarUN26iDI+nCTnZv666og7jNeJtVRSfcKo+1Kwj5lm6ZEfHeN
u6O+twRTqSa6HHJrMRsW1c0PP7LwI25PbQk1mFH7M2Y7Is2/qv0osRR6CK8hw7zZxT8tJODkw2rQ
5vBDu3ID9cPIXhEbGJxr4AqULFgFUwmMUurLkwuTEZQk/QOr1txCbpx096o+JOLgQ+EF6xCHEFN3
cfJNsGDf3JyRGEYSsdnrWgPNfD3M6oQUmVZbVyXPc+gd8hWTZpuowQE+Ou6PrjjYNOGjMbz8FhlM
pFJBWGLFNh5jvfZy6UWg2GJRLD+KjFmOMpovRxRLdBXN0o2/LKwMBoYKEjPxp/RXjZEDyniaMsG6
KKWtYpgRMA9yQgb+Bye/1sCIPenNhZusmqbbTAW/RwZCVB3M4d7Zu578MyY+MwxZ0kR3jaPIR4jl
2L+q8XKVVxMXC8HhrTMRaLC6FQobehDlEF97FZDrcA8tMj9BAcFq4loXVwLLV5mHXTHE3Alqn8dD
LYylffRehfPtQAWIipko9m6/LA0M44c6C5YFToJIJ9TCxg0Z11svyFdketA7k9Ib3vPyw1DXtbuR
+q12fyhhkfuAPNCgEXCQowBAb4EoAfs/sN4PS8FXig7Fxz8Z26QuzXVvqfgmmA7S9Tb5qM6ClGRu
QQb9u9qjb12UPaK5HffX0pfnPHVxMNiwH4sVQJjKZ0NZzYx6GQwbBb4WZ56I+SYToszpwvJ8XA36
yq5OOPrnToXUVnfdV6sp6Mcmvf8/0fwG7ckLurewZRVUI5Vv6IZ+XK5eOw33mTml1/fxLQ38Y4CE
WuL/av2e2Rghg87ddlfGeEH7VvG99bZDuA7stXSKsy6HL6AjTxVQWGb3P9wv7xjnYNh52Z+0z+ro
kmgxQrQLEZPjiXBOmJOEg92Iwb9r4SBlkwqSKn9HOEOvkl24cfgBVz7hNA2Dw5xguXXQ4S2yVyqL
ApXHmZsLW99kocJybTWIgg4kHDdSAHKwBR1Qbr5ZPJ4c0X9GwlHbovnRPZaWILXtU8uyaLLO5mW4
Edg/nf679v7p5hf2Jh9LH00QqE0teQGOwyDIME5FLcH9RU6whrb02+QacRGrCfoNRyVOzik/dQRX
lete6oCFfVEL1hHdLGshPjUJI+Cb2ibzGG9sJr4k4rm6OUjS5yqJhDlAkmvhD6DUjtUNvdOra8xF
nHx6iBJKUpJwIixL6MOZvSV7C/fmuxwvlk0JGwF+0r/woTXmzqN4zlMOkHIj2VGXVBWDezH973qi
jpPMNfkUG8bFJNCIRaL/ojY2yRIIbSSMbMjsbRn+knOgKRoT44IJY7VrJEDQRAOe6txbuDIOeGUM
YrfIz7dB0F+8ChGb8iXiaxOQ9AIfMDOPcU3dieKXTwB7LeIsZRFnm7DicJRkTkFEeeP4L2sbcZ2K
Ix+9edifS04fl9JN15TDmEHOIlSB9toMxDKU+8y49uU7oyI/3oXMNpjAe822kKukXaEuszzAdOSw
95++SfPBpR3DrdqIBtOZSquLXBzM2CIfSJxwyOhIRqJCecYs88zPSXTQAYRoSBy0XH7wlu0uxpE6
XNFV/jNhKxlELLrNC6bbSc1+O+Cq6tQclnREZDylJnLo2lwbowPcYtrLgU7Lv0L7M2SWEoOg9Y6Q
UxDPpSryh0MU05Azd1F3cY3Rel0AH0RdAsVt3aNJ8at4QwZIMT6RYir61SnEcTD23XBGF6QRZ9MG
1gYOCUOdI6DZ2OfIYCurbKVFFCiTSyRf8N0YX7lhAZMcDiuCt3rgun8xLYjFpsIagJaAmPMVDdQ8
QD4lF7G81c3VBYxG5K/S7IfhIVhWhJMzxLumiDLLZpyXacwxe2vRBocoYHQS1VXLWZqluY5NZxkA
Eacau0S+exxR0EnJ0cScS5Mnlki7XP8lmsYzye1FjDHB2lEpFdpOOv+8wbiMTr1lQLqAVc2eBmht
clKim+CqLroLBHdhn1ScOTl2kjx/KCSLxXTnHw0JllZHeLgFua8i5rf+9Jk0W9XD77j3wLrk+TnL
Cbqb1B/POGNLlnUrGxSDhcROaudKeSTF9yTEUq/gCqkUSZYjxpZkQcqwjO6e3J+FEnKYddRyAm18
hZgGDYDJURFTigfdqVSWfoZ/RH/kARqe5GTk9dyGwhb5v2a7l+F5aM7Y0vs0nZctxJCG4/C9sN1d
F2G9REBQ4XXEm1o37U363rIbVwlQ/I6qn6+2WLsIlhs/X/SyXxTElMRDxzuV5OhnHu1/HJ3FcuxI
G0SfSBFi2LqZwW3cKEy3xFTCevo5msXE/DBzbbelqg8yT06UVyXW02H6yni/zR4lg+CBSp5tTOod
/485odmYwN9ghhSNWsKahVI6QdKz6S7VQtXU/OgZBpw6Ir4gTqXFm5YV5voxZLaBOCsb8V3VG9a5
y6zeFRDyITPvesWIXYOkQbjpZDPrB94TkTyI/tJt5cLDkCVnfan7RZo7K252rPYuNckKYUSsElLl
s0P1v6/1opskA23K/AChHtIQKw14reh3JAaQ+jcgd6idU1JZOui0Oobd01XsZuxGbQLNglhW+HQR
EKp1OPQObiy4aWud/YBBaWfBSzFzgwnNFTjlwnRS1qqsEdm7Dj6aVucrctFp/Pg9OkmWyT3EjkYc
Tfu5Yr/pQDHO+FSb6t/AGicznUWk1VuXwGafh0ALwjO82X2EKsemc2q9N7um0jYy5v6Iynxt4fDo
w+GsT7oBDMKvdk3vbIf8p4h1ThvYciTs+F2+tBmclP69RuYVMk+WOtr/stiEslqb8gsT8iq2CRsp
/wqRIQculnD6Fr77j315GJNgcuqGD6RoEfqZ+J1r044OdQ8khw8LuVCXMgur/6Ep0rXXHt965YfI
w6fVIK8WNXBwGnzaqq2rXmQT45wJCAw/pUW9yNlDYCrhYWGpNJibxhyR/eiMrvCStK9DLrBGfbsC
0hecSKJJCZVrn4s5NGNb95+5aaAdHq7BLL1tCfYkYc0p8NVw5DL40sk6bFkKKUIG2WszgXKGZz/G
GjRYvGYImSdqtPavs07DBMJs1ftX3QQ5InApz0MMh30z6q2JVBpY3btqbjzG4al2xM2Cz+VPyHw5
2uXNNVwycJDetVjC2B+N7pmWe29q4kWUP6V5yjJJNqa2tkuWvzwhJWVbegg6iBCtDSVoA5xxk/Kq
aHj+Jm18TfkZsp5ImekSKFLTNjkpZ2TXjXeml8ZIeGSPNLkJV7D8yDqrN8GoDnxe90omB613127A
UaFuZf/wwlPdphTZbMg5slRL9TXP1KeuXasSHmEpuea7pT/Plun4XM1ZOwVBRi+oBY6ViQwq2cpi
3RpvhUGGAAu59keLmmsbIiYgJNF5JUwnD7VtwpAfNKLRnmIPwBNWGXCXhCi88B7zXxktx962obbN
UClzsaxFlW86qgA57IeATL/xk1RuY2I55XxN3qYv5mi5pdHsjJbKGQ28MxbHHkmw3V0Kxg2mDWcc
/Wwolzp2K0/cPerV1kMF8625BJrmIXA0Tt0NiVGEC68reWjK8Llt/HMlCJVJUNLwCzBHqte+H9e+
Lo7IXYURXNpAOzeNc/TLfi94HQzCkTpkh/iT57zNeDvDaIgesrHNtmuXbIByw0otlkeNG1Vi/Mi5
1VV+Hrt3V92FS5IWSjm8Q/xNL7dwfiOYyrln3DBb8FRcfesvq05MGQvJVXcb07tWwjKxE6gUVhKc
hffZB2vHPI7gsiKCJ3yqUHNl4FKTGIaL98b1V9VwZG8979j5N3r4vFNBYGgJ+GpbWAcnxrC7T6t4
OVItFQQ9whPISRHjlYpfhTjHMEGC9quMnnPjBrmoGYgStEkywyHonJ2yXdfD2WS6WxYQY4RYG2a0
NmmJC+DdF3AX8Ir4j+ypJSYZ3yi3iW7xmOgVEQgAGHHelKtktGcT9pxz4ywdkzToumY0YGPh1YmW
wL1TVZ+DOTGDQaEEIQdoeI2HJFhHPnQxaYyvUlZ/fQMXfGCEYQdFfUjnSY9VfNrBmza9Nthomq8k
f0WLp9hdjM5B5B5elD/d+tEHuWKws6mRrg0MIDSEs77zFzJibfpzb4+zQPIpIxaEgxSej8HOB6ZM
hW6PmityP/DyQLR/arSfPLpa+rOFGp/NHT7qrybFwyhPUXnSwh0tth1ey2E/8ZW0Zs/VZpXZsnE4
/YpDPGbnKtxO/QNiInzrlWUxWmdNZxKGjRHY0WrcjauhGY6m4PUP1bKxCxQblXtKvHnyBAGVZAT6
7e7ZGt+08WNK/kV05ll/TpyILu5oUbS5k32w9RC1DngXwEVgmKS4G1hGOqwbTRY+gHb3QHzJQmzT
l9CM97UHzqG8+BRxbMvsvQOZZ9i44YboArBEJkTx9l7pqKmOfUddDa1CNSeDoVvWv5jRO/LTfgEh
dSkGeBAjPZHqBDgdYq4HmytszuDCvuF5xGiD3zLUsRPgVQPyRFZB7bEEdxeSzkTVFKO4QzduEd3z
2vzoez6mGMRD8+4k4tnttZdU+9TAcJcCY0PA2JlUv4Toth7pOzPWbYhjSnIU+e3wFA7vsf7VCOfi
mxqOyXvEm+QV7r5Hqtkh+apzC4cHUIAKIECt2oZnPFt5XHR6C+WkaZZesDW4Nm0/YEBgMx/v3pgb
IOBiLY/1VXkZ6Ct+Eo5lHS0u+SQkElzd+Ty0zrm1dtBbjdNhUt+D/avAQxQGV1WJpcssML3SYzAm
iwOf7Ri9fvLdMpQIirXL/iqkUFOI3Al19u8DJaJeXAmQ9j19LWl3cl5h7eZHz4P5UfDoaBY2Il7h
wd7GiLhZ2lE8dY9ATFvb0bdDKncVINI+BO2CDvS7TAmPRjIETYycXwuu10QA6y7Ds1TWW1ZlaNb+
pHVrI3I98BiNDdb9x9ipgya3vtzaI4FFU99BmmGXAbKgLgDN8WwX3DnnuUmyKOzeIop4w0R4fa/l
PvXFhqoJXTxsrDk/QIfWVvCPlZdq9BEjn92BNQMhpUAZfAOqsuDVgwqlcmdTRC91/yzJkvattwqM
iG2gx/XWsn6bdSFTR2Y1TnZUcVgTVn69ipFwggPNIuwAju29c+fg3aD8R3eAlGjKoo1rjtSV1AfI
ogA0+stM2/su8HH34Ul9g9D0MaJot8gzSz89qhtSA7a+Iwg8lgQ27BptZ7uXpsStx7xgjHV0YsXa
AxaGt0+jFCMODLnkquPc8O89gunRQ+Upmo03tO95TXFM+7lWLXJ9fIpxA6uI0MsI2xys2H5ttl/9
8Oq774NHCMqPjf1luk5AXFNgzvbFtdsf26ZLZqHtxtXZsO687kou3fal5gupeati4s9zYSBA7O1Y
o1JzTR6pEERn0FDXBdCfGYt3tOkFfGQaJpbjlULv3qpzb8D01z+EUEt73NvuDRB3z5TFQxM88DX7
5OpVHzWXdHVBk4nCycz2+UhS+zNesk/NDH5yvFQiCq4cvgu0lmwPWgoQPylXM8q2RUSQojZJkt4l
i3nmwJyVXiKbjD6V+gnIyxjbc0nYtL8NCODts1cMgSMip3H8dovnBAaHoz8j3qepPJStWgT4ECgB
oL1a9TErTzQTy9mK2AM/GksG36GzJ9T0IWVKCIsRJiuJvKJmcauXePTzF7cccNFyQbGYcAL70k/h
nVBv6gIKGjEchVO5fL81YwpkRFYo14qIkoH4wUbin68ZmLU2awQ9TT4crKUpKPGnSVjMKRl5h9HN
rg1enmIPyXMRDIWP4iHcGPMcEwohrCLApECcnpS58SQRB3AZ5FbztjFbepojWIskryC+WHrztGqa
CSPSNZ9Y7FvdBzjvp6GK3+1cHBg+udqBhWVuON86CfcrS2wl/At0tDLsHSxaTFvH6oecDqbfzonx
FuuGAvFivCy14b2nd2IvaGrfRF3sTDI2BEImtGJI/zJuhFVRrNqIAgxvZbzLGQSH+xr15Ciqf/TI
rwN9st94D9XRaipj5/sFmAOd+Xg8eceUxquXkCuwt9XTtyNvdUpqTF29RtS/o63vQ0afRIKdWutM
oLIEGlkU6yy8G/YIoJ5qEApTR71PDS8lskXrUuYvkYv5pl91KQU469GRFQK81zhYddrDUtuELMn0
POHJrSJvoSXsd/WXoOp4hcpTH8NzfYTB2Y2PLgGctUT9fCJPxmQuYx55CsBHYzgGELPq3GMqCYw6
wX0CQk1aqmIYP6zGdg8MSnXwIIC3eTnbW4CdMMS5KpnCUkbYIzmF4asY9oHNSGXBfUu1n8z9qtpW
45dRabu6p8NzSTuGGFTl64SOf/IbamWUT0Yr5tDXp7bGU+jyDocEJSB75VN06OSoE/jYkp/KYX7f
NYtMnDLvM0AQKe4RRXjB3FTPwBkRxVs8Z9bZQeCdRwfpH2S31gIfMgbdL2smeSXVeNA1HKAhB5mG
xOEFS+u6B+FgdECxipdI3+XimPOjWNaKEJf1aJ9Dft02qrsqpLxpmkWY3uOMOZLxNXofsyzE7X+L
8UdXzwKlrAmvXI+YmWHPd38G+8/VOO/nMzgxGEZAXmdD0jLWz4ydC0kTM2On7RtuTC2nFt4Xesay
LoIUcC3di5s+N8j64/FgEbrUfukBLEm+Yj7dRg8wpVEfet1jdQRkGZdWGJ50/TQZxYU0ABa3A4gA
Ti5O8ox6Pn7xydGQiPSYt+neokcbxPcGcMEvtLUR/9aYLV2StnMQuOMcI9Lu0grpFfUEItQq6b+0
Pl2L2D3I0KZDP5rmNcNEGNkbgjBntx4UBDSWSX7VCAHLcfBl5uwn/rJZGXlIb+xuptixeVQrqzEJ
/YpPEJrAuw9MLrlZQTL45co3dmW5r6gM8Z4W1b1leZYj2Eidf8744ZfXMd+mDFCk9ztZf1Zycbuz
4MFJ2eopxK2eixoDj2vQMmmkvm7cG3Oe96qQx0ho18YRxzLofsqC3znzH5XpOz8C5Quwucjah5lz
rVR6fhTDtLMC7anVna3wExLaKDECvhePmVdm3oIS72MSnitJ/JrpwggieapOon85HW7WcSuJ+h0P
OcbPrn52TWM5tOWubZBqG5liiRK9jfOogDgkajz1RGAAs4uSOwTHKQsds2IwlR5VfQsnjg8yJUTy
xmL57kSQmCR4VNV3TORzihWt+wUwvyDsAPuoxOyr9+MikbAYDSgABOK2jv8Vm3BPRo8aXQeJAQV3
gCJl3zFkXsmGCGhywYCi2zfCAWiI1+FlbQeINngMuTP3o5nsTBwQbK9ZwlvqI24QbEHkiAzrq8qy
Q6PXCLXMbz1XL0YwLHWuRjehVG21fWJ6h8B311bAjQ7kbuM6EXfj3Gwxtdeo+BqbNiiotlpcfo2i
OA2dHy26KQW8MHvvWbxNSOlNayjgmrR/blMdUPM8wljrkJiLc8VCTZKeYKPbxzBrrmtgXiHtUKeX
J1XhI1cktncFs7USI6S/ir0ERwcISUmGZZIq90maeKIQmful90+PezrC6NUa/W8dT1bZDOfWjGiJ
iq1nM3SJsa/1DlVxu3Wt1Fsmef0xBtVam8J10+knHexkiGyJgsx7q3ysVBbCxc7r3rSQ8VrTuSuz
Mgke4YXIQ5uA6dy7lh4kCDNjVNjhEemIZWDcgLLTysavuPHdpfDSFzQzjOfdYhtX1SbISP8YQx0t
2IjlI0rz9zQE2WJjEDXhwWsj1tKiRrfvJLSgKmdk5/onU+afIz77LCI+VZe/TQXu1U8pDmO1aljv
d1F7t4h1GqgGxUTgZsaUCa/sOIX7Mv3rhf7ZI1lrav+YTziEMlwNjv+m9+3eBBck5qiWXmPvKOF+
WVp9NeoYD3YMJMgNom1Rd+exd3Z9y0Xr1W+Nkpuu444ZPEa/Utf/MgMhqTUqxjCgEm1zNp9c28k9
O3F28WJa+sj8bK3GW0QeBplGXjkALrZtvDf5J9FUO52dYCsfcM84neOLyvBp8lOyPjqMZbT3MCE5
/uvI6N0U4NyN9Uh8m2EOSNKCJwYmTROdBuZhaXQCaOv63X1s/jmmRJKH2NOyd5r4Qf9T1Oe4uyoa
Hlscbe5AAZKDH4ZIbi9LTwHDM+XYpw7zipZZNxVrb9YYrdg7ZcxKK8732Rzkxc5DQ//tZkCUxFvF
7RbTvOJ/s/O3QnsVZC+7xzjctAoRjQJpxLgc3IJunQzL3M9Zfd6q5WkvPAMRCyPc7Bjan5P1MFHa
WMVfC/ev5Ej2mQLDO2KrUydslrBxBKzt0r/O9tfEmxgRWatZs6qrq2DJB5yiehLVofC+lOj3o/rk
AeYeQyBPSkc34T7q9pYJscJqePKBkAblawaKoSr5akQtfs5yzZYvIWmM9f7s2aeIzso8esmZ8NYU
VGZNUxFF32OL8t3fpGO6n9TKALwTAVUkEgj7bpd+RUyCcubOOc4Kw61/uqZalozs5kFWWRpoxIDn
8hFTEuQnGqxdrD6moHsR3UY065qFVg7JDdtvbW0Hc53zYOn2Jh7TU5Hy7tkcOEwRaFUmaxfrMYxh
h1dv3E5c1o19LO3jqI4yXzvGSzCBVCM7u60wcaM5LP8n7NrksDXjaWwfsXHrh0dizqN+clfFd4rr
Cj3RNa/hcFb13tX70+jM2A+HLRUMwGnpD/Lgo/kP8gtctjiFdIFoj60MwIBi6/a7wiEjMkKYkd2N
4ZLLa4kqgqCYJSlEOy99c/tjEb648xLz1DEAkVN2NgKDkFFnYeR3FvMHo5E/ehZv3dlJEVQ3D7pN
xUTZ5e9mzy1bxsZMOGn+aQ6IixbJRF5pwYJKdwsj9xIT32zCshPqJR0+ilb7hXVYmG+RWmpzBR8f
Ggkg96p5Bz6xJCEngGIeXjLq9DL97c2AGTi68GJpm7uc2XafpaA/gVk4h6EI9/H022U66asoJ4tP
tDsmOLCE7yKti3cbSBP8olWR33rKxYoMC/2opveRDMLh0I7LoroFIWBQsIsNxyN2PXQ7xGUc7XDX
NesKwELMbISCl1263pxcbVdCeyf9xab2iqncIpeF3qRA9DLKMmTA7+4sPaI/0RR0Fv2hD/S6G46t
ix4lnG4UD31EEMi4nkKQa9aeJ56kozyVT3JYj+SYKOrKOrvUXPl9cW7kmyyvjgb1iDErTaj/YSON
SKEKqzeQI8gU8L9ZXImpevKsPde9aFYEKrsav/qXsnzFN+Kx2KagQL8LmiR75RBkRBY+KQet0NR1
gLc3VYnuFDgU2klgVdB3DkhG4jZ76A4am2Vt8IRz2lms39PDmAfnwP9rswTuoPjIW1KrfMbDz1EA
2IPTzzBWrITYzNL99WLlMUqS9jumtMWkHIowkqO8TUjWGPqgcgZG+6/MdePke+ye26DDPwoR90qC
BhNMxz8ZtXeYQlRmfqo/DTL79ISP455BRqacjzRmjR3Wb6HHZ2nyhyQmesbO2CrTgoWraQhqEJoz
isKMvVR4jMxCzZvFh5PaJd29MyLFQrnakqsuTLkm3ukL9PKmSWjwLPRrcaZ2oxZfEGyvK8PYZSHb
YJPdB2LA8F70DN3znu3YWFCNG9luKsx9rQW/Bvd8HVe3qiVSrze/TOxGtd5cTLYm8cSWu9b/FQlT
qjJfj8ikA0Od7HACdFyw/eR7xqKudxR4KXoLV7fOvD8saIptyhpWVdFKpGKfZ8FF8hCMBPEg/lqk
Ta6w3hXXnM/Ec91Tm5pntI5rncRzOUzAC1v6anmJyhkxrUtzFiybZCtoPwmcCbxUPbEo5MFxWOkI
8szolot2j1xj17rZxyBhLLG66gOetrg/RBjlwb3Yb7JB4uwrBvD2rE9Chpe06BboXW2L/KYudbBf
ZMEzTTVfpC20Oxt0fWdWoDojCytw4KBNlKjrsA7yl29TgA105xZoFT+h/mldQzsKaGFxKAF+yRd7
YDige0Z0LKf+S29E8OxQO6s86PB9YUINPB7CynnPEuDiJS1FypSgacTVNdN1EjCkjtS8H03JER5E
9pqFPg2Mi2wwxnybKJyGoofKN+zr3PyIMoGyzSMGlA5nIfH8DHRzRLdQccfua0vWObF6OaOSPiLU
AAzsgIV7ctEo8vr2FrMj32Z2Sn7TVrABGMmpaUJYg1ont0jAS6bKUzwGi9Qjba5yCAx2xLYtt7hb
4EHkJzJKBig+W1ug/qe/GfCNG9WxMCTEugamDgFKzAF9GDsNu7FNFSFu05OczE1qtIXpNTAUmFqu
2mJEYu3Eznro6d0nDR1/0VgNmsHQYiorpEjOAes8OnvcZEni2zdHKZR29lguE7Oi+nU63OwWvla3
QX2ptTUFRAuvUFlhhEbDKejlbI4BkK1ttjFjO766LfmoY5bWV8eJjUOcJLz8XQVJIRU+qqNuTqau
KjaBXe0xo8hhfydGcIjnN8IXSblNlW+dx7gYrkYlCGadRlx+ZjHdi2kQj9poU2gh6NXrhLqmLKeZ
hc4aKCG+Eby3FzPUGqHINpZerAY7eiRGk7wDRzShJ6C+j10m9wH6CRgyK3Yhl2ykQ+d/wLceDv9M
O9NWLbtvmapHX5O9zDucf8cJcwARiUMwphRzblct3WnS5jn+dKqTnCRYUZrAIXsP4Ccbz+Xosi1C
RirOFtzmOXEI+0/EPl9MVOWRnXTHRrFcKAka3Vity/QBLRobAitHTC+YyudmubEjhXSq8KJDqsG3
5UbJdkbZl+vEGvxjCgVtBx6hXym+34Vb8+LqSrPQ7JTh3XXnBj8xgK4bQfRe1A1bQVhiV0tDRpTP
mQxT1P1JP3FOTS8hzNYtEpgMG07QG/3asARSgMIGgTVz0EibibexJpHtiIYUI1MPFzRhvItNBd2l
JWa6YRkKJczIT3mY9tuOzM6TJoJsG8SNBgmHCrmSwCXD0UpuHuN+dg51/4HsNF45Korfvb5lwloi
BbC8zH6CGjb3zhnxg5GJcUnHGbgaTd9HRQRRs7JHVpadAo3cVCk2+kA8UqV5O1+gPWSuOb2mtsW7
VCgsThG+pmFgqiVUT9tHwikTptY50d0j2SZZeOPoenlOjG5+hFhf+nP4gx5V3Y4YXPAKRTFrL1Nj
62ckt1k9vKHKkNOxxfaw8mM8XxoRbmhUO8ATVk9mXI40UTMoPjulNVtesXbpStxYQHloYuOhPxAA
ay4CHfEOILd4L3O/utc+XY/oGGoCt8JNNUc6EzqrWNqz2+CTLZdp6iIintwWsR1cwtDQ78a8PZ9M
f6YrIfwUGbU2lRFDUzD09yFV4pi2aIXKlqeiqUMWkV0RbVs75AnP65HUdrtZN3UFLSyveT9GRcJZ
SPTIVqXoHbJ2BgSUBAzWGgZSmzAeJoXMCpHeFGdNK/zVhOSbq0Ghey4gO4Wm0i9VJ4jlLS32lY3Z
D3+aEVFNKhMxUd7EBwKXJ6vbEUREGmLO+r/Ufwv3lxAQ7vkPnel5A44+spxtVH9y3rN3wchcwpbV
xdlHrwel0Ov9bzY2hfanINkXCLOaye+3ZDuqbRTDjAYXXjoGkh7OZbr9Rjtk+JOhy/RgrQVIB6W/
NzB14I3MAjR45jXdZirwEpX3BoqjJ81zXDlsaR92C0vJU8hQ3E2o9tOoLy35UiI4dzBa1RM/LOS3
GcRoNSHkROa5uCaFMWzbXOioVL0VArdXI/pV7S4Y3ivxZggwq6yvue6XvLgQDPaG65Jmii63h4QZ
w7iNGfAlzICx8oeLxqO6bt+s4W1Mf4oRfvAfPPOFg2ZQgtM07eccDyQCbsAYs7U+OXbVXoz4L/4Z
6VkfTrKsEDXT4rjcSGqjk6HsYjpTkH1GDP9Dx672u6sIcNpq6VFnMCvJBSjx7bQIg9yd7HjNp5IB
9TrjDqjqZIVeY0VyT1avR5CHomXxDXR40JGJ9ezzKNE7gJ5T/K0HJC3fSu0XKV1ePnL3XQ/vQcZy
MH1rgtd8PIvoMlQfHsmW0HbJrGcf0SWPKXyPqts0J7n0z3W/SQexw9J1yVtyVYaDhw0kG4AI40zw
UEBxcj9pOXlNcaytB6IlAjpEnal38j2V4TG3PtX4IZyfiLuxo3bW5/PpZ9Yo1Q1EizmDzBPPZco3
7WTsrEOUY6RmqNCd82qXrmOuecq2kQQYzC9/oPGWSKCxS2sZAEUrx2tGvKL814HrxM20891pPRMo
mVRdx//hI6S7ga6xp7OBc6ersR15z6SEoNadPdNGDNdf/eU2g/EUnF38NCR7WjFcQB9OmcGkMfBE
rLUqI+DUR1TT3jjncOGSIybMDVxfkrzhX8DKzIDldBGaRhoZfFVpcbPaeteS15XoaORPifnjJhff
+tBdsiuOqfPZy1thGi+qYkpMLp9WBXxI6Xa+52hsSBdC48TNSGmya51vrUvZaXB11MXOz389FWEh
n02lzSbO/k05ci6SxdpWPIbyWlsKMQjQL/Qbs8WFfTy8BKeCtFW3w4p9yqLlw3S5DOD4xkWjbbgQ
IEaKtERQ1W5VXiOsPvXWAYseIQVP5BjmOFNWedGRr26IgwDz4LtsuBKovj70it4fl5VEMZViOmlJ
AS5KjVIJW4g26DvO5WMWzSg1KeRGsswe5qCYzlzpA8ucXk8Opn4q7WvI5HACw8raNrKdZey0X3LC
WEvgkP8UgEByHJYoNvLvCSsZS+zwAXcUqLDd7o0KYAHoNuwm2VSDe0AIuAdGquNUcDpMOSQqMD1C
+gxSPm0/PLaZ1lisjCFBoICEMKbMshQnMleMz9bX4jL1RPaeevgZo8n8xA1Ni9HDKiEJtSNepjom
1X5A7ucjs08ozUw6Vo83sRrBck2TTjOqo6mRyBShfaU+7X/LJKLYaVrnQOJjL24zjmjxMWqBTdKI
SyKAyevmF4QcigtGVQrHqRlZcd6kMc8ZoUiHgf4zlA5QfmP4siTJUxK5rOMma6Cf/trP7e6vFN2f
PQ6USvG4MYIkXGj8W9XkXCeck4ssjI6GGTC+sYHTdPp7MARfk+VuR48FH5tn4dEI6Xip7OIjoZ/T
XffXCn6D7t+oXSKY5JokI1EB3bAhc6NeLD0A/jxFOa7wEYp0RnJTjEOqw0c7zXp1uhd2D61x1bNx
YQQg97xFZVxJPEx4IAQFRIxdTIOTkBfOt5EryBLySwAeq8gApwKImReyp5sZQAlGIAvqzjA8pxVJ
PEIDT0rbWwaU4emprMebh5a40f9nyXHaS5cwPrsqlkav4duJnHA9Juavy3BjjPZDZd7LeXzVGpzT
YXB1CudYAwMbEJ75d8MLmFk15yqj10E+hBxyl5At7qWPJodWEBIclPk/vfGrRprA0YCNkieHLKrD
VUiM8boYEQBPkYdMCcFC2mlgkt1izzn2FsNuQyC6tCe0M/BPMLec62i8qkk4K12AcEqpeJeNn3/1
dfolY+KMdQr9J0u69orR7pUQ4LOFG2JsjEORL91IPXsEtdZmBwFIY8NYH1vdjfFCMXcXCWxxXLr8
1QOjZl9dMA7wqcUc67PIv5S1TzlkufbT6Noyce+IUblSW5LJE28AY33JXkDBavKPzMisFUvD17QD
M+agwFfrym/6ZSkeVAcRFwSFhS0fEX/8SvpRuYpEaS091gQwHlQb6ofSIG7L6X45T159j20fahg2
YPg/sbunBSpyy/KXEhRwbf8L2YeAFHpyPRRsLV6BUUUoahWprqyLU3Us9DenJBtAZxoPJ4RdpPbp
oIHtBHz4hjwFc6ovQYltOvOucbfxnJWvgTpftVaFBrq8Y8EBHrdO+m024Q7JCdIaFoLfime8uDq2
mxYVPEM8hs4/Gemdc6M+YqDr2/ypq49DstWAWZiRjRQXx0EjTvXA5U2TCW7mMXjftpxWcS4vkH8g
fJYod+PvBqxKbOeXShhvQ6C1Swcciu220bKzqo/Jwz+H9fHZaTsa6epT1V/uPActZ4vzv2gSyy57
LdktFQxsPV5KGf50FvL9XC19wum9grkadhxGMCph24Ops/GcXUn0x0CWid/GiPZwW3Voq0UUH/v2
NHJIYWLGmtOHYB+GYeuxHhzrSmyCKmBWntqrzvhSvDx1wyp6KvDOhQRLQ7Tl80M9XCcbhdulMc/N
DIJRgrLzVltEqBI5gwP8B4wjV3gNzgkFTlo8QmXf9SJMVyG/7KT5MdEiTmUARC//Ef5LDgBznn07
v2MCF3WGvQIf0aJlyMRQx77hDHt6Q0AaT1HHJLF2MIiNLd6KgID3jmasHphBxiOPji/5wfLmaGk3
m9uoJC7MT+uT8mnKgzB9G41Z4+FEpyRLDgovnykbiNCoybs4OFQ1l9/DbLhD/IrQWq4cMGhaMv/0
Lsm36MVMP3l2iXnoY451fBU6Yz1mnsCMOioOHaK2hhO9Q7aBdflJgcip7efJwH7mOyVqMo+UC2yW
rOOnfonyemHpzEa1AxHGGYPBBgGAhyY7KjDy66xEOx1FA1oiYlJC9CEF/0xR38dO7ElfJyGVGahj
Przh2umbkv2Nh0bW+nY9EtyvLJXZK00jPC1oWeQ7vuWMZyrCKyCw7gG2yW0EZYTyCHGIEcxV08RB
nAHZai3i7p3ixxm3hv5A/L4Ixy2uKmPYh+pm6u8lrwpMXbWHi9DU7263j3Gw2+kJ/Qscw7tp7bOG
NSdCBxdtaBV39FR0h9Wnoz07+bW3HpG8oMGUxbYSvOXRD5PlRYxk0+MP6ik9HfCBNgl50kuvDFQO
uHFjMn/Dg9UNZyOxmGgQNlzQgpruHc5y0ESffRl/DnJ67ZkfRsNLVNkfRh7MPBoPnqUZu2/DmMzV
DVMQzOgRsrMGOlkHO5/L/3mCTNOXJnq5llejeUY5QEnWveWSXhUBNc55dt9wcOJU2+bpxcG4Iug+
QV8Vw5YbTjaIanLvVg6E2QBhHxmuTs2DID68AwXGu+oI3zeCG++c7e5c+jvTPEzlLrVebbElv31W
lAvzMSJ8KXci5TDetAHEV+TEW6Jxp4aqY9M3G6c4yhSl9EpNm5C1rL3Lsc21Pu4c/U7U85Z75NQ6
zreVGzgqByxMNeZtyvkDFCKuay1as5asVz5IDx3dUhD0+sUoarFqfMRddrVNSEBxuTlXrvpRyYRC
gz/I/4+j89qNHNuS6BcRoDevSu+9KlMvhCwPeeg9+fW92MAMBug76FslZZJ7x45YQbBnqdHAAdEM
ydCEChcQJoVdhUWs0A+6D4gdnQs1P/HAMeSSl0WUaH8qaARZYr/jSyqTVzRu6GsMG+vWKI/Sei/c
/NKI7D5kXPewMjQORo6y04CR2m8N8RRIZHPT2dk0sUp9HqR8pjKbi10gbsKqfgwcYuwoC9WsMfEf
tYKiTtKw2mfaR8Ql+1Nkn/LySFM5FkJejLiXNWUdmwPbzW/X/NEzjukXBQoTNpWJ6siWLRd6yg8a
Ws0T6mdAHjtcFvwxjICLB3HaqThSxc5XrTX+CQx5xlCg9ET7eboAPOSYYPAd9CX1jIFkt8eiZFrF
jTPKPAW00lLs3ttn2rI7uO0k8c9lb1P0RbNE1uEKa+KDWrZP11f/lcBdgQxzlsu19JXqydbsKwLG
MNwot775CQ5c/qtSo36XYXkuJ5tIbtzaYYKkpkvfLRLaMTAsBNDmwHaJYKP68TVoB1Ays9jzP9Q4
feRu9GtWKbgdUkJdrf46nXHxS0r+DDc8E3E+aRiHna5NHtQrLXTaMm2JCsUgPmo6Bq5rZ11MrLwD
R9+62EHTbZozt4BHKfXZYCCMkn/sumGGh4q5CYpltajaRCDVbvuQ1/dS5YA8aiNiHMRs7zpwzQ1D
c+loK21gOJOdhGzmA7v2futWXmkq8yhas4S3VkaGvwr5AkR0z6ApQFJHjrmuquaelt9kedYVYUzj
pvJOSG3wRZOJntCUhtchH/Uj35i3NvsdzVUfYAYsr8inQRguU/VQ8PsHUTaIH5Vx3RnZ4Sj5atIf
wO5E8zYV7NKEbwepQb1dYvrLop0VLUptWLeczzpOPA0llOWOEOyCohe+kNFRB3vD0hGYzU032PQV
JaEKNNY5qZWiJ4ucSNwuRy/isR6MDDXauvE2frKHbT/i0yB3MLhsmEmFRU/AixrnUtthUZ5F6cgI
V2iUhaOJecEHhI1Z1dHEUagPE2AREc9ZLTA8BGAJ3Nb5M0ztT8p0rdvBrcK64tUNe5pUlH00Ws+w
RWHHWDjw/2UNWO5iyk4zvGQH2cp+JrFbgO4ezKVFwXiRahcl8dNzVv92VL4lBkpKSueqCMdLYB/y
/NCD3yf2iB0WjHbFh5cjNHeUrqnJvt2Dia2Tv0ZtoXfvGin9gExVzv+W8MBr0o5aRgqfqVbBwhJO
ASvyt6K/2LA2JmZHs6joiiYSC5S57flRHetp1oR4C55QQC9SwmFRmCnwugv/PYUYz02/TZxVQ+Jm
zGh63nhku2t+eVV7GJpjZ9z67s7SRfHyLWk/dHSn2F00vEBypgCvIGlVnBgDbJudFOjpXxhxRvVR
TveS3st5EbtrqvV8xt+648I2xVEHMrlG8s8ldlMoVzuAbj4VfrEscDmgX6Xr7jo5DjIbAOqTpQLY
ua6ZPaelIN3TU9VYqHjhir9uYMyNAkLgkiJqpdxF2X4cZ5X3rqvXxvjrDGJW53QIFsBHHbEW0l9k
+dzChD2dO2HEO9pSjT+wQffpSi1o6/32+ohIHHiX5O4Nl5rDq4rXRbN3pQZMm6FPPDpzZXI6GjDg
2ShtVsU/btjrsq5d5jk+c+j6pTWtdD+KPFbTwX9qWvaWaX7gYeDr7xKjYjvcgAOt07BeNyzNUQQ6
3F1UIT/6YF9lL5T9a9bfq3pLusVniDOKh+qDocQwol4qa6N2tFKz1md3PX80couCVI6HkJ80LzRI
mAfdXkE1tJivUudUOkcZ95jlt93ELyB7Id5aOjNT0LrR2aYyjjl4aZgEQEjmegVYGl56TXE3MUuq
z1GuNQ908atMV4b3stpX4K1ioF/AdWhu8tMVlYq8uxKoXe8ulk5K0AbsZiyAc8zgU8YhevikGtgg
2HPzNQVjZ4Nnf53Hywg4UlevLIe6VbLVfndT8osFL87GZFLGT/acpU/5VM6sO8JL4u/IB+sVt8ZC
pUGQM1j5Haf4gld8BjkJYegbgwMZLJJFqvU9DKswusKjoadIpVeJU/aYgut0NwaDtSI5VWXZacQp
1fnNquVrUOsb3jpcJDGwU1jP9hVkiG1TG5Y6Lw2iJ9Y/IfTtWBBqGk+Fj0A0xY1KDIYWy/NOtfGh
g4dDRi5XnIgo57AWhsYUeLLoepFVjNON0GOzDB2YiuNBtUuo0M+BFgdHr2D9WyehVdz15LtKtUR5
r6N3b/hwEb6qbBO3n47o9rxrtjluQ6Mj2Mj1ffhwlHxOnRkzDqWAtGuVDoGugQpSNdburJTHTlGJ
2RAy05O50VG7BZJuHD+d8V9eogd6X9NYU/fRrGAwxoFrERVrxhyLds7vztl3xnsX30CiTEtAVXEI
nIzx6LI12fN0ZLxAkbBq52hz380VaBW9i80jokklUgzY0uy6sb8oxIMStBonVgnPjN2U6xDdrz7D
AcFcJd0wogN9WlrqB16rN09LMZPsa2tPulJh7RqCkxuuPXEvLVKD3H/a2FtVbJJGh7xhx992hgvO
dPYKwB83xbw7Uh/jqBfJfswxk/JJ45aN1pcsUH1zfQsl6ohpDvDDQ5bvuQCBYHHDAsdIlEdqZyBy
by43ONmvoOEarOsaB9kUj0JEwxUvhHCX6DwVLKhTFmDXNvyzUV/dzv2njznEVrO96UJFriToPJ2l
pH6gpWnZgAkIiE8nTz/f4sCGEPLMskOnxP0SH/ZpHKam8LQ89S5SdOsx0WZRBUevwwNSaVOrasAR
BfQsdL15Qu4vSoJvzQZtmL60EIcXpCLkyH4upt94CGI9/Qv9f5bZsiIW55b5MfRelaw+ylYCVhQQ
I+NZZhRHrXJAynlALdzpMJZylzBPZjfcfHlwKLavmwCwxEJNoNKD0O5Sbe30FLHYDAa9SUUGQrpP
Yzjb487n6R6RHffCbqVASM1i9y0XmBrw2Le0G2ZvQcMOukF/JW2oVyuNFLVMPy3KHspkmfDZpKqw
9v5SVksz+0M5eCt4P/pU3UvjUqrvRb2gaysvrpZ3Qndf9MiO6kBimRtIH0JCwvejhR8ieg/6Y1Nt
sd6v9SKeZ/kqYiqMQNKwQo5XNfzK1fcQAqDDRR35Xe9/W4+LzbMr3lnHi/Tm44Xtp5HqH168iDdr
gKLtqA2sNndROPrCCfH6eKeAUSMjuqoz/4fyn0rgz89etv7iLS6qb6EWM5Y9vOO8HKa9H7lxGA4g
8DH6VeecF1YrrkHM0T5uwA/ikLrqDAzS5cWDiQCsMo+o3iSJ3gxvRSv2jp0ACNq4zdMj66wXjyrK
XW7HytWi29QHCFcN9VzwgRoXvfCedBtOJhoslKn9neUW6UbSr1FDHS4Urxr5Q8Rfca+GBHHKnYJs
UVnnKDnmI4ADeJTx3grGRRd/DRQzF8OB2C2TByu0c/MLtnic8H6rriSvpEq33xT7oiXcmZWX6MHx
Kt8qMqDdqHwSbiHTblu+J0RDRk+dDf0xiR9TRUztQWsMyB73t9D7kzVqh0U8Nf1rO5y8UJscrnzc
FxFDlSdrJzfjOryHI39m45iBdwsRFb1SW+NSBZRDEZz7pmTazKYPu3kNbP6K/C2tj8aZ90TQB4Cg
tHCmmnnmNEzzBs8uPNt5yFmqj+d5T5bc/BZACQMs41CNOAQUC6n8WFPKbCDDPBq7isUPb6cB8qwd
WLXT08jJ3ITU5/ELchM6jlmDebF4mNjb0l6kEW1h5aqLPjQH9sCB1P7cLS5h/PKsi6bdBvWLqavP
dmV7U7IaLAfINPXXajCmDRcNsxMIl6Pkspf9VeygpdrOtBZdoHka5jkoqMlz9J1eQ3ryaEuBSwb4
flM1wznkIDMqaAqr0Fu1Dphnpsa5XT4TTNn1ABBQfw/SO+5z1T6m/p7Eh5t9puVzEA/L/ivwO2bi
CREF+pRK0TVjmuXiDkD9deairI8i/dEStDp4XcU9xubTtZ9E7En4YOjTPTCA+EoaTIrQAfmcmC5Q
6qDm+7LTCMgQwppPBqSYh3Fa20zZV5FvTSKlkCV6xABISlSei6fi6nOHdhmC5Jn56p2n7gLRNKBE
OW/tqAEoaA9ZMxxF1nzhEiepAUwB+5TrXENBfWnZ7iLZYHKi1gH0qMP5s62xe7Ax5X1PJzhjDoZM
t2A0uZfdRrGhSpv5Ngntz5grps5jhtmFdMkByI6wwIKelCQ8CJLFBpQeYWBoJOqk0rWpVhhtfhXx
27CC02QY8frjve7qfy2ziKmvyOw5EJM8Eki0/9UBIzw+ec8FqCW7lW6TBWQGwUQzyy2kYdYE3Kd9
8qXaIy4uKpPNbNZw6ejRZyyrXKcN/bvWKRXBpYH9MXDutaKbQVTJcCmkHX5D35nzcm1lfA4s3Be/
XXvMyqsJXHWyckTxFyPOzEKOVtBXx/C7wDbmlpDFu1lGtKRHcQaaJ/hqIQf49jPw7i40x0zsFPez
8x5Rc3A4mbKcoDlCAC6HWzxsM21T4lxRyRf7ZDkj/59pHfgCErtzgzUMppXBObyK8driZzcJD8nc
PoiI3w+tWja8d/C5gp9+G2W72Pyt+2dH8j/GaBTyy+qMR9xtR1rgXE642L4auySBwW3HOQgPzJLG
M549SvnnoVlLyACtiyf03Q5oueFaD+d42ZAbVTKXxRdXHwZwyQeSDM2qM+ZBvB3Fj0RKF/kRBn6P
5UQl28/RcV707kKrSfdUnz6XwCIez2HPPbWTHxIapMu3crStTVGrB3+A65DToU4qdThXLFjmkrZX
qLITaCzWtiGu9xEEV0wfS+A2e9WioB3wh4hgJoLlycd2UbAeV1mP+auYDwBuCt5PbXLW424TENgp
lLUDJVgyhvu9xdebdwZvt6rql5o7DzAzZNOmalOohV8xyG51CyhKEnlp50LC2ob7YwYOalYKR2vK
RvwZTbRyA4X3zq9N2w7e1ZhubufMbpKErwrygINRPMwYhQgxUJ60KRxIoyWu7ZyOymxjlWxJHDQL
qMBeyzbI5uHR3dPA7+PiEKQeGKdnjZ/dK+rPpFz7kTGrM/keONSoKO4cih6xPay9KPXZZ9usuFxo
NFnldGvnQE16xJx+kSgArcIrQV+sHBNvB/GGWDHvXSxM81Q+o1gnKMhXgVBtzkhRZ8pSwHUmCOWG
fDBLdRdOVZqELfTyQWfNzkBCdfmpRoNzL9SfDMe/UpDa9FfcW3JnHxL3bM1F20EHpGjCaDhWrsMC
158N2viI2eUNFueAZqPGn3F/hijh+8skOUblGmOD4tDmrM2SCmXB/H9LHq2DZhPpq9ONUZkrwdG4
itRTiNgqPxX3u0DyJW9TQwg3Ji6VekRyweBVxB0AE7rQPlwIssZEC7yn7V2HSJKjqlu4fWrmZk+J
jyFcwXbd4Yrg1p/0MecjbfLCciLaCOLr8G/fbMcFdyiXLPJQlL6C8CV5lPkILNBmVgJEs8tmjYI2
65lLu5Du6Unvr2nDLVnS+x8be0WLAQ8n7zAwseLlY1eJSNMCyplFLaJizx3H5R/yfpq3BKO8iTEF
bwckfC3fbWhE2nVIWNG9/GusPyoo+04dk5hdpfKroG5qkBctfxacMZPqvUl+cr+ERnCw+DOPtgLR
jYqXht6N77blXxNQaOoL6kzUYRnZ+MSKlgx6yEp7xA8c0IYjm8myU20UaW1SNVmSkbmR1rpqfE5j
5yqpmbIItQpLJftLCdIUK0xOdnkIi+NIiF52CTiONXHuWUgNldk5q1L+U5QTAd9d23ORt97tAoQF
k13BZz7iIlC7Icc9FsKO9N5UNlLx1QMzzvv4YBorV3vPq5PHA6o/eWgNifvlivGtDPuNHZw93V9q
NM5oDNGesVRKmrDdORHGUONp3vFW55tfEP3JeCBl8bcb3osKB9t5IJsixnsaVRuX40o1Uu3HipOQ
ESgMfM5fvYqtECx+wl9LbX8rpPC+OQ0Rsh8lzdxqKHlyNrr3qXlAk1WaZei8ATImmkdLLQF8nkKa
ELE3VvEjia9ECpcE8CFV/PCKQ9JjCSIuwVN9NL8Uc6LoPaoO2zfh2aMjyCPX1xEIrib+pPFncANq
GTtzDcnz18p/83Aj2KxD3udAZigaIQBMEVVR7Wt9l8PdjtIvm4esoOTN/vPSz8LKLmB6Lfdudg84
VxV8Adj6w9bmBltHx45HanAJxusQ6IuS8gBlbbRrA3qAEyQrgznTcN+i8pwQg6w5R1ryCEISRRjD
u7M2azKH+ivXd2Xf7ioEswB4qIMFA2mnOZbdwUepbvLPipIIyI+l/Wpg2uYOhYVr3LpaS13OKhA/
Tffl8M7qlOtYXgrHnA9xDVCxBB7xoQimagP6fWEcqx7cTg+DmpEFOiVOOpzBYbEsQrmRMaY/EKJI
xdq9TU4UAhQ4dJOGj4m4RdVXTpOAhnJcQ9poGWh1PMTULn9HiMBTtZYSArnvvmy+aSaSirn0fByd
WyG/K5rWh4iCSFD5uBt3edDi8++BzgebDskXtXwT5zcTkq/v4rknqVHQfACDIscfWjuEXNp2rgOW
sP2FGfP96t/KsSQYMqskJbZr/DDUUSoBHkycVpyeCRNFd6nBKFsb/ikm30hemHNFxyTpYp4OXr63
GGJCWTgHVW2GcUMa96jy3hRt5alzhBc+ZZBAADmYDXh85MmMT2qyKaunOnwlPbf8hTWcg2St9c8I
8wfA06lutKsctr7GecM/TQVO3Ljz0M5/EuyZb8wKJZAtU4NmQOIip3xsk7ubekAhikf2xXqN6brT
ho2J/uSj8zvYBGPFxl+gfgkssarzZcT1m6LDxqK5UKJRZ/4ij48uKom4FQZdgZqlrpSB14QgivWM
UVCBTUsLrsE1YY7w+lNYrczwn2z+Nd6h9OiYu7TAKgYaJvPuvRnFdsheXp+uVbq9uJusWiE5ogtA
TrYGNQxsi0G2O1bVVZ54n3HorQsQTQp+rlr8E+aSQb6swViRL5hELweMCClgr5s1pbugpRi3C21u
zB1t9c5gK8S6qcFnAgmlHVcFiiHGaJ64B0Pdw2srBRmFltRHRAiT057brwJ5tehH9PaDDljbP8ny
bsPmibg3FsmvPpIyvipDdW5dgQ5uDZxUHWDo96H7toICauDF98/Sfq+86xgZrCSsVuqnDm00GdO9
X6F35Tjfg8CZ2+6Hwi13gnCMygf9hvNOkIxH1EHqAOUE3eMYFR8mMmev4LbyeiBJ4NYNk+JDyU47
Iff5hUY5CKScuSDml9POreoJpvxU9vjVEE/FyWpRuM2FZL8ERIr/k4iydFeKwaaE3B5w2S9DAGt0
CCsiWTiUCuUOaA5L33j6bVp7nIfDT70lxpGM3q4ye2I835nEebrvHYmOucSEcPLoKjbVkhd1gmDh
Ib1NhjPj1PCdanGRm+jCUsOpZb709jtRr6OL7IAChtYwx++NGOnB5aaBcDahJ1S9Z7eUV04sa3/o
tmEPbtbc2/q9pm9xqPqPctymXA9dDRPE3gvR9C5jfvJ1bVVnwXnwCDQn1kIhSF9d7eTu+2vN2Kb+
JTT5m+LXdL7y9pXJh0qcR/deZbINqq9C+1d32bYsPxzwmCQwdKRmz/uN+HIwUjkBOdXhbSg8rCaf
ZBy3DHwodiyZSVGcI2Rc+maU8lF7N9HfcJdBL1ABx/GksRM2ufOoBLMK/b/UA7Kx9kz1X6VEDQLC
k/DgLKGfxApJ2U5oK5npu9quD8BSZ1XY8YfH35yQU2ogsvbdP7wOG1h1R3tEQ7SMtTF93wGB02fu
08jZxlxgwI9zUOL3AmDgLTb2TXYKuBLq7JU1o1UA/KEltYrbioMZ+Y+3KS9rcLfTL+X4VNOn5s2o
nrfBOBPdJbYw9v/6/pKy+IXiZnqXpmaUsbCMZHk1axGkBoTyTq608SyNT32kmo1WQAy4OHg7pvK2
rZZha28rQjQ1D1anr3Zta1FEmT9db9eUF+CEXBqbYuMpFU1sX5ELhvUci081+LLCc4bBWSyxQOT0
N8tv0IWUOBTapwj2EXc4jZ+B2VEdMs4gKMA8l3QK5eEZftMEfm8CQnx9eGQ4HN0Ae/yT4y2pW+2t
r/5lI80+6pvifEb9xej/OPvndGuaajiT/ChJ3+906wKcBkW5bJVZ5lA/nKSc7b9H/Qsr/JuZ0qJh
zQNrlziniKhtM+wa88rNQRlWRrTO83Wn7gb1e5qwfRO1DUdoqi+rAEZ4BbuKwYuAqUQJti5h9C2U
fiULzjn0RwfvRnOxg2OULAvkPAcPp61+FiMn+ehfQZFsjRUmM/ZhtLYSOg21e4HAMlS3SiFJxAEv
sl8Rs1psUNLyMASK67Rjl3M7eGHSn3cIzh3BDTBIEKOKmSYhEQ4UTDTdMmuYLb1yG/jVrHKPbWWe
yu5pmSehDjNaI5elEz3L5qCXh87xbgofdkhgDRdCxGLe6itC8JRBJDr0JTzbkU8jMnNiKF+ZctZt
8vgjjq9NqsEExABm6RBOm7Oi/iNHF5r/Rg8mza4A4RZu4uCOHV0fvvOcI+aHSRhd4oPIVABEj+nD
5+KNt+u1UV8luPRqgZnGY1erKffFesEfqH0zCZVEkLeYOhqQQ+VI12RgznFR8MSK82ui73X21DQg
Nr8pirumfastaywbPBkkeY7Hf43F7p19DDkHtX8ipcTQJYYPgN7ZTJIXiTCiR/eaF1WI6CmRjmVz
cwgQd/qi5ttTsnUYARQ3LH4J+en6Znn1QmduGMXR5jakjhdwxmyaiODJEtvkCO8y7x7YHDHbj0tH
om+tbNXkj3H2Iq54ybch14ZJuyzBqo42V7FtmRTlvQAUO6Q/sj5Y+ruePK3i2Alqgh6iG6ChPXj6
MtEb/tqveBIhowUfHfjfMFjZlLmaIHYTPsYk1bqdARaKGwy+XGDVeHbLiOased1vQ/WjrE4KBiof
W5yt/ZnI5HF51sRJyhPjtBJsIL23OiDSC/wkCgLykLGIkyfN5Za+ls1T5d0o0kNSP0nxaBi1RwyP
n9V4C2Er1OFwToazGx3B1EvBM4JPfLJV0VRt2KxB+Bk7IUDQYNnqNGl5t9I66Txk4urLFz85Ewtj
hfZVoSAYBgxuvho6PjhWAKejNezpKz+2elU5TRZyx4aLYvUWF7fRu+TZbuj+gukUSxw20h+K2EoK
zCqLHQG8F+nXmLJUULDJjaMt8xb+XTvA0Q8rEaGr7sYZNzDaZSiJ3BTg7pzmTePAoSPbZuVvaaJZ
QMLYRtnZrRG3bm1yHdT3GFhoofyq5UOPmKknkdRnrNT+OvNiF0sekoW4yPJL6j+Nam8GKNFlTgK5
3Dtgt/sfJ+bBMRUYqyhxRIvzU0Lpiu1dA+5ncfeTF/uSQ7JjrHNshwP0iNyLMKpW2J+4qdJFUOBu
QkK5T0YZw+Ak3TvFG2GgeRyYNIfFIDCMo84Q68nwFA5MYIEWHLw2PtNVs8gE5vIQx9mgLKic2TbT
w7zOdtagr1Mbh/jYrcaQUT3liePVwzx2b4H/aoZgWyMKKtG2iZ9qIgFwXWlhnQKIXXAjb4CtBrTv
Nodw0WBnVH5C9Ppxk4DOrrtdgdArKOv7f1a49gSns3YeOBc/J/C+lHU268gK9IdcoQ7pQCse5Vto
Jw0+ymU7XnBMYn0AJIPFBHEwUYJFi4l/HGirIC+JP2s5qPu4uAh3H4yrzFqRO8hwhQ8SW7ZKDiae
zMipIMO6tZyXRdDeG6yZWw9wUCAx8DCOD0PHi4ck+8/o/RbKKfYewjrmGv2N0d1AKk9waViYXlXK
DBs9IA50FPHV8fDyFEtDUzfKcG5pcglQcbDjmbq2bJU9AhZ/OCDcaOF1/ii1D5FiDVglU29Mtyqw
sg4lzWwB7yIS91yPKfqWHGQa5rTjWHCa/EvQ9w0WsxYVWhWziRpRqxUB9L+C8cDiz5VyzlK9mJzi
pyCpzWPGoVy1bzfK+KGED1gV9B128wxziYEJPDhHYOkNXJxg2YLko8gtjPO3PrewN/zl9XtvfOTc
R4jKSWKXRn9o5Z/SXIsCXNxqbPcKnXTI0XbwYTeHFFpVsbP6Uxd+OsyJ6rovGCgQCZqdxWY1EYcq
KMrdCBhlq42nFhef8OK518AOCYE38ARKt1M3jons4Q+7IEUthwppyk1g2VubKEY7AGSlTQAXKvGN
tCd27L4VaKfpHrLfKD7C4JzzqDb1vclVucXMjxL0Fhbo0BOBehvjDmoSzjoZV0sPLfqKi8udXJk1
/7Nr+mUHRspUqSmiRt3i3XAYtb/eXVYQ7GyEEgfHGG09fsw5/uJF1JrfilF/s0I8ESfPpEb7y8g/
Lf8oolUEVaEL9j7TKA4qM3rE+V1pT7j4+dfwFIfZPIAJ5Sn6HZr2ouERLqkKVqaIz1n1WVMWdffy
h40QO5EvR+XQU2qFeRcc9k+Fc0dL4CkCNIrIilVXhdIDczxo8t0TR8fhqUEaZDKI2eVV+Jtg3DPj
dwGB7DmLrMwxrDbA80HmoH7j1huVdduheRrFInBePRKqApoq/87rkwAcpo7vfXNQ8pPm45NlLMou
do5DYK+7t5Q3YTZgWlD2EsBpJa4TVUtBMifkm/d337prwZrZ1TBIMJPpVeqX0O98R2vre0TSzn2P
Trajil85sX65DJhcPFFbS0r0RISH9AyiSITD1iAs6cDp7Vam88OPapqMJk8VxToqzXahwH0OiK9z
IdHBNZme9M2riz5tuqooERTXzv5VsIpI/5Vn9MfJ94HzoYrVySJUaAAN6IFoxaTJYbRY36r7VYKs
lR+l2V5D87OIJ5o+P2P4CPafqt7jQLyqSp/FgvelvHnaP8yEK5NW1hoQMTzgD7/b91wvLXJdKPt9
trQZX9EY32IYZg5mb21fGi+Tj6lWfphm/SOFdQ4ac26hhZBYAsvw8uzlCHeh8mBnUhyqqBFdWip5
k27GELltINFr3rXhp9dM10T/Z2roU9RHz95tFzsdYTcpg/VUCUTEzHf2eYeCR4lzv5WYSPvvkpBI
M3Kwp3R7cL012iez2tarnu7wq+kXzIl4tWcVnd4BNpKyusUWuPyn2qwE9/6SJSbEu2JCCU3Tp9tB
HiaLLTNcnlDzJZ1QurMYjbtBM3VQ/6EFlnx2M+KHOSCA4tdkA8UwAByeKod0MsN+mf7F7+JFi5jJ
njqvAm9uE1g3Fi0WzdFeJP0p7fqvHji5EX5JhxwBmluQ0P4i3xQqy7zoaLH7acoOyzrqDutEOO6j
fiotyTZ+rqBiPf2pX8z6MJJtrBlw0pA5DJafQV0EhARy5Rcyt8YTmwtJ3qLW+NQvEVIo0hnHUgs0
WwV0NLeOg84MPhEgQRXJv5whtaH6T/ISG/sYc+nFwpsBhUFEF01sDSwbNQqxK+79VFxCkKvRUDsZ
mdEDHMj9eYfjmqEcBiQgL84UbO/cpTlmq02yUEadVfGZJPaHV9jHEkxLTdQEY8XcpKxDcEbg2hHL
z7hyKSc4KNW2cj5i/yhtxHdlO/BjTuKP/6/mfTmzyMYN4iVI4hacgzzu7jU8X2fa1xTw0tpH7/jb
FttMyc45wqluhPVvbJ9ZuhuCWxgdFGXjoelnNv5RDZtA1yG1f5jQzGpRLu3+5Bgbo1k1fE7s6qlb
Z7e8Oe5kab4keT1Xc7KKHRnkXd55ZFtuTXkzw62FwSLfRQNt5zw5rr3+8KqVUOjMXODLZbrDBZSv
bUel8fdIDUZIszNEmBpdk/y69WjdTZ+BQcFUBUi64V2VFxdixALRphp+evfT6N+zaG0Qsi3ahCjC
K4Sd11XXoWOYD6go39Ly6JYHlfppd8svpuWOErgAF9hn6DfyATWbLNo60RBY5hPlZnr+xEhyUXsH
Bhh7XExv9fTdEZy5ymuuHpmKhvahhieXv0TCnqPQ521OXI38L7IRcWli8+vPnr1PBbtYupzK66WV
76c7T0Cs61WKT1Gfauh7fcyG41+8RPJ+oH2HF2aS3kR70ULyB94jDXcVVE0Cv5q5bfzdaK01mx4X
tHz/0yy+XONvJLZSVq8QprvZHHpuI5KorAWCnxKcLucmijDjf099HWX2W/W/GuRNeqI8513gWUzL
cTZgHPeChxHvs/adSd4ZX01yUc2nwgAgjJuGJXJsKXjuwAzrfwHf9iG/eDyOplRHL4H1O3TQ4PU1
CIeag7NWyRRl8Y/OPbbnZCauuv+VmDc3OCfdnnw4TyqYL8Et1/amx2HO5CoXbtAdWKGnZSdMOUJc
rejH846WBYytx++6M4GeGfJgJ1umRQ2ESPsy6UvqrWJu6DsvAEn920W8ztt7bZNK3BeYl1TkCRFQ
q9l/me0z4KBW1ce65rJFuWqpru0ChzduJaVUF6p9CUnzw8nm2YQx7BFrqBBypvv/dG2qVuX+BU4i
4A4W4+QPylsWKXNOB6YPdBXptvJfieOTDaN25aChxTv8e9wGm+JVU4GgW1uv3vDRSeFgNRQDwMZD
LH9EzrsXpwQjAMf0/pzaOCWCOUbeu80+J6NvjrTvjj9WxakY0CTfTzJBVU1ONjF5E13UCoYPfgzn
nxqKWTnAZ5xczNyhuD/50SVPddyqN3/4S6J/LncngUcqvyjpVzTAXdiX7SHwL7FPoebcZSyQtG1t
K5enPcATl19sKqfL6lQkQZzsy+vPtrxqw6lzPkptr6nfLf7tjBncTH4GqkItfoLpU2++7GRFw3cG
GTPAZ17m/ImxC1ggUDEzG6J9s+hpLcbvyhYzgZuphqmVt+UsCnr+79lX3KUK4zjvFhUxspb/pMT6
qb8c3hu9t9XKb7fmN8WF0Php6h2dW1n/U1bVKe4ukfUji3+x/6Wjxteb+j/SzmxHbiRJ16/S6Osm
DvdlcOZcxJK7pMykUkvdEFUlifu+8+nPR/VMK8KDIJEpoVAoVAhudHNzc3Nzs/+3njSfQIeouTUe
whlszZHIj9OW1n6SusefKPUmaF5H2bgKgYjWo+8DdpIHNJgoBLH3Bi/4Ew1IxTen/lAETz7UUD8d
zrw9vjYW5AEjZdC8ReTUgdH8ZFfqraf9BW7kg1Xd9P03jeikpRdEKb9k8pWWPEsG3EM2j+rPMjmQ
ClDgQSXGGsBK6uo9tQA7i6KMvmCb+VySix8dvcBxAXRJ9CErHitangEG59z5IjvPNBfuZeVjZrl+
1VDs8s0hFDcUV6b5VUqOHjN3aHwKOR9aFgGa2gDcI/A9wLQCTR02E60vrsx0RoTB/kxNeWgoSqM5
7ThGycFUAKpwCHcgWSNWKYl445rqZee7394ZzjetBnuJyjdbeWdWrlyAJzjZ0DuEx8l4LPT0WFN0
bnBrb+2vzfgH2A/UYtxKFHOYYXAAaaFI3kXN/ICzC8LHwubN7L3mfe90KqpfKp/izjubKl7oO5rm
fdR9cHj24+/+y+n9IdJsa3L7rHvfco3yk4zuAspPu/ibPlJTSKOMo3S7fyl+lk5myF+lZanzyLbm
T/b0/p//+D//7//+PfyX/z1/zJPRz7N/ZG36mIdZU//3P/V//qP49/+9/fbf/7RVHstsQ7NtXVEt
3eIPv//953OY+fxl5V9S4KhjEzr5k4SC80P2x2uHNzRVc1RD023NUGXlfHg7Jt9bUJ3xBOMc1Dwy
uWjr47oI82IGiDAA23Q01TR02TkXUfnkNSOAnZ8Arh/tT3FzNHFuoeEf1+XMmjjXFJOgJ1lFVRpF
94KmKsr2wfdyMpCQHwvpb72g9jalq+WHGWQbopamdCrKFqY0eFoI20z2NA5fM/+HA7aHQ/BoQW69
PqclQTY0ofSka/xLm63jZPX1li6SMhyyJ0U/AsvecOE1KXHfrUuZP1fQnC5bFltQdhzTcbRzKa1S
VKMRStkT1KOEjEN4rL+MQG6oN2X/bV2UMo+1JkuYkQ8xNWaOLPq4jgnFA+30ZGufRu8msr4PJMkH
yAWoUg/0+1HlwKdacP0LZgEXH2BTgExtnqIq8qzyE5X6HvR+bZ7mT+mdJYMKcbM+/MKK6fLJ8IIV
OlpRV9oY509y8RCWtL1eSz7gwo/rUoyNSQgGaDu2Yts9UkqexCiJ1XH8f/6eCGHbNl2qplmICBWG
xz9ovca1rktYUBXElpg3IKmAipiChGQo26A0oD//K8n/CIY/gpiOyQ0ZinqpKUM1VAvXYKATXRAS
+cZIVypbNf7T2n3vSPVbj3ZyB2IhQNj0mQ7jPnA+rU9sYXVOZRryuYn1NaUbbWxnT0VAz4T9OS6c
ozf5G5a2JUVw3XHQQBod4e+s7nPAC0QFVn8/jBu+YcGrztrTdMdxdEc2BEvLJkuPG4P9qjqf6vQw
AfINrWJr0Ck4/bWuNmUeS9iaBo7OMQ2MwuGwONdbE/QgMwzMSLuKqRbZfzQBJUi+enjyjpPe8t6r
sElP3p+AZ/CAnowfouGWytz4av1DLjRrqbIlYy6qphjzP+ffUXa0506+oz7T5d3VXyr1RbWlb+sy
LtyQIGP+/cQNNUkJaCKHO6DHT5nz+OP3Rhc02VWyIwcRo1dKc+zjg0RV3bqEi80rfP/8+8n3V56p
tIOMBEuBKIJbDPeR+3hj96qzDZ9ZxCxFsbGF2VObmmB9nVL6ZlQnEHPY3vemDK4AXrpRPWgwOxBQ
2/5vSDJ4mK2fdCq/zVE7KlF7xRXOdYIe+PIErAtwKiLzeswd4GljLmjanedF1+vKuFxMUzH5UsPm
EHVUR3D6ce4NiizTptA6n03zJbr7veEFLdBW2MQ98OwurQAmce7GFl/4epXgQpE1WSVQ+7kIJ0tZ
xmGhBYMBrt900w7X0bBhKsvjA4ekO5bMrha0Q97S7zxJ8Z4pEuOJwH7D56umaXGU6Dw62+q5JapZ
qRSWXFvPVf2ugsn6/tXKJ6LUddPGFgksha0Ezl/kK0BFPgMswRv68Pq1VY05GjF0U8f1CeeTUuRG
EUkJb2bkI1R20qs9gakatmpriq7hzzRhfC3Q6yGRLOk5pKrFzz+W0rvX6+dEgC4cdkNrKmNW2dIz
FdSRf53lGxegWb/nLsBUTcUCO1qxSGQrgvUMvmopGuVCLnn5EUyluQT0DQZqWoYpc9Dh9O3ZgE82
QCEX0RQVtfRc+9+cdyqsOOsquvSVpi5rJrZJKK/K4iXLkJpGGkFMhab3MEIZy5vbdOOorzfUMynC
PlCo+2sqTQvdEGKZcU956/osFrbx2fjCqchNNsnrjvGb6rYJb2Fz+L3xhVXgywmbQXp1x090Atjl
ho9eWATOD8d2ZF13CNGF4dVKlmRt0hJXpnp1l9zz3Joe1mcwm6Jgqrh/jWuurmoqYs7tqC6rZORV
CxEtUBv2izc/Rd5T7cC7x7qkhU3BftDZF5asOIRl55LSsC0sK2prN7Xfc/GMqQBxPqyLuAjGLPNM
hHDAl3kAwKtT1m7ZW+R1aH4FRXcs3ym9Y30GijJ6lPqQ50cv1fWN2S3o0eFOIJOQUEzdvogDLTOo
4kytXB4eY5bJrOT3UWG011qrkW00chjdykR7vSM7kypMOAtAq9QlpXKvyuFLLH1ZV+eC+TG6rnOX
d2RSLsLuMcqBkopGY07KpxScx7q7zXmTTcKnN8ix6Ncg9iLl8vP+feLLrNqR837gSWUKX1rnqCvd
vjS+t5K0sUZLFkhmigN9jnlM0dbpgrH8ujQq1+41Kh6/97xQpcaGDS64HMcwAKy22VOOJia/FMBu
S7ppKze1qHgPw3djZd2u62tpHoapW8Q+FvtJ1FeVhcNkR1Xl9srQULpnR8+gf9FJ5yTBhqgls7ZU
lekQ0yqyLlzYfDmiUlHLGzdXis+SasN7OYNMevYVMSWPLVtZKmVJfRahM6HdT58n+CMNPuxGpx/U
1QsbOhi1vwlMCOV/UH9x5XvqTaBKX8JMfaIOg3bfuxwwS9iorwBrfn69kk8+RBFihKbsqyCZ+JCG
jimzg8mAwvTy87qQJYd1KkRQr+Y4AFiQq3YDCLamT4Z1HSRPaNkDEoDIc13YktlwK2aTOVxOFF1w
wFMte505zygbPlfNkwcYppE/rMtYXL4TGaJDkn1Zy4OscW24HGawyWqganFdxk/VC2cWgbkJ2LpN
1ooD5fwkcSxH7nXjZwXq4+Tdz6VXIA455VdFy250j36GmZtiS+xseWtShRuN1/uK509T7SqWR7P6
baZ/8vq7QP+k8RxogoIEBfxG3m9RpKFZMr7RMDXxUj+UQwm5bsCK0XtnKECKeo8JLxUAhe4i6bte
ftTjN7gv60TkvMAnvthJGsD1bUSGTuXWoI510JWur9+iHZqkZWTLxlRsYYsHOcWMUuHVrsbdxHwH
2BVMVOsiLlNoRALEGTYGIus2TWHn0/DsTIpDXInb0KSWU+EXOU9m/ai2YKlY+1L9BpSU6cTXtLmm
wYbwpT1gy4qtqDoHgCEGOn4qOVOpsQfG4SBTU1Fu2P/W+MIesyPKH3yd8ak3BZVcbzeud0tO6fT7
he0Vd3mcxErUuO1Ivhv22JyaCd67jBG8lJiEP+1qAVU/Bi+168u2NTNhi+lBD769zcxyqqJiSmad
fiNgmnUjbmIWhhsNuXQbINBzu1BGepJTSjbcSn+2ms80QTr2U6h8e+08LFnmbmbpBpG1JaaAoga7
GCMdV3Elad0hUfsNRV1uoVmAYyg8as/nsujKLV/3h7JDwPC58a5VGjFAOlmfxKKMOX+l6nDl2vq8
WCeeQO+TIVYDv+ZR8bqMaYWm02vDv12uBtPghkx0aQFTKJ5Ijj94nS4hIofAhzIaXpdhUIk31vzS
qs6lCPslVQetasHfdlP9S6R9oMJsXVEL5xECHB5Y5X+rSlgNuanigbiydmM44EsXUs4A202L64G6
U0CJbSU7QgW2LnVpeeaAzLLBv3ds0YvykJJOqmrX7ggGmUT1CbUZdbexQBtCHCEIUjptgCTLqt2g
+DAZvJQfauV5fR6X3obrIEagkLCSbfJK52bmQawLQwl7PiRN3xwNsHUgVIhoWzuExYZnW57OL1mC
f5EHO0iqKmX3QwkENjBw8vbGzpw/99zBnE9HcDBd49GWX9J2YWk9hEA8DFr0GPSEdzN5CiUN69q7
jBDOxJnCAkVZnjf67DFHSrek4aiM8J0HFDwl9+DlDcq7KvprXeLSnj1ZL1MIWSOvHPhDFElxRBd/
oHpEd66bdkONGytlqudW0cGwNlkGUmrpcYi++tGDB5HQ+ky2ZAgxQtGoYQtKBsE3waNzoHORntd1
EUuu51RZ8+8nPnQwS8MuaW52bf0KRrZa3VDT1vjzFE/Gr9qhmby6ZAoDOCN7S3p8w/fP9QmqbHL/
Fxc7z/VcTno2DBi09APR/f/tDQJU3SK7xWuDLL5CSFGgyX2pkRSKPgdXUfHpDcNrOEjOSosLg7DE
1SBHbdcrtQs7EhDW6vPvDS8sr65Omj0NDC+r0pH0YpterQtYdI4GblyxOSgvrt+hp2pjp3gUmyrN
XqdMPI+A8H/ojW/9UB3nctR1eYvea06+O1z61Ysrol7n8ajkQQ1CJkw4Pu9xNPPV3+VkuoF74Zga
/fW6wEX/5TA3y6Be5OIuEMPeWUSmXrldYtyOOsR6GmgV4wfNugtopYF1touzjU2z6MF4tSClOt9C
VGHTWG3o+a1Hqq6PK6rD7J3evc/Sr7Zxuz63pc05PwGSXTV4ohJte0onwwLpl2xkldx0dMjLyvDq
6zYxh6VSoTSXCVw8gxmRRUOqpxEwOym80TQ+ReZmqc3iPE6EqOdOptClrpGg7XBjlsMEBnwMkg27
W7ivnU9E3KhW6bVVZDVumT0G3keKoijPo+eIEsIJKJr82vRuGuBLEjo8wnQjQFwyQhUXpPDkxKuc
GIKQEzYUvVYal855GquvDCr5AQ46SNO3wTTgu9UPJYiNr7cOTeF9zjZ0ndBRsEKtzpVYq9PWJZW3
e/RoYPm98eddcHI0BH3o6bXO+JYW7BMQLAfqMddFLB2g1KxxQSD2tS/ytllWRXUK+pjrwbs7RT5o
BNqev7ixj5b2q2ZwAZmfMh0ub+czkcfaNiIpYyamuvNNut72qroDtGJjOgvODx/Ea4vFYac4Yral
6wdo0AJ5cHO9oJuqp6P0tqddXH9fbgWiC1tK+XkxJB0NQ5szW+TJ4kgRcFBF2oyu6X8DtTX7c31h
FjSmUP6iGibHBokjcTdF5tgZgTW4Mtwh/dWU3jbTNSyX61KUhfVHDJkW1aIeSpbV81nEU9LCizYN
rglIaTV3aoDq5r9EBUyzYBfHTznlt02n76nU2xVAnOWQ0cQ6/Um6u/4pixPW9TkpTqhiiQ+6uS4D
/Eknr9um10D2Ar/leXfRH+tCFhftRIhoh7HeKb0c0TEHps9LDkLy+viL6jwZX1Bn2JFqMfxsBLzm
FnJ7Ogm1ZOO43dKTYBgj3AxGp6VMIfp7Lmx/kIx9CDDS+kS2FDX/fmLd0SCNU2myGkF9A15mWD+t
j781C8F1wiKh+FCzoqj2jvpir3s3OQ/OGy7YinayHPNXnMzCHGMNmpt4dEPj3gykvUGHjcbxsz6X
ZV2xTYkTDOcik5OrFGHLQT66tX0ApFENr35vfGEW1CcoECdiVAoPJtpNlGzcEJaN9tf3z071REte
AiiApYB9CGqqp1wZ9N11G1NYFMEJrJkkOigoF5Zbs/00CVp4PUyaC4ojvV+mcnyDlk5ECFoqtQrc
/dQf3bR6z7PIVD7/3viCloJKi8EjYgpOu7e6A7tuffwlFVGNqpmUjGocxML48sCDYNcAJGSYz5H8
90jjTBRt1GrMYwiZDQW4clicHM5GiqLOV7pyTL/yo0J2I/BrJNX16bBVy5twuguAQlmfz9KuMObe
AZ04nRkJfkqpwb7Joaxwlf6+liGCBQdrXYIye2txOlRgUcLEa6OlqcIRXMnTkPvcSlxfz69H9ngK
F3LYZ7etLd9otfXeiibampzPigFcB1D26/IXbnZUDyv0GMgWG18M/+ByafyScgXXqeeCbju6U/27
ZAYhg6RsY65L2rRMmWjTIBi4qFFNw36cSLOqbqvD70ghIkz067OZ115U5qkEwTbqqem8wkJC3x9A
krkafvjpG0ycV3vepjA+TF0wiX6cG1dynWae9ECHWQYB41Z18pKebG6hPLjxLsU1+NzCLc/Th8mA
lC1XgVqMZwi8jUksSsCcedqm/dkSjU6KpCKY0nxygUPcBcA6fVtfhyU/wJOTQcqAOIhZnM9ghOet
0WXiyhJS0rT/EA/awRk2jt+lSZwKmX8/cfkhBLv0OxejO9FAqu1U9Q3O+HR8YRmaZIT9DNwOV/Ov
4f2ldXldSUvGejq+YKzJqHpGlHFkeUl63YIQlAafDPVpgpp4XdCyoqjf4gGS+4tYQ6epnlf2cTe6
cTQdfbBmbOPbqyWQlqMMUFF4y7pMnwS6OdQa1IpllUIDNDxbvrdxdF12v1gWb3q6rtFqQ1WLuCvS
NNASQyt7cpjQypY8ve9gNgB0Ui/Tq6kCXFfr4Om0JNDcnMaEaRSv+rnS6/CmHkaweyFC7jY82sIS
nn2TsISK5xW2VfBNQXWj2oD3ACSav6/AxF/X79LTzpkg4WANByktZaXqXS3NaPR9kqMXSIRo7YWu
4Q9zfLZAxQTJ4i1SLWobqOskLBQPB0Mh3VrFfufGGv2PAAc4xb4YrmE4hRjQ2cvZR9hlKq3YkLvg
PVSe+0g30sOHeMF7SE4CqaFtta7i/BlRbVDNJYHGxsG3EEbQvDdXM5oEEsQT596jHmKP7oWso6js
QcogdRq/x+OjlNwpzdaFfmH/UdEoz4WsHE7c7c9FRUk9tYbSdm4PGjmwAtPrHRX1sRxHNmV/l/mP
No8DOx6H3o1oNaqs8H1V+Bu5j6UlMTAAIgVyLBdhgqyNaV7qJUQB6SFlQ+nPiuauW9uWCGEvVVUY
W36LiMHZhTLI83fWVqZgS4Swi7RIBVlxQoQGK3t4P0Ces2W7S2vNizsmRVJX4yXhfK2hbs1HBymu
ft0bB2ik1pW0MbxYDRaoVlbIGsP3n2z9fRO//hZFsuY/X/8zWD05UnWzSQevZXijAUL4PrP2EBCu
z2DJZZ6KUM8VJOd+R/sna+B/qhqoLHeAPUO7ty5kS03C5p6mJnPqoBpcqCf6CIb56PvvCZg/4ERR
oRKAyzzvhxkP868k+/GG4ed6d2o2KOARnVPQFLpd5+zoGd8GOM3Ie0NuhDfuXxKECah66cs1KJtu
CMftrRYf3zKB+U7BjWZOLp7rJx1VeM+DuneLqdzLoA9tvUgtuW+qW/9XgCXss9JOOhuwB6IB632S
7AfKW/wpPdD1ntsbpWhLVzTVpH2cDh+LRiUx8atMhjdo5di6cn6fglSgfNGLb40FQxYAqLp51wz3
uvJXrr/+OWCOdvC69JZTdydOUUuDINHD0vUqCK7Bg5A+V2lwmD0k8LyFD6yfsSFyQatkLnFeNjU9
mipWNJpj1PADJC1KCvwUVHPBO6kCNBoepth8des01+pTYUIVRGlrnp9qduHq3OBtG2jM/Jpqr7p7
8kGBNQdtv26TC57nTJ6gz4Rwpg1Cr3C9LPkCO0LvOEAaVQeaP7ZSqAv+h/zQXH9v6Sye+F4d1k7p
DLIC2Y26G7/lGyfl4kRORhc2F69wtdepjG5YH8CwGIx3o3WrxNfr6prVIdylz+Yg+NC6dzK90pAC
o2ofg/wbfpZ/qBAot86PUWr35qBuxH1bWhN8klENdmoOSCxacJyuSmnDALbGn8ODE6ct1XWZTnS8
ATUHtCa0WBvfvxBe6DbtK9TzESNpYu8FvO3w2ihe7hr217AE0O2uiv9aX5SlKdCqR3Aszw0smlBn
kzSdFYLBV7jJA7icxvAGDZ0OLz4tWBGdRGNauOCWdd0XOrE3VLT4/QYNCTzT0NNhzqZ9sgRtLyu6
JGm5O+rvnfrRq8wNAUsezKYlkDCG1AY33nMB2VhrnZHwqB7m+f0QQhgLEmQMqqNf20e16DeSkUtb
cS4bcCw6ENnn8+eczIekc9Y0AV0Wnf0s5d4+zZNDK7vWxvv6gmUZFPUBwUSZFb0pguUmoVT4RZ2V
bvgDuMMaINwNtS3Mg25t/L6pUwCB7z+fR5wpSdECUenm0DMBAVXdVYN1iMDb7Id4Q2cLNnAma/79
RGdc0lvDttPSrbTvniQd7Cw4vHqXnEkQ1NU0zjT4tIm7jXRVjB6ki1tF+AtmdiZBsOO0t3OAWZhD
XJGBgMgByNDqmlp/y/y8PpelpSdXOvfxcCqrYrNQbUtAunl+6RqDa8O5AWe1cb0uYiEHDMzMf0SI
mAuD1JV9pHMwVvVtU0PvIb0kTrujc3oflY+GunUQLxoAF2Lu+KZNMkc4iOW8M+PJUvHz2mFSrrXm
Lcv/a3yxWjRsVFxYxfiJDafLAai1dX0tbpaT8QUfE3RhpZi+XrhBM781qTAggv3dbdzFtqSo59vE
D7q890MNKdB1BLe6eoAmyTM30iBbUsSND0YzXBvMhY3/JEUWj3/WsdGrg1dEGze/jWV35t9P9j3P
seW/1VYEYEtDF7VxeG1NRdj1oWTWeq6hsAmo0e4olXdwaE1b+3FrFvNXnMzC87xGLmWkWP51Cppd
sWG8W7MQTpQ2b1U58wlS2gxatdiD7GeQegdiCRgmaCbUr9aNedGTnRizEIVXdTGZXcp8YqDS5AeV
bnf5ig7VSNvwMgstdTyanEgStj0UYRRGpmzLMZLuksH42kzysbFKiJxsj/fUxn7q2+zalqZjqco3
CTMvpfwBmnN13wXW1/V5r+uZos/zdYxykrdRhp7z9BgAtV4/xF+brYTTunIVMfM+lWkoJzG7y2sV
5aB38NMZsiZd2yHow61jgExKY/CGopctlLuVDvgCzQzzR51YqBKYUEyXXOK86irOr6Stmuil+zAL
+UuAYDJ+oKixnJlEiaHyZAFKptbaR9kHLFF3IFIx7voZWzlwrialui4d++NbVu6XeMGOJjmextHg
uMrbBws60BSAO+qP9xNkBOuSlpfvP5LEqvYs0HrTqJA0wcQU3OfyYxbc5P79ZivV4iH/S6PifdGx
vKptOzTaqQcgDmrwHtUN77h4yJ+IEI4Temvs1i+4bat6vhucH0n/JZTf6cVDUBj3TbBxrGxpTjhW
ZJpd9FRCWhD0L6nU7OUgBkLav61jYI7lTailDZs3599PbN5XbcjOuzmX4Dxo9XsVzt91U9gSIBwu
rSz3ljKrDyIZ8IPt8kNn1Bsbd2tjibcjiAPHUNMNAiOIqmSQNZ3ib7V4yYM/E+MahBhAcd972fse
oqX12S07w1+GLrgMq/Y7GN+xv1q5rpsrGcBb7xi3G0fNopUblE6CHkfuTqzckBKtgBx+YpEglgmf
uF3sN+Yxb30hZ8G7/C8Jwjxsz1Dh6OaIMapbp72Bq9UoPsbSVRlAPXs/1hvpskWjOBEnOEKtq5zW
tHrOThMg3l33+g7Luczg13QET1ckMdTwJgor4+vPzdY5saEsMZdAOUYsjwrKCjiazF31GPrfAeu2
8gcfoN237J9fU9GEmBnukk7R5qkYKmjFgHgHT+smvGFcmuDfyoTSabMdC1dKIHh0DfkDjA3rIjaW
W6xqiJNuCKIWhc0Au89dNGzoaHkKugaWgk07uVhtVKhpNIwO0YIGqaX2UsgwJL7Jjxm/ZMxzPHGU
xpA7MOHNQXJ1M0aPvXHzFh39Gl/wk52S1m2WM/5oXBnhbbrVqrmlo9mTnXx/Tb8hAQA6UuqnWLrT
2h9ZFG4clVsyBC9iObwm2PGsI//Y+zc91d6vB96ad7aFE6SEiHphwVonZUhyp5hz+3DMG1FJ4mgr
f7s8i18ihCMYXg6nj2wSB4X83HRfWugh4H1bX+0tGYI1ZZYS9FZKgFT7X8x8L5n38esBBc81NX/C
yYKrbRbFGYUHblXVBz2482p7bzpvch6/dCVY1VhmwGf9TLI4kCIde7gN+o3Nveg8TMikdIU/F104
aV9IAzcgfHkZwwtu7c12A+1rSYJOVR3vDdT4XDThDFaaF2004GIB6R+uof1YX+zZ7MXD9XR8wWax
51Gj3ZvjO/qeQPEUds9AeRv133XnbXiRpXjkVJRgu6WuqUNod4VL20uW7bz4Ct6LtPr8exMSrFed
oKRUWo5vVfpcjtdRSgn3FSxIsEKsC9qajmDDXZl3ag+at2vU1V9Kod+VZXWVKPAfDWDbr8taivNP
VSeYsmW1Rpo3TMqAOTnee/HdNBxV6O/kR1vdkLU1L8FRKkChD1PHvBT1MIZULEOf+C7eai6btbNm
d0KUlbVyrY0JdkczllUcNNjPzA2PvzwR0JvnnmxgmYRASynlwYltPH7TGe/zQf6o2D0cERUU59EW
QteGLDE7mbeePyhzJFTdwuWj7SDfGd+QYddpIfqf6ThCsCVl46SmQFO7dnqtNO/hFV63sWVP82t8
wRNQCpSXbcT4PnchufwTktuNBdmSIDiAaWiGNgqQYLnatFO+/t73Cxu/pd+C2gdixZSGPniUtwK5
rSUW9nub+rFv+phTK99I7SczfqyKv8Jgoy5heV/8WoX5K05ORiMw20g1ZVYhf0zjT3L4LHXH31OU
sMHD0bIoUGXrDeOVDwuWuz78Ykrw1FCFrW0ng1pa3rzMcEmVUXjw408BdY1ZcS+ljzqcvBQZ72zr
L32469R3gfPdgXVg/SO2TE3Y+3kNtIXlsx9bqioaH4rFjVmuWwM1Yefr5BdFq/nzzUSFGVK/geNr
CD4o0affmQal6edSPMKwKU+RonGFm8lyN07/dTXRd3E+vmKGfVIVXH5UiKA7eMc3njgXx9c0zaKE
0bJNMQWmlXUnS2XFXbqIPpB3+0ON6qs3qOhEhDCFPFTU0dQ4rurqsWk/zZyVvydA8FrVUPNMjJbc
Sql2VoOxbpXkbmlp/v1kz0920zfdwBRgUp8pTLZKJBZtFTwz2aGWm1ZowXN1SkQhFEguFADtIc1M
zGtFOkLh8hY9/ZIyf8XJLFTJhu+5ZsvpSXrIZ7ZOa+uNcWsigudyuizsAg9F+RDY1P5HHSbTzoLo
9NP6VBadMCEDINm4IgqKz6eSpWXVq4VGTsD8YhAUd+CVNq28YVjrUqidOJeSx3ISehOuXnbI1uwm
73O1ldVftKz/TOSiSSC1Oi+hXpC48e8p3TXf19W0Nbqw9TxLsodh5Nre+M/lLoo3XOzW8OLGkyq9
VDNWQbKuMw2U8w39L1rTiXKEbec1mlpBVkP217y2r/KvT9rWS9HWCs+/n2wJv+jS0pzfrI1kP8IB
3MCc+yYlAdNlAaasKmK+Tx4b3nYNJsGzdQzCxdYLw/Jpzh6wHZ1adLz4+RxK4s40ics57NF3bfnN
7O9DEypm5arWP4PZfwgoWJqMu9h7KGptFzkP1D1urNSiHk++QdiPNMaWSd0V5J+8x7G5MmFj2TKG
JWOzQQWdEetV9WKnZJHXZEbXp9T8KDfQhR30emO3LE3iVIKwW3JvSgen7VJ30n74+Xu9vNVAoFjf
kRcmbZOkA01DtYwZvUtMNhqJp/bdWOcvgRPat7WadrdtTp4ZaOTvcpltPc5fElT8lGc4pLso270o
iRxiS5aTfMpf6tKCGPS6s6zDlF5laX1o05u2fmgTjc79eF+PBTx98bNUNA9KmD3ocbHzLHVfeIFb
w2P3ejWYxBu2QTccrQ2i50jaaZSKrnzxa2unmc1Rij7mjXodGVsYZvOJc3aNRQGnkgQfMhaApFkQ
ir3ELQqAK7cbb0bnJQTRw4w2HiYuDEiQNf9+4k1G2YzLkkfgF9P3jiPoOZjrsd9sEFoUY9PmB2gy
BYliswMuPTUwmvIl0r9pVnc7TtIhy7d4aC72G5Oh3xobNfmvi/JrGr2A1rTH4qVvksduSu+8yDms
W8GWCGHD9bVDUYfeFy/xoPyIJfsmTuqPrxYBsIsBlL2h0QH7E8TiZEn0sSsNKc2KlyaW98VnO9uC
YFvY0GcC5t9PBPB4oCpSlBewqVPxlt210DUOvXM0tg7b2Y0LhnwmSAitfB4QaNWJixclkB4Vp4GX
trmb8lu4Hq6ipjkU0Om9Wne2DakMZYEzwqDYQFUaOQzcQZ+/aFN2G3jQScsbt5sFS54L26GKIxnv
AGl9rjwrLRRjrILiZZTqYyLpJoSihrfL63hD0IKlzV3rik5yhkpbEZbblmw/iDwEZZLKEfzX8OrY
GgAm2Bg09sTcQiz27FmdZugRVJ0vbfPHGJTHztnCk1owNCTQFk+/GbWooq6aGC5hWpTzF4ObrPy0
Oyjhp/X1XrAwJDiAQsCsdgk3lhh6Fw+5nL+ERrrXS+hzw78zo75vkmGvQIqseVsZm6X1P5UoOABj
aoOmMZA4Of2+0Z8b+aMFx+X6tBYVN6NHYGMWYZKwQ9OugBOxaTFjOb5tNLk5DmYWHfvC6vYp8JMb
R9vSnGiTnQuT6d+keeXcptNaGYp+SuKXMKFoFD7V2HzWlK2L1pJBE06yOQHPlHm2PJcitXEmOZ4T
vQQApx3y/HZdZ1vDCwuj+sHUAqMfvThGFXxwqI6+tczNhN2lqn6WV8P0MpftX0A7VWOqStT1By9N
H1xJcB72g3NwOvlqfTKXYmj/NGmn1cHjh8tAWJFKG3K4eIbmhZ6uQ6TdSIO1j2HOXJdyqTL2P2Vk
9gxbAaSE4J9htG8n0yeyG0d/3x4CWLHXBVxGMlA2gfZLKsWmYFysRu+svG37SSpenFG/MvpPefIQ
6YDSTH9Y/dd1UQtzORMlbJmhD4umKqziJTV3TgrV6et1pVB2CLsd5dWAbQl+39cSwM8of32JUq+H
ihqG97rKNvR1ue/hrwEOBW9sc/aLgF7YUzQ2ctO+wGEjw+ta3Qz+3t7yLguqohNhjmRp01VBwzrf
iHUwVUrYT8ELhY3euzDR+6Nhh8VG0vlSCrvccpz5fXF+yhRMWM+MtBua0v6otMWxe/Rr/fjaFT8X
IKy4qYGUWfmV/bGGxn1qqLXaeCa9XI1zAcL2qDTwdwiP7Y9DXh+oGNklu04C2w/44vWZXO72+Xwk
Ooa2RDHpnj5fkDDuYUwu7PQlG+9H2Fh22khuVn39ipyLERwwfd/5CBJP+qJel8Fw0OUtnIrLJadU
i74T8oFckbjbn89DG1V5qnonfqFPdWffdPLW0/iCohAwp8+wXyIXcckNz4u1VopfjOQDXUeR8kfY
uutrcbnoeEOgnYFVnHsOxFMqq5U8je0uZi2ag2Hsc9iUg2PhxBtbfUFXZ3KE4ypSvGR0fOR4hrMr
/gwj59UO63wiwmLYsVUX9YiAYuBmN+h7JXzt4yHQhjq39JkhSSO+E1Yj9kttVDqz/wjGFZe7gz1t
oVxdrDcSDHlua57d4QX/TWo7+WAn/fBRbw+Nf/CtY19dr6/3xTqcixD3HjeGKDMjRCi8IH1wtvrk
L8xJGF7Yc1HjWb7dM7yn3LU/vCjZ2cVdvuVAFieBi9VncCaozwRPlRhxakKyMHwM7yQ52fU0gq9r
aWka83WKJzg81UVb2SBPdR1qU/dxfOrM28578cbP7RYJ4OVqwy5Ignze2LgQ8W09CcOxqXjoc8Mh
3Tm+Wu9sObf3alVuXK1+NqmdXUw5k7gmksoBB2PGNTp3VFFd9pVZpSrlCN9jD6gSWznYSbHv9bsi
eNeND7pe7iNqNe3wymyew7fNFH0aP2H4xYB7SBVt6OJOBURY3jUjIPVBchjK8bC+apdmwTSV+ZLn
EFCA6ns+zZKqejkoR9U1PsvdjbzVA741/Pz7SR5h6hUoFwqG1/qBUu3roNmik5sjkYt1whxAcJNJ
QYqAxEYp1bZdGkygT459n7N5pt0YQbhKzfF91lu7YrOUf9EKT2QKuekiS3Qza/X/T9p1LbmtK9sv
YhVzeCWpMNlDyZ6xX1i2x5skCAYwE19/F+bUPUeCWGLJ+1klNBEa6LB6NWQOYHK7b/iTs9ajanHh
4NVhYrogi5OOH6oBWV+lOg566w8w7Hl4fd8vtRVVv1BVvGJIv8LNP98Y8GbESQ1D8zAXm47t6UPL
9s4a8GJhnUAFjGAbpiA42qRJmLFipJlRmgelGe8yZXjMjOmJMb69PhcxjHQEdFEA7MIiRvcd2VjN
m1TtNLUxD9yewg5FHLH34paPTR/NqGi/LmthX4CF0VA6C7VESYw0JdbxsvRKwzpUWRo0+uvEvlwX
sLAxCLfoSJrCL0IkXTpbvBFh3Ti1D236Og7cr340gA/W1vG6mIV54AoVdLom6Po0U5qHZXDHqahi
HQZvqyuBsTKLteGlWeS6xxA/xPCt+mqpiOrxWzP8no70PqJfgtECTJ3So9kwL2vUOLYOdlP5H06+
lhtfOLoiKIVCOJBGwciT1if34qEpe2ofgKlrshgUAlroOTdbR2Cl14Qiot222IlzJfQKntdKNdkH
dRh8rwpo8nHzLjt473GgVPTMBS/kuYBZLzNtGplzMLVtn4bmGvXuwjbDZ8fqq57gnpdj9qWujkaK
kNOhQIkH0lsbsrl1AgY4ssGohYsQZXXyNWX3HqMTqCYPRhy2ZcDoSm7jcgJn41+YdjHeJgr396Bq
D90fWq3cTJfKjI5MQD8IPUYnUkNa/9IbW6eztfgwFpnfmRqqbfpnZ/jhrOEAL4/ruSDpJJmNmw7g
/44PJNlU9+iZstZXZGkmIPwzdBCLGpfUnpPupEPCKLAPXhlo5Lttfk0GX2vXusMtbAgacyDEgR5N
oqeVpHcdqno1YtbJkZtBGT+k5orvtjw+kj86Gn+AwFBaKFoDJNb2XXJEICsf9mSNkWppfBhSDrp+
wKa6OLDuiEWqjCw5KmMZWd10n2vVzQAOUFKcyJAPbVn2aPmJdmlHsC+qc7HNM99z1o7u5USAi4aT
7joWFBsm8PnV4RXEU0pPcw9dCORvt3ZgL6LycP1Phxfn7cQwNPSsTBHpcA9zvhn1KTAKNTD6585w
gtjQguR2Hw7yYIqg/Tas3AvCxy7JajbomQeUqQt73duuXOWXCng+vjQf2+O0LesY8+FoyhLG/ZN6
+5N3LkJSDWumhaHlEKHbW6Xza/3u+l0r/n9uRiEgAxUXRFiGffGkxnxqE+7kykHnE1jtYXRWexcV
K/GzFyev12Utna5TWVJoY8py2kwzZLlthECmB+jvzQIAptCRTYZDiuSYZB/EzuB4tWLFB/cbARe8
mt7MzQeDEw6ih1Q1YpgXuX41MQfHcrr40N5Xprfhxri5PoMFDTkTIJbwREOaYmJtE7fxQSP5Lumd
+2rYWkXY6KGtd/vYcLfX5S2c4DN5ksLbykSpnWNC1FI/0rzfZ2mxnyn9c13Mws6j+bKN3KiJJlJg
7zmfVj+xsskKTIvQV6N6tFcCsovDo9kFnBqc5AsyYlKYGTLXdQya/u8lisbLm7ntse/AuYAPCN0w
YVhJB2vMtJbZbhkfmgGYnS3TbzZssTzo5IjQO0hhLuJZmdnPvd161sFowkELKA2vr//SNsNNElFk
UKtfBC8rQqfWGGzzYFbFXWOwNzrWWwDqVu7DpX04FSMreNpUYw/f8IBCK/W3ulbytjYLKWxhgdAa
DHueeShBCciyPOAOCVhdB3+xWKhzx1XlIpMnJ6c6SnJSEWIdEsJ/qbn31KImpSNkd13M4mLZiJQa
8GGBF5Bu9qHuegekyvZBG7qgrbYjdf5m19GfHokjtEmGR3OudXWtZTWYf3CqOA+noglBwDuv3SCL
0zgRIk3DVAvkiQYImXLPt8bXIrs1XySc/BMBkldZk9LNkwQC+rkAkJ/4f2ElnAmQoiJqW6FuQCwT
yK1C78nxbvdnBCWWjpsJ2VTEYaVLVq0oMdPYMQ5Gxe/GTNnwesXzXtCMMwnSTuvm0MeiS88hVt7m
doMuXStHaWGXcbMauKLAHKcB4CIdpYrWutpl9iGJpzsFrPXa+Bd3LDj9TTj4ANKhYlM6SHqbCQLp
2D7U6aP5gk5mN6sboIN4fNBqFpagDIAu7DaeBr20DyP55r4oxttfDA8MG4I4Ar0qvxBppVXl2OMQ
Id1o/MjmX9eHFxsomWmOBnsDraDhV14YHonhFZTXinKwfxA+Boh9BrU1B5W3lgP+5P+VJekaHmpB
9A58kZRzrDSHcm71CqhZ+EYdN2X5oLLnbNplWh44RqiiA5JbrQTeF87vJ1E3gtIeONUdSSjXG1Ru
5Nw7jMkbs62NWdd7mtzsBQLQBKvt/4VIj3hiqOjsJYSU1ku1pe7tbzhUA74GqPxAtiqf39lQlZQT
DI844sucm++Jo/y8+RQg4A3+bLSMF66y0NIT65A0imfVnMYHj4VG7yt/ZmeXraEAhZ5JBwAoAKBZ
gDJxUGws6WE+NjnP+tg7cNR7O94v245iemd8I9oa3Hth14WugGBIs5DJk7Mtqp11DZ4t+APDvGvg
nmmNsS1afXd91S7vLpDu2oLxEgw1MNql6xdc12ljxnN3TO3Wj0Z0mL59fFND12dgQADLk+Nhk2JZ
vBqK7lgaH8XOqn/fPrxonImHA+2lQeZ8vuk9ertMU+m2R2/64qaBVv3L8aWrPa55ZTQtxk/cwPl6
c99Sz0avE7Hu+H64ZNLLNIJHkU/oJPx1Vu8aa9vebByASh5Lj6iCAF/Ka+8VMbA9TtYch71jFxuv
mTe3rv6n1Q/j39QQr5XT/oo+xwikF+wI/LiXbtT45ljk+fiSydypiR2bFmXgmMmfCj8r2YqASyXD
yoMWAIFAxM0RPz8/PkbcTM1YdfWxTviPrp8DbwASvkt/XF+nywcKr4W4/YAURFpGhnSmQK6r5QDM
czt+z00jmBVkZAAuKNhaEutSnT/fJdsBGZoHLJR0CXpNk45W3UGdB1CD+WytzmBtfOm6yNpByYwO
4xtJODl+9nF9odaGlxRistzeoWPbHZUuCawfs7UG2lwQAOieCSfSQhLgouOUPbY1i121OxYgxW7u
NHRTv3kGuEjhzuNEQSPkLExVDmbG55YeSfHebcrh+83DO9A2JHYB1BcdZ88PLLfd2S7qmhx7N2zR
RGDlNVjQh7PhpfXPEgXmVYXhQ2r9YHdl/y8/X3o+adEaMZBg5KiDyORn7abb68uz9P2WByvGFn2d
EDY/X5551nTOlZwcabox550WbyZ9xY2/DEKhLkkDClAATOGhSi9C7xVuwlVCgG87ulkVdE0adARd
VFxnk9S/7XZF3sKJBYASOGNcUuhxIjvc5lDRhrspOaqj6pfpXTMcr6/ZpQAPjClIRsMHQtZThk+O
bYzqS8Uqj0P+Cr797mbv63x4If7ELBtqWsdA75XHBOwfFpjpKq3zh85a2fm1WUiKAYVvK0QsyiPz
KxLyNc5bcfDP7b7zWUiKweN8hJOE4ak5+5b5TdnM/TtArzffHojNImkPPwyWPpKs54sFmCBoGTI6
HZuq9h2a+WuMQgvLJJKHqE9EnPESklRRtMrr9ak/2oHZv1L9Zi9C9GVBbhXNWeGtyM58q6BT+lCo
41HLHqvCC9KkvH2fhaMCEIgquvrJZjFyJM08t958zLL7ZJd6N/spaKdxMrxkT6ZkStJkwPC6/dYX
R3tzXdcu7yeYYSCNQJEC2sLBID7f36aemWLZlXpEDn8KaVEqG8TQ3CToumaV9VLea2SH0bEX3qpt
4S686JVjUvh0BTP4kWl3X6i2vz4VWSM+R4d1h7bWCAfCuDmfiq3NIyc140e3mN2X2s7cR+RRrDuW
N3UW0DxmwXWBl9PBVFxwh4jEPRjcpLXrXYejUiEbo/S9cjfJGrztcj7nw0tPRwoIOSENhjdmNEjq
3tENXKu26VpKaW0W0rLlatpoiQUx6Jdcuz73Vk7Y2vji95PrFv5G4rUZxi+9zGfzQ0tXnAr5CMOw
BMoXugfAMgrGZPyBFuepOkzjEGnsqHmhq0LJX2/e6VMRcpQlMVIlbxA3jTTdb1iQrhg5C0skOiSg
4MQTaigXJRDP6FluFEPUqzuAory1RO7S+ABIIBUiEAgAgJ5vQa80WtVl6RAhdAq6M+LfvjyAfnzW
txnQBk2yQPQko64BYvyI6JOfeblf/L6+/sIKO33ssMVIFsFXx8NvAtklndEuG9rM8qY2suo7Jb43
VB89U/HW5crxuqCFlUIFnWBUgzErmvGcrxQwxBQaHQMravtxEmorpsfa8OL3E13IHRe9wmoMP9I3
Zfxh3lrx/7lOJ58vVOV0/DkbynHE+Kr6XWsiEl1fnQVNA6YB8V6E1kWFrmwsm7yri7Tso3Qo31nd
bp1R8eeiXHny1sRIT15hFAYyFEUfZWyrDR+Ubqp+rR3WwuV6NhXpyFbWUNn2hKloaRiTUKEbj/lK
tqLYYpSLc/u/BZPvDbA1EQRTIMVS7rNK8cFF43OrDUj2D+2/c8CU+5UDLDsD4gTAyhO7hOqHi8K2
2a7RezBpSNRaGQo47Ga8RyzG/THGqXsXcyd9TbO+3VNtpGsEA5+lQNJsBRED4H7/4SGT1lSpCWAd
tUOidLbp0XR6Tv25ycoXqsEloYTxDezA7ClP6+xrz9mQ+32csh3JPB7GZTH1fo3Ghrvca7xNYznJ
ykPxaQFIHwiDFdNFrYPAv0sPtkdZQUla5BFXaL5veR4XQVq51YHPxHqyFK6FNSdKMBBLfS1dUr7w
2DDDPtE1v1fZ9KKkOvtzs06dfZN0N2uoF4oZalWidk6fe7P8o6Dxgz44d9fFLNw86B6EOxpES2j0
5UpiCOkmb9ZxJ+ivjra5udMSjh1MKfigoi0OigukleVZZ9lTozdRt1Xio1evXDxLX+8CC4awFCrp
L3K8qa4VzGxZE9EhsGhojcHtq4PEK+wHPJHwcqSLrRgHR8VxbCMzeyD7vviLxT8dXrrQYtJaldFi
+Nk6WsUbu9Ehx+IL8hCRBADY4aIQcC4ypcsUtY0aI3TJJnFWYpILq386vpzuYa1SZmmM8cc8NGN/
XLEeFq77s+Gls1PNtlWV3dxGlTs/jXy6d5ss4GkTXt/jhRsftqHqwMtEANr+zKSdvI2ENXNXqVYT
qXUSlvar2u96NJKukzX4+dI9iLyPbYK/wkZxoZxaKo3YZonWlRE+xwiAoqzCtLF54FVU32qdlW9m
m9eZr3EFffbqpM3/GAkth4DPGXnh1TjtmroD711OOapaUuDlVsK/C0uO3IQo4RZuKzLN53bCqBSm
mrgljYZ+vDPRmHrPaMbDJjbery/6kiBUQyKJCxSOAeDauSCzqArHy1oatXU5fJlrb3iYEtY9uknS
riQlF/YX2wowJOgQgO2UU7qGO9GsqJUyyqd9n98l9eOQvc71ipQFXRDgDNFtDBEq9Ig8nxB3S/Rh
LJwyqrNHzd3m7f72BTsdX7oq2KDg/FYYn7BX3Xti5NnNV/RtbQrSM22wfkJdKkSo2m5+sdf07HJ4
ZG2R5nGBvkI0REYHkx631cDIFM1F6Kl+k2yvr5BY4fNHHPUq8DLAPQAjx5JhMl7R62lnG1OUmb5u
fkceUtU3SfqLf1yXszQP9E4X/UwNQwQjz3e641nhWGQao4rss03erGz0wvAAdokGy0ByIuUjbXSr
s8xtzZZHU/9Pum9urSpAywVh4OAlRpk7zqp0TqfBGnI18YaoBfW+8VbeDN78jwBQ2wCHinDOhUEx
DDCyLDpGY/uhOx/05hcZSHwE7eBPoqEmImDnq9/MHFk8ZUZsJYmDfGeY1oqAy5sJAoSRDOAYMgyG
pAWjkyfAn7IpsnLLT5rIVQ9xcWvxLhbJBMUa0ESAmuNhloASFBVcxGGZFan83jTDplu5xy/vPPSH
A28Kommg/UD66HyVeE9T1AcVdmQ9tuo3t6ab3Ks2lvZ2XRUuUCZiHvD3oA1YMmEiSXJiM+5SljlR
k0bab5AMK+a2+WeYP0Bos0+qFTt9QTUgTbDlwAG/zNCPZYqY5wxpfQrq56gq/2JbMBlkuZF2wyMt
xyt44rmVOpVdRDXbf/LAT3Z9vRYmgPGRJEHOB/gS2Zwc0PKiScEvEwH4HOgbdPtZObzicpDuQAFO
Q15JR207ILTn+wGqHCdDQXIX2ekYKO1L1r201YP7VT+qhbr5i8mcyJLOWFkoqdfHkKWgnwDLAoWt
AUUXTjEC58B5AfAKB1Jut2xOoF+aW95Flvrct8bezQd/cjQQc6w1pFnaGMS6QfkCGLUoeJTWraEF
fKAGgbCfnb1LnN3tSwX/CheXh1orxNXPh0/GLlUSkouggt87m5szb1BD4b/9d3xpKyotBdQrJn1U
cjQyDqizArpbOlawj1HZA1fiMg5Z14ZiaChojoj5p5q/t+lH3fyi6o9i+sfS1nrdXBAEitkAfo/k
NAwesMuIG/rEILcGZeTg6Osjb/L80tyoZN++zuA97NQ3mwYevSvpff2LsaCegzEOSXFAFS8cQFR1
Xt+3iz5M8qdI56KqPK/XFQPFqE7tM+V5UH7M2Q+iPOdUtCOwuoinL3p2vC524QmCAoOfAkhTmK0y
fSb4wo2myFNcQ+/tD2AXgDC4LmBpP8GgJ7D8iJ9e8GwY9VAPbYJ7SHPqHcv2tWXsGuXBzEmom3sl
7Vf83MUJweSDGn+W+UrPneqyjLaa10axZb00CsoBB+UVNvn2+rSWtBj2JcIZ4EoQN9P5wRknUjK9
5k2EnqVKvVPWAMBLy4ZST1hmsDARLZFMgy5NraRL4ibi5UuXPBqk3tXVYcge0+mpxy14fTZLiwZU
nWeL7JvAIp7PxpyrrmoNvY1qKyObZgBoLJ1HtklATxdeFyU+XHo2QJcgSpcRroHNKYmyYquys2nE
/TTyflvaDtnZLDXDmL+WxNfStyoejVBnSfV+XfDCHAWgTEeWDKABmBDnc7QBsHAK0FRFCkP0LwON
9b07rZUTLQrBufgsKcG7KLb15D5JiZOaYIvsoynZlOpHXz0O6DF/fSILR8/9TFQjgQknRGZ8GJBC
rcjsdJ85OTRMnu10RcLSHgGmg/OAs33Zz9rQ6IgkczlGbdc+9IAQqwPZD7P3kjvVE8h67niTP9sN
vdmv1TEfF5izTwI+eWIUFTPJoLt9lDvT/rtiT/vbFw4+m4Ca6agdlbPk2jg1Jq+mIcr/UdKtuoaC
Xdp7nK/PeiVA91XpStDMIS7ZzJGgG/BWoG40mTW/6v/cPAnhTCGICly6qF46P2HN1MWDUSPKmX3T
fvGftw4OFDLqdvEeoCLuApLeWgXpbeRIIyU27mHdPdjMvPnBORch2Sd91bpxW0BEp44Br9w9ek0/
eXwNsvDJf3B+zwhANYI+2Gm4zzIKs2eTORu0hRzP/RGjLNmvbPWdpsZ2it2IaPRuMkCHaqGfqT/0
nhrYvfpQquZ33ZteZzN5Tg370FsocVQ8Zwytanh0SFG8s3GK3826+ANU0uQ3mpeEXm6DecGtPN81
xzej7bnvKH2EK/XJnFjl97n7oRuZiUbKJvHLOXlP6uZO6Zw3OnV32aStGbPipMlzByBAwBtgy14A
ThKdjubMkyzKSLFLzCZwtV3J57vBne4qZY1FfCGlAXpPPBqoYMepv4iM9wOj3tQZJMqpqgV68tUP
1clG98O6bkMYV77Sd65vz2n53SasDKyu0YOxy/oVU2PBhMKHCKItB0BAFG5LjyZvGZKqqPCKCPk6
U3SuVDcsf6jie3d8SjvDpxp6/za/PHsNz33pPaDwGXflJ8GifVHNrYDA1Z2dPI/mGv2CUgKkfW/z
Ft3MjdcmKTbXtVQTOiLtLyKMiDGi79aC1arrdV2gjTCJpoHvYd4F/fgQq2AO6IqAqc8UnMul9h4b
jl+xb3qx8pBevj8CeI9Gv3AqUSYmh5bzAnwYPB7yyMm3bbJP1jzjy3v0fHzpDWUgLvTUvM+jjr2q
peJn81t+M08peBHPJiEdFWbbc91XYx6p6VOTV2HNfsb92ju6MhNTskWnYrYTa25xLNygqe4mfees
QfAWNwPsbKIaG9aNHHFODDipRTPn0fBB3K2nraR1FmdwMrx0W7ewsT3KsUxwhYfSH8Evt5aquDQ2
sBPAEWIKUFu4recPWm6NBZlNM48KZWPy9ynOg2y+j633rtD8sshDo/h1XX+WJvWJdcZbh5iYDB4t
LX2yGrfOgeSofCPWg1R9QYp8xUNYuIRBboYXWrg9yAmIrzgxBU19MHViMuxMHSZx2Od+HO9zJHuG
m1NjxpkgyXHsdYuVZg1Bpvbq1k/t3fXVWjphNrh/EIRGENGRM2/T2AxM7+inuvf5dlw5YYvLZBvY
CRTbwNGRrKZm7FCLajWg3jcCNBxWno2faE5WrjVbW9xzfDwcNoRyEbc/3w07M1lNTTwN8yRqWvXB
R5n89YVanMn/RFwk9yqt0AfbJlFSbrDblf7qZsEQb2iz5mUsPDegwP7vZD7fwZOjReI5HtFwnUSe
5ndkS4ftjO6Lt7Z2FFfkqRRJ95u6ZW45uCQCH+o4+tUaVmNxFvAFVUSP8Zg40pbkqjsqqp3mUcwD
A5G2Cdp+Z1XR9V1ZPL5ACiGcBOQwihzONx4cvBUSsRZ2Ba1z7eSbgU5ft0sAP5qgvAasA4LOJZha
3huzVZcR+glp2XZYAy8unavT8aUZlA2K1LjWlhH3vlpgEs0QmkwAGVfJ+5CvaKNYc8myACsj4mEI
v4HvT16tuijizHGTKrLSevRnq/9HH1jnF6r90rVNoPDRV0y2q9pb+XBw2FAMh8a0uGIQK5LpWMEc
nLs2QUJQjzeNs3XJim24oP8ejBbYLMLxA9r4fJPyfOoZs4oiYo3y3BHtZ+51d8WUrUQvF06bqKFx
4JaLTLMcZNCLFlBW0haRnv7+aZGVh2ttdPH7id5nvGlQGdcUUap/yZ1oDYe9Nrx0kI0JGI4G4cDI
42/exqZfr+vJ0hagIhkPPYxGMPtKXz+il1Eydy2JLHSsKo+Kdby1clAcolMJ0gQ4Smf0lgkJ5qYw
N+Pb9QksXFhnw0tnyLDZMFstcG12cd8NT7ZFwqYCsedatmNRDrxXGA82IKByiKzpuGvlLYGc7pHk
bAt6sC1Fy+a8XiMRXNwSNAYQeWwDGDzp8W0Hy6wnIyMRK1LfnNEjtnD9GlRR1xdu6WBBt9H3B+0b
EC+VQm9kzgtr4inINsk29pEqvz780nohfyratAAScXHFo9R1dpuWYr3qZ95oQek+tOVr3N8MnIUv
DWA0XFxhQcjIvbatzSYFMUM0l/y+matNnivh9Zlc7oegEkR+U1S+CiDbuYIPZuPlSLOSSM+bnV5+
rfQuKOmttAmaKEU5kSLt+mw3HRqRwlAB+jSgxtGs1hocXW74uQTJhYunWGnNCRIUswo9L7CrWxlX
5DlIxoPdtqVdJrDnRNv6+o5XD+qtTMifIgArQCH4J3mklHDW5oSD5wObYadKMILDwNNXPOnF7T6R
IFlYU+LViJFDwkje3OFJ9RDqv/uLE4UqOYSJoSDwes5PFCemhT7DWCdFz4OmYCBiQAq1W7PlFkIv
2PH/yZFRxvBBejC2wyTt3knvm3lYst3Ubd3t6ATtW0p9vsY0eGmqnEuUtsfSB56hzJtEWdn6fFvB
rqPsbigeXaPdUhD85t3h+lpe3jPnEqXtMqaRd+jRQaJBELeFub13M99cyw8vHQobNZRg00OTtItm
PUOWFVORK3jEpkOXfp/i54q+Xp/IknqiH58H91RANuV0j2I2VZ9mCoXPlfpa/CVeS/IsCrCQnRCM
vgCqSXvD4xFdjwgr0E/tPvaU0C373fUpiDvq3FA1cT3C1tLAcYIbWZIwObPO0YyYRn0XUpMGLnms
0RCKZIGXrVzKC5MRsXBXRDhhGssAmqIATN2uxyRKtGpjpA8Ot1cmsyZBmoyX8Jl2CiRUz42xqZ2b
n18TCS/RcQRoOECZxIk7MRsVwshcD2oale1dFdT5yhWz8PUuMgYIt6LKHs+vNHxp8kxTU1pHbPxJ
wTi4YvQu6MPZ8NKbiDaYddqiXjbKswBN2AJij6G9lru5VG2UDCDGAbogW9AASk8iHv4hdtuhOqhm
WJV1iNYZoUX2nX6zf3AuR3oYzSmvC6WHHKc5jLU/jx/X1eJyL5A+Q1LVg/EIMJaclvbsggKbmGeH
7rdtPwDOcn34hWWCKgCwBGUQ1BzSQe2JM6oDqqCAR3S/2+q8JV+UtNnZBvt+XdDlpiM6C1ca9Ks4
sWg3fn5kE5a7c1b0cdQqX8p+m/CtveYRLiwVui7BKQRuEFlBeS56ZXhTDazMIZk29a9qrXJybXjp
sTBLk1W6h+EV9ub+qrsVfNrl/QdWGiDTAA4QnXfkYoeyaUu90Vt6QBMswzikxbtHD3YWxrdfHqCo
gcsscKLQDVOah4W6AWe0uuJQK4Vv2YrvOJvre72wUmDXgl+IBwPpG0tS8ME0Mrs33fLwAqJxf0L/
qH83vqTbwHubCsrty4PJN+a4L8eVrVj7fkmnUVcxIlmD79enfT5t3ZXlWVAFQEDw7BgoHgcfmWTB
WVPdupRW9DCI6Lv9wyJ5gLL7FSkLkziVIkd523Iqm0Kr6UHx/Oq3/XbzFpyNLt0budm6VWGX9ACC
Dj5tWvPmJwgUamCeEqSFiObJiPiBjdhfL6MH9DVlJJzXCGQW9+BkfGmLDS3ucmql9OCYQMdsOQ+K
tSY+ayKkbZ64goyoR+hBN7deGmbuTltrobZwe5+ukiulo8hAp8oBWveQu87wocwmedUomYLBo902
b/o1jJRYlXMbTXTOBJ8MSgDRN0Q2M63a6uuu9fIDBbV1mQwBQ2lua+W+nu7A2YIqqp+3HjNkvJFs
AXIQb8dFDXOuxwVB+3V6aJSfup37Ln3/dwKEFp1YUn2fUkOvGc5Z82qzOzZu/9344pCcjG9ZU1LN
E3Q95nt0HV0Fh14esvMFkq7aKkH9Y+9hgZICHVPDwXumt7Z0B2ANl7gwEkA6h+JP6bYtY2s0ZhRm
oOujD9hiVdx8m2N8ZAwAbUBRDwzO8yVy0qQqkiKxI715rvf2WiH/pY6cDS8b+7yuG7PMFSuqmvrZ
NZU/fJy/I5KxcwcSXt/shc1AD2ME3lAyBwiqDAR2276aO0WzIifbphUDvPS7Pd6enICFcyJE2o6s
IIXuxhACaIovcEntGnB1YcVgHgiiHMGohjfqfEMoo/2k9fEc0TD9VafboQzmW1sl41ChjE0UiyHT
DZdVMkIK0IB7rTWoUV5/GfuNeruLdz6+ZG6yJnN0qmD81Ijq7ou+1q9UrMH5TejBnUdeAzAZwVck
3RsWEW4ltYH51otkD1rMzZQ1zyCi+4NH5R82Nfe92aX3Xnq4fsQu9gY1byD/BOYR6oITJu1Nqg3K
zFO9j9SO+JXpo52przrfkuHjL+QABYv4kugGKc+vMfpJcVXUmGeoYG+HsGBhbdb+63UpFwqDWYCx
WxcWO6hxZUcznnqHFaQCPrDcIameOqFRb6+LEOpwtlEQIUgFBOWTgBJJD32qa32qgVA94lazV156
Jav8rA9ZUjboy9zurksT234hDWkv0AOhkQWi8OeqQwaX2u5oAnwd74pu/+3m0VGmjH6pAst3SXHu
tmBEU+ZijuZ7ZIgTtvlXwxvSxyvDMLSUY/jRfdR2PbnVqkZF8cnXy+U+pIwNuxkwfKdsk41lrmz0
wtJjeFG2ItjTsevnS09pjXoSW5+j4VGr9sPNYdfPr//f8JLBS3U7HmIHw6Nthes+meQpU259CEXB
gGBlAk4XtYFyhxJbyVCpWzE1ytrYL+5nb+1iX1A3CACyD3oNlZCzNl016fU4p2pUoil5ohj+VLBg
GNdCLws7gYaleDeAnDUFG+75Tlge4iHQbDUq7LCeQnetEGppGqfjC/knNtU0qF6dThi/VV+K7EtZ
bXm2v64K4KzEIJImi67kYiOQ970oCAX3u4vydINHyVxNz403a5s4rntf9eZfM2JXtsl+tJbyxxjT
aov9THEVt68KcX/ruWb5eHzGDzQYMu4bx4zBgUSc/kumZGWgjyCsV1v1KbayR6Or+SatK2UzFZn3
kFZlGqjTjLiY7SLorpH0bpzLf7hbtGHH6nwHnHD5nLZp9gHv3Zv83FRHZTsrXvWSteBsc7kzbIdU
L3eIcSIXVGZV4ZPJNnbtwMw/ppG33wZD+0grgCe0kZFXasEYuC+sOvQcFo6uOc/I17Ny9hVWot1E
q84bMifKK0IGxlab3XHjFU4aMq6kxLfTuHtDNK/7x+xmLcwKr3/Pu75rQzoWm1FPAt2cu91cjnrq
24NlP6PSWfEHFItH5cyc93buO5AKqtWRZqwL0fkUfTxtq0aH2wEYu5S2r3U184/ENIaHKgVZQF7w
PnAzLQ0mc2i2rCLowqqO7FC4JAkaWqE1ZKENW3SEaP0OpVm/DcXT9xpLi+Nk1AA8gJkqDsam/pFx
p9iOyrybSo2G3tySNzQNpuHA2uyloGm5n92M31HG2gCMdfWTR7Xi2+BydcMn1gdZp8do31V4m4Gm
iW9z4ydNtf2Ixm2BURmTrxSkDgYjj3rQy6NqeUwCZrW5zwfrHUXObwXXNPj+bYEoSQVek95Vfb1M
9+pUfTPsNVzZouIATYsaMgPvupwcBso0YWoec+B/Ntl4lxg+K1aga4si4COCERQ5SVcOV6ZWmZoa
4xw5nB02f8j32Vqz7QUTSDQaxR0mKsIvwMkJCvFqI7c4MAF2oDXbXHm29NdyujmpKlzcEzniO06u
mSa2K57nNo+0JrQ/gP29fsUs3JIoWzBA0wLmFKCBpAclqwiAS0qDSlQWcBoC4fvvxpcsbDa5Ha7J
1onyYmNZuj9Rc+W9ukwRIoJog/jikxtKpFTPV2jqUj3NQUYUMdNEOa0+6eOvsUA/bHMA2sjvDPT/
o1RX7rng7HHRvcFOv+qze7w+08szBxMcpX6I8+PNQXji/DMaTs2uHjIzMszUL+OtmW1i+/d1GZe7
dS5DfnPGnjUNMIeRloXec8puNl4wvAhbI2wKfmyZOsM1aqOqJseI7Em5b4MKIPe/+H6AcgV3CNpY
yrYFsvZN2SW2GSWw4l096snKDC61EjM4ESBpy4B620SbLBN29h/wtvkNSXyWo+xyLbh8adBDELIh
YOVAAOoC62uwtJ7ypDGjPL8Hp4kRf53nd2eIvOrn9SVbOlZouA6MobBlLpBf9kD1cZyJiVLx1k+b
e4J6A9L8H2nXtSO3rmy/SABFiQqv6jTJ9qg94zAvgqMkKufw9XfR5+C6m0000T7b2NgbMKBqksVi
hVWrXq8LucioCTYtMakKXemIgmTkstFTM4372TpSEm/xGgVwNhr73hxeq+S9QzXSVFoMXDk6DADz
B35H8pG7ikw9GSbzaDUvs/E8aqIfqvw+votyEhyni0q3uVh+szqjeazWuyGfA3/5nTXTAdXpTVQC
EnrwvZ9ZvwPkkTdPE4nRZe7uVlAHsvZxsvKgcdrdWh7N8v3Uv2dOQJdn29WwG6iOFWPg/vsb8Yac
W4u1Gzwr9rEHKX9uMDC42LhjeP1QVdsgaAZAnQAHGNR/5yJyZ+YFn1oKLpQ7sjyuz9c/f0kFBKWB
A4/75jjo1pff8Slu+yFhJjTTJoFbeUFJ803fdFu65Fs3iXZp/ZTX3t5Mf0Wpv4mrt6q8c8k7TLy8
+ZEBFQUa8PDei4q0XNVzndVzOqRHQsLbTZB5ukkkl1bl/PuS2a3NMeUdx/eX5vdkuTubQnvye68f
NW/Z5ZGdC5KPrAElWz1BkAUECMjxs3TVbJVyKcIvEvVPvJWS3hlONLv14rIQnfJfebN87OsaxOze
M7es/XUFuVRxKrjZIQwUyMKAnetfapPaHkawUXkWsCbN/DwwDCfMI6qRo9q0UzmSi9FWce+jkOWE
g/HZwvVFh5pm01QS4OIB043BZYKF93wlmT9NdpRGLGxczMnt++DWiZq4SSjlAZmHQBXcGnJIXCYc
M3Xw2oSJPQcEFr6Oph3uzfUDUS4DsHgxOQ5BpYxVNox5WTObsdAHZSEJDEfXYaUWgCcEc90w10hO
cndxDhDFvLKQz9ljxruXzNEl0i4ynmKnxCv1XxGSUrl09ABcJyxMvWhTrDCbhbkzsylo8904DpuF
VAEgfLffS8EdAV1G9g4NspJv5yMCZubokLCJkbEIfFOjwoqrcvZ9sbEnTn6Ct9dpZnzfGDaWv7XR
qvT5+tkr7v2ZBEmF3TTz8cJDwtTuTe9rCqj/D67r6lKcP2IJpB0p0sK4/NLhjIhViDdMJHTdD3ny
gWh2Sfl5UMMAt4GHBy7q+S4ZMRr6B2sk4eJ7wWjf9wBJX9+lSz8IbEknEqS8djTVRk8iLCCxf00e
6B6/50u1cZ3njD7l06iRpjr1E2nydcmjuOtYPZNwsKv3TWx9b1f3YYmn7fVFCZN+nkM6W5RM5e2P
5Zh0BIsqo9e0O5L0HfUT4DU7DFjViFLcTmHq4UyiUgeyTEkBXADZKxvkXGHp3xfl/VJ8Xmmxnebx
kMbHvvf2Zafxo5SLcwBDBYIanAKyTbOzaW1coyDh6hdbN/uQJa8RqLI58Ie3+1PYR+FkALSCjlxf
Uj+3AD8ecXoSmu07v+7B3KKjPlJd0lMJkvot9kIH2ndQiDjZDPHymTvRNo9YMJnxt+tKodI9gXR0
BMs7AHbirp1YHNxe7sRNaoaudxdTUMMG/sv/JkGyOCyKbBMpQjPsXUCcy7su2taLZhXiV8qqfboK
saEnqyhLfy2LFTIyO3CXbaEbB6LcJcT0KN0g+XoRqcQLMrzIBZrhan+z8ycfzD3j3fVtUi4B7Kwi
/YKgW64MFfFU+WNSmmGdj8F45yFb+L8JkJSKliRjRd+Z4cQ+D/tedwH//MCLM/i7ACpFc3butA0d
GpxzVz42qM7XbPrOE++YReUDLMKd4zUbZy0P0dx/Lhv7zoz4YeTL93p0txgBsU0wr7rv0m2e1Rqy
beXeIgQStD3YWbmmj5kJactq3wzHZOfFW/Si/MPW/v2+bMBjDH9doswxw9QE0fM90rP/8H0Aj9BC
g/z/xTBh1EbyeIwofr/z6vUvr9e/rlRuD5kz/INUrBwfOqufL20Z09C3GkBC5mCYkt00jdvrYlRv
KigF/pCGgUBBjvbp0DEr7ggJ7YXfu36xM0t2T/pp25RmFyxz8830dEMBVIb0VKb0DnWx27RxDplx
SgPDv1/LR2o1gYlJ9dcXp9zDk8XRcwOUJxM49fuVhKMdB4y9xdUYrJXmoHSrkb3PcbRYY0DINCfv
UtySBbMsSnM6eFw3p/eSc0P0SZ4sSFypE4taZIMbLeNCRHy4Xc2wnJKgqFHhh/kestB3MQABsPiy
/VLNn5buro2O13dUtViMRIXzAAI15G6kV7Yn5WoljQUnjwXF8AEDF9Z4A1/suhSVUmLqDzwVgArw
H0mKXYFCHoVObGnyLuMf2v6dMb44y+tsdjvSaXzvP6Rasok8lSaZYN5Y0TxPkAZK000z5xvSOkGR
fMuWOKiqJUjxdrEl2UctQzNQHVjusAGlNsL/Hw0b76oUoARabdOaoUrz5i5TQMZlN8/51vTqYEhA
dVVMwWpgx5wPlOJjzAzi+AsfJ/Aeg/t/sIOk/EncFU2FzaZgb1aebWtdS7TK+ztZpvwSoGroOYZY
pmn/9P1fVnSfufBtY5TJ+qC24/tVl4VVXb9TidI9TzyaplGDe47y3rZtsoPf2Aez6V+ua4tSJ/9q
izzorAdY2ckzXMB+2ZfTcz1tq+bO0vLdaJRSZuUV5MU1IYhv1jR95ea898tsX7Xe3pnXuzKbPrAy
3/d5+WxH5dOQF7uOF3set3c9+vUTZzoMZNksdtFCgXTz1C+5YWAYGDwgG1z14NWQqYmntPY77osb
kz9U1Z1fWqghv5r2/dA+LS0PjAkzqNqHpEk2k2/urh+A6iE/FS6igBOr5GVD6kCxSNh2u+yBG5rP
q4IIjNUE3B2pTMCAJDVyLBCBdh3WRvLfXYIaem/ez/2bNX9LEh28RXHIYuAY2JcRRQBeIXTtZClZ
Nvqd4XMSptEuq/bkdz0fFmvPzJdYh/pUiQJnDvx7Cx2/DpWMXJJngL8liI16ltxbTvah9NLjYlVv
WdQe0J27n41FY1cVFxKRH1YGbUEJTGbHQjtT0kZFgvcwPjh8y5KNlWkOS6ELZyKkJxdZp5ENNlZl
TOXGbD4DInj7o34mQX5vbTZjTguOCBnuwIs/zkUXaCtVumWIvz/Rg7w0pokuEBJlH7vuIa3/ZRGA
skKdcXNcGecUD0PmtAZCcYqhD8ndNHSbWduPpzpuzFgFIldwE1zU85zVdLrUt9ZwcJ23bMq3wDr+
apih8QmUYkyE+MgmY0CSnH4DCmV25sJdQ86eGiMF1dlL1WvKGQobD07xvzKk8zDKBosUS/HcOjCq
PogwPt18ylKN+urWIv7+7NynkvuZvYaGvUu6jV8cKp21VJgzMSYHBUMg1kXR8FzEjAx21dv+Gsbm
/TI/gAV//DSxmyEW4GAH9hSJXlHvvoBYtL2TuCNZw8U8tO2hLQ+1LterckbhEaH33qVI+KJb6Hwh
WebC9fSWJaxq863DiLUFQBl05z6DUOgwDv0B9ES7Dg35zMnvXQBwmn7cUkwKufn1wc9AmRcJLXCq
y5V94o+GZzfWEjobnmcbcD1q4jyF7p0JkHTPGuKiTQp3CW32WNvfu5wEeEqN6XD7OoAfRK8POmhR
uZa2M+riekQpYwnXfoM6RqbZJgUQA80YUAhk40DMi7Yu6bgKMzKrJF5DNyYfGqvYVO5jztdNYzq7
xXzvRHnQsmfi/qgNzcouSdxxc9FvjDPC+Yg69rnosi5pl62ZFRYAPW2jptlhxlKPhxxdIVlc/+o6
9+fUDluHAQiU2YmGYVR1gOh5BqYBxXO86tKNGyKaIctCrLBz9r33w60TYJr2lsZEKe41Sh+oD4Eo
AgUvmdJqBPRzbTLTCnn+VPTttl1SsBv9LisftKAapIZyRYKGD7SmDtJSUshCQSZuLYNlh96EQVHf
nAGDrgyQQum67VVyAJMFmAJwAEWKo6V2kucz5PBuZ7OHDsxpQ5D7ujYocYWkEAxcnf8vR0YVdyg6
uyMa6sLJe++mDbgzw9sv16kAyYdE4QDoFgsCSIapZGGlS62rDt8BR4hAXUPF5cNPpwSZ7orYYV7n
8z3KlMVTUpLyUBgUs01ro94Va1rtri9KXJuLXcO9wrB2PL5IFZ9fq4JFVpUYEwur/qnBIJ3yyexv
z9HBHuFhF7VVdPRLtq/ODJIYvGbhypcv1Jo/r5ZueKry7E9ESMZhyuJk7QlEpHa3M71pO/9DjvVs
EULLTx71IvX61HEqFuaYVL2b6cfrx6Bw5NFHgg5scM4Kyjzp86m5JmlZm3bo9FsWPdrpg+/sefaI
caBarIPyyE9kCT08WcrSAc6K/is7LAca5HTj1dsBeYPrC1KeyIkQSa+GoV1490dIv/lFbkewA5WJ
xhgGdkQ4wLJrEqVpN9M4wV1P+wfUdLfpbPyL1p6IkBbgThQMok1qhxVm7D222Zy+m+LM1PgFqjvv
ovjgAPuNV5VIz8pc2dxr3RJSxiLwAM/14p9mizaVYRsbs0aY6kxQhcAgaVRXMdlFMmDuUs+GX9d2
aDR3Nb+7u/3E8WzByiO0AoW+dAczy8mLwoxhHvPA+FboeGJUWnv6eemGlNXgLKk4j9HesWzTt0+e
rWkcUWS34If+XYF0Mby4iKaxwAri8oBmgqpE4eIOI6XRhF8Fs64SrVuQpGAYfFOAzBnSrNrbLM77
CQhttzpcPxSlfgEf5oriqSDrOr/r4LOz+9LiduinxWZZ6k3Mvs/Np95FynD5cl2W6qEX4AC02sGl
QP30XBaIHVqf1NBltM4EWfbJGY2tW7708z+8w6dypI2LfMryhkKOGcXWw0ybYhsveB2vr0Z5WcDu
AApblO5wbaTV+N1UZ3Nmh/P87CW7dNC4X+rv2wh2kUpB65t0GatsFrRkqx2y5FDngT9pfr9KvUCR
Cdo5KlRavo6o3zdeXtc0tKb9UO5RG8lyTYCoOvBTEdKVRGlkytEORcMEY03W7UwfqmST6SjJVRsF
Mg8TdBWY/YxS3/lBDGvstQ5Y+cOsb9qAD+BVp1lCNe+Vci0ImEAJBB8MUca5FC9mVeWmKQ2pj8Y9
P/e3WdO3QcmqneHd3r2HSjAwm2jdBBnKBbXWFMWGU5moyzFMcP086sI05VosBygdlP0BBJQuIm1b
f13MDLNSlzj65BaztWurtkgDttjGxmcT+wfTj0wBcpCgVcIwGOmIptWoTNvqKIroT279nv1LCIHv
AssAKmHBMXp+OAtjMQfoiIZp9dgkIJ36BZhdMK4391XDlRBgRsRDBBhAOa1iNI7XRb2DJg9j3ZDV
2XaevXH9ZXvdtKiMMtKnyLODZwcNBdJy2DjEyM3i+KfSP7jj8jZE9Tc60S6gZuQFBa11sBOdROmA
esYcXmAQcDiwr4n3mhf7CKOBxlfL17wBqssqmN1F+kH4s5JVc83R7AkzgHUAqtqd3pJI45apdPtU
AD1XBfBA5PY6QoDb3qf+rl7v7e7evHnyNRThVIpkDcyy83hRYb+Aal7nffyILpPJPaRRYP2OIo06
qNwONFoDnI8LJDK550uqa4P2loHrmo48v7fjun/hpHMRBxTmfdqgXROqLrAvmcsxOh7wXs0PEA+m
HAPCIwRAAMN1cHSSdix17tHCL2iYG8NT4fZhhklLc4eyolslhyGpnjAEdXf9DohvXpMpvR1xA6zs
YuQwge2u/VnyOy1JtFIVESaIeg8KJExaVcHytfKFkR3Zse/eJ/P9v6zg7/elFeQZxXhYwmmINFnQ
0Z8tmvj+AWEFX/2vDEk1ioWvnT9CRhfh2ZvZ+hkXgAZpNX6+vhjdZkk+FSzSwE0H1wowoEOFYRCM
61Ai6hP/uxbJFZ2Mic+1DRF45tMgGotNzOneYJ7GPVRaCMG3ipSWD79H3rNxsdDR6ZrQrG38ziCb
9t2soypRruVEhrRdLvgXDAPpSsB23pJ535t3w/j7+okoRYCOBpg08Ueus+V+iWizwnbR/KGMvlZ2
GpAp0ng9OiGSNc1BMDDwITJDoFSDkX0grR8Mi+75VirXyVIka8qHJi0sBinUeHb5A709G2AJOAkm
1ogEFgiJzw0oOodHTLplyM2itbX9NpHbFwCmFTBqYqwRnjRkn88FrIQCHWAgLTs/rrUTlP3NjHJi
0gOAWiDu/UOFKN2NyFxmVPIYggFOdt6cbZJVE9te3goUiNGRBf4cMOxg4vr5Epp5Xtt+RnLRqpf4
KZ7MVxAEAAyWV0e/1XW1iyt2btyRxkStHQQyyM5cDB+OoylzsqGwQzRar9nXdt2Cw4DEb9btdRsL
k/SEDCA4kWEU+n2SyuraJfHTtrfD6N3sPESlxsRfKq74PIChYi4bIhBJceeegueaI0Yj2SPyM2n3
8fodV35fFPKQwcLpyzWNthwjZqRoBuqWTT4eeqoxhZfXG/uCIiFKNaJrVSYqTNx89rifsLBxUde6
S50AjZI3LwHc6WJwEZKXQFpJmssqNP82aDsOzWI2X+rUn96MObHvrktRYFOQ50PRR5Q70brKJDF+
Cexnj8b/0MC0zX5oA5B5fZvLaTO5xcabi0ObPpT9VxKFa/0zHzSXR3FOYly6KP+ggwcDlM7VDFw4
dcxsg4T7yCaHKqWH68tTXM7T78tltbVa44FQgJwXc9mjZWA3l0lgMTRqAqpyXZRqKVBpGxhAAN2R
YjhfCqvX1qhKvFx2t+zeY9bZ7ubvU4wYxONrgfQR7uz590275FU6oUxneF/HcGhuvzGi8wBaTVCr
v8DLguyjMG2AYULMmaynT/btDhcqwH+/f1FEivPSdVrPAmrw91I98Rm5gFlz2oojQErGpgJWIZJl
0hG0rEzRazRZYYYLmb519u2ZRZQOUc0WwSxuvczwSdDm2/c1H0Pjz/zX/ncab6+f8qXCQgJy7xh/
gnFpIOA8P+U4ifKxtpMJ1ZDXfn1n0z1vfnS9xgW63ChIwS6BuQsAlIuBhe7A0CznGmNo5dV+tEhA
mEaCch0nEsTfn7wfNWDzZjZDQgwfvjW2Fmih3OTezG9PvYulwH8AYgrJJTmz0Ju0AIUiHcNx4jvk
BH71mf/z+plcGvtzEWI3T9YCcs+RmxEZQzIVD1ab3ed19b3NI007jnCmzt92cJGBRQ/MOxhXgjzJ
uZhmaQ2zBvYozK0fvhO6VhpU+a4FmZO1opNF15ipEodMAvg5hbW64PkwyFpmmGbZh2Z/X7Ln0b9z
YkC2spcp/tbdPNIYzdrAoiBWRLLcuoBPdKzPkCA0+rBZ7xI3zLM7q9M8JapTwpUHjkFMMrnAEaAD
keZDkw1hwu2gdQ6l+RKtn27XBOTgPaQUxLwGmfOuG9IqA6Uc9izf2PPWNgPmaQyAahmOSGEi5YfX
Xa4roKA7JoYNfc7rlx6DjEvywdbxeKlkeMAFIfgBLfVFlpS3g5lj8tsEW4yCe22/b6zkoWbezU4e
HEcxydsViYKLbGm81kNTLPmMsR8Zxshlh57omr7VK/krQgpQODGzdjUgwvBALep9QkNzoG3NVNmy
/4xVRMr3ktWrTTI6Rw22K57fMExq5g/1ugHNz3XdunTtxW4J7f2PFMliel3rFm0FKTl/so35YMbA
Y1X5xkh+WvGP67JU9h8pfyAhRL+Cgn5g8JPW6ubQ75uA979aXQpHuWUnAqRzYdaSUR61c9ian+bq
IeL3NHlNEo2CKVBTNnYMcz5xX3AdHWnPyqhvvXwpoWH8c2V8yoZjm7U728+DKeZBXJUbgz609Kkd
Go2rocDXQbQARiD8hpMuV5m82Ev46NIpJA3sdMVf/R4AS9965ln5vHrWzlqdDUZoPfA0vbOz5Xlt
uvvVab9eP0mV1sDZgduD2rN3kRZeat6WON8ppJ0V2COaRTOwhXFA3J86pkFqqS7bqSzJA+UV5kDn
sTeFEfqgnYcl/Z5q8ybC4ZcfwVMZkgvnWBOQ/L0D01Q+9sa72gqmZuv0D3W1r7MHsANd3z7VRTgV
Jz3tdKlYQhaI810eJHUaJJpHXXURAJ4CCQ2IHICOl/y5KprH2lwm2I4yTTegnnsPCPt9WUVfQFPx
/fpilLqAOE68G3+I288dCG/KM2+N1il0hm9ucWcWGHM8g6CCbru+0DxTyo0Df5fpCPZUkGydy/IL
i4OEJZ7D+guPXm0dWZNSDU4+L6lBnkbUGyt8ntSYNZBs3RjUojSYHBqgdlj445YYN9dcRcsUQivB
K3MZX1ltkiJPG1ehXb36Ew1svktja1Onn66f0uXOiawHhnNgMgdocy1J5cCsWA6jbZZhFTjg1fe1
3PqXaoCPo/iFyi28iAvuEHDLljNflzJM9mgmcX77C6pfu/xwfRmXxkBI+dPaS5DQkiN3tFcmazpC
Sgb+2gCcToGuCK7YqFMJcuxeZWPOPCHB9PY5nnW2ub4C5fdBWICsB6qSmHJ/rsJJZ3VDjSZoOIzH
YmPFmhTR5c3HBuFxtQFxQBu0nCKqOstwwaBUhsg/NeZjhSAocZfA7SuNDVOdhOWhfAtMOSAVcqpu
nsBRyZKsRFPHR5eHbrnT8nVexgoMXiIa3gGgQy2Niut6EgG1I3OzZJyqkM0tBg7XQbd+YcD6k7jb
cYIEt6fDnKp270TiRbpgiLIMnYYVMKfNjrL2fuidKij6+R2vI13Lq2oH0bWPdJswAGAqOF9e73Cf
lTYpQ07Sz3Tm4Qx2TAa+0NsVTuS5BB4UJDLy2A6bl14xpC5u/loG9xi9rlEElUIjmvfhcKPoCdLk
82UUk9eRxjLKELSHv4o4+t2Xvo7qXZEvRKoQSHETzNX4HxmL5OdRhiYlXoVF+b5jdoAZ9kGLZBep
7lPvtRrfr4MJzE0FLsEPZb+/voMq03YqXHIrk54suABZhX755cns+jjI4+GO0PYuXovnPpt/XJen
UgwUjwFNR9kdU62Elp7oPVxY7nVL3IUJ2nZdNAuay12j491THdupELHoEyHrkA1dOkNISbZGE+ia
ghWfhy5gZh1SJDByspnrFmsYo75oQxak887WjUdUfh4fB9oK0MSLQkHi5+0alUsNcGIcdOPn6uv1
I1B+X3RIoUgAEJEvORqtEfGZt/h+VH8qDoS/3v55GGfRcCcU66KvIzLdeADFa+gPyd4h7S6zb2dY
E8UauIC4m3iVZSRqPtVdg0xYHfL4Wz+mAWzY9TUotPRMgNjCEwVyeeYuK4MAfxYjC9f6U25/vC5C
cfHORIifcCKCd2OCgUNTHS5FhHLmYY62Pnt8Kq0v1+UozD543gE/Rh4a74z85vegWzATD3ImzJYC
x22RdbvYcoKp7HfXJSmeNIAPAXtC+x0SuXLekDYYg1K6DO5eE32ZW7sRrL0hapSfKWn27pB+rPmq
gdgoD8oDjhODRGE+5Wd0MdOe5OjzCWenQBPRjJpRE7uP3CfN7U+Bi9ItsmAgTEfflWQol6pueDnT
JgRR/vJSTv/weVtMbcdggT/Ul+fq4EdZXngOLmVcm/UD4rX66I2droNCdfVPpUjWtxqyqTK40OvE
O1BkjzPWaE5EIQKAfJRV4CcDKi5TSdpOZCZjTPuQvM3dw1xquo50n5eOYW1gz5IUnx+cbfK8Eo0P
rvw8qipgyxfASrl6junnHHhjfD5+s4evlqGLjhX66gk2XjHZAdA92fby2jOaZMmHkBiiLsiDvNq6
OkSYahGCp10A20SvtVQ/d1NijM1UDCEIzDfZLkp1TDAKm4JCMCoDyJKIRLd0CFWVFsnAoj5cnMe5
fkjnxwUod3t73Z6o9goQHuSGTROviTzWw++7JuYG9mpZiyAuf3X0FzWy2+8dDvv/hXiSozoCGlM5
I/aqY1+azVBq3lrFGoBWQ1APoJC41+KoTqz8jIaldiAmSPCjA6ebdtWERLrvi78/+b5ZE6+oGL6P
saCG/zJZm7U+Xj8GxUOFtAHGjQFzB6Zk+RhoUvjm7GV92OGEW3PZ2vRLVx7n8hgPn6+LUiguoIwI
ujDrD/N8ZDgU6VpzmMu6Db+Yfpgvmr26/DpQCw4CRx+j/lASkqpBQ+eznqbEDtu91d1FvSaXp/g8
vEE8QWgexKQjW7Kt5kpZnZSzBQseBy04KG4eXicy5YJUDiPaEMhdtHUSw505W4BUiX89jMnPW/f+
P309wMLAU7hgp8rHpjdNPrJweZd376Na4+4odkcAntCTinACoZqkqLaVu1PjDqB3yuneKtdPIGfS
lKsurRLGWyKkxiwYQYQtJwZ5ybrULk0AENsgYZvW30btHRtudg1FQzHKyIA6Aq8idz4uKUKmYpjM
0MHIitH/zl2yLzHm7fppXN5rSMEDKsiwYJ7kRoLGbmYvMhoKNMwUVO49wnZi35xIhQzEtSD5dUG4
L7cRZHNBQX++Anq/ek/jjLpFkrnvkboFcBfZ9usLUpw/Eh6C4A9RH0IP6cnwvDjJjagzQjco289J
9On65xX7hfYRH+MjRQEeizm3g+hH9RqzqT3gkvvXIYsgxAIxqvF6XYxqFadiqCQmZ/ZSuI0XFrQK
zDUYZ82ZKAQ4KLwgxYgayGW3xeD0mO9o4hba7Q/6QjPN7xe7fF4LEFz3QNSIJB0iJ7GNJ89FZHHq
lBVlYZH/iPt9/YVUTzPdk3Wfzr9v3iqct2DIIKhDX9SnTa/r0qyxgOfakfiBT3e3fx6MEjC4aKxE
IUDycVZmJetIDCcsacDru16XjFUdxOn3JYXyUsIXYqZuaH5sIxRC49snduDHo0UbIAsBr7GkowDv
jl+6VQxOswy4ne6+WCZ0oD367u1wDnTMY8gBYhd0cQAben7mPDOKbqkbEnYPfHyOlpv9/fPPSxs1
UgxxMTKwhGaBG2EWgMYQKs7h7NdLN6620pYUMz6fsm3mBwnXtLaJbZZuBHhUAD9wYQbRDSS8n5Mb
0fCBrTzma1gMx8F5trO3mWtsk2oJIHxEWx7uHMytdNJo9xsbo2oBwOZe0LnNpit0walyFYgm4Gea
AFPJPlpik2x1cg7WSxoH2RymGd906/ebrxwwLRgOAHIL/JG79JDW8U3WRyT0BguY+HIztrp8q3Id
KALDW0b9Gci889MYeLdy1A/xuNKHOANjxvphoroZNgo/QeQo4EuhyoJbIZ0H5ntFPMrAdUTK3xV9
ipL7yNj7uiEWilM/kyJ+xYliIa2KCQ9NQkKL/arIcxbtr5+GYqswf8PEoBnM4xIlBOn7SBtPPS9B
jQiABknajQU6exT5br9/cDl9pDwERPKiKN8VQ9cnY07CntBDY8/vs9bVeFQKuhT04Ip+IjAqCdZZ
KcsOXQMlX9KC59rqkqCd6G4oWBKsUX3XIswn5ggujvqjaw87p8DUnOsbqToojNxkYDEBcuuiuNdg
nAkxBD9Ra7yy5Z0f62J+pQCgAgXjuSfO6/yk+jSqDRCbrqHD3Sdr7N9H/qgJnFQqLWZriKmUkCKb
mKLPiqwoIaJen9toT+J4N4Gxso51DKNKQchNA+Ik3GzZ0PTUzljdTLD2pFqDunTtALzK91VmgVOx
nj9dPxqVjqPCL2Z7IgkAYszznfPSEiFF4+DpqtING5EtST9GabK9LkXhFAGd+1eK9MTEhpF79cpI
WJB3a1QcxjkOimoI+nKA0G8NaTSR4uWy/rjbgIuicw+ZbKEwJ6ahbzFPLZ0TEIgNGAjVmpuUWduW
6lKKSjGYoATUK6YbXsDd53ShS4ECaYiwsgj8ZH1OksHFFL5B47SK+3n+hmI9fwXJKeaKpEuNhr8l
hMcJZ2wM6vXJXd5Y+kKLdFM4/aajt/cNoz3EQmIbhlywPInFn+zhAKIWO5/oAgJIsOfsmgEMUsGq
K2irtlD0PAgDi6hCjukj6szomptxddM2yBfU5dpnn/+4rn+X9gFLOREi2Qc2NF3dFgs42AbyYJbl
w1jcnkqDCPGkIn8jZiFIFjad0IrudGwJXf9QrB+M5cOgm3OkWAWy/2hBARAD3qxc2Fszmpsd76rj
B6+1A4QeN5tpuGj47aIBRcQT0i4B4wOwsp9URxaVgWdmwe19TShVY+wU8ppIN2JU8blG0ZbxooDJ
OQ75din3yevNp3z6eTkpm0UN7KmLzyf0NV73TvLyD99HbzSYrcU7IGOd07lNTe6ZxXHtp4CiYlxp
PGXVAbO/AuQQ25is3l8jUhwLcm/sSnJzQOeiZ140zQhrD6dG2v64yNslLopjFnTRl6rS2KjLXw9A
CggCfWQykf6TK/krKWvXm0lzBBnHBt3rGOO8vX4Al88IJGBUrYcEFIJ3+Zkv7dnszcpsjmzYJCSo
/EduBqR4Kvn9lGpSXcrVAJsouOVM7Jv0MM6oEWcZ6dtjjPE/rH1qPc1hXxo+dBqAhh2VNTHMW/Yu
adIvXbKy5hgZRz6AdBujGBMdvlxc2fN3QwgBRAzMIuB+lVV26I1yJcXaHLed/973t8OwcQJzvtlw
QApshpjEhXSEDK8oiJt2MRA2R7C0bqPVR/j1P0oQmnHyFs1ejrLRDAn5UG6mlGwnHTb20u3CGgDF
F5x08FL/zJg7kYDZsiyrQFhzbLKHogKK7q4bHnodDYtCq1CnQM4RCWyk6Yj4FSdS4qVz6hWG5Nj1
9d4EqTvTBS0qCWhZ+kPg9mdc97kEN+HJ7Mdec7TS17J67u6vX0HF58HHimcAMziRiZffCCOqVjNP
0+K4RM8z35S3m0CQu6CoCRYsdHFCyPnPr9Gq5CLuyo990mwjZgW9obGCioPG5FAka9CwIk5CiupM
lq7O0jv5cbD3tfHOaR9AjJk3mqBOIUVgbxjunUC3+dI6IsfMc28ay6MRZO2vX5n/o739SqCYDQHo
iEA/lJyeq4tl4FE+F8fOJNskfVkRnF4/a4W5FfkUgWf8Q3IpdOFEWTMktWfW4z01WPbEJ7Y1Jnvb
9P5+JpjtHDTdl+vyFLp1Jk/aszxporHlkDcmy86x+x3RtSsobC7GDIjKM/qDEZFKKxoJX+dsdstj
1Oy9KAlsLwB//O2rsNAEh9ANHg4wRue7ZjVDbnv1UB3p2zRtbs95oLQNWJFrAtsorPr51+PKTMoS
aIzjsLxR+mvV9bardgiQJR92EKgVeLTn3zdzF/hPj5ZH9yPiTb99TPPw+v4oJcDGIi0Lb8yTBzjl
fFrnzm7gpaHlyQO+3GdVsHJd1Vl1AYUp/68YS9qoJkMTWcsgpip2dvls8I9ofNLx9ak0FigDHDQQ
B8iSS0JAxV57yAyUx8b/VXwcuOZCKLcKhTzEljAmeGDPD4MUZYFggJRHK3qLfALKf1Dsxhq4hyI3
BJXy0IhhCUQ0HERJCm1AacXN8ugRIzCHO+ZFWzDocs53hbEECYpVU02Ceq41NlK1PNEbDBuj4ony
MOi87VZWHOv1l+W/ms0nuvy+rmyqA3KFqwiIA9Cfcsu+naSgWp7gssclAMBO3d1hUpgZ/IMQ3EdB
FQjEiWyJ7R4xWddFxXFE764FcsB01OFNVFslet/+jPTD+GHJG604EoRLAxHN+OS5yJ9saXS7P4rO
KoDjKTCLUAVJRF7y1mpbvFg1yTZL3ARpUwTWXGgcCIVHirwWMgoYQgYHwpZqJRO1S6j0khz7Yv4y
luaWrU0wsTlw+nE3T+7n62ejEoduK9EbIXIM8jAiv+mtpcvK/OgXaHr6RPlrTa1gwb8kerkuSqFr
wGEzJHERhQp7cH6PUOyFsz0yOBbuZycYqcYYKD+P4gDI7QAeAMri/PPRskZtjzM55i/psBl0nbUK
DUPDIyJbpABQSJFvSmknRkSaqjr2FH27W+ZutVBylaUBfgDVOCwA76Ps3P0fZdexJDeyJL8ozaDF
NSFKV1d3tb7AWpBIAAmVCuLr1+td9pGcXdocaDNtbBYKQGZGhIeHexVMvVHjLYt3mrsIskKNyZW1
4cs2CJ9j+dl3Z0uWfzll/iEQ/HLR29//VxYTWmKuC1kMD37U7ftlTaNpObqVk5tS/SX0/x83GELE
D2g3svDfckuUrcIqIxQRzBqhZ3SGzB7QurdWx1kQfSyztykA1Y38L0vjHxY5QGkLqw5BwsJB9+st
MjFbqp+j4aEe4QdTXTHdkoXLphi3UfyXU+I/yOlvFSUyDyDgIOyjbfA7PC3GeB7KecI7XC/ovyRx
qeiqshXDR2XTJtz/EZRbDx3pvkwqU9JhvNjsb/2l/+Cdv30L4MmIHLeWgvsn2jaMYeM5k3gwK7kL
Ruj8BOciCrNovGpTb9CpS5f4tet+GGehbfut1k0Lv+92vp9lRC0tUt5yjDLt65Zkgjy4IBTZ0LyG
mwkC3hc2Gg1bJy+Lbd1CggfsuNa1MkNkHqkx7yt34xQaQp0x5nffK2Vo0ffUM1fV3VRiN2XZ56yu
aDS8B+HJFyLpZ7YnQDgN/xvw+MfLB3RwG1K/vXwMkv/uZVO2kWEAjcbrNN+Bf0QXOxcYJ2Ubq/zX
ACEugGga31SVbly13044dx4mLYQerm7bJpuh/Nv8zD/dCgq/W88QWPofCg/BQhaHRQqfb9MerlZz
J1L5JccP1n/+y7P69qgsFLHBLQHBTf26Y3hTK3fuPHENknXOWpb//x//Dzfi3WRpgAeHqAV+T6nm
yh35IJi8tk5EozEn85hYbZk0bhIXfxsnv2WBv+wFFMxwyMUaQJi7QdC/3ovfOYu9isBc44VB+Xpj
ic1EHmLnTfFt5738/3f2RxSCMDz8mDG3e5PG/MOSwNFkEm7Qi2sntgRY+l+S0X/6eEAXHmR2Q5Bz
fh9Qlm1TGI8zcRXuzzJzu3+bDuLbo0EImhx6kTGw+l8f1TqBRtYEjrjGTvql4r9Emn/68v/96bdV
8V+RZtBtoMPKFdex/UgC9y/w6h8B+rfv/lsx4NWqNF6E7/5eLw/kfdLP//7NAsHDcQpFD/Cjbtf/
r29P5MRhOxiMV969qU4m2vb+siv+vIPbvDtyDIDnaAT8HjrioMN4XIWXGy2neUZ1sbzW9d8Uh/7c
ergIevaYjgSEFPwegsvOW4oKA+ZXwjwYGeaEjbTtcj98gmT7v31iuBR4kGC2wAHrD5cicJfi3pRa
XO0q66ts+kuo/XM5/frxt7//rxcyWxaXHcfHa3mshif+N1m222L/9dzA5wfQU4CgCmxcfkfTweQs
4KZnxLUO2J6FUWrbbVKInpJR/mVt/cObx6AnKGQ3E3fEqt+OKA00rGHWPF2hErPKXe8tCfvX+THU
q/A2UCTFqMNApv71cU1r2SAFr+frFE6p34vU+ddHHy6AwgWPC5//xyBMWUjOgkpPVxZTyU6M/PvP
R8sfAqWgMd2kgH+7ATy6cYngKnNVuUSxaq//mg/nYFQM9Cjs8eA/JnG/PqG1bfiCiRT/Gjfvfn2t
YFhj5f1f6rt/eNXYetjeNxG+EEftrxfBzMKCnK3yrvLBdWf4/LYZC/71QXuTZP7fa/wGuxgVYuYq
xDWg0J1W0zOsh/5S0v8ZU3EFkEPRb71h6b8Xw16vdVvZuMLA0tY9I5zkgfODhTuYeDWW+ffPDJUp
Zu2AFt6UC387ei1tet5ZrnONVmvbWOlaUaLKzV9OK/RY/9zxN6bfbS4GEoZ/iIiOQq/FVATutTLh
szO6SmZh4Tz4S+yflIOWuOyqIgdCEsoEbUhWUuPVYcImPZ0cwiKB8S9rcZI6DsbN7Lf8OCr1KaPw
02puzMSxiUQGqXG218yo7dSXw523Op6ihPd6TAZit/uhRRkUjDHcCNvR3Y1Nd7MLj+c6rcXN1IZV
LEGNiFEzEcwPbNbzgxPcfoyng0PK3KxOLj2W23BAVeEOP0VRRsDwHEI3Ua7ORe9krZW4/kWMLA/L
nMnHHnq5cdy+cHf8XuE8zbN54EUmY+Ty+7LI/GXT1dxLGjsUCcQ9P8vQPhZOvItiQg3EAhwTvku/
3vtcf8K9JnEijMGBQRVada69aRPA2XFykqK3k1hGe4c9h9aBWU5iMHGuURyA2ffD4eiKRkcdtcns
nh07r4M1DSGS5VVFwvqPBjyzJe6o8OTWDH3S+B8mKvClrHRgFT6GPSxWsY3xb6MtX18bvbFJXlpf
jXV25V5Gdu70ZrPGHm0ce0MI4O3FPSyDlfQupiVUn4FqQ1X00FYbzXf24GH6dT9bZ2HLk7A+eoHO
bZcr/Mdf+mRynMRH+VOIbO2nzMZzcEtOLfmTD/alItNhtY96+Yqhh0g9mFP1pclhnJr7/lHFL2Y9
mw7Rd2xorw/dmrfVHbF2Qu8ndxeIU19jSi6c8tH1Tj0Im3X3AxBNuJ7qKW9quGsbOqPTHnVlKkW7
W4XJlpWhqiw2zIWrCNfbLtZ5QwKKC7rSepPlQznvHLu6r/gBWeBlDTZTUMFHzt1YlTyRfqc8vfN7
RAkvtyyVmf61q21oA1jt1ufqMlWGBp6mmmDg/YnYV2WBOywcWqzfAxzOANYe7HU9VlXTQU4JsHVb
Zo4+c/VZl00mjZuAKbh1K/PTDBdWZqR89dy7ta5ShxHK7JTJMBu7/uqRQdAB+m9tXVDN5aHvdgtq
VL6EuZH7dt4yx02i7ps3Dwvvz5Py89aDTXBIp77LzXRtpu3so0tWv+Cb0c61U1u/OSucgEWTGnmI
/DfIzF30THTaVnFLTccg9R4QieK4+EFuv0p4S20h4S59DKqNbfaYuqaji+6OvW91nywWf/G8Dyad
89hZVUIGbKe9E9yN9mPM925dJX13aJ1L3Fo0kCYD3JvJFTOwNuVeFuqL6R9NGKZTEOUKguWE2Glt
euBj+2qV1MZMhO9k3LzU8fNqvcekSULrsyN3dfkw9ioRw0L96GMgMyXB1l8zhxxxYQ4039UZa3Kl
/SRqMcbtiNSvn2ucO3pKIudt0Ze52ukxi6b3Se6kd5q9h7DcLfXeDTCfpHbL+s6nR8c+QRZgtebv
KmzSqRFUKDctwp818w9+lcYF27e1nZjlVRc7bzy71sEPSM4HBTrooN8aTo5Oez+E+lR5M2X6lS0D
XaN0Jns+dlS6z1LXyapXCuxkM+uRSjFnU0f2Cigo9Qp9R+CfulbvAz/X+O2hSUj/6I7Hbnwdx9Sf
Xm4wgofHZee8Pzhei4f7UC7HVe15lLb1tvR3k36yCz9d4UVnhRAuhFt0hx7XTTA+bljagXFjya/C
FWkbPgTBweaEerAvD3GMBea9kI+EfCxNeeBxVgFgjqM0XPsco5o0qjHOjNByFX3Go35faZX4qnxl
YfXqITsFVyi0IBB0F9ec2sBQpHkafAjNQXNMjGUS9G06icyN7lh1AsEcSIsbHQr/ILuTEjuXw1x5
P1foLvYxbdqNVNehTAOx7di+8g+wMTWYE3WaY6g2SuZtvbOKXDT5utwN7NKIR8O2JtqMcgsztnna
RW4KjwgaNlur3cCdlOgvjqZlZOWDmxdxooaHYB1TZiB4tSPhMZRHy3mq3Xujd8o6cz8GbHcgehNX
DXVQuwf71ssi/VxNNtUusoANNH6UBYgr3uItN+A8MGfrYVHU7MkvTzAdey6H54W/6JVtAskSp7oD
1FSRk+19oVx/q916axU+tYfu4BKEoUtETGIPC/zwILIxehcgzFSEFz/eVMtDyB7AsKczJqHYgGf/
Fnt3/gKxrmq7xop6rE8LNxkNo12/xQrXHEigny+DnergfmqgiLsR5Bacc59tdXTt2T6eBfWbDeYa
qyYL7CpZyHaVIw20l2iFdas+1vou1tlQnuNqPwyP7vIdYlMPTy28vcdHe9lN1nu7qi+1eCfPhMem
jSm3djaYq6RGns+gYozUCfO3UfMc4zB34x9rABDtOMc/YDlIK2Bi6/DejefYHPxmF1prKvsLDJId
Dpat5hcj68epW09ROVBHurRt4kM4+vnMVW7bG2TlAPj2Qbcj1btwDhLZfzzhez220ZCMzrWwZMIR
ubx1oL16MuotwhG6zHeLv5P8sPZfiBUifKr7vTue+uXSBXetVyIb2cFGF5oo2GqSjurgCU7Lduv4
F7fJPWtN3PZkY19XKkib9urFKcSFaKWfCTmY6TDOOyt69L2nlkNmaHmc6te42a5+RdvifuynXAIb
isUuas6Y4raGLa/fqxDH20ul0i68m6pDIRXUamIqoIpSfPRjSF1k7vCpLYErizjKFGakWBhvFfhD
pfdmzH3FtsGCk96+DupcFmFGwmlbe0wlnWXtIU60C6ajRXQyYR5DVglcr5fCYO6jP4SOoSP/msus
CE6+ORdmpbAatPVHvODEwvqQ7Ie0RLquWDcr4g7qoMLkpn+25sfaTcfwvuwfvOEncjjaW6fYfeHM
SsaJ0YVMuO0HLl+ZyKTeOR3AUevgFJdVzVQ4kIAYkpDcOcqoDMMLXYKZHeiSv/N+5xueARWkwzIm
c5O5BA/FWY9+1f5Qi0mKUKUzM9QvZULGd12XCYHkqS3cgzdFmYPzTpoydZV/xohUNzzKOq/IZZUW
NRM8ktdc9Xm1bpyJuxQjMGX709MrTqnpzjNQ8ldRrkUt6Oy8+vrgBjvenr3+6g4ss8Rj58+7flhP
s3Eyhw+7OnzqvbtyzkT0rAeemOZp0fxhBXU2QOYQVCkGR6A/46eRc2YxAsBEeRFu7F5kEM/O1g4b
WfME4gEB8u+uel/jTQRrmxL828ncFWCjtUSlI0wM7KXcirbBGWDyaJUPENHacIKhfRyk3cLTsM2a
MHWshzrG2l409Yb3ydphIGOevSRotlN8kszPJCTkLI3HsCuBygTevLVmsMGDuEv6ld3Fpn0IO5lX
ymvARx+r1JvazFZ+2qsKjwvLcRAbucSZHuTxRkZpDLIi0EfXQ8MeJL740gyS4jAEhWtbSP/kNuoU
Sp6PVkR1/ORDvkQKH2M1T+4wU4ucJ0SKyAYtYE2n2myj/gcAjDSIPjvx4bV3VXtZCzhDfwkkPYG/
94omKVdDKxVtBFgX8dAdW9yVIT4Nu21nX/xuppKMiS3LPcqdIyF7oz7gFIA64d0OvmPxEIBAY6Nj
0fYmgRD+jhVD6tVb330Kg1cI0pzWGGz1os/mGU7R8VOtvyu2E5PaN803saaNx36Iat068r2HvcjK
+gxt1nQFp7mqMmBWSbgc/HBEAsU/hNMnxboRXojWwGnQn16BfL8a0q68LNN1Wl+N2rUeS9YxyFmQ
GutoDw3U/lRGnCpZ27yCw64I7Y2DrxpY7IqS/0HH8x6KJ4nh38NsdmAEppb/o3Femv7a2Hm3RAiq
e1PFe4mcT7HozIw+LOVlZOa8AHCYrTIlRZT2nCfVQOggK+rKHu5Ky/scbXHpdOrDjKOdwrt0gFRb
Peu8X3qZBKjbusi+gNyxX8KvGaeDr/dFcRr7ozM+GI7DPuo2bP4JwZ3RuYsRqGKCvd1F6lLoMmNY
vgDKN2r4nkAti4LXyozUE+8O5FuGYEltUjjU7Y1J4vARhc4pKAqkFi4NKpLF9nBfVe7DXO09+zpb
K41iRpX1IqtzHSMHr6EZegka5Gd2kHqjOIxde+3GAKssqi5lRTaeOBrrkyOR5a1PR8eibrUkMYOB
cF2mzgDcp1zYV6fXTSOf+/mgfQhWQq3KnqdEsTVh8UqDsqVA69O4w9dfacgbGjsICyN+7GjNpg1X
4wVE6JdlrVuqUAUWKPWgR7RbeLebFade4yTt+BXOqDhHyoMalWab+iwqkAnz+9m6axGwWXzm1QNG
ub4E3BWjQtGxlpdwwS80w2ZZ3K0/vN2ke7iQaY+UAm4rD+o2t9uYR6ngyTfbqaiRmhg1nSqHvAVj
76J11jtJ7xfI/uevjn1W9pKt0ZD5/ZoNNkdMc6jU3sEVC4QQAhSV4kAg2OLhT4WH6Zgo7XS0uc1c
qsrcAUuADxymI3Qwb+ele5cRHkcZkbcViaE1Dsclbg8d5t3YgNBfTQlGWpEHYV62r2Bk7+/s7pXp
8TCS7lj5V7eSHVLs7jw05Y/Z77fKD9/UcEsKvbwIPwMb4uBqSRw2H5zyRwzbIvTcHr1G5IEKqXYC
Wha+ncMjL8pqUnSp62mSDihduMN00hDkCWWrHls2Zj0qwZXV28WfNkwslDf3vcRCApoQlSpxVr0t
q/m5ibtzoHsnHWx3oF6nPtyxyiq5kpPi7Y70Y1K1Ng0xzk5QF03tmy+fopFnQfBSBozqusnr9doL
nbQhYmvXwSzLKmnUk/A/cU2TOS2GYtNOqJUgQPTQDv07WDVoJ/V2qgbMCUXXQr4X/C6c+mydn8eG
nHFfd/U4J71QZVKOdpE4gyVWyjrVfc9tV860Lkf+4k5u2G6WbrQvsFRB9r6E4amcDKaXW6v8ObkA
fqSrXgs5L0A8hkK+Sk+RXRBhAApWQQDaS3F7LIUAa8AYgzcwFJwjThRfGnGazv3aREcltOMdPeOS
BNagj5ibwcMy3fzGbQZMJqzHDZgVK0sbpbz9wOvoRXeNk/ntvAnBPvLmYBOI/uh2zi4Iaixecj8u
3q4mNqy/fG2AXAfxFlpMOp0iUEfhaUAkaliEuhXWuU2gk9ECd6JnL01Q4LRjDAzyCTMntrsd/F6m
tvTu23gBJmFD56iO2ElUSyYas7fsOofoC5Qjq3cbmY6y9CsHve1UDeYulFjv5bsM2id4nqbjrS9u
Pkx/7AGPFYTCMCKPZPgy2cPXysRrbz1zR+QCRI5xvBuDFVpR2Dr8BRMeFK+VzuNJSeT60bYrfrIJ
czfWfopdqnEb/fQWjxFt7CaL5AMXYGyMKCPGFKZ4WdDjLQPmaSOq/DpdxtOEmiEmR47SAKoKyVq/
WN3HKh00Pl3qFhzLfl94Y6rZOVYAtqQ6NDP/MbMxgSpwXsuQEhAxPRkm3mhvIAxx73OvSvjCj9yf
56SA0cpSDzjdrxZD8mXhmGIRLXxnPw2PC2yruXeIpvWAe3SpbI7l+gUsb65Q4oFQ8xK5hjZxk0FX
IMN5/DixUSRyMI+oAJLC37X8tSQai3rjYjBtmT+YLpKxeAq9b9F8TpWfLGbn1Hehvy/EIZgOLsQd
ISJAi3lP/CBrY+BH6NtRU6DYhq/elCpnEXdj277E/fLdiUVB/GbnDvUOSGxerlNO1iDj/MsdvuIm
7/iXng5oq0YegIVlOdidhdqgqDa+NT/DCGjLFs/dQNKMTtO0N2W9AZy7C8r+XTTsGFrPKryW3kCX
FSUr22nyVU8dTHCac0E6vgvsjmK8C3kbQgc8hecV+wlp87pvpKDBnBWllxuUKuFujpuDVRUm8x1g
iqbZjjwVLRBZkhWGJGPj/VxK8n57D2Yp8qr+oe10xKf03R2cflBNZCGGfjvnsavDtGQoGcWYdgqj
V5hncQEUBYtFu/Iw2ycf/1dKCMqiyJhGkbXSpp1s0BhMlwIFRIBQMuL0wUHPoFmNfyuKRxP3+Yqq
Xw42nbufnmJ7d92L4kes5mSN7cfAVueVhXR1qhzdDhq3wFgbLICXpX0tx8+mfY3HNWMFfPb671ZF
meBbr94V7vPUblb7buz3s/slgJxKfemKM6uAZLzz4tGKXwIV5NOqqOrhodus+RRovBPwSwWQTlWJ
3C0LWq4gfqs3zzpWegC+9NNrOVzV3ZSh68klEvW4ptKrUuzq0ezmNmcF9BqnEqa/h6k8rZ7JS8RV
Q1xUEEcS7NqC4xCec7JsuJtZy85HfUb4ppZXGyQ6SMrsnUaigj2W+qdW/usQ6Nc5ms/GKCfBwNR+
Dcm2RNnuNwV+td01ncjsvliQhYSboK2uMxwALbJsNbYhBCxejND1udHOk2x4BvnkrCtFOi/NJpTB
vYjcAxLMm5PsQsDRt8+mX3fjbB/FwPKq87MYpUYPVpIpmG9SYVTfbhu3vy9I8VmIOgRytmxWhhKp
CNOYY9oMUIVuypd4CEASjUb4qLndiUApJFEL55CfWFqFEwb05CSYpoqinbVzSZnVXnPHsDapbqd7
KHTeDZgZ4B5/mkX3OEXVvl3B16nLx76qEATKG3NHBc/OClc4rV3vWLlY8Knh8wp4v3MmSYugr/sk
Ru7sAit047RqxTYq0YS1zQ8yLe+2NWAMJdgUUNqn6xq+NgybyIoTUY73YY3EOvJSPXafSxU+r4G7
MaJ4uiHRhqzbpYENXYy3RsKdL9m1ry3oNzvuoR2GPKjHLg2H8USYE/0E+gnNGHej4/HBBov2vY98
Th1FkL267sWG/AvQtRL4vqnTZiBordpsA1Wm/snrq6eoBm8qhoxOIA8TqfGA+XjqZtuhXec7tPXj
+0nK8qupXHBKZ5XYQXeZ7REJ4145AE4DsogBkAoBrw1FUNsn4YCo5T9a6tSu3yro6Br6R/gwUymH
yxQM5A30B5PKpfUoDFXsZCrQGG/GbCmBwyAcTSbC3u0gQ+9eWqj+Sl6e/XD2jv3U+EnAWBqjhlWE
f9cW1vhicla2b9PCNl7HdrXSj0EABLc9u818ATZzqln9n1k51opd2clHj6z3yps/V+gswFAyBMZf
OYmHNkWEo13URRIWo590paX9tHOKNucCitaxDyry1NofJYlyn7RTKiSpNxMoZ11l4U+P/fIz6pFp
mznztZtxbX1Whf4iIBmurmo241SO+eD47QEisUvijmt4vCni02JovDw0DV4dY9s6AFYZDzmA4FNs
LD+pVlejioyPolgCHAxDnEaCfISu22ajK5JFm8duVk9uL/Y+tk3gf42AQYc6ykesZscbdjx8KfUn
DCxIsq7oqGm+hdIhZIcKRx6CnsRZ64YckjFV+NWgAdMpK7GqxqOVPf8kjpU3i5t6znjQLaTF5btX
fUg/QlFhJxoeEqNs8z7UCUGs7gVLg7ZNb1CZAdTAfN6miAVPE1cS3izqqYzHJ2ZQnjflbuq1wdE9
W4DOR41W0jyfxlCidFuDsw7jF6W3SmA3Y/pjMGmE4ea6R/LrPK/Ty4SJtcq6uMDIYR2Ym9Fsovhz
aTUaActOuSJICwuUp8muTp0ikI1E81RPW6ClF+PLtBS+yQgLE/Rht0ODLw0goKEWQnfPWhq6w9Zp
BrNploqnHMpDMGNOZ1ecrW5vhweveKkxfT+hxWTpMrF1fFxWLxtQvlvQMZGgMfPYzVCuUcsAgxgi
+HkoMDCxATwz/wQx4glcZJ9a8XDv+/ULEciqovWHzYJHm/sPcw/UKrZQ2+KxSTAd0SScpmwZuqx0
vmMpkgE0T+Z8tyGy5zJxAcTORZQ4PgYscSMrphMV+hQKMcDvUWMsfDNWkUgKZb7XEThuM5JjY72D
Tkf5uGycxdvErqR+MW+EONfAvSfyqO27qEPwLO6crkESfAiBIfbLnGkXIck5trfWGYCGsJooCT/H
5Vx1mMzikE9qCS1R0UvWSlrHztc8WodZ3N2ORRhzcQQ09AEN+S5v6bIDPSx0XsXPIiwzBN6kM4Zi
N9BZ3M/ku3DuC9c6g39xNyhxNnrFrn2KW501nc4i/zEeh6TA2+JATrwMiltIq3E62KmDkOEVny66
qfWrLDbSPon6s66axAaaotQulmdeH7h49jsOIGnI3XGipYOq2lvWRIXA3O0+YWrOF2/YsGjdqFWf
EHBcSsDXQL8cUWFEbj16yNrb2EWxy28zgoZO7OTcohEHJvEGvG7GJqjFWWmgEWLflG+hepXTVzRh
YQNQniD+hrILTQ8kLTMq2TXMpbJyaEUBCtt4hX25NXQrJMoQo8MGDAEZhu+jVa15yfFeotWxk6E/
9HDBaTEOEKHgdhbURkOVMh5kC06WDn3HviVjphEAikodveARfbV+Xekac7xW2KZ3P12X7ZAx/6in
MPemGSkiCiaSLm2HPv3MZtqQ0gU0WJS7qFz6n1i1IXokQYm3KFecRygWGywKr0GfMhS4laWBeTlb
kiYW60c39sLNisUHtGH7Jgw2PpDklcoF+L2IKjRfJ43AMZmwPs215xSYzA+ASCorOgv4QgjaQAuO
JZFwl0fb6oLMDQigTQ6fJGJ71qulx2gCVBuGSImcimXOeqPdtqcQaIA31d+9RgQZZ1o05RE12jsZ
gNwxdTDoQQH2/mh0fCqHMCk6fj8NNZ70uSrX1O5cfONhs646xWp8mcx7X33GXZPPI1aJubDio9Vo
Rb0oLN76BrCCz+CK6lKFzkNfkn09hD/cxjzo1UO/fb+U16bASRJoiesWKbqtCQZHruDb7gmmEzDb
um+tAFBwxTYO+hoWmZ/g9/uk1GWAXOYs0YhaUZL4CVy16aB/Ehhz9PrDvxUiFkslN4Co62wN9Ea0
7BrBY5PWCFRAjloJuj1alwqvFHca3nfot9kelH2B+RgRJ3q+hXgfqffn7G8a4AgknjISvEt+Behb
u2j6o8POXZLZcEIENR2n1Nmv4FHZH0kBRMqJkhU9PVX6qVpYBsmPJGx2fXhwZYQ2Omq5Oux2Iytf
zeBv0LqQ7HYEz+EZkxwFKjY79xsUi5Nd4HkW2GKzsnXmxK9V26S26e56zNREcZH2fge88yKDa6XR
CKwOLfKMpSqPBRD9KgCo5sc7zXUOtcsNKo5T7Ej0SG0mKVdor+I4hifl9yDQ/yTI4eNGLjmGuE6F
FR3s0h4PXCkN+L0QtEBPg5Di8j+Uncdy5Miypp8ozKAR2CaQOqk1NzCyigxoLQJ4+vnyrmb6HLtt
06u2bitWEokId/+V0zOJeoliz/lblOu3qZLIYABxerZBljqcbEgy4UTEnOyu91XTzNvZqvi613y1
Htj8dVpwfwbUJZlyqPSfDMZtLp+ucpeM1nA4ZOAUc38DNBmsJfqIcZcU7OSmYzLLoBqee3d25L7B
GdlTbcx1m3bLChhuIK/pgS8qselyePqyCptuPeqkOmR9c8xRletBfi+uF7qMuiV3kogHvkrTR5vu
Asf6SxtRHG6T0tTeq18C7o95cn/FW49J1l5TmPv8XCbSPnmj2GNOYlSbnYDEmCWSqbudOhmWvFAD
nwrpx1ap7maRkvlGLD9zqi/ditdkM9vCtUJqLX2yVAb0XGwr56VYuR+zeObkE/0squHNaJcTC/r+
xMtPoWYuaZVdoyJm61akxvREiyyCTYuOlLUnbNy2Nq7t1u8mhySGN9PVGnPijb1YsgezE09qmE9i
0A/W2px1ud7HcX+wx+VDjt57tYxhM1JylXfwa3vYJGo8EkFNxSetMcjKbwNoPI+9sx2PoP1DGADg
lkqGk7PulsnU+zj2k3M76YunxD0XYY0Xdwrz2CClO/htA+umm/QzlNzZpPnPlXWPdfo0jzFyl+5h
XvzHNbZvGcE4zHLHdiYu4urLTWJvmzHhNU4GY+RMBtU92UEa7TyTPZTTygs4RpWURP5l5zGDKqgY
hPR0Y8xw/+48MYw2OG1yLxJ+A6vYeWmYA2YY2jjPmYUipwx9WEwx5L8snv9t0+J7NmmlKB/ok8yy
oZkANBzqmjuwnU6+isOlXneB1zMS+Rx9piGrCwfg3K0Tx8ljXl9Dn4p+ChsrlhtLNL92Ub2VXPlF
N0d5P2/toT066cmiOzX6h1gxaNfDUVLSkweEfhBNy7hr++xkrO1b48ksmiyPoxNrWh1rV1ugfWt5
DmzsByj3SUNv+NnDp8vxtOiWEDt04PmtiqQjbpMuAPR0qmjxkj2ir27LFT6HOOLL3WI4ZZhoyNVx
XM+StV80PPzL1cLRTluv/SmCNWzMPor5hXq++85feTjtAWvKJinBFFRzHMYsIlH80x9gdsSaHGjO
3ChFG+Eo/7fpCjO0piCcqh6J07Dj6L0po96zjmJLwCPvSYeCzPhTq+XUDq61z00bkv7Vh0roKgve
XT9MOv6GY+cEDeqZ4PZ97iOwamc+BdvIL67bhv4KcSodpvZyswKaD6a/XTGeixYZ2GjATveZZKNd
VSG/yp7aBhmZTQN9mf20Ps8xYRqJ0OGAcYhZ8y1QaRQnxrYOHhaRR+lQPMadd4jTCQnWaumdMy3Z
tlY0dMm6+CedlzHkZ6wjKbqDZ7FFthCn2QNzGUsBImRzh8/FbO9rYVvblLk2bJfM3w2eW4W2pW4b
N944Tpp+d3E33RGIltwXSeNsRTDB7MarXKstK2SLXbMYaH+aUu1ZKbYcBj1Uxy5u2oe8YszJBlMf
y7Iub1PRC+rUxHFr1wIZuBbb3lLlEYsTrTL3fIH7xlg28bDkX2wsY5mvyIYPeqb8QU6Zd0lI+zvF
U98Xp0wkxnPu5oBvaxyX01attXLChpN+LgfgPKscUi4S1/wcHZqWPo8RO6SuszFyBk/DUe/r9eIW
hdfv43pJUO6DB5JW9pJ7dXVISl3ee4nIt/Vk5kuYaqqFjRVz0yVan3Bjj1unLD04zn6N8nnyzpYL
oeunqt1WwcD2L1UMK5x7ZW1z2+137Ndxb/xV1GEPoo0yfXa3JRP/Pi2kd2xV8Tm3gbkrx+omiFXe
bNxp9R+mtEq2nrKpHdpx39PGvvdpuvZ6Rc5FTF0NxJf9AvfP+9hB1NXbCmUjfOa58VvHinKHv2Kj
XXNJQ+XaU9hJpHykLYzPw7q4W21Jqp9qph/DxctlWSoFQysMYLGBUEVXzSjEC89GJMZT1ady6AYz
NF26lgmUbefU9nRs1wW+Iy1gPDbprCF1vFQZUe6BYFMZi01qJfUxVmrZWnHX73PvWpmBvrOyP8j8
Bi1kEY7Ixwyz+tvaLFKzi7sGoQOuo6ht3U+jvh068KOOEMaG2TTPEvvSz91duhqoOlMUwfVfL2my
D9sr7tKakN3OXK/xMJ7e2EvZU74J/x/d8rbPeMjarJ48j6ZtDYx7uVhnotj3U/DbGX0UqC+rkTJa
x4Vd2cLYNv56LNLi3himGa7LjtKGrrTKuw5x4XCnq5oHbtGFmmzIyuNjNuldQ7Amxx+uyHL3QZbe
TXP5krPZjMCRECnL3slkROf4l2/W2AwTkLXW53geP9y6+G2tBSjGCI65bCOh54uflU8uMDiCikoB
SgzIcOS57PWXrgPCR3kIFmKAQOOIM/izOeqwin25oVHL99prIL3HO1/EW2NNds2c/EDqz1zOzsFY
dOSazZtu8h5xXv82k/CBigCvpvdhjWyfHjCakdJqQy7E+3xw74TLwWp6eG3Z/Mal/5am3ilzR/ei
l9pBz+U2O5b2WocOXpA7bpsoxRpaFuA4q3ML45bdrTLmZymElYVVMzS2IrjNGhfBXWwsh2pZ04PQ
7tSjZVoKj3n5ykC1TRncCPRnm8Fr/jhGfJsa7lbxuV33rs/7cBY9rivmgbQJScjYLwg8a/DpZHY3
itV8cRDAA4jQzOVNBzynEAdMzU8N4pQkvPXC2JkWxGRnRMjpN3I+atcITYf19eu9clJUEN+t8yj6
YWuZ7Jo3/HLj+dAxHhmR/RDGkilO9PuiNja+JuFHzYI1UBkavXhpGI/jnIytGUFGnJwRyxdhH7d6
Py7CBhBM0j0t27Nv9z+iMpodiuDIqJJn004uaZ5GrjZDx1029qo2SXCDI9gd3vKK+Si1T6oRZ3v4
S98dmTaimcz1nrqE4W2aB97gSf1dMwMdINu2qi4vo8YCizfibG9a9d0qOsgxG4aQHQ0RN/KF2y7M
szpKR3on+qaZ9ouGLFR8JlctIX0GgzXrOuK+iawU3ahjT0/eON7VPTOQXUMNUnzbrgRnYBbRwniO
MWjaef+mTB7XNHdcwsjuiqR+ZsfK8uhM+T6n3ZLNEvWCzjFd0pmzZ/phca0M3DtPC28E+/RuyH9g
QrPlprSQ2i6mOVLlkDO1qzdsfH4bnPi3pqSyWN5xkt1xtm/6Mn/ltSMezP3qsMg6s/eZBN5r0Zbv
5ZR9sMnlOeu7u8BUMsLH++AZw0uQZM/cwC9dUiahm/VAoOjSNpUnvoskx95ZWB9dU5+Mbio3AII/
2q4+IYLKg1PV4aqc44zNAHaB13csS/e2NKnXuSfjh6zGVToVXBF+oPoN6TcfVeyCYNDmbYnHW67b
qpCTjs2udGkdMoR9Mr61h8zaNAJrrSPzLErd8QcM67HnTtowynE52Km3GSdHbNzMUnDVJl6J1TwU
tFtZZ+0nO9lma3YgbYSqr3blgqTNzIrXXMijb/X7uWISm6bduFTfQ5+eas+/7xfvVUsIcfheultk
oCLXT7XJTNxnb6ZdLgD/+qNboTSD1gul2SogyaucQzg73rV75QJMxamzK/11nxT2TtPv5KW79Sfx
SQgB+0zUGxB6OGfem9ekR2yaD3nSleEUpC2lxAf8cvwyNEqLxczqz5S2d6ALhJmKLIDMHLif/e9c
tR40l/zI+2K8dxSYoJ+9K+k96HXmsCLojjuk9U38ROCp5q2ybrLUr8OsNBPyLqQCKi6ax9KpfWxk
+XRQ9drsq1WiyCBUeuf7U7Ct0Kwy203PXZ2wZXe4qSb50CQ0RAi76TWcoo9E2s7RkjJFjX61z9L5
pBbnbkD/7DXDb0V/3lfGbi2mL5Wv74uBazxporJBmNrAti3KOvLWtGHsddjADMYfPyabJQHpSM8Y
fiPeydvKTG61MvedNT7KuD3nUkRGJ4+2CzOl/Rcw5N+8Jbq2UfHfvp/vhqb5KKzqBSTrfwQLfirg
vTjIqQfVlUVBXuySOt+JdP5sWTjk2vWzr5ynMUH/XHDVdvV6iOtuPzrJaz/HD7mb3dr+VEdzD143
uKiM1/KmKwc2hE1PutYWkjGuhiG+LfV0sR18sHOVvlhaHdDs+QTSxsCO/nzdpjKjQvKWcauIgkI+
k8lQedwYdQHCipDXJwjVTfe1kyvA5cL/dMS1KUh7i3k9ZmP3tlW2o9gnuyh5dsWk513a08EjjTTC
YoqzXTbAGOQBKtdcxJ+cmoQHjBOjzexhb9MghakPI5pT59Cyy/yNADJ5WRsr2+qMXNHJNBBoED88
fAaLMZ7K1PdCq1BAsaSRbiiNMx8lK9KtZazr3l7n+IkUFTnstTI8mtW8Qrjq2S2edSfpp3ea8X6T
LGuRReaAEuV5XcrmRxsaIBl8596k7Lj4R2gPfg3dqYgr0g92LiYCLGn1/OkW91Wm7zvkXx0rq10A
GIr7uUCPVCJBK9L1UaZTZPfeLpXqMK3JbWy/jdybla8j3T8pf+LRU0bWlmNEwqHwIXryyO6Sl6HO
jkWdRAUMeFwzCUoU0qp6dGS1I1IwVMI4SHfC3YISvE5Cf5KH2Bs3DfQW/dejyaOdc39XD3DryPCy
Kw8rzb0zTgfkUe+eShow2/LBFM9t/VM0/k1QakA0tDSVih/SVsSH0k6Phnl0GkmPKNJnjiDiTXI3
mbPQn3XAm2WG6GwBMowzsMqlkFel3nxCWbnj472nRc3A4FM272JNze+2SDsRq7/WvBvWUwZuTpMZ
zPZG6UsJgq1qAZygQ3JeN6xZBV5deOvlvvYppu3HWk93Qtw50oQBSkLdl8fCXqLBlXVIlkv80BSd
dzPWrdwH5oTaYonRBbavKaoUQphDzxqjuMBriwqzrQLKVYkNJL2YEwGHeY/Efe0eGKFYJwq7d066
rn1eNEuTPkUqUJAuYNnfq1vDyX8sdopQeKTZVNvaRyYkyztUoeiq73OkkBoqKpnjjTbNSA9Pc/lY
s1FINsWTsvL9fFUfjioLjaL60xKiycI3G+KgYU+0lbmf2nZSMCGvQbHsNxErG+Ve186F2JVHj0hP
JEzA+Tm9Z1oOfB1/y8raFaPcGgnmnOaU4x8YrXPRvM6qDqWGjtFgfuLaocab0swj5Z2HuWSlCG2T
2e3tUb6UfXaL9uW05Az3BVL0cmz3NvhDL0Aya+xf5XhauPkX/TLA2884kGwOn1k89+sR5HsboGbv
2hO9JWANgm3pgdROqLHhK2jVOoZDSAga3/bBRhwUV2I/rf3WxfQFSonjYRmgsGgcy/aY6+FjaXSY
zc4t9uNbi/PqqOYQm5zbPHmbux74Q+3rdHJICv+tLLXzmuAd+ux51u2yUW3SodZkR0DQ7jLfsaO1
6tEFZeUlXiHpFioSausASaoub5WRvNa1W5xGxrxNY9ULGsyBwot+zff3WWOB18SXOEuARswwGbmD
+u7FLZW30St2Aj+Js7DOUHsQf0KP34oWeRNqZldgNsLin4WW182PTu3cs89qYzjreRH+OSj8Y+rU
HfeAUCcNn7BJjLHfCYl26Uox+KMzMiqIjY3iZHXozWPzbCKLGRL1pAwiIGtiJ0Pe9eu+gmrbXT0x
wjwsSt82y3J0ZtSEeYwlzoQ+lnXNCyAq7AvJHuAzXEwQlAyHH2J0s93YuC1J5f8qMCvNOefCxvpj
MxNDUDha3rMRD/dWR4GsbclkUY3PucqeZVq7DHUJMv7qqWj1wexMBDTZWbRE6jcOUD1DMYKcPbHU
p0ks22JOos4eH1PPePfi4lIb6P1dhZpkCWQfdohmdTbfIljD6zEO2HfIRZ5iD+aJ73MYimoHcU6O
Z2AcOqnpAORrBWGPH4fjYYzQnKOREBJdJ0fTKhbWEZrdtjB8SFoz71NkbglOKoYymhNi4NMc45M9
Wt1jbFw/yooZYhNfBfpOJUJrXJpQxcwVDPcNfarbvKzNaH3LhJ67n3rItJj7ku8KQanfI1VeuSL8
Xbt2+Fm6QkQ180ZklNzci0hfx7K7nwfzc0rXt0UWHJLCsg7CcecwG+oKinXMtqbgy0J0fHAUO209
5hEFdVmVmGU3vUdN5YEEV+5OjOq1zuZgs7YuHpe6PCUSqS83TBX1pZveOBZimWkd0X879sOAZVR2
0zFRyQPJE+zmbdY35o7vNCtOVSFDe8LVNJr+U5WtbNSV/Q8Wq4CJvni5cmNhq9rzIIdILMtvAg0E
dISTKhHqAAVfhb09udtGyPE2ScwnY7ZfYseUL643/uRucpN37fI5ot59F9kcrW6y/DKdeYcMSVgZ
9m6eb4NMXpPqVLcrSOK6OMJtYX3adnqpZcUwxO6fhHqVSI1YwA76CKQD2Ujm9N8W7gyuoYYN3aBB
WzVPf9y4OKqp+rWA5QcI326wdzJR6Pp6+Gzr6qN8N7IEAcuf1sfy10NWoF0GAvDCqf0a3LNh7QJr
Z1W3JZ4T7mQEOjRO8q5ebyYyaPjDIFpAou5x6i+BOWx9CFFkC+FgATh65dfir0+TUifcj3cLoiza
rC697YUF6Ep/zSOlY7pNeRSOdjeuseQAXkuHGgu7izXZUQ+OWQSfifXb5ek2S5zQweRZ/XVBB5ry
1S94GayvJrjPpz05gjZqNG7SoqsufTZ/OemjyrJdhxC2s8rgrva9eDt04kwXhrDNqf7Wa22HGYWm
A2Jp173j5/MxqRgiY8c9CtuIODo7ra0og8cgVzUjxZNnplT6lWFGALrZ+TkPtPdm5wJMh0zVNoP8
Y/CT4WatV+sYDLV/17fmQKAakVe1AQDvfjuufTbFcGHmu8yldzM05lZjGouXKnQmALvS+F4lguo+
tb+DYtlBwe5jC3LHpMRM8mbl+tyMLvfM2hr1qVBF/7g0ltwvyuM19PWLs3bnqXeo/V3ke2JrVHrf
BAUaBrGZuxHFw4iQBQ9GOvrPQyOOC9e7qoZ3VOblMUlboBYAnMEFITOX5KFym5sFCLzYVHoRR5N7
pi/EoVB+WDWGdajKeYC6m8uLJ4eDixZt0sbBHNVRcTriAupwGi/2wJguERhxofK0IHYKLfZSVs+y
tzVaF7Hu8Zxc+9Ducx3LSNN8Om0C4AcE6eSnhFvBGmg4G2Y11Fg90CBFQBceNhQa6aSt/mS+aDdN
57wlib7uXEZ4G9tbbwme3Ww8WXO9Gw26dQtTZ5LdWI6PUbnD9wOEVVhHB5Ms2OvOCIK9atu9GpKj
zdgkZBWVaieusGxBY6exSpiHqTx6+d9CJs9dKV/YYvpoae4084+JqrjDIT3VjKeTaT0G2fJcl+lx
gcjRrYUR/lFTOWH3dt66bou+fwjM/sbL0KFezYo1WMTTWrYXL3nM5j8VHp35DGGjisgYfrv4UrmI
7FTFyEtV8a2XhmmdIsUjre4dHSXxLYUIWcJTx2gBTcx/Vgzt5XTvTW8rZEnn7pN8H/TfynjvyuJE
Ac3MN9EWt7lJ21c1x7oMPrXGEj5nz2ioTqPIeRbBkxyqvRTfTe9tarwMLQZa6txGgPOP3LdLcEkR
pWYtdLR86/PmII2/01WCOo5eiEjUpfdbN7Xb7haJnW+xqP163coMXj8fn8U6nauaHGmYl0yohyXn
jkHf5wV6E3jisapzwGH31pzmfT8Z57EAC2hUsDNSBGHIEUWLGRAO4xXGF9FbkDwr/7lpcJexse41
YA2FXjHV/Ul9UswCHG0XS+xk/sfCQFq/DyVywlBxcCzEF3HvbYOp2ZDputME+jrs+zQFh2puCbew
opKZJsPVnMDhjeg/c8mbiHGscMoYg0uvN1bpvqAq4EdA8Qpj+KMH+AF3fRjX9qHJm5+Axx2glWmq
W5tfze73lnepOOFKUv72Zfmg4i/fjdGUmMfFfKqrKZwyVmIzQqHeyqQfoo6b9Xvc2SEhhUhCEM0Z
6U5lfH6klWgjNto5M+CGZmFuO/8haf6alrn1EVer9RX8eSdJMhDI+dLysszWXpKSt7iCjb9c/MI5
u8SXJW59g+/G83AwpsZTbZNVtsRYXTIgq2n87ezT3Ord6L+a43mVdGpwy7ZxjOd96f3gDDhTkbiG
+p+2uXFmxW4352nFuxh7v67EOeW4myl4twG5wEQ7tFJr+puidgmSOKrQkwWrEzVFu6lwdwukOQUY
hYs+z0Ik1XhWOCuF7v9nyoZNzded6fgrYd9lL9tTbHSAVhP+TnGMNbC+/21VF+00pwbHfD0MIbPh
e5qBniVgvJixDtpfogL1XcBHRuBbg+Xr/VzgA8bRossPy3i1c6bg7B7VVZ8LFAleOFqvZIrtaVWY
VE8ZJrPsuHjrNp/ayKvEm5mrjW1/WB7zeYZ2yseMiInPRWLDapRrDsRov0g1PpEqenBntBWgce38
R2uJ9FVE4zKjAstwZVAdirsJW7rACDcub4b5os1XwgDynCeUMyEn+ca97u4QcGGwvGjn+glC9QNS
aOsU0x+/Gw7DjGq9C+DEgdPEoVLvAW53Oo6NZbypPNshDX6ILQd9maeQYOTtvhvNc+HTLTETRypv
d2bw5ipEuQqmdrkP0ittcOpt/F3tYemr25x5mGJy8jsEeP6qHlez/2OIIBR8OiLUEM79GT0bxc7b
gmG0dl6a7rcK3F1vBh99JWQ0rz3YB/McKGHkBwhJ3XpfF9NxSSFLr5/k6rHau9huU6yBZJJlMbj7
G2Eh0r1tLGROuL6rO7bCHDQjWIB+rimTTe4n+zKon5rJ/ta5+Z4vHFeLs5R92pWzxw1mby1npCdZ
7GOmP+Ige28z68+8VmQYBP6d2WZHN2DKpYosoNWZTfmdnAe7DvYu+JOHl9wUKiyqdGfyIVuZXKbJ
Cv1iPML8PlTxhE79beq/B3RGTO+3bZJ8iQ5NaF/+WZb8j7t2t8lSf9VaY8xgJhfe1SoxISCAZrOg
4VqWJIp0f2VAi3X5MgM6aBxOj4WMT8p4yeGkfiy/bzFeec8ooVIiPJ4lQOTsv/oeuw1wSWU2ohCC
71WThc1cRGa57rVX3fRddSM19u7WPRatuxXgP3qF0MM7gNc5+WpHhESpVW0TELVrXWiutSFoNwJf
n8UbPqNAS0lmofHm7p9Yazb3SSQqPFsZcmw3NovQk+pjkRqANYsPw5p/CbGiC2N95y0Ur0u0BFEY
NlJUndswgLgLpH0ZZHxJUoecVZ35V+3WjLNLOd3HpM1jWqNpSjSMAbRqbL0WdddCc40UGxQGtTs9
9YX31w3ALnN3Y7c8ZkYC6o6Xx2dY163JPV2U3pam48v1MPgqWAyrxKZsNfrcSZToTbyGsfjQ88rE
zki0rMbz5KNm9+bugq78zreyQ57qu8CfDgm5CkSE7tYxWE5Vux6MzkeKMA+IlzNPtufOrLNxkxGo
MmU2PhiAHpBSM5oCu0Q6XLoEurh06YH7163kC9BQJd9H3MleroZtoe0hGguBNMJ8yDO9oBFfxdX+
82CVJkamuX8KtCZYvUJC2MiG2tSjE4WU3DVYsyqzPVQZkBuqETzvfTQ64MoFytoYqz7k3EdCwKWN
IGla/nrC+pCMl6WfvLJ4eQsx+OL76uKvbEnD4lwZ5sXmscJ/XNAabDonfXAnlIqBS4voFWFWk86l
vKhYXhv+nywgh50HgvPO1dzfFYlP0gVnZTXeebAYnteT6Qp8UtamwPQIsBBBCId9t4ZisPalO+4m
Sx2U6d4VhOsI+MJ4RthhNJS6dNsv6nlJJjo/RGuyuNjCuWXRDc5NedDzdHQdd+fJ5Lx6xr3XLV9t
MfYwXcNPUmPI6+tqv0xBzNeLuh7Q4DVPa6SsZofebIhfJi/BBtcOG94cpKvOY+7klxlLY2HFuxwn
9Opcq4L/0+dYgeuBHilOxJ4IuXtJe5I64mDahmJ9Z3UDm/yNE6qKEIQQIJvuUq/+xTy/HSoZCiwY
PdvTANz361hsU9sJ6xyZhkBo4aKQheQCnSFuJbSd4tDjm/Bz91T3zfJcNUg8FxsZPVXUH/obQ0EV
BW6LSALZVq8PgUfT2b1L+zCAN5iL+wNs3vG6Gs+jlHvT45cw7DMypI9UNjdBP9wUarrM9lxtYeX2
dZwfCzUQZeDqO+PqbtWmOqLxvWud+gtO0tsMfp4wsDnolMiXWIabURbwdQs4rbrx0AakbuWFM1bg
WjgXMxW3Bv7wxrgV+ZNp/xT6V65ozIkecNpTsKbwhchJHM08HRjhVf7qr8zlRm9jzo137BbdFcEl
GIpXL8ZNRzpM33gIIom5cyf1lapzZf0ZpuowK3oI7dJYormJV/vY6E8UX5sYinKNX7ruNTWtwwjh
iUScCepuxA65tM52xfuyIPdt568YwN2K9YuizBrTuq+CZCtFATav6Bm4T8iSytL+reyb8zx/al+9
5jPyvAwXEABBvfEW9XjlP1VVbmct7pQSB6765OAWjQW+sjov8dJh4V2VT4206/ngWJ1C0qGCx8ZR
yUtc9isUKuYBy0BrsRkTEkHSK5MNdOo/icl88takfw1yV/KlJkC2GACqbVsA2q/lAt86dDPfIjZT
y2ZPArLZGnAh8QKIPwulYm7NJCNI2z+j2DBvxxocnJ7XuYyJXz0WouhOsZ07743i/Zyc2EBmCk6X
dZOxrzzt3c4WmSkxa+c26Vj9ykT8dC43Z9aYP5pt95smQRHN2tZvHH/EfMSkkMdrSgSXMbctivzJ
e8ERjiyiJ9gknDuDqCgty5epMuhafKc37sY5D24qJxAEosQssSpSZ3hsx8p8ChL/bQqQ5ttOlrw6
cVp/UZhgU0e5tu+QlOWHkZnxusOFlD+kcZsczHySHwbOR3ebIitDuxwHlNyKoPSFzJRhrvdEOc1v
hH7xNH0kgsfV7t9A8nABSEUsmU4EMwEGt9A2rQxwdhjuyDxtHo0RJ+jGmFzP36jRlbexQm5CkxL7
Ozh8pKXcU/9Ddo9vI1P9YWltJH/9QLAoZ5yTUmMmJlYpkZURaoesW3R5jFbwgCin4Gdfi6rn8MAn
/l1SLZG8jxXp/lRUH5FFs24zyXFByPF3WmipynZtyZAZCiRruRP5Ttr+ZKT+PrIreXi0E1RxfVa+
dt2CMJFwNUz4VZBiJF7TnHm8G0FOU79o0nCsiODJiSNup4Zhq4QiD/VUZO8JnqKoq5WGcSiQnQxm
j//SDDRU+8ADJKJLPgdNA+XZmkSg/O/xdP8lN/C6uty8pu0xmZn/SORtGgeOaF7sJ5/5199O9qGe
//8DFlmLTkCu55mE8jr/iA3MfYmzocxtEiIjk8ikf0ul/i+BnSyPZ+WwY5j88894c5ctxnbSV/YT
QT89vNe/JZn/l58fWGxqvO4pYiOp9Y/dHGVuxEHeB/JpcL9nIrn+bU3nf/kK/u+fb//jK/CIzkHo
z88viNuLY6QLRwWL9r9/z//yS9j/yIc0O7WAnfGXmOml9Q7i31IO/zPi8JrrG9hsrCYDNPhHaKrF
eluYK89n28fpR8l/CWr8zw/vmhhKrnHLkk3r3j+ekFwCW9jpaD9dQw+Osjz878/mPxNZ/98f/49n
A5/tWH3CjzeaS+Afp/U4L3s//7fVKP/2W/zjHPwf0s5rN3Yk2aI/dAmQSf9a3klVpSrZF0KW3nt+
/V3sAeYe1REkqO/DAIPpHmWRTBMZEXttuuTbLOKGfkqG16E7+y/fP8VPf/4C9iqyMnOBl6oQiFbx
VaL+8IW/fEngMrFaBM2JmR0z4A8srtGwu/qZzq+XyQpxO51o7/S+/f4Z8HMxBLhMBZ+dCyKnkyle
mAWwWIFVTmyYXIjM/sUI2GHLmmkpyl9mjn5QJrEf2PpJQ7xBqTJOf2tgh28dCtj/DjDCQP98T0E6
BFnJADX6+taijln9GsOqKxjfmHjs4A7KWJ9HkOjzp4tRaKc7DpKJ4fzkRfTVRMKR0lQ1wKi2cQlh
bW0L5WtWG6c2jaYFDV1Uu77/COM7+IxABlMLARlPDQMSvHLxjupQg2Cnoc5v2uvBpSdz3S6LGzv5
/Yr4NMwFupuuhNC1LYYhCtZmtLh+/xR/79u6AMnPTYiJpGqXxotl0uZoSBPzJEf2VUg1O17yc36Y
Tl8sOzDz7P7jssPd5OJjV4aiNnFmy6fcyttVqqmU9QBgzzvVQ/BGn9kPD/XleHhiGyp8au0vjneu
ZW5L5U8+FfZzJ8Jp2zmEKT5a92b269dnCcYY7eN12OEXk6D1rY7nNvqTaIzWhcPaDDtiUOeFPp30
/P1YX0xpPNEtgXUGc06TL96iWYUZtlgV5OIeVujcaH6Y0OKLGW2Tf6XvC4vSkfL8eU0Wqul0aUoM
YpWFtOgMW3qng4gtpm/LDts22YECobWaOakG5FSof8I11T4us6hm3rGYMa9rRa63FWnHpVmpWTYz
uezNe7qk96Rdwmu1e+rTnd9UxirErH4RhnT4qmmuvXH/BXiL8lW5CQKjW37/6r6Y5bhLwlfVaCrB
xPxiS7bN3pONoeDJeBo7OvdkoS0Eft+P8sW0w/NdHc2cOeWZF5/fH7RCXUAEUE84+cw0FGueBw8H
zxAl+yni/Sek/bz7YLE2zm7MfOzRBfTzWOpYOE4s2Tkp+9LUJ4jSgKa8Ztqt7aeAVrnL0j+1+/75
/p6AzD7oz6rg7NTEpb+bUxupBUvHOXEFWTqStDj++u/jmEoHho5Vq0FN4PMzmb3cRoaT+XRxtXQl
xhtV+TV1nyD7jxHGL/jHuZbGqDWEzgh1j3wBIeSvsfv8fdjlI18caaR18VVC3fDiWg39c0B/bw4v
54cZ9sUXQIenE4PSzmwwxOffb9dZLUd1yFcXqDXZqqt/8wn+GOBijykd6iZ9zgCZvCjPrMjffmEu
IFyCcXHAWpa+hs+/X24qR00zVzphrBdmT135w0Hz9/vh7/MFTJ37IPP0YgcLFVeit8uRTrG5TZQl
FZDvf//f+wiFq3+WHfE7ZbSL7yukinKAoodna1gn9jkwwOL9Onr8PMTFeZ90uS6DeQnPukSuBhbi
rxexzSUEfjuoeO6yl4sMeFoekmYOz5q8jjep++sVYJMx1DDIMeEv/XWGoOqK2phu6nPyisY2/smv
5osPjH2sQthoMQoWkJ8nUJjHIs57OzxTGiL/nN5//31/+vMXt2TRFEZFb3Z4jpOtVV8V5g/zf5wf
n3ft0f32vz/furh/aKKigKvx9xX0qQg/4BqOwlIfsYEV/XAh/GKukgkxDdw4IZ/p+sVa6wLD8CI7
TpAW3kLqmFDipMfk+/f194lnfxpjfJ9/7Kd5XOLInjGGRMsaPTtzZcwCzr8f5IuP8mmQi2PBMhI8
fRFAn1M1p460HZIflsSXb0pwtJkCbznzcldFG+Z0ZZAk57EpyHWSaVH4Kyeql//iOf4Y5uKDtKVj
JA7ZsfNdiYdN8Oujzdb42ARvVBv/jkTDqCk6N/HMUxy+VOQkxfWvfz3WbViA2HxyUqYXnzpKSfN1
qWOQgZ9Bevy1uTXOYH/++YuPHKIh1z2XP9/43QItXopc8l88gKpzOFjELkTsn+dqJHxjaIaWF0TH
m48sm+7E70f4Yh5h4MjZplkaKcLLOyetsgpZVcs8tQVAm7kRLiAcfz/EFwtOl7lCYXBl/7OyPz9E
ivZUpGVjnXQbpB5yD2mbwXuL2h8Oui/WHBdC3CiFLlujG+HncbLYj3zVAvXtBtkWnuePkdIXO+Gn
AS42co/epqJvOusUfiAeREOGHtAEO/xT5D/u2H/suLj6WKoFjpOUz3iluXSmahQNdVlnSue0V+cx
AhGpxiUCj4Z6Pdg9rcg0zgnvh6338ibFUGzyClcBReCurV9mc5PKVxXX6VQa7vu0owoWAeLnXrfy
ogH/ojrPkGz5rp3uw6pWj4npdlAjAzjXwqEzNa7oJQH9oM+amk9rel3z4QV9ky4FEi6KWLf0rMFU
yMq5jeZr1Hf39CVbGSLQ3IGhpzdrmhTpNINDEEq/m4P/eTiVLKYJA5hHvNjHXAHU2TMb9Qxd/2GZ
Jrvw4ftJfjH5/jOAplLgB6T6dwxBw1xly3KtnmXY2yYAvkbM/n8jXMTRZVwpQvN4BK1+lJbOv3gA
oXL/UzSC0LEy8Xn1eAm5rbRU+POatPQDb/VDkPVPNv3TrKYIwRcwbA0bPVk1L+IItfVJblm5egbu
YW+o1gXrMmnaO0y/+kOkVBJKkI6+M69HaayHmX7lVzYVpKY1y4Wp1vrGDLLoqRbM3ammV8Y0QbU8
d3XcaOyhVDC8rK2NZljROi4lmtNL35w2Vq3QnevYM4x4qRR5rRJA0q3lN3ASw8LTnARSqNP9cDp/
MRtYxTypQiKP+XB5MgRYCXpGp51V8WE/u+rd91PhYtMeJxtfSVY07LNAi1xu2lnlWHZsObxKhCtW
dWXFKfmO1+8H+edwufhgoz0TXk/C0qlRXTxEPJhVF9qudjZ7E0A2zgMPNPdU2pPAdlGfhu/Qtk2Q
Z+0iNTYFulHzqSFBLTU/vMyLbfc/T6srBvbJJsHh5QWJJiCMfrqMl1lFdMB4B2hQu9ykk9VWoMO1
5c33D35xXv013sVCs2PoKQ4NV2dNpwunREtPSy8gwvyHcS7zIVgzynw+VYDfM1XF0C6W3FDWtg6a
WYNDq8/Arm2L3vkwDSQ4ubZpQvAnlksXm04mpvXqH96qGNfbn5/XNijdjYbUpOZIBl4u+LBVuThH
srsX9VAhL0+ltZ0gvotzObpCOQQQPqDyKnWKWGeIayZVAo+XBkYFXmery5hqRC68EnJ6UtvZc3be
bm7maJyNomlXIoI5+P2HUcar8OVP1ihpjnNBtbTLnCxi4xCCm+rtE0oYE91XH7rCtG4KI2WlBzYR
DFm7a6ooyJ8ku1rEXmut/aQOf9iKL2ckxB+Ww/jSuKgo9uXKUAM5KvDT9Y+tKxKwK2AIcYiRN7UW
RDNDjZD2KX2+/P7pL6flP4NS3WBYUp1I7D5v0LZcIllx0+BIhzWw2cI4qoBM1PX3o1zuXJejXEz+
INFqTWsYRUnPNr1tUf27dAdrmHf3x2NcnMQFYFNc1xigcBxC2tuyPn3/BH/PEkYg2McWcXQOp5jy
+UVxiIHaSTr3qNr1Iaocmo5bTELg1rdWsYOpSMehh/LTOYzK1ZL2te9/wOXuPD4hxTpTkK8Yt6yL
J6wqy285FNxj5NUzl26k0oRF/EO88dVs+HOQ8Tv+cYs1AymkRURxjyMxo0TF6iFY8aWj1Jz/xdNQ
fbcJClhz9rgW/hio1ls7GugfOppG9x7r+TU0qg01vNfvh/nyeSxDGORRKbJdLm1IyZbeOcI7NrY2
VdTkObGyl0wdXgtR/HArHMP0T7sI30fTSXZjhUzAY198H74K4hs7QHllvBDeBv65oUmGoy23USOB
tfj+yb6aDkQd5tjrobLjj//8jxdY0phuuW3uHVt0cMU5KO469YfY6qtFixUuFUnZoG1RvfhGodLm
5OAs9+gUC0tBM3b4/hG++Psmd1Bel03vMlesz4+A2H7o7cF1DnmAbbh2xv/t9wOQYBUG4ZLOy794
gAi1kgSUxT7E7Vymv/SHT/DV7ydDaTGNFS7S+jgj/vgEipWZveLq9iFqrneN/i9+PNOTPglhU4m6
DPY6WU0UOTXtA5ZdqX7fxj/kt79YGpZMwRP/cUshOL+YrwGUSbWnoflY6jQBvsL3E1gkuT/kcL+Y
pp9GGd/hH+8orUwH5HHjHu0S6GZhnDOcbUxwcb/+0gyDXphMKFVu+eJ8aWSHixhGYkej75eW6myR
Is6+H+Lr9/V/Q1y8r9gtMYjA2OXoio2Kalyfesmy+qmw9NX7IrNEw4FJ+oTF/fl92Sg08wbf8EOE
kU+v3jj5Oj99/yBfTFsKD2y8RPusCuNi2SlA2oaC/uIDehCtWNGK9/3f/+JF2eNJTORJe9hf3T2x
7FthX8msuvRdBv0r25sMNUArT74f5+9XxScXMukr8pSslIvl10WW7tIcah+G1yrcR3d18+sVyAC6
RY5PI23MBfDzt3B1Kyl017IOibvz17nxuzQlZ/iYihk7S6zRy/lyASpSSfktEtbBlBb9lR78EHKZ
pvZXLG4SNJCzUqjQ8Dk+l8nF/xiNA7OqkPpDrCwg4y3+p8lEr+oh+CXLOcRIZ0JlkwdbqnRKee+P
KzO999xnqt2m20JGseHUZlMwRiuqrEvVE+sIFpTnvQ/FQ1iBeyR0NyxIkugF22TKOT5pHXJ9hZh1
CdrXTrnxXB/y/hJgftwjlqEki+ZpjXxn3nhw8e38Pkc6XZTZ3Ikq+HtQFwxcZ/scZzr/mJoY19C1
3fn3I1bdVo5ImmdJtg+GG7txp4Ov7OT0UATHXns0kQEXfWrANtGWQR5t8qSif99eSLE6y7hQhP0+
xydNhu2TolKIN4O0Fk40ydVNr93ryaMWbuHuzoqxkSgHZYTxkHVVZvqC2+CINYFYdGWjwVLjI2px
C7MD/EVlAeOgAlHZlVdQzeeiqyZFfu8UxbVrosiJoPYgZII5tShwAKmjF1PZOumj2qAaXmcQjmUE
QWqIRav61qCEEuBb8ZGfDyAS8EIT6D705OBHJxXbQbO+FvFT6dJyGjqLtH2J637W2tcyII5A8Sc0
cXsQ5VC/qqMji/GW49kgV209VRo0ZxVdTKbvbBr1Kc8glNnbqIHj9uaZNZT0s+OdQlw4AXKq5Rqe
eo75qvbk8I3zChMpeLF21y985MBmUYxEvlmpLiQTcmVRTkNok+UoW2+AJWR3qbXLwl1nPeZgd70g
AzRDWwgtsbZZTXS7n9A9MDV93kxzhfUT9T1t2gCS0NVdhw9jWEHD40iSoXQSciEipd10CBGGEU7p
2Y7IiCTF1o2LKfS6mRnSPlGNbdb8sWoTlGjNIHmAVuyrlwwjHM2uVkbSrVU6kjusEGTpBZTPxG4e
oXCtCwqkhn9jRDrweRV8JkW18csMx9Zca2o6j2v71dPLDz8VT5ERrzqvn4+WhL7+ghpgohQr039H
Y8tbrLGgK59waVmV1Ts4zxuLGkEYhgsjfaEZaylKCPvxxOJ+16lAmCsNkxQFERxGthih+MPB4LPK
8kzDQgzrlY3a4neLrUvnPfcaQOyinNP7vcRgYlbke5tbvTpMB30EabigQq8U797ErETKQPfR6ZzT
h0Ns3c+K6mg01qTMDn16VXZXNbrHuANZMqzATy8lq50q8S5jiZj81wGJXRsju3OKdVZsBVCGorlr
4LRA9Wu9ez3wIISdUzyk2pcwRb1345WPGaIhMeI2zhXQP6+5liUcoOU5EgI0Sm+ydjThGarRA16P
BWQ7t0D1b4AP9a1Jyo/L+4OMQa6Ke5WJzlLLbu3ksUBHmdF/AywH8IbmLjoPQcNN3LO0mOVwvm7L
FCu2wiyOMAoCZOOk8DryOrjkxbHzSoKOrnNIxEE2VeE32eqHbi7ARcAHyyYmUGMSVjB1H3PzRsHh
Vl8NBk6+IJSPGiKHPvIXpeYwL5m97QHFdFZ3k8gKrlroIIP17sH/bwt/kcf2Si8bvMOaY1XLKwkY
sRLslOGls9dlFS+s6CBZkGTOqfxE+0hn1bgXoHoEwi1DWVEFfABUXQDoq+I+RTHpAvDLW3xCaLLD
MSvEMvshR8bgmDvPLJDiB6Dh2H8KZRqmME6HB6Q1SrztwWVE+qkVGCE2RxEehxCSl/co/JMKhTj3
zibup5iciEOdPWr2h0wDmlaC7Ek3GuaPtrHLoB8gg8/sks9wlQSYRDYmGpKVgbNQgVqyDO699hUP
ALnaRaMYSUWwiOsNVo0TgTjUyJ8U+d6UTkEzgHI/IXq1wTO23TxEo5KmA7MbkStcBtV7r9SjhCoQ
Cq6NjKrQsMexsoU+wE1B1gbF4CYvc3lWSG0zp/lemxf+bdy/iugwcgKiVJ8Gzq6N5kqR/UcjC/xN
lhRcft05irxEuvIGh27++Aqhy0wNApxLffYjG7BaBRoZlUlPsAIqHJo0LVEfmbdX/IME4hTAV4gK
Q5MpQtiTuP6IhpMneXPMjhd2bC966bmDj17Q3zS6y/VyubazdI71IH7QvYHL0HvJ6lT5t/8R+T7T
GrbQqmFFS+wMm60rrTS2AVSREiJFFWwDsOwRXgWtf5/L9WMuNhDwRo/r2tiYTb71YxZqmmB5I28g
YReVu3Xt21jgfQUlsOJc9fHjcI1dxNsXx1Y/ycExMjbQx+dsW1X64Nt49ACiih1x1YsHDngFBJ/x
QtPIVNCn24X1LBs5ccjuNLlfkBXYZDEc4PoRyMoqGFBKd4ZYd46B6WC4AosxN2JnQSMEzCd8N5Wc
p+55ncW2lrNpLIe31WiEyQmiwbioBKJfU58itGtdrBQrbHmaCJJPeKV60m5wUzTo5ZOkvioKVvRl
jkbJWwWRumnKFsZ1uoMTjbtueKcB8s7/saL1YapEJmL6bpbLCph8f6vDZi0la1k2j0EureSyAwxZ
LxFJLJy8v9Ej86go8T0RSTHLAnnTJ/oBadjCtd8UcE5DUlwXAhqoIRITyZ1TYJFNtlgWyJjTMpyD
8tjWlYAI1e90uAJGmD1KKZccbPJqFKeZEa5RWx+cYJjbIZpMGda4KMHF4Ibm9wCxUvU9MItDkvsf
dap8BG68CHLc7AO0+xho6bo5yUU3zcoxdsKFIzfXXugfIx2yX5iva12+HrQR62zNeiCGssEuix1T
3VkIMNs14loII/XErqrrCAW+mwzIUMDCAwDDkecfZw/JDa4tpb5KepaG0QLYkdudmwQvmpKtm86b
437IgR7mMgL+/uDr3p4/RX5ypJxjezAKHX1PbY5OVriTsEDBJ/nzJFFWJr+SCsAqHmXlrtpOtECC
XKDl82qIZyF5wDYxaZTI9ooZ7oTqvASWfAdtKkZOpQqYY/lGiO6smWyjaKhuohB/YgetZhzcRl7P
WtT1rZ+0cyTHqFq7ZZBm9wrRCwkBiDj5yShAkTXJIz56+NOkCH76qVTIQLRd5aykLj/JK2ZuV+28
olv2CVreqpTvE1velLWicsz277paDLMuL1YD00ctnH3kVNAvrDnQj6UPKrmWhlnQ7UNJAakYrguD
jbZU5z31SyPwrwvnzffvNGS4QAwmuqB+CWy3V4Bc58tOqyhihvvCHdGvU0tJJ5p9Lu1bRTthvdC4
UA2MuENkuRlkQKE+4AX8d4fEX7ZmtvZ5lEIGaoCRsK8CTALeoRYgSAKayiKgkMD1ITgJ9SHyXpTy
vWqHxwIYaKvfm1B8C5YrNkuYbLEc23gip0QXfbnTRt5g260QwYKeHUiAKxylmHqbqE0la155pLX0
RyO9ddkIfAyZy5G0oiULzDSQlX6UNGEO5rnOXzthE9A2o8XxdKAVo4izaZ9c42U/1ZMHTLWuCi/a
uFwm6k1kHNSsnOWCf4VIKnFhLaBvFX25Dcm2F2W1F3G3T9x0Joln+ELzOrqi3XiGC9Isl26c9L2C
fpRtPPU9RTOBt1sgyVdiEBuJbVPiw4SIWPGj77Co12XwwwXCbJeNuFOsiZPiLYeSmquPLLadu5ax
Spaz0eTtiWaTac0HclTsm3SLkOmplGGO5GKbedphgHEbtZjTmE2/zQy+rynNOjkP5ya9sNOydk4o
BxdGUyzT0N/T932PZeqDkcirTsRXOIJiY4uFpa47WEo7N1meT/oUvy5NXsIHw12ifeQn4F7p7fQy
PKhata8LnHeDLp5KffZcN1BRyr7a9mayb8V4YsgHWvWhPEFvnggtOphxcehiZDCOsO/LnifXybj5
TrmDrjfSNGdeLl/VInWnWhy8whNEe1vA5QEuL0NBgGvzoncHgsZpaRJFxtqu7PBeSFFXD6x3sPro
fl0+FNTWddxih109a96jKz9igjrX6DwYMniIeNDIBHyqJPEn+xf2RnqjlVmg1reJhywYgadUL0q/
o0hk3aiat9ABnw4gD4SCuLA0z7btLZT8usufeXSuFu7ExTypCJ7r8lDmd7UvTQthTGLvcbQx15AR
avFTRBBaNw+WvDSlDt2oRKT86nSYGIn0KNiUBy/iWsiNZoAKgguyCQDeDZ1dDzUGUwKrcaBV85fN
qz5fNUo+jQtUdvAVEPWVxU0rmysE6tN6oOUow9LJ2Qqvn8XYXMhLIgwterAx4sV0AQFlQoNDRogr
OfgSoQtmJws61MR3DR7VqPlrXmwCGROYxdxmKXR9OzO9qzi86nErwtGRu9g+hoth1zs9oiFdEjCA
H3rnrvLyJfBVIG+IkZtkGpkHVSDox0cPAziqWyFgv63pCZQsBMzZU2O30zi5TrS10ltTDyOKXJnX
4VLCE40eselQnOjj7uMIXD2eqNa6TLsZyO1pkfm7KodmRvehHd6IeJX3D51aTCplJ7iIjAexp+9l
6RCa96Z3k1eHzrxK0w9R8gh8mNS8ruz9gNFYapzqYGDXxIm7Ww3iMU2QoRKaddK9lGLxC7DE25Xe
QateiuJVMc99Gy315lQgeNZJjqb2zE3LTeTdNMqR4sxRJh7U0pHM8KwM8k4UH2XN8Kuw4bqD15Hn
MOvgeaZoxXPT3bBv6DCWGnxDRLcE+jjFdckQm0o5hGlDdnqJ+c4Uj43APmZ5MKvxkOG6yL7T5g5M
b47UAuYfRRP30daXRQGFu1lrvM2uPMjZiUYDGm0OQyL+4b30J5vv2If+CnLQ3ElQX4GTiME7Bu27
Kn0okC0w6K2ibTesSKIu8zye+zIHvH5QpCtdXXn1puCK0h1jiYOlpJm/NocSjxYPuzNPwjmvOfnY
dMRVdZv0ATJQ2hEDYNKaQfSowtGJzOtY3GP8uezFIk+v+2SfgHxk90v0k01HNSiCMLpGng+bN90U
WFwEym4YzYtanQujb1+LrlgE/YMjMCa99aLSPrGSkavlt5Jzi+xkHfY6URo7jZ7fVb5PNqh6TOpd
JLq9b5sLpV+GWrPRcatWIRwKAzvUaxP77oJvLyeIY6IuuHHau9j1lpWWvIDHXTVJShxd4hxFBqAV
96lK9HsS7o1U3rflDTX1Xj/1yNrL6jQoRzc5xNI1WmEMxY5q21rptSqnw9ks4SPVdUOw0EglOYQu
hPfbYsWkNZpBaogAjatyRHq8g3AyTFPZhf2NudNzlZg+kEcU5a2mVvepAgBFagv8Ch3+r+eGWyYa
BC0XmJ2ERJUowgFepaI7VHmknpOya50VMaq8AoyIvZsVcL5SIGlyiKiinXaRBwe2Dm3MNMgz+bmO
+XpiAETSQ4wPI9Vayl0iz9WgViMA0UF95+Bz9dRFQYHfRgcSHe+E4a7zTLzfXLwtyW3ESO1Rlswt
E3+oDP4G9x3qWbPalcRdmqej155WcwvKJEjjNNxMctDD5H2KbqbkJoaaVbUq8VYGewzyBwcV0Okf
cmzOdYXyfmgyEud2hcgPWTsO7ii+iRKSB97TJIRZN7o5KfZRapcqIb10G+tbXJYnqn2vacu2P1XK
XQt3Su5Oopcmae4fgGOsE3pCrPK2T3Z5S1nVSyECYNAmJ/PaazGLUlcGFGxPOxrWMME3TbLvhQoK
OcPw9j2pYUar5cxosQtjkWWsoML8iMjSGdXKttd6uwktfyIHd7Y1q52VIz+HHp7nBLwg/3PrEaOC
adelc4+laWFwgA/SNQ5jZxPbFSQUq7KLloodrGRYX1VULuXIvbUIBCPOWdxyesDEJbF5QlwOuHfa
1Q+xt/Dqa0W9s9uzo9/F/fOY4EuHzRCrUxUHvgy44+gC5dYPTveSFs9D9eh1707bfnR4paIfn4Ze
yV1CO0TUhjz5LEXSpCM/59fQWEN83dPw0FfhWqnPdk7wz6JBJs+VBwyA7W+DgovnjWptmhqGNyQI
LgheyO0L9xsBw1+VoDLVtnrvYhHmOwImaDAsi8zC51B+U9wihRUYtjcspZcoYY7g9mWDbrShP5RK
yVs2e9jfEYYFwb5Mkns9xwHRCSwShsF1IKJzSz5p6ACPG+4L3yaaawSvasxmo2FA28ONNeNk45bS
VvL8+wrLDlrJ2fbTTRg261JlnuEJoAbJdQ9DxYusI4YxaxNTbn2o5nIFIqzyw0PZ5KsOIy4LpuTU
qmRIds5bo5Ugc8HAd46/w4J8nkJSygpnBpBqjmRmE5pi6ftwFk3/yJ1kJuiOLfL6jTN7MZDygbk9
o2hKrjMTj1VPNUh2SdWIRU/vJuVm2IsVHjW5C1nBw5tVm5slnh9RucCcbNJbkOihwlvXwXAVY1AU
VfJtneR7CWeaqrahCpN5D7nWRD6QSusqIsPTSc+W9ZFzSgL19DU4dxUG19znnO5BCR9zPBy8gaAY
+7uWJ1PG05kjjIvDsmiJjPStiLgARTRcZRkI9o7tqp72PZ2XwF4Bv+zMTN63mb5RAnlSyFzcs2Lp
RGRhswUeKzTzjCVge26LtQsUq2xfVUE4M+txi4/9eh9j8mzv1fjF9Mtp7nH9C26d7Byyvk1AbiQ/
J5GLuferoRwMbaH6b3L4lIvHRjuZGEzKXXMOexePja3RpHPfheeMk3Vm3Phyea2YEAPZunGAK8ID
7EkSOzbYWvuG+0VhBqvWXzTYVWahPK3LEza5HJkqc/FNyAa25cTWkHAypd1n3ltRvtEpDCKEoGMu
x9gF4D5R3Yq0eU/YAmtMW+t4U3mvWD+58YY7xDrkdlST2arPjb2CuQEFZ4lve4OLXf1WEYGaQB6J
eek0X9XNzg9wOl+UDS58hP6Rn5DR7jHJiJcRZBHNv8VxgXIyyQEsLL1j1sM/koNF3WCJidbrbNqP
uaet65q9StduAXmssFixh2YOpROgdVuBroznfXdjdzej323me1scawnSlSkw5ii+6qxdkXy4hPj8
hYUH0jowcEKOxaJxbvUigsjyrNvF3Iy9d4eWUnqsYCZ2Ux0yUzVaZ0O88GVtMmBigaKRq0i0ilt/
pZX20YvBhiZQOKV4HoXFnFPx3besbeqTd6CklUHk2Wvco0JLfubNgHeHRmWHylvO0aYF2izh+sHO
TPKBAlS/k/BdsCtrHZXaq8DyUtLOcSZNQm1YNtGVQXgTZkhljSuhnLVhVncA6/Zqf9LKd9d/VBpO
q/E/eNWWFgCzaIVZ/VxS3Z1cA1X2rFnRf8Rjw5ayJeF87fO/hu29ExEk0dR7JaJxwnE0RcWzUp1y
cdSdFz1/r9PHNNgaOkBEb6ooAoJKNImaD4wQphi3TyzBOrC0fSc+8GqaxMOmr25k/7YOMcaJ8dts
1zYHo5yuUxfvmrBayuVuLOf66R0U3Cd7CDdKuwR+0yRb2Y72BZt73Rwt4wVjunWc3GfRJisJi33X
3/eFe1PF3n2Hx6M4eLjV2BElph4Y2KqrlGUX3bkC0LyLrzM7sm33+OyawHxb7KxfzOClER6g44QD
7L3w1i7J5LbcCcoOlVtMLK+CXZODBj4Avp71ebRogmMJb9Mhl2TaJz28ocKFYe0Mk1HJBxytkykg
mdcSxmrGIQ7u2+xWy+Y+l5EEgHgW3CbpLhhJuZ3YB7jsSrH9hknHpAioByQY+F5lMHcb/zaRAWfF
MxD6U6w5X/O0W7s1R2JjlCTl8pns1zMim4WXEZwHBTna7q4CnFLmCzPwV3E/C8QqM2Zuc48z3lSG
PifwMh7seK+WCKMGiHbhdDANAj0OCKyYCh3DDdlfemNv4qbj6qduSt3fuBQcQRwVVEXN9Fy4a5MQ
tsmLO7egf6EBeqfOG9J+NeZeugBjXi1cZQ/jNvA9ipJT/hhWxOtAxOcGmYBk9fvWSPhtCSdPfKh7
3lc14O1Crp57GPVOTCWwjn+OmnDjj5Yu2rWwuLLX76X7VrlPavZUSm8a5yISuKI7aJ290rp63pvV
SNxbMoeJ0kbbpV0Q3vhKNalLgNiAmXC8wDi5SJJVrZkblQO50u5yVj6/URmo2BCglvvKeCjR0fdh
NG0AivX+RmNfLgNnEWDgk4xWv+zceFJBHu25zn8wrwhtDga0v5jwmbYYyJEY1JBuFuT3zbOOt0JB
aJjZ7YwGAepiyLssDQhKuUErOmtDaE3JxNPsVU2+2sIkxS3Kndrluzq9d9lIZWvh+kh2o4ysZzJR
eu7ED4V54+fZPi5HG2CowJ26lvAdUcargpEsJT1YUAGYR+6iCR/Qlq3i8ER0jMnIUKwSw75NsrOe
3BmKf9vn9arR6cFNynyjd/odKEYZZqSSytdunmwG/6qs+puAW6BsYjvHvWkMkBRBuclfh5VyzLtd
3y110o9AnqYyvKFQeqNZZ06/1IS2minb+ay2V0O/NTXS45uuJ61/AA2c1zvHPOe8hyS6gjl/awIY
CAabc9xeDrF0Kt38YOGbQbtstjcJfUUMFbHRt1rjL4fonV770fqa/j+IpW29UUMxhaAdhf0hohNj
vCpwxyRu7HEoT9dtbtbTIMoeU6QRietRkQ9mmEU8uZmYufYV7aUTu+SlK+T6A7bksMax08UPRABA
pEden1iNMc9VsgvGsLY78xSKUWBhe1tRZzArFZwo6QLIMLbWA2qE5Ih1MQn6ZUs4E5ukc2qYkP0C
YCMxXYQxtDeFj35Sk+C5cKR7tZYeMGg+ZpK5xHeErP1ayZdm7W1Ju8RswBGpOBqVHvz/5eg8lhtH
tiD6RYgACn5LggTonUiZDUKU1PDe4+vncBYTL2Zed4eaBKquycxj6h+FQfcbibX5iqwFYTvx+Bql
ozKJNK2dpGWfLbTTOaX0yer8tbcJ7nJVvpMc/Dm2+Zct+TdQn67RpExPUbWJPHMVyTjrhLdSIFUh
/LfcCJdkDM5cCTp5v8hjFK1elbb/WfaeGp+MtKTvzWgEnyR35krnDaQs8dJJqTdoPzZh+kFEtFT6
3jMC1yjBhixncXTizavyiuTvlPhiXkT/HCTGHp8dKHbIcZUl1jlda9s8pIafpbiCgd/acrYT0spI
1wAdN4AtF2JOHvCM01w4RW9erZI4bcK9pbFZvqTUVf/Ck68jNABxAmK8Ah42gNgepnNR2ctW1zZV
WV3rbP6qAwoeU+PuQuxZFwg7DLBUwCET21iU5qcCpSBkGE0EeWp9FgZj+8B/JCqx2DklorBOkJSB
bczPLhlckugdSdbWU0lwbRhJULcq7iFyNIZf4niYUfGwzdPbxCZsyv+A0yzM9ta0nNAC1le+z+K1
FcpLI+VJNy8WCyNSyNLuGTaFN/XTkphaN89JZd3IXCvC+oYXPszhw4yZgfFKzYCu83Tc9WDQGpb8
7fiIO3o+UKb1MCzg69bKNhfnkVzU7DVghzM4bYIpcAOCG0Zb8DvnvW/lgNg8qSBrMYq+K8A+Bmd5
mZvHJhpOmvVLxpaXJsfcYvZRZozDvjKLSD0Qvz7MI1M21iFukGE+DngJpPgoqY80PJAna3Gpjcm1
zK4hN1kwk5YKfhxYzbKST5QnqF6YlVsxR1zNQvNn0rt9r9kHs+HcVjJ9m6sUwzitW6O7TfVWKPcg
PjMwBwMnddsYLlLZ7hhAaMNDnwcIZxlT130Rn15qixHJQZjMK2n0FwxBffuRq3sjdicS3yfjH1CA
V5R2ZDmq9u6PsLrTrVy+kUS8lKChkpfywejVibNLQSMdAyhc1AzN+uZNQN82SFXtmUTbp2pq0PVL
R836jmXiOsHfhSZs7uoux40Ta4gvtG91uuRB6xX9u97eWGuBPB1BWPmsPKtHmP7xKmn9LQFqZ+T0
MlGg7/2Mh1MUxoxiIV+iYWOFK9+UHFGHejP8b9wFbbNPCn1PmjuxwKA66l0EE1h+7Yt0FxTiGyqp
7eD3P+AcN3NmP/Wo/STw9Wf2OdQHKO0pE1dt68d31fo0zY+KM6AjwrfQYBgZ7EZYDaYg0OXNCB0a
NhMyBrXxWH+U4rsuP9kz+LyKqrQd0ee8ln2heikLnWEizYY+HRKoC4zPIRCG/VXkNyp0gsSLrQTo
BhYqXdcB1NMqJJc6bH5snG1Dd0UmkMwMCI0Ps/g1kd2w+Fa0zVg9hoyF7Vmez0WGNircs0peRhrF
JCfLXw8yBoIZU3Bj0XO1yrDzlGtWUXcTTWgD5C6NHwSszHCbZYgUh8AVaoy/bKByA6tAvjIhwcGo
rfMw2ciAaAYVpSgQdrn9qJl7N/7RGm/j8KtzeUCpIE380MYnWvwqfYQ6A+D2lOsHYe8a872qegVh
EE1KJj2ivthEFanTbcj4tZez1WuB00e3iTT8tNp11SXkEycEkufRm9nSqd2byNZGvDHmv5BE9k51
x/pPdH9Bv5Vzf+eb3918zXvI0XKybatPjUm9ncCy4/Rrb3YubfmYRf0oJBekhUGrycMm+wRTZPaW
nE5n1Ddj8YBsgwVFFhls3b2c7jqaQCIr5Zq9Hay0lzHFNU1Oy9GB/ak1W62292pcch3Frjb9Rs2G
klHNwe8ZC6NCJ4NRW2+9QfpItb0/iD0b9aURbazgNCQwxhKnmEGWuCVv5cx9P8P+MYki4njoPNB9
FZI6qFfbOs7TV5vsagJxCeryT9GsIkg/kfjknN+wTVnEBRm5/TeSmRw1iKV4hewyHC1rtGLlvDf8
39gM1p3MZkQv1tTciyIOQahyFhXwNqNTZn7VIUNNqXX0ZoeSQeeKnyPg9CzCSIUmHHvZ9j50Lybz
qZeXKysDWhUSCl8TostA8cWZI9bRsJVlphQsH/lD2vxPtSMnUjgM8OEpu0JGphYJB8G2Y5fEs2q/
iTGgduXmoUizE9iOvIX+l+/fjcLz618tfIvSN7tmYY4uxJwPia2zYXqAcBP031Z3rQfFM2agowkD
Qr8mlHwbMnKebgPbnCGQz1G+tQYf/swVpi4WDg5qjX6Xo3EXQthLJfK4d7VIaDeYRH0XlHJWSxdq
0g/AQR/qr/S1Lx8pFJ4pgwbk/ovWEEcOuaOGYIShx25SrEtHXyCvfd7e9FMziREOD1X34o3zed7q
wOP9bDvWFysG/5sihfj3QpXbhyCLDqNJG5pfleYya/7CrJ59TyHAP6IzaCZ/Ioh2Y0dUP1vgkU8+
Y0sSGz/+S+RGzIrS/84E9tZVvHzhavShYvbeoh8gLJwCXUZpZQ/VwiD5mFijPQZcTzeHw8zdSRoo
ibW3JOephcM4l8oyUhj0k2VsE0ktKce4YZsT7mCuLmd/PBHT+qyMeR1ANZkke2sg9LXEVa+vNqlG
aQHb/aRp6dofzirTMKvLXFM/1k3Hmooyp4FK9BnRbvRupLxsvcg9zWwjFR8CySBXIeyUnZwdu3w7
gMbRbObngbHlv1h5sCzKuyzuSnmRqr3Ukzs/wLzlQSoFw0scnKldv8BWTgguoX8RlSPmL0Xshdjd
RfYTGY/AhBoxG56eM9jUoTtkdIYW+CW2gqJweTZ2mMG2ZsVHZuWHxP/WCq61KzkSmPauUXBnSjPx
FCXhF+WrM9CAaBK99vDGxS8FP0lxabr4bICULYR218It9uxF3P8jC3kJXsEBwMM0fdwm2VtR7IHr
uV1xlWnQbS4hXAWsfFHkK3eTTWEajm7UUl5Z8l6m/jU4GP36G5aupI9LKQpIpC0cLTFWVj8ve9Kp
yZtDmfkXUgwqI0iQZ4keSQzhOjCedceabwaK2Y5OYLZwp7ZK+RxffyZQ45LuLM9+Zl2sEOssrbhe
IxjmHUI5Z6GVKagGdduNaIeUTzFAJ7uX2qdS209z/leXnadJ5gGI7Kq1Oc3QasbyMy++p+CJFcCJ
fXeQGWj/DcHOmLeVHy4UdZuDjc+anz60t7UlTgXjVFb7CH6KYqfTiyd8lnwqfuzFIXKM74SvKao3
LcS2OvjWeJE1PXZkDYlV9Bbq7Woez2ZFVrR1xsWbmr+FsD0fPnIxHQnvNymT0xk6FBO5gGj6EXEV
KbYzV46mecXoic6rzHd1VB2iMFZ13q9L3pPUBIKj2iuoQwvEh7lsw7e5B6G+aBLBhL/eS8XbnPyY
7VuJTq/rzVWphCu8ugyknYBbTGerlsibPvh6Pdfiaoqr9sIH7gYN6aCGNTkvSYw3nKRQtllc7Gr7
LQguXSczU0WbEF0nHevZviq/6+irV77T8OIDyB3y/qgZ0CCZL9cvaRLDwGGkARhyhtOHoEb82D1m
hSNzl5GUoHh18asQ/SRtA/Ok0+nZWvJes2hVXSP4HfSvpPMMP1pIERQT6S4j8CUql2aicSPte4Qa
EvNmyNFbXWrOSxqXUfkWbeHM9AYjZxdDTVBK/xrbC5rfhmpLYgVVsCV579qOcvd1ChGmpvHWs2UG
3RWHX1FMcDSz0HyZ2D9afXptGls43Wm4nFGXaC+BA9NqU0s4qpjnFltL32Zh6iZI/2JHtS3OyX9t
DGX4EBObPoztZuzPVXIyx1PVk1QfUDnnDkBUvWs9zGDEtBFKFq57AsvhkGgoCsj2ZuNTWX+ST4TA
IB42474aIkFCpECnrslqd2KQdWmswCWmeAGLSgPs9OCWBu1NGreoQKAVI4+rPQiHLeKsjg24nG4i
cfG7N/zwi1d3kpNPNnKeFPcwFGc/GjcaOd71Va0ylDz2vtNjrgimX/j/l3HGhloKPzr4rW1zMpVN
3m/Z7sQMlGNzNYl9mc9ONjz1LlnQRhM7+5xHtxgH5GcfneV1iYwiP1uIHq2olu/tSV82vbody7WW
wAtKpxrfO1nkxWuPw5vh0bA7uSCr7gbN5dIXNU+xm5HVMDX/2hb5xmSfi/kYSArbEEbtg1WuNAy/
anPoG4fdyoLF7tBtEAlm3SoD3xG0h6xRv9LAciU66tdKTINAYvC41HGyUphHDcS1dKAGFEDc5W1m
yOmXqzAHlinvWIQVA99J/g48aVkCl0eXte1BNAzdZUB7rwr0oOMC0uteH/bI1Y7VdDOm2MmTu8xA
2UdP0RmkVXem16HqDEMg9fr5BVaGVwD7JqJukZeluc194NcW8f2+tK6CTZ1zFaYKqgV/qg6Gndw6
IlkQhE3pD4uxRGmXFsPTuLaWorV5UrAM8MWVPF/7uAl534AX8VRM2c6s9uNMmUEMdL3NgK31DKKZ
4FfZvmu+YuiLotjXkVczJpShHtfbrvJCJE/0rA0nmniV3yH8Du4ro8zcyPhImo+ktE6jLu8n3tMB
OX9n7ursTgjOQgn/GVG7rkexY9vZBPIaFWks2o2Qjz4fuGoyA/KIZ9fTfd7vNfPxqh78hDh55VtJ
PXu2cToxdNAvhX1tDaK1VfMlQBnNxRAK0BD6aWSbWzbXusxPJuOnBLVJBmSN2WWOzXwWngHboXRt
Y83oVSeLPQg6NorglBhOB+LBbjYDNt0ku0xi3cipA4MAJEfUopFE1vWTE9akDDyNUNm/1eEP+BDk
eLlr2SowGmZsNVCQgZObEk8OrrVxDROnotuiD8onJwA2QHyA7wUjCxd/9PwmWVeMaAA4oqSY3lDj
OpY5r9X4rczFdYZTh6wwFyuEhYp0VqNPhCMvaZ3NN51AeY1zCQ4rRGp+TVw2wBl+AsNaZuJt7ny0
DhE0nntlnO1MUNhH57plpW6EuWezoJ6HACG/stDDH7weOtu0sH9E9keGcgbrwSIta8bd7SIpQfIM
rTOgzA+CzFFRGdqT5pYIkPSqelZ27pJ24YR566S64Rq+gEAY3JT5Gvh8Iy1nU7ASncveZiTEKfR3
GiDIOS/dsA+XZXWBXL5SXqUkp6sldolao/UlcyXPHKNCp1JdJ471UkaHtbQD6asdDzVoRQslS3xr
BnQMIGegPOjySeITL3x2skEbbWelPPVGchSDdfdtbR1bsDjrR4+gKFbKhY5WhQR2nCSPqV6DtV1O
WDPl5GG2/pdhscoeQEIao4129B52gIOt2AF6cEutblUijvXpRQljWVnleE4L5TxyprLbgKRoPRIt
bVYmrA2DTSlBF+igQF5HJUuD0FF9658ZWjy6fYTjaU8h4FiIshPEOmr8R4QpgiA2rpYXF+MpzfyF
quE66UN8AvZA14yC0CspNNte/lEr2mX1TdWSc83gRAHG2pPfkyctcgN2La29oDyK9Y+o2doYyKQt
6Sc2yn0rRQ9qrQt47zIZIya/1sqOolJQqHKFg+ARODWqVYa2wfaP8wTqNGjc+PW3GMXdbJqVpe8n
jJtY6syY1mffj4fgxXT200eKTs7quP8n4bW57oyG9np16Fxy/v0yyi7SYIatQVmtisydqv2QxM8M
309Q8UX3ryEirhxQhwJMALsQPGDD2tB3DQ2PZvWLQrkPOiXYJyEn6AM5yXjHOuXEl8b/2PSB33qi
oOB549nQ5z/fpGiXZWYcnJm0GrZ6YEcizV+dehdlxklOyYgkWr21CK1EYNmM57Wc5AXloevGWenQ
aioReRm9k7aXaey3JXM3t0E8CCsopSeM9MeEhiSlz8qCpza9xQSGzDoDwkven82gdM2QTVnzTSwG
iS3VNuoeLaz0Kh8o2dNQZUCEbr03F81ke7iRj3n5oybXXHwNuf5WKT77xmyBk3ZpDxl/009WfT4r
+IBd1WA1m6LgPk26wskKJph+yHc/wLAjPAKHAUawRZ7mN9+KAGseLbZmo3U35Gc3fM7Wve3b9dzf
Q3pv5UPp78lwGCzljwADYU8rWbTHePpSxLzzUwwP4VZDJdsgrM6NQ2T+UK22abwvxrdRUBtJmtcV
fFdRcOFePUuFVzTGFR1EzYo1GjhQ66U2mfvUVh4zWE8BTPjl59p2/rtKfxhWB7/w7JYFVz1Tcgew
VRGe+Ey2V9mIVCqn00VX3rDik/lhZUPJnAZ5xQJj7jKOeFLxbxSaY2BfbX3QvYO5NWR7aVFER7F6
wQWs6K5C8VjHj0EFV5jaXuGzhUWO/SvoYot0W0jbSv6ZAWgjTkvUPyVlXhatM7qEVnLaGfWjStXD
8kliHs9nF+OyyVuo3o0CJzmMUaUmYPawB/VKvK25NGf1hCAmDeJ1QdAF/y/jYa5yEhT2ekF6w7bq
17O4xP3boAAF53fkc+tOfKWhbYJQQ90MJJKvuitCZN24fjSZJWZ38uP6t8dY1RfKjqxzZyzA8rbd
ogqiAfbP4LSJvB8KMMNFBdl6crQRvcP0XZg+CsezmPGJYJbAZY6Xp3j6oXmeZPuRlgPX5fAEFo3s
lVIIUe0xUI+NbCPIiF2igNjSE4tjegwzmxfrehM1h2KwqR7/JrTLFX7rkRUvcrtK6u+NsN9yStCo
vhKX/j2qDYFSEnxaKfonmL6EgzhV7GyQ9S36GN+iWd5NjDI+nygPIq3Tdh43EYeZjx+rH10VJnHe
Hu3q1A+jK1WDslRYnxm+XzpZTKPVnmv2qkGWYevLqTrb7mniPIqLe8Uo1Y9vWXZtuVFFy7qwd/PC
Xs1tTqv1B5PGgxV9ZC3nDgiTgsGkB94khQuNk9wVtHXnTv+Smr1RbkXUMK92K93NOOqJd/wsm26t
SsMqMv/JWrUzC3WFOM4yTm29loxNm3mp/FSUrSat7PYuMVPJjhl/RVWZHHPE0dbczUH+nRu2w54k
b1plOEyxvq6kWw0wRi/bR8zcICdGLWlZ/Iq7b71F+J2aBDwYqj5wr7tp7jYBjj5bCAQ2nDpuTbYN
SpIakV+yEdbGDGNk/ePG9NG23DIG6kV1LMOfVJXZzzKIMQtv8PV9XuKJrS231Ft8InWBJG/wP2bb
jO+JSr1Zs6I8dTAVfSm+yQz7UDdy4P2NPFKAkZYJr2ReE1szvY9JutOzlYHzMGhuKd4qQ3n40Xsw
ArBS3iqYFXO7zvXYNZSnhBxepjRJAYBbNqp8zKd0DuqGqZnCjkfNaTzdyogcIVXIkuoE41e3RsuI
hgSAZ3Pt8rViebr86A1oqjz7dsWoqWUIxiymKffAl9yegGhqMAmQyLjXSY/v+9BBFzpbqSOG2O3w
R8SaNyT2RjPZlQbn4IWW0z6m5KxHTAHrvTLcEObmxKJYZFRUY7MG7LWOSZSanhrBw3VXrTXl+ToE
w7aCkN0emxpPWataX75Fnzen+kWvUQknOvI6hk9MTYXhmRXzoWhlRm7KW0VrSM/X4WPmKAYl06Km
m+Ac17b/O43zurFM1+Yn5Rph2DQzw2Fi8EwCLIUNAsNqZRuQilrVjVt2sPxGu52Q8ForI1MOOg2o
XFmrhiTUhB+OgcRFFZNTd4x1Sb5DDcOUkFwapzHctvrodCapHLFW+6WMAHTyf2b+tKguq8GNcCfH
xkdhfRUD9U0PYnvX+Fuzc6l6ohyKdlSs45coXgD06o0dX8XV7poVoIaVZZbPXJ3XA4zIzvwxBV5H
wVbUp9dti2dP2u9o7BJU9fN7FB3VaNXRKIaFtFf8/DB3IM1TVs3irVF+A+0PstmLfVKiG7ZWfoJT
uV2CbOunrQDcPgSupCIoVcS2m7uDGJ+KXnlgwBOGena/Vwy+MKdPfsGQlsM2HQsAiMsm/pm1S4gG
3FLYMWCICsLVmLHQlkGo4gajYBVu0Jy0kQH76/1vWZ5Oa19CCsAyLK/KXWGuVG7B4FPyJ0d066wn
9uhXZk04Te+SvbOtRxBizRTXMfFZgqJy0YvKk8zqg5VGBmM00r+jcSdl9yzBEpEseEtx3t1wga0j
5GEDjQHPqY9fMKR9KcGk5c3Silyp2CtF9xRTu+lrmHmkeSHHwSELlhCiqNThk00LX13XShe5Zo0a
dWqt2asgXK5RaTKnzVsVNCfm9LCyxTkOm/riY0u767kibaKsEn+1PfXIc4yMHjbyp4+ppz0pRcrA
PhIGoWBQWK3X2wV+qeIRwYIyq0YAjLY0HYLr/F0wTuyXA8oFO5MDJ8ll1LXarG0GgZGoihLkAiC/
BW65ZaqzZp0nJvqaj+A2r4wfa+5R5o3mJwDDlrrAkPj1Ah8EGVCY0l9zl6gEg8j8aIdBLjjYJn9l
yrPfsWNXk6ZmuBZMadwqqdIDdynjPZIWWc4ULIH9Kd1j07JJ8c3xy0VMD0q1Is4AmGK0TCugv3UT
JIguJeBaWWZrjm7hGgYjPWIWDsRZzhC3m2oQ9kvFnpnI9q+pj6CtjOUhaJaAgBXcILNuI9tN5b1a
N/m6Uzrr3FthfZCjAqp4qfrbCfO3U8596Wq1akDpTboNOm57L4RSMlgSaN/biUV8O+f9bRLBX8rU
Uq1ZuNTKKK6o3HJtGRSa+MzbjHCpLGsAa6Ip6eNhfpBrWazql+trkMOfoR1gQQNggmanqXsIj/a6
sc1kx9LfdLDKjqu2i0aezYlztqSNJrj0hRdm6jEjn0ZH2LUr6KwsAEY/4wSaR5LZI9KXWizmOCiY
c0SS2KGzhEzMF2pNnTeh2LLG6jBptZsRVbDqTH3eVYMlNlHZqJuhbejpR4yG7egGfuz0kwmi3sJJ
VXM92opa7qMoM96ykLi7fPZe3hthio9sMFyzMb4MaRasmAL2f7WE6QH9PKo0suumcqUCWdOHqyZ/
1tWvpV2r6Bb42CBAeba1AcG4DvdZ3W3Dzrqb0nDWCWtM8OJm2J9j0uaWRFod8wQ1aFQjKzEWjQaD
meOo2pYAiDPzTzCyVH3kjGQBaF92crcm+gHueQyOq5ebyQ/lW9/Vt1oM2JfPOaIkuc489iTryD6X
nHD80b7fXeB5ormo3cQYMbS9CNhswYxT0bzgveGqk6PVYH5KYeYUyCeksCdkon4YfGFBLL3HtXHo
5cqrLOZUoV7vWB3SGbKgala9HBjY5Zge06Fa8WloGqfQ4g+9kVwtiZeJij5UQ7PBQ40ZuibBbmiO
WmCeQ6VFbTttRMBxW2MMBoNoqNKBUca9YvsQq15eD+sR83wIGPm1D2iZD5eo0MZ4cGd9h2R/thBS
4ta143ej+ZqrQ9N8tCY1IzBYo2hOvaU5RQF32VDdok6daE5dU0NOSlBBm788MCRAZHa8GilFyhAW
MrVzM1jXsEQoBEZs5BSZegYMPDflUoQ4ojZ2+iEPiIhpSmAH5wpiIz99Rhldc41np9tFlnKsU/aU
Ok1lrXxNjXDz4JS2lVeXQEG6ctVZhxBOupRRw872PRyzLenWx0GOLmop32YtZLDxm4B5HgXYOjp4
6TN5DRA0zOwvH3UrSgCM8RrasTpselv+ju3ClXLyTLGK/p8VUnzUjcyzzCRK5BRFA0reI4vH6qVs
STHqQM9VLLE0pmNUXrO++skImtQV5k8NAL0QrNwks19UlzWfgqH/U2N/EY+rlxoDT8qyrwUCPXtD
0MFHUmtrltEvEw6irByzENd/dNb5jVXfM95UHvG8J9KLUAGNoAPDyTWwrDVX2jExbCdtvhPLBlqi
ILD2624xsBljuESF+q3p14LdmR+F7D8ueviBF4bp3UHWxVIS9skHlCqVqLfCf3M9eDljS61kvT7O
H7bEXFG/Yb0ozVtroOaa/009iwgC3ZYW1Vcs/Ss5CixAELrS0neYX1DY3qocJRtDo0hX1iba3Uj+
qLqP12WRh+OHWaXnsIt2g44vI26uGHJRRRkrX373w48KFcBQ4gJC9jerkmsUL8sva9ZspujmUR6o
mgz11y8T7zXGauuMHWYbLSY//A3if43ZnRX4s3LZ7eiRsTOqjlb4y4RUFBWSfDydVOl3MCUE1zoW
1B1WHhaM5aHQ7UUsPgMTRVKjMNlKULlNMWZ/Elu7G/OXdpWrwXxvFUzjLYl9ayMX+cVspXTLVLq/
Tr05apR5c1PsMHaP0yKyA3UZG1pKgENaYZoYX4huwencGSa2s9Kg7LS5jItUT1AUhvlJSqaSTSwm
35CQp30+9tY9ItNzBawKefdttNHHSYjX1dyp6j+NiZNVMjOLg/VMkLIsvZtWj6cQRzIWN0TqVn+a
MQppsU2wVe3wJqSCza+xSaRL3lUO8dfB0tQrpyI7Ry2u01S4k4nPHWFSGz469UO2571qZo8Ukm6V
JMsG+IpA463oBxnDaMXQVBu+S2L+w/ijLL6m16gMXA5BuTdf+5TrytMGOuzX04TVWpCn0U2aU/dH
9j+uaox7LcyQuJbfdlfg58EAVQ1rsjmW+aiTFnFRtGKJ7+k4adkG9gkig/wO6Ro1Wo4eD8hNSo+J
VZ0/8tkEl9EKHQO5VfXKe8CFWDbiYFvGJzkRy9mSHTkUXl88Z0Smfep7aqoxVbMXkk6CBgYPBdi6
nRxNy1opZX+2S5sVYrW26fuhlrAsgjZc/tCrMaZlQ8Z2i4F8lBP6Ymfvook+cnizae27cdBtRkzr
NVsDBjTrYQyIAS+cqrIhpLZ8jukKI/sDtu3aLkdHTmwPhhQRIBMZKZ9VN3mxb63GOl+pMIYowJlb
gsfWWFVN08IIOnTrdC/tVRhfJmpaNWIJxh6gL08hGytRbKb0ajafQk29tuiWiVz9Fcl1tBTkNKhI
xUaXOfbRbuv1cUqxrWXWTpvUQ8wEcgSmnDNTUVvMpg1aMspefCv8TZlHCROBAuvSEnovVUD9j9CP
ZVngj2KiItvltq2550fiGEYQsTyqdk1Gis+uxH4KwfrZGPaW9CFhszZzHXkfVj+m8+NB6m5WfMkN
DiH0mqI5RdGpSZBloxQYrN86GhCQjpuZSrNtpHVOUtEIdFeQDZOj3KkiGlRTfliSvlOZtZa+4ijI
Xoa0XqU17SLRI/3IbDOM91T7hL+gLmgvwWsk1mpu30xrUE1MHquFPDCtUgUZHnTVCPe1uGFv/8xz
Rg4oA/RS30mSv2mHz4BZTtdEu1bxLCtxjPExZ8FaI8KqxBOtVr8SAm6CmFbScG3H35AyySz+FcTC
6HqzzQhc8c2vptb3Gut1bk/V+FTzux2yIN6oE1MRRnmpnl6bsd4pDY2TnzpSP/GC+ySHILl4pVHh
fW3Nci3z72rrL7JSuxrVuGha9agG0k6Ne7TfaNbDb4Ni2bL0dRazrOg6zywm1iTFY0QVB3RvGZCo
lVmNNyP5t+Oz2h1pNDFOO2o05PRR8ZraLM12vYSPiH+OSvsz+MqqURLUM5qbCGkz8kr0TM1mBFVJ
QZUaMH2ixETm/0Ugx82nbiKjKq/07chazMboJCnqUY4QSGnzt2LXZ5TEW0X7yYxjyJrOJ3rCMPxV
npUHks7W0VAxnSUcIRauzzyCXLpVy7dh/0tDxrLloVV3M2JJ1jNWsS7L8sHKCO/1mH4UtbmROv2s
Mt4KdAXNn79PoMuy7Laxo/uVWxvVBRT8o2nQZdCjZWC+0oSsebsc7nEs1vOUHESRvnVB9Wmk1a3X
2XbQZiPIE4c4thGSlcbENa6VyLQrIrH0zhEkl9nlS5JPbD5X2rhDqnUdfHmVB/NnrNGLWkrvosNG
oWFyyWX8TEVQvqup+Ccs6SlzPFKvhRuzUT9jn2WKYoyeZsTbsjW/bat5D8vgo5Wyi8aGgnwI3jhj
SRUfvtTDiIU0Cixh61/EcFEGy/UlCniCRLOr2vgzbaqzX0bRkjC05RQM3ku5anaUM2O+USIdk1UR
Qj6fVrRcxco02KDadfVHl0nB0sYRTonoD5vXO0vMVSmH+jIrJs+MxSUvBpzx8UpgNq+N8FeVpl00
8aUp6WH2ZUa90r2XhvepU3Buwr2J5zlBMBi5wUsyOQ8gINr4mdbTJkxzFseMaJKq/W7BjBOfMu2M
VCItSAhcHKFr6AgXmNAeJxF9WVbnikBfcSny7Uwi5T1nMN1X3+3cvivm6I6aerKKkrE2HGYCFXRP
zDyOcJX/VME6SzQzall/JcvTRhpQVPuS7bQhgU5+JpvoSivqEKZ9ER+Aj6ev0UzO0ZhzhYnaQAZS
7+uoOE3aEWIBv9ICYRsAY8JTsstEK2LI5Qad/9MYyzck+1D8xD5SpV1Kb4znaB2G2X+kndlu68iW
bX+lUO/EDfbBQt37YPWyZUvuZPuFcMu+7/n1dzBfcm9tlY3MAvIcnIMEFCYZDK5mzrFup5lxXoH8
oelWQ4bAqC12Qu05pNwEZyDyzbJfJGW4b+yCV4K+LGpLmrcvHoXVsq8QagVIqaYXoIb/ZjZ3TtwS
ABhHI2HWdqDe8l1kfxizGN+o8Lyln1V3HvzjXCXGGqKQycbKMsio3dXOEwS2rURH3GuUITujwa+C
tTLK7nM7PjhRz9eFrqmLypP+puHoy5GY1vP7nRH064RyjeM4d2VP1z+UNJkjdwar5i7sqoKXiBjN
s8JoFlN0BQODN9BHYKlscPQ/ZGmLLQf3rmvPoV2+1ALHgGUVfKzHraTYrNXmfZAMOzsA2RyPb6Ud
7HKUFUPaPA1jskm05gon1FWhAuMiQab5YR1L5Ppew3zOQaluE7V4jPz0mHTlpZ+AKxoxD3lU6Xyz
VVk0/Yxkjfl9sB6VbHi2ImWlY09JTZTVfbFJlHCR6eF+BObD2MR75lwcilq/UfSR1zsct5ZlX0Zt
zOHcfDFWfF7Q9rOYQpJF1toK5cIR+xgOm0z1TZEFKxMiD8C6z9AfrvRIec/08UbX4uvC8S5H4oaY
LuEYUN6nji61ciOUcd0y7VrP4/ngKZs0b9/TKN9jothkLrAPHXmpne6KntikIVC0PHzO1XqqD/su
EYUGboCRrvmtSKpHEYi1F+lb1Wp3jj9uo059qrT4QamYyNLbRONuUcEiUGLyXoMeYZMsiiDgs+y8
JIp+KJDti8ECT9I9RqNY+arC3q/WpYKhuY2YAj7sCnU4qtBAJqclyMnCmmelesdQEOBnQDa8AO2c
PgmEOsKDqEU/RBm79tJrL7XJ8xv/AjsKE8C13l8i8r9pVJJw1QhXIAuyi7bwbkyreSsMzONS3sLh
KHGbj9dRQz7hJdVTrujwJ5Ot2fhou3MKfBndfT+6ctTiC8KfRGCrrR3uhIsgJY20Q4P8UOnFQkVE
d1F2uB/rynuqYDfSSM5APdgYBCLTuG5budbMceG29JaVBmZYUSmIL61LZoK8dE36RBKGl8LdhPmw
JSwFxeh0eI1hzSSIgZNhXSE7bnzeXQyLokTSW0yCIG/AMRwywx5MR9hlR5m4yrxBhJMivpNJ+TDW
lBEjhFKe56IwCN+YKTAbMUIPWEgT4HltSdjn5u61V04lgrEh3ui30GZwRfmYMtIEKp/bMPSK+h+o
QBPwjLkJRxvZsl0sW6z7shGXao9aArgtYstmGQQkchh99I6f7Mzm0QBuTzxtg3Vo5Mpw+m3cgRAU
kusdrwm2PDwY1a40YFtSOqB84Cw5qNCS0o4qRjrrtXFT2kjvnRAPVSD3gecfeGXvnbRm8LA2POp2
ed15/QuuTbSgio62hGiXrz5PV0eSH3sRH3kOdnPE8TkFBIXmXQcwLhATsP+UjbCTAzTxp8HSBNp3
eFOZ92Bo2JhoVxpJQjSR5keKKISkhb1mwDVOPy16TSxEIr5cyda4dBOgdKOrzyBqAqPBPpiIy7or
DpMR1/IInLOmmFW+vvLDeJJrPIYke4uxAqyFC+S6yrG7gJjHqYDmt+oU6B/Fq1Ehvs9yet5h2X8V
ds5r7gINKkf3WUyEmgFunGjKmxyYUiCNT9dVHgaDqfRZty677q1M66MfBg8MawZ6YFg7+pu0u9FK
q2ZwdDvr3nMQvY91RvHc2zfpQOVmatZTEs9Fc2c0WMiqCGFbD0UhHO+TESRSGB2iOll4qbNlDN7B
ioylVVDxK9K3Xp3knIr56WLaAZCIyUYIdAFhg39EXjtVKefW0G1bJ53jRkcQ0F1TmFwVkFrcrLr2
fGWVZTZICPsil81Oz83H0AiPbuEepxuxRM9YX1A17udd4r3ypbvBGxBeaLqCl8mGp2UnwRw/2l6U
2qcMgNrkbYT1ilzc5gmIIjwkTncI43I51Vr6FGB8j2QQT31YLgbPWUgl3AxYMZFD3XQmZbxRR/ba
8nZ5l7rVrTW+uHRPVmZDLGHg8lIz98hQV2yOTwNudsDtCsw2LEHWSHAn76Px2sWfFL27LrQqqnUo
XRwnXsSk/QJ1rbuU5q2nv+ohMk5k6tpOKwGNjS7ATg2LzCa3KJihzqaBJZLjKN5iHeFG0N8kQbu1
jfpQ6t4ca85tHbuU4WwDOVG3ZjjHhsJpifFomKtu/j7YI18nLCGus8u8aJFN9K6yy5+tOnvJ22FT
wvOeN0l9T2H7pWrQY0dJPff8aBGn3b1XeMiRoPOa0ZsMlXWQJwvmmb1Wo3PIBnHl5GhdvBF6Zqe+
tKlzA62JE8QIX6IK/oIe4NuknKxBJ7MSlBO9ql17VKijEkJdpzW7WCHhszJKDJXxmEk6X2Kg4xa6
8ypAKh/a4hCr6bVS0B33wGGCUL9qeEii1e6UrF3bjLPPnPZTL/FAxrZ8BdW4auv6WdWJlGsSTygk
RCb6axiQeuHG/PK75C5M1efQ9C7zUd52VkmO31OndbyJO2COWx3PYepBCoTzNgtK77GLzHbOVEDo
KNaugCtBtcxCGPwsVN4gbJhmmZkPVQ8aIM19ECt1dCeDSd7XIubLwyViJWqQJg4ScSflpBJA+ykS
EM2IF6zYOrR01wd3eKzV7LWWyq4gdx2dkLw1PHiy2+UmdoIwK3ehTxHFvwvAlNSQQiRll57an+WV
C8XVFgWdeO9KN987a6fSQqDbPtOGjPwO0ALvJlKGS5P0z3pS0wfaTjgDDmOokn66Fxr0PC1EsYNO
2nGOEpN1WWmzPkLm1R0jtLP9XzpsyiVoRFqaj3kHm0O3yXOfAtTfaU5bF7cbdiEf/XrSP0X03bB9
0+ZTZ6ZLSZYZz0odzJgVcKmXEmfvk+YfgvpVgpHJ6mCVJfmG0U9UTS4KHFMm1Lcq02Zp/VRnr5y8
FxSwQptXHK4t8I8LbCezVFxFobnwzRQ3pL5scM6MdDrFOJ3GOAH45Fv3Rrov3Ocq3IYxtUb+ZiNo
V455hXPvZSTX9OK3VkGD0uzd5C7m86566kVLRtYrS69cF/w/rViqYTyrQCVBNiZSJVS8GMaRaluy
devLyFkAn5zZ2RI3IAifWerouLlBRhDTtcAK40lJmlEDitVlhYF3GN7keKdQSTAaknXKsO9Nd6Sa
f9FqWyZwzwrlvqMxHGGf7nxvQoJQZx7pAbWzJrQvItffaG2yrjwHH382xX8kZZSnnGVAJqZB6wNt
g4gr4nlO8oAAMW41y0YELA3wsatKheDz7BEA+28hVISIIkPvfI4MYHPxazZ5MfPzNw1BZlZDpKHd
kHGPrPZxSD41GtPta9k/WTTxOqh0okS22C0M9aHw4KThiU9ku62teW5+RGBix37d0J3oYFLFzkdT
gN4gjuDtmBn1a5rd2t6j9CiTyyvPCG5azgw9exHdV+srx6qbLqPGU3oDlDeuk8kTCSH0RQV66Gra
oyu9lWg/STug/rR1sWzS6slLYrCrFl7Haj/Za+DbXKj8707oT5B3llkDSuoh6Yutat6kwWtEDcWJ
9snQ7WwH6hbcs8Z8Usbo3tM/HL70gzF1ESgyHdvqSaGzZeLFz8y13gh8tpCMaFZlRLUOdrgK9F3q
7EJn6yk41OzrENdRQMHMFLvURzcyWSyrlAIaSEHAH662j8ZbA0n3MIXY2u1ASCN6SIaQWijHZdmx
hf/Tm/nch03bAPTuGgARvHAeNl+SwkWjHvL+IzF45yg/NM1zEh/jGJloea+F6cw1zYuUvUDrZR74
Ez4mXZbE9CowTrOmiZ55uJHuJFavXCRPLW90jPknNY9Df0lrHlash9irSw4IOGdR9Zym6TyHUV4E
6qyhPWRH+VqnrwPgNh39edRnq8KgEYiBzBb6JurRLlj+0YCF1H2qjEpmtqri3GXGNQ1kjh8oA/rO
71QUpZ+TqmtAVqWN1E4IUPUYxaBKwPZhNLdp8TIQT5swR0M05yiCQWXwMicwNCSMgdZhjHHA0XTl
u0SK+DQ1aA02hiFEAap2NI2tLa9B3zuIw8vhraFhk7Vfuv1kUSf0qDabtcu2DAHkEH1LIInhMcfZ
F4YosZNlnrnLQUI8Vh9EdZk2IZGvNWug5JfqDnfHXMIUR/CmZHMP3+DIc6rjO79El0ihgx5QLTZm
Sk1HVz9LhuXCHQ9V4zKj21KW9sIjPhMAfVOUOmm+9gkGMwI+JHK9v6m0r4BOjGWZk4Wf/dxxyFMU
liS/noaP4TknEtdS0kEMVZCJXGIDbH+DFTzpfDycLuT+bv12V0dPLaeYqlX4iVeF26E3iJYjfq5Y
S2517O2BZ0NZrQ4+Sg0X8NrAEC1LwQ6jRjdj+VlWt+54pyrarqYZkW3tnBdwhzka6NRcQQYek/+G
sYQeelDxhWsDmi5YfxmTScaxWkRGdxnzHyOv6Mzh1UY9gaYBeHyx6HVtHjUlzepjHO5dZVdn11BJ
XNzZggza0DYatWhPY3IHfEY1Pqb+VylukAYGScfAORP1+aflgBcDprSKOC1T717IV03f1JaB+K/b
aAHJwJhubIOjwb8uW3MRDNDFr2z5VZW0h2uq8+8aoA8cHRcKAB6qnRdQVLDSpNjoBFRfn16EXKZI
0BAkWUTNDi2nArK4MMqL0X835KLM7hV8WBZ2OT95lAT03RguzHRehx8JMpD2uUftNJbDPKB/0UT1
IsvXRr0a0Z1AgUDz6Il3esojfTrMEiXSEcw6hWpQIwtmyHc1ZETC4hxUBRpugD7ZUWDRqbOjPbab
0sO0/lwU+GfSjCIVoDZ4PqF2l5dX2KiQ89GcuWqjTccshLi5UmoY/6u0QIhJHQx/P+IyBT3MSGRn
o5RTmqtKzxDZ+rNsiGaGcm/oyKoWEW5FumLzHrE6QiMEGI+jPJIfz4E0p5QBrI/RZG5dQHzBD1PN
04Jrx0Xdye7t2xsIlPAWE/bWZA3PL0razI6C26TKkUsDP6IFSeK4wktNxoEmgJYQqE3LX1E1UZrn
1FMXkf3mGjcqkMO4NWc6GC8tfxrKbpOp2bKHbxjjyxtl8RCi9gD8ayHvc9S1yhEc1VsDLPaA5F/s
OtqvLbmWxQdeZVREIG9abG3oFYC2z0UaoeWjFJjnq0m+XlfBTvgJo6JJaqDRmMl710ylQOW2dONd
OeJRHb1V578Y9puQsEZR947on0pzn6MlTHKELN1XWHx5dbysge55MNurykcARZEOxIkD778GuuGG
L1BVaM03+Lnvk4Z2s3cfO+HGICS2iQZJtOm5UaDTCRFaxJsaW0vlfmPmQ2+eMlTA2CnkKUVCZtvS
hIudhT5G12p364ZXYwoIOe3XUYUzrntQbAfmQLgoomGJJGrWNpeuf6ynQcA10QBVg+g6wKYJPJp9
Tx+obJmjkVLxSC/LOnlpk/cmxCms7hqZXdrSfsu6xyCFtAC0GKpV9lnyDUVkPxPwVqNsIaMv2e6a
6lYtbhQ+P7b7DGC3ijFhPuZOcBHqd732Wdd3cO2p8Lf42jGTSwipeS1mSbyp3Vu9WjUdMLXqzSWQ
ilDy+7QE7eww4W5Kf53HtCxVjK7eXYVIXGufu2QDzU8B3WC7+UYHTUAGsUiEc2hbxlQMysIF/hLA
GVNwDmzR+8zBGV20nrLwiGnT4StVHwM+HCbtSY+OpFkt5V/tmCulw1FvPMSc+p6OKUBma3tol5W4
TXRCCdQTVvpYRPe+/lXkV7Xz2IindgBJIvhb+ITjr5MiXHX41fmwLj0v2tToX/LyUYlfvf6oW9QJ
hp2vPgpB3HLT5kTRkp1Mr9HYT3AeRKLCX8W5hY0MnYsDjB5lISsv3PyxEDB+aUCOxgtlg8sSfBBw
TqoTCyXaQ4l0aVwNH1b6xceDLt19TmwT5XdDxqkw2X7FS2r08wZLiUhxXNzb5o0q+ShbdxYRglXT
Z6VH56Y8YFyeFvVxpd4W5to1qaVta3Es09ui+hjE7ZBMRsl9XdBpDxGH8wxScDZQ0DN9n1AmSnlW
jtrhxOQY6tfs7QXqrIRouBhBWSPvYy6sDO9t9RGHoJa+d0zLiPtdP+7sEm/KYxFsUs+iVupetP6D
YQAs4CQHGz4nzEDPk17iKl7InpAKsYFB0sIGoOoEzTpKOQYGfGnTkJB5l2JVQA9ig7Sq8us6o4kk
rwCIiIIdj6I3oVP5GBQUJ2jBu2a/6BA+CkBdWfRg5ve+x/OHsELigmZJeUvHa1Fc1TmGkEasmjjF
2lV85PlljvLI7NYKxV933ZguYeAVdZde21ryuibeV0cQAjqouHhd9O9UQajgKbTl981oQnW4S/rH
yefuUgjSRhgaUnAmXNYZH2XxZhqPmsqM4Hu3wJhfXZK9bgq6aX7gbDyl30+ChqZ4o/M3YJUctIeC
aD3z97r5mvNJbOLXsccEoj206VcLmm+KgfWK5xAwmYPamw17LAe6ZCCcGqW9FNmiB8igHtXgzqeh
q1+FscadINnJ3tgicwL/Kv+Q5con1R2kvkBKG4DVa6zD4IOOPjZIqQVjrsLLlrzO5oXrm6eQIhB+
ftcVCDKteRFu23yjcMgyBfQiwkagW8uJWxdQOicB96KdxymW3KHkx3iAw0I9uBSmHPuhCvEv94w0
aIKrYnjV1Z3T4zxx1gSMvY8jPqK66Bgrk85rkpdEpetKrCMXXYhQ36bBH0plzTrKFgqTDnocI+VT
nzyG5ocJI6GmR+5DIq0ldGz8grVVLAscOBW0NhgBar8yej5jBtw7KtC6tvUoUeUQNMZjVnUALy8N
ZY82JKnu3RQURZ4vh+ToBFeti4WIzWf1NEWWgbXJ/F3gv9V5ugcdVLcczy2Fd4Ws3QYDBuSH+jMI
VoRVbM8hfhEwmDtjmVFndgoqKU9BRgcBfzXHQGm8MrpuXpESIEqHkbGuq7Uwbswkv2wYYxDqyz69
CTDSa+1rFj9X2DBL5rco76jHuXdbWR86tJrM1kmwj1fMrnLLDqgJ5P/NpAtziZ2gQzPiiehSfQuY
62yhUM7STawfmvSyhcNUT36IKr8R+TYw3208FeNNAw+N8msbHy37sfDdWUH7Jd9n3nNLUGIyjgY9
nLiy2AgZoqQ2fjaxTZj4VZaec1Dzu6A8QIwznPdauWqd/KJLPr1m29pr8suGbnLiXfvO2+BeoivR
uhdZ3nFUXLTjtYrWEczSNLYnAQ50GXpHvbpq40sX7nnQfTkB3nr4AmIf0hvw/bexhRxz0SkUTN/H
As/VpDNwN1Q/4HjQk0a8tRsi/8KIrkL7LXFXWsrAGnrjPLKiemfiDX/Ac+ZDKCq2EEMUg47ynMOK
Tcu8iJzRBR6a9E+fph0NoyRb+do28++rmrQlBk63I/DRIrxnBUiD8NJV3mNvJDzkmSRinqTAQ6tr
v3qtS+MiCbY0toIcKA2vNMfv2FyGYGNEzAQwlC70iRprZNyIQHHiX7Xw6upsUxD85tY1/L+hvx7D
pWK8adUxxqEYYJQZmyekxRdmucqpwTWS9Ij4MINmNn1EEHQL7OgjvMtW0HqrkbAfWnPfJcei+lKT
ax8mUQ/oS1avjffZkT0V4FfSplkYtDPsSclV31bFexFHG9TD6za6K2y88JSoYIdKyOl0F7twonEf
ksyAH7Ww5L5A0Z8cCgBzGCdStYQ8fG/ApVYfseklFOSFNc3pRfn37lL7MRjP5e89Y1VrTyI/tNqH
4yjPGgBMFZ6MWo5rxX1NyWIzY9eUD6b5oZnbEn5uzd6sJMYDLDUS01gdHJhydeN1YATpJGkqiAwK
3zWnlacxmMF9E+ZWI94262chjl371lY3TJHFy6jP03qTBfs82eaTDJ35VTmGaVS2dAjWE5nZ895z
xvl48UNYoxxWodPdVky/CtAcJ5MykC0lqk2b3WTaW+uiNVxX4XPDS9srH5bNzCCKtEp05FPuaM/d
+Fl1D9JZGTxsm9MWTWVkHhpNe5CCfp/7opvXPbUznwYRDd4xQYChg3IiGhQhnqOd0d1o+SpqKWez
v40nH18PnwSaVTNQZ1iaAiK5F6faG/XSsGOCAsoAw7EKD0W/05jiUFDECIb2spQ3oQgBRIzbaSpb
qHxwyfRgH+ihR+5HpjxUnYWgTWxIdfEWaFifkP/X3qzIMXLzOFv3Gj7IRVxfl+m7wZiMZKq5yPXg
37SCfx7K8pP+FHeH8HMUN0jHGo5qab30zX1Goo1EJPKeJPvZi7ylThZcI28VBb6NfJnkMBmtvYgu
G29HixVf92ss37AECPPBrGlPNLsAy6zWfVK1vfZjjrdbu3jPVH2l8YG00+eueJU53ZdnBNCWSCFe
bf34qkRoa8QtSQu3K+kuqpZpCfCVaoTmZTYVIZadvHNTZW14tFyma0Vmf6gsdV6IByTqFwO+9fHg
klnF2lHoHwqFcdoyfn47hg9t/iU0sqNiFsA8qIbX0roLnYdovOyDW6XfNMNtQuElpJXZ4BLsezmT
TjaT5W3KyIKIcRnvgkwu4N6ASkwtmy6wWPg4Zkzqd0Z9V0YPUfxgFcfIABamiJnRv0cGxA90DTH0
U5zDwZ1R32LwjNoPt587RDF6eRM2l1Z5VLFa6+THEtMNT6j5yrNLJd2Br4Br/BKrc10c1d7jOFrE
1TpvwFEik2dHGpjfbIeqrvmpwOjFBtY0tO93Csll2l7S00NVd11Yt0byqUJzDTJrplA5JZsIzeeE
eQbueF2a1HyovBL34Ne46NS973zVJBTa8C6m4VpkQEkCPhLkhrpOta+W2DnEEV7DNR0wjvznf/yf
//ff7/1/eZ8Z3+LBy9L/SJtknwUIMv7vf/456tOxbbhdpgMf25H2yczSsu8sc3TkuEcwY2lXY/bD
qM9zvy9tFI5UnYSm6yej5pnXUFnMxB73dXPdhxtf+8ejShmS+ffvG9OAy1+mx3aurUg14Pcdhu6A
TZt9f3v+nCDq2I6qaQY8H2kJ9WQ+cG/L3NR7d9wT+CP6hZWyHGB5fb/IuXv06yInY0oryicdkzjH
feTDCb0I/5c/f/IInDGwqr7m520oONmh8J7/xZ+va9LSpKNa2ukY4sEuBivKlXGfVC/7Sn/9/tfV
aZ7t71OzmRXrCIZYW1KqqjndvV+esFRd8I6NJfbDo5Dd42gvk0lmNgMajiwwj+ZBBTan+2Fa/JkH
/9cYdyqebDAW/n1VT7FE07W5Ce24uDLNqYYWtg9TZfP7yzu/jmkKzbTxHhknD8dm8LkepI25V50b
tdpDTxiC+3+xhK7ptmFOc+HlyTTfxsAHYjHtZN8YEn6EtY+d+MVOOSW/X+fP8eaOQ5TPf+mWZrDU
77cs9EwQTC3z0SSOZR3Nqiw5FB31nqFszyUcZr/Lfri06dmf7A2WtAzN0lnTtE6WhNnSy9AAKZJ5
4UW89b2P7y9puvunv6/qGu+9bQkGFZ/sgliLRtNNXXuvpR8dCD5GOhJ9U9imiQKHKPF/uIXquQvS
VIN52yxrc3N+v4dmTj8/9cWEy4YT0hPdlvatI2Ca5/pzbZVb07VWXeYvSqaqOl6wG9L7XlcwcObu
D0ff2T+Fg09yhw3NdKZ//8t7N7h1rUDps5gTIWYoLUJUKt/f3Z9WmN6NX1Zoyzjyu1Cz9h7EfNSD
zG36foE/50w7jmUwRtnmcNINefJyZdJJZU6HfJ+BcrCcZccnHgc+Y0eUf3qz4FMIne+Ext1yhH3y
jg0qcr7ObvR9lWKOQMJGjvT9tWh/nIPTEtImQMXprzmnezFq4gIQP8M44xzu80wVy7ZZ2flWNg/d
WJKdVkelTvDkeLOABqJNwpqRlncbv4kJkD6tosbZMvOaVa/eff+3/XGITX+aIyzTMKxp457c556h
AKAnCm3fZJfGp9ZdMvru+xX+2CqsoFqOJdFPObp9uhmrPG9Lf6yMfYTzwahooxU/HPjnVsBxyT+G
ZTm6qv++GRVrsm3SL9uDoG6Rd8ofAqG/fuC3s0QKzSIEMlVdN6Wun4QSZuu1Verm496Pp8mZzw3F
z+JOOrtp/kYkr4PhrhPPCIxLzEzFD5PE//yKTqtrjtQJNCzYficHC43cWjZ0ivdV80oybyCy9l3w
e/3lSM/cWTk31gP9tX/81HTeBVM1bc3U1b+29C8veAc429Zcrd9bgCAUyJD/fN/xq1KYpj7FH4b2
+zNr4hAxapMPexHP3WlG6lbx9//8ElRTU4WtGg4v3+lTC92yAG/FJbhoSwPqtMUPL/a5jaGrpmkC
9Wd3mPLkGNRgfPde0fX7nDy5wDDJ2GhKF1S86xuiKv3dejZD4MAMfBsYf/b99Z15dXUiK9WUDqGO
ffrRtnIoH3qc93u18+7a3rgypXfvyviHZc68Xbpmmqq0dMuQxDq/P6kEf11kqvawryUTEnqtBKwY
xdEP79j0KyevmM7uNtBKsZBundzJwEGV1obKACA/A37WbyQcPjExtJiiwzTX72/d2Wv6ZbWTM9/y
stiggTXupZetNZ+Jd+KH6/kj/JB8U2yTV1fD/macXo9a8llzFJP97dxJTGxjY21MfZmrqFQY1gEO
edSO31/U2VsoNcs2pi1J5PP7g2q7vIs0DAr4KklE08o/drqxi8AEDFY7eWQO36/3R9A4XaLkqyFU
zdHN0/wTH5nZ5cD19jbM7s5MliKMSLQQiImFUSKjtZMfYqyzj83hKOSe2kIXJ48t8pJUjzJ92OMz
JW8f2m2mGj9s93NvlfbLGifbfWyFYzelxhrJswpVNAF8Rznr+1v304VMt/aX01UEEaI/l0XShGHc
OXYb44cVzl2G7vDd4PCWGmHU7yvQ0NTC3g9YodZB94SMDB+ueq7sh3XUKUs/eXFpixCp0ZJVSfVO
Pr5iKIyiSLRuX1a2B1Y57KwlRyLEAhlWQO8UC7hNomkMHfPbBy01IhgmPL3vb+iZvW/oHIWW4xiC
9+7kr0g6xgl0uG33NXJyG1oPJSHwIle6inGdd+771aZ99sc1s4iqS938M21mDpoGbUAHSAAjUM+e
evQ8MTZ6f5A/rHTmGDF0SeBoYpH+M3K0S8ymKqTPfd+LR830lqVlcVOZ/HMRZTZ2Ja8/mEl/oSLI
+f4azz9Yh7RWnwooRIi/7yAIWU6mtGq3d9q7BvFe19AcV9RZYQI9WKsthDoEHvRTvl/3zMZlN+lT
1OEI4uWTU8xvTUu0quz2TG4d51mSBlgXZLeoNVoM3y917uaatmER/jPrlL3z+xXi6UQ0Vzr93iS5
SKyVp1w5CKnbr4ImdVQ/lej9vl/xzHtPmE0IyTlMmn2az8dOn4FH0fu9TvE9oYv8U7B97u5R/Ocj
QOlD6Kfvgc6cnLRpGeSdDtShHSS4QFcZmfovHpLlGAT0vG0GFqbf75xHYcKGCdHvizFlQIWN3RW5
MiO4/8Xt4rR3TN2mRHUawfmDkttR2RLBZegEvAaITRD5ycP3q5x7m22KU7aJr48v9clRmThuaZpK
xgAmyRAxY01rY6kqRw954PcLnTukfl3o5NTXtcZsCrfgkHJfnexB7T+ldj+ATiXx+DdLaSTONsUc
VT+NDRvBEB/PTPu92+W3QZXcQRTAOzO8Oy2DYb3W+2FDnHuVeJN0KkgC397pq5TFbRz7MmSAPF1E
FYs3Nr6FaVYLYeGA+8paGt64Y7+/n+c2u23b5O42BbI/EqPQgw5guQT4TYXZi6KYWX6F/f33i5xL
v0xh8+vkXuz00wzZEoFS5R3QcU/cmEj4MffPlPimwVUbAP/yEJ3qYudrXxkChO/XPnNcoEicDl9s
q1zg9O9/CROMDt6KHghtX6QDxmRsc/A7/ndLTPf4lyVkXahObY7aXiaoPpOV8lOUeGbT/3YNJzFb
Vw9Go/tcgzAlOPil32w6pGNhSHT19i+uRVcZB8Uni/j35FQSo6HpYZzqyCLeGRrzU4py9mn8/fPa
Sb+ij5xRDmnMz4MKAToZ/1TtP7OfGSBEJWo67ijLnHz6mMWYZ0qgjnu16cIrLRlwYg0tM7MUM736
x7fKFnKK3jWVYvlfH/9fHnsZJcgIs46l1K8aezIzSb5f4Fz48NsKJxeDJCwd1UyM+4Bxia65B2k1
KgGW4kfD/5AjDca4WIcYub5f98x2+21Z7ff9HJqRztSKZtyXoXdHDYPZvnjc9jUj4Afjp7L5/3CR
jq2zLSg9GSdvj8t8PeRp1bgfpimVUuvuci1fpA5sOHCfQZgylt1+L6v+evCd4Yfj78x+xL1qk2A6
JF/ytETaOLkpk4Z8T6NxjV76+fs7+cPPOyfbXTcbtwqmdLJE1lZlnHvaD8/q3H7H1GtQGyX1pzD6
+7PyKiSjsmvIkYuaEYNN96YZ3suY5z/UB88d4fYvC+knl2KlmFcyh2JTGKUrSL7veoP4okcAGJkP
juJ89H464418ThPniXDnhwd19jotlVaUxeOyThPlsuyDSnVDXrbqCRirVa90Of/+YZ2JYWz1lyWm
h/nL+2xUltW3VcLbZs+N11KFA7DG4Pv9Imd3hGXqHFB0nAlgf1+kUhNNr0YW0ce5ibOtX33/++cv
4u/fP3l33UERuQkVYQ80vnVWnrrs6rXW/3D0nX8af6+in1xFDfYubVlFLxZCv8AE8dN1nL1Pf8XG
ZMbqH43BzBpq0LFk91Et2rnfgOlJS/vfXMbfi5gne9qzpSJo3zIasiwfe0DSXp4UF2pt3X//UM7e
LkkSaBnCpnUxHbi/7Cy0hUVgNJT/zGxH37av9sAUv1/i/P36e4mTuNjxStsrYpbwENqq/S2lsu8X
OHsNRKXSIIc2KAX/fg0KhOKsCi0eCNEpPlN0otZ8hNr6/TLnroPD2IH6awrSlpNQJ6qxeA6KgRiA
xBwd2w+36dxV/PrzJ08ilrXlJC0/7zf2XPtsD21nzL+/gnNvINE0p5RK/ERV+fcbNVQY24cwE8wg
niNbZLRLP2My5PeLnL0OWtr0hQyCtdNcwW0xgNs9ug+FuXT+UBzTsVrbUXv9L5Yhev7/pJ3XjtxW
s4WfiABzuO08sTnK0g0hWRZzznz681EXv6d3E03MHBiWDQhg9c4VVq1lkKEhVSiGdXbieaGvIA5m
W/3eiSpotGaV0nHl0lpadF5/QgRyYA4R1+WU6fGcyqBXwIUnPX2IFMTXiBzlldO+ZEXHQ9bJbbGP
RddQtiTDlEK8qb4+SPtheseSsBaKIVOmwyEU1t1MfUP2YEpyR43Gf4Q9EsvaZ+o7jiG5HVOzCUtt
4BGXUyWNvYIUlke8RttkF//MZmqG+vPtZV+cqf+MiPeiYtEiaaUYaaCaLsqvcrUW6y7tX52IbK76
6MyVcA4JA7LOt42BtagAgv3JwAGXa/WxxWHg3pHBJYd7VdxRyftFlAQHNzeK8rE0pOkAMcuf23O1
dNxZiv8ZEfZuWRsxjXDKwJXuwbzyi95/MHmnQfnxDjuggHQCDdJ34u4FHJ7Co9GTHeho2qEx+CFK
498W/H6KtppbXxyUQ0XK5r1iIwi7TKsNfZQqfXQ9ushRxfJoh56bzleOzIoZS3h/Y5KKtaNgxrHA
qu+m5Mm36WNZcbnmp0/INAMlwW/k8FNP0oSn0euyomh0Zi6wRhjBMvgVBsg9TjAN9eSqQMXGNpqB
rWzKD7fXbMmyAXwE6BwpHV10Wrs8UWKppYDA2v1KlfCJV4OmTwt6vzGWUImWNfSTsvTXbbNL+/61
WWFLjn7Ra+QtiToMaE/KYL9a+1OWzq8x12vZHlThxNjXcsLWCVI6WorU6+nJ1LydI8fTrgxhKdVq
msPa0lIehiqfnsKZgCtB8Qs9Binds23LOzmwg6PjZ+1DDxXVykW//OPmA48XoRti3caYvDzIdKY9
6h+CbzBzwpF3e4YXLagqj7ttycoVWoLejM4OQ7aUAg1pDBkCfDFzR8ltK0vHw5Rtg6SZYsoAJy7v
+j6I0iiFf9KF73mblUjT9T2tvxb6tu94519bEnZMEJilEkN64vbe9K9UpechHWgPC8OVnbl0ICD4
wAcmYSI7YhDZh/7ElUzxMZOkpwF2rWjy6M7yP/lSPBOeRF9lOXzHxTkvEvVwGTiU+GL6ZRegOTxN
buKdc/3Fhoyxj+BJW1ksZY6sxGvmlR3x0ZSdMVIrdA7A6CDqHsJGUdI/P0ibWbgpedBoxENOwKGX
KpHvikbd3d4sS1P72rzgn6djCWmRineTIYEwIk5DixMUDLsU0WTr9A5bisJk8nxTKBc2ZhgPZWi2
KpEy1XlUeVNKhWcz/d639VGm2aSFW+O2xfnBuZpcKngQZANHBWl7eRTsKLRyx2cRibDoUZAkiHRL
H4ImrSn2iaPNAqr0jIxWDpc0PO/vuMh5eQ08O4c/RJ9eSzLf1g0mt4Jyjab7CubrSf0UKvrBQYBp
LS6dvR9htDj2pFvAe+FZiG99ZYcw1XlAlg3phSA+HQ9I76r0Zcub29O6cI/hB+N+AXfQyYAJDzAK
rgkXeCgDv30K6df1zN+5sXL+Fl4jEBxsFIBK4A30+ZZ7FfzWsjLGo9XKiCF+8qaD0d/dHsPi94HW
zJ49gaOIHypyP1W6oVTc2tnCTgWx7v/v+8LvhyuOZ0pLFFd14JFXhg1SLu+wYIKAIglqajxYlzMk
k+dIk1GTXRmFBnU30WPxdgOKJoO6U3kSr67AAmKGNEUQzrWR6dFoghtWDCxtWIgB+DT+AM0C8z57
tcaNHdhaYHUUWbx6vCM76GygN0A0pPxnqLOPUjuu3HYLT6MNDMbU5tIcJW7hPmizWM6kGdSPXnyP
nPYXmFu67MPtaVs2AvLZcmSKVmLaRothIbWGQHYz9JNn9tF7bllYDaCUMrX0+A5jKnlBqnH6fCQv
p9DMglQB2UyonTnwFUcffV9WIOaPznJrf7pta+GtoHz+n635718tF9x4aaLrMQSZyQ+ei7E9q+Hn
1vliQsBg2WubY+mSoYgKMh5osAMw7dKaZmW2VVlA+aCQ3OKx0bZL6Ep/3O1BLd0DlPhowpAVij+i
b6HGnm55E3WETEOEMkGAZiUFvmzAoYrOILjHhE1e+bqRyYU5v3owYNHB2a6cojUDwk2jmROIhEab
XL1EFu6++ff2BC2tA7EcNwxTZKmysA5D1VvN6FEaixBgv7c1F56e2xYWB2DwarGJqWKLyW3H6oMp
cigc2elvaBIMemhvG7i+Z0CIauwjMuj8V7zrFdVLImDKFpXjCPaus+98C6FvkXIHjri3I+UwBrRW
l3VgvFfXMqqNhaGEI/okyn34EHorYen1ZF1+XjiEYR+bqPPw+ezRhvozXFmLhboauCqu+xn/T2FN
vFByyY40o2+Ms1wilzmdhxBic+TDehgjlKze6NKDVAW73FiDaCwN7LVhYWC95GuZZ/bG2YcgwrC3
iJjtbm+D653M0Gas/dwyRFOdsJM7BxjyFDM0JfxQwogJECi2XlZsXF+SMx4TTD/QLRwLseEgn4Bp
RPjAZxL7nMdoVj+J5RgpoEyykdMJ0XpJFA1u7vTDNFTS11BNI3TW2vy3XA3ZPbQK8OBzHl6sEO7Z
OOmnD5mpoTQj6eP3VvpL5Cpl9+iey4+tl6OOUGhg4Qy90PeZUtBrPYRqc8L7QBgO/RnDNXoreQ6V
wNwDBsHVUU39O+R+mZt0UbGPIlv5Gk+D9HVQJ+XRDCH83KhFAZERKap923oOjFWqjIZdDPUqfTYd
DA5K81hT/kC8aJg+DpHzscmbP30Savue166Ds7fy3Woc/e+ZicyknBadt/OVFnq03qy7H4k6Su9Y
3vnJJcAmQXj1uJtZChgSxupziFhNcLDCU63sb6/u0h59ZUIM1rTaq7KgwIRzaONDGhxuf37pniL9
YINmdxztynPI815Sh9Y3z7LcH0LpNJX/Fghz6B60U+PKnbh0GF7bEo5bbuhxDI0C1xRa9p6/9+V/
C28NUbgwX4Aq6Nwgg4afJ1Z/+H6mlTzy6BoekO9cg+Ffe1o4vlzoswk8BVm9dBEQoCUP6Cv2WRk+
tkQ5JRRZynTS1/I2S8PQzDmnqdpcjGIqsI5Cv5QU+END+Uf3kNnfbi/70jAYB10dOMPgLwUfjpw9
+j++Y9JXL9nnJC79H5EB3+QE0eyz0cnJSlj6F41zGSjqOsg02lqAlwL1FNxgr239bkqq7Bw7Kh0T
loFY6S4nuQLjF4K0Nuy5n/2AzulU4nlsiHBBGEJYn+WhCdG8M9owe2b/2llcbhWgvy/VCGNdW0Tm
dtbU2+ZS3n566xzNFzfYeiALc6lE+Ml+ojQwJkzpGYFM2eg2Vq1t7t9ePdZNMr0AfglvjauCa+Bw
xwYKqp+WDFUGULoIfPjtcVwfu9kEGRd8nQVXxIv1yALOG51jBGgS6ZMJRlx9e/0NI3ic1N7oe7vq
KQ18fxyQ0Y3PWirDiwk1GSRA/fDn9lCuTwWoQ4PuLFCvNBvbwnM6oM1MCS5PziO87S9juLv9+XlF
hU168fnZ/OtoQ2l6FKL4vGd8n0Koah9h5HgpG3Q+j7CZ3Da2NJa5rcHipiJDJcZs0TBaozywvdQs
eUJTKcn7lVzptQVDBudKlAY4eG7JuxwO3XlWZDeIusGOjLocIhK3R3D9dvB9IgwaCnUTagLhgIS6
DFuUFtVnRc/qI6qEyrZQChsK7yy6iw2zeky0fPx62+jioFh8Uto4AFcNSoFeqDW6cPW5+T1TRH++
/fXrszIP6b+vC0+U3GtGZgVVfY7VY9t1G7O5a8aVu3dpBOSXZpfBoYVRbMN34qQsIRKsz7BKQlUX
aWtw4GUDINRIyOOTiE6n5rMe6GchgYHEU/hsrcLu/r4+lweFQ0iOkxZaRJA1MYuitGoQ+7avnhts
7WP0cHbRVHTOxp7INzxU0Mg9EcNBAufMTCVeFqGJhsIUsl12rGbbKHDKHwHg6K1RhVDFjiA1bHnE
1y/bqjihkFs8KcnYgMwu/VMm6cNBASn2IeaG29qeIZ2CrPceohZNTHi8onQXmANtJopUY8jIjRz1
qSQ9xSkw3sKZUJgaR20Ttwp8hRX9TRDYTsZwmtp4Ot7eQQuHAkgFS8ujOjv9wqEIYphsCt9QzmMO
xxx0r06L+Oq+dnbw6Nw2tbDOmGIPwUgw8wXMm/nVdVVXOgAtMElnzbyDRHy18eUvxlVYZtC8NpHl
DHe0RANRCktUkVXKuZLj9D6gqfEuRlLy7JkwvjZlUw2bNA/htknJOBlDLqNS05v3EWq+hzr3UXJH
xwml2wG118lpDrTtas9DOlb7OJ+CT0PTZI9p0Ge/b8/L9TVOOKTPrYUcM+hMhFcii8bS7xoHnjKt
G3eBbhXnMQ29bepk6k4xvG5rTUG86wY/Pfl1rP68bX5hWciOzt3JgEEcMjyXyzI5oTSVJLLPKhRS
Mkq6sfT2hQd+DyiPWE+n4UtY+JhcvO9PpY4+k/ZiRNmjEUwrTsNCUM5PnMsYCglxmcaPy1F0E/yN
ZWNoyMpBZQ0vBix6egAnvdI1xoMBefMpCEr1O2cVZTSvJ9SyjTVnfh6IsAGhBADOQ9ZcAUAkHCZS
tLVWeZp21o3DVNyP02EMVwKgpdWiZZNeNgoLeC7zeX51iKaQA5bUpnaOuiOky1RJb++Ghc1oU5BB
Hs/mob9yfMukH6tCsbpz7qVcPjzUdFcl8L+6Oaq01kaSA+0bxTj7mA0tgXvueN3d7Z+wtJZzjot7
glIz20bYL3KDKkRdSv050mNa2ls52Ut1TWPqVMU5DNgywtkOGRY7cNqPbeoDavKsJluZiYXFvPgV
c0zyaqYNGjpVKEcHuKPvJOfga4/a2xui5nvXplEPZxqnStgvUWQEYVdjYpTvNBiragn69bVxXMdO
F0bEUlQRxf6oZhiRXxyPUOVkTdu0WPGtFrbl65FYgu+mGq3UQ4I+nCUHKZgNvba398Ta94XjjSJL
U6txNpxt+UcaulqyZmDhHaQpjW5Gy5m3vuiEBGh1OUovN2cFfx0ViimGWhJttH9CvdB+Fp49wRAW
jmu+z/Umg/xprnvSGzo3ZAs7QJv6AJ5NrT0PCIygCOyflcp69gBarEzgiiERV4Lww2TEntqeJeQm
i92YHAZz5Q6+nkKeBwtsE0H6jKwQriZDTwe9R+LjjJeIchaKNUClG/2lXWujuL6jLg0JXm/VJZKT
W2FzDmMV7viDgSL60GynAgmAFFJz9YsdrVy7S9P3emzCOkmj2aJJhck0QqNzGox4r2uIV41p2969
daubFN6IGSlP04kpVkNkJQj1TiH76qGnPaHdukYNdX0hXBoQLrbUr4YJ9er2DDdwuktpCSD6lYOX
sWvHx9jTupW5W1guEsoyBC7gC2DTEO4G25aUOI4bBvTZ+4yUjD0eIWfNtlp2rPo35/7JHcx8Lg59
pjJ5wstLO0SqU5qsWD3nzWNUHgNnd3txFuaO3ASEGngaQJREZwkSgzS3iOnQQX+MogN6Lkp9GH/d
NnJ92c0JEO4EpszBORcmTJU6tLzSQD0H6q5Eh3PtjV/7vnCZQu2IijuaX2e0wivlVxG9vZp0OQDB
pWw6JcpSXVLOpLtlF/71+kmxKhRy1GymrK7rbnrKFLlcSSAsHFLyE+qMC4R15Aq7LeWKP2V4FDyn
J0gFUnVnRe7tpVkxIT6mtS/ntWF6yhk2YpmGX2KGt5MjkJX6bxTiUzrWaZM5KSa04SH+0UV3Vfz2
TfyXcwb/EVYi0nmXh8RBXBD57Gw6dzGslH5oz5cA5K8FVZZ4DbW/MGNgREELUh4lUhVTt3TMt1EZ
QIKMfvRDVuWnxkD0kHvv7S84ADiywySgyfBwdC5H1Rq1n3lVPZ3jcNjb0+da9rbhWMLXW2/GYs3V
v37sCGINKpgA6HH5RVcf2NsQxpAQIPahwBWPqKr2Ox8tiN2/G7n25sf7wphYVOnacEIBCGPt9MNM
UBXu6ET5f9oQLp1pRHjYUKUcBOFTkp30/iPNiW89PJfDEO6dNJEyYCcMo5IOknE3QszehF9u27i+
2y5tCLtA0vqshxSocEtZ3vnFH3bAyvt8/QRw/xOtU+oA9ny1oSe1MyOdPIJrDb28GY3gFIfm1zgM
PiKAsObqLAznwpjg6piKlo55WYZuFcBprNnmozFqx9tTNn/jMmplQAbh/xyzzhm4y4PTtV0Y+qEV
uHgDue12NTH6tqVWVL+M/ufbtpYmT53Tx5o58+SIZGXoXNVoaVmhiwT6RkVBGcwt9NHW2hW3NG/z
NQDgZyYCEoF+egfNkF51odtodx8NbyXaub7T6Ot/9XVhI3eRo4eNwtczhBZGe3w2KeCZ09itnMnF
2YLFgmqIAZBQfG1KTcIvQ2LGTVMqyA9+chdlEXTzK07Twl02t579z4xw9P3atmqnltnR5XfQBfIk
bVRYoZIuPJjK2sosz91/xoS5K3KnzyXE3dy4MyGTh5seVvZe/XB7ny2vP8EIWDYQM+I+S2sr8vFR
QldPjfpXRanpTu6b9B1WtLkBAcSCQhA/j/VViiAsSCzrhhe6BtXVAQXtb28fxevvz/vj1feLKosr
PwgjN0+QYTejk1WoK2u/tByvTcx745UJOdcG8IsMwU/v5OhUyLBLr5hY2l7AuijSEuIiHi1cycSd
dppmrHihmptQvm+yBw+9tFRXN2hQb98zZf8ZmzfGq/HYBkpXWchels1+N+b2dvzntoHlCfvPgLDm
gLSs3g9VziRapI6Toa4R7XJ1LaG5tIHpDqTkje9EJ4hgRvVGhcbwNnC9+/E7qni3B7H2dWFjqXKT
h3HSoY8i6ZvnolzzYZeW/PWvF3ZVM6FKqDj8+hC1OTSd1fxHjNKhf15z+pZW47Uh4X2c9Cy1i9nQ
uZf+sQ/oDP3/Jkp4GyMps0D78P1M25Td1tzf/vzSPJHjpLYG9v7aZw36TrNrKQkg1bB2XVlvs9ra
9Eq8ndDnttYyC0uTRehPdob3CBdG2FN2FjhDMQaBqyNSIn/QlP7IC70CnVh4syi9wCTL1qX1VPQm
sqZBJV0ffVfyio/yUH9WiuxkpsZj6Glrqc2FAcEApsELTfKftL8wIMXL5LJ0HGwhN/rLro+r+JmF
gwLUiIEAopmdCeFpjFO7kUKyJa5i+J9T7U6hVeH2FliwMPdT8VJR8aZEKRxFTZN6KdRz3/XCe//e
GVYu3+vlmJm26C2fNxlVe+EkqkNoS6aOUGyhmBttQjFNy4qNbXefEDp+89JjCwApnRVw8l+x7elp
avaqVXVzJ6W6r4aie/Rkr98age8dNCtoVuwtUGfMBqlX0LELl4Et+BLGJHcgAv3OdZBtpBkRqbS9
3fwTWghUnSt/2Lf6L8l5juNPb10zIj542WTKjZRMRQQjLViNRCNX5xJH3yEZeRhi++W2ieuk2WwC
FlACDZDdV/QjAewjuEqdm6LvmdLmnufoBKJN1kLMNsYIvLdHfaqOt61e84SD6yGqNfQ5uXWNwXBs
vSl1MtIu/fxPw1zrRg9dMbND2EX3tVPFG3LnqLdIuy7nOOt6c29Y2bNhZkjLxb208k5dH3B+jgmj
B8kclleE2kr1mOaTUTbQW2nSNjUi4yEIbBi9PZSCbw990RS3IslDovorFEJWhzObl1UT/3zLaRdp
p4Pfrpz1ZRtzW/ZcpqToeumc9JmNq52otWu25lEN/E+Fkt61+dtDeWqQEJHO3fIzQ7LQfES/SCWb
Qdq4krFXQLtSYgKus789X9f31qURYSx2YFXkqZKGs/fYqU/tynJcB6VzHZWFAHPEARdXvuhNhU5W
tXXlId+3wb8DolxT+DPXrWMpvwz+GthzcTiv7AmOREqHwFjISktUn/8oi/xDGziHd8zYKxOCLxFW
UVD6CUPSnCcFvGC3MmUrQzCFZS+8VvdAU7eun/1bD98y7T2/n7QqZxGgJ+i5y90LwYda63LcuZ1N
Y1AD+2y7cqEvjuCVBWERYKuptbaKOjdOTtMHZY2HaPHz7CXSwzjWstgvkySyUZp0zLlR9eJsvXyl
jWXpqbVmzCjd21B3i+6VgTMXh5LWup3jnZWge0wT7zNp0V+F4a1M1NLrgMcDqGnuPLvC6Ye+bgZ1
6rSuGR+d4Rt6wNAobGJf39AJvA+b74Xn3b9993ID4qmSmuEf7XL1e9MKFBmpRNdIzsHPYVx575bW
5vXn579/FbcFo6FELcgnF7nvqPkZ1yu1gaXv419BskdABVe9cF01UPPa2sT5VlG7bLNN0K69VQuw
BSCer0wI3ohtQ9w1KsyQZ4/Jz0TS9bvMbttPWtWpz/mkwOJlDt4GGebvPV7fcx7a1jsWidZW3mAi
bfAwwhWjZ2YxNZPZurHebZKDIfXveJBfGRB51+zOyi0/0Vs3N3eRulPto77mgyyv1P/GIEqVSJYf
ysPAMdKbcK/W0q749+07+fUYhHUiKxgGcckYGuuX8cvT3vN5VYUXllY5g1jrcicjSNNIgPW4htHi
xI+w19qnlryI2ReCX58GGhiRLg1YRhwqkjNyEoPv/ujvUzs+ls7adl5cBiD9IHFndKDogJo8wEbZ
clnK3nN4L6/R3q18Xmwq7OzUdrxsXmXTw5lVrJ/BoK7lT5eNAAU06BYhiSq8iEjegAbMuCadEzSz
uHRvL3TOeFJ6EqBBAOotBqDylHtVgkyxG1vytu9eouquLSHhaL3NhH7fm/ctyLa5jkZwxXCEdacd
qC1apS7dxNbu+wL8l6SuPGELE0YUDc4Xx1HhmRRuSbnE4xqbsaTQdGdFn+zy7ffTxfeFo2fGKs0o
Hd/Pqqei+NrUKy3xS3cwURkyUUjOMUli/b8O/KEfuqJ0lehDAl0UKM9dFDyrhrdJpCeltXcz1DVb
EyRR5x9+WUPB2cYs0FaiB2K2yzPpxfaoJU4F/1wnbXKky01oPkov2gfD18p7QFBd8b515g8PlSDZ
PzlwGSHtrEQf9f7zZNdur/9BdOQY+tG2KJ/07u2Bx+ufJ17btZ13jdk2tVvU+0La5dapid8eD1yY
ELaOlSZVXDRd7dqIZ0f5P3Zxd3v7L1x7FwaEvWMPcpC3yjyG6gUVV1KKU7526S3unxnZQfM7CTL+
53IdpXGMOjrwalcG6PusSaGzl0ZqYaPkmbuxsL8YASQk0ZRru8l0fulR5a942QuBD8P87xcIO0kt
EOYwm7B2/S7cO1mzz4CZV9lPqznEhTsF327P6tKJn+FaID0JFa/yzEFSVpliYE7PAH8/KMXv299f
cIpnxTEgjnCqGVTMLye07/Dr1FYt3GhuHC9/1JoJi9ehC/+fdubd88p/9Dq560JFK1xpOMgmGZPH
0DnSlXV7NEt7kHwjZCV0IOJ/C5u80AwvLcu+cKt22xR3ybT31ggI51tcvElIoinW3IwNWYmwzRXo
KsZO4kmR4nxjKB/8ttz0JSqld0Hy5fZoltb+tSnBpfciOZEnG1M6jFnKNlZXAtK1oQhrn5i+EiYj
32/QvBhLwOu/ZxSvbjy2a+79simoyAyqpGgBCacmcaZSih2/dKd2uJdk5Wc0QPFejmh/T19sc7Uh
f2lbg/6Cp4ds0RzuXW43pwID5jly7WrBTyskb0/JPDJ2WvXP25cIV56s3Aydvzo+aoGIbT/UNXxx
0mbTxmvkSgtbgAop+xnOKOr/f/OBr45NnMr6lDtQ43ffVOUBLfU3/3yy8zyMc8pgFmi6nKaYfd5n
JooPyWNg/rD0r+/4/N8aGZ0rELPNu+LVrw8Ss8y8FI2MyEAmePqalh/fYQD/l35KUK3k6S8NDDz0
tjIhNNbpyVaC27Jeq5T9RcUK511D444sFx2JqNkKO9dWEnNIa7Nz89ZRDqFefYTq5Wus6vdmbXwq
gmnTac2HSB2+xEV2yKThCH3vXk3M+zCtfhe66YKDpBtg7Yct7oz/fpcogBtAkgIOUetcHc0rmdz6
GpRy4S4lgy7PfjNXKfn7y7lV7K5Ns3LsXAhS/1K9NfHXdK1dYuFeANvyNyIGEXqVcY3KPO3bSupc
c5qU7WiUH6PIOg0FmDCH3oyxHna3d8zCxYBBmrkVqDRIGAshR63SHul0YQ/NLo1y6kwU2I4QWGoV
Zuv+z21rS4v0t9ZioRACqkbYPL5aBHFrUt0BRjM+Ovmb+f5IZil8GIQD6RHx8dY8o4j02m7dCd74
6NBLO7093B7B0nypqgwLnw4MnkN2uQumoMrr0UnYBZWCPKH5OfYtd8jTvRbL71gaMmYWvTPIJV5J
Uke1ZNfmlLIXZimVxHoYxulnrkT7ptVOt0e1uC64COBQ0VQhJrgclU/dwhvlqXPrItnsC/64/f0F
J1EDekagMXfIkAG8/L6D+MbktX3v2pWTbvK6/NBSlolrajR5ZZ6USDvWgfN2xRvSjUBl8BkAivFe
XFqN86RHbKBFi0Z9MY0Pb1dMsen+o9pD9gobYn65z7JhhOhv1nR6qKVqkwc/zeD77YlbWhj8ehq/
ubnnHvbLIXRVnY3lfB/4jbn7JVHcuv39pe38+vvCg6fpqWzXALjdvApPidkerIBaErS/D4Xcr9ha
HAudQ4S5tGvRdnE5lryA33GaIoS+pJ9djFLg8fZYli7ouUo1l49paRNfptBTBgbjdO7YPqrVgxae
2/rltonlIfzPhPjISEFVOWOMicyJaNeDbHB728DSegDVh75ubkq58gvzUVKkoYFc3fAOdvo8qs99
e5JXTvvSRMG3PFOWzm7U1WmPzXYYGqQiWvVFLV/q8IjU6u1xLE0U1zsstqzITGN2udZKNZZ5aNSj
K4Wf4aAYVvycpUo6IRoX8Vw0vBaNG7Rahu+ilF2t78YvgTbaRxNE8N4PS20jN1O2BwE33isTSGd/
SqS7NKvKl2pwlLdvah2Rb8JR+sHBbQouXVZoIwxVMGAqI7qN6m9DWXFJ5ydR8LcuDAiXGGp4vW3C
4+OW1QGKbF/66CmPMe5Nu0njx37t0Vny7y7sCU80uhdFoOTG5FZOcKdq7dYynvUSyWQQPvL03W/G
QwqdUNY2myyJt1pA8Do9moF1yBJXgh3ek77d3ksLPhFxCx6zDWSCTlJhii07y/VQLjo3UvPHWooO
fn3KvJ0HeXI9vCPG1HHNgRXz6Kq6KRhjX8lGqnsk26sOLem9Hq6Ruy2cPkaDyiclHNr8xcJU4CAz
i+AE+XbJ3pbqUyI9y9U7nj7UhueTQRgzK75dnr9eq/GSamqfQ/Qz2eTdypIsHO+LzwubMhoyK7KS
sKObwN/WxzxZe1uXDOBlwX8w+9tX0K9q6AYjzJ3GhcGWnuhx5Zpd+/x8Db8KxKxo1MKy4PM+GuXy
uTOMFYdnzYAw/0lhhlaReI0bTvZm/D5F1coIFnYRuBfqHODFeUzFBZZ10mD9EPSuGWwHexNlD83w
9uQRKG66CM25uYtw9XKSxkHL+zEm0quK8Jhxr079Pn9H9QnwDp7hrGUwq8YLRsLQCo3QR/zQ2CIn
kq1M09I6vP684D/5jZ6MkyP1ruJDh7R9zzEDuQJb1YzmuuIwSjqrlXs1xsNsip3Cvyv+xtIqz4Kh
Ck4mV4WYtrGCfAIuijoCYjGNv6nT7bTWq7M0Q7OaiwUN6Jy2EVa5CwYvtv4q8qGbuKfS8vaTYBI1
W1T+5oyKSDbZ2b7edmYzuOqwpYYdBSu7dL5qhPeRlmRqxyhawtVgzeN7dZSJBc1oSFhhz3+atGZT
aNVWC5/sHFkEfxcPK3X5BQftwpwwXeSkp6H2EEELp+0v+WfdbQrzPTMGKTpuBdWzq/7TpKs6Ger6
3m2Sw5Qeg8+3n9MFh4J2ZE4bHa4OgZHwwDddBklAhnCmYjjNU6dlzrHS5OJ7okokBNt+SDYmztLJ
lFJ7X2ietILwvN5w5NYIaLAOL9dVijB2JM0b5kRNH/4Lse1gvB0sfmlAWKK0bRoDBnQyQS+j+hAM
d7fnb/H32xRRqRDwOIn1/kxR8D5jwhirp2qqf31H0p7f/8qAECe1XWr0Hszfrl4dhm5fRedBPb5n
DCYe+gwWvkpE9mFQ2k1lA1wqn33pbOxuf36e4cszCQUdhx6GFq4taDkuz6SkG02fdjlgUD18lBNu
LoAesz7C2+XHyCbMW1mnr41rRrjeqwqYulHVrZvK+d5Kw6PMv8OY7m+PZ2HJ4Z9EaZjAkqvGEtwF
Z6zDDBq5xm3O5uDsVXktq7RmQHAXmkiVMz3RMIDWd297m0BbuSYXkLIQRUD3C9MBtFJXDkPnN0HV
OpiI8mA/Gi+F8Smp/xj9t3Q8yXq78Ztyg9TatqgTpEt5jG11l6iH2xO5sDE08J2qQgp5hjVplxuj
66JGs9l756K5t1G7No1zp7lvt0FKE5jz3xtOdFtUq62Htm2ss1zbO9TFd1mufjCS7O17nJQWPRB4
LrQli0PJM64HPy2t8xj0W6WnZ3f4ClRq5S1gZv7qXgqn6cLSvHlevXCRqUWyL2EJplvKeBM8cIMS
TcekVMMTEtX5Li6K4qmrKmNLecQ4lqmhfbFLudqn8hgc1abWdkoVeEeH/5rpF4Q3qACl0YuUSQfF
1x8GK/xi2M2u9esnuRyGTREG/1TR+DxMAFeNrnro0mwD6PmljaYHHP/7FNjjvar0yKePU3xqVf2r
EhbhKcyi4C7MEZlWR3lfoPoM7C/dgLP/3vnyafIGa2MZxR7Fp++WZ+cQuk7WqfO6z8M4llvfKoZd
kbcPTiw9pVYGJiFEHTauJnkDf4+2T5PhixXVP0qbGYddHpbcqUCb3mx2vZJ+jOrqSzV2+7pNRwJX
NduraqjexUXQIjMcapvGQl7EatN267NLtkrlWxvdULI7XR7vh6b4SHz7kLY9hjP6/30NvU4N1vqN
l2cfA7U7V0n73HU+nNZFcjei9tJpkc8jNhyizLiTC3k+wrCbjziccLXp/La8OWidd/DT+tNoOmTX
guC5ruRD68dbI9a3kG66WeIdtWqmiVX0HSwLu940o0M8FjvULpKdZAd/Os/eD1lLvDh9Lr0/efO5
oaAP/rvaO4G+0Xtt48fttrTuFLN4TuwnOUq+9qmOQHZ98Op0H6javTH+7qX83qvaTVVBwF6Uf2RZ
PuHFbiZYJeWge866+iNdnPdRYx4m/WcLcGfE869TdOrLatuq2jbw9pbfbr0o21mxuY+n9snJ7c9G
Fj14JZm3RNvVCTInaX7S9EjZRGaxm+QPRVDtEbI9lkW/b+udEemfvND62rVUw7ph2qJhq+e5vGl1
c2cM1lHqzU1kVFvVOMhydpbybJMM3wv/p5yeeIPnR2UT1vVeg/EMiZo7Q/bvpDbfV8apkSH1URGK
/aRND+X0YIQvPa1d8NHRZJds+sk4KMrJlP1HtYy2ZdhszRgh5UmuTkpxCH3V2I6w0CKSzqaMH0Mt
dfugfWidlvey+lyZ2XQAW+jBSlMGH/Oktu/kSW4+m2RKCs38qKCUdmcXKcDpD2lygMfvMWwhZiVB
mR805ataFYexGB6loXz04Uyo7erZ15o9cNzvjtXtexJa8JB9TJo+2VTFU1U/juV0Crz+EClfMsnZ
qUl/NBV0c1J2hbw3zHstfBja/i4xnO92lJwKqd3mvbWNJmBF5oOv/zSNP3Y+HVpb/zYk3bZWvU0X
VQe9UPZe4N+PcvpomExj4CEyVJ3ajA7u+EuWFJtO30/yvV48pvY3ySy3RmkcTDveRA4RQ7GtPfto
WC7CBcWWFosvsZ18sKwnvWj+od/tmFsfFPkwwJ2tvPhxvymV7P84uo7txnEg+EV8jzlcmZRlS5Yt
2xc+hzEJkCACA0B+/Zb2sIfdGa8sEuhQXV2Vz3MEqW6Su/VB1clJjBrPrc6csOinXe19T/Q9NgFe
VJj7sslEX6XhFKUmGa4LDLOmkGRr4OdLrwon2euFwgbGyisNoU/H3fRusqch+4l6O1Xzvdb/lGOn
Y9AdeTNtXONvplZksn6duvtQH6X9xG2VUT/OSPzLIGY0sFvMdEaNk9XJD4/XFLcplwEO/GKn0XgN
4luiPqlpcqi25VSqTS2abG5/QXbMsRXVT03eqy+NUdoS2chD0A4IvQOE3neQ+C4s+s/wj6V7RihO
VWuljmFZ56846NUPWw9jfTYqTv3wyanPPHAzNFF5pRaIHNBbNcx33NCX1Qoz+KNin9/dyFBsYGie
T4jopmzHm0WevLjbeB3ZhHjRNsNMT0OkD3gB8axNwqHJr6RdWjP5x6m6O4MNeRhezPF0CHica8vs
+ASEO9JHPrzaoBJxlkVEbBmTmR9PgOJe1RgdehghhFI9qYjsKh8C5cmnUHHmsm3VBzBsBeez34Kp
d3WTMtJJnbrjqZlPczODfkA3Uf3htzQdh/PahCcW/E1oQYM5TmElAifAaT9baBxXugnGJqfmr+1P
xixbwiHrFlo16pbgaI/9uxFCpfDjkmky0q8g0W+sNgB/g+Y2GHLClpCfjm6MDILF4Wb49An8n5a6
whnBnuT4GqlzUD9D6D2to+sEwUw/6V5jc9U2rFq5W4YuyUJPp3CKLUPEswTym80cpGoFAFotRd3G
uPrY9bFon1r9FRSGNLFRS4GNNczsPPXucTbOYQp/2zD6bJoI0cyZIJtOl8x07WHhkDOAsEHKa3nj
XHw3sMXCzK5LAxV9ymilqQNmQh+aEl4ku6r2N6qZMa1dyo5GpYX1MUlJ0Yt/QmHJC9lg3EfkQ/fv
s+wyCSDcBL9e1OVKtgcreZMuDGhjmjLPPPW4sek6h5nh/GUcV9RM/WsVh7vp4TNfQXgU/3TRq1+/
MDLnxnV3q6MK3r6zliHz1nnP1N6pQkRQhItw/g6qLh1bKx9dmbFJPnW1yIT/rbD4BhKt49fb1jhY
367dzEAF1gaOuERVyqP7/6tZ2qQUGnrQDririHmpI72nQQTPC3JBH85vBvlNKg0Jfq+Ire49gMuE
xXfDCPmh/t0a7iFzD6wNLt54l1ClsT6E+2arc7M8DWpIwb1K4c9YjDGDINI/t/pSkYtnZGWDcrNu
6Yqp30O8wncq3Lym9K0GLLB/bhunZKwQKOCVguXK9ZokJrdbkpIF0pdSptUUp9xbwYAyP3oIpxQx
cIO9/oPVdHuxvFXzeWb/RrwWG5vYPkmxnL1VNUsbTlIfXsopHS5VJc7EKy1lp8wgNaxHMcOEzcIb
pD8xe43V3tObmQxpkwjI99M9hCpTsPOP7bqdpk+n+bKbt1WGByE0XttPlaw4e6gYbZgDLHto1+KF
thmNNvFE0rVys9gzKbwCMogRYwdS47T+jH6pxncMOPdTW6XVvKlmHJb+k4VwCyB1Ns8O0kOQeT7a
4LDNoSaZcWBIMFIoF+dVBh816PyRp2/4roXym00o4t3Ikv0Yvi393rUPNrtX/CeKnpfkyZVxjrud
LP/s4SvAyaniaTM1Q1YhSNmSpRQ1qvdGXeu7d8ym6pKNrVoUNH02xjSbzbIzSAx0tPK4+qj0Rw/1
QMBFufVQJR3oDultr6YqkybZoPfdAn2BqOq8MyqCrIu7AQ76zXR37uo6h9p3Vqsw7+IpZy3d+GzL
+yZrIAEW1NNGR1iHq5urxK8mdb1JYivjzi3W8I5PPlZLZ48KEWIBKOPyZTQZdouLSMnCMiZzPaB4
g9g704W7nw75TBqecTodiIzyUOzILDFICrOh8zNq8czo8Khcu3CnflN3fEL9XGF3MdGpRiKZwwaX
40VL6BBjANUiGAk3s0yScRWUFm+frLHOOpcg2PRFJN4dQ920h8/UBtYpXuqvkF8fFf9kuoE4jE5B
EJPMfxkn1MJN/TZCuMemL6T5tpxn7Mhveu838JojXd3CnuMDYT22SQVOwnT0puEFp6KsOS/gAnXp
wuXYzw14oPgWPrTnhzcwJlIVLvms3KJ2uje5nlgCbjHqzQE/5S8vPHzuIHRaiZsZ1pzL32btSh+2
FLLbiZVvI4gVt7U5eMbfsTraWpN3INF+XeenmoS5WwXZPIRZa72K6SwIPTbOsHPUmLkgJiJHQXb8
3kDvESPKQhGKChyGs9ZLG+7ZI/ZGU9bwCxRsCgmKEoO1D5k4qkxM2wwv17nZC+88O+Ou7fgvgZzC
VN8H0LRjV21sY5fYjz5N/qdm+qzGp368R+S3Woatzf4NLMoM+3PJBDW5OXeIk2JGkI3dk4FyPBmn
Ahu0hT2MJajJO0v3pds4eRuLfR1hECXnXRyMsNIa08oXWw+elg9FZ+M1RYU8zc0A6q/cNbE8Kiit
tixJ+bqmsBQDb5ulQxtmffcGa6G0wW3qnF9sPxfLHKOqeVosXmpZF1x2ULpx791q5WA7/SlNc6nt
TELaz53/6eS9NU1aE1jKr3RrWf9W0u2iPtgQZ0lrTIG4vC/BdU0uc/g+QpPFXZYMnuf5bFN80aAM
lqZMpEiX5aejXxhQF1wP2Qxx2NEa7Fz0eBstjfdx/aNQMi3oSRJvoyb1xMZrFCyIzU2qwdg2rv80
zV0Zh/8UAAz7yyX4UmNdUCzeauRKr9PIhUO+6l+6yjzs6lxF1dadnS3B96+0m7kNyaWfbO11usH1
8vGI0qUvu67GBbws/E7q5BACVsr16G0mOc54dB8Gdzjg9klbDprsJY3Blmnm16S7YO0itWKRMiAb
M4G/6+igR7IzMx14ZzJufky3S+ony15xP74DRI91PU8y2mukawmHEDWabYcOvpv7YpEmxWpD7miB
G0jSKqJ7v7ZfAxEjr887cDrPqDnwh00foLqu8F/DdkeTsBgsgm+L9edcyAjdaWdvm645cKHQlyHR
2sPFX8lmBsksnV0LqQVqw7HGkefPNiHnhnzY41aqNQXJqmih4QyBHe9XC/fAwfCefLZDYf4hDdsN
3BtzA7HRKgEHCtlw9PuNh43sTFY6t2tgf2tYHZxu8o+OgsGNChElscuRNhXySDWhYghV1qO6UnGb
te014P5OuC8c1aYzYPT84s7vXO6qfk/pO2Pz2Znfe+mn1CHp0jwt/jMahX3tRqnTstIanj3ymFo7
EKadzJ8RQaZHCFM6yJbUufXJ8BSO9j0Yh3cWNVfjfhsUAk5LnlcZwefCyUhEN2sIL52JHVbeARVR
SM1NKoyVt1hPHi18fZTXske+tFlWufuKRXiQ6z5kOIzD5EErvaaQjmlG6wW4h303PsiQK7NeJlOw
iWUihhunarJh/qkrrOKMtj+mU+Ly0nlYt0Cl61106kJh6bNa8sSZ2qxw9BgUljBkt2etlQnCcA5p
abdxMSBY7bF+rzM2i39R0p/toDnFLZjLIytb/yNcXjTgoTVUhRhFRpxzR6KyS86CX+j8NvPXOtk6
PfgFdVzoETf9D080syaQ4EMnn1DBDxd7/EbpupV8PcOCM3X5kjtJ9cFpvbPrCK4joWzTlrT7yq13
I0Er7HEDy6nJ89LwcTG08bDjZ140Z4fIHIl84suum//i5tGJ9pdYQWVv9fAKliBjKG5pdR7nquig
NRyQV3Dz0x54AAl+YJoMeVuZ2e2lGot1LWN14GGSVpWTDagXRxuC8BPZ+hOSOFC5CWua9qThUgwA
qm/nIV1hQwGnk98KrO9icjgFpOH+KkARYkLtsI3JdpyDnSNOtN95AXQHI2sDZAacA5Rmq05VfCEh
gCEBprt9Svopt6AO5blNSjwc5hpxgLa5aUmpA8Sb4Uq7AiyrfGD7BMEGkqwAPAbMXko9XG110SPE
GZPXcb5JC06DfGf1Z6zL8qpwrT8KCb14nbM4mTPlvy5Rm4pkm8T3dTAbxXcazdJC10KxA14kWzfJ
elkRCb3gc+ZnYw5rVKr6Gnm7OlnSUbK89S7afemnBOZS14b/crOmYJaARQNeyc+IuhBboGDtIvsO
+s4NwKGKA416h850NlV3Gw31o4xuzPswVicBPxJwjdI++detL4k5ruSZw5utDvaDU31F7t+AJ7KO
B5WcZnBXDOIimgzUx1eBx2bzb7ffQwBfBptmvHT0nPBdpdA0t8c+LixS+tGFWm2+DhbsDURWIdfK
zsXv6qdSfmKolT7ubs14UbkXi7rgPs9Z466IoS8m6gAW7rXdFoL5Gezc8ENCvVt62vRdfxkberH5
MVixQtb91MLZCIG/AWdCQsvBv9j9uZMlQOW0Wn8ccxiaY9Jcybyf8DoG96Dtm64vXfcX+VefAUtn
22Q4cxyUQd2FsrPW/Kp2GwEutaMZe+h92XgloztPvFpQZPMParw6c8EhLRbS2zrTogtvo29lnThU
I9AxuF/F9W7y3cKK8f7iwvc/luA0C70jFfDaFhV990PtA7bGJlqE7PxoMIir0jm52o04SK/N+OSl
agwyRT8dPDYvONnqarXoRd/rccaJoHlSmVLTbYgD2oMIiAmkaErULpH1HBC3rF30V/y14r+jRJG7
lgL+F6SsQ7Jxwjc5/dbh+0pK2ycIT3YR+/cRoTDAnXCmcpjeQqie01lktQPj5aXLTfMcsb7opgmW
Bb+cUVjLwzHUosjXd6s6ivHdWcFf4X/+OGTJhNL/JtbbWL2sXgxbwUvs7JXaTN7Vks84QGguWugd
m4ditIvaCJCABJ5BnK2smoL09q6P4lx0fxB7hW6RX2rnJeQvfZJ3ySHxq9xB32HvreEMlfMQAS3J
WMVKhWVMHyKd4/TI9ldirhiaHzhMNqKp+YUJA/gXQ1HjukfIY6OXW4NENL+SBeUqy/35FIRbNWyE
dwdDKrPFxWNQR1mepHdxIphnoENgKvVCkzvRB8P2Sb+s2eg8E/fYjLvA3SZ2kynnmbYAMwBg499q
nOHABo+2Qifb5nYE9KM6MwC73bTX1oZap2rmeWjshwVKFmiakmjT+PqE7RCethrxBy3JhqLmj5co
3sJ8dtNq1KbDwXnAWvQw6OgtGQ4Ls64Ed7+pYWxEo+8+ibHo7FWbbtKlF5AQLiNoJEAjtM0eevxY
mxJl60BgxfkzAHPGKEwHNF9O3CCSO6imquhZRDc7hHumeW4A/dlOPjbHfnhPhlM47cRSxv2V4rnW
Gu0UlDc39XCsxifPLlUUZXbwQ91Xb0AqvQ3rsm+ot/VYjzusy4Sj0kJHJYZ93Gyr5KW365TrVwxB
s0i6BQnGoo0cnIs2m4I+bReeQdBKkyKibVbZKAnJd123qS/XYu39QyOApCU9FBLsU4zk5lriuFhv
62xKye/TApCCRqepYRgUbN3kBVm4mBKxseGkDGzZIcdFjJkTIz7Kj8H/NM7Xo6qKpclDVMeOuQ7I
Fz77bPgPCodMYOWIQp7GgRoR2xn7nLi/ZgKgv3GXi+1ctICI84pDEL703Zqa5bVxjlQBn7E+ffq2
RJdQxWWCb81UXESRTLm0sGqCXMaDIgDqFQmdRzPLwprDdauwxGuzvLDxjwE/HJfLEG0hwpTWmP/1
1wQJgsOuXKHPDOy/avqT3sFfhwKlbERfWYiAELzHwNPau5r7bO5Prvjp3NfW5WiG//y16OU3NA/T
hVzafs1mxncz+6uHa00+mMaApLsFRmZwJ4QCjJf4mc2/OnJw6/1oRGp6KKVtF6AyIf+S7b7H3IdM
/xz6ie3UGZ3EiInmenD1nNbqLejhso4raOPYrMChUJPWDHuC9TExKtXAd3vyKUi+8lcBX41VXhZU
OCoGVHpr/OdVr4cFiYz130v/j6I9NvQzonbuOq8e3bFwv8Rbe4Zg0wngGsObQ4ow8r1GSzcpaJTh
sV6Y8zFxsI2oxuc/N8GTkTepORiT8NKpcTEObn/26g8PlNUedUAXFa2DkHOgg48GtU2DtQyHj8q7
VK7YLslBmL+Z8303tblSt0RIVCgsFxga+EG6JG02wIl2QY+Czxj10Zr+cbDR9Wzl0nHBE9VZgmhj
02MPjRJx9udbpyagVn5G4BSx/DYuz5n+tucg8xUwzGq31H9RtBmSAj/RACLU1l/dbfvxHIa3yQaQ
DhRiig/TCLDrYeHrI72aT2fcQvepig+9cxGAtNY2n+B6DxVdWPghHTZLDgWARJQVu3IMDxZ5NjhZ
CUSpO+e9Urt5/e4xTYjQ09D2whTPfF5K/O6T/5IMe+N+RSYoQu+M+B9ZGerPLCAVEGqW90FTDAHK
gRWzATcb6uvq01yj4etDmo/ezfJEyRZc8uFeVwDN0B1P/QsV52iAr5G3lLR67si7230vnp+PGFbM
PfCCUWVJd6osls7yY/Gi0q3f6+lTLIimQNwXf8mm+tCh7l1swE0MAGg/IJmgtUdK7ttbG3CgP7+C
nWsf0a/DiALQGaYXmFvuJ4KuQstMOkAWZEEAgNZqHyfXenju2Ixrzl98gGiOu25Vh9cLlJMAkTXR
D7O2skk2Fh4u/E+3bTzkMIw6xEy+o4rDrl8q/WszNq+Ug6AUdfDX8zfLjLCm5bSZIx/lLXcQqaT+
TOIJ60XW8pd4v33XATVbMoa4sbZsCw7VEgKjNagvKx/IL3ADp703QEFDcm85WpMVNzZ4GgPIourP
afmBpH46YA41OOmM0jtwjqbri6ZGrxbkLR7VRE+yOnkQBpOVTK0A3RoweMZPjnMOsIOu4Ectf4m/
CzB3qts1C0IX7eJ1GN7q9YxXjrkWogLcEx4+ptZO22s6jEnRJANCznNr0Dg8mkyIdfowMYNtKvLW
U/Mo+lAB+SHc84C8WuYiUEjGo5tP/maE4zV4CTHFPHY46CRMbWzEJ0shXDwI88uXIqqilIhb7QEp
elGwsFZib/lhuiZH3t0dugVsG0xlNyA+x08zlGid9uh7RQT5IYMZ1johDWCRPlL3PsTbu6hFAOyH
uVZVl1XYlmuMojugaHUwW62eVbSvu3fUkpRuyPj6+KigP9PmuEa3sGkzC91D750dBBFi+2lU7Uh9
XUSS2U2dNvEPlAYhsTPCv+AIvzARYs/UP8Y1L5LkmbA4dREdMBvOwvjPjo+t96bHF4EyIQoK4Rw8
eIcAdhthUzpCis9Z/TSZOaC3tYijNVXNoVquPj94+uhxkcoEEw+S2uSLuFsZf/uA1CDMbUBaTFhm
3K3XbMDkTvsK1oJmHyZ3y+NljG6jaSEXTDCtdTKr7grfaTcuuhVHJ1nYjeng9KlXN0UNmLAHQi0m
jKoBCxvvEIRffQJ4Em2Ci7mCRGndINBq8eFGb0zcW3yFan4T3m+kUWogI1qNnQmxcerjzJ9665gk
BHQDe/tAlSwPcSgsVFRimp/WmFFK9RvUI3LAEwk+kuDHaZ00Nqek+iI2z6bp2gddtqh/ccCAqQCB
53SXBNYOapMpdL+I9zk37NBofwMLUuDL2N9DY6f6lIc/OrlhtxjJbypEL4s+QbOM3hNAetr6e4FI
0IWfQw+UoAaf0a/TRRnMn27cAC08Ty3A1etU/7rO56wXvJk/jK6PixmywB2zhr3b/l5R+uwtCAT6
p69xDykyPnRsEzfY8th+rlFpa2D5FVq9fkKmpd/udKr1VespFdGzNR0e/A5SHyz/XLv/hPMXWmua
DIh6GARA38xKvo3ed/PZbU9E/U7uk10dfRTlAPwW8izln8DmPCZqwCDi9TIPyMjhzfP/3AZCb8O2
c7c9f58V2XSBfRxdD0QW63EI9hCqz1rg4INutxYGdxXqnQ5TzMYyhUYP0mC9tW+sXWI9gcuGITzF
8hKClluj+qaIhvbZr9B4OP22tW++PofOggHiVGgEmrl99msogq39vu/lVoHGt0COJpFB7mJSFqP0
Fombr22YP/oVyyOpeBQRi5tSyJ56gy5iTHdtfEuoKmIN/U/zn8X6IEYeVoxpu5mBGxBvkz7E/aoK
IvvCgd9LT8xBO0vBCFLOjPBVLw9EOskbXBwrGUp7xXESOy/eLSjOua5zYb2uOBWVew77l75enx58
BLFi/hpgBT7UmN1Hec1UWQFM081Pz7H4GCXZqA+Qj8ZQFbW90XkPZoGe9NkscTH7T5H15Axx1i51
7rYoS1eU7A7PljhX1V+P0Wfjv0TBnstc2W9NN96T/1/FXwPOh55NmnRfFepljvb20dmpe+zeQoAu
ytU7bH9umfcnkz8JlDVyjxLx0xJbWO269Dmm22AuO/ePDg8x4ptZdYYLXyho1VqLk8XUwG0Dvaz3
peVprv/NOtjGzS4KXwe06Z6EEYN3tgcXvZ/IeytMLQclINCYJNi34ysQwGwFKN8mQWrPw6GxLPRD
tHuJPGD6LTqSMfdiCZXIf3F9nfTTHP504m3w4N69tAVDMxVzu4jg+JAAL2/MPyxSpBMSiBNdVrAH
ol8wSRb8HmBibNyKHCSrtqTDlbZPfP0KO4IwBIPGnfBfdfXC5wvMdFOBLO1FYjMtu5jssQMN/sI2
qM8+O8oaTc76Fc+4We5uqO4rjAbQfQzj1cKOPgNnCRSbPUX5ojGQCOJf5f0L65fZbKf6i7Ziw1rA
vJiySOBtPj7IqjG3gPCl9uucMHQn1rtqvuX41YGokDSgYPfrg0rwYPUg+fJ8RK02evele5t6ULXw
+NX4p5C0XMWOCt9dDmB8hPCL37vRfrZPkbwG+JvGeoGIDE7D7zijkABg3PiFGt4GIbMWUBAl6KdX
e6ONlQWOyar1bY2bXK6glTTPMyyxPMzQK5RSUAmJh79ErPAPMmlcP1rItxlzl1DezEMyjrY7Vz63
BDNS20eHjgGCD+MufJmO7juKswxuCJBL0r48inwszqaB3IUotf2yC09aIjO55CnBxgeNh93cfAJV
TUHsAqt+ycIG012M6jGcRuuI6Rnid7h+yFllQxijmcDw0YF9G0qjaSUP16uzRj3UYpBM5gqWwk+N
c/LBJEssq1wMSUP71hiY6P5CgQdzk2HH5C+vsEARDwVlChab2C3qqoNNAxjUbRaDyCItlIEQy1dg
J83Ip3DaDPSyNd29CurSXWuMOp5qKAH6wH378XmYySbmOxsDtSXEXBk8HhAJ1NDlOtnM/rPpUW9F
oObNU+F4/3qEEASxwL5Y3pfjNVmbhLld7RpAW4jgZIbMCYqjFU0A2A3pNACbZn7a9E/KpTmN85nI
gj3Gl263YVZUCPIhAOljHMANKvQg3MQK9MDvYeKZmxxWhvlBnU5jlzGDmhzneMGrixPMyK28p1+0
f6v53fTxdk68zMFnxyA0PfDJH4d+rz3NXYXBYDQegQ5vapQYkYVYuhKAoug+wv4dAhRQCN748m2R
3yi5T9Ey5FX7A5FbMFcx5EScDNZ74rfH2blaDSDl0H6vlluCKFGDN2apuXSi4UXP3/1CP0WkD48R
kwJfAIAWSqTzIptd5+w6/UFsCW6QnVEYzvgMVCB6iemARv0WzaJ05F3Hh4SFBTa/ig6+sFSnU8Sf
QqqKhgG1I2IfYndjkc5mnF/WYTnayQGEpEzzF+q+VUZka/fKKM2t5cfEu379diaD0LNNvFfhRnli
Ye5Mui1N1mwYAf8CX4NcQCnGaQvDGrgHySJcw50Gs0wJ/c2YswmR3vkcFApLpAzq6XZ7Ah9vy4cK
ZZX4F/Dx5Ch/J9vhyNChJ2ApcmGlA6rTKcha/qpaxEoSIPTYsFfYxHbzw7V3aLv2yqypJBGSPlqZ
Hk6+9CbpHaNzvCwRfUXRe7t8xu0H/l/Tsg3HSxSV1XT2vWfJPh+8GJ/MwGrQEoKGQkmfGj4Uyt2s
ALOxnJqy6NseD6GvoeQ7Zj7FgEDUuQcWU9Br5Iqd454iF3SsyU3FXOUMHBTKvqsG0IYNxeEBMHy4
4dKUYbOvMexrpiqn2J9OouuIwZif0Gytjw+gUy49MBD0+lOIcR1Gi/aatWTczMsdekqYy403jcEM
XwRODBhFj6shn0StSiIc5LYFUyEg2E0H1oyVEtDPIA+3reeDbpbCdrqMg5EK96J1uI/4GJi2ZjF4
ZTMCwrx+QUM0ZRjx1etHbF9ocm/846ox2sLtiWEJ5SJ/RM6c+9ZRDMcp/JhQy+Flb21kjpCh/Vid
3SP79qudOxz0WYcX0Ns7dRQCjoAUQg1y6CPCdElmgME3gONGU8Z22U4/Cha6dlhaSZKtRmwVYgvr
76A+5XFg3UTyCgIOfKpyz9yIcfKYYDoEuL7RTdaHwy4OrcIdN6B072c4yKOgWO0+14BLBXoG0Z09
+6ee/8bFy83Ubu2eZk10rgXLreTdcsgutEFMaLcwFk4dhwEjCgFsfviL/83UtxGvFEWhAtpgT4/s
TMoOY5agg5qWM5xwkkeSlC3tywEQwDxVO7fdqfidQEwWI98KckePpdlhZ7dIFhhGSDrn1ijQSyQ4
y4jDhmMw/4tN7L0xe9U+gVbjDWHRyJMIYOIZoCf07Xd/BJmJcnRboMnWAPyki98Ic/WxMdkDfh8w
/rOirZ631Kfnvo7fB8yedI9chmG8njNPbUFdaPQlbGKAO1sQcTbwG8ggXvBcDUB4YWvQmgA4F56/
nM9eF6AzRPuqx9IHvUgDCYPMdb7EQxm0yc5pq6MBeSEED8ft/lXx60rQ93VvHsieTZRXE0a3mEBz
8REF7665oemRQKfNOfI2jRlSIW+qe+ErKK/wnWAUZdFDh4gVmGrF42GhbjmhixyGb1BzCNmPDbZv
M2v8asgEFssPmY7aO0IZDu85e2Acs+gziPPk/XRPol0VnLg4NutdBvcKyJtpaLku6CIh/citBggQ
0P3/ODqv3ciRJYh+EQF689pstvfyeiGkkUTviiy6r9/DBe5ggQvsSiOxWZkRJ6L4mSbtVtZyP8E0
xM73xJnRcELmf1P9FebmTrFxV9tPxd3yjMxOtxuUHN0TvMq1zgW0h5U4q3R66rlyrualPsH6Rnez
ZjeGXbXQ0jwdAMpst26orLg22Kc3h2t8Pnr9rRH/zNTeSO8YwVRrP1G2X6RgO3/mNgiEgrtbvRXJ
t57fI9OCsvurONgRAsyCItR+3fR4rVYHif+SWJ9aDwyY7GtcfnA8HbRPRcRL3+vSQj6v1tI6TZG1
qsVtat+HfN7k9cODSCgz1lBDHnn5sY5/e8ocdFikDWgg2xr3OivpSbPXSbXN22PY4qAfCzjveH6g
qhT1S+7tKW9ZLe3iuocCVP8mbDB9AZp2E0O2btrvYTrkFtkbbWPmDG8Hr93LmksOnlUQAm8/Grmf
5i9piDJDotvi85OtdH7XWbaPWzjUz0a/R/UyldkAR8eoA/XGUscYizECI643zfJjXly7Nt4wB/pN
Jngt8f10f62+YTfn8bgyzazqcj2jude03M/7TrLDhN0m7MRaiytcDuPADwG21Hxuh0s9HENVRWHl
ETR+k/Q64z/qyrFRvpYlgDde2L0uGzqtWbbx4jKzDtNrjxxeTWc7/VajHAY2Awm86/N2TKaLmcLj
IxCUoLw22EyPS608qfXZUQ6e89zML0MfBXjvrMvbqu1WffWdgNWo4ZdRnROP21SHbeLyN3egkouW
d7K1teCG7aM3oWz0K2F9j7yGe9cMEjVbu91P120qC7O92rYpVz48UkZ7mRwNFACTt0dk7iJg0Pap
bd5z44ijFfTF9zC8TeE6nrN9NP8bp08bcXWIO8zyQ9LqBAs+7SpdpQWKJIIF06Yfzzt3ehbAhmTT
fNnQJAe9ivwJqbdN069+gLlVqVlmWU0Rp1KxdYxXGIFCO+sNsPV2VE55BPtopCuWVh9jZRQIYOFJ
eBdt/JeBPEf1TxYLBAx0UyzBUX/Jmxev+rFUQMPNwI4eZa+2dczaQxO+KhjjCvqZjcLVtuE2NeZT
Ur+U3Xm20LwyY1t2KKLtq5YT4mcccYH72LTC2Fp5wzcFNZx/B5fNfMaRkvAn8bCP678M7c+2572b
veQxdjnilJowfHjM/NbAtTY46XkT9AowSPqsIZ8k2CYlSjzq6djdzBTn2T55zMRN9lN0WISQxqX4
gVpYhYazIgi5juvRL6PnKv5oqn6TNIuzwtWc9pX6eMZ1lrDsuWnTx/9kAsvMYIMXhXvhcM1z62wG
jlR7uKlTepbje9E3IJ2clvPVyW9dhVnx3aKtuniOlBc6xU9lPDnDpR3Ar5N7H+5nkJEZVBCJAQxi
ZSO49mtdPSkdLkz7J3LBb+duKR9miYLPztR57c6N0m1sMdWzTYmYQ17e80EPmvKSeUeuSIVWMLhM
vjqSAYYy+Oizj1kMezE+9wNAvoyC5Z8xIYoI4hTFYwCRixyqI8NdJ5alDzMC8OufZC+JkpMHOTQU
2Ck8GnHxxFuzNNV9o/yY5UfjzTev+nOqfynlhjafBbhyNiUSOarrD03F3hejEFP0H57aHE19kmyq
H6PJHqC/z3y4wuRfi3Tcyq1hn6r6mpSRbxNPtay7bXPzIxGOyoxXnvviRVxjR9tHfkoBDXuiNrbq
qxpOpanuJo1qAizKre6+l5JVjD9zXW1SPAUyEyoxFnMvhy+SF/w72mnmHV1ZT/NwaoYP3M+VxT5d
1e4GgXbBK8k6rspGIcYEiJDHuL3lMVXkxcualTODXHmIpDUeiGocZPGXA/xl0SUajUM/wXmRTbAt
P1y8Rd6F5qPSf3KLFyMHWjFZnwrjrKgE4HvE2YVPUxPxepXNIQ2/CwSvrL6SzTnF3OWrszhqNPa0
vNkjZtK4SwNLlesS5sosN1p/IEPALRhcvhjrqPdxtjbNV9H/TtUxyRx4UMTNdWZdNO9LjJ9xnW0l
rz8IcAbp7NENZmASNRk9d6MXht9Vxa2l4Y0t9CJ1fdvGjBX8CLN/Jpa1O9xb4AYRrg1rOGlVh+HB
bbl80O2RN+M+Sx5NVPmp5gaSIb8c9b2Kk94N/wBmoacETsy1sTVQyoeNj2chSHbORaP4TBciMFzu
Y4pg9D3xyL03I5ecKpNvZOM60bW1igWj23y67CRoDVz0SeN+q0JnJR3YcuKdYuLHG+KupjeI01VU
bTXOVVX8SpaxtdkyXRbjQeKPaZ3Em+FV3owZO0ZTX+LO3fS5TXD9MixbJHCQG/u2A0vGqe5mh55f
RC3EzRMjMShU6qg/aOZrjp5YTjon6/ugpFCQ70LmvmjedMlM0scrigPuhsiCcPyQahtYCFA6smHZ
VyzZuzxndfuemWq89CPNine7j7YDSoD8acx7CD0id1FynHPzEwVznSkJL/h0k3I+zIZ8mZio3Es2
HtTpa3nUJRaSNx2SeK+2Jyt8dcdnjdkoW84g3o1dUwcZY0NINq1C+tA8YO5xv4jJqXKNog93OOe5
XDvtcx19ALAN5f/AW1nr+5xZsjEJkxUK9WRL2uG5yYlN4cjF1Vbt38cBgjqEazCOjgNMj6Mpf3UX
2TD9HhAkZkXwOUj9BLusY7QGi9pOOeVKQ74d5L9SeTeKOsjD3M/FNlG2bU8q5ao1Zz095V3nd3x4
DGTpIdU2qXtOxh/Ah4TbfJytam2YQ3GiBEthzJpV1ionDAMhOgvWvU5DnMBvz5W1PjRXl59SbL55
2ZvbyOe0OajJswaxXo4ZxtXdwo9QM0C2RYc6JZX8LsYhsEx4M9CLrhNYLg+Hv7hR78PiKJC+a+/K
mk046I1lbjMkXdDCNS3ieXjP29AX9tYyf7g2e4PLX5f7epx8Vd16auDN4TZGYvNS3hn9zQmrHXCi
C0OgV+eauExjHkb2A67o4PvH2/A4z7dzu0uBoaNNmwzU9v9zxCaDAW8kwHCB0gz0nH3kojpoKIfD
3sUby1HhMNv7vCAN9aZWh55LbweVCiWWPJB/9L1s8U3IHuhO/SObMXCG+NQ3Htv8sajJF33xaIUN
Klr5r6ru3AzJw7CpPORZ3gqlquxpjcVVFnzG5LCbTfvmctyYdb9OLOPiVlCuJFPLL9tltSfrSYtG
1FM7zQuSBXLyTjAXzXxKyQaIg6x3VJyyR0z4FYRfQEc1zgVXU7bz2B3LamL6aba5Xn32zkbNWfMg
KdiMi5As6LK+95WGFsCHGDorKR6Kd1eVe5c964sbdCs7Saome7j5ePVQN9LlYmYjGlcjNO4MTooX
ijNf0OqSlNaqiI59uStBhWr9NFpHehWWYOgiq28m49hxWEpakUpll4ex79b8iKcv+KpmvOtEVUR+
BpUio7Q2q53ZIWdpjU9qKYj6u1AWFe7gRLvE/uFGDj8iP1dc0vReNCcdNGZA51d6hI2aNqQng29M
KRq+znFAJm2ni56Ym5TXjahuxfTnRl+axS1IqI+ejgm102ywG9PvvVubFJs23JdiH89fvfwVJRCm
Xu4qfkpet1UdXldJuFk+tHnxpcekIA+lhr33za3M/kgEpY0+iU/6TqGukvydF7Gwnj0es9FfHh4v
piD8HNs3zVmrNmuibmMh0ijFT8f0fh3ra7lceVQUphZUcOVV9s66sSO+GvXnlVincifSdwfW2iZh
VE8klE6aDnVdfDKZ+VUJd4H7jCga8/N3ImakaVVhDAj3ZZhO0j31iunb6qclL1pDiDD9GGXD6VGs
DOOm2gtnjcwr2S3Dt7GofKrkuxhhSBO7BM/D4z2FLraOwoZExS1l2Zvr5d3N8Xf1MHasF5TvXCPM
vPeqc9o8DNI8SvOlkFq0iINl88MMt5a18cKjp7EwKAju06MBVYpB9T0EVy951q2gROq1wReTZ/5u
bXZ1+gs0MQLXZeD2KqQyZCZBmvhS1TejfkpQXkPP8pd/GhAb2RKEkUGE6aR0um9xCg3Zm+ZenPJz
NH+j4lbxKVNDqECylcBTVkPORE4vHd3NVULVcTxsLeWl0ogDdKzp6l80pGe9CLdtpwea+tGpObvJ
e9Z/lPEpD/+K+iTDW2ndxvnFaDYGQpYxBEZ3Gmcu5M24QZ0SkRJ5hJt0/RDfuBy+4uynRkCZMr5Z
xdroMMwzE37Cg+QRmRhfZHRQzatX/LkGtgakZG3sS8iojA08nDdlOvspChWgmsWHZNARbbS/ztED
Dr+VTgdMARpeeb+1/DZSD4PpNoh3fUA8hmqi08Co3KCaSOoxtmWYKsXMuUn2MOQBQ4+KdLKkB6I3
RwODqSl4lyoGv06ySsdhelO9R52IVaj+pgQhPfufW13zlGF9Ripv12VkbmQxbJmjgp5T05q+x4QE
redsWdMDqwYRSfJrEXerRhD65jWUThXXpbGchfYpNZK1wLRCJVwl5HHxhfL83VA+dI2lLr1Boybp
LUHFcaKgUxyf3XA1V++yuIqiWeXWKeaNamQT/ug1J5CQ1N7GSC+aVTEkj4Ha/TZeurKroGx/Iy79
UTCWquGYlOE9hcjo+mBk8KWCxIehRbmekFw02rbzZdprOWYSAgUeS9c0wdWlp0b2u1bZEeZfWdEA
a3YsaX4fd3W1ndMZZY/htjzl7lMPONSGO/bwqN0nzlHN0b/Aw3Ul3GfGRjeRW/POF91eMb/t6jPV
LqhpuAZ/CyFfNPJVSwl31gubcrRFwxCNI77IH11FgEoqaEj6m2F82uVv2KAKdzeNzJ+GqqEQr2FM
rOZ9UT/a1vKd+t4aCCHhrW01EI8niK1Vrx2t8pjrP4Wq7TmHh9Hh41YwxeCN9DQmhIeRfFJTrxMX
bo9SsrxrzpHtBC63mvSJupYeO2hl+kqqBLPmsNWqQWlcZfUkWqzhlnBEvtFs92Tb7FObOXq4zZvE
pKUAa5UDrGnRd4+UiegIEY2K5bKzKEyEXNeuXFWc1IERNHR3BXLOWBPOxVIQ3cYuA7PMfC63I2aw
ynis2+HFzBufOwg4H6OnrCXWlH8r6l+iPOJka4DKlkVQRVulyfwOHD7TrhqJ+/LgFJ8lCZDuFeW3
q7Ojpj1VuOUEmraa6/llWt7Cwd5ng731FoQ9fcubtcW4YFofXNLKzoZwqvQXb9lqkJVsq91qCFpO
fSnNz0lid+IQmJ/hzHfHRZsZQ9enwRgd6s+pDQ7WHXQJLLaznU3NegNcwcq+q20SEHysY8mS3nZ8
7p67Tu47wfubWV9Y9BeIDeXpIxHkmkS9rv7q6Xs3rh1gWAd9dZqthw5yUdj2yjMvhIeCMezXk3W1
FLkWw1XXI550nnvIc/3VnQ+W3MXjaVSee9w1W70JvI5mvsblNu7R0w2kOaK7wxjQrEJFw7XNJhii
fJ1ILSDrcbA0th0m0BEB3sqxVniGqHGd658QPXY0mQ3upuDs2pbRdTT2nePr6l+eX0ntLy42Kymo
d7zIe6vU9XYNtp1IbxIiL2n/yfR5rJ644olHkTBGW+G/49JM6cGrh82s9TsdID6T5LCbytfSSxt9
W/k2KfcDK1eccRH4u2ZjlZCYDMmP4hO1OoOIXDXGfYxJO+OFRZDjE3z3wPAMuOWUW8IAkdH7OXJB
WVuvHclv3YwDQzr7HHx94SAsG/UvDtTo0IAyU/lL4y/Ph7rOJvj9Dyf7lc4t9dZGxx03yQ5fOJnf
C/1qhU8jAlA/n0Wx5C0e8UID2sWxkfpeyb8FWqVrCXSMpYNysZ8eMDzs36CwkwuR+4JSXQHDzS3B
qieh8TmIiK4i2bhxvWkR0SvtsxMWeZbuSVVoyiiaa9boe5K3R2UeN20EMFlYr7UdbjNmawd6OtLA
oj9G+9seLla3Nctv0+QycPNfHUd+0VFl+26ydlrmwxsfrAWG/mab7cUQtV+B7mPR6S0/BWfjGDDg
O6G+94nJg6auan5nrgm4kXQrq1jUspEpvGAeaNbzCGmCG5i6bhCmEzERY11UmAnagm4zdV3L4WI2
z/p479KXyT6oSMhd7ZH6ZthmNBXkusbsSebPvfLu9mLV9uG2nKDkmte6PvTtLgY7RgE25qs1v9rK
ASzL4bNhsgtoPWvDaxkee/meNiAn2p/Xt1vAjsh8o7IjNl7D9MfKaHQhh/3/HlH6maASwAvC9uaZ
fyWUXavruDJX9ksG1dgfQkojpo/QPNn6JYuuTUokOOOEVX9SrPWkNne6W5DeBadncsj0XS6euI6D
OeKuAOK0DYhk3AUCBlA7jjSzdNWz276lkRK4Y/zpjmEgcuNdQrBKwcY4DwyRtZPezcpx1iY4+MhV
c56onvSOby3LkHtE6lyp4n1y64Uci6rDnMavAp5cxOUXFZR/pjeCFcTof/gkTMboTmdqIWiaBcSN
ByacEZpzGIb3XJQ3MbfrKpufe4PJpNDCTy8K+SKGs6tsGslVq3kVbMYLvATVpGrkfMJAm3jsZpmu
NbSr1OuDaZSfsjC+hXCPajY81BlSiFMuiIZxk0f2UXLvTp5Zq7bVA3MGmHPRXt/aJQvAMSjMT8W4
ez0aLBMP7YocyVfLOCT8l6uto28VM8V6+k77H9VWNgKfauqdKwcQV6a+NCN6R0OxxzJ6KNOHZY4s
EOCP887RjwYKAge/R/Xr4K6T4SO33kp1pxCzMy3eOJ1f8K/Oe0prHCWIGE76/BTBlzr62gYvrxQY
BelPlf3c1+8mQWJEXp1nd84/DPuD+70fPWbvbBoPynP6psJecQOjUN6TcoGBKaEx3Z2wLtlw6rJd
ES6ARb2LJ8NPbTr5cpNFRNSEu6gd0mITH8xmgsJtoATHwwfoEwJ92r1W2RQ05ZJCthX02GQyfumn
qxniA/f924A8aHTOvm2q08RkaYSguSbayFxdZR7uRu6tPndx6ZCYr/FHGs93sRd8ld2iYdxDs6CF
WloPZcK23Y3ZTrCaTP2bMr4K5bUSD8cNeMNgdVrnqSeBr1WHKl/8UOY+2c7g/6gSG/osePfzruss
Nu8I2qRQAIOVGTZFMgWQqZ43yVBcFMf9QFJwrTSApIyWZOVRTS6zQbroYrFkpsMliUgbpzawxbF0
js7gPvcilWs4irUA/uIigLsWmhen467Xi6ggZ+xLG7dfVUi4oW0VzjyCSckuc3Yps2nCcOEYxiNJ
CwqXmlWkvGRtUOXc/RIoULu6eS/DmYgItER+ITLAxNHx15qydh2hvov6WGgq58tvaqAzWGWrPFoo
YMsGi+ibAkmCO3hamiHcMAE6Ug6MT5fYCy8tTrA6Ce4AYqhTEZufZM0nRAKIuFRXIdAjT1SnTg3G
5klhrFdbK5BGvtXk3yClB+rGghZT/9pdjEK9zUso1ojPqoLLTN3DTMs+GACpmiVtVv9LsF5jKKDZ
OUx2vq7i1zDXMVdx4rWe0SebvafKap/42j4PFDWm7z2XAcZWdEppkfHsKMgYJp0hoacgIxoAtDr8
y2gvccW/jEerbigganNOcuqmmq2w7aDznCDOS59H3o9NeJvOtABvMOlqR9tNdX2tEFMnoztWaowC
vMR4x/kwu//K0X1N4F+cgXNaNyafmfm5T6OjKYjRR8OJCpyq/FDys5EEtvskxmyFc9NqTNUbrTrp
UF4DGtPYHZh+Bz30Fe+3ouEhM+iPgc8es41rBJ04j9Y5C4mUBHOzX2qGpvFDLW9ucXU5Yt2LPV4q
79IW2rVxXjJDHB3tVDWn0f2KtQNPRiCYVs0FxpDTuqXMhg6Babyk1o4ZsqpezYLPQlv99u5Xp34M
M6el9qUh/wwmzlfzqZrKqu+atQNWwN3PvjukG9l+kWxuit3MFSCmR6NA59fqa8vK3czDjVjkVBzE
8GSXEecqRAkNi53Z7XUCtJKmhnkwH2lpHzOd33ymXTpPfQkNHBcL/wwsGMBPy1FE34VydxD06idA
wKISzOLJdx7eNX1JkJ0T9eF4O7GkuEYBxs07otHXXq7/o2EF1fVWt7eeaqdmueCMoopUe0eD4yx5
j4FFausi+V/dXDWj4C9OPodqTrXd5AVGopkGcsxpaujrTzen345aNzWx1iMSZzojE9D6XLr0PiGm
8SVyuBUEtW0LCuF+SquFvrty1fkIC9zxYigT76eWDy90ILV+KxJnS1QRGnIwsnWke0jR4Bxzv0yB
hzKFRiitX70tacBhnWfnbJBU4RHQlPBYDkq2L6Oj5ONO0qNgNtZPKVzWrBtfHmPiSDcaz4NxT7km
G8rRpiEG1a8f+m0E8RJlT3GL/wDuE73UiwjTU8QizjUSoj58l3VMgc+74gCiq7eKxoJGxsGMo6EB
jFUVbQUy2hXxoZKIo5m3M7Mdl48TyJhIf1tgiF3gSNsf8ubhJPqlFdN6Kv61sQ06AtzRuwmdHy/m
7JHVA0WWBOfDE/HDufnqbfuYTs4td+yjUrzOVHRMxbCZdGPP52PsjXVs8TB0aOdN4Kr1RSvETaLB
TQUhA8Lo+cwIhLt9rbKnagBhnby9Htf71jU2Pa5WwotJq0E1uUgNR4PwpSSPKRG9LgatWfM4s7A8
l9Z00pkAHfxeqb0bebupKyIAnXDIILHIOdqj1knS4wbmPK2KoazpMFp5Y3VozHe9/Uib+eAM2Hvg
DlzxDBWXEz2JSMJSFdUPLz09Nu2orqPxL3FUKteUcx07Z8FC6s3XhIV7sTm9TifzxTtxLsE59GOm
3u1ZMkKhKmkUDJFEijv26PielKQ8JdKZ9t1OV88grWGWgmYo91sU4kgXkyWUI3/OIfwEpX5BF7K+
D/qOO4NXTrePOm1jsT0PVnK1w++07ugwg/fMct+QGiVO+s4ZYQsJzpch/VcI6pZDG1LDm3pY6fV+
aWOhpGRdjEcncs6am1wjfV6nZrdx6KMbwcPy2jwOmfPcWSrrHlYgvnAlu0PoGGehFLu6lpfWI3pY
xriQzrp2TeiDc6ZP67zGNJ22lJsW8iCsHinAIixsoMNN20aoLoI4wd3WaHbKsK297y5VN1OW3/vJ
pP7ih6ZzP2ICWo7z2kXRg/DokbqsFtNTDzfCGmk/kWAduwXVrdWTl0YgQvxelWmLUv+WO4jYw9om
vFK78zqr7E0mYhy2g1vIYNL+VJspWe7RHB0myNJzIGjGfSKOYzc8RZMKhry0ZmgH1YDgU5LLwCVh
O7cZiS+iSFe0AJQvDt3NNtseby50JBquhudGfe2xr2Lju+jpMCoJzpzc9FA5e5oZK+3QlCeNZqk4
xmjznuweYehD0c5Zdhy9gYbBX6u3gEEtqmHf6myT2CdFBf6d9whIHopr3lEQhnNt9E9x8Y/BGsbp
EFeCtp0Cqdn2uXQaZ/k0amdtBhrNOYw+LfdsI5VMycF0J6p7cGeqj5HcV+WcmrJbDbljsF3QI6PW
t6F5K8y3fr5oyshhQtQ8xS/6QAUyvAbf8Ms1dd9x00dvzGsPtz9E3q8ZV0w010k/pDrnYtX96EzL
Ybz06c7iygud9xGY2LXBy7TZntuYG4+GbJuPJFBZ+SaX4Z3PmYnVnpQOev11pJCNvp79COjOzUWV
Jk6h8S9DOzLemuyNuw/ANJ0CB/9kMw9o03DCnk1s/gthJX3Vw8EzWO5xb1yy/DMkQEtowFP3lAn6
Ag0pzkOeT/gjVBYc1JgFZkZ/cSB7qhwykrGxjogfoTFJlzx4++3i31sXt3VOtvgxChD+bpVSb2Qr
dKmLV2+8eNNZTAWAWgXuR4gLKrRFBmjpn/JK6IezNpIywKpyySBNXNrkN8Z0RhHFchw2UrzE+VFz
eEhDzvFFCVsy/uZXaby102YMOSKkihhCkR5Z5qRe15bl15CNSVL7Kcer03kfqcJvtc7V58XsHNzX
jNOYKhRm17M27bjgatXYLj+l/j7lb2r9cOa7on/GrNKj/tFJBWnMODg8eOYg9jMf+DYEo2fea9H5
dJeAAW5InxN9fHNT8bLEHWmOXPfzTukW+p8irNRgyHQQo0kWC+1dkuLSq4FxHGVGmKvRjdYjaocR
fS2kicOA4eXqJhI7Cjf7zKBzRKPM6znpxy1Fnru5JAvTqpcBEEtLfkR1cb0TVXZI6FQUmt7V7Ju9
y3nalgdyhREVD8U5Mp41lISIEAzIZtD1M2RHnXyJik0ovHZ0IcToMGSh2PMTph+x9tKHYqw7DOmq
4FOWYcfbw4mLzuDaGn+K/8XzUwkkmDQa3VI05uguMEAd2GyZjc1QSJjdGBF5n2X1pajxhhUmBO4A
F8X3cgkJguL7tI5xuaXjoW6kESVH9lpSmpVMKfXszCZ0Nuran4YQ72kH24Uru/eGdkDlWye1fFL6
jQvDWB/0mGKR31J9xG217pHDbTaS2rW+HfRfQ7WCvPtbgsuD+KhdMoW24Yvwsylp/jRIoOFwxBEf
bxH0bkZaYo/6HSj20VbiD9e59XxeCmpphPlL+ScvKY/YTodvWhn3Nn3JM3OVG+Om78KVCQCVWOl6
mjeNQXpcCTyDifwjtF/r6BhFx7T/dUeO+QCZvWl+Igo1i3bEaXlYBe/0FoZKpjeCpTodtIV5sWs+
PfEIRL3lIi5K7x4ZR9Isvl12l5I1cLQ+85F/C4cec8CfJ7HK46fGPFsmnO9H2EK8O7pfFP96nVZD
+W4q94HPatJ5vgFMbMVzYLE8ejOzuY4THud3Gsciy9fi55KyxyaiOuVGuaaKZMI3CQfWPVzqfGaa
r6xK5z647prwFiSt1AcYQj4mOuY7cVaKJDCT+hwyOBt+SllvXBbgcepWdjbsSMlPxK6q7Zgqq9nC
e2URgmnGVKvI3aLA5RTBflvevmn/kg5eBUvKyFwkp/LAArOJNANyHinBu3YQ3TT/+DKtQKb3VkrO
VR4cmcD6UYtSXhT3Lyme4QNik/+b0pWsP7iWsY6mmD6IywSa2MmTp4M8Zi/TeJQm2P6+Z7DJk3ZT
OO3GoLiISYqmRUbPSA5rmX7OFhZC+Vb2FEn963lHVXQ6iMFhWf91i7tDASdFT0NOrNZyYJidfu9A
e4zCCELvV9rUkDi0QnSHjPo75WhS9WFf6QfTUCHijPbW30R2m6Wgk+a4wOYjX9gze9+xE3JPfqZr
zROSeFLWhKeAiPnt6Mpvap2g+hPtoOcfTYmpwvMzWicHxaciUFjj6LkMkY1KkzeheJKTWtzcUm3L
wkXdHFzTyA9IcddRIdd1iKkxvYzjSyRJzjdBpb/V+ndBPnaaxo0YAV8Im1vjSweVoCHihJPnV95e
Zq+EAuAL7pUDN71EUcPvXEEm6OwdStt+kSEN87UuQcmaX2kqu876q+slGbLuLWADabAvfTt8jyY+
Wv49gu3kFZIjj2QnSNO6z1GpM2LiiTX/2jYBhzo3zVvXTFB3W+m9eThSc06PTf02hw6O8Z9VP9WS
Ogl7R1LcqO9Nf4N2boedEsU+XZ5VE+Rlx48sSXlGgiTd9xCQ0tzPkAKue6+NQ0O5yYyBHYU7p3/P
e6+GGNAPbpbuaoNe/qQ9cl2HXxm0juVvDiUlk9c/rK46KzownDEFdmbchoESXPUltrTfgT+G8a9o
JSkyUCnlNJrl6ziG/BZE56z7OAuZfrufYp7vrW382dVyZGecSGW6xVr7Sm3JFlBipQPbJJHy7bJB
zen01qTes15gPdJ2YRvZ1bTzk5ckD4Q6PuIY/lpzQMnDt2tZOzxVZ2Z2VeRiA7wLbXogJBoBGdLa
DhMdf1WANJNVURgksVHtTTd0h0l6r+YyWMNZEoFgKs3lx1TclOExt7heOd3jLh7a0KELmpuQBpjF
o7Xnr9J1j0MtfZ3KqHbu/4k+3aaT1NeF+qP2Ty4vEJcwKZaAFe+NMfvjIaEpqIJuLJX8qKfJVbOi
v8YiK0JTqOA4amOCiJO17/XlzAi3S07CaKOvhM177mhyMYCeYQQzhYLx3EBlNmlgo8kiwqFRLLHW
Vb4YOMz/qSN0Jot2Uap2BnumrCXeuZiQ/3F0XkuxY1kQ/SJFyJtXSuUNZYAqeFFQF5COvD0yX99L
/TAz0dN9aShk9smdubI0SF2rb1PP7IpBEVPgsOSZxAk2YGh/TsVFln9RMQ9b+knlx287rJD5TcHX
SNZmUTTlIjdwJtosMWt2sjSa49V/UIWyGBTcIKlnhBtpwrxxWsJ2YKUvjseHAOqTn2FLA+4xMihS
5lUWjRMzAwhq1uTSKffunPOb14FmzTa5NJYa2diKBc2E6S4KvmxkT2detnMVL2hKI81RM482rfne
2p1JaKbi1XZp9fLZpep3VyQzU/BHTs1LI4KlqRrKS1J0j9Rmh5GFjDeas8zrc4L0bGDDyDEJ29bP
QNCeq5ZAq1gM1h/uA1YY844Fix1rVyYDPlmwp3w4A4/tVnNZeZ4dzNUOBCTsZJZqvYsQkWP6Ldx4
VWrjXSfwUamspe3cb5zpOmX1q614GDXCP1MNPsb5He6WvgbeL4vMS+cNkCJiTtjqwgwvA0/9Krkh
T7Dv8GgAJVvaiBXBDVAR5SahdbQxij9l6j6UPFrC5cby5jEKew9CSfiiMbu0Vr+UlgJ22+ZsWe0M
xk2ln1YmxgcL/jKaUbxTnfEzlNGNBPUzE4jdttMDD2TfNUTRVg/HrQ5pJY0wviY8zKQpcMeP6zTM
/RSThV6w/qwlYWQn5oniRrAJsA6y4UQI1d1NOEAdrfrgGkQYZEj6GBG6V16abMC9bp2pyQGioUVq
AmdCQa7eHVK/TbCuq+WXCtlx5QjnXEBuKtwQ4Z90WRGsbQiMHTJ6CzApRS1cdQarO8sx3kM21gmy
/YDRMks49TdG/hQm8RGOtcqA3XAEIepJ+7UPsbISm49xifcmEC/Yf42bbNO4OrUqAVDzwx3vNZdF
xwY/wfVL9g9hKiNM41DBNOFVm8G8kbpyE4aEXpqMSjZSjktxb9CVf0o2/bY8qFMV9XyCetVXazYI
GHwYy2MxLSUw+5ChO+JFHQ4dDxmNZQ4TRn0ula0F4P7lf487V3O3BZHni2BLEpmtqD0/aMKN1XE8
DHgsIwJb61DPljgBRu+IIM/SZhelZyFGzEC3wsHtPC4NI3kRrAK5sMUoT/Hg03G9USxnaUvyNuLb
BhRtmBv6dDDhIiX6DoNAq4qjrnEAjFR2EVF5D9v81IKAEaX6LYZ04QFxSAmMZ5xDRTNuOHTdnND6
0B1suHjXlTbmEXKswteAaLCbLlO93ziWRqi7ITwzsWRXnKdjcfdONssYZGZprKW3sXIcbPxHmd0P
lVO8A/jeDN78Mv5T8wnPgr6rA4vLLSaKkVXFLh/rg2rx+TK3Eb3HQ/KPY8kms1hnwX0jcGdXjBmo
uapKGwIUqXL+WG42ELX5Rx3fRguTJwbOJEjXgVauPUFEv3Nw0h8EdAULUYtylkXEwT1X9a+2rzmi
5CC32hYTnRcI31at0A/gWqFDdpArCAZmeUSNPNnRDouUxbJJFtfC40xncLdr6GoGm5uwx4wNw7nx
HQw5HC2WqftjBljEAnDOEEFzjFWsUGxb28uCCHnytLVt3lv+bLjk2M0Ri+xEd8+tH9Hv6jLyZ5F2
Tr2VD1dwyZoIJaZ27ISNL0gXsxsQGdFXxEWfSeda9usajd8hilXrHFZD2J1dR9loIxgWLNkbljUh
IUozwweio/7esuSSAKPLhn+VFe2U4dwV5TMzh0vQO+wFDnmBY78nWsdxC7UgYELNevxxfG2rY5P5
VFj192O7zJp0ZZf9odfj7aAR+MpyaJyhxVwUEdaYlg40G0Vdph4E0C0ZTK3dIIuqwYb/J2m3OX6M
2ZiilFMH1loHtXbIxsJXWZi2yllO+tqYrGVBwMaYCCaW0EyhFOA9ZLeIhKGFu8Iw1r05rkbQDoxf
WeCRh/yICJvbxTkPiW1sMqnsysp4DlW4MvtkmUjyMTR02XgCuoon9pQsGDyraMRtai08h2mByEBT
BYeeeJ0FXplmkEXqDGtd4l7v31qO/+18IwigE9BDeuZQAmUDZDK3eJsyENRSP5jyN5vYd7kfPPyE
md7kbOQnN9epvJBF464SG3e2ftFClkgQzgYYhHqAkr4sx12RIUW42qqyquWkwwidSN1iJBSk6IK/
jllBaVyusJogWPeiBJbvwfKxgJs4LENzxngeFC7mwmAhYdvw9WPoRDmH5Jo83l3q44vluIeyimbJ
5F3z8DnX9wi3whQ8i+6L9V0T7CP9MXshPRRTolksIZCeetBc4dP0VGUxmBwHYpM/tvUa7BMoVLBE
9jrExNa6dRDDcuviioWK0jtzhGLUSQfRdtllHBYUEKBLaFzFMGDqN3FKmXvLxUazwaSveyde53gn
CSDF5akXPKAiHDdNuvTCe8Ux34kuEYvglrGT2Hyusx9xh7vbi0uFoX1mSGq5h6SAj52mDSASFjmN
sNvXGghN7o+IvQ2JDW2l2Eeg9W21j/lrRWwHZxtZd8ZOuN3lCCcItpUOw0Y71t2Z9H6oYfbTt9Jm
eQ5KFBBPbM/R9O+qczdF9szZCNG3wpXyGdQ8xXxU0YjUks1vQsO9Y78YkCuapvaRmi1EJ/BiRDAW
tsFgFrUctvFrwaYh2XzonPAnKtoXVxfLHl6zcKxNRIy7d/MtVEO3W5lqtRJDzwX5ju3chg/V4E41
68dUEmj8nJR92pfnwjio8UkZ77ZeLiPQBCwQapPLMGUBSLvEgO8GmkLULwqOJVrxWTv6RxFb0lcJ
syZGODtWONszWGnABwptZbOAqTy6LHq8zbigKmPaNKXzT1OIBmCbNSp/VPaavS/iZinLU43EAVwE
mK41qO/YH15S1fC9eRg0lmC29+SwV8zbawGqS9PSvSP1ZRIm3JwRnB3JQc+bEAsTF1l9tBT0sksW
4M8yGMqE+2wLiEtlkm4ScyuDE+CWhdS/R5e9FO7BN8X0pnVsr/tWQcN1d0E/4oIz31kyLCX+A5fR
imoSEwhQEyOcKF/KBPxU3CvshzErclN8WZxU1+lI26VJkI6Nxa4w5SJgw1Bq2mveKQdbK/HxEEuy
xWkEoxwjdmdY5cbqJ+b0E7HxCmyIPtrw1pJDNjXBZBqcBppw0DlDJHpcWFN9trS3xu5Og/Foe+MW
JeGh8eJ7GR6FQlJuRnKw4TVVHjYdVE+4hO7TKOaAnnwaOYYJdUmYU5Pwcfhw67B6kZ25oGH75EzV
PuRmR07a17X+1MnC5P20VfkXJ8U1TryvEUHzzQYVVVQZu/oIe3m7z+zqYsCcSfNDg5MtNfPlFIU3
N8BxA9JylUOWcc6GQbONiJY9ZTEaasnOVrk1Qzyz69qs5uuqgzmhR9u4jVcspG9lmBCqGE123R78
qy5t9wFm280Q4akzqEPg1KiPv27g5r6a5n/jDJOxPRIGg8dRgsKYv5ZazwIp2+hXiIrDl1riNFFC
gQA1SAUxkbIR76D25KByw/LO2fxfkanTfGB2uKtSgXmVnffTMtlTmmnrvadtEH7kRazOUSEEFp42
W1Ya8UqouNKriaygOlrc/aXoPnA6atjTPdCJ+NuqwlzhskUrVWtjO+GDdiAkte3FA0TV5PcsNiAc
QOq2v0bxSdfQi+3W8HcIFqDLI5ukBVYrfpOJKZc1iYGkPPbptp02YS22ESp2wiW8rWFequ7g18Qr
imk8SHwHbhiyZgWuiVya9IjurTL5onIXE/gvYYOWHAaeFPWeUuutwwCkOOWhtKEiRIJ1vsuRu010
xiInXjihu+oRGjNN+1exLF8YGZN2GFc3yxhfI/SOyHGuCYc+kfbnkrt2pBUoUjM/y3gc0k+Tcr+O
ASlcqoQqXOeetdcCyJzR2qPJwWweJoQVByScpqp+EOOq4ZdqsBfXCJVWSfRbV+jC+rSM8aOVfbkd
BTB3jbpfGF658m3PGxMcmjqRWuh9pKGY/7jUmFfkp+wBGCd43Ia3ynS2o/lIWGXG5lWZklOQ8UZy
dXTLOYeR+0ThX2oPVBC2bU5uDku92MUBwTwF4m9A9SjfrBn+M0GGpnVIR70KgPjF3qOI7O+AM+RA
tYLfFIQtdOxQQ3X1NPM1rAC78ecKL3kKvq9p4CDB4hOLuIMXTVtX6aOSZCz2nqP4hhvuIyIMnRee
FHNaZNqX3ZyT7DqDIeTI7CvSlQUrIM1fbWaBpNbWUvmV8i/Q2Xn1F7LxDFPqDkBBcvOMCdEqe7Tg
R0Zv9sdKoKrE0gekfmPWY4dfDiWRS4JKNpjECt5ZNKoD7WXs14R1aLKjbrcO4IngImrVl0W4SGxx
xJJA9DjzNuxM0Aoc50MEJOfLgkwHJKgKi5Qyo+ZUpuDQnFOr6zBEOa5yav0YiwBMIYR2Zb4fBoKn
Bug0r9hLrVwaIUwYk98JTuhubbE7T49K+RNJvntU5LgIXmoEu0WDJp7n2am09X4BZSELTgUm/GFv
DgdJE6MB+i8mRTtJSaz5O6aXw9H6tWr8NkC3ULswS+EXkvsOhEowL4Xwb3FOqjnUGVlzHCd9M1bN
bsYhcIZF7GWTUROrgfUb4fEfY3GY2H1qOp14Z50vH6V/NIMDRPl1UobFYaPa7P16rtAyuOvNVYs/
LJUeD9zjlfgdxLtak1NR/DofsSmOy4B1gseyIH1TB2oyBAba4rWaHoKJG5gO3IINiuHSAAGV/irJ
bx+QscYWv9btDmW9ICjDdsWM15oCrmhif9guAnabCA5gJ5oZFkTxhbi1aUhKhPYGYvBVIjnnf5ch
zyP+iRp6Qq2Ve1MUfiPxFly78dpF61LfBDVu+fdYo+xuObW8dVJCZwAFnbdcfMSAvgzCqR6IoqGK
KEv4cNyfeTvPHrQNL7XL38/Orf1BYimEs0uWH7OUio0siMhN5xQq4IaScpNbhxQNVuUyI84WJu9V
9O5RYtKSzbNh8tYSf09FFKMGhMaGjPRuWLK/lDNx1dR+pNWva7lwgvJ9mNVs69KIay/IEGqIuZbC
ZywZZxWoGy5HIunt3fBNNdjWglhmZem19rYa9VU6KoI2T/Pp1PGnYFvSFOpvliNjID4rVkpRYXSb
1Hj0zZAdEScC2/0EHr0ZJ9LkLkLxOPoOz+UhiXj1rs1xWqrA+zWDdL/GQxJcTkHEvGB0GRx70c6T
ImdzJry9mYz0JKQbWIebxJ0Prh4mCpRWXnA9GlpRBe/pxKvZjdu7EAAj+HCAjncmaypyizybiIzr
+2pG8WnX1j11KpOybJN1DaFChcIBZTNDuqGgA3hlsQqZz81j254kW5GJLU6LBcqEq7njzU2M7yBA
i5v3VIKcVzaeuCbyOBIem6t7pFAWVCu8Wq3yaotsb/I11fxZ5ZSywDLE5oYOKi4OgEsh/iakTMcN
/Jr8kA0MwgQEgJrZ9RluDhTDQdvy6b5YYIc9J8OCxyzM3cfmpfZyTFohgUQFvQS4sR3IjdesdWYf
C/e5FG8N+9NaeXAQhauD/720YLcHwAz/quJX7agvbHYixjFn6ucOGkehPEORoZOm+brK052C9M6b
bUX4E7fIn8frteZXqVgqZJSHjl1jim5N0vkhtjLCEZukxNI1gsVE5+1ZKOhshRQTpPrH1J1bLHYe
DSUlbOijCNgZlZJrzFnKGqS39mdqXOAgS5JmO2ac8KfUzyYwQNZbhw8qYdWptReFIlb8RQt1HLFV
f0ftO67zF5N6uMr8TR2G6Tlpp/94KtJceFGxT9jHsXCYne11WYzvnk1zoZ5j6wsx5UdIfNi1oH1z
x2lA0hSvBQIpdprR/Rsmo+QtSpENem9avwZg992lx7RfI2RXVc5PgbuvxFaZJn7EO0Ry4UUYWxqs
ME383U7PfvjncHfnQJVtQdENKSXLWKth4Bdzf9Rw0OhH1Md9Y/aLBm6w61TnIGu+A/I7Gna8ADre
vHZS01cdKaiJ/nTrMXnErQ+VTWMm5iglnr5TkNMukzFvacemgFNWnKKAfqHYyqGgB6o8V619zEN9
W3fk4kghdBS7h6XcsDnaTO1HWj3IA3tst8L9FJNoIbjqYVMIlk19tBhQxxZbeNs8tCA9QNZEvvlJ
DONopOl7qEwrxdBeSyI+Q5gvRQcmkSYNNS5WZJVWbuOtcFGtCQSx2soWOjbpXD3a9T1m1Omqt7S6
Ww0DzDxoAJGLYnMdWHJnWQyBcQ9EdlolpYcbLcPeUm4Ib0I4K3mAn2ZMVY5AO29lW77tRD/KXuWN
xIorRPUS8q2xbJRc3p2Gs/OIvLXet9qOZFtU4FsRUiihI6hLGVnPJMkQZKwPo8Dcodn3HvGgHkDn
koIf3+psbUW3IQlXsmYTbxc31SBnp73Oe+o83rogYZSTmK0aozwr4l+uvaOh84527x1VhTHDbJir
Kym/U7TsKO+RHZK9m7jHXDoHg1OPQJy2uEb6oPUVeuEc6AlK/KywMUBFWzv4LZvork+fHX7cgiAn
0PptIZYx06MSnfpOgw5hbIXp/JArANEyLWpSQbHVXAadYoNM31iTt3DqQ8ylMZo8gNnNZOMS7lPr
pIso/KgEUCIFBBXZ9ylE+MNx1AsaZucADcLo9JPpF4depqlHvCVeteh4iSjkFloQ8bzhdcKbifsH
BhHBghdO3ZwV+Ed58AyiN7OLFzXWZc/+dtn0GJI/l/0zCo3Gn1+kRFKoUC4ME0lF5elq9V8a/IQw
HQ+Ell5w7WIrELx97FMmeQoxq7iwBNKAloMazvOjw2E/oKkVGefTCgpV4W5Nrzv06Zw1y6nHU1/B
Ra0EBuswRNwm8Kpwzs9BONtTBJPQ618jzripcu506CjorGy04vonEnfauV8c7gpNYQeTQE3lb4Qo
2nhbWBwBCSdayCaF/tzl4HFN9hgIyZJqkioKFg901FSNBdrNeOhhky/cOcFNahq5Cmia10csms1H
JYqzQi4fFZ4VMwNycSoQdKzhOyMvl02vGSIugTahftAgy/D7XsqHKdr1GEN5wNpcg9KpAnU/zqho
K740IRFw9iVl1z4ARLme6wecOhuFsgHAQg4LJZOegOZLjiuqWok+Y57If9SUzSiWzTlaYMW/FZUA
7mBsokzChUv/TXNEfzbnc77xZ8gMBoNafnfVv7D59eDLCNRyO+ge0kl4tgbeqsB4WSUB9QXfk36f
6dVgPs3SRz/4TWxj1+qbWOVwgMNhsCVptvjoTWwFMutqDhziiPRnLimVyLjXQcWBwl1q0ey1gWM/
ObRPkFvNr5MF63hqfyNuwxw0aM1JJf0TycdIMVmI4d9tLppKZmvtiKNRoknpj1zbC8hcjvvXwfCZ
mKXMNtzO5sHwrATBIqoovxiEr9rj3q7+OqG9tlOEpzZgLJNi084XS/NMvRWdmMk4e63MhImOgroj
0YcedVZmN4/ViGzntS5EqR7rlBVcnTY/S1NDHphWDUnVEBhyR8arbRANY9kuB16y1mxgiXASwAjF
119627h7lpHrS0RNd+x9Yfz2hMhz93Uar7J8rTVE45gAIrIy6+9VlB0lVG+dpXBL012TPKV2TZtz
hJ8dNDbp45bWo0GunGo4ROq/0SSQq54M7RiC9XS9HuHMfQniWTvMPuMJfT1TDzrYB1DVk80I77Ir
xZNFJL41mM8U5JszSTSLLpYSWaXQ3hvzx+KLaVygqUI84mG4A/FkbvMyfmuwqQ19BlFrONQhXbGc
51OS8BgPzgaeNEk0PJsNfqKHv4tbH8h4p2GR3tTUDuPDNNoNk1KtfNoBRaY4bMf2pNXJIsK1nFSM
GCZ5pGC41YRAJpKcsqCmmHd+y6Gv5/c9IlQnNnNW+JUavy7zQh38k95rlcbL0uGIzSSL52NhmSvF
vWgMxpZJqTE8nHYOBWbtRmXImpFqxEoqG+jf2c2/21H3i4Hg3luo/tE60Cg4IwVtxgW8np/cOEcc
IiIbpMMrJmX8XmQMo/odXsOmke1HGC89HcOsuOfJqTQ/Z5y7wvWcys9k1mSpe2mSD3U6FDPEPZ9e
ytmzRMKPc3hT3G0Kf+1fHQF/gJJgtfdKsNOVt2xggRA+WsNbaq0D+BoSUvqXJvqu8tCm8Fu2aQPD
7HV2bjQtmxVYRd3Y09iHU0Hj2U8xGljWwKIcLTrjVKOkjENQk6x6qLtjts+GaBey5krrn5TTRk7w
81YAQ8mTYdkmxpKKBh51mDbGddPSy4alqALfo6mvrpn4uu6d3V7dJTEpZhzCFr7oAI9mOa/BlXhj
wkKJ2ruRgi7RUr5DbQOEn/0HScsGmtj8ISCi1yi6abFSovrXZGiH2mmG0Yl6hWB4y5PjYKcrVbhb
K9RwsYOIwPin5xgZCbKGiodDCndMbPFc5rDSHQegorNzm7Ezn5xtMxusaWemeOs+T5E1L6IpdV7w
kS5c7U0GpAtVWBhsbdPqVmA3p7PhoOGjUl18O8w/QRu/pMBI8teOVb3dWX7dmH5XPuDz45Pbhe01
mOp1zThbVbcwucr6YKl+zlf0aBsB7RjYgPOrxyD5hK9Z+WaKfFm5m95D09ebQ6Hq69SGKjp9mTEI
APyehn1Wi1Obcuzt+O0esXIkkqdnDCsQpR155MWiTrmoaWaEijkYwY7Wk+U4AuA330uegE4U38pA
WY9WizbXbToKJfqADFH0luSsA2krUZrfEZtuSTDYrQ+hGV8wsNP2ibKNTaEQvLF1uUIzfon4MMdI
cq0i8plHe8Jrw/TYDjntL3OEfFg7vI9M5W2A9RbZeCjnxU6b+YDKNKTZwqMSEaaEMpEho85g+k3Q
xEuNk4zxQ7sQVv2L8j9FG1aLKNDDLWK1PU/RZ0ewOEKCblsJyngbOwd3PPFUUky4oV1Zbsoq2BjV
RAwcGxH/SkM56x2Vy97OkPgZMc54nvpqD4De6VrLrJSQnrkw9K+uB1WKfZTxyI8lrmaN4DkHejEw
PHgnfZ4xZhaC/LS9p2bc9IYwYp8sVPVZw4WKKYFBNvc4VstuJKtckpT4jgsQnuxscvJ6pfWZ598h
RqC0oPqybU6lJ16Fnq/jjByOMPyRWVolDy5/pp4VFYrNYL2TEBpGPvQ6Iaj7qMafyYStQPiqPBsh
6yd0Hh2DfQzy28DrHDfZpnZOsBub6Vq6cjnW9c4Z37RuG0ccOjAsKRamJYrBSogqAWXfjnmZOhbf
RJIxLlyVOvQrB/nNCla2Yb+6ucqFzY8fj0QQsPLrZxNcXh7RS9ifQ+WrUi5DvSnGH4+96pjRh3hW
kgu7G2y8pIp4q3gAzxT8tBFQYt3a5D0fkvnpgcbmAeAN6VWnTNYFUUTxA8LYpLc7ybHeLK/qeKph
OhIMoX900zA3iODcVa3vqdcU52zHI0hfVbwQFYCITYPIpdt+kgJTSXLqy1i9UYiVVcbGQwiRY3jI
eOBX+GTd+E8A3kp5zZmQsqZOw/6DjdZ62N25sc+N2a4NF0eZ5/l8m7uOf6hFFIkRGTuWlb2dnyqX
8H9/l7yxiooKRpqNiKcGGNTbwcDgqbyQpduQUbubxImLocYf98rJ9SWkbacHJxgbV722OMQdMqQq
hcAykvuLEVTk1MKF4YKda++B8eG6M/PbI/5GUkF/d2dKDsFk2iB15OyosF40dMKQV23EDdpl12a8
1uEFP8Cah/dL1gqQKcpeb6E6987OUC+JxjOSGkSd1qJ6/MkFvGUQFYb3zw3uJroefXhdjT8clr4y
UY6ivwXSfdRSHGysAY1Krd/cNe7+I8iYgbXKcKaY3spV1nopgemVMN0fHT7QPvmMB2PpzpSDkHgc
5/AQAJQrS79GVIyNXzk9ZpxnB8ZP2xjZd+J2W7xI7Ix4LULnwa5b1t/deJORsc1qVo7VuM5QrlV+
Sr6JEHiolBTloCig3JaX+S3rvHfqjcWXASc9DWscj5BAOS1URLAQ7F56r7um7SMWztLgdm/6W5kb
Lzpke8HYnjg/dtfwD9Jtxps4Hx9dtNEE8IyUoCjpExfe2zE3cLDG14ySTF6ddrgN+uJYo7xYFvB8
PIge9qY6MpAH0oWq/03yywMp3A9/CT5fG40gxuo0iPpYRfV6niU6w3kxGDcSmGjm+BG6n2XziHVM
yPd2Ngr0NZ5nzSfKuiy5CEP3BE95IamH9djOB3rrR7irbV5U4LDy+J/ZmlQts2JM+HCnm+3tRUeg
mE/QPIbhMxL/8MkZ0Zeh3kpMIgWSzlT+k8rrlB41TESe8l1YZ0P9jPWj1x/yFupoqrzC4GaYe684
KNMVDI2YL1IcdTLdebxDWMe2x6yeHmwHJ8JWdW5WhCSj49suv3rEJh1kHitrkswfkdjoKExlUa+c
+CvBHtTZGkaQA9s00onKuopmjHazkvbO9P5J8YWJ61ZinRwxEOgYOy2Xqgp5pZBmK/tt6DyhTlIP
NbPotvXcVMAA3DNQRqRCOoee8JKy3uirELO9+z5TGkrl7IJrpb45wLefoZd5/SVsfyTCRopDuWA4
ph6QfKxmQluBRS2wIdUJbOJ/uvyO5TntvY2wuMc1qPhQlXJ8rRA+GvoiSTZ4y5m2m3V3ZcJkwwQR
kiMYx7NKRXbMH/L4BlW2CsyDdGBCDMMNr3POqo+BRYIcvcAqgpXVXOF3uQDMJdjTNDp67VpL1K3J
eThH8KmVnhaYZUYSAhcM0O/wty3/cdB44bHbe9+escrNV7X4tCCKefhFXAV2M4/nkS8wqW+2Etzp
JYpLpi5wKio+75vjOAfBOlRX1n34nMubQsq+1P4rT02f2DHC/Q3Ao2hJ15rDNq4OHS3iNW1xjDCi
V7BjFH6NHBF3lyHbApTLBbgowm6p+SBP6mAwK/tjTz7LsXIw5PsyvXWT7otc89lwrClol8jPnZX5
VlWuZdxu4gzysfve8XiNkttQPCN+YdX0r4o3XfSME2RzVo2Ot2zkiaQG9fLROs82Mk6BNxGJ5zlO
JIp0p1KrL2icqf7qsg7rajJWu3q+Kjj1l+j4ekOQYhj7GjBMcTY1ezdO5iOjy1dvzb+GonOLQ02o
dB9tKZnK7FOA/lGJfwbnVXxf30AIYNE4uxbTvMFxPiGOb3On045V0YSaQPO+RBxEilkdhc2euxQC
hKRYLrR9UY5gLswmnHUPbGBYuA25LXEKRTpZQIYDGYyrIsaYwERtGBSPccVF8gp+G4C25eDUXPX6
a5C9aQ0uqKvXuj7rSF5Dexh4Q4MDp3qv21kQEgstOQsu0QHzupfxvMMmQLgBgreCp8+52qgGRp58
5KbQfGmY3y7aiTqy83fQg2sqEtMYzsbGoeiGZbiSuw+97f2aKI2LaqxaNfFeh8BjQoZTvgXW+C+3
BeAcm9NSglkCVce+jfOuy/5LOIIMnbJgu+8P/VcX8exMtWvC/wpNWznQUZxm2xqWL+p7IePP3ith
SfevVqicC85F3B+pSnAH+g2xnn47xPP5lqQRGciW1wvDaTMh1gHbwwyYnnslWJA1NPh54XlhOEV2
DN9jMrvZpF20mIViNxAf6I9SC/a1M+BPm+tTAJ4gI7nBqTOdWx81/yYgKyZvfznBntTx1fTBoUvU
FRruXmfbCj0bJ+Oqje+G+hzkcwjuSvhZqWcF0V0JuqPSvPPJbgydSQ3znxi2snqTlrowLI6aGB9s
ZxFyruJRBfIvJj0yPkd7+DfgIpRQ2G2vONgeVRRwi9R6+B3D6SytNze+K2AVJvfQRzmy+nbwdPwL
/UUZnA/pQTxzbxpqYDrSYN4hPXKleJ9TCEoRN4ST3saBPG58qBXMRhFENJzWXQPObl1Pv6Hme8Mm
JFJNB4IltKWd8qwnBTwR+GEDVf7KYE9+t+BVLlHz4wJCCf1cSxITi9AkqDlnpbyWfcLBYltHgD2E
ss42XFGJHfKv8Wj1Y1PKg6zEvc3iY61NPF3qfectK17tlMW/9FkKuMF45AJTe99rPyae5ayb4XG9
e9ItHSU7X6jZqeW8k9ssm/j25kRIGW0zFc6aRvRlfIwWTsIS/Oct4/NAtPbj6IpZaDkSOy6R9Qb3
EVjaMsIN7ri8p5qTTpVFJx0AHZiT60dTHuvc8vX8NFo8201UtKF9b92UtJ6OAeJKEmRb4+iMOFxM
HGey7FIk70r9KBnjq/m8NW5L7T5mg5+a9Qbf2EqvaGSYOKDXFjAVFrg082oHtbl2EyuiwkXoHrYg
eIXaMLFBFIrbPQ6hjQLPA5RD/3R7TA8B9EvMOOVNuh99p7PDMZ/ZdClAlcVIBUGjLkOERQUrDxT8
LPnsbYpUmEdRrhx1b/AapZHvhdbJY4IOMysgXl+v8to8BIQyqHdR4ltU4glLlgbzAwE1TyPuyiO+
m/5cXggGx0RMzwTS15IIFW9Cln315wh1Ro/o5oKIPZkI/sCVlpjiHYKgnL23Mv9r5LfWIhqA12Zw
fNgltkxsul0CXXQ2nRkvKbdH3LNaXlXqdw8OSJgqNgxQFiQanSbaJcjF9Tx3h7eJdK8sPH6/Hs2Q
CAhgG4lSShL4gwp3HrfNKIddBmXKq8C5xyUq+VcXss6SxR5/OCXYNr4OY+2kv4NJBJj1p+bh4E7p
XlaWCpSoUflLHQAMxtpFcrJzuLZ7a+RjwidrtywOUcnjPdI0pxO0rc0wohcN0IqMpxoNmxqru8Ux
nZ8NxpZEwEfM1FgtEA1Y6n1yGvX/7/LEqjdjXl+KIjlV5D887pAe2X4om21DIi9/FE696TNlpWvP
KLvX3SMoqDUb8dHSv8Iu/SeM0RnnqqrqkmJXsXMYch9atGeT6HhvVIilyY52DJD4hi9Z540s8tMS
EzD1gtHF1rGlEx/2Uvc/js5ju3EkC6JfhHPgM7Gl96KTSGmDI0oleO/x9X3Ri5nprumukiiYl/Ei
btxDgQM1yUcwQDkBe7FL+fsBIKYi2pXvQHGQUErfMagp6jYa04vF3Zc6DwUrr14TofW6DWUFlEYF
SK2EVDpB50Fx0DSMCtOQEvDWUuORfrCV77cLC8mgYdlUhFvVOwUhAtE20XH14TQmZaAbOX26fGzt
XlWuqnePnX8TZZgpfWmzFvPDZNFV+bos0peNKbRxPg1QBTZ5Jrt7y+FdKt67Y/6qjQOcpOHo+WhN
crXjylepfvFCaCbOhdVAE4WXtEIh1ZxtRQIo1C6FfjYQRlzvzAlzzrjI5QKyJFVvdB4dQjRjNWYb
IQ6J8Y3puBoeIBkx0VyR/mErTTfHkSMvziR8vSFnQQxFA/pw7VxkftOxd9o/MaNeq3/qZbysbQ2c
7qXhuJ53WAvvJiOFAfvGUn7KjvHaUpdm9dJspsCtW3xkLWdc7kuc2YHxV0f/NIH7XnmI6BjzV/b4
b8Bsotc3CZiOOuIogu4PHkI8Y3AGLhKnC7K4GX88Dkt6hxhOF+540Z3P8n/2RrEMyfDoDiUhjPnk
k7m6kq1nMmGXWFt5dzsu4afiYKFfZBbdfOPBhtZqYpJtKRzzd1b6UdabEqm+GTDi8nbhABeYkp8c
aUOLfcOnkPh7CZHaSExUx8Q6akSJ8bY4FoJ73WZLj/ydibkBt0OL34U8xv1qxJqdYsS0eQ7w9STJ
trMnA8nKQsRW2cE0D5HRiGDPXKo+G2BiMWQtNdj7pPwCQofFZ6a/V34Nflmne5iXgPNH30IQx0sZ
Xpr0aI0UVr065kTL+B6HTYjVhaaOptl2JVhl3p3ts0sZ2ML3hKz20FicARmnDark6bugtKTNjxy4
Yj66Fot1bt1D5Tfx33ReGZXtkNj+UrRkafs/2uQf4xMd5D9Fod3CP/nEcUbJERsDMNv1eo23QOGq
HVSg63T62v5VhveInt+qn/nJuOg0ZpiA89tzcIlmH6LmOGZ7j0VG5b4KZFUrUcm2VcCNbmmxLZp9
xf2goyv7mzZnzV1spnO9RqBqWi/aJnXxDG/tNx3Gs1q91OKrh8ApxJ+NRifR8mzrO0l4kWeQP+Ri
WgiGyqkqqHdq7j7dF0qXr/pRYx89vWWSY6/9tcJZ1BpHAjtbu9FTwTHemaeSbPjANNzE73oC5RTZ
j5N9HrXLiK83AqZm5MgpA9sKUpqxP6ygTgegZyUjZg2KMaL+2Lu7LoFoCtj+mugpzT+4CH3F4N5o
OFaAGLGtwHde6tusu1FInoGxJV+wEu65J/9mxA/Jd+DpBH3ykzvhVFISwESKbQZQwXrb/jJ5PxmT
ncBFdzImOEM0T1OcT59ayZ/4KbMfDelE3XX53lZ/HAV/FukphYVDKNjiH1xku96F9eV/JMFIXg3B
glxFiio39b52vIicnWORIuDoBLSYSmlQJhO169u3mAeAAks2l0756pOIB3jCoehdK7O1ISbL76Pm
iBkmDJ3tVyLwkHzwQ63Fd6Fgs9HVrT7EZL+uHGDVUqHXDaeQfB/ance3FzJY1xm8ah52Nq8pzDre
8ElQaYPnBiPlqSHXrVpgW9mBjbyX9fQRcj4qzHunfeqcWbzxn+48WxYX/r4RR/5bd+66sc6thYKP
KgQgZQMGgi5qUgufhWy9x7XqPmLjFrGmC/DWmPiiU+0DLL7HZjpxOJiYGxPGoeX8YNjlJG1vWGLg
G5gBke1KisDrGZ31pDPh7C18xpkID2H05bZPp1dx/FRUYHlLO4AnDQkrfuFLnKsKkFsoGQVOt9Bn
yXTKyPfW8NpSIiK11h8zFefI8Aw4cNjmi5MC230u0XHvOi7BQarU5bHEdmaEfx3XE+0kYVYepLkp
EUSGBpNssA2S9yqdwP8QSNxxUVCYMRIHre2C2DFQXo8KtPAQ9uaHy3MpTEkHsBGTKbHMZ+m97Pav
CPp1nl+qYiRL5yIpuLuCusiQ95HOgzN6pPADesLR03gkTKaA8O7BCy2CB0+dhMkt4HSJEOFQCGzh
TKWau05eKIjzRGXAQeNP/ii/HGJ9ytCvShv3rbOzfOR6W2AhwjsBY6EOpsPC3FU+RHGU3d00aQJt
vYVifTgJRJQPX6ZLGo5/LFwxfWp8ODV6hAcYgLxqk5YzUUMPgGU1AJDSLIFPfpgp6OyCTW2PZq65
PhGLfJarV8u8QPZb2v0+0Snd4QEVopE01KXIU56RlrV+DYP8k4C5wCHHPHbgvlMDVwgHyU2Naacg
2s9MWo+Q5/IvJXo5YYkm4e+r+K1KEAUUemOYovSd7l6j+tAonI61OaHjRcfyPHwLo6s/wDp+4UQj
I0d1D48Eo7oJNvBt/l4xu6kRcw2mE8tgocd5wvmOSpqvcYmQHCPDx11qcKNPxj/cPo7qL0rIU3rx
a04v0TLdhNLmPgJIZf6zDdpHC9ZMRlnROT7OPMFjznIIU+CiA3VXt+2aOMXciHkLe9Jngf0XxJcs
yfdqYlGSNu4FU59CgAVrXcJ7blTqq0p1a8JmNUKRoRjTcOjywigPXNjjP72jfXYDxN0RdRVek4nX
kdpfL5kb2SF2nsZ4DLHZdpi3PVIoRtdjffuoG5LXPJxN42D2O1y/CunvYJ9VdM2767prFsKgst1f
+eVX2L0i/btMP2p0WilDhJiRPDi+S+jHgXWtdcE4rM5bZVX3n96gzXDoouOt6cQJiBha6s5Htcnc
YzocQAro2qfhRrgu+KCqQ8XnVWOq5cTscGC7ulwkev30zDVCtcbjq6LUtsC/zqhfYzbK6LIH/GwM
zJp8ZsKN1la25zpXALXExibLbon+YWMOCc6T0VNVmZoxhmEtwAyQBWzHBbMLviEKOOFL4E2mrQIx
1zYJxYqlxfou5MVQm8wimNXk9EsasTpw7wAsc07pPnJMNKrvnWTByc62A8IQ4lIZWkS18i3CLyH1
HduARRH9Ydr3aL3k2LdI6y0JHHgr2ryAwlHaSDD8X0l1U416W9CJlWc7U3sP8QuKA8XOarwBW5pn
VEmbf011UuJbKN5d1h1mTYcOjOUkYZA0eCpyV2ftk0ZmvqJxAfMNwPXeyP8lSPNcGp39E1a7mrRN
sFUddVGDbdF5bVWc7RjuqmHnE9dGPHSGXTexDnhxJcbBYjQPousAaJjtZTVsHPHVaJe8+4dMZLX7
aviXpnc33AiPvehwEvq7DzTaWEEnm5lYpuj+I7gEccIDQ6jOMvXa5r+a9izJuMccnyIF3A4uTXNi
fJnXhId/tOvxLSVQhgJcPwYUzO5vzLmBhJwN2Ah9zI1TXY/VXAZK15r4z+V1JtzTRIot72P0bjcr
37yn7ntVHz3zHtFNBwcAoNI0HtKot0mVm1W+mTUbQ+BubCBqUmMdV7tM7sIisY9de/IxYtGIik8s
64smOrjxn7AeWcb2i1UW4HdXKxn7vg2gQp12jI3jFCz3tFfrPeOp2hsAGctdpgJ4xJkzj3nNK9pe
is1AlDUcvxSfJ9A0H/0BAcnrN3NsZpVD4QfiUpQ+R64saA1VtUnNfmEWuxzTQsvmo2fotYkOeOB3
IhytObdk7bM5d66NwN/COjYMeFlJ+Inf/BBFzglbYakOnYzIQ/qR2Ou6uJJQmekGdmn8Xe6oLIb2
nyI+PTUjc/ovHk928GHTQhJzStYR5h42pmgr4wbk0inQS9gY5mQHNeXpjydiZHOX1KI9+dfxD49s
1AykB9x9IaSgbjQ2dvTNOiB3shWe6anLmpSWG4Cp1titcNdAdg4QunCdaePFLAciJB/6xM8wH7XP
GYLv3mBuQLOciA4l3CzujaojPM8PL3cwbsFlsVMQN3TXGyejI9hHW1DcUqLGGcQ3tGWm7hqkIQ19
N7InGDulOgHbCFPdypH3CdBz9JwVRunGvcN+snAGZRxjXA1V5oyY6rDeJfKDa5VTruEASqLtkL0y
Y7qAOAbCp8R5dQg0IusKNXA3D4NePSjwDaiChuQxMNY0+cC+eVfweoMyPx+6l09j+DC+qcRs0+Ze
hb/QatwA/1gA3iKGIIuKUFlI01vbHbDHsh+NSCO88Sf7hjobqy+USrJsDNhYfmLISROjIebXcMvO
QAHONEmBKY4Sa9xX/Kz588JMP0bsreP0qqnTPhJxzDsUvfUQfr0b3XQdiw8Ttbx2foZhQ4rNVL9C
zf000M3M2uJC7maa8Svlt9uaFFdxwME0bDsOuc970q4bHJZRQbhZ0yGwMHA65kaOjIMFyXzne8To
HE7hIY2t8gB12C6vZWfu8dAvMrCv1dQSBnqgRGDTnNfUQlJSKs1rdVnZ9kZz8cQl0SoCbe/IT1S7
hesovBxdBjCkSKuejCHerBwKirnQoT+EdsThl8SH1ATrv5pqiUeDH5KIDlk9rEeVX2vKRWFXm5b1
hING46b5wkT/x7akdGDy400QMKPYySpUX1HzSjkaZtbeSXeDsgyj4VAIXlwFxrV30WDDVC+OrZGh
jND+17rWEU1L9uyrMD9tWpQ1XZX7vCQNTm+dP+3IF6WhrixEx7H2D7ha4dIYQJP8Y99Nb0vDOQy4
PgpB44TOQ4BQUFhmC12286oZF1VQLlrG8r5+lDCMmu5QI1gHR1eY6FQh5bXEUoxlzijmhp+j/Rng
Pfa5Krpzmvwb9V9Vu/oJVR8rBfuohWO3RVTHwkwMEQd5gdjt4sa2d5KGraraezrtN+iBKs8kb5d4
29r8zSCjxiFHF9u9jsZ4bvqEBTSe96WFkZEHteJ9F1m4sc0Pbl8OLMl0KHczBjO7DvG1FjMb/bjL
RwhkwcrBPptPVLsaCaov8IMMylz6ELLMdIP7ZSdCd9UAYYtKXHnZpVesrVLxGM6xtBpbxeW11H8I
+oe15jvv/4zwV+/2ZdPNhVDXVuGtffMvw7c+wm2UzV+Y5IQQYLmj03TmOcXGxAL2GSk1I7WcG9qZ
/QuBjPek4bjK+8mSD4vQQPhoa5iXLLIysG1O+qWrSwqQjIx3osIRG1ebLPaD/LRUEEHIoujkoQcb
VqHOFlaVXiYs9CiUXYXWVwRYHdE2wr08ksGN9VM+ucEYSmJ5UEChJbd+fI7+p4Zl2LbWnL84Td+t
Co/wQ9Femf3k+RX6BwcrGI0bY3ZwOMG4NitAEA4Hyj8WAElU2ACyhGQ4ZJvM/AMyDsp7YllQ2afA
P+LY5ln6gbMlsVF/kxbc5FQJxFebQrUJ3yPHfQ5DzgJliO8WNFT8JBN2BCBJhspnOQplL0s2KSao
juN2RctEafDpAE1LeP9HyCY+ZoyQIdvDPDwoPo+/91broN6zYPJYLm9c+e3JkljANUe6dT4m8ce3
ziXhDuxHpisXZcKtEsEiL6/ErBaEoGZEPBSijKHA4dX31Fhj+qU0RyERTSQeeY3VRanNiJTDrGaz
TkKgJOqjFpJeqpEX2cb1vgISa6NGQgBNFR5yxwHf085afe77757vXsMK59CChmV1bmM3kV5yVKwe
u5C/8ihkjPENSPK40j4Yun3x5ZcGCpNN16lFHQq95GQ5nJoyKz0HVk61NnXtjHRCcpJNoT9JH5g5
jYVdcc59e46ZR3NvhEdV60vou7Hft9a5JZuORKGdCOXifNqNjEHwjeZtp7N/hAYA8kiJl6F66e0l
fI/G/VLHb4sYOOaYNcindYbPTzO6XYVDaqC6KEH1KNpuPkQHL8Piy46lNg6V+kok/+y1086tLlam
NZJABx1UpmQtyqWWAvd3Yf6VrIpCjm+mSt3l0O6VgtWj/k9W2Gi4hsl0rxpEsZr2Up2FJu6RhQmx
zZQvf9CW7AVWXum897mxLvBn6Ow+sUssAHVMOTW+vrmImLmtb96l65wbyyvJRmKKNugVM1d+xkcu
2b8paDZiqbMVAtZfcS+P/CG0IOgFuPTq3aTuyoYhDeDdGo996Jwp+wGBz9rfWKoh6RseCjllTAlv
W2CQIqlZtzxF/y1id9UC31eHn5hEjiA0VEmdFr2DBk8hdD+75EfLYPYAzsMYyGlUEzl6nLXMzQ8D
27bivXodm6hf3BQ24EkV7Ev2ao417nT4jKxqt32GbcQxt9Myi0IxJrZmXiGLjvq30uyprZx19mfF
u5YuQGhxk/3rrWrJ7mK2JkfuwC8zOfg0eHT8CVmiBSBhtFVUYAhgiBK9h5DE0662VgVE+xHckZ8T
LSOf6tvwWHCvmUBICqgBmb5g+ytpJ2rja8GzfhqWffvXVnOMqze9/LJ4L1fUZVrDr0tHYtG/i8CB
UgZxQenI23Cabc5jxZVEn4TaT7dGv3dYhZs+zgoD3CDUiKG4T6yi0rjkqbtKOKnq4iZ1Z6qzXiXq
D7zuucpz14l2pKtn2ONmWJmtli7yHnd//s+v9mKguQUQXSC2GRVKBkPyACPX6WEgV+cw/TIb42BP
5YS0JQXdpomPvsJzVJL0foTBWXAsrBMoMJye6p+A8gDeCBRKTUifWde88Lr15AWG+k8a7w32mNG5
D+RMIodlC5i1LDOWOrDcEBGHXo4FoBqW8EkC0u69HPcyfLrAkM0dD8aw2JfVkb+IfOrMeEwtvZLq
cCRqysw0ZmD4USPlqJmLTGqNj16DSpDZSy+9Gxi5TNbWWv3rF+nCaMiRKdRFQi4cWUU4rE996M0c
zoce30DzVaOuM76VKRGmYBMUJMh+quJpIwvrqO5WyZF18o0MNIX8s4OSyZHK4OCkeM+GjtaYqkTb
g8DTliyb0Bb0ZO36/Q5fM20H2cqBpNJ0fxoLywARqugw/PRiPyr9ZgrXFYww+F7R9fDdculRBg1g
mhhBiEWWMB8wA4E+AllqHbKpHjnMSqZGiJeDuavHCZblrDW7WFIOs4ZSgIkT3HX8oVEsqKyi5OVG
fMqcBKoR/wmORhWUYphcYmbrMGJnBP2vxgpmjF963yPjT4CpZCs5rUYml7366SAn9vrZoteqwlWZ
wDWLAWiqmPL5h3C27X03W4B8pteafJRWbGTOeShwEINTSETzQgswyWbOJquChcVrbSQqX4mLatxt
LZ/pQzpLSGVXBH4hKCwspCG053mndZikL0kS8tzk3HbXmNRN7u1cYOUeTt0Iv94nKA6WmkBMmoJP
UfuVCy6EnPDcIkXdEZNU/FfGBiJNr4I0p8fEL9NVE1y0vNmpEGD0ShJD9pcNPQMpu1uP3zOv42XH
oatmUyCqaBnz9wGIGx23P1L4zu1px9OfriQSg+8ryCcTA13PDUG7ctVZaxlvqN5tAgmbTlyL4Ron
XG8DPynlmQ9EfE+pfNfF3TMWwltr2RWlA2tWgsikbsKMhu9gYGLOYYmjESsqx7bsUXf8b4QHDVWq
9ZxljZc7ArtGIJ2Hlma0B5GRG2ZlQq34aWA7rvXDyvWR8THTWaycHTbuLjd4DHFYFeNpoBSAc8yH
6qqHBGmmzbUdswrb50uFEO+nr0595/tNPAYlcJfm3Amrc0QrgTr++MOz9fprBIk+IBQUX5R43FUB
WNQ23AdcvzlNejlREb5vJBe2gMmasuu2E7RL/WosjEZGozBN3gTfUI+oZIGKCHOOxTxXcu5bXiWE
xNl2IcpBfpuMHecYjLz6rOQbsxB6ygPn4DyAoWUaziJgGRmPLwEMAjWy9z4rpVkGAEPU/Eyrlh+e
y4jWyeakFhfL2Lc4gtqTil/VRVVvA06YQpnTiM3xfKFMx6Z4tI+xbr6FOUIsrmqPTh7OaqJYaS7W
t6Hpftwq/bK1H2TjWkcpzCt8PAHuMJM3LuYA1uw5S6mCVXl+HJJVBd7FjUCWYV7v8SxbRnzy9U/6
E3pvNVI26+2aCLM1ETs/P0lO84FxVspT0ULQZ/Ex2YUv9QSL4OqeinKKUz9cnbJYJwHlct5vP1wi
Q93FTfCWKgimBaysVUkY141SVGMelxSA7v3J4+VvGu+YTosDh5bondLuAnwEGb4zUpTlg1xuSpBR
Ovwc6gUJVmHRQgRlJn6z0I7zlVkdlQA/cTCcJUHyVhrnquNQTTzGrdYemGDLQ54riEx0R1myZN4M
covGJMYtvJPpd1Z1ChWnoI5AC3sv0I0ZTngvqzwR1ikHZdG++3yOCoNxn4/bON9l2hE/sT4ei+GQ
MVzo2EaSGECLoExy6Qcg4kK2uxpSRJl92v0/aBkDmQQX/SwujnX6ykwLIwWcLFN9QpLJi1Op7iPq
mMcHcKCA3SiPIQaBYWFk1yL5hxJrxxud6uHio+gQNnn4Gbu2vRUwkm22QmC3lyonnbyGD/pWuu28
xolVurhYGtYUb36xk91P49UHJY53ONrndXoDJkzoYVU61F507aKu1K/IjG5Bes172L9TDopEtc2T
rbLpF+IqtjtWLca9kv86nmSp25PeLhlMFI7xLHlDZ0fr0WJMv8foIsurVmLDh8c6jGtHskaDz2bV
xbpw5D3XkhX69r7M0D+wHjo03KiJw7IHoKfEoIdVASGRxM0EDKLaGbEOQZ4mCHg6in1onBybvrkt
phCtblsfJcZ3W1pXCgc2lHDvi5B5B26HzzRJpUnj/A7iX0k8ULlJfgYqLXia+Uc/0q5Dho8olezC
ju5imo3NYGEUiEosydxqAqXzDGKrK5DVBP1XvX/yyASZOFKShJN4GezAK2/Cmt+yb7dDx/EY/iEa
aD3ve38NmI2o2Ken2zgni+uode480I/VaL4F/jVr6TD9iUhPYNRhAYHFZTK5oq6WNediuLOKztsv
fRaTCVylJ6f+C5UHer9JcsYmX8q7kx4y9U1v61utYKrCSVBTGak1y6wFJm5zCrCWnX7Tsr3luquB
32iMOBy5trlwhXVE+gakV7IbjJfJcPYy2l/tYi/zdNnQE6mxl804uWfesAlE+nL8u7SbNU6WrF51
xq9p4EcbaVxs6dwsiI64eBxZ9roKhEjduLgt/sFekztPN3kSp8t4wPRbAiHTFFipLx/9orVo8COf
oqig88DDcBa3/x8Xfq2cs3FJOA+yT++Bk+CALY4FtFuIQVhScM2KN46dDLbzoHSOrty7JveaL5YJ
FpcOtpbC6iKjpdXId+V4y2CREnWHVxTxUU2pJFjndHsjcTUtvUPxWtE/IoK3flGiZLDEPUfZK/KY
60+qeWUEqn0UgocLfz02lgkJQWzjiYXc4X0GylGnEVM4GMl9ePrLmoEkUyGQtadex9yeHEGvyf5s
jt2xMbDgKN5qIgFo6cn3tj1yb1szik1xE3xjOqtYyjsOBl8n/NRZq5DMYkvOvRJWi14CkKVAPK0s
mCnvRrPJuoa55KFMFvx2p2q3Irjk7hcATryVcEHTE8iKTTH0CN5UbolkNbjabkhfuqiobU3eFJcu
lzfFeVT2I8A7xmXI+ipPaPrMo/zsiB1A21MJ7ohjPU8XIujEXxatLueQ2VA9m4+GXf84JOui+jYb
ghLG3jUQl/HEBaRNVUbHHgePyDZlCfJ1+iVKMQMsO6777bRfZNF8WN0llcIWuE/uCZltmZhF1i/c
8tuGoWMgIHcBxo6jGh1zWF1evnf0UzZcKE7J1HbldCs9eo02dv0MPZxnpGucNHwmPo/IkEHPRlwQ
mNnGfO9ry1RVZ5aqbcLiQxmI7WMfyMrfSDHf9IzlRnuuuevDa10+NBbIYBBw+uCKnrlovJPb1Qru
avk7ckZqybOqDToWtz6C6yxgvNbUEIz5wzQ/Q/k+4kqDdbQOWnjwyWTbQ14yrgJhYwz/DchTBK9G
5Sq1Q+u2yDzkwbCSdN3BK96m+HI+MZGyXcB6WfYK+sUtdenDTX5HgY0y3uogvy3eswkWr0rDJI4J
KIiOpXqoolvtnS2qgMxHxLiYTluf4auMrhbsAoF2g/ksJVYeEIHrd261YgvgRnD8eDRiAAiKcCeN
v3aAK57ay6i4l+atow8SenyGjBwz8QKGnSmgC2ve+y6LloGxKs1Jci5oi6vpiEf5ViVAT+BqA98z
Vakq7doVDmpsiBPmtxz7XcxdYCVPos20jME3aBZF+9DSRS6SrUmfqo/h5OD0v65/SGBshhVJFkLj
tIBxQQli8/gH/JF6H4pr5M4ZjzWu68G9VgFybP4tvXGhB1+NeQvQ8e219E85QM26BxfLKTIg18Ld
5jICeU+1mXhDfxGhcHX0Vpo84CxHkIsXY0jZ8fjVcxqwmp4HEcdIAgB9STb+Ln2T1tq3vr2rKQux
ZEBDQ9TnT/FYiglWyFkYrAzKXLxwM7r3pH9r/VPLnsRumLqxL06tkRVnB6ztOAOVlWFcTOtocYxQ
EZUrqqY0Zi+z/4aKNMmRup9C7sa4NDgE6G5F9oozJIT0mWYfJNkC9zdCDC27u4NjG4hxGbCL9H8j
HP+uLDlDkyTF1DawFOl6zAfti6CdafJAnwpWCxzkxnZs3WXPY0R4tCCyLLNZGJSMuSOlVo3LOtKf
D+LQY9KKblHyKAziqPlTV9+aArAfFovyABP+Su8xosJbCb8DQHgP3TPgJq+8w8iEATxARRE0y5oz
IoV6rNuoxpjFOBltM9oSFXYwyFNSwifOxoTry4+2DuyhhgSMlKxlYfyzOWwnI9L7GCPMKzMawziz
3nLjUXE0J2DE6wg92/l2O2i7NkXvNp98yL+Czm8T1sjATekYDzwcVRFTmxy2fccGtsPLwM9bPwtK
+qSh8hDkoTw9BKs1eadlyrSvVcMS71wS3QuprCxSIT62VpcJxd7l7ONUjD9dbS9K/WtyRYoYpZ4z
E7SvqlLh/jE0NF9K8NW6fzb0GlWylEpZ3HFKt+2vBCpxBGqw2U59d6N8xoTRNb1hSML9T9JfT8EE
UD0xcCFap5y3WoX1xoQaaWrfYU3kZ7q6Cvx6ocdV9Q5iDkVtBxzWIJDkjnCtgfrH0VsXvsr6PrI3
qChtpkSwM67YbZYF5pfe++7dD5GS94BtZrLtAcoTT5kU/d4PB5Pka4ten5GRFjC0LH9dqB2sX0ix
aMeSR1J4TuU+UtZSaygZxXKCN0iRP3gZ+eTa6fbnDArSiQNMijFiBNJlv6bihsF/F87LmIz6FQkW
0oPqEc8ECE+PhSve85r4J3bEEbWj5TCdc130yoMu7GOqX0IVeycPM0EIzGQn7LEFibO/NP8uoncH
162QDPEkDNC2neYv16hu57BFWzkkg5HaM9/4ngjONEzavNlr5VXiW69QhJOGbwolX6fwDh9O4pbz
jqT+wNwa9bzFTe635MMon3X+rhl/eoAfBn3K4xtL7LmVqSsaMSh4JrPQ74iwcPez4YDQK1KFaZjl
XgdnJEXZGe8D7QEmeUTNjjkgsc53McHk55Q3ctAnc4th3jHBnjCMOconRe31kDNPDbOc3Q+pIEtD
5hSbgjVypj0kwSczfeLSdSCFTWb9Gt9pIAFa0wKVEgfFVlGV95pqDlPy8E+XALh7sJoGng0LSk+0
tUS3clDDXPNmU4liwN1PYasByIzvSik2RjzSHveZQt5V8YhoU5eq3NB4MTrUlvN1FNxEpTjLfm83
qH3Wv979tFpu4AyEDmVBzcEnFGYftPoHnkOMqTmWb0V/CnKanJHNQt5K3OW8T+eVi3VD6Z9CfOZu
dcsVqLH51XJ3adveO/ufyKNlzgahcMp12nG9+WezFRzK3+hkZqfA+3/XMhoP3d7qWXR3H0OxgpCb
N+fC/84RDsB4dyaAXtq/QhS8WOZsI6fVBE/n/KpUu87ylmR+uQrmRa9tMILt1WofIqiT2p1NyWnS
FWtIW0sW+0Qq3zrlVxIbV9t94GLxBW++q0gvgwG0rAgl/zz6/ONPs0MPQ5PxkSgEpk92muXWYd63
652ikNo7c7hU4e2EtCKg7GHMHxBqp4JtXtlB/6iGdWsgg28bQJgMP9Wh0Zln2HUV5zA6CxhcifxS
+q+weTTNfWiNpWYypdIXW7IRClB6efV4AqOTXaEvEA4KxMr1Th5ithvz9ExZrhLOKL4M/9B4TJBX
8HRx/RtY/6L+J66vyJcDQ1wXnrz2J0mvhkKMpYXsQcbAYRuCKyDe4hgbXZD6VO/57tV0MPR6+bL0
jlOloEPJaoigQ2Zcq3nnaJuiwmbffMXc86XD8pfRIlQ/K0gFAeKNaV0yY+9DKOYZ2o7XgVVzj0J8
8Ie103wX5q2QVy9c9Mqtzp5J8OEN7wHAPoXAGkSPztwl7J7iR+ZutO5s1d+J/Ki9g1SJg1BuW58K
S50VJemyuMCnoEFOP5Eag+78GuutSWbFMjXGDHzGRk+FMuYFNp9BeGggBtuQkLCvSOpXuEHN4CfG
fJ3zoQoJcvHSVG+C8GjCiT3lfThG1dxUlzmoJ6KyrjiipQYxTchoW+VDYvN383Ld5sZFS+6+Ha5q
u6X6hseiMQXrwabCl3fRTt3h4iIJOc4xyACvMuakEE28AnYwTEYOxKChUtqXR+c1cTyHG65kwrrD
0ui2k+EW65dLXkWf+uUSnQ7kCvZaSZFtDVO6bcAme83ShnpHy9kq9eJ9wHtKQQuCLUiNUcI1UvTO
PtfUbTJcQmPrseQEMrq1q5AJ9M0ID6auvQVecGrs8j442S5vwpXltRcFCcdRm5j5VoX1EpMU7jgy
qfXeqKOblMxIPl9Ao06+QDr1lBQfH8eKUsNF7JaTxwn8S3scJT+5pLn3lCwo9BD1dnesw3QFGRNY
Y4sHNyDRB5cri5NvQ6c8ttJWTmy8TZq7TYuoJ+Rv49GqXpGWrToMfYX4Z6jxxWG9QmosPpbapK0Q
7BioUc4TZ2sPTM7T8Syygg+J/QcgqIPruDlWqfIsU1QA6YIKHw9S8w9eK26jkv4zaTltZUvBnLJU
oS4KG3k8qd6owmRzUR2lku4NsuKpIX/1RJkCc+O2gY5p0iSLt/Gk9y6pgmwCrSpgNIRqn4whWfqI
NwGyhmOwKdWeg3Kmb+gtqHYKhyqDYIx2KHOxnVKNBcDPEXZjayU7iazejTRieCNOAxfF6VzlzMn/
51KxQ/bwUX1MlV7MARtjDBVqWfCTYaXMuU71ZKvRKd1tRXu1gDFB+p3x9ASRzs2Dac9ABlDFtmOw
aFl8ALNf5dE3RpRAfUprrzYUoiBGkLf7j6bz6m0cSaPoLyLAHF5tSVSOtiz5hXA7kCzmWCR//R4O
sA8D9GzvdNsyWfWFe89l3z2774ROrERImMbFsmmC63cESU+0c09CG33LIaIJR5VSFB8WcWnQBu8O
mnRPMdYA8v1x4K5rMVQYNmcbPDEpJtaPvbuYMAGbOdZlw/s3etZaVu3B7TOcc/17TxH32pskl8vm
rMLiGOAiNj36kjK6OCoTs5CMvnCCcsIMLtB0v5drU4cWGJ2CjqEqwvf21CvcxqRno0w0jW/ByLlj
SqjCSdWwnWiTvcCAgZp3PaLNLeCc6NpIM2BR9unMlj/G2JcGLLQv0wU4hzHHQ5QmuFAGYKpGySBZ
XFlmxQSCl/bXQB0xzD0vO3IDZXIaAwp3/TEMfGoqi0SqstCRVyAFqTdV2TEpH6ESKkvqpEUlv0wS
ux1q4VH/HYY/Fg/0a0heTKSS2VaPMb9U21b2RPVU7MS/Ba0wQt9FRppThyOqXgLKTKXPgDwX2b6u
L6xWXyqrp7ZnhVW8ccka0H4y7bsnyDEPHjoXn8k9x6w0NUAjpM+a2Qcnzmvh3ulrF1VD48LiL2Jf
4jB/7Bz5WpLhSJZuE7/XmG2IzVxFCbMUzmwQPjDvNiMMplFSgbaHwqFLI/jUcV5HPnRSWV8kOb/y
B73oAlCDOnxbYGlKtjs2nLKjRWPHJB3bK7dfC+rIn8pfiIUvxSD3ql5eLJQ3LpNjVZaLnmYM5kwZ
nMZ5HOXdTJizCPeWefVIQ+r1JLmqpUQu6rDISplZ88WE9M2OYWNJWAeg4PLyNVPutQSVTJPjHhWs
23r1piuITtUNZt5g2rWBn4RPRf2JEEuk3C3IGxYoH/1KEDiftFSsjyofUL+1bPDp7vjESWGk+YP1
B18qaf5aB08pYXegh6m0tGflXjxqXDrultKCgPRWrDW2pQTakysBPED+MbND2PyuVMzpw5MON83g
tSHGA+++3wCKU1qADAOByIgRtRyF47Y1zw1Q7qTmk0ZQa1bv7ERmh4WX+CCkZhpq0Of4nOdUQfI6
3YVZ3NMs8k1upPY5KHLXE3fc5xRNMEcVFnw245FKvqnmdipC3zPspZ6QRZtt50zLCaoCUwcka1x4
7ovChjMUJoM6urXwCuKXtpp2/NhAgFFQklC9Kl7sa3MgK4OnfPRLKpLK/Ewh7wvehVR7UGqS0BBj
OyIVA/GrxWcueW97IBKiRWKCXrmdEf+EN6UEQOCgBjGAb7ofgoVEi9IyCtWqcwYDI/vuHHHgUaBI
GW8u0hdteMb2De0JwCjGVJgSId4a5UAz9xWMGAw+nSb1k7lajliw99cJqH4mWPllB4/0MIyK7i1G
AOBG19jdigL8bOozh4c+S9l4TzLAAdl3O87t+msBuaWE7KXGzPZMpCjTSUmGoxaCytefkpQgwCsE
Fm5j/S8d7WNPraNA2oFmv05rZUUdsyRVjgV4R+2sYvglehdveBYh2lTIsyGPMtPQcFifln6x04uJ
tQIJvEOf9cf9QKZrdGpqqgNzOhSmtgm6cR8OpMeU7lI3L1X2L7GZ0gIbZJcuHW6qm0XuhRciQEJT
mMqrF4UfcUBVFmmIMpyXqAleyuwvG39aYg91vOpaNSzsDn20nFkQS2pPYRztBNOAYb2Z8Kmy4DvP
vsr8s2GI4/I8JXx+HZSmMcegxnWFWYM2lHdGOw3iiK/6xWU4UCeXHi4AdlqpfDnlVY39zNJW6dSx
+d7kjcND3C+QGryWaCE6793W/olmE9pboNkSieIcYcwxi9YuSOi8EZ3mbLc+ME6s1O6hjgDWSKhH
QjsQiNOfO3fDM8oNgn2SZ0M7ZMPTSIEfhtSE5U2oh5KRptusiWRC15WdY9LPSmMvyn3KJaA8MEen
6F/r7268q9Qy8xTCAR7OWlYNjiFlLwGjSLdsLBY0mtbEM0/9xJwfXEc5z1CiT8IPAt6eKXva429k
r4XYZsMxiu+dx2CIAVCzNDkfg6GnZWaHJteZ9x5j0Xec5SDPSXAgwS1nqTm19G0kTVOpzSNsN+w5
sRC3UDPz5Q0NkfXnGRLdmSl4sb2BnCjDrdRNBPOmW3gKLo9C9TU3pNYtz3b1eLLzNZyPoN8nkI+K
xzQd5zTLOvrVGesoI3AEXgQSKFj7IYbEAKSw7c3sa9O2u97QFio3xPCDm3NhdYh149+WAVfYfLKA
9tpVOWw8FMWa+hjK41hBnLCtpaewGO+panHTGc5saQnYIacoHiZWHHA3an4U+Nk4+mEh2aRxs/GL
nG+TsOPMKlcl2DDdo96sFU6yHAICgdtKhcF1FaAK5Zs2AXMaBUrgHn05mrgwp2Mdr7rHXpDBTkof
59YnHjK7ZMvfHRPJGGqaqcc2avmEVAaekIIR2EYQll5EiGDKPRyIjExRQz+o1cNpgM0jHHyRc9wr
zBElTNj0YbIYTGQ/NCcjJByvfDfdmg9QLHREazr3rmGuNCo0Y26x0MzaAy1ACc8M9ccgF8MIjwCp
oklfwRkJI2MTanDeb9iPFomsFhGySrXXV5kHZjt0CayCw29OAyGy0Kn7Wz44H4XFFS+SvSnMZdw8
VXlz8rcGGkGHVLal8Jg4dSe0svBeqpF0FCde5BMuBcbtLNepclo6jeA41uz4mN4JZgSETL3MlDKX
uV1MQ6vgTCEr1O8DFIXaNcBzDCM4ENfEw4BOOeUp904B7hKsNPJ6jOotE3tXucPE62biQ3xIu8eU
49Mpg5WMv4ruaqtXY1iGEyBzQJdMv+R40Y3f0rsa1Y9auhijhmNDet7Am6EyPh6rwwynjTAjM6Fp
iZVCz6AFCqErs4H3mgwnBUlp3q3K0lxEc7ImisV+oGGFWj5E/UXDYjFV7qZi8ygZzAumW4IlTyz+
GQYFGn0eSjTN/CeYbeqEwhqo44ATE7+WyxPRd+h9VoDSO3GrwqNqnPN42xPeRFfWpyC85TKW2aKD
ftnAjG6yv3q4yJlCl6jrqRF3rZquNZeFEsolI7tFj/LMZi+roOzJuVMrlr4YnnyIsbewbH7ToEA6
0ixpB7inMVLFs8c95iRgWywGdTc5pJaifJFsKTkjFz3PuFvdGs/xc3tbj++oDfpwnaYYAP3Y8oWx
pTcDckodUwkf8VwEBDkU5749NNGx1v/Z7QbHneueM0IxrAmGNRlXE6LCir9SMhK1UInyio36eaCi
82YdR/iw4Mlp3LkGw5TQZd6MWtIO8k2ufCAoDBHeJWc130Xi2xnIf6ZGMnj9Kj35GJE/l3wEk/OB
kUUHtqxYxI9+9i7JrKdB7rTx0mgbE6h1hz2SqDSsB8u82KLxFzjMI5BunPQ6lf8QHB2mQtj0PJM0
H0gXUXIeZnfqB9T7gm7LRqsaDPCgeAmAFDCSElj+8C4yyQtfQbu8pnpFZt2wQKTKYA7LeMN6+COZ
PXUE2aAzSxVnlfKZzQxqR2FATruuG+8qNOI5AU0IXAO03BpLb1seKy7HUj+VZvZau5/W1L/oHajq
u00c+FR4AFjOFv/vwPVVfqpO9acYdFwfg/csjW2dPZi01KnF+vSQixuqCszFaxmsgok1IoLWXPsr
NFj463DegIgBHCNZFxRvmnFs8AATLP5KqgHTaqj63Hs6Hb6XsSJbJ7ykaOBfC+MTKRD0oUl7N/o3
12L5EWSfkqPZqHvIgD8zQkTqv61OgDWH/Q9pVfyizH+bchUZ2AR/qv//gt9CHstvudFva02rMi78
SXwElKcAxMYWKWUDete+OuR2WmIlxEJBVTbae09BG0UlbWanwTxEtsWMH/tI1p0qrGiiCReDYJQ2
nctwbedPnTFh1uM3izadGl3c9OEk4XbGLRW46SwXn8fwL6j+Gd1fpWKlvyftitg/Meyd6i1n6B0X
Ce6/9gRtXAPWanPBjvMQOpG4si5uzgX5LrtNEiCtc01ggEh4LONAyuoq534LcY0UlJdmchqrm6mc
DOde4L+xyZIaVSb20WJi0Q/0blUb2TbVvjSalvJL2jtpfaN9qcVWBw0KCqtYmmoNUb9YqliRetZL
EHoZXSWcyCMoiHPs7qtEgTCjLW25yTFSwyR0HYw+dBkAxRcjP8qA1cVcSoCyRntBV+JBuWfXOA57
I3w6zaGEDBy8udmN5Fw7Vm+1PetRRyzRnzEmoh5cg8lNXd5y8hbcm5X+Q8aCM+iYU8RZw4ftohm7
IHFdtcEj9J7dsBvFJnB+YysnBaxYDmIfz9chB0d9DYwnRMWZbtOMsx6A+ymOamqYnHE2PkT41N14
UiPQO1RX4iTb/G6hvulAhAht34LTBUigps2HDJ/kXBRYswptVxIOOKi+Pa9acgIdsWhlFdlU3kKQ
ASTUBX9hx5aqHPZdsEuhjbXc2hp7jiRd9eqPMmgr+J3sIddIuEIavdkNwExSHb1taqBUelIqoBO5
aTpuEd8dwZRwoLoroVnLPryJasN+KphXOTTLrR28ljHjbVV5r8lxGjIcwLPpv9/+h7OsNgXe+P9s
LNh/WNS5YDA6MtaTTWW1q64RcmVMJkXASMC55VdBdmGatZPu8FvL8lTBbslz6JAC/uLYvndIOgKJ
eawluLjwTVmvu4EJvR8n3yMx3Er/bhY4HHYpCVVxtcx4YJ1HxCQlnSerEoE7E6OIrV0F0KswrhLw
Mdc/ghzfg8+plL+6unP7ba49u+7ZVn9Nmv9LxI8FlmHCeaZoNgQKDuIi9dVO3+YI3lsEWRhsmDVw
F+aCpdPQ+Xoc7DoW1oLckQ5FyUuejlDFdWwipv6PaL23sWXIqAmGfU5+8OZMdAwKoyCrFuWya3Tf
RUJUpIiXHgdzzvhpfGZsvvT+L65JcyydpVZTUQ3TjmN0kXS0i92k35mNpojMLaZpgm1bliqfwHCW
Uwe5Nm2WRvcFZK2FgKJJbN61tbBw17bxI5ubwems5QeQ9poDe//QgEIqSZFjj4dAG+cvcnu8xTjV
sfj08t2eEQ3jIVGPiYV4ksQAE4mK0PENrSzp2xQuPfhvmmBBsTTDCIX7YVAaOGbFXDfbNYSg5JcJ
MZU0iEp+D3mcnfSeJPuWftpEUB1/ZQE5Gk+bOVkUzSDkHCgOwmhFstXh54BeJGYnmNd/Qe9hSdEZ
BE1MV3nXS6gquJBwqxIlEPIHwEFnSPvoS9DtLhmEGaTsXcKMuUNfLeKfAB21ua6oZuvyZ2KVXNc/
DgNYpfsenU3VnZRxi8sqRWLXs/2NCS6oBhyI7c62f6z6GjLt6Vn61lT5c8Ke0c16xmmVDSuVSztF
FllnJFPANOnJhhBE5JT1T+NtdQRpMw3Es3eV/Y4OzDY9/oXwzWZtsrfO2MqICMMcwpZWP0jRryDb
zV25mX8zMqPmfDQoT/IIgTKjKZQPQQkZUjKNIu8LfXu8T8NT7jw18PZGuR9NxtY7BNI0jOuwJ3Me
Qllh/0YFtV/4kUKzY0ElDA+yDckuQbns+aNFDiroYWafY4PxLIIcEKJ7jDY99HSTJ2CMkSuRdMkO
0KzQNWPf0giC+5XOM1ZRuUx8Qygelfi3/y9okWMVpbL1NLhA6mJFLQGs7KJV79Z4NIvutYJipsOu
DibEkNPvpOaAzxCHs9eGxnUvaVno64IYqjthkOJMTBmK5Je8+0Sbt/Dg2MvPcPrTgg8nnSdFxFAo
y5aY9mo4swtlqoDoWByy5kL+3cCx54rDSNbXWBOikVmsQNWljZNlNsqGh1ZegOK/jAxLJdV+Vbdc
fibStZ70p/RVq+Bk9MewY+9I8WuCdvBwqZZvLDZcdaUkn/30NwprOyC7gcKgsidzsHd3w92FGhwp
NLYqEIaoWKbRu4lHzrYRgeXumrFbwWXIemrpGt7ZNmZepHazNKYHvEOswLX0bIu3co7Aw31fud+Y
GCHRFc7OiUDAVvC1ucLV+iyKnRM/dPlRgvCdAw4DNCd5uNZLl7X1P9hCpkXaZHpU7XVYbht2qzEp
UXm5KRjkt92zm052dy503HsJG/iV0UqcEin9mrWs+42EYY+F91TyEahotsi1mt2/ZcJ9iIH0oQFL
aOhfhYHzxziHTM5c2a4ni0gKlW4/gntiTi7yX4685BaO9yjD8XiKnZ8u2bZCeS29RVFjyiIXE8Wv
8W4Mt2w6pnA5u+grZiVGXGUzrwgIgmGeqChXQH0Llbz5eV0vZmF1Q77BRYEfMgyfaElfDT56nOHm
8KNXezEHijG69rhOOYiXAzzFqtEo1Jk3N4i4tY/KfmohGw2dmGqymOICAvQcy2k/6pp+1kazpP3U
3jb2LmgVt2FJWYsENwiJQ69RYAS/Xbpmcx9x2hXOm2f/NO3RRcmSJseuPkoVUVnTtHv8UFxF3FvN
dsrXJr/KGms3SgXru7YKmLkOSEtEe5HEc5d8h6bSfueD+Rc3xFPH0zYxgv2YtQwA2mXBbtiZfuNq
XOTxVaFYDrt/LD1SjVYqgj7s6esCZZzsLLI+n7l3HYgLDCOIrAPzvnChI0ULowMhaTjhfQWBuUcP
USBGdRhQmVW2gd39Kvs/Qp251WY7Sv+S6IcBWNYY4tVoznrzoVpIxfYGT92cxYVRc63i5kJn+VIQ
z+hi5HZYD4iCBAlEfRurzX1F048kpyZsRepra/xjfE/y5D9rPE/WnUxedBj3PktAa62D5jA1p6Q/
1Rxuzm7s16V21FRofiOTjaVFKuIY4wcab7oLOhMGdOUtRo6Kfm1x5+grqSWcdO+uGy6JR6PDQd17
CbEQCaU6BsbBxkOZ2kjcN7G5CTFnjjo0UXR6ZPUp/a0wtnLCY7AxOBNYcw3erwRFS0T5S6qSoVMu
uyh8KWHeNS308X6jEd9mgNKpirvKdtT0pyxdpKPPKBXCDCgBUPMEcejIxQPPpb4NMZSYFRYSQAnA
SfT95DF3hInZOToqhHKRDMk9JS8EdzgBskwNcmhFQ7cMOnkM00+Rb/CcBrQb9r6pHyMkjDGLfXei
xivxm6WzGiZb9ESytc/SBsmx6vWj5xgrj9rYYaxRkxoUs153FtpsqGTzHgTX0YnOHntTqxgZbZyM
8At6HRLko8TeHVXWqh3ZfBND7f7m1kfeXHAOEIpbR2hXNIKzs62ED2AZDGFZ8lhXWAmvSThty6nA
t8r3zMA4Rb8buh8K1pLm1uB3Yfs+KV+tdcD9trKCN9x52ATgtbcsx/GCRtmzlO7BAQ6TRvfI+WpQ
LA2h/kMi6zarziaLcjOkCdJ37ghDhKmDA96Zcxu5so18nDgm7y3tnMVgfFScTkrFfSlOk321KBhy
dsPWrCRCtpVEZEtEbwXb8JbFPgkZQy13yHt3icNgVoMZ2V4ZJW5bBXCi8pLrv6F1kzjhra0Fr65g
y6iSuWb5htnfXZCTcWxtRzhj8cHl0smRz9kKuwoeK8zZQb5tu6vTjgu1+YpUIt6xvd9JLhvYWatI
4VVc8y2268TZm8mXyX6pqL8SCj0slorxNgGGm12v7Ajt8jIBNnatu9qcwlT4Y/DZIvmKyUMa2GbE
MC8T1LE9uYslJLWeYq2vM1760E+YA2rzGitACVK8DqCsOja0AfGsOiatuhkPBADjmEQ4mFSnCa7Q
PG6cAy0LhQsCduC8zsaX8xrRG5TiUgN1lpR+nK+rFBxGRAZYjXbVADMwYyoMH00A2IeTqhxUrEJZ
2JKajB65nvzJwN/goZw5xvHDbQJqmp2J4JeVBV2xWtNyBnCPGTF75xA5qsIQweASSA6FhgqeT7gZ
h6WpzUIoDB7If0OzwSYhr2g4LO0zs54c3RO++zoML8TrvtrI23RKAZa2SFnZtVNjGsYtyzFSnszw
lMQD6VHda1lFkFftRcYHMJ+qHXEZVE+Y5YLkCZsALJV7d1DZUJ8WesCOHT/KGnmnP/SHfKLf/Mth
II1wH+KKatqshj+V9XdR0K50KUkEJgONzx7pS0m5OiuEFc0iScYhoTjeNOAGMofukbhNTe1fe916
WsD1XqNIntQ+Xk9Juq2abFb0rpWyBYvyh4Biif7op2vGN/y0x8oU+2E6zrbDAMjnRKYS6/RSYdUT
seLqXjzwYCXtiYWMoIHMVBGp2HJaefpOGmy3Tk60Ze/sa8GVo5AB8x7a6qIh4TxEMtfG11Z9c8v9
QCWmu+I+TWLRZDDqctfHyxFxAEewb6xvneq4tqFp2v01Jr4M567fE6DSDpjTjKOb7JS6TBaNYm7H
RPs1akE0UNh2YDU9MCYVewcMdeGuYJqqNo9QPKuY+7cijXVjmdHLFP3i+CSaj+UN47MSoa7OGl0P
+CKNELxb8CNKBtIq81YePL42+vS/2kzOdFgvRnEuzXULql9+BFyPFhifumeODTO4qbclWWJmacBE
k8+Rkz7mIDIq8JX1S6lCjhJLLfgyVf67cjPH3QYY3Cfc+IL0IMaTSQMuC92OYTMPkz0gLxqh1r0Q
ynUIRiTwNasGQ1HXWdT7tdSWOh1AXH5qNI9FSSj1siUb1sTuGTGLb8CYuHCBeSDtAIPsqaCaGIiM
CVit153mCxqkKSbh+KPINxby9krFhl0uHVbLA8o7y2bQJO5YJvwAIrnafgbuVq3JLOXuiQhaJTJr
mWPF0qEX2SkDjxDZmlatTGVlT75JVRIkJ7fIUDa5jPK7GKagCiOBNZrD5CeFSkyOTFBuQ4S6s8Lc
uLvBZ02jmlc68u14q2ZPaeDcipnouMyoYDg0VwyrrzX7QFHzM5y69czo1DKCHX/mSDKbcqBlRVgn
36pB5lsRcOFWy66bRycs/5Vh79K+OzxyHkzQ/lqoZP8tHS5upCYEndjxsy0Awy11dZG5f2T4IN/u
WWboG1X/SYDCGOMZy18ZsYXJlir5l9auafEiDd55II4xGGDOr+34bIKvhodVrZJ6FbpsOlBohCjk
tiqHSybAi2DIC1TktdiRQVuoOi9FfczQwGvyaBC2EsiRkLj2in3+1ECIjbTxEAX9zeBBRDZE5RUP
h8lgBxJVayjSrvtJrtzCYwiqErtsIChHcBAwhi/UhTNwBLL8bAYILkoNKRUZHe1sOzMDorutHdvo
dz5R9ZMbr6LoP9rPCOh+qt8DzOEh00AdF9olKtGsoz41VkR+M7L8N7lPixWPoOCq4WOwSigPwF4Y
zE4PduqSvVK9KBT0bwhOo5pI+Qn7EBKsWf2oUsBisnWlg3AFzQOj7hiF7EDAfaoeUXy/asI3ZjfM
tAUcycl6beNz3Rabmg4JaTZ3385kKs8a5FWNzUOP5Cc51/raQW7JwMhdhRhgiGwi1at39i0O7uAa
NJuyOMlZJuvS6vOGKh2vxejb+or5T4IiXYAV2GTlaWgfZgjxmkDyRj+PBQwyVGPjN72ea18r9xmJ
v1K9jO0GqhlTF8CCDi0bUU0FTv4iOoyz8WJcOki8UmyGsfcvBAIyfQY070nmws/Cgmk8GKwIbRdU
V1XfBoDFxDGg/7SwgMW8512Gc8hASBOQIov7I5ugsJP1wSA2bMnP2I3TJ5Pgrrta09Wxvj3oFjit
PRAx1nfO+tjAHqxyw6Qw/k0Vm/xZMfZyvGr8Ya34Kkw2wbOyYyIFBbKHEJfK24zdKoONodnuYsQ2
1aH8cwTAuJRYQWLQlrEC3W8W6Q+rltZ/4MeAQbuNuJD5/nB9dkenOE2xtcqr9zkargYiY6u3inwJ
CxZIjDdCx9OBHhKIhRW+NTBG7DVnaKfdel6vMdg6UbBoSQVERKei13VIx+sIBGfqIxauXdxJZLtN
jnrILFJg2f8x58tLILtXtbkb9cFhyonn0Z7lZ6gJiL8lmmfR9hy7zqFA6ch6bOugoOdAHYrfjpxv
TN54O1MUC06iM8XkyyjWM7MU6K6F4yEkLw3v/SJ3z6XDTJxZitVtypzklVdVEknSN7Ty3VJoxyzR
lgmQx0lPfFJOV5HmXmH2M4lsVgFWrrYelm4/Lkq38UsmpuGlN+cIHQErYFjHJX9Lqt4ipiHSQGfU
7cFE+B2qyLimQ4mxpyQYbSQjDNtbsrpLhctkqcJFm94SQtL1rQdd2oCaWGhvxvgryWn1MGxq1aZs
+nXXda8xIxHX3Xc19vT8ngZvGNWpZ6qlK40FMHpLrZekGOJEw6UjD8a0r5lpD/zhBX2zsVW6NbAI
NgZPxCtp7q3ytD/akYQ/gvB98EGnvFgJCDNyXEGaNgaxWuULnWJm8RsDT9WI+O3Qg9noiw078nkL
NFH/eu86QC20GllHPNxIcd6czAY8M754kxSQWTpk8bzMl56mLirwUfPP08ANkwQfDVauyiQhau1B
nIWLTNWL8H3hYpdX8BjiondASCNZRqGaTwjV0I31st6Vim9Pm0FlQtwfRcMg/XdMfBF9hYBx+BZb
8d7jKbFDkxMeuRlXWqW6t4Str3fQh2ktJEyfNFl2QHdZt2i8Db2otzYMDLO+ueZRKJtAD1YmqFji
DcqSS2ShC5/AV5TxEMYg0DY4j43hJwGaXKgkglerUNnYw8Xjoh8aalSv8z2sgWrjvjREdFK/BJyo
JW1Zgoov9zsF1xfKqQAHSK3+mu5RG/djSkvMx6Orn7rs2P1iTgmOoHdcsTPkR2Nea3c4a8h8qwHN
gQoRmspNZwLx7io6P4eJlJCAiSO0aIqTdqRrilsmbSkVjvMpi++W7aAGK3pI3yqzgQIcIuC5zUkT
pnfzoCl6Vgh0ca1jatIYLMyYOJLeNma7I4uFu5Ihxd2zl2ocXbwpA/JZeezhSQNQKWCZSmSIvbzu
x2zoDngNjRbe8U1wPbgjJUvFERvh7XIDtlFQ9YZZFkYyiY7e3igeUX0bp5gB0NtIqdA7jzI8jmy+
tIFtkvnFfqYN8VKAyrb6PRA0wHkAX7MvBTSU/Z5wNZXN22DxIpJt73KKSu8zZFERzE6J5iFwkKFi
a01SviL4HaQAsINla3VWvR3vIGKSd72nyNN/m/Bm9wzQzIc7rUz7AaS7TVvSDxCXJZTV3QezP1Zf
mbeb6pMWHYv6SsXAR7tp+mHjQstDCgLKheYISVeoOix1YH6wcCysEpgQoTkYTPgIsu4AzRcAGTt0
d62pJRvEf44ku6rN95ZzHXria9JxBUrjlJt3AXHYOhvT0dCfDqWY3exTVm9eDclbmblWNMF4kveV
xFaGRHZtQBedtIYy2uavXLvMVYwWLZoCBNndmsq9GUI+iwIvSsmG8BrW20i7OP2xSfde8WBVgeAJ
wJPYctwkQrwq1ZLXV9Ux9sGcoT3cQ7w1GURFzQhx4eJ0vzpz7DJjoZ9op4AtSTA263HEXq7dawBy
6RCQFSt8wSepNPsi3mbiQZ0XGdU2qfTXwO33Gd+GUMw1uze9gJCO7koab9L8qZqfkU9ydjuRBLDu
K/WjcOS7igivk4AIYbjjIHrpS1gDb6X9ltgkdvP8tJzDASfrNHd/IdjKb0zPbKmNdqdy9zTje0Dh
aThHgkgqzgypMbrnauYQDJ1VU12mmhA5zJvt2omqc2McXHvwzfonznjFYzhGrXNNy1OQM37HWFM0
/zTm9/G6iDdTutFQvxogFV20Tkau+o02+G3BMCz8V3h33bvp8Xtca2t06OsU2UuvuIuGbr3hJQxj
51VBVpboXIaIt7A4FmxtXhBBHyCe4jOqjqX88mSznZV0LKbX7fwzKRjR4slW9QrpNrP8SPug7nl1
2EkybVmZ2SGQHyr8ag1YdS8gvYulpRUBuR9ofVpmnQApuj92FBZ5WgkvkYWH0GN5EFrkUoJYrhky
tka1DGaxfOg+rAp8c78ZIsy4dOZgWJsOzFv7NatoMhKvEBLHaIHMyGSOzICEp5a13ihWvaudFOdD
SnNZyW2d7qT2h/CAfTTWDiYc0ciz4pBM1nfrKO+xnhP8DMrnGuTh9+Q8I32doIKT8Xumk3aLmqfn
4/ImZykozFlNTHLcuXmBgjdaNPN7mtm1mENgY+Z7q2mo2Kex/mINYfOxJ1roKxNGm291gMVjPbxi
AzT41WAd5KHfrujC0/oGFm1lu+UqJKiR3ei8epDtxaRZC5MEzTZLe4bWAaBlFmGA59uvkRqH3lzj
eba9G5NW4lGR1xUnU+NhV7gYsHAauNw7fY5o3UwoozwuK8F0TYZyTVzgOLgvNf+zxG6et+HOLtGB
4kwbXBJEt4T4vDUj6lIOYkPhP+Yp8FLufvTwQXrMFPYV2AaNmSKHRiMjrRPE5LwrtMhIp03w8Hnp
MIWV94E2b2r7ZQBXjcA8aAWbKkZRR/ACFD5cLjYm0w+P5msSBw/+tqQlS9no3nBB1M61JDg6T6Cl
ZlcL8nfPZElO3Ppu+62pw6Inr7DjH4WcwbRj48YDNlWDn5AFow0GU6Voo5b3lBFOX/gWyJXMMfgJ
80E4cjFOd7Id131ACnV/aAGJGa2zdeno2nS6ZPpdSG4j403jC2LQppn6S9nzy1M1rZv6w0vZ7LMg
+4EvMLAekGzlhfxxbbTF/X3kMlAUlQEYXmaF+KU5NA4MtkOIY7pXS7/Qd4q6d6Zl3nPPfwfxX5A+
A+bFXv9RUAk2xnYsfVzQDmJlJM/IBNie0RNYJOCaMUA3Xp7wPicCO1667vPPkXwLMuTA/8WLGosh
aZYu/ADOjxCpDVjvvqY+WEbaeyvZETUMSZK9NX32AD+0EOtyIZdJ39zb4V/HT9IamcWLXWsdI55G
t/smLczxmEm4hm9RjajWbeQ5xKqS91DVKhNjILOr4CYRHLf5paddKMIvk5KghFrST/qJbGNWeDoS
y71AbUiYlu5Om2po8EESHxHcTGdl2XcPUi4oC35Q6AnmQ+9LZy9k/GvHjyZ/F5AoQ7v5KePx0IJQ
65M5gOwes9dwO5KSqn7ZFc05s1a1+VVyvudiYeZ7U43Q339a8muI4Dp6WNCROsW7MT50jMVtAyCQ
4NQcbiZxw00+wz5Yv5KAVBdIVd2jRxi7Y56yGXubXDQYcamCYJrbUE/PUQUS0xbvSvTWE5Nel4u5
/a0mv8VL2s8NT8VuU35afHWDtdHdT6TAVnDRNVRk35VNVMmu1J3PiJA49u2LyTu1zpuNXUsW4aon
ZTDt6SnMKz4FrWMGTDncKu3a8kZqjuFb4lmsUOeFovgK2+ZgSmJ+h/9xdB7LjSNZFP0iRMCbrei9
SJFyG4RcwSdMwiTw9X3QizExU10yBDKfufdcjWQvUiOwWqwyrzlVfo5trH22U2ZQjc50odSLAr8I
rwhJv2BkkJ94AI/5tSKwJmJ42bCId4uAGwcDSGklbAgSnavXvRnTbP0b4LSl2MTSPINLPg4LY6JT
aS39rY3i8mazoKI3ewexz23rFb26YGlnXCCMvd04z10ETsnwzwVL75VhgXXtXEOhXB3+lKj3doFm
WviOuTG7ziO/x75UeoM2wifvwCKdcmmMgf5vKgZjkVlRvax9FKI25rXBXpTkZCUNmhfbvJjKQiFb
DeEB0P82ikA1SHiDK+4FwDcVC9FCMQbOEF/NyqtBcqa7ZkPoE1oXCZxWhkwwrNTgr7XY/swBeUVj
GNAPSW8L3I3epr9ZrG08YEFOnHcwtP17QYz0pshGQlKRgiBZKbr9oJDj9RhC/UGci5LtS6Pr8J45
o9jm5fYuSxPk0xhZn2QnQqiMfX0Kg+4MkFstA4lqC+P6eBGm+9qSUxMkWbW3GF0eVC7QuI4VLZ3J
jdCHHXiLsXuOY4kmWHgEbNr4HNjhZU7/F6Q/Ti231kybzfO1DViC1Ll1HuinGImg07Cz41948sgK
mU4Z/18J/Hfiz6bMAFz+2TD9yfmb6nkrOKlxY7pTAmnKJZPHuXRKMtabn2Eznod6I8ElZJVbwVft
sXLDOJh31kmBhMsAsVfM6aW16yN/P4t+6xJR2sjNrk9kwgjPuXUtaHZOs35w1rr1ntjvxsCwC8wX
O94rmh08izvkhKsm+DKAGQ7DS5m9zPayqbghOOO3qX9bab6d+me3J8kSvXZpmpu6XHdAbecSIeEc
wUDbd8PK8Km/f3X3YtTBWTPWmFeaZF0Le2sR5dv6e5dBuZc/ChQbmIMi3IgQvMO/eUJisoByoTdi
dmCZPnOMqEKZrdFYV/gFl6KJIEB39i1uUKsPgn2ZOeGh4QOIZkgllAecTyntWosq51ToW6CgnTgI
/VMkaz37bMsPXezmsJbKBFWF+roFvFrW6in18NsMOsZFfVdp0+c8JO6xyZb8uUkkH2nOgZppCBxh
sOrNX5nGSzvB6ZV/OfW1nRDywlErA29J9s8aof+C0RCxCC+B8+xLrlPEzTEJTe2UrPRuRMhHx4Gw
eQSiNPo3nwK42FXgcOO1JXbgH1heik+vdq5eGZGlpefUFAgHUuY9ti8PmCosfdjkJbnyzmvWb0V+
BAddjYgN9lZ1ULgRiAXKjxb+VM+kfPrqSOoNkQesG/T1OlsUurx8SNW5161L7mAm8rV3087v5pje
2+LWTnCSI3Q+0j4FkXh25ldGnJ1yV0WX2VBhhsyVJvc3yUDoGDsz/5bJB8Sw0toxqnH8Y2Qd4PlT
wV+kVz45aD2r7oZHVoRHM3xR+XRkQxYpvET2uSf6jY9NjseU9q1kcN4dJ9zsjGld3qPoqEFq8do/
MRsiEMBoCDCYRS3BFoLUltiveeu433vVoPd+80FIawNniXdtOk5+dzO056r+S1FIdma8LIgBB7YK
yIPFWRWjwKRBRnKTMbLyelic+PyiMDkJdkYergYXhmh4r+ZdPZ4dNWEgN5dN98hZ8who9C1O+yTC
JGJy0V9G3NfDYCATnIkAKHWE3FvaTEnGCkGJgVbRkuukvuGRgLrB6AhJO5FvjQc6k7QpaZjoQvJh
Zc7/BlSeChYaVaF/I+nd0dixmnQXPhkmBlLFcMRnYProTZOTnoQbzM+sH7Jry5sWYvm1uLJUDpPZ
ml+9+DgwPO+QuCUe40yWEW6KkkNBidJZ9nR1fa7DBt0Yqih3Ju3I5C4YPdDe6ToF3VmwvkpI0l0J
ZB4dx4WJ7QYtqoln5NAHz3FjkeAq16IMmLRNrwm/BOTN/OTKm5ed0dpJyZI71DHrOCrHsMXm26mX
Eq8A0KXSIAhnzcCoAayd/XjFObCea/sLVEwp25VeQ6vLDWcTNj4rV9M+t72/LpnrNHr9Xti/uXao
i2Yv5oVkNu69dh9BhJr4j+FXIWD3KaDL8NYgKZP8vHX7CQkR6tE9RpZgjbMf501ObzZOkBRwQe6e
8PMoGyXYmH9M5S5hrEXDZWZ09snJjaz3sbauAYs8tlVEEFL4eBQ02SPon2cxkf5c5+CnAJQNUDJx
/hV0SgHxME5+ivxozQm2bi2Gs/RoBKyPTv7hOtjh3HNtMlIrp3+NR4BLgjl5LceB/RipENNgfWih
uwWpQFC0hmcI14CprawxWScmVmt7Wvf4r8EBKNQlaG3STzcanwYm317sHGO6GKsD5mtsJvriBiNd
rn7l+KphaIydXZtzxZEMoR5VQXOZpOhXnEvJGLrC2muy/wGtxeApjXFTxSx0UKAp7aDSt6q6exnu
Y6QhO6N48dG+pZ2zqhmk+5AZoCourcrfl5hbWMhvEzrJYqPEkSajza9Rxe/XWGY1V8MUZm8aKgXj
6ruv1Ry2gRyDP7GOMblkX1Xxrcx7jkcrsDc2S4ASqTa4BGBPdbKN6+rPt1JCMCQHXwwCgzE0qaZQ
mVlZc4OyOdCLQ5gC7mXEmRKo2z+8/AN75Tkf8gMdaDwOyyDAqEHgIsove9fZvxDBWzyF5BcEwT+L
uodovkUwot3AusFiR2DPywmX8w/tgLLd0VmJ3Er1GCeyM4pznhyD2e3OdmCnl4eqPGrhgYHfHItc
fITQqoOV1u9gW2bNd1fv8+QzaP9CIgIiEneaQFAJ0IXDggEWTvRkuZ+KnyrcIUCCvwzgQRkv2JX9
+p+B1blpLCSbwyWPEGvp6bmX/kYxyy8q6yYUy4Vo4YI/C9VHoN7wvh7bAc4OWipSV3O4irNABywQ
m5F64TMBEIXO/C1lL3iJh5c4tdCuf5TBqcPVqM3uE/aizXSZrNUUU1qDS27BJk0BMmYH2CbrqdHF
SiofPaKzrDmLunnNyebMMUsQ/oThKCYKGyWhHHd1ew+0x0yG7czhaKB3H3DqdcrntMPBwOyG939X
IiJ1gapGUIo8pIWg9FAO7kGwLXJa9iQha4R7HW1mjdgAQlCoYeBjQhnQNkXUTuV1QC059A4xW7x/
Kt4ZcwaPt+nxpOjJr4u6zJHUGvQMCbocpZeX3iPzHLBMQN1kIwI7xqheLMztYfctQ7DSg4DmIPkl
EDqd+LsptJZM8tcT+pO0ZWdJA+i3fxq/aN/ZKGJ0jdra1q3z7oSEIw2oiCx3OXmEsqDNKpgV8bJZ
Nsr/WBDx7FyzjAT6T/i661HyAL06AOei4WiP9c2wMWBlzb4XN2xj5FSgo3UsMnKMuvsmRLDksZeo
WVX9GgV+fExwpSKuQZOnqReCeL3//6sEvlLYHHCO/A1GSBoi0/kw8T6R+equnXEtEdpqGsjtDgVa
f0qNbA47w9FAd8L4q3oTTvVTAR9KcBhbzKu/ZDjrOyNQi9eIkakhEXA9Jv811UFo1uHN4+DsZhpP
EiTwjL9074fIY6ylyEb6jgBHVzePDrPH0T+o5DQmz5P+YucPlVzG5CpZb04CF6SPMI54HQf9MohK
O02f0dqvdKU2rFjn/3nQWFrMSWm00tUMzAqoqZqtRQlFQp9MzWXh4o+DGixoENi6sN0sg490/IpR
/mg0biioUCCXxtaJpLMHCyDVEQGGFoqzjw5ByU90X16A/94A2CnKl8zGxEBmhH+FY0raVBqsUGPj
SNr1yt3ZOtEBofdTampdNniBA+fBKGIpu71JLiDRWHBpAYJnbXjIIng7AVP0SEVEIVkFoYAhh1/4
g9aI65uy0W4YSfi6fvbq6+Ds++RUCu8myQoKnZ/B2hYsrFLMi2kO2LSbjhGxCylx5x5y5g5xgh4e
PfNL9qxrTQOQWKLwXYyb1HQZ5KMKoyHfNMmIiBZaggU6f6yxtBguC+eSBner8UpBxXDRNk1V9jrZ
1Vs0kj9KV9+jj0rYS/CjoRfIgO50+TpR/7pikzfHwf9gCIAzigS76TSlzlriZishJw/q0WlfBWIg
OqeBHVAVayMOtPvUDytAWb77XZvPk4qOemctbEtbSFhNtquWBvf90BJmGr064qX3sQ5I7wzmd+mC
3crCS0CZl6qvhIA2LsXkmqak/7irQSfeCOJ0W8lTQ3FpBp6+bqPqSvi4QdZqItQWd2qsn3xr20HO
qNbptJHY7j23vAaCLR5MCc9+q8aHmFu+ZqMN6IOAXPWUsW09fQcgFzy0Ir1BoiQPYjKpr66wFvNY
VGPkN7CBax9Gfggib9vqUIjsH3M+ZMWzX6/17s2mZa2dbMPzBm4pRh4clL91ki39mTfTVXdZzDlY
uX2JgbkNbbZP8kdOf4euXopnzMLsXd9a+gTZPDmzRJ2lmBacO+0515JlwRLRFckz4TdGMH8RT/8T
8FtiAsEczkov/ozY0YxmeayY2rj69zytitvZjaTR3qxcxgkzRwh5Hnd7iSyoJcEA5NcY/MOcjkct
2OIZaVmZhfwe2pjIGgQYU4orGvGJAjWAXi0KTyBUljGD+QwPdswj1OHqlBNeWkl2+02L3owSyVow
j2UI40zeo4zBdfEjxukk2s+Kz7367NRvIoltZfXuXFwEsd3aYhlspd+OjpSfPSzsn8y9V+1AQcQE
ullplbHNk2CfsY7Qx3eL0jzN71giLnmJIMIhg+1/b8dekt5TkpaZo3U28nflPPKYAGL/BQkDHeHZ
HW+jfAP+xyobZUKx9IHEiplX3v0ztNcqueItDN1Lw4DdSrDjJuipy2/dJJKh2Cf12eV96vQvUTRr
zKgI0kp8LE65MXuYHi3EqZSbbHjuKcdRF5o8iONtRp+PtyYDMkQDn2LSNmW1bZN/no/aNWwhsGgr
Z2ShpHcnJjYZtyAwrrCAd7LUSpIr+ICeCwxtPUVUqK+LgmXFawyMCddu2nzzxpvGTRsjVE04TYhU
xmtV78dIvNTZO6SYfe0enRJRGy5L5ICISAogwRZcpdlUbBjFJS3Aszj33rurdkcDmYfDCmIDO0EH
hotH/iFDzX0/riLi2V3z3Tc+YMtH1lvroGLAjRMu5XBAoKBgowFV7RGV7jVS4HCdL6iImXAx8oVS
w1CSekfTTvQXk1jKlIP3QSqyzxQlD/kB8IPmJitmNs3dCxSyBVqWLiHjAREIbgKWp6wGl6YUK7Lh
1pyFa45K8LI/rX9DgEZl9HDzb+G+NuJDDm8pLd9gHQK+gjuXt7pPGbKdmjc/JLG7WBqo4xQQ/Elu
Am4MByBgU8+TcMVEFqmZlHxE/zSAnXoXz648ALk+x5oeH2qH3y3yDpTVg/dIeArZiUxgDlG1w3f9
LRAJRIRUo/Gn71in2OwRDEMf9dNNUr7b1Zx3j3U1rtdm/B7Uh7xVC42NoUksnoFdN/zTIf1YQbOH
+7Zg8pOFwaZIHfKOvFVcfZUAiWMkcYxdEYN0F4dbPx9/YyzOIQwCHB3RhGkquvVsfvKy2gS2t0pw
xKj8Ze5h/YFFvH2NMOyOHjyI2V5yCeNHz+y0kTePHdXE+5w0d8+rUfAYG+YEZwsYnkbz7OPiRSaO
A9lhuRNtXbZrFvMorxbLcDw0DDhb4mUI61PZC/W4YpffbZt4A1qowRkxUkjOJzG8BqnJjcUL4ECn
nx37uT0dByPF3x2FizT6K9J0lXJGmPT8RXjQaSDIXBrzgOXqBc46EDACydmCa0fHeWtw9c/8MCs5
2CkJW+HO13BusFtx3gWPZedsMm9FEiuLt32DSgjF4CC+RHnVsSB3CRmE3qJyd1b9FpKcQtZF+ecF
C1JoHGvfwfEmJKjMyAhok82Uk08q/4z0WrkbxZ3sGu8JO3xpbYVxixjIZfGc7LWxpxL9506bVh2e
Zl37qDVc8t25JIjBUWI9sPcZxe80ax2bZ6ukeJmwmbXfmYKn1ElSkk8JsMfO/2vY6tasLnv4qTrW
V46NN5jWQ8hGilYU59HYbyTY85TSxYQgaXTWb8PFYKWdDtkGUbX37BnM6ZYFNh1T6usa/WDMm2BA
rtJYY2YYWgeQRgqrUyeJioEn1a/KZF3wIftau6jZCQDQftJcgjhIJJ2Qn5JMRSY2r4eG734bwccB
ye7jV/Gaia3R/0vCxRh1yyA5aORN6OqzwKdqC1SV/s71kNYjhOv2VrdL2IblyZ6PPVJX6d0TSIDk
LsEZcMGyPArcSIrFT9Hf+PmdZpOTG2cWyAFviiY/C2bnnbFqqmNQ79OGTMd+J3BC6U714fryCsiI
tWzK4uhcB0fFTMAur2XuU5Vi8xF/ERsMbSnNO3ZMgg7JI8HsXOqgXOdlJSUpgTBJzyAvXXbuPuUa
NmlveA9NdiyRTV6ocQnEzkYGMvCedXCQEbnqggQcA752+Kqbu9G9DAwqtAnrlvqu3V2f/HRUwkiy
avOnrDlZmRHQHjfVz+SLpdlbGJHBHnfwgFsyzCU/RAdhi3AgM86XDiFmasIjw/FrIcqOms/e+GgH
JK/03gKqkgubqR2tbWZYm0bcBKNYq/xlRSPEt2Hsff9Fax5psNTTz4i9dW6ZB0tDpNofG2yf3XT2
6GLYAsRpfZQzmXoEycnDlFaLcSCFhQw+xdY9YO0dORfFVG+y79ykkGOGvYNPtLHVIujhffEIatqh
a1F5fMSMQpHFoD8m0ocGsACX0vkczNWBAJs8WFo+6xxQK6kT7eTw52su9G+5dNnmuKQJoHgJFaw3
8gzacdviDm30z0j/7JoXQztPTOPTc5Y4dMpo6xBoW6TgGTQffrbHpLGI6quGscPjThn7a1p1PLvJ
XkICqPnGZpFqh1UpYtxrRNOZGJAlFbjbiI2Vc49Pv5znrw0JhCUBxwnBZL3m7zrjNgS489zPhLA6
d3bSEuRasuWiKqkhjqaIYJCux7zIRrrzGf8P3o+J0MvKGYdyK+n0q1lhICrTG8Z9w86wOVRik3BV
B5dcdlGCc5SYJkrJWg1Uhwh8kYHH5jCsApxZs+eSp/QpqRiNEHzuamwEfKbla5ylCBVgaVVrjzuH
/RleMhQpNpdGqB8crgi+GH5ad6klDx+ahdSfY6jHXrDska9UMb6SHuFoOyMsRuN7bn8Mtl2Z9s9G
sjlZW2PiTx1xUqakQlSwtROcw8Tj9BEzZANrv7bi98OMZN5zuuVhYCJOguRaKvZfUfpIevHauz5o
/TJ+ZkVDob1r3Gdf+x1K5AW4xtPhQJwy7zCzfcFH5nDikuDS1OS0RajiTopBsy7X+lgATbGii+5/
tymqw+kSTnMSOROgexxpJ267UIES1b/ngtrqjqPTnqaR8zoaUX1+af4zbflaSugDCaNEZpKuMezQ
TTwh+NrUcbelX5zJclXFGX/oks9yJEIq2/uwARqexoxBfgFTjRSe+mD3+xEJmIZBdxL0I6N68Fei
P+6ZDsPKLXZms7eMo4/7gqt2gBHoAxgTUUZmJXMcosFM6kCPspt58N3pHNwYJGg2j/8zxMGuU1B1
/XWoeA1YTlUeCTVUk+9xgWZQ+xqZEY45GkufIDh2ebN9KWaxbEQ4hBxYDeIxxej3Zw1vVDAI5ctv
lftcFFDIgt+e8bid1N8aP0OsQzVle6yhrm366tJYKFaTGhNSb4PoQ4wr5LPB0scekUXQfbNLqeXZ
nI5hzLbKadnl8xy49tot6P91MFZ4qjHaAPz40ent1XBtzWwLcvgkpYP/jxUv2g0pvgiEwy+sPVXM
DgYGqi5DeCsBLrcxqmc7wVwVcwTXPm327GTjLaAu9LOjPqRXByBkE+xCeKxu9rCI2UNnNZ8Y6isf
GpQJ3Cr6v07XlpqZLdhBE2LvHXSL8h7zlhQvM9nT057tKry2efmIK7GMHKxuf72GftXjG+qXMWSV
ur830wdjycaydyMvFhYhH5ZNhWxnnul49PfaToLSLm648QXfZlV90wbQAApczQFCxH+SeJraOEQ4
murspBO0Z50dlOSJOAxEvPak45UgU2RyUTAqO9fjSmPq7P1lbHbDMTvkMZ3iHDIIzo4TO58vX8IP
nXBVs45O6ruuWAh7HVuvBp/uRlm8zO7OEJtKHfR6XQHMqiNkee1grrRourK5851LwBSXwhMSNcc1
e0IXIJY/+5B2relAKX32yf7xStAGgC88CW79biqewPS1Ywwpam9puevAOuu+zTH540w4Poqvpth6
LSR2Jg4IPuClz6HgbfXJLHwmm/c4UeazuvXjQ9beByzewHAmpNBw8jx/6VuHTp3DkDbun9WAQL0n
KTKk9Kfssdm5HH4YfbA/Dt49Hy6Dj7MfeVfANWqyhTRckvxIppi5+gYTR9fcu+oospvJaoGMGYw5
+96eXew7UR8i9VuCnQkm8mh9e1PqJiz0dFg1jHHsiJqCRXWGRqzQX3tynnwT2tKZX2wNz9N3EUz4
KOx8GryGg4t7E5WFGRpgb1nelgClY55oEpEGtuw64kCLbzAEe4RewJRYn7imBFmpJbaA1PgirLJW
L2mU8M6/zhM9V4Lm4Q51nYOnrhyl5I8cw/Dac52zwO3SfUmjPI3eozHvendO05mtyaOumxvdIhqF
wn0MveWYfdahx5ptr1id6sfR+psHntrLEHz08/YOdXtFqZBmbxWrb2D++yo6tdZDal8M81z7IBkd
hAQzWrHxrKlyNYXvaZGuIzquJr5QXvnDXtHvIvKdULOXjLezHGOxPAR8T6U61oi+52Qr9r0Bd9uY
fkXR1tAug0HyYk24O4OPgipknB0OFl3RROPM+QwPwRSPruyWg9te4RcOjEl9fpW1uxVmhNwallMu
kE++6OVP1yNrpVLr7XIt/BR91SMaqQrj/DxSYyTbAvr9VNgEUTAemhFRyc6QmxTP7tS0r9KgVSYM
Wuw5OQVimnZk7PPPU1tr5ldWaF5C/QW4TmIiCcfhlfne1R67g+BhY5q86LlxXYWUBglaiOZbC6L9
/BJonv8S68EmiNsPjYyZBnRmaGZvPl1t3IC2CFqq69eaMYuy9i1tHjkkEcZkIfYloQNUReaEWDjb
RHjKCBiEET2Ik+ZH7qphzar3zdmuyHw2oHNhr8l5uLDcLVRFId0fjIGPhhF123ylyIGROaDQo+wh
QMQKnYUIinVi8MZRb4wBRwAgDwWsiWlJmQLJXpvBZhJgJ9TSF6AIN1V8IjGI8hlYlHzuJGP1TjuW
3XsBDaO0NhXkWdB1EwiRBngMu9+2f1EdTNcRFzU1EfTkEjHJwHhrRDHmjNeG7iRlUhMqvOXhh08K
ujgkTrOUUXGNkAGjNwM44rDJmNZWpK0T7e4AbpfyzYuASxG/XT18kpt8RsHuTGgRZIEweh56ODS3
kd08qY8+9/40K77c5yDkqeKQnl5mr8/sE3bCaR23JpuzDqHNYTDdQ1CjKof7yApkfoPbjWg3HmAN
3ZVY9x7BuG0EsVaAqeJpq9KTNcs/ARERU5qfrOzY1DoKnRlCFG48o9rq/Cy4KluQNEYZvSsy0RzG
bi1s+xjTmW7aH7gVL1p8MovffnqZiI+iRVvXM1kCTnu1y5ud8p3dyE0YxFgZbxEdfXjRlLcJjfqW
JHD9XqzBZ6mXr6q2ZXASLAOO2Dj2Hg6zLIAQC0GJEEQcPD5n1hzsUcNtj+4OsehF1aOai+lkAB57
mYsVaUbcDMGixvTdHgllanQCltSsIy/Aw049SmuxrlFoROdSvpn92zxRyJG9t0FGqFO3UB0BvQkc
VPtgZmCrP0f/QbAvvFJi3nFBnwe+pj3/Q0osAJqBTVItSstxx4J/kTFPhprZcqNFHKeRCWpkz0Va
1nfk9Yl3GjWGyrgEoU6l0SNPQUBHyynaE5fdRrw+zEG3Dl/INOzT1CSLaCDVBbCeQ/0ysf4L0E/G
Jzf+tUmCq8OdbgNhFUZ/zuJ46cUvurNPshvlm0HdXrPhnVTP4819yQuSk9kEjSfOo1WAQS+UNwPd
YxJebPFHFjfEDmJbN2YxY5NRqrqGw0AhYqYdPHnWnXGM6wCFv8WSS2Q4MEIqRurl8G82A03arRSr
cvC2bgkQxO+vhQ3t0kERCvtG+c+Wf4lx3mX6KvXDfeT9k8ywyONeVXJAFz7Hdq6nYct5m2PvgAM6
zt71/jlxuVuCDfJtnBRQUAsmCA7TX+8jIbwwS46Fy7ADvYCK8r1ug4MjPvI5E0gZQl4Kxl41eX0d
oNQSQLLa5qlgUt+/1WYfn2zwxckAwMv33nR/CL8gs2IYT+y85Tgo2OS2+S4qBKQkUw34OKaELK+4
WePRZf0Mx6DS70LQJzlI5I7S1XhguQFtk2zPCEhlwSSIcLLN4DaXAJ9bruV7ow7fkdvkzJP4LY+W
7140C3cUazBm6zp0AwxdwKowD3F9RsHNbRGTdhYoLttRK4f5UkVPzyALbaMvwg/F76UsMEgo7IIJ
k4UowP1ipuqaux1qC9S1Rp/dgrpkwUHajEx9sklM/G686kCyzjQfl9pm0UjwMGul5urbWrbGIJGx
cB5wMmgUmJrRaMuh0V9ts2e1xQeN4wWlCDpN7lhbXEzcKUMCdy6ezE+XgzQLBhB+5DO5nvui5wZJ
FfY11+lrfJJ/l20wD55aZg99uOb+Oo+Z+Cw8UKH1UIKhZ6zuiX2FhcCMg3uq4YBoGL5oM9VL4085
IwCMyp7Ph4bmhiIYakSA5DmYsleXYFoZSmQ0/lGzm3M4ap+CeULEAC2RCUQ0/dz1xsXq803UdIdY
7/FnIV5wWBAUzpmnWNHz4eHJGBZCGT72zogQgD3L0AMvTKg26zh/02W797giVGzfkpy3q0FbsRB6
+LAjzDqZ9tbmrDUqFwIENOzPaoYQTkZPiGiBkNaoTbRY+iry3F1aJ6u4hKbUZ1sXHbSJ61OX7EeV
FMe26runqXG3Jf1kXo+XQYOKZ4wLHUm1UOl7VjnsF2FtJ7RhpCwXRAOIDH1OyDYSR84oPYZCq0j+
6KiR66pfzTYYF8c/hHUMTbxjJYqAeZ5cToeCZYZZUZka3iKYvbRya4gbUz+K3n2lkHSHBBxlA5SI
6ckr6etzwt17Tl6BlmHaaWz3Yh6mmVNaIYaP4i+fNgNPGJqflTO8TajyverkgMSerNssbHUxTUUC
itS4j5FWDi5z4/GHPKjSRQWgo+t9UMVlLFF6NKg+iKtG6Zi1WVDxTaLrK7n6Bub7Hev/xD0Wnb52
WVBaPXjG39S8hc13NrxpDfgdvgePOSvYNsjbOIJAoo7YN3u41H5aL9Pq2mV3b0TaiD3VE/9i9U/S
KJYtxwdUMI/vlgSoqKQtZrxhoVirGd77MAzb6kNkzzVXNL3nxERYk58pbYiNGCr+KvUf6dIwd9fO
BqZmrpLphLJyaI46Qju9+MtR8pUbt72l6Qm8AZX2gdzFtQf/Y0JPTc7LU99/dMwhJMdRbLwLBRWS
NJc8+zQEu1I3XNfmlz5erZZnnCaYlXBABl69czskxi1hQfIsgJOYX0mHKTrD1mI/48tYhbxIBrpu
tNqwabg8nEPVX1U/cBeeG8YW9SqIulXrfSnGAvijMmvWOyGad/dRAN84WjQBdDDrK6OF178Hj/mF
WpsjS08YLv8rKrsPzceExSzIgjOU1L+z5BNmkwTkocmUWd687QG+9ur2S3/8C527F2A4Y8SXFo9B
XfCmROVLzNnlDSfJg1F2fwO+xthTS1mwG9lU/Ql9yVPfXEnE1VISvD7B62xGSZI4x2hVf5kRJEee
Ra36LtCwZRaVHBK5IURN2IM7gL6vQXEI5IgSeLbg4XMMTdBnDYncTMPGZtEwk6uKT4l8LyoQTwmN
ahuSQM1VOQ7whaAXtere2ZjXB+idON2HaCWzq4lEtpzCV40I325b9echPmnGW6rfu/bVdz+i7mrp
L/P4JdlWOi/tMwHgydNINwxdArUeij3AcywjPOZOCqFYqu6iwVpdAW7dhsTjhrLdRWRJE4z4hSk0
UGDhL457Svv76L+3AdvUgIbC+OgTJlhqi8V91WRAIAGbibjj1GshGIW9ty1IVk+rZ05B5Pg3fs5F
UtwtQKK5xqfWPrLwuR2oPIJlAyElye5l9S+FLe6JW696dCJQvC2SIsme1qkCJxatgsmwD8et3kQu
73K2LLwDGfQrp2Dk3rEZL5mSYdpgPmQSX4EuoCJX0W/myfCTUd3ybOfZEuflIy1vWfObNW9u99XP
65jqIwINF30RVTcmj3r8AbITFrO0+qnMzjNHLcgOlsnsXtvY/XtBWrRWPfrpzdfQ5zq7VB1aW4Pq
spvco1ZumEQW/l1ybFeXCF8Qq1s80Cc2rjsDpV/Gkp4nxcOfVV46jEYjvC8wNJH+gs5lWXC+hUO4
qnh0tfCueJOqj0ze4bEz5X2xmWSJdmWIdxjDT0V6cdXb4L+BqdHLbTvyISAhnfxtZLPnSMcnSwZP
1vQGgNwKt0H4HVFTQ4Bc9AGNOlEnk/5QOCJlhwwI1aefLD33nJcnTjZEXjsX+2+nuIa6u+4h/KTN
BErKnpOIaUe/pLh8ZHdL23oxUHbkJcuYfhGm6MWRVfd7xevSDfM6hqeCa8Mov4roEaUvsdi6BYEa
+GiH8MUwBLXFn5N+ajXYiZZ+vVs2XDjlrmvfq2otyA2ZCAoL9sRSDCal7NJUf2aMxMU+WPXVj1Dk
zj1H/AU/CCoTId7j0ST5V4OINyEARUz3Kk21UP2Hj8HJDq5x+HBReOB5MaqjL48y2nXptq0fhUHe
SEek44KEVx8NnnptMvhcOK4L+xHPHwjsZnc9E4dqegfgMoX6ZCDeDI/Jod29+Qi0G3SZmXspyFvV
O3z+koYkhGuNIBnoXeggpx6aG/6knYjVDuEJgS5VoVHXeGwkUUi6rNV0O4vXeWIPu6iKPA52mR57
3IBrIx8PiXINps3yw2Mym0LHC0tGq2Ojjpo7asswaZ+tyM4ouYZy5QHO0anUsJ9t6oi42slclBMO
Qndc0t1ES7eZ/iPtzHokx5Us/Vca93mEkShSS2N6HtKX2DLSPZZcX4SsXLTvu379fKrG9PVQCO7I
KHQ3bqOirsxJGkmj2bFzqD1G03VCIItkeX5daMgeRDaMY77+YyAgpOuHlGDSPbYWKqN+EIJI0cGY
0d7oXvuQvHhKPJcG8YJqogcnjFw6BdS+oJ0plNZzpZtPFp1iSeyhA0XTXWlle182T3noPmodDhvE
yC9AJOom1m1Ym2o/1DqzYSAMr9Pz0Yz3pgKpA9wNMfgYdJDJMoHl9p0QymjvcyBIzXUQeXuWrG/6
2nmsI/d7OE5fx6Z6tFPvSLvUvpbBFYAwKgJjBdiOrK+TBCzJAKkRDEg2PAkySa8U7QFXegoFoNB3
I+WLIcu3UJQgIgiJrEOOOo0PllBXmX/bDMRIWgzG8MeIVkBFoMtnbfBcbnPnyL8m/8OgfbAsyncf
OW1VdZeo555Lr0Iw0BEf2slmEO29CPVvBTWpOh6vAomapWEfh+Kg8jvD9DnUy6dZLbTEEyOUWyKi
EGVeC+4goR+BSX1PA/MmMTwYIn5rBJmAHTKUqCJIaZ8DJ/sSNd0hgaKUZ4coPGNbivad7nwyoup9
m3oQke1q4GBed6e1DqyzQXTj23Te9FAtwHT61Aj6MuXf7Rc96MJcNLdhSveqbEHe9V8rGDdCnQeE
HX60JvnVg7otSB8rtJ8QKHsu07C6qsMPzBVg9WnY0WEg4MgFnlc0d3l523JxxBTc9wGCN9pMWDPD
pAhYUnVH1z8CLs9pXoO0iD+EFq2Widrlln/0LShsdRNM2AhEQd3LxgX5lWwZ4T6idV1rv0CQqJP9
Th/JauVFf1uU7q0FQ5hPGT6zedTH8I6AGRqvMnqAmqikRyQG5jtrOTe7toF2quCf1e1Os3MI9z6V
CVd5CSQqIX8vog8O7XTjdLRJP8XwTxTBo5Ueksa+CmlfHYtNSaUg8XlvEAYEZDghopZEZi1BvD/5
uwERsQ5RQbv84Wpf8h5iTt+nb3G8zqr66OIJV64B/q3VP3ZIguwjl7aUgJSBAiheeh2lAJ7bfhCT
80EQLXcOSkf+2Xvs2l1Axk7rOeSyj7r4ESu624L2ylFARob6KUn6bVOZP8c5hgk5fIs6IKFrX9k2
zTqVf51mpJYR7KrT4b6C+SBrh7+sGFppNnfMaVHQvxrXyU08+3fbk0uW5FaTn6nxyw1zgHRUo4k0
RxRxXC6YqL7Pw4OhR6SLLWjQaMQMDZSRaM9Ga0UrdfPKtPryKp/FkAoKd4IKD8DTByP4JG1eXgZE
KJrzK+Bmb7WnmWi2JDVvQxAdkDcx2vcOyICcS6+L823mVtdUqivvYx/+0KaEqLbmhro1aRDMBkgd
ByKuhpws1aVhsA8tTcFpXm3osYRXVhNEmAVgYHqYETnvnbl5NK4PHZjB6uCnlPOf8llQKPyq1K+c
x46jRZBQ+hs182TFGcRz5Ju91rh2u/JB8Zrru+S+SPVfiETC2zM3NV7xQK7TnwJ/k+XeqG6F0VxX
6jGAIyEfkbqxmmuhqk0agvq1DxGvaAe91OJLr3+qqMLNGsT10N5U7XWq3URwLjnZe4+cpFTESSlS
2ciTy89oGenu3tStu7DVrhLYis38d1x9NLx7v0Qr577KrM82vA7wxYJo73k60gHeP0CbRIsmxUYA
CTB5Hn32Lfia99B24y67sWu+iqiCEhiC7m48VHCcApoviA6K4sEfYipg3V2We3dGBRQmgfm6mvkx
oIfIYUxFIcF3kOni/6GPhkyOWWybWL/3TRoa6wwxzjIpP8dhNvON2o+pSf9xJcJnrY6flQ7YMBm4
Evr+q+OK6VMaCbDmUA1ZHh0003BTeZAQJQhhBxRNB4YfMiDXDpAq1CI6boLPIgm1LXEsqhQxqoGz
erQNQTtSF+S+69TnLRrxMVOrvqq0umuD6a5weBqCq/2lkEjbJrQoTol1k6esJnw3sEHQXdyA4ZLB
dVeN7xvQt7V5SFP9quxp6HG+T9NTTGOmkCju6DXckzvLMvdG+KVUzDU0GJ73RcrfRXz0gCDkmfMx
ixzi5b8MQArFyO0jb23ra6oyGhjMm4g0ScSgza4DP6g/WNSpywqcW8kW0WUHe/kHHY4+bbxpJ/lB
JchBhhOJvc6xEXV2fwW+Sfsh0BNvotmxKw+Wmz1PWv3gh/2ugCGT/OXPQQ93Xk4s0AwQmHN4JLhY
SuUQdm0S8Fdl+7nUwh5eDGDNNugbw0QwUhyh8EJBDxG64uiFQNm5rshS3gD2eWx1B5oyOq/MvkUZ
qSUDS0rXAu4Hcyr9ognlUCHQPmfZdyUgdXo+UFDmVwH90g1oOs2yHHfuGNG4bUdTC2g9mb5k9t/M
5aQQfM3s7wzP9P+S5HrpV9bMuz4bGmTOqD2PPrSdIoEOGhahEbgHkI64pSU2K8f8XhaqB9kFCXMX
N2g4+rPoX26Kg1klwPE9HZrYbSwhGQMIBVgVBoXUfEB1ZdPWE3EqEqv1jPxnwto7JGy7xN82oXnj
8C/TKrYNqsecVuygpwM690DDfvcgCgnvppZ9hSZD99jZ9nZmwchLkmYB1Mkx2TvnSdJ3Rvfurh/u
UpoRXOu+6e5KGxUnv6d13q66b36Id4tEQL7t3qoYnsp6/DJC6hmMFPKoWmhkKYk65HvBkthuRxsr
CXfYSiRKmIr3x1QBQOCu0KCcqc2rNA+/xz4QIVRNGodscmf7j4rbMnBaVOeAyctAR10lpUnAc6QD
+qBFDtEOAMM2NYA7qy6RiLBan0JHrY6eCTBn1JU9XUVRaH3SUzSDtEHzPgD2gB/Pnmxj86//+N//
9//8GP7T/5Uf82T08+w/kFA45mHW1P/1L/mv/yj++5/e/Pyvfzmm67imadOw4BjKAlVu8Pcf3x/D
zOdfNv4XXS91AKGDc0gtYPnApRP97s8tSOIVBzO2o6uFBdq0e10zQvcAStALj6q7/2ffFy9HYGu5
p9wucg9y3FCWqj//s8+bLz8f6nZHBpvPs1kHyKZnmbM3WLBNpQBo25Zjzkt0sgSlT2dTokBwVWkK
eS39/dk/tKBeWqgq2BRKgQX6XaZPtvpwfgAW//WlD9Gr6hi6dAzXNhZTVIqihkQj4PMVlOckut+V
IZ3GrmvCgNEVv89bW/PYU2uL6aKgpkP1FbuHoSRZJeCClt/PW5in49x4FtPVxKJCdxMLUwIVCjXH
G0g6zptYG4Sl6xaHiXAtudwUQxDFdW1TwRlNaC+5WN1Pf24Adg+hhESz03bmNTtxKtfMTWW3nn2g
jW94bvyn859fW/LTz9svP88lMCnR8fmMdG40XAe8ZksK4n8+TZIfLxxhu8yTLl6aCX3TTHqZegcd
pe3wg8ourPTKMrz4/sJzUXfRjdbl+5O5cZEBzTbnp2nt+4ZwHSGkzsknFmcf5B1a2U+Vd7ARyyEp
9XD+8yuOKk8/v5ieyB9UmHV8HkXItqUddGvenLdwaQCLCUo6BYq7xQKAYdS0jf0bPk8xR0kdb1Km
83J9O2pzkEE08GeRKr+RUF6c//7aBFFpVEKXJj60nH/kOnUIrCrtUBvNpxRoxlBXYL/KC+uwshsk
V6g736DC0B335TAKX4myLKl6VvKnV3xv/Z0yn6L6x/nBrK3FiRVXf2lFRJrd13Q0H6YZFESril68
YbW5g9hvpuI/ljcRPdlaaLa9d9haabtxmuYN2+H0+4uDdSwCnt9O5x0iMNX+nQn46M+nCFcyTEs4
bAy5MCDJX2QqFt5BefIeiuatVUZvcFllGo5pmKYrDXux1q4ytLhzhXPItO8OIhHb8yNY89iTzzuL
RZa1rL0+5mIwBlJhULf+JbTbPzdhS+gblC1NSSLupR+lfWsmVo8+8AR0wNaHa0Q/jgH6iOfNzFfA
4haVtq1sRxEVOKY1u/PJDSQSuxRZ4LqHEt74hvwuqpfQeyLSZgt/71Z1+gbv4qLTXSIAk/9brMwA
jtbvDMZlUAuqe5gRyZ6cH9N8Hr0a079NGIvVmVIY5rsBE1r4KPoHuKi2ZgO7KN15vtGgIzJdGNPa
yWI7rhKuaduGvfQ2AfxhlAY7BpJDa9ddJ9PdaP88P6h5IV4P6n9sLF2ukoGvfHveld5Xj3fLNL5h
VxL9W6apz4ejuZg1KEBRcBwJP6ck2lNzLSb/6vwQVnxN2TrxlJAcxDSPvvS11jMjnSKLBezkY1Re
l6lG1utLRM6Srr7zplZmC1OmdB02v21Z84qduHXexg70F511aO8d8aTar+c/v7LgsHsxVaZE5FQ5
i83pkopxnSyyDz7tm2H6I0WZ0emPdX/hMvnbVRerbs0HmHANBSmUab4ch7AbE66L3joMiI3BlNZ9
9iN0YAqI/OPhr6Hv9Rum9aPgud9b2e7PRylNwxXSsQ3DchZxkY98mQibwAYnkd0G8jr4ACG7n7oX
TrqVtbKkFMKcw0eLk+jlGA1VyqrNMdMaVz6k7BdcYT5QllN4+vmFK6TCEJSoWSsdcDxqhJ0Jpclt
Xhbw/j/Q3iGoL5+ft/kHn7O48POptvIIBlL7oJGM+uTQ+/fpvIH5A+cMLAIyU1cgqEwMzHhNPW43
DZmagKqhBdtY0z2ft7Y6HIu7WnJqK3OZfIAlx2vDib0kk99aeLC0b9K64AIrJzbbyCAFLk3bdfWF
C2TZ4ORDaGs0pltIjnxMsp/leKvUQKUw28dAC/98SKf2Fj4RR57T8BrWDr6AcTXxuw09mneV275h
6ohodctwOPRgZXvp2kijevC8Ku0g4uKODNNNGIzbOKl254ez5g+Oqcs5GrSEaS+PbtfsJ79iOIIO
Ae+Iwif5GyhzJG3j5y2t7FVHKkX2QFokEpbnES2IcVJLLTiOyPnRZRG7F07WlaFwc+ugaBkJbC2L
oYQwaoDSS9xD9Kwj7kQyD63i5EuJKsL5kax4tUPVaY4PyenYyyC0dRM7zGXqIoCzVdRTxp0xXp03
sTZZpyYWXmbTDaLCIiPn9QB7RH8pxl0ZgatbtsnJTE8MocdL55I9ANk2d5xDUU03FfRQfY9YL/xN
50excn66gsygTpQoTbFc8olIeugCXn+uhGtBfiysh9zam+7RS7559YcatoLzBlem7YXB+e8ndzfU
TwOVAQw2X2ofOrLUvWBgbeKUw1noOOh8w3Tw0oBPVqTQm4xyUArA9xr4nGY+/fkYlEvaVtjSsdxl
RNj1UZ/1pukfvdvJ3rfZhQh3bYosm/cymTxMLEfQufCXQ7vmH0HAVFduf+HzK5vQ5TyWc/BkGrq9
iDoyX6WT3xgUp4OZw49aaRkMoLZ+aiYUGK2anv98tmxJ6Im+pYk3L47J0hjqAYqu4EiRctigefGG
zyvGoXgvs9cXn086OxxkWwVH2/41gL52L/z8NX/iu//zffHSn0YvTf3OKwI4ODvaDGbOF6/b6Y2s
N+cHcsnQYl0opjUaJG/BseCaRxow2UBYet7E2m4nvS2UkpZFsD7//WTziclyQrsOgqPZUjTOwuBj
1nH2xprYK9r93mVmcwxmLph0hOv0vG1jnqhFXDPn1v+/8eXDLfL91pw6zz9KW4MoyRrUXeKXQMTD
sdgbfjPdG0oW9NEWjw2kMXuwA/YNqf5qq1K4lc//mpWY5MWPWXhNiRZdbOfzTOhy36FFrPUH3z8K
n854mWwg/Ttvz1idetuwXENKXfGSfDn1OWFwZlvsApdlhvxYgxi8fBoc4LB6lgdbLSD8Nhxg/U5i
/O5NMPdT23aUS9MBj2thNyyA3vuJ70BbP+MRw8C4k5ZX7ynnfjn/a1ddkVidJ4njCGNZTQipI3re
7CeRkX6ErfGRZpJDZ0Zfz5tZO+jsEzPz30/c0eh8K9aaKDiWtPda/neXBvE/tzDXQ1zy7yRbzMVl
ANhZ9/t68g41ZXqVwH916bpZG8OphUUYoHnAVQuFha49wuoSOZ/+2QgWftOgeRMkFt/XIe8Aynvh
Mrj08+d9crIEI3quTQa67pB5VCg2srgQ+8/DX2760+lZnDhWHel66oD6Qia+BgTVIPQURw+JTN6f
n6e1W83hvjd5SFOl0Be+lHkRym6ON6cd7zX3BtITavygDeKDhzj7G2zhUQYFVcd25OJKCOFIJOUv
6Z20gns3QD+1eCga1COg7hP2hdrq6gwqKkiEA8ISyzNboSsDaSOvDLqW/lJ98TOLuptKVYiF17vz
41rb9iS66M0htcKbcLFbQpACGfQFlAJqekX99wKWZrR3LuzJ1QGdWJn/fuJyvQqpKU1YEcktzNTv
kuYmp4l9sC8cuWujcYF4Koc0jvnqZVvIppduRyYdzmhYiKN7f1TX9ehfWJ+1LA6P2n/bWXhD3/Kk
gpAbF3eGGyedrqBE/i4ndV+P0XU0QJWnyq+DVj83ZvqGc5qZBLLBlUJ5f3GLmd0wZMpW3sHrU9i3
aGqgw8V0zUv+vnZ1n9pZDDG3hiYXo+Ud/AyobSIlrf95Im9JlE23aYsOs1mG+kYzjYIgovIHCA/m
0woHeldp5vRO2kCJqlgraZgs4EAvEKXRjPTO8aw9vT41HBcdIrUgYLZ14QIvBDWyCzpAqEhjwJoQ
QhkRw2bBswQJVt11ffoaM4suDUXzThxQ7ubrHzra8xALBfHt9L72y6/hEcr6uNpqavCv+oEuTxjQ
7GsvhH2I5il4UjPEjJzU8u6rOPk9wP0t/b76UZrVd9WnFYk4sE5aWUHs6jRQxvCIuhYwDOkq2EsQ
7WlyF01utwngS92AIkr2FhXnvW716T6Iu3LTpbV5J+Br3E6iAGuUKuhPsxB8vFOhIkuqQgfc6PRv
2GQutx55WF6Pr7KxZatnUaQ5XEsdcLOH/aYT384fFq8OXJeHPM94XlqCyHsZI5goRFptg1Kiox01
+R7mFtgNvRZ3eDpv6NUVtTC0ONk1unmq2pi0Q5KACod9/k+vwMX3F6eepMWhDRXf156Gu/z4hh9P
mpVksk39Rb66/wIZJ/R107SNp0ZASMvAfTxvw5gv6ReX7DwCadHTbkpepMYiRpi8WiRNERFZD7Sc
mWna3BagtmFOkST7/T74XkFs9G6IJbRDtMzBe9f717DyxxvHD6H36UEQo0HQ052EB3PFBldhUZef
tBKW1fM/dnU1T37rIuDIJltHLC/xj4bh/Ao7oMFl2YoLRl4d/YsJWcw6QTI5DXq3joH/IXWcTe/Q
3lwHF47FVxfZbEVRJCCBrwylzJcXGU16SUgrLFqh7WdkJ+gyvEM+eitAqL5hzmxbuibM5zrWXhry
YQlOJ060oxeNH5NUPpVav/9HJpb1oYiKnmoBah9V8N5FExBayvMGVo+Lf4/BXFxVoVdWUZ/r/rFz
4HyvfzYo0Jc+3UYh4g1/nP6bV4bIjFoXIeGrrJbdWK2nN7V/zGmNMLJbMf5Gcvn8gFZX/8TG4lgq
Si9TZt76x2bQaPPuoLeESFajB9lUF+Zu1Z1dY879kq6xlhmUzPVCT9ns7xQuKV986+H5ATH4BisG
r3OSQ1LZ4H1eehks607qxES1DvLC/nADDatl2lfnZ21t+58aWeyZTktpNSPHfIhK81cdwlIbV8/n
TazN1qmJxcJoYTcVeknAXDgfx/iYT1Aq3Jw3sT4KV6eoZcyIk8WG7Hi4imKgogHvVAKHY/61FuOF
B82qDWVC3ENVhgLa8loyQRbZEtyMdTWoT5lx4fpenSWLdIzD7QTZweLOcFU/WmatgZcZsmNLy1sb
Jwff83dvmClAp4QKtktheLHeHJ3W0HmWdtCNrxA8jPrT+e+vDsOh+EKFZK5fLYYRUJtvAlFx9cVX
kKMiwOwXF4awaoKctIEAkJDAi17ui7I05ID8g3YA4jTQz053ltUN3lVWl/GFg37lIhc2RVJiRJ56
YpmaTZyhF00+GgejHZ/0Et4iK4OrqRPOg1ciLOWlFGYGB3X787O4apccrQkeBXjT8o2ZCaFPKm6M
QwE1q69fRRm9muUn9MXL6W4iuj5vbuUuEOR9KG1AgodzLBZNOZ6vdbmrH7wcpjt00QqoZRFTNO27
EmG+88ZWzmlKzwbHJ+7HblrsVXSmRquNMuY0ztA1qrTyfWWUc6d0tAt9WsHOm1vxFszNWQEm8jV4
YLAcR+so4wNPgU8N9uMsvoWz48Kg1qzw5iPkI0NH3Wbhk35UBG5YG8ah7RNaYX56IoOOrrxgRc71
uEVgCcxKB2RBncOSy/RZ4/GmTJJSHZoOaaDWhA8J70X5JPaauyJDYj2e0gpZJh6D92ExJd8R//bv
hrbNbxAQo928oP851q3mSlRB9bUz6+Zp8DMHZhEjw7MiZ1/7mn7vCTXrPAMfh2gw2FlupO3NilVC
qBDi2QK16SyZpRATaPkaB70Guxg7pHz0MdiFA2rT2sQLsy5HqPmRWIJqm8MCikLNeqq8cdhLFbbX
51d6xbFeTM7895M8ho+oWVDLRh0i+klqAyKFjQXzFnRd5+2srDV4OpP/sWg7EMvoPmmlmw+VQd+c
c50bd3m2d4L9eRMrQ3lhYhGUF8S3aZJjQqOfiHL5cBuMN9rPNxhhTwA1pTDH9L+crwjm/LgPO+fg
0CluXNN8DjEdXnLBaVfOMnBn/zazuP6bMphaPcGM1cMtEr9v3K1h/gp62CIOUWBfcILX2R/YY07N
zat34gWJ0LS8zhs6xZTgfL6eGmcWTN8pL9w1qA11hgXv0V9y+nx+Nte8wiC+NRyefGAqFmdoXNh1
hVy6czBRm2l6pGki80sRprvzZubTcXECSIMCgJjLd697U4JqlLGtFXQWQ72U54+V/VOjX2lm9+7E
s9C+xFFxYQFXR3ZiUryc0TSGRSXuK+dg588dndDBxg0u5OxWYqsXo1q4YjhBi9xOJR03fv7DHOO/
ilhenZ+4tS11OnELN2zTOrcNn4kzh895ck27E0pTV715YX3WJosGA16FFO9tsbzdqHymhjMKwEIQ
ThXisUPXqh0vrMjaWODX44hQrvH6oatzdNOkBiJJdghkje7GpEG/SL/X4YXRyLWFMRWANAukvmUt
vVrlNFdG+qytpjx7B08Yeq7plD+bqcutkOXdvo3oX+0iIf6yXC9GigAOeDeCy380UiTNokb9AEiD
2ikdkocKUYdbRzbtbWi02V5YlXfTJwZ9fkGjf+uyYNqVhFm7MOYioh8bJutO75Hby+k0e1QNijYu
l+/daDRIjfSNtiu1OILoT5KnbD3nPeKQHRQFqYXWgj2QetS7a5tHwcaNXPeugaJ2T3tDzspIdReZ
MrtwcM+7fLk9T+drcXDLqdImTWNl3OlDBPsgiVSYxdr61nd+nffnVUs2jWqCLimLToGXuzKPh573
QmMdOrpjQ/hFk6u2eHRngUHj8bypVScAUgUCief7q+cuVf4qimppHSaVbwLjmwudwZ9bmAHKMwRC
KPCDLweTqjaKxpb23mBTARB0L0a4a9tSAoF3qddQ7l3ij1KvpdCVB86hTNDLQ3PtWncuLP3apjw1
Mf/95OIx4QTT5GyiNh7gDLeRK43e+1/eMFFy7hh0TNqklo9QlUSjnCLdZic9at4xurTfV9yXlru5
bMf/vgptUo+O7qiv7UNMGZzO/bDoLqz02kLwRid1ZtPc8ioPHtCRDb00xaa887aimWBPDggRieAv
BAJr++PU0GInZkippLqk2pS46Qezkghr+rfGUEJVBhvTqF3IDqzGHaf2Fs+aynN9Or9H7xB4YbbT
o4YYZ3KCbZzCM5ukkMNboqupb0CuG49tfwBDWH067x2rk0tkwDnN9cN+eumCkR7VahjAcilaM7Vf
Xft+uNRZesnE4hodjSE1MwMTfXRjGo9J8+jqb/DxuX42Z1cBZywzITxAwXiVEEaGQ/ltQB/znVfI
m/MzZaydaY4CHa/TQ4Bu5eLBZiurnjJurEPnwHblmvtN3EGsFmXRtVblt16gPezTULuxNOSWWuez
RFvj/E9YOy9AxMm/03vGq5yV3RVlb6cJZQ5r+BXy6s6i5PNEg773x4gpQmIHAJvULc4+QyxO1yaw
gO74dADFIImKHDGYvCj3VNqiN7yMECkmKa6offI8Wvhfxu0XRwOtIJBkhaO6M+IEFHt0YebEa/DO
PKITQ8vVk7rx3zASt0MLxckUosMltDhmoKB/tFM4r9WsNGpsIq0y7wdTg05gNL2boUC5x4WBZV+T
ekECEoarHMmTbawPyRXCUVDLZZAzOxmUgTIYEebLEm+ni0bCZFr7JlRloX6VFJb7VfW5fUygCt4G
dV7dTURsV4kN90ExthXMl5a3qzUkmQdZ5rdRb4z3tZYaEOeE0MdGrfWzcsge2V5ubcHFVJsCsn0k
kYgchmBMIFCCwDyDgmvTx3n7TlA23dWuZV3FuYYIRlT313oQ2VDV69NHZ7TRXq4hnckNjRKoYXgb
Sx9huBa5up6GyN5C8LWHPhumg6D7gIHpJtbtfhdlBfpoMEFB+lA113Uqv9rIDBkcy0ge5M6tEOOd
1FMIo2B6aYdJv60GEz37QoMlVNerYxtDDDKGk/ZO+CLayDFIvkg79BA26lAwbMQPKmTIndW1s1Ww
rMPBqz8YRQqHopHrW7+AuK6b6K0AsjhuESSYPuikKK+kBsFC6+jwOwwDkguwg1BV7qFiTrp4Y8Yz
J0pMvmUfUyUzN4XhQUxlwjpVakreToFhXdsxOrhlCKfMABweerfpVznaLKoeCPr5quTBFTP9RZyV
N1TZWgSCc8gJukIgzqPanUglhAk89mf6Z4noNpyCreV9EzliqnUTpnv4+oJtybV8JZqxHzZT2IYw
0UIe+9lMZYMerWYCeU68j0XXgzGDkucGBYbhV5NPX0QOvIxCub6ZkgDKZT9OvwOZgWcyhCihblxB
pGLDM6hyy0QF2a6Qsm7Mre+XIHVdRMW3eTup9yKNs2u7J980xgA4chOwoO1mv4s6hfLcQ/hTZKV/
60W696ksw/EXvTxIp0cOamgaOtiQKbf3dhch89sMTfgjNqsRkfBQ25CtFr9l6Tt7mfo+6q+yf+9G
kOu1lSz2eeb12zhGziWRdk0+xHTeWR6+a8HnfBtmCbyQgAmynVWjKWYXXXdXq966HRIYc6dONzaw
y6E9AffKVeA67UPa+v53PS5QJM+mTKGxoYp40xTwrKeoFLxr3La/z6ciuTcizb0WOmxLTm4l0E7O
6uRVqW1KbVQotUT5/ZT1wU1o1sVVN/1G3XET+N37mnLL1pRFciGuWTvNqTwA7phbsq1lu6ved3Zv
5bl3GG0B/qjndc6/+HvwgJkgM3r+6li7hGdMlWFQYCZ9M8c+J6FmqRdZgoADKDoXtp98QHKz8q7y
ChGp84bWbkmOlBlWxR7ltfHSUD6aTk4POkGNv6WgWhQXoqbV75NwVsqZO1OXhVQYzOAMDECjxRGv
mAwayAEtk/NjWJmsmUaCcIhcHVWJ+e8nk2VnsYO6Ymgd4IvTw6ss2mn9hWjikonZOU5MANOKNTVi
os33TiY4BzVYWS4EtCtzResovRqzd/Ekn/9+YiThouBQDqMj2mAW6l4X0Fmrn3dnSNvcdYALv/x8
J4rRHWMVHTkyLDSILnjSyhTxypeA9AHQg/RdxCAlmfMI9bXo2KGYLWIoqL0Pqn8+v9RrYyDuAFlq
QIMklr3aqaEFVjAa4RFaLfSkON7+2fcXrjQYRVPbFt+3P0dyP2gX3Gie4kXygJYiRTuGzpv+VSNA
4VcEPWEeHguFyqL7iZ7DCN0rVJR2bxjHiaGFK3Grqcyd6vA47Ef5pOuP5z+/8vSyHbJTQlk8uF89
UgdHcxxrzBHrzvW7GrqexH6QYU7OHwmd+uM/M7bw2zAzrQIt2OjYm74Lt9h4z8UCoqGxko2YCdqL
SH4+b3LNlwlASb/OwfSrGqrdezBw6qj+JsgnI2U7hvntiFTEeStrzjy/k3WXnAh2FsG0Z5uj3g1u
dISEX6H6cwmOueJtjg6rwfxaBDe2fAEF7CDIsI3omAUwaPcwdek/lBy3CYTh50eyMl8vLC32ftz5
DqxO7P3IoslBg/y9enaB0p+3cmk8i7tqoo8uiTM9Oqr4Ww5SsIBatEOa9CJByqXhLHaP5hRBHBsi
OrbF0fSuuuIY9hdeOKsmwMn8jWeekawvD2MZBI0UBWsfh18aCWfqztL/3ImduapNmzPInFdoXDWm
VhbYBQdynIxoZaVR8BwgnPqY65Px1/mlWXFlbFlcwqBYqGgvXBmKLq8SUx0dK7mb0Fjfnf/86myd
fH7xGtTh6Q90r+IIEB7NF9GHyNFvhKn/KXQeQrDTUSzc2Au6uun9JjrWE8Tw3wpYNYs9/HvnB7Pq
xieDWbhxOOa14XpldJy0WwXdtnzOa1b/wkv90oosfNiQLH3jsiJh7L0rSko61fH8OF63F/09XcTE
LDlHpb5Y9LwGpKxLzpexMKA5lQnPhMjSxBW8XuN9m1PX5B0RQ3uRynQT9Ka7KfwQXkc/zt802n//
lIWDuBWaA3nAT7G9rYm+gr4/P9b12fz39xee0QQB0F5wlEfBRt2O1fb851fuU/pBAatCHjyXhReL
1ff0g5GV5T6tH9IYYudHLz4iC9f4f8x8N6/ZiaV5p53EmHAzGfVUdtw52i8QdNMlbqlV5z75/vz3
k+9TmbV4a7OFtMxWqDt0qKzDnRmk+UZHiPT8tM0Z10U4xWCAfsANC9fBEqU3diib1B2rniY7OQyb
QPtraiE4pAul9rt3bfqzvtQkvOoIXKkwHtH5yL36cnyFCBSScml8RPXIVA+ZvLCp1r4P6IAqFj3U
JHYW65PmU5BNsRsfSWe3cNX8KWkdyw+AhTZnl3j8FTgaOt/SHXyRHCv1HWhyv3dnftTn88tizLtt
uS5gV3j1ORQWX8F0k7j3RDliZe5qr56GaGtFdB5u4TfVwDv0DQzA2qa5iHhdnTwHmQ6DXuHXZSxr
/jFxP2G3fu8999WF6H3t8zbFMdqQed/oy4Kcl2TWkFV9cgQXOkT7MPzzS5SuFocjYD5o7KVvjb5q
JscMw6PXPsqvZXk4vywrP//F5xdnZBxDTRq5fB5a6khCOjq0239kYcmpYxhkosh3B8fB8u/qSn8q
TGqj522shAKgQB3ichBf9IItDhhhJvAuyjQ86jVCaQ4dJw8qf/xnNubj+uQQS6POzpBICQEaV+8k
so2V+qKb1YWRrK4H5X0GggyXvkT/FpUV9ujghqi8EDJpzyg2vGEYpFRnEIHOo3Ox4L4dSD/xTNhH
ZxUp73fclHsnbXbnrayc+EAU6G7XAVJytiwmK1KIbcDDHR6p/gfm7wn9A7tHqR567/OG1lb+1NAi
ZNbdrmr9luGE4wFuc3tCH6z7YzotCO1m3CLPMd59r17oo9ZNMp5IAIzksj0XOQ6/fcs4BHBFujQd
yl/ipXdNRlLpVjwGx1ani6GNPjpR9jHL5cMbpuvEzCLMFGMJ0DvFzNiPqG/Eqt7mWjttBZp/F1xg
LRJ0DahQlUXCksLLvHQnG0ZLIr9RQYctAj43C/aQTvyq9eYRNOq3rAxmbVb9nYdglOdRixjip1h6
FxBGq+5x8hsWB0PWgMsYHcbrOLAGgOC7rcPsgVT2pZTp331Wi+vtxWgXHj/9P9KuZDluHUh+ESO4
g7iSvWmnJFuyfGF45U6CO8ivn6Rjxu6GMI1ovXfwOyiC1dgKhaqsTDx0vajWoe/subdLrD+kZv65
Xr55BQtq6EmNTRHahQ0lm+mB1aAWcL54sepXyLyHgfzEindAiVFsBqu6ooQOt52ELTRXwMN8eUCN
vvl/n1/NH60ocWcex5GbhKm3gcCL9/385pT+eqQ4UU/HC5WIyEQrttwGunZJiLQ6xIESvOjodDGr
4HqWj4wIYxiqtjGmaYCRJrSsb4lr7cd6Uux96bZDTWDFaxhwtIKROplLp1uNUHIFHmtUIXyopChc
hmy6AE7HMgPjjOqrYISkHq36JseFZP0GrjLWFWGhbBB4LoP6BPgW0JMJLmkaKOuKzMNqQ3ux2NB6
W6h8hHQIRyYEd5RU5VL0BUxQiMfFG7K5fEMBjgeyK3gSXHXCmUTBymTxjNw5g/hq6Rh+ufw+b0Hy
2KDHFoTrp9aLIZtc5ATxRnO6UE+vNe3WhIjR8m1ovkNK5bw5+Xz9G9D6c44OYJ83XZzFMFfrnyKo
XtRQJPlPFsT0I4rgZa4D9xVCsCAne02xIuuMi17yaL7E6KP1ZmeCqH0W6tW0nzV+mFN+aPRhmxva
I3P5z/OjWaf/nDlhCyM/3Jf6mGdhBAkjGwXyKKRmmME2hyBZlH07b05+Yv4ujyls5xGeJUFPAxIC
GpTYNOiw2gzC9w7lr//N0LpPjvbBNEQcFyoMufXPKHnM08/59OW8CVkEd7xS61iPTBDkiNvWSJC8
i7dpemjYHRLEkKA/b0W6oRFXrcgz+32bBiS+U5dw1Ay0Mt1HebbpP9D5C27FfxaECMDQrKpkQLOG
EJL0IUAEZbX/NgTBybhzm6PXBHuszx+qw6iiF5fPEAgwjT8huyMsdUsq5B5dLQ0nG8EDf7QnVVuj
dKVXis3/tSCstMuqzkkJ9AiAKA+q8dfifOqGndaqKhvSw3hkR1gJICtIVdgYSY1efy36CemQfoHs
LeRxTANaTXOz+cjK/BuYsDIAIbtWDCxOqEFP1vB5qgiHpMf9aECC80fPhFMYmpeGdplAobGBFKCH
2sOP/zQKkWW1qGlrTW6chfF9BKkfFRfVnyz8Ox+JZ4e+9poiPyP4yNTL5hkdQPD4OYcWDoXUOzQ7
uqC1cgMKPSkkNYuqWnkebOj3ACczMdoHo6tbX+mYd/sawqaB2WTOY1mV4xWobH4ZeVpDZ5NkW0Ih
cLU0brZJTR4F4HOGrG+W2XtnlaI3UYvYG8y2vuYL5FBQlwIMLyqrfQ2uVUU0I93lDmCFuK/Rr+EK
vrkZBq8hQESFIKN4sEkNkS8wxff8kKWqdJ30koPgwJpZAvmhWPSOm7hxyEixL9IKGRW3b3daUic7
0rjGbdWw+eCBu/wjm/HIqDC+wknRSVfAqDNMPqqS6A5Jhl7h66Q7/siIsONntLFyoyFwRvlV4Rxo
fW99JM0CqAMxkU3Fm1HEhkCR2W5niISGbaRBPmjWIOBddVc8zrfnz5V0LEiyIA0CZg5PxJuiW8Ph
A2hAQvByZxFUocbvaadAV6hsCPM1OVVvF8A+hzOf7hNtuc6p+wye/8tzkIjSkQEDW+ha2RPWPi0g
MTXHuIKyaadDJPa/fl+8g9LFrqH+hrrkS+MERJW9k15x8D2gwjNRiBAz9l1C+hQc6CgZ5a82VH9U
ySjV9wUPx1GIzHsNNc98CeIRMuWXp+exgf79fmH6Td4x10tQu/OmDS23qle31J2s2kSg1EKXmZhL
WzyvonqOmLkutw6B8lyU+LxK/dZ9RXSjuDOlbhKbCc9KG0dQFy7piOmTlsUWQlhYKHnt19FvCFP5
M1t2l58/CwSISKkh8iDvDvoA9fa8nIDaIZ7fFD+SxdnCwSjcogygj6YDdM8CF4QSiis8mayMMTPm
8IttMu6Xenm0+AQ6IC2DDpUBhGgN6Zw8GTe4iZxqShUOU7b1bNCHItMKeBK8zWkUHccAqVQeKmvz
dHjrVRSiqq8LG9uqmnYcI9xp/RdAaKGYffkKHf94YV/bs8baOJ+z0ErQx7WZK1Dvv503IdtuKxEj
IHqAu4Ag6XR+Fm8up6lB7Elz22efyM1QBrxVJYllkefKhu/gaQaUuujq81rnfU9wgqI49wfnvieH
JD9M9ROjFLLnH2hrWjkW/poTvH7rtnwGXWAWGhA5zXyjfzo/aeukiBEbYEhAVADXDEmj9dY5eppR
YHjyNPJAtpAsr10xVZskWnUziYZnWnmgAKjE0fA2jKr9JvNEoKSDK8J5RW5LMDxpupZRA0SRuFJ3
5cQ3Vm3uuEkOptk/txPdnh+nypzgixaz5B6rYC4xoS498V3uaoB6g0GynB+8NFG4PtlpAlMXusXA
uw0k3vr3o2kFB6o3u3qahKNRvTq2duMUnuKmkMUDQCra0LFAn8s7XY5UayenH6GRmbubsdkv2R4A
6fOTpjDxxx8ejUJn1HZ7stLXVm9G/dLFPzj9ed6EbKLWGu6q+4BGGtGl9rlTOjRGJWxubur4CQpe
H3A8wAUjZ7cSmqGEdLoSPE3K2HPSPKwavA1tfmMbT8xTKVLJtheQdrqN/Cxo8UVFLWwvpAW9PA/d
OejK6yTbgVmuKW75xRTla4R5ZEjwoxXTMuxYwAPsdgcQUd4qihwyJ3r8fWHjFmAujywH3+/ocxZt
9OS3rv9w88tB2yejEA4/yA+8uE+qPJy6h/nW6RWDUK2GcNjjIc9KUKZhEP3tBLWSJvtVQI0jHm6o
VivOiGrChP2lzWwkZg9bHNLyOUKcJ2feK3NbspN4vCzCNYBWptmIeuwvx+4gavyWQPWydD9S8jm2
ItygLhmSNu0wFo/9bqEiNanEAgzFOESPUukNa23Qn4Y5oQcoieb0RouutOhznf6M0e4Oyle/x0uQ
Xg0G9McPtESbkOoMKZbsD7rkyK0ZZNWjzfAjUEqb+SZODvGyM+Kryz0bKFdXv4bb1XYEIE9SEGRu
zRpDTQ70rlS1H0r3+NHnhWiw7GjbmASfL+tvYGnMf7X5NjL2afJ26TCAuwPTMtpSVm5IkY0gmSk6
TxdAoPIa+hQ+1S8H3YLxAn2aEFUErSsenqcOGu6Gk8TrizA1kVRNv3T9ttXR33N5vsEAdebK6gcY
gf0uPKznDOVb1PRDxt7G+am1rk1H4XfeX2arxIZLHbRVU3BrCOcnqSbGc9fOQrR4Rb8qTcWD8v70
4Ps2AY8UkkFIcQvO2QbgctLbMQ0rDaLj4GWtL64JnRoQ/DLIeiqrrmCgLnsf6PeeXazKCvDDylS/
9lc4wDgJq50Z3tgvSVmGNzP73Kq6N96fbHzdRSkO7Q94dIq8Xok1Q3wtjcuwK557DaQSHbpE3Pvi
chAidiyo4txVzOF9k7sbN+6SO0kRWp39qUgfOR4BZXdt94oYT7KhTuwIbl+r3NZpPdjJD859qtpO
sq9DjmRtQkAPHrAopyePm7TkTZyyUMugH/3k9ZMi9lIZEH5+PU7oaOthwMs2AFPxYXveN0mW2zoe
gHDeKo0TfWH4fsW+cOcafZ09v86c58utQE4LQkfoUwNhlnAo0oz3DTqQmxARETuM1lUbH3J2OG9E
NlV40sPP4h/EkMJasNaIDJoSFjo/Gvpim5/Pf379jafPvDUt8u/zwkoMU6rX3HBZyIoxqDvopm+8
SKWqJx2Di0geMi3onhIvd0K0JWU2OvDIcN0m1EeTbvCBYYBNzwQoFy9He90QRzc3BOFTZL/NOiTt
zA95WoxvdpoNn+2poZvzpmSDQQradIGXRveiiMUsWeM4WZqzsM5vUIO9OJkLNNPR14WBlO5SuE6O
r/fOdQuVDgvk2e2k6DaQLToQjIB6gp0AXE/C8ciNIqlLhvWoY46Gv6uBPi3tB5wI8CKYIfhctBmJ
kExHmyNCwIwU2vojq8L88mU4+bwQ5mi4zrWuwOcjHA0WfsBDAZCCBCXYIsARIGYh3BbcDg236rDy
qBbw2nADABbMyxdi9bEgwFo1J9Fxe7ptHT0rHStb6hC7DZznlm+MaTCBb+v8ll3XUzjkJ2bWLX10
OiLEtWNkwUzOXpqWByaSu9UIrcEHDohHs+VZvjtvUbLDkNRbqx54u9tgkzm12HRV1YNvEcvOS59b
m7l+0EqF+1XZECav1PHEcjrYGI2XtP0JnYHN1OzPj0Nykaw5NmDFIKSJztj1NxzNnKehp6CAJFto
sttledKqYZ8O9UGfOsUSSbzKiSHh3JMy8zQUTpFuC9IcHepcFU1LZgvCRitZpQuOH0QppyMZScHA
4rFSuJtvOtn11pWtgtZJTRjA1CERDd8iesYZTKl48Y4Qr6PPdjb7pvs9yVuFp5dMlAO38teIMFFF
A8mioYMR2538vLhtY5XjkpwW9HQDCo8mhZVTWrgSaaSZ1lBDIMjVP1GzCXjsBdbw085uu84IzKr+
SO8K4vYjk4JDrkEglVcM7OJ5/to6dxTsHsm+shUuU9IdsT4PUP1asSqgwhL2QMuzZDCWBHzs7SFN
fyZ0H1f11oBmSs8+u/2XEhwHefWpmX+cP0XSNQPc+A+vJYCywknNgSbrrInF4eAG5RtXZfJUn1//
fnRIF3MoaUNz0I3nXZCaic+Kq/MDWJdccKCYuH8DENxAB2oRSlswD6Ndrti49V5LX/UEKk3b6CPb
20FnEdoZUawQO2cRxeRZgSr7A57w7h04grsro/pArRUb4ciK4J4tUmu8WEVtvHZn5UHBFFGMdEXg
Z/68d0GYIwStFmiLB2dCs0r7Q+eQF9icXw6Zo8EzEdltqGSCXFT4/Dy1NaQW0L9gDOVjUdaHTncf
UeFVOH/ZKI7NCI4gJl036TrMVJX5PKb2M9Wqj5hYGbPB1IQ8tC2YiIjTtUPVp2Fc38ztgSs+v06E
uG9NiqgbgTESKGKg1w1WVteWk4QVWUmQzU2b0U1FuiCGGqBxsVQiMM9H1sQuorFB4jFuCFDPdrkz
h+IBuFgVnbRsTZCshz63gTCZiM4ZzExGXRDYGPvrX5muOOfyr2O2MBJA1cSilxczqzM4oO3g3u/G
O03VpiTbuGAJ+ft94fIyeV/huQX8vt0/6Uuzn2rPT5aLxQXx64+trLviyB9C9NFrbB2jcOpPAAW9
ukQRrMi2lQU9VBMsZ+D0ECnEUz0dx67GwSAmCHBaSGFE5VO/EqZTbZsAIaSwJ1sWUAY6yN0gfYZ4
7HRAU0WZRSKcEoRQ/v2AF+R5fyIbD/Ti8GUQRUJkXLh+9VIv7LRZOSv6a3e88wyw+IAqbZP+PG9H
Og4bTt2w1utELBE7w1LYg9mgppVGsc+LCQ0p9ssHbDhImyIBhbSEqI2mgVur5Q3mit3mo+dD/Egx
WdJBgI0IDIsA01CR0L2mY4muaw4MWJtsPXc7ZrbiDlxPgei1kJNYu5TWB4SINFqAFiSzx+G1Wm2T
TUDQ2Y/DlGyWRBXqyS0hzENTKqJiERQUd4bXef0ch9QILFC7jf5KcczdDw3onxnzdP/aM7MhtoZX
REHKTdYumwZpWhrpQeeo5OrWrfpu7iDygNcKmsne4XgY6DFNvvQYkemDR8yZdrZxCwYTd8BDP4ha
xUUvQb4gjjiyJ1xgdQRNhqKBvTk2/QowF6vdgQ6p8vtgZg9Rqvv1cnGN8NSkeFrdJgG3NwRfrCJg
xUa7nJN6/T54ltFD7CLLKngbA1SrllFDgYfSOy3bjawKPP1ymZ9TI8JNMOqzmxWgfAiX5tMIvJX2
AWICWIAcHR4wOkFrrzBNFjX5lBO8KNv6a02eZvtw3tFIzw4laFREbgGCV8KmjkytW2a3h9RvFD9m
0CcFc83jWHV3/aQC8Et32SqNvcqj4JkkwpO12Wy8ngFvAF3UDmrl0XXcRDtLy8PF4UiYpLuCrcx7
PcLzy3lrkaE5si3cpq6ZOlntoGFMoztPv5lHFbZfdvscGxCOUAK5AqCvMbhxusnqNw3E0WRxN7mO
kE3/gPMGChtPC2xsBIXCC3DgjLApItgU/WHJr8jV5XsCjaUQXwV533scnJH0xlQmcHRV0oao5+5m
vtxp5vQYW+TyitTK+Yc4B1VC2xAbP5tlHjh4vtdO6bnbDXHa/66tfFFh62T+FJSwq2y6u0I4hNWH
xhcHWR4i6NZ2g8HKd9y5pWALjEHomjjTxqmfB0cVX60rLjrxY6PCjjCNhWmFbiRhj8cs5M2BG3xr
kghsXfsq/VUmqmSn7CgjybUOE84CMOXT+2mi7cLNFIihLolvE63o/LlzwWuhb5J5vrwUurYs/p8t
KlS/qU6WwRrRtahNFlRbG+AiFfeDNM1BwcuHNDqE5VBNPB2OY2g8MrsFZAC6e8MW9hxBOiF1INwR
xfcTaT9F3SoaaTxUDQ20rNmePwSyIB8g2rW3HkfsnYKbjibgCKIpaAcmyf1c0y8tazeRZ33kngI/
OlmhjaisiE4x9TweA0mLVVuqjdt95f0vwlR5SclgsL/BdwdA2coNImyNGtItZVkXwE4u5jOUaa+W
bgJVp6pALtmBMONCqBxBH4jahSXDgoHXdsKcGfpLykEty3iQ4sTVxo+LFwccmuAGAlUHdOrFSvzI
kimte5A4mG12FY/WvjecwOxcRWJfEiQj9AauAPSTq+q1MG2lYYPOD4yKoeYd4mSvKsdLp+vf50Uy
ZF6UpVONeIA5IINh3T5vIKYT7eZR8WCRrv6RHeG6iCIEzgUEWdG2g0AOKnQa0l80U+VzZCcW1DMg
h0dXPgAYrmCnjawWAg0xqDXql2x4pVqxizLL7yroz7JN5iz+qLW+kT+beA2c3xDSqTwyLYQxfaY5
esyxUl2GZhZuAmkSppa1KbnqWSO5SoAbXdEfaBR+j2icR75oDYh6H2zrS4c+u6LVDnr95LDnQusC
6C1d9ZPC2coGBxwtaDjwLzr1hWM19O5kujbkTpllb5Plp949jHMaNJDBuHgWCdof1zc08nJEPL/z
CBJrPW0QzuYQR/SgjRltlyE91LOq7ifZkqtTdYEwBbEc+jlPnbsd2+h5r5HcKOduC76MwwDADm0c
xYBkW/LEjnAHc5bNlhOZSViARcpYqjvQAN9yvdunzZOWmg/M8HaonR+6vN1XTbk/P5+SvXJiXfAf
fQbFyWGwkhDKU77d10GZJ2jMvMmXVxqh7qGDZ2p5Om9TEnUc2xRxaVlnlIBzIdQhboe8wX3sZXjD
OV/J0u+Xsr53++fzBiVOkiDiAO0snOR7Sqipypq+YmjMx87a5KzbdPzlvAXpZvlnQRxShGsgSSuK
abS/TOmdY90V+tfzJqSzBmQDQHDgwX9P25JbbELGBzWV6qFoNpAoi40NzT81035S3ZLS4RzZWif0
KLHHJgpmUAu6qnZzU9yAi8HmithpPT1C5ImiAzKrIJlCVCFWiLiJ+kNCHZzj6cbIdkV+p7OD/UA+
Uoo6MSS43dFu4wiAEbwUMkjKDYM/62FGH9PiNoL24Win25IMAUR6gixSbArptjsao3U6i9pgxHa0
llot+rgwaBt9P78jVHMorFKRWjVottaHd7ol5qF1g64Kxl9URekrHcdK4Lpi2lBVEy7NBs3TKFOW
2A1Rph24N6aHUm+4f340sv2NRxZUnHExvy9ITXrlMcJHVMDpyG8tK8oC5ib93nMTNFh7ebHNxoXu
KIQEfp+3LNvtuLooaM/AWfwuVGs72+wg8IY8jPaw8Ol7lJDvCOA/YASJElQS8GDAP6eboTOg52Zz
ZAD17ntPNT/jn3n8gQIlARfu2luH9BvuyFMjTsV7t5vxvoqyzucO81XPetmWwwW/smG6iNHF+Kny
SKcB0piE4ObnNym9sZtNVr9eHtQi2QNwIxRFgFUR+6iGtKkbM6tQVzBfshY6Jip+Kule+2dA5HKF
f7OnRS+RCXF/ppAEK6HEAFIn3ywC7mzOL7zs9KDwtrYgYkSgnzldEyjgdnQAQXzYatfa1vOuzn9e
tnnRtY/2GxTf3lfeilrXq2rwtIfGMH7PDG1zdCmvy9IyFedTEuLhBfjXkFh0A2uj1cc1oANdlwZL
9ziWfWBDxKNwLoecQlYJqnNoQwVSRHw59bMeueOMy8eLoeUYg/HqJlmM6vH8vMm2wJEV8cYunYIO
ZYZDT7zizbTG+9wudnUzPlRFuXe6cYPqkCLWki2Vi1rWmg/z8F4TTmdj9k07u7iKSL+HYrUfm4Fl
KyZPtkroC0Ty0kJh5h2B46T1qYOUURxO1ewb+n1pIIgjne/airSYzBAKGSjN/JEwFlWFXa/CO57B
EDGaqyZ1r+p5/uWO7pYXiYp7W3KEECmsaRZsCkg+C74zpu4YFyW6XmuIe0AvhVxOGbsWef8ZWAd7
FO9QtGM4o442/cnRg5hvwAJxuReABdDH2YDPQxdKyEYtLI60OrbRuJtVvqZX/s/z21myHIAoAEe4
6hyiDVkYQewsfe+NwM1rc/kLz6aAIKmhD1AM6nvFyZElyQHmXF9h2M2oXwtvhnLJcogPo4oZjdGt
19a/nGYIEsfe8qa6brLhbmyza8rsbV+PhsILqYyLbsirkrEuozYNXfB7WNOjY5ebrvpGtMGf9Jse
VEWV85bEl99IGDIS2msb35oLPt0gBXIwNC6QBG6g11PPe65fLjuFxJeO/YEiAOZVPE9dNVFO13HN
xAna7oYs0a6gKi1wiQtCOxDIPNb8B9LZwjhQmOSpjuQ11Bmsh7mzr43G2PPiA/AGnH7EVKgOg0ZY
PLDAh7i1tmpMWOTQxdD3UewCSRiC2w7w6z95r3dvobIZWYeNiapMXgZOs4/Gg1kGWtzuS4cE50+W
1BaS1StdJpKTfzbkkW+wyqbTu8rK8UKugznLQSxbweYSUPDzt2R73pp0f6M3ZW2xR2XwnS5D3UdQ
qKZNjgxVDA1zFiQF9ZPRgFuafDOtfTo89PRX6aheZH8U1IQn2QrZXBMrFEVd8VgjG0qSzkRLJDBu
5MY2zcJPOqc/6A6D8nUEBiXQk7obxiK8NfR+CSK7RlUefKKbgpXtwXNLaGMNs7mfF5d87hOSPVmJ
ZgUtrxrIM3m/IFSWXRNz6LcMMaziiMq29oozXwkE4WrFsCEek6WNaoZutzzd5RP/XhrDLo/0b4oF
Wm/pd9P0z44YOMzZ0A5DhgXyrGLyp9y46Zr0luABWz90bDwgI3vbooudQxKtmaNdF7e3nsN253+G
7EoEigtJ+ZUsEWf61CG5kMKCeJlTgoqh30+Jdkg+UI6ECM0/C+apBcLZsAwEFora7/SbQaVlLFsv
BEEIKT38h4fR6fettrEKnLkyhBbvdVt88sBoEZs/PjBNeEHYwLWD/kOUGmWGmZeWF5WhM5qQVNsU
KqSNJIz0ICn114Bw76aNbSUshwFgYXZDMWyneZog7uZR3+HaL9dOrivqcoVPkvCzGkgsoLFz1clE
uVAIJzgg0I2X0SKMWqjZOp4/ZD8ij4GP9ZeTVn7RQaDgho4PrluAqOlnCrzR+YmVrd7xDxD231CM
0CuMCHom2W3U0m1pxTtPRTgkadZdh4kmPcQaeD6J1y6glx5kF9BNV9vmxk6GPYnZFQjqrgn9UY7a
PirMq4nGmxwSbnBt14s5vk4d3Tp5/1YP8a/zY5bFWJ63orXXrlf4ydMd21taMkCkrkR3ERrTzQJ6
hHDXxhakf4OfxFatOOOSOQaX/aprAhQXbrrVEx3dPFpVWn1H6wqVZ9w4LglS8mSMny4eFHw9sh8g
lcH/Rd4APRvj1phwlRYJCwZABv0yqYPOsxFdVc/nbUmc1oktYUBLzp0yirw8NMqdTf1cRY8jWSAM
Axwia5IXUs9CYIoWusal09qsOLh7a3jui9/a9BZPKtcoEV5FXPPPkBgTREMLjHYEQ575aGg3OdiF
YlREk+LO0QffTqyreX7u46eWgJG6/cqnb7Z+Odvs6W8QdqM1WMuIpuUi5ONueTRGRV5B4thOhii4
f9taPNSN8gLsKFpAl8fee9Kbx7F+iqMXZW5bwq59OhhhZ5DK6EaXprCWoiN++dLGN2z+qmu/mHfT
Rb2vRTdFjWLBlF27+dP5XSk7ZseLue7ao2PWGIhUah22te55YD7ooRb68hETawbIXcvbZJ3sIxOT
67Jl6bBWBoKEtmjCnJoPyOId/psZYf8nvAb3JfjTwiS71YubKoqDsakuj72RWAAqE4UxVLbFRCYg
ayytHPhk5pWbIb8Bd892vi2CLn47PxqZt0DUjQ/aK8m1yDaVc4Jry8MdV2Q75hve9vznZc7i+PPC
Bk/svm9NC+NosgMEbnXvrgOPuQoYL9tcQCnhntbX7i6xMIodQXurN/OQJRu9uJraQzMooJEqE8Lm
ovY8NiSHiTq6rUsI1cV3czsqZku6GGiEAFYdPVG62GenN+5sTwbB48BPyW1cKOrH0s/jZOBixcMH
aZ7TA6J52YBW1zkPGzb4/B6cPIpdK50kPA0AtcRz8V2bpT10mdPoUx6acQm9Jj0oxlvbfTy/pf5E
AMLbALEg+izxvkalUWxM6yJwgMY5ZqlOr2z2O0pfo9b1aQOlxcV32VPLX53iyTEe3GHHh9c06zee
swQgWQ7ybgDvqLYnPLnmZf1c9U+4L7c9pK1aF8DQ5alOvvb9Qz+TIKquWeb6mWMqIg7ZmQBtAWSe
LKSQcPROl6Gxp5pNUwkHUg36juteE2hoSX0gS8N3vTuqAgKpPUTmgI3iCQOKklN7ow2x6pYVZZhi
NWZkbvZj8gV1rPPLIlHaxsk7MrP+jCP3u/atWJSD8gGEP9flVPleXN7XWhOkTr6rnXK/ktnoSb6p
kEJKyHJtMfNqrOjWM7LHOoOseW8W90PKtsxy79zG+3T+B8ru2hU8i6ecCZZVMTG8ptNMfY5wA5k9
39LJeqmq2bye89K+j+cGilzFLVpcRsV2lc7+kdn1UB5Ni6FHi8kymC3m2Ccvi46GQ6BeO/vz+eHJ
IA7ooMJ5WHt0sdTC6U5wgzOrcUBWMWd3Gnqb9AI8MTmUZ3LiIbUA0ipuI1iaH3BOP5lzqfCQ8oH+
tS9CAYtkbkwSwz7lzxZ/ii1fb6GrqdhmMheDohtuRbIeINHVp3XZNL2dVxhlA5TNPYtePXZ1fipV
NgRfD2UrYwSXZRXqeOyV2g9GbsxUkdmXJLyAP4WU8Ur5974Q23QzJXHsluDo7gJOfhgJ7sUmOuRd
6ydK3jJp6HdsTriHIQoORFJD4AOMeDNOSYD8ORJdxM+WOwMxH9YNpfNr275D128wl4oZlZ29Y/OC
y2ONzfTShPlscPzSfh5pEuROioJJ7nfZZ9TuFDfRutnFO+LYoHDq7HICRwVip7Ck00ZfoPGpPxu8
2mpVEeTj5Bu4Kioz25/fOLIj4LgmXYmUdPRNC9kWkA9Ehbb04KXRxsCzrufimzEQP1fVuOR20KwD
1mOAv0WtkCmNwa3qwqO79fR1cehNWRnXcaZD0J5XX8+PSepXUH74a0y4PjrwldcTGPHDod2ljQ9C
3AXYWw+uxWe5P5qPhXvoPwBUxcGAFDeAsMC1i3zYM9ggjNkDhJAUZcBA40RqP1dxa8nioTWAwDPW
AhmAWAG33GWYwKMA0DkapUEgvj0/c9LPA+ywXnyG+a4diRZ23JkuWqtqcKyV7K7pDucNyPzUikv9
kxhDrUHY5IXb035JgeccnaexvtK6pyhTuCnZGP64WmAdDWRl1p14dHv1dc8zz4JgjFndlOMrSRWX
hswxIARaLyy0/r6TFo54atbJiCFUoGfDhth6CQ+RFdq4xRICRrotl/Lp/Kz9WVbRNxzbFHxhVoDJ
r0kBGkbO91obyCau9Y3VkA1NgeyBoKA1x1vKTGR7l21U5VcLJ7do8bvy+vq27JNbkK1cVQ7bAHS1
gYY5chDGYS74VeHNG61sNrHrBnnOQcBDb6yIXDW2u9XLZXN+HNLVt+BlXLzq0RMkLA1w6QtIitc2
yvFqqLek3peXk3iDKgP5XLyf4GbQgHi6+iP0uBwvZehnHjZIJWmu4oTI6jDHBsSCLdVIVLAU26ui
0DxBQgc8vtx4mvJm62qfe+1HC364wjEVUyfzn0fjEnOMFjTN0DcBwPXCuoDMT9b0xLqwmFTt/9Il
+jd/YlNVCza8AvKVAFy33lMBsQqz6KGVGquqZ9Lr/XhAwv3qcqAvaYnKaeTmh3I2nkjV3rY2SH21
6leXevuJetcxco8Ii4OEGzvIQ7yc345ST3E01vXvR55izNM289biLUnB9NkHUarilFPN5vr3Iws1
j0a0m+DcGmCQnKPD0j9ZKhCE1B8djUI4VG4PMDAZsGJZPaL09mkG+16R7ls8YZL2S8YVcZFq0oSA
odCcuiYe9r8+PtXks5H9OL8osnIjDhhe+6C7+VNVP52zOAMX8kKxKrGJftj2S5R9Qg5Dj+658ViN
957zpC2d3+SfR/ZaFo1f1Fu7i4KKBhYoeotxXxdfenLf2XdVowCnyuoOJ79N8C7pTMq4mfHbcvd+
rLONZzZ+3Ib6fGV284ZZi8/rcDC/L+wnZ6+680Cc79X4dn6G/p+j838z9E58OvMq5EUb+Dh3sF+p
CS3jwe6vO9APxXa7QbUV+Ctra+P3gaD7wBP7YWnoz/M/QrqzIfvmAPMHyID4qBlnKAGyGS3S3YyC
QH/Fq/iQDLkiXJB6vSMr694/Oj+WVS9oDUOHUTTGW6skW88urvo536VJpAiEZccIGEw0xoNVDagf
4agmkcm9Ise17tJiY5SPnTsFDMJjkD1DR0a8XwDMOj+F0mrBsUnh5C5zErdLC59edGOQDjvqfeVI
c/cUUld6wHU0neTJpjTbnanxrTvdd7UboE6v+B3SkQP8ARLqtQNdBGUYVIOwbAsHwka4e/42sAdn
TP2RfbP7LzxXANFk/gNSe3+tCYN2zaQwxgj+w6HpgYF8IlHsmfUMirHSsQHBQfFqgupmheGMVbZB
21pQsTeteZ7Sr077whtghj/AZrcyp9irrBC4G8SYw7K6GcD4Najts21qDZXvos9lynpF5Cmfur92
xNDDMsdssE3sF60PGFDxo+IIyM40AeE9jjMARyA5OT1tXpd1TDPhV5j21Rn3zghQ/KhYfkO6246M
CPc+8gfGxBgoKDr2Mi6/ivnJdm+6uttm9q6vt7x9rsYnO3uIzFtHfwG9IWGfGAh+o+7J4Iqtovot
64QfuRdwepha1OO3jMtt+ZLWAcTTdGvbercu2SkO+zqud9vyaNyCf+kG3ZyyDLaS5FvZfe68Z2wZ
XzMfaPbSOOGAvtco9Jo9KtVVV23OW5cPFNhSlE1QpHlHaNFXi1aD1im0qke9/+wW3TVYlQMaQbCY
2P5gKH3bWmV8N1xog4IHBOqgqFWfTq23sCUF/x66pIqp2dKWx1sgDi0/hbJqkKMfx3eXavBdtymQ
TSXplVtHLWCWTa7Y1NKhY0ejOIHuYkAjTn+INSOWNFq0143EOXTDuE8g66p1+ZY4yX4xrEMdKeEJ
K8ri/eD/2RQOEq4MwxoJUgFdpd9bzNs6xXKVTXbg6fNO68eNXWYPXdl9o61eBB9Y6qPxChPvesgD
TmsAb8/Ed+zeb7X7nLS+mxbbyTvo7PW8PanTOLInnKGp4rpu40kfmnb9o4QMHdPdjdeoGkFXr31u
SoXj443JpGcDro2J5ZtpskGgfMt61IRYgmtadYeorAmXVGINHjhK4Wldqj+yQQc/XabfG3T4NPHk
f0i7rh65cWb7iwSIitSrQqfp6Z48Hr8QjlSgMhWoX3+P/AG7PZrGCN4LY419saqZisWqU+ec+sxb
2aRXX5VzsUM30YOM+GO5S6eWu5A/BI4UT0oi2mOhV29e1u1U2j6JTIKTEeSSqD7IbO0lNo/lw8xS
xzCR94HqyRJvZZSS6JpA53MZt/smiTf6UGwlwDPS/S/AFbz6/zE1n9ULf1vGpGTW3GVrChX1RHsg
Uxf2af73GCQP/DMzRSM6Tj9Uj/JRJlatw0xWSD8vj17+0qxhfq5u+wsbyx1SqL5CzIvYTbduq4S/
uVV6zDtn5cq/6r0uzMwb9XLGTM6QF4b3AgfkbWzGR1djv4Zh1n/X2ueeegctYSvp02thBkyi6ckA
uRageO9tcjCO9kMLQSS7yQKolPhsjdT0mgXPmrMzgM1C3Hnho4aqS0lvAQbsFnvUQ9Zy2mufX7gk
r9HSJJk/r+VfVfINDWOfu7yr3585QAHYwGNhWQ2V0A4j/QScOyjKTwlv7gsWr4QL17YXcAH/mFgM
AU1vwuwIUN8WDRM7yPsgXpulaz7u0sSHZS5l0tkdHLZkN23Rfu2bNiRW9quGrDsg0yuTdt2cNVdb
wfsIvsH3u8rNvayq4gmLAg5TdCVEFN47LayjJfgp0cjub9cI6Wtg49BSAWgZ/rw3V0CSBCzWUNuj
AB+DI30KypI64edGrhQa5iQ5omXTJEiYL+v6WpJPXjpLRYH1G2Kh39BlF0wq9bVy2w6vOoEOgu34
A3vz7HblyvjotmEa/WMOYjpv1ih6P0C3k5NhsQqyUc6AHtKsHAN9qMxtip7MybcZXdV4+LiCsIhL
CtQiAAQay1KRAhdDwxw8xkfLuQM3tS9I6RtDvS/6s278dRYfxmaydpSH0Raw7FjUpLSrdNTiuxok
y0FWm+eh618/X76PzvW9jcUhcxxt8uwGN1/mpgcNFzskDndNl0VcyK0u6/sm7/+62xMmccvOewWa
TMsNk5tm7TQjyGdqtNZ7Ax98N55uRk7WumY/OhDUoGYrgAEjF77Mz0xsrOyyAIOPUf30FEh8VBdA
Oe3zCbxuBMThMw2j/qE3xWgYqeMWSaChGTZ4z79OmRWo3v3xuZmP/hYX0QzgnwU0sPnmjXlxCZKJ
Nbou5xDTeELDhV+otRTItYFcWph3yoWFYbAz5s5sKROIeUBcFhRjEyTMjD4fyHUzM2rXAf3xB2U5
bjB7UB2qdxM71Nq+cPxxjdbtSiQ5T9a/NhaBCcjCuN5IhK7EfDC8L3mjQifdMsjlDsY9k6cR5N5Z
+/T5wK6dpEujixUCrSQRk4lHR2o2UZVbfqy/xWg5raYMZcTed+QaZ9naVC5WzC2NvpMuLILUdg9S
tlPdi7BIgeH5fGTkmp+9HNri3uJmTsZ0gqE4yX1Kn4zyh1fuiPE7jr+PZAyo9ThYL2ghBDLgTc8y
3+p6sHXvmVpjArvmfy9+yRKtYk1GOZZQkL8DTu5ZH+wHo+gOlTbu0PO0S7W1vt6VNfUWFwy4VCgQ
R3Me3jsRdUQCHvqsPkOC0pne3OznyjzPn3v/DHm3b73Fmzlpe26VNh54k3fOkl+6gUy2iU1b/eg0
7rMC7CPFDOr/QYb7z02vrPDyqrFM5ZWVgXm1RwJ5SeZLW/op9+4a7/+5a5coCJo1gBR7GGTdHfP+
viL7wVpBTK6NZj44F65MshSorQH7FRuX+7hmNo7eHUCP6E/2GqjjumP+x9d4C18zeaPJLIqZ6/XR
H6fvqv/y+dKsbfmFX6GxZqdeMztMYTl+n8i7wolvXKO8F2mFiGANqPkxdzxvQjweXSBOoaezeJhU
VVpabYqoQ6T1JiOxP5F82/ZAxthe1KOwK8ErPfw9CSysggTAAMkE8u8fAM0ZKhrFnLG22b3DwIZO
LV9x4q/BwK/OJrgrQX83d0gu4XYFT6u+rxDxD2ClMwJZhiXfxk5or12nV13Hv4Y+eCo30cd0LsIz
88YlL1WJCjJAhDk/GtZvd01Lfc3awlHVdp5mdjELdXqPolDALSAsNV95fNTNnzJbI7i9evNcDG7h
qHiJTv5Sx+sP/Mfbmh7HDEWibE1P6OrRurCy2InKjPUYyse4xm2k7V7qccXfrk3abP/CTVgp3ra1
gVE0YxN1leEDTRK5vRcKt9ozwwjjBnXkz0/z2swtXBNXHi0KqKDf2c4uhoa7CPI1Ye+1YS08ku2o
3CoHTJtlZa1fJSRiSR7meAeiarqVNHkcrX6lKnzVaYB9CeXqGdOyfBdNeccpEzhWEzV8tzhyd0Oh
OxM/srTfUPa9Fl8+n8erewMlLrAro/aKFrj3a5e4nJltgXgY7eJIY7Pczwrz7ylj4JRc+EEE3hBq
WhaDxlRaPZ2dEjxtMHjfgCj9fBRXd8OFgcUoWpdLh6S4C43R27GWREZrv839kZ+bubojLswsNno9
Mq7p5WzGKEI60S3va7+U9yR9scba79f6o9aGtdjkaeZOvJ35KmsDeaGneAClT87Dzwd1dQcggwZ2
aAcFmuXjP2a9TKoRrA5pF0CsidHt59+/OoiL7y98nKbLVEFPM7nraMCHB+hbrUVC10aAvMkcO8zc
BkuZkTYGEY2nXIwgcaKShZXerszRtUDo0sJiDKUrSrB2UGSBrR7N8QBFmNUWtUV3DZ137VpFC6qO
FhjqzTjv98dx6io3lQUqH8ja+UM3RBb5ovHWnywT3Rv7z1fm+rz9a2wREZV4hKdGC2Nj3W71bq/R
NenCqxbAz4C2WiRewH7yfjijSDWBaAsAn2nfpx6ejWvFwTULi5WpEgFg92gnd0/e9Jy6L5/P0NV1
R7MNOnoAIQJvwfvfz1xQrHKATO9av9R2Ck3XdjCunfKra44ENhIsKJp8yGAnld0XRAcTFffcKCWZ
T0GUrKafccH9/D80KaFmS1EZQtIALWPL454NfV8aDaxV9s+JuseUfum0v5fMmY2gpQ78fnPlZLHu
JYDF9lggmZOmb3TfqZ//YVnQI418OZRgIEDxfllqZmJbZfi8M9iRJsdwslxo0YILdFixdM3jAweL
CN6YyXyXQXwtM06LCTFAzSB5PoDAT7stypuqGYKhlpG0/sszCNpM6MVG/xsA7osd1yna16DLBGq6
CHtfrIWCV1MQ6AyYYfNgAEHO9/3UeaVgLC/T7M7Uk+zYAK4T6g0UboZEemiz1Is3S4IKTYF+4jur
c7FPnLq5wQTRkJWSblANdr6BIkMPhdbRt75i0wqq49qJhsC8M4s+zNDexaVXpbKzHQ4pey2Od4YO
hTKs8lr+49qldGlk4WfLUWj1JDANONZ1lvoUac3B/A/+9dLIwr8qt0nA2gAjml/QzbjW9nl1ovAC
A8IMr7APWXuz8MCAHzdYykHpgdv3AGFYMV0Jra65QIuC9GkW8HI/QNQt1VgcxUl0TerpQRean/dF
lBW9P7pF8PmxvjogUEuhIwjFQrAdvd+bLm35YMd2ejcO9hRq5mRtMqWplbQ5na+EZXYIULm54uHh
gC29hylcJxOahQZECTFHe0KYmI+uea5YgsILKHmpT81i9FOv68M4QZcQUtHZPhFFFpkcz5nRVVoE
xQtyW+lWElY4bb5XsORWJaD4G3vWRENf0IfMqpJTLJtm20iju2GF50WV14FYdaR249tkguDHpDzw
71smfJiVBzHJvyRGVwS61dFbivxA0FXxL2+0kgN4B3RcCjPMRLVfPOl8U7rKHgjP4igFVudGUSeL
JLNCEBQlB2jU/UyhK7hRMsUbyciyoI+bdFdAYoD4WmMXgRxKga3PC9/uqB4mvJg2cfaSj090ui+B
qvOluwXhl9qUEEgKYpYOIeASs7xn24MwSAUltwNWIsUA8dXtkFosrNu23pqlaYU1afRA61Nt26Mt
NkjQ2buZPGn7/djK57/fOqCkQ9YD3eJ4yiy2TiVohl5rB83v6hXdLGzl89eugYvPL9FyAu1p9hTj
8wrLMB6YvXHtTV9FZvKjSFYQB9dOAQUM1kZvHALAZczRjqUO5hP0xwqH3XGX34p2jZD5mvdDPQwo
DQAMEW4uHFOXlpx0HsTozRmUWnwvpBXGdbPi/q5gUtHAdGFmntWLvIADQVgUKTqYcfg57Qbd7zRj
z4YmsMHbbVJ1RrolUtl4SxsUOvWyOEqRh9pgAJWTrvix62P+02gD2kLcsO9/TGzoLRvYIO4a94dl
ffW6X3b16/NNuGZicakUJlE1mLYF2Ly/uWYTsOyBg1jrcyPXokV0fs8NQ3/GsVg7brKpHBoYiatb
Ic59t3GRL03Dgqwkf9dGs1g9ASLB2KgxYbalfA987uPcqLji8q/dLtTGYOa7BTD9RSTXTkk5iaJF
V7LrHCRxfRevw8Tdl1AR+nzeZg+w9PqXluZjd7EZNUdvElbC0tBZelAMtgwA8+ObysyssLHzInTL
zot4JcpAV6i7fG7+2qkGCGY+bSb4B5bIqK4UU5f1yB1N4GY0mhxqWWsjvLYzLk0sFqx0vLzlHk+h
YaSHEC5/MYQXTbkK6zjfVKvKIFdDSXiQWYB1JuL7g869mFEhMVIpJLA97UBCdxxNf7Q699Djct23
YiRHKjw3ILEaI1czvBvS6fFjC8VxC/2o43DLEEtuzDoVhzHJ663kwlzxpdf2MCAbDtIaSIl/iCiY
bYEbjjfpnQdibqGXoQcQcO3+h6LPn6sH3JizJvH8Ky4nomBVajXIDkwSHWO+M+LBCDyDHhHEsUfH
KeyVzXTlOgIUFjEyOEuQuFuemqmGhhlzclATFkXus7Q4EJmcWGHvRk97YlpYTiz6fP8aH3Go4IlC
YhKcR+AyAI/T+0EyEwSmXs9HgJSgjZaNNwKv1FZmmz677eNbwHB9I71p4y+11/hu/XuwhiDRD1Xz
g5qPiPPxqnXQMZucCV3DJ3x0IgjiILaCB9r8RvtQ86gZ6sWep06DzNBexnH/T3vm/uKjtRI7fjxi
mHBrjhyxn2b64PeTMNZOpmmWrk5V8jDk3+v8TYDROSdZqJNvn0/4x637zpS9eKhZOkhPHTWpkzRk
kFW5b5Zzc+BaHv2jX8L5QPsv8hsghgB+7v2IiNCMGDIJ0yk3NynC3ZUDePXzIBcD3SjqRB9yG5VQ
plJALJ8ajpI6aI8G9fj5PH306xgAWsvn/i6CV/NiSQTUzJAUxCuhG88W1t819pp6behp6M85Cn1l
RcLPLV4d078Wl8Rc1YTacpWl0wkwKcd7iFfBUVf2M1hwQNOBjl/0EC3xNn1ii7hKAevOZBNAHaFQ
mk/kWWtePh8IThlW9/2lCBbnC0uLK4OA/aMqtSw9OzI3InvQvwMZNT47upogHyPJDzMjdCsb6kCg
oU/CDvR0X3kGcVzf4Wm6S5ukOxMtUzu9L9vHuidyMyUZCJpze7hzUzyWzCEbVOBWqvllN6MME5I5
O9vLrQcIH2eBS2UWxIgUQ1RkZYx3lAHtjAYPCLy6HHJoSsP4bXVOnO+mxlJnBubnB61v6qDqHGjY
DYwey8koHkaQ1/mu4/a3tuh4iGao8sDBiLb1RKlvxTC2By4Fyf2BO802IwBe+m7rOigVOJoTWJmV
H/oWiGjXiTW/GTheaLQ0i8m3auZsC+Lmt+046JtUl3gqpe6w60euAs9Fp1MCAqa9hp2Bbl10O7fo
Wt8UA9H9VjVJyKXBkP2GPEMqinLrZrX7wGUL4oskrR5q7IDWt3OD4G3lcWgb9vmRWAlIS6YBpH8D
HcRBnza06X7bCX8dJd8NibabUjMUXLiouo31odX7+1iT1jYzivrWKEsexiXAMzJOdLzJIKnUV5YM
gLqzz1QrxYNWGfHZJg0LUTnkPxta1ttkTPtHy9O0G6ekZgS1aJT9FavMxxjqqRvaT8Umzfo4apMa
Be3Sqxw/STNUJea/KLfI7xJP2SORZX7jtsJCcYR223ZCHiuGY43SvLAiw4td7BK7xNyx4YD6A5Tn
zJzthtirdm5BeTDZ1QCkpTEGObLu+1Robph0wFIp0jvbJtOzTetJuoOghL2vzJpvUN4sgnTI80cE
Gd2DLvvuq2nX2iFvpva2K416r/QKJWqvyoOedE2UaGYfKMgvH9wpI7sRAMxwFCLejjYYx7RuKINk
ToUhNTv6ymjBXKhPKKij6uiXgFAfBMgBnkhT08A02vw31B3sc83oEJVWM+5GQJ8jzR6gsdPpWIIh
xzRR0ATipY3sgYVyObKzHiTqMV7Dbrt93EAa3XZljCSEmyFEMoZNZQu+aYTXRpOYMvyzOg+SnNob
VqBXHESSK8m3K7fOO4ew8KYW0yq3aeAQpOhCA6grUtw5UD3/3PH8AWUv/c5MKQsYHm5SEIq/v3WQ
GONjVozJeTRj51tuQybBZ4IPt52RlRGXSDF1FjjfhCXTX11s0iMxq/jQ9l+REAzEhChOmwSPjO6t
gqxkmvSAplgJQGJQdQgTVZtRKzj/oaYeXEPkjWe8CLK0bsJMK+XRxRlBtgJ1wnRAa2ba5W1YN6K8
7UbtqXd740idBO1TXi23tZfmW9Svppuk07Sw6I0KbbrgQyzrhASkmNJIpJMVguOogQKW1b2wrGs3
wPy0e2YmdM/yUY+qAnzGimfKTypd/ahdqSJZNJ6PmKu7Y8xzdmXsJZu01gqf8UyCYmS0N1aDhnXI
erAwcQstx3Ey6sCVkgSe0w1o/fGG757ShtCwq+a7hDjlm5ZrJf5dRs4aStTfVxbuyn0xh/rAN87M
G0skdGUXCah04uTcF8m2r5wDQqQWxInGi1lXh4SvBUFX2pORpgbREZ66wAp/IBHJxjovCt2Nz5i8
8WDRetxnvVNsuTUUUa43xbmpYppBTU3pt7zWxnM3xdpBdFp8b3aK/f3V/+7nLKpNhZvHMVFOfG4b
52hK61HBlX8+xddOINoZ4Lh01IQ+aB6Tzk7dPrPjM5hGAydv/NZ5FiZdGcialcXFn5UtdUZixees
f1ai8b0WeKRyJTS7Eig59ixwCwUmlBuW1T9V434oaYeQH5BkKNP5sfXXyRAPmHX0l0Je20YtaxG9
epNXtim6Zc8TNKgJnfzcKtCkpvlI/4akWBPD/Pjuwih0JKcBYkC4+QFxrfAKTNoKayOoe5NDMe2Y
GjHfqAEKtF4BwHJcOdiNZivY2+fb4tpcUmPeEmh7QB1qMVIHUuhNOpD4rFLjQZ/ILs+HNeXU+RtL
r4yOYDThA6wBWn3zvVc2GAf0X03x2RhCs7/L7GhKQ1v5abey+64FuJeG5sFePJidTjdRPYKhtvme
OXc5uVMEKLKVjN+f3/thPGA2mmHeYBdYvsvbpJ3auNHi80DLm9zyvlBrSAKwxxNfpO2NXhsIQ4b7
3nDClogdelWOpGqfi6Re43O6MrOo5SEL4c2c+6COfz9gqAiofii5dgKCg/5UYkvEdkx9sgaWM6+8
hpD9xgJaOA0fm0i4SRu0XifsZLcq+wUP7h5a0C48yyrlJ+hXqE2sCA+ARJZBbdfqhnd2e2xy0UZD
NbRIw1npVyNN2VFLqNT8zGxQhZZWzMA27HRPvCrzcweawwrBDDeeDD0dN8VI3BsEyfVmsEQRGBUi
mhFh463riCy0GMLTaVIaABOGs3MSdwxRfckTUOBm45tWDd0jerbjk5F1mJPUKOu70tD63ecH6MrM
gG1Ox6MdhFFz1uT9EgjVZzpFouAU6x3ZWXrePRCr7+5ZUZUHfRDFbYJTt0FrsxHFlQ3M/uf2rxxg
FOkAqUDa/Q/p3Xv7hCpz4J0yT5UQhyQvD93KAK8ZQG8GekJc8MAixf3egFEXWcYVd0/FkdhQGFpJ
fax9fhGy5YM2Jq2pOSfZH4RAFWllfq7cSLPuzj8/f/YZFz6h7C1BAHdyT0a1Kfqfmve7XXPfxrzG
C4cACD9uClxKqHws2Sm8hKDDOE8whi5B5auZ2EyIOjVuGiCAoDVqEcgedZXjbvE4hdon6x09aqsC
eQWNAevVNvwB8og4uMTcEM1oT7kU7n7QO8/3Sj68djFnW1zg4Lwoeabt66FkkUDUtnLxXV2Ni5Es
ZgviVanI8EA+ue5Dtm+av1tsZLggA46NBBCCBWDV8qJTKYRDNLsjyClmUZm2R5EWPz8/D4v1nk2g
0QfSW3MTE3SuFudRmSVRnsqx3uB/QY9H3r1UxSzkYdRreY7FZM2mgD8DBHFWX5qVed9vLbQqa0Mh
Jshv2dzLfRFb3fdEw2P9r0cED4M2SBuk5njTLK5oE+8ySvO2P+UzcKdMAjSZ2eWa2OTi7vwzGDgi
cCH8oXtewiOSWlFhF2o4sdGMhPlc6TbksG5kV64M56ohSGfgjTb3JS6haKSRbNAnOZzyBjVOLos+
onYsdmaRvREIEYR/P3vI/P9jbjF7demiCdGBubpGYgb18HHikWWv7LpFBPe/2XMo6sTYcggaF1ZQ
WXc7FC2HUz/UftGYoQHhxwRZoTbvfM9qAO7JNp8P7No8zi2O2BgmMFHe/JMuHFtOWQ9kwzicyvrH
aNw5Te0nJpR3/i7T+mdk7iw3jvANcLs/L6kLMzhm0mydajhZM2DhhbVrPTxXDix8578GFqfIUXVn
4fE7nPSXGPe0tbGIWNlyizDpwxjmg3wxBkh9KCEmmOA7PQX17M9gYpDC+v73C4JoDDylSIjCkS1y
HIUuKSs7WJl6X/O2oy+djbM2W9dW3Z3TG8A9AgNnLlY90QVaZJArO2lujyxDPGfHfMv7LtIVV/0n
3Xxxqf2ZNDg2JFPgFsBRudjSjqRNnRF0lxbtroWMMxqdeqTSYt8VN6BeHb0Xxbefz+A1h3ppcjk4
rcork5f9Sd2aZTQUu//f5xcLNFiQPjIo5q7l93I6Qyz68++DZngRCfxv0qhlwt9QitzlYjPrGue2
1DR5Su3uLutRHayUe06ZZL6e2wfR6AeqbB60cba3dCvIi10hd7nMQ915YpBNq9qzkW07dqO5qY8e
ycgBvgavtB3NAQGyt12Xow7xU0J8XeqNjw6+0o8HY1OVZoB64TZLuW8rumvMKrKlfSIGyDe57o9I
A+fT0TAODbvpzHsT7F0uP7jl3q2hg5B3Tw3wShxVciM9GACLDjaIS5Css4ncdz0NVR6H3aS2ivcb
qf9IYc9JNpMRmeNr2t8gJN+lNGBTHhjl3djIJzkCA9RLX+9fUIXdeUYZdoa507LCV9mwNWQCJmsJ
6MaTgyjH8LSgrfvAKTedewaRMVJPhU8cFSRTfszpTWE+NIUWpsWdbYap2vXsdXRl6Jr3dLJ9iBcl
ZljSM09/j7y/S5zpdc7n4AEd0axG2/kzUchuqeHVndJTl+5wrx9mwQ5WW4HWgPmwilL7qa5+SAcU
222+JyykbQI6xIDxcylfS3GbuwS5fdufKj0sYmOrtXHUZy9TWwaDvZHFg03A4vvL5LFfWPxQZO53
M0nuc7WxBh6hhQ9cSt+SbIeiC5to2Hk6SOLuHZRhvJxtpcV9nj116kkZe872Q3ek5VGRWzfWHoEe
23BLbSQ6SfNDAkI7jYkIne0+cw5TfJNguQwYMQjfVqUKmrraEYBfmmqn0a3XPKYKNM3uD1ePCvK1
nr7YcRzVJd6M953YxQo90TJi1paaL8j7Ay4MQh4jooXE/56b9reeb3i/U+O+dvZVVe5mqv/e6A5J
DzwKlKll3W6M0vGZpiV+2+komaig0kQwiW0CseqmQ5Ptm91+i92tqZ0MZQZSvFVdFzLKtpyFsRCB
sEXoaIfKu6vaeleYXWAjRYmU3J63+c6t0M7v9LsM/9X9b+XdUjoEhD4pqwmAXwsUc0KG5l5op9nj
zrDvoIfLMwqCsOY+xYrWoAolA16P6aaY7DD2tmpUUDItQx5nO4FgnCQyGhxjk6LFuki3Hjln4rHu
DhAQA2kjS5wQD2S/QtVU0/ctKKEw+znEUNKzgpbVMOxL+2FE7ITeNe8+Z9pWI+WG58exewPYNBiq
O01/yuujraHS82jK38XUbZ3YOY5FFTTOfWnf5klUJWcoAnb6YZC7Cm/5PkZX7/iWpa82pJFTldxW
tR0CG+HYkFr4osXgxpXPCnVcVtAQD/UN+qR6883Um23X4D3cgdPK0XaSagHp3sCfg45gZKF1v06f
VKH7fRqWWYNGwk2av0qwkWTZJmcQs3FsyBENNzGt/VRu+6wONW5sa02cPSL9kW0MUkexLHxZ3Tmt
AKcEiiVFG7Lxp2NCV073y8zZjOSXlutRXkNz0BKBDWyfC4rRtPUCSMlCAkz5RZfZSKiPgWmzrVnB
EbjZrxj8DUbuBJN2P+rPVpEEjZe1gTCBoRz3xN3J+sxA7RCLYwHQl0FZwG3zaNKn3G02ZgwRmZs4
F9u6q/al+ZZlKPG45JhK+F8QXJlAaxGQHOwp3lPZzuK/ZfpNgkIxtruQeCLohBPUjN1YFADD/kWM
G6cBNTfqsrW3G/OvfXo/0Cqw7Nu2OzeGGQ4jf3ZRleS2szercVvZzqFU6R6ShQeP2XuBp17cQmVJ
ZtMJ+jAnypBfnOL4VwuwEEC9kSElPKR4o6UX6Cku2TYYtOa+onCYfApst4hGj2wagi4uaFu0zAZO
k2ydaQvFu72JqW+z+F4fo5ZsCBsPzmQFvddus7o9eViDNk5Anyh8QZ4QPgYGRffylAb19DXv64NZ
uG+poCJIgLmZIE5qoz7olu1RGmUk0T/LKTr9iA3F6dOYfOfaOXPrwHH6IFdT2JBXK27ve2t86ZOf
Zk4fzN46aE2xUQJlFXNrF4U/4cYBvSLgsfWBUedol7u2AP1Rln9ruvpQxPVWEwrk+eldrOJdNhm3
iSZCSzRh7hVhnjl7xW6HpD8Beerznoci7iOCmqxOgTivfHPMMMJvrnXLslvePg19GhjI/GjVNkHf
qpmJIyE4q9J9dnifYSmKaOjSvS4c3IvppgWalGgmoEQpejRN0j6yyX1io2uD5XLSwdbMDo3Lj6oW
qAvuO+1gujh/ADwW1aGdUUB6YEnwnLr1qbPFt5aXvtU251E4YRkD7O8IP3OcL5r2aFTs3sjrO/De
gRUV9IF2Hrhesk1pfuZ8eGQDuOAtGoCezrcIPGiXMawBisM0z4O0fyvtUwHWfbsDowv5Mjhws8aG
QTUZnQwR0mrPbtkcPLc82Cn1ZXena73vZs2bDQAyCoWHtMM1O5kbu8xCrcFyaQGfdoN6Gj3siawJ
uDon/Z1ebaYxCyS01VK32U4mRTl63/aPZl8/mwMqSejvSjxjoyYt6nF95nkU508dfdLbr5WX3RDQ
hGoj9auxDWgPWUkticzhkY+Gb+t3Q2bcD6mImmzc5poXSpIdPFFttVjuDU34SZ7tnNg+Ouk3o6mC
QpRAfPQPdosybpPTnaDTM6tsGumj9bOYhp8ARtv1PZ+Oo3iuRty40McCrc8Xd/D6EF0XT21WHKf2
p2pLlPjuk6GD0/xKcJzI71be5xAvHUs3sIubwTlN/LVPj/24a3NwZgrENLrytQLlv4QcURwOC9wG
lfSC0RBHVx/CsbIOnekFmvG7tvm+LoFVcLfQE42LE87pkO70sUTb5xHuLtKh92nWryj5wkvFvsXJ
ptQs32WTr2qG1Yd7dMEmYja+QslPryLHfHT5N5VY4A19FP0X5kQd9oCiGbrsNMQzAI0FBU22WuNs
lKt2hQJEPOluct6HGqXHJEd5su7KwGVwhKkLRfQGAoDgsB57EPJZ0y1N3GnDBKqBKfowDrbVPYx5
jfh/NJJkp6bswZ42PR1CFKkatONK506PH0r5YFj7YXyM66cUa2480f7Z8nYd2dbjrwlnZ+uBIA41
uUi46hWvZUjYmI9NbezLONkXdIq6oQvMUTsAoxK0wntBlTWapl1dH7FivsYxIbH71rtjkIJGOatn
8DyD5sr0WnFyNDz7Ldf178wWMhSQI/anur+xWBmS8Y6VX2V625vji6Ab4j4UUgQeZ3AfHjmAHDJw
u+kAupoXeMxftM5uJ+t3b30r0ZCgiLvJ5TEfvcAzm5DUP3oopBhFWfhWM/e1HNWEeztOAKU6D6OK
bPu5Mcj/cXZmu5EjSbN+IgLcl1uSuS+SMiVVSTeEtuK+M7g9/f9lAQenKkuQ0IOZBma6uxQiGRHu
bm5mvqzED0k7pkq/Korm2OvdYjZ/wUtxW8fxncx2k2iZWhNZ11aOxiUzRDH2pA9zVKyMe7JZMUkB
XtNDGsS9W7bpsihp4o6d2CpOvwWpI2KG8dKATQNlo9dCN7NPmGX5jLvadtpHMhxsbTd1NxYRB/4w
M4Z1N3QyV0TmZuZ0xpbyGJFRzI35rkuyZ9sHI366hCQZAxZjztyyVLaKnGKlcdASqpWofJBrxiyO
RfeQJCojOzvXUu4Zglq30OOgIgxydTPakZuOXLuQbfT+Din6UnCHm3hlJ/yWTt8tHDb7aDmHuWTK
hvooxwl8jfPFBCgIwQCmzNVybPekYAWat9SMlV4l7qSpbtSMKEVep+DkkAb0IYNOyDlCY9lo+XKW
bWw8Fa+GcKtCBadIOUvDR6+2vmxtYpTOxSqd3tXRF/pNEXCu6MhEijjXmerqxUapH63kYahI36Uz
Ch6ag4sATMKZV4G8btquXpTYBiynpFCpTYbzJGW7YJ6WRSGtFUYU0Ge776L3FD/mjEEeWJIggl3V
qHTS7kXka7k9GemHGtVeNJC27jXME80RAkf0q1ZunDrOuEpkt4jk2yyDaaMcx1z1u65xe7k5JfN8
48jPKElcNfoxxA3XfeIWQ+/GSAjbKfSZeuUpeffDqnZxde7jtalY+xmvrT44ZPiqMquFdMD0sI30
2Eg+89yMMCaCv1fJQotew3pcINpeR1W0MNSNPa6n4DlXelKz1ZQ/DfVSjmsS99fMMfA64TM76zg+
yNO7E+Yr2ULlbTeRJ6XxZmyRs8lHiRkHfZv5Ix5cNpaAgwXRROqPyQxPCn8wHzaBm0k0A+vIH8Sa
ypGfX65NSHCloRPitXip5KcmelWKfZrdj7PwbDarGTwK0UNSpZOdOm5hoZyL0cvI2s7ulnrF5JYy
vRswPpDG1874iDgjOa9ssu+HEZrZ8DZhN9WWW2hCyKhOph2tIdiu9PiSyp4VyfFsBChdeuoUyhrr
VxC+Vfx5Tc39QVM9rco2VvzY6hDlA/lmJjJl6e04l36dt+5Y6wvTIW2uIuFlw8OlxjMnnBGJMQ9B
FCzCoNylQbgaJpSG4gDB2yvFYxn+0pLWMzMy6vTWiJjEPDururq4bD9MY0mJSkGsIqx4SgZaA3mx
6xPZq/DQ71sfQmxfPsQWUmLjkI32Rh+0NTQodu4+zo5Bg7fspRoSi7Qe3KyoFnX4npn0GRB7BaiE
8qZ5NkS9NLXYU8LCD/IPnYHhsdFTjCpe0ZC4q61Lj3qiwWFlD2ErXAsf91k3CHL1UeGSq0YO4AyO
kA5uPkQrjK4XZRsfM3VeVpO86uZ6V3YdCavYcim6YUA+WV/4dMliZOBONKE3045Kd3Ta1FNi26Ur
6fWD5kqEhSFNF7IlNmkQdL5iFHjJ3QVxemfoj7O1JEuY+bgcRRC+dkMgw+yAhIsbXAuNdZKWPsJb
4la/7wRDomhZ9qO9SCdtTdPQnYYKDc7kkyT6Tf6kz9LGKNpbo9j3AwUXQj4p1rDeeUpDfZ2Ekhul
zW0VCy/S3vIu9vuauyrn3Nd3crQrq7ugPbcO8q19Iu+bduvI24B0kOHDvLUE2MdyK+o9hs17kq0u
BY6/qhkuZCV8SSXnFvYXEWvmPgxrvw/v8OoHJ12bvbXJQtULJqrTt6Cy71RS4Dqpdgm+xQym3oWK
s5rrBIBH2w5188zzgPRk20CTN5HZvFCL/pSZDcf9/bMa+T3wV0l3NcWGWoebpK5uGuNuHo9trW7n
PHyNym7XR5Dmqtifwf6s8iBzD5OkM1HdWKuhtbKr+DJ8d6F0NmK2AdSHrWcVvU8T3RX2T7OXyVPT
lZq+hsxBld5gJREcppcWMTrjne6ZMOo1XbbM2+AD4uLKkqazPcK75SDqQ+COWH0MyoNhl25HVOB8
FdQxc50uav6qpmhZFvihDfW6v1CCe/O5UX720PbQGHjldKPHa6neBWje6+69GM9VcK8bJdfLhn7b
WuojX2/nRaN3R7us/N6MvUHuSKkUKtEE1xFgfXmc3aQfd7mMMc3cuJJFC1sYHMXwOLejNyB6VS8I
Wr4OAX6ZwuUPcetSBfhRUBxCHBeV/C2YDs20kcybDEAqz052gNlZOLpWv9WwnJSVaifFxiKsi5uW
rqEst5iwxTFdRf25kcIdjCQ/KlS/sjZGb1A0JPu5ch7GRl5iirocuUvNiYnTtu6PIltUxFBR3Zb9
TeDsqvkHDwFGNfuKIh2CgtEQTJ6i4+diG3Lb1tsISmUsA99UTLSgRjd1ryhvhDGDFQwrPX+0UB5B
eHTV6myo5kIzqdEFIUQblrWpHaW28+j/MfUs3avlWWTNSpJ/KaL2ia/RpXIHjFSa8KCLXcawBPz/
XFm/76tTG0VeQKHQGqBYer2qOVAav80oKQvRMtSsY1RQrCxTeVoBgS8K23TbdjhaU7I0crEjdd1O
jGAwq1MtMo8iE8otOJ8z7jvsQfrZRITTwi+Ol3kEjJKpSykTG3kO/UuiMs7mVnJm36gkSL4f9Wi/
5nRuLad+azSHr0PFlcNT2EotEN2mKmW3cvJTTt2h87li60cwAL4IIMKgn6c7IZihXI1NQ/2iaXdO
gmdNa80aJaVEijeX2YaNkS+qIZVXSWoOMptBlk/ahUzRTRVD/ux6YjRtbwT6cjQC9eeUQzntAona
cs6ZO8Ofa49xa7PjnVUmh4hAg9MsJscXnMpxEB+xqW5MdcDLdFqq8Xzb2p2nSa3XJDfVdN+0b5EF
CCStAUiSNjtOIxjPqongzZidJ4rmtk2WzixqD0I340xwv3eGkzZj1xfDrp5+BvJ7lqztqQMVaZbC
UFc2aEKTNOvKiQ7wRdx4POaluaxMzZPafmWn8joTwhP5XVKVnh5k26bYzUrKB0ASZqbqUp6dZRJB
poy4zOb2WHW3Uih5qioBntTDMq5BocrkKS6YbZnnxUrp0gdVzu/03EwBdsZlrEibtG6wjXqLbY6l
VHhT8tAEgT/Zzo15ySTrYJlhThHbD7p4k6ebMDhIyZPGtaCu9Sx14/oop4da3Ql7FYlwB1s9lNZG
ezdZ5OQGpZCduCG90azaZc0O6vHOnI7IsGqbPWYkDz2X8wQ1LZ0PGRL/Aog7jveheDam1EvFTpsP
JKt5spSVeyva1ta6UPnHuyljK0mYD1Sg7T+y+VCQVnb2Q+HsGup72WCU52ksHNcmF4kA5PRsYPQe
m1FbDcGOTxqiexpaCpKwNnZCKdy0AcwRxqMAH9Njbgd1prxY93m9ydp7WsKEx1NjJPxNYmz3Gig7
DSCFAqchC3FczVhX+mpUDpJz5+STW9YPvW4sobf70XTfy7x4ad1OEzNp8bcqSj9tmvUE3Ri1gT9P
5HsDr2RO1xL81Tz92dh+4awCbZ8Zi27axuNDeXEmpLzu5B3TcwYxu8LMCRemP6pHawaLbam1oDzs
prFad+UvIxkXeD/5DGRfmy2qZoCFwDr1WezaYlu2DGOMT9aAWMiE0ZrQMT+rcuhVFFHEv2UGVFkk
iq9X90LfB9b93E/+FE6gfq3njM6ixhHXdkrPHLMFAOkBOYM7kZky4GxdEXYak+lzMAFBfYRmuVFZ
Mhr0o61pZzSzD6Tkc7yc6JRhtq0n25Qxe0K7KZqbjHqynKWVGiu+Fv3qM+WkA5j0dQV+EG+M1Fro
XBljW3NR7Wwc+LRNH7fbOt079cZMbupkD4QZOYusyldpd4rDcpMFt7FIfO2CwzKmQbYahv6QSgiQ
pvZIAHHTgfwqqV2p7hhT6Wdip9pvCu6PYfZUdGZExpQtWjNY9BKDXlaJcl8pAftbA4HQXQnmr508
OAYFYXyqUuYUDlrsR+KsW/WbBUFeHdc6+X3a/chKxe2HYCWrz+M4P4aJuY9r+zIccyaCVe+doG1Z
PLVNu8jNp1j6aRk9UO2Llg73jcOuNEjZmAItCQTRK022fIW2UjKVfkewa6Z53VjVqhpkUAqTXHZd
alsw8p052MtKeuqRvldhuFLm1od3jUhhnc2jS2PbxwQA1YLhRe3AU2WLPBhfS3Xfxs6hnISfzWcz
3Y/dMYpWOVKyhAPemth/9Kve2YQELwucVeoXcVB7easvrUim8AHQcl6sbF41iX6fartKW0Zq5nat
wmCjfWRJbk3Jm5rpTpNum6RclYPla9qqkgTpDu1brbptbN7dcFazRtvPVkSmi1lF9dIkYcrfzOM9
Q97pCij5sBWKiEA+22ATy40aulSoqD+MaJTdprTM3WAVVNLR2B4Cp+9/FjQFW8LCXSY9W5O8jvJX
Q+yDnhIq6V/DUF2oY7GXO5PUeI//SJ1brkpWVBvAR+e0IgMk2Ji2a5Dkgm5oHAV7b9SVa1eKV9Fv
uphpTDrSAjh/abVgedeQ3uIEip/yOMkPY0EK15+k5th0MmfUeHKYA+gqbV16oa09m2oN2DssTcDp
MQQMzpK7eCpJz4FTSH9CsW314yS/JjOXrfjAuCzmLYmPrghXVnQ0h2wT0HDvUhLDtsdVT4/8No8+
NFHBMX1x8s4Pm2hP6bawYk5jhDKdMdQ1lHmb+7s39mV5I2faKhjGJS7FLtJ5X5UoBuRDbjBUQWo4
JfgTZNHaanZxk53jqF6kznM8vxrzOpBPUzqdq1pbTg7dD20r0a6ZE7igJHVmMXm5dFASbaGE1qaY
4mWni4t8Zx/qpH4wpO1s1RgDJmy0UqcfYQpUtpkU0LwuXUwQLkhvtMrxMnbWSD8yT8ql6rw7M9OP
1PJg0iYO4p1Tn2KBVa8V+gUsoVHSNqgUF4UWn60iolMKQJSn773a+VH0XOQ3ZkZGUDxoIwCOdc9Q
VazHPK29bUPJ7+ZXpay9MJA9qikUAy+Yg2Hv4IpMX6rdqSlPuGK5snTnBKuA41iAO0a96c9Wse64
2S6wROPglhbwYTrStIlYJW9TNmw1bnP1NsizpSw1dOy2eEVg38SRAv5yuvfYWF9Mdxw2kJ08pbbu
GeVmKCkoyoey+ejMkoSQo6mIB2K4Pphon3ymDtHDGgi2pR9frgnUq5JeogjK3LoJ6bv9oG3ZdZzL
IPdKWaIPxfcpf4iCpLBhqDryIaQ3/iAP0Ffpf0TJKRXqhEgK/jewhq2D1QX9kxKfUTotuwGJkOrT
uRFuJFRPFdSeOoVl32uu1Yx+LSs/HOPNmH46MlcA+7Jhn06LKI093JEW5ay8SbA3hvyp5gRM40dO
qGF0rmcCrxnZ1tHebYFkvT8V9ks2TH4XYFgDkhuQAKFE8UL9Z9A3rqpRPe0SQmYJ2ygmRZjBp5GV
rLNR+PNQ8RKKTaMs8k6jpl/bc+RXHa1s7CY6LVp15aWO05Yif87aYyG9ULXK866yC9caSZjGfj8b
4TIewUoiUPtJOslOcQdMs2jUo5RsGvsuo68zDdyakeeAOtGUqB7pwXbmqc1KsvuHknwIMUDN/7O6
516FEJlVdNKPkgjXVjBtS3EbNXSEmxepWYfjh8WnSsxDm96EUu8basFPaZfa8MpwK8u1G0JUraxV
nNC1Yh2lx4B+yMURt3ECrx4jVxKvTvZh0DfBqwKf0nNigwfZ2aIeDyRgbl8eHMDVpjBfRTx/THO5
yQe4E9NOyh4U2o69vq+cs2AfKamysjLxZBQSqam+zAUA1XzMumVc7LBqKnLKsaTx9WQTU6oDjKrp
MgvZNjoJx6SsY3a9kjWIuSq/obtY81euTyrg6k0rhzvRP07YsbRYN4dZ4oXRU1WjgSNaY70rxSuj
AalGIDYXl1+a0aiTvpqd4CFS+MFh2IJWVH5s3yTGXQdYctmBNkqFoD7Y5toWzwLgHpHPqqXKBxQC
WF1DyAdBfHWU9z78xa9g6wcrO+s6YOCEbVGDTVgxW9Qjzb1gh2fJLRSENdCxl4yNPyC3ILHB+kVU
JGmRX6i9X9JQBJ2OatIFbVvkG7PyEc9al6b6sGNCCE9ED0p6V8yfiliHLW1dedr24CnDnHNwfgqe
sVMqX69/KE3r6lW9DLtoHaf1HQKg10CMMCiUS/j9mQ87g36xkOtFKyK6wkdz2prdDlMnL6yXsUR9
3qMwVLheja0DDataKtpdWS2FszSLp6Aufz8FPalV5XBHob2KorPS3DfRe38pDovbMUk5WeJJshdK
/EPTTN8cfobaOi7058LgwhVEyaUoHTfRcePv7yHnuheSuwG4i+K5m+IjwW2DCtaNHKTrEb9/W5yC
MICNYri1jNSrJNMPX/TpzZk/NPN2qI9ae9PXH2G/0MRBnzDgkel7nSTrPprOZrwL9S249bJSQeKG
cQGPeMk+cO1icJuaieqvsbgbaoeYrSw7SX6+WNFj5OOHGrkyyAl4d+Gcg3JdpFHqRsnwJtGJV6pb
CsTLq+zt8K6CT+DEpAx3rfNmN+EuLhmCpawtMdAiEEsNhKHIX61B9XLggVoAE9jKIk3Ji5Udxykh
J7Gq2sObYtHg+21WhVeHL6LcK6CIclctLasCZehdOyh2NqyTpgnACoMVlAnfCJQFDOiFUN8Uk36l
0O7tgWik6ET+81wl/PHGpiMpHtVCztF09ofAvJGMtRGFh0GJfWpOaZrOad1Vrtnc1t2MmjSBOjS6
jXWTVZYL6XyBLQQfJOL3uZMEB9d5E/aaYRkkUndBHXu9oawLeWfZO2XKV5V2mweX64SWofOeyvfz
9FoRpKQgWEykkTK9Wrsu3dKSd0nfH9Jk35Hj9opN5PsV2yjUmbzZ6fECvc2qCVovLh4U0Z2MzHoZ
05ZcQIJmQhkTj1utPyd5t1EIBfzsgSzi/vK/c+sFkYMbNMeWlnz6U+FJsOSwsUiK+qfJZlQbyw7q
WbNaL602FC4WTSISyJYc1E6EGwAEavHdSHqTldvIqiAfQIgESlbajyh8TJtu0zr1MRoUd9BvHP0m
ae4r59Gqf4w5v7JN5T6djZ5ZDSFM9IJOo7Zum3NHy1SmDzHSX6UELbJ3K9I9q8ge0r5fWSjA5vJH
0kpbNM6U1BcOIe2tEqv2Rj6ZYG8dDRtgcxWKj9pSS6vOLx1wVhkucpLJzVT1TpmGOzxsvbCzp8Nc
WOtAT3YNllZ5Cno/j6eOfzGeddeoQ69rtQLlT+3VSXMOWwhI6oyZApbwGD6cY4nLSW45QyHNCtlZ
kTS67UW4PaSn0lYPEtjneDtaN7qeeEZS/eh6c6v0mNP1gQfB/JhGR6ZTIyaJuxO5lwPJxPJazceZ
jQSSlNe5G5TTyPFIAirmHiKw/azbLxcuBQqBVP0IJ+4dgP3ARNoemRH6IcntNRrpMPpGWknmMW52
uIx4gflilG9jjjw484PqFLd7tEYwjPc1naA+eaysCSiV00e7RFL2WWss5Fo3uJu11ZRE67ZF4VxG
Q0NirC7tMlnG1M59zewQ9KUzChyUq/squ63h9QwPVXt0+JN2QnrC9JSmPfXhqZZ8q3ozzFcTTCz+
occ/AMfS8j6oaRT9ypIP8GpR3Pb2uQRQLpaDlC9MWueKfB+CvDVFh0LKNim9Q1+3Hsz4RzmvyLrK
cBHAqiAQh4TEul3QcUT849XNa6nwdNUhiBt4e7dS9pY3L2l6Hqc7PNbG8CQoNeXOwbyCYp1czUC9
baQ3DPZZQJhm/7Z3YXajq6VbMES82gwUjGgOdg03n9wszOyuF2/UvEUp+AL3cjOt9E5x1XFf2peK
5eVCdBgjIiaqqqlbTcaLzdi44S5Itnq309NdWCYAXxwe+4fIwP00KC/xRk8r9/KDzOI9zQ9mpHJW
IeE9RcYxy8NTY4YbrUz2YiohxzSeJLg7A1S20EJz87UuH9P5bNfL0twY+oEiUq9OSnTWtFsbD5Ze
4+LHVSuIN/g8n+o5WE8ysYe6Lb1Xonibl50XkiRJVrboKenClNeap1szrx8C54aQ6n3Nev2MtIul
rGFd7HAMnL/+JldXdqkqkcjFsSJXBvER2ncqt884zw420jpumSo89CuJUMO8wBArVnGMkoeiXTXQ
d7L+Of+PltW/ubvOxbLk4q0oK/+439CL1w0jFceWRrrl6ZX0zZv6jOnOaGZbxrUEY5FriUU3BJw/
S0bIodLt3qQOlNH/gUH95xKXV/kH0100pqUkQumPXbvtp3X3n5/g4oSCMRD/US+6g79/fNXLqZ00
pjg6XbmtuvZgtqdi/s/PoMh8BraShjfeP3qXEZtipejGEeR3m8RLe15+vWEvxPW/ie38fBNXHwup
lm6YVw+hDFMqhF6MR70PaPT8EvH7HM3bQO/xBci+kU98upiFVNTBBh2t+eWf//FB7EiXYjnMx6Oj
FJt8Ojg4yk8MVZXxK5S/m7f171FUUM8jWsbiz9E04/oo4tvpIHOYjuFLBWPc/ubFfSIJwDaV2Q+Y
4lzo7ddyU6hiRZY2BEcBbWscsyXzWp9poN7ibkmCMck/kxB/gD6ktBwevv5q/x4eRTYNDimKfQQQ
8tXOrgeNzkcuhqMgN2NkaaM/6yDDXy/y6RMy84oBYipOtkxMvvpcpK4iS8rpmDRShbeKPHpTIzdE
7LTT9701mz97K6v2Zlk3h66Zu3t1aMU3B+CTR0XoZykoshnex6b5+5doBXhiYQhxtJrh3nbSoxjy
BO5Zvfn6aT/ZLn+uo11ZQSE6TyGCDOKo9faHPDU/6kTyv17i00dRZZz4UMiq+vX2T5WaedNGLY7h
/Nxp9hLtvj8kzTeD2C7f/upEX9SvCNgJQDpjIf9+YWFrt5JiV+KYatPOSgnZ2Nbkvk7LJhvbb0Yp
XPvTsQXRyJlUUOxGh6h3eeY/jnTgBIB91tgezVRvF/XFbVWG20zCF1o7Z1DHhTDhgKY3dts5K2vW
i2MRtNlzPMaYW8TRTNqJlWvbQQGr2lj65qtedsf1y/jz17s6KGWrwXca+/Y4AUQ4U/FCvQ4FpdjO
DOLTK9Qkk3FM5PAbh5fPvgE+/2wa5gyqmC7+/VYspVeyqZnao0gT0AVevVr3i3EwDxWX+Ne76rfP
9/UzMjZRx61ORWp1rbwsBi3NzYpEtarv5+Hj0kbQaLndhvSJZOSxRkPeWr9rwfvXC39ymyt/rnt1
PTSqJDmRgEsdT6FKy0A5W+F0K9Ks94M5PpZS/+PrBX/L6/59Ui5bRkMbZA5XW3tMZ5u2QNsew7q1
3FHu632WwkvPVDDVfBTJLhskfYvvS0DSaUVeOSQmiI2ke20h/pebCXUwcj0ZjdM/MseuzvKsj+bu
2AxQ9XpoQlA2bsMKiurXz/3ZbvpzoSsl2BgTBjiI3RHTKYXelpRJAL2R1xXFNzfU5ZP984IR7JGP
Xdwc7KvTjLWqpURh2x371lAewQjo8vWj/vb183x2D6INxH4a3xmH4PL36QiC0Rz7CU7TPNfH2Mk2
s5kvxfydt+qnrw1jFB09MlaK15GDC7i1gyHsjlY/byIaJ7TUvKQeb1ru3q+f6NOlDM3A8gCLPPv6
FhRKPCiMRua9aR0cl7LcSUG+LNR6wtlK/+aC/+xOI+/HOJURjkher1I2J0mdfGbcy9HKDVRw0qEZ
ittBQ6Vjmi1cy3x8mOriTi2/S9k/e0qmyxg6SQ9J7/ULTZXA6CbVaY9JGniQNOC6JMsmfY/t4Zv3
ednR1/uQvM3CTlS9iLCv7k+R1pkV2nJ7zMFA4X33iPFAfguJHnNmOKsSj6DVGETnrz/jZ9v/4jpD
Qm/JlMZX2z91knmQapZN+fGT0R/Ji16/XkL5bPPbmCxd0m1sPq+Tqrah0ZCpWnvU535eOEMxLwLl
N1p/aVmRj/s1mkkvskcTsNLSH0OGPi0m3Zp9URcaQJpFh0uHrZ5WQv3v59/UbNvkPiOi/5Og48A9
AtXSJy8sIPkgckNYh1+/gE/eMeZn6GgVzdZkjA/+PvytAd0k7lmil4HRPpTm2wGQl0ztavP8tcJV
4j8lQ5sMWQ5wMy6rCrwfxLanoeC05wZRVT88JvWjOvSLrx/skw/717JXxzLPezPPTZZtq8eadgfT
QdwkePx6kc/ens6ZQOzMPfNPYmEEReG0l5g7Tli8Fx+K85319TcrWFd5sFADnWHvoj026j6I999l
K5+9pT8ewLr6/E0jOUGs8QA1zfExgdiCdEhV/rteWzH/XOZqD8RtleeaxDJtdZxiGGtlgCoVIV/3
CCETmNPyRvlCEZ+/idWfPp/KAXIIoP+OsleNQBKGHbVHrcqnhSjhAF+mtu2xFK/+h5PExEPjEgcM
QunVq2SeVOaUCreV46QQxHQUgP/L0/y5xNVrjEK7LtRs4DWCqbUg7jSRqur56z39SVhh5vH/f46r
gxO0TiBykxzdGX+EEz1Sc62rD3H68vUyn6Srfy1z2fh/VCo193lXXZ6Fpm9sIcf1wLzD9pB038Tn
z07Qn89z2SJ/LARJGbtfGbJeHkw7uS3po303m+ezXfbnEpdX+scSY2bkjOfhlZlILsPiNdYUr4//
40S5S21nYqIOzoiHDMtd3ugfq6hdbUU1zMAjvWBjaww2VaQUf3dvfvb58Yew8K/TLiO2r7YxDYsg
N2NqpTDLnVNlWJEftLYDHT6p11bkaA9f74PP3t2f613taWFbtW2kHBu7jNxk+BVp9xm0lq8X+WSz
WbppkSapBHlSmb9fHai6HdohOHCRmO19V5sm0xNLe2MzHtXv4YjeMfjkO8fyzypBi4za1AEM8Rw2
rk5SrnRtQpuwxT7KPjXxsBA5l2vXr2oTha8ivNQQy4SUSsT7cnj7+pE/2fZIwxQmtPEliU9XuwVf
/yKYk45+nMZUNdRVCV2Xr5f4ZKuwBP8lAuoMIbl6vjZQ5Dqv8+YYKc62qqAUzNVeQPeqqu+sRX7j
PVdZBLO1fhte40SO1dTfX1CPhy5Pw6Q5ym21aZA0xWl2W4bmQpqZmG0/Y1KO2Fs8dGX31GcFum6H
3q61daAEwaYIJZQO6MZsuq5hiIYxvc1hqDT0tiZI50UkfJFiuJl6wzgvalpdwjz0w/Tx9Rv77KMA
mukaIYIa8XofZoOZAoLTxLQL5OE9ZAbmQGy+XuOTZP0CzP2/NYyrjIEuAiNWWwQvGPzS9jgkE4lP
fY4aXPOd/BBn39yvv+vDfz4N1okGKarNU10drlTgdo6/dH3MbaG+Z/lgHLvYKeAedxj8koLB4dfn
RdjSf6wdKO9TCD+1Knp6znVnnOvCyO8lzbo4w+a9jtmSxFSz3lFOutp9YDpuhi5pOmwMa8qG766G
zzaxjrc/W5hhnYp+uZ/+uFUbO4zmyND57XXkm8aFCmRGyyIQi0w1//tdx93DGtQaFxPPq00sRkMF
ljXRIiXQVNrRBa5zzfjp6w3w2SYD0CSfx/OPltRVNOodhn5YId8juOuMg519MyPlsxcGunLJds3f
M1T/fmFTIQZ1TmqgAgTVEaqVF8AfY1h8/RCfrIKfH+MBOQ5gBtclfGEiKOW6BLKrbaTriMgFvsT6
rzH6zlbuk/NyGXPIYuTwXGNXGwBv67Sos/CC2he/ciUzXEVrtp2w93kuBa50MUYIAyyTv37Af0PS
xQQOSyYqeIsC9CrOxlbnQBif5CP6h8SHjyH8yWGoFIbxMFgwoMeW5Zv7+t+NcVmS9h5AqKL/Mwcv
w1u9lopMPjIeQH/oldU3T/TvN/v75189EsUziUvFz8+xtHKbsHuRp+gIS8fP4mTdK+qiD5MFHkPI
lnD4KR7SGE2LlMOo/Bn2o6fPXFG67c+qse6iRy2x76PUclPDQBpcPgUd42Y7xa+k6RZ4p/CM3ATd
kZWHWTGWU/viUFlMFSRG2AoRhBhEztkYLFpNv00CbQ1X0iul+bbq8T/JU0Jwje9KWS+1eDrVWuDW
4ah5siYeoqI6wyL1R0i+DA1zpUjHvwcrB7U+D3jsRPG86nGMj3oZoTZUp3rwuoviv9Hdxs720J23
jXRheE39Q9GY6xSDFYySvBYiK+OFXCDi7YV9QrLyTU9PveRLf9/GKMEN0BK6AASYf+CowrT/j7Tz
6o0cSaPsLyIQZNC+ppVLUaZkXwiVqoree/76PazF7kiZiUx096AH8zKtyCCDYb6499zIjHvcrU0y
4hnDGWCVYI8oRpVPjQI4ww809SEc0vlpe7Z8LUI0MEJt66dRkc6KMC6cSO3WM3fTex+0BYFtoR3v
HM/M+HfRJbdtKzZGATzg9AA6HJ9/fzH7NMKzuQXdGz+K3uYWkFRzN9oYMV7Phv7ah9+cyf02UG1u
YgQb6L09ETSpMRhz/CdOZGybwLzQEvuq8X4iTBkBv+bWmxZfp/a9iojXanZxfSdsTBco5ADqg0xD
9q3268FM0FfGC01AWjEf/f7JNp9n8dXY35ny08zkphDlwkEiotSfVi0xhhZA+Getze8o6Zb68EsU
z7XTbyoI+3ZxK4lO0PQfI9kQia6gErUQGoMIGP9E5Q/NuIm6C8d5cpKHzkQpMrO2wm1L7SSX2ELK
fl33/SpuomXgPynTazjwwcnXwE8wJkJeigJafPDRhqbpZ9XTwSttuCStYHBgvqerXIwbSKSLxPtJ
CCfiwwA37Xsng0UClKgHzZC27UYrRlgSwWPjY8VDwuGNN6qZPo0BipUJf1+lmsuB4KVewnxDOYMj
fdOV9arzfPSeyVI3imtACxtdNCtg+8vKcFg1ymXYAmbola3noINE9ekjzCtBDHWhfq+N9rXiZLd5
oUHZiVY9boe28G+USFlPclhZvgOCenrs58AHvx8vB4BHeCIiD/FZ85D4pAfk9XoEpZXaCo+KfAuw
GJ91F2/8RJ2oQwSX41R/Ko5c++Dcl0rW/dT18UNLRuBP9jqqo22BTXeRef12KOwXDanrIoDQ08+2
QfEHa/a6GYxHE/ZlLu5qhIbYycnPwACi46tiouuKx0YjWAPWRTZ5LuUWdKUBeqh8wO+TNvr1LOYx
JscNs27pO8pPEMIXnUS1HOofYVM+ttaw1qX6JhQLq09MXkS04siE1eCjEN3Kxqk8pX8GzePT3Frm
++CDSeJH2AQuGq8++ZiFMl1bnUCFHaTbse43FqNjCplNk6reeIEWMmAr/OiRBorBXLbDr6r2Wd8f
09l8NRgY3z8C8we/DMs196SZfZkXaNq6X+BW4u6uN9/q4SeG5Dp89lHkRTtzfC21DzxWCIF3xvQk
Z0RUtGotOAoxls3eXttFxyRerUX4GKuPaifXOomsXmgsw6i+CsLZePqppA1GSQBFeD9E9wZnwJoe
wM4m1pMVWQi3kZLX0yrTi4UICnZvNVJrsUmH+sKR/dooPuP6EcvGMjJV3FDXcT5skI3fBIW2TJAA
58Wwnpo3cBLktCAFNl7RU2n47EoCGmz1jz9cWMq7n71VBj6b9sYJvF86Aacel1yxtausJwW3MlnG
OLMesvEmGZ6k8aijEvcld/PsapPRLbNq0abqvWp6D74dgUuvwmYlhXB9C49/PJk3fiVmnULMexD3
eiZeer9a2oJMSdwDagbIzlhkCq7e5KWc3Fx7qvzXogUQB1chgBunTj/CrFyizL+OYEnoASE6ncD4
yKxvYvTo4I78Umr6BaQmyQBp5HdR9RAAkMGegtAMc8wjpqYrjblOCzitKi9VjGovvxbaBxZv036O
nbc4rFdau3ZIZaqsNyv7Cd+6FB5iz/veg+URhDxVxldSlJCcmlVce4veukhxvjKzlijwRvGiDjfS
es3Hq6ji0Q1veKFr8ybVWqgRP80GTl/qbZSSCNxOMSEoZQCijAvde55UcDzFO6nErGBQBZCyES6x
HjDUoEO48Dg5TCl5N8aTGWfWQo/Hggtw51o2G8Pb5YjgrfhdS14x8i4IGV2YggwAdCHSt6qrMoy2
ZuutKu42pvDNxASKIQif38+wfyI7Ep6//2GLDESXPWy68Z33Ny3DXL0ZTO12rLLX2GputMaUi7LI
NoV6LdLbGBwPcs5NFAbV1TBZ7CxxSgjrYkRmbpXE5cyV197G9Bfh7Xhrx+tubiq4ivXXpH5qscUb
+NYMcFD4d33rFe7UIq2Upefc6e2jx8JjkjZXVp9KZF2V2Cnq4mfs33uBq/TVO0XDlc/IStVpmUeP
pgnKrky25nAnIDv2bJlKcVNPE26v/sxJgdv1g82IqQruLQVVK8viiu/7WQHgdOERLmDszMrCzx10
A+jEfqkDx0imT8t4sBWNyJ1k7eS/zeHSq9cajoAi+MjAA+Zs8To45YWzk0ADAm26HhEM6n64Fsll
P2PWiJ6NceSoyFwyx1s5uGHC5tcA92JiPw3g/o5Sy7ZKjFUGo0kX66ZLfk+jd8HXseQuPkQAbwXh
NnR+t9k9tIlQvU65tMvCl0KC/5P47JIpQDv+FmnJMh/Szdjet91VGD7ZGWZtdpnOrNPOvQWMNdSi
S6/+MIEtOo9UYLalcVtkK0PAuPPkwpQvsgQjZ3VblU8lafOVkUOexLeghR7i8vIjsoNtHhjrOgOU
0pd3o4I5cOAX4MC8zWvXA4O8rbG4w0Z6BJ6oWvhf8mqTVTEAogIWi3016Sr4bcxcMG1Ir1vUsth2
SHCtGHWofTnqGtS+KxH+DNI7u7kT2qesGOUZ+wrwcZNHZL1SIjl9cDzvuUtZSqPm2lTYXthuibDf
xhlc4xyqh6sA2wW6cQy+d8bUX0UBwwj7NuS67rdCkmv/3FVXOg5+p37AQBdWz9JIF5nDmzYXUr7Z
aKpLs7qxKgXBsbqgu5ejr9/4WSG2hmg+ujjaghD9MdTNDRs3CCnJwlPfO+TyOkeDqVAWkwInp/pd
Bs91vh69LTb81nxx9GuZsbLFybsADSLT+9IpsVjItSVeTWwb/V0kaRBYGpZkqJIJTKYyBUTa80q1
26p+LvMXLXowR0pNYNhGCtS06g+eaziYSPSVUOxVhCsq54Aom92cD4DVpTZAdAKRU+KfY3Wfo1pK
lZtafy4DFgK2Vr14MTFhBkzEfui2+c4DctUlP9v2JWVFGWYeTfDS1He+2OjYg9kwXshkWPRFxqP6
9PtpaQM4czAlQFlnoZn9wnmIJQnx0n1RXOeYLAE6iPuCyduLHuzo3gmuptpnP0C48QBVAJ+1TLku
3gpQElBd1YpUN+XJ8B5G89ly1lFwVUyujVdMWA+NTlSttU0FR7r4nRD3tU3Mj82iVMU5yLDqIvRa
bnPYWnU9PFdcilm2yyr2Q1ODjn8jzXYZqe0iGx/7rltNpkHEwnOvvOZQT6TL+d4sHyPnToQPifoS
l086QmIdtYxfPSNogxx9G0GOYpwtVWweasnOJnp2ctdUYLDYeHItb+VzVAMTADKFaCJtqec5OHK5
tPlcUkrYBvCFgUMbL8CSABeZ/T286SwwBolGSLvN3FhRuMFE/HN2xBjBn9Nnm7mK8P1YxkyInlMw
SaKx2BebBYmNLCDszJ0xu3+8GdAlMuNJt9szNaYjhyhV2FzVW0gZUOntTblplqt9HXfGTlecdzXP
X+CvnO7KX03zQV/+18RfoeKXkhm7jKSph9bYCacWt56u+Zs87bWXEcQm/L8G6apSKg9tFgFeTP9I
YW+zZNVi7PCG3xASGnZ4u7yFb0SMmXlLpNGwAo86yrpbO9R8Nj0iz4/BjLHAeiW8hDGNz9Qq5qfw
vQuUxk30WQYSLeIz51P0ly7EY5ynXYzGxRtmkqEdTNVNVWn2ncR+sOhjh5pPGGIRrYu4ucqrZrw4
/RAPX5OtkqaDapxgXG7e96pOoiqL2HBybRdTfbrLc6GveZ/Zmbs8VTusbtlobsiZ4zLnCKC/M4w8
cxjru7YbnZu0bDZpEd1UOmJ4pOs7UN6ssJqQl4D8sdBP4tEPgh8ykFwuGeF0GZpk9qGsU+64Ru1v
JBPfhvw4OG94S+/9zKgXhUKJN600ltHSyleRqJN78gcNLCDwSrIBVGUFMXoLyJYjSx38Hn1OWpGR
QsQKMf8rQ5ev26q5N1JAnEWf+fw043dnRM1qqAZtJQINYH3oZcTKITYNuYJdT8NgXCnpGMJvwjZe
lfqHGCx1XSa6ueAewYAj2D1mUxO7ekOVMm52TZp/2kMFx5oayVorpPjMjAmQghXXq4Krp9KyvYsi
UDkOJG4wxHd8zPeRgbKmHkqFba34FAn8Vb9xlKu6bqAIetqwS0cgHjIWdCfHFgs0DWNw097zg/sL
I4vbq0A6P7XE2Xg+Jo2R8GewBThlvdDxObN7KkbgEUhVAePELNUQI21D/DSD1607b/wRKIa5CBIZ
XjMlc6zI+4/M0v/kI/a4Ulc/Usvp15J8voWP2X7Ze8FL5iDlbEYmxSAs53gokg4Fx3neE5WwIoAD
qUNJ3IXSfDQG9SqzcuL1tOeoj0mUDYEPF595xX6DJELNr3/2tYxA+rJrtg2ca8rsiA16uLynv4rD
CiJiQsThDhePlH/3BW+hVtudzX3CLgW42LpdehnJa7BHp1s58u1R64d3RxYfe9N9zwaErbLwWRl2
UXk/Zu65u6rDqR75uYGAX1cF8Uf7RoS+gzxYCpWB4fR/yTQkCrb+izDLfxgCzI0wLSHE5pxh8+nv
15BlpKXW4Mthpw6PMLo4Yw7WdX9OZ3a0P19a2ZsruVFVi34e6FrOxsHJN4l8C0u5Ov1SzrWydzei
lEE85oJWRP4nCre4g4R4+W9NzOPiy6Q/aMQLxhpNxM7SH3Y1Z+dzR57DCuP8Rqi8ckf/N5zgexNN
rHtqk9KEVXOzE6/a4KNsljVy2PDMCnZkYjekbsyKPEfT8HB8b6lQh3ZqcrWDfBNU94h/e7zzgYcL
UJ1Jhk57k2emcum10v88/RiPfKS0jDyAGu28qZmfwZfHmOR5pZMX1O18MJCU0i5ACIOFhLUOhfR0
U0ceJ3YObf5H2IZqzz/lS1PCmPQxRfa6Cz0cBnVYedusKMpfaeAMj1DixrXaDdXb6UaPjEREh/MF
F2J68vX2+ie9IW5Lrn12Wq/ANoBwvC5aUBadRZ7X6aaOzESGSaHb/qvf5Pb0e/8MWbW24xTdbuLn
PKaOYHHS1enMp2UeawZpODsdLriIAtsbKyxNvk1liTc2Ioo1gEixNlCeVrk1dylMU+toQv+OM0mx
C8OivGs1K/thm0Nx0wCtfx7gTV82kx1eeWh21oXH4pI12CWAlEUPTufASp7ydokjlCNYAdTOKRA1
c14pvN2ogCRIJXv0ViRi07TxH+E08EmzpF0WDkjR3PT7i14EHAk7kD6Gn0ZrgJLbtFP6i0SLUI+b
N55OMJ9UKT0X0ILdIoL8oA/kMGBqkJs4TrkzngJtpZWKcdlmXK2bkZ68DKHk9GwMGIDLyPfXja62
VyPZ3WtYbfY2ysrYFVkLA6BFSPG7Jen3Ls8gqVDqjwp7aVZ1f99EXp+dGdrHRhmv3eF+FvfVwWUH
ndAmQabRTm+EtxOerrzUg5fBlqQsdnqUHXEOIUCZ74Ikw4gbzr0RPVVeIYMu7ne10mYbCej2ytBw
1De97V+bA2mOoDYkHKVx2ilWTIWs52x7+kcc66/jqEiYWOENBCnfh3qidWrXhHW/k37yyGnNZ4wU
vzMDA/zpho7MGVxxSqGyKqL82z9ptWoSSKNk+Q0oSkZk0Kzs7n6MiG/dnG7oSI++NTTP0F8mJzjb
reMhYd0N8F0rh3C0IIWK8x9b2ft2c8jRFsh2dhPTRa78BkyAV/e/dITkq+8daY2+gx1KR0C3TNEP
4BbluS3X6WeFneF7E0WWsKOsaSJO11O3zZV3cU6XMD+IvSMdRUZkVrx4Dd3a3iAHfNR42FS63aBP
bp/AuJ6mrc0+JQvkMjXKzdR7D3E8nvmOj6zDJrfpWA2EOkdQzj3/Mgrs2lLsUAv7XY7ltBj/BN1T
iUFaI2KJPNbc+Pjn7wqzscrX7KC92u8l6OHSURLZ7frpXqk0aO9rh7Pc6UaOPUr24FIilcP0u19D
GCMlsQfL63bmjJo3rDvA9G/DGF/HAr5GK533Qm22dtLbZx7mka2FaaNcsuEPk3G7L1pzAnXUh7Cb
dlxRc/PoTsa7D26qyc6Fhh40pPKm5hoJZxbmiP0V0dTSAp9bGblTdKM7N3r25DWvrZ6emYuONWOS
G435THV4knuDQ/UI+4tNg+zo7lX13vwgWnoUrEotPPPgDiY9+oOzxsHNq2PM3H9jkWWjC0680O0h
eESGvGIW3OqgnaQut4BIT4+Pg/0ErdkGuhVBiQnvy96n1nYUe80S4t9I5D3f2Zl7g4PJgj/v2GzB
+JCPlLAAfLehE3J/YU/ZqrTiH2NKPmkoX0734q/c6tuMMbfjkIc1W1uwJu+9HYzWWq6PVejG8OPt
+roZH335GMY7r30IzS08PrUnKyGD9zQ8ZICeTrd/tJuEK/O2UIQdGAU9kXRapDahmwfmb26fH3sq
UOyhyHH5bw3Nr/PLFBXJpocEWYdUdCVobYqmxutEkfO/tbL3NLUC6/LUdbRCEm+M6fHK0u/+cRMM
OWmhM3SkyWv73hGrG8WYTHTEQpTjpCCK9eeoOlMzOzK4acRSCa4EGnEwwyqxFbSSOd1VkzfPfD73
1o9MCTgEdOQt1NYw6O59O4MjRMmZInI1zxnWRk6MRKx4UwatlTqqOnlAAP/FU9OYFDD5z/mjey+m
T21/6lXmhtERS8C9y9G5DCAQn27laL/wKc2mYx7avv3BNEqlGPwpdDOEI61+nw3PLfFNSnJmDBys
TSx9tDI7ovjvQeFUT0FYUgGM3SZWo41ZV9GmcMx+LXr9yXbMEi6Moy+Hrqvhs/vT+nQvD7fSc/O4
0WyNKvv8O74PQaUs8RURROvKMlirir5FWriJBwFr3iu6RWUYu9icAIVlN1r753TjhxMGRSsuabCz
WAYz/d7wF6NM7FaEICHvIXon4OmjzekWDsf+txb23UYZqGK9MGkBjRyXs0k2PZeWTPMzY+VoR/5W
pZnfnQPFMPBQTwaqn7sDQdq/hva3ad//847w5P+WDQAm7Cttu9ZJyqnKCndA17bM2xStgEPE++lW
DhX+6Ou5QqCMP4ttD87vctCiuFKrAkgnGQZCQysQrHMH6eJTFuk39qSuglC9jCEK9ty2n2794Cki
70Xly38wf7L/3BuKY2/agPTVya1rdFF1pNREy1XJejLwP59u6mB7sdfUPG6+rCBKlPtqaiO9oVa/
JpRrlY72GvVkqu1yRGunGzvYUdMY5UzkxdzQ8Fb2hjn5DLWRgk9zM7Ppbhx7Gpa27IqLdPCi1Wx/
WtlVNVwGMWFgp1s+mMPmljXOjexqCIHer9zCzW7yuvHmJBOY2H1hwIxNb5wi+szLYnu6rWNv72tb
e4+0LAvpWX0gYEI5Sxmpv4w+33IsfjvdzPxnvu1x/naJtVLgQtEO/J1K4VcyZEZyhTXoi7SmYBIY
zZlDyZHnRsY05mcoWSip9x3k+gBoYvRGxZUavP+XuLqVzUcdBf98wNvYNLlFBR8ldW3+GV9GoSyb
uGz7RuGjDtpt2nNxVlq9xKkUyDNv58iAR5fC5phNKA9tfzVrNGXMVPTfbtLOepS3cZbkeI+EGCyK
7oyB4shIoC32A+AbLLbVe+M9NkwFuzzdCpOrCG2m99Q2Z77fM00c0FTKUDF0r1XcOfUmfu3Uyzb+
pzMu9KsvvZDq95eTQNky9KrniSWbPqMgd+bbPNcF7fvfHy09z2TDUzKyN8xa8HiTRZr8YzMAvWDz
gjmHepmKkvp7K/rA1SDXcp4LVD9gflGdu765HOWjTSJTSw3z9Nd5rFMUfyXrh2NaMKW+Nwdfkaqj
pyEpAVTZoMGNY4xaw5lXc3jQmXv1pZm9StWodHjTI5oRXVXeZSJaxzBXetjcrolmZ1vJDiFVk1cI
H+R0pzlEVw3t+CEJKS2pg57ZZRzvtWlrmm0JtnB73/EApLeeLM9zleQ9JwNqSBfV+Hr6yR6bkpjB
5/UDKwybpu9PNq4SfaxHYbsjVYTLHx6xAWcOwdyz8Df25lY8af+/DWevbtYFeajXqBtcbbBVd0xw
jzWOdanliGm5ML13tAQ7aB8D47ScTdxVhLQV3AlHcUpVykZ/6jdIgaLAfMkHI18GgdzFk6csOTO+
jTLzliA600XiWB9lQE6B0+cdWjcV74TAopTA7zRKJ0I74T8EAZhVa1CIgwpgHYtuCJaFr90oI9e1
juPde4n/YJpz+a2GU1BP6o+4HBGYBt1nNgQkBfUEPqnYSdvUAH4dcWsMhjLfJhAOHgBg67etRRIG
Bq1+aQoyT/TEDy6DUbrozMhmyHRnqVbs+A2lhGcq4CUYNqM5CVUSnsfu3epMlbL+nENjk23ptxBC
nTjRV3GkKetapPlaZghGU00QxSlCdE62n5HFGN54GQosz+8/fYuf5Vva/RQOD5QtjYVM9F2u1y9W
0KHsJTRRhggAYo3bDdD7xaKdKht/YIDMiGjZQifS2DDfqxgFt9Zb/YUA57KNHDO/CWLzg6f2rKbF
VZnzjST5eJEiO1hkhvdTDeIdUVSIl4NOA7afENEYNKSdwjRD+8ZzT5W62Jo67DSSYeAa+GP4FND7
xdSjw64DZBBcQ4htORXNupORsZZsjZd1QZ5FpmGSgU/G1bytNBd5ZXSgNUEJI10B3GlGAitJu1PU
+L5imJGtl9w6omCuSEdg4Yb2EJvpJ3nOT1GqSlJ9tOlCEaIgpmw2A9TomidhT/AcB5d39LtW65Cf
Hibrto+JG0ETjUcwvk+TIVqFivWchCiunCn7k4fyD//n1zJq/WUyiV8jV0NI+urook0dZRsDAVk5
Aa5k0+FQ7tX0Jo/VYdN7DczhsOm2GP69ZUjy4bIsESgbmvcKiiVDzIw3xRm8gRxm464YWpMkOktf
ByYf0qAr6iJvm0+ny3lvIgSePYdfxlOfryY5ZqxgyWMKzxQdp25tBxK1F3ZKbFo71e9hY8NhNGZr
gsULQeBBgmCgu4nN1lhp5S4E8oo2fggXwUhEqk5i2mKoWqw9gzXeyNRJ12pQvushdVy7S+/B0Gr8
4OnOyDFP1Uxft7kaQ71U6K6WIkosanFhxgCuW3Qic+asvgh0i5xJwjYozi0sv3upLdD0RtiHi4Rb
TJ6Orq48QU5nAoibaEau1WoPUUUKyL/pmI392tqIIm82WpSdK/Ie2+JQJWeXq7LiHfAKEj0Iu8Yz
bVfi3IiU6QdWtQ+uU5+bkljXUj6cnpCP7OrZU8+HZipuh+71IeRswoWe4wbSezG0ukQwq183pnoX
egOkel8+NVl3cbrRI7vfv1oMapVYLg82pgXDOO6SxnO1d5y/2fq//fW9LUklnSlXcv66mePrxttg
tGcqoUd/P4497plUerBfuvETux5Nzj2uF45zDr28SyO0oP+8G5xhqdxwL4dPfe8caVt9NHVcgbrO
lP5GFL+uovBMP46t+EgVIKLNdwoHZsdGMqMlsvfceo4ADeUj8oJFhRHrdE+ONsMgm32pnB73b+65
PvUIRlYdV9UIbwQFFhvRJpnGf/HejS/N7G2noqjvkrHDrzNZbqiVuECqM/vCY9/m1xb2di9NKntk
ULSgpm7eX6IslsNN0a+0+vr0Ezu2TfrSkL23hTFqw1EmhYba8sZM/UUekMdU/NH/uVSJLejXhvY2
1pNJVklYj45LSCnmGGfNHhDJtNsRGnm6S0cHATJkOLYOWrL90g9LY6NZyeC442x4uGOrpZzDGB59
avTG0qgTU/3Z64yGRLIoQUq5Xqwvfe01nqOX82ipYgQ63ZljW0yudGAXIho2OR1+38aa3Rh0au87
rsx/kEITox1WtJum/5Mor/7gLMxzA+Jcg3t785FDil+GNBjKeBP3+bLI34JoWgbmrZbjhcyfw+AM
tPLoYP/Sx71DEOlIsq9GmiyJ+YyJtRDps+lw3CpSTDvxmRF/dHhQM0NdSOlO7hN2R1QhgvfnuWPH
Djf64RsBaTHnFtejI4Sb+fmyglHi7E0RsT1JmYYwrUXTLocJKUzx7jv1xj57Yj22RMwLBOMQcQdy
sO8jRFW6WJGClopKLDR7HZKId3oMHlY5+XaxyHO5jqyci4S9QSj82OvBNJkuXu2d0kUvlU5gWKmT
qmL+QHm7nCbnxeB/g2D6FQ/KuQXqyCvjVgQtlm1yX2fsl5eUuPcNNUxNt7KwXZSqSmzbmKhr0+rU
9em+HnlvNAUNQphsig5uNmM2im1OvQxvwcs0XPi9xW7WvFDRLPyLhujSjLfjGnJ/ZU9Mp6xDuzLd
fEhezay5FAmzPCLq+34qH063dfT58fRQ0XHpzY3n9yHiGUrUi7ExXfaVy4SdHoHau9wkCOl0O0eG
IrZzbm6RJ6Bq258WRTFG1OTJuyBsinyKNIzXBtuXM3u6o6+IiR2JBxQVbR8k3YsyrvNRM906Ih/K
kxsFG4ijfBIme6Y/x54baPdZTwLTGTnC9+fWjg7sG6IeXT/SqFVMHZYln5xJFoUzo0H9W+TbqyXw
hWFJZ3OMZ2X/G5NOG4vQ6A23sr38Pg+BxMLNK0ivQx4e4gSt7FsZ4CXEW63d15bzaY1NuYz6yXoO
43goF8JTg9Vg1jBlnJok4CRVFQIbkniV63l7yRWVWIs6LTdxGhlLxcisjIAv21uAGVVXho4BRjOV
WVGO7aFTK3lLijn+NegBpIdE+sqEf3hRBSK6dHrsX04jla1hKcZGU/glaY36Uze4drMIo/0MBgIn
fXzVd5pHzHTmp+OyKcgkEPAfNp7WBK6XzylifeOvR0cJtl5K4346YYFGv//gcJ142Wg+EhdFUVlf
rSJ5mzdeeLlabad5pSDtxEQmog/xldFOiPzNXH9tNJVjr2/ZyyLKwsWQswHwjci+7kOPAJVSOPl1
lhvpjXQ644mFIMSUWmSfSVy3GyYYEk7GIbu00tEhbzsIGV5zfKTWhZeJ2TTLbCApopcAHVqbnF5F
r6ZrjA3JauJdXNmq0NaGLC1KFRRktHGcbgM0hhiQhnjrxT22xq7v7h2rJYh7JM8wybxi46mZtxoY
HKtekeQjhcTzxsNsDJ7TUYpSyk3UlOOy0xvQvtY4/70Asq5mDu/9UIS4N3x7yf43vMpzv9hZXmY9
jiLCTzDEwbKkeHrZoYfCaMAUQFRbuzUKGf0ATk3UhxcZeP+mTn3Se+H98/XWgV+JQB1sk7T3i2RK
myiRX3eGW5i/2wTvxMopf//zeedrE3vbsaJIGjnwNl3jpsbEEg7nBBRHdihINOgBPlPu7vc1Xn3k
tUloJoYbWf7vDo7Y0suJnDPijkiYcnyVkX/mADDvDw6mAzAVnPsk7pp94VBhdVnSNabhBq2zIqrG
6Ef4kgga8fQV/c+WoOPTz/DIvo9r9f81uLfvkyCQFMU2DLer3Cp9G+TPzLsNgwtD3tthTkjkuZX2
2OT6tcG9XR/fom+3Cg2iawQxQe3IMDen+3RspYCDDnuNuylUz3tNhCWSwFb3LLf/Mzi4drGTlWQ/
dmeaOdYTRHCQ+WAwzO/r+zIR+xryTJNAnk7+Uj0MpoBVRrM984LUY6urYcIU5xbPkAcJHYOGXAlx
r+X6yKrXWtUn27TNK5wM2ueAluna8aR8wf4ULbsGqI5XFjZ0hyjbTLFF3mSSks7Zj8aP0w/5aO8B
NHHvR/TBga7X6GMNyA4P2bAXueiYa8il9M9sQY82AnMbIxpWhwNTI1a5JBtweru1WtVYaLXkQpNm
tJYx2I3T/dGPPmebmwliVuDR7IuMfGr1cTBNtms3eXjfljWHErVOIean0XJyiGtqWjrYZGRWkeZb
QYyIugVCHgKrBjvfJVrYgtbIw40/1mJnwANY5FWkruE1txvAQ1icA7RLhT7IiySYjJVF0WVFJKZy
kRf8+TZ3zGvfrM2tkYzJVi3y4CGcgmJtDqx5/oRbTqQNqeeoN4e1qffBxh8ylo5Id26baEgvZWgO
wEkI2ZRNJjZkY4zLPlFCkvAM9Yy4/NjcSC7N/3tc+7g5c9DkmHiq7Vq5jw/aoNRrEv6HtmobyRzI
f3Fuqjo6GMCUSxMS9aEEtoavCnJd2q5ikUFU5M912PzoZXpOjHqunb0zHHdlccrRzXYL49dIyH2U
Pk7hOWXFuUb2Kj2kgNphxq7ZrYtnLbmuCY8vgurMDHV0SP/viWl7VR4A/H6mV/TEL59bKCgqMYKn
v5pDXdTspf3SxN4ajA1xTNja8rBy6qBh9iMxlYWmg/XEckBebXhPTwnjK3ViLwDjnG7+6EzvMAmj
dpBI9+an/EUZUHtaNJJdabutea2Q/ptG9Qoy3rrlUuB0S8cOw3R0PiRSNsdHuncoMIYgixOlt10R
eysvK68MNs4OwX9m4DxS5FzhlHxHWHjbEKVqTeHl6faPjRcWMxa1Wbj6f88RX3raiAwpTJLMrxLy
C5npC/3h37SAKBr6K4qR/VVzKjPVIjTXdhv1dpwT+KIHH2LA6UaOjUiWS1BfrJtYJPfWTOE1orM8
6qeEKwbdpvHPPKbDbArG49cG9j5eQ3GKym5Gy21aXMPZAjYlQKa3lvpm71z0AEhaqCT9thnWwvwX
5dtvje991Ijbut4X9K7WXsUQQa2Qyzj/MFt72frl6vSjPDoi/vco9b2Pe2pEqKmjoLE6JQ+X+/Sm
WFnh2Sc6/539LeksZGeTwUn1QFIHDUnvtCCy3GiI3ZJIbRvABBivinhk0XGbI1+zMXluKu8z0uxf
pzupHVtm5roCyUPzHcX+Fx5YwqsNNbdcbu9K7tdSTptlP84cmK7CNQ32L0AV/Fg3jbytA06WQRVD
VfN8qnyF8ll3HJCQ73Sr0PdIy04cACOVgH4DpndttEWzsWRfrrOYs2spxHNgWc0lOewzMotKYW2T
e43XDCX66Z4dMnLmkcqtGNJORE0wir/PXZldI92iNVeLm9XY/vGakMtdkpHhUMJHjFtNXMwq8jnD
ytwUqZYvcUUSDD8p/b2qsBXKrbB90myyPJPJUt5GHMibGLoPVDBOv68+uxwmClNcBUM+um3t96tQ
t/w5jxzEUUjS9063Ae7YZDms2zB/KJT/Q9p57ciNJd36iQjQm1umLV8sSaWSbghZeu/59P9HHZxR
JpNIotTomcGgC2DkdrFjR6xYq1DuIUtDeV4filfr3RDrP0M2gVfhrSfizfMhI5ZRjWVoUT0ZKfpr
zU5XVpJEi/6FJO//tzD9/cRNBrWaDppEVFpGMYKEzZYy8FqguHQeoJVHBg6pnwuESaOGbRy7svHk
etUHSRhuMfl8fW8s3qr6Xxvzx3PeSXKZNprxlDXCbWwhYkg0+L0q+D95mz6pUrjre+E2bdPd6K/x
yC46lhPjsytdrVUrCVsG2COgFgeEvFTXTUrm1we5dHefjlE+X6qxADkI66oBQmODeKtRP2YFEJGV
EGjRf0xNJRJFTpBH02BPNoRR+cSMRUqE8JqNcF9M3FtEq+k2XLk+F3feiaFpuCeGwlzTWzTRzKdR
RbPe7s0Vf7H2/dnN6Zd61QY1339rBignOcXXl2Pp+5OEAS853loXcjauOdI0FWUmpEBwVCVW/VgL
/1CDQdFFA7sC+OtSE01Se1+hqGA8pRXsbC/eW53+wyrwXpxYfad68zxjI+S+5+utwqUYyraeoXEr
tPLazl2cKgoi6D2Bxr+gX6iKhvIpEAtYOtLjCMWcpW//YTGQZ5mkWah+zMn45cgP5CSyiKq9bK9U
3yAQWVnupdM3BWAktni8X7T6iQXwkyLzEV8Vj8CTNoWbbsLoNtfilSrf4mT9NfTH1Z2cC4BiQtTW
VPkG74EAE7LUX/8wVxT0AI4jNXKRrS8sMTPTLLKeDHF4Vjz3eagN5x9MGHR5UgRTyCjNPKJV6YMn
aa355KN4XbW2OPz+bwbkc+cB1zm4JI/HRZ5sgNgVK05wyaNPeaqpCxzk5RwU6Y+gvRKX1AY5CFf4
aeoHuThcH8GSn0UYEsUyg36jC8SKm0sdtLAuJgqUkn3YYTfmaMEP1I/QUjRGfjRkiOmvG13cxKaB
151K5JSoz6etQXDOH3wen6XymnmIv2l3WXuXrS3/H4D5PATmujeBudO1f4HU9uoaCd64sp6srHTc
IPxuaMJrEf8cNfW1DIxHuAq4v6InWQJ0OgmpmvVTXiSAbANbEkpavpS3IK+e5XjcErq8dWa4KzRh
UytkkAq1uM8F+bOQhx/IbvxDtMIEQUoD17hozl91ul43IXg360kY9qL6PKw13CymJ2kCAEdEDhIo
0WwNxFzKa9lnbtJkU0qkm2xVvaFkEakfVGVbfBGzfU5VKthQIBnfrfFCQHlqfHI+J86Fh95Q5kpt
PYXZWHy3ijreF6Eprzwql/b2qZVZDJFAiFVJCkPUIBRuRgNan2dShQh8v0rDl+tbWpreiPO9ZmoK
twvYbfWiINjBu1IUJa6giSooo4PGpwxY31VeAOWhPD6PVvJx0MmG5rHU2Z1Yf6iUODiEjZ9uIguI
IVyZKVrzuJHMD58jN1Z3ULB/z1tPWrlDltzK6U+djufJ7FMaqcygbUy6nGnQUdNfilUfoP36fH1K
lm4Q5OBwXHCHkGmf7bA2QyNOyEl9qPD1pWFhN0W3UqxaDLhN6mzsJ4q7ZBjPh1JDrS63Ljaoqn32
laEBlZ/cRQbkhxBiP0NQ/k1Kq2Mc1i9BuGZ9cR5PjM+8f5OamRlZcEiKg3anwCJWawPsaOraIKdB
zLcW2R32FBoA6oWYeFSoQhqVBngO8dlKgdO6MGA6SvSpgkRyqrW6Mlhu3TvU0loif8lT83yXp3Zr
Lof5/Aqxp9YVQJMnGabK3tWeDavcq5m1hcnl1/XtsriWp7Zm0wmEXZDqxtKf4DbekgP/7MsTuTRA
pnT8mKfeJ1MsH4Wm3IQ0ffxD4IZHonXoz0jnfSSUld1aDgUdGrm76pNS/0Mwdfr52dBENy7H0Ofz
ahHZe43/uT53l0cNJQf8jqVPmJGLGkjB1zu373h35j/TuuPi9t99H2GBt79Bi+aEQZ587YnPgO+O
5BwtAU+RHWo3sroSEVwepfPPz9J/+iBnXmTxecUXvqRy/agowEMonK1cCYsTRZqBpYbIkYTs+TBC
ZZTlwhv0p5EGMURg7ejn9ZW4vHMYiIXmPNgQ+CrnkFah6iItVRsASQkEir5djF977tE2v1PMtUzi
4mBObM0mLYJRO++ESn8ypQFGz2oLQfB/G8106Z2sul+Vde/rjEat72ukmM0QGYSHBlB+CZX7dVtL
oyFFT4cOMQm9XLOlGWOj9o0+1J/aULovXOswdh+vW+CVd+FJYZpB+nhS3JhkK2ZXkicMZl+rg/c8
tEb22AmhRWeHXsCJbImvSdaVd7EkfURlwCfXoFUbIfaTRxADIUrghrhN6kS7GbVA3Al6JW6pHha2
7mrhRk/GzxDZ+9uwL7ybSvRQ5BB9iRQnAZSa5J96yNFvfDgyNr0kdUe64vVNmVsAS1Sptq3e+iXW
9Z2nVdYNaap0I0wpI6GB25nPV+QFO+O15P68TbvxaciTX1kW6tA5W+PeoyWNL8gS8hJ5DXjIEOgk
GvW9Kfvf/T74JBjuD9dS/G1d5+hvRWm7H2Ag3gV57N11XvpRbMPvoD5EO4UzzDZ0sjqA2j6NZvFL
qyHiKqMi3VhuVR1NM9NuZXM0N6SBzE011t96xb0DIRPZiW9+6XmloEbY21WnhJumUF9rT3kZShBf
dOKbeysbvAMoIwGeE4NEdFeaR1gK243RN9FtEeZOVPVvtJt/StLwTVDGHFxUJR2hQYtvI8tqtkVB
FSWRI2tXZ9C/KJn7sSnqAjgM4CGYGlC64Hjfex6KLWMbVHek4yDocAs6PeqWdKqm1AnkZKGHkgHq
rGVAHRwO6R9uPap7zQ+/9wNUz2wBaIat1LPTTv8dxNJzWHvjplG7zLZGhBfC0vhtSOk9skflsR5S
2TaUwWmq+g6ngAZFB0O2Vwnfu777Lgaw5pM/hd67Qx9gDGiJUdwUYtLWf1PF9E3g0rfVgd0hV/Rm
6S10Zk0DuYgc+P4ubYeW2nTzOBhy/gKR721iQJWctam61UZosGFYd0AuPktFXtz6lS7fjVGAGm4M
HBgBPRBjefu1S/pvWhF8yIsQ4Y8ufkBGpt+QnjYnuNFbTqFso9FmbQ/Z6Dmk71s49V1r7yldfAfz
SwL6LP+HI08GfQqYYVSBU+/cvYQuSKNB4zga9PG47Lz31xk57/j5iX4Eas/5KwoIiSv6CGOgJ1SD
dkBAxET1zgAfox1WfMtluQVTIIgnJUYqHvMIwqiSiqZd1FYU2HXpjjtYoLl6373z43JX1em+Sjqn
1NVvkCmt3DlLnvPU9Cy6aLymCXpUZJ71wfwyavIrrZwrPc9L1xoUVlM7CKRdhBnnK2WgpaOqneQ9
uy34wcHdk5Ck+RV4eyVbdiq17w6YQPROrELQwpEBme8Meg0F4KKa99wY9SER0r3V6yv9oEt3wSQs
RLM4WGz+OR+SN/boKCu696z6cmZnqX8veqETSv5KaLO0OsDoKP9OjK+U3M/ttKEPmWJG92ylj99N
BMvsWnJXQB1LNiZSIoDrPLYu6KTi3EuV3K2EpyiSqeyhYi68Xt/fl89bUPF/LczTgVKTqMSAdKRX
UMYMY/0pp+3UzpLomPriBx6AL3ppbKXQertud2mVLOBgRFIkVS+qmGTYTC0wcvepN+J9GH/LqRSG
SGhct3L5zGF0JNAtWslJEM/jAjyh0ogJYj9FOoDh/NSl36Dat2P983U7i+sEdQAvVZltN6cxz4c4
r/Qqoj8sBgv1EK21MSx8X4INg+cw2xruhWk2T+I1XGDQcpe4T03ygkJJ8nL95y+AKUBWQ8QMywLI
8Quq5IDOIzN1A+EJfyA/tWTsN/5Q/apySd5D3+I9NAo6baCWTZspVQ6hpDWPwDSD7fUfsjhOGQQb
WV1YmeZhfDfSFJ3KkKG21dZ40PqVx84ffoXzFzfjVElKGyA26GSYXUwZxAgKv5+mkxoclxzo46aE
8912YxdxzliK34YuTbdyWpgHcpz5pmxdLv1ARPEC3feftRj5+z7y8o1KwLnxJoGjHum6TSYJzabw
dThujBqJhYaW7iQTvF2cN78DS7sbY+RMAJmZVEEAxKiSH+wixew3hjZ0K7t+cRZJ/ZKcgf0YJpXz
3dIU9LOShXWhlEXuMzacQBdWnOyyCRPBergmpqr5uQnCfJmOXjaMAnA9i8NNseJd/xAoXi7V/yzM
8Wydhyh1LPg4JsXY+E2+6yUZkSjFeE5GdESK+AXZgINqNM+tZt4NgEmiPHjtqwFq2W5XBPqOzkDk
WpqVLbrguGhC4F4xJyjyRe5e0gr4ayWTLZo/kK7IJM8uhpVbcuFWlvBbyFJO4hHQp57PblwCM85F
SXgamhdX/JTG9OqLhT1a2j4ZVs7+0nho0gMnA18YmYDpt5y4Fj1SOy0NYu85yFnJ4ocANb6a57v3
H2yJpmMONQnTC46ksEmLCoZpKGOGxzA8Fj+vf15acPQcajCpdIlAWjSP0sh7ZlULW+6TTm/3Ht0A
bxdCpfpb6hPh1mtU4aBS0tmaSfNdrMJyMzaKuxOaSHaQfzV/JTGimFHulvu+zrKXpByblSVdnGYq
h8QKUOJecIaFcOl1SA9M2/mjp3sbhVb0oW0O1+dhcRr+WpnzhmmDEHEKNOFJhAcDtZevTXcXhu9P
HkhkpGAPnii3LqjXRCnO1DFNBVpI3ZiQuC1t3t/Jtg469F8GdA1q1VuDTi7N35QLm/g7KWrNb4Yx
9joeMZnwJOihnUMl3Vm/pW5YOdxTZmXudOgl5aal7E5oMjsMahLlSZAzND12IcUobAMOjUAtjwYd
pZ10O+b76wu2ZnD6+8npi9VMpsTLsKLiPmoeYL7Mtdw2rNdadhK1Wbn/Fq1JLJxE9eyyMUyBki+s
csJJOT0U/gO8JZFlH0A92WL2/pkkuUyf4pS+nPKXs4GNFLtdkcgrS7uDXBcHIUjvWxddEZcbNC9v
uXvfHyyfmpxv/rILksw3adIfRpue8yZ5u75W6uXmOPv+LOCPeQoag873R5QnffCYK9f20pVHXyc0
fBOFHSCA6QycbAZRi9Q2zVpYiCT6WYwtmJIh2+VkdJjBn0Kngze3PjTRcFdZylZDX4CA7rXvuvsi
k74InfXr+oAXtsvUZzqpiYvUv4xpQk5+D2p2MiyHREuju2+F2o6LW6Ft7Mj3j72XbOiaXJmBxRk+
MTibAKXNTLGi9empUPJvWmTd9q7xen1Mf0K82RGXYbTgVoWDU7l4UjWDBAl2PEAWITwmunXMJOM2
Ct8yu9goQ3dQ3PaYjfFNKGc/oc3Zh0m/RgK24KT5BTx7UKcgFp07maHVBYRjGaUeowUmPDLLsMF+
qFvn+lAXogh200SSCaktEiuzYLfMYeKg44RHg5hu1VjbmdK91//MB3XbjmtnY3FQOGZeqbyI8dPn
e0VqTXGgC4aYU5/0XrkR+kOZAr6SqMQ7Rv/Wm/RMitIOSki7RVQsH4JNJWXQ+qJL/4fxgBfa+DCl
Yy2vIz2qPon5xzSJgLUeJPEbgpV1SVA9ot6syXbvHoVO3oTqnVHcBeLAfQCjTP2UxfStIz5XfY1h
GvG6xyD4VprDpkx9oHqO33crjk5aOiXsJ5wqJSaGP9u0nt63BlAwNi0tfalIjpFStDT+0IfUbqRj
65VHoCSs8G3RfMkif5sYPxO5hEUEShs53gjym6TGK75wAafLHuMnybDGEHbNsxOuGg+6lEDBoXsP
SNvaWQbLE7F6JJXQ/yjw4wt2GD5BipnlXxWZDl5qrGrxRUBJU9PGnRp+96qCXPYPumD4g2aHrWhL
8oMevrnhvZWpW5eG1Os7Vpnman44FY1IlN06tS7Pbo3aLYwmDDXrKeLXpGG+81VKLd5vsuNbWboV
utdUrSFT+lznD1li8ILatTUKev5BEfeCmm711N9WyVeNfgPXvQujG11z7bhvNpKabarMqazXTj2O
/de2jm9UYZeW7iaJPiYIH8vS9+ujWcC+07Ssg4gg1yXDgTobjQltdu1XrvqkIY/a+o9CdZtEd6gR
AqDehDkEP7/U4Cb19tEqzceCJ1Vx3eguTBCjC8HPqhy6EqS1+qS7z03+kK+4loV1okmaWJuMI9mV
+Z5XEbbjSVZoTw0qWUmU7Wof8Dd6lNdncNnMNIAp/arM0zdkxajp8Rp6SvMHUw4RrLv/B75EnPAf
doj/Z2N2yfVeM7ZV1WhPoupQp7HDNXrzpaWA9Q+YElYA5cz8Q6Xqad/XNFjKoB9tA5nI65O0+H3o
Z1kKhHkuclxKCgFKRTb+KUEa/Zj8+G9fn01PWRJqNDVfz4uPqfxoVmtIhIVbikw+WTOyMuAF54Bg
qxmU1ksL/anLjN9IRNKb1OcfIUncDoZ37DXa/q6PaMkgWQukT3RLAzI+uxaNTu6kNmTvlgkVO5Mq
7k7J4cuj+9d9DiKjo00d1rLrRi8WCQ8A3/WUe+Lev4CoBgE8ZGbWIMgnPZfpqxKv+JqLkzL7vnx+
/cp6JrRtXsSOnw7tTSMr0a4QK++oedHak+Vi/jBFHnLKFsCEc4FUTUzXSL0GU4bnH8WQejGsfT71
vPpbIyCnnPbb63N3EVpMBqd+bxIupPTnYXHZjUjnBbDipfqD5H8rOUFBcQzlD9fNLE2hQiIEuQ26
aOmHOp9CMdfLImmtyNFIEm6L1P+Yo0UgjmOz4tWWxgOdBd2zRGWXiLJiVDrPtXRY/ig0276oHknL
bEKr/pHL6kp9Z2nfASomJcIdBGZq/mZBmE6yxjFyZJSR2/xHUX++PmvTHXZ2Y7M4pwZmGy/0Al8N
XTFyeAb+VFXvM51xN6UeHyE72VIm/yF72SOEZ9qK11u2CzcsxE/cA/NIwc3hFCoGNXJEPbdl91Xv
8m2tfKWQobZ3cGzY8VraY3HZlP9ZnPeANGaauKWgRE4v/Up4AoptsfGM37BhXp/RpX04KaGwMBPL
/DySboXIA9xa4irkCJYLw9EGyxm7tf7qJTMgiiRQopMc7lyppDMHV1LCfKrMG/6L6o3aZxNJ+QAW
3JXzu+QwdJoVwJlNOh/zW3zQUi9GTyFzhrIExhAdvSyAugSlr/LWkFZAdUvDov+d5D5qQFQSZt49
VnMFcdIqp2SPT+peBwSIXW1t8i5ifnY9qCxoNHDo1kWeKNGyJlIUIXOK2JP2QiR6G2HUEO6SfkLn
8yGU3Mdc7NaI5pcO8yRTphN3waUgTWM/eY/7QliJRojVWr6XhHtrJa+39vnpAJx8Po/ozwwKL3dg
zQ1p1FrZBksrc/rrZ/5VD7NKkOFpdMyvWcHLrUXr+h+83amJadlORhBqZdzo0wjGYAcLv/IfJ2gW
z9PXXyZlwucb8Sg8SvLh+sFfcmmWMYmJTmo7F1A8sZP8Fm6L3KmF8ZAlt31Hl+FbmL2k/VGTD8Ww
ZnDBo3Hh8UZBkJAY3po2xMl0NWWvpE1Ypk4qFtUd+ufmXTymI0QKjQcwJZRXdsCiPdRWYPXG2oXL
6csxc4umx561Dz9Qx/yVrnVl6Qsnk+uO2ESflGkuyhnaIFHsav3USXiOwFbUh8Km40yBc9pAXfRc
+sLOj7WXOhF2hRIdVAAQ7bbli8aDWGv5r9bw5Y+F4Pu/cl+tX/w0pkENuXsFCWYY1fTcakgkJOI9
mCDX1gvKhTk6hbbuR96Nm6qdHarK+KMqdI++TigFbM1tc9kWvQLAF3qILGq26VNto4/jLs16qOzl
SE/3rd4MB18Ux3tebsINcam7RZg6fHLbeOz3Q9jxLygY9d5ByIzx2AkG/A7VoOrlRlJa99Wsufpo
BdHVTeqa3ocYEgtHlHwr3qqZCVdO3uhHFyAIhaRauWPtux+9lQxfSeFaj63RqJ8yI6kOkWsZG2FQ
TadPLOmDqeCnkVBea85e8Ad0O8GzxZuIwH/+Oq6SKCW5VqTOAN1gXB/L+Oj5a8H+0pYjxWbRqk9C
lZz3+RbPjLRBQC1Nnbo+ROUvWKVE/SiOa7QLS7vu1MzMM5iRFPMbstTJg2+6AkOVdTBda9NbuwQx
ocZfezQt2pOheqFUP7FfzqIuPxnNVCaj7rQCsBM6HNWKzroE+h4UOf0fQnhz3TUtXA0KUR7RD69Y
Sniz8Q3qICjAB3Nn0KBMpjZPXvofLFg6bo9XhXYBsxJcs9MVv8gczd17wq/OWEmILY7g5PuzGQtz
NarTPsscFfJ0uf8VrYm7LhlQSfagZEdzD6Wx853W1GSMG1EIHWJ5SJTiNSj40nGZ3CYgEy4H+KLP
vx8gHkuqdAwdRJPd9kaY3Nfx+hqsmZg9FpQmVSvN7UIHSNvebOhqb4qnKE1XNtOSGQ0MC7VacsXA
wGYjQdhINAigHBjnLEQqAIKpK8/tNROzYw9Zl9xb6KI7cTvmh8JT1R2lISAClSKuXGprpmZHQxL8
XhbyIXIsrXAQknlUOwprK5HHkhuDSpd24CmshaDgfMqK1gSc2vLKqtJdqBxH3RaRef5+ffmXdvCp
kdm65D2tr54lR86gWz9HoRpsV+pWYpwlG+g5o9gl01NFIHs+ELkfpVSTwtiRNRRhN8kanefy96my
T4UrIBSzhQ+Nto+R2It5NDX3v5JKWinjLyyEClaCOsdERwmc/fz3azWvwEhTE8dTMzsYv0rRQ9Dd
tuoavc3CruJS5HAAg+IVOM+KQWHYlBBQpA56rRSi7yFR2TZrHMMLk8UDkHQUDyUSb8rMJ/qS4nZi
XsKq79+4H4w1ueOlz2uswgTKID0518XKBm2sJAS8SRR9Qt3AVsi0vXvHAnMCb4f4+kKWG+FiMRB8
bvcAOYPmVV/DxiyO4O/35xgksABD4rZ8X4Une0eb7n/6+dpsM3lW5GriwOeNO4Xcbbi9/vnpvM5S
M/SqwwYHSwtlgDmypxpir/SjPHZGvdlUeXOjKJAlOaUW3IjCGrRuaapOjc0OntnFGg3yWewM0p2Z
2spadm7p4E1IclLF8DDC93p+8FQowHQTTNh0aWRRZTdhZifSNttfn7OFcwe5He2zJGBEFEFnS6LS
QJBaQ5I4Eu3Aop8dgs64q8T+97+YAWwJ5wpkjvOlycesCjU3SBxTEe4iObELBaF0hd7c63amy2e2
BUitT5ladsEl3NqzRvoORK90BgESVAuClw5J9+ChdB91WHvdlkLrmv7zwk6Y1ohcD/W7ST7ufKVC
NWXTSTRm+89Cku7AV77/1ANJkCfFdl2msXB2h6D2w6bv69JptXrToqUptf9ggZIuwGT2AU+T2WZL
jLA0jSwrHAVFQR5w6Yfry7JwMmGOpEMeOlbO5VyjK8gsJYpqOXc0eZu8vPSvZb8NV0KgpaUHjSwS
NVBbIUV6vgyFigB7GLu5Eyf7rMqf23ynwhast91eNlrT/jZG/zJroIpMDtBE7D5bFyOV1CLsGVWf
0JbNf53rs7a0sSbiTa5f6IouevyGiqVCM4vNjGjqsO2HtSlbNDDpVAHRM4GhzKZMFLhMaJcpHVAI
BfS+7+7r+1MARGmLOh3EoX9Q2Cf5lljKLKNLSibIkI9N7e8V6eb6FC14SUqMfy3MbvTaKKTS9FoS
YF486TNtUffcCe33bI2uZGmqeAtak9A1pYV5H4cfjEM59GrheEhiHa21GtPi58kU8eKcGjnE6QCd
zJQhtJ446HrhVNnrUGxkY+01tWZgttRhF+VQ0GFATQCXHNz3wqNpEoX7xOCZBtDnoiarNgWKSAjx
OlVQ/laq5mMmp+9/0FJSRO1xKr9PtM7nU2TG+QjetcsdpaHzyUZU8t1b6ez7s62k5CZs1ynfH0zx
Rsn9z0MXHCqt2w5ec7xuamExzkzNHIcCaBvO9MlUaYudLX26/nmNmZhdgmefn8yfbKasGeWsRHrP
McqjYKIQ9ZB373d91ChVBd1IMNQX/adZidpC4lmZI3UB4OLY3dWg//9lRSaRKG4+kyfO7GIde6HK
VDfLHTfUp+5QsNTBEcr3PTWI9yfSKXBM/A6gESlBzc6f1MO2H8hm7oTR/XhsopVX1OKKnHx+dvp0
sfDlRtf5fBXdGOKuknZouq34wsVddWJkNl2w37Q91dfcSRPkPvbdv2zav583Z/kYHh5dEYdG7ujw
fGS2oK9sqaU5Ijuv0HFukCuflwFlt84jP2NL8RKUXiRBqj7WkSfeqEo3rlys03TPD8jUKiKyh8Fz
zwt0GdzzPYIKmdPFqfQw1gb9qlFr2TR1A/kKdX0PebL1NVYCkIrXz+bSIpFXpOXoT9Q9r0+XwM0Q
RQxyR6jehL7eau6aWO2ahZkf60vfpF+DDmSr3hVQLQorcdbiOp2MYOa80jKFclpiBKbkmGm/0dqX
ovt5fZYWbUA+Dys0BWHixnMPFiRJmySemTkIJwxf8sqOvv+LAWPKkVvEpfPrPJhUL3xpyIBY1A+w
2TyUVvGWW+LKmVmIe+ns+mtmWqsTTxy1VKPQyMicBnIg69NIWUYdlG2s/Az8L9dHtLjsUxg3ZWn4
Z7bsKVnsTJRG9nRQb+hBtOXqw3ULi4M5sTBbeDfTqJpVIj4/NY/WODG1PFV0hgG6tIM17PniDqDT
lLIZSFOS5OczN5IUDhC2z5y2IZaTTU+x6W69KVY78JZH9dfQLKwI6GbLtaLJnFwSh00c8MTqCpjT
YSeFyllwk5dk7JL3F+1JdE14LPwcte3Z/tbaqGjB0bJYoAKKQ+PSsrMSLi1P4F8TsysnACGfCzUm
LHib9FvvY5ivodcXTUzqYJBCE/PNQZFaT9tkXVLgDrWXtP1lFY/BWhvVQnxP0uCvienvJwcoT8ZE
gKQ+d7Js3ESaE9Sires/lXxc8ctLhiZoEngNatEXrFdN5seRobqpIyCaAr1BC1OZ7ihJL4EgXksK
L03c1M0/1QNI5M0vASUVRFSCjRSQkrRD6mUXgierojXqtTUzM5fQjyUVdoqBjiD/DLPOVoofmvz1
ulNYnLeTocycArigoShVM3V6Sz5a/a+gLZCF9bYVmtL/zdLMlyJeWofQIKROE31Qy1dtoIotZzt4
R1YMLXlSlfc8TpK2xwuklSgnKLKIXubIqXYnKN694vsrh3PJBK1kIAP4ZyFz4OkDQDI2gCt8yIef
xbB2NNcMzCarlDrBVVoNVEC/zZFzXZujpa11OoDp7yfnEnUtsl4S36cma4vyvmjSjR6shTKLVqBp
IlXP2xsG3XMrLYCnQtd7kpO9fBDUpxKCcc9U/mG9ifsBruOJSeTMxlK5QSDx4E5YjJdAu3H/xbVM
XFZQWll/POX5KJSkq6yg0hNHHA91jDK0n9llfPh5/XgszRXZQZqXyHxCEDK7UjIKD0USU+8d6Tcx
RRd16/TBiz5et3LZd0pWlX2ry3BsTl3lsyWhHTkuQTtmTh9q4x0iXCMSvqWyFXtJOAiWnN2jKO/v
4CBzQaNZxY7MZmeTE21sqdCHjTnkUOFEem1rYYjANkS62+s/cXEipuKIOBVcL2kqcqmAJMcCZlHd
RzLaKPpb0f/6bzZmnlVvclGQRCF1RNkRiqdS4z20lhKanmvzRwpSsv8bx2ymR2tAu8zCDVVWjuBW
92Io46dMViZ2oa0VV3cwY9+rvFf/29BmniOR5DbuTKavfEuMxzLZtsW/WEA+hTcQVRrAtOfnAW0J
mJ4LHnpNhPh399tvv4PhXjnUi7vgxMhsGJ1Qp3nXgcGM8mirClDaNrflIG7+YbII4sg7k5cn7D4f
iiFILa9unTXK7vxuPIyysZF4s1y3svRcJcYiQT9Bbki3nFuhPzgTAEISoiq/0bUbg49udkis0q51
1U5WedGnqZlvvFNzs5grBD8n6Q1hXd+/du2j8vP6aJZWBo8OsxDioVS2ZmcnbuJeEF2FqFFXYO0K
9p3lPkejupKRXDSDnuHU+ICG7RxEb7hFkOvtmDqZXztFLtwVlnBv5P3Ks2vp+UDVjKIsAd0ltiOX
YHwRxihz8GMJRNz+XqQ3K99075Yto66pQzVMFp1dwBKcb4Iy81JXUIzIieofMey90j4yVlZmYZ9N
mTYcPARQ/Gd2hVhZKGgQC0eOnv/u3GOtW8hbeps2Cvb01a2SPiyEjmfmZi+Uri9NCc6s2CnaT6OW
0emob3QaG2Pr5d07Dk5VrmBQnyjJzh2OUDSNNyY0OrTBpz7cl0EB0ei7m1xZn0lifupxmDrqZ4dU
SRJ/NEofoIf3piX5AfHWsKq3UraWel3Y2CTAAUUrJjQ/6h8ZsZPQqymLtM0aNoIqfDZ0Oi/Nt7pY
ieoXbdDqAkMOdZuLTlpP1iHe81ka6OBGYav4T+Iaa/rS6k9ve+jMJunReQZmlJBTLWs1doQu3SiJ
o8jdXoxy29LX1FT/pD5mDo0mF9JIlIbB/yszLy2EdTuWDQ0GbpP3j4ZYhxQQcjDyNSjK3yIqELbX
6/fBKIvb2gjzG/RIsle/Mi3YHSbMq6x/M9GH/lpoUrEPxRKtNF12ISb0Au8BpRb1JkyE+G7QRW8b
Vo28rUc5PDYVSBOBtLIdwEW6dUsKkF2Q+r9IZgj3FTmcjaVWym3iKoVnk2Qvby0xtR61qExaO0kE
UdoAekweOuIw21PyYYPihwXZBHweIbq6tlyb/qfCkutXL9HCH16WWccwGs2bqcdsZzZxe5Cz5JvP
EuwIxoJ9AEfhvjDl9IhSLvV+w63snNacfaR08i0MecMuGyV9nwW1cEdHj3C4fhIXFx3eNdwY2fYL
Fp1YTtLKiibE1fAxbJHrs9MoXLktF21w0lHbAA4FKvrcUVahGsUBOjwOHAzUfx97wc7DlXEsXJEA
yEEmAuzi6fCnGfnkDNIvb0DIg40kr3aPYlrurs/T5feh9mR+gTLQl3XBHkMhUACayBkv5Eq39VD/
ErbG5/fbIBM9gWq5iumnPJ8nLevboEVJyXEPbgO88ub65y9ZkOEaIJs/kbNQXr444FkmjUUsgXpM
UPaxKx8+8HjqG8nK/G7s6lsv6+98F6w5ilnWJnOTlR9w6cMm+xA6kmIDmDGnxROjtBQTOP8dKj5O
H4RHsZUqOynW0qKXt+a5nVk8w7kyIyToWKt2Ykeqt/p4E431Pi9fzNJ8UNqP1yd2cVykjijxySr5
qtkt3TWlofL+YF5bd1+SNKr8AH7XNXKRRTOkqNiIdO5dAIOkqLRqk0SlE4mwa3r3snTPv1s5q0v7
nKc9LW0T8zldlud7sPWFNKg7JXTGvaUTn6+kWZbGQK8zlOqQ4fHgmP5+ckwVrakiUenB91blVykE
khcY4Udkpr9dX5JLlwMNM4UrgIvwInBoz+0gC2pFVuGGjquN3d3YIhDqKV6/EdMg2PtW8e5udI4W
N+ckb0yX4QUgKGoH17K6kK0tHyITvMNOH/fXh7Q4dSDtSbrwrrnA0ulNQf+SkUVUeSJ0E8oKuiNP
FI5ak/Yrm2DpANF+ChsW+FiJN/v57HmFC5Ntl4JdlkdUeV614rs57qVStz3SBNaaY1o0Z1DjBfqL
a5qDEKu61Gut9rkfUsv9qMvNuFHCwIJtLKnUrQRi10ZSI3lRjGIN1bw4qSemZ67CStxUchPWrfb7
Y+JCCKIrjbSBzmKNB3LpYPEgQQmFAV6qunvxEEVV6EWOln1Je3iX6d989wZh59HcSH8NEzkPqrve
VIbStwInkPfS2G6tVIZGbXfdyMIwzoxMfz85wN7UIxGGGEm+qbCOh2Q+rhtYWBHcAiU6nhqMZh61
i0MmQlhYhI6phgevjJ5htnyQvXeToSkcUyAMf+B1pKRmPlvrm0Co9SZ0pFD6TD37EGTpndgH7w5L
zs3MrvQQ5sKx8drQKYPQ6ZXhc2pUL9cnbGlF6KuWYOcn6w8g6nxFwA43/0fal+04jjPNPpEASdR6
K3mt1a7qql5uhO6abokSqX3l059g4/wzNi1YcH3AzFWhleaWTGZGRjQUSsNH/m42bxp9/cTnpQYG
kozI7qrtS54J7XE0S1LkYrPQ2YEee2HbGn+ZGs9fAzj7ctOikciBwIkSH9YCXHdgeqLHUStd9GE9
R80GhLkgNSRDGI3o1Xx124MY70dPCka9uc5jNb1p8Tc+bWvyRRhvlBTrnuyF80L5uomfzG4AJHMI
qTttRh1a7XdRgZJ1v8mSretvSbWNLL4GP1hAulc2/RNnzV1ZfEMeeBMnPzSyi6C4YW0SqM+ZYdVu
y+y7zv4I/Q7CcRBfXznFj2lg6yTxV5r1W0qjCv+jYVBZbFqkeg0B1vRDooNmvAk0LQtiaAbT4h7I
1wTccax/QadrMIo/rjuEafTDHj6MnGygE7QhlcYDh/Q7v/FCiHrjwx7khoHN5s4aR2NrGF+txgo7
/1A4eyfZ5/1XVlmroiH7DhxGA/UgoLHumm+gu3e7R55OOyH4qmr7QJDxrncDN23vyLQzpi9xBKqg
Xgvqej2AKd0pXsRgPw/Ttyh74CBgNtGlZlnPZjOuKfmZM7qGwvhaaMXKM6JAL8S2qrWN3sU6egt/
0d4JagtUfNSK1p5HwdP63YUqLTz7OoPeKckB902/+FFgFy8srQPLq1eN2LSeEXRErPvyDZ1Zga6V
qzQvvYUc5+wxgdIJ2n0spIXUNDnkPjsU/y16HKppm1Xkvq7Qu3j9rEincbGR8T5Ha7alX5YsQXhj
VJMG58jIu+MkK6Zb24E+JGm06iO+u25szlEiMYT2RVBhAJehnBoy6hyBAk+PLQQTwZj85Fd052fF
70+YQXAjqSKQslEDQhKNYMhHRzuQOdpL64CMKfd+0s76/gkzqAzaeMAhjlLfiF5DAWKhHj0C8gr+
LSmh0IT/mwnl6qrkC1EvsTr9YBQr2xdPZlZ8s6vkdhAv/NnJWOTKndyR9VjHaLV1cRFnO5M82bfj
vs6/L4Pfk++DU8sko4nvp1TfVjZ/Qgj8eH2u5k4LFh3dhOhEAHRbuVQaG928FY9wqeRrXq/S4/XP
zx0UaHSj3oArC4kH5fMxgfAPWIO1g9buTAciD6+m8a6PEAO4PWjG1YW0GZhCzctyQDqBIiOvs+Q4
OulmSsZ9legrqxvX18czN13IZAJygeFcphqhutP6MsdxTL4UgN78+t++rqw38yfq4AZJgB8Li/wB
UMXr359LDGCW/vv5SjBUl2jUsRsYqLJhx4i21lKkndj4zHQBWRE6vWU6PThD/1qW3sLgLinKiETr
gx4QTaUzBPOkYWaTtVV8TIr0aPeHsv2Va927UbKXltBNSuxt3hprYqQbEfuPRrPECTCzeKc/4O/s
nBynwRCkojl+gB91R72I3vTeWrh85IlXLgZEmqh/SjCr5CA5P7GxY1XDUJvxUfcfRu2Ro4HAXzhS
8yZckMMgCw1nrXi3xHMql0Fz4EjtTQOBEnKnRZ/YJ2hwwDsXWSSQbqvNaA6F5iHg8jGq/135UHV2
uR8no991os5eIDxubAYvBtqk9adNP/jDgzPYt5cRsV0QvP9FisrKy/lUDmVh1vpoJ8fWODD+zdJ+
+t777ecBihsot4DbB+B5FexYcL3HYy2nqFK1D6wC2wHor/UoesuiaN/lxVOX128kM7sgaaNkIYiY
3Y4yTJGtS7gPlcOIBHKakcxLjl5Pw/GroEt6W7M75cSA8ibRahCBTZGbHEuBBNIDLVEtXyj1zY4B
/SsgDwKU8+IR1+lDZOhNiUeDqNYDqAd59eX6Gs0OAtqbIPQG1A2AzvNt4HQirbKop0eb2uNqHCko
MRqwXk7Q/vnfLCkHqzMbw+dg1zySCgJKZmABT2VoH9eNzKRAIGsiGdDRtHSpOuCXHhpzak6POqma
MaAT3nG94ziPSI2AeKM0pmdfj80Vus6WxLGk77nwTZLLB0kJpJZUmAoe4dqUOBM9QoDo61BF3+PJ
ekKF7m5sbtZFka7+xJSy86IRSOu8wUNPo6Ja+RDh3lWNGEJPT5c2+ewORJVZckuBa1r1uKheEi3N
Ee673TZ/zdrbg29sPfAdAmop9Q0ULxRRCDD4naDHiWxZMT7VFQuqNlvIls4tzakV83yTo9UjpZMl
rVRToA2/hVdutOZlMJZK83OzBRIzSewktRRUxx6NaZtCbio5Rmxbm7tpAVw7+3kk9pD6QivHJf1W
zDIuSny+8Z+Gt6j6xNWHYj/QRaiZoMakbCuUMksjncrk2NlGvCq7uH3Le1s8ODVoSa6f07lQCU4Z
VWVUMoAUVJNsOISWO2omrh+nEXXgRu1YBiQ1goQm29GhK1BY9auE6dNjQjXzAd2vfKEzZs71IVeK
KAKvDImoOt8V4KzpbQPsOkdn9O4NhiJOH8Hi9vpIZ/eei8mUdxDyZEqIDlGuRkcxIDnafHrw0mI7
Cf93pA97yMh+u25qdntASRmIP/SKgrnkfEBSzNWG/nFyNKDTuJ6QuD9Muqct7BK5C1Q/J+sOkmlK
ss4p9+qkdX01UawcVAfH54aVK9OuDqkFERVaWvZdHSONQupqWlguOVGqXfRzgpkZ6ABZQDwfnSih
eR2zERNpDL9aNgW21KxzG98PTQ83vMgedDNB8e0zQSdAgVANBrnejN5DUnilKBnHk7oMMpIE8ffq
E29qNJ39a0OlhIFchRuZHmyU7MGkHzaYEFujWd2+P4BKQhMxiCLsCyZhEzwwRpab7KhnO9cKXf56
/ftzWx19pEBRgR8X7SdKZ0OKyn09OSk/sqTfNtU3lKoDo32HVOh1O3MHV3ILuSgUwoeozb0xVIWm
PpqArECg0pj/TNlDZS2FK3ODQfwPF2XgyXuh6GuTOAerQ8+P9bQRZki9fYskHl8IUueH8p8VeaRP
3kzpWNQ5IQM/DvUUpLG9wt4u6ZJYxOxYkIIA8htNYa76pkG6Ls95rLNjSlaI61pIVhY/p3ap3DVr
xgNeTN4gzkU2IqotVjsVGFs6o+sCt0xWVTGtCtL+6OzPXOmwg55lJLydC0RXSkfijy5YeC2/eDfc
YjVYYG4hfrFFsevt+n6bvaxOjSkXYyuMvvaNEQcncbasZK8Zs/eUOisn1jdCeK9pPa003jxbhbFw
puZ8uswZ4lShXO2pBVh9anK0/At27Mf6HS3Eh2n0F6KKS8kwhJMoc4GqEPUbYDGVi1BLDN5Uac6P
iQF5YiC8Yj2Fi7M3cIclWG2N/ZjX22z073iR7v1IX1+f37lDgMew5FL2USZVr0gvFSb3KSBFeQS6
3lZAIRWlLTD+Nwt3sbya1CsESWvvL0ATYYfioDKeUdp1cFDDmKVfcpvGmwpcwa8uYI5BG4lpFXUg
1r8+utkVBNoZsFB5/6v3ZQYp0tZpMbtGs/WfWrawekufV/Ymj9zI7kbcHL3hBEPsBd3X679/dtLQ
ty/bOoEHUZsI/NyevNqK+dFM7Z9ueQdwF8hA7hq7uk+MJaKb2dF4aFeSW/IS2mL4cTuC5RhNN803
t2xD5i6xDf+lVr3YBGC2kFSZoOxQ63xNR31W8QY8ghYk6P1CPNuRt/VourHiflNa3aZGXSmYAqfZ
mkJ7hMzsc6V7u8IeligN56bWhleWCE5EoioTDnSby6FrObj/MmcAQC/Kw86hxj12EspLbg8yxcJb
UrmYNQpECmh8Ae69yCnwKIKgsAGyRg9Mjf5kfE8LP4XnJNBlq9w/XcK0hfM9t6gorEC9BIBlQMrI
+SVX8bgjeg8GrDrL1z79li7iyOduHhD9GGiodIBSUT1Y6Yi47UdMJPG2ZrY2ko2J6mS/v34S5vwU
CHh8H8G1CTPyV5xc1sMwJZpZgjEsyfmuavl20I2nRku2183MLhByVsj3yFjXVV6rNDIQv/s+uLyM
776ThHGRr8QErB/7lfMl+uPZtTkxpqyNRSB+CgUjeCcWMvuPaS4FBXMGZEZcR0CAsre6+EWPw17Z
mQwK9jS+tw/XJ2v284ALuaA9w+ZS744M91kCfh5AbODCHQ0vyfZ2wn+kJ/4zoea1kTAXWewBPI4Q
od3nej3u6ejaq+sDmVt1RGZo0kQOH5g++feTzdUN7VTrNUB9Ao9/iuJ3n65qrpdh7Lf63WBbYxPm
nRPb4XW7c5sa2W4UW5ELhjdU7MZ91bHW6QGI1kQYa+W3Mh92ObudVEzS8DjgpoMTQBlJ2WeuSKgh
uM2ONIrCqYzDYSmlMLcTTi3Iv59M4BQ3ecJSWEB464FK1d5cn6j574N3FDESsFy68n07arzELcCB
J7xHturGhUfN3LMaVWjZ4I6yuq3idRgp+rQpETyjaOKB0AvkDmEP9BRun0R7yNPbqbewICf2FGcW
I4wHeRWg423M0UlWr2qxdNP8fVeoV+2pDWVvCastY4O3iJupu0P5cJdbzrqDtkxH7bsBJLtBGuW7
GDk/0LA/dG712NNhU7f1qovShfTB7PLBGyBGxtWHi/98e2ilUbuDL3+L025wmN6SlizcD3Mm0JWD
gg5iS6nZem7CrjSnKDlwwZPvNy92bZl3Hlgs36/vw7k8CJgjZEAGjgf00Z1b0UqmZ2kEHYis+fD7
1yR+s9IHgz0W9kOLKlGq/bluT35PXUQEY0gnQSYILevKqBIbXOk9B17S9CselL2/48zfJxl7pCLZ
d+2i4NHsAE8MKgdN68GuPcVATcZJe8jrEUoGVrPS6vQXSfN7Ds3YwHOtKiBs/MwCnliWvvLEhZh8
EoIKDm7WOhjJKuELeejZDSIZD8HihmqYCtwuO0js+gbkT2r6YrKPFAo519dqzpmjz+lfA0roYLdZ
q6U11qrv+yngmXff6eyDWEusd7N24AXRnoGtAfrU84liI4jRoWGAJUK3aDAW3j1oTnesRRL1EwMC
WsaGHBs6c9XbycsTF0zM2AvIAz26k/WFWnzlkvyf62aks7vY4ydmlEdUNnoTdxrMm+1EQRKbYazz
sIq1tauVCyNaMiV3/8keM/QckoEWRlQ6xmqwD3lxMJ0/ddUt2Jlfov+bOVtXlqhjboymaexlrb/3
4o1ePxfuArhlyYSSN0Ar1/83ATYuc9g2/4D98vq6zPqef9fFVsnRmT2wJuuk78kaEnAAZWtuoyEx
enbj4bVwUa28bnB+ddD/gvI/nrtqusVJWOml/ogT6gdlss2KTeIEze1ssX9pvwA1RciFp4TiUlER
GTSvQqODr33LDl7x9RODQPcOMn7QM7kgYG8Si41NhFkrHTTlG6AYJ1b0YuXgDO3bhfTD7ISd2DLP
t/OYtx53piY7givdHHfQTBjsdSUWcB9LVpQJc3zuC1BR4s4TuR00hf/Yy16wxnphdrRExzG76ZAe
BzYDEBNUcs+HxL22nPQaLYJJf8dkI9QUVhAWNWnIxs9cCPZf7XHkzS9aK2NSoFEP5AZHb9wbdMfC
6xth9oCiP0l2vIIVTFV9dTMHjUoJHke1/1PXXkj50afv103MrgykTFC7hUrhRT9lVJZNxyhG0PJQ
2HvodPR8J/KFgcxenFABcSw01MhK9PmSFDFhEN/EkrQ8/m0zvnVz/ccnBgKlJvRuo90Z+ZFzE1pE
fSjGgc48m6BKGcYicFCMXHoNz0T5yOOCLwM016inqsk0lpuRriG4lXz8+6SycDzLJAsqb/wF8fJH
N9fep1R8Ak97ZlUu4smdUxSMOW6MnglNm/ZokQaHdC7+mKP2Uyu7TZEMC05hZt9B/xVYQZDWesjJ
KMtVJiPoiHU04PH8H8+7r8ss8PLbLx9ggyUC+W9xVWUFi0eL2tzDe7kiWyGeNB/ysNvrW2Jm1+Ex
LrsnsOvwJlO8Ttl2LC9rqLsxaKOH/XT7pj77vDR/sipenpcZem3x4qfBFN/Bx9z+8w1AVqHAKqks
VebVtk8mllsS2AwZiylcWoC52Tn9vBIzdRAfb0Yo8xxjvmbp2+h+IlKykK3/q5MBFJdKnO9puCdL
BuhJg2YBr4BAjpnsJsoDl/QLSzHjxaCujPKHxG1Isv7zpaB8LCvTBUDEhUgtSLZDsygDfYyD0VwK
0ec8AHAuf3UTsPwqsQaoDgphxx2Fvgw5EgYJm1aEPB+aoOjzrZnSLVKCC75t7jwiHMDYUEKaKSIl
XR5TDTAypsXPoLO6H5r6zY0+c14gPQUfDUMQVFBm0cCkeRZN6VGATFg8kYVFmtlwaKlHkzuyopBg
VbFCvaBmmXfmeDTrjfedtuvrx2UOQHv2feUG4N5QuZUmxqNldIHQ27C0IOgdNrUXGPyu978UzV7v
HonmB6m7YHxmA6L3CLlx0HYivaxmJ3jul+h6JANaX1mANhZG7q38OXJux26gEIXUjkwxSl6o831O
uJhcL4mHI/HvtO5+SrOgFD/M+lBNX4f0dpIrkODgjgPTEdBdFx1VhDM69Rrpj9xPHrXUOTS5/Ubb
2ynePWxqYILxHJUcIsq6pV2bdXnf9kdhmcGUvLv17TnmMwPKvvb91pyqvuuPdRF0xcZa0huaOZ5n
31cuggb99rYlv+/xX7G2GvW1G/+zsLnlc0954Z7ZkL/h5LIRqWFnhTn0YAHU1kNpBbofCv8wlQ+O
ztZeft8A5wUSz+tmZ7b1mVUl8EhawJ8Q2/Tg92mCycwDJoDbAZa1Q1PZdVMz3gF4O7RbI/JAV5Ka
kgDv6cBADNkf0/rV3hpLvekzbvvs88rJ6TrdiriLz09IVmbbtF353VNjo0V9Wy0xhM4PBW0jkkoI
8nfKWhWuFTekKHpIgr0ZLV+VOt9cn6y5dZGoNwQ2YGm8gL6ZHDxrVm12R9Z+s+oYzWl2ICvfk7dE
CDk3FjxAAO/E9XpZbdW8LDX1Mu6OSZKjoe1DvF8fycL31WUvc623xph1x/bQGKusWF3//NzRPPn5
qrzDQEqexS1+PgHgI70X411TLYRpM2uBxhrg2UwD0qqYpPOT2TSj3roxa4/UuEN5j5FdIZ74EsBs
ruwNMygveMDnyPa9czNTxrhhcLNFPzCSxMMYRNW3PPoVme8DewP9Qb7uncA9UBYmzqYxQjveXZ/K
y3HiAQduETQ+AIQGoq3zH9APJJ+4CcoqWn+g41G0P4vicfEivdwPUEfREeqgJAieFBXigZ9QIMjx
G5xTN6iKKqBLdEhLFhRPAFWMwq+khaQMUKcBCdv1eZr9vtSSsUCCgceokiDUcrcq9NRsjvS90H6P
xc/rn7/c0ZggzM3ffXAZApgVq/tST1vAOXYWDQv2CeUuPDaB4wHWRRZBLjov+rSdgEmptIOz9Xsa
8P7m1g5pwMf7EkROkltBcZBlFOugmc2iA3so4hDXyo1TpHxe2alVlfOpt/H5mK3QFI6Syj+xfWup
QbGhnnpUwLI2SqND1BEgWbNgWLp7L/YRLAC1jwMPYD2w4ooFnzQxKF5lf/P0M/LWPFnKk13sJMWA
8gB00GnBTb/1D2na1WvS92RVd2y4yyrh3JpQgCmJqZe9+RKHpJy5nGhjWpmFf7CMR0MvwgpoheFm
dD2MuBKoheZ8EOt5yrKDry2xYvDpHSBzrW/GhMR708yzW5MK0oqkiUKWSbImKH54EHXemDW65Po8
+4YcyX1cmLfGqzABWRq8+cF4J5W2zj3tUOXuhPpudEjb+Nnvh6exyBac+dza4+OyJUTWIdUTaEWx
ZRWRFh2s0trZLX1iZrxOjPITZkA/ibZsQ8o3qaQJkE4HpU3mx0fXi6LXPgMiEEp6bcinfIkvY+64
nJpS3C4RxsSHPkmOK6v5IM3HdZcy+/W/bhcd4EBeKV+30CzvQNBHNi562lpEjlh3aHBYX7cytyqg
6sP1B5Z8ILyUhfcNOmWta6MD0/xTs59V1AZac3OJRKb2dDA04ShCOlF95bPJ7tLWY+ircwsUF8K2
RS+XXaza9GZ2UMWSnNSTN0s/uUZfCfQz5JF55F7zpnfi1ziKn0kl1oidv/vt8Of6DMozfvZMkiZR
V0cPLTibgC8+NznQ1DFBQRQfJzMOKbLZmb1FCwp1l3BXl6BbxZLiPUtPoAO3duEHSEq2dm3+TpHu
Wnux7mzJ6MfhmIDRjhq5CFErqgMO4tFjAqeylJCaHTK4lUFnhlbJy06cFPx/id7Ex8K3wyp/0QRw
1NZ34i9M7czmRA8WIPWA+oK9R72PjHYyjdFu0fTqRHFIKDe2kLGLw7yk7eb6KsrTdLGKJ6aUuW0Z
yPP6coqPYuoP2jTlIXjt0iBBJqewjRCMmaANGlasr28F8chF9RDF43EFGQT1bPC0nMzB0rRDZoND
RNDyD7LkRzuj0CgQ/6CB890DSn4hXJnxLbLbR0c5HmyLqPWc79meT1XqdWV8hJLxLrHynZSFvD6h
s2sHSk7Zdo1kiwpOKwvCrcpJ4mM+ZMNq8Ovxa27X9irj1Fu4H+UJU9dO1i1ROkB/MjAn56Pxq1FH
eAcf5rppc1ewuNhaYOhYQbZ6XOte/9UYiyUiiLkjgBtGIoJBN3HBi0+yVHNYY8RHMoJsxDKfbVvf
uAbfmLRegCHNzaTEuOMlBEuQzj0fXuRlA4JjOBjT3tj9U939avvbL02M5T8TcrQnbhPwJ9TRshgs
BDUkOOKPxn10+ptR7dhvp0YURykSbsUI8eNjh4b8YGTZz6S/uXwpbUg4jlwSYKqUqI95+kB6Dw16
rdeuhftYC3vNu5s7XBUrSvqwqljXTQCeH0lRT6Brrtk+9xY1HmbX/WQsyrZuIkOUILeDFejKm5Vx
3xd4h7fI/99+UqEBjP4rRIDADivOoO1Ls+wFFh8ecEfLaJOBs5553ie2MbiAgaYD3RSk0pXhVKiU
iiYdooMHe4HR5HydDNOzO5pLRORz3g3IXkAy5HiQRlZ2s1t6CfQk8NaLk1dI8R2m2FxwOXNrY4Io
QNJBAoWvDibpUJDR2iI68HryV401/ZPZwrhPKrpUkptzNIj6IXsLqT/gPpRTk0WVlZtlEh2ahlUh
MWt7WxhxiMizDB2s0sI9ODd3IGsBiBzoaFzvyiqVtduTqIbbTqNtX45BPy5R9MxN3akFJUQTltaS
qYIF5geZ85TVjyAHu31HoycJbH+WLPuodw/B48WZDAqPGa2dn1G2sX//bwaUaGHCGwqtmTFcGZoj
Qx41FQ5MMwQFic2FscwtyOlYlNPpTlpmRwXGomdDWNG3Ovn6ibHgRAJnb0r6XuW0gGzSNosKAUhi
PGXs3myOzScyFzK++deE3OMn10vZExtN6I52iKDXm3ZIIcW3on3gkU8tKKfEiWvDjEcMQmSbcTBC
Ksq16+Uhb4/XZ0tOtxprnBpSVl54QphmhZXnoOnN7sr+yWd3AJpZXkAZ/guvm5tdfRBESJg9knC+
MnM58VBO1jAuHhRVvkpHtrrdAGhN8VCW3uyiATxN7Uo0U6MdfOvDKD/+XP+6/HnqbMHdQxRCZpQu
gsAibqoOKYHooDm/ImE+sfatoHZAtGYhoJ1bFhvEAPD5Ol6xKkimw5q3lOaIovMSfOERw5MIiDYW
ll1vYUck03ayRv6SlWWxBYOeuxDFz60TgCXwmQhD0WGsuE0701lrOEw7WJkIhVFA0OUTtzRiaXSV
gLQfQqOKH8hS3HSQydQOpQv1nLHQozuWFmTHm4htrq+aPCwXq4bVQg0G1JN4JJ4fV6elZd6XQjvE
yDDm1U5DRja3ypBm33GSF1ZuduY8pGoAooAwgdrE0LSF8IDe1g4kWbugb1hqkln6vnKCml4kNY9b
bPD4wW0Ct3q7PllL31c8DyltxAEufj8fVn6fAnH6/boBQ7qUi+U4mSHF5dRR47eNtEA96KkEBg3S
d+2DHLUP4+//vQYmzABKw+hApEEEBs3X679g7sZGzhzwM/k+Rf7mfD9o1JsIjXq4724N8e0RYof5
wpabmUVkNiHrDk8BQJ3ajZcPeswLL/EOhe3sMd5HErmr66OY8UVnJpSgfQD7jT5ZmnsoEvLOfbzU
EvrcjWkeGtCTX9jVs8ZkazTyF/KhrRyhCmICbe0UGE/V70G9flcI0QVjTfZmi8Lp9ZHNrA9evlAg
g940CCEuaIRcjeQJMhUHb2g3eeHum6QPWeQv+Lg5M0CBAJ2HsBo4PcXHgXOsbz1RuAc3ejSTVzI9
99XP6yOZ8TwYBwjOAKeUzc+KiYaNXSGq1D9Av/N3zownLQElU2okRuBR7dWs8/11g3/TK8rhOrMo
N+ZJaNKYBAJZlPqHoRvANdZsY7tYJ9x7shyQk4D2qbKtOyd3Xi0AUcq4fofIwQsEJRYGLvfDxc8g
KK1DRAxMVOp+acZEEMhbITmO92tQDO2uFvqec7ouqfknI1MS1DkFC9+S8MGMc0F/HeJkNFwiWFav
lXHgWQSAhH8g6Onbkjjlz7VoCfhnJy2snHG8N2InCVLmL7HJza41vowmTFh31FsmZZnnOZHmH4y8
sx4EIME7p3Q5KqQW5EN8uwbhVxqT5NfCis/aBZcJdhmwP7jfzld8dFza0hqlOk043Z/RMZO90YzV
d16xLACBEX2MupiFsdlVu6oa+TqHpuOXqDGLFf5VFhpa5Qa9fFIaWLIRrSyQBCKiX1Spn/MhYOb5
94cqh6EzStB80Mg/AI+RhJmrsZWb5Nn3Ou0B9cJOWl+fmbnzfWpPOQpGNfRx1dHo0EKV10vuosQK
8ub9upGlQckfcXLexmSIHDbCCGeBa64Tb1P0oXAXngNz1wlK+WBpcy28DNSURt87XmOCjOWQtdMd
OnVWk3Bvj8fMExMqimQAQCUnpeYdWJv8Jll30EztzfLb6RPOHYJqSGdAYB7VWWXC8sHTHKdN/EMf
v8QNmLlHC/Lvv6+vytx8wamDnxlIVtnIcr4qqdlZTBjwgnmKTH7m445/uW5hbt1PLSibyxGNbkYZ
LBRiV3q7yvnFP8iSeOXc0YYeI841klmQsFcCFZ64msZS3zuUxRTWwOOm/g+j+wdcIWtu3gy6AHsu
mgtQMZUERnh5nM9ZZORML6jhHypyN+QbQGSvz9jccQRYHRER6maSj/L8+6lvRVE66P6BQXZn3URu
jkPJoi2UwtLNdVN/+9HV6+fUluIT0R8Zl7Ux+Iey0d+SOvpSNc7j6A93ec5e08Q+Zlqih43tr7wa
iMbr1mcHCk4egDGlLIDK0tUnjTY104TN15Ec1OSM2B/d5PjfHdFWCzHM7DY8sSV30In7SdPaEr4N
FGPxJggLCusn1YNqwTWYF8hJuTWgtodyhCNpreTfT6wAOd1mKc2APXBL8yEb2mpNkYF9HPMxXulN
Nq3qyrHfhPDNPc86tCcKVoaNxqtHu7f43rH7fjUOrrtmzBK7ahTiHppW+X1kQ38kgeTAildWvBAL
zc2NBPdB5ldSpqlhZNpqU1sLF/qDJN0SZ2fbO1uHZmlpfmLBTw0pDxpjoBVaASB0aFvAsLl24ux5
r5dfK4jDL+zsOcfmSk0OqQ0EILsSh2tFb6TU5NFhHDbGjzJbOKOzn5cMCGgBAF2JGj3Z6KwG1xIg
OV527xyMbAGVMRudApZmehKKjxK94gO8ZjT6kluIVWg8vTpFmz0AjZ0Ggw0ytimGdt/gZt19wgv3
WJV8fDOH1HoegdPfcN3ojy5PlzhLZ4cMUXBJxagDbKbs7TaOckToSOOTZKXbYaatrnuDuYAU4T9a
0EBgC7ypchUJr0hbEMMjHakVPzRRPUw6fRjSQ2t4XVDz8g+NrM+YRIHZQeueDICUTZJ10LDoR+xH
yj5sewzazgm4/9OYvECvjbBrPuGEQPiqo/iKRA7kK8/dQ4myR+yChOlAxKEz0nDSfuT62sbT+vpU
zi7ViR3Fq+uFo9HG9qKDDla9IuFBtnCQ5wx4QCVBKRo5PoA7zgeSp0NLOopgblobZO8VCzDXpc/L
v5+4UVsza7MAccHBF+kY+M34EtXRgq9esqGEV+AGTyMew0YfH+h4R9FYdfsinM6R9Long3D9LBGl
gTlqnvT+tU4WXMTc5Xn6eeVCM5Icja52LJ02f4ib6IcgzkvsVV+vj2LJjOKykyhvoE4KMzTfRgSc
Z+G4JFU4awJORTKRQsRDLdr4TU7yuHfRYOCtPG0H/bjGWrjhZhf7xIQyirxt67ZpYCJJtgMJ6ZIQ
/NwNioITLhqfgL9IDdl45qTj2PfRYdC3UYyywKYWPyq20MY4awVcUmiUlHqCKpclSbmfu3qFS6EL
k2duBc0rbxdcxxzWCCXh/4woPrErW+Bw/RLnoo1zVAHHVwTdoJjJ4tVU0zdqOoch875ZbbYtbLZB
y8bx+o5bGKV6z4A01eWixw+I8/JuzO2HISevLB5XzHeW8GmzWw8QI7gwB5GbWgJLs2bMwFvrH1oa
dNMWrEZEW3AD8yZ8pDsgtgA+MMWXZeAxRz8iHvOJ+Qd6EiDO6oPJWSqDzF2enoUnEBiyJJxIuVmE
SbWxxAPvUFOH/TCTcnhnrjludLc17uIOXNzIIqarvkKj7fXlmrUM3gCgSMEWikTruZsjzE154sHN
5X36DdW4owXi0FFY72mpuwHQEau8WeLnmd0iDoHLAC8jhBOVUKRpiSBuJ1Dnz6Z+Z2R8CoaxGsAF
rekh0ub15voYZ9cQrXaS9hJskn+5i05cudEiHEspknSUfInpn7qcwPOwxF8x56N8ImvviA7Q9a0c
PBcBK2OD6R0AfEPqaVzb3RJ/19wz+cSEmrrokX5PtZR4yOf/YvHbYEL2NiyTJBiq79dnbGEw6n40
Y31w0MXhHXpzZXjhEuHu0ueVACcbakdrkQc4pN7Pofp2c/connFgOcP7DVcSwkLlutAyhuRl5Hjw
dEGcBf2SePX8z//v+8pS961GhKnh+0b+Lcp5QNOl4tfcjv1vBMgfnZ/K2PDiYSg97+AUT8TZ2tFa
j/bXl3g2d3BqQzn59ehCxaBF0kXX432RGasCCKDQz/ut5w/3hsVftLiaVgOxvjSkXl23PucCTo0r
O6BuCOquuCcPteOsncYP+v6prJIAcvdLN6JcDTVHAhJxyWiKlCzyZOdzGeHg0zZnqLIUpuDb2u7I
eiS19aLV3fSLj2R6N9IeOWTiDeI+6bT0vqmj9JH6xRBkRgkw6eShVRtw3GenHkuIrqXiOc/65qgV
Tv1Y8GFciBRmN9jJT5Z/P3FYdVM0zShS72B3d0MZdNGCQ5ydfbRVy65AQNRVbFJf+ehKcGP5/WoD
kqo7BtoGmxH0pfcLCz07lBNTylnEoy/S6j7zDhm/S7N9ttTAM/99B5xR6EYHVlOepJOpSgpSGT3L
vUPlk31UN2898T6u79XZwwhqiP8zIWfzxERjTnUNaTLvYEVgCmAfSMOECCY/EWiAcRDlOaS/ZfHx
3ErcpUViVxhIB+Q2pAsjsS54bYZe0S6BbmbvEeDeoYSAtUfLxbmpNha9r8l0K3oIH8qOb/B2v/NA
idAM+V1r/j/SrmxJThzYfhERSAgBryy19Eqv7vYL4W0Qq9i3r78H33vH1RRRhHteJmLsMCpJqVQq
8+Q5zf7y+q1uEeiEEWBAqhJadR+HCxVFSwUoof3BOFbxYTPkXf0+XrKg70BKlywxJLpSqXrUVKi3
FOn0rWMpXJmRWahTiMzaE0saB4Ok4hAg8e+jA7TaFWHIvSFS887uAhUi83WqQJs+VT+RZprBv+iA
1PHz9PmXn1hOqsiaQ0fZ8ifKdpC92GXkM095nOK5+2vWJ18+XRQjjOu4Ti3fQJrlrim2QuyVxcX1
MyM8kGhBN+fCLDPWdKVaIRJQv8YArWz1w6+9V7RZDgZeCGQFZ/xYSlGMWQq0tp/F6V0SWDdjQx95
GruoGz+LFOBcI6s9anSPZa7dhCrdiH9/B3+L6wH4I+h1oIhCDXRJf9wj2iVDWUgOeAE3kau4aelO
Y7WdVvvYsuvmCUzidiyvoPWCknLjiNxwVGPjR6z44w+/YXEbTnQICyU1DV+PTegoSB0Zs3zagyc+
tBst3uqpXB0OfNAzW8zMpLDwyZnZMj4GzADuANWW7M6T+A9kVf/62AOINLfyzSQXZ0UddYw10gli
+L2jhm9mukF0sjoJvJRmvWO0QizTDkhgSVQK4ZW7pN7rUfRt1FVIvkb9AbVF9/JUVm4AaGxiEHRD
zbQxi3AMrQ+DHA1AUBrW8KOIR1Q7UGP3ugE8LpeH+l01ObNHNLwSc1bXOBNSC0vaGq2R4baxJvEc
B1I8RUgbPw5AsH0DTSYuCCjv3Vkj5MUnSWllQ38vuoVIo3k0Qcbk6d0IWV8ZSo9rleGYkda7tEXH
uUTnyFdhVIMb8dLaDTMbQMBUxbGCKrlN03FyBxIAtqHWW731KzfOb1IysLADroiU/sdD1uPZpDQR
w2/vDUd012zq7YE9qOyfQmzc1msOC/uENLSBZPcZowJlStACb4dwb9pXZYIj/M/lHVozBjCTAbaH
DPC5ZrhErBmUJi5qszWcUuCB1GXosM8+YXOguEBvx4zygF7CxyWrVEyjRLePTyIjxUM8ewSJbgzM
k3K4PJ+1hwBI0FAaQOABJPEyGpzMiNVQC8dJShmCXSbeI934wngKL2Tqt0UL3eJK8aIYFHzWX1NL
ISA/HXzhizRrbHsw4uNNa6lHo2uuxm6LbnnNU6B7cVZL0oDsMhenlypJWFkRaocsS8hVwsvqCc9G
9qVlmQmlarqlcbE+Ht6d6OnXkVRchFcg+kuSdChR+R/vau02ru9i9iCVv48t0JP5Z5T5V5zEFihj
BxIkRhhFBZmH9UMVG30fqwcJogEaukxBgr90sBHtOkYEkmtEvasTSF2TT6QB5qD63xEWe58WHVNK
POV9bdhR7n0i+tIQeM2JHwbFw2X0JYZhsHKBTvIOyGJlbO0NR7BW5YNBgcQb9A3QqVqmH0dFqWRv
DsCg5XseXrX/hMN1EHiRaVej13+3ai9KIGvhKu+XT+y8LssrApIZM7cDHNwZaJqaE21kicdzqt5l
wSvVn1knwYAh7VG+xZCS+MRw0DqcGUVWVLNl0Qw6+uYs3+Ryj5LLDVWAi8zMwR4JAJi5zhRby9ot
Trg1+wPE799h578/MXCrykVWg9/DHzLyPJrknRO8vz4zNRCAoky7otStR7WZlwQvoRYojSTo7SiL
bWV6R/sBuMORdNkKp9cuD5Djm9DjQDv1Wc9Wb0SdUQodl0d+zZI9r45p6l2e05r7ORniLEtYG7wU
kpioPZvHjJEXGIdq5zlIdSvy6zNjIdmJ0smseb241/UsYkUC1LvfR8UPDdq2eZcIx9D4LxMHbsMh
rU4MTPazGr01V30/GkSB9A5MvzOBpy7EbV0kqjupRDp9axZ3dTlsoWvWghbUlZE1hmwLLGRxAwdp
GYx0YFB4nI54iKNftNH3VXI0/lrXZ6YhnCNxxJaQc1/mMKIJdfUIUNKHKv7akn/GT6Sm0eQ+awBg
1c5b0aauUYOuqMQDNZ0eEET971F7iLZmqjn0ulhnjHa5qddVOkILm8lrgB2RvrhsZSsbAZ5B6EmA
vmpO4S02IkZvKLQrQsPvcrnr6r02ftd5BqQnErBbRAQrRgaoNAR4QaMLdv/f3EonXge53YqUXc/9
oAhtSeKjOkxH4FyhZnx5UivuDQ0hiCDRGgjs8JLAIdJLpkq10f025nbR2Nb4mamgmw1va+jXYIzF
9TpWNIVMBtV96CXel1ry3JcS3UjlLa//WroMTBfw1XPlEeCSMwseWNI2ExqG/CC75sqRbl1Ba4uF
EwL2EchCzr3UH49+VBJoaw6R7oN4Jhn3snm6vBkrNyoCwz/f1z5+Pw6TguoTvq/2nvya1YlXV7Fn
muBisFrbrP8+doO6ApA4QM7h+l5iZRrKkwnc48xnKDcfNnln1nIa6NfFSwtZN+P8iaJMUHYrwp75
0GFR7wxhtd+6JihcINMsL5TwZEbPqxszxzNJy3IVFXVi7fUsILshNHWPVpLdW32ubtj82uFC1hF9
UOi4mhlYFsucRqahRC3zoQ13g9DvoIdSukquchso9o0k+prX+N+WZTimWdPi42BZqsZFwHMsQnaf
859l9aKjEbeKgNDLtzg9528tIjL4aORw0IqHSuwSwDql1lhkY8Z8qvhodnBR/7azuP+EH8SDQgUc
DpVapJg/zsg085qFotR9aj2hym5T9XZSXxJ2E2/2L65OCE5pLnsjOba8+0BULZEjSHVfD/vOIU0z
HWpV7R0xNH/NjQzfgezov0MtzrZlAb9e5onug/UbEK7vm+TIq4YASsLfxfXzIAVp6c7sK5y2IskI
qO/Qi9nlhriKDRJDOrcke3Vo6uNlj7Jm6ihJ4OEOLQtcWgvr41namtCt1H3UKt0gDT0GapIg73B/
bZWF5xTs0vg4DAK3O7IeaKf9aBYExqdXran7cPg/GqN20ES9K9Tpa9dbVyQI3ESvvvS52EJtr9kI
EgYgr4SGNFL7C3O01MAorBzmWFqxUyc/u+KnqLdylWueH401UFOkeGudMUNbaRt0Wq0zX0R7Wt1n
4yfgSwCBgroWuBzEeEtf3KIxSxtCA9ZBXVXuSmpH1u6yLaxu0MkQS7dHosqYgIbwW0iMjJliK5Hh
dvU/nXHX5d/yXndSsUUJR1YHxamay56IApY0VFCWrdvMwh0AzFNz35Zj7FstCGHzjFDonoylndal
vCqHkVxVJrCSlRypIyvSIeMeBrcADNVc7NQhohCnampPRgPq6chFqi6YOprqE84NRxF5eAhjIa27
sCamd8hW9vPvHTwFdBnawUKqEB07W8ncVYsCYdrv4ud5tM26GMw24DTxtaZ7ZmrjMc63qjJrLmfG
xM8lQ9A/LIM7qkqqGCUuukn9MtLSQ+Rsd+V3WqG1gXT7y+a1PqE5WLXmE7IMj2mKfLHaT8xXp3vT
OA5bQgZr3wcYA48gdPaB/22xM3UqslChCI5AK/5Ck+lIxq1M0JorOR1iEapGmRmH9RQwwAEYiJcr
7dXqZOaSut1wy2uBHowMZHYUCH/AgT76Sk1T0gARjuGHdcidum4eS8mfUmAvWdV6JJyujCZ6v7w/
q5ODl8TzFHnjs3JLMWUK6SvV8K0KScghsCBDqtPa41JNfl4eam2rkCqG0gw6juCWF1s1hdPUtWIy
fMLiXRjru1HN/x7ci6S0gQgNtZCZs+fjCkYy10jNa8PnpR8ot+nDJ2aAhuK5/AFh6WVTyVBqhoAS
rOGzcV+6+VavxO9m1+VlCUm1f7+/WCEy1UbCYnw/hUKhbrMqzvw+i8v3sq+79zFqqQcRovTbUFXM
rwM1xnM2CwDXF2irVLN0n9JM7IwE5bKEQDiMqX0H9XMe3hRTHTljOzROV7Waq6Ip0s3TVgobTih8
vrxMa3aMrk/Et2giAg3E7P1Pnqk0rKkVidL0697Lchctp29QTuhrB5KLl0daC2RORlqmk9ogAI14
XCNBX7EnKsf7ypyuwkm777Xy+38banE4DS1QRJIVpm9kEpk45pblfF/m9lhvtbKsHpQ/66ctgk6S
QxFFxmi9HnU3KmxlKzZaXTUEznPBiyIGXIR/Y96VaFCe0RyxflWCPVE1vLbRb4dQ2TiPs8GeGfTJ
SIvob+CRpg4UI9XNtzwndmf9MNmAWvVkW9UWTnV12U4GW5weMxAyyhmwVCmnNiIDW4n9yzaw5iyR
if134RY3ga4G2WiNeJeCx3TkO9p/Sbd8wNYkFmcnjMe46msMkfWPRvOdsf1/msIS3goMRWcIgUUq
rJdB/yrN0Y43g+9zCQs8m04WaolbyMrKrOoRTAVaPexkVbxEQfxlsobbDsL0ANbeT1qb2zrLbpCf
dVu1uJX0EySks3w3sqPgmTsnnQrGXgn1cDT8Wkn3cWnsQyt8r0PjUwv6Z5h5Q0+cXS3zNjQT3Goi
KQ6JRX8wYu3aJNswvVW7YHhfzxVXVI4WdkGsoaCm0oIYPfwiI7yetojZV20bMn1zoZVA8nlxemJh
5Fx0gN0J5VYHX/mgPpjlJt5x9pJnDuFklMUJSoq26VkBsEIwVm5ZD45pBk7d3ZdKZNPxC9Tdm9aw
IzFDbLa4OtZnCDg5sOz6nKr/uFNckKQtIoAy8uB2yo4Rc+JPUGAiZfZniIUx0ITwSDYYoq5svduL
rU7TVStA2D63yAGPdxYhplOch6EBKwiM9yLuvlAt8C47iPWzC+zK7woxUCWLZapSqtUoPHNfWvKB
hOaDUpSNo8dIssT5N70OD4mq2RNsg0zdlZlZzG6gVHn5V6xeUQC1YI5zGLGkz09pBNJfPTb8trRL
3eVvqYQG/cYgq3HKySCLKz0o1NxQGAbpIQ0h3KCo9V+VMMOviqW23xoJYlErxjwjyNxulIvOZRBm
DwkXiT5s8MafFbBjLpMsNcF7opX5s5DJHhh9t0ELFKHVM1pD97yI7iED5ADr/mqNpLDNSr1VI8uL
iuYtS7rnzyw4+LrmgvrcsPjxcPR9OLWdDLiPVuHmAdid9FGN6/GxFhbbhxSkfZfHm93JmSNAdX3W
R4BHXNa/lTFK1EFNAPNKryLtGoqaqM0xdpjSw+WByJrLgTubWegAozvr/QStcJ7iV/C5mY3aTQcp
ysDU9ophHJK627eFcoxKaUAWRu5C0h7EQB4v/4Q1Y0ahH04V+wx1jYWdoUQNCgekceYatd2wH0V9
y4Ft3iS6WfMOp+Ms4sZ4Ckpejgpmmu21AAQY7uV5rKbuLWitofcZ4wDe8dFI1CCdprQl3DfSApwq
QSOqfakCRDBJTm4okIK7Sml+Wi2f9iZ0bA/EEP1dr9fFQ9t33bGJxXgYRPKZDPfJ71o+A7gAby5t
scWjFl81Ujp6XtsF3+iwXV/ef2e/7DsRCUlgNHCMQYYij6tt5WXW7icLVzt8OxrGAET7uLppzdRA
aLji48D8WrPgKuDyLYDuzuVdXLVGyJcxy4IsxpnmTgpkGFf4AM9DrOuiMQ8VD36QvH/TquIzITnu
kX/HWlikFZt4M4+AWbZt4QaZvAPqeyP+WnPimAgyP9ABOOcaRF62ocgzcoAWnDhw63LXcy+RNq2u
ta2H0+oOnYy1eM4AuxhBkwFOskhMm8tviKQdvdm4Glb3B6lrtAbNqdFluYZI1vdoS0CSoXvsaOWM
teGVsQL4zLThGlcNGhgkrB14bc8Ju1WtVQkYIfwQ3iLq4i9iyLdALKtL9meM5UWetIGJhhGMAdWf
+5JFB6IVN0pLNx6aq1MB7dJv1BGoEue/P4nCozwZqggkzX5f6D9zNX2UZrZRF127sWbmwv8fYnFD
lk2O3roSQyAJTXXHTDxFuakGp6BPlw/o6pLNmgbA/YA+eYlqD5FgCHmF539rQfybawdkovZGGm8c
nFU7Q8YUZV40Hp53/NJYrepwnHltDsx6Ha+j9IFqGya2MhcEWAArAFKEZP8Sg2OBAIYUcwIgS5/S
vLdph7TWVsvm1iCzizjZfDVM2i6N8WamItuzaR9OPpNbwMnVQeYSP8pmeCUv774gARmXhNSM36T6
62jV7pA1741qeZc3f8WQ0Xn/7zDLqywIJzJUE9D2neheexld4W35cnmIlY3HEHg+zCQLQHktlotH
kP1kMwg5FS80f22MpyZ/jTaMeHUe6FexAF1D6WqZY1J41cbgnjX8obPF5JC/fw6Dt9pAEI2XClqD
FyFVGJbqZHYVbvzBzkdX8g1/snLYP3x/cXGVRPYFYB0Ih+uW2UOeuXXVum3bdLYqxUswaBuAgLVN
ATwFfFxQ39aZtcABQyN36FHp4j6PocILzGK9QwG4ZBt7vzovhDAAhiISPgPwM6NC7J9BArOfxmvk
uZgNtrxbMra7kFtXabdlBmvR93yNQVQUVFDQgpmP1cnZLEWitoopuU+Kkn8N1FBcNSkSTqFkiTMO
41uWJbuAxxJiND1/s7Kp3ekB/0R2A+VZXAzwdFjgZac8rdqygGw49ym/VoL3QYHyB+p3lw/W6uKi
i2yG8878JYsATsRaTI0G1PAELR9zy9Z+UtOXKTdeQbh+paNqeHm8+XuLN5SJUPz/xjtjhCpKU05x
gdAnTPAOd812VoFzYsMZweYTdU41HS8PuHaoZ4EW4IlBBKAvQVsZPHzUGAMeGIar1Xb++N8+v1i/
oUkgp67i83r7Nlypxmc+j+sUmi/Ac6Bu/9EUzVx2larg85lxbck79gkkI26GP9+fzePE1PuoLsY6
wPfTIyW7MtpdXp016wItAeAac+0WtHcfPz+WuhJ3k6r7U1pENhv1XRvU3AZLweA0Vp7YSrf14tka
chFVWT3E2wY66n5exI4KteuOu2Nn2Yz+6M3AvTy/NeMC5gQgUEDd6Fk0muT93NUBpIiZv8bqg7X/
T59fBqJ9CW1rWuLzsZoAaMVt9e+BppDzQY0bfN14Vi33h9e06dAvooGfrULrBkhndwPc7cYoa/cE
nOncMD6T+C2TmI0Iqwn9eJpPs3067fryQOvDuCWnsDoKMPyAas8i2su5VKVSc4IeNn8aEmfQjKOZ
0RAJWnEc2/b98sasjgU2Y9g2+CMQXX+0a8mzygpJQ/28Mn4i+JrsspXvQhjQWuH91ot0Dm6WPhMl
VhBCo+drFuj9OFqWsBCA0EHzxya4mUpqQJlM8WKL1M5o5V80C9W2NrW2gDxrxg1k3NykZwCysbwG
JzElIGYJNV9t2+dRyQ5hY2y8T1aHQLcA2CNnTrolViiPhjIVpoBlFNc8+a4j8Pr7jZrxoKh+WwBU
LSNgMPegqm9J5uPOmQCkLwvzG9oN9UPai9ANpPaZkBuhMPqHwQSANp+FZYAET9cKFbZO6qH72lha
9sor3rsF7Sfn8tzmMOTMLH5DrfAiAg/14upJJz5SQymZHyTylgFTz43pOpDxZ/bozzDL6psc5VAV
AsV7pJDK3Em2XturNjAD3dGAYwEutlgxEhu1HDi+Pw1+G3wzyUb4uLpM0K5FrgVNB0Dxfjw9nZZW
lkgtzU+C4lln/cGKgp9Tbb19Yjf+DPO7KfDkJp1QnA76imu4qbXSNXPa2SxSoKY9Cr4Rd2/M6Hf8
ejKU4NDyE7mp+QXap3VwfPDINrbKXvOyn1nXyXzox2WrUXiK1DEE2hfNrdRGFkk5ZIZkXjHpuWuU
Q4jWh01o1NrUkGFHagcN/pCtWbi6CRoOM26c+WrmKewgwts4+fuUKJ7CYBBACQPIaX3+CSerV7Rj
BAEMFdDiKX3rg/JODOFG1LY6i5Mh5uvjZAhOwkzoUmM+vGb5nEQscvUsU977ibTeZbNja5cDGpuR
fYX/RNPA4lU5EAi8aSLUfSsA50JdCOopRFi/RqkMxyiM5U02jeNO5qV0zTrgTlEog6MWo1DsVlHw
hjGZbG1EZMqubgfpUKnWV+ZISvQtV4GN91HgFQVRHYvW1oHmOfU6CQKtEG1FOxUUqe6If58laO8Y
ObGRBuQ/VCin3maWQjyjDxVbGP3oghcA+J0BIYLTmGbktR30GsawnW7rcUBgC0IApIxEGnsocBG7
z6LkpeJl58SRiNw8t0a37ll0r3bBJ9LLAG0CBA5MmYoy68IkZBkNNWsAaLZUy9U0SEsoFRocQWGR
WBsX0qppnAy1MA0RClZavQA423JSfluBY39LKGnVIlCCJIARAJ29vPPA+zzFqQGHKrvmZs79FzII
vaKarsGEEti61RP0GG6pmq25cRxblHlVUBPA0360+ZY1Yd0qTPORWPsGZA6SWs3GyV1du5MhFmtn
RWHQdamm+Tkh7kj0R2sghyofjpeP1Or6gWbcBMURiDLOfJBMBiVvDVwYTfNa5+3VVKE01BfCHsPM
g0n8Anx6Y2qrq4f8BrLazJoZ9j6u3qSENOkihHg8e4R2id4+XJ7TytJBwR74P/CnI4pclkqbtLYK
qKdpQAFdjRxda2Zkd/Ll8iArUTGiRXDhQhoDzmjpiuQQtIoccC8ZVSZsEJGQp1bLCi8rFOaxnvCN
d8XKoqE8iRIpesLRKbKMHvum7oa2a5hvaLEXUN0tu42U3eqMTkaYf8GJI++VdLL6FCO0InjMdevQ
KuLa0sp9oCbfLy/e6mQgPAHqGbxf0Bn8cShOumDCn2t+iceEoXjWpO4uj7BqA39GWAZyaGLAk5gi
NB2i6J+JsxLgyuqqiMpPiJsDLovjo6NZDqwOi0scylR9lQaB5vdN8UsJiLDNSRNQ4a22MO7zoiyC
lA8jLfanQD/gREdYnPLWxB57nWUBDKeN3SL3pnEjv7q6fnwWBQDcAFXxRaCKR9L/RUSBVjyPY7Mz
s3wv+y2NuN/7sJzULP0CuAz01M+IKhidqibiPfWjpBudnBjVUUt4uJdDC/oNYkYWsqBJs6ctwq+0
BRqeKIKjD6Y2H0aWqweU7YkjNDWbkJKNlC8c6mNOGEUJtGNkdB2BiPCOpyR3R60uXolZZfeoeVcO
av7QuwAx167jzQBuIrhZBuJkp82n1KNBGe9atJupdlCz6IlYnZLZRgH+nrHTx2MX5dEVaYvspter
O1UX5W5MDqbZ7szQNVNXzZ8H6NEpzji1N3FYslvc5Eg1ZkXlJqb4ovVhdiMgmAgaaBkfDWgQP2VB
ae1rmeSt3RrT6NE64q45NuVLAkyWq4fM8HjAlId+mCBfNKiGI43ceNfSlr2INpU7TknjNZ26VYdc
MwaU7NBijLcxmivmS+TEM2Qh06ICiRUfKtN2RR6HtLaVcEvzYs0pnI6ycArBWE6g08MoZdW4PVhy
rHGrE3R1IkArod6BVic8wj9OxCo0ZIDVgvp6En8JIToEDkzodpt8f9n7rE4FDgxZTKjC0d/tNScL
loQyI1YxUH+gDqTCbZZsqT9tjPBbjOBkhKxSjHYcVcykexqaF30rH7LyIkI/CLKZ6Cy30Go6r+TJ
90vFsgSRGvWZFrqRHPcdeqdq87s0f0nebzgbsnb1zGJwyJyiZf6MCwPkZnXTljXxx4jrzyJWu11N
dOM+HarelQVPXvF/3FULVjzXY+hrnTId84KODkRMAheKScSTOatemdlWN2UCvZzLG7q2HGgnQLEM
t5WBa//jclRTp4V9PBGfm+OVMHnrqrS9pUEFwqMiu24qM9yIndc2mKINA0xbIIs/y7YqkC4ZgRaC
CQECvmvaw+UJrX5+Zm8HzxH0X5blPzNDR5tSCW3um4TfexTJJxCCKC+i7d6C2znnBo4UM2pKM0CK
sr6K5dcmFF7PhVOmmvv3UzkdiH7cmzEz6oKrSN3h62AsP6RZsrFYa7t/OsLijq/6fBiBRMRhmyr6
nPO6c4G/Kzyl1sltkwfhTkzmJ3j8sX7gEsAKou15GcEoULPpujpGIpRe0eoXCLE3UmprJnA6wOIx
nfaZ1iQFBlB7N7hC1+flbVnztQBLzdR0ADCcURQAOthWc2LA58ZwL2Tu9VN5p/bKxjArDxi0qkPN
HihFCNsvn2J9UAs0SxDq86qxETfbSfYE8umDzF/G6kHNxYa1rUVhMwkZolPsC8QqPlqbhB/s1TTT
fD1SDhGt3nge7oB9O5C2u49Z6BGOt7Sqt6+Xl3MN9oshAbiFYC+yh0uxUTQZJ8Au40GolUnl1BW7
1iigvnJwJ1zONoHIKdAb9U+ajU+aVX5FOmSws7BTNxzT6oKDaBx4ETgnhPAfF4CKdu4RK7GvydVQ
dZ6V5jaaRN0gmFxKEheKARuGumZJYDYBNRqejHNe8+OIisx0UpKR+pl5Tadj2FzV3cYNtHYWToeY
L6iT667oCDJ9PS5sVb40t2m08bTa+vxizaY2L0rNQpQr2jfNePv7pDXqvX/WZ96xkx+vlwXp0IZM
ffqqD43Lw8942NMBFmGTxtoUTwAMkA0HrpaI/T5zWTCU90HECkFfc9kNPqFqRaqMUz8poTXbo31r
34ykc4zGqm2u18GGEc/7uXx2IHsDiklkIAhuqcWSoZjQ1Mj2+RBxdcQ02lF+r+o/qPkJhmFQViBl
Cbg+0GJL3JuS0DAJDbS/FsQb3bDwLnuFtXngDELDDWVtFBUWO1P1RSrifEAXfX2jigcpwT59QEPs
xnKt2S/iWPSBQzESCZWF/SZFCab/UNP9VHP4YBfqxgW7dsLBEzHnI5HFO+vb7Mo6Tsq+1v2suDMa
SGSBinN/eaVWpzBz/IJgQwfpwGLHywbdGHUNTooMjYg33Vbn2ernERnChmHCZzSIY1hkdAgy3W/E
9xI9+Swpd5cnsLrVhgH8EcrvsNvFKWflhFaHEFstU3t4LEM3jz33E0OgNxfX6Ewu9DtMP3EkdVAJ
vPQC3eeBZ2SlHSE7l8U/uuLbfxtnYU5GUYWiAG+V37NxFw24t9Dok9Oj2W5F0auGdTKjxaIB8a5J
iejXt/pdBCzVtAu7jX1ZH8JUweCCh8HZm7KNZCytoANRUlz/Uqrpfurjd8TdG3WwVQOz/h1mCY9A
P0I8KgJQj0QlBzFFXp8/X96VtYngBQa6FmRiAJFa7AolUYlwbcJaTaHN5OPcpwDZ6cuDoFqz4nrn
/i4U20H4hNTzR9dbD0aZZiYIB6BZZE9Mf2+RTRhRE2mqt7G9S5GsnerYC4t+D11Sm1QvLCxzO4rA
pz8Ktxja71EHiuU8cGjR7xCrOU3fe3EHXiJlOAQBcFXiyur1A5XiqA3XKXupC802tOqGGQFUjFKH
dz/qcnKy3I/72EGDD5hYjpFR2DK9DeSvrH0VwGax6udQmsCJ8WNnvMoWyrR9jU5tkCBJZ/6UggqD
CeL7Qf5KdRU/AxQ0pYW2VhfIj0F1Juve0O5S5aHQ/mkhcqj3u9A8grLa1gRou/o71iJNVWc3NRS+
WfGiWsck3ht6CuXdXTCvQXrIyHtYvQXsSy5126ieMnLPtacxidw+VV2on0AeGJxEt4MeOcmkO4RL
d9DUm1Ds2hDYkHRwkJyC+Rs9gTDRUUTvgktHzToXekUp21XkR9eyY6r66G6yK6MGe/TPuDjKtLMt
9Xs8gv5PBy9b1u47KwFZqOEAR2hnBhpTR+ZMPcgp8PjRZetZaIdKm19670+6VyXXTEE3CdaoK/dx
3NqYW6w1Tix3Gb9Dr0FdJjup7ERPnBrVtekqRfLPuiatjjUvdjQ03gwrvmMBllb5aQa/RKoeGDTH
UH6xU8gB6LflmHhySpEoBPdscAUSKofPOTqCvHKo7eJUB/z7ex94SPZpemhPynWQhzcDmOQ5hFy0
djhE8k5X0bTFbbA4jmZ2MzSai+wKsgrWfmjv4ojcRjHfk4Q7Q967fVW5qijsvqvcePoVUbmfCuUq
1hOXV8TW4sLmQ24L8zZEUxhq5I3umfkOHcmQ5Cn1Xdrf9NlhNHZ1dzuKe3N6AxknIufbkuyaxivi
PR32BX4rxcaiodQJc5Q6oyPtgCTamcE1eLZSJbCjKnc4LYDWFnuuJm5bPqfiWxlCBFA8hMHgQPHc
Hrp9ChilkjgFz205vnTKMTWgjbo3GmEHuls0MHr0YeS5GyAPLxunDt/wSbtPUicgNzHyy6qcH7j4
oya+QbLUrvPhfmhB4Fm9jmF32yamy3t+V5jCbturRJM7swp3VIcaq6baZihs7CozoqMyTV7d3YT0
l0aCY64yJ40ym49H3uhOT26l/Eazp3h8jbQb3ryXBUgJ4q8FuzYgs9yBpTQLVVx7iQ1x5t0w3cX8
zgDjB1j3bKJCjhnangFknApjZ6iJTVscRahn95Cv/2eQma1UsOZHld5GIZjTZhmfwsmiDB18tRvp
pk2Kb0n+Hdl8u9NeOJYsTa7AU4BO+MJVlGtDD8DHarq5UkIyO31t0qehb3B3ZQ7toqMoDyK5ZVr7
pBahm5B4Vyffulazg6R2men9VkkowJtzVCfkNhHjAFDngJLLC2kAZr3uAbgeezRgpPl0p0PHNqKa
XYI7axTSnsLHqq4PcRh56GFGkZnYxhR6oviZQJoVAAZwNxxV9tK0zI1HCLVN3wFQcysKfyRjcdNG
FKFJe4S2t5cG1X1gtF5c5PaEAjBCDi8Xhav1lhuHoS90zdUL8qVLITUGrqHugcfvMrmttcYO4DL1
OzJ+LZorLkaHA45FBdu15pEVo6uGuluJ1GXsV4w6mFX4HXS7wmHEi/itRLYMf0jTByJfCUqZpfJG
zO9U3Bf6nVCPA44/jIXz76z6Dt4Iuy+yWzX43gzdXYY6vll6dfqrHNAkWN9QcaiLA8vvRjWGxxrt
1FIPTQwZ9erKUN46GH+sHoL0ecx3BN2DAoiAQnM7q3nJGnqsiH5NrQdaB9cd/tbgoBUPvip9Bw9M
HGhphdFdiRNBxsBLTe6WEsRFGX0b+idQVdLiASypTt7RB1oFd2Md2bVEBZ3Hu1iLrs2sOQ70m6ED
ZMxCW6EvbfQNxB8SZMtqf83169G8yrrYy5l84CEIQoL9VN2gt9tIoSRw+B/Srq05Tl3p/iKquAnQ
KzBXj+2Z2ImTvFC2kwDiDkJcfv23SNV3MqOhhrJ37bOffDY9klotqXv1WhFOAMqYmxo/RHOnk7VD
DmP4kFpbhq1Ke7gytXyBcC20fm22jtsWI/Cfv0u6jjUoxB31SToREAlOfwR4sEX1ioZvPFHRCXzX
WyqW/WBWfkleRfEqslNqvEDcE/d65greucUYAL8q0NhruCVHEQMDUclDkkE1V+yyulvnuB1ChQfe
XK4r46nIN7m5NsiuUcEyn3hObnh1nu9UvrFjbXBp2O1iEu9iBJbWGTxob66HznEVp32Pi25lDfHO
Hg6m7lvaXYbfbg0vwbBvdAvgjYNO15rSuWZgINiBZUp7GNh9Ya0oX1f9tiTPpar6Ff9m8PvAIV6R
QGElOerBpqCHju9ArkycJwP1HPWPlaFG951Za805OWHpoT/SFHuihWtLfczY98b5Y5R38Zh/Repy
N/bVahzBItW+AhNycPTa1523ErmO8akuEtdWPEf19Xxt6F+dbN0n35GFpHXlaWx0GQKsqB8HEyos
dr+eIPxB7PhFZ6zQkYl2rmzbcc1HW5Rv1MylZrtSC9DJAEJS2bZbGy+Cfx8B3KPaXRveje2ecrEx
+h/RuE3ENygIow/RfNTD0e2j4cUeiBfbb2WfbuLgq5k8p4Fw26ZGHZ8eQvLQ0nve+Ezfc+W10Qo/
SgDvL783Sen1g4n6eO9VfBvoj7pW3nfqIWqSLRuaQ6rEm7Z4TAjOKxTUD7XxqvABJYG3QbwCMAm3
+6YmL0qbVpsisA9R/B7mxC2ZXyiDZ4hf1DxQ3FS4gZ34J8/3GpQFWwBwhb0ZIaHCVXVrF8EDRYlE
He5J9haGG4VvtNjY6fnotUG8Iln1k9bxoxIzDef6obKb+6SokfInbtsdetYfSF3sqfU10O5BiBlB
xNiIj2nzzUk6zwwezfgIaqj3ln0dw29qv7LilZY+ooPbTUy/xI3TVgDNt19T42dETI9okT8mz0Du
e5lCXHTdIRY/qsGTnsdbVk39Jn5YbHQLPZO4L1XZU+GcimbTJj/D/nfA3rLwhz3+DNCBmuovtFw7
0YOpP5Z0lcXME1F1Z+JfcMh4rDX3VhGD+7Y/8Ky4o7bfi7uEGq5j59CPqvZg+/QyU3eR3vMBs3Tr
sfes8CkJ70z9aRTPTboO8y/2uE7SQ+4888hGRi751vSrltzVFijaUJpU/mi4DSEjf6f19kofq3VQ
4r8A3WpVexNPtREj4G6q8okkj229VozQy4OnlkJ8vvG7Yj1CUVjJ/zTJG6vf6wI7Fz+FpSCetes1
LmcD+8Ha9rE0rV0agzhCM91QdLgJnwqaHEgW+TQcVpkWggJum0PUWLyMoBR1AsfrQ9MfQcQcIEts
7c1m3Tg/hPMjUnDX1B/rGjrZLfBx1HTHxNza4s0UOeR3iFt0g2f2lueIo2bdtTjAicpQEmVuEXAv
TR/M8lTzb13zpe3ZHWTJvBALEhBjpzZHw0o2KBKD1jrs8GbQ971WPxG7wivkrndUd8ide7PMcZ7j
7tiyY1/ftXq9SoKTloduzX9pYe32w2vV7MG+7FodXbMlyurZlxIyR8j9AzEMfM7lS0lXoWYzlrYJ
311nwRe2VOOfyyggM/+/7+uX37eLrk/wjAE74nDA/xSQyeprGvu3X3xLo5CKJ6oZZGY9jQIcWPkX
/gmJTWCIoEaDTDQaX2xpED36UdBzgUGM3O2tZ55/jaqFN+vsw5hgpqDjCXJBufiXsZZ2ld4D4TiG
BDu6T12hx2t0aS+kwWYXBPzmgIijz+KKdFYpUZImgL8f68rJdkbQpVvRBew1DeMI16sx+gSmCO1/
SFCiiUAFlunSAaAv1fNsqMmRBM/k3ugWiqazK3/2ecl/DcJV4fT4vKa5Gm5bC8sy+3kkEZBcxdqg
D/fy15vjQAtiFsgiqXiqb/Es+ITjQpgBCT004qGOf/l93cpL4H2QcBv2hYI9H/7+b9+fxneebdOH
XFU4vo93fXpPi4XFnfXas58//f3s81zleleb+Lx4AYcUwVu/X0ipzlmw0eeCOhDyz+gDuLQQD00T
jBPvYunsSm1jlAnIOsoFI3OrfG5EWmUWDCQkBoxY+V3lJf1C7WR2DJNQhAlUHQjupc8D0BOgnF+S
o+E86sWh0b3BXH18nafMOdFVQBJh63Ka1KYE+3jnkGPt7IBILj4zgkmtyJzgiIA8Xn4+ACkhWldK
66gifQGN5uIBN4RPjAAlR0TZiZdJxjradkYGzUzQN8mEWEMh1fAKAUD0bStz0c9BRRWoUAvaRTIU
VQsD2xET6XHDuj1Y599RurnrRbQBqf7XT5gCHh5wI5RUUW+6nDMDN15mADEPGqio8q3GEeBRR3IC
yWJQ0DBohzzfNjjnxdghk34C+myveIIB0bJ5UWIGGd87dI9G0E98H+nUqamEgv9OilVMaF2fT5ud
dOoXw7J2zFjq0J0dwpmJ6e9n8SQFGojHBOlhtfKQZBDlwvLP7UQQLv1vCNPfz74/6nUS5jq+T1Ce
EQ9EP7Xmwvk6J1ZFJ1Awlt2Bq8k3qkGxaY67iHGsE/azykF0jX/xqkDGa/iuRIEfxoEfC+ojB7gQ
x6ZAcllx1FRVBX8T0E32BD+7HJ6m9LxL04k4GB0Zq3octVWEJyEr08FN4l6DdGGv+7aNhOZt17ie
VxgGry/IY0HUBeTApeGU9A5EsmO0pQLLSKKVbbFV83H/uzQiOceYZiD/TWGE1ZsM4hrOgnNcO9/l
9yXncOIyM4Lp++ofUT8lzdPtOZrpgp++DzQyYqiKWZKCKLHSChPIcFWJxYbVSGFUDT9knYFkrKm6
Rm+7IQ9TjzrpyojDnVCWAFmzywQ6BscCtvaabwysvErLOguNDCO5G9XyfYiz9VD2xYcjBdoqoZqG
er4O/XRTOrQ7vHlSNnKkpZtd7GyXbvtzwwCeFwcdgus1NwokvyIziwrz2Bsd0kAOEoramo5L2KWZ
nTx1h/7PjkzHEGdq0jhjOTU2ZfYfCwhfmHKQZzA6Lf+WBgP/omqB+Usri+R7XNfKtgQJ3vfbbjPn
lZCHQCIV94ep1eByazWZEoEBGCDzwAHit/fyZvD/mwX90oJQwDJihAhY0fMQb1N9998+L8WGgP//
ANjI3L700kVFnMmd5LB3PkVSYChKtDyqowUcvh55KfSim1UPOptXWyxBSGYXA080Z2Kvnt60l1NV
DkUS5QIBltA3ZxdpP29P1Qy3GjwOtXeAVKA4cYVnazSoj3QOAARgMfKgW2Cy1Avpl64Qa6hpujFC
BEMpW2jr1orcB4bU1ALx1OwI//aOghZ44ui8HGE2kKGqI1Sax/cciO/qy+0Rzn0e6AigC0AwCqYu
aQJDWsUZVI5RyFaPCntB8eoT38ctGDhykBiCePry5yddY7MG11ikOHc58uULvjyFaMnTwCSLdkri
TK81mb3ciKGlnKRqcFTAk2K8jVvlJxr0XWaj8IjCSfBxPAaGoQMbjmCNK518KQ6qIQ9EDgnFaNS8
MtjkTrlWofFbiSUQw8zCYMKAV5/u93hqSROnDqWpOCNk3wxUUgFZ7z4OUgLlKoA3iNqozOP8uVyZ
KtKMsi2U7JRV396H6vn2us8cCVO3IY5VqkNmVu4e4OhkM5J8yE8GGiyFnxs/qVgwMTNDFyak47vI
MhaSDibIWsmORr2w8a5fJlhhgL/By4P+eqz35fw4PIciktNmJycWuyiwPVMDN9OAouNSEJsJlxeW
pHif9nEQFyoqMkq0inUMxlNAYnfPjYULz8xmubAjBX4NUhkKdHmyU1u8Y1e5jP6Kh3BvOdlWqy3U
o/rWbQT9xOUDXHbYLdNDCCQLcgTrBzQJh012sslj6dpLAXLG0y4+Lz3me5Nl0Juss9PYPWWj6U4y
7gmh3m1/nnE28OUBAjwBB3H2S86GhIjTW2hxPkXdvlzZ1ULeZtbZpk5MHV1RSGxNgzx7B1EUPlqd
5dmJKffCGgFpf2ZtvNWN7uN3astC1g8tagDEQanp0lBdaFUZpmB0ztAi3aouidpPzBQErydoKiQe
r5pz6xqdk3HvpCehar6ToGxp/ri9FnMrjiTchCSaNFRNaQwg27C6PjbSEx6lqNsCFdN8nDUIMmtn
JiZ3OFsP3mcBbkcE3HtC9Vj3FW3Z/u1BzK34uQVpxZNKRTk1wyCC1EcVA4gL0qxxff5vVqZfcTYO
ZJT7JBjM9NQBHlAkv5oewJ2WQZxiwa/mYsv5cKRNruGUD3kEQ7nGd0lD702ifC1M5htO/C7Q2weK
oUPlxOPC/WJpGqXdb5dZRE1mpSeU4z1K3SjTvLDaQsvk9kTO7X+Ivzi2M6m1AcF2OZFW1WtFOGC5
zDxyw/Y56j8M9YPH/TNwfRHrgExWJqfuIMPAKoAuTreHMDtVBLdZ0Az+bdK5HIKp2P0I/HN6wiOX
oyg2AIWBki9b/Tcz0884czkjozzhgQZPiPzYBrfBGq6nLUX9mfWwVahH4gkG/OUVr04foTd0YClQ
JaxDAoV5NvBAtwcyE2YuTEgxAMeBqvI+SQGwfkjiX72+L8RCi8Dci/bChhQFclRKSrMEx2fJN5Z9
UKmL+1KjraPYs+mdY/9olmg5ZzYqLKKfRMXcoewkXWvGOnW4WpXpKQOIShU/Y6G5SbQV4qtlgzlz
67QLY1wyKN1uWKowOwCoEW6XuqPuAk7Y9Z4+uF274vo6MJf032b8HC8CXD2nRzoOCel4wNmfaEjg
JCc99REUgm7DRs/SFtx85tJ2YUXyjsEpktjprOSkQibcNndN91rT0o/BCTwuUfDNeiKSyKoKej+q
yxlMYVt1VTAlOeX6H039qhUPXbHQC7NkQlqlvCu0lBQwUdTrNn5n2Urt32/vp1lHOBuFtC5o2myy
1MZ+wothq+U/TfaNQt2uFL9I/qIav6qlzO+8I/ybNmmJLKRQyoyx9BRa33sKgpDytWl2Q/V0e1yz
UwfFXFw7plqxTAagaEIMgdPjCCJ3ebARSB3m9sL9cMmGNJQsbZqEtyOCauqBDZoXPiRYPz4MvDXx
QgDNHwYinXC5Bn+OQP5/6qMv6O4qk6duCTU/tyBg3EfXvwYRmKsuMt5B2E7L2uREFaDBdnq1LcRj
0H/i6Wyj+RQ5DaQ7JxakyxNISUIByLtITkTgYb7N1C+fmKmz70snXEJLQkBujO/3LyL6oRS/Hb4Q
NOfW+3wI0nUq1rOOdGxITpbts/Yhi/1FEujZxTgbhXRzshrO0yLrktPYgNJvV6bPRrLj8VI0nhnJ
pOqCCh/y3NdwA8MatAz1q+qUOyDPHVQgr+4qfakUMWcFlVxHA5MfuiTlUy2zWiAqSVOdNL6vtK1Z
7YYl3MScib9aiVD6sZBsksKXUIISrNlNfSLWm4INkvAU0OmPI1uQUqSAZqDtc+rKkBY+GsuMinRq
Ym1ylw8UhBat30X56rYLzyw+uhvQ3gwySbSa61K4B0ojY0Gr1ifI6PoAckbKJiaWy/Ml1bS5G86F
JWnaqj7XnYh39cnUSj9izLMgt9ErArisVTK02yxy3K4y3KF6uT3EufU6H6IUMvNgrPtGGetTYU9o
74cJT8etj8d+XKMAR9FB+4CnuxQ07YqEVjFiuWrR703Sbtrga1B/uNg/SRui2I/8CWgEZSMm56Vj
Whwj+aaqyKCcAgBxb0/WNBlSHhXc40jPTmkBXDAkt9MjfegrCucerGprgfmuFubC82PJhBRv4iYw
2ngyoWX6u1GTV2oV69ujmFlywAgosDs4wsA/IPlaHAXIBxdRdapVsq2b7KF2gPtjizTk00+VZuvC
juRaaaqDNimDnRSqaXswj/wiYUC9Ie6Cu4lYa5ugcfMgbAXw86B3NtwRqY+bt3Kss8HYgPMW7Y4h
5DCYMuEKi/aNNWW7alj6y85DiKQQInzS1sXBHLN0F8RE9+oOb4IYwEUXTXQgNbLNp1FlKFWa4RcW
1kBL9wZ/FvqYPKD5Iv1mannsWQ3aBjoygFoFQAHAavvA02o1RtqkpV5Ox2IbWXm9rqK888YiLb06
tbNV3Y90b6qi3nVoAfHQppv7VSNaUNghNvqqY3Ybbifqpi6aYk3bgD4C69DgBaO2L1Dmbr3AstpV
yTtlRQY7f8CzutghlVP6jaOFLzYRfG0Plf4ni810R4JeZ26b2MoDacDPRzNuHQrS5ndjrIsNFDnQ
y2TReB2VueFbUZD7WovmitvOM7n4rUWdnOvs3erwFEStEMg8BcN9xX7n4YrpqatqlTcqS4firC0w
jv7tqJ/esJe2QrvR1IoFJVoRdM8aTpXyYqAYB+Y3TMbSO3Zm46GAAJIEAxTb11S+GkkUNGyg6YCZ
bJuEbD/Ywfb23M2bAIwHlLC4el2BJcfUwm07KU9dNQr0XDJlzXPm+J+wMkljIDk9yWNIQYrV4HbS
RVCc6h0LD4wu3LFnB3H2eSlADU0Uln2s4PPk9UDzt9s/fubERXcl2iw1AHWme+nlkkexprRqC82l
sOHEVxNwkjFt+MF58QtS3gszNedfUF4GvxYoEnE2SL5slkgeK10EYwXDm3ub1GhSVE/4f6LNckle
b94Y+I1RgIMyjvze1kqjycI2LU/Cfie42YUUOd8K3U7xXsTvt2dx5g2J8P7P1rSGZ5s0GrjRNxS2
MgutUuPJVlPXqfDAe6qyH6HauGAGWzgaZ4cH2gvcLad1kx/fNC9Sveyhuqe36X2NGAg2LhCJbeN+
g6NmYeHmTjBIFEzqL6guXt0n8iptBrwm81MNnQllOPTBMeP1QqRbMCIXzYVNQLitTkbM7tno8u9g
YfpiV9ZCUFgyI3m8VvG+KNExdbKLH1n5aoPare6WiEnmttXZhF0hwcvYKpMsLKZXTJa5aMZDfxqa
TW+73V8flg8HpHvwpgSSC44ghZ4hCkMFp2qBrNlobwMTHSaVERleXuXMJUavbJSqK1ekSNA+qtb5
FvKj6KlLq3pjFblyN2h6smpwj9z3acRPCtHK3cAVehcPausbgZr58WiqXs9HdQfMyatuJtneKULt
DrhFeq/aXesnxFDc2iyKNYeg0hc046IVyYnabRpWyDuQWlnISf+lLLsetmUBogeIBZHjepmEWail
dn4CxSEo7rI42kRpbm9VCIUeaRPd6zlIV/tcSR61pHBWVd+DCtHmGbp7wAiDltJir7ZgRggrNDJn
TZh5AQvoSpCePdppoS3s1TlIF46gfz94cpfz+NBkUKooSX4KSxNtRna/bwn9Zo/BCvLpXtMRF5JU
GxBhHVhQeCLWFnx+7gw5ty/5SUyZMsYQzMBZq7t10rgi+o8WpFOKCORoogwjbL8R260S77anzw4A
lwTcnyEAeYXHBaI54yXujqcEIDTa/A4LvhB9lixMfz9bohqALR6rsBBE6PD2oiX01FzYwav2fyOY
/n72/bgoiyadRmA6Hht90AnqHxdiwNScmZC8rG5QV2t7NUdKW9sOKXqPLGdlKGANiH/cXo4ZAqhL
U5JDOTRTdVobGM3ws1HujESgb+BA+ehm/GtBwV9TrBvzj1DtNUuWeBvmguv5OCVf6/XCBLYGxrFv
bGObsn2a+OMSEeCsFbCBmqAcJaijS+dElxZBlXZOfhpTMPt5WrlJWpd8XI0SEzlJniEjCM4c+fII
QaVQ71vsmyZbQQiGVuuiWXinz3r2mQlpujLOiiChFtbK+m41j7m58P25iXJw8wULF8Smr9SmIWXd
ALXTFCcSP5r9xvDGflOzBZ7muesOsFTA/QO8i4y2tBoQEgihdo1BlM6jgNqCHuI4hcLDfdsoC7Fm
zhSSwSYKeCDPQU74cqearW7kZoKbldAPZvvecPRYqs9d7HgZWQDy/T2g5ZMMN0ecYZCyQS5SslUh
Ko9gNEVgjrPK8UBTh9Jk3qQgouY6RlhmHqgkQR7RKKWflK3ia7XgKz2Jhw1VHM2FmikqmVVg3Vux
rn0lilnErmKN9tc67pqTZqExnzFqPwSqPp6Qqv9eZ7qCApSB7tXGGp6Kgttv6PpHT47iUIQLfZK6
BjmD2YD3oSqcwm9D2r3XMeOeXiv5VqXt+BKVJe64t6PKdYjENRb8VACH40UIYunLiUePhMV1pa1O
VtCArgGvXDQLBeaSkvP1fsBjB0SGk56pOiliXZpRdR4JBcM5FVhRkN6KBf+ZGcbF96UwjC5Jji5d
fF8n7uisab+i+YffhBgCsEvYdcjGGkQ6rHrC8gSEL/Ep4rbfcOALPt7Jg4AEVBGkW+CboLq7nCS8
Y1QQ5ufxqXLuYrYBJUeSLVzj5ubp3IQUlxKzD0Gkl8XIbED7wEvISllijp1b6nMTUkIDOR6VGxFG
YTVrnoEP3b/tsQvfdySYatQ1VmDRND6xdh/inq+nSxnQhUmST6HeHqyahhjBEL9Y5Z/K/DLptd0e
xZIN/XKtnapEU2YKG23lqcMmNfbm0u1nhlV38ifsOfDxgFxP3nQDG6JSqZQIry7hAvTvqmxVWI8s
3yE1nRm6x9FiT3+20e/W+qXQ32huj9p1Ujfrz4z13++QNic1RBPkWhCdRt1vdTTD+9ZSOXFuOm1c
f8BVjBfzlWqUEohuKDmLT07nG9ZGBE/1khzrkglp/9u1EHaSRPGpwIqFu5ZvUbG+PVHXpzpOvrNR
TD/h7L4K5e6ipjVMKMUPDT3v+dauvPLjz4ZLK9Jy4DTQQqAwMVfBqum21cep9/F9JBiB+EMr8xUe
Bz1iAwsTA2yE6q5iqzLfNEuIi7kYcG5CWguDOVw0qQ7P5i5kmpx8e3shZr9v426FWw9I/WVYYaNo
SQVaevAoWa6ies3S02p2oc++L/1+agBuLSJ8v6UP4aQG8wAOimFJkHDWY8+sSO6UA8sf12j5OpF0
rbO7pPV053R7opYGIvlSN3AIIWc2FuI7mFccx6Nsn3cLRq4zfXCos3FI5yKaLvKR55gtFD/XFVfB
haG4Dnnt2U5rHi31mBZfbg9raf2lY5L0kQZyfsxcP6wDe8WWQvPS96UzUhjgqbb66fuG5xhg0l04
5he+Lzf2K3FOndjG9yduqN/pEtJy6fPSw8DgzK5rhgUBhqv6br39p8kn0tGoJ9xwEGujE+d7Uq3F
Ep3wrM+icwOYfrQ7oCHhMsryrnHswRiiUzJ6pNpk8UPcurnx8olRnFmRXKjvoAOl14iCieORbBtQ
//b3Zzf32fclF2os0yhCG5yvzbgTR5bt+m71nyzIFy2oSwZm02EEnbpPqC+632Xw/cMm0BGCWgES
ZdPlWnKkiidQ6+zD8MQLt4JSe7np+ULvxoyv6ihETMI5FIFcZokYBI/NMmqVYxQEYKv5Van9+vYg
Jn+5fE/qaAsBRT8+D3Jqufc60OoyHgwjgDL0k04KUAl/tbutkf9qioVjacnSNNaz+4GGvJLIMxMt
TniC5PGbTgsfxVC3r37qxcK8Tf55a1TS4WHSqnJKB6MKzLs+fABxoxtEmyH7kZiHFMt1ew6vvRnE
vwA2TDpUMzIwQVVBuC0J1COxtlbooU7M24UNc+0IkwkkfUygaa5TJlYYGeDeyrVjrnt2aK54tHRD
XLAgF1NGJ2VN9tdC/APKLt1SUmlukgD7AIMAlCiuNTlaGhJukU479o19SkFFVAz6ikTNAv7zOj46
oJI24dR4PgCbJ23KNHCyqlca7ZgU7BBkHPwL5S8tqFYAGixVv+emDHsSBYVJiOKqWjyW/ZANTa8d
M0XsbVGs4q5fcK3rTTNxe6BSCOEsaJnIryBiVLalR7gl1FF/x6ruS2PXqQeOxfdO9D+HwVpqGJmb
P7DG/F2iSTtFSqlEkaA1AzkrZB0hozYm2avVG9/Tod/VxmJeds4nTIQ1GzmVqRdJMqY1jI953qpH
S91rqDCpvx3nx8f35rmJaQ3Pog5oCwYLnoem0NBxDQFRPaVC38PHoZpYJ8DQkf01AHmz5GPfYdlo
caoeIevkVyP3aLSUxJ7ztnMT0mQlBrBGrIg01Kt2fHzELfL2TC1835Z2DsstpR0DRLHGEi50Q8Ew
+wkDFkCBAG/MaIIQSxANyAdsTfMpjt9T1DVuG5h1J0AbESCBAbsCMBNbr4wG/OlHxwxCH+Jt1abs
HBOYm+bjxR+s95ReBj23Ta+uYVXXlZpQsBgm6Fc58lHE+MxsnVmQrmAgjgI5YuVg56vlU8SKJ6Kl
S147U5XBMMDWBagL8NJXWFCD2iXlva0eo7p+MxlO4kg9cDNVVmHd/IbEVOlGUbwVVrEFatRt0BSA
PPDu9rLNhRywykz5bAh6AupxuUX1uBVq2wv9SAyv+qZoR0Tvaly458x5N9rfcVdzcNe54rBRh8EW
bUC0Y1QE+ra1kcetSntJ/3vWChhqTLBxIHtlSOm9hHaQLGlU7RiD0Ct8xn3nE14BWPD/DEhz5ZTQ
1cSBoR1tdoj7u89s0fPP65dLUZskTOoBSlHgUO0iv/jwswISWWe/XgphwFQRUaj4vGJvBUi61YXv
z3qSie4SIIGROJQhLm3Z50nWor+5ND1ebRr6SLWDTja3/XV2kc+sSJMUVBm0LnMDgbhiAPDF/p/b
35/dlRgAlKcMYGeu62MKYbjvxeoxzl6I9pSD7TEix0h/0OPiUIMqkHAQ/YBTOA0eod572/rc6GwD
EsUGuOMM0FFcukDBxxK0Us54dJzcj8Pc//AzAO1aiDUQMLHRayLnp4EWLcpUG8cjCvNB7KZdq78B
aZWugjjnfgpl2hUxBrHwIJjzDERpbbqgq7ipSw/OHDjRptVw0+hyGoJwOB3vRQoGVEsPsm3mJMNC
38PcLKIEDATpxFp0xX5ZJIhCHa1VqP5Yu4Kma8XqPhEKzk1IbljZHXdKUalHMzPfxqTejnm2UG2c
u32COQ0HJ5bsmtKxSgJrpNowHoOh2GRVdG+aUe6aor8vePRtAIXhwpjmTvBzg9Mynt3W0khjkaPC
YN58J2JfWJVPonj1cQ8HzJZgSARHnipHIV0Jqg6MkkedlB7gw+pY+J+wAFgsGsenJntj8o6zYRjj
UMaaMyC3F5cuKTcRxIBuW5iZKKCYUPLEkQlKO7nJKS7jOCTj5M9d6UG/tYSeN0ve/pMR+TQLsmQc
OLosoStFuIvXyaq3weZOG+fjERWjwXMDIQG3Khnmyaw+SLIao6F82yi/0ASz4Fcz2xHnMaorE4Ea
xNely1QCCrHYVhID+jnfQ/o7/XhWbuLHc/4+byF7KB88ddrUCvoexmNp71hxXzffMwOZjXzhfJtZ
dVyS0BAAJdPpkJM8F/wpWjEoyngEaW/CH63vJVmIW7MWIHuiE9DDTNelS8+1w9wxesccj4PC35O8
WdlRdejoElRmzgz4r3C0IYMGiKh0Tyq12nQGByfcqNyrY+PZI/PqcgFmMrPoILwFfgpFIeDGZRXQ
os9Hg484yYLiQR0e0t8f3h0A4EDldmJtmhi0LqcKRD4RpQHDe8ksXwlUSbKSfm1bZaFyPztVOLQs
eBiSJzLEvsm4EZKuG4+knbiwxVrXgyenJ0+3RzODOIReOzahNvGJUqCLLodj105SQw0QoRejckeQ
rK2SBnkzzqJtF/F1DQyayPo1CG1jt9ahbNaycOFHXKftpt8A98N04o0on9KRrdd5pLDxCMafFbWD
x9awn1tmvRhBtCoU7VCndOHxMT/uv+SCYOKFVKy0jAIMeUEqOOa3Y/p6BOXXr5Kl3bY2gjfNrvJ9
bynAwISN5gu7y3ahyscHtGIthZC5dUbaCu1XiOkqUn2X8x/WTq0q0+8II/CkD4M7oBPHGcbV7XWe
hnOZGcUUQ3FNRdPc1GA0/Yyzo2kAm3kFIbHx2PRtRD07qcuNGqf5fSF69jCkUNbRjX6JvmNuK+Lm
TyfMF3hE5cDVAuluZ602HlMsrOIE93xcqhrN3PAQSP6ZkM7cvmqTBAghmIAcl9Xfm1Txa2gI5fXH
618OCJttHT3GIIcDTPdyCqOR9kGrpeORGl4IXe+lBua5yZokMv9uhGturqSDuBgktIdj54nwwVYX
rsJzHoD9BckvoO/ACCUdIpThGQwG8OGopeWWGD/jVF1VGkQAfgLV4932trlFmbiVMUlTv78lbS59
tCOaB/VwvNPtl7WnhC8f//7UjItogXq3pkne3FYmaqsJH458G0I7MnoY9Yc4Wt82MrMe2DMTeboJ
cjlkRi/XG4+03q7EQI4UgtvPrP76mc9jK06HOq5B8hyZYWspCSdHXN9zsotRErltYCaq4vf/MyBd
fmjBOjyMYaDGQ7LWa4xC+NR51olY6bXqglvav21xdsYIypPTLQKlSv1yxqLE6QYEFVgEEVi4yRYO
9mlVpRiGxBhoDDWMC6yn0oxxiFflTc3tYzEpMnjilLOFASxZkKYMUog8jYzGPnbaBopOSVu5RbgE
mFkyIr1J2zjUG4zDPrbBStNWau03C9tj3gKgqWApwD8yNZ4RGKRA3cI+osyCpCsEUPTg4zsca/HP
xPQTzs4TJa/UoUFy7ZiDkSlTpmhoJj/zrx93qHMr0ruQpI4+1iMGEkNvJd1Av+D29yePufIoWwdP
IVoLAf6Rvo8O3rznIrWPJHq1ir0DDbP41fxRj0v4v9kVQckGuYippiN39vK6KPW6LuwjV/aqAXWV
h3xJrnf6rddj+Wdi2pxnK5IlXGhWAhNEO3TqSg/+mM3gZeCT+syc/bMjrTxvej2GrNnfPSLMbRD5
ZrIO3mi7um1nfjxTCwfUW9GiLoVfnRJlQFrHOirkLVW8xnlMADj+jIPhmPp/I1LEorFqJxUNYMSp
n8kYoL/UXEimzC/9PxPSuTuYqpKjZgCq+1H/JkxrbeZcuJ01LlRA54IvzkTQkqDJC0VjyU5fhKmD
5jvnqBQgI/DD4OOxEYrgyGyhqw/XSPlBUo001vpBgE+fbki2a3/Z4fb2is+MAJVHgBFQJsZFSH6K
6GYjeGdY5Nim++Y9Xsr/zCwELtkqOkoBHgdsQzo+rEqleSMIMqql8BiroKN1MMTzR8dAYQHnH8IJ
xd1H8lpI6qC1v2c67tneANkzsfBuuZ4jJJkh/WyhORaPFvm50A9t1pYpktBGrviFnmyKjC9kgq+D
IkzgposmZdCH4yy/DCShIUyHjYp+pOwL698t+5RpB55squR0e66uF+TS0DTWs4gVcShAFjUMgSXA
zQCC14BTXQRGLw1n+hVnVkqLKVmRUv2oWZDVMh5bdC4HJbr54tf/I+26muvGmeUvYhUJ5leQPEmJ
ClbwC0uSbWYADGD69bfph88SD0ss7d2XrbW3zhBpMJjp6Taz398fEXIDc3wN+pOzvnjHrY24yG0S
2lBEdLuEmvGVTIvgayvnnhG9Lf+sLLMo3IlAt4tHcwh1qsi4n6U2B/kTmiAbAeTazKGGDtc7p9DP
zmMPagWoA4A1WpSVPxl5BtnI/o3E+gVoOO7I1D9/Pa6VvT13YP9t9ocbW+5tpYqjTmrDENq9/auw
4GPsbGNvr5rAGw4sqADJnj2DNZ0bYKkwBuhB3iU7I7n7egQrOxq8oRBMwLtnfm8v9lorGkGSGD9v
P+Xysk6uiu/r+8A7frCwiFhMyIqB21MfwijPqWzvx63Abm2GrFlQAEIlKnAgixBYTRw71Qkbwywd
PdFatIv1DR+2NksfTSwC4DJ2rIFDyCLUETW2k98jEVhspR5WEjxIO6DV2EIiUMWKL9Yi5qNOOond
1DVQpfIY5GKrPYg8Y8WDDqk5BtLyIVP39QZYmT2Uz1SkaBFMWgiSPjubuKvLvG6ROncJlAQaUB9t
Td66BeTLUdVGQmd5SCJjbDSpczVk8Zuh/Ta6P1+P4G8o+jmOBHcaMrQOQggkOZ1FSFQU0KyQHWox
QlxNcl+bmg+F5EFHAchB3DK+xPIq5qeS7Tqe7AXf6N9bcW7A1NkEyXo0FSEx93kGkdYFixtBSr0x
zR2Z5DFNpvvWbnMKAZ6NrPfaXLozfgekW/CoZGFr7NMurmo+hUr0yrrfIt0CWmwZWJzWLBexgkck
kqut4id9ikJHsfEoXjWBchYSFaCLRKLt83w1qYWyk5lO4eSWEOuW0wmM9RtrsnIRIKo0wIIOrAjI
8BcHNml1Ky16gdpwXlwNSuIrUA4kcHaAPGVhX1pvX+/B1TGhSoCsCDqBzo5urmR45TOsiw7NbNNr
o19f//6KA8I+Qt4IQJe5NLzwceh27kC7EI0hT69U0DoMYBnp0u9fNTryOpDQQnsP0LwLI2Ajd/Im
RjqvmBQ/qyHcvvVCWpmmTxYWyzI2kwINJVhAQ6jzIssNXzZ/4MIRAEcJ7Z+/CoVIgX3eWQI9P6Q2
lRbSyhX6IyLoS/aCsna8rjJyzQF3ARHqf4ifwYo950DRAGbhUf7ZaDUkNU8kk4igEK2NuRebG7fP
ioOBBQggABEGBqNlFkmPrNGQYyKBR+6p2VyOyn7oIfYdfL3H1vwo7IDuDIAxJN2XuW+uKsA7KLDT
tBaip1+S78boOtWHo6oc6vYUD9nOsg9am/g5Y2jS1TY8w+pAEbnhqsVsnlV2lLqbFIiHypClP5Qp
9wp5GiUQa8X30U8AjXwwtLgxRr2d0+WFDCGZknkzLVhRbZVJ1vY66GvwDwDx59gYFINSG7JTfVgW
TxBZtbWN07ri4hBSE/DTIegBgnjhRgvQMccir7uwKp1dCzUMQkaPgeZPjx1/KjbixFVr8KOu4aDy
BiTx510ex6rZlyXrQjtXgp5c5eI1VixqRfEuFS9fb8S1bYDXCJC2ePye6+CpdtnYlsQ+TNQKF+oY
ZJNIvDIDb1O/RUG15jI+2lrshKmBpJs0Mhmmf6y4uarf9Z9tz6+q9w3XtLYbkK4D37gNDm3USD/P
X8uzstDF0IZ557fUqDbO7tr9gKZp0LDgzoNK5KLS0+dp2bGmkVBci6/VdPgxQQFPz+KN9+/aKADj
wHabyZ6Ruvk8CgvYBILLE+cmT/zfsZb7X6/82mogtUlwiYIR8QxyVQ6yB14nmoXVnxDbeJN7j1g+
to5O9lPb8jZrc4bNjMI4UpxgCFsMRlHJ0OQZvA3K5tTVOlpODW27jSmbD8byTvpoZZ7SD495t0cl
mzSwYk3OhUbSE5gUJ+qI4Ujs+oE5hAEVE4O3fQvas8ID6uJJh1w6Hqgz88DiYsqJ2gChVMqQN919
10V7bapveGf57lh7XSuv2hKovTp/zXtlCxO8doTBqqqi9oGQ5ewhLnrNBckijhWR0AcpDk53a9vP
HAJeX2+Yv4M4m153BhxAWgM50YUX7CwI7ykRfEXpGvdoir+Ns9ZHVm700sG8ipk8WVYUsGzcOSMB
m6PrK2PmsxqSJYQP19KJr8EBsQewbsOJre4u3KVzxwBe18sI1GW57VopZqBMj7y6zNFCPxnfR9aB
whF6RXNxCdHBEgQDWIxrAnQ5hoZ6xbS99vr17K4cdyRtUJMBOAyipMuAkCckloYgQ1hrNY1/mOMW
SHhlkpByAJrBxBnEc2D++w+Hwyo1wtwc32/pp6xPaEVCuUVEsnIADX2u6s6su+ecGLJTKl4M/RAq
2qPtlMg037bju24+gPOLywCShxt7cnXWPhicz8aHQeWlrUcyGYdwYM9pejFG3+9/wDsaBM9I2KFx
+gwLjyomJH9idQhNI6ghornFIrK2KsjHI3JBeAFy5MUAKqM2x8G1ujC2XXrtkB/JlutdiSbwiMXe
BdcRXs3qvGYfpqhPlLgepNohJ2zdK5O7a6c2pS4gjjlv0MyjxBvB0oo/+mjwr6/8YFAf4kLGtdah
ZQQKPNO7rXdUpPe2sfE+X5+6/w3sb4rngx3VUKTDOOzojXkdTemhTqBcYlT7rw/mlplF1FJrPWGs
n7BCPXJq5NpCKaj8fvsxurhAiY4LBEhEeNjPi0QsUB/JBgFml9LJvIyah+8PArxGKLvPQEQQmS5+
35gyrY7aIRzHwBg72pCBdtF/SGgA2YyHOdo2TIQti6lqSJnVwkFSTYibMXqMjbevR7F22pGzQ8IZ
YQvoZRejcBNRq0Vf96FMEDU2ycZKb/38Im4EnbLM+NT0YTX4k+3lW4Hj/HmL+xPNYP8+f3ES1RTI
uanH76P7qEfvKdtr2kmIoN+qJ28YWqrt9DW3tAyNzjgZfl3Qwrl1R68wkeL8dvUSMliIgAEcwsDO
Qg/mtKbiJLwPLbOjrpGi8x9Uj2KLvHh1YQwAbWZ+K/fsQdRzBX+eDlj36cXVOZWbZaC1i8v+Z2E5
Y6pTN4PrdH2IAo1f5HfcvhxatFV6Nb8oxKWWb9EWr3mVjwYXsVSty9riIwzKQad9esmrl2l6/vq4
rNsAaBKibiDfXGKIlNE2AHZVe8hH4ipG15GRKLRBp8jXZtZX55+ZxbGpujwqAObFbuM++HeRq+iP
X1tY3c9ozwAWAx31Zxy8JXDzQx3j3Fe12l/kXVddof1V3BNNdnunza3bJB/Nw9dG12YPIT0SjQBV
g1lt4ZLNMUe2fkDnI4/uNfWkD363FVxsmVhc/g2fZURcmND4S5zqFIlN6qK74euBrK3PX2AisInk
HB9uDRWzyoagJgDBJV+qG4Hr2uLMBP5IMKPl+QyJ4UT9GIlJoubc1AGTl6OJ6qn7g1uvTpHvvx7K
mi1UhaFWi6rjOXi7MoxBAoquhVJ76Zw6iKbJd42fdTf6bff9thMXXZCoDs1XM0Ci88d8iC8m3psp
RJnRcDVkSVApglwNltHdgPlti29Bm8/I8mpADh0c02B1AD3PYrOBnQeFowF1G6cbd01zk6q3qA3s
nFxcFvDget+gxTKmkfM49QErI2pob6K/bNm7Kq3daB2rcdrIoqxwbc3jx6sGr0p80jJF6Qh3ZLXe
AI5v7KPW9nik3ejS8hqoNDj9XoJiBIEtjZRX0zjm1S3cgKcZjWco9V4UW+nsv9iIsymy4MaQTgSX
5vL91dgsyqGGjeaWukOgX/glf1NYdgsq/goUFSU8dnWV8rcpKYH07eDspDfIX5HunqQUVKnjoEgh
cGpNV04DGb2m38iori8iZmyGRqBhdYnuaPJZPVfDIlbZo+skdJyusxYlsl/FoHnaxLyex0fBwrLr
/QYYg6TH/VKAVWGMqV5ou0gOvq6lG85zxcnMfQ7wnSjPAFw2u4cP2ziqnX6ISjQ8dE0z3rmx0V8I
1g17i41b9Coruxg5EBPUbLOQx1kWJIs7xawbLJFQGnHp1HW1wzx1x0qNpS9BynmTQRDlpm3crX6I
tXw6mDbmVxQanxCJLELPUXfKXpEmNqtzzI0yiI0XWaVUG6+b8RrUBbSJfnDN71VPagpqyhuXxZmP
RQYd+UAgoIDWh3danF/IS2WgpS/bMHUuyHjx52u3d/aimtnS1Vk+FbVXPHgWvz5OitGruYZaC4f0
K5N5Qo00HTydcWOfoiD23e6Shb3lvdRXSoP2njbsU8XTIkA7QI79RJpi62o6z5vNluYyElJXgBQs
uTqbyswNIOeRsWtrF5qNbNynhKCXNYsrr+LxXQPqhL0w8ysbRI+eyqYy+A9zO7MJos0FBZ+ll0cX
pizB+daG2nDZGBpVsouJ/2i2FOjWNggaaP9nZj46H06hPdhtRwaY0Znp26Kgafby9UDOzvnctYjU
FHIJM5xwmQRrLL2AhNNUh/aUPLJEc6lmI/IH+anx9B8s4S2Ja3iuXi3x+05pqa2TsjrUp+qxLroH
TR3vSCQ3XnsrA/or4D1HfOgfWiYuahSc0XtkVuEIRDeXkKM5fp/UGA0C6EAA4O+vjWWuAq2lNgSW
YUNTTk0c01zdwtmvjoKARMmahSlxw39e+DLXjCStIhE2qd3Tziy7QGhFcV1Gk+1/vS4rbgK+Aaor
KCqiuXi5A0hcjW7LRY2KbwA3aE6HpjsMxX9ZFnQOAISJdBWaXhYDikDZW1lZHWr1yBidtFTWdKg1
Z8eIm25gC1aGhCtrJvLVkda1l7DVCCl1xD0YUtGd0NBh5iJgaN+Bps53HzHz3QiGbhREgPk4S5BM
suhHhfA6BCHNcMzd0d1PZepsWDHPbkhQWuCMor48tx8iivk8eZVdDgPAvTysEK5Ode7hXww0zS2h
Ru5XNTytfoyKXSuFl0xgXqcaRBGAbnH2mrN3x1OlhA5jXgK0nZN5FQmsJABJFMCRBi26fVY8GBw/
5KASSuME9wTvwNJ8IskfMyIewb7r7hz9Ik1/N5nf8gvTvk1sPzLQ8kxzI9r3THgNxm7sSvM4KhG1
8sqvcoMmboCV9jp0rOv6t+lp0bSMwu1cYkXnBjzL52nRIvCQDmpfhnHWgUn1pepPQxJtTP75Xvpk
ZHnWTUcUBdiry3BkLaYVFOluvmvG5EK46kY4MH/vp1j183iWqcloclXeSK0M3Ry4CH4nUVUflGeI
BHqqgkbJ8aUh9sbwzm+Yz8Mjn+cwETpRrIKUIYQ7XM2mira1SqsWcPKxddELrC5d2eSKqnFaWOB/
6oti46Rv/fji87PWYSBcwI/nBHoifhfdfdc5Yno+fPyiAgmm/yFvUiyJ4pyqh9E6lNnBEBvrfu7s
ZyPIhznoKgeycHHLx5arxGajl2Fmn+L6EnvLMjey6yvzNKeJ0SeizvBrZxmbMVS7rCwpQxUknrTb
0rde/3lUnQFNAjZpCe+uM25YupJj52a7rsJjaitbNHu4xdHA9/8zMH/Ah0CoJF0HgGJZhgWxdkOh
eV2ZHERm7zUruhzHcmPZVyJMEKagLwF4ADyDUPf6bC9JpcUbVNNCPQnq4wA5RnJK01Nu3VXTxfiQ
f7sBBl4dOd75wQxKu7OIVo2402fDgPHl0cXgps9Tz560NK9oXnYqTa329uuNfQ5lXVhczKhus8bl
uYod4fIK8Wvh421wA4Rr0PB2n3bqvhpM2rpiN1nm77SeNgLP87fX3w9AaypCHLCbLHkOeGI0jtJ0
ZWh2dogETWCAiaar8p09uLuG80eOcMFLnewmAfOwWueBiLUbzqvd1zOxcvo0KDBDYNkExv7sFpHS
bayJqEWojTVgH6HSDWj0lfRrK2sbWEf3Bh552sydv9hQQ6xkrnDsImyjnEbkJsnuEmZ5yJJ7Rpts
JGFWjeFhBG6nuYl5CTxSU12Zyi4rw5rd2F1DS3Gda+peRSK3S8aN+Vu5IKE4oCNbbODIIKn/+ajU
udWXvMHZ14qfxL2L4v2U78TwfR/50cqyPyHmeHC1FoaUmIh2khgk0T/Taas7YWUvzOSbeCOgRWHO
GX0eizMhmWyVNgtj9jRUT3n5Iyc/vt4IK67yk4nFuYOilZ1rvclCqR5+E3f///v1eYAf/GQ7TmWk
1hgA0x9LLLlRbSVTV5b70/fPf//BAiJRqKLzeYr616m7btVyr5c5yoJJ8PVQtgwtTkxV1/WA+4yB
rIImuh8D4JgfS31rX22tx+LyNWasc85gxpqkl+e/lAhxl+shkR/YxZtdpUh5GZ7TV3tmFdQq90Ct
Qhb0xpWKV5CnTr1UUde1lEut2YvcpBl/wZPK6zubum5+QEc5ovULyHXSAQTU7EjKHUnbh0kbd67C
PJf8BnkJZflT5kJJQzkwwgILvI+25sdQhs4gL+aYv9TuMYcsap7djerbkBBqJXuj6wKjvjL5lq9a
mRKcZ6RW5uo/QBmLTZTLgURFyUSYFsAFidiTxvcfTn9pVMCrSuZW/mXSk5sjExbeZSHRBq+H0sqw
hZWdP3IRMcwJzP9ZWESG8YB3LbdTEXLtAciqdHgylY0duj5P/0wsvIVsO+hI14UINeeNkMua+d8+
AZ+GMNv/cNS6tlaFmuP3e/Wq6PexcxynXdxuXBbzBv9qoharjX4mORgES2Hr1gXwaLQgQRztEf2g
qnSqbXfjxK1cTsi3mqqDjIODDMfiXGu5WgDYR3hoZqUn4oLaPCRukLGIdvq3++JN7DPcTug7ArEO
oG6fp9BEnsZo+4iHmQayEBcg3+i5KL8NAZitALoArlAdQkpLFo+R6HiBxkKEsr3MbNpuYehW9/KH
31+MopZZVYwmF2Fe3GfubY3S4reLpfMQZtbMmTEGr+mFW5d93tlORbDXysnj8i4lj0UFjMGVGF+/
3tWrg/lgabH+bmdkaR5pIoyg7JHacl/JCy5/fW1kdVNboNnAos+kwIujqWTNrOZpYcYsOhefpgPT
KOmfjNybvt1i/Hfq/tlaHNNIKRQlhx4qQPmgDmnUHdpMNqL19Tn7Z2JxRp2a1drUYDh21lEl2juo
Aw1bvIZrRjBX84sHURx28+ezkvM4GzPdFWE5gdHQBGOjdIOxcjd6ylfNQEdxxi0BgLpUbu8yETlG
nlYhlodGMaLTvgiE8vvrDTBP+tKrzXVrIC9RVzrjvbR5qoMjvEAauECwGOkplCGHh69trG0yOGhk
mU1sM0hJf54w/Hki0ophJGgzFn6P+lFJdQg1TDdOusG0szoeHXq72M+4M5cb2sEwjDLLqxAgKV15
FsnGfK1EWxjBv99fbOIpyYgyRVkFSnXFd7oLLXsxVEh+/IenySc78+74cKdVUcTVSMWcmfd576Np
PuaoYB6nrbVZu2WgsQZAvw6YwRlOvYq6sYzHBOPJ2CvempdpEflWzFCWJhfulGxshdXps9GVhVQ6
3g5n8YxIkl52GJZavzH1XVM5cqg3E4rJ39xyYNIDqyECJtRJQTqwnL4WLZxmJYpw0pxLGz5NRbo+
Ku77SEKFVrnI9C0ibPTnz60Jn84SjOJFhDw3ml9R2V8408KR4ySspAih7Zx4Mk9/GVZ5qU7O/ZC6
r1UX7SYy/RFqBIJnpA3S8SKS1QGcNEE31HTU3/tSp5Jxb2xcaln1LlGbHbH7XTajE0xZ7OsxO+oo
pAg72guWBSMIbCplujRd6c16fIWw0LgFWfjssRfOzhn048CnS3dQ91r5UxssKGaYlxxwg0rTg7RJ
/cbs6cRegGEBt5wFaElxVKPcG3rDVwszQEYflLscCHPjvekfTfCkDSDmKQERy1wVXGl83zguYkd+
OzagX55yKsxmN2mZPzidX4OgZoR8lxndDpoO5fJffAaYWcRziNxxiCW5dlhL6Hu5NfA5gnJbQCG5
8jv0y6SNQbl4FOovTWtPhXWYTDwsdOWPrbHABOAqU3MUnu8V/H9t894mEnV+4xbdrV6aJE99lAWQ
fTvGmryICUFSnwW9g1BKJp4R6fvGHYNpUp+4kkHVZaS2UXtOB35/QWtd88nEryB0GBjxVRsD+1zk
70kRnUYkfYZaDcaG+dbUeZZCriZQTqCh7gczwG7Q5Y+EsxtnlLRtUYnUK7kjOXlhvEQVQF6K4Y/u
XPPBoskoPa4/qfFLkg60Kkc/iu91C9jxkVEQgdJKBRXgMIDjZYLAZXNruJ1HWpSDxonqmn1fobGM
5H8YBy9gwz2kTUIV3I62AMVcQVEVo7rFbhhKERHAVUmteUQ8EAI+ceWPltlB1ZCryJbB6Iye0pCj
6iho7gJJNzd3qgKCpK4EObB9NNMX6EjvLFkecjzTXO0+FRLdyIbfxo3fS21XWtdt/0SSHyV7rJF7
NwBYbGp8qXwaklkdEy7fukVoGMS5oI2q09TkqDffpOVbKxzQ34ldpjSPowANItSHnJbvSZ8GbmsE
RhPt8HX73mKHcpZ5dQjNWmA5UDZJE+VqThQZCfeJoe/jUpzsvMS0kqBtgZ4Rr9CkeRh7h2akBL5c
HKa23M3KLnoNyJmwgobFwdBDswJFom7sL9zqLervKlv1dIhakiH2lcm6VexmVw/8NPTikBSSVtDb
hjyIp+uJN5VWkKI9u+qNoJpij6TKhRTXRdtSiMmg+hR5sn/I84EyZdjZxWMGOQmUM71MvCrkMXMm
2o6j57b1MWK/tVb1MrcNVAXgmyIPkpT8iqGea49PSVFSxWm93M4wwikQTu6PNUiILSTkbNMD/QGd
sjfXzn4yEMzNI5Wd44MXZZ/2JZT0Up/JLNCHB9ut96SbdYehMj10s6AYYoyiCMoWOuiZOFgE5TGN
e0aTRpQ08VFv+mA0LD/vpWcP3PxRm73ipWIa6NhCBTXBXSiQz+Jp8JQEuki94k45aj0D8bO5c+I7
YRHKVH4Acb9vjm/VaFMHR62yUBHL3yytuZxMhzZw1SWO1ZjZqJ/9tpE8YOjVYKZOGyMFvBKSPGYc
IHlz3bmxV1UTBZsiTSp7PyBT0GiNX9TjrsyicEqaGr9nv3WF6qso9+lJ7LUipX3W0mT6Oai/CkJ8
NhbIpqoeqjs48xkVdeSZPKG9W3l5vzdS3TfB6lOyB7suvaYnFDLhVCs0v3R+gbnd0zp4UpcEjjJ5
EX9OkXhoGUA68LBU4e+jqu6s4bprh1OmZnTMND9HZazDLTDJN8lLqLL/QkbUY+WphBfUFetUolW0
aBrU6lAZ1G+sVvfUIkZGxaEK+gejyjzOmDWO3uNsyK5iuBlWvqbE8sG3stPln4HY+9hIblJmU10C
xTImng6PxCqBVlRglsFgzDF/Yop2cXItrOEwJlCQH1HSzFH1NH+18Z9W+5EVBHu499oKQx5wJbRt
ACqXq7HDuSw6X9p5kIE8L8KS5YOLICWmanyTwd0oGTr3TGpkT6Y0PRujqdXqNIG63cI2NUV0sKAM
Db0g6BVOgQV9HaBvKC40VLtfGFpZtMFFIgdu0IhxX0ucCK6d2iKlSRrTTORXcRXvk/pnW01BRkSQ
dA96h/+K922uBVX3nOaxn/HfMUjbu7nImw9ePoNoR1RFcLyLGtkhkXtA2j+7RbmHssyOO5anEkAC
XRL7ZXHbt6afatVxKgfa55OfTem92TFapHCqWm/fNUjJQI8cl3N0AGqDdnDZE0DnOs6OXcTXDDMa
G0hR1T80HMXEFXudP1fDtSH5yUbLA3pfaRNrflvrQZlaQQlon2y0OxUtBGOTHKshCjqGPvZyh+7O
0yiMnV2ZlKcmumTbwEmMXWNhUTp+sPXkhMQXww2haGbgCOlFcbdThRakiR640txzqf3sFTAM623Q
MsVr6/d5NaY0Q3LpGWohl6zVPBQ4jqVgOCQ/rCH2WNGFzKw9cLdQZawuBvLKie0J4j7kWOFqkNSd
HhMomIzdS9ZnQa9Ph2xQPMWwgykJRZZ7dolifF97IIUORhwWlfWPRmV7vTIdxhKpv/q9TF/GUcHR
fs+s4kIp2G2Jjkmls+AO2Ym3b8JQrwfsldjWvNot0Tn+NEzT0ZqmnVYB7Z/YkHa1LxXL9Vr5CjRr
AOq3/aiVGa0dxEeCCEogHaLGTdB3mc/rnsq03Wlo/mTtm4rb27bioB5zPzVvBSEo8fdXLWNBahQn
ojmnGMCIyroTnUNzUHPY0gyifgp4gciCPLJagRHmpXZNbQQbLcoyuXPjyPyhMh5TJ9mDBHbHM3Ov
dCl8mdBD12l+1OgrNJr3MruVsgvcobrghUan4ZUZcHZIr9aSwMHFNI71YISzaxP1Z4MXVGmmvlne
2wL4hLqkc0viKMzXSUs8EoMnwkZMlnQI/HKwrleXQukeHf3NBY8AKGe9Krd/c9X9bY85RFz7nVn8
caCM6Q4IBKua1qC3MtPEMxN2SBJcn0h3sPmdCyBFXf2cgz2CiKY0Ut+w37QCmVwFn9O7F8gnXvKY
7KBCDSbrDFfPqXF1GufvaYkbu2O7unRfBZPvaMq7QOZE75Jj3Ikb1LKOMhNXef5ms8qvc3vXg0hW
qdygaM39RHpIy4y7IrVOVSQlHQpIZCfKfqyTS+kihkzrk1tWwO2hS73ZRQoiMCsNTCcBwTmiGjM7
AENIh9YFBSfwCbHlK7W5U1TrShrPyXiwARCvCuUKNUavGOp9WqSeRmpfuP1TpWTAxhAf0Qhc2+3U
p3u3KoNCFQCVZtRNWl8wZyfdAW4drZlq7sscjOF5GvAIEbwq9mjmCNqe7WQrqXDJsSTiTi2iXW9Z
FNVuWvd3xBj8tso8R86w22cXTFZWxmk/qXdg47toYoSo1U3RXutqhnLCm2JF8F+TRzCzych2KmIi
gLupC9K+sm09J20gna3uyqmmaocbvDa8gbleP8FPq40PVWH8eeuhvzboOWDYqbtDjiYsZXFE8ino
hOq5hjg2CT+iO/OQVMTTbXFqpHpEqd6vLNPDJeVV8mdi6YEF7DLovUKF5CfFcAJT5zeFKYM+uS/1
G9AIeJFNMM4/XHcu1OyXLEeqZ4igdPtGdSKkahoa2cNxSFOPWzHtq2TP0ShkyBzwmyIYOuNIYnaj
lNNdn7aewgafdcZl1sQUKriIeLQDFouqTQcPEXtxLTy1Yn7XW2iU7X/3g+k3BTs4UFTo3cLTex2h
Qob4L94loLukRY3lTN2DgmtHRMXzwNQjOpOvtJgHSisuBSIGHNzxjyjUS8O9N5ScKpO6B87YR9up
hUffjd5qlPf2ZVM8NJJdoHCbiAY1CtyiTe33qPtlbXw0nPcYPEhKAzkOwg48au/bpPgB3lvmR2Nz
I2vgj7r0oY+r/ZQIHy2Unt3LwBmjwMixoswODKf0R5DCSN3jKqh4LRBYK5Cm1wya4S51caMbuCfi
gR1ZFx1qDKwcXcqyG7frBuST2hqa3rzHc9K6Y72h7HXckbwAkC4Z9jgjYSbtawD470lM3ljbBIl4
sbCKrsGDYTA9ngH6dFckOdUaBLvsVFY3GjhdyvG2dDOqgEkZzlfFsAuNHRTZX492vc8S43rM7iv1
yY7v5PC7BPm423f7mIlDya8djlB7dHyd4xmYPOM4XJjqcxNLqqnJdZaJt77rbhz8dyf4oybaQ1XY
e6IoUKTOf1i4CBtRvoMr2iMd28e9EzTaoxKVnqO8gzrOzyx50ek1HgepdWPK8ZlVkZelJ2Hke5Ro
93H0Z9QQkqNzSLNfNCA1skz10cEU1M1DYv6UehPI8qE136VeUzLhlVKEeXrFXccfjAtI85LoMtGf
dQy9auRjL/kB8Li9Od7amAALP+0qQR7zvcmqoExMkNO0FyoByBOvKcdEkUxXfvLhJsP+6DKH1gOi
UgMf7jR+59h+qSHwZU8QXUCHRk/b/LXsT63zbhYvtXhL2xGuUvNk1IYEX2zH2q7otKAHFkPpXkin
UT0Vlzbaxg2le+sh7OwjLII801b/zV8m6GU+BJkyG7hqJHvOUH8JWCJSpbfyMHMnuONLp71oraAA
Po6nHrTDVc52Tf1s1j/67FLY9+lkHvr6u2nUmXpDR2sbmhpt1FIWyUdQT6EJSczIpzKI7FBCI8JN
v80MtzAyZ0A/ZOtkDjzd1AH8Vug+2Ibab2PDFr+/wA5MgkcGQ806VIHgmyaFanz/dcJsTogt1urj
NJEF7cbg8LZodcBcDDxbzcbyUjBUc731/39mFrnzieTIRSrAiUX1uxxHsGhaQVbpG4M5yzL+na6Z
QARd3zbQQp+XI1OdyuwsAMVks6u629g8ZBFFK8jXY5l/5WzKQH9vAO+3Qjfajgh+kgRQFSjPIBh6
tdEtNUzQEFDoRlnjLKk9j8cCohX8OzPx6KJGCzKIvs2RmgunZySr4Lq/Hsjqz7uAHDsgGZs52T5P
Vwckes1MUYYsuoX7Eqa2YWBtc4E/CKgXUKWhxrBYD9XotdqNWhYm7h7+eGwCtd5Y8v8j7byW41ay
rP0qE33d6IE3f0x3xAAolGHRiuSRdIOgRAremwTw9P8Hds+IqsNgzTl9JUNWJRLpdq691tqvxJbT
0XjbxskSXMIci3WFqxLX/qMxNeAFslt33NxlGfz8S2eYR3wCSEDchuFyrE3tAq+22tpytdp2hXGM
x7u52cry4qskWgoEg22dusKIrgqsCdJOEEHGbhmDlzLeFJ/1RcoFFRW+PWEA9iwU2RWoKBZg7fJQ
j9FmsHNuYpdRdqV0iTfMv1mJ4+rhfdSMm7C5HqJyX+vGnTKd08tAGX0Hi0YyDK5PMmy1uPkFAFf/
2le9TQEhp7xJb67zu7+WczcO85iVN6yMiWsF4h1Yzn1xTCPnynG+tlV1LAwgB5tLdRT5pqR4dlH7
lKclagZlE8mLmhherCO2atMrJXtFV8xHaTGCvoJnbU5+pz2ozudOwp5E0f1CAgSSsq2ElHzoa78j
SG0nbafExUMLfTa2+l2Mb0WcyzspSa7KCtQAsGdUn6FcEGWHADLfujZ2azBEbv3EdKUXCeomAz+3
pt0Tw36meg7AF3t7l3tRmLp5lKIzCP3SaVw5z7zOPHDpDAJgxat2dL5WRnYcF0EpsmkbJreOGu4K
wCdHkg69yWyZUIxFyiGRD3Fre41UbXStDczI2iJlcIWc7FteYNzp/mzK/qQqmziS3YKMEyfoRQu6
lfSJL1d6kMGxbtQ2WOLFW6Rhi5xyG8lGCK9cBoJOTYBYg0tIaimdi+ZAceuiIMrr20AuBz+kE46U
X3amGTQFuHWo+PKUbXqDEhKVTYHI7HPOrWs276sl1vediAskjK3JvM29NoGgGPUXSVp9N8LFvICM
5OdS4apy03lDrGPD7Az6XufqsHMyK77SlvirnU+d18XdSxqp2GQ/zrpzyGEkR+Nh4EabG3aAgNTX
EwB8afbZlS5WmLcZOq9U8i0Ryn4xjM/dUAF7RpsuDtl57a/YK20KApuspUAT22MjNRs1eylleVtM
fWDLpauSFzBrhizR7pVO7IroNzy6LnpDbEE+y7gNdLiGc9J49Qx1vpOBCBmGnCXJiwoa5kzR7lLr
UelvnT7ahrMDKCtxAzT8SG99O5P3Q/6tre/HLLpbRknbKrNXqnUwkuYoyxBQR442aasfNESg1G44
lrhFMFKbyloCZtWlk4prJR0zBOVpUBU1LSpeDXRiZhI5AHtvttV+TCS/jzsIG1RzjIQXSt1zYisb
hQt7Y5eBA8FJELuSyR+Vzgun9Bhn1ab4nmiPg3jU8q2l7nntnqMFadzgG8XNWZ02KrpcvEVi2TeQ
hYThJor2VTmA6mFAHOp+War7vPkmqtCtmzxIenOrtGw6afLFUJdAjMZBMtS9SCoXiYRfYStqqt9T
x0tHQF5dDQSohulO1qC5VO9tPw9xoTKwS3cBubugMtCoeTCwqkO8gMHBGOKGiWoMeB4kW4n7KjAG
1BRpxwW5i0Lw95YhnfUFnmNbj+6UhNwXUxEeU3kagsweogsy25M/mQ17QcL+qkrZd7mUk8sCGwfu
o5T1dZRW9cKxa+7rKU58+M2NX4uYhIfdWdtl4r6cSWOMhUBu7AcxJZsszTH7W+YK6nNeBEs45p+p
8KRsqqRoAS6V4W7SbSmQ0inclvNkbcpsGndlDioURXblCTWbN0mCs5TW1iFphFABX+nmfa+Pqbew
a22YsMumS+xkE6WZ5vc2xVtTJxu3BFDydgwHcM+ir7wwVRUKH5e6bwvRHQANwhskqMpWDh1f7gzE
turomooku7FeO55p9VzdIM64GFkdE9u5s0oA9jzL/HRk1nN89AAu8bRC3kiZe9htat49LVl4bffh
ReMU98LqSm9UzKtalr62omfGKaZLiiAib5QXeHVNP8Jo5korHxehk+M1j1HGHVjRn6O+uS26+KVp
jMcwLK7aytzNXX49z4biaTnjPo8gTZLVmts0HTY4VAZ6NuwsxaJwVbXVGuWwWhS5lGf3ZLu6bcf0
OIHLtTquSI4TOODFNpf6yVphkshHj7xJjRR4Pt+PnDhFXe9QAFxCSjlKOnYKkQFaZSYj13+rIKU0
f+nH5goygdcqzn4cmCZ9EzSmdTc03UUKQF7O5DQaWwtMDqR2Sb7FwMZxFl93UrI39PbebMA7xuIl
1IYXtK6kUhp7p8vNVhuLu3LJNKruKZu8VB9MY/pNT+3HxlIRiGfWRbQoG7S5u9zsA3AzcO/JuQeA
2M/TCNghtvEguZHd3DuS5qEU2vYWN3cnIS2YOAc7sQIpUS7kyL7Fec6vjBowWZDZoIQtRMXRk2Xb
a4f5QJEzzujya22ad1lrsUG2W1JqG2kWBCfaznSc3q1KmUTwFAZ93Sq+ki1XzVDuk7K8HNIWz1Bt
a+vlpW6K72FoS97S13skGmj9TKYx+NEPUYInjvkjGwoJ6uIFD6tbqnIchRL6mAvFbm9FL0lh+4ql
Xokov4+b6d6Mk22c5j/SJDqYen1MnTkgbj0KnXxEOO2ymguKGIiHBRetbL5rmviiZxnIVrefANMk
p3ZzqfZjdfw0R8OxJOujNKqvpNkx4/Cto5dYcnZDQ4I0bQHUzXssSzwH1HpcmCmp5iUamWgVbJxb
UBE6LiXGN+AhlEKZfGqpHo20Dsoycxdu5Kkd8f+Op2SK24DZalUYrIHHqOou9qu8dg28tdu2aeFn
Joh5YfnRKOBO6yY+qNqmrV7iSfjQP/ddjaaByFKvrYMgb2400gPWFgCg0pWj90HZpg+KPWyqLNlp
ZAmwcA/iIXWjsNpkofAkydiHdHe0qfNs9JtOJwHcqtt0RZ6j0uujdjcbI+dUFuRy51JO6mC2C1nr
5ZZsztERgy+ls2tCwO+m5qD02W3tWBsprzG5rYC7woOdDZeamfrCYsjbYSNn0IJzs70pmEf62F1J
FjCt9uyQUOnI6uSVeVxK6zhQck4lWVH2sovDvC/kyuvCwjfzLxzRLtbtd01J3iFWSTkSCCUMaWGY
B7NX/MGkZoTckUIjSulmP9OZO5X0bCvJlZolR7WJSZYpm35qN7r+xFbU8nl7k/Tdrl0av0oHD8q/
X2sDCUjy6uQ1yext5vC5doDX1YVwFMAyLYOEc0uTGJVk3OZ6/4iLtDsrJLXq6jsoBOgg4Fek15eT
nm5Hpf48ka/v5fhTQ5LWrBcP4hYZT2dTl7nP2AQkOK8m/CAWGcSL4sKeqD81Db8DBxI1MCcbHS7I
LFbPlTWTnL4G1n9oUsKOYSEMfEiHT70gMlPSQK3DPXjRvoWiqcUlVTsz/WnGwA/Z+aZqWb9J6+N9
vEsb+XqJ+qPQOFON+5FUY4hDgbqq5iZzZ9RsekO2TSz52GGTPpcNpfGGi8x6Tq0BhPRrIcWuymFC
+OgqSnXhZDXiF4C6lMR7GsuuOpWe0S9BbEDW7klG5/XBjoglinKDj4IPruQbUQlEl0OWRkuyJK6W
ZTd5kR/wk/WG0YEFRC5LLr/KIXCbyL1yIdFfz0c4UEy5yLOdFCZ3Cuadb5bUuYk0eWtUozvEtWvl
DKeie5IGpEVqq0RZL2XEx0Aj2hwH2lJdcJi706L5oZA/FV3pdmp8mbTNp1jVPac1gzwkqZEMfpvK
Xq07W9vqcNfKr9HJ7WRNkENSfCeWNmE9k9i0ryyshNmWfKNRQb3ST3pMTt6u9/3ySQlLUpCGy/00
0ES+nTXjelbFHr4omyqpx2V0bfK1k9pcwLy4ybBW78l6GLNNuDT4Oq6BbW3e62Nx7CX5alhCf0ng
JcgE1Ir00JFedyYJQrr5MJblVSanm7RInktSAv04cEg+U0wJhov2bRTEbqMUFKoaTEz8yBCMUOWX
GekJs9n0de/pauPlsrFN5Dzgbue2lbpz5G4jZa0/Vi3MnMdk+FyxhJQoYSzib5GR+WrWc6Aum1jO
L4wsC0oHe8hVFFBZng1FQI2VI1E724rqWVBImjjfpDYtzvYxm51bMZCrwLowcdiJi3qTQQVpG9nv
ldYPi8GPSjj+c0gwxCyussvYCANtNAKRNV7H2kiawVeM2YsssaNi4/eYZDPe79s6rfcGOQ8VaVI8
6ZbbOOpubqNPTa1u6lDaJo4cTByvg5MEZlKBJuv8VmyBwmplSghd72b1S0/OjMrRBEn1D42jr+nZ
sbLSkzPqmHIx1Ko2GKfadezvulO69pi7sSHfZagDXLnUd9Gk3RlwkpIi9kuwmgl9MJpON8PIop2K
7ThZ7PLzJjMz4pQ6yIzcD6Xs87DUHmE/hb+1J6Nr3EhDLFSXe6e1NzY3FSXRDgrt53pOpDq7hoka
q1rPb8dFEblZJpIRVu+2SFOJgWZXB2WrsSD29PElkadDZeRe5kCNabugyzMA3/WOYC2se+hf8Ng7
CRKK0dyJXD8WywzDob+kyt8nSwgKnXD2yV+ScnITXXBcpMdCzv0s5TjJo0Oz6qbieDNn3WUmt25R
taT3rqUl3sZ2f6cTK8mxdVAWlbwHt0kr2tQD1waHVFZefiq73hf2sE3DL5LTwU+KDnoeXvS2ygod
yGbhtECCsINSZRGpDWGyoShkYNt1UGTVcYwSr01LCjJUG7UYL5pc3Y/O7INPQ8hL6a30tYA2oC6E
h9whR3QUEiG9umY5ueJ1JrSFVvKVunOtgeRkTikCSSI7HMPXmobDkNtkLO1dUdx2IvGEcPZmUW9D
EnVZ+qUyhi1oFByx3ivUzCPf6Gr97FbdVRaCO6T5obaxUxIqpcdUshksYFW5wOzEn8hpROM3G5Bj
hlkzaxj6qd3BaoWf1y8F2Toy7l5kijsQbq/pBaDIo7DjoK3STdfJBxzVGFjIUjqsi0y9dEyYLAoW
7oXEK0J+bmr7uNN21ei4aZpuI7P+WraRj/ka5DuNNNrkQcr3c2FCIatf1HkORJUHeW6SgOLeyRmT
muoODc0WpxvOUHxXcC4KbWxY1Nk3uRgraX0gvUMmyIqODYdMHsVgJPOxr4kc89TPCV5CfWDKJ665
YG/b95DAmu3UcXvUJs+pikvBdcIkZTpjakOywp1Sgibnq1n17gjTLLRHLrHlhTGSCUxGzsnvjUie
hvUcCtUt3kcZ2ffHLM+3axpZSCmJkXE/FsahNdRgNkg4hZU7ksgf7Xzf6Z/LugMuIY2FgSLM6m2e
saYEIENhcxUgQmikvdSTGEy+FLl6MY4iyBKNE6LdzCIOxOxAkJE3gtSoiPMgzkavqBbXWuzLsmk2
acpVA2lSqKQk4tSjk0ADYXnWeRdoZneoF9kdFsUzFMi9Bdyw1thbBJG1k1yMthoYpcS8l8/g4u9h
ydRcQH2B8T4S5xOEl5HX44JEHRRpw4P/4GGCTXbnG+Qcrbj743Dv27ZO4F6rjxosqwXKtOGoDlw9
DePP4L1vevML+Kj8FUx0TIaMFqbpt1C7snJMm/f/XidOdBhyryQ0QhPU1oXF8eScI0a/B4q/fUsn
mLUZF12oCkZkjWYWtx7OjPh7OYq333+CVxt6pkfWuL4jwKnxrjJ8rE+7czZ751o5SRzJKaJlMYOK
K/pL097VPTvQiodP3z4ejncR/p8j/kqNfpMAq8tFmIVEb9ZYoLkbm8dQP8PsP9MV5SR1pAEFmhZy
75vmhwL/pjpKg6/awcf9ONfIyTq0rYzTeGbU8xBLuEBJrvMWhsW/+bZOiOJLUXYxl7nyRho8AAi9
cjlEPu7I6+v4XT7kzYicjDxQ0GDEqVzemHZhbPIKkHoO28k1jVoDsu6Ei6hx4p6eVsAknXGU2xTw
ooj+sLSM5BWnLDVfqPAAM/7kQTSkACGGSeWNiD3gNWlyq3O757uzz4Lwj3Pdqn4+WauFXtu15TDL
o/BqKW5r7UurnrGfe3c7eNPEyXKdenmWsMZkO0h8gJ/oT6XISCMi9qfKxu90K1002o3tROWNpZN0
grqtA/GM9Y+PZ8W7vaDsAXlwBHimfrKGzKELE3Rl5U2rfU/seCNjBvZxC+r6Fb+bd2+aOFlB3RCh
zRmS8kbVMtPHueCHmXdxYHekdFq1H/wk7lfIvxCPGChYu1DTu6DIbYiWyxBvLUIuQvNm9paEez1e
+PUmgQgTQH5xvMkmvyJnwoEMCt/w40c/93JOVqUaN4usRjlDoP0Q3XVl/1FvkXUhUJkb/f+rl8PJ
QrDGLOeWY2NfYjz1c+amknPmTHm/B//bwukuDI156cKFFrIQZk0Cf0kQnv2Zt4RnAmAkANSpQUPZ
Dr06VfEaqYzutUwdn4+//91IyP75/ScLLQ3DPq0xe7whyRqV28kOQiQGB+XLx828/6p+NnMyGLIW
imqI6MZQfAtTBDRnVtr7++/PfpzWMRmqVpeKQSpu+kzaJ0UIKrZsFi29C2MdFQQ5vVgtSXBOmxj+
btieiy/e3RPftH+y1C0NmmFYh1BSmutVrqF2l8IozgzWu2/RoWIUVdQx8tdPAj3qFebUDy7Lm44L
QgNKCpT08Ti92403LawH9pvAotDbZJGbtryppqdW/qYa32USiP9eGyfHhzpIUzcLeqF2pCrKwhsT
Zxsbnz5u5dy7OpnYajTjERZjUGoAZ64qhDMLc30Tv9t437ypkxndabXVRFZV3tjpbxmQ3KgfnOo+
Hs8snDMD8srDeDsgIqmjzqAbsQVyWqnuQsK9baYzvXl3G/jZG+Nk+iLBlNDT0BuEe4bZczgUEBmT
Iyo4r9X0z//W2Bjqr7OM1KRudDWdEstwnbYkGlP7j7p+rru/YyLpl1WsEF5tft68t8q2eyeeOo5e
cbFAv83V+0J+/rgb70+Bn22sU/BNG5MzmGWiNeWNXj2n/aXELTrKUblJ50ptvj86Pxs6WfdRLddt
GdGZqIFtUVm7uNY3nOFesnTbsTE2H/fr/aXzs7mTTYCNR1ba9d05y9DhNVzfNUq5/biNdXn8fvn8
bONkeZZxLQtTo42llW6tvIbnDA1A/xKXxzHRqYP4yVLPzLpzw3WyYoeUYp+pxd4GprarOv3KkTDS
QdvkLvE5g7b3ly2+wThIqbDITtbTDIqJjItjlRpCgxqs6ZOXj1/guRZO1lAkL0k3K+yiZbeZnuUp
6M/tCe9NAxWIXqbO1TsVnsNyiqoMceVNWMdutgD1orD4453AaMWmxg7Vgn7nIAl5PHLM0uZAg9A8
UNaxX2Ut6Z+J9t82czLZRGdVcZiajEb6yZCPrUXybDizUb//tn525WR2TbM5UYOMNhzjMM3kAP/E
hvamD6eM0bCVKd2i8v299d1K7w3pphI/Ph6N9xbI2yZOJq0DDyUVicW2XOie2jhkwxJ3kL6IuD6z
+t99WQr3LvzNMMk89f2DeKVGFBYj6hSfjIHCy+OZWh7vdkVln3KoOUg1sXVHfbM1O2MvUbKrqG6G
+sIpRi8eEYg431AFnwlm1qlzuo9hiItTN7uirpjarw0Jodiosrhuq9ZF2vlG4kpP0VZ7UtUzBYLe
fWVvGlp//qZHWpLWAn4L8UZLpp5M3plN/70zhipX9krqXMX2637z5vvLbtEyrN+4zMiw+7SIHO9N
WX6b19qkYHIfz7R3O2PiCaDAFKfqykljqmFnSlU6q72nW0cPVv788fe/35mf379OjzedyQpTS8Jy
jcahjpIJKDzM+7Lmus7OvLX1QX83/G86cjLP9EFoeWLQkQo3/iq6k6WSpP0ZKO7c2zrZvlSYSRLV
POlNWj5MVnXVpvMZvOW94xicghLEOgcWNSJ+fWGhWslKoxWcJkXqF8a9qJ5lNJCNVeGViw7XKMlp
nau//u4ovWn0ZJSGReWEnDgk824fz4hrIjgJJXSJztfP1RJ/d6BsROkK4QuelifrtHXI3I0V07tX
rgxoGdU2Gc6s0Hf3HAcsiaLiuK+fSh/wQ6/6WoZsXwL0hc6xbXo3Ka5t+/7jyf3udHjTzsl0cMyU
KLPCBLSWvN+yc+WW3v92U6HyAeR0yz6ZCXI0h9Q2HPBMNcNrQCEsZucz7rjvjoXzs4mTceeIWZQm
7gv49Wr8ycCcyjwzFOdaOFmW8jg3xlLTQhbdFsbNOBzt8MyKef890QuMdjS43ycTarDSRK8k5Gaj
801OHzs1/TN7JBHk/zSwPsCbPSzHvjKUFGykhQKl+qkez+Bj7y15jMh12cTEG4vnkwBSgrcA+5wI
fO7lvQlAPS8OBNDH2fhRiYe4uTKGP3NnftvkyTtbCinEY40IfEytC6Vp0XxPviPbQTGPzx8vkvdm
AKEr9jCsRpwuTsIxqaeO7RgunMvK/dw8aR05XnGmjfemAM6psqpiqMfGedKGrXWz2VW8QTusMPTv
dspqQvFxP95tAz0XBksU7/mdLZ0ZDUOWhw2SN7RvW0ML/vjX64aMqJAy5Fgrnqz2vhhxfST5dmM4
98ZwrZ5Z6e89/YpVKZT60Neqrr/O4bGwMUguWSRdDtXfhez5xx//7fef7CTSRFo9j9gKjTywVwbg
H/x+Ki5TYhT8wLFMjTp9J2ukVFqli03RX8YSnEH7WzX+UTvR0xZOloSWghkr9dRfZmIn11em89Ae
M2P78Wt6PXrehim0wu2KoI5BoPjKaSJikigBoCHhvWyEcq3WEeXZo3udaMgYL3MEjdEnO05vcgel
dJhBkriVpEdD+wKd7BDJ7W7ATuDME61v7vSJ8PEk/wK7SMfk+NeZgaNDpUyWPVyGjXNbyM5TmJsP
bUNB4yFLt7Jq7o1u3OTCurKn4UdS5s/GYg63Z55ivdH87im4nWsU4qPC9mnFFrtzGjLzPIWCcwMV
G7a6QCYyDs0lpt/HqY4xFFJ7zJVM+1NldtfaYkf+x8/wCnb9+gwOxVgdB5cz3aEi3MmtK9JCdB7a
0F5iLJTu42WYfUs2P/VOetcuWAVZSbiVTOkxbLPlmC/LVa1YX0t9+dQkpq9H7bOkaw96tBLP4ABH
aXcv2wnSFLWQr0IFdUuL1nATzuKOkiqwK7UEigvku2XQL3pdu0jzOdCc5YojDtIeSh5d+jxb9maS
TFT8C1qjpLZe8gZS9tRh8qM7iKj7Qt1V2hwkFkwuVPfwhRxfK4YjgourmCLcjr4EnWTAd6rSb3hC
nSv4fbqzsKNQ32aNgiii+PsCMc4QLpq95O1l91hEBy36p4z1P79P/y96qW7++f67f/wX//5e1XOb
RHF/8s9/XCbf26qrfvT/tX7sf3/t1w/94+tL2Sbl6a/88gm++F8N+0/90y//2JQ9CuHb4aWd7166
Ie9fv51HXH/z//rD/3h5/Zb7uX75+1++VwOWI3xblFTlX/71o/3z3/+isAT/8+3X/+tnV08FH/vv
oevbpzx5Ov3Iy1PX82HD+ZuimNT7oDKehZ8+4yFeXn+iqH9jc1dgZLPJU5KVPbis2j7++18kPkOG
FSE+ECxnmGPzqa4aXn+ma3+zdIu0FsHH+mn21v95uF+G5+dw/UdJ1FklCN95npMtjmpgeCqqtCTL
OMGxa58cBZpRcVVNW+VB74wNOvyD3Cf4Z4nPlTx4SnK0wvbFThLFE1OF/3T0W9bND3ZHhfiIPy1z
36UWbKzxs2iNQyfCy6oxSdKb+0hOHxBsXVQR7NHa2S02lLNEBFFmHDiasa9AtxiZ+gGxz1bE4ray
7J1owy9ZYeztYqQyh3boWv1CJlMoUBrok7jtFP0ik/HmxHIKZ6+D3SMNUVqYWBFiAOOOOkcXcuZc
Uh1hozvCz6LVZTW8jHRj02mSuz5YZo9BhK69apPrKnR28ixw8BC3esL3L/FOju1LyqvcVEt6Tx17
/s6/eZ5Ih4mMRwPGdAj2R6ipFZudLcELkxftopvSDWZFLd5WVCHWsDbT0uQaqcwF7LIdZRYu7dC5
HGPzSMrAF+3gUWThkEEPLdXsvozEbTrHO6EJHyeO22UKkdjRWfhgqdH/hjYJ8vqaEa8IzulkZex1
sSyuGGLsKdMcM4T8ftSy+7Gstmlm7mmdx9WlL2+m979m0NsZo/269zNB1jwa5TfXKlawJU7LW0jq
PCQzVUUfqrD8LkR+v77DTM82ELADO+H9arzDLsTFiD9l/k8wliWvII53VULXGTcRO0DJ/L2iCl7H
WLXp/drV9eHbfHpYsgrP8/U1V1sZ6+qRz2hhfC3l2f3H/XmNRX6eI2t/kM9QLkuTWY2cJOuO+ea+
MGqJGOTCVIC0k52whR8t1M9pJuajfuga57kCk1z7ss4t3ZC+QIk6CBzfotbeydP0ZA/GfqnGz61i
3IH9JggM4uuqQfRmnEX/f4XNXh9Wo1oVNdxVFeH4q5fBm4eVarOX1TRUHgT5xo2QB/nzumbTefi8
ZC0UwxjrmHYYPpMVN11RwtUFRMZt0Yy/CrNt/AjTS7fTo8zvUkMP5DjpXTslsonSei0epGIhM+GI
M4JdpXnWu6JGzoUYc/Q0B2a+NvICBL9adQ0ShjmFEG8tT9mc86sLSpiqV3/AmpDIHPIuYQ9hG0S5
Tk+fpEc9lL7ILdKVKrdwdwH7/apnUMD1DH+lrmX5yonlCx3fE3viK3QI0a4t6XtZQl4bOShzX2VK
1Gv73hXTU2fjT2jH85Mew7DW5uirrZKKm43kKtHiBeFdigwsLb+X1nib1tMD8cAXPYlk5mF23zuo
Mpynf353Gz6WTfm9JqbJG8yhlowFDAZ3KU8JToshWwCr1xZ1FUgra13rWV1ZQu10fcHJqaoH8v8J
4tKqCx/tJil9YaT3Qk27QxemX/ElesqM/nMylO2uyyjp9PEs/t02zizWCG9s0gGUG9FOb6VYBIbl
7EjyQ4TbU5eGzwjJ911o7mXqTK0zeN0p0SoeMmxEKme4rdL4WsezVaqrrTVWNyyD25bd7+PnOhF4
rxMWVpWGGcB63YdXdRKvloWaRAsg/Otzydr4OZKrLc940Ef1R2Sw83cJ+9f00KXO5bobZJN2QYli
mxlgX7ZJspMqZ0covLGkeGfxi5pxDid85+WR8wTGU5wV+MbE+NctwIK+YyZLIj+sPm9ZIXC/mm71
OL3Wo+Ieqc5BT6RHdCmX1AXz9EHHF4D5wPNJAzu8Zty1+hhIjX7GE+Sdl4fVOdoDlYVuWs7pyxsn
HRBpWIbX55IrzmU5z1GAILfTjIvMYEQLZ4fnDFfEhENPiAedYL9SipH1aRw7g0esxK3mxJitQS+X
UvM4Yrj38SC/hvu/bqFYjFNbR9eod6OZp27j6RJWStYv7YOumkdREyMIEehVtV2PXoFMLlvE5yjn
yM2d3ToR15hgPXJlg6Mhogu8vypi4qrGHhnBLtI4+m3tghDyuow5AuBTlmzHaedctrCitVo/yIgY
1/+XeiauMO5S09h/3C/cK36556yz19Sp4UNsxFULjPcED7MilZqemVM9CCxx0YPjetQYdQddvfre
SuK5jjPpOMbNvLeMUPaygfVWh8/ynFsIftmKRSTLq/UgkhUnzvwMUfBWt+fOq/roN3Cqx5btA72F
fVml0W+t2eibzJkeBNzOQ6vMuNEt0pfXnSdEzq/FuHM6wnzqSAFVRnQdt/0XadYCLJuQHSrIwlL5
B+ftg05deeIqnXmB5VKlKjk6GRTCNss9iAZWVJmsXlscBhVMRTR5nFtRh6w+mu3U7yzUyfLCFhhJ
XXmIJOaPrBeyn9nzkx0Vy7Zyyhk/eUERYhyYfH1kp44GzFgy9BwBOxy/O+GoQDn15lNVYzJEIWgK
sOI/X9UESRGCDLftq5txed3ju4nDxHlc44A8FMKT4xnzhGV9OXo9HTMJc8vSiB2KkI4BY1L6mSxR
9W5Wx6su1e+qiCrIs/2cxctTZ/GnZF3KmRn567kj19WNLpXOIYvHz13BqdYt4wM8o9RdZ5VVt/ZW
XuAGZEU1epWKvN2eCKm6CU1sZwHDrPfXimXkdTO9qFTeRydoH5XNiHAyZLsqrOdqykvPxtgqiGpU
QVk/fCbPwQEo2M+qjG7bvejxJSCGjFOOVUV+qnIGApJ1jZFBdI3ehqPVSe9Rno3cAQsezOEorvIK
BgM+Gd1sYcGmYuStzWsE0PDNCC74UIsRFdUroYFjwYDCjE9FKlUCMdY8YIDMvCNP6WoO3ytket52
y9OyRgOv0aMUyj/GWf4hd5FAsyK3nqyGmkcBCc0bnfgaTT9uAPmiwjqKvkpG+Egd5h6fzwgT11kO
lpYKglQCQKc3tiP02WXYiowIn0Akw+x5LA/yPMZbybB3ljP3Pi6+FD8UznOqzU9tbNxxIBBRazRa
DfHXJVljj4T91kAG7i1N3eNxXH0fCZQvJY2JwFOV7pp+86lFepdZvb3tFvNOrlkoIpybXdQq4XVU
qj9GTcibCAG5sJN4t0xiRu4ehih12/I7PvkJ9x5erx0z23Devo00XlQ3Ehn9M55HQ43wE79mLPMu
FwmX8wpohDBd+SFmxDtW38fu2rHF0iHNEMJo+iQHH29GJ4Wl/7kXQc75/5yd2XLcyNKkX2hglgAS
QOK2dhaX4lYSqRsYRYnY9x1PP19W/zPWYsuksTkXp9tESV0F5OLh4eFORCkRGDC0n/iOwupEnZt9
eVY9S5yxkVCCoWvnGDIXm1YUZOBT3AJvwobVmdp6gVNfmAlTqOOOxNltgYVEApA1Arn984e7EGG/
3gAukY0gaW5Qh8PyE4gGmmMJF1nlWdRc6YZ/K7PpQaOtxsNok5l7MXFzidC51mVkWEwPCtJ3xZjJ
1ThE3yTQ7R+ozV2QlPcqlI+Khrq+C5jaoh6FLK6cK0ZP9uWMNJs7o6Q8YLSXYNj6VkNxQoIf2wCc
mJZcJnOxT3gmnjvsGslXdos9bpYn2x8e/vzVL4zbf746b4S2D10Bx/rUVioi5nLHfuC9sAxHBobw
lAcgiDfmqfdYijy3pX97qXUaLj/ekWIAWI3RQY68Hsu+1kDCA3gUFM6GUeyFqUeAeFU4Qjb82aVl
VVFP/flzX/ixz58bNsjlkyO0wQDtV9BjhIPdpqIo4cDYpmUbpxvbMKL15U2NJtP1smVXhMSro2JJ
t+UwWXfKa+qT/nIA4Xcad8w1LvNZWES6qcbiaPPTZ10sHFTdV1sxYP0tcuBJaHBgDPrA7vWRRtbC
WqXqh4yWD/iDCoJgfODlqq1vT9hVmyljZEU0r6lpADpENm3JGXhNFWdsx7YXuboVBQ6SacMpIvui
umNkOFl55OswR59j7Z3oCfiG07mojS+6DJbMrjNXp4tip6nuGBXmgHHNj8sNmwU/vJiKg9jk+Gjw
vK7+DucuTYHPT5yOl+mB5dCLfPbHarI0r5E/5meRQIPEwCQJTdKyF3LnOjSohCfc5myq0LF4Vy5k
QCePegWVKjoJzp5SQyGX80dU1CJ+gvs2+6JmCaXsjWjciKKjHuQKaQcsleCpvcG/1TREUvi3ml7g
le091p4dgCaScq/XmwbUFzAFwGQ+79XoAIkMYxBxdyjYaH8vY2HR/wusHKJ2IY9huNjlnxoEiT0I
XJDM7NxaFEYeR7Yx8l5DNPSrsK3bnQgBKmVkM1srnZsL/ErH5S0cWaZexc1l1dgXL/n7KONuWw0W
LtH96G5LDH62oz9ncE1wUiXz/umkXYI6m3Ki5tmNLnhRzm+GMzy0SETXg0qfubSmFWOyLNduPCct
SzINU8bzW+zALVZWG1CiNNV9YnB3lcK9sVPxURrht8Qcz2blR1Td44RHeF7vOZkoVD1KFYknQRPl
cApxgfmnJML9py6QVcueGF2r/IYQBh/5sam2BBRgANGabv2qDAPTqLLrr9ss6z9kb4qtoBNxbGP+
b1TiIwSoABu77uhYLXmyPthsbFNwVQjoK1Pud+HybcaSiyhs/PGUmkDrml9qqWXFAipT1sj+ZvZK
czOeXSiubub64eTEeIZIsMF9QYuoict2NFP/R9gnT4y7pop7Mhzz99Kj8h0FlhdtEBUbGSFCULX3
XSVs71Z6P1rgwzrlBa30IpU1s4ttC6RKBS8vxeoJjk/eKHc4A4cK/gjA1YTTShrICyUorjVCtH2x
rGTBToUkTCP1w+g0uOKCS6MRFkrhiNMlz5ez/x+MY/HzIgSWjkbwKlBnXCiFsExO5cCPQpdlE8ib
NqWEaOx6WCtCTHiINkRJyymhFpaFLPi30svfCSt8H2MUpHoLphpXpR2fWBdZeH6/2mV84tzEpMCk
ojaBDpejKMTj6F6YQULCs4srbeneN+BSw9JH0kQdTjwwlIr4aHoepxq9H7JZPppZH4aK17dkoYks
NmAayeKtJRYnW8IwObYRPAXSJ9cpZmlrGeKJ2xatBP9HpzQMbgljAl0lw4vUfI3KyYD2PHVr4+9s
zIb28cdnh4BQ0gigcVr8dncQ7PFRRe4jZUOxXrQvepGzjhKZdgR5FOnHwtT8ayj4NF6uz/SQJ1fm
+oDuQO4yM17TGsCW5hzHwoyhkzq+gzJYAxG/Xg68h4HfmTRgUxsaaLCDLzipcrWMeQfTpL9YBqBd
5qJ/HatsJkczn9eDjS8ihLGdcTdopJjM7XRjx2Bmo1jwcAkFg8QEwawaF5SWuON5NOGf9emhKv5m
z6P2apReSjblSGEbry2xrwbeXoT5RcZ1TAol0bNGCD7A/Pmy9GAyz2HKSmmj7oXaNV2XMc8Sb7YU
TRQPxnBYkq3kBgkjftDAEhoJv1/Di3HBB4YElHhr+9DDgAIv5KW2qrxfkuUtKWA2J06UsAbceks3
rRrMjVYFU7+b/9W4Zd2kssvOqclbICKXKqCC3E4zaKhUGsD1xRoemgbHZklICvqJAXjEWvozPLgM
o32+rBR9RonPgidd9xOsQYSDR87kZ+cw1qwelHTJmKHm1BGmHTUvm4pnzxx2enGJDGBH3d+KlLC5
+KT/WQqgaWV80VQvJn+P/LGt5k8EfYCwpaqtJTQG2I5rSQzsfHiVFHsXTVykqbptawV3ELzq7UPG
xYA7k4au6i8M1e9qfCKOhYICohniuZ+ha2rX6Ry72flC0c885tHMnlXoAdLcR9XRQJjZQ3Lhem2r
e6V0B8J5HP2CeuMfdpsCHSNoikBBXxArRn0EODdymN4girhT2ZgoKpJ8eNEEVusHm3qpvw5Kbv+O
Mn6LR33ChOi9gzTdzxpR3IdSYxobVhBsBKbdN2LU4A1yJSIOTvPbMHAYOeDtDJrQnD1IAxJ5Gxr0
XxLIrgUvB47iS0MDsB361KUlLwV+vnHltVdDwgDS/7zgTE2yfVpw1BDCwTeMQF33s72n0XijaSRd
/g+JRF+BhtRRL6K0hUwGu6uMwqAEP6vwQFl6jUvyNfXXjV2G33RvYFDOX7TDv6u5PIgfOgNIGeAx
P20CLGy5pWY7Pfeeuq/T9orneNTE1oXMAo3pxa0XtGYuBWbNYzyexMiGwP1PY/g56x/wUb6aR/sv
MqTffzYtBQC6SweRwq/4vRDgilm66WXdCpIx9XuVXvasa0FC+U6yEh8t5ZfoeU518hzmw4Nq2LBF
ikVLfNL7aRHUGESJ/PldOv/tEbmAO1qUJDC7ONt++mx2hXKmj5v0nBrc5K3QXcL5PEbTht9/pbeR
XoiaotbsoKyxITehpS2AzUKbYLafwko9SPpmUBiIC4AidnrCy/OMUnDv4PUgkXKGOBKOHX8P27B1
MDLEbrJsacpk0QFx1jbJ8H9Lp7PM2Kopv8dm0ehmzUIfjqZjE6bbVtBfi+IDmTobXWwVXvAloXnY
jPJab04Cnjzr658fj27ffl7qJLEiscL5l0Lg8vj+1cWxnSrJEnxmzm3fR6uSZuM6FDQjhcOpyYZV
y5uonWtCqN41V6ciYz3mWAjqjdC8Lwb1ooyufLvdjYZ70/qwHpfeGz3RroT+avdi4CCtWZsRj37p
X1QIA6biZzWwFioeqUc1xZnUFg7N23/W74iHn7yAbaBwzRxTGJ/Chupjyt+Z1DzQD2MikHPC4w71
nCu95seBGlb3+XS/j86CimDn1HB2o+ZuVu2qGPg6FbfvAM3fZAAhlBkLoZoNf0HqlfcNTCaF0VaD
wHaABvW6tT25Nw2NXr1ABzLXFtu5Kp0Is/0as/oh3S7O/OaZ3AYZL4irR/+7fip/fk2/obVdbUyL
ywRdAUUc6K87bEDEFCgrSc9y8g8ahagkuNUtb91p4+1ydbmPuvs5psGBmpYFSQtdD8nQSdLtrMsT
4qnqck1CWcvR/6KfUBkPD2UQvLY9bYPS2XqwAkMHU2BSvrnJc1FTovxP5Z/Mw9+YpN8UX2h5pcPl
IOjNXDq8vyy/0ZmrpU944HoD0vkmH01vSqiVh9YniyWazpfObd6/6O4sVnuvbaU3GR1aWswL32co
/9aJvZymn24ApA1QEsp2Te2C/ul5Z7nRLrQUz23Ngqjig1LcxmU3PYzzLdfDWVP8iHVO4RIegXgP
F1qiSk5hDX0Ulg9pIQhOoKamu09OwOvIEEY428cyYcVXUES06GnrPOvuvpj5d4OSCtporKLTAqI1
xLjRB4Nu0usKWB8Qi3Ku9IHw57X1m5aT69GrY8iJ4D/JKvv1u3rR2BmqL5KzFgKEGE6XcfKkbxe9
0SU3mir7Kwab74FGO2A9QB9vSKp6rS7wbOBy0abPDSff/8cHo8OMHkQgMyFx+dcPhocp9i9plkBS
QEZoSiCAUkx4yNBZquA05apNa1pPCWUj0ggNlvWpWgzjg2YYaR3c/z9QBr+BB6BRBJe2PjhdT//8
X4t28UZ8ni0Vn3X9c4GjnJaQLLhFokNZxp2Y44OWk7S0olYjlPUFnWmsgP5AE0aaIEk9roCFN8pR
WlpyW9Cm1w1GLesY6KXZ4KD/P4zpuQzUO6ZlMhbmfFrZxkRQr2PZ/zxUvbK1xoAz8/aif7lQAJKn
TX1J2Ng9H+woJo6PiOMEDQFCGXxL4f31Y5dSozTnJoyCL23EIcl+1cxmgmvjkCMiIQFGC0z0GQKh
3++NYPgL5Wlqge7njUoxzFiA1icRmfDru/BmZ2wbL4guTd3RhItljUgb3A8Br5b40NK3xTr3RUBd
6qsozKhjVNe9hA0OHgzjaF7KSFgwrTz+ndv0fvsBkUcwXoT8F6Lp0wfMByNwDBmdpaRemRza+YZu
x0QUpxwPVCicKIb8mjAOphU3upwhAOO9xH29zUEnveahNF9ga5HS4hznJLqLI49LkwonZYvq45/u
ZttQcSN+0b/+z99t2ThccVfA6Oq/VhZaUoUyg5ZoanJvUEeUER8A4CIsXRvzCMIWCp/OVQkxoCn8
cmb55jyuYP6QHVW31kItNfXmBZQjTApbfoeukHrWB6BOa5LGTlef9TUd7FOJ3ZjsKRQHjnIWP5Ep
99nkXrCUJhtC1T9I4qhkxt9TQQii/hoMVBkaCBkMZevi9c9Hi/ObtwIudyXXjkf/4rNyaLHbeVZF
lp0xQDuohMJqCn7oM09rFBRVhZj4tQhutNJmv1rHwK9LPApJ6OqyJwFY1SBEVFSOgxaGsS8Au/qP
arCLs3ixTrkj/tE4DJsL0tFFMucmhTIBPYDDeuDuDk9hNDxopK4FVQlLtZlh2gP+WWrlC5tIn616
+aTYvRE8iGc0t4BeIFqbtLCo9eGo62HhmihD+1vNm3rUUho6tkmOiXPxl8P5Isb7deOh8UBybruW
jWjwAiz/fQimBZbVsxme9aLV/32RzueLioJbQ9ckYcrhSE9IDM41R8kzbjlw+1rNMPU4Ho0vbc2V
z9Wme5DupN77tHgVrXkuLfiYHPwMza6LLf189crUu1eXt2nFWkPgrDstk9nt8Yi5030lLXpSXrBK
CTrV16y+bsfA/5IamueTF/EazTEW1AWkARP15a4v8taCCmKPQZwNt2Usj//UJNQncjz/ZeXp/f75
uXkI0dFNAbfJRP/1PKDT4dawneH/FVKUAV7fnj+e9VuejAxlhPqJmuhKS2BCeliyRaGg3d/4Oa3V
feoiXSnpVNncgnADlx76kj4zybYJPfZRqg7pwLWcIlHQOie9jVVDt5zDuyyLvdtkW9dO9wxZHdtQ
3eqKG5klGgbOSC1XDBtJTp5ubsOJhM6j3rXKgIjCbgffXWfcLpbzuKCYaEI+J1vDi/6qqrY07vj0
pExLaK0qylIKt8+4xBsxh8Gq/ll/6dAfH4iggxAF9FJCXpoQ+v6HTz3pvtylnIDGuKwcvmTb0bej
Qd/mAfYHPq0HWgwJQArwForwm5f9zRTjIsH49IERr2LwAl4UinGSX19tMo6i7QqyGi6HClfrmAJi
ET7pg0SDQS3rvOhNBfcUO0HRUVJKdyMNvlTzftGnhCM1DxdXlmCECOWKpkcgGtBaFfIgrvUO0IfJ
4BGS4CfiLjS+azmjBuz6O6eYZEEK7/R3L3EwGYPXUqJRQ8Jio1r1Cv/HRYOjcZHWNGl9ptasaB3L
n5f6716gSyuSQ4dWMUEpn5Z6Yid4bHtBdi6BNpoP1rSAxkZK84kZF9P/yIdEX963VFj6XUqXw5Lq
Wa+9seOKTlCXGsgxEIjpNpIGGcaQPicAkL983v9KbBhUEjbaG65rDFM/4zqHM7bOfPcZV/yTqkb4
RJwG2H1YnF3rVqo+3kjKuNXH25gbnFJwga0a33TTS2hbArLWNGV/pWVsujT5O6n2G0ID82NHWkjE
pCaoPn3Kpo77vHAD91naGpqjqFQL7LINqV74umnaUqmEZV9vlND7HxWDIGUaehyivo2dd5cClhEA
aOOLjkZOMNiXroTMkN+US/ZezhQslY95sG67lkVKt1Iobx01o7cryZxbt6XGgLqdot+RMRfvRmJ8
sQ0PicZMD2sqsJukDkYT7MCKxFDLnju/6UrN8Gg7pHPqbQyDpvw0nkXRq70dU1UXIZ9lMFeZ090m
Q5RcJdwuf6t3/nv3M7GOHwITKxzE1ueJoMHOg2miff5MOhpdnfpKb8VR6gZAjH48B5VVWt2T+bd4
ya76kGxnDsCLzJkmi4oQuAKP9WEy+FpW8Dex138rMoY2GWfh7Uobd8sLP/mvu5UoTDrSVTORe8OC
W4AVVPu68NEVvVy0CBAdMBvg/1BSuncfKvuor0FdQ+gNoqvFP2+Q//J8fC4+E6iJTCVGkD5hWTtM
5qos8+lZI0qiMKkdQEYtBQ/1Q96J+yCw7i4bGUQZ5hRAumIX9lHEnOLzeFp4uAXCu0EFX/782az/
MAkSwSmxUr4QUFn/1YLno9ehQZbPuqPdFiA3n2c0Ut/48JCgXf0ZZatFgQBcx3kMR8RI3O+tFvxo
Wg+e/B9JLwBgyCmFTTCIxq6i2OsPvkBg6SJB33mam/vLF/jP6aOVD5fQKtfU00T6C/7rpSfFWOsG
lPmMJBW/a1484/tIoF6U6z7qilcE85t+uGnMaYnz4IUIKyD3oRP0aS+s6S0J0PizQHTDnOmaH3/5
jFDN/7mVHbhO/sdPdNfc17vrXx+TlKfWsE1jerYrJHtP1dD64b6fStMg4SBh7+a1K4OfURWSIDHK
dngmQ6MmmDRqPPpciUs1hk30nG8r9zbyyWyc0nUlvveddXSI9nOxG7b68WBFxibwnsbOuwtETArk
D1NrV6DZ21U1moy9RU9GgLU/6hCVGzu3DA6VfMoIhUflkqwrY14TafjC2B9Bx+LY1mW/7lr31cAc
HzJkVSGXwlDmxs8FmY7GCxmCuCSP9xZmn933IH1WItzVQtyX0a1c0Fp732v8LcWWFOO1Fd3nZP66
CNrK4S2z7JfKJ0bRsDaMY65dM9zj9711CsJEBU1wtzsUQXkzNS+4Pm7Nsnupg8BdWXNH6ny27COr
/ygdtekNmr0qJI3+lMkIvYF569fnnr8mKJbDGMtdEmA+7NubLHwYEEyUabaVEw70WYg7s9x3ETFV
JRb3Pq7iiXUgKec2yoiwSd3ptiAHlOS4wBz3mZE8C7kLUsJ8a2sbdGQsevLb4E70Hsu3ce7ffNQL
kja6LIwH4RGVogiXcdKT3zr7xs120ySOQdTvXB8RSOtzOQTradCh6jFjh533Vs4EFPXlOirMtdt6
xBjeWEOO5mPeui0h6+1HzrRbkyUrvHscHwXflB9s80OWwXqQ4dotsS127rB0JyEsesPe4N6xUNJg
0o9d7lGgr5pS92s4WddF4f0o+Nlo49k5+zTRZ9Kg8i2hHE+qFzdC5LvMnmgsR3edhUKCgb2NGdZa
x0izl3nN7mfi5Jsyd1c+68IY57WhMoJnq9Vgy+vcXzaRzI8KX60+xVOe6FiKnQmt53IM3Gzrt/Wa
KFqiTKyrxDvZGSbs5FZhkUJ2ZM9jGI+wq3cCV5Y5+0jzL2361M3xTVGOmDXGG3R+a1uFT0k5bLL6
Slk8rWAXB4847m3npdiqwvw+Y3vej8ZbnvJfkuNjiH09fdyTR8KHUxmvtZscl7zdu4H3WLGSKtx4
EtFs2dErRZ7zTG83tzEgd3bSxvlf1juTzZCrapOm3TFchru4945L4JGxMJH8bm3bdJ/1JC9H9s8x
WzCld0+DFPcRWew9/mKT291qYnTkavcD9HKhsypGspgHIh1Jyaqno0PCrbL5hqq97Uv3OjKiTZaN
24b0Flp5uywZVktQ3GUsocCsj4NdrapGfkWJcxWa3T1jf0cAwtox8NEPi1uvh3lIXz3TWDOYTECX
eU33n9QOYzcEtOKNYd9SJlQzETJJtO0qnhF+9G5lXFlBv278eC+i8eiP/tlGzRlrWS1/TtZqVZPu
ikfjwS1QLQzflnS+E6qj0jjFQbcppi95IunOEHWvapJ4ymsMzpEKz5skGTdLcD143S52njDbhBo2
o5XrsQKkuXcrtVERAaJETyfBnUMTnwl6ZzWE5p0/zzWd+RlTwxJ3w2SsxpUbOye/kHeyEw+lsB7R
e0rEq+bPIl6ucjGXG9n31qYdcY9A8oL6ZsISN8l2Q4l3ONtb7QPUTus4ZyKqKH5UMu93MRErdWLc
InjlBzHjssVbLslesax8O5D/Jex5Pwc1qV7T8l0M874YiMYKfEqRIh4eMye4t9zxydQjaLDUGyNy
v0qyQteF6BXWv71cdcJ4MHz7QBu32Bmusx9Ni1UZ7xThBrMg10NGiNCVrO+7SNar2s1uq0BdFaV/
Hr38McPJtM3H6zmx7yLPOw15uveJE8lMVn6TxVcyWH72ocT73Z5pc5v7yfa3S54fZhD4hti8bV/z
4L0goN1sfMx+8jRGg0WRZR3HWgriBjr2WvbQ5hxuc/iDxuVDhtamTIajZc/XhCtA2SxIySNOhqa1
T3EReNsmAO4qUT2PymH6yBjaQxAuL41dfagw+i4ZFBG+930xq8fWIK82y2bdd7oNh9AwN6pA8Hek
O8PXNahq5Q4NMa64cebg0wL1McXtyq7DxNsMaIbRx9fhMB6rhGHwqyojKW/TY/+KDJM8oRZfd2AQ
Xp92njfLk/DLJnh209nrrgqjbefVVIQONiymBcyPSqcjd0XOjws5d40efqPrZRc9kVO9P5vdTde5
LYEs85i8kRE+EwvU46YWjF9R+IxPC7Y1+Wox3XTYkjaYXDGpnHxJgnh6G4yu/1Ij5D4YlaFOkScx
aHAq4d7Ofh3sa5G2jA5GxI+RjQ18nh0moKy4IO018CdxW8NbfEP7Eq77qbNJj248Ue6soWwfxmIg
vcaDnQ2JUY8kr0iLKxenMPdGNZkvS1CbN2YlF0pfmI51MSFkbaKICEqqcI/zPgi/DE7WPcaRmX4Y
QcDbRAGltDTKGfZ+v8wns5n6zYIc7MBARHswljl5adph2ajQXW5axDM7K5qtVe5a2ddgIjYOY/0I
PyJiMmd7rkjnMZZ14/jZpg6makN2b3gVRy1h6p1pblorrq9qk+bp0i1qPeH/s88bO7yaOtNDOmzX
DySYpY8ChvXJiolBk8WovpOBOP6YxtR8WBiXu/FiL4EVgtbKzKWk0BzES2pGzc3sqn4TeYnaVQtZ
mdmULXzZ3t30ZSrv6wyjq9XUoCAs89I54fdvP81tRBacirwrt0R96DvAqKqdorcin2xa0IkYr9ou
y668SBJmEzdkIMRetV+Gqr1DCNj/qMZR3kIhJeTTmA1TESqs4Jvm5MonPVOtmaCKvJ3vxoSRpW3/
s5tl9hibdc3gAQX7sx0lKKSnVoEgrAxowCDUjeFRDdgwetcZYdcfmZmSQmMlZBrk+COKaqaAnXqf
FpgQX/0oZf3EZszuTAJUhUi59t2CiGQlARm7DCr+Bq4nOPLfrhGzBdN2qWu1r6VtrDEQ7o/Ci8Te
RMG+NYo52dkm5KWqyDRhJRlPVkdK5LSYy41p5zHzJ3li0SktM7LGouVphs68oWXJLgyKfNNVJEtM
nWuvg77M1w3s+TWxNnLvstHJFo+JQ6i5dufQVZvGj747LZDKVU60dwK72qkpj+7yiTB05K4wwQXj
/ZFB7kksA2I1q+LdSw28iBh4rDYeErNVPyTOurBtWBJmXO4rZptRuKXlFz8QxLrYgfdqJvF8XTOY
sSVuJNCjEuYm9juflVeUz21PdoNNE3zrZsMH0ULyR28hOxB2Um8n5ozuYvIKt4zUgtOgCrZ2Q3hd
Ftb5DeJQRShb1ktQUGl9m6qQ3rwwq42Td/yHaj9u6LuT25qxpDbStQbgUxzcJWmEa/tYVjVrzW7P
ouqOU2aGkoyKcSCcs+1OYUVolD0WxH6nJ49UBzpng1h7VrNv/DZZOYG8S8fhlYGsNxU5wFgI7pC9
A5g8aGHvSgUkeZXJq+UDJ5gbuc7S+sOJ3eumHNotsQfhZhYZJl9O+lg79g3zM9fRRN4PUWD2CoSg
GVN2OVl8LEDru+O6J2GUX6ec6Nplcg5Roe6KrP+WSFJHGchBpxGbMwF+vbXPfJNBS8/9aRKO15DA
kQ7FVRKWJB9VXxlkr9HsTaRW4WWU2TB7LnLjVT+PRCxl496wkpx5pzE91FFM/LINzB5T/OcJhRXL
h2G5t35JZofVCGKk8uhrYC4kdhJuyZwW2lCXw18LjAnGIs6SdmRK2v3cuNd0App1H1bhNhblbdiP
IMO2WUvfvbOZbKiTLFpl+fi8BDgIVezQyjj1OomxKwYGrcz+ZxT2TwNpPdPkFKsuqreZ59q7JiuP
+dIdc6LwutjZNMOsGANhVqevsOHIgRPN2rIShGnCXS+luM0zb1d0wcGuk37Vxrx65V3LpXrkEyYr
Gc+PjpNHq6XiShwZEbbkj6xNAK0ebVJ/WOUEv9ZNeYMQ8lSQ5+PO3ptZWAfHi81VX8oF4Ur+ni/l
tB4K1UDizPONjdppn7Xha2SYd3PbHqZpOZNTRfdG2WSqqc5duYhK6iCFxzZ2Y59aa6aFyRby83iL
4fRjabc3wdg1W8XJfyANrdxYkW0cVUH+s8W+JtA1GU5e5sZPw8RANn6i+a4Q5pchHogJJNm1HT3y
TYcAp7zW/2iQ824R0d4UTUp50Y/PibL2TW3RnDCjnTdhQFt4OfNvXfKO6v157uicyAkqbpqnW9vw
n8gwJc9yIZtwsQxCXuVwE3f1tk5QdpstZidpukc5fm9O6gsW9sfZnRiVKHbNFL7Osf29DufNROZf
GibXYLifA99v3S7dd1eGe39KHkPX2hl5dB8M3telpNISXh5v/GU6dJyFnKjlM/MDcrXk5cmZ8rvY
DK8aMT1ZGbYkMX6sdTCjN5fZW22Bl82JsJqsQJHCYGCFOY5Vd+912GKI0N0Fk/vsYXhvZPFjQsyY
aTecJanzrBwi55KQ+sNbpp+WNdzHqrkb+vraYiJj5XELtlN3Hy2o3RqybJ2ovaan8RQOeDjVhAhD
g07HMEPgzgQZwp/erFbEwrpgjSlY4cVdrpdU0l5teIiRYSHijY3HaQJCij66jqR7IC532FaouIZ5
eg8WYk8NC0E8YlNyne+8oH6bStIhFvXgedMpsI1D3AffiEt+jq36xRmAE5rLaQZVbZNCBqtJUrw1
deStJsDTaqg9hRos5ge+9VLE04mJt3rFtX8sI7NfGV3H456a97bHAnnq5noTOcVMWqB8yQsaMbGg
Mo9d3BExYvT4hOCm4duEIfeK3JqbqVSrpYu3zJmQMltm46EP2WUhYLoOM0mKWHk1exwYw9CQhwtI
3NtVOB1rWJs1oxG7yWq2Xur+SHjaQx3vnZ5K0Sm+Z/QZctd/7H0vXouRkMC2jr9WA8bpxqBw4HGn
h4WITvg/62D4E9YpvNXOuAvb4Gvo0cYmuyB382PhioNrxP06Mb1pkw2BtbLxFuDy6w5V10JzKRw5
QSebNppJqx2QQEJ5bJYi95nGbe39Eie45vgGcjDTYiLR8Lh1hk2U2fYKt56fQwFU6av5q1XNxcYc
kh0D7Ic6txkc7B7pjtwEaXzHofcjJP+MZCVEYlZEvKRZF8tVZcvzUqcUEuMLtPYOxf8V84G7uYYP
iNFDqyLZlyW0lJHyZKdErZehe4L6PDkXHWYa3VkglFU9t4cKEYg31l8Mfv+us7qPoOcYMirYj65L
rBWXCMGpVpBRXmfurksTEgElNapv1u/hPHTbRAzkG5ryYWiqp77tjktCv7fAJoA+jC7KDrxEhrAT
n20SDT9HLihic/It8uHdsGSHkmRKXEKYZk+aL0lY3yORXOUiQbRo60J49C2mWbxbfLms1ZwvB7CL
T3qw9dgnwwilQhVhOGTTJauBC030/WqJy50fs/rDTeNAqi1bO6jvGKPZtDLfmoSIJeUMIXDKOQts
nlSbPfF3Xcvu+wTyb5nQDeTzTCDWOBkbvIeOIj8HmMpmabNf3HyXV+5z1HxniAXRe0cWIxOY1YO5
PJjZz2YYeKfBQxo8Drxea6lve50W3uY7P6w3eG2/1rVHLPRrT1gl00U7I8iuAPtXs0GAF4RVN3Hm
4y5bCLnBEp50uGZVNOWWBvgNw7kLCRpp5e+Y+zjY/bJJSn0rBY9JZH23esVH14GX5ZeAnRIY3cYL
3Z2ZRGRlGWtztNcJLhNyKq6U/OEEA2ac2UO5jFdd8107VVTsy8QIbrN8Wbt9cednH6EXQ0ylG2ZD
ZJfcQRavrTzZBjFZtnBj/lwcE1BwRfBZAAPqF19GHAvawXhIcZWXSBEGvYJrzKAswZAR0w/NexIS
zIidxgzVV/nN0ZaPHnPNLonbkiA6G2IztaE+Mx9VQU8mH+HBE+JI/J9SjR76Zl17y13plzsAF/ND
ydor6hXtlU3GgqrJGWRAHfcVtTZ5DYVZXFv1srJkAAxz9vlwA1Rflwajxiyn1Ch3kftt9M7uGOzj
Whw65OFTFEKpjlcmDLELJBskGdxUVbSLxAHLG7VSaXodosWNe5MzsnqQtnsqyuxuGoONM4Qr6IXX
xOWeSXet99WO8x9qqu5wD7kutfw3U9MuiF5naEKnO2RDjlhAbBpv2DaCeB+7XCNSWcdDBF08bdNo
gkf6kc4VXT/O69FfleQZt9AiqIjg2OszTD58n/9UJlBMPrxO722j2sHphMy+PCU1b7oyl+wq9t2N
CEwiBE9pN3K+E3WYsPyY8t6GfX49sYNyOW+9dgDpWPn/5ug8lltFojD8RFSRw1YgoewcN5TTJTax
m/T082l2s7ljW4Luc/6477NqD2MWOnoVJ6DLVnM3TNienZIKzfLU5cETaV/sxPMYZ+W4Nytu/iXY
VAF4FhEoIC23AkZ7a6UsX9bo4oYvYzddty34qznL1zqVUTDmkb0kd/O4nOwi2NUdOAtR4Xhrt1m1
RKnRbY1SHSW/0WIKqvvScF70rUZUmNc5mPzUDu4XwEIdkKzDQU3HerVCUBLO+gJZh9oquvVI3jh4
qXFS+t1svXkmroPAi31M7NZUUUiW/ag0vRsbsbu1zC4E8WapTnk7YpZ1Pv+vfBqoHjaLZa/YJtAx
rLie8wbipoyEkUajasMcsLZML7bDgjgdmzw/6HZ/FtYtQWX9WhiodGZhz9Koik03bG8Ha233rk8c
G2/0KvuNUWcnRfGpngHXsHu2lDha/dawD2VKtl9eEg40RY7b0F04wzZUm6pDRkIBz7AxXEC6tuJp
7ooyD0XOzyAqCMtvsKuWzsOmVhYbC8ZsM5mpdiA3d786wONjLV5Wz884oejvEyZQQToZO2cw2f5n
RPN52u1qyn5LzDxCs6MA1DFo1shU3Vcjh69KphQbNz8wqIfu1pwu52OFTVX31T03WB1ppUMbX+Z+
u4WKEl7MsdXIwPDRe+QAwx6qEY7WD3oNI6CoPyf7Utq8cTgwWJx37VD91LLl5KT+jw+nDLK4ozsq
lLmEbChrZAwtelBOQsHiOunBrhOArVqz13xBLd/VLv8pUH4FPpSsVGZKA8NxSpINpb/5TxNQGnBN
2mtqfDX+bc977/Nk75TqNwWKR6gFeFv/q9F93K65pGw+rfqv1P/qLM82SoIXM119a2IaNhWDsjIy
UA15FtQ1pp57zIZ0L3xmiTFjfkQg0pj/n2ZpTX7J8GZ4O0Wl72hQYYHG1aSpGgCl3AQpfpPK8R97
i9d2trmH7tgnN153KSSwzBJWdEsmZri27XatOWCtZOv789ag8RYAE1Y+Ow9DuU8d9gznlywKijH1
MO9fqsY/NvN9ro2hM48ncKKrBBCwCl5z71XPb8j2q4P50DYE9wN7FRUeKU3xCzvVCF6eBjry+CkM
6J5V5Rs1HJtOnQ2HI5vYhFTsUu8tod0zMXO+B3nusy9t/lcaekRKTDgOn2vCxQN6run3FNDEWY8r
cN7P+v3gzT9zNjOLufykltwEazMN65ttIm7V+UzXLajjhji4XZ/r+2R4QTa18VjWU/8pK9ZbjEK0
lPdL1UdIaO/moblrkMIV+T978S+yR8yYtPnLmCUHr3guyoPNgNqSB0MP8ZYRi1ZNtatMdstka1h8
ZIo/qjl4lEu7vYkdFtFspx6Ded4VEzOGP77KZn4qFoNuedM6E/T3Ny7JeFx6UiLgin61Ltj1aP0i
FwIyUjRsJ6kRpRKu0M2OeHbpp02vxLf8BNK4SN2LS2eKGSCr84zoWpBPVXCwloR8xBnY7c0eknlZ
e2CQeenRN3ozz/Wyhl1bPAJ1RmnKOd12v5Vq5HYq0FyNUGM5Hc0T8Xigt0mcsI10Q/CB8ZehfSwe
rSI5FbZ177vdGaB0M1vpVqbJbhbWQcuw+s3s3c4HyNUDMClf4cv/JTLYeVs5HXwwjGbOH5vV3uJB
PSSr2Dtju8+qZFfzCfnYHZPE2WjEy2mWH2oMOEu7xOTkPQgjpzU2P7Xu+io64yEtXHRBDRgVja0l
kwDVZJHK/CdKjiH9E1SIuXbOLNbbJP+yVz8aM9jVLL8bNfGwpDZFoau1L5vkZwJx8HjiNllW2hsn
y56Grnr3p+EiUAi7I5hPQuKWokMedBc6KnStYVul1qkt8j9J6w8FYzgUykMFimebNMm648Gbb3YN
vpyGv6LXyzMOxa6oqcFN4lT/cvo30fpHUy78DvJkcSTViTzRRfdaa4qRyAqAn4J969RkKYLb5C5o
j+8/aF11LNqckZLYIkqe23nk+ex+eiC0mSSAAMqa5vBDWTVn3f4CSiGOz6Jdej0ODuSsBJJKQWiE
eGqbNcyn/Ajy91wb822WeSApjXah8sGoWb8HpkKpxa5XvcxWC6fZdfEQrLFFDGfSZFsWxXQjy2AH
EPm2ZCjsLS22GVFqxmWQ/ENQ1TtHsj8Xy9aZF2SkxUYGDQyAhQN9woA2HCzaEhw1Xtgen/qgZT93
9sZtk0vTOO1X0vm0g9V0YeHB+TAGN706dRa9wVUW+cb0U1IbW3NqZX1/Xzr39MzfT9XIdGxDhJfs
Zl/UKTwKiLjA6cPKgWfvVBzINGyEtsmz+bcKnq3qrZ+uXfKSi+uQvLjuFRVwmZw1/c6dtCtG+bBu
rXAW8jJoc0RVUmRS5Jx3wzZQerSWxXYWNNl3RjQHfVRiZ89oSQ9QghVqnrcIzzgf8oOS3SZfqmj0
yqNp8kERz9Hzh4kyhcFEC1lOT7lEbjSe6kZdZv3F7eZ9li8Rr/C1qNkAAi6ipLmYA7S102Ee5jM0
pE1l5qNefi8uDPSwNx1zuwYT8VFOnLVrfPvXrase7ZYVS/rmlxqfZ8NJQ96KOzeY7keXQ81PrAj5
dtgYDPlCXvMqu0KVXHLH+B7oLpYeh2DPIkjZtVZzckAO9k3ojo/m3G8CSfcZZYAGg7PmLIjygeqq
rTEw/43e76qnT94wR8lqs1JasShKrvvRe66VYr8XkSmtKMi6fdOLmo0Os1JGFh+ospNyZk8h8oxf
EchtVvo4L/kfcUSsutqhO9jPN2XxqKOGorB5ohqhk3aYF3+TN0YofyKSlPiz2eyFde40+esWMB8W
01/mhp6y76ZywkzHDNL+FVSBW9V8mlIrVvazT0rOLI+Dfd9W9SFzusegQv6RedvRrDZuw3A1+KEa
XjytiJJiIOKYXd3cyYBPImsjW+u2PWDfKox7hJVyQxM1leEE8WB2HdPyrgn+HAVoLeaT4XVxXmCR
lj898E/OJDeIRwnCWQtjb+KMd+f60RhSUgBwYUw0NHOZ3iQklWvyEDYPgzGdTFEiPzH388qawnTQ
m1Xowa/VSbvT5FOhnA93qMJqes9T1rL2V2oy1sCf4fOgiAbetPXQY6DJpmrXrCRL8MBmpnj1KHAW
t2DffopvX5Zo6GwcTY4B1sUVGqMeYZa0JJ4Ki/tDZ2vzI906W2byuWAjaSqFxq4Icx6QUc8J+e1/
J5YvNx/itVNvCxcfsx5PyLO3Tm/wyUcvK/YKQlYBYmejtRt8rrmcJZUxezW/u/bTBMWbFJTeoPaF
8SvTYGvUpDklSYQ6YJ/0TkQw0bTRZ/Pb1196Pd9JMR1nxwvntb5K9OpF9zHPgpS4t6H61fJ62ztV
uTfG9rl0gz+7T5sI4MiKKJ82PcWaOrS4Tup91o2MKvVzCxTRN2BzGrMKcZbbIDVDqg1Csmsiv/pj
89o4imUTjHh134SQW9W+F9NXkC07WSGe5fjI/SRsCSgxbh+QNoeiJxFitEJIOYYo95xx3CQFHLhZ
h5ltbkfDp/HXxPo4IE5IARpuwKdi/3TDYuGoIFC7t0K8pqFN+ljJaOhO47YoP/3F4bmxUaU0JMiY
UTOi7jHZsDr3vjGGB1VrsWyznZu2sEJ+OCwI4YEobsAwBGC84lIEkwMKSpilS5OsyTok6S0sC+3P
ApgmFvTRHfu4caGkQeNLncfMnve1+kwxbi76FBazf1fQETqnO72tmW0qO3QC70ET1l0ZDPslGUiW
HcJOMHkktnvUh+EXe3M08xDP6xybipLgBq+bqceSbmIMYTSOwq5BavF7xC24LlbNnZs48cikMkwc
snKOVApPM85PyhgiY6h2GsqJXJihJIAboo7TetlKR9t6jTyAIZIu0rLFd1u9Go5kwMdaMB7yqjh3
eNcNn9lV/lWZsV+ylhgzpPqet9cszC2tuLTEUVTLuyo+dH6ZStI2ny2fygEEnarHxOeJg23KNBYv
QptKkJzWADJJOAnrK3HphTuHypBXM9FCVo0d7/kZc1FYrg5LWHPUdU7kApmxC1U3VVtiAKIuBTbJ
/rVpt23yjPbJZFutYzz7YOO95T+XdvNtCNfbmD454850YM140AeHqnSNhLQcG11QCAO5mldtNNvh
c5z3nS5Q889hJ5t9ziAd6t3y7DXDu6MgfzptcqKkc5ieqWlnJ5h3jR80BHd796XR6cS8FAT2dkBq
84pM1+K/jJQJwi5z2ukbnuNe64ut5S/3ZtFfiV/6qAcOyrmyXpqKcDVqlUFomomIknJ+Yp8Cuy/H
90oR4ibSieQx04hZFvfuhDTCaT8csvqoeFZn6ZNyKkp+rUb177wHf12HnGoxyO9v8+ndMQo4AIMI
OCfgvfHAZBY6W1bN+q4WKqmCeY15Gu6B6n9uy5Vbu3/aWJBmDp6fy3vkO1+jL95A8rfzoI5ebcWG
Nd7Zuq5A9Sk0A3nZOF1xmdLldhg/22uB2q17aLP2qOOICqxuQgqBtk8gsB+n8lA706WStdpUdS1D
aXp/dt5fMjg0AtP+6aMfsa0Y/EHeX9koRD2FHvZr8Cos+WG4+dV0NHSg3We7rj+taJqwGvQv1dI8
vEhk3zOSUV8f/5x+uONpQCTEoC8QR5p9/joO8rlvGm74oYEVryvoOO0R0nxv5D4RCED+dWu+514S
F/AWyWId1hL3D3IuUPhxZxXFc2J1rLoy+Zpm49Lb05sVVOfOLh8wY3A2NFW8TPYzrpwjVRnH5hbE
3wcaHnvjug7mU4cF3UNMbyr9aenLR3O1M4Dk7DtJ3X9QUpyyQ36E/Ig8CnCK1nvqaDUIJ6PLQ4mn
yHflLXavSWHRm88R+NKb1mkzCZ0R3fxY2pua2ms58nI3C7OC0JWsR9+I9fwHLVwae5YvIdGh7EZv
Ya10BveousWI8PahKtOgrNz2Rw/aczGOB60vD2NLVqBmI8eS0xQPnbmRbf7KcxJWwQJG6ZVPehoc
ZznHQTtecUxcXNe6ysYAY8pu+YfVV2rM4DJF/zLn3WmlXVbJ4rXyu4sURDKC2/7VtXPxq/YhTao4
GNcdpoX7KSmv4DXWZrCdd0NWCCiMnTekf0s7XUXhlQTwOd/m6vGAZwajimi9kMxb5J99ilheRz+I
EGRZqgfyItMQvQjpxGV3z5wVZUEChm4Rq5no7yOmbX1yLC7VJMp8/OhDYlVh0pDBklW6HfY6Ashc
AdJro1dskM//jKMV57Z6XLppAoKiR6BFEGIWFws5FBz0ni6EUz2ZUb4ke4HdLp3JgWEgWHJ9a3UL
BqicYaRnci1P5VQwXWYRDP5hzuxQzFkDoWzmJJ7RpND5LgnDJWvQhHyWh10O6qUE21t9eS59EAqR
y3/prD9C+b/OGg0kmTGFiytjR46HwFjviFzsqG+DpdPQMW/yKX0obXJkXPPBcKkVgPzzeeSZ0tNF
ba1mOE9V/TRwhPBUu/Bd02O5Ju9mbf3L1gWc2V0R91n+mwXgLEkipKPJedTcFiEQqeybroTkN7R1
ayir4HHU0S6iOmpL812gXIwr3bq6wntzXGMMi2EsNgay6SHzvoDUgN5dm0SjghFT04aXcQUlV05H
BLr1O2FKwZT0CuzwqWvihMcLTpwsIkaQNV6K4tTq7SWb1x9m8D2Bh1d20dgxggOBA9gavBGL6fJo
KOMrBbQxl2y7rsNPPjqwoazADgJCX/8ZSTuCwCw/83F9oggv37Rm8d15IyMimXNcSJkI12FdNmIq
L0uCWMp04MCyIYMjzIYHH1Bbwhe63BkdWQ6bwZu49px76c6Hwa2PiUfsXFU/BAyWTrXe66beEOdU
HVuUFMgg1ubYufVDKsShX8yt6S5XQmZPWrk8CWxmVdfc2b2LlILvZ1nVpSkXdBvZPm/8ZqP08ZIy
nat0+puR5YcB6rUN7c3NJsinL833vsu+yHiSME429k/pOV+lXb9MwqyRjs71RtnGs+qsd6tyLg2I
zNwkDwpxNN6adu9lwUtVjnBurop7bnjfnS5NbTOwI+MiwejTRdJodgCcfLkIuRBlr+Vrh3xvAFly
JhZy23wFhl83QaXjShpP8F86iWl0jGtZq4i6NY6SlIVUmvvcoQajtzGUj8/0BMb5Ol0d0OoqafbK
qju+iEFAdRcCeKJ6CbL+G2PpIQPRr6zilPKddpn/ozvjEhZUV3KjTxG+13HbFHqcMiohyXpJHE+d
pKUNGyFqzv1izC/eupyHmwbMM/cpIos4LwM0GQW0hZg9VhMQyAZWcWv0rgrdxDoauEYrI/vpdE7a
zhXRalRvjrcsm9IY4maifNjlT1Jm+TGbUCiZkw5hwMUUgTretRKqBSUP1cHmt1WXXth1t9Vo4Uky
2+ysBQ6P2Ewy2Vr/2SkO3bQw0g0ptpcJSdXit/u1tV5cad0HE9JuLRPIECky8UTxWE8ydsfgOGX+
CTkEvik7eCynhVFCfyA9/ezI9TUJSgYSwcQ9rfKy1uanO2ePVHIyj2T6uyZJ51sMa+9Y2ivs1QeP
UREFFfUqqG62tp89IjQi9qn9qlBFhkagLn1ToFhJeGTFnoCqu6pL/hmexnKUMhz0urh6nc0vIb/z
Bc6r7K0vr3FDJEOQ7DkTmHAczEvFeKjmZIdI49FtO5DTPBPbbs7eZa7+rZp2mSygmZv+bbPaax9r
PC6RgmjMNWWEstHJ5snGjWuTWpeaZCiQwLhpfcqzVOEm0a1LM1Smt+XqeFmz9HHM+52BuVNU7kOX
tB9LZXxO/nDyCI6R3vJVj/mrB2juz+jMZOqlUWUaQZinzrnVkhp1QvE5rd6nhHV1ydRPglQ/mGOA
l5uNLJvrY2Al9XZYgjQMugLii4EEbrY9mFhJHLxDkPg4F9iKUDJ646atk7NvgH6IwmFM7ObqRUBj
9LcgMlSJ56JBe5LXBKJ27rWatIMQgtAVNWSRpYp7ZaYPyoUP6ZK+v3SD++CWPTnNhfVcLCQmll2v
RTyX7Jwt0J1LtEawcIviPn61GYs3Wef/poX2VZUF4qJ5iu1uHjd5qz3z/bO1rPxrOiIrtN4CwrR2
1GFp+3tNtZcK5W3oFiVCKKniQnV3waTwmbWDfsh4e6otCgnGH/bHjVRSnDK5/E2z97cihDuMzPib
wtDarTamvwOESqgskBdthaVcW80J03n5P2br0FVmZLTfpX1T+2eRPvc7V/N5R/1DZQ6/y+jCeIzr
40xGnsRlVIN1i8Xfe+mwsx0fyWvi8dRNejw4w+uy5CcPhHzUbfrPM+35Bh90pHXzgKPekvXBHpJz
oSoE5h08UuFD+Ns/upvsjTV5cgT0uKnx2KZ3peqeBqv45mLBCpIJLrlu2rdmB7g+eiBMJRoLN9f2
qSava2ZeSgnK72EqnhKLHTNJH5KyR/eCvMBPpw/NqD+WhIXZFLUft4a6G6v1ye/ri+qDj9x0nr05
uysUeddjssMCKzaBNjiAR8Z2UYz2I11JPjJ9nHhboXXgkRqYERpoOMuK3hIFBFNaCLsG5sBQDDAB
CScqCRLAVnoeRHZpJiA+62nVS+wc5WjcYOe/zFVPeW5+aYP95I/Tn+e3b2MW/PY8+VNunhk8uRoS
34LgRzG4BoHay1YhFM1cjvOJuO8gN3dVbxyV559G5qXWh2HyHbYYfZiOha8TIWf8W/Ie+sOBvF+N
/k6Y3Fzka+8MWyEQMbst++S5Iw2JHIOE2rcC9WZQIxnW2UpkIbGFIGaVbvuwdNknxV5307jcC9Yj
rMUvuVO91ku7N28qsNaZP4l0hwRqK4CMnIXWqsOxbOn1nIcWZA+lSuBQiwsBeFTO/M9krsCKM1pb
0gvAE/G7dG0H4cwqXwoV9aZ6QJ511Wbv11vYR5dUvIO9fDhFcF8ZNv5WPUA1Xj+5dbfPg2WXajYv
t058No45pMgqAWTlBhIGapV6OQSzeM44njaSWpCNdDGxDe1XJgYwtVvOzcKu6bOsamsP/snpxnCf
DK4Ldzs+rSxnYeentOAEB3icgw06M+PYG7iVEfCYT/ghISMCZz7zd+zncT51mnMr+arb0KlAWWpD
fup2vXd5BwL6UKY0OThGmUC84X2a6uSayFFgUWqNXVGwivjBSWnio0BPsAlWLw4q49dSy1WD7al1
DFQB6bsQteKld8v7yqRgayBX48hqsSnM5mFu6+ygj/Sqyn6s9lIvbeQP4K50HJE8Wo7ptl6rOOuG
WKZyvWad6CKDIHJjsmOo4rj2xSFr0EySZqA2eKKAE8Utz7NcHmdmyN5W+8ENvszRPSc2j2VvKSw5
voqFXl1qJQ+24KXIs6JlYrC/J49jPfDHD3c1htBJeYgDV4CJB5KWj8JgLbUHDnn0rY4Gdd7+Onhy
3B9LPXLe8t36UVZ+rvO1Lm8CsE0CHT57Mm7N4JGrd7NQ95h4gu8W3FuW4Mrpc2L6fOHipe1QVbji
UFFioto/bXGP5VTv1jp4b5A9J7J6HRSwsgk01g/wpktsWdZ+vll0CGFRpr3LjOcewr3o2l3dUyBn
nW+ioMX2P6yqieYWkZD2KHzQcZiUEn1XJT7NBQhM05B8YXJ+ctvpoBZ5apf1uU+7u8KeD50zHrCy
7gaqlk1HwL1yJxeNHgY35GJyq71Zu8dg7qMgt9/MLPtzTPmajg4rnkUUqORivqleHX/Kf52ywd/V
CnNnIaxj6PTzhyAL7AjjGLqLOoepKPr7nqknXPwuRh9GHCiSXEK78CB67p3XgETr48dqPSXAB6OB
H8bASQ7ysAxoxKXHn0dJJN6OmlDkFSmH5XwtoAaL/THe5tui2NvlyzqRIgNWW9T/zMJEdYs+lTMT
m502ZmFh/xVm9WoibElGkzvmO/WHSAXBuRTztrFkPC0J2Ff5kvUETeXKaTFI3m741spPgFQtbw2n
rLdap6rWt0HdHxvHgoMz75u52Ta2v6u8QyUeVPCRTNWmXZvI0R+95Umnc0B2Fz4ikzcDEUMAo8n2
25gvi8mHZWKHYsvJ1L2G9FH2aHiYrV2ivF8wR0EM//T6ihSHfWdJYt9HYpSVG9TVoWe8B+TEir4K
lxt4z2ey9kZo1DN79r4Y58iAWe67NxbTDlaDw5HYELyVSHWapwkQNO/zfWdUe6tn18zeF9KUWw3U
bEJ6BEHdAJp2MG8pb3pWj/GScf8lHF8Hx3vtMdFRigHUeGyNkofgPpd3EyI9HzNaW/2xNG2r5Vfg
gFACZ5x8nUaFfKe4mwZ4Oza+xcad6CC/YJjeGoXPJvyp+dDM9sRIfZe3RkxL0EbHS0KMzsYEVwA+
sBn3MwUClqbHZL2YUxtW+itlEyD8pNBUkacOmvs4YEgeNKpIjCfN/Ordx8o0t3Puh83Y8Ie9jaOI
csMggW84FTkRyboeV/3rzTYySwKr2s3sYm8QT6XXAWM1Ua4XB4MLg5iBj34Z4q5qr+1QPFf9fFSl
2nUtpiJuHhP4qTi4w59fcuE4zLLOA4k0lcIRyMHa46a/LaTyHTVtlBavTmKcZq/98s0uJYc9j1s0
E4vpnvx2uTjuk5U/LiZYuJzoizB2DRbYIiEJ3ZbxDOu+Yh1M2qdGk7t6qC9sMDEOWqTjSahsESOK
pgYEOdTiR5AeAsmM3vmYB+/H5TjNatgs2foetN4F6wES3nKvARmXun+qeRoH1MipD/E1dQ+J0q6m
Pu0MpV+ykVhE1z26ZMFqqX1ItOR+aEVYojFaZkYaojMy75FKjdhAFIONebNCAjn8dIfS8m7iNDCP
WXoTprxzLcBk8RUjCbHK0Omqy1QNb5brbA192kpSKWWdX+aVgVWM9iGz4CyQmiQCfGaCPOIfqPoF
n+SpbbXPkRaLWndjp0h2wfRR3ay0wXu3oOjhyHal5NtnuO1+BQMqSxiXMK/S8q3lDlKZvTSs3Twx
isy4rZ2ww+M7/RuppKP/Z1PC6Yr2IDv+2gedaOxyfFAweGgi0yp0c34UwR5MiZL9Zi2FAGMdNub8
gNT6qNj8WK2hpDEG7YsVfeDY7gSmM09HlH4PTkX4979Ef8WAuqWji7eaNxrFokosFntr47fZ1rTe
pno9a4x7NfpRp+h/LazQPVKPHpNp3aq4GjWYd4BuFppksY9GyY3q9Nck0KKBk5uMjEjr/ciQBQPN
ysLhOLeJaUVzy+mPotLglSv7eedrcrtay74LugfVIza2eacdNLysNSLrH23nVWLJddwHYT8tDaLX
HgC6r6cNpO7Bmbg/oVW0/mtyzZgCkS2zBhFY0FhkOIkvAEby+xJURFB0bobkyfjI2HtyswkT3J/1
9GzCb1vgaeuch1nKBziNJ0nqSNK3KNNGitWLWFqxyX0I/zQgN9N4qnLoDg+euD0W40+qZyT7dDuQ
MBwTg0LYazwJXDQCWWHg8PTBcljvJtiTX/W7OcuQX5RXgrmJsE0RraFYzYADg/HBm84db62xMFpg
7OoeZ6+MeHm3YPi7DD9mCoLj+kss+QWG5vaWxiASF2tZSCCDiWggs4LyoPz61Mpyk6eEja0d51nD
qT5uR4B8XY+s4m01DrDQm1aNW0tN2BKvfvNsBA9W/yQtGZbs4HJ4m/WTbj6IduepvzYTm6UCn7PO
ZTpv8hVVeMRXfgP73JBUFuTJSxpP6ARtv/oNAHKjGo+ucNpXRslrvTJPuoX1UeF7JL4dW6DIYU+K
Zv6zkvFQ18XBK+FwnTw7YWJ5qnpGs3pYvkqD0xlR9DbR229cKWehWxcnS05OUx/QF92nBkPSMLWo
ZTP7vU+Nn1SrcOjCQG5cFz5eGfoJpTxDSTB/B0bzVEhl8i2S2p4NPPiaqM8LnOZkNBDrpIqV1g5v
2VMRGNc+6H9uuFI7Oa/jhLCmMob84LfWeQ7EbyaDPFrGio8sWXCQGeMbvgaAt9H+4FuGAChfg9ud
pxb3oovgu2+kcVDu+Mv/G8erC5YpbHGH4j8ekVf6fldE9J8t+HhARP1KPA1Jehh7Tkvdzh6NXjGw
FO5bYiIx7gxKUEYBjJiXBFotNUoSU1anRJ8BJrvU3YyB/QFcv13S/pjDHYSZo+4DByFLj0xwSBDe
m+ehX5pw9piU07YtDyler4BJHOAemnS+uknA1qctmxZWC0W9/BpGA4DRhc3WjIroUkTrnYPiPPDW
E0kCcU79ijOw8Zprf+USP3eW+Qrt8a8zgrMwbuH1Tf4MOL71eWIztPZhYNcHV1tRZ3BKQbfOcmTv
007W7WEb6ZzarPr0VUjrFsuwvKopT6OgtD7mAZ0ddaQwaveNOz6UAW8HSWDh6C5mZOnMDOP6Yaar
BVxYE3Aguh+3H57JTu5PgeaHFU0NkZuMz+1cEarReDgWYbKnjNkDHHqEdE4GOJjM3JDWeE2SjnkN
msNJd7R73YEXHqepuPd6D9RfvxBlRGQ+ugLhG1tPy19kDoK3WvKhphmsUW4FeeFiLjNPBE9jtStH
JJ+OHkQkxjbhMAOa23WJ7Wo0BKGahcoY75L2OCrv1FrURzkDIQv0OAKjoKasRENhk2eXYVVg9lic
kVw2dCRFzoJHaAG2ztxC42xUO6dJL0S4uptSIbVaAx88ww0zqR+dPj1ZJlYhIu13k5+ld/6siYPI
iFua5FtQu9h3Ztwd+B6Xwg2thjVi0Hv2Ius0Kxw2YnDu3BIcY4EQFk4ett2wV0PQb6eVIJD/ODqP
5caRLIp+UUbAJ7Cl96REym4QcgXvEh5f3we9mJmImakuiQQyn7n33Bai3g/yPlaAJEVgqWdVYzjd
BcOgWPtpXq1UzOtXFIgSBBrC2Jg+Y1UxGYY8c7RjrHaJhlcry6uBlUyTYb+PtkhDf0n8sRHCiHTF
pkfui9Lrbiw28waVDg73yrP97FYOmPoQodvZuMhD5qA4WrvVMNpiJR2t2xGiisrCt9DMu/0U7Mym
TdZtLU12pNSpwmVETGg9Kns/sfD+RtVX6KTO21RiGJUVkhmQ8NnR8nzntQQisfb1wL1NVYQ/Lhl4
Ofy83YeUaOu2LfSNb9jeVU9061n3Cx712P2nG1HpLcaCfSbjTvTVMX7dLO7a28RIams6kbllZkdx
6+iMcRqOXH+W6jg5Zka3oOtuw7bbQYQJL0KJaFU1aHg7/MLPaUcJK7ysupWeb+/KopOHoUfPTPiL
uclDzd1VxmC9le0sWbQ8ilvLSynIyOtYh67bLYc4iPniMmPlO0WAG5yMmqmziMvsvWijtRQdOM9b
YDlsHP1oApev42xiX+fUebvuVWeVKycGAYGCYpQSOV+Phq4PownSU9ofIO5YS98FlzJNun9p+3j4
QJmZzgKH+AcDPhvaqMpXnR11aOVt/x6MkT6PcmoPHN8AgSHRvOpap6p+CwFm3mURlExMO6XipV6U
iu2yH7xwurJTDzN6nJj3+8mLR9NHOkWYyKbLOvnSDV3z3VXw6Y+6PaWf7qTLj8SqWrXmpgNAoHqU
i7JRBrtuK/yrJq6dPalBpAHHejy8pMDHGMJrY3VBiWKqTdglE9UeJrxN74RIGq0IBKk/qHLO13AC
ypYg3IXo7RqkYYHfb1ozKylTCuIa7aA5OQ0VrZgZ5UXYFCd3Grg0QwoObaNilFogo5jpAj5IN8lU
oQkGtbWZtAJpD8cK+wYx6UOANm+2Fnlh4+IxxJEhxiGms68FZbWuGtZV7H1DLI8iJ+9OBsm2buqg
Wxgs29W2RI+Im97tX1M5c717Mo3pSkIsV2VSgRxvFc4TXmMC6CaUYrrNMcWwDm12/5UNibZxSMGW
69y3C7DMNUXRNNS7pkVvanlVdESezwoqdCe1mZKa0WXgW91bqfwgWOm5Fo1rNwHsu2oSyOf6ZCUn
x/aiL4hriIbwrd+tNpYUE9yczzjuoltk0ydupIZWtu4Ca23DgAxXlR1ibsJFylGCE4xZtiM/LEdS
fQd3DN13vq67ro9z49A8+pT8oTHxsJv1uLDGwj5MebVVufsi6vapMxFnD+HDzdW+ZTib8UjdsjQS
iwkbeNwnW4CiD/CEb3E97FBTr70J7YGc/uHju8gQpsikCuOiSVzJ5H1sQ+oaEQ5nPcx+otpiKKa2
rpE+V1WyG+zwgC/IASBbLc1IPU8U8Farfxh9WBH+XFxRKl4nthlpNFKd+mW+jxrAs+gkAkgtM+hf
sONgrJMdsYsDIomn4ilTTBYIHuqPdSSqv9Lv2QgULCRsqAZRYn9JicMt18AOFVCFm47/2W9XUXtt
BZU31DOTO2UeX7EHdhnx9p46upb146cSY5kkwuZi9ezXnduYOGDt5FrSh/DQgtJAl2naC71pl6np
vbUlVquOx6ynbWAonZX1GuL7MZs1EPjbwqXeFTw4eax2WqOmtykP3VWvaWKn6ZnHiihDrFBWRkut
K9wP2eQARPQW7j0OD688R2KWkLXO1U2YoAyiWHd0KTLW7ng09iEXvPDjZZyfnOC9Qv+qBkYGgEiM
4eKW+mLsilPsgHbtLmWJnN9CqZqck/Sk/HLvGfLUZC43/hvdDvPHchsN5exLWBvzTx7Vm2hqV5Vu
L6QZ8DrS4XaT9ZHxMk95ehDWLWL10JT9bxqLXdKRgnDg4CKQcCAdDatL+jEaLLtUudLE9IM6tXA3
TkLQwRokLjuORDZPRpDcZXRsC8wij8Y4D8M727ptbxdAhi4xRo9Oegdc9bxTTC70P9AqKHbp/FAE
ebhEzHaRGFj/aFIr490diIAn7qassekEAhHwUgFr8otNzk0u0QCEaByG1FikbA+V/mLOWkWrWTqa
4pRBFeoglRgOTY5N1DcgsxgM03/xbeIpc9bmWKxR3bI1RknpPTXlS01fH+Ox+aI+Lod9OHw6IY40
MB/WOU0P2F6c6gPNY5a894hr1GsNM6QSy5qOOzMXrdqnzUucHHWmiy6JkYH7CP1TxiS3RKJVczHP
43TiMvnmLzlrQ+rrZceCtrCffRwL8jTUTym1rQnGrn5z47tuyY1D5WNrQizafsDgA89m3TgWK/Ft
LpKrlSWrqE/P3rDpQnpL/VPZ1j9T+0dCBWhyjVVhLA/uqJZhER6t/JcPNu3exwkpZM23r+V/GrdH
juC8Lg7SfXH4TVSLGbUiYpKnEMWB59M3Q5keO+4w/9LQzTQsodZ1zcj2lFjHWUaJhiC33BerMTdl
Z106ZiX9HKVay2rYcoZCicjcdjOpXmzbps+TBTSFe+Y5Z9NiRj5OyOAT7aRn3St3/Y/nxftBjz45
YisGHlKdAgxQL7xaN4flaecgRrMnZpbCaa/1iD7Ii9UdHjYItqkdnls31gL0WJlx8qqwfhONGLeO
Hf5iIegXqlAYqrUWEFHTTdJi2AjoFnQIn0qaRk89ns6wxXITZLDhsM+/UnxDTRgtNKJN/dp0OXKm
QEgdcDeA7yqTwz4ZXY8hW/jXGXZ3GHXdOLSl/RF38W9bBdofqaCvrl05i1BWzrJhw4X8oPqx0+qU
NUrs7BzdpEMU2aKU1acfGhz3ybZMmuvU9MesLHaD7r2MWv4VeMOrrmev5NkDjzMpgIYMyRPwJ7ZQ
mRctkMlzd9buuQWsnfTGMbVwQLPosHSOAA+3WBEb29YmVmYkDlhpnrUMaWdciaKPuFbkMT06riga
3sbeX3v2eOx919rrpRxhwyD48EPnElXI7FwD+zeQNXYcktBDaqC9PfUnAfbBKcuDP8c7sllZBSRP
Ob62NYKQYcvAPJOtEGAm4GS+W+7jSv8Qcfs1Q7EDwVuppQ/+7LPrlQeCgU9pGZ+6ITrkpTuuNbof
4XnnrOawtrVRX5sx0+wYWDduFIYvlXWpjX5jpgr7g/3kR8kple2hzbh5IZgwHKnRWNQG1lh4E8mI
rnVE0Y5n8cLcbDc44iVnWEnBz9jTlCUSBPwaK1syEXVhDKFcUBgxBaYDLkiHtTLGLWRe0djDU/kW
Hg4OnU2F7A940FP/5kd2uCHLfo2qh0v1GBv2acAs7EzDW1GOpHaizFMqcwET/Fh8jV7TJcyahf9m
xO4I2YJ/q5HzzOFW/adbuBgsn0RbA4vq11lS/Exi7sgT+RSiaefRnIUN6ZMhbnlE8+5Wv3XxalP0
xAx8CHF+Kd3oWGglsbIkX7MHW/jZxiTMEEUbVjBYnmxDjAoHQZtslXcc9OeiCDcG4TdFJ/jnW8uk
w/veZtbGGAcSdNp/vhp27M4ubc7ko+4/Ez5Gg9Dq0PkwdCT4g/Ucg6zAwHOpdY4eMBsLx8suZjme
ujzZVx6VdFZIsErtMszsHUXxqYyafSDE0Wd9wSNtfqiQHzCod6GXIC7iAsq89m4O8lmJaWWbNjZz
lgmt/yay8Y/NzFNMjhLMJvO9S5/wKS9ql5aXUMbQQptJrRV3Nu1rmP/rM0/fZl3oLiXa0XByplVe
Qbdk0jXF95yLBqFpputvaRi88Z8PS2/fHQ/NsYP2vOFpTm3GKeVe40qO7Pyo8mJtCeJz8v4qWg1D
pW+8t6LH+UFtm9qfI2RnLyjPTKuwmWT/QMUsTdSBPusln3spjHXyEwfW7eCeINKAqEH9Xhx5ENdT
wJKorg8xwtulK/oc/qW79nGoBa136ly1SuNnkQc3MRUMBinmEpdPDtgcw6/nKCp2RtWcWnNW9qLo
Gspl489jt2qeC27yfsB2RL3kDNplojBemLl8Ypezbb1i642YVwu9v5ggwknzO7mu+kRCfrIC/y/z
4OI1dH6tvx/rH2zjp9T2Pl23f3f94KtzCsxHo8m8r14pV+xoZ9783DylNY5j8vK8PL2XITNk1nih
xZOgFe+9RF1b1skRGKYktAB0YtDDVCMxAKWLFURn3rC/knF0xsDamg1JE860d3tQi8yTyzgF2EjJ
uzCbjKWKWgr2efkUH5TZP8lQ5y83AZA0m9JBdzRiebU9wIkj5ng+M2t67VIQYp55rSyGQvj6CsWZ
MIvAMIPYalykSE3HUGz7pl77QYHok1mxCzM18tNnC/8V20wUv14F85JpQWvhGsTBtYqzqyWCR4MO
27f5o/pMucshqBrmQfR7Y2KcPspN0vZHt8nv4HFeWrc80Z8dCvhLboTLqI3PbeSvDcs+awJMbzZl
Jztkv5K7HmtffvIx8JmEqNmyXIp1qpX4uNOh3BQoxrd+bjGPkSWcDFgMyxzgyDXuFP2rNQfCZ2wH
uYwgsqQl+K++ZdZcKpwIrYYYhKd25ej586AXdIRZ1EOR4tlugUftfDdxF/hFLNoZGl0lWWejnfbW
RVlSwWMqZFsws6BS2jvGHy91zZ7LdvEB5Q0HU5k/pTY/JHUB5oXgU3bY/2SEvl0fRgcNsfE8Th3z
l7L5KafkLnIk9ASHPIJRe02KZAcfC9xLRwbS2BlnA3/3gthGSf1vf01VDg7Of3P5ua1OgR3FTaHT
g2tPU1Hwtod/SpnlR4AIYKVnGK2h2mzHZNhrcU0gX5I8seNNwe35T2WORVVA5yTHfhEm1MoyPDoZ
THBjEOuwHN5szbo4GoIXP+h5MbrPtpM/ScCaw4lQutGsojwFpRTbyfdEzlHpa6cR/txy9PnQrb5I
V8BMqdFMtMZECe8zwpyI9nkOjfJb2QmSvpgALOFYGymcdxRiD1ufZtDxk1en4IIi8LdkKXK/xngf
vU7MiibAMfZoLAfLxKxOZnYO7DjRT+PIzezKfhMOrXoaNLKBk5ileQN/Q3r/mLXvSnwec2jkGsW7
/6jLfiDrg+1vmTjsC8203ZjaFN9iSIzLMh+TfYb+gmdBwryPhw00BuypdokPqO73VcxigxUOdYQy
r7qe6vtphgWpIeG3RkdXU+ChZ4U3YXvGD8DbZClN+ykHVUWlNsCFGbEN2xqyBM4UQhJ2oucSZKxa
rxAHMBrWUrFvrSJZ6m1AN9AiIBGxXy31sn3OdVzZThvGy8DhcavnYwFZGj9lJ8pT0Lh7VaY+srQ8
3VQySVZJpvfr1lKvQYu2uQvkwNKt5HZwIEExu5n96lNovcYu7iSiHfI16aOfcuLIGPAfJ2bN7TUf
6YXZPkQ1petSMzHi20CkTKSywO6Ck0+EHaFBQwEDxzg6GmdWhv1+RU0QrWtI22uc4zdO53fYO2r5
/5A0jWptM4ZcKnGrTsR8vsTpGGz0RjIEdFIkNwMLQn8mdxNgxdCq/s4HjJsYnSVMES3dANxuGAUP
rLBbdytGdGQJTy1AiPjCeX9rhaoOeWzsVWPsw3xghZhr97aM2D+JByOMDjn8OG8C+1e3dadFZo+/
gV4j+zG8pxi4+jJtW+8FHau2HFxCCzL20Eov01M2oiAsATxCKmtnalpOVltVk3Sq+GqSOilPeiq+
p5K/VEUoxjwzNZYqJL4vJB91Gwd0gZyBbwpQZOcQtNJlwTYKyz8vn66Gj1+moqlfIANHGR/l+iaU
eF1AQvGjVmxbU10WD8QB1N9t/1XzySZ0VMK0Ga5F+FYqvFW8XI9qEOXBsvISRKejLdtqWHVJRuZy
FR6qlkIHnZSPlRdeYURuc9I03lbv+mKTKOYHs8GqxK29bKT2UerlR851vDONfsvEk2IjKt7ztDwy
n5YrOYpnW9MPOQuIFSYTHZTDKC85QM5VaEoQLT1nRmfGw841k7OdgPhllrbVDWwo5OeRhSfWw6iP
R52J3W2aOtR7PnriBofSvJCgm8wRAJMeyvx5MLo1A+FN5ZXUDaXNshhTVurkeNAtezUyZEBsmn92
MUVxalnFRlf6FyAG3iKPZp8prekEf4wgXwBS3khdSU9lZ+hLGbn4ZKZR4PR3LtQ6v1M8cwO0bOaV
BC+W6xT0nPPxpvp3yQY+51hY9WF550bP+Maq7VRMKGh1qkTDCb5sI2oWutany6YziCbsSSwamlrs
alsctSx97Y2ElY2lI0JDUw5b9TzQR0YsIctBwH/Tq3964R2ANrwaAwvB0vFWIusg7dgjZZpy9CNi
CyIrxry4lBl/kRELtRmneSokk5CNBi1I5q3KKn633ASMEUoFViD9wi4jjlqFIsFP6rMPRmTpIFNm
46wX1H1pjSwQt5nROy11XgYdp+5G5wWPVLrMQyQ/kzCYQfPzaJB5M0DjV3v0nzRbb461jLa55Xwx
1Hn3GKyfutEOoDol3aUJqu7htgDwqsKCqduTvG0iRnB4RFbgOqFVD5X+QFIAc1ntpcpJ2CExxhu4
rgdp3LDK/wDN/3Vk+Vnk48Uq0ytkZnOt+3W1SaO8P3bYOt6DQBv5cmvGvrU5MafTZKVPB5aQUXCo
q7awGL6WBjzIHkTIr18dAidat9DbCGVeB9FJd+oNNIl9689PKTJk7xOQB4cvH1SeAQ7TVgFarbbM
X3Io1KshlxTpwuCNb01GnXjV/aKHsWA2KKbiim1YHegLWATxCio4e/00LL8BZNKdBW4PAqbDxi4B
vfiTGq/GHDFou0tDY+wg+oKPWA84EIo7yjTiDdDy2a9xKyHdDDsgd8zq5iJytO/KUB9BVX8Sc7mz
UPK4Y3CE37gtOlzODMMcqSE4TFggJT7LWHM6dgxSxIjmZgAUN/nbMAhOyIOKpqDWeirs764J3wOe
Ww93uKuZT06p4BORuJGS5cGkMUjpIp3XPGcOPSS3phgYSOEYV9W7QB/gcqhNCjJrY6xcHKSjyi6k
nVwnbKZq6tc9DWVWD+cxYMtUf4YARmKt3DhR8GFN9bY19JVGcysIigdOs/A8lkCCedTML9edAzWX
RX0VxgqCS7jn3vsSeE5UcbF4/+wk5Z6hDGBskY/eto+6s40xKpn93vj9yite20tA2wR8euH1f12Q
czsAXcl/3OkdS+yuRvNVut3h/2QSL3oKlb5LzXYdkkgW++a6N/9M+ciqZNPUH6wG9ixp0FQ9Ej7o
tCJWqwGxivZFq8qlnuX3sURDZherRt2r4qKJesvwEOmgUXwFkDkmZI854np4LPQVA5DhoFi7rC5U
5iN8r6LNWDITS1S0qnlFsw7ZvNPd9OyUmq/I/sBiQN3StXfkGolOBaPQIPLd3bN+nUKmTt8z/RRZ
F308C4TMbvCTJqzK70bwlapjiyiAEPC231RAXRRQbGjNgcnqyUOGz4XGdqgyfji6YNm9J7MaEYbZ
tMdDvIi9jNOLN/2pb+KVbt9T+Ctm8laFWw94QTxdAv9BH4buF4xLFT9Du+OPifq5zD+ddlHqexLI
/nfrXOMGEWl267K9RDPCsnRqTxbjxgYH3xnAWBQSSMVaBm8ZfAKk90ERLeFdb0aHv1PBWWu+S3pv
zbhnuju3bZTEPY3ul9l9tWguBnRnpDDB/QE+4rOQQghr+F+SspnvfezIUr4hRbWNK1shToVvj9LP
bNRR94gX6JdVfSo6BpUprmgK7PBgkcgBW4mOKmYtrG0ytijjOcUP2IJucZ5nVqw7XCzzL86/bMjo
jjxk9ZOjTjEnRBOx8n3zylvprMrO3MUB3x76ae+5Ec8poRSg6sHI4QznAvJebe8e0IXjtUDgXXQ3
Hgn2iY/QucfhAf9I6p44XkA9FDEYtBetuHrc6ICHIFnBhB9oqfd6sJZqRX9j/QnzH9vCxZScQvSO
Qn5krKCiG/QUeFRfWnRIJ4pcZH14CM0XO71m4d/gbqxq56ErM/1pUSDYC/8p1Mp+BJVu6Wm3qQiX
5GwvquFcUEjlxbfZP7zZUQCzaWv4m/lgiOWlxYWXoTcM2vMIy8jslllM0xWrVd6eaB/QrbH2gjag
i2C2SQfJRzSEh7RlDgPCEMw/pnIcxQulc9wGWKVpxxjaS3GSSFZD513x4pTO1R+2aQoZW9QnVrFn
vWYoVV3GlIbRe2aEOSNO9ghNrzIHO4mUjjegtnbW+J1jyIN1xIoaZ8iJBLIMwrNGRCNakvohuRS7
Qe46ayOCc1Fdmz7eR4icG/XCrJcGdtfKX226Dd0zVGKug988fxesMfFYB+5qqg+t9954G92jl4rP
Rvhb84Qqe9+aH7NPwd0GDMU6/Zwzs8P1zwRSxycSrXuKAv7F9F+H0yvCte19OTWvpriGA5MyJMLq
3ec94aZll/JtaO+5eo6z97F9FMEe3a8qAa3A689Ilgiq/YhKg6S2KGM/tA2jlyxfS3JL0TVpAISq
Deb7ZPrky+7Gq8uElcTVVN1C68QWamHkBvIg/iIAJa5HLYoJIVxKgxHovpD73COkTXsyAxIiuasc
dFjlQ1K4RsG/OnpqeAxxTbVTsQQut7aBbiDRWWc6omJTO8QwhVw6rJAG8qPwtqXETUov6S4IURMV
Fe7ZwRBlzzAzIIRp8kC571WU7gbD4guYg2DaSu+jxxjvRist+OJrnFHHBeJ4Cbn/E9xLFv/joVyW
xSEETRYm/TrgRhHngdiO4Ng7b6SkgKBz4y11pI6Il1Z0EbcbxTrRE1+4mkld6LSLiKjPMGuhlEbm
S7gt3LjfabyBn6aQQpEiQU4eHJMOxnoS/cFgv9ejZcrULWmffZ3W9Rms+HIiFGFkFWSB1sHddWiq
j0h7qQzY3MS6Ilaau+SdtL9D/2FXd77wTTgNSy3+bkG2Z4zKfEzamvOsEGKrgTe/OVUj+jiUUC5w
vvFODbs2xalnpzkMX2kmSad4Fmm7dRiIBdcs3TTDX9UwvBvOMgQ4cyzUBevFsq72Btdp9RlUj9qF
BYBFOvwdspPRgHHWtqZc+8wKtUefrDgMGu+s8ueYcfXoPQnFRiAv97l/VuGv3760QJ7TV3DPGGow
OT5PztmKy4dPoVlXO50A+2HcGxHBKRk0vrufRUcjhXxIuYXfdiWgJNtI5Cr8rka5rpAJKyOGkXsr
w68kUmsrJ5GUfqg9EyO4mIqT0PdUAqxcx8/R6ZjVXxTdGabHtQm7TMPZmkALnQcjtXYe2dTDB2Fv
f9P7g5yrX9vczAP3RmPgfA+Gy2zRo2/ksfrXl/SbGUcfH5KBERhKY8wqhWHh1mJcqQushF5t/ZtY
+It9kX0r588y77Zob1rnrBt/ZIN418Sflw00ee7nBDkUtWDfSeqC+KJF9X1wg9+2YMtR5Iyo4AVC
9vSq5xEpUdHQZDJ5zItoM9TVGifTlmE73y7BK0F/F1W/yfKXbESjNb0O4UskNVrHWZYr+TXocazv
0W+PDo4SshkHlO09R8DUum+YmU7GWGwGXF1+9Ms+ZdlOLZjO6d5z8+pNyVTwl2BpX+7d8QNS4F6x
4YwpKSRaUSxS8IG8Jw8ZZKTt3eI79M6G+A2TTTIAleM2gLBakRQxId0k4H7AM2302QYZ0cpF2+G9
u/FxHvnlBx4nJL2m+aszTXX1lwlt/lhh4imP7AGMjqjdc15/op2CUHusrLOsgXvhUAt51VF9Gvyj
Id8corLfFapei5mjWTfrIg9OEdPJfoxf3VH7dJriyAWxrqkqPD98wp21yHyxtxp5qN326KKKaYC1
yEoh/E3idGXW06pPBJPx2wwTh+9EwziP4tgQgDCoZ9cx52CGETboTi1L86H9ssZfn/5Bpihi8lNc
QyVrY+jN6aop+o2QkHI+InXQbO9hYBOJBMUsnj5Lv9Hxsc931hlyNdW+ltW06hTbZPoImK5DgNuP
lqUcv2FqnAMrYKzJZhQCaFm4JY61Yen6GRG5+NtLWj9JsAdD5iHLVipsjnm0t5NmWQXepg5eE8bz
I81toc3NI5/YbAIOdDI8wYUHNskz7a8DmdFwtHrFfhRfCBgkZoFh85XTQ3GpbfjlOeWGRabhIZUQ
qp3f2q93aYTBoCtezUAcEw/aoX1MAvI0DLWbYP5HjPkhicXRR20gz03VEpkfhocAgXJHqiDr4NKs
9mlpXkFCLmaL+Sy01bLoiioHTXlFJTLbVR4WqgrZvmttCeifpqz37/j8MAN49m8uQ0iwhBK4DI17
i6WNVAdMuEnwNFE+ReqaS/TVgFj5WAvd2BVB8lQ3P4YJkbE6pfE4r7d5jq5TwMId0vWUfMkJtXvg
LtXgrGQBj0yOjGSueDEC769JKPJfXC7oqmvXHTqCcPzt8ahIf3awzQkvJslXfFadN391Gc1Ut6zF
qxU316a2K/K20LX17HlLw7nZrbbWCp44hDzvOJVPsda99j5WMxU46SpqEDwha3GwtwAOQOWGrcBj
ta/3RUnmnP3FIOxHb/RVVuP3dDX7Gore2lWqPFVxfxGSyxUpWcHZRl8NXoDmQiAceYp7yhPKg4ox
XAUWBYzKTgE4Reh1jEfU3uOnPqbb3AfvML3F1UuJFWPG0fskAKWdejAFQ+Q6UzkYjRnNnhnK0q0A
RcRvjfjOneQbeOIeQ+uzTeoMNPdnzbLONviOxeDqt9oe4YAgE2narYX1wptY9mN1oDRFrqGCEGIU
vzqOtgjPUYx9RdYCud64iRx7GdXRtTaGA6unv5o9ZxYyTKc88wv0elOK5038ZuJroCTwWQuGoKly
LksfpX5MbZeZ/0p4eWO+iQaDLdinob5qI2cp+esmxdKchk8fzpPPUR5nTyRxLCp9JnOL9772Gb+x
qeT/x3CyFd1Jt6pzF/ftwlMxg2oGEpZ/N2LQwNwaibEJrOZjkDzvRYBijRgdZGARQ0P/1k5E2Nm3
wWANNJwDk2hSGtdkwmOVNdvIDJ/1VH4bwyOIoBdn+ReCuwBzRSaXQkcIS8YHhpr4CleUQDUTl6YP
eA0FaPod4TnJnemhVeJr6vNjlTjbwGjXfP4U3yGdSslt30xHVisb0+ZitGxU4LDlPyy4abpkfeXO
TJakvY9e/Nyh/W3171hDJW0/7JxU8ZhXrvFm0Y5+9AuAUYbdMD2pa5gDYfqm54qssIl9GIFsQJ/4
6lCTizNMeXtl1KBOzRjRRZIcOoGdqzbBSejpE4Pjp6ImszYw4k3ocw2EOX4ODQlDfudE4elBXSdI
aWKY0Tx5Q/5woul1giWAEKJbV8nMBTWAC/XpuCcSapUN/GKeM1depg4dljk4I8OKd6qGtsUPNq9u
ayiL+abuu3dMmCcPdwxVT7LuEybx2ohtdxJMHC2HCXuIIsJAux/5Y7KM/OraGoLwivGYuEC7YrUp
pXxm+lUuycJaNjGLpFGthjRZ9XCeV3HQv+qo3DStXGUcTnIehlo/FXYNK47WZLesoHAsi0Qc+QZW
UwF4mRWtVk9/tg9swMwqphZ8lhpvZmQeGXCuLZCp7VwUmMbvmPwq7manireQn/km248qg25RWnjt
0Pjj3lzLtPiXmTRwPr1rl9tq0SK1nN84aN865jDm6zQBEWahY2TBPhwcpgFEK+FBzcVlFKgUZAlg
BlfxhQgMEqDcbD1q5krV00cTMwsuzEIencpC525PNHyYY3ZEaLCyyK4N+II4NcU3k6/hMc4IBxLv
383JvcA5DJFyoZbPsg+ATDswLOiEY4Jdup1nsHITpMUdWkeoE6YX58EXJI+52dNwTcNPi1+4Ktt/
bCXwWuFbBn4P9jy2riISB41V/1DUByLAXyqUqlkZby36deGXbPAsi9mgvqnt5hVAyF8fQfvuKYYC
V3ym5DsJiWu9ZeLagmJCORbcEBMRpxeN3qoRvUeSY/ra2IVYislpT8oAI6EMW1vCSbR3nAvzVFyA
kte17y5VD1gT9yiMfuyalY1JPF4VDS86HvWCuUjunDFKetYmIXQaJZ0JIwmDgR8/DNo/Ioo82ihv
2AfVT12us2ETpHdZsppa1C1btRctvTXjZ1cfDeYrBnZfn2FNwuzIEsu00HdJ9RiqX8f4qZwfjT1+
3ywzrrxKXYUCAJIxUib2DxpS1X9FTLf6s139quhhgpjMmmtl7HgHmITf6umaO/uRvlU2N55B6IEU
2Rm5LNpuyGKqB372cx68mh2HX0rpZ3Zrq3jJGBoQbX/ikDpE9Z+NpQyTFh0TYaXM3zaWS5ECSFj9
OnXPfANFNua8zuH0QgLKFeH0+679lfwXmbZK1addHslOkyMrZ0HHtq0h2g0FOv5XUjtWpkGSu08e
qPwI5NVmdmMZL3pzg0nhAP0mjBJxEUUyMvJ51cFL0C3d6OEEZ1/8EcxSKfC3A8fhXweOpPNeDP0h
RTPn1CzQLhXeG/ycdedytIG3bwht7BxMtI1Oi90gJsyoU6cNaiowHB//cXRey5UqWRD9IiJwRcHr
8V5H3rwQ0lULD1V4+PpZzNPEzO3pK8MpaufOXKmRmkvh7/v5w/EOgYERzwvvw+KrjhbT+TGEKm/B
+6/qXzGCUMW2GasUc+2Zi3PWeavOmE+d+Sujv2B6L3ODA5HZHLmRtwZqNeGJMrNjimfrpH5tQ8B/
MlXTjoOWHuWk3ZvlExb4zUA6L0yKc8uLiRjwYfSPsWn8KMy2qD0jSL2EIsjQGYzHSDo/QUnAUKpd
3JECKSQVGn0oxYa46QF7IYpn35Hi5mMStjrfixHTcST+5sR6ljWoxWi2CXe3/yb2gsh6lnWOVW2f
elyj104GX7TpIQha5ZbfCDAsRYrVBi21ivv8yxrxA2dBuG1czk3LpcgrSdYyiD9gTG2SoqU2Kwvm
I4vLaN/wztiVvUeAtXxNVX+dmvaQheI69GI8BvQubrK8aW6a8TXMc3RU9MA8hXSzpDrodP6T7YhF
RVFwMDPx01f0MxTIghafER4qFr9hNp88wBf2ROgUhUmOb1LWI5/AqOv45dVzRpw5d50ta8P5CSdJ
9zemAY4Ktts73orkjCkY4nU+hO3/cVi8dHv13dX1sZUoTPQEHol2YABLYvtObYxM96Cw49/WoTx5
pXpW5mupWofnPbSeXPzSHzOA4XvQmP/NwXy1E/ibLTVJF/p2Ohif0bNME/6tIo+AjrvdqRzxe1bG
6GwENMZk7O+gH77mdDymWf7UeWm4GWz8pt6IxRbXwB57+JZJ4Nqw52YZE9bfWDf8Bx41aEfUSXgV
S3+/peavnev4Fvl5dQ2Y/IHcs+R9jIfEoGVz+cGU/dvUhAaiXyZuYQzrC3JnyHtHyDmknL1WT3MR
YymFNkUjMUwryTfdUSe8HcoCcVYnZAYLgauoW4ySUTtlW55D+ooCXR2U35Ls9JyCk7Uw25FAvigQ
AyffBX9Ef73rwJ4N+6rl/KKWrrb1LdDZnSw9MUgl/9lFd7BCnmQLvAB0WiYZJaknqad5YFRjKOtb
BRjC68N76RHTp45EXrHY14+Rhiq+AtpZ3JhQ4uVo/OkLJPEs0GzmBhhS3qDBIdSd2uSDqj/8PofX
Zpa0gNYknAs/LM/UAcEUTbCq8mqNy3tlOuOGj2zwOlY5JymfEHvr25NLJjV37m5LRbWNG4OAFheO
qeyzW9jF0ympxXxJdJYe25ZU5GiM3r0Z1aMDdkKvQiIOTNvDSEBZhWxqcjlOV7NJYQZEmEwIJYXF
C40jqDMUg/PyTvQWazkNlxnWktLnjJ0Ii6xNYdabGt/q0SuM5OpYnlzT5DCRBubYizLLAW4C3BsK
AI1oKU/MEw9scKzm1tt22B8Nzrt0gGcbxcNG9C5XgkR04ior19zWrfix4l5swTdxRW5fI+XiTdcU
9ka/Zl+feyLTam6fPMp6LYoOmG0dd+Ngl/NydQ0rDIWMVCHXcRgxSlx9Noy7moeIfWZyDVTenPWo
b+Cu7S+0hXo/IP61kitiMY7dUfvN1vYzwHPdRSicxR2vmBlSKFAsd62aB2C6207ctfgU3Z8x2Csy
4rhci41O3sruwypbFLvPZv6axan3j04av9kshQth7uOcllPsGIjDJp2sdkYmUz416W0WZDC7EHNt
m7B0FoXzmWi2OnFrv3r2RyC+gIHoJL5aactFmywShX17xhXH+g3q6VZi2+N+dpXOs0p+huQ4BQN7
py7faj+kuEYgdBbeQSTjM9kakDcmRR8jr+iQxZTeuETOGLHdw+LUzp0Hj+kT6KCKsGiVGOJxzCDl
XmVx7G3o9gAV4gN+HDe/m5AMsEvHEhDpjo7TCFTrXL71YKdpjgzGJ0TIZCACeQ/KHWuO1v6p7Dd2
YJGxS01UpXQnEVDrioGFqjvIGR2xifmLjN9OOOku97gYTxsb/1eWAnm8ErPPFwOGVW+VMcIgNjY0
Cg4arIuGmIcd/hYRmhSbClNg2uFIpQZuCxi5TZ4C7ytJq5XV0MZc/iTgBNV+lI8YoFdmw1oDyZt2
KNTRc89/cGz5PlCvM+se9i2zeDdrn8++uSqDT8wZpPeG6m/uT3X93E/TTkdylWanQr+G8QHybls9
Dk51WzbV/BM5PwX6bEHBCSsPetMRnrNj3Tuxmd1zpzDCAyZVw25RudW+6/Sz2W9K9a3RMlr7Ek4n
w2Lzj2LHAih6zp3nNvzxLMC2Z59SjMj4EOx3mxBnAd77xR3KH0yJCkz+J6UxlD/N5YUHqACp53pv
fnotAmShBjaN+VSwJmvkO4gzQzKeuhuXfb8zvVigvjBesDElKm/Gi/9m21LmQvNC+sDebj8pNg/G
b6p4R3vqb0EVVV2wbgc+TBwr/uBAmpUXCS5+qn9rdliZ4z4Qoz1wEXh36mTle/9FlrfVmNBrwery
PovvVjyNFTUqJL/8/N1po+8iIamzoH1g1xT50aXEomC9YcM0EL9YBqolWFm8xvN/XnVK22tD00eG
g+1akLFnjw5JiSYDANBDcxwE7kgBRbjkJbfcvWYixTyvEX9HGPz0/DRFwxHFCLMgjUCdO+vc+Cd4
qux/Q/HD5X/RBVJ0u6UzvKjumeniaCg/+8rCqmV92GATjJyEePploWe3Gf7THoyjWZ8s4V9mFAnL
WiKbwEQa1bzJbDjT/ITXeodnuOGX1/ZvRXfCuh56TNkSR6rFbYOLtlHixXcvXn6sSA6ZxbhUugln
28cQUjQbl8Rq37Gq+xuuTnhqml0RFLi+oq7euNDR0LdtLNtUEuEvJg5dO7RyVM0ujj2SP0EdrLUf
Pwc1fny0E75sKhvD8rdpgi9uhrj8Z4/xve6bZbZibEDU8RaK7ZA4j2Mu/wjcNdQIIg8KfTR864St
8XMYIPHO6jEYpkcj8gsOgvCi+6DZmxnpQK5CJHy7t8BQV53Y3LOL6Rx19rmuJLJxVjwVaiS/MFEF
NTD58f0EBRXHg1G8TyYZaHegiz6bafkaw+RhCUvVlgMGNYreSxurZmQ6J6uzH/IhPgohHzo/U7iE
BROCiUt9xgl2Ncg305IqTY4h26T7pBvebVdS0Giwm/e8zNuFjT8cjIZrPvZUnpWO5FfFThtXboWo
FVOoGeHrJywzNRqtrmla7MBkYhWpmCkz6QIfkDdGXrarpDZeqBfit8y/VRb6rZxp0Jtdcsmcy9za
KeLqgCwq2ro47PIXd0E8UDPKw6kAn3j9eeJyx64y+kgkBVxe6xpIDLl7wOO19AkXe8uXyE0VTG1W
aYNJdaqV8Jahj8TFaEfknxY+bX+2AveeJf1/TVh8zw5LeavjBUDI84wvdV7RQEP30MDmJ+nNhcyS
XvuOW0/JZ7LQ2D0DQl++Rzwkv2lX/SvTuN0ZGGnWjYjutiGvIpEf49Q5C1aDQI6xLZppB7yYujnP
uCSRi5ghPdbFpY//JSFQCuRrEzTyqeurO/gbucrcxQJC7SfzfUzCuLIbjP9T0LtbnOndv04XwLT7
5GbMxSauB/IYHDbS4qODa48vtg5R2pvXaXSvief/CMdJ70aRILLTclQ+g5ZA4YvANYg+3njejLxG
zLlKqJKWNfLo6NIc639NQ74pFv+JodFy+F3wrXbl2aOWeJ238x/6waI2fRnLVKjTBCpev0t1/e06
8Z2aNZioKShkHsBfr4soL5yyi+v7v6LQD4XR6lUejzeR+fiBoGn1NfTzicDXFk8MIjZhOALVJ9lz
DI54UabU/QqK/JUMC0GboBzJ6obJ3p2puF95Zo63xuBIKko+aP0RoePNMK1fORd0f42MYTaKkdhZ
TYbx0IcJZGX/lWX1VQ7NRpcO1Ln506O7MQ4AQg7l1qiTnZ1Y62GgLyZpHkGavjRldrAFxxAVdw7t
R5layUxuihyV2Ulf47Z7L2fY9D3mDWeiFgSYW7MdHZatVLf6lXuZ0GKiYdpUHbp/ah6cXGFjbB60
oRrEW+Ohbtwjl7VPWi6eAsF2ZkrrYBPGtP9IptEq8F9JE73wuhi4KsuvysiW8REoY9X80cJH/DI8
yJ6ngJTaIW/a564Vx4FqvhIJiHFkKeYcHgqlMP2Q+TfMAe8ndW9V8W6b07duQecCd8IdTMSv7tht
Gxkwu+ERzWNh2S4ROF0QrdFMDgMpuMga3lJZfSpz3BNJxsdME5AVJNgVxpu09L+8zpu11fqfE/sk
mn1OMUsELh+MS35t322/NqiIUA8UymCP6i+eQRAtIFS+G8VSB84JArz8LuLusQNrT3iBqVnBhkh9
dJVIclB7JQ7eOTyFSXiVzBzaY7NuaO9PRdw/5cDvvx82GkHRoQ8YHy8bL+6VVoaRxcYLwyiHUteP
tDUnZxYO2ZV1L8GDdLFbhQCBuKObOwMwryhgXZfxK/M2qPBhYgVsfIU0kSp8HdpzsONX2LPy6CnI
anBdjv0UsPVYmYu6Wte5v52W1OtoXi0/fbKH5YerpjsOE2Ofl6SKiLTDmarVPUBjXNc+YaKFieh7
2cbAUA2yawwunrZZuxmgJo+OpTGpDSJ1iktiNOnZG6OOzhre5E+BO6n42IzGoFiuM4kK9RFZLsvg
IpvHK4bzap3auJ9F0d7NmYsL9ySxSukttBqDO67Pu4+Z5bclBgpaZOcq+EpzclFNf7ONAW9PXH6k
kgalori6E6sAL7LeVOwfTVrmKj2TSUECyWygnFI9qHm4OmW4zlX8qmhks6P0SEf6n7SYQM0J9wj8
ALwdzoKDcAljhbGEuKxwL+X8/OVkkeJaOPCT9PMLSBFua+V4S2pO6K7wHuO4uI8WjFaWH9Q6JFjW
ID+1fYo6OmPuSXGKUadqr0KJDB6X5atwBwXVGuK7UbzltNDwSnyYGj7+otjGgXM1x/hfSkDXame4
WiOvw6xvd11hH+c0OahUUYIcPEwTaNzI/KpUt+Me2S6rnWtM0SVDJHbhYWp88H0z+ElPgcUxD3Nh
nq3euFq41nfFYC23s1Hu0hG3/DjTjdemsd6JMnwI8NZlI/kdDLLFQ5MSWs57eWtVGxLNxhCczf6/
3la7OZGPdQNmuuJgtzG4+tCy+ghr76gP+Bs/m9repyR/T1Flio2u5uxF1vgESjiX64J1ySmgpC/5
07TC/RCfm9Hy9cTW4dY74zB9Wz4KKnvbFDxnN3jmVylcdOcM67/aRQDTejQli/uRFEjikRG3W5Qu
3VLtRJKY9dcEG7hvolvjAwHimygBKdD4/NdGTf/l24a4thIVNxOj/5qBQkDoSKd+RyjFJiqNowqj
fv0Gw5mB15ZwGOu5EtsW2QApHqTrBVGPrHqeKUyvoSBXbgmeDL/SDPg4mE8OKZF/kEctfi92W57i
2fAfptqb183kZJ8sIfy1SUx92CpdIzJ5ok+p/Cy1eQCmOLOzaPnwtkNYPuVqaQQl9Imd04/4+7mX
bdvJsVdmEADRsXJAw2RituxP8NpaFJJSUDYwMjsOj11tRlujAnrHFdZ5DNxMn3PdYPUwWyF+nLRu
HsrcR1QisXspQxZulWE5h0r2Uq6moaQLOTLJVzuO3bD8X9zoSVn/0SAPEbVSzh2vcH/MYk15lwMp
iT+mNxiW5d7UeXCUreEe3Wzuzk7Ju5aoXX3wysi8NJ6bPKaEd16RGqtdkxDQi1ysLWALGbOMvMJI
6JkwYEKfrz0x+CF7KW6h0iNxLEZlsT5lK5qFrv9tSC+4Vkk6PyoWj1uTeNA7y7LpaPpdQ5u6N+6C
uIypkrIVVdouSQajH8IHGTsJTkhoVlPj8i6IZgGIDZzats5j8hIKSnjOLn3R+9WbFTy5bIS3jZIU
DSY9mOWBj7jK4vzMjyd/6SOFWwXQwUNp+NzxXMOB0aNg16QzMW/EHT7WMmldOBmT5Mo/GFWAW2fA
vg6OajPbGtpGlhSPttXA8jZyK/hN2glcwNSrd+72JQOIT/thD8OyFIamZDGLjPsASxybdenb98Ao
wiNsZP7vosyWektIlKVJZXzjm6yAg75K3iJyWUfPzoJNGnuMQG5TP4NECT+8AVf9OhspeSgTLvGN
l+W/9qzYFLomNexzrLeZpI3AMCp+pp7BPdoGC/nohnG9pSfstZ65/Jn4LVapqOdNXVoWBENyB717
ou1y3GqHfc4okndEQtTAfLpIaBX8LdPerav8MIIeWxtofKgH6t03c2Q3ehFET+gin+HZNrDRMchs
0nJ4ZyVZbkY2LxFAKc6z/n3M8WWUbf1ILzfhqkp8lX7OXqwq1t5I6tTClsJB3+xjB1h0lmYG+99h
5Dh2/2mdvrRaMOiY7Q9Zo9+YxTcdN/TDcfE9Oh6vBm/sPmwrvrQZWxnPBU0XdJfcnp9pIfBWA5V8
uN6mz57SzHaKLmUHorIMqGgmreIe0xrefTz4r7FFQqg0jZ0zA9L3YnL/I3eroHa/A90QhkoXM1jH
fjv+rLPwOycAt+1L9ETVpcnRctwePkGPahVC4qx1+OaKnoFxUDtQJz/O1GcnrATMGjyrfjb8WlU/
HGQGpYfaGJ9NcO6fp8x5q0brVLktwNs+AC7UwWar6TsriGX3zd5Gg12ZOFrw66RU/WDxaexq2iaq
N895hw23dpq7K9WMwdV8QR7DuYJEYmmczNzX6NoxMv4klIsusWrqXEiYeKJdizaHRUJKCeEGxadv
XtsALwjdopRVuPQMWmg4o4+W3pscKnz6Rnj1eyNGdRGp3jLvwIE25wvuHnsfo3muDIFlXvKE9ONw
rHrr3Pvy1U+du42j1QVcxnWSGI/jg7yrq2STkxtAMB9uzMCkwPGguxQfDp3NKyuNXovEvFe+d0pz
PM5d26IfVlO8S1qDZOqStS4JKBjz6KNLFha3m+jZNJclXgdsgebc+klykfc6yn5thmDG7/wg+gUC
VCycu7qiGbf3YCpXFJPBaZH/FVN6sYb+RBHOM09euUEZ40LIIuBYjPOnmw8+QoQ6Wi2FEgSnZ8DP
FjJNbNgMbaqIWG2xzuS7rjrjp3dDBByCBkzt1CXGVG/Zn5Eh5NrzAbaQlAUfSd2TWN45Af6tInao
9wiNF21VLw2NWJ3dvueEC2oDZ7ALIQ3zZN8HvwE4ab7L7qILj14r2r8rb28uIbYlTeCaeEvzDHRa
Pu7DNvnKEr5ezuAj3fL7qU0O7iz4zqHZmJruYnY6XKEjkjp7XFdHI5GshlL9zvbmXhn2tcdCEZcE
DEmMcCftXsbA/pDmdNVBvncxQq3TdsQzHsY/UROdqa8BWG4c6YF5bQRcY+6Zax9ybCmg/ktWvfwZ
r9rk4/xb1NDja6yPuvbpxvTPKO2XKqU03MsvndSPzejv7bg/cY3cj3V/SIv2RIiOhYjYZ4g5KsLq
1eW0YkRnMjYjftwW/WYotsYcPftZe87s8RCYyUVQIAjL5l4uE0pHJ1ZN2UkbHAYXuaFrqOYd6vxo
DrzQZveWVuGmtPitYns8mwHub98+ZTMfGbBUR4yfj8oXR87uHSc5XXq8tDVOi7S9tV50GAf9MnjG
aqgJQvlAOWxc9/hXOsYm6Jwlt4SOepnKdp7wgOAMYZKtWnUEv/KWdeWXQIJoW0rlnA5yarPh6FnT
Dbq1A8RVeqi5nywdTlBShoprIciQc5Vw7aRDubM/Q5O0QGU+sIU80Bj/2pW0N7pwQugRQTU2WUR5
TEih8drU3ZG61VVBfItdzc5nMwIbH8NBOjBz9dnvbBDyB4ec8f+V57aaWSWnWzGwjMcLj0CD8Bk9
xSYILauA6depdYTxA+UPN58wP7Vf/pfP5Ws26H8ZwBc/qB/NRbOQoJKI8CYu75GAY9bwxqcoDAnj
tUvMHydmrGzuP/YUbirdfjMkMjpGrfck8/JSdWQrmGE8sI9r6tj2xeDddAXRJ0Exj9z4Xnj4v5Td
/5QdkbA4uqZV9zrE87Pq6GnptfcJWBtWC8GPrrlOyr+5wDuFIwkq4CLxpuZc+dGjhH7m2s3nZDB2
dl33GmXyEEzEI6LJwUThgPRri3tYaPIXTvNKzwc/kq56EgMZABEFQF8z3M3eMk/ETp1xex3+s8b8
v3aBWBgKiYJk0WMSNY9pGePTVZgnDEL1mZhYbs57WiSPFAA+ZGZYP9YTTdkj8NJedrcpUXuMov+5
kj9heJ91MD3CI4SD2klkEydEEa9dzCfOH0G391rBFsjG/Aas7q5MvWHuvbax/mHj/jFDhFlXMXeW
vBm30NHE1i84Xrn2tWCSAHCUFm5I2SXY4DJhQ56s+FHCxW+D8qN0qn+xpoMyic5Alu19X2iXnkh/
G0N61Mo5Cn5p/FU7yzC/BmxGFk06VWAR7IXfmtvdfxhxDkM4P8pEXxG2HuvUpTrLinfGGJ00mB7R
5N8VZbI61I9JgqO5SiK0lhQisMl/o7eMnU5QfBuR95lgVdSSM7zQv4GmlDov4q0WJNIdIo6Qc8mm
dRybYio0oOcK65w1rh2jYlHpokEErM3WdeedLA5FFgHgs8u6fk26+MWk93ajkulfwryJKcp8M0ai
UEL2ZxMrzmYA8rrAEWhBs+N/pstNFg8d7GlernU9scLGZATI/7VNo+CcFigAcZ5kTw4KzSpJPWOj
uupNKZs7lDHccBf+547Rc1rx4xAMFawJeg6FgGpOK78PmOesIHxQTrcHGxRsNWV1eyHDY1BbLoRr
UJ1979xMf+YtWdA8CwNhm3l9BZYGmA6EO2MDEghmQwkfnJfpgRuGIrA1PmiBa65qpxOByr+AmFbQ
lmtZzneTy9Q2q1jrz3nPi7N0/yvBXaSStuG2UMRoQVtykD5PZcI/rkY6jqe3IKLGgM/DLraDjdWB
NCpMTNWSxUGeQjAauJNTcfI+WLzea8Y2ZU8fhRZAbErn6pr9UbXdgxsNGDYLd1qnBUIomNT3KtbP
YYaG3zPtkYpwL50ooTm4jbemyhRTSDNzJgRRTE7VxC2cHJn+z3mfOY+IWABPpUttd/MTy4TrsIff
rMpBsOLyp+MkAyIxp8FvaxDbmzOqJoguIGfa06OrvW+K7wBIYClz2a9S4U5XuG0mL36MwCXLBrOT
aZSbaaL1KXKkjbWsBpyUxM/KXkQ12i03Bjt1lrrpT44PcFeGMNwygKFb1XMNHxX+HK/NL+1sYMUJ
i6+UGzMyF43lxLf5hE8SoG+XnVg988nMoHaM5FCovy5eDIBvBEG/OdUepW/+OEtlBsD3f3kIFYjt
9wYYAWUxEt7JbKXRZjb7P+wTAzQ8TnyLLQhBOQPyCGFm9oIwziEsyY0P54JPdVVtTWyc26ZVl6VC
l1w5L3Ib24ctD11eZeSw52Evu4zMVd56j8YktmVhzAit/q8C8g3mTq6LvH3KsSJ7AVJdnVIN7zQg
OMB7M2f+mxRE31TPx8Dv3rRqh70DLphsCW75mSr2TUfz5rrgd5CvLTOrr54p2kOcZtla8TFbMPLj
NqbfeRMWWIyIWnSbyKcHLXPqi5sB5G2yBw9r1qrOiPJ2Hj0JpWsZmz7I7aPBGLWnFU59tS5Q8VKV
6sHmZgHQQXcvGs7nH5rmZ+RDkDZpHQL1JY51V3FLG0+GY6GiuvnOmXxceG5B62+C78pt3b1fTM8o
PVimPf9NzZqHDwulq+yr6smZCevXyJERJlSbPT6OD2YUOgom+OpNdU8psV2T9hRrV0/4gUpxz5f2
EIfNJS0YKZgu5+gq6MlYsn6dqt9yDrRrt6kOll08+CXqjFOY/rYquNpLLc4kaT7MsforU6yOvCx2
tI1nq1YCSKhak2iHdjKSK9Ot1TTDVs2HHzEr+Qn5zzR6Yjty7Z2BenbBNdQ31IatBVKDJbFJpILJ
C+1mtrtX8imQxn2BgYelrsuPDx6Mjo4aTwBturh6Z9t8ohYccItKvUupamKxMVSqep3wElhiZ52z
VXZncBCamL2w3nhPvWYTmcRm9FgMsB0sq2WCRJSa2tM84X93Uzu5es7MMxyo6W1yafNgiA7Kcld3
Jr7OgTg5H4rKQatuNdn9yq/xSDlLVJmJqHtncgqeyxpj3akMkZK3iYzjm5os9dA4xvTnpB0fXfJ+
21kZxgNtQf3azRBzHaHHz8wBNW4SsiddPAZJtpkjN8ChQohj7qGl280o35tCD2+Fk9gHnvb0jWus
vrmNUxLja+Mf0bg9gwRbWA7d3H+x3RqGpalHdDcMSXAMfOCnGUbsiFa9mTQNT++ce/I6dcPyA0au
SPzBWC1vgiPkJ/3oVSH7adJ0AcolSEhP1BiaoLWRodXWmG4LFLVg1QuMvVNPbTBGkGCk4qDCAGmP
6XAxRRN3Jyud5iPwUoj1NPyE314ocedj/4Loa5UeTkoF1ok4D7sGbChVSMi7nQpvXcm5ujUZu3du
CEQgVDCRPoh0ToyiMhr/gao/me3svHKxL+F9eZV+G3wPIgn+LDrlFM18saJgJ3FVAmDeUoBBM4fG
2RV2Vr7UfJpY2eRcHeszw0fpYZ6Ywuk/13PZLMahF/zluU3d69izi0H8IDLNtGFS1NL4Xj2Ccm6s
lLaPsvXXYC0r9ZC4gpo8DEgNIFdNKxN+lYhJltWUdU5pg5s3HIeePPNdxCCcIzufG2BtEPKxWSb4
dXPoZfSKayriTowdOMYJoIftQ4RwLA5NEfj1U0trnrcNpXS44lb00249f3TcI/dYUFZV4E3ecS56
XncNHxGWq1NlvE6o1NkuBokIEDNtBDVrhJP7fT4XSwGlMbMoYrcEjyniLe1sJz9KnLWkJ405ouN+
+22OecgC3KbsFyKDsMMzpz+J4VYENVJ9aM3lOedLeymavApvZS5d85H1aKWOvMLFc+JW5JQ8xwhh
6avcmC9twn5s60gXv2/s+s68tsvKiOnFY7t4ZHtvuRsdlJhzqWfV/T7NurC92rOVFW+zYyuTboik
8PYVq3noYGAh+p1hNpI1dybx82acxXSsUTc6NXzkZVNyD6f6kLgtC4XSeW5Yq3pYywffuxTQH81L
bOcJucKsMD2IXlbgGCfbCXW4TTUq9SoavITkkerUF8VgiGiBM1ndzh0sVs6rBNWaN0Xn286dazQO
UioGbYC8cd0SCTfElHEClz0HpZ1BwDMDAWCahLpTL/rMbKHwyDGtiFCF/cQIHIGccM20EiQseO18
YJtgqQiZxvU+gJv50S2d3V7vvcAnbNPPRZK+JF44f080vppfdZaNmig5MmX2XzT52PTCiCLmS52V
1rhlsO+QQu2yAd7v+8lonOKwpvzZ0OVsPEd9Upp4U4jt3DpVSMveJfZIc3joUkizHWlwKNn+2g05
idFCZ7VL7PIOjSwt6wuG6hV88HHB2SEvfbSY4QlZsUnODjSELDyFLB6yNtnFSiMmTp0mjgKJtyIY
1nSufrMrXRkL5Kk3D6UpJsb+qHS+7CCucJ2NWuYPUcZd+uJSQlkfXa/OrVPYoShv5omf0bubVBVb
qrQJfFCAfUeGr2iU4M4IQnasLrVgi3AaijqdP6Sh3XAzyzJgGelRb2AftF1F9sUmHxH+pBWWtw+V
uM24axoBJXfMnO9eh/3w0gdeRkVVxfWJTRxPZYifN5B1Oq1jdvvPVgbx6r+5SP0AqGgTpj1++3iJ
KKA3D+8mZjID55ohsi8frpl1FEboOP/KxHHEbupkmFyzyWqNJcyrE2PvFAnipLKrOgAv12Qw+IvG
rYKUYGfQTSfPj3GpmSyHAdu7fUYD4oj9CYrtTI97wLx/q5s8ArszBO5479Xk/srQpmfaIHCIOjOH
QX40TGfBQPMlGq8iFY55LXw6Yzf2bAYOFBDWCBczKuP07jSThaUUK+PMC53+rolXDVE9i6Rtno5k
t+pU6X1LTgdntjM6hByKcMv/2v82cW7fIn7owPHqJvtug1wdctKmBvNnmUKKtwABnVAqIex4Y45t
BCtn0F5iAmWgrFgtrQRdCswxtY7ZudIYAfeoslGSCmsekW2U6fOoFxUrBa96JaPvvOYjV+FdKYfg
hRYJNhdjP83wQh3tHyffIvgTKg6MxlwgmQQ0lyTT4OxyHEQ44Zf2dGh8wHarptiPDJsW2k9E4Iga
4GDYTBJs+Z59KEkF1Tlmthv00p8UANP2PWi0avE8z3hkyEZCMopyC3rFnNqUaBvGJ2eRQOZsrP7M
X1Sx9oS6tJiLQMbNFqXkxVLjpIMFcV9P68THsATbjN6LxGrociu43w6Ove1yn9rKvG2PVW3N70R5
cNK4Uu5zkrg/eRuNJy+fKE8045lJpo6ri8eBhCwxRkh6jMMhX0BDGHIiLFiWM8lBn7QZFURjdzOs
mLv2YNlnABbm1gvdBaGmo5beDs90iC+E8wHeMfHHxAKw54vsMGctwU6/nI+mGtQDFc4Y5pw8mBce
R2/fKkwoZ8d3eXtpBja0HahEsi93qD7pzhldWxC3KWAbmobnbINcRL9Cqwz1balECE3vZXTz5s7G
mylk5vO46tjyv8HMszocEKG7ZATrFCBjQK9KIlL08dbG9UcpRJhB+a7wfayC6n8cndly3DgWRL+I
ESAJbq9VrH3Rbkt+YdiWm/sGENy+fk7Ny0RPdNuWpSJ4kTfzpAeYUgyNN+zsOhzr/UrTRPddTamg
5to1GNaX/oHHCBv3h4dGdVnsuf9E7sq/m1XYA+ylJuJS2uqdmlwcjuPaO/okg/5vsq7iBjAfCsXS
Fd4vO3dRAiucfPTVTublcY3a0RNLEpLUKVh3sVo0Uuc1ghOGIvx+zgiYYYRA2Pf++uEiH73Zlqt0
7PSjf/ezWWCxmDuSF60gzFp5J5aCw8UNBqCtM8MBLhFTDEfY8u09pPbWe0kJYgJ/pyf0J3K9ep7A
VGGqCbse8bsvnyoutqw8VLQyUxFF204RdwRIasOm5+TQm6Bra8wzTjFwmguuupWFh2ODVFv9qcaM
cq18EexZOLj4APAXZrk/7spEN9fBc51fxCO8S5ZM42lg33qk3bnYReBPjh56OzwHyywnUE3FztL8
OLCprqc1cyXbd6YF26tI1swpzAbZ0ArHbzjfskD+8ILwKYwS5+pHvOBq3gzwXGhtU4jShzaNiL7y
bCHXyDZua08dGzXAwJuMDXBR6X0ZslnSLSUZQSaGR3J8/eFPAXRaB78yEqsUyxPRXcUl6eHI8fPo
vmSk5cvScTbFECB58bDhSMvUMz1/EyggbuApYYV9X2blBftf9VEwf8aZ52GKHjw6F+TjDT+Q5syU
+2h7appjlvvuTxr0vBOpygmkiTJ7oaB/CGCCb3QuBLEvq/rKFVndhETwDANEB69OxAlBzGYRTE/Z
XNGAXGlGfR2x/XK6NN0zvhP5K6bM54hT5EFyFooc4tYfehZ6fphVuZsFsn2dA58sJipEHNul64w+
0H0yrsmFD7V1mxxD8MianRUVNEPsadgQYOVzDC8l9KtLlj24A9Q4XRkqIEcou4oLIdj5tCMBvyZz
uc50KPs8jBybqPA8Ok2ojwNVl8eQ84KsQjO8dsNQvJOBnA+YUahWLsP0efb6r66BQMP2OaWu/AHl
arBnbqa+Ka5U/2rI+iOIjZAU/WKJXSMofu/AjcKMsT+FK8U9xVdLAIn9wbblP4wLzmD6KhB1sqya
7wnw7ENnJAYwzdW9ZUHNZZEaYV40zm7qR+S4aPo7drl4IHnJQIQRhrxQrpeIiea4RjIjWrKu9xrv
Hga9jkfT1ipuB4w3ncuew1KEZvLW/sS6br3R6+Lin3ZRhduBN19nAbUpa7WHJU2QYeB46GX5I68e
yOuhhGRiQzyr7BYalUvSU2ItebxhB0JzK5osY0UMKDa6ulb2n2ApRXErtymVN3/tnuFk5FBs50Ae
C/Yz8dDRjxc66X9tQyKCBzG4FGGePTt0WW7zdnROTtcuBJFYpJB+pDCMrffZkoY/niHfBfEGBsap
F1JEfkMXULVOxfM8ZdWpGYiCsShn5ZF7pMlmhqW+XtmkuNwsFZ1y1Lj5+o1nJvyhgXeelBbUVFbo
oyR18P72vGKcLPkxOXWwd8lj7Gz8ETe+fQ9uj0U81m3WncQZcet4JLcyaJ9Sz1ixiAj+axZ0D6ab
jKvaA1dDrQ9hKqIs69bzEEgg/sIVlxa2y65nM650u49k6r/JiIl5Kdvwv1CPzU/mCcHqOa9Pc4Ot
b9OBouV1TjWBBzcyNqWumWlbpqG4al3x1o9Zd4aiiw2c+q4r8OTxZgyDZxGA6VOz1z1rpwBKEoLK
pAIIgddNZ3zGIp2iJ/QGFgiEnnf9FPjbiM/TKaxc584b2D26o6xfPVUVBCLQmAsTYXWCsnEizFa+
pm5ZHiLZmrMyA8S1BACGWFA/qyI3Z4wJ0f2RH7oV6TL86rzM/hcMzrLrclL2GyK1ob0Nla7Ps5TW
WwKa7ZRjHboLBoI/ekqsV2sphyOPSvtUC5gP3iDUtcJXsI8U0nRNIB8Co+iqezACtdJWWcR+h7WI
PbwTINWNDcZeYkwbr/ecy+QGNu3zwXKzDSrBxm9LsvmomvtUeCzmpOcsx5wqmGd/wLz5kBdQKDo3
PQYTQRLbB6cQRjio0EbxorpTsAXBMf6mTah6HcKEhW7ZOTMwTSeaifhq+DOOzGFIyWoN31060o/J
jMNtiGxIISB9IZdE9p6C2mWTWXgIRCYQF0ft3yyFADEMVX2EXJi+6jKoWUE2AIagNcaDB7oj1EW3
94qle23d0dvD8atiyNvFLZD/B9aNSCSeg/d9bMDQxJmu0SznJeQmoZP1ZHcTJJy2zl8WCulwXyeB
vR/8cX1K8d3+EWBtnBPeCyvZWBju/1owBnCSyJlu0qjkjj8k+addB+KYjwaDfev0b2uwNr/twM1/
zaofn9deFjeGWrqvm2WAGRKW31zjw6ujrWAXTisO5oQIz40vpXqAWRd4SyGTiO4GcAVNlLIEMR4U
jLRt6OnwuIhtlVeDC2LM4IPftwei1vATi4V5z/c8dUmDxv4vC1L8kf3QbvsIg147++xWpO3ahxzy
KyWzYvhsKWa6O7WdfPlJKN6JZzs/Q2yOBn+Qx6ZD6Wl+jfLVeYae2FwrPEwn5giyPT1W8Dop5p3r
9kKcGu6UB0dl7rl4dADyfmd+xvR1WVTKZqNiBzs3IAay2SkuoBmzMx8VcwwHqpwDvmsoE3P+kdes
KzR/9G9SvDTemBktAloFC9MxJEEWoYTfBDSfXerk2bue7OjJdZGN9LKSELZo280YwTcyMP1mwjm2
03PKFVTVfb1VyQrzfLHdDxUN9WFKYKvjiLCunlghgdph9zeDQXUtvNY/Dk3gHFTv+IemTPytvZKJ
bSVLVuD0E4no0sQs0sDLjQXMFkcioiCh55Cn0Jr2ne2DbmIovdU4hnm+C+eCGYp8f9B4cWX0uouK
KYhLr872ReJQ1iFU8YNHd3xTrQ7w1a8ZQuCYRs9Th7EzQsR7SaaH8JraJjukdWKzLXErXgtdGMS9
kv6lo9ry0nIe30xf1i8NwTTmNmXb9H5anGpUE50G7OrTBZmu/DnUEpK5AQvk+OB0gR4LLhJdvRwp
AoSlyNgiLoXXrQfoxBz7Y0jFWlv2NxR2iO3WhLNjrkREIhCMU2aG4Kdxwmi/4gC+Cu2v1Kd3AaNj
qqgoSSUf5lqvyT9/tAhtzDm6FyJSf4dmCtSN93Bzt61+ei5k4J955IYXX44gkgJPv4LSTE+dK1I2
Z6XX/ufkprggoyFFBI7F6nHpl+++U9Cc6EE8emE2HqxsSopN03ceD6azoFfSnkoVVjG4AHbK9SkJ
l/DTANRnIwixtnf7ZTtTMs4B0FJSQTmytRU8Sbu65qj2dIFhPusZ6pJkOpI6gQtfczSzW9QIfNj3
oTWw1W4Lt/vwguHdr3xzHt3I2rVRwNqeC8mOfAJutjQwewSRIU7cKLiUHd9ZWSea/jygJFE6AT5D
zvns7UEftZD6WY3C/5dTQ8XpaggM1eHgv3dScsES1iLzOLeE+onRZwU1slCgBfKOMdfraNPxQPPv
cObIWOHii63VCqB+FiCDiplI/1qFrjq0k272AVTqraMBxuMIiXI8rBVbjrEgmXlZPatRu4d+fHU9
xyUNPtfWrwZt6b/eiFYcprCpf2NwMy/4qe2L23vhn97iioWS6oS/8VkV51qG8ydqQnRbO2bHNnHa
u9v3zi+NUk0Fnh3iZovc8ITobr7QYitilAu5NGzaJBHHRN6zeWlPC2LTkd0gLajaE7/xDfqYBlqI
/RTPwJQcrMy7gaWpoAJhCQNKYFfu2QXQ/G4XhPCcsUxuk6a7WeID2tJFya/PuXqebYGlTSwVSE29
Un0A+ATmzghF9xEootnB0tU+YASa+GcEvy0amjNRxICzear76H2ieuSPmMrpfc7kyoU5AteZ6YWA
5RQYiG8RRSuHGcuCYgyHXTHqoTxa6F1/MBxKVvNtEG1K3rqAffLgcb56eX8PEwpKsvbBe50yUDNE
sxWgmabHEzaY8SNQJbvWfBppu+YuTIK0Dp7aDqGey1Ph+pzIeoU7xvX1AYGeBVS8LL/1I/E4z4cG
wxxNey5LgEM0zu1zUrq0juLlPpm8cExcW2F5DVweHZYkJL/61gfaN4U8hHgg0jQNb44rlpewMc6p
JlxyVuOCnyH1Ew4h9sPaoB31uP+KWfH3DbkdupntAqFiV5XJXu+jqqy4YmY+4bpwkgsf36Jxtsu6
rH88GY1nDSDqP0z1/cGqMi6XEyYrSZBrj2ez+OlbZf2V607+Kx8scZT+ontVtD/cgmDI341VK/Zn
IWxgMmoM0qHfOK8IKqBbwEpfKp23B8sOp6vqBnsf1IhT8QSOhoeyE3eA+t6eoI1LpUqBicbUI3fa
Uj8Ga7t8oXXCHNY6bH5n2BNvoML9V93Xctt4/vReFkDspnVi4d4BpznblmcQ2CGp1dzs3nngvX+a
nMcZDRp00Iz25S2ATtDjgTNbC696/cgoqjKjwCqxgv1ShO3OGas0djrDBgcF6u9oN+kn1xFs37QN
3BMwOme39d2TXz7aB+mEdOmCSO2frV2SSY2mqZ9oJFLoCxRbgmmcFo94IWPvSKuVj/cgrppg/JqH
mbvPUEkWfp4M+Ct7EIjeTQoCfh8qNGSM3c6TXY0IDY/GJK8r12PjLnAu866pz0U0J0dbduG5F1zK
EG9r+5Wl1LJD5ZnPztirg22F6rNkP/iucpG/dnSuvbfGE9cupPKwWrryrFr8+rEtTAQIzK/aN/7U
+sNVE1n2tjLI+t7coi3SdvaaL4UD3BmLIQM8FgLR52xhRXng0QWQoyn64u1Go7pax+cwIlrP2UM1
KSUtuLrIPMRm0QvAFlotKAoU03BERmgOvO2HX9mc0C4wLNBTiro9BvYCvLfFQT2x+Sl8/ppydaAr
jmGNpOcp7zSmi9qHY+eTDw+co4RVSE116hXjh4H1H0KkLdKGZFSRXGUSoU9GsPV+ekseQskNk10X
pB4FeeQFSN4W+RN/n3Rfs3fHjhF2K/CYNNq2OEcBD474z4Vn7WuNWhiGXIVLYlhPImESwbFK8y+i
77FCddxj2AzhUwy52PFymuN0oRTYVx2FWnk4x15ekoPhvO4vDgLFmRu2/7S28JKduY6+iIhagKDK
kMLpaTpZamU7k6xVw5VsgriXlURiJZl6UNFcLeEcDR9Wh7uc+Snt4HD0C6CYpO8+JetXAMdc3lra
VsIUxPWCd05xc2iyF3o6fREnkwVKOZcUfHZz0D73IZXzoVPr57Cy9LNxCOMYPrynXPfNnt2HeiK+
F9ENUYUb5GUPIZtk89Q8gArk9qmwmkAMGqeaPkPLMOEIknoHMWnmcawGmOQkwJfUWd4glM+vrj2P
+wqnyPMSikeziMIGzAEJOX5IDjDG59OaFGKDaT85dwHlQnzK5FlafYkK3s2E5uRWuK141lVffiNE
DtdEgJICYKEvgYVogLfbhqQ9RN1f5sb6oNt6ueNTbX5J19KPp4CXBusv+/DY4FAWmkf7yS2Sp6QR
xUu1FtVrn+vl2GriCzsDWWmIi6ChagJVHvPJ7Pst2DF7CCgLn9Bnt3NI/ym84UT8nc2QHfHYISa5
YXICqjbd8yXvr5FVdWRw+JazmA92bTjzgctUCtye7+hFp2X32WYL69DEKmmObFO53JXfQpCxM8fG
K4Rx3Ib0yL6kWYOJ71jfwGp2yd/e5jmnIyhLbGvGUuWBKOagi46zNQW3sc8gXYDzMERV3Jy9NLMA
BPYa0PQmiDxqjUxScpNf+wbM1aLX+qK9DFJDwfjksP0NyIKKgCBz7aqO9cvySIwmzjso5+IpzceV
8Lsw3ndW+9+8RdlDmEqyKlPfQ5Q+91pj+0Jx1K/cX/q3MmSxgkXdYeNvgXBsyKaHC+/sepFLHI7J
eHDlWv0XyrF7wkRc/cGlld5ZNcPeasuWRsXxe17VSGcOeV7hSFohu07H1uBxBDiNGLeZcIe3kX3S
njLkZRMJCypkltPLZ2evEPEgFxN44HzuEi66WXOasQU8ksNEJeFVgF14rvP8NLLxObqU8lLmMC8s
WMaOFXjmR2S9GQBJ5eSWA5PfyNelnZsJM89cXvMqPymJa9kefT7C0DCFvwq81RMaQSWpv8ojvhQc
k33sTxOk3WR69/ja8zlyDi6R3YNisQuzCjZ+VkcXayS42RpKUSSBC+HJlWhocZzaR8I9hE7Lnsfe
lGtyXSn/9mGrxIM7krHxsEbdbChR8+heE9VQH6vcuFjAv+o1na5GmHlLkUpNxjOZtngn/IsJAvvF
ZXsFRQjj55wKZ283pt0sjyCgJB2yZRKOeG3auMEAWzcFuGInkHFCrmKXL2NLypso8MiGS4b9azsE
F2Olf2HikHqTsOq4V+IodepXEfnY5sOCQnn/y/aclKKHRzbHG34YZ73VDPgb6QTFHo8mHw1WBXhQ
k3Zn0fi3Dy1fv1pWmR0K3z6ySMZfETXEXzy/2fpuwYLBtsXVS1Ed2FYFeAXMM1wSjZiT+EgwKfS6
0V8Pa+l9DAIlKGit5gVDyYNYl2B8rkpAQ0QUt93aApbt0QXSgYK53mXDQJ4U/QpEDCb9FORdCsUg
s7ovjkzn3JX8KvWo2evLnBtXud6DqL6VwfKplgiRc6UvCoPri732wLFqEnAFJPladCXbgagCzWpL
dtKDAJPYIe0/GGYgfuyDxOjAx6BEC7EPovW3IHHPhc2DoEmBk44HcgtYYCW6AeuypUyiOLopKZAy
4cRwQSQthJIAmTl6S2lNvTOi+jIrwDw98ynTzXhxs/pCK8WpspbfKDVbe4l2rF6GGPoCmZpG34yn
Xsohu6ZMg+BGuifp8w9UCMWpY0Wb3o7e54cgnA+8H4hvQL9GaPegQhmHsAknMDqCDUqW0YtBW9FE
OXrPk1R0G3DlLGv+jZx5/5USKF5zXnrx4SS47unp7eioTcspjX3lvUQdedSgjajOoueNfmiD0fKv
Yu7fTLbikbMrXttzd2sYlMsGF3yXdqBHaU5B/4G9Esp9z7doY2svuBLr0ocU2zgii6aTPoIOPEXH
kKaxx1cRAPZ3AJ5uxoQxXDePK+iKw6zvKOkO3SPK9fOSow55U5hs89x6QQc6V7XA20CejMUjjXxk
0MDoqPbGSFRsG15hEc9tVo/wBqnRxsqtJkpBLPWUchjPiYfjozvKFt3fGfEWZOXB0M8euta9ZoXg
1s6bm5b72sKVYfBhOLlD5mHilEBhC/v5ZCIiZKspY6PHf3oV/4re/u1Q+LwZ7PlvHzr/ubJ/7gIu
RzhseKf8NIn1V/XyJzQQ7+C1QwTeFjFssH4JK0rAio53mvh4hUbTH8F+dnajk72E+yRAIM8KrDIj
Iwv1Mf0+kNG7S9GSwtyBZ46xGIefYwBd4WztY1eShEwCiGQRixuIAdWtlIIMTiZhOBanxGIdh3fz
Nk1Fwg62kXEhPUgObv9TaNa/kTWz4KrLj6ScrdgNsmdLzU+WeVRg++XLpDBTUEpxXQrYDkXK9two
/4IffBeGyZNosCsWdQl13a3PEcHqeK2729CYp8AeACIL/YOs7a8oUfPWnr1/SRNCcrFI6PCoVSxw
HyHgfFOoodxpZWL4t6d0Fa8KoYnXqXrjfFnipTa/nW7BRUyyZCsNwSitoMRPzsTHO1d7ItEXpmeS
sUSquC7v/YTOGc0Gc6SGdLOmGJTnAVommCDMmSBpUecoaDKHHp5sQ1neCevkhTRece8d9Z4pnhu1
jC+QFL/WMPHxEaNjhJW5Cp+9dO5TstDWIJkM4MlhNLci1ESLdHjOPZpgDO+7yKuPSVV/6kU/zT6t
bSpSMDRTXEdp2B45+ObXLpk/nWl4kMCwtUfeOZ1YGUJxgHgS/m0t9K0qW3/PY3oIfDynbW3xKZcH
MVZsvv1K78OFjQc/F66UNK8vE2/bABqOvyCKm9R+9aR5X+sZVj2h8rgEvXV2DQAXpjdexjCkyARe
BlO/AzNz9yUbZUhaSRvT7PKWVvi4giV4II0XVoYhgOHltLTlabA17SKe3IRBdW4z/w1T4b6chlOC
4IXubRoIeRbd21RytHyezSCpyyShuhFIyhtHpfYWXyH/aRFyRVtVfW1TxXFCLfp+9ZdjCE7g2DaF
fTDcZG7kDPMjMxeiVpDTS6wD9wqdgCKuPCnknQwR6W7bYgM45BnTGCuNpwIL6pHlbLgD0pF/WHlG
IUxPdGqOVlBC4YODNjU9ydiH0yvHtzjPZB+9xqxHE1XiN5sOax95HoDGRpYEiwbTnEMc1deJbPgJ
bwn5wMUU84Xc5njvVxGch2QwdxhZRBZrTEyblI7bx34UyBxvjnAApiKHHzQXzlfPTdRPI8qZ9gK3
+Rv5jyVWlGXqd51Gy120C1eVmfPaxsb41vash4St2r+YdBzIHYuruQsP1FJWIxM61FruTk1Y/HKb
zHwkmixrkhbJ/WGi439S+5arZXjc1fqnfGzVJVgMmJ0+Sp+CPKj23OY5W501hYKsy/HmI7qB0Nbw
W2T7PXdT9TfoRvnkQcJjkdbyzuSyOD7AddxUE76bTj0GqB15wI+bvuA1lD+4Kf4r0RbQLpzvVoHW
y6v1lbQbJofUvzh99TG14kcdEAUkRB2zM/4Rpjhkpq66LcTtZTtzT1QzVntqXvyo/hUoYFSQYOOw
8SGnNwmunnRAV3DQ25Pc/2zT+gc0RCcmgk7HWJXJfW1KuceZ8LwMszqSgk5uRQ2Vm3YnWPLloNnw
pf/mvEtivbCbTyqo/bQpXSjiZCxo27gI8WwGA5zastYv2EzYw0wjd6ki2gmP6mrl5AUwKOsScuU/
CAcspp9PH4Q5Sad63ws5SCyhlmDgweATmhFgkef4zJsDUqhDyC/RlM8A2bEtgvz+Ai52RVWdJUEo
DIKfriGWUoMmdqWCFumPfxClx13bmpljsT3rNQL8O/CRTUbL2do+SKTeAnUy2+Gf2W1LvBiQmEOO
h9jr8VAjQ5DS6qenyofSTASJT19QhNuJIGrOEiqOJnOdQ3kdVMQKQJPZKDt+gt4yvSmkIj4XCTbD
7BEfzVewMM5pWRSV7a25mplXtJA1nCHr4pr6uQFi4I/UFNCH/FGMg7l5vk8jkHIuDlaxuB+ES0+e
+2o5xd/G5aXG5xTje6fegFvdTVQfowygaMb+jyUq5/Hi7FlGwyugKn6LTBPx7YVrtTQ2hsNp/LWs
8GeytmpenZqvMS1CpiUl2bUMvl2CiIAEhKqSsgAJjmVJvXy6/CJvuuLqGNdvRmNqRTUyJonj7s0K
AbLLmnd1YjWHwUU/xev74qrAPffUd2/y3t/7JNi3cEmLuJTZjeZMrmZBRBhxFP15NIxWrAwIa+Gu
3mKcvI8DHmV4RsSBHPXFEhuA6APfVRb8qGVZ08HXlQWciGAm4tZ3H+Ma0Z7bkWSeewH2P43GmECo
fNVZuAQwPaDfNoP8CX6l2zJeZTs+d1T9OIG4RYOLzQ+1+0gyAjjsuq771aZyImiW15LS9JSyrHZJ
0yfV1IjtJZsIv1ytuxVR4tExCG3doo9iLxmbL0QCmuw669vq1m/4HO7BYJi9Y2PFHMu2g+/ChK/C
arx94yT6nxws/5yX7fRnEU5B6BihhEK9fdhB8IRBLviASX5wGFseC/tB3HOsN/cV1y8mijJiXz94
3tukPO9WjEKd/KS0NZt04sfg4qvptXeMutkT0LfcG2hLWLm3iIgvFDUyduxHyqQd/zputoeFnbyz
mVXQy8TvsO+OfpT9Dp0RV7f9g+sExOKe9J0XkAvgY/9i6Kzb1o8JTjZES3GrzmRRquw2THQO5eWn
m+P9TgchWJWibWK0JvMvZlYio3d22ZxHLkXkssE30rOSXCfE0yJ4k2xfAQfB7E9gzZyCbn6lLpIQ
WTJQ+SCnN8f130TR/HVZ/0IlY+TtJy89pFJ91dnYbPO5+4Ws92EiNi0uqSaU6okCAsdM/8DbPNsJ
PbUbf+6oxwCJ0ZGRSykiCxJqICzJpmPTs42Ok6L89jMQv4o15jZpRwxG2aDPKAot/sGAQWHOo2w/
F2l7jeoGw8taJocI78IueoCrVG/DjPDXnnQquO56mjl8E70+TilFdbC+1S7MickBfYRd1jmlfApR
ksuYEg9Mdm7F2g15OS4UEtKYzzDvw/k0G+4WFe6/Q+ZkJu4Cm9mtB4qm23k7apmdqok2m5B08Qbi
Br+3jfiIhEFNT22Ljynv0DX8AVSkmLog9sY0uyqd4SDC5SvfEeYX5icVYrsjQv+A4BiSGEtxjqSu
Lprty7ZodXjCXPCfEKLAgGzqH1Sz1FvjRP5pghnH5Yc4X7i6/kekS/vcsOC7DgOO/b7C/GoqW8k9
1GwcLWtmQzGxU/mWKUi/jAIplywd4QMsMfP1MGFIZuZi/NDU5AUxVngLV0cLmLBfo5fUm5m1V+5q
GBJ7mnsDmxyyUPV4NIXFXTQf/U+c+1CmURmp8vVUzG2Y+2ark9NSVQi3oqByOGtqDtLeADJJo8p6
4qo2vErQQKeJYbyMVYkbYde0tfNOs2VINNhfs5MLpFQ/CSmosJB9hUPWL1hArH5avSQzccQDoNTw
B+494BaTdN1npWablmhqo1/xcKVvk67A8GZgSggr5fLLfggjXjkKjgwl/hCaoBumSLHVjUbtXGgT
W+gMMLGpd4f+h9h9WvoyiX03Wr+IcfLgrDBbdkAHlo9K8jX7xk+qLXqsfsu8sO4I93dkUHwkau04
hNRXCCDkLPcwqYDYKqy6G5fT8BANEXPElCYBA41vlh8NiVX25drxx42fecGNB7uHQI/iyy8OZYlD
w6anEjTZV7Ms3qezDpCpQ9wj9Z5Hq3vxibEQNl08vgzbRWHry6HZmzSzT3kBc3wOLI9ukJzGMWSz
2r6PQoKOyzv/S0+e9cyFAgExH6WZti2OlW2zNuLIkdVcItsd3wkEj69T1wQ/6ypIvheszfuksKrz
UvsZVbVJtL6OeWH7B4DvhFscCkA/tGr96sD2i4aoVjnOixd1fIPzGScnmj9tUg4pJNpLYEYDhIKu
8zgtspN0kaDcGeEk6Ks51iYVDMo+fhiHK2csQNSzyu3dr4ZXUvL4XdL9GgTcusqyaiE+RcmdLT/9
Yi5zEBsYwnaPPKvBE3wp9NK8FOD6qW0bxrtYaueO7SL4anWp33vXVJfKTwc8XMPS/kHUXchnwNVg
z5A4O8Ta9B9+8XZPCoFN2bAC3EAYxxnmdnTqGfM1Acg6wYsmEJVWpr8NA60WbjKPLE+G4YuBbK53
GK2THqRngNPCCpAURUXSo1rotyUxwNlq92LNt51asBDRNcN10B0Xfy+NaXbcUZh9x2FBu2lcJKjF
h4pU0H1GaL+1Xy38VQBz85pOzYTI58HyrRoPUstZxP69uXuABzFyIGisMxAwAD5LuXdNIq7M5TZ1
dIbULBPnL1rhuQZ744CrpWGJSzpjo2GuMe2S5eYRsncV9vKfZOGsuBlX8ckJxwu+6HiujLaQU3ma
ieOCllYyCuIosvs3UcsGhQeDgp4pXVMO+6XY5QcM5bx1o/Ni8BfkSk3TdlwW/VmEpuT/B5p20rH+
opKb4aYoaIw4I8oU58FINh5k6PJvK4Vjm0jpzRtoSPMrgWnvBVJdGsWcS8jLEJQZFjs3y2MQ1LXH
znnM+20o5u7qTxWdLvyR9mubFKyUkylnO7YmhJssVetPwO0DWTwreAElaj6KgIjPZhKG5sk6pLgv
X9YQom3RMKIR/2myHTMFLIfB9zKadZeqpYRmFTD6SjaI4bYwKc+9GRrqi3yiSt8+fvx7BeSEIONE
C3e89JBuiEyBIMWtqBAi2+kkw9V/qclgfauKcWQ7WA6TWoH+s8XtN8gX7AG0vZEgbz9I1uOJY2XY
vC7Z6r5mdevA2JJI+jj+be6nuFqXfZbbdCcMmINmbATGRoaY/yv1gyfQFK793wQB95qJlgKd1Q9J
/QoK2YqtEH15dbAu1LAWvf8CGlh+h9kMMpCPXftD5wITbKfIjELWwwvHt6TiLPPNi45KPr3C0bCf
qKs1mO/G5cUslFRgPU0aNJOcSFHNw0U2JUItcJbH9tsQBUHWV7zJCYoW8RK6wze1GjXCeEbCmvdv
8J7Q5AWtAHk7HEcQomMT8GOauEQKoXgzFNNJAQZ4Vkapbzunv8aMJHaTuuhOIN/1VzZ05UdPsctm
0fN8nHICsHw53JeGmY029AetdhDiHy9vyunsdh1/rFYy7UeMXvvVG9e/LZ8VXFoJn4HKg8SsFUsi
gYDyIquBHM4U+TvtaXgM2FOwq3azZiayH/oKhrkTbbDiiZGWyoq5R9PFIHAx44I7JfPay5pL933B
f/6ndOuUkXLIL0vvUms4G9hMyBTNf4sZ/7nTutIV0OmPLGnlV05TNM0AK1WfYrJZU6/QDEw0A88G
ENBPnPtzYUHgYdlwqh17/OmkXXrNMFF8BAXRERMV/bNl18vNI3y9K9wBxm3fuoeMNGuMZwHXI+tE
1KfSdlsMfg3lhRVbkiGBORHMifssbYI+/+PoPLYbx6Eg+kU8BwTzVqKyLFnO9obH7naTYE5g+vq5
mvX0OEkCH15V3cJDTx9vpV0Yi6Yiw6YPQzXrZ0gW1rUm4gmjxt2N+b3zygOmO1Wjc7un2nnm4cLn
HzXYDpiCaxxt5hwTRsO/mY/pr7I6HAPD8KfO/dcAeROH7G4E7pOxRPb67L01CtqNnDfldi+Dw561
ddM/fib7sMjHRzmwHIi6+EYh+N+iKu+fae/a9f3WqXnKaEduOssDWuz3pGl63ENWwwAbwHkhb6W5
l0Ybildwfwl9F0vjEM0SnGJ1tfpSkHvQHziXWXXY1GeI9lS04BG8/ld4fL2mJt2GWgd9wJKn2GRF
HmAIo64bqiY2O6KUHEZQI6lvHhBJ6e7KuHFHDDF2UuLynaNsLWvAxZZlDPtl8KPVoJK/vL8eUONu
hmfHe4acT3tADJpzl2ELM4kUQYb4wRqQ1CGdMYl5xwGTZ1uy4Tz3/ddgulxJ6ox2gzjHambjJRiM
LwkA1DeTEqqLx2nSkdOqqHWJGA42sQFHRUYAX7HgglVop8fGmC+jD3BB8ZODr8e5v1S/YjJJafZ2
s8OTcJRpcczT5G9qGsm2raJ/2uaj0fesVpCl/TUy5wNzNoEwHDf48QMEE8Fjop8Yw1VffkxeA2Oa
/hmPblsc2+2ud8phV5BYCj2VO8hg+hK7FThvDakch8DIi+JfF6H2E+iyFXvfBz788caxfMwktJ3i
ePgn8XKvHWuGKZRC+Rn6j953LmyL5jU4BfoMzV0lUP9yIyFm6+AnizxB1WpU7NKp/wpadhFJ0Z5r
qvSabD6Yov/OZkXykcncr7AJNDOO3hRH+/2oDDYoPzPQ2c7ec/CyMMQcx3qMNqOKaGNmevjzZVNh
CG8zOvD4y2u3fEjzkoVJkO7d1ju61bxvqvnVmPOrm2QgVD0ePoaiJGRI/lZee5G5+zxJo8duQGof
QADmjCj6I0bCrRm4Wurb9M0b2rdFCSycmIddfL+w22how937/x8mG5pHv2ofU74DmDHSWqo4Fncu
emUaKGVD802FmIaFNW9QRS/oNPQF85Mn9zozVZjveVAhq8ZgkctRcqfMAHP7aNAruxZAUcCPsGd3
/hZTBja/qR+1Vi8B/Dy44DfSiTurr34mSud4j9k0hS4PpEPDmMglTkakB2WUv/hSom2x5HBjCBkn
XL7DZTGptl3eaqdfdqAow9a0uFq69tajJoJL4shGqeF3jO7ZM/bBK1kNVDrbJx6OB0MOH8Qu9iQh
HqtYVChIvPXuvgqDr7Mhcs6rNfMjlGb2VU/yJamjrzaW35bfXtK+/8Cxpnbayc/2wueHq1m+dhr1
tZTeOUAvq3UGFr6ns6pu+re7TG/gvKeZhgUFUwDvSQDgloZ7FPV+Ew5xy0UCn45fJ+dGzHSrxgPp
5jS5Gi3u1rgr2n0/ON0RJfUwgttbaQl2ApMoTijzEXGAri6rxj3WxHPI5+sl5WLLC9x8CxqNDvw+
HeImcHaz+CPa4CMoieD0nNxct+WJZQAk/ib5dVzvnZYWzBYN9raaTgFu+dG3vCep7CG9+09BlIp7
JhR5smHzTF2t/9ik3YH75X5oedPbqf5WjoQRhrB2pKMdrFRfbxUcQ9BG9jfRY9ZVHv8yFeWfbHTG
E6BjGg06etkgBkxvsWPda8vuzZNRadO5UB3u9AdmZNiSd8a7YjrgcPmycY+yyXB2k9H9tYEokYhJ
99KOt3Uqf6Y6Helc6i5mxQUMnJW5VYl1tOcFDBpVeJ6VXePSFlv+yzvsgmSDrn2ufHFMSnPei3J4
EtPdZkbye98ZUNWhLxUbV6j3qVPHehreoS9wMS+8T9Ie0OTtCeCea7I2F8pma0t2nncts/eoyW0V
XDL8AE3HFvt7DD1I2mvnplfPS49+RQAhqPyzwppua++opvHDzKhKHUil4/r9dQG0l6V1yJbsKfOM
01AAdLJMuocH9eUH6i9uqZeEYmRnbL9VPpKFTmI04kw/drp9E42ztYEfB4b+yWHMIKqQwvGNCvts
w1Hcp1a6riyr22Bep+Y8yXc6ySI8+I1Yyx5SLMVi+95wjm1MI50CXUFOGDBJUft0VVrjz9ILEue9
dYvSmpeb6haSV0NFtXr9Y7qBTS0YSOpIUYDMjXalPP3mmuUjTyQa4yevwMvR41cQkMvRtic/2TMi
gMphRWYxueCm/3TB4RWuPT8AdTv6EiNG2xpqLV2cPVFjs1/qHRapKPy9VB+JjTmwyzAQVYBtVjFo
vy7gXmhCP1i5g1BwNoqvWfPrYlDd5QGbK8NCnAyaALIwN7I5s57dlPWcaG0EaMyT8K0VFBwr6G6O
ebdxB/cBJq9HKDtGu6v5WPxOANuBxuF65sHHhwZmEvbPdPhlURntUFhTDk+WEKt7vO1LI9f+0msD
XTYw45+aNdSxi/myq477xhuL+WlvqEAemFj8rwr21At8fchpE/g9n3IgFnwKi3LkNK9NLS2aLYLh
hgatrpJZa6PJHX/N4xCcozhK2SmnLp56buToymX1nMsiODMGdWFCTu/mY+W/MnJ3m9oMkmuMMX43
UEJ3QH5yQpLWnE0izeVbjgGG9MIa9ifeZ+IzR0jm5b6PU+KHsD62lBglH07St1x0STmclj6z9s3c
t9fBSrhXSpZvvp3Io+LCCdRO2C/UyFvcamX1bYp7Gt2Po30xk2tfy2bKqDVWCudFYnyWsHafI9dc
jrkj7W/pOl8NrtWto8eSuMHSXLFl0Hrk9RNWg4zIBE23thmO7pgeLZu9ZJFX84+lRLOH1p6EBOyi
ZyISAYS/ZiIL40bBqYzGfhNDcsHzRJP9UfIDbGEPhzWck6MoVLThOTcegCDxEXAcibQUTfPWwtx7
cfClQQK2zOQ6tJaDZTRLoJXi+1jNg0H1setlHzBx1BmIKEGxwm3tD57weqfLaDkblYmO24/LB1R2
d2/R1UXgekDEpmawfxnhCRxRBcUmt9v8lBICCcF8OU+Jgz2nxz77Vou7YoFUdI4kAOJ1Baj6E7/T
8CBk1t/Q3e04jMcUU1Xn2+mOkrR2l6o63/hxIl5JDJhbE58TLKKMyaGiY/BKtxQpqExC7o7aZd2X
EzGIBmSTPyJ85f7CzYMX7NEo9XABqeZVqywol7+xjfcNO0XbnXmJ1ZeULnNumrP074yUQA6vZ7j0
ifviTIt8R8i20dKm+7rPROz2525H2BAWUeB120YG3oFxubkRLqAzJsOibskleiSMHRxah4aqBPtD
OBALuL9UJQW3rP3n1lturW0smC97uW669H8Sm/Teui5IEL+LCl8kxlQ8QTZ7q/JUiHt1Hkuk9BW6
bLazRyM+zhPA9EA64/tsWzUjpXgumJ4vpNvpGk4yJHA5AAmgI4vColZQBWRJeSVWlT1FmtVNybYv
DKA+GOsGEBmD+2TFb16tAppKu+5gEOdwVloF3cXoTe9C1IjMd29Nv4vnGN+x6bGdUxA8NqQrl52s
kvG7iDLiHf2cn72RLaDDVTyEsIe/H1TIuffnMiSDNa8t9p3UVIgGZrVgEWxqfPaDVGR72jtBVkHo
guBeYezAHSEq3iEOltiwJTgewokiEZKl06XuavOfPePDXLAxHhPhkDWh5XE7tKWxzxP+sCU9ydcS
jg3VDC12WZCbikuJOXpbzJyAMRMX3oMReBvqj8vbzNlD+uhedq2t/6vWEl78xJzeh9gzX0FhKfwe
fbdVTV3v2L+pI3u0OTQ8S+5jttzHhest4dGm/lNreqJLv3JPHs6wQ7DA8caBZ5yUpj6tE6wDGmiT
oTcRxCab7r4SjcIW2QFiuUsKzXHxa/M58saEBigs1rZh/0xZ23Fc1dDO0tb7SWtffwNZS558bChn
hQHgD0Pzfai39bXFyPZdGIF8sJwBj52V4tLn2h6zK8y98VkkJDYl9vQtfH26P7RjPEl7MI4EF+pX
0cOjuri575XhyI8HUmoi8wa6y2vfk9nSX8hsxRcf2nJFmi07qBi83lwCTfMt1wtLo2k3LWu4UJv0
n8cOl8MR80UoFZQSEWic7UkB7Qj80ZrsVLOtEjqamkmld8d18FpaHDPoF+ahE23OoToZ2zrG+1ez
jSXBVnoAA0UQKiXpzwuY2qwMfZfrI5bjhODtoPGW4BsanmwnavawHfVzkjn6sck5PQ2hkzUymwWI
vm63bC4wuuOC3mmw3ltxLyByK4h5eBuGp7gb4/2ytCzrC8vg51vICmSy4EGoxbrE7PsobC9luLWo
/Z0Ki7xoYyQVKm6k8F73/blrKAFJBqrJdT8I9Lza21PD6v6dZg+M0gCZeGTtvGLlxkTkFHA3YZ+w
Em9Ze7Q2hU/tYpon4m3R3tCZe3T1UmASw8SV1D0PYV013Xsvdb+XJVdCck6KYHuPOjsM7r5kibB1
RWxvKSWSuxHL89kTI5taxc7BpthvLWOvh6FMI71X+ek2Wpz+3ehUuxPgq975ZGIP8Xxzq6Een316
4c5TymWfYhcDSJ22tzKtjQsu5miVuDYAvSrKjobpVL/RKKyvtDO48pq+u59ByK9d7fPsH7LfkaIC
wjB991AZcbs164wpuSu63bjY/4Z8ag8YrgX7TmKGEx2mF/6STDy6NUPHRIVGQoWxNGva+urFpcJL
5R+Tn7NayriOtn3CIlgFwdpq2vxseCUVLrZwufB5QPjNyY1PMLubg22gL5OLF1d7mZju4YwMZ0yd
9dEyGl6+SKkNEZRuN/QZ96UWKKfsYzp32RqvbNs1iAQp45WG3/hBBNMMmG2y51fXKtvQsPOW5CEG
JQmrKoSSC8jdNAzw1AoHKNS8dzW5PxOL+JeYpeqNrCGXqHvDIqeRA0GkCvZBkWDk4WP0Tr0RXop0
cY8WgGrcQhT9tM1Ev72saJyMu/agB4zVTbvACPsI5u5zXILN3GYjAg7FGYELRxFNFELAXJnnTnbk
OwhK/TF9Rx7LRmXXypLGJqLKkQIsqw21R9wuLptmIwHAoNN0w0OXMjAEo1+F7mJiAaUyYZOhOsCH
okMkQ/MDUet0G99I2z2M0gl38myAWMf1hK9VY9AaEqr37gD8paaaxG6HdA/FQYDMMglswop6JjQ6
bTKTbvgMmPut7Jv5xKAyYfVOs3XBABKKSI47xQ+4aYAMhvwN3Fs5REh3tWi2tjkwbAV6IrI+p9mT
TCC4Ao0iQOVHjFwOleuQ2vJNwaN5LbTuKCUhWGHz916D3MCIsEhxjbsUGvmAfclxsOSVUQfShqH4
AHupvuDs8akCZBJUdtKGPYC3YxF0zimi6WVPVl2wUM7lPne0i3GJdFxNWxoMwWLlOnTLToZNuxDG
ipDXo38YFNfn+4L4Qc8+MAkAZRjz8IU2juT+DhS9eDbgFqO3K0L3jqlffdcEpGglZFBznpfWdG8C
62X7RIEOlXJ6eilrhlA3VyWaNHeNKc3fplx5p8C5c2LrvExfiDU22LGc9tJxcVrpOQKWgM9gx0pa
b8psIN6zZHo8zKnDpc4fTZ8gGB+MxEN/Caq8uk5GBmDJV+bHAqaIxHDaDEcLlj+apTaXX6SroIPV
KihGHh0aU2MIB6XjDPtatubeRwbdy+ZOKxq94Dyy39jwrTBUk5sWa0qb5JnF0q/Z8pT0VeFe0fwy
nOl3ZG/Z6a2FnofbCa9ctdAc3tjsBhLR3F9KC7sDuzuCLL0M20XHfxqTvyHOrOhFGBFVUz73rwCI
0B+WOMVPmUzLM4RrmmmLqqL4TMin1nTmF5SXiHrs1H+sa6U/kgqT9jSysEpJdpF8bTGVYPv2wQO1
4yruKvmCuMWBGOvqAq8Em3UtOx45U8Z0Qfkho5d9MAwPj8mS9qfatfRFdGyAgkkHhzoA30wyDWcC
c+iebvLq5uhc4B+oJQRlAxgbsG18VGSWd24wIdT598D8gsE/K2WxMa06QVYFGgNrDTlTwa9ra1u8
cWeLOPyRy0eZodiD3UR+Y6qkC5Y5DcPV1qoESoC9MPLC+8sejaIutwpRkf1Hrk72YIM3lUbEPbKy
UF5jIZJb5njyEplQSj1rKr/6rK/YAXgFHx/LZgZfeicC6VLDDmIMC6mdz7eg9Kq3WDJiYA+mGXlZ
5J5fXYctLGcSKwmAy3YCpA0QzT9mFtCVpL5LYNyR1zY79n1XUZjRLIBUDDz4PEX4xTa6tiEteZOt
Dgid3bZPGfqzjPAeeUPjq57ZyKI9gx0s7yN107QHJeS0Gfq6fnB00txIiP3qwVGXfKkpmi4GeuC8
hqpUhu0Ii7twtiM2HXIzrsCFJxVgioY7us3n+bEN+E4Yjt09OEPccXTEEPKKnI3L/7gSruvuKdYN
8IxF4nQXPT8QwfClpRm91FXhHUH/uHs+9dNDT5nYtpZBgQiekK0O6AjvNfWKNLd01mPEi3CbaZe6
e7+CENMb1ggOSChfpC3lPMfXwrW8cwYC9NFrDbnxyQKuHN/7DZgtwzyK/pUe9EYOCX400jt/Z6yO
LMQythkVS/rZGyru/wGmVWoOLsMwdze2A82+zidzxzuEx18H6a+pWyOEOcEj3CeLZtMbviFXz8Xd
dCIcH9ErDI8h9I2uuXWj0f6VGZNaJbH6olOUHImzuZaE1HmnlnqjTV9sLas1jhRbcUXif1sPSw43
gHLcrVoa1LtFdmFGhQ1ra7Yq1APSh83joa3/+v5MO4VIik2MA+JefMyOoSMQuWSQwZRJ/DiRFm2p
pQYunSc5Jz/dLPgO/CdD5H12cIQH+Gi+o90xeVFzGPECyWkszxirhpAACgySwYxOmmo2b8Hswxjo
sNjO+4GWdg4GUljolmvsvglRQA0eCsRnKBG4zjbhAP0PihbfelUJn01aOgAL4FVr/JfAj/LPqk56
pN/xpx/dE09QDBtm+et6hFEyX/56FtA2FlesflOT0y1pTnRw+NdCZ09pWpxGjYWKqpXnxm1uVWVc
UN+bhyGZpmfDYWFbF1GzHlvarqzRwVq5qF1XBCxaMX74fRI2nf+6JNM+J/qHMUnjT1RUI8uxOSg6
CQmw0NvbYmmqFK6qmITf0E1v+TDAhIJr1OBW6TSaVWuJTQxVHTXlt2KFs+LTFFoNUgOXNuTEoiSv
UNYveKKeh9H6x8byi8XAS5fARErYkjX+0UysQ+U4hwnAGHoNgkaEnVGbzLP8cFL6+8E2N6njwt2L
BDVt9bIuKA0hZE4opCxf7B6/XmmxIXIpxxjr9MIucdsb6ZUpFBC0/SFzbHwwISpdYAj1r9yKHjqb
LuN6ZPAwT06Whxm+qSYRvBexixyy1tzSHsLRp4MdO9JVUzXAU/GBbbqOfSpi7OFe2Doo+ZtC0GVa
bH/n0gAIVFL7VOnqaoBASYvxhAp/jIWL4YbV3ZDj07MOyJVrDGfwdKvz0KPZZtG/zIXf3/rH0hy2
szE/siu4IoCx0O77Z9nC3JuA6s2DiFiHWAdKp6Ff1/kZZQ/qMBzgdro0TvlCc3loWd516CL0S0JF
vrw5LRoR1h2oel5/A4B1crrmTzFZX6Sox9XUsfugJDswxVeR1UceRLtM2i+ZXb2LGXj6WIA+rAYL
lII4ALq9ED04JE6wqaz8OhbO26Tjq9uOx1HDD3edXaG7U9qUIW6OdqOVgz9fjdgHERxyvhRK+MrV
5s88QMu04WFPxm4O3GegdM26s4PNGIy3yKp/i1Q+RwXfT0SvxjT9MP7Tgzl+Usi6QZfeJa119QWX
qzjBHE/yx93CntmQNEzOy5Is57ZE/8aZNwWhOdswda3O+VZ3mu3QNRAo2K9t5STUTtVUsEwxjBGm
NzooY9gGY+tDCFAe2OZ+sB+SjipjmtzJgwgr3zDZu1R+CipSCJCukP0n2GS5ea34At+ADObHyjSz
Y9FXPs8fxiumPH7mfAmYD/yoz68Wp/Uje5Y7w7WQy2vlBxZELGSvkyuKAMHD8z/wtFVhs+QYWhcF
6H5p/8U5YXcFQnDjs23e503t36zZnrazn9QXL26mR4Sr9iEuXXeb9lqG2pqcrbf0FLCCy1prz/rV
mSfWunQIUA7SRpAA0yLMTj70OIuBcfn5vpCUh5CObLeCYnqQzMVM3dIdqJm2ONiqkg9al8TRxbR7
ONxQ8raNKlKCy6z8C1meTPaZa1NqKB90Y6XcO1Pi1skQv8yVOpJFOao4u3ClfeYq+oPo4q7bPvo2
+P1Aa8HfHg0SP1l9Vp1z7kEYppa/Zxe2rQrzmsXLM/8aQcdcTn3nnQrJWtefGyz5I41BJjEsZhco
snHpVRD9XfMZMPKEoGfz6MAwT5LkIETxntMqKcfygqIORDTZx+wMmhTCBbsij9+2Nqudn3g7GcRM
aGA0i9z5WFABVh4PQxM0TL1w6wPbjrezfC7ALjpL/qj7gktt9Fn59SmboVVBVeTyH91YpOyycn6J
/Ik66/bUS0YbTEhnQcIekzaPjZo8RVGGaRF8mY33my7pZ9G3JxBwB4b2F+JxX4k/8pVovPQCKjpj
U+yEal/bO7bczeJjhLGbzAhPQSIH5HYaVnSIt86WLjDy3xNSICTXVd0Q9aon28VO4VQbcjfIoxiZ
NnXd8lb2/pWiPKo+/mOTSEc/upl63Cvltes5Ahw4NzXfWxVviax2sqf5qneOEk9MPsxVWMrpiofz
QvzVZRmM4aaeOMjzAHUenYLCd7bacpr8jTFauzYfJqCMTgzNwD95rX1z8LhtKT8wSQfB1QLwCpUm
T28mEZ0oFxpVej7HRfcSKP/UIBo4FT2LKY7incAUTcgn3kJ2+ee51sUbnZ3JGbrWQIvZZEYvfWGC
zzQPVefsWapdE0WVgY0FYcYhiO/duAZL9tovwB6siDB6RifJ5HJbYzK9ZH33DiCTotUMCQiDcUhw
6AQil2WrwA3i7eoZJmpq/RATAFs8lDcEzV+hzN9Jlu6K/pgr/TyHPgH4ZLfxJcEXSOOEYW9dBzBX
3zCI3luCi9zcY6jXxLmnP3meibUF8mHVu5N4y90oxkuZHRI+SnHSDau2tD781sHgWcQwsvv2A6fm
fKIO+qVQACu5fH4XQXa3rbq4MHj3IACsM0ppRn84wiUoOIATNq8jO8DS2lauyXPS3edWGQae8Vm3
3lNn8TWy4J5YoUo8v393f9MWwRZ0MOs99QWKKVvBuqL4WdYPTcSfLAnM5xL29KbLo8eM9XRYYERf
ceKFFLCl66EcT+5c9zuKgxAB++5HpfNPbwQHKyNsP1JR0PvnyV1enGg+5ommoXEgwMsG5KXGLtZl
3K+gJ4MSDov0fi32TejysjyDZn7Pa1ySMAAEK+r2VYzNcQzko6Wiw9Rbz4XVXPGBYY8lWlI0zdsy
ysvcRN9zvdzA6V90Vz91nnoy8EyzUEre4o7ykH5ov/rEKLd4SZ/gerz6ZfNDqop6g9JIuErofz5h
xFSx9oZm+8/K7yujBNOoNJ1iC99CbRp7eB8Q6kIcJu8O9m7Tzr+WBIxOFje/uukhOKjr6LZP3oyx
M01AJCIyTSAii3HcyYb1YlXjUnSa/igc5HvLwlUJDA37vo2jOeENCw023vlkI+w5eTersuKABlRs
udOudcYzmTLSH+iO8+RmGwImILUS3DwufHSeS2wHrepMBG3j19w+fWCDeeQ865xAlGGNxc4ePCCQ
CmBQnmIiK1kPIP+alwgPTtj6U7rlOQL9T0RsKydCacnB8aycp63+4wz9UQIo2qMoUlZjkUYaNOAE
NHFzUxnQKFyLMxMK+7q7L48zEXy1ikbYdHlJg87gzmXibvH0e6enrWSW6lN0Di6u03jSBW6rRHcf
hC9cWqKNrRzmn7KR6A5eAdLZw1aGT2u0UOoL7kzBRGlV1HwWRNDWuBK+hVVcZT//GRxsTA2blH4c
Mq61MNEs+wFJ9mg406kv48/SpU2Iorfvpnf/0urhbnNDXM2AGGgxpd9l5B7jBtiAv1BC4ZnWN5ZM
fJ9FczZr440bhs2Ads9mwihbceK8GG33p1fmg/Tj58m2XhPD+S465t7OoF/E0fEezsERee49Duxv
zOzbrmzfYBljOas+m2H+g2EUcghJRSIHy+RdcwpSmrZ85y9CkCLDb8AmNMqB/CGShzXBisTI/pmF
9dxxK8kyeq/9+HgHkdj3oL7wT3FQbOqYX7qdvwU+9mYxP/2abARxXuiphKUSGwxVpjACxBUkgvp1
vJMFVdc+VVOGTyoPdiMTZZgkAR83lWGJbTBbLZn9FniLCaiz+GCm4pkaleu+YrMhWqfgD8KETvEk
MdX9kttPnNpwKEZEZ7pmjozB7zmPaTN2LyCRMWXfbR4YcC/LmFww9ZDzNss36aZPtDl8dI4RjvQS
FnbxqfGUc9wSnhg/G50cGzrVdXNXlaIF95JUYerQS9LFn7xw5z6pD0PWvBH8MelNtx8CyXE8xdE2
ilrkWp391VmyBrP3IS0SbEkgY36BDqZNfiGrgO7v071nVtO3EPhdAjENa++OvEUD4L2Bc+w0IuOt
oFPyfsXqy0IJPNNQ35KiRpL2L1kAAhXEzNmrop0Vd4qye9rmM/K2dkf6oEP3aiF4pYP6LisihOaI
48puDVq0RPnt9810cXGGwvKm5kdx0OTmv3rJ4lAsPQmvycfXmrahC4ghw9pjx+rQYBlZ9cKtLxFr
h4l8Hm0bgKXdmqds4XGAAE8Oul2tplMQsWjWE80W6hrjYCgH/5WcGNeYrmNAyw+uXcNxDa5jVN2f
bWKfca53zTAeXWxYa2L8pEgU4ABB+4J49sz0LwhhFL86rADr5JSq2e7ElYk6qSiljsC/jZa/hZTw
0Ba4rHz1QiB8zbXiiNWVMR+moiHomquDBx17O4pDPvrF3jkOzVCMGnHGWNCwEoB57kqXJVVzhHW1
0zwF07i7Gdw5TWvadf6IW4CquCLjbYcceDKM7llAL0jxnDqd/2D5oIPoDljwMcxsJ3GY6jw6NCCP
yWNhkQT0UsTxhAukfpuj4Ey91VWABSRYwoJJpe2EcDDzZLg/TiU+PYe7GFVKHfQ0/I3VG1rJZ0uA
qeP+ns3dpimwBdWlhO8vKrrT+whMB4/egZFBNJi9FUneSHCi2PF9qy6oveAGiVMMajv3yejipJhg
DDM6Z3n2qGzuYh3tqDy7K6ACrsf6SrxhVH+AXc3visXbCDRxZZ6kK18Gn5MB2DcLsp+g6v5KNs/m
gmM4Bosy+Q9dk59qYIFULJ11i3Owzpl/dQLpgkgQrA0enVYpj27bQtDocjMEC/lMCnDVoi9s1Fgy
7GX9P5I9zPhZLlajI0nVM/rLwufFXNbMl0+jmz7aAOIHRUDFJSe6btz5tsScbeXdYFN7I8Nx/2jG
GVKnzo9kBj6xLJwrLqo25g6S//OXE7Ehl4Cz7Lbbl9wHQNlSo8f8X1vMJGx+AEgPk/fgUjLLNahY
MaYzKVfxQTdVvcZkAds1qHDCs9SEQMuUK6o/IgKs5sKV5+TFJpLHAWyWKPnpuMqteoznq051v8tE
maPwvDDNGVFqBX1DAfRgLKsZjxXw7QqGLmUUvOdGYnKY83paR3XXPbZd/doUGdaockfx61da2S2h
iv5cjP5Hks3kAFjuIYcztyxbwC/IxWbUrgedbtuO1xLoEyfhFHqNCAv842VO6D2wrpViYcTjBGwy
k97s5iS/KSfjjnOIDQvot3j1GsoQC9Vaj8KMpz1qac+YFLx7k2NB8rY9pK7Zhl+IVdYzxLEv1dYJ
nDCKkoMnoy+VOvA5mAD1WH2WKVgU28V4nz/0umcdp52P2XLCeZjPE94iXiu05KGA8IZimaXlngPb
/bAwaq1kPSE6Bnuy3Kwa/KQC44njwPNcfHpt8cAF5VkF+qYMUqii0xcayFt4/1gzdfNLfjTF8wAM
t1wQ5RkNIaXFz3FLDsmOvJsfpE+6pTa3U+mjaww3x2eJ6iXDtcfvkNQx3tRYv3k2MQlngVuwxE+A
nsSWLf9ft1KfeHnPeax5SrNMxsfMWuevrtsjY5wZEu9em9BK2NGji/IOWacB3Z3DyMKVCJFVUoml
1WsUlacRMJrDVZZG0JBgwQ5s/afFhTekiBPErfVJ02O2cYLBe+1gWh9bMoFbtKBkDc7mzRHls+9Y
z6XXHgT3KvgmbNBw7rGa29MbglXEtFeargBuaSkJ7aB6UdbIEJ/gSZvw0gXWv9wyN8uMZwJML4Vc
qLiTlj+tWx8n1Z51iZ2sdyZjT7ZdwY1TjygK44q8G4m9gGdL7sc7kS/6MKupXxle8Gf0ip2fDltp
YRXjuc6GdL7OzEu5RVVNa4jHMrEfYAxtDHu+mt3wp5HxvuD/EBbKQjAEn17P9c5BI/EgB/VxPYZm
rf+UnN6g9KBLBLGBqplc9FTN3N/98+DLz0Vbnx3Ud8+RL7PrPMao8EL55qohtKi8dL5UHoBd23lw
rDnHRJu851FiHprcAghGBeOUdRB2zce6ym8BucEaEmpqa04Ju8J2Pt4oNfjlHKIno97LIjtK485P
K7jIzul474Vvr5Gd8GtV70UdGGF1z5J7lMnjMrrj3rK1D0wfLLf6ULQ5zJ1+mQqABlVZvJoQz5GT
rTc+s49kSY6QobG3+yH0UvpcrFtRRA9goI+eM/zH0Xkst45kQfSLEAFXMFsa0IukKPs2CLmG9wWg
gK+fg9nMorvjzZMIourmzTz5OZtY9hlVkrUxqRfKd0Isux7+92oDuDrbjE14sFiVMTxgl7W4uEpa
pFa4+lD1zHnHx/cqevfEMT2tG9FBbgOU2FRfEq4uX9SRoCsepqCWBuGNLMzJu+Vc86fREJeYuTjI
QPpuJvxLb5QxIGKx+KVMzgofXcECLVXmSM4qirDiCGq6BjXJa0sv60HWYC/1Lv0x48zcglPyAkSC
77iPi13mYD0BJUC9hD1/FW2vnkqgYltXcjmkXPSNBBS/apF1lCn75ZoYbbbTwPqhs9akZ32IOPM5
rAryHQlPM1HsF30gKogBLwU6xJNvhZyDBKMrFr52TSY2RC+fvWc7RalnddHfauEM994ww4OIonMn
6r1qSesYWugGvmHbvxTf5OUatOIbxVbmJcPjuNKNdMG250pu0Vj7I62pdIHVEO5tBhN0Bng67KuW
4vutFZPtC4f4S49guZAdSPdZp15Ewy22qv1XObAMtlHuO490SMSobhftt9XYZ0PP3um5eGYF+uOk
VRy4U/neEIA9EERFw1b6pR8prRTW8B6b8gJlkciPtjPI6QAVSNjp8oZc98CGIFM3EGPGg5x51nUW
yRndcnUOai5P5zc85zcA3X9znu90TbvHWtPtksl7rv32bfQa6D7u/JepalhTm3BvSnp5CEYzDVPk
tHez9Nq2OsbeBIL9km2yofqSCXxfXguU7TIJxIsKzVPq4cJOI+b+usECWBl4Xbnhuetktt+xfECh
LEFnk9FqQR7jZcj9DvUq/X/Rl+MsIdCUVYtrBR1pbknzHnTPflcBbObOE/uBW2Kar1TYIU+NHzl7
jdQPw61emAerTc5T471NWv5FRjUABcraRuug/JmIxXaaf5a1tuYdc7PD8Rr7MEZdHXoQyFXwlQXC
Z9VOvxHtnr4dU2sElcXv6qd4iiwKqKxzo2Yuw8MuCcsgLLSgbfMQPAJobG6abyafgNnCagLSfCPw
jXLKXo8GlXo9TTy9Bbl/8ioIlEZJiWsWQdYYpwZeiZtSHmu0317C2YSvO9v3ZvpGeg5YhAvdT2Xl
uUhIWQDTCjqnuWmMnPh66dSNC2A6qN5+PHwukwcvCP8Tfu3aBVG+GhPvwZripE3lbmTNvZqK9Bhr
8oLv7GgWFfcdnxmmmyrqEaqOc2wwXonV35vWvAxR85bU5oMjGnWZUmn2/f9Ubfx2NhsU1cTveLi3
uTt9pya7S1svyb8qj4dS6Zs+6Y6A965GP+0Gj0hOmcGSRPPm1oX+rJXDzQXXBwsAsaK3kTesyKVD
xIMvEprPRqZ2UcWo0+loFYVWN9gd6qOuIH5hp6BTYu6fkibcdzBB1gjr39JtyZWZoAcNxKwsqy4O
jKZ1NwicGGnKboqrKOqEJG8Wld99PZyFJ27j0qoyz19JoQd6IuljAcTgeRbcDDw9q5kPAfmG9bQ/
crVJzrXvfy9fYVqTL0zAQW4RTir14rmX3lHMA4Y/IyjK4eFX0SmKxZlK19MQpg8KvI59wW3f9VuS
LayycYMgjec44hyB8DtGzgEq3yPRxCFR7iuT1wmO9a/TW999wbcr0XFsAih21nDIjzqmtiQqGJKr
bmfmANxHn/vtrM6jLe6ZXX+lkXGWvvc69XI3TESyqMbmxZp+1MbgreEc/Bvj5h+gW9QBtI9Jdw7F
EO+7uUe9wzU1qIPTkIpsUOjc8hB3Iya35L8pT6+EN5t1Td5zYwpno8vww6GcBHGIxtK0gJjE33Q0
J952fbnBZX1yHO01bGM+z8F5GMAAR3CwKwXvlb2xcVfZpJ2cmth8FQ0B3ON+LWkHLUp/Azt9qyvn
Vnv2N3oy37v6bjvYy9L8wLV6q6XTAyx80PntocSbiVgpWQ0QnrDsmyXNj3qa3mQyfmkoxk5TBMCh
N01k3w16LteOS9eDJ8d7rVk7y4nORPxfuX6/suN6YtV9rrTmUzTgx1uKITuR7Oqi3RH3okZrIQDi
afTYz1dGu/fUdOxynRWZ+W6P8dkfk6eaytS5sh9Dr23ZGL/1VfSNL+63cOUpIs+6slW2h4d2dSq9
Pvm23x+IosOajibG2oKuU/U5t/4hwpBkG+lbUdh/c2jla9M394XMHlpLssoxFpJlsnV546d68aEX
LZV4RUdMDvgQnR5BE1YfLBUDxZd0xcX+HXjji1Mb7lb03sXhEyij/tRLKnWS+u5K+2439kcjCV5T
0rz25oUKxi+65U4STXG3Aq8yrGdc+nzd6i0L8/c6guIoR3pXIQnClxpovRSmuwv1cN62jdiNTXvV
6/TclJgil5m+m9VP1Ov3OK/fRdNnyP7TBxLVP9AEG9cGWJs105Ye50+p6WeISFfHN/+RB+c/yp9D
kW8zK3zR5hDa5Fw8pdTEdZrmr2l8WpedOPhUsy9PBfv0g1XKt7mzMPcbz0bqkgKsbpE+Xmo4sZya
56x0vjoUJ43biWxVkBoUwbSZdtRDb2fVAtcIBZi4OHfmTD7cNXBpyujWdPHXVMbQ3CALLfsocE+f
5ZBxnPbVNmzTe2Yxg8LzuRtSy/auZKe3cZopvqZ4uM4GVc5c4gi56tw0p2VfnoqDi1NylcEj4g1B
Laxa4pZZSXl9EufZixHhvwy1lAI4Gy8d4DSaGXJ7j/pR3hLXJeSCfZTwY7SsWTyaARi0B5sL8jDH
zz5TDmE9svNUoFwdy4G2OuOhjQWuHgjHYBJJhOO3ALfNAZ/sOBq0NQAJG1KR7q5T05dBpuk6v+Zk
2hiavMGFuJNU44+NofJze9w4XXlvEzJVPoLwlCX1Q6gc40PGAdGRjwiRLEz9O6/lgzmGY2pMA7sl
aSc5InRvU0h4MbHJfy7rCbylFaY76mKXvmZ3Jw3EP96w9LHFHi6m4dK72sOq9S2GtGdEAcK52fhA
EouIW2CAHCsVKKf65A4agdZoQTnbJxDcpyYW3zjZhlVn5mdqG59odSCRbLF7Yy6F5TB+FHl3oSl3
Qzzy0VU5d+BMS3fLK0YKIrwJOspc/icl0pS0s29qpGCikePB9thsi1kip0TZ9Ac6k+A7mx0CQZZD
zz1md1lbxyLO5SHq7JvQvRYg3RCIprxzLlzbwvqwBPFkM2IHrNGTnSnzgFl9KxFIHa1nu2dnKKHm
myWmK/2yz7yoYQsiLngFzw9UnXdSF2/5TLc09ExTlUzhXmzgQIK9Q2mrV5iwqT2Vb5Wt/G7TSf6E
dUoRQYbhP7TCp4wtqtoDN88RGYAGwFJMi7n8wMOOzmybfGs2k+B6xwwT2uxbulQQiVJsl35oUvQo
smbZ6bPErzr5n+uOFYttz7fdjY4RIH5pEsqk1vDeTQoR/TqF52WEhnn2hyxzfuOmdTV8hAY15bzH
aVu+9IYRHpwW4nzSt9CJqcc2raNaNIw0zUB64fJajVDYCFAtuCKSFSvqmgteDOCNlXP3VHT2XW6Q
WQQoTtcbinna+D/p1b+lgRJmxoaxmWDBD9gVccjBEkqzOwHid2+EYV/lKUUUMahXo6+5s4kaLaCC
ISD1Hy+FfdYOlY1TTUxlVF3LevbiA1QrfJi+BUGfs9+T7p8cmMIJAxvlK/ttASyu7TFcllifx6h7
1qRNB29pONgB8pFOpDEt/kAM281GhnUjSFXENu4GwgjoJ9F44rpn9zcKkIyHIVSG35qXzUpHe9gX
ArtBbuqCV+LM1JhkjbPvCss+elK4FKjh3PFI6LH6r9KjqO3sX8T+9J8R5cU7WNji6I6GfJM+qk2s
ovzSwEB+QJ0iG5AgSrShHoHVJLTn5bx50H79HcvE7j2JE4r/qj5LNrono6Pelu4XqZLyKHLTgsDd
U1phAQjjMl9jvVgJhquEOzpcyi1dChrOrdDwJaG7iDMLi6KPPY1G1X1hCRowLdF1f3U8YqV0vLnX
N77eNfLUlJ3OqstkocuukJ1FxoXjO6ObD0dhy8JWt2PCZpgG2Ylzn/rzyV1Ihr8x7Hd5rtNQw4QN
j7aFffJhz2OEEcTLiFvG8SRcjqjU/QR/j0zrGyON8s2Y2bQIjcJ5jEp2eApbr4zOOHl4tLhosniL
q1GDKUkH74FTHnt8OnpyCNoc7DxU355IpR+m/PawsObJRnXNfMdkuyy4aAaK9inknpfeiAg+dJFD
XKysvf80gGlgvyFLsp7zNc/Z5rR7Zkz1DsgQJo/82yaBLnC0aOpaana/d7tBPhPZDLGxY/QY9Mak
Kch7Z+tAwDbheUugLm1FWUyYmgncNPgzzqQpWVfKpINEHOfRK2CrknpWTNRpS4sn8JbhwR+VvVdj
np+HwhhvnTsAi0l096STekRtIixZEragvz1TeJeibltogwcURA5nV5kQGVN0N6l5ENokPj/6BIrn
puaPQr806ROK6V9kZ57W69pO0BvSrMre+yKDEktvLy7XmfS/m0gDv5EuzrRL6rsmttnYcXSsGgdX
uVXwqXYAgdcAeNA3qDhdt838bk806qXJhPnchHKCZ7ChX4bTzNeF9WTOiXXy6pwZI63TFb5a1ubL
XAZEBHOV67y0g4DhM6irOxn60Y971pFouW5R8VhlsCWHqvkSCyVOJWzcDFWRkCLIsbJmV9snjWEH
VZibmzBDh1ZJ+QSNa9wJKWeae5bbITIIIDh0YECdrAkGzG+O0CNw6i3w5JS2MAYXNu4h+bl9qMcu
yO/qfRQqXuWGcXEn1Ael5uErr/ODhwOrXHlI180qdoVxmR1nQBhm1b1LeVdsXZqZTXgQbX4ZKXM8
D9BzLyr06/ewTWhg1WOmjCHCV1JoNvVEIB4w/7es9nxE2oV5P20L0+NeTjCUfaXt+16QwsG61qRW
SemEIwKYaV1lrWJyemX2pJL8MVdJzE0a6SxKbeLCkbT3TLMm3rG8xrJguDz4DbeNdYMX6j8nwezA
nMdoreBBEkdOAUPlreJLx8J+oPg6ERUA70wr3/le9ltcT4xJXZ+/EecvA5vavR3krj97CXUOjZCY
2KeC4P8YntRE+AwKx+K7czBMYTZaLbeOUw0LjmBnh9emguVzM5xEO5gE/nHjQvO4R3MyAvKV+DoN
n3DiRlG4/IF8HJ4TshfPVeQY9zjlLwxI2LO+a/6WZwS0YUNIzA9CmzAx4RkTlU0IP2hNrNOjHsdb
n9r3rQ1PajPy1m03Hcu3X14czOTaiEhbxBL6lYkxdK7Fby96pIKGKTlXCtRpphs/KXsO1kh18VvR
2hREpjv+V1Djy+lbIUVSc/vkWvX05VbQbXVMA0FI1AQpw8NACoqc8BjrDmbCR9vocBxzJnoRa+dB
i+NAEin+MioqodwpjaFvKYR/MAFJtCC4KZCzATVQjQtiRXHH9WejeANHIjZF4ZhbU6vkK+41h7ik
bX36Wg29DzUbtZSj4YVepfQV5lH/kTM+HGNqoiKCbmZzbzQCNqYwuHnUEgf9f4aeFOFzlOYSPF6R
IZWxrk/pN3gnNOVuW7gI0V15U83LNppDyNizVbnxz2CWxYtTqgFIKop5cp/jFp8EznYZOHUFaosP
ihVhr46TEVLQAhxxVXsubWFQMJ4InxpvluILuWqjqrY2DJLtLwV/OpsVn2+qNK4NDoS+BOWjg6Yr
0i8HbALLayicvCfjWw5eZ+UuVk/had7BmxsIzUvKr6qX/1O7nQHwVdfR9g7prL9nar4SfwrRO0W7
7aryYqUYhSYNRw3LOjbvEwV3rPueMoesrGgwJmi8pocXvwfMNHALarySGA3mP5H5P5U1NuvZmKh3
m6ZX3F4L74A/kBS+tYLF+B/3ChpT6CvrLXc98IifeA8jxWTzsKUVOqM2gy+o14GI67rp4lMYoYXx
kt5vb3NNQoHWW9osSuxbqWeRYUOakB0LNpHmO9uxtWeZYQtgzcYj7LR3oMEs16o6D7gDoiZZI30L
XuO4CGLh/KGrTjtVXs6IhRWvNccXDYc9v0D3uZw0Oomyo9KKR6f1UNf04SnkohmUBXdrfzSMe63P
4TpyqyMtCQPrhqg4lDM7NK0Kv3VreK06RURFjU+dUf2HWQV7dPRKnJFyQWSsBTMjN5PTHv3Wepoc
oGtx5HXH0jL2Y97eQhqgcHp8m1V/SGMoOmWiX9SQBiD9AX068h6WamnhUkToVfwFpjr+8E2rC+oZ
M4sKz0UU74dIlAdSJzVgXZzR00wzgj+e5rCBIAHv/QQW/Wd2B1xKPb7/8uJl41evaY+R7FqW20dZ
xL9KuM+jnvrXOtesa9vTkubAIaEFMaEPmP0Pg523y3mpk5ptHVLAI2qt+0mos4P42X1TpT0fUl+r
9sBiNq5GyrPN7B0z4ZePE3gaJJTSaJq3YTl+9xANMQfBjiq8gd1S76CE65BbDK3epKbAKE7eiJ+u
Spa+5DjaJctLqqLZYLf0xq9TbFWsxt3TIG0gH+nDHturHdoEZUYEquqf1zTrHHElxk3WOkf6SyaA
T+JFuPTwWONnGDa/qEyYWef/+gofntdvQteE8KaX+gGjSrRzYsnOilz+kVOTY9SJRv2GdsEB1ejc
7XgFQ/pJvT1ZOf04pkM6UWXp9bdGNnQvO0xuHUPctkDf2hSh95+fL1eHPllzT/8dUNxXQGLg0+YD
Jd+mQBOOTZo1Wu0Pvl1ESoFeB64IQOMYclaypNgA8iai/G1i8APV7luHMcrZ+4binwQWhlldPVQ2
f6gSHcIeWSK06bDv2Fnyy8DvloXev7zFU6USMDF+CkxYM/oPU7d27ljHyyStrevMfhix8WWXBjIF
3xLmIPXim/z5fT5fKEd4K5R/ViMb9t7uyGLw0SoBwgFG5sFMvSeF8yeau5M1QAwAD7yxiupH06N6
C16j3sRNwY/DkbWRRTHsuOoVf6kjkg3IqWyXo2udPXhAjledTKX9C12G78I+V7zmGC20N2H7h84d
9zMopokHqRY1rc0WPqGwwu9W1zeFEWkN9phfj2A9EVOLXmPq5cG1KfxlLY8UyghFnIqOILVyEqp5
nPxERdihJ1O4mu3OvEzT0O+kSxe0U+K/T/GyA/heQ798slw+29L8dByBW6yI6C9wbzSbbQsaazbN
OH4PdGANxsQcaDwlQ+gewgZFUFXvyGUHNALCB1F8QAT6MCi4C1lAb3M8ljkQmRbu7Gq04hN/i6NX
tFQM4s0dkDw5bD4yXTvQfhYFuHleDDVxGcvvs+5x06bYSzXdHPC83buONQjm72pTtOrDyxooc1ow
JdZz2sFByZdPZZJw/wqu735j7akc3SdRdBehwFZAUTrBu12rWRxujv+HZr2H/fIali43ApwqvRfr
aze3/FXajF+tVSDKYT209PQtd8Uf8+Bam+VjtNkSePaPXrV04y08aP1WpFxE6lnhbZAKXvV41JeM
WGn6P71KjpNP9GLWiBmrugksw76ycApMh3YNx3jJjHFD8ebWbKyAWBTKpQs1zeUxXRn0/hFVmjfV
WJyla6yzZiBANVtfdT2/6da057gnSFv+40Z2rXxQ1LpxdHhIV/QY36SChUS+6beJB2xsKiJ0BbdJ
rdmLkndsW5yIID8xy3IS05qK1hQMnclb3z22BcCSaLq2JtGa5dIfAcwaOnb0YR9QhHgbuF87Jhee
qlBf/WD/MF4ccTB/9GOEA53HTwNGp9oP2xUX2YXPesl3tnfL/NWcjFsPRahSrI2H/2fzj5kxbGtn
mT+kd7J9O5iJx/HUAoyLXHyzHS3oNnClbq55XmECWd5wKcmlrcvCXGqhNYqJuJSEiQkkqtFfbZS3
pDKnAGtXh79qfkZq2NHeQB+GyjeiFOTiIPewmfpqzWZvNNOLSRgqKcudMxq7tgQVTh8n3MjY0QiC
4h+saTfTHfOUZOmlls1rFvmXNmZ/4Wb6e0sxJMLDQhxe1tSG85na3bXLZ8qMXFkEGscvfw//ZJQz
j1Ud/hV8nQXtignqR2TSR2TlGqxSo+DyHhLn0pL5uwJI5KTqinn53eyBXOhdV61Fh36OWMUBkg02
7X/8C/CfrMmLjxH/9qZka6kG7z2icqqvudGo8K6D0OG6AAqOhqCudN7mFFKtl8+PJOFn6Gb7isME
HBP4IyflmQBQiEmbYibchNzww8H8g2ZjbrOp1U6N1x1stspbk0oPvn3hO29hPKMmaPtYLAnQk6Oa
fZk4J1Sss8ml4P+017ZJ78ocXmzS0Bu1pAkaBx067l9Bur3gBg0sHQItnh02ffBFRi2jQ8Wioyhz
9CPx62s4syRXQ/g3J86rclDlOU8hiQ/HrJh+U5OPoSr0t96V31NVPWGEroIiwa6VOHXCjAXBi6zf
uKJ/xzx6RnFJaW5gb/egxGdXTiH/pgZ/kbKLkMJ8mEWKr3wkM5Pl69FvTvTSUFZa5NsRVYOYyhts
Z/JPSvtmrGUQo7CcQarTkp/YSq2dRp37JmvFjvTjTxcJqDrMHez8mMnhGG1YahXcRWhqd0rt4hPk
ph0K//ikrjIJb2BJ9F3o4QTh71PFnQBfxhqscOt7krWvRWf8NwOz7Md2n0L+4rI57CPhvmnQGGwW
JEMb/4luchDwCawLz+H1l/iftkXDjjBmeBMeGRuXvEEymGvSnVRZU0pV/mECwc6AQfrE+trF5Epx
Tj0DxoH4TVjI0vMA0Eb+BxWyfjIRAHfYP8Kz6Ujx4wEme6eRMfzqbXdfNOIEyOHATuAJNNOjSPSf
vIGBpuw/t6q/xhTxwRd5vfalC6JogfbU7LGQR4Fwzal3AoV2msKCL9vMhW+kxaBKwsDw63MmNfug
CFlyaW9+pqjSty7ca3iGFWFCuqS5quaS94pZt19excdemSkoC4z/evhhVIR/ekvH0R1eScjt45AJ
kxkdN0Xl3NFI+IXO6P8giaCJePVH3Ld3rU8OfptBtRyMhxnWR03xbWnopgYKPn0XyyNUetOTM09v
VWM/bF99cb3+F0n5hXnzSOnXC68Riruyut/Y/fDfVETMsPkNheouGxOZMwxflMPyGh0HFXZJ9G+l
n9CUkOS3pFeEatUFueatNPWNCfRvnKFel/0lqzB/5XEZzGH7zMUrGFuNpV5/1Qz8/Y2pN9jtBuK1
5Z0RqUAVH/aymp31pPvIa+kSDcAoHNv6iw33EB5ZD+LReTJCbiRwh/7GFkQDcrXLeTKKTWSjjy9b
TpsUIc7LS5Km5I99Sq+SVj6kz7swKgglVm35JwZsAugrWK1V/SPCpYqnU+EuMcP/WCV98XVgyV7d
0jZ6qz2WDPkEZ6RberP8JDrTDAijgRjJPPQfKmFyxByyLpjhDc16g6zzRPTkUHOyIO9DvcjTae+I
6hHyTwan3etGCQNA2+aZefVbxjG99c6VPmyVS8GmnrvbOqQaiR8TZIdspXwSWv+XmsOT3/QBnThB
qOOjxNPF9lOzeSCm+VV3/a+QNx32AvcV8t7BdeEqSi3kx0pbb+MhfmMrJRQG3sqgRwkYhnq1e5OL
CtR79AtMql7IkY0L7kcUScc6PYGj7bEq77PFRQERfV1p8VZl8W+fx+qSc4cc0T9XM5VWtMqkIKI6
xoZp0K9pYlwj0QGCLvGuOE+DiTmiqq99WS3VX1Au2umtUYhQMzehuTFLnmX/XWRpcfOks8djFMTF
iBi2oIjm/sYi32aemTbZwNSjtbiPbYJPa2PsHIKC9sluLTY0vaR2HfdJAK/9IDuwQS5Et8xYQIZY
d1d5hLuNvcX76BNsliYDMsV9zx4dBGsTju6mqQRAq47fZEPEG32S/fjQObRV0aUApJa52xy9+ATr
IZjoKMAZ0p8Lm9RQzTdZ8OI6DY3bX7S8AcXjjZ+ZY7KRY7VHPU+QDe7Vs6PfGHzKCpciWK60OkSZ
tRWVj9UkhY3b9jPRtZgGMgo40uaUlcNTzBi11yUb1TA/Np7/WUcAfjOd0otcfuim8dDm6tFPCNmS
w4G8kv4sWFk9OOkfjnAn5sqCOCrOnVNvNWeqwaoAzgqArdjB8WpCvJnMg0r9NiC8TpGto90HE/bC
QCgRXxfccpupTnDggfKc+Ms7LgQpmw6UyMGxSAMay6lPu22OdHZfKtYbWJJfimU70PRoErS3BE7v
w+wytCcqvC/RMH9w3LybXv2cDTWFMjHeD2tw/sGm+a/pDDzKHdbaqOEy0BhAl/k8sB7TDLNVeMeR
fucasJUOiwNK2yoX2oMWRQBOHTbK8l9ksNWsEW1pEXrt1XQZ0/aIpIIIpcUfniIBWIQQ/+R8ZfG6
r+EMe93AUsXn3uvzPqvz8WyBbgfKsmvd8jpG/TV2HfZ2bjJxnU9/CAIcpT9zHpe4W2rRqYNVsD/w
2u4rGbGwpkaD/yK7ErHbW+Pw4vGda/X56FoWF7XuSMjhiX30NvK9MjD1BIGFu8HoGjDAdOOQYn+t
hvyk1ePyKi9eGt8tAt/LLvQlvFj8KyYs9kyl3zzDc5jWQIYxzHTlUwiSgk1JxsVbwLycDV5ZjbxG
VEXGM2XWKSua2XGpdPHuVLBvDYyScqh/SEJlBCvYzIfLCS95zg3zRWaoCwI3AX0gf1qXBXISPwOt
chihAJfWv1i0TGZY8VyN8M9FfGlomhsSLstaN67mimYJZfhPDcd2HWt/Tu0duqZ9SfsIq1Ozm/T4
BgDu1SumVxIyu9rpfz093jh5+EgTd8+GpmIChMnuCf2Bp/JcWerEXSp9mZKKprxs/uwYOPlF0D7A
HTsNCa5n7o8iLI21DMavmGk+w52JqDhvohSB0JqDoeB2qEVAGhzW3NXBtPOTcIBpSCxrK0I72bqr
p63DIUcUHrBHSp+NdnBFc0bmPtGXfK7AUghPfcQdTj3lxy+jqb/odX0tFZU8NdMHerD+DUsfDwes
fV+mzx4OqyV0ahhyp7Lsr026p1Bi6dAYm1rU3rLsvqMWkPLU71tSnHqFTXQ2UfkpCyVeY0bxZeD9
hvzIYcckakwPO/G55RQfKT9PROSFtqaCED+sgaqodjJnCSPG4Rel29iUVvEnu+ZixA17nxmrvrEj
sf8x2QmgdxNHGYdNxU85NEsriftutd4+RiLy7YmAerFXyvlKrepNjupAnWzgO953lkVvGS0mNNJc
piF77Qnhu634ygccCZFlbmudco1GcOmsGFyL2f7uHdwIk75bvHEJzBGKGJqnXv9NnP4ZtT+oKsoa
JnNTNuV+Ip3eDaPJI+BTx0uM2+GT8aeXkUYQMKkWM4g4dhoZfFO+QRGkhGlkB1Iosk+gCohTMPhE
0AYIPZm3Sa8+IJXiRW7udjSXW5qOAzXKDwJTWEDmkr+MqvdthsIL5WgFBvCgx+KaT9PFVPInxamz
hjGEWObN/7JWPxe6F7A9WOHx2iT8LOxA1tZsXd20P4WIQjj0AkrCNrMz7iKLqFOEc9Gv+OJAEyRv
QekzbnZt9B+asm7xDP/IFUdqvIm1jOzWbG5nq0yz1qTUP6XVB92QbOCU7fOMIxeOgFuwnDMgHCTC
TvZu3TRnzxnfMQCDCSu3ZkbZUWv/eIm+w4+2jhddRlNixY1M4qLns1AV2GCRnCwaraVL0RZqPtvf
apM0Ecyp6mjRryN1SSgWF5SprBOOqJ2LHXXTs/aphwp2PFe7DvA/O91DJObvedRPZgf4i9TuvrMg
Jemqp1Nqfi9rLuOeGYpAiPkCxCzQpvGsW3hOhY9DGu2kYWpwdeKhovkPlhnJ3ZngF5jMcSkb2M1N
Q1kvi/JVAaa1VdU3aTcUhelsud6OXeWuNHn/oGv+CsOJmXaTwKBfPqyS1wbuHU7Xg/C6dJtXfOgs
T9F46Wacp72l8n0EDcBBL4ebkT+5A/axHidTUn5VqJC5oihoCvmE7T1pl4vG7gFXQLnX/ARTfkR/
3NiBK3RzrAt8u/rwaKt06zr9iVKCPblHQDDYSKPRuyY1zGrfyp9V27wok/aZwmLJGWvtneq2o8QB
7WfZzqrdsy5sB6mbyae1qm3klTuml8Akm7/1x/LXFeUroTkM/0uaDGHqvYu7t6kj6Orbs7td5j9i
r8/KIA4VZsSNxsxENq81TsaoZfjWS1xu3rdpZK+DAnOVR6MRxBN9YnNa4KkharVxTfk8eKiQlnNQ
oX3se9TgQkEcXdU+IChfp3msVv46zqBdeHgSRqQvP1bkcxto91F+iPt6V6dyK/WW6EFJ8TLRoXes
cdt6sHnWbPfXh6iGIvAyL3dUOBnnykjOrbCDCPJClFGolVFu1Nk91vYGClG0GCdz7c+QJiT+KCGC
mourJfxbXXj/JLfDhc3I9Ad8MqkSpKS+5kOvJa+W+qudYgwGHpxbooJfZdPuw4LRytRKzEfRgWz/
cZ6GnzCquoesu+nGyoAOmFHd8WnRFWI6j17RfdC15a+eZC9IRXc5FC8AfY1NxZ6DLFDCzbhlHeR+
wLDHiYqJyocqxRvEwEaU9S+R252YLW+RkheiLMPakQ1CZb7hdFg1XUXSEfmgbSjUw7O+Iy/9GQkt
vPA/1yHE6q5jERvJFOIGnQVDq897gzfchSTpgxTXU5OxVJnboB+7QDRc9s3FlutJ6KYt0I1Q/3Iz
gfP5fySd13KkyBZFv4gIEs9reSdTsiW9EDItPCQJifv6u5j7MBPdMz3TLRVkHrP32gxOZPEymXDH
Zz3tRhQsujcOGF42bHE/fNVuJTekSwRXpRSK2OwaSRQnk7Pu7RjocfYZIW/sk3gXaHcfL2IExqqM
kPM9tKKnOTGP7B1XRp2vfW7GpGzWDpTYMXOuvm0e845Yl3QkVEs8WSO+cghz+eBhlDZYCmWnqVNv
nlW94eXYqdEY9iFc/rojfIW5zsGsXbTa7U9TIYpxTJt6KxlqFuXdkwjpVOggSPCo7DfgqndkOlCU
oJ6EVF8fMxZ0Jzkxkaf9HDZjzap9tqFmDNgEguiwzEUgVKC5NNonOxLP2NNulV8wPMjvs7I8Jp18
cwz5ClK3YmyvMVrwjarY1mAe7pEX5MupQng6WwiiGYZl4G0J+xyJenle0V9PzatntCiqyrPNL3yK
aOZJ0VAPUAN/ZD9cVVQ8c7n+hT5PRWwNyCHq8ZxH2euYN4qdRVLxXqV3yAh+hqF6Qxp6QSoHlRur
NCqQCe+eyqvtkKSfVeo+SAuRfdoF94sqtPHVm1+Gw8r2PJJz6okmuniMwxbFg2tusvwPt/YdIt9r
5TUcsbSvgxU9BpX76xvtw9zp+1QMr0bt76uScKo4hWTUg9yvau8r1PhyLUQ3qzDQ7wXMAm3qp9ke
P4wKe2M6oMYw7B2b6x1zXkT6Gmua25mCIwJqQe/8eg18YfSmqETG4l80B6dIB5DOKzclk7krYDSN
ybrMWAj5NMuWOXAzNScvDJ8gcd+Yy7/OkuzOPoTbCaj5IZj716nM21OJhHrl9sBV6+SGxfDVZ+u8
AhagAKbhJEvid3iiL4OoX4QLXDdpXrFpvRiRy4+Djy7BewUisGXM4FvgDCHZmEseTBhzDQKnEMZv
nQ3fBAy+alxvUYCKrA69nqe1/mgbUA0wkBsyKMgCUMaA0RkzxBoY9NWw2/Qcl9X9GAcofgMKXqmS
ic7MOGiD3NCWwQTGoBLFQ6PWjkMULMP4kxeU6AEdie8AbXRUpTSs8Fv8KvyS0fDKuPGCUxBWvOF8
pU7xFnXkDo2ElqzqoXsggeDZM52HSMJ0nSePYx31+Joy6VEiQXZRpyRjui+XVD5Arq4V/dhEr6DG
AkOtB7/f//eUS4OQBqy8PZmgUKo3FQNOh+SGRXCKsJzLAXQ40rOGjUOiqufKmt89A1LWZHxrhDkl
CJ2BCznX5pF38zbkxsssNBxsYz4GS0Zxkjq/sK+fltGWQ9jHak7zu7kc9oNb7afOvk30JUXLwRNO
VxafVGYjaFEMJ7SReucaOcW0okNOsB7x7mMdroX+pzpT76s6Rog8R08ouwjPCx4dP0gu2LXF2pud
y5zOAE39eYZ9lNwKyz9KYlxweGVgDSeBtYL5le/kd0xPmQ+4of/WKHKuTCaWeyuZOAWw8TDA0X12
mUIdrtNGvZuJdzaYDCrL+w3t7HOyig0B2/+8PPmbezbGkTN9CpuzOR5Csaodd6OM5skGprjuy+zI
b0FKPUgekv+Mh2VfK8rm0atI+xQI8rXTnMou2YqZnjSvrq6DNntqfnEY7aCVPnmNwKpPEe9z1Y+m
+d6XgdpU/fDs+qhdOHJZcZAYutTbepNg3dyy6hq2gRmZe9sS7EdLUsCzMidNimdmp7p4wc0wR/Ws
mqzboEAh5KFEgpJM/Vf9CQvVYZEiea2zX+ycM4lTxdFQ2aOf23ey7U7N6EZngCF6azSiRtziM96E
J5VJaJD9ZLPQznZZRgT8FI2wyhJpbexFnCFg/5BnVn4lMSBU1RNbt7x4rp8Uu0EOb22N9yOucdaY
ghw+E2f4euEQgFtd7gn1NSzYVPbtKX5hWa7TqbwSmYgFE/An84j3RqYfzoRSu7DcXYxYcUUvgDMz
ecsSTiLtgnScRyTQqNGNVc8cY5M1BFEL2j3hD+DPZNkj50jcVTKnj0BiQcmbdK2A3QESK/8uBiiN
ojlj6tVKfayA8W76ooZ2r5NsRysFPAzd3MNgY77j3Zf52uldwFPs39YwM5ZU5eoyxCMpXe545/Pn
pJq59eic5kxepgCVCtqmPZBDG5RBvSyk4gKfc+itcx/VczXVJxnZ12GICZpN9mTTX3tP4rawqAwZ
UUH4KqOjxrgXhdN5Bn0kS3ubIUt1Fls9kp9NIrFTWuZ0myWbM0SoH8KF8ciQ1XOG11FQkk39mv3P
bs6bEYiDgb8h/3Hc6oFs252Z63PTMwmPgo1aJsh2i2ArlucgbvZ1kn7VGfPsmpSp2v3yIC0Id9iE
icx3eAbYXPfFP8uhQTelOJC4fc7M9FQvaPBAQVSwDmZoEePHmkKNau+7/meBuDuqSH0Jm8PIC1NF
PuVOOB29cH5MWZe4nHksvTju4/qrdwwC1rmMkHOB45pVvkvc9oId8xiJ4GgJhuF9xm7SlF9TX7Oy
AYtv6PbOw88tfTDAgiRMj/ZCNQWPo3VLRuuCChHoZ2dciSN7D/iOZOWyzynPIv9u2UgiQTmLMEOj
U64iLjge452g0V5HRtgc45GI+3JOHlyzfKlJBAvU/NCUrJMDSWjaMMk74EgABOzghAV+XIGMdylF
ibzzed5UyTEI+xNE10PnkR87VYzIIqpiG4OV2b0MvroY8EdKdsgSinYLflxPLVZ1b9wQpESUCq6x
dsK6FzxHBDFsQbF9GL7awe64tEn/GDDBL2G4Mvu79kqTfuCSWjyon4kZHaLTd1c7n/YsP0SELsma
ASpK8D52Px4H5g/JSNEfEVnRKnjRbhey+F/S0AvUAP4faRu7JKAIssa7FDL/shdo9PzmJznlAhz8
llRP7ZkXqovtXOrr0DT70asu/qBPiddcZrt6dryOqLjsmvHBO0b/KubhknXZJfXJMMKE4Vv2vzSW
1Br97GzTmMO1d1pArXiwANakCnLJ0tcW0YTAv9y2ob4gpnruGj4PuzAf+wzGHoLslmGMTMv7yIFD
gGr/Hby5WLmlPqCtXLuEkcnKJRnCeOzMYl/6yfco3WuS4iYGU98O/lPYhGvWcgjc6AR9FHiBTTqC
85RORAHmyKGzYfooy+Enc7pXTY5ZEVbbuRNbzwv3ZAuqNSGdPKSQHmAIneAPHUQJpCmU+74Gg9YS
2tjH+ilpQ5CRGJpNlqeTHH+zmtnKEOMyUYF4CNuecIHmEUDBOTHjT8ztv6ZY9gs1UwOZJK+mDo2V
HZZH4gVpalzju1oEPZ4dOlsNXw49Dd8wLQ41kmiXVwIDhXCGk2/ISwuuX6TztMppTTicyifQWCVD
afEYybzCBChObtJmQGDpQBHbkuvVOSfq/W2Nkb0O9Nlr2BJoA7geoV1XH+JNNLFXb42RN8QinnNO
rM04Zd9mzlo7rNlGQAVqMQOv7ATFtY6dXyswDjmLHHfmnE667hQ2/X9J2n9RjSMZBNKFks1hvIxN
u2Op4yZUyEme8bgjnLAshq1m300fghZzO4fNdV5cv1lXwkPxD7VX/UjJ8jnzvXBVNLwh3vSbR8l7
CxJ4Gw3ZnS7QjYfjQ+OGvDKoxtKoR/WK8KlD/d/o4dtjv91Gzq0PxiMev53redsJiLA1APCFiHWw
XPYpiUzec+1/GWLK/ZU76pdhKt/J5rwgXszJl9DQpl1qqciN7s2ISmOojEcWflhPZuOG9+otrNwn
0YZXTxA1INVd0udHR1qU7EOYnlnFTVuLYnkDuACflco+Y4SOu0QWG5EixA8jeUXCdR9As0fqZQJg
UZShka7evZZnL3TYtRXov+D2Gg6mWiV5VnmIqfNsD7a0BRJlTNldd8FYnYqxvzXu8I45+V2yREEi
ar5n0v43cuwuqjB0yg3PFwk/KNidH75ASVai8Q1x8JexOzV0Gl3tef7JQDoxrnjpbeOVRNNnuDFX
1PgsYawfJ0sPbTgd+qDnOuKKC2JW3mhIVgUzSFZi3zP/ReSVb5P2d1SLD15rF5sE4aInknyVh2hB
lGkfC0e/UQO/ouCZz9D1/ibCrddenN/A7lFigj+KeYt5ivt43Xr5s+0njz6qnm0P/2aN84TKqh4f
CK0jdK0AyWlyiOA1QcY53kN6RD+9NBRh6wEvVnV+ztvqve7NO89HuY7NhfyiApsD3vrqaOaNSwwU
6AVrwAsYjVjYEfdfHUO01B05Gt9KPAIMuBM84/vO8d4mR7wDYhhXgqwhxFqluW7jIFyFxryXTsn6
SFpXcxgPcYryYJIJHaR+jEIrWFUddFnBcAUnIj+laEZBCmN0IALYRhvf6Pqcyu6YcV+XpC8G0fhr
o7VnWZI+JFNe4/RGZoXp/lhN4AH9hElPZILv1vY5rcNnzETeuuezzYvo1Qe4wEMUwyROa5/joG4P
LIV/k0r9hnOwQ7fnkTZdPuAd2br0JryfiPys6l6X47VPSJs1c+KpbSN4JmLsMVfzLjapSrlLVuBV
zlECeLLo3goAJaWtby4LWXaq0KlszXCT4U0ZkWuokJIboBy2ArW9L9hIBoP50NL6rQyVLFRcT+1z
IhzxW43bNKGctno+vMTm7Osb0kdaB/uc7LCUSdFuMluY+BWcCRohv9l/3gaKgAPRL+9pXbz2aVfu
9Ry6C+AJSrJKSIbNFksTkKudRqS8LkeMdk11tMr2AeUnrIOl258JXs0gOo3D55jZ1IRdcuepbNlI
m90reQfVfWmOx0JqKh50A8hlOOecX1+prypw7G2vARsrF7sg1cUb34pbJdoTSYPsXupB7vBc3psF
c/Chu+/G8XWSDmg0XVHV2xy9Rhxe0zZ+MkAcP2gIRJxx5bVxXBTLDnqvcGaHm8Q3QdPoJPMLCJiL
UzqfcM7jgwSCv/J7H9EbPfGuslz9PcK/Qd/BGUdC5x86bXfVhGR9hhMrr7CbSPQp/guZQ6vql/5C
0XZOHhDLcs5+I9O9CzIAxFhW4iHZCB5Esrz6p2COXu3evpUuQ4IOtfy6zgBhD920AlHEaWN7H4Rq
3nqa2QcRud+xBU8kN5ivW6exkbvORNtFNuBLN5UsOjh1rVZiICHaDkVqrLcekxmj8t4NZbxMufWq
kDasxBA/KD/8xtjzaxJXsTYq8F25IBGuw7jPct9K9ghepkNnZzMj+uZfj6FoowWPl2Gb4TftGl6V
ObwEhm89ZK3tHjmdC6RNwjkMkMJXtc0MQw+Ag6vBbNeWh1lGTozyTJ+pzyh9J8FqFYsPI26w+xV2
CeKH1/hXli673mXR5LrTFtrCta7676xr901XM0wsc7JrrX9wK8WyUA9x1iakApC7VGMB88iXJ0WN
ENRqwO2SkFGiSNu5iL5P2Q6aBQMP9DNAirBryL6FIWBJDk9omYJmZh31ADRjAsMZPZKU2JrWT5TQ
cuHNCg55FgXbLrLRfyQaRVyfn2jetoSDwQxinWoP+mumXWD6yBtfQXVa+V37UemJyVkGDVT75qnk
zYPRQc4PrAV3ZwZwaGMr/wxiiwCJ6LEw46OThTYMaoxJeQCwvwanH/FcWNX4Zjn9dsrLc+TlTwJr
/G40TLSVcfpeq5QXBcgIH/XsaUAgOllyYu6UU/AuqYGU90CvCskmlNrN2cdD9NHp6sMtzfc6Taf1
VCaMGKBeDxlEQNdbBKUaz8o0agagenrANM7YpP/yAWNmdeETE51HexGnANnYR67aUPykLfKQPuvE
xmxm6rTpKyzwI5bmP2xSvNhYRthQYKJyG4xbDK+/8mJ+U3AGCCHgQRln6q4Cabbyr2yGzx1I4JXD
lHOVx/B6XJCiq7qXz46bXf1U3SxuQNux0r1IaCBqHAjYznFdD/i5NiTC7gJaatnHD0XUMzJv7Avi
gGVt4N06Jh8HABM1KqwMO2H9ziD7RYrgo42YLfmVc/HgUm9ys393g+DdkzRApcNyJFT4/CLX2Dog
F+OabIqIYQrvElzFKPkMap49B+nUCtnLz39fN8KKowh4c8bRXOH8QXxQs45jVgFmB7/cS6bab3J/
Pw1rgNxuXpKBaz62ZkCJWXZZtry0V38UwQzg6+nPVlRJNhlTGz80zylumswdt1Bs0dJUFkK57Ei8
NUu6xguxJEZ3RRb+pl1/r/SwI8O9W3thhla4S5kt29FvmPa4uypAWwgbUa9oEqOZumBDKgtoImpe
cC33su5/85kKgZaMQaJFng+41ZtZN/dGrpA9OobCj96Kne0tU48ADPkIx37t0F5SQb8CH6BIh8sQ
2haPk3kDemkRS0mgFP6Btq9oZLmXZVKAayeZcTblI134XxypYUMpwKCz56TQ5vgc9mOwieL0Srg2
lWt9ByEPsCGCDMhbPdJr3Ux3YykZ8mUgSM1swPLPtTjHXBA9BPCtP2r7xAjvWoQ99kUvpS523N0E
ImvnldYjiqiQuDekC2aXf5aCnU0a8XiWDkSEpLulxvhMgNfZbGS8n5pMIH7IuKGDPNyBnDmQEVcv
iCLczAb90eK6XSU5tzY11h1JA5ALaLQmbX8NIn3JZPsXtXriTkNeg/z+u2J1shLlfMHl/06QOcP+
FPiFnKczrwHTDuGa6zjUr5GUv8r0nBNaiHuDUS24oJe2bp4XpGE7OqjDx6rbZB5p7rXN+10Yv8R3
fLkzKbfujAo9cPqjN4TvcIXYDiIjSVFFsHR5LZcs0OXLn7wZoHD3hbucwg6SDoKwDopiw+vp+4O7
shz2RZbNV6Tt8NMw+jt0EM/4e6BoLc6Lmv6/rTglzZxsejvGwt063DUZKdptO6KTzDgTs0UbGw9I
+cSjD0Yf/c6hz4qdmNkTRwmTZ5F+VG6fbMJYfDJfUyvI5fdV79xPrMRZUHA7FhbRfJE+83Ue53pL
FNe/xqd+Gsm1GWT/12A3g2v8gAXAY1HeE4KkES64kt1MjU6VcUZIKIzZ2O9JVXVHgyMhGoyXCH2k
zaWSRh2Sk24mPBUlxbPbYQwF45Y/sJTOH73c6S+84e1OxRAJkdnioWVKduhM28TGNOEPhcHhHkiQ
HEKupjAJHxrgYUgR8QUCgNfOiDF+A0dlMbLiaaxZCWed0+1lizKRp8D81JXMvoj/CPBrm/qurXv/
VRlh+9XXlcjW+KupWUMzF3ujMow1S97p34Q57R6YdswxZipDkiZQI+2IRsvnQetdy1s1ZtY+2JNq
X1K8u+QPUZB7SMtG5oNhoKBamYhmDgAM+MXpyDoYOEZ+Ju50rPbmoMaFQxB4aKWN8TzZGeNnYCje
F/WMOOohLRu4RU5HevaoFY3VlF3VJOjp8qx5h8lU/4EoYENvmZbctZA0tqEFUmDFVDigVsZHjmAD
G/mlqRV/pJS8Wo5u+pGHyGptTnNZQyrpRmqMGe9n74QJ4rDGxNxg+BNSVZ7h5FDmhux5NSv0EUba
l1BWihg0aRsl+gD1vvRpYJRBxl7BwR7ix07R3Dc2/tC1GThwAQXhrUHvkTak+0dBUsIixFz4RPaV
rrDfkQdGAacQQb26zjzRj4sh+aVQIjMGh/Zd6gVYRZ3BRH/Uo+yt0/qk3RDlSCGbaGfNuXisnTR9
yXm8DYCHDNT3VdP4z7nq4xQbXcC2wlFafrWC9hazp37u56XEdCwLzvmQk6YTmOR4rqOZOyeNOPuU
7O09PufR3sAzxz08h8ORkWz4DbIBng+s513ixTXyUgkidapbXBS+r9b8gAFozWFKoFPIA9oWPxaw
jPrAMNqG1lC4Zz1Z1dfUiQjFhVWxGujMJ6tgQ9b68tHFvbHJKlQJHJZ65ccztAVPM9+YNc3XLsOZ
P6+wS5HVCx3t0ETAXXvVOruKoX62jfHisFKlV7voEO4ZIyuEdX1ABy7bIcfZH4aEwTSG0WyrjikR
H0mPE6dH+Fqw058SwmxqNcgnzKPT0deWfU+OBlsL267vYwc/srKr6dVr04l5vMrNQ5ChMhVYIe/T
wUvPCqjvpSc45G72afFmu8fB4Y9l+cT2P3jxWlF9ExGCnZ9MiGJjW1FzBidRHALToPKwwiHcK90v
jzbkUFAQeRns26TyHlDVvlPhRDtmtgpaMeodk13zSnokwIxDE28z33x1urizd6KDP3QwuhYdQ956
uKIaH0K9mCfrw0iq5llZdWswj8uzk0OcJ/ydnPugG9MPlXKlTCZa0raPb7ItJTBNjlqY3in5mPU7
H+i4arqC7ykNRrJHvxiyvCoR09btIvaKD1oxn61JzUoBuyEx5ioIWFIAoGKoM1Q3Y9bfzYwzx1qY
GBT40ykcza9KiXKNCwNMtCnHNagIFF2zV2/qabxHpFZvYK7AOMHYeanAeDQzF9sA1G2sIYkDKoCK
ipQNYhXWpMbFnxkF1n3R1YB66vZdOnobqALgOjUBpwGHgWysFaqGz5nEwGMCO+2gWD8wG7LC6sOS
PrqKURGamUMnqTy/u8PHZoMVBs0+Exm1YjRq7izNT53CrnGY830rO/ls5CYyX9AIXZb+NQn3p9OM
zJRSdiA8sZ3fwtIbeRJnONmHbvazz7BBL9kHoJRtqCIopgLju8Vzv3bC/Kk2o685y/famnKeXr21
Q5LQfbA7lfrDRbOtOA7XOGeatV95+uJWRrSWs7tWUzs9dYb/KcLxnxuxAi4sWjQi2daO67348MFX
bus7rJ7SPyUsA0O1O15jFKMXZ5zdLXTgjygm9aNQItz38LvXzpjaO/hI6Zm9OHYQ23/LY4V9LTkX
Mxa4ULNxyOVnLzVDta7yLwP/7GrBWdllVvQ9tsmIfWAUtz4P3K/WCuWtZOv4EeYdImUCJrdoGSYk
Xt6fnWV6M8b1k0oGmt86I+d2jvKNqVW9nQkB5iMoXnmEmUxPFNNxvLbD0eP0HLaN5V1pYlMClTu0
R+bR9yTzSChOS34u8sSpYupoFw7VZFS/Rd6Ur3msq30im24rAsJ/BaGYbPIM2BMe4rU+hgOMkY+E
Xak+qkBeIrOyNwHch+c4rdQlwZ1BzpW4yEIs61L3yvwGJ2TrU2ySU0u+u6scmm7xrdsxOdeDxUzU
CT6kds9iKO/yFDriEGb5szCS8hjTru0aIxLnYRxxDwdn6dZPLcbqdamDU4yLZDObOfHMqWujPi89
ZElMIZsU2YClH2w5LnGR1iEKqivlAQemd0g0IEjQHN4Ggfl8nOwICS/KvrVmg74qGNj8/0seqvHR
RhVOvKb11ybFt9DiIx+QVtiaXzjpfnFKozChzit2YVv4ZBPF307FS98TebNyMECvlGdSNVh1CNRj
CA4yjfgViJfsAOw5KdIQiVGA+Myq9vnQTGgq0IP4uiS31Ds1boT9XAkNQCSszpImdSmhAQOZ7EMr
4ZsE9bGuVtOgmYpIeZCElEIkM+J9RsJiHChrjUeJA4uAgIitjGJMPNa48zGfXQMDdb+XsojoGdIt
1AueD0ch2PEZcXvimdsZyL/fHLlkbyj871PLuJWRwgteWc/CMw64+98jhkCNhfLUZsbBABOFhtEy
mbLMGZTGjJ0wEfaC8pyulYnSplN5vmslhyXdW3PMbV29hqw0NjDzceFkVvURAdpccwjli/NyPnqK
6XNSW3cu445joWb4hpWo83YNoJ91nFdPENPLELxsyPuztu1mfkrbjogUGwMACEg+tMYXu9Rp3lho
eCdLKYvyAKhGPreo4Uz5HHe+caXLTG7Efmpm/g22ENOwoOUR1Sem6dyArT11WeQ/WHkU0h4ltAEi
QQLFaetvA7IKSMCUQKwR5GpN72mE4xMlk2STwoaGpr9eI/S/5AEHKpHWKKelErfQ7fC5uTjk5oZl
jbSrFcgs9lcwkNaN5zYraUQ/ve4/kxzvlEYFAgcGo2QwetF2HhBIc1jjqg4XmdEQ35mKh0Jg+g19
wJGtGm7N1BorIyDCl9Tcdo0TAbvJ0ELiHVTAuI8M1m5ObnFbLwNPNvoW4+bDFHjtOi+8Ye0HwZv2
6h8mLKzo4+4tNWaL6Z7dg5wcL71MX+wBoVXYVylaeNZzbua8pJHz0IaLwsjOOHG1/c9rvW/MMN2m
NZw3vsOPdQbl0RCs4kKmFxXwyHVCGXOimUbeY+X4yFhExO700yg67dzNvtsQaMlMwP3KcTu5ZU6K
YZNUZSSzqBszFoXMBJPHCY0uayqrQgzGSNidI+uRUBA8Ou2Asp3Fch5MGQTv1lonkfGe1OVzaDJu
YIIBuIaDaoVQw6XlhdHtC/kbieq3hs9Vkj3Bfqy/D0b+J1A/jPViUIS4h+NPaVQHFIbbrnQBTUTZ
52jw+RAbOvFBdNW2rMSwRmjxMlhdtKk04JuxTvN1aNJ3MTi/aSlBgDv9sCNjA7692/7S4KAPsdxT
I+gfyLHeOAW66DB17xPPOrHkvxODuDVN+xFZ9Se4NxTUYfcoc7LWcnrGVVqgW2MjrTB8xq9+HNrb
th9T3nnrS2ODYjOHOFIZXCLsQA+OYd6CSPGsabc5YuWLOHDh/nYVUqUmtXDoEA/2FuUpFtW4vvV1
1J/cgMuNjOYTR2qF2p241Mi1m30AEBV3VIuuIZ3ufGBMppkZWGu4fL0iOXQa1D+L7rfJnL2tyOQX
Xby1nUjC5AzBDe+XKNoxt7LrSIN3CCw/qeRobQjd2c8G6xxCTOKN8sZ5M0vdnlJqE5QOKThhloFg
MRl7zmg9YRt8kYd26OfszfDEA3YHc+e407CuMo3z12c5iQ9rP5TOd9Sx56i78M+vgHNrD0hXZndX
i1EXamfz07XkMbJjBG1ziO+gFShWtEmGn3tQXvMD/unCu9KtUjfGIwwpBObQh8jCC6ApHva5+2Mz
yTuY0RFGjHVWAbHN6+W5zfvyGR86Da4EC2Cw2qN8lOGBshgpslnc2Q3OuAkZyUp0/QOnwbUbjK/Y
Cz59h2UGmFXIkmbxiwXbX6OaVodCIxyuCzR9WZOamyZprQ2FyS1M1UeB0Q7TVHfB+is/u1TrDUhk
VlW0/Gvhs1+N2th4NwzrgR08tMYh/IC89tj7fAyWvk4zz61PzcnQIERiI4ldQDenV5li1/df8iNm
cYmiiIdrCEnrCwM2b8Q8hzuSw9ETVnBojXy6lhQCYbBs90cIjU6JjY0RxB3/GjfNJMXFSeNhy2qF
xMdWEoVpsBhCQGBtHATFNGzfws2+WM/myLGcQ+onB1MmHxma+Y1r+I9Y7u5mMtCxIs6fJinOboVF
zFfxex+QBYFoycyLyzAm7a7i2loXSJeIESpvJVgt0NEFgizuwTYj9TXPMSojbAUD6Zd/LWFIkC4W
8Wkzlnwsjt4lDbBGh1KZJDXLBCKCB5NFodpxfJhrbTT3pHBbyM5Z1PT+hEzCYXYVFuFxqpbOSCBb
Zmh8I3Yv2xKiVpGELv/MpbwZJCsapyueG+k161r6T2M9sPq2SKJt85Hjki4I/Wx/LUTU3iEOZKNT
GPEuSZJhq0PKXHyb/G2UZH8hB50QSLl1hOi5nA8gV5Ij00DoAY6HI4ZbXlnGvM0XCHni6l3hBzW6
KcwnVsPpRZ0EX3BOMZbDr97HJsJXoAjgNFiWbFz+Ei7Z2YGDk6bVyabW1bgb8pnD3Gv+fEIdd0Gi
zA3kmyedx8GdEMW4scgOXrt4OseCmDgss+BguVspuzDnTLpaRWzD/T6yIVyoFFtSPa3DSo9bnQUs
PUol4rPpoIjTJiuQMuZPMMQ7c5gOY09OFcuoehX17tUFZLqiMQMvMIEPbifyGkyPL8GJjHqDB2W8
o1bIttwH8SaCsnWG8lnSb0NpakxwOrXw3kvTPg986BuYAvNLPA7+KZk4UczSvgZIlUzZr9lA4E6P
LVQEGOI2XZ9DC7eTfQb1jO7NekyHWXJ0kl/Wzs1xaNFJVQPgc6sha5CIiV1mTgsPk3B7CqDi0CNY
Wwce4qHBeOaVBlQzxdiWiS3ynYFV4RA8BjB52c904wn7W/0ggZk8jAQ8iV2WBvhiMN2Lc9B1YvEA
onWu4tR6DLKGockQ/BtoaSqm6w9Oxzq8JVaGuZDHziYmmHEKfut2waqbfgT+U8Mq0bI6ztJWJ0pU
1KB6XhiuAQFzvK3qg7M7f++LrH/2y9hRa6l7FGBd3WFjhpm3rRSyKOC9TdgOG19HU9Nu7N4MmWjl
bh34d12hpv7coUQlNCUijGdMHLiP0kWywjz3kCQCuhBJoci1cQCTKVEWT1QvtIZMF/Nyb9PoeCeF
/Ux++P0w3UAUMeqhWbPfo3TI5c7zI2b6WV6hA2NAXaDB15RGrqgwJrpdzsRKWBuh3E48htWoRuJc
mi7A+hHmNxrz5I6SicRMAMMaCV021Hs6UwhaiozipKrTXZEZQOnE5F3qmS2VSbL2dxUJ6IPwRr19
o2r1b1A8CoemdblEwLJhRpyR5BXbcCpdAq7ctAX856f1duqQ2ReS5cGisEBwEdnmwj9XnvdWJQhA
L0VmhQdhZv1D1PjFZx+VPu2RbiG6BH0WBEev0qTABmk322sARDiREIvbCJ9S6I84EkvsCKM4zNbQ
X6c2YoY05VNJ52zbEELYUvKxecfa7Zwb3yDEB/jx7508T15tmCFYHp2weYdpnyFxloWbbCalbSIO
KwETk/nVXxijGO8Gu/1mtVoeU7bmz1OPdCzDTvY/zs6sqXGlzfNfpeO9bsVoSSlTHdNzgW28YTAG
CoobBQWF9n3Xp5+f8HkrTlEnqqYnwuUSxhihTGU+y39ZSXQ20xVRiB48o/s1HXQP37hIt9O9mfu+
AOdnqjecCkbcpeqSJiQEGwNVGI6A77iLXnjvBWY/FypqDZZ0rD1zMLkXoeqny9prbNxt25u8i0CW
QFV+97AXXtQzqwNam3lZaMFrhavW3u0KdSono96Q+tSnCltkun8VYLKAohZ0rSgzuQzJeD8GaRou
cn3E/HDEl6fTbVom6J8hCJ96Dbk56wcqjN02re1ZaqZOjmOLi13vRM89zgb0+7K19PL30nC849Qn
+4j+69L3Dfd2yKhbDe1gYw5aDbSNney79JvykGS0TpPBCVdUdCVeA+4lwFiBY073ht8hGa9SDfVO
TFpGuPS10wL605ELeYixqhzsBBZihamhhlMKC4Nl2CF9ews0ffAaYuIy49TIXiO58zVCiFlnPG+e
fIS/3OY5cfZR/Dqkj/UYH/pWu5qSl8qh8SecN+nIR9n6BiVhbF2MtnoqRlxLNIpyLAvwPkxxaKjj
eZR/LT87ogIDS867jLI3P73uxCG3waEUI2mYt53UtwGOnozrSzqr36VTLlszpcQ+bvrJ2HpNeD9l
AglzSlrtMpYTkK/pSmoUaJW6kRKqHhH/LEU4zjXlptlEsxK+FWlLa7KTdUwYTTcDICo3xxPSKV8J
7L60Y3cboRpwYWEcFle4FDURiQEaB+n9qJl3XYCWt5NWO6qw66gD71xoGOlYNeEJojUQrzBIRrm+
oh5VSCQp25MEyZ5BjrkAG3uI3IyScTDSgcUSCd4E+wskkSzub0qXwnnZd5C9rBthJY+ULB4K8OFO
OiCSMT6Svb97Q5Dv4W4hmah1O0tDiMqXl/HQ30Gw3laQp9zR2AbBAXuRfRr5u9COgaWmW9sVD7OA
ghdMiEJBdqwt44bWPTJfVfOMPB9YlKDa2SV0aOb+oU7yHVoyF1BvZhdxPjJ8z+rqwSPFc5t33EjQ
Br7r61sdXJiBNVoIctdr9omqrgyvL0kKqz3B7m0bmXuv9K78SB5K08K8gGzL9KnFWxgebEbgsVb8
PYu912QsFknc7SKhbfWoxfIMt/bQo4mFpeHk4jTg4E2jDPpYjVzpJEx0LXYqN09+574S2FEFKajX
GfRIKviXGuDrNomXqXTwWbMBaWBCZYJTyHFHlRN8ZD2yruLc3LuafxUL7R3jE4qkWMkR/EbCvOw1
uuMDsy4t3gJto5xXzxiII+vySmshxNjfZrKdyg1aRjD5cgtaRHov5nw++V61xu3QgmNnvRo16N3F
HRgBWlByYbtgDipIbZ0G1llDVir0oblE5A9dU5HGoTM0hhtCqxsovh0Sg+C8p8H9ZuCjGJVrq3ka
IJ6l6hXmGqL6ER1bGt8AiEtJ/DfssbZaJhKZ/bk3WeNLj5hamtyFlI1U1yw8S77AOs4XpW88AlDc
ZqF3Z00s+1l/NLARGMJ+j2r9umh0Ik/6eFm7QMm+WhmWu1JUFVTfXiNSS02rC66V3p8yCuduYZ7o
+J7wuL6GHEtH1OhIK1No58kqwyodrd2lX4OT7hgFbZeW7ZVhGCfQSXtFf5Jpgew8IsN7vLsRcgTa
DDvjKsLmnkBk1fcFvb1qp2cCSIkfUtE0llCbEOi/E0W3qroGL9VvRkRZLcVrADxurIf7ephV0aOH
urLfhKjudHwDzAmsRde215BLc3KB4ZLWwS1BxRccEWlouuuklcfYQsAgpkXrKsI1DODKztohfrQy
8L4DFk7JoQVug5FUSPw/C1eqnvKlegtrtaCuS5zbHUKtu6mFdTIRffI8D8amsRhd0JuFv1U52kYw
6izRo2YsnwBgf7Ga+lmydvcifdY7YxMCKvMdtOd97qkpPbJbU6CPaEuZ961pvgA0A+qRHrxS4Q2D
dD6LYunCE0MU+iJx1R1x2JX0jF0Nk7dzyzUGvkD3iyXAkX2P0HQbVpeNhvr3qGZX20gHmUk6ztJ5
mfclq0LxqhyCD60cH/y03RV5uhyC+A61q23tmrde01EJHL7YIbJ/YxetHA2dz7YAIFT62YvrXOH2
xXBDtQHm1YTJF9AiGLVhUwXNf6WZDeJw3SWt0BW59ToBHqdxfQAWXJawSFqo4V05bLJZMBf904yS
SN1+KcocHiG+d3qz9Ax5GBwdZmh37B3cyWtrbQ5UH1FpsQ0wMhAhjcqEK/Ks0eq1uuTB6aOXpM3Y
L8PVoNv4iQC1EeI+t9prVBsO0UzfSDWoVdUg9jXNyKn0d0VsfjVN6wC78c5P6KkaQUWj0yEIaMLQ
uCCbhpapG2+S5BuYxUyfpv/bIdKA/xQtEKqWTgEqh5jY6dPF5HyfMv9I3eeiK4abZKKUOqX4RGAs
B1HxPewfkVGGsDtU+9jxV7FZ4zKB1mtVrGLZLmaHk7TZuu6T4XaA30IIwvDTMTzT7FFs8A5DMpLS
6kWNLRv6lwhfADiZ2/nesYyDrw1zVIOYZ9HwSvLvBI8LB/P6zIwe7B6eUWUB2aEEjx8a5Ej0s7DS
oSaIB/Rucrt8WWfov+Sx+6BDEK0FIg5IWoBmbC5wNVnWaUQoOjGd9lVrbq2hPeVVfIo75zqO2Pz6
m7hSi7FE51XHAmsuDbSot8OlSESzsPxyBcT4xm2TbS5Zo3M5q8f6X9G2fetM575DshfWDpPZlRcm
MrAQnAmy3Nq8hgy6y4LZgo2QCk0j8Buu2+jU8BUOwhXSsVRg6kOqoNUsVK6TBCH+7H2jKj83zXxp
7/12YrOspuK7RyMAOUrfuAlB2y+KDsyCNRZfdNghe6PGy8Iy3GQxzaJDJYHrczqW3cuo0W7N0gx0
i+ulzcIoZbuJPNN/tsTokatQile6TrqOI7aH5qzvnFqCiyPgI7lNdbNZ9Zks3zqAM/D2pLFWmu7e
JXHu3cACd8dlEevpW0Tz9uhgULmnoCehZyLLGjoDyq5BYA7UD6yqWaBXC7i1S+tgXDYGUDJk1GnH
CT6TvBkDgUrUwAhFWOcp7Qe0LlbdYNFrE7UBtslD35cwKIalWtXhFQF4uHbswaF8MWBEfOkNMmAA
a79HrDCvYNpfIgdF6QbZcnYzI8FJc61E6j66gCWhaCAzB3XXsLH/o4vmema/N+jRr4jdp9Ngm/rD
qNeCzkcQIRaqIgYtj8R4l1aB8+L0COB7Enk0ShUJJCOjHejsIFxwMYMq2ViGXs0QJECK1oS/hAzy
fAtw09sMtQ+4RuOJ5QVtvg3K+P6p7oRDJVoL2TOFMVbfXJEG+zDsxFVDxnPppnVJdSCrL3GLte2V
jVc6VSFyup3TBOMWkHm6zGcZ8Ua19XZEFPVZiFZdBfZQQbIx+1s0L3EaccmRQ7R2d1FmWXunxXYv
ccpvNnc3xDVma121DCgCYx7hxM71ZpwlRrH3mAhkV05tNtYCkf5CrDQsM70VeHMTqTG3Kxu6Yn5M
uTuWwT1W9NjZe6Z5oMHpHepWG72rtol1whLpt8RmF6CKxiva8NkWnrjnLmRft8deNLThXKtaF3oy
PAQqAHNK8IC/XmH6rgnQHMtSaJIfLTDiRYWWoLae6jhah02Vs0wD1O+XRe0LLp+pLrPAhHMadcDQ
lAU53c9QcdFj3PxwKmOjT0xnjSMd0squ3r7ZVcQdj8PKbezUJSnN3A2hWIiKBYCJVZ1U6CGKECgw
1eoNqg3vZH6PmUaP3tHddmNBmljpEHY3EMciipKxgZ6F5zy3sUdDMfpqhjE6iXN7Ip9FTDVVPDYO
1EsqD8OlaNFqjyaqN6RcELA0lS8T2BOsxwEhnh48di0nMOV1sJIh+5LTIEeU6sYN3m1QTT28W1X0
1VC2/s0fSwuSqU/HhIBNIRQIYTVAoRbZDG/Rl1l49OziPnctb4Pp+1MhsqeyotY6NCD3QgOZZRBZ
ayuR8Y0M2SuCWRWBWTqtmxjJJJopbKbgIBCXdIxlh17JoghCexV6eXGotWRYIYWfHt0Q7XNg34gS
uAqirwEfJAvqtdZXD1oMJw10AmghTDxeCVD3GR64oJ7nmnWWX9m2uu+BOV1QaoNiWbdv5NwHo9Du
4hKRMMehgu4EXFEKuwJ3bQt/zdK+zNmYafDE11XevNPHCW7SWSc91cLmG8AsDMqt5Ctl0WfLrcpb
synVKqractMa0l5KbdQvZaL21QB1hxWNIlg0jKsur7+6Y0sTNoi+lwPApD4P0g1yIfZCH2cpDckN
viqGku5BSspwVwrjNRDqVq9k8jgVKR4SaVre0Bkygl3TUX/PYSx5BeF7j0XNHG2EyGUnxirq05xG
an2ivLaOCoiioiAro+2k0udEBnLVZUK7wC+SVpSJ4DzqX1ifUd+jRxYAbytoh4/ldWog5t4OE2UQ
N6M4Ahpn7QSmscNlo1zo+JheuC3dmMKxdkbpgsfQbbryDZP7gj8cVGjtuFBFyX+HwURW2qLLdQQ2
Bw4s0aT1tQMTsNS7DBObWsSrcjSpd3hBvIo5X9SNwgFyqc9v6QDEUkk7gHxt6Q4BzKbyRM8hzm5o
K2V7pPjAY9chaQr0xaIoD8oc0XDKoi8Anra6o/ErQgSheiTDV3VKF3bIvP2kiI5QSU9hGgUJlb6o
xcwcB6G2SO6sfPpagKg9QBfGOrUWLl7MaLLJJC/RJkvshdVkO+pST2OQ0JsysRAAQhZch0hXL2LR
xpdR1/ULzxP5sUymYjvFYBMMglX2Z5g82hTNClXVVQe3kP6An9BykugVQ669znwbkkDTvBfV8M1F
mJ+YJSUlj334SZ5qDxTa0qsKuBWQkPYhrkBg6RUkMUo1yVrCvFiYiYvh0Vhkz0jzC/oUuosWGN1I
quHRAsuSAJx3YWLQwl0FD6Jf0fEdNwLJeNqxUbIXZprABLKaZ1cW/jJIJ7xL0pLqA+2qSyemp1NP
PZ1C2+4XoZl6tEGcK70R3ppZTgjpWMkOwAREZ8xWA+AfVR292C3wLASwu/J1KoX3FWv7YbyqBPI6
K9rhQAU0DRgsW4mOE4Fud1W0F1HauhCXkV+RVEDt9GvfWym8baGM8JIKY0tBtdSgIZJDUBBJk7Lx
7lzLLeBQjDJAFrDVHORtm1reF0gOvqgIJUXS9n4oF2jvg2XQx0QryUs8+8toiuxeH+aqH22Bolr2
o09hN6MSetvZBhaZzPERdUPLbm0E7wcgkRgHUNK0yh4L0M7CtgnUU1cnT/lAoXtnBmET7SQ4yXQV
agbIiNCFD0ZpMbWtjV3khrsTBrplSOp0aCLcZhINtAzEFY3fsHbh2ZioMvsotQivuQlofYS7oExz
57KaEm7mKE59UMBWbtu7TqrMunUx3IHqCXouvefemSAiOjDvDzrURvuKrhJM8LSwOusSfmgUXtdt
WZlrYyDeAmBk50g5wMOXxogU30RaxxnoqQBaaLQunllQlGgwiU7bAarDHclBgh3x7zZEk4IGm/6K
WbTe0Sm1dIgQUqL4oQd6vUc9AT0KvYjCadWy2vv7zvQ6wH1DpFPjTLMsuhFFpJI98W1wtJCsDJeO
m+UZt1Mr3FvqUI6HuCiGA7smRhiJDoTvoHrtU5h+MCCheLiDAvumOGYBs4CjPQyCich7X4KxS80D
ZhR2cRpzvSfYclSUl3vWlLF60oUZCTD1k+uHBA50IRCFmnQ3FFu7gKvsblO/LZD+gbBN46AdC/I0
PxrTMkKid0ry4B3xzyHr7ymh1hkcZ4SHguiUBFZtTpdt7ZvkjQ4SMN5jF0jd7eeaOsDsRdZL1+Ga
V1NrrVw4CmxICeQr+rISJA4I2mD2jxbNsKg0UjzwmlFUY8eOQ9JOuNSWkBAhLCTajKomX2Vdypt8
26z1w5jWmHU2kSRPgtTRJcvMx4dmjxgeaCKk/03qvujTAUAIUrBwXaegO7lAARSZRwcvJhagDMgE
4+waD9g5OLPpVCw9EnHaLK6e3qHXEuJrWzIei6ityq8pxIOJdFKjYweRCuqdxJkX4TRAHuBEejW4
K73qbTB4edeCMZt0ZBEusNpFHTxm83xBOtF7IGSSp8oxKRsE4A1Y4P0+C5e4o48A+TFk9FaxY4D5
HWv6MtT1wry6cOxJfqX8q4yNX2hWdN/URQHmvs9a64iXtHtSlmtxdgJ9/UXh0ndAux4u0ZWmmuyL
Nga5eAwnVMsP0tHUuwDPyxUnoAK2AVCTLDrNvqoOnNPMIWQ+a5KG1JLCiQ7N2p7x9DaNGsxHmhkA
SJPHkqxeTqY2LlJb3hIgjTltqdCAt4L9QOHDNaZCX+Ccg89BmigLYcauCPRNNxa9+BoYCPVjXVIA
0aYJD1M6L0fte65hq3nRlX7ZLhuUExJ2m2zCxx7jV2otoOfyeVuMA4Ituw+smzipzGKHJmVlrVGg
prc4YlyzRvzQLB6V208a2qmeAYApnNJ4m9NzsKhl5IaN7pBdmZsuxpV0UXWtLraJHrvatu80VzuM
xWyWFPgGmEPoveMLdBvkN4RWsKAHHXyhYRqxOyhcYwcMHUGXWjhbvZ0i5P8IHl48r0m+D+B7QOFp
1nUK5MtaopM0S4vaI3OrYA846ipT1kUB+uTUSKudFeykOHG3hOz6tUJhsVHljg4gBfsUnK3OGpUh
EuC0SY8YP9vfLEcm4u+w2+V0U469U2HVqLnmVcVd363iWImb3Bbxt27CwuPCZkJRgzUj7RHyph3c
gefF1D61/RFVC9RVwPkYd0NTo2VjVVOVbKLAhqsQaSDfv3Zugpo9TA2qJraDqu3CqoV8cXsVPrWu
AGiQ6oERXOq1Ad+gFwlqqk6uJ9vR7kJiL9jS5lIC4lpPSLhraP6VRXsnzdjM4G/6lliZmC9taaIg
UpubvrmrlYbAcmmOCpGMLi1W8PU8A3cKznBbV667hgLCClMr2Gd4xeioFfv5I4gYiDiNxPfiQsWN
92aYkQ0CcogpStGVmDOoKMlfnRbXMxQ27NwASmOIB0hB/ReTJvxzYgkMGQcPkv3E9d/UjqE7+F/0
Mcp4IX4lF6DyrePY4EC3oNeNoAFdJvc7Vg/TsAwAthjXnt/nj6iMaTni2XrnMZxt+ZSFJSvX3HGl
E03Lrimgpzg5KhmSHa5qusRepRLYw8blnWjwgzRhK9ZTUFZh4dbuESHRuJ+lhUox6UtbT+yS8NmX
I+6WhTMZ7p1husiRr/u+iSMKKvE0VcTsbhpck845/MlmHNDAiwoykssmgjGxRGzHz+lGiTyyVtKE
gMhHN8OUoTsPlMG5NIsA2ehFzGoeHpiFg1iaYA3jdSicsXqlHyH2TSiUu5J5jDg9nYNGPaAsHyOA
UAKybBFTKZR7ohsPx5ARsIV+3cf0DO4MmYbFtZw6rbkyTBSqH3HXGu2jmYSiv/TwRsa0u+M0JZp9
AMPkDvmtyt24PtWHgTC5D8W7ReOE+alXBvTwi7I32SaBCFrwnxoLuf1RUerfigxV9W9dgdI92nQV
YVm+KCxpgh4OhUUw65Yo8nllD4uLiEXP3qB4VrgIooJiZTeO15qQ/wpE0N3jEM+RM3126cSvUaKP
bDQQGsOSxkcG7Ruj4l70JE1p2lYIjpcOqH4YPPYQVtD3GEsmuqQhm61NYcTaE9Wzzl3jlZlo0WKI
NNO0l/Q93GICkVlVNi1/dCDfwPgLi8atIn8Hjq+6FDdlL02QA+aUHQTS8nIo1lNK6r91dBOiRac7
Sbk121TqG5OwKPsem64nvBUCSx1tcTE0hTh0Wd980ew2TbTLSfoVsx8eypgg/9sbVv6OL0Usrnzq
W+KmizqfOmsMeRhH1LbIByS5gd77KXd2wdizayQoJAN4HLRsE03peJMiUt3tC1xJxUMwMk6PY9G4
xSWgI4IpH2gRuhKd1DAbo2BFs68ooAMKWnlNAg3BbNF0XWAzPnZf3NHLyGyh+TWUo8ibkuJLCNa3
uil0XL5vlRv10TbBcNq4Im02XcAjCvkUoVMwPsoUNYQXu3e7bueC2x3WsZP0SJwOVoX+T5aVMxec
UqdxW5baCMAWRLpbXwclekHQboU1ATVIS/BgF9EUbvL03SpxA4nAPIKt/9d//K//879fh//yv+fH
PGGuZP8BvPKILVFT//e/DPmv/yjOL2/f/vtfju1IKU1qJlTaUJ0k0Of7ry8nJIDnd/9nRzjDVQIl
GBdkk753YFG91zVnWztiH+tiBsDs6qm7FE43c2Ov6hj8lWyeMrNfVm6wqXL3oHlq8/vzEuY/nJft
WJYhpWVYlml9Oi9T0BkDxXCvAntfF/Y+Lr2DInvpe3unRdqXWUNejOENQik3dam/xCYti6K/RVZI
XOjK3iKncBhj65sZ4YaKO1yO5memV3gafhGZiyeUfVKNN6suHHKabwIhmhryEo4zS7erb7M0vJmk
oEnfPk06f/9kX1VU3rPE3Uy12MtR7BMf2WPXvfzD3z5f809jgm8p9VhCHMfRpf7pb48aqN5e0t73
FsRPq3vyCwR69XjVG/ztXGtR26vcduhjMk6VdyBzXDeF+SQFYs3AbBRCTjXqrBowoCKQV+yrawF4
E1WotWXkN0FfIv2uGGA08fXCPdRkmQhCIGBnIXrXiJWPbrFoQShBH8q6WXaIN6fJt5C9rsrzIwWB
bdxDTRqjewUM0uKMqMBSeKYFxIyJZL2Wur76/ZUx/unKOMJ2MJBRLtJSn2YFnt3SZLDr+7rEVaRA
TCTRX2qLkU/Cm8jDGAltu36cUZMb0Vs7XziU1qvb+fRkNjx0YXhjwSGSjdh3Irj5w+k5vwycElLa
wnQAPXBjzTfb324my7cp9Npxfh44gdxSmW77yt6NCdJxeLn5TXjl4zGXu+IKPYpTqDV37tBtLCbk
fCNFpdj/4ZyE+HxSM9FNukK3TG53IT7d4cR9jmWGNV3CsGcWH3jEOJEkdJ42fQq+/q8DvqyTzflF
Dnjoz2Dz+Z/n80GfDkud2x9P4q9595oPBx585cdLkS1ROROkaXyfdsdL/VW9cMC3eK6d+xpxksP5
jT+e5/cO935/mN/S//vA39R/e4j2cP4S6QcOdOpBvOTLgZt8zWs8i+LAc/2VJx7KnZ+Rmjg/zq/w
Il/y/PdHlszvgYbHix23WobIG5y8YMMBz7B4/3p+rvyNFi15TM/z/93h/OBlPoM3nX9seubw42l+
5/kDhvvzwfnH+bH5o87P4AP5e57VCYMoff4V6J38YfDVL2NvWoZQljIddnlbfVpJMvp4tJd82gpZ
ci9UCN3OpW6Vr/PSufKBjvi6vJtXi/mez4W5AQ14Wde4lFlqM6XOdqIjqjk4vjvRn+7lfzg321Ls
OwYcgHml+/lm6QjUJDJy8X2chpu4YqPzWNF67umeTkY4vYgMi5mQxQldEhoUCI8p7FG6yxjbJQ2q
a1exC9jt0//DjfzLrqjM+S4WbDzcOhz+fG5oKnh52drR/bzD6Hl/qWfFUe/YiWINqw52mVgjYOpu
sXHnDsmO867oV+CJgv6SUvVuXiOjMD/+YTz/6bwcNi/LBe1qcV//fF6ZqVUZKiDRfdySE3JeKi+O
tHmfa4CSOuPlx86VcG20SQT4fnY2Ye3EpDYIhN9WSbyad60q+uN5/dNYOqZpKksqxyG4/vm8uiKT
9uAKGLsR1ygtjvnoP876bpHqAREgbOUFNzV3wqxkOu9MddyhmNvcOQ6dUts+aVH2Kg32EcTM/qfX
zEX4mF3YNAzTAir/af2ziq5yFGJyd/OuWWf9Zax1Tzn+WrnHLlq6QMy6dW+a1zo62Hpkb3NqyHU3
LvzUA6HBvhIPD6jVXv3+vD4iq592+fm8lBQ6QymE5XzeyxLlVpnmT3f+xLxvnFMP2wtC5a3eem8+
/a06AEytEnFVCta8gZAF1R+q87OATig5TeNdT903EZLzddr0mPTlla6PLyLGIT0f+L+7Rdtypfvy
TZfACueL7rf4eOZ5cFOVzrYbexY17Uvdgv9AENfDfCKTWJOE+RqT7rWW4PH6+z/btpkKn/5spq/p
CmnZiv+Nn6dKJYvIl9Y43uWd8S4SWJml6h/yPoxAmLEVYMGQnDA1m94EaNRXRHsnVHlUDSlZAmm+
q6cagRMLJWAy1Pc6noVc5YSYIatEnCFTEXues1T4NqF9YIT72BqJA3JNXdDFMS8xKpSbXudLO6M3
08xpUOdNGhnC7GXWWaE/0h3XzVvcLxJACG168iYzXcI9Cx6jSHXXltkU+C3Sb5uojh7igIxdx3hr
HcsQY0k3vu8AmW2ipn1SSgHm8klyZF4NV/8pmZ+yLVF8VDHFBoEdtFQQNHEhff/9dTbnW+7n68yq
ausuMFSpBDP85+usxfiMD5UYmF4s+dK5Avb9TMB7UE721usrpY1otPa3NS62wIyZNtK/8YN+OU8O
CckM6xNikvxo1VjUWG18n1l/Cpg+1vhPJ0mKCVaUJcPVdXNeV/4WMFWRyxVyx+HuY50NWfdTolkv
gpka0cbzJ+LezkWoqX2KzfxIteGlZ87qA7F7ws4gbbra7a3q5VtO0LiI7b5Z+s30riZ7S6X1ed4f
yGRJhV0a/38Or6xfp7MrgE/Y83R2HPl5p0ALujAVmN27eHZS8v1HvXNOuqQMN9/Kc1KFXMB9XBZH
RS4Xsz1ggD730Gf61UPN9QUbzOw1xJ7MZV1HyJ4Il+hVqI/FSFQs9snwEhvMMgUYsJ+g8obOAUwO
9k9eQOzY3zLhZlZ+/0Aif5pC+/T7ySQ/Z2NSN3TdNhzDFuiOsWx9GidqqGOSWSHTNvyYTNyWh17m
a91jX27cgwrdN8X63VcZ4CCiOUYm7vvLOWNRsB4h5c0bN3Uu4Ng7DXZz7wY3edLfKkLxHKwzKQek
5j4nVpniexT1uMur/nYealHM9PQQIkNcW6Qh5HY4QqjW3lZse1HsbGGyrzKd65CFN1rkXEk3WlU4
mWsRyVrlvmUBy3hGd03E97LMj11ADpCLua+5nYL43rJwDycZlA4Jnsn23RP2xP4zbWnUVBoWAiQm
niKHwChiA2O5RPT3OJE5zZuWltsrbfYet1qx05xs/fur/5Hr/v0uOV99JZRk3xfAGn6++lpnUtHz
9fBO78n3uniFnOfDfHVhByzwLqTMmK9Vkh9rHc3OiHzYZ223g1s2xWWM2Ug9Y1C6fJd0xVWW+s9R
7L5V0XDScnGLjMQfdrZ/Ol/DZJ5I3TJcKY1PswW5+ckcjOY8W3qDHTYebnMQ2XrfP8UwVgUOBTVg
ZeqiOz+2V+BabiHBr+txJtww8fvsaAmx04W1n3NXaQEMLvtbLQKerbwvv7++H+fz8/W1LYyjUAwi
fnEd93O0F7FCCLoCJ90YHnQ1vegNdQZw0uwsYjeHCBSg3n2IV34qUJaArInJtZq4I/MwfQVh8GVq
86PEOjciXv392f2ykEuCFyS+bLZKkAKO/fns4EsLWTfGaY5f6Gof5zi+G71331JLBL1XtqrWftzf
znEfTKyNng0veYbDUpOtG0vbye6kNehm6PF9ZJHcyO7296cIxZgZ+PMVdJRjAtxiHTSV+bFK/m0d
nzg1qp2efvqoIv0tuzxnmr5x+JFmno/JKjk4p5k8K+ueZ3LI8/P5zYr1Mt6Qrp6/5JiHK1EKe/WL
VxLYhB5ws+bF+aNGOqPxRjfvdcyLeOH88ecP/pHG8vFz1Ee6ye+ac1eu1seDlPSchs4RCI94Sa45
v8hBf8/xpzR0zpnILM/5Jwc8yEIFjDsAmx8/DmThxxv+nZp+/P8jLeVgfm91OL/yI0Xly3OWes5P
eebLCcYXn3f+3o8fOP/M+X0cd3i1kdDOd8tw4NVzHjsnpQx78kre+eNR9fcck3HOj3C+mn/OPsXn
tACJIiWVKQ2yT24v61Osh6+F67Vo055ENg8ZA3ouPvA8pu8eRb2PMeUZ8erzgHHMIBHDLRj1+eij
SMEBj79eYU/lw/gGJ/33qXF+awxTkyM+7Tz2HPyoX3DwVwnjr9JFwJ09TwJgah1uguex7w/nIY/Z
MM6lh/Nz3xyYBXMB4sfAQkXn+N/Deh6fH88MCIPL8/mVH6PEEJ2P6/Mc4XN56eNzVH4/T6OPT+WA
l/89dc6fwef9OADYC9brr1/BQV7Pv4tnihG+9s3KXhn1SP+oP6DzghbVuSgxFzH4jhbN36fqcH7m
mxz/eJy/7Md5evxhsficw0oKmq7FM1ojSpniU94/2UEpIsyUT/Nu1qfEB4ZzmhMakYc3arRPvmZj
j2pv/53zkw7TgVfQQt3DXMDDgfH4/5Enzmck4KsaVMMle+2nHJYOuekBPulOveFcKZdIsxhuP4qk
un3Sa/vUs1PmjfZVT9VBZRmBm301Z0sRVfKoo6BozZZX8k+l8F9K9POJ2exKrP8mEh32p+00smiZ
0goHUZ0kSC1F29Yq3+ftX9mz2H9/67XOtRd+UYLctU1eQQI9zNdMVSiA8O05iO9ysfufjyMBIekF
9zcbp/tpHGXpIF6W9pxWR2o6EYSNzslvbTZIbyOinD2JGhNj6ZvZGvevo54QH+bd7Ryba0QqUErI
9/+4Gf0yvyxpSOGY7OhcMiqeP0dLslLFOIGYPyGuutZzdvKCWgQwnXnl92Hc1/7w4Es2cZxSfdXe
ztERPg77j9oNhdg5gLTYS/9wvX7ZI+fzcnTdkCZygLr16Xp1volWDs4fpzoaWMttZALmnsZcjaO+
v4J3sdHJhHUH4Fo/el98NLLnWNe3LFB3FPVBDZPp0ZBgPcf/ocKL5OIP5/jLgk03klBfUfgyBOn5
p1pJNoQoOcIGPs31Jd/zn1Vq73NUWfMyuNctanN0QOLW2OnVuNTpiuhORv0peVUzanEO26ROIESR
ySri+9+f3K+BECdnuqbtWgZ3A7HQzwOLw2cMBCdpmHAFzXeoTjUmfn6FxG4v/Eda8rsggEIPNeR2
rg9znelyMPGs8QbDW1zs0mnnq+j+oxNgau+Whvyvr7//4TznXe2nYIhgkt4EDRyyeQe47afznDtQ
Ta6q00fBHbDefGPUGQXOiGpHzT+PIadhEWf5MXbVgcjpQu/kW5yJE+yNo152lxG73JzdZaRIkWZv
ZaL9YbB/Sb4lxTqiNeajgQWV9bloB/e3R6mvLCk8/V/Ozq25bSNb23/oQxXOaNyKkm3JVmxqJEf2
DStlb4MEiAMBEgDx67/nbVlTEcQSJ7mYnZk9EwcEulev9Z6aFt2wwgxja53wb3J4QBAy7of/U/OF
hjDt5C7Jr4oJaXSHtlntpSBQk4V34SHEsBLAhrNe4/BKpVozVOujnG0HFur5xtjT9569Z8ova9Xz
mYj9ObCX57SjxwB9mmgy0WFm+3ssOjJn6iTp8vRWc0WWZp9NZzi+o09C9IKa0Y6qKF7v7Y//epZg
gggil4IIsJGCcr38+BDDpMmtxvrpoVxGBz46EoPPYQxKy6TcDQy0EbOv3y/D+LAsckaJ0dzqtVWg
8u0+wdiOneh/gI9PfXLEMl4aQPiCDCWzhozY/VWcTavqzs3AaVe4hFmag5N+0DlHOP9nsb5IAWmL
CDYsQmQe1HCWqmq5Q3Cu44IIckUuJB/0bwkpqMK/BbgZmi8DsgkEGBe9939eO3J1O8BTwFJPwVlb
uAcYVZf4oboHbx37TxnahOIIJswwnjnhlc4MM8R3hpTe2qUvcMFC6n5Yki4KIADIMABTbjhQSLwf
+u2P4RhemZzPXIKP8BqRBiwr7DCiabM1RcAEN2rXOnedPHGiwHLiRwfwTcuHArQIMbV/MP9EIeg1
/K5FIYjXEhtq8v2jlrdOL+7D5CZglncAdLCOr5Ph8Ngya2sd9QYGJd7dHHY3LZ9ZUIDgVVXqKnC+
OW6/DMb4k6p3mxWoGankPj/QQg2MZ2JP94f9O7QQlqkTuwkHsRh3iN837VIHPtvutqrcX4YOXyeb
w2VGuBBux4GGF/Gj6YFHXPzbHRCeAy0FnDF17L4kqb6cByZe0bFUENAvVhQwdppE8yPN2XAfOEEp
9R1/ubNk9HZ4dHE3ZdvsO/qUj5ljPmSd802DvSiS4WjQwmw+tMBdqmr60SLUqw7gBCX7mc14okKw
A122YqTWzp9vxuaAACuNqqcKF0ONgDeHPW0d9Yk2CUHs8S9VYC1FLj+8pmI/iCt2ap6Jysv9RN/O
PNOJNgDyGtQ/BvKMA3fWZvZxDOCHv+1OH9dN09tw3N53K+iclp1Eq1lUFC0WaVEBO6lPUQXj8pFv
WuJageo5W3SG/d79hSC0W7z9hP6J8wvg2HiwhlBgJpo1UHlBddsTR432c7XQ/hakqdXzTLprY7vE
anOdBvk6/Ps1LISuFhjK1TeuHn5fNDBiJQZrbRbRTriwbs93BCeKLdw2HGKC38ewFGfft3ea8eld
2svp89VmKTWEUDH1KVmWffe4YTTE18AGpTJ/UDcw5BReKkVQQ3LUzlfy3j6fb49PlFrjUWrBhBPI
CAaKlwdBVbWryG+a+q6LaDcbDHabFfdLFy0lbXtPpMS9ELCnmsizcroSss0V8wUUdX4F8HSFwvK2
xlZ7IWSeRNd3xg3vnAPHF2bpFpA1QengROZ/QXRe7xzj0RlAmaEYMCBjL5+eylQkfWZKNfRX9WpY
ShYUZjT2nXgobLLsbpOBXq95QFuIOcMsic6CqLbO1/Odve3cXx74xkvJieYAQ05Hj/XyoZKiPqbI
w54eiuP3g7aOJo6aZKH6yE0ygKSfh+36u/6fnRPdIfK/en7NxoPwSLqO2YTbNPbJp46Eky48/qWj
JSNiXeohMSI1PIfYJP3NFmHdZd/Vqj0ra8C5H/Q5ippGHMtKUDlfBUZbRRSlXydCUkd3wWZYTia/
6vGxJR2zrsNdc8X6c3hYfe163hY3V+NQ+9yv+ZwoqQQna+5IEnMrDMc0zHPob+qKYwScPe8oCDpL
/vF+Rx4QR1i/PGhvdz6Q58xBKZayra2S3SG+q+tx2eXJteiWmgtBtZEwaX4MA+eKinWp41KCATD9
B7VUZEdQ1eGzxJT2him4JyUhX779nKd2u2+4k8Jj4GTHv+r/D9HktXgkLRA6IKQVTOuWSL88hrwA
0pO5w6Rg9CFSJyckiofJKQGSC7mR1jbUh5SosP9l6nyFeacQ3z5HTQLpxr63tOffENB2vUvgjQ9r
+mQeBPRADAnyRvRa5Ue09V+JTrrXxgk38K3irVIy/FassjT9KspN5UirQY1Dk/yZ4pcIKnEK6LZa
MJp/+DL1vIEPOkezGscE677cS1PZ5VETR5md9OpB0zHZRahDuk0CXEfXN9BUI5kzI/xgOO3JpNKy
X38oyBBXh5Vs4usAI6KzPTtBaSP/faPzcKBDLh2qSxWCHXz5cJifuQc+c1Y0x7SnEAiFx/UuWciU
7KOCayP+xVtEMBVCfmlvZjFFvdA1JZRJ9o3meScKb5INqsYVakU0bNqn5w90OybNH9YP/JDUG5+O
Opkdl3DZ22NSNTxskt6iX3lnqo/ZJvkEfX1fYNYL6XGKNc/v7mQ1j26yjuvIf2s1xJmFIZMVmgh1
eCTVkPDCn9PxmxK6TbAT6C9ugaJuNKuvYUH7u1595dS+U9VVQ6WGRR9HqkwuN7f1CGb1Vj0+ct/r
1CW94MzymZ8P+kLA/Ma4KCuiVwIZLpvN9tv9brUUISiQQNLMYjw+GHgxE0PKa8axAGdGsdhBYvrY
D2hxAu7j0/ngRDQMZ55qDl/oqSIuSo1juj3X82fwRd+WBan/3Demyft5kO1GqsTIhOIJU9ZGDG9U
IZq4/mOdL+oDyriGQZt2DI73ri2aTwj4z8jwfK2C+Sr526MFs/2WBwTyHNN6tRSLY1o4YlbDQGQ0
h+9H16ft81nNQs1ggblO7C7N8Tpx75Pb0p56KDI75lgNNNVqYVUpDBK5MzxUWfphHXfvic448zZP
fWNwR+KG3RiQIJ49MnYmZFtDkNpHDgOGN5iVIqDTb7lOmJlMC3TIoRwz+kDKmM4CIVRWOMag9y+E
RikLzrhQoKw+lbBZxxesU/CIsloth5ZzKdp8FhWqomAcDmSXsYh/bsd8FTZQi1x+pA0TJqtvOmw1
dWj20rRRVecA0Vcdn302qqqMV5Goj5dVi3C8nJscknQpPCLrgU34xFp9GmbJSEVqTtRr6mANTj/W
u3fkPnClsmS5jKFZmOEulwgvuBGbrTNVW8U2/Xz+IhMjjegNgW1+PDye+davdo7eq+GNcnsherc5
xtyO663xqLtLK7cWrFYxJf1emkP1hFfZd4vAQORXhqrGHMe/3MPINRKMS9ILVWb9maCuM3vnFdDD
iwU3RQmNwkKYyuzFJgMJ/lwRv6IJRcYyopLohncC0rxxunO4T65glBRbg4fDzsBpuP/hRMkfgqEc
B/XiWSXe66qvZ0IzD6kag51ZsPJv533fR8N2Q5KV3RxkJS6sdp4z1Bw9Lmfuy4uKw9PlK4YggBKw
M6TaEi8YmpUAFM3p3rWsgWIS5BtnKA2Bz9jj4sDV7EsmPHANuT3RSrQfW3RLagntXEU9SwCNHe6G
ANhBNgZdhbwtYSf0QDha6RPc1pmVoh32opDphyM9jBhpYhIOZk34NK7XFXHn6ZLAiUVHKo0mg2c2
gm7jzsWWbgl9RhhLlQC8Pc/9VufM5FIlZ0n8U8/lRRiJ4aABI+bQ1tREQ0WyinoG3rUBssrzz2L7
BGAaehXx9wJ01MsUjcBAA8xF92pba5Qc0oQTZPT2+7LT8vx9MUhFdAj0hbE3g9zaau9v64Gdpecq
utVPzLRLgTc6owqYgAEDQ1EMj9kIUOjX79OV/EKX1XDdb0ZZ4cnJZBiIxuuMkErVE1PCHeCzug+Z
MIQQqND9F+Ps6Rf5o9VjZl75w06SFOjBw0GO+pJR+IHQu58jrsVpP37Sfz/U5oOA53053Jpy94el
F/j73Rw1K6xcUPc31W7PpKKzO/3Qp/gI8BK8/ar8uZZK+9wztH4SkgYoql4W0Comc4SBngI68kpQ
BGufu4SjqY0aggIeHsxfmC7PbAr2PP20CxsotrAIesz9/HWqvlgmh7NUGG+r9yAmaNN80VaZmPbe
fu6T9clDoxFSPelb57UgwHm6QePHQYlI0zX4NejyzMSz0+VJGaXpXs9sla8Vvf+WgxMd15RPf4lt
knLr7Wd6RZbYd8mYzF1BLhhOMOtKqzKdNuuo4V1y8O2T7P9yejBJ0owBy8+IwHIrSg//7ZVZBfEC
xTMBA0/NpKQ2qKKuEg+MYRoeEE1x99YHzbJvP+UralNPifQVYjOgjXxV2dso3HDdYcVTluAhFElO
gWtilh7k5hG0lA3uL6sB30MudOhacORnQ0R2Alo3gCWSn77ndEtvP9cr95GeK7ImE0BNn0vMX67E
tvFXkZlcsxRIZyqHy/rob7Nic1sE2ZW2QQ5wrYobJghvONdp6246YgAkiIMsS/GPI1PgWrKiAOXh
KevM+ZoO5Xswq8sh4BegNNaeE7WntcB95WT/rbl5h80OAmA9Sc1ACDY93zj+xVf6WPFGEm62u+j3
BfIN9HISsgW0Om///lejtv392K9iax4wc12mU3tEDEedWUJkvRdepWnW2RwvU9yKmmZDBj+SfH/G
zvpGXLhwSdPl7w4V0aZ4BoLNYYH//aYhCu7tZztZJQD7AmSX8Kgo4mbfZuq5B2HamqVDuHa0vjbN
8K712eQTwyvnUcYtWVbezciHqevGjokMI1nLeQSKsd9Mt8RrXFuKEELAPYS69PtGY5SQ+2ksdGXN
WV7a4iizk4BWOoXG5/wMQFdfPjjBS33umzpZDh39VJX9OYQ1NyIfL9ySWwG4QgNHKz8Bh4EeX8rJ
wcFlANiqOeG5odRCE6Oieli75U0dKZQlY3anpdjh1MmyGzt74Wtz9zg7ampPSpYhDIxGdqkqeLEf
3VGdBzG9CJaoAWBaQ7BfZHu6DzqOkFQ2QTxhh57zN5Av6A+9xlVHWmCx4yUVe1x1lDUr4wQLNEeW
7h6jxJHjB3BTky+ZY9/VDUiY1u3Gh/DI18kB38CXOjawWx5GBK8czfqD0v5SxI3QNZTAxLXtHyWA
pUS8L8iOwtb7kQvHrb1LukbNRPVoAH9wONAc62zKHaV6g5irCedS6TDjHwa8nvVHWrLxQmhbMgBj
rOHaIWGkhyRz5XPnEZHpIeyGuBbTJd+fBhiRNvZ/U9yAQd9rlYi1cCmGOna6GtlgW31hD90K3Ks7
kOVj9l1qO8kVpQ9t/eFB8mDNyV0PENhsMLcySD1jLpYhY29L2ygUQfepLLpIgx+fgQ+oAVBFQi9A
RSLZM6hiynx7a50qx3QqCTYxoJeAU/jlCiXoxklwaiRM9SxIUH+iB+6sXQhNrAuTZTgR3IC9Bl/S
7WlQeflWDQvZ1LM0VJfy3bkB4BUjQTnCpeoh5qAgRdF8OsnHZCTJ+Ug54u1bSQdDQL2LuKAe1pGN
AsTDWVYyEhbVj7CBowwRrIt9EuoP4/lNB8ewL3/kDXQd4zbpJturqWIVv/0OraZttstBqXl7bHM8
d3P5CdfdcZ14tUms9nuAcyrG1U81MPTtN2YHi8k7LA40MtyPwtYfHp8h9QINkXhQ26VxOnCUPBB1
g2r2qaNRIjfqqQ8aLCQM0ZQwNJAXjGdWBK6VfVYmcGpRsHhB4xBfJGCcs0WR7Pa+W2d9zK5kMXDU
4b6HRR8+s2NhTCE3BjpRzqBidXhXh8AAcUmIHyVHbZjT9h/6ZOAqZK5HevtVnzql6BP9RBBUAow5
K6hVS90wdRUv5SAzYf/YTU8KJC0JKeo1iqjkF1vebHT8Zda8+lE63+qL9fKOAAEZA/XZJXvyrcVJ
yjklXbE/V+1WB6bW4bCLlhJX6HPXEbW9VCpBbPtCF/5Yep8Qt476byF8YhSaof6DCyUwGRb351VI
0YkxCbLWg3w0If+ak3uB32y5sqKL7CydHRjd9oxLI1to3a85lVCnYLoQiz9xF4d083qIZzxNw7c1
YXNQCapUg6sfIkxN9ik1K2HGD6FGWW/D78NrmOBdAbePdfp44NpFTDiXtZN9k/BBVj6ZrYc+/apl
7QbSVbN89Aci6eCvm2tSH66HbQZ5xl2its0HI8mBzFD8V6RvYBCQRatFoFKujlebbHifhOea6uD0
y4uQHsGNsR9mC64nUWm/b3h5Weh81csTzqvZ90nRw6mOTKJrWWzIj0xOu0oSpQTvcj9kA70I/10X
8sIB2BEVELpO/dRBXdJCicDHSt0P8M7M7/Ipi/qRKGRCgKNZXjVfdjHAaCtCELjh7M61f6/BSoMx
TdR+HEUxkqvZIEZq2RHqMntaJPabj2ykCGkGw4M74okQmMoHrS5khNTXD106LMZQ27aW0y816HJQ
2G6qTTgA3XsZw6s1aYyMYe0KWuHtenBq5kFtJYYwBaKA2Hh5fAU145nZrcOlVXDGDMmkZ1wL+6VR
qhbWRdRT8YW3Ib1bFAVvveyXwtt0rqu9FoUZkIDtNIxIdn7kk739nK+cfxxnSOsQ4PipC0ztapn9
DTtCFLVJDr4TLDvDLFvjGWLGHQ7+LzUIdbP+Ln+ElQNoGw2Aq/R21rHLNGQ4aqVRgR756q5CJAtw
Td4UkzDH2oAuUDERkGT3loQlSBonGHpZg7R+JIQSXRkYghIs4o0esiZFWl1OAkl6vrEI55ICfjFh
QQiOWCQJE/7sy/ROS+jQ0CfLzqEqe3ShaH7lH5JkS8CH5Tz4tcyDn4R+ay6VLK4mZUJNPGkz9+JJ
ijr5aas4ggI5XmTI6LZ4cJmk5HMVb+rUT/S4UhoMvKve6tPZyeZCtpQzkYmblcxOn92pSW3NkNmF
NMNvf2oLWcy6ATSocNXwlZxV854/3xWm5YSKl0PPrXnGwQllG3rYS6ui4MOrvwoRpKmW1C4h4y7W
qpY6EtMAM9vUeyYFMKJwl/3Zddw9JThZuiotbK4AeRQs67o45DjlrFQA/kuuGXPcP9YhzAsso+SF
Q5/f1xNns0zLap+Nzw/ujsoRSam0sE46JwF2pXUKY4DoDUJVBxekv1/UiZgnwPQd0wH/nTDJKv6e
rguOsfKLHDGy61hz9h59GBUsJ2JDc/K+dD4HU3NVe/V79cPSSDsRTZp6bFKU88u8JwuoXyE9fPv9
nxrkkYoaTmFRx+mcL2i5YmZDJhYtAoJWSQaKlmoNkSgnjPxcbszi58pHpTRY4znMpl5HyBhg5xO6
3g6xjYYeVesipaIUyfVQZd8lFtCiVCzKMyau9kLCa1Iq0cUwxm8w4TLiPwnY0YLRNAXMRNpoZM28
s1oxKGHH3VZnCJz0xHElMho1Gv0RtXyGAU3p9kD0pEMPEqNsGPuPZhiQRvDjSu5nzkamkG5kQenE
V3l5GgnX1JMdwjRJ8oVmEFD+Eyvlh22KdzRHHrjqLwXCcQ3tLdMuzA8iRgB2y76oF8gqkiEAneqG
i6/eqe0NKyzKz7ybJNd2KAXHLpLVtdfn/5FYLWynX8EomzokIaOm/A3ujlXFYtQXCFNsnAU5BMZg
zWFKVCKNuFGta6s46qsvz7SJkw9LNS5i43VAqoEREK/+VdKlguupNIq2Ose2zreqZ2449MsW/WMO
9yow2FlxyEpTD+ugKi1dop3Ot5dyA05kt8koLYI+qSgplKmeFaG/DQDwSsOnVpsEfufVrxbAm1cW
sc3g8B6C41js3d8OkWAKuhVajpDY2+KqPyZkE3E7rgBlSYLMXtmRhBYIBZcgXyJORju0OjWImpNY
yZudIn6Pl+bAQMvsXO9RlCH5htljZUMxa/x4otLHB70WlU/5KoUOEsD5K6FwaJe/vXMD9VKvfl/A
4Bf4nBmQUi9/n9Nm2ZZrDPl9gNBSpbgZwIg0c5AtXQ7rB9Jgo18wEbqNtHJx+UO5B1Zhyzyi09Gi
xJKGDvm9mFP1kdmKSSBOfmqtOAUNLo1WheCO+wLutS5UbKsM5dj/ECzxilPlIOSD4csmdzNKzeyr
TSRLTuSxhhZYlLZuCDE7D0XyiVs7P6tFVluopIQOxFPkJeBKt7DiEM5xHVvnxSCnILVUgmVIQFgK
0MWX7zograHadCWNE90P0N6NNUDGQLLoOSVXkG3CxDKMsxXQRXYAI5qsh9Vh6XLXo5hfkQ5ELaBw
RXRK1dSekOtIUkrKgRQJby+RE4Srh0iR8ubG+GLB318+Noux83JS2CwsUO9AKX8fl3J7aDyRossW
NQGxRsCp2PUaxrwDMISU+Wp9PDl6rLX8OzzlHq8MiHlOFRSOqVnbSuyy6Az2Hb1eCp5EqRFMNqNY
bD3Xf9vAfRR2zpD1Pl1g/cVNw7/qJudI5EyyJsqqzjhwaJTFX1DFJNBXyyD8bygQ4sktRTSh9ERq
aIWf6aS3cBFqNqWVqG8sIrqpNfW38AxG+vDa3SU/s3z6xS2H30RICMnicqdvOvil4RdXhuz+p4pE
10yQFd29OmTNJav48JUMbK6/oY1jX6qkSrykrTRh0p+wSWFN/TpRQ4IoI5z5cOZQO0G2vHxt84++
QsjVGPIZVNJVY7VWs5T1eaTPhxTjBiRu6Gr/0IlcNO7HUBfpCOn7r8YOMPjtlWgni5fFCnDKQ5WA
MM0NzFzd0ZfrOimKo7+UZFaCJbuB8I9ZVQcHgwIYhKHXBOBeML3dyO5TIN/IYg6pBr5gSHGWMeJp
HLT2ihxMEl2KBRw7CBmQFokD5BWqt/xpCG0EyQ2QEfJl2KO4hnLmuHQH6M2d8014gjpiofM99UX6
PGGa6oqtqLNnPfFkk0a6Huu9VUecBWpObtSIeQx1jt2ts/a/ytZ7mtbCX0qSZGNrWsQvB/hO/PpZ
QalVdxlSh5VQBrDHOc3wm/Faii3SGJa1UAXbdvp4jGCZnVwFWgMlQ1u1rX4oF03KSWd7Dmc6AT/y
dQmO4RAC1cOB97LOoCveh6YxvuUlBenp69p92CSfqKsfO6qGnl6/QrlydsAEDVN5FM5cJzgngDks
l4pijVtxcQqefc8nQCceFEuPUbdLTtDsdGl3pqjzTct71pmJWYAj73aIWTAaGaDxNCqIB7fWN0wx
SFAepSyRZqBi70hV3J4deE++QNFoEn6lnOczXRaSqpHQttCzBGmzyr/s6vg98doPkkEn/vRhP9b/
2YCbLnzH+Q93Pn0cCtYB8k2L+8BHaLQQI1A0u4+bZHPnOM63QFfUvr2RLcI928jAOiDfPqcKbvvZ
Ss39KfVWY+M9KcjkKXIEIwwA9xAaAydE5vEaaXM7YRqO+fk0jztfxVJKqW/FULjv+QQPFmukha1Y
0ToWq62ieli0JJLcEht8laP3tx6pt3/GqYXAj2Dy5IDBIDX3Zva7nPjAZPAsMkp7f2WDdjgV+V/j
EAFRoIJI92xpGWkPe6Q8afBRqQs6A3OZM/4Nr0gGUwrnGyE3Sl4lLTgApVuuwXWX3ZrmzS8/u5WP
/1eAGNlH8hXu8X8fDo9aoMUOJwuBNBLra/dorldjIaAvZ1J9+529SnJB/kxCnmZ0Gmrsj2pI/3Ye
I9g/Tok70nAizmi5q5W7iBhYhcWYcEMMJ6WK7kGDoSYPK3MBxnOOUJxkKYe8U7gyDUZQXeo78bqu
oHqfAhQ1KWgSkPJFTacGFLVGTwFmzjd1tpnJ3nH/5qGZvtKDnOk3Tq2JgOLAPuTdx/z15e8LCJpM
h2NO65kx6tYeioiUnC4AXwQyw9H9pQom/kGqI7rQKzmJBEiq+W+36c/Jc9/3afj97fdusZ/Zlgsi
0ndQThADhCf85XNxo0cSlt4qoGhtLIEr1Ycodnm8SQ25egadNX/Jg6pDXoVsQIXSBYCrSQfRu/nm
jlReYUXtD9eB8KPnG4jUsmIMl81J+DGF6EHxNM+CDM24arJEvGqq13+vMBVxxhLW6DCGW0JYtVG/
CDcKR6qGJy/7x2oEwhCeMTnmVseq2CnN/vJt2jhR/iYhcTq3Op9EGoZLuYpUyIQzxsfuMeSSTXVX
omelv9BfpftLYIqc+JzW/wQQx619tCmh5yNQJA7t5cuuzK6bolUX2E5fFlrZEwt/9bNLqXNFnuO4
8xhCStT1jMnrWpf5le9lk3guG8Kh7LKhuZaoQVpadw385rApmAXgHO6kqZJSUeJa7QAFqe6S8vJY
hslFlxh3oU7zWfpQldynS4pPC9Spob3KKJPnYe1TO4CijjWT1R+mGFte/nhnHQ5RZfjx+lBKXOva
Bu0Qog1KsWYFWa90dlv3B6ePTfVDbaLwjYS4Jo29/0rUKiM9j8UGQPA+F462zeg6hyHyl3ULhcDV
N1nq/RLQJIaNhH8meYiijIgXqHo4RAZD57CsK7HqIEgEZAWTbJkRZyJP//b+PNW8ocrSZEjloIGb
vbVgp6udzJ7uByarC7hFIu1xtSJwF3BJZyoNfpeC58aG/IYe/xLBTPnuYtW676PtldhXlXPhRFLi
yj8QjHRv9qElJRPgrAOnXVVf3n74U588RiUi/hguljNn9sm3TRDuuN7A6tTrmD22CaYLWzU0HwId
iKaSPUxkvuSKFsArhgdrZMc/af2Z9JZnHuzE9BdT9jw0T8RCk3H88sF6bsKhW+t+n9AbdFlcuag2
LYuLe0sTK8/Jf0rBkNFmIG0idJWFhMBaymG5v95+qBO8jxcHxMEmmCZTkKXZEYGZad+YJPPgt/is
hreFHlHqam0QNUECDyUBWVf9e6/Y/aFjw5Zj1mc3IqgQbX3AmjCU4cV6N93kkbmZsppo/IpAL3ty
A3q+/dgnPzKyAN4j3Tnfedaf9/u4iUeCFm3TVpCQZA33OAFFy0lFZoj8kk4w8zAF/8a3lUQh1sPq
RsAn8vgcXXhy52CtIkuEftKlqr38xsHK2Xi5M7hkXwE8p+PDrnBvif8Ge8v+tPFwEJhWwyj0ngLY
uck718mgcoA9Ba2ip1bqSNhuybtBK8bpUyRsf+g/CRna3bS/7NfVj/Pb/pW3l3ZI3bovLTsAnDd7
qcn6eFyHu/20NBFFUch5dXyQA7AjOLIAHhFK3hjvS9r213U7cOvnAV8tmhCOx4Q2UyoZK8gBaQ/C
8sc//+ho7F1aNeh1CddnLzclbImrtd2nFldENmHYGspUlgZiT3TOKwccVvCTrJQ6ceoJqJj68yRY
B7c4K7y07cqsndHmCZlz6CPxBL18LmfTbf1iWrMYIfcUhSoJnSgvTn1oKuKqJ9wy4N1Ydt51rvuX
AHKrranZ1GgSrzqIuqxEvsIFewK+zRThac0uXXL9wjUcuHaY/SXiGkgFmYbxwaLPJYpyjRcBpETQ
MT3nDCh57fMdogH1k8jicxTLCRUGKDRXKqUI2CUtmJ8PcTo0fcNCkaxNP7R28Ppzb9smXF26LHRG
eYW8idaT6e3Zwf/schADIqXUv5uHDUl0DMOYRQkbmj0a8VP9xiQbHo1uS2ir4H/hxtKF24aey1d1
pj7HDYmtkRbQsjQ094KG+38enSOnpfzfpOPFAEbujF+fyMabNlxmuNwU+8tNR9yTixgMu+mT1qq4
j7Phi584ZJkCIoDD24iaILyTokbWbzAK7KZnJYpqtWdrF2MtCTUomE4IatpubyBSSVzoaud75nbZ
haYfTb6aEUyV/hS6IR+sDTBHRJ8F8IlCfwVTKQRvclb3/Wr4nOARfXvHW3XF/OlQVAGVxswL6BNe
7qyk84Yw5nb1J3qfeASxK+gM3tVrQLVnDV29xqjEZKtPKnZIzHA9xngt19f/jTcFE5OsYttMa66Y
9K/PpzZZr9nLp/XpmvjKKFVlS5iNNdzgstmhopyW4oIkANKcERSINtXkCbdcu+Dp46VmkCKfikW8
c5cxl0sSOjYSj0lX3cEA0+3ZYTIniRB5pEKwszb65I+bm7g+IAkGepjM7TTBLY4ogs9bK157W/Hc
akBz2dzKDpn9FAgf7sYIxuMTew/9wqF3Ha7RqAqHpsyrXxF+qa1kg0s5z6TeEV9MbuejvAeZv1tA
sH7savd+V+4/BgUPqz4jP8TNPweJfR4X6hMQDOHB3HTBLN+aqF2ROsnLFsI5ZDwtKSxSVcj3/ZRH
DVKa4MDl9od64gocpSTKWy8r03nplU2bmK2IhFYPMhp1iuDQl+uXLxSGK65XQmHFZATXrRWgax3k
oRRaJ0kot1c9CrIXPjwYuiuWs0yiGTcaGC4flTi3brABSROrhSG8V2xWHzM05SPiUcTmMgX2zGVv
78ATjRYWZ0NoRUSWPFrA2UKoeqLcubaIifF3ZLu01s+MeIeFXTmZ1k6vp0VonHFtoUBs2d/FD0hm
cZ5Vi17LS3yADaLbuC0Emei8ma6ahitsAp/KEGPFz2E9QyQg0+FRQmAx/wK7rRB4hLOQWr9HdBMC
HVBBBMsXBlfjQTkN/BlFeS9AV2fWUDNXZT5IPKk9FpdSvrYw6g5tNNVFGdtSE1oCrEKB6FCwk4qQ
5YONqxGG1TUdajCUbsUB5Q3ndT+gj2g5q6Xm7OFjhXQok9XJ2+wi78t358/CE82oT1tPU48hBLvy
fEtM7vHoD2uyL7K0+mESgk6Z2RYqQAeTk9FzvLW7mMATASXDnt3J7d5YU/kXcOd/ERNsNgOEWcXK
X1RBsuN5PaTjzPikgQjZksD6/JlpDemz3QOSSZQG2mQ20fwsB/hbG0gAMIfn+ineB3Zb1xNMxJCJ
dtF6HA7ZnwqBfKZibCwdig9BmwJhdc+G6nCWEj5M0NWgmD/eh9aHtHzS50l/4xLHoFZMs6v1scFz
B9yLvvdS5ZrcSOMoWdIAsifZkgqhsCMzIMZS/1ZHAOwwOiKiJIx05eRFr2QFWtQdm1NCLZI7RNNJ
XEeL0j8QaMp6gqMK8bObNWvHPaCrkcWJO/8W4na6HeI5xU0IKVIQUZCCKiJa9/1FNk7vEoT4StRX
EZMWrmdME1DVTwjUAbWZzP800+4TIS9fnooeQCQ/N3HQvCN0Oa+HPXUc6iyk3fEj0N95yEQfwG7u
J/KuwhBdPq9eW0/j5VAdL+QZddr8astVWeoehSaoCKJwWgRh/jni+ksuB7d7uVlYBxsfBe/ko+yx
HfdVZOVwmTRgcqC0NiU4pNft2bxTdc4cZDVD85XIRpL3nXPxVR1P0olrzsvmsGyz8KKpvqnJ13D8
DKflFVfWunThLAruRcB+zK/F+OdOq58iKQU2hj6+Itypk0N3AnMt1Z/Vl2AhkuxoaNfclEu6v0ZA
d2Il0iXTE4QXnSLVpPWTRsO0yLrCg/vuOTLO2Uv/zkLkAkVpYgQp6t8zquBEepI72mNEWKbsCjBT
FEC6oacVoAldrZvlMCGRJDiweKcurbRshbu6qeLp+v852wMo847XIFlUmGJCZSP88wMHqw+p6jLz
n8jkNNPWdfdmbyd7CT+UDyZmW52HC8xaj2DB7DGx39qkz8Ii9xhdCymp2JASPp55rteNso9ZmqBQ
OKLUpTufHeW97pgvx8Oyb3fX+6L9akRojjk07m/HKUTCx97blhcR12yaDU9G+oviM4wZ/1JKg+WD
ONyDs2z0iYkMzS7BSEhLCTPlXHz5dO1qM6ydtNxbpF8JqypxduwUj4G5z+wZNeXjEL6tJqKGbA4V
koJLRe4IBxaRmLcDpPA5cfGpJoKMbYAaSfeRhM4H5DZ01kU/7DG7stPN+jZzXETfoLB+Axns85+f
3JJ2vcL/qEqpgZCQ1brMMyrav2pulCiAVBUjImtt9k3zY4m7xuk6iw7LSGbDwgA8FNqvIdZqUKmo
WmsaysKGf/3WnGr0EXnOpPzzzFqzjupZveGh3ISIEeTNvLSXn7M/dk583MSdZc8FHckeJqOkmN2M
S1bCPgbdyAgYgsUg/MqGiwAjK38g3KLe2WR/ZrvjhZhdyzOp/ILmyK+opHx1jVx46RFey020otYk
I8vhQnS2SLgjXrinSnMUORdqrvRHKy1GGl794xT9oTnRJWFHh6EVleA2tqJAEnesQYBxxmaZcUCH
O4mKoEtA5gwpekJhhXpBLKAFKOHRZMrDS1Ki22KfP0kT6Ud0KA6b4dYNN8C3FLpSInS00Kp6o1tx
71Jwb3PjycCLO5809OI/BVdiCzdriYTKPDxWBG0qBkz6CBm3cmlk0MHZmFUIHMdlK6AClMFA8AQQ
jRWICyvUPOlm6Fb531jXjfkX0JaPngm9Qewl6rNn+zfpufnF3bVPK1G5AqLxgVetzUBCTZmbdASY
BjWkmEacQCjXHqT1UPiG0/8veis7sr5aiLJcIrVKE9jSlwsxn8Z844zbDibA+zUMQG5wFEUAN07r
7ypOr791M75HB1soN1Mn5iw9PNYQPAN0kKYuhUWq65QB0GraoTWUuCWkQXolnX6SINUdkftQcMeo
vdgkEznXeGQYfHViCUISVKOuu1pRqtpY2NlOfTlgH05B5CG/0G0FC3+ffux2my+x6+cX3XiXxfuF
pDA9ZjFZrzUpTYyqIbd0aBKoIMbzXm3Hv/usnBbI/hS/aZVNfyOYJ9P3RcNtv0ug3VtJ1ZQIYaX/
yKkuxKSIwXR7EsnobuDA7qVanJwBhI8uXMFVlhmTROztGmODGl9+WVAoOMHQhyOhF5iNps4m3Dvl
1uPRxMEW7O19/UMmIJWHitAErUKVDHdkuIIE6LYQpdLRKdtVrpYCLZOgal7+gx69ONDEMtYoxdid
gKyhzBVRoKIpaYS9WhERv82xy5AbB+zfYUAnIeUB+KU6kbd/JeF1LNBXP5PZFfVBoguhZgu4NTs/
7YaufcJm5b8jIxjXE4ZmN6Ct4tJxbgcWmjSUGEbMhlBjKRUUMtYH+XFRH30K5AYqw+xpiLQv6xVe
zXWb7y/bbeNfDFxqehEMWXRJQ92SK019Cwl/KrKWv6keRrxAmg8CpxPBTjUlKhPMnz9sg1+Ijbew
88Cw8RaZQwNLd8dtNvTKTf3DrvWEkhk4FXPpXiruwusWVkBWO1ueO6EHcTmMSLnk/5+NwWU4rsk+
Zu1xaWpZl1fFFq19VyQ/O5ddahB1Ek9xZUo6SZiEUHa0HSCzuJIiJes3NKv1Qt6QinvJF0XIlLze
hdRTYFtHWuE4rxbdPucSZJrvCegn56qeYHQD/LfDCm2/4y62ziFfBASHXHAJMJOlR4LQAf1523Ko
8A/YLEJMQ0PPzwq9DdeEu9HS3waft9FF1tSG+ZSxYagZSjEXP+hUqBvJxUUUWzFVzh3a7ZF1NPW8
XmfHQVZjSrwIx2N5wXWu/1fv+ccFG3jHytX/IUb17eV1QtAJ5A8GDqlARCEZwLPyCCjbrsPtbpn1
MGdMozok1axmm5JDTDDNk2hBo02GG0xwmRw72hc1lxUJ69GmEnQmf4Yu2CTQkrgnfBPponeKi3bN
t3PSC7kbs4x/DHOOou5CuaR/w7A5+p7/gutUU4XEKKhNBjKJJp+8ok+KpHV+fL+ews8aluUwt47k
HCdSX14ICFenOq14o7JJno/2OYHp8s7IGXCR78LkvErwLMKjU00D7+y3Yp4Lcz8PEQvbPfh4mjQK
lZLm00pw+uut2WAT/HUcoF814ugKlsIlbFSig+kAWy6VuoT75yMoLes1qyAATTRjGJkitOkz2pZy
mDZ12zfW3au0neFQ/9DNTiSAfhw2KCeQBwE23qvdl3BJR7KNPAMZm87GTb9WboNuMlKH/Fhy+ME8
X6654LDdD30TtNbOaUC+JFnSMKq0GVlOw+T4ftgspLHiDnNZ9m8U52ihHewpsu1ohtZkIjGBMC39
Z9FLkqIoqe28eeH1hKJovzBil0hXiZfy5WP369E4m75p6bVROygKgY5APaE1S+pYSL33TbP/I032
iMl/SFsyRJLfhFcO7iKpY7QiJc1+exe/NhHyaNa7jQgQ9HguEiGatymjvN7ZOL8B0XU24fMc6boJ
GTUN5hjAFczIBDVmwwU4GfW24SZXd7gvHe+PzqWd7HDPgsc7NZcaSgwRlO7l24/5+sSWQ5/kPZTY
fP9X9Gy1KvZlUx93dsYrGiWUbDgy1FXpnRqfVAj/+EHtRQfJKBhPBJNVxcPl1OsjUZnNd5Ugi09R
US2Xkw2I4Y0uQ0DiyrAjw41LhJ9Md/Vq9a2F/VWar4znE2D6c+yCDSI52zOd/BpqSoQ6Q6DPB+3A
bPPIXe92S/5Hn4YDEa8WrmOOFYr/pOaniWLYFkguvYQVCw9yoNMKSjChJ5RssELCHyCWP+9Vec2V
8zEQVXG9g73Mbh6mGaxj07R1x1NySsluKAmb/LLP8m8rCi6Q2IVsLyq74BiJsqWbb2mltEpsoDg/
osVX9fZieT1y6/mII5ZJAk5/zuXnwT5Zc+/jU5WVgPnZwy3Nm+0WJL1GOqSlYPEAkugMAWQau1uO
mhxhlIwIbz+Xf+rBENlC6KFMTJGpziYdp2wzfyzHBoyJT4ta/y/B4SYjJSvk9uicgJFuV1aXxZbr
nZTZm6x33LRE2ODCzVfNoqOZQJVLX6KBMdwwCqBfaS54F+CE8OX1GrmPl4HIVft+e4kCqCL0xON6
gBIrJtAxw0qD8m2CYH+Xez3/lJw+wUzlBkJae6N/lAzP3fIxHe6E4V7JC8VJJTv+WU5OVj/y9b+y
XQkaztyq+LypZ5QuevrDzjjQ9jbhxDgBbRrtimQ7CWWk32ACTMBxM3S2JM3jL1OfqCAkywsdkQPx
0qjczE9IGMIjrSF3RWLXi/hNjFRggaUaSKCqD4OXFe+KJnUXOZefLMIN+hsW4QO39l2yODcXXIjZ
XA3xvl5m7nF1WWBgq0v1ikeuE+05YvsjmvTarCh4ZcHx22EJGPD40WFiQBrW9EydG2VkwtLzmYH3
2ynyV2MgIADu6hgtStfS6xmUWHwZoHS5UzsWwKIueeQhwvQ68OeMPWJIpyl2VM5+f1lDCnUdX/P/
c3amzW1bW9b+Q40qzMNXTbZkeY4TxV9Yvk4bxECABEgcAL/+fdahdV8LYolOV3X3zU2nHBDDPnuv
vYbU2+w4rJDC+mSvdQ1PI6yU7rEmKbSDkehzvtX0lXIkCktZaW+5d3nNX5kUWu6slWJMN5sXOx8H
prg4eutVAVG52qaZgzCMQjA6M+5NPhxciICHB9tQgoG5bfpPUjBwyQjOUNcvkokBJ51SD6uOangd
GvaEZoI6FOMrnCANQA95cN50rehNEZYNAKbBjDRb25XGZ2YISp5UuRPi5oDnhvQ2c8e9SvSihh7/
DlMf4g9zlhVv2iJD2xhsd1dFkT5sNv0nk0zzBQ636asm4tYlBaCMx8K0isZvJnU23AKuKD3wFFFD
8Y+yoDcwkYnirpFhZiUbY6l80TBcVGHzoVzxXEuGNbJK85sugcCOrUemmWQNKd2dyUxpS4iE6216
7TDNA1MTqtqsuh35IECXyM2dAi0zUYru63kKzPX/DE6wz4272X7MPY0IK179nOdzVSXIQkG+ncH9
UXrmCzrw3ZU7pf8Q3IKq+FCdk7w+VwcJWFQV5uSOWUMvNpRDuHF3AT/4uGaAFWQXv4BU+dx8txmU
MGLsQg/RuDXkhgYm5RoE8/BiYId9nkr13AJQF4XQn4YRPBam59NuB1da0wZz1tqLslLGn+DdI4om
3p+0XH1GFgVHQTr9ob2wDNEkDdRWyyYEyNiejtg9UHZSDc3CcKs9ei5cDCxkxnpJcL+1cAI8kPVx
W6A3aP7/Bs8UzHPaGusAUs834CTVsd9MMMyQxb+wT2u4DPka2Vn1hyzz7OAA7FTqTUnG7J+SVVqg
v0Fb/vKxkD5b58oWgTE9E02XU3XZHY7ZNlj5fWtXfWwjcZaRsSvIf0s9AU8Sy6giKTyNZKfIvYOb
W0Ez6yeAFdozy+lk8UN9fJBrXF4RcMdcnm9pIoRY8uekEV9stcV9SuhhW8/vwmz+6kYQnVHBCtIQ
opiSqGFbH5qJ3u0p++Ur0bvLNbXPgdPL0Any61GWS4d6JaawxgCZ/Ai9kuBOiQgKceqz5J8yo7jo
RBWt9JEz/gjxCf8s8HaGc1+yjJYgR324nMttm8V4aHnxoCNtjK2Waoe2oVo4WTwL3kICmPo/QVhv
cmAE7uC2fK950N2fO7xPnd34HZK+ExEC9nw3M+82UMZXbXMkuIAP9REvWYOSlUKrzZ2SXaUnAM36
YkXjGf9JA68WUnS1IOPEkWPLy6/PqdZYRowJ10VT8cy32DFlRk3fNh/biIMlRghdTQzibBjSxjww
Kb9vByplHqUcvtvglXatOnXa1fS5qqsC85mfPBtct4ow+biPyi+aNN2SyoWuXxCwgH/t8fVDZPgv
+ZlCjDVoC6ATp2PK/bspX4M6wOc/60bznE+SASOyzhcjh+bsWfpK7O8LfzxsPmLXcn2YCm42GAn1
ovI3FwbJ/wzgbv25xZWCHWm92ejZrRacjs/NVu6lzU9OVx+qprFyfjmoy1fNrUB0YDpCWG2+6xf+
Rv+n6fTJNK1fgFcrkIk4pkuCbNfSqxb7YvNRd44G+0cIXzAfOM5V7mQ7LJzjyNXhewowDpAoHeRe
dIp+BrJiv6kxhARXwCRd5QiO9/ILdaq9zxj6mbLJ30OKvhiyEz6+TTkFtaURagspuoHqkrZ+rdAS
pmtJGaXFTTsYIqI5agPLvUyB6khRSd/K08BGOPxf9pHKBoS1R2eF9RiWmk9PmGF2t4es6+uPspdT
dZQ5mjZ++Qy0yU7GVQpQiu0dIojLaCQWmCFfizW9w10xPIgy4NfD+3waznT5J4Z9HNlh5ZDbBpU4
CBblfN5sDQveqLK3ryUSy2pNDATIIyyBp514E5iSWiT5sWS6aeXSLMCd+OnLIEGJs/r3pEfJ5JB2
EmQIAs5a/+m9S0y8Tat4Kj/SCj9InCoGgq0YjPDWuCmH4IG2oh3p73PeP/EOov2D6rICpWemz23j
3UXh9qyl0TPEmotj8Ycjrk9GB8yXpxfXrPygczJnbUXij2wV0do10Fs1Z0LxImdKJo1TW72O69Wr
xwOHbhfB3/7BCrj4kGxvCnnJT+tXY5yee85akD79mllXxT4yFqSHTOuLaw26dhs6Tup8CEfOWokt
0hYufo+bq6zCeAsfnSRtThBOcZYeFo+E2GCdwal5HrA7ASCQCMDelCxI1GVsOJ7ewG4ygV9t3OiD
MegAGM05FzFuwYOVPsBOc7q4oQzu2In/9RjxojKzdXCuyx/cqR0urUtUiLgY9qlkNmcKjDa4v9w5
JHl0h0EQsBMXu3W5Ek9mz3OIK9++i4b40sEeBltZCPdMUGPl3jWb5lqU0Mb370rTwnFgE0Y/Af/i
GsImtvaI7iFdne9cLdj15MLQg4Bmw8GA7YJF76LylWOPE24fVu+qbqxBUyb3uolQY+8ddrgdXj83
abb2LsN1g1+lX5YYB/Tb66GMs8vcDevrtOY3mKIbLhQMH0ZaF2wO9d+5YTAKM40vPQBa6q4A9g/d
fW8035rd7qrCK+/K7L36uh80J22q9LrHSAnTf9YNeGgjrTRVf5NvmgAek0acKgshhE3BVZKiGV+b
Lzj8fpxMn18SB0qmXpGsvjnA0K/mxKvPwIZLOxbCr8mccHnzwTRhwi/ZA111SDBMKKt3FsgmmEC9
fVoxlglD7IOBvTa6S30VVVgCY61Xt+1IiGbvAcTReKfmmyxdw4D+moQBbPVAZ7FmENsgmDZ33nr7
RvtPAYzabgrhlyp2Zsa2nsABwYby4NQpeJ5juTS8tz+Qs4UQNWyuGWIW9Igkq3PW6275zsaXsgq+
GTOWU0XFT4D/xAnoouhneyaEBbhIyCKWIm9CqGnuDkSkBa+dtrtXReZD15qZ4tGZ6hf2a+kdjqel
i925W+HQSIatiUDxcgOG3tM0W7XlEPIGlTkvydxLYcKWpyKHxI7rftixMdt/KOv4HZDNmeq2zLLW
70cKw0FGVFKAg8uikDSZKbbbQ7B+BzjR3zQz71G6budXVZ22cClZ7OHggr1OjsdsD+z9ocWV4BKG
AZDGAYsru1F0aoETPkvEdC9EK6dQpvt6h4M7fGD7QajRTHf0Xi7alHZvAo5qJ77q14hx67y8xdeB
md7ZDBh4o9les4f1ucMTmsri0O2u98W2uEzAzy8UbmZaeuyw2e1e44wDZBPvH2xkVchmkWmX0OfV
HH4pHdf7lnVpeo2hR3s2VXZxMHDrhKRz8wiX4DYuT9jg0JdNZUIHAqw0TnQoGZ+DfGUE94t2ink7
RlG0dXCGrQZjYoMiU18U0vI4nNHx/Nuay0V5IS7zyL6DKFrKGp1wDQmj2DpvpQ1xa628Af5Eq0lj
xBg1zegMtwxepty6dSCoK4ZruL00K/ajtp1Dvv8bZ9Zi/rX3C/46XiL0v5ymi1fN2U37ce+U+Ts1
7xYZdSK1HRAudluMJji8YJmpAxARBD+Sf8LuSO8jmYtErss+yz8LoLeTI7dwataQdrszg9ZyAsQj
nd2DCzrPpWZx9GydXvjQnYfdfG8rm+Z0ZnLjrr9WW7p3ujU7AeJFo4XYY1Oi5YLSmI4Wl0pkOufG
Yq2vfjm1jtdFwrgEbBysS/cDZ1gVRV0HXBfDsYj11v0AT36tcDgPvuJ1+uCyErB8EwadW9eYB2my
wsH/4ZYbWVvT0Yf6TnlHgGgB7UheuGnj6D0y189h+7/iKtgNvHjDmrraFCcnub67zCPaq6cgvQqc
eBRFVjuWlCYylxjkfrQUJfa+GmbUhx8O/udNAESrkDiyTeVzaomtSCjCmP+eBXcDwVdtw8fecdyp
3MvK0fjs+M0KeEF+0Ws+d2u81FGLkpplqFoWmd118IVe/oSWtPvjfSYtxk/tDvJZ5llQc+Suqvne
Uux5/gLbdO7lIbYee1AH1hualyTu1hDcgapITqhnYrIIVthNQkBXGUzfZmgvEpBZaBdpSc/iWdJI
LbnzjBWP9ucTkwKniGxWCnf6MPneO90nzTUat7Qd1hqoxV9QLnM5lrpmdcyBe7QKF0kozUAf7ZKL
Dl7UGsuX4tpevj+nvw86J5TmCGoZcp/2nnMWHA7zfsN7iLmDApRgvN1psg3JerNOBWtSzHgucjux
m9gO4ABrTiEk9p7hBXbe7ms5kOm5sWrBNZnKp7iiRX0JzME7mKSeRcS5kY2twSZBVtp6c+VBpjyd
nEQ1pXvbksxN1jCRexgU4GWilZXUhMJ0/+09Q9TpEf+BU2sg/c5iiJjdaByitODacOE4BM6XaTXi
6Ma1eTKK5+L0BkgNE1aBexF2Le73m+8DRbwD9Lnwy4gUnM07pz5HXF2aPKEh59K0cWXIYZVlXW5+
4W8l/iEcqiSd7uXPJRKkuAp9AiQ5wqPcZVd13qCURTwBD9PygG2sO0t1sBaRG5WE+0iO1K1tk/8I
4zDwpmW2IP4kXhdgeiMlExmnDaIsWYIgHhAIWTW0Bda1jpo+y79f8IdTTRfStoq8GM4o8dAh2JQo
zlStsIYupIPKPzBgXM4MYaLQ/ga5ajHDHO8O/uwIm/ANBoBbvuxFt578nGIgbVABHZS7AhnuTbVm
WQuJUgajLX5gVU+UB7QDzVS4IbxVuXJ+0uV/g2qQPZ2tjtelY4pu3wtwRXp6XeBzddlj+WefmoW2
hYQ1rMRz4nfSm7H1LpJVd6VCY5nk0Op7HHHk9tGT0qk2pIujTyIGnj/rn9cIvVSsKxj9mB5wcnx6
eV10gJjX+xM+UkfnMOPAk4S0K1d4q1QTA1+KS+YAgY/W3w1mjoglAzIVrY1LpLUvf4fLnYVuW8pr
jqAXYDEDYnx6XUPkIhypvPFeVtfmwNFWRZyEoQsvkKWxPB/o6P5WebXc6H66yH9SjrVsSBA3y85D
FV9boHDXfleFabXEcg9HqwO5CnD+va2K+g1fHfJMjH083AVan0w55SVATCH2RDutR0KxHo00kC6e
K30B9XWVUUIRyYira01ExMIGfdd5J+RbQG3jainHZwFQYj08ztb6pXHU8X7FIXNRhLMjjoRP7xck
6XFjJn+8VzuZku9X5TT4kI1v3MyrL5VLnHjICt3WMmWVeZ6W7lUa7+C/UP2xiRHVy1ItktWFt6/f
dU7wzkab83GLixVYr2LgOgY8+RJKxPTyUz/1NmI/Qv2NIfn6jHlPfwWskrw4FMHI23dMKbSYvjon
pYtgAmnTS7l7yihQTyxhsloTXVuCnsWepGeJAhYifNLR6W2ky/BBlxQDp4/8l9KLtG9bbNdmvJd/
NJ62bzDAOFxMUZCj+wUpKbEG5cFe9HyoNuxDnpUHlLEK3+HDlS2TULOjUZsM8zho4Tr0pHeIPK1D
V02pqHL6a3Vazp5tvUi34bB+n+C2p27aLeDWEZV3Eayb9366v9IaTLuc80lr4YnKhRwhcqldR3j8
6Y+eAZ4QBfJKaSkntzTZP0ojGtb+DxEG5NvjDht6GYezQOxBLcDCWYRRaq7o+ECY+s36a3SP1/Ll
NR2vnmj3rGce5WlqUYUIK6RTtC81jcpplyDMMnZ3nCU0MUPH3+f1E5MNNAf7cJh2dOF4ufDWkxt1
A4z0RlOmTXmHoiNH3N9g3Jw4bXCoJ3UeUxdGD3fRwnRxWk3BZqA8/eQNCopX2bQ8PEYPrQNTXCqB
IWzZtOI7ERq168VIbEC59xtEapXF5YuaBcg02BVkyPwX19UctmOR77YGugZtVI3J2c+oQpmwpbjo
H9zDX5PpSISl9QobEsmDP62bElY0HEGEll9K+m11gjVTU1Z/h3dPSgTfGqeRbKQrd/emdaav0p3K
lUjdvR7Iy7VgaWRhKxrbGZIXsadB47T45koSwdCvb4yd7uyBTg1r+UjcGVY/hzupwZfVBsYN30aO
kYJeKLU5qg3yD8uh+tr/Z89y2e7cqdd6DqrrMuRUjrTqucircCmRL/AdrYe3c1rfaaQIaJMfLSsV
CadcsgayyPlR5mThy1BMYQ0Fb4D/+/RbS+ox3PhxzY9lZBRMbBcoajvR3knpafs2CLR2O4E1lLIv
j/acKK2VfAN32on/reJaD8FasPAyaQXlLY7hcpeN/crJzb2ggDAfPxr5lCMFUeOokGApVEG9LiVI
lp2zDSZ/3DYxdv2enNMe/4v3nO08RpMJI3aAI+vT+7UxYzJFcToQVj4KNLoW11SwuniAcsBWzZLU
1FIcduXnPveuQyL59KIIGtSz13K9xSoRScilIMP9Ybhdj7tr5rjrEGE178xVHu+oPGp3BXJH17GZ
z5gFpFqOPfstPHx2xgj6IPU+/S3YHmyScOcP3GNqA4xSEaEtdQXCl23FIKZa11K+30CUh6z5IFmA
Jv9N41/sdvO1i/pZ+G2S8zFQk0TzaLL4bkRipOqrlEyZ9muWtZZE5MmlLRwhFXQbBSRNuiiw+lOs
d43eNuBQQaOWka+UrCjaXq1j+rAQngCU/TSBoa85F2O39UWDz5Dw4JLB2Z5WHfNbDs7oQPnS+ZCy
hbZ/HihDP8GY8/OGcQOfPTnHOsEnTXuhtKItjwe7AaluZGWnQ9FuaQhQVk8nOojM2QfDBFsGr7sg
u277zXfxFHgzPpVnE1eXAnY+BRKVqPY4BEJkfFbygdf362ncHWzJF71er1wbtN/zPv9rl69uD25u
hfsaENWT6pUSuKjXTTR70XRDN+uvNfpPo/N5NAk2ShgbAgUNaFcCxm3Zzp0XFy557lpwx/gl+LBa
WIUSsPX0HZujXbBPt0353zZf7lrHlDqcCQgmFwnOguEYCFimO09dJvc5qTAmHP/rTXHsNSDtYBCp
HJXf8KlYwI9E27DD4KsG2KH6M/E+vdbS9wls8KsdvCPOsI79ToVWm8AULBTRaPEx6lWSjayZxYyc
vvlguyvfQ2gIhc4cNeWyiZ9h06gXX/3vdoz/fvl8etYecZmgBAGIrM7/Z2KeZh6Snjm2OfaqK2aM
HNYgLy3EAMzomMHV/st6/NFjzkrPrcRnBboLjKrVX6/AB94ka5SfAkBxyOjzk9xcyO/j22NZPYyq
KmLSuumUNrAErQwB3CYnqi1UpCyHg/za9MXIrkeyWqiMD23GNkMx7SlmHWopxRxJyHFTtXz51ix9
3PQEGcHR/wrc9oiaefoEHbfZ7lZJ39jTTN4zkpfTgViAVuboxtAhoe+Ux4U8siDGAMTzpASlSR2Z
B/X30APmbnu8HnycE4C6LYlRPtTKy/uNmVOH7K+F+HjZAGaSVmOatjhUcE6Zm7louOzQNHdpJPJs
6YKZriA6Ic39M+83D1XB7sA90Pk2bXMlNlgI7TxNROTKKXNmNf9QCllq+uB2HnLvMhFpNqAZZF1F
5nw181tNytqRSMAf4ti+TrEOuITduLrC6AoW5hpuZ5hOP3qJYluUQmm09gEwKLFJCKO2bT3/MsCz
kaTduL9rViv2O0KLh5JlXzXE5rqFhQQ/GL7jmO+Ki8nfE6DaUWsqMNmqJKfMZ6YuA9rTzj+rGV6O
DrqTOF6BxdCDQllZvADlOIIdNV5jg7tcF4KzYAUJADS8059DBqEyaizKxuI9GCH6UUYADErMT4aW
5L+K/5oO/Wf60pff0Gf9lr1AzcnEaMksbdFvBXmelEEzNf9Fi6ift1oipvSAdpKZDw/WWZS44l9t
mx4vSzZn5/tAi1I9fQUjn3AGuCAsD+Tk/vTLmXndd90cbewYb1br6qotYCC3LZ43W/MgVE8F4/Hm
uRUyqVhbyIR3Q4enml87Ve5Ey4VCb/e1EwEvYHY4Av4tS5ouMV86dqNnbqrw5GcXT3yjNGi+mDZP
L97xs2Kui3BzL4MhN4WWTqSQCSX+PorLeui+CqyRflaLBxnTCk9SrRKepA/dGhMPfB0vX9wz9BRu
SMDBByOPZ0+NW5yApCCsmu2YwCJAyRGOgM50i/IsETCuYqKWghOJZCA6QrzaDvPXabV/b91/SYtS
qKiw6mJ9uFml2e3R5g9SgaxXYPAJ9Nc4uwmd6zgsaR5RrTIZCSjKR1RySf6+KngeFfw29ui5x0Sl
iBlcIyo8KXVPKkP03K7uvk+u/4/ANasGjo8caVlJSAfxGwur558r9yaFocIXAZny2TQbTU68GpvN
fZWWJDqsx8NnBNjBK7ejRI8gZxWKBVgDCCdr0RnpS3VyDAZ9UZHEl10kikRf/9EErHTDxvtB9Rsu
ORBZsBhKjIu/N/Sv+BMOuPV1hRfn67ChNuXYdSN/RcEaAialM4wru0DpfZfpFPWBG4tZMXJbzL7M
7qyR15oiimFaAOSyRhJboqEYOjqYGYoG8ymsLkwQWD8iSMjEVC9B59oauUS/nb7lIbto1zHVZRJQ
hWaWl2bGSsgZ+FNVIMXBxgibf3qAsp6XcMR1WkqiQCWeqcvoIAaPSxZ9tjLDw5yryM9wQ15+ZZcR
NFROYjypT3K+hfjwjJ7o14dm10e8spL1JIdbkwFU4kKtNr1kwycSgtxSpIWVn7DKRF6xYyR/UvaC
QsuqDI2HyBzWuUsaA2zWpUDPTf6p77ojlMaoLygtN+So4BKtrZhwlqQ9B+yeqLwRm58EZnjM+ueZ
Ch0BQY8RmrO5dzNW2yOYGAiFNRuWvo3qm7Y5xP3tQ0iinzYPcbx7F3vtlQrZgAG+JIGEdp1p55Yk
S91sQXuYU2W0ye5SdxcANUFqNpv7zJmvyw0HagzJ5XEpRa8UAoSrVxk/Nft38pEQJmLXqGPzSoaN
GhMljv6NpJkl3GQvjk7YszF2z1rixkUS4TfD5l76Hru9BKYOET5fCFVUS2hA6y5cF/KO2yITYqXT
ysVaXmHWpaEBu9njT/CIlTrTN1mBqzVVlygYUdObxhGJ1M4XmWUIw/EGByzXYnzAXNbjT0+HwEl7
46b1xsKJagpVhK0+kPG03PqvvX7cXerK/0vTK3EmpTwKAdSGWZrAqPLer6f2jdPy6wSind9PnrxS
ZhCOCf43hOy0uNKtN3i579T2EJYdud3hI4LOQ0AGABDjsmKi+RPai3GI7JutKUstM0r6tixqXsdM
sJ7vvc569yNmZtfndzfPEDLeCohxsOJ4y2BCLAnYcAtBoKnI9rzNUbGmB6gD+cxEx57S7XHxIy/N
NlYQI2Q0LtRGptOW+0KDZU1/+c6FR8t03MJma6D1iZF8ZPJj+RRkVGYkAVr4q/luyFfThCoCgtYq
+EAh12IWlyGYzbhhOnF2Z3cDJw4pBJiQi3FhIzl2uc0emiDoYpNU96nZo2uY7/NJrAiRjA9ME2BR
boUkRTQenaUC+uSbYq2FdhRwfrr2MwkxU40DqDOd4334J68QMAp3OxG1lzTK0mvrddoW1Gvt2omy
DfzN633kfrJUGWYWOVWpZTNlcJFSevV47C3HaUbZOjI/kDxTyctjNVOa13aVqn5NLhhyxpjpJ+T0
JZOQZG4+Ilg81xzr/V70cbS60Oz4AogIXRoJoBQqHYzwquOiWTFyFVahbNh4ye8UqK6+XY2mLNWl
GHEOtFCAlDLT+PdUKVUOrgc1FQTuOOFVX3yPwdg1EMoqu32xDOkJtabcUuwsyVmm99iA9JsA9bCU
VTSX1lKzX+PBhY5FRrr/Pk/keGWAFLC24TTgsvr0ypx42LoGh58jkwHYzjXUNb/+Y1cN10VykbKK
lKRHD14VIj3QySikYNO6rzwDwfcnYfK84eKpgxbqlosxZUQIC975T68t2E9lPY+H6l5SjHhM/oT4
SCOEICfsaYZQ4ZNEGL/rk80HlQitocyeXryhX9CWQrt6u6U4n62nXnv5gvGFMBzCsNAO5emllSac
sGvd8SnP+HgrAYLjQJpgguD+yn1yRgdqExDnRTXOD+l2j9US04Iwx4kvBiaPtE156r7NTXMtLrIW
+t3Gv4Mq9kPWL8ka+JNpYtgIsmexRpeUF/u/+0P3GdTmskmdv/G1vtWPlBrxN06RE2c2ryx1gKaF
13Y5cJR1jeaxrasjpM9GVlkigtA1Fals6Tq0KEulJkcCIdmMXZJhbO72YAbtSE8q45oWZsdFyzh4
2fcgPTRplsE2AjeoS+s20ABxqJDe5uUW9ATIhUmRzJgZ52EKLK3cGndqEth0pR3k0fHCpCBNHrdS
ZTrKXMsKFdAFUmrvJIO31scKx5U88AgjY18J2eRxy6wWynCwq+5p8cJxdI2d5bX6fqufxyXQ5l6w
LNOvfFzAWGcgDC8E6Mu3UYIncQN0R9t8vErwurPgOK+r2leZX6jNDRotRs7V+iUd1375jLlkCbNu
AwFcbKqdsGbKKLgxGiclmBZQzzLtPo2g6yOYlDtZG/OfJFX0clVknZlyXaL5iaUnDpZVd7DdlmuC
XMxEIFMSMfZ5f6qpkP22yAc2EwQijtakQsdF2AsCAKWODacQ2QDzpnyz+a4bJmmSfPCl+dEeWf9M
kWaf87GzbapmJVlDCnF++W2x5W75XWMshXMYhFuq9qIcIimvTY2onHLID+ZhWYYSqzoZCOmHi4fD
ps9DigyFgj3ekMFbRhlhWWDKqwMRVYOiAByToos0yI/t5KLouc3qT8EEEkDOEI+lCMvrCREzt4QP
Q9DRzL5MYUGalM+zeWJBGM9/IbgE+DT+6c+mhDE1zW7PY9eORVXLio2F5VqGAme+dB3AmtAhxTk8
oMpnrifVM9/5n/Iwt/YM1k/NEGfLLSHvFGgH3htsX52v1ciHw0t7Oe6ae+lr9eGksK8kl4WVdS0M
t11vv28r/1U5N3ctpUzIvfgEcvLJ0/aBmjj/EFNOEejq8UXEkiWLbL+0kQlGad65ZQMtq3WxodtT
2rtN0CF+xA3K66TP/tGe1PrHyJfs7FJlqZe2n1FM6FUETsxqfFlfEmb5zCQl9xNPAxPz9irvjJtr
GR/rMX8z95sfyoVWT5eyrKMtfStyjtx2ZATyG4qsU5U7Rhboea70v8uHPNSBM/RjVd7rzWTvc5v1
/rUZ0O3wbDWiutHhQUc6rgfvleBpVWLwfESBFZUsTvevW98/k/K41BLZm5WIG4OXBn3wUlw+DwaY
AGsR2wcBp0P0iy31t2eC0v5AX48BNsoNtGzqhym1D6i/7yOTXA7j9kZfT9eSdVDYheZ5t8ilV/vx
GmMUgIzS0issMPQAW/UhOMQFkyqHBH2w6Hi6VmmxrFERh0U1MvoLypSYnA/Z3suSMQM/Qblu9qlc
AGjeKzRPcmrDw+CVsLDfkC6eeNgZzDfSWzxCEajlT3uRDtV8VecFzS6YX7Yarrv9nc1GUSWCcaRD
TUY0Go+k5RZ5QCwI7NgA9cP3g9+9+w0s9dRlIadk1M9IP4qWPW+zWtetCXK6B6ZyHbxKqhe1SM9a
WrYw6N65Tmc3i/7Gv93Us8VTZTkjD8aOwfQ8EnGqq8QvCbgQZRe41JLbTmzECgJ6dmwIJFuwZx2G
oClSXQkB5d5dTYDnPxlaasWVBm9bSv/Idf6NpaHeq0VhhgkApkTUOnbly2633ORRR4N+PI/7gXtU
uO+qenqf7qmzKc9QS86eKtjy7bJ2su9cuHkbbro78djlZ3/0oubzYGmnULBmF7wa8u4ySPrDRcJq
6uXz8lT1U8QNRcYn7eYZrONscXyZNx4XDX3N3UHaY9BSxo3YOeJNQXuhzT28VWO0PmTvm8PhD1kt
E/r355EQuvrzzDWdAPEzHi1q2Vh2EUuxTNlFHO/5XN7v97sLpy6+uFtePNk6QbGSTtaKjJUVY1gB
2wOJCih3U3VxyjN33OoPZ5WX+JF0dy9f3an9SMbpy0P2YWdjOfb0ax2iIVsPTngszQwX95go4mYI
CKa6p8WNqZBQSGSOqWK4YmaGEZTm4acUBMyQX2RN0dLo07zGDAU4VLsHM/PNUGYE8opIJy/Ily/8
5KOWi5TLYjGkOVr0iwHN/tY/7Mv7ljR34Ugi+NicaO1of8KLgmGk3bY1UHAs382AAYZ91Bi7vXxN
p3CuDEIA9xHdIAkGC31AEA2rnRNsuZlwRlX+0rR+AzjE6asvRrQjHK4wrJESLEEsWcUYjG2ca9G+
RbBr9vu/VkWERVlBbh0LMRi3/wcSEvUGeTTmcrAuxMpfnCnJpuv2Q3Iorc4jXK+/6t4BIr9PiY2V
Ql/GkexXMfncvw3xlxGUDcL7SVEyOjpYyn/Y5OXNy/fvZC3E5wEoRP1LkCyeabOJnbGpuX8Hd7xd
NdnH/gAJcIUhn3P43PaH66gPb8uaiMeJPZdX3pg9TkiWAQhNxe52sPo4z05cpizqEObUwN4uxoUb
GsVi9J/X23oIehqFA92db6Y/zG79VRJdbSxdwyGCZbxs6mWv2lFbQlm2ZcODZQhBoxazSK+BLJNc
liLy6JItKLvGHy2S10t3wDMZ5ACPtx+SwEj+wnYCIN/8pflUnEHFJKcbJdth4absARrYsmNfwumU
MMefR0QtMrs8BaC5pGwYgGTSbPFEAmzXR2edFVbxIl/7vGd75a4/Vb37mXH1bVVBVaQgqDkB0JVK
4xHHDEc+SkRETV/9IXyzjOBGoP3TlCFyvFxSLAMWQblMXyxxg3qoJZ+IGBbrgSVmI1gZ1upmdxV4
K5yuxXWFCA64Z2vnTHcNqi0VkVhzucu23/pU5xNbMWxZd9BG97A4QGVcfHKUFLeLko+x5/ylrld0
nNmMX/SW94QyyUdfllADEmfBAb/h6H6qG6FNx72Nvhie2vK+1jWWJtGGbgRLE3ntS2nVe/DpFf+D
fEobUBsRkeOxDQNFTBTrjvwTE1Ze8rxjO3HmEzwBVcJLZE+OolUOFIs3vZzMsK9RrDOGcyGMWVXE
gpJNw4MwVxscEiNJ0wCRFoAQQEU6AGTEXaaETQBknrmiU7cKTAAnd5Yc+Pwu+smySOPI9BQF7ZNN
vv4KtAM5Om2/C9SyTkGD2NIjl9Xn9LqICWyYGuZYdqbx8QUqA67trGDu5OchE0PGc7ygyGd+enoG
tb9rZ2OOBV8sQ5tHluAeA+tMh4BmdmvBCnihBTcf2tswdt6YxAVfHSn0HA3Q7POK/561cFkS9NjJ
7SHLPvmb/0ze3S7Y4izIGMyfZn99i/2CRPhCaaEFtvDMqgztBLxblk0f91nwqnKAIFOYSVQjCRaV
lheOq7/bsP4uGSlGbH9auZG1KWQkFlFSrisVvCe9ZbKJUVI3W+Zv+tRw/LkRGUKzmQUNOM10Duhz
/o3e8wQoIJoLryG9ERtN7QV+UQcgaDok7ooh1p6jMes3beeIAtSaJT8031eD+VA03c3jYgsu26X4
ABIFbr3iBmfCr+ICaM1iY2xEEJ8oQ5TsmdH+zCuqV/BplZQLGJsjjMpwvl3qZoM+7Jqs09ANwU6P
24rGFNMO9V48s4osSkl6HzWzusdSuClepwSP+g0k/flnwzUBMSYI3GG/RAtCTuMM2xrpW8EuCzSI
PNJH3Eyvm4xGZGwrToWeqz1xfjpTiZRtA7PAWhJ6gJfv1YmZm+sCPY882jYE24sC0wCJ5966K+4V
SSBnG2sEKPxu39/R/4Lf99RcMT8sekmKjOzGi6x6fzBkHjK9HZU/eppMFmynXr7Cpe0zL56ukHUN
CyeammXDPs+raDPQgdm9at6wGVF7mYYg67DuhPcLUhRwbjIM19QBbFHCpWzwCpzGVTSxwwO7oP9L
8HHVN9662hBUrFirmmKl419ep8qYV3+qtbwl0mesM5S12YnRVem3s/uTZl2fsf4pSYd1/guIFChp
w5lhlcgj33ZnytQgLWDYmytZJg+sf2nx3z9SuJMYO2/QAlnHnMfoT3Rw+O4T7QJU6THRLt+6rto7
fr3nrZOkUtRNMTHVxSnfRdO/EFlZYucIPqWNEiXWJQHpaJxK4VQiM3zkl5/pM66xnqmPspnMSAI3
0Dc/rShlAcMomCquK8v+6SfIMwLvTODKORMu0qCcbNmI21QD9iE2so1HnHegKOJQ8izECCW34oEp
GEdyrDrMnq0YI0/owQ0Lt6s/y1X0qfN4dL8RKv28yIgfy9aAcY0381nTXpuudOcOngf9plw61U9a
JTWDlnLOUhhEIk3pNVH1l/ZHpHFFmYjjcZ57cmLg4UGnmEAQyUzQyrPb6of73O+qGu4JZ5hsMGRZ
5m6IvPuJO0uF+SjOUtduj6Ng+KKNrAWk9kDP9GBH9wD8oGJZ3p3TvpzYJLPax8WIggMGCWN78fz7
uocklVUWZpZoFP86UkS2ZCatXpucv/b6/6jeuBE9VYWD6KOWQSpce572kGg5XuRCLJPFDqhNH1dC
rHPJ+duuIM7j76gOSKEqioI7H0F84gNjdwsNlFfYEy9wMWImZA5OTdiz6UM/otWt3QjIXO2ng4Ru
eLhl6IQlJudf6S6kuRR4bVfKBsjobPz1CTYgIxKLCjyFEg/YWUf6L0d2F9YeK2H6Rgn6EBK9kn4r
XQNNKpEPihXJ8azc2CtJ7GJFOGDNPdlkj6tcxgGrnZDEuI2gE4pzxRIsHejfXCcm8w9Mh1FHoEQF
ci55JVjOx6qAqinJSVSYV41Jycris3QxuQ364/bGpqyyKSmJMJG9pdbqQj6l7VDLg+/RrdnNPzRJ
Nr77o5vPJXGfem7Mjoh+wFAIwFoWxrkI824zlWr4wViwDUhIRvDc/n0UjffO+KdQUQ06sufWB6wT
WR+wUIGynnhk26/nUVErg3rauVAYMxTL+h8e3bJL2CH660sHGQM8KDWvamKFLAux0V8HTvFxHYY3
Ya7IAwY9BJU58QdC7fMKCt8EW1DkLR7lF6g8VpUoCFMCWRWBR3atNdDEOuSRPJX2jfVclFPvI03Z
OsGz0tM2TZ7rapMMgVVHAw4OQknkpZ3WXdKjF61GuzstVRKoAWJgaVprdNwmCgFf4S+kxl9WFFWH
5CrJXsvpICGRxolYB585aJ7PTzxffQbwCwNyVxYHTeCSkO2YbWUphnZtBRtP1Bj9yy20y/oyzRMM
/TQdS//J+lK2UCLAkbitfZFIZmYiyI3vV1xp0Y6tIQJMZafE8Zx3+Mx1P6fayKYMGiFtGQYSSxyw
9Pxis+r0fqIKfcxBeDSYD6b28ziO1mzedN/7afWPBAfqbKUZD4lw6ifQtZ+Xqs9IK0RbOuVqFba3
Qzm9FhP5KAFE4c6n+Bv9x3OwNQEspw4hzIFRa7cpv5ahfB0az7S/lEfM/rerBG7eWnu5nlroWFqx
VubidecFkCUrCHcDTUNdlWQc6n/Pj7InYCRdXQigQleJ/mnxtXXrBmvziNWIFa7gKaaTTnCJ+sXd
EFxMJUal/fS3DHqV7C0YW6cVI+gnc/B/GI8WJWwIAtcu1049JDBuB+fG8Q8Jf5OzaY++HqDDAgZm
/hHW9KjYc4uuFQbTj0ffFMv/s90B/yrffe0Ea2LoicmqEKCetR84Adcm0B1QPXoE2SFIX54PQ7Nd
Bzjq2JFO34XOB9mAYLVyZzZMx2i1KmzSFLiqhl/0LZ1bzjb/qnpw/syyEZWL4scgC2XWhl89Ixsl
jVcH7sEFBo3Q+s10L22EN4J1CfqpPpZbsjD6ATxKD2pe00/1lD5tVx2gG6hJqTvJBvfOWs6CdWkV
L426CBjCSeQ+KxW1u5WkQMQ/nqowu6aWnhaahWZ4baatgpsASdHbRQXTs5K2beBjs9C1B9MAi/wL
NR3ag79cBGy7trwhdMpgLQFGWr7laPzy9QwTNEFULNwQWX7Af9ZJ4HYV+xswc6qm4L2sNbdJjs9s
DSgRgs3m05dwh3gdEgsSn4seQ3GRB/WjdEIMe+9236ztjGMRtr2Oa/sPsGCgX7X3h7ugAOo2JToE
TbowPhIOLhpcPKFIhpBxrJ0o0CGv11ubDMnuIVfWGC79ooKpAsmKRIZLbTlDcA8bxkNzZaOOuBg5
EzMKQW7nSJnHP/IAw0pMcYzLQYIFoy1ZzupvLa06dkUdipUUYwgbs2fnGThHKLE+aGIQmDMj5mzY
gOl5amqW8UmCdlqlWi5E2hieL9WnWgkGU5FkvACsYYk2YHvoOEVQcGbTAopJ+5gmZ12ImP8kydWG
VdJm8bikCGnK6dYr5ksDL1jbODEgX3577ACyfHtwNuWysGonwmYx2ZerljIW+GDFYJoiofUNQJ3O
7jTidaiwEcv4axJ6ZcY1Nvm7oLhq0vtyM93Ig1P4Xh+NX7xVeIlu46PTTJ/V1VqnyQbTpXb73so+
Ie3YhXYIC1X9iDWi4Yi13AvX3z+4HfSC2P+mPl2DZjjzqjBoqnd3O9HxyLeTz8p5xPxkUZG6PhGd
hWCyRYPurP1ttg+m414Kdwk7DKiTUmzx3iUmtunSBxGZhBHqABD4Vobx3dZnuSCZIzI2bMCL9/sk
nC/mNvgk43LpkXuPLAD02KIvKUNYb6wCz/MNdR8zbq3eJF90R7Ts4IFiuVgwG4BbkJ7mFcWxibi+
m9q72jRXemFncmnFejrvefFMJ4tYTZLOjJRBRGHgUU/ngiY8ZMUhZtWkuUBqoCO/R9wuknNHhCJz
ZO5kjmQdEmYIlQApltoJLpXvyz/qnHwDb89nCS414M5Ls3S0PDobFXSie8CiLwABYlIEzVs8u/Kw
G9EEjNQ/wAH7Bis5jzc5HxD/GYdYX6ivCkI0pA2GMvLRzoFVjcu58AhriHCsys1HcocIBQKLuVJT
IYokxh4PFvizhk8sSNtzS8iTJ60ILZy3jIl8jU/veBew6vCJULPlQTQwiVjgjgKgUpB/ElkYwr7Y
YB0Ig3prxGORN4izAsQ4211acsWyNASgjUh5xNxcTj/lDARUjgCksrMGD7sWoKvpVXs0ne6yu9C3
oOmo8qVtgozcw+g6sviQ6BcEmCZgSCCZRrw23IG05RWbT/C3TgTbf9LKafvcR6C/0mgcnBRvVs5M
8STt3IApkVAd2aZYtUTAEOgQX2eYNz19pzxzw2qOHD/rgIGuz3LIcfRxybVW9q/lGVJl9WdalJLZ
VYe2EKL+777h3zSiTYfBlBC4Y82wsBkY1hiuoEDW4ksLMEEIEqFJQ6JS1bgsAqUSEJinJ+Lsk+tu
qD4woF0zV7xWS6rv2G5aOJ3mAZEAOWTY1O7PDDLPPOXsh4sfZIZXDW/pUnI8sItpOp6Z7VW1xtOq
TpxMHdEWQ2ZitVsqOJXuHuudPZszwBKZaFSgOt0OQmE4fTtPGjzBFcUpho2LC2HQelU+fcWH1t87
cyhsG7xdU2s1w09Z0SPzTMMGe6CK0NwDUs4svq/LhGzmnmTI5NaMU4+o2/2hTtOSueiy5LUmYy4t
E/4fZ2fW5CaWbeE/1EQgQOLwqhw9pWe3q14UbrsNAsQoMf36+60jZ1WJVKR8O8LXnfbNSiM4nLP3
2mvogU1Vs8laQKTZdsdggQg1U9GJMULsgZz1wPsVUfAQqtd5iV1PPDBAFPHZ5Tl0CU9R1ap/0ESq
l74Pl08fuoyKBT3HlOpGcoPLJdzZx6ahieAu/BXmo5PJ55A3GxfwOuN25MmfemTxOLzNJIJA58rs
FDWf/QziPjLQaaEttvnutvHSL4pkFkf98lBn7jesDQmICPWDjyk78/1Z8zO1o9OOSXeE1TOYnqj/
CB4y3GANijdyzoWxLgqHcct3m27RXXmV9/LvQRf8E+k50uOhbo1mvM0fPTFySgefIuVLuZjuCqX1
781i+yJ+BBzi+E3bbO/aHU5PysS2ZgYUAGpVU3Q7gsOdXfu6uWQzfPaBoNGSRMvD/GWugU9HD2JF
1W9fY79G+BqsdBZD6R6uxE01BWg0GJj2ER3yGtSVNdx0aqHPIp51hBAISbQGaBdzxM4InngoNMsY
w7k4SM5h0Wnooq1f+FurHZScVIav0gs0yecK1zIpyrQTWz4uVGh1/KUP0x+djbtih5U51AjKP0Bl
osQ+5v8yLOnhhAW8Igdo0ximiAjrQJOUj4l6F+0RgqalKBBtQ+qN/XSg92Yzs+GxVDjPl6dny+ZQ
xudwsCyCfrppkCMB56SqeRCapMKM7Rf473ZoXg5sGhwlEh4/RrzonQex/ETI63uhUrZy4qi57DBl
s9rmZ6OBigMXhxOS8eHpdfnkUODKzmhC0bL7vv+EQvazcP3c2X51JucbVpI2ZrvNAboC+kikYc6I
UhjB/2/wN8+B+rysVD9Ua0wa5heUNn4yurWqoBXe784Gja4NXtlPb9DHEPO08sebYNsSzYHNeV67
19ATKfSnzY8W9dza3U/fcHvFjZH4t+yAOYNMXSZZhrch3uY7fbER3aIorntPQWL0tXHlYQ3PP3QT
Z2iBTUUeT8vx0a7k19tU7r1pIjLg0v3hVd9zngcrTCQk+yiZZrfEel0jxjM3Kg7MhiMd5p/h8G0X
4i+EUUBaK9B+PwGHuAiRy92KNRuCAPZ1/t2O5mIDJts3QCxthQtFi546QyveN5s/knBnrisnwbVU
EcIBCmh3xVcwPHAF2BQJFiJoErMRy/osIZFqIJcsUGphk/dI0MssvnJyakeG2SEvfXNQPF3AvfFb
VNnhwARvhYltVkBWjw0ejMrSiYkpWYviIt91c0DM3edOchU2JMIRpLhfE4BMFklInpebZ+VtQ9Yl
mcRMp/xI6tVsyw12CR9zlvTvkq9OOebqTco/oly6fmQHlvxQDVqcE3mXbbhbyh1ARPwZI9KWG05c
Qpal9Z3f7T46Rd+u/9UQHGuG0hYHXKbZQhnUhIki5kJTeW77hKHGtgk0GeHnNCvJp6rbj25Ds2vf
2r6kik3eqX80DjZLI30l56lfxK+GZXUr7CiroCUCCwex84dwfzncHeG88t3zO8qZUTZACYpWOclr
IDfDtNIxG3dZa9g9sd0NBhkqUiYp36tM34IufHMz89F6v0I7EGwtCq/UB5mi6rLxY9w5L4okYVgE
GtQsty+acfHl+Ys8t+0x8QxprZbsfss5JzH1h3Q/1hv447SZquPs+UP7qdZa7YyAN6uNgUOhOlfc
XW17FsWgqBED6rJ6+eyDBWhG5ocm30PDfLrthWWYDnFFDafT37YC1JcKum234Qfx2MuB14X5uBpc
ywAYFuvV0PywfrnQ/dKxvQ8L/+4yinyGc0+ihKbYerKQnGf8k5QowLrvSo6KBhof5nGaGvjwJbQI
rQyHzBHRijXHMivy3YEEdX5LvGyw5BLyEk+bPzTYaJWHgp5z8jB4+C2TwrPPGKa2S9GHqxxr8fRe
omEogr4OE9vyuVvqCzgoroKqOUYsvQiugYRkCqK20YjSfQCGSLEnLCSVYTfHzPNr7+wLwrSS6kck
FDjZp9fVwWrK90uHOn27uHP3KzQ9wKI1cClTV609Qy1g3BxAYgTFoqYgB5T4xfcCKETL1hpUml2K
orCALvkbTLxzk0uweE5e5pdEQc2b/oZgtc5dpFADMH0Qj1PDR+MhAEEAHiw0tRxhz1CpgEa8FWk7
Dw4vk85Fr84cMVsyiKeaw2bQjjglZ7eyDKgtcmIAxoMqTQjfggGfvp8lbc1lRFU0NV1izwCMjUo+
VdKp2W9kHfUZ0s1UimydYAJHg4b/Y9Wp4nIhRkrX1Sc6LMl6kpFjuC3GNXYbZqzeqcPuCXUxCvIA
O9IEVZFWNmPI4fFTdik37BAlH71qfKmYQmHQmomo2xEqICM5zaNAt28EbsrU1iKlMWAbiKm8enXa
WfEkgWsBtOWduY1K57o4JK+lprGMbDGhgfKXVfoy8Qd/3SBGU6chzEmPXI26O9FxkcOmb5QrhSou
zWmV8huX009ATua5dCcgLzbDE8Y8BpL6C9D0ihOtMwxu9iDk5fDCWXm3umrVbttDeuN1CGGg1BPg
8lUCGVu0Mkd+BAU07VcfKMzGH7iT3FH5o1oz+SW1YTvdbsvpg7V3wFyGF7qQqOy7e6AJnEJebesZ
CQjMYHHBtgT76laIpjqd3xgl6WyZVY1issCiUlo0Jpenr1YYUyUtSpMw72F+AGoiP0LxAiUh0Y23
rTothl6ztl9+wB/rTVmyogW9tcNnN6bax6SiZ0vSjFVnJ3wmDDA8Hi72JbrpoiJNG9iorFErXIPz
p3ZEH0i8exmihuSjCfcIHDy6uNVtSB0TW7EpD6eh6NAJchkFOLPrUaYulsyUcEUzUPpObwFmWc0R
abW7MvaNokI8WjJq19NubHFw2IvCh2wTrwvjtmj52aYPvsnzu97Z60LGCh+QFAWG/RoR/2OKkhp3
6A4rdj3rxs+oSxwoDYq06wnP0qzfus2BBel167sjCKeOyLpKUfFdNpE7AwwiqodIu0JEHTDjmS+Z
qtkmTTXgxkZukaQeNt1Bhu7Q2UQlbZkJyE2q2Y5fhijBZQmdIzj02K7ex9Pw+nIV4AuMPF3GulOQ
6kkvgBP4hFi/i7JNk++5Jl42oeSWg4ADdIAjj0bkMiJQeoHdBDXo0Ez6WLrQPtMBPYrX1ZKWwC5r
fQKLDbBJybtQ1GS7maDxXIt7rgIC+ciX3zNaP4N4M9uld2I0Q4wmDdnp45/qIPeLaoEti09xgLGE
hgA6FeLpcCXzrrZhqEZ4pUiAwpINLBRLsGUX1EsU9zwCcqDbEDKgkDThhxNr5jIoA/fp6QOg/WdQ
gMCQA3peOhTLdGw2hyh/nWUT6anNdVKniP0Rx0Ph4DAk7xM1NZ0dXyv5LWCAYc9CF0Rcr7/CorKA
cq0rvmdQegQB9DuZQ0FWCPZEGTR4qGjpa+cRI8QaKQ2HKxF9rBYioEPsuDcygtntAF+j8VaKUKne
dBqKdS7gTSA7tCawUhCFsPl3Hy0ehLH6HptMkfBPbemJ9HjTIng3Tf4PZxxvrIc8OhrhECYpHoK9
B9srvRHfWQeOsAibz8FmKCsnEaV8METsze7EHZaTTzvANwk5WIGo49XueybGucEWVdMYG/hBZS8x
uaYwgnO16I7WLZxgv7YbnXrCuf1CeyIUo4LwBO0RqthUBbfD8oU/aMIPyfMxTb5o3Pe+00Br+V82
KllsKEoPEzdssU5XKp4k+KG4Yu9xEWXK2eB7pFMxpLPW6r8KljLs3mewH82C3Mu2V1Ti8E1sAh+B
tbWqvkyoVmF4ui1EEJfx7ENywtq0Rl7/2EKnw7TNm0gaUlyjs4LlB5nWijUT0ICy4wYGBWsMpofV
uCpHgWfyVZ4bIg3ZEW5Wutd2xK6B/YU9/ikZE40rUi+0QMyLuNjTWzf1mzBNHGTrli4jMINST5kf
aPZe0n6+DKLjVFrVrKhO5QivEXWVyoSG4/h/UnWRvqqpoxiCUTifvxbLKtn3Hf4k9mSGbiTE3t0B
g0A3GiP/6rAL3qkUkGpTPMx4zL/nAQxl383fWbieA/OyExipeU8fJ1xFNnm88BC7ztUuXeMSa7s5
HFnBVjUPvSADdJN8iF/xQl/w+/FXm98b/xO/88vd6fdAc8qPw+re/ZNvLHPystDF/v07f+Tv+f2f
X+h7GiapOSkq+vnH3/kn+OKvf4hv4uf/83fz7fgXvf9GPw0PEc2ayuENFwEpnQvS7/ZX3PMtzGv7
N/yZ31s6VWYGBArL+Ul/1Bfba74WV4f/tPSYVN3zwwRxp+ltfstPjYncoy+zP56vE6rnt8e/4z8/
/kD+yNf8HmxIo+s/6eceOPuutfnwVRySpbM4vA+qN5lzx++uucvqT3wRN3//aptPJoLB+oZfxy9S
91MQ/Yev+VXk14vpKvw5wV51nQ2gm76Pv+X3cHuvrwf9UWcTf0YGyh+wJ+SLv34puyYNH7oiozr+
fvzrv76rGa74++N/4XSEHuq/Pn7hH35dkE1AtD+wT65tBf74z/Bj+Hn8F3/9PPsD9I/wBb83sX7x
9ewLFgB/c2EDmC9pH+9LdiYYTUBAWCnNTnnHhCUic296NcDTS/3qTnnMsgxoJSeHslKG2Z99vfqi
lvsvBlAqT3zmepr+UkZPCvG9TMt+UunZi6POkV0sXGcLOf9z+/Q9Z++V9QSPFlq4R/fFYEXMgrZm
O+U8k/ZAGL1GYH+RhBlVS/HmgwepTHr+hj2p9HRN0IJxqwOpIMVtdsPScKinwnjjKxn/K0JTYJnO
GhnfdKvFbUI2DccL5yq5Qla4i2AGVA3HOji/iOAtSWAgoobOU72aItAVEqPJmlzqO6DdngY4y5Zv
ksNwpb8XzcXfHkXIz3+gJ3We/UBME9A7IOcBBTw9AvysOxQjHJVXWQ/erQC0ChIUOUkWAURA3QKs
UOb/F0HAu6ILrxI3utuPwf3KjVEfdLeHQ/9i4+z/TD12XVZEiNygIezmN1qlObtT1xrhvcGhQOQw
+W6n19oBVmyLkJsvmEIsDEUiC0qw7Ds6bQn4lTwwZt4N0cn3gQNnDRRAwmQLBEJnkoauD/2bjb9b
P38vn3hFHq8PSjutAA5bc1a706Ymap3VCBpQ41MR024gnuIaBR/oSNVQV6lbPeGCxsAfcxtJSawE
Rm3KowZYLjb/g5jKXh/ObR4AkVzr54vX30516nL/JMp2s80PXZteKHHSbYcNUqHSVLNjy7yJgQWU
sNa6xTtNuabqt9wjzmxDkFx5hdFrwr2awwBFts8OG68+vlWu6b6WCfMUID40SozZ1ADjA6srs/sQ
TBVApE89tmR2ZEqajCUnYKVXhJecD57Af9w1YHFWHvbLIBTz3sLfcJfaiTeEsJ+buDOIgJjNME4U
++m4FXFaUhXH4FH7FZ5yHE87rpiERKVF8Fyt4RTei5IFXTZXedKq6wqp4XxYPxCUorna1Vksk13g
7yZcqhlDb9lrkICvhZyWKboQ4DLplcRyeITu4TNhyNvxYEXYwBLWghsX+bLntkvQXAMJE1EhMasz
EGHKtvvdctkdr6yvEKFZTRmtY1+DAtK+Jv7uXbeAEcMVCsay+6kSuSSTALfXjdU2evSsYStFQax+
WO2IeqJyyVhrt31jtjsGKLgXQU2SMqwJoAEtLy2Gc7cakwmk85AAPNWnp1uQ0xIJvUjMYPMihT7Y
AI1fGLrQhwCGjMavKPIgicUoDRAUoNTWFo+pzO9i5/NKniWALoyXCFWGy5hkTlBrym6InXiwr3aQ
W8z1rdjtxpESiP5chhdiVWvYHWM0LVxRlUkjjV5DjvdleO/JdERXha0rSW1K60EGeXq3irH223iX
Dq9KN7ofsvYTng3vravZLxKH1Ju2hjds1OI5yc7LTz91MGCgNONpW1/Lp0/m289v1k/SWHVtKA7k
Z8K6gtVwem2+OZh9Gww9Y1hqXwhm6jMMEh/Jn0ovvSu9EWyAeIlgh17SkMKLOueNHS0GI+cPUHYU
b2GZD3cBZnNmIyXonhYUaSXC9A92alHv4N3i5zcIOwQNX4G1egDhYrPZxgZUxXgdFLIF27DYpghO
DIwoJrjw3Lz8RZYTNMmZptCHdkmsipGhVxZ/J1v5QzsxrpWw3ox7QIZ+f22c8Ic8S8RDbFfdTZ/k
qC3BNB0M62usAnvFV/fjzntgZIHf9l72gVH4o3E238pu20D6ufzWnOIzwsaQLAZ0weo3yQuagXYF
4XR15+xoJjbRD3PokrugzGh8Oc/X2YIojyKMt1cdJpPgEU0Ho81lNuwCBGdhfXjlltyQoGP7cH1g
GKQ+8bUdIcSM7dst3wuMjL8HA5orJM7fGKGTcU1yPY+sim/tjD1YmuiqTcfP8QiFN2X2XC4YFZPI
gjM4lOh4i0HMgriGbtx86R14PG3rtC+bA+9P63VfTZaH5DDwg4uCqXSZQ0ns9QPGbXSbJfw/y4k0
iwg7If115jOiDka+ijs+aZtrR97gfu4Wez79JPd+l5oxaMvse0byBJlVdXmb7WEHmKY9vKqWmwMQ
yoqXs8/6tza3r1ygS+xXzEosdOMGmpuP/BexwyUxB//ZYKm+DifxAOHfCPBwd4RIyH3Yrox95b3p
PfzR4bUU0PgBxVEuBbWZ6Kc3X2zlXLk/5aA4+m53X/X1124HmIOBHwqeEiG9JvZOgMdkCHKF9hlH
jwiTc/kLxp6yKrb8ZHAf/nkBWahugnWGuxJh2p+DHb7psq22nowhg6Mbd2DQb39CYZWrXlpcUS9B
Wmj5r1lX7pWrBiPbOLD1D9A4oLHiNOIFq6tgwY9zfQDGeD/91HbbRnpcOLDHexTGhymHoNOaO5Om
5a2LJkHh5JaVlHV/FKXT3mVpcviDAQxTzxGegWm2eyL3+MBtAmS3k9c7Ouq1GwPiwVwylf3HrA88
nFiDhsVN8KIvoe9nbYhMOm9rMMKDe5sxn6BCxhA6C/MaE+4lNxzW7hoW6eoqTdkqnGjlr5f14qvN
U5xwn++3fHK34JakAw93CvPq0/Mb3+wI413EpYssCbThcOvw7Zgxa4tiyMNq1eUPVv3BtqN65tFu
0B5h1FHSXlr68oJtg0RUgXqyvhKkqHnX5ereqBb4Gy37dV00VmTYQjnHn+Z0Qy72aHyabZM/WN4L
W62sMiVQ4FFbL2ermIRD6g6Qahmta8yuYWbJdfUEQNnyAZ78PszeY7p8Iz17b3bfxZ23vSvK4iAA
BkSTl2Xke2KVFq8gsiaUHWn/1t29LjFhpo+QbqOH5mrl6jlVEuEM6F7gWbk4OwJaxJBkRS5gVhdi
1ijBnrhtqqjKKHitQ1+Kl6NxGHcMctxU8K9jCqoxioieak4DJBfWtFmeMug1lAAoPL9DjlYuMFSu
gbXU9UqCWu6Q5dP5FFc+Fvia32uJSnUs7tkyLu6HQweB5buLR6Mmfj6liLShz6+fGa3APidY8OjQ
V9RzlJyz9ZNCftwFY4it3MjksYOfCVdJudiiAVrtD0hqvyV4VdRiQMsWxQq1+42E05aNyp3RESWN
lkDNlE8vHEHd72V8eMbYtNerZe7DtSXOFpua03XFjkjkzjbbPOigl1XDozWdrFf34e6uq64lilJl
itOVzmalnTGXYQYaOzhHq3LCuUefAaDqc8nTFr1f8RwKmo0bc98SgqjZriB4TV2t2Q2aNfUnu2Z1
k+WH99JR96wYZWZqIGKnskj0LtMBbMM0e5dEU4WRArhD+T0rU4tgv8Cu0uMzgySIPhxHmPofvI9D
nl8nQ3kbuvH9dltiKUvnx2zaTm7QacpuhPS1t6JCC52A2X8dERT0V59AOS5rzd+wSRfS8Nw1z7p7
J0Vj42OK85aijd6KpoWhjdgLjykQYv7qa2FTcc6+MMBTVtMVwzSj6vokCrD8J3AcqlDCMfZjZ+jY
GSREfP4tmIkgj6uKZbX02bep5ub5zShNPbescibXaAFMgH3VCiVwhRNDVPffi+WC9BqqOq0r6smY
5HnVg0e5LKwWvDBCs3ndTdUHyR3l6GsSMFBi4KWbbqHFiyUsd9M420HCAwLFWVTfZ91X5AwP8wWh
qN2A1PnYTUYILM29GDoyJlTN+fwHn4Ecvz54CL6BdThuFHPAKGyQawzdxnmISfNByfnz2Ktja2OT
BHhv9H6oV1ezKUYC80UYj3KsguMcOP5Lp6TtkEUxPdr/G+Y4XiGyVGgF0D6fapf8ZAnxMS+dB4l1
4oo7L+MTQhI12XhUl0lxoQM9KDZ/iJIqAb3mZiJBCGq7bLN0buNEgwBHE09HZCTuDGpL3ThqDvKG
bQfqMw7e2MD9VIfRUyWgGIr/Xe6gn6ASVMcrZ1G5CfQkfpfb/nrR7b+k2eJdnMD2pNJaa2g4gX0o
2BC61t0hn+4vPGztE/N3kikw044FtftTVm/T7IptvkKKqME22fIY27yMif7RgUTF/8pyL6D7kIxo
c7KzkfBHqQxAPcAFXuH9/OflWuHcrQSyZBpDejqzv+WM2jZl4fJAabB50GTN9UEueQvFXczwadB5
dBy8Q7Vn/Klapi9zbnWxs92ToC35awUrtUJkWTy6YAi3lOdJiln483dy5lBpF6WhRQd5M5h3sCuf
nkJpt0Th72/JUkKlq91YQIe36V+PXU9sBUPdmsE+w0F2rsT1r/NFs3md5ubBjlyYycomx6poEXeL
zMLPKq5q1/mxqcrsxX6/vPIz96df0Qj8BpfwSQO39AnuIwEPIgiv1pzAWlBPRWjnj4p0Qa+WFBZy
QJIrlBHAIvJWRvYQ+QF/WnlJBOlZOHgQiJzMVqDppjScGixr2RY5lGEpVBG1R+twz2b+G+NEux/N
lrCqasavzBRhB8xAz8kfOnymUS7EeUDGVN7T4XX0Kv3K3d5mZfWfsuafj1My1chqUvO1Io5T+SXy
OuLTaCllS5oPq0uvGB+XmxgWG6J0SMdry7XH6D2LnR+xB0qAeoeOEqIPbDo6v7LRDaEr3EE1UAhP
22YTid/0Cm3CZw62GgMvQv/Kzaj4g1ItsdyVusK83G/K98RxuozfeNrWmMnUavqUB+h6zQDpnGuw
fUiYw1pXyJZouO0EkfqR/9SIz+7U7s90m9V3znLyr8uUmL/JNfF1V9GpFSF91VRCVnfQ3K0zJQCm
15a3Ny3oH/1haV6kdUEOF0ADRkE/27DJcb7IbZ+9WO92y/RqtU+vygAZMnAkilm1RTH+JWHu7pld
5ROCyIjefIV+bAdNvjvwL7spDX020JYHi5/IelnBRHVJ+mlGeiVTiKguTdYBO/Ml4lDwDT9Anl4w
v5u8ul5XUrrny/R7v9p468WChDBqHQ7ADLPJxtJl2v1wAeufWfEc32fLjQnhhPI0Z1VwYZKsSsg2
s2bgFnPdw8krt3Qs5Nnq6K9gqBX91/igXZNOhp1IlaReBUXUs7HJWopQANrLduAKjYPQGc+AYEcv
C81D0wCxL7qEdrSg4JRSuiGs7PmtaYbS/foo8CbIXvKXwCOzAjmsWkzmI6QbakcO0+a2Xua9tqIX
xwRwDByYQYlZqZLElinCtnEpxIIfNT3EQilihtZ8j5zo9vmrm8Hvv66OwQBAYujzIs+urjuU8NA3
qBJFEdSNFhxHoBUs3AyhNY5rq/A2MHSFcJDowR51JjLLlXxRBFzZram3Yhf+cLnD4OB5ekyKJcds
ComwAl9ON/cJ7teRBW6pkjU9RLuA4SG/CxVFomkaxcpheZGuq261nhTLgf++vM0wwLrp+uQ1DoJX
chg/CnlAkTHGkrqqzaE5KsJIdt+Cm1uX3pezVdMkebdRJ9+IXq6z2HSAkBBxNC6VJV3mQsopDlcZ
Oan6XtHKrLIXeLAfeY2M+SFOv0vIsnxbeoJRjt3v95bqTDRfLUt93W4K8EtKAQmKeswyYUYpgkFi
HjGR1PqIF+KkbFWSpMuxS9xXUY+6PbNS6ae0ObkON4jK8IWmOZqDisCkGZ2lDkITC/N0e4NaelgL
NtdEUU9RSrJNuXlXrvIr5TnIClHMWCaTCXgSph+SQ5JqI9xfOoFwhWczr51kjP/qGOQEJuUgUIEF
g0GnJAPPqwvr9XSW9Wu9Un4SrKyB6ly66PvJLk08/AOsHlBtDCYbKp2sAjvQVINH5Hcf3ZD1i3WI
bWespxxYeAwcg392u0P+j+eBph19xsaBK4SCsfW/Kq9QGnwO4YaK+3n5tD+/I9A2gsaIHzCHa5tD
5Q0R79lbK78cGHPF/Vc5XknTb5Day9vQCsVRJqottn3KPv2ks/2RcCx+0OUJ/Pn9gNjVgOkLyM/c
QM5HfXoYd6voQe4epvVvgyEBE0yooEXLCzgbJIFVBW27KpkPcWVtxWrFU+PRpU8U62nvfyyq7esU
H6bnV8E5kA2V+AJC/pJWiZLvdEcI98hqt0N4ZM8+GolJpy2egBjvuka9XcrxsU/3l6+3ZY4w99IB
Ju+c56/Lyubn1RAnCxTVJaMiLuz0upwYvnHdHQAGBkbnYs8y9ZBUQGCIfPqDclwrrSpmpcpz0zIm
aVGkRX4cxoryaekNYu2gUxUkJhsSZnqfZNQTTGgyNHbn1ZaxoDxPxIjVRPKvzw+Q8JjtY48UmUBA
orccuJQ3U708b4D+e3EbRTiRO4nAR6XDKEQ7HKnKpEYO4LpbOTpQWRusPoQ1ijRFeyFz0Mi6M5fs
Nc8+YMwhmWww6YckPR8fsQoP2a6JHtR5iEFq9uy0PFy1+GarLfsoVNGroeZXC0+9ho9/QQEPRNZR
4UVj0rPXhfNxgEQZJ1dGwqcPOG1pXAGjuelsOzJv1wOMoSLr9dVD1kkA4x4BbHHXu/B0eTmEW9o+
iC1dWCb55RfGbWdgA0jE9GvWlYdmcnaM+8sJi4642jzACr0uO/NvzdAQuX4QN0LDXhFtS9R31jJ1
CVJPwrJeWIRXr/oDk32wnJD7yuDuTWOGu+dfjJlcVNt2QMItLshydoL2PLtvZVDV++lQOA+Lpn6l
TlKi4WmMrjGBum4XbNNS6Q2cmhGFGPmni4qULT+BGw3gRLSYnKi09S0r5y6Pg2/SWPAmXniBzyB7
DNO5SExICIJezqkSU190nRf5vMAIsdWNtzgpBy7QgQuWDCtBdaeozfJ70ksqlxUh+XEijw9Of/Qj
UsDovmq7ti8W3++47k9tOr8hoHqKIvDkwcqw2MSoHzzydE12jBeTofOcB7dGYSvbLNHMHuF9wcal
TzsijZHucsswWletztduDbzJWQT5tEMmDzVW3hLCuHUA6pBhhAOUwifBU2LaMJO6LCeeSczt8vBW
Kw+gj+klqN98+ZYbD/9CeTkD4Irh7+KgRHLbSzHJ2dtuspYeS/6lm+3qbjft32a+1J0KFaH2xxco
dhD0K76tJVfd2rZhNZiVbAzAxrQu+G2YH824+a+zau9FybAyIZhsE2OMgrD3mEgrvdCCyZ0Fu6KM
hkaHju3/KTJ//LRLXDNAkRHjzV6GNMk3flfvEut/a3ndGP+LjmMlYCB3Uls+sjJEGNcjEB1HbHS7
SzPwuAz7nNtEGFmhtVhoe4NhdbqQmiJxiN/NfzlUKyDQc9aCoh4hYfko6QWVoY2NnHPCN/Z0xQRD
mxwkLJYNkINB2JyWF1upU4ba8cbhVQw3mNhVauwZ7k616lWwPLAbGZg1LLXaMZG0elA6FYkKVEkL
cNf2my2ma7OcaGuq7r0OfvkkyPZY+2+QrYvNh+d3uTPHP6y5f1zfDDdrVrtt67e+86pZZutl2IA4
gU5n2CXoePj76VJDyZil6u8nUlXFSejR2WqLtkORECYR3BI7dGuptWA4SAeobsBGx+psL7XUKRDi
RnClsGt5gpZJS6W/+SLbSzMO3wRgq08Io/6zfJucmu+eMFy7VjOq5S7DqXjL6H8yqCc9EuCtI4lW
pUhL6ottX6E52KCEGagt1DYWHV8Y2j6wZkxTdVsvG0OdOW4hg0KbVO+M46QNhvsHR7VwMpOPqH8e
IrN/01iTfKUQWrkinU61PHzBZNMmbgll1ihVIyEp/ia0j6qPFTb//GM+f1UQbwJ0YTTO/mwZNk6z
6va+V1l4VFXeI3PWkCkphWYL0CmIXhizwIioTNbpuLXKEbVWcbh9Mx6WHy9c19M+mbvF2Soap78i
q2z2/vaJt3UTNJUcjCQusfJ88i9zzNFY+Hp3yxgLBUayjwitlVOKosYBpREh+15xAcmxN+O0JA7Q
HqLaAmRDfOzOSuJNXlZj56F/T6b47SrbrDcr76pe1XfL1Wegh4LoZtnhs+mGwF4yXUaTGqSC9ihb
lNCBFIjvgtJuDwGJaayuFRaYjrCyJRzFkwUsLGWKBUvicXO6QEmkVNbof604dIupsbz0C84S1bWH
PrqwNGYW4naH8n0X407QCoCKeYj1dIDwm0bDsTGRqlNyQw1G9PKrMXEP4Is2MVxvr4ErcBWH3HXo
PT/EQZIURNNO0zD35rF0yEQ0eupK9+fkyg8CvZMvc09L3NoEF1qr8Mwe65Pl5XHxbLQg0qeLCGNH
H2JgUllVjST3Zut+a0mTlDtYVnE4Af0AO+ujULKRrtqHWC2j5sLzCMI/2iXtLfLuiNVx7JzovkbU
5nZwgrKlhWQplx0AnIBs68yIX4MVQj+k26t4AglLoPaA2AEEs6GjPo74zP39EFR0PODcXnPf+gkI
B2l1PU6MJjM//AGUtyWqXvpTvf2a3adcrJNso/UU8MAtwJ8DmsLk+1OHqHIvJMc3BhohHniCXs3E
bJ1KM5w2yBN2N8fIJdx/Jkw4lCGtt9qODFCKug1C5OTwVY76zpLBgKbuUzp9k4O2yooQRsTlIAlf
5cH8jYIjiWgUMoegu9Mn5LQxeuKpNQ/ygrF0Othu5R4YHWmoO5mPrLG30hHKyzLGwERT+YASw5L7
iUNRxpnrjt9MyO1wXxgynqXJ1W4QbyD/yOmWY+6D9bLi0FESvBAiaT6mSS9PQv0EBHVh/zr/yYT2
MkmgEFnMur4iXGX9GDeMFmveFsV5Un134+67CH4CeFI8CvO9eRHKEXGDIDWmQsvcT3ad4sYq69Gg
ptjVcFuAnuoDiZ21Q1tgDwBPm0zoA/DRE8sXuuOslUpboym/PNxHB+/OshWYaaq2MBS+cVF3a3Hi
NIzJeL7yAbIOiyzxuoQCRU4lcjfbYtGaSgOoOU7QlQDn+Sc3I4+KobrO9xZVn6lB9TYMGHj5sb6H
DaDQWfj+WqbirCMPu1FPqyzGIxTFCtdkRA1lFjGKACRWYyQjWdlGY0IGs3H7y22CKoiatic8RsiC
3BQs1olaT5PZsqACkT4S01nJ94WJCdBFWBmsxTSzTHkQXRu0gIzbFsNQYvyIcNhh+VojAuuXQhkj
w/FHD2op49kabkQXsCz8Tf9N/4g6ogB/TbFj7SaNY5qpKMjjxb2/rwlMhSMNlinx8L/CoEqiwGMZ
9MqpxYRJY0cBDm0V/riw5s6dmfQbbNaknDODnZ2ZRQ/OZby4JAFFaA3/Vl1xT0FRI7ZmHTTqmEWP
hiX6yW38/xIL8iZlFZT+Nl6P0YF+6JJy0EoX56/4UqeIcZcLJISzQ3PKxqHF4TSxkQm879/CPYQj
xgOKK1QrKq8RCfmtVJZtUtnGOi+VdGSrDypCSzDbI8WkC7JTQboHOeCXMd8PNGyhEx5MPKaf1Nx1
kIqkIBbVirDHCwfLGdSTI4XhrCdBJFXKrMdrFs206Kdu86A5i96NmMAibV8Q9jB5xsWRMa0MJ8Qv
5LN9lgmOGBvid5fF7vsRAeddRTV5YRWcaaER4VPLgdlxz8PZtaHGz5CKHqIHN0IMQUUnj8e4IEMa
1P1RC6U4AS0EO17Sloi0yPrM8KL4bAe/wbV4inYTRkJyFCxqnEafyMSbYNXipLYF1uFItcp3YJ26
MbdeVdl9SXATUxtLMhInns7Rzt7tvkYvPe6CW6y27lU1PH/PllqD8zWK6+MKQxQrJ52t0c6b3LFM
sHeyxC+Iatpl1CnKcNJCPGCSJsH5sF9gkCOaHbu4QkKzPRTwQ5uvx8PhhXzitUeJfiRNbDbilLNk
xXKKxxlOJ8wRhOLq7+wACmdncdkVKib7EfXxEiJZRNOe/qwgKHAVh/HAz9CUQttSuaXGxcLWWitB
vbK5eHKXE/DF91y+QzPx17EYjDjKMLXBKoh97/Sg9oO8z9uekYi2T5smyxEVe5wIIaur4m3FaFFc
pX45/TTpgPi0ubEAHXQ48ZREhNR2LD98mcNOGYdv2FIupu7/9A5EdP4eTkuoSfxZWVGUrgOpuQgf
1Fyre9DhSzNr6/BedHlsYbWpUwNRJDHM0hGFWNFmUsKsUW7Wb0CuZ94BNgv6agh3kCLnUHCxm8o4
hjpi56cqCvpAaFYoiwyAcya40v1p2bTgmnq8u3p6MXY7PgR1GJseZNj/Qta9vRxIf2ZcQhMIjip/
eOzwgtlN60Yf+7MxlmftyGbsWzefnpGOLTiY8UqXZpc19hQSoufRdVX7D1rB8jnXviwbAOWkyQn8
f4LSA/QXuDZgy44VmbU2+kcPHUJUbNAAAElTq0v9pVsn+MzOSWIukZpWFUCMSiQjwEb7rQiJmkCq
0hPUqknq8/vHuVaJ61rh+wzmt2LnPX070s1kQAwaumjM5l+W2YSN3G7EY+KQpQ8tnsrcWXoA0bZc
qCwGMgT27gio40hkDaxqoKVHX0zn9jcBU0HlhKFISMMfJVjeiziecgqbOIbhzxzxikmluQnxsnzN
sNS/agw1xfOf6ByKuWQmBS0OPkkIzD37RKmpqghexoM5TN8a+PbryLQBpuKin1Gfq59x5a1nhl1J
Jg+bgHiWCQxHIcnMjtstq0QVdw8FXhIiwcd6DkIxFRi/KHavG7N/bXI8M/nzkSOD3sh4BBnCSg4Z
Qb1qFuY/XfdHeBw1aP6mvLEJgv7zn3imIbY73Mknni1/J3fy/bQfKkv+1YhIdpk2fw/TKCVUKrSk
31AMsl+ojZDDgXYz6ydGJSpfoOevaeb7++SabJPxj/XeLBcJItCyeCg3eBauAAmDfolrJJYegJXU
TKW/oesrULS4HX/Xe8HHfZl9LQrnXcwIh8jRur6LXWwNe39wGWtW7a3B5vJlUGnNbcYJWg1/bOGK
9EBvWDtuXHXx0a1ZDvqp4Q/lH5rtsnvAlpButsfLD1uRgTqtLz9ny2T/AkpId58bGaQE0R8O10TI
31B/DCvcLzv4CCnV6FVMpuW6zQge6+A8XzdRnb+bGhZxGjOce/7OncO1KDVh1lKmqRianehFkdXL
qO2LBzWSYsBriES3+ybbhi9cMQuoDlWdidnZ5pzBLdUZ+tUYJFBdd8h59hsYkp1ezUqNkwubUTub
bFPXm/22sX1hFsHvhuUnLxJoDrRQzFJlxSbUq8U7VPW4m8MNEfxC/yemh+oSRcWKKqQwHYuYgh4J
CevFAGVkF6SShVOiMAPVnmgZouI0jurTSuZ4PmIuOxoxxx07LZBAgO/ZIRWHjdAHMTAmahXtmpdZ
rmefEZI6SAPAavQssz2my2Je+0W+e+BTYXOJnRfFVE+KpLpUmeZIxhHQm6uhjKOYjFrasRIe0di/
VyOplu6yjPfc7IDhDZmImMEaAUine5+/yIasggb62sG3YvTfSr1gZ6PcfKlMLPWW7nFX+/eb2r1V
RoOYMqIssjl9VkclwWmI2d9vFNJPCnwAZJEaVviO4O47H8ynCAlC/7DyLNM2YGPUwFxLW6WnlfD+
iqCTEiErMNyj8bDt9a9JmB6pAIILr9yT9pO8GyjumnTjvcmNm9220mvHanCDt4XB08PrvmjBRvvh
3jHFK9U2MnatYQfumuV9vwDtohwssvRFU7r/WwwiGyjXJAbDAktV7e7zsnWHBH9pmszaOkkpoOBv
OwZivu3Wkj0fgxlsfDI4l6xiYqgqFlMC+Mji4Zto9JomQhT6LDFxSGPalJSvckuyBuKQNi+DY0/f
Dy6eTgkcPFwCjz2pFpfTodnUXmDnd3o/FB6gQjGepA2FyiTA+JH8/8iMsgb8EO2aFfikkwJ8XB7R
P6lj6aFxNEdKvtQkY860c+piu4kP2QhJDIKUPFYVYSA/K8nIafehnYI0JCCTSAvcAwzWw+Dd1VH9
oEpAHmvOfvEBgfqLywRqX9XWyRYLOI9FhVYhFgbQ7E4XYlENqwj22+41vCAks4LhIVoQw6IFaYFD
XpSqKa/DqHrTQzuXjYmmVjI26Kn87VyB8kV51MKm+kQExpRcwV/JEUVdfA+S9vrgmc+CGcB6YMZi
zPsbZfkTiJRPE7AIQEfJ3sG36vTT+GzK8W5fmeMU99dJJpqGVQ/jZsVwADoYwy1rAchEHENDTDTx
qpakQr2lxuA+xBeRXKzHsR8xO1MqjsJRNDF+fit4SnnlmsE+ZXQrY+35VMmpvdTbrYr2s6gHbrX5
oTvsr5KX+Wr7NUOzr7t9xEhgsXG62AECamUBbNkGvq6E+1IaKZdAdlJbv74tqt2Niq0C83X5cKnB
sGgeIKiOr8uF/ZlXEEcHNBgr1GugFrZM/kcBBsv8kCyotEhy4YPQcGiiY9WE6oXQ/8l0QOQs4ctT
t70dssN/xDCQh0hBjTx50Yc09C41HE9fQMpyHMxYEJjZRXMirj/mu34ISuTyNELiFMVbMHNKG9Xl
wnO1zGMH1iZQhB2X8cqpRRfwI1m4Pa9+rWi5RjtZ/KdMua1NJKpOEztW73DkwjKAqC8Bg7aFOH1N
SYNfcvHYd7mu58/25nDs4h07gWejQQQpyMXTvp6eNNysVcmDWiogm3DwiztApweugEOdZHY0yCKq
CP+QccbRa4zX0fDO4mQs5Kbv4ZDzTl8mqzxFAbFLprKU0AH2A2SP0zcz9brMOFszvhJCbxHycPFT
gk0lqmh+SlrYvwOneC/cR0VCvBx/Mse8cqPpVum5U9l9Tc3ha0e23YU3UCjfk5v797XNPQuKpnEd
SMiuDW6zo0jd3IkGlENQ1yilk1Vm7DdYGFJ/4Q+qDTvGcEj1lgIBMG0E8SI1Q+DNMadFkzyYPwBS
mub9jgHA8xc+d8ILl9u6pIMYXmnrEHSjgF05DAl5C9r+vbS6ts0HvlQEuhXCwYoQoyrETEFa1t8g
uj6tumgmXFQhgL5+6JlZddOVQxdv9v/H2pk2OY112foPXUVosoavmcmQkGRSFFDAFwcNN2VJtmQN
1vTr+1nH5BtYdqR4696I7mqgqqtOSkfn7L32GorhbbHLblbVaCLP5c351PsmObcdnrM6CTT1kKOL
Jk0ivXdwpUMqCy68BXXhhROKdVGjwuNDMobR6ekmDJtt520cpzeOLppUGoqG0Br15AGDE5ha+cht
3HEReMGLJMVYg/GiGSmussfCt4zC+PkNeHld8Fl1QuG4OP+6i3bqnKHyLRNAnBD9KC9Tw+CjgjJY
AfemTiMzguSUVwOm4l4VlmACRV/9QfWsj3L2YWDJwunJwmwfLPP0eYkThy/B2qHRQGlTMc4q5RMB
Zm9uf7oPTFPe4rVAr5pJZTOtPxsH8QMwRhO0X2RtXgdMQ7M4ucnw6f7/sMhZZzTtD/DL3J3zVs61
aj2YCV8XXgVyxNEYrbj0faZ8Pk2ITSZfv1VsAj5HunkmH+htR4KHcgBq50Nm5d/+4PR+/jky7Dp9
jlmfee063XrvBOcr5qVHS6c95wP/yXM7R3+vfacq27Stv7oTA36jEJHWXoQwdU1at5nTwei3Om5O
vhWRXTRr04EvmvCEx5xmdgv79Lxr4fsJV6B2sPDBt+f9eLyq875zcLrihtf433QEE4BByY3JiNNu
GEswrhKIrbWKvObxM4eQEU2uEVKC59d0DraT3A1lDc0sFYfDt336bKcwsyZ3E6/vmn3wocdzQU6y
Gt9oVKYEECxaMI3gGQM7PU1uRRoRjKaBgc4ciS00//fIhH6CPpXq+fxajXrp7HsSUQxXFO7xsyZ+
vQfU9oP+bdkirsJYhIijfPSYNIEoEcfUN9BfIgv5mJ9keCyCr1wb8VversGEMs+7iQAbr+1axiao
u3AzyFEKwEFI0HZcl4N+BdEnaNu/qqDzrxpvZCMgiQIm3Nmtc520++K28GSE6PJNFi4CkkO3P1yV
TowDcsK/uLdgR/LVQ4FkAg9J+KqPgccib8z5wtGxKe65wXTJ7mCFKiBF1vV2jWmMfMNLV4sQtyVx
HSw+qgQVcPcl2Vfjbd4yoOaAvi63GwA3T9J/F7WXMVIh8OFF2GbhTZgyrtnItCY4fA2kta+L6XuC
zwsZQFJgj9+7DTTiNTRQqoTSQurlpfwLe0aZ114JgidVR+nY3iujvtM1F0Xp9GrajVw0hSzz88pH
qZc412FMOsz/6VZZd1htuBv8bvhLLA7y1pa6/kv3og/HmGwyWlRmLqd71RvjpnH9wX4rscqmr26t
OP6o4zQJ8o9tNdzXh+LN0VcDNhC2whpuRRMxDPhyyDteLnt/YP59cV0QSgizgKwVzpvnjHyqMcd/
761Geip6VOyIhvtkFyYHQEDCDxoBSUogJ2o1p8aJgwHVkV259L1cKhrhI0G3h3OPsd6cF1LD4tz2
GNSYyr05BDh9IKkgqs1v0O6Zg5P5pjpPk7wj0zKdjtI7ienTUaJlVBE5FlJ/4NihZnL+NfsQPwFF
DMI0ux3RBJA+YfVYoQPJ7ZL1izGZjGllNKBPHCgfzWA+/plXETa/ySuNMzWoFdfDuMTlLH49fNco
U2O+o1vcUu9wsbr4fZ2zC7JOd7QPgZW8k3hLb1dKc+SvxzYe6NBH7iS1W4Lhg9pgnYzq3n1cI8Sd
rWGDh1Rrz5+GBviYP7+VSzvA6JHCZ671xPsP1u5+fSy73T65XTfuB6VTiGfvokKvWvB4JIoSrIji
Kb2CYFYD1FT+m+fXc06+4Cb5fT2zmyQkXvYAWMhXMODfyO0mjEZCbBF81L8KttK71n4y/KtkuDkM
iGJSF60d2hQmOiJZyOdRzbmIRuWUfdwl4QvXsT8Ihu25VewNNw/aPBkjPOGf4vr9G8q5fiYAMYpx
YB5iVk5PnKysoo0XFsdnLGjHbpnHo6kRMI4O7G2S06vL3gISgdYspo60DBqbq7LUSbhMdIlVac/e
vUcRwXwS8QIC1PmehHRRxhOdiz210avGqQ/kkpOmnPtQ00RJaipuoobcv+ukTrFAjgqLPhcy0Mt+
A6A3QjvMV5DAbJf7sGgO1esp4j7zBhTQBWFz3DSkjuU4mjUhV1k0wjvsKy5Qm9SZq7Lg9C+D5Fte
ISg3BmKNJ0qmX0dM5xFW9x6eI3BK/06S1Zd+KLK/y4iRTDRydySN+2h86cgKc67LkcuxaabvkaXr
sLG866Cf7mFJHnT5OcDMoGYWIJKIEhHpGpGDmxbXqZztpYZftdWNYMok1NGKceDHJIVIT1QETEcs
KB6ittreReEGel/aZe/K/bq49Z3dcN2EY8zTw7MLDS0VNvcsXDBkoCUmX/12mvjPwAavi/19urGs
N+ss2CVX0bRJX1gx16SHeyZeFFihw9634sMXf1hnN+PO2t1VqNtf770W0fqBHEKKeSiA43VWbO3X
4Y6Hi1vE/vr5T9C/cBHRZrihg6oJjafZNr9BSFm8Kld55B8ekoMSH/3ui0hQfof7PIIQgWDG5p9I
HZGJdJYJB0ma4S/sSaqrTRB8F3s+6rmnhDQZUNLiVCPJ0vjvUENHg9z+gFqxA/iS70AuyWFKBhqq
9Xg7FiOBquB8iHfVFHgoMkRO02RMPJzOQ5ov2rHZoyoy+E48hCoyizLRaX9wUJ4DWO4K+EG6eIpH
3KFOP2KYuV5i26lN2a1QefDZMHzROB72Q3RggFZ53xLt0hjASulSAuF1+AjrkQDCIhFrWmFuES8J
0C6gl+6Kt4UhjAcz1Z0L0OqpzG07G7M7+8BXkx/w4+NrKbmQK9zMW7F5111FMi9hznlfR6/SEffw
0Umdt02CsZVGqI29KV/6NT2jeLgorKobEkGaF1nPF9349fauqDT6X8WfjTWdUBXCzJzvXc3XXq/G
Kb0Ki6tqXNB1zHxWNRGBEQMrlbkIRyjC09MH7228tguYXJk4G/k9maAl2Msm6lJ0OqZDmiI9nfyC
ZkWRVi8kBFHjxSflfJTCUvHRWlE3iTozqYhXiaKkBxFfwfeKK/mUTejwcSYYrv4AIb9QtDCDAKhF
7sbJO+c9WpFXBuM6HvBO4tIH17IDTUdv8ox5WF7g+we7Ww7gakll7efnMN/W3U3fqadfM9WWO0Ed
QDnghwwhMEwebCyfcv35w+BS3UKXuYJfA0/LwWrs9OnjXJUcotHDSrRhOaBbhkumEDjurmTPPUtH
p/tUTG6lnD/xlTu8XMQs7VDmZ3TVC+u60AUzx1GvCW1qRaLa6bomf3MY26px3solx0ShTAydla4E
50hZoT0pW6qnRBo0WcGlYqD4m1LMCF9djva91AbDpeHNcp+ShTgfdE6YuVdDyHtVvoPeawcRapW4
d0+Qm7Htw5ZM7aG0FFqgPAiidvje28AhSIa8vf1+Wrn3IRR5sfmaADv6YCla5FwUymfFsG7FwUFn
cSby7dzEmVKEDdCH0b5j5q1ZkyzIxGpFhPDOlPhg2oqMcabx1irLo8FHt7rp0x2No5gWux8KGgkt
mfbgTG9bX59/0RfXyYEbSLmq+JvZi66LQzfkSTeSOsi6YJP72+EvMW5F7tJ65SlhSPXAHiYYGnWA
geYG4AWs6DRDEqxpmC/o+6yMfA9o1c+v8+KHEoO2Ymcak4I5zxuxNlySI8Gp/3n3EgBrwIEzVnWj
iQZuOljHKJ8c/pBsFFXeG3COslUc+EkmOdJwLCztAvKlVCnwQz5lqnx9S79d6Pxr66JqbepP6mbj
g9/gtNinFEmAAsqFhQCVux+bdXgj7V5KU5za7405KE/7AJ8OH38uXxmbWRmvGdephTVeKDq0PO5V
HzMjSLezNY6jtQsc6n4dwgrWEzrH7OqNLc2DESdjd9kk4r7oPGS0+YsqP7FXpTfr+PtFuNj+Xjpo
4CwENqgw/zsXT0P4tHv0w+2DjPllbiV4SwdN32OVOOBlIv2f5q6YaaqS6bP15+N9L7UTFd2iTOhS
Sx78vqYZhN5RUdvVNB5wfODeoEny8VZRBoq+g8RSrg0QJbC+1hPtuA5J3NF1Zxpcmhxp84yJAFLk
hRd5cbP99rxmm60LOAusqT7QvOEvJXtpooV1/pGp9HrrILQAwlBQQF7jgSJppTpLEriuncK+t2V1
jnW6ZaNxkKsT2uiFBV7YaRx9no/SFvv2IJjhp2GZpZsyoZCjqsezkwMFopURbKcDnRcD+JHOkbpC
A2k7YXCHnZokl6UbvZbAFiLSw7+a12CcB40HZz9jVzRbV70dE0h7QOhNBO6VjzgEMOBik0UcrpqQ
SjOlNQk3VQ0jl1ZlPmriaeSiHnDf8lV7TrNlCPX7wmYQS+G1ztgWEwMugClNKI3Lt1RpIn4Vdfeh
PTgy++KdUq/ABDOCGjODwOHCz5nhq/4t8QLyENIpAGKxBr5w/rLKQI5VnCJMvGarrCOMpjd9bJvh
rNiQus80+DauiED8Pq8tl4sOnjPacn3O0LjuXirzSaKxpypwYbudnx+si1QPD1Kfi5HU7LUWfYCh
y+CSn0ShoqRae08DClz/1PjLwk/1ndYkC1kRpzuG8eoXxHhYZsMYPthp4w/OqKR7OFkQNeb9Ar66
ZTJxh5lPoLeszyrsDFTPGE5Mh4gLE1tL65pZxhuj9xr4GyUYgKz9mi0d98ZyypvCajA4Y7sCUDTc
qdIImjRgjcei7Y/M9e5a/6OhdaQIq9nCN6pxNAZtsBq/jtIM+zYGVCbvjTlW6EECkrGR5y+R7C+U
Z0g5QP29wI3IE4hmR1OdTlvancw5Th4hpkh/rdF3Q+2oiYWwQmWViy8np6iywGuCEyoK6Val0HtS
YzNeLq4kiRG7wwO5+4N5lW682UtiOIrSCQXvSiXF6Y1I4lfYrDceDSdsvgQ4/koWGFRqb7Rz1Owk
8CR9RJQaYIk3GTnQT+gDjHqB4ZoGK9LIGL4v17cqIaktMKRHl9ks2UNduJbQ3Eo5yFgqpCyf3eFh
7ZRB1MT2W+MDyQRVuscnx2El2aqlkWBGvoKaoj4dEVqoenirpNnn3Ychu2LhOzzv31kc9gouBtxQ
rM7HzmHf9gf17xr/td3bpOT+TKxrM0gBZBO4GDmAwQCHsuaQjE6oRBm210ahhf8XP/kn1BtLteP5
nYmZDVR8L8JYQY67p6+62NjsgUPtvLUZhQrhkAJSKihDLkGhgIkdPC9hDsX7jCCjYWg/lev1V50T
RinAOSFJ8vBAx7Xw4M4XB7IQuHi/gQXBTZsdrAUIv7XaZkRV9XymHKyyBxHtV4rjhha0rBg92zgY
JNAQEZVjE374yzAxVDceRVpHerLaLhmZLazw/EbneCWWCLmWz5h5LmawyojeIMyYiPKlmKAJ7qan
D0XhK/ow5I4uhr/pUScmKDacfbAsTRrlXj0xlv4X6/KRN6jRIlDrDF+NpqBZeyn5U3x8orSU+803
bnDQClotHMJl8KzrUjMJqThlCCU8+nglcTWxHf8NjZnrKAAnAu7mPuKDON1uWR9Zu3FIknfq6c2k
qQaLZl1GmCJVBL5STwZeoljrWvIxBTVTZHxfhO3+wflx4T3CwsNTDAcUIkyMOv63PqUAJx/q9W74
KPszrUuTbeOfiTVbvmLWybp06BlyuNd9koVc3tObwAcL8+l7SNrsH4h4zq9wepIVJ6fWhbmDvpDf
1pVZQwVrsLANoVE+mApLeeLUqT0Wqb2H26drPN9zZPBpGqs45iTe2vq6PFMwHtyntwOWHDDRfKod
HGDn5hwZ3qGOU9fDg3ToZcdEDiGnuKyJQ8uOZaXx43kqIwXWyOFEmj4bs/4m+MhPfKecLLWpPjaw
ulTkTmR3jMG5xuViEtfF3/R612EU3wXAYpbL7X20WiJ+5oOGojI4yX7ZfSkiLXfJiauv9q7zYMR1
PlRJpFWabogdqdpVNuZqSNSQSzUj6ZUyxK2Mc0SVoUTN2poSlu+ymsSU6oPwrYXP8+y1QqXGA9CB
yg+uSOF4+lqLFUYONvHX9/pvSXcK0/Tv/fbwt5h8io6VY0fUQg1uMC7FQFK2UvI2GAf/I5Ki/7u8
1c4tsChMAgeUg+6E0Nd5gEW2TkEWol1576fbj3kbfNhskopIkvJGsExfI46FyZtbtE7yACptXP9A
FFTTCm/O+9/G1bxvmYplEuftw5s1AKM0IpO9pEY9r70xyOCKAPzAxRRhxKwfnVbVum/SuGEzQidL
odXAnhUunhx4ggH7jmReCQSf6DO6GESfUe+uNXYtuNdqCeM6K0hEoVeiFXxvF1nEPALSi6eDkzN4
waxBrgDBB7vh6mrY7MK3IMI2IRahIB66scpW//dIhDX2npB65f36h4fdma7GLI5YSmjpFHewSk+3
n+c0uDsOk28EP7/nnx7DT/NcsarHv/LmiEM9hp5G3/H3PP6Pgk6/aSbTgGcr/zT6zmfGPzCYtNP8
JvquPNKn+FISSc0f8M8cw0p//eIrear6W83xF0oxRedHnOnXXzGm6Q1/QGjp8f9Lkab8I7BDyf/s
W+WY8k8SKEKSwld+w5/yV/On0zdWZn5LeCm/4L/ApEx/IbmUkNDm64R/tNJL+b355fSN3yjHdHvD
P1Vji0uiKVGmx1xTWKkKEv1m/vLrN3gJJ0o3Pf6VrFKCSqdv/M7WP8b/8HvyRfULfJZ6Og79o8c/
wbxi+vb7H/Br/sF+VPLpwmljZOy/n9i8bzhS3G583syQzNjtt1vE23EAZ1lXfvRLbPfKFk+LqBo2
OB8zGu1L+Dr5aKVvqfTh0Aze4RWFXnUdkrWIhltTDwc5nCvMDn8o6Ob4QyHZfCOyejRgUlBTK7g0
K2LmiIYVrQrF86RgeozIm4apJF9AU/VfItfZX+3qPL8es8PLLqO2rEl8quGtNsiDbkqbud8kW14G
8VCk1r13Z0LCeo8kK01Z/ajAtzsPti9MIJSZvtoD9uO4wsFUajwctw9V89oZau9vfkpoF11RfE2a
esR4ebThoPIfSyyhMNneZpsfutd9k3yz96wX3WZPvYSptr86YBJOf3O7PnjF7TqpnOSa0xPiVTHt
SMViFvZ3zpF6nayr/T2WcfFfNjM2E9XSxz9lTh41NG8N5+2V+VWSjzZzLqSvfeSwfhBDe+BTxz+3
uG528uXeyZ2F/ye/Z3Y7YWuO39BjjgPXdVhMLSNJWE642MGtWsngxfDbNq5PgMfB/2TbZXzXd/Ab
G7xG+Teug5scFe51v4UXVWRTd4P1vYvlFwrDJql6HJw37YuksL4WW2a7dccPb/Kh6Fe/C6y290wu
Igrrm8khw6tuMRAWC8MPUSTti/2LaE/5CtkwcpTKNDEd8gOG01NaEwc+puXLw67/3K79+AqNOU4q
IUYjQJqPKntRGn7qegbgxYAwtxi87atuw5yvoPVVxtL1dOjSuzAtan4AIoLqTbt5ZU/ESZV7a3PN
Fzrhus626LcaTbFzruHEIj5JeHaJx5/VHh5/+pevizS9ytvcubIPPMtszcjba3iWHsjXTdiiqfT6
ljFlySK9gTVZlhCtKU0xCpATUQlrwKr4Upa+TY7a008zigGfIy5wTmKq49OjeNrt+9Gxgt29kq/L
MvlHxZ3mHyKUSNOnQl0qbcGBir8hXo3P9UAHQXst/E3ukmhQnYWVmSb/dGXMFJi/UQy7EQD0bGXh
ENtpm/ju+2AabxiC3j15zcpZTPKZfOJy6EPrUfwheV3pPhBbWXWpKIEc1LAsIPMctQnSYBEXH+2g
7REjRtge27gl/0zz9GRH/ZpZ+I/7cqzFTBNcR9maosP1DkrcIX+QeCcvIN9w6KqJN6FRzLnlRqB+
NGzYpBn/dXXywkVsnhG2d/mVE4wrBtNqs6k5cbQSGFFPMC3lXjclDFw1yjRKtXo6fBHRTvVg1pGl
Ju6YxjbF9gD/gV/Xgvyj15J6LkPspvg7efAM8TB5ogpjuGhj0H66JcLcS3aAqzYRNdTWPYSTnmHZ
ax2lJp1v5OnaTCoAywyykZY//Aqg28NUTV27P/A6mFapVRDiV9pc0zJOjxKkCt36Tn1EU65/2sS/
w4R+MPI4u3G/Yqv0w4IjeQVHsLw25jfxjo98Ip3NbeqfwSr+JDMovayI0LoSuc01E7QPODS+ExgQ
yVMLSyk5xBvwFXhNnFp1TRFKq5sylYc4rTCQnFQdnVL3ROpULyWJoNEsIQ6T8XiIH6zddl+8bmm0
588LcHKvCWCR4JHOCiXmDC/qqmFbxniUEClJ9Dqmh9I62ofxU25ZH/tVSSnpIk+xvxu7Dk3zc02r
bL5NEaeo4YTp9qX/5kezX93LPqEpiEdKUuurxs8yZ8/j9ZUkRhrA5fQpRtkiYgrpM8peUDaOCA9M
E1+I1tZHoD0eSmJazSIBgGdIoEq1Xx2+jv7qxx+oJufIlHkMqFAZseNIzqjzdKt5eZk7znY6OpUk
KZRFYtSQiUPi6OG+SbcF9KSrTGPj0hHZlv/VJ8pYU87xUx3/FGdh2Rz2rLRnWbA+ORdBfuzziIIa
CnKZEU9w1xTIgxg1mdKecY4poRkl6XjQ2aENZUzZgNTV2clU48mYcrl58935ka11eYCjMSRe2PDz
vQMH3m/hnT/0LhkkzAubgG9UcznB1tLLy+5fzl9ysG0gT2p80tOOJvkP/XHDLDPJ4TBh7iTQVHkV
hoiEPY2Z9jSchb84eJJsiSuqZy3Lmg6oUKz/KVrdGnS8YRzNCF3cCIkqj4beNJSdYLl4acR24buB
IgxMwjgh5Jyat1uEuOdQ2RTFSt6OnNrAr2U/xveBJy/UAzCSJwqSjE5kEK/TQQmHarWW6QSX9wnT
MZBQblCIpKebuOjrtnXiIruTvs9Iy8B+lbMhX27xMXL0jvr4IPBR0ZBdIQM/jV+YYNUOej3pIRf5
rUa1c3qOm1rbdyhqVwGo0um6wm410rrnuwfDu50IpepxhRdvAJtKStUcFmFKSRxwI8EAFgjcTe2b
re2hSOX61K7xD/BqZNi1jpviKujGu7JllsTdB4H3owBFSRf0ZzVCYsnMjPkgALs+SklDdLLoNgsP
WOD9t8UL+i5U4yiuaSQRYMxhjN20iStCWs0wmKyfbxJd98iCjgEbvIEERgymBDr/9eQx5PgRRURJ
b9LXHZYMsp0vqAn+H9c1O9bqACQWPcWW4gkENtu/l1mCSbSnQlHpYoZGNfgxDt7is5cxwW8wdaWn
0rqMVmWZOTRHGaWH05EhB0ds3kzgyW99WBfH7bYNN7sHMwgAz45KQAHsxuSvKbBCrx1hAoJIroUR
m0JYwroiZD5xNNrgnl12I7i4LgYTggMALMyJ99u6islNiYmvt4ZoIJaG0Z+lxOjCZdO+RNf4RgNM
gzLiVihjaunP/nPaIp3P0Kc9/x7PCDhGP0jpiRUeON8q0kn8+7o4iZrDZBMyhUmf+HciJPUNPWyC
h5yYOH3P/dquSArm2p6I9+RTUXhk3dd/b70CQcqvITovd0KcUm/jn8tX1Tmgwov1+dC5RUkHINL+
dKFeNPBqs2z3kNiIJzriRUWrEzUiycrX/m58K6YguVY/RPYTnUO8Mdm1ixPc5zxpA/wJO+W6wEtB
Ixfh88oWl1pN94EwcOkaNBvEuO6DSW7tOIehckmG+mRQ9xTsMG3bV9Povda5K8xc/JbsAORFIIXu
h2UQ8cJZrAchBBEhOwfD/H4o1vLBPhx3knHn3DJypqXRiaBaQjMRw8xlvTZ0KTkFyFDv+LNZn82c
ZvHLu1DvGcGNsQBhgXOjvyLL8jSY9tBUE8bgDs/9V3Ch7e7fi6Ctkwr27W2UIkm2op9RhtopcTh9
zXip5xfJ6r5fF4yXGDf1QAghE5OeaaHpzJiCGQaC9FFSj8pcJumj12JutJ3zKtgM8ISZXVgQ3DWI
8rLkW23vKjSclME4ANc9URwy4o5WjECQqeuqFG3Kw+YeMezCVX4WnaePSy+KyZVDkPz88A5XhZd3
ySonlJUWTDHUuD/k8ixHNAemyiUEJt9nNNht5a+uPKsyQ0Dl+hpFBmYJT1pEXTJSCsiush6in7K6
aDbZS1bw0qr/ANHie5pdrSdrn7VIGQe8vR0ivOFaJpZoPpWBos/oKJYVfh6/blz6DA7Rp3ADU67C
lhYSjUz9dtkCwYzVztZFCwlhFXotavfTcyDbxukQ2mVxR0f6Uk5KGvMrn0bjLZWt2v6KM1FZorZZ
jqxycNfxEE0I0Xz2SD4qbRsqsU34qYjmyYauCWNoSbY1+hdtP3TG76Hff7IyKACooNSINh1/D+MY
C3GMuhBtOENoWNw9lz50/KJktQF/k9HU7MQLt9HayYoNPTk71AzMMCPWWNZcr0haRX1W796U8DHo
9gwPkgPMcEsgy4tbspwQdMYYYlezLhgvGJow0z6TxJdJ2B5gCT0YiSpBHmZH60TWRA8L1TdPHZ1O
WkFwujKw+vykQANtFd7tm7K0vprCSZLlxYd36dNzkbVBLEWXhTZnVhlOVdvDPlH3uUHvK6svfwKP
VB1fjvxOgoacwWIDX7iP4QptEbrA688HFCHGFFM5wqi0GD5/MmZPEIoEDiUbJnAr6qsddlhEIsjc
4fk7+eKL95HsMJTkKZO3eLrF6yKrt1Fc0pUx/ZMBcZ9kUGh48SR2m5hF7Wuze82Kj64q8iWVE5Vo
nCYHdrf6sLAw7bjZtwdF0ofJAFfX9c7IAk2xb5tgk2KJJ1sXvCLF1pcWT1FviUUVivWxnlbkhD9F
ec7WnFawaJ56xecXdJamqq3IDehB+iHdk5d9+qS8KvC3jGd/ZRlKtkG1Z2oCsgsbCydk7CSO83gO
XnAlVVgiMchGR2W9D31N1HvNwHXS2i2fOywL6d/qHXDa8ws+8/JiwYyEUAbAy4I4EMwWPDnOVDSF
Y2FJyG0AXyzq1j/LbPfRHyS/CK4jL7n20dJimgO3DvSabehvrX8av3kwXBAa0NqCRVUz4MJW7uPz
CzxT6GmBiFRdMS5c5KqzejA7bOtqTOK96ajkk6DcPt3mzbb/Uq4ZJHTo0rnNpb1QmIpINTJAMR2p
vg+pCEtIsjlxXPy56mxVIQrfU9Xk0YfJf0KNk7pr28N0ROxjukRJgf6FipSfiZ5UYF+M7z4cnNNd
0uV2u127lXuns6Bs9fWH7F3pIO0MpwBoi+IulQ3YcwMyWXrgTrKlXjEmUJa4dkZCcKBq8QymQu3w
AsKYMW09LLZ8l85Xiv4Ihx+aGLCz+bnv9EO3CddMZShiIwRaLBJgbMToNoIE38AIkEEKF1SEo5vy
hWQ8o2pIpH1lK2sXd5H9KPaLehl5tz+/T8wzmx0FcExIwojFnYjD2T6xEOe1Le/1nsjcNxIzlFsM
wbgMdFYZ5IK9I8tKBYo0afdFdsoysxIaI/6tNnlz4GHH5NBzYpSOHACxWVIwopjMSdBei1mqjaGb
WMlBz/8Qlw5anJRk9scNQyk9qyWKysmjKFt5wFscsjiUy05JdU6JVciVH+cfTa1gsA3G3FCuzVN2
0QEy1fhmRjiyBVm8vs5n2wQYxmwAXKuilUsRcLpls4qpWnLw+Qy1ZXE0K9vknwShrABDvXoBLuKm
G04mn5cOMNMucv97WEUYNy0PLjg1zn//1EhUJj4OMDMElpidYVYOWcDd295/YizExZXY2VBKyYNU
UdvQ+uvT15Vv9BpN95eIPMaNl0bgDzKWzlts6Ds4P9DIcuOTi3L6zLx1vaqHbbQx1bYqwybDZRni
DJf+GxFnbFdVa/LCbvcPyc5/U43Zt7GxCQXg0wZCz/CI+LfrCmFPoB3hJPJnpUjRcm9FVUYSBO9S
U9oe+yBh3IThsdMgPDHsMPMnpJNP9BkdiUb7AMakSlrN5X/9HjliUN2xyWBOcuafPq8Q39V1vCfT
pq+ZXkBg0+UpNzRTF/HVNUBHZo9xFpq5GAQ2cShkSaD466Pp2VL5Yyj6p0cLxuzoMQQ2uivKjdN1
Td7gYNtYbkl67PBq2ODKV1ve/l2yBZXwcnwm8o1zvQ039nU9bccbWQLnLYbGQIEV7AXyRBKbGXWe
VoydV4CCDdOem4SsqqtkhCyYONn2GHGdTBjQlmHZ4C+1x9i4h9xUakpKHVO9KjtGqd3OebTjjfsO
b5AIjh8zT8L9iGlJ+UsE1fR12fMfS/ZIpkWuaruGGX7fMofhX9btGL5MUgV1HBplwR/VcbS98qiZ
ryx8V6+SKPsYlWOA8S23Z07w5VW4S1ev8130s0hYcr7h00kmTXVbDBdaXVIupIJpv/LJrqmqBS7D
md7UcajsFLTDpN1lMDA7e+oRmVFiR+NfAjPEVxXnR0mbmFK+01mn01IOsBIGC3gQeUmkal1HBigB
O/1PDhJBGybPjNQBcZhkzCDB9NFdBC9XQZScF5kT/VzY3zqH5vto5dCgKOfajePZ6e4RFx7s8jY1
yXeqteS6LjKcuHI2EyDSJn/oHBBvSf2TiMoC95/6JwMkPL+oM5c583B/W9Rsc1s7RE7i4poQWKgN
d8JNdSDokNJgo4EvVw3/kxbJra5MPbvgYA9XY4ZHBw8wTTEgWsPuP4pDqPdLJempnGWmFbbvtg1u
f6BR/ICSVT+//jO9LuuP4UCLM8zW8OesV6vbu2m/3sf3bWJzQO01ajMYq/KaGzxUpB4X215XqXQ3
YNGvUPO/04hO7HDVhO26etgW+5dNzsAdYlZeeVTt472suBUyphEdQ23+/daVQHe516o2XJ5snFml
6+chJziG47ZCYTI3Zs6GfBUmltjr4NiChEzXQAr6UcQBi51Jl6Yuir7Tz2ZSNKfo52q/e1j1+ZVG
jXJ0UE+bh/6HDhafcYRkHClmaNQwuaMG+xfitfnaZwe4BeV93QUlYgt9qNRbZoIa4fRnxne/rCAl
yjfG53iEqzg0pzc+BEpjXKZrn8kwjouiEoX1QiTvvHmddvV62u9GuhcqEaPo9Ccbn+0Ae0R2BTuT
sF2CdgHEqE6PkYdcL4f4s6YXkv7h5eJcyZM1rA63xVDeasimCJvl13/msq7VQgSA+ksdClA3O+u6
oMpK0LMc2IKzbM8kmG2r7SswFcjipZQYZNWRgc023a7fEp/9ypC4bRCurfvOS/2F0cqF+p9DFJ0/
c1koIUiNZ/ffpvJ2Xehg2fSrRxTOYm+ICvul3zEoFw2LWZcCUimf1X5ht/d3MwyvNHgrXADorf++
aMN/lhNnLsArrFHzAsRYaEFMZf3b2CA7wJXaN0GO1yXtlDAKk8oAZyL3+Ub4BsRSFsqrA1beRmLp
06fgucEoWeZGdkXFyhjWuJxvGKXCYrEsQCEOCOXx9C5VbAxZ6PkTDGeB83uBpsqh4Al9+KxzE9Wu
y7H5j4MtZFtZONK2qOqHXFOuGIGst29976t3iLAH2NyokwkP6GmS1ee1Xb1QN1wGzBWYrsnwVn4Z
PhxweV0rAXZIplsowIaKLU2CujWltuta1PQpZ0yo1yYZlfDxDtqRAFYBpcqMVOMj69AM/YAgxn3e
fyy2060kXOWOOsOM2NSYgHndGPMHLHR44JCrxzr+4u2bL5yUDaAG/K2kxokXsai6mCaT0lbDONBC
Ne4N+FCiXIpflHaNB9Q5aMK5Lvu3drKHM8E4Yw/9ALSxQ9le0sTnsRh35OjppBaC1+0oYzwc3mtA
oCfJomakeBxf5xPZVwwg8ij8Kf6QMAyBK43nf1Beo5kWkdqF5urBhIpAJxra5v0m7R5NmqAA2Klb
dBg4bxZw+1h5MDWhXqn/O/3ILGruoqsnzN5JmxY7ReFU5cRstebOUtQT97AiWTQd0hBY9HD4Px/1
mESFLwb7cVm8d6ElRb2BGodGxtP0f1YfZPnkp04abkGvIH7DpiotTknmveIiicWPHRZIGycmr1K4
ivBIE0nEw5XDr/j2ywLMC/0+3iiAbYi/AnS1c0aG57WrslhHHEoj90zEcJwvQZtR6Jp2ssgZjcMz
pBFE0H9VjvgEFsyCg8MXc2f2fCmIqIW8KWLdVLSKYFNHGHntF8sjJ04mbAh0RU36AxHuhWNLPwUm
uQw8sVOZy/gLgqrcrHHJlOHp+omy/aADglBopbbM7rAF4ivZ/fA5gXTlK2TSTGv4ymTIJwhDmk7B
2g0wzY1huiEjMBNHGvW1792n2wM2QlwinBBlBUkVjKwEuCtbnskvBp8f8956KGNJ7DxKRS1kX12q
mC2ac4n55DvoElKY9TKeZNQlaZ29JfvjwGas2QQUT7qNBLZpU1oZzu8psKX4FxoHSHxpbH7t4TtE
g/Qq8A+vRKWyt5vX6XZ7u42iB80zVGrJZGdbtQ/7TUdNTI2PQkFnY7jdAT/hZoDGV/peaWl1SkuP
UDaYOqf01RtG2Dybxg1TXIVu9Nk0e6BBamvDwcc7+fhcOfGJYXk6eUwAuRe9NuYDDEw5sn8qltAD
HhJvUD4eugezjp8KU8WvTXCTRRXbDxYVUrWQayVEN9cnm2+yaFWvbK34b/TOY9dC4uHo6PArYpg0
LdwkF2bnuPXzoWLWGckTYl48xFWxLcbN+pidocRfps3GcJlaOKKGHNb2m/+RyFYMJb07pWc/FYze
tvpYjc1LZahae+46IuSXC/YzzQlxFkjBuKHFhuBQmaE1DJAmN0/2xKbWfKRc1EJrJO828zIQEf36
qObA/YBuTDC5qGhGZ8o9Le2uYHy9faFKJt1rjV0d32nGPl12WrmAfqHq4LQBYML9hdPq9HCeqnrl
RsNIVbayPguXkytIMsBHYL4nAofv0wXbSF1kMqW4FHPFIK2WaKnbOI9H33Dr67Jy99IJDYgDlBwz
mwlJjztdnAexhi5u5f0norhkLCfaoj1xY8Dk0OQ6glcpLpRKMzE5lJM98fet0vpM4NYL3e0LdY1u
rNN2lzqQsQJWf5DHIJqcrisEGUzTfXQM2pM9TVSzJsoaItF8kjx1dYAv8U1FGQxIb/MupmhQwS2r
AVjvCAJUffBxoztLgqWy9nx4hM9kIBYHXC2ukFk7bnWbZjhEeWEcmAUfSC8pgokgTWPCzxFrEyOn
ZRoInpWAkGJxlb1w0/R2PVYvVTSGSPp9K7w7bET5G0w2bMgt00UQA5ZxsjMjPQXC8P5INoFXhNhz
vnBmXNm+yVKDd4qMWGbuo6EUUTKEq/r71i6/9S7nX8jLl0APerTYqLLC9bGdMOKuHbUmR7+IiWYS
TRKk7hCRUIyy1uekV/YepEW/+ZFge6P7SJwJBeeIHaRrJ7FwIYZwY9xCUzQccRr8ZbUTIvY1kNQP
Db+lc2+Yucn8S7loslXxN9Ojmj+1BeI76ljWpaIZnQD3guPZWJjhgi0INNk7jyE8DY22O/4dcj82
dvamuoher7kuiqK+7Sc4k/BlNPgPCQESd1JwrxhVUd68htb8Qa2bOmBPicADCIfkz0yKe39/kzTJ
1TZJXzibn6r+dMuoD8jIt7JWS+bKZwHM5k3Sk9LqcyuCeZ5+Ip3feuu0E42Rbk9mpzbcbTwv3ugN
Gbsrzj7ZXaHAyi0Up8xbNUORSZg6gTxAHIOpvkBlAUlSraoeE1DTTOgD/Aw4ME7IyDXButgIQy9Q
vhFMjb/Krrg3r4nnYJ4/V6gd7d4LIiej7VF9gWBg+Sno3djr4kOU7v82chNmWF+Om1/3GS8M9aJO
Xp3ItVVdT1v7RqWs4Bge6j9NGn4w2jt1+fhfGAImZUoCzcuOpu8Fujh15wA9H1SmiECpk1bfT+m2
10ctieACxdCzaZVJuxxMfPmVBJiixPIjZJh7+kq8fAAgShlomFfiyDa44X2oiQQUE+JoTyaH2Ggx
fplm0Jk9mB+gZzcBXE/gMiHgo5xo7cOOqTQnCy6cPS5Dxv9FqToy5WC0o/+rRBhddTVmbO0heFmu
g7utlWRXRZu8SyoKbn3JvfcqKrdvNRqkE77VVaMCNoJ8LxQzOQDJSkerjJ5mXbwXRCo7EhuxTs7o
Jd9JA0QdJGvEfr39ocNKzZ2yuw3muEFUvCOanV5IgmLVQmM0PVTrCbs7SEwy38o2BN45FD8Zx6I8
E4WriIJbhPZjTV2xbCl1qdinToZ+jLGUuOGz78TqyoIzcYjuj+QJxA+xFCbHKZRaXdEo1PD7npxf
tjdTQQocmFIS4N1oJKvws/Sg+hApjXDVfNsQOBi8FSNfv89c2cLTSlGzSeQhXHnhQrzQ4snYzlzW
JKbM51ReuXPTrrWYb/QQ/Xhi4gYbopw5IHWIUmnrsJPlMh+hAZ9U7WgcrS0vEgBzrOfXdQEh43Jm
pscRhL6bZu90y4dwDsZDE8fMpX6dQj73hfB0vKeMuWm0x6cV4JHJBfZUmJQn3+S/YjCoAambD1tR
o9KJZo1kHVXmDApCtPt1gjznD9pSrWlWXID0QGIjlBbih+E1/Ib3dFOTbtzSq0w2mrD0ck22iPLr
XNQv5NPZeHQ9ycANrVbEdN6z34MYtJw/+MjIwHP5CLkAqcsSiEqAxlkumbMjxGr6sKjLNjKQut1x
qk/rn6puhfMr9dgk+tTMJKD/2YMJDBftR+bWYhiqkwad+iQuvTQy9YZTSDiFN9mPIktqb6pLVWm0
jEFegKABIiC28lxxPGROeLofsvRge4lHhe57yTdZYgmHUm8je/B8E2L3Ds0Cw/Z+1Ne1gUsBbGYa
VE6eRLkFziq5aabwp564nMDkgvgEmEeb4EPniTO5wdCdO2dhO2t5860BFdWOHTqhc6ZVUbSuZedZ
dE806FVYZR9W+UhMJwg69WdeElJsCpJfdY8iNsLpU7FPDPtargGqkWUm3480Hegwjqo767NOdA8M
bWG9F7Yy7ZrD8EJ7BT+u08ftbTOvyJ1tdQ+z6+X2kN0XQfNSN4UpAg7AgZBYryIMnPs9RnXkvPfN
eBVF1M/Mh/UdRvHuvQLjkpJhYAJHE0VTieEx1zqlqq5uZVSKu+AJ5s6bR4qOhUHMpTaEMTefoxfK
6WOOEncTVtTZpg3vxUjM0/GTpDu63Ho8dVUeanLUbHCXwQ5dJJb+KSgCcv4kqjSX6DIyTAt0th8C
RocaYtFwwmKYiRq9jHZ5p4vbDzW9dBEwS2naa3Ap/VPoHYipi/MvCOQRlsbENBy7J6rZZoj8l0Wa
jSjj2vhNnhNa66ETvfY7CDt7myK6bev73nEeMcl7tEM0sIJOM8ztiVdIvhUxLNvGze2bfvW/nJ3p
ctvWtq1faKNqkWj5V1Rr2XITy3HyB5VtxyAAEn3/9PcbS9G5FukSU/tUJfvYcQOCq5lzzNEQH0rR
4l24BovemPbfixdzXe5AUTMHHmixjr/gGZRSULNIW5fwTVtLbL67Xvyl2XPyhgc0qdkA28dZg0Rn
ESTQFarV1uPnF+y3KSOguFREtpQOMtfxILMcoPoC/00KZDJO+7gBWRmSv7MC1y3ggveGgJxtyAgp
mZlNR7OE1UolzSGc4fuAp+SKGL1qs9yPXvK7ifXRANtMzhcpNLTNcJ5meI4ZCi8qrzmtQlGpvR4H
rzE/fIaeuFMKW36toVxeoWr2JPVulwLfLyDdhaq0jIhqTXxCUiMHLiwz8XmbzJsvwEouhtt8SM9M
H4X0KRQ+SWMXMt2A42rKbzEj10zb7sPLfOFc2vCrVemSfTS/kWuFziJv8N2tqRyUjv18GeZDzNcx
/ta1ZfswLvy3pFx+NANvedftzQWI99uMIIJtQb18gbB6C0pa3OWH/e4jMMEXVMU4ekfQOlSgq0hr
NzkS+GSXYZVFxIandRLVSXZXenxXAFJ0vTwdNjL0HV7BnIT1hJaSt2etqdBJKpwmHADGUSEj3mwR
V5cL66bBIfyiSNCSiw8cZSjIlzBdX+7iDfBgHyLTB1+/avlOsbCHuUcW2454owjmgPgHecwIy+P3
XyXT+gectHelyzofXJptj/4B4hFdXvGtRK7gOVF0t8RQT+b1/rZAeXDBlGB30WPb3IdzfFGU/bSd
3PpvS2Z08NkjuGMbmPKPBpn3opILG91+W3SrEKF2VUCLUC+yY3WpErbxJibUd+dYs1Jl6zYF3mf4
tdHXhpdm3yBBHfwRVVHt/YAbwMmdzntiAtLpfdOwuNqMRMXGEANdZuW3MEPdTelOfZuvu8vW0++f
8A24TOaWDj6tahwh+SSC5ZKEyBX5V46khVzmZFJvvXBH3O/G298QGcLqDJz2ihgkDOdjfcFZgFrP
r7CekHzYK6khx31ebBf/UMOIQwQaVjAgcq9UrhWfYk1u6/V6V7Eql0AV04GX4vWcOGMH3b+sSvfm
EE/7K0B3Bi/zwb+V00rU7JPrhHkQfvj8rpZJAXHQrARab5h/6RpWRkeJlTj8IW0QwuBoJtwdUvOj
3EmX67JevZRjDswjvoxS/n74ZJ80IVL7KvO9qFvxATMOnaHU9W34kyNksRf1rv/7AO5x6QYs1zwo
aqZK+9/HJB+wie7xld/v4rdeydOZniU6pjWTNrAa5FX80ESYm0yQ1jss1jsphpUH044E6uZYU/Fh
xkeBD87o/DHi3sjHSdYscR6x3BFkQ6Qs5vhrCCk24GVdB/h5mv2V02PsyQpjxMNuMLO8aBz2Zu7R
kNhWdCyxamWDG5/1ynHS3a2mard1GQPxapzoOkMAk8nEZik5IbFMoONq+dLaGilH5vBzScHhYz0X
osb5SGZYekGNtNm2w8ZshxENj8wScFZML5vc7bAvGM1VWPFHFoZNqbwwL+4MFTMPWrToJ7w13wIy
CPTP5h8DBKzcnfsSus01OV/1ZeEzpqIFg56z6Sq8NiFVWitAGvgSqhh+dZgaCE1vxhxPglr5J7NT
bn180xle+zzxgJFzxqryYvw92kNNeAar+7LcaKvp52hmdfRyfhOYBMmcn0pWNfuAldBCpWOh8BTg
TdCTPDtHA05vneCiWgWY4mqWWqEYn3QEOhzsycLvC/nc0cGrmKXwL+QiHMBLBfWiUQ6BxzeRAjZh
snQ9L+ihBwzQQ++9WR3my9gvu6u0SDDFICp92+iSCxlzFyvmHG5HPkE219HNssKFoWm63U0/98Qz
uLWhv1v+KvfkGdXDUGFcobV9QDtXQGRquzC9MyE7lB4guIx2k3tnZhak6FFI3PNtab8UPBlBxXLz
ntvRxYQDQw135m/u9sPqouryh9bpvrotGfROiAHZwqt1Ol5ckbns1fLQAvhVOxwDtWoDUue9lvAE
mFLT7SocMhC0Ib1p+jjaWpp+N5prrmHzyRs5xHGpiq6mZA5QvLPPszjwrrOqGsjThvXV+mjlvSwc
3kUhTh4ujPstDJGWX9xOd62TB6vLcsHoo6S5uOcz4RdP/Y13/oKJ7bD+HMKDsd/ruBumDZqBfeUz
XlnCizTJD3cFIPG1E0zxpZtQdoSHYvngrGWqcdj5t6v1+GXdrRwcmdmaTYQHSBNRHzj7tnrAjK3d
hnm/QQCwqm9WUDxwrCKEw9nApsp7mWrOHKVLS2ES9cNX+yM8Pyg5gjICkWdX/wfk/5A6E3fPU6Y4
gU8T66vNo/bTuC/z6zZsmfCu+bKYQr9J2lV0N/p5dJX3k3//nyIj/iDYZ+G7fDQkr0tPazGuEZjX
WthnjDe2pNXBuevi72Oz+jEaTFAWmbyU1fKjZDqyhU4TnCOoCcl+2XFA6vJCAXhBwFjjqIF2h3az
2pPv9Tbxn9ThnuGDKfxQrMrEYwE9s3ZkmWyFvtRN4LifLfYZ4aoi0bTcvpy5+Jblm+/2nYl28Hq3
QYTS6cPi4AZbFhcy6AYnGrDd0kwpAcUWc9SgWW1RlCBRl9ASwrSGpxqaSm4uBK/NoTKiyQf9gQcg
dQxebsSyWCa+/Qo1YtLRrr5KnFbhCBr5Dgusm6T8JqRo10Tv1+my9fblNyuCVCANhhRC1Z7isACt
dtUHTYOW3v0IHHShDkImcxGibWmMxOO1oDNuUNHIMTPD510z1IAOFRE3p366L9O3genfWlaAAG2r
tM+wqrGye8wqJLsve47WksuLWxR3qZJt5Yz542RWtKWENYg1kOX8rWsQ8EhFKE/HryT9hYqsQFHg
wBBn2Dn6wAnxk0FVWUS30yZ9u7jujSb0pcsJxbA0whI7gbEvpbFljuGurNejlxseSMuMnQSjGShy
lKxnvu6T5gdpB4gTrAJijjYn9tNDEOcBZjOrD0LphKcKJUO/ZRFm4REMmKGagTDDJxLen+NB6jk8
bE1dB/PChSL3L5r0k6aXYRrUpIDiiIjb4DjmyzGbdFxGD/ctaPrtoIuIkRobgSw/mzbZ4lN0MRoM
vTu5MlJgiGEusl65j/8guWfF7h8e1e1yl9/lu+i7FNMWoQRe1kwrbczNLnPfWn8RYOnz6YinwCSs
KLyWN8TtYArKW37Zu2dOHe0TMQvU9ArS0/IdgycKT9uwxKusgsHLjdv409WuIs2PMeUTfw+Qah4f
u8z7rzt3N+Ig4JrwcQ2RcSvln/pj2aM4hqkxoxcB3nG5xyA8OAOZ2MHwiwOMj8EcKVjjTwhP/Tgh
xA2mIhhB2ewq0UgEg/R33kQysGYPZGyqZJK7eoIRK60XO2b3pybZcroTKcR4yjf/J2uqdYEPM49l
tn9oQ+QioNxiM6qbxTnlfuwBcKG0JV2BlX3wkOTSPbNfwL2UpqtxvMW+ss1VgmOZf1kezN3e3d24
Y4y5BhXlWOsi7KebNqhhw1AJaQ8Kvnb230pAaVH9n38OLzlBawhDxKrajqb/iDz2S5Syt8VZwNrE
GkMnKxS5drKwey9Vq+SVyfzkEGD5T5BaX9+ev1g/zOtDUExGt0wij+26SZthEJa77TvdmhZTwPsH
U8/DjXgOYmFY0KoaFaz9Rv2WvO2fabnJAd4VsZuGb6JkXmfPPAad36VAtgZg8vlqAjB5Pr/ls8HH
+F+QbWjxUO820jNF/N8RhJVlq7luy/X8sVwxTQDx1NI3Dgx+RqOaPkYYLbUhJzXItp643S0f+Nq+
yOumyLpPTovrV+mdQbYjzQVermtfikuftwvlgA7k5fYcfA7/9cIZLjsZsSmt1FKjUUlXBG+LhCD4
OA9ZwEvLsHHwP4mFKpTSM9RCjk/xommV2B+C6DSlSvCTy+dwBNTC8gVQzcJyC3A5zCjcriC8QEQz
GVipKPNjTY1JqBmVNk322Jkf1hiIQY5NzlRBoBvGs42Xc/gggorgMk3fpPKRQbTXwu/X1WNFoA39
vJRKcPjQB47bqtnhXHe4Xbf5DW5tW+QfMPIJr7Oq5BmIQQEWdmS0dFvPjN/boT7g5cZIBLmhdfKE
Qqe/yNrPyIvuWb4r6LkhKQkCIkNVjP+8CbMmJYjssi/uev7t9U1xiiTCs2AzSCC3gd+1OsLPl7Ta
z7lzcN/JmDfax9/lFT/uITeq9xWwr9NC1/GT7RtMeSvtZEoifHOYhZLDPdqfEyOeMmEJLiQyIVgF
PBc32NF6WoqOTmxvAIBgwD7HE2nmZN3bKO1GEHm5Zyt5mOrrVpMHO36mUVlWm+8aiUg0nzGOywhG
ff3N/eI4oaCD5yyyJU5ix2ETw24KjDMVhioqfa/z+knNCSmOMGeZaVhDsRDsrsGOqGLawzi/5FuV
Hp319SHpKIm0rsYNBVMdsjAAB6hMC67YkvHwKno3rOcYypOk6Xyo+tymPdXQrqEuYjeMubsPG/aY
IFSUgb+vfTd/J6lhotkk6Nh78MvfytID0ZQhLTwvLGRGb7PbbiKEUqvuEQoaWBqNXsoW2TMbZ3Cm
40VWhQNuVquyu07T6I171lnMPWGSrDdKUdVbh6/nHb/2ZU0eu4nTCYRZXo0yJCxX/gwgGQEhbzgN
vFoQ/kLfoil/4lEgMNGVBUwJy0quP9YARLfaCNnMLhsqm7lMtrO7emtS+vwD+19idazcAF+SBbRZ
pWv2GWMBYD14EVb+T7kGZ0IjzME9R1g4JW8xFtdkhcSLzTrwjq13w8EFGduV09ukBGHIN/gVYpxt
EooccS8luIvILFFKl3UykWMX68ZW2XYEPYvBDtgLb1els/ZEBndL+9ZaWXFPaGj++r6wFiQv74EN
DPbVhqkQKwuzgJf3QLMsPeG/qw4HYzhlgj6IGMSHGYWzlC5tBemi+tsq2jVKXHDViwznTkGdjHeT
7Wt877fR6f9WW4lsBFSZaiII7qxnPl2efL/ElPRw7lDxoRkfMNjX0cBYQwarrkIZFeNOU/pegi13
5oxdrb55A6COjabpNLZhlmYbG7TJtmOYyFxUeo7oMvqKVZKI3iJ+ZQbRQ9zU87Qya+n94p3xrjhE
aB4QobC6j866hv0UcfdFsoxn8IGbguZpbQjjJAY6tlHBTAHSZfVnQGjRhVcCB0pwo7cgYrAcIMsO
3IQXzUeugK+ksR1h5OjCy8UWKpWDx0yoFK8+IYtWfixmA/pQ9vtvhsAjMK6UggfAmklFUvICNTrU
brF4oOpEE4ffNdKVv75Cr/W/ssKSB44KWBXRMudr9ofyumA0sZUO5on4Lfc05LwmfMM/1023v2w8
MbfiL4AF34YSqF50oywGyHt9UZ6SCrUY19BxWZtcKPa//zTCZm5TOksXrf6/3JFG3Eo9kJq0yB2T
nFdmLWcYSsqySh8WvPVjgx+IYySpoi1y6SYHqLmvP501IT3++n20Cv4GWQJ13dGWWTAB3+VOYywz
OQrZ6NgErgET26y78kIItzkaIr4TVf1eAaScxlfWxALqUgTzKt9xWT+NPyJMmqjJZWHGJH91Yaiz
dON4xHRaPSfUd24dCliaT0UNat0/U69h412pdC0g9FrhacKoa73LF8bn5r//glpw0jJb1S6E7I0+
Pa5dLw8LfJBHtN/RYL04JTeMRmjHqhlRxIlaIImsfPzobfGb42KsOZ0HncMQZxW7yfnr4lP4+jdi
x+4n3wjhPgjdoLvTPL98rmaOgv0QBwPt+Y56nwE8Mz6BXR71aAtf2yN4NnIBaY0LkFYGqFPbtOzu
kj136Lx03TYug2abgw4TJx+Uj15QA8gMyXI9TiDwWL4wBRIcalJmgGPOneV1h3mrRMxtEQxk8iqm
soy4dk0tSAVdfxGnv03T6jbx4+ii7VRpJkzGIPtpFME4SXZ20VzubpQtXQbMTmyWrOXblzME6gOu
orKYTPmFOgNscx9tOAttSmhpHUdZQARZ85E83HEoTaRIrVmOUcVtKG/i9sBQzET8iITQ4tLGv25A
6Z9A6QSM0j0sMdl8nMWDqluK43KvUQmVrKoJU3RfPQ8sm2R6hh1LWt+4nLvYp2puBH/IVuDtXjOD
jldtUTpShezoM6w5zcKFYWiOq7ZnOCGLDo/llgMkSxhOvb4YTnViWqQhs/aIas898eJpktBN+xgL
qdafMNtigXKRyaVX7qOWdAkVQ6ekQEaBUWJJqxySmYiOjP/Bgo+6mMPC+EpQXQUnQR8N9nuQFOP8
iZcK1pTg2PYsyRBpVGWBXGLodXA55J+E40MoB9x+nWeKFfsXG9omZvy8c9CUSxyK6euGB+SFvdw5
bh/M44FoPdKBmK4nqEC3SbXf4NRE3YK7NFps0gOWgbVtOQKRx+AbPp679QJKgbaYXWbgGupgstC6
wOL5ut3dKCukdYCrjWE5gHRg621HgwX3XQphcds7yUNZQs41bKrWneg5nfijqbjRjeN+imr+6mjk
RMTNEVDFQVnezpzppZaVV2C4LXf1eSBldzc+mpkM56whILfY6zKFmgJeyUzGpyBPqtrctjN/ckvI
McbXgLblwGiXfXHhZIyE8yzABhlth7f7Uz2KcfR7E1m8D2x34zOTaCsm8rnnpHdRZWsRQxzj2vxl
pV4Jg7DrMskMiS0a+MkePM8ZlyaDzgyfmWueYyfuUeHxJlK8mxndtwQKoclhC4XUW2bNiECcm8Rj
3FnrjxH7QJY9uZ/EH1E0GUKyGEfGZpqZORf1dbsXKHTgI+DQG2N2dOjvk3nJIIXzBMyvuSWBfG8i
Uh2pqpLdraknStSOjnFVdRAl+eO8nu8v6RsmcMWCUq1fteQc0dpHg+GR14ZXP4HDJx38x0BHSV49
CZrsaQGrNvhv0sRYRtIhSRrkkYLBlIb6hlhdpjQzBwBOO4jDNBy1rAzvsI+vg9iLH92WQffQILGh
PsU+IO2mt27Hk44R88kxZYg7Gg4lZ2bQ5sS5Qc7FyeGky6a/wI18+gJsx7TIyfsf2Ygx9UXT8CJD
NBuwwPzD5rqrq/I3f9P1bxZ3nnnEJnX/WHY4CGydjDck0L4smZQvcfowt8GVScPdm1A8j0aR6/9x
8iQq143r3Fs7j5AqHorv68fWiWkiO9GlTwpgg9Cjn+ClDm88Q6C5fGCaavbZnRB/V8NdwRTCYUT/
bQcYIaAfVrAbQv9lr2+t9Q/SM0anN+TUMF6k1oYMrvOkxCRX50sppsbI0EEKDL7+zxL7KS3HI+xD
tadkJEIYrbgPd8UoYRrTs15gsMtQQkg9HjDMrv8pOiyRd+RcOE/jP6HZ6V1EnJco10VrPTavGiYS
UTeNh4KNAttqv/rdn/WyvF133ke1F6o5xOoeU/KIpNvE8JaB8ZNWiTP+yoKkayTeLggxSpSGdqud
sis/aK7ztfPWmiKD+J3H7391pGJY7sKsIvMgAhN5eaQ662rT1czDP+BPRLGOciKhMmUuziOWM9yc
cOJ0ERSYGFZrS7I8AL7+FXB+BVjkbtNwCqn63PF96zvtHauOtrniis539e5j0rNoc1GUDtxz90He
bZNhWkE9yL6Qw0DDtIPwkO+Ii59Ea557JIoZpzJKDfrkmNEa3+gNQ0RwK0kj/eEjDDimiRUP5m6S
7go4B5xu4Pnbzkkuya4ItmIbOPMephJHPM0fJkYYCH2O5u5rtAODPxzya8dvmrfZXoN1MgbgJq1/
mJoZGrh5QSu8RepVXgww5bbWL62Nv8uRevEZuLoOp8tUGU5wluq/sJY6nu6xqNhWXMKYyDOP9I/J
bp3PMDkK5w82P7ZHRMjdyg1COacKVpIluqNyB6cCj14h7t64B1AJ34lwLO9ZIQkyndCCsr2F+AWv
HwMnDFmeMsDeiJEDNFO49sfSoANpUvR082cr3tS2T6v7JNx/0ry0772Ps2cgMzFGUPc9cummmzsz
to/5jAQFHFmm8zKkVJArKMsdfoWf1A8TfwWFaCg+iNYuj/l/ZypwUn7xAYhuYOizguQL5nM092mg
tvTrDWaUGoD0JvyyDqKnjHLEdRqpqY8VeiunQQGAIsJKqbtPDu9Xrg9VbjjHIz1GoewzBSJgcrBQ
gR3RdkEuW9TW7pO5pyJWnhXwEnIqsV5AZU5EtFaAUFRLQ+ZlCmLLM6VloYSV8zCaJj1rZqAnd5C5
IY4uNPRKB3Grc6DqCUjv45OtvAlo/UjsGFe+PErC1Nnvxv0huh8rOJVthm43JwaEVUuiTBlAVGrW
kHXcsASOZKZ3Oa4ywobCGCaWz/6LwKlpjaGIJXtEpMpHaOc1vaebb3ADoywyh10Gd9FPvtCqQefa
8fuTgS0gfkfULHQ9PmEKKZZV0QApqUFmcbFr0TW3w/w7jqk7YEeizAbiGtND9YVCl5s7aWGDdA6n
BMc881SMiExbwd9awJdKVTZpCaNDzDKOQKhaYZXTGeNLSDzVWO+/teOuuzO7DGMfuqy7cd3Wt2UT
LvctwNvnNq2JPslm77GYqSqSrM/euwPlRhp3/bbPpga4JTuQn7Ngs5B3U3dJSk/6kDXLX9FeGS4O
HVoxZAlkYVg3t80qCd6Uzmp/42EeepMY0Ve8fQSDBBoMbQulRO8s95gYRneWhNiE4+OZnS8LkJ9L
8UCcfeXAhkgWEbAdLVJYLd4qq+f0nZ1LYDstuxnRbZ+Hh2Ie2AzdAliBvAU7GGQ2rRxuqbLFapZk
O2n4Z4c+Fz6kDeg46yu2OaZ1IKFVHirnlHHX9DZHCNgSYQnIbRU+GCqCzqxvQe4ftQGUHRattGwO
oKCWJ7HAkMeU0MOGXnOvcUQqyKDXSxGcT5RX+DI9tiBLEt0KHpTpRJs5F/JvjrrP0+CR/bNev5HN
nx0oIGqR4HyPZ/Kwi/iDZXlEt6rJrJV7RcBoGPFL5GMnsGCRVryIUE8+IYLYopq/wIoWQVwhJxhS
b2yQh5kiCBPdD+34csP4Bzp2GSeYkAGqk/XT5vQkecMIlWMBbvU7Qc3M3kEMmJuKzoBGWFikxqVj
/MQWoEx9/38O9EwkLeYtorAkCnqFyiCxrjTC6hiPFXvOE0o4UR8Uwlfo5h6ob86suV98j1jWu3h0
r0Oyk/yj28ZNu6w25Tp80CRbNfA4omnEqDuaEEZhbBF11NL2PlzzPqgDrRPnBKF+ByX5n8bZehnw
DTZsRvnbuOZcQskJU50F9+JBtXl+QgSzOOyrGsjgXnammpQ702Z3UW2C3/QDKKFfE5eZTssRQnzU
hbIOrF1saX5IyJ2s0GJ6HDzeQq8jO2Q52sgEawQFVRC6VffBlBxnfiyiB4iVOkvLfMyqIrmmR7Gx
7XhohJcOa8ip88/FmujvmBClM1/McbESUquoTMGDHgUEFuIvP29z2JAN00Iw+/kwkLlX2yCzo8i3
o2O8CtrQvwuC4f08rm/E+IC+88MWvZkyq5Ce8VnD4qKeP73+hCcYLQJA3FGYQYbQVEhtOlo6Wbna
BabbVw/+Kvlj2DhEoilTmIAzChUr51lWUJJW99ZHHBnzc34pW+2r7k3LJ8iAW0Rsff3hTnRbejiW
DFgLXt4Y2B493BL4Q9zP3ozfAaCfRS5ErchbtBecAh4naC6XArVKunOUm6Jhr+AXK/fTFEKFiSpb
OasoWkr6t6X1P8m0/vXn/cXLxEXIZyxpVgjC/eioNqXXNOGI5+JnMba95fAWhCoAucLPX7Q4GjPk
xEifaiB9uTQwCKET/7poVrkUbw+mfqNIJkl/X3+ykwEeak+oSAoYU2OK/OPlQhyqOegPYy53QZ4B
qbrm+zKYjVLzVz4KDVqS3yUty2OV/eghdE/ZOCYVfOScWnYJ1hkXIT7JtDJbnauazrewk7BXvZJ2
V4QqMZN0sgMh6D9B/gDDwGL5Isu4UbCP4EapgtuGJf/6p7SauJ/v3tCFq7QCNUQzTul6nPvcpEHT
Jl1AnSRd7gEmA7pbrrhP4pSs2vy35bBmxeCzyN+ttpiZ+2cxA/rc3ByC7Fo6RAXfLhSP5y1d7GD3
+PlCng4qjPoDc/QthLvVBF0tp4Bt6fG5TTW9lo2LhFBP2jkoU6yGJzIlqlOFAemIQ7uucSN4yzet
nHyv83xhBA/VRG4HBpqqtYJXFQuNSvppGZELZXAdPHQYrw34ZqvvUdUrjXVIFBcd2ubMLPJ0F0BF
8Tfkw8AZxeTVcgx+OuQdQv/anq76kzozKesiBYIc6r9av/tsZ/KcukqAEwlEH4CeGLQaGjichNsx
dNEJMZDia/oX1qDHng1UOzJa5EBBQcdTHrX17uS6/aYjU13ya9UcVlL5jxgducC3nHhX4zORSyeN
5T9bCKJETsnSGNz8c4PJm5ZGvkZBM4S/vb6ETzATOLY4JMkaTf8K7Hz6p5fXjMUuSCul1ENBkURV
JZCWyIjepD1Ak89nbkq0HRZvhneKmTJvTxY0MlGXYSHOZNVW0lpvN7uX1qGcYVu4GR9DFNVt7t9D
J6ByDmELn4d9Ttgt+ggbmAIQ7lgJEO9enjVh2m+SeZqekuEjgmpkUCyGA4cEDm/zX09OupyDDu7v
1F+K6VaC7cKFWKwR2ExIoM62YSfmMTwX6Vs4EVGZG5bnUfHhxmGZMgnkq8cgUG61XoSr7z/M3tad
H21pUYTVH5va/G7HduQ2i2OH+uFv0+X3KgR1K4tw1qToYWwYNcXd64vA9ggvzwkuO5dGgs4bv5Nj
m5t86OuVO/f+xx66xGCsIUvZld8Ec0Xs4HGEg7VZ/tL4IW+2ybq+9TD5tmEAsIlbN/4uIESGSN7k
MyDS8oFhBOPOVoU+OhRqWZv2hiLcjLCOuULhTX5S+wwP/vuzawZKMxIPwg+R+brBHtpvexrL8Cqn
WOP4ovJ6Op54LpaWfBQSyEpyknS7+NolT1s2R+qxBTha/qLXbSPwLkRilO/ep9KR1oimwPY/UERF
45KiVitCZFf9YhVtulqKASoMbDuryPByvgmw9ycQEDoUX4Qsq61/Jb+oSEaFN5wZTFnk4+TLUYqk
hxYUR+6jpmmYPLaoM2UfRZVTxAiCa+Bd8jDsbalJgY0F57tS/yM7Q9FfTEVqNxNlFQAymcKT8bNy
0WTIZSf1Ob9RPHKxF0W2VX1ivVFVs3Ckn9fF/2qnioSGNBeuC0CVe7RT6xywnFKGFA/nIhiym3ku
rxSTJL56RN/JdPUhWpX/ZzUvz2uV1joMNc+yuRw0P6+vf+tYefyKuUAMalsMWZkBvnyurF+tZkJr
p/uhGi8mb+GEoDmMN7dRRAUz87rl6wUWgdEds1LdnjZygC8d/GU7t/XbBFdsyBWfSzS30inIYdnb
pPDZqQb1ycQLo6jWBFEE+nak8+bHxHVuNdyPApYzHhS2U8ekBz0XdF8gEnS8eUXzAlOfMvONajl9
lZryFQOtRYti3dm914oNZefCJFJvSqevPTo4idV3iiEgJ3F7Fh44FzlmzJ5nkVcjoojEzD9kOpAD
4qvMtib4eE+IuWn2zLmQJ2QlcM2EYassYjwKLN0ZY4h7CrbFIuERhQhizS0rl0dvF9z3+3fOkvwp
rEuEWYZy7x0fMl8NlUcJG83w9RkHCxnMvf61niozOIEZ5fIV8ObgKB2zsLOprhunTNt3OevHMPgY
R3p7uY7gPpJUcJG42/S8+lT2QXiT8hsDH7uzaT4ZeAppPgrns+w/hU1gcKrfK86/6jwxdHQoabMZ
j2m95uCbzrl1oRTJKUTJj3LpEX2R2SGOPzwMu1Udpimmv0x+AFSgvUDFLAq12A8MYR6FIVgjkUXS
boYTWfIuLczFwavvLbbM5hCjVNxkiufPstwcd6THKjCG3//MEBnX8w9rDwurbUwDd8vI9A+BWi5n
sHiTYrUycvsoUF0ngRyQdOybFqFkme/+zF0OapWqutL1eiJod7EP6wpNqngoPb+J8bSCenTRyf8H
gI7xHWYpC4ZPOhqlRBeB6F/U4ToCj/avkGMxHIGXToyniGjg/TUrwl9EqOIB8KVE9MV8nNsFAdoO
DiB2o1wtUYhr3oLUQZxc8dSTlsJ1Kj8sPh0bX4orcsWZdajj4+TxQhyqwWVhTh+f4O5mRAyXmhDr
D3pdHKH/uSjfyE/U3muEH8DC+KypWUuoqbQtGuFnFeNYgcSK0mgAls882C/eG3RuGheoWHQwx0Bx
RqfkZJPHgzkwqZVZhyr7nYhoz16UpWcw2ttb5F2mCN0y4wK1uuF9griRpCJbO9g750kGv7r3fH+N
kQrGH8xwj0GmIkSAPUy76mFKsw9Z4X4VYVnHo8wyZHamYaXKC2Yub1Dtbucgu0yX4cHjCFS4iphE
Vg1Gr1IPyXYzB7duiYMAm9XDKjlfoN4CuVnkbIJVwmU4uIdvr79ke6m9+Pbh3mI/HEBJ2/DtH/O+
iGcoIUD3hnzC/KruiuYqjhpYjtQ/G77+Ch6gaJEax0rrIvuaEesX1JDhgyLVNahMDhysMluMpHJr
oPsD3i7Vb9Uq/zuJIde0GZUNpk6YWX4W78t+7lC6DgBJb48lQfiY9w4kHkhEcvinbX8nswN5RIjX
rS3s7M0P5aYtGd4Jr7+FU2iFhaYLFryCDbo+Fsk1m2bT12HdIYei3Vxz2gHsWoZrCIqmPFc48XLQ
zANy48BzLRlRapLRl7qBCwSAkz/kqz1DwKabUXfzZlv/98yjnuwKKJokJcIlZMwAIHSEApFAGBJX
l3Rw0sW3ZIRCEDzup2CD2DNbc0XB7DtFtmC+x1gO3gmFKXtUahiBQlLDCPo1DmpdjmaJ21rUANLW
CSYUlVoDoUbBSWSPNY3/6fVPcRKcynmDTIMnBc/HDPm4sQudDQnY64L4lhXbQaYniDNao3vvm5BX
5TWFpf+paup3SzRc2aYJHE7FjSY+peu9JwLmxtt0KPVxQcM4TRoL2VDLx1s2T7rpxkP8h5oqzeSY
ROA1R0HCiFyzQl0u5+NJvJPzVB+N3BTGnZxbQIkvy7Wi2kT1rqm1PTgNoEvru0Fn/8FJE7yU6RbE
tZBjNcJLHZ8aKMiHOWEsoztLV7kQUV3fOYe/4fDHltfjSjY/MjQSndNfWtqwBnkbxtua68o7Q5i+
zr5yAvznTaj9FX4qsWm08LfALJDTg/WUQ90UUu6NdE8aKMjUTQOg8y3wCbdUXzYgIHJdKQAxFT56
I/hcc4geggeD0ZRNxaQFy7PwNjnstkxN30iuo0WACcFt3qxLSjeaFWYNMkEW1Ophw6OvOh7dy3ly
Quh61vEGmxQuKRPd2L0J80PuB4ouf456yCAp7tPoSgWoIvVkGCphj067Mqby4ZP/y3biBFs5+tRH
jNomn12slIv4YaRHtrzS9eYOVSFW7jSlOMC1/vot04sLjus3knTFfvoRtiXXvpoKbcBn8p6u/tc3
4Ck4qKeLQNWwKPONf4x0w3QsDs5UrR9s8cmkRlLgce9CuASbUP9gixKmSTn8/HyCLCAN5pOQth0+
yi9Oszi7gHmhGui8/ojW+/7l1cQjKu95DbmB3XTUWi5uTP5gGHnW3tbmgKjXEQFfoKAMMMvhmzr3
MqhuzXp4q9LSBDHGFdxJdDwGYq7ULs7gvvN9VGmMcaOWhKel+K3fFNcStTSa3GYkrG6wDNlFzUft
CUuchF4gezs1oGc+2MkchHdPoYXVFuwN6ptj6MXzWwj2Jn6QAbw+mCpTnXZqPCU2sBAFMFGCak1Q
hunL+6TiH4S7Mk8VOVxmZ3kueTJ9mpaPLMSSOL/JzYT1FXId+jZtdKXkWI8iyXfwSHj9w5x2zXwY
+n8SDLg2GZ0cb24zzkN1WPsPycK1ydUpXEXYiWxVRw4VG7bF/h3RYYrYr67Z4lsL2L7j/BGO8GzO
B4TpJR6tntCsoLmBbIb0WEfPBbvH6fA16B5yvIPlsm9tcrkR7RWi1QEUkRc0Nyq+aXCkTZAUyqsY
lgEii1YiDI7C9MomWjG+VBF2Xrd4isVB82anrz0c+Ta8o+NnddOw2q0HJpaG94XPocE8UlwYmXtr
L5oYTpp8aXNyc1khmNWwUtSxweIJlv62XvcPT8ZrM1LuLFR4wHvSDs5gcSdiLY7ykLQonlGA9ur4
23brsC+rpsdsbaBMBU3Tva0JlPRNIstrhFf2w8NYNrD9OIyRM/pQq4oIaRR6Bl1Fo4tIQymtaPzl
cSh5hi7A8952dqR4vArANomzBz8MMWt4efUM3RR3weQH9hC2PTNAobQ+ScvkXppNVoHsN4WneMzY
xadWSIIVL/8DNksP5HmgJxOVKEfFSBkubrOiJSKazpFRgi6dtkZRKSFyghyNOYqlGTLV0kg5Kgly
4PNaDYcUXG3QEAG8uqcXvjYIPmxdrCUI+UFjgKdZvRBPrg/N2lVRqp0NsRoW5K4/RPvoaew4PRYJ
aCDr+bmEnX0X+s7eIgsGD1Nd9BJ1lD5n+hpIwShxnG7FxssWAk7wfEBZ8h/Hy4quxNDyQW9ECIIq
SIvRAKcsOU5FeEegEX+0Q3KeS/v69XPlRNuolfbzN3e0JwrEoCGmSOG97fnDwtzqJK7a9gv5WDal
EU73Z4HWHtpykZbtkQ8gVeLSbsF/Dr8RC/ZdXKIMFGcQxAIadrIn6Q/aKOwcLoM84bXyeq0J/fl7
9hfV4IuPcVQFFM26x6Io9K1bt22rIG6wcd7kPooSeQMETIollRlLzh0FvjKhFXYmGFSOlYI0NKk4
8371F5/sDDR92BAyXiGu7uXOaNIVaouNQ5kaJn8m6Elsa4dEP+pmlAS4V4I6S+UmjM+qkoQetU5/
/XxACqRTHqFoOlpLSV/d9M2OaFDQRLcSiocwEf9KCetff/pf3TqM6DchvTd8whOK/zJWjV8tNAK2
fPnH1QRLqa9KI1GD8GwyINmwKB4aAKml1m55mnvLIOKcwP9XNQunDIlOEnj5JzPXDIc5407gs3ou
7TgV+p6LbEeQuA6SApeQXZ08PAFzGnw+OZC3M9zXcQdN1FKgqOhl5igV3LhoYszxAtVXi0PNsTWq
5rhdJhzAnkxDQcPkNqIDVcfA/1YzhkHAVQqBGS7zSWfj1HPRHfzIOldiLMegbUf07grtv05SIFa5
2Y4zIw0mtAKzFAwqYrZ6+ueKcUDRay3oOfX/h1UhgDzUtBs/0KPeeHFrd53FS/w018cj2M54huR3
/hcpF+cebaJx2GOsCkuJYDyjVSEkUJ6l4Z5q8F+MFn7RC9CpK/oVShL/31HFB7uuL2OqOGuWiTmm
hWiDKd0yUnkAFbqo2Wj4Bv0l5rrt5vAkJaEaGUp9bSfZvOCQ08LGS/xv2wl1EY0/ZTYsvaPnazZz
FSarqH5QN2ZPKY09CIkX+G+FneJq6b7T1aSh1pjR1MDHk0mQTikJkM9XRicCAt0CvDNoAiRH+CBu
L0+pJdqs22bveA/K/GND/NfrViRHwCJRiJfiXZheqoTWzWZ9AzBksFMK2DA6A9Q9qmhK8BBKIExZ
lQhUZzvxQAVmKdFyKOW+1gTiuWU2PZRK0eAkXDINZSuFi1Sn2oHNMD0qrERTA4EjcrbV9Vzny2NS
HD4Isn59af+y8GKMjHE8tI6Vf7y0s327WuUBDFcKyDdCaT0Qqhx7zRJ2gDB7YfgKQTGGrBd8kBSA
qLpCX5j0D5IP6fmfhFdP6U5DlmN+zVDhPO3hV/cesKINW8Dz5zilIlulKIICjN11EHp7GX8diMbG
W10B7Zo5SbUmwFBkdHtCryh2ZMLf9v+/NDx/RFuPnqOLj2rAD7WeIsCno0NimNOJQi3HBPQjiMsH
9b2WYLkCdZkPFxEuBMrgU/ndDsjGGaiMs0Znzh8C0HIZC4qJokqv1FCVAi4a8YlU5KyWU3QIv0cd
gy2WnaXVcLFrpiRWisx5TcXScifuRaPXj9pQBbBQAjf9pg+vcqTAX1/3prJkFlmwytNANACnlnv/
eI059NlAmV80pjBRAtBgaNm0TTrGfqJbZHUK4yI0jXXZVnUvF2hRQowLQLNncWF07zHTs3HV9J0t
kyhrXsCJoLGA2LrFiPgrDPgOieA6jyb96uqPBNNSt3ALrayQ/aeHJDl7hlvere81SpEQg7ntbdDs
CU2QSbzM15rkQ7RO6EOgA5E1NDKNtEER6IaQ4t+v3bq5cg7mHKYiQOJkZSGHhEKIht47JjsPQN9J
1C1YIsMXjZ6pHvJJQJGuooSz5M0zI1hXo+fAxQVwfR7q662peBpoKF4/P2xu+smzQZ6wVg6YIxw1
Qs5mcWanLmmERsa8cj3gwLTrXjkSLe0B1IcWNg98/EfdUOIRLP5MUCqlKOkCyYavHYaFyNt600hk
4JzTu2vJW0CCYaLmwkJcaCGtwCSfSFulR2lQsEuSL/KmVamSY8BAZzvGgJbUBnYS15cfpGg6v+VP
QkO5RZiF42HBcJ91Ex1t+aIMw5rseCy3id1SQoUGSYL3hYvkHobLDGUW6gL5vKgbHLHjNh4+upMc
65BqyjuFAz7CUlreeObSuANC0ISLxZWJBzeHfFO83QC3sXiIq7q/KEtYlhy0A8Ob+az3y6/2Kh0S
BD8IjNyOR19osd5PLmaUXNkcHHasCWdYU0XJP6SQi+gTc9q6/0famTW3jWxJ+A8NIkDseNXiXbLl
lt12vzDcdhsgAALETuLXz5cFS1eCOKJvT4QuTcu6rWKhlnPyZOahPWvSUVYRRozVWIUT6xaeVIDa
FEh4YtbNFcBMPL/kfPEllksODi1tOAl61Kn98WlCk8PJbQhrrynZoeDhaXNNaqRmhoM1TIPWoBuG
1AzSqKY7YihohRiaurIitgLlt3fiKKojo56cYfRgwCxiiVagnD9F5z5k7ct+DP5QmYlezDe609XT
QlVUQ8fEiiIjt1eXK28D3CxKNN53UzZ8EZEty/4Zu+ZsUzavBg/NBjtFZXnd5lokkm8JHXx+mp4S
BCFFsyRxUBcRDz7k42kKCTe7BNHbW9HV1TLc3kL8Rswq2qkwn6imRUQoHhHaAUA+9dKBj4MAis4o
ECiGGE/ZJqRvGbTvfzG4le1gJig2Kf1rHg9uSjdVak9efdNV1fsyyF9WKxABCk2yfqnoAEJ89sfU
1wDYwBhwMVVuEMHJXiHKgiBoEEhA99+AUZ9msHQpVMMpuKOIipbHbVNsANUy7HIUYmhXS5ZYHbAs
D9nlpEItp4muccHFI88+gpIrsWtCgyzdaLrJpAdIaFOZZ9yxhoKS4z2yk4ieAhnKqMSDNZ1vgEfW
KcXe6W2w9WADle+H1ClM7cbAyJzajY87dbY6paE5cuHFSnHBVj3oerDnHz8D8n8quFuc9g0JEqf9
O6xKwq7oAHsnHPEE4LPKFI9sS5I+FeiFIIQsHhObn9zfRxYudl3+CsCSLnSesxxXc9jX8Ky9iP3N
qQ+zVRFedUBvQWwuEasJm6g7KkpgfJ9Gu/guHY/M1cXlEkI9UdzKkCo8v26PlLX5zWp3r6ouPgCL
ORuq3kaZ7HjX6t1nWhPL9RR+jEJnrZMotbCMogwl0duBQIK5HEG35GQnXka5Cd9b4c/xVzMDCRFF
0BXTRbe2KHoKfNSGYYpYGDv3SmQng89SAZdPk1octrj6GHUl+ZuYCBPROTcrTQHQy8sB6ffyJoPe
PD576Q4nUhHxkb2igvJ4zQxWn9r9kCCIu6uvqpyAk2PtdZ9qb02jJ0zswG4rLOGopkEHw5JJzpZK
5ZUBKnXW5jFM24PSevTUXIOGp4J13xYPz35jAS+KPrb/JM6Qao7EDkbKqftGNYowu+qmBh/Yr0I4
Rxc3OnrReb06HEAIy6AQ0BtyjDocFWaNFKM4kzWpKmFiEIWkeFKnKsMSrCQ6uzHlg4/QdodPAkXl
yE1Ph1v18dCuBU5+E+K/fSZ+pDxNjdhIHPAMM4LnF9uxDUprQ1J17JOAx5cNdaxo6Ff7VR5dk95c
SuJu5u5X2CwjWylE9enEjRB6pgRamY58b0ycBQitDmXPj8t9GiJw+VJ4RXzhKGJeLIImhDgLT8M3
ybNhTxMiiOJbVbAbMshIFPgFgCtzUTVhXPc3ZgZZAwr1W8ZkvAkpqulMVAaDsg3VEAoX7J7ESLcT
GCEQ1xR66IlOFN1Oz7Hpg75Y0KKCQ1hG2EWVdPFZrG0CD7BdgaNSADdVdUAAGaCIKWD0QBxwge2d
4Uw5YhUbfGx2/cXeO8jT5nCmK0Cf1nj5AE4pk9Np36Srm32LSQ4kRmM460DOF1mSrYnU/Yt4vILx
jb1Mvv6svdxshi/i48t1ztSdud5sK7rCIOKlEtkR0zaTxwIoQdX4ZAiMnAeYxVOdH27EPbDWw01f
l68JTT5JnTABsirSni0cBRkKkYZ6gfrs+VXhP8WigHg4rrlTkIXgu/j4aMhW602SAKKZTOAuyVN0
r1zKG+lAPBKKUSQQtm7khkCqZUT3BVaDrtpo2J6F5LdStYjShuMJ/jkNmIyODIgO8m+WZqMd0WVI
KJNTaFVuofWkpoQG7m7Q22FUAxsPezt4QDKCkmec6nACXtRAIF8Rn6cQpWouYQwHbiQOEtXGGmT6
2ONXTs4Hy4Ei3uUYzL0ule4pjRabKqNM8xuhx7GdhR6B7BMqjjCzx3PolnXRWGETvVXBbtwhJvYQ
hDJ/dF14uR399xLwibMiIN3OEBRFOYQcmbsalg5yLTGKVGgS4temIOjwKJ0D4SdNjvtXY4zdv3g5
IoZ7ULt1oBmjM1DW0wDlkQpkHEFViTitAzbXEqAc9ttgiMawMWUKHRUqQSdrNNP74jbBBVgoryBr
KRZMZ581YAYbQ2zfwcmysxRZi4F5cTOja8h5kxVvB78/VRZ6mlQwUEckEhQh4ACLi71MDxx2JAe3
WnnGpwyGjf5UsyQpQ0yxjrtMDasEQ4NGvNF6kyAWdJOGwbrBSQ4azmMs9ozICYmlmvSG1OCf321H
JzZAiYrtB35J4FqPV8oAL5JgBEDHtmgFw2S2OKleSE64i8Y3U7ThcgC9BEsxnpx06xNdKY1Q+Lku
0yqBvii0ypB1VYjdrDrpab7F04qbNFght4UThVRWlvLM7EAbFgrlEQsWctI0fKk6jD1MkNLk19P2
Wx4SBuRI8M3KhnSsYouM2O0c2FzeRd4+fBmRhamWJTGtcSke5ewF91+9CuVjKR6W0rEMluRpyfnT
sJSPoU7DVCkw+wDSXsz4NCbhZnOIrou8vciS3StjPy97R9qf2nC9dRIpMkm3r3dx8lLzfY9DiPUm
S2gVUbjcTiwGZUuPLjENLaZqDs6OA/dyaI2VpPEaHQWRPDqwNcOAuqeLE/HT23ab/FnZlGUpFIn6
VWEdQM8lsmbqGC4hE6w94SmiqSvT4gD5pPDIqA+woQvh6GfItU6MWQj7Yswrm3bDkHBhrdBE4PF0
cmhkIes3xtgqR3TKtYCrkTJx44j5Sx0hFo7Qdm044aEKJppmeLtzShKo9VdlhOKklOASUq6IJVnW
pwC4J76fqINWdH2BnkBdEHxwOdZNvymLzQHQOeG0GuCuanIV3sujnTafN816/48+gNQSYtcIXvVa
yghC60RBpBm19L46RQR4Kl4QtKD0ViQowztD6kKwAFSM2kFJgKzcVRZQku7RXFVHjKh4sqb1eqi8
INy4R//IPO/7zDsCCYPLrxKduPxjyVEWD1+ElKlJs+EIyLDtf9zertaMj4uEhnbT/lb33IkHrBNo
+YB9G9KJ+tFz8i9kL65rFWG3I7bWolTkL0m+aQ4BN87wSHWsRqikRnnOEQBBvnwr9F6bSJ9XFH4F
SOXKekMb05fCl/KAXa8qpWxaVCeRreZ/OXJpYjCViGnbxKHP1+OlGe57v62xc7tvCimxjp6oLi5x
qsQMwD7/NXHjR1mSjwA/ivpUE7G3lAER5MK0PPfwyJbURJGb6iRSZyl6EOb+G6DKsjYSYTYJEgts
xykFgW0Ry4aASU5hV7tr094U+bGcWxQ4VdydItCYrcRdJEmgMEZpLSQEU/FaalBxFU7XbJ74EUj8
xIzibAxREyuMZVTTDxyPxNSGBZ3soRarY6mtjlEqBNj4+kuaolkVKUnkAMW/doNbKAz1ipKFyIKm
J+0eUJgQQX44Ucv3MJBQkKfrzPAGmGnleCKDqXCgGdfhIARc6tymh4KD2EOwYdhAfnp+6TxJ2Sj7
ILzhpIhgiMFoWlzL7nZHxr4DEVYpRU3K8rbwodGBbcPOtCEniZshWliOxGj01RwbrkiNg4vImRPc
NSEXpxlLT5jRjAxQi4SNaqXcthb0Ycs9OC4GOo1J2sSng1ZBe64u+AiFiL4BnE9hcVtH/bcDPvBk
3iPmnsPrCq6onDgbJLKkOeruwYIW7VlNk1RgUOpd9fFnQ5OWvwcLSwve7oM/8eN9jZ1ecBbmeGnO
RFnYPQklTlQ3z8/9E1d1TBkJnGFH0MaN+V+69LtOM2LlOoDGxxVAeozzG5mGnBYEXaviLCqB3IrG
AzUur4D0a9T10DdbmdZzkYg+Ztr3clErHD5NdXvCkDXDxG/TlyeEC1Hm8emSZZs9bbS3janZV3jm
QcBDZOqAl4hYL0qBcns5K90bepOBRC7Wp7KH1d1smG6EHCrqnEa5Tg1xGQw31Q7GgbVGhLL16zM3
6D+MkN+pf5HEgcEp2Bk7pF1ucrXNcE201q/RQLRnxlCHa1mZkoBC2XGLFX96OR8fYkSyCY0XG9Tl
w2729qbZebu526kh8cZkSnCgZJuTp6zmklo2Wpk8w3B3TUU4u6wH/1Wdpf8oiTY0aF0hyntIH59f
i0+CRfOQHwxvESxaieNnUe3Xc1mdpFvtulXmSqAXCzTQ8EY4TKpBmGuDNK2l5ZlSHUVemjoRM35j
bPrdDy9mjQ07fFQEytUhQjxegIpw1llOz2Mx+qhz4FsXFFuxmG/sPfKAHSm7iv0Hoo4JXZhp+tja
6urmq3WeTxm6GV6sKx3F21sBM5Z/Wj+2jB+Ww1zsE+7burdjtnPUQUHapv3f3C63CqDiYvhIFHhr
LBeREo42pTJTHIAtFuIbL/L4b+Rcy5B1MaJ4EQaWCQ2W0g42i0gjov4qA/BiG9dUOoufi3FlSgKq
eLIxFcZo2akiaxME0f5Sz5f4JUezKHqQ2kMp+bKt/mPvndJQw0Q99qR9UcI9AH74Y4+fdFmmNms/
aq7HAx49V7l9m+dAULiQXTx80+J32tIuJtfX/IZXfoivZHUV0TNAP8/3qm/Vt/mfeL1/45F48m/D
d37O3oL8QTq4UgxXXvC6+KKtYDJCk9H3eW2/8iffmL/NG6/XP/I1v6HpDu+xtvJ2V8wQr1F1y5sx
vUCewf87ejm/5fX+TRTrm/Mrb0zo1dDe+GXIPRDTVIs0nr8QcnKnlQVnFEaKF7znzfydJuH7360B
HrG+w1/n97y5/2Iiec/U8vr88fHE2FArzVPw7BEvwTlbRHJlH8Ak6ffb6+lwmF7sggmdog9mPlCI
CkD5x8b63G/bD9h45GfbsPnQ+uszIcD8FJ7AsPaNWClb3dqHvVE8y55J+b7ZJhugVErzwwaRMvrd
rEZnVpzK8J5wFs2HMP2swEdBVhYFyDLZeEG3mtC2M9E2DTcu8NnrLvFzi89NS0gJkoyZIE2VdacY
iH+iiyuJQt5iXmCnP6pt+bXd0RC3tdR6Nnfys7F1gbygFhk3Mc5NGoC8p0vndC5K89Ci8G+K+IdR
Nmfl9zBEydSW+3cHZ3P+/HM6eszDdIX/7dGxiLBvscGALPe7YMcGozGKFBbK90zvLtQkauai6oeJ
+PDWikCShSWOBUYs9C7B6BFTAlAB8dxOQ9tPcBcz//8Z3PK4cks3LHbr/XRtj7pvohe0IcKMlwFS
ebuk6ZPoNnRUQPxh5G3EbSqNqCuKzG8pvGBcSNJCGG0KCtxYE7DzgFu411H1JLMUS0+ilkl2YSVu
oKfBjafZg/bCg4+xCKmnMPFRVjW7ORtjfmXAQR0MUJerC7AcPg5xNmuImBzXAYirBiC2kvZd6JVf
JIyVZE92EAaKL/kph9vMCEfMKUS+AMVeeXi5s/8o9hGki/ZjFQNBjtbneL97vxpoJlpjeNVgv3g+
bJi3gQgog5R6cWJNLcvP82PD3IX2O/B9ltKCkhRvQrjL5/VgxuBiJhmETWLglXLfBskm+/jRJsJJ
FZGTetITZABcN/CoGR+r7flRPcEbl6NaPIWyo4tsfWhKU/gsHedV0YOCYKwkCxT1ahlTjLhHBhQS
CmhqFQxqPalUiVvXi5l3jl8D9C25bnTZ/n3srE8k78e3JK7QgUOI40LKebwlrWoHhcBP6+vUc75Y
pUNHHAo6LBkVI43mgMr21i8/1RYAOBhu6aHepxRAS6xqQ91M/EuCQnHinp/DJ26vmkM0cVi+OjAz
CAweDy2crNGH1OJeS6kphaDnAILTDUJ5oeqgsDDQU1LZAUeQEFO5uSj76gZhKPuQUv5fY4IF+nhM
jT3CodwkBKpAlIbCVNjfVMQ2SNVOhmSQYRyOUFMviePPQp4kIFfgksmKWQLqE6NaIhlmpmCjcqYC
HAUmzX7AxZusnd0FWUUaXbPHla3mjryHBRQJQaNenAjCjFhrYuBKbWy3mEoQm0o1fQcOnW6fcTSm
wmjwbmhLSvNgRd4mX3McYcz0Q0FgosSjjQPD7OQfSXzRDIN73fUPpGb0aXQLT70gmEaq0nKjsSqm
kIrdNJy6eI/u1YdDXN5KXdhlAbeQ0WAKDo5qUGoqcLJnUc1MoJtMPVuPyhzr3eTFYFhRgQuD3PyS
kcUXyPdVlWQQKxHsJKh7/jkfTdkfjnRxqlibPlxvU8u5lgC/smkzAA2rjsLP27wk4/U/yjzJULQO
dB0X+A8NyHgLw3cVALFJ81eFs3qjcrzA39P3z/Fd6wON0KqKUGy1qAxlxX7saroSQEdhfDR8ErtR
ndBVpTBOJ/xeuZgIf4pw6htp2QBHhRQY7oeOkhA28vMTd/SUC1wy3xVGL8hUFoNqaC0Ch6pszaUo
0oKd2t9WY4MlRf3ahtRgWIXESEJsFAuaibO9j9RoL9KS/g90fApB1TPIxM+P7YmFhTYvnnRg5Zx0
urkfHylDvEuq8CBWJJFB3mQEPbZxApMIQDyZiaK2eD3w6d4rHx4RUYtXpZtaNFYjVSOY1XUi0C+J
SygfeAoCV7YNDkIdn+muQqEcHqrBb1hxHDuEHnwOf3E0ZjGg/qbrD7OtKE1HTWDHEZSozEqECWmH
EiBxK/pgJXkjZtxSgKiiIqd3+R3cUTGM8QDHuwrL8kwUBkbt9VISdclqwsL677FIngPULipWFKz8
JRzsdrvaKpHTXJvuqgMaZ9ODHendjC9Rsco4vmXq6gXERjSBV7VBQXQToMC27Z8uxOLTZe4jKOnj
kS1W77Trq6zJXbZUo0swNrYYSe+/kcJC+vy7KsCd2YDo7TIfSGit6qLAkLTepXzy/Mo9Pi5qFRSl
uKgpqT1euVmGkbOb59rqbG1cLQ0sKrMVtAWG+7qRsRHFSVambNhMI3WdQ23kfXRblnZKxfcky/ro
wEI1bFKNmk6ki6CmwbLZLzetwFtqTvACRJ7XTSiVhqw2oaCd5wWCyTFCru5d3cFId0GXrHROWyIf
vQxDzmEINMg2ofg/njBrdcAhPMqBkoCs5Ms8ruiWvgIZweBL20QrDeEx1XFYXg5NmtD5GS5LKD86
mBkT0nSpPU1t6vTpfTQJouSMPyb7ALuk5V3YZDhlThismfhmNXxRjCNekZww8jUt49CSJDtKocRf
4tEbYY+aikElN7MKVUQosUc8aFxBRIYE45Q4TkH35JEQmJIzfpvierveSYveo8f9w0+xuCddGgVU
PGaKo1L2S59aJH/Skul9W2MuG+FTwvEpEZqqCmIlqHOJ3Y60U1PZiV0jPrapDbon76Jj5+TDwS3O
ycErqphe8HA8WAQiGCktEB3FK9bGQ1xdk0XRkQoePOqr6pfCIYwdAloVdcUNT3btPbppKAP41Jgp
QTrm3x8EkfRqX7upgy10v1u92gh/7fr3Ssq7PmWTUiZjF+sxG7Ep+XiUgIm0m/fDYbyI+/zKD+sL
+aSdOGW0WRf4K7ccZ0wUBDSCXeKvQ7Rq3GmwiSB32T/Rxvloo8o3QQUlIkkgRJETX71thpd0DnxN
E9sPotDJTtx0TiXrliemiFL/v7EtU5Qhcbu4yKK9IXHJO1eQenSg6r2iPlur1xLhJHFDHlPmrGAN
kH8KDZZJgIuD37RHviE39t8wPDuy0B5O3BN2VJFQUfbB/PMaRJjuCX/pztAxeAezSEuuZuh2777F
H/W906msg/KJAmgWOdfZMLw8rXk+ttKAf0DssKWOIBIudkAz2s0InZl7g+1p+Be/fBbEBhfxVUTN
O4GOYAaVLHVE359+EvxlJ3khRwBrqn2klGCJDMxeJJxTwT27OZDcxUNz2Qyrv22HifNqCCHrGZ/S
4HQ+e1R+VcBTRmwnmzdVOCGHxI2vIwmQaXDpICNDFynMUCS901HBsbSF0aq9KuYaKuAtLpNDu1t5
0zBeV6Man9AgNMT1AyDN+A3KKAvSRBe45Vm5SgyaJu5Vv11dOZ17I9GJATWhgWiAhjPKtJ7OWo4+
bjrBKP5WkPvkNt4lNWrg/GBI0GLkJTGDdJI/JW0fOTzEfZX1cr6BNQxAKbBPlWoVdozlArzm0xP4
f4wLApA0bBjwajk8OPBCt7GoLiKz012nmpgc1nRLCPoQxpBsog9e3WBVQva063H6p78jYZWUwCWq
b1FoxCA9cagc27fkKPfjWjBBsjVtKKfUHa/F6YXYASA5XqM+v6mK6EN0oPGJKgbALzzOJEK5VeHs
qShUTgU8c5FiRdD+N8OClgbrF69qcJfH0zX5TbQr1v5sqKV+GCLviLsvRbcST6nOhS7c6U+EhOrO
0rhU9VJ7V/k7Pj+uJ+bU5E/A5f8Z1yJksVJi4zLtxxk3J7cT/1UbVooxIVge5PZkBC7CI0TaJt2t
Nvi9YZxReZekGMDaeKwDVYLSgPGT56mn0epWDisiJZ6On5/Y3ZmRQ6KEP0NDI/gGj2eUlm1RmtS1
fS3W7jpbfXDK4kZRQBLYP70NHgSJNdzIm/eQxJ/Wfk9D4Bl7RTX6RipisVBCbJYMhcna/ynhXujs
3LPfOLWPVMdE04BEuZIN1LKbs5XH6yiPK4f8bi7n6byxN5S94vWLZIcRuDIR2GcmcJXJMLxUWB/o
fWj/RQ053gRXRWFTbgxpBXxKWnks6CN7XkVYaXGn4KL+eDap/mb54BQHk0ebvjYQgU3YqjVqRKmo
hJGJt+EWpwQCPtPFCuoRfntGxMX4swGutDybTyxSRZzLIOY/g4N/+Hhw0w4Wc9fXB5AbOBXE09J0
AGqDom/PDN8FDn1OY/KIlClp0DqT7Ea025LTp9GME6XmHXCdeoVt15/lqSkAW+x0AQR5FXw8nQ8c
PyMphcIv5OhGd/l43BZiO/BOd29ST1VrVFfzBjBsigdzExeyKSwmhDZJXV3hHm1sr2CWisAyICj8
jbP76GIU5zsMqfnxyxbjKvD7RlkDXwVhDRJLmuFZm/ddPP692RafuqHDK4fIC69km/rFnXRA0he7
KT9wmHycxviHdvusdf1XhziUgRURGJmev2wbnG2tpGu3Hgf3locNY4VLhm5VsLmRNXhqithAgAPB
EfF8pFu5lKAi6oHR/1SLHtNCDbTk+YVoOtEtF+LDcS12iVv4Lq349nPspV2ikklVI3kEsTGEYh5y
VNNyg0qRZD0C3dvRopBBg5xfcK12uRI/kfYUeQsTMb4eFk16cKDTDZBX+NdY7a1abtEZCWI42vQD
FDOSQV3uRosMqta45eempvsG0gs5AKMQeq86Wk4LJmMZKWFvdShfZtjYiK1gNBoRSeNvSO+PoZew
/sQOxlIW8HKxT0N/k5cZzdBmffaO+ATqnYqugjTuoBbFKiJTyF9V/HWVbExAX1qff4NepEfy5JE5
HvCgmFo4vC/W+jYt2iHOueDgUUQFyeIDibHYsVrqRt9RgABTthOjT8mPcdKuaFePOaws03RLPL+c
jp4P2OxQCEF0hWPrYmxNVPalGmcbx5J8YglZ7EfUFloqxqwLfZJsGlhat2ZcQFOjnd1KQaIESECf
tTrV0+n4c4TDgTRbFjnOAgEorZLWtF28MqQdeRarjZMCAnWCy9WeR2fD3VoV71x1Gg1K7rFNww/8
Rrp4JLLDXg6UN2bOwBgXowpx7Qn7fteZJyl1vwRSd2qJGRvPb03xFZNNQbktVm3Y/H5QJHxnA/sb
p7xO8cUKgwtPVwcNC1OT5bg2sDBduuiYq13wuLy5Exo1VNn2Vk2CIrpBiXolHmmeUbWk+qcuVsoa
hg1F7fDfwCSU/iKHZU+s4Zrr/kF0XhK54SW9hwpGdC6YpBqoYAkrgwYtrEyUMMMm3uGJI5uVHNcu
4SSi0s2OaDjTE5P+90selnNE1Rinbm7GBeo5jPs6wQYWTRCD2hX9lbsqTRPKpt9epbvVH0ZASb1Z
dup6gEaOI59OwD1hSqojnOZzHlvyD8e1xK+zbl2OB8zE8APkVJdRNPUCpTN6iNILyRFC2LuuarbA
F89CB3yHEEPg/Hc5A4GNs1LzFazNn4QPW6utStSx5jgti+LNPjvQBpjOrSJ/UaSXbloohMBYZfqy
+FE+U+3xNkXNMBX15dRH7088wyNHKvkel7OYXqT6CwQCmtAuqCjYzUZQ3IBJRtp34JhAgGgcKdFC
myOe+okMv7SuDAfSViup2UVDoc2/MFYhKwgwxoHHREd35KyLkIvrB8SSI9HQ0lX2zjsI3/BQcqzq
NuXfh6plP5IC6tKlkKv9uLWLyyDzr6yOpMElulBHhhNzduTwQqZIuhIGoYcxzbIKgWtJFW62RAIx
NRkZJ0vL/Ut+JO+InNtfgzIejDnpM8qjEWrrHXdUmqkGkvCJcR15lqLwI69GgwCotBiX60ESGpsO
mqHpoMOVHUObAqN+w+y8Ny02KIGMPCy7PnyLOjUZHyFmqjw29ri/DHRn4dBXwPUbkeqRyD9yjZiP
0iPTtkjyLLeKvH4lnyNFqrQc0KgimzOVW1sEmwp70GS3/ipOjfK6xsXfQpE9KXWTko6cmK+nz1Fw
B5aDgEcx7xbzldH6r0yLrDN1OlnQJL94th4Wtyp3S5il2pydEkZQC9X6lybmzp0NNcxPceD+1bgC
gnkkJBFx8+Mwp+zszGmt1jaG3apyKaI3FO8RL9AUzjc5vGSrUrN5zeZTUqd/qxdPHu+u+vzrcMDG
6bS6RRHM47vRw/tYxgqYvEQIuRfDysuWFiEbyyiepYMwrV483OwgWaEOzJP4bMRhQ6eGUWSiJLq7
Jlt/zM9lXtvsresOF6s5wCBvT2UtpfV2Cg4x23A5XupxAfEYolhvCa6GfdY7fRUGGAGz3lpJRcmO
7rxCDG8QpaN5vr4zXo5+Zr8yBDA1fpbK58wwmlvOZXoTjlueA3K5uZshD6BbhbRy2k50DN0gB/De
qRpASnGdNunNAM+ybO2fTUYXcdcmiMI1w7gNad8PkTIbeS2ArLhTPL0dsrZ8Y9V0/Dqxlp6mhx4i
qvtJWN6Fbn3ogvW2iA0WoMzGFAKxGBNmIcehpGdy4IuLH+Z5+MiqCPSrVp5srK9mra9gxkCNPg0H
HLmrYVqhvQg4ElxhV48Xldt5XVZacW5s2RQ2Gz2DzHs93Cs8cnrV0nRZqzKV4FOgAv5cAKJoQNem
f1UvYFAEXCgisWfi2n48qMzBQIa7PEfWiNCMg0Hedjrgpd3yYLVoXEKjVGZWEBENFDToqqW6nk5Q
sV6yk74OR1gvHiohH2Aeiq/c6xfjysqBNs/dYKLT1Kmvsb6lPTSXNa78qRO8L73khb1D2UrZwBwQ
GI6pq5e6B6k5l3AIl5bAwxYsogeY5xB5fsE98QVUQE9vNBoLEheietUl9SBazYaaMDgt1td5Rpek
9g00tUutNQ0z2oE/JcA7BK7y60GD/kVmjjlT5bnNm2QsX4uMPGbDjc7Zyas+SITltuw7UQpO523m
WS5OCTk4QKzDsYe8cnGqcZX6VbQvt8wXHmLoto2FKF269awRp6HTw7wdiEK9hcZ18Xce7/9Ah0Vf
ILzEDV0LRoZMKbRAFYIYEd+evJ8ei3fJnRtzOKqi0LrwMelrqFxBtfX+3LerFyeegS6uJ58JJ0Eb
kRBw1dJqfPKm3A/Xw+zNaEfUruUdSEdnO+M9BkOSd8sEZ7ZqJ0ARCQXnmDs0VRToOzMYuZko33b9
U7lpfORwIiDmliNsIYewFxEBHZ/6tdVmwTUOZhCfSE0lMrh/5Y3t3CIk4A2vs65gFg/wPpKgoHKu
5lfeVB0KmfRVtb/iC1kAKgKJA3KqKjhv/nqvN0ZFMCsG7kUDs1zAdISLXnKgIw+YX++1AQ8FA9Nf
/C0xyoC2AU5/Of016wb+8yffHA6AERcNn40CGQoCXme1QLm/QhXAXzn+eY8MQO/Nd3jPG14ffs2C
gecXyRFdHxG/wp4AMQ9UjMXJC/KVrrt94huWN9SW12PvvlOWRCeG76KiyHtOBgGSVyYx3BWAzJab
QFFRvp2+qcu38C/dHNJYJy2GlAn8FqmPN/xPYRzWOvLZla23uh0Yo3FAIkOAOATUEqLXpwWtOCcd
2QE+blyGMxvQrPHxKVT2Tud7Re0aMzqWj2GUIVOxb5Gz8CWF8/3yYm3NX5F7+3BBCaRk7eTO9owV
NYtS5qU1i1V4Py+t6Btv779YYvqpe2kKK+4s2Z/rG+aLNceb9ivyFH6UVcYblh/vJepmBXW4tGDs
pJXNF7+X1c4btDH6q0wDVPb6tcT5VfNCn8c3v/ID88jmN3o/aoD8pvn72ga5fvHDNwxl/qYZ26Md
MY/pflPwJq/BZ7QHeMOrbUEIM9Ka+ZXlzz+zOfi3eaPwyrbBeQH5mhQ38xc/9/CN2Up3L+yfqr3S
/mGT3G+hWVgzbyG2ijWe/9TGcl6UtfbZvIH4oXkD8YbdM/91fhPhQ8Y0/KUfND8176751e2v+Hde
WSnTXxoINCP+4Iuty2jYxoxX370fEG+mv3jhv/bwdf4rv4Vv6neZXc035196/+ZuLPw5D4Hfzz/y
nlHw9fyuP1IbgnHlUBgSjQRDskVo4wZNW6zSNn9fTVN7bnpjGtgtAU5Khy+2zxVFVVB+CQJ1vVAY
NWxDZNFyGXA7AgjAXeHTk3XSY1+X7eOLi0CQaBAHG/7nPUGUGtfddmNFUzJ6SWX16s+y+dIf6JsC
+yDJ8MONIHN7axw/WgxL1N4h2dGKTULvtqeOGaWfiCP+tFeSGyLwI1R5Y2SHe5BDOMwlIvvzLJ/+
waIQS65TlbcjFVjIdrA0AQdo6Y3N2+Njxx2D2tmvG8YPVCdnyWSizwcN4sQHvDNcl/GqVLBCx4j0
XhsDGFg59mFgrcmkHAIKT+ZWdtblyJbMwBPUOlUdFVTPlD/m6fByCWGDTBEwMHJAWco1gEGPR1+m
uNh76Zprjeu+7emYAvDZEgqZSmxN7Rh/S6l+DDd4CH8keOdhcWASO/zjSkoXv0NHMWzAB8tCA1Ov
YiIFyDDg9ctp7dfcPX3UXqnganwAFLjKZzSqWRBVhtMOikqDbNNX0ZRjLVIdYCxJmKRVV2End9Y/
DOnHISkT8S1CUZIEvyyfjB8aJahkS6iWpMC7OGSI1yqTA4+gOacSLi2DQTOxdZNroBIRadZVOdfj
Ev/VBY61PSyVZScYBodvp6GeZcF8nhGX2xvrLIQOhhLzIMq2iLBru2rXuG7jiqByZE5TL7vYFmeS
4ioNl1MnDp6XRkn6q533vU0LSLo6JKh9qRI8AYxW1p+bfuQnM3HT2H35/CRIggpPARBR6eOFZe2i
2mn89eZGTnkRtSSZORknFMYqCpZKggnuJ/me6BiJmDywxxGUW6RpQg9xUPTAkhzxM6U61Y31/7m3
gYYuJf+qccuTVWdRQ1Shv6tgccH1oJq3ItR4EfRRleDV/mTASdss27vSFQrnN9UenA4rOhUZFAkl
K7Uvg5+tFkd0gFWILNqLpDXqFqT0U7v9NFffpEqPpw2nU3jYdEKEqP8EzysbyInD2uUhr1KCg3Wx
oSMoBgR5QBTvTAWcd8icLV1vZXeUpzglYEPtXoxNcZvRfIY0j+kIp+iH7aYrTJJIvaaASl3WDud5
iI+8tZn6l9mUhhfJRjaZksOh6bWqdfd27x7OsE92z5NVnr+oojg9tzfqa7+HiLmXTLEr0xucKFAx
21NxOYbp4bzu2uzssOs8bEuq4qsX0dlkCPb25VB50evcrot3Cv3CAEUcIP36IqQ0dwLXM16az83b
Iq2gZQQ18Thb42hE6rZCZu2p4UXeYHumdFSU0WHl/OOPzTtV8fNN3b3eNWv3rMehZ9yX78uQig4M
EslBRa+T824oLZNs1ayEs5t+M0JExMZvqP1G0/RNhcVmS8KIalWLVEdS1KGajLkD3A6z/h29EbPp
mwCySJ8bdXJORTJqEp4OFfjROtgv2qpNX8psQrLPNik/VCtRntUKQN4l3f5bUuG3Cwoiw2o5srR9
+MOukIdLOYel1o+V337Y+QkN/LbfxUNSoxk8WBESoSq3Rwny9R1qyypANgHlZGxOJCqfvaawO0FN
a5xyUfuG+/7vNO2SM3x3P8ozUE41tsvvSzorOovc/Tcdkdku/qEaZsNF/HzQsnTI57Qzlr+UmjCb
pTHoAveYvKxYZVu60UUNCJ63ycjycvoLnNVem1yiqfyTLtgTxiIcfyI4uwOFsKZhsbYR04v36JkL
X/c839NlCAdGQLw9jNTE9160GwgJg/Oz7QL/j9yKcNf2Xbr1puVF3nm7c4r337x1Z19GOz5wFeq/
gntSu2YSKzrTQSnk3os8zQbnv3s4EFVRTT2bRqh6MhNtOIZdNk877r9V7fb7Ci3f2TrwsSCW6VYE
17oM1Qha+sfnJ84Ud5c7gY7O8G0dZAmEJo8P3qmsra5orc2NrsGxCGl60AUvTTmMpE6iCQNzqxAA
n1ONddQnYASbkHWUisKyrDcfVislS9VkF0tNdEK5h7+Se7jKiu5PF/Lnvxq5DzNWZWsqQcuRp3Zf
+9GEdSkxT0gmGQK5VelfwsHtYVZmqhsZZhUfKwTEWuvaJOac7qIflU8PUWov8ivUZlHI3gYzDJZR
2xIP+r+vDZmlCkQOQwhhAw4KC9pEtl67WdvV+ZUyTplXKYby9hS4iQyEGNngySLLDuvkvNscPipD
FmdRwYIUKpsa/+Iiff38fB6J7TClejCuRWw3tW1hO3W0vdJdpZpoXuLbHLAARLVi95uIlCxebBPk
DJhqQkFl3uaaFToLuXWc5Kot4cJ5vqD8EcjQPfZJUWFa7w+rPa46NzL7qkIOOV+CQcYz8mzzw6ex
FytHRW4Keq0nkb/1VSC1rP0l5teDFmCYt4RcIvOCh31U89AhJTWQa9nzU7lEYc2QSaCIQ4HXMA5a
PGL3MBVFDZX2nbSHctclcP+SOBt87LH4SmCWG/Y2uomIRtV3zApb3aps02OYOsHoy6T/MNxYFc5Z
IIynnW6WyciTcS4eediurE02jRMOp1hei9RERCU/V0VhktHdXVS2ZATq72q4BDM1MNpSIRwhKzHY
ig5RJlH5xXmQbskononcpC4+TUA3qOvy4CLkIVKnMECn8sX2L/10yNOyG69yrJDe2DssKr3a+SmC
d37ICVfq7QEA9lDS2lr+++nuLGrHL/aIw3LlcUokODlV1Tb7w7NWNsqnbf6idJLNudWII7FeJxf0
YEg+SUc2yfWiDj7SKCm5GP2heZdX8Y7Yk1thIIpqbaWaRfzCLkPg9O3efWcyjZWagJOLXuYNsvpS
929ECJQMTvTaxJmiX3gdl3dUszTtDccsTal50aWeTz/bNT3fBcnCGS5JawuaVmPAeO4OK5eYiv+W
vcP9Zaynn5NNiCC1+SjTLDf5cyyTv6IpCM6lGfQOhFntjopVTovVcyXq1porxc6iH+WWcoWLnVZZ
4xhV5Xl5Pm0C78X+IOiu3/9hGo4mYxFdViU3kOfkLTUPwR5BSQOw2o/P3T1xpNvX9cWJraT7Z/GY
we5IOqF4K19eFAswhN72+R7mRbunyQ2tBlQSriJSGq/BLopmFaJ4q5KhOCeHiiDrIytLX6e7P7yQ
E97RtLNE5NemyFKCqhKThzOLu8MdIwg5J+v/y5qBdtbDYS+5cWVkdcMWD5Z3VY+7VVQRMtvZenfu
1XpweYUtYmLbUCWw2G39+EdV1Ux9HRcvk3odvPVi9EJVBIqRO1QaC3Rg0NxpR7nGgwXbMWxaYky9
ktUmv7AawjboWu65l7k4ZvXcKAWQwJiufkYxbSZq/p045DaH43VWTVaKzAsZcRQRJ65Y8Elrf9ja
UfEi63CtqxqvuGSReFj9hiO8WpleaOFIC1a1NZ/GJ/zsfWd65eROB4uNkDSvm44oOd68HXctFOat
nXP8ZvlFPhEwt8P4Je/ZeO3Eb7BT7J3QgrNdqJjTnaG+MOuK1pL8PptDkP8iszQRI2UhHz3fB8lF
ssdeOKZBZGZvQzr+YnSS19i/kSJ8TlrCL9x1W8ovJZspAKO1A/YdHkWMw2PR2tRazr0qTM7clv84
Jl8BrDVG4+2237OMvdMgcLgMe3931ezpl5Qj6HNli8FViOZ6ty0+jpimXUxJ0SGp5WGA0uQvElvp
ogjHNsGkXTBRdpXbFxBQgnMrot+COxERWv0mfjFF0Q83ZLaa1SE/L9cqWW2aGkdPyP5Y6AEgDvWr
aeWNl2XMY1KVPscX9KzZMFqnqopzG/uLc/QtK1ziyejC1d59PcWr9mMTZxNWhIdvCbVzejy44+Xz
O3HZkWZe0mgZYoc6zFOSWVjvR345yEXYDF/TpGSGuTB2pN8eVurIQEYXIxqYggc/fbHejZfIGm1a
63BwiZqvHFu6Vgzz8MzpOO5E3mggzCkrUqBLKPpZnC/tR3W90QWkLjcNPHT9ebon47HoF5c3VK8S
4EO5WqQNw8axDtsRjErGjepia4ChImOnqSUNQYWR5+rPFC8tYINxhUlqiUCioLV0sEnf9pb1QlFQ
uCWHkPNCWRyQRfSmaGEF1tdyj/tlfApIPBauUeL1fRyI4KXAOX8c/lpjHebJmDrvdEGJYjRaeAio
zUkeymiXzYXEBHa8TJrl+uE5s3ue7mUVW+SGf9rEYllX0TIhA4NhhK8B4drSpnLyxoPb5qU9+64j
1ojALJMa0EFNWwV0CTuUhEhxnPhaitdbMkx1bJVvt3pZSBMoPoUHf0Y6eC8nRicuVpnfKyEAwT/I
SfJAKc/2XfOHsZYAFr6BFfxR4IwENe4eZ1jCPOmOSmf9+fkNsaSHm08KrmbzGAJ4Cf7yamr3aVwf
WqI8yFQiJuQVJK+Moz7x0ZqzuiXcUgolsZSdWOcjnf4q1G4jLToqH2HwFkCLbh7JpqQzYEhdjHIS
SiE1tah8zh4PIF2UP3WmULMmoyAW/c+0TUnA9UygJYK3h0O/BdgEyzTeei+rNKUhEdxh6rSyVJF+
rQqJDEpcTTEcPsdjxD4X4j005XfJZE+D3UfXqE9Da/GnfCZokVy6br1PC2e3uzJifOwZxDTTGpWa
TVxZedlJG6gDVIR3o9jQkyMFUcvTO+vw55/csW2PywpCDbIwyHDxYu9kHiBtMEbOO6U64v2ovZN8
lLXrkxUPCBGTv/fOm8F16ALIxdfNAnOhIjI0Xls0jvXWL42X4gafLQr1GUYhIve6FnctMMJpKoIh
Fy+iIQzP+KIfEMfr8rwCfcxXxG0A2AxcoLUdcL0mdF4yMlVYchLtjEXx3VilrovvDWwCPWFtvt8g
52imlgOiEkN4yBPG3X4xkygY903u21RMySBor/xCLit6wiq1S75h+oiw6WVeoaqFuPaydpUGQO3V
dDpO/8vZmXW3bWVZ+A8Fa4HE/Cpqsi0PclmOkxcsl1y+xExiBn59f/uqkrYotVRdD5VUYkcGwTuc
s88ekEe8/A1z5Dx5MJRicqFE8En9aMX7v8DfUTCSbVBt+/f+NHk38R7cp1tBgPze8XZjzpWsmUDc
bPpzCubkbbfn/3mrgH1wTltJaRfaW7byzNfIixsQS/zlokpllGNr5mRnik2361a6gW4ZDhdFHrxb
+8QgaOXqL0ppYnuHPJ8i3d62EyWCU3KpLwKpKn+4cl3umgLzvSulYSltzDRFsCtyyqSAx3UXEMkm
kiCPY1RniVs1R4aqFH7l2NPTYHa+s/OutcTKTqFfuEnUSIUpD+qcmK2Oe+3aRM19F1FBdwN8CA/J
ysyvm6hbCJmNPahUUUKZR/kwTMNVsYJd+WF57w/A2rHLXX50/iCkmqnjAYkK5HEnoQjlci8woucc
2sdmPYOH/qEwGbXXPH/PV4gyGYUKTaa7myLniKcXdVyzUqH5B5oJt9UMbqE8L/zSPY8DOhl+gR+7
pXBQQpQuW9+pGnuqj+UhvhDu0FRHVC4M76+6ih/tr/QxeF/ud7YdMcXEZzYcbn4B3lO0Rwy/x9u8
bneIMjcX7pah32Gm46MA27mDys2ePk0xRw89d0epVnRme4ZjNJXzgR/fhUzq/JCOPCrjcJdHWcR1
Js+00PNBxIQj7oFr6Z0+Nd2Yntd9UF7lQ5wpC5y1EfPZ4kxugQ2VYxERx9ds8no35dSm65b/vvER
fXCad0feSlwd9lfjwfeI+JUpHGrQlzeINad4vHG3siBP4NtyWz91cPHmrBlr+iq1+E3qfFU6g1Cf
mFCMrmBVxiZ6Y7uMGIf/euO/D4L13ErxGJrBH/rCVPKtVE2+1JfdNv6hbqPoUT/Aw5JvuZ9R0zZM
JP2Ucj7Up6XSYk6s8YoA4TYY5rOciU6Ekq9GHGUoejPvbGzVnmHEQol8s5mjP7yIAYGOMM99jWJ0
ajTCNc7AEKEmvmkUB7yLx4UUzPS66jeF3GkZighJ3+RbnOMxxLRTTWWIYpisqaZm3ra6p/f8YmKW
g0/OyV9hT7IjHglvX1HRvfxtPQxWT78uhq4AtDFO1MEpobwd5rbfVsNKKGh3PPfDvUsSOydWF3jr
j2KzJtTWICD46R529OjLrqlo45plbW5RGU13cQmhLmoZgDdlhrYuzz+wYEv6pby9NJXb7eItOWFN
X0yMUGnepiR3viObrf9la7cCKvTbxqmLSyVqWEBgPMzp+XQgSMd3Qk4Qj1NnivhT3c2hZ6xhJmi1
nHrdMM8EzUzB16L3jmDiR9rCKVv4smeesLl3Mqe7IFGoPiNJ7orVOl+OHmRXWeK7LoOoKKEfW0N2
zzSP/PvwSIfJEBOcPavfdExzdp3PXbhuMcKl5SLZjQ3NvKPDMp9msWiwWCw63s/iFbfhdviX3wT7
32XjnQdsPfJj4egeeYoi4t7uGn7OFCxHlCF8JuvkMtMnTxOrcurICTXO1BA2DyyTccq7IQmbRYn4
od1z0rb8sDr0DxcJjr4wy+jmzMRxjXqZbJRl8t5MMycMpzFDHAdSxZaTOG6y4edkWFGmqO81zHQH
QayGR4khTOJYf+AvdRh/64rle9+BcLWuy8XiUeNpkLClrzQ1p3TISStP+3jk5DAulw/pi+l57OMn
WUzgUPvg45TO7lmTeeVVbDDwqtrmncHOYUfg6tcJHzrb46O15aYrstYFMucio92YzzoY5LAyez7x
wAGfV+YSnXhyab1jCymCJy/96q5CLBKaPBOGXJIe8iz1fRwfYCA1+JFb8IsM1PlHMvYuOh8kiXfI
8hjj7sIt8y20IW6PdqCD52sJGZ5Q5vJV/YSWeNhFU3W88kkwu4CBe+cZsFUnp7EnnyAUGVhDSX6/
C/03jo7uOYotppAwFJqOr7Lr7Afg9OmYTgAb0WHUGgxjshPjPcI3Fv4BnswYyEtjyLK6KgInPFdL
ITNSd+XxoRwcr+Kmmm+obo5X3WCyi67k+PaJrX1nzwdvz1wWgurythsAzJqINx2TAnlOI+999H3u
lr5f9mf7LvwxGaz/utAt17Mp5quRGnRKm+UNUATBrYCgl00byvQ13982BdeoKYrkbZz17bfDVLj3
YztGgJLzcNVAWP2HP2nwmqRI8wfmVI0LUceQX5on+tzYe+28LpnOQ79bz+ay+J0RFKjawh7P57nY
xaRKr8Vx3I0OJHDniGXXQfvE8IkeXEo56M7w+AZiozZxD9xpVB3Hq8IHsgDUDuFDCCR02JHu4BhG
z8QLxoYfKXyz2PfgKmF91609dWNY859r3mboqSirwPYHkmyVy7g/dHgLUjJNJYZKI7/clSgUp/q+
yLQ/Emok98CPZQDO+uuPPFaYru86V96S1NO7eGEprZGgrGql49xieN8cDkcyqsAsyqxheg28RM8V
X3QLnb2BSA0lT7BSywIuPMKyG5LFrgR0eBnHixPA/xhIFPRz9nV3TH7gVf/VlPzDmK8sROa9Nt0z
RxboiYNS81xN1mGZeEx5wNK9BskDX1p51AYlgFlq9kW99T665TG+iie+NNZipnAjPgcZBJfFmsQf
9pWzfmyrdblvjnNPsTBEx39O23BPfm/C3NdUm922Aop1cUkGvtLazYfjP0y/OZpddCwzALayuGxV
ijgu8NemGa+jmUzhbZl/k7DazwAI/XblmTiS1oPbnzcxL8NVxDwBUcku94DPHRyWxpSRjCDM1QHg
oyxc3roJdV59ZD/x+PhHrXhFFUzEBZUXPathqnqPWJa2/BxF++NlUCUuM9tge8soh+/eRAxDzeSs
15B+OpTRMw7i+9S/xoGV2nEFhZvSKMkepsuu431uQmqpwuDf51GRNr6KwYZ/WpJOiYDlp6neAK02
qZyKcXU/csS1ZW0uoyN7sZX/s9vSSfER/qCYTninBOa5LMkoBwn395yN4wwOyMsBgDVyWbbFbEb5
NnvBD7ST3W6cBIIXbJSGQJ8RHNpih1HK0qwNbeamxDX4zP4gj8NixybcG7bQNq2wws9rquuYEntL
dwIVBSvIrepUT7mXSE7PptzR7IIJndBP0435e2cmy4rQGeCdGBx1NYyX5ppFDPPiqqvH5o76mRU5
mz/rTRNfTEfWNYeI92ZsOCPt9QdvrKEL19ZRINkGbzqm0FfhvF3Pp5kLnXMVb3S/5ogzSZeBP6b+
l6JxaT9Ia+7zc7+lx4rG0XvjeUPzjvD3DOEBb9ZbD8sbPm/+bT8sm/ONtx7fFoa6hSpmNbu24IIx
h83PIl35YaM3OsRiNN2lmctll6XNcNFSa18C3aUf+YC0NaAUbJbCu3cwYYCfs/WuyqWfzio+Ppbr
XLbtwrKm7W9hAIDLuaHyrKmIxrTjG96bcv1nUoX+J6fTD0jrhCKBX1i9rryJqqlb2NokfabstPyg
nzfwkOvB51huI+7QNuZw/K09hO1xobm8QUYanY8OJ4e4U7/VfXQMNul+ujG4hLFQB46rPaBQ3nJK
Wrz3tzbz6Umydrjxk/SrX9PKNBkH0TajNsP/wBs5WVtiV87Gad9fWCtof1p//tYG3rYY2nXEiY+z
uFn5CMzqG/Fmjld1kKTfI48i5Ld6OHKgec14Q85VfVYuSXqdM6SBpwJhaTL9RRPxTsQlPMZZ9/Po
pqDwW906S7GgXuB0KqADnBugHX4bL0h7fFoVvbqhoGuCzU/bHTQEzJBDwL+38wppRkjXCX+PNDho
A0ojB1r/ebMniNODU+GlYXO2rlXxsR3qAVoJn7INN+U1Aojs4T8YNTeLk2L7nnzhhKwY7pO9mW/q
ZB7f/TZSiTd+eZhukmNT7cZjnJyVG8zq9yaoXxk/WbTytO4m9AyYjyB2/AROJqT1sWKYwBLCwwPR
k5rAmFxUtUcKA2nhuTtp+jWH9yf+hKTgsmoXr8fH2xFh9Dt1SpKgisUNI1WYSDO7Py2qhzmh/XeI
j+0QGyFLfGT1dswBRbuQdZaUyApYsqLMDGYAfpps7G8x2WnW8oYxs1CpZiCuE8BnwrFbMrrCAPxB
8hP30JqgBCBUCDvEEJWUTpP6JuPGt1kFKZRR3KWQm/0ROcqpAXc0EHx4QimoXsevrTT3yZv1GTaK
ZozG46TtajdFn262uXtrBugG6Pv9khdG3LGV/Tjw18m6UOSvpUcAd7nObA02xF60TL6FF8uzOml8
LXqJMkn1wUTAAvt5p/gxi+KDdYtPpXbVcqnEX/FAinGMkV9kk6VfhUgJNRbErJ0ohwiZvXU9cB+m
9NrZbqIeHl+kCVZwavLdVlfsv9UMMh5QRysvRHlKiTdSMOndlxwi4ZtooTCWtKo1yY+ab1Tf0Joi
pE1oezz/NQbCKYlbTW2Id4JPr0gg0+aUqBuxNbtlWTY3osASKn5d5PkPK9ymflH0nSQaeGVcrot3
91dml2QZCJ0+WXoEDB9r94IfxcvN7DOoME0s6lDiYeAbAc89brjrwo2ayV2bL3o20eAUyzcdcKOX
5csGUGHCFgX/DctFqzAHYAnL10fTcqXHS1T+H7AhxBF+vCI9CCbbBNtE7fcnsYFYqu0HbwGtznXK
gcU/xC4gnsMSVYWfxF44JqKHxt2zCzngwq59nw3te38DTVJMMFG1XdmFb/tvsgdU7BY5VzXAERSO
nsO0HSm/nT65Fgu4xrxUXJb/v0aYJeBD7EKA7rkuZiinCOiaBJ0Z+8y5FTXRDNBhUe6Id9KwqZs9
SI+h8fQxQdBYTjz4X83RcilSBclQ5L+CZpwqOvVknKSA1TihSFl0MhZwnMJZsiQPkXSXXEjhlSX6
EmMsd+mmGgGSMzwMcfSs4OUu+Rempx812JBjm84vBeb9vxelHwBj8ydtEMhj3PZ4UXr74zEZ0iEg
0I5DWIJOjiO3xZLbHtocKRyDGqfFJChipn8H6P5F56oVmoLIR5wMwnZffi4bCPh4UfJcAOwwxbxo
gxr98XPV4QInq3Pyvy8g1QeiqktsKqWP8lrctcLVg38mRUtsF/i4X+SMOuEiraBsge9ur1TWfmeZ
zOKjIjX0R4dAY7jpTFwtM24d73BCfDDTQpsVGy6jGHaw6oTmCKv3wIfGwF2U/hpUurVug2Qc99Q2
YBig3YjRRQuNcEHR6xCTyJpSx5DpwAY5/HwKLMrml1/UMzQxP4hgXWB8ijCBpf/4ReVTnVd0AfXn
qQOwYxIx0RGewRF7K2mujVXU0ClJ38KcvRNAIrJsWsVvjjOgP0MnNT46aqacHlvJn4x9ZQe0MoBT
mPTLD/zMMejzrCS1UVpQx1hK/C8TirxI3KY/dPN7jBXqXTcyhXI4l0Ul0uwE2JHZSX0mq3/r+MHI
T/CyzVMd1p9iWmre//rY7rlXyZOFWzeCTsvdcXI1e3NbrxNA2nu5o7hbcn2Jkke9zF1MagM8mrfW
imQcvu2X7B9t7MPfiK+VKlEMWLe6XIXW+mO+s94MKKEVyiEDU2eczl+3TrF8upNNEsKlZP/yzOSA
SzT0y6t0FkbHU5T5t7pRNIlV4y1V6mbIr1vJhXGmUtaJNrMOmTjbgCoRDKnXrIF54wz/mPr2TbO2
H9z+D/FcVQM0EZ+LA2dauOunhVk0WKp2HGMfcE+Xy1vlgdpc6aDEYuCwp3+PfkilDI53p9JCl8DB
Wa6x5fnkaVwxNvqL7n4NCUUE1VUz6keltCuO88fK25W+Nh+B5zGll9g5opzMGRePFW/yP7Ipf/ar
T0S29Ch6caI52UXe0vfxHE2Ab5B4TYJoCspVDBIkazPTsZEwau02lKHU+ROGxtJcTIiNFIGuo1FO
TEUMcmGNSeE7RxiiAdvB+k6W76rRXt5Gz0ggMLWDa0kkC/sfNcTj7z7apvDjom7FSB2ZuIVv0x9K
VY1r2H6SkOODJi6EBkryi4r3h4+mjyH4QLvGfVsjjA4lNwjTNxXULvoHE4ldNeiLp2iknpN6VZar
9K47eUxPeLUoPkXliE5WOeVZT35FibMrV5fiGbOSiEjUht8nNamM2UDcrnNeWQ5pTX5LUrGNWJi+
dricyOR0xeLpgPkkCQ7Ugt6JHioPYoPjX7q8NyT9NCFLssJRIx6ue5pOM1ETIuGzVvOp0K3xruyq
P712fbvC8lZbg5nhp5e/qefWFrGl5B1vMYKCy3fyTbURHXgUOMutuyANhithlRVcZxoqaTNaTRKG
otbO+MA3pThQdPUSk0l/rnJABiu6diWwUUkQYYok44wcP7eXn/eZwZAfsbBoUTa02tFpwLxXHryR
qOHN+7U+nAVH51xect2SgrcUF7Ys4JrVFatVtabfRrd8J0Vk3Ml2knhKOi7ZttlL8lWP2Wf4WDwe
JjkkdeB/hPTt8cJvw2I00QBOrq+4q6ieYJgUEY+313S5By3xiYU26wT3itZaQid4iH+op1HU87TC
kkaoMKXj+dTQ4yRYMeMAEWluMFb3HcI2LVeJOaX6wkkCftNDJEYuuSF918tv3NowPz7HWRkYsVCC
M5PDmeDxR6q9cOzHNUHFd2jMpeszsTFlwRyqY1/7DvPyAvL+eQfB4SyfDs6u9+M//UDYQw8jtIAV
SxoI9VHF4DbuNRyekq/rPp0B2Bv0d1HN8AyArtly/iIV+Qai/CXOGBa7q7MYsuMADE0OYgbasX/L
Uu7e1sSBnllmcDSV5tILARdr5pGXNa40Z3o70avpNc/QFyj5ZGtMPUPcyek5XK9m6KgdvPeqZpqJ
/+3RpKhJMlmFTk2V+wpkLGIdcdbx8BEzQ5yvSMPjqKM+vSwWPq9B9SC3WQ7sh2pfUd/4YKnTs8NY
LNcYmN+2m/YqWNe3KrotmJAkX0073lrBD0fczK5E+Amb+Vi9648ODgDSWuhNAGOdiaajA6OoqLBg
GUjL6pS8YrU49jQBAPFQTr68Xp7pch+/pdNCZX8YggpvqvcbONFtAl4MT10EKrnD6NzvCE7It9uP
m/6TVAtSfsjK6q+cqcgLPss0ZGRY/fKj2ZLjZCmLnY7NCSJlctVOSpJgCPNNGJv6Q9ZTFFhVEjMd
Eq3wb4z3Io9La9dl6ebMlekdzRkhKluJl3Og6pZZ2JnMldeNxp4r7F7TU9y3UDgyVHzayBDrDNUO
+K8wI8uAUJNSHHNgO+ZGb9EG+nDMhEME/fJ24hI9t7lWXRowzpAkukCiy6j33HdAQ1oi6cQP3xOs
xuAGZQBFfcWtmAOXTyOTKGazMIRn1j1vdrvz9353hWksHHNxI8AX1zNnZGuYHE54fMxqWBKbn7nD
/LZuqHZqbP7zBd0Ajj87U5vfmZh+9o8MnaULtjNBCaCijFmEn34dD7ClbXL4DBBLLm919puDOWM9
tmv1wa8hBXgGUoqfwfl4+Qv01PC99AWesPu8TVM2bbzW1h/Cj6gtJP3TnFlH/0QJRnSgdY0QgUxd
mVAC14c5YDOHZKECvLdlo5GvYLPl//KRLzbwJGhAxOITk0DCKZWOK/CCrZBfjZ/5P5ZjRImMxW4C
a/TxydqOWeyajp0SD3lOZkDBaJQhNal1w3jd9qm7izdM2v31AKGnZTozjYgigJDuVPLbuVq+oMhU
PaMJgeEr4jhath/8hSZFZ1Es9aM+q9nOpIdIhy8K+tSD5xcpwokGF+IrP+jbG9djQVi5nL/IT2KF
uRSTy3WeLsNF5VXtjvkLg/hQOCiTTss68o9Njjc1dxXNozNyo40FAHu3cDcwb01gNRhmOYZpU86t
zmpkIg5amp7DRi2vI6awl2qaphGBg5lX7yoODkgCRI5TPypw2h1Z9zIK57ynKcR8Hz4Kn29KmA76
Feed6WFFeVJsuKzu2mXFty0XjQOyf7ZW/BmiL7+8Fp9pFXXO/f3tneqJHCeZeUTfR3ZPX4vNoRUs
ynnYolKAtzr15ZEUUzbJbgr2OzPRnkneSqFqtdswk6PXaETP4OOPn+zkxh7zfdCmZfJQhLCWeVXY
jnYTAnNVvEF972NlJGcC1slHCbuV7SnTW+tSwlEt0K+r+b4khWpcGs5N+GZ7ZC6WuuZChXkDL1wA
ri67ZksJyCnOAOAe1+Vd5/Tf8mi5WNx+dyiPKFHrS3GEY1gn6GWYTacoUYXe0tFpQ7oeNeUCPxIe
osg7zRDeZ91ws/LrEmhHIM9mn361DHUJ39XKrnBNVGRGyxeh5RINTgFnNu82cuhqMAR9Xfi2eYZK
zcvFxVjWluzbJ8yker8Pq9UN8JbmuHyIKSynGv0sugVMgiHWGxQffmB+NwPLb4oI0FC71a4c2kyY
YGswqaBX/Tm13AIaNhnMWFUmMITupR2GrMB0f8RswnGpJdb3UQmWNMlNI0a54h7Yxm4MIUiBftMe
yhv0bQECCL8GOw8HDmU5Im/jfPdTkCarhIoWRjpuw3+Yo82FToOXSJwxtVc2wxHWzDRrzE/Cp5NU
H5Ki/u4O9Oea3RFhf18YAfG6mLCa5ETi6e2ELG4ZpDNeO/cblhN8V7NXJdcfDxdxLW1MwAzdzJof
+z3bv2f4PS1MEYRgAZHx5AWMP0sFgBrD00lGoWylcUvNOKGVf7ffOuPZ4DvzDl0Vg96a56+3nGJ2
U3VV/82tgfORRfLnbXiyvlBbT6125BJUX8aFBFXIp8HfFWOcvfGX0b2MSAo978L5e11Ax4mqDlZU
QARKGmyXs8VUDV1oc7jIAzJMcX++GGvE797AABVWKvnEIyeu2zDUyGHenEliLgYrzS9ElJkv3afP
oFzmU2DTAh9DX1qUQ+SkPu650XF+jCPdq3g3zzyKHQVbk/DDFH12FqpAcQ05eZs7E+tGQprCJC98
7WZ9irOzrAWzItUmYTA66U3ruWzDPm3D93B13uk0a1yId7Da9TUIC4Es+QbVBj4O5Ze/KPOSyccO
DtAjf8cvG2EPCxr8U6Mg3VEiH3YxFxlF9b+/CYOVNpKAWsAAYRBWGO/O3rks1jvDt2omagxU9UDV
yCFg72GJGeesfVVp/80Z/r+f+rS3iZY23UcF8y7BAcKo4pLsXax9JQIA1ninqYesJjX1sJWBHh+Y
QQZx0qyJo/8fSGB0Qj+pc355ru3jyoBrMUmcCda25nDuAcrNlm8E2a92KjT0dxZgttcLQ8iCyBJG
XoJJYdVddjPlDSehEssU4+M09T1DA0Zar9sGPqWaa9n4EV9GzPOexsnm/WGd6PlC5Lz0Hpg0wHS6
rRMfH2kiejShVvoQFTI0XK75Is8gmZFQDcDm0rp2bvi2zvrbJB+/6/EVTmMdlF1FaqoHHjEAAQKW
MackSfhRvCJZ95/9CCi+1bOjSrVd3y84JfkMjrfZx6UNc/K3HNC67OykYeFmZHkLZNV8RvoXaa5l
0aKkgUb5Xfx7pRda96UWsQRTX/jm3Hd0+uJFj9j2zpybHk5BXHPyiFbMhP2iJLiSqkJ6EAHc0oG4
C1hKB3bH6FiorX7NBrlR2E5bGCOacFo7EILtoJKDiHc3/822+OWVnCy/devWGcLyyiZJyvJXPa54
twzQYA/q4zLAMDNP6RPfAxJqCESQyZSN8EGVNWKEEQ3xj1ce7NlTCkQ1kprOZ0z1eF949dykU7ZS
c+mUUsSlvgfNE1w2pE9CsZztfCwPufk+Mhm6ePg+mNrPCBdttjJoScQdhXSC3fHqjPfZJ4xjNFa4
vADangBAdbVPDElkCWYAlFyot4WnQQ3gPthAkjmiECEzQgaOwqitgSMieL2+Ysovuo6V5cVwqsi8
lCkHr/mVV6hX9ORoSbBnAKkAybCA4C/LfYQlezjs49g6h8c4EHXtQ2uuDqkrlXdJaxyCwnDsaQ5l
3UkozCRU0lxtFc5BBwnr8FUGvM1YfenpTlqiOu/jZg2LA5FVGK6IOZjDjm0GFSrUqdWxepMNm+sZ
3418+iqwtoZdZzt5syK123BPdKEKJU+VGMomH78hBdrZAB1IoqJ9CBtkrkpvL28ofBAb5PAifxin
R8m7UF/4bFXdC2G8E0dBJHN1GdZTQxZlLliykll89rwpOK20d4sAiQVogE1Rw+CgPstB7G31J08R
vCverPt2J8+Ilcw/68bWpa9c5c9ApJzJv3zDJ1d5NFTRwUmm2OZJ+XUMVo7YnT642EcYamG/wLf7
t9sSAjY5PmrliZ0icFGkE62+Lq/eh8v45pUV+NyByyg/Ip8ujAIMGR5vYmCt3jDJ3nBfcHaiOdRU
v/DgijMH1yBIPFOZOWsYgDf6R2H7f6sT/k01eH02b0uc07WH/1vgB3AhA/e0oWvLxlnHYAACCNA5
HjRscDlQENLqoJdAUpifGbEw0KE8EpTuuOnX3lCnMrEUGWnCxkw4W7OY3x/AaKzROZHiiWJR4uUI
nouMM1tTXAirVZqStaKnCjfL/k8bpbmlev/bg+QY3cx7/86p0kHU7DfyOvVbalpd+43x/tWZ6LIb
Ka98Qt1SStzgGL4Xdqy2v/FhEGCNJV86fb31SC1gB/ZsdkQfpmUOR63gWrWLpy3BS3dDKlRl8Jpe
qCu/T+E3ktg98HDj8l62yTqpNJqIYD1JVNu58mfhKaLXhLXPngtxhDIG1A5DlNNLmhinvtnjOXIr
XH3wUnqBfONdIsnPdhZk82sKuIIBIsybCekg3RUsZdQjLmFkgg1GwQPMVfwDTKIa+ACzICC5PdMC
RGLnpq2SP7oB/iwci4z0KloLRmj6bRPomoOrgzj+APfg3ZK+FxX+XBIZNCUS3my97dJx8742eyAQ
cbCx2trh5WG9BJNLQLyvlma0Zazkp9haREgkdmuK0xa94LK/XMAmz7xoD801O27htKbT2Tge3G+5
05afxqzOrqYIJGZsaWXalEL55W35jDtCAMZPIBV1HBaTp7N6Jx83U+W5keK372Uj2JF7bhnedjU7
YEzMyNS+axRkraqZn4ihICuXuEHBBZicHobrdBhYVByWuO2JbiOP+5abxcP6RYv+WOzPsm6703aS
3FAeNRqpvu4oaxkiJ3saByWMrZEEYwx+Gl6Qj0OSOoyDrH9Os4HSR2vjH9HHNI35XYVDh6s9KcZ8
K0yFrGesiFhA1PDkv9l/N4LTY2bur+nXJm9umnT9KJRD5CeZ8WnIqltA43aqwzudpGYTX4/cpzLs
HhlZjyS4tqAmXg2uRThbDtAo7OJwjrHTKyj3c+f/o898cr7mbRbDJyEUWuPiCSqXmzJ7skEEaI5j
uMk+gwKplpEqfHArWDR8TxXwSciNJdvfEZcSezllwWXbV5evrLRnupsA4ibuYBGu4753csl7YeOt
UJSb990RXgWLQJlLOmeHYnmDhwVK3/kcSsp553W2hZRf0DJ4V8gns7OJRFI9vEbCD7q8AS39oN5n
f73NpjeAW/aL0RcQFYBYq6rWqOcvzvHhZrPzopc/1TP+QgQPUZj67CCSKeKTotnDXzKsYuOCSVPx
af9Q+clEbt1u/pFPZ/yX75oZDhBjO6Fhtp2E4KXjtxqDmyzFqQtDeEswoCaJ+NAvP+ITyJI94MLx
inziPHjOJ7ylelOMThNXH/WIoncWBYsf/TslK7Ufjz0Fn9WbSdrO3++Mx/Nx9GvtaqquRuQ/IPk9
QSwZcmxheHmsBXwTGRY8LgmcadNH8WENbdicmwBvxQGgk1tjyYHA44spaMuKVm6ICTPFNYKW37m4
AeHTw8EcU5EyPQRkEgG7Gyli4coan0sg5P0vUkCGn6d867LGweR8uX9MOKefC1+z3HdrotJlrBby
2zj1B0rPacZ+MN4C7FjakpvSCoq4DV3YQzsAxdpBsM/IhFJBo+6Ufg4CS3hr2YR4JKFxOQKEu5BZ
zmMKCGwogG/WBK66/QPMnscVEFzXoPAqea2ma9ryh8QZ95jdud3C+4gadA9ux7Bqyhg6Fg3a6aKF
Cw4aMf2r0b2/Zrwtv5gR40nw0hkeXJzIOOxR/x4BHQu8/pAr46UrX5Q8gcKdQ6G/6pz5+yg4z+r5
DBmUmA3pzytylGS4aOatV15bRZ4NuyAAyXlnhiF5W2JagY/spjvraqZmsQfmZ/ZcysqwtmEcMfvu
ShWnCAXjonFlzfdoFgbH8QIFP0lLVAYxSj3ZQTW6IG12rReUkF247OItMEIZLN+qsv6WI3Cj0eRG
hRVd91y000GOPC4yuCKXN07O/yMrGjfvCqwurrnli9LZIwTg9Rp+VGSCza6P6p/WahCKz7S5mJv2
BrOm7sxz53/Gffw76DcEkoahStfcxxuElnkqfDGa4pttNnxy++5700Jw6dvmLJ3Gi3GdP0cjCzFq
qfUaHzJYDCKcT+jOW9xguHCYF7rloUGtuT987eCg73wHONeqPDq2ACOSI5rzPXJRqz72ClZX0/Nt
YEJ2PO8iSUCLEnXTkGCajBzJLcCgx5QRyIMzDk41XcUaaRz9/iXL35F90l90IJakyPI6XCdHMILt
Dpz5wUULj92QrJg7FRTGZe7TlKwDdx7BnRPECF0o+eS+8/DGrY84GjBIDIZsD8VymT7GHRMNkzO7
8b3lp78xMNdjVtxeKdJ1XXlgKRLu5fwCjkblVbH3k9splzPpJkecMZQzrlwHxHrTfv1UrIxA8bO5
7RYTEOqib63NzKUpUdgVG4DiJpijDJR0/cmrRo0y5ikX8LjusgMYordlGzQTrqaOB6mX34H2NGhE
uKhFq65bVG5cCRiL8nvaYExucIZsLp0C2Nud0fJhQW0ui9DFb6jlNzsN9VjLAbFzafpuor1OBal1
1orqbTrwCGTLwOMkmKkI8uDMT8of8ofrOCkJ2V4PP1y0XTd12h8+eNhn71pP2vYJRZWGsJHoEK8c
8qcNvs5SKKkxTG7KgODUjqJuwil20vXwkDs3c+MrXVR8y2KBKgPfUlWN6jid9Gon5Jrslnxl1pEL
epgcc+Rz9DozzDvlQDEwgWi8TcBuYFdG9hb9FX6ISuTGSd9oRPnRpknl25+ClhTA1cFctTwj0FaB
Z+bISNRSxaCMWfscELkH6a9IPhCmZlTU8H7BYVBwgqaVTn9fjxt2Y/qhTSI8xfAW41IV/Utgihwx
sHW8kELSw51FpefrfjtPWFX6lLB/KLKgiQDqn7TgTlXjE7udF0sQtnLsYmLzyiZN7DcXQUITMyPv
RDsXxiwSs1JpxK6yZAh5o0FXijrEIYATBiqswBevZ5rEYfq69uNJ/WKfebt1XXBtOS+dkCPqIigc
9KsLa5fnAcotOjh7qEC1bCSaUWteT+nHucAig8gDf1++bcbju46EX1LK7uJt/H5FJD1iEVTDYxBZ
4OW1/WRifvqMJ/hfnef+8ZCEy61sJ81KaYuQjNVGqii4PXxYRcf7+Ge4E3wHaKTqrRFLXYvBq7Gs
UCArUqcxs4Y/TDmKbLmT24kiDYtMXuN4tP1N5IapB55Z0AQgcaKxZ2gqqyNgXstx8unPscbACkTZ
3JC3JPKGtqFZnO/32HfQG6MrcArwH6XmypUfgk/hYLFhoT4MqbsEaipzS6Gn3QicoCJFdr0QUC8E
Vsl51DavcgqmL19W9+54HCybbaQeVk8x0v8bF1Ih6LV8gSV11AD1dZTuiVZAXwNkZA4YMfAQZzwu
10bqiLHHqvohnLQh0BUbSi1sBLuEZGzutC/F5A7d7dWS4vMJL1WwJmNbMY+E2728Mk5Tw8AF+Fle
CKIpZuAT3DXnXwf90XsIzJIqyTUUPMr/JRsB8BU3qNiHDhKognLQXqhoUzMoVionwtvJw0Qcjrzt
6a0+TC7zaYlLHYWw3ZMleDesICH2+qYsOMrgrhmwcuS0gg+H1fBKFb/VgYMHK2esuOrREd4O4b8e
+LTWwOsDI9uc/9rn2o8PokbKm+LtT1sqp+3rLkuO662ir6aC1hZcPN9md8HQTZK0vhNFDe8ULn/q
DstMENM6ZOVi8yHfahpEa0utQKEpr+6xWP/4QLEYQDbz4VvkwnziDBB10nqVhe5Fne3fe/S0zXSr
7v51GvkTy3x9MgRTfDaOJkxFT9Zam8xxOm3X9baIZNtK/GAPtnaERmxkH8QA3K2SHx3DdQSIEBhk
TgPdZc+KY06ns0kNubQRFryOCGym0VH05ehV9y+vQstrPv0a0PfECdAmcpXg5GEd2r4VaR2jLzgh
mpZaV/wIRrZs/pkrWoIFkBlGC6xOQEBFMcsMTopCF0dT7ZqiI0eU8yN2/c/Sr0nw5w0og+st5XPO
7375sS169vSxCUzDxIriYSvE9pdL2emrHvL1UpIdBDAgwygzfWt6eI0dXC9N9ScQgQcjCdYVVQc+
gBxRsbrrzmdWQLFgWsp+67XYBSnMtwE+NqB5hJQpZ/kJhJs5dWdvgECCMfTKjnERfKBQcGVBACXf
1lcdnjf+iiam41rpof5M6UOmZD7zzlp1NWtHpyPWk6QFbejwQ7cw9+mSPOqpSAIZTE6mixVDaQ8t
1isl1vNrEgYh/lpEXGxObW6dNplMxpn8ARXqja4Y61EPF+reH6VvkaMcpF2ckK6mskGgrnkDLbVC
86BXRIi7YK0dOEIY9I0TdEz11gz7I9z2vMNreqUnvkLaQxRdsS9vNUjJJ+01BNu8yyic7ZVpEpYl
qjM/oq9W34+YQFeoBvsCujXlVNiY5aPJbssa53GCiE8m92YrV+PK6wb8F4T5ac4mZUXc4cIS6puj
wV379fsqEpQEPANaCYDAaaQP0FCTBuTz3wmFiCYUJSk/ft2UORrb3EOFiaLz5XX+hJ2t9xAgbN0y
sObvT8b9+Ep2QTUVNyZNPzRr9dEO52SMllImw5cR/XKf1peQOC8RZGMvA5NcjHyNIxSnKxpXTCCW
prQymJQ9uaLudNxLYio24ZgtRLvjL8nxL42NlCM5EhUJkl/+QDad/HTjUmeyaWEjBXCSH2/cPEVN
2mA+ZyNtdfFrYiGNbVKaKyd2blWzyfRQ0C3a2cuixnKoo/u5aRbaZn9E4FlxVC1cDMC9ohjEAU2s
24I+aHJhJ5W02pOI6S0fWoo15jHNEXanqtOV3MJuoG5JxjvpK3XSighmw5lx911b3IA3+YWYCAIa
5TIi4z6pfE1FpxQgQQe8F6tZF2Rdbn6KBoDNkRV7LRXOu8fIMt0FFkdo2FTqiP2pocPLb/SZyp0l
QkKLHwOGQ8s8AU+5qvus3PQMz5j3FAMndrX/Uxdq17BNKPaktZHMWxiqvXEwV2NP7z8WufYz2Qyw
WzD5eCcWj4z0ama+I7LpnBJSNt4vP/AzmB55RZECZTCU4LFPNJKrE5hk9iJSRRD1SQwvx1Sup8/I
AmnXuQZRyxB8iC6dA1dMsBU9OqMcERFtpcL9/1+YELLXcIWCJ69Gz0uepPQCPJRm1Z2CXk1XIZ7C
V4LQXA6Fh1RW+EHaWiWzK8ZVf+HpIvuJ/9PSFr1eKAYeW+Jky3AC8sqs0O/J+8ohBUMaXkIbL2th
Wj/8rNk8VLU3U8utpkNQyZziOajmlxbJkvdRElvOgZmbe+t4zZK29uUt/n6Ujg3N5gRBhVkrFRbq
M4ZuiG4vmoOo2rIAQCut0f5DBcmI4fhliqt7XQ2bLj1vh+NH3QoYOV16xKgGTn3bb9O3Iq/WJauI
SULL6awBnpNW9y00Sntakn9hDRBfWVqqVp68qkhNLOisFLgnp8tx2B/6ZMhuNEig5D9H9j/fypJT
r8gm2MAA1XhcOZriMvxFYIkNrhrQQVQXqg+JmJ+8/HBPeJjAxOjhgjiEsZbET00gorYgC6esP1g/
R+1U2fi7IxAHvClsjwn0YLsar4D1On9tyhmw2Pw5sbJ0iRUw+qTG1dQf+ZALigspBwqG24yfprE7
V30iBpWmCFPh/PE/nJ1pc9Not7X/0KsqWbO+ZiAkIQR4km7gi4uGg2yNtmRr+vXnWrcIbyxTdp+n
Ku12jJPIuqe9115r7fUufZMVzs3IR25W3v1yrN5W4VelNfIbLVdw/PRRzytwjpc4HxXohd0odL3I
mYtSrbTCljW2gFxJ72RbC2kRI5MQHwHKCVIXUC5Q43KI1R8NZD8QU1GaGpmY5mRCs3A+6fjjdVEz
9OmlEEE6m/uM1g1LFVV28f6l0FSl/cegxKVmvaQEBoEACYoNb4mOBG/E9/USMqhq9bjYxLd94d6q
FY8btx9PT40/XRfl+4UcLCBCYMZ8OG/d2u/XzhjH97LF0zWJpyhCroGAdxCySe2UqMuAXZUjEUDF
6IsSV9bRP3Ryny9z/PG6pBa36dVGNjMXh7V7qG4e5qHvtVWrG5QJwwQgUAJgAxEfBWYGWYDRsuss
YSAlqlMgpVWvEvL5+PCI+aBeZBStIp17GADMm//WNhT8FN8o5GbQEeLdJ2+IPyqfh0BzrVgQbgHa
LTgxZrkEe9CJcIuABToEwmP5Q2MEdAO5lcihByZPiuwJj6/7qEVNKWMuMKd7cBS4y9JnDKihBiL1
ZKR0CvZHQYUIC8HvtvvoQSBgzkHHqd9364bztr6TvlDHg+IMw4tDBadwWcFmSwrglmyMAJuUUmCE
aaMVPRN/FgULdUb+r3y1xQq9pjsUNjf4v+tm4lhBOVqRRwopS/JPsc11+BjvZXAso5NKSOH7/skd
gvt682BAA1zWQ7pvw6q8Xi4AdAOPv9GQnZ2ZykdwKbEqxygyaoUkzlxIu9vlwNdWUrwfNu4b7b6r
zeredcZb7WVZNHxLI/8DnoYfJFkhkntOcA/dVMUd9ddHqajowHRmeR2HSFyTgxQdjhFGQDB3D5fX
mNT2BuvajZnG4u/IoUr2wqIII9m7UL8fjB3fRBa1ZQZeWLMHV8Ao5lHLR0P/rWnUAaJaPNjF+laZ
eVvTmpK9TCNw+iYeH/kLxycnj0OoPR6rb5aVjy5hf+e00BkxlG9Cajpq77gENZRpKvGcvH/EvPFs
PgjzyPRapmbGLCIDxoVwBEAfOahJzsN9/DFeezdKVWSOr3BPiY9iXO3DZtmU7M8gkSJbKfLGG+tD
MsSfjCoQDkqUR7ecKf/JCtTOSyTqodh0a85LDP0yBFWyABdMIZpQyaIYscARI8v4A4mqzOZh+een
m6ci9cGRz63yicY4aGKMo+cVYncABXadnrHd5BhYhYg9o4Lyh2TTlU09NSmpDjl7Gt1mAGhCtjLT
VEHFjFIqh1pVMjXsSoqtd5EsR/u6I2i5gpxZXpY59oBUBjG/xF6s/2YKZi7t6yu8vNB+gujINWj6
zjM0KEBM7N0eJLtDyVKxk7TVFVwbAt2o2771aOvOhNzfJGH36Dl9dBnFzCzqL+hMLWiDicf2Q0sN
aqaoEi6nDjMOMLbiFylzbQ8nOLUzj5YyALYx/vO8un4Hf/9zthLAse2fo3bHR3bwXaP/B9WgkQ5H
QCIiSvEyu07lpClMpCVkOuwHm52DGGSFZAtvE3pljFTXDLKzlMfhAuGBvUNtVbj79Z2zi99LZoNt
5S4v74oUv49oi6pdHoFtx9WLaZbG8jNdUwnGX9B5HzaUbSc4yEJXkFbAcyXISNUX3yO/xVR0bwN2
UoozDHxqTijnSjry8BFRYjTXLsoHOptToQy3tNhoMYyGQEENqEnJ0UpK1w2r5G0GAHJZJeV3Ad+m
rYblJU+bfSx1IT3oOExVNLIX6qu2oQ5Yj8yWVmG0aTXXVQax2rCYCnQU1oYaJH5+6VXbUWZ097KA
Y+GHuU6OEj3aqM4EIal4Cg/0QlMubSFutBbXd3pbcI7CW8113IXJUWxPEczhPmY1NDTZO3X8Xl48
WlEd3HU5hBlUBERGR5Gh3HFoiEaq7BjtzqdkTD75y/5j7bnkwv67vN//jckJ7APPKEXsPQ332Bba
VY5mDSCAeFMFhtbHVHRM/zn9OY4E2gSHCxxLYE6EihCD+fa2KzAc9FvvnZS+nAOwTkUfEYO1gvVg
3OECdISKOmA8XUcO2zQiLxFqG9Tz+miUZKEccBBmGf+5E7fV+Gq5qPAqG/vXSEVd8fHFK9SJbK/g
DyjTbQeChuWkDNTnVnqjNEdAcbpl9M4LD46hHNG/AxRYqHlBthZK815Blm7fV1a9FduGDx11pHAw
wgXFqYGFBvGFfpnVqHNB6yOXC/HwblOBUQhrJ39GgnxTY6EnchL2F0oCNHoCIFSQwfH4u5B7dRUV
L0d+5HXHL5Iq5vQwHvml8DkwRYbb7gJALGLziV99orSod0OUQARiu4TITJ0iX9UfSh+5pUZNBmXa
hRWl1CFdCEHjDIed16QSgRiPoMbmbCP9pwoXaWveJJ+j5fK5gbyn9lrNSIZkMfoOnR02JKt4hIgo
Ly8HA+CJG034yTn2LGBaZafVGP0H2elnw35Wa2nZIOqAVFsneQjDJ7mRZiPLZdjZQcoiSlPWpAOt
xEJVfcYEAqBBebQ6/7L01+/CDWwRAWMtLPPTN/IP8YkXkd5DLFOOiF3O4dQI7dDdtklrf7Bjknjo
G7KHSHqHniUYkKiQSVok+EZNLqpu+KljmFL0ZbMmRbEQndAsU6OvAoIbspWpiFPXZiKzwlF0nr7i
P+SyXDHmID6deGiqdVTjwD/GSgcPmX+GmApdh4w4nF1x6yz9yw6bUAUsShaaDUUtjZ5HmxO2dIaQ
3ibIAOVxBkViCy4eUQYRIzPbwOqm0lil1hetSJnVZGI3j8x1okQxeCVwpqSMGzI15irznpALv9Hu
oRVrCM7Ex6c/rMEkD0OMgw971APZ3hWrOh88gCHUZNqPEJ8qGkvoGGxazsjIWultYxFLxFX76AY7
aNRU7SlTyf3HUNNIj6wovdtUvaFXejkAJSE4JAbQFoFuBnwAujwfUf7pM9DbEpY4HXVYqXOORd0S
7q62IVsuGaYM+pWVa9fpOrISppwydLW5xPTiZoIcqFfT6jJSn4puZMn19FSQtMJAhn3gomuEV6Jy
j1oUy61LhVv5sKroNUrceHog/hDriR+Ciwod5V0/DmfnH+1Z11WfLnYPYq6LPxSVu3dVldTYkaHl
W/KpdDLAkZUyTntHk4oRwL/B1eSgoYzB8Z8q+pFtAW48UjqLwiB8UZSFCEuLLGbToFOQpEIdbfCi
Ovyhoo/Kct1Y3pjAv6dCZP0TqduEthA5MQo/HZP1m3TfvKudc0nBMRFl4avJDHEuZE1O/xnQW4YD
eH077h6UFCSt+FL0hKx6TOFlSgXecZ94TMo0fQzq/LJYtXhHgpBTKVC6HlvJNc7Mb1X/6IYduTDk
Liu7F1jYLb13rPbrMItvcIhFTQIcJgolBos0SFsAPJRwibHzsJfhD9VBlI4qW/sXB+VxRO8zzNT0
wIiZcfNRtnKaN+8Cb3wniaPnUsojyhGG5yXFk+q/QQ+FMSIUiCgViGpoVwTeHCl3Kq5mG6JKY1vH
bLRXbCl0L3YH66u/2/9tt4QEkVN+UDlceiY57Ugu4K2Yy9pCTbttWjCc19+HcxbxgqSYVAXRKlWd
GEOgw20ekQB+2fuke1A/T6msMSg08czIYS6eT1nU/+RFB/OWgkjL1WEedqedVYe3IKtoZM6z+Yi9
0DTojfA/Nc5UpmtdaI33in1EBxdDByRYZHd1fFKyjZyeFh0AH4B/EVCAsAs0c0/ClYLyy7bwJUJC
EMg019Yrjbp2pe02u23c/Jlt/lL+jiwbqBKwUEP3XmohuSFoOtD4+MaI12woeoQmsjNTnllhyo+v
ICJBmCReNmnHRNpWlVgxitGZE+rVzVmVsOmedbh3c899Ng1q2EDn8+qI5S53KczIkf6e6E5J+3E9
fuN5eNBxMl00PuxKVQfFvPHT/XWebbF1wRGH7k2AtcjBAzYR4TGmXQyyuM96uypPBqvlx6heEH9S
zAcxFslIOLop5rPGFHiahtkCELToVHIxW4zDviG2jfAyY0hKvKbOH9huQzLdfRZ4lG7hVdY6UlzP
/mkl+ZtFs3urspTBb0HXRlrJSVmZEv9K3Kv+du1ZF5ojfj4TN8Ra10PJAqjLmX84cdPOyiC478YH
BeTm8BA3j7qcyTuErtusPdHhmHbiBSS4CWeL8pNXdY+SMMoESNOkjq2fYzaeqZL+AaYkqA48H0K6
B6NmLrIsLS9fc7KOH6SDUjQiQJ1sD+IzYF9H7zaZr2nji9aUbgijkzUHGsQXo6/Efl5+02N5zvvL
/OHD2Rdg3IM6C4oFgXI8w3XLsHBXi3rwjbBBM1Bla+nUdfME1oSBt73o98XfHl2iX9iN1WL4aeXj
X6ty+z8eLfdMzwsfP8E2Tu9UZZSYS043Qn3V1hAC+GORL2+zzn0QyeD0sevrYJl/ConsFTuELKXZ
wZPuV6tFuRvsD8rORLQIawrPNPuhyosMPgUDwVDzn2y3pnV7Th0PoUpGDmJHZKjQ2e0FO3Ky22+v
ksGuSGMYGEQUYC3EF9leFiMQYuz9pvqn2+xG6E6xKr0p76jEHyF1o2mJt159zGowCDhB26uMCpKK
shwk3U23sh9ZNGoSsawAZRr3FuuJn0mYttcV77zI9sAZmUlMUjXJJEKW20Y44F0z+vjsjZCEFoTL
imDE8wwT8KBUwenpe/mHqRoyP3HjihcuSIQharzKmdRGaWX1TfsQFcEnuYB7NuF+zH3FDijZswFQ
w6MD6oPclOWTarTKa6rPGBoZpzq4lOKFnrmuxfEgw3KNVLLB/5AlPh/kHXW5tGppHUJEzzEJwuT6
qbBjkqdUHHAR+Ku+sRmALIWX3a1u4iavrt3VMnjbJdifenTpu2oaRobeC5fg9s0lGwcWbH7U0Du9
TPGAEpi49WG975ECaAlEMW74Rkkobo6dgat4C7bNDSCPF0G5pvfIl1qHXbilwBVjzANxLLlqCmjz
kO9/2iUD19jMsS7Cx9+Ltpv3pt+K3ZDfST9IPyNk/TSSwQMf1yuD3WTd+K2ruELjgzHuBJu1ML/B
FUhcYH1UAWgWDBJaJNjDz2i5yd9lXkV1mLBdpDJaHWPv3COLysgGcLWltTAY4pK+OcYQICZyMn5v
Y0UX1TT1KdjK98oYgURu2V0Edr1EhsEmH9ZAR0mPUAQ7fVi3e62QAWKOvDMFrXY9F2ONydcUBN3y
CcuhbYw18GUYMrVTehe8sSoAMhykf4Zb8EEr5NQNO7+5G9v952XWphcIkprr2spp/EYfdHsMxqvU
41eMqP1T30E4k/B38aODFaV+al0OESmlhf2I58WZWN4weA42FYd0FzUtTICQqqgxZXu1EMLByhF2
0azDJAwvsnMweUmplIRIdZ60NJxx+ic65sI7g5tKXkwH4M8Zzb5QruFrIB91qBcronbh9GJVx7Du
TdxBuigDXov+RopP2si7QPoKZ5UdlJqoKDz6P/1ofo7Q4U+vqGNm3eEHnDNdgNIaZuK4mIR8dDcx
7TtV7VWQCi9ExqAeznaGnVSTkyQZvjiNw70WhqcSpEIoAVjNDn6StSu/j8QyV5oDhq1JoHL+tD+y
l0B56Ads9oFSLG8x95wrgwVJ+GYzfBBXzaQYFsR36MVK68TTEPdgoIWyW/dv5Bdd4Rgjijotxa9r
EAr9nInbEcmpP6kKZT7Cg9Zffxa7Tm5mqmhXCam0Cq0JDRzb/WWcp6C25U0QfRtWz8o2FMKKICmV
osRySSTiqv9OYafwOkq218LzVHmQle15a6rjDZu7Aa0mgiGJAg2dwmHsU+b2Jhv7aPtesJ2YhqLf
io87NcilNgg9WLWiF6dxUQMROzwoThNLTgU8OcKcnl7HGCoEB8rYnMls2xSPZ5jRuN8GceGEhBYo
4wyjLyfuEauZPbVlJ8fEip3BXlNIjvfXXrOg6RBjxVX1y8W1m9ccOSH2xKT/FL5ZhejQKN4oCLEb
Ys6Oaxa0pnBfYb/CfTWGUZbbiqEjs5Nl/BdlKJX5b8SeSEd2YdG7z7P9j2tiLnctEG06piCN8uRw
IFyvcwpaqriG2xGF/XMTtp+TktSQKej5RAwyVE1wA6wQaEhL7YXNX03wd5PHP2SAYvwNteAyXSWV
tEuTUHoGl9JsZD51HCdrfXhaRmZbFF5d/63aE0FoZ0nU4TmC4QrcYRTA4IkigNkj1YqkGn92HmfQ
UAIolB91exTp64QQmFX76G9EGxNQojhdDBOXfkYuKl2rRl5zeoKYCXCwwXK/cEAFX1fFkyeH9ytd
Up3YJD22GfRuTVI4YYRiyKqci1W2/Wii9Aw4C85iVnJeUIS+i4gtxCOKtjqENafzPbo4yoQKSNhv
pQSN1nwQgwypuwYVatrjvK0aOLJEJV4MXEK+ibqCXltkWupPlPk6uKEYZVuyICBK07RRS5YYzN3s
kYAhIXAd6y9lhC120NxVmrY7sGJbuKay0hHcJ9mLSG71Lr7K6Y1liucWFJILEJ23Yzt8EzJiHA14
l0RNhr6PMlrdlKzljr7nbPfsPCGI4+nbfbxP4J4SYJRM3VYNgc16fXWeuda67jm7y09aj16DlYrM
kNTBmfKscqOIzg241D0ncE8N10o0DrQWQo7k5SwBynkKx3EKwtVQFaUXBRUj34lnZYcRUWa39/fJ
e2HLU2mlBSyCKkHfOUoGqEsiDlEDhZAbCQaTWD5kQi6W/n3sBm+NVZN6XSljSlBbgVHdq7iraJm+
UJ8W6YBWDICWpgfilFqJ/fPM7dV2djib2WPEgHUcTiWqDoez2d2H+KcNTfl+l0QP9RBciwhHC6Vr
bcVCNZTBi9itqVr1OO8BOIjcVTX+O05+epUjY+CIOA/fH/nHGtKOyKykyQEIjwCtV0M/ss52i7iB
tQNiInqBdEgeZNuLqTRP+YIww2P2SjBFn8LvXfsLY5sczTn+BIOE3bMoxafv3JGhALfNDfC5UnQP
iXB+nKeVC888ddem2bPE9VgBYPYMNh2SzINz2A4bnrcbaFkMCYBijAgGJmlesw10ESRMltBuldGe
evzLBqvSWk6wMH9JWLuWo5pCVIcxkNZ3F+0uNUekyCOaxNl3IL/a8ds0yVUTkp/RyLxr2/3Vfuwf
z9PtDCp/MGNQltC7eUFpivoJqPHhqLR243YAGgX2Jsod2O1BvLUHGkAUdo1kJKb+IJaHGR0s34QF
T6AV1nWNNMrk2es0vOnq1Z0IsWV57ig/jhS5UqgpeAuQZfuOES+9mj/YHyzTbUvXRtBr2HyEGZmY
u/im0VJg5Xg3oe9SRKEea5QGIfEQ+9fEjHXvytr9kofJrTFZFoqE4l0FBC1GxQVWytQ6nzAKa5/f
Xji8cOmQFMBZm0/6fN+3cRJYhsgd1SSwaj2hjiI0X1J8LsWO7qq4omoNI5WOoEVtIAIwJrvLc8Ua
I1iZX5dPZISsCNYsk3427MnWz5yA7glqFBEt2XNzQPIKu0gwqqhEZsV1JXuaHsKmYRZO5gacUinn
nNBs9b6GIPEocqZw9Q4LigyGf2SDNGc7APWWtYNtjr3qPkuSoISlwUO+8funJO9vDa+xi/9acVNG
1701yITMPuWgJp6ctiUTS0DKVBNs1bdEClOret0tUfYNOR26viwUw4zSo3YKHRMDrWu9bvegWuWo
OO28gukY71N9GsiG7QxnFcRMh/ewhtXVr8O+e+IjPcvuQiR9iRUp6b7BGMJkL1S3FBpUrObO3+Mf
Tqi+SD9FfklLKo41mFFqY6zK7+kd7cj3BYhCzAFWC38Tsu8sJK9rlz6lOYpcYwrBfiscJWmwL1W/
BYJHOg6DzyKi7ogeWPbXKgfoe2lcZLQgj1voTX8pfhUCa+4+c6apn0yyD+Ec2cCTtHOhHT/4bri9
WKx+KPAL5ZKtDPz0hzq+5wE9vgkeFoY1SwHk8J6jjF5l7WrTwa/mSCZqlx4ua4nnibltBFhyuhBL
UWLObBf+iFqq/lRlROsCTfiojkYSDcpkX+6rZ67vaL3r+ti0HboEcADHs9objvogdnXTPSV4YNn5
RFoWHbLD4FF0Bfnr6PBlSb61C2D/lJo01ripw97P8tCEOM/aP97muS4du1h9i9A7n6ttk206B//C
+2CFhmvAcZBkNQbbwQAwaiiP6Aw2GQ4G9Q3tKoTRCyswvTawPwu5Z8LTDf9F0SaHVr1I3p+5f0cB
jK5T+QuBQuBS7j8cX2qGKfq7GBCo2T1DI/xY1M2ts2tutXVky+op8aNLQdRymFeZQJ6LapJUJM7f
OTZKJkak/VGIAuHMtc3H1nECWLRipnNOioFweG0pyrghCPLg3k6kqKHiFsRvmw6nPd27jeBzIDYT
Fzpg6MT3Ss4VDYq2Knd+d01LRiLA0xd2RPNFqUtIDVmIhI9aoDc/w+Umzkbv3EMzoag30s4hFOcN
sA+TkhIvjmyEQCLnvMaG5ZbF8u8UvJu1mNYnG3K7aIU5vUXDZEMJ7mLcdKNtGr/n42CpssUNH5O5
bIQDR3VtRTE3S2+7BUiMsSKOIqz5xoWobDsCTpYo3CLCgiYlmrHTJU63rsInOOFRD6VMTCTFE/aS
TtQ4kKqxJopcFi4834IL0zu7XA6/Cx7sBaXmjidc0u6iVUtcdwPzrwX5uZBiQno9U+ttB2gTttMX
/1NtuTh1EIK+Bjqa4IpRVTAmcGoSWwIv4YZ6H3TFNaZfxm3cpkXPZRLuaTaBPoUOgrRwtRzjwdFs
yEz5dNw9UNgyGO9rRMnIEvu/T4/lUYLEWJKEsL8x9/FSsGcBQ7vT/XQ2e8wvOXlRNnsUkeQaLUhC
Vj5mkikffSH3iAui2rrQnomVhlghONf+4chGwFyYrogVSrgYzUUjK3vpsAJ2j6ZEiHAqC5lsnVd9
7xaUX/eABTbVfg+Vo1oTdS2e4SSyDQoIytDunTbgOobOCBcpJKaU6KV0zh0Qf75McssFndxUQJgt
0tYe8DjZRA0C7fBqVX9+oTwox1QIIuGc8TpDNQUgQAyG4D/Y4dBZGWOGdMMZ0lfsJxYtWpvbrb07
t4/M9ziHzofSPZOk4SBBx4rDfQSCwnqw+m7/qINZCRrO+j8al1XKGSBasewyOkrtF/LRluBWXBJR
17QJ1wHRdU/EULG0wrPNUI4noAtVDQN0Wka57uKoLYyLCKB2NtbuUScYzDaYI1NUiJsLRs4ookCA
pAsSHikuEgS8z6KGCUCewi12QXXaOr0yjnpEcNtCrgp2IPU1aA8zpIbIf72oN/7OgBsSw3kObBXk
Cbj+PYpFFIWsUJXqOV3oA+Xf7fPgBj6rsCcyS0k9daoZ43AtmrR3L3ad97f4RCJkC4PSLJX0yiiR
Rwto0LJopxGeI7P96TbTlZN4hcAM68I5mc3K0u0ma4MBRw4ANQQAUjipL5MibqwN6I6FVoLLVcYo
Wo2AReH0ajOrDF02c+KCnr7LRxYQ3OWI5cPiAUIARZztP7QJt0t6jqgTK9V/2dp3AfRw4IMuYEOX
oqODtixTSmPhidCCuiHMsx5c2eZG4gdoLf+L2xWTpTgEB6xsgpj54G9qZx/vYvve3mwfu9C+zfAV
nWj+ELwrSOEdR4nxzqSZ932Db6aEJIYBACbWRhVN0iPr9nwzS1en6+tUin5fxAMcDsrzbECXw+Wc
unR5XjrJgAUPsPdAlUt1Kbqb3mz8nJIU+WU5PFOdfmvqNUly6w8kqq1TYEMhW/4N97XbqZxkbNEi
NbJ2aZML50ocTOU+UcGU9NCQi08k1jF2B2qG5K455DQTTKO7PvZWF6sUnhfLUgURObeYaijy8xQY
9v88V8C15IcQszRdyt6Hn5z0eWH5m6C/FwvUgP6UPcRDFbPewxBD+nhD9iDQNQxjJDwiOEiVE+KY
Ktu+09fk6G/ORwOTZpSNEMBC0o7ZNVH5cZq9t7jX5qpdQvpeJbVdBhkDnwK700lVAGpA/pQnsvwx
5JZED6dnwdGazQraMg/DFjBVbQCCaSbNL+JkFt+/iNDnlWWmEQkSjDUssGmxPvceGEc77hblun0U
+ko75juhBOqkafy5dWqBhkt7pfJDWdvf82b8YvwGIfWqT6Vk6+ILmcZAJdR+sVs1WaRRzy7awDp3
r+dMrfklz2f+KnISmjvsH5Eg39kupCsLCpBhvAgfw4ZJGSUiGfhoZDvBErNKCgWQkqUNVk9XZZU6
O8wkJSiACvK9RJFwelIcb2rSNRFLuXCE2eAM/ekVdNRuQ2fdbusG39jFT01Uk6kP67fZOrw1pk1c
Y+fK3mtPsxGyXdjuhrJJ9exf+nUfTVRozOz7IKFAznCG5lHAYty6AZ46aM3IdmCrZT0TtSXrlr4O
FDwpoDgQnZj7ZAMpo0KQ3M3UVGTxd+YmHaU3XJDvh1FMk2DCk7mKsbTrtkyawIYRR6GLE0m0ahUl
ldokWfkdUOZNs4weaMRpSsgqR7yUGE2FWKV+VTZPX9jxwa8LoxdBADRLxWBOD3I3feK5Yzgg3wGG
Jacm4LyuBmgA8hcVCbBZAASwVEV38XJ6mATrm6IX738Nqd1Owh+1HxUXu5Izo4dIg+BHLnIQ/fBA
1D1NpbSu6SK5Jn1ICxgKZE1fvIS/ISSzphR7+kMdx6l8KJlRQ8miiaodK0h8NSXTtMoWYdNNd1t+
aYmffJVqQ02vTKAK+AfYQb2Ipl3w9aXf6doIvn/1+aW4K3qmBORVlt3ug82b09d4hCDhF7YIgI9Y
59S38XQ9vEblkKXlJg5mg/5d6DlvN9kKV7Dh2Um37lXhZeBvyztvnX/2QATlWy3uolyymhIB3IDx
XAwxyXS+XDNnqPOJnO5Y2we/q+41Z9RPQOU+NbVTzFgSWIbQGCQoM8z8Ft7C6Y91hCHpY0HQClwA
GsqkxpP61a13i12eo9nl1kteAXsIZwBmu4zKbQAxaLskLbTfwTJHRvCiluFrowqJOVfVgcMjvMDz
yuWME1Py9AUemWJzgRD1aCTq2jYDMNfAMF/KfkCK8WQPfQ67VVUylHkV4AO+M7YSWRkdR8xO6N2Y
YGH9a6MkxADNkGYTh39WT4kI9zT4rA+Ztf5u46BHPPopShsOQYdJVYtkZExBogrmWIFHY+Ljpu1t
3Pym8VfVmypRyAevRxXfxjX2pihISlLkxoMibMcwdYzko1ZXMWLdCMBAjXhQ9cW0PLvI5Rm0KJvh
AsLRXZP5waVp8djusD0aR8++cP1u/Y7mPSUnVBK/cVUKrXvYHaEFpf5f1KF0Kh1ECLq7EWk25V7o
rs7s1KIKFfbVGA332Rp4RBC19pOMVjeiQU58ujXEACF0QuSTFb4fafc8nQf4faCR0ZF6etCPymMM
OtxH8mqYmTaHwgxNZp43+7Lxx3ucbP9DQfg6qtgUaNnk4RjRZeN/mmSNfxeJQOl9Alp+FveV9yCU
psQI00CVghLPhnA8e23HR4PvQgrDcBt28CKcn1V1XbooLXfQBzmrFJuA9iPeZuMF+ZKyLAE1TGqC
ACp3QuWUXuls1z1TFUOKsfMnwx/OdUwAoIxyJsC7pEHo4Qbljjtwr8ztpgCEc3293rzfbvOPUTHc
V1iY6cgC0nun2EPjqJbZ5hwlyRKP+Dwv/zixA3h4fU2zTdPNuSdWYHd4qALW/GLZCn2I7AIBrSo+
iCtU5XxJ7qhzKPWsyu5KceZI5eV8fPmHXU91isDFVYiUkybOh/fKildts9/kPX42HDCW0H3KZ/Sw
l4GCks5GzE4JPrqBunDCjWIzr7BSuKBGT1QpoQuyfIQwKku2+JucXgFH+i6H2Q/Ux2XGAV7b7uzO
1WU1WiPaZQN9iUUlboBvRZ/o7XvdrKGxEJYZowGFk2pjojKQR6FP+IiIT4b1S1UlivZv1s4SaR8u
oRQxlJ9Y27MVyeMQLrCxLOAMxwgH7fxRMSL3wfv3NpIsGEEUI+rl/sZ3/fceJB8VIyY/IbQEHq67
ROKm6r7OniRIS1yM9PE7kL+B0jrTC6hhqazIjSCUoEG/aHGpOm8tdFRJdbAIxwWJPh3+wqUgOo89
+nxV+NuW5UwzG8pUBO0eiqBkjT8O8FeHuX2VsOns2ZR1i2WsKVdWmJRv6QIqzkBUgsgGMMQpU4qO
IkNKIXt+v3n0l06Dr/X/mTvCZTshFhsk2yRJ2LMdzmB3TbOuDnbyExeLxRxcAUrVqrdxjXcvUbPK
ioriZUMl73sVp1LMsgXqiHRx/nYaccThgYLDHsD7ggKvbYfz43rM7HIxjOPwKF4NINXduiseK7EB
B4Wl3UeIFdcquCQbbjL6G8MCRG5l9CkQmo3UhAwgibt3WbSEnIFlBv2ljBqTdFmuSg2mFrLPEEdG
YJfO+6aihdy42H6CRHsp/VwE1xAaMoSjPWcD4hTtv20AvC/FivwTpbDQP4jKLfOqsc0exvprmFH8
b8Mfwk0EtmsfMpMS+ooqZipPluwRIdQnly5M/8/d76kebvvhsYI5vF0sruuA+ZF/PLMnHIEr2qwI
eODkgEa585MnbZocNnG8/mDqfbJJFy9Dm4MXyFlgBdtaiVNnoaejFJNsWXkrTO6gRJoicUrUJuvW
CgczDidsAL603/ySgvwWa68O/m60RVxY46Wm5qTtAFmUVfcvAHQdRrNpIqQEvyWZ/hBPH07fNK2d
sRjy2MC+mgLR2v4me41JH4mSdwUa1EBvSSgfifUpmph4hRmOickAnAObWSG/USrL90cYB315MTw/
i+0cH/nUtR3RLEgFoyOvnbBaZ5uh9FYfTL8rcQgRzE2eLip0EUeO0Q+FI8mATQAyYR1hKhALcpOF
SkgH9NH9L0IRKoMuvQ78hQdjb74JpJTo6nyPz92Lm7FdQlwA7BUBQUVstXxSAVOufqKpNNvyg3xq
X27eyOw4r1r7Q/gWkEyA4ODXRoVwHr5Z8baz+yYrDLvLKSXzxZcIEZRs0ZZoa4oeW0s2UbUKN4Z7
MgL1hbNG1EVwGYwkQWf/r89tnCainc08iB5hGEO9c/2jsXTb1F+s2nL7IesYR5gAkh0bmAYxrs4p
A9PYtHdEyyj9uNQVUQI81rJr0MVcOZAE1CLtSm1hd2wTngcdno2Vndpk/SGePOn27MXr1D+8eKiZ
aEDIk9F8I7A6XDZAq3m1C+3xUTU+e83iR1VWdWsmY/K3tNOyf2Znvba5gdh5cJaRjBoepawvWDpF
sb8KauutnLPkG2tbAFFQj42nNYGzGGVnti2BN7OLRs7EsiFgls/aLDJwI6tzV4gzH7sFd3OJ0Btq
iPAU28GfwcWlCsAh42aJOizvJRPJYI6qPVqUALOBs9yNZpgMXxp70RVqFOH/gspyvNpDn6yDghe9
OhCIzfYmtwwX6X5Xjo/SV6pkJm/tqGBzlXZNuiNJwzKhTnZUfBAx0zQB8r1POkl0uGr4XYKYy9O3
0tetmt9KhGH84ZjupcfoT5YPBXLiWg1J30Mv+6TW7DI9rlVbLorxr6pYIf5qP0N8+CE6l9Rj2RIm
G/WhTL0/t6ibYSEJin+xNBKzU3QM2fslBWGlDMSjNcEPaX8ksYhYvuYUgSW5KHbP5YivF/pQWZwS
kN7JX0zEDauiRqKNRkFogoLPDpl2OA+YynU0IskgRnpB4V1r/Hr6Bh3tPGw2ciQG8CZmxiJ6Fha1
doFuxC/lbEli/wJuEhYJRVJtTOFbxfwRB0lubSJWaedBjv9GHqcaPSEZ6HrO9OA0nc5fDx7oinIh
9QKCtAGv8nDx1gWloL63e8BV2knRb9qw0JlbYljqlDCeBKJQs6Ar1B9KLkVL0rmoMdLuJIsV43FC
k2vR5zoP4MPsAmz7GZ7c4q2owifunzyXDVsbT9MqQvrE1kFWM7VyUmoqL0DV0pQGyoxRwjbTLIFz
zAuA/3mPzjPBV7T+oYkd7/+l6bXxQVVNRaIKnSPnbSwNV+PwjpGi2QhJF54HkSicb3cJCe1qb3VP
wtxkfWzjLanew3IeoHTxsavBPLd7KW2v5fwKu+9e6bcIMkkIv78Zpe5mJrO16aCWSkZvMOZr1BFE
OpcPuie4VuGyafNFPG/sMSwXvjIOJEBKRnAr/nmbPamNVzrILIUuUoylDIIQ/H6WSih3inc4Mj2o
HZhxfN1B9fgXJ8E83SItJHtd4FnJAUsMpX9/hduVbeqii9l1T7olMpgQByeqgexounwB0niPpRA6
b7aFJJdhHHFcFrAQMSkgYryUwb7mvShhQlBz7Ir8Rfos3cFLoVDz8b8QC+nSYQtiqs+hgL/ELPke
l8XKams7fzRRCyqDCt2AmcMawq7+jjKdXi2U/aEUaQ17+9VnuAMsXOa4glqCYAqvELjbAZ+J6nsi
KzJejyjtiWCoOU9+dC3Deh3RdAqDx+Bv6GMCmo9rup1BhKOcCL7zQ/IiBZkioKn/eoJtiHaoNLM/
LBFKXLZR9hQi/XDl8Sd+opWf2xuOzLap4YNCiCoXUkUMjI3T6+FcukCn9iqHYkb2jMdxAzCpQrPW
vfFplSoZzz5FI5rEQzh+2tKmp8NswiQqSJpEeJF0SPMuGDyMaIvbf0H9mmOGXGsMIY0IxHcCh8r4
bOr1+XJThCFzPoIapyAEiZ0CD4FzNrmvzFKFSpiDgMKWAEMVtmTyBrhp/KJP7/tHcImuCWcZ/CZF
/0J2fnhNNX2UNpTMqw/7trgb+or+Ftw7ppPSzG5FbxzyeXUGMJQSaJG6h1VXXxTt8kkjr94Hus4p
F4RxDu1TTszSS5/nbxwBY+Z64WBjz01qQR3n8HpTGHVBv7UktGK/Z0dTZTazid5xYhAlJ4KO3YB+
KKOQ8lwAotwV2lrUTRAcCq91QYB3+kYeIWO6MC5KyjVMw8I5FcMtgma/3lX5h8QjwoRUniBSEKm8
spU5J+DoVCR0sKhVh452NUFUvlMvhrvWzt6LNKTTTH11LP8cv8/4mr4+E2BdQWSCYMxdo42LPTvh
Q29NB0zH3xqpYeWTf0G61gkp4EPa3iQBXkTlYTYLAjbpVfSaOCRJrZM3eXwx+CaeQsMbkMBxwRDX
b22SNOkLpW2wO1jdCNOWwXC59bovqtXu/fFNHXx2N77xsuh8/ACY1fJ4HaP1XVu5/2GjuRUvpUYB
wekxYvaneipJV885RNilXVpLWy7HulGqU6t3orFTx7vrfEsZ05ZvdtOQatuhfHWpss4P0nS172nF
lXfPQosMyUZWFmLTyYmui2DT9YAeMX4XEFyqAR4bF2ionAsunjkn5YNpA45dercJ38F7hB7toxQG
YCF+6ULmbUKXI9h5xvJiOXyLZHgnJNxw4GCod/n4Ux1flDI1tEVQwbQt0IshDpEwROkV75989jmE
9UclEVNCIA+6hJ6ssqDUQsBO6nIy3wKg8HVww85aTotW9mHSUiYlmw13F5L5U9dKjdTwonxG+KVd
yolILKO936wyhaxw83RRRqytlY9ATKeROlwIY9Dt+xdoyFFVN3SwEI8RRlCYl2BpHhrGW7fPF6vm
Q4fLXIYOTY9VfsUjX/bX6f9doRcaDAt5SwEB8uAxcp94ZfrC1EFvE8ODYSqvML/ikefTEx6n5zw2
iV5Msv0lLjP6pgNSu9r06QVaJIqX3VNm3Xh73Ms5NmG5NV+ib1VP3Vu/d3rCj+jXmR/Uo/k9/Cw/
pd+Q0LgI+/zgiXdHw1Pxce/raqaL+H0d+nZToLHU26av6fcSMOs3oiyg4RAJovmanvOov5dd8WR6
A0/4q95ar+iKvY2+sWkiZ774turBcCOSk4fpq1tBbSTX3Pz6vlldZ8VlFOsdPFbNr0eeGFJp/0BR
v3z1aLUP/ebN6pr/15V1wf/0LMEYEHMxktX8itCKnxm/8sBTvt6WdMV9+Ybveev0D/qx7mn6YYaf
J7Z+Su0Hpt8zvY2Xfv8Ir/DO3z9uf51+CLIRT/gXNwZvZfcx84hZwzvD9duxf9Lv5fGr/ZVfPV2N
XjKXxY/yRB9H/+PqXj7Rr9+5Ry7AvjHoc54+gI6a/BDso7/iaGSL52k4K3xAMMrSJrL7D2ryIyGJ
l0O5pNW05Lk6waVBFAujiyf7E1lviWxr29hKrynlSq5LydVj2xW2lMTJo0pwAr9bcLF6AU7zC/w2
xjhQItvVYHPUI/XzaGMBH1vcm9Mf7Egjbz4YoA2WwpQbgiP0Nl9v6mS741gHGU8FfGHuol4GpgO8
pBuK/byK2BfunP5BGhXhJILJ8zC9D/0Swmb6KOpcNFDiZncSAtFYzBNJFCDIqEovtMoLxADEPsiw
5rruOcyv/OUe+wy2XiotkjLAgX8swvZWUjs18bWq/aVinkXaP67S5k4FVDnVGtYnfjGnb0g8BzO4
IQjSQ3IA0hg6V81jthVx7ppcCZxacRnh2YDn4lvbeZoekwUWftrH+Pq93fGEvWN65PXoGw8mNwbg
/Mbe8P8fpv2Fx9dPtF28bE/aNF59IZDi22gHUe9m2jOU9eob9hCzO9DJYNo50PywNUyP7At8sYT0
yFnDghlIs+6nRcVGwdrRojKPB0vJLPRp7U7L6uxiwnaAOPLg4Nc9hkOn8j7h8WJ+j7ugxHaXAv2v
LYA/x83V/T04U6JvvMSt+8oN595OXzzXS9zg6VV9o1PkK01T8Noxo2B/ZT/RqcjP//7dPPcwflro
EONx+gXmt/GLzYhN4/f78ddBVT6urF/nlHZ5KB/mVOGRgXk9cjxnhBjX6VGj+OXloUq+cwLozNr8
euTJNIqMH7v97y9eZBT5dvw6vWbCEByQdw9833yZfm4adB6n48K62y1umy98M37lKHw5JnjCF1Ng
ekK3MH4FlrHcHR4Zf6bDdGj8ngvMiGnX1ivmWJhe0Y7Ms9/ngLvXLsvNPT89TFo5nx6QGUDD2Zdw
7phNj7Ru/F3a0krY+5ggYTFhB0PHF2MzjSdPGEYe+ZqW5jSqs+FlkKevytGAa3ZoltiFXlaerlVY
YEN1vfjTGtVIm5X6e7FqPDnzq0I/ybPZss1amhpogHmfCU2iG76ZxplZwd3nOY9V+M/v5zxh3Hhk
kF4/TmPGCPGEkZuWM6M1jZw5t6eHl4Ga1jbHKOPG6L062V+PLuOlcTSRAG/kya/DmWfNrrgYsofs
n9N76pG/LpJtUCEUWR40OoizM2wlhN5XbcdsS9NwJGLq7NNjpgWbXk7twg+VwZm8GBW3zhVBhuqw
ofIqLqsZDGwRHEme29X33Wp7tXEvJBrIbHJN4d6A8YA1ooaCB8rIrqIkauqt5IN6zeArO7LrNUgv
yFiXwCfqmFyTZtIwYEjATXqYcrcBYAWfd7uWA+h/CTuzHrmRJAn/IRFgkswk+ZqZVaXSfbfUL4RG
NcWbwWTw/vX7WQizmOlZbAMDYaSuyuQR4eFubm52vItFz4am4B+YuwX8kXbKMJGGp5Dgav9jd0oQ
GAII1Qh6jCHlXv5tFfxfSkPMfICwEzVRtfLhIf/lMSLeMtv+gKlTf93L6dW/gGRxLtUQcP1slFES
CwBLRZd7/DucKdeGVRNeItP/ak472g1JWBR5cF7gJzsCHW0NZwAFAEuDFI3mTcX0g9x0ZNQhYrgw
J9ECBfn+/8sEpO2v58JfblA9m3/Hm/KoRUvpsHxQ7O7LjjHLqwhygkqiI/JimuJjefgM64nbZKr2
izOKDrB/WwFYfWCqKv6EsjCk/YbJswit4YQJnO5kf/TbjZxTjGfMShG89RHi3mcIUdUDVFuwvR6R
TvpWh5f+fkP5xv9ZZs2brPGYlmJU1o3iehrQgw8gdw2eVIjyCnNoNkTiS32NpGVN00dypHCDWTg4
33sbLfmlRuvb+0aa/8qNv5An5d78UUM6UaHxOVjXiQXgnYD94uHN0LZO3klK/d7IUoYroeRIpX2c
sLSk5yI6uRAsefGg0IO9Is3JucBUIWBVk5QuVLfSAFBq5bIAxKm7G3hhBwMXqXL4FiRWt3Z6YxCf
I3IsuLtjx1O8J+CIjCXHGDlEOM0JXcaKLDM0o9+sVu+buH8JEiWuYym555XPYOnFI3kgvbwOsrTn
o0pFhxX/w9eqZOFnPLnx+UPyUgKsTmffM0xJyBlSn7ydbm/CKUUkNP+bOcz/BpKO8GmkOY+lR4I0
61+OFi/oTgF9NM23b+c+H76F6/jZv/HWAJQcJ2jixQLkaixRYK3Be0l0c1RxdrAX5E3xhIGF/adL
1v9WaNGpDfzH2UdDMkDcmLa5XOr/OkIVepCL89CsH6QZq8ea9ECumqCGcaL5rtpDZe5fEiuaQBTE
riarY8aCdWpowtFPOL2keaEOmfJwpx0PeURkQKvJNNddgLxANU4vBR3UZEHLGlDDO/qXY24fE8g5
/gT1Qq+pKvC9IDL2VzPCHGAE+gAemEGWi6F8eNUvuQ26UFmCUrO0vJ4jsoOk9PcjhP/FKox5Svwv
pnMCKsiT+s9AMRwKE9fb2LxROaZmoht/rXDNESBNKz86ej9ELxCEoskLzT6pJTjz3zRIFlOM/E30
+muD1gG9ZLSUiFwcpPG/XJOXDwWM3v2LAGg3lQe9QGMtzlqHOOSzWpQUMBH7SURrtxnYJHpoGrep
PFzh/rY7/19y/VwXRFrWPVUrChfRX4DxKj2sp9I2gevJSEZaclMCdjXvJE3euoCgrIiVI5tSJcFD
sbhrllVTfkIEJSP6q5gDI9Oom5jj4ZDfHw7bSzXBVcrqeP0XvaSacEoC3nTCCX/LQXSzl/+5Q1Cc
ZAJH+jRAU/8loHM40I030+FDZFCOlhlcnXHomh1hqAX76B45xv2kNviI7zeWNEDVOQYoaskYe2ro
z3Aw2BWJ3hx1VyeibQt5lgwIBw45g2HwWy62hjSR3zhIKLgydB3Tb7ZNSsgqkLCXoxqhUcfxtECy
jrLGkIa0ULyi/bnrpoUOnLHXgVm0yxAhiYhzT89c1Uo2cVq91xpdEPGU+ayvf7MM1X38y+OhUQN0
h3URvRCHZPzbGbon2JVl4bp9UWriKJqN/1NCd5q+ECJRn+A10HNTdBNP0MK30KFPs/Nu1ri4E0QC
I9qZuvr/Ly6Ev/9/XJ7GfBICHDRSR3z898sz3n48jNn+FZHJ7yYpR4Df5st+ksLb3JR3lSS8pFwC
mwohwfbgQx/tfkUZfHnRYpOV+fbaaoh+q6p3KNpLVNj7B62hn3kAfKx2RSJeujmowViBIgvola0L
KLIazaLP0leNqvxPEVSk3qOBpqqUGQ1RV/O+ktCtV75F54KgeJszkF9ZRvYP5tz5N6YZu3A/R2tv
75Wi+EGTfVww3LosMb47aAuzjjJyA5cxptDY9Q5MywRJzPPPx+95za+6mYADN29uTO9UrELnJrj0
3Ikk4SAjPAvIHg7IJXrx/iy4PkIW85xvtCchFiCyOXNbdYIjLBL3ON4sbGf5U9WHArucWV7cC7P/
uXdL7uyGrRACVeHVZxhM9AuboUMaTcwTmEk7iCYT8wGXakme8nmw906JAAthnDbjLKTrdxsfqyN2
Mb4H5SRHujSB431BmCB4F9WrjwmmBPgyTEwB9xEDxRCn3HLgzIVX6UOqpiHwPepvN2oh9ETtBkPS
9lx9VfGHv+0/vUod7EODaeP8fRCDcmii6B5DMBRD45LDBgMbnLDQJZh1SaNu8VhiQB6iqllIALXn
QcSauagYU0i4fKIuB5k3ROHDHHj7NUtrBjz3bntVESGB3jnE8gDWwsxcZ+1hV+RknnZJstZhg6QB
/dah0hKJJiyVWoAs0oD6ut+4yajD0Hfl5deM/V1FrJ1Tiivb8tw1UY/ELFbEAX+rRxg7alGgDrd9
rj0EcdB8v12jW+AxyELbuUoQhUfXAeJM5N2fbtmOUYGc3A/cte9zr2Im2SMRLp8Y/qgLtgC//mwC
SDLqICZZHQPXdVzXTQ2VJnj2d9ZysvooxaKyv6ws3T2EizMzbAfvJg+LP3tO2sdqMg1oX327wPPC
dVHPpu5IFuoAo0aRz/wjirrWZ8j8yO9q+5mmqq/DKWrUh45ivDQHtmjL4tsBPnOvTsEHyw3J9mV6
iCziST7XrqTKDLfuVQ4x93y0YXnuhuynDaNPXVx/CYpDfTbe1Zv9525lRCn2aOGWEClvx/rc9/38
w9T0bczydW4JWvm6hw/SNIzhy9yHDapvsVnCxzVKn70pR11qVt4rDS/UfG/XiijYIZx6rjFllrgv
fAiJ68qZbkhI94nkLOOA+DjFT3RHnjThhZ4v734SKyNmDEfku7pkXSWWO3IiRt2N1b+gzQxu+Fwi
TnkOPZYKFHiCUW3TGj0G6722hq+gUkjukjYYr/GUZpe+KJ69Mawv47b8dDgygujAzuu5t0V+rupx
YxLRO13rVXoYJaM4SB6dLv5UmnufoV7aZUV5l99YlY4w5Wo7Q5bL0lt/DnP6VCEz681svboKovsK
Xe6HJGDabmeIEMCMa1TNjFgxlcvsh9fc41ZzKIjmRkzQ+CVjzvzOzv6ocn4HfRH0Dcm67iOjuaQY
A/sR5ekVaZ+DNtHGjtl9HX5w//KC2VEJxGIAzcyCN35XblEfOb4JR3Rjgi2OaPyx9ZMNnjRDVM/J
IrXmIB9p78K77bMfTrIF4eSXzEOCBPQVQWSuUQIto/ybYuQwNuPjvvGBvodEuhdKPMUvuysuV+Wl
g2TFEY8/WQVPjQrt4N8n1ifqaH+NZLkZ7VEkVEiSCJYL3d67utpJJY6Egaioxzu1JF3aG4016wmn
Ii/apofZ8PHWEOuZbYuwBcVpwiupHvlqcVvDmIjf3Rr/ZeURlvaNzufkZ1ch2kgn9NfZP7GM1Pz0
/PbXPGjq/MiTmg/YOADfn/cbf1DPFuf0tPzRbSY5JwmRS2Nl/rGOr9VICn9DyquQ7xvqQBCkaGn6
BCAmlIJnJ7IcBaRJsL7EvPpt1WoRQWMSk6OOqYFrXFG9aYjzFmHuBhVGQVla6FG8hYiauABVsvqO
WsRyl/dZqUuMzgBtbM69shve1EYW5bJKVLS6pU/JwEK3I4rZADk0vFeKbNPrG6bb9hnpm+xlmuXl
5zmb+tcqz6Bj93dxwceYkTBvSKedwEF6Kv/oltIHfz0Boh6RSmxYQbUX49DAsAwSUgnEOdxO2tuD
Y2xHMjuT9aVZAw6okeMzmQN0cuzBYLZ+Y7wQbiFvT3Z17a9oYwcBUP/UUIjxWn73RP/iRKCvD/VO
SYYKjejsecOvIgoqd4VuwqxQez9CvuukSIyEbdSiKLzoPfpLjsJ8H1nGA5QMSI1n8VlLueVqzHpj
3U9tDe3L2HvDQOvSspVYQZa6vjxU8xlbVWIaCWMeMd9TInc9yyCMEM35iTLqUOltdBxhVXP81K/b
tfA6jrwTyz1M2T9RWGwXGIhf59UgWe/N2XXfCe2ihcZbnd/XJ/wZ19Y8mlFHWYbwUFeHyaPb7mZD
dRyABil75E5gqH0VIX9IMWYu+Md8mTEf03GUzNUFBdFvUqOW6ndesMikDevX2dN+5CFyViMzizzt
/cCCfwveUN/nIdQYsi/MeIYZb8GQE4p5W86qgoeaxMnbJOdoXbDTRtCXx+sCxIIpItGWx2AXVPPV
UMs3wi2+vdW5Ssmr6lH5ec2Odj/mlfGEqV9A7Ib2u2eMRIJzZNeEfA0vUxbAfOAb5p3zI2/5XE0b
uFwIpyFVEGSeX+3CkbGEcf61Ruia9FLTCXK36G637ZE0Zb7OQ5Vc64SAIQPceoKmcCCo6rfrvB1J
4YJnjbAmtRkf4zSPAZOVgXRb8I7pQiZy8eFj7pejgaI8stAfEvZAhGMtBFseQc8Zlh9qNsFOg7Hn
BxPC0yPuC9UVRi1pYEsAQ0Y0WSqsFcfgeR6niNmgDgPTgKeTlGx5MxqmTuvjS3Po6vtlsR1vCf5R
R2b44KHVfgUeJINYYDgwl8fCf1JW1Y18SzInFDd5PT5ab2WrHPPzhubDecCL8KrRKenLVyAWTl9e
glwpmk9FdLphZ4s8vs7YkfSk+RAP8UcJkkjyvSMPVmbib/P3GYV5+fIWnJzBc74zP0LZqrG2AWl+
7gsVjsn8mgsMMHU3MhCpo4xMkj5mx+u7xD5ZC9MwqPzzeW5Z25lVsdcklRrn1lR/7uvN5P5Pv+Go
2X2lojJ1FKoGb5UDlZPNpY+dX4x3kk9xxGabxk+xBaAOWXpkMc9Duf+MZQJQKSR0AYlklz1VKI9T
HJJbeEaepZAAAfoqzCjQxdLKzSiXVwg2GGfQYuYw87vkIdw4JquQR8mThU2kPGyn8hQdKN9ZARHb
y481TNQR18r6i8zla3Y+BxBbDCTQ7aZETE+DMyEQOttUdYFPNLiacjndMzr45NckE79jGCtNcqqa
iUo8arHlNCR3qqnrjLVpfOrJneswR6RHAfaWgeO3Lrk7qooCWUUGXuWN5vtaAOMQvrHcz4XH20H5
JDMrF/qP2U/G/98ni+JAjB1p3th7Cz/57DZj1fDkkP9nA8QUevRoy0vj7Y76UumrnOBsCNYr6Yyq
oWDyaqJEvcssc8BbID+hF4CmxmU+mfXecJDABUNeDMdseZOuP8MONvhQc7YsM6ECzVLqfKwLL1Pd
x1fcHxKQAzrTB66QJJDjuVE91FJWzBnk+W4+XBGp/sfSsux81pF36JK7oZ+03YqHXQtbpiE07omV
t70hXWqhUBYszgIPiXxEvCJH1YxRyYu0xveK9xHe+OklpcpFNm28K9Pp3WqHBZxCWRSzCo9zQt4G
CskWIVHpQjany0i6FCxCRkyA0O/jrL491JDVLvFEcaX+uekX/z4Iuu9LSqdxKUrSch4ycaM4H+u+
gZa7NkiAEKVznyigiR5sp1ARY8z4nrKHwFBTvjiIqiFjAljnhQYUVwM1cVJRArq41lJ3+jmfStzj
NlvQcX8Ye3hTOtxqsgZzC5o7e2On4Sl69cqCuoHD+ILrkFy6GNuHcIpLadbwBVF1fDnL/DrEHWDo
eRvJEYmVnONS3pAmbX45bQiMgGV1GK+k4DLodrcY9iZ9BVSL720Rn64lk9N38w7osqYut9vP69hS
m22E7iVRS3AGW2gprszMEqaGJgf75oUcX/CytaZqr8E6JKLoxDiGA7xGS4XA8c4uHJPuRfiBlOfm
6p/LrQ4JspxbuUfl4i2ABs5pZOESbSujQMnv+RErJVlv2MKOwLc9f/Mb3aa6DQQVyoqFC0pGfsFn
hCOvdS6E/Qc/cP8CktexdqONo9LMrAlXb9ujTr2MkCRmub9rNa7b1wEonnLQ/KKQe0oakj9i43A5
hqa5zy2eBnlekSJ44/aY8NjQMs7us/TQXGSrF5UcGGyCdeL4gXouvZikAkpiVtqcAAnMHBiIqgTM
JCVBmtrpa9BF0EDIVmYCmZWD4+KTSep6hEo5hVM760nqgMMawUwUKjozouMSXqNT8yu3OLtJbdeE
wI+2JzojqMALuEm4fWVNWvTmz2hNkn8ggUBbiKhumMIDnrZM87+yfgThbCPxNF3PWRmRKzEVF90j
REsyikGMnVnD9TQS5lehNY2yqZK3kyDMv0wsNr/BVjcaSNUWFZpmMvW9k6TA5hO8ol4JfWg1mJx1
YwbehT3qruDHK6P26HGSORxIx83GaSc1vmglcEYzG1gjpHLAzq3wAWmZUXcwOWGTf0Shelge6vA5
5kKS8deTyOEZXeqZ/CNutVT2/SdaYMwk1qTrubX3Q83VxuSuyY00cxb8hcDGU51QHCB1l6EYut6h
wMQaHFm4YUeVF6Lni2wY+Wx2HBGNjqv7pSSzzQ+86ui0ArNMnB8eAwlaa3m+cTagB3P1wSQughei
ZsdXman4xaWkECftScu8UokYKZeSgpYgWtOlyWPtUWXNa3Ee04jHbUnWJcBFYpS+EgrlEr9oJ4Dk
HnvTFBUb1KC/Qw0p9UIDXJfgZRh38UM/e3f+kN7Oy0lzXNDtC73uEymui2RicTi7p50369eUHxJH
Q33gp0GDNK+z4CPxeSQ95MutyQMcnTqWSsgWiQLe8DKix+k+WHVXHWoJcernNZ+yskZIEEU3F3az
HHixBo/4c30TMKYk3a7Jk8hhtj2xFGdj7inI6XydxvVH3OUBhT1LClUepe/eDiJQsW9nBvxNB2Bn
MjJcx8Hlvu3UvrLTWHNW8vKBRviinlFhIJybDB/xmJkAWmjXcPL4qsx93gJsm1/LPoRydvjjMDbD
XZ8tOcU1rUafksALwV6wPqKpWCsOWzKlKZExUkH20XOcjmGDTTUBIG6oazuMvBniYZqLPnd3VNWc
kWTvLSkY0izgepi5JfLsgN7BJRWc/1EouMTjMIwQEL3k2+zfcSpipB2SnO1hNeKYTMqBz9B4txtp
i5zwB5JdtUZJbAvg2CnGkcz9yEdNZjS8luXAgZJbUOS9p5LxfOqldS4ekoWOnrIkB/OrCBffOol1
XhG4l9F/hmZOERoBMgvzRLMONNFTsZOiJGpSvoGc4un3y+xZ5kuk3Xugcq1rjMOQfRSAr4QU5RUK
CI91YW68SFVRtgtINvzsZz7BV78RxY/V1pGgpsDrdCAvbImEKpv+L4+rA9tdjMYqKCrPSwM6u9Bm
Z0ZXRRk6NMDM9GOFL4aIrraB/Vji7s4hTSPbQ/ZFY3ZB8Q44oKarx1mFSqU9kRuJBVEX2Aj5FelL
kqAzi1AhIYEGwOcoJa4YYR1NGV/9Aziw723HbzSBR3j0fKYfaf2jLCul+zqV5Dj/YLGwSkBSaaSw
L5deo16tKiK0h/AnRX7AVTDaIAtHrsocf1i+K0jaAD53LgS0I5PWBlQO6DoSRigbSzk7fYqsDjpG
BfOGVZPXCqwAk9doSatPyYmbQNAoY7Rvrp81SbFvrBfiPiH0oAd4AI/0C26nruInOYnTkmYnzfwO
I4McROhMEvN5u2qD42KHdGsJMOAnYJbLifTQNzSRzAamWnhUXSb3Xy/wzD8kEjD/7ew1ez+0cEyj
Lb+Sx+ceHnCW+FGPa4jAPQGgRvL3PgmErQzEMfra9XXzZghEJSHP5BwKVljjUvgiHKDX6/wPGYZf
BgBltTOWFojDW1jJLfMAv5WxuCRiAznVfiiQ+Q6KL6ajTzI0afyyiJcWP2hYH2XzBRO88sxM6n6x
i7I0UJi9iVAAP43UcnKXKvLy7jd+3hEDdcfLBH6xs9Oo259V6gv7lNERs/kEUOX2NFUgmwjtobtr
MqGvJzI26TvYWULV+iztHpf+5BvmW8wd9hd3ejgwfVl5A/Iy0WZZQlJPt3USPJA5iFjrASsDvJJ+
CsVo73XXovR/GA9GCwcrnxQCmaPY0gF+Zk9LDsqCoAj6SwkXLwOg/CZk5tTKeS2cHnTq2gM/kE+b
+ThvwpMbrig4Zu/aur3RQ1k+NnbEgKyoMTqxsJMZCZJbcNJQTrnx/pxF5JeYnElqqU6Va9Bwvbij
EixTZwOZDB2OvCYqqdubbFiUsXrAY48cnEvLcst3YoSfy7+21IUykeRvvIoooz3ZbWjS++sfJkq/
JZ3WzZz/aXbOddi1xPRovL3UIZhk5K1MFoXMibP+ElerSGllI55HxUYAOcAKSqbT6ZJQufwj2omr
S7B5r6vJ/4UKZfcuP9GQ0biB8XCFQ5EJtJ+83dqTfYVzuQo3xeyRcOFRRV5CQIjkKIEpnVSwPrhm
79jc1TpjkoJ0Zwn4dsaCOLAsV4VI3Z3zsDVoCPuWjte4P2vSL4+J4QXHGVSSczSQ0cyCdZAv+LKc
sh9hS13QMTPjwMosGt7nXBhpUFqRKXspWeLpVAVEZPJEGA7oMR2O89tcw6mG3vGDtr1/Y6H6O5cb
4Tj/xu+B+zh3tZm5q2Tndt1jz8sjlLOCNKveblAvM3ZsNG3VW2fmPhEEf/tGp6V3n2TRhOIDhCkb
xU+Ifm2Pvt/2d37OzUdM5V2kuaI2eKw97+B3B6q3h2w7j334qz5ZRWfw+qU14Zuk6VtOlnQfzCXp
PZARDIBZxUVUfuZ4Jr/N2BCRFETl94EmIGuu5U36o9pakf5w3lg7ATwfO3os82g+CgUwA7dpUDP4
ulm5kx0o9JZQ/Q4Z5Tlcf9naX6gFA2Xq/5RkD37YaaRl/rj24Q37KytEqt0esxVDh1u6bHfOO7uO
WX31gSv97U6Iad81whL4rl6okfx2KLgF8OE81zUcCBT+wL/VCUriCb017ImJhos6fNbjYD/NYXvd
2gqomJrVqZXXvuB/jE8vKg98L/wElAo6O/JH3aEwTngpXrXZrfh2y44kf+xUv1w51DhjfyuV+wso
o4RFTBPR3OyAgPMNx5qcot/FvXxkRGzaIIKG/JO1XX/H0YQQuckSZpCL8hW8LoIieBZTliCTc8eh
PBTsdAk8kqtF5yHmHcjoiWTjaQg4ZOsT94DrBCfYJugl5DVy7tI8KxierBk951gi6qLgW17ygavy
GW/m+sHNET53cnwmxluYnie1H9PMXvxUBRDM7JRGqCZUuId6U/xpGSSPniCTuDeAGbobQNDvDqzt
u+D2zUsMRebadq/RTyVZV++gDthyKmfZOxBl0pdjV7fXZvPf+i1uE+CUdie1NKdNeT6Bi1LkKdr4
kmRjKC2ZpvrejmHC3dHsfocImjpoCddVwzIgHebFs/1v7ZcmoVFuKuL4kT0xQm/rl68OYY3aNnzj
3hOATUJtqPgBwOvse/S6835jE994ZgmMP94HEGQNIlenAsCwiADC1+OiYCJv0ipiJFFtOufUkJfb
q2VXcaXE08ScTDn6FRyZXCug4fO0HrP7oCXzXmbD9ir8T+OBAHdvwFqAMhC/t5AB4ZITn+uJv/52
UrP6uJK3xkk9vZaACe02utHHMbjWLZE22qhBV7Ui6MLYCX+UhlgPKMTTCriRpVVuVOTrN82s1VQA
YOkR82MELuT/53d5wc0stJ2oullAdgKKTPDzBnIgnizH5ROIH4qsbNeI/yR9LTmMqjBUq8JGQL1o
ztHeSsovdqZnnkxU4AcewXFKvs5ew4Erk9KDxR510osueMeMFT5z3HWsjp6FxPnrb/zUshDEfXx/
OUIy0ruVgvQ3nBgoaZzA9njgtIFOKwXXypcssgOwUbDccVTfzmYCA2RKk6RblMVFcG5+WEM08Xjl
VmJmrGlC543vXlLFT0WzSOVoVJKGpYtNz97BPrtETW95WWgfg21GN/VKMtLouvd/miGHLM/VLhm5
hhYcTxn2CFO+0cRz0db2AftwgjUZTLqGXg2CURR+dOCOfLmIQE5JkXDOT2FbHEWyiccN5phzoqLq
5O5jMf0GhdhX04pmIyyP9Vt05CrWwiTnwWzDtRJEJPw4Kqh2GWzBs56wQQeTE44C5UqiihoZTWoR
QAnGeLMe0WOkhgM1mIggLmuCwsmdaCBQlX/KSQdzprnrDLg/py5kSY/FhJ02jfxF267bHsdhePYo
Pg28HI6iPfmOWtP+fu6CipQj47XU4Zi+yQtCZKvHVd6UQRykJZkzXXt2YK6wZNuuP0V/zruh+LJ4
jCphegCuJ8iBTa6emz9CY1lqwKt+r97aQGeRMI8kBFZwpCqRAx2HRayQpaSNJqqBXcigurxPXxEZ
oZf0Ox7HMf8xQow4gtpyZdiIJ5SCi5mCEGsTThvf8E120aHQiaqSZdWv2oglEaUK7Dtr1pj9g2u4
JaGq3khdPvn/Oa1Ngnp6wQSXBMR/XhJiq0l1lgRkCHkB2TvjtPB7kRxaAl0s+E1ml875IllNf4dQ
FxvLg7VwmLmfmaXuV6TG0KfsKBgROwWHNMNRvz0sJW4W0UIm5hWbeU0opsJtl69V1UBYSrVZQsxv
saB0O2/J9me7ATnYGcUpdWMbm/4xUtS5dTGEyXbpwznhFcWPParOlz1LIoFg7y2p3r27aDkrebNy
HDVtXAYAVqtWH6skKmYgup7wj8sjaTFNhru58Z+odKP3hEqepNpCmvKWgnDSYsxDNiMypaAXW1IR
5Wi60HT6YtdxhlgMCKKMSrK3GlRHP62+nw8ETf2ybRaerO27V8ibctBRr7hfRcnHbsgok98x+5Y8
Qm0hAzlhBYbuWeexVaqbnj1stUHBYZmA5fYBCIv0lEDCEnBIRz61CRR+ssrS+zEPfOs+FJBPep5v
hxDnpR729p/xDiZZoW1w2S3IYZgSWvYY+HvviNME0T/FS5Dhi1oDIjho7D4xZXsPdfML+OQ3CQ/v
Hk9CiQMnNxBxSQfqpux8yb7NC7XSjtRbLFULYcwa3/Mt5zyNTeIausyXriGaxbmwzwXtD39lNWBi
ytp03XPSGwMw/dr0nOGklkANG31Q4D68ODsqc0AZbmGpQQA6nSnwPtCGodqQv7PNhNMYHFr04vBs
IeevaKjYmNaBN/LbrhdmJP0/cKhWrUynYxjlMX3ys8YYEsuzrSO2ADX2t4ie7EmtN7Qnz3akM1oN
1L3VBqcM71gd5B1Etk4SrCIxX+aaaCy6Z5WBWKjynFu+Vmg84lDmz92DDVZjNaJ3laN0dUXYaSGl
YKTgwMUcfPPHeut2+rZUThqH9PF9xZlPOFm1fqssj7ZL6bAVBA9xeKUEn0Skks6o1Rbj95HO9bk9
rgYyC7g3oJEv1+xwvhFpeEJnmpY/mBmk6S0sJB9BoNRZiMk8Fh+uz47WMyL9CoZwkGaddvPG8vZW
TorqeIh0fm6fq2O6MTPUfTQnsltllPmi1UaiKWIvahmcwQVT3XYhjswtq8N1aDzW8f3/XpqoYM5m
xe9u7zktCt4RT8zbeLmHoPbvmnjzr0Mzp2/oRQMF3YamOEOO8YYRRp3XjsE7QNn6OSoA/CKP65dt
Tphm3/p+De/H26nAsIoFNxf0Sk7kWY5nRe+N9KwEfPEbsL7Y58E6Kd8qofqZaeAClqC3FG43bCzU
SVOY6Lj06jSlKJDQ/M24pSFQmzNlDwAe+p+KG4NahXaC5xPBk2D9CnjFRkw53ipTepduXKtLdxzD
N97RKz8PXXT87Ho/Q0ZTBMoNrB1Rhcah+bA31G6hBZkeWGIv3W72jiy2Drk7gB6Tfp6yo+efhzY1
3zoUZRlEJpYxzTCe/kkzCMWxmXM/CXgXcVTErw/B3r3zARyuLuEAEnuZdJy3OKkX5xIbasjL+Xwp
gy6jsqWBIP0lgRHU9R5rLH1SPHKBydvUV4YarRnUuN9/xiPhZFlAW72IYBtCK3U7fZ/St6e1hE7U
3btu7r6psp6osyp5vxdNz1pcQc8caWYo6XcdDlxK72+H624IXN6slYUEIO3n6P1w0G4dGFLyyWl0
SnVHXjkeE3OoM7BF8yc0HxzJSYEjYjHgLgeYSxp0kiQEIXUH9z6BKfTFnzuiZuI3YpXA13i4xiX0
ahglImU0xBUU3dmMXra8d0xuMmeNc8wbPyyLW7j5EOcCHqAzh3d8TK8zhkWVMBEi8gQjAH9WKDie
4139tExXSdO9ygnFTpi6zgmTCmbLRsxc2begJjpPooCuj+X6C/a46wzR+ObBLX3wdu5JuBS6QwEo
4Mdf1NdyB3wy0/SgHGLmvSNtWk/L1X3/ALIKXo4tCwhxHY/JQ9yzgL2sXL+wus1j2MCwjIW4YEHy
I0E0Lc9I9zmXurOXkIuH1FF0I2YSTpCzMxlbQscB4BjJFO5MgFIAIhTGY/eq0lTasPBkq0yJrq/s
gV3zmcY73Yyec2Re2OhxylOpj+XhOrXd6UoTI3no69O3zGafYoaWQuGgeuF7QX/Koe1wCvSi9hP3
4zioA5ieOSgSQcDZ8cyoNtnyloS+pNh+inxaYSui1ilU9f1DfKrJPLv29lhHW0WbRueZ+u3dDgGH
mnO521Pyg2oFa/BL5L+OrDpZ8eWYDTE2HTnLEs/o0sz4FG6nw33FiBlZFMzSynAPJuPm7MpuS2gq
niVS5epOjc+Q+c2QQ3UyTeyW3fKA9p2dL8YbCXt3ji1vwavY/b9pJpPweBKNOxeluQJgtfG703Qb
WkJ2xDySDMagR/HAVX3bLnly1+/6yr/NT/F2vmD6SGeA/MDdtTRC1MXokCCzFjqTTnS4q0B/N8Kp
psZAFH7WuTYaZ2dI8ug1JI8ePAhP8Vuck7gNwsuUJ584EevrmJYjtdt+u7g8yI9U+4AHubwjzgm2
kkhc9vFzQhECYLY9i8UaBlphEvvS4FtiXRegeh9jd0DHAcUT+pE5r/vieEm7KoUlWHlAR/VkAgqO
OmNLebOym5w3EM2UAfkMXLob1jnlYEE+2DS/ibuQfqsD+Xos0M7eWMAis9mQrKzg1IsMsH6U8jaT
FtqjUTIFfY3cBbYWNQljCxUL3A+xdYCTZS88rs926WmV0x0RjWVn3N+1g3a0ABy7SQ+6QgMrIpuH
QBL8RC2IfKXnDEKZF/i3ZbcJZa09Nny8hOF7hSrAJ3shbpL77Mx1AouIcosnHHfnJd6VNOcIKspo
xsQnzTb/027KcNeF8rXnqCPR/5RPbGJINQxCgmZr+oxRxo6SEZXG5FEPme4ePxFiygcjFOwxAVjI
a/XPYl5ZTgH9AJfyi9+S0sYtC2igHXz2biq+Qh6kXBuTwTWAkvAhVE23M2/3AxI4fWsha7saj1XJ
nlpual75vGLnincSC46GitsDe83XhXH3VO15RnZKL80r6L1hHgEEFQqOOeoSViSA0DfSPXUxq/JA
QDRHNla+Y3sgMctwJ9ZWIm7nvhBk9UbGfn9Q/qZTIy4pQCVDrybW7vFyJfkUTbx0g5weRF6OU9CZ
t8usTtjI6ILHuETQfKlqzi7qtZ+03QhmIag1chgaaIFHOd51FQz7sCMADDsLkZJtvixHm77yY+rC
JAJZB9gHY/V6Op2bAA7mB8UllzYWbLv9XB143zZMwaPrI0Ul8NfEitdbczGj2qDaeMjXiichWSJq
i+XOiwmrgADbK1ncPNQlnSp4lNT2Mw2AudYj8oRN0QgUQCqxNSagaHJh9QftG0qB1PN8n18OD7xB
G/T+lXYjs/IhV6VvjPL1o2u3uy0aYrqKCidUJGEqYvMmEWkyRAoqfXwrlCNL0ry2Inw2COJGN5fA
KyOfUT6FbMzhW+4+E3YNTIEQmSU/Yf2rkGNEBIh/4sCJVtZvlzdfnI5wz5NveNCOrOaBuxM4uDxS
L996/cd4Do+v250CkU5EyS4B38+SDzab7vbseClN/g+XWlQeZ4+m4JIbVediIOOKNjow6qL+85Cw
VDvhYW4LzAkFq8dELl8GkRMuHUA1dWxNfpxPbg5AJaVoW9Ir9332woK7xYxQleqLqOHG65Zf8cj8
wI4BlcSPcxYxg0hl8wxy4yxFWkqUndYa0DOUfj8iwZjlNyklxxfxMhwOt4RzzlfDFy7Hk1NfEZ1W
wErO5AaEEHZ+1Pac35A8Qwuf1NUCaCUXL18MeQJgPxz3r2rO9vHhze4x6QSyBs62QozI0+xHFcAg
aUsAhTW6e+FNhNKmNSO6z/BTOnUNV8XHgwUItK7UAC8khv3ufFQxNa1WEpfCZjK1kq14fgdZhPSE
dP+1z2AZy4+FLuAuSgDgbowWuEaiPF3Fr5W29Avayj3M0Wb/6sNqcXhenQqSRDHUnQv6ekYxCXXs
o+owka/s65M0qV50cwfr6tjvX5ORFnNEppRPiMZzgEkDaPA4PV9UXl6tZtrsVzX86mn5Phx4Ay/2
ijVZlaMFIQPEZYisY3jZFtHrF90tT0O7FeNXf+aA6ArC7sAmehFuWbnnfXJD3Bt3NPVa3YTSbxI3
VXNuiFoiGbwIEWtNhyFB5CEVYoG4/SA2k2pGseeijZLlRdeZY9zslBM+BKjoQCxSa98snFAQbvgD
50PNW9oDy45sI8dsR3Gw9TrESeOnF15g58b0JW36mqAkWA8azFuqX0BKpplfzJi15il8RJzF1F0D
v7sshrjhqLT+ysIi90NErkgRSCJVfFER7JL2WPBYwaF/O6L+Hr8K9uV35bpgzbxgiAc2mlYvvSM9
tMEDIiiJMnFFDfuiw3tlWouaD7ltXxPffABWtJfF0idMEBJD18KVUjCnvsvXhqEyegt+fnt4sU/9
XM0ezFobE3gIv4BZ2OMQMt8iRkxTIuOcdoM2ArVeeKMfwSYHdHE0I2feiscxjL6bCgqIiwOWeWyA
/OULont1Sm1VfrWNyT6i4vI5aNvPIrE4JFijAb976CkptyQ8tzH91E45mARTT2ZPv9UbQLxgZdN5
0R8CY6EENPeJt/5K2ibAtppExsHFkDOhUnXsWPWXXZ7hJjKV9uZMQpP2qb+69ZAS66Z6TGqegZqJ
OsijhSQgSgHy6O+9dtjV/3B2ps1RXNm6/isOfyb75DzcON0RpyYhISEhJMD+kkFjyMp52Dn/+vus
XcYHSg6p743AuNCYlbmn9a53SFCcgNBBd6S4PbLksj+Iwl4Jy0ijFrZ8AbJmmCmSh1hGB+ky56hi
EOpD+knlSGOw1mmBXsIoo/pi4xZESvN4x56mqVGyhrltPMEgY6ELR1GdBdAW5Njb2OCZPgiGDyoL
vTqN8nLTzjlRtNK0DWOWACeCKiAZHykntK6RIzOK/X5y3zsd8zq32AOSGDKrPnxDCBXOJoJE4ZOP
cFcoStEXcTpwSXTCfJEtSAQlycK/OMaznQ1skQHTaWSw5xvDrNWdJq92IWf74Ojfc9hBu3a0PbSo
4ojIFqIbRFMLrRK1KoNeXOv4Wfqw13kWAdl9Uu0ETxgldsIpOJnoiNMcvQ2WRHTypXUhyUtCEl9H
Ag3ygnkZxFQBujTLVfxHEEITAF82Uw7WCmayJrWqFDxqBH1nD+fg5bpg1JrCQno0w9tFcoA+Aztd
J3z7iv5jhzo8SZmBDGHsHugQILRgYdOay0zgdbdkCURIbjeJzfTHphRGGB2ZgysgIHgarcZRaAhZ
Mt3UHgRshCOyvWUNvRo2VnFlY0pSNtG2NPx7SaFTFt8mWaMVhAEhMk+2HFyjFKIOUeZJDfDjliIf
Zt66VlddmQncKOWTbdAyCl+t6QJKYQzFI8lRdPlaOhcT71pY7SuQejUyOyotXU2yh1dV2NhrX0bs
PBaaMuIgJo8TqvJGmmDwsNe2/eIN0W9QmUEMU24/obS8u5YTHaAD+gWMdIDB0QdoOlcOfRO6Fh7Y
r7rUMFO/cPPHcK5ggWC1UlcsxWHONp3MyUfHLb9A4KMczmmSSp7RK8ftbY5wTf4IH2G5MtflMYDJ
ua1KdV05PgFRBDQwsodd2HubV91iL5nhJvwKqX1kSoiZxatuLtGBALY/QAyiBFY03ZOKnbKLqhEj
0S/CBxVsF/KpYq30sfjL5sh6qAPpouAurrlgrzLXrRGLmeZDODD+Nakcja6tEzUlmReqbs4eGlIL
2GG+PuizgrDyXBHlqZR5JvXMVLBzy913DE4hecqJKCcs5kMy2ghlK4aw6FzkCcjiNtUU4RHTB5If
JFKL3qpQCt2V+k0gQKH3SzjPq4psNmC9ZXnIjyyw+UwPRdTOWQlqtIAavapWD0yxPGaPoaAHIebQ
exOBB+cG0psFPKi6Ib4V+1cxs2b2SvFaHy9eOVFrFNAJs0fdBtUNdiif9GcqOIkk2eh4PCnGOtG2
j0fq6VfBGhwddHEdmy774MApTLa10CBWEwSejT2akfX51aM0JjTL1+VQQTNL4xW4sT8yItO+XxLf
ftT8ZXHorBH4bl91vYmeE2HhI20WqZ/5oawVFRN7J9jFKxoorcQbWo+mMz1yf7FCGjgXahN7+v18
OXTrkEeBlQobPW6pOpGdSxWdKvscM42cGPauW9nvNBAihyIaVBLEzG1LHMGtcogiKubJa5RCKHN6
ekMEI8Vv+8qxqyJDA2w9ygwasaAWueKrAKjaPfq5+SiO7LJEi7knG7V9jD0vtx417UFch1SHQOII
oVbwFhPnltwoX3CTcM+jSAIE66zNtheKAbMbyOd/0Mlzv4/NkHj2gw4uCuKtBg4SQt5b7HjR4lFh
XMn/ISJdCsdVrPLDiT2FEFXUDK+TKHotWnh5M4A1UKbiK9OADeEBjB2TG5XTTBJnjM78dnLClIKE
CVELb5paqxOxb4H9qe9c1UGPCIEdqGOfXqqLtcxxLIQDkVHLvByHET1592HomBHQGUbOePGd+/2S
Rt8j2oyjt+HCYQlbjXjTl+1EHgAbErMKchLOyUlU1JesBuYbUQyNhtRCNVB1ZbN5YInCoGBrNkwB
52TSy+EFMc5dIMiucORyBeTh0Qh1W9wcO3T72UKXlDAFuiRwKHOf+xEeh09rtn7W1bTMhZPyPmcy
a5Wl2BCbsumaK6d+Jk5yOMYRR00ne183cmIVejGpNit9n9QBNext+uh1i28k2w9tpYVmLVCS6TK7
hZSZFPr0VC8ICUEowlmojF2QwjmgwSC4PVOY1jyyYIBEVp4QEEEvP/lRWDwdNAmXeFm6S8yEiRip
PWYF9RaJQX2fBCZoRsbhQlnsvcLqhoz7LTZYaZXHIoQxPSiPD+6NmOOThnG6zmnw4DU+xKOXfppS
lRxWIfQBJtIbmpGcOL20S140+7Ce2EUwEPAKhPmJpMYxz6eBE9gxaru8ZlEVL+VpJzmc4j45TTSB
JIgdP2Npz4tLnkTWSiNSophFue3QUZbUqw6qxq+//Ne//vvL/H+SryxsxYIhyC/VUHLornr1z1+f
XhdBUtiBmrTmxYvk3KZnNFtQntlLILzD3QBDEfMt2UrQIFwK41W8PhXeOpJNoL0+6aZPMT6+tB5k
5nz3+nzhup64f3BdIbw/uSiTSzwze6mKHrpQ6odozPCJsFkGcKPSSwHmOOYq752P4TktUz6Ph8Nc
2vccDy9UQ8KEAoGJ7LcOVsP00F64tCePMrJdz7Q8C/MyO4zC8xXNz4PWQoZ9M4VkQciKFtNaFgoz
NanWB2Agd2GM9u+iQZdnGffla4zV3xs9JkKiCySq2PDYZZ+/Mh3885NlCnm6AYkOIc5qWKech2SP
fZbYiOKTG6pQuMs4zXEsFziKVsjBxKZuymMMQKEx43umM+olporzqgSMoBzeJ3LSJdxOAivESU5y
HqWn/Px1Phl0+Kb4putiTYr3Gz5w5ya0TXY0j/FcvtWDjtiUKZ/fyT4gkyEhYQNB9KUYQGiCbs12
92eMgsQndBITYWDnBafk+evSPtA/3r/z6zobdKuLHUjRjeVb2auSlMJwJf0NcEFrw8wERjd5Ir5p
b9sQEESTFUtqGtfD/Yw8j+/RLJOZPdAmve366CbDDKmit9rdhB0Lnijy5M7KEPgPkj3Px+b5Oziz
b+/i0aqqzj/dWVH3s6RCQSGYZkHZwTIiTuwmTRAx0pKAFtdikxyru7VfgbKx3+bOvuyIpwPHntxZ
AkexSY0I+Tp3SA9Kap60L7mzLsLhGCxiUrC/1YqiwISwl+CWw1FVkCsPvswUAb4uwHM37Vgm17li
jXZNevOau3WieK3sfYTac0DroVLAKABUUhyd6kr2isBoUXOyoANmPegNRlNZkyH+TaeyK0B56Snm
vpAXLO9aGx4mBpxYN2RPyQuIfhGfc2aKYcNj65VEFgUGqA8XU+9da0QRCJ+2g4DLMoDlcGvmbGd1
lD2MDgxX7QOU9TTBUigBsP/Y6qTLuQa2updOXggrFiMT9mxtax8AZ74KEB0e0d4Wb096o4yhiGz8
hfXCOrcplNHiE2/IVHQ8Is7OxnunVMRFxeOD2Fm6iggjoozk3CW6C6nRhESTBMy/Py2WJJQYwS0m
EIQU9NiuShwjwdESrfxyOLFl/t1wZpUljc/2OU+fpxFkZeJnXVpUb6flRlvq8n/8Ub+7637//8k+
NflurssLXFH54OkFr/kTipXxj97G4n6Is5xY7n7/mxf84cxCIX16gf0pr09/METlj5oe/jLHFXPU
4xc9lb6bGmOL+uOfkyHq6e+TD6osBNrNlr8xOq3VDWUir/kbd9Pxu6ctaL2YnWaIdsVT/PTaGP/0
tOUjYn+afTm90Manp5cnI9vT30iG6T/u/j8WSaKxmMk29kr0wH8+0K+h1dKzWU9LjJxkYOG8S63l
IiDYIXRB1FEywAl6raULkvZazzDTKb/ZL/dJANTA/4W2i4KH4APsxVNGHU4zkgYpScPBPD/28fyl
SJJ9l0U3z7+Bvxv1AXgfMaqkcYT+uYkrWp9uWhLWIu1oZYA+euw2HHmENaz1RYqUF8lPTZzhncrH
A3AsDQHZg1b8KGH1SCgTZIvPTsp+NFOxP3+JT4omJiZddhdXMdZfThlnFnxVTEoIoGb5VpKZJsl+
sHGCNagba7gPaAxey5YTjiyLKqMhLMEbEibuYs6ucAWsE5wEXfkKfEAB/ieQNQnpEGGSmIhJsEg+
4AFJNJF0tVcQIfFnl71eOi1SU6zY2QpSLn37U0YnaNPJyxzyxFEm/vxYIaB1uJTn3/8TW0R5/9hq
c2YGNLc5a/08xoAKgjyOouFBTNzxNbp2TdpzMeEaHA4E5RSMViwI5Q2aeK6bU3UniEyGdEdOpFXw
0qHliXM+9asJE4RONy7zjJyzZ9IxIOpg9UkdN9lSsakNTeAX6i1FfSmnZjclB0fsWPEIlaw3fbOr
6ZOr6JSn/BuaisSEiUulmbDmcOiSw1aFVZs4KkjunlLokyAr1CkgmQNXAqdbgQc6sgJkkR3J0Hrh
Xp+ftHlf2ADip0jqoUnyy5lXLe2qrvF9pHguycVQQl73JUSZFUthyXRLwjfTSiwSWlVpWuccdHKc
FFG36LmAN2tG8bKazAVMeJ+/tEh+9U+nBssKqJUCzyXq0mSj+nkYwAABxGkK807OY2LZn2BthySK
SoBnMCKVEGNR1XhvxDdUbCALM9wH6XEPXvZJ9mPMCkBsxd4n9GFJcBbTiYNkHkj7RbYA2lmfVI8E
Hctd5dDfBNXNj/jH6OBbEF7MN4HVHqaM9tYRQFTsYKXBL1ZUZssaja2/UePGCTtUvkgOgfSg9xLx
IkO2Jjbq+z4qQ1ZwC9PgoCJBOLrSo3qR5VDGcY7aACSPswcDXOIVBPbXwQOskRIoJpSQ08kcr008
b2FWXy8+5BFOxva6XAzdQVxgJTRd1mMxaNMqtopYutzD8Rjbd+x3Zdz1VFYzMS8BHr4SyFBhHSSk
L3kj/8Gy+2Qv52G6vgcW5PFEmdU/P8xuGGmw+p6JfzA3RZQCYOjTcd6JtTCA7Z1qRh07piUwHE3z
qnqbpx66J9gfUMMzgN2XK+An2WCM/wBYCmcOcn+Bqc7Gv7My70Nuu+RTaQtW8HyGARsYWbX300Ib
j6A2wMnfpATGnOpSVcOVrKr0Xw6k8L4ZKZ11eOaRUDp6jCmCcLf3DxJp8/yM4NL+ZkqwBpFwQYhU
ZOsp8wOclg1FejRB/Yg4EnSZbECCfUwKC3GVkV8os8OIqYt5uqh7bnzP+iSJF1NwMolRXoPRzWJD
LsFEWXIudIItb1kHL+tOOfyWkYw3SdKQKlIk7blFcxiwrO7pjU8+XB4ckpOcFcKRxjy1OCtfWLES
smXIJi+NqRrdARsrwnimjOynE/q5CkZ+Flz2HmdrJ6B3jHsf0U8nY+jwJlLl3jKA+k2fbat7rNX4
TqKlAzLK5eips8wtoTOxSsac5ilkJMBY+6cCHyZ+jicyqy0FliSlyTaYw1FwMUUVJF6VIu4UgjBO
trUEFhFQFB65iUCEUm/KVDxVRbwBGquSRR0mlAWse7p8mPkhjYwI9LgUehkZh4gmgeyEhEsfX8a3
lF7wrvdS5gnHUp5STe5kmIHakfAlaM5qAkezhk0Ec8jH6K6+tLb/zWgBSPSYdRGORSQZ/zznxqhv
vCmdrTdjOz0cg/KxHp2HJFD4d9PzU+l1uA5vxClZboAIAGA8FpvUijbNNF8KP1k2+m5+0dz16YXZ
2jvVNUFdGQpnm2nQBn1mm431RoW4QkbGm3yl4p7nd+LEgVXMR0Qil/JoJ5y/8wbSOvWWVP/6VMLm
KknhQnN5fn49iasnURn8BCzGt30HBOr8uvqEPtXccBbk4PEdopNhrjdxHBJoB3GT4H/RkMjhI0pU
WxIS5cmOoOtoYDMoYTrcx2HjD9h25JQo7Czhqb58WPqbg4lt2Y7lOz4nxcDSoa0/LAlrPLnzQALM
dd1jf2IO9GX1FsmCILZNYd3cFctEwzXxbiTLxfG9dGOtJgx94EVQFOT0UsLWqEDhCdb1YKIgk340
v20jLWpVVHdC75NdY5IMaSAYOf0FKPn3miUmwwQW2pUmoMmLF56L3PefTwI2yzPv0JXQPI6hPw/k
zur7ZFjt/l0w5LeWJRIXQu1ll5Pdw3U5FbIZCqwVYi+5ETFZLgGsgKhyxs0zomsAU2XOBixSgaQg
wL56+Wl4f3elGAux00WBjbvbGQIzxq4zeW1hcUY62XhI+LWrCLxmEZZp7pDCpimSslYIACYd2u1k
1vulXTZxGUEV4qnNGA2s9Bqbyb3uVife5Thra+SDjiwNokkEiymDzuEhiY+IdMKSxvgg2FntnPop
tcN5CXj1j0lousDxv0/iGMHzkbkl/ByJLBdh5ggGS+Cbld24R9gjyHTUdrFj4UpOr2XXdQs8iLIO
nsbzj/ZpOcaUk9AmLoOCh3v286OtEGzVVlsUb+UGiVujJFLJWTpMgks6egcpagx1/HhcOHxx2U6g
ts1U6oJMg5ZHzi1AW4aBZIWd4IXrs5+gJILbA6yGdkiQkhudP9EwKguFUQmQ8w7lsHmVmw+AEPIv
Hd5yinPhI6c/pw+ewAggh79eIMhq/4z1OUMiNDTBt31HKXgJKnH6Iv4+pc3xEYAJ5T8ATIR/RTGd
EIu/snwAKk6IxelvgSsIiP4rYC4xXrt3EtzSS+QSMMYJquA1eS384Z9KsndOLwEleME//8pjAqw4
IRV8fMVyTgAM/uYPuAUf6/pSEs1OIMYpxQX84S8Eo6q3YsoteT2CXgBmfH+twYxdNz3wgj/OgNZZ
EA7+5vXzD1Tj82drie2CkIeEdLOSnK8lQYF01IdX/kb0A1NTf5GIyyli7ZRzTTJIYCKtSZk6nRwW
RKYLwi87VD7GN2Pc3VpqvjBnd1e3RLw0lBq49UvpJCYecjCC8XpBPx0iA5ZJhEGI+AzU79aL7XsZ
2rrwIAS3LiRojTLG5sCUUhbiTC9yRQm5lHVKQkBDuH5CK5IiRAsIBLaVfGHmy6MsbNLXNGecC4FO
cnK2dXEh0k/ZmyyFDs2GM9dQtTWYg0t8qD8eMO/YdSDs+B4iIYMrSWkk/w8IXt8hEgec9i5f4UPX
hUvls0/XHN9AAiUaWuUGfTXyIenISqiGHM1IcHrhMT0t/si+9diNqZPpFuiF9odtLcv82cLKdriZ
LFKobUB/TreSTQJ7+1IaG3KjQ5uqDaqntmwCFoE+/Un4g8I2dxfqRKzHa4/zmOR7DxwtkNyC43I+
B9mUdVAKdfkBkm3MdrKXDHoWFTrpRNapNKaNyKFSPmKt6IQifJ+5GjZ1ST+pOx4vj1jcaYBNkOZy
Y81qJ07FkgOewMFXi2xB4Wsd0EPDSKoscDXir467fCIo4QjtkWSRgLpT+gUBDDpJSRcKadhh/whj
X8pL2XeNItyBQxz06ZEzf0ervEvhkjmRKEJ4N5WUSoh8yPUIet6m3DOpazA5eS2D+fln9CQPnuMS
FRMlse/5hJ+aZwV6dxw8p5umBRYBYsA/8+DlJC6Fr7YF9SXZng2YoSin8KT0rmW8yuld8uDFEEqo
xf+BRb/sG2fTnIBD1/NovXlQn8+OciMU8q5ebfNalfBekghuUm6sn/POeVu7Nd0bjkkRTiDgACbV
pTRH9MgIWzgq0fS+qcyPuvoW8aDbFV/iqf4UF/FAqYJB5VGobfhf5TPCW4FzQvJpJH5AnoEg+RJt
AjkS4nHlj29xgPotEFH480/A1Uf4n9+mwwfplPIAQjcwz7ZP6B2evTR+dl929+ngBVtzFve+Ct2E
ecQm3ZCAKp9OA+cF5cJvwxgyeSRHNvlQLu1DtXi/jRn9CHNATOTkQhl06vVCLEjDIsZ+JBAni+Rj
6A0MZhsBhyL0RXtN5aJmDKGJQ6/osYRYcGzT7RtVIaut0Z3dmn2wptx3Z6FqZBO9NZd+vZts+AKa
QB2m8WfHSjcsJrGzAR2AWNSUu8bIr3ynu6R0rD504xtf2eaFNUwf09bfDf23ccgOvguos19WF53h
kFwaPcPLwbvuIMfPSgys1lFk3j1NJUzjuk9wmIp7oxq6emP0fLqTc1QwZesFjMIu2RgKyxU5o4tL
rcuB/WrqLRTPVpFehUdug/hRi3nzzEH/9ehEC+61LakJNYZorPiw8kZkACLFA4jFEimcxW7rCKNd
HUF0kJPyFXDrQiTSARimB83C1aYuaAyhnyO5oEnzLcfsm5IZleK0ALmSSgAjDPsDKTlCYSDmcX18
B8pucmoMp1s3K5q3eYhQH0W4imKYHiZnwnAYkWyl0IMJN8BVt6oQixkYbLgG+u4YplMSYEuIYTBW
J8UIiabPl9swXNUV+PdjH03xYXUNG3axqq6mGCGlaeP6Vndi2yRaXp4Uo4VjNIJmrmrhbrszH8cV
D2R0lune95bCegIiBuyS9NLNIBlCrqrfhd50hEzi4Adg4mNOl5V36XLIRE8Ha038r7Uho1rV+NoM
UvbatHSo6gMYdp6Lr/oAGSWssEXUOQ3a30ysh6YSgpjpSwuuOBbbSkjFgRjM0Cv8NnkzhjiLN30Q
0zJ47Qwh5FG1CVFX9nIV+up+crCr0xke2kA9sKDEiP8z/loPIBcOwInnXoQp+vYQwqwNCI+vaHSo
C7ziq+N6AV3iUU08RNOHvTgpTEcUNp7XNb8Y94MIRneF1D1x8KaDowirsoVOXbvo2sMObqVbQr5s
IWC8ThdwWDN2yq85dHSUSlVx3Q/peojQMGxV5GEf2QkJVAl/WqQYECaBa0N8YvMSsmPt9CZc0+gD
S4ezbQoovGNWZiTLwapxUzO8xCAU44aYL1NZ4r0mp8t7j/UcOzpGZhgbMTAdlNSseXuTDoSYXzjX
RUZO97heQceGKpjB1qs7WNc0mx+00BTvGKT83hGj0Y73h6gLaUYXKmyaxKDIZ2ROsSmWS3AOEwsm
hLZ6SI4D2GNeM5DqHBUBI6PZI8YvDy0zlggc7KUl4i0xGgjuMqqAQ6EqESGDGyZSPLxcmm2sKmeb
tgPahgjGkGvx7gOkZXJ12okn9/mxMI7JLBBXkQGTlinEzSNBdUNVkQxvYKESaVJgicT9kNgd8UCY
ofMm2ODuu7huHuqSjwkWnIy0iyvxktd24LkSMhNYDj6AprpqPJvsh8m2rgKLuecM0AVq4qcopRCS
SVKLNrnVWtcgQPefVVNw71gc+nTAWSbvUsvbNYuenWt5r+VxVYYQqHIhlwcuTqVr4CNXi/G9qkRO
MC7wrUYLZw19XwAFIN2PlPlZjZc8SwG4lxIkr8WjL7NYXBKWeBOpkWbNIgtLhFE+7eeuQ4TMWNfG
B6pFv7mKt2vm8NfocKjMcSTDPNBB/iFGGUJoTEphuhO32zmyxHU0x4MOsAsRASaNMamNNmzHbGb6
iQ88ZsvcFGD716GLbGWKxO1Wdk5sr9ikJYEmbPhEfQzCSy1OkYJUuWIQ6jFmx17ItLPlkFOCfV+y
8uNgZd51LU8dHQacMjHQZX59MRN09Us3o0MSvzu8MVFToWRMfCe76aT37vgE1azsnqrFl9HtfMZF
2UJ+k1Ve+wG6cJV3CkgCDhfrIaRc5M8OE7Djue6chJJHsgaqhZ+9ktOuJWxdBB9PWxWHnadpfkHE
HMGaHLaajTJUe7lBSay2XYfGRUT+klQGQoG41MZIM14HETjDKFgByleXjaCzmVyrw04xYsvyaCws
vvgpwzTOvEYtq5Hm96rnLufr9IlxgTWGxL28dAR5ctByaIq5Dp062Fqshj8X8CvCvqb0RvNOiHVk
o7xTFRXQLOcOWixAvXDw5MBN60i8K8n9CSf/Xp+76FRgXoYrJhRGAh61vXxB8hsBldr7bGYzpiWp
fJKDayyhaMFOBsY5cKoSdYJf3RHWf40jBGAWlwjYxsnfQFaB764iMWIFkJP7V8EXy8hKka95/gbo
NtT5EYyOIJ0NnhmcpjOAILBhamSdqd7JSVsQXqk6RDohOZUmjEtdXFCdEMAFzYlSUoR0ojZUK5Un
+myxG71IGsYh0aDy7iV3WpKeQvymtGxOum0dVEaV8Z348odIYFiiaT+BjePU826EOiUdEnf1rkVI
IdQtTcvg1J/xE59/z38DipArbZp2xMlTaHBnD91wWuXmfTG9F7Qbn/7LvMALufmipU0issKC5g/T
p1LziG+kk1ja3U2aV7/R8H0tiDPOVtozUJBn6bM7Rf1lzos7gd4F15d6SJy6HbA96epKuAMCwxee
neZd/vzsNCsJvpwTBHRUzoFFklH8yD82t1I1Su0vY1N4kNB5P/h9+Tt6WfincY2yhaqQ2ALhJ08L
gCPRgNLilRpBeNduTst2xIyMpJaw4GRMwX5LWNRO5BZC9ZbnKg6uoSVtO2iD+DNIL07MfKTFZC7u
LfZYH90AzQAiBdFbg2zutYRObARSzJtoA9acnXba1EgdbwMHGwUeNQshIR13VCP4xTCjQjmtM61c
MsdCo/3d9RcChvEEp9UAfECEpR5RxIF05HJ0VPciCZflikrhjiP0J4Emg3R+lEFkePGH5weQzj7+
+cYTiAza55uOzwvzrB1IWFkWVyW9UVF75SUNqql4YDBdST6q3G8XNpor+lthoGoMQCIOMhyVKMiF
0KAS6BqMCE0nSXlyiEAlv0Ub3xBL6K5I2EnM1e2DWIyEiMzNPCKtsIvrQEnlrC9Sa0GFhdFREbcr
ekLaZpAIaIIG2Utg4lMsEd4MI82l6WFiWnVWreEj0R5n2FS3sulI4GVI5JpoVOCcgbVGvBuc7hUB
vlI1i/JH+mIT3GqunmOShJ86CpmUCJoEs3n5yfxNQzSKaDG6DiRWkOwnXD3DKQKvTyiRYYaEJStU
zvVZ/J8lzcXnX5Y0gdolx0iWZmGTiAMZTa+txpQtREKEaAo7THxgx5KnKE2QlxuiGk4/G0Y/Xuz5
OlTVSzqgZbLeidZQGpZuod4o2Ejfqa9TCzOAISb7TuKyN8DglD1HhpiijwGM98YVozYBb7TWsGa4
ubgw+kw/hpD48WHUdFmZ2WWUFO9CMT7RpBkIMitW4e1U3YZzvMcdZ6e7rngsPT9ZnvJhwMf9yPNg
6bE/Bf7ZKmXMnG6OVQxl6fsOQ8KlxsdpUUtjoIY7Is494gCmmx6CsUDQy2AydK4cvcZ3z1+T7tf/
dOeFMYi4ISK+MnDs820/a5FP2o0/PQg5Q6KaBSTVdr5e7G8ir36vxQSaPw7QiOvuJWbQlGCMZ/jj
0tCz/WrfhcFBkkiCSU6VNImfv8xQ1pGfLpN8TXBErs8PkZ88oRKlcQWyH9S3MjhkxgnXkWBtDiJA
hwMnFGgjbs2oRgMzdSdwT0R44chhduQoiY7gcgJQE1dLAXPN3Nj0PRY/DBhsyagEmQopxqUTPXPp
JotBlLTBc/rooUvMSbJQQNKilk4y0KF0aGTnEFRXuB05KdVotGFnRVRUmbb6wy2PU28IQTVy7tuh
uWDL4SwPAQFbL2GKCJhbl3hlyQthFevDAKTjqkxvM5ZMx2UBoe/E+fl2MqBQEYwqDbMELxnW1qs8
I00aNhkc1LeBVa6I6Nm08EwBIhrTWwRqN6ePiJOgaI9W3vfzD8d+gvHKw4F7hPjAxZhXE7J/wHi7
MkiRlpqnhyMlCOmTYHUzmPwoJAwbL04HIkxO6lYBess4Er9dcagTAkbSsSO67r3WL/acK1ZCpeE9
VCK7yqCJdWI7+/w1B0+v2UeV4IZADRx47fPYVsM2vSkyi5lKlyvDYH2rnIYoOQRmJydI4iPACyWZ
0oTdXJtz/SZJiFczS4onlPu/m2MDjDIOPG1RmyC+x1pC281VAEbas1rR69xZOGDe930ewzpJPaiS
oASC8WhushjSUOi6h9rhOBAk07KNkiq/0ziyziyoMu+DlpXmliBB+OtoT9bEp8tR22IARCb3WGKh
pQeiBTxVr1J1WVm/G4z+zmwhK1cUUXhv6e4ghZhEG/E95NBl6XqB7h1kJ2QbMAFJ85YCk7qI+hf3
OOk9iyoiw3Yuy2pzp0tGjUqPg/FbE7XxJUzMa6wi8203imcNgaLPP6ynAHUI9gsHx6RrTFP/nNyT
db01mYQs37oLey0HCFn6pRlA5X9gzzrInJwwd8jxhNMSa7Cb7wSpoOT96yRoSPPryI77wtU9OQ3Q
gnK5PvhQcJ95MueVE+ZxDQrOWzlrxWPwkBpQoDBIVmlwn3vcSDlk1rbgI2Zym5ABrRs9EKJ034UO
UdcTYG1UF2Vp3tSN+v35K9R7/Y+rZ2RBMrI4k0Mj4bRvnV1h5oxm7ca44NYRal2dMqBTVUMDv4Qk
QPRIhsJ6URNDBIRD1UxUJf7grJa8DTRtWgtbAGto1bQB7LmzfVXs7Xb1WHVxy5wmAVo7bHsMpr5J
8yLsy+HUpAmVpKUuHLB7I/9Dh+5gM4ezqwNmdfJ9n3EqyBu+rK6xy807cUYTPArZVI8SXyw2JQdH
TdTUSUVpDt8PbKuQTR8oBmkqXytBUx3bBAlCiN4zwbGDOgp3c1fakAK74F7PgspExR96fLEIyjoL
0Db3YDOV/Sex0wztCsgBiZu2Nc0jbONLvDUUbpGkHEE8KBlBhHD83mbzt85HVhLMgHoGwI0qgNSF
aGvUXCxREr89/xyfNNkhAUEWM0N4biYSDO/sORr8/iPOisPD93On4oGQuQHJgMRFKW1y8fpyB8oV
2C3i5hv646OUHrQdbhIShXAE4WhMJS382pcpHk+maoTFM1msTAjXt5izZ5dY+W0x951fPSQr26SE
xdv490kOignKKsJQ1GbSdVM2F/Vnor1YrpG4CuxCAa1FtpT/Y/3/zD+JqBKpdx1ZQwTsOGt0oYqZ
DKeaenqFFGCcHiaS7N3R/oa/yuvIWj9IY1Hn0AvfzMUbXg7CMVbiwxy9Ld15D0fr8eitn6TwkG7c
SNuXIfdCPXvGD4w0fckzOZtyN6XzdXYXMwyOI2cYTTBS2oE1GT0wY2GiXQknzh2QVqFgSYx+C9R+
oVphTvMfMOapMKKQJHLIaKedHoD/9ZPQUGnh4Resg7s0OfZn//zXTfqlq1X9rf9v+ba/vuznb/rX
/wyq7z4X6efql83Qff08/FJ/++V9/7lPMej8os6/96cfxW/884p2n/vPP/1jX/Vpv7wbvnbL/Vc1
FP13kaR85X/6yV++6p/ysDRf//nrl3qoevlpCW4Ev/75qcs//vlrwBH0Lw2m/Pg/P/f2c8m37VVf
V+nn82/4+ln1//zVDv/ByJeGKgRZz4o8Dh/TV/0Z6x+cOEKKczR+VAIiu6hqOlT//NWL/sGWrVl0
kOaBYuxff1H1oD8V/INmHEJFjx2Gn8anvr9v2CoiDj09pL8Xi9r8jh/O0tToASiJC1uP7QrgJzij
E67HNTNI2bN2jbvMd+XYRRfNiC+faQJDBvl6mN3oYsFjZVO04Ve0149uF348rqWzidTgYBbl3S6G
42/TIKr3RQkF9OgPyKv8qd9b5cYuw/7gtu6Mw1l+mQ7peFnhNhXTkNvZg0GmZVyvhx/u/p9v8kcF
LKXKk3flmJ6w3y0H5aR1XkJO+F5O84DqLJvND3YzLls76paNe7TGbdyY49Yz1HiNiFtkkrvUWcNb
0/pt9YLsYkzwbmurb35tXegvbQ1xdrHS90VXrocxD0oiIeAf2M1EjmdC2yTE1WEJ5nXbRNY+nI/1
tmxa45DUzbzJupVMgdFKDojV1MY4HvttyGKTuwpDsiQYt/rHem3lbNq+Xw/tbI9bfzKb14TCbPq2
x4uRdt3Oq5pgX5jxZvaGaeMPfrctSnqsCMIvbIegKd6ySTuveYjT1KJlMOf43RX/TtOk2NE7S8hA
idSFl6X+xm6794VzVMsmBYOm4xLcR03kXraz9zWlN7o/0n8+/W7TdHfVTDQQt5trXdZxGw3JRYer
Il/QrAff77LNbFdfSbz57ejl0UVXwjMrjGFfVLhRWvaM53h2HWLFtG+b8qMd9yhlldplzUD2UJJs
nCMBUJU3ql2nmma3oJHDrIeeZV5+G7N9sBgPa/dh/FyhUZCMoDd1Z7eHxOo/hFNfbIEqI1xsuG2L
uo6WwNilMgIpkoaN3ZX+rukIXDnW1HeWUbjbOSPJJGqdaVPG43tIA78fl9LZt1XwVT+GbOC7G1VF
F8c42cxhMxKFGr3rmKecJoLxwuwRO+pfKJ7C+zivoYSs3WXhGvdVNf47lp5xmbbrQT8+lEbJ5Vqq
nRHhc+Afu+ZN0eWvvcnaLWaBgWM0fin8tRdlyGtP2R9rwNONqUrzjddy80InI1Zz/eIog11cOZu5
pj21TGu/8doBa7gpaq5cuYe92TGo5vIR8/RuZxd2d5mZpbcDgP2inx/9+3/7/Ld4TIRouAqt/LjX
X2eVTENbWpXtVO8KO4kuktZuLld6c2VQODiU1tGFqsksWeboKh9y2DPtl9RPHtIw2tNZtq7H3pY5
zw8ClsUFbjiAmdaHojGWg6mOH+w5PG4GPAb2x5Hzb+D06g1mqBsrqx/8rL/SY7ktoGxXb6NxoQE0
8TuP86R2hcMj1NM3zRq10xOz92Hi2QO5KBNvpmkdJpsxEPAQMmQrfnuUYCrnxNdBFv6hh0Rf0xy1
hj+/P7PX8OLfddk49FBatTN7bkpj8dkhLXbRwO85xnyyHj7T7w32nb9QNct9hma9X8Ph7n+/Ro/e
zKkVjL6O9njChNcPHzZEvafAzDcgCvL5xijWQ+Nk70qytLYDwbe7NC7u0ooVtaf9S2xsNeD5NzJU
LFaq9Lgum7WK3+hHr9+4flVgub7tccja+CAsejGK5R4sKVepf7V+Z/rLEMfR1Qf+nJy03MzTcT1Q
GKTv0hZL08WMr2iU369DrrZlZu98sjP3GULXzdDU/V5/uf7REMmIxC2igd8b4V5wUefBZvb7ZTNn
sbEpkvIPI+keBqflw2n+3k+X7hIJqHTsfMVXhulW/9Nkad5EDkB6PE/jReBe6KvGDOYtRIB1T7rH
vsHI7SIqBjxvSByMrezjwt65nwjF7pd4r+e0bxn7JZmqi+FIV5u6rg72SfHvqjAOlTH4+6VysFDu
/I4VD4PrI9LvtkovFt8cLjEJuiQPm0Uj7YwtqMtxG40J5o/K2sDLxqaWLox+2rXZ01UtaOAzGguv
8m/y5I0yKrWbg3A3zv5wkcuSEUTB9ZCFd60sHaArn2Ff3BdhtYnij37Mk0VZxhI65I/OujykFaO2
7Bv1sYQXIIAS8Qv5ckFLoBIHC+u6bK6LZhcfl+ZWB5ZnCg0cM9GWGQbCYF3ry7M6ddknybfUd3ZH
FAPXQ19y7D9OH/z0MWsbUEwSrfZZ1B/0XW6Xioass+JjlrTtfi7W7THHJ53lZIQEuW1xn9n0oXkY
BxVu55iZoTfzeOzxv1zbj5URQjtBNULknr/PC6anV9I6XYzU3ug3bzQXjRFMG/2QmmLKXq+0MfUU
XdLa2QxRFm0p4VmHmE3g8g+zfNhv63Lr11eK0UUrez1UKdsEJlvMONdrwC3mu8Y8JrvUdW86WfBn
KvALgtvuSmXgjj34b1HKq00zsJr65FXfk8VOw2WFE81W1TkJWXS28VrPDL1xEdk7b/DDPMZsbPJ7
51WCzWRTJerU3KjdEsX2gaxAtbOZtYfYt27WdeDH/1/KzmzHbmNr0k9EgMmZtyT3XHOpVCrfENbE
eZ759P1l1o/uIx/gN/rChi2VtrhJZuZaEbEikmWKkrIKmS0McGhYH9ou8wJ9GwIY3yFi196Pf9u6
2UdDytEWF9X33diy0PaH9UH4aNViDrgQSQ8tfzednKl6rVwPTyOAgMh1ujTAyy+JxrJIwsYpsqDV
B+MptZHl7h1LYxwixjlmuNj0MrVuzZLReJtZ/q1T5RetrlwUME18zX1zPGC9/0VVZg2WKmf02wf1
oy5J0ZjtVS+YOogrtABZPO47kYM7GRg8nLLbMDTCd6Z738x4OW+Tlh00bz1Xtjh063Y2c5s+d/Zj
YKLfanvSLJriekkIgQtcwZZEqjXVIuIBogKWHrU8tl8ro+thpaN7IZz8uQc+C1qDZySfgfaFocQO
JQYOKjvySOCIsJTH6Wy6HWXnX6ngRBG5vVzWDOU464xjQs/XcG6qL5M8BEEZ0qAjOgCVq3ehAxd3
wl1voio50YtWhJlXvWBq81Kszru6EY1jAx1t4k2dfZqb2gFGbZB2T3U7sq2W3GAyttLXpds4wGSF
gSnToXb69FjF7O8oVsZwTHT7mKTrt9aYj2JC0qLbaIP5Urzqw0m0K3lQ/W7x+ETYlTyXrHIy/An6
CU9W3kGJdaIBQILDn2GLJz1SVuHy/5KcSmsi8sVOE1NVYY4LviQr0KIb9ihNkS2pQqIypz6CBMwD
uVHP7V/Ye3nglDxPtQjVf6WpjlYDB6nPL7PAqgTGgr7I39lqnf4yTrxKHlabaKJ7rDsXc8K+iMEY
7Aif3AYN34axv/dFnYIu6Mopc018HF8z57602ANdWRoC4oCVZN1DWnRZUCPICGNve6vMYWZNGOSs
yr9GnZ+L3Gt8WZ43zZW44Y/ZRuGEG4cRYUl0GtZ4O6o3zC5mCsZ4HoLReB2W7aHz+u+dB48W837Z
GvLGDostXHR1c97P2eCMx3wT55XRxK5eeiwyOuNQZdnvbCjCdS1xb+JGGblXhSRVYyfO3qzeikle
3DI5v5eCaAX1S2orsevpvTP7lwHlzBErUkZ58/Wps35uKd7X6jt0qfn3aGYEiLO1qd2K/GuCJWW9
IWRp1lDgpXJTb38kUFyRI48HU1UinMSTRT6iOiTUpt/r5a2dCYjOJ/ZEtXdpNksiZqoqAF67FbJC
Wtz9w8vShaPQGg+tRGjxjjm4gATb7n0ZZFVRZ7y6/3vD9Q9+EdqTASs53e4iz3U8VwHs/wH6zx27
pgNy/FlDqRe5W73XxIunaMVpM93KltkTPcadK64OniA61aE4yLP04jcJNLaVfmhQdegC7N97Z7w7
K9tbNVhVgLEjTkH9I1Dyv7llKG72/2Gh8roZT/G5asMyDRtboj/R2rT2rbGAl4E1sm5IH6tDTQ5Z
6pAxzYM/av5+JTysRC93U/V8mzKE1LH6hhEz2zYd9pNXlAxVCAoNW89Pg6bdGy61fmwvFfLsIYC2
D9LcxpFfm7toIpviYI7lqTB2Czc/8crSnSOARSLU09OWTh+qLN7T4V94akNKVv7xXU3d8oSJMMLA
huAfhKNPr2L3MI6RvrHM0ooKXUvo6Wr5Qmrt4p/WVKOHlddLj/DZ2tpOH2Pvrj2pegdAEX/wNjdI
sWnNQ0Wkq5P0/UWjjuzntTmrJ6+L8UL1GM6jVwLQOjenWsd/+TamvNr/+ja2QBvK9I4Fuvjnk3Ow
u/X3PWOGqo7GzP49wbuEwojPezIkpGAmT4LxZHyn3YotaM4uauNoUUdOzuBGzVY+ZvryVmnz/6wy
tbZLzV/Ojt8dx9L42Mo08vQKexIKpaOZumE+4Bxp48B7Fj6CVlmhjpvZRC5xS/KmTug9gs46zemP
/32B/WMgUL2otsu0pyHZe8e2JIzzHwts8RZm3+wuO0Bjx4FwZ2JWHs1NHhMg6w1S20OfkUWQkxm6
5SvlMfWFIeaUa+I4VAWc3OLUo6g8cGrXLUNbDt1tQx7EEzt1t/G/sjDYO9xZLULNkWvD0WUBQxIm
vAUbDEDSFjrz8EpOJOSo8ft//57iTyaO7yn4hgJK3MPsivTWf7yky6jvdMCFQ0wNh5W3dWSRzByQ
G6dyYCLfDAwsk48IjFZx3fziFX/FLZi3ujmIUvsXQQtjdf98y7gcA5AMoxqBtsX6B/S6ZNADYP1W
5Dvi5+Qn6SnbNTqNVtbQ8TKUp2UH6BDrNkGVpXB57bYdOyZZDzDmTwzIlQT8iAcs88E1Rh0xLwER
nHvrJbas/pJa/MF5uFetZ1xkfzG4XYW1jk4caTw50zwWOk+CpdbP8mjudI9MA86KU76xbtvW2w7T
hNuwPDxUtafFIDlujFzO7zkfVF+8DCfdTozI0JHc7iVQg/xktfzJf/ziVThuxEmUSFgvyW2G2roV
p3Pb+7uw6AMz9FHOmqRhJ1tgWa/nOcxxk/we6vWFlXP77HVH80BB9l2d4408ZoRB7Y5VP6PlBe28
w1E1IyaXrLBcL31Gnd6tQBo+4TJIsEbpH7Wc4j6Lrwpj1PelP1nenbpBCmQw5uwlbqhH1rqC9ElM
HJDRMI/z1mHrbgWt6X8pNf2wmtQdYD6y2Z8ZHIi5EmLpxoMsiZIlX+7xKTwSz8w4OY1NNwxfVSOm
cJ16th4wmx6IxQXXWWOWCKPev5LCuRst+8O00yxi/gBAJE8uBDUbx7aKy2Nuz+OJQPc9TAySTMb0
LXFOCwzMZwm8NuJQTtb3Gpz4riJJ566vsqc+WW2SXY4GDO/LIlOf+2JbH/YNqK9hFGKS0JLh5L+Z
gCUce44k45+WVhoZHvVELL9T0m7X3FyAFnFU/VJR6s9i/5IYVIDyaVFwz5jkblrkzJxNbjmu0gUW
YFe7aNmWki84heWsLcdZyhgt+oEw1gdK8Cd7Y+8Wjk+Vg0uj9DYX7Rz28gwoxx16OW2H0Kh6HSW7
81WdJc6aJbyj+U+15RbuBqakdZ/Fk4j5uF8VWS5Q7PkSTBkH5+Dm1IJ695wgpXOzGXvgquiCdc/2
wHW3l2Tb3Kuwp7CrcwajYp092O4vi5+x/2r0a/NQBIMw4ARlV44HrnHcwdzUlx2H2Y2yNT+6m79e
bW/27iyC5SSyojG5yACnql/l5ggJArfH3mqCMeZ1+vKJW8v+s9T37sJGY/Uk6qxbQ5GZ86vVfhJj
1wST517UAeKk42NLWR7asn6xZdvIrkL8CQGdDNik/G0M0Zzq0Q0VrlKs2WXs4vkyNd0rfKx1jE0w
CbJXp8Mu8ajR0h7ywfKIZgdQJ1dEv7TdGBD0FF/RtiN+c3lqovhVdbt2jJNF3MW7cVzwRb61ecej
ASzQKo5m10runb4Km83djqp7FD3O3/raxarj1qnwIlfkoJ5sLEmztcfJj6Z0orPNbkBYySEhCIAO
BflyJXsitYbrmCCQhjFn1S5+orgJx1Gaj++ig4DcN1pXa0P1HGDath9Vh5JTMFHitsdW+G/0rpdS
wghN7j+3jb1H+N2S5dr6H+oYmEp2iCoDgh1972i3E9lXY15dRic7aVU/nB2p/l4YoDi29pPRjMVB
UCsqxNLql46pyIph7dq/1vKg1OhNQug/Fj97EFM2YFEInoMWVcvVk7VKtoKXrUwA6rv7iHrmCWum
3wpm1OX7O3HEJ16vU8Ou6cGcL+qrL3KXyLq4PjOIchKQ6JcmXj/frsXsmbecnobvc/zk5f33TJZf
3pK9E8l6Vm+tqgzViiHUB6KABilwjNU6Lpo4M05JFIRsBK02+2ZaDDgZnf192ufy9C8nsDL7+qOy
EvBNOGkhg0G8D9T1Z6lBzLJfGjX8/obT411tnQhTzqJGNqdj4/wPf2LJIwefubs0KpPFAG7iuK5T
+vDGLUBqy1S/iw9sZYwDMfkjY+d4mZlA5wfYpPcpu3ey4etskG3rDg8djfed3Ll7zSoOW9reKeiI
CMD4unvsj76gshtIAnOaN7XQ6vS1KEY/lA0o2BlzRzTjk2RLJnfuL6Iewzj3+oN6Kq42eEG1toHo
BC+73CRc+Zw1rzyJdY0D1ebVJi2rn2A7gh5B4JxrLDVzNMY70RiCfBS2gXXF9sHZ10iI5n4Vy2tV
DW9+5r2phsyswYU69tpPlFj1YCtwT2Qvebh4nk4KmxmSPJERwo2JSFtdJnOeQHi0k0FHEfVWsLXA
0/KIkneDBFYiJL3lk0T5v791E2CuR4Vo+2UXxJkrwk9MeEqw8s+0i3ocWWcBQ/U19dtJl8Uw7a30
KjLHl395Z/6rGOeVceX+gEMCc//eP6h04W9mOZRM8pg6TJXqcI0ye3XHQOH26t0pvfmvWd9+aJPl
U2/mN7ITZGfEDpnFgC39XF7+5bL+u3ozdd0ER9Yt/CmFJX//P4pmBnjWZXVnJ+qgk0I/1Q7zbH2x
7BUEUr0psrmnHA3LxZmOQ5cu0WoY0/FfLuMfTpmyqDVR1euCkVpKWhizP6/DT729L3cA4J60lFNV
3CNk0SJ9Sb/JpLJKQiWq6iCSnFJ88JOgnmzJz3DO0VzOSZGGiy0Y/oTGkiWa+ul9FRfT8IjSduqz
lf4k1bg4bnbxV6XvaVDyfoi3uHAPwxJ2xvIRS4BG2wA2+oSBrL19Qev5RuMKpESkJqDC6DbZYdOI
TfT1h9GDJBB5grJatA/JfM7ycXtIgFKzrK9vI9RmtunneQLEX7XFDnb0bFey5N8mobPjSuUs/vz8
CZANtWIV8pt3NMELpWonoBYyE0bVX75v7ugchb19XSsTO/6P2taSzzU0k0iH/Wf+suJWjzmIBzLN
hQFtfh0nk5agMT9WkJfPPpVh9pIE8GCRnLLQ1hCzO1gKX3JmYtTp7I0yKLPtBbvDNaIFIjGKu6J2
3WlbU3n4WqxUF7qY43szCzsyO/2IjuoXFcddVuTHGs5joTY68QvUeCKPj4pay2PqJWq1T34Z2Zp9
cu+MFRxf7Q1tlnyx0+GjrK1n1SV/LtF2/r414m8JzgBV/yKSS50lqgJUtC9J8n6yssuuYIVa7Nqh
5n7C5mpVMaSctHeNzppSy042uEPXs7/JAl+1bLrc85bm1sZbcpgpVKYJQEr9bQwZ5FYvB9fOI8jU
uGQPakEqBlRd9kCkRN7bMUUV5M3QWQ/q+iY3+W5vFugGO5WkaQfPr/+/QSXB5JGPIlPNe7N+/lw2
eKgkOzpzA38oWA3byb/txV9C699z+dqY8gmpR6uOCkUzt74kgSUCrq6SqbFfBnZPzTh4X0mP+LNe
YRQuAbTN3//35f5figpWO4NDnJ+YaVqmY/wDU0KbnOkaUyMRbBTdhtxojMGmP3fam48BxorfTfDJ
btnTyzZKgEIerobslYzRejGmdj+kbvxFrZh2n2++HffHT0gVeNitanhzuUtIypyh3sfWqt/iajwo
ohZ+9t/QFqWo/rMmsOTO7uBJhKQRfeOfj2L0mbF27Mr9pLCLkhI9Fc4TmWX70V4yF6i11yIFyw+1
fVpWir1RWE9MiULbSL5I24w3DHq7TxHSHxqk/5R6mH9qweXeyrgJekZeD7zFGZv/88qQNtVzWiyM
nMYNg1Lbl31j7fvS73db2iMY0fogld35DNCj+s08h4gppF6CJ7MvbLR1U4mQl/FSwSefyt+yf1IH
hIJfFYvZusPzkubmYZNFmCoFFQUgbF2O5hLVgQjlXzy1gRr+Cw4B8gEMAYWXQJfzT/wBd59tStBb
oC8onfs476H4muXSErBNSbT9NhYaOxdKSvcjI7Xy05i5zw4hKFFRXJO+rl6xQXDchpAt37810zq+
9EZ/1udmukw4yN/Uv5JldrlbEc3ZcGyYc6waET+KLhJtv9111lHX27u1RGCuX/Fsch8YTK2DzvF/
aBisTWnsvJQz5LVYT75TbAfrfoOTOnKriNXdWGWiYu45GZpjXJkvM6ct1xyTwLv6djiTF0BIcLJf
CCwKdjFPaEELeukFYgde5Etj38PHw56unHNr7EblJsQXvbj3xch91/r9PLrLo29JhFwnQ96BcY/T
OL5rJi7A11BV6532U9jzs+XUySnusluvSysaN3fR6Ea9sdkkqXb5ZdOK+2zuSH0um5WrshGzUspG
3XSEp4usAlNAkh3pE2i7T0z1X3utPPeGS9bB18rbTiPoaea/ZFZ/zfIy3NyYc2h/xFbhfgRIE1GM
/KagG8mS+qeZrEfPmn7vbL74fUVEO5RhmrZLYCRLSKatp2lf8sR7TKeDu/BqEl9/5EBJckuLTBfi
skkv+cgbmIUluqNgKMfnWnM1VAxrkK5JAFUVpLF2V2/mIynp56zzT0609wbYTUfaW37eyu1aaT/G
6tIxR4pHQfmX1zl60HLmZJ79DfL9mLr1O8IJP42YCS7awAEwC/SM6K3KCHMh6I7fV9y8gsxLDyIx
Dm1rn9LGve9vxm/sRB70FYXO0D6l63roPLwheuybeSriHtlzR1lfOz+7fL43dYRNe3gUFWRmYQX3
W37vt98W0Mkwm8yHWCP1MJkidz3K+1gmX+exihanudTU+7tXBYuYf7tLC998x8RWaOxu6HRVAEJz
ZpgPbVqWXXYroSUR3M35O38jg3K8vvVb0Z+qGzNjhNwkEUW71z+MMPreZj5sI7dxwlpRHwO/0M7c
4vSAr3wUewxs85HC2R72ET5NlNXBl0kanXS57ao7kU03iCt4dAdVKw6ZfHjTWd/xE4u0yf2bMLBD
3Pychy0k7ugi3SHmwn/a9ZYG1IBitZfXlVBRhL0W4on50hopllHknPbVcUzXR8cYz6Vvf43hefSs
vHFZH1sxvdh82zIuGUl8KvECqTv762an37TBAoxirmLxHIaQjVPSzLeakXBaenI9qwF3HAxmclEf
i8E6rw4NvDE+dHAbq7dfU6b6hIOlhzcZJ73ZosWuMZGMv5VxB4oVL1c44YORgtYSS8NtmBG7xyKc
+izyje5la46IgO7scsUn1X9ODP1Seajdt8cFm4B2+IZKLGRc8KVozHA1ig/d0u7yNrnVgGgxujfX
p5FLHwxteGr39jHW6g/bdLBtKcN5hTFjGvq6Os0prutHo4R/xeBq1GYkJc9ZHD/UCTyzJ05ddyTT
7i71zMesLJ73Jn1fnfjJr6dDpuuR45P9SpdoeTc2kohDnsI4xkC6Q9iYXlKfw0TrmVYZnzbjrBXP
fp/9VbTiu5/Z2Erq48vS+rfVv9NSQDTDiYzmtRHHElGumN/N9JdI324ECAZMuh0MgeiitCL9NfOc
5zqJHo35by5dum20JmD322S9xThKlu7vxloiUn+OZXLexzZspwahgUvZYB7aO8D9aCe617tHeRv6
xqtuInp/iLcXo/9B3I7er0iRHhKNJT9uFxibY5uilbKNAFnzc+Hm5KHL/TPB4iTsfOA5SpV4ag7+
nkfG2L9O4G81dn3d6hLe6iOEPI1jfYv9m9FfB9EEcZkh/WlpYzOAgYIh/yQUY/u4DteeBd3ixe8K
YpAQSxbz9zHBnWofb8z9H6N09YMpvjHyGaApPyyje05bZH7W827+WLXpvM79i+2s58E1wo2Lwxji
plnlNZHkGto8Tcx3nkbea/K78zeQ6Lu98yMxi6Dqx8jP+qPnflh9e/QSJD7GdPBtAwVZcZi8BwTn
0WwPgaBN3g33VNboI9zq0A+4l8RPaXwPBnXuRFcERoFL5QmzFHjs9mmyqgsqc5wxejDP73Nr3K11
fzEBPE2HuMOMe9AX13U9dbZ5aFINZxEXzyfciCqwbU5xiyTutTnSyl36pjx18NSaNKYijHhKR7qH
wQ3Qy1mBrWEgpr8Y9jvD35EGNbrM2DsmURz/brqbL3eSmCPUHHGX+LkaY2hchUH3Z9VBXKC/MjOG
3GAlbefHZOKP7jU3mudA778KEsMhXoISJ8YFRBytpbOf0u19zA6zRtZVrIVZpl/c9bcN+JUa+8Fm
jjIW3nvmU4zaMWl7w5eJSxRJkxCIpCPuAFhphhcL0l1D2bECsaE2PWyifkv07bXXUVf6GoSi3V9t
nEcIrTmgIWSNARmWhEP0Z63LmQox243Y1kf8Q44m8Q+iZ0SlYm7JG06Vdp7E/DHusREYboc5TLvc
sCF51E3jhwNcr5vtud8sDucy2n2OFzMJK/8W49pcm25+naynNi1+rENRoPcYkfPULinscRr4q9AD
XEKt5qelp3hU13VkGXyfyX1f/ObNLaarWJ1QM4rXPQOOHpHjCpE/GV+rvIoc7WUf18iIzYeZvOSo
zfpXSyRPvb4UYJUWyeg57Xy8UcbzMu9DcTfr7tls8pdpuZ+EGabm2+z8bOf6ZmgdYl8RGm4RzpoE
halrSLQTLU7Q71Od8CaA29YGJyczFfRARfO3OYsjozAfvedEeVWYvK7a2SiK52TGZzu/4X8EOlyc
oaufUsuC4S2PDTKSyvSfBH/U+2DG6VCwn/n6FKY3FHX3mVmcHG59EXdPiQ6DBAXS7c1b4Y13jUEF
gjL6ezd637t4ujp7k2HzNF/nhEiPLvVuRkmlQ9W0A9Lah61PxAsEfCjiUv/YUdAjCaVsm+tpes6t
s+AMIl/Jpn7E2ag3dPaWXHwfyxXeM0nC3Kp76oDURDQYVb2DoQmwWOxM8XX1yxjLYv4r32Y3qMe6
v1tGb2bvWOpb69BVp2m1XQrSDBH9JN3Z0GLtlcjXnYjaab22XZ98cZxqOpml10bqd51SWx69kbjV
akuGUBsNAGmCLNRvxraPZUi9IqKVn5Q2jX5rzQ1vHvXD+faLfNY5mpH8HDuiy784bsEB7K3l1e8S
A4WBMA9Uxs3dEHtdUDi3fkvqr1vtl1cWLx3tUlVf9WUaz17f4tEcl+0ltkctXGfbOfbtaGPbyo/0
5P4emOQgvUN+wAqWywaxu2fySKqvbs6GNmi6uKrfNSXl2yy01+p3/RzltlaF9K2GQ/a3Gb/7jXEo
lg4+GCcm1EVEPgfbcs4JRO7ijy3evg9k5+BNFkipfdtkF3N4LZ3qhVlCg+WgRdiRtYCy2xneiKR2
UllnCv45O4il/JHfCdE9pzmS8dxpT85MDrzb4MYwYAMrxmPt9ZE1m6+eu5sBswhQwbBa33JUZzBb
2fsy/AQ6ZoSufk29uEMdw066LlJJ+3vLFzdC8LAE6BpOlrb/8jhp5T+i7xgBhptYcJjtdNLmyta1
g+1A5sW5R++FRqvnYssz8W7LseyNg01idoRBFZy0YGJoi8plPWaNDh2XJm9EDh8nYzjUuMdlbvzS
DQaeNPl+nZvHeFqXk4ZUglG1BFVFchr36boZ1V+pfoyn3TlKdVo6DGGpT+QsNmG865R6BlRLi0oz
3VNUr+KZHGA83Ot7N0CGm15nQ0O+5SQfOAyhOu7R/FtDFjHQNCN82x+2Iv9gz7n6S/1sVjgOgfmn
UriLfIs9qoZU2PvjiA4qs9htmyZ9stHL68vMUMAACt4697CYSPaguqfFAyXVphz3/XenxxhphpNC
Sbf+mHRIW7Pw71bv0XCaGyk9T40/8lowRDhi3GUNKCB7A7Vs6/ancl+PHRRzRAk/Gl2AU2zNPKD3
q6Y88LucnvMypOVLLmeirSrUCvtrwbRFtyDtxY1wMTCvts1oW+xQ2Fhf6OOr1T2l7s+WD01a6xfs
crDGccD49pmG962uq6OR2/GxwjV1TQAklrI7uFp2JlEkHEdwrWKrVq5k/2qngLR698voR262m8dB
TW239HOQbpy3psWCTmz0wnkKZcWBZk3Fw5KhPrDjqsLZv/2GneVwQIv7pG0ROtdD7JXkdk1zUDlU
NvHsF8Ha05gML/uW3JkaktS1S99cuwm3drha+ZRgPZWLU/vVLBn4SuagNurmIZuMIiAGoZJBPprD
HtGhI7xHLfI0dc9YHOUXe7O3YGT6444mQ/F6juHs4ABl1LWGcxPSYWzHiew0ijE7iRo/+7ZKL66B
fofgye0Mu2LQSUZoV18aAhe3iz+6I1vRcvKMtCNIbLtX+tVd0hSas7/HWVXdSjx9gzgh3KLHhgpP
+Pi6mYxMl3MfR25h6A9IYp0wxRLyo0NneKmEltz00gxtKqrsRAh2HVSm3d0vU9UHvVfyb8YtlrDS
Wu1qor2KUnrXYNji1x0x+ykR2IV1VX/bti6+dbN7EzAo9GzQ38BN5mnsGCM0Jo9ze+ryI+DafE7F
NgewN8159iybYHn3vbKb/MmfAX0TfXzCW/ZXkYrbZFormm7q8znLzDut4ljMCut5EdRB02zOZyVc
nsvZPPV1clP3dDKOBEMFbWX2h8myDDD9fUMebSG5AGUO2nE3Duxjz413WFu/CT9F6wrH9IYJ81xv
D2kbGmYWtL/rwXuut/inYN4BZhLl457ov/akfqU2sSN1K1vE2YcNpKWBBZD0sLk1Bnsas9tSM6CA
UCVgcP1IzzR0HCPFpeXCmsqf9grnoSxj7RA7NIgmWMLnn2hYDJ2zmgeH8DTEX2UV5YWM8bUoU/bh
MksN2zzZw+FHpSYaClNEe1PNn8yanoEjJDg7n8p5j69ZWbEMi/k2++a5NNGV6g1jEHrnHxqilgnx
6AM10zH0iF0RBYx3qBx9Sc9Z+Cv1Wfe1crULbn3DodMIvdMq702JmhRAXaUDO62B7Z6S6fogTAHV
zskn9jewU+PMXg39Lr+vO8a/jLqobyuJMwogVvy8o62/3HyhLxxI3sz4OPWXK5GGkiv8P6BQffOm
cjHwRfCguC31ycau48Fezwd1XblRa19wJbu3R5sXT2r+GVOX28knNo1SrQJKZ/AGuuiUGf0z5xOc
2KfgQj2DVDDcsXuoXInVZqFJeRaDJR0b3Bq6clSBuX1OQxFZPpxRmbc41Drl+xjrjEJVw/MsMX7F
9Demfl7StD9my8XGqu60rj9GyRAIOIfP6RA92OQWVgg8X+QsjeRUW4H4y2DCrbAK64AQ/1mzFupn
SSvgHfphVMNJCTBcJtUgSHXAuiwkI5lFuBZXF8lwBG/fBrmrP8WVp6SwWr+VETznyjaFDzAGUxS1
LgXKMnxTioRhEl/3Yb/lfld9ahQKSdBkjFkFhjO8qzGXfX9xnHy/lxSt+ooKqzX61udn9JPanxQT
kKzdK0gEHiRoYJYKjWXO7q/uGAaI/WnJOvzbEPAqBYhC24ncCMx5Kz8VukpBoNiaze+jrR9oYnz9
oMaslIQEow0a4g540EUME2qCNq31tQgntK+aBkSvlMTqdquZgtjd8cvdL45mOUGFVw8aSnLeJSGt
TeyBK2LTyLFTOKnS2IJh1uj9pupunYw1EJJeVmSH4sA+53K0/bcTZzWAl/Zl9ofPaYi6x1LM1oC9
icqRUse8tYxI63zWbUc8JEdU1Opw+XhYESaJ/AkfQeBDlPxrWrqBK8UrSyNpIo83pfHwy67MJVTy
EjX2GcvpqLpOLzPxEmhGKyoI+amjbb7ZWc8OKNF1kOg5lNoYJTKkJw5Ns9kegfN7pUxXjPZKs9TZ
tLBpC0kyYSwogKdD9T6k7cHlBUTaPgsgHO30yew5BsG7SRfN70M2tJHiEhX95egNG0F1IlA336tT
T7T3OWPinxeG97anxyDfg9mOdUJR02df1Obg+LKsm8Cpe423Tq/PW9r/xGTPk3aaLezNo5rv6WeY
fUmwtWt12/dmPJZdcktxdGU8bWfE1PTP6vGUYHQM/aDr/TyETWMIOMz8z+Vvt9TsqzsczQT41Ee5
khSJBp+SLIE9tM99y15kDInxsvcbuwzb9KfSRm1ZxcpMZXpWZJC/Dj+nvbJDycI1vv9Fn+wvXuYe
k6GiFJb6tMKdCYwrVoZ9NsTXcnAFz+MBIRefCVEC646yU2pv6g39vF4RjWaxoUit5+emKSf58EOU
qcD9IS8namORDYxTQhuObLZqk7f6vgvKwR1O6oXvO859YlDUp8cZI6T2XMwE1zkQzDMIspHPP5PG
+lgSRwtLsisVmYJn8UuP/yi3ofkuzP2hrdoPAWiV+v23JkUdnhkIBWyR3+LCfDUxLTnrVpcEQ9JG
mt62lw7h2ucAQVelNLzDUa1vtcB0KqiLQcmp3iHsnTGPppyZy3w64ir9dUqMe7c2YRsM668pcQog
5wpyoF1aVFByvmxkWIjQczdQu6SS9Cshv3rNc4OaK2ZsVvfEg1Kepegtoslt9XAs3Z3j1u3wML2P
KyRCREhTxMlDyVkfLWc+qCHJuXQYdULaHJjELR29rm1DteUVdWWhTHMYa+MVRn+7n7s+heW00iOE
QRFtc3enRjukDuEEi/jRykK+8JhKlUNUKyHli/vWzT0QQ2//sLTR5U2Y/uq97Fg7jnG0WNGBhcoT
VBlaMfWw/xCbg8embzSRnTqoAM3kyLAtsGNTArkVq33CSRnqRH4RtfzVItQ1hgYL41HJq7TtBJl9
9pOm+RxwqWZrD9rE1mEv9miUhUqe8Yr3Fq/lKkf8YvPvasKIZiyyz0EH3KTJb6yOhRyS1Wcf2J3l
xv38rgg6RQKr7UJteeq5GEx5HMy+u6rnXxXJT00Y9mfxq7RXpoPO1vionUW7qKpxHBG6GUyDocxy
H9QXUbSsPAwxpLm0SE1QYGS/HMdGFZVmMlP7bZIqyg7oe52S5n4YukAJ/4iwZsSoBsJjwElt/+pA
0gvn3Cb+VS2S1LDRSTBHxd1mUt0TceDX/4e671qOW8my/SJ0wCfwciMubKEMWbQi9YIgJRHee3z9
rATPTJeyicJcvt1gnO4jdgsJpNm5c+cyuLMp6CX2ckefqODncXe4UbmPiuhHx/G+IwPSuaQISaJg
9wo5l4tw1Uwx/J9BSgJsZJj4CoK1WOykKDHhMyQ1AfDRxtJLy+RcUExp3gQG9JnafVfvlpRyQe1C
6+UlUrqPZZtZok7c6nc8kBufuw8AWi1usJIZ2KMUUEsKo9OEX3EcoMwlG/msq04845xL8TWRFL3k
iKLLrraM4AJlUNPwHc4ejbHsvfyoIMirN8jS7/+9Gbe+Zk1N1LtxjWorqYfdQt6RKJRMTX6Co2gS
yF05cwdvNqiffzJblQj2aTgy4ZQPeGOTz7EjFzIcL3QISQUg2EO4mJNj/N0FAw1cg5EH8T5B+cFX
01eIVGluhnVcCVO+W/oqLvvJSUbfWxZ6jxoa4iZAvmDt5UYayrgWz+FQs4A9FnRjPeLcPgaQO16g
JS2Eocxh6p6WPy0YxBTCt6ZaK7dCqPh76GyjNhJ18ImJwR8MpsgRyoHsIFBgaRJ3GGLxfgKzfwlt
CgWiLezCZXdJlRaF3tuEMrYX6JtWYqCBBf5N4ji0eZIBaQeqTZhBqQbq2SN63Vl257nuUCnmRzMC
q7sliDVyJuogiWLfB6y9Qf7PecsKA5YTos2/uhLwJci3PEtc7Al9jOpaqhXQtpFzc5kZC0aOCKD8
hdC8c5dNV01xY8mT4Rw3ob2wnCnuZu6R7URNfN8k4ZNcWOMMweMFEiONMRj6me9yIHGY0eTfVhQl
TiFxS7qwyPEBmD42uh316RO+1N9Df8ZTlPER5sMt0gG8puo3PyacusWO0oyQ/2UiB/xq4MpiJbp9
DZgzV/ySWqm9I4NPGWqIkoEGXH2uBTcQTrB1AQwJCNa0mAS/F6jFwpJYOoT0/hHFGtSZkpd56Iad
2AMWUNKjBtC8x0iGGrRA4bsLZ2+ZaIvMw4JA0UVw/zISzFBFg754MIONUs8uhDZwt1V3fxacZwd1
eqP0gWyX+Dx0K4k/qwTV01gJcVUATbspIafKx1wteNGFFvkxmfjIhsWG1VCEFP1kqS3B1OnbT1Jg
2yLTDSryqEAywyU+9GIoaFPWu+e+UXfLnkYXyQJbXLKkPHiU5wIxTKg5iBv8XGbGkhosnbAk2pDi
Bz6crrSpgOWGr0J7iT6Ebgmo6qEy/Q8ySVTCD7UsXpb/xZ9QhZ/SBBcblbDDDuXbS1CraaVz1uhO
wOPYUo+Q3lf3FWkfoPjlxoIGNU+kk1BTBr6k7j446GNZk0IhoDBxgNxoCU2HuHFwEYAlDNAwxdZ9
RjDK0NY6iEp16XzgePFYdVPuLGjNvsa1uEg7K0NnfSb2w6ihctDCOS2ezss5QE9kxRwqqKktK3CJ
4THJIrtqP9O+JupOXOM3oC+AkgldkyMOeEc1zm58yrNaoCayGD/7Cq6kVJXy6zs+AgARWHSIod4B
QvVSJO0RdYBPzBquG18qX3F9RcERki+sJTq0Xf2+jJyYDffpKOwkoSJYp8jFFkgopV/pcyGD/CD9
WfKqJewseUTcqrql5u1N0eDiYcIFOUVRLdjceWogpzGAL08JpQu5RAEbGFij/BNMtqCw254ScPnq
sJxrlwm/bGB5EZy1oLR9hX+O9AFqms/LrB9mHG0gdSmacB/7DAgD4LZ+m9tP1ciJUMjC/ElKHHdR
gXUTKXP9Hs5YcO0TjlHD/xh87WPZNUBJ44xMwD2GxmX2cnJfgOo+n519Pf85U12yqG31M65BAsAI
FyA3nwWGX86nSG3vMeVLI+U+asoFh3eBt4zjlKjgT4CT2E8HZCqcuRzyqXLbklcsfQdDnK7o7giF
I3cdB7pijhKWkNvLxFjQukLt78UEoIJwepmDCbEEHNNdJ4V3UC4EdzxteCNOk8PyqQOnPUpp/KyG
TWjyJW7PlraKOOX3HZxzzJpyRscGj1lGuofDV83pODqjZr2E/uXXlR4gc42JoRY7hYZB2GXFFtfL
L1x84Aa+2i8RUxlTkJ8jN5550fFlFBy7AnCJhccsI3DSULEMFv2XmJ4FRsqsKDMzGnDnVcvBQzbO
82e44EWwJ3DX8UnbXXa7bkoL1CGSDxQkT0Dz5B6vCvvPnY+mklMHBQufL3H5Icomva1avhbG7KiJ
g+QAaD9iL0T5cxPQkyOfyQIET2MwUBQJVUVs2QowExripV+Mk8P1Dz2OT6ji5rHdKj3nyH35GPRl
dfA14V6b4QHx+XY4UeLc0jXQ2V0uYpBqLnF8mfTL+0FTPUCaiAOKBhd7QwubF7+0M31CMTyXO5xw
5D8Qb3ytUl+4jwYXRiv95ylKUYu7cY73qaYCWk6VgQaglHDMA/ExqeUGGyu07xQkDiqAU7iW9yWz
6sTIJnPWOuEMU632dYbatuGrc4lb7hae5QB3jgEuNrTyftEhwFFhOCgpiqvLYKkc4DJCU+KkjhC7
oE67GGfSXtduE5mclv0WzEUc+xdSBnWxkFMTVnOPlRw9hY34EfLKYQnjy5mZTBFA8xGgBUv4KIiY
2SScD2mM6J1o+ApQcgPcJnLnWkGdh0vKO0XGgKQ5j/uAEvukKiPPRc1orHDHjp1XNn1Aro0ixh4j
2W0Oqispn8NcUOxMiNywx5ODDiWfDPeaSz5GtH6v6SjtK8BwjMjLd5yUgaDRN/dxSx5QpkLX4LwK
mx7/tqWQryopd7rUg+WMC6qsyhsvRmlsxl7cQFDXklLAk8QEdMgcjgZWl+imLw01as1h5wpQuHII
RJ4sFSpMCnAFRpd2qVNnCMIDrkwlraceFCjyiUTNbJE057SsfAcXx2/cKBOnEVHpz8kuh2uGkQ3x
u+/7MItVqlei1DslF7N9DwxMV0EaKOGS3OnqAwhpBxy5EO5gQGnhpvQ2KAC+5sLEDZMY17OZyddx
ZYRBG7ixhOXFqUpnCXLXWdUEaWKI+MUaqQ0flJ6p6qpDBaiYmid7sUYNOO163FmDBNVxSYDiLiDX
khYctCmG0gckO+61QCVePNd/hmHyAQCAfsnQRIcw0IxkaqBg1HE2tFHtORpxiSUVnCdiJpp+DiZb
C2kPEbomJgpS0ZyUMCagGlZJeW4yKKV2YqnZcWB3A9+efKkwCsVXgPtQ7sAxyXDwR3VpzFvRbHHA
sIQJYTIcb7RwDHeCV9VVZsHUYK8WmNV9KD1gPQTNRxvlv8Iaq6QXRigTDvK5HauX2ed5ux8g4bD8
R4kKTNGUiMIiVzh5OJxRYULBupM+5gkYw6ScLYkbK88nvJPBAGgGOhL0C9LhMhpD22Sg0qJncnCI
B6h2BGLnjQC0ZmEZY79VzqqsPTRKScAdngJjxv142w8/qiY75gqKQyIBir8RuZeSBFDrUsrRhs+D
AUeL7qemV2960JROTeBiDskfVAKBkBa7BLIUcPzdNbrY4YZQ8XHrhpKDBNzJUIRP+gSJKw3IEJSY
xXOSx7MhSSEAvv6EzBK6N4RTTW0soQNAz3O4fnoLSHCHK3GgASfwYfImewB17TdYp1aqQ/wAMp6H
WgsjWwcqGQyeAf5OTfpcjV2P80I8Gn57CDMIaCqdjutmJTDT1o1P7QihnBjnbFuK5WQX1vTvVZFE
70jcOO5bB385A+yVA39DBzdvHNJXHDYUd+7qZ3gSAVoLkZa6eJFxpeMAp+cAdodCl/4gBb8JwBTH
MpYAH9TGAxka/bkT3/RK+q2MuuSEQfQe8aN4ikCwE2c/vHkG0ng++CBHNqAOQY4LpS2JFFar4ewN
fDxABji4UCscoI28cMT5bSYi3AxJ+NDhFgCCOuAdEGjlVxCqtIAu0yGeMj13Qk3sFnjHHOJMnlzG
kIoBwxnipb0xVUJ/EiANMYCTlMSwX4pDAPF1OT+SUn4ZUcM55D2tCzW4IoFg32Q2fvxLTzm4ImWt
tifScNvNA3EiZFEAhODIMRRvWSkGplihjMcnuFgOi4+EjCkoDZ2H2lh8GKsenxFNCdCbIFhyNLbh
tAn9DngxQ77G8OmpoMhyoBkDDeTHBDaxcPEAnFOxUcUQ7Ubpnv2xUtwGMv0uSOU21Jz8o4YakRyS
Cprd5RNKca4kA3qrKiCpZT7Mo1G1DNxOG5pTjBo910jTXiVZC0wYbu55VDv2tZaDQoNZiOAGjEVy
aCI+NUDqEp1M74HiUdARpQ4F1IbLwA2lJyMCo5UFYf+PzOM/+n6M0iTzx//zCCGXImOVI//SoPzf
aVO6fwoq4vj/gwgltbtbF6H8v3VApSzzt0sZSvpXPmUoOUX6F+hHUHqUVAk2BVB7/G8dSo5I/0JS
qaB+B5S5CKoU+F3/CFFyovAvAkKXSCWDZQB+qFPKP0qUnKL8i1cFGS4poMhTRov+/yJF+TeJDA3B
n0DBCY6RNiAidC/7GeC1tpiOgp45VFaiFjdYWJRj9W8Gw7+fzvADip6Ead/g6RAaD2H+CSRnlKEC
fdHV/8zISxrC2rszXMkkS+JGleoQsiFzDSvUrB5A2I6gdIOgliG1vd7M2kfQ5i+IbGMDDEUmVLEN
Jo49CPNPlSAcXX/22icw5LSCZFWvZm1oz4N0K8/cZLegdQIiXNvXG1h7ecpxuHh5KSO4lq7y0C4g
Hf0m8kp75EcytBvvT7v6qwEW/348bJ8jbhwl1JbE04QzkiR1vxohfYNT0gY1VqeP+qoJhogk1kEH
wGKGJm56ixigrpuZ8fMdG88uBNrPd4P9tAdCwLj3POv0/P6euVBQO6YWLLb3kVEZYPKaUOyyYeJl
+sZsAq9l8IZmCObb01ttvKFKav2ejIc3wdwPxptmuK9PUP8yjrmxvzs+JRbvRBbKQeaM/6PofNzx
1v6msF4nY7dh/7nWiwxpaYYSVxXJcPT0mwj6FfNR4QcZlxJQcNVGcHSvT4WVucZKLvPQuBHBYYDj
AWzIkJLiJsufHwplmDcmw1oDTCzhoR5UDpoMICxYcSE9fCfBi4gk4vr7/y2a+z/BRGaCCYcKN9ji
eH+1634AznSaU5x/UOUa9qWfh3dqQW70TVuOlTGRmeAydAhbOp3ZCYXnDoCkBkVljnL+DK7t7voX
rSxOVhRIgAVFkKpYnGkk/fEzcuybYdgYbWHtA5jQ4gsCadJIgxuxI5s4VQpmCd/cx0g+yw8QbNtr
NwN5HNUjqoSpstHo2gcx0SYM5FLP/BAuHTPuUpDx4QYIR/LrvbU2vZhYEwtA9ueoTVulEqFWCNwE
rurE/vf3ns6EGb1qcxhD92CWlJWl9ygGd6+w2frmSDMrHH6FZZyERWgDSwQ3EKixaHfX33ulyxcv
tYsAD1YejikcdNGHBGbiKUgYoFnfXn/2ouf0ReyVmBWt5OOotXyb2gBj8R/RYTyIEB7Oz70tGpEF
Vf+JONebYvyH/md1s1TCETy8tpax3kRXN3g7d0JTMG4TG/p35mxgoM3ciq3KBE0Yv+mN2hZMSE2Z
qK/biYXEF1M6cHBF6iS3H9ffaWXCsVoMYSL2yIb8xAYw0RNq/j3rIFEJ/PD34uWisnUxdESdhIAf
SGLDzONV9btTS0Zi5XNZW9/7ADpnLhqYc62FXocQ2iog5smrwMkTDpJTEObDcyDFmaJsfMlCr/1q
ojALXwZ7aix66kPhAhppPMZWbwCfiR8QDY3SQGWhM553KPdsBIOV6LZokF98Wj35+lDpWFBzp933
DbCM/DGrX8KO+3O979bWFRMPcJWCUlosprbAN6j6Zq8yPVRdf/baxGKiQQaib19MyPqCWte9tk4O
Iyk0pxhwU3y9hZXuWdwGL7qn10JYwSnIWWPcWMvBBJlmydIgeifNnP29JpjYUAYtDxtG7PajIvYd
zI40+M9qUqqcp2QqAecRJfCgrre10mEis/XX0IETFJSkKH4F2qMRxF8bqZ6cHmW9jbWy1mP09xc9
5sMcNsLtfWQHAsAhNEXiAzCVwEmtLeTL48bArH0J/f1FM4Wi80XXKZi3RHlPQ+otzTVA9vHiRsxe
a4BZ8wVPunFE8mX30qjel7F/ixp+bqi+GmzkYWstMGs9gmqXXI1SYotQ/K2gnKRGIti85fv1sV5Z
eIva5UUPpUM9ERjQIV9Pd77/ZwQ16PqD196bWdHw4R1AH6xTWxFQvQ6yAEDwBCuOq1BO/14TzMJO
0imU6wbLTn6bkncFcHb5/K0nL340F70yxRKQFSKGNU3GXdKHoMv2wlubAbvzvQaY5TxrTQQzTixh
KQYxEuaXNQhSvj5u9AzjSvM/+/vis3LxAXyNlFDTEfOAczNH6/n0eA+AJjaJXz9K44M33jbyoZV1
vKTDF+3MOTCdoZrAcqcYBK/vtXsdJGABfkVWHujhxhqg2jpf7HesCV4IwfIavODUHtvREUOft5Mx
d/lEcRJ/gIUT9wiMq2ZIHHAd18dnZVkIzLoulTDuegI2SpwN7xzXHX2lrDaevdZn0t9BSdIbrpo0
TK5M8BrhoIb5O+7ejDpUn6+//MrSW/LLi0HxtZ7A3qyDeY/Q7KGmZ0tztq9kceP91x7PrGwxq0R4
JarI3VHcN4JoBnsF9hdOyye8870vYFa24CukmoHLtAUI8ULVvtmVUfnRhPJGD60ML60PXu4LIi6s
46lKARmKKAMkz1/JFIYba3ux0vtiui6qYxf9D0mTEnr/fGiDsWCqd6iq478nE2QgezAVo3dApLJH
6/MHZFVQfO3Bpr+c8Y+6913JyVFiGY1fnQOhb/yAz2DiLtt6JXv4AliQ8DAl/PP5M+HPEFC0C49z
w93n7wcLBAtr/71lzjMZQdzzuFwYsY+26XTOwcIzSSBBl7UDLk+ldcbrw742LHTFXHSc0hK5qyHr
ZPtU+j+ANYS0VfpbezSdzBePFsCkaDoJAuCwoTlUSfyWz+LWs+nrfTXeTLDIW/gKpaEW2bB5tyC9
9jOGO01Vp46fzNb1nlHW3p8JGjlyJClCVmZLh/i2OmUngGvP/SHZ1+/tLrzVb/Sb4hThJ1l+8t3n
v2dUl8KTvdoQD8kt9JB+QN74oN4glTjoZ3IObvUzd9RutJvwpN4o+I16o5/DU4o/XX/ztRcX/+74
vJNbvsix1NQJSrFqr58buNZ71x++xOOvup6JRZPG11FM2tCroYwM5VxDcYRdfYCWnfYAr4dD4nCv
0Y/rja19CROUSJXhLjAeqCTCu0yehnajHvn1c4nOBCNcrYHkOvV4LvBWkehI8Zb299eRGncbf/d9
ODZZrgppCLEfB3LRcHIJx40tee2lmYiQdpIvApgfern0nkuPXPTreicz6sj/nbkQnYkBra/7AsRh
wNRL6icVhpKaVFniOFi9ID8BuXifjcI7qgIKTBGb2zkLHWAXD7B23FAkWuszJlBwQS5ryhzgWrM4
J8VRhpxTsL/+bWuPpn15EYMAvYPXFC5pPEA66yk0fFkEqHJjna09nAkQMDyT1QFnEa+fBEPkvGw8
RBB4v/7ma6PNLGIlhmdrKimwg1Kg2SJ6fbWRaK+UMojOLOBhLtIcKIXIgzs18J+WsPMt4QAGHXav
5mUCBdpMHNAvTNhx3E87bSOHYdS+/j3NmMUM4V1Inwd55Ckgw2IHRmnbjmzxdX4HFwLlt9qCLMcO
+g/XO3CltkdY2cg2EvS2AoLSG8zeEs3QjC3fI/bkSHZ4p9kbrdDV95/hEKaxf88wEOUxd0sh8qBh
vQfi8yQ+q2Zga5ByMgYL5BkYwlrYVp/ire+iT/6qRSYOyF1aEBVkbFy0m8CESY/iXnGw81kAQ0Bm
3Yqfxd8ZBGRccQec6o/r37nWKBMjFA6+sz1ub7wcBhTgzqRkDyIBUBgiFAktLtwIzF/v64QVaId2
5ogTRYs5Ih1F+ZyVt8F8ArT8+kesPZ2JBpBhCrKc1JHHQaukGXZSftPOt0O+u/74tanAxAPgrmai
qYBnxJAunGcIF6eTUQoVnDJw8Ci21hFdL1+NPxMZ5pwIbR2nsafNqK3JYGuWsA3ITAUeC7hrt8MQ
5gGQ6Qbh6vp3rYQijQkYUjJC5lX0Iy8qPhrgnfyNmbw2p5iAMI9tB2W6MPbArYbmx4degRYBBUPw
UDJ5AFhP2chZVsadMNv9XMei0nTB4IYwWGjqsyiE4KJDAC7buoVeGfrFFflin6k7IUGlG9TzFnZd
DeDqZXNuoFonlThrCFtl1bXvoK1ftBJmOkg6Ika+EvY9AKUZVUUEFgmWkt8aaUIbvmgAqmeTnIOH
4XVpeqopaYYnz997NLPJZ7ieF2aobEK1GrcaWmuQ5JsvzazqXEtwWo1I7EXSvm7Og/h0/Y3X8iLW
dibpx1IeoGgPgrB4THVIs8co9zcx5Jz0YweXKZJ+DD0wVjn/p/f5WzFQdmPTOtebXxtsZplrEKSc
4yZp3LEfD3EmWEqyl6XRReV2o4WV/GWxp7gc7dGXSx8CuhDTU44QnQdX/jHq5Y1FtxI1CLO6NS3Q
cogTcjsIBCaVM6UbTuPCSvxTmdWcVD2AdAWGpZqyfR6893AthaBRYQlQ9S9Q3JNy4MCrApr/wNJf
H4y1ZGIpPFz0FUU8wb0sByvdhBKKCUQvEBmnwYHbuNugMvC60Q79iC+C+yL2fNHOzEGth26Cu+Gu
RbmifRR27Xu2z1wdxQgJCF0j3vE7yY4s39w6ZS0lyq8apVPwotEaDglK7GOo8iP/3CB7ocWQwIYo
F8obGcAh9Q2uQx2y0ZkrM1tlQgEXFLjmBkVq15aP3PA7il0NF951+L06OHKhvz9Hg9r+IMEcyY0h
UjZSRUTeUaTz9RFaWTQqs8lzBQeL8zgKvLJ87ISfMdTh4vF0/dlrHcMs+TaUurrBrYzHc7YQ3ejS
m+L/KMWN3GotAVeZfTzWfFKXbRcgIa6Ps9WYlcmZ2jE1qiNUUczc1WxlY4jXYqfKrH4FSjSQNKwC
pMW+C+kaV69N6Qa0fwunC+poBF3o65221hRggn/NXpJDymUsdG4nu8NbZofO/a/Eq7zmIbDijTZW
Bp0FEY6VLglJhJ6DVFBNHktUwfvoe0mpwmzq+dzBbRm2k14lPoIH20RPUu6QLbX6lSmlMEt7wlGh
k0o8vc5fk/HYhjfZCLdlbWuc6Zr6InQozFomuJ/0m7EJvGY/QLUVXrIWDR26nStQQbV5HLZyF7D5
62O91hr9/UWgihWJ45UUC6SU3kP1EIP4e/3Ba/FdYZb1LOgqn/cY4QbBr7mLrQwFYFBswl3tco/F
xglhtRlmhddVBd0fZQw84ba3Wk/YZWb4Q3JnO3M4i9uop6wgo4jCLPQW/NEKRjNY6IqR3Pg/6WnH
aEyYk73CjvsINffJ4o+luxXQKf73y1nArPZ8lmFFqKBB0S09yQr2jaMagtm7uelvLMG1rmPRfWlR
qELDo435trVqDzxIS7ofHNTgHdyLbM3nlZXOOqFlYge3LwGtyKkNGqsT7UMQDCExbeQ74Y6HBowD
sJALWsLGxFtZoCzoL6mTpJpkTDxyq+6BvIHmDqoivhWZk1P4hnqQHdHYHqqVMxeL+oN5SUuaiuN2
qvjoQ0ZPBUOfnlPgMhbczeHv61+11otMVCggJNjww4QJyB3r3BHAqck3t7GVySYzQUDW0iAq6cN7
J7rP7HEHFRcXWqBYQd1WOFgbFSYc5GVaxy1dp4pg6Le9iGHBXYPXvOonATXueQ81LgDEtI1K4nLL
/UUYlZm4QCddlPVoLwHJD7xjWFShOgaGF/QQtV/5jebIWMMvvKM5ANHaZCtS0D77ql0mUpQKRGpz
De1S2mZq0GUVUmTTR/ycebKTOUieNtKPtaaYGAGdfY508MD2BBzCcQkIvs9GHWHlySxC0K8EKmdI
Ak/S4LnFRY5CIu/6RF6ZByw+sId84BSMWuDFWmpACD/Wql0fOBVILdcbWHt3ZvdvRYhdZAQNZFAQ
ohWDcXNsV44SLLqvgx6ToMekwPGVd6iEs1qdBVVwO/AbK0jpBvVR55LjEO1k/0OAL14t4FpTUL0Q
6iItinu8ci7r3OL7sLeuf+1KXGABgWkHOYwRYH2UrT7CLoIS845aaV1/+NoOsdixXmQHsFTPCxnl
BS/7mEx4IWIqq7+Ll86SnXgf8RvNrI0YExr4KfS1KEYr4CXPoNxxr37HbeQHa89mwsBcARvEw0bV
i8k7BChCfiugrXU8s87B/soHjXZNPt3EYIIGktGqG0Fk7aWZhQ0vbbg2i3hpKX4Sux3fbCzrlXdm
IX61rsDtQQhKV55ByXsWYbnd9xvrem2uLDYrF3MliLqeOtcgY5lwO9B65QNnFhA2cWVH+lO6zcaA
rmVGLLCPD0k65zC/9CDBR6ckiLAn/W4CnjeyNpMWOvW+iOIik+TD7q+MohRBRDuBze5ULmQk4VTm
gFTv8DvfHl+vr7C1EaG/v+i0KA/lNqoTXJsS6NjepeRFVTYGe2USifT3F4+OBbgdQwMMj4b84KS9
kWRjpNcezCzXoBtDPBt90xUCrPC0lxT0k+vdsbZrs0i+uBVHtRkx82toywM4Y0CiXjWFg27Xpan/
nAEYySDFbvi3KNv8L5K4tW9iVvMYBjBSAA8F7poa7Ks0M6t+bHwSjTRfTSVmMccRCPhhBtXW+oXc
QtDA0WBAao4m56Z24Ajn682sfAAL9vOFaajCElYHVTKfQCMG4z/cKA+uPZomvhcTCTYrSRnRvpFD
FVoib5zqXH/nlVRgKZ5dPFjJKoErYjnwuBHWrrCclEfImJHSVpNW/dG2PrfxBWsFDRbh5xNgsVQR
6ARAcXjozLmw5XF0E6rJyh1kT3H8kL63OFiUX1y3MSjb9OZ/qg01/JlsGSitRAoWzOeXTTurLQa4
Hh7iwOIkhyMbeeTao5kFHQ5Qqp40JYTKZZOawEL+KSrtBJtF8/o4r5XJli3jYqDbAnerYkO7/xZa
I+BJQzbLSCDO47wF5kNkQakZwolbMXXtsL7sHBfNSQWcfmO4TOFaPHmrvcSuIGVs+UfyU7VgBupB
Nqi0dOhcb+QvNLP8YoUvZfXL9jRwpsauCb25bcB1IfqTWmQQL2q1EzxadlxGNva+lQXDIv66LsK1
eF2GXpSiQD/vQWrHjhF2GzjwtS2cxfyJmiZKEogAKNkIFLyH85n8iOOSoWLT07Y4LGur8T+AeHmT
B+0sYb6NdnJDHKAIrOQ4Q2bmBSyzw3auQCPUFwPDM7t4FQwN8j8d+J4IIviwC1APWn9SOIj+aQci
bUX4lQDJM5s4D+q/MpIq9Pg7H3rwbukUbvleHlpo59qT1ZocJAC3CqervUff4mK2QUm3rYNymd0R
9FkdWrZR6dw2aM0reNjKgVaiAs9EBagHhwTCocBdcR1UZuYchj3JULj93fWosNZrTGauklQuJbmK
PNFXd6DpPeLIubGxrL06s5u3olzhKhyoBDnPnTgVLPzC48fZvv7mK+udZ3Z0GQIfHMfjzcmowt24
cqEDb8skhy8UhKP67PF6M1+vdpWF1EVSGUMUvQRAxPfKIt4pFfc0+pC+FbOX6y2s5NIqi61LKpGv
CjVFR921R2XH3UBL6VExS7CWN+fr1+Os6rQXL+Zro5d+3Atx5FUfuTfURul1br8bziK8X94EEPGg
vLex+S657X8ueJgh/91W1wojCFF8BGMe/jAnkDDpbjUJai2uTjhD4I4CvHGq7Cxy0KCFyj586cic
2BAWcWfYTJDpdYg8KKeWIix8YUkwKRlkjGSYD2284dczU9Xp7y86Y4bOr6JEYeQFsAUfPsT5JpPe
rg/m2qOZuBBCMiacOezikgRfa9hO38plcqim9P36878OpqrOxIO84FJB6AFy05PMnLp3rX1ta0jY
hQepeRK2QA0rYFh14fRf9FDTEm7oQtiSwPCn2wc3oqk45D1xySlodjSY5u5WXrLWY0yY4Hp4rYcF
vkjSblP/sW7ek3hjK117NBMiYIRadS1sEDxdfCZQnOmLQyVvZLM65soXk5xF4cnjBEOZApiVoa52
RFDNUYdDzW0PgRrIs8PN7kndQvytfAYLxYNaDMR1ajQFMxUzhZ9FW7+T/OH6hPo6jKoaExgU+Mk1
ZYWHw5LR5IuHRRC2huVteI7VH9fbWAk+GhMQ6oLzRX8GRkYRP6L6Jdoilq89l3bYxSzV5yTo0iT3
XfC/z1pJLIi1WNdfeSULUzVmIcNwWSgzv212w17dhwBGZG5wnM0ZBGoA0Dfq42sjy6xmPskaPuST
ZgfBu3CMjQykz1rbYgetZPyqxmzuWlALoEdOML37xb0k8JMwCpPcwyciNbIj52o7eKv7MMb5Xmxi
8XSa2KTa3GqxV3bjqexu5PyhjV/0AHZthNhFZV8fmrVOY1Y10jylUTMds4mD0j78b4gsuWL/rawF
xoh/z6lcnIMiGvARXFMZUbZXaxBvoo2Hr2B8VBZPp3BgPqPsnnjQ9nwuRshbTcSUIt0gcCLzUQlM
K/hZwd6cfHOKEWZ9Tzwvjk2I3iLqE5VIV2DsoPAbR6GV4MHi6vpKaRtQDSu3KX/PBPot4q7NHkK/
sRphY0NdAfGoVGXpcpFDN2uYMugJuy0YTUAoWbH0JAFXOdiZ2Rv6k+IKdu3qcgWfoc3S48ocI8zq
L3OOa+VGQWUTIoV9ByN5atO0hexb2cRZAN4Ua5DNhb4GTK+aM9/4L4P8mGXZzh9Su+iy51zaqCms
dh4TAfKeiyB03oU7GA4/Uy2Inwrv5B6tpWqWJt7AIlD44I+1uX3VvNZ1zH4eaJwqi+oY7ciIbLmX
3SmGDDwM5b+1+ln4XaaFg0zUMN7F/HnsAIEvzwOEuL/1cBaC10mZ0HAt/H1jHL+RxbpR+rPmtth8
KyURlQXbERWg6VLX4x13aC3ul2g2d8kdjPqCI2xNHpvH2uQP6VO1sTjXBv8/MHeQ9AmyHl+jnZSX
ULIg8gmPIUj7NqfArnez239AOB5OBKDHRc7W1cDK+KvMZt9HpT+QLIt3zbwf47tG3/H8RixY2e9Z
gF0+c2M4qjBfpNty+Kubfn1v2JnVPsuRPva6H++krD53nOaJ0XDPy83GcWMtl2CxdXnd+vAdgE4m
dIt9FCaAgnB9Z/j1WXzeGu+VjFRl1jo/qUEtDQIsyqPpqesHOyS+2amtK0HouhSlY9LJLlG2EFhr
2QULu4OZY5eJackDn+a7kAgFJewBJnqWavTP5GPyAOW8HyXj+hCt7DQs7i5FXsHjEMvv4noA5gsi
tiXU/gX4DbevfbaFsFwp66gs5g6olSiTw4rfjb/SRziySjtaoU6OHLGgPub6drYRmVdWCYu8m+ep
qJUo6JHE/GxTqNMSqPd1W7IbK73FYu/gej8Q4pN8p2V7Gdd/UNbedRosj0ovardEsOiC/uIExELw
RN/vs2iWeq8dePhWjzNqlWXxsxqht1NE99fHfa2f6O8vUny1a7NcL7ve4+CNrfuBNVY3ar51tb72
CczCF7JOKKBA2nv9UFiZfvTr0JrLmzF6vv72ayGYhd9NxZhDv1jvPdxDNDf1EUXJE4ynm1+9Pb51
gMOYNao8gDxjH37daJNutF+NCxMHAuSvWpgGgxck6dvYhvepXraW5NcfQUR+xPA6FqfgOZamN9gE
Q8k04jfC6Ep4Vpidv+FIU8yj2nt6CfU1/7cub2ETVkKbwqT8My93wOJhnPjBv49yydM1WCVBktaL
/ouz71hyHGe6fSJG0JstjUSpnMq22TCmHR1oQIIGfPr/sL+7qMEUhBu1mIieWgAikJkAMk+eUwdx
rpl/LGbGjtt+CrDsipg8Xuc9+kUxn+OlNRTjCZCe0Awd1U18ErsW8XjQDSvsdoFhdDwcqrA9eYct
JSxkeej/Aqv/G7Rgzi5EhBU1Xdl8e6R450dzvY4TN4rlVK3TPVnX297p7rpV5aaSrRfhd2PbGXQM
YHNr+80YfzsqsI9sXMH99T5AaxMCzYkurw77p+zP151E4vgi1o6aLrGhHTWf1tkqws3eIsd2fjNI
OobgU1ceJ7JVF973Pc2nqgAR/Qkc7e4RqtigRsuT/kemxx0u4wfokZ9qqJ8rDklZuBHhdkNPVm10
scv5H6g+bw/jFpl4MUHc/QaNNgwPcZRZrQjyJsdC4SqyHRKcfgAB+5jnZDmRJrjfACMLQNl/fZNk
qyd4fYPdKIyhWiDCM0JKC4quhfcn9/nnjhYRXucCM1aMTrucxvYm52dtMKNp3RS/XbIsIsDOHpYS
hNZYFt8nX8egujRlo9hl2dCiK7fMYTnnfdpC+cA0STw0i8ItJCsuQuvsraiL1q6x4oENwRAv3Nqb
alUMLnn1iiC5vG57qNFivfXRjDoDQkZol97Q0TuBVhFiDt2oyKrJCioiYG4soCC8EcwEBY/DDtvm
D95x7/7OY1UjiGylBM/GI8TSaqh+nHI63o/mmYIGvlcl0iTXN5Ejry3oqFm+jbZXA9QtdgTpI5jm
HNEhcdYp/pR3WYLjBpRzb3FBS28tz1n5y3Na6AOokvrW7qMfXEL+/v3deQPsp9HjLpABlQls3qWi
MWf3FDkHsJaW7sHLQZNL6sjN+D2exCGZDjtgcpy/dDieNuhygMdTBzl/9m32TuCxJO4PK78p3e91
cO8sJ5Z7kOuOaaC4NEm2U8Tk1Z1rgdHdo6lFmiy0HDTYaV7RHhZ9LQ7X11ti/iIyr9sqm3kmxDgr
QJ6nbA35ms4zSSn/o7dvFPDe6/PIrF+E5vV2heRVjUhcnapfFvADQWI/sz87WDRToQck56eIzMu5
BZmGxQ2OCzfjJZjuHA9yBb6DTudVn2xFEJXtyv73d0Y0QE+sz32iHW3a/9YqxziXtPvD/VFTrZXk
YinC85aFkgai1jTdsRbGs3vUE/5qxfToJeRtr3P50Eo/8lssXTTligAu+ywhdoBfoHPLxRxS273Z
rH+K6Wno/rm++bJ9Mf+9Yp1WLnzJNYC5iY8+fdDBheBAfNtM+tKW7un6JJIDyBQix0C3bm0yRztS
aC7p5hewIipWRjaycOJzCOhoXo2RXQOSsrn/2mjQZbz+qyWrLmLzqM2RlHSNIaVQW3GLn1V34cXn
wsdf7rx3huppyBroQz+mI0hNmAUJdwfypRDLvf7TJbv697r3bvitqjOSB/jpk32GYBAkkG85ut08
KN5+boJ94ncT8KmurVkfx7R0oInsMghIaeOXdeLnbOQqYmuJr/3NI72bZKV6CS0VpO7MI0M/Rn3c
QclmqmIskQ2/29S74VtO7KEdYPpDW6EQiM5PaOeCNzdZgjuEjIPX3YJBQnF4Sk7ov/mjd5N1bB2c
1kCM7YxvdhB10zfPsKEpctSB/r++JxJf+JtMfDcFFsvjkBqh6Wb/zHyQcncK95U5guC+3BnKyQh0
iC7lTyuIavKfrfZ2/TfL9kDwX6hTksCbLO04jFM6WtnLhlxkYpH5n6DOn+xlhUq8u0TTsibXJ5Sl
1EUw3uh1S8tGWzu2+c51zf9scREB+HWDfNpEIvKPhotfH+20P9dnlBzjIjqPlcvoTgMmtDxIDhUX
vXhu6h9FDrEC69YdFOlBiceL4Lym20vbnqEdnRZ9Ao2bQo0szbcuqoCZuf4hEjMQYXltXfcz2v+H
tNzadDaduKbaQ2mr3r6y4fe/vzPfqi4Dze5M7Vij1XD57vjJwn5f/+USz9AFT6+gUmz2Pc5PfS6R
4P7R6ooXiuw3CwfzyBg3CBgYUCl/5dOLsbyWk+I3yzbU/PdyaEPpFDwoh9TSnzzTSOahj63htSGZ
Ausis0vBqwvCW7aMZEj7VX/zygbaUxqwzyYUrma/g9Jn+T2ol8frOyAhhXVF8F0xErMYmT7ijpkd
AVKFyG95szgR0ldrxOMdy+2UR8hjFUftlypnLkElOSIWz6RjCXK7bUzZIW/QK9skzVG/9AnwnXD9
GP2kEf2UAzoiJo8xl/RB54yp5p3qAoQC+TeT6glDzvb6EkroyhwRkedvm5n5BB9T/ukhC32/xRp6
mffWyCz1Hgn0N0MbyFV6sm+HI1rzFB/2sfM4IjhvCXTf7ng1pOsKzliXPEPETvUqkMAb0GT5byv3
htqmw6QhbFE8t+dvAcXz7dtoHHKdhprxyLopLKpPfokQBoCKGoepy7TjOD2RGc9K63OxyxFBdkbf
6VPnYmQz5yHhT5XxdRcPu77xsg0QIkEO7rat2jA4Y1978qizl8+NKwSAfBq6VevGHBGmPMI7z9zv
v10fWrqvwrnuBWOj0W3KU841FnVdVl2KEURgJJjqePAKIxzm3D7ruVceWrtzL1bXs8/luxwRaQdZ
Pot7XTekWacZYasNX1daPSu+bA/t/81TOCK2rkFyljkcwjAA/DyYSZ24l/7GONan6UTOxev4qZPF
EVF23OKUdazJU1aWbxnAEGwmT0bZKTJeHx9cEKL+t98FnFRWBd3bVKcAkflvDf9iqYD1H191HZG6
TvfIQEbaooMCTRzLT1s/MTPHbfq3Mfw/iTroy+W/u8v/lvu9Hpgkb+2IYLtmNKGMWiIWTueqDEG/
akM0ZL1BC/xNfosMYfAIVH1cQiVExfsn8UJfOOoNHTDdcljBypaZ4RTUsF1TdTh+nPtyRNidZayg
H156vO+Pzf10bI7rmZ4qwAan9LrVyn684OpE91xfd+HqNTRuM/oChSVFcJIkjxxf8HTH1/Cwt6DI
urjjfdB2SWUMEM7Vjcd5cA/BCIqKofrGcif2jNGPigX8uNc/Sna6i8g7eyU5s3WUp4tT/Y+Djgo/
7hPn2Jz2bsOdAyFWTLRH2g98XgThsUGvJuq4eWo+giM72pmogoh/3S8QPEWZ+fo0Ep8UgXe+6SBY
5rw/OWCzA/U4RPwAtny6PvjH10m0zf3b4c3KWA2b4RPG1kj6/NIgX48ERKirWM4+fsk5IuqOr72e
DTYm0Okbse5LfgcVwrAavdAP6hBUNaE5/rn+LRJrFrF20D+3+mCAsO3SJblFQ6apKJRkWyA4+QTY
w+AyvUh5dzO75wkkprXCyWU/eretd88bNHnmm22Db9EotZ/D5t4WJGgUniDbXNG9ISlTe5k5nHQo
eDcoPffz9AoxZSj9qnrbP34tOCKKbqkcbSNaO6crA5Qm5zEwUGHdL8AEFqHtIe+pB4qvkUwlYuoK
iPTWzkDnlC/bHbS6ThuZvlTsl1mhgcG6K8b2cw73H3Rdnxt+zTARGb9u7XdoloflerluoxJgkCNi
6dbFLQfDRshF4l4/ty+QCQYdVBl1YwKmnv+fpneJZYn4Oc9ut4xWCIPzYTj1h+DHRMM19aI50RGg
Zkz/Q0XPIptKuK6XVCM+ZGpZamSvDYe8rnLTJZ4nUtXVGhmnrMLIvXPbQZHC0Y8OUQHAJcgzR8TT
dU5OprKhLM3fzHN2HgExDcEVmxuH+paeusN0Q75y6I39o9j83ak/ODBEZJ01TIHWg2IuBZPgCTRG
ZxAEH/eK4n4uqRJLknuWCKeDIkwDjVItT6HzHhnTc6c7oeb1odk+Np9rWoF67b+jll4VzWI3yFPj
+R7Evlc+800/erR/sv2iiRZ64k570/okUaycxMJEPN1mTk1bVd5uzMuf4rLc76pw6GeN9a/BOXir
Dyr2aEnMFPF0RFs3KzCmKe3K/jTuAtCWdywgy9oy8nL9YyQ2LYLqGgsJOQp1yRNUSrKzwS4TUyyT
ZOtFJJ2/mfbMTQ4ddYveV1Nww7Xp4PhVXK8DyFm54hEi8xuR1G6qnHYssnU62cedphx0XFVoXpYL
AaP3zpRYPjAtVPEiyS71f/Un3h2RLmCBjUG2Cf3mLgdyf4zIQ3O0L+5tc2qfWAIp+Nj9QY4q/KvM
1oTTfpzw+B3A45Ga/VvfDeGy/rq+8bKBhbM+NzW7HjIkzIExa4Lf7qQqd8mMVjjoUejyLcOsxtT1
n4Mx3ppfW5uUjgKZI3u1i6i53GwdOhV6jzbHY97em/apIT9pycIKvGXj/HXp7gFiUBzzkkUSIXNj
52fN4KE70KyG7xrTvzZgkr2+/hL8tCOC5axqtjO7JCOA7NvBRPzNUTvaZWv2tlUVZEHi3iJhXTn5
1qBvQ45mviH1J3psaxb3daPwccleiwi5NiMcdtQMad0dDTT8zBT70INCjitWSfb797+/d7eqbfq6
xxtas598JF3Hkzspbj+yvd3//m7ooWk0R1swtA2ZvZ6jI84jiqesdG8Fr3ULPfODdtwfy919gwRM
AYrKETJE831z8BQlL9kHCB6MzMvYeD3S1a4G7pFc11K8aL9ct05J8LYFJ7ZzbRt6dI2ldJzCbSjO
Pdg7tQCkAOsdNRVXkL/UOx9cQWzh5G6XrCm7vWVoAbVBt8YQgd4voAGSxcZ5uvWOa2TdBUcn2kHq
5t0Szneqhg5Jje2vlv377bfsTKMmKqopMIWgzoGaq/m6w+L1h10samohrAHSwMPnqt2OCJ3rmqJG
1dnI08AKzuYaN1Z7hIBeNKraPSTWICrW9ra/AH9fozOpPvVzFXaGSlVdlsMQAXRmvljmanYe6LT1
qMTjOcxiL2rfsnBvG80S7aIihpBOJfp70UPHDsf5UT8HX903cihi8Lm0PHRBpl3ctI9ojtAV+UXZ
zUFE1DVQHze8AZMZICkFfmKE9ZWv2a0dl2W46/mScx57qmYP2QYJMWFzVlZyu/CRIk/L/m7anj7l
qiKuLidQY3QdjEuMe963Md1VDfVba0B3hwoKIvUWIR4QZlAabBk4VE4oppZvxcsWGyDb8a2Q/tSg
03D6X0FadW5J4o+ItLPArzKNzA+OW2CGegUiT3d96Kv1VKL42vsqCj/J8SIi5CBDAxCRo6PTB/Bo
231dmsdRiXWQHI4iNg4kIcs2TX2HBPN3gIpCh5phDoTLpMZc7YHygwAqouLGbsB7tDey4+q8adZR
2356dX3sBiO0NxCeurda/k/JzyDFCbsc1D5wnoyEBu8iNhfndQMlE28AxjSjxrqhPqCL+p8KiiQZ
WoN869JCZo5W/RFY9YQuh622I68/gGfzZPc/2TbG1nycql3K95SZr7P2vQcjarW8GstLu122dYwY
ySNe/KgzK6FtFUI3Cr9sUNzOZNFCBOzpzFpop1F8/gTiVzNC2vOH/Q3vMCPMnt1Df6x+c1XmU7ab
QmTK21xvTcKyYzuct6xMnNwMXQ1AdOSXrjuyzBj3wPHuQsJXN3ep5gBdSj3/NZs1J7L6PvvuD9xX
NEzI6rOmEIS8betHUnkw+MY4NgHEbsix356tAWQA5qNlfQc4966mL4EzhZ33MMEkWnpf0O+j9jJk
z3Ogxbz502Zv1z9ZEhP/XgzefbJm9Ia57KhObzZDOr40qgZrSfwQ0XxN4FmM1DkuYNr6MGXuEvLC
uc20ZgbkCHQfKguUJFH+rvO7D+Ab93S64AMY+dsE2b1qkX6Cle89CXkbqq4Pku8RcX4BMhnlxPfv
yb5khhfa44952yKw6YZbpXq5SXZDBPwRK9BA+VugJgmFPd0cLhrznq9vtMR7/gP2A/5+6q1OOy7+
val/h/xOqE1Pi+omKXGdv8fWu22ozQ6i3yWG57UZWsVDT55XlY3KoowI8WucunA1MqP+H85xmXaP
xTOku7Qh2tOX7qE4z1qq7HOT7YEQBGrbZTXIAVClf7TPZUqPBEggiMgCsJujrS5/di7K9lNZMkME
/LW0phAHHkGacQfe7Ns63W/f8JX+ZjmAhThufoKu6ZBFSkZ9mRkLTxZarLXeERzhLNajeoOeXXVw
YwhvmU6U3e6admYMEbvpQH8EL9ctT7agws1lMSt32xaDpu78wNpfXaXSJ5PZnPB4mafWRnlEx+Kt
L5VuhcV6QihQBBaJv4gIQCi8WKVGqQaNMGpG8+b/GT0Q8zU2OliyRXEBlk2yFzfeeQ0YulB76bEb
Ljmby09Tf9hmdjbASnF96SUrJOL9iG6V9WBsQzpYPyk9aOsTVZUKZU4pAv2KZu43iF5ruLtbP7MB
lO9VrCXrI3KL/dvOVrekqpyfxGhFDr58MtzFgeDOcWrd2HLMhDLziZIgrTyAotEU9ftzyyW4ftDR
peDNhIRERo6Fv6Rt5d+vtgpFL0tKiKx7rruUENwFVHmAVtGGUs+etEYXOESD8oPSxWVGJbj42Ez5
aOtAS2V3261/3OL8xruh0f80Eswm0m91PBqVD0bJAawL7q3bjt5OBcC582HviqoOSwsWfpD5JpBh
+KVif5MEEREZOJNWqwcdnoL29rCy/HBTAVE+9hFbRP9tsxEU5YLihV+Y56pwL5rtPDiris9ANrzg
4lARGpy5rYe0CZYkW/F0910G9U4VkeDHdVBbxPut1dosZAO4NIfNmvljN911ZRNp7hSttIxJXR+u
O8fHZmWLCL/cQtq94igg5pNVxcVicfAYtcPjnOvNkXSj6kYnm2dfyHcx0fccXmY9BNWXLOH8pVrA
Jlscs1aVUZZgUexA8HIGkeSJtuuYNtAHA21GcehT5/uasKg/qm6LH5urLUL9bG6BUMZF2jpDtSzc
5v5l5o0i6yhbIMG/3WLU5howGRRBfYDgN9AjnRvnPKyK8WUWKzh069OAW1kNHMvqRO76NadGzGtF
9UA2uHBmG1UecBDdYmEGEpZtnTY9jYuOK4aXrPt/QH1Z5WnwaOwtK/Ef0ntrvQThdQ+QxG9bRPXV
67Ka/uDuLDFR8HPXOGGpS2P9whIIH935yme1xKlFXN+6QfGxBcoE8ME8Bdd+FrbfnFt6DJI1MiJo
TXRxe54u7Lv5RVXplGyMiPWj5gRlE3fAlF0Djh1wSPj6YVH2kMuG3//+zqtd3fSz2giAsR55xHHD
pbxN8uzlkzsj+HRBth7vzTlHuj9Pl7vi0ETW9+WAtYr7I1XV0mXWJbzdC6+caI8kQVq1dxre54an
IgCXFNXs/4D7ioYspYPmgzZw2Zd5rSf8q65DDcSfoeMtGbjQ6PfG0JYZrB7LeuMVyleIbG8Eh191
z3GZv5u1nZ/norlnQRuTnCsuoZJ4JWL/OFqoJs3Ap222dpfVo4XTr49c9PBEU2kmCgvYf+x/E3G2
CPMrhxKipvkMIbtkSapvE4iTIT7HoUhWH/RPGoAI8UNz86LbxY4lXIPQzVhoB4frv19iWiKsr+5t
a8rNmaU6uWTDw1p5iqAlWX0R0sfAcLIZNo7TsahpUo+2FdYd8qAt1qb2RwVo/uMbui3i+srCLrlF
dlxfMUDl+r4medyWX2zLjpZ8UXyKJAdui5C+1qhIAHw+oFhduB6WZGXQZCxiJE3Dyg3zOcwvKHQf
siT/cX1XJHFYZNTLqdWXGjSX0wkgQtcsHoLSjdo1hUByCDnmOM8er0/0MS7S9sx/h8e8mG1naDDR
fNibGFGPg1QqWKkULihprLFF7drFneq8yOoZL48lGcpQT/Q7hBM08aR9mp/WP0ZUpfS5KcK8jpRP
gz0ufuSTwmHfBl4113lXpOthl0jtjtkv6iXbkx0aUZtop5Fdri+fxPxEMGA5Tx6te0xElwY6imdG
u3TlrxkEFl30Dl2fRBImRSDgVFOSexmwQHweDluG5IzzRFXt9RI3FYGAva0bzbqfj30H5hg/Lx6D
oiAHKzdPNVUiHmTrtM/+7hQGBHaoSq0bTiw2Duzinr3UTIY2rI91tJ2dPxV0+x77Y3BSaStKwppI
rYfbHtF8bS4QfQBrrJ0nRqANeH0/ZGPvf3/3MSUYQnuzBwllXxy9mYfWrArzskAjIgHBdjf3WrAU
adHzZBnm+8oJQJORX4hTP5Qbsr8mXrrUSGkXJKNpnb2F/4NG4dAJgHHdttdAGxSmLbM6ITJsfhkQ
qwXY2G4vgx5rk3fLFqKoRsjsQTj5q7HauN9Yw8ni901DQo4AwPwpXKchohtXbJSk5gHpun/vlLEG
U9bmgNB2Dbkfej/08iWGVlpUmFWy5PwwlX7MPFDO0Dyk3k3nnMmox5urx+WsPbQLCx2mxdD4huYb
UBCOCvIpWVwRR7hwhs472yzSPBju1oVOEfGhvevqqnudbALh9b8Ccd01nV2kjQaoYq6n+vqLd5+U
2bZF7GBveawYPfx++/hXg/pc35Eve/JlPzymLr7uaBIrEXGEXTWNVQ5Sr7Rgkwu7mKuTrZVxNzY8
9McZ1GK0UGRdZeu1//2dT1tNPcw943i7Vezcr/bB2yD9SoP0c18ihAyyI7ktb5jTYGuf5r6IO8e9
6auL7fw0GpXIr+wbxFfCVNXOArWmtMjKsAFjgN880EaVvpBEPUeIB2vjNGXgNSX6ppAzhtIAGnYU
vb6y963ItDe5tW+iGa5E7+iUtBf+Wr5O3xgP+3szze6VhVxZBkZEEDaoedSGWaO4Yjyil5OU5Ow6
UD062WDk8twtbPKfczmjfK64XkmAJrYIIzQMauDphhnHhCeNHqH5KE+yF+O4RX04P64QqEKNRwm6
lmySiCzklHvznG1lmqO9wof2ACOmisBBclMQAYW5VQ6sXWEAXG/TQMvjxd+OPUKYocLJSFL7tggq
XPXCaEAkDb7i0/Cyp3TzVwjkjbH2uCd1TVyxborjdY+UOIstOPza+4CKM6wUaR/omkyaFU9MRach
G1xwd6As3Mq3XfjKXggO2mjwboLl5XO/XHDz2fNpt85ZmaLxJG24ftR8JyG5qpVGEnRFzr3eINmQ
+VWZssWNhlFDP+wUTv6arO2foFOc/9KdFi4Ag8unrTIQb62H4TY7W2n2rdnFEO2HvW2NfK9Af65I
K1qS14CINez6cTOmgY+n2feb7FJ5vpmjZKSV7hgPBlkBmVtYCaALQwkGJ0prmfN2O2a6ydvQXYxm
3EJqa0bxXNWb0x4GY2xQa5h55YBSy57B5o5zw2NL0N0gS9O61l07rBCG8PVimwEkJNQAE5lXLJXn
nAIOfjsaz1Wz4iNXc13Im78Fqwfw75xpyxr2fgUdIDsM6qCv3aQd16X04rLy+dTc4b0OrLBt6h29
AJiV9ZnisiSxWZE+cCntWWu6oMQbc/7l0yVe0A+p566qaCrbchEHWQS+Va0anMJ6Ns/8bQwh3n40
7uezda5SUHkfVTkBSaAS8ZCz5W/+oPtl6izPg5XMYGfpa2wr6xWXBcmj+T+oyBb5N6/CBCBAeyzm
Pp0M4xcn2ptbJmsPdA2gDmxZf173d9nnCJHKJU6GtxMiFaMP1H+2XTPpsjLSWoUvSs4MEQtprWuL
nB72pS9JjFzsT5frP67/dNnQQqhySeb47b4TbfvY1beuqltRZqvCXWTCC8zTaw+2ikpEleNZuThJ
z1QE57KfLQQn3bIILyhcYRynRKO3w6SyHNkPFx4kSOGvZQ9WAXDfrBHVmqg127g1lIQVkvFFVCPt
KmtYJ/xy93t5ryetFY7H9Yb82I5ox0gQztgTeVRJcUgMU0Q50qpxPbDjl2nNoRiXmzddALIPqnpk
yIbfD6h3V/Ky7KqlK3N2KqdXAGeJ1YRZfbuq6Dtlb20RQuiUnZGtXQmW/IfqxUyacxX7VQh4UvHH
ebQPLKoey2c0rDFVM7rsgwRHJlteBKjIglR4BGd1ZYZDEUTDUKNRVdERJdv+3aDfLZkG0oS+trMN
VwPQ8bIg2bobxxrj694sG13wZqhELrnlkSoxPSByN+0rbpu/akuVS5MNLzi1YaIDvAB9cbJOpROW
Vb1EdLLAvl82kyJwSxxbxAb2Y93afBirJDe/2dw5ttl6uL42spEFx7ZMey8EWFXCSVa/eUHNstAt
K/p8fXjJ2oggQJJpfVtPTZU4rKjI0ba3CaS2K1jPkmrz2KCABf2NEx8kTkUcIHiQ3KbQaJHMB5o4
IQR/XzKQCnShd6gT9NfFfqxFbgztuvALMIjhty1h98P9luigYO6Sz32s4Pigih3bQu+WU1nqxXmo
Wf1l7rwl3Dq7/dx2iahBlCaKiRSYQp9fs8CNqqJUmJiks9oWMYOzXlYLNRowJb+yGE36ULefQ/3U
3O591Rq48a8vksTg/t6y3rk6XQfd9XLNThdNcxI3mL2w+SQ41xbRgVlZd5Mx5E7qjGN5AomaDept
uipqNpI4+DcL8O6nk8wqac/w0zvw39obe5u34Vwy2kQ9K14+tzzCEe5MA2jPm9ZB86T3lmn8dnJs
he3Isgh/S6nvfn/jzLPOCd1OaE4gf4nu7dNi3LLESuqDiv5RVjkRcYC8q2nTr8V2giZQHKQsbu77
g/Y0QXHySXurT0aip3uRmUTL51rubJEL0BhXKNRnvZPauh323lMHsCuDasj1LZEduCIokFkaIXNV
bqcCPNmHICzAHj/f1OcsniMeADfNINtEf6igMJKYKeIEF44gWTT5dqJcg6aaGeX8Ruef49SyRWhg
kbmutVkaP+k8ca37cX5ug/WzK7U7/TsLm925nVgJCzOGZJdSyM/OPRoPqh/LFLoP5gGUAGkHctZQ
nXqxMPQHkV+ECDo7/efUYrXar+DEgaB8cwxGMLat0Xgyb4LYVBwxkvSCLpzyfdtvGXPxaeU2n43W
PIxee6FNAAE0oKEaPb5ubJLwKIIDNU/XagBo4aPrm6vFQAl+blzhnKedyYutZ9uJ6MMaFhYoLFc6
Kl5iEp+3REhg0fXOALjFdnLv3Fd2GG4pSiPJXsB0f+VoZT9BDThkCUQblRXajxfKEokBm7Vtqj0R
dir11Om+NMvb9YWSeLsl4gNrZE8YSLS3Ez+voAI00uC+7xM8QwCdN6JdKeIGuCX27fp0Hzu7JYIE
y8CxPL0wt5MerCT0W+6crEwDw/DmFIo72MfHliWSAbrZ7LG5XbYTgzxQ20Pq1w/n7DIuP69/gmx8
wekNSrgOZpntVPuoiV3GpgmXrY7wXPzUlcESsYHtaha1tuADxj1t1c1HT0lhIrMiwav1FcyPNV1h
uLOVQOD7uZlVGg6yZRFO8i7TKw7So+3kkfW3jf71yiVjiD6VizEtqrNJNong1stgt/6czViaEehA
PeJAO9XlUQuePrW3IjzQ2NaBDRuWfgYk3jlCkzOup3vPUiEEJb9fBAgSkF5a3ohFmpz6sOrtgdFl
Dnvgj4bKVTGOyyYR7uUg2ATu3oKP0TF7KnTcS+gQU9e427LucH2dJHYkggGrIMvqpdpw6WmeV42G
o/F6fWBJIcYSaf+MtURlDy0J++XDdaAXDoGOSItMKxkP1dseWUHx+utzWizQtvj3Ad7MEEcwibWd
rGCNA7aA2Y7+MBqcqIrP2R3rv8e1JfL9bVqg+VuNz7EffUCJkXfEG8MNjWg4q98YkqAqYgODbVfc
HbAbNtMPSGaH1Pjhd+4n91p0bLcPKogVwJy2LhkD+sr4rDhIZT9cdGfAoPUMrVQpmAU63CmsLZoG
VXFHksi2RMQfMcmk99msn8zj3niwpfV6BmMTudkbtfqIf3FYHLjJ9Z1GBv/jrRaxf1XrjS3rQLy3
LlZDH1rQMTb1qXNI2Y7oO7JGakQb3UbjUtrmaF+A3NR0P2zLtSlQWwQZD5lCx+qz7kcNttzFvcnG
uSZxz+dyNaM1q7OZHEhbrTnAq71XVGZiBTaj4O2dvWB71Utz6v+AULIz/8kr39Iht8zwPy+5N+UO
NDNsoy6nwzitjCxR0TVVrZ/auXCqXxl2Qb8j9byVP/Rga5bpMLfa0neJM62LtiWkcp0GyT2nHlst
XhuQ7GSRWTG7vK3XyXMhWQgZQaeDqI5Z89cq6/xpC2dSZgUJvbr1iBv2YHPofgyG1gxNCMyAv/7K
dv1LEPIEQ1H5lzZ3CtuNyw6N2exQWwANouRTGRFbGys2IaNwaKeldLcIB5nZ3eeZAwGBcLZKNl4A
DZkcPRxc28vorcYgLNDHde7N411gG0N2vw32DHhxN+muG7n+Ult3tgsOYhA42b+qrtih8jxzo9nI
tO02KMe48Pjy2mVuEfHMKPybvm8q9BOVmuPMz8AnW64b67pHhzVqBlpmy93kz7bV36BihOLU0+qt
njVfqNevzgNrCF+GI9MHHvSJafbIuYcBIQ1rU6BMSMAPeEfmlhn6HWmdR6v1ghVEX+A8XMZbmjHN
MZE6GLXpzteH1q2TwMuH6WfOLBdZEWui7laddW1c0ARjmaiJlTdzB2TtEJvI1Ni3Zbmw9mGDrlz1
jeMN0bxsWw6p+kckV3tuRD32b6hOI7ELA1bgDs0wxFiRdV4izy+b5bdlNbzqwkZDMnGMNjv3nDcg
dAqeJYCxBP/H2Xc0SYpzXf8iIpAEAra4zCzTZdpWb4h2gxEIb3/9d+j3W9SjLiURtZiemV5AIulK
V/ceA2QnodzNWvAZysGjYS5Y6cRma2de47tguZijXwnXbjOfzq0oTs1kQ2/+I+9aVtlPXsmLFNJZ
NmQfhhxqj1u3mTLYsix1ofm6Vi4EOi5W3y0eCVwwSiBpU/Zk8sQ9TcHIrm63zmjY+gw+2CTJCd2H
rfuPwgYeyKVsy1hbwVu+y8vsTInBJjcQxMmc6vc0lKU7RbZpO9l/xrhkKbBFhuOMk1/NcwcL6C6l
SxY1rlVSUUc5IIv0a1XTsTdwI16x5d6OWe4ad0aVWdbvxhizLPeb3OWb+Ch7nDKPrWyAnIjrZsLc
tgaZ7N+l41aE+LUwPVSzR97y6c6gEy9RR+hbmqJ3ZDbdYPu8gFBlc+6G0tnW22qAKjL1xZa384UB
cSi6mIjaJoDkr6wuABEeYCKeXrI8rSCYvDUQuQ2bajLG8tTlDYMCAHeshoE/zr3M9kLU8MYZKnPJ
5nXUpwjoEQqoRHAz9+mQGQ15KVhqlOZNvtU5+90V6yySxzZvsQSAoR7cZYxqVzpg+XVtyZz6ZPA1
5d1lLfOFiHhAGrh+7Kylm4Ad6+FzOD6xslsEjBmKraIQdCghJA2TxS03hIGq+yjLsWj8rmf1yu76
xuEg49CNQTEd5HvZj/dmIbqOfEhnc+0gdwLqF3570nI4UPq9BXO4L8CA94AMuPXmWWW8lEMhPnTt
4jIDDQrW2uV/pSfo2sZOYSfZJ8tpmAS0Mt9WPsUltSV7oMSEWFaYCKMpoFZgD2yDwUorcpthaOpV
jsKvS3Ope6BE0iYBmKfdljXvA1aAJ/ypTOk6lf6So9e5hNjcqAS21mG9a0Z2YdsJCcopa927yiiG
DbZq0EqbnGAD6Kxub83MHkjqr0XatLBqHRnorOBFGJYEnnmw3dqEDcHW/awQR7BrQOcZDmfZUs6Q
ynAIZeVHExrWA0LHahmy5aIp5k36lLIh3aWzl67+kxWNaf1curnuAKvpugyWH22KHt3oQ3+5hxB5
OhQIHT9PF3f8TnEUyTr0WFH2sG5Ioe+PHkCGjkkROrROhs+oTCEf8ZOKiWyO+7yqktpHS3y0IDxF
hQXOAuAp3fBZFLM3ZL7H0sJAa6qoMMOiTy325BhlQU1/NQnHed3jxujOvmXl43zLuLfOToCcs5fC
n01TFOLs2lXPg8QTtoQwhuelWFZzaxbsT9pXywM2oGShIfx3su4PLSeZw9LP2m2dWp4TaIunC6jO
Q2GbQ4CiB8BsfuW0lugBKvQGKnxvMzrEc0W8ef6d4IzvfxrtmnTo3Sw2g5RFzzjJf1gkhydIsKMA
qtq3i2SqZ592QyadEPPYtJh6CvSk9EugD8hv2rrp+KGYZL1EOW2M7cvcVA0UliaBKwJA61LuHmWb
V9TlY16bffN1TLpunQBwLMrtdyHbBEZL+LOsPxO2ok7uQ8Gvo8yXgs/ptzmRM/nszg7i2S9W0x1e
8n4FqaaoWpE4fur10roMuVViE0AXZME9xyipWcI0o5rG4cI58YrJX+Ad3rWhI7jYPvd2Iwvbh+Bp
J6S/OWKTFvxumqTC2JopioSGUVV2kJOsyKifdy0qu25utzMG0tiKOmZZUiXfer5uWEJLVjm7PImV
pX45J5514mLJQfuSVTr0p2lr1u7i9IVViFAk1MyhI9Jly/xQZQReIgFGqvP27YPUNfM9h8NcNiqp
W4lvmXAn56nnsG+0Qmsizej6nNm5ebMOWTajZDMtSfE0VFvZnBveT/XnRVpjeSG10btPgL3wFuIa
ZV16T0tVeEMLyInkOLYnbk6J6bNSdPASLGXbkk/J6DnJbyIdyZ9bYfNuCrA6N28EITkflsexsryp
i9Zl27yPnjCt0oqwGmaWQqQk81os/s3MSjh1e6IxQMLot2T66LqcAkA5m4MgH5oJ1n+/lzQpcKHO
kNSZcNaEZmv/u21sOXqPjbmALue3VZr192a9ENiItcROJMN5mazjY2V7XZ/509B0JeyAa9TfT54p
F+MB2r9VjTpP1zjDn2R1betutfPFsvug2fhGjKeqGCvPe2oBa6bhQdKsSZmVm2q2VFZfUXu7pLPh
85UFwxFw6W1iBlNZLRWUbbLKNM2LR9tfToPEsYDP4MBuBpN9qT3r85oeio1q7tsqt4WJZLT7keJe
5wTAYM2R4TcPRTic+xc4hITguwOUdQLZ+WDUNLcmleWCEMqWJluMs7OVL5TS9oOcYILNysE8qNJp
gJ5M5bUkZrklq2DmhYy4gu+9MXT129lnJx4P9/YLPai36D5lvza/KqAP28i9nEHbH+eTGzDDMfy8
T+GxyLDjX19jbxey4Sz0v6+QReU10rKGS9JNN5bhL+WHzbH9bP3RH8nb6r5Cuca6RZVW4O7jFeLj
JL9zeEBZR/RtzbNV5spSiWROaxukH7BykLxdyPSjXaqDKr/u6Qr8vCjKdUrn1j4n3naHUzLY0u7E
0j/Xh15TJVI5KwSg+bIrUIgicOorR7DAQTO7/mjd5V6Vq+692jJNisIKPRWf1pvujsXsbETGF4sF
uK5GaXyES9RsJSpFZei9qdg81Ih41hCfS88NStN63Fhya9P0Q+0loMMWBxBr3YQoBanRpQNbRwxZ
Xp6G5jSgjz8+XR+yv5JNb9SiVNLKulibcPoc9js307dqRw2Y0RiMADxDIvfj+jJDk+yB3Bin+o7G
u25gGRzZ1uo2FFXKeoUGWl9O/XApLigSWNFyHuDYlPU+jr0whcnC9W/UvkeJdpJ0aT/N+MY2Mj6m
Z3LGAC6+jW0LGmnBUdlQ1wBSCStm10o+eficLoTRQu73z3SEGRV84S/4N4Qpswg8ue7JukOn+aAt
oCswqWSUGtfJpOfdAHJWZtyM2wPLYE+9S3LCIQHSKvA5+s/BYVN+HbOoz8JdjehYJ/wvhuWN5aNK
Xdc9YLd7unv5PzXc7dw1kfmYf25/tXcJ5nEXdHEj8ymDZ6nNDs46zRaiElh618hdeFCiTrXFE39a
ii8HC0VzaNv73786eVIL9/CqN8zLeGPdNHGLI07+ROvr9u9xvVeZ66/rs/h5/XWaQ0hVwK43UlOT
422OczGtD6v8XTl2CNTifMj70C19VffaKOB7l03DcIEw5y8r2hBhFu6ofyPsWK5Y9yXsf8eNSdx+
DI7zqJkhWWJNARRN/V7QE7rsPhiJB4tdu9qUzCDzGLeamePcg0MuQ2c128JmuaudO/zZsYc2RHsd
YORxuSslOnAAB6IUEV+fLu3blW3Espw1KTuM5QAhnlyG5j387EpwBC5ORB+SBxZBOQXWwEi//f4x
i454uLrlrmQSSbVuMGJAf4jTMRLtd7eaDgZU82SV4OLk6dbRDhsj7JTm6sehBa3uuUoGMXqwm83b
glyYEWbb/aHqjq4RpNJYShR7tnZoM0yBGThx28T2z/SGv4hgCWi8nPjgZ+JkHXUWdX1wS9kQeM4y
2qZlcyEf7YfyIp6znTseOyi1B5MJBvkc7ruCN0bX15jmpFeJLY2cOty8MHBN/jzIC9sgEn0A3NJg
25i1T9arzQ01XmHANiS7FGPAvtXP5UcjmgL5o/ySP5phdzoCP2k2A0vZDLweJYweUOlLi8JZ1tTh
wjBKCzTqsg8ESkbXR0qzVatMF7NcOouuVXPxusr84JrrGiNEgBlA8e7S7DWk6+/RzYgS9E3fNw0C
v74sFrvhhOUwsk6gslEf0oY1qaTKcIGQm9mVBdbYHJDYCsowkYFX+U3le8Oj+xsVg3hfY64X1vLS
WGFzJFaniVKVNGKkKCebLl5cQxzNMJ7lkr5vX1HZIslq8mFhvALIrvJTNgT8UM5BM1oqP4SkchIN
KjkXYTZ33Yy2U+LPvfcNJQyUA1O4R3T0+/Wp110nVKpIkzOzH1EHuqxPY5SeZWxErvfch3/BoLg6
BrsIb3Ow0DTIRMb2FfgqPnuZjCAu4G374VZFaTTawS6tWAMnWL0PecpUvkgG36O99dFcHBif5Gbo
pkdJmSZQ/hK4Xv18I2tF50yyunByQ9AQ24A9nKrn61OhiXZVLHtCTtFUcEEFBONbzdGZp83t2DmX
pDoUwKMY5jcyWaYEulOlgvXW3+FPTruZq/2h2w1kd9EJeZL2QWi8TT9i/yhkC1PO04rQWG/gjnke
INk5XrrTUa6g2+VVEsmUln3pbpiGOfj/aoGWLyCt553quLn3Ho8uHpoZUfkj1WJ7AAMm1nngaxmV
G1Q653L2B2o6vuO8ExqjCmU7Zu3OSwe0MZSAnpOafXW6CqxbtEiiJU8OFpfmwFK5JCDZdgxShBb4
/PzMs6d+YmHVpIFBYOr85V0LmCrBTdYFRkZ1M1/K1kY7eg6gcnzmEsa0BQmvv0ITgFQ93/syn8ks
wVApJ5+jXpYWP3hxIJGmy7xUBerC4UY7zwuICywnpU+XxE18IfLta0Ut+Yk5TWGem8EKmL3O4UTh
OGCM6U23Fu3TWDrrh9yyGuHbFA0Uwz2Coei+eQ/mV5sOJK1G9LQ86+zYaBShFQxIE/qG2zi8c1CV
XYGnZN24Db6G29RQWf+zmPf54ZazZ0RvbDl/7/Svfn1ZFkliFNOMjmiYfO8g5JtGbki7yP24n/l5
bD9eXxqaFa4yUDz0HbJk7TF5GYH/WdLn/rqWdzZEJoJyQVfNNt4LblJZKE0CMIq0XAuiQclpv6Px
x+S8a0t0QLsfXZ01qYuqS+1JkttDCXDTltykXgbXjM/vG6l9u3s1JfATNcqkQPOhH3F/tGzfBf7G
ArZm2L51PDtYVZokRqWZ0NKapwSIm4tnjKfC+MynS8bXsJM/GTxzjaN6hm6U9r9/9TGmtOZhhOnk
xd6+kurPcCRJq9n7/549r55bz2nbLy2eK4Auq25K9HLrLRb2kUaPJqr/FjNePd9x6qHJBnDVsg3C
OMbXCuWXgk/+9SnWPV0J6QFI4LXr3DwSc3pTMbvw3bmALs8QX3++bnSU67q0nY2Rss8iMM2/rIB0
DhAjhcTUl9Q9ytw1r1DpJQVI/hPNqizqDNfCeukCIaoHqFp/m4n77fpnaIZJ5ZPIBdg5V7aQ2qFz
EQHy8Isx5wbAeedgnDSrU2WUzKAGUpqWgFjR/ziLB8c9mGBd0Uslj9QQjwIWoKxieARtIQvX5k6c
+Mc9BTKHWxkcXt32Y+aNDVzlkaSFyGHdjBf10XC3hX2QRmiMP+0vMsKjzVt3MTCVMAaQyHKdJN3f
Aus6MPkyGHT8levpTvORXI8mL1UpJABG9NsAjEVsnRDXN140x1AnPR22ZjRnnUodwZ0jIwPUhuO9
eJagaR5P519bkFuwa0Jd/OGoD6pLgFXySNHYhIOFUcXwlIuceDtP/uC7Dxt8gSo0FY7mXtc4UbWl
AV5qamSkZfx/ibaI6vtfpd/EEgVBcKIA47uZTmmYgQqCmjv+6+gL/yZ0/646qhJNhDE2iWj3N9+4
p+nyf2KGS2C+2Kc53P9vSX0bJuVlNO8OsRAdDJsghWjFUXy9PZdUpZ04MrPtsscP2Jd9haKy+wkI
UhkM4IZIvNRsTtf3IM3SpyoPpWAD9DeAm8Sn4rD8ubMxd43D8WN+OJFvb0NUJZ+UbssyxHESeRQq
YYS5XuBs6UHa/PYmSv+hnUCWz07BKo764XkWg597IOU5B0Dpt7MIZLn/e7wPEItmQOUlUS2AsTOn
5aFYmq/Sap+drr91a/qtSOen6zOhG6V9Kbw6kpd5yJZhKJKIoLhK6W8qPr3vwfvW+urB6zgVqSyF
F5l1HnZgZJXNQcHz7aSXeso5X9u9PeYET+4c446Z7qd+R8gJ50u7uQEEyH5c/wBNW4B6ynnveB5Q
tp3N4+qLhBdvODwuH6sbF6CFUx6scfkB+pynFRnkaf1Z3B+5G2gmRCWldLxzTLPYeLy54N91kyXR
crSm8/WPejvBoColxRpdQJJSfNO6BjWXIaSw7kYHlnH90SGt2T+pqlY9GyxdwMMFdCR0T1DrgMjW
FPa9vx+iPBwic/KRCgcAafmuj/p0MN8e7aCaBIGqTBUG7PBmwig9Tn9M/eVvTd/10bhkwRoSb1d0
P4BS6GZp3xderW4AjgFvHfdZ2kCSBABw7b9enyFNt5mqLBUwCxynddv+JHcJptv8phLw8YQmzxjD
RiGgfgM/LyAuffOr83hEANXsZypzJRvMGshAvHSCaEKQeQDepdZKYUVmP1//Lt2IKfuBO1LutXnT
n2rWAePfuDziU80PNDa0M69sCisQf4CPusNJfEFZ90P9OQ8qK9q5N/vBdUjG1mQhVJWvNuaBZMyp
+tNuX38PuKQJPEUBn8pNfnBONDTP/dFtSfdNKqWlWAEHcg28qxwD+5d7U90YMIMv7XgNB/gAHVX8
NHOvUlnaZlxKu6n7k1dJaJaaOa59fbf+V3mT/d+7Jl/Vs04yrOipkP2pcIabrOj9Zj1aV7pfv+90
ryJRmrM3Ttn+6Ar9YWcMwfE6QS8juv7LdY/f//7V4wcnoza8RrILyCIw5QbtJ2YmZycofs2X971i
j5hXrzAhuNbxNisuWd8Chv1dJlNA6oNMSxN2KrZvajOD9ZB0iFGuYwBMs/T39V+tSVJUjepZ5skw
by2PaUnHD50Q8K4BovxDQzYouHr9H/iLefeOWHlw/YVvX2SoCu1b5qSurda2cZFJz/1JnPaEEXen
952MjnLas7yX1JDEiE3y4lgldKMTv65bf0gOBkzz+//B9hHTcaZq8eKmvYCwE5frf6n9Zc0f66qC
bN15rA5SOk1+pCpTT1AOM8Ap8uK0t28tnnxyO++S1vXd2qaPzmb27wsNFfBney3tRiiExkP2w85x
3d+aMCfbwXRr1pcK+SudvppMLo1YwM6UNpm/icrPdg1gxgKj6f3Ze7m+sDQhrkL+RgssXQ8maHFT
fJ7T3idQDZfOOxX2KFfC266StSsmRODIlt7nIg9T+LPkI5rozsgiqB4+iH74tojhZjWrODHnr9wt
A2nIm2LpDu4rmm1ARQPOU1c3HTLaGF520HT+VHS/rg+ebpqUY30VICt1qeHFdm1GOZF/auhebkBR
JNscbkV1ByOOzb/+Lt1EKWc8SuqyHrbNiDlAAS393kp6GZaD+NedtirKr2zKaeMi8WLjtrnbm8K7
+3QJd9ZdFuHwkq+ZCBXW1wliCzjNG3HJyddlsx822R/kQJq4VyF7AxQprczbvNhMlw5gwcIoXtjM
vRewrRrpS5MXSdCB9nawz+g+Zf8dr84teJTSzBQj9pnR/tGY9jc6lAclRM01RcXrZVCWSuphsjHT
oJAtcATvHix7CAbjy/WlpHuBcqzzzhLUdhCU1piE+Ocmo9bJqPKQDsPBFUGzWlWE3pQ5cO7NTS/O
8kH6xbJ97uoW7ru8PSgT6MZfubqP3dQCte/gooXjSop7aR9lhLonK0HdeiNnbd8lcd8mSUgn2Gls
vXWwbHTLVIniZd4yc7NwjoMQDVUN+XNd2GNWOnedTW7tMXkfboGqstKt3Vi0ghpinKI1lkB2zx3A
VR2PABeajU+F2LECpJ+xMuzYNWY4OMNAQZZBLoOmKQOap7GZH32I7kao6kdXtE+TJi05ynJgBro3
4337x/ma38JV+dELii/Dl+7ZuuM/aRK+E25AVUBeJoouTRYsAffzFFIQr3b8Ukg/jSFclOjuQhpd
j0TNclCReKZTm0UhOI+FOULd0czA1wQXLJ6b1LsH92xCr762DjZ5Daqa/oPDqxbwN5wCWes4SyBN
uiyexqUPPddtAjMb7XAA5hWeWgMQ6zabbvvUEBGu411QdFDqtw2+nWqSVifTWhJ4sxribHitG8+5
iyLD1jXItCbvdH1sNFuIiuwjFcRI0wlLeMyaDwt008p2ffHgeHP98ZpNUAX0uZYc7Yzi7N7c5b4Y
LZgRNmT1E3Bbdk+g6y/RfYOyl4CnC4PrDTvtShNkitNDvqZ/qOiPpP00e5WlbCdgrqdF5hbI3uzz
2n5fyyOIiu7ByoVghV9ikQv88HSxfm5UjtA9IQeLXlf/ViF6zEsZfJjwcPMGDuaQ9crv0IPz8xB2
9AcJtGZ2VaweUDuTDZWGJKYzv0+H9qWeusFfpfs9z62D1FlXDlFRe3XtWNUGTmq8PCzxFnpxGSfh
+sBOLODnY1tRzVyogD3XzEFOrOck5syS5wz803AkoxG+a4mqAD2Ce1FaeTKJ6wHs7Rk6NN7LWHhH
c72v9DfaOio0T2zcgRjHikRgjfmNjJOLXMP/X5yqQaNwDlVJNC9SEgKv9YzGWysjXpzVn9068or0
fbnGPzi9HJIgXtMYMTN+iuRHPv93feg1p6gKzquZcErWI4dcRf1r9YzLVhi+ZzsP4P5e3HqGUoJV
HPQNNBfwfxB6KGr2O0c3bmQWQ1nqa0GqSORdnM9ZZDDEoMwiaJT/vP5pmoNNBezJFrVCB7DveDKE
D3a4z+F1JLr5Qow2tgCpu/4aTWioeL0ptac+60ojLqbktHpFBJj5wcrVPXr/slcJvuGJblubCQPm
8kezgLOzXR9cGzVzoULzZJYWNZQgvdjJPjuQmazLS+99sfOvKwVHbHhK3qdfTFV83mKKjk/QeIot
NnAfulv5xZqL7snNQYm/PgO6m6MK0JuI1dskwU4rRTyhC+7d5pERVCKGcRH8Bo9yMt2YKeHNjdRd
a2gExLPVWp+axp3vug52EItNzDhrjBwlkXGAOIYBS2kvM96XJfzt87xaBclMQACC/nAMcZBHSGA+
Ei9/SGEnlDRH4k26haac4Y6Bu0Zt48tGG+z+saF1MJVHoCZdHCrnuEtdQqoVZaqqzO/t7T4ZpgCa
Oz4RX47uAprfr8LwUu4lDilQqxotAAOsJBoz92D0NfhMqsLuPMCBIFPRJHFxgRNPfrMvrR5985ih
s0HPTmgJv2jujhaZZrRUAN4IrEg17tWqFCBpVn0zZxwl0D1xe/u8Nez0vpD5y8t5tahKaJpmpqz/
DZn6AvFWfNX19+gmZk9KX72mFr1Tp3BpjBOIYEEzfh4CU7a/rz9cN1T7S1893MhERYEuS2LTPJN6
ikQJSaQKMjNuIFvzIIvTfYES9DOz237bLyw1izfnY+LIg11L92D6v7/enFwOk84kiRNbrhEU3gGJ
dNL8oN6oGxslope0zFnj4vo41+RpxaXbgN6DZRhh7ZQxXFbel5aoos/uNIqqr5B+CgZOhUtOkCV/
38CrULyGZCtde8TdxJYfleF9cb08vL5w9tX3RkKoIvBMw6s8NrQOVNfoB7Ntt5t05UZQVvURulkz
uSoEb+hkZ3gOTqR1rb4ZQ/fRLMXBkOt+/H7deLXqBwtSLWvXO7GRgEEVQFHLlUHaDvx5lE1zZC+v
WT8qAM9mJV1Ji/3Bc7/X8009fO5HWK1kfjce5eW6V+xj9+pDHJfMDsnwCofcNbiCteDGk2/5ZoRT
6bwvg1LBd2BSmN5oIMj42MCaqzBZ2LTreFBh1M2yEsIQsvLmPhWQO7HoH9Z0YIMn2UGyrLk9qmg7
1yOdWHagSOV17h0bLQpGnleuL6ZXJOi1ZmN+8CbdHVIF3EHFR0rEw36H5CcaWFEPt+blaY7NsI3z
+OgseHvhEhVd56VwffOWfa+Y+ClPJNThZMgbeVB9f3syiIqdk73Me4ivYcU6p777bEzP1zeLtyeC
qEi5ccy9HDxCFOKyewe8ZGictZBnSuS368/XDYsSz40ADad0BxSBZvs8OZX9p8nGMyNLdnTSvH3H
IypWzk1GaQ8L7r+wGIhYUl2mGcyEIdnuWyE/rV5rBfTYBPPtLJmo4LnWnhZCOOqydm+A7wV9rCAz
zQHcbWMObatzwtawx5ucVxxKlMmtK1+yHOIYSwYJJPqM1lvjex5aDsTC9QTST1BTqkdIHRjpeLCF
aviHRNV8dog9ynztedyFU2gFMsRYk58GWIHuCDir6c/nQ2KgJryIp+wS0hKzu5gIr+3jP5XcYgUm
6ijANEUtogLzGpcJt6KOjTp1cuIL1MXTkwnkdPTXEeEoQ9Vct4iKy0sMr5+FUSDSzvy0XMiZh+Ju
h0ZBP/Od6FGiwvDWirkm9N28uG1/l0vhj0PnXw+4t88dokLwJrAp+Ugw+Ysxw1z2lwPbsJJB5cO1
bu3ySBJfg14kKgxv7Bo7A6YLKcATP6Ey1+8XhSVeIy/uASU2gmWJoMnus8CGV9ThJVU3OyoET25L
O48L9kE+VQiwOjL71S+7W8i7dfTBq0/b8JllTxQejHSOrw+pZu9VZaThdTlvnCPdEcvyTEV6D+2v
j+97tJIlbL30cvhfJrHhsQdegK5NnMv7Hq2k9nIuRNZVyKSgahlC0fK/rYZOz/Vn/82A/80xiaoS
Dd1GwboZUV+W693UfLNkH9ZT/QKfbN/OBaRencgiEyryR5+j2eZdJeVv1zqhbHTRfi4hXWgUgZXL
s6jsi52Rj02zRDBqDg++TnNoqSi8ue4z7o0r2jj3/PT9Ow/IOT+xJw48KfXD/NDPRxOrKgIPZiwr
qRhATu42JZ/qwv45yQwJimRuiMbGFmy4Qx1MmeagV2F4E7MFnE8lj72l/0rEeFc3BcBVyy2nzgHx
XTNsKgwPwJaUm1QYMWHyU9nMt8JyfkDO+eDSp3u8kkpMG3V7sVLsbJ7xy4QgtNE8rtQ6eLomyFXh
vWIihJnbbMR1S57Klj8l+fRyfT1plq6qsYcUvXOyBGheCu83Ms3+nEIGxPmdkZfUrUJ+VIzUfYIS
8W1uVLABRimKIZvw22HI44pkyfv2ExWRV1oSMr/IemJomkp/nvrWL1lxEHK6n65GtwUkhm0iEork
wSoepyP+sW7VK9U5ezHNBvKuwPRYLUVMOQ/TwKNWVDwC2/3x+vzqciAVe1dSnLVCTOmpj5aQhHnU
AY0OiDDQorBGt53oiD2kfdO+xF7dKkGfH7wpw5uKy3TJo+lru9PBoXcZwmAFdskDKPRt/i79OKIi
8LwSQqUQUgYCBMblri2+DDI/W1v182DY6JuFCqJi8DLqlrldMx63Bq1OA7Ei+NwGG6DCbjLf1msl
fXvm3/rS+Qnh8PCv6vCWRtffrknkVVjetgmj7ynwM7S1fhqb9+JK6AC1gI3nHfQhGtiFW0GSWQdJ
uWar/wem18lxBQOex1ONGUrMuLdMBFDNTl0C4Q7HOIhSDZqDqFC8LZvmgq2oSWYje5Az+1xCGzZD
WWxJrcc54XeN2zyVGTu13Ra5q/U9YzSAUmBEhBU7rneeEjc2auODnRPjoNiliUK+L4BXq9Yq8O01
kuqYmi8D5BtzF0aoI6xW4Ix+fTY1+wdX9g+6pIYB03UArvpeBNVqv7QGO6ggaM4dFbnnikyIvkY9
jZvNTW54F+Bfv4PeH1//6bqUVsXs1bMJQlYqnXiJ0awPsxgqvt5n57Trh4if5ruqOUSF7xkezypu
dDyeyYPd3ia4gh78fs3SVmX1ZOp4Q0dXFGODdUXHM8hgqRBsg18FOXyfJMBKIwgykG8OQWM73Ao1
U66C+BbCDKCqMeXsYY62cGfjOM/p3RxC+TfAqy5Hb9LMv6q3RyAdhqoa5h9maXf2WjxkgxvnhyUF
3Xfsf/8qOPjUyW0ebNwuUG32DXd+tOUR+kkTeLaSEYzpxnPK0LJ3BaEQ/15/s3bynXw7J85RLV73
+5XgTpqqResOG47caudkJPMcrV16JG+kW1xKYA8WkQkcOVDLmO1LV+JaRzL7vpXAGa87ldVzDvI/
3YuUTGGq3WkguYOGRes2z2tOGsgI1E5Ykc24r0q2BB7Jj1jTmiWlovvsPiFkqvv05Io1blbzUpvC
3xL34Ft0j1eyhDxvJ+hCTMh6vK24oGaS+64Lgc+Gr9FB0GtmXQXw2avXmU4JmKXtj+n9Xzxz6DwX
Xcxx6QdlmvjHlR/NUa1i+KiHSgPqwkYMh9iIresFqj5niOpf5OIGAKV8Msw5XHh2sCHrPm0f1VcB
WST9JkeCdmuXlt0XZHbN81AMR4wZ3dwo4Z6MqQAGUDgxgCks4nXT+MKZhjBBGfEgB9AsZRV4ZyRS
OGj7oHNYzfFCJLZDd4X9MfFdE7KnGz9SyNWNlBr680AzZweHzK45hYLwn0Uif19fYbpxUgK/N2VG
etdBOakYvyYetGgtoCkdJj+/7/lqvGcbvE8GoF7Tbv3JrIVEkFR1P8OrYHm+/gbNNKggvLkh0C3w
QPwwgTjpKM38MbHuIDHwR6zb2UEn/OAE1sSHCsXjgISmi0RCwhz4HznrFE8E1hxdPzX+uqSZDwOc
aHDJjQ096+vfprnSqsA8J6eDaRdI3UlTDt+mNC3P1YjOTSU5Cbldp/EEHevLLEb3fQ0QFaM31U3f
GIVIYjhuuwEcN06cl8vBCGrOSRWiB6nG/8fZdSxHrivLL2IEvdnStpEdjeyGMaOjAUnQk6D7+pec
eAsdHKFxQ9teEA1ThUJVVuZUkwxXPHrkjpT+KQ20qy+b6492L/n/oiE4u9cYtEvmTAUk00BhyDXp
Y5fa99RAszJ0GSTbIsqR82x6Zg/uFYvhukR8ep0h9eIQ55QN5Gz3S2wPzVGr7ITmepASyHOOo+Sl
KJoc5whaqKVsag4ksVWQ98kY75eZnnNIsRB1kcSvoqcvj+WjgzGqkPtygFQB00iUv+lzQPHERrdv
oI/+oPrfAzoi7fPvC0CfLOBUJowETSjVferJn8tG81dy/ousKY/ZU1BpS3Nnz3Ic+2PxggdgB+IC
qGVFO82I6tNYOakve9N6mWx30LlyID90uDy4wBvxQD697/I1pRoS5ymBNNCVXkPhRP81F285tN8u
jyE4BjztnmFbLQqtWLgShLpFNuOhe+1Nt5sno34XDbD//ulqzjdbZa6Nh+SMhcs35ACnx24xIOby
+r0Z7LfRpwHotNAJ2Qgl7qrqSFi5QiBGfakb43WbmYyDVrQVnCuYWhSkxw6uYFLIWdG0EBnstGkf
KsMOZje+PBPRIFzoX2RglJ9agqTjYP5Gl1xYanOibAQixm2YNbbkWIl2hLP8vkU1Zt2giQKuODzD
Rqe5tmyIiIFOlfggEa8k17VoHC4cmLyi7FHWQlBm2lCkgnCrElvbTEF6Dior6tjlw+V123f6Kxvl
jB9tp1DPIojPNu0JNNSD8mbR5PKnBVvyHxxfk+sQ0EKxZ4HYVo0H2bR+DMUUD14Z9OR79wwP6Mur
xlaVPFdi0KG9ZJP9gJsaIgmZEvUQNZTclyJnzOP4EHyvdkFRhpvvd0jq//fvDK82Cn7/U9VXsB08
kk+rK3PJoGEUbyBIb43D7D2Ocyu5LkUf33//ZO1KZZS2ngM6MJB7awPb2nJu0KFyebcFwfHf6vyn
j3dgF0a4DXjzlk93UC47GUb66/KnRQeJs+28gdaUS/HpsQHEGUkVWgyRUj4xPI+db6a9/qarPv3/
tXT1oXVRTdi7hPyxIaqPktSx84ZMsvwCm/4bxHwaQe30ZjJttKwT9gM1Ej9tvBCyXYEyqpI9EG0w
Z8zF5KqONeP00OnXUgHg8jZlEscnQlnwCD5oxjT9aODxsxOGWbF2sOrDFCjXO+sM0lx4zxe+9r3H
EA/py61+quoJB7VIzUBBXrxQrupmiy4fJ8Eq8XA+s4JwGM2AjwbVu9/0N1MHxU7JURVVinlSPc2q
TcdW0RYxZur+fnOVUwd53mDQM8gQ6l15rzr2vabRcOydJ6uWdXOL0qo8xg9Mk8ABFcCI1tXtDAh9
uOruq2GVelDa9XDYQEAcDN7m+OZgg7RuTZVk9nLdV6CYI+ueEK0sd9MbaDNRBw8wD6cEzrBA9yYe
Y5XyvdPNw//SzGKWvZ/AZYRuIu0iq/kz1iS8fCoE/otn3ss8lkOUDyAlT7sDZN6v0z/f+zB3lbOi
0KFWgEXR1f46JeRGKc3vXX481k+rFAjZNakVpwx1dOqldsJQFIVK5mz4yjJ+Dzat8mA/QoEe9UZY
zDiokVZqh0kvJYWir5dd5YF+xJ41glIYgMFQYByh1+vXzSzrZhS8D1Ue7re0jenlLbIeVb+0Nway
q9GCHHq4OvOvHHpnIembFHpm9RbmwwgBzNUGE+aiZJLUlGh2+1XwyeVDInCkTbMvXD//6tMumkZT
Uqb5+lJUeRwgpP+Iu9QeLvNhdGK2Qiq2sZTtYJgISCwoNAdtny+Sq+vr/IfKwwBtW1/A2oera63v
wMccNMXH1kGvNfvhgrFr0V4um8rfMOe/0ajKQ/myFqEPURDFF275W1ecIuhTNAfrxXVaO1e5S27w
fD1umnVdeiCKY2s05tnNpqtXKRuvlAX67Vadfw9qqfJYP8IUUix5htNjqSFURwPDKc5W3b46Xvoz
G8o7aENI7iTRAnNOwrSbScsGPMQa58UbIAVsaqHnnMbBPU3meZxKiZf7OncGceR/H8h2ow2Q7Fjg
ks2/8616UJbqoyr1ZyjKPnlOmUwNOaJv6Pnyhn59Iag87s/ozc3RUwQkVVNeo0xyctLtxiwqSVAi
MC8e/Kd3jUncnWWoah407VXKYfM3rv/iHPJwv46ydTIH8IoA4lf63kt1mNoQIBP3OPr0qn4yAlCd
j76dx17YSSYjWivOV6hOZhg22++JcXzKsu11o9q908s46QT+gkf10TQtNVVFEM2q1VchT74a2XEu
f+gtDXKZuJtoDvtGffJ3eHcraTuBaYQod1PzUvcs0IgtObuiGXDPgHGxRyOnixIPvT7RcKW1Eupz
tbW+oTblGLBFRT+Pro9M4mJFs9H/PRukFLpeByVh7LZQ+Dbw4CiNezANlZKA5usHgcpj/DadGA2x
kL1EZN3BZ6921IzUvq+pboPfXsrOL1o4zujzUTVBgYpwOh2M2CMsRMgQWGCuarP1dpby9O/L8oXR
8PA+UAkVswkd5Hi1VDvpIKgeDoDHReVKwR3oKOnRaU0KPZUSzcirZ986aB0N0RGLi6TeakkxUOAT
eOBf79ZghtJWeNKhbeKCqC3UvzsZElT09X2JPx3wvoMEsrcTwKX2+jqtTdKZ29NlXykKVnjd3aHu
TM3dU1jqwnwHkkBmj8fVdp7ZNZlP6gip6O2cL/+AdEhyAEWz2Q/+p9kY+dTqwOTslBVu+hOK19XD
2khV9QTmw+MAx9pT2VwQklR6yrZTwZih+42rAKg8a9YkeXEJDjdPyWfWy8zyBkYEQM8fx4NfS/sn
HXq7mgagD2SFL++OaKk4X9CYCAqVGvBiwxlDMJY81+h1l2yDcOe52x+68XU1ZXi77dTlRligAe9h
x5Jk5+zk6Q+XZyB4Iao8J984ZIhbKpzdAk0YJxsAEhKB85uEOwHmd9klVB4duOYQua9bPKRKL/Xt
FjLuMnoDgb/kqfjqetsmd49CU3AQ2XglKG5s6e1JST8uL5HgLPEIQFK49agx5NtXlt2oynTKnOmn
mukMVERQZSdFfHkcQbTHIwEdA56jaOGQnax6L7fqpprq88aqO2Lbp8zs3ywzkx0u0aJxNm5DBaw0
UEmKoVoeu3oWICWQtM12alI3vDwd0fnl0X5TNtTE1RG9tnkbuPVzMRmg5kPgtNh+m5418kLnzG/L
AtXal8tjCpwLj/tzm3To20VBI7dZn4eC3tummWy27HUlMHcewgdd+N7WFTQKl8UvV0dvE5McMdGH
OVMvLVC8QTQFJESQb79tRsW41lYiq1ML0k8qD96bxnTZlr0TvPFsQIYWNTQY4FCgDVVq1XeWFXAo
atzM4/CBRt/7y3shOM48oo/UINmeVtSq2/Re1d2gX/VopaqvstZvGBrsFVmSRpCIV3lYX2Y1qaLt
6bW9VWELzUg7KIFxvXc3TonchwnH4e75cgP/wFrPO0nYDnHe5QLIIwJ+34whgBVvd5dXTnCKeVDf
aLkLXXvbi5dJPRvNZoIZbj0v8yCJKQTGz2P55mYjrtLh+0oBXAR6Im6BP35FPvLRcmSmIjpzPDUf
2n5ttLYytFpAE8ifUhP0M8Pe44UWYN04EsfaX/CHygLQ3aglMxPYEQ/1W2ytYwoIJmOK1hy/GPXC
N81akpQSbQt32RO1c02vxbIxY3rRVeeOzvOxKGXZFNF/53yAl3debgy4ZvpBe0cB7kVp9e+FKTxN
X8sGY57s/Z8jZeGV2yMaFyQeV3CWeBDf3tiKMphrxeUEmv5M1ahvd07pI79mJkZmjsllmxCdJ56g
rxwzt0KdEAjLDprInqe9WFpz9pgXzJ53RVPn17IMJwisOb5ip5JUqmBPeIDfjNfZMmpYOOAUk45q
77ojexSLnAkP6NtWa2iyAUXjWv1jWpMPxABYi630OHrPJE8su/LL9t2b496JrTINL6+jaL/2w/0p
uF9cw7QGvYF6ew4e6SK9arUayaQm0Sh6CS+PITAUnlLPqxa1mXKg1gzv14BejBxod0Sykq+L9oR7
8M8QgWw0w8Jhru0VrMX5c4MA/PI/FyTCeGFcxtQJ6Srcwx5To8ywYrqyoC7twLQ8QDzdJKVtoi3t
4XvDcSZvzlpXqu7uI9vlAfLYsbOxwOlXOwRHJ3j116LxVdfNoqWYeokvEG0O9+z36qq0ZgstcJau
3HY5O1ajG8yT8ePylER2ygP+mOMiA20veE9kbPLB2aMF1KE01nKIDCoN6Jm1qVeDwlNoonj9Gtmq
nUvMVbB9PAbQpRZQ2Kq5Vwib3J/2ts/UOteT/rGNbedXg6cGEFD0Let7tHYqDwEc6MZcKIphNZsi
dEfkhO7LRVaoEJx0Hu03m7mTuwp6IiBPc+woXHfeSdy26NOcGzBcVm2FqgGkRN/cLSlcWbFZ8Fji
ifgQ8aG3R0fjuLs6aB3a0OjXQSiATsYhM5vrzc3zSHLSRHPgHIFegPu3qfDGz3KU/BujCIp0e97c
7qpREXJ0i3kuBnBd0aq6QUHisICKrlH7wK3mN7rKogKBQ+VZ+zpnHNBhsLvxeo52mvmFTcdhrsLK
leWABZE0D/pDWFBAAxomq9MJ2sN1MNvsl0Oqx6KaD6CUuO2r7adkUfdg5ot0HQ/7Q8Ghtu2dB9cy
HaThhmrxXW860NJ4yAblONQW6PrnKhj6GbVkz1dG20DFZ5Bd84LxeXRg1QwmavzwvJa/BlCF87tg
OXhRddRDeitTWRfdvTwOEIRVjK3pvx4Mblierf+RUlPga3koYGvPKqAd4BWppuo0qc6HXQI7MlXP
lzdLcPR4gj/oY0HXaukA7CAsXgsaqFsXjJYVma3EoYpG4NyEvRKdNQg+4n5qQif3ftrGoEHS04vz
mr5+bxa7eX+KSEw9p+OUA0Wlz31YuHoXacZaRC4Zc0BaJ8nBFm0F5yyGoQe5qYmZGHiCFjr1iRIT
tBpdnoPAQvX9NH+aQ7X1hePUCE4hLfWhlU1oAJRnOPUZDCjEZ0C3smn++N5YXNDgFG6G6gxIJ6qU
oueA5n6ezk/DXJxpr12na/fcr67EHEWrxgULRj+5pZYj/q2M6dpuAJadshsyjdHlqQg+z2MBzaGE
RvW+KaWl+xrpI0VPSCtruBR9fd+sT5tisnkZZzDDAiebski3VoD0CCiV9Fn55puNRwDOfWv0gMlj
ffL2qbPMJ8NsflxeG8HtxmP+iDn0HimQawC9QxaUhdWErNZkDxtRmMar6LIx9ybXRRp+0Z7Yluyy
NU2Wh8hqHioAabZ8CVGSifRWlnEU7QZn5h1K+Fqv4FEABPaLmdaQ8zKQfWjXb2Y1/vr6T9tdNW7Z
mwMWrHfTw7LO79oMmoS8xGMUvSeyZkLRNDhLb5bKntcJHdOg7V9jjZlPBXgPD8Wi2hJfIrqc/uZT
P00E4JOmdTZMBFgKx++Pe04+Dd9nz//fUvLCM8BZ92rAEMYVW5L1bh92lv7aqfOf3hqv1NJivmEb
750+vC1p/jCn7fHyuRYEiDxi0LQHR6tbPLG0tceyDf7SX2XLo+F1vlp9r9rHIwUHZ9MhbQ4XafUk
YLUJ5V1ZuCcwSx4muNaZYqvZujd5rCE1trfKqEfJzgueLzxKULHmTSEV6BDz6rAWp2q9H/KrZVh8
NieaQ4Jcl9HpCu51HhaYF665qitAc5YyXuua+d4y5QSq+hfHkzZkicbgDD4lObjgbDT7e7PmIxvg
q+mxZ8d2/n35IIl2grvRZ50akzrhzm3y9GD3aZApvaTNRnCd86i/AdV9muZ4w06a/jHUdUwqJ3Kz
9JQDD2/lddxOgySpKFol7jYHJrNp7BI3bDFct0YJ8Yzx1DQQQGtYdHmdBB6LhwNa7pzb664VmQ56
mFra5OeL+6gaxcPl739p0EAB7qf5k7vyyrlsW6KSY1P9mfJIHV837aephOr3MmUYgbvI0YQ0AQvh
kaPbxfVRj4owC1M7spZob3xq4jJRpI/KL7ceY+2z/DSbrZqtSq83K6kBlTtW0XJQ7Htsxyk7qwfj
1Xhwgz9lBAWBgyZxiF9XYDHkfjQ+DUkpbcZ+cO1EgfpxYmLI9Kpw/CGcwzpaD7UMh/s1WBsD7Sfk
00CGRxuGx6QNhhbyY2doqZL0aoiXwIwtlHrZQVbA+PoKw0ic7QOOl9otmcvjfMruMKMzDZorK1Jj
vOLiNPAOl4+ecEa8DwBWpExJ6yTb7XraSzIsyUIn0m/HSI+bEFqkwTdH4u595DAKFK068E6i9DPd
VfdZ+G76C4bZH6bzWcazIFw6ziFU4BOr+wxTyo7KrRN3CQVlofmwE/ztSyfD5XzpPbFD3N1PUAic
q9Wxk9b6MbXPjiVxnQJvwGP7VjA5WBpcZ7Jlj0Zh+pnh4sl12sY3hzWSe/JLjwZwMOcPoO7FmkYr
wTDa3rX0p67eVTK616+pwPFtzv4V0zKL3gSR3hzM0QKBbhKtEEjYuSl9GMr7zoBYZgcvlR3h/aj+
J+GCATnr15niqW7VsKTOoXNKo+Kh/w255RBgcxLQcD6bMry2wLXxWL+tVPpyKBlUPNP33EMZbikC
Q2kiUEb7LFtDNsi45kWHgDP/ejSNzJ3yMWH12UJo6Wq270B8KrtfXBl39JfBEtaNM321X7IKuhYa
SKDIwTiMh12qsk+YZF9EZ4yz9wrpy2Ew0Sc8IV8wuHf5uMSdI20dE32es3IbZP/2YOZpYvnTLv0U
bIdl9LPmUB/cWyOqHpwl0Vo/SyTua//bX50yztxLwKGmcXG9pPvTHyGmG5qvWtIdAYWLvsnnCVg9
Fwloudu1WU3TpHWzJ9Wu7hqkQSUT+DJOwrc5m4fSWJHj5YgJAAaN3H7um1DLIqf+NxQ/qhfjXguK
A3mBTpj54/KQohE5T0DmdHQhsu0mRn7VlGcC8oVxuvKy98uf/xpNjBlxhm+SNC28FXQB0MYJQAXs
myBHKNPaN9o5QH+yv1Q3NH12zPuR/DCnpF1Oo/4HGEriPszSG1TgfnjGv9lJyayU+BdtepuXL+sA
jiIl0Uhsu73fpG+a8bIWug/Nb78qD97wdnn2X3eBY/aci7DMzSAdnmiJR6ZXwwXrWbYF2pr9M9t5
lA+5jxdwMqwdBDeKNVlUPVAMqMLn3ktn+HTALd+uST1tEfThrkZWRkPPwrK0ZHUMUWjBIwgbx+lB
8Z67SRuuwRppYfuwi1WatwD8B1UMNZufl5dC4AocztMwwKFJ2fRpoiw3nXvlaI3fywSERdcZL+jb
FE6pIpOUJumb+5iXvnkywu2wEYiv+tOJ3Onh9EGkhL6CG4bHEnbN4NFlxWiVgq7+oQ+y7b1T0Ner
v9ZdrJCPb60YjyUsFts21w7DGOCNKarrqiGBk0vsUrAdPJzQ62o6j/vHN6/0V0jm6AAU9RLsuMCn
8FBCNOu3jcbwcRXqdtCzQc6tuWO2nuSWLL/yNfed6vEwwq0Bw54BUuKkfKmPaMw6wLaeMrh8+gG6
i/XF9Zu79kRoAICBjCxCtGj7759eFmqmLevQY0y1PI3FrdLcbNvL9zabcxSDXQLW39lpkrsvrPqR
zY/MlbXyfN1ZhLXigohi06oxBXYksR62eDoaZ5ectt/KDYMmQqCHRUQezF0ROTAl4bFooThj14wy
b2p7cgAkyHybxEZr+MN0d3mpvuajxnS4qKKheIZbkDLBI8VNat3XT8ptaQZmkEdIIFqWbzYAFaA7
HW7zf1CAEb1ZeHxhCdFghepYRjQPHOtQOzeBfdThKUlQ3BfXSnx5fvuWfxHE8IhC6FbaemHS8ZBX
6hWUGcJ+SiUZQ0E0ySMIrRX6SMx0yWGh+lEHJLWu6c02utSfOueogWXNz/viTimb6Htz4aILddlM
pwVW4rAZ4Vrhcs3X4PKXRYeahw/OM7hBqmnEXG4VdL7dlhVOAPjI99vL8+f38s8UNSFk2CRTER07
Hk/I7N5wyNCyJH9aQudYoYH9iJcr0JFq61vUr45VYhrhEoAJHQkNKiOQE507HmPoOdnqrDMGngMt
/nvKZ7//nQc7ILNPlNdN1mQsOnmcn/DqNccMi+EASLOvZo9WKznSIm9tcQ7BWKYsz/RuPOx8/sZh
/aX5RTie1de5DtzMX+N9xRbFV16Lx142HcE1ZHF+Qk8bFcKk/XjQ8ivWXjHoAW5WqEKG6ptHkHtu
pPNKVOjyjYcpbp7YL+NA7aAK6oPJfPWIOQVjQh9Ax5L/vjygYEI8CtHpFwOETyY5uMXilzaU3RFF
dttT6uiSSrjgBPDww65U3MHIMUJWvTnp2aqeLv/zr1Hy6KHlHYGmtrSEptlhfwlOR/pWBSANPZpX
66GTRB2CS4dHGlJzaeqFpl3iWt5xAndn66rHRVck144g6uP1fhW0yBYtaPaBIgIUZCkOdgbeh+Yf
OjzMpn1gUnsXzYMLBarNq/XUq1hSrqjrqWHNNpBDqQfJTuzG/MX1wjMGGibgwrWxsqTp/SoL9kxz
lwCIiTvADncASpukMmIG0XHizH727E0ZNKwZoJdQkc8PFmklFYX94Hw1Dc64c0Nxl67HpxePHMzh
0VU8dGb/cC2YumSpRP+eM+98LTYCvp4+QaIyWIzbtJKl9kSvYh4+aNhO7yxeAe+tB2OoA89yZQY0
UtCTpL8r91oL5z4cy6h8lAkLCnwHDxqkRV0N1MCpWlQtcMtzrnQB1ftIlXbCiEbgTXzuF6aOSPEV
ihttXnfQ6dvAznMru4EFhsEDBcst08Yl21him1aQ0shsWl/VJOYt2GyeFpBWG4Rps7Q42oaRrN0a
NMbHZYsT/W3OngfIUeY9VCyOEBtQtCBtflYyEjaBT+IpAGctB8Z1Nouj2b0v5G5dwLdyM0+v5eaG
nkzSQPT/OSOuNMPWVlftUH5C//FYaK6felZ3KAYjiy4vkWjxOWP20PUNyTq9S/r5piF60G11fPnL
ogQHj/TbqrRrrVrr/lY0itbfc5DpP07wOlwZUfuI94lMTUhw/nlM31p4ZZtNzpTUIx6IiZ0Vvuc+
L+YQSqayL/gXLo+H8xVmY/e0q9meHNzVn7OwCjzqm74elxGJZVlUwaHi4Xy1a0/1WsOOM/c3Sv9I
2A2hPRnnnfBBdyt/8mTJbYEP55F9i96naUYwIWqsYTbqoCDp/XZgEMyog2yWvRT2U/TVuu0H+9Oz
fYGC7UgGTAitGvGukF5apyFcojEpk0KmPSc4wrxy70wLR3Eq+FfTfmg9Fq7Tt7A4iDK4qNwZekgc
7/sxr3qozMxvK7SsprVkeUR/nDPvlE5qa83447VGk75PZpMllw+s6CBxVk0ATW6HAl+mHjKJlN0r
oIp2LXZtmy1o75ssVlP6cXkskfFxdzWKyxX4lbFIk/GnBtxmq7dgXLbIYJbk7SxYJx7FV+pb2rEM
lZiSQfOqguqHKqNfE9XGeSK/zFYyV13xwusiFqnRrnxv/NASM67AsSG74QR+nEfx6V3lGE1VYju0
EyCP/k7LZK+e5BiJnng8ki+fitVU1IYe3cGEslW8Ks70D/p6dSVaXNNtESyPRelB0NjEDQg6//5p
oNmsbWiLLyF+G7hdbSFRDqVLdC+0LsCrdqUNK/hNtjG/3dZVe5zZbB5m4jLZyovWhHMNjUUHhbUr
Lp6enaZ5DqypuoI8dnT5VIqe7n9vpU+uh+YrIaaNC7prA8PfY+385EVeQIFyi7VILk8smgjnJEA+
vWSgkiqO+gANOHqrjY/r+PPyLETf5jwEHu9F3htYJBWUaQu9LbYlgIrt5Y8LUlI8DBC2alAH+ijJ
QKfC12v3BL5U6gO0F9cL+2BWHjG1HEPVHSQhgciQOVcx9mtdGIvRJR5unMp8B/9/eHkuAifEg/7y
Re0WjcAEuvXW7sFhWSXg6g6cQUK9LPITPOIP+qnuWrUIZkyom6Kb/TkLR9TrtUC7bhPj+L1ZcHE8
mH0r2uYYxHN+aUNiGG9F82HoD5e/LsoE8PC/dfImdSR2l+iN9eI0bkJZlRDCnitSTb5mOL4zKYmD
in2hgnNUCnkQbDsPBjQ03e4t6N0n0I6bwvEIos5oSgNzDIbQ+qP76lkJR1NyEkTZSXX/F58MHzKZ
lVuiUStRmO++qXuPR0BPdAEhBCBPiD2C8h4dVPpB9jgSng3OA4BnFuJQq9Ml6fXW+Facn2hg+qRC
HY9Cx04GERItI+cMvNbQ14xiGW3dPhJjA+WprOVR4Gd4oeBMXdSNOPg0eDWOKWqEoPA08u9ZPY8P
9GrDYUWP5SmXj765qbEPkgP9dZjj8shABc0iVAO/HdKz2GfUV+qH4/jcaSGc/AYxnL8KNT+NY4as
NJEM+vVSuTxWkHVKVtsllmr0zNpfd8bDwTkwy5UUrgUXl8sDBEtq2P064/wCwb6EVszept9d2D6t
YfU6BnUiA2jpu9f9b3Du/gcW2NZzbgJSgdWbwu4GKPDEHsPmtE2APuQnJ/Lu6V1GfPOlJFAVYiNm
KjPS/cx+Nfa+up+MdGrx6u9M7Fxx1GIjRA3xFRnDAImXEztvr5fPx9eXgsuDBJ28aZjeKPDZzhAO
7Oj17zMQzo4MYyAofrs8b6DjrZbWpqT/C7LZe8laPbKPWw/rd32oAxz0IujUnaL28oS+BtSjUXhf
zk/LNtva4LgOBtSU1O8gg21PQ2Bu6NBRb7L0w/XuwcULIVqZYKDwMHIPCbQCoTMQxfYkLR7cBHTd
BwZwLNgo3tWrLm4D5U4qPCzaLS440NNCh1Ddvph9tEvcZkE2Bko0BYXtk8mv/S3qgzwOZRCpr92p
ywMJWdd60AXCEWwAP1n0PKikyHTRp3d/9WmbPNM0+1VBcwho1H19WSN3liHfBC6Phw/S1WwtpYYy
ttf9HIr3rjBDVyn9Wp38wVuCVnbUBLvBowZT0iBLSgl6Xzdc0zVaFzuCK62Je03qBETLxDkBrFJm
mjbGsN+6JyO2DjvbCXu1bnqgXsGzqfrKP5cNR+C03f0ffNoQ1rGlbDuQSExlcbdtVWik832XylRf
RZ/nAoBmK4jT6tgU0vVhUzX3jtZFTSYTTf06WePyMsAkV+sU9FBePFvnkVavJB3C1lbetPrJhg7f
5SUSbQZn6WqXg9OsAfXQ3Dp/Uk05pJ0meb+L/j9n2bTNqEfhSMCs8XNx7h0k8yvGImiZxJryvUQm
JIv+vcXbOkGyxgLNmImC16NS2X0O4ukFbSGX10dgEDw+UDGngswLBa9Fq0RGOiXm0p9BNZRAYlJS
WBENwYX/JsvKwVkwBTUd3ISUAB56UMQLB1K3wdhKs0OCreaBgYNWlqToMM5QjwfM63lTZWAagXvi
0X7GyLaSWOheWqkS6ArkVUYILNO6+GlBDKNn3kejTrJGNtE8OKvWCjankPwFE8TYt1DiVY5rSn59
b7s5k6amZaUU1Y64qUCHWGYdPWujt4FIA4UVFU16krKvwHXw4Lwlc7YBfNEedCOuFRuSNNZ5bWT4
BdHHOZs2K+aStNcwCVYipfPUtUXYqi+XV0j0cc6qHRUcUqsObTqiQ2ujV4LVm6BGLstqCT7PY/DW
rmK1ReGye7bEJCPRUGrPgyrjIRDYGo/CG1ZFGbbBxj1Kh6DOf9vYAresI7t7+Nby8Eg8FSJEC8h8
MMC4dT7keuqIaWkW5I5cQX3fxy+iaB6JN5JqBX0ntkBzqO+NB7vQwUP5tnQMotHgXSPHzfvHrf6o
07fQZS4v54sM15Bri2PFimFDVal4ItkQQXP2m9VZl6f0G4nhLOjjtWL7ur/KD901QSP9muD1nv7M
j+OTFUzX+u+ChcWjNobf2ynO1EGEiIPgqVZszM/jfNdXg0/s7119PKFfXaerOYy6Fc91Aaads4ae
v3r+R1ceaxSqLv9/QcbD5VF5wMl3TlNi0ZwHtLreQUL1edGCgYVpaCLZuUNwrTmCVoas3ia40Hk4
HoiQM93UMSvLyIIFcY5nsaDc0CSh5kGb/XN5XgIT5dF4mmMao74HbfOS/fBqLdLx4CYLDdK2OFwe
QnCD8Ki8AR2dqzviPLd5fbM03lmZh+jypwU3Ia/X2xWjvk7rbipterek6d3o2FfFsiWU1uGoNM+W
xr7nang83rqpzGET3MDmkIdxqIPUY+gqpBKjFy3S7qE/Bc9FPjgzIR4Y2LJh8wtnbxtxZC9MgZvn
EXb61kABh8EP2+S+nj5ydrJRY728BaJvc4adM3tZ3BzfpuV2va7TeUazRaWUkvMpWhfuMe4pvbFV
HpZ9coo+ANXao6cWktSF6Nvczb3pFgjBHPx1c6mupg3dEk0Wfm9VuHu7WAyt1it8ugW2phrGj6UZ
D62jSA6jwDfwSLmtWKpJVWC1imEAXuh6V2zp4tUwk66on/ssk3hWwebyeDltG9RmHLD67Wpb/mxO
Vx3VH7SGxZeXSbADPGyuJ9qirDbmMVLX75FBVExZ3lLg2Hi43MTyroWCgBWjM+NE0vWXujo3aTZ8
0An3+Pf+Pme03eTkljEjfm3N6qadAJgr7VlSDBEtzf77J4eQt5DnnhUsfZdPiz8R+1zTQpaKFi0O
Z7SDnc5T1cFvVlX1xjQWLNt8cjO781Wif8/t8yx8pNDGofN2p1Nu79PSniriSj4tOv684W5Nhcc/
1gbUc4du3X7meP8MXfaP0oL1Qvckd75oCzgjzknK0qXGDMYKHFn9pl6tufJ8+egIbi4eIVcA9GBU
FN8Gd0Dk9OzOhrKkqfUR6abbBSW7wZolzkKw2Tw0DjLmKNalSJyMiwmW5q2+ci308i7us0ZkleD/
4+zaliPFle0XEYFAIHgFiqpy2e1bX+x+IeyeaQHifoevP6t6nwe3xipF1H6ZHZ4YKKTMVCpz5VqK
QCEz6KGYTrd0g1oRAdjeBlsSmWi0ukzjaIoNl6FxDWm6pp3weCt1/7VEEgnH3ldpG+cm2J/mlmtO
YdVSSQ7dUaPzwHqIEyG1xz0ULwp06zy0CPL2YcsaTVQ9V0s+uVHI7Hqr0yaks/A13pDNceJ3W5Ct
yLY38+R5C8o1xa72Ki/oKx2Vimp7JH+vOLUXliBQQU4HY5dkAP2TUwWFo5OQU71AOqZdMTqgm4NH
dgTzFWnxndXzY5rb13miLTk8qZlHJjwfVDDLyaTlY08yzWaofrnk5EluG02ZYjN4krt7aubWobOa
7RYcQUTz6xXWKyPnPOhTWfmIEiyl0w3xWDiVzx4mgydoF5vvl+OJIlbJ4DnThn4RMbEB9SK+gTfn
tHmm5ucrnEIGzJWobVjbivjR2phqZLWzp8Ny03f2oaj5t8s/X7ELMlSuTCsMh6HFGy+WuAcQ8AD9
q8cxxwjP5eervuH83g+naSsA1c5sNAsIaLFsCyMMt5V9n6W6QVPVFkundZuxKq0tlOSM1bMjlBHR
tTTFscyTr9OYYHzSeLr8IaqFkjx5cjFIu3ow13XO33GJ/8I6sVsMR/N4lRlZf6/TNKVDbRXYa2am
R9qbICQs3q/75ZIPew4pHGcB0afvuMkpoX5yajmcIhunNrruFZIvQ4KxgUYmfv2MCWLSvNhzFg+V
ZmkUA1KejJDL7dZoqhy/OD8La7HJ6ULw0qXh1NZetJpJE/KJP+Z5AdGlcft3ayC5XPeWE/V1N+/L
jJiA4/RNsPTQf52KFiogzTSGTVEuu2wivmYRFFsog+3GuV1t41yoaLt6vhkdIu6YYW3x5SVW1UFk
mF3RNvY4leeU3duTeIv80/Z+5vYcIwsqwL/9vRVBeDLSdSwV9i7D7lqDVz2yL1T4EnZndP2+RJ3N
7TedTI7q+VJgEL1PfDHCn4ZkC92U31TgbQbQTLMZijRPBsgtmRghXAGLzAWorYYvzfhet3PkZVC4
ROvNmltNW0O161JcgP7sbJsF2g1LiXIUfytX3V1B9WQpJKTN4A+knJOYzBQzNb3f/ZN4fqF7vGoD
pLCwdIWY7HPfbcvLoBF+2IMTs7OCy+aqeroUEdzaIgMRiMtc0PVr2fnWz7WcmmMn3EUXFxRniwyL
o4wmnEHbK55DTOvyA+ZcQMnCAkww3p+RUFk8ntr79KdO7U31vrOtfTjLXDaXNtJ5CE8CXRiBVvh3
YddvacedoCG6eqdi12WGvGm0gUicwSDcT0XIckHPsSsLL++KAkwL7ei/P8HoxWDkE/LRCdphIWbn
rLBZcTkxwGt1Zvz+RcTw2kDYIihJin83g0fHHiAYvJZzvZtTuw1Mp3uYssaMvZa+8s2com6zCs0F
U2E2MpguGdZhns9fj+GTiDRLILK9OdLrEioZPGdwmuGUBUPghlml1qts1A/s38tWv1qeo5vuUkQe
WVHXEw0A0S0yqk0w+3Gx83sh/G9p38UpVMcPDVBuIbSDvl7eUZW5SEHCXNDpJAR68HMr7F9NnQPG
bzc807ix0mCkKEEh+LbORuLH5/nK7mGIp+gMOWyeMS4aJkfz2Yyrnc/sMLv25JERdb3LUugbgnGv
42O9s7e2Cbi13bPRu67my2RknZgaEzwP51xuqp5Jkb+OfH24vB+fGzCTAXR1XgOEes7ZTQieL8tv
yKmGa/Fy+eGfbzbIJP/2XggagKq9c9BCr9/FeGevvSYufB7ZmAyWy8B34UAzBUVw71fX0ltKeWCs
Oe5LbHf5p39+9WYyed4EEc4MdVP0UjmoGr3BwBD96Lsnv3f5KxCm224Zh+XouQLK5MxMSHz5vaov
Oy/lh5hNGod4rQD5+8j4l7aab/nSHTwPtBSrm2tSAAVSjv0HKZcZebukyAGSb/YLf+uOmIW4Mx/W
e/9ujpJgfjYPvSZAqkxA8nd0XSuO1iSAGsT5WuT5P8Wge7TKdCVXt3zbSNg5kxHEjgdiBKn/w050
VwTVD5cSgmxbTT5ueLq1dpBpWfeY/9MEKcUPl7FurCBd5xke1oRt5XnwdIi6gW/hbHW1xowUv17m
zGvBlcryAelMlk3QmnGLQ5lpNT/OqeJ/y1KAOP5to+g5VeD8O9dw2uMaujfCwTRhuc/COX0CRWKU
xdeBrJmMe2utNcs60IDFhennoTlV3/kqCs0afX7wMZkgL2kqWlGBs9sljxuIa0l1YPxlMV+yhQRm
fl1/gclot9yt3NJZodGdVM1x4tbeXMWt7axfSNJpvkRlUFJO3zctsoQJzM4eoS9LBpm9TXiPs5+0
GotV8Hex/4DephYwR4Y+ALfMFyuv76zse85JQOiARrofMChNCcGCIjPv66kNjcaObNcvQpdi3imD
8Bcro7Yrbcj0eujObVE+z9+KiV4XZmQV3bS0cPKXuRFbzpJFBho6AQi7r+L7N5knxYJGzBNlBSQE
Kvs32BWOIEDAyEKzhEVRRrzsftBV+y6F58rIucwWWzZ7OABol36FCPdNOkyaRVIYvAyaS4eVrLi9
+igczxOulexx7Otv0+Qfa0ik1uV4NyaGjr1HcYAyKUhsppnXtIHOg2eyHRC4EPFKBFTF7XvDHHdZ
Pb/53nBbcPC7XT45FYMfTAbSTUaxTZgCAJH6bosxYLZzcE/cDTsaW4ciFO+XX6PwNRlT588Y0l4W
HGiZBToKIDmAWg58rvsK1faf//7h/IdOHkkF1Priki3VGLpO4rCQMJPqKI9VL5BjxZJNlUNxrpks
a4KBWaet6a8SszaZjJ9z5obmCYUbGosTGGMbONWvLfliO5Mm8VOtvnzm062vvBrXh3F6q5LHmf6a
TV3pVwGvZzKfnZGBB04IlBXI84KC1f90Jbcvc7zt3MO1upImk8F080YFd+ohidfH/72n33vR9mXY
IancZ7GuIqZwdxlUh+kxQtJsxFhCzYPZngKrTILN3dkDQ9ctD7pWRJd94uzTnyQEMrpusVYHCtJQ
+2XtS8lWoN7y01QXEEx9E92Py+9QDMgwGV7HvdbpzB5Sdm7iHqq8BtsUqoegCAtyr37o0mnHc+DT
cnMJu9b8waw1cts6hs7aW5l5N1nX/stRScPlMxpGF8xoqO67QkvDZSnW4GyxHxzXXo12WoxzR9Dy
ssfMHKcI96o1apjVxqkr3r3aLCDE2g/HdObzbgSbVbzyIQnXnJTfLi+SaiOk6GHMRVKjNmlAKCYy
cra3l+11zt/MOv1WZ+J43UukCJL0GTcyBhkX3sYdJOvAyXXqyiNpp2OeX9VfxS7+vZptkSRAIkEK
0WxDi2fLqWGsDRrfTsJtW3eXP0Rx15KRenM9NklfdBAuNJJdYvO9XUxR4TZf6rnTgDMU8UrG5lmj
ORsz6PLijHY9Rr6HIcid2b3lFSv3l79C0W5gMjJPQFDPoxv8PCcjP8x1hbTMm96EDQ1W6AwHrZf2
oWsYGLU25yTMqAvOKeGxUwFIeIj/xg0dUfFoMtMEo7p+G21oqu0co/TeEpRSfml+p2ItZHifKRgf
vB6JsF/9LFtrXzY0dAdrb5MGK1M81ym4VmceGRs5LhvObsc6iaG7HUnzCn2cSbPrigNQhgLmVWol
JY5xhMXvxHljLtUlIGcH+CQMysi/FD5fT2OKC6mbeyGHWvzOKjsnaqEhEpR20QZGN2O4dkyNM3ym
CO0xA09eD13uxajpPqn768B2TObogzXMXUcpRMyRY83/GNv95H2/vI+qbZRiTG1045gVqxGXc9pF
ibm+F91M7wEK0sVS1RukAOO12dpnGwbfh9QMy2IJMAR9xGy8xgAUQVLm4CuTreagH8bjObDgJXN2
nuX7Qc7Ri619JC5lya7CDCB3+zuMLQBnlGWPTiD3ty/c7m9z285gClxTyVHZsnQxMSxa9v2AlLcg
jXvL+j+5oqUjCFDsgwweZOVaDI2Pp3t1e1g2fiqByXaHKx1RxgxaDiudtlgxSGVWARmyYE1erzJR
GS2I8pZg84xld03iBnnVkEA4bmgJXXNTse4yZlCIfHSRfmAc2OEP/ZiebMg0Xvfbz5vxIY+Ys2Js
SwOPdszxFrivO7Y2NwV6AJcfr/rlkveiaDYaNEWM4nP6Iii6czlhz9c9W/JbQvKJmedaHy/TO7Hl
B5C4X7mjUj4gUuJ3mYtrkVcOT4hAr9bQ7HPA4HSx+/ygT2I3lTw1Neo8qxNci5hVR0mxHOsesz9l
/zCY7AtYoI5jNgDR7UYGS59LZt1x39YECQU1FwLZ31tORhPloQ4fRwA/DZzC/F5kUFFZhqjMplu3
q2LXAQE5SV4sw3sBJi+celTeemPHuP921d7JMEObrNDxrU0jrlP2bTHsryCs1yQoCpOTYYWL3/Bp
QR8VrVUowtJ8b+Y6ZiXV0slwwr5IyozaqOF13SwCKwclFzHEezYOp9wGLXHZPRLaHx0rPzq+hc4f
2Xu8CAejR7Gy1ZyIilKHDDqcCKTJBwu2Az6Vl5mIh6Qy7t3Zv/PYCBDdUEB1rz6Bd//h8l4p4rJM
0VfkdQrGXx9SWLR+NzuKO1f3lI6u5nNU+yWFiKSrgAHknQshl4buHDtzomXTzSypHi7FCFAKCTpS
xJ/ON2/GCQBQ7jbv162LFCQyJ7cr1kGsb2rLNuiq9MXLzP3Q6xRVVOsuxYiaiqbpOYBJFt3ucBX9
UeCfIlteLv98BWKGyRR9VT3gPCxxbNE9PxAHtXULVM5nYmUR+m7UH2seiQj8/VxTEHQ/D3oy3tBq
/cEdbBhuAZ5H7hdHjFOG6WiGa31dd5nJcEOngbjrOgC1MU7iB9J/itKw+Y+onBAzwb+qnDxQRzdF
qLAtGX9opRh2tTfIc9Jh/WGY7l2ysafLe6PYehl2aNjVCI4MpEILaYpwKvx96Y+wYZ2aper5579/
OPUBiV3X3EWjox6a41wMt9wBrM5eNXmi6vGSS3PAla2pA88Zw7Ce2UGaiXrrc+azJrpufSS3Hs2s
oHWJpWeMv4N+ZQpydzlO+gNakbTLkrsY46+oy6C7nRfLW7WkaWCX1RqM4BTbpUN/5MOscQpVGfBP
D+TDXph9Qo3VwF7nkPYNhMjiZCO/3QR3nMV9Rp0HvYWBPSxV+YAZ1eM6sPuyYk9zY2p+gWq3pHyA
FS1UvpOWYdiWBGbrHqC5F275GF7eK9UHyvhEMLE4ZcKA+DBO7h/+rH4/HOzHM0dPFxqRjmlXsWUy
vrDsjL7wPPSM0C25yfNhN1YzOMC2IiiK7M6oJt3FW/Wi898/bJhl5sWcLMKIIQQ6B2cyljQB773X
ibCh68HudWgfRYCRMYZNJgD0MKDemDTjr97sjZdhTvzfmm1RROM/3foPn1GCJsvKrAHn7rj+BIt6
FlWVHyB79XA7Sg8dm3fgPYjsgcTD3D80c39bNf3REuyYbv+2xXJd7U2GIkKyZCPADEDlmI1R05m/
QM2xBv68gJMoqzSHncLG/9jmh48Fj02z1SAoj/l25OKLg17i2muZThXZ/J8W0YenL5nB665FRl1B
yAdkg/X+TOIOQcJqN807HulYa1SWJ2UEubfabtvBIOptCg3zV2I9+3MZYPw34JWW0UyRX/7hH/rw
NWPvp9S3e76vbtsegCa3iqz98mLuoOx135wyEA6RaGtCVMBDn4fN3jlqTPIcvj+5FcmIRddugKj1
Ub5scOEYZuPRY/UTTdibvxhPHI1JSADFXoUmpVvfAau3y0znPm99zc1I4REyzV+GkA8MDkr+G0bR
A5Yc7YlgashLaQR5773mIxXGIiMYU8gX8nbE8gKWeVyi9E/GBTRMjELes24TFXsoAxmbouXZaNQs
BsNs7KXdrumHE8be0JjZ4to0AzGDBrZ2r9IAYDIuERhot28bHJceJkkyyJg0PN1DHFtz3CsCoQxM
rFazAMdzjbolcX+kqf+QC900uyoLlvGIucN7UOzg2eZNu0T2i3ChyxTYUZUGyOpp1N/67PTWTyEU
CDQmoPoc+eKw0TqvZiT2gL+jRbMFXqexYNVZK3P5dbabGoKW4Op6zr5DXSxOjjTbN7sN+nXWqX3X
qeaqPkHKGaa8rmdnrljsJWYaAC74wqpVszyfu6Erww/piCOPwjbj1ROPwjeObbfGDh1EAF4NzTs+
//2ujEO087TZigW/PxXr89gMZTCS6+4FrgxDzO15mIgNi+qM8RZ18WNTlRo/U1irKyMRvcksTMi5
IUQ9b0UI9cC4iop4eceNbQm2m+4NHBnf/KNOL/bzYxOjnn+nOmm7LhU1EZCpARlko9yzhX01aie+
HAtVO33enQ8njWuvdF4IrJWAgrTFwbIhbdvWJnS0XOfep0eKK2MPk2KYzdZhRuz3GGQFxBnVNH6H
LmmQ97CooZsP46rrVaisSnLsep3Y2GNAB4w41jDuaO81JUC0TjoFlxdMATpxfSkDKOymrDoywjf2
kGo8kQPbids54iHY8bRco6ptkZwbl5+2GP0SBZ/FPHIj3219fy/Y+FgtZHf5QxSGJWMSxzIbeV7g
FaJk38hiHQdWf5+NVpNJKDZCxiNWlE/JUEO9fV2KB57X8Zbobkvsc4OS0YjbUEEApQQkJJnSMegF
jUb7BzX5YVjBv1esuulGheHKWESwKKRg+sMnAL/p3FqgdQybpfvuWGsT+1CmDWrWe4GwGkNzT1Ps
+n/wiWkGuWtHoAdOpi3oWO8+zfVsgl1wmfZoYRWa96i2XnJ6VE/n0XPBuCNmd19a6SEXBP9/0ViW
auvPueWHmELynCR8w7Um2+rqYGZeHaf+sml+vGqRJA/36DoMjYV7RJWIvTD9W75t6Cj7BwxUaY4m
1fpILm7Ubd5WFZL8dWwPuAu9gaby0a9Bw3qd60ne7U+UVi2o8WK/e3X6B9s79fM/Vz36P2DCpFra
tsDqeNvZNbpjV35x3DS+/HRF9d2VAYWkM9O6GIDS6Hfzzg2L2J//caMxotAZBsfFOMULpIc111KF
HcmAwsx0wRlJ0S6snddxOg2DVhZSscEycJB6lCyZhyeDNR5s4hO/rUMjXJ5oAJWaAFq0XcjjQpds
KixWBhBabg4FOJomcQ9IFp+G+6xeYpa1NyB40GQlilAlq+1uDuZPKJBAQJ24oL7sm+6Q+P4t6wo3
AMgNxblu6IMq7QeNj6u+SfLxYa7sEULqqOp7w8+53E44rt4nm4Blyx5/XbY21S5Jnt4mqI+zAW7i
YmQ19cm+2u5XkDpcfroCXubK0rnFZvaQKEDJwNi83Vqvd5giCkCV+JZMxV3RiUM6uD/6xrxZevMr
CC8jbne3S5f8zMbu1gHMhqTQ9xTbl9ErEKyLozX1OvVI1adLEWJJRMOaDF0uu2Ul0CViRlcp50e7
JTqEt+IVMiYR+pddNwBujBoaoDe+lz+Pw/AChgtNEFXQ3bsyGrG1qwJaX2e0vbWcIRDsMBvrHZKY
O2P170mePa7FcqpY/dXsrCMKONHljVWkBzI2ccUI3bgSNKVXv0kiL922uHUbGrmFkYXUtunB2ran
y+9ShCgZoriwuhmNDL16HBdLkI/2+gigf/Zw+emqLzlv3YeDtKq70rcgJB+DFmSfMAClbBC80Yb+
TIY2xsC8jvdPZQvnz/vwom0Sm1ELLNlc8W9F533PffNYOOT18neoVkkKFpWdbT71cIfxGDSCqsxf
HlFz15XkFLFPRg4KPB7DEJgDzzn0r5s5Da0eXuIKiAEYaQthV0G/F0ursWvVpkjJQeeAw8QxbfTs
psw4jeWw3hgOK2LDrGjkk7GKF6evNWhC1bdJcYDYpgEkCODVYs5IgOHW1yLn4cI3+4zvjVq/eB0G
quFCVV1tZFzhkHlelTcY8zm3I40ffCdCZ4+BtFDE80l3of28LubKoEBw2E2mu2yYd+ugCJ94FfjM
0+9p4v3ubGPfDVU0ZfYQ1szUfJbC+mT4n83Thk5DCfha69KdAbTkvpsmnfqVwhxkCCBFpujUHXyU
it/M3iKrhOfAElCC2DPx/bID/ekI/LcsC7acvx2Us6Rpkg7H7RTzQxW1blREdQjO8Raqu2ehBcpu
ij355/LrFOFAJgVko4Vv6uskTqvkZGTm1453v2tM+F9+vGpDpHBARZt2y9LxfcaXaKDNsa99zV4r
/EVG+tnMNGxC0Mlb+XbTZAAcgHSoqtKbpVtf/A1QPLsb3q77DCkQiLnNHRTgzrEfIy7TGDdlrktO
FDKZriM5PvTutlYUKFCKegvbcbu1sjFY2BwbnXvDivwE5AuooXB6T96OriSqNm+f+PTGFkVYE/MV
eNevk21q4pBiy2Rg4Dz6o1ObLd+7YxO3hN8XnavJ8hXGJoMCU6PJcwyQYTTVN373IOekfDh6m/3t
8i4pwo2MDCTrhu5Whrp4aRKyG/hCg7rbvvokB6jKNgKf8bASy1OS2NV1pQ8ZK4gB686rSYZaORt4
OEPeLBhApHf5exQWLovxdnwrQUyOVi6Uw3iwEbLu64WnGCVtnL1JODs4uF7ceIuhY6ZXbdDZJj4k
B9kZc8p5gfqdZ9701MCwx7YzTGN3+YNUpiVFAzYMGTMg/RsnmCZ0Vo79d698tHSBIDaku6ZmRhZN
s4BW36xGs8OK24+MHWx4l9olQ4BcVrSpWqfpA+ZiCDMZZhHm4zpFl9dGtfRSFOBJXRSYNPPj1mzb
aHQJih31N7Zmujij8A4ZBOim9mwN5+EzQPEhAwUYVZAa3uuWOqGDPlKzjaGozTv0kXS1D8V2y9jA
3IZyK5JajEK70853ve8YZdW0XhSrJUMDUcPELdcGG7oQCyaBwMELVkxn0aHIVWt1NoYPfrDV7TJ2
tQ9gEy2t0E+LL643/oaG25fcaE4A7361fbKGW2przFf1Pee/f3hhmo8teP7OyR8nsSG++eU/rqPz
DYUJy0yDFrSHzPWMBPO2OQa3HWrw2cHts2/Iwq67vsgavZaVQhi0QbFooGnAu2Lf+jxwHZDf2EXg
ua9X+YgtOXldOuk6AKUR90kZpkUKGWP20tfVoMlWVNsuHfNGUVm976IKPJr9aV3H735Hn8BDBymN
/rHdyhi9siN+w4/Ln6PaF8nlaTlUPs88P07TJ2M4rtYcGvPOYVcmXzICMMMJuHoFcFsi6R/XpHtj
TCcBorrxy9C/rQSf4eiep9KHNSBO+t0V7m1Fu0c0E+9ap32hrX0DdlMHul1CBH2/HS4vmsJTZBxg
NSbCSFbrnITT5lQ7AM4Qx1tPU7e0GmdU9HWh8fa3N66Za4p+w72lBxF+5N2ALqCI0hhhuX38H5eT
rteuXEfJ8au5oKs4j2HUlWXf+9xJTnQmfNcaGDpwmTscnJHQyEwwO2WmrAlci/yobcJ/XV5O5bdK
R35h+VNdUzC59bvmSNDe9KL5gQZugCFiTFY7Xy+/R3EWyPq+jj0gQszAYQxzC7781wZjIZefrFxC
KSrQMlkwzYZxKLtxmgA09t2u8wWU073B3S+Y4sewMkQ5ckhyBB4FtbTTcCgSzb3mLFJVymVMocic
Ks0pMPCbQxtUJNhumXjcrvQb89MsWAxrb5T5ECRZ+g5NqTzkCeg/K8c70mLdtaLT2K3KNaR44tdl
XicjFsJh9Qsh7U1vJA8gUXnWLPQ5TfvkZvofaOFS1y09wx1MJ0i/dscq9h6WJzGG1RcH8ov5nQ7v
oKpOyOjCGd29urVgLesNiTEtcbDv3CAJrEBE6MNrlkt105ZJDBdQVnC3wsUrR8p487+ZcJwlxhsY
q5w9DzGFfCDAHDYaS1Xsj4wwrAC2Gpoc69fS8ZjQLs46B0UeN7q8PwoX+/OZH3KIgYMdOQHrY8xz
Z0r28+acAfir2+og8ipPk8GDkwXQcprB0Ee+QFmhzUPqT08kaSJn6O+6DldTJPXrCJRVTX6l5vrv
5S9TnMsynhAoMbsdM+CrFgfEcE0beUhewVGD6thtX2X7hP9cU6LZJdXLpHACEgsrIdM5IucGhm2N
BAzJ9spACSKqkKE0gnGUKokqj/8kyaSDyKji8J81/7B7Da9cu/Vg8sYh88L+7c9sQJyFybA/HznN
Xke7o9xFKUyYI1LB+oz7A+vxqwm2vEFsj/1mfPOrPibj+jKO6H5jxjRAxEyiueOazpUqUMqIQ8Y2
cyE2SlvgRLr1bmxwt6VR807hbcaNGUA2hR0vW4zCF2RwoS+8ETO5eBPy9F3rvnXGojEPhTCkKyMK
6VatzDz3HGrPHf6tnO7Ja3ge8Kz5QRde3Q5rlgR8KKrQdu07NDbZdTm2jDI0rK4xyg5Ip8ZbnsvF
f8dM691WOtE8JCCmz+rrqt4yvHDK2tabR5RRnJS8zjV9bFC7o3SM0qqKSzrrivmKcCjjDJttm7zG
7XGciGPVPi+g86s0IxGq7ZcKDXlfOaXP0SMduQkupnN+SF1nCC8bl+qHSxGC2aNoCgvGVS3PxvaU
uydRPl5+tOJKICMKnSZlSem5RoxCWdyOeZBltxmhcd9rNle1MpLz9/1SDjP3AZerelDcFAsmyIXm
x39eH3dkKGHV0x4l9wUV2ZrvACgOSwezue53iCcWYtX4n+ol52LZhzg5DUufl+SMehDWCYM7SM7F
a07Zd2EKKGubmliles357x9e4xnU7S10guNuoH5YmMN2284+Tp+iBitUISClna2lppT9+ZHj/Adn
WFS+cCD2FXcmjds0ebKdBH3ajN01NUVf2LmZMSMb5HOtk1hUHDeOjDWcrLHohrNQZFM5X8dpveEm
idekiEax3IIALsL80Es6r1G9sZgPbJ/1+c63dAWWz83Q8c9//7C8PlprbAY2Ox7L/BbqczH6tFeF
fkfGIPpzYS8iR/iCYO9OsOVL6nWvl71TkZdiqPTvn50kq+vXZ+xFM5fv0+DQY155seF5MSfD3k7c
b9CyqcDtXTSADJiYxOr5F2hKaj7t88DjyHhEZ/K2fPJR5NzK7MfSmHuLrg7spLkqbDq+FBwc5lW9
YYGxwhTFo4eTrct1M2SKY9ORMYhzhvwprScjdkd3Dco8exKLeyhzZzeb6feprGlYTLjjrrejyJ4u
79fn0dSRgYlbnmctBslwk52cXVv/Hqr0mAM0M3iaBVN+lRQm+too6JJYMAiPFs/TZr17WW3uwNQj
HnuvdsLUqn5yuoGfAN2qPW0wdHb52xQBSkYsjkba99N4ho2s/4454MjFo50uUTueFktz4VM4qYxR
NFriZk6Gc64Z7nxx1xS6OptqXyTvZ11fDu4IlhGPDG7gpPNyGOaaBOWWirjnwtCskeo9UhpgelPS
YXTRACA1vRlXcK+LO144R8fQlbgVHilTJ05tjyZcCgsr2DsB5doCNQ+66M461QZI9UhI2Fkrshgj
7jFZR278bB22YPOFqdOFVv18yeF7Y6ow5DOA0g3zrwFmAfb1mEbEqDfNDiisVMYotubCa1r9GUL2
wT1bY7Q6m3Z56eZxKZKbqbKvKgsiUv0dmcnmz07VwKTylvG4B9l4DIiDseduUWjqPIrFkjGK67ZU
WU7wLdQaIHJgEBOjovkSeUiqostOrdjw/4AVxWD3w7n3X1XgEc1z7zd0Wef95YerTi8ZnEi73CVu
PvN9C0SntSviGjjqYIzg4PvZi3Ush4prniMjFOcxQ+ltwAlcZIH/QncZFNGSk9uAC3+OyM48WPax
GLUU3crvktzc4aDmXqC6se8iEp+Rqj3u0BiYI7tu74KEX8feotod628bA4SNDyAeAEVA2wE+9VpU
lcZ6VW4iObojOP7nIxvz/OV7N5dfWZXfJqn5SMwyNFydYODZGf5bwHNkDkSaJWnTFDAAsFpMgVP/
m5QvwL2HpBmDMll3xch+XLY1xVLJiMO27NFHzNBs9E3i3ebN1sXtDP6Ty09XxHUZbkjquaqm8wCc
MOaoX7JbOzN+bZz99K1Vc/YpqiSODC0sxWiysUMZiO7/f2wwzvZsD/M9pRqHVC3S+fM+JMGpMYON
9jzIajvdjiUCdD1s1rF1KvZa1g9m6YhPOGcmtm89iMXfOXn/uwYsshT9jpZI5ovk38vboQiM7vn7
PnwHaBsXsDOgjlqhqnQEV/G/3Le6GJcO78oNlzx8GCFrBW5TsL+ijRWkZVof6dq0e38Q/GYayZXx
V8YXlgkvoeaI47xtxpg03k09Vpo7nmqRJBdP1pzb1MFmszn/AjLLncvJV1roLnSKCCJzEYphKAkn
NN1tuclDOjUicgczKBYTrBNbFhSmdV2d2ZGhg7jKN41PHbGrTbE8zGmW/LTzDMycV1mTDBrkpikg
+dGkO/Os9zNM4PkBpt1bNaFW4XQyRHAUtTfPqZvuqFFnYWqvWYSLqG5kUPV0yaU5ItMs2jrd5W0e
ndNaSwcTVz35bFcfnKxu3Yl185juaswF0vV+XXRChArLlCGAeb4Y+WpYIKGq2EuV925oAggUAIWq
Y0lXvUFyX1KAoqTrC6xKOj/1DPogVhrmvfN2ncVI5zK4ftfCaPF4s4X0jjOPj67oncBLdPdI1drL
vuthDizL+2L3f5x92ZKrSpbsr5Sdd6ohmIK2Pv0QgISklJTKOfMFyxEI5ggigPj666pbPdS+dupc
q4f9sC2VSgmINfjy5Z6TamSUQmNTV39mRvEHgfpX+l8HQFXCkKVMKwpRleAcuLdjbWWLukB6dfbD
Pwmhf3APfqX12TaZbI8udSr75i6AkUoyN+aF2gVN/qW78Cu5L1yNQ/JOhWnl6zDxRWHHBFpTu6Bd
+eaf/4k/uA+/EvxA6iyiYYFc2tyRmPrFwARxiz+JO39QVPxK5VtaUQAtwgHz/ekY0kdBj7DAY3JZ
/qR/+KNP/8sJLiss7vf90KTRRHVatrnPCsUf/vml+aPbe/2j/ys8TFFQIAVMZVoSF/JnvvOT1+sI
yVXwcP75X/ijj//LIe65zUEncerU1IOfcaPHFKkguv/X3v2XM6yHRq8lxcXJeRv92KVPzuAK9sm/
9u6/HOAmmtwBXjV1Oo/j2ZTBF8zQ/+SD/xEE9KvAX0CUak1vmnSpN/xh2GCC7IQbgpW8XbMnf+aR
/QdP56/sPcdVzVivHTxhoTmQFg106a2ePpB+apOmj/5OEvy3z+Xfi+/+9v82A/I//wP//+yHVVQF
dJT+8b//eaw+BajfP9N/XH/tv1/2y6vOw3d3P4nv7+n4Pvz6yn/4Rbz/3/9+8j69/8N/0m6qpvWi
vsV69y1VM/3tj+CTXl/5//vDv3z/7V0e1uH7998+UZlN13crqr777e8/2n39/ptzRU3/7X+//99/
eHpv8Xu4NO/d1//zC9/vcvr9N+L91fH8EFYlfmDbPhRsfvvL/H39iYOfEBJROFl7vudAefS3v2Bn
Zyp//833/krhhuFH1EVmCJ0rCil7df2RF/0VcdeG4E4Iho3r47f+64P9wy36n1v2l061t33VTfL3
30LHv57B/2nsYBRAIUDuwI/D92jgub+CrKFjgVFLoyiu8ulsLdOhFsOGU/sgnHvMzdvYs1xE5TXp
5nCTE7lvaMWcGvL3brl1Ch4r8TVBRcx1611NeGzBZWHtO5YHSxYob6ObVx4ci+XSVLuKQu5aQtWZ
9LEt7Lhus652k9W8hc67Z53yQG+cxolXPW08aCSrpgJfdgBm8j5gl5uriDkreW9fHIBa0LtkNTas
ofk/BpLxNk+1q5len0ojWVHLm1rvJP4ChJMsMK21GhPevi2TG2MRa0OHu2F87hS/e2uLBzzvjC5H
Et1XHeybD+6KwTLsSionjAd66eSpnUFO5IzIrQVdIocI0Kp4EomjNVz8Pgsj7F+FCZSXWW69dc0R
fSU+xJCUE0+6EIae4cuANyXqrIO7CC4oblIN771TMo9vcpVNeZX0vtyPIiadYnlkxxTTAFUehbUd
MfkWNB6bnbRf6/DAa0Bu4m4wUTxzeIK6LSPeXjs/ocymzmPDsHzrvwmZu3eq9vdeeSyFSFcIvXXy
Ri0+dP9hhY21QdOloCUw7qltkdts8WIfs0PtO7ENLUDm4Tvysd627nMnQuTOV1LIOHR3eQEj2Txx
6Waq5IGER000q73nqv2MXJtJvcfWEyZCcHvpTdZa83m0dpUZYx8GhyVE+m3oYUxLtDN5GMsS9inQ
4i+iMu0wCm+CKjY2SQHFHgm5tN6Cm7AkoUyE7eKz2rvKjXB1oRxWjklPeaKz1b2fo5IFDd2JHHIL
sjl6axB3yuzddozt/Egh1hbmcdOaRPv6GCkLW2DYlIJGWJ7fRSqIYWiPnRmQnGvwEpPJYiPfOVGF
VuIhipLFfUQ7dgtVgYsB784d4nLoYhsq5bY6L2AncH1rCvSawxTPVZua8Ty4BfO9+qY1ho3CYj01
u0H0X7qEMB7kU25C74nnl7JKqgIckZ2FiRB9g59hSysgnQtEK1fW4IjM4BtRHd050N9Y7G6zErqV
3KRD80hrPDT1HPNlSW1TxGrJYzAx4j6yDnZXsK7rWAXzhZKLtHMjmCEUO6vKxFDeukLFTmlSFSyJ
3doMTkRxXbyHLhY5Erldc32c7GTEwt/oYneu5UwtZQb7WtM/mSBMRwiOBYy80iI/lcsSkwpctg7n
tcc2StQemsrZNuRdmB+XPI4N3nG9ncWc5rLejKOzbbV/oKLd+hB+h19XJbEkXrpyY8QYU5N22Nq/
br8PI7D++WGevlwZQEhryXT1TOmYeEuzDct624fi2YIlWqttpu19OTiptZyr7t2Luht7fFAw1AAh
s/LxNMJ4Rsv5jdf7afgszQcUimOSN8zP8ehFHw1079bmTguXQfskzvFIgXcIbfjHvIJFRrPG4+Id
5mrd1Ha4r4t7nxqmOgE/syZFCZI1nYQDhadlbJ1X50h5TXELxL7pq23V/mhEotDGsyT2NirrriVX
DuKuHj4kTAhLDTKl1yWLBz8eJ9oX+nEG0Z6UU2KTC7dHFrnnFgv7i3FSo0zq+c3eQ7goxLjVxj3m
V25EXjAPu/0Vt5mxDoIUAWwoZ86WSma5MB+8VYkKX1DU9DdCzpQtU/mu3TTg7Zhy3Wk2NQVJsVvd
xZ0T4LhMtcK41cuxx+B4TLpDyebccxh6EOZGdZG0g9xDJe7oQ+7s5PnBw7wMw9bJ4crp9+utEOBr
DA62UzXVsTFfnmkIg+31so18Sxz7vWXFZGGUvNhj9akr6FD7Fkak0RLuiV89kZBEW15Yn1EZHEJY
xu9BkTzIIH9s/VpsIfPaJYFo/KzzMWbX7W617teaV3EjI51St0g6wjdEW5I1A7UST7prGlQI5Asf
NzZV387VGhh08Tke/HrZ1RGt0iCq7mukrrHSOB9YO8ylDl56yE9hR2Fg3VS+hqODrTGb1vie1U/B
7ShDaG9pDMIHVof88dYzmVVqAz1VDVpYvqjdCIpGwxOlsKM3tiVbBr9HJIY8gjVgT9i7wEhbpBDT
j9p+X3ZLnYTTGvuidZJyrH7kGKvIG9LI9ptkaXp7Nwb8W6brhCs4DlXWr0rB/pBU8bii+ZymrfSf
p/wVRCrCKER11NzcerlVM0jY5lm0iK81DYUFJKjkt2ZdFGRSonY36XlXcjsu6Th+kmq6zKv3UXqF
d4l8ZHBRW2qrRAWIHk3QXg329+Ig641QqB3y9ZTbMNGeQG0Ny2IL6qLfhMNJjeEPghsWcB1BdxS2
eojh811TjeGdEs0pchDsqwik3GZSZycP9daVR2gqrVsYLDmI3miE+jXfeJVRqViix3rpxn0Trm9c
zx9khSf2YChurA7iQTv4vu2DnEXDrk+GwBAmx4me2ieZk0dj107ij/SuFC/TwnECIokg5nbZYiMm
T7BkyVZEEn/2cDi88nlsocFN+jLRxkxbzTV9xDyMMowTNiQS8y50QGGH8cOBV42E6wp5KsCgP/Iq
zLNccwTA6XNsC7Unbs8kLg58aju+V3NiF4LHTg0Bmb5vjuXoPM+YTicWZmBEOe2ukWLM5nRcZcHy
AruxJdFTMgeet6VLc0IyPOVeUZ5zw/0Td05iog4DqE5ZtLTvQBF1TGn/5Y/KTmcPXlUKz+jiWrHw
oyKFCf2N62KYHjRrl061O5/t1rtfi9rPgm5ABnGRXipuYolnahc1wT0kK+otFzbd2qN3modYEHuW
LOeDnUBj2WczLf29v7peDOmAGovpc7bkstipBfkYL1uhPAs985wXT0EI4YbphoqQIuUFUFbXMxso
n04CL0ZGpXrDJ3dM8e1QA479Ht+Ob3j4FRly7812EHu8neJATze+5U4bGc03ERYHj7ofd8AxNm21
PtQ8eheKnoint5Zwb2E9CfVMsKYciE2RzJN7mutkRik49AubkYwI6VELHfwm4+Kmc3eUFNsFXh5E
wOvNUjFKS4AhYy5jBUUQjT2W1uyc6d0M6ewcAnWWo8EwCW4fiJj+HCZFP569Zt+Ub6XzGfQH1/l2
o3NUbgWKhgbfoJT3tL2Hn84GHcVZSIIveW6LHViCkW1trfon4Kd6Gk6tbnFOylTWLB8Itr9utbOf
wKUdhnLX9HuwQzea3udzzzD6yGwQlCfHe199wZZi2WvXx0xtTuouz1YQ69vo0EzVWze175YrmN/i
4a03iDOssKaNoylqCljOO8+iel2betPi7mnFhDlIa4zhYh3rvjjU4x1K6HAWzz1q1ykyWH95G8Yl
zYPT6Mi9ZETcyqF+CCbsreLpt9u9Owap0q9SQ7OcnxdTMplnQdNuUOcwyg1zS3ik4LZrlFTa81AS
3yplbwJvSeRc3oSzC0mTvWPu+q5mc0gA09oHzz4ETv/gORNnoJ3dYiielh5kFZ0TzBdTOb5GQ5vY
jhtzP08if2usaG+LlWm9YmNLQULzRrZWZnCwUfv024HALsd/0aqOF5QTbbcR0J40kXPQ3X6HWnuh
mTdMt9XSxw7OUBeZROTHchri1pxzMmTaN2kR7kj5US4hnldoOGHPAH3FsowwTYyJ5jtqX+wa9jcK
24Ia+vTBJ+gNrlrSBfeqgQMAb480WhOzfF3xSlmj4TIeK9W3sge2QtWHC8AKyGJBOCewsqmjlItD
UbxrsVnyW3vwWYWysznqpo2p1wO22tYQMtkKR6C0uZjyTs0WU+rRIj7rHB9R7ikPLCwgFJvITGmD
VJe31wPj7JqKJ5TAgqk6jzmW8rU+SVGfVi+pYLxbhzST/oq+CtQmOyzOZYvLO8DXxgsFc7h5Ujpi
yMsJ94pYNjbr8yBeBpqG/W5cy9tq9uDCgk9BfJSpQTpdhUJUUjnAPMuYuqfCv3X628FDtrNu7eKO
erd6DtBq2bsy2o+zcxNVr2RpgU6Lje1uo9aN7YDv58WDu1GdyJomAhJF1Q30MWN4A9AWDQB0iHn+
Vpd1QnA9B2xVV6NE1QsJP9NhWXRiq5XHhT3caWgTwh5Ke8v+qm2Djbask0MK2fmdTQGOY8g/eCSe
6FH16plaPQy4Dq51CEsOzh78lacXZC+mVqg/Brd1hw5tAvcMipCwL+bBvrHdvU2OOIw8MHGtRTK2
Jm5bnlXty9qdHMfs0O/04aVS4PH0HMaDb0GBgmD2D0P+rngUo9sEQuyKHJ/PLjZO+DhiH3jS46ZC
9zWS0mMVnlra4w68+EI/eh5yQ+hu+vVMnDlZV4u5pDx3g9oNaC9qdy86D+tux2JEQzijzjVbFbRJ
TjN4yz6Q8GFB5eOWcxr50OkMMlfxzLKuTQNUcWZvp6b9OnQPsOdMIFfBGg/daLfEMqzSRQz3k+U9
5LmzrczHMvongg5+gaAaUAXjgD57CPFRXecpR5TwSrjETBIPUTilTpDVgCQWuMAty6G1VVLou3Uq
Qbv4NHJOmwl1TSXzpEQHO0dwsBEq6QBB5FU2OHAP4SBTBjBl8pvyXLhtDK+e2wXGoXkpWdmfu/Z1
pnQLoeKdhTMwFuTczvyjrxDasVidrkV4M0JIctm5CF4OPxfkfqQmw1h1G8obY/LELwN0E4/Dsu4s
UexWH7pxOxGIbeSZfRhaBxPkcdRaMSQi0MwotJD9PcLCxhrlfQehbPhKJ61sN2hRnuyy2HmBuAxI
zC4db9qxS4r6aQWisPSH1emTsYBQ450fPvgS2wCkZmtFCrau9UvEi0NTirOqN7AdiGUwbPNapVGJ
rNuTS2jfONGwtUF/sp0acsKh99ZSXHrvLErrGCI2OoW3gQMs3F7X9airPoEvdcq9CFucPA3tuPL9
xwXLnG07oZoEJlQUIQta92shDQsVbrF8Ig0STTEeytz6WqmVLhEMlzp6qUJzoWgh27ZPsW7M7UsR
idTvv5bgQZoXwd09pzXq38cg/2lAoao9D9E+QtyAszvXoL9WXdyr/qIr7+CsP6MGW7QAaIEuofCX
z4F7KV373TAJB+lEbIIQhWyTErpMrBUqhcfzscSgVTsiKWu5kf7yvNKF2ctmLuS5qbqKCQFEQr/Q
tT0bfxvNePQiUK06uI53Z+IXqa0xyYBPg+vdVW1mz3YcXB93c7LQME2oObQL7NrbN52dPDneeqlJ
B9PhVx5ZMdb2Tn41oPb9XqLntbEPhe3G2vuZgBx1w7l3502b81guu2DZFzNaNo/sAa7jUpUb4d4A
TklG+wif6pqiXG1oWrUfdpenjShvLM9/dcrolBdzDBe2S3nNZItMK/cOKg6cSe9k/MwPkToX1C2k
jcMGjWmBjZZO7fzuaP8IlNgVUemMMqNomwyY2dg/0kbteVPHwt44vsj6ElehFoCdr5sNOMVk3If5
HOtwuelDKFRQL47kyaKXAAHQiwHTNp370leZw6N93Ufbvhxu7N5LOLqxIT9It8S3Ly/5eutCM9mS
CK7uefDbA3Yh7/sZveKtC5x+sA4T3/etTHAqcOTuqtxji430Iz6iUj145DrngDLK4KJU/FFlVgw5
68v1Q/c+nog8yduaVUXOKhsrvITcV+Mj8qjgz3n0ocKPcjqF0UNLZqihrnHbOftW7aK23QJeC0bQ
4V7MWD5XQG2E6ZFrICM8Llnh9pvVNIluJayDk9HZQ1Ep41UbR/cUfjgeo2Aj4fqXHO64N95tIM+9
uTaaU9wVgEfbuCd6L9b7BhrCTM5dQqHRuOI7OmGdDdWM7zBnrX+C6Q1O2Zx5okPHg45U82PV+mnQ
k7278a5Lj04MZGKqETwInBTL6kkDrKry21YRdjG92DbVBCDxYWrokWOBSpg6not7mxxoqbAw9hJd
TYkM2Uk1bwZX7sJKHXEamLt+YVsgmTxnO+BwGoF/iIOEwmyz2/UcN0UisBSY6apr5bUx8rIQD4Ay
asJgZLq+1PmygWIFpC2jz1q5iS/LGGMwtvr1xtjPTl6lzbx+juVPU8NUz92jrUwnceACza3Um6Y/
dLM+LIFhZHmQ1bdtK+h5NCxfBLr1IPGjHsTLPG0JYQW5XSQiT9kxuzNIEfAkCV5Df03KCBgAwuoK
hHFqBrTT57oQ2QqSitN1CKkRGjp+uTPYK686mRYr6NtQewBzA61/Ewut9le/uqk+X92HlspnDjbd
OI5bX/aXdRIYq+JX0JJCsPRUaB5/TpPJWWuHBwurVdG8AQyC3tzG3kXEajrG/XeP0Ie0JFcI2Lsb
YEOoWeVO4+XKsWINo8Sogoy+E0dAAFQDsNQXe9lsq7lOfb0NwNwCYZbl3RlS6syEB7faXR26OtLF
VJ3nNd/L+uSB/qMjyG1sdAQ0bwSs4k2pAPzjOQB1vONaT2ysdcbxheV8iOY6iXqRadqxeT0NY8XK
Eigk/aIEVm4KyFw3A4Eet167bsW1ihp+muVZlibjpUosTTYKCC9vUM1FVUbhNWALluOUKoukEKND
ufhq8CyL9bMWURoMMtPkvXAkzgb2UoI2C8cMlJUQudquWQv7TiuexmfL32IUhhJKMjgbo0A4zsYG
CDfG3byZdRfzajou/Fyt72GlsYdYsCvoC7UGpiniDaK6zjEyW2p07fvOMxvawI7nOIseu5L7ebox
FlZMwxd/gd1sMCfgSEbNeQp2FmYZc9XHUN3E/Fkn6onPa1xpPP3TTYsSY+wPQ3AkzYpLhxRMz/Y6
InLuKSrpYcqzwXvq5Dn3p4wsFpu6h8F/GzSWS/DZ7OrUWICYCizdTVhjaY+BOV9Z69A5K9A6qebT
q57MvO5Cd85g9A0nHxwCLFK70aUwNnMLnqKVQTGzbYKQcS0YCW94tavt09gPKQY6xl6zBcKmCpAi
pmfpCrHv9riuqO9Ck6zBvfb3A+DZYmmQbQ6j9eaIPvYQ/Yf9FKAS55+irZOaF1/u9N1EDxJtlGrv
hnndNs57Od4b8TFHajvXKIQcFyyzATi3m9nLSxCZGOov2VgdxnJvQ8Khkv2uxvDeqTrGLetmzUkq
ZYkuncb+kEjEnikEUkPvsTHOkOgI4l6F5w7rNwabn7gC/tF1sNcNXf3GfDvXabe3xqvzHoqd6yEC
Y+dPzWz2x2Qkelst+SNUijddOKTamd561KJXuNfysNTmMGPufcQtCDxiwvPZIYy7E41Bi8H1X7em
7o4B5JZw86F2UN9Xob/nzrjTGJsFmDGg7ioCLKJOYIbMm6h8b+f+GKwAcNKgrTfEGTCmMDGdkwoz
ILqk2KBl0K8D5Z0nLf/y+ZpGtDtM1nEYHxZUMu6qkqWocH3eLL+MGwUbwmEDYGhFiarXW+nO2xwK
7WaKrpAKcsb4rK/ucb1MtLMcpB6O6yDiNsL0pj2vdH0MoSSYj4q5pmBhwTMAjCrCCu+w9+sBspAW
w8JfWS6o0+7BlKdOEWPR5GnCsxTmedJ0l8G57YYHb/nQY7+D3jYwkxUOqNiRxnQGe6KdB3HV6WcY
0nWcCwaQ5wazT9aSSw7njEZwsN5mZskoddYXo59XEEXCzHnJ1WeIhSe9pIHfbXXxCEmC++bFiLNE
zFpswoynH2v01LVt3w6Djp1xAtxroKsK08owFbVKjKJ3hXmfWxyunh56IW80EMzaahLhTClg3BUu
uCjFXRjhPphySKEW1TO6itfFNk9NCXQsQE7313juZDYCDCpgHUrWV9OrJBcIcki1A7EyOvtpv3wY
tIsef1rnM9znVidIVtLuR6dPoYPOovHZ5ZhCBc3rDGAuLKPYdvUNLVY2aXkPxcUDqvQ9HWFzOAT2
hkxzQpoTDTlWscJNV0N6wr+xpkNEiyeNmt9HXPTyZ4GWQC1iW4/gGXQcV18gaRfpEnbAua0HOAzi
PO1XrtNuiRJ0lQmEZR7B/WU9BBBU6LFumeOJzNuug7XDAx36VEaA6ma5gUVhXEMZfslzFDv0oeyw
XmR729JuD9Cpjp2ozqbgxVtKFJBlBv7qEZZ4N35wgYkHOhXAl2j+bAE5ucLCivRDEOUpp6/N+Kx4
8LiK5RNkCRadOseDQe7IZHBwe5ICYE00NIimg2lheMO7uCGPsLBP6+kxOkxDeVblANr1LQHNcA0O
epxZaWO8nd/3IIo4kHxv3MfcwB3Z1yVOJQo6gMH6pw7lGUJj29KUW671c46/7svgMosWfuYusxV0
Vxw30aVJhvFLYslNUHkQ6H2M4IcpSEpa3YCNfYBLy311Df9njnwy+ksMjD+O1ptJ5ztQhtjMy5h4
wLKh1QWgG+DmDvfBrBvtCjQjeu8BzS8cKF8gr34iEgTyrlA3ttlW+rxED5V3X24cJFxHfyETW+W5
rp5C4SWCbsz4zLGRxW/XFfbOt20Pd4mAzXfDlBXlboo28tHxdrU+kjyrrS1fmYSm/9hCewf4R/A+
Nuazbh04EaOyK7FOStzYmaRk2kdPFFTY2QcW3rVba/CR379bx9sH1Zg5vYQwNn/m48J61E6Y3AHS
DS8zvZ0AcLTBvWnVwZrbLezCZ8T3yfBjd+URDOtdBQLBKPl7tIKUB7P2CTMZryVJCHE2bRHgjydD
gvQ6+OhNvVnmLuWYxEPGa1ej2MDccG9j4DAiwxIfZdTS4N7cd3gwih4T8mJfeRjqIsF3Ytk2o0yC
RWZyaXZu/mqZnwCeIo1ZkBmHWJLypdWgLskw6UcMRbFrhNqqzoObShRA3JZ07jFyXBRAvduFQgIi
vLei7s4jF2+68Waa1Bhxg+l8GgMCNPeZSiAHjcTe1SZwyV2orKRe160ffhAnU0DrJ7gTyfzbXl9Q
zactD5/dfowL583uKybVO5n1EbHAwzB5MOjc6tPEzx0aAYIYFeLBMznc1zsHplpYnAjRxg7z21C/
B5WXlI3aOgNifTRhFxXikx8T6Jt01fiyr9qDtgi98jEI7sqloo+9A0EB0ANSbSxMtprYXnF2yaF6
C/MeCtUoWOyYN9Opbz+gv93NEZva8hue95uuzW+jQsfV/OFbeygDJiV5KkP7OPX5dsKzbZHvOTqV
xnlG9Q16iYylVX2FqkmpHjOOIa3FAWkumH6XyOrelDglyglrayOhY54a8zJ46sLHov3pvDIW+bkF
HFa765k7cI1ClvRqnc7Qti5bid78rg9W+FIrZuROLGXstG0sGiu1GxMb75MO8kTnaBvk5UPvr3vq
RbsIcsSw26X6ERxsQAfAUlDbzdFz0P74Ha7BnlZ0w4EBy2aTdyb2kV1HwGpeg4FmzoQLdgdqbbBV
Uq+0HmApjwiAEInbgnZuHpgfqGOv0NSGToKVvGxuTuHQr4jrPINMVULUAovreV80OsPi3r3sY9rM
t3qyPskUpWOo9sY2QDOn7TQ0ezP0WGQG2odB69SKtIDs4xRurK550IJ/h6UBcAFawdpufPPd6G05
vvJwQV+tz7Z0mRy+iZCMojegGBlN3nK2KoFS6smnmHLXcdHACx6ki24cj26UP6/kYoXepoKRKX7x
MNQNRjL4Fs/KPFwbBozkX6cA165es5BEEHyhGqDXgMYHXf0PyqisJcNjG7lYv2L5nVKA8nKoffrR
l2OmOFIV1F4lmEh7ubjZPMjHugNaBfIBV89NbW/r3voOLTAXaXTfwzpe2Tymjneucvvcz1mPcsPL
IaEDkIC1ctxOi07ttb0B8H5wfOuOk3UnRb8ryiYuCEpHYAL9APVXtbXlfOpDtZvLs/vVA/Sd7eYd
9tcJLkvQn2yBCpw4926hDmAE3IxK/CzdpilAvDDBFnudO+jYbgZ/3ha0PPQB0J6KQWj2WOoDQTgr
sEw4OCGAf8wl/TnYuQr6D/WhXyExL8gm7+k+WpzEDhFp/EgnlQqZIzGNbY0V94hSjpju6aI+3XxK
DnUgdnON+8PvjECCaTogeeMlRFpbXUDy80fuScw2ncMMgBCzhbuoVlW8djmMjVgE4odq1R34Iqkg
7dZGKeG6U2JdHbIBUmO792Uy854jaTmWeQh9l/U12DqW/Y6BQALrwATV524AdwjTybjJLzNWUlQ1
3E6OuAlD8LJsZ6ewWu3Wr3SWAPGDIqGi13jvJW3WPhtWVNNBnhYVGm64U/l1cNFKwXz5/3B1Xttt
A8uafiKs1WjkWwJgpkjlcINlWzZybsSnn4/aZ2bPzA1MyUpE6K76U803DeVGdGu1ccNMUkRh8/ic
J95n5zIlhj29nV4Ri4O7oc8apjCNv5OB6oSbn5zTEFV62JqnEl6x0syzLtXXXGoIUF47is00Mw4M
b2QJGPaaBcschTbs3Lr8ndfvQdMOVEzBUkTbtULsI81uk4/VXzO5497qSPLboack05ITZcnU9W/V
/clLKOr64bA6/1zkS1U977plDWqUR1VebUhu3dSIgwrH8ddRviHyC4zIDeaq4PH0nJs+jkTiUIPu
JlqTqFZfKq/3SaYHtoJqzXZNP+0zVcDqfbqKvakDjI5jbT/iyhrq7QxmUVIJQJRM3BzVhI6p3S39
o1IM4V7mIOK8mya8L811D9qC1CKyHQRIZdi4hMfo7V67k3Cx9saiGdT5zdbvvPO0zbsHy1xPFqoz
lBcnTsiDHnFzL0GO/7ZIh2sc7Xt93EaTc5JpHFoy3use+q6eyQZA9OAhhJ6geFPN1tTZPOXgd7V9
bGR1jco46H673JADysA7VQTSjiyo/qjqN22S10LdN3dghXR6JPw+nNBveY77VNGbRzlIM51hZXdB
/dh2TPSzx43TrQfN0jjvzTOxmz6xfwAIn6b5ma4Uog6tiAiciVtqTf1KniAZ3hyK3w4xequTRW9t
imF8aVR17KzojzR5iuu52afm+KTlxqfsKZWMyt71YDClEGG3qKOh8l07aA/zQlVUlaBZK0NOxEZS
K22mmCF9mQxMEshHSRcOftHKrdOswBrt9MDUiY0xGwctBsxxk21OF5khD3apxHMwhOg7jYZtSVNW
5PGrVnh+66yoX5rg1nrVrkkM31XrMVuZqGsGM0PRVG18RNlhhN9azHdT+9sApMwoGL3qwyUdNsYH
PrXfi7EzJN1BciUBEPyqDxomB3byRZv1/dIY4PkpoS7m3iFgxPFVavukGhzaePAzaG+Jjk6VF300
fDvJDmZeBh3aODN+NqyvtTqUYiSahH9LxrT1vxvvWWbanixxP6oSmP2HVTzFzZOcf00VoJAZZh59
h5kFC2d20hF8Gf3jsLp/nRIghZ2BUlbhmc6rX3Vi0OVbz0k5nRLE95SPlzrVwslodou7gocp37Cy
8zL2v1MxfeolCU2TvsHLAwFj7zWIEp1K0PGYn3WZa7LeRoQiLGbNqh7ngdrFZtV3TBI1lH6e0pHR
l7FCyuf9nZzkswNar3FjopAYLh2LH/mu9Anz1xqxLPS/6zKmlKryCwR1bnQPLKiW9Sy0cvB7Xfrr
rNCojNFHYeo+YQeb8gFxKHdDPG6aYrkNa/uMOehizYbfL4wj6cXpLmd0m82kFMjynxG8tmuO61r8
6uc12zSRqXwmdYN3d+w0W5NKrdbL85jLMtTIm3sH3L3Z1pCe8kTEu3WkebVn8TZ55neci7NKks+x
j+t3N55DsjzeKo9x0I1mtXuRJKC3qoO9tpdd1C1go1W/uQup4idLIy15Iyl8eYipEUhS1ppnMcGM
Ys0ynMknswTSQ1lfw2QKImTL8aJzscu174LCJnAvhysGVSg+K7fYOnV288Yh3aJFh6ZnmVuZWrip
VtC7GVpqh1CDybHTY5SrYI4MhxZLfbuDFlE0ut5TlCJN8jxErFnF7Veav+tcJMdsGJj7MOh94KbO
P7Zhe2/ppJ4hxCLqTz854o6tVnMPvkMKeV407wnPb96DA1qLCO/R2l5mbGzKScIHQqGvRxW9aWc9
Af4zvz35oLwFwvojLh7nmhkWKJbu8guZNwf7bpntQZLhThmnGt41PPxAlJCmL7Kry37pxXvpYF/D
DKMxzLiWEu1ZduijdzXPWztpDoJ6trEPleCOAfmDyYeNN056vDxH4xSdyngqXkwXUYqcxFuZ0iyW
b4vJZtNl2UM7qyYwM/gq5fwZFUuYPZvTe2H3VQixtQGC8IJJI0Y+Sm7kRtMbDodxvq8ItTqmQ7HP
8UbsxjGrIDTnYaslpHDNKBE39QTJVeddMGYMDo9y6J3ZKG0/XuiC5x74EQ2qQXkJp24X3TY2nlsk
ya3OEGrUBuSgBLNElaTfEpF1R72df2cAUvup7sDT5nH2EaxpL7jol1qvNgR3O/AYOa4hqzJCy772
OtqFJqleZpQvS/yQQt2S8B+o8c8K5lZmAr4ftXMFEsT+54GvResSui165PlyL6wAC32T3IQFE2ED
oDHCCk5pEFEIOawLBpO3alOEjsVORrgzYCzseKCP/0h3os9F0We+GrHaT4qd2UTV99SDdXnx7xad
g8vVyqxfWlkA8jCLrEYfIQLXDPLEpSr4dgyoXhL4mtjyl4Hvjt3NXcxe5wUS6nnfp8fZ+iorta1r
4gCtPyOabM1Cl+O96hkKe5uIOwf6ztvUMRt/A86+l6zwmb3Lpi3Qpz+3u6Jat7pB8502QTGBk8Hz
aQDmrvlRWb8yE+5JPbDBds1L2by7gEaj6A93HetaH+vIhL57rJN542lwPS558h5FLGqXdKSRjPyy
3RuStyP6c+qcWbcbSLvSyIJcfE1iAWl8rwFtjVwAQiJfiV5s0cHYfIwV0C6bY88827v/dJ7Z0M1i
U3LWetjztDrJ5h8thEZxkC6s7hOiA33T2VeH7cJw8kOXwOivmzv0XPXHBhnOkjKlYpr84hnEaaEH
VmeRnoAwrOhqg9WLfNkmKtrN5m6i03esr1F/apx+M2ckVjLzFWq7XsPEIMg7Gmk/D54WhRTxvuc2
u7L3mF9v+CbQc/INLOqX6ozegQW/88Fm8/Q7yWpAugHhC0zyV8nMGau+Ru3DnUDSIDiQH7ftr7rE
eAB7UUK5iSI0ht7XtRHeCzlCyjAXTo0czhHIqT34mvPhAeEO6UfDqZktvoarUiN+rtvtMDJnEJHt
XYnpLFQR7yugtKU/NH12qg3SYMcU2TYIYvOR9Ye2zH0VHTOMHoBQjX6Kx78yujW3CN52ZLOb5GUW
1JFQSMvsa1gqrNOEU0DRozcrIcRot5Mi0LqTE71IxCIO632Vo5MrXspsPOa06EnzvEyh2f1ZW2T0
8tYm32167BE5oTPKp8vi/Y1GsNW42ZRmBZsUuuywxoTbbRVkyn06y95GPFkhNP7r9d2dA2aMhgI/
rulT1Nb2/tkFq8sKyDkTTm7/FQmN4RSqlXdBC99Wx8xkJpP5KuZdxHY2JP0xYipZdEqz10rNG4s2
NJfbtPmHEnRTubRNe4LsWO8AjLY6URRRMfslS7d+rIHckmi3WiiUTe0ws5QM4lFrQ0dDTaNfDVqW
3t0tCNO6D8KnT1PxJ6aaHZS7ieq3eTqRNeIuO5Hiq+fWWWHZM1og0YrAbn7NOEG6LZFUwHFHD2Qz
jvUN+r6FLD350eX/2Gg30hq3Masl421oT7gbsp55uJR2ut+UByN/We2//biPiy8LwWf7Xad5UHs+
+lO7NAMtejUahCRW24m9M/ar7xBSuAUu6NO5ubn1k7OIfq/3dCVdO/5ZpiYOaqnbB32xioPjMmG6
hqttnYpmi05oa0VFgjUm0wKmqm5STdWPOUQfIMtfQ5if9qohYV7SAVrCip496zrRJDl6ar5pqRc0
E1i7bOPZn9rlO7FK960f6aSiuP3oBmjKtK4hBAYBVANrXrsgyE65m2f3AWrbeh3Ul6wyJ6wKWQbT
DDTlao+tXcVPZvHHY2QXBBpLlWYqnEq2dKgcx39ls7yT9VJCpd2v4GNdoCxK7ec+6txdwgxPO+4/
yfXsf5dtUm9KOgUTOovGsgFzG1jwtUToYSKnmPkR/jChmrnGentdhlfBY2/yhxhOChPyqKc8DMgn
PH4PdAXArYSRdrFEid9zLvZV9VTl58FbkHtCMLn/3GznMHO6zl8WTER2xehY+S9SYJpTvVunf8rZ
d9NLq53d4tvUsseU04sm2qGYf8snpK42xqchHAyAOKQ0kz0GzqA2tvnUIySJsSklRYve+FLNb0wc
fPC8L8ZHbbTxh1i8b45GMYEjm2GeTOfO5N0k5TGfkZ+g455utRiZOk4jq1LxWXTyYS3hz1VHz7xG
nm9ZbYM0tmaZ79G/YRC3bX1TaK7+Ddy6M60hP4+jn0XJemvT/pBolDylk7E/2mWyjWvLOhVz1uzY
+d+VFvRFO12twSCOeeXikByxz3LN21Epx/iWzmmVP6Qj6x06IjY/fYKxyu3nQlF6Oa0V1JqYN7Jp
5oPX8oCokn5Fthb6hQnTfSacW6ERnwLN2TDN8YFnQd9IsMZtayx+MfXztljiN7cZ64tkMlE4krGz
Gdbi7BoD0AXU+FNkPkBgPaUFyXd63E+BcVdsrSWa0nqS5kZT9rUrwcrLdqr9NLXRFR71Ss4B4QLS
v8uO+3lpLsWK/Bx59D5p89+eRKBAQazvqOkOHplOXKlgqLWXBK2wm1+7uKx9i64szDQFw1R+6csY
02T+XiwxA7/mgdZb667PW+jsvPgLhHPX4yDL5LGFUOEP4mxg8tHf6tQi7D+98eZSqj13BvBPt13E
/t51iGfsAQFfqtXHEtpz03I6abpJkzMyfRclDtRMBSCRJvuG1OJN2iau73VO5a+95vnkVwByjDaQ
E3Dy3fmlqebenVApxmLuGWFg9KGTJygwkuIZI8YevQR1BMLPtUWaUJds/Z1ef1YqO+AMPMYmO1+c
jLdlto2zYxecyCbU4szbD1WJjp7pwSnIRuWgkV5jmGn2Pj1F7jC3NZVblJ5+PjZbIhRNPX9e5hx2
8H7IC62nW7+//Pnkz6GwnOWYyYlZ1D8vfz6pWg0qxRivXut5R5qPyfJ/XjKFw6o2sY6F0a6zzqdh
p5Kp4TR7UTF56H6YnWj9z+Hnc//98Od//7/P/fyvYlry//VtTbUmR7c71ga3oG9z+o/LGCFm0fss
CzQNXMMx1M3TY9wKKQXfppmN+qS1Ivufl6J00HZ7olMHt438YY2bE8rD+vSf/9BZXgVuBbdgjlkz
4Y1jksVy/M9hzCICJke0wRKbTrfYzvHnVfN/Xv3nw9RqDgaKPC0by1OS/++DYei5L91Yo7c08xP5
lTnArHWCUVt3SKOjalEnqWnYC+8HK4PrM+6H/+9zUasVB60cwdIzh61WOaefV/TxwFD5AiYBnmHS
12wWVRlyS4lQ77ps+JwiQ1fMvVTqPBSMaWzqqNoyLS7bA4DeksEyT8QfpB3la2rBvU7mScuM/+fj
hGlrp+T9v1/w810/XzpUPCWRblchGcbaGQz3fw7D2nSnv4MD0RSJ7PRzmDyDTui/HxucA/jRAeDA
xL+wmyPxS8lOniyrwlbjOljpVWE9E4j73iiFnoG+RJqPWlXqDxF+70nLuofRcMJVz/pH01DpEdr2
S+ILQiWGQh1hi7ubFA2I1c3FJZ4wrQ7SO65KR6GMRyecZhRZpp4lZzuTvxDoWNveFP0GgwVAKwjm
6eeAwbMHBdKQPgxNe5rT0uUlQdhyqDwVan7kdMYpXvvfeR4r1NGIZdBK9FGthU0cv8aR2ULC5ePJ
geACsKKOr9zpwkQzLUxAGDdZisdPNOOpGxDGtJp4Wkdb7EtnPZTVhKygn+uD7VCjeQhNG3vBiZwD
x+lJz5AEY2fZK4Ix0XbhHBcO1PFwzSKzPqTTi5242luM3rsa6SrkaiU7KenY0JpHB8dLEfpm2m6E
Xw4NphDp2hzUBgprEurozQx6K6XJa5zj7hNCTJs10ZKjpOvdrDnkgruorWrFnctInyoP2KxfVXGu
45ZqrOxv9WV1yNIbxokwDwuUPtXRNLoFMFnb9dek2Pz8aovpJSEjsq1T1eBFmNL1pVqwDS4RzJSl
xhdbw86CNOXnCxcmtYc6zeahkqhdjJqhBlYB1jp6IDoLpiSXfiYc25S5ClOttrMZIXbpPDK8wZoe
J4RbVPPlZyeyIdSHst0mJSVoZmjEb9qVuFUaxanDeJMd/p/15jHJCpftCESv1k/hrdOjjRPSQdOW
y37ZS7RpyZr9Y0Yysmpdz291Iy7j2hjvXAtJPk3j+MkKNWnqTbyjpB0Cec8iGov8Ja/nHinnXWsa
xf8qsVgniVQ4Kg+AQ+D/ed1fMmPREGDPb1bZEQdJMMRXij/GIcHhFqv8aXFL90kHIWpSzYFLGJwn
JY1xJwGOiJHwk1naj6bX2o8Oylt6Q6Pc/vdzbXZHpaWFkmqYh+vQC4SQQt3GFf4e33u9y4BGbj+H
vkxaJAj5kzTEiufMSa72Ks+RvLtGyREK+orT1Oux2JWN153n1Mi3uuqAtU0Vn0pdi09A5OWuNshd
ZuNFls5GqJJz0djxmQpbGJcxZ1Th2qfevUsFUpNLvLM8p7mgnGkubUwVUTeNFxLYC6pCob3t1Sw3
jizrh1a5FQ4o655zB6TWdwxYiqIWNa8zIIixsK/EgOVBMwzzmYI/PRhZcVH3uzFf0T6vI+IPfXDR
KipDtb49xL+NHNws9gb9hG0SI+os4Wcr7TIqvT9rGMNncxDnQZkc5CCgCQegGfdis6WcCj11bokO
axoh9tv3SNQ9DIWPhGQKv+l0fLn3n9WW0g0s07ypdgQyus+NkZpybgQB66MmgmkwxUEtzvzh0DvB
pDo8Lq9W7yJK7SMsPBSAdjY4N8e2+qfcid4LhOgwU9A9/A7hqtS3tEQ7pW2GVWhwJUjqGl+yIdWR
FUPzttkDWS/iNPZPfVeAE5We+xDjfD0J5fSnfF7WDZbaKFyEGB+Kuh0fZj1+tGP83FxqMyiXJHow
8tYNJRVh4OqjHmgod/Yu2UZYFO3H2PDeGrV47H20dXK05Ws/TWNougcxsjajRZ8OcCRPxoDR1BP2
pfaU3M/T1G2WNivQFy0vI1L8c2EBfjBxNkzWcv3VuM3LJDGBR5lomdlYZi9eh8EGyITLnr9SK5Vh
RBVxkERiB7qBEqXVygvDRdWtgkJ14hfXSyXWrLnDklpau6FFPfezSEUWoHnZZEgZEvlkt725V+5E
C4zsb8BLiNfQ6Qgmakuu9jA708ky0/xQCCeMdJRDVoeR0FyYMbYZe24uN8lX4GA4sDFmemmOIIFx
wP+5vxxcPJqchiPIIwrMaU4uSjv3VlzzLSk6wDlqm8+JRLOrYSHbrMZnEcEBCwXpb7fOtU0W7fJz
Q3k5cJioSeO00jjdU54fptHLT2xffdg2jv2RoqW/C6eafc/Cde10XdtVbo1yeNKLa54k8dV+jmtd
u8YsVltGl1XkIrZ8eP+cS22xlxLrg8fUhI1us32OhuE8qPshsUi6TNJV/OeJXkbz4tZyPagBEf1c
P/w8cOsEjZmV/Fh3VBhBtP7caBR28eglSAg8oB4zkf1Vn0p9z3AlmLw8xQ8kxrcoy+WVBkZeCSig
GqhKIIvW3tmFmT6oSKXoS9PsP696ZYHkDoghgf3DeI5gSy0Ogafl78bS6yjFpBG4li0POVEBcdJJ
f1YCF+CISX2ex495iOsLgc3l0QVFyw0iQXDPpHeGJX+Y1dgGcePujEzmAK7WfFOL+69PnGxnu+R8
EmUxiizaLs3y10v0ONB7YxtFwvFtIy2DdC0AfpzcDIWWblu0yHsosJsBzYmKUOBuj0pU1HEEATph
sZ8Zipm7nntqLcAVwx4+smY7OlXyT8gWhU+TGq9j6bKhgOgu+OAsFWV7/NrZsbAQK/e5hVmLrd/r
ESREyHN3jjlul3K6zpIpvlV/QLxLobNYNyxRTwzg3PdJ5E+61LdS0PU1ynta0/ilINNh3k1IpY9E
3plW6T1bOnOZZVdkft2GXopOczA6NI1lEh3taPCTBQ9aZaaCVWW9rl23HXMjByxriEQdrceybvar
W9H5od2azH1lVS0l7FJvSyis0rj7AmbtvZzVhf5zuIi7mKR1Mepo1Pz2FF0rzrRj3MUi43mZXRmk
mVmTceFezYaeXLipOk7jgoHuuhg5O1wrDuWcsw53N8Bggk0UPnTCBWx0fn7jFNdhrCgz8j/Ez8Sn
ZiUkLx8qqLLyjdALQLgibOiMbbcSaIP7zM+7+JfMCsOvWnQENmNkvVHKvebet5319xhnByFAJIW2
tufBmN71GPVZo68XvZ2+XIduS/WKxchEv87YDt8QTbPJlNkeWgE1aCK5zWfMb5llPREl7EEx3WcL
OM5F8NSEJPLK41Kbzp1RAmzIz57nPmsyDrx5/cssVcaLDJRweTLEfkbo31Yr3hebpBLECp0vRG+e
4sU4ETsY9qyRj0Y9PfRm359jU3+IK697m0gmx0XLW1+aR89dnQ3rnXWNFXDeWtWg8CjHjgVCU3Zr
hTatHBn2RDiAncptTyoAOGNySMxu2EJz3NW0dhIMlveZSGJblrw7e1bSPkQg6AgzZFjpA4BLRD52
3D12WaF9ij7dSVc9F4m8Nl3XBkXZHzVMfzix5RoQlcifO2VXyrVuj7tcOwxiOla6IPmkJFZistaX
uZiqZwcv45mq7W0wksef8u+n6It0lR81l/hyo0F+MtkUsHW1g4CYUQkZu+FuNBBOVOwWfUlRC6BJ
t9IBRWrNtudmEFhlfZmRDUJTKT8TSyht5uRCt/b+WvwWqn2zE4IHIifCCNIpRmQ9Rlk/3lzPCMmG
r/dDMS9cHw9TDV3oKGzyXpbll0gi8lXE/BuJAL5/21P+yHzkYEraO1iNO60hYGji70ZXO1DBY7Fx
TcvY98sffekUkUblEyd8ANeHrTK9yQ17LmzHOOegxUa4M3vnt1Ob1knM36trIcFajsqQzQ7j9qcu
YhnkdWNdxGBhR19OQzZ9qooR9qLNEJgtcrfMNedbmhhjp+6vRhZDsGQkrbo9osfkcbXQc6UoUfGL
tGNQAFoRwzM+z06+7rQBaDkbbhiF5YZprx/JIv/ppmNsiqwxglICbpUC4X2GJDyqUOavcHMD6mKX
FTfwlI6OnNvvRAqIAcWsjOy9p4kIVcYY0Qrk/dtbblVf/KmZ9DM4+LkqnYuqlcwhYz4Hs9IyiK6i
7IgBdkjPkJ0IVrcxNhpgYkIekT23zD2y8y/pLMXWzD49SNXdNPRIAob24pU6whxVo0EYaP577aXJ
J0i6rPgYrOEtqeMgYQqhb1rymRBz+OU+BC0VdaE+RCf/6uVUnBVmb0+yDQoKT3JFCvaspthZrTGc
FoITBp1oEDMKk7zoQtVaW2vM0tBAnaKc6nEdqs/EgkQfLQSFUwxxfc//xkfJAkj6hp/m6XFR2ZOk
LO3qf7GjRbsqa82N0IkZ8OK/Rl5+pAtBFG6COQoUf58MZhw2Hqk8ixv/Myc5+2OODd7U9L9EsAEz
T/Mv3dFeq6lCDF7B1yxUMrZMzkZHiJM3mQ+kLFAW1PW32X+Y9jQjLW9/tx7Fe7Swg2t698V83aDQ
ezu0hxpVGLqixqAiHkeBOgMQLCp635buWUER10tShUi88SKvjKPVx4eqJHKp3dQvmk2HPgj4l6r/
oOHBqrOwfzrGExEbUfBoVdmvrmhx+sYFCD8LfGRPH3FyNx0OxPXWs7GLC5AmRpzzzmrImFx/0tM/
eWy/KMfemeP6tuSQSm1fGiALkIR6C5liHkwnzwNlj9oxz5JXLXegLVVGBVP/soYEZX6N7G12revd
WqRHcmuZs9hUUfeYSQuoLmt3adqzuLigrN49OqKvFhgUXWy7BiP9NNz/rtQ8OA12G7dAfTAnxpu5
AozZ1hzk9p8uL52jd6d91wZelnbfJcygEF1o9u1bRjUakoaxq6v4FM1z0OUMtUpZGVIDJSGBM6nR
0N1BAFuNUWypqeCZbeBcZ8GGJ/Ho6zn2xn5qA8Sjz9nsnGKEgwzjIBUhUmBvo3cGdcbYuwgiqZfX
psUk35GJ7GcTv9C1V/IelgxZCn1LEXV/zLuaU/5S+lhianS+cgNRj1OF1tw64LSAGQ1/WhmlH/Oo
Xha2ToJf7L2biDaMB2dXs2zZJX0RjnzCa+4Tj8tbbjuXGklsRdMvstvgkvjj1lzrrKJrK5v4u+h4
SAaHKeyuOLe4AIjnKI6kzSFoj5x9pD+RSyP8MWJH61FRmQAGTfU8dSg2tMofdIeBeMl3nMx/SlCn
jZkibaf79KsKyTnLHBpWvf3l9UjO9KZ4XMvlWAmxy6oqfUnRjE40YZzJ1k8ZfOkbUcnuwq5EVM/4
pojJOySgSzzGkLOiRMNBtlgSLgtxJ8SnnMC+DD8nWHfOi1ez6vYIVb+EeJpU89xUFTEJRmf67mD4
6MrvJwZlYrcsx7Fm/Ykicy/aZNwOUV3DEnSPZpZ8urknNhabFBNKq1NB9HpYpr+WKrdDwyCcxVrm
R5HiWJDRiLqZoDXq0W7nZMWeqgocmP2760W7VTMnqXXMnZhVKAQ5S5qHu8/Jn6uUidQIl3ZiGHM6
V684lJ6JFdB+ahrUI27W/02jZTPc3YRYxtAoNmCFzC7ZWIZuI5N7nHgEoqrDm5G3f4qMfOrOHEiH
iJ5hWfCGzZccXDwYBpiUdmovQE6PGZaHfXc/f6NDxo0+04gmXnYUHnZW3X5JXOucKw2dwzz8a8su
Cmx9JDOl+pPfXX+G6bT+jIF4IwzzXUplbKqlSkh0kN+DKm5I5xTAItl2SxI/5Iy+2dRrdjUaAuuT
2Npqsf3OH7nCEGYfxZKURCahuVnM9UKwH3iZq4Ma8gDs1kYPnA4DK67fEwOX4plsrqlLUX8y05nw
Azugi/abe4VHiE+LgoXsqVRfdH8gNmKxSfYymLnh1w46nLoWYCNIEhqtQBkzofXM8Z6SIvI+kh0b
Qh1wI3etc2BTPxSN0Z20HO6K3IO1Ks4Nt5Nr2NM+n4ezxyIlEcSZ5CLr0XBiaT4NsfdvsSHkiERE
5UZ61CLNZ5A2gg4Tg507/1rXodvFpXooOuc9d2qiW6pdVv+OtebCs/rFaGQiesAmK1w2GJpKbrNG
nNxYXopsOC/xdKsi2YYJ9R7MpkW5iJmHd4732IFEsVBQ4ZYZiPxpSQPrc9tfnYlooIbdlQCFL2xw
wCOjXl01w/4z9c2vcXE3Lgzp1qgQUNfm1cni6ViWh9pyMcF07wv0KhfQ/pU5XHK5mn0wD8JfNOpr
X2PHoCYojIeJNJl10nc50ARNYB/7vHMAEXvG6WSOL2vfvKLxKYOqp/xP9FZsvNVVx55dncLsC+0Z
oR2xSegBsNHJVfO64QS8oFL3ysy7lUYS1BMutonJcEEunScEwwhJUFpstHR597A6Wyz0hbpO0niz
Y96/TmkcaRBzK9m9Vc4TTp+yoGLWkFshwYBOe1p6A9eEphHN0ohv52ytjKrWiqEKMibRDwU5OsFa
mO2JIum9myHjyYMJa6d5regVmyxp9nnRepuJ4BUGqgLkGpjO8v60avL3imFMmXEP85zjqEko/lcz
ZqG+V71PpdaxFjiMA9Rkixi7snU/m9vCt92sCAliSVDd5XRHhCEuJtlhxIbt18l70hMcBbbmrP7U
E3mc9yC6terJMGtRijLaNehArXOwU1/afHM/evvWiAhs0WjphkwSBeK+l/rj5ETUiESQbITHiLS4
e3fvKT5yjN76fvgaWiQGtgJ9Leptbqi9XhjPvTGvj0OR43fS+e5FlYjjzXk392rwrU1W2PKhS/NT
FM33EZVLEsDDXJtYj/x5EohJuuKPPhmspm4cTm7xzp7BjRx7OsLMmZuxs09AlG1oevZVtsPF6N+s
3NBJ1hsDL5vQxbvlNh7TL6xelP16/b+YO5PlxrEs234R0tA3UxAECTYiJVEdJzDJ3YW+x0X39bWg
yJeRlYNnVbMyi5CJFF1iA1yce87eaz+FNBygA1tnsap9q2RqfWinz30FJsnJNaSeIV3xuZNPHQDF
EBHMzolUtGmFck8XRvKapQbFwGIuaiXgJGRZSdVNCA24jquQq0AENNFmse5J4YwSkJU1Havcxrwc
mi0Os1DiHTYGHA5GW1Ooca22l/yJuR02IAdrlJRXN1GF7Ag0+pFLDe1Ki34VtAWpKSGdMP+4NZN6
qTTa1TJGZX3JFH+hj06Xj4RPlR6xnBKoXbZDu2OF9R2JEHoJBaIsMPFLOvPpcBqzM2Hx585h8ml2
RX1JJ2oro0OEbScrm5kOVR5xZY9bgbkAaJSS4PyZtdjXslLehw1tecFEddHFZ1plwKoeG9xxG2oX
TNYaDsZITY9FMvns/TJvjD5LOUT0WsVupdJ+rRYwdtUI2sEJVS+3GEiWGd0ZpWD8MRUwKsLFJ1z3
NUetkK3TdcDgjwUX6Sj36gINHLwxBuzHInQAkg9oUJU4v5U2uzYEqciUsHUDarSW4RgrGFBCCw6j
bJbXPpN+y0Ut4Ruxpk1k14+LVJ36UbkL2mibKkxmN3WU688tSIGVV+bwSCNmCp7FKMXtkjHfRyyZ
oSb3rm0h3OpmzI5RHrGkm7zR4eirJmSeOmckrsnpd9+NIGhXcj2K+iaJv0FPInVT7WUlP+7R2wwv
Qq0PFHfl3nQQ/KQG9ja1RtMUJ7rwZRPlrFxeRYKcKZLRq81p6i/YMTeqBRVwUOwgWi9XicwnJyI8
UlDh/WroH5RkOKCJDAaJqIVknr4bdqbUBdrGUi2umR3egTBEnV1b03HOsIwZ/eh4GnRaRJFIghIu
TOvhAbulBmuzcnYqyj0t7++J6Cdfgg7Q6pOy6bPhO1nKtyHUi60mbXt2CJym4+IJ7HC1Sl0/6oAq
9RyxB5nFoROeGRUxfrCTVaONA4Jlcej/yHL0WkB8OnVLec/rbKZu6h/tycyOZlueQrtBagdxMMna
4syU7K2Rq3FjxDEEIckNNVqp1C8odFpt2elgzb20kN4oNedTaWcMNRZ2oXYsMU3hlKu0+ZiPZnql
qJxyusPzFCpUY+W0q4diTxl9lHqID9Iiy5vF7GOPX6Yh7sMdaux7Jd4T4fbWwYjh3AfJtCTTLk34
xYa2eKlm4bsthTckyCzrQs82msNhFvdFtKXHwiFSHAbZojUTG54p4HQYM6/FBJDQCqCDIW6swhp1
tHwz0vhG69CZyL9qzstYlmKWXV6HXLbPYd9whSOMy1UQ+MX1El/lHGfKgkU8QujEVT5hVcU6UIyt
zWVu8hcpGoM5gTO0TN8zE093Ep3tm8wfjrIiXfPUiM7obIHkpG+jk2h+lmgJ4Af8400ELQh/R9MR
A9CSGjI30AIZrqEcG5KdwO7R4YzxEh0NuhPH06lWOPj52VM8ojyCxZHBuuWpj8gmS8oqDdFHW68L
BmqdrC749ylmwya6siVM9rrZ3MxK0ZiJxTt9YmkWs/WQF9G1yBG06Iz7wHiwVW3AbIkozemQVEHb
3Ov0Lje9Acdz8pzFsZEXqF9zZXzpIa+jKyG6jPFKTATurunKfTKyp6408HeW4qU1cZQvJZTYGogF
+iFWbjoiWY58znE+bTtEZag+mFn2C/39qxSa/lCl95m9xWZS7csYVhBFJpyhc1lyysmoF7pmPMwq
7ERlQJBVilsu6k1a9QwKEav7c7eIl0nvwDlXc4Bn5oxkH0G/qPptVpID2JfIe+k8u5kSciUBN+ir
IewSjvtNGpkbA9H8aNFjTyJs9V215lexuRowLWzzJUKxLoZdzmhwoxGEyha4XcVJ6yNsPJZZ9KQM
MpdWlKDW2rK12yPjqsnFOMiqniGbVHtoT73yXbcJOtc8vBdJfFoaPAYAOH9hV0BYCr9VFh/MIDxk
CtCOZaFsx8z8IgLrGUEP3sjGbzokreQt5czxPUt6dKRDp9EizUOavWVeormu6mpjJgrouxxWXjcM
QRGGxjGiTi/DRD/ELCgos3pcA0ixl4L9stKWmzmC+2B0sCGZzDhJ+VHINE2HuZdYgobDMtoU+5Ix
btVdMtbxJmwye98gyJfTMt05cnqnX1xDgoBj2xvDb6sGq2Fi6pPHrthBAQ/dAYLGVMBhK0rE9g2W
IuTkvCQ6+ejfm6T6tvLQgeEdLjtrzF4bRMhj0XKhLgEnocfZJkOMtBqo0Gg7NHr7a1ZhGVwMJoNm
RZNFonVt1jgbVT54yVH2o2LDcEMSxwemynwkmZlhY83YYKA+/Eywi7AHveaxRc+p1S9yqb4NLWLO
plF5KyyndZFaR3SQl23bKSZ+qbJC4orpYEZZSd2lVFSQ2SahL+2aoUGpV2MkHAz6QyFu4ThGNaZG
iGQke7XFx8rvPK9eGlhipSqlR6GCFsDpw6dQdChEpqOJmtHV9YmkswwfjJ69m3rTBoSafsoJzkqJ
nbDoyAGChdP29bBXDfkhnK191bY3RaUlzegQgEJ0Fmx3MRmVv+s2mgBi2R9a4XxWmQHatr7IdnoT
MSroTGpKEEr5hhpy12mgt0ZoHYyVmMobXFY5/zk1ZFxEmCsZeI7+YLa4h+wMV0ydImCgGyQjh6kz
CeMuwF7bAokICjnQe/zLwyhR9bHFdpgSY1QbWO9aDW7CdFlM0joZrz1KGU6sDKWwouuvbd/YfKhW
vonzLyn8k2cmaiNLwUBAlxJIIO7fVrZAOA44VmI0WdFQHftZ+07M4Vc/IDiM60mQG1/7TBRRRTu7
DuKmKel3JoCfkTyEHHaQzoEZFxay2Ah7TBlSinbNl5SIg6RVToCe52JGbX2ce8q2UhsepQEbXy/R
po3+IAI5phOUOSdKvrAwvS5qIuFDkpCzWx+oydhpzk1QsHLQW9WR5jJlaXGFbIYph4w1vDofw6j/
McmycOPBprqiIZJP5mdICb8Z0PdkCyhe3BUa+sVwl8lLvKlLRkMjsmlsX5Ovd5y4dTvQo7J0t4+n
n3XrpShWAnuQcxKEA0ZzElzOaHp8Pghjh/gAy508s4DhePiGmgG3UEzMGAvtOQ0ZJBW09i2bxjoR
3nhJ2/uU45cfDVnxFMgsJi+hUyq8jykwNzKp9obxXTqz5vWhsjE6cczXuMNlDm/CtpVjL/YTvMND
p9Y+KKg4MPrpV9SaKUM1x6LxUm4cKx6eUdWjEhuzU87KPDtpu2tG5ZIJBwtejTqzRZu7MbPxIIEu
6/tn0fYdy0nk6brhMCbZQAF3UwREKFmu9JICQiEA6TWQv4Xcrf5QmHVJPr44Ld7BXhpfc7o/8Nic
i27Kj5kOd6cN7S9WZXrB2oIwZubi1UkCwVI0SV5Ye33HYbOEUAZq2kiUjhjoLgBS508Nrr6XioaV
oINrX0oi3DC37/eUHfQFVD32NKf8Kmt+QZy/NsxLGWgi0UqSdiOkHmRO2OyhJ2agy7NDMmDyzOiF
aUmDcGJo/vQ0icdR+TNKcNVKVlFeAnPrjutJN6O4UVuO8WmBNoHFxFzYlBmJuW2ItdRarJIjU/S1
uac0wPjIAG6qafbtHExmN1BSwFbfMqU71TYrrDDPEq/R1VoHy1w07YyiqrZjMRmeSqWVDAjny2SN
4xzle2FOwPpBYOiIxko6OyP9FABwje2lk71rF3A6FRuMbZlKr+PMorWYcDCw30B+oOdmI7WoehBf
41K8Lcsuzao//Wgd1Ii/lhvabgZlxR+i/RrpDP4URlnSwqSsD4NSco5KgvkrR5ztRLIZyNH8WE7w
RhREO64FuLSSyzdqD3k72TiQUHQUSO37YYmZzduMFA2m791LnzTPLXIi4BWAnPqZDpnQntlf7YSm
AIFvipUfUR7ZbtBU0YytxO6HtgZOqAnRFYyVU7gsN1aazs1msgNSVvQuMWWGPOvGOMOJoJq5P0us
AkZrBANF+EYPbfi1cHBcXa0e8/FozWC1zeQip5g5huW9ij8mSQ30AZWcKrNLLkvB2adr54SuKQUW
CP8SO4tB9IKkMYKZEqbvzOmJgFw1wnVmb9eDo8YrwySrQEkxTee4+pC5Qm50Jk5c95t3le5ObeIT
rNL5NclFv5lIYdyMegWnf5PEoPTT6TfP4pQn1mU1AY9TdwLC/dL0EWyndpslzrBfSrKDAI7vcx1g
8xKNH1brzC6St7m08GXRrK1JYwJrK19b5zLEDtCgpHuNbbiiznMZj18ZdH2/fl9SqpW6B8hr1eaD
msfvFJ31plJbZSv0d1ZQBU3keF166SqBDkXsQtu5eeAkPFqTsUfCLhACmphsHCbzY5n+rhXczugs
orWNIDWTHxO47i8akiPFoY+kqtBTLUB+iqx9MjLzpDhhIpqUe21ls2ZfEz3XXVdW1FkjDrghpmNa
OmuLadwnotGAa+3YNEHJUk171xgGON8eRPGilotnrpPGXnpV8trBPUMnKOqqOJDqlzyfQJND7VUp
mSiioIxoDGWY4uzkFsZzurCSyJZOD1DpjwrzxXnAO6WNUb6Zm+nkRPlTVBjfxXKs8aQ4HOQJnclN
Gzs2MCDI6uZIhzamvUOFjbevMbt9XjinTunFEWvpulEHuEgX/2jb+pu8cIpnZUNgsPlL0kH5OUbz
MCoKDo1I3GKNfkE9lK8I4LE2hawxC91Wty1CTzbpmVi0IxkAjMygLKY0I2xq+GifesZ8Cf3Blx1R
Nhn2dMtpHXnxOKSwC+jIGwpdfcqszBMWXFs+7La5MpRASGDrvwtTOdmTQ15uDmpJanE8d0AX4kX3
lsb4NCO8iVhwVQysbJYYQs0ZTQkNK1RSAkeamgzkv52z9i7cL7Fku+NekuY/sda+pbGxY2PzNJEc
Uqsh3lj9ypk9oK2iQxrbwNtigzY49kE7FB4DnQHhKmeeou4jgxPJollSAjWPksJ08zKUdsSV2LBP
NW8qhquWqc1VEvgc9bgNCmacZtGJXR4ND0rTJ4SksxEexzCwjfrXxIhAmhlZpbGFKFhgesyHS4Ux
i837BD6glDzqF16pkimBrNPvgUwTUD16qkPH2erUX6jpTN4k1gMiDLbdwjQdmKLkVWX6K56kx7LK
n1N9eFtCZAP0hH9VDpGJpD5adW/s0V38SlsnC5Cyb3O8dqrW9h5mom7vmOZWnYB41fEnqUAWvJny
ZIBRxUMX2kghca4r2Byh5s9u0eNe6RpA0w5SfgZZ50hepIPQpRdEOV8xtMptNA7vczIxA4hfZMC3
G1HgzlCel5lGgYHIY8kKENA9LYGRdtsyWbT48hzYH/LZrM7ewowSvUVcS/qS8qG2Mx2h8s713bJ+
l1P7orWU6lJIZEnaXWtJHPqMDUg1lffUhrdYKB/2lGackgz4szbWto2RPA3aWyXn+6VJshOi/I0I
twoW6A0Z4Pu+A50vjZ+DpnyUbX/RM/21Uygkh0Q7ILWGFFp5ExZU9u2fWKaflRa1TzeoYESNdKtV
aGYVZgmWKdhIKvIDY4LBU+m5bBPeWFnoFcKK8tJyyZWm8nXujfpgjXxDb+igmOMladB/iwgu/mKE
19TAPh4BVMLKByFTmbJnIdvMUmltTv1L6NA6NS20x06evTcV2RVp3VCI+Q6+vxj/d+2LFjYO9hac
ZfPKlIAMPOTJyUxQsOMBYoFsJ6gQcEh842KXA5P21ZShNiqwSb16d3QaH/P8FhmgONUqPgKEKfl7
erNVxdW0SDgSDBEMbNZeGgKKsRWFnfwcYcsV6xWU5tcY42zv1K0zm6+kpsDNTWgaFe9IHht/kPlL
dEVQr6Mc5fzRTX5sdtM3id0PTuE0rlrMDwMSMC9pU5q4yheCxuKoOhhdWtruHJ6wOjTDjzNs72Fp
XuQkf7We6Qk6e7CmEJBTxItER9nVeKmn/rrkZu3blOQa1zvKywXrv2QEWsFYt0kvY7sWN3N0G7Rs
1w+D9mDAaTJVTNi24Bovx+jkjKQNlCb9Vqps33WveVbfrbiPoWyJaxXylIrR0x3ro9ZYbhqkml4e
92vjuOYD1px9qJIoODICUhtStseU3lYBBSlCK46wzjeF8QyA/rUWcJjARHulyeaqbKTtkIi7mRU0
VMbp1Pd56ZeiV72lR5BsbZUUBIZtG7bnKNp7rUieoFTzEBm+pDJdWpX4J08iA80VwwwBbkS9hfwT
241V4q4ufqdM6b3EtlRfR8GUrVI8pZh/E4VC4dFPN5EsvHc0EVwknMdcNZYV6IpjeUWDWSDFZrlW
XGjzpvKS2OjgaG3LnmbRfVZnBpZgE9bsICno4aAjQ9hirPuKiJJKQuvD0KEpDja9hMF+lWnV72qT
0WMFPeuA77mszHqDoqGFi9K91qT0oWgFGRGJxLNWukOOwhlXLOrk2YHQKjUvRgO1BCun0GGgiDQ8
FDHXbTmVuCqZhuXaFCOhhmo1TJj89p3Yp5r6FY0znS0N7mCD6RYQhwX2nL7B9Jgk435MexpgK8Vr
TvQGh3h9b2qLD6RsCMXIjD/RaN4Xm6ycykwY77F9jpWCS4SRnc4VA/lN3nMRqDTj1+x8pGAvVMw0
Hlit1UCm3sD1ppsJhZCnoeH3JklGHWOthi0VclxB4lHPRHACj+YR6IDpL8aOZcfxm9At0+NyGXDV
mz0tkoKldZ4kjR4vBgyn1XdwJiQ3SrNTveaaMdvASp/bL/T00Tj2C4emItEFHxsCSqgVSBYEhAjQ
lIEd5WRj/ZlAwpPXQ1aPgrWOkThzqpcpLylhUrj/HdBOOoG98dhrv41KfBt8EP5QmLanZL9qm4Y+
qUWbHCVFEqJ1ZGMoNs4As4vALX0wcxalEvtZJftcQ0LqWjSVtjKxWdJNG5cbA4WuJPopQi2BDlvz
e3RgGykqJX/WGF5qqryTq06BMmFdl6FRd0oEXaFatE0vpo2uFVcjerfG7gwa5UiYfZM2L1L4TWPx
qqnFMxvYBOYEvWUzN7apkb4IgxlfWyd/8JS8q8QmwUsUxC0oigFSBQCCMyz+HDMPSpJa3cuS9kI0
WWUWR6vCx1LHNeurWpPZwOGc9SvvtLmXglV7Rp81mKjnLAW4FYr0JfpsIiSU3WyWDNzil1J0e7Eu
KHZxlFrxO1Jn+Ne86VUKjwbtjmv8tmvpU6k1yx+S9NtI1Xo3qDLCMT0Dj7Gw5+bScS5aYT7Q5AwM
fIEHhKOYkEOZ+l+n+dyYGFppkZwZnLFIO0jG8xB4dvyhG9L7xA7CN4fqFbnnc+fIPQ6xJ0fpWn9R
xbc64QVtMlI59BIpSs3Blq9gDvQgyH/MwLasPmCAsvA58cenpwnlT6GQJwCvkcFVpE0BPZjfSJu2
ZfTF8gVGfMXgrO7Jz2XN+hut9cL8tLpd4nR+W5QcIc9Hr48MRSFlyXWQQE7SC3MXR4i6aueIMALx
YlQfqPN5OtVBYLbE1wKGFCixviFDYBHZ1WEhEegYC5jS2rrAY/tcwn0rsv3gFB8NVUEyRcd5yT6U
hSVJmvzK/mhVtuVjCAVDi78yievQr6Y0j3Xy2HwYdXRVlLdIu3PGHUaugjkMIPiMTAadA5KaBwoj
L63bLxOYREey4/iGYZYAPzG8OMN0Zkzv1fYqqOApwk0WY/neNLwLgu2A0bVHUA6Znm8KVAdcZKhO
5d3Uox5Wtlrp+M6F2Qh5uyAlcuWRwuPeDvrWDq8hrUwn0h8NSCWlRsGwqhLMiRGECI9hDs44KZ5x
cE+W+I40xqCDo83uSILP6CiBmaZ7ocZvRg3GgUJV8M6wI/2oUF1TxruaUHexNd2iLjuUGTrO5irU
4beqvCjEHbGauGWSbdOM0xPqqG4+zXLEHmV2Y8l+EOXDPLMF+gkZ/V/lrd6qgv9+MlJ//b9M1v8I
W/2fRbLu/lRrmGn3n7/q/2Iaq/L/TWMNyt9V+adLPv9bIOv6b/58/hW7qvxDVhwNBoltWLqq/CuQ
1TH+QRdClW3N0mVV0zVSV8t/BrL+w7Rl5nS2o1uKrhkGGcrdX4GskiL/w5ENRFi2ojqqxSH3v0lk
1fh9/y2RlY6paigav8m2SH+1VcPi5/+Wy1zQsiE3LjXPjoKgIkOIsiOzN/XiBK/myBKMETuq0K8T
PNTkVpj9ddtimwLyq8b51JekpmTzUh7++jalR374+dJI0Trdq8eFsl9jjR/b+pBSjXX0G3ZVl5SH
mhppbQ3o9GZMihYqXqQ+CkjJ+P7zgAnqDAOP9bF/3TaMAiU7f8KJO5rXuo3yxTQz66NS3lW7+qZ4
e3DdkYWznqfAdmR2Qeqtjm4gT7wCMuv+0OhfG5iahesettu46r3Tpogsf4usIdq6a62zcSU4eOyQ
y51L07/YB7Sro53PLoRc2tENDH0IgsA30g/KxyI2T/lKfO/j+o+5yGz2aXbDZvBiNC+bAv/cpqfp
sln/XhIbm+3p5KrQVtzdLgCHGHlu4N4Cf1AGz7/NIyAAOjiGZj05po1pXdxdvxbWObgF9MQegsvF
LxV7f76UEGDP5zNKZamm85ENf+Qy3ycl8r04tQlpEduQzm8s5w9N4fzZPGy3RSxdNyi27Ku7Pe1c
uyx8dxfEYfhF3ku4Mwy8V7N1tLl8utst+z1v6+5cVTJ5sk9BzJhmfd3wRZ7m+skmuiCbb02HyDsu
2cvNJzxBqRsUzXIKIuBUjMk8Ht/CFQouXz4DSdc/n4GZDq7//u6Rg4I69diyyg5NDphpqXZNuSZX
0V3KGKNyBVkjwFaJu+G3Y8IebHltIuedOfXwodT6L/Jb0SgmAy9j6zbTu07JylN9ut38OHwsldT1
L/hy8bBe5i7bO/PyusiwmI3il0sXQb74T7z1KPU2vK/3uz/ME8+waUZfEK4TxadJaiD0RShdO9+/
OPIS+PezP+btrnLPR28uat87JvjJSICDQpauK/ExJ7UDviQZxsUW8gGbUr+hW+EGgSzyHR92kEft
yRcl6qRBBPMC6j+IslDzR4Gt3naweur7EZNkwBVW2suW5EHAyWLMQagAcG8HNhEUAURJ7LKG5wcX
X0Zc6l/ObFC2HBQQKycVg0wUJzj6aM4vQKCIoUqH6aGa2Xckl8QUxyBx0QXXW/9yOd/PZ7VwNuf3
45FwC9pSfAhag4jKPOrCqGjdhjQQAuetpe25CMw/Acetby/Nzr/czr0xHfz7/dzE9cP5/SxooRvS
S1cNQehoO5ArbWK8KuaFgYFLw3zwUnN+cdHQ9vud74TaliMrKPvF92+8mKb0+WV5zn7Ff4cC+5nr
KH2Q2YQivrU29Rpy85JdoDhmOYA0Q/sM5/JRqd4kbXwcuoow2O7RdbFkKI/BLmA7+B6QMUA6RE86
pMJzh1af7vzb/XI/81F6Joot/4g5zZWRuYniOdOr9pD1+nMXz8xRo9Vxbfwxm/mpyu2DIqLrWhS2
GUQr9dn73u+HpdvvD8+HLdGD22hTmUiEoIOEkbUjNbPe6Dqto1X/mUWHaOkekhTxS2wCVcdpyeYV
ABRC32yrknqYFsneVOqdRUzzqJLQWc2vm5Prqsm05/hGJDZ7ZvjHjXghuZwd1jetX44MC/yz76Pw
9QQuYJEQmwvczWnTpypct2PW5Bdhe4dAz+lWkKaFbsuSP1lSL7xZUaIcg6eAk0fJjL1/ufslHDBO
CHpbIMjO1cywxexZ10UETBeCUEYPQSYPwL/5mmlwOLI4RH6c2BjAjQeyM65LRSU0s62gYOGkzxV2
9c78mBGIARlCJldvIOyoV3aaUm7lD1s8dlpyCNynoENuVFqJx8JXjznH+OXilONLZH6UdXaY8vyL
YEt9Kr83rj5orK88G49ueu8t+pFjLHeO7pOv6+Xr+jb5RWlffd/n2OFE9i3p0jBPZDWyWLpxwLTy
wxQNkzc1t9CpfhP2bPfg2vi/aZVXd1fZ7SOnnbRGebCcsf0++bxeXeHwx72v8Kt7c5sZVeCQGwDe
z/P9cz60h/P5nfZIuqMVzSJxOXveXDV77+h5acuYuMNtryqvViV7RcwiU2j1qz5WX8R+Mu3QwPqU
OK4ZBEpPIIhPfVU8BVwltT3vUOTe+BzVZuH9v5wBSPIn7+9nFBfikEjLaXhrh8pn34syrIP0xMRt
ExNQgii8AFwExJ9i/2ZVjhsx/WQib+TP1dojkPG9kVJrcxE4ZW3/7u5OAb3Ng/uUCGcbPEEJM7ec
/Ag9X32cgxovFrkqlDkYox8MsK7Imnij5A99zTLWepVGW5yxja7FOem6fW3mby7Eivo9QFcwPPxc
TnOD4+fi5/3tzEm5suI4971E4iXSj18ZMkMFwxrME0SNqy8w8fAcNFUP/ICVs2HJerhwHbW88+Xd
R8Dge+/850l+k2xyzTwUDhRJi8FrmB3Yn1l+M9aed56SbuN57JRwHzDN4DjgM4Jr5hH8uve8Tgti
+nVY1kgsobFg3Mw27av6l5SGH4ullX/VRz9FUuyMaJ713Npkhk6jTlGKEqsGj/n57ucx/3nzXw/5
66frzZ/v8BStv6FHLk0Th47gWveUuf3P+qosRn78d72VrEXYv91Z4BP958+biMkCV1Qe8PP4n4f+
3Oz1dZg8RdG2SmRKLW3963YSFodpLbV+vvv7vp+bFk8Bgt+/HvPz47/+9d8PFyUaKCUX27oTanf8
qSLRyiNR+vn2510LYcmX+wRay6jq6t5o++qQry+P0cMQ0puKwpByhu2/JBE0g3yBiOJhLnquRxSl
P7cRhb3FzULQqINKWuej0im59UcFhAcmDQR1aqiDsltJBFmFiSkrc3ACrclIU4cUbTfLuRZy9SAi
C79pkbDkz5Hg1OzrfbtwDacyZfpVd8s+0udhEwGQeYZhoDw58xNGPuP5554yLlCq93l2+LnPbO6y
XcEwhpvAoHE561ilLtC7ukuCshmiWyW2ENKz02zlMKs7ixTHdIaKbtjmDsplyEw7Jw07iha2fHl+
0PSqDFrdjJ+Tni4bHY4mMDURPxNsjvY1Vp5NY7YOy0qzU51Ie+mPSdJPL7nRly+rqOU5LVewfPVS
RYrxECoqbtjVEB2StX0EkP3PLz/3OUo1eWDQEI2gCQTjRH/FWokOxvolMjsdO+dbzoEMjK3cN3VU
wNs1B3JD5BAQlAY4sSZZmcpMIVFnsR6mVMvP+px+65LauSl9t0cuh84hXbl0vEvZZ2o/WpBovySL
1C57oZiUE0dc6gUYVIs0Visz51aITn6odef55xZk2+R5ZD7+c+uvL0CiwQQ5j7I1Ojc7Sz8rtTNP
KYIlYzZuuYPOOcFfFPSdZNz6qFhgnUhYttebCp2f/Zi1xubnpmSXyimmSENkRKoCwUyP2qL1j0aU
+vrQwxdOMP47eqo//fw2024/sJAZGH/5UwvK7TaOZc+Z40dJV/lw64gGUrl+qdDObFltI79Khns0
dcbn+s2SW8YnU/Y7rVnzk5i8+xQ100dJnyotNMIN08S8NKkTPiSWjop6cOa7rpMc+vODbv2BLrR9
X0mH3mTWZpch+66EDMUfIMYPGiOuhuOMuvgK8nZEK/xKqGRxJe8aVuBSvUH+0wIsXamnA5EWKIcu
k6VpV8ueli2qTFxmeLivP/cNam0dEjN8/bklitJjxFzdVhqFoiTS4zCm1pM29QcpTMunhGRTEt71
BzHE6mGYmhMbSu3h5y6rtOc9LBg6tSK5G4Y5vSUtOyiI1uOlzDt5H1lxFVggYw5pKU5NTuEBog/L
nKovJxtm5zY3S+e5WA9VvTGsC6/t5gCNV7w+Ro62ECkE7J7sFZMuNjxQct95JibxZTbW7p+bzmDE
D6PQDoY1DOc4FNK2USAYxqKX6R7VypveCUq00JGgGeX2tSrR0OuEpX4uGntlp9KjR2EZuNcWrAY/
PyCJ/liI2nmxdKKRWyqWuTcJV08N46ZKgoZYurLwEm7qcszxXpAHgKXiBmBLuc3+z0+6wimDYa4w
N9jTRXFi6YHpnLjVDjPVUQKtYS7FcHNSgfMyZkIxT01M6AEQS9UgyzDPIUT/fAkdJwlsLdz93K9l
KKWq0nwklsY8Tw5CsnYF2lQASFxBMPmjubTm2dSYo00Wp56eDwVrrd09DI0WP4uF4ecYhiAhTYDB
zhqb8INn+PlC9PtHazVIylbwy9/3dykx5ktExnLb2nRMRQY6ylAQUc6j3p4Gc7jLjPAJA5clUjik
Xjkn4xt9dv1B7xsITLZ4Rk4Px8QxQftMK/jWcG5Sp5kfsDwcrzXm6AA/en4TyJJZPq2PXu7Ako0Y
huFCkT+A+sQATvys2tKwazDIBgSCkypjMprzoy7J91WU2ZAII4OYbiqRqkez3Sllc/77O00W/36f
kePPy3rEjzvcDsAfESseIcrOXkW5fleq8NybGcFpSe+HkPY7LwuRclct801dZeocIVu8yBpJqf/x
Hfbv3NPgnritgxQaMsx0/flC5FN/trXF72H2XgecA/sxQTWUO8Qm20Cxbv/F1pnsNq5sXfpVCv88
APZNATVR30uWLTudE8JOZ7Jvgj359PWRPrh5qnAnBEnJmRLFJmLvtb4VegSUlLVnwJhPhj1PXwWm
gy4uaZKbKCRUiIEGLBYujRenDJxVBWAfzS+bsqzjvRM7BEI2KmcX4VYLNOAFmYDegJ5rOq4m8UnI
BaynorLkRbYgnuf9QUo3O1W84ZzqoXYn1/YFa4P9joBCxWwtltYYmKdB4LLIQ+LrqeZ4zwYOEnwy
aXFEAVaux95BUag4z4SX4CEEGEb7K5Tvlo+TJmzCdq/I5JnZ0iSyjsMfWUlttCt6ebFomb7WSIEK
pQ9/6Fg6j11AGKgCNOwOqu6jxxijqo31hUPk3GWjJO5LE8QeMMdDTLY2oop4zNbNfhlW1W1nRhj3
w/48bwIf+DPvmhej5/Q70RL1uI0qugB8UO8psA4iTxKYrmzoQ92dEJk9zS+5IbdGNCcASzNrmhZp
tHJCUkpzy3ym045HUT53esDG78jAnQLXAAdv3BVvqluuIIDKFyOurSdIYGfHyvO7To1JkmfQFHt/
aC6WZeh/8HEvNUTXvwSzy8WQuhXT5vyThjxN6SmQL+x+Jxr9E4x7zctAniBPcsM+kutNrwsYW9LZ
0iSbLb6Cd6Phkr4GSm7F+JuYGmHMxZOUqFjlA8NUNvTWh1uo5Wj8UJK3ZfvSoaZ6d0KhAy1Php3d
FfJ9UiC4NNXf+r4DRx1B7Q20L2HGMRRYWdxK5+Z0VC6MIIz5ISg7kSFnKs3v2Iu9F3+EOQ3Lvnya
6WR+o382EM4QcySIcSQapJJB0qHxpP5Wwiq023EbF0Nw6BSvuhpJUV2BzIUk9wDLoLVqm4jyA81u
X2D3g4K2iVQN9LB9QT3i7JwRV+f8KmkbxpqICcZOCo5v4fT5R41rztBS+8vyAcNkfq+8RL1OQiZj
owOBEvHVzwgjtgWOByMs3lqkYivOt2xvTJtulH54jdJf4xjMbGDRt9SCg0HO7NkHBMtASJ0M6HwH
6KjnoDH9nROXurXVBcIhvW3V05hgkh6shBFKZYBgk84HNsRN392w/xu30bL0mzGtaYR3oOIZD3/3
S90lBHOIMOqJsBPPXmY+BaRNfQmfeE5DG99tSTRIoAQK1Qur3oP9KGltKh7ehj/1aNo/GJav+eH6
s95zXSEsNRFJsEnrc4+EMzvMW/Mi5SkBPGwY1sj9VoWnIJyklqTRaqEqNJ/XA5rZRWpZ5onndf6W
8swdlDJ50fzM2RSSYNkkbQb4UqF+QngxcDWTpOzb1IIiomAXGhgPUyvUU+aS9g1lrSWeJHB2Veem
LyVKj53QNXeJAHNTqiJ9K/WQfm1uKXelDbsDrtx27RKL8iqwzZSKoz3McfRPaq+jbe0K/ZFqUD+B
zSAaQkWymohnSx8l9qpX6dNFqTcwiIMmFkxr47Tv75rf0Zr6+75glIeRFtD/94bcQirX9xS2OwBn
lS1pnCppuYrs2j4H02Jew9uBjV78zBMyMMMWiYSkmUC8QMsokF+Zw1jk7S7sh4+S2t85ju30JXLR
zMi2x/4/bfY6HGIraeTejDrjOi+433wohq78a5calvKKbBLCNI7cnuet7wFWopKG6Fqt0p2qi+ou
+7K+R9bBioS/R6dIXouvlwe7BDE+CCbkuKryteUV9rMMSYNHymu9S7V/weKo/HG1R+MqV6+w4qc2
cstbLtTzPH35z5Zu1vrDrnob/jXT70k3ovQu+GTPJlQqidRhw88ZPMeuGj5Nr86zonmmVPQQb+d3
zPvmd2QV83ORlDBDsng/zxkQp5405sC3ec6gIQhaYG70T/OLccg1P+JzpQjLjCIp+2gjfQRdTEmr
LaUglABwpuqfvjV0J79U6ERDtXytitLaFoZB1uS0mdLUX1lFleyVonbO9P4weoKvBVuZvcsWbAQ/
Q3PKvWE8K27H0KAFk2yUdOlRFzEV4mGtxIh/s67O726a6jtbDNaWAY763HSYJCDPhV9uhZmJBAQQ
2QwFgOwW5BgN+p0rTeAAIiYUy4K2B9yqkYSrNxf25eumMPg+yIO/8Xd2LGH9NiPRg63Wbt3aIxUK
duVyZpnVyR8JT5OvMAwX6WTDxfSQlSdZDhw8CSUM4cbtL9noYkYO4QA4tQz33P434PyGY1X4/yx0
ou/oZUZ6f6yleSX9OgO8FjinsetOtjTgDcybWUzqLQbJVvoqzfwariW52tTGas3GZTqtiuSCpW3R
lGF9whMRQDsNeTjOCwY7+bkaIUzbjUlYfOtjhTeo/iHxuiswX9YmhfW12jnVXa8V6NGQqLG2lcZT
m6lbc6w14t9042mAnBepH4Ztr7A5ACQdgvyStKq1qSu72bRacBeMsa+t0WoPxYjuaUXE6phb9gW9
z2uniKf5dTndX3re7U7vjgKxlF1DTUmcKzgAr4YYxwsT0yniYtSeaDWZayY5b01u5Dt9GoOMFsRi
HAYtfuR5tKnV2ZVS+VqZLshiuiDz3jI3dlNGq3mfRzS8K5L63iTeV2rQTEI/T25fhzyjZzo24eD1
V3Me3IfC3xiBcS7DSH8Mnsc1iZ8oscVOeq7yBJgueW6ieG+GsfGG8bA+9JZ4J17oIVTqFTkzUsoH
G1OJ0838WeZPoHKKpElR36wMm52d17811xNr3bLKDapi7rAFWM15Myh/xkqRPSmZMTz51XH++3lB
WwYOoFnJeO2k7gosE4M0f6LD1E5CMsHEp6smemSmcyejZvcjx1B37bikeEghlQYikPTqi1PY3RMZ
M+vRZBAIF6Ncz7ts/M4vlQB+k1FBXWuSvCrEM2JL+ChENEgN9sq3FXedcK4YRZbihJLpyTQH59zk
cDtQF8oPOaUt+KTmOn6G8rYyKYqmkLYyYt4wYCqUvLQ4u4FryG5WOdycpjuntuH/a6Egh1pnDuae
TNZX7jTx1/+zQkEg+d7Tpc7GU/x2JwZOJE3qYjcfTmZXEJOkELsoIYQhz+Qfa7pg50WjuNrRsuqN
Ml+v875adzAhlrQl1VxcVRvVSTPNKSzMTDefssfRM6un711tnO1VhgF4A+dlkn3Pb9ull2jGMXDG
+AdRDDLQhx91EKVHJvzGMmD8uWlBwW97hPJMAAjZwAinv6UKlYUOH1g2WcACT5B0CyhhnfcwbDOR
gP0eTXLGNTdt1hGQXbQbKFsd2wg/DTpWoE79d10bCAGbz2BX4qw14dtpZaY/lLh09vOmHLL8AvPz
tfZcBpGpU67turSwig/l0999jgpCSI+fDCc/op/K0KBIF2lzCWHBjrTNkEdHTKsU8aYbQOkM0+Vj
l2T1RQTPuqr2K9QUv9nHTT/sC9eM6OO61sVG8GKNSXyfd41YQ4HV4EOKTAMDi20px6YO63tfDJ8O
7sHvrTivge0xysNTUwbPBsmZB61Aj5MhWsS7XraHdqIfesyuj0FPW3b6wP8UOXvwhTCTLHGEuH6e
WYjzQiAxv1EbQAjljMcqbHepOYDuU3sVFEnmwvnFy7NnDF68xb7/nkChuAJz6l/beOtyW9gNKv61
+fEPyvF3mJfZcd5CtxpdBeBEcUd3OH6UGlpK8CrtcYoDurdTpPT8Ql7FhG4UrXGLDGhgRlSX6yTT
iefIAnQ702LedEfkNTmz8o1uw3tuTAJ6LKV4z6qSiHE7+ByEQuaJK9pT2JbJpYITwUEBSmGl1ovR
Gv+s/d3XFYRg1YOF6dMO7rZugQKAzHfylDo+ap2eb6vaF7e0Uu1lY6bjgUBcsTJsshCnSbxmR0QG
N3GwV0s3fAoSY2d0lMPLIbJvVj6Ks5ZTX86kNvwkB/c5n+x+NIOS1VyBs+ZxmpK6tDLMTOxGQ54M
xVN/wACzGRtDqWNqEVI9FWLt4ujeIGOtX5zW5klphu1vYS94EiMvNvVqNY7YVUOJdG5e/N2UdkOs
ttGKAZNXCWjfGOSHGke/5hW0DP9akW7yElMtwuQQXlHL1/i0r1lW9Vx1vvPyXfHRGzcAXBgrhNjj
97c0M91/X/tmmPkXCnTdui/zbq1Dxr7Utn8WOXVyOj4HA3rPlVEi01nmaCvTwU6mWT15j4r2KDrf
xaquNd8PgWzaDHwj2FjJ2TapH6noOXsqJ7+H2t8NaMt+Oha4qZHKFjoZ++YLK9vFZDLtgV+110Y4
4SqsEhir3KTWvkBxgG+nf5/XhI9ZlCkpcLNpLbPABE41JEKl1XDXuJlyHJAsEkAaDz+sptCWSP7k
sXb64Uf0lJZ+d3fbwVqbGRICNOhooVtNPQlDic8lniFUoem9gTxGNJOL95YInGSfyD54DqoQlX45
ojgvrxQrKSfi4mjWRh4y/IoIEPG15fzOuJlOSE0laLbQ94VOVtjq+/JM1WwfNDiRtYnVqwvVOIIU
gGATOUdlGjMptdue0giRHKgxtsFd1OtEMLXq/eyflwvffjF15Csouaur747VNd9QQSuuEB4GUHke
6CHgLValWV++pKMbjCOVyiagNsbFVXmt/hhl526SjklTRazuw0l1d9N1DXUmo12mIU8jTRsBltnY
ti+Jp3GFGkyYXUa/XT1+5bSmr40d4erpVDyPIw/BuuJSHaU7oDMm7nh+HkZqSBp90Ppn1TQpj0yV
p8Ykf5NxzYfuUWH1UetdlcToDq7QfzKK0paVgt++Gxxv89/W8oQQ87+v5h+BgdnJ0+pkWPSyC+EN
yz3TFPWUG7QKVv1YI4pIbPxSDNrKIXwoephckxCMahF2OdapwCfaPdGuNSaAPYXwasfzWr3lfvPp
lNrdt8P44RTgv+a1DEM8SuZxPI9tfQ6nyX5nhxy+dCAXZ5r2zwWAeZ8maEGFv+TU9JFqUh1DFwu0
npK1CmusWI2uVW3HgORJQ/OTG3UAcv4ko5J6FDGxvR5lJIxZUyUJxoX53CfIRb8LeLv5cddOz8GS
ieDOqbGEzs/BwpDt2QaqGKwSTcOGboZ/+B8hy1pNf3Y0tdgpha7uu7zHDhpaRJhBGNs4ITfMxbwT
VuRi8OA31UoGTYv/vQRzBqiXgEA05+YzSAIk07VFL4hPNS8CYqK5+zWQoGEs42q2dq1NSBxns/xh
nRPDpSoUPdc+PpOYZwSkKq/a4VzACNwFNM+6gnTwsLSepTIBCrs22zlDWu6aVoGdk0TeiVFv+9pi
nVIaSmde+nABSl1jwV87sAi2fWBYz7QhVm2hvzihb32NtjNNBLNPUyUeNcU9RLLwqBFpwnMyy3X5
Nq+FjDDeupb7JYENGsBZMlHcCTzs8reXNkZVawryb9WqMs9tmHe0HxXH2Y0JRgRgqAxiOKkjz1Xf
MWaVwL/zdvOd5sx9aSFrUkm6Ur/rGZ2OXlYAFjViuYbpkhRF+aUG+i8nlP5DHQH3OTKG9mmF8Fxs
jRioxnN/2R1e+8HYkIIxrukXdSjoUY3Na4hLNnE9ZJd5qGPCdEbGAA8NnW56qi3IDTb/5Epx8Ntm
VkFyndEF0GjHu9LYYhMaSfMqFetKYLPYm2OQbQxT7c+DE9CtmeZw1rQJw3eflAg9hKPUS6pv5XvT
3OZeQ9mn8NjAhezm3ar5X3d3zc2haPSUKflLm5ThPcaxSH0K57uidbvMoqhkpcapH0Xw5LZRROlM
MZfSbMRrqRqCMHjUU/NmkTHqahvZHk0/27WGG9waz2Zg4qXWV4IMI46o8BkJ1vEpJ+TaOpIA3qpD
8GI7ysvf92qpuuJhnX+4CVYXhVrtkcST4DkzoWZQV8JLxvGg30jTB3ccFq2kgCQW8owzO1rJbQ3n
QJ8bw0PUX4j9GKf+hxWE1Ul+d0ZGpEBl1l7mgWNgaPohU4NgMVayJSe7n1ImUjxBFD7do9G5A7PG
znaLozDE5HdFkg1QtgUgzDNTAow7zA/iUi8rTr9+XPY+qjBbWD9jU95z4bgPzwiKLaRBvKmaX9BP
o/3Zm723SsdeAy+tNjdKG4t5EPs9kuUZsm8iSbF9GuuaJj6QMfaxHPRDTMJTTJ8nAuK6Jh3Ffw+C
4kRBon8uOo/MEMi5SEiTAISDVqwaJngIO3Prh31zI7jAWcMUSEm17m7icQAjimvHZaKrkgkNuJYu
qwEvhEfgaJ+qqYPbQiFfepSGQRpEf+ZjOy/mQ226vHVQgsv3nEJ33J9S1wTDBwjNcSoO/3pqxRF5
4BauL7MalR29r/aF4jIgKQWX3bwZTt3hUHP+zFs+Ia5lb/QXAKRgHVULx9981UtdyoOWVj8jzNbI
BdGAYZu3bxLE8w3JeW8aN7Mf7e9FbZmPwrZIDfzPrhRZV2ym21hX4q+S+3quW1/ZiGS9wsy9rnuf
6VIY4NJOzQJyynQlFIlDl0if+trTLR6VrXZsqgaeJA90IAXdeZ4kYtLEZJCI9qxNRTaGe/+8+vd9
81uqpOi+3zK/4Ftuvojhi10cnbqM0zZEVk2jnC7q46cMIcS8lRekmQeqraZHGmhwi8y3Pq+hOxm5
XI5DVP4Jy/Q2FLS8owLnGF4e5a1OVF5Ue4uEpMRcBVlR3ZwsGjdMt/NzEoYGCAfc2d+PsQkMjy2D
EsuqsIdzZVotiUVgH3VLNifagOoO/HaymseaKSyPDWVx7htm+lx6eF+m0Uti9tkz0T1LUZkMLrHZ
AsGpIVAENoi1qQhCnZnYxXlq2Y3ekyFjwILTC5ptWpBdcwzs079ki+6fTU8V9XNTxkv3P7vmP5jf
8ffv/YBsLHI01I2bEUZEhz/dcr48ojyFGjHv06ym2VZmDDnLVIM7Y+6HjEv5DqmQqL26hGSeuAVT
NERWfbfCS918IF4GyAms9tn3kCTi7fBBntj6c1LgeedGaP0q2vKIPTD40Q+lse6J3TgKUBT4Z7qt
pRXKbRwwxoKdSn85CpEeCVjOwKcPEiaksFppKuq9EQCImYU1szTE9xrYtq3+nmN5f6qwYM6fjIxk
uONV7B2I9KvfQsHge/rELhoQOpRRu0uEjSUXoMlcS4gOeu60z76ulE9tbTx5taG/IRSM92oHcCDg
ZFhgXhr+KXM0Baoznka7+Sf2p82wNbZkujGSnOQxdU7bmhD3w7w1L3SfgZJeCFIv5v9St3TSNhO1
eLMxehk0chj6jDygJZWATDd/Q/3RH+DpgQl0zm+lC4ajqQ+fcynzvxY151fMwL6opb3koE/NZi5x
qIVc+HbMwK820PRNW/+5FzC5gdGlFpd5l1J7gBDGuF96XeRsQ19ViGRD3yE5tVc+xvcfYUTIdf/H
0Dvxqsu+PRh5TIbStCkFsuTGcLAdTpsM2OCM+tLcaY5CplJlY8X34tOs5gmsgBGSShgqTCoqh3Hx
AhR/ojRo1V2FI3C20TrXLgogJQsOGFzNZ5FIbRd3wM7hq3on3+5eGWeUoEHwjFdQmXeBSVY3hii2
DR3ZuOL4cAOH4ehVSXmc013mxZwpkXrdv/YbmjjrZhgg8EKikbeVsUsd4/WvQoOuAtb2bwFHvaWK
0J5nYce8J5Rk3GKMRybttjSPYrR9Yap7TJSEqp6sSgEZ4uo3kQ36rW7waca68SexoVXkapM/UMji
oeMh9L0276sJL7V5QKFjlNSFJnrbyPc7WAYFdb9KhnVrOuqL5RAAHYvC+UVQ8NI2cuMPjOurXYj+
HVPOuBSx3a0dDVZXZIj+gsoLZV+qFe8WjOZl2JnlUVU687UChmtsXK3BFEi+ebKC7YAXd6oA6Q6k
Pl8zV/jkGKHLQVtzrxguTajATQgHjxzYfDzM++YFaU7lBYLgIAyyajIq4IlKCsIiZpB38bB6wIXt
b4GfQa+GgnnQB+PXMFrhcx3XwJf9WF/7KvOtrtpHU/x6SG7Nlkenyf1DRwuSjiRFzdtN3cHEFOD4
CyYOlzSuvIutIc1rc3/czpt/XyCMQl3wQ/wKqnFYWsmQ3eYB6LwoMAhTTieSqfCR4zHcz6d4nLJv
imOhEimJbvDW6X5z6ip1P2/BusKPD1aGYRwnoi+9vRG6tFPn81CYYo/CAH97PUGCw4zEmL9TzHnN
aXAwkDOIn22qxQaWd6xF6h1KxBUelIvTXFj+ri53DQnEoiVyDwXa0o1l+En745TFdvZKSY/U6qir
tqSnFZBB/KR/qoN2VyJE5NmjUu3T3VoSK9J7lzm3al5UaZxsAh+G+/dNqWr1TRWE7b2j0bL6b2u5
9BKEQz0wc08r0pUbusoW+M2DQsVU50aq7YibT0oSplZxi/Qa8ruq3Krep/HrW/Z+MER0T/ruLdAa
pBbTlp0hLQG0iKuYrd7WfrtYmzdhKI2TA45k6Tl0OAfb/lnZZXHXS984lbQtIOBRb/meo8sU/7ta
ty2CykKQ1qcS/DyNbBMz2LsQbJ7JRo8ITqrsnQ0E4a1yKxJKporZtF+d9nfKWU1M4zIf8Fa3iARv
BrI1p3p+YFER/qfzIS25n4+fNLzPsoeg8n2c56Nbt9gKpjiHpZ/3f3xH064dJtQ9RihIfdMTXOfn
+t7EBOWt9W6yuFKFW+cDYRLzIGneTIjmIwQHPHARee0PowMu55QMXDJEaph3s5MPC/dWtZMBlN7L
R9vg2OXRdTcrXT+IjIMz/4GpTrP48AGW8ERiS7LpXCmBPbfRowj6awm2/cN2G7rt0P0vYDODK3x2
UIV4DZeh3aaXrIvPXWrpX9OKMOT3yjDt6YzwDP3F+BpYEb5p0hSN34OGGAGVTMwjWUhoD+LgjFLU
fhqB+r9E4K1oUOZv0vPsU2ZiMdend2lpSiW0oNcx/1EYwC6CPJwuWpbbhp91T7xPsK/BX52lCnCv
a9viySKFZNVR33u0E/QPCYz3M8+1pyHtlT81s5MChRGqPwEr2UaoZbjjMfL74dYoOF+ztG0/47K8
upHmPHqReFtDSnObdO3CVMbqYWLY0TQ9f9JaJX3EcPRbCjpvfhn6F8uJs0WTlc7L7H381f9v/3d+
y8lSzbP/xVTolodZXf2f/zEUfXLBfb+w//o//wOSkgm4bpm2CcHNVBUFG9+/XXJYcb2pBp5gi+k3
LcTFS+RX6qnkYIHHRxU7B0r5CTAxtzGL/Cq9MdxAX1VPhqTVUgcPDDfqaQh43GCDsZBxZWiA7Mqh
zSaopTiIhMaO6e3YqBQuanB+07554RsktvV5foAbTdlItfRjD6B7LdO8f6V4RmJiv1brurjOUgV7
iF7GaYvfSC5zw4bON0uLTS1yDhNUIp0UqE6th6doSZoCk7S5rYju6v17uE6jS3lKB8UmL8c2n1qX
Kl1YFHKLEhMQ+gB8109Jru0LADa+G9OvY2aUtBsqRsO/lB9WAAcvQi667NWekxHfCJPy4KmdtgLf
JXJg4UBc2s+don4spvSA+DE65AHVMaXTUSrfNwZ8yR+VqWb3umasmIv6oecmZeo6ji82H6q2xDIO
GJ8sUHaDnYpYi8nYKee16VU9tT+dPCh/TLu/3zC91TAqYwWRWF6LXNuoatp8lDbNBQiR+RNNHrG1
625vZENzk21JpxYxCIUCZiuxN94CmV6iNm1wi6SXMYiSrQADvB1bqOpli/7ILIrhh2hyLuICxn/o
nG09t7eNGJq1lf3RDqLk6ESDiZbYaM9RSP+tKdp6VxbOvjMZp3oO10kf60dzXOVqS2c6yEgd9ynR
QNhRI/1oKONvGgHVKs3jP31P3aUTvzKN/JnE96nf2T/HRhIpmTE+t1R3DW14nRTpxxhiX8LmKTSM
x3mpvRrtT90HXqiWC1k2U/V6ESsHdDAWkRhO+OWL1za6tuY5mnDy6rGLbjZmZ4wwEP0uGQr5XrN3
rmsva3o6Y65QslsZzFiJsEZ2ErQXBEodncecCQXtbSRD6lrET6wgCFS1dQXKOlq3+cGkuLQg/6Q+
mD9VYy+HbUGaQbZFKx/mENoPAXkOD3weev0nd/ZVh7V8gdpuoaiv44ArngLIVm9vdXLFbxn2+8Rb
VURyq+tsQnzdU2eNXCpc1vIFMb5XPuBYuqRnV9GZh4w/UGRYDi2BeUj0xmIf5RU8Xwx9yAo2IQMc
o+o5dIV7GDqNvE3SUOkMGoRNlDE/s+KvW6/Bqpdaa/IwoY61CvZ1rN2+N6BColJF0lXKOM46iuG5
qT/N4S3vEOb/SNNndXi26k+3f2anqoIJa7eR95nFD0U5p+5RUXbV8DC5vPka8W+1obrfVEufwMlQ
KZetT6ZFi+mzRyqC+LUeVbyEt1z6e7988/rf2UQ89MHb2bey2w0oOMnS7q3PoDtWzptsbrb/DOHh
vNH7N4zKi1AnfrnWSDnfFNgsq6BdyWBTZFdbZ3yBS04npuAR0MVFWKhST8hx19h3Bm45jA2w3H3x
wKtpZo+eYDA/31XFc4iFLri6zZn0HS86a9G1aLbjM/FBvcBfv+rDc91RZt6a0aYfL/qw6cb7inkz
OvcHSiGZoiEl2TtdExIvw43l7luXdvU2RJujXpZ+eubrOcY+kkeZPdn0S3OBsecpKz6nr97s+PyW
i8AtXUz4AkqbUYQOmcE8NX+wuxnZKJ5YTf8PZqjAvfG52V5a1rvvYL6Iz7m5JxSht24ZLHDnxZUc
gotTLYmun/47CUDVcV9c8+ZWPxWAG3wYzX3HwLOQiPkzsTect85b86vXzBXK/GrHG0MSZbviyFE3
PFbqua7ObgFLfRVlZ6sE3izufEcMrivvt2h2WnIu1aPufo5Qbz2iwA7c9Al+yiG4+5tOIIlzvxKm
sXuzP7r5uRw2CuddtKSJQWQIHQ7O3CtSyJ1aPam6upTZb5cvzni+AdgPDnCBGHQxOEs0CwjwftLG
XAgvJbumWZn4GUH8Lbzkt+FdXPmE45gT8DAA8xHJQ+keE8POvVo8b1aKIMCcL1DYn5xZfEEnf3O6
n2OE/Q2tjjURUbGtrCq/n9/Xw7PBOOlHciFIZjUrYzER9AvnlX8KIDc+6F0k7mb+MPMnJ/4tVU70
7FFw9qXdT7V7y5LNmF6nf7OIjAojY1VBmu02RfrYAA9a6MxNsTR65DvYzq9hbdGs87KUozZOA33u
V72fa3vTBI1ZuicgM+7Cyfm4+kAwptP2B6RU/QGlyAsee5ULKmxXRgcvK0RQ69MJs6KsXzGYAzof
k31EcHBRVT+kqcilFo+nAkNaEau7IK7pKCl3t4pXYFYcZgyw0NbBoK+R+RJy6WN1CK5pZe5hfhCD
g2pR24A+gvQN7gTJQzVuElITrdaFM+SgZw2vrvaC+25TpZwBg7Ga0l5qIic0e18RKpUo7y7gY8J+
lh1d/FizoLFxyhOlOHIm0l8UubdfWP0lLTnmPYRt5ZPwCqhx3VIikM4am+EIl5EKHLzaxQ7XPf4f
lxC73nqHzWmTsNBjNXJ94E87KrJHPpFl3Bx6/qV8o3l7VApUxpOblwdORRUTyhnVYXrP3MWokYuS
s4wv2Nf2ovJ52LYojR6V9qY3t17/mMSM72X/mXKDG1IgaiRURQw1SsVbysHnrvOgmVIRNOHUzaqA
y9VxCvXAlQS4HIGDn5n1Bgbbyv/KPNwXyCY9WuWJpNLR91stU+6kPMYoBWyzWFQ68n8qZ3rEo/zV
T2hXcFSyyXJSkZbXvlJw0o2NNuLkvaf2XW/vqvwyjK8gQgtL7nS6UoxfafAKGIme/m7MzcOQSbm2
Le2sZuKrVNWb5QaLoW2cq+I15yQlfwKCEKZ+6yRbRlY1Q/MFTNxV6XKHr5v66IpQWzIzX1PSbLZ0
DrEilc5uSMC3AACMlw4+EJX4de7miw2p1lUPUbEMmJDDQAZaYmQGnhb6lSDA0xe9zsdd1wQnR6Gb
9R8BxqzHqOkN6iXKIjAEG91JtNcqHqbT41dYDu4tdhQeDg4gXwn9AJ9Zd+hCUS4xMtSU6mV+caIW
fM7gIlps68eguvUTDrjiqe7qVyy9lwQm0WGOwJ0XoxzzI9JuMHJJcUExBCLGsfBpgD2qtLPmRxeY
5tyWOMeCLw24rXbsir3FBVTvlQH76gSNZv4RdZ9K+c79u6DXbC1jolzqXYebmvHWSmQbwk6cYid6
Yso2Zbprk9fUeKiEXtu/XO0cy51BYBM8fwisdBRAh8XL5CzstaGuIx8aQbuD/9NFL328dchVqvbS
WKuXEAUB9nn3omNoPhZbbgBMYKyTvc6NW9o9SwaO7kV1L7DLdXL45JpODLRPAI7h3lX24Rf/s1eC
nT9C2Vq6P+tFjY5TXYXewyY7t+EorqJ8qy8J1Bzd50q9aeLg/TLQDYobqoIoWtr1XQqMLGdZ7Kw3
3acR8GwT5XAWwY8p9FNuYBtUFZaTFaWnFkseRwz7Z7z2633ubjnCxRMyuUVtH5d2esiyLf9YN26U
FWVNiP9TiRlWfnH1mwNdEnHhrois4qwD1iruFY0/csz8VWtBHlp1L4IAQLnDffODPySUO36nSzxa
xxKGiCI+KnsbdScSLWhALgzRLKzP0QG+DjgC3DYzoUIUC8O9iuauFjcMQZpyMfuPCPMGLOqSpgKN
nUW4QVoBM+wlKL8SZaf1x3RbN1iRN8vp4tTj5YgxHralCcSxIpOpMpmbg/Qr7Grd6sSf9o9cfHBf
vDblC/HAgBABopBV0S9R8jkHpT726PT9U0Kzgeb28A79qoB8+M5BScXT9EHy4DRAA8yflbagOc2Y
BR6l+Iwwxyk7RblnKnlOHCGHx8cnQd0k/na3ISPu7jRggeyIYMEpGKAB+r+Evdly48YWbftFiIMe
iVf2vSiqrxeESrLQ923i688A5LvtKt9jRzgYIGSXVSSQWLnWnGOylTIfnHwZhbva2ygmnKSNJw4y
PbnYYUou5LtGPdTJKY5vXnizoxu5nXDUtGxLBOK7XT1m5VUNb6Ikv+Zk3Q9gH5lk4hF0n6L+3fIe
FHqyyQ7ACcl+arSlP6Vh8Mg2dX3nrIONmiN2u1G7vCTmGZYUwcGm8+4PxyU3S9W/h9mmHaP1gG8q
e0v6W0WS3VqUj8GX/kAYoySdQB6bbN2JSw16WC60Sx9uIVhYlN79TVtDD+69hazPQfrc6Huzvfp3
zUUZSXZ65y/V6QfP+dLyU1gcvAusRu9nMazAPNsd1+VSrc+hceXTLVfkPfGncHMgrLfWxcXh8qvO
bK/jD5ccQG/LbZ4hJowJnnzmunW0farcLdcMmwgHSvD/iTczPBG6fauMA4J7wW3nY+RcuuvHYiTC
5SoadL57toZjsXOS18g6LuBwjHIdKVyKT5n3wCqI9Qr1PdVbftO4gZk3dTsn25GxPvSnutv37WNh
U15d+VScA0kElKv2hn1c8WzkVyM5gIfQ2pvbviPYQWDA87RAo9Sc3eYpoHQQW00u+ccxzu4TDwuf
8nFtDOkCyiR/JBdvVVyRPbDEybXzI8HdSKV/yAFJIJzoXlJzHfTTOpLpW/7Jq5UptoVY6sq95NET
nTzvbq35Z/2Nlh7dLt2lyt60WIlAuy7zi0eqV3NiGeSrV/mtj2UN44AeMgk1m1saHTM81QVXxCqn
FY4elNiEbVRdx371Bsp8V6qXvrsCrZbRpiPwsySRBv0qNObPuCb9fWc/sDTyxTr0PEznIw9vERKK
XVJciQ6sraVJuZLyp9abJL+G9YrfkVrObSm/D3gZTZjB1IuwbJ+E/SGUjZV+lfYnaWDtzk22+Uck
Hlg0AygA87VSWediXInrAuhPSTI4nflL+6YDHFgimCcOFfNc6d6xCGSbgf1btQRRmN/n2ans15F6
H42rqvtq+q0GuYJKCYEHvxZZMdB+D4sU/S84IFu7VtYbFLkmuSTJNpNbJYMhvuUbTyfDJWniS4sS
xC92Xn8dSWRsD63/3FVfKQ11vIdc6w6xMMRrxjeVSvLgD5t479QnbuuTuSIXdfAfI+WhtD+afpUc
yvY49PuqPevssk4d+aj9q6uusvBzAkXb5rTgPQiYgItIv+NXsxQMnHDQ2DdFfbFEDsZcB+wk/2vN
Po4AHbxLzobDP4nuuTGOerC13GWqXeDCyRRT3nvYkFv+wxjL9c1WjyP9Uxre9S28htfUJ/+MPSlP
rFOevLbZvvgjtu4K69LKT9W7W5h8rujUzLc8W1L+n7F+xc6SkOmoXAP3LuJdlK3tZlW9MQTh/u/F
lmvEj24ZJJsHyzy4xU+7AfY98quee+aWqYV1gHTVmApY699V61Mi8OeyIRxnIA8U89DCbs6U5Ucu
kWUTnjU2RNONs+rJ88GbM2JR3/MoC+BhPvPdW+ax4IrslJPjwIPZJuph+k3HSyIuUKICAqvXPL3o
q3HttiAia0AzRFc+ymaPE5Srr4i3FB6j9eaN2dW0WnBGO77wkaGtnbyq7dViychuvo/jKCEHiv3p
i8aCkbxaLWnEZ7YbcFS87ktii4JfQzpb7T3xWMVYEbYvocq+S7mgoGW55MlBmvbC91fEjfE5hG9T
zTNJd975X3LTFcWJ/BpnPBBOAtT2THGQl3AQ3vNqD/cfJC3RosyiX3Nn3437DDJ4znbfpgal2Kjk
k5rc9f0mRcqDANl/rRlqEDUeTwmZl6VuHdgWhHf3/BWLEaTDDpB2VX9MZZpt7rkFeGAC70FCWt63
XGcoWQMghe/Iu5Von1fr1iGK+alo/U0z7FNrXPfhujCQHDarTvJm60LZZ4saneBAe8VTGT4b+lPZ
PcgOiEn/qJF0hQhR2ULbL44V7YbstKAlD+ILfm9p4PHgimIvvGOPEql7IpS4bXEKgGfoD9K/sZpZ
yolu7rvRPWUlAFX+Vje2J0ueoA2xJSb6IxxPPHtY8YcXkIXRJXtnelNVH338g4uJ50+vXTLM3RC9
JJLMcs/1FlG/0SfqH1CsFsmjRBahLbOjpULHJGPxxhWWBXdqu5t+FUIVwLMt8/ogqEJd98EbLrI8
1967rHmcLezyzF2f+K8kifR5vWxJRyW2mzadcjLUpw5kMG/74TBCusnYEckr8lMzuEm+SOpTbq0R
sU++69p10oJNoz0BCJLHNcl6XvyT7ETHPPCH6cUZV5MklYzPodtnESjSk+FfSkZ4N+HfJ87NMw7B
m6KvTPtiDnunWbct3rAF8OkpxW7cRT1r6FrJ7prgmLxCs6x3tbrPKtaj4tgbZ7QjK4TjBBUlKGEn
jdsp8/YOZrdknYHWoowh9cb4GsrzYJ1ALSpcOfnix9jx8Lqazc8OpPur7S4L6lArvkMWYO/17jEQ
N/wV/D5F99qN3DfZo5G+Gu1XqNY0fu4S957RRX2wi8+iWVMOmP6S2X/2KMDSJq+J+UVYmj/eBSmI
feWYqgcWea9eOf0XgLGSJsYSCOUobhWRmODCmsdWXdfNHY1RhNWh/cL/vXAf8xbgSOUDznJ079Z5
3jIQqbX14Z0e4u5NkGS+boX3WDGvXSuq9SI1dQn5vgRW1T11fVyek5aAyFI4RxoHbBICtdxWkyCU
uFa2wPBpyvvT3tGZAhxM0kdNHwgd2X3qeNXVZ61/IkOUlauKdyxYcnzhwdQtDfVepy/JYpeSvln9
tL4Es7WmPNkTIbsn3Rmjd5/c+2LxVFYHXb6YbIpN6yNQXiiEaAqIT80FwfwF1rUgRUASL9nm6kIP
2sWUIbkQzocwvkSPBRTKvYWaTKqn1EOi0xH49KhVT5m8h2u6cNofrOkWbu/8ERVkWbyVBT6UV1X/
ZFUqdBQ50Z7JoPC37EkkQds+9TUUMj94rorPHpoDUyRzWVcHs7+86RMlG7DDSJIIJUMLR/fN6/B/
+YTj4MOvEcYSuaZYWH+sRUwDOmjidZgpCzqp+AZPyrjae+bw6JjvDmAiZ0pa7dZG+2zcSNKEsSLY
OyaLIUuXPXzo/lM1aQauaas09sHhd+sh90//7WPBShk+R7WzoGU2LsiHX+jmp/nBI1+C4WXETWd5
yF7z0Fno2aM+PCCiHgD50mmEi401ADP2pDKeQqimHvRLlVsRMjrzTlexl5eEKLfxR7518dOv3UZ7
d0yJCxslC5uPNNi0yRWLC4C5kdXXSN9j96Xx+JJ6Ew86xrb0IyEJD1Fk4l5nd1oZdFiqGP1QwvVt
iLZQr4udKNTyhJh+B3AxOKme82pN5jgbM+bCQsewNILJCGqhvR1jN7+UKCDWUa9nNFMKawkFUF10
KZcLEAJ3IwzCoHKrNy61RWvSyh3jgg5JbqAnMfedzs0/9VuyMnQDDdS5N9hqK/1JAVRxdO2svDiz
Xqum80cvhm4QhKv+pVa9SXuubQePq+j7P8X/3u602cjjY4qk+ZBeJLxHFwPhTpRkVYyTC80sCBjI
uUV3piPwaxbMRNtILnVVDUhSsdUznjN2p1VovDS1Ijcu0pRNiIh3BfiFDLvRr+9kq8F4Vi2E/JMZ
TRnxeXretMHuPZoS9uA/IFy1EACFu8wnZ3P+zHMIuDjJeZvHCHSMwfAoF+z+bPYQPKocvZ8OdOtb
+PbvI05Nhyn6twmnI4RKaodraxYkUBR54vcJZ9fQ22kIXMxRTmxV2SRbVUSCwG4l/vMopRbyaoV5
7eReA0wGY4a2/PwurUZjl1Qje1ySWgjHI65odhkFFlYjmm48Hg314s6KyFF7LyMULL4u5S1usYKZ
nla9aq71Ey8oAZpION1aMMFTfEZffl1+tm77ZWiN9aLxVKozMojI1Lg3YhTlSlsNx44QbKYOnUvT
0xjudT9W2c8W9itzsufE4caWds5zl8iK4ZjYWspgsNbA4KQaOpfuBmVG/ojNPl35iISQ4drqgxo0
N0vixfEa0D+bokheMCjlq7CJfNyNXXUvQqe6n88xO/zi61OPsH4uARyXBzkJgX2NyMhvCwfJvzzT
IsMgitQMzvMRihzG9L+e+/6pbxmLssCJMlit3GAFlj8IpIhM3eWWG/LdfBon22nM8HYf/HpY4Mak
NZUr6tafjiQg+O+j+ZxMaEK5sNvQYCCt7WIidFus8Z5GvYSx9ji/rVO12iBNy9caclscN91zFsqY
kWDu/5iPkDMqb387iodnp3kLdaoVwmzrbzVzUyqgNpzMIaeVc4nIT/9xvQrwuL9dr45q6LrF9Fro
BrP5XyfyahVWjSP8fuMiMdulWkVSk+e/jbEwEEMPNkNU3zj6TfFEEoU8pkNa36s5Wy07HfJV1Sr1
EalHTeQWR8Wos6vPImc5/0DgO3WXViRXaitQg3Z1+jONw+q1eEzxT736A5NwtUu9LfQk5Zy5Rrvi
E0K9X5EWhXSafoPv3YcSTCDKlvDmtXpB68+9+diF9qMHYCiw0j+P5nPDdC6azvmDltKFM5uVXZbh
JReltapQfL7ItHkhetr7wVT/tG8HDwB8ZpEBgysJtk4qz3gvo1WLOfjj9tuP1a5J121O368qCODN
PIGYCx36hW+qXDfF2D8mmsmsIiurn+iLt0ETXhUzkW/AjLbD6JrvdsQ2TdiGe0tRdDO/JTuohWE2
2/6UOGxXWRrUm/nt/FJocH8i7F+zbja2NUGsNU+LEJUak/5V5HfevkhR0ckgdDHY/WygbcfnGHPi
Oq/N4tGLfjDkCI5KGOhXI/rQCT79A7v7H20WpyBEyBqqBOgqnlwUUhXK5l4HFFXjCCQLiBt61Bq2
JS6ylKzRkzVKnM+kNZ07YYqvLunla1UD4OLygjXfM27PSYCUuuYdst7o9opZc6SHxgJxtGD8g1fF
Rgar+nH4U00Tkm3G0L0OttntgKaB7B/c82yoCidX1eyvEgIS13R+fjefJ9Y9Gx0kfV2BCs+Pufe0
Gtj3tFDmZYrbF6AIcpOIJm9vES/C76kGSrgIhYpJ30rGnZeU2FWhnOhmke4NkakEyvFW+ITddWW2
rVpgJV2J25KUFOydbetGi/lXi9y6XzcKDZ2ocXgCWgGz8UOO/HM5i30z5peFjNXHCsTPImxFsCZu
xwZCi85kfiGWqTpZQ28v//2eNn8V2fAI0kDO6cJwhakRhWr+9ghqRpFr2kSF71NN2aWeiEmAJ+tK
1v3RDOwvodQ0C7FoeFn4Uxsz9an3FSzmfS8Pdb2eF1xNc3cDysG7eQ1O6vJrHHv2/bGd3VeTjcrD
ZHQvXGaOkzbYUMyV3kb2xQhV/MRREG8ysPD3rGf6NTflcNXDSr860KKujXr0RKqd3GJWh7H7coyJ
vOZkrnpKWobeJKdQlLY6gLxJn+h8Fqat3H0fJ66x+ffPS58+j79ESXxeNiFThsqz2lQtfgX11yWQ
ZEtQUEWlb1VbH+BH4dXFE/Uzbtvvg+mM2oPq7ctyuPzv51VYvwyVTWqS42P+aFoKd3umCsxKoMIb
HIKFa3fRJP0fTV+mH0TYPOmRWj/JYHiuegwGN00Oj7N5J7aJ0zEZ0G7//W/3z6vBdjUTIrlqc1Ug
bf/tb9c4RR2bnmGhPHZwXNVti9BWAsEaxvDDXxuTMp0EAPQlQzye69psz55KyLKk2EALr5M9eZ7X
G2aln6YM5M4GOQrG13S4HjLRnbJSon3xjeI2H6HwKW9Kz700H2Vq8/5dMzhVa8FwZB+ejp1NGGT0
RwAtZKVyxd0bCcM4rSCOxupTnDpx9JqynzWyzrslmIavuY6vIijC11r67jbkG123qh6+hhj+IAqQ
u/jvH5wwfr8sHIjzjmbYuk7GlO78RnRn0AtWWCO6h30j8twsMFi7+PyeCA84Rm4pr8SUtJjfige8
QOldRXk/FTGsI2mwRFjdrhur7xHAQvOZjyq3Z26rDtFhaF+lalaPXc3fSvivCmrfbRqR5ObjwYDX
GTMfauhmjWO+T0crvyh1mpwMvafDNClwQMvFuH/WtIkwE81kl97QbRbD+mEu1tUoOLZmHdwpEXEX
Ec4StDZ5efMVjM9Mr8ePqdWURUmytAt6iqKA3z7/uR1mPsCQ8WNvNpM/2GMkKC33Pofa0Vh1+GjH
VvhYOuVHG1QMTmflvyVBbrO8t1ul8KdQcVbRwgRUrLJtOXV5CKcujkvwvnW2ifQwWtmTRTNMECt5
Nr2kTHOaA6wegyEx9ZQyiOoW0YMKJs5O4Gv1f9z14h+FuqNbtrBNy6BK13Vt+vr/BuzXOgTi0eDH
21Cry1OayeHk2M7wfZSlUXWQhN/8dYoUWaDdEX0AnPwVMS1FvZw/r9H0vxJh2He29wnoKbtareHv
kDNBYJjewhLs9vh532kXO2cv8+0zwS2gjc/N9DKfHUVWbfVJs9w3Tn3H0uza8d2MOo2mys+y7xVS
cfa1XzQHabtsuOdDEEVaQt9XWxmqfiLqyHjPPYd8tdH99GKedTJJ5GPgEAouuJUOJWrJi5soCvmf
eNVCApgbPXI/x0B+OnpJXHNLIz4RNKsHLtRtnSU3LCr2EVMXI0YTSSldJhPjbZDXayeGRyZUS1vM
htdZL47KY/g+pzbXoFDr96zADJX3IniFoIfAEPjsA+imYq1l9AzDHANHWobVMchokY2Skem/38j2
P9Z3h4AHnumgsxxhur+XuFHq+pajVeFW01samRUWFHbWYmGqPfHhmi2PM9KMp2a1UqPIWc1vCaNh
E8ZjHeWZUVyL+tGddillCs6+0Ee8pyaKwE3VUqJ0A7L8ybflKc6xFSXx4L6qPuE1IGuWsqOJja+o
UuyFWXj9nZsbpCeFsn5OQgSDPardT1UHplMHNeknvn/Q9/ODZIbizS9Rb79mo9luyPZtwdY7Jc17
W17ctpcXB8SvPiHVzshouGxzGZ9VO5lyN6HbALbsN9koGxTrDptmQr4IXcuq7piOH2HWu19azNhU
p5uR6/TMw8QKn8FyhassLvp7BL3pxojq7oxC3d1huQl3//79OP+8Ew2+Ict1DdN2Hag/v96J7LcU
HbZivM0LIsTLaaefR1q+j1rnPZraAPPLfD6q18rwLIR7UyY3UwtueT+IDp/KtODk3OaYM6vFfF+G
HUNBexJI+5TqvgqXT3N8+WM6PxbiAio3PjhBpV1KUKcXJ2YSnpYQvNXYB7g0/WA+N//Uygb9nMgb
qh5176jFY+37YgURnS/CQlrh6MNU9yG4JJf2hgT/k2SJ4KdhCwRfQ6/dt5H22GekQaRE9Pzm0ujH
bAfWS3+MZeduM3cUm7kmQOLemy20/orgN9UASWQ6tNdEBrZifhuZlkSmQSswyNp9a4XhTxJ74PAo
UXYpa724VHHdLOvWl/9xU7m/5p1QNJFzYhjqFLsCiYJV9NcvrcoHFv9ci7Z4neJLOzFMXdIAN4kK
Wuv7/oBI/MPPUD3OTQFUSB9tRwtPVvf95CwhZs9YxgbuDKOJ2fmazMTroD94JkIFxYqYudAJOjoa
DZuIvtC9qLVm70n6gSjzVzNjl+ZYvVIzWez5AIoXNvo/+qpQ76xeo+FRtHSUQjW6uRPIKs4QZMxv
5xfZ4HDJicp00oTYVMvV1n/pZiS7ifMWHM5RNHF4SZrEehi1kqsz8BAtWW1yQxaIhNDB5uCTEPlU
NfWzB3VuoehOeldOaXT22FI8cHm/6AngPVIW6wsqvvwyC99LQ71WWa7t53fz+cjweBA2xLFmtWtf
bYE8a5hMYhMBpM+zHyFRsLse+Y+2qQnsrmNtvMWl/U5JkSGDoe1WGMa7O1JDB771qv5EdGS+uxVK
Fn1UhkNQOmRkFcp3qNH/U9hv2P8olUzLAUalmq5Fns7vKyxZ84puEZmyNZjjsVNnloAIizzt/hJ5
Wjw+J+rAe3fMr0oOY98czOJsKklwRAZnbJDflw+1OxDKZ9fG2gBqt6ocG/5wikeL5DKypcAW6Lkb
ws0AjkmaIrUN4jGf7IepiZYp6HAKtRiWMGPDUyOifmGOSYkST6e/6DThCtwcdddESZJNhHXk7d9X
MU39Z73Io46njGbrFJ/kZPx6RzjkaUhkX+U2MHt8bJMyfzAy+4R4GWgh76KK+XySabT9g28eARhY
r9flbn52tFIyAxdjv9GZnJQioehUhdnvLHsczpal9Oe6mipELtUFydLMSkI6azmZLDxNOBqnc3Pb
I2OYfGQFc1CJBJDHu+xqiLy6KxOwIP1EFjPKD6vGtDr1dek0wjRCvh2Hns8aCYDJjLjDojrBjTT5
xeYX1837VdWUKHhyvKfSHYo3w7AKzC2tXGV+i4VhtIxLm3oQS4C735eqCwS6w59mDZXGFoE8xtF1
Qa3GsEeaCnv74MpN4ZTikk0vMjtnsf4eleXGKeuCMKBSPZYzuWUIW8qf6dlAXGK8NAQkIxVx1NrS
CGb+vqN0ufqu1Q1lAjwzGkJwSPczj7xlVJFIC6bV5NniMZdiVUdCCMW+L5A9BL2pXdwYmV8gHqJa
ykc/pSWEeH+8eFEFDT6lZI0mE6YOvHI1lzpz0YObKP2PnYdm6P+4n4TpqHSRdV3YDvXpr5dSpNf9
gK003xJD3YKx0P1NNZDXoJCNeZtfqmb8UtqRCI1JTN8o6qcy2clCn2huhK3IDyzHgMzFTNgPDv7R
ocN2KSY8f8d9B6kdbbJed82mbpr3cUqaIQV6j00WitLEUXAI70XqjbuuwQK/cGaMSd7IDi5qrkw9
fahmE82njXEff6/3lZEttbTMrl6mwfqajnRSb5emmOYJLey0EtuT3/s4m6ejSLbGG5EDG3Ooum8L
7aBJZTdU4etc9QZuY57LWuz1rK++e/tpU6DnEiqr+ZQ+MA4BSq6IlNmJKhMTzbFmjmETUhi/ar1q
bDLArpsZgDUrMX3NvgoHlUgGEPVCYgPTBloW6yFR0quRZelp8JgBIqbFaTOhCioD8ojnlI/zu/lF
HU6IQYcHP7FrjFaat1UgSa6ymoTjjOyMxZ+AWZrr9Wh1B8+mbRWmnrPSLBG/lPnw6tMPPYyGwlwi
HJDvO+KVPWO6yuWQ30lBU7HT4cOzif4Ziio9035V2fJylOnE0vf5LjQQ/Xz3qgL1UR0NcXXA7z/I
qgaE70+y6zi/4IQKT6HBlH22onmZqm0inzJyfksnAkmVe2Yr6/ysQRVFZR7/V4NZ/cezQZgq/mjD
AP9kcVFPhcTf9lkmY8K8GSu6cGnrrRqnqk8sk4vQAcRqKIZz1qaX+Wg+N4ARwZOwqCeDkOJZb11q
dJfZLlTjia/yMjombsRY37cfxghPrwCHsqVLbj2UmVYf3QHTZW+W6qoYG9vcBfQOyXkUBD/7OVgG
jiLyC/2FP7j0R/3/70hAww2qLtxmKfapIW/fSHtB+wWY5CjjGkqGMI/Y4cdznzmLeY/wFw+Z/ue4
iEUKVsUjqqNhIq3Ydf5CF7la6C307mrIipcSu7XdBOkT8SuUNmRfjS3xLtIT/iUzi+BM8YCGI2nQ
w06IGV+kT2rXWT+ngz4W7m70CnNLQxL2VdvditEvrlExfuAWVE6Yx/ChgenYERIKSnpq3brqay77
8C1KjGQHS52Gc9qvPboP5PiCUyFc1PkkoWTRRZZ4HOamDlDlY604GTqbaXA9FMYRjMlTNxV5liSp
wdJAGc8uaosRrMxD/YXwiz0h8MNToEclhnOdOaIxiP+oNKzfriYXT6JhqbalGiYlh+r+tlfwq9LM
nFRvDwaPjeYhUrTuQa2FdbRCLN5kmTH9rghIdZGro8BiaZ/fd8pE3DLsCwZY/j3McWs96sVdXMeb
SqvF0Y0THlMdAhrPy34GeQBDcRh+yBmYpqC+KNThw9FtE9umkNdGxvgFpoAI0lEe6LMCQY7G9KPu
EJsG6Q8VQubKtsCgDUxfqAPim2J7ypPd1StlNPyzN1Pre5F3SwX2+nb20JLaLZddrGj4TMQCUpG7
m+u/wEmIr0sMdTW/TQCN3JUv/16/zJ/c37qgfLK20EyNxq5Dr9AyfitfrNEoXNNEKCrmSTDZHTo8
zxBPKDZdN/eVP2qy0rtIb398L3BxMS79AoYrnkg4UP87MgsY2F748s2nLhMjXgm1S6iavwRkwcMM
F23ZCS8CWgvrCIx9bsNf5smAR3E+CjjnB4Ss/QlKHwAlB1YergVeuB8wdBZzPxVEdok8TZR3TZc4
R82slg33yEIh4zxbjvkI9BwD8GAZOzswDXhAvAQgWU+e7jOjMlwfqLFkvNdPTxUbirqdDaeZZ2sM
Uj3rdnSecbZgplZ5GibXkgSXhQbH9zj4AHicyEF8LfpwWUknvmf+IyC2ZcHEZG92Oc2F1fxomV+K
LvmyTIEUDaU0O7a02MV2VN/hzQDA1qvPlZL7pyDRmBwUTbsBRtpt8iZGimw1ytGJi2d1gAzIBN54
TmNl11tZyT7E7Ulbj92FxTaRW5Ptj8Ls5dRWVbCCCOQSuvl/5vzR/38br/b7ku7qBh15V7M0wzJU
xxFT+fK3Jb2X9qhZMtQObAKDu7iw2w0gEpel0sFpoKgGri5DeWoA5V4SqvzlbEkPCvwnUdWqVxn3
WwYxOSOHFKmJQbQwGJTgw6s+UrXulmqjYb9IQ3ntRjc/ZJX7Q6saeSU3S17rxtR23/UIE/OlVzcn
KC/Zi9+ReFe4BTdP2pJx0JlYdCcaXSWAS9nVZwRW1tWK4hAOTX5fi5IigjinHRv9fjtdhYOduxev
oArPpfFgWml1G3LFuTgDgTF+6hZvsYzDFVkUPS45HJlFWbaEtslgmaTJi9kUhBOO3lemVRZPIZ4D
6lC5O02UuNmYQixSiUC8zszqXkpZnMekvQuCel+MtvqEWig70HkIv+vz6bxEy1Ep5kdFdUYZ3XxC
JL3URuM+CIePsq4CZtuxoW+jkQpi0RetuzI09y4Maa7HEw5NIAoD7aW8sWtJwXOoPbFreBr9hCl/
UyFEbl0hzmExjn8CEq0gLiALtOyfsK/g1gmadKOqHw3pwvmyJD03r8Nh9e9XlP1rM4EmrOsYOjWj
bYBzonT/7YKyPYsps+0OVKOmXOuT0aVwCYTR4jbbtk1l4TVL+mWchA9ydEvKytJ6toGVkTDxbFmN
fj8gBs86w3rO+1Q/tbWgCTG91fVUAg0eqZ0B3+S12770LDME7JlfGV0fo1PsN0c6PbbMmZMTNttR
RbpSeZ63/4vJw3ahWZo/ZWnR5031azUxD/73rk6BFv3v3VDWb8RNNdc0qrWdLatqPXMwDZ3iMNZS
kozT/jikGSKRxrBPdMNH+hdBiu9GL5l8Vik1P+W7NUBML5zIfgZCBs4itoefFjpRjQiA/6jT5t3p
X8v//BWYwtJNW3e5tZGu/HpPe31mt106StTg7h9OEwQo/XihL/3nER1CkLyCGDHbMXcdMCdPo/sb
q92tS5jh9gqg5hSJLtxEDa6FIPagsZtz1oWM9eibrHzNs1iViXnslKhrsJHJ6sT02T/2Y0n0c1Kf
4gzEpY3kbT0X9Ca0b2l0zqWeynvHcp4nQhWaSjc5CULQFiMsfTOQdrAQpQ+qtl7YUb4i31y7ldOL
rnf0ACJT3fiJGFOAJc8NQ5t7uofqranKCLK+JNgcFvzy369pLlw+sb9/opYK/4Dl0dF0EkuYMfz6
ibb4uOwUVNAGb2gm9PHFDaCUzbd5xsN4K+tc2UbSJRdA8fFDtEXxYrjeWyAG4y6HRficEj8k0nRp
2YzN8ZbV67mTluJJ8Zqkfu4sRMB/nQ8awubbah9UiG46kWQbXzdiID1Zv+r1IdnX1oNs7eKhhQ7x
aFDxoO63+tOczRH3rHtlmpZbO2Fjbvtldg6TlNS82PGuuTqKM38JUHld7+3o5BK8ZOLSrywEFvnE
ooygpcNCrjZ8/flSaSp6cgYZIF1pT+Wzfjf/X8mlQceKzXv//dYG9ggrgDKpHW7OiHQidxLnszL3
QWnlx54h8cqbrgxiOarvF/Zv9SktjXIRNY17DXQkxbnuslgXwwkGyKEWklquMbGuKP3kxWMXtqJv
l+y+ea8CCn9ZTElgiaRebGJrlSVAoux5DD3ocXgyrOM8v+5TXM7KQMdsnL8zVHxFqHvg07yPjmLp
aRL6ee1Q79Pa+Ziv2fnn/3sXJabAV+gZ25qwnTtp02Fvi1D+8KpeRw4kw7u6h6ZiVW7HV+wUK18U
MCvqDJW7pOgmKn7jBoX2ZiNZ2ZiVWm9731HfBiLkkSW/Tt0AuOy9PNo+QP9vIpjHsy2o9ZIEc9vA
V4oogTHw1QgtsuAJrKdLy4Zs/ndDzVyGFkLtKrL3SpPLg5eODK6nvcOQJsehxOorrPQG+L9blkYa
v9X989yezl1f33hDH++wfc6nUzObfHdGv7YFAXCl6RRr4oXkq9aBYVOpYC+ItIgFFdoWWlP3HzWs
8/tzxEJ8h+ZB15DgCSR4v9WwbdEo7AUjj4RSW6yqSmPSzN+jNiUk/t73CIIl4aYc4BRP57PI+vN8
FvvRusitbmvbzBCE7htkLzPQSVnsT5ERvNTzA3D+aWuGOJKSGhCaPb4OgN7mITq3GEL6BMFZjvaY
dEagJpUhw496CiRNeeAMnopXvC1/lK2P1bLkqkgIS1mFFmVml3ffklFgzWfjl3eDhyV98Ljz6Gck
0TqjwbJSlCy/zUeoSfJbOITaKuuV/PZ/CTuvHdmNbNt+EQGaoHtNb8v7F2Jbeu/59XdEpG5L2gfo
BhpsMqskZWWSYdaac8xQnsVdX5FdRa6HKh4vS+RhUZnto9pBxIRlHESq4VBpLTwaWf1AF9e/nwrj
9HehI2+mTaCTVABAdnhBt0L4Mfnh58Is6v+xr+ML+nO0NPjuZCaj7lDUNHSi3/+5phw04IfQWugn
DMkU7CguDpCAgPqm1bwPomz8KIQZr8fZCO7LrKnPhU8YaVVr+DH8ZSX3v8+CugoO59T/aVenHi3r
Lx5rwpNRpN3TKvmB4hUcqx343yqwGmpvN8bTE1X18qNv/W4za8XjHJMmFCbzd/Wlogx7jxoRvPT2
QBiZRwQBNDiJ4Bi+lwE2dUg3+SEgFfwef26zx1PMVloSfTXF8c1HOLklW6894B7401FVoMMP7pDX
1S8sozPA+BYwF9mYSqLwnqCR7Yxk80rO7/BCDdJcQTE1T+oyaiexzZZM26rLCWHlaYE/tQoLmj4M
0RCuNYAe4TjWsLTjXwoSPEhwMD7gQxax42VA0DFikVK5I80PMFLutXvTShaKiIW2c+jEHerCG69N
j1a78Tt3qy4ZAnCvVM2zlvjfCpo83/5zUkDt0thG7XQqQWs+aEbfBrzhtkUdmZpLtnIrI/q+5OMD
43H9SkPAPGQOeQtT3C0fNeOvkYfpBnhuenEIB9vSOIlPIg78VzPoDmosGk2KRr7tP7WR7V8CG+JH
FaE0ECBFUPVnIZUMvfuFMgwZphX+GLoqoavTTI+VgzOzb8r42ILH+x+1Wvff+knPsalFuI6u245p
24iu/lg3dU3TWpqul/spmfRDJaNQ5oyo5VGP3J26bDMTrqirQWqszZ55Hp5MZxb9fVOW2anvTX+X
julPq6mjrWox0yA3H2LjkPs6mx8ggKtJkyDIOa/X/ozUiOyD4gqxmOQkSe5ffKx1LXhnd3HCfe9E
mC4t+7r49MCioDUfaVD5m0Seoep+RG1RrHSdznwy/aJ/7HwZSp1pLoXz4uJCayp/+ugFzUzc8ZeQ
etGLMYl2Q4bTdHRkPyvKpjvdSVDflrAKrDn4ZobN/DGOkPESx+32ETXINUTv4tBJCL4YKupehb5H
D7C289rZqhWzpukTvkIuC8+uz+RlgrzCdxHrvvfYdjnKT6u5qIPXa/2urMiNUpdA+rT/8U3+ofdR
36SJdts0XLqaNjuSf49ATTRZeuAE5f7GXis9KnqWDEJJ9UU7lT0I4JKH5RpWcLvCFCtp6cX//6wc
AR68/v3zv8/Ub4aT/aTs/sNUbSBle58QEpt1RYrMleXDcEEfaN/kJBkZBgYyo40NhfvShvHZkDrJ
SjBaawGh80YyaFcSZWk4423WB1t/GnRBroOJ8dmoMAdOSe9xK2njIc2tfKPIA6oGboSet78xR20L
WlU3u9NHniXwfLL0rRt6sQXV8G0qEHkWNUs+xKzeUYcGdSAAtXko/DRYmzxFUKnrj1jKs9M0ISJs
qbODqAtGFtWsiRadL0r+uMzzIyyrEBkSkKHRLJ2DhnZktdiV8ZiFQXEepxT2hmxdi3rfNqT0aUCi
Xhm+jgUBkR//fVlu/595xmWLozY5NCsN688CYp5ngaNhHqG5i40kbbCBRLJyF8b9UyvcBn+loPG2
TMhzdNgfdZfUR2MylyfHB97isBT0SeU+2orL79Rw+d0RLgWJI1i2QncVmpjPas8gsYIKjRzF1WDd
TNmrW5XJ3W1gD0+Im8bHutHd+8hyf5s0655oVrwQZGifinCIDhDUJVyUK89dAPz/64xdPJ6vXC4a
vQa1md1Zr21t6NhMCwtEZH6nJnq4WzGPTVFvKeWguq0phWF0cVbluSa26z6wMWz990/Y+r8bH1dq
yW0b6ann6rr5x1Te1HpVRW3i7v3IDe8m3YeLFIfem9rXQ6K0NzC3PSTidKNia1/qHbAayhTZ2jSx
ouneVB2V8rmTISghK6/pNR117dCSAviylKQbydGmoa90LMZoR1J4tVbtAhERhjePmbvBW2JDtkLp
RsfQjHX7QFM1XAmEhbA7qQ4S7CEziKr6YIJQQRpNJmrYgtoJYlZY1OopMPsxlnD5yULjMkkkrAwk
h3O5HWjTbLKAJNhEHtTZ34fWc1AWiAqqsDMGGz+kaGwqbpwKLP7HaY6Wh0cVK22DtJo+CcwI/Is3
m4Q7i7UrsyNa9BUeidsfU+WGW3cUPvkhEKG8kpbkGKbuY8vOHXIMo4QoABpFho10bmopdJXzNsWg
s7p1QuY2waE4BcsuSvGv17KGoS61hMvEAO3DqFcfVMO4z2Y4Hz0h9cqYEthEDQx+jtSaDV62D2Tk
VuBkT6ozk7UEdFU+rlt3gC829S7+Nb85N47Z8A4yHGMxA18Dmhy+d381apzvLp3iK5ne/kNc4I1Q
DUzU8DRmkm7/xw/VOv7vf2pE9+PEi/OYTc0bazRIDGVEmNCoN5swTcxDmQ7u+Z9ndkHIi1Qw3/6G
bKmIM45BCfJ2dFyQAwpkBC3W1gD3KA5Gn/G7yUCQolYgEjTJSz6Krg2faWW9+TeFsl4/q7VJNSbf
7Jn40Jiy4AW6u75uCr++v32RZc/iZIpm4saIntgjhcQ/7LTtPozKv85KPTtG+FiHyYJ2CjP4ioqo
3VvybJKvtdZ4mc1g2KnbEdEtHNCpns6gN7hljPouTLGlh5FVoT1CjRuO5V8921YPJcPNxTercnMS
zx4PMaIqEdovM2qmpzzQQYhOI5lxiZXe0WVqNhAM3X1eLf7+EqX++EWN3dxa+LZVwVodEtf5kk4n
fAExBurCv2vL5U3BoxPLXHYAIO/zyuwfdcuGVkD9pvzXFfm1/WOTugc7mSRIMXylQEgyR+Dh+5Pz
Ujvo41r78jS/OOTFQCsnkThHdT3X5jcW8zmdFXgeBLr91gNtFxFeu8q8pDyr3hTTFj7lelyOaWB0
xFJKWXnDJmHN8tK4tPLQEIO7K5oWeY68LBlx9jTSUZ7ABx9skjIiQtsuUfS7x5V2g6g2dj2z75X/
Nh2Im99MLQSDdPkKEoIRjLp9o+Mqjur1zvQGBg1t3Cm1AD3/TY4SgWBqZFBhTyN79AtigXk09rHm
JdeCLYprLz0lgRJAYIllVpogkjnwoYVPJHTimzOo0onplPTTuqcpum5rEOXmQgJ7CCjrthHgDppO
c4efZNay8KS24XmMALsah8NNvG3mFUo4LXxGGxdsiPEi11uikSfffbltN7WhBLYcNhO4/raWkFSQ
R2VxX3ZTDW6HuBIlv1GHydDSnU+5uHWcGURHWuNdJZlI6ZI6ES9sevp7Wyrk1Y6i1kOPgFtT0lh6
sBohLh/1sShxBes9so6K9jKMfshuuyaAYTbzh0TvcaYWTbjLjBbwn1TY8mldYqfqKZuYDq1V+0t1
NdkSMhmMwWcffN4amxEf+FHNlXaGNtkySv/oeYw4eoxX9aZKH83lFWumtkKNNV9y7zksG55CyXHS
dSPdQJe0N21SGXjLd+otqfegDili3P8+m/5pKGRZ6gnB/4QrhM5Ow5Md0X80W4JQNKKLG22f5cDF
ZqP61rdjj/og8I8dC2X6BZX5BbluCUuxI58WaLIzOzuznsZ9NYQGpSJ97aa5/xY0HQpbm0xMZ+yN
T0Bfv905JuiCbMJzMNv91XMpxJp6cDel0+RvzGDkkc/ZO84glrVZ7w6aYwVnM4+082j3C/pW8IEF
fKqVcoWUbp09zB75z9IVog7xUKWbqdSpZ2nNQzzq7l02e842XiaKDcyxe6G5zHxWBfPCScNla1aT
ONijjDkOfxXg5N+9ikVRXgCk0Ei4VmOgYZdQsqCFb0ype3NC/TFEiyMJbExgdW083PydSdJsoiFs
rE1FPfuUttrVB+t/11tRB09As6HhYK4e9CJ+dk1S/kY7pqw52embERSPZsZ6mjYjri+7zDctKo97
W0NI2Np9cignL8b0m3/dwmiUzM9Y+g+lOisNIgO8mO2surQdvaZ42PMVZtF7z/Sjp3H3mmWOuDZX
DIpLMrIXKODqePnDIA8jgdKnm9Dl9scs1ciePCRTbNPTgc+L9ItyCXgJue1sdQZbIrtvDctEa09L
C86fBGiCu0AqK8UoOzSHsG+elSEanf+h5KVNwM34r5q3z85JN+QeilQn3f5D7FGRHkOobRodQqc2
dxVt1ntaYK/G4JhABf+6oi1uverIBE+s7LYjkXXb0c2Ak/pifpnLhyHOoc8SyXFVv1nnyMa6lsng
NnVrg/nTLWfnWgAejEROLozBY5zOtHBbV9zFWG1esik/qFUikGlr1Rs9pRGrcNHKY3jcRKGjPamz
FFP07QxLEk1sYFeYHaAaTY9OGv9QsVKqDKXDOy3wTtzR8a1As5KK4FbFF/We7k7dgbVTfbVG0d3h
XjVf5ZXdErVbYBvbaO68bBtm4rdpopKmJBejf86EjQKoyJCKqtIzk6h+YR38iJW3OozjkFMYcbAi
WoFGHUjuNbp5BDhRG9EhA/5MNqznQdMbUfqLcDC36v0OtEbWcfLqtQ0zYQokX82ntjaMa+5u82zS
GwEbYfTBroxI7VKHdlrMN91tdzlIvEZnQSayXKDDy+kCjWSJq0OqLQLTD/kVKsIomxRh2NkKKU9M
KpbYgIR/pHWW71uGi7XVt93R6k3q/9SFG/BE2XsK2vI1G4TYV+TFs0cis9dU6y0iIoIbnV+IkOCh
DEiiJYbkMMSCCDFcAqt+EBSRs7l5IbVun/pt8twiaYtZq2l3amGiKg74Ns+imnG49N1Ow+9IIaXy
j7ezACn4PHnn0IX5aKG73EdUzD7NMNgGSbG8onsuLpUO2o6PrP5sUm1LikK+6zLyCf+W61olKQW3
W6tTb4G63fgcZfoRNSUqiSI11hRChoe8ZytOvHxwoIv5gC2xPM6gT2QxN7/TRt+HTTTub3Pyf58+
TNuT/q5/PpJoHWhECRNhLhJ7XfwxfyxsmoRFJvneZIUjky/oe5BJtvMHFobq4E0eKMO/r4UAbOV2
36Y0+672CFrqZXf5FH+PI8e9NwCVf6aeAH8ROt8L0kKfClKnLraFzVq0AlyB0q56Nf5vqrGbru9t
jIfe8NyzYlaV99ryGBj41kotRqlAJ/aeNq5328RYcfCg9jU5SfSqIhbqNYRXqLTEMpHzYgtnh2EA
BmSov2oF7VGrKm+5JTiqQU7JS7XsCB0KKV4bkE6GJZg8au5UOAWv9LMyLKM2aYg4knmPukF1rDFc
fLdm883uqM+LxM8ebaePDjaWAqeY2VXKVZtanghTeDxMFgIN+RqLzH49akKQIECCDoL/J0VB+M+V
ejfyytFlW1JuKv/zM7VKKnA+YXpj5JtsaG+aLHPPhGMrUS+1iu5poh8E6wRIbDS04XWh3AM7o4mQ
baqiS9f7ZMksUpYrKtP5MAkUVklcfSTeHOn+6XFhbMwio60vo4/qPsdt1wzf+Cc/RvQKK8Jwg50j
s+SKYsguoTb9Lu3Ae3Tm8MIOJl2rYCp1yHWWposxwOhuZYSWTmSYE0Z4ko3IRa2c2MfS6SDGlW37
6LI+/Sv3x/R7AadpbAGX0a615TohN9nO3qbQPjC2Yd75q1vKT2gQxgpTJ3bt8ap2mq6VwB/0Suos
7XhE6Vq/sFQkr1az3m1aqufI6vo1pfgP0kSJOdTyx7bOIV144u4mCJsc8YkfwHiYtaDY9oASjgiR
4jc3iw49u146RfIfDGOEQZ4a/RZNO05mePDlMBhW32/PPFNQBwa1G/bT4M4wtIsX+k/abiLcY4Pg
H+oqzonh3JjIYXchad08CfIr8vblSqeUDyt8NU0Ic/n/wit+t07mb/K51OD4hSMsttkP9uzjtZUr
vXImBBw1j9ljsZz0iF5kmFfMV1II6RRVcsomHNhN2W9aJC34xd0RG0vxWysKlmBz7hnr27/ALPtp
Nc/Z9JBWGnkzWGciL5gOZjzEW9YKzT4CK77FVzQjjaIyb8tbYg765FFLavBjfD96hmEnVbV+sZyw
goZ3iUewz6qrgzetDutjkYn0MsXhXr1BaBnDuhGTTH9HqblYIjjq0AJNvSGIEamw0gurA9PbSxGW
OduHsjkOnj6Typk2u8WP4pfCZ9DVZqN/vGmAxuGzbMr80SBc72QTm7MbK4L9lqB0dlGF5YpVYf5e
9qwd6VL7pOOYnzd/V9RBn7DowtpOSACzkWjRephRTI/+JO6Qt4s7uyv+OlQmvk74NH3Snssw7e5b
WddWB88ezgMWSkqxtKWwmtAI6TyAVSxYQXi6ZQb3OvylfGdZSRXUQMC492uteNesgAzUABPRoGcd
ZVwOerb8xEFbn5k60a4FCFIcwTKc19uLappjViZiKNDzvbp0CdM+EIk9486sJHlBQBiVnbP66/YR
eRNrgVrPL2mGHNgpbQLs7dLCwllQJVhK71BpfQCstA+b1+ZdLa/pAT9jLgth7pJdLOCsyCRXY4Z7
rcb/huWYehyMFhhwE0/OVl1WNKX2Nzl4ZrhWu5sqwLqJ7EZGXm+9luYMgJUiapCO0UvTYOhysJPv
1TwzLYa1IgC6P0O68NZdPgHBlAKUyvVQ7/Fd6kgn+6463/6webbulZxK7g4jQg1uV1HaATtJlrey
r/dpWIlTW0cILiyRxGu1xlIHT662utzQgbmq5aEbA0VEDZs8BxmWPIEGDnd7R44umoT2U7BIJes4
ai5lYu/oQAR77D/Yu2DmGCRIO+m61cjfRRuxVWvASFpzac/9ylJue5tb8hjr3BilHwme8358G7rg
d4168DqHuUPSIaxX9TmXcbyjwOy+hHOY0uea6dMmvXLxHRBm6B+Zj/5LmoCdpvtFqDP3b1pyizch
g3smKSeUA5+RcN5nYSTuncQfzm6fVtssZW040P4/Y9I4Kq2FVunvelk3b7a4j9yuXatCXKAVb0ZT
v4oYCXAhaR1p0b4PPrFNDNzTBtcscJmI6+3QEwDgLLpz0J2y3g+Ii15jonJMiNAvOLfsu8YZ3nVU
USOxSbgA6Kun8fwjTTE3R6bYd1I+5VaupEhN03HkLVLSLCAFRM45rsKvger6kzrUxmKt+9LmX8YA
vcqk1mSUDU6zjqtnIgfUUKU3DcKpsu+3SsRkuQ0oxCa1r+1MqoO6UTU5lvcIby5T/tiZbX6NSpZG
rayJ1k6M5p7HfIV2KyQOwcJ1A6SbrTbWGT8VyCwc430El0HXxaGwKfN1sa+Gt4Pfpd9FX7QnvLVE
CPodYHjp3lMHr1pVEwmaGSqdtcr6sgu3uk+yYq28cXZbtY9m7C2b2203SH9779U3J6nQoMaVGLEw
qcqVTkyyLRm17d63WOn4Y1G8jIhv77rYoDWDdboceMhBK80nn+lAueQap6wuuQsjS0DXetcDz9ml
M5GHieVeqCID6ZcWozJEK6HO6CcTilQxwAYtyoOsYl9TSWMaOI3yYmnDL+pX2xR2ypshWriZObDt
NO9HkJy1v1Oft5MM9cqNyEhVcyodAvRgPbEq+IMe9aYGdPmfM72xjMNtqlowg6/c1HlJ5EesAqXU
AZHch55kzZWC/KGPouKHZ0AB653+W5Ul5hknxUiIQR6fXB7huyQflk0Qg29o6VavI2ZoIwIRqnpU
op+prRFK/lfKKCE4m9ifxwdDhPEzuX7+zp15okbDeIi6yT/qBe5l9fgFubXXFmxXrmYNe0T34o7G
CI+gtJ1NrVPv2WRFuxGREol+QjtFYV6eMHqx1mp76zGMfvphgxIAVKosY6iLuPmyF/1nyab5omrv
o987FxRmSLNq83pb7S3Gb57/Ctp0zQJVtilr9jG3kZfOXbA2qPjdgvv8TquvkWX8qOGj/KiX+3Hu
3J/gAqZVNM1QEcuW9Y5htNXZHymw1iJ+vIlfKObvICRMm5tBbZjcw22kGskvcOk2jbkL5lguIJzx
2Jm592ZRs4A5thlLj6jHKUOI4DTOky3qd/WJ4flhjoq86jJYifuUd+XtdZ8uF+95+jANQE3q86u1
ej2aTvFalpF9XzfFd8RzzBxu2T704fCltygjPd0It0GrG9dG7xG7jcdpIk3XDVz3iZ6/jXA3m37M
SPg1BoQXJ3by1WzH4z3egHJt57P35UBdowe4Hb28fNFTBMpWmb417mC9Y6NkgeWI14BV3K5xWP00
0pcS+3l/QK1CNCxSRt63Fh8UN6Vhe6J15lM1mxsbzR1kU2rteP7lihY7qrqM/YQ4mm5uWKNRcIrD
5D3SY2MvfMvdT1lovfVVc5qGikjZid24kqKxb/KIBZtgPqs04AbROIaB4NhPKWr0FlE8yy669K1L
OyvsGGc6s5M/4VrM2jXM+3cftdKZEQYNu7y31e0fmnG5mqksnVTmrmll09mSv6J+WoUZSSYdyK28
ecXUB78lqfzXanpvpaHF6Yzsbi5TuMlRlN/Htv2rz92MJrOz7FQYkeuFn0FUINQLfecxzYtnu6rm
D+agP39LzHpwTRa63pNwsOuktnu//OesHPW/Xvv7LIwiZmdiFG6/VwZpdbUivhTLIuKmogU2pG10
txjse6q8rt9tY3jvY1SNOpPG1au7/oRNh1jNri2Q0qHj3Bda9Uhl+SL0vHzXPW7GaWDvOM0/eLW/
KklwQ6JMCB/3IFReVcYfs2aLSuqFNDbHGWuclkYulB0u1ahOBZLOZvWa1L539lJ0NNMMQ19O4XWA
OzUIHFixVSXOhYudW7W7Qrsv1mlVyUe+DrdTbkrDBQCqBGjS4zRQWVRn6jUSWLLHRb6mzhIvhEsf
GMR+4JO36bHTePPyk7rszPpEvq+1AaDXbBLZX0BDBXaCbdAuyCKqqOnU4qeITliaYQjoKFG9mdQm
iuPlzq796LnPGJ1uY/QM4ozY5+E5z53h2aqnr0anAxBF/fCsi97Z15MDOFL+EE4cKWkarOmaPibA
STTDaOjolwwoHGYXebBp3nXt0J+HfjC2TekTvlQZxr4XS7uxGr19yLOa9mMxC27kWVAfTbW9CKbs
fnBREtie2b7oPslLWUbUCISYR8slKokenbUZpMxAyz5E5seftL9HacsF3DPvwsXkT0xt8Wzmun92
Mv1NB1I5Iqf6R5yCGQ3GZuqN5rDYqEFqfZHb9QaufGo9arb5u5HKqbnB085wTv9D1NZlGUIiNoXz
DeffWnGXgAjAmax1sdfbgG1K0ibbDCf0Ro326tCTSzRmAaWkudvd9q1VNcIMV0vVUh/IeHPjL7iZ
bPukA/o2UYBn2ywiBofAjRcNWN1Kd2k2Pagh2mfyOolod5Qec5Qe69F3KCX8920PKtrII5MWJDUQ
gX4KsZZjHSVGZknK5gPlGCkytue+gihYZegXcRpMxBEjtX0fB7ESSlrKxuiwJLEHk1sP17fKtWU7
4E+09kGZ6BPppG+W4EnXxHRpDIIHRhr0YQQA1w/DQyQv1WuZaHAxWmZxb+HaXqei7eTw4uz+KoWj
bVvznyFwKMvsM77d4bmjvDRW7vCWhRPN1/hJNb1sA2i7kbTjzpaUoIl29AkR7MaeNPfDh6WyGwvh
HnSC1l+LXObk8u3c5L6dJe7KRGMRJZc2jNq7wIQhHCyeds/KnOlJit7pi5n07/MaF6iX1lvMu/H3
RWj+utOS7GrOXntfeQ081Ma2NmlosxZbNPSwOpnoPJnxE1PXqysbHlQ9DGRz1IKwK6B2lPAQbOV7
I/KJUXA6baPHEqw05i9qvTAuLuJyrjrbDIF3+frWnie+tKYLvwWIvRJvNH/3MUm/vYNKvk7FRjPn
4CdGmM8uM/tPPkKicEanfBh1bkA5DGQRLNXBt4hED0ypzxbD94G80x1aCvZg0gijxWw3Z7eOLqmZ
uK+E5G6pEcXHnt7AzhjY7eXNQIoDUTRktVvJWfN6ajBzFu0yKyq33tC5ezY+l0FqoZHswH1CI36K
LZpC3GfZKjGYskspAApTzByRNfTvaC7bgLpBOrr6BbpCdkFGR5VFIqxqYQPsZgGC5FbstFhDaRc5
7L9qymQQOKxLSz4TG6VNGfpHDFXmr3+fRJF7CUb8PZomd5NGTlRAQe0Ftld8gony5fCfOKtk36AL
ujuYWZCe6gHxJKvBIHbaU2Xy9xGH3H4sTnZgaZH9yH1W0pHGoEZUGF43AElTJBFco05QlzyL5Gvq
TL0Whujwda3ioSUtcBM0cqSa3ZOSgtj2tdYC/sSqe+iJ/31KYfdHrUHeXQm/V003BiJr3ScDZLa8
5SG333FEAAg2Q/vZq8mIsJdy/MIGee/5mRuu6pqO+dQzRGXpMyWHYOMRUX30wd3uhgSEsoopHtPS
u6NySgnB3k09Azto1uzcNNawnhOYCiYtCoYE2rLJYD35Vh5fVMmBb9zf9hHW0tFx81VgxlD7cAGt
M69dKGSO/9gZ4Ycod46ogCkT50mPqv0hOnKJpAfT7sVn1zv+W1S5v3qb4AavmOZbm9GA1nSP9mnv
kYWnfhvLw/fJ6ac3f4FYynPTX4UHPUU1Gmff36Q5kqq4JC1GPUadNy/HxjEWwqyHF5un7pmue7LS
7DZ/YvPrnHIP3U+La/zLtN8t63UMzfSTcPb04M6RuVNbZl6u/CT7rAU48JIdyDomqPDo/IznqCSv
wATgBSlei5zi2MBIvLdyP6ZSqGWfvobFq0r7a4tSB+2o/nuIjfExjUmxWELq0ww2/WFyUoqy8mxR
ZyE69FvtQjZOVlHfoaGiN/O7mLoYq3JYPrmDox1V4ZQA82rNVFec3BRdJtAaCpdh6e+EXyy3rafX
mRXasT5GHs+q1Zhr73ibcCLDQyc+zWgGqa6ZTH096w04uglbbIa1Z0nmUB9l6bc8iGn1SzHj2q4J
8PNH4UZZLwBRtl5DlmfQ2Iey9p6UNDEyaRvhca3WZTxGgDvz/qzO0E13hw5oPX5LOobRoeLpf0FG
hjJOpC7V06JJIynyUuWdLOlOIcln2NRmcRz0Nty1I/q3XIeZneDFeRi7yDvncUxCV1Bl30lADDLN
+I4qbGDKRGPjtxjw/RGI8e0HussNKepz1PbGJrXm8JrqDUkKcUcEgqwgJAU9vSxaTibdKTKSe6Cm
7YFY0PJ36VR/nEwZIV6+FlxEn4MFzLXpQTQIa3KAGBsfmWWARTBMr0Pj7J0iJMixWK6dVLA18mAE
Fgh+6Pah8Iq1t5AFrfYcixvBDBmItVSXmeWFz6FHfLhNQLgifNw0jTN4M8rmBXI0ude0CHQ7q0v2
ysbJGPUYjj+vJX1DPpvsYuJk7c61iKCTI4KaHvVZd9dh8qVuj8pGrLUCvlScW5brbIDxkNO1rhY6
6is35kvP7eEpETgfFRhEHQIptGsrUpLZ9O9CHVi91S5I3ciUvi1TBm6a01+agLSzVh6mdlVb+bvK
YgcT2VvC6I8QrZatMwqN8iO1jyYW4zl2OvI2VfGD5R4SA/eibSct8J/1wghfUu5jQmEJ/BnmKHqJ
S6fcL7J6on5KAzu+z1LiKSxvuA+jFkCoYRzrFkZT6Szxw5SCxtJL9HhzkbxFYandxXU6r/Mi+4Ca
6j8vNXa+OUIMk7OP/LKNFOVVVe1LvL/7kF39qaYOu/q7IlTT7944adqtPMjL68JLx3fLrc4tM+Xb
TZtdGyk2kao8q+HNK+aTmaXZFzURwVQVzUe2BffqTqmM3N5aZjbfnmEhKwNumBBeYZuX0fHGPUtl
yKcRmXmN6tNVmnVnasA0Ask3i81pByGr36nndyghjSem7RLiAuRl6jpqKZAMNgw91Vdn4rQxJQdL
DayuMo77A7UONCQ5E24+vi/jNS5r9+62oKqIxV2pBi383GSrEw+/qpr+mLjRTebvYS7ZTn2gHVmm
RG/y9WFp1yY+3Pcq9sh+HjoGNFO7/aynJYwFgzgTm8GCDxbnpA1usXBShFbtyFYwFg+ONYrfQe+Q
s2UmP+esa+kqa66MCDAh/I387dSqCRSgDaksE8YMVdvOXGPnV2hFkkx7iT2WFWTXdXtlmxKTs4vH
uHo1aq2/VPQcIKHb71oS+k9aOL1qiS2+F2P750ldnksdHuziuL8KqAuiTmhSNyzLEtY/P7Wp+F6O
pfVh2sSyLcbcPQsTXYzli/5cBNqhyPMc8XnrYM7TUN7wVwO+lhoceRbK12L50z9/Lx/9A3Kc14SV
1y5wk+ChisleyOoxenUK2iRW1OqfpV59koZg/cxdY4vsCbRM0J7tIIPgNxLWleTasLORoR0m32TT
V7PndAFIH1hd2IeIvtTDGNAJdUZAx0Ui2HMm/S9W4V91M6Nkq5Jpz1o5uB+b4sNSxUcTT8Ey98VG
XSY1Rpa4qtdUJ6cnvM6wWOop+RHb2bqThh5Nqz7kBWL6imhTP3+pyRskz6hyDmYysaVGqH9wUrZK
USSFHob5zdQogki0XhWlj3FS2J91CTgA6ULz1KVOtcvY1VThS230r73XLd8WqHGruCQ+ZGZCv1Mp
4o3ME2+D+X7oy3jtQi7ojuz7b5zuQsuw/VjRDy1wUFASYn6Lnq9LBJ+s9KKzbZGROMwuS+dJdKsB
Of1d0Hr14w1qPoT5s9Ln0BXwr1VsnNUVRdbuiWXgNau1c1+SU76mwPo6DF56McDKP5WkZz6AKlrp
wqQvEUa/A5rj91Yap2twdPkPwg43ptdqktRUb+nfdGcgY8QpxDRWfWyCrrTmwKR61fuseXF71O5D
MQcbSjp39ThUbN6Z3pu4MM+ebNOqSwsPudvaYq1ozIMe/EVpTlqTbU1R+ts5RVbZtfJTySp2dPIH
KXVJeqXZx7QMI0BT9EetU3obBeVCBD6TvSshzsMRSqL/Yo9sA9ze0y6qeW7Jy3h5olJRnckQz1+G
HqNhK0gSVpeZ17dn1yaRaHGKK8rS8gHU9nJ2Zl8SPyiDWCN5Sk7BfsrOzspHkpREIpIuSr6kPfdH
Nm7O2eh0su7zgXoMT+hZHTK3cW5nfP3lSityfasFAR7UZbCM/0fYmS0nrm3b9osUoVqar0KAwQaD
cbp6UWSpYqqupa+/TSL3WevuEzfuihUOwKRtQNKcY4zeW3+s+uY/N2Gjw0RGzjH2QQ53We9PMFnb
bRQHyusUEXM5p0HxSytmsDD9r8FxzDenC18mJ5o/MxtAZpW0GbGXWGPSXkueZjfrkYtU/XaFiGHo
0B6dkljGfmleYEbTvamCMLoeMHSyQWCAB1mPnCiflH1JEHSi2PpdjBlnLJDInLm7aBBiJ8WJnuNL
D5k9sY9pb3acBAcUhu4WFrnxZRQvQ8x71xrKpxTZYR3Yr19sJ5g3vZ6L/XpXWFn4XPfpoU4bgs8w
J5YgPF4aEW5XgUO93CuF4q+fpqIG2a7O8LcLpb+udboxRvW+GgbmXDY7jrxp1FMea0yqU71An0BZ
m9tJCSuX6bUyxMaDlgprK+gEG0rU/0mmfeuw/0OSk73EIBY/9ZFpFoQajfiamTzk4sCOPbqZS/9K
Cvu5DcfDKt9Yv6hKMWyyMoz3bW08/J1hzshc0CEbh7qBfmkbozjJXtW3UyaDF8sW1cbqWusjiquv
SR/C3y1RrkwS8M7SI9hqdffMhcy4N40twy78UjfajTLScuo1S6Eag+QeTEx6o7K45nwoT1NCV2AV
APzPXQqo4CHt9GmDIc9+ihZHd6WPyrcCK447RliUo+S1WXbJy71BtMkr/u/DfW3LU+ezp1N5IANF
+K0Ltaue2QO5la15Jb0wP0Ul9eKmQOOiev7dLdM2SyZwakEiqQNSgIIVYBvfeTpFgPqYQiPF27pb
n7t+4cM4DHVSnq2apmKO1IFOpDteCJs/mDQbEbZxT1o5CI/GrrFC2tUGJPC5Xq7iagbNNKqGS6nN
TrMZ8mRXuHiXWU9/mkgYwVEs2+26o8HVhp3jj/L+V6+/e3LmdinEEgqcmpSgVQ8TpoZ2EZqWbUyo
w1Rc/JpQRzQmWFt9NBExsRIO3nMMoV+9GT2vR8Gq7hFt1T1V41PqIBpacGjx0paKxydFpy7SadOf
JUqdbtnu9q2aPfaO3WEmYmeIczj/ZMBHE3Pxn5K4h3uW2MiS/S0fW7INnRoo6yJlXgXMcaRROQ2y
9u/2nWVnTmuBhqUOD3E9V5hG6ocSRb8mqeQT9mR0rsXSo+PFpKzJoL9I+ugatHACN6cjnGSru0q5
W72/sarGGA60D9rBzl/MxzDryn0fxggvOlJAk19ZmP1FSYaRZJT/3MIxMlxCsHnbqZQbAfT9L29R
RmfUSXCw02KiWwrTkR0PuUzrTDquK7LxuuJCZd6facn1aMKqCNB7TBBmNbTzPncCuZVZq/mV2mVf
IX5cEdJLU0w6t3iBnZc5Q8hbu2r20MzNrY+VgFQvdntmP7VfoVU9pYulOggx8bSu8pEOxk+rYDNs
ZZdVjl4u1MN0EMARIU7kMdiCAeAw7mUootNySzFZUUKJsHO9u35jfcrUty3mqix6HJZb/3x3aWve
f8D9ed38puH1pU8QNtfAGMlZTqLoUNDU21gxH0Uy9BR11KvdgxWQvdXSc3igHym81QBpotMmcIWU
NLUYbn8bmyMjZ+FcrHHuzv9aQnlIKV/0WmJyDSv2Mc3wYfZ2xcBHIAnLEAwpQWXusrS4rRfk3J0t
zBczwevVbj3r46EID5rA39T3xfBgyD7x1+iVtFdvgnZVje2B3scQNn/Gpetidhcr7WeCqUzya9v2
b++1nYp3eBEN6ej003qGJ+9WiwVmgaqUlYfbHs61hhZF4jrbDpnbob2Iy/fB5FiP6deerOUunQDK
imze4hWb93anNg/10rLrYdt9093urZ2J4Ihm9+cw2NOpN5qn9ZNlmFvvOuZhm1rvKTXXB9U832qN
Npzk0g0X9KM57bP4lEz9owji7HeYjY+c4dnvJmgfJR/aPU8DjatfO5FJOBRCl6quiHzrSOWh/fNW
Zdf17x5Lwln6OkMoEr6sH5ybhSrUheDKFFf3baaDx6TEYqQLFoh2ojMZxVa2tYR0PrQWEdPSJ045
1dioZY9KEpU3BXsiKUXM2HOZAuYPGaLmJwnB0W8c8jPW36wmtKiJNHtWRDy+GeRd6jJ5ocv6Wx0I
57CXnnGQUiCzN0tOoZt3r9WgHTTcTTC4tNeR5IojeRBUUEs9X1ZRfHQHNhnrhSVO7evQK0z61iu7
pmMjq9MB+vSiNxtMp9onPa/qFnRCfycQ3T5hriFDeRn4QvNz/DqKt8KU6kO4MEcKa/yz7jqXLWbW
AoNDQ9PvJyY0nhXoiK+XlTdSuuRxbhAYM27RfCseSVEDNnSNTBAlyxq23rNZvzqdHEon6MFvOFPo
WxadRunKH4sR44+bMnlGW+YJxbjUSeCezSprUOSJxrcE20a3VeOzMTBvjkYr+2m7u7LWmx/4+9r7
E0a44xTvDJ7/9xNqI2agPZqH/3qSou1kmrb/75/ynyesfweU3vDUutEj5XbyNNAp9iq1Vj5HUx+Q
lESL3Fudb2aH2nN5PAFQsc2M3DgkJT7rjqyh9flOwnSmqdJiz1C4JYdcJ/LX0cR1nNP9ekTG8dz8
XfhgqB0GZG+UjkudOBY2ff+6+pxVhbYpYokn6YAGE5OtPZpxzLY7cFOSge8fu2JB3VeUxWC3HAU4
eX8oltv5djVmzzJFAFYv841Rr89R7hjYbUya3kb/NGlhcN/cOa427fMy+3s3gzq7r+GMTnGwkGXU
GI2KG250e+w/VVe8x100/gZGuKkCWqVAf2EBVGym4mn8MjrFeGwcvQTcwCJZaYWL+TgOqIbRheZW
Jt57lezZyqp/aZ3zrqaJ+EZyW7NDZkibhJPxWcZMTiUGjM2YAhaoxrneVJ2bv1jCgo0+kugbIVR8
xCyPKy9wrUsn5RNwZjRM62yh5r135i8t6h8C0T6tW4J7zefYnM8ONiW1JSKyNNs3oxvLY7XAxqiC
m3M7U2StIyWjMoIr1UsIqcWS226ZRbr4hSvshrOplds+d0YiT/lBUhCDksf4O5HaZ2j50+htvUWp
H/69RcXN7r/YYA3CFgOc43uExHdeC90ZQ2yrm80vvUeCK6oif8P7uJmn8ktdw0lQXPcn4ISJUgCU
AIUCD3JfNQr5K5V7Wb80wr2zQ1yyup4zbSYrN2+9ZqQ7t64vjjIo1ETuD3XSFqbi8l2bYgFLjbTb
+VQJadyPlZk2qtIq5ns8B9tJ4TChQMKe6mbpszmC75FJV37P2tG3F8NrwIbPc8xEfQ3Jb9rZ6Igy
NywwOqKsRVPCK0kxpm0E5ewuqyTd60W11WLQPqx3LaaBpFoaQPnH8tbGMvuJ8Q6XFxsOiEoh9Xc9
xcfAcur7hdC2y/gIzvHvXQu8/n11iElUVxIpr6rFH6xMNfOrgq0z7iEdC0FkI4gtTuvSgS85OCYJ
/N31yl0AXfcl8dzrlTYS+k+X8d1prbqCav4sZviQLlYPePAnc5pytFKIAUpMQdCuY8yo+WwdSoos
sJqEiakjndn7HxUgNpEjndH1R6tZ1D+CtPv33bSgwaiQ0BASf/6VhwgelGSO/t4qxIlVqL8Coar8
DLzjsyUS7WGwyvzQ5rpxXvtiJgqCpFKii9RLhV7B/CFmvXlZ99uEJtobzjTEwngFAHT9f1gMhqv/
N8oH+ChWIgQXugFVTHWt/9v21tAOwDeghIfGVqytNlbiNQ+ES8YuikNIQuI1dhpxqDWaQet3kQ5P
aFyC7+s3YSrb16pD1rT8y/VLA+10Bs65s9Bk+etDM9ktU2Ub5/u/EbnBvrURx/WbDMTA6KEn2K/f
/ee3r99tieU6mCT6bDoXstQ8dIISTg4vKRqpUctv65faliTiKpnDwcJjyUg3NiE5mMtocX+G3rnI
6kmfuf+rUp/mJ1kHH//8jAG8GnucOnuEZ1jc8Ekmx1oWk7c+ZewSqqIiPzudfYv1Sp5W2Y6JXOdQ
qZJEjznCIdWV5k2zZ9tn6Gpu+0zR8N0K53GIcv3BWG6Ny2M0z5bGPPI7XDcHxD2BfQSikGK7bOx9
xOBt0y0U2KijfugDsuC1Ws2oJFUqlEDl9ETkgGBPqfUDWgQ0yKxRfZ90B5R544mMOTggcZLshuUu
dE4y4QoFqf53ywmG727SGH5Is59WYT0d6Ru/oappHlXG99d6ASc2enPM1OfQNKYvRi6Bt8JfIZg9
VDbSRFRH2nujDN/WPrlq4J3qiwnfSkh3Q9QkUgaRQbiAsRy2KVU3k59iWytwEt1SFPsVw5+1Tcoy
AEJzEgxnljJjTsWxU1TrS+3R5DhghdiyE5II9VPZpVmubHv36Dpx4u7rAFdkE0S2bzrNW24PoZer
HfDzPPj3LZxF/+uxfz1vMSQ3RUvqdZ5/izOeOmATvrORbDtm4tJIv1hkuSmLyXKRGRDWWpiwAQTI
E/WExeR2fLiT5rVk4FAu4OCgfuA6SFf2Og9Rf+LaX92xI3qJSz21bYKq3cxfJVrYnQ6KOvCh5lN1
uBueSd8lu9jKNqVGCVYYaKoMpk2LOFxVwu8J3Ny6dOkLJDoQKoDELysDp3CDD97f4HF9yJxJl4q0
Q+MSqrUOJ4dwUg5zX7UcD7rxLR9L5ZAzCsXyXf8qpNbqVOfQA/F7BNswjK3nf26FJfO8tlL7o7rY
DK1OkWwhJuOIvv0u91amGfAW26ddnxqlt6q/18ccgvaIavze0L8D++iIz2reAlTB/p0I7LVQoO9h
DUnokBHBFT10qXfreJoe11v/fFFrZzwobnt/xj+P2xtOEHKf60j328aib7pgFdcvsJVUv58JunCt
yTm3ovRX8e8qGEOiio2fTiZe1Lx8h+mk5O8A/8vntih+yswu3kWXRIcIXJVfTWmxwbbuclCr5d6q
3IZKdKo+AYWmHCZjwMbAbd+lnt8fL4vA3bIp9ldnphq8QwVuXtc76YjoN0zPXVjSDeiRkCjjBLUA
DuE/p6HRM3xcH5Ot0z8gt6jg+zJ4gbAAiWmoaHsvZ/hY1Z9312aitZlXlISgNvTm3hwRX2etTD+B
DjPAERaoU07Hua6mS7cMRruodc+0qbz7veWhciqsjSJgO6EURtkWwFsl2cT07sc81US/d8JJe8ES
9memO/VDTmx/piBRrmvDO4toZem62NyP5USZH6q+6kCh9MY7tbSPvH1CZhM3Fy0I3pEIdmeLx/yO
oYtMJfqcpK33BjldaCN4e0tdPdKqyl/HRi1PUoEEnZRId2xYQUr9iqJ8flES1boNcuCVmIB9NUul
u4qEtIjiv6fBegako/0ukSAX61R1FfRK6noHfCL2Baa/lqns2qJ0GO005Q4EROSzT/j7UqYcTTob
MxFl85fS9bj5rVb4FumjD0NqAwiWpcVeySFSzyyxxMnKgRxp7GVW9X+WG1Fs328gT7jfWL8VDYqv
a5VXDz/NnrxC6FzjyV6+yE46TEBK3QvqjCD23ib5cE0YajrB1VXvsdfkTutHnRwOqz8Ld9tzh/b3
GoAZA7/JVjwZt21lu2exzB4nmZVHdlVwWnpHvRANtauNEDGWQyTFKqIQVVAf7weUGRcXjCTmLRe5
8wARjov5MqqwUULdMuWhrhR7k8O1oIrEL4qc3XYPYy+Og0ouUG1dsOHIv9fHXisaj0lecWg5vxnN
cvlJ6iS+sVg2T8HcfgpN5xRbv2upOgSazDarH3SriLFdrnJ2nboPWFodb73erV+CbmGSwtTwR2f8
Xhq6eNbhPD7TvNcf7ax6ut/7n8fFYNGKVYIa/YtOWjmONlW60Y49S83EgrtCNxMvCFLr3IYkGAPW
Sfcd/ZMOdKgErHIuUpP+93q3KFjOc8ag63czl3j1SbOZk1pyv762ESfgZZyjbTCG4DrmFs2E3kFQ
RTfy22m28AOC38NMBmCl2c23PDc+0qQ2DnETA5zgiLRJWDn0LQEbqyPQPuPzDa7r7bwtzCMYCdYa
K2JqJdqhZqCoAGQs8a513S8zT6ODUVj8GMGaMqYJNJ3cYzjaSppy/F87uxjgBX/eIkElfA+cfITW
Y/SaOmj3FvXTfbLQLXerRETbqGf0kfTu8/qM9aF1j+ykxt9/YMfd/NQMS/TiGmWK8n3pTVT1GSHz
/DAhuFj3Ge00Eio12O12vQZWmRoda6punJn6/JoVKpsuxMb1CtLTDV19WLcOlW7UpzC49GFCn3o1
BUvdpusq2vIpmEzLp19afU+J3jMRaOeVQx99bAquw1VvszO1vgFwMM9YCnKvTI2QwisUODnKQxZV
4053awsgDSBGrVS+LAm2oxqn7ngHIWYWcis/D8z3BuMczbbquio9lnvGSIxHalTWobZoFdkuSgOr
tWq/NFLCu+/4e2SzyIEYCuSJve2TVDu40WjfMPV+rKLG3oIBOdrABEItHw6aEsMLq9ItWXHivSLK
YjUUOUV20Rjtn52g/oNksNppc10fuiIrX0c3hMBL5VtOsF6RuXcXADedD8i3xAekbXgjonOG1Pqy
hue1C+mjnC3+Jqu5+5WIdvBCJ1F/gOQBx8qW99I74j1iJLOP8RPeVZMyodmRN0y7AjBU/tAULPUx
nku7UPtfaphumnVYlMEJL9y5+R50k0MQbaXfyiGFg6ZApbLKWfHWS562ls0qXRl/GOlkuUj6Nquq
16E8XcV56+MjXoVjHsUOC7Pd7kzZuAchMvsKlKVbzLBs68bX9aWtXzCP5Jc4EqdewS4dmaC5aomZ
Ok5RUThqYlwhraHxt2mXj/VEX5Isp0a6BQj8NhJHa6y+5RgYAs/Mmvm42Jy9QkbypW8YO1mtlryA
AUBZszjczHm7bsojmRTPKsGr65Ktq267N3FDevdNuRlrB8NYUuKniENvMMnLyeIWotPKT3JjcVpZ
H/Zi3Z3aEmrL5LRHZUQtMSO7XB1YSt0C2TVksl/dWdG01JCl/gCC5LlczMcklG1tgghhJmgK8/si
YKmNL3PVTdC36M5zsrWHsKThvt6aLUrkCuvSfhblj/WwzkWanqtg9GoFNW0cC/lcO8r8PFpoIe+v
uKSqOCVhG95qXr8Vl8q5UPn4UFDkDJjG8vm/bgHh2mQ2mS5Lof5oBznm3LxB55SFosPqp+PSWAba
sNOTU2kmzyIw3laZrqpH9q4bMmUn9V58K+hyFDrRAmE8/Flu0CYb/4QSRy3/HZiv1tvKmjT0j/gP
1tfTGeHZ1VNzo6ELPZiQE15ai44hNuDmcg9dbQK5JDwjJMdyMP5stU1ZagkCQwISApEUF722Uq4G
7rSrct39RiDeW1Ozs0f37/YvTiInrKbafLWXTnFkTB8srdE+1AYMQ6EJdK7OcvJ23MozoGjMWjyd
46T9+2UejOmMhvU8yyQ/ro+D6vr7zQnx0zHXvtfkOa47WLM02iez6WtPC6vzKtKFEEANrhvDSydJ
BIXKHx7lUiZ2tIP3xGN2d79/O7unMOFv+oe9cwfwMOjadEkHel823+8cEayi50nvvlMkSfCiaNun
9ljhKb3l3ew+Ro7+sxd5Tu+ZzuFco/vUHUPz1zhoqwLZq9VAb8a50XamnZvfqCY26zyaqlA9VKXx
ohvdz38YP1GtVmeHOPp1fDdoTvs3ANisFbjCDsV2QP/lWccg8ahEdPqQnjWbLgzSTTkTjOyYrvXQ
B0b0VKfZIpVSmoMap+cY5cCdM5TR9vEJC5x2tqpkyAC7+TlRa/VRKn22hWj/ds/FCLn0afWtBXjy
0+p0DUC+059FVkw7tUSZ2em3Fg0zgpRSu3SzBtxWhKf1aMUM45Iq3iCMMwkeDq04eSL14BfBs+6p
niCHxhV6GTv/GDXcE5Ulwa+EgXpNmBn0ih1uQdb1e2MREQSwt/x7CHIQQhlgj/Yv/k+Za2zam2Bf
2O54WJsTLrDJLBDWk0oKK3RrBSHJolPrRxF4pRrou640nvTMJMlUSkhBhepVuUIidd6xarGh9fLB
fjblD9G1zLFDC/KJeBE9HGR3SB5stgJtXtxiTTxBtL6O6CU2tP5tbLTzy0jXz+4L4ddZ9QibmUMj
RPqhIetRenvaGgNrUjcS4j48IeJX/DKmwzqU0IqYractnIS6MwSxU6YPRRMMudBtz3bFTgv4iyX6
l43ecnqbQXdr62TExaDh92ufZ104vpPUcqeiK0yk/jDFmoVVhOlt2+FliRkXd6NLJDK/5WmU/F43
A6rlzjearFgWKwEnKPSJ7zIf0qGzNrJV3qFYXWWaS78fpYMYsiR1N8x/FZaKTRmTaBUJHN4MQTPi
a70wNujBwHJQc8TVTTTdLNG6e5G1MLQGfUeJcRxMYzxYtY0IO6d1D5d1owrjGskh81qQr5uomsLN
CEjJ42R+zeaYaUbR/Cg6BObyq9O/gJtCJJA7PR83pek8EVYU+wCvSU9nuIulQOcYCQrUIM4XQIYH
J1Pfl/eLuGAAg5GAyqlO1F10Wyw2ZtvMYpPU0Mc4OAH/FPXv1arTk6l2/S61wAY5arkVRX1j4cHn
SGaKgSzPzn8ibiMJkEFvwEKBgREVp1sfmWV9ubV9Ju7aSzgCtCGDX6JkxwTAzUaZh++0zbwyQb/U
ZE69m6yZjdpEyGdjhSSITM6FbsDPoc3fi9i5VIsJ3mWpMrRU30q9pmPt9AO8YvUiauVIJqJyKvvp
ENIkYfOs4XSe+veeQnlTzc5RLbPfVsmpPhiGr9nmjy4vb3GUA0butF02B6/KnJW+6S5/lIFjKFgY
ISO8ZjONb3mpbSYu9IpmhLCn44o3msZuif7J0pGunpqKtSyZJzCEiSY3bDTzUYiNg7eI7OAU3rmp
Bdi+6xtO9fjccUlrMFJ2LVMiBqxAd5TAwMN0CpqJasgg/Fszv+U9tEy3Zrw2uqpEL9fonkN14YFi
/LRgoTzhAIUU5ngklGZ8qAHnrhb/LAvm+pJpbFDG2TbVoqMeNTdXb9DEdnAouRy/1wNiqGxIsczQ
HwgMOM8x6Xywnmvg7Czlsdp9GSkA5IgWQR9b4YNR988oamr2RfFLbhAl6DbJBzb2Hc6eaWPH1YRs
feki/mRyFG3meOJ1kAqczNrHGJtP3Vz/ZifT72snvJp2zwtx6H3pyPqassKw5aIKDIps9lF7dsc2
tx5VdypJvWmP3UTzUV/iquc02qYO3h/dfmoHNlXjpPzWqhn+wVRerLZHQWF3Z5ccbI9Io2ulOvjS
+gQbxjD/alv1V0swKm97FnpYJA7hQjqcF2zm0F4mW4khP0CYKDrozKp848KMTr+bEEzS6sjcLT4b
djBF8CWypjkkGFe8NKxnjuU09FuZw9pSY0oR0OUDWy0Sw94TuheIKAw2tNY+Ketnx0mviqZ/KvYc
UA7Gb51kCw0lioyhtHV2SUZASj8Z32BbJI8yTvZ257LlahQUlwrCWzy7YTxLDAtkQ+jY8DRh7ee6
fMtLahMlRAqqhL+yaEgoZNHRuochM+kdmaeuxmcU6PkHkfHPZqckG5tzozfqZhtJYob0EqRDMO/L
tpFPRvjRBiBy0ItsZpJ7NxATvQwE4SIbJJfJTh+L3GQxHJXEs2L+Dmest5DenkXbfKSQGv1akeCK
OPrlK+qE+dvCgouq3wZJYntcvakvo2YAODD+dkMj9ufmEkXWd97ZWpbF2zwHTyTCbBxzyLaqIllY
2hvRXjc+y+5oRwHagnAeWW6y762m8z71+6qlt55GDN7xho/aFReSdgU6i4AvmLZNG33mpTp4o2p8
mtaEPi4IPtrQKfcl2qyNYtDua2TqG1avnir0XLapcu0BMUfkHxJn0pgwW1DugJShi6Bgv/WV2Bg2
E9j9fRxbD7OabLDz7KbFMO/2gBrg2D/KGg+QLYabNE/1kPQ7EWhvRql3XoYdxjcCrd10k7JTAYBj
7O16tAtd/CzzCFgHRnDFSn2kykxCqktpBijkwsZhTtfAVTRGDr/6z5zI65zSyO97EIWtJ3Fg+5Zt
n+ymuxbSeki0if5oYX8wmetpwX7XQNdsy6EriJKJmdSYVLeD8qon+odaRvhP8Og0GoZGUQtiRQLn
VZsromhc0hxiMRy7nt34BGaqr6b+yeF984xu+IyCcjtZOBQpLBmg6jSiiqC8BYEXuJO+i+kdeiXh
0AFROU/2kP4G/vOSq+awZSJheqmK+3JoDPJS7DncmEb1Iod+20n74lKvcAHi05INITOa6rttkZ6Y
0B+oX8PHpgHdgu1A99pE+Wlb80s265dBRVzFjOytQ1h6PNNS/VnkxoXYyelEeLpP4Nd3TFMcOybc
AVIKYdS+xUOz1yfG5VbAH2YjN/RCmoinxPoMdfWxrrp0a2O790aA1LwBTy4mg1lzNklOLTdYKovg
WIKqyc+qVmECJYeW95LrKycRWLUnt+B8L4ls9yw8dL5juZ/5ko6eYanmqui+2jK4Oiqdaw1kUW9Q
CCKeI5U4vMiOOZhMkErUNMhQFwTbnmIN+F64YT15YPvkPCDmunIOEs4FrI1EcvnHaeJbFwc55um8
8YZZAUaJABSI2ngJq88qHwqcfZL87FHt8Q1YJChG88aEzbGtw5LztCN5N0xSP41h5ZN2C6zb7Gcc
DPMpK7PPrINCZdFlyhr3itSy1j7DIKvhkrNJrHD9xO2wlT303YEdj0sln8AeNJS6f0g6DeaUKtl/
DB/GkADQk7FzkmNzqcbOJWa9e6N51fvzSJYC83USzBoVRJnO1j7sQ9ebatfw6bkfJVgFxnJh7BlI
BLa0AyVO0TjdYXfaKghytm6Qk4LmkCooygxL18zAssoL7OVt5OtlBoJPDKwEWvqjpSXHlAM5pK0U
XyFvsKaUr2aslFzbrc4DNGyy98n2qmlRShqRsZXw14MZcmjTGx8xuTVmxqFvIFR4xaDcTPbWUSLJ
lSvE3VmyFyiNP3EmXPpuFiscHcmRiYI/wH1K6VSyF6cvb7V88gVvYWUsIFakDmqCjYs1mMOnGQ5D
tJVOciEgpjn0Q4kUJynYNGPqHc2UyCfe8NJESGsqne+U7NX0PGY0NU1Ypue3sWqeQidl8Zo423vd
/urd8KjQdX9KRPybsobgvLksidDhnROdeSOI5VVES/rsj7HAqZvbSuKbQlzchS5Gyw13H7qRtshZ
mdvUj4k93DSzEXtNrxeAdBTBOY7nlN14qqvpTiPic+O4uDbitzTHUVvrSKNGE3lH1WZsj6J0M6IP
BSqKhyw0D8hET6bNvElSenkj3mOa9RUMMBZardRbLrt5BTeNLXGKF8VU0LiCoPWgby0nZpMY8YYY
ZgR+VXSJ0am/2+kmx23boRmgC1dgoetPy9nS8/Ja9OpqQ16zEn6DMfKRTHJX8LEmOmkMeqDtnQiY
PaMGBNej3GttRCQ0Uw9LZ7tA7tJG7a3JV4PqTPkAJv5RAchGvTS53kzuqSyzX27ChEpPm180MNzH
zvhlKWjhnTDSfDprj2yo4Eua+TlM/Noj44wtTUh0W2liici1M0Uxuaxqo+0HRl6DYceei4pvIxj8
IMHjEh960+A8Nqbd8KBQzuEY/bJFdiIglqlcrF6VDvFZrZQnBYMSMW2DN5OB6DOB/9E52NeyiaM0
AN1U5YeGUyEVME6sglPY1k/M9W55+sJSwDCAbaEw4uLYM0zHUt0Q7ZDeDBUmZN/FHuwPVPVieEvp
XRTFrrMfALb+CELCXBWa6js3Nh0CNl71ZiYTXudkZe5GP0O9dDaEgIaNQ7u1YuebDW1/06H7bpxZ
7HVNWgjvLZ/rF0fjciKr7vBrGrIHbBjiYWj7XWbH+pMDk1wpQwZE2Zxv0uuCJAXH+IUl7OgkM8EF
7Hm2JrgYbwjPFSSCS18zJ4chrjOL3da2oNIrWvsgqdBf7CLcTj0K5ZnCaoYGxzGjaIibCKGlDPzZ
BuBxmyB5HKj5phoxWtjyu2fGGbLK30lJvIlK2BtTYWw4DXW2sWuA4oOEqmO67WMXKe8T001PGrT9
DLUe2Dsj4smywliaSc7RaIpsZ8fRpz3QgrKFfhHIdhcHUblttSNMHyhFZR5tgjD4Jkz3s8nbD1Iw
NnpZFvvMir8FeGA2PZGdXm6FX3bpviAkqIBDNKM/llm5Q4j21IK29aBRnkqAB2xK2PgiUkt2AlsZ
skWu/0Pg7tAiIchrzoj9OUbVBzklwbY1BrwrkTF4pYtEX9Bd3dZ5E+1kQBmO7/tBTQNClBYUJfkR
wBq5RrJLy0lstbqNFgjdk6NBWcrFS1iELKdt9dFEZCXFzsBcmHHWQ5+PlyIOJg+MwvjhVL+4kLLI
ZlywGiozx4U7PWLSw6kXDQTZIKatIma5vUwxp9Rczt3hte3aC1k0Jo455xN3YZb27rZN1YuMlIz9
0K967pmrQyZEVYpLF3qHFyTZeAPDhuM2qWGesHx2sV9oTrWJoe6c1OjNHUHuzUbJYBi5n5nBRrEW
wV7Q40wcZwIj5dS8taWEBU59KDPwX5W6NU19i0mHzVSWUls64oZGbzyEC2JCZu7PURLcg7ejvcKh
25gB4scQKYNpFmxy2/AAwnCroXudcD5G8YIuyGymPPl7Sq3hYVX2umUdz6bg04mXg1a1VCgIHVb8
nMa2jRGX68XMMoi3Ik8WCJPXdC2unsKGHaLIqyA1xrDkjqQZbWPgfeNnsLOwld4zGqPyRVqAQw47
caAH0x4Rpf7BRHksu+47xnjGppS9m3zVuM/aTq1ze5OE0KPH/0PYeSy3jmTR9l/e+CECHsjBm9Bb
kfJmgpB0r+CBhDdf/xbA6q6urojqCUOkrhEpIPPkOXuvDWB+b4JGXOAfciZZwqIU5Q/uqW8NHsoq
08wrOWvJgbHBqStsBrZt4ayFAIbJTNrEaq2s/WqEMOI7jLJF9aNZRw6Y7j7w6ld0qg+lEsCWN+UV
Z9TKDnr9GhaFvtByK1uGafmNHZ+mlqbiALFhkRV1tGGz/aoYprVljm02CtYkxBu0i3+yqnNWlPE+
rLbiW6AgdQIbBj070XQMtkrTX9uN9gp1lZG874kVCVAne1Cfx86Bhg4G1AdoSCuPEjhVnsqkee7D
3Fmq+vCmY5DlxqzuHCVPjoJMH/q04302hMfWoqyTVvwjabIeEbQtXLxC1IJqdWi8EK1P4PdrYJeA
IJlkIGFQ7nQt6ReujS5R79Jt3nULRzdOGfKeTQ8VydZt/FeFTzKY7h37Xt4nSmCikVCf2r5hH+VK
X1hKnzB+ZVzoxxJzq/WbPPVD0ryAXxIrF+T9soYP5QJhXELpy1aRwREa3QqfR6c+tlVhbGAIoQGN
VrXaHaZ/3eqtYjNaB5b7mCZUypLaYtNo8AFlCrnYFZutVW/8vjXWRVF/uOoP7ja6QRgJFs0APrjs
qFjjAKYYhs9F0fS/87bKIJkQ8VYFjU8n1Cn39oiNTaXbvaoMikj0RuZqqIhArSZmAc5vjjRieABA
R6Ewwl8ZI5OuYdM/IxD/Dmmaou2vl1pNCh+7BUi5k5fSgYwaH5IEXcK0JLNY9P5nggJvqTcll3M7
btH7LTzRXbhTSnZPGZANqD0Bk8MArmxtrXrGq4/RQOMmMhXzGSaswUFNfcii8SuYnLp2SoB6VLNU
6z0ImKkfQ2Y6bEyF37+SgA2zggXu6AAhKG0wwanTUe1PsxbDSjrFwelImR7qiJ1H2GQl2v1TRxuX
Y8i3aKW16EXVrqwS1xvR3Y4Q3+ikaw7g9/R3mGL72hZkdr8r7aRaeIbGD24XDuNFLkj+BN0rQuSg
dH+nHT0BphOC4fwoFgDrOL77S0Hq+kHV8iOj7JFyhBvDgx1CfnV/TLVinVh+ARrKJxAYDhm0ifIR
6exKRtEdXYuR3MRxxABh71NcYSIdr1Hsq2spjEth0RrrcYGOuqrTexPGQu+DBzQAxxwaMmAkm86h
+LSd5rFyimsivBWAWpy5Ua4uzU6lj0wJEZDvvG5z9RttPGF30pE43PiUlSz4AGizphNAV3jMUb4B
M4HKla9wKO/GvIRU6QR40tr2EXEt88OiMVYJtTTKJ6TRRkXyRR29YbVIOY6QngMR+DOqmvLebLZm
ieVzyH3c6frUNdFbIh6ZCdgp+oSk26P9q5ZLW9A1U6gSu0JejIzTALhiGtmO3HhuiX6ttAmxisX9
aIzaklZvuBAx53gS+4IIo07P1mrAq6ev8t26EqRq+ByF41rJJk1aBVHAz8LndJDBTnjWoigpusjA
ztae6GHwLT1iHJelzW8nFOGTpoFGDntaGWp/zxx94iBS1QdZ89ziDjo0vt+hMbTQpMexuu4d0s2n
TDXExqtJnjSydwqgW1vOwV2Y1c+jY2w1WRQnUOsOLUgMMH35ZSkhvp8CwhuZz3LpsIVrGErWeZR8
tJXyqfbiuUoIGNc7sOtJKD0kUGAxhIcXXbHCo5sSldlHb1YMfDiHBgKHamuNdnDna5zrNInnqnWJ
kAlIwGtL2lzdoSVVZkMySbY0dM6sOFj7pUZlunAzDL9Fna2NQVBba+Z97WAv0RDPb9Iu/EhK771w
6vsIaFcV5vraiV6GePLlxBRLwxhspNv4lzYriOZ1lgo37pqeSrYUVDt6zgxW1eIzctelWoXPouSi
dnFbrNPK65a0U7ahaW5KvylWmqv8Tsf0GkgcJaHB2qdb8d71RvrJAiiPo1bmRk6piCRoU3Dl9m+E
9XJXht2bFaBjMXx10tRmRBiw5qA4+UknvTxVP5zzVafVyiHyhg3NyN8W7Mll5ZUXrx+KoxZHMWgm
N6YRtgXBhG9JqM2id52BFHW4GCJZdzHC+j6Ip7QXagn9NS7JO0RIbq8Y7mGFzeTOKNC8lvhXB5vq
oeGt1ipvzDTRahsvlcj2EKVeQvADVF0BuS0ZM/7YQkokvLdsNN4LPqxF27hTn/o5TlxrqZKau8SR
au3KWrt2Y3+X9TYbWmtp26T4rYJoz7pih6lUefAw/G4zs1qP4NEWGZHcoZ+ujaTuD1QB7/7QW0sC
hpO1W0skQ/wOs5Fel1SgxVg8qexPftyjjeUM+HC8CoRyZJvwqaVgKMvJ3+J/1GPD6Uu4PyoO+hJN
Z9bov+re3emxf0gQy5rQQQ64VC92SXqTG5nRRtdOwUBt6mZGxYeEpqJLvktdcPGD6FmUKes8eNKV
EzOvigmcgUSYrcq6+d2soIa0IGLh/Lu5NhVM9inPcvLvuk8VSReulOTYZN47VkN/OU7w6TEzr6aG
NDQwMU17Tr+WFQMpGhtfuMVIsKnwkiQStqLbe+cxblkRsdi7hRIy0b16tYG2U8L2HyOYo6QbEX2B
rGMENmi5/ivbcdAXPy0uWWARtBAIJVgSr6NR8uR0ObzxoYjpYjRVY296mypdt9BM2QIvvM9eVpat
eS1t79tlDIokpKV9wkkW1KZcVHZQ7DGDOqgHmY50BhEgJnUThWbw7XZpu/IjX2GVq5BpmcNnHMh6
W/O2OnxCBgIOJwYZiGuJHto2VLtmi9DTQumJ4Lhnir0I0axRi59CTC8OmEK0L0zNSsXaITtiEttR
+XVetpHHLKGj3SBKjJjRPaUMo/Apc81y9t0SoL1vKq7ipvFy9Kr1l+r6nAWE+z7FolJu+ruwbf1l
XrFYjl58ddBrwSatOR21VN/OGrQ+dEDFMdZeoZ1Z1bJNBC5tKEfJiDDAnEGR4ifqlot2uieFWIdh
e48OtSXTNQVFOERv4H3AxxsVPjttOwL/2utZfIyj/jggiFG3Zc6x3GhMVN95/GhHm7QHcmyqgODY
Bu3RYDrm1yecSuZ+7IiHt9Bj0+6nuTrG2aLoio1w9BdL+s+RuozI7tqakfHbTNnx5LBr6x63SRcw
AYALIg2NQD8kaaauF2tE9w+ZRHgAffVCuDnRfHG4k3TPl9LRyTZ33KVVZUTYWcATPMt2YMBqtBUM
QN6pTmZnkC0xd9FJrzl3tPRh+6qrdp7bMlTpETnqXVscDGRf4cCqrucuIL7iZdCG3/K1CFpvBy+V
Q1asOwu9EBlS9Sw7YyY+jKXqrOupJCS1Qqvo4I5+klHIIpoa8WSiSESFyrFXDt66ERaqBALaNrVz
0GT/RvoBMQJooFXT/XZq3NskRkVu8Wn2+jeykA3E7nHRS7l1+9TeJbrHBLe31tC8UlBq9la3vSet
GnZerZob4NQpLYNzM05xGdhRF1rr7UtV/1AER3/XPZVNSEIVCjyAmdZznJbjkXPed49CU4YJSOKh
I1zHTOGh8KNzbuSTScxhHdg/eii+o4YVztQp7+NUuTMKWqqZlX0Utc+xAu3xJpTNHuMsYWxejDRY
9Te0wDn0XPoG2z5QLnchakAt/vDTFAytIlGrq8FuT6agnLFkh+MuQoKZyudSeMGK1spHkTMoRQ9N
k9SKRywUn7AeH20wvqtIJfQC+CqN3uqx5EaictCplIwkBRT523JB2cIVxJuyrPOYCAFneDULVJZ1
yxVp9LQrNPqfbQCUzIf5t2oj8zlGkBKU+hszhs+8LEoaJ8oaoYPpkLawEAN4PQ4s5zLJnm0gO4DY
zTUaauSp4Ueehd8xQcQTT2iJmHVEzEL/v+/zYaXb18wGQRik913G2aVTjGCj4fo3clJdGok+DDDN
0aMntUwjhjSlu0XSnm5TW9225MIj9WVoTquK2T3LkMnADkTissgmWIZI4jXl5iIMuCnMnLsusnl7
IkWQbujHtqZ5rCcsxjVz65AWPo3NUk4K/42ihONFGCMAqTo4hp2yTiGNbsI8+FUxJV6IaFriwdSK
kVaqHwPoUBHnGGRNHHuGHcDYJmKgftYS2SxTYR/qvO3WGaM6JbY/044sYLpZb0rJ5aS5XDQoDwER
qRQ8gJV8Xf9WWs2dtmqQCsww0NYRXaEX0Y7j7r6vwBhmyDVM6sZV34l3baCBmBI+cXV7qI/5tOeE
st44hvKpO/mn0I2fzPw0QJwv9U5Fth6XjzYyGQVgIft/w1AcBnvJIGdRM/7ZNnb56Am12BeKuja8
tN2V/rGRSbxHI0SbUyktOvguwRGq9yuMe+YEZICU6h3RwM3WI1MB6WzL74cPwrKbajOk9VMNZHMD
CZFby1snqf3pcUeCZjEfxgifNgXN3tU1fxlU7pMzfgFk+2JabZ+B93i16WPNaB7syEg3ElW+FrDC
aCl+VJIUjPaSEG1pO+x/RbmIUlfnuIiDkwOmpKepD1sztLfOFCXmygovNsVgPNbJJrLyA43n+6J2
IhQVYFYb5becJqUFaHp2ZZrcXsr0BiWBs1IU5VSidAd0DAuCNvVe78sPfbKb5o5ZPBZgFUPrWDpQ
nS2tstd47MytVfvWxH4xlmofZO+uF95niA5/8sgEQW5bdwyXCe+rWJA201GOza77cgo4VkGu7YPe
2Me0Vs9dXPhn6Y3+WbjcTEYRMRRxbGD/GopCCowcn+rgvul+X6C15KRmMdhoIpTZ5azwL+N+kxU1
mTNZkjxoVb1CLpTfIRutl/FgFOvUUTJ4WvoRmGOzc2yremh89HhCoWS8PZ0iIWSKJrrL4oYVQFF3
ufSUbSVV/fTnV66XvNtqhRZismdl7ejf0Tu6U+koT9JTFBO+yMoj0P7hTOzuTgQeGgjHgW4MJ2Dd
1tPtovfG69BnEWKCwj9BfTBeXT1e4lMMkR9PVhTJlLbAsUI1pOvn2SV88473urEzh0g9p6gOG9ja
58zFasvAzGQ0GBAoQ/rGY2xfaIoZ6IscRhhxXWfbQnaXcgqc7my0kY7uZpvWMMs9dHu5cvDTc8VD
6+bcnl8GEyHYzOCfv6HbeP9iPAPXPh3QwXvwi2KLmEELeQKyZAJY5/+HwCX7TGAu/H6tNC7DiLz3
hghh8qbD9kPhziWLZywMnwonvD2jzcUbnP5mxMBGidxw13jkh3uukmycSdAxBzMm1fMfn2+otPus
1rh98vD37PPExHZ7NovQZ0261yYvYYH/eHacZ5Gx4BxifchAebn9Mx1hCJ+pQQqepo1fMrKMhcEW
9dggtcDt4pJX0FTZESHhekicY8KpidEj/ltdUmqRxWlujaY6J6ZqvRnoRuKqxAfjaHjSgs45lXpq
XFBFc+aFWbkuIh9htub/KoV07rPejFjQqxarEwib6fUmNq4Eeb1i1BTr2ZxvtR2JWuTA3jK8jZIa
uDPi96zRtItiJtMW7OsX7lwQwzQ3dxb5SpP2PT6NkjQb5qY8Tz3JSXPmtLRWe6pp29211VBeHQ94
nyVw57b0LkNX5us5OQUJPPlPSndfRM3J7/UPFavPx2j22tILCIxosFwvZziVL9J0Ldsyu+FPRlNN
Oa/qr9Lu3m9RYWoPCzIWwXj0C2WS0kLZhYavoeM2D5mKUx97cbXJYpJSbgr/UojxOlJJhKT0/RoM
pnq64STPJQJd5NihejaiND6wBYagJd3DMDlW0jkYBD8dH/0fBI4RwvKaMaq9Y644vNVRtA1SwKJK
gIlSlDlD1yncL7InrchIaaHklrepFcM40DxVz4h1ybYZpPXi6tRU6TCcjHACaU8xmMCdWy+6RoN0
XTRXytTrZyv0LH/YR765mvk2NGuOqirqox53YhtnEEHCrleuucWdrlSoPxnK+SuVQRVNaChtnaru
ygF5WA9Z88Ylagu0WBTBch05JIUbrZOtCM1xYSC6/p0VyOCM4gUKA8CvBZMXbyWBV+/iPPicWTAO
zv8tBw60CYmSXi2SzTsnSO/G6dn8UjoYv7OWbPmBftONUYLx+EXRDZxXeJkOskzsjSbG9gkkCyNm
z26eRD9FstbdhJFCU8i0SwdTEcDkrQOv3IbTU9T00ULD8b+Nu3E6qIPb8Y3oQkR0dJ1BGVqBnC6Y
8nO0IWk3skJXdFvjjH8/RzXDO1YJAJVjvJ6XL83W873tYLqSVVmcbh99V4oe2hbjtkmiGymSUwoj
/HMDt5exTPngzr6LuHYzUKHVz7yiODEiZ0dwl+GBVhdJBjPnPxBIddc2h65qyXAeqEa0xtxZWsQn
Pjb1k9e+tDgzLrePYgj5J9uGeY/PWoxNgK8iRyxLLPC7G4WRxeQigZ0sjQ7Nzu01jG4rfkqxzXu4
PmklyguaLWPt5AV99J4CZgazoH9YssYPH4b65nDir6NOXeRWHf0S5q/ZPGQH4zcxE8VLLIZs3QF+
YdjEUGYWbhu99a6HZXs3395N4L5belota2Fzkpqx+rYXRnvFYh2Z71DFze77SiYPKUX01Snyz1q8
VL6hXWf7P5aRFdJEZX9b9LsuHO7pq3epgTaROAodx7pWozIotfQO8Ke9pOWYfg/JYQjVSURSD/vZ
1lRnrn2Q9nhlLUf/Fyiusq9tToU4bca98B3EOzJsH7nudvMl5k42wDwvTPquXGKJihZr8Dh3gwX2
v0SijZ9GKR+Jb66e0DdY2EQtuGXT6+FdJGX9GWFMWCuJPuzzgWENJIByb01He2H6BsCWoWIGqKkJ
faLuBNmMyNs4++MBSZy9gITX0WPQthMfew02brithZzumgfVfYfDYz0m/iD3rT8klLBPGVnTny4d
CVBdXn/qfJeOMIXQrp1Mr7OZqUS0i/6tX0QgRjdzwrGCSAKYFrFps6HErTUDeXtU3il0lgNTM2lA
tN+6P4h9MUh1i6DLvs/KgvS3wUq+8kBMcJvmvgMtt4iIoFhKtFGnmviDF4x/i6ht+tfbtmCFbGNe
EkX0WmS1LVPMFj05IH/Cnaq2hQ1m40ibkD9y4MSBoqohaRKpy7oyXe2+xaZOMBt5Y9ODB1CSwiBz
DlXL7BnQ0nLm5N3QeSI61RHb9/ys5wx4iugVZcXTaGonERfh1xCg4W8Qed8ZoPmgz7Q08qdvxGO0
lUZovKrM6bbgbNNdqCjxy/Q35z8w/81MIAUL6m4Byy58aB3lPBtPlcpU91HKMFMphPEKMx3VLb4L
BdfdquZMCwx+gubqDdLLMJTT3L4x7zQ9RG9LzbYbA/3cTJ4qI+ac44STvnEo2zN+d4uIEGG/ZAnn
CS055awdD3guyweZjKd5QXTKxNl3pZKuXNoB66LhZw9K5IPM0DzCTnXlEULDzpJy4DxakmOpgiLM
J+uIUFjFLBKSzq7pLroiyJ6Kmvl80qTlqTTq7CkBj7TOuHA3hlDTp4xPADovZz7T/WDAaD3S4bQe
5UC1P4IXnomGgUpVN/VEzZGEWOIcAe36Z7UPi/csrmJ+1q5Yz3mdmqq+Z0WSrDqaPXdKJg6zs6gw
vWe9LdWXvoE+NbJIe5b3GRQS8d/kN5xD23LQA6VilBuURZKo7YQspSyXr8J0PiFomT/FS2Za7Y9l
ZE86s+7XlHP9SjVEd845ex8tNSUqfkLQ3Fx+t+JtCOyrr0AdKumVTnL08cmLXHAhMIy+UqskKzEA
WDQkch3qQfntuPpG9Szm7MB+sLqZm7GWIyExLCMtAPNFYCvqmRlLznwf8oGhB83aQCQARE0az9b0
lJQchf42vS+UDv5B0MHAJ2ISz2bG41uaWDrZCZAGUxE55s6W2slFH3mGJ5tWcXl7Mr+SxTQUb+9D
dzgcxHY0pcS3IOtyL1rNT+cH1VK0A1TSbhflfn/EKws5MIY+2lHiudGADrAR4Wacqw9D7ahIIyhI
zDrfyEJwGcbJ5FxKmZxo/L17kf3R/9v27QxxvDOyQEUHwKHzz2/gSowr5tyyIcIIIzGqkWl17ohR
5PQCW7+v3Mtt1TWSAqV5PkZ3fkWwgM2x6rWog9e4Nr3fJd4p0GrOARqCRW8Zdr/mEQNulmny0ght
O2NY5tcd4e6TER8NUx4QqG3EVM+n/TZXmTNazwaaMzLTHcP8c2C1XJq6F17JvQDBBYh0m0POXQ7N
pMAbrcbfGhJYHifKJ+EwyYbgpQLaN9t7Uds/jWFTxdvYClAwZd1xRlWWrWId3NFjdjeRK11p4lUY
mg5TLj0tOoetCrnPmPzYIjWz1T+nx4oJsvKf2bGu6ViGrTq2amAVxwb+VwhLqclcaWSR/pEw2llm
RXs8DC8+bv1N9u+vXFqvt9dqbiRhjuVzQEUg/MgD2x5kFwY4aBkDK70f/JSkuzxFl9W53nHkJLU2
x75c6HbslLcXUUtq+yk6IlTd/qq0xVVlKnm8+RwbxLhr1SzMFf2nZqFKP4PC1117QHyXdn5I4pGC
F71WkYrL/HpMVODZDsSHy//86ORavDFbFQd27uXH0jbcTQSr8AGT90Mehy+mJbxnd3BAR05fMYXI
ll0KaaVGcrki5ARYGzDJ6SGsUGn6pVOe5qe6p9ory0zXucfEQhkN/xyoPMxf6YH2UmD7PLdq8xqr
nXXXmq3+zFCJLLmcJdQFrJFyTr5BMF0VC6Vp1fdlB7qy7hiC2dVrjqlkQ1gXJuHpwUtC8852Vd6x
Ez81jf52wwg6eJLRquDADtWY0VEJdvZ/xH2b7n9fHqQNC00lmB4Ivv03Rk+DWiAN7aHdW61p3+nR
xCCkZWikRnA1G53MZ1ObfH1BjIAgNEK5VqYxZ4DVS7EadSXJgFmBaKTTNJ8ECxm5i1vtl0KOPt6K
DK92W29j9RwdG6341qxI7igVIRnoCvJPC9PdlFZQckAhWQ1ucEsv9VYEWoh21518quJofJjzZ3on
7ZYqkSq7aEqiyYh6I00k3fSJUcGjhKohex9uAGqtQzg91brkwak692oz4n385/tLc6bw5b/cYLau
2a6F3UkjfFQzpzz178+HMPOr//d/tP9bUsmmminsvcLdv1SjHBqxWksGGvhCcGgxxyyFFZzmINKQ
bXqDqIUxrcDrn+CNQyhDspucGJ3J64wIMLSon7DKCOD9BDmOoVZrp4K7ZUWw6VEdawt2Ze9rDFx4
eqBtcvWBPcMCgpGsuI87Jmj/Ki1VtcMPXtQvvoF42+lF902zhSxp+xdlPQIdDhjLHvPxHhUDN1+9
cwHAXqTxL9KBL/pwl3aTvErikvLHu9l86BN1sAhl5l84QxpEZTCNCVsTQYTXcSDGvXCLAIKtZZ5M
He/SIJI3uOhkGtBAuX0lXYvboB6vGu3gzejXbI9xmFwSi4meJy5eFPqAsHvzYupwrcx6FTXjM+6Q
+r5Gn3QPUexlsImbIbOSsMPSRydeOQKDG2OabVP2ztlWE/ecl9Wwjj0tHl+qtJRMxlPvhP73hNqp
vI9JDlkYphmeBt8+gfgMHstGNy9OyvQCZKlq9+e5uUQmpLgb2+FlfsapdO85XbUiVLN5GfPqGDRO
8NUrNi1UKca7sG1YokbrNHdLbESdJ4g5bK3zc6sunm68TggUxZ2SD+kGu29x4fIfisIkzCiM1zP0
LxDVV2Nqwb2tKuHVR2e+0EeFdmAY+muq2IA4r7o9SV2Jj1WW+tsWhMQDgC9OeYHjbwOyVXeh16zj
vuXXrmg/Su95T47aPXnMaZce7KmdHajVK0nzm7Grq08TANNKCGs8Olovif4D7gfV4pOCHNeanmgX
Y/S/wzE9q7VoT8gBuxNGgH7vkbGsUsudUsxKk9saY+Zi/jMNVFvLqN6L0DugKcufndLsDmHMReyZ
aCNuYLR/vjtt/b9vTrqIiHEJh1Md09Y05683p9ZWjkQylh1sr8tPsrDCp95EtGzU1VWf8+pvJJK8
15zjH0Qf2D6J1aT8cpGrJX6xvpnmm6Sx6LgNjJpmsnMayAHwHqOnClCTxon2NNvp+5gD2RDE7aZP
oSLoddFvEQpo+7YEj65P3Yr5aT09DcygXKqKhaVpmoMFMO0e5q98LQ0fqknVrGnBVUqfvDRZUj4g
J7mSWUYPM8FlPx9Ry6Y1l02IQIyqEICInfP/xJY4yZ4UOzKHf+G+E4+JI5tdWqToyDv0Dz7cw1Vt
6sFdMGVJz3RZO4sU3t7Q/Q8YnDUtgn9ZJB2DiYDmCl3XLR3Z/F9/DyycKaGEQYY5swoWrZm+dDoV
uqkfWHrY4Gw3JwZUjz8l7WmeecWT6zgp9gbyPj0rg4PiRRjLixWEXhe1OJ23lKqBPVECk4xEesGK
upqpNsgCP7IkDXZzkpupKcn+5rzXS0vZD6G5qDVOJB38150PW2zj6Fb/Mb3ucfZbQLo0dmTe/J5b
pZ6TGfR6gh/OuFC+//VM8WJnaRMOccDm6B7HFp3WXFPOD0CwNrDs2uM/X83sGn/7GB1TdVTL1Vwd
Ydzf9ppIU0tObBnjrHqiuqSVZX9rufaH6Vz29BHamCDXYIwm8lcQP90u3txEbZN3zqMVjsrSH5k4
ajWR5lnZcivT3V/Mx8GOaSzpaqSvF6P/knZasWsa6ysPabqvgikCaX5NhO4X99WPNk8lbuCSjIMA
kticOz/dJtPsZX4grCg409RbVAiVH4gZfTN7R7szWibldVBjMpgs83jsnwxFGXCHB/05qZEWWoFr
rJvM9TZaIJ1trafulvYLjvhYvZ8ZJWqYc2JU0jeCvoK1jyZtpVR4ucG+Bo9pzCQUsGC91k1NPghn
k82tXHplCNzqM+6WF6FIvG4pDWMdGd08L5pHRYNssh1jPcvc4RoA8cVH6XnKF8TLktbwcMpstVsU
YTYg2kpQhQZUy6f5AWlytLlVO0T42tsB8WPFKljGp+zfDwGnXz7acH27LMdC+TR68rTmXdO3HRCe
vQ8anY08nPOa0DFO+Ri6irhdtdqHIlfFNWu/UCzgO5yWhdJDxFnXLqIyJb2Li0psAmkTUmIJ9Uil
sscOYbwqSVUd1AqdAwl7tCkUr10hkvdpWQfhfeV2iF8QpJ2sMXq+VV+3oo76+KXN2xLzA23pPzkK
Mz6hEkQQVdUjo5xxO0PR5z/QT38ev7JYaF3rnwkq/I9vBn1zBAQaneY/ajXCXf7zrWL8ra51XEeo
BtuRyaHHUqc76T+qMia9MaR/td4LxWyXtiPxyuaD0IB+sRtUyEfJ7ki283Lci1HcM6elyrXH53Fn
1CM8DQyIT34QpYu5IwHfH19VMt43rHtMJRJzPzGppvl6cnWk5q88v6jezKJ8TjPT+FGj58YbLyGF
1XzfqNM0Yf7K7sY1UMJu1cU6GkjNke9efF/gI/rnj8D5297nQugxNIf6HuCPa/4XfpOWeGBakdfv
pdadRatZLzmb+aEsjHZZyNx6sXH1b/wSIKozfRcPfriyVHIo5u+qvcscGrHAmT4H+CcLtLM16B8z
KMc2AgRpiXhve/hDLaY9lK2aWP5J/XELNPZJr0wRAgw2ksL+477wJ18bUtbXeNSMd45xy+kJjUDY
A3xhSIvPGP4iHi/ENIabXopgRBfKxftpwSoPtCpYM0kN0KOm2sloB5eZi060PGr1ndrtUQwH9yYV
KdLsYer6TE0TTo/Bds4YGUvkpO2kuQtiJ32KRWifYEN9V0aTPslgIsOyT4CIqer9WHgoOTzjbn5Q
7dG8fWW57v84iBl/g6XSMKZYEZzVDd6V/l8XLNNvPcmQlxyMTsmByTBh8BTzQ03DYNkYKdkygfQ3
RNYLxkWKPKgB+js122YFCHNW63Ezk8xkkdcP80PSVL9TpsxSabx6rzWds+1UZlACTfut1lIi5Zil
ifsrHLV9Qh0Cx5RWMramArzksCjrBLA5s6MwNbpVljKq+OdLVNP1vxUGrgMYFS0FKgXN+ttFGqMA
4D7V6J72bXjAcF499GO0thlo0RMp5SY3qgB1NQ96jx78NvYnBtxfdw0ZWqORRpwKwuEN6i0BQ2Wk
b80KKbxrkRaa2Gn5nvdIK8lE/0LXzjxaOO3Ja/T4ygfBMC7x7TdXu8A46I8dx4eyyEpk0y6POiaH
4/zAD55vyUf8NTPuVOKRJE3WC8KN6n7sYdBphcuYrp9n1TAvoWEEJD7i+BenaGpZ4f/ba609fhhe
ReJK6Q7XXOPuSzx5rUHxLDtNaYN1g5ZuMz+fiCobWNb4brosB5ZQ4CtpyG0OAP8pU7TRsJkpTVWE
GpSlOzzNTyEzENepYKiSUtgrWZrFAZ87Ckavx1kd+PBzVIZZoyrf7RTXwlh71inzxmh/27ZcL8du
pDXhJxZrwg4AL2f+0CAEig63PZFbfgQo4nbn1OnzTdwga58BW/NrOGPsbuWBZBttbbjOSXasQ3gN
2jKiI5SzWQVqfUYFcc+Yk35ZYWl/+S4D0rOV2TQLldK9ojkYDoZCOl0VafLohgw5zzqZIOvUDLL9
SOLzlmpePBQJljVZ1PrL7Y1EY/8R9HXKDq8xbo61dJfHprkeywodXdwdnWAsj13t0CGd8kHmh/l1
Ep+Of77kQQa/lTiJi6MFLAVMZsPBeoEge1jUsNpWjjmEW3d0fkqZeE+hBvZHq/HWYpcVd63Rn29t
ELOGxi8EQ2MncjYTn3QzX7q6MjzCgXX3t+1+3vmpbv+42FXkPSrr9YMr4JnNpY9lXoaITPSGWpAx
cc/4lCHnoU5iTqyu1tybnWjOOeUcBi9wkvM3EH0HB6Mw+ysTAeckim6gqztZuDwdOtacG9u6Q0pV
qW5mDmPUANwHQ0ybZ2qf9jEz99C0tgBx7NXtYkgtAye6jfKfsxb5Mr3ncJSzOuuiOEsmCU+3iiUI
FmMxIt1FmL/Iq4FBNmkKwm92pdz1UgsfZ8ZY7VoYhmXg/n/Czmu5cSZrtk9UEfDmlt7KSy3pBtFq
A+9t4enPQrFnes43Ef/cMAiSkigSKLN35sqDOpnzGEdJFFfnIcUpj7XGZG/p9c+DCyXFBoDBLA3g
FWl+QEtZFjvL9YNvJj24XsVOaNY+HJprxTT000d8tFyJA+4d7ODd/KoBYN5qlQwpZVrvinfVQCo9
BUb1qY7geBuHpE5h1pqNgIrQZXuyKpM3KerHsBKcunU+n7U+9Y/I3/u1TcPoUcYUNZbZPl7Wy7jA
6Xz4vyqdiqN6s2YDKyMY+NvT5HQffVGzLxfUHlsjnl4NDVGdin5WbyHWnIqSGesYI23EGi9Yu1OA
WfUEKpHuqBJjmayQoZBJvbcrKcFhFPIOf2K3yWPS5v3en6DYD7mz0dzuqkdOg6wnxFzkzgB4MD+u
Aoo3N7lQ17zVXHlvzug4d739qyrHq4QPcVE3lFP+3DNHqV2o+lDYbO4S/v9NMoY4R13Ldjd4Qosz
V856kdKqcokBfvxpOVK6KnWEvmGjqqe6TwVreW5kLFjHcRTsB9E3F3VjdANL7BTA0RmLJ7XK1eBA
09XjzD4UYZnuMmIVDCI1pW99qh24QttBkQAk1m/KPOleZkE85WQSK14abH3n5d60PKaeDavqN4mQ
4/0gjfp58bcYC4UY9mf9bNDYssNxLcTgPajRq9fQoGuaAWm6GsxVrUb7UBI+eNsMaE7f7PUificO
Ca/zqGX9qp/Seh9Ig2RNo7XPgAgpKbMqKvSWWNvQ2KihU90AD6A5XQdiW1t9fEx7/+nvWKTJDN6V
dP9jeHqCeFZA+qXjm/lhu7ddHbul33w3EqO9fYy3T1B9mHK0movLdzULf2IDyalVH9WV39IcOd9m
185Ps7XaMJBcDD81SB47WzOfNbCj6mE30LHEJwEbFTMUYJmrfBXO2nQvAWFudWBTr26m/TIQvVz9
ar4mWZJd9Soati3BiJtetX1q2uxARhaLUn0ZybP/5rpYWhgdzbnFrRPg6YMzHG2Qu8h3h4If7Gyr
vvhs0pnhEIfkXuxuybrPjlS+omtLMAiJnMzesQPCesyKHdVWE4FQM13IZjO2HtLfxxvlTIjgofVj
cQffh6DMoRN3xAaaq6LQ7hVgMfbs8BxGaLcm3R5x/CLYnJd7U4SCTN1Tj4WYFW/PTr0bbhdh6+bv
i9W9Kc49RPrDQlOMFtJS9N5NmXWIia7bKS0ciuo1kbkuiu4F/Y36VaCo26ohQA0GZj6F9wOGvgAP
s1FrVzXCKKhulLtEQ7GIJ1thob8vBvh/3yMmQ6fFNyDLqyf2wtrZq+V4+2ndaMWfNXkW5fVBBbS2
EeMVNBWQHzayYFya8aHO4198sO0TOWjhYyl+FlENS8usCmffSjwFoEExblqjR+Sg2Hci3Kix7+97
DJlDx1qHwuwM4oDK1rkfQ1QsruPPH8003RZJNTGkvnOtlySIvirEvek694EfQLx1hENLNUToUg7l
PknooKtDdTPhh9gOrmyv+IbH2czeE4+KM9mMA4Yird+n8+xhpLWI/iVu9dpVqKkcxkD1EK3D1W2z
W87YosIGHQd7ZOM+FbrYYvmIrSS+c5duRY3I5y5u+kOYtwiqUzhbo6yemXBoCdJcX3bQFNuZYbXU
fO4ck2gOwl/fNC7zE9xprOcuWeSrG+R1SEYMMcswoG5yn0HZmCriZJaRIbDPnmOPj1k27hFj5D/4
pM0VMw+Ax0p8Vx9w7I0YKEW7dFzs7M7+MqyS1LHJJHu44hvCU6+dtUF+V98epanuqUFCuJFcsczr
fXfVEgzIy/85GhmtnjkOd21R67j1FwytMOPsqv6SlzeknHvJKRrx9lWxBpY+cd1Lbp2EWgZ5bbRn
U1ht4jke3hdQatRNZDsUprlWp3ERZMxQDizxRt/WRVAcNfx2O4uwqrcsJPwbndshG0P9JhULEBJr
NfihshvNuwIlZAKP90dett+xoEKdNkx9h87yJvQk0UgHD4qhdBGBxlGkP5dofCJLi44kHuqsd13r
WSbtUxC1GIwWJUlYVxbjUawRrG49marXRcCjvaunGFix0wmkDfa2CJLwpcpxQZWYbTifQD3ezsQa
UI/mt5Q14s/ch0zGnPDJ+jTfzoU+nwW8BPSHIAWq5cbrkWDeDvHQfPMcSo1mwDrmVsMN8dhvzCqX
oAga46PQ83tVR2gz0iTlZP6IqgTPySzLR12DNFYAdxi9Lvb2cwdyMy5yOhwDBoKmQIzfiTm7BHoz
H6oK7FeHSAXFFh3melm2E/rheJ51VSxxp8zWdMS7y1/RkGLmmyCJNjfIekepdOvho6UPGenYG0O/
3FA9brZo6SmS1aL6oixlXwD1hDfwZtm4GM0AxJ5ahFkzmcHnKV7sb2z4EC6YwTXNg5SwUMu+DoX2
0CzXvGsM4Sm3wl3dszKPTZTptQUE1F4otawc727agIRN2yrMffjxZkCd8abekDam7xR91B+BI7V3
sWs0FxyOrn3LBdqcUriYsZczxG5N41DG82dPYPsaGqF/6KQ7Qasw2WL784vJ2bgOuxj365Rne8+0
3avF0Hy7h/QJQ7Dqd07hEKwXgMBzW4vm2pjtmznqbKZ9U17raHUrkeLQth56MhC3oN2sswV5494X
zePtWWSy/cmLWvyNwRJz4GN1vCSEPEGOQLlPkow8ExcLNMochj1v9EEd/X387yHgVOSGsxairZgh
nTTqFtpaQNiBCVKqWHeSzICmZZWDLomXqCftyseEL+vgrA5xBuZESDOstxJerIeRHLX3nbppnZlJ
MQoF0FTd6Pa3Y1qxxwBVGzQeJP14j88qhbEL/OYxTMtnJ5TOWcjceUjLg5ZX1lGWDu1aLPCf5Kru
qipo39TjVkTmA52az9qzxUlmQr64uYFPwn5qurk9/j2PlWaiSydWceA9ispL7yUetyOQsRBE5Jw/
eg0ybR10x/cGEu1NzTIX4UMkaXtu3Z/wWOqHwErlgz/bAKr0XFtN4uj0w7xTxbqK3NJb2U4V8JwE
4rV6tq+j4KhVbeS8lzoKfAOd9mzWI0iL0nsGT3PrK7VoEzRAhuwDggtiT7a7UPkOZZQ69VeJL/Oh
GbWDuiqlwlPnYc4yH1MNTmq+cpipXLD/8RROkgqOFA9qzcx0Wfnkr7hueRVtloBHGcxXsNzYpZoi
OMWMf/Ag7SMN4CVarWCsa5cq3XIRDup6nGt6toR0zdsowX9TjQPiRNcCtd4fHajXREBJ95oL+1E0
SfUYs6mdmqJ+jUf7+VYcTiYTS8jUjLsW89L6b9amuvf3iXjpCavHCOJ66suqgq/tu1fd70+z4xUn
Nxt6CjDL37PhCF8Nzx1XUtZPAIo7eoT//pa8UEOpgVR7+c6yYJAPMZvRi5l096Zp7x1nrO/VmBGE
VINcq2fFP0EIWcvI3cMPpcdaAsDXbNs4NBJ+87zIkMAra09lnepPckT4Uia2flKPGfBb7jSkhepJ
O879cyrtH4YFhNY1k/YoZam/jGCXd7FuaFt16LlNAt2xCNfq0CBV4Z5i9T0hcjprU9pF+chec7Lt
34NpmKdk4e6rGzpPps0/Fi2PeKNN7TyeyMDzCGfQBWVOLEvabnOTDd3G8yp4bQzofTByGDkCBzqg
B95hpz6EDFMYUCigF7dxtPKGxxIkxp9PCBzi7brIQcAi2AuR5EJHVqpqPAafVeu8EF8SzeMqIM7z
rXXzVdwb2nuL1vP2k0PU+VvllvBqOjE2rLO9+nl1yCK932MG78/osMJDaA3nSIaCxC2tezIbo7g4
k3xTJUsAvONOJsDH/uPk16O3Rs5QKdEjo6VhPqhtw77GRXMvnMC85HFzfzuX1WmtbogY33qNeNd1
czion9GNej4TUv5bE57co75c9FdFDVrXSa2E4CM72uPArd9qRoRS88zVn7kvc51zhAzuPoQWcZw0
8ZG7mQ5mfnmsoRC07sfZ2LK/x/MQNdExA4mctAuktHnEilc8ZsTQcV89WpFJ/ShPcnlFYXbbwMwg
eebeq/q8HJ0OTtmOePYRxrzFU/ZCJc756eOuThptfoVasZkrFmmD5gYHc0au2tUmTFRDfqZaGe7m
ughRdi6jC3g5B8yAhP0AO+RR3asjdPpNF+7bKWjvrDL/EzEOagEpVk8ux9DwBS4rBXANHlZC/Jfq
HIt8lF0u65Oz5rb93ne7ZqcQ28vkX9k5luWWVjaFTablwYiTkxPm31CwGo0Yv1VzmF/CiBBv9TNB
M2xhBFYnknM2/xhi1bAbtX18KYCqA+FpthXBx9tp2QWSDt5M8YzRf0ovTundBU73eMuUg+4BJWKk
k4TpAJgFW5RVNIqYvT+zsPII2MCNbt9qATvr5HnTYwPk53L7BZTYWNOG/gs1Y+tadZiKrTQ4hHxI
e5XDipVKnUoT9dcDWZ8W1rZDgR0PDB0PWC20pGI8iLJxfkUhwciL+FLd9PbMhKyiJERhdwd1jqqV
UGoFmExT3IU07MX+VkBmw12cxgDa8/9dbkf48M/+MU1zcHAYGRzDd0zjny0h3668GDL0cSZi8YuE
AXiDrey7uynmOhyQJO1M7C0riEH7HPcfRmGytUyW+teQJfGyB6IHS2BDl1CQwgcXNw0DaeHIQ+lz
2qZulh+1sLoatAsf1EPUAqudbtcfrfTlSYyZ9zCAr185CIK+zNz9qX4ruKkQmTVsSLvsT3DH6E8v
NRjHgS4OtnOLRbSn6tHVaL1wK+pcM1uSaRBA1RHWxNStcEeyhG5c+lLUH4gCAfVXaUBRCnt+SIPq
+1DTLdVjM1nw4z+F50THRAvdZVGdPwCZPZBpkvxmUuEO+Bmq0t6WH+5OhRDTXhTs1lR5KSqtD+KJ
6qPa35rltHI9OhMpkAA43CYDtBnh99XgCBZRLl/IS3jxKj36EkFJaccqHC6zXDKOo5233JDclwq1
SFZBppqIt/9WJmRBCCDaZei2hAuw87aKoXqQ8BlFI8WlGPMXM9KMV6tPn3rhy3t/GXjrlI4CWTUD
wSRMKVQoreeuI5a5lPKXJ9NP9YZHURHlCEZwXZXupwSqdO7g5amdsUldex8kQHBtlIpxUcpPYXnx
dsy1bYOxb2tTlMJzWBHY56a7W3cg076LeHL3nlMwhpZWv53zEnZXQrI2gRbaulBn0gQn4smDBZaU
enmFd/OOtdi6q2Xrs2HCWu8thy7dSQS5UbNSz2ZL880KCrA6IrsYCe5wqHfIf5chbQZHvwsiaEq4
4T6cnlmCHSasnm703W05aECulia6voeM+itf1LclS+VHzY4h2UcfA7wsqsoUPBo8pnjYgx/EK19M
sm7vdNvltwEaXbwbaK3Lwq+WtwmqTCOVT8/GbwS6Qnorsal3ROPsh1nz1qXHFwu/vMMW5GHKX9pO
GarTVZJq7gmvInSExMw2MGb7zyyRu5ya8EXXgJRXcC3KjdAIZ6NQfK8sDNXoadRSJ8L2htDYgTzW
1sPSsUh1R1+kaviMl9ZFia17Yo2GxWE+OamHOmEp2CPE3pMBXR+cFq+zcLTiJY26dkUh3XjwZtI4
2gG2QIL7PvRSvIlLXAz1gvkhJGEroS1BKd+cX5QUXjdJ2p3lXB8tp+Qqq2WwYzEDt8VmCsfYD5MJ
a0Cixc+hj2lclBZyf89flSPG7DVJLendrRtUNd4KZMsK5r/76hfyKWQsvEvTEXJ+4x5dAY82HN12
RxIDJphlsatuJJWgtvkfohpT++eYSJ+GJp6ukSqlWe4/NTWEZ/ZOAbzlWLj2hw+rlxC7GIgt9kxq
TPPKdqjbqAJjSWVqg49dP7DPPOla6ADEdIJtBRN/3oPpgzucaDPea/e3kZS/hTF9qVXWIFPvtBxV
Ylop16jwpi9hRNbBcpmUTM/xFtI9gRR1Ef8vhar/X0IAHzY3g71pGUTx3nqw/6GF8AyozVI3/ONt
SK8M5xlxQ7lCXz1++O3iW8xkcOck+p/vinoDDTsdPMYeDdyk6dUjhNv5Wk7Fhez6eN92oYEebTTY
Hpu4PpuadIVFHSFq/TmOu/ibViz1Ug3bOkFce3pm0CJmmcVngAisRHF03YdI4Vfl8nRso14RIZYE
M2wkFv/HfmKQbzKRPM6RpIGRtZS3ptbZzcHwAQHb3oRLfGQH5HSK0xiearOWJBuzRmGpemkI+LOd
8UXLvpUOYkUIHTAtlvQ3w6+B01IyOdk1GWB4Y6utSoOZsuYptCGqoZLyLsmkuTDruBf9+x72sHSN
w+JJFehUNb9NQiakCoZlrRt3Skwyuk17kIwwBC7/RJZAzYOYF0HE9lxsTEHBJh0ason833As2ODh
8MFbmXkt+GTGqkjJoZLgAkzM3WPhxKW6TIQsiOeL5n/3qaurjMSCQKydRlSO1gtnG0YQP9U9Qejl
/VTYztY0qm+Y3Ig8X44iweMWQLG1Hns7VFnorJY/SOE93FD5LHbhOO1Ukc3Iq0XehJFIQ/D1L3/7
bUS08yqDKSSKU6CxnEsx+AM8oYBfDeWdl+KV490+QOfMNjXx3+SDcumdoc1y4ve+/5rQX19HTUFw
seF6XzrqbgorLg5WKMtbQH7u9jZdJFZuXk3BmpLTN/4hkx/4yq3VWM+/aa3ax6nrgX0ZfntPKShZ
UYPNHm9vMbURA9+qTXVaDzu10hAjTYAieBNjkiMBNTC4FIgjJeX7AxpleU/5aPu3BGZHyH0Yws8g
t9SjSWF8r6Y2PU9LB5tMuUNmZtbKm9E8iZTeC9ysOzZdSxDJXtVj/t6oQk1pIDCI2kE/GWpqmWBb
UhAhf/n/XuTZ/y0S9JGR6A5jGT58FwHQ/y99IjkQMn+XRSdbuoO/tp30TxVKy4p+6+Vi2oayGB5a
b4aC2bekGtCo9E2oD+QQV3sa2tVuhlxIfYdq+e2TbCInXWd2Cv+AZAKwz1ZfnNXxwMW8VoJz6Jn6
zjUriK6oT3eWDTZfxyD4XGeJt55zdGd5X5H1DQ9B3djOV5WN8aPdQlMxE1xPrVeD2icy+jhhKQR/
9kK1CttJGYpfdn0VXWFedOTNFIii+NRkIfrYZW1vul1JR8r3XlOiSSaEjxHGmq3TkkXtRuYPskna
Vwf1UmEb88lazHfKkFfFVnOwUaL6gQ8br06vnuuwGyepmwjnviYSpZu+JwVM33IKfvnZAH5FEFZI
5DIt28X/ZtnE7ER4DM75DH6WDy86d1Fq4iFEt6FeMusC4k+Fhr4e8XwlMj8A8fTIFICvPrSGiWYs
Ozi+eQRANXwrO+0XvOvhPViupWqhGSw/JrvGuDhpUq3cfrL2eurG28KppivWsPFa5W+STewD2+3m
0dMILpvtcGOBfFnfhMNN2mLgGq6JZbNFK9ABat5dkccFTCeiX0fd+lBXCtOkvXbASTFitJAThvax
brrXyuqn878fvhlFUg2IBZCVULfeItt2dpovp609Fsd4GcaUtLOo7aUDsCwBLBLC/qMMbdrtXlii
3hSpFfGHwMqMX3+mHvp/spLPN2yADba8wLZIsJfzkMCvm5pU3iVWCs7OY7XrCQm6kQAXkNrDDGZu
MJbLHkE0XUl8w04/gbNKJwQRX2XguGv8J97J6zLoi6jHSP1QVyTOUOajZSud+BIiL5LpiG7x1dC5
YMxY21i1PdDe8aPnuUUDEpSveZfdEle92qjusyJ5Ye03rNTuaig9k52GKNmouuNaTxJ92GiTNfS7
JIMR1aXul9kU02uBgG2JXYtPeaL3e9X+qvsWymRc29CG3FUBdW5K+/IpT3uxkJ7Mr5Fdj29I7ZQI
6H5CEugje1EdE1qmsErYwDe2Vl9p7/pfur+b5xa97VIdXH6fpYeI7cLhqJKkb5NznjqQs5wZqRBN
a8+lBxRZ7obA3wTyg+1/eYRSHVVydFeSARoh3PNSIB/LCl2t1UPKUl7LqEb9qDmKeHhRDW31Zgri
c8hun2syzdK7frbJ8FzWsYgxBeFwznPWOBTYMkyuFjPbyhV9xHLX7w/WXOnHUngQ2Tj6+zLBQmxl
G+VwEvBtHgY/vODRAUg5RL9KglmmNBwBZQOVmdo+XavZxi8L71ovJV3HbR7GKu2Q8s4QjUb5oLZZ
xPa5B409BMKpKfsihcwCZbzlfElwjffEbQUliwarzY/oSNyNXiQ/KtocLw01WBQxcqtahKob34fs
1gzZnN1+jgFBS8aQiGi6m3sgSRo0IQy/KNdCrt8Vhp74bmAoQCODs0kncrGsp/w4JsGhQZKSo9/2
zH0lbXvdJmV6waGBhV6HKaXRlvnCPbq/bYGGKisP6n1k9GRpmk84Sxyo8MtOS6lFnJx4lU5ySWoY
vTZg8d23288mSfB9djCit0vJymvc8lT39Uda+d21hdRCUAfmHjYvx2J5c3ANSNxK7A6nbfslyv4Y
AqV6I0fuXw+rF4wmVREX+trtaKqfq5ZUjiS/U8tjdUPkVr5ugnrtEfK+96ByHDgHvJXbhnu3p1SG
of5nn0DiyfpyZXAuP2nhh9rmKB8n4xOgWPr1m6FjO6TKkSg+jHXplsUeEP6YrFUHZsxK/ZQ0SAem
2aie8B/smtIf0MuF+k5ZNEMKrHu0oUe1uSqjJXQsc8lsNO9nfeklJPanLrvhxRCQKCwHvJ5HRo83
dBoVVHJB2yGxd+QFN9tbiYBIELgcsb410/lAQ3gAZZWB/TAySVDgbG9VQzF6m5JaAEsFkpIl+Tn2
NISuAUAFCuDNQ13IHpXkNO6LqOk2U1BXH2H0U1umv479/KqThbxIDEuOE9rtrtaaaW/pxbSTmsEK
kRzdg1y6VXbVd8fStqK1Elkp4VW2a63I401GDUY1qzxDAXsOg2lXD2F3Vi1ggsWrjZYMFrCa0rzq
IwlUw72LRuwYLCugyG2nM1bQt14rMKgtjR03xqrkWKE8KF29unHaIbjcPoObCtVBL7PybVEQ3VJZ
59BK6wtMH0ogLsxCh5JMrxvpSS2ubaw+DE7RxpIMUKqvrG4sEx6+ekypJdw+vkNzn5/V5+rWGZeX
P1UfTRjII1ZB5JZTXx9htFrPjhTNsWFrx14Y5CIb2Q8riQ560zS/lzuY8Tw0GyMOtgx+oVnifh4w
X2y1uXI3PfRANrIsp/dl8pqh2qSozAyiE921Cginzv1UeyNgcu/FofOzcqvvkurOeYqo6QLYgSxf
aA7Z8ElUPat7RR2+l7n2xLg+ny1Lz7eF6ZWfIoJsZ7xUc00EGKSfFTkxe4QCw8Erne6kDzQ+XGdc
ziyrvrh25O+8IGLtb3rE85Y+Uo4h0M9C122wiJSMO9d+pd3ZXweLZbU7g1ItkQXgxLa84tw2vPH/
IUhn1vzvnahneq6nUYC0Nce1/7E0bYeyH6YiDo63P5WWy6cEj+exG/LuVKL82lmtm6ymIjPZUOfp
g+m4P3O0ke+garOdNrPvVId5pt2NVpfe+eWoQR5HWqW8BKObVNtwAaJW2vSVWxV44KUGXtEF3Oeg
/Nnfld7GAPywGfsuujhsy1QJctDjx8kZ8mtKIetxNgk0XsgGVu/nz0RXtWFE6w9Tz1EtXbshah6d
9raO1engrHAuGqfWHIHYmlF3IqzT3g5U/DYpyu8DXKZ4E4dGf9E6FMsUkXDqRFN5uBWfy2FwVgSx
lgcYpSnQaLhBhVsiGs7Scq0u0UrLa0LIN9mQ/SsMlkoaDbdkQsVucoknfrAoGjAaG61P1yIDAOp6
EXmAeg7YRK374tb67mnWO5sq4zAuNiq9dPdVRxVmoK2rm/N8NPQRhC/5NwuiJNmgt8reo3F+o9/n
PAUiekft3FzUTeBm7e2eMIJ2iwSIM4ih1oJDk4xrT7jj1qVqDpdVBAhfALSoRuoMcmPlw33bo7ch
H8oKfgeFjuylBijbV3l+pPGbP7CGa7aOHjNReWZ5HdyxPrZGdp1FV14DIZt+Q+Q3dN86rtbFPKA8
buJ6uBjG++LOwP/SCZZ0vZZn2FdTHbIpdnIr6oMTnf9HdfT3xjEH4uupc5X33lyek173V5mpA3Pq
LOvFFvOMYde76kBtnmZ7Np8MXZyUY7c19mVnd/cj5VZSb/r0YNhLSvjioi1AHdx75kk60E8qY2Ye
GpKJPZI0n/w0yB5NKKPPVtLtDUAC33xcpyCJgFMb3oBGRPmEqY/Vm7bSp42I2Zeh+IPfpXQ3LL3b
LcJ9Lvyi1LV7wdmB68cdnkmTQDM7NvMRYUQoapDOizGqEEpd5GyKwroktVU85BU2CBsxsS0CBIFL
yrAHh3OvtVV3ZxT1JzIb47Ww5tuRWp+q5zLrVcciKfyXQeAndhLjbEDeeQ9909rkLqQHmoX6XazT
iVzkUYXfeAc3oOQumv7GDJK+ptE8BrWvlvpBww5SHU6x+Z4nvf0EuucKjtF95WtpD1mtZXudvHJY
c/Y6ru6Ukzmw+190j9PXZCRLElMUo7C0/LU/LNohcKMknGTmp+e4XCMd0o2MRYXqwbHmxUJWrkwp
xwPi3+lB3XRm06Aai4gYXBAW/QRT/KbVSCKih1WbVd24S8M19/KWcYSW8RoLafAtNHWT0Fo0NxaJ
x1eHYsjNNFWXp2xi0lS+KRI/go1mo+kzUSFs82rJw6AocE/R81X2yUOIkudLx4dbLFvPtmhfKDt7
3wL2oLJcdnxuk5+6wSlhk5Df47XsU9RYpzmyfbhNroghMTWPG93uPmgsmvUXgjY3C6d9Nk/1teyK
ifBE7vnLY6UXuMR7IGXQUP/sQ1rl178vFkOS7n39P17/9wW2U2KvyEV3nPqNyF3Kv5Vf33d56j62
vvdWpk390aDVWGro7oFG/wBM1fVPpm/TjW3yH1YijJXveeIhNO3h1AFV3nZRLS4GVJrVxHZwDcVA
3gVjFoA/7ORa8XKyuDgYMwB82HLNoeza9zC1g18SfX6Pf+UHTB1vlQd0R6iuD3s1+MRT9RMFQM5y
aOUGc/fL0L4wa6U/g4hYlMyMWirnBKTVU/Bo1W3ykbffsnmUnybGXcDoZXYA/nyyhwoEr75oBzTc
bbmGTEB9/uTCdeSoZdOhsowfbjOYx78TVJ3om0CjS5BMQrs30jI5NnXbHgil0R/8mP+r6wvmJpOg
PIWaTJrskdKAPBK/g/O/tnt5YbNCN762kXARNjVhagTzhfbUAfjemGQ7AxpMJsumk11WdxQhSTui
LGBrAzduLa5p1+rOHg69S5qj+gVkwCC5k3lrHHPD+ZYZ6fb2hXpy9Mjlo2SQieHsdz0VTUOgFSjg
ZC+I0OoUUU3e3Dq7mUd7aLSMC60BLGUgt7LeTJ4Ly38KSUfcxHqhPap7RT5rj5J1m8h6A4/KDM60
QZmJYBHEyu04z4tk69pVc/vtv6fSHt+DBn+znQ15s4p86r4BYULUigf5OQz+BUKMfr013AnbOJmu
/jPMRsDNfi2fOXeaX76NkDKRWXN3m67GEGVFOcblETa9v4mWaghNxmXysP6wTuZc4CaeSbYxhfbc
kW22mzxASFhWqVzoWbtlTfzp1VlMNxo2iGOVT4RdTU/ZbJ7jyBlfgcZa7W5EnsQYSYTGgoly+S4v
iZn7gFNq4EHS3DRsTP8o5QqcjcdqbL4azYouVtgWl8AyofTPlv8SZoD1ggLUvjGgZJqpfG9cM0tP
qk1eI7+cK0JHhJVXL2OWf4uNrPsSY/lNJBrufpNlrfidcraSyIhC2MG9sO/84nVuELXWtfRXVpXm
R5R+xZ2uxcOGmmv8DtViK3E9v4SzoOcYR0spNn4nOFXs5smdduZyqM/usRc9IPM5B5YGSU21PADz
7isbcWjkW2IrS6M/RVg9HrEq/7ahwHjKOGRVxX1fIekwJ2SbieH1VLSa6VBX9OLpHobnG30mM0kx
bD1r6yeWtjLdJiUyRi9M2qhgoXIN3fikEaHTOV31nMAYtCqwZI4WnDrDuFebiabGzjJ7GGjmBa5q
CbdMt75DxRm948aVjv6KJHsCSEw0XBWRFWk5bD9V39uSBbpOexiomuvbOfR/k8/tPsDuLA8ARymA
WX5/72U0jAi/oIziDu4pNGfGIh1AZyON8m3iU0ZqSmI1ZM69OTXsmtpuePB0czywXw3YAPfuvTNN
/tpqrGAdl0bOGgitvVFq78S7dAvJq981XSkOoY5J09R6uS+rPMBAuFRFl8PEp8GgdolUkZp4Jm0G
AwhMa8P81liLcju3xLW3ZgLKK8oypflDk9J7rBIjvhYO3od0GfswVD849aydKzNt6O4OfX26XT+U
LJ19QE3yNY7jHdX46oPqs9yLJph3ZlBpD26C/ENh2qSW0DP1Yv1w629OSJLbw5AF5ZN6oExL5+DG
k7cSs+NfBeFdm2RBwzEeFQ+egGBadB05MAUwhjoPtIU715yQVmN/XgycTVpXT/Gg3Y4Exbbbm3RQ
xar1vKNpFGLsWsAAgh5DUgU6LckmuSmttdS7/h5jTHZyS8TJtmd4F1ny73lk5m7wFWTfGYVX8bAk
+MSTuK8a/FJ+HRAj12jeVq/HAt0Kp/bssR7IscJTFHeu6h5xZX/uJToW3KZADFiRs5xVQt7x01CE
svwjHExxDifzQGciWCe0J58n2C90lmf/WT0WTgBLAVSx5NOQuqwHuDPlOuxJdgnHErnlWA7Q3hP5
nsQZ99qp2jgJzVs6yCZOuk/RYI2YraqEN6Tlr60f3beDN3936LCtLZ90hmiYaqb6xd8W5w2Eiz4G
vB4G4q2injwRG0lPuG6f+kKDp8XDDrGZFwzVxmro4nZntLjtZBpC/O7N7EHWMj3TvSF8dfTGDzNK
tuYy5//jFZbJP1Z4q0gb8s8FJF/LWP/qBtCwUay7V3WDXdFGEc0Tjm3jPPNz3KxwghuHsk7fV+Mj
W/RuRR7YZVBrWYuwcNRGc8uaPQ2uUMvPqtaHDhbtMIot0ja49GI7cvbqLFPnG/9GSWJAexgxPh5i
4iOOxPdUCExhLwZ4ld6ztrmHWPt9mqzpWRdxz++p9P9H2HktuY1sWfSLEAFvXuk9y6lK0gtCFt4m
/NfPyqRua6JnYuaFAYDdLTVJJE6es/fab0SOzVtjWcqrYBE89TldmDF8JxBL2aCGDvpOY/g8sMMr
oo1rPmvZG4NXVk1GTkkA4c4svHMcjISgWLSVmiDXrjRF1w0JMkyiA3Ctj1rU0pZppztTTOIOjaUH
uVIb3wuY0E8DXzUiEtfcJn3RbaPWsZ5KIbptIo8ieU0dqWukS493JOibuZDxjFK0q+S7wFmzo7qm
Cpu4GfnmzFDGuUBE1UjkfQqGJqIJjXCabpL+qU/az5kBQBTw+ROwMRIjnM48K99sp43rNGM3lAAy
3AjLSXHM+i9SYvBOXV3ukDbrJ/xxxt1hvLdmdfJ+lGTlkbRQEDpzVNjMrlg6SUsnxUJSjqL0IyZn
6ZNn8Ligw/zQwWXGEh5C4KMQcHRvB2gBDE1A0/Bi3ImIgJkXQaoI5YuXkoK8Sjuax3FKxIKXJcx/
6pD2Inlp9EFuD8RjurDi6EaOOheTkzv2xhd6Oy/kPbkv0Vi4jDFZ0OshMlAHcW8OXt9iVAX/EGZ0
/rXW0t6v6rU1jOrJytGM6ln0IcbeRuaMxbZGa7gfA7s4+DlmdTadv41Q24m2cn4vHOTyinwr8+Fb
dcEyXtKE4j52KRCacDSeGkQG/JT8+HtRkpekvVpAeZ/dsPdf+mA+Zy5x6lWb58Q5LM4mLbXk89Iv
JIh4foR6f2RGQBLcqo0rsVr6snrDZ1vuwBuTJSqD403wV1tde5rrJLn4hNU/t9H4aZmiVzZd+DHa
proKas6rOvr70vZ+ecwH+2onxfFRutHdLN4RgNw9Bv+/hB3uZGDaNxq6AnwS+eVhtjWrIgEzXVRX
8GPeRrcNQLFVfTLQiB90bZpWCXPnGBh/fKgnOgqEvWtfCTheV7WR/hykXxbraPmS2kgtPAq9PVPI
4abVbJrK0P+sERn6UF87ruuezXiBycT44a+L3urwsS6gO/Yhv8Cbpse7RVkgkRVcZvlCJCKrZthg
qxG9zIIO7wXqnHPoTzRdpOYgzn1iPEjhvI0jFRuVjZzY2O5zx87IThy0cXJnRBShd6AScV4TsgPA
8e0JgRPvRujYx7TraUHJGrcZYer9c91I819j7r7RQ8SzsigJuQm9P0/rK1bwX+Xk1PuiCO19b3qE
swDCVy9+ohOqGjQftLfIgzWyj7Io6qNB7bEtJh1CLG0U2LcAFgI1J+us4RcWPGKAPMb5mv2eDIH1
pJXzn5ep/kHjoL+3ZmU/Lkej06xA2KGa67v+qJr8ghA8dHphtX0IsjtiZqtpflG6ytQJrcebjHn7
TRQFIz3dimFlpA9QGidUasqGVXupcQ3dQycVZjyCsutUjIA9OPNyLTzW8fKupk4KB4RHP74Sl/cY
ikkxkbrs6sUPI6siRpAmTK5C4i9LMA/7xljw+FlE72qMSURIWnjnpM22Rx9+cZOBoeGMoxOa/Zkw
m/CMIy18HKlTK4qrszFD3n6NJGVtLhFTeHYevFCIWfusQW7z2JtTMZlbh0bkWtNF+LV1tb05xuGv
JGhuoASHfZhTpymdSeThKGH3tuwUYINy/e7mvnaYNKM6OJPBOKrox/vowsJrqjl8jvVgj74/uKsX
ULLwpz2rZ07f/7mGzbU7P2reZdZ+xnHzjvLaYjH1mVF0bJjVKS52AlzjmWZ/rF0mqfLIRY+vSFEl
2KXyp0YGFI0i+D6V1uNg+M+BfCt22IeQcfn1f//nYsLUvhhdi6U2vdH6cX8urfMMJLr/sJu+Jb81
ExctB3sh+hBts1uUn40+v40xN5WN+AdmnTZtmNBVp0K3h895fsjlXWcEmX8oCighmrtBfl59pMVQ
bzrhdseur2t4jcWXWgtwqg86zPHWq/ej/W4WmfWRjIlzUb5odZpS1q2iXqe0DnAlZ9Fwdo3XQp78
Qf8E+X4sI/i3ET/OF2zHE0Y58iVMorUlY0699GYdncKOkKZGTtegjfrnEiIclAWPciuaZpztU/MA
ztT2YfBRZtnCf1LSRfyjkGbN6InCa94M7PjOeNEifN2k/Yh+tF8YuWJ+aCE4eihdmmhqz9lUiOep
HtkIkwiz8rLB+hJgMFZ61GmAqOf3ZXkJ+qY6dlKxKJh+0g2jOOsw2MUJsOq5qTRiNaK3ZHKKH63n
/7agne/wHpYbQw9zZPXkOXYDgSi9U+nA3WJCGBm9oJYPiheMXRWV3Z3uRLD911FM5s/jWqqOaHlu
amMRB262s/r92YPQgEOToqlOjSjFqVV+dZug/sYfsY9ltwdE7D1xM49nm3so+9wihtaJDmk28i23
jAspO4Pr0hnVB2lEK4bY0VvZv1ZSPOEwfL0uU+4gaEIzEfkvAPIIg6rHazqzr0QIgHlKgU5nP9eQ
dtin0J20E352dJh2tNe7GIalPLOqbt4UZZAS99ZWxyoAPv0Y9/49Tx1RYRgjj9FYXrshaZ7UdxQb
er1/bG3FhKwuHE6R64y/5IFInEkd4JkNLw3SwgeapC1Knln/QEqWJaAdUEcXdR39yJFZgriqZ1lG
nBXBl5a/UbaLYk5ymNw6qUWgjpHeiP5XKLIVK5L4UUBdXCd67T0P+DT2NpKvo1WjLxtLYa3nTI/2
42Dou9yyfy+6bn0Vk/d7rIs/B0lp8Utsn6IFEXBcMddRzV+3/DU6Xfg+EK956SISStRlsnmsVVti
xfJz5CpSmPPgZatDf7pHgb6rw4YylARVkNR6drGbjhUbQMqwgccfkREk2NaHA5JFuevN/zkNof0/
z324VW0/Z/aXc7no2wfOrOgtRBj9glSBHEU1L8ZFJF7VmRRXZ2UAXcGO8ul5HMzyNawDkupKA3dv
bZEJR3d/aycotRc7PAfyRR119sCvJjXm8ZirLpsfDL8RHD4vvp8gYS64P819ZkUbBa9PXEaPdpZE
T16JQMzwDCa/iGjX4wAxvvMswlSUU0tL4Ce3Tmgc61mb17MZ+FcQcQvKrZjeqFQam0V3HoqauiRi
bi+fSxrMvU1FR3dtgnd//AXVG0H17DQhhZoEByiF21gTrexGJHbELirDfWq5jAHjuf/VpnpFstVw
83TT29uZbZz/vixOZzWrppa06gGbtfIPst364yRUp4Zpp4cwyG8t9EIklCX2D3P84waL5JHZ9Z/K
mp3n4yMj22dYJcTxbunB6ysFkVM4ucAipilRAoS8tV5L8j3IwRUuP/WsfSut/rXHxv+NTZdMJjIs
El0DcdMIWoNOio63Gxr7Jpzsu6v16csCQO1SLS6mW3y7e2Z3I6kZPCHtOj37du2fZ3mmrD6dFXmn
InZxEKD5nNX8tjGJd++q1D07ng0DMu2KFU3uQOzqz48fjpETxKy6kSnYuW3bMNL/aw8ShsG0DJTt
Vg0jWnoMndbax27KhnNvdsNZyBd1pK5NWGTPIvHpPYP5JwP03rehfVIzi0lOKpYgHnGjmOKgBhd8
glSLttms+4UPk6qmBzXBs8fw6+7KA2evanQ9G2qsXwRx/i3Z1ZGq5QMvyM7FJM5m6B6J7hPXx0PG
dNI9Al98quUPvQ5/LqnvsaIZH49lrFs697uFSiharOBHP7rdyuoTC4UU4MouW/ID8tNjsITsYHoX
o7xebufYbt9C180P5IIE+wim3JvTWp/VncLI95stZnQBYa5f+kZWU5purRNlq2z1lLwtEobiBFp5
atjlNgjD14B5DySPut9PQWgckpwusBGQfhSaffaVzcNuhnmq/vtdESE0c5rpqdbp1pHtam01IgG+
yH9Cn5efpZflL3xMAaHrc38y40R8subpZKH2g+UnyBqkfsOvAqGMnM/xta4i41DYevnZ5amqSDxY
y8odN/+x10djN7PLfrG8BMFT6oz3P01txtQrMF4H9beKs8KggdrN5P408IRlc5wwia1WBfUxcfJN
mrbgKmPAqhFs0obpxMltaJOnzJJRe2RTo31fmvHXIPL4fU4CQrNa9Hb9IuVpeZcc1d48nUxCamZ9
Xuf5TApNmrAO2ZnRbmxdb/ZNgzInkokqZo8EvymaemeNSPFUwpSuEa/IsI6NK9AZMIObiXaboqVI
C/6rz7279iPnHerGBPZG1G88Wr8JLeie817/7EhjkSBcQosHaXghOSur6X/URfCtqiz3Z5p0+x6t
7seILnOAovGKTm86osCwVkuQuweLEvdRoQtZpjsDdCwzDI8ABWICIttxP8xhTnI3Osqm6WwkgOOz
+mOVUArsPTeGoWf7xh7bt6R3wXqb996Daw0FHR6odIfXFehULcpveb6QeuGQ6KXc5MCYs6s6nUFl
nPsmadc8IaKtE+rNacG6tF6k/CQ2q3TfRZa5AX4UrpWy2s0vf4rwOGuvjlEF98YO/HuZVM3eggKB
oGjEbmjlUL70EPuJSv1qGqLHPKxbTL2tHdAR55VHrXi2WhqTkm4QpGl0evyXJxsIeRUFX9PEN7/J
A9F3jwN9dNLPBLbjGal2ptSZL31RvMgzh7xY1NrZSiev6Cnk0b0SjYgOShimyll1re2HepcOxVZ9
0WNXhU/gAtc+OqT9Y49AS9y7VcObu2DrMOR6qjYhoSHaQzYhgJms0LjnIym2v+yg4etSRL9KG9pt
4RL27Brlc7RE1TGRdmFGK961kyZhdWRUhAekvm+su6YVGDIN6/CAVzj9rgkcFnkDBiG+fGMD7Ch7
UdfAbnckRvfmMYLc9UTf5aWwBnfdhDrtBGCRGHPsbK3nzrTFs9PfxyDG7uQnw+OolUdZaPPA7Ab7
fWqnW8HE+hNLW39AuJru0xLY9OPzxyf3jRh4GVpdf7hO7V2hLhM3La1eBWF9ezotDZhSRE7hrMH6
ckofpwwyZqC6T1gp7Sd1lC7aS1xCRlBn1mJXB28qzOa7jm9/5zKjYE/6oob8qV2fBYnPW13T8OpL
oIhGeumTU3XatTVQvLgGfBBqzmCdU4AgHXLES5cTPl3ZjrRBUzU05fijBNUrKQIOKAWW2ibvp005
hmiech4e/Pv9OUoJNgmZJaHXzKQvtka18PH4DsCL2fu/XQdWam8zz121DvS3dIHvkMYwZB7su7gm
zElrmRbJZmSakWsd52lJ+jpHVdGXT5PfHdIxXVZKkMBYA35ZbedShgrxBNq2cVVrTs7MogsS46LP
UMNlW0D1BjovQaPgGEegA8te9DnllPzN2LbtnIxU++FJtbivwQB02p+U99qqBucOeTIjP0Oa6SyD
4ZDvDt6BniX2KscK/7BcaKUwXCmXvakXPtFjCxS0qofT5+GfZ+9VdW/WTC6wXEZaEymxGjY9MP+t
bbUri2EJyl72nmFh1TufpEa60ZP1AWunXJUG3WXFmyAS21mHUswcubxYtj8e/tzmBv8ZmLjNlRQy
b13KLmDmutvAT5DvQHbesyU9tCIhKIpqxduIUiP9Omk+gmzUCbWKp62aBAs75fZPbPoUSkcsWybC
M6ILyQz0Sama2xyE3qPZFMRgOdrYOSqNIAFf7XGCegPu+XNDs++pzjT8XSK8VboYrqy8EXsXqWvh
1kL6FuZXJXBxOyvEz8mDNkrLeY+CtVgrqarpMCtCzWTQLybsroI2cFdHePTnozR0rcqA6Gd7MD/p
c2ZepfGKYWlyeXxeonmj6TQcUF9bz3OIDp+pnfNz64vu9+Nz06svizRZ28XAdkAfaWPQkiHdY9y6
dkAKkJw8sRspDpM3UJXKU5xRu8cIXe9ZwGo32aiv1qHIXRu9KS5TRU7VQ+Y4LrOPVlsG/IlAWxOo
9ztr9PoKuKsFfJXQreyJ6mPV+QgmZMRZm/abrEiSFSu3d+Iz7Ui0aKY78uhtDODw9pgYuiU2IjZE
lziKDebtjXGpBm06p/X3NHReytAaAM6w+9Wiqv9Ck0P2POle9UoL2zlNcHpkkoWkEpzQjOzrUgAC
LLgvH+MlwIDrVDTVAdOLuKijqJ7FJZbXFnktiub/vJsF4foxcYE5Ej/+n4IMXMyQMiqdiR21K7s+
9GhybyMjy21eNx7PKUJKQ6G5X3JrerPLSf9tBm9dnWuvOQv8utMYnvZm/mEVEeuPugfiaLoY6kfU
2xWIp8xl3xD61s3X53AfE5axsrvSvjlw/S70LNc9PC1IQeR3bx/i5VMJSO+SzFZ7qf85IplaP/Yh
+tr6RcWRLbE7vUXGi5D6JzF16kS94w+juXKXqjloZVnsbYtTK6/FHXaMuMfE6CBVlENlxx6zZzfX
SgK6m2lrN3r/3gxatnWM2NrDeBneE8KY1rEH7Fa92wVTuaqjRVyXsuzfUxtzdh77ZKC3DlLCwFw7
TPzXKWm0Vy3Hwt6F2W89Spz3h/yTiIGd0Zns9YZh2epjEcBW6N/KfHYvOs/ynZ3vfOTTCJeBj+kD
0WzsocYmCRgSdsHBoMR6GU3atF7X3NWZGPXxUEXwt6fi+18hiRYyuEja+Hsum0x1naFA0c2ajmXy
IcDnfkRZQHSP4SS3NqxhC+TjiJ4qhEw3iJcMpS7OOMv/Dnlv3U5j+CvOgv1kIl2Q0r/CyJh2LUVz
ISmW8KnI/lmFDmb0qB3WvexDovBf1prVWNs6BWBr18XPv+mDSNC/PfQryVyhyasr39hp+ZBsIpfy
T1v+E+jid3F8nRvgJ+4UpqehTcwn0zF2tKEYyPnFcidOHLdQ436iXphPKl+vxsrXDuFNrZdJ0ZAX
E/ZYzYuQHNiCz1ZJi1VaSS5oasNdXfcZxNhqmrRNMLJJiGTyTNhn88ljbLgCdoyKU2xmDb6/Gw7L
2jfx8GRthi66MZD/2AWc/N5luTBxXj5+8I8ftrHN9MUgEM/FXM2OCBNTVsBuLbvp2nloVxMzTfCK
L2BhEDf9RCGx8ssouoxa4208ssU3Q1YwoJHPG5FpT03SDQQajXCVu7iSj4saXHfUbRSsrpm9e1G0
2Zu6nsvrhUaCTBkZ3jYPkoXKf4iPGOrsN6uuXsU4JaCdI6zPtnfuUDSrSWgSVsxQK+MxFy1KcFtq
U/3YBFXcOBfwHT2JFuW7X0E/+vsCc/2/n6o35oqQQKdAJ1mGEM2VNV0MYO1REs/A0No/XXd3xNo8
pCm9PmSDh7kMknWCOpInY0Uj1OQnLVf4xzI/OethRCyqFle1zI6vnrMMPApxglu2iHeDHtLIkPe+
lE4e6DSVq9iEYJqnoZBZJ9YnYJBYwV1zuD5SDv85Ve+iU/3zrjmXJKUPMfNdo6PLkUQffVgXt7YG
MUFQWfQBGSI7DjW5nOrdIS/J4xnPDzU19gvj0DW9EttGNtbdmb9KAAop6gghkblphEH9XiwEM30K
XpgGNhICWZH/bXM4PCxWljDHg9+4zo4mEOAzHEfPvSE35bTX1BmIq4Mpm2TqjHbeIWBwYaT9Rbkh
EZLHx6Yt8BgTknw2gyHfqIec7dBfjbTpVV1n1IYVvtK9swlZnB5W2Tyz+79bdlJ/JGKaT2M862tH
nqaCIX/qiY3duWidSog6q1FGRc38hRcr7G7cQcw2or7fDEYY7fMgWAFmj7+j9BXol1hJmqZqn3zb
APKU29rKb7XW7bYjgElWBaqpzMqIZWt6ErIR5owbUkDsS12+xvg2j5MXOauoAbZfzH2JgcLCxZ5B
+63n8ML6Fr8aMsjItsoX2w7ik49C/KSOyLXHpzffEUczaJZiGjIcSJtgBbwZkIDvXd0RlcL/2Jvt
NmeV4Tx1/hdR5SnA0MJHRRVtIn6f5zouunWfeu3FMgoXx6NffSTN5JOzTtGmphxaNRTrqBiYYprk
ZpRpIvZ+DIM4Q26wMhhNr9ReDenxwBStYcRt82RRrcreT7oju9uQL6TGSCLjvdSpegkDd+W9Z/TG
HecKYP/PXeKMIt9BNCM2vne/VbWmU7PX9imoeLBo3WStHk+mMPPzG1a25pxhCuTORLlYUByTFHzV
k+7kOvYPhd60xJCs2kTUGzudPqvcVTb63xyNHt3jp/6nhGlpGIZyX6Ok/7bXlAdAoMMq650f/7er
9n9xLgQ2gHbdJLvEYQv0r5QnFFYafTt6K6J8xdVS7f+OiBOI3viW0yfVWrdBC++I7YvXod7ShGFD
q+YGaoLwr1mCFZTL7oGEbGOf2tIOGa+NIsbnVv2upf36QVmR1x+6sym9tAxvTjXwC2+zLNFZTBRy
A83425hRVRfZW9Xy64JSNJ1iCxceM1R/W3sszn0xDG/gg+aTkwbsC+W7Xdc8aZNzWvDLXxtzmU5s
s/Zqh+HjPGHsqthPZdJqmwnV4Vo9A8i7TNA69GsmDABGAxb31kyocMGhYGjsdp7wISNOE3cRYt/b
A3LYhAs6/JCSsXEqd0VzUjy7rdE+e9Ew7v/vb8zW/202CXSu2QYOaN0lneDfRH29rYiAcC0Cc+mR
7NEbYo4IU/scBtVyTcbGoBUK3yGNhgScmI4YbwmMo3KU+QUdunYuK6LcTo0wnhvZOLKHJL9ldf9d
nQ2lnd00f/xepuEbCsfqi9AlOoK1moOsaecfVe99iHSsnyJUG2cytSnISnxXCMQTbOnoV3PThxmD
7mJppm8aOd+bpIv0UyOzOduJ/rZm7hBA+btpyKZjAh1h6w3pyxzW3kW3xgdmSxgeW1UhANcQAHqf
C6JwHfQxwjedoxK9dR2EQwgmDV5gy5PUMRocSygFA/Ak07F8SwctWZvAU462mZZvRuZkuOut7nnQ
3GjbDvVAtYpqOcMOcXXAP60QXIlb0fn6m1EtFLrfQqINXpTHVE9x2Iyz8SJVRwxO0f0oXxbPth8E
OtSv6KV1lJBe+4rk3ty1bZ+caz9IDyQsGJeBKOhTaZivZOiUTxAIresCtVnSxK6h0h/bZaXtUO6R
XSofa62XBmc7jtEsAloqxym8pKbbXpiqyEap0E6mTQB8YjjFk1J3FRPpEJk9ZfSU4mSNUERuWOLq
Sv3AMiYhxIWTBasF5w1hUFHLJDQzd722aM9lF2By16ejiZh4mwweDEWzYLjSDz0DF9cKz6MbZmxu
+RQ04vWupTnq+8eRLoWDpYlePcDDeQiaoN0XdlCuxi6br23hfw1K0V71JRfTykUHe32cB115JiBi
oy6pF/Pxj+BshvF/UVPMNpn2UzNMp7SYf8uB1tlbKv3ZnbKD+lrKqnd2FRSYVTSOWNNjy3ytdHYp
k+98f3R6IK6zhSbxVe+nIQZARKOnt7VfYZ2+x35jf1kyyP5ZFsVHl+HFdTG6dw+J70+tRjnVox5e
mdWqhp+UrMQYb3PTHX6FJg99f24Q9wiMAUE6fLSa1qzxuxGg0vhf5yxNzk4qEuYtHJkJBrQk9A6L
1Ncozrhij/uVF2GGkCa1pg6GvZm7X5zEXQ6xitGOewfeuxqg4fKvV4PdRGuiIwvJdZAOXMMBBrpA
PxtYHA/4yeDJSdmlOrUHd9gMhOvdEsf+olzeVU/u62jNwVHXi3FrI6LdTtWoXxNiJFXHTL2YZWhs
az0JGH8XnxRBY+5IN5/y795CXWSlZ/ba8Ws9dwjegn5cQXpnqTSF/tXLXWuzhLpz1j3ayXVZfHEs
vWO6QY97bjt7Ywz9oXcs/J9a8kONTIVHyxVw8k3XmupJRNl6JmaFNcYpQCZEFLo12qfBaz6Fbtju
nHTxT72XNgcaOQY3KhMZBl3XSS/q/TSaC3KrNAAsFQlMljiQCtEfK9CJr2NLyWUGbdwffZLRkcWm
KG3bN8VLMdz7ECPW/WvCLLT4S5sA/Bmz4YkCBNVx1yH2l0dRT5xBr3XeLXa7F9u1xrvChIf+8DJW
+oDNCTl9gbVuTy8+OMX5BNnPzvwtf3L8VnvmwveJuO3RV9Syqb0IuuFlPeffk5YVj/aycx8qVBPG
kr0Y4HXX4UzwiSq5u5HbX52OY0oGsNqbR/NSr9T2j46BxLQsTBPotK0jgZNppOV4sKc6v/j9eCwJ
bkGkB/seLvVyuSkMPlmR0fqh5TGjfNmo6YJbUbwY3dxc1W/LY9S+6u0ciV9RbrHQ8vyJo1+5hFHp
QmhQs6RpU5uF/ChzEyELQSIRP1qyHYJbRhCaMlbUuPf2kwOsUyyOc/bF+NX216Itq58gbKN1MfUo
f/PCPqSsPY/6yOrG/AtFSQyDEoUGXwvWMTlqUS+oBunLEP2HPmscV32V6/cu7bI7Iz7MHmpqNSOO
tQYA1XLlrJnLnaKo+RLpGIjJVP+uoC9qL66qfqJ3aUJbptilYR1tnKgM9mnB6FWzE/xqGq0GokSy
/wd4Yv/P57zvkT1N6rwMRjNMGdD53/BGfW0SqYO//TSV08es7E7okuxNmRe7HEQJuU2R+4o7TXvO
62Gly/EINgjndWz0b4n3bKaTt9OzSQfNGtq3YkinkO15mJ4VH1yB0dSR36QMpO022SuhlciS8kuD
akmptlwnPYieeFqaJW8LOhWQE5Q39EeDUxZMX9VZ3H8NCENrSTcrDx531iOq2CCDTqpp/u8KCLzT
v9BWAVCnIDB9/vdd3Qn+bbeVI9KCito6aYTNbEdyEFFYfPJEne6GfkBYZ7i/cyedHzNhZNQ30wpy
8JxW+XU2xDFNEH4p4R69+fS5iplGzS+O9+IZMcSyricUQ8zGdigBtRi038FF/vYEKuE1iYPo9ty2
OTtWILatKcLPgQ2QxTjkZVyBNumBmlVlc6LF8V4Kv9qqqsq3sgKBjr/g6W3TVRSb03mAsaUs5rjf
G0S6bnddGvy+tJB+TBzgew3UQZTt+zpGTpZ1xEg4Joi7Po3WPB1oJWUjhrwg6/l12j5S/3EU5zS1
Q4RF7kTBm5OaZxqER08IdCzcdGfS6qwPDTQmPyD/jQ8TJowO55xeGTtBox/ehri5dborY4l87S78
vNkDhL67Clhtm7tCq7iporSHb4yLykyX8i4MDP1ykjpZ4LQg+DhrNWszBbakEXnhWa2Mc1jCxLL6
DlF7gK+uMuOCQRd04LgzvdfKJg4kOrWG3e4nY0Co7xeUYcSA1V+W0CPZkMSMXaUH4U0dRVnO2NrD
p1xY9BDRVnZHV8v8p67xb65TpB+p412UwqsBUlbNxie8GNnXKbLSFY9c0rWduttbMLaVE86LLmDg
DGBSyQRxVtNPWdTDDMmW9ol0JjjbmhAfpiV+dos98FjGvIlytfVcP11xELRa/UqbMWA/sffpBH9U
idPLd/75R8jbpASp+xhxpvwC1QRrXGqLvw9f7eNJgKitG5viB+kG31oRtG9e7JD/m6evSTd6KyOZ
8YmHQ/a0EIK66mdkAX4VIFZvWv0w5bQC1JihSPr44MFJWz8SisJMX5nR6EKbptla2L27S5VOBdb+
gr9582jtO1EzbHM/fCQDGG3gXHyDLpvX/ol/kYhHcm0JvgijXzOqqNYbrA9zCNHa4g/bINi0PgqN
oOBEIhtYTXZ/9YJDopHVDcr9qPSCFaUOnrQygJNAt2EIiYXHk2A/gkGLSrYX6/qgxuN6Mm5FCvRP
mQKWfD4Fhua8OHoevWh6e+sNwrJaeCRwt+hYe0Y9rXHSvDWxp50nKfhLdN/7OpGwGQzHoUz7F7UO
lAis1167uCvHLn6yIa5orcjY4Udnnhy6eDVOoPscFrdH6HpojsU9zasz5Bd7N9ue92BEB2HVH1IL
KJRTxQDEwrk5wNZqLjFJIVuPFB3UuNYNcx6Kj8Ztd4yI6OJbhNkcRogQ61lfkbzLhBp6SlloxY7d
9LxtY3iODZZHyqxqujwidnXUSy+QNozD1AM15I7/6SSZ/THE5gCXbJiv6nOKf7GHYTs7xQ6fBiaI
sfNMiDXwEgIaaxd3nL7mDohFohDmHSKlAAyn+zsxPecoyE3YprhtNw09xUOh+905pt++jrFDr9PZ
NYlq46FPeUL8XoCEsy6rX2q0oLlYhORZbUbaYSTnYZ8kqJG93PsZ99mbDa323XXM+6hFOK9iw3x8
rQYAG4yMhnvF5Rm9CX4PEFzjlWYU5k45kwNpT1Yv+I4/RGPZlwwQy6qz0/KKlGTcmJHtHSiKh+0y
aNHDQzLM4nsjTPteC+tnQTvg4dmvQ3RtWstnHDv+D+yP4YFNQvb/PLWc/xEJR1yhDuHa03XPMS3/
37mFyMlqsbT1coqS9Ofcx/Q39WVZq4BSq4116GLW59A3wq1CxNL3RXjqQ/uYCLS7eMqFzBYiPimy
8FQt5EflxjULjOybbElaMk2DRjhIJfv+eA7Sdls2mCNiRBmg0f++4MV9xyp5eOjygiCfdoqOrNDz
pC9WW9eai63hY513wPhfJcPijTCk8zAT7AiggG8CP9+2HKadOS8BAOJYnP10cN4X+Jv6lDRfwhYV
d1qBdWZZHlbG2C97VyR06fuEKbZVxizdiQnTBiFX0U/dgzoxFAPokaJFREU01l0qRStD6zc6g6yX
v0dRHoDT8RpkmDD+lR7vAf5X56XL/SY1hzIu5J/U8AZIziFebGYx8pry3fQ8fJ7mxHypnUY7gY8I
toydPBADqAb80Uy+RiPITFHf0oVfl+o7RPQTt9DYSBVp8uK1IRpD/vcy3/5W+npwVH9iWNnMXXz7
XZWl0Ridhigg0zvIkw25wMuBpSHYSY/gETS5w+iPZ9zsQt5bojLeln3rn0PW7pt6IzNypjOhdC5U
JsMkdbGSmb4KXJBkWruPNGFsy8gJb2BPUAfb8EUci9VVNrknA+YqMgPU+LLBrfMVbGJ5Ggv3BsmO
nCcBpqnNDOwJeukcm6WpnyuRPSk+WTSV+sbyrkoqr6oWeicMq5Dtwj3UbPy7kALVG0iR05AgOOXr
cDX4H2X2FQ6Pvo+sOt8rhA6XGR9T9Q9guQYssgeQJjDFi5nfaqsNPzCMDXSC0TMO94d8JfGJwkSF
bqECOSr+dBFp6BbAQ24BnyPWcOYPd9TLo0LgqRfh/Bdh57HsNhJt2X/pOSKAhB/0hAQ9eb3R1QQh
C+89vr4XEnpPparoqgkDoKQriQSQJ8/Ze21SBKVIKYj64iQXmMqeaD4JjSsqflJzpb/K7S6KzOZS
2Na3KuwaAO4JKlgAYds0Ht1d2lf+waBN9YndxjUS7EZzrTYvvuGW53bhK7Ahcjd6pgyHLlTHh2lR
LUZl0RyqdidHBM2EpE51zdGrEc1JRwCAt2IT6JbxrHawuYxAyd/Zl9aHxiwYqKM0pL0CV0zxlJ7e
W2sMxUHpKtJaUI9dzVIg62dXBIbta5n7yc2Iu+G8ruCMGuZd3w/EvE6hOMnFV1HN7rSWF+HwQ9ZE
kaFv7XRKP5sujuWWaVI8ElRaiIjutqK/MSu1zw4ItRczU66/jDqTRiQEYACZpbPaUEsezSvQUxZ5
svBDD8LIQoj8WIEcjuIM17IzsH6RHdcQ3LmwPTRRDJSPy3LbtCpG+SGr9xJdPPa96emGD/9keXQF
vc3a62KIl1K3kjwb16RrKDejc5xZe3s55QF8JE7JveGvCS8+lvd1tpcTB67Qcd8Vgo4bFXZJseWU
H8Wklhv8LD+KbpyWypv3BYlcdp/Ru+wMa6f4k75xx/TYjjW+ViTaOykJmZqa3KnW8U/RWfoKfJp9
HksXbVBqJS8NFPX73CbisIoH+ihkjRvni/wQGyd/jZqp9ZpJbVfqs2w4iLwV24Q8kA0NjM/yL5Jc
t6Bo95YSlY9ZlbwMs12sVu88iV6Uav7A2tTs5e+WJVpehkjxF9t3QKDrb7WLFt77JMRcUc6yZV9g
WpSt+VMXnoXTqB/ojRwEXiV9QJxduxpuiodJYiK9Re/uZaG56idHvvSTfOwwYG7R1CTlOU1L/4D6
sN6uGqwIZCIDC4iD67/EMoACkNbZHJDUZ0yRpoIUPvQvVt1rhKjZ8baxu0f49hDyF2vJ1GrubdAq
hvnxS+fm0U3evSJXdZgU8VY+8eQ/gvDyGBuUe6TZHT+Sijl4zhyo+wSZ/CW18w7ZRKfu+7pE9RL6
XFZpPwBmGYpd27jDFV+zcc1ZZXflSOCxjDoLEvFSNJ37tZislyJBtpGbKA9n0hJOhaNiYmCuJnQ6
FOwhklOq9eE1jZFPymGzNs7oQQeeGY02fvklh0q5cBBm/H7p/HgJrq/ustkpT/kUvwqqvK8jzUld
QJBnhFZuGnxcnqvVwaFZFk1Hrp89m7zd2mEJsOiUump7oYzULlG97UbVqbwiU9VLZSY/ZVqKFdXs
5kryWZPhh2uUylcROjw861q/J4VEwrfjOljuHhSZeVmDc5i5QHI2aRtHt65ygStggUMnxKe3WQdW
jq26XlxrXh6DGPaXXC2hfJIFigSvFvDuLgVbUCdCx145hXm0Te7zztffGsP5aYRjdl9CR0w0W5xl
fWJfB7d3rtQU49kd1PPENgiASrovUhMhXJTA90iVYss8rC7VV5eZ1CddnVqUYcO7wnaS1tOI8HgY
693Ef2hwE8OrDTTo1dDv2mXva4VFccHYjhW3KqxtYhZi20FP2Ux+xb+Cu2pL/4GYbxhinrEg2VXa
q5s5bPKFf0VXLxTx7t+7GoQC/6OrYXITWBaobhOQmLskKf+l3xOmzBvwG5B13pjWxpl42EUyG8zq
n1mVm3OXM6aqS33BixL7qSISeq6IEg6ZbjBh6NoXpxxMPMlvXH7tPUOhZ4PWhgl1zS818ZL6zCSw
lyLxNsL4viQHwHeK4Qtz+rxKhu9x10AanSv92HULJiyNX9LejG7yAkJthmEh6r7Cmgyuaj63+96I
e0AIgNoB+SDbdYH7WQ6NjJl9azL6W8tthk0NoQ8OHH2pukDf7eci2MtTcMb5tp7dF3lprUUaw7jC
yudbtV5o7N/2QJFg4ixFmt2Z6RZvkyCOI0W+OaaJtmF+DjakFOSUGYazHoXLe7M+Tlt0XJt+DJCR
MubeSy0bQTw/I6B/h7XDSVXaksdIpGeSz+EtCFX6AuhPiB3UKnoMtb2fW4Kl5N+I3GYjhTI5mAjP
0UKYeT1RsmEdfzFUGI9xM5NuxdEQVdZHlwia/X/aanXoj17pU6WgHh9QTpr2ujfXk+dV/2aQ8Zej
k9thYWsfjTaIEMU0LU0Tu/+VnhQy9ziwzMGH5hm3JyMXHnJlk39cUk5JwbMT4IsKk1ciYbPXevSA
C5J6y+Gyfob0xd3wri/a+H30W7a+qcpjd2kvwCV/1aHubP2UrMAyALPT+s4HQNNhm5t286hoc83W
3NfO1RzjMAMG2fYkmc4D9nP5UjjEbDiF+CyvjXqKutvU84HWjoVp3/bv8wlKJW33evPv95D5z8ag
TcvUREjO5oNH0d9applvQ6/Fhnx2nVDdDfgWGytXvy0Hui/WAzOus3ejK784JDpgU+zvUiHmUxeU
xtbQwvRq5j6pJYSAVDwGT3EIsk431atjLHzVpQM2lSWzC8v9sVZAPLN3kkBEak6A7LMgdAJsm2l2
9bP8KpSSfBgR1c+1TVWBChX/Uzm9DTRov9b/c5Ao/VuID3+LhIcg3+Wukg6iJpn3qT00V/mWfJEP
64r3gco0V8aLwX89iyRLu0iRlOSn7//3/zgWZH2mzKplupZD0rH1t0AVwT/LIgUsvbQmdxCj8vHm
OK3lJZSUW+I7wsvaGJEfJhqJY9PDSq5b9YPBBXQxd5r3A5qv2+AOXopQ/7lX2+d8tpWjaVpkyEw5
Vg1ZDQ5h/GE2ptfFff42ltptfX7oxXctfJKDoXAYaFSAC7i4OC8vGJkT8B1YVyHl+c+ZAN9VlsQA
jI3L8pJ0Z9oVNA4DtZiIZVJe2lHzgG/pX0Kz5CmOX44cPHXe20qceRkK7E0agHcqG0oI+QWrvj15
ge1+G2YUsFQL8/OoapFXNPb8PGQePI/qXbGXJltmJ7ewM/T3uTiFVWXfpVHfPEwCbtTyGEyrON4m
vcPn0+ePyWirdOg6yxsWBCNRsM6dPt+aajwAEySABJeae6MTcQjynHRMt7rJfU6dVl+UoQOFvEDa
yxnSiwvgix1xWG0tWDO3LmjR6/ZOA/sv6i5TxJNJKqW7+lbaqJhSVfkWkGq82CRoY4ZXKR13uiC5
t7tXe9Sbu7VOxZDR3hIGMPfjFF2k1M+hI/SUmf2pnS3gJlWToV8cjac0LX6lBf77bSy0v2dXEOZg
CdtVXcdA+WnIVspflkIAtkMd9CI6r26zqMDH5U/wFzrKYz0Uzb2b20h6bee+y8Z+Q9hC9L00d4ik
7O/94qAeK6IbMrMeT3L3zbOcK2+Mj0Wt7yT7W9rFVE0nv8lSH9DQ3nSswAHNoDuRxsVVc2vL62Pg
sWshxFeO/Eif8YG00TZY7D8l/V2sRguwS7HmAfYtTs4MpsJV2jlDyA0nmo9HIwlRWzBzaz7WNWdC
oILdxy09iRKXt5dwTHfjhFm342YAzbggLtXbWmW11Wm131lAYi7SmNcVc8NthvvG9O32LhrIdtd6
7W3Fbupz11xaHxb09FkzlG3jYHqxWzECVlsiKZzGuEDsHjbys0TNUG9HLnW6GfgG5Ivzef3o+Znz
bqZ9a05R9GmEK3FIWqU5lklkvcJ8vJt7DSUz/aM2NPtNZk2AVqSd3DZsJseyx68r/pUWBGmLbHP/
Aixw2fdjkmsxy9iqcWT6Xnq+jHpbXpzlRRt1onFW4E1fEJJEEY+5lxDtziG5hgyZs945z+vGckgq
eqR+5XhNFaJFSEff+QWPMESq7OVfYi3IHn6yPWh24YnoUPH2g1DqH9hBtEs8meqebaSzcXV4V9Ki
no7qbd3F0Br7DECM5CDfrO9W6qUBfgShVAiFoAMusTb1ywFLxaoPi9DWsYIjPpMvJP+hQFt6VvLU
jHDGZ3XqY50laq0ZtQ6x9tKjXV7ke2kFZ6Jt7c8tNryTNmrGvW9r9dmcCPRcztQ2MAGLcTQLk/BJ
5guePPV9bDLrKiVwSWx/bwXnqm8PUVkd1sKGG+6hi03rMLWkx9MLLBXc+2RjjYtmWafrjBEwSz0p
RFabgNrbbktY/SyTMZsVmMPFS1zsikTP/6JskEKHQBlo59aVBR1YULWNQfKgEHPLRFKxsDYjPltv
i6blnqI318Bq8ZgPnP79sWIuWrY/FjXGLrpuu5rjqg6Lm/tngc1WxdEKtW7OOhVWQjT0trVC/NDL
kaMYzd1Me8lzkNO8tJUpPCOlp4Y3xnpJ23A6zEU0edpyyqY3v0wDbiG16KwX8hDEfdpmN/lH7Xhs
twWsIHG/xo4TAYahtO3OAwlun6puepDpBuni0jdMXPq4dcAsuFhDyqHdw8/UX2F2j5cZiAZjJFv9
QLSD+mSOzPt4qLWHWhnIjghL7SNFOsVIAxbuagvxnap/H7Rle4a9ULGJCiDeqHnWi3z6j4a2vkCN
//w4TUMldU0F42YYCAj//DiHcIkFLKfiDEPuIQ4n6AumJt4DesPoSfX4vpihVUKlTjdhZjbHZux4
uCwv+iJuGtIAJlTQx7va7u5kjoF8GZZYA6vsGMp1tXWqB4MMKc1S9jHzjLOVGU+FMs53GH5266IZ
2ll96krkjUfmq/MDbunhEM6KAjMXSMPvUzmUaGbGoP9+YWnGP7ZuLFeW5cIQ0wlBYt3686PQAxVN
GSShszZJH5Y+PU1dsvbxyZ8fKHryiw8gkStGTG9xy8dRJZnnWxmygzL6CJLmY5yK4OtyEJRttqtT
UXsyySZvs9xTMkI3slFf5rhMDiUAvBiM8aq41ZPiZ81lbBPnnkyHeAsnRtn1FUk/eh4RN925wRMM
mvJYaep8bLuFL5SzKqRavgsM4oYigUYnH1FLFPxdB/JDy/eyG1Qas45FWwMxbmiyxw+Q9s8D1mKV
Anh2TfetUH5I1P/smA9FwrCN2MDgGetJv9I+GvO9wbbGmHDQT3UzpXttsGDAqVX0KUkxmypleTWX
MLx+Cru7bow/YxYbT7peOXssKIiCi8rGplu0T9Kz4Y5fTM0wEfLM5ssIUS4As03PjlmKroPAUJ4S
QHZhpKmfhFO1RxWrsDu9xhqtQH4bFymGZGU31t2TQk7UE5XD6HWqKq4dAHdu+WU1n51G2c2WPz+o
SvAlUJXpE32KbmPm2lNBrtCbXTqPdBOzb+PwooIqiv1ZfYhMizAnJQ+3Eto5YTFENKZt3bKL7tlN
8yCVLw1Tx0tsUbkPBLCtVqVaDecd2tGZXZ4ZPyiT+SFRmr3rFEc/bMsdCrv8MFrOsLXoQdLL+d9i
Q62+QpswTxIFr9DZyv1M2QfFlNxFxBn/5WiY+3Q72cQIIecv7qblhcVP/Y9tGHm5/3g02GyJ6JGg
OHAd7os/7wdmeqObOWBKI1uPzmPR78Nqugui4TGYCD0yUQKFGWIuHR6E1ebzgxUzic9K1dwLt/O5
lBQovRTm9BvnD3lUROq0HoX/+5781ZFa9S+/L0jybzSutIvtFtN1FGa1rRdIL1ogvhgzL26DopJ/
FOFiwLq2k5i/1JzwHCoJK/FC/esLdz5ami88edrpg+sxL/ne1gjKpEmzHdDek75Xr9OXXp4iTQN+
8j3FeOwz324xIVRxfmDiPD7Il6Rhi57i90N9R58ADZ977y/qfhyI+KMbjDlJEgF0XE5dMgfwAAoN
/0oSADWD/CKZ6I4xBKe4LtoVkZ4bxodWR8X4mEMu/Bu93Fk45rVq2jtkdoOCmXo8iybvbsr4i46B
Y2rnWl1HniThKprSCLBg2ewBFUpOqpR0ikBzNmlGG6oKkXyIerIRWXbs6YKmJYDV38QstiXtv+GZ
nWWynZsgXn+ezLfL2In9qqK1Jesqr7BowQlLLiFmO8jHZKrbbkq+VB6KXZM1/q4jrtaTbD7Zfgvd
9Nd7wELszaQHtK4ZP91AM/71pcV81vptcZbvxzhQeaw56imcG/tAcAm8wMWsnAqCSbFZledhMStX
bfSkZh0N1nSLbNfdWqFfX5RcN99cOk6S/JlGVnEkIomUFCShm6yCzj8uPuaM8eolHpwXRYmMdhcv
1xD6tHvViRALwzTypHT2t4hWamrF3M4X7DyBiaQdNlIuox+ae61I39peBdozE5WsLNnQGoG39Hq1
kjQzBAmCRwrmAH517hBLO1N0UmTIRNUn4sol/GBBI5zn8UtolyNBcE4LnLvRn2y//plAsrwitVC9
sfEfK2toPhVYfDzWTfsuUxVxEgrpHuHUfGqIpts3ywKq100GYDNN93aTjAc3pAHZFA4aZci6d4qr
Ju8G3qdFAMKAatxgBmWnWkT6LQXf6Bl6XH30ZXTusZLt8ywzKMlpFVlgJtZ+kTxVNSZ1oxWTm9Dw
NG+HmtswZkI5VB+jhUGf9MRsHzaNdlaVUvXS0EYLELTvNZ3GQzXQlEph03wymiXyN1a/dJ06e/j/
1MvUMmcc9cRbMRbpwLx/Ld2nIcuuAhMJhL1s5rOAkITS2N3qaf6WuIuhDC3vLyBe4TN/bRTtORoa
y0Ol7h6lkkoU8zMSSlrWARfDfh1sQXUKzrQDIebSkJDwBglay3JyTwSBXjsJHPDHBAdw3Yw7S2Ys
L4bo37+ACGzc0WIw7hmebeCFJ/ckYBFeP6vlRzTRvbC7EhFsWQ/vWonyuxPupq/Zxfh0hR6NJD3L
TL3JrK2Fa9VtWrVBPKRhC95Jv3APFIrH4BYrp/7u1HRBQ19tLtKwjf8H+pVfXSFvFVvKg8gzF9w8
qjyQ3CDgGhN7btzsO2EcBcPRi037+m6Vs5Bqg1eUiM5fpb1mzRdHtxkBQtFOboUyZ1jtO+ti45s9
BjZQnoHknaNL5WL0gjinCc9kYj7KfqU/gXNPbJJBzfksiHsDTT4/0yQuPb0iPQBtFQjxTM0f0s42
YLETxCy0VP1oeFTJJd6smm5fyChShO5YRib0m/WSut2GWXkfVlxgJY8pipX2hcZOudTPbU2uKWQ6
9eY21m4NmggHuq5BqBUbI8wuNnOsjRT4Mf93LrrJtCxzQCUGDWGgFdkOkv/P3F+5+Kp4a8B/rqgk
hQgU8trJjqBGN9KifJaoXOyXWz1yimdazd2mNjt4UpIVGDbMikUXfpZTet1oPw0Wt1ihPEv2ZoV2
WqVr8hyUDj2qmDt/gXC6eo47vXOZrFIGPlsDDXQ0vozSivES2IL7y7ZvmBh7sL5AiS+13DjjPHxP
F+N1uviwoQlyI0yKsw3MUvfgqhCDsGh+bL9vr+M0XtE23xWW1n2Pq2w9KKxi37q+lyYifZCZvhEy
AxXo+wNwo2jbysYAkEA0e2D+v+oWJEq8Ee890mAi5oCFKjn7Jts1xm1KLeYlaM1vE77sa4osZJfB
hNwrkeiOoyVwGFHGNtx0e9gWM+hLfhvPTXi5LjwVKOE3ua2YOqu9WIpBRskyUJAv+I3si0YKJbYk
BezIBDO3bKqtnNOGmeb1dI5/wB9OS5t7zFYe0gD1gonY5HnOpqflYvsosqrdVjkBGkqFT6psFu6o
OsWXYXoXAg+yHAtWdUYUamuUV3m63OyK2fTbvtfre0Mjr8HJ2vpDHmmp/etIvjcAQGOZ/cya1j/2
2BNuwrIRjS7/b9VGnYq0Gid4UJ9AIjv3kSkQr2Si/JAUwUyvi7MYgvFuVVDnmd0BvYBgo4kUxrJj
33dD/lBm+i+NRGnY2U0fsG3qUKXAm5LfMC8xi5h2tIchabvdMJoAHJAweLL53QtfPJhMu+vJPxtm
8F3CWwJVG3Zxodi7ZraNZ1gE8eGX0yGmNRF16bxZ1R1t34DrwP6+rYqmwbwzfUP2vSgBaXQq7Jrp
6dCcMpfmX4Wg/upYtnZaFe6BaOF310jp/9e0Gtj5XjjiLMVmuPqDKHC/AYeKt86sd15qIoaZQnYt
U2184OCePs0zcaesiIdp1ttjGZjTVv6bk5S9RxNwhdr2CQH47JEmke2xQlb3o1nSqZDm/XHOPoe+
/SYWb89fin0VIU62mLCsB5XVFIDCNF1T3853Crq1d0jgDxgzWXX07OankXEH5s+40wI8N/gd9pD/
3Ks7DLs+mgxu+YB0LUbDA9NUs+qr40pMrhftfG7PX/3JSK5m0v96sUSakHLHe44+HlYfslvN33wf
XYB8zrKpJWpSjnqLTn/AVr/7//6MmryabjKnuypu6o1Mtwh640qY2pNiEO6RN/GXKcnEl+UgUIW2
RcShnyRxuSk8m4b2A+ZbrEtBOZ5ICMU7xOZt4qAQzePaLUtMP0OcwKN4qgf/gwnHA6DTJkCVfT8b
efiznZyvQqmGs6jrEkY55bMahMremRrwjMtpmjmUz8vRYBjVJlkKbj2ryzvbHw9zmrk3WVmqY61g
4rJROhj6F1kYMirMToHTdCidAvLLLV3zOpSFRyOGWK2avnln1PkndrPVg1bE6guwFW+MS6SvPivS
QkZwE726MI8MTlY473vAURcj6qaLPPr9kle58Pwu/PkfrQjxz1aEQ6dDVxeBob5swv7cerX0WWnZ
uP15lb8NVtxv1YI8znCMiOdEObBdQ+NIhhAHWZ/DmjlTBwTnxjBqj8gY0zPq9s3S9PaSD/plFRpQ
uF2V3M0vbW6/y+9UfophwVv+7L77TIpOeZqD8ScT6dT1wNEWYdS4KKEktY0Q8h0pR8Dijf6sDVF0
XzSEtgJEiq5VLYqbFVsgTVWMB6j2huWmBDc0ImXp1UvfOJYXhzWYQ4vIVua06duvox9rD3PZvz0n
fvmZkNvxxXK5w9HknJq4Mt+iFE7REoARl+F46op9PmvqbY70nzJBgIh6lUBY/aeMFyAFO9qqYWBe
RKhdzGX+j0oDrvSCGmXD6+7rFq5oSqfxqfeVp7ixA1qJATX8sodq8nIsDqNfoB0IML5AL2Pvn2wY
eTEPW16Myifktbee4iRJTiaz6R1MTnPvBHW1c1IVa/jABk3XhvEaxflj1Lb5nZVX82kObaaUIcMu
p2p6tOkQE0ZdR1iTt5fEGb9Q9FaeFvA9Vk15RKMLn2JpqLnWpB1MkAwfHX4qchNpPhKGVLKBQGZA
2Bv33FDd2wm6qorIhNlCbhx042eR4mC3M3URm/KF2B9V1lT/4WkV6j+uWt3G04EpwBBMbtnN/HnV
1mLQOzthplyWZQwSZ7rIwFItKhnClCX0dKuziQpMXwJMLJlSVhc516mJsfLWIQkbFPvWs5kZphbs
poWRl6snfSnmrRrlRAjF6sAjmKMExfR29lNU/kuKb03AOTu1tN37IUEWYRC5N99emmxq3jzbE9g9
J3H8bROatrbvljEH/QH3mujTHrhvdUTnSX8GSCSR0YUOL3ue39dmX0kG6c4XtEEtFB3sBO7MBeAi
0UDyyFHSJ4SEw8Hw+4elXpoMQ32S9dJy1iLLepLX5HIGz+ngxOZBpvbJybLa4jdNqaGQlMORQK3y
WzKWIFrNZvZ1iQJBIlY6cUW2hcfQ4bF7WBtA4PS4743jGP0SmdbjljwLdSebHHxMRKfishT4Pa61
UX6X/7DeGBhScibQP2zW2YwV4R+BJ+UcXJRap8AK3QeoQmhvQx6+yJC7a60JVAgqdiL5U+Rpgg8H
8Vw0vxWEs+wHLcNbZzcXAtxQ46i1mMpNmOBzoaNXZMdG1e5kzcYjpd03o99BvKCOm3Xh7NeHgNky
HNZFR8sxEdOJMaX2NhrJXrq7Teo3uVSue7Qxno1NNY3hexrkJ5k2GsVAa6p5SO/iCB3MEGvIP/TB
eRizeFHUU6nGg/+paSaTUUVmbxm+98rz7LLv6ghRUlq8OjJ3uGq1Z93PnL1v6arHVlI9KvFoHZW6
CB8CV7EgU+nOB9IAdbRPbVP6P+K0wf9O8IM/djqlHQZrLvtPmu1kZ38ILtJch2NsAX8Ob3lmfErZ
1F2KOoIr6OfO0czSGJtwH5zkvVrM+d6qCCjPWv1BMi7aDESXHRtPi4v2NWDxYhQSoeakn0u823AN
jBmu58JjLwv302S61LdqMlzxzhlb1Q4oNtF35RATHjqNxR7GRtRk1XGygKVK5EZip3Rosq7GQkiB
u5tQisofqAr1e2mF8X+MIRydR8MfYwicRGiqcTozKnYNbfn1v8yKac6iWFIAW2qDz92bINZpYeGw
Q7GZTeUBqdW5e6fXU3BtI1S28sGShAGpLn72jGgUsPD/vo9z5FXV4+gEnkJd6z+XlRp3BnnzEkCI
xHA8GhkiaXpMz6QJfWk42Paz6+xXeVyC9/bKTU2B5Q6bMp2zp75HMGxOU/wxAG1E8ov9UR8XCi9n
jUh+vZ/apf5oGj7enyh/61Fsn4bWxG68nOa0VQ7CH+9+E+orKAxHCH4U0gu1Hv6bjp02Le+0riQn
skW8388RkyO1j4gqLSZvIo7Kk2S7lWfH3aDfkZXDFOHQpLX9dci1BeA1f3c01qk/DkhUWN/ROLB1
GgmTEymkTfJfpRFTXBWjrY9KgIDqP4oa6x96AENYXNjEMNhQ6xDI/fkd65CKmhHa/1khteuEucC4
EAK5lYPzyBnBGVSdAbKGAPZZsRLPAau0ntK2Vc7BVOYbpQNG2jZoLHP9lZMMY/Br9iYwdN1WwUhH
/FYff7KNjrFoawAzckIIBUZbPelJ8eCwCj4Kvc6eOwIsseomLxrJdwoXJZzO3rxTLTJU/T4cXlX2
KtCf/eGbS+vYhaP2XHRZvQ0FEHpStP1LYfjRfi678d40Q5x4ecPjYjkalbzc1lbvbKvBelvbENA2
G9T/H02emdAqp+1odIzGbcc9uURD/e4u+ar/DgwOiMGyh0qmOXjoaUgjubknB4yvWeM2raWJSKqq
3Q4glFnFYAWAFSu+c07noL8Yi/oIj1BzL4+60T8LvUcrU7A3+xD4FAUdBuZBvr7tZFKsLGtkgSNH
VolPaW7ieEisLN1Rr0AUR5a9vgSgCbwhtB+1nABb+SflH1r/uIQwCn9ectnCcD8o4dktYYKNhhI/
QXIP9j7Xn5cIn/Rrs+26TZFm86lX0gNSgeEZqC+rDpMmYrOdFAjoViCivMxjltOgU7kjsta8ZXmr
PtVGQZlYGowVlGgHrks/FUGpHshpGlfes3SVzKpf7PHgBxt5Kl+6hPiAtTteJ6AuZSk8uZNGzitP
UHx1kCVFG3lKoRjP42DehlETdxLC0Vj9Eo7lbAZtSG5RhjeTPJvkphgIjOiyVmOZvGpT+0POcPPa
3pFF1/3HPfXP6S3gEBudnKoyrzRt92+RtXj2NN5VjXPVZ1ett8SrqQ/Knq5Ut5O3SGeVyl4Rwa/T
gFT6kJSYQW/tCwR4vGpKT47z/5xCbj0GlsC7ljG4jO2WXKPlRR5NIraROfFI6c2NfHs2+5+LggPa
HPDS0PD1q27Ej+VCNpUvxihwM4bsqOSpUsbK7d8fK1IN+MfKYRj6sk1izTA0gejtz6cKEtK2EcJ3
zynhELuSjERm98WP2gximhKN/YJkpd4zKU0uxmSzbVE1zStMB9Tl1N2xDhQ/rLa5Ib43P4VlP3lR
lId3tg1wkayq6qzreLQX4IGui/EB0NiWGM3wZvX0m+EZ+GDlEAwGiZkd1njSEo/Kxgigsp9iM+Yq
TlJ+eeh2hVNpD1S+WxhZpC/U1Ul0dspFjw7m94um1YbXM23aggxK74s6E4cYSNSGnk1KR5LB6Sao
WRCNhj+2vDflDtINvZ9wp071/aRoP6RAmrww4wA9Uuw0md2KcZIU0Nr1pjLFptmid3N82pMqUoU/
/2ReZRg3TVXsGP7nh6yaEs+19FRnG+4VboZoJoTDaPcaPfjlyxbVMJ6A4vXrlSDfC4ds8nJTD/em
NRjHf//aNfHP1cRkMVmqBbQLmOv/VjEMrZYOQPhcMm6XaS+R2dEVhMN32zHsmxa2rqckmrEPp0nZ
IgOrIY2j9go17VqbTUV+5Bx4PQ+lA62ucmdiSHit3OjXqbx3MJp3m19RZgGJaaNhTxtZx6cqRkxD
4Zu0x+iR8SBc2EUoaLFCd1wball8yVPon6lviftGUZwrWYngc0CWPGVjC18qDZITsYDqS4NgTVat
tEcpUbpivJ/9F/q08Vq/4wuqD3DgoGEhM1D0KLnIGUSdgVginiRa1xFXqe3N2pYXZrrmzaCGx4iO
53s/YVLYzoOZHiG7MJBcrBlZ0lfnLGl/BoGo7n0cLJ1pd88AnBDTL7nL8rQnU+yKh+vzeobr51kP
p7duZmeWMlI4GHMGxSkrSw83pHGwllN4psWxprm6lb8q1Boxbp7Gm3IgHEAjqBDfuW6fqnJMDyHB
52wKEub+utVjLA3rNSqhA/J3JS8Gy/KCditb/djXMLmkwaAcIuzH5ljssxC5v8WwXHqAHWoI2sTT
fYQhmUHu0s0h0epp0ILxlUfpSZaxtLqDHfbOCr6hOP37pSktoH88kUz6NjRu2UiqPJz+DjbQrYwe
oa0PF8wNY5H7ly6cHOYye6mDVW0o4phaNrq9xELKh0lhnBOYlFfbZWoVEA+G608vaCc6yfOsTgVL
SpGSr9f+OiowlRZOnt9qExPhMHfufrUMaQn+daBOWz+y68e2EuHZ7pposyqbByfbIbRQSOGhsGAm
kxEAkjyLylCOqusHj71G1SGWsIYxpkdgT9pzhrHtFDQNsc+v//45mf/scpkmHDoaXeiPTEtzl37C
X4r+Cn5jiwetumQh459ZDO1FyTSRXdTBzjf2wt5yfYJq1ILPjkyOtrNy9Oqa9kpo2G6ovzl6xeWL
hZQBu7c+fVmDHtqgsfjCnXR131O3AzkJvJEZOkCdruinV+cs5z1BGLyZBu6WEOvKLi1Fce0YKV/d
YAr3oU86g9oV7sal41UXj5FqQQhC74DtQG7C0TAlJ+mlNOa8urJX3QWF5Xi4x0Msoqb6DqNigxbE
+hBNgSC4jd9AhDJddRLAek33aBWJyhVMPk7TJHdVGWvHyVErz1ok6lWxH8O+e0oNwja4UCuyg1p/
h663v0Tt7NzQb0Iwa2iPlobuHgXPtIsYR7rsy+ZPU/xbbBXZad1UR/lwqlonv7OroT4GxfDVXHAr
MrRKvp9a/c91T42wX1aWv+kivp8nx/VZqA/I2HSnDTz8XOiQi2Yn2dQGZvP/x9mZNbWRrdv2r+yo
99wn++bG2ftBfQdIgI3tlwzbhbPv+/z1d+SSbwGygRuOqKAkgSVlt3Kt75tzTH+VugRT5N3wU/rI
ouxEQRJY01CbB9KnWiDBuXwUj8LpUebmnwpP8rehXG39CQZOry49OpYB8KOiqYmdC0ldoCx7bpL+
UleNH5RvadB3Blndk5X2HAJmgcBbnkfAMVeGxdlcWhSQ3oKIOG6P8Xj0ZX5B/fTMQI1kJkv94PYL
IZEudWIoGi3Ay5oBCRawpNwc2M6x2Z958aOLikMghjoiITZEBoCqJf9tSntS8rndkRVqeRwQKfT7
Q6HxPQfZbK9CAgzUydqdhJExi2P/i+0G/eqsfQuTHxZAkfXZl1emMUKNVjFXXY/P0kpy8k7s5j7Q
3OFwxpu7JAbOzt4/dOPmTMy8i8Awlpnjm5Cx43pHGMfm6QAHnkFalau283jiFphTj5eI5+Iq5UoT
LynQf+bOZA8Q7xZOHoECHv1CKUGwK7laLaLB1bdtN8g7P1F/PqpiiRBAXTv3jxjPuSBCuaZOxgDU
5f6N5CT6VvD7RAmTQOrPMPYOLB2aY9lhjLdHVmvFJJwXT8mmWo+DtxW1nsCowRRrHTLbATJb0Xb3
Vkt7FHfdxgdL5J9whnxuMSxuQAktUeV4ZKy0+W0ZPxChdyfk+23uw/UuQmCv1Rxengvnyq2OrdzB
UAuQLJ1nEPgQ/lYyZrdiQar52PWntl76t4hA0lsMxLVdBOeSREHQyhZH+Ue7Vz9GVbWKJKv+0ICF
piTbe6bNzYzsXVGhNZL2EzKq/tq2cGsjYJW3OZnUlAYYoCYlZTn9EKdriAh17RQtCFwBsXEMEyBF
p1RLbyJhRAnpLUFY7S0hnHfNxVl10plKcBBJGeLHFIWSNHSeqR4qN2xOtIrL0F0YY6IdGkcPFxDQ
NmIAzLOi+ZmU68JfRWZMEsqZPzRxiToVnlqRqSfY/OnMQf+7sTjdV+HQ2nsKz/VBpo+8RLYp3XYW
OjAY3eW9FE7BwV3VwXJ2y3mNsYkYSG1cC59vOz2tC0PB2tQsBJvJZX2JRF3fO4Phr9yyU8iHm0j9
RDmyXimHg/CBG7lx7UuQN0t1ChsdSXuaJxq6lrhpuGUyQF5FftAvgsL3DwQPqUeFSIAzZ7UlXVNi
Yi5JvfaVFfgX8UDK3C8pObUnBdnBTLAoTFJFxiLsdx22WnZhHKJPDKgbiuVVkLImTWUqD3pL1ScG
MfFhzGYVPOpohpwgDAsekKwViwf//IomrBFX96zLmvuiI6fSr7pq63mh95ApoDnYFPyhYbxzCxXs
FmzLpUBKpG3BtMH5oGWYwsUMlumjuSfApNSPtWRfDZP8zx/87Jr7Yr5ATBouxLmC0wY9T2gfpkpC
iCkJL0w1HDTIAJhEfCxKELRbvCrrrploS51ynVedVnwLbRIeBGAkDzvjGGcrqUPvJSdmshbQkxjo
GYHGLWMb5qd+zd68PRuJmmFK8TVIH2hiUGulW/1EVhKBGMzMonLXBorTuQGxayGmceKH7uzP91Mj
pplFMtRcBJaJYVYEmTWRli/tsv9QqgUZDuHP1COcU/bGZln67LXQquKr85pemqxInjnO29gIzilb
Ym8luYvO5Ok3wuiKOUHde1lyNZHA1mmTOj8fBfJxDD1zJ0TeaMG9q8xdGTF7rMKrd+dhG5zrnhPu
zrVZUNnnp43hpIt4BNatoDq9KdqPzqT3cic1mHikYd2d0a7BsJxVH/y21W9HbsgUNBZMv/10Phqo
b+q+b9F3eAHPyZJ2Aadfi7+N4rhblaa6knoin8Ss1rSBTCqmfVeZY7t/et1HRvT0elGj1OPqRHgI
xNMMiVt2pSJaie+vT0+dIYpWorjsIuha1t2JuFCOMxF1X8JH8VFqoqUYB4x+nSXp9GqcK9K8biXt
EAeOvASBNyHj3/MGktjKnPDF5Np0TJnOsWFBDzMM+2K5H6aaPuiZEe+9qik+yAYqNVmJvI/iUaYX
0vk18chzyLax/a/iyoW4wLhZ2vr5QkaHVe0TyJ0zJueHszuIensINqSDg8yaYi1seiIKDKpJtEu0
4E6dCBViLBIJcA6yyTWNapoV7QgTw+Z6d4eR/CdHlqEGZv3yiXRDjUuxUUczxdr5nIgrIkbKD+Vg
f/dITbczDNsonj/3wWDOVMPyr93KH26VvLoXr0MJSpdhGzRQMxz7A+sDDIrOeqj6/q5FG3uCzHsr
9HsDuJFtEygnyiLtTCw6Ar3UZloV0C6chpazK+g8YdaCe33MN95IK18UEFGQY8oKpWLDLPy6tBRq
wp3UfEzLO3PCEpWyah6CrNVnkPVXP8mcgiLR2Ua5NiPF2RVFeP1UMBxiCBpKUUWLBDmBVvqouOXE
7VdKRGKgmJJOM9E2bbF342CaOVVezNzC0R4yObBXQ9q0q1JIEz0NFCIRJWnho9pN9fIkhHatPTwY
CAvm5/lfLFtfLKvJjpndV4cqheQgOO9BGMyTIQ3upKA+ahKwTNRn6jzTKv+bXAbrTAN4lRtZgQCG
SNDAya/R3AmsdhPKzdVZd9MH2AGJFFe4+bQ1faui36iuxfw7ze0b3SR45yy4eXu9pP9S8bBYJ2Gz
czh5yAy6LPb5cgvUTLPbPfAra5tYA7fXKbcjqWS0jhiQ2iCJ6GPqw6dkgrpFtnZv0C89yFkvgWmw
t1S5QxgAU79nGkSjwhp3TdfcMXX8+VLgZUcuBs5QjJxXA0531oPl8ElppY4yKEvJVNKOLoniS4Ra
5gHoS3couihfDmUpoyiwjjbMtg7oyifGGKieUfpjIBonNdPg/u0dYkxe+hdjgcWaEvA1jiCD9fbl
WKAYJt2EQe/3OSnxVGZK1lrTHNu1+i24RemhdOwvVd99EVOd2g43UR3fDkpYnUKjVHZW7vwQq0wt
NYJt35arSHe8cwbxUy5QkoagkJQ6WA6mZRZLo9XQcA/UgsquQozxj8bXVlt5XY+ONROvDU0x7stU
hnJc5OqHueDpi4cbLy2ZKjgZBs6pPn/2CTfDNqgCbS9GHDcfWoqIwbhjlXMwp+wfeazu6GeFD4nV
d0vgwe+oTuzf7E4LICOKEMukj3dZUXPdEv8bPKndWVqi17KLjoREhDSCjyecDEqofQrgNhxxnsWL
c7QROIR4M0gdfr3RJmDDjvOpzCbd+AR1+XRt7sLpR9rUjHLmg0Sx/pBr0S4rS91Gxko9gvApZyGm
2W467uDepVee1KC4tdR6puf58Im/d8defohSQFSN2u/E+qJsDWMRfM4libpd7vSfAr+67YPUPRkV
xoQCcSFjpLHuUqDLdQN0Qjwqp0e6irTCgE5K8wIqntCVAEvh+OoWYHpXH2GupuXSVZyPDugYlIU0
pvTa8q4p+u2L1vVoB7BqsTSlnQvWvZXW5lIpZKjJk9um0NGRmkrlIQlj9my59kBRPljIU+/Kg9Bx
Nz0TpUYOiXddeY65xOgULESPOG0Ue38ecd6+bhRtukm+vHBMCqqKrVCz1qxfjOGIPe1OQoa654+y
bRlY421bk/1oRc4KDUe1IttX3OZLhzYYXMgHokRR3bfDQ9XV33M8Gcy73WuB0YLxmywdbEgkcnMT
HDplnAvTe6HKuJ2m6dlZ26ErzlYaaeqK5q1pKDc+WoF71pPZfuKG57J7RxafdyV+CHO5W8b2T2VI
XavZ2ukCiSg4SIhPuAlK7z+nj9SBUfUSeDdHjpB8zx2MOE5QHkofmKy40BtbRYNGlJdbjBGNwfwr
nN14J7Kx3SkkFa0PWa4VJjQ0Bz8LJ3LaBSdh2kbGc9TcjhCe3vhWwzVaBnbtzs/S/UAzsV6k8Upc
/Y2uHRsTa1cfuH/Hcu5j1aX3lTfDcMIYdu58ZYq5O9+FaSlWO7HwxqAo7UdNnrkG+dULIt88FpeK
tEzjXQyt/NZHpjr3yGvPaoLrLN/x92jFWPXkmvuQ5emcLPjhSylb5sxTx3IO2A0qhJWmO9jygKen
01j8cNMAR75h7pGxcUPV8rWUaWul9lC1y/kpCoZr8D3SxzFxhj0eS2iBKqkfiiSHa69B/A7u3L8N
yTrOxp54B0SsmIrLRQ07YUhc+WPtp3DQ4VSez2KJyMulODPS0oZVO/mevTTXN4ziD+NU4h2JhnrH
1vcrZtahY+to1IscQ7EoAr0sMqpJYDe6DeWr7J34PhgS9Ko5SsRQKa4gEqtf+potU5oiustCEjeL
ngEXQA9dy962furF0bW2qz6B0TTVpkyJyGG7vRHp56JkRS4NrQE59lmAZTvhnMZJjdDIdOT9OV4g
7YBgRd69RHn1u3iQ1fct5Llb2NjG3MuU8KipvoHRvFQ3Qkoy6UYwr5frs31mwAjz9khg/jLkO6Tb
arRuLIv/m5dDPnMC/EklVM1MAcGf15/SDlPUvB9lH48fct3z87SiGyY1YOUDz+4OZlN/JIO9wX8V
6DMxgHnYZvZ1QVyyeAq8szk/Vew1CQjKFy2Qy5mLCe0oa5QN+ma6f0wOD4PidRTq5YPbpdJaChGO
ex1ZcMQd4wWV7NQEA2Bn0+rYZdGL1t82vPaoH1valuXSNDyyXVJSAQkJ+pRkcYO+0NKuQXQb+Kug
Tjaa8r1Vdfkktclkzg2lrzGJoPkU6hTxD/3cdSg8KNEqJdZrShmyy9w8FHatz4SjQqs5LUY/KdcO
0I+3j4Cq/qJ8oTaNq5EpnYo2AnXEy/MzzJU0q0vJOww6Xy8OO3Brlh0fogGlWx8hrUanG3xj/36U
bLos1GS9pSjzMGupd4UuP4pn4vbpxXlJdLUMF4l7jC6bW0wA6ak0bXMXBiDJO+yRCfkuP1InOuQq
AGRXz77m0lWGLIoy+aAdJApBXzsET5Q4rOa+ZQq3xO4hHQJbZh6Uk2hVqMHn2plyr5htjQ65dbaU
43SSGmvnafSXkRdKi0FBlWhMLuEnv7DaxPQgpjwVlRBCShD8sdsH0qysO2Xjawxrdi5vkfLAqOk8
e1WHuTwXY/fYj5tEK/xT6jUb19X6EypkdSYLBN25hOcnc/ZmjI260T9YWfXVnxwu4ahy3ydgFSk5
CTpGWFCxQlS9d1FDxEx9bztKIEuFpNu533TxNjNrELNNwBTWqKkfRfpJxZnRVqr2gTvqOupr/Ry6
kdDxihNCn8tmhvoxv7XkQd/RY0MBOqX7bBUtqD53qQe7Zggte1NO8vfciFlhSawzI8vHuKfTN40j
vHzUhHZxBSXoXJRPB23tFayHpLRwZlVduhsB5ivtZtu73BmZJ0RrTt10aw0NbWJVcW9NFkqzGqb/
7EyXlVTCFbXesakq2d62APpzHKwpP7TDjjSOjnq0+30nsaP6zp+E/PxBZN+ezbYYOXqUx5m+aALn
NuZI7YUGRCzuHB+45lg5CO0V2VuMFmgvN2lXFll6PwxT25KEEX116GyAhbaq29JMN0E/5ssobPRN
7Bv1Xd6H9P10LjVhfK3j7lgaQz7vZak8NbBF13lgj1vFG6VrLS2LRdMGRzNFO4zugt4z96inUTgd
mHpgJJWvZK2JVp4cNDdPj2y7vHXU8rpKUSW2lkzKW+c227Yp9ZWOw7ozCemll74WvikoQH+bYzTc
FKXSfrBRfhpafG+U+rnOI1UMywpw0aWCrjFP0tUUF7kTibtqaxB5jkdsJ8T5qYGrsjRD6ou+sRKe
RvGDcHtzWZqlOnt6TTzSy6bYU17cKpKUXYX2QBB2Gpv7szT97fFH+0Wz60BgRyHicJMBneBctNFz
26yYko3OHvhgumR9ZNw5pqfttITcAzG/E69ZtTJzrG0VN9H5ahaXdI1EYRPJOs3M6TIneQkxlU1E
gGVX9T7AYHX2HvXGBzu31fMreW19atyq2Z17XJVz8EaU0dgtpeXQRwUet9EiGYEmgjCLC9v4QG1y
Pkoe1pRETzeDpbD6e2csdiYe0otpMWICgzYkwTsmZXj7YiiOBmhP+WRvw7l7GtIWfyBmk61YUSvW
SF1ZqT9gy9YZLanviNd7FXFzHg71NslSlKS13VIeLOytsDAJM5OI1p78TQBW809WyTgG4YoSiElk
BNHu/U04WMFKmXRkleuHK/GalxDDE9k0wCyrgn+gUupJkzvbTZxbOkKbqsnzB3qc5p4SBs2qNAJ+
S6o5BJYko5E6pbD6o7qkGSPt0jJJCR+F4dDbP3y1+6kJK0MijyAoUvDEmHxsAzO8BhEzp47g4/Di
JfFDr7N8aRkk7j29Jv4kDpRtGI64tKa/lXN5hp+yuRKRDUpk9V+iCIqPyG0QCQ6uS99K7ngpiFim
q4TgUD58kCsSf2oi/+TSQHtghj+7IdT5qptQTT45di9v1bCJtzz7Emm6JS8C67GtcDPgWlDbdY9e
E3UBOa1GUUpXUlDs3r5QVPsXUgbnhqwYmgKhFI3QZbWhDaj1l0NUHDw31eciBAlD5w/DyOwbLekj
do5Cvo9TPlgFlMxQSxxy9Qr9QedE0mMNKj+90jubaeJCPOpi6kiZLtOppKelG+7P15/+4ulRROIW
Yn4csLSKMpRQBxrHh5pKNjPUpjuV/zxC+/vzNXx+X3MtHHeiQz0SM/JTKyPXpMpS9FvHI9RO2zLz
dTg9Mop7MSk3Y1zogftZjZnTvdA0E6FAjSUEPw+JAhKMuz8jnISrq9SY+J+XM6zJSKufmtCtS9+p
a6KHpB7yrWsS+3xuI0P/B+hlVNna91PtaiQNaJ25tnqVqVNLXMZqWbm3EpMnDK81sen0AIo9QcSr
Lkf+X6Fd/NwM0bIzMiAIMsThIZeqtd44wVLUe8ZIr9YxvlF0A1NGAcgwf1mW0V0jAm6GhAyqaHiQ
ury/KQx7PKlB8UnYxLM+apYertpNlmXK4iwi8UbiS5JEWcVyGtyKuUAMntQNvXjtypKEcRByiO9Y
tyoLyVM2tNcisMa0R+ZPwhyOlY+p0YTuM1TMj4VUSKssyDRwFDLiQ9ekGW6XS0FqFo8yfNJGDJhe
zHvN0A92cCxgx3fqARAV0F1uTotnYW+98TVifNnHJt4+J5GzNd+YUqrWpEfmccM17T17VjZsMvRh
2o8BNFKWaTCUpjRd1BeHgdJgN6NyYGycSgo3Okl5jLxxsRSxayNbv6AbYKy4b6Q7H2T9/Gw0phNN
a10G+J3HFrXpvtz6WMF3KU6NswBF5Qohqzq35wI5VBnQX7Dty/MuUT4PjiuvLDUEWaQ1EEoIiD0h
tFuodgNRQUFI5xb5Z2ZV+ZUsxRz3wsNYLhtf40r5IGDYJvaZuVY36tacLDKBrLerNAjChUQCxd3F
ozThpqX0MpVs7dhO+r6GA7Cr1PSriF8NdeyhthKQyDDJ/SJ7oC1o49txFYPyNevcYTNa6kdNc2+j
OjM+WHmMTiuJjU3hszN7D2Xs+Dn1qbIIElRqoM0ZuKNvRmLEdmHmbtuhq64CxJQkln0XQ2KuWh9R
i7S35xUzLgBpY1ozYQRw+jTZR3mhz/00oyWZXhEkWX1oiHUSygKnJNNZJdVrRI/IFNa7Et+8YGEN
3B2/s4gIFT/C6c4sHpndiiA66XDeKtGmFz9gR49rzcofzcQpAa/K5nwYVa+fyVKdXZ0fglnbpSa3
AB8C2MJXZa/BTnU0HLkksrWuNoLco2VkdkU+9l3uOmL1b4YnqQiiuQg/8pPAQIzC18sT/RgmuX37
9sBNVevlbR0DF0O2ZWmyo5PfwDLr5QqLpXwaFI2k7s+LBE9GW2w2GeuP2PHra90zKWpTsFsmNXge
HbIIUn2Uc1paaaso4Wi3HmUdBd49JivWTWZdRAfLGqPDPwLBpm+G66zQu61poyRWrSo7wfyEHgaJ
bE/aYTMX8+Z6mv/XuEcWDfKrZUp17Cpv2oXghDXotoivWBqx5V2Rh3aMpjSTEkjZwk66iqAuTD1M
9AmwaON2NnqGtxVLI5v1x8YzkhFPe3byIkv9jkv+6QHIQ4DcWQTBJaRT6dQWbrBWMT6GeY0IJU3L
VZFnxkcziSxoq6m9HdTA/DilK86kgVakXLhAtGrF2EWuDSvaV5IPg2v/bQ+TlrECnS9bcb32PKu9
yoqJgo7XyDQC8KexVq+FPa8OHTwQpVuvhYay0LSvmE6zDdmnjwCPkPonTpYsfOICoxxHjK6W5uHp
RxbrAVRaVmZPr4lHtTLcVMjnFhqutFVmI74RvVqVetOavAp7Ds1fX5ijXD8Umv0xwhTw6IKj1ZjD
7LyOaq+hA9GbHLnh6BezyvTluzipqCtbrP4kQ/2kQaMuO5KCm1ShxlPpzgF2RrI1ndbci8CyymdF
VYY5ASMjlCyFZB9R0qoqnVFleir6q14FCDpJR5OZXvOYgNx9jNGJG239d+MDlirq+nPnAiywJ6yQ
+OFOj1I9Q3g8KKgcFUOelUyUt4psh7fEaUa3sNXneV6GR/ESnedsXgiRK8Tgr2Ax+49ob37AwIh/
xOY8iTr9R9cEX0b8cRvAp9qZDYq3oL/CNokIpBq2ki9t0rRt/Xk8sPWqaatIEvItuVHcRsFJLcQG
BVKsrFUtA9E3VfDsaCze45hegrm4gDW6vbJpsG30wLSLNQoVubqWIt8ivXow12d/ziCRlo2laFxK
Q0h3qQl8mpYmWTrU3TwIFBoaNqYl9+dep6P1j6GsBxswON7GNAv5HmvYfQSu0ZUoV1Z9hZi36lei
wCdqesz2Q4zAwZcyJnPoSZlmAR8nIiGY+WNTLiqBWmipzGyjyEruiwwWPcKRbi9uY5DevNXgV+Oy
TOTvWetZiD6MeBGB81raQsVjxuiPWaCnizLPrGNp0kOL61luIhQQr5j9aB2VocCenDq7p5fCQH4Y
ErOfeynilYQUl/z6fG2U6oHJ0o7wiy11ngxS8fi8rSVBaDqTEFm3MHBPA3MfZzcldxWrgzVmqd/O
jdTC8D8nuVMefH38+aNRMVKMvUmOm+kVy2Q68YXBZOymvrEmd3ehiXGayw1AWZV7NHwDdVEboBWL
0mSW1USf/Nh9pGEofR2IYoQjg9ynH39IHkPI9GDgFanL6utkarM5g5ocDdy8SaXk1/FUgY0yyELn
pr1sNjeIw6IDufbRIcYcs0tlmsT/vGSMeG+JWj21GeYd6MLNdYnp8To1yWlqGKO+udf6WODgdJqD
UK4XemDfDEyvZMOnGqqHmruhUIrcRfl6RnM2YxRs0PliGJwAj5ZToMUPiF6ae4pqLMsQrwHDaz+2
HSSNOAH1pmoPTMrac3n7f773/8d7pD8taL7Vf/+X59+zHBOl59cXT/97nyX897/Tv/nnb17+i/9e
Bd8xC2U/6jf/av2YXX9NHqvLP3rxznz6z2+3+Fp/ffFkmdZBPZyax3K4fayauBbfgu2Y/vL/95f/
ehTvcj/kj//563vWpPX0biyI0r9+/mqCGysad/n/ef7+P385bcB//roGSe//C9Pk49df/tXj16qe
3kD+t8msAJSViV6b0eWvf3WP4jeq/m/FUrEOUAPQLdXkN+n0fv/5S9f+LfMayhNtCvQzVSoIVdZM
v9Ksf5uWyapQh3oLq0NV//p/3+7FUXw6qv9Km+SYBWld8cYvpiwsarDH2Yp9OdJ1bRDkAD6IwRrg
Dda9ra/JB6uun+2Ln5/2/N3ZgGd1jqd3V19OhCzTleXKLaRTlpeEp9sHu2/XSV35cOjG1duf8bKW
8vQZFzWUCnWLrGqJdxvJ+QfLHKw5vSmiONLg29sf8NoumlQSz0Tj4FXrIiGj7FRlyPlMN6BZ6yEr
/qN3v5wram2FVszl69sqdF/bHq4CtzHPF+2La/b5/n9l3wg9/LOv7qBQyWuJkDOdLMdl00nZV/SA
6bK1e+0df8zLYsU/u1+9MIR1fII0jnxEC15nHRlEx/SAnQaq3MjM25MRvsfNfO2TppPs2cbYBGaA
RLXdE2K1ta/mG7KNFkCbv8HqOXoSmKq3j8grJ+10yT3/HFQT4Qi12DlZbQbRiTKaR7dozlQgnsOH
/7PTVp3OtmdbU2c9ZEZTt0+elY9XbJlx1xtBfTO1GD7+2YZczGJirva+Rix2CpvmmlrZPI7jbUc/
K0bE8s7OeuXiYBB6sRkGpChKcaZ1kj3zixRj3c9K4+Ht7y+82E9l0qdz6+LSjmiLsRRv2hMewKVK
QgnYvRnROWr90R4/xHjLI8SMUSvhB4CVYN3q8fDOlSOO9u8+++KqLzKl0kezak/A2ggpqLdSctuF
V6YXIQ//1qPA6yXIQeq2tT9ZRM2ntK/ioti58iFxosXP/xWstfmbRAFQl/WLvgs3UvZDc513dr/y
yv5XLpaasl26CZaN9qRhaNC0b0XwRYdsTrMKJRAdVbhiMESk0l4E1NhZFs51vd12uPffPkYX7rh/
jpFyYamJnSSUAC4kJzkZcL8Qd8z+spN6rZjsGqSw6razP7n5yfVWCpg/gDrLsCznrk6OYe6S6oQ+
0mQqu/JRiL79pazp7PvNwRM5Bc8uLiZxRI5IeXDy2+5v30jRzcifbAoZkcaCqY4pAJUZFjqC1Dqv
BsXUKLgd+/boGuFHSzUIdyLlQa7gxIfj99w0b9RBuqLQ96mvvA9WJH2BhbcaFDTbgC9Lf9jbinRF
4DcsQr/aym5z1zvhYwQ3YXT8aja5ChjbGRsb7Gi0RTelHe78cbw26/5u8hTKsrtuGmtPONzcH5Jk
pknjddU2a89kYk/UEgP4PkgLSt3Zg+M1aw1zjtOWaz+IT4HpNLNCslEJB4sUayQy8WhZGgT41V2x
UuN+x3rvBqKERxazu4F+AoU/X/VN6MzSOvs4FOY7w9oFi//pfJhG1We7XukSrzBqeJLhaJ76kbk6
znOm7n6CgtvLCGyI1eSK4TUlhrltVx4KvncuhteuhcuBux8NyxhCuo2k25TQsXCVrt8+o165kYrL
79lWheT56Q5ctKPeJZ9waT8Qj7JV8/zz228/7Zzfna8XI7WeJZFt5lpxLAo1n8VGvh2sfK1mgEdr
/52A6Nc24WKkbqUqCXPLKKYlO+6ugpy2U1nFQCIL00neOQSvfcjFiK2lyBR1byDKoo6vybTdD7J0
U5j+Hx6Gi0HZKivFQQRfHClkE8YYZ7euonhzb3jPUvnK97/EYElGb0shmNgjBOUOmVUkzZQqkgkv
wJr89rF+7SMuBswehXle4PnATAHgClPITCvrQyH78TvH4JXLQJ7mT8/OVUKIjLT1CB5OKQKCjyKF
oSuj9w7Ba+9+cX33dh9WNtbRoz4Gd2bST66wx7f3zPQFf3MVyNMee/bFE8cfYNI35dEJ3R84x5Dv
DOPR9d1j6xt/d7b8zqrktU2YXn/2ORb0JHiEDFGxq+jY/TQXMlP78PZGvPbmF5dyqElpphOPe4x6
53ttOcZsyMZ3hglluox+t4curmHY7kOoZ0jJa3lVt8BqrFVYt1u3vUr9eiGpLiD4bFK0R7jto29/
tkW/XNMD7nWSS4+q44KoVMd555LX+2dvfnFFe1pALE9pc7sA87BtUFLNO1Tn71wK0yzo1/2F1vjl
kU7ahAVJUNVHp9HhsI8ZuanRXRGRZS+bD4CLZ1liD9dJWhk3f7I92LtffmJlmrgxInYWs1IMUtVd
N7EE337v398lfmFvOJkF1QFYzrFy9L+btJnrpfV32ShLdAHvrOZemc5ZzsXlXauB7QW5lDMTKsNP
kS0V31N5SDZZA1474vybx2mhYix0ShcIlpsRg6fcyq4UH2qyGRmKPXdJw714MCk6b3M1VJZt2DPz
6ugKKWOsnsD2m++cPa/tkYsRo45QpmMqrY9d1q1yqdi72ngT5OlVw8Xx9k6fDtzvTqHpOn82WLhN
4pZOnXD2M+2j5QGlykqlTaNZH2n3TcGA/Vdz0pe9/XHT2/7u4y6GD3rmiZMCgz32sTxTShmPH93A
d06g195cfbktlqq7adlI1TG2gEBXUUXrwR6Dd9799zc2augv313RiBSNm6E+GjaknszIQvYZySgs
24PVn+2di9GCqJlKt82oPHoq/kjHHcy5bavxO4f6lQ241Fu4CJJpw9nV0aoJfFA01J2w1jArq4e3
v/4rp6t9MTjYvTQkQVBy42nLdmeXuvNtcBp5Y9t+dFWhub19+3Ne25CLGUBmIZrSzLI8FqN2H/fl
ui5xDVnp6c/e/mKMyCTKIWVSY2iKqO9ABUwdIOxy1f79zvu/tp8uLuvO7bXGpcV4DLO+2SoF/rRQ
S515kCvaRtdT7TNgNOD/ReFDIPHSZa1G+YwJgzNXoDvMpRrMEvQqkGm6QxhdS6A3hVR6VK0ZH9Bn
u6vOIcQB4Z80l1w3mesaws5MKoZ1VxnqMs1lZ41c8B7TRYIcoytIUqEdFTaldY3uTmUNWVULp+/o
11pGufKShMY+KWCr0NdL2omyccgxAs3y1okXdUTKsqYM1rL0XX/lZCFkuSI60boJp1YWcKqoG3Zt
XTcfSk0Kt6Fup1NH21vmOGcXam4pM6qQhIm+vYdf2cHWxX2x6qSYWOmsODYEQqcJQmk7SL51UBim
dc3bn/H72Rxt8JfDgenntt5GbX4srSrcOomt72HzDI85K6lZ7pXAWAtc/G9/2GsbdHHGOzrxc2U8
5Edb167HvP9EOea6HLB5cKze/ohXLirr4qwP8rGq1Zg7o458e1c3uTpzaD/vy5o53h99hPBLPbvX
tNhGKg/kxxEScbWuKRiQB1J4i66p/vQjLu4vqKHjyLTl/Bgo1bWv29xk7Pi+t40Pb2/CKwfCVl8e
9bpWKrvqdA4E9/q575Td3Coqc14Grr+GWDu+M1F55WhcKif7MUpy2VKqI8bNG8fVr6s+vBpM952T
97W3v7jR9KgF7aHoiqNRGu4Xv5eiY2gFxdKLg/QPT9npo58d7EZTI7TbtXlUA9k5qIgTrLFlnAHb
iaJG7/7snmPpFx+DQn4oB9U8Mm3b4kS9zdxq2etkGxFh/UfH3Lo4p0Y8ikGb8xGJJa37sbxtwvJK
it2rFPrH2x/xyvEQhb5nOysausYz6ZwdQ8B8FeyrOcymt9962hG/mXFZF9MWiznuYBDGdwywsId1
+OhpzvHtt37tW1+cRYBxTNQ3snl0rdCed1K6HpqJx99V0Ttf/pVB9pJFVzrS6A62YxylGENAmknH
TpHvkRWtJCfaDIr/zrT0lVmweTGYa9RGC4Msn6PlScvMmxKgRyQtys5BZTYjgGGBmu7PLgzzYiwv
+6JWmyrnWEd5fYW7lTxmpww2WUw0TlNp4Z+dU1PX9fkFKGs2d6ZWM5ilNsZsTPtvrlwqh25Qy/Uf
Hf/LOFzJcaL/y9mb7UaKdA3XV4TEGMApJDnZmU7PZZ8gl13FEMwzXP2/qE+/VK/VLkvPUXdXuZ0J
BBE7duy9lg5G0LqMVeJbAEORfcBGdH/9+9d/MXL/9Fr99VJECV+1ambr0s4ah1QICYPJovP837/9
i8ErPr/VaYowau4thEHOdVZb12Xd3Tul+s29+SJRbItPK4WMXbU2EkGaKoVeWFvbCL3TMm4pywXq
4uzq7gSun0jhu93Pnwan/3jTP9PChWU7cWo54jKl14V4jMqKcnvMWtNWLx5IM23a6lQ0iu/QZ5r/
0o2fmfGsmsuVIQ6EMN76X/UxoY1zCb+ZOb/abv8h2P71CPHY41tLc3rYofcK+KHu+Bu1uRmZHjV7
ezW85mzE7G/sOj3I4UzdnF9CUByxL0iI1VO9Tev17KQWxTczivbFCm59ig3HFF6fwEVGkw65mPhB
qTRv9aHH+aEQpQ/xy6/Nl6JuaNx5Ifuwo9OMOpvOr/KjSe/Ov0ff+mn/8az+WO//ujGF2SUVu9Xy
IobbhSIWzVh8GzhmKApKCqON3v+wqnz77w8z1jH3X5/2acqJQ4SycB/ySzekYdC0HJVZU4FVqm3M
H9UCeFOvrfkwJdXPOBweRtepvRqJJYWViDTLmjp5zSp/61l7l0f4WKjMpWZa1XDZq6hr63x5mHJT
gsYAKidTttyTpEa/HuIPtHywdRWdYj6XHn1UHhjiw5CfsJrEw8lYfXNHv5gtrE/T3UQdA2LQprgo
avxb1yk7dB30Pf++g18NmnUS+etxLXlJgZum5Rd9Bn01WwYhbA1P0HBpB47Gb6Kyrz5lvbS/PoXO
l1hlh44ZyKrPbt//EvUepLlYnG8Gwlf36POcRxGtUdO1eYlyTCN0ICJu+S4t/+dI/L8G2acJL+ni
pY4Xvj3iq45K9UW7F/TCHmxFNn6FkpVNUltV/qA42SZDJ3MBxGZcp1beHE1Qw7u46iswKVlzu5As
uJrbRqdzh461LMmXq4HeRn9oaT32yYZRHj0a0zfB9le35VOIFGULjdfFkIHhsP3SRY9E+fW/B85X
v/pTiJQsS2FkDWrfiG5Ms+gerC778e9f/UXM8tkmaTvUooxZJy8Z5j1jpB7WiUEjdnew3/CYA+CV
L//bJ32KjlQgzTbYxpSlsvmIyyL1inneTo44Qbn3w6z6AUTsm3Xzixtmfpqq0FUUNL6PyaUEAYay
o9boEkOI/O8rMb5Y9c1Ps4RRKBZWkykhlt8OFiWPk+KN1m3RH0S3zSkEpkL5GCW/XFvbhRMlqNqy
iTNr08UUNIsnxwS+y6FQBB4lxJxZavcKkLYlfpAhMI7q2e62xPJQffX7cABDFqY7emFxAm7/30do
kf2/zXd/oKl/TRYj2f1UM7PsQm/5T1kafksXxze36auHsP75X7875RbpYVLKi4DhNVLEa0/dN1PQ
V3GR+WkOSlwZCUUWkhn0kqv4vVpfDS91mnj1csF0swvFTdV/M6N+dSGf5iTI52kslzwjrjcL6pyS
XTWZ3xyFfDWUPs0aWZ7g6YCYc7HEAY+BrA/1dyVaX33tT7MGOvkCIfDEptyVMnC5+/uK1Nw3j+CL
3/4HZvLX0yVZV+S90suLUYKr1JJLpEbv/36/vvrVn2aKoqxzmTdmfpFxhoRQH9xAzMV3BexfzHh/
4O1/ffGYxkAxDToznpM/komB3G9GT70xnWwUYlLI9yptg//tSj5NFFWpCwU/S3qx4/IhGVzFS2KS
sP/bL/8UToTL6BjjMmFEa8Y5GOI3x7DL//Hpro/mr5skTZXqPq2WFy1122AYWRRyN9T3//7mXwz6
z/W0C1mpCDZmfjHpw8zT4iesoiDWi/KbO8MCwvf8jzDiTwz71/cPo0pKsMTJRYXbWNvjNZOBJZ5G
/fD/moAbL8kP7XTgrzbT0gVx9yy4iTis/TlaMAXBfcyV2xlQiyYwtBi7hnKjsf0w5AO/JFtqz8is
az2DFdgNTOr9vhPQJ/MZEuvzrLDzMCxfKhX2IHpcEs+QKv2SiCuWC/O8GCVAxkNJn7u6Xaf21mYT
R56bP1l6StFGFZLYlv43thOvg7CuQtu8Bv9+bLoTP6PTimKjAhiqLPO0EMytecMm/ZqFA3b8z0S7
swWE1g72DyVVpfDrNA5YO8oeajdwBL5CbXf3VlRTh3qA3n1lNW8pjTP2nU0DZkjz/AzmuNENSNiQ
EuVGCanRS0/8DF07AV/B0uiS5me5j7QheYn7rDbGrkqRo6w8V+w44TkNfwmrDmztiVVvUKtjmK3E
ApUj+dADG3DkhB7A9XpCv66FtI97+QBcX+vBwtTPoRv7vTxJ7U7L5o1e81+W4Wl5Aq5GPPMdUP1Q
bNr6PT5QXfvRcDwhCuul1EZ4ayOA/IKtRRwsEVTIDqnjddtbXsFOsMcqgz4xmBadsr9+v95Cug59
9ol4dPuw9BYrhcmzTYzX9SLVceYwHNSudjfNSIzyct1bOVKcSF946qJuuOB/vxtfTX6fFgSYknKE
mpNe2jRKeLbWK9jsb1b7ddr5r7fi04ogMfDQrsgGBHvOE+nzmdueoQ6YCy6tEOo3H/PFDPu5WtvB
q9hQPJ2SPhc7oy28imh4URe/btXd0OMRDbVvZpIv7tbn2u1a1pUs+pYYA8o9VBXK5MzJHr+5kC/m
qc9l23T+A11Y99cUCd7H8DyVHrBCl38jy/iidJfM7P+dZWuO5S2LMtNLwfsQT/COmvHICxf3VsA7
scZMrbwd1W0kjG1pqBete/r3KFsD4f8YCZ/Lt7MJdMVEXHmByy9eIKpXDyi3Rqan1Z5EWfrZ6WEy
/fvDvrzOT6tJ49L/00wiuTgWyugRgOitqjVOMC99ubNLQe4yranUCEF6e6IBSLbAQAjyzBUe3XVV
kKxSlH9/ma+u3Pi/99zGl5E1WV5c1LSsTjSMZGclWtT7WZo2Frg5CnpcYd8MoC9euM+F345UTLHM
K57MkR952zy1DvojBOlqGX/zEV9dz6f5IuuMJW8o1rlodPd7FdOTp6am5QOtUS86mK+NrsHP//fN
+yLh9CdD99eyak8a7aXQjy692v0szfY8ulOg5cNN49L1ITuUBjL08nDc/vvzvni9PxduO5Amcyub
s4scy5eiqN5yVX/996/+4t3+XJJtxE2rOGafXSqtu3J7Nr5ieHVE980w+2IO/FxcPfeK7FJTTy+d
Zp4ivOwsoIcui26smmTgor+6xdx99359Ee38yVL+9VhKUFSdWmoZpzP7cjnm9SGmwJd/VDM2qXcV
Lk9Wf7v3+mLEaZ/iTi10yj5zzeSSKrF9by2teAejo/5WEN5MAVjOyiSAMRI6W3S64lvN8pKI6YyK
gmrHd9GvnbEhXTqUOFzHctiEiI46H9NW8s2G7ZOI6f+vr7Y/VyI37TyMWuXGl34qPGmx4EfRvpAO
HbW3xD5ztQRrFNa8mQgo1tDMsg5YjXfpmshf4Unxuvi3y6ViR5myu89SueNP2Kl3AkygnWOUeI4b
M1jjizJKiKFyL5d3fTuQlapIkX6oUOL6b1aKrwbrp0lL5LZaWTRqryd7Hemt1Ne+Q56Z4k9Bw38s
Bpr+f6fExi2bMRJteomdvD7ptNFvnNKZ/abX98JQ7FtTjA4aC/kiDUzvjus2eD5zNdDGLNrZhXUH
1lAVXuw6gAoddfSdbmo9qFQUZKile0h5iUuvntT8SeoxwH5liB7KFEG7UvREgi1uyiVOoUGmM8hC
dXaOpjbAD6nbyUstWe+6EvYlRIH3crbklQFtwKsrq9uDfvsZj8Rsjj4Vx3QU+q5pGuNqJizAwKMs
x05bjPNgMdb0pf3RpgXd9tRnHim3Ux7Ndsr2MCsBw1s0KncL3Us2sDayCHFDTFH2OwUp4QbmMOcc
HbRzC7N2OjQqYKk02qp6Nfgz9DtyNbFyJeB9bRBES3/WYVBJLW1+zkAd70rVzE+2q6cgp+IhulUz
Pb0TCOWQ/OR+kQvjKc0V9kBa1/rjIpbtpFCT0cYZlqRmagMz7Biky3gLjS+D+7HQE2Iahy4vk6A0
jFsrjtg19DjjrNjsN2o72vvWjYojZYqozGU0gAgujSMtBdFO1vUb+e0P+vmTg55k1EbCKKNHespu
1LEzrl2O9Y8yz6KDipqz8gpjHG4KCJW7ETPCnvOz+0k47SaewxD0fzNvzV4RQAiW4irFJrbhXLt+
Yg+GxcJFXPSWxp22Wyp72Ca5m+zMrjeD2YkKzqjLJZBzr92kHQf8I+DClKIsTpe6DgdetASQAZ8V
p/6JbC2B+UZvVot1sc0zH7HoSaVX3q+VZkMH7CF2hr0+2Pc0tuz6JH0dJ1gOs2RSiqKp86esvreN
9NjX6R7Xr/BafWB2MJLnaBgCt2Llz+orNTbIvLllUIfFRmTDR2vLoLIbf3LZNyWw3nI7cJLQY25N
C4y+XXg3UBIVDS7Ms+5KmzrFl/HyQfWXuZsJ2pZwGxlvgKw9zbYmzzS2hpFtZybIyIQjZWxDPhrt
z3Yq5k1an8G+7NtWeA0NCEax+EmxeDE/WckSZEMGWu95CoVfTC9dT05RZaIdmgBtEXVUL/1i7xS2
0p6rlnC9zdMC6NMs2w1x1N2o12eTUSxqsa+NkfrMPLwysuFOJwsu3GLYJKjQD9FQyczDzdt67E2v
w1gofmItvjnpe67awczo5UZ8NCPL78s34PQvOq96XYlg4T4vVHRZxYPaaptY6YjqFF9Y7tswJNhP
oYjPZQDecL1/A2qGNpn3648yIHdZtPhYN9Ds4C4BvinxrNGm49YbVutdRUAK3JqC3gk+sTzUKdzP
6pA3nIha7YnU2Tg0lxnhcJvpQWsY+4r/e6lpPF98tyfPQ4JtipVNZ993Gk/DGDxkL1VYQO4ZfIhr
t/yNFd937U+30f2Jpkyuo8ufGye+UvNfkzJ1NLTFvmVsK/2XjNJlQ9quaN3dINrrwrEPQ4fgm69v
NdRoL/AlkKbe8PR13Q7qGQEahXf833oP5WhJliDKw32vuJ7NgJpEeNMlte5N3MCsPqj0HwKMuVjr
ExP6ycEJ6BmmEjCueQjyGCfSM0GFLRAq1QU2AeigvLFfB8x1TTGreImKTaWZVyFk3rQaaDpNnFNs
Mlo42eI8d/E5VtgmheWPIruxHaPfxgy2MjTQHY0ra/E0hWCBGm2fSsrfeiZR5J9p0myyMvvdSXnk
e1aaPDXAEqaGt3/aFpF+iKEn7MJ1GHLRZXvl6uPGqLtbnpEswyO7Wt3nhZ10d/0jW2nP/CNMrb2K
kPouTKqA1u9rTa3W8ZaRuE+A2XVj268PzMHit7HT8aOLwt9kZDegjU/S+Kinjh4I+8qNmqsxYVpg
sEU970+iHOI8DKrhacmG0HOmCrEQlGmxtvixBWbnoc4vaLl2cByB9UBakzdxcljHzDiNLckAG8X5
Yv8SsKt0wFElglQom/6kK+sIGBvztupux+ViFxWT+HisJmbv+aCLZLvqUiM7fVQII1QISXN4nyCN
dqnfjy0kErzZjK12AVJGC9hQvEd1fxiTzIvIInHi5XUlkL823hST5jk5RMt1WZ1eptyCDjg+Fiwl
HerRNlbf1gFfL4+DNd2HLmkpZthM/eDXm8uz1B9p+dqU0E0Ibs7c/prxsr5u61dZP0TWBEfKpgCM
ELvKXrKZnmyL0jRr3+bPhmP/6HhPeMTdIn6adrjp8+GQ0hUo5IdQTW9hD5Aur+t9xz/gaVV612cP
sVhuKRHeZ4V+KB37cX1ETmfjzFvedAQ58NCEP0JD3rSxe2swFaSYKhLHxnIqdXge2bTvRXqvhCTV
OJRKjG4OzLgAiosgV01vbL24abR0S+XNE0c9pP6xNKa65HByNhC2m93RnIcDcnCHArhWuasnhmgh
i70tR2YWa9kMoVBP2jD4yhyqXDTxoaM1A6ae4akAxgkKy0VnLa3eQzVLublWQ52MyAjFjD99cfdK
Hgkclb2+BeK0G7XhasnExsHHo5vY+9TpeSjbu8VQqNRtttWiss3k9ZVRfAHQwbuesMcxH0lIvWTu
/Ih+8Iib6NDPw8R5ZQMCQzjvcz6f0fJt80J7oU/yIWEpo9Qh9wezmgm1ssCajNinSsM+1wWztBAY
AVRKpq2qfWLdLB7IuO77pNtOo3udZsj+ACBHAB5FupVAQq6y0F12xE3Ru2lo5m6iq9/wykqrIaTB
iK1dm9oy0evUwjat19ezvh1ElPqJQfjCOSIqdqtikTKaCg5aG5abxrWGHaXoXaB1iw4IdLR9+ias
Y4XIIkK5WE1beoFMzD7lgZJvhm0Pod2o4RHqP6waGLYeH5pmhFo+iXFfw0W/18i73c5ZXBwLdzFe
WjUxTho1OLmnzW5ypDzDogpj1Ir7qMmjnTo6LedonZ0/aUNhXFsKKJMyGUxqQrLZhvSVGVRqmfGz
ncXJj5GOiaNVcpos8w4zaFWQ46V0Nj/HsSvD/aAVYr3fk7zq6Ozlvban5aAauXUDNaYzAsVU3gvo
+V4JeARVPI2rjx1FbvoW65K4Z1xPe1cD5+iVdaKp3lLSmLzEOhm/usmX+9ldhD/V4/LRWstEojWr
ZgGsZVLnLXEzbX2Ok2McFQ7EU09nfb81RBXhMkmm7j1VbEoj6sbqn3pX5hdVNuPvCo3ATG22NkW0
Gxv9LWhzEZhR5GItqM0s6M16hK02NtPesQryyumo5rzASXOYy3Km6kI25bZ2GIum3VLwXRbdKbTs
YiXxrcU/sP64O8rOrZZiN8wASrEhql2AP40tEwDrjVuM/a3KIdTGQL5DkfpSPlJRUjxGDZWK0i5/
OVNBihYtEQPqDb4goKuysN4nkLaHNmuztyg2uuu07fWNrbAMzIKCdRO61CYEqpR54SD0ggU+7z+s
WoGGp0f6XditZkYDghrp4HUf0dMOlOuKCOZqhvtkOpjm+lHdR7FN/fyQKZtJqPkGkILLJamQRGMu
xkncuNmYaduJs9aWum/xr6/d2PXPY7+M1znlf1vFqI2bpElkuqVhS7k3dN380M0mOpkS8UTe6G3m
oTyNIHcr4+wXZIZ8JWO5UFzwQloitDf2Tfprn1mh31qTdp1Har8JG8cJekvXzsJuLOqRTQpgK1W9
niaD6XsGf/9zEEW4xbAuDnEzFLtelvpxbgznSmmiiXnHmO8BgNd3tOfQW62TOvW4BMOnRRtNaKcY
5zCEgz+Yjutn7QhXrU969YdmK13QtspwcLKufRITREA1LpObKFVftSR9V3P7BkxPE3Cx7TUY68Vj
wiXQ0fqRn6QzZzE66ecmdDSnLZhukdNurLVeW4AwPxirhyFq3RtaSe9SZ9iYRCcW0h/pLA8qOCDL
KOhhiZVlAzfxEjXC3YQOKx1v0ezKk2vikF6IrzNRoBBxiSH1XVizlWr15h6o8SkWYWC4xgOejVX4
RVS0CFp8CTsmdw+FzVcNGaS1exdl06kpeoqTIvRKsf4K4WvwDX4M1JS90yFCxhj0HHN2PWsg3tM0
KvSXM5CqXaqouzSet+Fc45924zXtwzGP06W+oUIBLDX1V1SZr7aqwH5qx/miKxGpk+E5YyJwpXo3
OMnWtNfaoNylk34Iu3UQ3eXZ4uc0q2yyynK2audw1cbWdTBg1BnRehuM4PpohbCDoWBe77AFmrFG
xZSZntqlulGWGJ5ocdVV8qEdy63UsaFMAxBN+OfFzjE7+zwXRrRLCzHdlJHqHJj4ObtC2wk8VpXG
TrdAxXpdqGjHAg3BwwppzLf5AuXJZsswu9X4PjiGee6N1Venx+dKhmdRxne0IgGa1llf4vFqILmK
51Y5Qc+avblLrqgwfXGMlb1f4vtNtIYi0/yj7q2beUpOsrW26I0uQg8nr9SRuKlmeTvmFY3Ndr+v
1irETvgu5uCJtbCb+6eZX9gM/fvoDnZglXbjpTmpBSRihbf0+W/8uhFqxgm0IfpMr0iN30MtGETj
yVJnSGTjoQeHaubJLx1ctJc0zVWiFofeiBmltb1bn7uT1dKz7ZBQqVKdh9atsaMt9qZMjYGqYvvH
2HB9giXFG1x7ZwpnB2xhS9b7DpWXvQ1LswsIlH631ILo5VJA/8yROdtvrnS261WrenWbF/PLIspj
lzN+40Jt7mjsSo+mXYnftqqnezXO04eK6dwTUXFAQwHocHbWis3uIarVa8tyj0rX7BU5vnXZsHMG
+M6ADuZ4GYK6Z5dHTJ9suzBD1ArIb9KiD6x9iV8Wxj4sFSYEJfZ4998cnbqEDtpmSb0CKIRBvvZY
QK4EnT2b0K0M+HwgTMfM8dnY+EW1BrBTeqXwvDgWnaD/wcrz7EVD96rgA+nyF2zxB+nUV068nFM7
3sPc/DnldEqZxc5AB+21UXbmmrZun6aBxrbYEkswdNE7mJPeo7pE8Si9ec3i8kql+hJ5dGxulwo8
Yg/pmg3ems4xKSaXrmUGnXTAu4vpoeKsAYM1X8beLeBhO1AkiHOupLu8ReRHgIhTnFRGN07Hrsqq
ysGzI/sWhzEq4AJ29nw2tPDGKVtiRUafqU83ua4dIw03kwjfJjfZ57DYPHtwX1L62Fm/OS3tLbae
OXoGaic83qbbmcTOJLTN0DjXQ2ve6pF1RK1dehgED5ni/rCX5aYa1Wszmn6nmngYbZ1UgEQNuTIp
aBS5zqvxsYzqa2OwTtSIVUA0SA1l+MsTfbo1O3enyvo3tgHHU6PuQr7mldpDWhvsG6DhLwA6r9Y7
kczuQ25be7QAB0mU6U2zhugojx6mSL2JhhyPp9wPSVNRk+ms0m5KkfXSgKA716RQcJA1mHMJ4r0k
hV08tD+tUU57yzUXv+jMdp+Tqtpz3qz6VPMSKNQ1ZJD42HUExlO4Y0QnnBu0wAHNAgYToYpQwGKI
yfpp8B7nQlcYSyRbW56O7xRhdI2wsj8kvVVc63jl/ByI553iTlaglHNL4dSMyNMVVXXR+7S4Txwr
DmYz/Zjl8NRPSXayikKyAOj6VbFWoHGVjHU8lPq12ru0t/WaxjsyF+fMmIwXAKvzj1FLqKd05+xI
os59qkdNP0T6nG1aUfWvdm6ms78IS2CZ60X8c2zg1Bk546cysxERuOpKfCWhRRrMHI51y3Ip6qmU
XqQN/YWnWr8VVAlwlKLaMyf32FC23VzIG6shjpEtsWea69BGlwhoCiRbsBEthnAKgUH2irWxzlnw
ReCtOXfAbm5DYVajl+NZhnBuDfcOtHIymT1aFKYrWJvOG+GFfdejE/uh9gt8ntHRstobGz1MD1Vq
1YB9LCPE2dPl2ZF9CrvfzB6DDDYTy2YDHRX/WbpLtIJStrpv4yujEuqxbubqWHWpc/hTaDniZjzP
hq4FxQgNN2oHvMq522+1oeJ8PbGbTZ4u6nnpK9tXtUH1WbyyO3fJnfdkVC9xuMyzXzrp5M9KAkxa
Wt1gEJ3pzdZtVLMjYtHincOOzSXxWwX6yuXWFXW+jh1V7jUt5JSxcJlop1ENFM2ut2UkqBW10sHe
R7JPHhuaWnZUQ8L7bBNl3yzpFDgypb6P/9yU9sxZF7o8chq6di21CeZpZ2YHI8lwqIe0uT3HbaS9
iNoar/sx159SY6xXb+skbxW7DP0yzevz3Ew/cdORxOIKqutFNSI0eFXyAmyhBYo89jtUmO11Z3XW
foJJd26aKD9TdG0dU5k1T/1gmI9N2VXXU5ug84yy0LPMvgzQfiSeE7OyqF2dbUxZGCSHqcJeHBMj
wkgPG4lLJug6JHtq05tn6b3+5IwVUi1HqGiMkQ04kSw2M8RJT8xN7Ec4zq9Uuk1uxqaght5su8Dk
Fd4UDdF5jhd0L62m9oHlq6QpbbYmYjAOsVujQiTOa35RogT6ae7CzutalU0HUkXnScksKg3bYk4o
ignH5cbETUQRTNtI3dPjppi8JtHcxHeNsnpPo7GkvL1xfMqmm81c5vWulVF7TLPVeK+aKB1LYwha
ddZrjMWDfDN62urUQuFYoKGqyzPyZpk24Wzl9wXUnx+qgEvLUqTdNJXCeZRdr2e/1DW7vLzLsKsX
92MM4yTItZhRwhHABkdbGYTNMDPuovKWxPviLZ01kw9AASMkd7RIux6apbHGRglCC/Qt7DKm0ncF
ewBOTZqXWVdWZG488Wljspm5j9s2qRzKbRZ924S2xTON2pM92MPGpcD97KIhOSiqIwJDSZpjbVu2
15SpQwrPEK8WgM9Dl6oyMGoiRYNDnEvVlnEAb2De5u2IbNeY54hzozZsNmGbcIc0VnuHhohtp2kw
fsO5YU4u0KEplf3c6crg91VJdnaIuOI47l/zOZp2mjkvbHERBBc6ARQ6xhU9HS1IE5JtPBfNRi70
rOaZ+KXkaXs0ZoVQNAxPY1v9jtjCJkV+KvLmjsb4U1vrDwnHgUG+yNsKtS9bOFyO+W+YmZ2f19qL
IYmkMzkWm7qOCCMqM/XA8xcb4L8od8bahHJMaxW3i0XPVB/YSN0D875q4zihZUX+zBwgyNCmHha0
BrTBx5oXTuW7JH4uXVyfI2YCoe/VtI89LbN2jJ93DEeBdPHJaMkNjq2borbInIZuMLIE52O8nyqT
MxHqjsxhwUpUH5u02nMyfghVMp7NGpfbyUOT0RoBqPaJrpU13snuK2IcNWNnnwwaX7qLsSR0AI85
wGcD17KHyp7yKnpUsJmiDHrKLOf3WBsHy5HP2QjlQIaK6keCg+NmqWtWqOk5LQio6wHidS/kqV/n
YBIIlefqcwMeq0jYNNr3Q193G9Ug6SqqJ4zEZzh9P2c5vpbR9KOfl0MzGvtuIS1Zz/bdUKRnesl+
R5NyhzWFzHiyrZpSPNrrwkHkPPupk/yqtaLzjKTaLkS1ZCM5MXFIVSyEBa2jP+ppTj2a8qPjGJWj
QHRi9RZZ1JOL2jTFdeiFrr5nVHHAalS1XwEU3FDLH53UVP8xKfaz0abPph3hOyfq9SrWefL6R6Mx
rsOBzEuy1NE1ZX75xi5zaNn2z7noZoZBbW2mpqFnF5pnMNcUkRXKylBLCTFmBCjoxJi4cssfLPHS
xspZVdXUd2Otx5E+dFvWOR0EmXWHcy/kFIAzHqfleXcnfs9DtMQ3OfOHP7VFG1ipDY999TaRn6/0
zVSq56kiWeBW4kY6Tkna2HnsquSxdmY1qKXbb5ZkelUpHIyT8WYYjB27DqpPLPRR/Im3HkM3EQGT
3t8rEVDffnZuEwdPjRipMOxWkLGBNgT7h/SEYSBdpfWhK4ZglBy2KMoZf8UM52/eOYq+EWXxuuik
UcXYkHev1A0JKMxIkgNkc4yZ7mv3aEG6DNw5uktE92OpMWHgh1gT7sm4c2PWzK7p7c1QqusKHD+0
RXVw7f5UJ4SXVX5lM9qjmnq7wv4tqviI3+6R07qzSqG/Sw2YJ7UQk3jq3pqZdtfSI+nrWf8aJqaN
yiu55W8bP83SY6U5bzG9bD4EAgKwJr9rBvNGSNLYha6eMwdRnh11H2TK6CtfxMuiQm42MMVRspit
APQw8Su7Mvy1AD+XRBFJqbNiD+xPr6ZUAyudRk9KszzlGLmDcIKOGJc1Zsj1xAs5dkwuu5NnU+Zi
O9lKvM0rbjqZdzuIQw4vahtNbyJ/q7n+g7ip9ekgzYKlnpN3fC3FvoxB14NaFRv0ZO22Ulv8ZX2v
eJHlvmPJbfZ6YjwyITVsplbAs0ZtRpkqHHZNa5OASJZNH8XLY2exW4ilsWAFrtsHXes/6CB2r0Pb
xlgzJG1AEZ1x7G0FnbWwKCym2vHsKMVNyVOL2dsamE0acleCrMguNqIhIBJ1WWQa/cjpvvS1TsdJ
JUur2C6ydjesTRnDBPejas2gtZv6VxpHrMuYv6PRaLBKlNMNS7j90c2tdW/nCgU/TajOHsQxuWkS
p7oSdc2fSSXbtzRVw5nnHkU6ySCV48EDu6zQx25XXYxcealHDpLyKJYPCcyDoFRtMl6VO29IeoxX
TpiV2Ef1aIu83j6VY4blQa8/hone77yNcvYjMRq6LmUa0sfsRVGr6az12u9izBE0sYHbyTF2fAdV
KbUZ9RDog6GSzJFX80CycrAYX5xoMLqZuo3O8mIjJkax2JKlw//H0XktN24sYfiJUAVgEG8JkGCQ
RJHKukFJ691BznGe/nw4N3bZa8kkQk/333+wuiMkF9AcH87snG1J8VgdBuNg2AEFvdrrNYtzIK5k
nyQmpR7vuHSnl6V2GJx42be1OwXSw9zQoGe66wOe3h1rPFbblr5zF7GEnfJ0TkaegHzCiJtXv5mf
Kmwwo9mGy2UNy2fdQ2BpDOnfWl9jhDfBljt2jfA11EnwBB69bnLwSGfFSR9nsARM/C3N/GUpCmsf
Z2O/KxpRnzBY90KWNO015S9QBewz1JuF2lrR9az4w5lZ8tVuEruUrNQzGzyHKYUANqlx6uJ3ZAWM
b5RRUWHQ2BTzvc3lNtKA7liOne0rXNrCxpoJoPaMf8T9lFBrTUGgPfQY5dInDkpn3+3rTyn2ywGH
2V3ak9jpW0CNDvMjWBztKRPkBQPFQVQu7Xnnpw2xM3xHTvHxnSnzJ5thRljknhGfYT57ck2JYErP
Iq3f22T+kRL4sdGTJijThknZ72sWIglA5NQTQ8YoHBiGu0Rymf/DFJxFXAXejts1Q+Uk9omXTWxD
sbSbGtatXakvV3dh2h4m7rEhZmO3Ci7IqvkW6U7xwrw89nvR1XPQS1ly62wZtu7yQ7SivXfF2u+w
94ujodeWvVXobzmZX2coHlUoy1GFbc8XiHPt5rQmsAN+JvXBzjxyc/T2T1p5U4STxky3vXJ6+SlU
blq7ELjki075E4SIvmkpwMul+cfQQLcTublJ6TnLexDJnSmoiUNKOtfQuR/TOiSB2Y8PsGSyoLPz
Juhrvg5TDxC6Iu53Mvg1/aUy12w3eOkj6dIvGjbvu6yZj1adAFspVjENID+zwUQiT6G/50W97slz
qEK/lRc3M/WzvmrFiZmlvnWlICyycu6+rWV7MWTFHo3UtamdP8MgaJiyVQ8GE9wjIYcIXgu2sape
ShJmJ76EIQlCWDO2QSvZhqYNiBOXhXE1dawm3GyDEM1M7FNVJESft/Ir9bUGNF0A6jTr38ymZyHD
4SPxmxLwt2YjBU04BJ4gOEvYzQWbfOC2yTA5NTQrrK2F40SDGg++sLzbVvetlbpxq2NSnawhLm/l
ZHHax+b4aLhJHzlQSkPXcYaonROYkLOndjkMEpJK1fQCUN1dU0z7Iq2vzDcX6JbFR7eGjoXXhCZ9
/3POHA8PS6jzI1jnY4cXyH4wSnFqCjJ857pRBODy0hqJWYJiZWsoa50XdqYHlPX4MrdpeR7mKjuM
uR4H5kKKhmdp/R6kLWd5J/2dLFUXug1ncd/31gPz4XLVEzOnDW2nLhi4Wq9L47S3ataHs+ZPWmDl
poS84bYnGQ/+pzngQ2rnvRUWMqmIe5jyNzWU+iGXXn6Y6kTcYt0gOg9J4dVvTHHyNbA1LV59sgym
+Kmc+BzZMOT/ki4mv3wd2++JNQJh1H3z0oG54kHUjNkOL2FoHGvBglqMJnW3nAlCafOFXdDUR3q5
AYma5v3qfuLADqmM17rHoyieByuc22V9YA+R/bhxBmmtNZNwITDjOc/1C5yIpzjxgbfc5dYKOkNb
m7gkJPM+ML2sf+RA4vpassCu47U/dSCqtEJj8ctO3JNnpzdn72PtjJyy5oKnNpAMx1NVZ/ZXR0z0
BWxUkDoNDN3t9M4RoV6TcCAHrN2MrO1Cx4cHly61PDkMUXujTpmWJq9tH3sjxqeJbpoNfey5dDGz
/+Qs5n9K8o7ZBnbFPru+MB8ELgl1hndYl4O/GSmGwjontOggmxRaCna7zMZpwrUxXGePtECCkoNY
dKTVmDBpXAPf176BmTlrBJaToukd1o4dBbFhMRUur+wHNVUqcgaHok5yHmmhigiS3oSRl+mJ/dwv
qo8Izxzes87fYCqCrI5VPatXJ8mqh4Yh7z9D6fWrz8T0idzTuw2p2lJmxvdi5g7nZl5GY9URUVLY
6oGHyv9Ysw7IYrXaaCGLL6RsOydvaeHJWCsZ7zqp5XHfjrcpxUeDNhpknhQnUszZuN3L1vdCXWrw
Ikl4hgxjG5HhWOJntSqTkFjUL5Iwm8DRNGbfCjO0nsXTj61TySZc2MNMlsmvR1bYkanNDguRNG+k
H3X7GQgOr+psesmWdN7Pq5Z86e4krnIsnc817cen2q9naCwdYV294CEpSYVeSJx6dsfJvYmq1l+b
PnF/rVJ0P7Fy3QcB+eA2N8IiXsvIr2vqQDUrSQtRpfRf43rovyxbqghSY330PZNmw06GA+yx6bVt
qnlvl2wNcdNavXAxyZHWi747DoVlhN1Y9581Gp9DN9q4cMdZHxm2XbzPut6fRAzWiqTXJMKjrvd4
3Y1/raroT74D9hI7bflZKpav+tguoT7N4t7lA0BZYpNkI2YLjk49h9JKKJM54dmwJXLkTSPgRyfk
Z+baMfVqFsaOTaH9ZPc5WwnUBBe8D4ez5zoySAt/fp11t45WzyG5SiPY6Z31u3pAbl9dN7IZTjAm
p53UDIJ9W69HwB3Df8os1z5U+Juw5iVdaJ83bn50eiSC81B07Otr7XGa7Cbbkf61fJmVh9IorsBz
zKyd/lSZNwbJ3E0nDL9Z5QgshU7Y2bVP7CKQgdE/iw8cz5IH3a5nxkeBeSRLfM0NVupQKJJ1fl5n
oU6xZazebqrn+YDDS/84keZ31RvJjJBX2qNa409e7wkkgEyxwGji8aimFHpgg84iqFKnweOxmf71
CgU0OT7t+LYMS3YSdu3/9cQqQpkl5JM5wF8gN2z4MfKdHlc7SSKiPshihO+/B3zhFU80v6TIDsZz
Mlj+mx3T6wT2WnORCCZF3pRlsv+pSuh0M13Oo9VW6UPSVM0ljmuX5qsfx//mhD6/NfPGChSrmpqA
xBpiYCKmj0zL9efRp7zWyvDOiDiaX8ubxa9kQtw3QtovVuZ6/ykxD3t7yIyzW0vM2Lb3xJDYNAKQ
lVWQNFP75OKbCXRjxFHvpcW9oCh9VyRBRaXtiY9lnPvHJLGa49qP5kVvUgeDZJykS09N33IyCa3o
G7s5NMJZD77VqzeMJqvQ06W6uT4l2GOneDGUrQ+BXxoLQca+Ge8zKC0Vi7m8CB2M8kM1gic1ab+c
NT23ceAkyb2wUnbW5jpcwRj10O4UdIxaEYEN9nNtK62MbAzTQqzNajh5VhKtJgdqvQgIpo33dyDG
ClFcUzy2Q+P/JoUfrRRN4m5085qKet5pIrcDcxzrJxapeuh2NLhFqY1wWlhHNqywmE50aDvLQkRu
zGq+N5s88vBlh6HJc5D3/W9cuOK7b1mG408FyX5yXOwQiMyr7VwdssoAMGbQ2cuMnqnWynXvT1PL
9nt2bmmdzjenF+PI+IjyEUxiUKdKTe5LRhxzQE6ECDDxWEKplPk2+MtHm8HmZIKBCrLl8sFspTEr
pzqyuENAUDUM1MK9J6p+T8vUvGu6IOFUeCJaJBGBBO+U4UjeYAZgvisLUDBml/8EuTkJHGcsHDJb
C/wKnBpQDieb2jPNb8cBP8FPepz/aB4DvBvHRrhORhHpqe8cJ82dT0yWyPrHSo0Q1mBO+qmikSe4
ZfrFWRXuwJoU12UtzbNBTMy5iqlJO0/0zrlQ1ZHoljroiHvapaZwd4aPwQcjN71m6/fGbixEGabe
glIRl+JbFjvjXy6O+s48G8KM5kxBY2M94xeVHoKe1AGg8XTKrfYX80HWYYs9/czKtxFDxh/jav8X
V+qPz01jMvGqne3kzn2c/DM6v9e1RuLvlP98Gp2AWOwDGX6P2LgQCzixezTnkngjIfDVWV3tqWws
756ThQU9Pi9+5VizG9ZtK/JdVQ5MMjEYta7wdsTePpjJpQuguutgWNgt8s49ygEvEHtbM9S/hVlF
zZaU3KZiN+pjETS+fhxc88TJptEBQ96mqYziNQvMltKfiPc+URyxxvKXIn7qMjhVXqX+W1Qb4mES
5ZX/YLQjIqBNzgtVkNDefcrf3aw7V/Ad8Kw8T3r8UpvjVeudLqxyOwm7FhKmZPuAxuHsZosIugHT
YU+ULg5ECTzAXqea+nD+Tv6ASJggvkeUcFsp44/mIciI6N5bih9yRmZ0n6F/ZnU+WXGy9zOdD1F5
57JMrmJwr3gsRHpsvSlnfXSNhAfcP1u9cUyTPhyb9Cmv+HdK7KQJ/aBu6wDEtgiWMY1MPvFSmNcc
6/mqTo9N1Z0YA6BxEpHstYcyE6Dmcm9uy0yFjFjVJrrSsXuCA3GYed1UPF+NJQ49Hwa+ma27DkoR
b+88AqP78ok4Swh9wrok7CGBC+Y36FYou+ZH10HjMHHRtX6Ho6++k+tGkqvNNXLX7KvVzfeOcgTx
TmGOsEO2fSB2d4KkMK0ZAQwWPQ7A5y5u2dG6a/ul1dRhf0kujki45Zi6vzVx4tF9xw9JLK/K7syd
SLybKFsWHKXz0Q+NxuDdLPchc2yeSHnuXRuKb6sOHLN3eyVcM27aHdxN7ajniHjTYd8ZK0wA1Z7E
mtIqJoqg+HSvNOcts3vWfe13JtafwkyuZtrXe72dkWxAwTVpk3edPlyaWj2MopD72h72JvVqZ9Ip
Gr0eitEKXaY3cHj5Qgzre1HxSTqHId59K8uxZNdXj+SnThdtAUAdSnMJPNM9YyP/IetKo4Nsddjp
uT4kIe2e/l51yWMKVxuBesdlGhUZOuuD4UG2dkwzUKZ2XrGesr30d83MuzdN3+w/vjlED43RvS1Y
szPkVxWVlB1NqVHgpm5prkLI+6AIq2/Tr1z7tbCE5TpWygvZMO8bWnKoro8G+LkytNCUyUfP3Nkp
E0Cn/arU+ix8jY1vzov2r7W+VLOGc9ZB6l0jsv12+WwDu9n2z2zlf0j5+Y1zBUfQ+upacUgzHO+S
Jlq4tUOm7quqv0vukx0DdfTrv1Zg64p1P/FtLw4/Ax5+HyVVWLH3TsfkYSIj1Vb23htsZgr9buPQ
tvmG9kPMUqkzDqqfnmyZAK1P8841WrZHa/VTA29A6TowqDyYro6JgxM0yt1h0PVtl8V9W9W5ox00
kKiSbg4tsjVrAeFH2HvHVn/dnnQ5a2F8ZkRdVvGtVZ+eOQYmmnJ6x/vgZi+I+tMli1wCbkfNCFC1
Hsp0OlvVeshg8UB8uysVv2jQ9fIsuZFTf2lBm0tnQcxrXqvFRMHxuiBKGkm93LXpGsYuiUlDcRoW
FdLUhbaBakPYGZRvrHyNeHkoYSzCfFrK9L1g1Z3l/tFMEKpn3S1z3cN2q1Li4dnzXTwydzpShWFu
hHoLqtSJXWtNlyG3T2URn0og1NQeTyuhoRqjkdDqb1anF4XKfXscimza2x4uA/jFpDqKhXWRrDo9
RpkyKIWCkfrS4SS5aeXhPoQNj1PNh95ujyn6W1LJ0E6MD3wDJIp8n/9M2vWTZwPTNayZuF9KrL9T
77I0U/vtusm+jcy4fMJiW+5apw2dikOTR6Cftb/bZ8wLJ5KajFaZ7fXKfXMpKbmVZpjHgN0m87Pu
lGdR9v8hALqY0xD5XnHcfpDoacCq9X0rt+DEB+pN4MsmxAz+gTXVbiUynEVTlGN44zvkR/YrXNsx
GPUGempxBsD/o2LruMwlCUEWGae1/oxhfVBQjfNlieyMFiUzod9hJbBySK96ErZLeyGUqOTJ2q52
PdKzjRNR9mz1IMr3U/zIydnx6bvQYEdWyO49b+xbs8RXhauasASL3AY0tbkhAB+AB18T17qv9vCG
ikanKmSHaTDf56w9LmmmwFi2q1TrhA+OpBBYOuZTbrRCftvRE9uQ+Yo/EJ3kLk5R6axaG9pK89l0
9hDZdUJgKxGClUVVgoal8o+zv1rU+roPnIy8Yze5CekdszR+pye7xpLtNV/gFxLBk8yKQ9GmKSNT
0h3twTeCGZ5U1OR0BQ4E6zHbqJXZDmvbdN/XqbfXSvteddOl1IfH1hbvjSAHaZ6bfbeaf9difKtU
xRVrH4opfRNlcZna9Yf17juZl2+GLMQuVuM72QdHCvhDPSAb0HCBJ277zFzyLzHif+TyvJKQfVuY
/VpreNLUEBWZcygK8xFYEpSvm9oL+rNH0/BM9nUq0l3V446E3nCGd7F9bEBqWKCT9eRoLbS7hEYj
3h6qtEOyskgmsnVGXjQaHUzp+hVizUtjq2eSlmFwL2j00mWMslR7YmumHemsnhYKHFo5m+1jrobL
tNSnpQBf8UnU8HHxannfkq67t7PPKYejBqdyAKcdDmzLm6g5bJ1NGXVlclhWdkdegZgjNo0SliK/
xesP3lyc8zG+Ai2/wvs8Ko43HWgLsQw7OdkaK+QMtrj6SKIdD6c3+pBF8+ns6Mu9NUY2yUCvTBac
3tBl2yoXfENxsTT9aVIAlVmnvfvoQYuxOPt598ZiB9+RGiKdQQEHE3pp9S6ye/OnRWNESRLzLi0S
E3lX+tNrGqsXziizB15kaHyIC97zUeqPemfehVVxDs/WIe2LvzEtkaDmJJ49Bmp117CKlb4b8/mg
4dcxylkBHjuCH+gqaFwdx4fqv+JyOJal+c0OxtgnOlqb7T2sSfxq4vKYN7BrBlds0LZ8S9FeYNT6
LKz2X8kuKe4lXRmdfWvMjzRhqFWM6TyPLZZPwy0u83dNK1BfjH8yftK26wu2BiG2bo9Tk2DTMq/M
WZ2219LpX2ewBHMy/2Rk/fu2dGttbYBDXmw+cH/rxINP2GmXclZnczU2svRfSMNRnjQbeTgyB+tY
2dUNqOuI2nR77oyqD1wOxDGdzyzHX2yqvsWJul3vklwc3YPXBHe/0V6c/NOfOO7koe79wOc54OrT
bEKdmuagIH0KA5KHzYxkayfJsTyINb75pfWIRuFs1uOrsSR72/VDGy4ZrBjEI26odU2gVXM4o7da
to73LLT4M4ZnCpPOKo/uNLzo9pM+V5ielF8wAvZrt2UOOI81syko6yc/OmnV5mizaff7EltfdIjV
fE6gqMROet6IMHCR4gFYuohfGkZr9I+hH59wdMnxVynq7n3NjZMYs28cFY4xvKYKZkU1lA8VeE3r
3ggxR575O2SPiU24V4WCtmcNuLRsp3t5yVc/wFnGQZa0KO8600rRsh4wr/FTEbnu8Mifbo9ZvT38
XHxK7nECySxbDnw4WjgpP0jR/3b05GjjqteJIzKZ6kf+W6mb6Oc2TugDIPmm8wgJmWWndaqnenug
dXcHr7MMZeoF2tINbEEHrCV5lpseRo+M/KqZdkVcweGrmp3FG2BzlPOrM7f8kiZqP84fKxmPybg+
Sjw8IFd/+In+LK2ZPwPAmUlI5jF3h/Z1+7ull1FJYYcfEi4sIros/4ed/iXvIdDz1aDQapcFbHRw
i2jy9EtrWUdntcLehaReay+Fyf3kBZqcj3HjhKK/2sYL53X7v9n0WNVUn9nNwwEhILoTT+nkneMG
Vb4d619NVR7E6IdNZR+9eInUUuIhrB0TXiGXltmBaqvH2UtBYVk8pmwsetgL9HLYhHRPnXurra9y
eoIUAs/K3Cnzw5Txo5aT6u1AU5mCuPpwBkAzpmwtPrXi0R3+sTsJKsBcPr5C1QcOHsAED6vkHyag
IQL0N4ft8U5lPTi0v+8GBsi4CgSTly/ak0qH//ujOMO/obluh/rcxCGdcWJAHQFSJT2ON3VdP02c
4AxVnXpvuMS5gbcAVSNpBmhbub9vZE7d2qA4sbL0ZvHl5J7xAHoCXOx+8V0X53WLRkFMTrgYFLiW
XcP2Rjnc4YWXdqCMxR2N7WCLKIZ9FqK9qgmQgrnL/gk6aJ8FMemLRRHxT6Yr2n2hz/+mjc/M5ch0
68XisbJ8RGX0DZI3FxwPisTdxkIX9h+TPwsZmrVg1VyxjycJw0TfF9CrY4jTBS8dSqMAp8F0hbUN
nd+HfRp1eTuzP6q3FHKKmYtR6w6lFNYFPsyDFGoaXVaUZjUetNjNMRq+96UDWwidwFbKfGyEiZSI
cKlBsWNHtszeF1Ncy8q88kUWGiEnaZ43l5qkyA/pqJ23AsTLRdz3Yz+mB53dBak1KKkRzDDRjCbj
vzOON6nbrzjUFiTaeOZ/BSAwbP6zZOWfU1q3p9SQC0CLzsPHnI8V4rrJXub5Lp0JMA6coK5BHbu/
pbUxs2m3W3agW8GLn7imRuOqwOmGcnO8ckVXhXEuYJNBOvf14acoSnU054yiULqoXVrUa3osv5tu
iNm5e89+CRNW/6gLHKCwJntcZcuvWNJPnYpN9sgCeRGOWzYJgcaxutjSvpc66mzHvecC9oGvjf/c
vLybG8t7i/9W1qmo3jrv0zb/y6eShyXfTyLsxZSdLNo0cGh9ep2Afvca+4fXVGEs6Epz/OOtIJGl
pmD5rQ374xXmbeE4/WvcVlnUzWi0zWR4N1b4cotFvitJgX9YaVkQI4cpIni3+FFto95qGKFI7puV
fkOC+zqL9e0oF22JkQ8/Rivbb83qIVaZuQ6VTI46wIo/tc+ONQMjNN3I1mWgU4EF1u71dR0vRGvM
u3XrTHgAR1ZtJFNkayGPik8eLXmTwrhtvewqWXEfh3KJmcaNkWV3zRRmY3Ubs1vde74yMWhQ1pcE
Hs2iXtbijxKTKsKuWsB3M5fUxtEcHqxstF83lgdn0ArHxZB0ocrtk8AqOlSPwvuZUkpnR54iEQqw
6KCgyioj6mT8JlP3jxdLfBY6+tLdOEosoZ1m/qebBC7umswRUaKRJGjZKTntro8YhCdWRGVtZ6fC
kyyaxYhL1s6UUrQBke3uS+taxqUoak5wW+ZHiH8wKJMWmqpaPZ26ltZEp6xGhD4P+S9MA7z+J/sp
9cblyjkJ8Oim3a1vlP3SLlPKJquiYceF9eT5nX0UOYmW20/0IUE48sKfJCEEiuJgzTNgwBLXyeOq
2XU0UqWIh/9kbip3fb084wJzXgArKjDzwM47NJ8mr0YDwKcuele/W1Z82ZRvS9xcKjpgBUJjdnTC
LvxT37hWnpGQ0Iq0ZnKbGxAHsILnvbsLEtWpOG3vp1HZn6JFpatNB6R/Ecltoa170eaC3SHSw6Kj
vzCPH+fJfogdedEc79Pr9L0vs8jGBlTL5bNTOzsDpUrSmi+d476jvjkKy3gSQ3EUjnZyaNnUpP1s
z90GEfiQmXemCRgPca2rhmuRkNKbyG/EOKiFfA42PyMHtE3oThkbd/3ijhxKHXC9bj+a0zhczdl8
IpHmjDyiiAbZHvqiu/CIo9C0268p1Q4GVFY1SlC9xD8h3IBY5Mo67BPrpfAS3PNMwFEbqwHiM5xC
uw5GxkxqXEsLC/QWrkPKz052MZx1Ag1OnJXMItb4X7ZihzJVr8Qa3bHtxYXGuuUZWL63XJZpeCuL
BSdz2hmY0U+TjwYKc5PA0vsoKfobfBWIqYhzyz6LlDcdcMnxg3a1ux1Cwv3/OzAhHqXBWYXO4oQp
9/P/IQVO9nJAV1F0bGXSi1+Vb77efE11wQ3jfU9LomWy9ept58TSjocq9e5xPj5tjVA3WmtgL0OY
zUa9X1z9Z/vWeWu8iRUrvcL+0pbioFvVu9tv5S8ZHsoYZf3garg/GfrZb+v/Yrt9nlt5njP3GVAY
YkrhQiHj+Vita9tALDOAFZj66UwwMLf/rlyhwu0+ErbZjJvP4NSP0zDBwzeP/drC6bA01BXpJ1er
whbGRME7RPFshoPK3jJOdJwIjiUPx2YkKHD2KWEVMF9NCDvFt5evL5lXnMYhfYvT6h+svJpyX5wK
DAFXpkHYbKfcZdp2i2djgPuPHgVhqI9shMnI9Js/bbsYod3z+ZNMgelkVcBC9ISbY7B5u7tJDpGW
EAvHgHODKcd51gtgGSZJP+0fXOgao8eJzInw23gjG/hlU0KhAd8ZM1WzXz+n1X2Af3ycRswI5bwX
nnbVh+HD4F2VTJj046yDtD8bBOPkeNdocNWG6tSt5DsNsQexa/ycB3kvY+wJoN/cGg0fHbF6DDyj
OAINQbpv658K+gHONPklg8R8rsz6eWhQpi65wQI3J6G3TJ4FOzLDHT5h3dE2t/WNi3+A6JLsu9zL
nzf75p51DXdca3aNSpBZN7BqkQMhn0yhGyYM5ir5O9je85AAPiuc3bqqOvez8QFjPKq78rl1fmgx
toc0DxYIZcuaskdxz7Oh/YdK7m27n6hE7xq1DYrbeOxsmD1l7t6srnzyuPTj5iy43WmSVOx779aP
abd8uB1juOYk5s3WxrdSYANaOeFWh2RK5jM4j4Eov+y8ryRRqOv97GjoEODbrruZs/wauvwJIs1r
0dafHpVr++eGywSH7UFgRbkZ+jdjzd6hWh7ixQ8Rl1xiZaEAtj5rkeJRsiHgrOMDr9H+ytqP3Nxh
MMbFoGwuWjvwIFTGFXeXL+QH5d6v0UV1SXdOyeeOVcLrVA7WTlYaHkha7yHHGJ/gu7L76/aav94S
sUZN0z80cgl81W9x73ETxIvxR7ccf6MBYdkRwy13EPNtg8vqeT/45HyXiPSGdDwNg3cuDPteG7zU
sK13dkbxt3pocJqvnkH5D75R5Xz+5Dj4XGBLWVE3pPChLYTQdMRstSGu2odcT7C0048NcpLttzpN
dQewPWgS2KXUYfS6ODfUiBWwlWUzbZgISC0MVef+joUcZF57vLZJ8teeu2cXv1K3ycPFmIMqiR+2
wKKBSaPqnEhfs9OUq/+k5Xz522g/inNbzxw8S/Zr0IGXFa+fmdCycWQpfzrB+mMXCjnYFFWQxenR
y10g5IKNZ+Jf3HU4SeB6btytSjKgCtejkai9f8Krxu+8q6ZX1cfwRewRJWV6cs1xOjitBEirz8ba
FkFvwiusjeWaqnm3wFaJvFXlfz2jfzBbeaDK/RUls87YmtcGvvoOAn8Lg2GMZqwWulrc1eTBP0es
d64wc3ip+tq9QddkBeyut8FAOFRWW7BCFf+oIZNB6Ur6nDlmvhwNhCV0RrZb3610+t0+A7Y0Uaq5
D4kBy4aN9Z8EJRyd98xz1K0yTEm8Vr35ZHq9gfYbkXyfLOEqk5PjqNeeesFavUXLA5cM4goiIf87
tbV7Uc4nHI92Ze2y7RRPkn+na8u9S1ggdjZtd1K9uVmKHI95Zy0xcRm2oBC2MTh5yAT2e2rt4ay6
oKnmf8hS9jJNH6duPPfpbwOfsq8RzTbY4ApLe9oqqqIcCWgWOXXbncfDYPhHZ4bZ7FbarTDjCAcB
0Cgze7O04gtx9Vs1lZRVhL9Gd2QiuqKMOOslIJPTfeIG8jinw5dTsmjaLPUjr+C5mq0F8+rqu42h
PWYOtPbxSy/iYZ8m7fPYYnI4AnAMMjt7Ugim4MKNsj7XD2YPQJ45FqmB+aV1IafPE6dpPNKRxOt2
jqb+Syzk2wjTmI0ySoZKPXaNIIDNa8gI6LAiU9pBq9bPZE3etcTDf2MKl9m/QNJ/zUf1NpsewIzi
GBZW0x7jKh5ZgpmBg3Pdriael1dsI5A/eBVudzroXdfBqYWKV71oU9ceJhbv4WRj5zPa2hJNNYZZ
apjIS+8arL1iv3YOUmvJ9okbdY5R2G7aEZy1oJ2i19Xt+ODqJZZF2gQ8tRJE77hcG9bgBQphjjfF
TB2gRUToNqlftwP2mOAZ3DHCUF9y8KEPWTYmw8vscmDH9rmD9va3tsX8449VGlpON793TCo3bArW
o1Pn/XnqZhA0N3PVBgyeR6I4j0mv7CN6PvDAmC3owbHLODSSNj+bNlCBnY9QXqd4bo6pjhMZcSzD
FKLKwRdsZVlRjRnqOCa19isf6AKZkC36yR5HqXODBoiZcUKtb6Tp3p+lHnljol98iAf0A+UEYaeT
pwYc7JM183+TM/UXVzVDUKdafMlyjGRqA9BDGTJ9GapxflhGdNhNOcC9K1nGgxjD65ghU9GHzA8p
xeasV+DwrPO/iBb3nxifhr1yXe3KVlKcpScL/KgN4+S03WtnLwTH+Pn/ODuz5caVLMv+Stl9LmRh
hqOtMh8IkAQpUvMUeoEpQrqYAcc8fH0vRGZ3XSnDQm39kmlxYyCFwf34OXuv3X1DVCC9pUIsqFJv
XGFAJEChUW9mQzJ07tET1oxGNtUInItvzqE3tKstjxnCe9UWXqjRNYsjoDf1KNPLMTdAIVdG/qQq
IqWS7ozvleao3HrRxhAdmmQ7temfKu/thonYdM/JCDxyTCdPuAD9VQsNQYXdwKML0SKYiemkFiLF
qCugt63jHX2sIq8XPcNplTncJAGJx0iy0ILT+Q2lAY5GE/Yrkjxe/TodgwiOhzctYXK0gHvs62TM
DuXaT08Wd/pTlwvdSpVlkmIjFv68uqikSyoInjicdlWDQ0ppBwQMbQpXKYmXNkCwPBwrK5qfqKkd
T7HCZ00zm+1QZ8YhFKLDjzkB7dJS092adv1i0bDzEeWlWwhGRbwxXRtt+1w4DmZmaIdpo8aok+Fw
6DEywnRMcK5bsOpR1PabOtWLIM/0W3WwzBtXA+mlLJwGnOTSNF3CQbToFRTWPYcM7OGR9djONGIQ
9KFRkSLdmfzyLlfS+yzLvw2aagZps6ZXd/VtNpqv1lD0rIzYzbAPwpSL5KMx6SlcC7W8zfSSdI0l
UZ9nQoo3Qjolj/uEWqyyTFIGzVp4/9lwIlVaU/bXutRu4kXzhWUc1h4OXcEgKuQ5T/CdLPH1gkXC
DHFuMzXj3BzXEVDzzPtPabQyjjKMy5pmnNfGUD1Z7z3N18YtXgSt1qXLmJ1Tlc5r/5UnAD/cuJ0K
3G+90tRXXYo4D2/qY7aSxwzn0cDSvOnMpvXxZOR+pNM/t6R8iCX8hLVX5LaXc1FAICz3ZSLvLbcC
34lIKc89gO9bdL8PWdevdDA8YEhLotTPEF+DR+henJjhIEiGm58A2f/6Mf2v6L26/icgs/3Hf/Pr
H5WkQx7F3adf/uMezVJV/Pf6d/7vn/n4N/6xf68uX+F4ff5DH/4O/+6/Ptd/7V4//ILNktrspn9v
5tv3ts+7n/8+33D9k/+vv/kf7z//FQCn73//40fVswHzr0WAn/74128d3v7+hw5e9L/++s//6/fW
7//3PzavZZS/vr238ee/8/7adn//w9X/ZjuGbas6wDhdNVac6Pi+/o4Qf1N1YRiW5Wi6gJvD78Bx
62I+0v6bbWiuKUxHU3ntDQjKLdqs9bfUv1kO7VAhLHAVqtD/+D9f7cO9+Z979R9lX1xXWEjav//x
KTDEofB1XUO3LT4HKYO9frm/BhsUkT7baCaTYLZTsenq5CFLbbo/ytaYRyx4YWqC9pzw5oYO/VyK
l81fLta/vtGHb7CyWv+HsuqYgCoNNFmWIxyhGdAVPn6D0tCydijLKFhRyl7EMKdImvimwxJm2Him
0aFPnqYIZdtyaueMwDZm4DGktrQ6nFbK999/oY+E4n9+H665hjxOCNf8Ce3+CzxYbzlUDZUZBbqQ
FfpaeioycRcEgfVBOM531USMCBPkq1gS7SM/+OcHm6puWLphqtzwz3GJ5dDMi7T1JGAOl6LuLprx
4C4mtjcV2JoL38xYd8/V9ZgYRSCH8RnjAMEHleiwvCqgGtOLue+Hh7vfX5Gf7Oe/3CLB1cCjZ6kq
rRbN5Tn5eIuszFxGzLdNoI3DA4b6HJUybRebF2nT5C2BPnn5o2WbmnGlF9HiAlt4mVzRMWCInMvM
H230j1kpxVmaFx0dnS942D/TVT5+Q93QrNXB6jg2//uZ5E9/LextrQ7qcXi3nR4BHnF0ntUTyRVJ
PajCJblQZlZBY7YD16LmhAnWMxbxx+JRV6onbEvOvs6oIt3mZoyUjualixMNseiJQs4fReL4epeg
pUi7aQsUOD7wgj5jty9rdXUtKEmwUOBsbLqhbpFBflJNnhSJTcCWQdgN+g4IUeOrmaPepcxLvnqT
PuKuHW6TjpNDZdnQLcgR6qeLkCAIS7pc5SIIio6wVtBtJru5frVqa9h1WBxEPkykcMpvGOPNL1I+
f6aUfLoHguamxtxVEHphfXqRlaYT3dD1bRBLme40MWCOhD+84GE54uDdQ5GRl5LpQTk7OR12Yd7S
gL+I2hLUIkLnYFRbKueR7l6ZAGVxhUSS3JMgYmQPcpy/I2rmeAno0GAeI3BlPSd17WFU9LoKn5Ol
WhyUerRHOci+tOL4RXWA6Efzf/8+/AxI/etPapmGarBa0tw2KIo+L1kF0qgGuDD9bmIDtiQfOoeo
AtBPw2iAHKZV5DuZTXfUdepuOLkFppk52skudoI5jSDE0ZjHi7ocnFnZlnkMDIsxz8nB9F5rEQAP
Jpud9Y1ZnG/CA8fYeJEY8zGZJQO8aL5uzAIhpdk4fj5SmWfNzpTucp4K+ZzHzYWLl+LkOhRpuk5T
pBDtg4ztDG6dHe5EGiIzSyrKfKP6Ps19vhsWvd7ZC/yk2slPQoBbzmrzeghXn0gpWwZugCOzhY53
QQ/mQjCX3agqEqBlbHHZpKPuqZZxZaiOBr2oRIGc16xQGFWiYsi+xdgIQNFV4RkvdntgpKxvf39L
nPXh+nxLXN3UeP7XJfTz4ik7+gIJXdwAlMHT4DjFzsJBcpIIW43E6bgBTINqI5XeGMmeUYnrnqyQ
VwLk7328NEwlG1QQqkRB4SiYCEUyLptxtQSUka3tkXwwzbNpoipKqvi1yY9s43Xo1a68sGPwolN5
YXYY3FOjYwBhxzmQ6gQIdLkdNEu5Xropv0vQugDyAVASh3Q0ZxcBZrbOAVeTJNZMuOmAATdpj061
n6ncq+MA6e5mJH17H3cq+pI6FQd4WJxUGyQHhozgiAHv1Q3XeWWqcTIcwl/aJm8unZK2nFaPCIQ6
JZCJHK5/zhTLioiHRNw1iqLQ9xp7L5qlu4MQWnuTcE8mWMWAg7PT0Jv7/W36mPuA040Xx3Us29ao
blRHrHvvX/ZWYC4hyclxHkRNwgesvvze5KoLZ9wMiR38/tM+pjL8/DRNZRnUNcN2TUqdj58mLDpb
E08RiExk2lTrxRb3BmQThr07HDQQWpEmnvmmoZ+2jMN+//Gf9vP1h9VUS2jrxmlotv4picKZmMAs
DR+Pzzw6T/XjOJtbvuvkIVvn/Ad16/cfqH3E4f/rB2Z7NnReBdv5nGJSTHqJ8KPNg6EEZK0lLwnm
Z2e01auatwHfXwOXKCcT0nbEvl0GArHD9ujS4N7lldMFbA+3i8i/iHL7GTrz6d3UcJfZJlsT29Ln
/BsDMh+s9JLz3zikJ1LK13Hc6C3qTGTRgJ4LgcqI6KCGAIzU2kNsI2iS9CsnW2MFV9xg8fc48Zuj
RPeCVrU76Z0WIlYor1NJ/11XFtuf3UlCwE5p4LoGSx9tLto5nAbJPvriyfrllbb4oRzD4pxLTfTx
0VJG20nxFDNurkgg6Hh77c6oGcKY5jEs0JTqeXNQUrJ+nJgVpQJ3gLIZugpME8QBs7KLGkNi9ui/
inHT1sfq89XmDbNNl81JVT8Xa3qBn0KPhQzwKzGYVE7OqJzMVuWwiSdhsUVxsQny2UKnBtnqi3VY
+5hM8s9H0BaY1oWu0Qj9HC+Nx6xu64I5PPSx8Nz3k2dUJvq8CTdG3O0LDhlqYa3ZCKspQxwjB1l7
OTaoKyXMBI3A0y9ew59P/ecL4uiaTsADkhEagR/vVS2yfLGYdAdl6Y7Y9lqU0EIJ8kgIzxqexUxU
dRJd9c2EjYI+oTc5xNDHKT7V/OTAA/ZzROMy1I5LNIZHvR8TnM3ufKLDRpKAVC86Y5lPUlO35tg/
9E34xQv0y4vqUN86oCAszTE/LZsLhtxhEJYMzFi1OSepmxQFxrlEh53k8lyhGY9Gs/fUtKmQeo/o
dPQ5OukN8zp0PuEGXc4/T/kfDvkfjm2/utG00nU2XMyQzs8N+S9LuaAkUIF/yaBxFASuBiPGpKWh
MJRKFVRdL7g0eeLnKloAxmDrEa4lkVmdON+4Zn7TIBTWF0V8UZutl+LzzYZa6qjUoLbDofbjzZZa
G4psFFXglAmr+oRFGIXXIR+oUIrmqezz53CEdfb7lfcXn6qvx1iNIlzo4nMOUOEaULOLWHICkg+z
nWsnxwbEw2QSgoCdUtWt/a4I8srvP/fzmXHdY3SVhQjsmam57ue7kLOIK1Khx9uP3xUhjBO2S6Al
eW0eNXqam5gGKAJ2nE2ajnMqgywQ41WrTM4okCH0jaZ2IJTY8jEJ1+8NQIIvvuEvNmFqD04FpuO6
nNA+HUqaasyGaeoa+CftdYjQg9A4fDMqh1pvHFQ3KIY+uTdboPhq2e17FKidjjVoGoaLMYdNndnW
ZVZp4lCVHMUdvRm2VREl/qjYr7//rr+oTnTTsFwOCghRNPGpXsB+ZxodmyR9Slvx5wnqB+q2ucr2
zDG+Spj92Vn59KRSGQhKBBerjPv5ScUkG2P+j5qANAWQhfPcBBDc0VT3l3Hp3CeZAlHzZqQHsltK
OR0KRQfhD4Dk9z+09YsyxaAppemcaKiWPkfGVZaaJrULjRKyERWRqT7whbfMrOarnGdpbnTleSYH
UvIEPg/jWAPgaByPsPVnJFnT41TlyyZp3qa8B3NNbMhlxkAdJ3AWfQcgU+9MgPFoWVsdVUt8DCuR
nMAE44uNMSHAKd2VJhOxYlxRssraE+2iwRfMgok1pGHM9D31aYx+TwpGxznaQHuwsYxlKVXLetDN
2gToEbqYfFGPeKaprzLX3JlYKDEXY1oz2XcbRxVbTh8b/WQu7X6WNZJXR+5cy+XFrBZPAeH1RZXw
yysrTJ0gG5p7QOg+rkXLaNa0npUymIzShE0HfkpDMeQBOrLhVlb7dCmzL07hP6vKT4+VQcecCY3j
4qn6vFdUMTPYZZZVYIho/o72kfEQILm7Wjdb1McjqWQRiVsrET2VysA22ARLyhh9kdZT32nzIZEQ
9/Q2Irgkzh8VEyhRi5Fp3dwMAIeEp8Xii/y0X10pvrFLW5NFVLhrj/AvmwmKBYoUpyuDwqQMR6ij
kDEqQ1CDpubZFWK2tDGXL578f2tr8TobaEnBd1uGs57lP36qkZn2WqIXQQ1SD6Nfb/utqzjbzp2f
U+t9QfZ4Ocei2Ba1PR8Wm8e/k98sCItPk2rTae/D/FhKTuDV0h51I02QMpCO+fsX9Fe7v0EgDNu/
5jr/Xmu6CqfySXUQsIfSOjvFC6QUqLk5yKaxX3d9BSjH6smxXAmQMqruK1lOd8PS36sU0WdoSYf/
n6/EmYr6W6PM/NxpWkymG3OOYaHstKe8brWj4aKJLlwkgjPDFaEyzTIGOmLmEn5jE34WRpUGJm51
M6nu6Hdf//4bOeu9+vzY05k01pa57nLc+ngvI8vWwILbCO4NrJ0Nw8ftMtXlLaz22AfHJc9Dj7w5
CbGwMCJ0fnSMbSisgjyem7fS3eMhvcsQvJ86dDpEr1r6Ubq4GwaXYxIJL5ekq0QB08HJtwQMJcYz
Ao9tCGNuoKagu/2gyWNWMbDRVDfEq9Q1h9hyMElqDhCTJJvIgzBzvLSzGeSaSKE6MYdbco1jWAwz
ifBoczfpq7hah6ZdJDF6gzjJLlS9eNL0ih5CiLOFw/xwVGrJcS4bj6wg49ENm3wbhVaFIlRoF1MF
UGCxrizA4gi453ADA5A5V7uiTVAdXjHUOQK5fxXENlwxYyIhoKD3npXTpVWa42HIV5O0RS7UHBdP
ifL1SfUXt8tU2f2s9Zigap9XKcNWEe6VasWrN+lbt7GPpkWYr8F0VXTq6DNeoz9gmt9I6rqO6aYA
tja6Y5T3xjaKc837/ePzi/ptLa5ZBpCguvQuPz49Dq1+Mevox/QyifxpWEAZTy53Lo58175MI/eH
C9jri6rxF6WRxaNOlcrcgEbBp/UHoFVXztCSg3LBwIwU7saeje+zKa8g+l91XUvasILoR53Yh3//
A1v//hObdMpomnOgsA2Oax9/4iKJyFSewiaI6xmPVudi1AGrNc9xuqtzvOI5W1ayZK9m26eQ2Swk
SalxnPLRhXtGU5LQuGynYmDyc1wlcfGSu6rLxMbJL3XqGDYXJJuyBiBnEibzGml6xFh2Km9nTORo
JiuUkXZLBJF9HI0fVp14tqSXHo1OFCgt6cppbYRbV2symMPM6aWJFEXU4RMI3SJgZgWe0NSvM+wa
9qKgGc6YQSd9KW7gJMNCURVqRas+tckon2glGGQqFOCHsAul6HF1xdzoJbZ1hCCyN95+f3l/Pr8f
lyOTmpf+gKqr1EX2pweqhggBdIF5BEyKpwb8EY0f8NFrjBBnJgKH2rK/VjXpF9QnDK9vBoIVkIOY
pi8qHc4sAdjbpiRap68X6xir0DHSFjkMP25Jj+UAQhIkVWfpNE96Z6fP9LWqcoh2RggHWZJelIj2
ZTKy81L2VxF87Y05pCintAGwI3SQPZGYdJaLFjFYP/h2ghIUycOGOIcWM73abrR4dlEXdvsogk1o
msqpCsdzKNoFZ8vX469/fxtoDHJApwqgSfhvNYCGJINuhigDa139YJxiiUFg4meNXvuAJJ4geSuc
XKLbhjgeYPXtc9r3tdePyJJdmaSnKenSIJU5kkBKxgnnrz5ouxih1xeVg2MaH4+/9P6pr3RbtSzV
1S1eoU9nBST7HYRrrQq0hFO4k7jyOu+YQyzusRiLO6zHCTrCUkEFV7Dy1vKo9iRQdUz5HtwQzhF5
GWnLhH+wkB7FtuVNFTHbbuiUntB28FM9eRWXN22vPEoJ+ezKfFcg+zCoRbK3MO3H/LDvqV0KUg/W
Ina4NECsDkge3kMmbknAfY03O67HSejnpb7ayXnMg8xmIjCP07dUYJCEAApQWfX7tH8PDfvPqp/a
fQh5ySCUA5sH5O7qvaKxdoXPxt3akQoAscnf0pF+dYEO3ZEO53jRYHW/gADCLasuLAAIU+Ue7Roj
gUrghpeI6xD5qVyg9BvxpUtSDVRPGgNuHAh4XrTMzqWGrFGVF0SbkZSqehZoMSW9M6ed5UbeHAMh
yEhN6M9IYLxheqy6yNczvGZa7w/S8EWR7FqISamF61vE+12Pr72Vl5whYBOh0SjbTSYv+xXljN9z
YD1iPE5InLoxU1qNCUifodsU8r21NHISwFpvBA0N3+3PkHW1CmGpP9U3DZaZIzFgenGODWzFnmbz
Tgely1Q2MAhp6U9z5mMFkSE0VJ/1dJMkwS5Kz6B5tnEU2OqNM90ZIljmHYgOTCKhiSbIg+vpVViZ
1ZNWYqvf7Ppir4TnSQTt+CABpYFprRJiMx9cwr2YTzY7GAk0OM88GJh2N40MJo5I9sZwAsU6mS54
6UDTTxXYdnsn8ktAP7l1yosrX3WfeuHH8SUXvF+upnif6IdEO/sL5tv6Zmx33akttmah3Dbugg/e
7be8t4Sq/akF2Xy/mgBFfemG1KMmAIMKPMlzqb858h5sGvXfN9IiIZnF9q07qUwYZL1Fr6ffitLx
oqZwr1JhbAayaVpYr0avPJH7s+c0WbqJr6CNFAh16Cl7MKNALPSoSlGQF3/CFfK7hMkJmdEunhr0
Y2mUH8JK7ghEicdym+GIYg62UbQJ1obmNVVzbJS9wyyjJ0ButguP3MBdvZwLtPYDMr2ixy1HRkYk
IXe63S4C0AHy2fM7hyvzHGnzHpYaiJPxWNkZABfHIxsI785Q08YASKvhcNeja6ngQjDUaNiEQjlK
fGmWEp+SrD3Mk7OpIyz2oDJauKM73weFsSF8pKxpLnCpmrp/SfIIC1l5ziUOsfkBuCjJSMtxARZU
DnK/a02UbTpsQRcmUUOycF5+A9u0JTBuhVHtMi67GYjWvg15IKwJIFKnn1GuEiHlteOyyzCthstV
B/kpKRQvBmU9cVpW028Dcmq1jzaNc5rT2OeEtrH6m1ild74WlfVVZn7T+wfyQUoiL2YLlaJ88jFh
gtkDLARMB1HCWHTXiKGnzNxAhr+Z/LZ+A0WVLd+M6MVWC4BSgI3yCyP8pmtr0Ay/isKtbp5Bp6fj
nQM/v6NxP9SBY1oBLjUcWKgFgjK9VSlGKKB7skskbX0QW5ukvh3lhds8J8NrbBjHwX5T6/fVtxu2
D+ZE3dEREzTB/4smP4PCW3c/JBl26YA+LLtecCsPQJkSgkXJN19NX2F2M7fQhHUWCig0zs3CH9Dx
DTgMaKVxl4U+VBF3XA6UKu+i/3PRIQ63LBOkZnVxtM8bZKPCOqRm6sPZs8uW1DsLwJzCxVnZPA8e
0KVHa1Z3jBKvXKfdL2NztgdaE90LTtjwALYBCEai+IaKNpEgm6U3ea6rQ97zxufpLsXak5E5sLj6
JSPhWe131ZpBV9tkIyHMiKlr1O/5WVEHSnhrAyjQ7zrM9SXsTNnwRcvqcRXrj0aHyxLKe3xZQ8ip
Zvpq0UvluCuY0ycUKuib1usKWHZhdnAqODPFA6zNdFZe6jfVmHYJcY0lNFFlWgMzMSFUkpNS6Ccc
IXLCQouRZbWAGWg6Z3chQCLGTIZgGlUhMEpftLTPyxtiJTxEdkTTWI1FtgPTnH2YtBsMY2guCUDl
zAM95MLsoauDYJzUNhiqYjOsCevpU9Zd55MECTBtK/07ZSuLP84luNEcsXgE2U5NnoVG2Q2U9nbD
m6hFCFHD/TC7G19lqW9R3udAt/qFfFnqJHnZNhdjRP5QcdUSyuxKmMNQpNjvUPr1nsZ1dt6QoYfm
PiIDGUVvx1K3Ud2LvrmTjE515X7EaZXeR+Jlah7SCs6Olu2k+B4VWx2w9xt41YiMCOMCj5lDZGQK
GyzVbl2iFYTk/zBYLT/iOuiX+2HRNur4gGFaJfpv8VuiIFx47jXD5qp7sdDycpgEL72NkwENNHg8
M/J2DksYoaHqUTBuzujv5QUrEzanuLuyOrIQtdeOsjJ6yqdLZ7zLO7aL9sIzkVRUsKuIzZEPPTVz
0wRVbfgmaqNjwX+NqrMNGNsYLgreRCeMN3GH75UnjNneVHpN+NoX0YYwErcOUu2R/Z0ws1suuo1d
gLwB42g5WL8MQpFanzDTXZM8xLqzB2zEi2mwx2Y79ptNYoOJuMqXI4aE7UDYL8F5O1uixC/JhNV4
oSL7akmvB1U7NnOLV7BnaY9uQL5tUkwYYp78RasJaXB28NV2S0MCZn3Mj934rQvfs+apLp9b/doT
/b7WTwD7gWh5o/hexnB6FMoCgJHkuG1Rtvoxr6Hu3GfGVWgfseEQ8ryfFW3LILkwcRyDE07eo7rd
VeqPuuuvCVf3M+shWYN4eAYVElG6mtrW8lfTSFKOSMi2pMQC7yEdG7l0CwrGeOV0HweA1XhbL5X4
sodc7k7BYtzI+KySU0vseracQ/zs3O1ot5DJNUUb0tTec8Ty/dyf7CjmxQzwSx/K+M5RHkPje7Pc
jxSQoJc14nLBCKAppSmgW56adb5kl2zrBHWpBZcw3hkTKUAzxwWMtzw6jgbw5qLERzgSnTLgl2ra
beQoG+kcINV7j3Xf3+MGlgTHjZsuepwS5P6TzlkSUnz8airJVZ8favVcPYZd49UV3AuYW6SB7Jz5
vcxuh+a+WI1Ej0t6oizSGKhFh5gIizANEkIyZLHLCsCNIO53KU7D7jmNb7mCOqmlxIBH1Y+huUHM
QkoLYZ8c24GaFuxmnRwP5wi5LTAfHX12O570Gfhxe5VYEDizgNAmIIpaxaPYsh4NLOIw+RCL7BKS
Ffxa22rxe5qAWHLoMXtsWjAHAMl1aX3ss8Rj9J9g7dJJAIrG3WJo7fWYX7tN1pymaMBJ09mnMU0G
LwdF4LczeLTc0q9nyz0tUYHva47EGSwhmyHKzG1h95T3sXKsKgOziFHh09P+NNCHnhDPX+Edqcbq
wsAOaTQ6Fd6DDu69X17V6harbMmM1arqCwvh+AbNbnecGO4EBmS9XClfeCMx9LJK6uZNERGEQ/AN
2ci5g/99EeTTUJ2MV4pSkkeDFnTTkU7qO7g6wukmBJtbNO6d3f+YII+ji9uYEIs6tdzS+qaMLOFE
TOOPvI0uc0gVXHX9qibkpkT3o0DRRTC+0c3x0up07lIekspSTTSmV6LBuapPA3byRruGQQVQ5naO
j3FDFCl09LF7dMrhNCjTWWOfavHcteduuRzTuxGEJ6jM8dVfVfOg87lzRxxbGL04+m/ywTokIzmt
blG/mQ0O6zGCpAXKakZUMzh7jdQx+09zBo0B0J4jp5I8DMuubd41SDDdadA5REGlvbCXG1MlTYia
QE3wfDzY+bGIIDPkM28kzJnISSiFxQvyLeptl2LCfGPgyuXOFzbWBxu1VMSYe7e6FKJ02ow0J5L5
NWoeOkqfgTkdptgacSuODqdq7zu+GodHjvAeKHc4OomD64oHujjX03lgG6b9gf5zA76zJawxe9Oq
1FO16ZEgFkpRDAw0YHAc80LS5QZ8tmIEfvSd2OyWHvYD+0N7btGBp3i9OJwJ4YfVPud+0mD1jPgU
ivItMmhupgutlbHsttmIrSUpM1ZB+9KQRKBECtvD7AAVgLMxm/c5ielg1yG2VDm8KqNG+9Y11n6Y
hq2cY/OyqtvrtEEEw+N7Y0f9uyOAKLXTJaf7b1rsXipa0+36KKpwhjzSmN11dUrIioRqnZ+UljzT
aeyjveYk2K0jLkyx1p1FEEf6K1q15EBWVaDrzyt2+jDMqAz0FDCnwihWS+IfBfy6jWN0mkdUiJ4l
+rYRIVXYwn8tYz+aybkEc3KY21ylQyUuTIczuCh3NFOBVdSO4pHed2j6kFj71vYM6q7JocjTaGRa
pgSpluf2ZlGsOytLnDOChBNCuoRqmCOF2znXWBlAqxcsiGd7tSfo8QLsoVXvu7TDeE+EKwj2hmhA
oobDtoE0TUm46Fg4s2rEmLAuPkt7su3hMmmbZ4OzIaZcjzp1CxGQZMK6/4FxezVeWRdyUk70GA1c
/iMSgPUuLcN1aCzPhFzGCKnTH4J8OPxe6aGO1ZsY9HhscLaJdo6TwKgth50j86OlKyfN/O7itd/E
df690TnQpS2Qp2HoEoJKMvyJPwk6efuNSLOTrqLTxLcEl9i0Nl2jD34Ekx/veLcZ8MwT4cD8NYgY
Z9Ooo5wosmRLNyXyIV83RzUenueCvKJM31smdyvRqnfXIvVWcz3Yatd0Iq5NocOfU1VeRlbgBw5J
z0D3cdDol2CE4S3XRPIqcXO/NOOFmtHtG5bsLQVmpZsOZ4FKAu60hoM+xMWhW2iANeBYNFd8G838
LjPse0ZHsDG062hE0drTqZ5xdDdMC9iJWk5LbJaqoCHFHK8ufizQ96kdsN7GVXXPrCCFF22ZG6pB
kjARyvjqaD+4RH9gis+8XEDactYnDzPKcZGxnxdtcRpquc2L2YUVHwLeJ7iF7Hqqv4TBSsv6owzG
+2ybP2qzf6Jle6/UKdd+3YVwE1fKMm1H1WYlsJITKsV5v2R6kBrFRdtNB1eUz6R03ZoMk6Fy3MT9
QO6blVhU2sRnqVSGeOHu5wZMjQZYDL4pa5J7XYVrzLrxZGnYdODjEi9Wj/eyLx7p1hPmkKQXK03F
LJWHamLsg47vh62t7aeU4mFq7i2Le6gY5UsyO7tGOmfGni+jC73DRXpd8M3lrBJvwlNbT4mfhr3h
GRfNjBURe/xLaLZPsyIOCnC2TevG3xZqRDu9TpnCbAxJsgcRWBTt6sFy0ktrwI9XnGokBujvyi1i
cZd9mvwRqAom0dpjor/Vjr0bYMY4klTHjhhjxP3GfRpnyCg0/lQ4XEzjZbMs4mSsFWkE/J7nJ1q9
/CAJRU67xKDlo2nxyURLaGuIveaUBOdWP9fV9Nhr4wPvYc1PFu8BXp6UrKQkUW8sbQlaE6wOGdDE
0Vd/6uUc0QZzN3j1CfPB40r2ltdRI05LxPJqNOfYNAi5jzI6TnG/c0ZEqzMEO1PPHuMK7xl6IFIw
2G2lqdxEdrcXXXE3DfFTjwxuG/I6bUaL/pKm1rduOan0UnSxEdr4ZsIjJNaNXkH0kNpRvp/zmBHv
0GPfionQCm1CL/qFFkDsYONf+3BWPNBfiSDwuhK+hDkmbyoW9W0WOowL5uNYMljOtG6knMd+LMaD
kttHvZMwHMYMeqfoFF+dnGPW5Ptex5Jt4T0G5BZT4RF/XnbgDR1My5WN8KEQ4gWKt1TAuzsm4Q2a
7oA4WOKas9c2piQIRfO0CNrA9cRtTOYnpkoQLgkpN92k3g8dAgFtIuM7o5viai52qq5oSJTNr1oS
Rrwiqy6wVWJlFdfZ3O1GydJbpPP3LgeFEJcZ8FvZwG5rBwID0sr1ep0+bs0esasWKCDSee+bhF71
ShuwxgnuGIfrJIOsA4oZrJZr+KVwUjCTMRNaIMbwnONdL1hhWzcZQZjRd4tEqp5m6wFNBHDc8Vxl
i7lV2V/iGLS6sMtxPww0K6Jyu9i4CgRXh4D1xdMyVLvaPPVEOJKyGU80qLAse5NNwYsz9XosQpAL
+DjBMhhetvaoaq3lwFzMvq7myCcmALxRlF43paw8o5DaxgXQwQmLMjpMyrMs1PFiLX27KihcCH1t
NtDlobTUYc6KWt40ut2hwKi5mY1+y9SY9q4kHUSXLTVA7ZKdkPq1rFkU5lGyb6oHu8X5nYMoY51w
LiraiZbMkKSn6qWC70gbljXDKuw5V2DmMBkv2dF1Vy8UvCze47zH8AGxJORV57Uto+HFQmlxsVSr
zrFjn3TpeIE12pv2MAWjob9x6snFWuaPXbuZbOcpi9fO/cBh0oiMyzlT3uop3C4RLPfqBRzarlFh
acuuvGvzTuNMX97aabFjhHwhSutRZajilf3DYI7EOczYuS0FmEb+zR1e055CCRwU59pJ3bK27uLl
SKwL73FHV0vyeqhJfJWG08Fxq207FbyUNKOVTL7T/gYn1FzEqET+N0fnsSSpsi3RL8IMAj3NBFKX
1hOsTwlkoAnE19/FHbw3OHatq7syIXb4dl8eJg8i/TdbnX/BijTiJdNf+EzpG+DQW39i+hjZmI1I
AhAj5uXiz9CRphYWUT4wRkzcLKCF3JRPzx/smg+eHj6QS0cpGWG4yzB2QHTrnNEjWYLRRV3zdd5g
EOnaRn9hVQMkMjfpXm8js50+Si9+yk37ZzTsak9JZCA6DqbZsn9AsTKJVGE5yovuaKG+1qGkjqDO
2/uE9A+jfvWZgHlGbLmbNadg6igO1Zp9x0b1yq/zDlQlu7+NMVcPd7ndPikqVeCNUTrAgQ7QYITw
bpb5LSs92F2x8hAyDMIHJn4pUzxS9fU7DAtLBj9l8eOz4Y6TB9XzLmMfuU3YYdvHv3gRCCU4xluf
W480ZBxEwxzpaOOzLjWqvzdydpEVHge3zvKZHYlk1dUxiwDWjPnrscFTzdnTtNelhiDs0hOg9tgd
AT6sNqjOhog9MQlr/fHmGNZUdvLVYFIWB1+dfVHEUHDrkwV4U629r4VOyc5WwWMX/6WT/bxOAvHK
xbjjN1sz72lNQEg6oOBczf+M7YmLdNwR4kx9HWh/Sti2elrNjUvnSbld2iakktwNIW5TX7lGzQyY
xfEPnsMLlge6cPiPhp8+jV6h7YZ0KwwbnF/PRTCb3eKOxmixh5N28ZVNiVLrwGFFONB2I9E9Nqre
/epUz6R8Ts7Y/8YGnu3SSG9m4/2NtO4GsI743/iO37A2bK2ggRzXNX187UoTNAmhi8LsriT76fhy
jqKR69Wq29DHjRstvJX52ehivW9dcHlUeytnNWPKDcuNomP29vsK6gJYFefe1KLJ04FWgs1xPOPg
Djmm4p2a+l9rtP6ZpW2GtCSC9MhePJ8/ul6S9yourGAaeW5413XPAzi5sI9phLFz592oMqAW9ksh
0BaB3Xs7Qy2YyDrnW1vtH7imVlAtBQ0zrvubNwYtCroWjGurU/Y2MkT1/meFgocoYTvwjnRb9NFJ
0wbaXUAKBF2jnZIlYbddlltvugqmhIB66Xr1LQbYc6z7/B38VMcX7pPjMlrX+tmmGGtCYW0yCxhJ
zgBi9EihC1+lZn0jRgBN0rKQFnib7GqRXf2Gl5KR0eTloToMuXotrLHdwTD6h5EhO8AnALEAl1JS
jxTCR9Sz4Ul2goWIRY9x7MfEyNcRdcR+8uGagTyJA97wAxxi7ZA28z4v7BDq3L8WkTpI2sFAQxof
G4qPgLZN983MJW3JkiOhGIAtmmtgYZhCI8Ha3zkeGy/jndoOruNXiMaE1jPED7dIv520/cUo1JEK
aJjvOo7nwYwGT39ZqpbKMUsQ44DzzmoNeT32P6d2uk4Ntya1eRf12e6jTqIN42I4icXzA1p11z0b
wYaasPyZmt45BO7R0WC4ifkqAxKe5E8u0YK7VVQfhUQfJsDS7jPdvnDIArQ1IQZnsj7pXYGVmHKK
bhS/q4ne7eNjJpxp3nPOEWoin+1BAhwwMW6DOhPBtsKG83PoOsGp2fWA+xgCei5U6M64XPBL2VGs
iR4s9l2c2AgkHu/etAQVmWOEwPRSvmfx+CcMfn3sag5aJjQoIbkR+ZOONXKiyQ9vbGRtxWP5al3G
LGFMhXPID10fRt7WXM/NYBnWm8qWMKcUB58Az5jRpD9GnhKJGbkM5llPko4A1aGYr9yCqKq22ody
hd6fbJV7lO7Ud2YqnwVltE8ZittQmajqMasomBWrbUsYqdOxokRrb2lrj4igHiQrqlOsGh99zXmu
po0urE1BSrySfasdgyOwykvJtk7GXAhz13lOHSoaW0MgbPQk0GxTIZBxD6Te5yl1K0ooGtT4DFDu
KU7SGCmR76yvPI/OuvGgi9kJBgoapmk2nmNYPRW7uOeMb0humIz55A/IvDA+ImxKJc6wsb09PrUN
8GT8pFnyX7saj1MpZWSgqdBig7c9rdLD4PXt7qtkS0qRyTuUOA/cTUEHrOcOMAG570VluqHYt+IU
vmdbV/njUnZfHu+iCKbruhsHQH0soyKXF1czmWgnxnLue6ae1P2M2+wlzVhCVQCxtQm2bQ7oGT2F
Mzzuqg3LCgYeO2S1+qD+5gHhSEJI0/kcyIj9sjA9G5WCcpotHFMdNBLNtq5l3fK7BsgQurLoKDyx
jmTJkrNgurvOYq/g9lBUS7Gr3iXWpXHNDw30/SJKeeU4xpA95p++ZvasGJcL/ZeonlyOefBmWBkv
7CLZIm0RAzCl7Af1t8L3TzLPcaYNziMGiDLCYJbtqJzKDosRv6ZT++bisIT4sxWgjIkCuUlVm5F/
1QYve9ssx307WHuXVUuo1SXDbjfdCKcZxyZushtQb1UVwyGt8hfydDPoaEYJrzHgi3JjN32DJU2W
Ryn1Pnurr9lDlsQ3rIQ0tdU/l5lPdtEVKkoTk/tMxU3Y54697U1sZS2E/CA/AXB68GjeBNpIC0Za
V3vMwjQF6lwRzNjv9ri0nprFi8NRJALIewy3eB6ciGql95QSOIjD0ejOezEy4mamM/B2wk1r5/G5
GxQaBjachPhwDxbqmo6kTkz8RUQ1cRPMOV8OrP3+E6/gkL4OsgNcaE/zCc3Ivprxrp6N+lUTlJvO
Deso9RkzKz97FclsGAd38wAdzSq4VFJ/ZpjjtVYktW2xWLe0hOKSzFT8tMNJOWUfTAur8bzUeCX4
pRdl1n0msw+uAC0Qby2USa+2h+6fNm/0LQE/plS4U1Ax0CdhdFiJnDAE0eHkjeiwxvI2ifLO8BxG
zhIOIt79yMaLTCevecZIZoZA1V7WdT2SQnjRh/s67c85WhAM/ZqPbuI+loQqcR6ZylCsram6eF15
0xHcMwB3Ho+3X9Tc3k3WUmufXSo8yijoM18iiDm7Ok9pi0/nM11cS4PG1PVMWA2G9SAXzoes8+VZ
5GFm0cKit9Wb31GT3NvM6Wv51ghlXS2okMxqxl5VJMrYjbuDa55dr/wQ7RwtTK+xCZ6eRqZwa4Zb
gY1TFMNubEg7EuiWez9yw3VrLYp1Pb562gFrlrGTXJQhJtuHDMPwXtSlPBoLuBnH3sq83eWrM9j7
5RWFUzO6sBA9LphMTiGD4HM7MgnPy/CmaLpnCYrQ6ZgPrXEhQ/o1l0qL3FLdx5+FtPKowwEeGSPL
sYzyC/iM1i9F1mVQipLpzjOrs0Ku0shj7vU+lOhToU5jzV4YZXNYWtZHrDtahVnFHXm2fT15YzuX
7HrVdJHRDsOx8QqgfMK7+fSPUqO9QJzNwIBBJth2qoCoqWTkGgL0Pp/g0yb8CG+dPq3eyS659CKq
8dAjOzyOS7L2kRT0jsWws8ewt7OReib3vUn5YOgquhdOrDBxNLz23NdF5hY5VbMJKEvMTn3b0k7R
NaDJhRG2pHQ7DVIFSDo6/2I9dGFbUQyOVERp3UkUl7GAjsvM+jjGcKNqbbzqVksQVWrFhfv4wS9p
oeI0hwtvr18YRiHRMernsWCr4aKNpgyL3tDAC6o5+NI1UpV3VyscnIKCRxAIzOFKxMepr98Tw5aX
ShKfwJ+ndQCCq0I0VKuOYdYlXWT3VrWfYPY6DE1B4nPRYUDXH8YpZyI1vN2KH/dSFINxojIOLYKs
SGTPeHxmPOcEqGZnV2fzP72Uv7g5vUjvVue0mSbdXPNvgBfVtQRfuHbE3lZV/hvdxbjZAqpHq3Oy
WBkzG+Zp/eDAO5aD0d9oS+5vncR7Q/Vw2PHpYACBLqXhOJvp4u3YtJDlgmqTteh6XChbr4GwKhmo
RYm1qb3aZYPtTh1dY07OoMn7oHKQJVmMTeeMf8whteyHxaHZQvQUA7h8ERFLfOc0VE4fqszqA7NC
W3e4mg3jWrEK3aLMIycpQ8ybf1tTTBwxHTahPVEaxBtsC1Q34WRXD2PcjNE4z1040vVRKRTElUe5
IAa206T50svqX+eueeiJicEozrkOY77z1P3Ueff2OFihrdUn3H8p7VMlxsvsPkmb5WRqyQfO+5r+
GJRHrzS7aMYiE3QkBDO7+ovTDN/EmCM1T8jAKezZVbo3gg1QmTPMsZqHE0unCOq6NkxgxIavs7Hg
d8Knt9KV9eCZnKbTKDcfoRENFq2jmYPJLMkZ0dbORYaqXCcc6mm+FY0z36rKftZ7l2ujvYSG41T3
//9/CyDL++QwlNCFQRS0vN7XgKfPeEo8t71vx/WDzYe82T6KG5hYOyr1vA8sFPuhM/VDpg3V3jFA
7cKfVUd89/kOUibvQ7p1QrV6L7hRWPPUQJDG3g/0HHjjqowlWii8IOGzs6Xmn/OUtigxQtqqOYwI
mHy3KxaKddaYiNj9Eak7cHErw6lysT76RE46gWhII5oBN1wPNFce/LoxTwxS+zadsQpYUL1iHY4b
n7lJrWy6p7r5NWMbwJpKe06GJJJ1Z8LpzMRr92P1XR1azmygr2pJCPajF94Z/CH9RcV8a/P1UvpY
W3QrdTnuVvGgL+mXlNOekc1lO9yPl81tusb9dKaDFCj+BItYd975rnM2eRSYjy161UrqAdPsvgwm
s36adY+OqK6rWC5zKMYtqVbZFvymKu1Afd2fTu8BY/6Gn7uRa2JVZz7SGZsf6EsZ955vZdSgxN3B
MgsUr83PkVbLF7Pade0Zl82u++YfEAd0xh2npelOUzG+5Qjt5xxblVdh6VcT4TlNZ5hJLPpWewuI
mhqzc9E0d+ALh10u6TmyVRXFgoVuTKSIGbC9jCbQ3b4u0DJgK6ZIP5kmrjkrgSZbH3NZ/YnNqZH0
qQjkvN2qywua2pPVpvV+oErZyzDEYUX7Yk+wTyiyDmzJhdWbnDdnTjfydOBWQ/KcuCn2k64W0dQt
Z8fScA/UA13IFlAWlwq9BZVIwbhdUHWG1dR3Zm68ALoXYWL5HyRlwjbx5xCGu4bMxT9mqPI1wnTH
m6qCLTqJKGsGgz/e8cOhZ/s5sAfSSnc9eqN5LzfEvzGM9OoYOO0tKv2IJyW8hc2fRNEZPTD8p17r
YmxyPgy+dbtls/+4KZ4nLmq7vpLUd+BqYS3MprRtPl33pVwshgetWqE3aOc09R/dcpwPuY2FoVrj
YNw8kzkYGc/Ql31X8OVKmNq1vHquiaj1Xns2hP+Ew3pfS9+968dfs/Z/gJClu88Sc2OWezfZMBow
O9zcTN7pdYqAUrGiKHmzcGGg4826YpJ+58Nj0z5PH3Si0lxqc6tEMoQ+Zi67ickvRZLZGj70oX2q
GgdUN/u8bouwuG3x1pnyzJninxeVR4VZf3DdfcEN0TL8YqBtuvxG1uxJdxJY9g1rWQr0JmAnO83F
EwevCC9Q7rkhezAcQCW3+ao2uA4OXuDPXDrK6l2t+m8+l7CqBZczkW6IOJRuE0CfZhhBP/P3yVSd
XbvB9cPavedv36wwys3y6EL9PNNyzQQ6GFf2UWnYW4u7y9Pu3Zmg/HhWdk3Z/tC6mgEBJLhQr/Zr
l4idYFF3UQzo9SrvIKZfRJqrZ3PIHuLpMe/mZY9+CKGlWV9VwYpItctjz7HVpSQceokZMG4xV+XX
it3trnJHjR80XRcKPkCkI6CLPnQcfiDAJjTxsvmcGvEeOzlKFd2g3RKHSojxbNENEw4IcqqiB2fJ
9LfJnLY/3X4g/ETDG4RySg1hp7jxi8SqOSjKhKrSgA7XZYfS/Pv/X49nn9oxXkycy/7DiKeUd23p
v7BFgsbkCGzbXeRrtMc3a/bcUkAbDe7j0g6RpuiAlTlqgTfl/1YTDCR83YuumWvUUly5V1ajH4rC
/WRTxoLJiY9tjC8IY5szsoCJBbuS+uCslCT0I1VmGjSZpPzW5/xfTJTuQy/PDL2gduFF4XPjqTK4
NW8tA4TEVjcLFIGXQXxytNNm6qq/uPSHi2nDq269x0VHxjNpq5p4eGSrhr3iw53nlvtX86pkTY0m
QMJdbMO/6xpBlzxEMJo0G3kzh+Qz9iS4I/x26WqfKo262wGCaV7+M2hXkk71K7LChpafUqgAmbss
S3zDjfcPHXMdGmo+rY9KaX7UUwfP+Zs9oR31SAo8II2V/VTlYNOQU26SQBEUVoWD0gOkgti1H9Hf
dCzsO2N0EHpy7HFrcc6zmSoYp/w1XYtWnATC8TTpobntF1fjG+ciKT7boo2CwE0nn6nmvLeobcsH
ouPlKm1mTPfgNMZ7PWeva5Ld4m74TXMUOE8vf1loPUh7Yd9H4xXHM4NyucRs9WGf5jgHFwo7ZW3+
zloIZQa4rsJo13JTqNWpavTHslSXxHPwvibdC5GRVzBHQIVwtepzi9QyO0C4638SBjQkzOoFZXM3
TrhlY0EXrEBr9bmzY/H+yOTLzGPK0u2DN9qXakHU5BKWKpXlW/vS3djwvIIW/DOML93gut/z3t6h
VmOyqZil1eZfNY2zNT0wPUPE6cO6vWVqaYOpp9K6mOYPrVK30u4PGKX/KHMk19Lo4VSA1Ozj5D33
1jrwuJkgfywbxDUJS5iLuM9x4DgtOHOvIPRU1SyU7JZnlrKLMX/05Pjs2hgNzX8tG4zLPIIE8yTD
sA8pfBo+rIlRvnGKja6JxVIpJCUW4UywDiRfaxOMWWFze1iLY9HNKugNftdT34S1buC7YQ8pi5yi
nvUzc9MgZsx7WJlkSy2Fz+obD22eG3e2ME5pLY7zwh1cbXY7DC7t2W4vhHX9vdfiKSrUiIsvn3Rg
xTWc4yp+ln7MMsr6UEorovpZ6YKvqtHy7dqgeVhFpkU/1GbS7qTdP5mC9XReDtC7B0ChMsUlrbG1
ngY/xlsIoATW+rHQ0g29XLDCg10zwy0DLpHxkHWsaluJcUbXbraKI8vGO95pwgroFd2vEyMi7qOr
FJ5inbs+OW3Jl4NPk4vVm7LwE5W+VNemKT2W6uxc1iHmdZmKAlERQ5DYjW4Kgg/fS5hW/t4p2OFp
mebsSKDxEtk8lv0KtFeSYAft7eMsgGbrTpS/rGbIZp6nqVipOF7lvzh2cF9i46n9t7w5u9Imu/Oy
lFRI9oNp72mYxtVBbx4QjfXg5uKZovILCu1e6fO/RhfYlvria5gxQKQzozjpYXYnSnvGGozWPo5n
ry7/1TP1j5MjX+12fKl4mYRtbvJ3EdZvaenPdteSaxyyL9MYggwG4MGQXY0ZUhwsa+Fz7ZNHpcq3
rnFIMCXtvCscigQHbwSROxyWREO5c4gddB51qMsrZHOuIs7anSy7/+6LBE4jCn9DZ8XsP9gxb1g/
XsRFKMEvVGH2bLKXIe0jUeA7L5kiYMyG9HVzuHq07nRg8BExqETy8hOQ05yQs7pv8+GOg/1C+h+B
ZsPIrgBxOTK6vT+2v4vl4z8mDzMYmGFw9g5R20KfTWlMWGzSBpPjf7Upa7vMhWqfVfNrN5Hz8Ow7
zTbtA1lPnokSEHrV+4RteU2IuOhCndtzlKVYnZXOXJ+WyV7rRjIcBZZKWKm7BOGOJ/i9tI+Ng0li
GQecs2sV9ZX1N7XsWRb1bA2cPOtSsDEeXk1KdujRBYmORgC2A+lYDwzN3G//x4ar2wlKX84Vr4jY
BxwPMKZVPd5NB48NUSpwPrP7bOPjS/Gin5Ol+/GG+NI6hFH6mW+PvLqM45x37YMCrhToEOBy7DfP
WWnccVYG1VAGuouGjdW0ljK/mav3kU7GO/BZbIJQpCe3+U/QO90NLB3bHgth7DrXbOqyiOOPafWG
A6beAyi7dGNBJcF85oFVez/n46QBDuqH4s1uxM4XRPA0t07Ctu4wqk9Z/CjcAUOYi+DZaBqihvtm
aQ07gj59LG00ZUrZmDVfmna9a3LtQvo5aHL/blzMJyuPt/bVONLS7dwaIaqXBdg02v1m9uNlv1Xl
WZyNQi/wgWQxoYQKm0r3U2InJJXR8hateJeMoMgirUm5aPvuELpUOzlm8gt6A9CDOfRh6TWvuZVi
MkdG3XskvQ4Zyrfgt8Jh1vCYU9Qk44J6H9j8oky/yVNSojK04KS1guYDzfuxNfKipuYGc8ZP56HO
TkL8ugWG/6Yaxe5fVgzmqVUHP3G6fRZ/VwzKXlcz7usO1WhV2NZ0L2oWbcZNLoNG9ah8pJV02D9b
wwoWbjRS5SPt61VxGbSe/6KNbK9aqpegYTgkzctnC/B0rZUY33VpBUulN/z1+os+dKB/+T4UNHlY
6V3bbMdpHFHOzYZZ7++sNdUJu8xfylzu/do6Zm4VlfFIgUvyA5rQYV+ug6hLWA1k6EZ23n0pV31Z
PUscV76WjCfbr2QKitIK+9V6WfoaG5Nb0HI/SGx1ifvQ9S5GO43lj2ONvBz1m5VzA69izKXKUJGZ
+z/tUkVJKxgq8fbVNaoRSSQWW3Jn9/ZH2gDyaZv4sPT6uUysA2oYjnTVB2LpXxiuw9lvvuy0eHBN
rqbl4n/nE19/XRJdEgQkfXQtti/LfSJoaaq5mqSVfFmwdLajFtjuTNkNcRjHICTTVUjrTRlY1nwY
bVHve2RVl75QxuUPxTCOCDnxmRo7TChONNp6Rc1ao0W2KqA4VAcIRVfD6W717Bks8pIPHZBio5k/
Rs/mz8hZUep+4gUsgZt6ejbHmcNCjXsLj8Og1Ferc9w0xsXRLJh9/hUpZj90HQq5soNViLfYakKf
a9GuK5LHMnU07Okdv1Bl9juJm2opEQ1X5BwaDKy9vnTrMXf4N7vYOvukuB9zhJFhGF6WAvHTJqe7
TeuD1wWaqGmypOaT089+tWLKwowibKX9LXJ2zSMce0cuD5RbkMYYSZ2W+cCpWEi8eXPyqOVYg/Dg
3DOB0bRhNfj2HRTlcX4nl/NtlsN7W5D6FVoz7VLf5xrXVwvvb1PBy0JqFNSlF2nNkopuoTTOubsu
nIJr/9eVLXnKeDph4GAggcQVuXp5taVzHAV24Jxl8zXetm6EvhunPLHw4X3B+XVaRPpesVWlZmSM
ZjxsrUl+zqqdn8JH/dIG/pO2VTennXGX+4q08jB/9Os1rdwMZ93wOK2GAPPo8lZCuVtakxC73dyG
uf8vA1iyp1Mgs2nhxF+4FxQB625RBACSInvxEPA4XsNqsj7Au4ayK/JIHyvCc1ikdiIlh+vpczQ0
CH2OdZjW9l11oqJtpSUpgf5WKG85AMna05mrF8sbn7e7M2PhBMpNic0n1beVU4xnOjCDF4z8kWdU
10YbL5YTUzVGFTnJgLs5w5MbW1w4oSKawNcjqk1x1B2IxXNpG/SL7i/HysTHPKjlyoa74gvXPZsG
qciyMJiZV/kw1kW3B46gcKL0odGVVFslFn+flR/Om9EoxvlI5zWS2cqv1XJo2y54tkXi0TTXtypc
FuUGqb1GafXupeZ8qIGL72wjZmzEb6cX1ZeofDeoGV75y+JSMVQWjnJznuArrF1tOzbVqyb/cq8V
ke7q77K2wrJu/F1c5wnZyvY0UK+I3Kvdqd587vT4Va7/T6G3MzOl+ltG6w2jvAkFtfvbumwql8+H
azWVdgBtTS6kM4rCcVnaI4I8v7ACK1mFJLKj6O1vTLBOiPxSiJUYyoToYyy2wc65Cw09c06xji21
SfwmMKZ0OZdr+Z+jSurRxQc9WtO5e61fNOVjHs6BCFWbbJM0M9a6Lt5zN4aM6WL0yxKFPVxheFfT
/CTqrrnm82c5LmuQsLnbtavxOYhuDbjaFXt79f5TFbq5BhUhKqid3NtxTlh0pd6+70REceT9Smsd
mQrrl64rFry4dEniUJfZyjsc5QP4Mvq3i3p9xrlZQjEIENW2DTpZAVrayDSyAXIQLtvM/ls1Jtpk
KQSTELWeUgRF4YxBM8ZRr8Y/yZ7nWMD8wUjyPphMtHDTzqrnRWnAFNq7en42WeI8MQJ/E31JdpoN
UQhLB0zYXsNCR88Fx3MH0yKUvkM7t/+pFcU37W17MPrylBgmf2CGZkh/KU09g3lcEs6cTk/GaBn9
V3YOZ316zqeJYuqS6wRd5vVgabtUX6kjzwpIidPDIFYTNCUm5x7dKKrhQAjbqcJsTACh9PXvuBXv
5o11YqJhz1pJVjuK8EcnT/rqo2RP3WsmUzTSjGfHYcfXcsnMtC+pB5m+ws91CXJpJU0CJqsn0ayn
brAtrrn6h1uoD+6++HPamNAwRoMjNQ9iPyEESr09xeVqhBZGeCoZ2680rz6dlYQ6HCyb1oTynZZu
J3Bk0iByahqzDIfBZLYnbR7fRVzhnqu2MLJxgI/F5O+kVVCZj5lVbL8w662cl/+4NmJ87RtvK06+
akheF920/rjJRY6PH25gKTVZV9XJ7pANNQYrO4Saf3XS9W9ySG34tnwvKyTYUhteAVDO+3WEqExo
G23OgAebPw/KYeeE7Q0oKDMxAVybts29gqkcjvyhgaNXyb5sCFxZjvio2I1aJhffUe9e43r8WNP0
6tpzEcCtOOCk+oiN+tOO+xhIuLZv8CGa5GMJZfXQL/t+CjItDVPznxByOaar+JpG+2ma52JzgPLz
DWbL2cWXOC/HONWfMm+wT808o+MN14m9IGFtR4eDnAZ609/r9aLtjZb9kL3yhCW1W+DDKshY6vML
9Qnpji7hN0oG9/3AP392aAxmA/GCenpoetbWmmrjXUZaKG3kIVtGejxmrDdm0nVn1yS9U/RAJZwy
nEsf08FFmeIG06U98HAswVo5bErN4twZbdhP7DIcIxCUyGFi4yKsAQlv1p+y3J4qkiB1Sd7YiMny
DmL6KpMX+FzfltcTnFFDvodQc7Z09LIU89B11GW8nQNUxar+TvPuUjyvEZuqOpq75QfkEl3SPu8o
erVM+6bnWkkUBqXISGGZ5Qa3ZYB/Wdia/NbZIVH3VdW/CkbQS7UCIl9bVAHXUqx0Mxdr6rQeWpen
b1yYiufuax57EC41MuAY008IAItaEZs4vOPxFYXm/lp5480PRp0RdopH72RBLb5I9loUzsQXcwRw
ErcFiGzSqpZfHo257vdWO6xXs0iCevatEEDOj+tN0BCK9KYSdvZd7dvhiEwMgXhmlaRVrC4zRYLM
XSduxt73ZHZm6BT6zWN3QjETSQ17RiBoJ8pDmDgc2loTO4hHCYF+iMmkS5oFWvemp2kdDrnO8JYq
/YJz7LglIPPFlydaJH+NmJGptHg/ZyY36aHcYSRKQ1TSjt0Evu5CJha51hK0I4mhtNG4YCUdjbt1
cyCtrTFsWLsRD91DadqfdrZpe/JuaPAtu431gYnyL2EzzbaJt7aSxJ9Ypx56aA/ozDjKOteImgRD
BrqRNq5Eb+c1ApFq04JXPrXbcIiL42uqYRVAmepYJ8tL8zSOfXKS29fFLvS7YuDAKwyGQmvSJHW7
pHKhxQYT/EegVvIWWxw32YqKlFn7DVBTL+9FAh1hVCU72SX7qEuzogp5xuNFcLMherrzE5dPzX9k
ggAcA9N17DiP3Tkn2yFrluT9kTAUQcGiOjGJc0Po53+VlVNbhBUd/fEc9/YLiScrtEr5mLjTxyDZ
ZSGlVVQZDpyzsqPx1I9KDQtQr9MtJfp+K3Ju7DvQxW+j1nCF8xJwRax5zequXAAj4f/mrqKxpp7B
3u14f3ykQgBEZQ1ZYf8PdI9q4+yznwj5zDPfcewf8X0xdNSo+I+qcOgsNyV5s1vrere++E81pEhs
HA1DL+8bkd65tk2k0NP1oFWFf8Y4wKsjP8mBX3hWut8Clz+SwsISc0q7fd1YKL3ORKjc2EL4HrOS
E2XzYRDWEQ8U+HW4W1XCvTtd/f96A1kQSlaGKGNB2EifKx6IoMqFRBhKjv1UWwGWS8l0u80SgAHs
zH1ahuXDxwi7t8yG1nZRhdPQ3rCVk/LNfCb/VSBCiviCAV8P+8rUWZbz+Otuvc8aLMpl+l88apwv
PE5wiPjoMMjmweJ294yKv5WZUuI5vI9CervZRGnhTr9tYj9lBmcozan8GcZvhZ+20CYmZPeznOdv
aocA5knjuFTNt56hQ2NnoiRNlL+zbwDW2DxKVJdDWYdUJtRBrHE4WDlIPbTfnscSVVA99FBtNBqb
2xEQhgT0zz3LVPcaVzt7du9F0p8m7oibcf2Rw+tREsuWUxqlA11CE1MxV2NHcitu4Qbagox8BR9q
WD8BMPPl4B/HZYSQfnZXNgJgtqO9O+JUN+xlYwvLS23KvyJbsbZQY656v7sY5vytjOLU471CaR5+
ZxgHx8VEd1rLb6IhMiy4QO4ryRLfMuQ5t0cH0rWvwnHkdwumBfs6P9p3qL/kJOJ6XUkPwVOjuKty
n7l4gG7J4YA6K3kwP3nIbcPeY8xAF9rCAbyys9k+2i0bqFJW91Qgwz6w9aPb/zQ0+fDPzSeSIPr4
AUQNI4zO6ce7H3Me/yPdba9Tnz5T8U4pGq84t6C/OxlJhZgIV4omvMUakQ60/8pFfmgS+SDL5pfW
h32o21+Z5T5VeORZKOKvl8uvHLlC2+XFif/H2HntVo6lWfpVGnnPau5NcpMEuurieK8j6ciEbggp
pKD3nk8/HyNrGhVRg6wBEsoQ5I6h+c1a3zqkFj1RR0g0I2SmEU69KPXgm8lecSHbCo8RCIYuMI4+
odP0vAR8qWurFJhJdz8q/3MaaY+ZxFpZWi29ODoqdw7QjR+MPGjWsC1ovhN/ofqrUuXBw9+zmA8d
Jmb9NnGRrhkcx8xNV4PW2OsBJ8iihmREs+iR5l2Pn2YpddRZqG+DEHd5Ua1YGvukkH0w4V6ULZFL
+YwNaMMfbQCiQp8QGVvBvvIR1o7hHd5WNt6zfdeDXJ223HbQ2I4I0U1nq6f2Q4Myd2NIAhrKWQGC
AFT6k1j0Izb1Lv3svQRnQgpdQjODCl3BBteH6F/nkLzGbZjz41MIzL7c6CjmGav/sM38h9C2haEj
hVWzhM46ewggF+OQveEzuh8Uc3IPSUyf30pPKYiE816qwrNSanaMJrUGHqAhFZJ5/ZVXPVGt1B06
ZeKKLMyRYB04H1U0PpR7nHgd2RkTIi5XPBp+8ZS8d6rwl3nOBNSquYx1lTUuWkZSyWhfhN9r69Hw
7scxey0n746jqFvRvoIYoQltCaQFVUG92/klLgPIS4Vkn9tPzT7W0Rkw2Yw4TpBGDLP0IxCExur2
F+wT2l3i3nPVo0lpnc0MwsNUW9I8twFq/oDAzgk/kzN2y6y/711CrahGLmWufRtK9eWGMXyhXMSY
KNpVI/X7CmTQoi7aVanMTRXwckxYcXy8/UnVt+u+RhU+4eoGddKa92gC7j1S+RYdp+oYcBkVZb4n
DO0yYFLkrXJJAtzFZDSiWrKxAA8tO2n6T9Pu54RfGoq2cnjaZ63SbkPtxZtgmLD/FVfdCtjRaAyD
Ivc1DPPqOKBGj2oWkE1Fn6i/Nyr+ChwWXoO50QUUyul9xGHVyjPXehtkDOuZAhsZvuSKOxHHoFty
hidG7+L2dlCtqfG9iL9HjA4XYxk8Y25lPskGfv7TtpLPRWafequ21yNXg+Xgu9eeDAakV3s7oCUI
XCALonaP3NkCTFfBh+FgP4Cn5xsIf7giHGvCWjdWwjZX9s3aquBe1PqlVQZWN9IuwVEiX6/xvDAE
Z0XIFLtGI2rrzUdEz4nL5MnWST+oLPlMrsoulk2zShpSaXhDJpyXm6rhWdLe7fAVAyDDtmPF3RmN
TfknArC2dlXL+t90YkC/5VPRiXKV42GhrhxeyI3htXBIb3OHZVpSK3R9c+8QzLY2Z0ReOs+Y5ji4
pdOAPesV8ovYxOfn43BP3TWCIpaGprrPjcFa5UEB8kpAo+BFeU0ZuC0cK/LxVGxZ34dbtKkw3/CZ
IoyScGaizUgjnmoo52WGqSeDk6LysyzCH3E+fiHbv6QmJh+fiEHfqy9N1z4kdXTnZIpCC9ecy/m8
MCSoNBM/N3Kl+XRHuNyHm8JOaEuNplzz9DCdWAjSjJyd/XguR/fg6GlBIPYKrCn4qWnt5f7X6LEX
tn2oAGGwyiv8iymqgX6MQE4l1wQUSOZ0F1T10Kjiu1CrXmLL3vp5mmzxp7COM3j8NQUt7Uu41Q1I
lV28M7QC6XmdW+uajPhlGWeIhK13tjoNfGrJ8q0nZNtGihSOUbMqx9zddXKmGRFLsPAEeLAgxCGj
rKDcpKm2ItrehjMIY4cU9lUpLRIGy89OTe8OO+sqi74EsYsL2h4EQhYgd6fk3ID/TrFX4eUY7WBZ
9U2w1pOba/NmCOS6oCvoGIKWNqCwzC/RgEEi4v5VjRhpUd5VWx0L4yVH664Su+N2S0TjSOpTqoHL
NXwYO2DcEafWkwd7Kb6UWGDhzVWnmkuXL7T0nBcSEZdygkNfmd1DAKENnzKJyVTJa63U620fqX1R
wi5wi9JdjTUMDwue39RD39LK9KVJu+nJQNjDJSMNDcrgQvZrjTHaRtbNSxhFBy1MvVf36ECx2Mat
Zx5GeD6r+LEyjOo9iZxr2KbR0fvoYJHgWMYailxG7HuLdbOp3Q2QAYtUQ0yUeckaY88GlZZ/akt3
2YAwOJiw7pCHBGKdWdElb9MEhgIruQCvLUzDl6CFrc0Lb1Cma3eGxaRb5NmdbwD5d9oumOG36ZaR
0hRXbL0Ib0amgEYiGHSUrMog78hHHS5Esced/oFm3+UxWU/06gAEWTXHUD54xVpzH1n3QljFyccc
toLSN4GldyJwJsmtsWjRB3T7aR7fwRfmk4Gc3SzrbyCc1RLgtc3qKUaqHyqCSAN11ul8TgivlkRc
aufEpeZhdGocq7JZDUX7YUAPH0jV3DkpE/2qS/VLJSlAETxxU/Qx5uNhIOrZKKaz1GkptGl8avv7
lrFdHJkvUxtXj4wIsCj37iktU452U9viMA1XFaxxkinjYRuwgR6knJYj2dWnXJjf/T41d5oRCzSe
HhHQKIAWqWNejQo+0kug/PqeZUqwLmXSrYlV6xZ+qyePAZL5LLYwJYQuUdK0xWUC2sICTHmUA7tU
u4QxR78eHHOys8lYuYV0MdCTbPOCieGgte5t4jQ8TozaEuHtEjbZZDihiW49dMa4K9srWY8Z1jAW
VxiT3qNouDOtbiC6CDhVnyLxmeNEmqzzVnbNwAT5N8sW07ioxCgpQ5htoQG6IKnwmEB53532zSq5
OmhuAzKp1Bd5Xbh73YEZi3rSX8d5wt5d1f0lU9YtrDLvlIoQLpsffKsi1kNQjOnZJjiwo+3wO2uT
oVqNZLOurG1tMZgICHljCzm+gie5umGbHN2mWRoegxzt0uMOzmPRz6gXd2Um0fcune7btJxOUc51
vglTtfRGYx0ipa4GuKaBwyEpNXvcw0/STixuoQ3/gBhbHlTGbLelUtyKfEhR4g+vVe5FdxZ+tc1g
ZTVchDxx1uRkNzvcs2iepV0+0LcydzXJuaj17AM+Sc/l2XUuG2inH96EZTkDBxqZGVRJ9nDb1G3n
+C4Xc598JTXx2ZOoQDrdPMG7gd6RQkSNApGtxhnKNTlcYb3QJ0a6PHHa6z3NXTwO2tXNMGTpdXUk
EfZCFeZdEu8UghM4SauMjyHFNu+v2mGBXQk9ePP65NFvMRSZlQ3hwoIpnnbGDz2hEwn19tnQq+4Y
iNdmFCkQ2b59iQ3wCrEOpSljIm9Dgkp02Zwbo1xn+I2XKNyaPTHy9Gd5QZK31Z67xhzurSygnoFl
GwyU45VLl4lzll190UNoMFlRZroJ8qewd9wO5Vn0Tv2ABX2PduogmXEapD+/6QFYvm+28x3vkXmn
a1AJNAG8oeuj+I4BY9Q7+doKK5et98CZmlmfRHKVO9dI1pga0wfPyrJTj+gGhgS4KEabz65WgBms
NbhHeTxurX6y7xydAxIGjAA4Mw2rrqq/OlO8sHB39lZS5VDmmLKH1iyMJ2Q1nVBkF0hcnLHw75Cb
fTZeJrZSxWfin/07e/yspKbfa7kAnQcPT07MGYK8FcdKI9gypQReTOns6crze4aDn2NqJA+D5tOl
uWOHsahH3Cw3WgyrTzTRrXChtJRujSBcAxvAvZM7ziGLv9IpjnYUfhF2QC27xNPRnx2tjtUghKH+
XWSG31/cqDjGWvfMOqvbhY651aPUPcjZw+giEadji5ZGMiE5IA6joagrOeS2P+JmWGSVwQQw+izq
vj8qPaQkbhwyrT1Ge4Gh9XdpGfzQVdWce8vQbxAe8J9MBtNwX4JJEsbeaguOAMOiXlSwBqWRjnuh
BZi19UlcfLqlzkowCLIvBUKIXNZEALOMGeqvusg07lSxascueBjt7AF/DMJR1MyU5EDSzIny+s+h
JsO+WZAqah+bbuUthGTnzXDqgvkw3TgOCSnABXoSCbWncF6lTk5ZoYPjXtY0pn5qnLvaBuUCjJCo
iPC+sTv37uexIojF2f90clqthRJLe5I1/wCp8c4daQMxxVlmSjM2rL8/pMG1SjSi3cvQ7g+6gY4y
CHom8znK0jFAHmtwF3L9ZI/om4B6c5p3V8N4IPhy46N1QudjPOfYnyZ9FqCQY/LYIqruOuPBH235
ndKokEV3MAktHvR+KeEMc2xPpju9k+kxJ2X4INk8UnldLPlVB2BIVaK6T8bouZyyRT7p4LzZzC9V
0X6LDFiwrYcTMrcfeyewDtOENEHB+ZrSD3BQ+lawYwG9yLYmSkS9n/poN4nUOuBXFtumN74NEdQy
y84PVAzTyiv0x77F5CdKKz/ZDqNX0ctm7Zj+ixwIL4AK9t2VKWurFKuUDToEq1dfL6k260UTM0aZ
UhVtwV85cFZgzXYFitTcaxhHpRX6sdE9/vyAKXXd52RcSdc3nqqWgV6cdOEpBZ1XJBLPoIYOA5wh
gdcD+Yy6XpN9nhdqH2vs47zIRGvazCDQxh0OndhL1Ck7T4Ws72Yeiu7iZc0hs6AhZkJLymK6YFL8
BKETTeYQXtu6EYRHaIxDRPY6JL2zNZ3PRnFrQb1iIwhzr25fWZgKCHgtmYOOWaPAIWGWKfm5XZyF
j02iFWSixN/GqtWuZcHF0xu8U9tlj8qbZmHuYMLvDxu2ZtdQ1Gx/p/gom+y74wz6PhM+CBXmrl3d
7WoX+EDU9ebW8JnIw3HNd2S+bl2myxewpyWqPGc4qmaGLHf+sQ7QXpeNSA6dLH9wzW6TLn4y2zzY
ZAP9SWO6h8EXX4SwqzUrJgvyXtGszWZg3JpfBs/prjH6UJzZ29KN2EyPeHYBXSNqQe7vkwa5C0rr
zWsAbcYEmZ0D5NcEsG5Egu/VsRCcINgOEqIVsWi54w8/q9pZO5QdEUc5vOF3se6uhiF4a4T9otks
YYixwaPoU9Q3vlPepV33UrkI3m1okK7sPmwXHQ6aluSWYvWk8RX+Qen5KWppJvw6Vfcm2LyO4nmo
olPadt9V379nCWR8Jsn9FbX30DXdraeeHctq6DFViltbZIqkXss4tX13jGp08yQs9EBmWuOWdIeS
MTVahRqZleinO8/hnottX6wtMzQJMgXKanskd2GQRJc/6HAv8VYtB9wmURcbjH2lhi5VOUca0g8B
aqTPW3efDSU9eavN6ala8F47KGXQqXG+B/a5RpYFYuctSL3nrGmqrdk63T6xWAUKW6H9d4hnSwyu
PMol72GwtwM6ULRUZYqHLwbEe6+PEwF6FoNup1JqW4/ZuoEIvuoYWF762LimfWg+hoHLOrafTrlf
UxZO+7S07ZU7ieHaWE6+kYUdIHBAwmXHbwa1wmUinYeqzmqfLdKqcFHAJaq5CS8QPN31OtJdWLRc
x7uuPzj4wail/IMrgg1wmGvfBwhKovHCQpipUIWzRfNUdWK5dqiUplaUveXBKcHnSytN4frS3oYj
hSqekfLURmG+NQR/1iwEU9e6TE5gPfwFYKd0Cz0BEc1gFFdgaeV1iHHX2r58FC2yDjPC+dCGXniE
fsfdcxwN1AixfkTT2EJUF1eItOnByO7jbMyPPvRCVqjtvMBvtrqZDgttyhqEyzc7INS5idFh2Yl6
syDMclGsD+TUrEaG7XuFB2JKo/RIK8zhoicvug0jwIrjnRVXGXJ4lgJz8aCm7EArr++JDjE2Zpu+
p8JKTlD2xV7rxbbr2XCCXGIBqeC6BwX+M5ydwyLJUMgY7qlt4ctZjXcJXU48RB7kS+OPO9NQOavK
9VvWDWJaFQbp2zRSOAVLmovGfm+N8JHRULuZgmZZsX46Y2m9t+Ak3igrcdOKE9IYRBRFhugqayGT
N8VT1pKorEaXK57wgmOQF58hpnhoPBA0ugFDRWzY9wwM/EOq9G9sEZik6sEpGpPypiS2AWTx+aj3
u0RLD2lHvsvgF5fRExenbtT3MT4lKFllPLFQ9s9m2tTHbmquGLOhQ/TyhVngLmPQFePxZP5PgkWl
rP1g93dE7R7zMtpPo1tufSreJd5Dmw7iaLAN5UBp5UEX3S6Sor1PKVIbWzzWQCYPYoz3RksTI3oD
w3vgn9LYAt/XUWWkQ1rfK6QH+NhbZBoe5r3ChYmgueuWawRYKXc8//xgyFhb0fQ1OzPeqRRg26Cg
PZHcERys1OdcTRm7REF/U14F5qLe5xEZNXolxrPy9Qj3cljSC7I6KEtkUZ4xnrCOb2WMXM1R/nhJ
DL3bC15gE90iviVYtJ0EKP/zg1dVWy9R/Z5CJD1F2YQSKsISj8eSRMvI3qcpfvt0TEdwuf7A6D25
Ym/wjiQHPOmqNk5e2J1Hgod2JqPaHRlhP3SztrfJQAjhpGHpbPSofGZwy43QPrZ+4b61bTlCxtyZ
oZ0evWYWFrOB3cxxTESOENNRkL02lFSW/TxsBlCwRgPKZN50xKm2CBsfk+IgCxjTBazexMQejicL
IKJGsYlHul+G7A2Dajx5SC26OSkCnTP4W5G7WzeDoeP57s0keO4xBuaLG/wV2UC9LHFeHSoHzIm9
IFZUvwiN6U7vOHIxTqSleghCufjQt6vZFN+Zhy7x4gcxGIQKsKxn4AX4wARiOFp8OxW5z6TZIF6t
1KIN3oZgBSb9pnJ1G/FlL4PR9A/h3PzrEF7dSoSACXSxSU280zIleMAZqqOr+tyHdPoZBocohWe6
yCD72Al0u9Cu9T1la7malaBWNq0ny7xNbj8+OiN9MrtkdbVrzPde1e49lMrb1hnG11qPb2TQiXsl
j1h66oNXBhbzPrvcxYoLVFAM3dKsUI9xbxqQoAnszMoNDgyHfaxWpNO4+B5edYG2ZeC+iR6GfFmG
E9cmxYUEjDu8pOUQPNZ924OAE+B2jBHlsYtMl2npJx2/2Lk6lp7aarOVLKMnhv8o7tKkfS5QG535
FTtp5T9wuAG/b4JZcJAPlyS7Y8BcEmUAf20RdVO1apWOBFfNLhArqRdGD2MAOdJhLENMkebsCcA8
vtFH1jPd5L30CagxtwyIT0xxksqaD7ptDy80uvxCQMWd2WxlNKQ3k5VSH3Bo5Tovbtyy7UkKGwWn
H8HiaQVY2znVLceJ5TtNfqYGQMy+rfIGTQbAFQTu3fTWjSaWte42CSLkA+Z7p2acETkjWpYIcbPH
HntNULF55E4LfDqw/GULc/LgJT5RHwNsBKy0h8nDeIjknMw+D1AuS/kxMMS3otjUnareXKDyOBh0
kvqMvH6rAG05OO5tAZ0mAtq2DCKwRb4xDPhahfWGiR0MYufc6xMUJjmBURrakDGVlUuia1WAGKxQ
r/jPyrgqv4EpbveWDTdlINzaoOXgVmtPNAMl0nKHtUQrOP0abaAqK7wvWVgvNkFETAQGtU8CIF96
klzHLC3upHT1e983N4xRNq7lFTe/b+i6Z91Zie42Ku3oQcMykUkwwkXMtra5IfiT36QDmVeO9k2k
2rPZ6i+u1OorEiboKXh+slra+yZHWSo8NzoWNfBO36r6vTWU5ykxtKdZBLdsTOerGm397Lpdu4oy
mMHgsIET9u1jiseEepS73hhplzAMuEjUpMz0EU5TxOAXR+e2KJwKNd+EnQyUcDV9t6QUSwEz6Vtf
4bcOuQ+FcQ5nacB6UIEbWGK0QGkReeOzhDCCKqrWRHD384M7us+eQBPMBlZfSZ3Eam6uOw1FK5WM
swItyGYL6cIhZoFw55EVUnmQvvueXEjcTRGKB9QQGmvgddHF/T41/b3DBuqBs4IJCc0T6yIW7rmL
gJAV/rYx4B1qLedHRye4VyP0Gdl9oVCqH4sATh/7poNvhhIAfFF+I7aLnZ1jg6VrJBUiPqeyb51D
HU7aegq+WttKPsIgJCRtRh3ZrdHvFKGamyKPcG/WWrkOteKTMUd96GOnWKPd664+mKK1hWlriw4E
y38s8ycOf3i81m00Um09KE7GoW0HzvMg3oskN+8FDqJFJE13i+BIniWwpc7M3aPuHAxzNM7sWYvT
JMedG1rIshzuob5mkNnSvFukbd7Yn+FuKcfTOGXuyhiFu6etxFY7qI8xso2N7vcPds/LJlXJsDDF
WGt37YeaBzpVBgDCicjBskawcTYskGVTpsO1ts+GTMtjh0oaNSuVQ8CUDbnPE4X09xQnzbZKqRIh
Lgg2sXdhaQJyAx20kpV+Z5aMpSka2NISG9m8N1+h1SMop9m7t9thr1hOnzvARMTqXPNAwlLSFNoL
Ae+qrqFVa964k0WGFgg3MI3qRYw+VLC6pBuxCpOjtb7kgftlmZl66LgIIxhj+4ikZ6FXHugmys7N
pDfdJZR1fxRdcM3y6DPxiW0ZTYcKhY4Zi+CIcKDS1xFy0JVlhHuiH5jcRzU3YVQBRglevhucLXrJ
HjVpQqDKlPqbPGx3ybRFgWdEybj5GTyFn6s8NbCJ2MNh5USzcCgcHSa+RwOIX/Iha6MnSx/cm4s8
lNF8ZVIu1y3bfKkjoBCI1yBfog8ZmKytMIzN+jRs3HYVyCtKmB1X12BV8xmD8OIH2Jfo2CBHWahW
BjdmSQJvPfhEXcQXx7Y8+q4g3eB3X7fs4X7WOI4EIBD01K3okY2jVpWon+Z/Ae99afs62m0mmyt6
L4Bbaxr3Kz0BidFiiTzolO0UDR5bIryLXYieRVqsJWIP1C2JSTtR5WccJfXBNSRvp76HmpA+SHD2
A3efOwkiFIMdvtbJCHetXl6KH10RfTQDvGQiUxAYieqodSPWch7KIVPdhuntzi+0+tXqkNJpk+Ec
AouraeG32aFNs7XM2+4a9EQeZVGEeRw1TmjAwNSIm5EwaNwgt5ckcnmH3GOeW5vgaAhcJ4qhtTG5
Tkx9GydiZlkxDY6w00lqhPesQmrSDPk7K4SMmKGs3GgMRk8hp80x0nVrI7uqeMCCvnfS8qMBz/K9
TM8xl/ybrqt7kKvh3SC8Nw8l6J5ktxctLxqcS029j2IzX3UdXISwqmxmEnARrEqvL61wy3tbGp8o
2MVN9+o9aXr5xshKtQ7zxrl1X+NkqR0ZLuFCaNlTnrXTE7IDnGN5c560ON+oevL/TBT8718Csut/
/A+ff88LSnWI+r99+o9bnvLf/8w/87/f8+tP/OMcfq/yOv/R/OV3bb/yyztTud+/6ZffzF//56Nb
vTfvv3yyzpqwGe9bbmUPX3WbND8fhf+Vz9/5//vF//r6+VtuY/H19z++gwdt5t/mh3n2xz+/tP/8
+x9Sku363//6+//5xfkJ/P2PGwKN5D0jTu/P3/a/P/L1Xjd//4Mw5L8pA+aHbujSNkyDWML+a/6K
a//NMImI5dTlm0zl8JUsr5qAP6n/zVQGsY267dgGhkH5x3/VeTt/id/G5IiAcptRlm0px/zj/z60
659xfX++Z7wU//z8XzPPzd9TK6GHKwD4cn58BqzLORTuX2Jq9aItXLTDzS7QEph2IYkCU0ektsdB
dCEU8dK45cMAzYyAlaQ92OytF10Ks4E0FfU8xRoOmuKQE074NjTOetKly+qgC/a9pnEBtmouHG33
1IShOLXz6NlhwAHagolvYUMb7dp+W2pu+RY/9rHd3WST6uRwVabOaQsLvoJINHDDOUcgOg7xgIo/
kPXdlIwnk4HWY4y2nRwl09+Fov9PwcO/5/cp1zB0m/QJU9jSxOv864tjYU3qsiRodjmRF6dWteBp
2H42unYugw4CxCQYTXfRCJMq26Lsz7etL+qHGFj6wjL7FsMHoMyKkotZizs+BoQEbSwcHJs/n2cU
+aQj9o5/hqSYbGvQIGC/4Alzi4tWPRLlx8wHqg8cm3/VeI3+5Uj9f7z9/xa2blukOdqmRWam1EnL
/u3tt/OOqx/z3q018cFWXXEixHtXFGAx4b+/CMcsvhH4dMw1DxS9NXU7HNEFMS8lgTKT4Z8tFBhb
oAsEjvR0XKHr//jrxyh/fxdsyzIkhadB4K1OKvxvuZ7Q90aaosDeChch1mQT0VOj477LfeAgRaLh
eGyaO9WFREnwZIiYEuxP0ua9MlDeIstpFxq1OutlvtUdg6ujShcKRo9Pxek29ZgkhNDoJHMmnbeM
rWy8Yv0p97nrDlcVicWgTQ4JIm67icCO3f/10zPmtPh/zdXk6ZnsWhwuA44iwPS3NPkiFo41St3a
ahFuepqm2tjiZURrA4P7sW7h7EGP81ExadVDlg3GhXbNOluUiMtMBPTzdTTtpQ5tmP335xjRz1aj
C1ieLvvC5BzQbuPGD1pSE2Go4qOwpLG3KbkoT1z/DApFHbVgoKkfGorNUMbZ1Q9xqf71E/23bGrU
WIZrOFIXlqsLWxe/nk1+aWJvBFCwnbmOsJ6BABnBY1RF4WObM5Lzx77f9B4un6HdeeX46tRe+Mn6
/a6VKEsmnfTsykHBJzTPOEY0locgJPPgrx+mnGOVf3k/lLRwDwvbtdBsqt9PCeFmhiLXr2WpAKK0
wGq1rHzyPhItLjc/rwEqQC/TBInJsaZFzVvQ+Lu+4pSPNKQF/uB8EAQZQoifL2XZSBIzGQi2YEgZ
lGOCQZyhSGuh0QRU8wgZB6Ri6If4YbgOIMWV/yHaU/5+jbe5laA1lC7bOXJx7d+CpGXphh67nm7L
Bic7oeAft4wvyIycFCkPR9gwCZdzH+NJgWF9AkqyNZH8np0peMTDOB4b16jwJukp9Ywf7CbsxYAv
qWorp1qXQ2U92kVY7v/6jTDm4+HXN4I7oBIgs0zXJT71t+Olt4JKos5st5mfw0szmFD7WnfyLECi
aQmcQMPD8BSo/gD0fbrPpXquhizkG7IPT0NCFxE5AYiSkJB8HIs3OOpQrgggtDRo9GYfHEsCgYN5
RBXYuGaslHwal+2jHKv0O3PQJXfDndBa8SRKmjUPNtxfP0Xx78caN3DFuSDhX4G0/u0Gg4NrKqax
rbbGz2OlxOkWGU/YGWQ/igd+qgaUmGVX2PzZvmODuGxcuDhkLN1zly63Zeb0Z+A5T7ga/sNDm+N8
f331OfylYVm6KSlT9N8uS1luo7hBIrHlZm/u+zSJ8cI29SGQOFCbLDYYmhUA5EwincasXSmjeB0q
lK/DkHiEgcB9xWFIzOq3v35gxr8fzZZtu0ryavF/IJq/XUaQ84qWcJnt0OPO0kVU34PztRYajj74
Z5NX5PS/ZAQscingT1NxLQwdxbBt3+ckRB8TRPDowtkg20hGCAZnRwEAB1fDWJ300qlOBTbHZZDm
GZ6dVJG1Itl7GsM1cslXrrEIrCJNRy1gJ/anad6NmKA9OQ1npDv65q+frnDAL/7yViDN1NVc6EkW
qJZCJv7bDRC8rMe9G8pMRdBEixnYHg+IbVFf65F7QAWHpmB4DIo2X/atsmErjM8M/5CBsvlSAdBU
k0Rpt+qYY+NNNAO0zwj96nVDOlKeM2BkRAnyoGN8I9RrYAJNED53lr50CI+yIGTAJNrqNbkmZQgb
PgzAwqR5+Jj2jb6vCh/CPyrkfnTAJUkGgwAh0xXYWhS+NvDjGj6WqcnojBrvIcZSACePMYvlwoEK
O+iy4XU0cCANgXbnc7osrAKCB3OxZW9mn1ZevEV2u8ule9d2U0/8AvY8kRMEUunW2ivQY2eOsE72
YBFIDwCGmAWBJpnRxEZrgmrB9CZZSdTTNrLPjRv614C91sJK60+30e6AHx18jqZlYn4q5PkIbV+0
cfRPXartEDaYd9Z0BSi0RHRVb4I6HmlANOwJ2Ny3TiCuzGP9BwPjf181ECLqHL8ZQRmhTI9tw5+2
yO4gtEynewNEpyQI7oPt59NqUmCxU6+YjzYIb/P2Fe3qDMOTx2xEqJsrih2fbLkomFD5+aTVTaQ7
hB2BsR3FWqZFT4B6PvpJwe3F4d4RtBcGAsWwEXbbLGKhEFTvXiVI2mDen4V2QSPJuxfpZ6o56Iba
k265H42I2Pt/lZ4Ps1Oibx5o7VkMvUQqwAbdmTCgC/d7gjgVt4m7qLhvLbr5kIvrHMw1iQc2GWi4
J4kwBpgDDED/MRj1s17MwW4YyoqYxZ0n+3LpK7YwqI71PcqPRTBmz1GLCL8wj53e3/TA3nH7vSq4
jkzbTHb3UfvOqOLA9J4dwAmMJiDtlYcZcCn8nFGtzyHshEDoCFlpPBh55jgf9Ak8WL99gzmLt49w
RzvBdk/LnqgWOl2gAJbAi1kCDmFsDWEF4QdD/xuywX4tEP4vPM345pkTXAnAjCIoG9QI+ANIikD9
g6rZzN9gia7yDmVHULP1yeNOYlNn5q7K6izN4QVHqznU3yHhQCSyqpeSq5HXVlhPmlNVWsyUw+yJ
+M63vLOfq3Ha04utXRCrjBdRShbNHlHIhx9jwE0x2fqJjimhcXZqVOEqK9FWWwnQQBdxa9kDItdZ
+hCN2TjLHoUA9+0J+3qLS5XSucmGYxpGwaL1vEvAIzgMw1GELCBdQjgSH79G5/kNmxUs9hMWfIds
mNRpuh2idRwKATpjj9OSxedaD4tLlNtsQiXXh1ZNr04SNzeVgmxUxkp4uJLtBKy5+5pp4YtF8OTS
oYVbqILWqFbfKUkHktv8s5tn10bzEIEzMnpgoo/UMLeezZB1oZjqbZgjZB8SYb+nWMH04INpT75u
68k+hNTKJ4OoG2R/yI97X94hbwqBxRKomnmafi1rOS5Zx1u3ukk3lLrQPZkO7hBZW/SO6ibmCxHX
De3RDJkYmzK1P3WycRMVhR8lOYFVGK0UOphDTGjbq6U/ZKYcX/JQsoI0YR67vaFe/w9b57EkqbJt
2y/CDC26AYSO1LqDpURLBxz4+juI2vbebdzGKausfaoyA+G+fK05xxzTCXxCltfniB7uy2BJBBqe
vdX6dA2NsId9U9BNjunEvy+chJUhS57aOcF+yEAd14Kjvqstswac8+0N8LriJCJ3D8rJuHURL0r4
3Pdz444nVxGvAuDOGSruW9Pm9OMHU32AOwlBWIqB/A6m97F+QydV3CqWOm+XInnmnLBG/XH1Zm3+
9Ao3ozFrTmgqJ4vTe/qyrDt1EeNZYpeX746ShRbBmN/SWWMxRXrO55z2PZPhoyVz5lJ9rN8Ltwhb
7t0mqSHG2yiQDnmkfTWQ86s0sfCi0Qpbzxj2YBlbEhFX6Bby16hrjiNYmTMMPZIzitDIJAdf3XyY
WX4fhQCBU6JGalC4M7AhUxf6yxOe3+y+A6LUecSpDgvtTEn/9klB/5Oo+nPtuofBridsr50dGEL1
XnuZPrDR978KLH6UA9GJXAnYVHpJc4OjLemEtnFZjKRBszLVgE8LBJmMKzayKHiszci+W6a23o8Z
JFceOTa5JC+fGK2/uI2WfFkp4UHu7Ex3runk57hGCFwpM5jIkoQ7L9KPs2BlYFJP8GPD9Ihz87lw
WE3T0mnue2LGj95s5luvMtVdz+62HbyZNitEXxRMwMWoP48e9c5TpSgP1z93AYT5WTnoQZsgfkNe
Im7NAt+4TAkprNOEdGVv4ebnCCfIWNmhq+jvdL1tiB7HtZlEXX8HKLO/o1GPai81Xt2FeKGiqQmG
bWP3plh/uf6u2Xq5Yf6vP+gW7LesD7afLhA/Ue/oW2Tf2W2rLv/9snjwvXlJrnrw7FZDBYCHvcAP
4y4zeBnmE2tvddhgisbX2cen65/1vP7//uv//9Iq28ArZHOBWIiFWLtzCrbbbja0u6YnsIvauV/7
qDRvR9lRC5AnlCErvJbRZaZxdgDPFNZUBze51T46bdVfhC7OdZKSXwWgq6G3I2O/JaHRV+qpvpXM
MLHL6+m9VxNV25ZlsoP3/k9V2CjsSdeidvLW2CUObA7OjYvogQpGbQMxQr3kCypPPedBJJA1CwHI
qDsuvIFzstBQMgzhCK/7wxm6NZ+5dJ50U25IZWEoNhG4WBJl+GyuJcRY3WnmM81WcW9a1nKTwV+h
m5PNdCSC2lUzZPzrVwiDK0we2XNfDiwWCs6lE/hg+6BglklHB/qhgdTlmIy4u5K5PfHWFMXWcQtv
kzariSaqW9Lq+OX6n7X1/+N2rTjGJKNwloW+xUx7s3A94iRPv+uoM+Ds1PZdNlivUiL5llkGHj7u
fstEurdtXVF429ZjBLkRfCOSa9lw6a7SRd1lMEJmzGM+MzXUln8rUW3OE6zSeN5WjhlfODNBwi5B
yumjrT+rZCqDmCpCBvXYew1cRErcGt8LpvKGI9JDlbmYNSpKXK9FiNRtQO7xnOXiYbD07IHOLKrO
qecQ43U6RznCfItVyaKBX5eoUhjH4uosKkNeuuF5uZ4fhAKjGQhb8mjUED6RHNs4ocgPuS43eOp+
qX9plg2avSMV6hEkTHcmWHMH6JQzZatHx8hii8gKAw1zKekG5DNZvEznrI2s2/HA7PHZ7Prlru7V
X1Nr/8bBwA4yph1DODO6wYgByFt4ye2QY5YesU4ea68uHjVT/0DHXO9NOtx7ezQee5kkb0pjyMDs
tIeFljKmkLG+sUr4N9fv3WpGd5R1XfuxaldUy3J4rXLyFsb4aBTmSFHuZg8yypAzrpq565djXD7/
++tGVZENvV4z4RDAhNPOCLrBBhKJ4TIsUGJdUpH+0O4ad9evVNdawnSqzEOtkAxT9SV1el94R8Od
lG3fkUJYVkP/kEXlgwpT9Ny3mPE0DBJrCkN5wBxmz1P6Vtk/Fsy5XV0XeFusLL1L3HGC78iUeUju
RuiNmOHTS2fCYl3HQE8aPwPxrcAi4iZyb+je/NdCQwTz2dSG/WNCZXTsgqJvaHDWgZJXb+6n1J4e
BNY4e90fMoM8nH8fXUUWeJZYf3wyg+xbbVYTwgAO3Bj9dbF1ID8WUjurr8wbuFbmDbSv7+uGCnSn
YkjfGk+MDtNDZcXZrmll82IWzFVLFYXbWGXnOD+wqJuYsPKDWWnWGtaxz1PIQ6YjnwFii0vHS7nR
HF4YGRfRPs3V/kFU5LgiRj1LqnynT5LL9RfLzO7+9RMc/NiMpddCnZfPQouYdmWMbrKADdFih/Hg
fUnbBSRIm83XBsZuiUqP8AKOUD0OtB0JI/B+FKbzyfDWSQPmQGQXaPAzhqAtGLx2tm6XKYtCK3bj
QxXNj9T0xaUwsTpS1Zyv9z/X1T9dXhqn1186z5pvDBUORTQXWA3oL1PFwW+Dp50XefvuaOm81xIm
uxmWTXq0lTxaJlFZOHyxh3R6hHI8AyyROt09dQdhqUJah+uX18fz+mca+qyD4REs2RZE0kWrVhsl
MQQfZRpfJWaosZm8N3K4J1n1yGnGEtZGYzzXvNP/vlyFLvciLu6llHCFsJM8/V+/o6nybJWVc7ru
wcbgov1JWnGauOyIL+9J3bhYcaP6cU6uudV6yWNzyzh5usulFZ/MrkCQRXUKcYjDXsz491K283Nm
KMbd5EUtEs4Vj6ln0FkVx3yelIq8wXQ0nyXmI1+U6X+/u/7Xy7+1uYDMvtOMMaK0Qrfzr4GcN/nK
p1vqLfKdfBeXGfr0xrQoQdadbB5bPFiEgIeFXOm9eVmiOtqlJUVG0aHLYGConSu1fJXZ2O2NXndW
areDByZfDrVRXJzEGEmFmeEnp9XwbbJX0LPjKHwB6tUgcbrR4JlsdTNV2CDb+ub6Z9jp3WOuo5QD
fzVlM3Icpk+8TghsW6UmKb3H5nDtvC4aR5DKIGYjTxtCHODf3VluzpFh5BTScGwGCm9oZxqx4gGp
7gdHYnksOsEQw3NQYVikeUfbybXnG4C2//2SRjXtgbVRTj1hXlRr/r02yitYVrsJi4NHxf04sVYF
JRgecg6zY77I+QPAMErcdYXLOTPeV73sAzo1JE+3jXvkJJ6Vdv0KIEe5yVvlVy07eIS5q15mbDx7
8vOqcE4Yn0yqU5KIYGqbuk0KHg7BSGWyhgBnDOo4J2v2CjOuGySz6AZruw/1LnEQj9Jr2GZqkuI3
9pYnrzDu2/zeE+InL2f7ZK1bVz6a47GuZjhCnfolJ46H2dyoR8AgyaWyI40GSmnsGzzs8C4TihPp
1OfCTKrw30Air2HA9ACdbovI6nZzMmIHoeN6szAtoXk1bUkNafYZguI3c/wdyyp9qtzkdtFaUNoE
KV2jorZFL9gmNbbC7b+upYJLsr8OvCQ5b5t+DWiI1YQbqpttaGnrWT5GyD8S7+NmXnVbaH11VOm7
b661QuzUzlYa2R3ABpd9UMY4L0a5rVp9/ihIgYBqfsz72nrOuikNF6MKVMIEz0Uyikvzqyp1/EX7
wJflCITJdGgYWtGY3Q2IfGTUJ19sgkRMCI+Q77QK3XW5UXoF1GlhTnDHbBYsuxop3WpeyHH9UfNp
fPw3w9Phb1c2WBc3z+4Ws8ZktE6fSpxvO46ocyjp7W6gk4XcHv2Z2/mrxJb1WMliRxkKJLpTOdYb
6ERzdFWHBDFw+O+fVuUizx1yv9zS58dr1akuLuZ21KWQamr7qHVUtD104weGyGRR6cWCTULLkLXw
QBBb+XG9gHKpzXPVQzCRWlYd6XcKAA7r9rukhQhzb3poHNCYJZjycLm2ofUMfko72tFpNZXnGqYy
nn+kDLrtXRh8vFR1nzMIhUFhKOIB24N5HpT5IXHJxDJw5+z69SRraUp9LBf3b1y/WmhDovcXeoA6
Ozl6EXd+iLoD9gLlZlKLnwg9HJwyoLDT9TZdZ37/Hp2oJsktbhDQXP+pTidJKhncaB+bxowKsMdN
4fW1bxJa+t7bynbGSnEsxmS4tcjT1Gwnf0VNB808rx6j2ngYod3sVMIUMcXoxuvcZyfiaqk9FO+p
RC2ik8yMlBB7mGlIBTZmdWuXUXE/2iohBU5nbwRBEyezaiT9jgz/+V8+YzUBLxCvXravFs7kEaQV
/sa6dP1p7bzaq2OJFtS8Hwv4DS6S6U1FsMuu0V9rm8Oi1Oz2wROQcosyfqpYUbYKk7Lj7DByBsVG
dEhlo8ZZFpLe+R3pvMtB/r/fKWtwOUaGCHAS/a82n7uHqSTRPOLW7kZ1aNduq2DhWYnb2W3JlETO
afGcAtAAxwqxYG5I0rUFKnKm3gjdgJCfvUHGvLOVKl+8ONIOvQ1ZxNY/00hdHqwo7Q7FRBZOxRJE
QB+a/uvnRAie4r/LcWS30/N1yGpYKc4htqDrL+DOfRtdEyLyDpxsbpzjxZ52qVhBddXAEdxyjBt8
PAoOVmWrX8/+jnXn1RmxHUTWgHHOieV2HPecCtc4kPmHo1NYt45ddXR0qg+uogF4B8HNrK8hpsgG
3xXTLZAZesl5yZQ6REi7AYg7fxg8EVvHop2FDuHfmQ+XeLEfpuLXTXX6FsURhHWUudsWloZfxQmd
Hg4SL/DfqpxZNKpQA7k8ss9/v4MBDfU0Yrjo6NOxzJQlbNiMPjxOnjWDua8MMaiVpi7uReMPnbO6
bdYAMJVMdUkv6qaEg3pPE14B6jfhIKw5TkjrmKZRCfCVBEdtLl8bM4F247oj6va1u+94SQBymKSY
DlNWh+HJ2zpYzAL6nY7vWRzuzE7PzqZEsNqdFgOt8mB/ErqU+2xDa4x3AqgnfXAjnvLIoctajSbN
XK33rX1idjQ4JZFAGC048qEQHGxIT5j8q0AzOIgmcfzO1JmkUVKtx9JAUtWhGJ6jQ742NEiJqCDU
Fd+LWR01Mw9cvcjCnPEdaUVFQtLQgpXHhXUIVP7UITypkz1cfaKdhc3Bisk6xBKo7IRTOp4gmYSv
NlFU3E4KrD6Hlii7N3AtTWas4U2c+Gxn5KslUFgXciTxqP82/LRhq8rEn1S0pcDnIJGC9ihA7FQq
iGQPMuBYTo/SAHxQKNkRsZgS4R6fGlcPrB7egsoMRDZW0DKccqHK5cXKXb4CJ2lTJAPRVSu9IJhR
yto9AGYe209LpbDRlVgL+h9NFfphgNffC+GccHd1ERMFikCQzm4bgtrb4W+nJ5U7+RbHIiktZWjD
+GVfhNdcEe6LMjUiJ6MbKTcGsNx2cph+ihn5/ch0ZEohazndK6RaBlc88ZtOaXdWtqfD8pLSWV/U
Ft7uQBsX28kQO9RcuvvMOYFwiwU4pFvYuwli63YYVVjto3h2kElgIMSgngIzTCLXx4hqhDD5SMda
dZZY5fX0i0PvRyTAw43GZ6mwI6mZfcYkRHp1YfdMQrCHGfYYRutuxVjtdUx1LqcgB0+pVqRP8dIy
WNionffW0aTZ9XP0ZaHfNQlYCwkHjjdpp037xYzPjWV9T7AughkLhZe7VsDGr+0L0CWbklZ/lXQ3
kFf7Hd7mrY7EmQ+iHRsb8VPiEYqmxs2LEM02jvsbYermYTmohftSYoxmcoT3Rc2gIygadROUt51n
FXtO3T9zUu1nmIAB89mz1ZSvhr2cZn1+pxFXa2hPvWQKNDMtdsBMX1C9f2lEQAQEzHzCB3821sZ5
imYT6rce1iX6YKcsi22qakcSJ96zKZp3xrwwqePSlyLCX6+MF1w0X8y0Hufkd31XBjZEN1KAIhs5
eEs7CtI6WyNc0x18P3r7/V9cOIyGRHtIxvlTps1vH8vch2vAXM5tJqI9icbQY0zzUeVdalca28VN
meBNWag7LGiQmXeIsoNhTM0nEsMHsBAD+JzmXbXdQ7+Al+TU+Zp1XQMHq3swS+/gjnH2CEUtcCzv
vY36fAOB8B5VOpmO459db52GoERXY7gPUiNfK9CMNO/iXZ0pidzM2EZ52GSRe4k1DKOYJCiGYj8t
Kpy4HFy0Onq0cI75UcxGNUuyqK8WlCQpn9sOTJtbax9K5u5iCQ1FFOnJzpJob+gLQZrVp7t6yEHQ
sIrEuGU5TzgB1IcDwvx2pxflA+d3HINFRPE1czwnXYuoqYoUjdyx4tA0yWHmlIAMuvzm9SbJO+85
ofeEHK80q8Kh6w78+6BZ5vuh1+PPCU0J52A0bsqKRa7VQ8l8CBiOGhJDTWuFAZXvRJ9ZWslAEaB7
FqvEFC2cQNTqW0+kElFxcFHgC25oO78kCmDTpMr35uScV+djINLsHWVpfkyq6hNHTWIUE1L9nMyB
6mfQu5yxQUNYpHAYlOmN36dQVbx+OnY6MHJTrM4f6LByMLZkbPRQHGOTA2q6p9J7Vo8jYcI7PS4P
xMOjqmVitFk6BRQLghgGSRBWeyW7xYqPFx2sXJ3mIzDEdTpHXxKWl3yMGCsFCP1hM5YB2OSHyWIX
bUx9l6s5nHn25NpYVfE0buenubXnzUK2nT9+j2kGtrEywZC3ZLKTWOIL+khBg9a6U1d3SymB22TY
UcoE3M/oGU4I3I7HgDClW7gtWmf+qSb9rmEAlmoA71IGEjvnqn0qhXGoRcHy7vKpOW7euPo9Uz8B
Lbn+sdzso1LT6n1KCLrk0AxDDBJlFc9zKDIw35bkvJElYGFihN26B5CI2xF6ErCjTu+4hWEV2coz
G8kcdNpICkjPCaYTGMQa5V52DGDcXFUZtAHWywv3PZ3QgrfxFNYKk2GHjEinzT4kQIbAzFe8l0pe
bJ+QUUbyqh6paz49Aeg2vnuVRixEnD15t8rGkmO2iz1mkowuJR65RCdGkEhjBPCLuGkUMg0W8IZS
h5fkxQD8tKz8tmlEihZ3EOA7MBU0q/HTvHRlERKCAddGOPBNMJd3gEo8TpELLXFG2HioVPBUeA9+
rQVXPApvmEg2tniQZ63i0oodmjsE8KpvejdpIVUSGMiDpg2AoMEjSMOJeqyR+WEZUcqnHSkDVuuG
fT/tQPHtIZh5J5yTF7spjNt56ncLWyBtY3FHn+3AT09C0hLhvh/rMCPlYbs00++gEck4urA/JWBP
OSbgHiMNSmJ2Rr92nw1eQKmL2TQG2cMnN45i/shiRsi4iS4eP7o65vG+g0uuGBKkwUTLDiMhZ3Wr
OfdEHW4Ta9o7BIoHBVanpu0/ShbIiFRU33CIEsWCTy8dI3saE+/ptmQ/yvgeABjuGMc+1cOQwGjv
zpKhYjihuoLAYPr48tFnDVMUKLn8yfRAJgodHRjBkHAHMGigtz31g4kolgwocSR3kfSU4UM2vGLG
QcGcCV/ldmmzuwmnDhmBzZGQBXsfeyNtDfULSCoJ7g3duaVgyqqPSPGMsgGO5b2IhQuB+fAL5HGH
GJMmjFIFtkLa3dwKjNqQuheU6+WqlFnm+ORFsA4SJQtAzJbcX2cOB6n9SF1PtoSUnL0M/Xoh0l81
0jDWq+QI1syrk4zCzyQ3Ar8vapVWfYWymQXmzKOqmMQ+qLCxR0q+jtGtOyG0WFpEOKmCopAHWCS5
HWQDxnqzmdlgVehAsMv3kh1wV5bsKp2tvZtVcmBXB7WQkq+XU/o3HIWxNDVPyKXP9ULmMop+Qh1i
ShtyJBiPbBIXN/vYQ1nMmdQRX/ATNzlIL4OQSSRsBGTTIYLY6o8Zpv1oyaMtRNyt4NS/SUr1pZGE
N6Reeo4H1fC9EebdNIoKNkhe7da4VN8jcbrRcIg80aF7maflQmhm3FP3R9Z9v/qjbU7T5oy93jLH
DXKNT7gIGKlyccpmGnvOoO7cjq5/OUEeUgkJdfXnzsMdrpsZJabO0osYlWCpmKcIg1pnAVIq33Sl
fIrT2c/7XDlYyTf6oVdqehRTYVNZZ3JzNB9rf4EdGFQEAPvoVR+rbtcUc0CTuiFAo0cXVqbvsw19
e9UxHWtluo8tjh7Q6DH8iCSgC1UDJ/FVT1PhGTDPiroRE8Q1NGT6nDVtm4KzQQ+5iE1mtswRAeMB
+sr9HnWwD7GAmABOGkDWPTiG9p6ilPJVFQ9FEZ2UuHwvmlv4l+8KfThIKkvP8WBy/cLSabBwGMW4
Zfs16+1OaHW/LZz0GK9JM3FHRmnp9BQYkMuqHvi3JwWyJcKI4pznIItFGjLPa/e6+HIXHc+IqIsT
zI4Z4SfR82HpoB9kaLsOyYyjbi6+1WbxznYiDi1NwvrpZADuxBMNFdt3M+EeFNt6x69MUCDToGAC
jbLx1DfVAPLcj9NtMwPwBPRscfUKjhc2oGaC4bFZso2kGIKAzTwRxw3PUhp0TK2HikeJuGYeSNqi
b3aNBd6IgBBlVv3QAeOkh7SmhxHjOFoPk26N/jIk5Z49dBuTAgH++zarcjwusr5M9kiYa6TeWjV1
HYcTf9Z0OjiLXvkRMVZr44sJcOOMe+h3s69oPcCXHi4qeTW4RenTj92rNsNWhhkCr/DkIaTetDPo
NRfCeaVNL8SksiEwMVr6FVuUEMEr+tfetANLuF+p7r2T9mcETuYdIpTwgLG8jnGu3Ftd2sCc1eHS
E1NKFsnXsHinnLgtOqczp02lOMblG90142IIsGDgcILK9EgOSLSdwWp6sWALW96t0kXNsdfNP6t9
yqla951m2uyANgI/kiW2gz1vWx2gj2wBja1UNFcFQeiiY9J1hf693BJEQiZFJdQtiaxnUq1/zHGl
zX3mNSHlLEEysBrtZbaGjebta/dkw2T1wKU6sGsa+pIiOVSSpzE3DshbKcb+hM2lJWq8Gx9nvd84
I54AEe9RkJMdimX/h37NDkVEqE4Eu7lvWvkRmP0L89yvjEBSYT+5BBoUwwjUsw+jo9fDhpme5wqx
Gq+PDZpVj3m26k3XQkKdrX3rgCmm996/BBkXLIPFFlHDePpf2wGy9569pMKbgGCbxghSr0zaPpQ7
oh1731Ns344NGAjYABi70eVnKo3eYGRzVH7amUTj+G/phtBMrMDrsbMDywOPHBgMF6KZwGRorRZw
Dt2rd2tAgdZCkdVe9Jh6iX9wQiC2lIixTKp6/v11WpA/6v1na5NeKMh3W95NUkoraiyI6MFICaXd
u8Z9Kb8crMCVc0vOgHnfiu+Mz6s4iOWJhFLINn21dMDeEtGhYKjs0KEHu9SC4xf8WMrKHsDzrY1t
wDg4SO46Y4XOgjzrNgV0zAoBOgoHX0NIlnYp5DLaumUOiSHHOG4EAh6b1Ba8BYxagGTm049Dm4rM
SyZ3XOAaj9/kZ3MJd5UfE72xS+9vyX0hvoiTgm+EcQE+iKw7ZEhA5CPM6wBB7axF9NhtSIq41267
khRyrO2DhWatCGoQI/zEG3MhCBCJJIBeH3P+ZiDsjpYszT6kueZp/e7rxXXF58K3quIimBm6TsbP
aZbfVcTRs/4E8O/m9/LScorx7Fsq/WZ5XbwvHrYEpWe6QI5Wf9P5eRwOcEPp2RPJinbaLNE1EYIG
C/OVGhVONbELSrlFhrJdNNDGoEcQM/kreYj/tcVr5nB4fkxTEMQAR7I3h/ZFwmOrjytzwEFBz+Tf
+0btDjAg5aB/V4g3SKrsgtQBjhtoZDDpdEnqljxXulDIDwOt7Q6NN+1B6PuNUDYeSWnMO8CxsmUB
aM+jOiyLx8G8j/mAgO42Qrrbkm7MGj7ajzOdIHMLWILt+pHJbKio1sYxfmqaS4S9+KP3xeZ6a0YG
mYxAETvnhsTlkpViUq1gZo1u3DKY/zqe8/UFwgm7acULrpP32n5vOAOB6uCVrkg/r3Ag0ozUn7z2
aeS5UmqaJhwtVk++fGDm6efEEDesLBmZgAP8IQxB8BiBA36ub6VncBpkyx+guktSqfvr2wVZz5fu
W03W/PpXgY75DQptVKdA7z7wNLhkE5Kikz0w9Nm0Cg0L0jPWEDKepH55LBoWA4UQFnCmvdezsjKI
7hfO5c27UZw5X9J83ETpjYmp3SULTSeQwHKIRXXpRi5bpaMdzbQdsRmHVJNWFjgrP6f9OarOjpBA
g3Sk0vPnIfWXKMZbraJTgoFa3SX2Qy1+aihQg+dtRHezfn4Pm2MWPavNy/puWMYU5Cae86TbjGwS
K01aycBneoQo4MFHmjAw8xkBDK1Jj0xqpJbCpPJ8ZDoU5HbAvDdICRRveko2AqWwB/q0pQIzGumL
0T5CaB0TwDkJgAioKmpekZJSHwkuADZz65KDYSEdJLcr7FqWe7oa0cqhTVDuHnKtoX8ZvQJ6AnZa
BYry3qMwRocE01cn7zL1JVEtYKB9oahEaILYMfheLTEugu40Kg4INoP8Yq1qCVAE2snqd1vTTzSg
gcsPmcWUvZkv+/ce0ywtVTNGDeRwgAP43bY06YgRUlPNXy8cjD0/4YBnokiIRUipTo5CnAIFAIKz
jKFU1S2YPl7a6NDIGz1+Gz7HiIaul1zasd0L+OojpEWqyerLBYI2tt6J6MyggWXg6vM2z/70Z6VZ
mKjwovHDWlzy2ICYvfzYpR20UKnWxdUsm1MD/zplkLW+baYZITVDWkpmZvLtNChlfYr8MHK6m6q2
6c6SuQ1UgcFs6ArgIdhygE5uqsmBiU0HWtssqDIqtwpB8vW8AzkaXuE3tIcsdn2TO5iXL0vSBonX
HEjOZV9+UfGG2fV6P2Fog1vR+MhM7fhZK40sCQOcOjVdwuJfwoIdCo2g0XE/QGKqqHuZ4kBrCTqq
trKLwwRpD7NX3+OQoFjORyq1FytaI7jVxlqLSIYZxVeL1tJ9apGxl+O9NIm/VejLwyWJP1rWJYO7
Hhjg1gUpQC47j+DuZXjZ+3n2UQe7H333KsV7A/46ZTpIgKoORzIsrJdLPREt3d2xMjukr1gGIihz
2jQpHDP5aXMsiQeikTmpTSyaRXffOT+N4sJWwOYSA9lruw+Z/s4kVUdPeZ9cauFudG1rDH+K/E0S
5hO80OycEnIgpppMvSksVBVoamW7fld97WKwF9rV48Bwd0LNDruHargP6STT49S84PoQsqrWBZFl
87BJOcWofbzpsm7bqOu9qnyVIidXiYNENcC4yWYk1rd/CAXB2za7wZzZSdX92DGKpEFF9gL44PWj
qchaXKqYOXqsIa437XuVL92ma8Iko2pcjo64bAlH2WAC3HAT0aivkfU0C7OXtBVn0bf0ltLpW7Po
BFUeSSokS4JP2jipF65LSo14VNB/Nqg42nzZmtl97cDaFeHSEQdmE85qMAHUuy3Mb7Yxw3fnNiyi
8rL07y3h7zPb9vrxUnAwbfcaf/a0K5rl1Be3OoNYaicGIdgeiAQiEmKovons26gcH3umD+uCWtIB
iIu79VFpFF9QMDdpEmpooBKm1VbisPJzLuCZcgy5q+EOR3F8XLTspKpEvKw9yTL/EU19SLW3pW1f
hvktMkhm5hQT6Tcj2HJluFuFNmTERJ8NvFTllcnaWtzw3MjQhfbOqB+ZQEsBZwX9XO4b09fW88Dy
I9SIIwqPYVr5taz9Cn6Okam7oo5Ohd+ReBa5UaDT1K/rbwW9ibnszWLXJJEPKG/tZW5681FrPiWt
/D5pNz4qabqnCqUqxwzbV6zxzOR25+BUS+PlBVxJzDIwj8a24zXVZzvIGcxXZI7lFPCLh1CYoGE2
uzh2Q9OZ96Z2uT4sGdA1ElBx++GT6Xz3Ytp2MNQ3PQfcanmV2CzWCx8RNkha18ZhF47WHMJO7JIa
TyAXbX1w86rjIXReYo0KWm6+yUAB6jL73WJvp9Ta5K6y1w12S4uoC569vPrKVJo2+kwLqnyybMgk
2E03hkbgdIWJk5ebygIesULoNWglN/nOhyFcV/s4u7Blry91pzIliP8S8TqO5N/gUnsWsYZdQvNV
9ivZ8SC763jwjnw6F8Tgo03JVFNqTv3EIYRCiMcXC2mYcLowe5Tv2kfmPmiO9karjDKJl+RgtoGt
Y+Rpdm3PD0MrQqM5ih+55C8U4xSwV++y5Sej69tQlhX5UyLRPL4LWyediVCeR/7rYnBZT2l2qFmC
IuCbYq352KQlJYnFIkF3xaaoXze8xPrzFv2egA7Glsv0ipaDqaB+SJYWNbnYmBUsyeKhblgXqO5W
K7JZVLTv2LN1bpIn/EJ7AgXFGiubrVs9rs9oMyoIm0lqQYWgsl+mzmNWyPD6oHr2AS2oGLMXZsya
Q7llEfLQZjcdChgg+qesEwU3JmNoqa0pKAkbVMMADX4FhtfHgdj2utyXqfuCv6WCcWFbr6myr4Y/
TW7LVts6EK0Uj3xiiI3KXc9sBB5eU1zaLvXXS9I3IkiIN7IQ1sRecuNqTA7/dPNpXmIeXRB6laMT
5tyEPAo8Heuyv65goLPoxpI+8kmAFR0rNO+QguLxWar3njtsRfNNrobAH6/IYmsvxW7hXlfOQomL
htHbkrYH5wmFCUd7ScWqoslT7Yshs5DMet9yR5i0argeuhLGawTa0oF9Lh38xBdsERvcTNT/P1KA
1JWPU2AqLbIT3NbrhcASs97j9WUULKt2+4t/dJPyUI8MepPsWV32dv2dK4/ko57K/muSRrCuoClp
X7y+ADd2tIH8FtbA+p3XTzpoZlCV4+alSsZtze6RZJ+j/tBqI5Bz9F8DqMaB4wVTkZ5vkgMDUXib
DS0m3Pajll/XV6fXufNYqhbXPi58LnB7Xk8S4vA8rlEHJASiSobGtvBXNW8K1t1XcnJxNAKx2HLk
QIDv3HPG7H2na9Ds3PTuA5tpx/FL8lmn7t7t8TtQN1mkNzMSu/6diq1N0o9m2kODeq9VTxNdQBIU
2Kbp5Ebn0ZnCXryt368CWLtu3NSHwUycC3bo62YeD2mw3jaDf9cgY1wjBYGtTiHSZByogHnA13Ug
aTsUO5zxnZKVMuHBSUMav/66e6w7SoL7t1h+ko6QXOoddpPQbXhl+b+sZ3+d3EobFUYffY9uQuOB
MCWkmLlxz0LSZilVW7V3SrQfLUOrWQYPJZlZAzIPIss2w/CB3ifdK4XzoBI/iOFy2RmNtraruaQm
S5czRCGqfm9aQrUyT1X8bgtI/qKE+mIewMs8QuojjiYKtYFnP466O5FrJ571PnBQNXDKHyySlYdi
KzuVPZgGgAblp8mIWIHapLr7caLnpCvcQexnLtQ8cgi1dAt/6jAOxXGao13Bha6p+B3dDhUXjROc
N8GEgfCaEJLi0T7mLTTbhOfMfEGGRqMig4rwPxydx3LjyBZEvwgRMAW3pQO9E0WZDUKmBe99ff0c
TMSbeIvuVrNJsMzNzJPIGFF7xM5QrHRlWsfd9NnHSCimq/zgNziF/l2bwi0NHauhSB+2o5xk3p3n
zcPnZDBPCmZsb7Yrgs5T0SFL031yftjEKYYFbGgkMyvmuSxou0mWb9q7Q6sJE/zfsNJO/pA8mVq+
hQ0FK/lD1vVNb9srQ8AX3XBvZsjSjp6+yeHIRZ08Sz5qvIPgOiOqKcJlB3xCZeJFqmqJCsezpCk0
ZOjG2lDCY4LcA2/Lw5J1dP1HlpYPndIQYeG36fcqqI/IDbfVzP0iBJZhcRxDHChatY1/I4pju8G9
gVY86njqYCFtlPcRjC4HU/Ac8Y4x/prhuoPXuGUM0dClF1CcWoThXseyH/GQN/RAckx4mUbrnsn2
yVxVa7q9D9GJMsdFaITHVuRrVVACZ44bRR8xmyNRgh2pgk2lkFHiTrepMudga9nZktY2V7FFij0t
6DdYorfWx0nd2FxUiXL2tyYOng4vBO2Xy3a+Mml4ZBeg+ZVVOKFAFv2g6cIbnaEoG85NpU7Oraun
S5EijztTGFgUMJpU3nfuJwixt4YJs6Tfu8Qflia3zhX/UOy3NWwsjAxJXjyHUj9l0yPTBwY70B8r
pbM8y3W+EuYsJV/r5IS/fq/mzY9p0x0q/H2ouFfYSiiUElx2HSRHYo2MDuMS8GyHIFRvqS6E656e
R44l9NQsCwGwe2QYX9JLyBi7Ty912ZTrTOhXI0nPqsXNkjv52HMp60e6l4bCeuksqq6M40RNeoYo
FshyWznTGcz4tpv8vQWxpIRsEukOjubvvLuCucaJKzc+dxpAHR64VQ7GC0a7a8WG7oJjNqdAL9XG
47ywBG0FE81jWHGnoICSkGmbJWDEFc5Hi57+DRsImi4Yl5jtUlYUK2TT2tc/Ya8uGyyOAHrD6Yif
Z+mODie/JP915hsYeikmpcJmTzL65XwSzsw3Jdc49Eb3LOBsQW1aimFh/htNHMi9/Wt3h/mGEmJP
qmcT1dSh7n9In/nyIJ4meXvNxn9S06nA8WkcNnLytwM3j9r0avnbpw9i1msq6shshYa71KxmB8ST
Si2DaZNX06aSZ9yCyA8lY3SMabVoaUvuaJyfsmuo/ULYQZMJ5pENCtHDptUkA5BI6I0eUbHLqExb
BYqLQsRsTgRYhIp7Rx+aI5wfLTzj1Fno480gJiMDlTtNteiGdOXroEnTE4K6B5Z11aQu/RxiF/hw
2KNhx7zNc6Ph6ZiTl9YPh265WsTrNkq2NMLhkG82vRHfKYC49Ea9dc2GCvcvy8TIpc/tANaLaRAn
NSLHU+SbqKOtKaqzCpeO+L8bQEMFoVYZPmo8Dyd+/ZafoPruus0/YNPvpJrvIkVcUyjYJbYtHywQ
b8s/oj2L1KmvaNG/NLHsVBdQe+aeh06eDLoJwsqLE77n0N840ya5AX6gW6Yz4RfxbWOkl7IStO8Z
FtUY7l9evFFwc5whEEWDxj8UEF98xMzBYNBVv2UUfiXGG2e+pQa5OjAh2/fXbPiocOcwzcvwtmDf
wv2UKNNxGOut1jAGMhGFED5ZQrgSNusaekbbkZ2mrFFPGIVRJsod8xHG5XrMn7pF9Zmpg2qGfx78
hnGxUiWOg8o6NpUJtV3V91VYQ76+TAzU1ST9cR3sXKG1pRWMngl/p0nfYaTbXweh/8jqRcTci9zE
uDu68iES59bK4WSfyfe/wbTD4P9FTcfR6MW5s+UV0XClRPV68n8n9LRRF1tRJNsSHVBg4FYV+1r0
6qIXn5nyoxsSIxPm/PEdJdWFzJhhfMxJtZeUapkxswJxassXorrX2egG2H4xmkixDvo3c06laiHW
/3WNCWAALZSFsAN+i1ewmKuZgEh1QO26ZJ/gMHSSZAOjmvYC9YsEZF1DomX4XcgaJw1Djy7DTcAz
x42EvzgqqM34ck3C8Xz1p44aQz9YW2XztOzZCtEunWs+xUwcvnUNA7GNzIVokg/oaoh58WB/ykLZ
aBWNF1zCfRatlqOXLV/jbtOXHk8CHrSl358CIucNwWpLCYmKn8qM0vtF3R40zHzWwDlwHJZ1zjTG
jRaWfK0STrpYmrKYqqrIJZQ5cUDe5rTgKK1nm2uZPswCyUzrvaINVqmxNjFy1iwqRkVC909knOfg
pxdmusOQv9ZLsZp/IIUGs4pPzl9nS+fCs+gS5aAOH0ZJFGRQz1agMcEjtdApy95pdsRODlhHSWzw
LlbFrfOpSKxGVhEqdkt5BMC98VlwBlkuSVJsg+FSacO6TmjD7UghGPaKn8wQzNmBPvoiVrjLqbNp
WyyLfVAf/Ea8mWO0Vzh7pDZ+AcvzXXamCPZ+y0BCYoErQvsDHZklcF2Z408Lm0CPxFU2kjRzv8/D
eDMk7skssqtmhKRV4UxN/lrhdhw0zatjDa++G8Kqt09h2N2iVL7odQFZVX9YmTwr7BgQbI/kus6l
bl2SmUZuBV91rvyEWX/3VcebYY2kNIsMMBiXdKtL2NWJYI7l3sKVwZyXVgds2/0WIu1+DKJbPYQY
MV5ka90aWZ/6ocd5FizJeG6iHAZiGGw3plt7JDHXCXYe6XbPWAn+YupIJNkADMmH+ckwxZce1KuU
sVLF/+MGXyrqIhmKnUltVMtHND8g87ZNUwbDGtjANtbhPDjSbXC0p/6H0oxX6rUZoNjGEgHq2Hfq
yadcAGT0QyoWFZeFz83G0tCO0ovEK72gqqKqp5XvoLYgdb4Nk4saDrO2xAFSh9oL59v3oG+/ekVy
k2mC+xBka8rapqUuOMEx5A6IwhbradqbLoJeWc1dowfMsE+MoTxfStOv9FLDAjuSm2rerEknE4qz
AJHEuqESUAQ7IXzlUEfrsfM4xK5MpT0DCdhMDmVrPot8nF/mJ6uM9WPcTue59MKoQgp2Kfat0ls3
lFDLuc4r4kVpAvLrxd4GPSzU8daP6QuF5cfWrXZNE3rmVC1qcySqjp2m1B5O4TPiCI5VyVVJM9U9
nr0yh+Vl6Myc4lXjzmIVPqS8oSV2fiTDVmXqEbymsORSWaBiaEsjAPLBtG3+eOYdP1cOcUfqIk3e
OoMwRm8dR2OtRGSEexWHRe8pw3igp4e3wjjY418g819mVpuCz0vE46sM6CqUJC2N5JehYTbJY2Yk
5/nrp0+oTf7UXkIFK01ibp1B3ELTPeABPydFsJvrbkNmpql+LgsV33Xz5k7WW5DQ2kOahW38qZTW
Gz9zAZ46W+J294QKDWEct0ZiX0j2HZqMT8DyRI2LwE25UIHq/Uu0dFeMA8HMHVA7DtHGPVf7C1DY
/VzjOr/mWHnYMtgmKKk0CBm08nUsnNJu1uG7NUQM+jL8DfHAWCCsT7niutgw9JUc3qdpWo1YqEXq
rwbb3rtSHAlPHmVLNt5aTSrNLzSDWqN+qmnQUo0YasK02lAYte7ZmQnN4ycLjyH9S0EDXijMn2nR
HzmxsmoPq6ZTRnRZ/2gjkkToJVBgDumk/S+Rpoq16KGWKM1OKTDr1HTMylcO/yMDM60y/g1pBk/A
146uTe9VOLwQEiR9YiztUP+h35O2Fb07NzPTpBBvwyD/l8JcaixgcZwBOuwamiXc+D757i7Dxist
Y99yWgr970JLr0K4t7aY1lmprbvOxhWC3QVlwRT1At1jTVJrnbagrMpolzUmT2n21HENZ+FLZkWs
MOqe7PMdLWHPhMmbkn9G4z9gDl1lYqD513vFHveW30LiF9i/3bsVRnMKLvD8cQXBbVMq4l4E0T01
xXGs6BvSVEgGA6sIhXFD8kLV0pEaESyML2pprWrTOenddKndeVaXsZ2luyCj1lXJQqoDm4oDO5W5
QR1S5j00txkslIS1QawBFzGJa1rzKNxpc3vF3f0WW7Tc1unBJIEyWe2XVOxjlTwjIiuERi92Y/0W
w0cHTXVqsfM2wTuJuUM1WWfTdJ5VYXwTef9Os3e1o6A0pd+rlK/ZkDzoFMBAZtqYZXPb/uRy3ac0
OEchAHViCxlW8EWcun9KFHyoY70jeOr1Tcc+PCKx6S4BEnGAWRuy1husbFQwM0FRfzi83+q0u/qa
/WJE2VvCRYqs1xZmEo4uJ1MX7h04ooEEne5sgeet+5lMRG7slRLnRgJab4CTXTg3l0BfXDgYNuRM
uJlVZ3ugU83Vp1XrfhCSwHGfrNtuOJomR7BhYZkWNlmaOdA+XKYMIaOZlKTCzAJcUquxJla7gBzE
VsaIc2kItKIJadXKCyTvWqPt1Qj+KJLaWL1LjYfrMLjBib4c545HKj1dLMBqoF1iQ65bOotUn5BR
rhz78IO6lgdNJytD0Medhbt+jKjctPnmM//EJwYzJUbXGJIz5klqteW/xKJcKJjwTjRlTkZjS+iO
nta58bGOHshA0h7xj0xky2Dn0hSOpUPH5zHrd8TNzyIkI8GGH/f53i0r/imMjg3af/GcTNdcWUnp
nPmjjzTXt4FWvXRKjO7Q0kox2Sct7W6YPwsa6+tHrtmnfDD+pnA/kZ3VfXrgYQR8TgYLQsnckQrN
8yDcOzaDD5OiXW4nd7vjuq4E1j5zIoDC7dFO64tKQgZ38QuN099pex5j1l+3OU26fW2THBSk26wS
1/wzdSxtmDjpl5b3IBRfeQR3eoT5S0sPyct6GQvx0eTJjUKs52RgThwLriRDY/2NbCVqautrXv+9
atN3G+mMjNBx6q1nCLwuKBTSssltLmuuKnBafnkiUbiCYnJWteDads1f5DAQjaoDXLN1N0bfRMfp
3mDotghU8V5E9bInGJKETzVs6qPoomMRNx8CaBA9Xdlt6gek4mCihq7nrQmmA4v2S5iRP2sI/bVd
9kcS98c2P2t82I3Ft6FgmoD6AYEnRTyudW/gkaFmajsl+EmoSB5GHo7J+hpMPAtTihGK73HRuu+a
ivOQ04Qpph1wVpZAy3p0jn5sRENXJGiprJiXZrIe0unr1UDl6/wZN+HWKvNtXu2BehBBa1Y0o3mh
SCneqI74oS/0Kr3rdf7RZcw5VOOemdE/LfevqJDLiKw2ceVABOv8MlZrYUE16qWnOCwadJ9yjJUm
fL2A+AEglAmSN1RDBheBuS0sor8lxTMTBG870d81yWfUcpfXEHGYEF7pa+CK/JVM5p3MJlNylN9U
N3SuD3W2snitfvWqadFdxeVfsNM2tfUX2/pnnuu3EeSBjQVIFv1F1BPOErprKwyBKygYtJYU+V8t
3W1iuONmIMaMovSqgPRYdJb7dDgd4ihnXXLrN9Bol6J9L30fqgaDm7igQYoDIBjEoTMfSWHfTODu
iYq5WE+5KmEb+xpjigQNgsNYe7c+ldmzwZ+Kjn0SWjvfCre12e7ZOy+JHn8xQmfebV2A+15MlgHa
MXZJTfdbx0hMFHczVbGA69AJfOcrRizUXHjgWfNMzOHZmOFHp9LqBXtG90++zLjvts/RSk8uhy+K
6G5GVRIqJTDRu+Impy3KF4jSU2GilGJiSLAh0Da9Aaf7hgnqFnavikZI0DGfcsIsXAQ4ViNnH4fD
oXaqbdHgHFRDT5XppQLtPx4kd9acxglfaE+XOXIZWFd6QU0QRf13pY6PWjnIajio/Yc69LCKw/Q9
ZPaEuDriOEaWdQm1CUvZtpiSuyndtT3NSu70b/CHCyLgG87vw1ROJzTXNcQA7r8tHKOxW2R+fmTa
vFpE+nxBfEppXlPqotuBdvKKryTOnm5yLiKwjrW8G4XzaufFCxkpPCtp+6+xor2BRiw6/aj60xHK
yEkPzM1AjrrMtd1kf2WFSm+Gj28o2U5kIAaLXoUOBKzA8tJ+BVlLeau5YoyEqalaK5ncVkzjgnpY
G5O7VeNiY5oHuGTcFsZzKUHU2DFMtXZL/8aubJz15IAvaVPPHo9G1T/U3t6H0MCErIlB92fMfjc9
4GHN7HUBk7YIGZ9FjrkLsPnEkgYfchZaBOpGnVbajfzkpk3SU18yLcwD+9UIQj4wdyuMzitcdmS/
SRnNs0jbOr2wO9cpDpW9Q4nfaTHBEqV4qdLuHJbQUuPG08Hlh6qz8dXulKj1jY6YS+S68Mc66NLx
On9awmyuTXS3KTTMGBxiVnKzzOt03rjJpF3PvRkQfZqZspDRkVTXT/Zavr6n8O7rxiHylZNlVDwj
+QuLpZfI8Ahj50NSb2RJjklB+JHXvyYCazXoa7VRcddZxMCY9xN/ssL0e6oSL45QR4hSYFgJGenV
qOONbyR8Ev0Fh+d2DAs8ye5xaWQDle/D3rU5pYQqkoazGXuEOAvnUcdwGz9Di80zjaYn1SenWBnv
rD44S91X3qWF3sYnu2vOgXQfbW8w8SoOWrwXZXXCA4/PrSYjEZ5TZ6kYI1aJEo9jhoKgt99Vmhx6
MdILKy+5DE/ypgmwNXha+6k49SnDzWL4qaLPJjdRxf8p/joCl7iAneMuZM4XvFS2msDrQL25XcEw
5IbAgGeTa8bRTN9cC7ch92gkg8yblGg1kFiHBfMdWWbipTlTi470EB0p7AaEnh9V8jVDD2c6FpLz
yNtZ+MWWBBTvphcOyRrEs4cuv/EVSfVagvF8XIFDWU1W52najSzFKneapVDmnhnG1328rog7dEa9
VkiicGRfWjA+jmllH5u+ZX7I+dhvGBPJrgk38CvPsUUThebk9EZMzpLF1/RS5JVkcldOCYO/jDHE
MDHdViQ0Jm38F5D8XvV4p0XIoZMmZG2sXyxnnMW0DVGHbdBxlHYvobmhL+UgYmoeSSi6TXuGo+h1
pHItHY8T/vqiJJsdVhiHmp+2ZBbRu2uDs4uTs6uOLUafJcVHV7U2fummXEXDg12iXlhliWlbfJRW
i2dKtuwBeL2GdWJ2xzo2byqAUA39kk7wfWe1B1fbm8WwqRXtQFEkzhkOX33yChueLkJ+HR7EtgjG
A3LCLndeMAytqRZE1h3DE19ZIydeNWLWUNJgkzYkV6DBfBcR6mZa4uht0biIp77nZvHdzwmndKNR
qp4TMgtdkIzOYJ4xLV7N1gIfEm5sA9M9sEyq4KAavE9lNS17I7oAx1/RooVerLyww1ubHkM/8bBB
0bdNo28svtoQBVYWu1/edQ+rZkhanXGrHq3U5D/3bOQaAde63WlQmHy45rTnkZRi/MFAndkkZgLT
nPay1F8TN+ZERf4NvYMFTHxHyufYWy63djVYOKxBiZywrpFvXVJZE+7AivOzx4omsSVotlXEbng3
uvI4T3sIFYSEzAesyeV1kJSW59Pd8AusX/qJvI1nwvBJ6FZKfejGoKZHbVM14hCI+mz1HTQqctYk
AMKNoXavRqJT0tSz5cCQB7w8XHgpND3KraR6RGQJI0t5td34OPTGNq2zczkD0WIcrvk3Oq4337Md
jfCkYRzH3iOa6A1V6EGcOLV+s5nqJ42cns9rtKg+p6DwbI5MvLOJLhdmkOiDBu9cHQ3rIRA7qi+9
+Zw1MmjJhm+1rt/xl1oGw+Wd4ZQvRE158rNotYlHim34Gg2N5H4FVMDH9pgLMpNTACd7HmL+9WlN
hLuIrqwaJ47OPt4585AZ5q4t7Z3Vmifg+OZ0sZP6Ql9RuJBIlE1rw3IlFEWgJA+0jUz2RDWHdO4I
0dcZLNWhMfZun9M0lnrCqTbcsbgv/tbsZcYwbG1LbCnZph1b8+JM4dmK8LtaXDbGJbLJXtV1plbZ
BgniFI6TpwUtjffTgxSa5zv/LKiSfMc3itTnzp+fETqO3UVnnZxS55qvE/5V6fgn6PocmbJrWkf3
qGWFxwAlbEKBs/PIz5njs7bvRDReDLQ7DSJW210JyXoySFG6wuGa9ABeo/GjK4urIhj4idkjeq4l
PruGkWPI5Q9iiMZEPPUAR/D3xgwIQ2F+CzwBY35x0vbSvsmahgSTNprYGq+lHoAXhagmCCZkxZJ2
wgVV2vXnDFzUAmtNX8Q6SIZdTJWT8OmDzBHrtrrbvKkGG0FYWIuiA3AK1hU7IhMT8oNclt3qy9b5
DhUxEl6g4h9p6d+iZiZ/lzYv2B4dnyBVfprIPmPZdgkHIj2ozYvdNp+gsL67nG67ODkmY3KKY32b
B8z2SQCVyJulcnA448U1xGlGxAYWjKpvlkmAg5v7VVFgEUdsKxk24rUZYN4xWXT1DVEEhz6gDCs2
n3yjq+sC6xAwN6ZHxYo3KPJXcZ9CyrK2Bk5GEM3MqstHiKe5xC2VSbZ+Nd2BOVuyrXDTBtgVrNuw
3ZlNslPsdDsxX6Ynd79xXXEGxrpW6/JosreV/a860t6u9nQ2AXbFPtLjarQzZnEcK0ModMW4Ag2x
1pprqn+XwRM8MxN6tkSLLnhc7A4NbRHNc0xYViQHOQvjAkQnSdJUwWuBrtupqLIpzTm49PjNqcUB
KQ0YOwRzVvRMKKU5aIKb9nAcclKpNQkiS98X3Ufr1wcscR0H8sD2KWAjYEXBueYvRm61a9NunySA
ow2DDqFNrLXBoUizD705meAx2/BmdcGydN9bU11lBCMoOUNtno9G7mYiGF+x0jbCWDH0COesx4bW
xm0rONGXN3pD8HBCwRXxHhwHKMH0zGD1UIcI3a7xVg9fQLEXsBp3pR+ejRrMlp7SMVVwSRDciFDp
gG0Kv1v7foslCg6bMKylCIkk1PglV6YwVBzLcLiqgGCE893jmbco3YSDuooYIJmzYXX4QiX0Brgl
Vk+jZGEjfesGssFiiD+Tzuvwa2BFw5lLZ0llMJ9sN81Ur20HnHz/ZoShZ3fB12Lcp3m4mIj5uP+E
fjZailtjikthTc6Ni8kym4JlPE4878iE5RelNquYzqa4fqELmUvbO1C+3ICeAh4xwTsCDQxifbhR
6CAeuOBgj/bauHcInxJKg0jysGLavoMK96BaoLsPugD+iO7oroU2y1VMfGMGnszXA4FrvDsawniL
Uo1tfD/007Gsyqvseu7pNSMpie1LhnjFp/hapl0ASjs9h12XrlNB/i21j4QtVtZIMKpT8E+bldgq
4U6O2jqmNjXFZEIoCfdXsGnVz1zPsSpRV7EklnqKZH/tRkGtWNGz6yP1SZO0gjWOlOE6A9Y8SUBC
8T8y86ctfsfUWauush3UyoswB9QdDm9KI4rmjGj3GT9jlT+tBvJmR/ZrYrFCjyXXQfKze1VSMOMC
fVvZarwvdcXrS9dLgM7C7wYVrgfOl2x1bPmhRu0ll3hNd150W94qvPEKDizMdj13CuZjg6NvWDQ3
RaWf3DJ8zuYXg+ryCO1BJ/IEiStUnKseM1COnZEAASXkOeQllGkU+7x+qvzbKkp8FmbisyZC0jgi
gLTuXovOqfJHKvjDqbJ71DCjZt7/1uGSaPXm2BlzN62tw4zA2xRrr8Vj8PetSct0vzDzfQ3SzK4P
/eylQCYe5DrDfk4jwgrEJJOuEbulmVD56jJ4VEhdi6zZNmH8F/aws5tQKkuAXP2yUp8V1PXQqA/K
7NkD+DMsbDwxVhXgzG66bZ1Yh8b+yQIM98Ahsgglg5VnUoG7w8jpMk5z/jLkm78pBUcy47v2b4zM
8f6nPQZ6EzsyR2RaSq4TuKhW/QgSvigVnbrKrS9+E5Pbo8s5MKbioOLWBCK9lRsb6FKI4jogaBNU
S14L8yOamNeVOElwrVI1Xz8Nfby4unbJW/brRmPCVSK8Ld0ZhtJDhcm14vUHh3UAvbQP3iNWS3eu
2t1URXKX7or2VUMx+W2vOe5KVmSnA38+YXGuGFEKTqJ6+FtAP9byH6s/O9kt6Ul2/pJTXkr5QSOR
KVCtTq3y6nsC62HY3gKXC+MDJMZAVUnLnC4tUSG5ZD14JlG2KZrsrH2IwX7R6gdK41ZSA1aE6VAg
eA7CBx/SnVt32ushizhsHt+RXlO27zEjHYqpk3czo4k2uNrOkC+t2ETtxY0PdBzw1rISxr5OkdC5
wsyDeJ9UQ99iwYKIOb0rJEs18rNN0HoW8r/tMK6PeIOHOn1R1OhQFaTjIv/dsYN/uVmZG5bWPczu
Q2db+6F2Xws/ov4TiyztKBetvTvar6Uy/9pklY9B3gCIpl9UnfxYBBae80hGpKgY04D5M0EXGFYY
WSJroWo0PAX4rNv0V0EMSTgROdHTxG8TZyAPKiyNUWQfeq5cgNk04P1KYi8So36b5E8YOatYzDdI
h9GA7EB7YJ12VJKbdlsb+y+Z42KG1HGsZmMmLVsrNbzCyVFbDIpI8xr098Bu0CvD+Cd31H+aVD8p
r9sBCQjXOU3Tejme/E1UiD8GHYyeuG4Yrn83qOwA5lZSS4srPKhzTxTmKZsx45ABCTOn0+D53Mxr
XnddfxuGtp5QPXKEOnpssdnjGmEh+MN1sZrJlKZ+07jNaSWV8wRxBvfJdaMhqgT+01KAc0/0l5rL
OPlKoHYWV6d7Fs4MY2FcDMZy0+tXHjzD9/FStRmujjrwmuGDnJWZe7Ii9dGDWdZxeMF+5jbD0fg1
yb6tgf9xkhgjsjcf7swZwbqrUR3otlir5BFVv8iINoEq0ouO5+tNB0pPQ6mNl4FAdJneJKnYePjN
uo8828mblbCeIA45i3bg4nLkUrFonPcy+kpJfKg30UaA0f5yhiEJmCCC2es57G20C10/4N5OGWT9
tNX7nKgSAReR1lhH+dsw5rtA718pFP8SWfADfGcz2MlhJAx5kpkn+i0ZXLoMTAeg/J863Pp8N+Ey
zeyjggaZfDiNdydijsDOSbJel5sWG4LbSGztIOA4uoDrAaBHz3BhrtL+3e6wdcPSJ5ERRw03zO4+
Tuxdd6Hc1ALe6d00du3/lFJkog26Hfl4xh/WakDV9duV2f1R2Af0w4TqkpkmMZpPGXIriV56pDyL
9hItUy82SjvFpvBMQISYvyMXr8QXy7RvNqmjrSXD2Dxkzq34B/rb1mXpNcZLJPddvxLxoU9wYBJR
ErkANnUIeu7mxgl9OmIAeGA7WBp7y95KsjQHzsXBgPGHLb49Ter7BCCrirHmkxvJ/jC1L6QRLYO0
goT4ZsTyHnFMbuKzaZ8hCjchMlF+QNacqbeYyQSD7PMmNU95vHWAbCe7IvRo/EV2HaCFhxuSsyND
cIrLXoPf+B6cktscfiCQFdcM5DzTXflNBy0rYDMBe09glHml04oLTcOLermsrTfV+bSNvepf4oo4
LeGFlQRYrSfgDjKQuxiYBns9MiabEUknm3CSBc7DjsMrSFP+dtoQ/GFVVEeLpZBto9Ro/lLp3wUY
VEHlLV/S4VpVmHVpcnyZir+YgVP1pVbcK3PQ8eeu8IbilxKwUqVA2p33Hk4ImMuT+E3gdFLVLbnR
AbeGYhwV9uvEIMbZ7nv3K84+6XNcWmLyAn6exABYamfXP5nRiow4d59zxCFukDfpkGrQPMintPyW
j9J4qunW7s9xt+vKv7Q9ueqPE+7L5mWUR8XdVeUZsuYixsAgxT1MX3Pr2ThXo3lRjQPWp0ulXoL8
RYm/FPHn4IKtLgOppcreYI9+bzgT+i0Fjp+Jum/ZFXX022D8HqmtnLu4eLQ+9erXJYDWA5dsHzmW
FmdNibq0Tqn76SI5qem3oTGU6gi/7rgmYFY/zsZyxr+L0rkH7XdQ//bVh89wyXR+ifIxKp/5beQu
jja/0RhJsGY3y3+z5IejgVC/DBrGC2PTDXzRfo03UsaOcrQmCt02m8AkGuxV6VYPb05w4u3JjI98
hBN65aUWDKG660DMUrO2TXsfle+w2evWY3R2/LEaT57Jgt6yrd+L6mdIL1xLtens2t/sZm3ySkhn
qSD1kiUQ5d/AfAY/geteomZaDGzfSMhT+1NQF6exkE42hzxs5a7/VUljM+JEkcdQ/LXBcwOQrs88
wxNwGmJOCIM6ezLg5xR0lS778jEWD1hnSLm/QZti2k8WnXjw7vndpdfIDbA59BYDnlNFBAYDgZ9u
XeukbVt+UWGcwwQbL6KzJBwtcP1jV12GyVdVIe5x56HsY1EQV5RzKICDcC04V4aF1/W3euQi4jK6
S5ad8VPjJm++BSlJi1tu+t7AAo5uDZnYyX0P7HNXvZbxIxh3GulrPpVRfNnK+0wJqnAD4v/f5MyT
M0ySTrCVHV0vooZ1ARM7b2HlNSBnbPS0Y+LiMrmb/fuIAYILGSMT4gLKM+A4WmXbaNbQefN78sb5
WGH042LBydAfx12bbyABLITT/5VsmwXzu8a9quq3A+mpkjAyHWK1jMZJkQ/PjIxWxITSoJqq7I1l
NdIrTT4NWXVRxjC8iCwJH8suYL8cP3rU/BU+vwzbqi63wjniwI3VI+AHoNZMMCOqJ0Z/naFIdVwU
ptFepEPj4fhe6TLCwV9SGx9vVGIpsXZWJyQR4jg2JQFfrfUciDZKrh+jVRIXZb4BX3SViju6zlIT
a3c6szTsIgkuC4lu4OwWkg4iSsWCIkkDQx0vBsR9HfAxtkLFolbiL8opqo1W9a9THY2CmyH/tJFJ
AK4EM/iowCby1CrEklS5rnvWLU5YkiLb9FLbf+Fvr2tvsvpw+/PA2xr/R9J57TaObFH0iwgwh1eJ
yraVLFv2CyHZbeZUzPz6u2ouMIPp7mkrkMWqc/bZQT8hKZqX1Abn1KRFnH9MqK7O0D/n7qBkpQ/T
7C0CVdIsOAQR42W6Zosr2qYj7Im3pAJCi4hNRBsusClLw43pJfuEZiOMi3WqiN2EGxUeBL7lRMuK
mLjEu0HPWmIsG+lE+NyUCV96hhwONWwqc5RGZGuGudCGT1zR/CjL9hpoUQKd2KnIPQheSINeB0LQ
yeCcje/XWx6QBWj0K9emWx6hd4bLGWavhxh7mnWfHDBVv8321a7lUDQkE0mjhMdrMIEpgdJosA5d
9Wu7zIbZ7wbFABxCDlSjmYSCYeSIxeBUFAMkfU3H8P2rpUZNG3RfIl7LdyqQ2xEjvxw4elW4YZ6J
fI830LBdGhybzdFcTQ7yNDt6LVIV8u185P+RvzPuhI37gBgoCYi3NumnOm3lYNaI7BRHxDthqwhK
wnWKDEfNAfttvAqSfcnxifWky240IuDCZD3InOXowoh16pXTnCddg++kb5yweRZGvcRkZZ8kdL0F
5gQpHWKEF2uElm22/GGK1z1ZzAMOJxY0JqfplzLNBRAMoR1s9jYCqV2pSrtWSQKaSF6ozXobVH89
IY4Z+kkVV2kaMc34ZS62nEGAsH1bp1p/GAv0fWRqax1qpMBjwMLIupTTcQBU3dwEpnsKqw9FGCgp
ES06KCoVdzXiaQrlw73YOHzI1zNoA9KOHHRMOx2VztDB58bFVaB512OGNP1ra22b8WZXJ2MkE5sO
yJizVdpqq3iKV029NCbLNzi0Z7LRI+3To4eTKgJsu9TKPAsyaWJx7zVymtJnBOUWPB53mXQ5I7Hz
0POXeNx6UGM78g7TaMXn1oNr7QbLGpOxMFy6ottB01/DjD15qHRHAahopPSb9TrKmGVQL570DApY
3vtlRVk7Pzrlo3ViRiEIICGbApXQ79QLjG0WanrC8IxjFunqqK4RU7YRuwGJLwlerIMv8unaBIjP
qY3wUH/ptXETlMGqtpKdTqlBCBpdbLiuZndrTGSkYdM5TA93dOGoMwJ7hBM0sleZzqthj6hRmTdE
uc9ttu/+RUDHA346Vv4+9S8m0jvLuRC5uRDuRfLiDGwKJoRDavUP1YIPy5RnVyUlIV+6FTWkPyo3
JTta1Za0WA3XC2TNCmfIakY2XgIZWuqIwxO2pRmEP0QUuAItdFxA5Ktg6pDGMLlyc1FF6a4f+CvJ
qFB58vSCzcf190DnFnWo+ZjJK83Vy45T8yHsXW1ebVjbJnY1zdm0D4iM7PwQY4w212yrngkEXK3W
pn2dqodo2RsdxW84zBSb5gPmai9WIJm9dsH9g1NHXxdE6Ll3WNWU7sdAah47Qr0oYQV5TWX+kP9J
kq9UJ3j9tWoPbv81lLRToA8m4LSeWtLQ3a8TclIs/IxlBx8vwkuIj14utI3VTi+ae8ntr9w4MyLA
qgdfEUaFcyLNUOCLI4kkUo79UX0lA2i5Acv7Huq70et4c5KkMX10Nta0KaVpqyxj2FcA2TAAQ/LQ
YGa5nLHS6sMMMfMACMz5r3cNvAQSE1EHLcQpbK8EVne4q26I4kq/6/HROC8ZJHpXu/PJ7FkieNe0
QujS42qD7A9HiGhJpPya6LwkeGquvqg78AeclN3qoChHNb8qBg9Ow/uUk68K3NpnqeXBAQ27GAMn
YrmeAFbCceGKZwb1pukfnfEFa+tQUXCY/bHAebKyj2bzK+vKGmQjN61V1CAYDHacqRdSZPHG4HqG
1qpMkMJzNybIe157ioZvFgq3uTIeevceQWPTMdFPsmBR9T9pfvGqa0h90qJPGOKTrewihL4Dlp5a
02CfhIQfK5Gu2ZG7Q64IMYJ9DOAGfAtgdg35A0P9ZO3JP46iAZsjCIjRtc8c1A90/yRzyi2lX8V6
jckag/Cjbp88c0MUEO7IWLxq87gMxL7U1h0WfiAIcCu3YK5ec4VybI0vENXpG9ToXHXQ0teGfUmI
M1PfHHdn6tkRwzqSgB26YNMbUTE57Bmrsv+6aKrxmo0vqncxa1Jsnln2OZmnhI2mZZW0A+yUDC0I
+1/KNytWWLn58Vyxw1GTJja2MOyWkLrnIHsk2E8N2zoPT4xaMQxeOGmAsOrXy/GBiw4WohmPl8jB
fHL3lLPxVFBRc7ujrwv94XVk7lMCk6Zo/eg5aJ7oMe0y42Zgfo/uSiNm2TScdRDZ/szYyQyZeV8F
tDs5A+zAB2a+2Zw6KH41aj1z5abTL0qqK163TP6ZHXW0QDUYzLhxZE5Q+iPsR43I2MyAqdl2iDUU
WbWMK2CnACqc4fyLRAGbAEV1ajE/P+bY6gRvQgcuY0Qtzxm49rTiOifGb2Eqy4nCU+Xzx6gAcTVi
H+R4BObwvI3dfKgEAsUhh2yFnHbCEL+OUZthYMEjoeuVb01ksS10YBarlTAwnzcOlmWqwgVq8cAO
QFdIQtS/YhzwVZTuisahGinMtyXwAlRH5TPPNNovenyWJ0RCctCElk3g22OZmNggM3ChzkusEgmc
LDz3+JpRCaIWoa/HLgv5N08pW7ywjy2wvVkf6l4Kv39KHQyVC1Sr+jKgomhrCA6ct/JvzA+id5Zt
dw8E/nuoDEo6YQD648TTO1KpR+kNdjhzvro0l7Gq73vsV0Ui+RR/hMPUrJNM1JtZ2Zbco2BOrnmu
YRBLOZ3/4x/46qqmHaGZe75cPm7914m/0HyvghsQt0e+qlv+xvp2PUNgTP4gipX6V5aSQsL2LX74
vUs0g/6lqbi9EJU0P5hwQIz90Jt1HJ8VSOnhrtTuDkB0zAbOHwhvy4+l5PI1KwIl5uQlnr517Qud
zpRcK+VbFEfLwRj2RtowQ5hrPl0a5GaKxCV3/MTALpqBagz5aoLJlIf4n0cWfdULn4WXniiK+Gwd
QOcIgDyHv0TgLRx08byScI/e5L7kON6ArQn92UAv1TBjzxJML7XPkCs7NC9OTBFsriJcl6iua1VO
5ToIvbiCIFxAA6vSHArebZ1jAtSNQByzsTWMG942lIs/xEoZrgLqvGowVS03qbnvRu4h7j82N1wa
8MiramnPyXw3Y4aKnHy4KC5n+5HrB4uvzFQVg5AoepNXlAHEllAWP2q30l2JWq93PvL0b8A/Kdbh
I9QC+AnkXfl2C14F8RWWX/ICThKjjzqEAd5C1t1USqigkANP7O7jxo+JIJd3E15ESfWPsplSvlnh
9u9zrRvQULDOPkRz52DebVwa3gUrzIxkHfKHfBNnCrPFO+0g12MLK6XVmMnwRqVxNodbfZGOpH34
FnYX3oLPJ2tVrp7exhz+xda06pU+IidvHobVAqmFQG42qx2dV/OjIa9XI3Akwn/g+7IiPxpkz1Cx
8KFIMYZRHXVBkssEW9HYuV6xbQRFMiwVHQJOT8fPuAH7Ei69gtlhDjTkZXjbrDHlcPJvL238ggHm
KEXonJA6YOfA0pjC93XZ//TORf5OntPUFKBqiMfNg0kFaZzd4COM9rPxKJAhhvNDKpPJKFNTvx4x
sQTtmqlDXeOKJ5Msdgg+DsZ7iVbfVP9VMMG7CRxO7X1kBHTbPV9zu46TDbosb/iegzvOvp6sbzg1
SK+mcM0WOzC/1ES4+KPTQSCtTMxvAwzdGSCEuf+U/tcDaakodTCRXshtluWUDk/uDg8nj20Wr9ay
VMd7cFeSCmd479juqA32DIh+xnejO7Dm9O7LaA4BJOj3iQDjCKndWLcrO7aJXTnYUG68Ztc4B+Jg
F3D3fFnzi5cQFy3DpENln6osZW2zEYL1Lv6boQ0XtPdNwNZts7+Oa3cyVomFM9OGKhfyDEDXnyxN
zPKpy7pKHEt6D7mFJ8xkkNP+V4BM1OzYOHBLhFwXsMnMjq2XZauEyLF5YgpL8f2I9hZ7DxfK19As
3zMSn+T1cAg5cO9Zd5/XqbprjHM1X6WkD7JzgecA5LFeTiyYMf8Q/aSWV8s8enDzk4wGxX+P7GOZ
/sZMIQIHP8Qg93Pz61sv/2Q9rkg/i77H1POJPnyRGR+Dc29t+KrM4sEgebWyQmVSYDhDAw7vA4Lc
NrCZiCNQSBrBdi6W2K09yuCjYpDSTzy66W87f5Q54xvxh1iPHuGtDP88ndSDozVwV/iLIe1LlcGo
xQHxaUdnL72FsovHkskIN1198OyHm/zNdrQUBNJOTexHbrpkw9mH+mvJNBvzzz4gOZjRIoMK+IML
zfqXla86zGzFE35FaBOlwzj+5Y3cujjTbTqj3SRuQBCcnHCv2qvX/6X2ZzmjlgVSldNCDZ8DJnTd
IU9Xhv5wIcLD9kXI5jdom1VGCpCEqfoxCjQt+CCvGAzl3dH0GHEzGC6+e/uPc0m6B+kHKlEKC+lG
WM5fk/kmYReDU4FnLs1+q5TQZefiUGeTKsPqwCXPAD8inAh5VaLCpcONIfdwRMQYbu6YmIJ7GaBQ
ow53T/sSHQoFjSO9gWrzNgJLuk/H/BklKxhbvKDV/VR/j/hqDraAwydNoq8QQqPZzXoMH8BdLeSP
BqJcRk8HoUCQDNV7kKRQ7Sg0sgmdS+Oc9OEiFat6O0JrXAXJp+IeBXV0zG7lTGvNlfBIEynLcSYL
HVek3iFa0oA9AW/ByyXX5I+GilzUo6HHn5O6AyH96ryV1jJOozOuo2jRJFh2DTCJr2Z3TEtCdcFr
/v4ztYhc4grWSLoJ4BnqB1IXqCHS7oXgduYgA6y3p14+82o9mNdWcZZK9toieOb6EkSP2SbIYIKT
1Wev+0F1Sooz0+QQI6Kpoc+g92KgACmGcezTbZ9sobrGA8TQneuJ4wL78oSaOEj3jDuZ/7YMKyAg
cI1CBv6t+c/F4acjjtuw/9Ya9rQJfn8lHT6V48xQRq/+UAiF1aHhNvYGbkHfivdXRhNzM3rVT5xx
vPwF74Re5MuAbIaJziMYQz+dZ3SW+rKE4JxwdDnGBXnMqrPY82WZV9/t+iM2vqLiRlYgi94u/2XO
DwqEjAUiL90c3NYyQGSabpmXsEPxIuj1ddAfaTDOH5m4Z8jlpDIQrAas8Kp3taKYxepeLQ+99pZT
w6rWuziZ7CPGuQTEkpfGas4kWivKI3U+5YXGKECdvuV7Rsqto7rlRyPzH1dH3gIuOb9qMYSdjx1j
/ZbwVNJ2WFusHIzvw+mrJr+pBV2aGF5g3ESPlFgMIm4Qff+7y/yyBfOqH7n9puOR4ZYvsX4tHLIX
vwYS3cjvwg6ZfHisUg1znVJuW0SZ6NGpi/6Rkq3Xf03/DQ8I5tjS6T9ijCYKLmxnXEzzKn2sXP5e
TsjPW0rt0sy3ODon/XQoc/NMe1MCRyEY9czDiGG2hYIzORCHtBam2Mi1SyOBbRvUOn5t02P0wMG4
nfkq2WxEC626dlhZ6lOk74H11ukye0U+liJmsI9nSbvWqTRVmy7U2VmS0sdWQSANXzCpZ4LvcAoJ
D5Rfky2ozMgaJbwaImSCo2JcvpgcIw4MIapEQs1wLBO+OjDG5uvG8ZvmnGfnHI2nPoXUh63geEkV
g3t4sNoructsfQjJc2YkVBH4EoJo281vLY1VGDVVoGz4nQBpUpgwQhEffBKmO/w4D6TiXvQWgi7T
zgZ657pwGSRSbVPDBg7TN7TsHGWV963oJzdg34PjiiXZR9SkhLZhDLPQ1BdcYvrpd4BVjpcGXJMd
dwFuKQfnQis0ZtCPyArX2MM2yhoS5jKybkX4g1cII+g4x1UHbhRHgOsu4ynAMZAUXSo1utTFBJIB
SjM0zWEqHBjtREd0JbThaBvKGCummRNHRgikl4Pn3InXXloW6VHMJOXSj9CXymcbNTfkblJcs19X
lhdcjxJPqahBFq6+MY+uDJC3yO+4vJA4uNCMCoL8aRk3rtDCmX7lnfKGYNHgFiHghirEqzEwgVO8
w6PEDuNFZT4wN1zEHuE7hOOIk7xyI3Vf7FncRvpbOerRIcnVlMcGQUeI2EI4XFptY4sKXJqr5E1c
Bwe1I3ZKSf/mjBRxXOkMOnPMH5NKtiAMvjMAcEj3wPAtxt+l54E2OQba5swjyfNieF+kEC/JSFvK
Z0vuz1V+NgM+QoJ5HbUyoBHQAJQhVgv+bY33IvcZ+Xby8GgtWIargW2VxV713EUd8/jpb6QvKcwP
Y7rK40wpSNa1gBYvtnOQi4grpXEK2rQqEPB8dzqSg8QZjosJw69RCqDI29WZ8RveEcwAALtvKWly
HCjDfN/g3JC2x4DzoN5DSVlkcBPUVvVLTi61SdczRaYW2L5m88M7gsbxGuYjQAgjODnkDrSS24EV
qbeFhMblXHGSiPHjv3VWoN4KcSbn2U4TjkycCMcS5kwANST+qcNtNP1GFk7097y5aXznQiWVkcd4
1n7yc+1SDcMKkLdPHlzykmrpe+/iecCQhIO20C8Dq5FsI2r3AqPciL0sXPVRheEz/uKd79q1L6eS
NgQVHh2WItOApESfC6mMA7Fiffb9nYcJ2tayadGPtleuuguyMfN3NCAA10n8lgUR1NibvMudnF15
DL4DBpzKlVBTrFqj/jU6l/1p5PanpEhFyr82PvURlroLC05leQ+SX/VfE/8ZsOtMekyRfnvRzR1+
UufdnXdOdOmiVxezz8z7KePXmB/sqgN7vTlUvoLJWYQ1wRsWwfJILIAIMVJO2xddRVmOFxkdD3R3
ZPZgBCr5Oi8s6nE8GHdp6DzwYi7HEzRigJV7TbWOxhduqsGH3WGq+2bML1VcLVLtHtPVNNg/dtxb
NLN8Gl4sD9ge4lc5hhl4ndC94zTSutCxW8BPqDOnAhWc/BGue4dUKXWRCK0T589IYBravzPnJt+K
7cpA8sQO1xOPRTeIfRWzRsaby1lZJ+3e1ojBPhDdiz3UUxV4xp5nwAkt6P0J1/wWiwhsW4MYByO/
hvd/Hls4sQOoEpsAjx0b5f/rOrKaiJCHrAzYhSVp/UhqSr7mUFef8XTk1s1UdWFwGDI8R+Azsala
htg70Mi1t4LSbZoeZvrZpGgkcUFBUazy2u2IVTKlRj5tiYwRzmmkyGkzm4PmJ+zFBsOdihhO2CUK
+z8SVtA0GTEvzUSroxZxMuDbPPWociYm6TSyeDlGh9n68AoAHYZ55QpPttHeyKuXyT1RxryIV66d
CuikwpsYCf+iGWkRj+8SxiaOu7e8DT4AhJCq884+j8TFnEaQxmkZmveYAFT7gF1MpEDtfxFVKe/k
yIwmACMv6mPSvKdw8DScqxVszO10XjUR+JROZptDz0GF4zqHmOw1Q0HWq6XaWzy8RvMHW/3oxG/S
/WPEv/B9Sg/zhBCPqgx3PHPGxHJ8D1FwFlgAd4TilIu0f0bWBTOqbDpINzSqI5koFF7i/KqrygLV
A5xFw+8tJlPA3PJjMuCnz2Rso50IcDoYNc7DVhBi9gCKiglVPxGRznqhuc0ZXU1bST4X7ei70K89
pAaR+EyY50fMYHPga6MSC4aC3pKkD07GdJU35sJw1Rc1ZTAKlrlJY3nCIjF9V4nnsF6q6Z8Lqq91
V0vDgIjXcmjIRHokTtaPTzimqPlLmDzd+BDE7jZ6qM4DPXEOYwQwIJywoDJg05s+O3363XivhDYv
0Cg2OpSTS258BszranA4PWRM1QNreMSK7aO2q/2prrZ5qWPjtMV+bSn/RRDjQ1P27fpdEx/4nDTN
2WgunowoqxQ2sMeUPwbxLct08ND32HCxGRHw9NlhAVM/B+LlNEyW7wmQZeBibt2CvBfnyjuP1qsb
n+RPxi4aYtihzlSy/qfpPUFRrxr5w3XoBIL4lPypGj8Kjs/JiRII/0XUXKJ+avOrRfM42tTyKXwO
IAwYiQwE/hqUGgryQ4MOsMTrgKSeEnYKtP942nv1hvXC0i/AYJkqZ94za15ZUcM/9LaMbNDgmjab
L8P54sXUfkk8hpgNrcGM4V2XzPAOUX8TKXTgqyFVdq+V+kh7cGCJNrscWORCwaUbQqrA3aj4WrCR
95RMKQztl1b+Kv32211WkOfWfGB8wIf5T3FxlKq1HvZc63HUAvWgEEBrj9rpm87LTX5a90wByu6L
Pz+M36F8YHMUmUsc5VrYrvQM7tOTPCa/4+qyWrXxh8KM3vBSzpuYbW3s0Dx/8IUrPL/NHXMuXln7
78HhcWWr0CJzVeUY0TLoKmL4ENP3hMa8PVQRkvgK544rISyWeImUu/OGEn9pkktHtjOUtUvEmEmP
4KjSTevztMLesQUoVhN1Mbp4OHN1ZFEjTKBqQBpKk167if43gHk5sQM13W7KLq74hrrMRMrxtW9H
T9d2s4l4MNq+AxnAfxj41ICU7g6frZUv9QZG34yfydPt6ZK8g4PMWgoyiu4TkuxUXgoGTjpkJCt9
lYs0nB2fXAh/8H478xNFJceIR3AmpKY+O9tzdHDNS+0dde2acvXLdl96D7N9lb+JYU2m/Zn6QWlv
cG2jEIc9OzjSVuccEXV6c8q3ocWN+JXR+mKgxdawBy3jj64/Kip5bh+ivsbTnRixxT85DtUDmJPl
rcketveXa1cv9ZZNjI7BPEzdq9sMflRfq/pHTb61+lkGF/6a4IcjGgjMGDEaWcyXIDrgbyFfJ/cu
SfnRYcSo4rk2LWuYNgU7MNxx8r2s4GA478oQI4C5Dwrmf3sHagKkfBSK0Udi7eUKd5w3Js94kPBj
xYRTM0dx/Fh14t1oL5bN0Kz8hbA4bKiByi3CMD3a99ZWzU4t8aN8Lrc9KoVc1vG0G7TDaOyw5Goh
ZSsG7bv3NUTbNjwJwPb5Xujc6rhddBJuaw4u6l9EY7ar8tB37IFkWfSK1r4aIyB3VVLhCxVKVlze
IsqN9GolvxpkqaS4euJnxmc2tX7+E22YP2b8oqT5Ju7n+bWPMjakrl/32FiQH5wdsq6M11jcKP2j
5Ull6DVlMsIMA6uUKjfhYAo9ZitjH0O3Dq4zRekEWaR025U1MSjv4EzRw3gkyXpXz8aXjN8hg2VL
GtaNtC95eijrjW3McCdriUMNoDNmuW/pz4wTVZnoIeCajd65GV/14HeEQ2fjLSdgOmIND3Ua9JXR
sGduHXfbzLvAfXPFj1qfMDZY0dcTGiAYqCW+B56K/kjoX06BjvTfiPsvCZk5/vQ9FXW7reEnqqxf
JPKYLiQ84CrazrZCQ5uR2wJ9pbzAQKtk8N18DsqLYxxLyGFyzau45VXNSR3xq3y3xj/Yl3H/VZPz
5rTmpoLrGrlf8GX75FpOzPLT62h+7xLG+WKCcFIwXNQwNlXi1YAybHA/yvKolb+sbjv+wIzMV/CK
Q0iXRhamV2QQajB5cB+HC4RRGsa8CoW8AhVNoU/LiTeqxj+9O+JZAjBKwSPJtuz2NlkbGlcuI6cm
7gsuBmM+vmTCBxAxoWO7wqMr57vGVGKa/apauJ0bwQ9mSNbwbeHcXAxERDCC5nON+rOFii59nVKo
bfN/wS4QhZh0SM8Wyo0SFL0ktU6/TQEVTnsZoDvXWKc1BlYMDHF1F/NJPm3hYijoLTeD8gMOcYiL
L1AMF7d5gok2XVRGa7bWEfk85HnOntTt19Sxw6qMV2NA9KEzGm9Gg2NEmXyKsF9V5SGvz4ELAYDy
a+QGLiqo4EF1RibPg8yjB+d2iP84MXBq9ZOu3MbNt8MwX96IQUu/s8BAjCF7QIM2/bca7LXAWjjD
2pM5F9AlxCLaZaWTO8Bvp/kYMtIUKmthh2un2FUTDDDCtTSyLCSx3SOuNeHaDzmC//FaeW/V8B0w
7+3wtUY/v4zondDNZcy5yZ9FApissjrdFb2ynp1oY+JtL8DOB+g/7qkuZNTNfwYdTpaso/izYffW
WLR18sMW/DUar2nQfOaOsuOV1vLusy5HfEnIj8OPOlk16Q/mW2r/XDstsBnd6NivIuM55DkEt51j
wzjYg/Vk1l9AEaEO3pH27lUzjcOsZSs9B+btzig/UojAWohv2rieTEzZLL/rQdiVdOWJmer8SIlY
NfgOhtnONnXfhGHqJgIL/XBr0ud5k7MTePSVSIfkaI9OBo84Z4GV8X4iGFzgOJzWkLH4U2xvmCH2
H/JiKSaV1OC9VB22BasGm1CwLwb9iq93nKS24kMkYQBIVEXXLR0eT1apfEAM4IXcQEmXN/ss/pIX
RaYPRPT9DICpLBkbPwrK83XrPblAHUVfjBEhKKPr3sP5XVNayKlAi1W3tp1PCxDcBcHglxiGs4E8
4S+9yZsxpJQgerSNW5O8NfOfyOqT2VRLqA4qQi3U5/RwEeo9J69YLDEBJNrSVdWlpSGFuRF7iYoF
qJURPIWOKYhsqZibcRFxEATDmEBDIQz8KNDuVYMgQVdchAENDticJPXLyEZGudU5e0TALPeaSaV8
i4H5lCE3AZKWEoIh8BJxuMpRzZXoCToWuCm47toJIwpNbcE4rF7ivtevRHuSm0eXhLv11H9FiFEd
fSufGY1HyI1Yzn20Vei9LEyRSC+ov8i0xNPxtwI9UYW5FTqlRRxucNDAMQGyF96qaY5VEyi+pMbK
u9oztJUm8DgYEhtPL6wv9RreCqP5ylx21bwcKUE968dD/+S2jPEHVNXEYTCfJFmzI6Jsj4hJiyDl
lqF2qj9ki6PPnNYdPa6WG77c31G6Ir74a+oPbrtb/Vnc8hnuJhDF0g6wWq051RG/sjZq6z2nPBOT
c2yDY8OznIubBrc710JyXnCqs/IDtmOIH9AB53sCBXA6QkKC1NLhhuThQPOHS1yGIrE8JdH0NgTt
L/bOhdJ/YH+2pCV4xezQa2owv0m5zWkCcZrtVPhK6/ndRDBnzZhYnSFTe2zdbyE5dcaL/BJeOXBE
wtkCIOvp7yn/ZeYgI/tW7AyS+eKEqQPXxaUUQn+NbBnkkIe/hCEEQcUa9evE0JLwpYgJzaSXq8y+
ZNwlCoNXxry9ceNIY8MfeISQ2OSce46JPfq0HzA5H9facJXz2hQ83/nRcVAS3tGCEGXOCjynCw7l
YE0OYkzwpjr18zRkCpiNa9M6xXm5ijksXJy2OD2V6NlF+wEvzyr4b7uQC0KEs+xY5WCbZxoft3Dn
Fpu2KV88IU56+0xImMwnzoEfvNDFFYZfrH8DsATMpqU6HEYJLXjI03RvCxVd6Yy3/F8TvuvTLVaP
fYbsf6QypkkihC9vhrVDA8yEXMYaGW251sGPS6QVuoQ++V/VPCyqaj/rN8lnH+AT4P67gtkgv235
pUGH0WrcRF7i5E9usw3QJXhVDtlhTi5OebetdwoVPA8XOfZb8z+Bo4SLm24HDkPsSjT9DdFdbpUF
+pw5l7c6hcA60Xbiju6b4FNwuZbx2yQtP0S15tOh3r1M8V3jC0tTw2jCOYMrizJVD98J2usrWX29
m8obsSILE5Z/iypEgGQ29V9CPr2oOPphYw72G7tYZXFcQSpK6FEVQt8YQnF3sO8jleBRI+qsQ5y1
3UXfYvYLt0bVvxL7YaEY400mNiq5a47pUZsvM96KhGvE+JyUimyvj/IBk28gv8hQVbvJsFZy7cbW
mRuSg4DrJZbtGoZuztYQIJL5mmcup7oFGjZaednMGs7Ry2xd4uwK8b7T7la+BjBPkgu/TlRMU/OX
9ZzA2g+RSumXGPxXvv1ygIgkb63IbnKpdSZTG3hJXoshE2s0c/4VBJDCxE+5bw7GcvYbiwEtC58N
cMLinvBV+Qha9ZWQm5ojvaDp518WHUdnoN7lOcuvtAx1/E1+y55oaPz1VywyVfvmPsk7G1q0wazG
XMDf4JKsXYbP2cwoEw4m3+UhFxp/l8vCZ02gL1PXqQm9DuQJKlMGdgmVm42/JdFctF59BE9LcZ33
Jmc3Fi5+Pl362s+cuTD2JgIkEJ7WbkyaukZOGIMC4oad+Ig2eGGa1bYphnOElU8WkqE7wZLuMfaI
ZgRK3r3XW+LOPoIp3cYieCPI5B42ghl/BI8SLZ9xUwvGtkW1T+3uCuZpsTmV02TRcZBxBVNLgT82
X9nXe8N8w9t9IzJjOzvdVi6XUtO2RKsNCZItUWJSLK0EoxGpslWiBiIpsx2VhxvgqaxHEeSvAlHp
3DEk/NXoIgTOa47hLUtB3q8G4cRmVPswS1yAMV3Ton6ZE8Urz2wHt/4huVVMZ2yPhNLO5LIIjK0D
jFuh/bv4teMxvs4GAklpsAI8CdyaCNZpMz/fx2ZkQ9JeejWgoyDvFbkojcp2LOfjnEPc61U6j3YJ
KhsAvXlasVdgO/fMpOXZO9raOh+NDVmru6yNd0AUIzp9El0PdTS/mLqg/pEh2jOt1wC/gaIHwoqo
SAbHZzTSGCmxm6GhX8njvDqGJQJCeL+lrPvbKxwhlD1h/VRyW4FrPf6IOv0lgI7Rh0GER0sLNiuG
tp9Kb+XN6glS0iVWy7um1dD253VtOr8prjcLIkvLtYsOwCsm8PwyRy7Y7rGhg5ga1DRdBJf38W82
UvsUffB0DbgDPcbbnLbMJlGntXadHysRMDMF+9XT4s1S6f5sWAKhC+w745jeokBN0QpgkwJlzW5J
587IV7AVRJDcH4rW4gfrLEfA4w4wa6hmmoi2x+d2GBmTsENc7SnStxj0IMN2GbLVBTSZwAkmklv7
tRIjIYdgTDpLDb7ojb+TdfI6e11Fjl8P6Wt0jBxMdDqsr1Oo9YxghYKbE/9a3v/HRw5rAEMxgogE
RHQLndq+Z4bm2FTGDKCip2JDg5ghvQcKnRzxDgMHCAYQmMK+4gdNlywNvSfceaAIUgAgxcKVz+zG
ZUtqWjRzejQsubxFVQuxqqz8JKt3AyMXE0rP3K5Fo2GYT8YvJvh1hpG/8PbISEjmRXxZ99sK3+ac
QVG5jyuGxFGDNpB5iWe/iWa4MEsdk1WsooCPY1oPSPsDyhAesBbc9lfAlUkipFltk/1LBpa3EmCz
bSW3XkF5r8Qbr0RtWzYP0ixXeF3ipyrdxVdt2RKd1b+Pk5TjJC+dSE9FONxTTuOuUw+M9pCd6btJ
545WtfMa0nQOdXylwbmU8lxWMoQeJRbDuVYt0dbhp6PCGlTyr3EE0zQd90dXGBw17WqKQQsNfafU
2TpKiaZTZ0x2abg0obwQ58S0z9WuWv+s/6PoRZsgNe5po5xTUn/1no67vPVRjq+fC+bj7IqJ/gZ/
eejQlL6xsFA75cW+1WCkqOMBEzmcYvSSnPgyXZMehmMUU8ZQjPZOyZWLFXhH01X3lur9aqMqZxyf
Sj6K5STMeWe1KEhNNB/A20w4KeKcDMWPTlwxZFTezoP2pMIw2yo93Gqvy+ttb8z/tHo9dug0eqCU
Y67VSx0VcO6E9WYKYTaElBWhlgSc4hrTUmx38BiCUKdlYuviA2OAiuLvoPljaj49ozk7U6P5agVC
NIZ4EIb9dsKDblniiMHjy0mPtitSAFQwgjD/67LmMeq2akAx1WIAIrqVKcTOScuMkEn4qvOIKbZq
tg6hOum9wAgIxHZlKwQnuSZIbtK/KP/j6My6I8XRIPqLOAcQCHi1c/W+u+wXTtllswoQYhH8+r70
2/RMd1dOJmiJL+JGGt6K0benVD+LCmxMGyTPms4aWK3Vs6ckNSlK7yqPn37yGjBQiDJ0BHJBTIdD
ZpGCKNLFGlNYpuzd8li7UBqipNpNsSUCrKqjSrZOPVSGsKS9vGvXu6jurqIGHgEe8IH4Ev0suxGc
B2ElojcLly7OOqTpe1L7l8JPHivEwHCS2d7LnB9d5j8j5+nM7efr0bXLXibVePmdrLTKeYlAxesx
HssbgDOGNDj3etd6+ByWHOCXT4XG6h8Kd9GHLl1/RolIXYgBoDaHzUuKtF5UwrSM9PEIoqeID+DJ
AYAVOOVJ0GPr4QUHYxUgH3COn9lwAguzDVJ7qH9aufztnWG8jaJiP5bxN60pvxUztEW1yTE0P007
vhm5VJCL+ycm3wceFSqbQBU0GkVWPbDuXntTiBA+zqdR99fFMB3TjtKkJMpeGnMzxcvXsMEl6xUG
87KdRC3HOx9MZyTDlFuxd5NPmwk4DH/MKmMuEtutzpUteycG95Wj/jK4L7mNcnKE2Xro/cQ/xs7I
zCzu4JyY7yHM3N2cjO5F1DMUr+oPLLYPi+C/yOcckAkyXhaCrWtHc5OmjBGnzzRnhS80V6N4ywbV
UcbT3Lr5QXkr+QI+3uD9QR+qjhFGuSSmvKVxr3x4GvuMDUx6fXCOfOxltdccXfSHQc8NRoYmv4Mr
e+Os2jnE8AWpJedovzmJimYb0QTvMpXbX5F6eK2VmI6yOVhVkO4Iph9d9F/FxGw5iIsC6x6l6NhV
CEuYm3r028NcB1dDIw9UjO8dFrTdikHF6d1DpgKqPvzprDx2qIag+82cmasRRfS2wsKRbfxg2OXd
wR0wRYWLuNMMA9s2ux0XMvpe/W7sNO8qUwL5J2CJuYm5v7+WZ73gysnxXLYDUKDM2bphd2LKumPu
ZCh3l1AP3J2o8wVbXXuYDCkYb57Y79YaVBiiG0jZP2UrADzwshznAeWnzwl+q4pogM+GXmDZzSfv
pOC/HMa6vzMBQwwHxKqezVPXL+dYOrAaKmYRy/BUZnAOvJm+HitvnTwB5B4+mrSADiCH4KUlIkTM
AZKH0+Eq6Of0pDfZiB+DQB5snRUNI1+6947mZDkUr1NiruaUEH01EP0atU/uqxOMOPjHwRV4UPJC
EsB+jhd4fhyT3j3nNcRYl7dgWoFAVmE0HbFd5dThngLYMnVMmCuVxMFtI28Lp2t34yAF53WUBGlw
NE6kUQtegGIM1c4ztJr35dlQzsLUnAFY1uaYGfiGuGIxogC1HawTSaiKXKVfTX/TcDnFw/Beaogk
UEE4nae0sowcDm1w9sLSP6a94hQVYTVNIHbv7IqaFvnqpSRLd57Id0TYphJTG8jeMKlL54+o5+nW
hN+KEcEmh5cokFHtP1qofFvu5LnRQp/4MoBnUszU8i50nm8PvZc9Jhj3dipyn1wP97tam+OS0nhR
L9HRhh9exkMbrsiSg8dshnRHt5qHKPBfgyybmJSF/0Y/jRA1KK/q8bwNSUEkOPbf16kD1VdSiLHE
qEfFFrBcXk2wfEYZBvXOH55MjVKCFsGpJOOmPwOoS11shPnE0KCZkdDSonwv+TzcxnDiNXP9NE1y
l24e9SiP7lKp3et6AqaxDgDWSdOCKNrnGxouEBuTkKgnl5U/nsE1N7f3KnFuQ5/77eKtyNDIOnXG
EZ8TLtYg70baHiSGwNg3w/GBjICKGsWsNmXl7pKcDE+qZ26p4+ZFVXAvASYDUqKtHenRetwpl25M
KZugd4vR1mC69VQVf1tLo9vIZXmM+ZvdcALp4mfPdcZ5kRISUnlR9FNWWXRKKyJs5WaGjZPjMCR4
OEa8Rpk+zbVrjvy8mBUtfCuXRyL1twFduZYnZ+wjkub9U2mZUeXbfbigC3uJINgGgb2j8DKlyRYz
skrtQWf1M+vleiw5X4bz/yCg3KcJfbqS89IcepWkmEObLSOqu712J04BaxJfGI8rdtlt4lAKGSZf
x3u9dXyG+Uh5nU+UKi0T4rDDvkxtuFd9wtG6EMHJFzXl7jOaXBDvHYvHpUpfbRlv4JMcwUE0p9lb
qLDphdpNnrmqWud+tBygE9i9pwYZBqtPt+s2db1DOc37C2YdMFo8BxNjWR+aiGvuMNGKOjfxjSAH
mcdFtnON/O4kfeBD1HE2xjyQSXl0fbxFIGdvTcaUyZHPQ6IZaC3sveFEKRh1IkhPefWUSOSBiAp7
d4u2iaJl4aE/nurItkwfcg6A6K6aMoCOJbfbXK35xg2x8QJ0AkbzaCegWZY44+q4x2V0fKYB43gI
QeVJ6n965R2IeWDwy/i7M/Y04juE4PooseBc4p1xV7CoAcAfkTx2pYPBEJ06FGV0QcJlEWSQ3KJ9
8eZzrDJiuJXddGT9HiwpoAU3hGCm5nUnF4V1s/mULtfAWi7IMv1VKDBGV3hjD9rC4tPriL4TfgA2
elosLbdtovODIbmHxZQ+1HYAYU5bL81N0yLrPRvmofZYulQen6cFMllpiGy1gvc3LW9Mtv5WDYJr
KNFjtXP2Oo4QeZN+uRrFCbEYIJR8EobRejfhz0qRmfI8BXjNdh7Bt2+Nz11USaCz1S89Ty9pz7Uz
6nL2AZdcoQxBEZYvqT+cXWDgnmLw408tYyjf2RqXy/tmjkhMo3hdsIRw5cQ/M4TelrYtv5yWCa6V
yNtMM2tDIQfhfxd9/jiWBbY8+ellYtx3QYn8LMCQMGC+MBITUFZt2IaF2TxAs7PHWa1LgIG588CR
L4IE5s4/CNc0TWq9nwtxh03mVoD4mqctWsHVhGNpGQMt8BMgy2LfZeG8lxD3L/twuVVmzOgVX/4F
In4L5BrTaknizuvXm6Zb6ZwPA5CEUfAH4Ga2p7vvN46I6ttC6r3WV5jojLqtPNoTRAbPuOu5PvIA
iRzPmIT9GHTTEQDF7VykD4LAS19BPISpt+6cUN0gBHUsPuIKYDhnnYlIxOSWmN0CbHZJy1phakDq
Q00vk32b7bLucf0/Z37HwjXjI4mKH3+Ao4pn2y+SK9OUZg+mktKMpvpQAc6MQdyxSs57pceXdZi/
/cI7yNhhnxTDsVtD2oxa2K1G8dwAGPzTu5B5upU5rQtLk8UavwANOBhG+FrUgK7chc4pYWVUzpIy
45mfU4s872xG27hHmXbwakwoKH0TrvuwIkys8y1G9Dx4K1VNClqK5Ro3eSX0Y+chmTbCa29wedcN
3RzRtWJF58hOXKRlv6VqgvWe2VA/Ng/p5ooW6mVgWqd8x15FU9tfsDdxcK2QqzKkmu0jTVoQwIqx
8gw5U7QkJMYaVnugnozny+ipi5MnvxkJaxnGMRW6ljeToKuriss2TYmeFzEOgLDVOycVe+9d0e/G
Sp99OBlhnN8nOS+H6tV9W2BFoB/nrlbL+6gl1Kz7UTYINnWZvo/4LnSuQGQUPS/WeK5oGZx8friy
JywoZvkarPFeZNO7afA9VQ5aJMDVCy/pwYfzD0k/AvbuON8Z40pEwO9Zcwn11xmRbxoJ28H9w2dy
3STRb+WS08mR5CjpezPUBe/yJvxqq/QBvjOB/h7537CQ+ZN7qyq81FZ/hRFDF5wJslCvPROz1TDO
6Xh96hlNvsL9A6uHMArB4LakZX4I0bRD6GRK30ULcro7pfcTSg04iBL+d/LPqeMHsr1kDOLNAM90
rNfLscHl6XLP9PSvKNiEhOSgXJ90Hpe7qc1esgWHnhe8J/ajTecrSu1QD2K2x1ZQsdBlLIVp/aqW
eTjOuBjO/UQ6IsAHgdup+rQaClpQIuFNYOaiiI/t57RT2RgOYAD17y4gjeYwkwzXhcohxSaTs7G7
CIJjo//ZoSOdY4qPQt7Sn0GFUFp8DnY4YXQ+O1w1RxN8QITB3APca0kUkRPGEwtMXZdXMRfY86bO
u68850swy8wTLI1pZT6x88Rkf6AP47ezYQiTe8aqTNQcpInxmQ5EeQemcPFcGkbQFLn07bduHeap
1GOsuPJxjVkH9p/ofzLZvITZcjEu1XcXoUxGOatTHqfVIeqS22r0l8PEsHzS6acRJbHEYfwdM+zs
DvRuHQ4koz2Hsyr5zwuEsVPbyelyVc+RkiBlG2IX2Z805O8gVMgIOm5f0gI8i+prRsP0MpS7TpTi
IDuUuMgv30L1zV3w3mwDkCDFzg6rD41zFDuBay7JThH/Cy4RhDCo7hfDSJmIoDN5zeJ192+p9MPI
wXrXZd69qjpwc3N1Vef5rRLqenZbcKe9fiphazeKg17WiEM3DfeZxN6uiwTuQL/cmBbxj1mCClag
7801kaUuQMHP4HNO3Xg5yohrQgbgc0mR/dPoJuvy+5QPmmJcdHp721rioCX7fw4UYpdhbWtiyvtU
kuFRbMtHyfmZVAR6Xd7f1QGLylhXLNLWu8+z9r3e8Dg18KmGXWBgMDRRn2Dm/mflAl9KYnyhpxN+
FPmTLOVGuGJtoUYbBYqxQUiDkzB3S+IeCgnBy0WuVtOftbQFmRT2Oe/gSxyzwQA8kbYSPJtMpKoZ
/Lr17UPv0tnSwWHLMcbKRj2tofxwEsamfp6Sq5TL3pbzg1uNDzpnhex7z4FihiMNZq8fF4cIs82m
ZxGv5blses6wYTqwbA6ELedrvgM4nyRD3Kn4w2novqlRLdnWXtIxJgpngcO51OjZcbwuOEBPhXsO
1jdv2dAkcc5FhTMJKW+HjR1+OPPFuiLkqutXmBEPHGEew8KiVkdcSpb5bNrw1eqe9sPo2vf8+8IZ
HooF/54j+he1DLed03yhjD/6w7VK6tdU99RSJMGuRurpOEdiaZ7Hre1bnAZtD4PGuDb4h7Vv/m0f
I0EY65X8lRHHauEE+6KY/67ddJuM04k7MfCj9aWB1B4scFVdrz2sYbhv/AodKP9OHIs9FRAYhuuu
Drmo+WCnmyfL2rZUj7YVZ9TLGZt114b5RTvFLyYvbp1x4IqRDu/8fbmzHEqDL60OX/nGX0s0X+sg
GHcGLLRQlMFT5nWJcn7AcPxhnQCFPGU470P0qexg3wdUj1DBu7LlehXnjPh1bCyu+B4nxlka2msw
KqpsOU0Nr6lrxYNDi9UFrV/jTeNvH87ty8twTG41CRssFYi8GRJnXKJ5466QNvpMk4xTazH/NHXz
5Y0xXeRZce9iJVjpm4DUqQxdXkaJy9Cn22AK/0QTyHqdhlcBrace1doDcGubdu/JhGLvk3umv1au
hyWdX1PVPhSlPU2WS8hAgmPuuz/u7AJCFX9KkEWtm33PJTICfZ7gMDEEO0w+2pyMGnYH0drPbuV9
dM2t6+f4mllk9JzbfRplTATBDsdg/QSKEGjhC29hsfKcz0QH+3Km+DgeoW8bVDj2NrkvQJa6eAxY
E88mxocm5b88d55UCbxu8IOrUq0cUComr8788f8XPiWY+5mvnTiH4xsrG9owtuWixw+Jxymcxp1f
R689hs+G4tfIPRXj79obIkMEE3X9QrCohDCMREqPIMkZn4DR3TJO54yVeOfM602fU0FcYQETpJlK
ulD+/4NnVXxWNn+duGBddBh3YhpKhm9/hJSdMCkccFV6UCndGDRB0JWPbreiqMy+wtzeXfmqeRoh
MRZ+dMomBvlWsHfT68o1nhs58Bnlul+pJsSvlMBtRaws7BkaaGFvkg2elusQH5tVj+2WpE4rjoE5
s8CoZgVdwSoCL+O4uDykI2Z/Dqi3OUDOJdHqskucV6csVuQ7nL+kYqcSpO2ynNe+uw+2srEox8oT
MJ3/X+GYB/XhBuk+z8VdmPaIdqN/yxzrC2Q4/+r2j2GSpsYxIkrBzHp2MQPZesE2yr5l3rJwYtwa
ZW/xNuTqBaR6MAKQYh8iigmr2GJ9gweSp+N1U8jTKPHhaGnPOpOPWEOqA7cSESY/meGFaTW2uzgO
vp2eAR8awWvF1eUStzf90Y+TGG/zzZygeuxLQpR35GP7noiyjdLnzmEGF2ouUHn6z5RrswOYKeVr
Qfaz1/bE4OxWK2bDxAXnugeT0tj35sVIiROQaArhsV1n4GiGIFG9Ft8MoG2CAPijnLp5bKTUp2iz
MzSPs1vcUHgflsFtYOOveXMa22Bl7/h0qVWF/8YTTXdQufDANrZ5oRh7hAMxHakNLl/cXO+6wXvV
oQLe2+FZCdvuKoT82OUNfY3wuC+r2XvptDdfSwnrCl7CshOKQxuvNxjTthBXAlsXKuv0MY3dOQaQ
vSdagResFcnZL9Xl6q8uTIYZLMvEwUq5wa8/8PXkxveA7zPGTJbrfhkIgBWdJMQpTlUNJ0/MfwsX
zQMm3E+3vICDRM1HzLqUYviVFbWdtNMd9fo8oOpQ0pWba8NoUvv/QseCd86Yd9rNzlh0Pxpc7UZo
vpsNt4eaO3nE58CU5DEoUQz1BZp8/L/UnN8G3aBPxeq9+MYStNDMD/p7luVPv845LfZfeQ7QwLCd
7QfU78uhdj7NSkzLqa6SgMaiKeZwuubPKe4+nPvpjRRWXowxywX38q2K9FjXmyOtZkYqBwfeQPpL
ZTijVDJti0XTzGbmY2mFRC37K+gD4c4NmVouvvO8DP3dFGrnyGb+WAIey6Pw3tH9tPcc53OdsBBj
Gwg5aNMoriOu69Etrkyy242mmpqKivl2FuFz7CnwB/N4k8SMaU1PxoxjC+6sJLtbZ/fgRNuZgqIA
6AhsHFkExK4gHcrJ4rJpRnuOGnHbUpqeMRM+8QtULlfFgEaggeF4GgHHaLwR+95QUNhZnCI5HVkx
yX5E/V4KHBCFm/5GHVYQ0i310XO4O/WLdwpdGmUCQ/dKGSBhBTrCGbNeJyMo+XwBewP61OWp4s+o
+u2E5BJoNzFB9+qjKb2fTvg1rR7zycLepfgYTmUrMWExK7taXPp8OPXhpXe7XbMF4wKm3IiCAeof
jCTXjAwcvPXGsmdAoYIA1jGbLtTtOABWW5h4ueWApME+UzJMM/EgbzmmX+k4bkBoYhlUIZx/138Z
BvqYRF8/Oi4DEJHdC8l5KfI58LshlmOY2usVnIQHd7agyrzIYH4qfs1iMdBxNxQt3uDQv58inGLC
p/LAAB9ZlHqu2uKr9dxjKBuEJRWBJ2YjJREfF6eUCZ1D409WkH6EmgeNrvLvY3BZLra+dvFuxjX7
Eqa+M91MESvQ+pV4KMQ+Rhtr6XwHOYENPPiGaGO0BEjL5cMw8nitfU49BGWvBSgNklF4j7UMfoUL
Eq/Ae8D1BDp2f3YynmRZt+6xi/PriV4zWg5gdTjmzqYTXl0Gtj6QFkQqBQc4/3AaTqet0ai1DVG7
sqamJbDte9XTIGMKdr4+ZrSYOZgn8D5hMe3vgey/mNjhTEKp364MoGG0+YNhi6XaCgS+I2AoyO4D
NwRrJzIL1dHFzgbhn9EN76L1fhrHnL4ETYtK/uRHPVwc1G/OLtM+YEBIiZt30ib1qJnS92mtVjY0
ewZ2SqpugLKyXlcOUsEGMyoHgZm9DhdmvM536o0ukgRhEUWjSQyJQuKmU4qxQREO9TleoNk4GSPR
pQg90APd05gS+Vux2V6UoGh2kj0cxAAHnQl7aymIvjXWBIcpze/RTp5DTWMz1C4dvxYbTAqKxrqn
72hvmV4THZwogZg1SfKk/lCZnx5SLTBn4N7oE5MeLAD+zs5YPSX45GGWhjxhdTk7DkvjEh/hbsEP
89JrW7d3tcF66kfRJ4o6YIGs4txD9h3xmRFR2Mbdpen37RzeUPuXU0vKZ83hneYLaaiuUNVhKPWT
9LFkZtw4ysLBax7ddJ2HlShBM0iYZMyVevRjslC4af62fV/ihXaul3l9xWf6OK7au2/Tw2Bgazey
+12m7B4HOwv2+Icx+qM3D/eLDTGXQV04xv6ANWhOX0ux0fuy8moicDlTQpnm/VM7J4AVyvTsbwGl
7pKZHYlo7YkL5fJ/v22nf0DkEcaY3suk37ILNuA5cEg8EZJMsiQ5MKe9ZvQt6ALrjwlGpCCO36gT
3uUbDS3A48pKe2jGkCHr6vz6sf4rIg7UtG3sx0KcPN+8TuxRuykY7ifCz3GP+D+bOdj5vQdRKfup
6FqeiuLvIKA7sjcST8kG7H36X8k8LdTllTUApd0KNkxXfTOh49sIfqJa4eKLNJOg9a/r4kF0uKXj
8CmLYpdMi34MUyZ39PPUsf0Xetl8DNz83QPmN+TOm9vp+swLfrlOLeanmZ9QaGc6yGTrUmpwghPd
O+iw+Dbu8NhAoo7Z5clAI/V4bhjh54mg7bWJIKrmf06wxHvD05Ux8yQLL4jNosLX1DuKimpPzdwQ
rBO35aK3z3ieLuHmJty0Gf+ZlZ+GDc8wZu+WhF0H9inzlqtf7nxvThwwAHU+1so+seQQpE0Z1SzC
4GFCw/H5w2tsMTJLOZnE+kdK5y9bJ9kW/7tfw/kweAFvhQ8tIRz/NAgIyuvxbzpjRAadwVQodjIc
X4NhPcqEMWeafXipeZkCrmwRKwPgEVyTRf1jdP0zKb6onkqf7cb/2jf1ZxoXn69txBNNORpS29R9
9IUkXbGFaNUm+pA722WSwF3woDterp6SUBL4twhEcI37kuVgKl8Yx7y4dLGGCSVU1LcdKcHNDlKo
jDaF9G/Q8chkbfIrGdzzs6grzsUicUCwztzoRFxynWFv55F4kHXco9UD+2Jr98aGm4QD3lyJ9ZzF
JJYmNSd47+Rp2W5BGh0uCrtPSecw0zPSxEwijtNK/CrdCoEEmwstGuga61rvEOXumjJSOzQWkide
v41aqz9zwiAkXRgHd6O9H1zm8GHM/ijc6NVLGTctG5LJKeJfLyAmGxa0lAYjiN9jHy3PEtZePmIu
WNaYydRjziX04KRsEklQ/vVdBkZrV3ys8WbmKkjjJYvaq6K6gReIss6r0iTrl4qnM4Oq534GuhpM
uMAj/RyZ9i4RRUNiVlMJ6f5LWcNmTxT7VVYadLRhaprg/TUdz21xGr00ulLfhZd/iHFxLspoGxEw
E7zI1AoH85I6zbu1guPoI+IixiOmttMflVJbgAjGkvASxTznS4dAl3GEqFLGHFMnN9dEcsAzeM/F
76gV/aHYUBEPGbOtKekHIFxycjSrJBdekGeWYS+SExRTZhJfyuYw2jHv2Q7gnJztft10IAPVtGGC
wk89NQQYNJA40mwjCgF5IP+jwgeK4+OzqDzsjob6DD18UOz7nWw7UC5WyqDy9VrXnzUzKhC+7I0R
yjDQFbB0p9kS4yCLNl+2en6dqCjJhIc3I67v0uw6DSIPqzKhzMA3x5JcpMe/hbFISIaTmI2JxY8o
zn2NP8OvkMJdPzwH8TDT1v608HCiufFhSzhWKZuqFymUJoo/w9w89BlcLurKOGp4pFc4WxaL4tiT
+18tFy9emhHX+KqyG9NE/AYGA7BUSl7GDqGrSNnHTrgzfOzAP7QDx60M2prmUJQy7V2abSALnSJn
LQF97tN6wEGS0+qVKPntnGjG5lXc2CSXh9l+uyJiPSk3+VNwMEykw1w93CKkQf3aifmjXy0ZwXi5
jOmT3E0WMHiN1wQPIEdHinCgXhbgQC2+U2GGm6Yqsv3iN+90P+4k1prL8T2vh/cmYivqOuBjY9Zf
L5JhTZZn7n7Qo3eYGDrzrDNr19ESXSY57YAVzckYMdRxjXy5n7abE9dCN/UjRF40d8zuO1NFwant
6Y8HR0ZDsa92rFb80X1/KVrQZwOu5B7RhqMpD1VCPg7ujJq7p7CMaH/OHvK8BSoA3rXtu2+5FQQk
Ibia8o3yvfUmwSJZ+9xAyoTI3+q0V0uJpWUM8Xq7Dmp70PrkP7M//UDVrSWT60vnyZC5pepwPTDr
G3ZDcBd3cBrmJfuLJvIWJv/WacpR6jHH0UU9Qb1NONKlzkPkMpwDlf4kxPDquv3TTBX1RRMxkPTT
6WNbNAISetRGRM91Wd7LTH07uftvLTmGiIqBFuOkAZwxQRaf2FL67k0IZTW1t2kxv/qyxN2nl5Ou
9b/ajZp9I4gi9vXnGONubzYOhBPPya4Kmz9m41kJ33yFiLo46OisZwwssZ6auHn3otyA5XgyKzlE
cuWvno0sR6jqnNu/Hutw0UyPUhqqu4OrdNPke7/9mypeiT6Qb9PWCF84McFPbiRlGF1l5t0PwRdC
IYio3URn2sZsjD4HCuS68qaCguuuVBwnwQaCcr+Ur6/KhqGunzK0ivmNXBcQK6/icOnzmLrNUbnl
XSWcA8onYssE9yhs6xNbNqtSAUK9pv8iAGMgElYl49V/LdEaa9TGdmDsSpD5zbpVRf8HEERRYWPS
kjUR9isAHmgYSjbHHEbQoobTEpOmXExV79H5w9Ehr+/t8qn9DhTcsdbLDqXGBxaNLghDl/hCMz3T
GEkoQ8ZP6Tz8MfHMJdsFEuvR21VEXDp4Er0YmIAeXLVv8LxYmniQTH+7QR2qZur2XIk4aws9XExM
tMGmCL6t4hu8U36Ru0Balr4/mcjjWISdoWz++qZ/lJN4mgrnn6njo0Ih2XuSUVzbTW+rhAdfkty6
NPP8Ha7O5/9/MechPtGehnBLKXjoz0R3g+4hwL1ifQZoouhuWsGVv1rYzfCtv8/Y2+XkJVhnNC5f
PlqV1dGR8zjD+ppqZuIjjoi/sHTtSkLFUkRcRxCcbEDNyBIyKeTawQxKrF8OE018WoDSkv6tH7sH
35ifdWC6v33QoAPHTC/eZ8gRYbcGrLNOk+6TVtz2huk9OQ0ndpG0tfvmRdnAspLd1gOeNp77u2L7
wG4Qn8hWcF9JPf5pelYrRvS1f5Wnwxu11Tm9TVrt/RCoVTTtqGwkfLo+twG8DU1kjbyXvVJgSxaa
1fa68J5y7hDwNs+kmEBLYGHddYE4irC9w1T3I7k5XsiZz1BGNcDB7rpeYNpG886z7MqcwnGVbNzL
LniD3k0S0J3v4565CeQYm302S7bubSC+J3Iza+OtFDVCRhvs+C6TdZ+pmA0XEc9JjTj6erlJ+wgy
JaNpN+Ne6egO72hA+Dn102uUrfzCgtutqQBnnMHwmL2LmowJu6u5dH0+ZhrTD+8yZZ47un6qdNxN
1M7CIc2YwrCdRCtXW85FsH+b8EaLS9/d2JsDTu40axlUlqi0DBLFwcn830TQYR7DZnHGPDgws3yc
qTcdEwaJId1GyAke9B3yJyYo3tCFihtNOUPjvaxiwt802OewlbsxrcUx6ckF+ZUippsFx6yhq1t2
tCaH1ZXb2PpyQ1kErOgkHx11TNZ76YTzbuHKDh8ANlaNxGirBh9hwa+cFByGg6B5R41YoKNsUY31
s29nyo8k3SRq3BTk7ZdSNDXPBBdIATGhdPAP9I6lhMibfp2th2Upxb63zHba9kPE7Tl1e9LmNDdk
A58uWxD/bI1vIKMi2elT5Pg8XHFCcvvEynmkbTgKDMmiFZ0qcUpxubpgzSaet6GgKM9nGaAN+0ME
6URHChOSke/ei4Z3cozurnI4uhDP3lgpX12o7pdy1Tt3FOl5Zdzp6IVF2v7iVfrKG43sbfPTBnUK
aBBP3YRaHY0GV3LkcvicNjtrHZBed8jtinncoefiV8Rmdalz+Ep9s/7N5jg8eDMYl2D+6dy5O2W4
iFp3DSHT6zMiEznxiEq3BlMRnqL+yzDHuvDWpDmwpk8OvjqRgYDI/mUYovOamXOxwFQnRHPNf7hF
pcKFtgCci5u7rtv3FajgPBhpywnYtAObYPMBGKM57pEF3AUtCYNUK4fx2mY2qj1+bdT7AsPuRbKN
noxpX0TzO4xNyLS6+q1yCMx4AQ9JZunshiAd9VvYqvCC/3sLR7sSvuBNogK5m/eF4KqSsIuxQ1G0
k77OKKN0qRzH4lWMMayFOHgm6t6BstuP5Ij5/cv3WjfP3Etww/ItUOthl2jrkDz0SwtdMiwOSwfQ
jVgDPtnRuyly/NGhZS3vQs7DEtWds9YBTjhPZhI9KM/bW00RVwERHagMEq7rva7KJb6kAM4I8WiX
Lf7bJS592kRcsuG6aVq8fsX7WHCzWNOfxjecHyi+Eg5krFq/S0bD3HJnigCG9huF9KudNgep7yKX
DleKLMABA/dY4wEvNoLDZBnYcx3vUr6OpWbCxXwinnk/M64DWO0BmdJIRwiL+aC3FuRzKwepqizu
67Id935S+JcRtweua3NDUa3xnvTs/1PkWhDcF3Bva6EfhKyjk7uK+EJ2Li0MJqRCIBH6oXfqJ6ck
bCdb5lUNnQhx0cHh1mTL1cKis7DiyIWhsvabV6T0eTdVU3wcs0Te9Gnx15PRWz/F40u2Mq4YYv/e
T9vpZRiritcLBy8OxjM3wemdyd71ODgDSpcsnkssun69THyXs8dHIyG76+k00b5/9KrIfroxHYm1
QSJRpfdBYL9/nKMxOIc0bvHQ+mcT0IZQydLchyA5uWBvAYuVlrwrVwIkWcfyH3zwu6Thz26W9V9i
mSjtw5DbWIS/4TWT0yZ6DU9JbAEz18Vi4ADQ1yacIdw16awJg+LSIpbQkaNE646Y9Hpx/vUfc+e1
XMfRZelXUfB6Sl0us7I6Wv8FjjfwIEjgpgJ05b2vp58vIU03CXGo7pibifiNRHNOoVzu3HutbwUp
oEkie+s7frCXqZQ3vm0GB+ZSjKSSxDsyOk3OJerfczTPT+WwkMJQw+mdi8SXRwMU0qjCy9f/sdzw
Yzu4qC8CM0DqKrvwMrYbk7QlCvJoCZmZ+K6Au+gZdDLNfmHM9tEaVYsTRs67IKetgyKdho2Vh7gL
mG0mcbmJRE70xzB+Hegm7I3FCYl1kB4VZE/yXW2RJc0vpbZh7Ewru68nPzk1U56eCkGDGoloxpMI
yaHZB9aCj6N3d641XeWiLI8BsZnFLJOE/kxYbW3TLNZebeC2pRN2a3s2ZKk4treKnPe1AdV348p5
uMoKn5wxi4HT1BBa140TwtLI0RXH66Whwqh23Eretke9f3AtJ9nUrQwdeo9mgNSoDE5VWGu7GHv9
2Z+qJ8K4YQHx97YGotKrYO6wAuI3WaVep/9IhjJbMkf3WtQaZpjGnwrJqNyd3e2fJ32x3fn0qpFx
PC+98kFxiTma91WH23nK29umyFdjag/HdPQStpl+dDkK8oNe/8nV6aVTCnhvAFn+NFvGxZDGwSOG
YcKiHTM8WaPUCxIkETr4IAa8GNB5Gg97K2PDVrnzdOPU7nTDpcFSzgXYCbJu6dkLjxU6/cjClABD
M5Zbc5HBPnahOzA834aWYoPaIMidaxI8SJwqHmbhhw/5Xa0XtNbuLERSkNEXWIq1V9CN6z9Y4VQ7
7CG3lnIrBCC8C319J4Z2lJ5aHPpNb5ZX4YiYPG8S92A2yFfHFKF4R+F1dLocoQqBuzVc1/mxcwsi
Yv+8d3PtTdEfleJW3Fe+ex/KdLqEs+nspL5zka0k51kkxlU2NY9Io+ebJG/jS0+lTCecOf40MmGB
YIduBxFguYfv35yKKWZmoz93Hki3yrGVjJSpAd7+ADhMyvHHSbT989k3QlSosYUOic5wwmsNjJoR
ktjzeogkN5Nag8bn0rLDioCWgbNYIgQKoYzkmT1/mEOmcNVEQp2PHqbFL3L5eiM2QmcSuFa+52ke
UHlOyYE5FM0kuZDZ6fbpxiiLL0bS8ZY3I/fhv/6pCFNEK/qs8UBMmyikcpR22e3Htv7iAaDY5Dlm
RIuf0sdCcGatLW6EaurVgrlzHzUhaDvrM0OMibD6Kj/lJH04pWivI9u+f71GpJtq7hCdhzZKy/Ni
wt2FGHEwosp6GjzAw5nJNjJGAuh2J+6IEuMpgPDkfTI07sYfPK6Xmygki5ixbbMQD1O3MLVwBQUU
LQPwfq7zIcrtlQQAc90MEH6diNmhUx+bJGiv857qQ/n1LSaVOwp1eVNKr3tfswWN8oq42YZ5s2BC
N4m5OQtlZucKmTIioS3SZIF8YK7vZdzsa6P6FPv+/LE2CU6s/PGx4pW/iduQRn82pSfhAJXP3Da5
9fz6yh58f2OZQXlL/xNvAJlT67DVZ4MgrJ0ww+a1Ab9ahBwv8cgCJBxUuptQAd01o7ptButYVdg0
M8eSB7bsiLPSsfqQT9+CaIGiWGrSv7gPA1/cS1exYRHJs5wmQh0NtsBhV18pCxO/60I8c7uzI2zj
uuCduTGSkpm+tgr3rlWcg4roMManZBdXqXkTLgBJvWVxgHuWg46yra9od7AjsWqv2sb257FwosPU
YFaqJF7FISzGtfQdSEveFG1NL5yfNQp6YS6+K1WB0RIXtT03OYGDhFaSBm1dOhZBRvlUf8DqVx6p
GNjaCOT5CS3Z+xxw0cVg5MkXZge7eYqOTVfJ9zXqWoARjn0zpv2tVqdu0mEkBxRXwBa4SXMYyOHb
vD4Wo53G52BezPNomBPjGrh9YRNx0wyufxevDbxH22JU6RW9KmM7NyImlh3Ocgbs02pmc1tlDmC8
cPROkFVQ2y9NfuxothydGTFN9GDSJtumuQStXo/1wRNesyuqAkNFQdCE0Oqyakp3zArFfkmV2ogQ
rAsGssveYnOTRBavecyDiUoIfhv8Y5zb00klNATGiZuzGK4nlI1rG4EU/pOC5jwRN6+ICcSLxpWD
sUc4cHBD/HxRke+ziXk69r+VmZlnOOXGrutGc78sy7VjwgJpTHSbMcPSDRpmHqYxPCUjkaGW53ur
uiEXqO26cDPZ+LckbrPEaG681Gf6gwSXDEfS6Lt+H6FrXzLrrgmb7uBhOxtFmp3RcPn7lHUUwGgt
92jVxS6K8XuwosZ7ZgxnVUfDXoUE+uWMsNysgUtj5xoKjT66HKJj2lXe3g6WYzk1FLW5YisED79X
wJCDQK9OwSejyYEi1Nip877dLLWAa+OHO1v64sLHCu8VrbfvMvOpsIH11ZBqq6BSq0UhEPTt6BA5
PBo4U2ocB+k+52YsktC6jKdBwpmuySm2SROuzBPvtpJ9GfKiwohfclYo0aKLUhZl/dDmO8lNCeio
s3alDggs4ifmYKCcTAePEobL2XDu+9x4jvX7b26dm4GXOI3V+npO5WU0M9A3I3NZO4P56NCtWqFO
19ovLyXm64zyeHrkcJgKotYpG3szq8IGOuXeeMV8VKE8sqthAuPyoZMG/WOOoVOEYBBXj7vFc7AO
IxeSAK/cAueNlxvfSgPwMAZziIFj1m1KsrGmDiWoE2cn3xjCI7y2p4pCHXF0gG26Q/ZYlcXaXGZM
xcu3ycq9zevXsjptYw/TCqLdS9PGShYvbXSlOMExJHI5LtvSG9m2M3Zame7ECK8m4hVlsRskzckX
BH3YGBuVWd/VpPRS8Op85uZLQ7veywRdNZRIlTSwUvPHhIjURZfm3mGxFPLW+qNbBtedNX4JRkyk
bSuffTZuqRInrmhHml66tyYH+bc3P6qIEamVjnD1hvoQdyYEKT2t7HKLfi2K4IZGcCfgSCcD7oMO
mw+7fWjHHYiyCfXFKtQEVGlVZ6VUtBuECf6H8cim69DCOgwoWiely1nlazb0QBr0h3b19DjpMPU8
I0bThFux6uKjP5qM4VzQFkWFY6ZMdk4G7ScioyQM73I5decpdqs1Y5yzWxZXnUe0DpGXhBsb83pY
rvMciX9jzceKseuO0JTH2baPrweSLtBtC4iStxQu5mVQWNADAIybFq0PCvQ4w9xPSzZb2+1w66Wc
ZUM1906IJiCvh1vM+Nkae/axSKdHq1ITyCeQsrhIiaKYzfvEmZ9abuJ1p30rZO8B5aQhhsQwfap7
aiPJXShSMh+j6HYuzfFJJgheis+JoAs4pBY0igWjsjQPKWyjrlwe5cx6GV8qi8yONqrgy8wAhHgT
69X3I5MA+sJas01M1DXsgFMHxKz1dksMosQdsWu4hv/YNxmcA15qiOcZhdQINqI+uoWD8sltaGpN
A3kQuISfCuFhEsutGzmb76WBDJWNFB2fMntG7Cg3rfcsCC8sqA5AMdAQIvhkSy9KMRMVCKAVTfU4
Yi9hJDRvSYPZ1HsjaD63OEnCWbxEZXGTeu3r+VMC7Foa11vfwXnW8rOmVU1Dipy9grnL60NWNvUt
MxS4hAtZcloW60fmoSjQNQsASvRig7uQ3lEn46+Vyx6CmL+HqkmTc+ayB3FLE7EfOZDvfvu3f/3H
v32e/j38Wt6UeGPKov3Xf/Dvn8tqbuIw6t78678eypz/vP6d//wzP/6Nf13GpCK35bful39q97W8
esm/tm//kD6a//xkvv2vo1u/dC8//AtBxHE33/Zfm/nuaws/7/Uo+Dn0n/zv/uZvX18/BenB1z/e
fS77otOfFsZl8e6v3zp8+eOdLezXE/XnedKf/9dv6h/gj3fv7397jBvSWn87wBMtvrR/+7tfX9ru
j3eGdH8Xkg2vR2vZcXzluu9+G7/++Vvid+IEXBZTRzq2smzx7reibLroj3eW+p39InQClxYwYADH
f/dbW/avv+X9LvHSmr7wXaZhQtrv/s9Z+OFq/tfV/a3o85syLrr2j3d8e/XnNdc/pBBKEOrtO4Le
mXI4Go/f//xyR8gHf9j6X2SfseoXdrD202Frx+RVqWDz3Yn56yu//wr9Eb/6CvXjV0hbQEYY+Yop
ci8VjEYZ6iYtwFMSsoAJ/Prb9Kf9/dsk8z1ODVw368dv6+BkhB26MWR5ZFUV12glz+iA1zAZwzJ5
MMr+8OsvtH72jZb0LVdapuf6Lpfq+1PoCx5clsRgrYbhJC7AE56ocaHRmYjiZzjfKZCH4VTOpABH
5Kvk81U3u/sZo6k+2cyf4GmhGcV0+usj++mBedK0lCkER+j8eGBW4jLHZmOGJt24qzAsRmMISLg/
hfpaN+p9mE1Xv/5Ki4fkb6ff+u479f323f3k2uEsTXNE3R6hvhOSwOsXD2wR4o2qWHZVF68motEL
FIsG9YqY/POvj+BnN/T3B8Az9f0BdKh5UYPzQ1dIqhMzOlL17H/9FZY+cW/vMXSPNo+OpzCBvbnH
Em8eShV2XPGgvFnM4pkO8N7gu9LkCsnSQebu5SD7U9sloMLKm5A2qFfs/uEo9E/y9ig8U1jsQG1p
Om8f3cYVOPdSoElyeO5w9KbTDEEiB7vP4LOAd1lH6BpJTIuPifC5AXosXI91rt4Dur/+9cE4+kf+
28G40lG+Z9l40/V98d1194NZhc6QB2tnPCGIXGVTTpEPk5H5sKGBkKzslQdG21TgtRdU2FB0cXza
s3v0Kaapj9b0uikZY1wEFB54cosaQoXgKvLMmkl27qvulEKumYdlS89ooEAQhEgN/bz+9U9j/ewm
4lFWtiDemif7zQWum6qQblTCo3LZicHd7AhszaiPXUbtFEe7KoJGmQLcC/oN7U4SubL97D9FQG1/
fSj65fH2vCrTcqTA+etKaf54XvPA4wEeCyprxjoTzKdxptGW3+CH3ZAWuyZrahv9w/3t/uwhVkzQ
Hc92LZahN4uCEyoraLqEh9h8YLywFopneYyP4ClgvIzbfHGo+z9aNcU8oOtkcIkmobJMjbN+oyVl
hIzfONuzf+4hHsY6b5mHf2FGZMRIf7zwVqbjBjISRJ6mR8jiyHuUBTtznnYqQQLI7N6v6usqxKi+
zOuR29pmDDRA3IDktuG4ZhH9wwPlqJ89UcpDO+B6nmmbb5/rJVIqNTrPZzrMhsHN15UPRzjfK+fZ
noZTlneHYbnR5nwcreueQrnrAiRGBhKnXhPhKeGH7Wzl5y596eEM+zmp7zQNjBJ8LOV2hlekQvU5
Ttc1NzbGKYYpw9bVIVq1f/bAkAXgir0m36ME2WaNwztbsmFP7uYm3TOKRRmNkwU5e1ZBZMToaXvZ
frKHzeToblK4K7Ax6uulT7iJO6CFnzJjiOX3UJQi9NQNSzM5eu3IQEnsG+bfbrktlbGP/PHKiYwr
eQG1oKyvh3C8MhXuj6fwoYmqE3LErfTMg4nvAdnOBmEE1G3nCP5snSb2pXT6UzokdJrys+8Nm0Aj
nmN+DGfeTSrc6EPD044QMcQfy/OMbbsvzizix4QgGN7Zncye6rk7OQ0kCrs9jCg62nba1TGCi4h4
s8k+GnQqAvR843xjOvZen/mOLWrpZOsZeqPtxkd6osRQzmvbGbY1SF2Dj9Iqbd9uGAddCsu+VOG8
G4gzVyg9YGoQZZbtiC99mJvyhQVsM2ExNg2PqV4zXdkjP5iLYNaK7zzCd7w2vAuuwtJ9qLHk5uwP
8iU6thW06SSiBZ/dhKl34WnXthtuDOi4fdhdM+s/4IrB1p/ua+9GESTO8rwrQ2wrFY0r09kHBrgq
+72AjyGlekz0CokgzJ/9jaR+YmpEBDbeR6DNDTxN3pH6fVnKbxFXVy9C+orX2TWlJIrzjVs/Y4N+
yKKGFreBTge4KbdIlEZHhuh7B6qV0fRbevuEpE572m/MrQUekcREw8mjyIv4wndgl1M0GCPcpxhu
dQFGja9jTLQLl/ba59O8KNiQZb12kfBk6j4NjQ0dkhv9ZZ4AhpgNgGLJTOBMDGRzMpa7SImEwa20
qvviEPv6Nj5L0RHysByi4ZIe7KEL+5VRmmyvwPn6066w/XNSyH01EQ7sTWBdqSFic5cG4tSMK5VF
tH3CTZ1gYKa746KRRwnO0Drfm0a4W0aA0980snU00tuIgLik2wQWhVhOkA0NjHTYFca9/hW8caeU
SzKRouD4wVZhBBZCkiwQ0SFpcGUZAADGDEsFxHZK2SQno8XDicchVaA9ctwguYVVr5Yrk9Ww4Oac
FmaUGM3sYdmTTSQFhwoAGGKt/lsOdkVLJ/VxLRYuYsYsNwbj6FX+hnUBJguGSoefPyFhHrsSxtiq
1xxsmBLcYyUcJwchYFjn62Kk1gJurjKWS4zp6GVpnfCWYfyG/Qj+EJQRO9jQe1hZdo9pGiC5wcHx
Xyzk2g+0ifjBYnxTCUt3JpadMXRMMsaNVad7k2FwmBhbNtI7N5yIzSDKqvUhpNncW+ZuMr1jE35j
N3REE74eW75qinb6ZmbrehS8jPC23zSmvUXtXnMkWcQqC/1GQpBx4Q6YLve//aAgp5V4c9g7b/Bc
7HQNkWJXtpr4qdUjIlRDWovtBqeAlwI2g/2I8h/c9c7mkw0DQIN4+vV6/LMlAsSLEtJEqOS/LbqW
pkaV3EFgAqF97aE/C4tp1wv7H5ZgR6/rb9d9XzkoT9nIKEu+KWMTbN9VDcB5XefimCfRLuInBBmP
Fr280e+2knBPEwMpctL9AHDEaoINotA1AD2iwNaK0pOo8d3SLjti4TeDyYUTwQdnSJ9D66GzyDet
muuAF4vqPnhTdg5MsUooIX99vqyfFTC+kj6VsmJL5rzZhHROQic6UAi34uQJ4SQmr00r6OhN/gN1
xGXqZjSM3X1iO8eJ/zfScBsWT0R9fFoc+9IVPPiJu6cndGL/9g/V1U8LPd9nlKmLaAuq/I/llY1h
PnMy6dMB5W1hdHi78aQWyydmSrtOI7f8nohUgXYdnQfBjDEozBohKunnm1+fqZ/eWd8dypsTNQ1o
4lqPQxHOdOXVIUF7ZfWStN7Dr7/H1h/05tbyTPD7vkB4wx32probsjo27E4zWMfsqTLdSwaemxLk
emAVa+YfnGs2aAPQWg/pB++mfOlB5g+nubl2fbIJecn6AZ4pE2OU75/D8rqshy1jtcMY9f+wnbd+
clqoxSxbepJHwX7di323sZDh3GReA8axB4FtzEQPEPnbGiww77lyKJfR+wkk79z+A4EgXs+9sqS3
+qWYU2/8+tzpU/O3U+cw/GPVxbxovTl1SKedqJ5MItmt56mNNqXZn/QuJqbizaAM//rbfrJ/90zl
WJawIIQq5+23VS4C56z213aCWMPZSLx+SaDWFbHiTkVZ0z3/+gsd8yeVP1/p07ukv8SA6s1NmElG
+l3MV1YuFQmLYs+jqpoQp/HGwxGXZO7lGFCB1gYcpGGjmxrxEm57mzytShwJKceFR9UJ+yk/urU4
zs64mRE+54u9F3NGXQO52Y/WCewkJ+oOaUFxiIR0iadthf+uz4dNDQZ5JPF4cVZ07Tc5gROUXLsm
RIQi8zMmfvjKYc0ylxv3E9m6Sd1eW3MCTMc/x6lzqSJx7Bo0S6E4pm18bHOq1Sa5zRMUjIPY26W5
MYP00Hj9qe8JMujw0zlHE1AXs/PS70GcbhS3VzdRzyfRpqtANbA2KqI7HdVvRr5U9y/0gq6fCV2B
9/xa0fYn/YarMrYKRQgTn0lBtbL67hr+1mZgDzCjkrZgeCl2cvrJ632W4Ra3LjWVUaEw9eE/Zxi4
qHlZ97At6prZXLJz6BrIU9gXdwlBeuk3psN7hzaO2093xic6i9c1ZdLACRTxsiO/EYUkm4a4PVjW
sNH1s1VjWDK33TBsiiHbBxTxkWncMQzb4azadQRtYUPbdJ59dIFXoOAQVXLSyw202iMJnvDv7oga
3hBkkRqnFtZqZnK6S//cdiwhA5w1Ih+y6XKCmJItA1Y6RlE9Qh+Ki4yWUEVHzGzZE7YPs5fsaacR
nva6O9kFS7fSNXQ0vBjpvcwQy7NHQeyy8koiW4i1mT3CFhuo/0630ldi6OprMw/v/Bl0cratKnYL
fEAM67vIT7rP5Pj3oqdFMDmXY/vsiGwv2HgCysUxyFYijXYTlyMaPiUoP3P10AysrDHQHp9dBSyp
mLrHTmfiXNpjLj9LeGnFc0KhJUjn7QuksA3ooG4m6yUj2iLbGN6hpaZCumABFIp5X/mm9bnpIwp4
51LLw/zQex+wOw58NhIFInQO02ftdVOKoITbiOsX+swXFgpQzcCQ0xXCzlY+OH15Thq2eO2ztMSq
HvMb3UcleHdni3FnVQ55CMMBFTMTaaSA9C5wGd3CdVqFJW0ZWi6lSG8L2jC62yu6IxvLywLVYmMK
wji4DHxUX+NLiw2I7O6cPlH3u9O2Zdqkm4X6vpXTvAt5Bw/jsNXPnC5AcrAUs5eeMXUy2oOCSIIz
WsCDZAXpGA93CtYRe7oYAEEyErRi9BuJyaUIvZPJNAjZx8FGR8TkcS/YHlkNhfZIxv3VYnY3v37J
/b17J00UT5ihPOXbPhvWH9d8xMdJz/lhpxUa93rXkrvT2nZJh2EjoG81XW/AtLv3PI7YnXdtIC6Y
Kt/9+jjk27WEw6DnL2m6Ozbvd92D+m5hK83abExn8tdtxt3NXicISX/jDsVi8A9ljmP/beHSnUo0
WbaplFS83X/8MqvwjQLRt2ICmByNxcd/hif/Im6juxwVKq3y3q5fdEcNmeKtIYgrZ5GJnBn4/heQ
bhfYYK7rOrqbS/WQDry5HPto+g9TzwsmGrc14G5jGj9Jl2aO3x8imROmocYTUloMNUS69e+dMnme
MQjQDzTOSRofx7klrBEH60xMDjIbfOJcABoHVcXDFYu9NbMhBKYK3343yn6lu8WLVMRUqnnnzctu
HHG1lXm6B/h+8tlwlB7+/pSWBK2I1ovv2KPctTyeeTNe+XLZ2QWd9nKc1hF4Prs1n/3UW4/pvREZ
+zILi3UcwRXI0Sj3UfghUbi4gEhcFRY5LB0v6DgfTpU8gzu4MoV/D21zPxW82wnecBt5mY7ZQyu2
hRPfGml50zWEvCqqb9FZn6UjVhUaxNhIty3CkZZbHtPcbAd3E9JJvYObqmczlZhzDHJLEU6UxnEh
R5zuBor9+9hS991QPtt5xBs7Ospk2Ute6LOZ7V23QwoRfZ0n6ZDBR9tovu8M/6gkPSleIAYtujaE
Rt61LzmlXDXmEMWD+xKngOXU2PZq40zayofOGZBE00hI90nUgsSrgy94kTa8nY7j41ixe46TIy6B
m04ETOJZ4XU7wS7Km5Hel8Nx6MZdy/gaK8uWNchJKRM6dTZs/z7lMOhZ31oAvPWKVpvsERuolYR8
KbpFmeFv9FPYOsbGKdz9ZLED5k6baXo5ksoULMMUPvWChaWKjlUybtMmvNMriFfh0BzRKXUoSLLi
HJFQ1qWAbwjYfP0qP9mHeXOIC/dI3tzKgzOG0nqv1xI/yvFBTWudrClb0ql7Nui6CJgNUnwzrG3+
I0EQqyzlx2+zszd+QatxSJMYoALrpbHc5aP6ZPDwZsXwqQ+Nxwsf1g86dPlQGtm5wBkRqm8BM/LC
H3d+4O7binvLDeidYAaZ4/edE66g020dNa/1FrkRDxm68sQ8W114HTf9lZMRqcjLsfZzktGQClL3
sDzpDZ9omuvK7D65NC6isX/vEqI8FPFHGVP3RDpn1c9f4tREzFft0Ebddp33WCMVMqZ439rqDmHA
09gB3RmDJxQEhBF13gNErxu3y0BOjNtBXen+ku4NIBlma6m+ECW7em0fsZzbUwgfM2V5B5aUwTMr
BW2+caMqXq8l/dGKdVF6u9ICI9k/S5Jr9O5qLq9Bln+KgQC5aYCMFzkSpbT+U0wMj3pXT9/z3MIV
uIjQSYWfdZkS182LsprrpjceAWRQuljHKL/BO0xbADsakmyDRIeV7o+HRfGy2M02ybEkmILq1Y2O
evOWLOM/bOB+8o5VpseGymdjYP5tDtjRwM7n1vTWyidxbhYrXR7pnmjrFmfdTvr1+mH9rUUgbUaO
7Agdx7WYRemd93cLCPxvMk+6wl8PCc+vjU6IgjPiAqEnp7DCC8dzizJ1Nux/WE+sv69dLvMIpSx2
9oxJ5Jv5yKz4NYniYl2p+WIB/57R6KH7sNddnHQxd3RJVzHpeI5JqH1yZleJwyEnO6/nrISbkHv3
9Wz8j2QK/z0Nwv+LmOH/R50C5x49x/9FpnDxNQvjPv9BnMBf+FObIH93TYf7hnYWTSatPvhTmGD/
LlyXeTHbbUZPwtIbz790CcL6XfCUMBISyAWoKfiwv3QJrv+7S02FmMG0uTF5AP4nuoQf20bMYHxu
bIEBV7fa9Bzqzc3tJhPgAEmXKnOJ7ILrnbZiMzbZQ+CUMAPce5GJZoUe9x823W8mmX99s7TUa01m
uuLNN8cltXKiINLENDyhd6YPiZE84OXeWcs3zNgHxkBnkbGDLV1WBeeDOcwvvbtcT2QsX/jH/EhT
FsW3NRyRPdx4znh9am8URD7VXvW2u3fr8RD2u1CHojsthAqD1XTKi6fvLvTNn12J72UXaEXenkTL
9l1buciBdb/ibxNi5iuBNIlI0E5nwKVWsi0mD16dXD4gpkYz1fuf4O+ReozalCb2wju6MHZt6TyF
U/dpJHbTnUhGk0tpr1ZeFsq9E6Qfk4FQJZS93wYYOyR7Vxafmy4r3wAjuAQa9UqmtkO7oAq8F/YU
KeAta+M6GWhj+TX0HX5hgubYYzIX8F3WTp3GMEoy4kc6n2A5c3wmUdvBV0l7MnwZC7TdsmGmYuT2
2fCG90HxzfkoNE2s+Ez4CzqSxofcKSBU2FAxUrzazOb6AJQAEvYciZ/hf5vNnDDEyDj1wYjm2zjB
4UgeY6dJr92kv+5bun6mTVynxcurzTIsRQuOZ+9e9aQ9jE155VT+Nx63Q00Axq4g8YY+AYEFQ4Pi
TRfWJHGPd64DT6nNyZkncORiUfWxpUe0aofs0utBWrn4vAWKUpPoi3WYW4JcwzEj1R1iiRpgkyBY
WpldqG/7YI89hOtHt+RI9gHzuak4Oh48Afw5ZD1liMTsIiaZHs2Zm7q7fqGGIc4AdHOU6JNxEGnf
riEKnRlIwkQGD3XFYpEzOmEr7mogqXCqbQgkk0zQlKRpu2fUAiOCd/oWVT6YDmnRU06yj3M/RnSG
gLeKZobgXS8PVfxJ1OwkyD659+uAKLME/hnoiJuUSHqT9fjQQCFvcu3I7iAdhdGV/Uq6Mz+MsU4D
8Gl5NtK8j/uOmHa8WYcFs/O83TrTmJwtlN+odcE5hJHPXNADzkXfg051ZQBGJ6DBzNFBy8DD9Sa2
JM7IC/JCaJiAwGIJHiFlTh2TLZXe+ohfszD8lKbqCTH0cyBMWugETgm6rAQSY6MR36qxJJTbiDG+
SutQNuWt27RH4VU7YyLwxkhJkMUpQ9bVwgF02U0/TYdeRMnWdSL4VOExhxUhgmDdL3TTSSO4r4Az
o2AUBEZ587e6CzfeRDrXzJjjwrvOgvLjtEhkqxPCEdi1JVDlMBhXYvDAp/amxCt8mo0K2EvFtHIi
+2GftE10Hdbycs59ztrMrrWzqGoXl6ppXs6DYUjmfWC0GbMA05+HfagbP8U03AD4lPjekSQeye15
ShU47rCFNUij60NsxcvFOGUvonUJTADezKyG7HY8ykDLPoYkUUYFMcDm2B7ccrBPDcA3vHb2BqbV
xxLo+uThJZ6EqjeZzz2VZ0js00l8LtIe820dwivziifaRmtX6oiGgZK4Yf9j3fs5qti5A3eRqPrs
gfdAwmkAV7OcVVqaxJW3qKRpcQB7ybJtoJZxV8qGTQzZzGlZI78mXUCU7tYpe3UBx4GoeUOQGM3T
kU5Q9AJLI7ZKQrdOOkzKcSBpWr4G9jUwt3tzPrWld9U77DXlXNxHeUBYUPANRi7cRgLsswqnMQQW
cj0iIIs9CsF1PTQ7Bx7vdgKLd+GiDB0nR2yXIIeO7hbo5KFg5tiAmSRWaz/DDRQH8T3T4xUIP52z
2eC2M8abANKQZ873rZE7oKNndkDYRhe5kAZoq40FGw3lQneoVPwwlpB3ZeUgcsSa1hIERpn2CSI4
DNfEkh+sinvsS5mZz5XhIRTIu2CX6OAvtyXuOaw+OU7wFDSWcwtVFPmyIGBtkgEElKObLR8oK51V
k1DLRsatiIdPhiIVkZH0S0T8zwrbZexygXMQUYzZQNdWjdxasnrfGGAlCV1DXC0v4xHicSenW+zi
yTr/aHt0pJQfjVSr5dapOVVVhfc0KBmqZEZk4YIGwYMT8tTQDVg86zadyw/CA7wRNsra+cVhLvEc
wKEwIvdUv7cqbi5kxqPlP+YOjYFyJiUvxvgbVZjph4ydD99z7t0KvXWuYN17ZBFZ6n3V5yQnCaTA
MpIviWU99hkDecIqEIdP+A0DkUCeJ6wgdapjo0S3rc3pjn3MOsNGsJpSqg8af3tcfvshA5YkiWao
SuOMC2wJgi2+QcT6hfneSwgQdbLres4PSwh7wwsi6gQX51uZH7IleOoNwg1FX4ldGqt1XyzlNlXG
tzH2Pya8NUgNXe6LYcGxWZWIvAM4K8iVgXPoGJ/WWZjE2ie1EO9QB8SaUtYBa+mffMt76k1Ftl8E
KN/I3QOIX8WmWNYACqVOWWGX2wKlLofnMi+ngz9Ft3Zaqd2i4jMgao8UWYh6ajw2OdE8HhlVfTLB
moo/TFh5eBOQtluNwTYJwXynKRadPLuDvwL1tsm3tmJUHhnOpxgPa1KGJ9rtK5atwVAPLJVkdrmr
OBsOBdpMt8VBbeXEpagKoEBOQ8Anq4FOI5wlADw3CVfQrZW8xS2PG6XH30SuawmjYI62lksOxoz4
mYV3BgKP5KZvuYVKb87wn91grJ6w2lkFw6t6uEjoYivP+NRFwFgwboBMUR4UFO+eXBqSLvPiNEzk
Pw2P1Gv8LBVbcjI+pFBqbY+Zv11qIg7VcBWQc3uoy+m27HIoOXn5PpK8SLr5c0pQ2iFrWO9Z2676
epjxlOC3bcZU7croQHvrI77hF+t/U3cmS3YqbZZ9In7D6ZnU4HD6LvpGmmChkEQPTuPg8PS5uL9V
WWaa1SCtRjW5A10pFDoB7l+z99oYb0dzuLVJ/zMxxWOnOVcKn8FnQ0BMaC2aKADrO8lkceYzj6ZW
83nYKr5bVX41+gkmCiKZFKnn3q6HvwZYbENtXO5/Nqm7aeKyCCaGcWOjgD4R33djbU+HrObp3gaq
e8m09RZjEtlUYi1crALwQszwhD0Fq9fSf/BcSY2bzrfcRuYQABW3e3+dlbxajNfJcAYEl8p32eB8
5yzDxjK8+4pJ7xK7v0i/uBiIZKzafagA1Ex6+BY+I7GEnbVKUhGB/1/havVPpnvEQmchBlbUQcy/
xWq4kc+tXFOpyGDp8KpiZfsKVMVr6cPmWk6YZKFHOSXQgYzjPpiKZ5foDDx69WG0svv6zVhBDD9T
gy0y30fXelCh/uiGADZO47ePHf5+VG3YsXIuLEoXspwmMvi6WcLM44Y89B73mGm/ZE2wXPo6XqE8
/VsPRPLc6/7ILD07lHPKgj0OTjaKS012aAzpYnvI7S7cpqvUR3YhYFZVfOqp8F669pAZ667XJT4S
D6f74giffZVGRsVJ8pIHCQeyiKHuy4mUQMPbU2x/9KWp9t0ycC+I9jV1LHlUUuc3r2qS7Rwv6cUK
fzc45bd+qMgpntLxnHmOIkWc/WHHd7PpMWmvsQ00IubKSUyDfRgswNmEDVqDoRthdNZvK5uqtzn+
248eAMNmDGDCqvJIhToaC+7W1lWIsfqdMXj11ukSlDgaudZQyu0rFa945bo+WSPJ0Bbkm+tSYj8l
aeNVObbx4XuYvqFefDoOPPsuD8kG8RTO7XWam0OPJccpvKR5TCuFKaVgRyQ1pJPSKN/TsP6BfjQA
Gf4BKjW8ZwtZ3oK/DRr4r1CB8ZzjFo9JHh5re+l2yQQIz67kn6Idh8eyCNuLgeHKKKwn7rvlswVq
2yxmBYiHmCgsmkS4gj6OvMG6V42pD1o75UWsXDgUvv0OQeuxJkwEPZpg9ysC6j7k5RiavsyJeTkw
pgCXlU0NZE8voJJu0iKrM3E7ESUqWOEXjPkNckOECPkAbWLbInw9hxw1aYbLJI8965hk9sui+uXm
qumcC+vnyr1mr5VtWhPAUWoHLXxB5rStAeBCl1OI/5OgALhzm0RZ3/Pk9Eyb2SpAPfu0HU4n2Q6K
ej5/qJr0QpOHnPVWDfmnG7vupS4zEpl6ylTTxCZkUNT98x9vdhh5uoQSQt1lH2l6j2NhNoeBUKpp
xUj2c3Pz9A9n6OcdNk+6Zsx9ZvNWzuQEE9gQXFwvK2hClsM4i0+TxmFfxCX/VqKeO9la+85x9wUK
t4NRw5VQeITm3qmeZuGR44kBnHxsl9Tdgmsu5y6YTMqkIDdBgaK7JyeW1Kgm8VhMdG/Q6c/NaHxr
nVon37gmdblcpsX7NkquHVisgMdGsh5Lx1o45XFOo9d8QJD/2whdwC4tZGRALOF5nMhNhQn1iZew
3kvAdltv6j60zB5gblKHUWNqrEm5Is69COFR8PKguAz2Vo4hK1cqBC7UHGQbk0/ZwYifyC1o4vCx
6dKVz6e45y15wYttR7JHxEaq0w8Vp3+bmSq5mbI/9HFYxxZKhabrw1056qs08R5ZWImjsSe0iVTQ
Cp013kfbkfe89KETDjEr+0ELCsoFDVsAedMwLXlKFa9+Av344ibyUmS18WnqtD34xgiRzba70wA/
LxqzojplHSgaldOwOZ4aLrli/y2XziOgbOx2Va0oqONR3pWQh4TT2ONHqryip0Bi0VOMtr8b6Uw6
MgY2Yhb+BjDQ3R3Hjz60Hy3eSaDa6eOIHmg/VVT2Jtq0ygbKQ3NxN8Lg1W4NDIrJL5FcgCkT57hu
zp3wQ8zZt7OwmWgwyi6z/67yQZ7abyBHXNjGTJCfI3iFUSkv8fBokGJ3DCooHktQ429JqMxXsgCi
2WqAqd+Op9I0OTfr0TsoiBUxWuq6HL5xtn9aKqXiG19tp/chuR4zz0IqMBvAm62G/Tz4vGK2H72g
/hpCn7wct1WRw76PHceJVJCe/jrcTCS+ue5yH8z00x2GtWQT17BtQBshlKtUeYUU/du2ANPbFZUH
CHYcp8Kdd440z8m4nPToM6VPR/NejJ7Nbtok5SSboRT04atwi+QCgxLUyiBhXOQI1ZtQHrh/4DtV
EKXLHLs3aaHk+cpTDODlR3VIPS6iMahfBFeW16aPhZ5eWOLtHMWdnXb+WWLwuDUJ8Ctm9LZNjrNF
oiZV9mcwIs+z24U2K2id40gswrKGJwK9yw9GGX/WhKvelkltGmSbd5nD5MpSPzwKEtwWH+ciFLCB
gxTsbvknIUMb7g29TQdJymhpVYM6zw6rPWYaZHdUPqUkBTSptURn5LCpilZzPRTkrKTiFvcxElrr
pWU8HiGI++vGxqvQBc3o+s65YWfwqvbjNTuZfQra1kv8Q6ZDecYWeO/aDhjA4EJzAfw2CBN/hBiT
t7S0p3PVWohSU2h6+PK9g44H63mUIA7axr20HuHRk3SecxtygVvBBansnNK/VK8InnHl6eHA70Gw
qB6DznBPfFiwsapebhbyci7//KaGnn7TGzhhYhvFVTrK6t7X4HeEZdybhY2RmOA9joTBSoO4Nz8I
H5FW99s4L4KdZEHjI7+CUQM1ua95tSoRrpQZRJndu8p09fjv/8TO+yDhw0lnY65+eVSHAftt+1JP
U/CwWA0XiIXaohzxLoewH4jnS0/x2P6ZCucVExqujdDtSToi5ibzgai1BXmfgX4N0V82ChCiK/xd
G2Y3yhebfIzmE5gkQ65KO0D+0LboZrjOubouoabxdsBF9NYPbxpuLgT2KPTIb1wE13iRdZu13mku
DEQscgVdmmSyRUxSRBed11tWsAmBPEPn/W1U+uaCFN53HrAUzG+Ug/ajWtoFoZD53NeXXOIijn3n
dyErgg9IUrKzW2Iy02tmPLCmocG/9vOxThYo7g5FTLxWEl9+TM7C+obXPpD42StoLUp6y6HFhd7T
kMXNsk+EY0IildmODJ9kUxGBQ/CgfXDCCVGoJ9GEp8aW3JJDCUwscsosvmQNd9fY+GSQFVlPCiXy
n3oAKebUmnPCPIYK0G41FiS20b46kty/Pp5/YPgmWqzqBvKMIJ2b8y/+D9HB7CJRYqWYaIgkgH/H
+rpSv4yZMkEhViTG7NXK3BlDOAo5vy1UNPW22HkWBE5DkBnDKqac9Rdzfl48ahPZpcUelfyzO7bf
jnDXmSrxM8Senrq5/e4pfTtLjpB3zGNpwJz2GrBDJAW6fVyjRaJz8w24SVkFCAGw5bZ3rd+1/Kr5
a+++J8migGjC54oOq1hovph5PJbwrhlwkv1FMDWHczIQEt1OfbO7CD2Qgc0kyTI9mKq8xg4PTydM
FNsZswdbmF+dCqOyLEh3dOLnpayZcq0q+BLdPOfgQ2jDZAUpwt+lssd0mW9uXkJOmmZCW1asKPhT
z63s90CHf4lG+FVHtuH9yG30ZwyQf04a0DaucgvTM6ehxTynQpudrrbcbv2Qu8pjuCsrAsBG9QQZ
Avt145xlRQRTS1QNwXsDmvXW2YeSiWRNnvO2ZPy+aSS9QpnL42DXp6kvMP1K7gyPNarr4Ru3zbzh
4bIu0z+8V5KJU+6ihYZChiRseAYyO6dtr6ziqOmVcdbN25ym1dlf+KCZw29bCN6J12/4SSLyGsjl
tWs/8jTQQTBg+aEf8bcvjrqmbP1zeA4Uie0pzwgjbcr4mrEiiWD+QdDsd0P+XjX0fron+cjLpkOl
r4sLI6pJjnaWZE/KrJ7htwDcKZJziErj4snDoPWvabLHyMvn29j09I5FNR9tRxzNyfnpMRsrUyjc
tHHPDjRbxHWw77FLjttyyhis8P3KHuyhPSSvCr8oyJUUmXAU5vrBT6YkgpQM3XMhoDgjjW39QS7k
VnioC50ifSsI29uZhX9vy76MKCTzyr029bBLQ0i/VlofoH1/yAoxrEOYRGG3MTkXV3ufZY0Jtdo2
I6jct6kAthz7walpss+yFP7J0wYvNtypuU8vHqnLW8Ghk7cP/gCdKkMq2KNCdbygfGoq9BcQspLB
/Ratuud5/dgPxdmofVzuIa6IihLWUSS9LjeZzsYNOo814JsIXGKLSG0+d6aHWcTwNU4M+n9bWjRQ
KYKYZd2tW6Wz6RlB4wxAO0jF6A+zJPlQ/pp6eOpZrL6VgK5lWJwCwOBDmh9u9NWZ742P09KH8IkK
H4Dw1K7zum2oebaanPFQofN17Eq+lteyCRhLiNlmMqDhqUCTz112aVCisRLZWgMKAdv+zoYgBUc5
9Yxikk3nevIoe7IBsAyyIvY8AXoCW00VeFmUWxSDpp8LgM0kH8B2dYnNi+wYaRijXsIDFJ5+BMot
LWAXMBkos6GIan43r7W7kWODBEYPzjWkECRd9SbrlNO9qX5lE2Z7LrqPsGkMmhdCfIHBz9H4D+21
dg+tFNxrJONw5f2CP0GSKMFyy71qyWfA03k1Mz5WI1UARRZsnNxMnfNhZjSypt1zCtTO3w5FkZEV
2YFnn2FTwtUQ5GyeRic4iYUGtULw4Yrc32jiNnuoCBvfUfUW8xHisnmnYgAjIICe56XPIhZ8HI2r
t850miM6qKgOGyiAPMsEsI/jrQKcC4vxTBHJj68pI3a3EGnbY7dCFYsJyTguFUYkQlR7E6eI7NTD
LDsoinrFuC4/PKv6a/fhe9exx/GmfCd8mgMLosuSkBVEHhGwS/GuUrlj5+Mepqx76GnN6mH4IGzD
QrzaJZFc2NYk+pUR0tFT/kmw5Iis2AGb6cS8jCMRZqn14rnNW6Fc2OP27yAVcMzmdDoUrvmYr81F
06tpb0NqXYAbYPvZhS6p7LjVXLeXQGxpk0nLJGPDNoi77H4Kn8hfYtaKSFfWjoqHGhO9y37wZ3EL
omRP54S61s9S9MbNfamGz0WK+aRM8xQD0D/WtQmXz5ZXxS9YPj+GmZ5bxpjiWmt4JGAPzukkCkye
+a9uIIBcELG7xZ/gzdaNVPAZqvZ0WvKwBj2DWmkcmW+CE82gihs/8T1HKV/ojH9qNklMG1T6MOXU
5bLwvYPro47zp/GiHY0001bMQxJFeZG+GYVId/BDbJH97aQIHxykT/bEX13p5G4UI+uWxmJOWzhH
lCevRc6p6DAIr4xww13Y7wH4PSRowwgVUN0lmFdkSMMLZk980Blzu42SWEOmnvkQ7y3rLX8DOoUt
YoC4qgmCy8Cch+ulZBi7g8H8PurljkLJ28si+QQjG6JV1Q5tDuvFJM9vQNvgKkmXyse0CIPUr/ks
nwkMJQjTb57rLH0meD7bWqaxDfPl1dIEpGQFYFuKvV+xQ4gIcxG+ieatyVeeJh/6lvv0b+35jzM0
eYIUNR8Unf2U0ICksTeQFBjsqEWyw1QUaWS2y5OcbWyktBtQDYfT0uXMfZvrMDEOnti/bdxSwtVb
yZThSubyKsDGQSXOM9VFnqwei0FP266zf1lt+zaJdbZQZ3AZPWKUZiKmFohgOozPy5zbRxYLj6lR
YXAkcXnKNUPgpJy2vRrRtofNaQ0dN5P+aDZluqlA5m5le5XVBKPRZxw32WBxCCvpOnkRA9BGDL1A
8QYyvrPyhYFWARAFmsy2KlJz2xiW3tRxfvGHeCVgpqjF9WM41W9hUYNxj21sYIg3zTzYD2WRUmAf
Kz0/s8pTkQ7U09iwiBuyNwgQv8yGWsPToqfYzhmEejqSJW6hxYakJm9xZRvH1ibI1jBQNozKJOG4
r595jn9lQfJXqXvY8C/I0wXCKtzKBiAQKQc+GQhtcyGDw7nBi2kOc2fC4nO7334JZWdA1KBwAG27
oHmGIG8Gw6MFRXm31NOHuWi57Vblnl1AJSTxcEJODURtbN2Y6bX/pEo+fD/tfjeW9VoS4ByUzF6K
2ftsgS2xTC0hDMzVYZYBoSwlNUNVsOEXRf6O9DwlmswkXKNrTsWSWHtwZgKPbntmNM+khLs98uuh
PCS5YAGWss/2Xfvka/BdiV/4+yAX91IYD+HnvrDY+JSxIkEyY3PqE/JDtDdAszZE5j70/XtQqT8m
iOddoRAbmIP+2RnzS8UAapXDxh/Oso5uBCWZgdiuSbO7Np2zp1m20isSl96JYt8RtgRRsP58Woja
2Q2jYJc263dQXWCBydl1dZqgKmj3bme8jf1IHo10R5yXfncKE/k86OFB1eKrXW/t/7m+6v9FOfWf
AS//6/D/EQZmJVz83/VVL4Ri/Kmzr/8qsOKP/FthJbx/eQ7j7CDAbL5qmlBS/VtjJex/2SioEFnB
WvVQVP0fiZXj/SvwfVToHh0kxn+fr/a/JVbuvxxcamjFXRMNFkKL/4nECtvSfxcIWQjCLcxFfHNu
yPyA7+I/SwhDTXHSk2LCNkUUW6yvG+JEWefNsAjXnUoK8RZ/BmZQI18Zsr3DlDQfkF4SxAISew43
ZBRwrmd2BLHoJe/i+FiGxaUY7v6U5ldnIM2+60WUWdSnna8Oflp/0UOSaClKHloSJGsjXA46M8iA
HDmjFRFVmDwIdQMGuOnrhjygHGgqBLzeIEtBpe6Ml6G4epA1qhgPhq8E1h+b2TlpI9zhuekw9YVR
mcf8mgdSzukl6xTXb8EppcAxOC/od0nzqsNknQM84BIg2sp2IW3xVjUzUiMR2xy/mXPmWEDmqywg
0wERxoXcOT4LTSpJ9rAly6Oh/goxi0W47j7YM/VEexE7OA7HLHX/TMQQrwcuMFY8JWg+qI5HpAE2
qLkepcCmnexjlVnZrl1AW1ngVXf2Gj3QFS6JTCkQbZCqqdUHO/L16g2b/ZQTbBMkPpE+dQuNN74v
ktJyMBEnqNWsIFV7C8Pu2SBSG9zKXNFEPHQsjxlToY9BiZ6C380BdMQB09kJqZSIwcZ2THbTxSXh
G+eOJdmUN55adkM6BnDjUwtuGVe2gwuVjpmbn/jBXZNQRE2ey5+32QWZS7+zy8bbedr9bPGthoJp
cqsZBaOSojNftrNsX3WQTRtVBKzuJ+OPZSQfxlD/qaeUzMd4QIDjtmAOKfGmhrwCt+hfuybco8sj
EwWzKvPOno+C0QcTGELmKB85kMf72Lv1wUbxRRIfbpqmhHqHlGaLfN4HSF4d+SeWaLY6VFaDYilH
zbSX9jv9sYSJKyNzTviW5+6DSEg5stDEBdxGGYkokyDTpLHz7pR2AHQDtnvI51BurIzt0jV2rCh/
hAg8BLOWBnT8Ls88cyeG4IYUkKXGQNIjUR28KPHnIKfgnOTavyw4i3iliA5tHeh/WflRg6zXWYtQ
gvqM8vnNLOIbuPkQD+ZCnEEPpTLFAh/K4B5b3Mf4r1nRLe5zTUGODROXbOP5ZC3AXlygNlIKsaE6
6Nx7rixqEtpntMImNw3PIteXWJiw2auVq55/KqEbEgvlgcf/3aiKB2UyyQNoA1tQM0oYSTBFpdHt
Z229D8lAeGdd87Qb1Tm2CZzNNRkYqM6Fa//UNe6EIajeMhLWsFK0pIcTXjACGZD0kEdLcIsPeW9G
ui2xZnCSCPTMh95dk7J44K2gJtA8URu5aHOf9uNhRGQVLZK1QTwhRBhQaCJbdLfUSngjvUaSgiH3
+H2/SWVkbB0iA+tNHdlLcC1paHBZ9pT1Mybf0dpOSYi+v2fhLqhDoEm/FhZRI7pQwPVyysd+NM5Z
xhaxzZTHFFRYO91Yu8QlgyUO7slICHPP9Bl6Ic+j00kC5PBwHQmrIHaesLkWMVeJVFCIbwZa6gCX
+FhWQGQsl3dQzYoAkzbbzTlvrQsIqjU6G8OHw/sNSpZIvuBJGkW3FWXK6SYQDabeJxQpdPE1odV9
wBBwKg4qbiBHh7O5wwxQ9Ex6GzKy+sDnfeaDKfyq3q2hhlTRIV3hggZroE7RvnVCysvpSovqllWB
1gCvoU+kT1Q4tHtkqDCrrH5rk7Gz4wPlb1nSBRXBZmWHysYOFvaNNhNPkOY+/byNlDRYA8k5ZrrY
ePKT7GNobm5g1eTZ9t/DYnw2Ge2Fz0Iurgy8hZb5nNQiiIx6OcKz/87D5ZXdw+mfo1JmOewowb/N
6a9jtrPZReJvGV+WCqcBWMR4I0N2VAU563XwS41eeXAgTUzenKF4+2A3NewJaz/KlN1VTBLZQNRN
7/50852fmwg/ECFzuWW/7LH/nQQ2M8XY7Dd4Z1AAEO54bonKsERJpB8tm/LJXU/8eaWfI1Z1NHV6
tmSPTCQPQX8poOJGvKlEZ032Fr1fG17ioiftdZ2+k+GW5MXvkHN6Myws7LvOHTasC+AdTAev/q6X
LNu41ng1jJhTLCwOpdF/VDxCHei9TWE5zAml/LHi+I/am5HcjNBLSu48lrNoaeA1w3RFFCmHg0Pv
F8XS/L1+DWttC5xTKBrWjSZ6rWkw5L0ymDLiEDy0QM2ZBcknt1L5c5rM2cVVCGBkKB590R0YyzJc
F4kTWR1jSnTFrxXkbV72tZcVPcqnOCxIem1ei8reESVoRYSsYWetiwMl+aFNMEJxqeGdt9wArBBD
I1k4t3YIfq0jlUfU1EIVGHOAGDpj+RDQdYAtq9prG79TJBwGP8z3zYTwMgeZWU1WBvYRPWm+GE+8
pQCrOxaS/dPSTbhSJt79eLhKUWURgT74TSa5pSr+YUjv0lRIjay02yd1c2lZq2E5pPWnZXC3ePVe
HE4DxHBMTMM0RdES3CuonzvsQIfGiAkLdJqvMtcudDey5RaYTVFcSU0uV/KQpDkRsjK5zyWzEcHS
VRfzS1rmn9XAJi5NuSB0dRd2Sffh2bBwAsLoyMu5Y8vm9VMpQPfGY9lQEEg7rCpbO0Y9Igo1bM3i
MqBhhlUQ7nrBTC5D/kvYAX8/XbkitGDfzvOtlmWL65LahEl9PDFGGi21zS32yebsX/qFpa7KsZfp
eL6SsBaVtMZOzuIoLznr20DyZNkLBOe+wQla4k1lG0FD600/BjvVW9PzuLdLlJvEs+0cr2YqzHHM
lBxxObwobKm+6+GNZnTYLDtIyzlzInW0Ql7mPrO/03FVtzRMB+DCI9MZnlaZWeP3r6KSjCd8ykxJ
i+UCozWGgAbd7cVuYnFTmsR/QNIHKJUTD4fQfOsDettaTKCGgIgRTeRzFDj0xXbRGM9DTtpgRvYc
rtPwR8yU1sJRZ7eATzdY6z16WPKOx3Cwz7OfjOylpsgQDvGvukv3aFqA/y8ob92FYW18ZaIhmLz2
cxQv+cekCKKuSwzKGGJ+Aj0eI22hBRAol/eO0z2OS4MQdGRcKbsExUDvErnEXqHTuAlYzts7jIRk
OQyMqUKvIAU4SHdFVfPwWu22IHCYxENGJisUcyNtOyFBJD4j+A73fuw8IdbpEfIIhSYbRIXDxMzq
joMToFOeWMWgjQzSwSeOx3+e4/DZ9eEbpYu+g7ZmTK8sgtcKOWwc03Q2Ij3Zc06ZtpCe2boNM9wV
MBIc/b4wjjnq6EM/qXDjZq6FVgatnxUsR/6kgsNS8y14GlKvWk4w1rkKSUkySHhFpkxpjniNErPV
LLLFdimofnHOQcZJ6u9mYABBoKjmijUER7w3AXApXBxlagW9oshCVvsXOwQpQ+F3u7gCzNN8ncyK
4Bt/ejI6anFzYWDt5NSUMggO+VQnV2UlQIpDf9nmuAwsldXQnWEbD7ig2zFtTg1fpUsYS5IXGZPR
hBoL/lcYaVV3O5kgLWRVu5G9VNtlttutGFkym0JdLW8MyduIf8HZ3hpTUR8GcwGa3bxk4brHdd09
5XgVmT7HeVnHyNst6MnMehk5faI155Bf0k9AVfEhHIt3ju17Zc63QS7P4EXam9vu4pRqqQ09ig4z
7/bd/JCwgSyNKXvut23ylggEC6ngWSgRiPhDesTiQU2CI3IjoUph8GaW0CBFChIIGVYXmveO18AN
7zabjlM/TiQ+jOHfomIEDwL+o/WWfW4itQvtV/AazmHIGLUqiGN23rh8BYZ0xdC6j4dioMQLjTUE
C5iMPTGrY3QzRGR/fJWZuiYBgsp5mRP6oOLJtZMnhbIlMgxmvtmwJ34b00K4mDtpaYwOyHfVkr86
ynxXCv0rnt7nJA8eusI5pSXCJcHYA2Bkg00eAaVTBvW54est9GWHBdmkQu5WT8Jbj1dkdco9Vikv
tWguhmbYyQJ1Pgkg+L77UepsN7GhRU5P1HeDKLSv0mpPLcG5VyCpHc0GRR0ZoXnSgvJsyE+YuzC9
2trQ6yFXRb4THuYS4pBNkYhzcum9Q5xlINQZYW66rLqx720ePR/oV+vzPqGqisCEtVHaUSjo8E2p
5Ra25s0aOd6qco2/C5IEp2I5wtaADW+uoP7eq/iouBPmWhjQ3USBTA0PatpSwDS2/h0jxb6lvEb2
HH+n6KaOFj/ha+kWR8mfHTlGjkXPqoZTxzpbRk7caNJe2paVEbbNedePJu4LpI20dyHu7Wa+DvlI
eZ9PyKzYth+7dOGZ1ch07bDZwdkqruyITujnIFqx3bZz96nvTiqurVdb/OjaDM21HZZHMlDRibnI
nFVr4eLlICrG+jkda3EWBounxvg9kx17BlsPlFKLY9ZoEPpLSoavDsJL1q4RiCuVm8jXbbgEKEPM
etqVQ3LuvaI7ZyjISyj7Udw2YmeY5hX1Znioyrnlyc2OokXdBdmKwDNYjVGj82eih0jlTuZgk7b9
eQyzk5bympbhi58nmM9N6ytlsHzSQ11xXa73X30TpM1E2iddNIaGFdZmxKFeEJY4ZAcTX4br1+0h
DUoGGDCU7Mx5SUC07IkySpHJApYbfZpcK1wI2jYY3Q8U1ApOPhYc9YiRnv2Qmab7hAzhjX+Ykfvd
3Nmnbm+Fc5HhvGPsOp6orlnbsp+11hO4H//EixDobaYrdM9D5/CuE11pXlZhjAjoY4V6JpiwP5Is
8magAT7VE2FmQA8urj7yEfhnsiStbegnBYiDAnJgPmwnqKZHY03BZnJFY1eZ7m7s59+Lkt22IExz
sSnsHEl6RKVjEh7h9xlmvYs746vt8/UkxcpOOzs1/oXLLfTb+OShBCdZPdiPrE35KrztaQPxzp68
qDK6eVs7wfdkfqvM6Q6WnT6JsUcXaz+bdmGhRUPEaoUHV3L8tDatYKwgoFh6B/GUyW+2TvzXtCsh
fbXHp5EyN4npPWblXUQM6qOg+GO0lPfKuIL2f8sHbhgcjM1Bz6hnhilj85bntE8Bwi6DMdmut7W6
JTEqiHWb2CuuFSYdXDC1S8FZkYDVdaqN5pzWncX60Jn6YrFMiEK+Gz1ZdFfBKC92Of0FDlDuOswC
F5SXPsUPykemPvG+KD8rh4iOpqjvbdeegXYc3YW41XTeyTn4w6I13qc58Px4LpHSKn6oaB2bvdE9
BDXKWL7nbTtTnxjWtG5fu+8q1E9d/IcEy++goqfucgZcIox3LJFbXXNSO5+q696mjiT2EQtcjIGX
C2cXFNjToSigfmlMdnCtOIZxOaM/+i7WJUo+GCynEtiEuOne3HA8TnX5u6MD5GrP13qk2bX2cJ6m
sWf1pe6WwTxmKZyE+wYNjGvtRREORBeq7GCwos5sVnCNWdhHYLL7fjA++2oAMHTiAYKfKyOyULuL
ogVnbvhVp9YPYZK3tWrh1rAtngQPAMkcu0+JxDUhw+yrMspHbVrL3gZdRwJGlhz/iaEIbARvMRVa
hVIHvXRNDc/WhUkJO2TSnl9SR2O7g444G0u2U650dyRRTFwfk39Eu7RzkR3QUsIdICFsBu3ohe3e
aFW+13BxoDzXERG1zsNHEcQfS6LyrUI7tQdcog9Nvb7gnFkGkdLHSlZoQOb02g2kJ7MEOLtTdi8K
8Uy7SgB8+8sK8C3heDvlRPGRiHBm3f/RNVsXLtCEmYVC/os6KoyqxKHVZweYhdONAufR0aySY5x+
yjIvUBHfpWcfVU0V6DWDw1afuPR11pnVP31BRiZ1EMF+WYX++xPRh8H4aeY86OKjZheyS1dOh5r8
h9QwvQ35JfnWZcy0yMSj/M7P7ObeTYTnfhPc0doR0SbfHX95bMFvY6IZrMjo9bbsKXxMbqJN1urV
hjnhtLLIP0/JQQ6Cp8SZHma/AoP9llomTJ3TwsjoxKexrjuOxLReK8y35CYmn4XkrSrOvmLSIYL1
q3ULGYTg2nAmsptXFmI0jkCDcWotSLJwqPzt6dnr7E8Wvdgl7L+B5XKyoJhgGda72d1pkxeLxHFd
pE9dmQjMmsWnnxloNUZWT02ZPZpjFjy0lyVk2+nr5dFTBVUUYQqRnpufNQfW1a2cvzT97r6EKcK4
H7lQ6HXnVqqvVXaEFZ6nlheOu54zks/5l/C9i+cRYBu6v5WffKV64Qb01HPIK3RIk1FFgZkTmmhj
OiZCIXIsHZ98IgTMxGsPvJv0uP5wMx2ACW7NpswGiivT2NhUjf061cNbKtW0TQu1C7Q0dxXhbJux
GxLE5spC/NT87bT/GRjyYeR0v6FyRuCVvTZF9k1USBAVo/yzWD0bfei2x2IEK1kQz8yuPmMT51J5
u3I/tsGTi10Ibx3T1lrYw67m+d6QTUDWi4UrLCWwHJDwF9CvfBsvb7OhmLP72cvY4jqez2loY5Md
OyQtPdNBpyQ2zU/U+T/YO48lt9U1yz4RbsCbKUk4AqBLK00QKSkF7z2evhZPV3RU1aCqet6DHOgo
r24mSfxmf3uvvXZEz1QT4Y0BpZdbb6iqyckgBswYrnPSted6qbX0noJxjanr2qYq4G+I98YL8UEo
cJw1qR5CF1p4TTABFdu44cfOH62Ax2DZd9kmFXBIF/40xvzrq4KpcqVcscPH57aw4qWZFwx3lNAp
sMgoKiL4dlVg9YMyR0E021ttij+acvpFdJVzWEvIDwPnYRWlnWrg4ZUbEFP7VcVE9JS5rCz1Zs7p
+CyQJC04KajnO/A46T4P/Z+ybEkMljXBI51Xg/jAn6IErUqBRbm3qVuUk5MY+W73QnXDydFcTAvv
E/Ol05Dp45Fy3Y9W0t8G3lbMzBh1l2KB5au8IQzSPmZxa8ef5eXwVDUMo66KL3GTxpNEhXGR0mYM
XkeZjPHVYkQseMIysyyMBnoNMid3vJHcgjXfEdrPSc1WZ1YYH3O9cAR1YlDb4coCEuvsy5OEWgBA
nX6kCciOgbGnPlNYrQnYdaWPCmrQwaD6kLqnlqzSgHCR6iUfL5nnmsDYo2w1r+ViDeiHcu+Zo2HG
7JvWODwE4rYRn15fYxFdRNAxGLeN9pO0EuLuAOfXLHswpU/Hg/ipyuUKbCLn5jFV57mb+qhMFTRf
ns+eyRWfY8pFCnYAck+UkUhyD1HQosIoxZmWUrcpgA/DrKSQzSPgx+B9PUkKpoO8Vz/FCa5dKSiq
XbCb4NX4QsJm+kNCRN+2npo0NIROzP9ZXFEL/6G7NRdxkq8LGT17kCHlcYjFUbHym2lJQycylFgt
G+lTBJmEgE9uRPeFLCjzTTxZZjWfEtIgzyJPa26KED3XQIDtPkxOL4f/P/L9XzV/yP8tUuNl+f7z
/Z+rQp7/g/8z8JXVf0mGAQ+I6S1iAS1r/3fgK/4LLgxTWwWricQuwN/8O1RDt/7F+PVJIlO5Tmj/
kDj+feKraf96kl0Ug/iVLiuiavw/TXwtfrD/ALA0mELruiIRKMC6yQ/yX5GS0zPsKDDPteNFPOWg
kYb1GncZ1mWMVJ3l4Nhw5f6XvigXhAWJWnN0u9WpOC90zkRwequ/l+0Zc9YIs1kOKF53o7CXmioX
E+Cgt+epqFyFA7HR8sCV57ET/H7QfI0pk2H85njmK46aCkjrIK7mSvS4PnpzYrrysLjTACgYK/C+
Y3/m4tRtku1gBpxqj8p6H1DQueHyUqhqsDcWJw1mJ1IRbboWlbAq5XATrZBVJCKuE3G1rU05SHLR
V/NghludpHrom6nlxScmhH4qzn62lH5LN2/CJgifKI5d4oE4LzEZgRlgEh/uRR7UG+G+n5ux2qI4
BsIb/b7YdCddI2hni1YNul2O1JeOvEADTE0xLxShQ0uavQbcZFlX/vI50Gzvj/Ys1d7Hfray0ct7
ic0thkVVUuOZ+Hv5kgKXzKvWpwnLn6TOx10kFCEGMGcV9Wi1NxQ2IZv9zqx9alQ9QUZY17DJYaxc
aBVUeSGLghLtV32eb3hPLvnUng3F4aZxXSNshNwJU7/TJD9ufEPk8rrS+FkP5z7S6zFgfwowlNfV
xybOH2U9frSp8J6/CWR4PF2laX28ZoPuNB/9aNkyqR+1JnkaP/lMtbviLn02a7cdfCc91MvGU/x5
kS+FVUamvaM6bGlvi0/2NU2NQ+syie2y+n/gEymybPxnGpOhKmBqnmRfg64c01LFp/XhP9CRVrlX
tynGKTnvo12uui2WrWM2itOfIIlhkdVOC9poZiyEKpDpS25vwLybhC7Y0dtl2es4gzMhNab0tOGv
06Uf8u7TY2sJq91YL9iMjip1JltPonvEzfd7BLZBwYrJxLE+lWGm0paFydQSaIyVfzNxO3wqCcNQ
8nt8Eq9de2yz6Wy1qyMYX3H5nbb3IV0u0/DIKvOc6929ENYHs+eRpK/glIN26BIcwo/hLwS/W4m4
p2ncClGmyuysqu15KQGqCx+q0R55V1bk4b4m8JliwSvPKI0C5k0ITPGt2mwyG5zn8JdKP/aBhzyx
4+yjtXRHn96IY50UZqs6h4iZWYoidpdWDmMAJs+d0hH0X/xRZRY4ygknFeFoXHv1sRtPMspR1VvG
BhBwuIfn/VlETlLLvxS8LgJUSl58s/s1OgqGwJq5S9e6C7MiynOiRAgX2deY1ZfKb7hsNc8bnEKY
LbJTS98F1EIXf2yUlgMmzuOTHl57NOOFtVAHyYe4ndRExxLAyYd5wqQB/jTJTG3eE2k5TLETQy6k
pN1rK9MDvVmsE/ObmK7vwtvUmZ/2UMWN3TCiqqc7ptOoZlRkmOBqtMPOUEqy0+ZQjjVP/khsVnfk
mME1rtZdNtwURwUH1NHI7hJ5us3R629i5NAM+/NOM0CFzkCtX2364t9iAklzUjTkeqgiFl95t3p0
vHuj2Xvi2nFZZGpA/DX9E2f+DP+MXDuuQqH8AskbaBxdTQoeNbJD0Ur2Us2jNjlxCmNJijOPApPD
iqKNSLBUJlVLi92DbUW6T/bVHwzpLIxKsKbAVkbXjJp/sBhKqOYsVKsFYsJtWOJ26SQtQc6ne1fj
G4HsEzNQVPoWZQZrnZE8FLR8cSbWborBLJIXCwS80QMzGCXro5QVpPvMNJ4LChvq9bNKiHNZI868
2Jc3X0uDZxyTI91pFd9x5PedX2HGbh6S3t9apb48PxVSqx0m2cSaeE/MF6IruuGk5vscm9EwdaEi
fazlY4FV2OfvQm3ed/U0LOqlzy+bsD1ktb0zJS/UMMuWAErImRvLaRe/855qZcKH4Wxe9bl3YvFe
sCAI6ZuRNiGRuD1n1+K5aawLdyk5QW7awBRXx9bEL71dcj2+AajC6/+ir8SmTXfAxlHn3C+pGuBG
gQcYwkgg7cw1PoviZeCIxvg03S41SVvyUZhz68/yadFVoe3cpK60iYicNgrgh026CVqYYftY0ldx
JcDI20QzH5Aa/a3sfCxGZf0W82uP072DUDuLnngh5IGQyZAJlzrMfdkKBOVUjH8BIubZbVk2shX+
hjI63jYk7+1B9jRqtf4OVCIgYk+4gJjTOekMmlMfO+lrpB9xSb64JhBC5LMP71v8ZaXGEYWa7RvC
Sv1QUchS9WPweuu9puUioa7mh0QpfF8NtpXdMnqtQQ5ruJpMBcYIVnPkUn/pTLvi7CHF52VfzuOK
vxqP5+DU7XZKl9dGi/K04VI2nRIIix0wCRgGef1ox+s4dG6ZeGAQZh4NZUCErvzGivGuzq48v+/K
h3JbzFfe5QuSpb1uOJRb5WUyX0XSBTvUgDSWIkzLjL9SVyw+C5kTu/W3kbUb5uaL3tg7z1Wp8548
0zEs4v1vSHq5VLgzTh2xwmfSr85SmM4mlDhT7MJ6wWNvloRL4COD8RVl39wPLEd7TWicoul+vWyM
vuMtEqZXqeDFSxTUjOkM9mmaHPA1rFa/8pqlVXeUXfAIxek1KfjEfgc7CAj8M1F8KlOPs+BKIuFZ
6Wsff6gLgak+AGbTjtwP4AyJw4mcI4PNBIP7H3BIsSTdUuvbMLqj+Gj419kbGnALnUw94zvXpaU/
rpibpdPzN1bk41r+qMRXuozRe25rmbA9nvW3In9BkqUV/FC0Lyq4zc38mEksjzzfvfKQt8FWxdeW
NV50VdLUeIbOCK9agbKJvUD7lfS/aguY1zBcSIQSJfrEnX4HqUkJKVtHNjCgmbAYaMTb6EjMvILd
2Oz6Y9H9XlU7nbqDCdmJYVhSeKP8PlTT62K9WCC71J0OiL05NfOXisPFIEkuvJiadBXFCIn8gAvm
mIn+jpO+h45orS+98l4U9Lx05S2T8WNkj4XFo6IlTYi/ZoMYfk05rWwGgvVm8u5DDJ91JvLZg5id
mu/nihF3ovOslR/tRAZBd5gJHxRy2ZvNH5gGH43BW6nmOnXJZ9mXZ8iTwKdr7RtXJcbFwQWohtPR
efYy63S3WtsH3BLOZAchWeyNaG+eBEMOvyOslT858SE+R1fi8Fj5IBwI20373ZHb3PCz52+Jsfqx
ohBT+q7DZpqDZTWDVMSfwkee8RTNy4wf3UmtzoVWnUFrkjs7DGaFJIFiYop+uyw+6VR/N2oCNcQg
rV9rHwn4LhQh9qTUxCc0H7uNUhQKnmrzvFHcU8RBYrShuNl8jlT5Xar0D1N+ndP5jt/jc7HreHLX
cXDJcbrGM6BMSzfTyJIm3lLL7vOI6wTzl1nd53h9mXtoY73LSdvNpNHFeO0KmzO8a584z7l9nJtd
OItSYxMGIl4jnmucOqsEL82kbmmW/VbvfGdTX/dUDufaCPSO3JkEaTmle6ZBwRwVSg3iMNaqsCag
IADvFmXjojKwliB61fjSj0vXXqzE4hU61H8qUfKS57I5emXG5tjY/UQYtADL8ScB49YPBPK+dcUp
i9FXh4GWoiqYzZ9lxoH4oBo3ZUKa3nWnY4eA200z+a2plzv02HtRnCZEqzb7USSbR/3yJnAUEB6N
gPO1QjZWW+9JJSLCRWmOm083YX3fpyTAURbUUOCK40LWseEEYmKe+y5fhAYBYnhfZfWyZH92yWL/
O9DMF8TCGtT9gkA8BibuF3q+zoq8n2WLxu2LTt5TG+SD3HEZU/CCvTLp0dPsWGPQTxbPYg0XCeuP
VYQcTFa+ekY6cAk5DTcuSc2iZS4ii3uWv+/SQQZm7uQKlS4QBCVvRNjK6yMzplBRUY1TH49MuOlb
xEewxDelYbrAMPIZC++1orpKjWvEar0s37ys/qUwWK0T4sr1tTXOkxzU1ClTwVv9WjvphbeGWnBD
vtCgNWpJiM+mIeQGppncGTPPAi+Gfh2X+joQdBiJaBi2xmHWHJnT88sx+Uk54iU1kJnWNaS3ZZuC
2aDQQLWwC7w2FLVuOY3SbgWcaRM9w8RfFnXNW2cwotp+GeNw6KZo1s6cKMxXuOcif2FWX0CUYtSj
aSQ6yzYEBpapQWlEhRW2T0RLV7xIEiZBysEVxkLJFVzwkDEjCXT1nu1veBPIj/LZWyQFObN3ShEE
M9N24W0a3ic5DhEID+2fSnvVuh9ldlJXrK5/9JWsjyIcfopA94cuwT3GWXfmMVjhwt6QE5v0vq7d
08fjNQ+2Ipmw9IZyCLW9jbGVnMgICi/82Kx6PPI738tI+R7vFTZrEmGeMPj9K0rBQbRNFijszMKL
JXfHpg3MqcRz7ezTZ71/dDRwKlxRwVJQAxnEOHSL8mSmUbW+kby2JVwOGCg4BL2qIrEo0rXawEzg
yITSTWLlSbBwDRgZDB2e4jjzHowBQFTii6nkrkn6q7HctBJZLX7uhGZYQGsaeTeoUi1eC8pLnpiC
xGX+ZoAEpL2sW8FDtk1oZXinVv00Zw9DOcrnRGSbng8iy6uKd7kN65qVxTHynwJWr9WR2OpaEZyJ
QAkBHRPdvgV7TqV2jkguRuXSRbusRhUiuCW9l4sZppkUSVl90WbtYhxkgfOv4Ze6zsAQvZMrZHLp
lYpmKeMN4MF7ThNyuwnXpnpRROtNVos3/KGce5rQPEv7Bg/RCOoGO7E62RzRR/OrToBdEZBSiJb/
rrTAULmPJzO2ZmxJDECXHPtdzxCMXHyhuTVmyKI7mh19BzFYx9qNh2/y5a7W3NeWvqEh8c1F9zne
w0hI9+JKLPcGhoxF4y37GnLpri35wzD6R47FXCXuHLagf0Rf+I3P5dDq40tq+b0f89rXBARiHpnU
XcBA1VeMCBqFEJgKGItRi75GVQXZFUCgKgS9JIXr3EWQ+SJ02IxOMUsOcST6RVf5nLf8qm79JPmM
l4yzJDPtIvMly+UbdHdny7G67XOKB8wKBV0Z2qfcXtSfzD/Oe1YEJveI9UxPYwCzytJ8yWRPrXQv
W/Qrd9h8hcGStS46nfOs5MPXGnM2Gum4UThMiRpnK1Kd3D5oifNadXCNcNMke7VSB0kkfxuNsG7f
hD/dEJhwl9MokYyw6XiP8cEQXsSUWfwGj1If0uIgnDJiRirLap1wJFdZ2Vm/RNySoDnG4U0RpNdC
ya80W+W59KhBisTHRrVuxp/Z3O/sm9dK5jYO1jDugxmvvChHBMKuFpeJhHPgjk1DbaGHtj/hwp3Q
QVwF8hcnynZ+IebG6Ul91dvsoT4gSmmYcTIMdzn48KQfz9Xe+u1vXDvOs/tLXtHnjDezA+0tuqlq
J01/ku/kIsH4cRYsAgm2gSBKYaagYJtvq6MwcedWiKk6jdZk9Q3iZXU6e31juiD+2+eQS3PkCA8y
KZnTRqhKKn8s+j9DmIbLmDCpjlbWLgdE2RgdYVEdbBIueVqe97NZuWq+vScZpML1YxeoABseSSJc
Wkm5lgwRZR9ipd+9c4+FfFfkr7I2Pjg+avITsHNIVNHv+IYMi1Ddv8+19k6wBC9qOoFy3O+rwTX8
LV5zqqcQsyJKwdvhlv8sXlSR5vG2w9yy3PilgC4ZR029KCA/C/3nYIqX+LIchnRiIKtfJ9PR6t4n
HYB0FqmxdMdceTKSjoKW+SI9FZX5Z1ee0lh1+3T1pKsG+rM5K1DlYQMtYeqnfgvgr+K81cyNW/er
GyU5lZti7kHk8owrY/XI4smJxfQijRwPOdoKpXiIsEv6Mc/GNueU2PG05Jk/aj3Ha+5rhldgullP
6xgHRrdyTjwxA/PjjDffDFSUWKbhbo0Sm2XlMwdvq3SQso3Ec+G06+6kv6+xXkR7I10GNbkNdXFf
xd/VnbyTa1Q573TvTR3DppPJR18CeE+lmVd1usezxjOgT+9Kut0SsLvGdkwds95DdLYUh6JB/gdD
whYvj0XY7wXjSHGLz4XRnId48cVUYwxm66fY+m6ZQmabYFvzbqcoNyWiYoP0NB58oeJsNtSOcRy7
X4OuO5j3I0rer2PP4J5pzFK6DV8SBoEiyV1f2R/DIh7GtDvtKuOyFf27bt2aL5k9i7JfDkwzFMOh
kc7z1DGKdjiJ7L+mxYSpY7kr35leK0NzB4I8JTPDRhTdDYwkb+noMBuyWe+7JWwAZPzaVRzxE+Tk
5YxFKpn+xON7vD86tfQGmm9yeLIDfk/FchPy4rVd9C9t/xNnzMbGotZve/MG0cQgOFHmmlPB9iq1
1FFW0TZCCxHIahjicXFNpXdtDmg1etauWNikHblAXIS9mm6OSFcj9QMa8tKYILp48sLfW2Qt0Kob
rg3v45ieUmZk3FIEOIPFjBUb4XBuK0/hgUjmkwTseUl7ujgoqOx8rGY7xUL9J3kxjUd76l1q6zwL
j3qMQ0E8m2+AodNnhLvPEGOLVqEoljvESaVgMt6sALv+AVOrU/d7OExqmJ6z6y5+/m2jqkyueYEv
plBYwHA2COGgGWEZcXfDn8dhgMRyKKhzOJCgWGO4Eooc9LRXYI+OOWmwODqgMk5yyV5NWWGHa5qh
AxZ3aShdQbAcBfpf245OgX5apbrdCuTDVI65n1B1+JE51iTh0mYMv09yX9kLTTfrptuyWDhIac/2
QgFxZ9pAvj3BZhlMChDfNbuvqSOIjOdSQVPdnHHDXCFDkQQpNpEsai81/6T6VAprwSf15gOFgqfn
SXi7ODx0e3VNX09EawTrKmRJtGd1RLQuqpq/KVerQpgZUbyImAh0/0llmXBx04gIOM/jqP0klgzu
pipuLiQew5nDQu4LXUu/p+uHODGuNcSj4k9mGXX1HmhNtJGBG0vfNH6Y+e7QII1XGdfl+1pTVFEi
f6ocZw/bIx5ulfFDJ4ovquW9w9si3VaCZzIAlHTiVPZRaOd39GupO1DBeSzZPDNNceY5GCvzyLT/
mpJppbfkUCy9u9KuRYnBDhFgxGRTd4yfqO+kj4uXGLIPPyKoCsK+U/KjLBQ3kH5opWHnlLZ25WiP
Rm4LDg6GZWaAonrlkno1S8KKZdR64ruSk27P8qX8NASJzaVzO1AecSV523k6T+sGIQ0Nhd8HU9MO
TGVVkNVBzHQR2TWABPKCcAluUiVSjGYDKtLJU1i4H+axCxRZ+Uc9MkK2NnJY8LZ5elG+xf40wlaJ
9x8WMbS585W+RxZxBGu1jZ3pxJg5KzO2/ElVJTJ2BUBBVt7azh11OiXJIXpIylw57O0bEcPDsEt+
rYJxKYN4zgO5sM518m0QTv4B6UCFSc59eqqc7hf1Mk1xk3nBIE4SDoIq/gMnKECXy4ggt89eN39n
NTeyObucMvN1H08jbMNOZ5uRX2QpcRor92vj/X222NoxMXEml5B5E0T2ZaJsE5PsfcNftUISmefi
uuBWrC+b6SiIcUsLxKbwB0DOo9h6skBuQfqq6SCtQ6xzcDZFe8Ai2NhwypqOSuHMbcmvJf0MrXc6
6RPXa92Dsu9QRnNSNy9tV0YGgguizdsyUAml7Oym21JA2K8vlsmFRwdR9GLSHSrIYcmOOJ9UppSV
mLtalxzZkzEvkS1Vw/YJBsTd9Wx0TYHbCZANvtSJKNKuX0Qrv4Kd7bs3hCC/iNuL2FQXS0suxszS
vJ8VmLuYxn2Jz+GonjDZlJBuJJIryAG0BolXXSgvd/WC68jj2OV1sc6Ow27yNR2gRZdQ4k0RTP4K
UhYfMtMLbvw23krr2LCQlyTKzS5IcYWtA25OPOnxQ/khvD45cU+UU5qTvieyYCn3Ypavp2CM68CY
cg9wcQOtSbzXnzA47PiNM7dZXfBD6+yIjnQdoPKfpOtifSy4u/XlHojUyq3VtZDFW/JucvoYpzXC
M3GBZ8QuPZ8Byku+ylQl42uFhMw5BbwtLSDlBmCBkG/70owaLvcGGAf2cFaw9nmIs81Ij1K/odoz
W8ndQCJPAMzHP7Xrp/GySjSC4xqLtrOMf9V6KcNc6h/MCk31OeqxU8W4dZ52s5Aicsa18d49Wv4b
ItH1zyl1R87sVaOzXg8OyrRNGpvHHumNVcUkZRJLdpkQxupLJ+GEVjLKlLOrwYpP9xMh2DSw4PWo
SNCKkZ1LsABHlR6rZ0St3IFy/ZmVNFjG8dwExO/tiVSUOsRXUcqvMNdggcT0QcI06KN2LsN+Qs6u
Jb93sl+dMeGgI+Mqw2KUj+WRT4h1aj5UUzvrxafUOIlzEkXzPanNN2laX9PcTbMRwxmgv6gyRxYB
0pTEsuf6pMBsiNneJctWBk5hJNvojyOnrTpEJBwc54ytOcy8tIQli5x0oPSrxiKrn/VUPyfX7WNK
5ZuQiDeSLzeGo9eYykDk9GRUfb0xIj0VQvXCuNA4CKH1J8l1O5Ewu8Xu87+nMfEoSpNitHvwg9i6
IRzrwCvEgg1lLQOzUsLiL3qQbJ2X4/sKHpJZD/lQSNMSp0HoeYKV+uPKVPt5AJd1f3esK/2eRxZz
O25uuBYicYOJT59y2PZbCNAkjyOTAGy+55cKZ60gw6H8khxdELDUcqncyPiZTivWQftavspLd52S
/DoYykXaVs4D1aHH2sYmM2Zn3pi/ICNfGgKEklNcktTwOhUp81lkw8BXwqkDZK3aN/JtmY1NHM1A
maQPtak+R+uttt70FaVk5DeJ6RkTQ/WcbYx/pP4lieNH4oktLGiE3/lpVPKaQ2ohXwqRxKKDIApi
zXlKEPRaJgIDRHLMm+xamuEOheVyBUkT4aaKVVhJEeitGXPfsrp4M2CjcmHu2oPOTXjnMA/XCztA
hmqC7FyQFxtjE0Mop9f0OsQZF0feIgIhuSBdFn4tcnDlFtAeAPdU/Fk0Yph134bII8S5I0sYcBmH
UXt8phjwBXBbQ052f1vCApmgGcbD1g4RQPCo7c2oFwQY0hXuegZ8B2mVXRnvQsFVQwBk1hNI7vlM
RwXybVwuLoZHV2KOnvMrEGZPixC3bSDuV+h1cE1232KjIx91DIoceuecO2g8ziJrnNgBddJt8dwW
td2pN9UxOw6yTOEI+WjJSzeqLyaVa1kFvEAV3FY+casHaXooNRuj1uTG+hZMwxDkOzhAuLfNBTlP
+dGaeO0FdrEUcMiV4io37TmO84KZDGbjvXEHILcmXxIpzBS+M/cj2tfRkaShOc+94JdoxrkcYsfI
NcpcOOLIQhPoSemB9NZdVZACUpXBjt13eL4CS0Aq3xEKkVNxd9F741KqxbWbums6DFfTXaU8KoUv
ENJ8NJf3Uta8OKGnrvpZdSNyY+6hN9tV2waYJs84emkCUIyHQq9MDQs/rsfzVT+qjBvibfKtNHa5
GhjDGDhyk/iwrIGIJYHFRNDs9JC0dvdt0T2eMVy5CItJtoYJwd8m+dwaWMTz4FpT7TKERrk0CZyL
TmX0jijGT2l8xoua2y1UEnNHQ52oaGBYIiqo1+LkgSb0UBCNEoaKqLtWKbqAgmu2BcXbO04Ais69
GhvreppEmDqk2/WVz3Ic6jJbIh7dJN0Dc9HOahJzTsp82WbVz8Q8HGJEnWDYvjY9d0VbGGAySO7U
S66EPtg08WGV4NwSBkulG24/wkwUCwhOQoNtL/+NlQGyIkuvq26jywmThsMQrMsJL6C7LbrbczUd
mC9Ro0d3J1u1JLtrzhG2pWmipudBKNzOiAnXODSknARqj0HKjfNdr+VrhnkG++BCPrJFNOxi8ZZJ
vbP3GELS8U5sxTHAp6n5eMc2f28KDS59flPID0ozJXV/d5iwMZ+ViazdMtB++rvl8znU9gYAsDI+
V8LoRsztvT/IMagr7moLdzXgBQ7RDXdGHCBh6Zp1YEmAelM+iso3Pu5yWV4ZDbyKR6IhAZuyrCbM
f7JgEkFr8Xp+zbNx7/iY7Ui0GOfFPZotM5T07521qwiFPL+L3XjLrCNEEW5P5V1BkxgiGFnmXwok
bmYsIG83BJWTi2go4XKxeN/WXkQD+vv8BOhqww+XuIMFkZMDwQaXoLTstsMRpLjPst9k5ErQHPj8
VVwik0uqQXcu6EfdNODG7NHjmTMGPm6CvJLTaJKLZYp3d7hqr4CfnU5unW4Tgi3fI3Xm+Ue0bjTe
A7InZZu5J0fD+ll26iP6rJYqfL79Bent93SWgmSYwuKkEKNrjstoE/c/VGABElhaT0xH5g67U5rl
42xRPA3cF5evUdF2h+rWmREcioOVHou2Oat81VjfEqxv6cRCyOeRb/FJlfttPTA/PKiOoVC72fV3
g0cPjqnpJ0CiBTtJf/Vpfa5xsSZkONdEYoC/eERz/FEk+5Pgoe7QEIiqcMgzIJPkFW1IW4RHVmic
eSfwGN/nt+5PwXCqNRo6WSxKDPcTDULLYDcnbATkLbkrAdLDq/ODBuON84nFVS8ZCMmPvTsPEkpC
566DAB1a9FaZ834S5vbetGcRwHaVO/ObAqlF/UhJaohU3MQUEZ60b2sElP4GFknDkeSW+3bKaKfT
Pe2708kT/oQ925V9WO5WNLok+gYbH6VNGgmiSeaoOTg6yo5pz9U2YKCF6mxIRetjkImvYp9o8uIl
poKztM5EUxknhrrBFPRAP3CL70TLQlkSIymtrj2IOgomdYl/idhM/Us2Klcn6FofyuGLvgrOq9tm
ndvVxkeLqjXcxNHeOAjHcFVYmfigqhl41zqmUjoY29gumxUvQGULTxlsOvDt0l5e1L6OqCgJIeiQ
t2dnPlbZCV4DvmXmze1BsjsoLSSh4OOZfdg/wEuypvGdX8raOstO8mvCZ5DiSgqMvgD6kTvJAsYB
WAFxDNzURlPTrmoxCiaxp9c2cJJj3rrZLJ24rQBJwcdgOKpAeGowkJo6T5p1L9VKn5RGlvhKbvna
dpZMW1U2X9xVv43MLViFJeT/GrcbQhthawLLReXo3XRqFHID1BBr4bjSCV9NXjOx3sAhfG9VjuEJ
GbI35k/QzamAoVQTLLWqaqe5XCE70yBvFKdn2mce5BOdlnrutHikDulgeUtFb8T+R9xYlRrb5MO0
ZV2gksmP1zrUYkDNjGyqiNOG03HJTdQ2EuI6GqeCTY7a1Rz1AoNYm4UY3zYaIbD/5zhBED+xbSq8
mFjk48wpqKjHVi3no62d9sagO+uw3Hnl9A1Pzta6cfqRTvAH4vGKajMLYqTp84MfL1vkt1Wz3jdF
YAA92Mj/11qfbcZ0u0CMaYA62t+qw/DXZKgyD6tbGYor5n5v0Vn+l9BM/c3UjEAWYyeY2zPiT299
xSlqhvU1qRuM75QjzTmOBJSFuiqC7QiDhZzAe9PcQGygZbMh5QIbXtTtCuTSA5J3JqHqyBUF5BxD
Ko3YMwhQJlfIjUdJyO5p8cYtjeNmnZ7i5pJ1ixPLXH9rfH9M+of3aj9KVX2R6vqSr+vZ2ka/Su4p
V6yoK/xGt3zZVPyf7evwxTFR1QZImHHEGDESO5ECx9MuPdf/AW5iXYYzQf8dn+hRSyHMIk4LMPrb
QATOS9P13PGpqD1MeM/MNaY41lXLcJ8Az4zxoYRKrhNaWE/cvn0MishLEqdDiyhVCTj4YrHcgxFh
uWFetExkIE5R8W8cnddy21gWRb8IVcjhlSQywahkvaBku42cM75+FqdqNN01PW1bFHDvCXuvXQx+
96MaJ5nvWG/+S3QBtITlSpRyVLfNz4DumJXzqexftTO3BU6rE/nSuLa7Lf81fTT7UU5YdlL0b8SL
/FHZO7O5Yk5ZcJ7gR7DBzUY7IZqmqJz5Pam7gbjce58lanJOuosFDi7xiodeBvmtnwItI7o1+VKr
0lOx8l5UwpVEcvD+IMP2ZUNh3m4PZTDDAFJaKdrSSE0qWDEnyVmHgt0D5eRe2hJrNSu9sL8oY5h7
SoD419t+Rl+MaZGE2o8spBtZ5wrq2QR/TgCSo8InzML6F6ny0SRsURekGa+cRrnCxnYnWkpl3ImQ
GiP0WRjeMkoyPwup+ExTcBnSY0US23/yUerxFHJxUzqBiTrWseyl0+o1Tek1rIwlLDCIHjIEFMT7
WjzfgBYst1/DEcn3V1e7RvENgPZYVagg59UdUWtgyx1Te6uSd7DIQ/3agUVzSWyIXZSfA+KNstxv
41jfoMm8PtC6vUAQvtQj6laYiUsGPPfwvQjP7oI7M5c0b6U9o4z2yrj3+FX0zcnBXir82YcpccgK
yCQoz81md5xJFjjNAtMTPml+BjMluomiJTMHW+rfLG7P0w4tBPV5w6vQHfQ0IqmQb55qqBqo44n2
qEJ91IIm6QKcdn5BdFPOEWdu733OBksExXxcps4Gf4QMyaLwEhnu7vlZM+nBD2aEvdwV2z8r3Nqa
VY2MiKlWZG9DszOB8+qb1es+GqKxyZWTaZQqdC5dutqTgGucU4q1/Os/GyDQndK69SHoVml7wS6U
8LALQEwpRAR7qKdrl230D/qcHamqTqxTwG+34TwW4XeqiMCcpqAcBV8RF5/aHeJgQUUf/yOfgIHp
5BRcMCIzls7pB6SL+KJGs7Ur5aUH3k+T8lWi9rLQLpBXzGOQCujITyWUYxT9d1mn5XTb0d8kP7+V
tA1ZXbkNL3mCDEGpDFTLJ9jFzTqeC6p6HsNisQE9JSFPSMGjkMxmMPGe6whMUG2tJ6EiHKDXXMK4
X9+0OQRW3wcrv0r7XmnGm9mnbws/nLR8pxZdZeE+9/utaPIrnUsk2wJ2V/NH+WqhFNR8bryr2xNi
79UUsivdxUXDoaoremS0NefbeF4kH8hZ+zYRi4OQcGnlVwACjiHxWekUast424fTt8TvUv81lPxm
OJXs7gjBJMcokZjV+XMQrbsGHdQsPVklCc1kpGn33PZjQjPU3cu5tP9/LaQxQpnuokoKVF7ronzF
3yxVZ/6FDQLJUVzFk4ItQ3sJo2EfzCyNlmM2a1dFze7NXD4qK3vWjfzs9itjV3G4tNvyJu18OcYE
Vd0Ioz2JAxJ6gr6PeiQTMQ2ddUBwsvqiIfqWSY+uOpPyq9oK29wpy7S32CXEucVzYPGFRa9my5/3
d9afd1wrdjqQ32ZpV3EQLipvaiuYZ43pU4ln/Lx1Nd5Vtvq4OwuBlyJnt8OasLa+G0I0h47rIfnc
xsIhq8dZyktJ7GUn2TWMmKT5JwAIa1SDRLD6DUkpbfaOxkPgUYqmwRHEW8wlQAiT8qv7WVkRTvHZ
GGUbN82B8GH+oTGx23fyUnpDpu5YGyxd0Uu8GaXPd1Khr58xTTdMFDLHsvy90AjJoOvgoMAzb1uU
LylA3+pUSho6n/65kylm2QazYWM8YqK3LQVJp8ZKLd9Ou8lmm+qmskshiJvEIfd0X5urQpZEb8E7
r8P0huLl2iX3uSCU4bjk/liKj/kEu+w6bdaV9OgrvoWrqLypxpeeGuekpMDkz73JKdrM8j5bpG51
4uWV85l3VHeyFqYCNGaogAOK7SCd4auke9CgSelL67LF67Ua0tspbepbyusiFN9pOSMxG2/KLlyZ
4BngF9r53rf7DYqBpw9ojzMMO68YE6cCjVpzoJrrz2QhLuFM7blAqmrlrKWNSJzvWCjDevoC94oC
aQ24y4OGd559a23RDnG8HWFX+zIrk3USg23Pwi/hmTDnwKR+BfiPgaLinBos6Vqm4tVcO9DSxoWm
72zww15nrhLT04hDNXf+x/hAg3Aaic2Qsb/1FmdgNyNsp5bQMb+LvFmzO9CTN2qOttDmLlVh90E1
0ZhUJ2mYkDEPXSifKBH0cCItbbNaiC8UmT1z1WOiIDPYL81PFpeh1hdhx/mPuzOwNKAhsrsxbwXv
GjBK8yUEhSpO5kfmETgvnkkHIbrSqwZYIBsCKGTxsqJQxFTM9476kV4QQ/fSju7v8W0X5WdsWleZ
JuG4DO0FWpWjTYLPWC4pHU1VbR2pHAkhNslylZMJ1ZUxb4WFI3HbmXXygc2aDjCocbVVdhI22GAe
na6Vj3r/o3W5Z/LE91OoKKov120gi2oANSpce779Q0LsY1a62qFnD3VE3M4Wl0WFgXnjC/Fy2X1v
626r8+xrUMaM+r2VcUJrUHq34dTK1Jnt0yR8eZgYaWemkzPYlVEOtX+2RPVqzl5ENXJsA297J2m9
GHJ/SAa/QYtaqIofV7aiCcfS/F3kpSfyNWrsJ/hZxpRwdIhMVaIadxjPopob5xWtU7NqodIzrsu6
oKexEjrWVhXq8clCzHRI5dSXmWgRcBqavcDgcDmjRulkAki6SzXEl+F9MWIME2VIgmuoWW2Ys4yU
bSDNoNT5+k6UsBWxtUJ42AXT2Zmelx3EtedAF5bwAztD6tDLGx/g+KIbJ8eJRdfGQikPyYpjUe4b
W31WfmufSz3cUzl77BVZX9pzVqo3VhaUT2jHPvnOHj0BRxh66/UCuPECf8Kkk5f7C676NexSdAnF
GGGOOYNYmFhBzIRe9KarAjxsmOIxTea58I0yvrYbh6HiImEu3td99sW59Jv6ZxoW0BqDp13Mv5mw
cgj+jpFKNJnuSeuDYKOTjJUcuZGMuwywPqGsjqueROAQpAM4W0mAHaiAnhsnWz5zqox90WygGgiy
IbIewY33SjC16RkPcNdFa+XmeNvSnSXAejXN7YZiooMTNTK8SfbOH8aFh8BVMRCa+REqqR3jIlmb
S/pjPtXtwqAsp70x33vrEkuHGRHCK2NiSnyesIOE/TBeW7vpV3wqrxoBtMGhsiYANb7m7s1t+1qw
PY22FVXAY3P6npbJq5WPXgF2oezKS4ogTSN9Rv9UN6f+iYsJTw9ieyVDZODof0wG5rnoLf1LKP9e
bU8t9yuE3fBVR93ycroEhS+THoD9FK1UimjaStdDRSyhhs+xpaEClMBaXtIlYsHYWkg1BKaVTQfA
C1SGGLWYLgr3bWWbyXk2OIVma24s4yg3A6uyTemUp8TMCLdhDOQ/1MAfFUaYGMZlp+tBq9LA3QGg
BT23eVe8L8SNqEzKk9cFWfXu9BpHxgec51ToW+VlgkFd0qH5IIvlr0X3YJCLoH1YmJAq+co6k/CJ
9RxnOUap/LhHOLTWDs+0LIG6SL3SoqlPDkhZETRxW8twsEb7PVWYeUifsrh6A+FpUsBUrgcEkfdk
jlT/LdZBIfclJR2g/9pYGa9j8Z6ZfhkPd3POH5I1Psr4IpjkUcHcJPNlCpahDxrMUPa25Q99zx80
rsseiXIXwe6Ism2j02GHIuFyUZGvUIQ3f9OkCObhr5z0IfGCQU6tkc3PtUuCRveXrYqGbb0Q/rgr
BUTz7D52P/X6KwOPUte1J8uL1+uiRzDe/IMP9sUNcK0ACk4mkXEjgzgxuKBwxk0gX/FW+twFBmMS
Ev4cOh55/NAsgbcOCxVdqIUmncStOJoLb9bDqhJ8a/dgexFWO7KTSe20Hc8GX3zTWVyca2YQjVW9
C+iFKVq02tM1cm1NBk94zBYSjMoLC5vqlMkKe8X6JiMhyadILTfK1eMiBGRfeQxJvB6ph/SyiDGU
8Zeapc7+Dccvammu6F4lgvNox021xwIQhz8LGCZWVcltRq/GliERLxN4NBQx0iWnz7fM9EJYz8ni
wluFJ0w0fx5afxxVD+WSR2RNfcIFpB2R/fVr+WCaySMM2vBTG9KvhtF5j5ABi0xMSavd4TG7yqZH
RIxPLK2K1udDgSEiate1LW9z3d6I47upCp/xcOx4GH5hsloQvVRCtKwcXqrl17ruq9tnnEtvRnwR
CUJje+4TN+C3g+pNvoriCYZyd1t0lkLZgRzF6orJr0L3ZYswIwQQ+frEAvAfmzVyy32L8lef+Stz
BFrUkfKVPRIORykiGOeYlCgNNDXK5P6MqjEuEVkftqKOZD5YSjOYCRZZINJi3dOqvQvDH8m0fCz5
wEL6Q/emy6PfjYKHMNDrk8SjgUD6I0KrI4dnf0gz4OKjjtUPnN86/cUFaafk9uhs0ecjHbneJ27O
HERPCgfDGJNQgtiB2wKQx/4GkgkdrKOggRDihNUMHeN2EdrOS9mqMqI2nxNbMkF1IEqTWHHMP9h4
USwmdi65mdIT6YqkwdIZ8XI79ydLdMnF9JhSeUJ7tDSCXzlPO1pUiRa1Mgq/L1tfXfim1tGfk9n/
hYJFmMkm4YOidEjeZgUtN1jrqhTsrYlDcK8huxbuM6jGhRxO6RT2sqt/bUvHZMJBbyXJga21fw2K
YGFNvywXh458RxjqLy8GHj/2dntok3YnSKWClYMfczsxGfcu+wej2pL4EzIt/vXd0dgq22CYyG63
yc95S+cdDFrzJTvWkHwqL5ZWPAwuo1iXn1zhm3wsNuTYiU3Ikp+uscBOrNfBYlmBOqA9TnKWBlak
pv9eqRy67Jhz70ve9N+yD2dlVs+FwUut5adZI0MMQ5dJr9g40wyJ0vIsAkNllnOxrWpvQmJbV1NE
wE/Nabpdt1xKflrQldllTDzM5SXG/CNWCMBVVEWKckaYL1tJQCeaGqqjTALLtA7HOzif5rkkSGZ7
lSUc6+hw9cecZbmyvEB2No/cIemOAjJuhhYusL4/Y74ixlXC6gdQRs/fkGAefkWaWH1kpnRtrffi
NZvmj8YXvspQ44XOqUw/iEwqA+uLLWNOZTFVUPMoyBkGjb6RHUSagg1ocm2MkUnKjNhjomdy3wSv
QWaFQHyRt7C09FAooZLMQdtgoySpUW7+Gz6i0oQpzZcavP5u5yvFTcEQyN1AzMUuSdPuXmKbAqet
YvxpKjd+bdrKczf8YTAgwujJpvamlwaiejueNdZBlNDrqp2HRwpv20BVIko2xLzHSwWyMyFH35T2
JtNKOv7yHwtYn4fkLrzK2/2aZnhMzfiWZOt9g0ozBC0Q20pvHwZjw3382mbrziy0ZnQJ5O5j53IS
NPMsGgsOlvRc3xSLQpa1KBHtXde7sRVTmENFVD1ORiIPXxHEO97Cg+UkcHHF7hGX6DnIy9zUxO1j
mpdJceOt8App8IqATPJ3AY+hmiGgX9PPuBk/UyNoWXw0lIZmnDrAmqV6ckuZ25/winhKYN5pzhqH
XZSsJXIPdE1AYA11ibYJBkJo4aYGtq33hde9mkhsmS+qmJZehSMRlLgle6SPCtGlqJCYIEgCVrKa
AcYIiYxjKmaijmh3+A/X8AdnbvFmtopPFN896RgsH8cci5OMFLWQCUwnDKztPUFS3eo71w2vNgxI
PK8pwMFR9OqNCO235jirVSiuKNeLMUTzF8JFC6v3FgKwEGvBzB6lR8CJNSetnnGdPPw455W+/Jeu
bYQd+dwhVJdFImj7+DhZjwVX43KzMIRLAaGppnRk7kbqO5fRr9+W5aX15BUt08M/w7GQXxFFAP3j
73hII61FILE1N2WW7z0L4OUz08JdkgEg7rbAIl0R/LEvfYZJPd0KyST9HMpphwlqc60OCYGluRYK
4MKEebM+mmR+LF5ybRc1VCopJF/kuue3GtCduHwMSncefg+IejV+DJ2ykLnDqm1MXJP8wL0ZndjK
nI+/FbnmUCgMPL0tEYWkZaMKqwzTRW3hNdLqJ9wIac/6x13WFJ9zfLGeLHmWLqQB5lTELOTLYh5I
JVty9g729E/6kyBxmAu6+WhgN2xlLXPw0WtRmXB8K3vKJMwMO06EiQURjK4QC41dMyFV+w+1qh3k
LbYkrVCaBT//VQjDpUBIi2E23DSdsgXzXz6HbWmeC624VNt4Lez6tZq6KCOJa7JKQgKgrgo2xnRb
MvPWpcW9Sgqc9vkdG8WuXswKjNbgkUGT7pd5EQOIEoHETrh+jrISjvpytFD3S1+xzvdkG5tyMmR0
A4gQW8mdd9ktyfaaMQzlL+HG7WUbil3OykG7S0V9T2rpluvUQOVI7ut/Yi3ZWspuWexCNphjjKA6
Ehce+jHzpinzWJbzz0BCpMeqvWHMvkEjRu38AikdB96o8Wzeu4qxvyFd4Rsf0xcjPxW9Kq+dvVg9
CGb/OHrilVqVNrlAE7xIv+qlPyeX3DfYS6cw6QbJ3cc6BNkRmokcLh02HtTZDHbTmiFvjsJPbK5A
uqu5xE4EFWjzSLr0BijngBNdfjJMcjcBhQGjq5JVYRJipiGfSDaDYpTDlI8NlEj5quCIhq/w+TQs
MzNSV/EKlDluKkhcOLECkXbDOuwQwq37wmriIcZzpEr6AwvQ/ydIsEn/aeQ+zQtjPltvxAvyxWhl
RmYx/hetIZjMNogiPLPVBdR1MoWMDuFntcDExkBx+HaCBLibcYHrGTWNcc4Gvmd4nRqD52Vr/TJb
Axj/YU0tWARQHME12sWDi4kteqW+TfnK6ikSXjKcdffbuPYrqtWMapW1sWv2WPX7fw3psJbze8wL
T9BjTE+631cKJ5ZaJP5ozT7edjj5y0nuZkTraiDseUgQBJXLFjZHNNFetyx21yZf1qz6OxNSDake
vQWkOk62ZfFk/OotHsOktcsuPZo1tcJwgcFbn1IcoWaV2RVMRMJWbfk/ArlXAS40FO672A7hTBpu
y02jLxwqiwSAlk9hhCJvsNgx0PgY4cYNmBIJuklEgKzPmg6YDclhmHSkPbFr8hq3Y+XtKKh6HlOZ
xZtJY7EiGzcO6P5qxrUN1UrVerPQXfoYF8paRko9nyXCBHrhpSQyxE9T0U8iyESLK2sbBdx9smcu
k68oRaB3P7op2FjGJIJKoKbS1zHUEX0pHKLFNJ7du+JJYuw1CulhgHDV5ZcqfoHSJ34MyTkXuVEb
zmIS/N3WzrBINsK3dUKQBblf45WVSN1Dp9ULY7jyjFauACeSlZJG5sqMigiMoGOIqzPoPZdUgeRG
NfgUB6p3OfeXafQ0pmRwobFgxsq58mQyaGNnLUYnM54TE8hRBvf1PoIJ7vyxkv21gJeitEE+raRm
HmamFTLFEo9/86NjZWRRKtOOlW+9pJwE5SNH1rRaaBjZ9K0YIxkah7xjlvE2Ku2TWftt4iEwr4Yz
TanbzzOp5uhRmf/Vpy5gEeabLxnFfEXRBsGBlBrfHCdfEw3/DSfS4LUplCDCp2uEmCv19otCQ6Vw
TxblrAniWz8jcpmmN6EQniwriGHm8GwjRbwkTXmXP9qXfARYQJ5OdgoaQlGMk8C4WtbaE+Ituq9z
3iDYrXJbZxgj5oqdyBaFF9QkdKTyLjoKP4BfGT9nNUcdhGNZu8b9Fqw5i4Y9vu6fYgPN6J052t4P
XxWyaJ3UAkk8Ooi7UML+wNUkMEs7S7V5/p29fHL2MHR2a+72b6uNjyZJDCOz27E4d1ofVfJ86b6H
pH00ZUUNya9ruXICWMc0HzI7ZxXXf8dkZ2Gyk3JZ9ZhFZjRZnNIYzo6t/kdncyZcNeILRTIIzDJx
4G4zke/ByREXX8mOlvAjsduzxcZEJT8i6RfmGuWblrGNOW92Vq/AE+/dpLG7ZlZeioxeGTvdFKO5
JpbOBv5nljLXYNnatLOvCpvXL8Zr3eeRsSqAuiLVgSku64IBoF24XmVM06G0XpK8A7g7nueGwT5c
hNGhu6zcU38qRaI/YmRYaxtmoPVMNK+DtRPTyhpCD8XZCrdPNOJp7Q98TVyam3lNU+x9RnpNivUy
eLkrC+rJ6EWn74tH1xD9vvkDfodqKT0FZxCBMI7aOW0c+1MrBPJghiAgsT4lV7gpdrrUj+KDNIvZ
ifa+DkslPTikHjDklDY3JSql5XNGjqXsa9Sfv6ZkD+YTa0bKZGxmQcU530kRVnGH3iFheacA+hJG
1Bk06pCfWSXjK7PaNEzlNSiUyt7GP/LHS/xn7IRJ5y94Tu/Uhgpvp8KtqjtpR5wUO7/5mbNgS0ie
bbSFJv//wnEKJeerP62Z7EygiNfR7dXJLaBvV0LhrXjhZrpXehnP6LYzWkT6Hs1HiqrvSGvyd412
cKC+0QctHKhvTE7ahtvA1P1yZzOagQFDoGggUCwnRho7a2sLqRYmZnayjL9X0gXqqnMwfoXDnZwB
XPfppa1WZHS4G7KrJGmXlt2ilicX4uAjPpbhA8G/3871ZbeQd3ZGWHQLjgFO1dUTxB2bv3yWDhz0
JXb6onPiZsONqTu9xTHSI/MxSAA3bpsqupKHAEDHjDiK0UiYHtQWt2itKH3uGiaxGRPaSiUA13FJ
N3fH02TE+qlJgrIWHDzuRBfZRN7XBRNNMVwWgzNq4TdiK6ZxGrgInf/mnyDPihYdSWPPxBBo4n4x
JflG3Pv3KA5BQazJzACtt24dv+SqC4zIf9pYsxu09gplFcOtkd1LVgTSwFXRaMzcDH98ogDm5m37
7t412bM8tdeW6Nt2KHBy0DtYC6HvLynW8Ws9kS7b65/ZOn22qvgx9Nu7sxMAXLLyYlUrJiQzkclH
wEb3kO3eJFfs79Tm18KTTsbMSN1XfxSys3KNXCOGvxVqju7w3VoqHRJ+KfrtXE/PVc/bh/tuKiR/
QIcBc4HMEOgqLZ370Qin0kbMpCUuqaju0Alu0pKMNqJ+14BFlb48TGQIEKNI767PwWtjh2zSxEAi
NJeVod1iC9e0bw8y7d0F+kMtRRYTP73DUCPMUavkUfEgzeKLLElb6N6qixxjyCCzNeuEi4JEoWwJ
h+5+7WgxVyM9S3yyfMNs9KAY95JjxTCIKefATkAxd+ZsdXsJc7K+eLDpsAl02AQkcnC1FNP/wvFL
+IjOBMl0UtYdu566Og5IBesxAwmXJC9C68lVeZkvhf+YaDuxvybbHRXFrY4VB9DTUZAJEliWaH6Z
4mi6QTu0Tu2g7O11u07Qs8Go3tbX71VLdVC1czBDil+QDmlEtcG9D0SM82xss+aso3RasZMBToNC
8IqsUMTkaa7b29xb7yJpSjW78jr+IU71MHOUb4TTDQVcI8w8+VvD/0Gas89JYqYve2NMctpfEYaO
bFbs3w8J5CtQCXYhTTRPll3xcKZmJE45ZT5n1Yaar+NNZ6WWPxu8NEAsSF9WEpMk+T/wv+P3+B3o
GE46/ruo/2YWxTU5pR3T33QTXWOKlKFy1l2wAbwyBcPhmUkn7Q076GnMRGTwoEyEmf7ilImKm/xr
TyZIm8MGz4C/u2sqAxaS3q14PAEBIkspaU56Mp4yBi16C/WH+7PrGKEoTi0DHsIHvf6xMGDm6AqY
knvronkqWz7eJcAFSYt7AjV7vKFgR6EnIC8Ryx1fk60iZodc5k5y7sYAHLDULdV40v601vzBDBkU
/XWGTLOoj/TGMl/eOAuZN+8crC+ldvkpLJU3vMRDHcHA5uaqRwn981rQV8BX6fPTZmVeF2KsYij6
UAEOQQF6JHhcFx6hyrY81LLZjvuImLP/jPptQewwdOZpqC8lFkqG4w7W2kwxb/MXNBGGMrKbQVho
ISzMK2OcZIqExow0mOmL5gyMcKz/et7g8lWlhiryA+7esk25a1sQXx84+BaBBbHuaQ3KpISGB3M1
918pyoTztX5aaByIQCqHNTCQaMgL3Fj2lkywmgwNzaneu2gYhsg0mygeywhLacN4XUcqV6WbX8Ea
BzF8mHh8t5x+gJgcQSnPS/qrzIbgRPADSfW8SAnvlJD9qfHcovrOgXlgmAWonGlYxLGcDp70K5s3
nyDbQjwZ8XzThP5GwtF1NGo4dXh6z2HC7uFluWJzM2d+XDTe0hGXPB6FfMCs8CakT73fbosU3+vv
tHo5spNH0+2PuPrKxBVxZUrjUUXZVUAlh/f9dNwxZJuy4RlYZ/PNaUzVYwrrdoJ0a4ruhpcyf8f/
2XPGLneCXCf1mkfe9Jo+lS0s98ydk9ghfoad8uQAhEKTZdnF74XHXKqI78PPpxiW0yWEFEuTrytb
kJdiuLVoxI8JlhGyEAq5ibj1nZH0GoJBPAGaBvM/P7swURDxa7o5tYg8ZJ4ATxoVA7QiuH98EXoR
Sxqjvur/woDFEFwB9rRWiBwR5HBnyFl1gTQJdIpJpJL5kSCMNJj5y3NM+sFy1Jj5i6kSGcoaxXHz
aq5NWY8QrzpIMXPkmTKjAh0wtbUrYYQtgF+gTBlGj94Kti9BuEW4K4z86aQ13IE4zelrIH1o6NEY
PQRoRfLlImzKK2TyJgrLHdcMJpMBJqc1HBv5F+InuBPxc1K2t/5MP9KKeENneCtcFUj5z3nfnJPh
0Po6noRRZsjB+spCNPG9fCwMyV+j2052uw3gYcp7/dr+DADt9BP3ppaeVWAwS7vjZdV8M4+9V17M
YFzylkZhhgxwqnDFsgfO3WlrI+jU5yzWQmmJA+30QrIBWV8RAa9CBXEqZl6FTAAZGkF/ItrJ6Wqd
M5a7w/X0t+575NK4mDmLs/kjlvgzI3yt7b+DZ6YO0zroclA7/UXI/W5YPPMo3RLz5adiSyVLkfGS
y1ovJkFUqgkF73TbjuZ7LZ2KnJjkxKkgLxIm6kgch+BX2Mu9rDyFZ1ABar0Xs/ZgmvL6i6X2Xo3Q
ThU3Fh2SJ+FZe6WtiHKLvcG49dlwG1OVpGyQS6lGF2gR13h65UokFZaKAsuR2DjaygRm/A9b3qE3
ardsEECEGTpVEfhAD3ygkfBhxn9NNju58AdoVsBUl838Ccpo7PSMoXci4rv6EneFTUQQfiJ0HXCP
RuJ6n1MKDtPObeV9zBn5c22VQHwQRPkkIQS53XOPL0vptEdERi1DMau/5HcweEFhZpEnUxGa23l9
4W0wD7bvAt3jhrRUCoUYkaY8hfFjHIuoU4yzuv+WKQZpO0N1qTDs4QuX0CmqPqlpPujzZSpOja29
mYl1ILgDd3pylCNeXpyNBaIlHYHbyRiNaxyJGGNb3CYg6B/mXXju43Ys8S2057XfzpiNL7uiRhg6
I5MKKr1Mmu4XUiSK9FRzhmgYeV+Nel7GNAiGCxB6SFbWGcpdIApJMPtIB2hmu8P1dythNFxUb7kM
BxWx2WJpNjETts4C5Lo+X42mknyPhKO2xPqlUsUBiv48p44UP3iHGPFhVt5JPyQxu1PsFBM96Jtq
qfg+okkBDyyyy7OAEqGu3hH2UlPOa/4wNZpTuXzkq3B3ThZKVhz2PdFZo3GXyv5OkvhNSG2Kzai7
JN7/Zbud5QIHNGkTbxJ9znSZsLsg1GF+LeZv+rQ9AHcRYWKNok3HQ4pMUKt/p+wXdqUr5t9rtdfI
pU7E0fvWjWF8oA8pUznVl7Atp6BEqgrZBXEh+ytoAHGNv2ooBF8q5oqi/axv1EcEb+7Tm16UTscy
kVBNp8ANTLbdN50pGei4c/du8sbBfBSC/LYu1cd8sp7maF2TS6EjHdoQlkGLGcRQi/UQIBjPGwH3
EDKkQr3DMEJpDkwVaGfHPaaBTkB4MRu21i+Ib1M3Y6AtquA5fk+4OAaEV02Is/uF/aW7OOXHsU7P
63qRJ8uHhhaUKpkInXI+zV9sEc8MK4pqCHe8cuWiXb6WoEIcsqIwg9rVd8IVbusNiRrJOtQCTcSb
Uf0IT6VqGD+ye5IUFFBagBhgJZRb58DdeuuuKknwKskZ6zY/hobP8SN5DCbb00Z8alh1LOZwAjtZ
vZ5ZZiIB1KYzR0b2kQ9oa2RYguSmqGZx72uoT5IeYhn5D3qi/K0RucfQQyX5oohhWJOkkzKoJinZ
4UEkk1cz+cOi7voARhAXlW/lOTPl5jiJVVBSfySX1alH7bLLZ9k4VsJmfyyBZDXePDIb6v1W3R3M
4uA7j38NateGIreDVKvjs9leOXgTRnv+rVgy7FN5/hgYOb/iBQYJazNVG0GePOvqrdvax2sSULE5
HpaEGgYR4SifgUThwba8BlmFXit2r5ROTqCK9lxvS9l5E7WHwFCzsT9OYbUnjlC/mdQfiiw4HLPu
VuMlnJlLz4lvDYjXsZ8ckk27YtaURW42AmKYby8vrBNr4422vG7ZTPLDkSuB80G5VNNyaVZ8gP+S
UokUYMfJ6Ax00CPDSlz1yXr+DSmHUYX0JyeDk2sAzLZLa0MHubsMvVwE2EJ2W/EJWWyOSa1YPrTb
P0C473sisJHFoG9KHbFJeigrgMr2PSApcdtBy+Q+8Qe6SWGBSrm6noZA7mFnSWzo4sFTx8QXq4UF
33lD4ziicWypDnhrdPUdQs+BynYyjpYHy4GQKBF1mey8Ls+HsE9PeXvgRTuD+6L9tnTg4mi6pgnh
rCPzLXNmyFwtRCIJg4vN0mVceEzi/7F0HkmOa9myHRHMoEUXBKEIaobI7MBSXWitMfq3WP83wqqs
xM2MCBDn7O3uyyEioCiDQ1pn9X8HXtutINK5LeApt7jcWPWP7+JTFzevBO01shKeWAmbSu2Xeo8S
R9Ge9leucEXpFFnKQdFLR4VwVYtnlZRjYjK+qk5uIIi20qlg+TSUOltnkHnbzhQ/nhjOyp0YcB11
+QsTqRd30CaWJTQ5NQwJVM9KovOcD6T1wYGO+kfN/ZtiLto15GManAxpd6Fj2NrKRQA0GSlFt8J2
2JV4yUkbV9nizZwjY5L6p+xXn7Y+ZDPzcJ6O5Zyzvl4u46pdmlIggc7NCD4YiW0ZJSnTFZ6a4QJb
k/TEwmi/E1paSsJq8hKM6DM5vUrGiFVwctkLJsSZZnZ3ba1x34UCMXYHSQC/o/YnPhxrH1S1wk6W
YYKp1SjQQtpfa4ntoqdcg/1QulD7FtY3K5s9Ky29CSJfSaNdPwqoW5cSKoimMUQw9nDSF/Icmhlr
fvZ+ZqNDvHr0AM+MjhdJb10JbSrCetTvbAaZ5SZ99jVmOZLwBQ6/vzp4OKEdGNlWFg/cGbDZKN/U
9aAvsZui4rL2cZ6I+TnHoALTMtOY5snedRCplEk91dJEhgahysIPjUHX9Kh68/QHz//OElvmH3cT
SIEbgRH/Lbb8ij/hbGbWadpnQCiYzpnMuuPnTNRt5MpDKBL+ClWD9HvgvgHGJSit9370Kl6ujQpQ
oX21b/BxS3PGqHEXcmktgyzBEwdHR2O9nb7HRZmOTsHtcSzsfH+rmzK30tbldfiX27K/ldl+K/Eu
i6vpAHjFsBjkGC4765K23AN0aGJQsLPQfHvySFv22J0LEpdQVonhd1b8wEK+fFY1nk/K6/sHiTm/
hWxpd+azM9AC9zZMseOqrCaEdw5hpaorPpl3FGf9m7stq3esKv3RMrHObJ7Jj/8tU/CB9hS+djRF
Ei4lokqmhERUjz2RhTI2vJqgq4XmMWi5pwL/Yh/V4lI3vhGAX8MOsspLUc6Wzz6gnNHYPNEEOEWg
YjOHi1jQ5CRvkVJPJ/WXRP2gDC/jTfarJ7xuCVNM70wQ3GnXPY4YKAmGiWGvF0GSDlg1vvLZ+hjl
6lNN20+cnJ/1K70p0MTf6o8be+X0ncGntahlyNNnvFvo9xKJhh3vAIttzEmqb5arjR3soFQziV3y
dC2xYmoqxQ9Leeyi4eFIigxzvmqafDOm7mwO0Uii1rxvNU5i5T+ZME3SQ1faIJqbib/tbLQKCyM1
+7hA5ACdhen2jalj0h0orDGHkCxbvmH9kpoxIDwANokoDvsO+b5emeO0d01S4s2A6ARwRqqm+5Xt
jBw4KgfO7Dpy82kmC74GMFCFnxOfsiBsr25y0U31JlgV2bj93qr/zAI2FcEGuRjv2JDvCnT12IQp
FEhsjxShZ0uQ+tNC+Q9Zq7U1XIpYXAElRZoPeBxOu64eWXwcjT5noGWORM7T5snTegPKQ+m7r61w
Un1kQabf5Ul6KHPz5PVRbDfC4hrnpGIbs3LV1O6+1uqj14l0GM6Z7wZP2Oo2DVn2IwNK9ye7oE/k
/S276OQ3xijLxSi+uyNuSRN3ak37sCo095ECwq7/3KBxxiBHh9742NTiw1TLV9fmz/FFMGc3Q3nF
lYuFo9wCGXNK/SM1FEekUZi+ZUeVAXfpvxJlRDNXeYeGwqAFWRW2WNqKOY/6uOPwVQ+00/vtbDKE
VhA1Vl+fozfddZnh8o2bp2cdhRdYRQzwUBnvfeuk87FQIaFsiT9J33mqnvOxumTVfulAtfIZr0dO
7WFnGsIJ4ahg1oRHQvZI9OeN2XDi2MXu2JvHvieWrjLZy4vXEn8VDikH6YjUqfCgobLu2j3WWXiJ
0LL2+tJmQ8R7uFNFV20A/yzgMMTCHw54Si3wTzDFbO0ETvA0AP5pIcQMLc2XJZDNGeuU/e7tBJE7
JZGxUo+uYHF9leulTWGSHOvvgf2VcqQz6ZxNymUt8ptGXLxZSCJ8S0QbthMp/0ixqvOUwLU5fMfx
De2de5aTsSVW2esrXhtV9nYglnY3t0NvCO6uFZ68vjd3o9dAzkDE8IhKQEvGXQYr3UTxqbTMYT1S
NUyEgwU6SuSgnY5DytMI6qRmjy4jjfwymtPxx7aPsP5rTCw/BN4+dWHAlutDeQolwA4q0nnVZMHO
sJL0KU0leNzJ8aSAm/KTWiosF9dAkSQymNJpX/YIpF0/SSeryMPEOBereQHlXK/XCSoiZI9jPK1O
RlvUjlVBvCbXms0UOA7TBpfFcqqDEF4U8p2K9ky+SxhecB+ZypUUephjt6jPGl6SX+HKj2ogTbhq
LvtfT8J4094Pu0RwjH2E/rKMJtDRG+ac9rYFg9MebaCK+hKj3VpdNa/SBv5LjBhZkMk8JvwwyqGK
Nu6KnJaYJWsNegx4E/jT4tJhnMX23lxNQiq8O640m6u7dkkf0aLS/xeS7TnVxF8KmlPr4U9NRnBb
J+ayLKwLVP+KjDkCvRBOL8lIAoqy/IQe88L4zxhoH5QWd8iAKa6KV4y9LwKkxHCL8poxcQMR58CM
mjK7w8kR9yLcqdeSui1MBDnsgPdw9wshAtZa61dbpBkkvqzy8Ut3IRUCrN0R22JfTwufULvBZLwU
K07Szhf3NACA0Ys3Pa4eqX0Q495p06dJ+JMbWtXdtZkzLwePunDmNfujGZXHmK0POcfBRfByyuW7
Rfmx9KmP0MbS6TBJyzPR1/t+Y/BVMjzsTTD/GGpSe+SihvYgMhCUlCErz4yGHDId+e5osUt4GX7g
qeat/O7QYLLY7potZpKXvKcUjOiJAHqBXHyWhVrD82lYobV3J1Z/egsc9Z+E30bFd1Mi9pp8Lt5U
GSpMvRZATsxTb9mSWy2ST7jPrwmJ9gBTODl6mBaG/B69b7STYT5arolCOKDCNJTnJ8VZHkr7PWYD
2EiMsQdjmbwaDUXKEPxlNmUZlsFKCYBbFeLgZyWeAXerlpsUt6eWY19MlzN8hQP+x9furJFMthIM
sSHXB4nhZTXyN/HnWFO51GkQIwgw/05JVdw41w+i2RwtuDSwVEAKbJtDI+dR28BUdRuOB901TEin
tEhn/NRGemJqyxaNwu+l/0qlouqAuozNCrhck8JkYJj+ShsLf3behaD4E9cHcmFO9t+wWT5RMsw/
qKdpjeeIcEbqxRje8qD9//lUSCp+2zszdqQc/2+H/7fLhqDF/2vxtRIYn2VkE70OUnKkrcAnXkF8
wIqkW7U/BgSQpR2OCTm7lckcOezYER4rqRmXLH8Qs0M7MLK4lW+s/E4p6WXm8zVzC+K6ClM+EFr+
o7GiMWYc2q1TdhTm3Rt6xaNQmkBg4u+/kUCpZMbKbDNLXhpv/9ohQ6QQ0LGQWYVkp5Vgp+gxJku5
mhdjoWcgATXHaIhqN8lxNn4VhhTm0SfqinSdePFWl62xrrO50Z5aPPV7XrLaGx9zWj7zOH5a+cBW
lmsoFgKzkO77fFX7KdIwFexNMFnLmRiB0V+Ekk3EaF5qdYG4wnrkY/ky4OlM1o+d73/r8JgUZtDK
FapYH5YI6uTui58oAt6SbxeDFAnvv6uep75M0e1GRFCtl6uiVdeE8WJz6E1OCN3TV7MZ9wIJi25k
m6S8uFy6gq4M0O4SC2h+/APCOlSIFJWELVUCgnkCL4y2yyP9BBr8tmo2Atub1k8UcrfEItJB9zm2
rBGWV+z7flFNEfFgXoFdVAFtcqygtHqAVANdEmTDRXu1ls9djV99XD4LCRfKpfEbmI81gFZ1B2Hb
+trYgktR+EHz8W+Bg4pzSElNOqou3RbP/aolIlc+SVBs/ewIULXfzUewKU6UjkfmwG4QANUGslcB
DaaTtmCOyutzyhioI8kUBSoozJ5piaNyZQ2aob3U8sk912Z/FPhhSeN8E1jpI4iOaHizHC7NFhQr
WdizSqSNB/OQjd1RxKJV1aMN2MheWoJuElOycR7q1hlEGKsjnltnXMWvslu/1w4ilwxBrBh+ANS3
ZBLMG+8raLMsPlTvrAFXnFXpIsjFdeRU4VB9VXpzLsv1xFYZtc2ZFPML6O1XrmZfs1l9ti9TTYJe
kPECE+1gvbJxpktcc6GDbESWctRewe4r0Z3XwquGzZNsUR38puT/ZmxEMRlc99KJE9Dda0x6KAsn
m/AbYMFkxMZIhxLsRgXDxVRX74aRswz+YmYN9XZSANynuSOPKQMxii8hEb7kXbCzC6zy0MLcmgms
R/EGtiZHEmXlclhDZsBZHPYDWR/uEuswH0TEsE6kzBQrHnI6ZjwNsXrguTR5LpeUS3PxgyT6YRR3
8DKl31/BoJCVJV+nxcOzTq2XW9PuIh1ycjsv3gnl/BD76pn3PC86dT/Lv8brzf1FH/BJW8Dw4Ysp
IF++9ESPsn8P0GWfuim9WsWwsxwHL+cV0QOtCrDn+XW+U0zCEgkuoFIkxCD7QFjyUOG5K+1IHRhI
8WiWhDc0YNMznCgLEG7y5pchpypexiDOhQZxVeGrRFXd+cpQVluUVRqjEV8RY23poCObDuCKh8cF
iPA9pxUz0zS/wVk0zqzF+zli8UkGIFRm7M9Oz11H4a5jot+rOMRmi5ju71pkCu1YbY+X2Kr8Dvae
sbBwRfSXm8p9P7H0qOZmqPxcM4TKHSCzE+f5i+ZdsfpY3EhLlRf5WJv6+uPmvmny8ENEtJJue+mD
wuIOb8Na+DsWpKqkDfvUxcml7quLAvGybauLUY0YyY3BOMvgzmfjryHT+UAXAYY7eiASSvqqoTmq
iXRcPMWICfgPrrakIFpoSnLyqb70AFrE8iZUvCWaDOw75x3TbZO5+Tf1t07eAWJIvtqanPw8HtdE
JhFtkuqltr7u3c5kYSlweG26m9GMXa2Ie+qRersEEsybrpurhpcAbUEtnBEgdM5XPBjGH8M2dxLM
x9XsH6xDVO5W0Jb4DwbmKMCaWIdM38RUSfm8kz3YoK0KuEyDnQXORGP3URIATDhi/9uSPhcUpyWB
9dxVflr8XKm4jhMwboJ8lZiw6qkP1nK58T6/LV+4NDq655oHTG4/cZcTMpufT2SgRTv/sIJ7k2hf
W7N/LnbuYXehDaGLhPivLnzL/X4S8uR2T353KS9P8/BWURtUVC5OTlfmaAjQS+Kf4M1POv4GEcin
bvI8sF5bDo5J55pZ307w2hdeQap8G01vm4eLIBTPibei5VpoDzNeAYkLFgUzHtipN9XVE1E00xuL
cyFU0VYtTABYVVxMeDqZs3T9fyYAARPAurP1heu1mbG7Ncj8Zu+2DBArhc8SBKqYC4/Ahcdyt9iK
ClO/ZMtw07bP92yYqd3TNNbXIA4fApRnxtpI25YDdle/NqtTQ0xWpOqKOsVPmuep/UhKuirz9Uo9
XGoqZ9C1NljA8JE6ZSx5Zb+DaBPJ55yHEfsbUKZCiHDFRjIw240Xohok57qEDQzFViTp/C59l4EY
NxiZ6tX+d6tm5tVaZ6Shi0x1TBaZ6tweO65ahu5sUHqXNXfpx8KqDowWhELv6yAel9toDczi5WPH
frH9TO7T3JO+KM5Y+SJqjSJZpA7wPOn1ecn2qD9tEm0TysUAVZSccQaoksdCz7MOChReIormP53Q
j3rcAHEV6+zXjvyxY4hevO080Joipeu5gFJG+rHFeJ88ciq0NZkERKEwnzdftTh/6dX4ZcKq7XJS
LRAm888+Sz/oJqgo6h7H6gHdLhzF6jR1wyfNmh8NadviXE7qhRXXeamGSKVXj0AFE0yqsvgTX3vC
W51VTC6p8CIpKqbbh4YTc2HNAdlVZbunlKSpV+i17+J5AIrh+J8B9aLd2dSSt0c9vBjs6JdDM6tX
gFmHGEJPSaaJQH4wX2EMR1mVXuJdtGP9oBUPUxUQUgGuGURT9fVo5byD2BwuOJ9gS1jEaJKM/eEB
u1YFzGkcXGxaAvUxNGr4/QyOnLvNkCRB3hRBjnMMNWRK/JEvMRc8QlkAo3A2keDBFy55Y7czBHDh
J1FfJactYSCDnqNdcKyTRxuvejFe/1GtZcBlV5WOsTs5Nekc9l0awrSbCPPqGCEbPNFsx61fSS3S
aICtsu58ao8D4WMOdR36IB2hMY2LoyIR+nNmg0aVgYG2f2LwZc8xnpqGAxzm/AKgVs9pvRAug/BX
Xe703OkGS0T2veuJoM/JGPNTxv+qE+jp0s1gFt+daJ1ryH5OnJDOmQ09OoHMnJN2SbAip+tFhVmb
sX3aLScRHhZAW+19D+AvtrP3o+wGl6AwTG7PypVkU/y3bIUDcGN73R7LjH3WG4WBFj6uZsmNb1fN
vAcDgr39sLXstbIjyfFEtQbPKsNg9Z5QkUluVvdsLOncmFrkIWAFPOOGKxI/UgPrmMT/FkoNwP8W
23c3XClK3kB+2o8FAC3/tIzYomYGml4FcVlxlz3K8+JIDbbGTCVoeBBmlIltw7w+BHlO9i/gfYC/
MlahTmzf/5R3XGvWXPi9h1QksNviZeKUHbgl8+EcqrNbbK98kp7DmRnwSG9Ri62dkthglwqnS//1
fNJGbsoSqX5lXigEHP2p5mNa9H6REewla5Xxwm05nRdImI8YGnoJqZnG+gZ/h7QZZyYZcXINEHZT
G1+KJLtSbK+YmbMKiKYFx/CIDVJ9JQUkXRJkbAIQsqfLlhCLxTqTCC8oeyohd9BK96L72GZkJzCF
bV4euy5KcA8sOUxKdT+JtUALWA4EEBbbVU/jR76rr3UG0U1ZhcXnWNnsTnhC9QHsAXOK/qSJVo4v
OSdNQbJNXNju5qM7vr2w6nKsksTl00a0oRNN5vH5IpvmdaIEgqsssL7saWYAjbYSzF57JXDzvU35
j60ff+x5+kOTxu99Mf0Mg0rWtJ8YYUDm1TcN6F8g93/j/1aUlg3sh/pZVTheDy53aw4mX++wCT74
YAYwekOjVE7doEc8XSx1s2Pp7KvMo0l9QPvAhxQKaXfaRBXjVBalZheV9RQZ2xrxYyst8iLFhfP8
qMqiL6wLUyzxOnw1TDf8gr0Eg99m0GJOap1dNXUYBLPddIYkAyJiM0VXGyipZ1s9W/boQLFmi+es
LOtXlvXrd9/HXtsTzsCGYtSrj2kIk6AvCrqfj6ZvNVejBlmfGj6meX83ZTq75ENPQQwvg0V+Npv8
oNjszvhxs7g2TYVAxV3mGN10slZkaVLt3UmZ+HfLCCoHBIlMhliv4dnq156IlZLptxwC2P45W69t
Tm7xj+bML4AeVjN4wJJReq+tmF6lyhPxpPAqDko5O8ebHFmIpGYw8NAqyKQWMummknDnFl3gkpUv
IwVRXUfEu5gugzbdAEtF73v0IuLwpxRThtSZvOHu7D7AXZiBIbfU5a3I72bY5OlJkWF3EPpm2ZYB
X1mPEtRTvWh5P9V3kfzBKKY32EBXSSwvOj9rMWr2+DRCtcY9vguA5oZz5yg/SzpLeVU6Q0N3FZqO
QcxqcNZDsdeBSO0dRWkEec2CkrErTHImdZ3ls64zUS/6BS4mVR2lDeYemMp8YQi7KJV4zs7GZrDu
XhB2MjrIFM9+UIpbtLBU0n8W6UqVdKWOsUZk7ND7IZJQ2TTVF+tfC3cQvaQ4wiqRhqzTqGoUD2EG
oOqIHVlRqaGog+SxDmKQUe8pgi4xcOTZ4kyymdLtgoB0uQoAnjp5ZVQCpzNsn22hfShAEfTVDCtA
7BmLk6UKdD4XgpAzMjLZEHuZ5IlX9Ks1OdV6CjQm+/fCqiy/iHpy66ftXrfCudIvJSZTgOaSepr4
eAwbujY3WBrc/LJ1lI4XydwQcALhVwCjqc56/RBpo+vwJ1TDEAkHGR+U1Oensri3EFkLXQvE/N8g
d544AUNrWMANMxs01j/xy5hSIMS7La0xHTHdQ5qUR8++ERueIB0TOE0NeoJGJ0C5fBpl4ek7XURa
ioY3siE1gsyzWqwmDSoJM5PwNrNKri3ziGIE6q8pH2CZrs/i/dItqH/b999lxxCK0LnCAJJvGTOf
04/F4e3lTtnvudu/lvdFAQqgrfYrwZdG+BwM+Wsqy29it/3QPGMaQ+4CB3GOdaDrp6MwsTXMIZA6
c4asKNoGDk7x3QVBU1Qh/BV7ANoHC/OTcs5zIRLXMqolPkEH/nycOYa8uDqfm4XOuk49GocafYOM
J5DWHsF1BRvGw/jMJOG8CuN1oGOlW0N5uyQLaJQhHKm7y26zHwf6/m2YLoZcX691/4GlQpBTL9VZ
3gsKb+r/+GtQ5me2di3LpwyE/drWobYOgYn4ozR4iuqAn605gd+foOItV/7mMwRZYpm3nspRqIch
Uth96D7236zR9OxCNchF8qsZ83do5x1Bbv1sFz8HcTu3Md/xM3+WaXWX2ca9iTechzPZY65KCUgR
dCIas0XX4O9nDuwxqHrd19qVFBzx1Hc86i+psscNolZi/9N1rBCF4E74iYl1N2rq7o+C72k9UmP3
kKrSNXODHqDRHmDH6K/pvearVifvoRoyG/S6M/XlMVeIROH6UpvUHZwvS2kunbJfs4DT9wxh1/xl
gbexpXsVhxPNv0aq3feQQJ9c3IVWfwjF9NprboUz7RlB/qnVi1uBIocQJyGXteUl51qr41FI0KhX
yNGt8V3qpHq0S42hRTnwFrloWBTSjcAclZTJgQ3flIV0v/YdCT4kOUHOfDI8UH+bePFD87RbZcAV
lvVJqCTEdwoLwU/g3dOfjXE+G9J47QnI9Cv+3SJ5jmeRdkUli3K1OLc/N5wYVGMbskIecHTMlWxl
twZ5QWIejkFcQMZRRtg6UsjKjSxJM7lKR7VBzaBc4sQmHQuBmuS7u0wcEHyeK3jNtlXHR2OWjoaJ
p42oBdxbwgFO3bHPImXWQFbC9gXEYdrmd8TcVRX5KFGcI6tUniHr/qw0tlaEfB9i/qeaGtYjWIFG
/TJSezpeF1G+vG+ggnQfY7L+wh9Ercob9yUc4CKZZN99wzSdCss0RcM2RVb2WCNNW+tdK85qRtUj
3tei/N65GpvKdAK/CrksVIz2JHCPVoiXVxn+sD4NQWIEY4Oz3Tjk07vP5g68h0ghMszwM7+2nRBV
JmiNZjhWKxbXjGqhEq3A7XB4r4NFgRJc1M6RKCYW5yPTyePR0WGCAwPdw2t4wrlRdJmFrYIS6Pya
VsZ5NMZIVbmiR7dh/U4HorANTqnOJGyNiw2egklAA1rXQOvbe1NKvglnjIgtRqJ0pEoAfemmXcj0
4L54vQIXkKeV23AX1q7M72nY0Qfwi7Lbrybdt3jvKr9LAQtQPwVLKQbBfupN5SO5546cJPddSO/9
ogZbktltQqs8rxfyjEqBtEfDo9wIJ97XUaMRVNKzM+ugc8e2rYhWpT03h1qYHtu8ga4/icJ8n95R
ke5rEpuXYjEjSMatJSny3lZRlEZAaMJCT7ykdkvwEvaodGGOHkVujWnsNFBoOiTPHC6SfOzq6iRn
aVizN24UsrgIftYOaEyO5kI9j6V0wdb95QqG5M4LFS9Wz4oWywt0U8vjTuHmxJsaXtKAf4rVxj44
JNlJxPhudnyBHQB2Sh/XuVUhWWWPRCwe+xDfEwqi8j0+chfcDR3ZDMoLJI7tMmLsWxoFnEKNsqQg
VolhhXmoEwDibhRVjeOZZuu2PtBtfxD5w2L+sBmlSIFzMLz/QLM9GVplmwWWqMP7HElpkWnHOkxM
LWCJ76KDKYvh73HHpzc7iHQmFTSMsPNpF+ohENnywekWyRFaLAWcFgqvty+7bnV4kY8kpUAedIFw
xEB9FGlyrtE8Nn4nJldDTEiDwtwNi6Fb60ARvQktSKY40mrIO2eahx/Vt/ujZDEHyc1Zlv+j2AB1
f7rItXXp6aqSKCyQ5u66HnPiqI2u44ZAaYHbppVfS7Pgpvxj0Qpmpb1nGqBgEVPeCh5BFIW0Zsly
qRgHr9EfSv3JbgUiDUMxZjRMR0lJ3SqtgaHY1CeNCrIu06JUnc/x8wdtkIc+JkipHwoC1QHv3UPz
R+mNw9Y57XoddCGaD+Xwn4QCiSZls/2zBaJq4zv0ZBsfhfZbMErvj7JSHLQWh/y/UU7uWMHH3p4s
OxH74wgGB+vp0L5mMcSz7W+4OOOU7dAFQ9uBl85tkNB7V3ez5qtROvLa4cqBgACsEz9XCYR/7e1h
BMrI5xY0KgElGWuRFCpckkEMj1z/kV46bi9l5ivnjrB8rEYlxKGeIp5eDAdlPG1//mwN4wFmzf+d
UjMd4nnj7ujbhIGu4MTo5KTR1cKsLIG7pTexJur7yqhfoqdwklenngW70MezId73PmJ74YwTTeq4
nzrWWF2PS4OMz5YdhuzczL8zs8Qs3D0GXFs68ewFT9qnhNO5MlRMhvlxhrC4j/w/p4IT4SdRV1rr
ANCXUAVXujFi4wQzq95ufZ7xYsmz7D428l1s1Pucb/eJlTw7it3UbmZqHGCsCWnPfU0jB/ufNbKO
x80hsaBgUK6M+NUO2nOZX/WWRFOjslNZuw7016WgkFrCCiw01GJ9qvLgFGe6to36Xpq8X1ryXimv
27/Njov5QORsl0/4k4iJ8h3Nn2NhXigTGO2SdreCoIrWr9BukWWHy8KDt2z2BiiXgs/Y+kuxbZc7
6ZpEnZSS8WT5TLmxVhyH94GwEV9I5etap9efhCDZc6d1BXbepCMblItKUMS/VnDV6iH1C7hqawWL
gHPXEEYMn8NNMrKHZGjPnHGVfdcZV4udiYwTVv6V6PIXbjCt7m6sGG7pkN1MSb2mjljSGNainoPk
arDDGEb+nLXxro4/dOR4Q60CovP9gKJphIXINVXjZypCebtzcBZ5QHwe68aHxItjSz/MxAxSA/Bs
UfCKerJ6taHJRoWQfs60wTWNHNAxP7baaYIQ0uDWBdOXA31VKFWBNUG00ALX/17ML732v8X82AS0
zDpVlqMplGR0K89SsDI2Tmqg/Lv7CbC7/16YNAtVJWrri31tVwV6XNsHdkwLvHXe1nChVQurSU5r
Ur781akhzsllqOyjWHhxePD7s9QjVL9j2z733XQrmnnzp8ROb8qH0Fi7EMUK9Hb6NlIE0g7u4djW
8T1WN6Cuq2sm43WKzXPaODbUz2NP5PWPt4I0VIEjTtSpoVFC38pEmDHhwLcnDFi537nJFkwkXxMi
7zs3ufD1zk2KEK7eoUlrXA6D9VnuMFWt2FlUZ5Ib1xJI+P5ecMfvwrlsr1JNyU37T1deeTFHs5Ly
tjsMKxBnSswhqyqy3S6IShJM0Bk6CJWh4KAhYkAWi/P2LJoV2+3ipPHEDmxO6SfYS/hi7EQYITiZ
+qI7TVji/oIT3ivNsSg2gvjeqjVdfj1anvTosuy5xJ8sET/GjMcv9TXrVaWjZ+LZ2bfIwJrV5W9r
F1bFBa64cZynGzGgIMZVukxA4Bs1kqwc0NwPopRrqUa5pZ3ihuVI+0xUGbmbKdBwZRJqvDqSoQtg
bWBck01u9WHJKr/MEdHDIjmm5kW6mOub1GserQqtCLf4AEwmri7pWBz7DsJ5dYyFn8j1zUJGdWQ2
5lK6vnOsiDScD4ZeuW+fJV2MOLIPXNkKmiezwzb8sLKragKumaVAkIZAjU1fJDjRfaz0guGllgrc
wEkkswPEluZY8j+tPEwpBI3htzp96oRJdQ7VnoiJQoCTwKHIe1xdj0vHlbACuTh2gXLF4ldittxY
56jf/cBles1DUcM0BWaTsI1IrcbyzDgfVA5biXvd/l4OEd+pm7Ds+nCH7avRc4881U9TmM5TWJFr
SytXJXkIvNzoBB9qi4/UFMkzZSkC7oJhJEsueOJI4VLzVLi36Gz7jNo6pgeZgLpVK2GRm9xI2Fbo
h0FRTxqOlWp2RaLr6cjkQnQdVvM5mXEbx7/rejvq4m6/uf7pfZaHazcQkxsMtszN+dorJiVGIpSI
+IpqdJ177dNci88MiL0Av/BQAwrS6NxKii3Y0th/A80mNcxnNGVs/b/JT4WTJqHmrA4wXGeXpUMK
dm+CDTjyZKek3lgCjtqpbMkxTbQMw0QZJszVmCnHWQvagDfcNRFgmlWHAgTmJFZv1MonUZNXfTM1
9UlN0gooUodIkDMK6QCeTNVTG0RBgJzDOqEJw9jco3JDXZ67jziWPredvTA8/Rpe+/pSMz1QViMo
UlinBgEBI8qah5Do4dJJocS/VGwiZ44nH+NHLsAOos9aTTY3nW6JYQYSi3iczFwUyDK808IzsGdZ
YnBVHn8KD8oxOgcJsGX1izc4UF69gTVOehhJ6ZV/Rs4NNtSk2PiMv1HaO6S7mCagUXZUVrfVcRyF
sziu17GJb/L/1ImjLHfPouSc0ysu++ZLKtvjAIC7i6dT16jBu5lSLHZeYVFNGGc26YFpgYF/ODqI
f7E57pBhzWlzJZHQMUpFsjiqND4yZkfGY32WP7oi+ZqYivGn70sJjyEUTcVTUMcTRmAJm7pC6Vfd
sH6hRGnO4TDBIS8ANktQSznk3W7mCjf/Hig56WDQ8ykeOuu2keTvRKb2PRCGGkEonjEhjkgh6hAt
Sn9euuYyjPGlhENNxk57CmXuFyY6S9X/H01ntuQmtm3RLyKCns2rEBKgXsrOfiHstE3f93z9GVTc
G3VUpx5cWXYm7L2aOcf0tql8rvWc6K0TwSvRrN4Dtqv01mWgS2FuUmw2JDvoT/EhtyfUIw5hrqKr
Pm1Adnb/UI3wDfHJy1j2ZSrwHHQXi/prhcBJ1MxOuWbAmDQkgxGTQXCpLhICqvDwnA5FYFpsb2bX
UEH0UsmS23pT9OjRwm2ncJwAzhW2eZeyoErKC6lBGixOGak01EYEN2NQyn2gS9GuitmcPjmXWf+0
TJwWFjuDwtRAOaDPIeSzYVwkIPkn9quW52MzJ/vl1yaChfm06OslMfLr0DVnfLsJ0Fc7vHUJX3aC
X2yUQOQil7SkVhuwh8mHnqX6wFJdVxj65x/jvLJKAf8/cRHTTNJCtbRQWr/+l+NsUrOnfIuzRxcn
MDw+8pEGXHGqbLpLoZOQYqLH83Pooudgt4/Ynu8taYrR+Ixq+5gJqiQmI8kzXg/9mZxxkKjz3qKq
WGA1DEARl/FdJqQLDZVbZNVeYTdU4+eZRXiy9oYf5dFJbZtAdKiZZd0jEa+Q2FN72AaydRchjtj2
5QXmGqV8z8Pel3iYmbtBYn9lE2+WNhyHCnOVRSFxHghowHnGMBm7I4mrF7RIjNrPHVNNZBeljMEz
n06lwetZ021RlsDHZTbnN0vvNbwj/SWupY9etj7nXH1D/baw3o+rhy2Vj2WXE3KunlR8IODCcGsy
9I5OpfaaBbqY05+BkbGq4B9WNQI7Ey9n0qxfI7yn0Viyy7Fcixonx9uo1bIDTRgo6Zb6Ph4/sF6x
Dc03LighAmPBuiNDupzxK20S08FB5f9iH9gPXr6JAHFZIhAOkn5FVEWUwKpXUwIpSo8ztOOm4LAV
bE3zYIUEt4WkdKTLJL4RVg7Y5x8gkZ1h+MMcfofdnA20fBqcGdg8lL7uPmEaY7RdoUSwNOHuadPP
e+2t6FCdB8yje5xO49Y+tIdqkff64lvja9Mr0P8e4tZGlYjr/J/1SoikNodf4ShOlVWfL1UMCKgN
zz17OiyLyTtGcTG+X/QFQ3bpNLrth3wKeLFoj/x1ZkyK/RkiyhTaROEROuuvAxkQ6+pnAnFu2jFB
UrltIwwdEhD136mhO+l3jZilDfvraoW3th0evaw9cbNIY7GvjFcFd1GaP8bKgsHAm/+CgV3Xx6gf
GVJT3ehedBUpdzC2dRQ/fmq/J22HRm289OoMViLGj8p+KtmRHrZbcCjL5gKsBTwp3HsyOZiPwDyu
8obsU/mUMF8rRgQeKUlDEaOeiUDy7JlDUg2JuJG+e7Vm84zcomDB0RG6Uh8n4q9Vongs8g7YJSsI
mVSAMjyPpob4x4x348DOlT3KioKw0S4FKTh6970B09k0bk6uNtAJc+Q8rvvqgKoJE7kKD8bXgbQa
qB/Kv3gqT5GQTgA1dros+yR9BPpxSnRvICN5xPojUbi2YPpkIj4X1eRj+/zWArtE2SuI8wPIPQ2f
+KdHlOm9fBWa4RacrXUB8X4gF0Xs1ak+jMjfOhOwDBkETNnAVUUuV/o+RUNqjE5/h1UQDGPNUk8n
JTa7DccbfNCzCmiL8NMdCprr0hAtjYJXTVNAxMVjbtRHpGbPoXrmxg1O+wmz4r3R9FsbLjcdmUhv
vkmA7KvXLC1PRcsfxvVvBIqdTcaxAMUuK8BCjh0DFjWx3Gp7NXnkkfJljkEGvcVVYDmqry2Vw0/C
jdBAMsSpDY/C15hKrzJjP9KfUxufhy/kcouCxVS9GPgAquWc09279LQbQ9tJ4AbVHIoaP+E4yEJW
3oPu6zWeaIJQCEQkQRxlTu9tYpIcv35n/7On1c1oBOdCcjrOjG9qfuymtv4h56MvzAi8mAKMwu1V
4E4d0eytdZiVz6o5oYtfGWEO6k99JYMaY4iMMSQXl3b4BLuHP4/Ed+PXusDnWVo/Sv4hx6QhLYAC
Md+o7WDQeSX3MlqLCK2F0cW+khDAUmTgNDKfdcCI/KkeQ0x4H6uJd0s6JLRmWT74i5z4BEuEFg1i
YuIflt2WLG9Z2wmTFoe8gYYc5xMLiT37KjCg3zmRSKppXUeg5EvyqA8CEWdmYr/5SMkUjIhqkw1z
L1U5uhJ0b5rtsiZFHM9CBBCdWzMxDOXmWG+XnUTGQvl7xULVdseVz5Zb2hXTUfz3yRBrvtlMreyt
9y1eUKokhmPTvC+q/kRYA7zjIoBE0QT5gppPsQLK4mBpo1OthwELwuAfg3cWZ8zViWYPEiU6l9Z8
6virKUxsfAnmQuu1/hCuTP8EnQd7DolMqsDcLbyhMan6c3cC3x/jIyZL/JDjpUyzaidC4gRmHrYC
dJ/Dv0aP8M9eIcR0boZfVVxWle1UfButNlhsOErs1T4F5/Xg8KIhy3MydAQxqPd9/lW5Qpuw+HKb
mjZpq9URLT45qrW5ejgl3WVYPCN+NzAxsjMSk3aVxXwriG+UJPOwCHHnoMaEWBRftRT9kMnhKiCj
5Ozac88i96Ekv2Nx7cgmusi1YXWsmXyk882eYUXqY8xSYid9WeA3WuAyI4jlFrRdIXQAh58iGYGz
s+7XxF47D5vUxN0oT0O7VayrqyQUdQtgevmPiDWuxfho/8Zsj3gtPS4ZBqdwOiJdOiYLgauIOJbs
W1EJy5qTXfoCW5QfBfzhgU9c1WAlOJr5iAGvJ3uKAXivohGJUhtM++ODhmKjsDidEScC8jqkkX0w
5Whjm7EOCbIHzAmviZOTDVTSNPBjyphqXapJdgyKPewMrqkKcJeRWccYhVDyNMAtqZQdFe+3NZq3
rDavkaVc4gnPcnyP5qeEopIwP4X1jPou6KlXFjRr9VUkXhomeCR9rb7JKQkkzBAO0xZqJnuw7bwW
WHEiStxDkCZGsEeQnggIkwYa7nIPdP0wmijbfhQFO892NzY/2rda+jlttKTsQAy3rIyXhSunkoHM
LtHkqAn8evyYJvYO9ueBrJH9QgcLBCQQ5DbJ0D7ySw+SfiR+FxJMZDs5xhnG86W88WDYQRT6Mw3b
N/jLDBRtbyoLH2Xp4NfMnlbGMP2zHfTnOupPpV8x6i07hUW0taRuyIkVEVqE9lPiUZwjf1LfzIl+
iBw8qj3gd0r1aKN9ivPYIpJ8QLKRM/DG7ZzWHDQ5iE9Gf0xr9RZhB3eT+rdaZ4cgA3BKGBnYCkTP
hmX1CNi3TOdn/t4I3cvS21p2rsrGuVDfp5x4CEpziVsCLecxwp32Jz5WjHvi3IKweCxCAqnArFE4
XAmg+KMoym5v7AeD1paX2rCI/XJkANj56XQizMXeDPU56XI75dZM8Mt4u1uVC15nu+MmbYNR+CSR
kxwCHMxywPKvDyXBBBs2R7O8z118HidB+wznVVwWGVzRctsSVZUBQ58h+/sWfotOE4a4WSLBkKQ6
im6MhinC1oHgYEM6Xuaebhbdtw4XNms+ANLsVinyYgYWXHh0Mpkt7qDOHrjEH33SPi78yR9JanOf
pnSwQEs/yDGD73fRqt3FgAovi+VEks5pUCXEbFOggjzPzdotx69VFl4EaYJZ9bjheA0/k6zAzg1P
rIEUQUmHFmn0403zUvN28zdNsMTokYnTIaV9qQSxRC+VqaPGZI45KOrtv00UIa0O/Q59mGDK2EmG
r5MLosijr/KCCUl4JRv8K1LYp06gvJI1Tt3fY8YvVYuOlG8vtlniECClRBeOIYvZqEcIJEtp0qz4
8UbQmrilLHeJuKv2C0v4IXRxiiwLsUYLiYg+RzfT3mf+ubY6xSPbTFIpV05GfCYZYfMzX8lBAeFW
3+IsI5FDkN+nXzsIR2AcC53H2+48UWDOgxs5S2f1FsI1r4cyqBiSLvGM+h5S2vhXLO01a5eLIYgi
2pLa1fkkJHXHd8XsBCEru1r5JcEyk716IYpHzPCniLZN2aESm208oFztJ9ApMfQxqfyImp8UlDgB
9UAVfzNnhn4tqMQ58boftFeCUmwdVLhfAedNfSJnaY+XaVSYmirybcmz64h49H1V3hdsOdZwkGP2
tevvrqn85GK7ejm47Pz5vVSjfMTcQhC8XbCtrSqirZYifsvhdCar/oo7xpMQZfOyQ7+xPJNeecTN
eg+15oZ8o6qdnGRtNa7viZU9NAp3DZe0BI3PSs9ar6PAC5+jJp5MtWeGa+5FGLavtEhWItrIhlPz
QBm8kIOlGv2xjvEosh1pAJkUw99FS5ziUzpL514hYu23/TZo9cNeSa4cUkfzq1MY8/Qqwp8eL2XU
TwXxGoyI9lPOxoA7zkTHchk8K9Ufq6ndw8G8NdFMSudrxG4CbF0D6PERQlTqpIZGC9bQioI0Pk67
Wk0I1bK8HH6Y/ihiEBdITJQff1QGR+aytzcQ09HWhwsvLHmNTDxpU0cW9+g20Q2ehavn67Gddqj4
D2YI6dn8AcNjI7JJiSAWMvTjaneqRk4acbUkpNkyiYiEm2gZAxempkBh6K3ujZ09VFj5416JE1/O
1J1MgEdHvplRSVzqF9umk4dTFdcLcxPtJoXZjfy+66Ksl4K+Q2qA4pMj367B8PytGyF2i+WkvxNb
jvlOghDZ432rlh+Vrp+an4weEuT6ES6TUmPYGl+UXYc1J11IWEkz0sOye5xDgfmNfNHXVkR9L7Tk
SDTnrkPv+2PQW6etBEvpHHaZm1nKfVXlWyJ+qBS7P0KnUVv8n0iXIDkVvLc6JbwRfTeAAEbespYV
jAZ4IDmPcoimn6DK+DlV+kuZiNYq+ZapTqwozpCn5zkcSH0XlFJQXyZjCdS5CNrYYPOB323XgzZr
8e3aVJ2XgSzW7l+hoDqFLsAkOI7xnce8BUPzH7jDACyGV0EbHAkvpW2rj1WfX80/Bo2a/JaY1Ue1
+8gl7FaLW5sMs/bhJcR8LE8MpFMsGCnnNqYpwcEuc6iXHOoRhzrZrCKdGa+aSf2A9XDvq/Hem9aN
kEagp2f249eUuiAbG4T7sc8wZrblS8mqzlROX+m56MUpabUzeoLLJMfXrwUHPfsjwt4UsnJhEcxM
scmdCB/td2j3N01NHvM3vKTb+j1+96M4LyrMD+xNSjtcLTu6gXGXL8O/nGMKiD/htohuYITes6g4
tuZw/FK+xUYlauP7fMh+bTFvQ72HZsMxxc5Wa41dydJ2sNSLTdoJYssRaT9TSU0nybQTnh4UOztC
VTmVbBszbzJQTQjT25MfIGF8yoSj14mHGNKTg/6rH9np4oMUrMQv4KB6Nq95QimaA54txAGnCL+y
c23iUxbu4p5gFZRbHvh44xtEINpTro1UDZJOYBEWRAjZAMHEf4mMQLcxT9Uta7c/8r8ytu7qLNgx
Svtsy1Wfwz06gFuTpjeZ92brxFEDTptRGXydEg8Eb0GfGmntW3EJUyIydOYh+z6Sb10z3ESU3sYI
qegvdvo1U1QKa2Ihw+gFJWlIpi9WBlB6KxZNv0Ze0tz8w3rkWjZYeHNvFIQ6phAus5824ZxCDZ/N
3L7saHmxiNIW7AgV7r6ye4ua+I1KbPgH34M2Py+QmxeSrwxOY6OC9lNSXztasmN2NVXxSf+QhXRv
qwQBSAS5KrObNFm4bAk1SRD3Na5WLA6IGUm+ro7qx6QSfo2zKT4bhnYKlfFkcAHghXcthTcRaLGq
1Wd+KAehiZ2Vcom/SBOPUag2M8I2IsMqQH4L44OPglPyVp4vSYsKlAScNEr8mVgvulsSRw4FJPb0
zfhuFgzi/6CAK93yFT2pzsM+ezcWnHlYgrV/NdyL+aUG8vJzsPZ9frh8hciMc+6WyU1Z1s3AW1rh
GXx5MaQ+Ij9fszPg9JmfjzEbprP+j2PlGf/Bi0wKZgXiaEiSy2pRW+FdNoKssrBjYsHFt5qKnPfJ
2qsYqJno7XrrQ27HPXChq0yA21yBMx0HHn2QMFVzydbkBvPwqBQgtgRR6f2ZUvEjTvKgZEchVpDP
SEGc/Lx+I/W3L5cvm6lbwktW2VdL+wOIcpcCzWbnlZ9NpQv0OTmBqWFr8F58cMAUrLDy6lxQP/IN
MYgoU+efmgKl1Bmln2Ok76L0U8+6XaYRUYOigha1Z87YXVKaxR70y0lR04dJC5WOV7bh5w+Ng8DX
8l9yAt/AYFL8H79zSSkDMDHR67adzl7kZJvDPU0t0kjPasP+hxPE7mwc8RmXtESMZQl8qT8avPQy
rJbIZoQaSDcFvlcJ8s2CV2Nh/cfifwTFCC6KEOTlZlTvgnT6UHmEaXKnk79qtXqW0SODHKmijKhP
xP4LDnodSxoGqI+vtE6f1SpeK9RePTu39XL+Wqr8ssTlYZhXZPT6hWfgEubhpSX0mZhndFL7zfpt
oIAvvuRkCuzvxMJ1+iFn/YPO+GGW893mDCaG6Mqw4GPirYdrFWqnrL3LxNqu03BJLXkTE10YSftN
+Mooyptir0wbwm0IQqDcDQeTSiqSwgVKiih5FyuEurzQ7vr8jnIavQBSYn813xEuHwZyHFW7Odo9
AjeNeL219JJ58WruqCYl/AtVbukLGjGUwP5YqwzRd7aB369kWJjWXjbGd3ySuLuirvDXtsJykZ9D
58+gC9ptHiT/pM2yt/74iGOONuzY44+B6fTnhOkylE9R029WYEmBwMrC9IMGqCUydzadST7uZRo3
t/22m/TSrs31i6CTwZYPBA5hx74h9kZYnd5z/1QrrWtCIKcFHNzlwcjMHYCgdZiSFJBDTLI2R+5q
YssD/YquR1trV+GebqvsZCkI6AkhuISPSe6uJklNaixfdbvezYx7lrS+jkl0VWEVZnq012PeVhwm
pHyNzCmf2PRw+09ZC1OEYxk3FCFNaoxInHaBkafMpzCKgGNgh7CJLXAa1I3wm75yMhokeuC5vq2D
fZ2gOgh5vQhdO0vi22jyPfollIUa3oWKoAswdspei/YyBDlgcYdFMw4kNE9IggpAoiVcbrWBRlXD
h0ZwClwJ2yKy8k3qGTRNCGmvuaTyfFElFcW6xiPLAFiCQu0v7paqDA44HJ7ICE/LVL5WUpW3+HF6
+nL0GwSqE3njuJg6lCwDUCALKJDWqV4j9Yft5GwhlkJun00NX9G0x0oZT5/abbbRUO54pBJ/zEan
cdtDtGIaqTXXXJAFQ9792pMvHXCzBnN5q6oaoA9iXcg685pin1q8ibvafm18M3lMDjXCR1NFAwnx
VhEHk7NwQfCyuKf9oCCmH3G1N4aH8dGkoLU0IFTAgVqIyeLSuAYaFzDH3Btl0jmQhHeaOTwWAoGF
p3IYmcbM08iKh2KMU17T/yDAczteryEcAyzGTLIaJlk4WjycPcctGmqK8MjUE25mFJPnZQQTakvO
wqx10mh6OHS5QuZXVXanQeoeY2096kF6yEzIU/RutKjsSOHiHFZErSvG2JkeY8EZWGeWq5Yjm7qX
ZAK41ZBQkID6p+5uKxGaGNSjPA6UTHUnC3EA8VeKkiF1IjuN8E57KyDD8loa94RZth1ukQH6f1rP
m46ZeAnDs9FfQJD0LLx2wJqJcGsmEILM0gxpj5l3P4AAzdCHm7ghkyZxE4YriuT0FqyHHTqxhfZ4
oSGJZ2+SIIFAMGkZSRbzTzFiUqRATdWPES88mW7XXmIfHV50i40rWXNxIz1qk0gVsN5Gmr+MmkD6
gchzqTleTsOWlWMriCWzMz4S8As5bXxyWL/wXwfM+SD3eW38S4mZxM8QIdW/NQ1g+LOiHE1J/9Vn
YLb2a5jFaRl/cdyXVftOgkTLVLK0CE8Cr1tSZncKz2E9eyM218mNW97rqve0gnXyTiOWrF5CBEzE
CW3MN6KQYLTBHN/RwToJuruZu4fHw6kZuKCpDjr4jDFAadVeglHYxAuMQXIdILhKAU/ADoFWk8bQ
lSpvmEEZDSXEwOVoQeLV7QU9GvaO4s/GuJUngLt9+VT08IUh5V3S7Q9LvC+2voVJfS2q8VU32tdk
fVmUYvpErg5DdnBW9o6mgGRU/k8MHcOX6KKSWEYsxIJYpLke1AkYpivh3LfY7xXPUuNVJ+MrNwZP
ZtlENlfIZm48kBuKeSBPtyyqq2js2+J0rshxYXKbr/yJMXRc7CG9duF6BTdOhYGPpqT9QrNUc34C
LFOANbbzC2VrTMbSoi2Ibs2TvoqTMSq7S6pQXITjR0Z06lDoTkZazYzUoitejVj2ZoGSl/drZEgc
T93RYFmmIx2wehJhwKto4FWK6bdA7j8iWsyIUM6Y+rca/oVxHzY6IU+ZqzH4Fx2rAxHvqjIoQyjV
xE3kUUfnRWdUWYwl77KJJwaLiBVtNni/bGsvldsAgcnmoDDebJJeOnlAu6zuoCuQEyHG3zNamhDo
NxlqzL7KG7yBBOtA8Vufkufw20q7u2nXjyyc74S3yeRMolb/M62/FQXkjOKGyx7fFobRISJZAa2p
bNMGtEdjgN4hGv4Nw40jMu3Mko13TwKt6lgExFkvFFU7e0OdLy2SKLQ63Hgz9mT+ayPcvZWxJkI3
kBfMchv4yFGmO3lzmZSYzqh8dMtTzvTzWvxSGU2iiS0m5JJxh72PIc+7rLc+ALpLBrVe8sqIID7R
kTXG19O8pkeHyk/aKfLoRlzrrUijGx67narl0Glnor+Sa4GJSscAMyGrUF8RR5C+kl1elztpOs7E
+iUz+lf0J+JfOfiy9AUyinQMioLulCnOutY7tCQ9JMNsA29p0bVt2ovazmddVmm/rSD6nQyWJx2W
7l/lyhs4HxtC2XwtEJ6AzuMCOEBHhyvvCd1yYAAkm/Xm0G6c1BqG5tp6CaLwiXpVAztUEOKQYB6o
pkNEPW8XJBMT7pvFyy2RPcnOzlW63LbOxMzoxZUmPK5QAGiFd13bAhpUvCE0PaSnvkr9b4vMl5H8
xueJUEymIvY8B9oEx5Q7FkVnIH3JxRrIzEApU5WJ7gnpNyImwtYl8O22eqi61avNey5cXGt7z8nr
6i6jB02h6OBZbIuRWTTmQpXBD04MfCIEXrLbz5Fdp+h2gI0pv1Xo7hkfad9rsZfUisP7/8xWfMzq
Tkn3/FOrJP7Co5lOu7FFbSuolGBBd91rgZ0xoJG1ZcEIe72U37y0Q8RFOdUB7s7M2mnShHrNleuE
BUFFHMhfGA/M2yXMqiis4utQxPCJxvFTEagV2F59tfKHNvdO3BHgfW2h4/YKvwTUad9uUC/1MCKm
bhBTo/c/TsxHsmKfM8CEb+FSPSa4gdqQpLAHPKkJUu3C9Wdy/Wlcf309H6E1RIQNGTuddh/IoWcs
JNBhcUb1SgY08cXLqd2ninKdLeFWJjNBqL6FXT1YH+xq7Z+SpY6psNncTu//a+VLn94w6v9ViMNS
t4g7zB2WK4vkPKUrpQUtWkv4gTqgKFloATPranAfDvSzdqRhutOfizNxlbVJRBn/VgCQ5+tfKB0v
IZ+Is9pS0wsAX2skKNhwjChnymZ5KAU8swLraqj7nsVVsg8VzG7hPsfr0uSqh+sekx4BGDN3FDCD
cPZKno3hxEbgrZWHV9V8EjdOr06zKM3HJdnQ/XR/5L/UMXlaZLyrLARV5PL4C8P1R13jrGTx37iA
08DNQyGG/tWx8J/TisWEscOi6CWUGijK9jLtYtFJgRbNpyFLzygPzw2XI/noHOgnMmwhmjplLHvb
Ziiy6kDlMzZ50KFoDMlSSAgD6qjmFm1LemkrwDfNIf7RXKulfIH1evy+zJl+m8P0SsxL139kOo41
LKgh722KrY9YQFO5pAzd0/6HzNSOn6Ybs1kBzXnQje1hMGFKxqxRlAH1B7WlRPYtWkAcReXIP/H6
Lry+eur3ZkeQaOQPY+onTDd1JfIlitqu+SMndOiz4s3K4BUb9GollwC9ZMIPiRwAICfzqB4O4HIP
7ENRAo6UFCXLATLPDhPAzi5o0dNIMv52FVIqfCIaFpPje0SWLyvs2aBL6EeFv3ccREKR94BaWmok
ytFQ69y1JRrNyhjaF0Qc4CMASr7yyYhNqwDQzBGBNXwrC76V+KpjnV/ltONxUGpImcURFNVhTmQk
hSWjDxANLMtTHO6xQxCcaPxh+t31/b6/z8Z8UFSU0AalALdlP5JGlJosRxtvipwE0gKpV4u4Lvpu
EfdmIr2nvShExJhNy+Nxlofk2eF1ga4PhGs/D+T/GdhfRvyE7PPpXlmGp9iEcGf4FjVv1Hxa0hB0
mD3ZJEIuiuQdyDX2aTLUjriRyZhA05UcyePcp/bftRDHyWyOCVYKEP9K70AkxYhe3WN/Vl9y8jba
BmAAgfGTX4UFiRiWhZEwy+51wuWSqy7APUSRSCiNvZkCbGWJrjUQ5ZgYyBQulGPYyIeZGRfBNVbI
qnhRnGiazt3ql+Y5LVGVpgmScVdptVNHOovkl0YVzPUOhAPeFmfkv1ay5rN4GFfOuNXMEJUJTOMm
QO2IvINOH5yPMMuYgQQKocbq8KEJG3Vtcuk5QgMt+a2bvPaaCYMbCfsR4o28AfmG3B9psRsvdLOG
1Rxnv9Zs3w++W/o+hHy25PlhBnGyHZdzmV4KuPaMM0q0A9PU8lJE2M3EdkTxh847BqLavRmJJsHe
M5FR1bkRXJmCalBJzupa7k36xP/P3aKU9gabtjg3LwvjPPz23teAfIc5MdqxGOQfINBd7DcJsdwS
AI1RCyT8Ldr0qXIpKGjR1B52J2P0Ct0wekUczytypfqZXKFjrv2HlZqeUeCKYDg0xDijMcxtCgUR
f1bJtj9QnTr+blKIcGhxtnESET/yic08o/voporuTuMsqZIzwZuWFPTJgKZI9ljSz1z94I0KkIs4
2zhEZxxSM7BPVuZ4LMMRpPV762XQKMbqPwTeR5XBUzy/5tQ452v/quTZUW31QpN74ShEQK3t6zRk
h2V86RK/f6U4byNMjIRePB7LZDgJNp+rMv+XoCq7dT7tiQQOwvqf2WW7npSBul4fkQLRF6fdxhNE
y0UwfUuBsltDeOsVFofVeuhCnGwDzSUUKsKhFMKhDMKh1jcLGupPHgQ/3WTLke2jSfB77P6TjT9U
Z2E1sZIbQZ6zA4XtyKIpDEMwxUqQpyMiLYeGphnK85ZiU2jRedWs0xgFVolpDXiIwqa7SMi/g8Nq
aNeWbDrLkDYq8yNkZYI9w8Z50mLJajVO+L3O1ZxHTzyiahnUww8jpcLqh/9ibnv1c8EbuLAOtXhJ
pMbYh4iQcx2Rh4K4ilGHBc1oNn9HGLMMLTsqFZbgBMPPlm3ePGQZEfGS4lrjDMRkhuguhfsjq4+F
HCQjQX/AkmogvFwZJ98k+D1GcmZlKKuk20CGqAm7cMg9QzH2ncqQFNq7zK6Uj+Cvzgyfm2QF9I3T
5tMz13GEZCEYScCS/IAsnTeYH2zPdHxMeS84VmuNtC0bRffSuGHtWFQsM9C1bNsjLb4swCTI/NHy
mmKFGaLAB1VhHpgOMi+iQV8tjjn/63VXlxokcXAWGU30Mm695P2/wZz9x8o5oApOYUgyE+NvfZ4d
wlxtAlEs9hkSPr4Ga8HUESeCtWBkD2IxmF4PbUgEQXDQ7PYTZtmX/K+qos81F1/ZVTmYOPMatT+u
NsUBNLOfYv1ZS8p1ZDiYWEAZrWPW/qF+J+riJo/FrkRBENPlsQA5liw0YtkxYxKtpfvc1q8QLYhq
ymxepJc+66+V1AULqdHwu6qkq10MCLlIi0nfrO8xbjGLL7vEPNkA4a36rSj/Vt3vjNluKMnAGI3D
AF46I/hr4Gc0c/1lansg8qLtv2x7V5LhFJ8kZd6puKBrY/qs1X3WD29Dkn+WKWozgW4BFl4SP+b2
IqvFWXXU6Guav62aWEZSixpE+TrbJ6X4NcVM20hts2io23slN448zOgk7IfVABn+XoMKjKNBeRir
j96NyO2tWvnklB/xRLAkcLi8vkdLfF5hHPV5fMRpsD2z/BZJFwvCKAz4Qmzy3mjN3xXHHTIk0b9+
SCI/Md4+xWu9n9nViy+1prqRISaVr6acnt2ggexe74wqbxzquznCW6kvZLgjkVsfShnua0Rwq0SC
JUKoRvs9gT1vsMdCIsJ6AM4HhGR8mGXKoYHMcCU/FgdBO2ZjFZhBmTUbMwkmpIrcm7XPLt0ySCUi
oTLb07Vf7VT5IK39Ii59Y8l9dj2mAIMlW16sUNz1nfeHJff4pvfzuSI0qCMGQUrlq+KE+r8KYGgV
mtsBcRXmessKiC8kd3DOquCRDSl6dOwTMpStwzm662DgjWy+X42WlUz2scb1x5zv4mcoUKy+KXpx
YwZyXdQGBFK/i8rRMS3wOizhICrZl9adO2tnX44MXzP1jx2isG8YBZuMquQL8+hrIZad3M7HAjEL
My4p/Izz+E20nBbpjzCJf7DEV7/GWnHFtxKQIrZDbOjEmukT84ZJh2hKpE7fYtecbZasYwa21NHZ
9kn8mPPoS+nrQw0ncZqGYGDaEkPWGXXoh5mrH6IfxBBgpTKICMR3NJ0T8Mct+GNZ2wRUy6lrQSIb
7z0tcOfW5LVSubloyFFdEO1EoJ/eIxaiTNetQ/FqLyxCD50Ei+KEsuDQo/lIDj3+/ilUAx1CZd0q
gdBXUBJ9MPWkKqOwHPxH7sSAipJRPy60jbNIjg9BTYKh8aYq8jVuYbg0E2Ba9WQls7Py01C7X+Hf
+SacecUbLKUIWtK9fEwdBcaqmrtx3RxA0Bz6nNN6X4MGK9XukIMGywH/QwJjk9qL94hArDDaG3Dt
GgTokrRvsNz2YegZkeGvwMgQEStvmaFeWmV8/0qJzM3e5wPookPHcWAJyhyOgpHPEIaI+F5ZhnuA
T21nx4Ri+H80ncd2o1q7RZ+IMcihi5AQQig5ljuMqlN/kWGTw9PfSeM21Crb5xgD+wtrzQWqvQVI
Bo8xoRzOE+bXxXgy6C9yzJrzMDwKkmsr8u7bd4TrADSuPaqmgvjtBekTK4/4R2HBPB8MWlkgkbPG
IJjCdAbQwDKsRZy+q71L6bJaaSTd62CJJ9iCyDJhFA/XmGHhIhOcup0iOK4fkjV9NL/Xi3whYYnJ
Vnmuwe3aTA639dyX+pk2F6Kuc55qagZUFa32y9wigpJ8h2oppaFqaVF31iF782P2e0ySjzKYe1qS
1ThrfHeWLW4igWVjKbsxAtorlEZLb9014Vybj9/MNpI8xXIPvM6sDnZORMyEl4A94GKgqogzlDuu
9l2YgvF04/bEoCcmA6Ib0ZwVJ0SLen1a2LVBjFcPfK1N1+l4UU8ROKnuD7JzwjEpxZgE/664ljGf
QrEx8yFtbfYeMdjtWp2NFgnD4ygQp8HMiqPJygnFIljHqMMir5lPflQgkhV8QERvkR9qNHBK0luE
zGTerbULhT/lL6nMIG6rL5s1SjzKb7PyI/vSifWSXU5HG7HUoNGAMBwjjKT4x7ET5VJ1a5sWEQlV
DPjrejvw32fazAIURgdeijScyKjeTU1WTDxd9RuY43XU2MUHk8fRhotw4a6AHXLRbAbh3HMJ95yg
AdM7etkYx6i0Ic/8bmM4SUjaayTtc2If8VCQcNIeF9BmHfECdgrJjq9Ac9yRHjQgcxyQwk5hdwdo
3G6AouJHNsY3YjCKMnvT/ihh2SR37U+RD75mzz5kNV8Vmt8m/7Rshc2s+LNCdgJMxI7pXoxDGd2b
nFeIqZoXWRxPs3oRst7aKegZjLEhJ0CKUY0Oj6lEdZ4tjjyHx10DoZAcCXdXN8HvaPsbfnqFgRZS
jmvGRBEKQcRZlA6gR1BzxeyYZ69wuvf5pD37RuPPO7q6g7sjznw7CBKF82+dL7qZXSxM1/k4eSjw
OH+hqx5NVt81oVYJAZojAZoKG4gZLXpFZ2rvgzYuCLO71uNtP2jszljlsiOUlcSV7xMBojMvzEx9
rY6bby0/ir3nqt/bFeyoWBki1NcV9I0N5s0JzLIOVQXQMnN6BPlbFV/bDbmiX1seySAHfgO0kcAT
ryageMEBoJv9pYYp/wtR7VFqugvTGxyO6mVtjIvQOA9MhBf7CQbXnaeFdBpBGjB+76giuNxSd8ZT
fs3I4iMmXh0vdrXu0Rtle2m75EIcaSiDd6zpagottLP5CsYCGwJwFhzL+cWoK/YTiIrbPNDqLXDe
RE+O+qwfJ1aauWOGcZVfk1hcuXBXuf10psXP6EMEsbbMbgWhBD2tOYlAo3joF7WrvrH1f+VG9pVa
rw7n5k/6V5C5LnUosNewYmVQlh/YdFe4BYbFwpg0EF3yT6b6K0mchymMyzZ8G8X2SIf6sXvi5U66
rVt506w24ioh8Ky2DCFWeS0rprbOw8EztUp3ZIr3Jl/cjOXZbGs3VPuoaKUzJi6jxA5Wa2jsIdhD
NjITlpVqNK9mVJp6FLO8JJiXl40IGl4Eg6m6fVE+B4Pw1TU9ms16J971NsRLtKEp7R5kIF0wGWXc
xuXDsI2bCldO6azQyI7Mgwq4AzqSlLIbI7mT0TnBw+M8T/rmMLTfkmAzMvyW6BRJ2HBKCOk25kms
vCMKoGpdzwBczpuUBohoe2b76JIInElKT25oROb0useFmVz9FZ4NzRVhpt22W+JHv5N4RjuikgwE
to2G3tQz1Q8Bhl9SmpeJHhzL6SPZEGVO7jk+bBJT22MhwQvK4M6SAT6yyRz+zRtqwUk5lVvDrB6t
DsG3Zfyze9/Q2kJJ+c1WQLAP5S0QTJmBE4dQuOaWIJaRsTHVthlSCflV8TV5NK8kyHY4ISw+gzPS
DkEUVlB/qvZ1HuNrsWlXVSJPg0q+zdrrMsThlKOibfwf6TujhzW2r5SFUDyClc8hGUvTGUTLWS3d
baTksyV/ZTplbYuPkMpgZMviz8nqBzOuiR06vZ05dm9ZkWKQ799Vi/VNQOO+2P5kj1dyLiPBTjsT
Nzlmf8CDD3Wa/5bMx2Fg32ukWhBLntes8mT9yMA8m16NKRhRp484K/aAwH18+urQ9aAp9Cfoazrj
DjgwJ7vcraFk9/D1E53nxOmLUKwpKMXH8j01nXcCYj9SVm8cvFAAoX4508dYJx+jFQ6ozZmOA+yn
KmOfTVPLCwqYgGChloqoZyAyiKdB79cgZlOwilq8gFTdvBLuR1RhclnZRgwY7CbKucL7LORfCrHE
hf1mE+2HrxE8NXJOtY+PKkecMpskknq2c5QcYjwBvOybxFEixWfl5Mb6Frduk+9JgBxBFa5EGmuj
BcwLxcRKXpsOflq8z8ovSF4+KZB0q+IyOk5UXj19k3w1HbiKHWPKxxCngffNrPBZDekryddXikKf
++KlVfMdV6daeXX60XSlu8N2obsUm3MeKz8XSMv5Oab4byq1Q9e1AfHtHqszl3CCPoNugk6wNOLH
JKRn9dkjLWtxkInZcVOa+Y05sqnTdrXNRS8d3ypPCh1SgiucXVhcSxdHZlvsZ5xDRYP71jBDYXGr
TBwQpK4g4rlpRnsb4EKb4m9yMzQTlVzvk7zkUxxiTsYCCB06f9/7SV3LQq1MwxjtnjC0i53OvOlQ
N2rNcV1+A/ruuB0dJXlbWwTPmhyMRx3x8Zwrz2YrmX0SHvnbVvytwjIp6kfe1Q9Ls7DOM5xKqZQh
+Y3v1S7NwXHfEFzePhMYKHU23WT2qZhCmWkVyE8tW0bHn91re3xYDrby3xvrBOEsoJzTzIaS2vzS
0H0U0wdSVGKVSnIEh2Q9rgPHM7EBbXxoyLiDPxl0CcSwEZUE5sKa3ad2oklUVZzRTR6QzhXYWPq0
USY0MAt5Y1iQi9B8DZ2XsbTV4ICssRS27LRmbCE2isCFpRYImKEHlCldch2sA4ZLZWVCWpRBR5Gz
qI8yJ58elAiVkCG5E3RI5YdEDspwxZOhofevLtXDDdc3AR+aNodGlUNaQdvsoFWolHtW4xbZ/i6Q
4deWnfsjH9SnIbWvVJJe69q+9XQo3eYpWXlc6V0Ha/yME+qpWuA8v4r5f6kZkWWC32wJeC/YNEjk
DDUsSwRLtLpvzjB/R5T1ma24SW/wnMSnLEdGYMrHEWd0knAmPGKU+gZkxNFkAWyIcz02Z05oosD2
RE4HWWEOtPhXszWhpcUoXy6tVvDEpzcg4bcUz8JmZ4cpVnErFo/skg9vKa6kOgU7VvbPqtOfO4wK
XFhnqaTErXc7TiKr8ewivuXZqc8fC3IG2CgxgBrjERDsAIzDxkJYiY/CTO+bJm7A0Lpq8+IJ8y6L
CIvl+MxyvAT919fJcRm7IzPppWpZIuWnTCOZfeuZsGoYRhO/KRBh1isOQc1nLdI7ILJwEVJowjq7
KZJ8Q2nLuxN2IZ77mSshSi4hV4IFTZrVxx6vs53y5mHZmB8WV1quFbnpKdcnxVxZVvGzws5NsRVf
4/e+aeAzbGfqF7/X2G+EMf8b/xlHphLDx3/Yt9YhXJ6cJgdeM26Vwi40z/WM+tJV7yrMPnmgcYBc
h5STnkqKwMSOC4ok+jPFMa9MjSKW/1EWu2xH9AYoCFTOnDo06iDnr21KvZRGrS5FxlMqqTFtFYqq
ehfEtBd5c7TQJtnM7erNzZLlbg6MFjFios2szPpps7yIccIhgBNicUmrQ/gvcZqTx4BpRCKWfv6P
XK26W0KnTcMRukS9qhR+Rsb+31L5bFHjFKQfF/f0P3GK8XUx/DiJDdKv9dWU/D2ald0LEnMs+QqW
/EHiNDfenKJj6Js9+p32q767ySX5KZKGx+YEJQazRnGty6cjmrdkMF5NvRyUdHuJmMvZhzb59Zg1
9Ef3lcyU8UYSvcygFkDXek6v7iIfp4n48SpjYGLgXB8um+atRsl5EOQKLOZmpUVtCM4hg861y8dG
pMPUoguLWYFCHMzACcTAG/FHEqh1KUblkmHTjFlqnAYHAWyuRszdopKEAdVJolZ7S7hv4o2EuLgl
AnOHPx8gHvQNnPfcs2YriBlnJwl+70RjDLUGeAKCmRV2UZlnOSX1G48E2uXGWEJNpIeNGAiUVRyg
+64lGQ/M1qCcb94Ww57ubTShYbWMLwd1iLXihC8TzIx5KHAz2XgQhiWq92kRgtY+L/fokZtK47ii
IqV5oxI0Hyu6rqHSnh26LhuZWvpQVUbm/Xsj2W8gK9ZS3CSnfq11+iQn8D7SWa3NVfFsNVKPUxCn
T6rYnKCczMZOM7J3EKW3vKUkqQUQ6ObaNa5/lra8MveZmvVgCJh6GB9hAGwYfPJCwpxoBYmBFBny
XopVn9RQ/maneGj8hNCCnmK1TgQSd8H5nSV90LFSkDZGxAxbEG8P+LPTJgPzm4Dck4KC6BcUxbSP
8vjBJT4I0z7iJbYnyE4JcDcdVBe7eZNRczIQDIAWtUsosioC5jaDMSCb5K45LKhxNOLQ1LCV6WiZ
9TN/jxXposgLftT80qdKoB4WO48I0Dy2ifEY59/kjxBArzxE9hvmXmE8MESSCnk1aelANkq5p0lP
hdA4i4pwlY8qjEmUjoY3y8mpmhywF369DVCdsMddV2JyCx7WfQyQ/LMgrYJmvJqs/41rnZlntiZQ
u1e7PZNX5Re7oxuIwX4Jy0k/qU/p3DfteZF+6lXxYN+mzLKsvXz+zK8GS0Ez+0oW1bN/ZhQ61bRC
oUyOY4d/qCh3TdHdxphUURusUEVoopnCtyqUp/lDIrjN2KE/A36/7+Q33+T108o7DnVebdy0OxLh
m7zxkGShacoPS1rRK87FeFdl4z6K8tHNTBGQOiO/ZLmBNnKwkANQ/ep8FirubiE2kXJbdDiRmACv
wSjRKFcmbyi2h0p23tHBTpX4sONPicZ9ftBovaXmYIKAYA1jkyRlvA38xh2TKMhnsydh2kyS9aNd
hk9OlC8jIc2EKrjra4xuxmeqze8KVolTsW2RQpIvg2OoElsoHi1RRylOtyosQYFLTAA7XrjpLvYK
0+ldsmN/2DNrTKBcFgwQEqMZZvl2XhwgcZ8/8WZQC8LRouiFfikRg6yJcAZRXYjiImF9mmrCCh4V
2skFZSjZJsx3Oq4puBo6uXIFBsl9raOyiw3hzhdZ/95xdBYyvvbQkfvb/Ce1+VFablwLWVwhyiMV
ZXYl3dE/nJSR/kRaXuwLnGR72s/6ytb5mTbWs9LFSy3WV67/k+Y6pPl8Saz1JhwfybzjFgDzyi+m
zk8YBw9pc26V1keO2N15modQDRc/kREZHEDBVw+YO0qERDNmAkmvg4Kks7ViGpsHP52QeMjgzTnq
ubkhteUK9suVcRICPQNaXbqe7Be1p2It5yckWUx3aWS/oGyx9euUGAdqDSnI8RwIlwPIHTW/CosE
4ikanZVp61fVpB7bzWOeihdNUM4IqmVsy+35Bq3qZtnqDRmK5kxX2c7vqx7U+vgty9m39UtzPhmh
uGUWn8gNvzpSc+01NSQid9AMv/liFNnFdxsgn9eGeyNGTU+sXvEtpydgFiWe9Y34NUALJY/36MKH
IoFGeZNrAmCgieC2PDikssETQUnRyL6hU0CIIZgvBMGHAhPsRhE5gV0oqfAQTjYQcWSmDFZ2hxVw
1y+2BBCV5WDDYtDmM0kIKBu66M8eem+O0iNjDbJWyADJbVUWEhEIZbD104a1GFIAOVj3guarOoMk
rhbritDsUDl5EBfIZfBtdnR7u+z5E5kx9yoRN6eZentjfmBYxB/RDy34whRE24g04wjpb7Ky7mnu
G4jHku0Ts6YhO9d6ftb4zICVFq+YsrP6bx9vp+hTC9SRaLnmPlIs+6oazKoSomPA91vAqadZCpYO
8bVenREqEr/kzBCya9WXVNbUw1d/YPcFMjjRCtK345vpMCwjhrDD/ytHjP/cMqEwlb9hWUfvOUv7
sv1kWWM7b8Pav6VIyeomfpKkMC9+94XcY0uE+z+2V83fqS5IqenDWV9DA7WgxsdSwdNxFsA8C+GA
ho475TjymBhNMtRcxjD7JhVyoGtCsnC4eQR0VyzqcWYfpwqFLpviHfUgGv1YHdlZaRtzttk65lgH
N32E60cwEomgbCc1q2KcgTGEGLl9UtoSz8TgnPgP1WCNzafOubJQKdZ8B8HKoJwwRQn7TlrNH94M
/Vx4tHGnWElOJgqEKntfOWhkFS43oaXYFgrWSnmxBckmLpHxhqIe/ivjyIIICW5NYmIEqOjNkhDk
4NJk2F+RU8JuYTTZwaugY7o/1QbCoz+WyClqPE0ZHrLOiqG4Mspkt9qPpu+Q7F1qLIQyqlvcFyaa
TkwKbVV4Nbl8M3ev2oggg0qZgIDpNwax6nn+7cgSuqv+0GjbTaoZud0Te37UmfyS8p8Jh4eOfR9Q
Z2CwLTD+y37ruFmyEfnUyJ8wViNtSZm/clVVATSMVxkxGPLRRlyl6Q59q3GYn5OJ7LI8LCqBn6rJ
aOWLzXjY6RSEGvkJeaCANlEJ0MoIP1sXar6YIRsHoykd5Ok/4WHCaY495mIJFD5hUQemAk7vmyO/
ybz6bMpxr4rZVTpxwCvHRt113jutZpybXbMv+zUkFyf7b8uQyao9E0HzbuuZpyzdLSvYout7Rhs4
0FWcM4VCxjjsgpEse0f5bsO27zAJZ+S62oe9BFicv1KToDskTjX+wQluFme5svyyEIy4GWJ+pAAf
O4CPvJ6tKSg/xvDc0FhaQCxhaHz09vwG/MJ1hi6Mj+etN28eHiNgrOBOsdimSnJLW4cw+FFlq+1q
0BJNxKrtpjB2kcKJbl97Y1FCFd7iS/0d4rJuA2fYWQHU96WFgoZHp1MvHftORpOW6gNsAOdCltiy
sXPL0ReQ/zepxMFV70zIz8C5c94PqhWl2cqIOvGzfrrnc/Ewy/VhpfZjTrKn9Oim4kYFHpUfzi9J
e7PK0h3/oO4Ff6/aTJGz8eEE1gO4XIR3iJfNeLWLCDUbg20LpYkR2JTkpuXGSQ6noAySIT73xCig
zt/M5awW9aFLBxeHNzGCT3DZPcLjrPESC/N4FRiSAQnt737Gy9atR4NUnMAYLwQktMg3xbfsd9pL
9utvCWS+ykOqtN9MNku0nzUDreSTSNvzUiw0SYRszFy3htRwCBURBS/jWZgHqrqyppF9m91Oj1ls
qSGpylxDQHU1oLqCofQ6gWrgIEpRnOcZYM/EPM0WUD+BUpVE9AAOXwimJsEmwepyheG/557OyJ/6
rsC+B7o1NYJpflOJTB8JLmWqv4eiUU/uC8UaN2p61SY8Mlr1nL45y9HMEdlltZ6JecJwv2sgwzYl
X/EZYwwygGjtuF7VLXPD131GuyiTDH5ujlhQjId8FSg4DZa+AAOHFxdsWmzmc/Ib9ChW8shGmdvr
0tfCr5qbr6zNkcrYocP4ph37cGV4kxTzhUAFTmMuVO0Zb4bCH/ZpRha+QgluWm6WCO49TSB8Hsdz
gp/ShryxqJD6vFrjvLpFXfoaSLtWSGTMo5aAKr1yDnmlREmi0YYXtLAVmLYtSmsMrV4Nd7KAO6my
JJlbGnayXwblVm69ryzMkbKGFgjeAoyjlDrx0zwqD5z8AZFoGO6IevZUNfj8C0bDb2T7tONsVnXH
ZkFCW3hJmclA0R9KYUZ3xOm5MQWpKQplkNooJrwO8jvSd955meJ37QixhR+xV778ABM/EcKkc7/t
rCvBStoUeVCzehkZ0qJBGsaFbbx64QsvFpayStwsbi3te+zmG/GhsL5eiOqx0bNxjAg1kmz1oTjV
M37axAbkQOL7MI0Q6Zw0EiR6UzDBl47FnyJT3Mphdo6RC/lihXwRNaGebKcYlnf93azZ/VvFeoEA
DyKDEngNxgDQs1WZUisucPtsv53R8llwldCjr8S8VX+1t2SR/BIANsASxCHEJwAWZ2JAva8E6WJe
ZNlvWBHkWLf4rs645bJ27/9ZnNRSoOqItjOVPPqLYGSOKBp/1OQhBHZE9lHSfehK4tny8JGpxQfB
91X/1c3dZ2IVH23GHRCfl/x3/ciwle121/EGsYH25CBRqaib4seszBlOR7NNren0DxkvkQTXhUW6
he8RX5Y1UpnX5td2apiwmtLwqo36ZU/Oc5EBD0vjkVb8gRI04yVpLc5NIb0NBQo7bRhy6Ro0Hf7G
1Sb7az5LriDRvOQopQ0aqxl0voH8KdBQvqqZODlEBI/IdTuFwquC1iF2C8PRmk+rVp1aYnpn87bX
IzKUyrXvL8ioKdVCbDxA4U/rhyM3Z0Oo59KrO9zxnBcsI+CDYdwKT0uluC3US1dgsc/fspbVowli
H2eOgkSkepMsE8yowXMJMkHqcQqoNpnnNSRIhAxIXjJkx+mvlJpJwhLT5aNrxuNB6dYLsWwXs0aM
4olo7aHHLa+VUD3to1HHD12x38tD3iUvMJ+3lDlQN6vX5is+KkxdTB0P8clJpstT+0XcHekJatBK
ObNjVOW4YyecKfyxds07kafzdypDc+0aQtP2/vvZ9fYL3K0NKXQoJ6YT5aUozhqqKXMLBNTBzsTc
HSAcgYNo6uMLtkVJHle1QSOKcv5x1tHnVzsoSQ1tsQAnIG5Wf+QcHNL4DnvzkRbFbch8ioySFg+8
yMXAi8/epSbiWHVKXxELMmpek2I0zo75Zzbwh/IantqIIxL3ylGk8pNggsfceOT3uomuXkDXPg0P
B4/ACaLxW5IZkmKG0yhMxo5RMAh9cm109jdlMTH/qTwAad8JG+cS6dqA+XytQ4n8p2ycwuVkFcbV
qcBm//Mik1KYEiFkBoCyAK+LtYZyT3k8kKm0eNL6VmN3JkTGVSRSEapfBim58ZpGKQZYecUuOF3g
3IUqtrgqQUh9TxpAuZVx7djLjUN8tf0fi+0uQEWyg4zF8kxd9jL4uPOK0KEpWKqh0Ojr25rPUDgA
AXqDoXm8MA6pWSM8Ky/O3JyWhO7+Z8HFQQXl4im8Gn3O7jW9mfGRZNHr0AVwFl42haqi/1dwMivs
o8CS4fIaKRanrjrVmBeLLzXbCH1lnL7JV7uFzhujdEcEXSv9yVPutkTZlfCtVQZXABGnVfsWzkN2
94y64n8C9CeY2pO8675bcO3v5Qf9xUUtI0Gw4RiOdHgILzfrpPAirRV4ALxAR/JkMjByMn0ZZiDZ
+qW+DA9JtAPtBqv70gc7u1NAutmdjQnORntuj7N0xZV1WvOzHWmujgTVlH8x8PBmabjK/Ra29FWt
/6m+4gKSHKF2Gwb9ktK0MTgxkDZB9FEV8tAWyP+Y+tPdCd7e85ZBwPyGcomtSmKUYatCPcGYqLOr
tx129cxOlnF2d0d+Nx5iSyaFI3JWLTRZ50BMVhzngsf12pnKdS3kqzWu1wyNiWH8Tf9umUWyD80x
iOQRYLMYenw/7EBD4olPMrX7PEcCqtr47tSYTAFhWCHqOiLej4Y5B5y7GMjfBvO88JexHG4TVGMC
8wCTPtQFoVIig4AwpNIA6CmWymuhzm9brD31lqAx1rJ0nU0VTnhh6cUxnu3VfBfIzwXSrQaXwMHf
gxHfXFbMXJggp47p1czjioO5k796s/2SrGM5FLeGjBAcSQ5/Tftmv548EhetGIP2a9A92aIiL0JR
Z9fQ8QhVW4Gco7+YiDWypQCfHgprsEhqz9t1j99iVb4KEgKFbwyJn3N7MmlI8Rio5tOIkQSxCqk6
3vCsdpfYvlfe0EnhuulgnuZIJu/IIDRFW95VZNLWHE2E2WntcCcJmMqu/yRhwtNhpE9obUwDO6eE
o3Bs/Q65SzOl7iDDeVutUzW4/DZj6joSnmEITbMm8wfcQjRzj1ae/WbZDlnxvY3BCJWZzQmFgINq
n+RFZrxVaBEwsfYXu5nw9DwozUitXaK4xVF7jaOMR5N0qn9wxadmvDSWZxTNNR40soxihF25BzKG
tMUpmkfQwPFEi8e84IQ16kn0KGapnsswPJCBgSsewQW3xHWqx0Fnv8lQuk8xhR6qXDkXoxzMgg0+
yznAOeE4b9dprKLMnZXiNirmDUzq3N0thxbZaN3y3VTKd7WlBmUAqREbPzU9KXaBRPjsOmBcDzbE
2xPLZ/OrLKQvaOJ53fiF5oQHPVS0BPlmgzvaOJl/rA31EduP1BHnBoWqZKA5RS+bNv4iSB+4d/PO
yyINFKn7j2rMl1RqkSIBV53hQUz6haSlS0Gi0kiGxECGhAYJppuOiYHfcvJTiLz7fdKxLbCa4QSO
90SmNNSv96XqSDx41FYLW/RC8ksl7qME1Shh82PUjLlKsueSsD3u8MoSpxokCr8xrENfud74taaG
J5uXtlBgOkIA7OrTpbvg+NuJrWdQt6fWouvPgc3L9ksxQ9s6c6Ndiy4aMSZPSQuTA43/P2Jr59lg
hJkEjVUEFuLDKeuDdZyDBZNch0mBeQAoEVRoEP4wyq6f1AHfOeoLexsxubOxRC7XYGu2sTUbLavv
jtxZ/V07LFp737LsNpbUAja6ogRTvlAP2SrhF2AchOKEWXNqsnFEudiTNSPjf2FOt81Br5Cnxcmw
Wn0gBaMFZ8NE18Mn4dMmGJw1lgP7o0j3zFub+mMxkPJUkdMwUqdJN4/PpT7E4LDgTjDKCpozr2/i
O0jOkdoJZbxzsq6mrp+Vrj93ceyv+7PDuyArI3WDWbGjojuyB2JyTz39xfgKyNOXwW60JERneBp5
8RjM9RYOZRe1SMxqyjpq3926pzn6dT7YH9LWnzLm95h5/t8SYkfSOSanIMEJodlJOE3AOUpWgY6P
OpMchOtEu7MkdQTyvOecb1B/lvEdIWGoMfHCQxjy2vG37pkw9JqGIuyCbGPdAHYHgSly9tF1CHbo
FvxHjXVa+olXFTUjkhEG0cp9ONl260/cqatAcZR/2QMOG7RxQjlz25ynpSXscMEPoAWCbU4jHqrS
od0jAsNbJPsoNIVE0S0AsDRun062fDpBa4vbNkWy0F4mQzx7zaIcIt8hG3XfePBcPXLJudnHT6di
D0YDypEHQ9/LuGrzU8dYNqnhVEif5WB+8m2L8TZKXOTZNeL5tTjT0z4CHUDgx2Q871o/kREZykcF
NKkXH9KxvFvVGrE/3/AYC/b93StZ5QDoAPD4iZraOM59dppJFobW2CX1DcjPm4EFsZPZ1YvmoK0o
5ur/Ja04NZ+osygul746F79/jJwbiuSSWjLDNLFC+Z9CRSf82iACR7DdZLMW8y/INgwUnUR22ERQ
fKSKxb3Whej9NOuRUo5Q0Ow7BawOZ1tVaKkI2VMqT4aL0I1UT9wq3nyR1N4FaISOpH5466WEnbZD
GEexUfiVtxj6g9SxHpdu2ILubP/ui7fGb5bSXXtaF1YlULlqRDY2X8WUtxUCEgVU3OwglvxDYp0s
pW+w4D8cQglMw3njyiY4OzK6yfw4gw5fisRTi2/GzP7G/3AP/22b2T+HYYala5LxNJ+lUDAnl3hj
AVqRGHoyq2jk/qjVzKDBdhG6tBC6hAHQ85opCeKe3L8pbI5qBG7DrbG7D7LkpbzaEB4txz7uIbCS
4FgmuG6zyYbfy7BjbAhoJOKXELiVNB0mJlTeiyoF8cp2gjkKTZZcAV/8sqzXWl1iCNWJhnKnZ0E3
6mddOI+p6X5lHLgsi9QbG8nM1XO58CxNJcKRPBp3cXRsHgXMxkIe//SrTa2bs/jmoqQLO17a1KZP
t4PRDtDCjL+LjXIqsfAiOwvBarzLrT9D6m4LilwowEXNtLlMnmaZHRYGzKmri2vR/q5+suI49AcV
AixYXqwhvbUeChhE+KUd7EA9J4hshYWmxa5C2qEQFwO8MZ7STXzYC1G9T3u42swtrx3TKFwEuBxm
rj05CzXiUDnq1eoAroTEJigICe+XsuDt9KgL0rlMkIEENjQkg9LNCck6pBObuy9gTRc7v21F+lHE
HSrYD1ycGhmMdf9VmF8OXdu4uEU1HkqSf2exHAj58pzmm8KBn+Sq2V/TwIaINnjRNDfLoIBw+G3o
ASq6raaBehcXgFhoWt6H6tko3yDbfGv9iz+maL6U/HdlsdtBi1N+EteUM53INMbfGFIy0zMqyBM4
koljlDocd7h0qHA1O3ZVfK16kqLiOQwdOuwPMV4m85/I/sjspFIzgZyIuTc5Fc5xnM/zoLuzRFM2
osFGSoyz3TXnd3x8rklytZDROhCoXtHw3B021Zwg87e+co/QUq9cEvmZrQ8NFSF+yKFmQdgjrq5/
j/QDWDZIobF+jLo92PqXyH4JK7lSdiFAZeY5E1cZ/zNwTYtc8dixut36p4TL3KW4Vyomj190ocB2
DvYkDghzGg6FQNXWtzT5RdL0jK9qwAUzO8d5+FlSSN7DdGyH9m1k3cwvoOSGuxh3/lZF8q6324Es
07j7ETLz+z3YLz03MjAWAI5vExyNmDbTBp2jIOLLmodKRCDRm+PgsgapZQ/VDvRolRUP8En7ZzDh
DVwbXftPl+NbAv9CtEVQ76c1b5NmZB1J84TDqkZWbx6y5J8hmByZiC1GlNGHvJ5TFEHrPkV2M2UM
9XH27LiO4OsHZdz+nklw2+zkc2Qc3if/+oRcgqU6OT06L7ITyyU+77ddzTkRl/+pXXvMLmb8yekC
d+8usSsa8+YG2TaCwetNjkLxRgLBwW70/0ktiOOOvrTfsVomgqlMuBpleIV30ZZqHs/Ch/2jOv8a
m3kQS2CDugBDH7wubE65dZhaDE/t7616n9I/eBJABCwkw02HVHwPQvMyDV26YEkBZwT547rhcFw/
ZGlyCwgfg/OnYrvS6xmu84hMU1eq2G4X2v9xdF67jWvZFv0iAiQ346tIycqSbSXrhZDtMnPO/Poz
eIBG97novlW2RO69wpxjOtF00ziB/X8pSFmD2IauqBZmeJGBduuzfK89N6RHdsfaRi+xGXDU9yHk
NqjXJU8Az/aEzalviVg+E4TRGM+iNg+KZLlNaQG5gPtSC+zyZODySbu1nN1s5RXMqV+0Exa6LxS4
RBLn93jXSFd1AsvzGXkvOzvRb7kZy+mIx99GuB4NGfprNgsgCSXtN0ZBZ/0YzAPI30jPfNgkgmXh
Qud8LCElQO6U3dTfhPlL4btn8RfI3slP6GeD6SeA0RBkSz3A/A9bqJldQrnCWp2adEw+vBVSzaj/
8cXdMKWZteCAb+TV/elUBrXIBjltSjCwRntIul8YLLUHDfSflXwhMUqN73xe8tDRhIzpTLQTivxu
5Zd2POcJGqiNQiRfcNHo6sUS9VfEzQ48It1N0SPStz3KdA8R11vKCC49xsa6a286CO8BwCbG9xUn
coLdJHb5dxE5KcIUY2shmyFNoHbIifaZHZaL4FNCCBK59bDVKHXFq2E10IHbW3eo6dhMYR1CgIjL
jV3uwK+8hhnQg0YQuM+YwV1N2+FxKKJtA0e1cUv1jtAbZsxVQFSxSovv9iOVnsEN8RYVE4EjTCFq
EVH6fYjokYZnzhrkoncyU1zN/lcwdjNjQklOdf+ud39qlu86GiOxkMdH4n8NA0ztDgNej6WiFOu+
0ojx/EqEf9Osm8XuzOx+GXih6aP7xTU+8c96rZHp+oso5J6Be7K43ezCfPoJX5rkiw9FPJXIcBQr
pC+5WWTKMCJ0J+Ois6ZKzEuV80RY6EYqnGHpK1O4EDi5eCp4TlLWShMnB7h6LDq8Zwab/FPBc29j
0ZcmxQ3DaWn51eJQekfbZmH03vNwjcwoppH7QW7d8DnJGSPF0Q04PQbe/1y7i/aPe30tJJWQAZ45
KcBwqmzpAfhhLMQ9R7YjrqmT9FomK+bQTo23DvX8wiYuJ9YgYxSoc8o3EWPU1sjyaT6zYB+TrWHM
NqS5pMDtKQglz1C1W01DWvijmV/YnuWjdpWH7q1sKzBZ/PH6GQVXaZduytlvhNQMyEftsF9MfP+Y
2IBjQfLC22ci8IZ9rrDmirhcle437L6M8Gf2w3H+agNjlf6XhHbAdASsSYwJfGVXR7u2u6jROY3P
ILeNHMrDJvc+JfUPfgGmCNSaYqsY/wZfWlTVF3OSUjrWeCizJYhOhyEyueYuUcgeaj47dHU+xBo9
rB5Gq9GwnKA3CPuGgkguA/84qJrjJyhmP6GW4Uw3lqONMEzvNoTEIp3BxjC2jEPTJYHAToiXZ/TT
ZQT0Z+AbGvVjwhkm7wsF76GIVj3badt7lQjAtJpVbGOtc6iHnKqNgsgr4EHQ/woPUUSHYcj/SZNo
kVcA3cuaOVPgmISfRyxx4nBh9+hH0TOwK3NOsoKeRcXY+koZLxTN51gSr/3b1wCguLj06U8oR9AW
iZlTmDW4fGsYB+TzZg3rKYOaFSo5a18dGyKHPBq1btCWlpq50D3dJINewXhEk9uFNEbHASm1Fg7n
FjNEESaujl6OvIWlLh91gIODdMCluUhJun/41bkCUdoYv2rxp+t/pQx11v5RMmWh8pPOotJcBit4
pzReGIImqDnayF9rC57lXYfQrDbyIrTRH6GJ6cBj1AZ2ex4QI0aUlTC2a3Zd9hBAznRWJEw1xpj1
tV67Pi7dzJvAfeNtKGHN89+rZF8VhH41PnKJrOPKt/jp2XExYxv5AlUNQPadeqvo//g8S5Lw2vC9
gjCAKo6ZtQw+LNlo+sW2GvQKH6P/Hmg38t569RLUjzr/bQ0E4DtyP3UmOooWOy33KWMtpuUds4xc
fcrIYEugUMaKp7dCu0EYXu/tDcvtmvVg4Vi8j+rWy8+G8j6OJzQSuGjr8kz9ZMtnTb10NOM6q1Jp
WCpM22XbO87sfjXe00VcOoRRCx9sfQJuVkzEsCYFAvannHPbRal97UmFbCxwQDJeyj7Gea/xySs7
EaqboeHDZRxljFBGE5iaIWk3AUp8S34Dt6+qnjPwe+VwNvEFbQo9RRdMjOTwKU8nWH0kX3bxiWIx
KGGXn/Jg02aupSMNe7OrjUYXj8Ay/ijIrCDvZ35bR9h2tbQkzT7RPyJcYtU6KR9gTJLwNmWvMbq0
BaO7ZyV8R2VZqbCxOERkvEffsr2DSj3kBxPNYwkrBQenIKBR/HTlo5p5IsTbVt8Dnrc57nqQMA3y
glNrC2gOHQ92l6kMRbZavQ/hZSPs66yTYSpbf3jW0Z3cgzALFimGOT/7l2RfuRE5sZG4eXaOcWcI
j9wZP3gIGwcxfmBy0hn9W95djPfMhLNbOopOli9icys+1/RJyHbJZ60UXkKqZ1LLEvm7G3/QHpUF
q6GTgPoxv0YNyobzSB1VUiMzWze9XRjvRoQ5J3PWCNBbRquoOEl4GGKcMbHuOWn5rTFyE/Itb6+T
HnEe/FVUxxa4gFiARg9x4FvQR7CtdGzZB7Y+MlYaq6ycFMOrl/8CF/Bib5FqgPxIe0grzzXwfXt8
qDVgEp8HqNI/tB48KUlGgucr5w9GLdstJuXPFsbOTL/CMv/2mvEySsp2piAXk+0mEPvVXAB1euhy
dIBY8ByMOlswSFU1/11GhpBnsxMmcdspQdmSrSIy9bIm/SkMZTWqj9BAblUQmqro6z4d3vOS3YiB
Vy9COAaBt7yZxGewqESz+U8NOTIrrf5k1YnJzifjnihrOGJ2RuxNsmMVsMIzvO/K8D2Jsg9+hm0P
BEeH5Rxzys5vAPldOmtqAZZSCZic+qAdYK6jQsZrJxCNxQGvtn+3LMxcflDiLSFdWvHm1TBjPfKV
ZGf0znX/MtMnP+hAdkaoA+y2d2P+l4EDr5pNOFw67kPfZ4OqfGhx5Zg64/Fs3Pe8NDmW3lkj0HB2
M7wuZWnRSPEirOEbk9DNE2skL0WXoLbkrzgk6TAA/tHaj7gxycSxXDuDsYONxa7Tsx+Oq7p6xhBp
LZatLQtnrnp1jJc9GFcrauZsAkeWoFUIGyqeDap6bw3jGwuVLZQa6N6WY3YCiqvxVnQsKxPrZOUs
HilZYz85yCZFT6IR2jM60p0d0xXjGAcV8TN0PHkQbbvBX3NyoLJR3GnKNh5vmpSyS9JM6IZf+GSf
esHkQbOBstDP/gxUTgm6v4UyFc+sJV/Zt987Eh9kuflI/eas5SgqSmYjI+qcqvhLUeKZ2UFBFgYk
TibuMKKXuc0S08YKUJrAPdIpMbOVN3w11k8T8V7M+aKYa5pcWtoatp3mkUm4Dh7MLd0OppmOfLgL
P0I8HU5jQvgsFfsDBBQNQsxIj+o4qz/1sfwOGcCnCprVxgPhXejFjzWUb1H2qJVq57cMDtgFcWAb
GBACVdvElv0RZ93WI0ZWqWMKFW4FUF0hYQspPUKXio9YtZDHNtFr0NQThJnCaacBMF7C3Tn8pLp3
+ydkEJZsV/ycfZDFcE4qrsow/DU0KfHor3opPWlq/8d2ahnDSdMC/vpVw3xFqsmlGsh7sewNyazL
SxUO3KnVygolVt39h5VGf3I2/MAf2csSgGEIaSn1jdIN6KYYcynsUeJo1cndxghq5qI+Qo52kfqV
q/ZY+xFpzJ+gxiAsMw/SaH+mY7uLPOkY2LhWanUJQ36hxYSvhh3jjuLoUayX5VMIlJTES7QsfJzO
H4BhGe1HHHtPrLSX0SAxoezxooHHwnhiYnVftB01QDOyjcIiNtEzEgHwlkwY3pLqYrUlRW13EnH3
nXAzccUbg3FpWxSdFBOl5N3sOtubJXHCft1gSVZ3iqY8YJ0uMz0Blo5PZ0LChe3te4z7dx/WLT0e
PM5kxFw5R9zRFqeYDogDn0S/ztFmILvjGJVxqDb6HGlU7RL9MKj2PWQGuIiJt/I9DVSQKq7MG96N
gae/5Cf1w2TXM1awM45jvSwp1EyTAZQHBdPPfrARnYug+/BAVFQxwwt0ZCXNpRyQpBbfGn5n/Idv
00gtNSr/Ag1nVTZANG1thuyLqEqPzFV129EgnpSIPAp0cezpe3VLqu4oPIZE3kLjvMGSN1qRkxje
Z2tQLg13UlXdCCOqlbJQLtSrApQCR+g1kklNLG5TecnF1iv/RV8liMpcoRHVVq36MHAzlDdZ8KQF
wbdqQvxtVA5jApo38nBJ5zmbP7t2/Vev97e2SZ1U+pWZBpX9RmBv6buvlPhlnwV3AF1F0Cbb2jNG
F9alqHbK9CO3SELwwkUt36a3CVMT9HXHw3FcjA376F+NrmHOHuE78nUWkEDICFsQtBFDxB88xMvM
7J2qEPP4lyYgdPTqEBAQ2JPfZLAPwuR/mNo/b2jdvLzyph8tH+0BYQ/D+oJyMYkvRda+CeudLaEx
MeLhYF3b+SWkPBDdPVTya5yJFdq9pP/MomcJfDRvTSeeniUVVev2/idGMMLQ0pVEjqlusEjgMFTi
97a81vVVVQ5lZtNPtW4qhk0A8nJkhl/HV6Jz3QF5bKcaNDi/XmkPAHd0zK46DhCo/eDjEXktKv57
VdWdESKiovxm1ss33QHcS6xZixFkUk9vZA0U/tUpa0klrrzNEJiLHAdXr66FDRf3w2wcOVOv6bwl
YTM/6yFqr0QJJ19GhBDGu6HLZGCDCIbuRlYxbS6rPHl0Ldj8KiqRYh53hwScoF2EyeLo1F5Brn2A
ENp6LFRVX1kUg8KWh8kbunoIYxaSV961BRQlmhGNPgA6c1+sBd69kAFxmKduyd/AJNlCkmIr9y6/
Dr4J4uE+lW6WF1S/6rKO/wL7FAX4/Laq8rCNEyewoaMRIuL65efH3jcQWR846gCRV7wi38lFKMLV
k/6kiwo1x7VK8YnkTL87oKJrHxAFz08mVwtiBlmz+frCK/dAD4FTdhWzpXXpv9vAcpp1Oi1VUnH9
pW4jki1dFrGUpzyRmklPj6LDdnzjqM3dGZNTNrT1Jm0/FB7LMAjAvmB4ytmvvXdc7L+kN2LqNHIH
ODD+GL3dGuob1BZjvHg0pqHpRLP1FhnKWxwDvOlRYKDm2ygbIk6M9DzZW42tlcmyYM1oj8Acnx6E
+s9wSQyEdm+HXzV3hXnArdnKWIzegJE0BIAHFtdbs5sq+xrBrvHN4RQ2JuuNvwZ+dM3Pg9m5AC2l
dd+9v6GGqn0KUpyXrK3dtEDBFP7W06NGuDRU4ISE5egtVvBaci5F6DsNPN+CFXRuoP28VGj65M8J
tpfB1m/ExiWbAybP0g1iSgkEG2UEvzD6EkgHuHpzHpfCfqXDVbfoMrKH3aZuUOBKlJh/2+xFfbYm
wT8Vb1BEfRTJ6cUft3qFSgHN50+WcgKWBMIw40A2u5AluDE2hyr5dYhJpofN84edCH3uXhq7jTlL
rC2imlTsjXXwa/t7j5D1ZpWVbHpodHKQhek11N8BUAeyBkHiKPnDS+oEsCyYcsa2mpfQvemUrXkz
NZO74gUqjlUUoh8oWZhVSbhnvNJiT5kTDdjri7epQSg8LbJTaJ7xfMTEXtvxB/87ZJsaI9ENm0vM
YbAJJx/oyaba0wf23XX0EsutOotazdsUAbv4XCrhEnGhph9Gn83pyG2H6js7tgbbsCnRETLKjM7I
hiH1uVTTg8erGWlQUZBga5L6rpGG3Y/nAK/96GVIQC2UMbL1AuaFJ5jdVyWlTz2VfxOT+D1vBCnC
5MeYpifmcGSwxU/Zaj2Lk3ZYlhbPBLdxVGkbK2XM3hYcTDF68NYmBNYMX6NWnjV/JuLk73WoG1xU
rH8xsXcJ4B0z5joexMlCkmdq71yip6omIT3Ty8vAcTq2+aYZ0l0dTuyWZQYM6CcY76shU5YGRBqV
scRSt2BOlSjBuwGsJhsrmpVU282R1w1uGz0QH6EifWWJvVV0/ZML9qgmmCrHbcMRrujWqqKoKyyZ
sARSo4Jz3LK2HwGD5EWPgmJgSgFbIKJCqCFl480YtCtLcQoUtEK9aR8CS9szRd9nDAeH/o4K+ciy
AeWTttTVhtRjpp38MXbNBHn+tXkWFPNfztCus38a3V8IJouagr6RlZ0/rXOFqT1TAzCeE+4fw5yO
MYHCrZwfBOZhBiq2ZG5Cg/Qq4vN8mvwOZVUHeyQdQnC40TqB9xrjQhn8Zw5hbogYpNcWr9/4ljbk
eYTl0hZ4g614R1LHyvoyWMCYRn8ADM9gHeSEFbyN+achP9Ph5YFCqv3eiTPziMB8McpfOSgdox3R
K6XbUYXJOOKcQGKgKHeLydSIyjItUrfrF3KvOcVcixpQFUmZy/heClNbNqJbdnHtWtaRgC885/Iy
Za1WhxRgSc86BgT2oDMuj1kcQMgPmBAZD9ME/lCz1UblWwqaHW3ZIviDlsc0elrQih16spRx5wvp
UvF86CmlZ3Cn9yBeIa5wOJNOIPeuj7FGgJzXamNNLAIhWL95y2PEqr1hWkc/5Gr9FWHToaEBpNA+
ynqNR3kDOAsRjkxVuM5fYbgV4kp2qSMjMLBVHis0PvPIF0gAVAdBxOHEx+NJIDKQdBfUmSXVoGDp
NlB50FHRKKgs/s+Td5nWDXxoRQMCqkUnhK5IaoFQDOep144hlZbPmiONVbefWvSl5cIOCm6oAoKJ
CUOFOpT/V6NsF5g3UtaHLSwvXVlMHNJ1SnE71fZX32u7vEZkDChq7LWFGEdHMPFsfZMcKIxKAWNg
H9bVTSUoQstg2sOHb8sXQsqFCq/YSu2DFVSr0VOBrJ5teR/lqFt7UG6m5IQJ0+N+vvsK+CpMPcaH
Eh+gNjv+fOMyWIk1waH90pIfv/8udHURm90W4yJuHKKHR2tR+eVOD3iGK4m2YnRT2oQ8652hOsn1
P2MQCylsFyGrr5IXCyKKE5j2Vu5TKCVnOUETpLgd29yAiTGQ0aVtF6sRGaTcrasxdnXOB8JpGv9s
iHdBodCQSVXSsNmNcicW5xSSx23F96SHuRkyuuPBy1hwjKag9NEXwOL5iz5TCvSK4ZGw1pKg2WfJ
PoU6i/FDHGFz1UjlS9OlwRix/ZZwiygqGANVnOD0OTDOXLIV8V6wqae3mL7MoV6YSrcZcusY4wfH
Z3Gs523xuI2zhMvSRtXI2E7F2srp0XRotcKcPp9OHdpSkj88KoOcbytvxSpXvJXMzFfzanhvoIE4
L3WLvp7QIz6galDZOOQ4ojEXA0bQGByO0s30Uau/LO7RHGVKyVsFhhNHD/+JV7wr34PoqtB4l1yU
ekF73PBMTwovghP51aFL210BdckX/ibpAwjW4NThuT+UlEEkYYRTD5B+a1VM6kg4L0YT2XLq2oiZ
QZjTJZunmFrGj5KzTUypW/oSaz1rvEtAOgcWZyUMPAyo/mg6Rtvgqv6rZw2L3j5TY2L5Ty4xvWtn
kERb0EFDRtLiBd4Dt4/BiRUl+1qVV17f5yRgMicyybrflNB/F3OuzgDhJgfHJU3pexl5+/xvpAof
si/bQGNVUzdI4OVhihUefp863ZOxDNQ5QxzVg4MmLYzZnJqzu8m3IbWjNX4VMp6SAR8HibRKC4KP
g9oW+lcu+Fl8SHRpr2GPndhnoXUenv6rDFFCBO8NCw0PKgXiIRB88zstJVscmeB01KXwBsjbeP18
TIvUC5hpnUmsJYU9esIWHSb+BBEUOpqikv9T0jfWEfNxjVw8RrcFAQHUcPF3R6iAdLNfoWkdOotx
lq+XZ4aO64Bzu20Pejl2CwHpQhPFQ5uSk99pu4atdwcRWx88qnQSxEgWiLhXGSJIU3iUkbNaYYMg
WkOsnbLEpX0wvoa2pgxjNVq1zFxMlv2EKNDysZidDEwfuQf4gErJBLlSeUhBCThXjb0Sz4WOeaer
XBsETBZGsy+VAGrUPCQ9iiF5dWb3UuJgU2UY8/mZVFwDdr5Wp36ZovNUyhPjtbj9MfoPs77bInE6
Yy4sbPXbruOv3LPWXcCG3EfBqb0ZuQ3xytw2YXguhfUa5rwvPn6v7xg2Wv41QK2hpzhj0dorZfbo
yuqkMJzvaJ5+sV7QCBbLePgK2SdZ71HPjIKQTc1j00cjhcLQQNnnq4jkO9nxiKMp2jnIgNHhDNKI
oYzrdCOonRlkBPlwLIP8nT/BsUTrZjhKcUQtPXyeMQd4AsUUyzk2NlYMIf4ShUGOwQrLN3aosaEA
hu7U1cTUQ0kP7VWrY4Qe/kk9IzJSvZVqYMB1RtrnSMg4ouEYkWCDVp9lYIfNyFw2LU9mOa1tgTKY
cssbc2DoPIzK02gz8iBQjFnFLk+/rTk+bQ51ZVthIzUJa88plASp58WqryGYLbt5EEmeGbCvLor2
1Hk5gXwh54GglVk3s/tRmK8ybufL0SHe2FA/g+EXIh5QcondW7D001dk+fCEWXfm5WGCtjMeWsDg
BTmTMmHxdnoe5X8e24W8fpQSog/Wnp7mZPm3VP41MbS1OH00MmgAr3MENHujr9axWZ9GEXqwqp3a
QxWjYqGSiHAitfY90tlTSS2ug1T7JPbQlRFZTqYFNJ98eX5pKTurWf3Gmq/uuAU7iFUZCC4BhCAh
Lnek6e97PmCQvCO8AOM5N0GxYbJo8dgB+Br7jjLkHG27D3OtaBriPvt9bkf0OVQxrd4yLQe1RAHZ
csyWwNuJUynUkdXiP0FRwbaXn/RqylT5HMASi8rIoIpiW5M0AXoa/+nDeItragpsuz63lqR+K/Ww
0BiUSbZbzWvfMToZvXi15NkGqM3jNzIalxqzumnCf1DiNRkRh/T4BGOONHKnJIYJElqt7D0i/XDw
4YghhFnqSNREAVU1Rh5Beav2+Aqs51R/jrDrhEc0SR4DYUC6EGmvGKVlVt1t1nzdqrQrVs93jZqB
KAmnan/RWkTYG3LkxGG27+c0KRgwLDyj05nScwlLHVAX1IAWpg4WIQkpWGXDs/RndEi4YZoGMoQK
z6zf/AIlsh/dJsGWtaJhtaSSD0lbzCNGzlQDr94/Ky+XMU+CaVKYa4xSfLgZ84kllvNdjOGF5UEK
4fehRMmblHQ4s2u3il69dkHCx6YTetTEziUiw+JaMzms/I4JH2Gt0jWpL5H1W9fPkkLM7zCu88Hj
FEPYkqz7nHkOO3jTNNmfZo7KMEyOKOvb/FAb18EiAGHUrzYlLMBtt5OrvxoGCIZI1hhq4UQ187Aa
yVxivAyME159HzD4gYMzgYkKR50j2aOzEfxWdGkbtaIFICurRW7k9e8RziP1HLLxtRKqjw85lTfz
qt2vnp5NYmar0VliNFaogQ3rgHy2WYi4+DElklTVdSG8Y1fhNxj7W1e0N7vfe+S/0qnGybeCnd5G
ppYVSNQCotgFohKmKVh8uaJROwV4VA1AcUP9WdIlZCJ4K0jEgHLliMpgXDEwDvFoX9JgQ0ynFX0K
iSDMrCICe8GghTBn/qf8SHwq2tra26YCaICmGFJOWIt1qxTIVrEc9Z7DaIilHO99VZM/Xbsl/2l5
n7nxmCMpIiMGwTmnvNc4my9eQkq8yXTz/8QltELtIiIXcAxZdigDpZqmvBXyter7T6tG/9HWyWkA
yxPz3RaocRr1aqqvxguJKzCRHvXEmhVroFM7GpZv2UvPQf3RYJVNPGVbk8ZDIbcZRqhOkljPTE9K
YpPBbyr7dMXNLy6db9P4EjraKVQ/ta4uCRZdZbQBcc6BUXo6zQzMeXR+Q4ZfuXbVwdxZINyt0v6w
xuxd5NPOuCjtdBFGvUvkZlEEX71+j7DtLHUyQgtmb0JiHGW7unzu7LUhdpV38ZGIDIrx0Brv2iDa
7SIeTzND0ekCCuWjVE5SzfQk+CHMBPCQuRl9OEBhtZlgjEzkQdmS77YBiq6SWRGDHbWH1oLeT+IS
kaQvEbMmYjvWnGPo0nFEmJfy2cuPWSek+IELJMC1yYJg4uI0+GE7opDGkhwUVuJw1Gje2D3V36pA
jyL2YbPJ6PBkSkbtTzW/BcN5k/AHy8+3tcS3Cokwz3IgCBncMmtba9oNdJDb5hficPJ+Z5ahm/no
jEaW7tVajDX3e7E0ubVSvt3K2HbJo06+De2IlvE6lNw3gfzM0fZRkTmEXC8KU2Jcj9M4Vq8BO2iF
dDSjohMXE3mu0Kk6ZdUZuIZHHp0AEZQl9GvUz+JFRf0JSfzxBUwJFdEYbp4uZO/DrKQU28Rv3wiN
n8YNb5VRMpo0sRHVVFEMjhVapUx5xaywVU8iniTZBSvbmC6S3G+7CUTafI3Ixvgv9GE1smDKURqq
3q0F+yJW0HcWHrFBBIn1t5I5I349x4Cdz/aNq5ej3pXafJnKhNxodJkomHrJcKxsVSAc8rRzrEEn
fAz2V6BeUXBELLtYCJpEhK/GKuC6T7k9sQ7QUSfwJdBQb/Mm/dd7fH8sdxFBtyPSW3zMTBsm4QEq
DqRNn7HRLE1nCqY1U63eCNg+I+4jMwoja4lKyzuN7L2JenFq9V3UByOWHKVtnGSkBWep0o9iEdCn
6GlHAuOCTJs3Q8MYV51Tuoe+d/UOxrWyzFgxUZs4Cte+ZnA75d0iCOS3ieRQrfwxf0gq5GbuHeJ1
augM5Q4lAdUXoNRJ5TvFvYyKsjUQ2oUMWgR69n4TS8F2THVwzcgKB3nZYFqucSNo+mbU7acHggi1
GYw9ViK9l+1KCFGlYiyi0diUkXJojAF5hOT2HW9c+e2DJ9c981iq3XujN8hN7DeLGPe6gEKXpW5a
05pZEOVFzQYJiQ16RIE2Pu6iZUYZYAzZRkE2P4E6vsM9XqtFsOL233rY9wQp3LpEiuwtZfGM7Cv1
f+G4OqF29HxW2ex44+6Qc4WV3kdlidUs8/v//2TDJ3dfCl99dCoJPhSHOj1BK3AknhxJkPnmz9pS
VMDKp+bf7GGpshGauVwlzBdIM1MRumFJpAt4I44o5h64whU4Q7ukqFyJsq9nnB20zAr/xnEVhx9N
fhaJsjTYSyCm2+qoJ1W0KCOhlci22GoodHCy8lcQr60ey+Lp8SNY0XdfnwLza0xeqvJbTgGZdpQw
jPZaPjkNsiUd13KUy0XT/ib9TxY/su7GwBUmm7BWA0POFVy+BpCjh0ZE/uio5CLzCY5C7p5RTObG
JkZ4Tk/q2f8EUkN/eDMYfE1RiUn3bMrbiq8l55chione+pNdb6r/evzDVC0DD77wWubFxkOAMtwv
rp16rfRTpF/R/wVsmOx/nOed1pyzLkKEcJOtfwJkmDJp5CmDTjXcIjuGHvJGHxPDvyq/+9arUL7K
pqdsBLPFeRTwaQMiXCVW/RUFGpqNQ4YeTn7zleqdHbbjVeDin2YOgbI/Tc0/fpehMhZNciAMcJFC
Ru+wOr8ZFIkD+9zoR+3fZZ/15n4etptfQfdb59c+/PlfU4gcl/BWmU3ImO8hGNmgpij44AZThiT2
V1s+A2qYWProauTP/VdEq6Y1p6AgwOxWchBn+BFVxvfCrmiiARoUEGv1rUZySIRYjrwy4AHBzmfB
kNfPafj1THNXs8HQEan0hc+sdPDQmV3x53HGQ13gfu+IrsgtVx11B1DMpCRftjYvaqx8P9JlzmI0
XNxVKq0UIFw2jQYnmRbup2ntzXIvZp0M2pvXXvA+hm+9/ddH7qjhng9Y+vlotEyFiFEW0Pp9yh56
/2+iwWnVnZ3hRsMBuE2LCkor1oNR3dvDrLfDVvarmFvi1QbjR+JGM8tlO24lZXJylEbsNef23rJJ
AuyIRGRXY/Hmz1VjtavTj4GLx2DESpBPwIS3oe6QCmBwVPshMBTWf46JMZA4imWDTt+UPFeL5U3C
H4/qHH85fyEbHrl3ion7WuMwHIEWcGYZY+f0pn/oVZmESHaCCeshkhRo9EjjJVahh/G8yrRTNfzW
CdxEOg2XGRvXP9v0zNsp4Ig0GuBet9mj7QV/jQcTQy2xfbOj+uzrfll14dFPcHC3vwjxF3J1InvL
sw6FjdQnuxn+LVbvFvxgfq+JmsMKnkSNv0V9uyhQfeWIp2TlnzJ9heLIH8xv7UcoseIjQ9aMxRuT
rDHeKuY3U52Rmm/6GCAlnAcmtzaUvTrvCKApAbWhek+RSDLHDjnS7YRIRw6vMP5miYKi7GHsKcz9
2l6EkEq0ieV+TZhRbTpDZKPzogWA5q43t6L589R7yGclRvZZMR/ZMwoRPeOHM0yNShN9CjCPipVp
wbTYZ5PkB68CPVFboKkjJUhlcKJArvrns9YBvI/XgVlKe6mGk5Kdc9TvhbIV0SfrPnAjKIBZ3opw
cvg6a3Y2IXpwmwmH3fn7tpadYPwYOYPZzg3EW+Wah3fdQFsdLBKs7n2WvCFYXgoy6QgLqJG+KHu9
+7E9nD+4SXusomCc4K0yh7WpvtM9/5KYbQfcRe0tGvaQCnWbkL/PYTwoQOz88GgwQM3kLz2nz9/E
4S0W+iLQNlBnUCxTdTJyCJUHh0sWngrIIfNj3clX6UV+PB/Pd8NPNNlglXhmKlBtOfcDOnr7YZYc
/hmPNiqz4JPen7Ii6sDTrDp9zarfb0+t4RDLDD8m0Zd4pzUbNSaRBA+eSyl+n6wvS/pBysrsYuB2
YnsbfXrBJcXTGSxxQXlZ62gwM6V7jfe7y4VjsXkmLGmZlBKVKZoPWIWoDfGh22CkvMX0nagvxpyC
dfEcPv7uMeqELu4o5FYz1jIA/a16wdjPNdk0mRkO+SFa4BfC4KIBt6EPIaEA4noHwhP/Mmi82B/X
RdmQGjDXb+oyxEbElqgVx6E+9ipk3buU37NhQoY4uMMsrCc3pnFF0mBEIW8iyEmlErgSsIL3yZ6N
E72I/1Gr9y68hNEuK5YSF1Q7D8mRdk1vhDsxyTLNd9uv1tZsBvFtTLOkyOhPEm6pus3xc5atZktg
qAz2ObXtABPz3jOwRunBhSQAht5AUHrGKiSvsKbgbQoQC9Haz/OeGg5YxHNl+6f/iDqv5biZNIk+
ESIKHrht79ndZNPoBkEn2IIvuKffA+3uzMX0iJT4S2wCqKr8Mk+SCzPd51r/ZHS/9M16mw7+ups/
i1FZ86EqHwqMdDHo142d7ybxkLnC4UUnHoTUkmch7OvyrfVoz8ViwxuKJu/flTneJOn9Kn+M3t8Q
uD52BvuemsZ3w54J9P0vU/D78GZYh9z98WYWakSLnMvjzFvEyZfii1VMNJC/rQzgDqQLFkMiDpjT
fQtkXCA2ldq72sliKanB9eRPDnxs+ZORECDcZkdPHAbxfZoMWx16riV+SRuggsLlCZvmVvA8GYNv
xpyJ61OF2yyGeYCUnr3qT9Ofs/EbIye70Kck5EHABgnwzWrk/9ukespHSH3EbUFshsxQX4R59WZs
qNSWhbaHT08EeDMyLNZ+bBZQgflI0yxUyXBZOHBBBKZ5CTF6QIbCwcooaUJfSPOHPz2c4b3lLCnn
R7T+TKKcMAzqr8m8ZY60bPvoSgjDi78Di5atv4OBwUGTu0h8Oaglpf8xZABzeCAKTI/w8ecDI+qA
+xFwK5j2HxH8YgvMrK1mHS2KbSdDLjKLQow5RTahfvusDzUFa/5vm7wA7GbFhru07qpnz84OtfUn
NkDaB38TWTP2fxHeiWQXTq/OxCQpCRhgBXU5Wbjezu62k9I2dcioPrs52u8Yvwoy8nnykjEmcigA
SmgzxCs48BDAjFdUrzpfao6zaTPeOQpxhAbFAvXjqEckTOhBRbPfq+jXJdZVe9DrGGxZMaJmoq7K
YjjH7dm9hCy6YXl3Z2HwoLrPmg441N51BD1FHnrzSFAz6Hdhf7btP0Y5L1SfcdZwSmClomun35XR
iR4Wyiiq7i6nBwZu6m9sHLJWzZbsZmV4PnOxbqjrCsh8pOqOTi7yNXXjFW4OE0OQP66GllkA8Aaq
Atg0jtYW144qSV31bHN2ev9aFAwlUOny9Ca6W5og/rXj3qZ31ePMO0cYawJtJss4OY9ujeE6/2nJ
avmfrv9ERxw2Cst6TjyijZjWkvfOEOhf6Yo9Zc1SwyaiweQzae9QA1wf6lN2L9vfwQ655plLwXcl
CWsP9zb9a3pvwQR0svkl/VcGV4ufRNMf6/yq/+nwQxGLFiz0XfZXoAQr+WGYP3p4HjgDWvrfnIbv
Xv9R/j3W9nH0ymOImE0MQGmijtRgxZbGpqciN0mf4/mQVGLzYbEenJVVH3ConLtWonqSafUx+NLz
4BFjQwjjkdbQNy3bTzBy+wb2W84OLKdLPDt5n3rz7GCOK5ng9gMs4CeUtZosXxgFoIQS2Bn4YEE1
25c54IDfnF6YhYv7ADTBLo5sIoHRKgSFjuxoscBPPCAt/C8mOzOv/xg47ksG815cnmwe1Ka1n6Ws
IDTJy1RgunC9HEO51c2r7ezw8et0YdCVYz2hX5L+xnaCTmqan5ymFu1XKlOKpThfp0fNcw4u6NSA
+RfoK+tJH2kP6UB04KhhBWEuoh8dtG4GwKX/wtY9t85GdK3VPEWj+y38KLS7W+wKVMwZPu8RGBkt
LI33xrwU+WfS8fD59ow3k9Uj5z/Xnm3aXeSJKVOKTyS5/JJoR4+v6RHHpRssDZ4VbKZb7GIjD96g
fQnsL+YhtvMiGRKVs3WBrKoIfgjyOAQobUGGhAjCwB+8UpIo2mylIxjV+mOY7sz3qVN84lGeaJTX
LkkVE9VjZ+u8dM6t93/K7ifvfxvtp+CZ4wanqbkYnHEzhtI0SHXpKevema01GjizY9GtWMLDhuPe
M/atrHyu07lEk9M2G90t4262PiYTb8vkfQC5bpZrnTY5f7izcQWtAKDgo3MReL8UKMi2+zX7YD0S
CsVaobMN07T3ySXMz60HQ3+Jyzar3pz2w+a451twdWehgG8pKQ+aeyvp3kF8xjqyC6kiwpaRzd/n
gUAHNkw3+hD+a+69ELTex8TpimJ6D9QHPPIhvMYT5bg0WTMAingszNG9UZ3L8W4Y/IXkYspgl5pv
7HoTm2Wi4zakAB1v1xQcOdUqiG8t/9LS5lxKnEn95izB2qkAFdF+1jzP0+5l1ks97adO313cDDWb
K7UbUcAG6xx3GNiPU3pWw7tN6Zp9GBCctPLZvJdA3DMnec6q5yHnvctT5OiFzNFnvK94IscGupMB
ZeceUN2Km/luGyeZHqJuQcpNhQen7XAmniQ3WRpQuq0fPfK81Opya+FiXMes7x0kFNDxnNcK66KV
6yl7DwD0NU92/+0bXB/Ym9yW/Xj8qhm7MPgd1Udgwf4q1+ylWzJRI1Qfa1VPXxYHfN40MbwbqGEC
/lKSgjeelhO5+Hl37HEmC1Ki2CW3NjZT5GnEfo5VC8s7S3mfm57AUvAjjLy9As2pb/r2C3ta2q8t
9iQy+G2SVcVV4KJSvg7qMrAfHtgrd7z1KM0Gy2nEHVpEy5z7IxmA0jEVxRVecHBLEirsqudaGX9C
vBApEwC/wuprjMuKy9jheyLjg0AYxdEMM0dsocKofwuAo2L2qHGQZdHGTOXVTmjYQ5GG2WOP/OM/
Xf0D2MlKuQ+BgGKU9tJdh/7fko2P/zeckEbZeGgzGffTt3dRdhu6H8nlm/KnVa+f4gi6PZPXUoF3
UvRooSSPYldKnTAn1fAhS0CFE8C4SQTbmCl1nv0W/Ls6BTrgyZyIWfC/euZUuh1IB2ZRDPVLvbjl
+FZgAcYpAzq7kC9ajLiLlkzhxQL9vAyPfvrHQiXCV8ZygIuWNY0DWVOC2cW9r24xNmAg6ueJ9QLi
JlZNo6Vek64jcksdeFtI40NEcK3rtjVhcptbSIwgo7ALwbAeYjaKn8pf5xq45Q2lB+OwYtrvMxq2
9QfzowXRokzqK1f/cri/EnLijcdYpv2TMK3wem7C2McuVm4c5W7m3lLIYIPS3mn624Uj05WqWyWU
x+QF8x/j0/uQ7nOBMVX351ivtp7P8wOHd9ruhxtpzOLPWF+yAPjHPK7VSRaEzIY3WN3c8KOuz9wH
bHTdloISNqqkoh65dZ9ckPaYSelVqIBLkEUYiVFnh3x8dlyaUatoXWMNTsqXmgoWPUcLsTYixJRe
wi4/8kZisz9mQ7fRgY35hg5cXzM/2rriIX6NelSrgt1WLfCZaYioHkI5EZHypSmjd/Kims7wufHb
H9FxNGUTmJg0gWA+TmoiPgXJMxDKLc+d2uzP7OZkbm8yP2dIy73vsStNyQrUeY8GoR6ifLish+18
vsso8oA9i/GaLra1qSDvd9HZcEFPGM+qrOCE6TsTbyFy5I6Dxxw37rfoo4N60CVCwplIdRu/hJG7
LBhEKfOtVx/uSFwMCzRKDFAsJv/Uw7XjHS1PStScvAXOgFHe+u0UW+Wqr2hutWebVWcBynLJBMPj
oO3HT8j0Eq7ki/nH1ZwgYnbiGcghL0BLjveawkbNhirrbW9dt3wADfynCjomDmjDqkjvDbbJMDWf
vTkyrNGRVxfeOmLnnwGzU3nxHkEfGgKWsLE8ZVmwN36IcrKKtHCfaYMIILRIZ2MSqK69aifyattm
Lb505uZRuGLksEzYxJlBcIrhyQ3N37LG/DSPn1hBGsRsLVEfOiNwg4W6PHo8gPM3pgPDeAcMwmDI
0r5jajDpF/zS0HxG/aR5F7cHE7chE4dhtjkP4ZrFHTlq67YoQDGV7awEtI3Np1meCUvvh8akkE03
R/Qdc8fB3GEIl8us2YUGwTQ2THRppCwa5rWncjHYW5IWbBL8hKDPqO/qUfyizqDzQD6cymdkbnRx
hFQnvOsMdh04IZs22SUJ5cP8vVeubMVhPIubd2kwamV8SxBTFg8bsgEzKGp8oGhTaoE+VGkt5bSf
tNUN8+OZu34ELTTcpfeaqNeM8x5dsEBO7nnQnKbEMTnsxtbh36+wEwKDYY5ICrLiIS6GR2TX1sFX
vnX49ytJpySrcll1Bzz3jdCMg01LA9v5cjAPXpiyjWd3pSsSH/9ehlJ7FA14yMyG6grsj0RSiWiE
w6Vlz5KV8/rJg5Zx99Q/Ute+NrB6NqWNYxnS4qMOh/Kpsg1jnweE0Sx4G5fSN76xoNi7BPPKysl6
7aHIw1g+doA+dnveHOc1VMzhg6KI7hnrcjmpZ7dDlWkcjkuFBSJd1DQseVMqMDQPBZAG9vJmU/0p
RPwyRWFE6gmLAdZ/Z6eVMJQ8j2W6a2itbhKr3rCfISUODjmm4uRuj1Oy7OCcQWXJwp2Tk8CUNRYZ
UTe4hjSglUNY3RyToxwOqI3Uw/YUOu0xCCkSn5J2fFBLRCdHgEeNvVO4jKtWPHonjam51Vzy8T7F
q95jSEgM8XsWQyxBLR44w01fTcW11JhCTK2BY09nbFIPUB96QRqyZtYCMRIqS2mRRo3May0a8+rb
ACSA3xq7wI93NqLNYhxTC7Y61EvotF+RS1VJ/u+jUqYXh5JuxBch0SFHInsXTh+aWLR8lyvRWn+7
GaDQVIN81hsfHGsnnwpp9TgAGQrZoZ4+D5adIQQNOwvy00JmdHLlRD+3mWzqlRw3hW95d3eyenZi
XPFdBtRNp25Dlm158huSpn1IFZUqLIbmlXYrhkG8VUONT5IhcgA/otNb1lYvIg2st9Z5tEzrDD4P
SmXWfkbzp7D1PGqIeCu+6U94AtZ5ULYJUJlfoWHTJel51MUbOHMFAhuRe0ykMWCaqYI99J+XTBfi
PJ8liznDaTbauz6E4uzNuyHp4aaY5g8jvbT35NJPcW9M58ZERpSCSE3GTH+EF1N8TkUFNLm2xnPU
8OJXUMizFGE/ZctIja1/TG0nBtIU/5HYXWmFbuO54KQkQ87pfhUSLvj3lUGlxnPQx/uhwTMcl85w
HssGtz/ZwVLDlxxIhyFomY7nSc70YHkoZUbhcuPR12z33OxJ+hBG0ptLzE2FR2r13x/49zLlIlyZ
A4bZHpJ4NBWPUgCkpOSILbFGuc6gxfAPNc6+BZbYg0N2HFeErzOzX5WaUvd8frHiTO5MqhsCl+dj
XTcJfMPIRb4dvkyTZ3U4WNnBSdvfPgqCo0xJSNOtvXF8nGMlWHE4UvMxQOAEUXH5zNtYsbY7YmPB
+d0mic3MRnbdudGCve61wR7Bujk36RD+G/ulfsiUYqpTLpayhQnJC+duHUKHia8nSM4u7nV4ktje
nD7FQj2xJQucXyPK2guixbKxrGjV8jNYmhXV4PC11s3kfstQfw1aQlNaKN5dy+5oShi/fN95mVRa
7U3L6neOyH7NJjafjBxit2xwFLTNui/Yww2m8YTDucwiFrEcwE/a6Ku2KEYWh/Kgt2Z2NJzhlLn2
PXPF3kpxpeg+JpMqVBp8g+yIkzZ7xjKPwRY779afkmgngXMo6bs/MTSp2GB2HuBga/WKBkrf/k35
bGFJ4yIZLwm33DqVARNzfJWq1u9jBDCyqpylk8f+mSVeDhPfQ5eV25j+nToZAs7pgdyy/POlWUXh
aw0yt5kGSil1AHYgKturCBqY1611qTPYS30o0CVsVFqzFBx5yH7SCQ85av4U4c/2qsc8tDXOD0S+
Gc/2jLTUlDeMzgUoND+G2NVMwIznPJbfg7AFDtNxTTdBxKdBoixxDbqrmOfppbeXICz0nW3374OV
NxfV+vUlNOT34I/Nzhpplk3KgYeXYHXlt7p4qi94g08DDF1hh+Eu6jzkzjw3kYiJ/8WTqMDgUiZn
5DzBqiHor3Ss/hRWRbhDGM2piPXh6qQNW2/3p3Sz4JP4DwEHvmM/jvbk9PLrvxcz5vzkRuWIsJf9
aD2THA4u4iyxZR3ZJr60jDFWpgQGpkeyuxq+o8jzTPrSmQHDHYOGgBjjqs/HEH4AAJ6qEtHaMoZh
l3P3kWtp6puRpfFl7nhvtCrcs5I3C6fxk1uIQDVWKb16fmIdhCc/s774MkwJ37VbeDrVXgrYKdRi
5uNBHpxkwXvdxFTq1TZRu1x7w+5ZLlsNNmSk8Z/tOu+g1YFxqqrAeSri/jUlIGYV4MdEyaXZ5W+l
7ojrADlGq6Zx4VmmscYADayZLM5KpiAdxox7zh2r+mBzJl+EIh5pUp/9A0pQxubRQRhyR6zcqhNP
ys4YnmYk2PK8bPeQA4HGeAlXFFTIxZiM1Wfh6F9jxDdT+kG/KjJRHQmqgMTx/XDpknneEB8oV1Hl
ugtP1emRTFJ6NBVcBbOzKD7gWSv9djhGsinXeYyV263H/pgHHvO3GqV1/qirEgn7zZQ4GamtIQPc
ndwx53LRGyYtHR4R2cX+So8xrQa6+aGjh8k+Gk6YFEE29Rw8GZuYn7YR4IfR8QO0DewMiH3NrAj4
ZsM/1Db6OyfHe8PMuhsG9VUGI2a7QtBSMRawkaIs2rKlE0ujphUqYn62xeqymkyz+qhDPNdmWpPz
9fEYG1QwrTSvtp5G3d31E1yrPGvIWQfe3A2/LVTj7DUPfVmj6MnR+JFrCU4Umyg5dpiWyXDAHMyG
NJdl3t6tjY6Ajv4iOzmuhRv/DXyiFp0Vr+N5cNvaZUyIiyrM0gDMawbXhGmRH2MoN7Iuv4W+P0JK
oxERfSvzzeGop/5tdAPrWCMV3ZxQJ38xX8EiaN2rjBe60zBIAtKYReqFFnCSvKAOfKgVXIPv+N+6
Mzuh+qVGF2XTwlE3qMg+V13zMpdVZ6GDw4dQy8XOjALdFq1AWGhEIebPNNIIvTLfvJOF4gjModvF
4/OBcRc1J5fvoZ86BP7MVaGZ+TlP4DCVht98sTwCKD9MjhNdaJ79HkLc+vDkctoem4yFcSYumjME
Y8q+fWJHtTUb0TyRbAaF3Gaa5bgLui5bhYF4CW2jeBoDeZtq9dYpgyRN2FMl4xqvIhLdo6lktu0N
/TuPamMFFSG8R/rEI31uDpo0dZOdVd8cRZIUU/SzqT5bCuTvKeUyJO0m3pGwgaqZweWI6+famvkD
Y/HVubV3CtLmM+zEeGBLTPMdewWkOOuVVSXhlO02QM2C56oJ3IXeVKQeUfa0LAnewo4zthFHJuM/
xTC4Me1XQ54zFbFFRPbmjaALnKcLmcl+1tVEsa0sG1JqUHT3CSN/0U4uaSMfGq7RqlWrYS1RXVYf
ncq+2HoPbQFTxiada+VCwPb//7KtSgDeYV/iAYqa6GpnAQMSGQFENemkNCobIXV+jga8yWertYjs
PidRN5wcO6N/CKEgGfN4w5O3vrL9rhB2kWrKrvgiHoVKMH++mF+E75p7Jpo/eZNx7nP8z8lOw2Pj
utrh30uqggDwHaPHf79hVmpJX+itaRrghH03r9WANGhTSpeRn3uHMdRckirdI6lUv2GTERxG5bCH
i0+13xhAaeo223gwMbq+9g+BiP7ajamvWbb8gxP9qSYn2Xc4c+aP//syBKXEJtcYBx80AOIOpQ2W
3mFIHNRN+DUFvTrugInZBvHKhWfQpAGOOlzAv0lm7MR57LSavVMTrdj/2mzWNnJybm5mufvJoVrK
phN2psyMO21AIMfEwk3fCwQ/SVYKIMu0SSrqQwb6YUu6Kpb23OoSdD3aupl+hhnw1EDl1soQxMu7
SrNPlU310ZBabHd6rooQ9NxkW92TIQ3jGPZcu61ubhpvwBBg4agLOGcdfB37TJjAVB3Clwh+Uh9Y
1VOphltq8bwJoBFs45JzsK0wemQhHiY94kaibzu29H2hW6+FzGfcuzEhOYBMcHrmppC7SAItGosZ
Z5zlf+ukGg99mKqV7oKjcCyIE322U2mEf6cUdAwhC6knoUoe2aVlrwY97repNubEgLXuFMU0Y7mB
k2xEH1aPFApxlFrhuq0EaCnPb3eOZZNz7SSknzzMttNaWDR2VMmnMAP/VEbTi+2YcplbNTlN9s2L
BpWcSioUVD/dJ2ExvM67jcRsWvaW7ADznOgH3TXGORSOeRKOZApLOkoXKgGKGKttxQFJ8ZN4LQI3
3AkU7GXdtilC6GS8Sr06Uldhv4dEyx2dR8nk94rIpuoPUEATDr/rtOrJbEmvOIgkPGcBOdBEYJgm
MZYytG9fQzOpX8UgXh2/BaxvRf1RVZ1+bjhVMdOK7r7N31A1I1f71H7X2lsc1je818EurtiPpAq3
gKPkwEk6i05RdojxlZHUjygxiCdgzw4PQ9WVv3YJcTjrNipxMYfTZI3hXkFLNCQg+rxCp0CMniqo
NDEZ287BmRa6lvZDdRry4sSiFilsDcw3+CFHHBDFcOnsDhSG23ZPTp4BbK3Tu2UNzjWzLMpLBpwj
4HDdq8c0YYL1BDPiNnCt0pOR1iu9gXRQamSDgt6pCO2TWqqg7+lxgn01yStUNDnCTzQfTV/SQZa6
ydlm48vma7a6GVZ6jqkqgDQN3qUlTIu/BgEtNUOqF0ZASZXjS/ronvLSnW6B4W9Flg7LdorLnUsc
YxX5cYlK5jXbOsJRNCb1KfAUEVYFnimg97aP85dpAkQnbFBMOff+qXbfXCMwwLXhbmx0CRamxT7J
VaIjcDS3QA499fAkKHJjOHZWwXgfhAOJzMlfVk6dvvgNqwZ31CXXe5DRBgquyvFOGD4WzSir6QEz
seEn9FBt7DDR1npJ5FIT6WceR+N5SCBEhgaldZWij1k6AGX6lRO7xl3pFvlw7HNtl8RXW2AOVgVN
UyIL5TnltL6J/RZRSZ/yYyoo+e4h/8TzC2PhqaeUZvKEv8I6726bUf9wjBwO+fxCzYo8j3HIRqDB
VSZaYA1OPzLL8OJVHTU8KU0qHkbN3OfMDsrJIT2dDP/3ArXF2dv0Ihmu6R+HnnP7vxcwX7gYjJAU
XT03/2RYcxzX+98XP6bpzuIxgBSUNIu+7Yud6zXnqKOTg4EWM0rZhLSW8KKb2iW1NBqY0uC9ddPd
NAqGsvgrTn3uiC3M1ne3U7h7RIE6LGKm5RPIA2pEDdbYoPoa5o+GNgdWS5CZvQtf6jUTCcWuFRt3
QlsYowAqnI3OaXn+eDPmF2LveJUMxmsGhjt/MMXt34v654ZN2EyrhnEUZmp91+iFOKSu8ZslNPYp
jcafzLGHQxeyHXTN0gMD2lp7ENjMOdm97ytJWkFFyv5OqZLnALXqqt58sydOZeRNygWzHkCKtKue
3QDUJbvkeF16JpR+81fFff7tNeE3zMALW7HgoijCcYHLs0SjvQqsKOgTf1sY83bpqL3jkU0OHc/e
qQxBzE02U5LRDzA4agNwyO8K7Y+vkPxtalpkDMR0TCkd0mLX3PpDhWY3lRqqYXBEcKbazA9hldvg
/KtKEi1nLDV2jvnCMIdUZOHfemEBOpHRdDXpvypy3QWc6woOI8+97saPIBWLRA/pFmgvCmbNJqhs
Gq5UamJ7sLSFbGS/mUqn3/QR0VertZFYvBneNOjJG01i0Hey9wRBQPfNt7QbWSuDmT+QYhaGGJ22
qX5zgtFZ157+NClwekYyGhtNr+Sldviuu+q11kgRo7djAcAWQXKV/F0KiUkiUkBSIS1WI+FoTbxj
XCaPPnmVSlyhzbd/yjZlkj7V2aU1boZ8l6lPCKpNi6uCpFj0aLohfSOPdmR20nI5dxqjJBPEtxF3
OFzLkqolP6sPtXrKbafd5XbfHVSNdcaT5rqT0FD5xh9+7317mppOve+jsVa6XHIOd5H40rvd54Cc
40RcShd+djS6b3bDaLay3PFUmIpgVeP+5rpl3IZebFi/SB/XHEliqqVLkofnfEL2zxhtMlk7Gu4E
CSPOF5FuXhJHVoRLWGcRUEAJaziWeofpSjaJbE/yDQFJi0lw5eg0wsWJ2VBDSY/ZQwY2faoZHvSp
mpgzYhE3dEJuCDzP0BSOri+aSyWSDNBKF2ODRn52vvqEwa9uZ/cQXs176snXVgKNSKvGXZNBnQEn
BDu6amDYTMpvMWBSZLJI4jzMxC4tY/PQZ/6ffqgAmBrB2uE+ImYR0ZhJWIE5dHuRkJJp9kFYRXbv
z5AeQbbp6OGyDL/sofk2Cle7mdYzYbHoQLgccAeM5sF+Kw0g+CTb+61uQLe2on2fUJpgdEG7Rolk
GpAZSyP2R5QKGx+7tLbKovWsE4y8HK1N16iN1OfqCRc9VT1QnrSz0lHtkZpJC82u/JwUqeUl4zuu
LBrfBD9x6jc3qsGtPfnua+cWs3ncZmyfgy4vXMNiSNlTZo85faWJKHgykm5rQkztZgoo4mqw8mK3
vmU93pE+w9kS5lgiBpOTnOOcIyurkEw477HVa7aJIZL1QPYaVkVyxhVLMQA7wSmFnOx7HCLtQuc2
MAsKRDH3ja7NE6ocxM6MIYVI0MxRlPk4FLqjrbx+J/ri1Fb6lTMbntnursi474g6I48YJ6K9yBc5
BYR2j+dyUnggg8x1Liraxh7esNKrLkHKv6Vri7Ohi5+Infcq6HIT7gicI03rblg99L3PDuMlj/zd
gG++rrTkWqIurDyFOa7vqAAcKIvujJhgGA3161hT+jqcsKJLQvqborbsnd2jIMQqPRDyyBDdib1X
zFpB+WvMXZJvrJj1o4w5SOUwF1jH6KEomByLjmi1q2HCUhrNCqVTYp6nSANfa68Omm2hFLZ40ez8
JUNEE3QsvDSDT2ZKSylcYS9AF63L8RLwkWdqdL/k66yHs6GlEwmzXF4TfXIvWmvfefaOn4P2KzgG
4Duro8sMJysHgh8SQ3VpRT+eiUbixP2naqf2YGvUTDCUlwejp44dUavdxWj5m5KEWSjfSwP8ihZm
NmZr2jLsAqzSWHRLkcaCh5O/5bTzZmjUQnl4cXCo/OajYfFWQZ20Dcrw2haiqaIOPWRwXgfsMJXD
3t92vHzhaon+wsq6L+LwrOmddem74kljanAEqa8kfgMhnbd4YJGyekliUmelI4KNpa8tH8WYfxZj
fWi7ItkOo/sAV+cdQgFWXfPYK5X/LjjtEZDItRM6VIJwJFPPIB5ctOOiadEbQi9Ach36Ru08q9ZP
EZ1HGLPn7Ovsw2Z2y598ghA+WOKzGb3gkPeZdmBm8TqWUHcERM6jp43j2gr5trTQnjZg2u5lwSnc
HFEnRytm9xQX+h5MMN30BMUHwmFm2UtWR7c8o/7A7GzOVk4jdoWB4JwbM0ZTp/0TOqp3msbpkwsW
U4WsUbxyQkrwq5Jm2Xo+1sXqUZZTcjba4pk2HT9nbiowSRZ29pAJUNSsSHhiFvBpo1Y/JIlKt05L
bsGYKvpgNW0Z/bECtznRKyiNaeK8BamS5g9TiT2eKSGsV5ER+ApCdTFizJjNpK7U30r22b9xYa60
rn1RbW+dQwp0O0WmaRrv9oQTL5EZmdgenkxVfWGPqEmxhh+u0ZrHRjXMOWktmFxbUrlkfieOcBiF
F0feq2g1Fk31HmI7xo5/tk1z+NBbLsIJ6Qzg4sfgG/3SD9i3ggPaseStlOk3J86N5GTrNd88Ydre
YK4cG7soJDrplcFjAooX5HAZBMYYQgwm+c58ejYzDupcXrlM7D2sWYWex5aOTG1PBL7tMYgg5HKW
fo9JCu51Su2Jbq8lwImV2wIBqHpvm7aAVYhAnkIfg3TZ+uUy05KQ0PO0IZPIEbqPA5pidUCEMPQ6
UuNdxR6L/R9eQGibRdCeq7F9NgzyeWU485h9ljzZ+4fSbnYNHlQaa61XIqWYt80o23eu99SFHm3n
BMJz18R9NHEG6IC+WOy+s8I/s8/5rvupY4aeHuuGB3yVNHcniAmS2TPqJfR/ZafFS49aWiHtdNvF
8sgMtHzKWrabU1OQp8HYp9sv8dB/j9Ha36qTOg1at3OzznwhfLQCxA9KxtcxJuse0yqeT8ixPKHl
Sq9Et2WgQ7aqzuFvmwV+cKXccx2WryIhtp5PPgU4VgANm9ABQ8pkxRaHdIJpXjqPtwlGJCDcGtku
qVzUQReXUxG7aF6cepBadGoNUJM6O+CGcU26O0bwgquAMQAjWMIBK6Ca9ejvB0oNUox8bHKzzUAt
y9qPAj7dpeugzY9OV5G2HMZx62Lsrn0aPalWfO7JJj1Bmt8VVvQ3rmmV5my7zhxxU31LbicespPN
+HQZd5hU6sC+1e6CG56DJ/6AxdCqTaLV725qsP+aPX+V4OaTnxMukHEbfU9YcI4WsM1VfIcsYRMc
/ENPDsIH27BJJ+EUF3Q0ez3aDnAKxYia5HbFYPe57B6e/loWr/zo+/IchWcascNmn7RMgu/koDUy
KPJHUo1JTZPPWQmRei40SSe2B2i8Dvg9t50JEiTIwuP88B825bAf5bnKrDVl34W5LluaS7Hurez2
1BdPVXWD0s+xHZ8boi6hRcpr7exvJH9HzMHVV2L+cQCwL125WBQ3Z4nbjMQPQhvrMaC1mEMtWky9
JMBE21GIN36dooUgmI17Qo4Kmzwzd+MJiK/vXqaB0OK18J+m4uKfA2c3OoQftjiIXLknHBEMW9JW
PA1opUPIsbG3j0sYX2my6ocD9cOT/oIDEGkTjERDPB9V113kO8YR9brXNqXFgW1Nt4vhIbRvfHxz
Vwp7lMetT22ifE51Pma4t3cH6IqnKb221rNPaBlCBQYEBDU6IO7G28yl3vEe+zcgOmJXHaHB4mF+
mtFlx2SXkjVlKmux7TxhgSrPxXPHZpECq2KpvoYtlNVflJK62KCUyEX/FXKOtf6HozPbbRXbougX
IdE3r/TYuE//YiXOCT2YHvz1NVy6ylWpKnEcDHuvvdacY2JaQjpNKQcxIFheVZ/zEWugzub/CIF0
icNGRPdNBDzYuzdAw9UvspDVHjxAFkbHuDGkI8WFZx7AtU+Wi7Cwy9s1tqtr4d9BNKEJUz1ARHwu
dBOqKOm91w2zF1d0J4/t9gO+dPqWvilBugfQ7LKBiof0zfgidSiJrMklFWoj7NK9sHrkPbbDpqa9
xbsRMfTYLJGPjc4uSiTrVxYPkOTxQp2ul8lw02+6SzyK/PAbPIa/9E29GDvcH+oBd9RQ0SB3+e6U
BG5bLp3h7+G0aNIQn33xXIs3HM9Qorq/9SN7UZ6aVj+LCrgUfvpHAdbcEAO1N0zCO/lQxdLGSp0H
27drXrKYy6F9ITVfj6DuMLV0VAgbFKDyfVdaFwbP9vpB25F0gr73ngG4XrcDK3GjAcBl07J33hdX
skbD4lSvePNw3VI4jM9vyBREVsy10AIgYoOogOEOBuF8AoVhfYmI49sPq4JkYTOFWZ3hDcLK7C46
BZt9StlxUScnYW3GSbtJrvCGvZpxR5cfQTH8EtdzHqe/sTxZk7eQkPO3SqQnsGXDOHFHBwAe5+OE
TIraGYejkB4leX+t9oPPnXheA+K4DvOGEYnNzeg/LvcP8teuO3LqSBzNo+UDZW2oBnIwfBLqpbmj
Ldp/WsREiyS7zv8/v2wjRdKRu9NXfmmCOon7S9Yp2dZI1l3sRUe4Di6kdccic312JhcUhl8QaRML
ZNGWAXzmT3QyTrlLg6tXuNgJHeBapPWBkPOEWHuRLs8z6Y/mKja6nc3oKGT7Pt9LufslRtFrwwmz
4VE66nt1X/0QmYAfPVrJWvCIiPLXzfVL3MgBl95encrumEfL0UOgdHWIdFs4bGKbJS29/hBPxgWP
iUiu4kb6RX67q96JKjbP0uefcoRA8C5kQWmQ47olcxO6pfbytOEdr6mfv5pn5UhVnbjiu+COWzyd
2yt/Ko28LVEInxo//4rF0DVrDj/HdjheO8QIn0350civmrRdhAWFb/xIQj4susjj7pmIGrcH/ZBv
ZkwdWysjFwLVO+J40LsUJWwcTv38trLY9wcBZ64En4RLL5Jbj3IxR92e3TfA5Vs6yxMiAx+mGSPp
xDwB1bKnnv+C6L9nkt6TVrPiWR4Ow7RLBpSYoQw4Lac3mv6re39uUlcqjtB9LWTu9Vma6eq5DEUZ
CY89obMeYxHZr+L0bXUF14i0X+aOhwIbYmR9ilvwXPBwGJaiP1nhEvoMxiP4doHmdLvGU3eMW9FT
9WH9b/zp/o0vzTsWbS4owpIeLOwU6h4K4r/qr9/okDZ/8Dcj4JS8iZHrUQ3rnc7FR0UwQZfxEL32
2i7JSNkEmPSi4jom0x76dcSyKXkLWWEZeeV2s8UPYtKgxvhmWyEVuvaCT9X8IZ1h2WGa53sEZV8v
m7vhqRz9oCuqAY0FPryOSuagaXDauIsCo3CBW2n5r9h8zPJ5Rbq+N9KPnP68HAgBIctIyZRsQxfm
DhyhhQKCClirMKxx7JC4pDYcjk9Z9kwANFABjUBf/Xsw/+SU4K2HobAkusFNv4x/CCkAEAL/zJ8d
MPySAGJ9CYvSbHOuauYjcRT6B8exQwqwCLaXG9ODBtxjt+xyaYBgAUhDr8T11wCyhqxTonXApsj+
pPDkIkMjPWjQnVZ7e4KFRuI6cRXMNFfDa/eyLFEh2+OIWimo8MHLZCAdpcWZWM3YcRENoAtlpyDa
IwVdgG8V0F7iMRR7DrbBH0uM8vbguYne5OMxyvPMhTVZFGFaubQPSzSLxrms3hvrZySuOUlwnn0v
9V/2RAGK6Ew1LO0yMWRfYxeNY3B/gIN12s+7CQXLl0hRkdyV3HU5WEyX0KrlTo9w3j6t14QF5J+V
tltJvBuUi8n2rtq98JkUsP4gT9rIfIXJU+nFkFVfh9Jw6Lf9FWQXU/wzA/208JJ7ZJonyrv1PeGz
hrRmE1lpUDqTiuE20Kpp3sG0S9lqmU5GZv6ivucjSvpzam7x/vXlS/tbmMBCHJ6b6xKn2xYhrIAI
lD2b4hj1s8CPQTL3RgNuNUBv/OO5PdFTu25LTGauiJP6/8tNWlDb4/4MUuziuMRNu7hHd86c5D64
UyBmdvaJ3r6SjzKwqXmfpDHEIAzQe9pgnD/1xuahxj8mQbUTXFRZgjMvR0zpmRGseaxUl3WI+FgM
BG9sFUAlvmgSYep/Sl/IzawYQUdJheSMu2qfP9svoHg8tO3z5PSDZwkBz6VoPNcegepyfOs2643O
LJpEiVYXtbvcu9VARKpjjk5xm96oUoDXLKAiyMxS9wi3UajyU5zVfoQCHhQmfZ50tBz2dOresk9+
pRhTgM4XmDp4Sx861OnnDymzQ3wlp2Y0fxCjqLqclEG9U76OtIbD6s56HLG+OITz/k7EvcKph/Ga
uCX1jPFybdGk6AgK8D3RZ+ARIMxW8ykeaJyNQXGHb45d038adLmHmRn5eee3bCqdL8mn0vzQkkOr
3/EhaIi5JOrqUd6MOcKMlvDURR6vfqlKX2uf/khmTfCcgj16FHZGnl/uFagwq0HmhaVXKn9q9IZO
Ials/yqyN+QwdNquFHLSTPQmciyG16hvkSZVJiCxq2iRxGrkT3Er3ZKkbT3MrKeUmYevXMdIm5R4
oJNCQlD9AtwpdQyTDHgT2baWgVZg/uw+Iel0xTbL2BLi2E23lOk3bF0UEQhfIdT1CV1bCaftunBD
pveChUIl482okBWDuD8ZukqJfz9rhOHacjFWAcGnyqtJRVP29KPuagPKg7JAZoXj2NwflgVxiL4E
Ah/+46F9zUX5WeNvHg11q7Ncd2+SQz0KbNITTvUbD+utiqTN5HG7+uYFP8kLZ3POtrF2Qq4VcTED
0SVHLRLdgabBptVYvGGl+rVeaT6UppIc0cenlTGFbqAJgErObT3RsWSvJGvVkODv0oeg762H9T1e
EDajW9JUK5Dv3buEQCeSEajiMi/jpT1aMP6Hj/H6vaxfWqDCC1jn8pZzgHanVaARL+X/EuhG24uw
67ccxmzRfx1dMcr3YsQmwOAOUOKN46rP32hbHvWz/V7F+3h2WxcTussc0VFOe3H7iuXDpkQ8fJIJ
t9vPvmz/pdFbT2Tx83uAztqvprfyV49RF+zvYRaN7uINDoblfephi6GH73Gudxgi+Ii8fNnfEO1j
Kxs60LZ+udvAy+zZhVxiQ8LlVe92521W3hHGV5ta33ltPJgYNq/myOrb8Aaqw2M32X9LG3Ztj5sy
cZhNOld79R+eEAwnHOVtzNMIDBvdocaDovqti/V3VBwWqu/Hw6Gn2awclL2u93XW08zez2Y4KrFm
7Tlx6nIslRftceilI98xFIiVWUmxWxEyvem80eXsrv3JISMEe3UhFsfSCSzIXvmaNkW0UF8brrj6
nDpELnJybCJrAxjKZ6KGSNg1Nk3EQXbDSCw2UKheL6twqB7bqxYiTejnoJogg0DHCLpsk9auwnpW
nsdYCmo+zOFbcTZ5cLHc/ejHm9LZaAGhnlwBs/KZ0qhqSLCxkO+Tg05QbeFJDIErf+5DChWG6KRc
LA6yU3WJzbsHyh2bJSQYuFvUV9N3Ujn4OJ0uRI+1gQPAR8Plty+g+x1j17tXf7KP8B5R/HA4Wt6e
SWl3p9K613ZYABcyrjKn7LswWI215Fx/PY+uDVm+zPCd5EYTNE7odX7iXG0xkj1eJQCYYkt/YtC3
fbqdC+usXdNznawvhXRjwLLr2aDl1uzIJVgCRA1kvo0rjn4SXzZXyxPz3ZgeGoX076NIyQSDxthk
wCaXEA6Lucameugf5xEXJFMLjJ0dd43R8SxkiAHX30e6ufIe15fMOMikBz+IYN8lFRzGV5R3beav
2te63OTp17rbohKid9ZGxHLk93mAzKDBoL/pjQjnmh6DBZMd/SD9YW5nwF445R8JSwa5ZZiaQPej
pGOrp4SNh6B40Qdn7tzmt8x3ovY88LPtCdlfk37dH98pEIm1rPEZcPRE5xKYXUgGtgKyy8dWXr08
uZP0AAh8FV1rB1zjxB4Jb5B4q5QliFg8LyOR/PnTKW55WzhBuZy+6Vpw8Kb3Yw87gBHe9bf6Z+0x
nWS2wEKLTJC1QdiZz18CAWsMRVvbDJsizs+8MjhrlOcEJ1ul24/OKNszgWr2GMsfzw2Vpvf07AUA
Awd2fZ23i7h7Nr55nZ7o10Ba0fm42cv94YyxegM2WwyevPotP0W75jgA2vhoLlJn1zvzxoDCT9/k
KD9br4+/Z2ft7XrJ38xLE/MC+RuidVRdbMgts368cc58G3HISnH5RuGEh0EwCOFhuehfihfSitr+
MKbfVdRG48cVT4PzXLE0p3wzguuFd8GTxt8B+Z/J8Qd5yM7sZ/H9TfkTfWWIa2ObHGWWGfKhMTB2
WiT62Sc7dH3mBV/4B/PGs+3P7iu9KofgLltz+Pw2vKxPXJkjsFTiZKvZSmpP/Ei/RUwuf9YGJQov
1b6k5znOjsvfXbeFHSbF/KxsZN880GX5Fj9kl3yePdtS/abe2PkD4OLON6aEzcrSb2cvrY/Q8EQV
iCg2AF3NXzV5LPaU+eNt8hgLPtdtr2WlZwm7QUeSqPiNoHMwfG5ZFu1+i7TCWd01WjwaC+Gzt/N5
D9CTcJZC5s7yQ4XP2eqdw5hbRN9X55NQIPu9tL8nWlytWzhVQHoDZTEsdPCztuqudEqyqH4DVrFD
meSDkZFTbx2dKd3xOZPfrc5Y7Cst4vat27eaivB+0NFZX1HsgNpNdp21n2ukscwobl3/U8uf1+Wd
dlmCgMKj6KW3nNE5wasfGfX2gYtKiDEJYe9KEOw6mf7kqwA0T1hghBTnz8haykzNG17VsI/r7+LY
+sQQkT8BGDSzU3nDr89QWp7Ug3biltZOym7+GP7kW/rW3/K/lGeDRtGFqS/qS9xnjxP/ar3x6LO6
99xhhEacVX9wqgN1PIfP1/Y9V11zz9Gv/DfslgB94WndCrEQu+oZm83Riip/jBEnrR/9h3x4nCiK
Zgp1gv54xBv7sUOXlv9bhBDlPpRcCGk7K3hsyrd0D538RIqAn+/T7+shPZMou7teeAKaKA1ZBbin
3wTGg7fSROZjpxWPhmPt4LsE2efIoy3Gqyttihf5Y/I+8adyigqvfr019uZvspP2yo4AlgO2A21D
bU2Hbb31xRfdP4PT5DoEiREC30qMjfwOhZIjKUt688NRGs3TRna5SS+cLhNHDL971/oWL5xiwIBF
PHDvnElwYkR3xkAQiLaIn8WTcqyD60H3C9gcDvwSMoDjdnVBbP/2PxVZEOQCsQ6xxKaOib7m3GzX
sPS678ETL0ZwD8zGQ84BW8OFijb+cO0BHmR/EvL9A+f35yaAGfm7twLpO4EDn4VMJzJX+ZujFMjJ
tuJSqAdpTzs5+QeuPRJO4MgOKONT+rHPMHKfE5Q/vFEbbupQPAI+Eo9ZZPrjO+2bnJbwiZ4cfYeK
WT11AAsRYc20U0y/0TzM4ZTu2Gg5a7Ks9K1rHrrz9ApopW9cDohriNsaNDNBsA83O8ihypbbArZ/
Ezblv/uOqJGd+sIgHhRb/TNtspfllR5J/lVSh5Q/8rh77DM8rt7zdBTifi5sTeToFSCKFEAL2Omf
cmXAjUDbVqkP4iwaEM1tm/NIbezUyS45Tv+Gt3xLZ3gKzBtvZuxCuq593F9GCgEdXui79SV/GAFr
333BquURKWzZDblT9ti45StemvSV0wOinU8+Qv08fYonLomhuMoLqULFn3TpCLBS7Ha7whoh4ZXo
hH/VL5WecKzal1V+NpoHiI38IeQs0PTrnTy9aHgOxU1jhZZ0oI4w1hc64/z/XeLApH+nFNut8hwu
kt7n3xEJYKm9H8AGAlmh7QQGjV+enZfrnv/CKKIWAQ5cFOkj3SSCixlBEaMUPYl1qNrTrJ7zke6s
6vVGyHvh1FkTFoHPHY4yrVgEOmGXQ98HfVI9m6tlaKXR0OIyO07LC40pkPSNa9BVxPhH92xgFym2
oh4MopdLYRuxFdFlRglB1DtH04kpZR+TOTc5d1oY4K6yCLoQ9NCHjlDMZ0wntFvg8ozesJwgCSiE
gCiLkQbUAxpc2I7BglRIxxkqcIqFzkOCj1+MAfNfGnkQH5hfzfSvuv6DKubCPQAKsS8xOzkin3ey
Yx+lfL8j1gILv2/gqloMTMHZuW0C2b9xeuOgIL4uXzWKsf4OeUy6k73Vm38FSQRUi0Xc+92WG1Q6
l0z5IJ6jIMKY7kpn4Zuz6hIO26eQiQMAASBeF05hFoA8JOHJzuIMaSpUj+IknfHtLhxKZ/rzDvXO
XQlayFIL0fKDSLO2+U0MOnpzjRuDl02VdIfGgABZ3NPUsKsrXiTWPyUg7+f/2UTnLc775/fdNu33
gPKBI9F+f7n8fXMG8jfOzXJuwWcTUcBDbucJzkP+31ImrEAt8juZBapgMVMjiO7/n10q/5tt3iED
3SaC2tP2nOUxaOyAannEWpJOxEyTz95GufmOB4cs5+3IRT6lvubx2NmZBwkg+hI8+OsnnIvb9MJH
vX3moX5yWwUg1D0pkKOe6UcSGE56sFI/dYmAoH5To9JN3e4dCQ1mDZ90WDv74hk+WBc6mNEIdfF4
DwWc63CkbGFfQuYJNY5rk9M4SfROj/Uk2urh+Swz1mZ11zaKd30fj5QHB+vE7sD0nD1mjMpQ2tGI
YjeFFER81Og8OCpsmCW8Utckn9N+2sngJppgffjFx/1r2OdnOTQPV/YIlomBW3uPCYzCNa7fskg6
LZxeZBt2DTXneCsimV6H7hOkeoRIUXr3fxX1FrUcSMMtaIkgi7CsvyEw0unIiOxYHVegdXh8gvmz
/im31/i+Bbpy7p97F0dP3KcuVEdn2GqeHj2LE+s79bPAjLR9EXDzMTWAZMMH8HhnYq80LukKI5OE
cPpRztVOd0lM41Vwdu4UZuF0hH/AgJlHnMjGmTRUl5jKo34EHeCBi/WtAQu6GQF0ddjo/SVM/iHT
TX0pZLj8iTudwggS6KagXYGdjFewnMOVg7du3xpH3wyhsuPd7NBEnrrjcGhO+QUh1KHgszq1QXfA
HIGd/b3ZQaiFaZn67eb5a2YhNNlF7IoGtE9xdFh3uc+kt3fkb6Z52+7hQj1QP1F7SZixZht2qvo5
/JBewPuhc3ppiLMK1U8C47mJHRZ3BHf0vNEiOqRjQOpCF8d+Yd/5bbqLgbUhfVWPx9v4q380sXJq
PpIo3YN9w52NPZ/uerRwcDB/eS0z4r3U3LFmdA1hcoc8mDGHFGeWXZkj+AeNRP1Wftdv/Qea+zLn
GzSnYDgiRKR9hMCudmzaMKrQgznSPzFO4QV/gAikNCIKzO1jGuGPv6l4p6YpXfnZASz3tTcKkETt
ecv8BEcegCyeqY/kZfpjWMZAD3Mt1R3HHDyeSLEMjbU1Ku8OPQHIlvqNWeVa4lp02L0JtuFQNVJn
51/6T3skMOPYcHzo4/I7/5YPSZy9wkt6yCG0plTHUOcpfxY9iMQni77+Fn1rdQpy1CSXFYHOdXNb
Wa8QGCy+HnO4RgF+S7/V2/KnHzh8TSxa4HieCydnXjirtMy/17/aTQ81Vlbmh7byBee4IPtLd5B+
9mAqUboiVDVO+vkqkxugoHc6MC3uXmF1bK1PBkrz1pqRcwUAPmVfv7WInOwHDUgwOR8THbNTuhVL
n8pc+quudrrtXucfeAtySDOfT2n4oxHJ1Uioj4rjdAaDOB6EgBGk2IYkI1BZcTLdXlVXH1xjv35y
B1ku8/coCaj8OluZ3eGv6iIaPC7zmR23/qcePYKBSQ1jknyzhlDr6Hp0f0yv3cTDjuoaOyWoYvVi
krppV1wsjV7E5BUv40v228biTT5gZvq5h6PP5Pgk8T/Nw3m4m5ybtr/GeFoOC4tF/4lhdDnDNIyW
MNuRdMOKkARduPBvcl9AEmoD2+OhUrbTFgor8xtWlCG8Hs2jymnaLTbwXEJ+wb5lu/SJ22RVYIzT
23KEzs7wOgSvMlf+ifzkzudzZDlisQ704+Os7Fd8ZefnR8Mven9QXaMrUPYWhTJhsVdH+umD1gFl
Esn0wTRPu2kfqPMuCM14gvCh8wAjH7nINxqQO4KuTt0WOhPq5Dw7DATDuEDJXEO0Gf2ULnGV3Ly2
7NU+gjF2KN2lNPyVj/d39oUsEEZfQg/PPtwHtTjpdjosCEaAboEgLpPla03LbTvW/5B8GxzVOZlO
Mvsr84plWy0EPSEcoisiHJE3t5xUoBtsypcpJoKGxORTsRm/H/EUYcd8F84iCUmneXEaTOEqGcR4
9p1UFbl+q6WHSSJFIip6/GrmtsxXzV5exLoiUZt0pb7C1SAXCIFFNDP1dA00NHjKTZDfUMo/uf7H
9o4OuTat+3btgcYojxYXeZHRwEvBiOJjJ+6D+/aR0xJ6yKvsiIvWxr0mJV6WhvfeEvbGhFQL6Awz
0Ly7b/VBY/7UXJFRaIzcQQR5pvxb5+ivR0OEeZow9puuPJt3gey3HpbgQ1vIU1+Vjd4sm6rrBt+q
p62RpoutPchwSQ1xipueqZCeqcV+AH6O71WQObSCp1NUwmaxGdIRARbPLHFZ1J9GBHZzh25nLGW7
N7FcTQUsz0bHIUXCc4WHZK+b4jPMIJhWxFnQUpGZ+jV5COnP7Ua7nQwAjZKk8BDoCMwOidjbI9WL
sropyfTlxgK9DpjnBQVW9FBJUAOTsHhYMyLmPS8PdQ0KTg5XjtijQEg88ZYFh7ZHVQVQYILMOENj
dvQEAR7yzDGv+KuvXkN1W107L2Plraj4209ZLxwCTeyl8bqSfK+Vw5oN98SkRwDFY+xxnswSHWTR
ylEy8+MmcUuw6sC2tlXrKxN521jc1ZUUHjbhH0FSNypUNkkDurSc0jZxDeFizbOvNTVzFNPTOjRz
WuUJCqRnPlYydK9cvPrlmiHmSbJQXh/4s8uou4uRKKYbHiFQKrkEyovdFF1CCJha3v6lm2E0Tzhk
ztajOA9jcka2SO1PgpJfDLpfYtromHgXkDZ7gE1lUfjtdavg/0Xr6vGP3DFzsuz7ER3me/GOiSke
2tLNFQsmGQ1v5lzK4ssWpjQLd5oik68hk6/2iOv6EWOh5TlZ0WEINODNrIgUwQwLQoU7yR+FzLfI
mhzTe0CDlL/WBdfjd5zR5tAo6u128KenkgzoNxJJxSJ0/gF5yYFvEVfs8k8zzMaAd6h5aUocO+wf
83VrAbHX7kQJLAnVgyshXgKVWCLelYQH/c/AAeyFpr0MoTRs1FUIM8OI2jvdLVSlSy1v22egxxz2
4ri5J0Y0txl0PqJ8Iew/zKjqVP9aHrpV2uaDHreXDXoBLx8KhCidn4wP4Ka4PGB3pt2rVgJZalH6
uXIv+BNeZYVIkY6vsl9xp9A36apdZc47Ntu0CR7q5VEw/9Le11Lf6liEE79GYa+ExB4Bz5rDYezD
x8SAm5M0Utg+TF97068SOWyJeEraArDUFKVMAoVF8PSJCSjuyYZmG0grayniVbd22538ZRKUQ9Ij
mfGrkxBxM7TecwS6TBj42shUUub7dAYP9JYYQmwsC+NOhdgu/Z6hOoxm9cqQA5EjtwAn1To05ixs
1mtwVRCW5OeRFKAsLYO97qOTupZno7WO5YoppCWy1JEXa5OXv6YMx7mddlN3j3OdKF5JOKxuoYqb
aiw3rbz4uckhOItksKtcIlnxtGTwBnJujTshR+izTPwxHQ2oRWHyaHC2vK9+bRiofMrgjqWcCxcI
AOsnIw35mzAYrDPaZ8qaqyF8ZD4BsM+UHxcluSq/I/Icm/Cu3UNRIfycUD8lha1SKoG63MgUdeq+
DbToqYJADkjsyzRS4+wfc7dHuLDTJs7s7GqoCX8uLWcxVlEy5sugfZCJkWxZ97f8161uydsCb7Ov
JM0rz2wPS1+7kqe4cvRGy2acjHu5Z1L5obK69SUDleeIkjtdywYQOqCaeDIL7A6qTfNFmw74+08z
zvdZsl70w3uZCHuO1X3Sv5RUROuA1M9SX4XT7E6WgPE8jXMAtRZf09uD/b7H9oi2T10vmkJnDLWr
ATyBOHRHrwx/wR7XGQiahP11qYPmbvjGm+RlCyfDrIkKai18nChGzDD7aIBK62GHyRhJ5D9ZpF04
PPa6fj2g4ylOVT2dNam9jPzdWdJua3V5yfwlRQpJ0lqqUhyBQYgFWSGPNI/ncuSklXKz7vFGt3QG
iTHi6gdy9Qrs1nHwP0zBmlWh1lvhvVUiesOPLqrka6TRhzNW0almLr3IpRfVbWskcVIWseDKOHoP
f7oxBy0DFI2k0Ttfhf5Vw8VVlMv13CIVriXO94myxRHY9givkusFeUuWdy9i2r1YUb0bIdJPkohp
Z36dQ7cG9F/LggecKe4BuK0dx0OSxQnhBKUjxCAcVdmbmSEotZ8ansFaipEpToqP1rDzVfSIz/XB
dbu10rrDTF7RzYAaq8pTaAHShFK0HJlDQ754KlPx9d2vA9pTNitg60RgC0RLzI87Aq9J4NczmE4Y
zApFKFusqP2ySVX4qWbAhtxVB6vTXO7Zh/YIrsYlyRHaE7gNV6TK6khAvN68Pzr97S9Bia0iJVUC
vXuAbwOcOKCTIpW8h92SD2UwIMbLAzGlkzk8n7siQO11RW9Xo1IiQacgJpn1qGQ9khSvGwdfEurg
JBytbnXroKqHHcequzJt645+NiBRDKZ+xV66Wqon5YPXPLcdkORXydUb+vGHYaNAoecZUKWt8Hps
OwN7H1EWNOhNeOfWTr8MqgZmR/Fxn5xHN66gZXle1nSbVFiZcSyY0hQd8BJduqHCiH0PB2KQiU9D
7lMDfyxDuUwRiRoB4WdBzqywQD04MCFf2n+yDjSwo25JMNdj7ZMj4W6ElXbFOl0DhNzfF8PDxheJ
pcJeM2+BjnNDFNHVmKILOqD66rddEXR330KygkGG2dwE5B/4cjE+71tmjI+gdhB91wFSRrCbANcz
Um/VGILLFipZpC1lZIE6L6ip015zrmj1BRJXzvCanMGoyaaz/F4iZ2siYDMPu0UK0u1gDoGQ65QW
qBbVnFDeM/5mn2fnIIDsvs/7JiF3mV7Ig1HWaJ3k5nFqCoRl2j8lXaN6Gg9paIprvBE2RZufGqU/
EN3YaeQlL/6KUGdVm7CdiohRanslxoYz/agE9aMgDKMJKTlSLRzSJJKLOrpzG+Vhr5ehVtT8VIPq
TXAXrePJoWWZ576REaHeXeR7GhlT2DL/LNV3w5hfzWZ6MY38IoM50cxuM46+wS3H8+cPGFWpKSwe
s4UT69znQULgc1X+6U0b9vBZtcf+WUz3epDSgFvuL7ViveSD9Zrqt2taYifkkC8reyFMcF2KJDd0
g4z8Uz5dUXYMZeZTOBbwzZvcz6zqBYbxQYbRW+kYlDkYLFl2GYzxkuvj5Yp9WKhPg2SdMVCftU/5
GeOMb6trUPHid68WI5zQPRkcV0U4cVpuuuqYvUxwfxPebUsq+/R4le2BuL4qy4J0Ias7JS1vBpAp
eqLFL80UbyjfpKbf3J1CfWxbE+dvBYOZAq1NpHgU6EItcGPajnIstCImMyI8GOMzvDM4uOZdWKmo
RJhezYQs8m6iYV69ChMEoh+v1lbuaA3qdsYeW/nlaRoMiM6Uw6Q8dSo7rwbe9Xn0p9jKDqZaBT1f
Fs/6wBdMmyDjq7oLPlmqBk+Nq1/zS9smoQHG6d74opgfMqKm0CiCdvNyWQwW1lcjW1l3eF0DTNQs
M1V+5rb+TMqdDt2YK+GsXlGhAAjGBaXJu5aNK8/UQHrDZbvJodNdQ6M2wi5twkRlLK9ZvqxSn+RL
QKh8Dmm/1ux1EUgK7gIp1YHE5eHST2HDjSqPKTcpllQe10rinEsThLzKtdtJxDqqsNQWpGMPMAlk
QgSpUh70lJQAWd7rZcUXILfeiovsMJZQl4a/Wbrj0LU7dTpqELzxjLEYeBNWqgqAbq1WhKUJbgX9
bBgHtxsKN5VRASJ9W1fwqaZbb0jjo4GCq5/QU8YGRM6Re4S5x0e4qavbKx5gLLKw+vyGfr6hU27I
g5888MZ2a6AIaVhWa4j/B3487d5nfxLpYEY/KLVS2GCEamdraFZyqJRWSNiRS7j3uVAbEAZvlo4c
rXpsGAW/qFV9us71EcrrHo/QznPmQvRJls8f30NvxHLR7nKDTTPf1Zvn2xpmTtgMvFvuNQHROelU
CwU8CdC0E1b1nwXxMpsrnjmaarUVWCy9Hbxvi9nlGIlzt3lcdbrGpO9mCvDxItQsqpYer2XnqW3N
cQwqFqELXTQFy840ieZ++roSxBGCFejvD5Ewk/dUQmPYwC7UjBCgSoSFlqnEPfqb5iaqX6u0PU08
sNgRSEoLx/d5XaNeQaTLSabQUNjm9P+xoi78Xk0KcKZA7gsFX21phJscH1wjXrNHOKICXxZO4E61
BaHiPIZdVioxUZNkBkzO9RXQfkbkG30xAlWkw3rqboUQG0A/s5IYZJ+BhCr4cvVvyXAJTjJuXyGo
Y+zQaS5E97ojK03Z3JsDDEpk3XNWBdlegt1pazf0wgjY0pz0zvzuKDrQgkVHcsakXaI05kvW14D8
pKncjaMUXJMP4IGu0uy2aVyIS2QV46buwllBcNyThzabMdQzqJhkL35PEqwFg/TbkTbv9AUEGH2w
1jDdNIdNWmbbsdO3hdDG/xF2HsttpG2WvpU//nVlTHrTMT0LAOnhSYJmkyFKVHrv8+rnQfeqYxaz
YKlCJakgIvF9rznnOYNsHav92sPWEdYDBXWtzH5FjkdEU1UpUgA0MWS2irS/VL7rjoWizNh16fxI
NPxazINUHYI25q/pDj+J8MhuQDA7rGQno7NO2+pCBLqh0eznM6iNQMZcK+PRISZbMwKDKm5t9LAy
i6PM5mBApEezKuX60dSNY3zIhulsyN1Z1eSQuOACECLSG83UfFnqYe8xqh5mb0I/CsUyf6/DNpRH
EjCmG4yvM9EmvvqUEe9XDHkX7XAYB6QpMoNq1VHj/rRurENv5GtnkGDhOfee1DFEnDd7TDpgAYld
hkyw6urScRisw1Olzk5E4tvEsT/TEiqji4gHuTIcdma943zMWw7+7H2dahfYSlH+ltjh8lnuWDT9
PH2i/bFRrGNWTKdBiM9JoHK7DkbjSQvCqvmviJBq/k6dds4DccqDeUyCJEIk7Jr3aOCNmbaw7LPQ
FLfAOMD6NOqAc4dkBvSrbSm6DR1BSg5al7i4wZx1rB0d1obynDl5BOw59UJpk+ucrmabebxIMf8c
4gaCJD0auShKXnPGWjsZ2BtHrrjb45X0WgZxs2hvmumO5ROtgFRvP6kT2lI/CXGdLiZrNDRghd9z
gHZxEE9DOOAUGAv11Kj6uaJBZ6LfR2ed7wiNfwyxbziDEOBH9TzN+nm1xPPE+83kIJj1AApW+84Z
q2uXegN+txDegROLP2RcfKHrA6JzXLHxsHZjKBy78aiI+Sm3aNzJe5X8DXRHkVh+E8eghAynYOMm
mOggVJ4LyTf84rTOfzQys+SJ3NCpvM+KdW15vkUvKmNPgx1VCx9FrDkK3Niv4uPWS9RCHY3rIrqK
jrIAyxYi7nhHsCtsw4wmgiPhXIcJa3tm3QQKHMpwFX8p2OtTHlJpxB7QB8+nsCSopZ86h4mio710
B+1FMsqT7OI5mwn/hRvcC6UDrtrpm8cTKGaisBsI4iz0YzZ8MnUfiM+GAvirICgJ+ysOUpyzLNbV
E7w1RzVFh4kNCO2lfLoCdzJjnX2RoaSzpcEdO2dyoq/U3Ms9U3iihjBP/xKsU4numxQstvxYJmaD
HgAc71PwmZSehbWLeouABqQ9ZQYaSAkIcwyrXmIkgCO9RxzNqK6pcVM+V3iIpae78UsXyIpg/Iwo
czJco169jmtgq7KghGE8ar/adgitWgg3bEENCLosLLxMNYOq4X/UOhMXh2ReCYI/6xSjf+YisScO
lNnCwQ9BLT9Arb9IBaanltZkKK9Rvl6VBBpPrF/nZL3CnrnGTvKT4ZYojS+GP6N6bNAiKFQIxQqF
abGOfwukevk9rfRba7DNBFJZMYpbmchEPdppNZBUumup8WV04t/i3VM3ON6VEuTaG5b6EBRPuqW0
9wRQIaeJ8/cM5ww23XhT/WTS9sRAP+QUdzIhV9aBMVlQi3PAnkuvSKbtjKdpabeNn8KfbYPTSfgw
2R8jfY5FIgYc/zlz3loEwmTN9cZmZ3atjs4SKzR0BIRQBvVG50Yd89VEdi02xPVzGH/LFixMpeHG
fEmGhjtIY4kK/SRZKfz41WThmuc2L88jqUUZ0VAL8+VMYtVLzM7Kuj1S7bpfbMOqbEgr6KnOtfw9
d+6U5zexBuYTL9hOigdo8gcRPU11KIXXbr2xrx+A7rED+4bKPXPpWDh7RHZp8nuvqedWqS4q+cml
KV9UxjxR0uxWYb3Ea3WR8uhsHWBHukx+17yDsYuaVd4XM9KRYjxqaXOk+6ioQfEe9OvvaN7CoayR
K5MOUatH+q0tW/kcSR+sjpSWJCevEHIUBqMNjfdQFNu5FMRzHYnnoZ+IGeEbgJmiC8cqDtNmc2UF
V2seqOPqd8q5bE0bDErYkTlRN7wkhmRXTSYcPhYR87bgSaHGp8Q5T0wKKADBcti8ZXjnN7qSsbFY
i4nDM7IZW7H4w/KgWpRdmSgeSeKe9gCzSK4yzA9TQcZ/eXIDsxHvIfd3nCVgXSD9gtmfysxdKQtj
ykIWkwqF/rgyInOn2AdO42tUwHIvnlRLOSWydjJS+TQr80mqqwMMnb2yuGzIlAalh6l6aO95DDDZ
72eq+8Q8TrMFTQoll9weJSEKk+aNWO42RVrR5p7C+VcSAlSPtpw2qMt1YEcz25HcmVm3xbqnT4SJ
9kiiUI1o1/md8XmGegFaszHUvlihQWFmi2/UKgKJ23zlNjeLxN+YcFCMVz0yIfaQukMtnpSj3em0
6Kxe1iS01O9t7PeKkZFMdK4JbBYIXsnO1cpHSMUEtxlHc46PcxqHE55B43UUyOf2KnbiUfzQYZct
Keiq7237kBUvajdXInQB2bsby8yYjeNAz7dEyLhltnYW4G3mOeKvuGewzoybSZBKNGaJ/zczF1vj
tI1yAP3o4tEljR1t6wPgmtMp+OoMJATsvYrFCBQ8beL4MGd1v8w4V1dofKjMmYFWOhbXrLw1BUTL
UrwZ6XyrheammMa1cKfMzTVUEJLTkyLWuRhsNKgCJe2Q4kx8NkeMdpq5eGpC2U67Jg8MRDgFreOi
cT+Nj2WKghI3NRPvmsetQX4Cpy8dpov6LvHdLr46XgH8KDJV0zu28h4/nUmTVRNbR3WCVOaxygtH
TanxPeAdcrJ6hUBa+Quu67T1yRxnMvJTGS+CMeF5WBvtUFT4X5Dqmu8pR7UgWfYiISsfenxPoiMx
gc2ea2dJDQ2qv6TfniUfidOkQiz5iYzHk2bxbvNpUtITi4yhP0LoO27Sc+Y3U3DWVIuVkIQZHu2i
6e3pmVLMb+nbzRMMBFYyaMthD3W+k4pLbojnpMsRIownaBPkkxBCt/gZA/RCP4/xcUI1jM0c2u/y
IxD9UDNlZFt3SlNQoib9oup7K9oHzHxriX6aag3/1cyUukMRP+YdtRWTqT73dILeU422ZicN6yne
0tPS45VA329MV3XNLssnwA2QDkFJ0GKHZ3jBSoY+WTcIcUJMztUEjCStCbwa3MicKf65ufmSm2CG
45X0NFAde9248lPkyGwx+6O83QVk+hWJFb34rQ0qjkHqLy0JpXhitRVx+/gJaSXQSGxmIpS2KTvK
ZiYiFM4AwFAKLZXWVZGXQzW4yVE/mfSpOat2JtpjdZ01kj52fQCfsbBHBOD62zBLB5Krxz7mo6v5
sYptYWOPjVIGJavBjpqhQSkVhLbYNUeFmDjiBJbWOsCW4vbvPXH5FqpnqvxHViVHTcXCb+snWGzQ
dAY213RoWEKfWpjp3RBzLI0SYbQ5h7vEqugrm7SDaoz+UGhYv7KAuSaKrgG9tulqiFj0FIsvypWO
o6RDOUmaPBMvBom0Q6RpsD2W7SRDUM4BsyCrs+oZ8PrPVnwqjG6lJrGjt4pPErmBCqPqZt+QDwQt
u3QyGvhxItHVZND4JUlMuzu32VctAUeNRzukQtiOKAGzLzHkWs5ZZjdHud8nT4vkuNE2S+alNjDt
g8VSOgz6Y3y1PmkpXqbmTVkCQGuJTnyqdiqJ1W0J4iG4cWWgUMYMBomBiWfAFxaCJox475HwJjGH
QNpIWBtRJnsZTgGfy1hX74qCKsBsIGzJrO2nO8RfsCHvWkZo8WfcTDvmqpASiGVhTG3vK3LeMApS
2WXbtssJvE7EL3F94c7eD7kvEKtiPqeQ7x0wIcttpFNruXGr+UIV7VL9DumBn6i7G0uhROI18bPg
68aJtBaCaE3tTiRY+trHLirgtXCSqN+rq2Pdtj3b+Z1Q/VQz1gKANehqmsfTF6HjVedpTM7LEwRN
hRngLzBfErVj2NPSUV0EkJdGN+DAGHzDIoz5V0vxImVQa5ExDcM5ycXT0L6U6SOd/PhkRQuCHVyZ
p5Vrff1o2pfsWyAmQE3Pivk5kbT1lJ0MZyBdb6IpvPQLN61qq2moPEeay0reOg5jwkVKiEH5Ldeq
kwZsTFTX/SiwvbUbDVuDekUmR5RAOM5IeB2Rp29NrwXCjupbO5fKO7XqPm6ay4bfQzSOEUnBcor+
jxnquIAc5s8AwZo9ix8c3dSXgxe/gXbZF4m2Y13gj13hRrPhtNhWRWthmZm7I48BbsSOPhXNTMIL
Ea+NZBNpeSBDQEOY/xmNr+A3i6y70LwqIu9E1YVwNAO9xa4le5nZ46JFT69AI1gBLetTzpQDbyrm
yakiVvjQmn/J4CaIqqeMN+ZQYk5COKfTttl5Wr5yWCbdAvkvupJkgklYuiFGgmxiFAdBJbSroSGt
Sl9R6h03QHqAn5RU3HjQD9drBOhK/Y0hctGhqp2xEyXtA1cQ+qdmlQ8CIwQyLg3HPKYZ9pSW+Z/g
CMn7aAU0Rnv+DWGU/MJyDmhOReJZiNE3PlpvkfEr9ivVMXsN/OOeTteynnsXpkbInt/fFRUWha2/
EOzypM3BZnBIJXBURJTKqJ+IfSZHMIu4iIrs2K/dsV9UO9NxKNSfS0t6ZZtBMJCcsugRe0WnKEEA
j2CtFHpXYytDJotrsQughmZ1Sb/qAoULomZXnpZwoS1g+11L9d26mzCe/jCIJj5vCnHLwDwglz0/
UyVgvBSOq8WLmYjf4TgrVhSdGmigTUVu70bbePydEMDSCCRKCWjahFAq0TT+NSgRE6Hz0eDv+1iA
zL35UVoEROlyLPpPXE8Vrh8wKwrcC8kkBAP4vJJ2q2h8ZBPlIIYRXwPTQJHlX7WEYIjDIS5DPdID
lvTBZndsYhKLceZWXCecsUrZgOBUw3G1gspG8kET0J8rEmzTm9It90YwXkifcuOsxYspekL8ktjc
D4HJTa82+E7007hm0MMLagIqKr7A7YTjOw1bOfqeWXzkMnPyM/Vyur6vYYOMnCqa9WDCnGr21jDv
En9tEz9+2egXunmCnMK7gUmyfhZ+sFn1YnMGrghqzxIxFztlxkECXH9aMoMLK5L9wVwcSUGd6Um6
X8vkx2ADVdDQ1bEWiDlUH6UNEjtvtPfuzcofHJZg/dmZHS2Dql6MPJEX2H7IpvCx9vucJ1PX5hPK
is9s2T6K3niP6+1hTsXbppzBKwh/WMY2b92mXqYkOoNZYmirHSmMN+F3nb4yaqPuXlEzqC7qhXGn
27pNjl8n+YNheh0JiI3bcSdU3H9Tem0X8oDL0DK6YLBm3+CXDxyQylVFlKqRV61VhDijKVYSV2B3
mAqKAzXZIZJCJNSbMn5Nh3AxktDDgKKkw3vdh2ZRv8Rteoc20ER3GiMDqzJDEcH6m4jxeaZDjf4Q
ZIa1to9eC7E7kT5AkdOxZ1rZMxntCNNq8WsKJOXXIhEBvqxBhvdusyBLNEz9UwrSokckx7dxSfEW
xYctCwbWr1leUg59tyv4g0ccv8w5Y1M8rv2QHmXceTlIBBraUOcJz3lWkiz3xcmDNPvdsShiLNCN
1/wngrzJTO9tkbbXhMWVKbgZeZYVwdvCb0aSMKieFjmip1JGzxK2XLP52oj2U9HkD2ZpA1+W3sCe
XhVrvGRs9iIxbEk07UQCqGksXq1nuqTwUb1rRJRGzZcs/KbKQ2JHMDTcmw04tIRtz7hN2GbqXIZQ
wKtdK7ak4YIbE8pqVGl3Vcpu1ZxdBL1gy7FL+MVg1WKe34wtr6rsKv6UbcbYUf7SS0SeaXkm8Bfv
8EfXuupIfPbmrtq6b9TiJhifTODTMNODRW+cDPkPBvyn5JabI5l3uATarylD6VMOZOYgZz0bGMTY
n+YnI9YId70O5MgzNVVZNPS7Hw1lK3QOEDrqHt9i9W0sINGjcMxsDN86LiTBlxQTMy0nefP+X8E8
GLmq7FYKXMsNFzYzD/KtBXI3ZePBXVVZ0q3nLm5eNPJBJ1s2Ca39o4o4QcEU1/yA8FFZriqG1+i+
ls1lELZTPPOO7bIBUqDHvyAzBkIfITDUZwTIayYetuQidauvl4pHfcmILrXCItzOhLPhL7Cs8DpK
46kkq1ZLoqO8SGeiFkXGMCIOODwco1O1mE97ArAoY9hMj775DBHMWB+uAZ5GLV6fwTgv9bw4wqwf
Vkl/geQDcA8gcxWdYpNggno8ZWt0rMvpaBYGBG2kp2i3971gHsXGCIceAbPS+Sy0giGm6k0DQbeO
VsY1zCRmOANavei6fhkanmRGn8Vr3blmpLIG3sKUr3bb+BtkOy9pRORNcA3K7IGQ6s1spteWixNW
I5UCtBojV1zhT/YcPEXseYiAyg5oUyXbhFs8p7qtCT721bzcPA0pNkymbi99WjWGdxtSTActsuSh
Uaz7EJHJbTLhPUTlh6YlxMBiJslwQDAEGBgOGTEiwm3kx0DE7RZj2+6Wc7OqYWmxua8pb3oMTJVv
VYpvFWVQDWtA/6kg2+kIbmLmEPHeCTOUMbI/2pwjUT9OVnGcfpTeOolQH9YV451JDo3gLOmzjy5d
maUnpMFdo1+zmcfzR5VQtEaf84K4ofwtFHFA1eA9bT9bkQWkIgaE5AWlzpHZfy3tXRWIpF3qqyx8
AucM9U25RxqXPqdd+WRNsI0GfzNEZ9R2Ex8yqcqrg0m1yEzlruR0O+rHOETeoq0tu7JO2EtIcSOd
kRCuga6U8LokqBpnwo6ZPFoSXmbGobpx2+Kete/nuKIqH+CBDrKkHVoGUtOGMHPtqmO29scl335i
NI8SeLvsSQJFajJSH3fAEdbpr1TJjCLR6y4zKTd/9KdwEmD/QGk8vyhCf16X6iTlBkBRlZHZmDrV
G3gKQ0BKti+W0yShepPu4zDY09T5Vs0A4CCU8eti1a+zaNxbLnivjDsyHfdrBOk9Nv10fgc0jkpT
35NIdJzXM2r4bPwtjfh1cEmWw8gIlokbg5YFPUIn8W1uzkbXTvt8VT9hwac7M0EfuSkWzhZsHOKi
4s4Wv7v8yUJniUzY50pF2sdwgVBWbJFykHHFE5dKlJhdWrWtd8y8i9QbChNm5OLzcVrqwxp0YPo8
opRfclyqv2H75BJHKYZaZ+3S/eBovCUxWpUohvwktK4okjeiGO4MVTknZitDF3oQZvFRpoChCD1r
4+JdlIyH8aEHcgkgr8UMb8F4AZUTWDDnw0hefWQYaXEpWhn5soJ6lW05blYyh5gbPp3yY0e1qLst
543OnT8ul5igqL46lQzodOsW8w3NpeNqpidZP+lbFooCSuNiYNuwhat5I+o0FCY1FMEabfeS7T6M
UFYV2P8gqqjZa6rg2TQldy0wvG7kPXVAoDe/WlMfk+PQKF4zfMY1MXwis7/No7UtucEr9H+Y/YbG
jjPJHsl45CzQBAZxo3IQ2V50BeyRb1H9KJpbtEFRy9ESr2fSnjw9Ub1NzX2U2hyJvBES1WcJ54Ag
uQm/39/l0pGWmBxrST4JhptDHBrlLZD7KujhZyG+edQgT7RyIZPxq/ppLXxVcBzYksttaLR9qORN
SKkKt5nKFbXcaHFaLyMf4yxIMMlvhEAWkI/ixbi1lXHN4Ty3Pwm0BIKD9AzeuuIoSFG59GwjGVDA
ziCjwK1kf1eUCPANnpnp02D3sWyPbE+oW5o+R2pbOxXDAB3bTO5ITL+2+P6Szsq9toQ7AWovoi7c
l0riC0cxxQgxPTdcmoUonzOml2kfykhNIFJ7CXtY4k/vwkFhsjnq53qsWK4jkzfGe603t5wNGoWq
pEMkSnSIb6M9azJglL8J5tNsr0X0OqReC6lNqmlP9ZM2c9iyP1wtLZDbyVaY3jbPTagcpKYzzaKb
br3f8C62MfNDFdtBlH8g5XfaigBsCuGZvWgkXxD5tdtZ1pAFWJO3SLix5dWbopfOiO7dKN+fgu4O
4LuFLVBfXmR9sOdDVgQmVKQM262Gn753lWJ2R4sHDxTDDNdcrV4VvJBq9KXGbwuufzlKghSvYtMO
fPYhGwXR3IbFZIbaOh+j1Tz2iPg1t+a5meNfIxMgzqQZv2gu3jvN6XTp0iMxVxU/TeXzmg+mt5CL
XIhZMOamCAHoV8EDhwmo1oKpOctm7mpBKkrvRjreZ2Yha/6I8+hVb9YXS7ZutZpdY7KXBVQNFQfu
aieaZWvSAPfdQMXRklbLOD4qeMR3EloGi5nq9IuoF7t/BSvtlAqownq1ZYsU0+Mwikcdlzm9amf5
VruGyg81lmUdkZ+cB3dJmzvE1sPAbHDJCUdkf4YE4hTH1lm6WSRWmVDh5GZEx9JfprK4LvzRphUU
Bg1SA7NFBRhZBFGxhPjUPQzKFY2aItA6wQUsC48UHc/4i2AQHSIFauSMcVh2pKlL69ECgkLkXA7Q
hm44145x/JCjyY7j+dEr+l5jnKgv4lsmrKigTmNPKpuR3SVbb4TrklSX4W63jXZMsCqXUnI0kBL4
AMHfnqmrLOLpVB+cz3SNk/iFJzeJyn300Zy3VXF00ytkgQkpEj8fDEtfiheeIsUww3PQJhgxD909
bcSLpBTnLAw2ZT4DIOh5hQf12HUVlsEcOm5FYmnxB/20aywE1TQDhIKaD7biPOPtYvGPnueXYWPm
2nCUO9QyMVyeqHhTNrLPOO6EUnjg86ow8X685Jfa3Hg+VHgD6AxFA4ilHrwcTAThC+esYi3hqjdh
N4InHYl64txCRsj2fvNp5E4DO6O8jj2BvOR4hR7LToOQY2ack16QOsxohsKSBAc7FdGtw93UZc0x
WQCsHW0pinni3TUhzKzxOG0m0BXq/w9yRyL5lHTmieCecyrDN5sTW+PBN31BnF/FNnmdH19ChdOd
JcsKhdDE6yHp7lfVW7syQ3X1UU5QCpXeZcdCKAg9I0JAV9HAZgruSJZ2HWYYYjZ/oaOED+6b+3En
30VRJDpU8Uv1S8Y1nyRMrd4Tt803RwMUox0gVTEFfkVkbicr7Acj9cT7uNfV7KiPG0KcZxaPZW8v
OAjI/JWtmtnpiz5WTGIQFBi/UjIam5wBdwzDs2Exv54TUNJag/mHRXD+kg/GrjC+q3FxuhH7TCuG
yK7CSsxhbsXOSmag7ucxmM3SFQa29oGeWSBgoQ8wOuqExQGXVaL9SiaPHDglAiGoeFvXe8Qauas4
u9prgZCOvVQkSdeBaN9ZfJtInKDXIaSRkAb6rtXgOmNSH52smFA1+uhZg2sbsDdghN2CpetDoXoO
KnZGLuzE4Ydd+H76bJ/9FBtWSyBgGtk3bjUsmapyyZbxhe8WB0Vpx3VQqNfYdFRG6/lquRhB6K1h
3TO8GmrHYhSoszcWVTYDBjMr3TOj1uNjnOWGPXeLbSlXDdWByCRi+t1DtpoTyUUj5y3mpVVgi2gM
o7XvYcLroTJTeB+Z46WlvT53PXPH1Fw8tfp2XiAZRQZMQStU5yOUauQIqWw6MiJgGIjPpf1PxYRP
UvuDXDLJr4RjtsnHJibj9VC18TWXskvLd1vBVlI0NDEla4p+5m6GeiMACPg9QV+dShLZKAhVWylx
k5nIBxHyotEGNZ50Vagt0+eSfSujLw8/KcPYpfmyKPQs60+UfbT5qZ1XHuw9M7iCNy5/j5KLYf0V
1xy/0BtvuPBqiojy4s9MCmXtS5RmEly7PZ6KQx2Px65Vw2mh6K/zYG+K7Prx9efLfWVrA4ja2cpf
K31/2r4Qy5cdkul1NJH8MfuVnnn0rDtG9YsAkh2ZNAtht/xlRYzfj9J0GowJHtt0FpbjcG4yt85z
t2ZtmfAoLmLtIJO12vlgJVcEhU0FfDSTnI0E7IIhhHWXBJLxQKtQH1KOE+/Q8BMswcSKtQzjhZjJ
elPw5wsubwenAl0MvtZznqAN4HgzdglTcS4HEpiYFzGMX+7mE+/IHZYatpGNdrSRdRUUxT5Oo6Mu
A6NKj4gkTLyveww+Kr4EgvvMpLsg7uIJGDk0woJLNOZyNM/g/RHa4yOoPST3Qw1nqoE4NKyO8QRn
Mg4hyZXVUd8xjyTumHElAfX/WKvBU0u9dkjMJ0uTBXxOb10+MsRCS4QSHr0xYWxRfxbLL1X725SG
R1w2vod/aoEHWukhT+sKOn1W/F2zeR3baiz0HXGxij+xLLXi3G/Xj1RcMaDutg9CJh4MOCUW2xQy
alt+rGvyMTDHDeI6ebUGhsdN8TJV890M+FDgbCqqt2XxnjsXHTLy3CF3Af+lFq4OMWSL9VOhNxc8
PJzzPAyTejNN8AU6q4B1dfhL2c18gHBAFwppL5vdoSYEtUvdfwrysLDbVc9R9XCQHAtfoqLjtM7f
LO1P9MSdkDLCTXJUmH0rlLv/YIPJI7OWeVU4lrZxObAWWob6oLD+QNd7ydr0lszAGGD/jplwT1vl
hLOLXKgLK4KTptlCSrpfK2BEknDwjDaKYDsCI8doAdJymp30PdLUjSMaqSqFFlq48myOkCrA7o5a
v5+E3u7uiSJx3FhwS4mLVZBNAbtOUGitCu2ftMsPqJLM98IW469xtt4A4SHQ03B7slxEo5Xcmmq5
oqu9gP1D9fmz1M0ZptA/q1AQSBZRanc66YA51JKRZzHNj2OKEmzkU4oXnhhdBVjiXpJ/z5xCPVhP
XidbMHJ17iwYleKWiJQK+uZD9xIgBpYdIBM5caLL8LdNEg+CkDTwfNxMoE6r/U9uCuS/Cmjl05Y9
lFX4XNsBmEaP5BJPzQ/NtlGN4TLJIQ4zrjnBoEgtJxl4VwfSNjAAThgAZebX5UR6AQ9BpevBVGuw
BP2tmK5Mea6A+0BLXrvl41GGAi9as5QDYFN4fqsLEzjOXVmanbD4eCaVpS2cMNk8yQcNtJCxAIdd
ZCIajEsr6bcFZ8zK3HWQsSCL+iNKonfINetxSQdXrayAnVBKtdjr0BklO3vkRwteu8wj3FNwKBvo
bP4zAQ6MeijKJcPNHiw53sHqdsPun2jUuixWcVxzKXgRAZ1syxmcGC89qJt5e02Xv+IE2jAC5fin
FyX/HyPtDctEMnBQvtu931Xrtc3ym5CPN7lRb0ACTmkPFpVFdocWadSdWEl9lB67HPzJtGh8gncz
gYWxWgYbMv7Fl/kS8NlHzTmnlxoRxSOwnUaT30pITEpwYu2QlW4jJ0C+WdoysSppg98Y8TGfyH//
63/9n//9e/mP+Ke+1gXy6upf1UgidloN/X/+W9Hlf/+r+e+f9//8578NVZFlftIURQn1lSpJCv/9
9y/UYTG/XPqnQ0WUTBI9k6m3/zVagEVjTYI9Po/QfXMQaqreQ6tGB3lTXLmnTZKeyYntoYLUi8Nt
18B3k0HzxnYMogXuwAW7h5ccmw81/9scnt8zG/6zVESuenqMqzcGnLoSgYviIyk/W1DkfT6TVgEI
dME4zyJLQ02YYzQizeqgNEtgybA6atmWyVLNhsTu5EfZ/i66GQ2tjvImDmaFpEV6qbwtrnMxXI2q
uxKZcVX/pnctvVe6vDvp3MP+gXtVQOACt21uf6NzNgb6q5xI3LOcvZfyK5A97q3d+HfrI7fGxEOk
gydliFvZhY0VeAyWRjNfMi6exh8twjqY8QwTOe9t49eR5YkdE4KG3yFSf0WrO8hMYbkJssm28L/3
/J/b47rox7VUznGvXlWgE8tyZmTIfnXEma1eUbLeFsuJV+VFjOrXUlle8Xy6KQuXhQU80hO1YMSH
wiUV3CVDj8g8wihueloD4ACYrR31iHXv9Ko073NiEFa2l5X3BXVcbOHvUMacLcjvCC5OlPL8ISSl
YD4I9xymwBoHXfJZYOTFpiamp0YXj1ZthclcEj08B8QG+R3kODYDZmGCjRme0udDbkLTHuDdCNSl
W+JKzXsx/sj4rHDBUlgwCBPdZ9zfICbU9hxXgIMsxsEU1QPYKc5eRpOOSpp6LnmYXPztlu5p0wPR
aPdFtJ0mLmsCKCcoIoacHnQkD/JshCtVhNQRAP5Hr03YB36UGQBIUBFNO0LDMJfpDMLKfacZ+9G6
b/d7OqsMm3H+9dfaKBkzO7Ux+3DpizBO6Rm7QO0quwOpTklHJQf2BeKY/h21B7GzHMF8GQx4BWV/
SQfhosTLFfd8Cx1Cqe5IBjZpeEunFCergQS+jvj5hDzlNSysNCyKOTAE+CtF4UslluWnWX1dQB4R
SSzzMddpXJnR/J76hrE5fPFZQYPeeS03YbYBuUO7npS6b0pVYDwPZyLnVuIVxrp8zxFvHmZTspOv
5FZDAlse7aa6RUQshde8TdhnXsTvAXwHoOkmPwC5IAkMTHYFMMK07iBoX9S6gmVTBsI826gEsRDX
IigJytBkp66qT5LLod6QaCBLlXopUMsPc/7JD33PZQtYaDXhHR9NxpsqT2WNeycexdOaCycaUfze
+viGzv8tFQQ2ehLNZfQaH/JiONWFcOy9OQbOQf2qW6AVt7ADKrzex11nkBOpT7elEHYt8TVSEhJf
FyD+45ft5rl0xf7vgpGv3CAlA/X8/xyVoqz+P2elolmiavBP0v4sw/ifZ+WGg2lbsBIdYh5P8wmA
ohuH42Yr3EHNocbSkBUjkqg6nJT8+OjtLKuxA3IJo3zuFLLpUKrqSO/N/XOC12VnGQB4qN+6j6iE
Frl5y4WoKHwoq9vCr2OAa5HgDRVcLvpTNwC0k2ly27NRWufmiJBS6+bd2pv/l7DzWo4bPbf2FaEK
OZx2Izc6sckmpRMUhzNCzhlX/z/tfWT/u7zL1tg1I42oJvB9b1jrWTYJK6fcnCKWaueWNAAEQNOx
5yL+MI/4t7QRn1UMURpmeAKCchbumO1Hnm0Ogqjg35OyTviI/2ntsqKj/Vqvabu6bAm9Zt0883eB
dRMTrXyfqYFNFhpTqOiMaTA9js3hq9mY7aAbaCOs81LsVkXqyeH6c6ppdcsCmqFYEamw0QbqYd0U
pyGDIsekc+Y3EIMURqw6lYe6a8Ktss8Sg7Bchg8+23L7ZIjkV+XoC83qGz8lUDyDH8AiTp2GkkUH
oGQMziqLL2UZXgTgS9Vsm4D8CxstoWfpyXXYKP2LfTvVCEQN3V8RcBL+iNxnZioQIzq56Bsa1Z/x
x+Q39dDwTs0ZePR1ggVR03rQROoW1BoNB+R1wS0EAwu53EV4pPDFJGShKVZ+YfewriSiv2sgcSvV
t3bN5wEHqYNGw5B9LeefiZNPT+1va+YnTDGG+S1hqpum2GNbNoE0/VSzuCodsG3OAicqUBD5kPJD
xpHtapFsaY6MH61iJIQiGJMskMG+95MFcgguSJGQUTcVWQXGCItiI7L0DC5sc55ZHSmsiepmPCdz
f1ZzL/5F9J2duuyylhq4OfBw8JNuWu/uotrETBI7CzS88BMcMPxDJj/Fx3oYp9uQ32jzcuMv4wXs
ky2fAS4RHkFLtJCVPhkNfxbfMu0B306vRwNCoAJdW5dKB4WWz8hsbMazLJ3364xIR2hfw6TJ2WaA
gE3qrsQxzwglyz4w2vtUmq5CbGHimBy8GkZwlX0k1mTKub4DEIAav2MpMubBWPy2NIbe0oG5VB1p
V30e8JyeZZrnUoN081dVlZANdMA/r4YhcZa7OKOTapmJ2wtEwynsXXEV7akzbfLkHS4AZ3bTYGag
NfWHXkaOHtClD2SIrYE6vEmSjaQjLPFAkw0Wmjo7WHfCNgcj+P5V0minQJqK7dKNxkVEZ2MYkEQp
qdXqyffpg2fjkJWEEowDFS/IzeUdOHZa1vciEd72WbmTsBTnoVlswSyZPhlZdqs/E7QfY+Wxi3MN
6aXztthloFc9c7pMu8Kbhzf8yZMroevNe5uBgA51iTF9hpEEq0chu/GGQCKpvF6r7Lh4SBJT9xe7
TwWbyjcy42Xi+0S2T3fCiX8CoLAUH1llfPR59kQxc9jFDpWlX8HDx23XSJTkfxpQAlxseuNb6YHX
gTnM0bSQCbAgdgpwSLmJwjiDjYWyZzRcEU/PZuD0FujoBbYkLq+deR7WzpH5WuX7EjsWeKjA1G3s
qn+/BkX/mhLJJEQCH8myW5NeJ2yZUoa9QYjwqW2eSkiB0dxLFd5r9nurMhxAkl9M3/qK1hy2vL6f
1wZp48BOZBTs2fwYKcaXPIjPRoMemBY3k0il6lHvTY5CQWjQa5XYuUWKQrrOFN4yzpOzeFRKt0Qg
2EKCBswn6w+cfJaQfxWrvbOi2nLE4fIJpuuIa2gi8Yv9NsSYrE29lXpBiSaJpbd4FQvmx4b5tmrs
uLIAaKYRw7/sYMy192cKW5ncybCEQFj4CwJSdT9PgK0Enr5+FsOsM0PrehaJ9auNO2vDJ9UJQWdg
GQx+SCI/UuOkLOKpIEpkkOFnSmuIMhaAjrSdEgv4OkguhPyjIUNZ5ukSNhSpIPYIEtFZzzB1Ysso
ZSN9TEGDiB6baWuP90WwkqjsmOy2VvhaCnO5bAHumoCVeFCkejAlepClyP0KbkoJLS+B154sMhng
rojrvxXqfHGIyMHhHECSTtUx8/qjvdEq/SIOCLBqdAAxwEWVJKxHZ8GEU5q7Nppvjdq+k/+27YE5
8m1fTjy0Kb/BsJAJJh/mePcUVOiNIniG6tTAoSU7/ng9nroQJdlywVxkJqQSyPAa+QVGSwLHymaI
MfRjrX/Fqjt/zeACpH8FRAwkoAuWW6JIUpmnSUA72U6MkfJ3qTWheMEpbDIVNFE9FAo8gFQ7aQ/y
Q8aOF/iJWO22GMNd18Y3pJaldk92IEYnzdRPgoFcT+XqLwVn6EacADZ5iR/rxodkl1GetD6lsN9A
iZoF5GB5wOOGMx+fO5Bgd0X2BvGHDyMRjxYBnvMrnmnPPZN3gu+Up3H07M1hKVjOCiYRwHZpIWsu
ERUYJ7Kgi8sck9eOSdb4UmYTxmfLzNbw1Tc11e+D1d5Ea7nIED2pJwbV1Qc6KOLZBX33R1vUpqCg
f8j7NSxF4lpIBygQ/2yCdJrR0Ih1HsHNKMNkNFleT5eNajuk6PhasuXrNyG59BQkf2Vz/WA9lGQs
V7pfGlGgLHAxKS5QElzqfb/pEeyeBFareTBYm5+MlodS053e0iP+hMye3vpbz6ZvnWaK/9hB7u7q
fewu2uwpCa+yAW0KrljhdGizcrRZcwLfG22WgWu3MrJgw7WbUlfvMqrehY5nYvbxKNeM9iHoV9Wz
LMnj+sXTxDw6dhPuzW0gErYjuM18Ggjwth1ehyY72y+Yi/0aCcRybFdNKC86RgyxiopB9MQHUqGV
8UUq43x/32cOejM5kYcA17W3sfLRMdpNBaqJy6g0FofwT4fUYwLUSD06WL/XhbbaSoMSUWSzftYK
HGmTiFuD6DAQNig8wiFLT9prq7aYdpL6XGtRo+BZVYyTgS4bDeQxw3VUslvdQIrIvwC8kZjqGqjE
BoxTKcYpMGkogNh0kerwY4HcuI1+XPeEwzVQxHxVYwkA/AtyTEaAj9QCzsZwmjc/FkY9KiNshYYO
EajxiC4hzsbk5WBw1TxfYWUQzxFWZJV5XkzQrEdKVuH38pVQrHJR0MsRPtl7yzpfJMAh0mMdzQvp
0AV3TiGcmjM9cfk+lMmH2CrvBHy840N64APlPE5ywDwUObfFWYhUlI33Wf1jmgRE7NQdhfBo1P4R
V7b1Na/SAVwANApysm+K+xov8lQ5omPw1xED/WvA2MiMQ2IRIwUkTDJCNOqGsUdsP0Pr2jk1O6dV
iHuDZjBBM2DINCLvSrEgzmlQoTnB1F9b6IhmytabCjZgmRf+zLqL6L1k0L0liwvTyF1wMTCsq91l
D3NoUPXKC/9Pcx+q7ZSKdVQS48hZaYuoCVdScqYaKqT4LZh0gWrDOk+NLCvcAV11XHklnWuRpi8f
NxU/tYEEm21aMJOT8kJjc4KFyZxGCDo5CRtGVmvbhCADcHQruLzXoj0CaKAV5alfWRbB8+mH3M7m
t4VrTEgR6GPglQeeEnwJdc9qpvYLNOGdb9JIai7MkOMyPeMhdijRnbjPTvVXZpAXj4yiRUaR4bZW
c799RUtQcPD1nQQdtBRip8nT+Q+wW95D7via+45Ul7Snpn1LN2rz9YMFGV1DGcW5r3qCnxoc+Vbi
W2TMgnbwNWp+2WTjMvxlzYTm8Act02+2Aqec9bLI0NqUvhvJGchY6mPk2nA+BBZVg6aRubWFGOdO
clae43G4UGS15bGqQAIPnmHtnj7qaE1Tv1H4I08d1g/oWxSzf2axC87CtazqC82OzO+iA6ZBMTCR
Vl1TCvTJdNJGsEhf1UXLgAc6ZBw1BBuDxJc6CCLuUkp3/Ej3XoYQthI1Uox34ad+B6TgpVPtdU3q
jbvlQt5z8r+5z0GaHDDcCzLphxQqGtMrbDJiRzCuW1y+lNw8TCz+AegRelNpUUHiZzIbZIrTGrAz
6JI7HKKDwinDIiOcqDVWk81d/MlyhgXQsV1kMNcf5E+f+DR1Zn+8Ta7SvL9cunuzBBNXADs0goNF
dLCPflzeFZXwcvFsdiXis0+G/V6xEscbf28Q9RINf/uT0d7crcj2fZJTT8pWnwpJwD+gMOaArGtZ
gWD6A7PSDUCpLpIpaAbjeK/26/QiqbTWRa6Eywi+oD2V4mXl00W7j8Pat+gOE+tYvucDS7afrn3G
Se8J+uRpq+zpBrQTNq1cZ29qkj9W/Wdhj0dx1+1COHU8fhwSm4JNEwRvNp0IJCYiYgytCXTm8K6z
9DCMN2MfvHUOO6JDTVryd7g+oRIpPxQtR9vyR/kix7yytYvzzEBaAU2DslFk+CSu3B7osnRW2Rob
gW9G0wXxBSkvF+IqPhdqq6tYTldTfk+MIZxQNrZn9g+mgOTGysEPSV41Xgh4KoUl6HAoaWXhl9TX
Gtqi2lCjar0aCh5oe3srsZznJWqwKojNz2nc/A5Ht7UNeK0vPbVTOmJJAPLaKlHChAIhcnzTFqIb
4MtTbeoaLK71upf1LWavxnqUMfeG0I9Xl4sSvomje89SM/G7M/sbLq3R3UQmHBVD3Umgp+uWdzLg
5bhB+2qejLKJNjqkBBkHu4cXMglTw1MEZCka9ti99wPf91S6tfl+S5IvJpvBvo/B1BK/BQ58VTSf
/TlqbtApGwZjWfcIhy2zEn4XWPqMDdAoOEa3ORKIs455/0i8KmZU/EUHSWn8okoA8LHz0LpQEpg/
4lZrBC/VRlupv7p+5olU/GrQOU2Q3wuCv/+1fMxm9aao30Yp31ZkReCM3RaSo3bZUjiZBWQYSGjY
VwVTOatJyQDCvCameNXAkKqIG6xZYgqIPqQlD5h158S4EnmxetsV1Wfsc5zL0dEu9eeaJ6dCLcPl
14Kfn0/vKHyX2HaoVzRQqR3L1X2Jll+HCSE3wt+Y7lEWghWBstr+blSqXdrdkiX3kt6wBzizxUeR
gd4CelrmpmstwkGGJ85k1VvFV/SJI+fgiXHajA6pcMcdTuhfb73OhbvhCEzmczf1aAWYuB/6fIrE
LiOjlpiU6rLvy7mb5UixtNNsHNALoLvLsUIYQVvHVAnxy2nlb6kcFL0YKmp1pA85ShsQRQq+32Me
9vHm8Gd25etPgm6iRDfxP5RgLrZ/1Ep5zI095IW7c88UCnmE7e+uyKKuJQQnlgJsqaF2lmD/kFVk
rxyenb1783E3Ta9lAwFqLhg3+pGvhXEh1BMyhf6Qte2x0bimQwT4l0Es7fCA1lBwWgLHpmF1P6lR
FoOKMbLOnbq7PTMJYaGypk+ME4f9j2cBWt+Ts6TPwEtsPckCp0VZocNGf8d6AOe2NX6ZIpLsV0Zj
4q+MVGXIEyag2QfhGRaF6vQ6IUiKxfmSUAau2F5mVY8GG8lDRVFfzx+v3zUm1MqSar80Zl/z2oTZ
MEFQUJRszSONaCLeDTWZqCaP/Jugi0/cMBI/HZOzY0KuxhQL7D0FCtz9TA1LdNmLJhsic/0UrYNS
W/eiV9+ymW0kHJr2EzJ08i7I8BiRAkWbG0/S5+xEef/Df/c/pMSUmoKN9vAyxiGG4/8d2TIDFtDA
wqLJ5sfqiAq6XkJh4P547cZG5qJyiW0oAvYMzmXqLdxjFb2vNC/u+l3Um2OSLf4NajdnmMYYVb3h
aogtZvAKPwOBfSpKTK7cdBMjtUWRqHKS9ZGcaIHI09XVV1qJt1bYH2nhzz1rx8H50UwG3hRhbXkH
t3Sr2uKW6eJV1tMr7yKSKQChkqujesAnA5THJXmgizlXG+zWmZ3nyEe05YTzJZ4l0MPYGK/sTWYm
QuCcbEu+UgTBGeERIhKMbXPJFYns3oLijjDFZCJSAlqp2TO9fKaFjyFBhTCWbV91u0aQ/k5gQXhg
GsrpmEdxsMIGU2uB3yuHQ5cy5TFybhrStfZo+IJqLAOxbp48oc3IwoFu0iDHWjhgKBWRqcoQ3FI6
V1QDjdXYC3Iac6ZtuywkYjQMmvmjtAupdfLutsPECzlSESXHfEXr8wosihNfIfQv11+BkagfiO2r
GnBUWfpuEIZNijdhQbTNY13eNhag42I8xbb+NCkhV2qWUeURkm7Ae0Dh0hI5E/FNJZbJaaH/SigY
GoxJQ0ApHcwVuSQLSVRJxVADCWXhZDlkGINxHqTSGuTHL0m9Zswt4xTC0Dxz9eF0AjC7IFxf23Ny
JsSqS3GekrfWq4BWjkiB4xwvCjbaAorgYGRIqQB9DNq5lA3SmWCE8CVMz+WXQZSysLUBuYD9aAVi
UpxSUK/bxtEZTTo8Qym7T5X6hoCWY0h+yGX2ET+mX/yCEuKdxiMYN5ZrypP3iT9x27x1Z0uXEmU+
a75FXuTAyGmYxkBt94Dcp5E9I95RGJorHCTElO7C0UG6tEalTK4zYjXVKZgMJiZG/bU7ZQrEdJVN
HSToir8v9e6nqla2tnFSy7Z+xdXXQQ4Gy8zuhAHOdi2IpCYDpZH/LMDdM/6HuM6SAZ8UO3uMxsVB
P10Nlp1sZJQb/BE4lIluGAeanbHD290es8UgDry89GmP5AezvmH+ltqFc7hwVGF+65v9uO7js6Mo
Nze3Uv9QwhJlJF14doh3W1buAZQeTRtsQhG0luVXMYRZeaJ9zfG8i0gOb0s+e8d/gHkAWXG6F0MW
Q3LJaw0IVt39H61Ej515KmTJdmM5m6g+5wwOspK4hdd2AG+8VLjrkQoz5yhlGgTUKOh7Np4NxkiQ
oxso8lTJrmgb9x5dPB/jwEc6WpcVWkZHa0BgXYcQqd/PfH/2CZpcSwmiUK4jsUXTYH1DHmwSxxo1
op5GAsd1wnC+14JNTxb8mDly7RTeCiQjwTrWf5RzZ9DTrxfu0PvyU3aZjY20713OFABmUQonJ0EI
RTPMO1Z00mcRQdk4bD983b1APsVGJGBhHRcBdh5Rh1L/V0MIeNncVmu579WfXdQDscjCvqYTJure
WkgIFjGPaoAdSJfsm3/MwVE2x1JbThNOq8+kFgJNsQLzJxmCVsnw6i12RchHjsArY60N+MBP1phq
6nMbAnJ69hrCV4utuQq76virTO5Y8p5kiY9wsEugwOxC5I86vmSJcZIV5eQgJuiE82ITpEEsO3RS
og+tj7E7tthETMOpMtGTzYULxiNnRmXuBAI01eFXbifCZRScC8LV/JJIvrHMB7kApAiMLH5Ei9RY
vurdWXvlvapcZ6EpVWhK036nNfvdEG47EWQhOKDC41L7gHzOXqrJEMPfUhzUI+UjQQm6ij9zoAQ8
jgjVyCdE0NQIAf8SsWx9YlJzRiRaHtaEnVGus/LC8lrL1Mr86LevqVG+qk75SnCgM57hS5MyotIB
zq1PJrvaF/7nwSroTQlHzPGDywpdMBGPpvnR5B9Ctr0lk/qW1w6aqJXHKAOCWHumbr2DtPyQlfGI
8TLQKkYbiL4EB3EqAPoqYImb1lpIOPvYPlRlfHCspnyLTOEEjmC/lPv15T0+Zq/5YHNNxtWzWMeY
rGO0PChyFvXy+/5nIleaQDesJjGxsjxuvN9Pohn7lYk0rNxvizTIKU/Ov1L8OIxEK1YFG0/gINVB
bU3BztdHgUysznFj4Ji+mnBaFWWxrjrp6Wjsz/zh2GzfSsm6CoJ03UWfU2fIZncVmJdhwvndUr8g
90hiioTXK9vij1we64b8nLOoYHRRwiMzmRD3O8/G6+751kfPfKz3TDGdhr2dFCGgILdnRvTZjNC/
rrNKCSmTrGj5pbIG0paHDYPJcc9OkAJwlikvV3BMt40rWChtNJy64MYi/q58BGt7aF4xOU6F3q0l
T7uU3xcO3XqX7YjDstaQcORZuO90BONrNe52icHXmgFapUBjr8hG28EzEPOrimm6mLqELK0mWbZ1
qvGrI5eP4DSOdm049OxPtwzUEKnL1TxyauJehGtHzbQTCxIBKbKFMXEKoiOI9WyGq7kZ1779u0gJ
jxmjbUzdElfe1lmX2SAYYSyp7Y55thCaAbkmEb2Enyl05Znws1iHSriDNkRuTqhUkr8EXca9YUkg
x0Wkf9WqSFAwWg0ZhHWSPqop1JMyMgloFhIyswi6NNv0hH0Rvhtvi3QdQeS0suQbT5R+FVpk0YNA
5mkt4/v93g3g0zf10Fe3hI1HjzRSJrO6btmrwjYfUstdhF8DXmKmpqPubFAV9NZeLynUrISZb00y
IEZQ1qatReIZ+ZHxHKhSGgrjFk4yKLGf/4myMsfpUgz+0JnndrCgiFr39lsJO8EKkyQOC1MPlU4L
y2IP472kFsGz1QtBMRNV71gkTuW0kKLd3GJFfZvlc475e4s7irzDoEIsNNVQ9xtEAETnAKRNmNPF
M+QGCbbq9pS4xY3KOA7gotoM/GTLqlH9KLb9uQCs2JvxUwFLDCwbB5f5HNbhgXsu2cgHg+skzS6c
JHfAqxgbimPDFWo/V+24p1NgvH4CjtF5ZWESN7ilR3eUwcFHCKwIXgDPL4/ZCRVoJOXElxakK3KO
YCCvdYPqN3nPmzd8lbMm+iLZ9JTw8R09EUDt0yCtduPKzDExPNhoH/EZE2MOVHFC0wWVexshJk/o
LGucwqsjUWiniD8HJAZcUsVrorz7MoBWecuJ20yxPS23dvlnYd0jUcjC0H1LC/ne9b9ztoIXSkTk
ruE6qoEBOSmGgwjX5hVztYOpGuIp9EbfZGEptTXfqq8KkP+uxfZEQTxuvGzpZZhPI6WNnteeaoVb
Ph8OkHuylV9Wc1UpgSGD4IsZfx7VgS2LzaBAuucmm0i8n+yr86YKrNfF99QP2Rh7BdEXewazLS/9
ZYL7vXz03IdlUbvcbNqc+QR+FewHkoWxNxErTDuPPM7DfBQX9JiY3uINPxykDgHJvPm3vs9RvH4B
Lbguc3KZyrfE/FNSi1C9GIzE++0o1M8JCUayqmfJGw/9OAdlv/lDtgfipLqadeNgNNQVn0hypy94
K9r2YcWOafWfFIuEror+KHzOgxlWLGOHHbZKTBBhrzEwUE6luZ2kccC6zOpXEcMxrkKTxDWRUgQ+
4+p3t/rNVMYgNflyJPh0tlQufqfEni7yuerQaAjOEu2iwOPEoERXmTANHzLcNl2piW3nZQKBWWqP
rGeLBBAzp2g//8lIkh2kLrTqOVwM3G/Kdwf3R7Yoq2cif3PZX5DVeaMOa0M0fEEEKjACJErQtsvD
W4zm1UobJNTnSYnPA6radfEsjLWEY3/uL0W9DC/eIpbhXU7QGz8yjeivyM5iBhFY+F69TzmgQUNk
AwkolRgSshTGjpJA/Nyr0BbobwrJQkHXctgyN+FOUVocJEQdUM/KDAXNIkTBqYHfyZkUTPiwGEYJ
6vK568vnPNafuyI+wcwwEmQyCEjroMV/ZhikSs18BvStUKEnze2XoiunEBlmEkEaprgjkDvYZznt
IGbJ3xsZU9DkCFo5Zo1Mn2v9CxsLc6+qkmuvlVdx7K8t7F+DfimfxSNNbZhgoBf7ixBLZ4VPQLUl
YOlJw7pvoMmpdnfHjlGZv1qNPgALCGQ5x3iHc9HBANTLkIDJg7zX7t2CTEewkjHaDipcp6+BEiB9
dmAfxjvBHz9UnMAhN4WYmN3uagsFeM2GibfamVUlguhwmpo4HNPdVglI2wdgbLa5l7DL0tCskQ7M
U7TqoE9hRQ0latZ6vybddHsZnJTHA2AogytTq071Vly6vrqMCy7ViiQm/QjsWh92b+BHvs7eDvUC
rpDaOj4ZLAd83itq7yQAixYYIxulnP3GTCfaTjB15wBI0tGABsEdGxgLWjsARLud2KtZf+TFCGMY
tSTNenXNTYXsUAno49AnzJTmg8j8Yaimk1Iv4aYuCEB2fxZ1n5S2wnJhve+qGgqzdDKHieqpZRdv
nMttvsgCPUnxk9mFsL/LjT9+txLHVYp+kmBJKOShwqtfuwZoZqPbHYaOaG8gBK4q9R8EJxkA33hk
cFzsy3uadu8llKWhvtHckak9UmKZO0skhCVOLYxuJvavSK5kR8296J7Bj4a1TcG65jV42VnZGA3L
7VfWcJ21lzxJItzVjo7235ocbTvwTk5TKIs3S6mufHeBo1eSGU0zF4uOEpMKFKMC9eSw5Wczq8/l
MOAVGFD9xofFrjPlrOCMHLS7ZR4JYCzye9qPt2JYKL+Wyz48h771d6uKatUM61oKFvBE08Mg7Y65
ioXYBiqjwdBZJZwzRluBvK3gXemVxDNwIvYrzhW3w5kwxy3hWtgjWPkJW2nvsruRdCJ+1qoc9VYC
1TG7kLCd4aAyJAdcmbFzME1qaFHCOlmvvO1tj5EM/tKFmWBAUNi4T8TCcVlYPc0Nnqc8hdrc+nq+
e0Qf4CYHIe+lVUzLibLLAF12hwjY9id9WjCuvITvE247bHCDoUJtTxyV2i1pFUeYc7eihuXZEbF6
gebrsdAYuMCNv2uzidKmP1VtFw5KFfx3zaIs/v+SRZAgmopVWzE0Fpv/Ie/Gn2maTQoJK/5HUZDP
oMBfybSWrqmFqktDQtDjyMyYOZOpJE2lkyrwb5jmVPI919HjInSjZ2oHGJ7YwluTKdPItpuTu6j5
+0lCbBYToflwdoWaWpaHFKc0Ee6F4VuH4m3jkY9bOVR35L7ixVr4aJ/pqkWZL9k7C5MKAYCJYUNv
JrcrTIeNFLg2V8UMrNv46Z19wqNS4zqtMgYBRMR3DLEV5PKJV9rZoWfr19Na9S3gECNld4h2Dxbx
0M4IsBd/PyUvlMvHtkgf5q1hWqSwyFr9IOjq/TCDNZpF86kI7VNlfD6XgY77bBYoMyWNEQO8ozpM
ocwpMtE+iOKZUQu17uFDOXLhkQaKrj2NIQoUe5A+t3oJ5Ksyj94AP2+ikcCV5b9czNUZ1eh5Pyrp
eic6fCj72+xsLB6HSKtY/pp/lTK0K3kkFKb3ZJfEKU27rv107XDxHiT8JaNqXbGS7k8VAP1Icspl
SkZX6Edgd+Sc8NnVqxNr4NrZTxNjVYwYn3EV6nR4L+o0EQkg/Uugb4aE460LNlkN8jCTQJBDQhR9
1vSBDmtVZGWnCtZjiK2HwIY7iarROuHzYn/KBnk8dZBFN2kPTbCiIvWaSdbeIYHZMkIsOWmBYhYn
hMuyfgd88W4CMNHMyn/eyQ8LYsizzMjsIU1OlqT9H4+8ZIj/qdJVdVmyJEkUTU2VDVn6d5WuVk+9
BOhqh43y6svUEEJ0n5ShHE+I+0gcBMKTa4FJCaBM7BBJc4eC0LL+HmkH+1g/mcoGXOIxC9jKm/PX
bK+iGaEHOL/kXmvBumG/Dow7eKv6w/ACyyvvG/oZUc49izciEdCB4AFOpdIRmAb3JA842lrj088u
w6Wcp3PSJVFHI7EA1Ktr9bzjEFoV9fgao5XRCMAo1rvDGL/0DVhiQwmOmXUWuBhjyOLZemgmSK/n
5C6Z7CAUPx3TTzlZn5r5rgA16Ca6Tvh2GDu7hJ2vkB60FlyR+dzrOlLwcnbKRRLi6CDedNvcGnfA
OmdB+aCMqUbV7WzVFncWCGhRMKF1TYyC89ikjIsMcBMq1JBrEcUFGglkTJJIXTqljtrjSIIiiW1d
341rPxmX+lua05vJ9cKQ9Fk224ecxu/YKh9W2IrWvRdAx0lswwUD6XN5GY8DC5ip6qNSn722xqVQ
Ktf1o3SarbqIRn1N9r8XbQuUIrmrHKNFG9aQpLpYeBNW2HjS8LDsR5dvtJnPFx12odTcZdFnk19P
nTfsb8mYhvOo+Dq5yDWDSIJaFJZMTIXjDMqh9GHVKoegLb4UightamCfQu7+97NZMl9n779ZbzTV
FNGTq7ph/C8PajHDP+v0LbcLgujWW07JvxlSaGh/dUITNNuLQOBvfNx5WSCGl07GnEZ1PEXbTMkV
znaqkEmQB7r+BVwABgqK610MDQK2Y/lOjEpomm3YsScYTFQTMVALkWCPgWebAUVDT4dIrSRTyGid
XFPRSKJxjBQ7R+yXC7TCJzcDDlAaxJ74OjFxL9DVAYV2rnMhMEzuLF/GitByimTQbUYw+uLGJyfw
oPis0/wJWyfZYyezaC4KoTVz80JQqYROGOcm+ScnDWRV8qt+w1XefiA3lilISXKlWhUiCRurjA2A
7eQkHMaN4TT36mqwDNMI/iVtWQ1jfQkyRJV7G21X2fB2kOEj+/SycrqSkdpTrNoHM97Waj7WRIRO
BL+BqJBePM0t20lno02Gi77hUczbD3XMPszDJWlFR4DEsi+ZPxA+aBUWuc/5rSzzK0uRS0FetV4x
kgeO5c7QTuYOecWIqbFCCDH2joXkfpaxHL4MG/IXY4tDoqpsrciGg/+liGBJmFRbfuogOGUvAYaW
yhUvVpBpV1FErNZMAe7EgJRSjWiZq4XIqffLD3pyySK4bbaYdSElVem9xSRSbuk/kzDeus9aAObc
tFdks5e8KgjbeHviYic+TGzH8L8/wrL4n4+wakmKaqq6KFmmRcts/ftZq5dLr1Ryph6TJT0bMdZZ
v0ANfeU6/hpfdueuueaB6pnn+DwT7zAR76BNOX7//SKHiKqZe02w/17mbRTbMNnr6frFwjHZb2ps
otcaZsAyR9sYmERFasOg98Kykm9OdTnXvYIXr74n4OimA/IOyfqr1lQgjXjihwYjUUYDzSipQrqG
JVGlfYnPGQsIncgSTRzPVV5de/AJ6LAgoeRsW5SlJFRId9qHkUKmYNVWlC8Pnps5+6GByx4EUipd
9BZMX5JdNyG9pnYSzjJxlnyXmcvBTMLcrkBbVTo4daxNkdVXx8DSkmfW6+9G3jx0bb6nxJzlUjj9
SkUCP9Ldz7U+6H7EMvNWgIdanZGPvPrVdHz50dkdpcNfMLHdGXlnmUik4cDQljwLxa8hZSdzfVgN
dKG8paJAHCutRwWheWpYmEMR1EgsnrwLCVESyz3ps523Zwyl8yDOe8CvKUaNUWcTjcl+at/WnEQM
cQ++2UwoDIsyr0BATqyfqJB6AJKp7RtnoKmdstQVGOEtVBQtFVl77ATJaTBqD6hyxvP/Y+zMmttG
sm39V070O/oiMSUQcc95IMGZFDXb8gtCtmUgMc/Tr78fWNVVdp2O6vvCEDVQEkAkdu691resr4rM
+BKMjK+3835ISc4dTUBM5j685i/DJ40rviXWoX5CVLEKl5ksFkqrC/DXWaiOkOvXFHQlMq7v01zv
utVDCsI0BCLqQvtj5der6liNzaHYy3Pu6qfbe/z//GKRbG6WyW9FCQ0pjNq/PP2fi/pWF03xo/2/
y4/98W2//tD/XMuP/KmtPz7ay3v51+/85Qd5/d9/v//evv/yZJMjRpkeuo96evxourT9l5lz+c7/
3y/+18ftVZ6n8uO///ENrk67vFqoivwfv39p8X4Kx/npcl9e//cv3r1n/NzlY1Tfiv/1Ax/vTfvf
/9Bc559UVqbjuK5hGhYF1z/+a/i4fUkI959sNri3OTbgc9vCJpUXaJSwnxr/lMKRtitxnLIZsdiu
NEW3fElY/7RN0yKfcLGicjuU//jXv37/203zt7Py732t9q9FoK1Lk9mSo+uOIyzD0N1lX/SzrdXs
hcqpdi9Fxg4s5NbS62n7mHVj+5jQtDRreR/RVrtYUhGytDw4f3xkEpe7tlu63MjQdjQk4n5W3yIN
74ThAEacUzppnhlWW70lLYB0qJcwLTbQeTpv1Rhw6m0BXLI1IM4OWd0+uXY+3GeW7Y+lZFud9jog
GH5lUGLamYlYpemZ3KVJY30gRUS+MpVf8B4fHTonuozQVtiTjHadHFhivLnB0UKuRTGqfK2WpzjV
H386178f0J+NwUJfyuQ/qxOOICfOtKR0LNv1TMfkzfLzEVQDo7+kLfuzchSMuyktqis3l8jvohFR
uNEAxwhKjHemJIJdv6VVJCQRZABo+zDu/LFWUXJ0nNButu53UEhfIz1CMDYZ2b1nZWC2kShT3Ypz
6SjI4mDT4FnwVBGhgEyGSe5kLbGXSodGEVTmJzRG2hrf5apF+vlZU9dhkuVbbuTqUM1uzQ6xWiqZ
TOyM1gZgkxjioe9Jk02ZF64Kuii0vuLy3BQTKd9Nu+8MW2OQo3D8RsAXdRzEfjCylBvasI4nktCx
OCQwoKeRVmDRHyOzzC8mP79Rg3cKO0O/aOQS++w5hsfbR6o0h8d82vVZwMCycozXNqWhYRih920g
sF16qQxXJmiS2piHY6C5EhVKbF+ljrSQsosYEsrxkIgc2CfZ8+1h6PDbmrF3JSgDnnmPE1Jx8E/N
HGNWKtX0pQ/DQ1y9aEHpfgAcWDPlUmoVsT/pjEH8mNPm3p209j1th2ZV9ZN47ZWymVnTTPr7d87/
vvRcUxq2q9tSd/7NG4ciwm4FktUzBDKCxeqM7IyuMqOn3mlj7rXoDtsuJkLQwAuL013/ao4acJCQ
CZPnjPaqy/r+mXa3uO/Z19+eUYewI4l7ABFR7jTctFznJe2NN6HLeFrp6TRCdO8zwq8zVVHXVSp2
PvqyBMVdC+O5na86ftx1jaLxxXRqDHWBJ5bsH+MlJqr7MFS2WA/I44xi1Ufst0Tl4Y+lcj8pu/w2
SFNIMvZ4icyVhe9YoAGDadaJmMjEGVDe3x9E+derz/O4fRsGmwbbEZjY/7J+JWZqGaVpl79ffSJw
7MdcYJEnnpDdYor404iywm8LC3JS3Kpx15oBlj0lwRNpCFuUggosg0w83j4nv46Nah/blDUsnvOr
XpHYZxqSjCtRP9jGUNyLxORSndzo3evh0Ro9pKvEjuTaiovF7s+AZcha+7m29M/KnHAIcQY3EY2C
e0CprpL1Q7A81LmaoVHMvBhh1t6KzmWrkuzbPCesqCJ+7E2lnwqjsIDY9fG9noBv6StnvB/Hmb7a
lNQAQMIllT216VwoA0e8sx5Meu01PZvOVuqrZuUdnoEwOxvS2lMD95dUKyaMUO1HuKwz3rLO3D4q
3P6jMMLpUACU/fvzZP3lPAlswC59BujzQjg8/mWVFMWE22w0xCkQdUUA5/RmDW32QxJHgjI3+R4T
27NCG20/aa3DBjwE9pQgeaN6M3DHo0ZdxwG5vWgwi0+QNA9GtTZ6u78OTeg8oaRk2tWwVbOt4qom
eh7M+qNTJrX8rnWtJxvt6sEmtdA1g7cqxNIdKCDCpgM0IQI6sS7F3nFt4qrEMF9vD+TFxmdPZ0zb
Sz6VdM7+PxwT99c7h9BNV9i267p0HOXywa93jlxFwZjyu04q/Z53RF84oQ7qvbEYHbjsAOvWhsSK
HeJpKHq1GXvESwPeEQrLGbuG3ZovdhF9iuomu+cKRFecduUlncEXOHKTxPl3hCAjKVwp+I3CDkdy
AfriQnKZdZgNZ35JoTmCn7Gboyiy6r7gPbfOaOt9m7w3GVbpV9vRYh//DM3LWgfYhaHpkhZcNGZe
TF+zjlD2Ksy+lCUZQjWU7aNpF96DBi9yNTT2+NXI5hcTCcZ/OHC/sjjs5cBJ3kIOHiPbMVxjKWp+
KlryudCcPJ5IcLeK9IqimMWwGcloDtNWfJ1SoPaNqZFAXo0Ru1qrX7P0UwPDPH2cDDNYS6uAbDjW
7aMnrU+DB7bVNOsKcKAq/UECrskUUxt3aob1bKPlpZIpwAYlBGTj7lglrjk/ZxWYv0hLwnPNLRMM
mx1v01HHJhW2BV7odoR5BYR3rONzspwU4CWrCNbbCyRWFGpWY25mC7Z1ZzjB178/RMavG87lEHm2
5blcapQklv3XdTHLLYJCciCKjpujymxdwEbSORdFrH0yhhQBX4sq0BicYVWNGY6egltLMnfBN4XQ
WE++12OHxKLW1b0TRiXrPJFPpZO+OAbOW0YNKcGZOGMmqhE0lGGsb//+P7D+zX/AvVGwrHuGtWyb
fz3J5lSmFCJlRvoddV9GxKk+9tVjmxnGSzDDarfi6jG126Njee1d6rnPTICmL24IJDbtzMkHCsmE
HdL6Q6XjZhJpP79boUTd29b5gwe97CxdWWKtJCOqQwaWAQwwVLhWRpLf//lAyeKuMwFZPBJ2xurv
m7Wu3f1WUMrmRTRecPCmqPInWr67RAbmXSRT7O8Z+Q52VVp3Ydu9/P3hMZd//6eyU9jsAbjhuZ7B
8rFsB349PBVMCTe0EJXkwwAZRBubB3Myo11qgFvvHQ8jXtH7Ynbgx9ga0LOOlNYohMLj6rTJ27aW
r3WCHYqI1ZbIcxBihYYQdx6a7JqgbCvS2PxuYNCN02p61wY6jEYW6Z9zlcqV8kA65Da4VBFwndWx
9XmWi3xSGzKUHEX2IICndIY8Cy80X/KMm9byzIh0zp7rJKu/PxyG/dfDYVmWdA2Lt7rBobGWr/+0
JGiOlZr4MqqjownSZLm1hncTuL9Bsx9LMNWNO2Gnd6Ik2Rbu4K6ErAsE+PUPBl/uatBTc52qkW0z
287HNO/YAjVMxXoNI69bfioK0/meoRhd9130DYKrizNIm1761Mr/wxtfLHSMX87s0uhka+cYHgWN
4fxlddP0ibNk5uUx6AbxUKr3AWHT25jXV7PpFOO92n4K1aidrLyNsBW0SFDCLCTVZQDaMLsGU3qW
q1WTyYszkazKdIhK9+8PuBCGvtyzf/5D2dMKwQTBpsPAjfD2j/x0zEFTjAHhVbRgkMmnIw1R23sZ
nBU19b0xCXrtl654clW5rRTUMCn8GklXoGrobinZj84xmka02QjadWRCbUnaAepplwSUuX2q6c8T
RjQ0xokfJb1U3EXYYBX9WYTXX4rIfLlGonlPrOpqhEQeGe0lHtwLqdMgR0kDmFdMBpy3gfi3InHu
UpRPQRVu49z93FqCUkvtZmRXIKSZS9FcCc55JS6iutrcTmqNmL922JYSlUBbMOEfGHe+mIgfJ4s1
Q/TPM3LzArqPQ/zVairVnp0YDgaSzkxJEiuCIiQCCXP8Ifnw4rfYfcumF+JpZQATA+LEwS6RjG6q
cT0+yWQdf6NpnDm+zugCe05fXdP7gn8WmLvSn2v7x+CCj6RQj7CFcJeJGmYC19F61bydwNLrfdW1
pwBaYOfCHjrG4FcabHbOOiGgy9o3zjrGwGjvXMbfwQhZIUQi4hKEipKCII2RkxWxqcIZjAb7U18l
B92KfT3RD6XFb2hOwBb22aw/OMyYS3Kw7QIculM89wTCC7rOTCVIXjmEDDTVBOIixhPBLW+voJrq
DD+aFHXL3LBPtQ6Fks+WwlNONtJ88xdAKmyabdmfmqhd2/ILXa77yGDwn30uA/OSgm3w4u4hpLdd
xhazY5Z0WBdPiADLftzbJoSDxISVhUzB1Yy7TplblagVUGqKu4lE3M8eptERLf3IBO4LtzeIDMwo
sSTNyOjRBJXhfVO/JkYOpbMB7BCu5GLVVMNnlN4bd76mcbSn43aO7gMIueGM6StCMTgkw4+UCZnn
OV8VOUOg/kFnMRAghMbYjF2gEReDuUUnZ7sOKAq6E7R61FGn4LUJP7nAtUz7OFovdnkdezLHt8aL
Fa4xTGVMxZQZrrXpO7p/3h0SsiHQ8tjeJCpdF+Jzh75vJkXKrIhuI4dD2zDryKzntn5LxpfY25fh
l4a5QfsM8dN9HcJ027TcmR6UhntWHWG782KRd9RgTLXRnWGAm3mxZnYW+HwH6MeGPDEiWMfeATlp
p+ihoglnmxO8OW+g8iwTsSq99z3a8+ILsUFNsRsact8xrwkP5DtMCHyXK8uelr8lgErVymitNHUw
U9S3XB8KNQyCbV4883tMeLVebvS6QTDX3GvK2JXDq044pOyStfuBync3oi1LbBQZCO9vW7HA28To
WEOTVnDL0MOka511fp8jFcY4wmGYjGKXW+2GntamwaHZqo1h6mtds3wbYxnF0iLh3iW9tWspJAcQ
RSZv/wQWEAKNgtZpXvU7S9jr2Mk3DCfWTkVnCVGvluJ57j0fsecqqeOTjOlqiwvVxqGJyzs3F/dk
5WAVRmxf9ySVMJEKgSG01lO4ZEVn2OPZtA8Z926E2MulHWq5j+lpCdhdYVcT1rZDRwjjw01wrl+z
6KHuUEyQ1H5kgFQhW+l2c3WIm93CNw7Ppb4KQRJyVcznyPsy1ADUp1cDmY0QR6clt6IuN16U7mwT
mIdlLT28C+ASPwqqel1T4UxZLzclF91pTF0Odh2/YmG4MYuCt5xsBSUKxjjD1Fysqf1Ix1F7powl
uNAhsNNGEVVlVN5wEFCtww9OWvAoGAK8rMeMVqIgCpi3p9QrA+BHbJii8+25/poUU3qvhDM8eSMu
ImAD5ziy6XX3FmxPT1O+7jKO1nFclcnkkDCD2kbNEj6RC2UhjhAdzhE9TE+9pNJCEyC9g+mRg4q9
+HPmVmARg5hMZHLlDmUNEMrU+jdaUYKe3dXTAWmgRsG/gXcqqmxEEB4DGmplxO7K8+u0bj6DpSGk
viK+V89yA/cmos3l20q3l8dJQzd5exqOGfwG1dBlaTVafXLkBjOdGBq2n4a8Ns5ZQa0p4+HVHJ3s
oRiZjVG8eYcRdelni6p6aAbnBT/xfCkG5ldpog/48EYcs0ZXHOjp3Y26GB+bBtFvRA7e3PXj1lS8
K5oekvDtwYx7d0t47+X2+WL2NGghYRjxxmqYA7qTTT1E3Jk+lQerx+8Qh8jClGartf3HKy0Y1wrj
1AH2/ZdAJxbTRUvnBy5NoLqL9Y0TJu/Yrn7/nbcfvD3cPvfn09tf9OfnJods0ZALvLWKApuJ0ukm
Z7hnQi1grGqmLtK9xX4/Ie5D71QkuGZkTWJl5hCDffuSWr5+e4jyjL/k9mHeLvuToiFJbuy6mBg5
FJiBhpvXUKCkNZzgHbPPDotVCvAatWJcPzi8OIEmRzAntPtgSoD6ahmQUWOz+0BeE7R+AmG5B7/k
1Fz7YXs3kCraOI0f40DqFohSAW4cV7eeGwfNeOt0aiJxGRCYIce9yyC1ANdcud2um4xdEH2JDRoR
qAj6Jf9G6FsbmJkVTc9FhUMw4xTkgnDvkoXTe2yK+Vg0ILeRE5k9C4Zn+Do5hEWDDNNaerQ1pCQD
OTe1AChllqvCkpsKOn8m+pVTSiTuycVYBlIWeteIxFe17ZHSFbHDIthsF3aE1GIwWwDN6b/nMSg/
usIMOXwaUBvSB3YW1286Das6IbkYx6Kwkl0WY6EHvlMCj8VWReRDWDpfSrs9ZcQCeB0AC3gPIo4v
86wdikrjvqqhUHfuS4uh9mhdJ6dejd64pva9Tl6H6KA6Zlp+IZngqZ/r94ptV10DSeQ+FcyvoZy/
2ulLB5KS6vy8zDx7BFeZgVxLg46nynvYeYewuBsrWEkSXi8nr+tdX2Ph6zNCxUlUGxruGkCSasNb
T1Jujem5H+Fd2ciqSLJAbITCAyJJb2xECFZpYXcysg/6ZF8Dh+favzIjW3tR8tmLp6cib/cib4gM
2UWhDfKEOzIThyHbph+J3iKrKw4JLBQ0UjuFjSzBLCJrYxul4U4f15HbHmkuIhAoj6jwDnZC5LBb
UUyiWyERY4hs3qlE7Hq7lCw/gow3rYfFAhucTjlkAoAy3oolBcmet+zr4cTVfuGKlQ4nuev7xaqz
CqejlmMvMDTyclzf1Ql1QctI2IkT9JAxwba15tEuWJs/D8K9rxyQ1pzhUC92GtcC3pCtPsRPgj9w
IKogJeIVcThX2c4Y1VaLk5MkrEFoKfQ7RhXoAxyBsGHhgPFvd+O8yd1XnQpDFPHG6/KNtBzu9YKR
hPKdVsNrRbXqDluB9MYxSXxyND8nQiuTI9zh+9ktt3ns+S0jVZP6224630ixPUbkgM1MtNnzDRr7
XrazXrj4DXhbIxYm2x7EzUbOA0cvQbrmc0p3OvWLV+kopMlAIHicA/BYGeqEw+Tcq9R3SKkxFPGW
FPck9h6sL0kV7J25vMzhhMhyInFWvLAzIleqPQW62Hau2rBOb+ZBP87juHWMB2apEPbGDfFlftV9
gZYIw5wsGuI8vECSmho9saP4rBfttSyil4x8oaG8OgHhiFbN1V68FFENaGqCpYWQqedPxogth6ei
UvvOJC4IRVWmYUVnWhaqaW9YBSW8wIlAL5/sEIUZuw7WcS/XPRmfffig6SxTDSmqyz020ndFmh7t
GvwImul+SoAxhY9FW57t9pM2W+d4wEeXwZmbN9YscWnwXjNJAE3do+ji49xPFD0OCWDWnpv9boon
omuGZ5zfOwQnoJBfncVoECMomsdvqYOLqVNEP1X3nKFeZtsusP2C6KfSDg4mIyTO5imq5UON5Wg3
ADnCk7EzIIQJzqNlJheMWn42h5texBsdNVaRf13qfMMo93R8idTtdkECeoD2uq62Fetv6BEY6bLC
lD0obESSIt1lFEj4UnpEvDWO2pQlMJYPjAI2otLeKy8ASoh+SwsOhgUSKeX6LziPrM0TiFuMoN2M
fwtfOgIbQH9B9c7YBE6vdSy66dIFSMODnHsJ9Md5ze1lM2Lgd6aTi1ei7MGh1OQ0wDvX0s/AeyFT
4XbF+kmEeI2YqRjMaz5do9n+GIYnK4/v2a0Ckc6RitoHBU8DQGYz3y+plSUI2BqGwaxs2HFf9drZ
T8148JjAFCbeB93c2C2xCkWy0d3G19yetenRkeE1AVCZlWgxMZ3aTvcI9Go1GefYYlOwVziuUovJ
wTZgZBKAESYvk8ASAhMQ75Ee4TEgwdT/BVpUrIwNZ30NFZ3tNimDQ+HXAdxCLVoDtSSsWJJDY69l
0BIhOzKaKtmq4rHyxujc6vrRQB8/elhQGH7Q/v7U99FLMppPkUWxEpjl3hqYyGAwEr612PJjjZCi
+Jl68MGqrMfEokkP/77wHpl5X21CTrPxDhuTO3A/3BrtFz00N055doaNt9iytmNydesX72swPMRs
Q1Gx1vFzYJyKdOfqzUUHiJE46qyr4kWT2WMjSPyVUJHSGfU2acy6e7Ta7HMq5Pdehm/WyI2VvJkI
bV8Kp2O5/41Vh9qLuK+CBD6v3UuHPybCwWLLx7wbTniaSlYObZOH+aYsYDuAZO3J01SpvW+QlqLW
cGx/1ibiOtqDPaSPEkS3UwGOieQGfNGz07yJePa1fjoYS966PtEBQefeJP4sW1Su/dEu20OWbXSo
03bUkNSlsKDl5Hz3d/TWtxrsyspwd3UwH8fsAZfOPhvfCtM7i7nYa0Tc2EaIRBiCgHQ2SZruK4pN
ab6mz/XMvd1OgFqecui1VoSnIQyLl9lyruMQn0qbQGxSmzLX3iUDWIFAXWIBjopfDSL2TrDJUZlC
3rSnmPT7iNtnSockJ5I2d++Abz8ygj3UUQ+YYLwv0SO6erSXjzO+hjy5aPA7VsRabPUS/7cXHnM8
/NakeOeBTaiyC6EvbM+1Z0yml0gT+3LGLBVC+oEjMYDT1YT7apCZwYznsR2dq6qSO8skCK8DpKBy
vChQczKPYEAcT2Z7LErH10S4d+N4l2rivlz2y6DtAnu+T412j/UeHFL+MgXzQxJD8CesFbmZjK1n
NADn1KaGS82DNbALqrjAaFS5OF085zDI8LEbpgtK2rNr2Ie5Prs9QY0acbXgC/WgevGy9tUNvqX4
60KcjVnYQLrHCY8jXx+J8w33jRxPFe+CYYQ+0Ntr0RMPXEyfzDnYww0G6Z+/lbH9qY6mh0wPXhqi
ZxuX2mtZKZV+ydgzToX+xkr56lHV2RUhtLjfHQYJXtC8OXMAVqY7iLbYs9U3iuaYVMWD3mLsiH6k
+fCuUIHMJczTHN9dT10RlRdhYN8hQHYBtEKOC73oqWP8WRXWMSGsVC9x2VTyEZ0Mr1K/trK4A/iP
/x3KNJRSC2lqhfk1Dh/czPWTCdstFkUyOB7quFkHo70ho/7MuG5xcz+GefQlj+TRodRf3uJ6HH5B
IgtArduIQT52SCVHQJA9k4N5RC86AJpO713pnDAfH8bxRefW2OXVFqvGHV3Cb3MeHsuKXoQRrLVx
bXd4iLi8vEpsTYKUlFHj+jUOzLvS7rU05MG1wsfBJik+QISp0YlXiHQ581ZFSrVtxNAqTBLi32rQ
3u1UnplhH3vLIDE3pTsPJ3iKAcxEn/pGwYY3n2Qod5BMVkyLrqV8Tl37JDt1KVwD4056ZsRz6W15
1q3gGGCXhKQ+6UQYjCB2XN3Xxa43QaIJZ+NVxCN9Gwt8IIO5aaVDWHuMxRTLV6jfx1zGADp4o6OP
MC9hxLh1wV0U5S51GvCt5lOngz4kdt4m/ybRDLKYp23ofCoceSwjXNMtW/xPwppPwYgtiQqe/E7w
hvNRM8q72hsfOjay7PHWMWJj+P8nbxqJ4GbVjndKp2id6X6o+cQ07lXjehu6AR9DyHVFCagZ1Dn4
fduUqYI4JkCcSRrBm0EPJyeHjlso7DQBAnWCciEKOLTUzlLcy0VtrzpuK91FNDmeC97CDcp8xCCF
aX7v8/bE6OYxoU3R4GAxA2NdKP2+8XRQUOZLmgrW6eGjH4ne0T10OOm+I9JyfE1165Ai4GNidulU
Tx8OLEqFecDL0s2QFQ/a7L5IKZFSoxsYtO0kEqhS+K6AJKV34wi1r02OWjywcafbnIl9P7VLJ/Ns
YSBNSmslM2rtBiutPZ76bH4UXnxlL36XhtHZInlDr99HFZ37wHqbsunZ7oxvsjXwH07wAYIzjPy9
2XfHgrZsj/1umOxjLD5p2FXdjEWMf6A0mXt0CLjihpWqPYGbKE/Syk7SKJl3AAmFuGUBjU1TcifB
32s6c+nxs+3ZD5jD3maCblUX3muwfeit4gmAn0S7axypt8ZN+aOzR7+crkBVNiacBUSt24plD0b/
TkJWbqFQZUZ35zkAOYCqBnDImp60O/NDy340FoAhXb+C6KLAgEWLtlSxD6LVQWjgGFa7MYArChmD
VJlNoLs4SnBCa8Ypeais4n2BprgawUq6hzYJu7J65RqE0UuuZ9fsVSGgVLL5Ic9Gn3I2j3fIvOhH
alsR2BsJCDcMR/Tb9JDwYuERgRjQn2Nw/LZ4H6vgKpNsQd2dk4FiZZrZk7Gpr2mg5CY0DG101vDu
+Mtsy+/Cq9abdEX/aK3cuiGe3dGvuH3y9vzWJ7k9vT3cWjd/Pu2aMsV82o4rSUr5H690+6Hqj8bP
7WkCGb4M+r3U6RoPRkQrgITRZCWnTFBoMgkguCGnrcBDGRQNjh2I4Kjtf//c7aM8Y0D+2zeqxKIP
ScwnLfUe8Qpm7fxYhRqwlU5goe7d8UgRXh1bFSE27egn6Q2kplBI3qiIcY5irH9/KGO56HVvz+kZ
LIXVv74eMKJHlDiijedTlqeAocmS7/7zW26fvP3w76/z50vMDTDguklBzixH49b8uR2mbJhMUi1j
VuTlC4XEYZ57aqtrpjjeHuLCDFYWd8i1FNniG8UFnA8CJPvyUYrCj0M3VeQFO5+65aCBCMuPt4+6
5VBofQhvOaDUXDpst1N2+1VT3uPKdo3vqRWQFVWnIx2U3ih8mgwc29sL5MZyRH97reWlXTv+Fkj6
81FYccoqADOp5R3q5TfieMp++7W3j26fq4QLbyiYGYUR2dksL3F7sT+/9/a5GPEEHu/ly7evxE0s
2bolT03CsW4HTk9gLce6rZEraxNyvV6DIxBPdz2e33Kqtt0E7ZS+UYAHawBNHiMaHH607JOyqSK5
o19rnc3+QOysBsc92SzxYlwZOjJbxnUyTs/V5H3VyksgNqJ3V+G1jqft4Cg/63+g9Lo3F6I5PteC
nri+9BUAgk8/2oAJIAgJvWtOWdxtQ9X6tqQDlBxFmPqyx5yLV4ER2GHO5IOoiyvT2R2RkAxCVSM4
Mfl9MRunUofwWmDMrPVNBFCSmBlhrnuAfKTWHqKOTGKt2IcLVgwAZ7zcgpLkrjgNiKtTjXelt9wU
oZ5L4xTE410iq2faKT8g3g+A+voRMUFXF09ICI6Q99ZtV24V5L16l8YA9XryPdRECh0ufo5Hqood
g/hTXc/nguJBJ6bPAGNlaW9Bjy+MOImh/74chjkgwD2DcjoQOJXSo5urTYCbItFdgmbc3eB2FMYf
jV6TN3iiv7aPga+ZVbTpurPdUzXqyk/xXgc4wE0BHIHiZGoytl3hvrSxFlN6JIgwyyrB55kx4th8
F1ijk5k9AHr9zkz8aHb9IaSSm9xdJSTXfbyz2mSDPgpUn7lye8hBtDKx3e0wO/hu/Rywu0pgPxeU
MBG/otegNbjONTaZzZePphyfdVKmrUQ9t1ZPqz71p5m9bSQeyLXC9iU3LVbxmsW767F+NbCYDL19
DKNuJUgAAstLAcnoZGakZcEN7Ye9VdRAivCY5gLCQrkpCamPWqBgVEAJg1a90tYzlFUdGE1KhzLB
Yxzx7/VFRX4Ts6fA2Tvap0YnesOkY9ZhgY+ehfso2KP0GLsHGPLR2PvZJT7QRV7pGTAX1wB+lbKK
7pX2aA3Wij2Dr7LvCrZN+sOEtG24FO5j7QfSb8AlOC3hs7qxL2HXaCnkBXRuQUXzGU91kFUbfSBr
Hrtw5Qw+GiJfVg8F+Q+ht8C6I3jFIftmosAKgnGg4lUThDz+M71L/CIsT2QaHeTobKqMHWLS+bnt
bAYMGZiGJZ3MpL3Pg+pN5d6u4ZfFRH4qT26sxH5f+LUIKzehWxENBeU7SBafm6+4peBf3HXze0W7
STL7wugJfXRlti5q2nIbxs/0ELQIS7fH5NJhAB16K23AzB9AAE5rP/QA8FrMxTUboWlGh3HGUtuu
s3FEsDodZSS/snlDigbLLCxfJZa7ziVisWdKUBroO1OA3Qshml07OkCtGxepLN3jdl1Jw49D2092
8fcphghRXwwCGQCBb0oSg+rs4kbJJtY5WXZNTw71j40MoDirMPGHwOAWDW12IlTaCfAxoT+HKcov
34wD/0R8RpFJMli4izz6lAgzE9SvLTukrv9m8qJTHW4iOqBmWR9NiMJRDKIKfrIEEOMxZpG97U8d
jatg9pHDJjF0ugoMn7EfQYZmVe3bZDXYC/kG9LjGhKIZ7O0wBWv6cn6fVXQIPvTuayY6GMJMlThs
XUoq5zGE5A22hwGI7qd0Qlvw5ypO1jLpYHW0h7qkDpEgnoMfUw3lRuh0zkBJ55xT4rEQPCwQpGxf
JO06sJKNZKI8kuXqJTj76RVbNmUU6zG4LvJ4fnQB5heGj26F34b9RBc0xx7wlWuejBQBCm3MCHh5
mYMHBo8+Rn5haVxVJSyCVzsrGeDLbclQL0KRm3LLsLHTEm21dgg2ctGsFBKqhtR8qE9AoQBNStiH
Wo95ABYrm5cKMCI77GM4ATsqv2WE2LVk2nRkdQpZr9CYdtVmGmicZKfW1p8jHXeXoR8JUd9ajFK7
EfBu01LrXoPYfhCSaURVPjUOzP6uak5DZa4ml2HxKaN7lZBNEAYVRCmkhOq10KEgkTVdxvS+WTwD
wL+iqwAqoUiv7q0RjF5GZB5Md20CFe2lawNwBk0a1txi7fK3OzNFSqZtHNslSZYwNnaWgoag7LB6
s/CmkblgUHczaljFyGcgwR6zvJ9LGL5AFkOSNVX8ULHSKyeibaD7veHeVbG58WaPFqjFNgACPsof
r5FrORVrB+hhB58iMzAogkrWcF5HHeG8bfAjag7R9GSWkMsauQyg7GMXma+22S4G2YPFkVYppG6M
DJlxwVN+EKwgGlSvslMvY5vfm1bxmSzFL2ZbH2MJ8CpxPzOeXReLcV1n97HsiJ3FjMrAus/w4/GP
WcZdETFL45butPgMETuV4n4etYPIu4vKnoyFiaWmp8jr3wxlf5//H13ntRwpsG3bLyICk7hXyqq8
vFovhLqlxpO4xH39GVTvc3bch/tCqFC11JIgWbnWnGM27IKk/dpEbMSrhAbqTO6wqT+1moPPolgR
NLLCIdhaj4RzXoRKKWwodfqRHZ62sie4BNI4E+31HBr2tQmjX1IjIxT8sirVSwt1XyXu3kwUgR/Q
HO1t4U7gIBUNqmhls4ZOCBBQXj4TfBuat2FMjljZ1jSAQP4QyAgDM6zHDVtOeJSca3hcpjHo+xNM
gHUptHUjae4a/nFKyQjh12BODzE8GGfg0/zxE8zRlIKbuHn0Zgu83kOkqBAAB2XI3OOJh0Wfnn0h
ziyHy20PDp+YYtLj0DNYjFSicdpryr3aDCIjfLowIh4yE5+apGninOl1vjZgskrfPZaVcRgWFGnq
XVJytxvoGE2Vrn0VEvz9OYbggmT6kJjqATwCgEeedjDEGtrhA43vLPWpJE8p+HlLD0a8BXkXr0OH
6oJdjyKWoBR/cAMFPYFhUfVHeQQX3lzjraBCL3MkamBXUSI1H47xYsw3wMeIE9DdTDMwIZJijiGk
rf7vLG71XotvSv0U7L/YawaCtOFOvVjDDuKNb3LdP5YudAIkTQ/TmxEGPDCbFzNZkZCk/xA3fZUf
uMFnsluRPBP48Ft8+e+sKQUckyC/VBd7VT+IYHxBE0CRQaAN/P/xWbFUiqDDWsvsI4gJRfqLU5EQ
Sj/j+cQm2kkbnncDAA8Xzr/qM3GElAFaQ1PVGlG88aKy4TkZyGvV9JI1RnZPtIrrgz1C6jUcow2S
yHSY5CC34xtBTJniCDqzqzBb4AYx6rjcd3EOCG95mScpCT4l/ymRA4JWyv1upf4M9G68aC6M2jpW
VF6hRfrBNDZlIAypHUbH67kZOmARlXash+hc+IMCpGOa3VpoNkVqmZAKk1HaZk1WMpTAKr3Nekuu
xsX3U44M1MU03mxXaJu+zAlTijKYkkpL33yCf3OdntswA1fw+i4JfNY0WF7TvGGBNk4+4UiB1IsC
xyrOpfj/DtiH92ZhsGcJJ1TqDszVxJ5diq1Knu/nsrJoCZnC0kisZ33SYgwmEsz8p5lVD+0MA540
xBcpm+zxrqsxfePlfgp23HrqypDbiEG17oCNgyciLwm6WJ6EpIrSu7zcDyLOEvpSSIWME5B2ecKn
N10a3LUX0zAmgmZCuii1+LyfYirMPrZIsGlP1nXWaOAuf5n7X4v9JHvXjJs/mifAUdhoIHvqa2xg
QIw7aAkpyOK2YJ6WeMxc7v/yfqjSr8QwrcdwYdypSfe3Ru01p9DN29P9I1trTs6YX2onMw73r4wI
hS6DAffD0asfLdXtZ9XVTAMl2UwFdSOZoZTZi31Ps7MRNzS+HJM/br9AiIQ/u8cBEwLGVJk+VjqA
hmpgzO5aVRSkHhVc7xe8u/FyDEN6lzDFnYv5K4u/hDNpvzC+zlu99MU+rYbwFbXDMYe0FRdF9aRb
TXhuhNUE0Dqs94KICTkkP6hZgijLcvCMfCSH5kxHHv/q0PuP+oj1lu1D+8wmi9zGdC7+DF74JEyb
Is4ztHUr+gNoB1CLAJNvNcaYW2ZxZ2ktE552eelP5UPV6+IWkl0NlByIBL2fgKowWxdCTB+xNdC3
Hmri6FWcvmv5p99kJg5pDO96lDsPhcoHXNrRQBi3S0p1gUNYOd+qtslZS0Okn/OADbtpRPmQwa88
d87jNNvZKdK1m961wDy0vjoabppeZDi067Edk0036KhnkvGGMN/6aykXCGKYfI/xRI9b496C23sw
dAlC1W0djOy29pdByjmya+tbDtlZQsQeGkVTi7iZLo7PXtnE57nWg6rIGfjjPCrWqcquWuPbu6RL
hqPt1O46b5vkd1UBkuw1hvz4tO+XSe1s/THNn4XquctHvwmyqYzPNBiic6bD/kqe6PnLjY9w+9TQ
jT9lMThlWcefjmjUg+U22QA4dUCMRhMtk4Qarz0fPBBs+5szspKFvfU6DPn0vEy8QfYQMSAqBrq0
oxwhxd/YMHe0klzglDUhGER8EgDVMyNf7hmc6qmHvLo1rVd65EMxPEWWJM4lN58lfeIxCe23BoMa
IZ2w1UN3sN9i00Q81fdMokVN6LlheTysS8bcosHXooz+JSpD+2pKupt+PLx0TIACYyrxYqdz/0KF
eUNjZF/8SetfcA4PK0u6EQ2BrF87yRgeI+AdOlrGKi3PbhQPXyBcMdUVqn61SqZoTTnyAMp7nopC
8IyJuIJbGIKzSr/lckW2Sh9uTovAzK5ktgrNkqjlCuCg0NEOZ2PvfAt2C3S+499Nw2OqaMuQ0hDc
Dwmy4Dd6Iz9oUZmcy7H2N3Ort89zwU9hItDoXBvPpbTbKzYOYM01SPJRtVfChbsr6ACyynI5PwgH
+I2P4o1eawN3oZEuapnFuqqmCQEGCmMlSmYnuVbcHCPymNxBFksXU8T9oEeYyVunm1aThzDManp6
J/ydUh/DfrTcPbPrBemUuwwMczicM+pmry7iMy40jIdhWj1GKF2iSpHSdP/OrtmLtdRN+Vn4iCrM
wcaFA1zAHzyuR2uKzsMwItKdJ5ymfisvbRf3gWeW1ktno/wofQyGy0HoZQkaWIMlmfgG0HEsilPa
pY/DbL7LcYj2c9q2m36ZheqK4V0y4gs0WyqKu58DI20GdYNtNav5Rz3Y4l24kVwTmG5c7agd9hB8
/60AZhfik5xtzB49/D2aPWgXlLik8zyuzYYW5t14lRvRzKaDsKbFe3U/dT/0Hsmtha6fXDvMDqVQ
f9o6ptpmQEulmQD+Yh2kc3IEc8l+hq5jSDYUm8CQiMNVD6CjC9x5lGsmLFQl5pghZk3qA0DgHECX
xC6Tlt17nkSolIr0O1XiV6+cr38+48LUolUjnPjZI/v6DBrr5lgqfr4fWMijFSZHbd8hN9zHjlOu
pjy76Tpw7yolssN17PaJZhVQqkxcrDxGSZga6Vaak6ywlvq07J1ZLNGMbHPCyfH3vkhPmOBZ4Hxn
YGh2t2IaE7+r2iuny/1AfittIBvfGezpf6dGZWCoGqjDqfg2bj41nzYs8HXfOsU5RwJ64vtC5nFt
nyFsaOzRkWpp/2k0BOEwx6l3QySnT1RCNeJRSCRgZnE8lgeb5ITYaLpdiqLGBuF71pnuwy4t8/P9
5f0jpicaSktz/99TCqvJGpOPWBwExmkUSj+pTvznoFkS3lHslltNuARluu2ifx2NejpAels3rlee
quUAx87bkSv2eD/l4Iz4d/7+0X/OkSvnZ/SdjZTnZJlHiGK8dWHZ9RmFUovw3e5rRtO87jQir52c
MNeiAbJdN+01m5kP3w++z9Ley4YO0v+eur/DXc5L3n8/bzVlCyk5QpQflv1zhfk/S+zh8f7KxG62
ltLtt4PKkyfP+V0UZn312EFOlkTBtBx4+omV32jGv3PZ8o6QdxDOYcPw9iUxK5QclQn1NRty91di
0tBBvVDenL50rrUPZCdZPhGp3lgVffHjNJrYqVivT/3UoMkb4/wauc0JYY67b0zaXQal5FObGfrT
sBTUXtX1h3k5Z8USxGcBFp3RZET7DGEc26SZ/qdj1/nJyoZzXBrWTbSG94BcEmRAj8w8Ir8qaufw
sbOoHZWX9g9uzDTrfi72clJj/el8r2AzozYIhbW4ifXpG6u1AgMPIEXblk41nlMzfcNJACRKEFZh
LT0RZO/rYRReuxLirR+JxBnmLmIu1ZFg72XZxqc3cnSTRrvZej+CnBfqd5LOj02kd6/+LIq9+GNm
drN3+ty8NhMUXrdvxLueeh8uz6CD1zZyLToC2yfFXhRFkvXqh8n/vUyIURgLgnGtoCtkf7n73HzD
39hGBOR5MczqSfmTGnSz5znEShUXLyCpKFQI1dRYbkxA37NiiWcjjZray5DDm2bAdprWCcXOWyQG
9ku6Ge96dHhUsEX4MHFdLHqd9uzmptzSMmvpZFIw5FY5v0J+NnHxBYNd+n86P12xOSSR3LaA8Q/j
L/TToLNJUn6sBsWUWaX9Ia9UeQ6Fz7dU6VNWOPJdWrQhvZzwvGR5mRFDWQL7OCDGaAJ77sxXc76V
FQn2d8s2L2JhvlluHj7mhP7uGH5JUleb+I0YSpCN/DihVO4hSfT0CeljG4wWO3JG12gfvGdG0G5p
Tf++mB/epsrwduzsSAAYS3Jny7K6aKS274fECbF3FAycdT3b45WvLjnqdMAwfvI0lzROY0VcdSx9
7eyBrdV6z7xZGljdqiFM+v7DSO/cmZP5oBT1bDOW1XsHHAzIZ1ZvNKflxyXNVdWQ1ifarq6uU7g7
ZWZejfmMBitZ1T7zHNcsJNmqXnm5fxRFkK0HH4lj2vXwBUyF+tNsSjhBrrEnFHE8ckFAwI9UfSSb
3FzXEZJk3c8gRCznGr+qqiDtMRw16bNso/r434O3ZKHeXxo1GBqtALt+f1kpYLFsMsR2KIxB7qqU
1He9wCNTDiGYApmYWy/2huP9qQCodTjUbXOSy4NCr7sK+v9kXIcxAj0cLqFjxsDcR9L5hDsNz2I5
Z1RLdoEushc3fL7b6jsytFejZwyXsBiNY6YdJiqxBe5Y7pSdke/kzsyc2/i3JzZarZOMMcVyZzSl
9VqRPw2linfeL52cMfAq1pBWOzpty1nQOpH9fw6Ol4dHuyk2gqmB1q3cFo1fW0UTqoaoqrG8KNr1
dueX9OVprL35koDpl8rUiwd7Jk3QdpP00hO7WuKeeZyNtH2sdZFcuv/nFADOBxfG5kPvyIuYh/Ax
1bLw0XIBf4qREKX7ufuBX/yLOVN7aaXIN8myecqWgxvXPUkIqE006LI3O5wBdfn6OS+t4ZxM6AAb
7zIwiCVOlMP99JShGVcKrWFKf2dyZNhsIr0ad9iQedbLGeOrSmw8lUMJVFKHWYShpH5mcvfkgUFc
Gx6tHbmsj41PB3uoRHweW/cnj+v8nSlUsc5kUtw00ON4jwhVlCr5mdGp7IVrJo+wMXBVGYn8qvwX
PcOANPrZtR384iXUFDtYHrMI1Kzy0VyUjsYgzjB49//oDRX512mrEZWA6co/It2TTLoyCIyjzSAo
XrSy+mJYZXPYHEPB3aeoZdzWdL5bJpWQAMrfc+cfQTsNdLPn+sD0Jvlwe1qjZT2/sB4PiMj0v22Z
pR/8O6zFWmSLvZPH6XqMLbLPSmevO4XNE8lBahi25U+MXrAOBtbXo+NYj32HMOL+iuKngNXmfN1h
MCD7aLPiqtklrUhW8UJvuJ+rXXxzZZM8GdEvvYmKpzhW/XOq4mENh9jb3l/OfukhE4of2Q34kEne
K4iHOwbYPYJ+K/qV5eJRdK56cmKvvqa2VQa563VH/BYtUxI4OiKljX//Rd4P09SXa18QqpK1NKDv
W8AQHggmNOJS46nLI7qzy2bZt2g1maTbvNtj+BCNcbWf7p+ggwQdJpZ4C7KQxLLlo7Su9NtI7AS7
zegjdqSzd9ldHWSNvUjGuTh7TfKDnJwMy376rDOH8NrO4JYLC7Yp8BHWniz7iwtTMLhbwnkIJMzP
a63ZyOoJDLt+a8F1vQ5E6N5fjbaB1k1F7srqB2MDnQh+iNWXNxPTOO4Z/N81dNW9N5GLhJaKB7kd
Ricz6xrgwM2qGEz3ZovYu40NcNWpaomt4tT9AIcErXgFRScMS/vU1PMr3WUsSPGUneJZxocI4tt+
TOvh7HpNQU6TPtAkz3hSZ0X6pkp/aU2Q+EBJe21k2z4KEtiCsjBIoYincN1EbXyRogg3tk76Ye5b
sKPhPL6SGAYQ1R/Mz5LWUDo57s8AqjodYekYUxU/2Sna8KrI/kb9ol2Rw+fQm8SBO6V6dXIqw7Dt
ebB59oBNwdxHbH8PqarI/+p6Qa08QBbHHPjvo3k5Fy+fjUZbnP+/75Ok+mizscduYr0bzfxEx618
nIAu4mnD6h9lImGDX804z+dkHVXG/CwL9Z+P4v87d//sf98nndY+SAfn5v0t8/IF/n009emT6IkS
KOO/rdvz8NZNHaRhQ5cdPlv2NFghS0VCGq0qxVdSC/t4B8IwNbAJyPKeB6NiHI5maa1yCm2J12d/
X3IqC0GpCj2CSnoHFF5xnmXTnIH0ccUt19j9pbu87BZwAXIHStYsGdd9iG8iZgfzoSl+yrRBJDfw
xPyI7OdGefZDvRj1QF9X2Xrs5XDU4DKqdWjUyNvuJKb7gdQEGlgjsiUtJ3gl+XvvJWIRrl0Ag/cX
mTMtNiDCgAAJbP+19HKTGaBVducGQtEnBBofuWtqPRdjC5/PK4jiK5QCBDNAJyaf85LLAcevGvSX
qgbKrEsv/GqQ5oZh/MzIRr52Br7aKrHD58ZoqDslw1LlZfax1SXyLNbF53iEKivsrn8zJ+ctv2qF
Hf3SulIeZlBW6/vLoeanhrVsXEZ8mM+mbZ/pXxNyL5Ns303pvO2NftpVWVP/MkhG5Jk+vQ6TU8Kz
pisfFX71q2hicvwIy2Ag5BvrWo8xuea2cyL5Fda7YWSB6HrnNNMs7QOh41HQo2prdVB+7OVQAwwL
OplhEahaOOWVprYqNysizvKqvUbZyFTQlg+1cljYWKmRo1e6pOrHsfGvodm4ThCZNJWtPkfLsTSl
RYjnpWxg3t7b0/YUsVv1M2bgcT7tBoOJwn86ewLq02gx5QMryoq7tPuG2Qo3fTuhrF6ZXWuu5dDV
R1gv9ZEfA5L4/cNGinhntppZ43w3E3wMdJDZEQGKnarXclD67n7qfvhvZ9m0YrVFHxwFFfV2HSRW
ph9T0giOZdhBAP22/FQdaR71cOaXM/c33A8oiyfY+KQVFXMhThYDNgaMVmLwIO6AhOUFWeNOsVil
i+VD3/Os0/31ELGvKFBzz54Cuaj7FyLRJHfpkJtnVjkvoElvb6LMShbThwDQ4zZEXb+FcahiglgM
OMHt278mlh3X91fZWLSPk1d020EmBCRMPY0XCG3/OvHgAUgpTr1s2y7bIhXThb9/ttE9+FbLZ/+9
NJkx+HnU7/yF04TfauW6XXUtlq9+P9Vq1UrkaXW9v7rTN5Z3peaIsraZH6XI0ktsMBUbIhX/ysI6
XzN6FewYfPVRjGuYJu1tzMzfeWTaqIP1nrG1pjMa77IHat+S4KBJfxN1jyPNHwzuoOWzNL4DF0MB
htDhkJZa8hHODnsyzXsB2yevOi0dwK3LeYd/hKKPxnW0+fdL0lqZb+6v7/9hbzIIPzXpI9Q6dv40
0v73jffXrZ5sQP1plK46oYrLwY7C/3z033ONFZOqPBnbGdEbsgIC2dmPUjga2Jvaz1oVWyOaVmNC
biLLLLfLRItBMr/SXRPqq0Pz0y93ukE/uSS2CSfwm5/NOy8h+kdTpIqX88PYUH5HIg5UNyDRaNks
G87CrQMSRf9322p/qC+ZfnawX8LmKAUkeWIQECW1m7kxbkojbVE02KD8sfVWjldfVGU95pWXBnYM
6VlFNn7H+h2OHdIzoJo01JHYsMVD4+Rr1pVHP45TqncWYSOvvrBWtSfdNBkq1eYrsSFdoFWKIaKk
UYJ81w9DhtfxoydYbuA6MaHCQkOARy/9AuVm9oVT5olB8tYMZ8kQssINmC79D5TvaG7JKjsVJr7I
wiufbB+pS5TYZxtNIX8u5jOJ7NhvpXDZHfowMV36wnvVwXdxt3nPcTGeiJei9zb4aUCk+SlhqSE6
yf8VyuYh6YzXZS3Z6aG/Ljr57oywnHoQsTaXnw1fu8h+t2V0GyP1e/mTphaUbvj7q0ZHVcQEMAo+
Oof7eXDoZUwzkciDhvdDmafJ8xmyYoDNsOz5afg298ZLXvpXZmzYRrKRAtGJf5t1/8F6VgaGNj7i
jZa7wjLWivl1LcwfK3a+NfkhI6IHinrJW6ifmpBcMoxXtPe+B6m+awDgVcPG0p9xRHgd2bU9WZRw
xT0i89o+5WLKo21G5yloKLUD0zbJqWTELZA3ZgsNA0S+2TbOYcjT1WJ5DpmH58280zNA86ppt4WT
P8nZeg5L50LPLF059K7qGuNXNyYvdWO+J/4YgReeDr2LjLpbLm63cG5mqQV1lBdbCyRhOqhtMuhX
Lx2vxNxec9miqhrqFfmixwl3AWIdvBbeGxM4b+q+2t7/qYRtI8TBaY7rC7i7u4otxqeYF1Rk/fY0
vJBRua0tElFYMhx0eBUxIyF5tPB69/Uor7SMvuwYVSXqSh5zRhREY/4dmeCO6i660R9TqG7qTZz2
H5XtvZs+0Rq2nR8ZJWdB7KUPBiRkjZV1kxYTOia2bOOiR6tCP6iUitYVvQBZoaH2KpJqnWjtRjwo
Z904Sv1aV3m9EVO+88cCjsjoY29Jil2M0D7obflIvXFKSAUFc0YqL9m3bdA29hlPZMTImSjQdE0p
2i3ald6kpVndOiN/8e2EoIoWugQttpUthXeM5gGSkYO708lw9Rj81UoTXZUD9c/mWpc1cr4x+qns
bYhses3To6JDVrCyMROB6XXgXq5YPNi0tPWT7iX1tsok9b2PW9fvV0OBaRtlDLb3PAV94JJRluQn
/mssP8sEMEOQWXUREv0mPuBVf0wb90+etMk6mf2zMfKVS1pq5fzto2FDYYEjOYaG0NJQ3yq0woHT
bKyMLeWEk9HEwjwa+8nGbDbWBFBNSN3rgsDVyFpJt33X4ubHY+C6YB4G9IwlgTyr2dB+NEf7KBGh
yAhNlNMcJpplqjmo0TlKu3wAl5KvZRcxvSw0J2hK8cvOWA1zc/odeaGFMVG3AzwG9caI2Zq7wkKN
qGv8cERDRX60S+hdLUR9hBQZKYSphhDD6VhUp5YI4e6d4ukH4+GTG4ffVL47T+o88THGi9Hs2AQ1
/tr5jT/qKevI88PN1fR/aV8u6Xa2gdQEY0kary2J1MbUUCxFEdbfLGWmbMll3NF+qkZl26Hij6IT
CtckRBA28YxLMfstivZr8iGEYKq2lYZQyag+MeNyLfQ5ahFhPAD13Mnm23YLY1UWyWMo4m3H6us6
KDqzmCRO06nXlui6E6OrL+WCqfXiY1mTsTZlSA378qWfs++o6pheO+27lVmKFoH1AxjCJjBmr8YJ
t6Tf7KN5Ns59MT7HfYuRGCrMYO39rC2CKXSsTeqmMIJAC+huwxMb6ym8O22Vk7gcJGF89DNkgPAr
LAdeY2n/aOP0jpKdfqnBOzzgdnUbewG5zteiJFlQUaxGjNN79Bwa8UUhjadMrImQl94vZUFVYdh3
peQ8WK6NyhBiQ0Dj78UI+ZrSN4CN5uFKB03gpea3YSDKijG7m0u7vE7H11CiWhoi5uNliosjQuEJ
zqvziWj0LAPtRN9Q687uH9sZEdU03avmx9CqOy/IRXecPPWinFWbMUkcreq1LqcIa1S6M9xu2jie
rwcWmGWiHG2SIALIMP1KhP7eVea316LX9ViAsCgvwYlEWfP8ftO87toY3t+oCEWgygKyk231EFss
A5Nof+vz4e9Ao9wTLJtxXnxQarxx9aitaTWPE3o/Y9Z1POrqh7AtBlvGgNsuI61Pz5Fi5ij5mDaR
fMfwMQkvJdrLvEFpasiD5vRw3ginwxT+Y+Zaux4kkTYVEXPUG3mJ+Sq0AEFRD1yHaJOMQIrqumRT
1n4KpvJBpow3yIPFSnJjBGOnfuvtzFA1nE7NkF4jsnPhjpHsyG42T7bKB6iIVqu5GCVQ9qKk6Z87
T64Wq0upwpLknt4KwLrhRcYyCwFqRA/vIQK2QXdR96DWQfYBQiSCqUsa/cV0MKqn2TjTtlMvPYKI
B8Rawyz4P4DNr9oCJzihoytyi8HDzP47lyeMUWtvmiYhxRWtpTTR3zOVpGvkmIxhq4F9gz7hz4tn
5NVgIjoyKMuSJPLOJUeGX5P3QrdmPdhmfHHz+k+8IJlLzUf71s6X9A5oXg4Mc+YdgowuSLOmvUBT
8qh5L/pY/hnasXmJ7AtoKp0glXjfdTQt0kL7A+iqiKSi+UbiMrTLZJXUFntc3Wcb1cUpO4dsa8zV
d+mn1c3sjAZPg0RaA1GgleWagXzCDJlfXp8giQW/5cTqyx8Fk5rGYUi5SbphuJg1V6jlTCy4FUkv
dwwGi2qWUwe2PgkSoXUrXNZjr8r3GULvxCKlsLLznWPHKVwZ5Pwq7J4a1C0YsGS2xfobBqPMf+es
3KYNPql0hr0tXH2nN/PvNq5/vAkDiMmuOKh8Y2Ek4f7MYpPGe9zViPdyLmegWm3sTseIh3PcDV9s
5zB+hxDiutZ+FR5JkZWZI5Clvz5E2kudegSbezU1gPrOkTgEsX5u8hjomt3+Glvtu0E0HlVWuRIe
RDE3Ta79Q+KT39mPHvuajn7y0I/vaUJSmO+b09rqk1vXWn+hqZG1/ivzl65gO2/9LFnijhqe8kRZ
8ft16LezQAhIOK5v7kt2NuFUONvWo1DP9S0xos8Rud5eBIlCjmMDAc1dJTrewb4v58OEGBxVESBG
qYuVUTMFmSO0SVzrAOv4iVG2r/x+ZoY4e39Ae3mbWeskNDpEtJUeept2jD818m3dlNj7cA5cbegv
RTpfpqpqN5qGAIFioxKms62A8gdAnL88/l0/j/ohd4kSrnAtl/XjLM1vnQqtm90vuzK+HaFfK7xI
WKK31UgVbE9sqxvthGRu6RhHiDJKQep8eGCQs49pX6xlWiDuicp+U8S9t/dD780dZm1FuXazOkrT
2am+44kGt+k3sEnoc8Rbz1MHX4FNIjTxyy60ORi0v1Myk2/SdlfA3YRa4qLcdWEqV3Xv9q8CG+qQ
Tu8lbRNAyjCOVf1VxXG/DvuziInSGbvAQvuxMzSEyfZIMzyLUOvoXNyWyeTApNEfiJoenVlNW80J
r6JtGChwawXaMuR0JPW8DeAulo9+1Y1HPSNjMyYyAnjUO7yE7RQ5MJcywFaE9XngENBzluPb4JfT
wvmYaSMYiCEdowgckb7Hdn2yhbA2Im9sIFY1ka8jRl+D7y1bKl7benCGCs5nBe5cJz96bMOVYru4
qnPvLdmUHf0InBEROo+jHfMtK8VIQokcI5sLQLk36JG6DT4Pu9X9jSl4zsE1wqPrzHg0E+AVGal7
ev9gSxTK0maRZYnEDwAJqrNMxkD4xPuebRl47sXFg5zWnYB81GVykrpFwoPVb6vUOWJwLQ6F5CfW
kpa4eZ5LkZzpE7Fcb7zolWkiaNkMV6knq/0Y24SSi/aILI3tnsnu183KjV6nLntoaMa6qrdhJSww
P/o1nZPz7JruvnSLIaBPt20Uhm56mcgRe3bCPWW/q9ckS+JnCzqbZh3ahNOAVJ0u99kZJDL5llWs
8JP1xLr2yLMahS7skdCiVo1amofMfYlVrTEFu/SsCYbjSrY7tON+DLMNZai7Iq1Lh0jIblcyl2Sz
x6WnHllxkKe0B68xEdyaVFdFt4djAaZZhZ8AAEfT/m3QIVrp3djc5hk+r+PAlXek+YsNCjD3HD+v
rMMtKiEtUIrUaasrv1p9HjdTRuGvCjqHliA+yfYxosGSan0mUHla30a7+hYDACkCcfV4xP1SMNnR
0HzljmMQ57RcFhpd87Ebq6DTTBxOgBi0pT4rhy5f63AZDc/5Eixg2z4Sx2zMV4bdZDtdc0js0WrC
PUH8m/wriEoO/6OehRW4UObqhMlHjEg8J0iVq6+ghewM8lRWgxF9RAxy1l3h0ZvVi3cQ0S9uLy62
YjMEh4Y+r71z6DaSrANSOPclzjHdeM/zEW+EjQDPT0f2DEtVBL2KkAS0xFZERxJhvIYUnUf6G7PF
5zrxyg18FhwGM+rl1kJZHf1NJ/ccQnSNO99igyJoHFHXQZ6tMKcZ6Lch7SVze9as4q83phiEC4pc
eg4fKNGvqLII8MksNzBd1kzuSAwNWYwxKYpZh/ehzgUje/EDd+NhahghVFPHrIJbuO9htvQwkSS3
/aZrLDOw9WggdYahG41nxjYmgDI7f7RxU7SjjYDQ9b5zkwdl5F7bSoBy8x5k5OO1qlAYji52qflK
YOKTW+YnvGolAGY0R24MV8p7Y7UXDpOptFWMIy2uSkP45xBpRphdlG++e4PuMDBNTowQH7KJQPuh
FUjCzD9e6P5JXCiWsXZMXAEX0iOB0Ckvfo+7hsYMNxOCdWwccPeFWpVh+NtFkwaQDs70YPxUy7eL
cHUHXZL/ynTIjnrLEqoY31OLGV+eO+HFDv/aRu9zPQ0PqcO+tO/AObKN/8qT7nlopl2LIo6hKkU6
e42daJ23tjCoIZTgngAP6ONY9iyl7U3hSHoQeAQ997Nyi2zV+NOD644Q7Qssyb5IEL6MH0VMl8kt
SPpzO/jZZWWevZwoSL3NQ8rov5FWkO1nFU/3Q8o8YRehOFzdXxL3RBtN8xDyTn79QHG5KzxQQnGG
qQ4sSLSNit44zPwfD/UEeia1JzSvS36pc+fsjPAF8vjwP1ydx3LrSrZEvwgRMAU3pfci5aUJQu7A
u4LH178FqPue+3qCIClSokigzN6ZK4M0vivVtN7XbXCXB6m7g2L3WEzi0lj5QuvOVok5gho5HQmP
RLqRYM667l02gUaHpsBNVyrWdBBx48o11JfCLpRLNjDhhuQ9qQPmPUXFmO5C/WoHM15XGp4s36XF
r/nyhE9ZXUDybQg2t9+s4gSS5lVko7dyinTRU1Xa00khVJRsVwpSbd0/wN4udnCMJSv9Llh0WUjO
8IhYESbV2BVbKCXMZT2LEQrMb6lIHxKDrL9KxxMPbrsJ6Arkdnqn2PXF6cbX1na2VhJdhAsAJpJ4
Jw0HM2GcIZNh/cs4Vb6GSX4FxLUSybOGxvE8Yn03FCNYDCgsmXlcJFnykFTAZEN6F0kPGsy2Ibk4
rV2tNLIi4xavUWMbSwmdcXQyVthNekB+cHGUjM2w6q8JdVuWFWYVL5tAU9TqdLLulOTFookeeRg/
Ar2/K/P8vdDjD4XkZAV51KYaeyD+vBMEs37hb+mVeRB8hbFSOxuZSNQuDbvNlnXuvJQ65kbdAPOb
IwqFvUgtLn1Ikeof7d4Go8HpDffALo+2HOvN9E81dmpudApmnpbeUj3yaNhHn5KwCUTqiYRM2oWv
fQbqRtNYy4JfFHj1DaxuITsZ4ilo7nQnR8VOG5FuS5HhfpLSJRXKJDML6YAH776hrxkCDlGaTqC6
nKQqBSZiozMm6ZhE6qIWWAkDfIcqUPG2oODoiva9xYYcFxXKMc36aDz/g83xQ1g15zhvLlWXLXND
4jTMQEyPWvviBMl7QwDCgri+b3br/l43/YeWZO1IDF8jETyrstMvPpMpQ2mrL22YZGR3tI7/aICH
VDPlMTWZTZTJ/dgZ91F8R4BAsJAeW+TYbU5GDlg5uMPBeqxCcx16Ge1+4xPFPWQLamfrlhZcHFMa
0vQPznowoG57qMpkj9yJIKyhuAzh1rcbf0O1vFiFDo7Oqta/S/KrYCseaENQGU3IgRrZCJSGtoZI
9jOQ2bxSJTsCny+6SaW5EKlVYXQTR+TiD25krvClUDMR7a0r5ScaygNyUnXRZjnheNT9Mq86aypO
8snL6iDTR7HNMFx27jOtgY3fVV9VwUo9lOWJ84eavH9SJH3VqtbegtFLcMu5C4czVTYXTW/JrQxx
8EV82lLrEAtjQFW7EDgvM3Nbm59qMbyWTr/rjATZunxJhwOB5CCMxwFNtn/2GFmswHowTf25VgG5
NtWzb3kfxTeRlQ+9Z61YTp2EB/6Ra4Sr14D/arenMQivQySSDeCfx9JJIVZXWAfK4RXqKhQxfJ1Q
FKjp+vVNjNqp4cMqxbr88QL/Btrt2uSMB9m0PRQ0LRymnF4yOxFo2tEBWwUFSsXJNuOb4jE3Rz6G
2iF1fTpBIoySfam9Rmy4V3aj3YC+2IshlCDNS4UPwniGOP4u3qS0NmEfoI5l+bbQ8/bNLEGqxThC
tWPtMf+4lG8nXhybVOzsmd88hp320scvTfAN9eJm6rG3uEZSbCu/h+boEj1JFHA2UhfGRrSoEJeI
YmDXyXiAADZiU6jUz6bKLBaEw2eApmxj0j9da0N3Gge4pIOJJYC6G8JAVkdSfBSGJH/FLpYj7lSu
7/7YxOZzgTsSBeeZPWe7aGR28ZTqD6KmTTTEH5YOKsBt3p1rFbi72uhJCcQN6ihctT5778FR4OaQ
DIdW+6Mdwm+qmSZcw+KbxGXOGXxrOE12vjG89wy025HPWGdP3I/f9Iht9hEUIjOj3LXGtP+uaN/G
KZTFzEtOQfgde3G8UhRIz8KTNHMEaCKLYmZGgVfPSIcZBk9ZFCrR33JDKZ7Tps4WZmKwAE3scO3l
Lh+d0eWbIevAM5VfWsFKNWCcCQZ3l3TjZ6C0OJfMcFP57ALTjIxALofO/OoL56BliF6pDMC2Bk2Z
8+1SQoIgObBbxlgWPlFbuFT2Fk5u7HYI9x2oatWgU2miLuA61E5UJHL49ppXM4IpCDRRVjEzIVxH
ShBbAetj3SZwAZth77WNwYyBVdut6B02youaBt8po8LSNdxXOxes5ysAjznmXr8N3SXewCV0pYJK
486omzutxehOvcxmC+YnW21dljrmTYnduPzyJ6lpRh0Pvxfq7pwROch0jB3RQTj9a0Ka+pragJgY
M13BKOgXCO32UUBREg9ein1gCFnpsX4ui8BYQ2JkOGcpV+vugS8Wi8K5muLCZLM1g5DCrHHIzGwV
Ko7CWTCPLdGRKaFf5miWF7alGMRR34N2fm3ayAMoQSOkM2+uqrYr32vv1SbPNk3qPnmie0I2ip8k
65ASBUdDN+9CjY6Ail6OpUu9iE1xItbmrNneCpcozvaRpbuHsmabhveloj4aRhGgt3ff/JZFCnSH
8xil55AK4sIOzVsV6w9Os6iqKlumePY3RLbguyO2IA9cARZyfCdpawlblZO1/qKq/YbR4dYFVBq1
FK/boFhfbv6N5Ow1owDHVpjHPGUjqnFasQI7UXPCgyRGRjcwCQDm43LTJ5mjHYkS987AJq2kxZ59
zqvqptUiZ4m0bE3JtjzpdoZJ4d8lDJvaAYJSs145pg7sM6aZglRTY0W4DJEorSJduweI6y51CPNd
ne2tCIyGSzBVlqkfEK3gPNuTUpwhykoomHraeAuJHFqy1IUg44AsNOUPnQi4HLHxh6xFXFigXgJ4
TrWkJ1wog7u2sCCwvgIKMNjII9GMRaigvHU61A9cUBBIAuNTBNWbzl7wWIL8yEbENo6ywXfGwIWO
TikZhAVmVhpP2A2UB5v4E3QeG6M65mH9mkd0mP3eW9ax+WKWzVn2PpMQTrVF0KdnsxOXRkOk7BUl
YBSbXZpXVk9qf4is/p3O17ataMdRMk9wELpD+CcRIYWtoOgIMkkvNKROft89dlBMWBhMdKUI/p2q
f0iKGEqN7ze0oSTidV+WGd5xER3pZJH9zVLYqTN6D4X3VAqbLBxQo5qkuyrJUabmWbyrRn6guHY/
yIhhpHwDhQ53vPWvE4l2xINHq29YRT28DRx4rn7w0upHSW1iV8yz10X8z85SNX1YpSn9Dy+g+poV
7DlLPDEBkEPL6BdRHu+b3vygheaQ0xxqZbK04rIEfNES8x74n7qTPbG5Ye5VsAEH7RbBXLe0U/cu
As+0dbru06aCbvkRucV9sbebK72UcTlOLS0TsyElg26t992TZ8KTtfJpuZVUR7mmqPVjQylkl01U
l5UwINKfYeAZaVYCrtRLTh+rfPGDiJgtU9w6Si4Y3j90p1+5LvGiTttfRjOrF6ref1m+Ni5ci82y
Z2XPLMueY5YxlsuOwMX+i/jb6nBQooj27OycOtamRECGmgJRRmCPVF6yT0ril8R4wjbjLx269Av2
eH9aIU96mm7rJgc/q9f2KiiRdsYoFMaouTOVfJtH4cmK8LFmA193HZ+pP30XzEELyvp4I16ysXX2
DbG2raqmSEl8IgMpP0tKUctcVXZFROGzchg4AlrgLlCPDmoWNS/r2CZIErrmnSk5RKUsFzrT6dgh
/amEfKTebu5Ms0LCFzcn79sbO+dGxK9n1Y/srS3shvdkEk3QRRgwKXNg9tBFXYoxEHtzq9NRyzRq
2OD2Rq7DLoTFZIBrAU3g+jawlRiOf1u9CAVdUYKhn9JsEp64rBqMcivBSeNU7dlOyw1TkL5hQ7aa
Skiiom2U++1xDNByOkZPlVt176tA3Udmk+yk2zzpeslVpbMeYA/6gx7/0RkRIFiEwy/TiFmi9lHQ
JA7nRE0Bpn0BWc1ywOIyDSC/4ysjmgO9CKinvRzqLdtNxFX9WrLAZCEbvBCPRSa8xeJXoPms4QYu
sjBu2V1ZgFCD6K11gwwJQeZPHfh3p8FdQxXecOurxZc+JsULO18Ce8b20EXOjz+o3aImBCOFvLNI
8vxhcE9aRahvUyNkdohJbvEShAMfY2874XvUKv2CUapZxiXLyrrLNpTZco9cjX4nQgHSpaFW4V/a
xj4xVjFwxi2hIcpRG5LnqIgpjBQvrMyafaJ2r2qHegxHuR0fZUHRz/QaCnu4dT1AhjJp4GuDWQvD
cGNDklxoXTyl0LDmCB1KcCSoL/NFXRKF7rpbfezMdeJPWNamuDVeepKZSmIXVSx4MuyIkTq0dcw/
Qh4pzdpqpBpn/+QOGUpFZkXroGlutVPxy9hmoe1JNKNZFSM6YZPi/pactAdQwdBkQgWZBLKjVM3v
R2SLy1akj2ob7jvfoA4KTqUcf0QJ4jRKnuo0/mpC/a12uNicRHkKKsqyY92/C998d3XArVFnQTsY
UI5VebcwzGT3JaQCaFuRq6TQIZOTvpcO1DupvrO9ZkXPlszVxmqjsj1lH/9GlWgXq90zZaKFXXDd
+MljOMr34UOVHUU2ZUVUuJrbGj33as8y3yaQi+ohiCtk3g4GxRIxG7wJWsxr28ewByJk04EAyYcb
GqIXzde/8qF5HEeqlZmZPEs3eqyrCtess2DPkPbRoWOaHlT7MpbJm5ogQjK1BMheD4q8KJ4wCtAE
IIG6TsXWJG1lpNPWWKG9NYfuKEJjrWGBIUVZOymG8uVbWU92AjlmdCEZJzp8k1PlEzspCuqO/fKq
kYDeHYD6nQc61qshIWks/iHzIhhJ0hWtz2sdFmtZWh+ZYe91t/xTJvnFqex+UaW0m9y9xqZ6WZQR
/LnYgqJFm7Uguqf0+z2+zCuLa3jfJOSoakHENJV1raYug2qZ4h2zckeomajA5LmpQZd3PIUpoNOo
vPQD1xIGM6qsIawF/9VFVryINGruLph+Vs6EWYGm3rbMaLSzwZbVeO09Q3wVSvwdW+J7AGkX1rh7
LErN9UvX43mwI/1WK9RopqCACh33gsQN+vLauEp7BN1WPayS1jKWdZW+sDKBY4XMkKJmA2w8Iao1
m94wKU52j+98dJ8gcLBmCUY4QKnp3ZCLhFWOS8t2TlIEMEu2odDKZdkTVuBjVSTuVmPsbTV0LdGH
4VTk1ZA6PtqyW+lZs5ZtRrzbiNVBAXMNOAazIl0ZlvorrR6uepNB7DK69zHOH0NyRT4x5wU7gtio
2hDWypBLRikg2zFjHLTBDQmVr4TAzTO2IX/ZJe4pT/oXQzUujWq95Ym6sj39T0zsMRbWxl5W/rJB
D7PSrNb98MBET+smDcJRlR3dMnjCpIWpnvkhCb5UPe7Y1b8iDf/WDYoLiHE+0mR46TvWkFXAtOFo
PvEFBbA84GBpwq5bCkSBiBtA7j53pXZvCUVlXx5Aa2TX5fk5qC6tVxmsSgK+PR4zKXktc880luSD
PqsD7DlBa16v8RCgJvboCtWSYaSOy6dWYmTRmOdKOh+t+pHJYe+PbrW2jPGur2kbqgF5tkg5cohr
2aYiSmxlRUjzQ6TccLuexyApNmrZNyvVtZsN3u6vpGVGUgR9T4WdVghgdNQAlwbtI/KplVrzC71I
vQn+AZg/pH47LqVjndWM2HnloGKtGF+LHq6Vr1M3ZwnyDdaJ4YF9R68ZiInaVYNkZDm2KBRU/6NM
KParpfM5amxmgdzd2pJVbmOe2x7+Vl6PLaUn+kA4QcT7SCnZy0I4LRbl9jDWWU/UL1aqS+ZJGuFE
RGE2ErEChjjdmFXVryqLjVFcAc6jqGeqkSDjh238MBCqq3cTQIXa9FKCG14WevPVKLZ3keI9r6ii
W7qdsCwZfxhN6jO9q03VA1OnvBsqfxp+yPfc4DP1aUK3vmYsBNHtKPc2WoZAwQF2MkzdA7fS1NMQ
shJNnFuQucPOEBm74aEr1madgC7Xui22NLkpFSvmcSfd1czPa8eL31vdJwwk9aixAuYUMJzu83gL
YrsP9XHheYAWnfCa1tV3Xao5hm2w04M9PLs9xPReUGOLBBA5H4tvoweTXqeod7RoAUWAc1ZZhMWo
r5eon0YZvKQGem+jVQPCQtQTm/ceK2JENTJh9B/iiOaje1KUSFu4rftW20DMkrb/UzsDxVhOKgVf
glpQq4Q+uoTbAhS8NnZ9KUr2BCLcaAj9Obe1aaLF5xCBz8tknFMiaE7strQgzxE/TbIJH19JUTcn
C0qUTqN+XZDHs5FdeYgq8ZYA9qAQL89CJHtyUp+UiFaNbmwI/JwKnGDlTF2zloEW3RU1AG2dYoiP
em47QstY4NtiQPI3/dSEQWdKh0nW+FLtF2GxwlY7to2Ope+oiau3QaWFitByb8a1d9PxviBmh0xm
ZQDa3dJcZRo6wn6gvIZlj0w0xsyIDyYfi+CE55ruN7CKRRAzVXIKjZrHP6Nm5iLt6ITZVB30wgXV
lPSPmaZ+57rqbTWH+AxgaAPzJZ9dk7OIHMnwAn1Egq4S0c6u7JbgEnYAlcLq7ahzSsZhlK1FNZQH
KSCfzof5rlXIYsrFu3eoI8ObNmh6m1PEzu9NnFsSlXqOjKfFQIDNDlWqbAeOo+/g1/RMNu9VnSNP
rE4I5JRN5Ou4WaeH5gPScbZswjxaDbJ/McXl/D0EUzBONKfjkL+8w/a6bCZ0KA5owKDzrYkB+vdu
PoGuDDjNzIB9eii4QuPfm+pEGx2mg5d6dL8xXrJLBYg6H5Twv7fmu84ETiVGtAZit1dy5psiBR7I
4pmb84EwCPI9RH4VE7s2nrJ5Iia3BUVLMn2nXup8qL1M/t5KHbfV1vODmOwqhLzTkxJNL3lDw3s6
XXQysDpY5P1/DkKEbKq7k5EGCkYf/ctNABzavEO2GdrSpijGAsEFGukpquRNWC1fVdKTNkVnRKQ5
1dYK0aPX0cSSFkgqvRsJDpg+mfkfnm+x1OFDqKM7VTHBGmAJHf0EKNwhxrZ9QNG6scz+mE7fbiue
ZIVoLPBR4g3W0jbyAoZ/bIAF8AVtGsIRoeMfO4VPXQ1Jvvj7zczf1nyopu/Nq4l0QHxEhM/7fB6E
g3DXjSbeowodfnZUfoRPLaLnQ7K0hwEp6yrNS/pz7MUN7ZuC6A/ZdQpec4yuNb9lVJrqAH4KX1c5
UZ+j//lcBO0zUnV382f1+2P620xapssisKx7evETpFeqJvy4+WYX64Buy7SriE60vn4fa9Hp/P64
mW/6pZUf5kOXTuzn0kJYMNOEQ7t2Yi6y6YSdTlNTH20i3uIXvWLj+Xsy/e95NZ9cXpx6Gwh2J+ZI
r3ydT8m61UDe5hBftD6KEFwFex+Bw3b+SJ2ZwDt/2P0/l8bv9fHP3axKkaoiwrD4WlNQAYf5Vu6P
lO0kfUaEEZREy0oefg+q+59b8ydGN4F2r6SDH5T1eEhYOB2GPkbHNB1iU6mRCLIkydDFsOMGStiW
ZXirpwNthWbpQMjZCNtj3zgIogjLjHkSXFNwc4eIL1cvIxrZlHXDktKI6EcbK6VrXekhmacuHA51
ahjLxg1q1EzgXuR8oL4f0I6+/H2+hk5toddRtZ9fPv9ADxziITLKBPOr5h8UQ1jvopHEaS3UjKNp
uFdP9d1raeu0aSkMpxkPkYSGqsYG+mrYaXs3PyPwpHsVRvOODHyKUPrvK9MGVrhfMFoPerIqKDvf
TMXxb1bZqWtKQvXvY53W+zfFyYh5KXMdrTd35wNxuP3RgD8zv2p+Pdaj6m5gkmj+edbvU/EYZUXa
XII0vDpqbh2jshFXki0xJmCLZp8ciWswPTbgg16nNL1Xo0gC2DisxBkI5dv8lL/Ps8IjBEjlbv5F
3cjmmBNgXKP5QL/bX8PC1H//yPwEXDiClMSRDRw+SUZB/pxqFs5WSXzCUxFMogsI0MSruUetPbTW
iUpe1SIxY/MqlOZQjp5xGqbXMr6bV4UMgGWKGXc7PzYfmH5NljgUAv4+pg1RcprWg0NYevu+7P9Q
iwxvhR0P16JY99S9bg7ETQv53QWcrX61rOEhitXsWNeBcZ0faga6gjYpUSsFqcf80PzDCOX63tLZ
DMyPzQfXGCq+7H8/opTs+Xy2VEInHufvU7Ougu5U9PTwp6fMP4hMsqhqS7z8/evz4zCNFrG0CTH5
5125LL4oSdOXn58xTG8+rWu5aSwFPFBhl1eoy5ljenfFdJAOvFpB8lw7YgBy/M68arltXlVG5GVu
DSXSQx4D/2ReYZz3E6mUTtj02HxwIUUcp2xw0BF/T69IMZOLJVwabseOwtQiLht7rYxASsuWdEjk
8k+9FUXHHvU8XWHEA41Nf7hnJQrbu7vW5YMIxgdZs14f7X6F6e+jqmPlWk6HTPbBJtC9YCqde9f5
B2pO3rJuI9sx0dHiaOiT+Nz37X5+yu9j0juW7Pmvv/ciRbuRc3HsdKFviUsPdoVC0AZ24/GCLGAx
5sTPTJ2uMO9OvjQ/mLGeq4qILY9tVtSHKO8r2unxxUSLsegVLVy5VUfMu1yPofYYtbq7yEt6sb3m
PBW6t6sAplYeb5hRY2FKa2HZKEkq99zhTxpwutW9/124sBrDwg5XVW4tSjJ2qtRzN2FSf3tds480
DGNl6MlFo8dy4ebJVx8TMoqrN9P7H6tMVEDgez8zqHpZLenqXvEhXM3YGX5I9Afiba7oM0O1eRhZ
rBf8mnPaj5++Qh4p1/5xQMNRYtLl5nywakdlfdfZynK+Kab780/MJActBPm5ju/GqmfYmJ/gJpH3
n+fO9wst0YCa8ir5zy0vG4fDmH6TT0Lc2PzD/3nu70/mVzhRRXh8qu5LRYG6/vfZv3+0gUKNmmb6
3fw3z0lRe5v5df/65fNPf9/YCLjBriPiiqe3RGHTWMhBF6vB8f77tudn/+vX/r4wMupiJYsQ79P0
yr/vV/v7v//+yb//sRtEEsuu+/X3oX/9Y//7SZnq4OwEaWFotfkO/r6mhw62xHwHSHPoH0rTjLag
3M1C9Le8KNp7JezdnT949oI0gomxK5CswnOL9kaktfdC7YpbSzVmujM/Etmy3xZOQJ58iJGSXvXe
Tlp0CRUjyHlom+FY5N3VGLYNYR3PvaXIC2J6AoGj3r4XSUsRYvLJHs1RDnSB4sGkGRpSNTXYhg/S
RXrE81eKGNv7+Zafod+l+xwd0bdLquxus1ENpbq32OFR3gI8w0ZDY9uVWe2Di4p0iveWiYYNqyDK
WHM6dzkiJd3Or5oPSpqt4krsnRJCqkX83UkXdGdc2zyYcRufTK7lRak5JMGYJvXtDD1YIAgUat1+
3JdAJ+Z7pCeMNBDQmmQVRjUf+MBdCKN7kw0ZJufplpL70b6jX+TR23Nc2kvNfUJY1wN4T43IpwlX
qDaY8rBgMHUO74XXvQUp/7yTscFXVeSihVl5RyQhRAHq0n5OM3uLe5W0urAn3KkzzrRc/SV0HfvN
MegT0wdOLyK2lJuSua8dnYW3snAuqZ48e443vIsIGRDtjQeXbcExMfWCSmPhXtA/YFTKlWdKuvat
HIfyjhfjU0ko4rAfoMxmjq+6n2ID8krjxWYEGhQR3rtKRiJ21kxQWw20gzP5rRWasec8IeqOAJmS
8kkdA69sjuZ8DiQhrXtOQ4qJWN7vTFalu4KyHlCfYDO/S4g4y1HXicZpxp3SK9TxKXmhlq2wdGSq
91iAKpiadN3ZJ5j0YA2qvxSp9h2b2XCl5tv/HsqYyhyR6duur/5YUpEGevXe3tkqJZiM0GxvHBrA
5bgvbGXYlmpPH9+2I/C9VY0/ASGQgt7eJVrq8vegTHdlV13TPFk2E8asBliCGyWktTDdlbUqOKPc
/goEk6JC8ZSkvviD2+kJJkX1ShMUfntW1BsvJBEht7ZQGuxqGfQOJnLCaE869v1FPdCmJbgH273G
TuzoWYZ3rNvG+70Vi88o65RTEA+FsSqRsRFxpBX35oSiQ+b9JD3FvZX0WLiEkPQpjQXZs+w1bA4R
a0vPc0yoNQhq28hJD3rqdWcKEBVeOm+DZqDeoxQqXvjA4F4TpKgL5s0iFjDXkH93SlLeKqP4coY4
eIGq2K+QRUd3jYfQzixogxlF/xWicSCSAMBKYOkb0RUlxXOAq11AJVGv6A8IDTNMWFEHGeLGvesM
9lnxyLJNne7Oj4E9ObhFSVTG2A3vIfOGqOq3zgVwn7DA28SsqBhTgoCqmSQoCRNaR/DQ9V+HRN75
TuEchUttMu0FRNtpGClDrrBsVK+JFRXntvTviRAgGFKlzXUcDKDiBmmwdwQj2weaxOGmher0rIT5
LQ4RI0N79EANNa+a0KyXRhTZqih1407WJuEDfgzbQQdEW3jNSUY9u2BaQBtinYmNNgLzwQly/4xj
B8/NsM/c4M3wksnSkww0c0rRz481qnHWahgTG9aczs1XEBubGJB7vA0n16BuJUxHP/gOseDJhLgJ
vB/6Ls6lFixRQCQFrIRsu4Y/RrFeKLX54JlSrh2k+Bv2dvapCMIvtN75ARMeaBYl4IIGjfjh9B5y
TEofN0OiuGVT77+rHUCH3DMoVFrpMSiYFVVL/SDBF+eXEtS3VjwUo8NpK5IYsYlddezu+NawjGD6
1ax9ZMT1NCiyrq3bJy32Bhb+ztdAugaRplqDuIar18pJlGfKivfzFT20utxhPmsX/cTV1FN4BSk8
2pxe/WoIpwWc2sqbM/EG8rSlTNp66JGmuzg/zAu7gjs38exzqPjFE8M0c0zLItb21T0gaN5nZj5U
oy0eDK/8Q1BRJmLtVE1cA9OEla0VbXYup7v2dDdQw36JwYJYotwKL2CSMHWFcfplZtu4HuTnMKFR
A/R2pWa5b6i/LzO5FlL1UgES+6Dw4VOiUhnSmiz/g35lEv8hxF+EZkQNAcvayXObcBO0lfbgjrFB
XLDfLL2qJ3xsogUWvRFSqHdzTlPuhmgOjypZbGDMubwVbampcumY5kSMVO1w66n9t+FYGC9lRZ9X
WFMKLLM2RI6ESPlOxGfrjSmtlGuVt7DUbJlfgEz0Gzsk2BN+fd+1D2EN0qVQXWDg3Asq2p+Kj/+5
4zQKZfzwO75HwNj3MNZ8QJ5W/VaaxdkWMRT6mP5vlrX815z5S65HtLbzCJzOR7cjeqKjMvo7GmLa
QK2dGLdxoP9hEKq2rrA63nzDPpVYVJ/JKcNaleLIne/i7FEWqCuhYkVcufMwWAognYmr76Mwdy4k
6qa7YAhSvBXtCS+a+gYuw+WvCOtuTEx6AUZlxqgpR/Mxw/NAz3oq907uB0v/zy3FH/ol5j8QrBNC
yoGZtJMW7YloKGjSzw+SVvUSqsE2Jl2vM6tmo6kBq96+15aBj8U6yOxsXRlN+pghE4YObH13DrlA
ml9oaxQV9bVAr4QSRX+a76mlSw95o/Sa+tSlMj1ZJhXJfMK41Ao+nk7H/dwhBbwbrWGJ5mt4rSVK
TUTSxT4UavAQqTYBrEO0iXp1K9oKGfg8oypsWduc+sT8mKgKwILdIG9tHLgbOZAJooAp7Mr0S2ut
x1x0yUEQTbHJVIw0pbQgWFqWcZ0PkGOIEqHYhGqKx4IeI4NDVvO8KFOFYe90LZDLIWpwymvk4gVt
QmQGxux1P73lzsqRGCYspPA3alfDx3TPOWN9WwMoytb/quOnpAFMkGtO8NkYRKBqY5jf62NvHiC+
4A2cZ0yPvgOJbq68QS91N/N/Nt/VVBiite2CKEVUqrKHfDAC48UUuHsy2MtbBUjtzdYcCk7olZch
l8ojWcB13VkPoTTbR/7ot15L79QpRC2Hcei0910ckoniO9W5cHGhZYViP7o6UQ91mJV3hNmi6bWb
+yxzuzudXfmTJqr71hz6u/kLrr3uPtdGeSyT8gqyNrw2fsxSp7WTLy+gMioy7U23AvxtbpgdfZVn
SAUALWHjIJ8aGgkKoxnZeG1z9I1E+6xt9u6B4rRIOqzs1SvgyPdOHu8UWWWvFbO+LVgZxG6q3uxE
uxeGl74yibjbtEw2hoUqLETiSKBdtc4Fw2yYFcfRzDed4hG8mLdfrYUuqG7hXGVZR0pa6YuLiv2R
mgw+xLCs7gc1e3ddCnyIGaBBenl8gWH8TOlDewRcGTyCXlKmOxbeqzuIRvCBkyNqw/qhLbPmDo1P
hA7h2kmZ/JTJzcN09KPza1hu684TFNOVJbrJshQWL36oEi6SunScprsVqwDwETU9rxIbrFmXoMJK
Nz5Z9kjsYYLP83fYCYVr0buBlV9o5HMXEXuR+e58mPn55F9ivnSkBeoTLHQte/usFK5zGFkl+ojV
YVlMj5ENyuzCRHtupY5XKY4VqEmS/Eg86CtngIS7UJQHuCz2Hf5X7hnN8JQIOznalBauDc6Pg6aN
n5Qy8dIUEj71NNXN8x3NwBSSYIEDhYmvkFF1NEr/SVWz5pR2k0J3mpr0/3/370+V4Mwa50/bR/19
NTpyr410eAo0dVTToevNp6HdqzT6I41w3zC0T5YykmQW6he9oG2Vz1N6FRRMldaQrw1BDSyVQ/Ts
RaRDw/yIahtJqFoF1OGQQLRmlF+MsdBZvzY6a1Lq3os4B+v0i65TcyT30lFbKgeMUxqNtte4HdoV
Slt1b0x3W9/ckd093mfxHfFC9l1msgthfzi8pl18Zeor6M325oPQjZceMRoOPv8HhX6JIBQsWRXK
HEky1BM5U8vqGA5FRa+wHeziLVRj+CZG+2KaunNIA5rmaZ+V696uWxa/uXKmfL4F8iBvVkTgfZVt
fBLcLmFpQ6Cyxoo1BRtD9Kjo1gXgTy33tbOt0lFXMj96DBimCORxNiBG1WVfEeZFO4T7VVSoSwvK
101JOe/mDzZvAkSypE4sLSyyKz+X/dlWiC6hwvSJcAA9sf2uRN7PPzcUpf8szVL8H11nshwpEm3b
L8IMnH6q6FtJoT4nmJSZRd/jdF//lhN1b9kdvAkGIVWWFCKc4+fsvfZ5+ZcmQ/8o9LE8LetXi/oK
22+mX9LUCnHc45kiWKODTVANv9ApswrfUrCOa5TYALy8hnU9aV6bKn1lo06Er3ppcGmV1baJ10R9
cWwrCY8GG+ny1cTzvklSyLZViEw1VQTEXEdsMRi+e55hkryR5rVZXrfVIg/J2r9fhqH9odM2oPMs
yZBEcLp8lzdb5aYElElbs6u3TWwT69xbnyGQ1T/5zLbfUA9gkruawkaugbl7Hzu5/buU6e8kN9Iv
Jtb0DocmWmfJZB3GpEE/Evq40GV/zQRvBZOhrUXuPK42AOr+KP2fnrzSxHJfUi/yfveDv8k1t0AK
Bxo5EIn862tAMJLO/iTJoSIwDEErbQ0K4iHcdY6WYGWUw1nBn6BFMbjO0CaADqqJ+4B3AzIN0CIH
dw1ENmQfGVSvw4eITRpvrtc++ppEC99YHh3Hsr2UFbiNyKg9EmhdsVVEuQwUZZQaxqvvDF9kyBuX
iUSQ1wniwYo9e7DX3Wo7c29D88Vt5Yzcnmk7Ou96qrENt5KXIMVglM8penvbYntrm8QvLd9CDvmV
EWeIprEVx6weoxfcxpSgzvS8XIEdwb/i0c3syapZXrJqP3qxxn9C9U1eqs9P7SwQRP/P9pRfAXSr
YQD/VbvVGfnztrJRFGdpRS6V6VBklYHzTQOVqYRi/Omu52y0xsHhqC6nGj2QBws1zYv0K3LLV0kO
RPgQAqehwPvHL8NP/CHnOfDHc56W6du4dFgy0TbUW9LBww/U9/7BynrvMtYEyrEKB5+t/IliaXxQ
CrLx5k/sp3X800ntsc+L7i0Qpr6vK/k69A6OurpAszhn+mORR/qqG8112mX2C4QAm78IP06ojxq7
mFysZvLvnvBOQfzntgPHsvXCDkcYmIVvp/6d1GwCAIIZ24pHHg71NH63omGldcZlpnJHJUisDcJ/
8+KZzCYI0iW/CFkCrLVIIRXIMJmJPIv7sEC0HMLQ0sN43+eIwuGEukTpVOMlKMm86mTlb7NRc6+V
5tHLEeKtahxsABZrveYqzVPeyCfcTwgO3ZDxL85+5gEondJa7Kh7xyeNWv1p9Pt0Pxak9uiVaW2C
0KPYsGXP413b43xTJL+57/T9OPe/K8dhIx3OAmT08n8iT25jBSGpFnEXRHuT2w1cFF75MYgIjjaL
8hP+SdmbCKXbbpuzFHCL2uXV6AaTiXH3ohtVd4ACZm+9MnGOdIYsxHFt+9zrinFhKxvo/IKvtd1A
IdNg0Njt7X4A+I6pVoADGqy62ZbJ2oqJnei7uLsthzGrCJBMu3kXFdlPmObNLUwzqEtm9RdM1P1E
vRKmEEtnEQfI6ctpyyax3Os4ST/KYV96PvsvDz5HWDGcMBrORu6psu4e28YtH/s076BwBfrPwO+x
JyuVULUkPC/gWQI0oIs5YoZwIOMr6JALeX2RStqjIaXxVoH0bozHGHmZ0wfa9d497So9W8NxQQvR
QyNj3xoNW9RyOyKhFNjabOkrjiUejSE83P8UeJ+nTRzCHulSShcvN87ct9lhoBqBekj1G8onegXT
c5sX5U39ZjgvwkF3fquT0pvc32E60E+DVDjK/tVxdNV/7KydWbn+e2ROB70t/vRzYj4ZRpfvWh8S
UNbm3upOy9RCnj9uUT3WLUqGBdppVj7UsNw+Rb8RV45XlIAo/ZVf/H77FHp2qWNNI1WgusrISFcZ
0NcTFGD/FIe4DJc0mioA5ygzPzpBjkfHUaC/SYceIIhRkqU5Nikhm8E0Pel/s5qKgHEV+bS1buyX
22CagCkgMIo2iGzoe9AZWQ4G3Bu03Di7zAKeMPOdbWiO6c1UtXsQNviEO55twhYESE3rUEEzRd54
uxiq0jYj9OQCqg9pNtpuP6sj/r+8NSOiFKYgz1FqB3+74R+MWdGfQkOGVbXIsO4ZIgm63QZHcL6W
aVLuST16Hg2++t8PZ+Y07wl4vS8DkAN1fTXE9JzStm9PICbZ19tx/OMZJ1NDmdekcEA7Pb7hwTVu
zMjXvj3kV88bX2Xe96+RGfevKdFD8JdfAt9sjmXJbogQiowK1BTta6Pz5DMcDCpxJNFIqo8R43KD
iRjwJqtVwnDr2JcjUYA1RgPZ5iwVOvLe0JP69f6LmdKMdrgbXdRe/rirkbnsMh/BX5Ji2igzx9tZ
qnSnG1KTAJ5bl44AH+R2pZNe9GHfuFBRQf7Ze5HZ2occMU2xdTlMtaIfywwQzP/5Ylr63+ase9cF
I9tQflxqFMML4DIb6KKiSDq7fdesSrBeIJEytJyTnpFHEIqn5S+dgGDt9DRi6NaI6RSV9XA0Ejan
Yzz8XT45hcmMKUmKQxt6/qW2Eg8CjZciyJKfXV5qeyK38JoH2pMEDfCVsSjhqo38JzxYYmdp5lMl
o3ltqm1+rRP16QeMgYUiaNc0XReoPEUs5JVl6YJkSqKB6x9bjY6xP9p4oQo51wfa40UrFZOBjkU/
KJwIr4Tpc5S73LEYy9eaa02nMQxxHqa4zmnIz98enaoHOaNa17wM43EntJPVVfPG80X9BNSSPyF+
ixhLDkDisjRYD730738n6SYKBJPGtPpMgjTcVNaMcdzX/4xFPG0SZAIH+vc1S1wu97SI2tuye09U
qNIsWghEkj4aREvkWkDWHzIMGj8ijLe+OVj/cI8dfScrdw6QvI3t59MF31X40BqZ902xTeQNvqNT
5FXWnoqiZBrtM2LkiWdY6DL9Tu7u6w8oQIINclu+uyR7Jno6/wocIhGsMaWrGowBQ3sdP75lmzQB
feIiCoHByfRfugbzxKAaCfRfJWrK6VCp5ggJGeumBgORNjPgScF97Mb587LY13H4XLaGfSW0S1mC
m/x3Mv7Vdb39rtCRr+FCr/oxmCAWUkkNBvdvRTwMiKR2vXy2AJJ1tyEjJdVwY4nwBh2eAh2z3RDr
bEhm8g41giMJQrfsmG7CpEcM1+FjubaxXVYKV61lwzxjcEd+ew+LmcfxH5118dnSx991BvsbKOCw
CqJpB+afekcrsw/pv/e5N+/hZUD+FMF4LAW2tq6YxAXgAe5DbXjLndn4QGxkrC0vrK8QNiU0q/oi
0SzhGwGfh2O9boBfhcFqHJwZe1v56oCI/6cxfujX2Vt4puVmBIF7oam+tlXq0lhN+cXs0ZgOpBYt
h3Zy/ROdXzJ97RWIgvixtfPf93c5qsVlqQdaE/3q0AGIoAP0h7pcW5VyVCzy3jhPTkZ6XkjgCFz0
Yyx4Bqkas2fufmmRxes6AJmq0vSnnjyFY9pbJ2fq6V6XVTy8wMG3UarmzSXHXvpAhM705OqgAHMC
t0s3c/94kYk4qxoho+cBBIuweglIOcQdBVJyQkuFogsmr9H0K9zXIZE7kG4EtprdWGBynYeMYMMC
h7CHYV5OnX7sohFGL6gmrHYjK2bd7ZZVNQkhhQl7vvhxa4DHcRF/hyacHW/2X2YCV9CkDy+a48e7
5S5qLDkeU3dADskE+Hp/rpaslJcxZQgBWMq/zlr1x6cup1gewEUWLe373D66BGi9pKV4WbJ/7BKv
Y+anz42fPScmw5rIbf2n+z/YxHRHwrjZGkSTrmOH7hnNDXNjOw1N2S5hgFP9SuLw5IWGPBSuFV7o
XJmodClWMIk9pE7SPkrPGR86GWASIg/IffT8eaZZ+l7JmkSCuXTcNQgP5miqmPIG1i8qGFIBnRwo
SRBVBl1cF1twXX9EfUmATRxPa1An+hd71d+JxSy1zCBFYfW7eUHrs2mDRJzJ+Dga9oDYC69dWccS
7xpnidn/exb979mM2GTUS+vt//+9Ayh6vGO4tBoWpHEuoQWocAOmSBrWYPrNS6gBrWSYiN5LW5i7
UebigJe/3ApLT79iQsTw8fY/hRSI63tLu9SeSf5IC4KNvowZGOmvLksPycjOFN34c2Fm4afjoueN
8AdeyMMLtjQKLwHG9QPiOWanuZyvdgd9PG2T7tWKSiUEAWc1aUSd0kDYFkortdT9ywHwIuMSuqPQ
WH4HdclfNiPpx05gP1gayGF0K2xuW/wuk6WT6qV0OJGeDRt6qs0mJTuIMGgO9VwNB6c2vXoXJXYN
3BlOe672mLmED9U1M677vIIHG9NgmQRNIubA4iFiLwkkFdeQAbL2mOUFji6sKO/9hPoZ60q4Wy5h
QCFk4u8es3slRCuAGO0yNtbNKf5JQ8pfT/tzjy3ABNXs3VIMtP3xEE4YlU724AWnKlBDfzTqC99M
98zyspwth4AmKeHmZIZFtRVvhAkUz5wt/SiwxC6/4nKY8nfGZuVnYswnVz23TATNBRzjHwuM1BQC
ctgWYrDWem/yBA2yg05wGd76UJx6dVheb/N/U+SKyHS2RBTPNFwZ3HIHjWw+uK2WgLalfA8q+Tm2
BD/bcDTs1MqecG/Z4Iwl7rU0xIEg4EZETNHKwEefUzrlvqBZfB5rdOSphtUAzBa5C+pBsywWY+S/
339SsyHmiZxAD2ID4lzZJKfJznlejnTBm0xA6OKAu844tVWlbzIw+kB3U/tZw4LHfF17j0LCQYF3
QyBXl3gpgzXjbHszBmLEwBWb2OJmlGn7+9QHSP4hRlcOYKWFBeQuMyuCq2LiknOASR2sz5LuwH8K
DotHAj/or0WIIMBnYygBmhWNVf48Wikyiomyk+zsJHXzV82zo3U0ZSjUOxLeYt9q10XrPWtDNv7+
vychpdOsRcHZItOCgS/Gy6U5JQTuA6XovroOk4BQz0994ygFvwHLzNZxlmjLXF1Gbbwzw2b6bPAW
nO6LZC2y+23l6ib6r0Tn/iiCaLzfdcU8jKuuwZ415tlprKv8reCNYsdruUQXeM9EeKj+BdNqt66T
fVhhmYgii80HUaEPMR7MbeGN1ePSo9TK2LgaJUO7tD1YaDo2i7CEIm9jNp72HrCFPiSA3Veg80pI
VQZtdvqBwQG8EvuounDWiet+GDM1/TLFMSnGn+LWgfXmD+PGVpdppB/1trSP2Wy2G+934UITNlX5
5PqauCXE4dWFeZg1Xp4io3lhXLgfk8r88NtiOkZ0FlFP/Sa0JDiJVgX0kXXEKX5DcMwxXQ2SJOkg
ZSWZEhK136L0qJVZgo83sfQeSKJC98KtU8TdJajoU7f0k0JVJ4E+lAetZpTIJgRIiVBoVRHh+gep
dWT6VxLRhX+DCe9AOzcWxOBq05YeIw36wttoAyNaTKe0yu75Z2bMMqgxz6nmwnwUeJKot9Q6oubO
9315VOUu7o2keA1lOm47qbMFqs2ciJ0iXKOu52/UtYz1J92M9qPjn+26pR4hFLJSSSk299aFReNU
tEkJodmMA/zH8GtM8F0QKfppS+iteFsum8gVmwyMQdDUVbAC7HEumMvvURbWu6Jt9QvdwX/PuMn/
PSsuowmN0tdS5ro6qhOsEl+WreFbVIfCryFMZUqiFdfFmViT6jGr01ddTxWarZtwv0fBsBnUExNb
Ltg4nXTc+ztU800r10AfAXRFW1t+FJ2LIbTYjZRxw8+ZpBdLFXnL4z6L6L1XFfZeCSAltQz5ggO4
VMqthI/FzTa8HT22VL0797eoiKyz1Q+nvso+p2TSHjNPa99T+7CMe1CPyas4zUH7x5BxgG0AIRET
/NJY4VVdk2QJ4UMrdRgTefzt5emL02/dyoh+7IbNP+Lx/DSMqfmMI3mHfpxpFEW7blrXCmwv2494
NmlupemrJpiu2XmH/026fblzDdM6kKcd4M2MnVWndgq1LLx9G+R4LpeKj3H/BQpFvetsQXHRJ9qb
rLoVdku6u3PDwMl3eKd5LjpjZB1RRiAXG+mswCYbatyoqf6jyFZRuAldof8ksvhaVBydOZgvRCt4
tna5bwZLf6AhHxTa2ccW6+OUbSEd+X1k3nzf6fbU4smefV1B44cBUK8RbBnIcW0Uq2VqTbJj/rSc
FRDyPGPTzQ71dspzpWrYYtP+s69hXL3hqLffhW6BL8ot9Fk+XXGQBpJlfNuTNfUWesZfdKqH0ORZ
kDVPEEXp4ZkFd9eyq5Ve3B3DLGk3HVXHAWNMjd0w3S1SEYOu64o+9o76IrsZRA6sYiebvpI5vXVu
SC84magpUrlh9O4fUDGku1FgxE18Zpz+oPYDNHm2y+dk+dgsl55Hc32yiq09Ftojvs3oUQ4RUhSo
RVBKaUeqrV2jRt5eGWS7+3y8mTALhtZjUNRiv7TeB3e0tpiY0s1y6UW1e+yAcBBvzrNBTn/IbyIi
W+nm/CRB0R3G1mMSiPZZ1/2vKkOomzfaN0+A09Aw1FQn0+xNT4QspKtZtwI1AyfcRG36l0O6Bom7
T9Bh/4SN9+YUk/E+No7YkN/nnFKzGi5dMQusp5DRzYpRlWa4/loTWnwJ7KE4A3O65Tru8JQu9KtG
MiBNjYLs4KA6jG2kuuuoIBo0P4RNNGi8BhqZaeqSbJb07bMQPUINQbMSfBcdWP6VHYjg/Nh11vPy
EE5LlDqt2RlsULFjFmXZA9HnA91q7QltdvZoMWKDvm37a6Fyw2PiXK4oMeHXz3W04ZNZHKyoQeKl
87HV4Vs/Gi15ZPqodx9TQUdT6Oe617yDbZUuKYhKdor+g6aQLkmVsqKTZ9bRdXlOzjnSKMwqH+0I
lXX5QNk1hMcWe8N76JqkDGF1jWZgmuny8VQf1Ea1U+4LIO3/+GYLaezYTo6r5W/gjcJfF0rSNwMF
3BANWCAycsQbInb7TEH+aHSkNY/eaF4GmxIZ24L+zkjT5w7zLcTZ6nJm7xsaCK/4tWKCnDu5JlNu
pnPo0qVWu3bBsr9rTInTW/XZOsv8mHQrOmRK42c0TX70TNmuU8GSWbva/Egaa/aY6Nx/y4dn+QJQ
bZigEwRJwfDk0mnQImbLp+XDzdAPifvWaTww8hy+iNfww7qhRbdfaTAIiDsZEqJh5EmM+y4yOlNZ
LCrEihKD5UVSFjMcyw8+uaQPntHUxG0zMED2Nz3ZEgbN7GYkWwgwdkgN+KpSyQQzh6lgRF7Kr9BP
dcjgg/bUubbScCBeHbV3Qytvy3tQlI79IgHMJ0FSHyYngA6Ox/UQ6JZ/Dl2UtV1itDdZ0R6J6al+
ton9QXiC0mlJF0y4QzPZmmrvgqzHaWpQJGpRbUbMBZSp2RPmQHPfx5O5140muo5RuRkSqT/YESWS
SfzeTvUDoSlV4Ydp+u2ax3Z80JPeWpMhk2wacqyvWohvzPeGw71ihWeJSSxL/0zS7LCD47g1jSF6
/O/gV0y0J03++e8lTFbbOu7rs5eBTl1KtXJgjKlnUFBDypl14cX9Ll68vOosXM6mgklKkuBl4/YY
ygakhGwh5w3yuaIjjWHa6l8N2um+Idxb67XpIe69Zq05+HgHD/k0AeAX14YurK7IICPAo8dsJ5sL
4Lz5u7UxZbug5o5F2pA9X2gfNvG4lwBr0coe3IrfdBRr5BRYFnBangZJQYR33Xi1Bt+DLNAQY6Z5
DxW739VIkOPDvX5xafxD0/rnrrOaBiPepMb/xMAOYvQOvdnuTTVdKij898CtS3j2XBo2k8Oatg8b
qWpi18Rh+t+z2ZpZ+aW+TzofhZFrfFIBks1DVAjYVjNJdgkS6M8pc7BZ6NFPS3cFhZ63NjtffhiO
8d7Bx/uLGGs1ZhM5pkaBXttjNmbij77Qo6k+PJqPM82vN8elsW7bfo09QtvdRTxdKJ7DJtzn3K2X
rGPtUeq6Wh2CyXTIRel3y9KV2kJfi4CgnCRqkG80GEY8X7UHQjzPDPfQfqFzZPZiXXt1FRNw+ZQJ
kA/kbzHKUZfLF8LEfyDvd9hEKbFjy4/hMareLpeG6iIrogdd0uQxbxQkQ+2GIFdll7wTv5Yrm/WV
DTT6pYL29VYL5/7xvzMtUX11snHXVZtACKzcAM/U/FnSD7yFffQxdV2y4nNXI8XjjN4zj3F1FqvX
tGH896txz69WDNX9e5fXl+9YvreIoVSno/u3pXWxt7053Rh+Zn2YiUUPMYMyO5TO06JsSAYb8ef0
Pphg6Q2iv7dL4VQT8brVmUZkqTerjChAuarBGfjTo9QIfHTduDws39q1sqZpLlM+UwQWBqKPTvFU
pSdXgL/INHZDExuAt74rtXWOV/gKxIPnXg5XJtLbHztu24/RZAFWev2pV0HhlZUeCBCNSQWeX/wO
4GXeR9lT1Ez92asL4nx0N39vSuOooTu29a6+VVbSvjOicjNfe8tiM3zxaIcsr4Y9KF5vkm+OIZr3
bEjnM5KX/mEiC/xttq4hLYhtOSt1ttO7N8NjBSVOzvuB+fDWJnH2BrxG20F10nbL5dglb8s3dL6S
VNmuSyYP//nyDw31MCOyVzC23vsZPfxmodeEW9+LkAsaRnDWxgpZCnkr37HvP41z3L0WUdkexw4Z
ZQW89BttAQCXMPr0sSDuXQ23JZl+9bsd0Y1K0Cx1w5cJ3f5AbCljYXWppd0rUSrdrehGeZVkSkK8
5PUoaCdoDXV+nuivvhk5TTKkuzRew0utpr9yFtrhiOuWirhi6iVQaxxkEct9A5DsbDn5LisF7w1K
vPWyPI6SerDRSEy0kBext+tuU2YDGTL09E9PRIjQu7+8t4oE0HevTjySNhSV3WpMdFBVHf2NTPrB
1j8i/GSsIsOmewFIqJ+LnFLtfq2FeB4COOKVHN+0uqKVT/X/pEeTy05Da85FGmgHfll7TxKAc5lm
irF6DE9LbZGVTfIU0nhZrnCQ4f7qevdEfim6EYr0QeBVcMqpubVuY+y5873dMLOCVewbd5Rj7q71
eu8gLKu4jiXMq2zQjPfCHH9LiBz/JES6sHn/O6FpeYBBEmVD9DZYPSL7moeP4O98atyRqIwiI5G5
5Fk0W1L/63+NujVv+rTWzlQB1LJSb54ly/G5ID1r3Zhm850bxmEgAuQ9xoC2p48KIxrKBZLUkM09
t4VBWrASCMWejSxHVDxEuyz6YjhPMhbHsx4njMpscsRaDCCIGZNXfIwqlMqK/sBlhbcet6SRmG+h
TcPTrrGUgDcdH6yOCV/MXKNDLybhxJyY7LewR7ikFTCuA0RuB5K6OrQbBNvKAL4bpp5x76hay7Dp
cdUOsp2l7Fheq6d3z4foEJV2tjV0L7kNoz4fLLynRA8zRF5ea+r6VxVn6PwK/PA9g5RoA33DYOjF
NZxRJWlTmn1ZVJ+Lq0iKLjp4g7bXIgPvU5MrOZhQiTkUMRKQW7nqquxU1850JYhIYzrl10ewPRju
ZP5e9Tok9KQ2ty4k+S8TaFDZVuNjmfhKtExxltaetVsUwXDgNmBrgjfHUdkLLtPdEHB92RbPuZtq
z04t5Blpya1RUJzlIK0G73gWXEewU+/cQJeC4fBP4bFljcOswmZruafI1kCRFH5+1vKJyJeh9B8E
wiiVRarfzCgpcVnCzqtT48YQ2bilKaojRL148Pz6V/qyVKjUz2RWX7LbXIXzVuSp+VGYkBiD1NNJ
yOq6XTdGzD6wak47wiEjAxlO5Z3JKEYBlBdEJyexUgzuSUesz9xKzEO6RmuPiLXfqEGQK07VdE07
ar5w9Ny9hZfiKUkF6MOQR+tQiuxIVn15DSvzM+rj4KE3U/d9+Q/QH7rv7MSCB0Zw3oNZjdZjpChC
YZL/Nulhrdze7B69tKPH2kbbZg6dM5BmfcPcLF85vv8m3WS8EO3cv3baSwOt8i2h8juWcdGfs9B6
NiuvOfHj4ICBkdSvG1QV63yJ7mYyuqIaHZ5r8Z2bAbyrMdSOS/1jAevobJTJseCBlJJ/tnazyIK/
4e3EYKINdfV2Z4TBLW6ozoVHUmJSIhiae5XFbQ4gKFE4ro0xrr9kBUgh6EX+mKknaZgalypHZvFc
x5nSn2T9gJsLbaU9VN9p7JhnuyXvgyDGaN8PDtTN0n1LqaX3ZUsq2XIW0wPBzeDWux5X2y7C9fIL
QUsph5U/WxH0Tf3fL0mN1aJB4EeVuKxvAPNSSF+mfOrLMDpqwhDgwqb0FSJclB7t4paLeXrMtKxA
VTGCbZ71Xy564ouFRHI/+/aN4Mx876EffkBGY7yVTv03rFP51xZMqOzW/JkLxpcEs1fPKXzGvUs1
0hKpteMzXT3rJYprnfTtP2Jel6Xp/Bk1ZG0inDwEtujRUwhbJTzmjQ6+9Lv5CySq+iZSMNyKeRgO
Qir0ch8Ux9iEi+lWefEtLSjKaiBQJtYWNeYvhszTLbd6otbA0RAG40+fESrJsh20V2EjpnSm+R19
bXtOWgPhvWohVA21M48qefEhpZHmZbMXdNFcutgGt/EAznhF5MybZwx7+mz6VRe+d6kmkA0YkOKf
OkO9WurPnZDmS1HLeIPdz9pLNZoSfXe1WLxulocSPM+dZx6b0QrrY3lcdu+ZRq8SM1lqUfD2Jn6i
1B5SbCE0MpU7K0eCgQsAFlZB2DRw3PldC4eQjMFGfy9ClIVa+c17jlbYmUknMVGB9wYe68q3k5th
q66WeHbmjGXVbIJjNtIoqGMKycKjxZqJFX1xxS10sk/2ceEpDap3X8/sM8IA6mE1JyxagpYTxBSk
iIRvNV22SxOQZA30YW3p7nnpCPgQz2g2NtdqbLpbNbOsObMY1lTr1PSjz+pL9wF8hD3RzKlmfV/k
AVLX0fDVozS4v18NH3UNMeDND53q2ajMl1Lz9edkSG+OaFl9CY3YxjLGyZC5f/UxD58ar7BvQRBc
8EF+hbmqimtMXGw/vtKatkCa2uaTZM7/UAvEJDnSIpx8bDurmLQSiLw+bF21KYUjgSu70E5t9iyH
xnzspIf2iL/qG5I6MPeeZf3IzKVd2RS/lk4h2MpnI2rJ3iDl6TFoAnPXx3l0yjNk18OUtTsZTNGT
JQDujz3JRDUQta1IxvyVuoLGZIgHcrmkpcaPakKNcQD5LTs5YfK9/13q6tJq2hzKjuXv5NxpgOYD
omIx+W2WmymmS0x71QeH1RmH+5tuCOq9uZy03WLUaWd8ayGRj4t3p+FZUoUlFHqV6lWpHBe314mO
1myJs0S9qOOKZ5RQkSGpLoXmJI+0hi+NWQX/doqgeJKtLo7LVsyqhvTckuBWEZbwpNXJG2+s9k76
jTj2Abl4tY2vKJQkTnpZ/0O3C5vIrDcvXdXq127OzhZVaLXqBZlkraMXR9rAzUtILXUUDXRInWR5
gXL6WtMncCFOxTms9XTa36/JCEMYQ1TVqrKJ9UkkcnQBzMPaNgW8HSAl5jHgIWvhvkLKUWUbrdSs
F1F52jUkRMsHKrpsAO+HVGMr6OZfjuaqwRYbw2X/6JVjsM19nI7zCEeB0KVsG2MLi2UHa0z6vovi
iuZe6hIoa8ax98VgcO/GMRR+pSIULp9qv3cxPvabqGCKzwpK58AlCrTNWucQZXqzXpaQsKTLkEVx
dWrVimL0OutvUtyQeNLrDWo0TYkj957VBuulWT+6DNUGkqgPve+OT25n/imjaSWd1v5gYuvtExTc
23snhCdHVEfeKWjnAsUCmmIygKz9InmP89eJW3oNkcV+ry3SQgrHNw7LZcskBoyf6uyI2HlvInvT
6PJU2WN8NCjTL4JFcUSEuqkangdxRxCVFbNUeNzgKGk1q8Se0RTZcel/+RPqFWihp+XKUN0wD77x
OsClCkzROi7lz3IAanvsq6q5LlcEx3XHmV0RGPqs4+lJqZQYZkmjVtcfyzwYyYRv6kPdGtqhacwX
S1cDTyXfG4qWT5cXfKRBmyMUqAFUqdlMnWgQn5kPPztQ1o5MJvCdqcvlgDzLIg4QYJw1ERjsC+Z8
y0cpa6dLQv739f4xG3z+z45T3L+4fIdkoO8yG7kuV2HK5mKSJCrEMzNZXRRY68aI2I2BTVHDbFJu
kNidgpExhaj/vfmWO7DE5sQ8di5QYPxP94IsXIwkBHekOiY3Oy/8VdR54S0jW+TsVsAnEejelpfC
vpU7xlP86dV3LF+wtEJH4TSXu+W15YA64snCOAvltsqAf4rO3+fA8MZaMMEETrae8WaaRKnlwZVM
sOLE7XfUME6xZfOID+lJmxkY8LwBGscoB9ztrdCxoiwDtH6yLkuvWynMxJQ0JxueMI7B+tv2BXBb
ZSFBfZWt4yYJjv0YyY+C54esyUuIC++2CP/zYjgFDcMDPkr9q9/YlJGm2W1gKr64PcBhal4kgdBp
SmgzKK/BMx/zwJn3tdMgmaeNDa1SHZJe/nvWAk07AOTHOBnsmkAMyMV5Ei9maZ/IjuNsD+9xm9d7
j3SRh7ocxst9eqrM8suZqPObHjKlsikI7y/FGSGzM5u1TWfV4qp+Kqi4wVOxkIjsLnjSq37TCT++
Lq8vB00zYnagVLCVEQAEiRlB6Ebs09wX71FaagcGlfqPVo79jvB0ZIbJmH0tZ8RV5Pez+2uClZdG
zYNeNO2zHdPlbin2tji34k+syIfaNJo9Ix4drWO/06ZCfs2xHygp9HQuRNNfTNeT69Rq9bWd1igX
gvmXWeCwWBb0PkEDA7ubPV32HFdIOAf3mBuBdxykbV6kOixnmHjyi1Pt7hdjYl3AAxFEFCNxE4t7
NrYqnzAOXJZLN6+Z0l9uM5QX2yu7HWzufkMaIOOZ2bDXNP4q5vWm/j45vvsQlJ19SkZPO+dVY9Ba
IERiyuT7nAzmwYxbVgjVVIoKm/6Oicq+pNEfoErc9w7TraiNAlwEP03v0cjHQoOfJvQPVvzIwlx9
2AjefaYnd5u+kznP85yFt6GRW+LwjNNAqVZvxcRTodW/2QkQFeKzQUqhBzwYnYt4WB0sNtCn5RKY
KXfZ6MK8UPPasUh//T/SzqzJbezY1n+lQ8+XPpiHE8fnAQDHmliDxhdESarGPJAAAQK//n671HaT
IC7h7hu2FaoquZJ7yp07c+VaQawlC9vegVpXaA+FdhbRYvHLJaqFN4fm0K4bKjx/fku1EWV8fwhL
O4MGOxH2ATNX121ERvA98Hv/XptYaKRCXAEYB70xGoYOQaGus6iM75sUyVQyRxLEfoa28XWa5Y+o
aTu/CnTvX+O4yNRKLFUehvpKttX+VjeDmGQuNQ0z5c7JurbaaEXa3uswZe/nlV8nbqCDPtzV7RYO
sPQOoPPW6lL1Tms09yTApcoYL/rt/ojSWhjZcKiIGtR7gvf9b7mldrRJgLpRxB8dytWeLtkC+1UK
9E+2C3jE+JH5TA+t8tEyRXeibj/ruaR+7Ms/vipESUmTmuOtUfykcgXzgmkG93LQ5xAT8SVRykPW
yeaTJJ5wWaHf0A3gP6vFLtgkOcDC3BeEkbvYWoJL2bvJvlXmftrTQtIoQgBNivSFnM5opDAKmUAv
oydNOxh/fG0Rtyz0Um9c+ZBYWyvjwZfN/IN3JKe5ff8efJ/tWiKVgiyY+F4RHInpIY+U4gLMOlcm
U/qk9TtamjUpWCUz+4+/te3szaJAsaIaVHmkBO2vIcVoOUfAgMCheQji8qZsteK1y0yL+zLqnyOr
hx+mOzSLGVBZ8hCN9ADgFajATgG9qsH3nNrGNskS0JhgvRFRMmId0aAdqOxDvAA+CL9NU6KGBLzk
xhZ/vH/5/kcfVbDj9/4WUtv21q79Bl5p/oZqJsxNpXq88XPaVfl2KB3b25lvAip5586YIYKRVAhp
Szsw/YVfoYny7z/qRJ3dRRCj3dZUmxCThC1S0N/l5RHieeDMEH7L3i/Pa4TFbU+u7VfARWsQd6xE
m9h7yFWjn7vqBKCQ+F52QZAZm3cIzU4mIJB5zWkI+z1W6NO9fztpcl5rvDLsQ/fa7XiXzMxCfizZ
X25hWTQR6kfp8f0HhmDK03a1uf7ze0ej32pWcCBTiZAbACPFLY7m/kGFmc6JYtnfgICo3KRAUhF9
OfVz6FNhTrL2hcuo3hoZarbi23vUkOnyoSMcYPVC5Tb9DAPvWoEi4HutkzDqVCvYEkOZwH1y0wP9
k3yvKtBDXKFhDALqCC+MJchFLF63y11xsDZ7Q7h5SyQoUX99nqk7vKnRWa9aHSCpS1eYQbHSypBG
CtsjxW1do/ScIBx+3PEEDDS6wNVdspVNUQhS8xk0PET2FR2wP4vkJaxr5Y0CIxjPLNyDDi6NuVGT
hIY5p7zd8USbo/DVfqS6KXoIbeWtb75CnhL8VGSLtpWy+uJnvLpTKpm0OSX9o4po8TzUeM4eqa4s
OUX2rd8byqqGiXFDdfa4gZxltkJM9AhI2dgtYx+hB55iFsWPY/poNrzuwqoTt5n8SPUags+wkr7u
VYWqdlK/2THamVDkhI4GUTx4OuUtS3efkAOwvkqRT0aMSvBLZNWKl/t2uCV7BkqC4PXWhEFvQ8O1
sjKbu7yY+TezGEhg15Xa7fvfCMPV2wDRoOX73/78XnT+vSDRjQ3JTHRwj/m6IYO10mPjeN8dTeRs
ejn7GFLhBgzgJz8gX6dQcoQFsodcJkiO8ncevUdHmR2Lh51qPMT043lgypoHNaYgrpp0s3Bo7A35
8mAFvYiFhjQk8V1ohw87Go47nY54q6qPG1JdEAybxKkt4Bb2v0S3EJ1GdWkHT9KOrQs7Q/ar7ser
p51Fs8cPv/3X//7Pj+N/B2/Ftkg7Xpm/5YdsS46urv75QVc//Fb++vb6J1/q8EjSJmyZmq4pCKFo
Gj//8foUwf78zw/y/9EhSN4bDX1YmllDCzBLj48weCJdgMz4N9XQ7mxS878rCvpAB6X6YVgIbdh6
UL7oLY8Tq0R8Kty1tZc1OV9GZv7S7EOYiPSs+kFRwDscd6kXHoLyzqAAjZjVgSxHKpkPxawXZNx1
9VrtaN2sih0XrEYzFBmp1lXFAw/Gnvq1KBTYVAP/DVji9hjFMaXhoOoBnkGzbdE//6uFPAa+B1b7
X19CUK/eHIHo/PqpblY0b753LGdFCw+9QGi9w7SaCMp+kHbO+7z+19nEVu8T/QP5E9DipCrOv/zf
lyLjv/8j/j///jeDf3IXIZhWFb/XV//V8q24f83equE/OvvNWP/j03mv9evZF4jdRnX3eHjbd09v
1SGt/7VBxL/8T3/429v7b3npyrd/fqA3Oa/FbwuiIv/wx4/EhlJk+2QDit//xw/FAP754fnw8/Xy
379BZvjPD6r1D0szkITQTcvSTU1RPvzWvomfKPI/LEXWJFtRdM2A68X88FsOc3zIj5R/KJIMksGE
38m04ar98FtVHMSP7H+gT21RgLY1BcyuYSof/jXuPw7GrwUbPyiyfnZQTIXfr4Kzki3Z1iSJOOz8
oKALWxlIOhhO67Zz0EJetLHv0aFyAQI5u+d0WcxN72RuRg6nIk/YHBxO1ch6XxO8iLXXzlX6EpYU
E91kXm4rt1jarrzRFmTQ+nn0Yiy6FWXZOv61kc/28amDkI2JzyDm5cRBdEqXk4rgMySfsszDoS2y
pXqHetscTb1l76b3xYKq6+31ocvnfulf021LuopzMmyFbXVqdl/Qd4AcsuGQNF4fPfTUHmoHuPvv
gQu0xI3dCXvjy/tve6p0bs8H8d0gh2E4qENu6lvY3FfddgufiCvfZYt29fjzukHx+f/0uxfjU8XS
n0yrGWShDVLHcLRlva6WyVJdgnlaVavrZmQOzaUdWdEsGjVkXbE5Oqd20roN4TTHTgXi3VXm0abO
mMfW090DcoKePzWRowY1VZNVQzFg0BosXBcD2E/R53DiNQpKbuXmD82qcclYo7C8jJcT4+N8X45P
MyzNxnNYtjkYnw7apYZslKaljfqQs1OSVfUt2VCpmKuQHTjKs73M59136z75ft20OHwXK6ijG6fr
pmqq2uBg+DIcUuQGDEA+FgK6HQ/k9tt1EyObUvgaMTxcn64OBhdItnz0wYjQWoKqjwInY1waIfKp
5cQ2mTIkZvlkN/Z9lKYHcp7OwUjvq2PxJGX2i1HtNtfHMzJljEezYUyyDZXDdm4mS3qj31eY8e3n
Wdx7AU+v6xZkcU4Hq3JmQrizk5EEdBtodQTZbDXP7kt8Fd11rrnRpk/WiHPWZA3QCVR1KtXRwYVg
BGWpty2W0Ip1D/cQzXr7VbZW58oqvLs+qpFNrnF4DXQwAWabQ2fYl5VpgSg24JCDDa5A08tahtY2
95+RLpin5YTzFdtqOIcn5oa+sGqSPJsdMNcFiVeEiBBTpM8QngLVZ+zq++uDG9sUsm5IlgkNo4L4
yfmKAT4MYFbDYXRp5CXG05GOwOsW5CkTg+3tm7uDlmUC9LCOVp3mhAspB2vh6fNuIXkJqlrkPyno
TtydY6fqdGRDV5hDN6loMAfJCDymAsACPV09+yPW/H9e0SNXCbvjXxNI2/z5BFb7I6pxFaNDFGVd
dZLXRoW7734Y9G5CmrmJhbzshMMYn1LToPGH9IQC8cq50aakwX22o1m0da3Hbt4uweC5tnvw+k8U
npzAO0xM5tgoFYI5Q5FNRQccdm4QNGmqRDHHDSWfWzMLv+e1+nu+Vxek9u7aXYTydgC345QLHjt6
1DRUmwq8oeKDz822iGCZTSxcMGwcFb1O5IXsQFtUdQMrlERm+WZis475lVOLYjOfeLAqPqKGZhKJ
iKDv+FIt61W7IM57jBZTUc/YuTg1NZhTu07bQ+1jKoh5jKkFDZE11idWbtQnk8K0CAoI1iFpOh8R
mLvOCuA5JtaBfGqRLDWHltjNfjkV7YwduFNDyrmh2Z6KpCVbcAlXO7dtvtLo4wiepIkVEms+9I+n
ZgZ7Ar3xDCwy11gxR0JrASnHTXQH4u4LStOr6kaacJDKuD0TGIzE24OkwPmwstiG2yvngCuPx4WB
BNE32pYfQG0uksfiIwyTxlrzIA0lkbzxD46+QezdBTXrXh/3+Oz++2PYAz9D27xew3DHxzAbxz/c
HWksS+T5dSPy2OWjypJJ6GjAn6QPrgPShoW9F4G4fIjjuZHqCFDaoicvAbpIWRgByGjXRSs7MtGr
i4UWxb7sVmCYNAR9Ff+Tmiq0q9c2IIj0WL1Ex1iFTqLr3q5/0DF/pPHq5M2p8ibUB3fKEXp8mEG4
tqRNsKqW1jpZG4t4bq6vmxmdj1M7g8UH8QlrTc2sizCDDApwnUxyqUXeNCvNoXLUuAwSniw6k++m
DpQyFk5ptmLJisH/QJOfb70cVT/U6Rllxn9Q/P2Sb3Po5pxg3jjzH5ZzWKOf03mAJ77N1tbUXhDn
dXjQTq0PzrNetIm6Nxl7Ne94c0dzqXVrfAfe0EVitZ3Y4GPu8NTc4FyH0HxlujBHewxlnK2c7RfX
V3PsCMHMyHPMAPTPc+x8OpsEoXVLxDq+0c67NF62MNQfobe5bmZ8IOxMzSC3x6vo3IxkBI2iHsTe
hAwdtnD4wmqyndeNjGUGNIpByK0zFvFOObdi5a0ya8RgxEXV30Li/OyvY2/GEplLdU4CNd5Mv9TH
pvDU6mBPmHZ4LMwOq4AWN6DHV2VdUxLYTY1ubO+d2hlshhjS+H0Mg4Pj3xmb7o4Ok4X/0HmKU7r2
esq1ji2YTsslj0nkN3hNnE9lH0B2QMMtAT6k5o5mzb7vCnkiqh9LqWiqIpMu46GsmsOzXHWwLCQl
oUy38ZfURt2Z2+BAjp/A03itMzWmsdQD9kgp06KJ3eFm7yBDVfSUQRmP9dquncKltUskAn7ul+Z2
Kj4UicYLZ3Fibvhq0XL4PouGi0NZWhva4Wsc4xLBySVYflwUKt5P4l7MnmdbKLqmorbRa0uVGacN
jprjfb6CSaShByfctDgMFT0jXu+EXjm31qYLq7BXu/Uye7a3UznCsZ2jqpopkqZcE+pgm+a+3Jpd
QmyQG9XzDERDvY+mNs5oDCwuOdXSLa6bwUHv+04339+DyvIwh03hpfyJ5OQcDmyRH6tdeqq83ZZd
tAiXEz5G/OrhDaCemB6c9hnUX1Zk88yI1yJNhswziD/2UOFRYgwnvPPoOHFphm5JBlM5cJuz0pzJ
ecdcwh/11mXlT9iSvjShvoUVEmHVmQL3JWRwE0Mc3bcnVgeBhFrmktSiFM3O6X4vI8e4Oz7QSrIs
F8GGfu3EheIlWJqb8p7U52IygTZlfuB6WlmWKFmycfceopX3yU2TuGiQPYQLJFgej0hbeorkwDG1
/NStrAkvO+bMaVdRqUKRy1KHLgL+wllJrxavK8pbRGtOcvhitl+vz/DYETkxMnQMTS8ncbfHMSRJ
9GwFDUIVNEY4f8OIwtbhDALlG57D5ljrSWsxjS3gqAKZLF2pvOsm5NHZOrEhBnryMqQMYvZpK94B
y3wtWHmXgNW9eqXe2d+sh+M8nYebqdTT6C2vsTokn3RFvshBolOFpEnEPVjN/SXU/8CW3ZTa3Epf
BrjT4EFZgdT/ShPl3xmtIYv4RTZEgvd8tIWaQuekMKN03G7yhfkdMcLMiRfiQIAtdo+FCxp16jyM
bhaDkoNksYq4u3OrFIDswoeljs4da27SX+6b/sTIxq4KUrr/NjFIUR7LoM6RTUcnFQBNZEI22X2T
4Ak76qRutGw9MY9TIxp4NTPs5DBPMDfbeftbsYbJt+Sj7TKxC3lj7tz9ZFZ+zJGevlkGl5I6s3op
0zApBzxRWq58OlhUAWQJ4L98aqYWbfxknDzGBicjjSFkiUTRYe/5y+pJXtU38lNcO+Kx0Hm01X73
7+nJn5jZ0fN4YnWwVxqtqROt4TyKp1l/C69JE7JBkY2e93PfcnJSHLY3+SoauxNPZ3ewfwIjZf9A
8MmF0QAYdfqb/LNOwI2EVu5ODXJqjIPdE7fGIaBZlBSRDk4raO3DA+p2/hOKj2o4MaHigw8v+5Mo
2BwkGPw+s1JbXPZKVZJGbyGVKFL4j5w9IkQL6Bm7T9dXcMrgILCZ2Zouw6thOIhG3ad1chPIbQHt
iPFNS4MphzZ2Dk9HNwhlCpoj/FjhnvfVeNPRyReGE0ddeMRr8zc4dn3e5CH4LREsBStYc8kbhqvp
061MjWRw2vpwrx978TSCP3kNufTj7EvlwgJBx9ytLbnBOnhRGocW6Lnv9g8ywsKhYywkJ5yskI++
aU4ndXAEAwVCg1ikoWercp2sdhRSpa3yjGfjLqQd/+f1DTNpb3D2miAAtH1k6OZDvI1udm7mhp+P
LopQnvb9b50+3TA1k8sC5SFzmH02ihjR7I4NGpgFCqGvZfjod5Ml/pF9oxu2rklAgUBZDB+GRyjG
7Z0fE/euEZCrbw+v+g9js98iY+jpYJbnszvZpXyrkHahmWI7Macj/oyoibSmrMqaeVEV1ItZnhay
OPazgD4UQ/s+S6PKrXo0zvNo9m0P8ZdUmp9yH3JaNV7LRjRRl5RHPwJhBnNsv1e+zm99NUz7BqQz
2mCQdVt98dXUspscjpdZqTr5vnOaRgHHjyRb06zCY+pdn4KxNBtvDp6OFvU9Md3n9rMw45MFvu7A
irLRf8B9uV8HN+aNSC3rT/pj+1VfVr6TfW3upJU/LyZeryN+EJEURaeIzfOOkua5+ULat+iWRqZD
06S/YYNby1SL9qsITkXXgDZocX28I/HBmb3Bk6ey5LylVRbmy0hHqM+Ccyvxt32JkzhCUqFwdwbB
/vW60ZFdbplUGXWFtzKFpOEgkdYxq8Qw4Vr4dkQKVK/CVZTUjpJEyyptFoqeP9DOv7xudcRXnlkd
rGxBn3nbU0Um2MM91DRSRxPh5KgFRacKrYFVvwjQE0kJaSNF6iBR1nn6pcjkCQMjuwP/Y8oGmA6N
TPfgWpFLyB+6nYLYJmScEe8oNcrWu1JGgWU/cRDEGgxusDNTA3duFvBFSEVkOTBgLYyZ7qYlVLfW
91IuvS59ub40I6GNZZp4VwUhe5Ntf77r8wplvlpHg2pXFW6VRRxwiic0wV43Mzp9tsXOA4MDGcdg
TH6sBrplYyZjB3qFBm+oTpscSC4EsCbmb+RgWZYMdBeWLFpEhxmMep/TyBElltMfbNodGNJsv9k1
haepCY3gCDvtJvMXIyUC8l0GfRuqCTxPGYyPIHjvIynEkU00lJ3gJ0lo/88hhs+lj6FczOkbdmeJ
4YW19Nf9iK3BJkINmrz9RWEs3ZfNsY1VdmZvzGte5k6KJB4aN47eSKFjQvjvNIDlry/oWGJT5Na5
M2US+UAWzjcOGNg459fivqAMbLP42Q73j/7uDZgwmsyo8xT+naqVr/0OKrf0h2ZO5Tovd67JVa2z
ndhS4BIHJ7INQziMegqQcaXSjwmlgrwr19D9TeCP5Mv9ZKqWYqkQYOJCpPfi1EnGAWpoNasO70+N
4hMUf0evu1c+tnfZMnKlhQV1xEu1Pd6p82jhz6/P8tgYxT62bOYZ6OVgWwVJDV16hbexomJpqfeJ
urVn1dRSXjpPOv7gbpOA1sgW8f75Una0AfiteIsfNv2P/VqAG4vczT+jUjGnYWTVms5sYtOOXPag
rSXZkjSNCicQonObSRUgSiOgjSQ2LFTH6Yt1m3XuhYvG0ZwSkvVPVGy6RfcgLXTQjjB//PWssamj
wyNTBACAcpE1LuH2qVsRV0qkkuCjK9B0v758Y1sHE0C9cAwKcK/BIUnaQoYj8H3rtHONguURhe+b
DhUfCubBkpiqC5+oz6vzeN7e9PmE1x1Z2FPzw7dkTyPmvjcIKpHvcO2qdhqUR64PccrE4PVIdU9L
jIIRJsmeJteviSH/fw5COd8pqqSZEgruPLQgvDXLn+k+mxjDCI4Hbn3SlqS6jPcc7LkJhQbsmd8w
T6JuofAf2QEzsVKX5esvFIE8Ee6PnGsM0qnNLQWu1xrMWtT78bEXBQsDgkHTormry+FDiebXF+fy
1hXj+tPMYOrgYjhoM0XjTWN3j4j0/u4fWq+0ihsfzuOJSbyMWrAFDJQqlyGSsINAIqxMAykO8QiN
whvEyl1VtpetehtWEHBCHnl9ZJdx7Lm1QfDcGc0BLj3eKmlbQAMBnwB6CiX0cCkqRZSTo3IHF+Vh
wurYfGqmxjAlA2TvEIMyy4IQVimsQg4CefncgMSzCrZ6k03s+TH3qDOdVELxG5zhweUGF3uU9HsT
oo7NrJqHW7+Ebvfo0diYrIKNgJiZ0noP1kJ+mFkuaLpfeLO/HrbBfnjyMcTpP7n6jFgu9laD/68Q
WQGQ4kp27yo2vVfG1P4Zm1tdIX6xeJWo3EfnpqwiNPqilEmXlv0M8lwo8FMSUI9poCibuKt2T9d3
0Mh+NXjrIi9Bu75Nfv3cXhc3eRIfmOEs/pwKYnMrc5L86ZBChQ3p23VjI4N7dywKWEGdUz9YTogw
Z2rb89brTGmr1TJyNOkL9WnIPILVdVMj0YqhcpkDdddpTRpWDJQyNPdpYHEyFNWrO5CJ0bY/al6Z
HNzM/L2SPl63NzY0HsvUrQyDzMkwOoJKIdiZEg+jRtdXUZHND9JhhZaDY3dTGYKRmBOcsXik2CpR
ykUNFn6R/d73EQ04/oB6ap4/7EH/WD9UN6MbYio8uPTRogmH8FgRfTMXGRnq6Ojq2qQjylkHFeqt
1H42WmXCa44ZITzQ4E6je+di9maRupt1e3RKwL25qpTSjfgVHZ/rSzRSvqIx4MTKwFvGcW9Xba3p
jv/RfJAh2HZCUpW55Jhz45kjoLqxo32HWPLzhOGp4Q0OmVW2WVhqGJYfRNUFool5f4NoKCqehM6F
V5Dcfp5CiwmndP5+Phvtu289cVrQOB52hx1G88Nmdng7Ist9fVgToxpCOc0qs1FyxACtfSgfOnHx
pKoTUzdlQzl3T5ohBfE+xQY0Sk6JYFGuPTaROXHPXDrB86ka+CWlV2o0e7BymJH2K5aQbLgmXd7d
1vJfrk/a+6xcW5bBXQI5uZTWZIGctHD01BVYNu1j+mBtkQ2D1eMGlQQi/eK5WNCD/3kHZfVyyg1f
+sbz4YpJP9kZEojVpKw4bUbyXPifumht0pi8L2jPXiT6RD51BLF6bk14zhNrMty0fnbEmmiW42jX
L9kKnrmda39BuWBeuNESsRvXXBbb6CdvPPk1+pIs/kal7PxjiD1w8jEQiVWCrBTzfksLmSuyqbbb
LQymWV9fX+MpR6MMHE0ml6W/P2Crmmub/fpbNg8SB/GAbePay2IB9fxc+Txl9T25cm1nDbwMLRO2
3XRMtO40jBClu7nvVe7OtbYRIqoOTfxe681+j+fdSveSV/9Ouas+p5RGrg9/1PGI7D0ZQpFiHYQw
pgJPUErw6PRRDvxBcjJt6rk1EhiymjRCAUQFB02r6PlqwkDOdSVmOL7tv3Rz6DHvUiFu5NDJnstz
E3CZtsjQu3AO1Jqg00NF4WYqLBx5MJ1/isHWrveAJGTh16t54wV0bi+rj6EAPc477/Dc3P+tHr5z
k4NtTOtx2hLuiNMkL1Qv9mS0g4iD5fl+qW+nbq7xPXUyz4OdLFvHMNcqMc/r4y0EeQ/FJv16uOtv
oo862TxPgL4Up/7YPMVzH1kVJ16iObBzuulDNeq1Tj7KYHvDRKkEesdHEaXuXmzsjxAIqZmjbMs5
pYkFylXbALzp1+jhbwRBJgkMnZcINPfK8B0S+5G/TzKOlqneHiA86FBZoZB5/dyM3HVnRgY3AzLX
vhWpCnOt/qyNeWK/NcbzdRNjnunMxuDcaDkUK/DKCy9YKo795bhGX9Ez7210zAmHniBouJFuiu/m
xLU3csOe2R2cFKVT91EpJhCSBUflz5Wf3+4M2qCm3ODULA4OCEqbcBiUzGJVR262e80PqXPcT7Rh
jLi4s+EMjkUV+HTWixs0gTjOCLmku7/uRM8sDHZ73ElWs4+wUKfkEKKXwni7vhXGXOipBWuAsMB1
VTCKMVHaY7xFn/cjfP/EWAuaF8FVoS0cv8b39Wu7BtTpBl73dN3+5YPJPjM/uCWU/ayBC5MBRhUu
W0XU7FFVvu4OE0H/6HYAvkVjBA9OmmbOLwoV9pHE6CXd2WtPe/9RygonLxfXhzJh473n6SS00OwD
zEbMpwM3mqMnD1XxUvaP122M7rg/x/FetT6x0SqVFpR7xkHd+E6BXgcFyIkoeORdyRSRIdJI89PK
OizuSYgdHeEX0gFQgCjcr7O52An+jqhB8aLFlFMdAVDw2MOZqvCNaIANBkd1J8EZn+2wJ/KNmpt6
fuxYW5u7e7bMFn7sTiGzx7zQqcHBsU1k6K1oGNLhCIXyS/XngbHVKt2z02BeqOYUVlo8TgYBGWkr
UyBAIdei3e1870VGYoewZnJXJ58V1NBnCjTnCsKHPeo11Ibqw0d+36KQfZAO5Rpg3iScQ5gYfgRT
hTJBp2UY0ozB9ocK4GD4HVvzWL6Ua9ED7a+sEghHsQV4713fo6Mb6MTaEF2L6lRmHfdYq4CGg5aI
vdBTns2l4vmyO93+MWlvMMGzOuGBKw6etF8IlFPoRW75OxeZwNj/BwijsQU9HZ/4+ckh3OW7OjRr
cdD3a3E8eMIfHPUJKrAFiclpQPbYoYf8xAQLI1prhgdkZsNchswimQlB2QQEBn2U60s24roorNFj
R65MNK+Jn5+MSLabAFYBUkl51Ho85hEXtnek47Up3zLi7klp0tNCBxJFoGHA3pgHC1k6DHHLLMC6
zhRnh4y61ziVd5wfHuLA0T9CPD3tZS4OvSJoE8DyqLw5YDgdeJlZqkoldSmeRc8gMz36dBEcDLh3
5jN3P39fuQ557KN3fP0POCnU4QEcWB+4nCzZhXJNsRw8FUUvB/FroMvgbWW3e0kWh5upcvClUx0Y
HJz4zNQrozEwKJyqequ8P0iObnWrLSxYU9x0amXFCM5czJlBe9hy3hwyhGhpSnl/dtpfemQnncye
xwvLQ3LI63unfII685v5Nr2419fWHnrYwoBEM+ANCt4ALfHmrSe6nLWdhwiao8Cbev2wXPobMVRa
3ABwCHTUsF7la4pfgXD4I5UxzwXccS463ATi7zARAY6uJOVYnri6KuO8Bxs3CQ+IuMQBjWCBJ7CV
weYYOMpLEgFkNhblMnX914kBju3WU5OD3Ur3x6xLQ0yima4v6rW8ylyooG0nvs9pOdkvJ9MyYyt4
anGwXRPf2OlWhEU5dcMtCOYaCbAfwSb/3rjodNLlUmYbQbuDSuZ8YrQX7pzlpOTNSgq+M6AF584v
j4ySwmRksHONZfh1/1U0LCJdMK8ad/rpfuFqsUaJBWQlpi5Jo6QC0LQak2As0ZglKL2Hb5q7P5gI
Ri973wZ2xKVy4tJzK7bCo8wm1R4LfWEH8/2t4cpOtgw/29+Qw0ZfbNkpjjwntwgL7V9vDR/YH1wp
pa21CjR42I+qtRwSQhr1jbazJ/KKo8fjdD7FjXMyzvhgZMgGMJ/5LVlFbV4sEzd10IERQGdu/6n+
pMtsz2Bgg/Nomej67HoGJj/0EHk7lRvMMxpQstCTXZWdGniT1FdjzvV0kIMDWRptCvcrNsW1qd7u
Iw8e3RXNG9BfPd5+9aFR+j19o34wVT24uK8ZLKkOIFU6jZuAAs5nN4cRutc1EOoiBHF9P8lc6dB1
rlwpT7IUTziei0AHa+DFQFDJVHkvOm0U9RhY5R4QE0xf8IOCfmnrr9dP+5SJwXaBBL8xyxYTUJI+
A6ZCrXeWShM3xNiskSECfwaWBpiU8K8ne9IqNVhIZhjJ4n4jN+HvaKl/oqsgc3SoU6du3hHfCd6N
JxtRDVjMobUk8wuzZe0It0VKu9g0xTrTveytgecIaVv4StFicDq0fDK69q7Ppzwy1jPrAz8TGsj3
ULP/xVomkzGIF+FuA3W+OIbNXHX9z2H9rUHAeNLFjJ19QzItjVZzxZIudqdGBXIv9VTJrbv9WhDw
oRFPq3nvRj9jWgum3o3yiO+mCUzGIAEA8mGDdfX9qigy6ujvradWuOnTR2MtiMzkef8R0a3wG+JU
UH9OAd/GIg7xbBPxK7fkBaBXSSwTMnFFLHHxCvHdAqK/R5OON7q0byaXVAxjEMqdWRt4m6MZ2tW+
x1pN61T4JV6Y95q3W6P0fZduUlf3JraQuGCH9uByhMJHgG7ZxefHpep8bYbCA20w346Rk/7s7vJn
qOzvlC0J/A3qKaKjOHuul+FjW9PkP3FaR2cXh4PIIW0Vopx+bl9WIVNOk9kvwFMD0SnvY8Gjkf3c
fZ0OVkcODO5NhdQSbivtgj/DiCsrqXwYaaTqx6zdhPlLOwsXwOpX16d1bLOe2hFhz4kTOrRRlBx6
7BThYzL7WajbWJ3If156HsHYBsOm6NQFNzhYuDJXuvoA4AH0T3l0csV4oKzJuKqlafPEgR52Yqku
dwqHjhyGRUkJVMwwFs6UPUqs0cF20M56SHz/9agprl8eV+0+Wh93M2fffN+DK74+k5crhlXwCIYG
PwfQ2sGNjzMPfFPFqlAN1c3I6TT7qVLMtdY236+bulw0TaVh2NDA4AjSgEEqQ446yY5npu3Iybcq
/37MKifNpspml3cgRmhsEa37gKSHoJgald0jMgG2A2uqI+cR4jhTOa/LnYEJkwyiDaoU1NZgHEc/
8aVdbWFCzhCR0BeN7q9gDV8p+84Ngp/7rPB2yRtAJCdQEWLpjl7K3xXrqWq15a5/y5tkAmU44r35
TJZsSjKYKhAzg2UsgGSHehsA35pby27erE14IUXzsLrMtjroZSfyptpoLtuIlHOjA1+aVjbagweM
7j3zhzLvoRDN1oFLimP6OryA3Q9sDY5jm2aydjhiS1sa8C1DFmDd5q8NLGFTLaCjw2JlyarJJo3L
Q5xTZ2iHKqlK04EdZ970vZck1bqEEb06CJHMeJkD1NjtLEdDY7dX0om1vIRPMFRbpjsK6l2A0++R
wYlz831YRGpQlu8BMQg8Sq7L3RuppMw173m7ufqmuzU1J/nS3EUeWmm3yee/flK5k2BfJGEGbm5w
aewtgi71UJtOgFwtaimRDdnuhI2R4IqEuMQEwydpidrFuQ/365orxKStoFnseldfIBa9EnnHVfQG
fJngihdO4hSSM/niGPERp5b1QVmoyKpGPxZgHbNP1rK/RWrvewJIY+YK4rlZwMPqr3dsi+z/n4PV
Bz7Dt6UM4A2Dbd1+YS6gS4Gin3Cu9QjS75LFbG2vp/Jk48OkP4bgCvPDfXzw82M/848mYi2ho8iB
q5pTsPcRl86w/jQx8ABZSSuWHmAi5fFUhBVQQHSZpwCcU1YGO4XXW22qaQcKQI2X0l7jNv6Ke59f
3/QjEbdYo38PZogmiw/ZDtwQg6nm+pf+i7nYCT6dR+NHuBKNoJOlhIlhDe+R/TFqpLLFnvocw8O/
jFaimLCL58GLv+rYioozHaGNbQpq/GBhATpy7AZzmelR2O3MnlPXm8jw0AmSfL0+j5dVVzYbD0MA
sHTTiCbL84Mtq7mmJQkmIF56hJ3o6eDWoBms18Nd9qbGrrxs0BL5oiwyr7yzp7uIxxz42QcQMc+J
A+1SKTaQZRCHrfGq+2wjGJlld0c9aPJgi4N7Ht+fD3Zw8VptrB/VPbY6bJmL6iOUp054r85RxJjy
mKNrdzKxg9Pmx1ov1WJiBQGD4Jo+vPmeeBIaX7BHAVt9ub6UY2HF2UwOdovaoQ2sq4wuXauFo7m5
Fz/vb6ovggQe9/zY3P2tly9oJ42+Av6nEMENpnQn2bOUwFtcDPLCXiz6VeLmewepVFiQaHa7Psax
Uyi6FbloRcvnsBvczu3Qr+0Z3W0GD/zEdgvlfm9P8quJDz3cJxjRyf+gPcFT7HxPZgjQW2lPq+Ku
c/pFslI+AsAMvyg7h0gGLxO87DTX3y+l3CknU9AjG0dAjgWgmhYU/jw3rsGhkdnHA3mSeHfbdfVa
371en8Wx2xwTdD8ZuvF+8s9NHMKdaahda73vTRMQ6090MBbU1VV3t6f8hUbmQ79Nb62JZ9ol9lJ0
dBkyIHjBX8Nb7dwwKoEyHNid9f6gl+mCXB9chHbntuwm4XvKpJlLXkfG5lvmVWvFSZ7Lx7+TEqZd
ROxXCKREnXFwwe8ac1Z0MZ3ckn+vScWilr/Y1tQuGtmr9O8BI6AVirfN8EbfHxrVyBObsXY1YsCZ
M8vkVatNUXRd5kgYy4mZgZ+Jo9oI6WdiLUu0qRb5WpmLqzD25wfQvHBNlMvJLNDYFuXU07FukVq8
aKvN2ijXlAM2wRne7j6954HmpCvu1Y0Co03kTWaCRl4UdBYJeKXoLaUz+nzj1EVZRF3OZGrcvIc7
Y43GN1cufnsCnzMWWJxZGsynX9D2b/5f6r5suW5cS/aLeJrz8Mppz5pl2XphSFU2wBkEQBDE13dS
1X2PLSus7rhPHVGxoxS2BW4Qw1q5cmXCdyglV5uXxnSsDv8N5LXl55yBD1J6FHuTLUO10Qvw/vyE
iawFM6YeKf2M4B0Ok6BbQkQ1aG+BcUOeZDLoRSk+2f8frBkMB9wC3SFwHX1/6fccVsmRbpJ0mKIS
QSc0CBN754ziUC/fmdvuw+k02/D9rO8jAulsIjLf/Sz5/wDt8mPUngB0wbsE+h7vDoPVG4nN4dgG
G43wuNVL5HGAX8jWMvX5PG+X37sjHVgN1iyab4Cwvb85iIiBI7YC8/wm1rfpzziF3H1Wpvhg08ew
dgndxMbd/1srmqJQAjcotiH6HfbW/FUQfeqhNvrnF/jB/tuaynF823CQ+U2HGJwCKFY7SwJ7B7P5
VsPqnn22Rj5amDCuQE4LRwQPmOivOw6au960aA2EK1t+sLMC44qk0y1M5vdiTGl35FDmJBDPefos
TPtoDvGKcM8nqMD8BuZZq2iSka8JSNLImye4YVIn75PPpLJ/Hwb9UZi7ALXzDeV6Fy4tvIkgupck
aBdZitiyct0vcAf38z+/q99jCQyztcIDfQJU/75wtfQMim1wkUnD5sjgaDlMmbM6L3pad23YP/x5
sA/2FEbb5Dag44uL7X1hADPWBPME2C5xbzqIYKnwuyOrWxFVj46qIQAoQA/tCk8kGfrnHz3Vl39+
gu14/HWfbWqfqCdDEChx8b1+XTaNkXCKh11lKiU9myDKLZYsGfHCG9tZb+XSHLxZfXJmf/QmUY6I
0ewGevtvGJAHty+QoCqcm+wlmVC6FwMM5aZPNt1HLxJ3eRgHTgIhnvfHlQfnY2obrBedhLdi7A8g
e+2YXV0WBav09tND2v1gJrc6wLbJ8SLf4zrEVKGwJF7lVk3bako0J4/ObqMiiqfPxEw/em0JxKq2
3f7Wev/ra+vHqu9WsPNSaIAUcV89Eu+m9+O0nq8EeSHVWPx5mfx+gqG88dN425f/KesTIgxn9Gvh
lSXjaeggZqSqTzbeB1Hur2O8u18ws9M8oziKYHNt9zAh3rTQrcJ9WLssvq6rVDzwjQX4+Ckv5/do
5deRt2//07dz5NRRCSvHtK6b18FCr40XnAO4GLu6S+v+m9U6pT3Dirj9xIzl90P714G3nfLzwN7M
DWhtGHhBCQIbb1yPMD5IVRVkf36BH+6GAHvNhWAzLqN3AdkyDpalVqzOMcJOWyXNw9Uq1nXILFOX
y/zjz8N9uMV/Gu5dVFYDvKoAhaAcIWlRo0IWM8g1yk9G+SD42+bv39/q3elFJmuy/e5tzxkJ7XxI
e16ZHZbKMqbJ0f0fqMR9sBFwxYFSsXVXoyDwLhXpFtcjE6wl01gFGUnIJdLys3Rv+x3vzmScjfj1
uO423u27VQGtcGroijG22Idfb+5smzVcdWo+7bV6q7T9aaxthf60AiGJCMUiibFU2d55+UaCMVf1
I0xm+vP4nIA2etOlGyLRgQ/AIb4DMxao+z5b98FhuJh7Un6GrH4AceGN/vT13y3VgMAAq5rwSLzs
V0imdEiR7DEjx+iuf4SJ6s02GSzJuj0tuu9V9pmoygdr95fx361d2lWT8bbx5/awwt+Vutd295mm
yO+aJqABohSBLMLbzDjep5vt6pC3QwfxmgtR2tiHUiVM+eLcvl7KTXOwR0MSLkZnQnXps86ztw7C
968dnXUwMoTb1KZ49OtrZzKs+qVtq9R/ngt+WC5esAscYF6wg54e27jYlHHRWlyGMF1r0+ESfeM7
0EGCFw7JemtPNneS/Z/PjA8IUkgu/v1Q70sHTWXVju7wUFunp8ENWoPJj+dYcroP98OuuvIOnwz5
wbGIYiYEkOytFxDZxq/zsLgT1NYngnnY8UPFU3YOyvXSlGCc/T1CJlFupRIMvJD0UzXkj7Y5pNbQ
LAF6NgLbd+scRr0Jr2BnDu2e/goUu31ytxm/QLjuyfus7PXRsfXzWO/WtGKWJyCJiKk9jvtw59Ug
vMUdlOXBtwGjDyT7LAYhZTyMpZUHN93O3bf3wUtdfooMbCO9W3mIM+1oo6QjW3k/475I5mGs4eQL
/BjPsAvRtwHBrwra9u5frLBvNm4zABg/7R6tT6rLbw0Evw2+KV1tSCEkt969blkHVeVzhlACYiCy
xkkGRfKiPb4mdVp2eZ+Ff4PUPaT9ZTtytybM+tsLFFYh/bWbAJH2158u+g/CRjDzcd7ZG30ea+HX
FejFvcZs4ZE2PL27gWz50b/ZChTinqD++Of1/sFy/2Wwd2GcbrVvNy4Gm6ynLoChnaYwuYZytOJo
e/1Mzu2Dkxylx3DrX4kTvPH3/AcaLyt1EgznpXMWXPcUR52VtkVlpTPchtpMHYMC2HNzgnR0+PrZ
3P6+6OH7Az+DBNpsEMN8n9usjU0j6kLrUpMXm/yIpv99+LHJkeC9vUVUv+XcSjtJBFOBCn6mFS85
TAU2XwoKbmUE5joEDj/tRgDq+27/oKALqGKDg8EFjlEE+nW9+FAKkUjavoJoNYcPdFITVL/J1DQ2
P8dDT6LvxEauDC33wQjGn325wGyg0Pa4Rpd+IaHbFFPfxw7NYJzbq+lQMc+T7pWHFHdwy6XzYZ+9
G2k0jwXhlee0941GLxLLZ6seFlwGVQPv2kzHXgdhPKJFHL6SijYruu7HdRCyXHDittHe7QyFNXxi
Nf5LZVdkScEPB/Vl19Om9grcrTPk5qJghV9zDvmOKng0RONaSq22iY5tCA3XrpDV6nKYrG+ix7mG
gRxpM0STkX2BwXQ4l8mi54BncdTq4V52DDF82rSy1zwdIXJS73vRtOyHBwbemM8zm2kCa0qodkLe
t2eiz9BZErI5g4lUZeOqiSo2/OhtHrNvlqxhAqXRa5W8rhMe81pEtfRO0mntGeSlMCbTAbaJK6CW
Vi6xPaWBO8TeS99pb5xzMYcK/dXci7VZ0xYOFLDRC6axbQouNK9hRdTqBKpfAtP80BnLDXTOqpon
YZaYuFYjbBMXZ36oLeJpdA5jWmXagpE+P2BbrSbYOzwOrGeZKC+4GRZvbP9qa9OHJzVZjMDf2vjK
PRBWe3IqYQgj6JlK3+u9TIFdEsOpZR6a6jmIILFQas9oDd/fzl/iOzpZ1fA4OEnXPi7Cr8cmWxtn
sHaWsk1/ijtvwEEZA/uZTxAu00EBFNarzjMDA/JLwF2FOV0ERuvSeI676raPmhDg5BI5+mrS3Eek
ObaVn7dR42+ODbEYji0MhubdQIEeZJ2unebkLlYYP/uCtayMOIN3WdaI1q7GfPDAVIfS6zBhGbaU
+OIQmSa81pzLnFh25T2FZl5QtgjIYEG+caIuj/doxe68S7u2iRlTRQSXBzrRriMZWVDrv28NuGs+
/iTq6ovH1TBDFqte+LCD5ibDuh8rB/ZolY0A6jK4A0XvOiq1wxmNSxtmY8CdW0DyVoPWWROSys0c
d5mW3SqCzkq1br1wX0XdwN2s8RmTL6txEfqsMN/ktdqki/W6iJT6EXNeEwB7pj0MjUU2ve+uphxy
d5OzsjpbRpugKGSsUdVh/zVwmJAHiw+LtmGuEFGf04eQNBSB6MkTULZGh72M/PaH6/kkcmEQpLT+
OvGpmV5VaFz7dlkmEOFaGvV+kHnUrfEcynMMf+5DGVBImhJP8jIc9dheLBvO6oVr+bYspN119GXw
ubzG06P73B3tar5eG1TDVboYUSV1blyUyZrUUJeCixIbLqOs6daRIwZRyaS+EoI//zogBmxBxal6
X0MfzLTJ/GPQbjVexsDy+yqbYujsQuOntclcRA1AT56uq63IgzPKOXPQGWzfuS333IKuvAJPTaJ1
rHuevDEI+w3hsuSF66brvkRiFpA4010cSFDV/XXdy3mm69068LDt8qHTCRQoPCUG2p2mqI3lnCYQ
su9vVCRVW2VijSwzp02kB3JRiZlAJHbapd7DiMkKCzI0rvU6tqZeINbu0ECk6G5wnSMWW0RvFqbq
5txDKr79AUMl0cki7Lt9hR3l5qMwQlyPHqPeyYsVCCae7BeeStsl4zdllPDmbJ7nTsxpFTeGUWi0
Tpb5L/LG/8qA/n/mLn/NvuOM5d+/y8sL+z9gMR/jdv2P/3Zy/81hvuQvw1/ff7ak3/7+Pw7zyb82
nj7idpTwEzA9tnv4H4d5K/gXIp2NwBhDYgsdCRuo+18W84HzLxt88zeNUKBpSL/+n8W87/wLJVZo
s8MaFNrIEMz6/7CYRxEc5WIYqsI3G9xToJLvwoR2CiqOi8wGC3RZ98rTYVFJZwTP1aXnpQbY2wUw
PB3nSN2PcaGX4dlrFqtOYxkMaWTMeqVXtpxHg87Unybx5p9w+xcb+F8TbDzN1hLiIOkC3owS2nss
yu4tJsUoVDr0aPIl8zzkQSVvJrrat2PXpygdonTfLCAkDa6JzjgaoJnBOS6PNZ6Rssg4l3PQnknj
OfmfH+4tfvp3ivD2cIAf0J6HYgr+e5+fjFOA5MRuscuZ0akPkYbMNopfVUMMi99vi7TpVeMlfdEy
veYEgtb3rRXkQ/ComBqvZv4CzXMw3eLeOfPgWEHp8XGs6jGPnGk6eFPj5ZUQ5KAZdzKx0LmAD0+c
g78rIJROoHq8hEdPU76zYuugzBAXoerB1HNYcvachV6/fSQJScoa+u+IlaAB/edJeAMffp2EjSCJ
7rYANUfEmO+TkhFd35J4PP1naJvYoKjkejHjE43G6IpDebzr/Ac3Id5j3Dgnp5/ig72gvPX2bXph
w8W0Svht21S0DKhz9+cnDLZM5ZcnRMFkkxD3UV5Ga2OIjfkzblXPYdRQbiFAUoE1Zgu43TtCxgth
vrmMLvdLFsX5ZMcSU0vHq75zukIFjs46mCuVulvhwtW541VjYBxuhCdzref1NKDf/p7W/WvCw+vO
1zc+r9GsnSB4Dqzuxms75y7x6I4s/XqiTTPggiLieql0kCUBUlnR2Rl1B3IWjWmvGGQWHm1nOBoW
wV1llgjGfMPPDtxriNc5rxM1j4IO6lrWUxHbHii3nmtylgTNXYL+/71POsASjZvjsO8fvNmYTxgJ
b+6i76YSDQywJN5Y1zittqn+CQL0tT/2Swi0g1L+t4K62J0IalkIBLWjWZ3jyoKbanCGG86pl/rt
SK5ZK37YU7Vcz6HYd60cJxQGGiA0PLlj9sgvfZg849+GO/R88Usb0dfRDOLiaAFvGTXB62mBxukY
+9ZlHEn+79exIBU5JE03FN2k6b12JStDPp9937ruquWMpqHghvCiM8F4FWgfgpPVw6C86ZuJVi+b
xcpTAxZ5uTBXlnE81WU7HGxYud9FIb9VSkPusO/va2OjxKdrdkXF8HfS6ccu1riVg/kzSjuktH9d
rNCEh5orSuab8D0iQSQSv85wH9dhogO47ToLnOpXjc5iLpMrrd3bqfX81HKMSPs1cHdjLPLKpUlh
mauqhTgRked69O3MgnT3eWXOc9wnWVCp/sKCv3jk15eK9m7mj6B0rYspmjqJLp1w0YbiWG6uEEJy
4iLX0yvUlqj7g24bGQHnNw0F/igy88k4jpXSANoSA4KLyF5FPrAEXZ8TjJaogX9cw6YUf+s8etw9
zd38QNF+H3HbQgQf3KFh9FE1NuIx63myTbhnoxvnmjewE7Z3hE1Hby7aPqQFwG5otQT91cyKYFkL
ThtIu1N+F9ntpaYxywHRnXzhtpnlpcYXd7Rfbhma4LLVoDMzFF3uV17htfFr1zR4Zd09Av8nEHFz
p06p1bEULCaWcuI8ipbfR869YcBuweuvss5xUmpmIBFuc9uH6mVc70Qvd7PBsStaRwOg+KGW2v/i
IGdBYp9CFyA4mcS5Qbm5OSQ2xLWZgn3wUhsKHeUAUeQgdUm7TRF/FMPtMFxcO27uIOKiY0uam0rF
Ud5DZxTFIxWywhnwEDgFnNyChEfGw7iCwPwKqWSyjDeuTXYstl6W3k5Kwdfrtl3d6wbtMv98AMYE
ThNE1yNzx32kevPVTRh8t2aao6HFP/qGdDksxcmdoM1SzAll19FKmp03OcEZhJFkP0zDzSZWu1vm
oN4FM6tu4tizMifqxJNDzQ/axfHfSwIqaVcGfeheCcuh128fiaz8nV4xy6QC49lR1Vn1FfHScPDD
Ar+gh7VLRTDN25G7CYEz3frf/faJjYSCJ93DWEev5G9Wdd+QOI7PNVzWgQqM/peqB9qL0v9yH6O0
6KK5+jz7g7iy7S7Tg9M/CG45KWHwTI+qo9P50QO11Td/ZvrKUaH72Adx2hnvFCVa3UhLImtWbeGG
k//UTqysiTTlVHvTbrKIeESrzBcBP/adzw0v2ESRSeK+TxIZ3PJAmmslUYgkerya5sHPJKrnecjb
AsdnfEiUibM+Dtasq0edmdij5bwy957LFYAa1tCjX5EXHbnjczW5t+PqNDfoT0LHr6USGBrMDixt
+Y+3n0QTM5SStj+Y+rQaFv9obGpB+k541vGfD9e6mjyCRuFVB35Otz0+1aw+dtFwO4/1jdv2wzVx
5+k8+bZKp4EmT0l11ek2KWwmIVSTmOMYJPJaopKbjdW4ZL4e1hKosMLC1oRltVp4Fvl2jPaH7QN0
hYyCYNhksxqjTE6zvPz7Q7gVarRvrPQJL0eJakfcdvlaCTvcN3iUrEYWf7TUVJ1bn3pl0vnqhH6f
c4uy/G1j4wu6hM0Ht5uB/Sb+l9q5tWr5PeoJL3Xd3g7Lyq+jfgpPQetbKXLGszM57kuoylFT9VpP
AN5caQJR+tgAO+7Z7ZlBofHoNwKYC34a6FzlzF/1zewFpdUocYt+fefcqOACiQd+Kyf/JGopD3WL
lLlpVwIBS4P26Hl0907S/BBwm9sCnDGLp+BprOk9W22dgYS9fmUgDmVutcJZpAoRoNn2LHY9l/Ko
nFYenVite7uHpq4lGjTwmuVONDrOifTtnZ5zq0vYN1su3x0uXmt3EdfUQ7TiBAOiR9fujlOMhVex
3r0lQEaY5vKurcNpF8IJTrvirrVyW8jkriPsbvD8qaiTUd4oYssbvkJTzK3cat+Ag3usZUOgMBMX
kd84R6eGLYFZ+79GXMJn3VTuwV0qlNiO9ur08CybVdqpuv4K+XGUh8Ml037UV2m0wMK0U8n6XHJP
Dg+BknZhvBESFtuPbd8idDdxdJes9Xc14+31xuycXpNDTP17W7H19PYxR5EL9trUffFkYvKhn8ez
5p3M+MxFTqJk2vnJitoEQLQpXeAKkjU1TXZ+XL0ARR8vxpKI9MLaxyk6+EW4DPYeb5lkK/fVnQtL
5yP3JUt906s7qyH9mSTdkwrC+W605vku6hG6174NoFFZTap8Oh1MZQentR1AmmrQOAfnY/+0cKV3
KzqVUxQtmlNt+aBSWdv/vv389n/xMMxp7LSFHmHz3aF5Mn/7apVouzP3n7g3qRd0j8sijpdS4JUu
hLvngPlg6NetLnsEL3mFovPemxBvYnckO9o6Q8YdbZXMM4hWcRmVfVOJtOrW5cxXmASQEMJQb7Gn
6cgmb7um2MeFghjtBZEO35m5/zJVQ3RraRPdJkA4tpvu77fvaRN2mJu4v4lwkWSR4HaW1BG/Nart
c3+iO8eVQzEtzHukI0MSOcyFB/TwOlmO0EuayhqyAimQ5+GswJZFtV8drakfz6494IBdlz5dJjSo
VhO6jxxYVGQE/IqSRCTJLErGtA+96Z7AAsT1nDsrGOJ8LXqc7XAh4TW2Nn0wfDzjSgO4ZgzsjmNg
PE0T3zJdQSQSJrcA7QaE8Mabd0tirjiz2a2MyUmE83yu+7AwDWHfetUeA/Q7uepxHVh89HXMSxkH
fTmOE25iYNhXgKg2dWo2lFSu9wnShQt243hHhu+SOeFT65shd7XubrjLWG56G+7IMErJB03+toOF
l29/vedufSThFn2I5XV2TH2eJne6r1vneVxrdU5kze9nuA+inhDkSG/Gco7HWxshaT4vzffYoMo9
+9fQmdbXk4SXR4gUGbcKW3vxl2ncv71lpA9esKiC+j5A/zk4ilVdccWnNHJYfIm6djzzFlcXEpCO
0KkkC/QsG9iaMxfQvRzUzQA042SA0qYwRdt1Hr/zcZEeEaIsV64YKcyu27OdMCcNANZRVgMobL3M
re8bP2uo/+zrhhwWN8aYNUJEZmRdqvjaW2bw+yOkWnpI8qbv64udIDTt+GWhTfu4SnURarwVjoXN
sgg4hRgPmLQN/eqp/dI4JDgLZNfg97UQcxLufdh4Xzys+hPmTpmuDDVoMU0nT5O/1keGmiw6zBWz
d9W6XrxGjgW4YH2qjXpNtsoEUXB5jdOZUDT491Zf6Nkq5aQyhb4/VlmXNbQKiALpLJp7dQ551BS1
1Gth2HodxgiYfWNB37sJ9/7sl3Mkh70IwA5apqrUIjh6iUVxNCT6aiZ39exUpZvAhwkoOcI06I8z
AP+7cQR9AMKyTECFPwJnMZgC6Jshh/Hme01gqOTqH1Zje6XqjpVNzxCiEtmI4A40KDsHoohboFVW
aq/rs93azZ3X7ywByZLxDiBAdARX183cEY8y0+V2MqLUzGMnCcBcwv7sGNZbzGbvEoqaBV2Ga6Qi
uA25q3N+mmpbFXUAQRAwKQdXDVmtq/twsJK9ZZySsFHmYTI/B0MSZUHffZ9XcuXDHuhKIzDjeh5K
1yeQqR/ymvEgq6Vt9rr72yQstwi1z4NnHigJxv00xirXCmeY1Hpfr915RuOAAIqeRkCMU6jOoJG/
WR6cWYxFkHyLcLegBZi5GQUde18541PTUZRJE6tG+wHCmJajXYc/cy9Z8B2qBvfhN2TWOCVBp1K1
6EvTrd8TFFmyZbGz3na+BD0scJqm5idqsctsx7fuYlu561Vs3zX9hbTJpeLOYyQ9ki9jALV10Vw3
oE8WtRv+mHGIFNRVK8ZFtLY63wbPlSlu+K/1avl4J8FcrswcvdiqSr+Cvd/gm+MUymXLTdV57ZYb
0f61hPyqTrr+em1fLbuJd4jr9H0/2M/244x1v0dVC4JGsLIZEuGVNiVYsZM5XyoQe6G4FudzJFDE
H8LrGe2W53hlQ+o35jWO170Ip6pwJhHnYU2Co3aGYmXdCsQGKVQrYYQWtKWiky6o9O6cFQlaS2W6
dt4Wvw8BjksJT2hocgyMRxlKFfZV08YX4bCHIFFTGU7eVcDm6dgBMJwVlrPHtUBuhBrG4ABpHNYT
IVKfIxz1NrxsXR82hMu6fm/qdgcZXn3wpV9lNutxiSRoevImD+UZAelaazwA5Xuse1TBNTOlmj07
H8bkewO5+3mdgtIWPdkND5HbeRmV7jMZbfDuJxpC/xHHKUEP0Cwgr7M68ZGtJmuViva2WdAlHpIw
J0gxO8MeCLoq+wplH+bBliDpW4Uct+G5ChqBUP/Y92re9ax5HKwquU9Q2QkbW9xZLVmyNZQJaJev
ixn8VJDYA0sXsJ1e4TCXtPNhy4kaNAqkix3h5TfYJK2V2YFjoTaKxltjsITRNAT9YadiqYPLG4Wi
u0bV5hROU5UGkCbgCuc/ne1xFyXWy0BQ+RoikybB1J86sTG0ksUA/x9+1MAWcmYH40lqK0OR4jxa
ncFt4J0q4le3AwtvEVTZrjW+gA5/q5HBuWP3ZMbothEhST0dkDyIUONaQSPPYw89tI0/XEQHILYX
3ZQNC5IpE5idmWKAgdI5UzX9NSYLrkYkVFiTa+rMM3y0K87SSKNcWEdzewmTeCkQBnljIvO4nxmC
5Q5+tVL/BepeiANhOrQREblhvZ+L+Cpoej8lavgbnUB3ZB2hz2QQYoce8fN47IEL4cmzwEFwZzu5
9qY1wwoRmYQEsaFbsW0cz6ic4IiAM0keN/1BbXhEFVKetxJ8zpHiN4WopuhhujhNZe9N255a1fqH
dcE7C/jq7D07QDE3cFOfk+HoyeAbQIExdc2zcFA57qxuLiWxDp0b9TDhSw5EVH22+GYuBtPvWVC1
d6iSF2x+akMC7uMyijI2wW0MKSSkz92aaXcI8tiFPBJ89pAqTw7ORgfSLAu8A1cIz6YA7VDm0g7L
Bhtz0IsewLdTNwUa5aH/j7N0oL7KUOQuBsjWZQt0kVGC7Ha0R4qO9Dnn8cqzGZ6cBV/rryi0UaXY
q9xqYrPllihPT6jzjUnJEKFrbfoDiEKHOFm+KStvSfB9raG0H8zZ2KB1IO4OI/fHrILdhaFIYZYG
XDzlHFBRXnMWxuVEF/cwB08dKnRZMPb4NrHYNTbi15mabJlqlcZrUpVh4+9cAAt3EVtvSSMRwrZO
Cw8iHAnu0AS5qXCWLXVB5+ZC/EmjX72ChssCiD2YcBXBnLggkELNJHwxMyJwd4eWPLQCOQsbfdxj
vi2wsOc2d1hY2AOPs3Ct6N6tgoMDFDAMKRBIlBvqeKqOjSIp3O+6x8WJSi4MCAWdx3Y2naCUQ1HL
N1C8sBd24WKHNjVRLj1mXfdJjqRAnAANhRfAwlzhIK1ddyyDFmiwb7OjjGldoOb9tCa44NEIch/N
nKZejBStHut8ZREasGwQBBY3PBu/WXIb+gAFdxAZtTO4GwHC2gWEKGhcxaXTcdic+CPDBafAGNpW
ZTj0uoh99ez26oTOn+ehBgsDlF88QQBR2G7yL9SHw5NCzSEO7+Xq+CXaDcFQiDNuKvByhClosB1o
AM19V6C1MFYZ7yXMmJ/CgL7aVjTndQ3zhTW6l/P0hQ5zlcIlmhVIkvJgxRsOTAQ7NvT6Wy7B1VBd
fNwPZVzpfSyXaO8PCjdmMIxFE9ivqGtX+cQdUohwC+tswNzEb++lqkoEp5BKChPr0krkDgZxUDp0
sZeyuC34IqFoUMcQqarX3MfpgMOfINfSGtApRH5E5JBc6q2rdZjOceM+WrRCly0MkRC6RcOlt71s
nQc3d6x5xAUUWUdFccahIQl7aJ1PQtM2CwmUKAa0HmaVhzu1r0kRg3mQYZ3aZWvj31jq0UsaeaQE
+yowTrE4os1Fj1R3UvCrD8IMEgzWXkAisG6XAS+4UcexEiQ1CKvPoh+vhA29GwiBKRRzMLoZLVPA
EbvobXKFSB9woI+jfYnARpUjBMlx8C0GN6EM9swDgMOYZsB1BUaQkENXFNbZ67cpXm5sBnSFANMF
EhPcQijlmsbtsQ7sGcmOOxWIN9fK2nUuRXtu61/Caj6hSBDgSGvFLq6ZSAO/hvUBKlOlExr/CjB+
gXT2ARLSBnga7hIspWmydiim8XyKgJIg3xNHyxuRXPCG4fgh4XHowjGTLYGlBI+HE4yphhMIJxqB
OQ5AviR7Yny+X2bJEcLAiqCKkIq5lS6aMY7z1uZJ2RENkd6mO/py+jbh/Vy0Nx/agB4qaxh3tUXd
i25Npta+OXLBcuJM36Tm69GR4PP/J1PntRy3kmzRL0IEvHmFactuki066QVBUhJMwRVsAV8/qzVx
Y+4LRzpHZ0R2N6oyd669s3NrHnq9zkLNONFGrm9WbzsxgIUVObSX6cQBPMyZ9kR7WRyE0+Y7e6j8
cPYST8uMq9mIYxusbCIHKQmZJT0p90lsipUvw/g3c9UU4uu8OmYWT87ypTn9leYg1ruEsvcKkj/G
+dx+DroBbssGSgqNUK3tLhgv+WR/DLL79ES+hmrnLqT1bUNS5t63WvlHVlUffHc9+tNynFZOard9
maTzTTV2w0BqcrHPlfsnHQ45k4GfHR/wwYKszOa3wUl1kA3vQdZypFLgh5SqeWHEY4QeGSjusspI
EYTGpez9BOCCVTLoj53yz1SXNxb1PrDC1k2ba5c6ybxWyMpBySRzDiFKT6373S321zATf+FlZRsa
aYte29zWb0/xPEFBvRv16gJs6C/jQNvikCm34h6hi19jExajpC4L3ZofUwTG79xWpFwYL0hgfO44
x+daJtmSNhFJV6SJu3yT5ZrH8Eh8oqQbr+tkROTypTGiiRT669gq9H39/mAUj/bT3DbdKU0JW5yr
dA6tsnoZPRCV+rlMOyrbpYemCEpnV4LzH1Op/6hE81Z5GlKy6q69SIeo91lk7pa0FZPWW6HOOos4
S8dvIcc3r6iRf+v5fvnZnCvzj7QR/cUxtUNuTO7OwnXFRTIzQzGsYTdplRnNTnuCi8po8Yy/QeGy
v4chYKh7LOccCLscDkOvdMZfgvkw+15RvzOOjjlLRijisFD2F7WO2vX5F+OkxFp8+9H7Hpy70uKO
9jFHlo/XgtAVxi9R1lOXat79fi2vE1XssVyYwTXcLhijUk77itK8ClR6Ler2z7ilR1cNsD1qVy7O
24h+zvfTwf9by307JVtGSz0lnsAZI1W32TXNzTbROcCeO5k6cf606u10qbLJ2Uv+WzKjdvy09UPT
GjEmr19LqsVY2YdHfSCUWtnVn0VHTtDZJ0N7SnGuPjr6U8gyPHgNc/okHez6sCCQx0FRR+VYqEuP
Fh5lLk15a22M5c31XA+p9p5aYudZAzUYQNXJcZd3cMNz4K0ERrd5scsFErC0xttqEp6qGWMW4b+D
D2IE+zDMr9zlmI5afwcbLLzxaxyKV1fZ4qY39FdZJt7ksCz7zXwjJlV/1PO1olbtuSQHXpMqVzld
jgL7hALhlJjeckn7ms7rI2p2sd/yT7tHT516IaI170Pigd68RtITpQuU/4bwMZmDfLBcK66dOvHn
xC3G5QtoN7KQQMIqC9y46fMfqcmDM3TlHPJ6+z88r/o9+LAEsto+yio9u2LzUWzPfnsykRVDffQe
lFl+qNVCDu5/jJWjx6Yhdm0htSd7K1oSmCjD7TUloQzLX982t9ZkABAMfoNTPex5SqN1rkmeU2pv
GyPt/2AhEQBWsiinXSnUFzpBwfrbbS1j6fDBskBMI176U+CyOQHO6Tp7+smdXr22xdErNmJeXZ/D
MwtQFnyKpXmMx54oKk6scieRVPwJ6oKRcSw5fu20+7zPGVP7w4JqPOCqZL1tNuw2W3uXngLFNat7
mWjGcDt/xzxoD/WqvZqNd62mOTszdF/CpqFFaCrrsdcu1jSd5KTvspn4iE7p8dB7SZf6u6YmLYKZ
X+h6tB61R3DMlH5UXn6vmNO/GbIM9gFOwnEJe42TxaFS1Y3nenY+Wptl9zQU5GaPsKuTA2ItSip1
5LM0wGJg9JA2z2kbmElpcAjx5t7WFvGZOvan61H78x2zyjeFRZe3Vlgk0zrphz2gW7oXo8Ci7EqB
VmahYm3NwZfdEi8r3OFqLDtz9N+FPn5Xsn8TfgdOQLIe0GQJtGsO+6XonpqqjFUx1nGRlnQWM9UJ
5O15nssXNx1u1KRRqrQxlLqT7kbmdbu5S5p7/2QJN9+Z5kwVZzHpWxY2CJZNQznC6segB38wLW+O
2WvNzNMGIm6Dqgmdkc07WXffvyms5THrGtSxcuPtWlsGaGgyDYeu2krxYA3ltW0kuWorMY7ebMFM
dpKYtyoUSKthqro2IjBlSeco8+ZqV+kyXoP3PPeevTQwDi2SBLLEVCLMthSZpbvA7KXnHroTACI7
1RqTSrZivgQ0YzH5zjADa58E+HViDGtmBO16LCprhm7Oe55fO5r1wYv5MatY55i/sNhor+XIuGJA
aVz8Vj11zbAnDP+2eR0vkqx3ZUfUdoVcHRjF9q7t6gHSBM3PGHIvoh25DZr3yzXHvxwN3h2VraIZ
SSsMauOjQleOnLERSVmeDY+5sjJCqzCRkvSX1TP2uYYUQM4+zHU1/ay2+cGpZPq4rETHrsEDQiie
WntLgQiRMUVYpOl2Kr7MrjL2ndP+dWeT5TlAsolU2fPEkThUzFcDr7KxAt9bF1c/5j7VKxPRkDVV
ODVEwblJmra2HSqn+JtZ3MJ6gQSXGjh2Sk6nglZM5aN72LpB0bny8Mt6riJr6ya6DmYp6dNipl9z
z7zMa5HR4BzZtJ5t6z4bll+l3iTTwrTPd+R4ItLlPKxVnbAZWZ7UpE7tZrPF1C7SfZkSX7a6e8/L
KFJWdadKPydt4kHTq7fUZWEEit+StbE7D0fZ8J2s4zcE3IwuETjIvtNrzpPhGFR5nrmaF9OqHnJW
KTq/KibTb3ktn+RQT+Fi6Pa+RLhMZKmCeLJm6BXd3QtVMCL0OGiEZ16zlg1aUCiOpTXH+SkdRblf
0bhCNfYvVPw2F7U78264feTa8FQdZiQGTIr/s0a7ZnrwKBw17K3twaOXTLI6ALnK/7ZMlgYzQDKw
tHDoR/tHY8uz55Xcjfyv2iRVzJDHfd+/a7KiE7O7kRB0BndzPZ6ctSfYvql+OHn5LESNL2FlOsqU
JVn8zkiMYNR223lDkvdrn6FYW8JalIzSJ7CcPhD4zzNg/zEtxGmo36mgmvO0zKfa1lXsMkTl4S13
26IdW7l9Ou28hJlO0b6FDHHCrLbrDzEwBxbmlY5ezsGlonk03Ow77wbuQE0lqQt+UHDvxVNvFDum
2GkY5D4kVGfziSQYVNl/aLnjwUDBRwpptWfpfpSZ4cINQnmM0+Y8qqzauzYvOubMXdA7iGbuj7xG
EHK9rk3uHF8wNsNBn7jJV3CQwddeRtagJn7Qzsnqs7KGDrWJu6r/01USKU1OYZExVQxQpPnjH8bo
t4khtG0/+bOWdC0QRMneC59577F/6UTeXcwuOIqq7+NqMqqQTxOHyedcNU++speouS8BBvwjJ8Hl
aUPCTAKHJ0UMObRGo9y9k8sLXJj2sPgfcpDZgyl6tI80qyIhp8dqgeMI3N/10Hgnrx8+s+BH3g7s
veEaPVW9q18cvX5j5zH5D46/wGfk89UOsue8R+EY9En/KM36TXPMQ9V1WEtHJr7dk03dBU++bCHV
8m/BAnnpvg8aSMpI5WH7zsnstrMunPJhok/Pp6/MySjksIIA8PCrIS1+1+x8CvoyzFy3ozGfz9w/
D1XjjrEuOKuLoY9YwPa3z/38mFdbljD1iGTQRZpTzNeGxbdKtlWSTctTr7PLx3Nr8vyUhjOuT8/d
tPRHu1GMMiEALOexGVftcxVIZH5GPSVqJ3tWwb7wOe4ZEOsnAU5/yslgTSzFjpDRO5tecKonI2QX
HGCEPby7Ddrx1o64oMcrEBzbAlpr10yFFePtuFsGGjeaGxRhInu2nW7POYqW3jwbIDqh4eLdsNyF
DVettus12g5BikNi58Fl9DjKcQxsccG+kGHwZDg1WnFs/J+SEeN5XL2j5dBedWau4rZsE3fT/lZl
8WSs+X7hg73T5XAoN+Zs7SJ5NrYqQT7Dn6GwNGymI4/M66Nt2RQvog8R12a7sT93Qv3iuPKjuTKf
m4CUfl0Isatax4qF9NnZOIirqEa+1XE3OeVhcYDpe5cygFgRlrekXO0lNe0wVnm0KvFQ1qbaoSSw
DfJ1Ld2XNai+sK8OoTs5FwslLwZzgpZCI47muyqriWFD3A+V52OucNZXMpvWntGcyAp0cT8AV0+G
BuSwKrWvxijzqMtdJrG0dCwLpipYfRx6jC5EARFReRhPU/Wca+MTc2Nzb8rys9j8xwDZCYmG1T26
yex5am+tPV2GSRBzr0vgE7ZQM+78Uqp8WltNjxc6PsBi2kHd6kIsS0Wc6qwjtKlDs6C/6pp+1svp
hHeC8VVg1g+ag/lzcm4WK7NaNhGErrt9TLzRba6Tnvnh3XvZPpmkNoW2ZnmXxp2LGGijj417qzoO
4m0ct6usZNy2aFLm0r9q22mY8jeOiSH0ezMZGSGemqEQlEmTjVeLw6qY/GjpL7YdnCrF2HYoe66x
9TIa3c9Csx6Kqu4SBn4v21w2J1v252ktg6MrvN/SLuHhDArdGq08nGtPjwBEBsiw6d01VzpVyf1b
Fn4etb0CycOQZ2bWfGx0ZPFCaEuYu8EetBK8WLNvjvNQeWkWrluK+NtNh3ZgB6voOJPAtg70v1EK
a8aiTGtIFhe0R19rPBkumxxxDj05enXw++CT4mwLF7cLmJLUwEYUXWEmuQeMTWe3lO0x1tN2GErc
uG/WLZxs80/lFtqBbQI6+Qg/F3lnz+7KKeR3k9h0TxNQXgMHw2XUMJGuJ+4pT3vqXWPvKjDIfAuo
G7nHQAhOFjIScqN2Huz+PcsCPrRBRpnq+cd1c5FP4GAKh7yJUqTHIlviJmPKtmbUZzXB1LCWzsHK
D34FqlhL7RuXnApbs9ur0jkj7uBZ17jRJFR9uCzto4HsmRYNi+Zbp9uViAPnwi/eePPZxZTprHGd
7dviYHltlB6hktuRA/pA+xGnKSdv2Vas21BVvmc4msYMw6NSyYDxecFDatfnerk4EziAu/2pC+PC
ebzGEjiTZ+CXGLz30dmi1M+sYz7RW44G+ZeDlFTtNRVg/sNnKVzsd823XztPBSum45ntP8ToASIJ
6yq18nketw6PXcHY0UaFrLQN31xzq3Xtbzo07hOKrCG9PRl8caVRSI8owsbcMp2KcP04V1+vWQ4v
mDXX3BxjPhKsVpLFh1GQAhEeykxnHnjPfCidpYxHN9vRwb0Ytf+5TdUfRjBlOGoNaSAjBt3KONFH
satgsbxIz5rfsndfPNUxQ7b4ADL03Of5J9HJAQ+QziS/YmmR8rLpULpW4hvIclvdPSKDz6sj931V
w/ZYKaCrUGPyZ7LMndcM9n50DaYV/mTjDixFaKIiMvtBjAj0nqsmaJLy/rjaUvK2Iam5aZeAn3OH
zmk0enzPbC95dbOlT7yc01syXdeW9LnEYXY078Wp7X/1lnrI7+1qAEGdeNN2aPX+LLbqbyEt4i6X
cbeNZxzi17wDmQZx+d1MJDTM808KMxClZYlnu2moIFkh5spnVZZf2V0r4DpiiRlEU5z2kslLcDUL
+lawH+Y+YquTQBUlyn/3jtfrW0/tZueQRILCMSWTFaxRM9owCmZbH+z5Pe2LNIHXbkPRLtxBQXOo
rPasCsrSmgHS6OlznGYSB9VkPgh3ubW6NyXd2K8khcufa8A4qls1FVrB+MBWsoSgnEuuWRQ+s/sm
GZIzIvsQ+V9zVNlhWbjS5/xrHTbstB7mCstLv3kQnX1aBAiEVa+FHaRLqK3ir+w8Lc5bd1/b82Pr
azHY7ZnNHPVOOdONK4ODTtzfLtuI3c76Xr0cqsXngZ4h0JWtoD2O2nyfPU/baz3mU5jLBc9gnn+s
tt1FXT9SlRkJU/rn0cz/TLl23vCwQKJ4fxsvdHo+CNM4ARjbLayCSTuvuBxixr5BaN9FZL35tpvn
/q22/wAzvfaL/uDe88RV4wAa+9knI70lyOFoy+nXOgaUqqoCtSecAPg9GOJ5EUw0yjTMA0vEpeXC
1IozElSSYfxCMHE+g5xSEzvSoVzduw+suNR3QXxsSmO3jFPPu6T+ihmzt52KD7/K3MPO2/iGHdUH
NEp+2Abyiw0WP4c+0/aNpSgvOvZwKZC11nW/BMOjHTbB903CCShULq2GgMVH11IhGZ+TGh9TUESj
9/qj00FdIQN1qGD5Wzr1OwPyKdZ4PoeU8cu0qrdpZoyGtWRIbiDOH41BAE/leGInFeyep5BdV90+
ocUX16LUbqYqYocHOtyCKX3/Nw8ftPWHMapf1VR7oVF6VaJP/R+m/2+8alU8wt9ELHRV/LuS1Zp6
m2JrqI0oUm+dFTwGpXHNPUFkdIB813TOsbUMk6EgH0Cr1av95tLQMuLtYo7dk5Yx5KJuZVVHT1IC
Gw7CepvzoynKt0bwiciDbo4L355CncpkP/D9UBzmUbW6H0GliUhx+rWz/tL07e+ZC5ylz/7zfTVB
PAXL2/2oDdeLb4n7MMLhVmS2Y3nju2l3eWL445NehoPf3swRfW2qm58aUYRhOk+/t56mi7j0di85
ai6tbM/b5mnhotk4irEJinwzw7SdVDhP19LP/rpZ/4VaeFsmfeO5hy3urS0NtdrSDvKi463l0EpF
vDquYuBbJp4CSxKjzjXS2l+O8bK0hIMY3vDMRGuK6mm5Ff6eLT3ZA4Fju5SeHBSb9k6QkJ0uzavn
qSdzcPK9P6ZR3xfnZYK4bkTOo6JXceVtidDe66b54beGh+q80fesPP2pPJfbCiNjJbbHTyAxQSZS
PjRZdoctWdwthvHQZ+Ic9BTFnWUezE4uYGX0lEMg7+lqTQRK8KSvoDWMn084v0HC3JPuqmwXNAUq
u4Hma0n5OvTWFxQYR2tOKsTaN8xfa6ZGLrOINOBcK8o6ZhSEdKqZKlRDq0V1IR9maLlxLqajFiz3
EREjmN54VkLkUYDhfa/ThxhlMe0zyv9oytxbjkM43FJ6CBLnnhrYe9s2y9gOWIpjBfIVAR7NdOOx
nt0vOZJHZakeLE8aLzgFqDLKMu5FecOSdSv4FFG/96iI20tqWsncOWx7U6gnuJQuCzNkUqWoL7YW
qUGK7ENuubtbFGk/XfnWCtzHW3XEz7PfmLqde988YeSuQhefArUKl6vry3M94tTXthrLrFHeDVRF
NExbF5te1WMDB4+dtPmxA+vfAY1z/GmnQVI9Ofr6YvK+6MQl3UsYFohmTXa989CtB/nay+Bx8zWK
GO7BmQ5qzQH6ubYH25rYacE4yKShDJrpy7A2d7/4oonUChY/U4VytVc63PWa6RG+yF8ym4qo1Bpk
b9E6keaBA5TGdPTRmU7kt11sNuK1K7N7GdTxUuZfrgXe0t0bq94cn0Y8/ZjWGbukm9nE9cDUauwe
PEv9ND21HCZ8bnM2rsfGkR8yJb2lYk/aNjXUzWzYmbzVuHT2PO18rcRIWBpJuVYiAhVRmFT6X92d
7IfxjSZc66HrDCxyK6co96e4CtbE3Or1tDVvttUsu7nkhcZq8OT27rwX3jzEVvN7wN2Dfal+dfzt
x7BIAECfv3jT+6ijiQNo9I7zuhzooF9G2/yxbWQ3bYJCpx3H93EN9qroHwuJn4MrIUkX4y135vdZ
SsZ2Oi71TOuO0mW+NM+sus29N8+s/+b29hONPI8KMV6rdnn0WbLLSVHvsBClkc8HMtQUb4KEfHcM
Iqso2iJ9oZCV/Sntp3fiHecLVEQQbSO6h++RHW63h7berMRk8xtk1EB081DcZthh/v1KTI1OnYpH
1KeEYIPKFLuc9GFHdUBJpt6ppDCMcZF1GbfprANvlxjn9o1awSSNvwzeOKYKAahlvyujDzWXnHRP
LDejQOxELmoeais4LMFV65lxuRPuO/0rr5pnV9gZOjMq48yGiH5lBYnGyDBJ25a4tkp7d3E37Wyv
/QpyymvLLy+5L4+yteyHADHl4BCcgY8pDxWXMRJSwJYJGVDk2xdyDuZw7CcgwdqN3MCl0nD5AHVU
sV5phPNAqzo5PGBzaxfopC5ruDysgVjAW8rVrTs0gASZtjB9gjGJwGC+rdG/lhMfade+q4xnpMU8
BLEERAM9jT1JodwOmbuv7rc2rkLSSiYPDcJfqN4XEAhLoLlv5K4W7vzE9KYIU7S7yA+CXaCZJNMZ
Ndrr9K3wsO4arfuy6plL/i87XUSkD6SK9GluY54ttKT08gldn9LpXj7XRNjy6WCSMZXFyb/HTE7V
iu5rf2Nj0S71oC4r/fsBXv+VwQ2DJS8ZRwGcWD3ly3DNR4cqUI+6Wl0xp1TPmOqf16a0T1ZX/pi1
K8unb960siBGK865WOt4bdI9PYPHhpHiYwFuOSrRJ3UvLqvY+Jj2ub6Dt/DOelum+9UetLC9Iz2a
9S7MvNlTbu67ZkwwGBLtveuqgZa3c64VYGPiiPx1Zkcz5yqajPPm4ArbVxXndVBkkZ8tGc459ViA
dnIYdV8zhOaY8Ti6W9yngJWOWx6KzJhjQl1gOWvJg17UtzonhtNjlaWfe7/KyjrYol4RgsC9Vn+7
qMWao0mpL4+kaNefz1mVnRbE9Ptn/2YXWfGMEsTz5x8b9VC4077yyn6XkgrMK/+mNmJH7sEfpk1u
zOQ/kPuCKdZvj/MMZsPQMsnzeXrwa8IXSxayeDjZAE0JiBoKfmFU2Y8Mnnx111hP89hH6kd8z+vT
yuqtbdIY9bmx3+SEoQMBGlNuxVr/z7D92KVGs7cdftZRP8P3NInrluw/dUVSsNkKIBw5VnX1Mbeb
A3+GJrIkmaj1LHSaO10slbR3lcFlX/r+RVKt37EY+9TdxwLdPD2LHGKWYep9WkpwGmdAOGsYJawh
Kla8OMAV7NBQBoFEU/qrgf+JbM39ieklABpXwV/Pqa23kfGaVXqxXFZnX03gA8W2XrSpeKp1G3Wn
L/SQx/CR4JlQWXUZzf6o7wIv+1FXwj1aHfVNa32KwkduMHRtZ9i2BDkqjjVe0aSUianGNt732AyS
pZEBz90kQ40eQ+i7OitPJM88VRuZGa1X3ueVvGG+ywuNHcy4tt2nvji/K2J74Oy3nZba1ZnvCbbS
MZuDi4JPk48hxUcIUAS1md18hjzZN0HzLXGrH1VvJZlN7DEK5jfOidtIhbcbuFojnQLb0abPzou3
+T5b770BrFkZyUxsBqEsFMgGGkm41i/M0fDp32eZcu2/WM0EDBrAlliS6sSqye4pyo743C/fpOkq
8EaFEiqBacL60+mIj2mqXiLgiVM6dYAmjn5wuLTbEWdHiwieDE7QR+XGnLEkpDB0qiI911SaWPJB
gHMtbo2RDixAgQUmtPbNYuwIHMjCYOhAB9kdt9PabbeRvBJ2o8SuNFQzYzO2EbQef5lFSWXCm5p6
+8nfZpOY02aboJlVBz0YcOispKMRI5uFhlVc8LZUHUyjKczfWibbaEhPDYcOn7Vtr1tPLWof+tJU
xDAUy46oodepd//mQj4BYOiqBJInnOS65aQHcCpoC4BpoM5yoYcoeoxIdpIPjDXcXOjMdcaLPpg/
u5kPj84f28rpwUinh1Uz+8dKI6TGcCnFxNh/GK1vJX1QkONneHBT08qdDtmoXgxqvQicPw81X95M
xg371PYgL4T9gjvvT2nZ+dHGN0UvbLLYFXEdMRX34bL4j6WwzgHy/wHHw08NdAycyDfLq0AGifzV
kIkucnHNDEa2SuRPhpY59kFrsLb0d9foRg5bGLioKmLo88fG5aoRWbB35pb3NRDN8zLjFRln/Wum
0UQ8IvOw77rInlIAXls+L6nvUz2J59YeL6la5blLx6HjgllfJltqTPfRRxjVnrhi5UFLNTwlcEKr
MZ6JpGlPQaMxQcrMrcGhNwYsIVa1kzRj+acWXnF0gk3dO0pxsBzwgmacb3Q9PVjA0kS45otfUrA7
cFts9ehiTr+K0fplMxZvqgc+y9XRF/03XGB2XB31QKix9sQM46tzFZaa++9mZ45WxwzOrej0y1AE
2W5G2U4ZrBxGDO1SLUCTTgea1SPjkPtZJyggEIqiZNcY8bCnsW0HNkQ7WXUAiQ92TDFYpCpke7Xu
X/79ajb07NTP6eV//7wnLGePEb86lBe6rOGHdLH4bBD80QT4YgDh3Gwi4YAZ1X6YbVj+0cz26MmE
D+VBeqzGPt/LgOoBCh2LKpEQcW2Y0xNAIfFMBX8O5xETF1F+DoFjJpT8RqIhkobYbXxcikV60Edq
buWrIwkJMc9z/QX1z1kHACe0xn1Z6w1e3rr334PnvJhN8Ksvinv9Y25vVsXAQDdEcbWbbnsjbemw
FPV4KxbPfTX9/T+Uj/Fm8WwRy/HvP2lZw/mwrMGILtuvNzINyK10mpPnQCEafWO9/r/fcu1dNem9
9ZM5P9f90cqM5ubcvwB0tEdgny8dUMJaJ/ua6n57ZgvHnpX3YGpGcJ40N7tO9ehdZ8siFEOluwYK
85w2gX0Upv5SkyXlhnntn5a8gcXfvOoSjHZUSMM5G6wCPvPE88ISvBUVleed//dFzcI/z6UP1OUV
hOxnnBSWb49HTHn2rRGTezU89xDI2oyaul8OhdtUrx3udpEq66YWvXolUOVqi8V6DPwqv7rm/CZX
3nhXn4xDP2rq5pDE8tyk72Ld1G1YnSqyazXsVrP0LprZYunFzDHM/q1z6rSj0k9/Gzy9vl3VJ5t4
mSPhTE7oSb/aba5HdJHjpwfnjjJ5cCPJSHVyKCshf3YlF6Hf1+8YzE7tHDh7gdEjrvPC+FlgFg9b
kutw1XoAwqyqha8bmF0Vw3Nl+d//MjQA9O4239dCtBhVCSnwMBIj/a8ByKUwneYgc6M8TKOtP/z7
MvIh+u+v/v3WYARAvHN3MBDDDtoSBKBQkMhBPb8Ga55d/IBplwP6EE/24IDv6WKHNUIHpnGXN1Oy
Opm1bfLo2mOST910ri1HXv73xUv5UDfy/vM2R5ZQGjAi//clu+OpS6BferjhY/PPIg8ZO9AakWbg
2gS/Y6Qi9PFusayWcXyAWUom0JKrKKb7j9ud3YyRY6i3GIlYuFHEoFFV/uDWwwFLenawLemctCE3
/OTfL+eiiWr8tNEQEBhxz5daOQS5IBziWIZueF4r8LumW+vTcs9p0dz0ixShbn8PbD/7y2acS+3D
7EhOSIJ5SV+52LWQZ3l8pmGDYynvYUEgVSSmruc1bZpY1xBndWXqUes04tGz0M42Zg4Gt82/SYIs
xhPbMbqdXnUPgPXTH9NyLl5tu8+tvn205sqepazQbz7nG3i6n9QsWdubztXDP/TGD0cAmaOWBwct
ty7td0NMOp7VCruENsEdS5RTvwk+1ZIXZwfbOMOFlVFhau7mpliP5HWNlA05bUzdtXcXy5GoH3A7
ZdiPXdf4B7OmEq+x9UVeU8Pf3V+Hf18yHQRnkmo32Drlx90sPJvuBaLePNp3D3iWotEWBfY8w2D/
XIVfZSfGn/89LCrcA5sSXPBl9cYEBp3gngIjIQpifevm6N87r28Eec1l4fIWWgD+WInkmdlVPxzM
3ngTOJMYfln1E4NGO2l4JKmIXBkLZeERF82l1Mo88VWuzjq+m2i5K64D41lQk+AM65ueDRPX61Y2
Ki5NHYuwmG4A5DmQmZPdIOaOSmVc4MFWX9pcMyJ2NxVnDapimbwizPp9517d3uif//tlabvHwmvB
h5sFBEA+LWggT2W//YeyM9uNW1mz9KsU9nWzmsEhSBZw6kI5z6nUZPmGsC2Z8xSc+fT9MX3q7KHQ
u6sBI2HJtpROJYP/sNa3dObZkbepp+ldltLcNrafbwxKPyZlzjWrHSS9etujGJ7K49THBSfZsItL
M33lBxXuA4NoWzwB2TatxL43Tf11aWWNfQiianpwCz8+DoWqkCta70nZMyCUJvEvnXxWMuheSkfF
SzlRVwI7fBORwivILdXK7W4DUqB4ImXoed4sRI3WvjoJ496+y9C8pNkXczDlsq7LdGc38WtkTiAg
RuNJiT46p7yJAngv36fUusaMa3eBYLvjJn3yZlFjrQjDyNfI5BbE8qYHc3JTGlEXWy+EHZTmfOhW
brWd+mZrDeaiALay6yd6IOTunNoFHpk2J5kH5iVcRMe+FpXFTLivFcPbSm1alODnFJHnGRMJz6XV
P0BYTStsCAhdaBGWrMyzowpLdElObTzccUxJ6gZXxno4Shl0bSZ7tJ9VNMiF62LbysYsOVYEKW9U
5FAqZcPBAsC14nJkqRU34zlxXzEv9qdct7VF2iMTzRJNHLkKay98bfRCO1GIds+m1tJUl4/d6Bor
BkbUJjIkUFyOfbId2los7m97kU6gId3mm6019pMVf/Qtxa/NYLpEdAHdB6+cgRCScwJ+qJfFNLpF
fKpmpAM+VOPw6/BJwC+0M66IweEzQ1dGiX5fo8YJiwvRMgvGMIAFg2L8KpF8GKaXrtTcSgwtnKiJ
0m7PWzMFvBu0gn1MvwuzRL/mWvMhUmRZZWCKo4oKnYpR2U+Qok8hzmuEWWAbLKyrTmXj9vCGZA82
IL9OMUEdGgoblP4YDWzR/HRKEy0W/8vTqOfZqYUYsVWZeesMbEe1yvELFZ1/CHtzF8n0bkNmkNcB
M5GEENFD2pTxuYeJVkarPsL6X6AxecBCZizvP1jf7W6m3uODr7Lp4MvR3GCezKjSHHPFge1jIPJo
gcNWO4bmmM+HA2NQvR6Pg0UFFksfyURd/qgJ0C0DmoD7CdVyFq6pgH8aIoJ/HrvgSiYHr0Hj+jsR
5toCx9FEUdxjgBjrGY4dvQcQLp6KgAE2xZ+zc+hPFnpnCpgPPGhZPK+EOaHjW4co6eLWHg0XR5/m
mSlOcWEvRZrq+yFlQl5CVRtCwBWCkeD98B/DKVnYNdeBmyK1CLxWHO4PgzHSf3tZzhDGo0xORMSe
Xmn2JrT6L2g4MIepkDPEs6EjhQ1aZhf8YsgqcTXKYTr288PQuPW+YdRp+9AZ6KOdcU9GCHM2Mz5L
ZndSoyYK2AxduNHXD4Mu1b6Msy8pjLIT7pJ8n6P1eahNqXORhpCknarjJouCwsbtt0nrejqPxVxG
98EV2I+3KQJh/ep9aghwLznwi9nU+ArcwD51QtaP+bRVkurvfuQMYb2326Za5SK9+KPf7GyzZzAY
quGs9zF6Yo6iTdO47kZD9wq0kukx4zBWMX6WLNtEjNs2KI8VeoAbEnBtUfK3NoGJDl3ludzkFXzR
kOKj7uLm6A2ypxdLnzIOniWGpv6VgqZap2oKmU5JWDrdeMTsom1Kv7bXGECcWweMljHz3NPbEc2m
JGZCGtHGSOWy8butpbrwlvvUDzXu4iJ2FlMVqWOtrHBtzvSLX898iPqvw3wCIt+9TrZBjTnS4ICO
CAHtzCWehjy4ijG55aoclvp8yQiMHNt0/tBMu3AzahFM6dLzD/ymQrOeLFWVx2AvUDULu26p+ArY
ZbWPdrNhKBjp5DLR/W9kiegb53NyZO0Z74IqfysAg26G0DX3cSbjI1+R9rcqrbPupP7SSZsBMxCB
tzjltrgFU1p/MDjuiHK+9KfgFEPw8mR67Pr3fmqdi10wv9CZVAYY9S73a84xSrGMncY5+b2V70Pd
eFGxse+1QX/rEVStm9Z6wkSrLhaTaoOcwBPmXIZjM95GkvW9rKpiVvHiFclQIIss+JpNIwwnL522
oIm5UrlgGQjGw/H+O1jAg/w+e4EmGUQXXF/yKihLrzJB1VflhyH1BTKf//o08jjATGDX0iGjjYf4
Gycq27dplxCrbhfLUdc2eiTNs2xYjNEpmNu488yrqKv1SHN2Yoq2qau4PMYzMw8Lgn9wVLu1HEXJ
A9timXcqAa8XJCcNjSDH2XIyR/msF517wPQjFxFz7Pexc5bc61YZ6ORHl6n0pm0wCyhZluwrI/84
2m11MCbVXd2Y4B+XWh4eb9Bd7w+VME+Bnn3q6fRoZQ47b4pLTwzX1J/8QzfWcKhslDbeWB4i2RyK
2M4PKm69R1v26/vNoJ+qavnrvdoW1hfYZhdD4+0gmiR5rmyHH0ZguEu0wNamLsiRIFfNXg4AoNA1
j9CJFDmKZW8fjDaFrDNwVU94nw5FCdiX4RXFH/Q85JJGfouLSXtn+snOwpbBRuZTvPAzzFSVimcn
lQrO9wdpiuDcBNa4V4nasXTVl0WpoLvEPdzPyBwQaxix9siVRy2R+DdPINETLVrfwpkqFoZ4puNK
TEst8LSV1kXJzbSeU4BxKLwl90NoQQ1b0o1RuAxTyiqhhE4scWgFK59YcK9WDJ3GOCz8dThqcu1w
aD+E83saDyzgBhAYK0nZoQJV76doSI/D/CDb9J1DYeCWEyWH0imqtVdOmLvRYTyPVA2t3bIiBRC9
LvvW22K7eZS18A+tQQdoIb3e13hPH6L5O5mzCK9yqq85oLmDbbbhU4TbfFEZWbjtug6QDeKpDZIh
lLm6g4+dUdPaAQGE9NVMr720zl2Q2is79MY1AQ3p1RPyfAdBJd3QrgkWHg9Ri2iriCxn0yTsBGRa
w1hT+WvVVn2ws+3SRVfRFUTepMUBkViwBA1MXBm900PZNt26ZHKaF0Z2zjK7e8T2VG5mNAzSIePk
R/YjI576yZyYZURx+knp278neJN6LU0B4nncWaEpaWKk9zLSak+43M94NNWxISsUxwV7K/a70y73
UZplSoRLMbrV1ap1Z6Pjz9wrGQK7GAOTybu20OI8u+S+7S612ADYpVz34f7UWwbajCnTcHn/EIMN
J1oeMudtkFYgQEqWdk5j2EpsTTynE55jxu2Gtyx62zokwinwT5tIYaWGdto34aY6vnnm2AX9UAFb
7DJstvGg1deugShGus4yLRvv1bQoKxq6vaWYXNQJs6J+YRpKHinX5NE2/Wg3hNmTrIptAl36OuUi
eCZbjBtQHWsbkSIZLEBXH/QQ9nkY2uzjXblsdSP6gooUMAUCzfM4aN9iWWurzLbza++Em/uBqoGd
TITsGUA8lkGgH6QzJUctlCek7vM8df5fRphObO4pS00gDJlas36+05WqdNd7g3WGlGQd0YLBmXCs
4GQZEbt9j20xqtSmGq+WTMxL4r77tkb1ovqFY2hym5LhJUTGxKrhe2AgZOlC98JIxTT3Y30os1iC
jtRbTBaPegsjniBK84Wu5YGJiXYWbfMEHD7hwLS/1HKcdnaI65iv2LEo39HX+stfjZaRq8XEoAD3
ixdslJvOmk0v67eCveVhMFxuapzTDJPBNZrT1xEc9cMdA9Ua3rU09eCQ+Xa4lymlelDLnRGkn1Xb
LQM7RicNQpaw7zTpWNgW3sXwo/jkRToADlpfZXSAGaxpW3uochDGF8ue1mV/57ZJ03mvJsWmEDf2
qq7c5ghx9DXEAHmO5wdZg3m3VL6v4ImYQb8xndS+cAH0IIbmQSY+vmxf1ZKRYyU/aqMAt5D04dP4
vcXOsU5z/qamt9NBSBDiHfeYEg7n2AjttTKZkcF8CtiDile/yQKS+VT0tjCZNx8qZaRrA9HBOotB
Z92tyPmYh6eWcy3NvznQPRqBtnJRi8i9/P5hVlnd3gLN9It8luidtylZ4+LkSf1NKBd525QvwkB7
a2vauGqBtPADtYjy1Bsydz1uvnWCLLmYC4ouqQJQBDGu16h80YNpr4UxqrD0aVasnjH4R9f7QzJS
EBDeYB7wJGsviINIK71qjRN+B9jKCjaoP40Eb2KnJaQJFANjNmsT9gHzIxhXUASw/S39HG+m1Lxq
VRD8xs+lZOA+jW239z+rvuj2qmqaL2youVbdL06N8bRM/ezJc8uj1EP6cJVPaz/xLJTfldraeqce
03w5OGLuU0b9vdBNfl5edHMzlvxO3T0nSbfNJw2YXYUkwA3tet+6VcB9xx5PtF3BOrDAw/my9feI
wjHjOFANTU19UUHb7Xz0VZeI5niRph70tMGaDknk/2RShWbc8yCtzYmcFGoIHbvQRTvU5mdt2Nu9
XoFlAbSsaSm7Iaph7UGzjKOlwfTIhPyWO9V0syPzDGbVugiU/QIq7q+PUgyypkiLtQ6d4MuU3xih
Ou+5rTNMHdJ+bQ61894yG4I9ab8wT8Omar2BwetWBHSYT1kM1VBjfX6AYgAGlp1nG6XvpjZWO4WJ
Z0kE7CqH8vNEqgYIsvl3Ucyi8P67npEf/tx+ZTXIlGM7Mh7vD1akUAw6qJjmT7WDm57nvaySLkvK
qjlQLGa3Jpv0a8Qdu41rgKbcwamW1QhwoNPRic0PkwdggFl0s6CmeOxlpq+thP0/HLsCiQ6WfBfN
wBGJkfMQWyAaZB96uyycBE4aOoKmN9n/av2pcIejmBB0Wgbl0NDuaE7jgzVXE1VP2+Op5FlCPHqH
QfKGz5i0zwpERSTShugGqu+e/fw2BTu9tisU7CaUFKwQzmeFxebaUUqXwQejx+jx/sDa1tqG8xNy
ctO76j8HB8snqRrdo23iSQyZ2D+iWqa7nKuyZICvUojhIQ7i7EeCFpYZe51cKswES/raH30hy+dO
a1eo5YBPp74HPUzKNd7Gq43yzEm7FlFzsZx073Oos/xoOkH5trRaiikEq+5NNryI5QDSoZgvkiKp
Hmmvgu9dRz2m4EChT6g3jl1mL1XM5h7FgUBGHSEqBFehw/gfBg3TQu24gjmjBQFmsnmfBuALmhH5
R9qBG+xQDq4gr9rHoUR/njjVlwR328IMPxVq5oOiQrBr9Zjr+H/vdXBX1GdoyDQAWutZiLdKyY2S
hkt3v2FbRrbroDpl9uavukGPD9XgxajpHYTGPad0V2YHao4DK6E1jFhvF87TMjGFxfZ+46gjJC4+
lfcq1Yp9l/bjF0vPmwXZkqw7KC4SDVJzPekj9350ehOxuvzofXuPBcvg+3/qFaCQfvDUs41aErJJ
djBEpsHiXskq6B9SHT3AOBbi2cGctIqbWqzvH3ZGDkNNiScwXPAQXbbpdji436uyu0RmV7z2xOVs
as1Fhq2a+Dl0x29mLexzndjZA/4z65yNuJtyNDXbYkKyt2yLIV0lo35iF4wzZJ6LVkVdP84gGfpG
PqfZQf04GDLdwyYCTBY5/JWg0bZdxo8z09qj4Q0jYEFmoVna2N/0ePxOfVrdGlTN3lRfOO7KLQDP
DClxWV9IhnXnyMZykxnMxhlE4VieIeNWTUMGDBkX4sjkuZ/c11gzT+0ksx811KzAMtYggfQbdbu4
IaZA5q+jvLY8NgpzeMWjKmYZZOUl30TRbrqKolE32T64KpmOneVgOppf1swZDp0LZMhEQocctjXW
pVl9xxaCM7AIdhw97j5kzbsMyP540pnbKEy8byxxEbAILPJBHRsHRizZasKNex3KT5cV2AJOSP9G
EQCb2nEqa0NoDidLUbTr1iiiE4Cj6OT6BZvS3z822/hJMbTY3j/1++fvvyvChp2KBlbJy/x+DczG
xt2kT+ffH5wa0LYj/Q/yVZrt/fOh7AaWBOJTN5pE244MoQ8D6uXDKGtj57eWuMEg7V7ab8pAIYiD
AKemasYrrzTbOldPHzjV1MXPQSZ5jRd96cAjEb1sJTsx8/JVU28xfW31gdICIop9833/xM1h/NKx
CKXOEMDHCu+piJHyGOZHYeKrCPTWejFibvCEsmylAP1171eR5Fu7dnDWBXtbLjdUczWRf8f7UKLS
4X6MeGJulak1j4m/Ea/wqdsf5Si6hREzTRCySA9IKXg7SLiQHbO6+0OvD3A2ENjygr8wFth5Reud
nPmBBKBSXw618ZP3pQV23yj05a8/wSG9qXsdI/i//ja4rwlcwEQZ0tXldXCmDwYexu7+0f2hAhm9
5XZYcqcpSMZuWrRcSg4HKVSxtExclx3OX+QDytwzNn+siQ263D91f0iLUHDxg9v5yx84fvMiZHVR
JehttwnDkzaZAcSV9M2dqnbf6UTQ8epOFFrGzz4eq3fcS0z/p0DuKjvL3knxmveXhSXFjvShK8Uq
k2HHsG612dF9T8J6RTHDO0zTy5fIyW+TctdFW45fe+mR7+TQxefw+naw6dZEqIdPU19wj/ZHc32v
ruP8gEp6UUSBuW/SCr1jQ0pQSm6NwCnKkc6s6sNyQzowI2+2wYhMAo7cTzhWs/FOFdBtTPWm6/qO
eCLGyqJ4gshSL8ySj0COsvQG1MQKfcIy9hAr65rEwaLSzZ+DfGP0T2tqOPEmbXABUl8iTbZiE8F8
F+9NA+m0pqu9M7uPWWmRLp6m85mKRtVhjKDCd9oKHUu+zTjYah1UASZKEH+ZwUPDCDqptRZ/N9kE
b83IBXTHZhzRCilbkFRljPvco9x00cyx3MbQUQJTBM1SHHSzvvp9g6SpDkticdFWN1wgRU92neMh
CbY182GsvOGBJTJpVjWdqNbO9jSmdMjem0fpVyzD53+Yg/xkRJGsPM39kc/TT6tFlM+Kf9EKBbeD
xnBFDCqYxZAeuQ8+BubfNnXmAn8wWxogxeRAVWccVzCNGe/53mU0tRggpuvudJnsIgtkCQvQcp/a
5saFqbJwVQWiZDgyw+wuGea1Iraqh6okqBZupYGOMAtXk01r3SJH80QNEBPDi4wpoLiTfQt8xjYB
81ikELP10xrffeRvD7kuytNYIlUOrKbbNtiR0x5bKAPI/VBb2ePUcFxE7HNLi1HYbIH3rHjX+dmx
bvNjFdT9oqFOf5hMEwpGxD2S+dtybD+VT+IINTWA3SK4tprpHXUCRkq3BajS0eVHJU5tqhkmlvpA
1jQ23tBBdt4Wu1jom2Ig+MRya21d2DpYn2ggaRhGzdKGRr9osuqrrgOQSLsK0AsphCvfKvkbjDY1
cSZkrVyEARpWiUp6kKb1VdO7he/V8aKeYuDBot5lKDm2RYRDszOvIbvbFzckUywcW2ZtSNcJpNpo
duNf0Qoz/J6JopOvzdIr7mg0QWs96b1d1RkXZjDphmXkgwaSf+cXUbTrKm2p6GmWLjkDGL3Ar00p
EJDRd99DlS0ay2xW/WQ526hchuGnj2/85kO47Nsy2k0trADL5b/cYA/c5w0ehSAWD+ks+8YrYzfY
p4DQLrvcSY49REYVNIxLMR1VYwvuJXBIYCtZP48PqhgU6onkBt2AzVXWfYCx+wqEYwShaDbrshou
Q4lJDoNoOnMsBcqs5egM764VQkZMHHdWOe9dO3lBsGetIJ5xFnUUrr39SRO1Mgz7Q6KJWHpyoqQZ
1tZExjUxV828JE2Wkib4wWhLCytZttbNzt/7FaLJFGAcmz5wiyAIWfVNFHFm9pJorI5zM3jHocqo
sfgkj8VaO73RXkx0pI4FLXEqm08c5/ZryUFZeOZmmvy3OMMsqkYWlTZGzP0QGe+ag42ukPY1iARh
XT0GbC20PiPH4ZUOta8eg9J1PrRbJ+weS6jClMXpOlH4LPbC8ZKLR4dUTt5R0PZ/NcNmEzexsxKc
vaCieL9Z1Wftdp9+whaSzJB20QVkYpRjtQEt8C108u+Dnc4gkBmMBHV9EaLmOhXzpeDqpljZ8GQR
vXTkPdrJ28RtuSNkYtU6zyXzg4sZQ+APDFALUOzXRlhYx2jOVxZqAKBCYg03AI4qo4RsY8L7qtBp
yxFHhN6l6UNdkBnRE346dYtalt+JhjlHpiyvkNWZGccAjphqAIpUyUc9g30ke0SmuKJaCuUgwbZ3
ja61+7aXlzG3jqVABs+O6OoacMotb4p2jSGjWd49+5UpOYCCojToTi3ZVA9JjPRb77IbCTp43v3y
a1ehwxgrTKD+1FWEIRurSeXWHvohouf4QLKaMat5zoOTX722iValDA5JJX5qjH5WeV9ukz7V9mp0
/b3k0mOoM01LDPw9kx1F2VH0CL9b1MiA139qwB9Bf3mHqnEjNOn6G++ktyqCW4h2bu1KOChWTaii
5fY5eFZesVqoZWGg4rMKFGmaDU+kzT5grsEqjBZ5FWCmFga43de6BCibZu1TUmnevvEvlcJpjU+k
XKAqRYVks8HwEpCDQ+9c0goizRj0aOA4d9bmVau5dzBjCm7KQytpsJCn3jN2Zq2lO0yGuPhDdSQr
2jsT+BStfJewBuvWBiRAQFY/TQbXmlBjfNIG7eeQNpcS99mm1ImPGHvxs8zzNyYv6KL85GfZdi+5
mr6oyTibIV52LDqlhfyZinAmnZpwbzya7ASSsareB4IRmW32X6pROntR403r+TzGWri2KRXjJLh2
QvLlH8k9ZBHf6Pk2c7g+nGbLhn3l9JE4cGk9AfShy0hrmqwRQwGEOMTzm3jU+n2MJMyNc7kDP32U
Tn+WqP/36BTggvvRPvMGEioCnCaNVuX7NoradZbzXkpwo5IK2C/8KjsnvVxjZPiYAv3adOVFBIVx
cutkX6lgK6NcvLmzPASZTopcOvrqeRFPKtKWMX/21PtBztCKYx3NnMEI96HQopjoSl8/G+PLKEbE
peHRdnTEiQVnsGFiUTIs9CLw0zX9hg8P7zpu6O0Q5d89OD6x1joru8kWum4wbTaKZuMaVB6V1usL
fwzQlzX2qsXdfLJK+vccHJRUBnIRJCNdkX0yIuzOXYO21SJDgQHWwpvt+Igsl/BZHydJ/MXkxI8d
JjB/OE7N97wkRCKThPxm+qZMg6++Xn7k9oCaCSwCo3e4ECI+57qVbFkoPCTEbmotA14tSFcG/osN
m5bHTjNeodTFbvHdiMuv0dD9KAcbZQ2WnDXD2h4x83jqFYhYJy1/4sj7GZv5I24onAjsBLbuQEXY
NR7rfS8q92JQ5Z6aiRXyiUTMGX8F4cdU5AsgRLTXLruK53Iw3gR0YazcuVoyXU59wNt5QqKzFU03
xLU4qJN8S0IjutHOfYxTRNFe4YFkAkaxMtweEZiNgsy22kVTDrusYzrrCPJhfArBm7LYHQgdnuWw
TGJs5ayuHiMBDqFlfLqw7eDQqNra9Vq3kbWzkMqdjiojNbYjN/Vil0xvp0uISPaj67VHDOCrnjia
l4aTS80ASkM+87auzxUy+ymF8is7d93/bALRrAwLqEODiqRAKdx0XrkrDcwq1hAe47rgoQo2DvbY
Cb/WyaO4emiSjnyLUq6VnQFo1PRvblCKS5n5+gV8d+NqwdaDIbkXebJGTUXpM06v4QRhlAjUr1h+
tCdLENxJHHxEJKd8a1jbLRNf3BggSMRodrpFaWJvx9oFp0AkjsNVsmVRC924hEzim0N/yXC1Zllj
7mmX/1fYsxiykhmh0uRrsJb9rsKLGgek+ow6UzAYcxGmdo2BiN0jVCcmJgvKM1Y/81kW5aFzoGEN
5hJ1j2Ei5x3EZcjDeJtHzo5eel2kHssVVpnbICFFoZhuMvFp5C1mjuP676PehCQdq0jHoMh3H//4
jfmQaxoSkpInHMOGfDf/+R/yyRBeOeD3MGiriaQZtwWcEyaWs3JJ1GH7ha7E4Y6IaDDIVzUvNepm
FAJ56z4Zo/09qBeuEZkszVCeJNFw/vtnZ/y3bC/XJMVc2sLEDilZwf752YGKofcZG55dwH0jiQdo
/QFpt629xlzIS0lk8NrO9FWWWONNmM3XYYzebBGeuO1o67qEqsf07Yh1QIBm4STJDSbLmbYl/kN/
m/Dx4EUu/x9J6JaYA/L+9Kp6ri5dw3GIsNYdxmh/ft6qlqB/0hb03n1hAoc2OeP3Rn/mjfKITiu7
cTh9w0qabycqrF+aGHg58ME0i+Qg3HMsru2eOZwa19qo5L53vXqvhm6FGil5tozkOfDGbB2gG2Zp
1a45xVv0jpl+w+Ko31qMXVoNg27CrE2KBWQEvXKBNKavnW53xzaPe7zEtQH7wQ6XdgMSFLMSMEiL
OIOiAC/gu9ERwXd2CIppWFa4KCiUzFXrV8W1aUX9xAtgAe4iAUIrAX3VcckuXDChTPU8OkRwDxfo
52ysk33EkT3ApGniiFMRWtu2BssFQw7vU1W6Lj9dGypbhQ2dXqs5dDlkoiQS84IX7mbhtSsQbJwN
RuLtAwyBEGdB2vI1DHxOhraJC7M+TbIIN1Y4BuSEW80aPX21t0sNBv/8cP8QjPprjI5x/fun0jAP
18zOXmE1sBdrEsZo3CTIo5r/1f3f3/+pE0pyDMiNsfwpvMj5ocqxABtGe5xUiQWjoDUVYLqX7piz
3mTNxBlg/Kj62r0i+H+o5mGiCnr3iekQ4R4C2LlB95N0zQgknYe0hjvR2ijzMbCd76OvUpjjTnRI
SQIGGatBy1NK8JYokshgqlDgzb0/SCFf0CNbG7xS8Qo3TwFppXK2Xq39qOMuw4cM6YPQy2J//9BK
osvIOsat9WE/Zdmtbexqy6yWOap2nhpysSbTOHUeUlAIYl8EteBuDE2I7aKMSTQAsz/Uo3w0VIl0
wyXpAeyEf7w/5FUKpMKpwZpaoXbM9IKaWCe7eKLOelR9ab5EABWJL5+epjw3EBROxjKglhJh4HwN
PKPHtwUCxQzI6DEGVk1N1S9kRHINyecFO04U/iM/C1K4r0Z5SsiRvzRGYV3r8ewklra228bbuwOC
gl6RXMzpN9BS2+aeNBoo76Uaj9eBd+URj7JC5WwH8ANq1axZgfjtw+RE1rGhL9PmZSlWr3R/12Fy
s2UCMx0GLcjPBIpVrA/VJ9BRskydrMGTUS6Mqhf7wfTwkhqjdmNawlqUaeiCEWXMoJo4hbwSwyKZ
r5NmvjrylRfIdEuSX/HWlXnyELDeMlVW3iywgnAyJqIUZpAAGyXvaGOAWPUc5yRqVZDxyRgDrKt/
cQXgC6szsGfBsb6mAW6BIi+cZSjnHiZKofXVDkK2KasXjjOoPcnPdCg1x1ENXVa5GKlj9BWsY6P9
6AYfNXcI1CnjcZoslLyw6g2jIihDFrvGjdXO8EpKc6ZfW22M6nPk13hJC5RkfuWxMZk/F3PekF+G
9UTVLq0KJTQKULeq+Llq5sHRvDNBcwnPtgyPaCh++HYysMw+UTRYR9+yka+m+Tt7ePvg+H0A7Uhh
CEzqbKUsLJEjvac/J8KapUV7ouf1KiKFazNkOQIMTXyiphi/hDMu3SsyC7ZgzwIHRnBtD1iNUYNn
SKnQebpe+BPXrrFlb1nuMiiSy57jZlGPGkzPXi+vsTkFWyyzByf16osZKZtitUxe2pBLRGv2hZWl
R8SF8bqrXf2sOYw5XOWle9NBxWsV/cnEBY4l1STUpYgh24z7xI3j93YGOI9J6xBjIJhqoHfAjo6W
w/Db73cfEIGv00OsvRE3MMCo2rsjoiD4sXb7itr3wMDN23rZ4GwivfnZhV32GKVDdc6F7jw0ptme
UTBaq7Exo6PdJ+O2M7r3omPy0fWYhQdnWGYYM0df1m91/iWykOwGJj2G6tOC+gQCZtqdG7udtyta
scGu0V1c6e39UJwiIlQuvm9puzF3FYEi4QMB8dQOULPO1FJs5Ca6DtHnGv431a2zop1f0HlVaWJM
0whTYP4vP0rYQse4hxrVBEG/V/ODxQRt0XaGvYJmwh3UqcSWZVv2PEHn3jo0HGQDUSqaPmim1IAx
BBpzF5GPsdQYF3zXui2InfzArKbaZLY/LYIRtRIzfpTWWXayeBXest4HaOr7w55FrfEr8fd//xj+
I/gs/hnKXN+Trn8U5agiBod/+fA/n4uMX39N7eYr/Otf/Of/LAV881mcv2Wf9V+/1Pxs/vW1+O7/
fHZz7vafPsB9FzXjIwPH8fZZt2nzx4Tu/+kf/tvn/as8j+XnP377UbQ5tKHbZ8BV9cdAb0m59n8P
AF/9aL99FOqv/+BXArjmEPTtGRaITxuRLzhJ77f/igD3jH/XdVdynjMRcoTuUX39MwJc/Lt0hemR
HY7pF6Cs89u/oQBswn/8RnC4ThIoqlhmE5ale8L9/4kA/3OBZwvXcXSHBwpoXVpMp/5c4A1eyexo
ws1OjvUp5HbCQvvbH16Nf75p/pjk/efKfP4Wnk6RrRsO6bMoGP9S+yITRCtreggNa9SqBa0RUwoa
w/RFwjn5++/Fi/mHevX+vYQupUs2mieEZ/0lQ7ckI0o1Ia5kPxt8pNo2HC6XDuQbKQZW9lBGzLiJ
h6phDySBnFu9SHv9+6cg/hJcDuJR59tbtvRM17Yd6y+h6qKuuVxtW1/Otu+Fv1HXdJl8dW7Vj2Fh
/ZhBcuvxO2DBv/+2/+1Vvn9XVweibvOuMf7yPwcC1Me+x/88d+bckLBwQRiqjVv+H8rOY7lxJs2i
T4QIeLMlCdCKpETKbhCSWIJ3mfBPPwezmYleTMQsetVVpV8gkfmZe89F+Fkx6f3//jTN4IPlu6sh
rNaM5Rn8r25ryitsjU07+0g0C1IHwPqT+JQV+//7xyyP6n/aDx4e0hjXUi3C4DXVdJz/eJReTs6t
PQo+zpHtStuq7ktsptWxKZ2JmfyfStOw1rAs7/7vn2uTvPyfP5oySrM9y/V027Bs6z86n9YtGqcq
OspUIx8R0dMtwolp6YEFLrwbmun5YWmNyz4DwE7l1NZFmEjwlsEt9AAVDTLNLwPau5r0Izr0QSAc
MSqvfCtUoujQuYbcUEJfEmnq/OF2jQNUrEs95LaGCYYVC7IH49YzynSdCsP4sdsou5dmHv4mElWM
Y7T6i9s482taRtqxJD+ezseoWLl5lH/XhKnkexYVycHoHPkuwgbGl+NCos5x+v0q9QB1uktMk0AN
VIPeusXJy2KCAM+e5WEKlI4C8+Z6NbwTqzHyh4keFkBQpM3HSNGq3ZQO4VmGtfYDEyPzJ2mk36TP
LBtoa3ppa8M4TqbbZqu0ER4zUTN7tdWQyMjIYKC1bEsJEB3fqyYzT+xPqovUTBSuIfoEtJfuXzON
Hss1HgDYUJ7zmiCp8NK2SfUR10X5JIoIBG5WVkyWtDSgxaufW9OryMqWMQPvQoLYS2enfSYOoDR3
TldmJ60cnAESvI1VgIgd9xZVo8qMONRaNpSq+mgQ8qlH06qlj00xD6Aa5c+hLsW5M0HaSssqTmaH
f7MuC+fJUbDfVUpovHb5iEqJVmEKBsYhG35/ALF27VbxszLoqLoZXpTtHjY81r9Ox1GTPeHnQEuN
P16WwxmVfTh+ZgZIBdqmaWzb8KSHhv1tO3ZkfCCp0kzPzxEww39IvHBgmxI38brQKuUR445Ej4Or
X9sYdRL9AiSuv2CVsrRPpAHzu65t6x8Y5OZb9LYJ2W8EWwraM8FBbY7zihEZstqshUwWe723Q6nl
bHRO7KCF2XIM80r1RY5Ji+E4cViSnkopSPiYLUfuoXNHdJBmhKpDAPxg9XC3TV1+4wRCjicV9sMw
ILZW0xW7fjIiH8gGykDb7p69vnY4PxzxEXa6RqPs0VtHigwJC7LSZ2rOleinXzRhJJyMmqV+WS64
Hqz85CY4/WhxnCMfXo+Jx6+JPBzxnI6iJ3JwBMB1rFgpKK6B3D6hlrKVPih19hEpqVO7zhzbAI0u
ofE5GuOa2Q065br0NUa5mznxCqbfgvCY1qaJQIV4Q5dCW0OVDCaRpKlmD2oCTtg4t4FDYOEmhDO4
V0XR3dOxGq7JyOPIERW+FZCVjimGszV9pjiVugsviI5tvneDV//Qh4GhZBIBqmzi1saNg6/hOEGY
qjZoKYgwmiSDEofKgHmvlQbkfhcvAOIMeI01245WccxXtdeMD5Zl7qmB6v8jqb5Br7RKTCpJUjvH
WQjt3kv+ACO5npSYyNW2hWN3r4bdpidH6M4h5+V4AUEnX9pkBi9mRPl0HQjn2Flz45zx/csIkKE7
3kw+6FMB+OgUS1bLvFV8geGFFivV7ltCSVu8yroWArhMQMvHpTIDL8roobuwBgRWCRYOPXLZS7/8
dIasLCgc4h0Gna4gjCSs32TUdmahmO8DmoTPJpM9AnKizlbwGTAgDt1wmBu7+BQMJL1Vw86oP4Wx
YR9VNgmA3IZ+W5Ut4nbqXQjHRbHusox9r9aV+XFwFCR8WhTW/UqqFVNoFfnQS5Z55KB5DNs/rWUF
Hquk2MaFYt3zcAk2xWL3wDhNeeG50NgrPpgXeLfpGyC7bhOx78qYzsag+Jy6KX8YZZNgGYcVsWGz
YNA6j+ZJTVTrVBkJnIA2jqwfhM7JfbAm7pxR1k+UVPIqzBY9Zp8RnNGjc70LXoRj0Y/RCShm/0oI
cR2UwECsVaODUFCg3kNcQ3h1V3P+KPdQidvPLOx3M42uupnhiY6sdoPutb11zoBzPU68YzIo8Csk
pwV6iUJvYelCHjG0ojhUhjK2tKoR1hDplVwAWtsZgUNThoBMh9LgTrFzCYtaXXVsPZCA6B2mnolg
tn6lCOILXL0Jb9ookx+0CxZC2NzSDjU4qTcQ9ONFk4Qd8Yaj3QAGqNUIt0nFJk7YcX4t9OZYhVPi
XJjpVsa2SK0igRbTiw2hr04w8sHcEuma19AelLNid/Gz6ww5ApwhC9kAhfaltEze2CZ2pXFsa4Xt
3WD3T3GMi6CIdLbyFvf8UMJGM8xOC9BkwQLLB4zqmgGtHVUIiosO8a6XIKHiFo5fDBdtswFQaY2I
v/YJS+3/eaXW3SbNAoeWovOOEUz7jo2V2kH9fBUhY/MezcRz1BbStyMdqWhBWEyiiHTvxY2Ka4dv
UTEOWBATBILwgshMV4matady2sw9MyvSJ9v6Xcdy+Q2ZjzS4we7YAyTN+ONCOl+LBsTWylWUpEPO
49FIigEg/qA+jVI5QRL9tgv3wlZgNTTl1VQVX+u5XXUCTOyXHgMaIAdc2TtGwQFLvCNjJj4IulIu
oexL4jtStIUyonGbYZdJDmr3VFcgXABMtC+LG7d+0zOmc8rJSC+qsWe77MnrqCOAujPrkeN1sDfq
9Mia26gGNpLk7lhGhxrhYFh0JNzvTPOToRqK8wZdDzyfaLqE3dXMD0rJAIpECO2EbXYDnB5amLUd
7J8q/W6cPYC+Dm3dIMd9B+pO2qqvYXXOISpm1lVaf126LaqtBWaVv1rRrzvZjOKRCuIyGO26Mewt
DOFVCv1UH3dlwa6Ya35Dpq30AXa7ZzKRnpVkIXOkPqvVZ9WZmM8S+a2es+grC40NpvYNszOM/fgx
2svMgrQl8VFC300PjO39ikA5ppSprhHFBxHJIBxe5+UUguf7oeevuQ7vHAGxNHc4+Dp467LH00ro
Vjsus72Fkqn8woNsVrX2L4aOy2X6j9Ul8FFurin0WSQP8U+Y3Tm+e0o4/jnXN5QywMr+5iGI6ob+
GLbaNYHVq+eLWewDsHqQZd2T0YqnkUk28w7EXQzkoIeTltGGzPPjJ3XIbgULd0DS6E26tVCL9ymc
1rqWgxtSj4UQZ0vmLx7UZtZjzyn7nzkcLpwgR7w83PEzhA+edIfAoulONCaoXb6KRN6LQrynIN8h
FW+xMvDX3gQC89U0ihM8RvJC/vKZKRBCDpWizhnZkrLLBUk+Z8YNtfLWW6JFWA+Oc7Uhac6fvHSr
q/pGwShWFz+puEbFm0Z9kMsEdv8P1ajv2g92vE8WyQ8WRXzLqEif0MATT3WJKzLMJo+X10ZUKw5d
uCi9yfAbBrTO9j4kEg4lNb5QfLsNV0gpA1EZG7NvAy0dn40hCPmyJ6zZYWXFCaTwaW+n8R0ZPatw
3kYjaa5TbSyhNmd1PhZkV81KAR2GrGuMgGRPb8fcGtgns5zHg2USCRwTGdMpLduSdC94jA0grhDB
gN4aq8S7aqDoEEOtpUZkm/bh1M+y9LZqEWI0g7dWIW01kHKp0DeyZm0K5zxDazKQRdgWZyOLnrr+
9mg+cDSv1dGBiWozs7pUKvvSpL/yn7xSmvckfTjqY0Tei2ibp9IQWAukdMyvPbdEPhJ+NYY+6c4X
o+5hC07IhOJLbMLYjRVzm4z1E5gvX4/6rUUksBllK8MkVwRGhwFIyIhe1ZCifQ7X4P02KjrvBRLD
DlRMQG+hXlEIENYbEQ9wX0bero0xqNopbbtz1G2O8gb/8Q4PzFoT89bgaktm8HrS2zihxkM+ZPG/
WTu3eHszd5PEf13y5jiHAltOx6epH+v0FJHHamYfxfQm81djCFHU+F7JGfmZtCSKpYpP98iKHLFA
xJ7ELZhpqB1v0nRyFBXzkNgMkX5vnSLQYahF41HHpq70POKw8QsiZkqYuWI5QhADG82bNzzrfN9i
BIeFAYJdPDf9vWjfxsTZ5Jbne/YSolNu2GsBBNd2mIwQNSF470EI5mYwUPjTbYDiEcZKV8QTsk0R
eCr7FnQvQW0DbPKw7ErYCeUG7wFQtn9RdLHhxFRIZDqW8vgrVgsUZMr/ihqEhnoU6rvmPnvkclkd
ooGeb+vDVU9h920ZgV09DdFRIQKF5B8nLeBQ96s69UOdhBbyNdUeRA5wSNX39A+38BUQaSKnH6y0
YHSu1LC7rvjoDTx/h3B8K2G6auXzCE6r2pdIUjBwQ9D3k+6jHInlhF44pJfGO2akQXJI0Jhn1jFN
5VkHr5EmkL0vqX3X2+nUqC9q/lmhYVJjAJe3yaCjGLzN0GbbiBomI+B7lNFmdnTfwGWphAgAWK0L
DuUKvQibRYS15OEhynL0wk9ARdmMhGManw7HSvpZOgv4hP8xHtbhEkF5yrFx2i1hrYtUiE0NkTKr
tsFgTpRTmNyc+B7lL472kquM1f7JtMF3RpoDjweVCa8xUgzv7ChvSsuVryHZAZ9c5gCD1EsTPwbj
H9UKUlcPBCInCMo+HMtl9Nr0f6I4OWRPiwpdVgNG3bt3FgsZjizH+MjFW6h3QeoBbFYO5LBv+saC
+0LeVawHxeyu28gAfjnv2DiuwPxMZuzbTnwzOyyoieXristW57dE4u5Z+5ABw5jf8+5fl0JTSZJb
kZxGXtuxxoElkXZH8sAwnuf720QuKqnJV4QKkGhYy/ERs2Mr9e8ZzN8cn0z9rIL+H6bfQt1FbKsI
b0bfAHSIDWSnfs+0YzVHRAXpgtiuNfhM37Rel3hbDzFY4eHsgwoGOhBy3ZVVDJmeWiBLfVtS+MI1
W0TboGBMcDIHgzs/G/ahhoefz3oB17rOP+KaEu1DHUjG4Uys9P1o5utlPxy6f4mA9YkqpP4w3X9D
+FMNC7OBJIbM2pCdzWCxGd3XXvtCgcv26jiA7wxnY5fAnlWKu1W9GzF05HraWKmNDKjaaimzVlqL
ZOzQZJzi4dHZf611WVyTevg9EqRsMyvU/+rwg1nNenKaCc3GMyRKesPooueT79QZZ521UgY0zRE+
iuQtXYICvI3siLZ2XHa3CU/PXGs9DBWeKEdOoPDMWD1zuobE4P5FiRX0yj0u0GJSZZnKw6y+wvSl
6ImAyiitYJIZJHLoAqwHIaXaDEbhMSLeiLVtMwPiMHZK89ngo0zHV9JLti2di43/Ku3sbWgce6Q9
9Du4SXYk2K0K61d1vszkNBOSKdnKj9CQM41aif8c9OTjk16Sc8d5PaufjvXrAozsPG8TcoAscj92
jX7VveTzmyKVEfsZ0nBBPTpKknzw3YulYNECj9Fa1LykKvMfUdjPSwvW0Bk19rVQ0sC0lWCMxs0c
3XOJQZnlVjP3WF3JVkPfibPylZAHvhAoqKpPR/4TefOco/+ZwdmnikDBe6pJ3bJdHio8iig6xQKZ
/6lgrpW3P7VOirc57NIUDVm0hJfgEHbex/wrwjddzjer0y89Qa9NT0nFmAP2Ae5JA4di5ec6jB5w
4raTkof7oRTzU7SosIa3rrl4iRaocEFr1Y+RgTXGe1yJj6nedzz6Ep/YLD2AOMVTClymUk5jfINh
g/AdYdMdL3dEhUHOCyRDSndiKrl0UvxE6APAJfVPUXIDtMsjd9jKer8k6RDlMQcduP2hPnvFszJb
O4gU+zi9Crk3o5CpnhPkuvrmjSnCtgo9t0aCTXXVRn0tbOd1SGFPsjg3gBeonaTY71a6GANt0uEH
CfCvYZCTmFNAtB6m9plqPoh0zviENeBk+h5aDDqbr9Eag0QlibdXkzckRL9a81640H25WdrfsTwM
5cOZQ3Dfygb7NN/H3vkibCuphm8CWQ4wlrcMFpEp2GSftPsUXBfGc6p8IuI6wTjeG3aKbZ/K0lwN
KndmDtU16W386/OB2dShifu9F11LIQMrA4ZrVWs9AXEhqqUap+p272UltzmoXlfTDgYu3Nyc9kOh
LqjuQJHVTtVO+FX5v4GGoa0yFgdv3ZH1CJ3dnDc5V6UUP00W8ulmu8h4culfevUsSPBsoRBoilir
Q0Fa5+TXpTw0MvPDngJNAyCNcGVJ35kYeVEBV/DDVpl3zIsXSs6xIhsIIVSHh4ulsupxJXcNyN0o
SMs4WlVcQ4M348zoPtv6YSs0K6yXGUC2aoay0du0Oi1MJOw1prndDL070a+K9itbyF1NACcM0XgT
lOTslSV2f2fepjGZHNwrBGGRQm+tM8PZNhZ9N6MoUWGhoDEQI02Y3fuJk4AQnn08APDtuguX37mw
aqz8RhB7/D3d3rdmv+mM7MTA4t2M5mtD5tA61rSTSkLEpOFozj3c2KW38eruyXGbM7PMtWN/gYbE
QMcV0ruXvo0eXTXgg1BB0NicCnwMoBpqsstzd0HupPeO8o3jUH4XkoA8Y1L+zbSUHh9QKJzXvqBx
1KI+X1lLrvnkuO9RFd+V+SGcN3xBDKQuiZZuh9bx9fC3EOqrrpEYmhcVETFmqEGVCL/Z61kXt7T5
LMki3YFV/EsV+24B4W7lJx5iX9i/OU0ieYP5uhGdRTmmngrpbfPKea7zEfZHRtSWsc/Uo7X0WrV3
jfmKhiO/hmgRfkuCLKcyuTPY3HqSfDyME2uPmKCW9LIBSshc6J9WafwMJeAMs92Ysm03lDJXuNIH
T8vUnaJ9GZZzJXXtCA16L+0xUAXC7UHn+cfzNSNjgXwQ1KPeakoIFdcIUe7TD7tOPsnfRroQItlC
OkpO9mbiJtSIEVhFiVx7GZFpyU52xiOBcIDpFxKaIAtQQJWehyerVoBOzY+EsslC+kJgwCNFKV0h
hHRGvkT2rolUAm7Dszk2TxA1D8NwlaXxnCrNrjFOIweeOI4jAD3e7hKno+2iTWpsyCc/blf4evMg
NQpxMva2Cp4SmbikGe7U4RuZnl9SK5JKEiwwF0D8jPgvJtGSVcv1nLpQrOZ9E3UPyHqQVh2Ka3FM
w+QpaexdnccIGly4SDjAMGHUh7LqqD96ogZEhWs6H+x9PpB3r6Ms4c3MGrVHoQHOJbfQSOMWIjgh
EI4GjlOLkP7Q/1axEW8dYvrK1Nlzzqx0YlNKczoiB5GBEtkfMTLtFukq2DInYZ5Txi1f6qL8UW1d
uxmFhyDIMA9N1g81I1eUG3UbTdRY4mI4WfXQxtZYJ7H3rRPdcMbAmT86Bme7FJboWinYXdhZ+6gs
hSs3Fs/SbhFdF8Y6GxN8f3qJfseqe16zAqZ9hTQkUKGhbvUogRpSxPHr0KevjmoO/0YrqTqafqs6
oQ8xzmaaVtAIQu/aZYr7qWekDapzarWrwXO+m1B/6+wmcOoCmJUahAQaYJcMKV37SdkrNYWLkfcV
QyJrOR+J2JzMvHzHRt3ehWtaZyJqM8Lk3XCtes1VT0B9R6kJ67KsbrFpAaJHK7Zx5uRMAuAnAzNe
blPNjG0k4O1BSPvu2dIzsUjXiouYDcw9NT0sXN+YnIpZT2yeDJ2gSNss7xPK5cFsufWy+UgmYEm+
CS3jBJFhlaRAA4zhktnuUeJW8DMWPz+1twycouyQ9M6b3QMdyKJasqNy+xspzsYrEhJnrcf4msOm
R8GTctWSbwakVN5rPZckvOXTFlY+M41qPNludyP+4wvw2kPOvb2GGrjLnOgpSisYjDbmg7Z5NmfI
z3KMh7U3q7BZYjMiViDdT3lcbJo5xe9Rp2yvo7hakW6OZlpjV97bKR2fh4h5RKztZzQagUZiFVRy
9N+cZKE9B6km7OMwCnq9yQZOmfcvjRU/QadEgBPeoHi+Y4vHIx37Y2rugVd9akbuBkXEXdqA80P/
4u5zL3y1S6nuAEjR/uT/ehWuS9myYhEz7b9qT6+dgpImnvR2M3a02EIeezvh6NLIBnFgBNZX1VRy
f6pR96Uu2eSu0nI/jKO2HciUQa4vHojYl0cp+g2UtkfbqK+uQ07fGDX1pubpg6Nzdm5jtltgOR9N
WZ28mD/sJbkT1CD0ndjFWqVuEpVRTJtFR9Nhu6AkubFZZKnHTtpM/adUvbkiHY+Fq6JRWySs80S+
GLoITHZ0mRvLJXcBPePCeV++OuR+MmiF6BnRCbK6QDFZNziU54yTn23eNBurVJ+Sym9MVw0yMIWo
vEumehVsXFINceeU7a/RzeTSMNKHP4ZbLk8f46CX1S4mMekN43zOfE/TnecqHrwG4WKffImygXTg
DKaeb0Yxu0h47UIy9bIjRtCgM+nSCjP9J9TRYqgR583NIVu+PGn1aOzMQfOeNRH3Nb1vxFlT5u7g
fns1XQKVlhc5ft6VNuNhJvwXsns6svPYgKdGX37qRWg+FHNx1s91FegMq9XAEcSmUrbQBUEMlB5T
rrY1T6Sv8/72tpGQb7XcesviMP3qrYIwXY+12A6YND31MICftIDTryuwTZu+o1JiI3YkD7SjJGve
RF4fJt3aNGV20yxBSHcGzAupOy9CmN2mvvuzSxMukhUUQPvnZvTHjEstKcszaJkTje1ZyQC72R0p
kM13PdRXMk9BhICBtll9D13ss1DeJpCr+Jj/Uk2/w+pYBgMRAVujxRSOCANPMIwovP4z4vfvlfy9
V6PlyxpYuvRN9RGzb4IbdzQL/b/5DfsWgwHMeR3fXbZknEQwGIlzDyoHG42NYZfTsDzUgKmqqKCD
MXwrAtyDw13r+6M7/WlWsYPPic8X+EloMgOw27e0s4ZT3+jTzvDc3xTUQNLG73r934pShgBCP7I+
Wi1U0jiRn21mfo9th6M0OxOT0H1naZJfo8nDf0Vqi077UPSrkj6JeK0PS3eIRYFFwb8GZwZbABxC
vACS0f7U66tBJ4ZnnKyjQYpGMpeoyVu2Zkml3SZZQyIcy9+KIHCkB/yjsJYI3SJxxI26CyuwZjUi
6T97HFPnpmh0kjHMub6ljB+YGaceGUOe+zTDlRnN7A/JJ4pbRScWITmpqbRvzEGqQGs64E8hpUtu
2RzqDKlc2+x8Dov8ohDEzGp9AoKkfzktbDcDfwHNhcP6qFZdaie4UmgufzyHbDhSLz8pq66p6xDU
Dlhx7zTuuTXHrZj+pYT/xhWOzkHUp1KgHK1QJU5A9j3I/o5KRFghNfIdWYdn4dkb+F4TBnsDkXyR
QxyMev3lJiX1mpZa2T4OBasXVX4rtkpAiGzrOLDL6IbX8C0S5MNPc0SudChqds/wg2UeoSEOxfxl
pJO0+DCZWqZx915m9S7uhmqfW2SghJCbSNcA0UzI80Xpe+JWCh6EW4yBbpsb1WU0zULI3nihmX6q
iWSobjPPN48ELRYDGQjiEofD/GYUevcQRq3qq7jufBr6PZLJJ9A+kkiMcRP1ZGC2Jivv/HWg8IHp
fBz0Z617DhmkLZasISKoyTJ8R6RXJo67xnFvKuZtptNlpAIBklzj3XEsua9yDcIJs9al+melE1iD
ad1ilbshQ1bArYfOZazgTg7sq32X+3SOkxsgH9TVFoxRjnI6UuXbhWj0mrnRc2+VL3UCVwhfaYBM
k01NF+Ay9GVMiBbqdXzJK3XoLq1SfdFSLu7Ifcx2uBy/wGyytRtoiZl+duleqYpns3zlaFwPaXWO
SO5ZxVbi7dU03Hkm0DygetAImmOCJ8sc7b03ulsqzucFfz7l/WYoiGxRcUvSQg29WIPl5hZjhpKK
iww9BlfVmyR6L2YXXIgjCbKHrtVfurg+jgW4DMBfR5B6yKXbACnqSY5YSdVxZxPCrrjWZxdilwXZ
XTBYaMgtAyFgEUCjeyyZyNtTTX0z1VEwVFvF/lLd7IPTOEihJ3QY1pzsdcjk2WTJXb621bEADlJW
7hJ0D/VvQlOzK+mfLaDW2vDtqp+p55N8n4vPVr+zN4bcHOYHkBh8AvtogMLd7DrqYrNGBUIkR4ul
WMKg1QqMrizmxE+FnZiV3rohOKMYL1n12nPUFd4/07a2GV2ep4QoNfaDRAlDhwoxepV6X32tByqV
DxF/rgM8nMzqbdy9EL2psPfk0BjyU030mAeTf7h4zOti8dG4n2J+7iPyLHvmX33tT/EHkNrWEqBO
UFK51sptHnpDbNMEsPx1pKFUBzJZUutgVuKg8KyF7CiPbt58d5Nmw3KbS22ftRSI4tv07tZQQtFn
PIQSXyNpUhbUq7mE27JuiptlvOIvpgjeeIxn8pvlHOzuCS62200r2VxtT8N+AHWdHT3NVV6Ma8Uk
SY0QSgFC3jZ5o24yCdfwTFeq6nfZO17OthqC3Dj0uOoXrF+cfoSZssnbR045YLDvV+VTnewUpvEF
e4dK8GGG5W6avz31yoJmq4x00fuIgZwL642dn/lXeXuPEbrs/zDco8rclShmNJ4K8TUN9SQpSUxC
CkIwh6H0a0Y55FJF/fKPb0CJ4CZyBzTmCiMtZmZUWHy41fCoRpRnmO3Tn96mpGcjnGenIj8u0gO9
ZBHQ3KP+xjB6lbuMulm2mQPT0C6n39HwCUa+UywRatJ32IO1/CZLgnHRkIf4KUbeVU/Z1Mx5iXLh
V8SFQDe4NApkebQ2X8fsS+/dQ1JmPpiNjVzm2BiiJmMn7HNivS3JiCnraba/RMwM2V3ab0Z2ztGL
2W8uNuuZrxhlzIhD1eTRQUn1BpC+YiW75K9hpN/yurfxfsg+yuln5hDRKjBrzdZIDx1AYPs7UeyD
DdeaHbE2dBvdeI3NY2czP4hViExXjPYBs2HGp9kqA6owTpfYyL5TsfUExuvizWqeKHoCsgLWZZb7
Sa8yZ06plUlgMTgGQEUrBBi0P1rDbwZ3A7EXTlQR5PlTOGX7zn1zQbYihgjVG0KCdWqbB8/6rKO7
UWvPMHKtkvA8TMmy732tcBir/6oVuWZOuUvVdNs6a4MUcQPtG5i8cFO245NlUwfFE4dquQAVqr5/
Uhv90AI9i+1lHCv3BhU6+scnOprNFA+7nFhz6loBB7A69mZ7MIdy2BeiuUGGX1ucOE21vORLpPAX
hZM3GftYVhDNR27krT7R/zu/6dDsGDUqEyWhTLm3geUPTHJiTYJMd1GSMABZqpPAs6m52OlPmbgC
iCdzO18NZbetdfyE8eTzKkMrEj4pqBsJDyp2f5bRtybfXU5xIZ8iZx+56m6ovhlIHkz3oHOSZdRI
unXNEyz4yEvUb2f8wmJwM5xpw8QpEIv+S0RbM3ECLZw2CiW8Vnx6fDmRmQFT6YFAtVvNnQh6ZFLA
wxUe0bVkBnObWvJ94djVHAs8nEuGFkvv0s1IJAjREWtZs4cwCRYeAGaxyw+ZIocK+5/cunbTj5DZ
phqJlJUYmhKDlTYLwhFrTH1hmSGGa+s8WzlEicIvG7nJXTqoG6GJOIKIi2e+rY0e6ZRLUlAZMK7Y
REW5JrVpVesnvaUfeRtUiEMuYbgsR819JpE2AuEPpS+Mb5miMZlQZw5ciuqv7HZK9mnPp5HNWXnj
TSzafl/BUVem944IdZsQakClEZYbVkkh426sVo730ys/3vJ+s5Ou3pXSDSwshnP6PLD4Hq1XZ/TN
qVgZRnqVzZemF2S0WgHrnMbYjgzCweT56jhvpPNiRh3Q4yAW+wbdTZkHVRUxwvwatHeQY+eUUzbk
JIDzRA6Hp3ypA4sF7R4rD0P8CWRxMtk6M35joFi9vStHBhOkwIMBI2uyO8iSJZF7QN2xUZ2HFe1p
DlnzbxvW6RUr0BbVn9FsRcfa0DvHSaA2Lw0Tb2v8xXSbivcyd3wFHKorHuFMQCfjW8shpntZRjLr
VYIyZRBes3snR1W7MwFGFQiqm/NOi3kE4VOfu5sFBwAVmOSobN935XVKCF5szLVA02x2nw0bBlux
DqV6xH66Cq0Xm0w7yDn6Xxmjkih2unzPsueQ4NyWIVb746rvCkO2cPauRcHMqojCXQE6vKDJrlT5
YQzZlUAlOm8CkikPEKHl66TSedOcnWbYN9sdNJa21IoLfzt7wWccTKyA4Lxvh2kgsk0hi5xT/ibK
s2u8xbJYCRGU/bUHOaBFK7v5lPOrY7zk1lub/yBfMOMnbTl18drm4znKflOHJKTq025w8gxEX6DU
MZakx8PIDQ3WGMs/0UlWDetwfB1K1DtFTOZFyvO8ePONm2QtSCdo9BVG5bsBjw+t6SEDJm9Ge9QK
gEXWoINs4Sd8FlJHH643O6zbLCzOWXqtzN/ZIFO6wOJHrjMfCQCHdaTazES4mckSTAmNdkHdUVPU
QO4NAtjNgUP9UapvfXst7HPfXXrlt8gQ8P0zCUipxaV3XF/tv2YCf+sXd34hcdJkEmyygGLuvk5/
6e7WtjvtlvSeXOdkIgbN4uhpNzPpnCmQJAeuy82xeGWOJhE3Xt1fMZNssIahxDtTKGjpKXe2QAbL
vFmnxVOdHUb7uSdtdiAoDblylz2c+rVRDzrhlchRIKe/FdMXlP5AB3xR4X1F2dEcSyI5uooJZvhQ
mqcMz5eMDzJUbjXJsZ3Hd420Cug+dRa4SxPNVUVs2454MpLzviW8hTFp32f2B4VxsmqkO95FGOOa
UJdN3HibkaGETCuOvGOYFNuyQJxIphthiaUN8Z2CGdTsdm6jY+WofAdSgCaJDwxgkQlpW/lfJJ3H
cuNIFkW/KCMAJOyWFvQSSUmkNgiVDLz3+Po+mNlNdFdrSiSQ+d61BCqNWBFSBlkydaB8yTOPqSgC
o+zqfYA00TDIEz8N5MkS+TxiNA+w1qatxoZYMSL8OBoJPuiTumKHFJfp9oaZdtHi9Ad2XyIX5DOU
aO+uunzXLSAqc6PZZ6T9HANUsT5sSRaIv+ztYEs/ohw/KAvbRWFHrPbBgrTIij0w7NInCW0YV1w6
7CGMoCUmNAriaD4kOGbJsc6gfjf9hvsMlWRxJvqrZETrzMzVfIwqxlZi3faiAF6Ey7I516CspkN2
AbUrH16yKQmd5j+vlE/HqFet9layXU2fzOHEidNUwAkbsWSaw08bbDrHdwN/Tzo9WOLNsnZIc9B7
ks1BjtH0tIhsGNA3k/6MvWOT2icNgt2n1RF7OBT3sPBL14xorEXqzKvt6sUAaHQT5Elr3ipXymVY
PNrEWKaedzEr7RFT3qGk60aVm7Z09kZobhRt3VSfouTEJb3T6PgpAh2k4Rk9ig2036iTofa6/9Wh
o1OpsgOugE2g1W4gGC+S9iui9YSE0WzOAGqXWRivU11ZN2CsBqpDEyyJusWdYvc/pYeyY6QuNAnw
TxeIDCeTCH3Mj6ssJDdT6vmzz3SNmbTHXA4MvI4cfOOFU78Zcxw3+/OurEbPW+kVfcdTWH7T9qHT
+T5d0zRA0oDHU1fPg5nlr2jehDtl9tGzkquZAp+kXo0XhOddyzaKmWSzVu86UaA6Zlh2k/zax6rc
hZPpOiYJ8mrihrwDwdy5MDnv/egcQV3tmvMNp3aNpd6G2xKBvYVe4IgaavRWiCeHdC+QKEKUQQ72
WwJxaHCg5aKxF0pKtZ4YF1RQbSzaKBjBnF+rotrdSTceCa0V8eNVXZ7DHLtwJHc170mY6x+GbV4x
aVJPmb44KqOZU52gk9f4ms9ejfKyLOq5DY0LfsKXbssRn7l1TynRbehfQayIULJwfmWd7xtqmOiE
+2zmIt9OkOmLxGyy/00UBxIbvrF5CzFrLZ05qytdGN02zbimL038NFIUnQX9gwFxji2azwnVGblE
hKgZ2a4hjGfYj32Cg9rf9vig9VwnlzNFykTmkXnQNeLV5l3eQgu7xIMRkwrqEPsQLarIjTCK2p23
AuBLtE1CMD7/tplg6xcDDM1sRCAmHDS8H+DKYpqJKFkXzR83IwSNGF5yDc9DxekPS2l/IoPvUOVx
a42NAb2/LIqXCrNNvqWUxIsO7AKCTLVAXWsd9SqcyPlenY5+/YnIURnP6FEM+4tQmMD/q8kX6N9D
EiHbc03FCONacOqnHVrNMr4XQJzj1iHNL6jpuQRhQl5RtZekeXg1EbMz0bQBBWsop0iYz68Zx5d/
bTuSCN+J785T8gZOyk+KTm187bUNgsLedEP7WNeHAAGNxYkfLX17xflSG6+2g3DI/rLHBSMPNdgq
StRpPKILgdmbzD3ggkd2RPJKNxAFT3W8G7ur0v8ryzM1ncyDLIXOdyJwNTMD0DkSTj+Fis44vnby
lUcW2lTT7hS2t4xCc6UFlasawcCf/KMi3rbNPIrG0efQv2VyrwTojbcxG7BJqwa/O7aC2rhXzk4D
SiNfjum1+hDdTbZfMv1ugzNhfZDektSYidL2QF2Nf71xV523iYolkwGV877VQKN2Jqonx/nTdDfP
3UzeWNHpoiWLKrVoyeN68J+1di7S34ogtOBJpSgzMR1IOqIaIvy/yBLWoh98H4l+G1+9xFsrIWLR
/kUgVUxAO79kto3pgOav1CnTwkDiaeQ+m+ifHY5olBEFDEtHElmPtk7Kq85qq5YaZKfK9EhGElf1
OurRt6CbG7NliJI65aVJTqqByvVIwk/9jhjLGVAWfOVkhBN4YjZ0Oq20/DxG7iR2RsJ/O5eRcQPT
wA2P1xxo6VmO/gYNLzvp3ECH7CP7YYXqlYK8MjcRm6BbKyUpamsvuQXgBj2LWb6CZlDiT8taOs25
z7VVl35GxBKo0avtu6pyokEtLn4CComNwa3tH34tLXoV0YraLnz/Tvkp63OrnJV6ZST8X0Xrunix
ilMo6IQzP0Fp7OaBEyNHJyYAqk8VFyqcAXa+gKMgqwEFDigPuol2jOmI8B9gRrQXM3vlwoCPQagr
bXJBnJPHAP4LjXGQUK4tFUv06UzkhqjlvQwgTpkr7GmnU5QScWRqn+AQuCEmy0VGMs23dPFqqCtV
gzZwS/MigIOlt08t0jCdt9p8SnCDytgP+Bgon1CuGDLtCqEOySJsJf1RSx8+R99o722I5/4wKZ+T
cZ+aS4SKA1AudpuUWurZ18SynJwS55ZQjEU6JTPnjJFE2imOAGKqlTXnoFEKTR4HaJ+6SUzXIKlc
7BQiA+I9U47lHVMEeXl09EBm7EWmrgLScr2/Am60QAGPFNUxvzsbeTgruvfMx3RL3ceSHvhiXhFD
Go8eefGMkNNN3lHt/gnS7trxGKNoMrpnqq7xvVjY5+ajxlma49/kb4LslMEby5+INWUodrlir5Jq
Le0NvhovbBaAnyRavCrjLRh5tEl1weEJRv3Laz9UWCV+dAbzoLoPqEMbOoCjgDCTSxY+6cteAA/U
ySexgXCS5FMLfW0clQzA7j23C1wL+JHAdWj6lqjztGyhocye3TFlsTUHHAau7rkIOtRsXaHmByyq
wgep0tYnaQpRc229ixWbi2quk9mivY25PPLqFksKdNjhFlZ6Qt6Wk4eHAKDaqBI1zLmo6YCSqzjW
WEbcpv9reWrKU8fyGWMytGtCDsfvsRbcNiTG0aZZ+bQmtq7WMJmcajw7RLUG9aeeGCvgFwNLiTJy
TvFeciV8OBFFnHzix1TnvTS3hv7CLqzjXp22NtKRHmmascsNPhH1FKjuAJDKJm0ZHwHz0Vi4Bm3G
CRrnvnmJx38esqLaI+KyJeZncLZxOayCtFvyF0OAmL/Udr8qU+O1svuPCYCsiOjIsbHcoiPqGoDr
Dg6U5En+sIWYWa5tIn7Nhk4Zz5CuTcWJFSXbfmjX/pCsZJXtRwcMDG/NNx6cQ2IUJ4foEaM9YFvp
ix+KtJn76WsCFgufiInuGNvcGvRfh4rPeeZk6Sam2MWO5S3aKV3XabsJfO9eo5zSVGR7XORq5sA9
VW6KG1hJJDQ28yo0eREqwPfVsmtVAv3Md00av15Kj8l4DKiHRktD2wuMgHpLaGScdN+EuwXNjfpV
k3A/tlgDnL0GsF8YABC+uWmMDGbkw7K9Vcj5F3N622Z8sqx+D/G4yTJ1S+nrdYyenvJA8HWJQFpi
FPh9VDCy1C59PycT0FpNdrLvESSAvedXxatXsQ0n5lFERXNoPaCTf8xlBDRGKJzDGjmu4dmnzD2T
9tqvoU9MnH/LSf6yBhJgQictGxfvuWkkK1/5VNKfSbHXBuDiiA53EPc+pGm6nRD7TYeKt6m1kIRG
8VYRGF3M6B+1elu9OPjK98Tw6Fgm942yKkLvxaTrwVIM5JYWGtZ9r3L0aeVOs367qHjDH0ZkvbFj
8FlrjbKS/VOr1PUEbCZ6JIzwoDE7T5jSnkmarZa7hY6kR4FVSmR4M6L+GxOrO+mM1gqwo1MSAqWh
zvPL5s2kcioKjGuh21d7KD5q+t8GYlyyVjnV/rTqrHAps2Nfoz3R5bFE2OPgfYj7reH7LhblzVik
y4Fg9RJHqVJm51rGvwMcUtQwnPbkU7GbCvVqUBVCJVVZvobFNVXR04/kmHbZJQjaVYyoaDK/Artd
TuGnXpvHmE6OGMMBJvMtYaqYGKZdyjbitGxLTrf24nloVVxZTEvbc7YDmoqYlu6kr1h8Eqy86jEm
tjlU/NkJvWh1Y52Xs0EE4E9FKszuj3NwC/+3JID1LDs2s0SN/omwQ36dbvkDl9igbNVw2xrGsOnX
6DJQhAYL/JiLor/zdFnFLyJDE4TaZqFRqxgZlnJ22qutfas5vaQZq7UTeGQx8QIZ6gKCmAHPXyL6
JhaamBuduhUIPWzzw6JIWhpVIxRO2CYCVftHDPCunHt9KmsxEiTZAFNm2CrgtBvn7llL37pnfOfo
6rcYEw+kY72apMvbrMNZiR2UUOWBccgS5TEpt7YNwWA5G8KCloL2krArjsJEc8fv5xPyCu+iV4fR
cAcOuEwv3UzHR6xAVwwRcBqMSwzn0aPe8uGIcATXkeIqCowqAE5hP/TSewnSxMVOj1wXAFZtNnoL
C2R2Z2+WxpOQ4TiwnriyOl95N3KaN8GQYu9LlNc8ebdauhW9fB9RCChrnvSC3EqjXJdsZ4Eun1lm
3TQHjqvnVPOtLzNkt86Z7H0qFkG7e47iGCk9kTrrnoTCWAm3iQhOuoQaiViW4zJ4LxR9P6+lZnKS
2l1OoM1cFboGgeZ178b4DKdmFYLp6gBNXYgm/5j1NIB05BHMAQal17gS1T0RY8PCCPu1yVcXxcWq
Y2gla43cszc75N+ZhnGPC4Z/UIbeo/tMV10U4wAbQNcURC7HUr70uXwoOsADYpzt0HRuEnCSYHQQ
aNyr8lOjBLbgECQ7GbdtycTqE/hL6nxm3H0iUmXmnIIo3NghnelqXVBS5eK1ZgJ2TkkOS9GjKkLq
QVLGyL8b4THindmqxAt1bpooIOCwdaYJ7tAszY6egLQBSwieU2yhWrNuqmm5puDMtpyBP9AtaMZd
dgMNCWTRZnnx2pOxZRcCzTN/A4/gqSB46ony8ClLJjJmGVbhzlHpXbXZ7afS//D1+lIb7TGBrrAh
w/wyPVWFeVQ5buqQGYMM9ZBvdW6jFkq060GKSHA7qbK5BWCMuHe2RPfyqgRbLVAvLWmsNeo1nVqC
yCeYbgoOHRUWVJ5v1Dp8JjavVPrtkeTcB5SKmNWJrqezZ1WzgvdODiS9Xy31pwwH7dPBoIQE0DVU
6D7b3xRQdUNqLQxdX1jtS4Q5Mk/H0xhVe9MM3sIsPFYmZtq634KjQUYla7uFnxT4WOiLSLlB09at
Gi7H8CoJV/aqdNVigDfG7QStO1a8X32ztrFvef24tWiW4T57MTJvq1NCaeBmG7KnT9tkQ2sY0NBO
0VBbOMGqgwbJ4GdM+rv448dGj+/k8J5baS2IPuP0VzZqMKzrCddsRsZ14e+t7Fy10SIw6Wgv1H04
1WyPOnJQegcBMMJoR2r2P0ogTj0idSiq5q6r7XYqxVUvwU96o35ohiiWY5aBBOqhSqkl/wvcC1FC
EeJ+HLvvoim7ldApVMaE+tfGXbyZEoKFIaOBvuwCDQ/yZivTw1+Zd8Ue8FDdO5khbko8qq+1NV9s
BqA/2saTJQHJcpSnmnWSQkxU8sFuinD8yiS6GRb1Qn7XyuxJVYz3JE4uoVIhGSYHE5MYxGLfsvTl
eCsTmrGpbZNi1bbVk9yiczs6HTAgQ4ZTfDs0Dy20jvriZFL+LE8oFMTQztSPEFpiABUQQWztG0ii
JO90yrrAZM0JIYxGLcyqiTobNsv7Zwzld22brozES8LEVAXtfiSTlcIP+yOK4jMQHsHD2I+t8Okn
6pZevn1tirvtge56lhqvmz66jkUN7YNl0iJlmMIgy3tvmoIi3B9ZwunXKwXjvCSWtxMVbTwOzx0B
EUgEjJJxgnTl3ppwJgSf8+M7DpjSc3N2J6zmJN0hQlKTEXca/XaDtkqHynXGu1aUL5SJv9Yl+d/3
WB3YLtA8YF4ka/VG18uioGfNs/dGuR9pRxDmn6q5CmpYJ3B14zMV5bLL27uGnFc17rU6Msyug+Ev
nDiAce42xVajUYGhMSiXbc08OE2ExjCTvsRh5RZFvyYGt2DeG/9QuwPBfPV2eEvVk67vUwVNJ5Nb
jmhzks1honmiTqK16pjEj9wcB0twuPbxrYw2vUv5R1uhSa7e8urV68jufpCfjsED0XZySLQGYwgl
RMoyJNgNPQJ1sN3GbECyCDAs8x8n/UrCu8LLQIIldYBwieW1U4MLVNFJG7yjbOqPYTgkLKJGk2x1
NaNJqVwK4+LNBTL8Wob+CKxyPdTV1lIA37P+rjMItCFZbChyDPCMQKGKPjKxsr4WQ/SlcXwk+HqG
GKafUQz7/evgwDPC2ERzdSkmsWm4mcxUSJtx5sFOQuBta/OBGHU1dDzp46flb0btzTe/7PJgaOR1
VgTcgg55yfuUTXAcO3Vi0mL79bx8FTTWu0iqbUQx6wiK2VogHoHOP+do60y8p5VEsHjze+ofas0d
6KXSPe/e4vG3OK/TRBwMByQaswsdgRulz45TaO6JvSbyALUUJ9g4iUvKwqDi0+4Oguk40G6JeHj6
B/0aGeDWpIH+gnyEyyTFJG3x98C6Px/Y6lAw8/J1lV9jnz0qhBAqGhSlesZ58AS8Pvg1VH6hZFtb
xBSHtOZtIFW9wUhFDNEXIaF/g9PgCJM7lqY1P+TFQ2W9ocYImKzwPsbO/Bdz1y9a2fz1bGtWonAj
ZpKo8ZkMN6LpI9D4Ws9Nq5HuMVbLWTdBuvipI3Orj+rLiG6iqsTemaDsBO7YjunPVlDeY7XDPryY
xaVZepzi9NTk+k0AQgz0dwRAxX1XnposP9MncIy8btkyyo/iKcikLGOou5de+U04nbvuN8axnk7v
Oqh+a51IQ35tDH9Va4KPH+BzEeghK1R8qo1wpdYBGNL3XFDQ90x0ZkC1dlmldwnWSPgfnpZhp2AS
4u1bMWZtLIaXjkG/BdeJgC/HfNhbrCSOr3HBIgWaezz5OeGLZQwXguZumZTwlWC5tkmtDRELbROt
StU4VjmwOUPSCLzAY6tXNFUU2t7vHNRU2aZskCXwjoZ9dJC68iA96eHDX3c4LbSAEHbTOhDxse2x
AVgBES+Rv/UYZsucNx05FwHzvDXk386XMd3NqbJTABRyDcCviHsiknxwXHHHx/wYTEBMbYLnQjrb
kWMxPXIr+sid8tWr+JVKs30vLW4RWIUA9s2+o6E9F+G8ksjW23hGGW1rdtN5tTwbJBku6Ib6Hqb0
0Xoaw9l0H5yYbg6TNNg6zpdkQ8qTquNs6tPqajb2+yTkubdK323JIlrXcf/EzjArcDZ2lv36WQ3c
PIExCsZcyoww9PawC4QTXVTiu7ZqCZokh+IfJea0oFQs7eoUXxVn+Eh7/TqYc1hBJbeiqihPJQtX
aMO5GNIXr8H4GkjnvVUV58XKzDc9psctAgZJ476GRYbalwTxLdX+LQfp5oRTBwww4O3tvygezk2N
WaxJLBetJA7jYO/pePTQ40eWAtEfYrZ7Q9N6VGGhGgUgX+eJHw85vwwy7rTqrroYlj6kGQirYhBr
Ap9Rk7Q/R06qE4ebSEAX8qXT5s+6yc5+8tUDqDZjtB9IJeVYTKNoBK/3tqGNAxaWpBT0ujDJu+GQ
InIytpUOSGhT/6EgR2qo/BnRerPcLRzIOEfzd0URr2lG3KqFc6gr5ZqBjRVB//CcbFM7XzHNfarX
YHfNd0SXLuFa2L8HfgRjC/+7Ggig6r0/8p2/Q2U7Tukpw1vSsZXJ8q8YLiPPHVZDonH1bljPkeYG
BlFE6jSKt6Hb1T8IlMuEI5kC8p4C+TDT4UxQ94r+oqY4/gNPHG3dOU71PSEwo0QZXJVEk0bee1yH
bhjoyx4fhcVT0tBfMRKGTcTBIcDfmyEyIIkGqxVdPsQQEKgKMOAfOuWiwqL3BTB7u6z5OubAMBPW
CP1hPIxs2pzfHfSuXuAufovAftJcg4IP6daJebBh6YmmquU9zYEs1d9cSVaw6Fs9/S6Ndpt7zWfl
PIhX2LTNKYEGGmZexnunRpvdXV3TaIuGlvx4IFCD5PHI36eoBsNqwEAdXGKr3XRA3Q6tyTSHLktD
2ZEtz/HHyBE0zFnfFDIAOxerJqiQvPBtF8oJXL/sPEJR1UWOU1STVORF2Nsdbo7CWQq5CRH+0Inu
qqrx0sM/qQL9N598MXi7LFX24AVXsgYvFVFBBo6tuBiR/Bk77vmY0o7ZCAuPipDFh51K+wtMJ2pJ
/mZBczGUE1HaQLbOrwNcmkneTF7WiMidpoleIqzMcf7ouXgH7aC36cVXoLqldhjDAS+uBv0NMmw0
6zG9+8VV1GSNDM2ibOFs0SnZrbUPaMy2R881wPigCBJ/PAwARRHowDBay9GmoNUGb0sIzQOocJjw
GYiPXWsfrOZPHX4D1pe85y7NNhMa+zQn5iDwubOhJCi/bUR0VCS0cloDnat7/EEfWsiMp1s4jFlJ
krhiv7hWIUSIb+FNLmFx7GlQ8BuK3VCVu374qYNPj9SyXO9uNU+f0tQ3X6qbkj9vauecfggvgSiv
u49g/nHY+iJ8JVZqrKKJlcMnSd9RLn6GALQtlrFH0pjTrDsHCsKI1zWN6ypJYzYSEj/zVlSJktVn
Ep4E6Chi18OgYILRO2q/7lpASohPodFwiPhB9/pbZTsEOISojj4s/ytAKSna9xhbO42sUwwTjaKq
4sPU5u0Lf1qcEMzEo2oTx1f3fFOkYRi2tqbAclHxsSRM+kJOOBG8DVQwHy+jeXCttZJBHPCB8PqG
/Ie63HhEUmnK74AyQRXqWrWKhYcIOQGS0NBhTL3GCQD1CAkyhVcLlqOszo6gJbAct8nU73ucOSb8
Cy1vMBZHPI7//Ko++jlx8jopyUayK+3ggW3PJwC6Xk+2w9YSwu31YPUGO8Raeu8JE62hFG5DbpY/
IXirVRosaDMF3BgIbJhiAS6Gk8e3/4Su/DaCPmZDu5Pvelb68JrY3pvAnSjBqSwNu72uvokweyZq
u2oqb0mvwk4R3wXWWsw7rB8Qj5U+HA20IkRVETMVrvqiRTIejZsyAIjwQYKjyHidiGDB2k6ETM3A
gkuBmJ+6X/v6cDVB7gPY+LSLd70yy8/NUzLOUWlOeQ8ln42BwRdC0otBLUPC1OmcNGY77Nusn5QI
CO2PtB1wI342GbItYa2DzvUwfffFH0UIVX+H1EUyV2MYQr9Mfk6oHoEKfa6jCni1CFde7vbayyys
rZEyRi0G4aeT58shZaDHmRxeFIc6OCBn0uIYqriM2SUSVcfx+c5/1XT/dHMd2OHSAcbr1KdqCwRB
rJho4wKaYMjeiNMjHWmQsZ9kWqxKDblxHm+iNDz1RAcM0XvelWgSmKVtm7Q9kCCEyDqPqLP0k7fA
frVaDkN0hqhsSgRVDgDwQBS+jTqHJg0X1XAB6Bna3CAHhZQEjhcGCaU01qYOV2p+JMlXbZ51vkHk
Un5z9XgJS6IzGEvG76DfjC2KTV95w0l7ncrvDHm6UVLwLnDnxttxpPQK9XKnTlvBW2ITjHoNbd7N
gppUO1gXVfiipV9gKTLZKT4TNe2Kgu1sNCWa0REp3l7DwKr8humfx4cj5yCImOcThGmS8MhWeuh7
sWQHXevq3fBojgqujekG3m/WPbG1TGz1qn6ei2im9wiGqN506VO1AC7o+2vuZvVelmsvvBr9FU9G
V1+jadEILL3VG+YruuAgv7AxxPuOhTT9K/Mt9HZouxY9rAMwFBj1WNzT4D3qELiC2CD10I2vqeYE
cFvrCMQ0p9OThzXnJKnTSdH0zVC9kZznL+YOq6zz2CRAvzl0FG4y7AMFOr2qvuDbXCqZxo/Dju/f
zeQm/KvmnUMSVup/Bu749M3g0OpMf2W1b9JaSb6fEYgID/UyZW+I9a0Kx+Yzh0hlXaIedcx7inVU
R9kK+bQaxAtmGDdmLFLHaFvx08YGkcWT49JN44dPZHpCOkLRfTDOmRHuBcb4di5llzAkdXuNh099
/PbGXSfRdrtj+OYESI7pakB1nI7X2YYViF3knRIc/j19xMtmcNMJH/vC83dETk0O++41Dg+y/yI5
Q45X6XzkvJDF0ebwTcU1IWpTudDEuXCILQ53CnoNH7aT0Ktk1U+gCQPrDZ0+rXM00QFGCOEkCIdN
5SuCbQz/sEYk3uHYjzam+VrmSFa5yiYY+XpWXolFhrySSsx2pMlyOxA2k0Cqjwy/+VkZSUMi38ZE
JvhO/Q8qRXx2Ey3DxdXyf/E/VSifY95wtGocWwpbMy5XnqK9mI9wZJLNTe2uHobXubCA4k4aAuNu
B5lDck6/CuIPr10jprGmb70/lfphQvWlFQAu9Lz6Gy9SNkoL5gOs06BBQzRP1tOImtUi4lZxW9Zr
m17TcXQN7d1Qj2NxS5KzjkkwSlkHNmP6ixLfCd/T/qWozr5tkyCylyOjLiM+AY3TtbU/B0rmLIYU
bZeW+0zmG+q9c5RwzsMa51BUAtS6qwQiaX/a7g8p2EaCEttI7VJspHxVCCdnFUSy0LToJmtjJcv6
rav0tRlYxwGkRfZyP2tJeB7ylLIu07hk5F9ASX9U0lgS7/BJqCtOh/gw2nOkS/MyhCQZebw+VyIC
0aCuNA2jO0lmqPxhgvGDLYUQvPXHkvKjMeQYf4wBlpiWEfB1Ah30Uc1VzWsCADcxw6a8dnl8mLJ5
TnmVTo+v9GWI74LBOYyR+rLgBykdWchKpzcd0K8LSINV137fE112FNBF2fRoin+disMouuWYG+Pq
GXRftdiFczlWCStozBk0l6l7CBtvhErWRHHSmMWIWUXsPKwVq17V+bHLfzKUP85krqrgw0lKVvuP
blqMWnHO6fIjvYgIhxccQRYUtRIT8nDMuJyDyR0SWg/4vkbzPc12Q4AzOt1Fw72RD7MVFElh/UH2
0OqfdF0vfF63WPM3FAPi3SZUak93bqb/mv1TevoKgIxAKzpK5TFrvnyfDxcjV9jVJ80kF02c2gHy
x5VUXxYhebIvoU9JOdywbl8ClK0xXfVZ/vA1rpOQ2o95vRIY0RQQCKO5lXqx1mF/NfuSUx3mh+NB
zrBywoX+3TUTbcazH25rhMOy9p62/VlF2zC+SYKfc2BnxbiWSIAzvgkQs5UfI3MB6RAHnNosmuxn
SJks502O8TKX+xbiMZ03cMYa3WsWOpUaudY+oC1XtY9Lg88yz53lqL/SS7pK8RRp+bjXYnSLuBWs
5LdKi11QesdkqPexdhbiT5lrhngC2U7UfAOyYXk+/8TBwLTPkKT2czgzlL4ydogNOe1H/PsfpbPx
ClqmrZehQSzTbOxhl0hkTtEGHhBp/5vvPPqa/M2CM5zf1NGUpTZ0wGzOJpiz8TKEs1rzjKS1VENO
w57OFFz3TcHQQvBCzUlaoZBOzHRlhpfCbmna6fjNgu0UMbvo7WGkILZnQGOY3Aw0OajFjZyrg99s
JS09UYWm3MEUjjULg56TjMR0yR25UAfagxhfmzX0CmftrO9GRoGBdN008cuEgnYMv1SVhAsHAMhe
BnieHPHq47s0tPI0gB8V7WtBVh/gohTGMjfMNWGZWcxPQdhWhM56LlkRULwlkuR+OkAUrFq72s5j
Twq4OXFk61gCVHgSc/bUOBvD+GPoI0aK5uYkuXkBOfbE5kTRfqQaR9WCI4XFG6lSqCHNtW7HK31O
nSrVFS5rFxcslN5EWDdSMVrXR/q460qcyImi94ijuPVWnkBChIBTDy6qGiLuReHUKkeleWQgBUr0
Fqo7QZvgkHDMAKbUxr8eT55el2sRn3KLD0xikCbaChpcnagSwM/Z85N6ioPzMj+09NL2o/ZTlv2F
DG4EhozK4fCajjbxMXjVvJKvJxFrSxbLmqBDv78kPFq6Tx8HKo2QYBOOK9dT7T2ltUTwuqO/w2UL
KUCFKsGSuhhfNTJtm8xZVnxxZcqWpvhxvvZMa2t6zHPOPy0efqcIHAupTpJD8IXSIt9pQjgUZp64
qvEApyJNDc0vrXXL0qe4tc/gHXzpiINoQ1zsxQiaGfvVM2HzO1S57Z07S2a0VeXRDquE904IXPdP
yUuLqFTFCuAAeIsLJVKXOhmINASHcz2ezheTTtWQoXpkcFDpVy30/KNSS8Zhwlxe0CMxYPndBGQb
vdE7MJEh2kD1h8SjWrNZH5vrmeijH9uaiG+19V0X8waIriYIKZgJ/igK+clCpPEyFI55xmeGkM4I
dbhggeGLgZthI61GA20u8p5mQqIehVWPmrnz7nampNumnXO4siji9Oir/GSpMoSBC7xlK4cE5T/N
jmNTNkzQZP2Yylwai+VhI9Mwuviqhp6tFTZxcnkUvYBdQ8uHpfBmy7pDz7Ovb3VMi0/R6hmKlcEA
mhmi8hoKerLL5FyoJcHiBJPgaS2LF6LPD6oSuE6A+Mg3cXDEfxbFyemmthtzWaRa989OG1JghfTH
s10UHexAltT0S0N5ocfGkk0ZkE9SDosE6aITWcGG9AyU/ZLSx1ik5E819XgdnHHY4oVMr2Xdtgcq
gIOLSNWZfisYBaK6VM7MVDgtLPR/oskm9DN5sK/KJDyp5khqA0bjjJhlPqsssv0VAUnFrcwk35FB
G1KcecYrvzHhfzEBU/jInJl77fT+xRuG+ZKkqWiN7cNIFmOXw2hG7WR+g7Ra3cKydbDljkhqHfQg
bqG2OkhCLv4h3EdCIWY293P/HhmAsjwWEJD/T08rJFtoaRcf2FyCVeGbrZuzuW2r0FHOvm6hEh31
9BqIxobiqAuHK6EzTjIQgvjIDhg2GSOuyNZrSGdtnLoh78b2gw5lbWB9DHGOjaUuZLqRRu3dRKBQ
sEZeFVqT3CHwz1Fqi4IqxRHd2ndSsNLc0s2jHmiYnbos3lZSd15ikOD/KDuvJUmRbIt+EWY44IjX
0CK1rKwXrLIEWmu+/i6qxu5kkGkRNjPT0w/dVgTguDhn77UP56MdZoEnjjRN3bZNTdVI4pv+/zS5
ou3HPBuKUFtHJh7w9KXKxn8pOSchOR/zTmb5H5+uMP2CD9kYmdcVWK5SQitqQYk0S2Atlrq2zjI4
vOdv5vOlLEO3TamT0qcb/O/0UqocE4AsE/LEeZ8EzpL1A7PfhbCPz4+MjoIwhUYlzrCFPovCgFlb
OfkIE62PyqvaK65SJbvwVsT0Z3xI+uChcQ1TtchtYciy2p/eiVUPnd0gycDqmXYbo62qdWMK++hT
RNo1g6y2oWz/tKEq9sTsIhZGo8VsFfWUk6puvHDHX/0cW3CzliWJlFTF7OcMcaH6fUn8AdKUctMG
GoZtQF07ijLm1QBaeOVZvQFJompeg3iIN4z//NBljv9DCwNahOffs/bFK7D5OdLSTGmqmilOH0/q
JVrZJK21CrGu4qHpacaQhFKS3O52TyLA8JXFpnMdpVZ43WjT9jMC+ckjVFaprXVLI7GQUOE03lSR
wAo5mER1DCg668ENb41BRYOu1dHADnuQaF2GHKmlbHGo5nz3F4btF3fDjWhkuwhkgvzv9G6Acail
qkprVehsIBSty/FEZs2Fq8wScaYhZZnCsaaYJJ0Yl9k71Gu70ka8x0jIQyTcwQ0B3DdRjmJrbOz4
0huaRdX8vZqlaprUbOKZ2Ped3pMxgnnwjVggdS/Ye7a1PGhTqTgJKTDnQ3EFrp2Ps/MfekFpuTEt
eiP2G57UbBGa3ZMTx0e60PgP3M5k4UborDj0dhy9+h4E0U+36iGlJRwUcOq6976NxMF3wIosVA1V
nJKov0MRNw/nB55Qv7wvjRtSTdU0TWf2FA2fLMhAERao2gwWn0OfL/k1VNpxBOSzkvlUCFN+hZp6
tFK5EA6uNM5VtGQW7gARU/vugRALaDdZIEklbhKjR37WPihY7NzM3wTtU928Zrq76aCeBy2Gb4/q
df0zdI6mgzILJMeUHeVfEYocUf0s2ERY1rosjrZxDSkT2dX3cmCdUYujUtIhNdBkooU0kabkL26/
yzTKx3m1bzmCS5pWbePQhYfE0x9ofD57tJ/TwDaOgSuzrTVE+Vq1k99Ebf+MphZRbzdPrfR/elkx
CWJWWfbmlx4+OFZZwnXLlHMVrqPQbm4jqqcCrxdRc+ywwVVYNKljUV7rOaYpkNhXIzkOlt9sQxzX
MYEYcTQROvqVXXVXxXQMj0LzF2FiFC2pAffda4Pxtwt7IAF+uku97Nrs2Ur5NlpFpLFBrd0Xavyb
c8OuD5ULYVpfzoIfZx3tdEzrmRaTzTlFRnSRDWAu7UBPsmfC07kO7OKebRQ8ie4hAuCi6zYUIsPA
eJHS7rwwDL+YMU7mv+mff1hTByMYhs4EQkbVxF9qS/phy4n1jmhtQ1EB587GfQiX56/KvoA/drYq
2cy4FhlX/Jf9z+llaePajQ1hl/FDZTYBwQUZlrgOwF18z+l1TUkhQHRsBwrE2/xbVlU/O9d6JDPw
uYxSZe0r7m3GGXCRSerTHXWiPHfvoexNEkyVwoCOAF4xtyI1nojBXseqHa+bKqGCk23HGOGq3tIY
iLUHraM1rI5Qz9UHB08ZA2gonti4IY6d+CHXpCLSLFmNGPZhKDA2BRSAeglqe5HYxxxYKnDbpWUU
YIgOvq5vXUlHGj9NLuqHsPitk2VPDSgMd3mNGMehDh/fldYGm0lI2U3WRJS/kh9CuYqm6WB+y6hN
W94eAs6Va5d8xcFukOg3hHKNpxk+JTRojrxpgrSjJeER0YVDMyYNIThNkm4TXMDQrHj4d2ZKUW/0
cJay8W+leYiacan2LolIQPj1+iZwKj7A7loDxaZSNIzH4FXxhm9a6u3cqNtkFd08whDJj30IWtJd
vamd4Lo/+YP47WLKsI0fDKyBG4486qJzxHtXy6sq9q+aNnp0anwTqmE8II9Zjz0YaYh6lGdkB4Le
8B6VIXoxx6MS7monUpZuOv7xa+V7JH+Jbu8nrw412SoZriai01hf1c2ACof7AdKsc7AtkQQGWrkz
1fBORsV3R6dC77hYGqm+uNVV6e6z/oWDt+RZ6s94LW/SMOJ4H2A2H5QXzV2HykuYyJtOs2hgma+5
C/QL0wFRb339bcSKNLWKJAzGNkfTXIzyQVLyCmO5K8N22xvhTjDvVW61CwgBz0jJNAl+UDae0byU
EFOQrw9eD80mfiL7FDkXSBsIJsrNQLXWB15VoSpyc5P6G60E3HZu/CNK7UVAvW10D0pz75fXo/VH
i59cQXYxhRizS1ggzJ2JTd2jA+ZRJEaZtjcC46YLim+p3iwLNgCmeWM5dJNH0mwWo/dH0nqvVX60
8iybflXC5gDwOvlA0SPpMCZA2I5sguhWWHSm4sHF++ztsxJkQKVgbHwVqrF1q19h8o1nBsuk2wjx
PUWGr1GjpMD8IIv0vhnEdUwqgj9VVxC6ewAKGvNJon8nroR+6SKjX90Y2tZzHhJ8SWABaTCpx1DI
dT+5VQBeOMIlxBa3PofrXphLEp33vjTvqqlIr1y31KIb600xfwVNsAF3s+7MddU5C0gyK9GoK1/T
l2MDiMrjABjH1e9sfCNwe9l4T+VwXTHXoKlZlBwWp3JhJ+UbGzlK2jdS0qJM2VrQanMNCvEIeG3T
e5zM2B2wvNgZb8xoCsDtF531I+Gs5sfm0ohpi0Ah7PtfhDa/ehyiA08yeQA7TqIbHdy97Xdrd2Ag
9URkl8gOVe/BVTl9os5aD4hisKXJbYHA33STb4ocblyafyGBCG1DQX4IVv2AR6KgDsqGCEsccRKK
lv82wmpnhGDdgxbO4UDWQuygiarsjWY0N6Fv/k7H9mo6CIfDtWyrnax9HCr5cygwgiT0kzqU4T3d
wwoD3BD9BmaOvdxDoQ9OuOvIcK9y+b3LQzybJmE3vNtQQP9p6FhZzaOLowD5dP80BPDTKGBJw3pp
YXoJVlR7TI7QjP1V2mH+i0wEDnHhXNiRfrmK/f9yItTZXopoizJrLJIhNRUpOp2Nob50IvziEkRy
aAI5jG7ZHHBPV6xRIX168ElMLPFor7MRk2vjNcnj+ZXxi621o3E00mxb1zUge6dXSVJ3tEibnY64
dNHdzoGYQnWNTSjbU6Csu//9cjZ7T/JDdV3g/z69HMUlW/dt9iEgZraDKram42U07rWtqlGOPX+x
L87UxK5q1OQsFn5qwKcXg2LYq4XOsQHYMiJaitZYIhEV90/nr/PVM/xwnfnGOqzbqpEVZQJFCZP7
jphxTFSQvkoiEpdZkzUX9lBExs73Mh/vy5kdITOtG8u0mCAIBVYwm/0jAd7WszOxcC8MjwuP0NFP
H2FkJWYaKtxapCP5ZQ8Foo5wec7x+aWj5KVLzTaGfYfCCVacibjXR7Cb88nXgGpyQXzZ+fd16Uqz
QYgNCN5nxfNLvPsQvnz/TMjP+UtcGhKzoZfFXYMJkNMO5zz9OhzqmuwZMmZaO0uuRUib+fz1/pYx
ZvvbD2MC3NnpizIVOpOtsKxVblTlXZimCIx1Q9aw9FoNTEEHER/2v/4nUtSqP9ixB37HMWNyLs//
Ek39PHHZKrmmjsZ0ohkcOE9/Cg2a0AAzbEH0wcZljqBLo73qy0fTso9isIA7yh0pij/r2AcFMryY
3r0Tw0uFAbuQirjh/LcyvIlQ1e5yAt91TdLxRH5EbPxd19QwHO2HPGAxGpB9Gcawsx1623pp0cQu
3isor1GVXfcQN7wGxqVhwWE01lUeXDlevk6VScKSsCWsfwY+oByv2fqYVYB7LpV0vA0ABrZIGnUF
laFAwcAe98kHbVB2/L3saClhfvbY5pTVQ50Nz137rW7oPiWu+Z4SPNKVxX40gx2qNkazhhV/7IOf
Ph58ngQcM59aWLwD1fiiByEnZMzP8R2CkK02TjIn6y7N69ukvunFb1DWUxr7npA6KlbdvqkEUjTO
xWKINpYJeCaMTdqiBhCrm1brHxHLvFYVrcfR2YbDgKoYJmUNTdMyw7VaRb9IqvSXbcuHzL5iy5Hz
JgmsHWkFK+jukMfYu+ABd2m7VOVvF3ZwTIFco1bdYh8G7h0iXNFwIVkq9Z4KHxniMqJV63QTFS9+
Yb278NZ1MhNNf2I/oaBwd7lQvhsi3OGve/KLEVMjcBEUbMCKr8opKvTdMry3aXereteZch2ToOHW
ZGhFJjjgeG1is8eGtTGj6BFykB1uGkLEEhOCLU8CXFHn/1TtLbF/O6xzV+SpLsiHXirZ6xhGP9nX
7mntZ0pxpBLgosFwK3WnpcG9QiMkt9o10Iead91Uvwc4IZ1BE5HWX2k9C9HvRvJTK9YOjT1h631L
0HrpKaWM/NmrybHEchKRSmrSU2NT4rBFbKxh33NoQZePdkrLvxEmdQT6uXVq4qMTmmPKt/PfHIPu
05Jw+s3N5hsKEFk0iilsroNxKNKrLAsrWpbdtms5l2b4msuKNpKuPQapdsAWhOJzIB7wlo5YOrxA
vhPRtzxXbxJk62ZKT3IAT+8o/rcaEwNS1nVadZDzCkjD6tqqxj8G1csg/9HHjw2nTB+qaCx+kBCD
pJGMH3LYRIgMJ/lpguAtcO9ljrcN9KdUJWoFmRb8+myJ+mmn+O3Kw5JigD7BUXYIynjPmXipjNWD
mZnrgt9GUuhRFRggjOynr04Bt/7wEuXuDx3cpp/GLUIsDTZE6d/q2fgLiRhdeBW5WmjUkmcCyiIb
bWI21AE5ysBhyj7iiYtAxfxJcJENY8jXEmxrA+u+ZW1B2R9Eku1VxCpdIbZGfB9CiweMvKaCsx7p
AfdtghQB/KXDEcd/bQCTSkHqBAF3VIHSFvNbiz4nbTeSFksF09Ytslsq1Mski67KOFkFubLOM+3B
9dAUhPFVy24BehFIDYIIM5iaGjAXrYx88i04fGfVUmGWIkB0V0YWH3izpvCKegKKA8SFl04Xd6br
fvfKn2n/rHu/p4jHcvDum0i/lTXYNv4FbuyNMgjIqDghhaF5a9Cyxg24UdPDdiCVC1XHadz9d1mi
jSEpNgrd0VVqt0IXs6W2Voy2s51QgK0bujvOhjp6NrTAnuPsjbZU3qO0aN+bihpFXY7qy/nv4ouV
SENrbKjkqKusRLOql9bWbUvFn7NZ/ob5Y8LgX1jtTu9PUiu2NV3V6b5Z9nSzs02LX9geklobanLY
5LekA2DQkZNd1TNUUpK1+F4UOvk/YV8hwczz/73ZYrNzp0Vr6brEWzXbCgb4Fb0wb/AK7vJ9dCyW
mAP25sJduEdl5V7YN4kvZhnNUdFigjUVEJpnz1Mnux2qm9DWrI7NGifE7bgLx5WzxKZIGWHBBnuD
4PpS9e7zftc+uezsIatiyjBIck5CbjGiZqdMlaBxJDtnogAk77z4aHN+5IjP9UJaZBaOOuh30iA8
6nQTY2r5EBBcLNYkmq3J7IGts4jW48og+GzhHYxV+tKtsl/195yAxAvV2i+GLZBjh+fLfZuOOb2G
jyVSO9IJA4hHDC5PA2gtvt/zd/fFe/x4AWv2Hs226oJBcnoN4tcAIYx37QZv5y/x93h68uUL8gbU
qe9mGbpODNDpTRiC9lY0cnIwevdbaoG7qsLq19A0e8/p105cbiydMQQgt6qTTVL5JLAAssT1Ty7p
NVtEmNaIH+nU1X3+SBLiSw+85PyPnO2amZ6EMGzarsIyaFfSYjr9kXrD7DB4nBDRq1Rs4Ay9J2V6
0A6qpRa/TN1ztrLHmSpLW4KM4RxexXn0fP5XnA7vTz9iftAffHp+QmdLRC0x23KBycVi/4Lp3gHX
c/F3a6vzVzwdYP+u6KhMGSaQTf6aBv+HAdYPmia0DK9FqpLXw0asFhfOI6efz3+uICyTxiAnY9We
nRsTxaV/kBG7HgcgDwtbtt8RBVBBI1t+MSJtOeQjyVLtKLtv5+/ty3fqfLj0bLboEWbpihgRWjSg
L90Ep76utTulo5DtqWukIasBPRGZA7r/68K1pw9nNuipNkiT4wbP93OzOQoyGvm8SkUVwW9DDuKQ
yDSkpmq0P6HX2WhRk+LYdBS2y06Lj5ZGe7zAxf806p55ff7n/J2k5j9HQzjC6zSImddmE0niKUpn
2hGZnSO6cTNYKzm2K+CMHkYNyzxIzd0RxbJHOngbl2BLabYhCLwbqvfALxAC1rd9UW0a+moiB8zI
SUW33FUJD6Z2xdb1M1z+N0CwNlF6cH13YybgTYJlX3nAyBHjuuaVnfe4jcPV6I+vVWtsnABduVSO
jlKtFTGA+PkVBveZQuM90DihDnuHfEVVd24GyH4JdekRIBnYgXWgg79rlUWYlhtf/0MQ79KtnWNN
XBun7aUvxYaWW5gBlCnAeOlRQIOhRqa/KQPo8SEx7cWVWSKMDpJDVDZXFrRfszeguYjXQAMtKeE6
Us+rG+vx/Jv49IkzKlSTuZAeOUqV+Uak06Kg6THPr0rdEnutq9qVKuHYFkGZHRrBIRXB9qU17HSW
//sNgln5/7c/X61tL2tMuyJ1FywZDec6v7JqgigilcrH+dv74kqWSrFyquqxUmuz+SS2EI7pdYiF
o0kwNOdUlPfsl3DolKnd+xdmr9Payt/7ssgsYQVRQfFY89lrSMzQdqPCWjWejHGZ4jpkRYHoSNqd
W9QXZrLP96ZLW5ooWQyJ4sia/vmHubLNSheRUcUS0UftlQ4keJOrxCl0Ldas84/x85rJbUlOaVI3
dJMEyNm1tNoCyR4W6hq7E3lY/U/xTWwQn2+BtCzJvNlhxSXHKdkSqagcNJDxC/Xh/G+YdYp5uoYq
NIl6gFWRCWxeSDJKtwFc4Yxr3Ehg0WjOrtQ96ctL+zjssgsP94ur8RYZNaotwRGa2ux8oEUmRPyc
HTrROAftxTrWx+YndI81eIDr5PXCvX16lyxFUkNeReFZtYQ6faYf3mVTF30XxbxLEBbtLQHhGrjh
3r8tdFKn1WIstm1IQ7wTAj1nxpLPUkIwpqx7SoWOQMFbB+ZtNCn84YBcKkt+GtdSGmimePGOgZJG
nz0L4qoqaghsc7n0g2bnD0aQgY6y8QIUspcXBtvpyYUKPN3Y6ftBq2U5rNLzFTqyyjwqO50cFS17
asMEc7DsW4+BNg4jbKzauw3RjNwI/Fy0RGOX6Mrz72OaFj4sT//5CZYNexsMNnX609cRDrZijqyR
67HcK8RnhGmyqQPsYpWydvA0KZZz4aZn8/CnK86OSzbGMMVrpbYOwuq6LN9I2EEikmL3R74CWvf8
/V26mnZ6f3TbXC/v5HSGcNBUhwSc5VP2WbY0M3FhUpwN7b93ZnLYneqtKlvv2a4HLUJdlSVZHHFB
Giq9bovyje6UFx7gfIr6dx1mQaGaNIscdT5IFT0urbTV1iDnnsqV2KBK38R7ONrr8BFaA22IJXE0
m/DIQgBrY3v+kc7OZf+G7d/ToDBUVUf5efpMIan0ilR77NuLcUN4wVIj8Qu02AKGD+7HFd6ICgfb
iq/oW3BrXXjKX73Rj1efvVErcvCmjYh4tRo8py0OHbln2hCuUoowuuqtz9/tbEb4+7A/Xm72jSqJ
rKssn4j9pquALB20bVgrD22NvmAoMnHpODT9/P9+kDabdf6aVjnWOw5t8zlBdqUyuLCDVvDiN/W+
2rZHLP5bYjzuvVVzYSiJ6VWdu9psyFp2HmrOwAnRtBN5q1HieO6xBO2cIHPQ++s2fsA6XhcU5Za6
k/NPUa/cFXop788/5tN56N9ts0Gb1gYpbEfMHnPflUlWjvgEOw7CKqy6JF9hW65yexnGwwYb8IVb
P/1Y/3NBvh7LZMZHCzobxD4UsNxKU3vV+JZ9KASaQlPP3wwIy+fvTEzPcP6MQZdYLHo0akxrdmup
OlhJa9SUToJmwvITmrTJRhjfaSBdxPLE4VJrjTaJNp0605aYCqmwp+ZMujasiReRNfaSRdq7sPJ/
9QjQdE4/iTYwfz/9jpHm24XhTWACjUZKVlbYx+Lawm+DsPz8Qzj9iv49bU6iDtOFTTFl/nqFJ/Bu
FC09Z3hFzyZCvRxoEu6N2ALtgMnRsS4cvL64ojRAuFMZdKjNabOyQp2Bs3QQPa1y85ek1F5GGr60
dyc4nr+zL96uRBCrSwNNN5Wq2TiSeuUEjsOB1m78O9VIr8Pcv3Arsx3a36fHIJVsSSlz2uh8Zy/K
1nKLAzuRM0uIKKD4F+3CWGR7sRx/p9vx7vwd6afbkv9czmFTItGp21j6Ty8XK4GojIT45760y0fN
Z1vQur1ylZkegA1XOrdu4dQUGzMQWoGCgmvkvEjQoavdRwW6VXaT5LIUtUVfIMTKmPXDRgnbGiao
PWJxKodta+gFZm0Co/0oxCmu2N1t6ms4I22jOlZd2+1gmxBeUFsKWZ4cR/V8skNYWE/ovcMtBBr5
PceIeJVVxe+qMEmkYOu0Z4Ye8NYn8YWJ+e9R7eNnjH7FRLNmmAgXpY60/vSpdCHZzV6hOGsomOBl
nYMSMHJhK63iLnkwUvV+jPptNDRL9o/bjFiLsaiOroWRDzdxKzJMRpMKEPg/XtIcfKSBi4QC3aEY
goNrmscc6jT4kyVbpIXT63T7wCQkWDwI30aOxjq0P/+m55PudEs2VRLH4EVTbppt/uyCopw+eUny
kJCyEpRvaMFob3FbPgTi1TAvna4+jWRmWtXgjCHZOghbn29dZOE3tZUOwLYOFPjW1RZ//696bWzK
rX2jXJh551PA/GKzcex748go9911O2XJlO6uEyATJsY8QL3zT3I+lf67lEN5Qaf09GmO90kddRqN
wdFHV7gallbyWOuXjgt/Z8nTIYh5YvLZODw6zjrT3uHD2anHLDo5inh6SyAWO4SJW3dv/D0ZGlfB
rX5heFy83mx3ILyqzup4eltcz/gxXHtrZQlGbxnurN8B+7vzD3E+70jWh4+3N/vCMKCKCH2/sja2
YKOvg63caqvwcEnU9bfhde4xTuPmw2NsKm2wSo3r1EwwRmHuU9/D0d2jse8XmYYdtiiuYyLUDaDZ
afNGCf0wEkTPSr0txxzG3qUPcVYwBcEwu/XZUGU2dfO++HvrwS45wNtcRHtjk9xWF9Z8ffqmz938
NCd8vHnXwSRc8U7bja4v5b5cURwiTodctMVwTfs8XqGfvBs2VBs29nt+owaL8litQGqtvCcY5Xvz
1dtoN+dfvT5tgs79rGlsfPhZquFngTFNDOqhv0OBsZEbfsjG+w18aMWUGC6ewKavSQfbxgux5Dx3
6J6iFW6BZbdsFhxab/otxpcLQ/KLGRL0joWsB6elydR/+rPaRnQQhoEPyGgy9pPO563c4bFR3gYd
bHvXrc8/h08b8vkqM/vkgmZokUmbYk1mLSiTsAMAv4SiJHOcHF39jbw+iMbmILU/hNgaL7lpWOkC
1GC1g3PaPV74Oaef5FSJOq3WzEbL0HkjpwDaYHLRrqIH4xAcS2f7rl+NO+2tH5ZIeLoV9NcDWCae
0KWj5ukM/vfyHAam6c5gA01z9fTxWymEbNubinEkTas5YSzgaP/m+ZCpe+FWT1/132sh9ORx0XFk
s/731PthBMZjohEUR12iMzuO8DX+YR5OtOnywv1dhSUmThdWGQTkUNu6XhMS0qNgLF3LKsm+qXh1
vevSAkDYJOMDCyCq4BJrPkGb53/o6VIz/U7doTSlOqamU7WbHxDdMfFGG+Mzynjbv4+xf+9TdcLm
gpS+sIDOFoB/10L3ygaasjIXnW08y9GI8UMS3YXveynaBe0qcXTWiLfXJTR+PonNpS9uGuD/nQim
S1JUAAdBNUrSFpyflsyybBO/wcE/1ghRFN2KCZXpw0vf2bRUfrqMMVmwqF8Y6vzOTFnUXhhggan+
LqTxY7sbt+BztvjkH8WFHfVX90QcwTS28Onp2uwx5n7ZN5jhgYwrifVATqh5qJOL7d7PA5izjsXj
02zJDc11CHYQEPrQ0PgaB5v8G40QLEFM1qFVnGJr1mhD6CCh0tIBHb+eH5OzM+7fgaLqSBI459IV
+HRk6GPbbtuIumlux/T5rODdIaV4qSfCX3aZSy5fTvoM8NGbxOhQ4Uv06oWnkFPCDp5ULHIe4ji8
dMCdV8qmb4XjH4dbjcoC/5k9+F7qMrDakLauh/6rqSpjg4VhXGteqZPBRbYWKYX9Us9q/aHRNB1Z
pB5skL399n21vB7G2NxYUoHNFUQJLgtPO4yj1myjLh4BD4VN91gl9XjhvPdp0qUIPbktcQgz7emf
CvKjk5pNC2oJ3/dBchgQDjSo8NiPzo5QhVUAXE8bhgvzyqfhM8mEdCEoyTOtCDnbfSVtOxZ03K1V
ZkbKDr2QfVd5cXVQszS8CqjNkGkvsl2WK/oFBc20uTn5FmdXnu3Hhk4dQ+n3iFXNzvw9lqK+yoys
QL04YL7vMekuytj2LxzojK8vy3hFY8ISM5em66Ntd1bsQLQq4YtBwKkreCGIiUyQN02Z7oO4ta+8
3IZoPxK7MGL3ucqN2L7DK1uv4ArJ75kik9cWx/DRLALxI7f6FhhTWNJkJOhKtStKsvmYvGWiopkE
7BX2H54FrYVeqnXolNRqiaJSXesFeekLNe7FEtCZv0uHsjrUAw4A2ZAZAt5Pe4pV4JENvd3EiMgO
Nkl1sU3c0R1Y6Ds6ntljqkg33Jkdq0MTB/3OAqu3mXyHv/FfQewGmQp5/vy3/2mNnvVVZ9+YQmq8
Z5eUED0JXEcZC1jHZHtGJYI/VUGy8z9dzmF8GtQhWSRYATm+zi7XRJiBjSYHW6lKKHQBUl5OxjHc
akXHY5a3evg/roKfLjmtJR92BphMMlvvQmclfHd8TyYZsu9b72S2Vo+hEdmLvMe2qlW1sQ17cski
gaNdT4uOH9Zy5G9R5Z5/CLNv9d8voiTExhQGlJwvKALaIennRMsqygStdLTnqLNvaff+9IT3s+/M
m8nkev6as33Hf66JxJUuIXKV+efixrlllsHgrjoqadKP8cuBrI6tC5cRs89yfp25aEmDWM4WmMJd
tbYPUUJ7Y+q7wlxxbqylRWzzAs95vcTyc1Fcd+nSs7FVdGXpy4GasNHlHtgz2umbMAzL14Ik9mst
88uHvKKQe/7Bzooi9FOmIU07B74yEk1rXqps81HCJLIR5YupUlmEAKbCcoDergcBgtwIxqNCgQtS
qWIcBlONQQ/7ns9hQHowSetMXHgJXz0IKpqseBo1eTHfYzZDqsaqGygrdZBEICg/YxX1reddRUFx
HE3j+/knMNsf/X0AHy83/fMPH5gQtG4MlcvloAdfqH0oSxJEswvL6nw3++8ydNQdiV8FhMHsMOc7
Q1dYMnBWGALX0QMI41X2W94ke/9ovzbH/00y+e+1sieaFheoF8hDT+/K6AtjaAM6OSgbu+uUcJtn
2cXdUcffvGSt6R8A4RoP5x+lZX/1nerTrpYuCrovYzZbKYMdokP3lVUcyn3jkpXW6ldmv4qUFwYa
kLhFqN9rDfHWpN0ZJLzhilT0fDE6ixAJcBAThEL+C1lphdgx8+0rpFqjDoynoL33qmgvqrZ3c2hy
w9Ip935Q7TRS5dISwte7KlAZDe9O9MeG4yzSZEsqL4GmhJKAXhrcRek55MdBA9J2mEv1ZO/BctKv
eqi/fbCR6U1Gxhv8y4q/t+2+xUaQkrdWp+rG40+qbKK09XelvjGqeFW3bM9KfVFiN5bVLVyFjR68
u+QK/OVOI0aZYHn0CNZBox7iYV/3GCcImUlJj5XqZgqmyicgEVyrKSynYDLNZLPsfGPDfZEC0N9Z
PkE676VLoEifrtoSZEFzNwAeII6VSJl7e7jS22aVjjRh+ZfiKfINfG6I9ybLjwKQGjXuvPcPFp7d
jiz2roLHOeWfuG8dTH5axDQXFglJtu4eLVaRHXRJORmw1fiIIbyEVJB4b3nvrIvisbBuKyIQg+6P
SXJNBohXd7/bSY6XGjO8bzyHhvWQQWzuTH3X6PahT6+hjfv6eEMiGhuH91AjDhoVYJo5RzUMcS0v
vZBx0XCAja81zN/9vdJbu7x5sQkw8CRCenVHJGDS2GtLQG619mQIlBV17FyS54xp2YfmOZKatPLM
oyJJicYA4esre1wNeMl08ct3SI4avbuUUKCsefZTb0HhYiGLgTRwuJjUY2kZ3PvF96gEgGzdZMpR
RLvG/25ArbQyfTHY36saJBnEmkpaD376kA8oC/0UmoK7z6vbPC+feSOThzZep/Z959RH29mUPHGb
Rbg271zYuA4dKOvK+Y3QC7cG5F1/3YSYckktcVVuFgbUCBW8fzAwUOSvAnTmaBD2VAPWZqFHNqCi
p/TIwX4INcj0w60DiKPqlbVtPtfRK1oOAutD4Lx5cchN8OpdX6w9op2arCcQXonkQgoC/Hresekf
GxUCQOXtzYB9YAd3Wi/WcMr/4PpcJuZDbG4Nkg76Ehq1YCFUgCvHb5q1N7SVzZEJjISgDEEQYzwg
ku75XsJbNoiMt0WiPxILrXp/7Ggj/Xqpt/rCqh6c8W2E2SKQAZOtZ6srVd2nFWg9+Us3fslk3NOX
Jk1kT9zUAqbgIoAqLbxsbXfuN6eqVgYnpBBXhNHtvUZeZzUw1JI5AKu+eaxiWj5407tyj6MpcCMU
xLiYkXggRd7Y3tZhbVNd5pTXtvaxOfPFiNs8/VVL7OjerhzWnrtVIV77YX+bZUCC75A/AmGNFulk
DHcSgJEgdPOnvnhM4nbZa29NQoMKxMEg3NuSfKCUjDbJaJUAhoma8HAfy+jHqN4ZBAK7OplFzTcw
AJG1qbof6gAz/1a0ZH+AdhhWJUFhWQ5Qt3qyKHAU6beM/Y6g/6LQOEhAdIA+d2+76iHFTyL6njRa
nyxd/ErtpmtIuQlMbFzqVsvfSzsiVZz6JcBmB9IGh7pnP3mLojvNIQg4sgiIr3c+Sn5Z4rIm5IqE
AUUe1IQgUf2qa1C4cYjW3qz0JwRXxcDT9IozZeWVfIfk7E1OdlhlZbeRzdHTogXHBPAIP4y8Ikng
iCYPanOwbFWg2v6zbjJHi6WfkB+z9eqbAcBlZsHZV38M4l0A7nSa6yi4StOD6O/HFOSLxsAVh1iJ
d2VSvJkGkLjR2Pt9/80thk0krOegL29i8dSTEgOkfk34IWBautwDhEED0i8ATc0jp0orIej+qTQe
UltwdN7k0Y2ceDuCgQvOw1VtZJHY6ZlF1BsdnFhVPvmki5CWQQ0o7Y6aCRF33BXmxqf86lkLK4uW
Qxuvw+bXEOLn4zBwyCWc4GXvHYuAThaR2vbWT7c9aUJ09paluk+UveHdKONzDsU3MB5IDnfhPVTF
eEeXd09/auUM6ibNrnAQlhBhB9O/jjUAroG2UXJva3pvYR/vwnhRNQvP2hPkABSvI2idNvqhyLW1
KEjhgKRjPOc+GNh0bwOuqAJy7rrrkcBYL95ZtDd5FWZ+04wJJz5iiQj1K1piqfHaaTaE+vBnQvvh
/0g7r93YtSzZfhEBevNKk14ppbz0Qshteu/59XdwV99uKY8goaoOcF62o0guLjNnxIjIGoGPQqkj
4iWN38VwXwQZGCSDyYqUgSBypQHvFj6wNr70weMJBCDIwVvft7i4HuMl0xL+je7fqguSNn0zQ3mj
0pBMQz5jiRyDOVqJkKITlZg5Q+WbvQ6azQhKr9Df/Kyk5HrCZE8lul6N6PPpfK7zSeazVVmGnIDS
xFSwqgHFl2JW17p2RWNVpSRh7oLuugHaJKoNFJSPqroLZSKaww85sDbmXMPQfJKyB/JTBPHPUF4N
+lWbPAK3HrqOKGrSG/qbdCY4YGHgE0kG4Ucgsqb3j2G4lVoN2fyOJc4P3/GD9c2N0dxi8gVMexHx
vuilnzqLloDyltSjnUmyy/hACE7Vz65LEryShx77Q+gTmM0IoPJ4N1GuyquHvr9TeN6zYhHyBr4L
ZlrwRzVhGv0hJS1LX0LsbzMUpk5ioYvvAvBSLcAYVpGlP50AVJq6Afr6KYR74TfXRaHcjik210xb
IwhbZ8TdUjpg8X2RotqerNpL/Sup920YFW5aHhveCJlMIPP3frTsNQ5hQchpBPcoQiANc7RXom1L
Lg3hMbYgptt6yT0tXd+XvJEQFiBuqNS8dlSIFybSUq3w4dFyLTI7EfcN+58Qdcko7cKYdA791qKr
sCShKROEZplBrGWjOwsPmdgdJ6F2JJ+VWx+8otzpWuEkKphDzvZWfk9Rg1Q46P3TddeJnFYOnfZm
xfHKNy4tkuCk5JV4iqYh3rHYz9OtboCJbI9iioO0aPcgHkmsNOHvEvEnRdsqEV79PmKuHl6Gon+X
h0NuQq9V32v4tjO5uTAmzOCqli4iFoRx2kJkhWiSQ9qoS6yk5usAdCrDaTi//7y3/pdG/FOl6u8J
QqXEasoyVUXcG1+39EUjjF3Vib7bCSShcl2RFJAOT7kqdNupiDa5j0UpP42saaB7p/YmgJuqGrxI
kwyy6o0+xtqHcizknGHbiwR2mQJ8ThJeoeARpLg160uRQIZEK90ytLyl918SPVbr70PKYniM/cQx
cWZK8KEUqqYWkeHAAF44ON4rE0wdUNY4v4Fh/tHwzk6HWr0Y4g8hCD2zIQnOH1gYQN8L15W2nzWW
r3JonYx83zEEFYphNZ8aL8/3lazDhFqZ04vVPyhg1WoVs/EIYla5UgiMJ7vdAHZaYKasCaLJk2tf
7oF1dlho+GWg4k5bhABsCDOL+TlxPuQMrdz0TFZn8mTBzUskNwXTgSZL6x9KQdgbpMllTXJQ594t
ZtifPXLg6CNpb1XAmdVCRsOKveJsniYnUbgYw4eo6g6zZgEWw5Qs8xs+jJ/yMg23bVfvacgQe6Y6
iNnXhsWJT3obhcecESywQfVz4Za9r6u2b0ZMUEfde2leuB1I7pLTUST36zAldZnB1ZeSTSYBNKT3
uZGviyy6miwQ07Uzh8PG73SnVQIQUeE+IycC3K6r9DknP9nJmztDeq7a95LTSq8zXuSbnI17kYib
TL9rYLLOhYbF9hFvH/QUOJ5kx2vkepvySTcjL2tuULw7YXMsrDu2tGl1FS9b6pngvQuTBOJw18nI
Q1CiyCSN9f5w0UzHxvgjYJdVRPKkN5H42IkVXMvnKf+TyRORESyz+KsFU/IsHPIK+V0Z5zyfPDSz
uLcqsOt5cDHML4qirns5X+Xt6PYaWHXAOXriexUZHkDaLVj3UEOOtI+YcpPT1BBfCaCYJO143QOj
LU7EATpm9ax1wZIO6YKCuxD6G6V+rhdEsrkee0/QV9pwI1a7iEkfMUz+VA/HyXjj5DfQtpDnK1/Y
iKoE6im8kOpy1WDrBjbjUvcniIKZsVvX6Z0xk4Lct7YRVaT7sBjidb0AErvrZuuoTn9yjn9DmV92
6uNU3wgzy9aoeZIYX+hqv2uMJy1IIchuepbVxIf+RUgWSaMcBDoQYy2ZMHopOcECqISqhS2mJ52O
oCqZ1aQx0osuktfs3leUKBem8y+Vz+8O9hghl74AViI0bV8nnyiR01HJCavuUgLCEUlp99X0yxR3
Vsz91wT36RpnlZhU1VNNnHXTtShVgLmMY6dVFRweUUO4zfRvaef+VSH5fEdnLQcd/FNYqyVCs/5R
a0h44Cz485T9XaGUjR39ew3PrHRe8hmNofHrUuPUxyBl/Y+fwXkOD5NIhm6kmL6XGp3mthT9/5Nb
w+DAnhFPI/7rry8LUdwcNDin3Jy9+F6vRdigfs528Of7+2ZMLEYVKru6gcPMOKsxVYMyQRSkpEWC
rMAGr6XBpv1WN1sqRmerHoK3xb22WBWonH29l3wwjN4PJMCFuiC5VapanBarp7ROr3F9s0VKbhrI
XUQD7ruuCxy1JMlm7PVfNCLfFCVB82ocCOgMy1Shv/4YUdD3BuPQd9sl+FqiAnElipV+34PWMpwB
g8UxojsweT8/YvW7ijTqzqXsjeQKOsDZMI1HOVRVwlYJPy0cGg5Oze6pOlUTez2pILKciIKBNXV8
TDuLEIMrkmDtUdU4qSZsK4VVrF6JKOMzTuF5Q+BJm8QnsZBOaqk0Hjm9e7PGiNmZ4H36AqF1C5hA
fu+k3IsySN/qESs0u+tbOXqNge37qHRGYwfQ0B3Gk9Y1dtyIjgDcxSR7JmFWyEG6IbC1ONGKOcAy
1VaBaoqEzZDlo7T8/Yg1MqjFk8zePJ74w2lZrlsY69qCglBCygt3fTWsEmoIgezpJBQweMlFs8Wa
GvzrEH5wqvUS5UEdr4b6NhCeAhieKZsDc90FN8XAEZoNYPOUKBeYa91C5RcUkk+JeAArYpATxZ5y
KywLzhJKaI3bsfkjZNQFQwOS/3wwtOqWbRwWyPqtzuKLLCcOJi2u1KEmuZroK8VonqB8boX8hRT1
rVho+7EJDwm9GrsQxH3BFrc1bpIyXAEVvhaTzO6h9TU4F/pA8qJRJuO588oWyH5SPCVUaQyr2/lF
C72/c6WZ0/NI+bYw13PTAl7RdnJr3tWd9JT36bYlf8JQGqdnDzj14MX161JvVmkYA397MFCuRwn0
ieJ5mpaA1QddfvdNnyVka3UaORnAxIe1ULxozX2KUrQb832KIFwn836qCftNwL9QOJia6KoWqa70
+MDkEWyObDf9ddaO20ElF71d9RLWi3lXaxwKNkIycuRkW1dMe+ygjhQ8ThxPynRcp5LGmYSuFFnp
kSV4aXKrdQKJGcR0Eeto9vUesypFqoFiT7cmYWukOkIBlMANkz8wqNSZ5NiNjEvR1+zWWGirFNmg
7La6bUXbQv8YIAdSQUvbB2N6lXi5Yn0Xp5U9DTuYrp4lXVTDOiScyZRIQMneyn4LxB7C4mUvbDm7
sKJZAZB3cXCM+cWo9CtBIvGKcI5Ju+TnFrR9pi4J04D8t4L6MCUHa3pr4O9M6xKpWhYj0+GwExHr
ZIEnuFGo5SjhqU0o8cbUmLQE6gqhf3XlFFHhGAZHYHO17LGb8M/k83kMvPFbQ8wOCZmAzhBRMbTz
aqeTaiQ1+bqRbhX1IxKOs3k9U1GxljR3UXYIGCMhSGj2uW+HwbYlxCOpXS166mLySQK7kQ+gUdi6
ixT+yRVS8we9/FOqfyZNuowGhYKwftmqwzoQvBFj24SjRyDmho1+Kb4NLI20qV+JkmGu9z16ZI8R
NYiZQ0jtizYtY2WJLqrcwmrsXmxv5zReGzG1wPCqrxQKXofE39fibSmtOUXfpO0hNJBwkedYO7r+
AgfZyUjRlYc32dhlxrqa9hUIR+sEt6YqTrWeOgG5rfzrcwGAhnIb04iaErBWa44eV0R2koeemtQa
1ln+aIzrLp1Xkyp58nw9F4Frmuwo/KdJrd22QS5GIlyoExvb+lCCDK9MyFvgkOk/NTA+tSqywYvm
zY3wMXFiTBRXyhZ/0etM2vhIHhY4c766ZbC00SMhQyFuQrbT1WkqjzFHKwLE1RZy97id64ekyTZ+
PJ8Eaz7Exj5N3brl+E7+xsATXQ7g60zdJuEvreNvth9fVo5lu/WpsSUks661Ga0AyKHTKpUIzI5a
P/FUJZ7WrBuLD1osXE2BDvbzqnXGCfm7t0JFsiBXECRrbOm+XjpCRTYRYbT4iITAI39FdpKNtBk3
b3QHImsdvZNyvpZ+UTp9tx9hb2rAF8TGA0Dj61WpEcdarSQWbojruHzgxKNEv/S+f7mEcqYJnGpB
rbtK9tGp5NK+D6qOFAZIr2qdiNufH+K3r+//7kY528S1VdNWICsQpiCkAGtd7wm5uPLD9qOMyxNg
twsjHP8tLsj/vLdP11w2Y5+GzJQIxWQOqeVOUlc5amHwIBfekRi33X95e2cbqqBq2zGMeFlscGxL
LVwLLpRY3gnlMWyfxao//XeP8+xwISPvmayG61lDtZcEfAbSjJtFSV9aliT0I/C943h++fmq0jdn
Gtq9CCbRS4Db+Cs9/vREU7WRB1mDmYDUj/g0JyW+yeku4NmptnlDWDxscJDOjrX9zVq9jPbzjbNK
oUgBX7MI0M7GjxFo0tzCU3Ql42VOjH1QV+uRNEIzti5SjXikWT3IEhjrX+54eXE/XfdsDOWKPLQp
Ac7u2Ggd262C4LvoXpmbbTFAf6judVIqDb987srmJSL3jFJF2lPL/Pnn+G7Drloq/B4UKhiMzyYD
C6aV0kdLx1SuUzePJvYFw+BWvbkRyXcvBdavn6+4jKB/3riJBJLrLl6Mrx+PSIqPpBc4lzI6CT58
j1z55Qrfzj5IHP//FZYp49NgGkn3yqdw8UYhdEJQ54XUheewdH++kW/H7KfLnD26epTERKAY48bA
eOoqdySDsHW6ZSQ9rX6+1HfyE+wH/3tL6tmEqgVYQAUDnQL6cVKBRZgeWZnGnj+EqSeoVe6pQxXv
ewO9N+rHhFE1JnakWIFDcaj9RZZ3poBfJkDAVhZiewTfLFLK2RM29AAbaF0Kbq8T37fqqpxaay1k
XQJ3WwqvOUoXJ2NS/INO8JEjJuylxCwNXi0jkn9ZRf/5GmRWUCiaEAss9OdnHzABmG2clILl6mm0
UTTS5Uj6y0YBk1+6/vk1/HNgIdXQwHoh7iaA5u8h9NPAalnGU2v5ZmUQgSKQNKibDpFC/35dAqgU
TBJ01jKz0tmcP80cBqWWl113N5ylevoBP9/Ht9Pt5yuczfLBGEhpBh3EzQwaELOp9qsaRigxncP8
WqcRXAGTbNm6G9gZ1vBAJfNEdTx7z8pY8mrU9RR6rXatCimBSKHhez//gN88aEWSJY1hhmQZL9XX
L9jvs2gS8gRtU11dTupwHdHrr3/N4Pnn5Mcw/r/L/HX8fHqfYZWGMKVjwZWjhANFR9BXgF7m1Rde
Ofo7/9U9/f2mPl3MTPLBMlvuKbLIiQo+UlBfVfNbAfKbr4FbQpTPyJFUVFRfnxw6aIT0cya4glJv
mqakRwceCJb0Xs3F9//gjjBF8R/r9j/UyFbow81PmQXKDkZaC0pt0+WoGmKlKX+ZAP+5aPCmPl1q
ue1PDy8a+sKY0kJwLdgJY6Bx2mx/+Si+fXKfLnG2LlV4nGXf5BJZ5r9LhXAQ9WDf+tkOb/svYurf
7uZs+hSjoZBnMxdcvSpXPFuna36pB357M1TDRGYp0pO0syuU4dDmfsbIDluam8aSFJ15Zegj4Prt
uZ37Cv61GOjYUBG6soE4r/mpWaBMZZvSBnDQvOcQeVw4txvwVrQw9rLdXgTub7q9b5/gp2suv/9p
PMzDVNUpmeXuoCHrwYnG/P/z4P5myWXIfbrEMkd9uoSpgdXW+r+3Ja3kl+YiWfcYK6V7/cH3foM8
fPO+vqwsZ++L7twENJOVRWhw+tFu1mjj9GK/VcP4lxLtPze8LGIgUOBXQH+jWPv1vlo5n0OtYcMr
7qJNsms3tLhXVPR+WZa/UXJ+vc7ZJwtbNhTJfbLc4F5MkY/Y/rpc9Q/WXYzWA25R5P7qwf/rev+6
t/z6zs6uCbf5f+ZYaWQ1k3qEDwKNyEEetwn9Q+I/4y47gjgLnaJtP5qp3rNFOvSp7umoh3ycYmpA
r6tDEGXUaBB79ZhqhBTJORL2LhYbtx9oVeaBiqgqdbVA25lZALQNWl/4pGZvkmY4s9ZdF+mbrmfe
4GvrrCCnwUr6N32WnKiN1oBP13pIkkZWrwaxOEiQgy16WBJwUEG5jUV6mPKxpiM7YKdvOtqAxmxH
QbtF32ENMk3lnGZttdLN20SrnOavdx2lASocAjHj+nGiZUg0rZekVLgy021DkSDMcNX0JLxY+jqX
L/qa4ILkQVxEB+DtwiZajdnjkmiljo2TVET++Ko9a16spLZR0i6O31Rg9rR+XUmK90KW23o9ucp4
FVkhPU7cqIuIxapElGmWk5D8ThKvm8QZEfIx5VB/barCKjIFr/M/FKR8Y0YtcOD65uj0o45GRXVE
H3wB89ZI4bKsn9VwXBm4wbHTbIV5r9G/lbXC7Vs4KFStxIYARZ/MOgMnIBPCSo7AEfgkV2s4m6wY
1F6dVJvYX+CgihfojTNG2buoZJ5sHER6r+Jc3xexmKHPAA9hGnZCIVYhTj6gq0tGyLGeWgpubXbK
q/FSliZeUYInKc+IRTaN/namyRy95L210ZB4WWp2aDihF+CJ4VJym8ZVJpo3bdq+pB3t6Txy6z72
yGoOu8kJeccyrPM2645ie2yHdmvpKJDZWGO+ivJHkkxd1PYe5dCVxKNis7SKJ8lNcUJryZIOU9uR
dJ3W4KEXfRCviXwybYkvBlTwy4z4zyPr8nXRKmNhMTTiYL/OHKEwdWLq83LMWEBNIE8t+bBG5YWJ
AieRDA6vjBr10RCq6E86hvEtsnxyUuSmbDaEcsOTVlqiwf6TnwoPzaLMp8F2foBXsHlGKAMEt+D8
ujVW2oM52G9N6vSejoDNXuzH/+Ulzx4EhUJZa002WWQDNN7o6o6IXMRpkSCuZi9zBbf55Ujw3Wyq
4Hz937s8OxMUgEdGIeCSrYve1NEdaWNu35KtvqoddMvbn+/w2+X10/nubC+kTlqQEMoruEFkDt5s
tcIFh+rhF0vBd7t8Ki4axzZR5t2d3dNEtk/R9YwnKdfIZO/iDF1o26BVbWvx4ec7+m6rj9BAX3wF
MiXXs31x3JJV28bsVadwfteCcTcri9Zb1g6ySoyoWda/1Ai/WdEBI+uwvCWuZ5wXVgiTmJKWcCYX
aOIBvs0CGcF5ZIPO/eW7/PZKGC7gznAu5Fj39bOcg3JU5YmhUYnPPgLyPqQw2fXAgsbH/+AhfrrS
2fKqZIKYRMuwyKZqI0X9fS1O20Zq9zFhZYY+/zI+fruxs1GYEepTDxJfdp/7Koip7EEfNBB8CJtJ
iyz+y8d4tgUrFyNb+PeIMd+owodFRSOuVlb76+zx3cfFCe1/39fZ4dbyxWHCsb98yiLKTRttULCL
SabDsV1cAQONXK34dz3bf3fpn656ftZVkzCGfs+7k3syqFXlpc/EX97XdzfGbQE/saCigXn/OhAr
iwxMVOycPWfJFqOXSb37efx9N2F8vsDZ+Js1uQR6xAXEwY3Ioa/MXYOR5OeLfDfqPl/kbNR1RmLK
vrj4WcwGB+iRFFCvkkZ0479BTn57Xmcjzm+0xiomrpR0BeHTZGxg6vn5Zr67BFwMuGEUQ6GonU17
ZTVLlbwcYgJY6Q556ddmLt3+fI1vptYvB4qzBxZYQmG1GgeKqH1RLQ8EMamYu3FAtVW+/nyp786a
X6519sgaVe+1sV0OL+slDfCgO7GbOWwvpys41U57qj9+k7R88wi/XPLsc5V77D90mSjzmtdp+icn
ge4/uSlD1nSFpRDQ+tkVcNZYYxhQg1fXc7BW73MXIIUa2wdq7xEnDohTifPb+eyft0XXEbgTVRUL
vKl59i0Nk5z7iRqZbgZvYxU2QuwVRqutfr63765isSTBqGLXyLbx65RAyr2FXhQ4hVCAKQuxFaC6
bg3v56vgdvzmq/1SBT4rkGO2nTJ84b4rYpjIonk1h3dpLXsxRw5KUkKCbqDbpnN+2+ld5ugG5iJV
e5JxitRDt4uGwzhfFzHdJgomka5c+n7vWuVHOj/j9bSFSXE1MaeTIKDwlhGLsdlDTgTzZlJvJPRC
aQKuJ8EzjjGuL+H0BJdCtCIZdGgseu2ESOU6sNEH9qqIBMp9AdLL1H07yQyv0hEDo71R5ccQ024y
xxwD/iS0EqYA07QRX4bRrZ9xsEKxY6W04fzrITKvZnF2iHSIgoiTIfYM9LzFEn+SuBVqCz8hfVkb
DkF2VxWtJwmhY0j7jrghM73rKk8pONjM6ANGyrqPGecFqbxW1Nuc4ERdC9HRbnsJaU/YOBFKG6y+
2KhmzVGbGwK72uoJnaOtGNepPDut/jIkLWFPD6n8Ug0kE1WOHCs4o3D9KXd6A0le5xlL19bwFqtb
U3O7wqtna9VXWJGaxzQ4RVkPk2urEhUU662djLc+KpWoum3L94jA51LJVmpC2OnjKOHDUN+n8lke
RUJqexdARAFLnXO9QT5yWrwVDQ6GwSaGdWX1+9Q4VG3otEbhqcVGjHcG0qRgiRLNVS/MVRszk062
XvvaEqFUdyzGQbcRcToOvqtqJ6riUvGitM+Ceqx0w4sGwRbbD7+YXQMVFAYWAx9NrVDsUq7R3a87
PdtHpE2BL7b78DQPw3EWRYQ2EOcYHCPeh9BACiiam2G5c6QkCA1MinSoW1v+PQ2A4Mwb841HahFy
OEGcA63nv1atv11SHxK/e5mlP2OVXCC4ZaCgPDLJVzTNC7lVEaSRM4snWQqTvTKHXitR1ajMVZJk
5LoXHulBt9KYbQatged+KOCh0bOxMeaLPT4Lo3ED+b5hrjNQVcntRbfojV78xFV8mDKc0YutPN8V
YmOreoyXZzeV+DLDVWLx+1QM+NHCEHWuBeqEenfFciqs5+zV6DHsJXbfoAC3OjK9HGX4o4yHQHuL
xl1enCSf8/8WGL+jhTMs4LUSbjR1QKAusaMFy24gagfRGWQHkZICOic12w5N5Kion8Y29izhLW8f
JT5jtHnAG7gWWdX9H3FUXDxv9mIFQ6CTIpjTXy1CgpQrAeGfOREIhdfJxOU3Ce+CtO7kV1W/Thpi
YallaqdJWs3zRi/vE+mSldZWdETIe2GZXarbUXwwkFL3wVGbEA+m86UfvPtUjhSt8QbKL4LfXCmM
W0FBLu9jL8WqSD7ttuM8IM/vpV/bySBug/k6gOImEOEbPaY+T2FkqCkJjkTlCp7V3SARKfY8BbeN
1DyUensFddIu5XkXxM9SWW7LcIfmMBo8qKSuH4l/QkltPbOmg12qyV72kwsaSjmGn/mD8ZoirBPw
jxZF7WbyhTyl7qwq16bx2FH3GPybxD8k7bWOvkpPtlJxoLpLZ8HqbqdiHSQX0pw7SXPQi8HJBYLb
gqsOd58UAQZvmVMcah0DykF/I6uvreq2qbiuiwE7xGFM1ka3qUlpNtD6KU7MAGrVV7F9s8qTYVH+
QDAahE5G3G7MX0n6lznmOda9nRJSN0fMc7ii9uV4oyI1K4SbUS4Ii3pLI8CIpQvqycAqJ22l8KoF
EJ72l9CYnM73Ik2mLKXb4Yw7OnKb+r2m79MHhDdemMnblOws6VikR0lxcr603lpXTUYZY3GoJg6J
IK5gXlj9Lg1R65+KTCbk/tgB7ejVyZb8CznaWMPHOO5qY6skL2rxkkwXRnXR05ctKfarD+yPTd0h
lMhJcBmHk7pWsDS32iPmxi6/blN1RGOveRqMZgUtYRvLjhq+9i2PJL4LA3WtJzrhKxtFeBxIxw0p
1UncUVL4rEclpmMPuKpTBrldmP4OQwGHQk+dKi+2nklbwqO7yWbK8oIPKm0yWMtO8SIr7Fl5Ikhi
6d6i1FZR1LHHXnUlAqgVrNkZD5h9wgSDvO/wIl2p5tuyL476ZRAfZyr+A3W8HPpZiSatB4f+FERP
kfBHoNkfZw+TdZlXVxpTZ30XMVaWr5RwaqnBbuUZOEPEXTK89da2sY7KjEJ1dHKjcHNsEGa52LsP
cfQHk1ElbYvq4I8VXymhdZS8pmNGclU0UVCbUPitpzh0M2Xrx6AlZZ5Mp72E1IST6EPpVozygThw
Od8AfCdaQ7DzMdgo0wcGkX3UKZQ44+FeYtRJJClnWPVZs6sZ5zj6lHojhSPmydnG8DSXGz0ZSN9u
DzKGkcWt3QS4JJesHjk5+IJbZ5i98R+H7116l5EVHb77pc/rvYpGbD/aPZKbfV6l98mcYmvkG+oD
TwHgN93E1V3Orqk9JcnzROaNHMzkpYd2ovkrdL8zbFMMZE5JzniNp08Sn7NpXuPWYs2VPRg2Xivz
bxUvZWbivRC9kgnMqmmRY+gsQaT4DehiUgptS4we0UrjzgnseohISsR/NwG15pjdE2wYhcNBSpt9
2mzFfpNHB8U6+cO7UM1bqY4dDYOaKMcOpwy7wUTcpM1lEubc7vXYk+SG1VUc31LzKEcvbcgY625n
jfuIX3rxpQnLVdUlG7LYXUUPr32mdayRIFqQqUfXmvmMyIGkGF41kutrSXM6YZXIV3GJVNEt0B4e
waKOmMuaFd+9YK3FjjDgvUReNbZqw6UkXw8vSXmrmHBfQRm4ZeIZyLXjYFtOaFNDZlePoLdBd9LX
sLpvjHfQz5F6iWslkfd83YFwrHzmGTeQVmPcorI/RO1ljpUexWk5bwaksE3raCkW7kdRP8hIkP0X
krPzhDSRFTrjkG282Tx0YMVILzeuyZbDKoZpyI6JJB/uSmzcZn9XSFuLGvOU36TJpRbizGNnsGqE
+4jIo9ZGKlRkV7J6q0vYb3Z8Fuz5ML36yXopspPmIxcHs9qo5lYUj3lGo0V9Cvk+xFupwNXL/TtR
cR0ZrzWVGxzjJDfJ2WpC8arsWsEJmHRxlBWY1guAfqFtBI6Qktq3S7XHFD5EbZwmiAjQ9ehGyG4V
Z47E/FEMiV1Omjs090rtVtG2rHLm9ePgPyjd2q+OuKqV4SpBHDxfNTQiMt3pRGeQ1rn+IStPaYoB
1x7Z72gfjGwFfYuC/5U5rKXqLeeurj8ooG7r/gZ6ExIYmbP5fCGYa+SauXo5HbXilktC0iiZgwey
ABEtmzdiWdrgUVQCxCtPzVcSEErtwhxvCQHm8wNujRUNzfncHmFL+GwPFrMStIp5k4TrQd0o6kMn
b6i453iCB+AUf8LIY+tFz8KuAWmY1hMqGSxWT62/C7K91pyqlHzETRSvCXtnkmiSe729qK+M8oIP
aSoPDfuDeifIXMENG7Y9+6TZUZRRhCd93jIzCw9xgrxaePdJFpmPfv0sTk9Yj3WsAcoBdbU+3mB9
9bVjn2wM1OzJrsFvPp8aEaPHK0p9Ngnj8zDfSMqtEu0KkfG0L9PnuXVTvI0fHSOpCC/01CuInplP
Uv8ESGAyt7hZy/7UwHOVBBsORAO4ljJYu/KxtIWPJFs08XZiF6No5Fyuk8qDUTBvfGLVGbrpAo/e
ywS/9el9nzusj4O4IUF10m6s9li2oAMOc3dfL/yElVmAQPirEOdNDbtpcFnSw4Edk46d/tEyD6l/
UJUtPLjKpJ2iDeCj2yTMXDWZ6YQkZE621gMf9wBaJAn2ge7o3ZqMbJwQJz9bjaOTETYZHnTp0ciI
cXXlZB2bt0F1Y0YreqyitCmnPXxQAdN6vhPlU5/beOM6HJ9ECFDcV4l3Ke3uTl1acN4UieBoN7LM
JgCQ5tCuav2UDb1tFV6YOoYvO2bKKnKw0pIcPCdh+9eXR5gmmrjts71Piyz1IEuwQ5zqbZzbmnkE
rzKxCmYE9knLme3BjDZRmxBXfyPOa6gdJT8GL7syqVaTaWMT2Nucyopmi39qZ8DWrj6Xbtqe5Hwd
abgRD0HgZcIuHzhDBftGfUeLJfUvArbr1nptlfuYAKBmzza4sJ7G4hRUsS2n+JzXYccL2y7oIrU/
sObbWbTLOZrk90Z8V/ecxWyZbM6lLBZDiDDgG9j9uGcmb9jHMyxE4YQJ3NQvyuquyC8UzsDp0cdP
ayXvWQ8LWbSt8iKLVl1zVSW7QbxUqpNpXoWEgPlrKz2CF4z5joTbXORMGbvSQF8gOMSmF2NkbIcH
fCj4JV2mekzfYX7o+pXeRbZgzAhrFAJRKu2h71Y4jLTQw3geqMwBdkFHlXN3Ajxy2COJ5/Se1duM
T5jXG4cfYnVDP7bJ7uUaN+0CRWnak47YPFlN4CdVpkp7oJ+l8z8DpGp3Zkdmsqt3m5CtHwGi2HHs
ot9UbMksEATrUt9ophcQh5RtKv9BCxhOHgHLaNJMtPTiIZDWiuwGJegbgBu23HvhW60cC5EIKsnp
kvf6aeBga7fNFa7j0QCTAERuP5obbDY1dQdM++luoP1U3+fpuzXYBKwO4zU5ZKEFrrynZ+qM/lqf
Tqp6SyM0nx5Bk0gmkQaPYCmEnFbyRlS2kXU3ip4sH7ThRVNtIlccYgwYicvbYtLKkgv4ujaoAF2+
1S32/VdzuNNirxeeJfWgRXdqccPqkUWbmBti/ajZHL8qs2KHnTt2m1K4bKJLrTpR9aCWME2rESsm
e7XaqdkYGZ0TdjcRXDpT38V47hsnMy6MelcaF6ZF+9DY59mjlqxgm4rKcZDY9K5bc2PGkd2Jl/W4
ZmOmJjuNZXyGkbIUs1KnIOvEulL1tzZm9r4yUU+bADaAQKi3huqNxBhH2Wtt3Q9YrOd1lpHStvLV
x368wQUuj6cp9bJ+YxbL/FAQ38KQqfP/R9p5LUeuXWn6VRTneqCGNx2tjpjMBNIxaYsskjeIMix4
7/H086GmR0qCOcSRFLpS1KlauTe2WXut37xSt6i6g1pv+fhqcS1ECDJ1PzIfYaDV0H+Pk6t4eJHS
b3nwMxheScOh4GbT4oVAfShjyDjNG/SuXN254l6qbnT+nqY5Q3lQi6/dsBHl7wkt3RD2avUEyxbm
SKbvQ/OIXEpL09rdjVjl4ffjYR4twa4CeAqVxCJ1eXW9F4P3+fisSQ+ua0OAq7tdEBdrdJt86bsL
75U3B07HwkbrURzd98KrYtJWd/hFVv5c6cdWvzfQ7fB/wO9WVKCja7/eltK1ITsd06MfgO+P0GmE
g8afNtejspH7Le+Q8nvpX3nhVtWY4E35MIw3Yrrx+18N/BDfX4vdQ63dJ4ajxzzTEJTJHCv71qJw
Ze2H5NrSXlFSI/2pjetSes70k1xdiyPVCxje3heWetrT+AffD10uTe8TzYGBT12iphqXo9m4y4on
hRpRxVqQvFdqKb5/3WkbKc42dYJmqLqdhDGsRNoIkrq3WP96tUmR5MhKHqSQyPAnZe3FOjSxte4i
o3LTiYeOIMZ4iFEDsLoXqN9J/xhZjto+edoxNb434qPSH43sW1dHePV2NPQRati2/Y0K5EAMHjP9
F+cBqbvSOoacrDN0qXmvG+KNrpNePIttcdD6znalAbrwTWTCdn6UhSsZJJBcr4WvXkdWsvekx6r+
nngPPtm/7D4VyQNap5r8VKt4pjtadtNa8mpQXip0gxJNWUcuC7O65vw3PSwi1m7+WDVv4fAg6DuU
Fzx1V4/HDmNpLoWqu1cBfHZHNTz14/PY8TNVp5Gb9QhbMNe3grWrNTKKmCoMawnxspXCY6TFkeW+
lV+ycDum0sYLka9yXJ65KeXHdcGTW+aLFNq+hTxO+ajy1yNaoabxk+PeS48VCAuszJv6LQ7vYWHC
LABA0tQnd4RKtcv1vSxuw3jv1se+fxyj2z58igdUBcNrL/+hjrtEHAGffm/6XxLIGrFY59JVXnzx
wePgblQjSAW1j7tA2+NfHptXSnBMcCCGkS5vE9wWodUXFM9I4F2e1jeihmXiutOua6BX7qrIr7r4
Ds55DYilNFawqEQSYLm8NyGghU6XwWTc9NGNkFDbpXjjCEG0zrObOjj4mRPSNweSQVkd58SMd0q1
DRAZc/nFKFCcWh3PPziN4qOXHIzm2lO4gZCs3ulo4nhfXAQJPOCBP8vqOdR+BgnXx6ZB2bk9mtJL
5d11VEMG1EF44ceNkxV3SeJgDrnq81/gnnmabz0UCrriMPaHLHzh3cAjeIS85h+r7NZsbj3vkCH1
JPJ0Vjdmuymo5aZPmVJMlaGN0Wy0NkOPJ8J7VFlFXwsWPpIx+rE0EW67IakPMRM3dmOlrrzokPMC
JQNKDmKOvTxUJmivw65vtnoYrsTXQtul/iEpv1isQ2TGppmq0RVDOAdWXu2jJvO18/qHEXUNLNEV
ar6kQHECCexpEs6gWKh8qfUD12U8bPvICRtb5yWDs3rhmPnWD7bQY/kQnrgfCu5nqijHejiW8q3W
YGe68uJDg6pKfhRzx6R+G+5bKsbo/wi3GmrxxRVJAtWZVMm4wSgG1jurJe9ho3w3hJpFcSeUKJgU
37sWzuupjhyvuCoKXg+OX+7U7FgrOBRwmrAku3yCLK3MEv07VEdKCnvmCUqwWsCujR9RV4paxJf0
X9jWkaTydtgJwpWqFmsc52XzVEo7jUpi54jpDfWZnKsSEoo9eFdNsE+q5ygp0XmcAOjPkotCWc6N
/pg0V0m28xTNkUe4vzeBd+e3t3V3QEfuEPIbuuaXSO7kjVv2v8iRbOU3ZnUVy04PWxF2aoWqLc+p
/NYlDQWr0BxiLmCP2qlxKPRrtVdWnvbQRPXayFG/wo/kdxmmCx9i1I46Cq25eRIBv4hvbcN/92Iq
qNjVj2nTcJ54q0I8Ji6nBncNtvDeUK1SatblgBiJ/0uUHt3xWhWfo05Cnwf9NtPfeIK5yQLflrxm
34kPTfAgNQYXJ2+W8K0pasrO2XXctNcTGAAHzW1Y22PU8OtLyvIbWTop0Z1b/CLhogfi1y9w0lZ6
caKuMKY/ZbR+tNyhki+Je6P+kSC65+mcbU1O3k1HR+DCcr961a0o3/fasyLfNbW3zqmupDz8hIpj
cryBl9Q1Thq8epTeXBTxlPbRDZRTFzzXxSlEA6d+iCSUrn7Vxn2dnlLqfnL3rdffBvP69/UG6EUF
zWV1ru3r4jrNS1vMvnjlKa5+FtY3Dgacjx3JpTzJ+Wp6j1SOlJFgqZOjYqJ8UTN7DI/BAOHtuyBd
hWWw5TYL0SptYo2rnoLQTcAbPUfCUXojvcA9GuTSrxCzFd44ggJ2EUkX/7WlN+CHt5I7ZW7Jrtfe
stb9VlQIR3IjZsNe1P3rKFO3eX3oZCqsMbeH6FVo1JHDAGtvH3tFctkBbWW9+MPA+yeR6GmLdfNd
DwC7bUrZSq4kmp2UizqDgVvm2hv7nDs31yzemaZmnBpXF1HkQbamsjVrHG471eNtFDXpiBxW9yrD
HndE4HOmNe79ZLSDsZyY9Ci01K12UNuvYhVTZjEoP3pwRsPxTQ7iflcZgom0lXHjNu6D0aUpAlsG
spel32/JRP212goPstwd69zqN+ZUyoz03JELWVpHdLTAMXrUg6DEtc3RKkMUK3lbaQ8VsEI/4u1i
rMX0zSd/TGoZ3akSNSGTZz1Xm1uCVGiRykf1sSu+Kij+wTFd/69QdxmMQXdZ0uqVr9uhZrd3Y/XN
Qt57iVUhfwTwYXsIjgWvAMzUIDC+78b2qEuZVjQamyjn6MxzTdvG6ijA+GqVEx7A+jFJOOLFgqe0
ATyLto0ob8mfcByaWo9p2oVcjegg5LmJTkJe8ZwthWaH/KcMZ0+sN2Eg1fvMLbOrXimFp0IdpYWW
8kcQiAoKESlaxoH3gDa1nM9w2RgX6TqFX5NShvgiRcGuCQe7hNGy0Jb/2FFGmB7hcezCcLdA0WUW
p9e7hvsA/PKQH8oplamz/C2r1RNaTguEqotjQskXrL6ITsi8TT5UiI+kbUCv0RBxo2zWBShOt68W
hrQUZoaecKG4mEIzuhtBN26MPLmPa54R1pKuyqWZwxt3UkvG4sCYA9JatymKJECDeSg7Ki4i0o8a
c7bSSiveZaGy6N53MSBLG4SkhkPuHHiUIbdaRy3+bpVtrOS1+ES7HQWQai296s/WE9WiYRU+drRa
Fyb0YmBq6SAYDVnR1RlyQ/YrdrYPU6vBrehUKrmGOGKUov0T+Fbk0D1KNp9DHS7QElj+/wipzYAO
ehAkHqJXULcS8hMXvs/aq6lTIEuv0uWNsn7V40t1I4UiNP/CrBRb0gpUS2qfBlsRqu0CGvbiHJzt
xxmKc3TRecpy7LNjw+fkE4xDWBUSD0p902fKw+fDvxRMxuiEbidkuw8yL1XV0LzWM3Mjod220Q3h
MBqKxs0IfFzq4iU3r+n7vecT4AQCqVCb0Kl4uU4b6uysacK+RiQTgDnXlhc6cRPGL6qGrG4bIyfb
egYXINjE4hiGannjt9Q6Px/vR2yVig2zpaiAcZHUmf+AwNV9S7cGEO6diETYgIG3iDcvSdlESa5H
oX7TqkXbhUuzrMkGXnpoVCNmNUONSVHri7WBU0iSoZUr1hjGS/V9FHvCumlabWGMl04lRIPwfYe0
JppzN++hyUJZRNluAxsHwU4/plqZA4gDd/f5ZF4KhBa3qplgxWGZz4YV6Li/hBEuCKGXvCix+iWm
kCNHyd3nYS7N3nmY2QVVZiqmnR3i+Bp6sSGikh3qnCql0gBmyeehLsCrYPqJrBGQYwaE6vfrs9OT
tGhUFKxyFdHAcEDYWsrTpSNHvLQKTdPkI4HjmozP34cJxwQ2lEeSMsr4SJIe6mjTFmgSa+5uoDbi
68Ve07vvAhsQO/C96w5XQWLejd54A9f0WWoCJwqag1U3TpHyNhLCnUZPsEvuPNP8Yoqpo7rjocib
F61/kMiwgxB8leZUMkQSFekX1LpVasyopsO2psQD4qglQ/c7ml+Dw0petUa5bSJlK0njCu9jJFZ4
Xra7DsXPTt9W2QN9T95lD7Vh0HQHkSLnttYBitBvJ1CON9y08ZdS021YVxs1Vu6E5KRIRwkROdGF
SYm8IE9M37rpJbTjsBsZNmUIRCw8VmUM6IF24yRO/VLFt4FfrvsMDzreL3re7BX3GFKzdgd/o1Ck
FXlUZyI9uH0SRrugaPN1CW0naIS1UMVbnEWOSnvNZbft6cTK1CSCsnzAgeSxBLdiacJDq7RXWT8u
LKYLciTgAC2gKyKkWOmDGL7mN4o/6giVdWv0pXbhMwpAG2WrHejDHvFc2iyx3i6wGnSubBOHEAU9
SsQB3y8s1xxSRarpzKh3+RXYjlWzpecYbaN9cts9AK9YWsofV/L7gLOkzhDcsKhEAkJ43qvr+sEc
DgIgt+m5B7mv2ENj3wrdi5Z/674uRf94MBAcJ5vJuYcsfO5e1qKIAvzTMNHljPSt2/ME7mrpeygq
2j7w2x+fnw0fT7v30WZng4TsT1/LFnmydz2oFQoz1Ddq65/OXKcoqOdhnoCQnDl7Uvh9ViLowJia
QLR2Qj+Om7oE9xNzjCwkWxfAv7osQokn3ZINchhltlrasjWDvDE3Ze6aVHxDVGbxKqCJWKJaWo9S
Tf2nB7aiDeJ9lHrdrq3REdZUNN1QR4gca0A2OTfU6Omfnmo46vKUkugwbuc3GNYSqWn1/LC2QpCr
ZZOjuZ/mW05/bWG+LyxgQnEngxVGOmgulOJ1vlBRAGJfxhPeTa8eSt2laxslKC31E5cve/l8cNKF
kKaG6gFUfJkrWJ1NuxfHVuFFSLAWtr6VHG/XbYHrbC07WA8/zJW7SjbgyeKttrRZP95u+rvA05+f
ZV+pkGmdhVAzRIl201xHuCuoK2ATq9rW4G9STbbB8S1kI5dGO+GiZXxOSbjmR5KiiIkQ8UYB8Oqt
B3SnEkSdLaT+g+62qtzd55MrXxojxBJVRnwG78Q59lsrBjURQ8Y4ufdVBxNrmXvrO+WlNXqutV0B
KC5WtJ6d7DbbxK8ID66yb9kNNYp6abqns+99sos17j9+ytzUJ/Ar6LNmN013Z0ubwAZlqW7w1LLr
rXtvfVkY+fRQ+RAO40jERYlLlv3+6wJTG3rdwPdN3prgfVbpZuCutt39xLKmI/eY25Sa19Jj9pJs
PGdctBe8OPVnP2D2Gi4szGw1VLG5CwZbp2VH22CFct6ptLsNV3jmOsivLyyvC6eyaZwFnZ3KnaJX
maYExqYYX93YwD8aFwisPv6tyYXO8n5yw6qLhdbQdbpdK8l5rSjorQquuJY+xgrEgYN2vLt6PMi7
eNvd5eFS/Au76Lf/FAta0+QPJHOvbawk5rzc+Gm+q3UfMVLs8XiyiWFyHJv+VetTx3cxT8UJA0DJ
vsxpy5jYxALdqXV6Crh1Kehi8qZcDeGXUmg3QvelKbN1X+J5AOKjL3652Vc/XeL/XHhhI2Jgqjwv
VR1tG2NaN2fHjlubZtIim8Y+KK9kqJYTxUT9Ym2zzfB1KSe4dKm9izYtmLNojZLifxGlOtHE9bhR
NtUJ0+PVZOML3ONEL2X7T68NgyoTBF4RtRzGMVuCppfHFgrL+mY4ALtZt1fKpjiZeypPGBCsjK1i
RxvUmcCUX01U1qUdcEF8ZsqAVNxbSTIhtM7mF0ZpJSghVoLhlfWQgx/bpE72mO+AcZS7fm1iJbEC
Z3ojLwgf/M6v3p84BiENUgee0pT1Zhs+TGMIGm6useHjfb6nVWJjybpz98EWwMG22NdggpzU7jC1
cT6f9Au59WQvRdWCURsoOc1Ou9AA6z3kGH/6e3cb7ei9IBi6ApHDIVeu3K8CeqYLR80FlSaT0hTM
G5E9qCIM/H5p9XWJCBZkPe4WjBJ3iGmu5X3n6I54XDIBvjC372PNPqpfyObYF/Bv5PCAlY/14Dmg
3xAEUa6knZuuUXIL1qH8ZdjU62VD2gu7yFRIDHmiSmg54x/2fqhuYriiO+rwwg7xLehw8hMMdLb9
odgnTngKHhb37TR57xfTu4i/a+1n+1YVCyUmXUKR66Gx8RPZYWNBdbzYTF7LbKVwjd3A54vo4/vh
Xch57ieKketVtKI3qo80ds41Qvshn+QYSsAAha4s8Dk/7lSEpGVWDnJX1NpEc8oYzsbYtgVC9Qpt
lUqIO14QfqGd5DwUb7vBj16U0lVN0CtofABWFDwnNZUeu5UhkA9BHLUUzUSgFxw25kseiDgwSFpc
UCHARuqfnZnph7IAJ7kbnCeV2ZGWiX2TWyJNUl2Em5EmJ6Fy4SKcOrc7fP4NPq40Qk2NgUmu0OID
z56sYTCqAo7fqu099c+Ko10Va89WwQmvzRv/KL35r0tL7cNnn0WcfYUYj81E4VCxO+CZofYtB2gn
Vd9EDFM+H9uHhGj2uWfnhcs7Lm18XbWNrN9FoWhX0cvnET6mu79D4PEgU1g11Q8Fq2Sk/4B0B5h8
bJeEuzp5SYD44diBV9WN7oG/rb7GEwA8funAgqZJeEzolmci4sWo5CoifXSqTTWJsqsYdmsm4EEw
yIu+KcB/P/+1Hw/Q6dfiKD+J+fMUmKeovZonWdVqqt0kia2rwsEf8RsSM0CBQPJyqCVScESUcxtb
WBol8T8t+jCLP7uwPD/sWq2xsC/H2b26Tp1298O4w/96E3Bb6Ev1n2npvjvSpnAIviGioWLJPJcs
iEZqeXkts9AO+R7Qysm7yvasbLLvxSRg2pGfxDJmB7bYC2nFSqBlscn34NONZ81BlGcdvblU2uKV
uEmc9E3+XnOW/okc5MPpPQ317MCYXceW5YWlOQ21dYpv6HajVhXtzdWwocG7WS50fcj6Z+FmH9Jt
xFqNOWltt822bd1ss1519GHJS1u6NKvnh9NsBwtqFBkdpRcc0/G2Vx7AbEBMWJV7iLBOecQLCsmd
YhN9ETeA55dTO+3CWUWzVOQGpo5PrWuWBiCz0UkYquh235YBMA0VMENRmde5oqW2kYb1ugitAAZR
VHrrLs6iY9JwvygVNaNVn4Q4kMWSElc4tkA4kCJTiWDKNcLjmFf506Dr/U9Xq8WrxlAEx+g7zo6c
1sl1kRTI6aE4CQbaMrDeCeLyph4M5SjVrQxSLvIhUE7pF2BpJ2igdNC9bF5AIFkUiDNe3h7AHDUK
pV0hADZIIjk6DJoZOsYYA/8URvCy3C45sFL05qNBLPfdQCXXS6raLuRSePU4yezcK62TFWVoHTeQ
Mlqxr/Zl38rPkpC4+6GNqke196InI+2jRys3XEc2ghzZH9eNs2vDa7HRpdW0N7LYPSCgFZFYWEiI
2IZW9iIIN9eE1Ti4hjM0w3CrF0W9o/9We7taNcvCCTqU0l1G/rWUx/YU9ImcIVdljld1pzWwtAQT
FF1Q19exOIA0DwzAIJLRCe026jEyGKtGUZEcikRjrw6jd4pdHzJCOZYRvOZQey77H4ovl/sYUSbe
dHIJgCw+DqUMcKdL4e+alVzKND7k7KkZLAy4REMO7bSQwEonMphiLetR8e8bTN7XtTsUMLYyX7zO
WkuEXpLE3HMuwM6uL7GJqURO4bWn0N8HLOiNITjsIjoWoZLAsgwGp8bByE68qNshB9/sC9k378tY
breZh5ugZvbaoTIHXABqqwMQ403UB0HHNKg0TBsLr+RnHjcIp8hhd9MJRtrCHg47LD59bWv0Pc5v
PpiWDf7fYBfzsW5uhCqItjAGEU4f0hIaTIvpx4qGoP6kZYX7SMFMhFE8DHINsEbKapwLVPOrHHml
sQ5HXyq2An3jr0kYyA9Bnxm7hWtrOk1mZyubUAW0gLGJgU7rLG0LAlR1QnHaVhOAGDYe/GRnqikB
VM+HdQRwGneKQ2+Xq+xP1Dgu5BHv4s8OAb0qXTN0id91hu0a3/rknxb95gl1PsLZo9koap4aDcSe
sgibXed6cMiHmO5/ApdB6mMJwAFcyUoLlpxGPlYHCC0B0sCChPIgssnvJxejPtXLOM7s3qmvVDuw
BVtMqUmOa4RRt12+cClfmsvzcNOBe5aCF22NBLhLONxqbj0deh6sgG4p0blwHb4b1Ow6TPu8q7xA
5Yutx+d+A7Z7B8HjpV93m/CY3TRLK3Qp3uw+DKASgtZiVN1aPtR7PJ5RV5wKU/6u3KanpWzj98to
viPOZ3H2PhBAQVTNFE/dJtfxPvwybqwJi6tv4aDdD9+qKYffJPvyGmbCvrriejzAez7hO7HqyAmS
TYaF7g/xuJTbX7qxz2d+ngepSi6qkFZ5Ytl4CHZ2/HP6Lb23Cm+83XCdUWYvbdqVJhv2zaM2slk4
LBY+hTF7zySqQsP696coV3QVeab3KxoZ6xLLwq28gmXzJ/KEhVVtzJ40flfoiRvL0/cwD8O1Zwtr
63WaaBDRGwjay/nm0jCnPz/bR7nluUaoTCvgDmD2prgLHdwwMV+0yfmeRZxjFjbupcfzuy87OwXb
cSgjeejIo3+lYFl31DsdVOKo7dW2dch/jXbh/IkO5zR1nyx1Y3Y+CalZaEAyNXvEx7LHaDSvfrSt
io1HvSqUr3GN7KMPfeFXH74KCEV8vpymg+Kz6LPjigfzGMdTdItuuAvCManuFOl5CBDEXBL++9BA
eH8Sz9GMcSlKVhIRS0TWo8sluyGhiUBvp3Ti8C+uw5Mq0hx0haVPO83hZ6OcHV9jMrpGURJZe3jO
8Vk/pptsm/2gdtlsY1uL7IdfS0fY0r1jzI4wN+GpW0z3TusoQFLxGHWGW2oy28kWQfN2xcLjc2GL
mrMHWmsWpscbCkht8tj7N6WxhK+8GEBF9AiZc0P+YJU3ygg7aLS+7QESqwohj0bX54vxUq2Ghvo/
Qsy2YG8BGRx8ne+0Svf6odkC2N+oq9IObus1EP6NuV6IePGYOYs4231ZISalmHCRps/Akw/JIcOB
nZ7luBa25d2fKHxeXIpnAWcbrjWjKu9cArY/jNW40d8827ieOqQc3jtu0/XyEXPpjXc+q7NkwVIy
1EdNki+vUDd98gtjLPhA95r189+czNk2473Ty6WraXb0hKTDqjkFd/gwr+gOrsv79nFJ9PIjGoUD
ZSqWT4hfSUXi9P0dISm1EsRVLZOViOsMcMbW3f/QUa5dYVl5s6wjeunb0QhBPh1AI7CQ2fjCttTH
sKHeVnjByUD1ZBCHZ1XVlkqWl66E8zizo6M2hiHAAWQqdgx2cx/Y7c54hE/n1FtFWC010C8tj7No
c6sKMc11U8DWwG7or1IehkGURT+FrLkx1cb5F5bIebBZ9lK6cW80IkOrfplbyxmP+LOt4IJtpPW0
w5cU+y6ewufxpqk+SyOMJjbLCsE0qr88/74BQLANJJFt0ZE3A+zfpRPs0h13Hm+WtoiVKaAxxmQq
kbkNBvNYSNHPbqy3CBRCONalk1S7z2oxPBSq+eVfmVwdZdmpJMhRP1ufYocDH+BSxYab2a3BwZ2w
5F17Ap481tbEmWopGVWnf3F+sQJ0/XvE2UpN2wwzxS5QbI2Kxp0YY9DmBVm1D3o9vAmatNu0YZZT
GkCrxrVgoipqmeKCHjfytkkbpL8GX2gxaM6xsIkUdWf1ZvY8Bo12zOQ6fDJwGP2qBbH+lmZZLDqe
KuLjOHRZTzUBxNZ9bkLxoDraH3ulq++FBHp+1qRavs6aGt0ZoUF/IDaieNVEanvM82Y8mlmRP/p+
1pzipgYUmWvlbS0V3lvg52DtZUR9uWnSgitOScSdKdRBtMJ+Nr+r6FqgFhKnP92hTBbyo4/7UENc
1zAx9dEURdZmSyfPCwOu0ijZap1tCzcODp0e9HRIxHzTSks5kfzx0xHud0tXo9ip6LN8IcA/pNVo
ztjuCWRoVTk9rphPcAjHTWIXtFn1fUmvEwpabRv30xVc7aPnrllTimh/KWuc7SB/7j5fwhfn4OxH
zY6HDoJCE7WtDKPQPI1o4/RD9j1KQuoGlv15qN8txvdr9/0EzI4GyWhajwaZYpvND69VkMhA5qwP
12VorpMucbThNCIfpOnx/vPIHxOp94FnH7qtxHDIYgxAkYheqdZB9Rb6gBdnUZZg3ND0QmJ7Novm
qBd6PyKmOCrhLitx0nS7G9noT6aR/ytjOQs1m8SwCaO+lho0cP27UnwUkXz5fLI+LtMJSm9ORkGq
ruvKbJkaaqo2WcYyrVtrFcQ/KSHC2AYO3H7J9RfFCrafx7t4x5/Fm81dlutuOfiT9kNvgOMFQh0f
a+Pp8yAXE12k36n16UDoxTmkY4Aj2ulZxRKgUVQMG/mgXHmH+KuBjsg9wn/75GZJP/RytvT3mNIc
YqSkkRuZLjGpGTnjxl8LreNuUIgEWGQ9lc1mEWPwcaHz7c4izuYSoHTlDkpN0e0pW2UrYaWgOwBm
bD/luijpLSyVj5gGGEwA0xBk5f6DNjCLJyZJHVK/V3BEnYSXguvAo0eF/A9vCGmwe1qA6wke195T
J3HQyPj8q/5mfc1OFIqMsgUwECQS5njvk43YSKJGDxEgsbq+fS3qEj3YSjLKZ83MsmPbVWjnJVkP
8j+QBU5ao687JNSGsW1oFKTyPg2t8odmpVyl1tBUK+reCMWlRR5wi4uGo+S+dV/qaIevpMavbwYF
I9myTCj9t4iT6DhjolXoik4kJZh6lgbjD7v4uhBQKMVEPbUrrRlt2UMLH9RO2KQrP0sU3HpHqKBd
bT0hvVZH68/n5WONgfPu7IyYnXfIyURWqZCmF8j7IILTt09h/TWUyEriaiF3/rjk3sea/vws3yuV
sKu4QBS78Xu7r0xK2pXz+XCWTtfZq8Ot9L7XLfZRiA5pkzerVt9DL1knUroQ6dKCfjdz0085G43q
a34Qtz2jOQTXKI+INnfSsXhtaX+iYig7iq1+1dbeM9DlhY924bhAd5/WIDB/A+rmvPMPg0Ws6i4m
wlZBHGEVO1ADjVXnwGneIdVDp2Ah5KV1chZxzpRTsZoXRjOHLV5h7YKp5ACTP5fFTaw/tAgEff4Z
Px7078Y3PyxyfENyteAzSiiLVllm0wVdWe6w+TzMhRcIcWBXTthkk4bj7PUdmRkO9Uqo2MIu3ytX
EzYxPU5nrnsMNksJ+cVBAauCW2mIGBnMruOhrmliVZjAtF2yy1NkGnw7FPOFD3Vpk2FI9Pcosw2d
Gr6QFTRc7UhSJTTZEKQIx3pcWv3Tj/3kOJ1jxCiVoN/R1VPTQXJUfTXBKcbthDH2MVFZFNy/9KVA
5YDAm3wSTSxG3++2zI/5nx5yKd+U++bVd4TfbaLitqf1vnhZfXwpcllNKQ0pALfW3NapQSk6KzNF
Zl2Y2+n2NwFv/Jk18f8Z1z8izU4Rs1eGdmiaCbrR2XghbSjcAZAFOZpt9O/6/cKCv7AGJdpt6sR/
BI47z9iaWNDKAQUeW9wSTl9xQoZOfRzv+vX4VNy6Xyd/Menl86jTGD6slbOgs6sf0FsDd5fqp2L8
HGskMZxKeisx3/k8zNLYZvtLCaWqknvGxvNpJZWI7T5W4cJQLuwu5s+Y6AwTpXOeG+ZSBkU/Q+DS
wPger0xUowak8T4fyOdBwBe/X+tpnVadNDkyjaHhBDJm8nS3l9jWl1fe34fCifQ+ylgMuhB5qWyn
P6Z6hLHzbFTKrFVv/xlQ6cWPAz4WZg/2oqY4jfnstlR8zE56GT+Owh9uehntH67kbaaMCznGlMZ9
WGtncWbnRBIVNeeeoNjhvrhWjvUOJaHtn2i6XrgPgVv/YzyzfVt0blAPrGFu4PAWRP6x/xLZ/THY
TpjrPliLeMDFNintwiN8aXyzG8uQ5AKKEvMY7rGK3ba70sa83lks314838/GNz39zr6XlA0pQEnG
N5Vv5TVGxg8tCGsUDmz/bqm9d2lxTN6KmFoi2wDO932wLs9JpIBd2waiSwPKYJH21nU/P99VC0E+
NIfFoFIotMt2TvtZCRB9B0bd5+Lm8zAXcI6adDaYeQ84KxoAOHr2GzbmqG9ofBzdXbYvnBCXsf2/
GWx25klaAnC6Y1DpVbCLNxORDEfjFTJ9u2Jh5f2+YudbC3Nr+IIoefBEnR1LTeo2QSPy2p/eqOFt
jcHAMdnWtBDigAKxcKB5tljF/FhiADp2FnR2SlmhrjZeT1AtUhFefRq1XV//EirkDlG5Db8szOeU
HX02xtl89hVSSTWsSbt2gmskugC+I4nqTHlNuV5OCT+KyEy6HmfDm2Vrla77URx6Oqo7CTZwdTGa
UJiUQfnZmV51J3UWgKNiwCuiTDT0G5G0BmJWIV1vVQOtIkh97mawvH6tt3KeoP8dF9/VdlKXy8Js
0smC4Zit8MqND14mJXdSruT4n9S+Ku9NpiZZ6HRe2GXUTFQFSq7BY9+cnRsjeMOgV1zJTofq22gI
90UnPhpFurCZL6QU78LMToy29Vwva1j3cj6u4/ib2aDuLFyPsrdwF198ap0NaE7kY/H0ZpxXGs+8
KUEzvZvpsYXaEwCL0bhGPW27sAYvHL3nY7NmS76iGJ6LE4olHK5ToMPpjb9pXqJyn+37beQsHb4X
brJ34WZLXkktpUXVSbEr103uNUGS711vGO41PVdvrdKMTkIvCAvf70LQd+tefX/i637X6PK0zwz1
l+q/Bd1NLKDvO1TrEseDzydUvnRnWhpNF1OcAHxz8aHBHanX8IK1y41uI235kCMo9Ytnyzo7gBB9
BNnIqemupFNJN8agDYWK06rl8bmSN9nNsFvqbCsXPrF0/otm214ZDbX3e0kG99Y9cbc6iR1Ft7pp
J4/4a0ikYul3nEnW1mlqv2UbQJtO+dp87U84WZYHdBtOpulk6LP/FBY40RfKnxxJZ7M1+zRuikR9
W/HbzJN3HxxTZxIukF7VW+M0mUDKO4xPPv9Al6r970LOkjY8j4qgRi8DeITvXitlJPzI0qQCispV
hIeCX6L6KWBPANgU2QrZ/aF4mvR/GW3/8aP/T+8NQm88eFla/fd/8f9/ZPmAvINfz/7vf9/kb+lD
Xb691adv+X9Nf/Xv/+n7v/jfp+BHmVXZr3r+X737S/z7/xN/863+9u7/2GlNhnjXvJXD/VvVxPXv
APzS6b/8s3/4l7ff/8qXIX/72x8/6J3V079GFy/943/+aP/zb39Mn/g/zv/5//mz628Jf+1/I1Be
Bt/mf+HtW1XzV42/SrpM3VbWeSxqENb/+Ev3Nv2J9VeekFSgpmY7dShqQ3/8Jc3K2v/bH6r1V0op
CBgoFFdQR5t6/xUtvemP9L8qdNFgRKCIIYuGqPzx/37Yuy/0jy/2l7RJbrMAq8q//QGk7P1Owury
/1B1Hktu4+wCfSJUMYetSGV1drvb3rDa9jRAMAcwPf09+nd3MZuZcVkSQeDDF85heoi/g5pczIgp
83n/fyMB3TgqhuV0kknI85ZVV4cWf8YmwI43WUXpcdH7yP9w6PemP3o9y5Var79cs8lmNjoITk3Z
dMew8wOA3m4K1OC3WykP6h/U/DKqgVPrXRgOZIFDW9ELj6PA3fyzJ7MnaQWvo0H71UCPNX754279
GWnoBvsfWPt5XGA51ndmZrEzc54n8FFfJq96WbZV4gRyItqHzW2VyIAiurSduQ5QhBS/I9HCugez
kFwJNf3nqrKDXRj1/s4Adl0qjvCir2lJK95FNvZJh0kBHtlHWW09WP/4O3Js8HEBluOxeaq9MamC
2n6M4kDtZBaf/Rykbez2G3NApA9Xj3x7DWfztFjYe+L4omwDt1++D/vWjvLX2WOkPH5SVdcfWkYG
d7FilNjDVhuO3cPQbq80wD8QzDwufvUTjk52tGXxaauJH2v89IK52wssUUyI0/3tlxBkbVAstghA
xwcm8a03PPSQUte+PhayS6ss+2MHOICifr75IDEgK0ZdOlrGMDmHHEk2sIj7sd+XrsoSf2Z2MJgB
OdY1KGLP2W4tqrmzM3JvLoGdA82pT/nMxhmH1FDbEplONMvbCEXTW8sZGLamsWhEIDNF68tkwTbO
3e2WK2Gn1fivLlcaw0bx7QK3oSka/ulQFH7ar7DCA7dxbmFerLzWOgJ/U//Ncw38mOJomsFi8mOz
JH1WFAl4RIxaYtj2LuOU+j6eMzkbWxzs46qGjZtHIDcb+2QPdcUTiqHgj2tMGhvW6DQM4sSQ+KkH
mt/7DKBulIm8VePTUWdgegjXJlryQx2JtK4runtMvADG1D+WLH6txvA1vHdy47EugojvwwTvyWwn
6ZDtn0I/aUWA6GoNgWDL8CVy6vgAHPPSuK48DexmkHBrpnrHGCdq2ae6qpkyciOFe41RIydez7bs
uv2gcm9Pr/5wrPM2GccYw1VRewfBtwcSP/kHOg2eLXeZD7NTAKcsyilZovh3VUJ5mvDYvMeb/lDh
sGIYyiEL37ytDvdxNEDzdhfcnksPQRsqy3lFALEw6ZGYeHQvHTC3O1QySDMEcAD2Hbw8okmLuYSh
mYshMdpLvaIRr8il190abGXi9wWe660HwdhxW3PbCBMH0KFokofKYqRl2UAPR6u9lyaiFeIOb+wW
ZhQie6c0UqE6HH6sAWx9Z3wxJoqOdqHTkbbstM/dv46DBnwNppMbQCjaOmuvqzYJqD5SQlrY+2ZQ
u8xWLoD1+4Fhgm3fWBm2n3HOrnFLV6lw6Ma3gmjXCuQEw5zBiy7c5dAB0ogo9K9Z+0pJWX2gqX7X
PL40qO5TFVb+EvSUstwRsHG8IezpGv5EUDzKwjstktHw1vggeqJF71QdNUxUucdiM06ii8LdN2yD
gS9pxgmBGnRRCPYgJy7Fdfg5lPaXAkuA0byi7ovMBRRVmCyasSgTCwc400XHYoCyntmACfqLigJ5
QGDztPbd69RFbmIp+ARFSI+D/gD3dyx6rc+to/4hrrlO3bjttpblWtHs4fuAnUKpfzjCMHbB1oDE
wSVRFQWPduVZBwMkORqXOa1jKJZBrn96DXa1TPIaRZGAe4AfJ9Ncg5w1ceziYLq5fcwdPwk1pNlm
Wg98yfnsDPaTXtDaTKwyhlNIJMYYScapPXIsfJSFg4OucJMMViGE4+XLZFGcZCQLd1EjPzq1XezJ
wVBkqdfFNNCeEdLfsruLpb0Umu5WywmSKRfpZvoch3zdpU0XZzvVznVaSeNclqy/WjS27Cw26SiC
ET22+tnvZrjVdcRMFxULVGPqEijln5gDE+xA9kN298oPXvhhNwCr40YxqjZ2IBfa6rz5GHgamsjs
7FR2BaSf0X6odOumEaKgB7t66qEbYuKCHL7aAQBX9xIJzzta2RAlOXOijl/C0A8+/J4YuSwdvBFd
fZ7G4piXoGZHgMrdis7M0d64n2um/lz/tZm6b6vDXJePOWaY0rpNHoiJihLwtog/jR/TL16ylerx
aANQ3fXgAHmC5lmb/62s8kJP68WxmjWp+/VJ1Bybjq+fgg60yzqfMrE9yjDz3+bxFhVQlkcqvOnq
OPTKhVynR+2zhsoYpjhakDttNmsXgN5lvx461z060P/SwQr1Id6N9vjblcu639ZQnuNB0hLmVk+8
DtFxydxvhg5J5wn7lyryOXW9JpFD+5L3gPU75rNjV0NGXucjgQ8uFzmmo3QRgm6c3P6AX3WaPvPc
Y15wwi5J/glHoIDPBdYIQJuqzu1mKUxqwJbZBLsMT2ZtrKtqf81mOY+lf7IbbEyVxc5gIibljWtS
hj7xHuoWmUXzbtk9wXrNKlB5/qqaWl9WMXUH31YmyXLQs3JAC9MyxIijrEc0VtnDC07JGNIUKkf5
jLwE7RIjbJV599pMoA4qjkGo/rj+AHKtqxkplUwXq6nDHtmSkJHFclk9/8Yg7DtRViH0x5oBkZp5
Aoo4orVojlJ2SGTmf7k+LM8I308INWxXR6gew+G0eOI0d+G5z6Nz6Y77LO++JpR2A8ii53BQt7Gx
P9Zex3t/yvljRXRuJ6ynBaIxt6kf3XY0+3y0r3V+B6WDR+h90svFSq9w7+FVWbyySSbEXMm6kHqG
oF2NtkPzW1qwD6b3dp/TiENhmoPnopuiZMyjYueuQCwU9iieBFhvj67nBRPWgnTGyBK1gGHwHizM
gUNJECoF+pSF0U/rIwrK/DTNc3Ri1HzbofXJtty6+QwgYxKUP/vMNgddldl+ztZfxDCIFiQQylbn
Hxsx0MDwFX32tT4JhAtJPuDjM/W3M01vUs7zwSH5Yw1Dj11GWoj8nsH7bYlxFh6ONd+NAxENjhhU
4q4dH1ZG52C/S2Y1bIUwiAVGFRLBYR6K/ezfu4017+XsGetWLTo4uXYlH2pHX/sS+WqwZUnX4xQr
GMgk3ihDmgKhyQjhTccyyB8lM5Enz0PaUekhSCe2By4R4qEbVpPMm0kCBz+jam22EOnGr/cxBs/Q
oe7V8udYW++j9dOq4Ocv4Tkea001u6SN1gNo7o7tebE1SVq8XWUd+BcoUsiEmvZHMxDBt30UE0eK
7EC9kBs9e3BaTse6Da2jCOKfscSptsibp5fpoKAsTkvMUFSAT6jdaveqBUP/XRBtj47X4owdhydh
VUcungcEJjycpyEbnqRYy2Shonoc0lwO5Xkw/X+yjW59Q/EsgD+IYPWrGuEahkP25qiZjp21SBmy
P61Whgah9z8skbuctfWzbzseoHS7QS2yEWzUuzErT5tffjQ1ejsdZ6Doe69JPWs6ktY7hHEzPXlb
R9vbWDzclSz5iNt0u5sjh85LhK2GQ7HYPTcDnC5ZVS2niCGog+Veaw73nRThVc3sHBlizsSWg3Nh
ovIYFeRsiclo4a7TwlvYHXWv0MyyPc4xncyj8vl7wv4vXmOmxrdtfqq5KuRBCGeI/1TNsjuVQwkc
XV1Xy70HxMJNs8BlLwmaizf7Gg3lhcZleZ7vWH6nJWkbeux7Iz+aWpgYvXcP8qboZJ7UZ2OdgyoC
1DVgKvPq/lv79I3n41LQwlFjXFycb9+GjhZOzbob++IWSLa+wlBDN+uOcVTe7LoasVl59X4K109r
qmhthVgfmoZJU2WOud5+yHqIIMTHmEtXDdmcXyFW+cXOs/BawB+AlnSYO/fvKPwflYPBKKv4vKGI
Pzw9/ik6TsO7N6db5pNbZd/3OLvvxu+yxjC7eF7OTK7DEJ5y/DSMT8alniE8AGTMP79uY4u9cwbv
Lxp+Ay/66XRzB/aWAtwq4ZO1Ezc2+23NGX+uvKFL1th9LsQ3V//fIGGw17DoQnZzt3Ufw+rarct6
jDDlNOjLFjXe+DmbawSOveodfiXX+xLckLF4ASXS0jsMs/fkVPLVDYlnJzwT9jB/wX4H7E92MV9I
p/ZNsONGbu9MQwReN/T/jvyPnUs8mGM72C1DBbZU+ASFq8shsf0uJ3GyPVEipLYvxiUIZ7L4PNHT
dtQtb1mfvYvBK/bjrPudeJgKo9O6R8I7hnSETXac1G73OhD6pHJsn5Rycfk66tQEIUdwTy+U9cut
Aj6N227plPOUVej/t8wrf28V85vbc3iAgr+m8bzZBD33dq5VjajCWtg5rfVqbKwsPtdaOeC5qsM2
yap6Oy9S/+stBzfvjDZqYSKVdjTxGfnqiR4sttLe4yhiyreaOq5FSNHd0ZyyyLsVTfAo49A8lVj6
MtsSCS11QxLhEFAxirt7AzV1711U9GJfSLtl7DxK52l+zxZdp1BQg6QOkJA5fc8YxsqtWE9Wce0D
WtQds/xbVd8cyes/2qPPbD92BGeS0/NAhP9Ei6UtfexWWvyYWVB7L9fog93lrwmjR+HZz0Pv7fzH
zYzLxRUZj5X8/435eHbQbH51hfUejc1ft88RyHbsKfduqWw6CWuDNeD3b33JyxNV0d8m7O8yxnex
IcgRg0GlxPvQwfbHB4dZIggX6iMxHiXaMu8HfHSedb2lYlueyNhhnbCyIxiYL8E1w3Xmk6/ak6ZI
u8us6tCXPNQKc7YI1yfjizC17x7HwS8vrtUgEqkNeVqZ6asjj9uGK407+0bKgrurwLe8OHWLmAxA
5GKYqrfDmujWdWBRmegtyGKwwUNHwsAVSJyKX7YbtGfTqmqv8x9i9tyTHN03p6l20q6yNHSXaj/e
HYDsEhA4B7ABrf2gllu4VOJRPugQ6WxTT/XeauNbviga6BnnOmCXypDkCG986fLNfhjXAFElF0eZ
Q6klV/DQ5T0j7Dxzskfd2fonVZYfpL6ujqJDNxKnQAmdwqYpIeDM9yF/HkqQR/6ONNR9syaGj4qK
rmRID0letPj92ger7a/uGDzppiNVXIQfxYoZBUIWmsJGrQdJK8POC7WNzkztayKug6pXgmKYCtjt
XO38jFciqZWUTW+Ixacu4Hag4xt3kfPAEzgEQtJnLzmlwGBkW9hxlUCPCXjmdxtIVOilvBgTJ6qD
Uur3VFY3zrsdxJBksghKSujNZSe8xJr7z21hKrZdcn2KgANYMjsv0UH43knE2YMMhu9BjEwaljbv
GrYm2YxHL2TMeJ0QPnZn6sSP1Xzf9T2G8cux5S6ls0+Z84hzSMnJNK9nN7Tqs17FtQziL1Oah22g
sNDhEDYlHxmKnyLduXPs/oOBBKjv7GXRf0WDxjWX7d7jogdTmKRL5cXHsrXhBBek/3zc54O9bAiU
707HYkvCOgeQOqC0DKZ3sz1yXzwNtG+m3pZzjk/hC0MCl4HtKi21qA5b3z3BY2A/AjC/C+2FsqZc
0l6J/tDF1IdjxVfLOMyFuqMgavt1jJjBjMv6T1E4qIlzhiWKwn6rX7TLcmpC/TtGnaiE9dLUkX+K
vYl8RBb9mmS9HgxnHMMQ8x0Wchd0xcnW9+V1VlSRaOrebXHw5fvn2TW/KaCd6tq8B1xDiNTyi0ae
GlbAcbZ258UVuIfhrrHkiC9sLDm2i7rEcv9VXKS4m+Tb+Em+COicte4tvVz4eAdtQZeeoDV0avkT
rXPM6RHs/dEnP8pa4qKF5KV00npi51X0jQcifBDCh5TpF0+sV8B50bEJTJAowVDKIPTnOqjvNRir
nRHlvyrLP4zVmYsf+d/CCy+C9Nui7c8iLggiNzTgg8A0vcRxli5tFHL1zPyDZ8ZrVW4bRsZr1GK+
lBNOVcwDqBhrir3BoI7V/yxVHLCWkUAVi+I1pAwNF1de3IJ8Ydy205NFdLzBXpSi7BM8A13qLcQn
GvNMSBvKqwnlUx1xk2s7f9pNdgFySlnZro8y4nEPwXmpkzayvvSCkYYlQ2IiS4Z+JfxzfoQC/sIM
ApxrTIk7ribeipzrWJgqEWuET8VXZ3/Lr/4Uv5TNYl+8eP5bPDtlXX+6BFWBenVJR6Vtb2Vpp6o3
M8Z74vvibNbspzezM9BHeBZ1sSZATTC6UYdBJthu+EhhvLTDh7T1SxCbKZ2jqDn4fnCeFflmDrrq
OmF1IsvXcGqV9SXz499m4//ZzF8oNT+xKmQXkdSG3F5n31/PQP0Lw/ptEtsfz7hVGhT8JpW6GPWz
C26Wm1nHtROYs2gPX4nwH6z4eynzYC+F89lOK/kxJpWasGNgjJktF8Cl60xQ9LEHeCyqW0iqVWi2
uTAsERjrAqk0Uzun0WCmFfNw11TyFlNFF9EvPk6Pe2fBbMS4cUag7sqYcqSNZTz4F1e8goOFg9Mm
90ffA1kJH5nSDCtW8vmQZ9xsT1ep1bGai6b9uzVsSLkz+rBtOTjt9V8htzaJO/fVljA4vdZ8dxXR
5OzAnchD/zjX68Vatu5oT5bYFRsdyxIlotXper/44ofa3AcZFtexLW1CvPjfKl0YXVN57GYQr122
nPKCTSBU1vxS9r1z4S2vaGL3PiPSC4+YDhDMe8uOjI7Z4+gtbFKDg48lrzIdUs67fq6pX6pi/rX0
3e+AHD2SGZPEYoZKrEV9Gug+2PLniSkrdqrsUWcaxRppVEA2qcuHIAf+KU2QqjD6E3brL7nQVl/R
eVcEP6fRJ3y38mlf+vmtGnNGtFxstQ4k0jjG3oSoySKdm4wRuzFBHm/r7Pzp2/8y5ZJdGakVVNa9
LAyw2Ffv2mCFcubCS7L+l1F3pR79xyCDSE67d3jQNNO7WNkv7Wj968jXV54DsLXOn5HqjWK7rZP1
qvrssIA6HTy/TCfIPAysIPWzqbk2PQZrl3aLeuZwqH3mVHsqPmONzI9f44dXBsCZfbquweCQY/5R
8ilLZCWHQcPdWdTwu1p87g9hXGCD5WZT2ZfZjbfrOmcXjlN2hhkNTZHnBUMAqbX2H5NV25ce4x0U
+fxF1MGLXxRnarA8X2ijbH7LIwmKLYm2qrxPv9Fbph4KV7w6VcVRwXaS+CSPlgLDtPFforelsc09
u/YVCZt7yvrb1+u1YtPxcTD7HjtXHUt+/7e5a7E+u8+lPZ9o5L5VRKKu8Y4FqZum8CMGIrvHATBR
LP+77z9b91021NDh/FKY4EJK3uXs2/3V4cwCJPnUFM6fQGw/ZquvGIobDwv/+IMv90MOOXx6nFG0
+UV1FOvUvNHkuMJAksDx5WOpTnNZkXmRJDwspqAjdOnkE/CCO9mOm2Z5yyO+6jyeoraynsIt+pVN
MU7YGeVdMbjDSXN+OGRT3mrHSTcya0eXOeeAX14wtp5mY4EcM36inQgesQ7MwWuopZqG/JQkuOlI
/O6QUZEZwEEQ1deJWH3RGyx2d33WlP/meOzOhVW9b5kVvka199r7yIFLZ3wGEsGtOhcYFKsB82+4
PcaVCkmsh78ccIoPfWMfe1891LVb76qIgshEa+o87oPOP7KxyNQqG/daRTwma/3Rh5P7kfkkQoLJ
IOLhxxiMdQpm9ZYxFJ/EvY9xSO63xvFuxjPPy2CCfewM+3Hoin1Wxfoof5HxxyXcZOQQqTWYYvmj
vO67sR1rZ4blVGXzB/O3adS6/0X1dIgjVBGmu/vcjHqUujRpy2QKtSb7ti3jr3BoH4qZgZRSLr+3
KLtt4UygItonR1cYKGybjCdVu97rE/JrdE2ooknGZnkaBhI1lT8fmaOZ9pX2s3vK9MdSx+q5Xdhi
Fk70E0ltes4AG5PQfe3EQqmmSX3L4Q0trpJLGwXYgPa2okIbq3p/r1A8URv1IhLgZSkjpNTevl8j
m6P+Xl51T2heJFWnd68UXyslD9tU/4ksPIvVPZVoSn1KHEfLmmdaroip2vJTnN2uoxHWhH66RYb8
7VSSama9TlS7/rwhuAqv0IPwQ7roAMtuP9ab2rVtfo+NvJhzcklnQUg5c7ylHEbPk85LfrPG/aXN
LTRyjxqiemnvpEZ34c9KCr/w5+fEj9RDuAavpRFQakbJwT22jJd0KCiLkbykLb5r03zF1uqcgmlL
VNnEpO+K7uZV08SVynvHLwNubdbRyatyN+nUtKEAd/66nZj2eYmIW8gGg2y4DE/2fWhpy3VaVnbE
WJYhYhuGeU8KeT/1LQjlHX1kMOECKrQbpKQzU5hfMfG7XfWoQdDnLCTlzZR/TT7kacPpzdVAfzik
1nezq0bugszCMAK1c6T1d23CY6ttkw49xlPC7Vvn5zUr32eeUzcPFb/i2ctd/Khxt+tjvglnlUgF
ZGsWHntgYZ1UY3snGupSY2jP67L8MYuicx5lP2w/+vARSdp9SwrY0U/Uz3bGyOp19K3Hqmc36Zf5
wp7fo+i0/ZR07VcdzP4t8OqHxlNPCHr49navKSXLz270CO4Z8cpicfZ8+VitEcl0Mdy4XubnXJIC
MZb/a7ZZwb1xOJALqDBF+cW7A4jdcKTQxv1Cf8E/r+kc1iqdXHyshvWfO05/qQ2qwCC4xWqY0kDU
LPDfcq7IUrmUCLJc/61zBkWjLmdjmtHI1Xb+Rp/GkPixYpkZrC/0XXDyhMPZLz0UMigjvXhB9PpK
ueIjHh1mCRdSbuEmcTeQfUw7O5A7BVNg19Yka1UFDymjmsQNmTCJU7rc0YDD+EgeWQc2/RNuk5sz
LMNLpdR/8UuvnmI5/ahz7hdWoX/zLkyQ0PM3kecZxLsgPi4IPn3B/YU16tpltLMcjImU/j6mKMrT
YSEZKqkeeCqPuT009K2OQ/BCGIKh3D5EfvG5qoZkZkx4trrbgaA6fApi55NaYrwfbetGl+Gr8RGX
GgOVpnM2falX60yKcUUZIUsurW1HgTFzn+O4O0WL+NXH7BM9VStkANi8uEgwEx/kz/lMsMdM3prk
vEpJrr7zefs9ZnSSzJH7O3CwgeLGIriT9dfEJMN+W3qqRhudEmREhvPMIbnw88qt+7vFGOfLeLrl
ovVBBIGrU637GbMyBq/8qXouonk8d2nehsMeSljJ/psKL6IkD3shnQNuBwIoalWDjtJK/nKbs4lI
VQz6EkS4vyH/ji1WXoyQh0p0/2qLUEx7jI24nm73zYSe3VbLimC6RqQrOg46ld0czq5tKvZhTmbA
ojRdNq26RkQxsTdk+6Ln7pytdsK1aCHqWkExLGPqaS6eYRccovIXNEzrXHauxgzUvvWZoLxdz1li
mRgXLHdPRc5sh+AyS5Sz/mAcw074fBWux13c/O2l+VErIlkinQbTD9GJV1t+ssXW2xAQZQ8TErC8
IYfbl/gUtUMbeEU+Dx53dYmCpk/bhRp4OcKv7Ek7djNgzLUMqMGrZk9/CkmOnZuN/wbIi7OZGvIj
BFZtt+R7JB9NymQAMzWZRd4o6kcqldiQizY4OgtVdf9ICZNdRY8WLSX529qZDd/ucOQy6Jw4Cn2M
4VYfFKnnyevqv5ixmhnvLDhy6iFPxLh5CYHcdtyU2nZObKxDKcEa2vFwKXuBf8gWA/l5ZNlz/XcB
usB1d40T6bXEvUb2e4Vq2lprgRcc3V0T0WbjlvfOCI/Mo9Jcruu6/RtXuZ8qbwrIDdFQRMsk+WTv
YNOywDzrOhyg+Y1poVIv84iAYUjOlHCnAW1AK+lEyDz7Yy6yEYNpoA/5IjEN+2udiuK/MbDni72h
oJq6P9nGmlya7aWhxINax7cflmJ9iek/3k1XtZRXQmAaCPLgNY/d/ybml6lj2RdnvNSbbhNdQmHf
7n0IY4Wui+x89RTV4T8aerCYZx+5EPxqhq7xtih29Tp6h84AjR+iy+iQMnanbaJAF7d00OCjAy75
tDqZOneV2a89UdFy13cbXkktyP9XBbXnkHyDYfiivRfIZQvDhyTTUIXsOd36J27sRNnl+iDuQUk5
L7etFn+3uqEL1SXyUvSNrRT4uVWKRx5Bd7XOrcdKixW//TZtl7XwayJb9uTapr+/y77yjX7EcX6Y
KZSlMbYr1uz6R2bLxxSO0x7T3UnBtdg3ehK7xbGgmy+Ls1Mlzud4tNsdlTyTDM1L76mF/F1z2XyP
IZLy3jMy0ajTaqyykDyegY8eWEeHaYV7QHVIwvEcPhSnQRplmiqn6+qXCqjIKrz2zd9IABdyIc9B
fnlhFRTg2UaqmFB5wKbNwaesqHKWbU8PwKZP2udS09Z0zkjnzrM0XzGVGzzUgDqpeFXnWBJXDSWi
gzhn8hPnAaBWctqvcTYMb033vrTipjYFqlVv+5Z+Mtk+rRHcNCPMNzmrbr9lLdlgl0C70M5Br9m/
qvfwMsTze6EQz3t0fHSURaZ2I3SJqJ7rgoHtkEGNvVKfTuD317DkxMcxxQCsOo6+wwqst/HaiWq/
Tj/tMhsTrsOIABaWuLZzn7ltcQmP9YaJTMuNRZojCXDH6BVP6KsLc1oXoZcYzta9R3cNmcCQferQ
KXHq9Z0/25CgDOitUrJ9mceWApVNpoebAhmWRj/HmVgP+MqCJA+pCrpUIQWK5n0n2mJHXbVMrVjC
sl33sEydlGxxn0LsoKniVeuCCJcxTScAwEu9HD+4lvs45zHT6HfMQ+dlyueeDIYhgaLWq80GZDfd
tTDbg+zBtq6mDC++8luqHeVr5/hBGnXbV+7U61HVam8V1U0teNjpMfRQzsIJtt5mkL036qhn+irH
HWPxCC1dsjG93h6w0iECl6BbQza+VRBXZ+O8H0brUnjjVTaED3RU3MuUSMuju9944H4VVvd54Psr
5Nlk1IRf0JKp8j9xFf7M5gGfeAZw3RfN1ZLlW9vK79WEqNsqeCLabsMkM3SR8GCjzJl/06X1V4j+
y+v4ka3a5agseqo6bvNl0fS1eHB0HNnSGej/N7jFiBzTGRKRlS9DVufHnkVUcN6TyfcewuW78Uii
EvLapOUEldSmw9miGShZgo4Eh4oReHeXyV+aJ9AuzS6IePi6OZVr9bpOwHzj8lDO+s/iDTZnVP6j
HegLJV5N2Dem1A2mS+ern3kxZNdCP1qTR9gbILQrbZDEjLA8OpRVdtLJ7etsTURtgND3NDn89qsl
pYI77fImBhDqkljOAtrlAjTH7Mbg/WH+Bl7PyRu0707H/b2uEIf35hTKEDxrlFOOdeeYcV/aXIzp
L7I6BHFbP05ZQI8nV4ijEuF+cNw4AQFNfcpWzrXoGBpv7zZz66XPeZqUoMkRtTI8qmC4do6g7Y0P
mWbRvKUUBzh942KgI4KqLll7IOa5d6aYi7o+WIsrTvVk8mimy0bjsg4czd2nYx+x+HcbvbAWIWTq
Y19Mm/Frmu3H2CfHr2r35AST3E8BqT1vrpu08uR73cz7ILj4WdMepzmnf8hYFT107V5EG1Lu2mXR
4n/sI/5Unvtc/Vzn0aDEbqOIZs/R/RV05cWnB5jWr7+rZcGVrZajVXvZpSV4C4ODJ49dML6Ruq0/
HJs8Ml2WAzM356EwbzQ7Hpwoq2huCj5YAXcl9fYvzpfnUJp/XYgXvbQsdV7Ca8u++8DlTHhpac0Y
1bvaIj6YH3QbsuoVt0SHQp3tQY+squpjzoML34JKeeT5dF9ShR6LG5ClHTEBmofIfRIO9TXby2+o
eDswiCTHy/qUSf1Hb1NCatQ71s1KdK5tFOyFSyzTplsbxmeA1fD/0YBPtYrpHOWekfRkhNLB65Z9
eb8sGK0JVaklBf0y7Jue9mREL+TIm/LFocVsU2t3Dtf2tPI+nOxoZfuwlsvoPk540Xz6Nu5FrfCr
YD760G30K1Dk5S5dWX8CAiUBntMSG1LrOP8iQTpfVY8ZmeadQQWHcVPRjozZSdoeQ/eGY9zLJH1+
gY6PVvx/zJ1Hc9xImoZ/ETrgzbWA8ix6qwuiKJLw3uPX7wOpZ5sEuazWnDaiDxOjbmUByMzPvWZv
Dr62MBLz0sjlw1D07G1JLc5GIVwO2sGNx8sizv31qEvwsUrqauAMDTLh/q7ylcYWxuEuNrty2ZKj
EXDlqFq1E1QiMI55VPMV/HaH+au0VtwCLX4Gp06VM6et9exMHtQSPeAqWjai3Xv9UxuMN3GGlrcm
AfcWMBiUhK5d1cT0kGpsbUhqsgRcu6jyxD1MY1Yjq2wduMg4knb3UzjLhLS5zadppGah+yWFpUP6
d6URvx2RFjSjh2DvWr5wnoLa2ygtgD4tfq6jKSXV+9ruLcxPfNI4G2uRkSFUPTqqxMFifOygqEE7
T9wIZXuVWMbb9AdxGOI30TavvdxHCy8z5Z0vd/fWCDpkDDynTvH1HGMCRh4BZeJ8O2ZE0MD7QcqU
V6C04zrtewAzxjGUSBHoV6dbpo+A6NS4xqceVJDpW+f0x+046rB7dBWw9Ywe9dKWy3Gt6EH7KIU5
jtER0Hh2qi260lmVDdKiTtRhAUeXXZBUMZ0t5RBkPIfJICONHUFk8DkOVb7yQEsvGle8D/reWBQF
9ZfXp1tlyKlUMehZtai0UEWhqW5W8aqT1Fs3AOE6ep5iV6q8p7uegQiVcRUJtVVE2kx+WZ3nXsKk
xTVcIv4u6sM9uhA3Xiku01E/H2qGA5haNsy0m60PuHQD9oOHS+R8lWHl6hSCuSZxNkBRxi+BtI7l
MtrW+A+omgq8duz7tZluOtNqFpHVGAtIFcJKNKRNn7biWgnrW93NuSiKcJODVbQDr+kWbcpsgryc
C6JwLF+s9gOqTRuj0HahFjIzJwHFltGSHZ9ZFEKc8Qo19xutR4F8AP+/mvzAkE1Cx6cow3XVtg9g
sDYeBdxYpVwRQ0nfVnKYbUrCT+yxCpTdPYTr0/LK5em0FulTusi2HImM8kzrKLui7ORCSxCQkmpX
ucpySJlPtkAtVrV8nkWGd8b2vUq1SKaOxxtNG6xV1qXyJm+YIDNb+Ola9CKpxS271PXiQDoLFCKE
INHhQwB4hOmMRbFR66aHw6Pq1ECtCyYyP0PjWm2TH3Udy2vNS5nkC1cNX9AB9jnaFC+Dw1mXdXMT
xFS2RhXbltlmS89KVMIm3Dw52QYKGLISW1i3zc+bpM2hgwj+2lMC7nK0dywdLXk3ia8JYhC19XY5
ePkWQ4Odb7iLug8fS1nqAO2YhLJiYDJPa3fRh6LuyHF9X6OixyyKUZ2h9ytIv3bWACLLNflKUjMo
CO09xH3hoQEzZVjNQRkYoU6JNK13/aGZ4AFjue2t5kxtKwPghixvmFcki7ISO2yimb10ChFOL56o
M17EOM+3hQFSVpTv3JQhdJD0ERAUtLebhkm0D8qAIEJGgOsIqPBRt1EFH3BpBz7Yi8CKKSDPupxJ
FLM7YYfilEED1LpJhRLXF0xgokziJ3UvAJ4BhDVLaTBpmtISSqtsJQ8y7Jao23eKdpkL6RLZPkoN
+RYvAdaseuncqMkMJ8IOWVWJmfpYA16aID6dGV2WII9tOeYs6XQ8EtTcvBrYpRd2P+qo5C5VQHCB
810IjNpcRVAvw7yQt72s0QVwFS6qtLoR0+ah1H5Gvk/7wuuFVRYfI9Ob+hbFOo+qs8Cyyl0g9rSx
vOEg9d6zJEZnbuZHSyqF58SELNoJzVav+mjNhAglGytO7CyiVzNGhM2sFOFgyKDCI4mrINHlp6YF
LesCidczReMu+ZH5I6M0mAag9wDc1uPgg9KGhZs5WagXDsZK/Qrnl3053jXIu5L5+iWt6POuNpMV
TI9zSZQArKfma9g1/tqUKaPHERiML1uxUwvlXu8YfTGArx0lexGGNKXgw1FRo2FIN3eUHS0uA2pV
dXCC3kVpSsk3jIa0sronW5I33IEus0TA9YRnpaxa25VygSgXU6sHS98DktlI463cTHwjBeWtpJNR
ZQzanzSxtGXsw5qR4okvUB6Zf4ug+Y/xGOtXXYonRTt2hBJau00TPY+CC5xE8J+0/kqcWMU0v6HF
EGwJKXt2WH5B8/ReV/RHWZYvArN4CpIiuol0CzkBzti6ihiKSg9eBwXLxWPAc82VnPuqHQRWuepC
8OPWwNTDrbr+QOHgU7YGgX7Apcy0rSQp1n2QtQ5K0Y2rJduCLoOTeeEmAiTedxW7OjLSpUaf0qlH
y99Qn2E/QjFEVz1lQ+b1uZCQkEmQbuGY4IObuEqwLpS+ob4xPJt+Jw3YtpI58AgUxDpvN+3oII9A
32GN9OtqanFYY42v86BoDvUJuyqWAfap3YTjBgfcG5XhUApD5tSe9VjVl0Ia0FjxGZIVFvwrSRPr
bSqkhyCicx6pKrVioVGM9pEDbIFGWDG+uKWCM4haMaO1xLVUxxdqHBUMBcXyMHY7zx9GIilcn8Fd
Jn61Vt3pfJiltNA7zCNHRuKJIHt7pYe3lEpNtuqGDGjSs4xf9bpqAroBWhXaWpg0NjTkBEBSeu65
GeOJCJxUY+CVrWR7JWSIi58ZcyY48gnFvW+FEW2v0tp23bBirslp6lsEvPPwzRTAI7aNFp1pY+Hu
VbZqFxgXdWk8FLKRLwu9CFaNN1V2FRsnDMN714MbpffBDTGF/wf0ft0IOaQbJVn2qU83UzfsOtds
uWqKvXIh0WCyJ+JPl+TJppx6Smp2YxbmCCIhedHYpJoZx04KLXnRXwyDFF96COWnrgygTAodOQgu
DbHTqGesH1i0nVuWry+4CpiWNPeSXl72sVjtPAPGgCfmP9UAUknoGjeuUGxGPQqXYicqtjVa8bJ3
BWgaHlFdNYHnDqL2gi6K03V0CoaC8KKKCW9M6CNa+l5yMF5ULV+Vtd7bMSOYNel4NqrugTA2Zlaz
c1VAhvFQTFwLgLyieGYVjGIp4goujWxFW7Lc5Za/iyRKdWCigI2tiLZ6g2hwofVPihnDJSroq/oZ
KPZ66KVNrAlOn6bWLhVeRAHYqtcyizaiNr3uYD6bTUE6H2nwC6z2slGseJMOSNGAOEoYut6K47aM
jatE8QXHjaDlCt02dPnEspUtgx6UHFwYpv1AHTd12AmErpZcsc+GM69lHphaPQ41rcgwvxmWhdgI
BOCi2EsC5krTPDWsEKxtoJhtLBe5/yjZ0BKpz2Kmsxt5cH96oW6Dl2KoqvQvXqGgQTV2QHMV0OJ6
P6HbS1D1ouGlqyirzjMD6YhpTnYotRin45ipjdRC5TIL8SBL/YEE/M4rg8s8B3Ur0qWy68KYeCQ+
7eMmuyyC5KDWJqgAPQ1BMRhrObtJQnFwENLZo9G2hsRFDtUDa+hLyz+jRiND9TDpq3PVsBsx2xCk
it/s9j+iLd9mCf/Mmcgf2Mv/J1/5w7+1fs0mUnA1/6v+H5Ka0ZD8jtXMYwTPH1nNv/6L37RmWftr
oiYrmBqoE394MqP7TWuWpL/A+IiGRWauqliCozzxN60Zp6q/LKzCUUvQRPTi0BP4X16zIJv8maWq
FukbuheyKv8JsRnzxg9CJJohou+E/I4GCBPHc1b9yGvO8Y9qgeExB+3TqQGfggoUDomXMOSPujKz
zpCqdMMVSA0jAm1a1nCF6l6JnC7qYJuqQWyKW9elZl/1Dc2uvZJwCvdNlkiiDIS+iv0KsESF0x5q
Vgl9EPGGG0/xJdzgkyBzyXNRy46V3ShTZISrHCqg0e0AGArjUYJwhGeP4OcgNwajDpeSQkNvIxlj
/uwbHmjSWrZcBEnAuE89eAyklvRz6L51epfHB8s3Eou0zw30VSqI6fjTT/v0pXVrMr4y8dPwKpAE
+YZCpECOr/PE9EYq1LJYcvUhzRsZGmmzFPDrd0qS6OWyFPXkTFXx+uIhfSbEcR8XAaB3wWRQoIe1
ynyoKQoFTiNFAXA72FGOadXkSVqRp8o2MzsN1FacFBtVCYjLeTZ07T6XJqINbVHQRKmm5Lx0c5Af
9U42ngpQE/DD6bYW1SoojPLFr3wYcMzJavW+jDsaj4OXhvxvFLCQKynVosUyLav7eJN79LXwZWRH
DXn1mgrqoDs60zrXW7iRy+uiXrY8awcY32cYpUSPrjilW0SaUrltKCkgU3RGkWzcUhL1c/6jpr2r
KmLQhtGZ2S1DWkTSiiFPB2yywodiOVrko05ohqG6yoSgTqDYUWJPVYrkDT8LaOA0eIIREexjjzuS
cFPUjaj+VEJLeYF3tU3b+lkQw6y3c9fzR5oqEwbKwIkF0pKZRUs9UAbtYjp2FWidGhgEUCZfWnhi
iVp25oqBhWdMK3nWlWB1KV5AeSJbd20xiikpSNmEu8StLdCpcllsWhPYCx5b6FFZpaMOgg5YpzQg
HPFSvPiWVgtzu7zBB+6GW594lndREjhqAF1tHSq4wr0y7uibe1nyC+YKVJ7dOYMKSfzB6IAxAqMd
q6J1UOWQYW55JGHcNi1c/GERlqEQEHKitDwOyWhGYPwZ6EqvBiytao0HXKWSZJAGXvkiOfS1KHvw
hAVM90raNl3WkZYD3A9LEXhI0jUrgG8CLV189tIEqr4RaIxr2yKqXkcm5bRbRA4gjm7MZcL+YRD1
0tyNEkYwGbO+MRxujWG0VA62W3aPKQb05VL1lKjQHL2CshHDpGnd4XwYlSq9EQ0F5pmpjGawLxvP
zNhjRlSQZWadidiQXkZrdM0jdKi93kN6RWREng1ejdxxSOp7jchpFeVUdYXpX/V5HTTMQP1S2Yij
bup7fRQn+nGUNYR3hTkx9GxPl6MfMhWGCMN4UF3HzaUcnKSnCjDdkkz3J/iv3wUR/V2kq5xM1tEU
tVt96HBRiwAz7LRY91I4uakunBW64Ko7nRF5tU9qtzeehFqr8QqoBle67oIsDleSVCThShG4GJd5
r5jGZoST0O0ndfjRCZD5z1cg86Vxp/VcvK9cbB3jdaSq4XbWQT2WjiIwU3VGsZbM2zHsKjrm1tTA
CcXaMDeky8VIpp8I3asbVW1+wdy1d88SRRV94MFdrDNDxywbMHeKnIZvt/6gkO6EYVOscPLrh3SR
IvQbXcstpH4QKK6pJ5XTgB73aMC23mM/UDaAnUyq4jLJzSw5iD7qO0svicURHpipIKwZay1VRCiJ
+cEyfKDaaJGhieImEpCAMBViMj9imkVXpWEQT+nno8yV5C1pYZ16NNFph8qwnKta/pGkcdoty3gE
QT761VgBmI9IZRdDTuZ9wUbw+jOXfxeJgyjKHsFsa/VOQrnBR36qb14zIXdR8eUnPxsU+N4ZXLkM
A1lLoUN+AR+s8e86ozWRO+WtFbeWp1uJZEN1Md23JgH5tDK7wqN+oS1j/ZlDOSHUVEVTBBYiwsIz
wYZ9DKFZYjJljUFpDLv0slt2O30HQUuwf/mQjDQnfiJ1jUWWF9l/qMv299oS5GRdQy4Syu/HtVOy
XlUBgoXVAzZkT9UalOG22kp3f+z/9WstakPqQTRQ8P8xZhIogNmg9oMCWZTO5Da3ipYMAcBS2JP9
enQznPQn/6in9HnBmUKQn4L5SV0WDLf1VtlEa2Xtb+TNSSGsSejqHzG2v9fBiFzCLluztLlUvlaZ
SKNWf6+T7WBHI8U2LnskSk8qvn7ULfu81kwFS07EIDVF+BLpmblTJmJm6AA1esZ8CxeqYe/JSDCd
ckCZXtR3Dzj7csii5bRrWFSxijPBbBnOW6dU+6a/47s1Zh+rpusZItXm/9qJ5k63vavoQCfAVuwG
aavs4V2W/bdEz3tJno/CbP95j2x7DJ4tA1fvjxufHk0CvouUSu8vonxdRIAw2me9v/9+GenL72Xq
polEj2Yq4iw/Dk0GEooP4KjEpb5baqvUCZ1+r2+rVeMkl6gAHbTL79ec+W3/fjZDQT1eYVCJ4PXs
2YZI942g5pIu0O3yaNn/yM/6M2tV3SXUxeeGTSpq92vJZi5+U93imeOEd+X6pFnAR82jT79jLuLb
ysDjdQAjC/NQs3y/p+BdqI+endupfUr4e6YTO62GsYMqURMpeHfjg/rxi8ajJ0nsVH9RrxAZwvo4
BopgT7dLuBH/hUvP50Pxcb2ZgqDYG3kgT+tN2svSL0d47zBe6zeILiwHZFVBzXz/Yb/YTB+XnH3Y
1LVyzS9ZErjzNt1m57hzbNRt/tY5Gkqu/RqFm99lO9X019JV8qcCj9dKiSeCHJFVU5sb7lmh7OeR
KsBuX5Vb/xHmu+JMixurbG1cy1vpisprGW9qsC5Msx5OqZF/+dDqFDEg6tF9NWcyg0pamERNSo12
Nfkpulu6jkLqTFZWwEKX5vkw4URPe2R+3r08+Lt1ZzdtZTH4CyLW9c/GVX4pbUxHddIj6ee/ENic
Scv93r0MT0xx8ifHin32acu2c0tZh/Eg7oINKFd/BTRjO2zl5+bUTfv56uPB/llKm+mjgpRqIMCy
VHyGYNFOhRuyGDmb0DGvhYNke3Z/+GMzzk9PONfKj2NwOE3JstWyW0pOs5Ye2g2iMtt8F17Fh5OR
8nNAoRthTbcCSr06bh4f74OxBThkkaAv1PWwrOz8QnAxsuptyCqTxK319F/kAexPFPMhraI4zM37
cUUEda0+n9R6xeQmSKJl2vZLa0LfAoyHym3ISNIoa4rRVX/qzv/qmxJhmN5qv6/Aj0tbcoL0Wzsp
J0001T6GN56tU2bDSuf8F5fQ+6VmgToqfD2wIpZixr7OL5NltQ5XiGXgmdttu7Nw121O+mB+8S1V
2ZTAy3MDmZY6i6IMccK4i1t8kO3eKc6nGJrY+Jlsp9RReDqV73x157AeAuBUK7TfpOn3vFOVzruK
7s+AOkvttI7k0KF+1R2MwNbmKnIsZ9OfCNm/DBw+Zj+6itI93VeFckCf58ZRnCZ0OpqpocGQ0RPW
rt+8GkqyhfL5SLUD+Szxt2mithPFFElERMNGPd8ZUnZMovYlMSsgukVzSIb0z4Q2fx3cD79t9sG7
qB5iui0cpMNQMt6w3TW4h6Vly6AAflhXgDKvTql7fk6beB+8BqQZOUvS/IODV66s1qu8hckgOAGZ
4Rsq+NDuRHSbmaP8fjZdlnQNfw3DAPP48UMnJVJNfuVNwUVZSbCQoZGnz76LcXp0119n23hTCLdV
t0rAX8M9OpnQf/Wg73/ALItQGvT/dHRlFiTLy9i6raxwkUNW/v7Qfs5VDFU0RBJQCJ+E0ll00eUm
EbVUfROHp9B8TLQTrnMz2+PpNX74++e+sQw9VCgw6lu7Mtf9WXGNBepBsOlgQiGHnoMg9da7OHXD
T6/m45mZOuCUlCxPajBP4YOhtVK5ld8M/6iJwcJEVSlIL2TzR+q+iXBrvn+FX9wJ03ImL08koqjy
dAW/uxN6f8xKwVLeFJpfaenugMGdGRJz9IKuUSrcMPxXE7QJw60+nRUwU0Kb2L2l2JKUnfieX75w
ScLkburwU8HMLqihjSwfl4I3pGZaGrVFJt641YhKp38eC/AIQOKLGQwMcNATz9BtzW0W+uCYgrUA
GidoTpRTX1xgvB1KYHmSYJ3Msz6+nSG30k7Upbf0Ub3yrskpoEMRbv2H6jF7lHawRWzxWXihF37i
s0x/8WwXaLIGKo1cbRJ/nS3c+AiT5Zr0Rrsf1gzZiwEERnzK6IwJk1ooAlHhYejPzeaxpYetJa/g
iYFzyf5eE/QTv+bzaTY+/JjZaUaFJ2lKX34L4gcX3EqhMdlvTx22Lw4ziyAiiwIfNL55SamIYp+Z
ifQG8c329uprhN+wtdSJv80LJocnLXK/eiiGSRouc0jifopNRhiCdQ3KNz+ESXpQ8wtFOiHG/tV2
1mXQcFzCokaRPPuIQ9UkgL+Dt85Otwh9VMgzoRzioK9SL6ZiFQ0EwVxq9PA28qn22+fUyWDtKdQj
Efz5KOVjXlXD6LO2uY5VuwfAoeH4Vtn1M+JtZ8zF+3smLactAyZ54/nW/bDyLLCKbTZRH/y3yb8P
PTXIgHawM5bGWl/1/QIlKOdUkfzVs2poixsyzV2JjOrjKU0aNxS80nodgYekooCMKyBQS9wmjCy+
P5dTRJkdS0szJdOcDHxwzJhFnD7NxYr8+6XJ6w1oVvRO7jz6ruIOFDUEk6fKrE9c0F9Uqsb7Jed1
DeT/2Pdj6wW0+sLFF7hYlxt3C8Qem1cMQYrb9JxZlo0yI1ZMp97sp0OCXwz9aiSjFQicbKSPb9Zq
0gjUrPUse76tqRt6usgXjSeul8/pymSFaLEUeA5RBsj5cRUlQDEYka9j/1Nfi8tiJ2d0ifNNvtRv
NG4AeRUvyx/RBYB77+H77/k5/M2WnpXDDC0lss7o6Oak4MIidfyLrF/4DjKPzuBwk/4rg6vpb/2w
jWarzuKcqQqJ1LnRsXbo6dwxvGOcZhtr9CV6PuSpjyh92rWz5WYnEnCw4oOaP04YxUUOEDlbJNfj
7YjuwSF0MhtWALM9qBjHELm159NN8lM/YNpm75KMMggKcMLRMRbL+3EsLkV+RCtv0kLfGqhs12jO
BG79+P23/XQPzZ56ntlUlSXpUnSU5atmuJW9+NS2/RSjZwvMrvda0XsPOs0Rr9D1eIvko458AtS5
ve8wjl2KDmh6Cw4+++nHqVruczeUxadQaZgyJ+bTeKWrwQUU6bSFWqc/S18kqAbbajcw8JjSlPSm
Gnb1BvrXVntFr9o0F8WLCubupGHG5wvq4y8xZo0XP/ZqKOrhMdx6G31pYAVNxnptrZJDDNHliq2F
PhmhXFv/cnFZnSyjP19SH16FMbs+TKnxsjGbtjdq4ubeva9sdLGuUfY4N1UbvZzsBu2UE/fyqUVn
F4efNZ5ShNExjIQl85hDIL9WcXXqevoU2WbvdnZRxCDoa8MKj9qiW3p78W54LQ6WjYotgpsxPeDM
GTY40Z/MP786O+92lzG7MVo23a8b2TAGoM6YQAKG+P50fk6tZ482uxMGf7DEPo6O6PZY8KmbtScs
Q2DvAAJvsyvYYUjrHDoV+pNjboa94Xy//qnvN7sdAqlodbmOjhLkOK2VISr7C9k9VcydPByzOwIQ
RIz0R3gEDGvcDDQIq6vYmUZp1crCbkTedqtim5+bm/jKupSvv3/Gzwno7B3PEvdaAYOnJNFxGoMO
90j+Q1/v08VY7KKrYN046qrMn0nKopvqVO477f95iHu/g+aZQ2YCLgqio3YxOb00wGC3qpNsQ9gZ
FM6n+vknvua8Ui+tIexEPzrmnrjRpBTFyXJXmdWJPXtqldlFI9aVlozsmRqVSs847+Gk++3T99/s
q6Dy7r2Z03t9Fyr7rKm0lE9mogCmQjDSEcIepA6RK9qE8Fq+X+3EOTdn90uSCLqccgg1d3REE0V+
cJffr3Dqnc1uEjGsEfmXwmOQvcDnaIMHqOvfr/CrbfnNVjOnn/D+lQkmYisE+mLJg6ykzWTgad6g
e+GU9ulc5ssHYvpo6vTvNHPe04TFlAxdHh7HPDyIUBzF7Cyt5bvvn+lTE2g6uNQXtB7ASMrqbKcJ
XT56oxccxQFDwwA57CzYyUH4pCvCGYqLB7Bcy+9X/HIngHnUmDFiHDM36KYI8MDxky2hWR91pm0o
N98vMDNbo5s2PdOEklCpthlkzq5CU8pQ0iBP0LFRiaA2X2K1YJSo2gQwkdY5tEjmYMKycEY7QEOi
rM9qASntByN/UezEOV3cfPnI737Q7HZEySpAUTs80pECt1yhVrf+/pE/D29njzy7BI2BsW4TTZmJ
tIKwAV1lA9nEFs/+lUvvl1fHP88zvwTNElvgTAiPSYW+d4OpiF7bRoedhk9ZnB1PPNt0NXw6dYCZ
APECA/g0FqoypJiBpBFbFBLPIwqftuvky6BZ9/f6Cib1f7NB3603uxgDrYgHcKHHrNcRdtbRKzBP
XCRfnux3K8wuQ9H3BCCZwRGeFASt8wacq4b+wvfv7ctNhwQqDdfJYm3eQRhEC7KC6x/L4jY2fgTB
8/d//dfP8L9//bxboI9ClaCtfSxID9HQQUXul/DQiYc4tcrsekqTNBRBmRyrMF3l8rUgamhRndpg
X27nf97UL++pd9c6BA8LLo1/9LfjY4FG5UI6iwDPGMzHUIpGkwSJogViHkv1RO/sq6Rb1XDdMsRp
ZjVvetQKKupNEjCB0vRlpSPTVfsIOxoNxgBK+We+ydO1OPXfZcZBDDJAys3fZa6W+qA3PwIDzeDq
roCGGZqnBnGfH4n5KXIS/P30WGgofQyR3ihZYyK3P6ol8i1kocNSccZNYIf3qKSsyLrX3sr/ffv9
ETXi3/EevvV9+39IfuB7vTuVk2PcB0s3u8yOXHwfLN2m/+JvTzfrLxrC2KVZ1pRAiAZ/8jf5QfkL
WoNIgDSsqeU2QSb/4+mm4/fGzB/ACnetok2ZPnIBvzzd5L+A1FqmBQaRKZiq/ZGn26xkoH2qAvUD
xcgEUjI0/VdB8+7U4TzVj63RQ5KqEuSsrNgOTVSosxFhjjDtWhvp3WSbFtjo9MjG2ZHZ5YhvI38f
1sGjlcM4LcHWbJS0u4IHIJ0a237cyfw+jRsaYLWq8SJ0bT6RabMm8lroSigro5M+DOuxykGKi97P
yGUux40EFFgaEFMHcLtsYv85lqGyKcjh61bnqPhlZGFw1eon8txZE/P3D7NoQENekflx81sjHbV0
gM3rTdYkmo0dmCP3/kESw4kCZ2wzlGK2gPxHRjn984gw/BKJUA+tT3jBLqM1lKad0c+iH3FVrKsa
txvXay/e7cPL39H5PTxQ+pXG/RO1f/1KVdKAkKhsPoBPsyjq0oAF54/GCTpa40oApWuPzJrsYIQO
h6uQBf5KFe5QxLrDgcLCyQNBX7gbF6VgqNdo/XrbwgL7VlfRS9+N2YMXued6KD6GXoKaTq3T7THc
yjFi1HzERmsQzU6YmcIW2PWBNGDjgutUrkrlJjPdyJEFhF6qZvDtoNLEq955HRFzW8VBhU9c2ATL
XkmB7goNgzawIAcdYw58WQxnVJT4suuxSUAWY5UURn9oDOGSg6JvwT+bG61BBQmHooWlCek6xURr
YZajuxoG9MUVIPmu1kt7PuXGQ5Rwj9QO1lIyMiHoyOgQ3zE2afpcvkBrvRBiLJfzHtHdiRNUSFm9
jCpsCODH7RUB0TS8fHeJgcq03wrlec6/uoN8bIejzKS9U6Nt5Y0dKmHNsKrrBAs6RT7T29ox3JJJ
nhUmq0Dt2oUQ5eWmTcodSBTUlMQMTyjYcrjGhTy1DEBNR8HO66ydp0XW2rTMcCeb+XODD/VBUodX
MzbcdRyNACRVqNxDUSN7JKX3vpadRe7o7gli2urEppr2zHxPMbNjwAXKQ9YnXtb7+qvsGwyUdNGz
MTqS07Y8w0dOXTcIguMDOq4nuwVeAuJLbYYYnOD2L1kHySVCh+bx+5+ifPVTLN1gaEHw5p9ZMIU0
BpcK+aCFP9ZbuqcIn8Jz4rQhjiBJ+9hQFtD3sW7vxgl0797DBlGdDrsuB20n0gkLejcmaqqD1EWP
9u+T2RreLokrfSU1xpvQyR6+HfXShzK0TLLwthi7FhMVinMD6rYIEcnJOh8+dKjcBHqI4mdXnshT
ZxO2X4dYEzH/JBxAXYPv9vGFK4pVimWPZhrsJCBmTVLshWs00GAP+2q/RIKj9hnX76FEbFq5iNe+
HHurtIHwXGO+8v07nzXyfv8aAAsy8UoD60/8+fD5jazrVVdAgVUtnklCXhTfUK4aJb6AaRGjZ6ZX
azfz8NGLkbRrA4RJYFEBH0OaK87vqiLzd7mPYQWYEZXL48TP4wL7vD2njAe4E1hlXZkDKtLMb2AO
5dhVdQ/oGCprpVFMBDtGtKnicDGGeBHlI6U1GvwQqdBXzRXXGdFGX8Kty59CSfvZuEl1oUItHQaG
fXWDx9Q4pP4Fe9tGQg6BARyl7D7rsnvOx8+mFKpdboaHHjYQCgSVi0qydonSFMoZgYEr0L5Q++zp
Jc8SLrbW2yMJ4933vXml8cdRlsWPpuFfBTITzbLL8BHy47fBpBoZGmWFlw92n+NGK8f6LEfVEZ9O
jIlLJAiZZW2MAHMZrCfx6GOchKb7rggboMNj/pTVaAGZbmbhXRqYxPfe2+R9+yz1AUD78YalmLvj
YbHMBq3f9gGucCAcm0WI8stOFREFlD1UrORax+LTkw+oaA/bMNcvw7b9GUqpt2O/IezLVe/Ibkfi
oKHbLyoBJmNytYfWfGvkZXnrWi3q6tYmLyHaYNaCDpVKY3DsmQR57S70gRp4tbTDhriFwleC5DQu
1TpsOcxFswxzTbzv5MBAEEdFEQMiEyox8l1E2uGAv7Ij3USZqGmrZakaA520QcTYs89XSVDipRY3
eL8W8JqLzn2Ku9rR2nIN19vYWPCnFQkafYqkR23k9Xbou20t3KAo2sKZH59j3joobOsCiptkp3Kw
ccf8p9l0wp1uhHt5RMpO8PKHbmLl6VHTb0Yp32hsrxtuwbs6lS5MiE77xlUPUV6zrqwGKwsbNeS4
wR4aBOKkEquNPObYsZoLaVyWoeIuuVstNGZcfUsUdPDoPKo5o7yyh+DVNYm0oEY2iC9wsTv/Bfuz
6q7PlOuMNGAypfD2vVhglJAU/WXpte7O6q+q6aWZhfagSu2DB9sMwaZsIZfGa+yK1dbLa0Q6yqo+
YCd62UtdhgrwiP8lSh4qCKFFLUsiElmdtzS7HkXsCIYpFE6MeqUQoqTYvSqJtfUjQVwJkOEW8oh4
rIr8jxL4O87lvkZHVeF2WrQ+aDGIkG+eKC+BxrFIAv9b94JXpXDlhWuMxMfeLCDKC97Oo42cucwO
Mh3S/nboyExDr8f4qkXEP6uDwcGVDI0I18A3KMZJIxJoNhmFINr5WKNq7ZXljc8D82ql67YsrHXq
+fpGc1FFNZUBqXnXWBdl8RZV/rbsY2AbWXuNLgmMLsPcwq7qL9sUgWIrjOutLIDqcJFeetXUc831
L9Kkr09VxF9Et6k9B5BEo0Fnzp3UXd3tU+zjhIWHVIGF/oPtJYCBAONeypan3Ok8V2not1FYu04w
QPP3YNfZpo96yYlLfwoxs5ivc5lPrCcScRoZHy/9trTwQ5S5VLtKVFZZH5L3+j1eGZL/hId865Q5
fT3FtZhbtRgXojOxNv6HsvParRvpwuwTEWAOtyRPPkfZSjeEbNkMxZxZTz+Lmrn4JTcsDBrohrsb
EkOxaodvfwvfrZXvxnwd8LXGnXatBvHQSDAZV43XKFvG7zb/9bz/epkm819MwpDL/BWaWC42ZZNR
wFMr8MkFuFIEsQ6jxTZwukrC0jYuDAno1/AdlIMaLfi74fNntvK5iPUHgMSEXG3/myZOHTDfOby4
0BXwPzHReOPek031cvj3k/2Ilv66ZERnju2sJ6qzLoL/ScBaiNN9n2KfVhTtcEgHIKhSAp9phwEy
nrGaG5nNPmI2dTt68Vuv1KeiIRYxSzzc4grKqskkgdGN+0J1rj8SMpu1uCkxIic8NaEkYcal8zmE
Tqe0IY8DXASjzKNbXhDgtmdCx2+Wy8es2NebstX1nizN0Rkc+nxThV1BSjExQ6lUHM/qGXjGkOuX
DE+5jTc5iJHUFRyiMwBr2Um3yV0Ufo32G6fHEEZNvFH42bi+dM4Ok5SBYkzzFo94IDWRZmwjc8b4
1B5+/vtVfCnffkQ2hLWUvldN0frX56u2mUrp5sYgWaqnldsc6Xtv6S9Y4uGbsuABbbLbWUIBGsmE
l5YYB7780m/cOP+mgPPRRP/yAMks10E8Kgfr8PbnS8GRVlmcnDaaPuTqTsxgafFCG8elCUfZyM24
kEsOfVqfsMAHRVVO9U3aJtaetNLA3NSCoJL392rn/uLY7B9Sb35iqjn2S73N7hML+ptVn2tUKbsq
5cO09H6j91l36Otqn6WR3LjOjKORhyR1asSpKnqoNcLbV4OGE55r4k/Cmq3BIb3NFFL9tInNq1IR
dDhd+ScHwLZdzHJraxj6D/F8YHK0vbJzZ1N6/U2XYt0brw4z9L+i4zCPIXhHzDQl/yf08z7IAV1u
kz4/VzhaFvBCT3FR/wJcSu0ZL/vbbj5Tj8YGzKvFDyf2YJnODy3Fl/OMvV+APcJbrdffxb4fPhBf
XouLWtVCqMsIDy2hz6+lmOrK0DvJ/PV6oBpMfg6zxqT0KOheNzaltko5xzWWBK3TMWFTTn9MWW0q
rzP8XJcbjB8oxA1WhbMXXXYOeM4dB7+sYqPbnLGR+eIMcNz0hYzTlv2mNyD+uFPPyi+ICzAGRNhR
LzWGfCdZz4E29U44irq8DCKq2YCVbz5lY93Zv96yp7uerq3VSlbk51uOAJNiSQV5i8li2qCQ5Fa8
wI0ad7ctidk1fpVoXkba6aOnOpvZHKBxJra4CCJbhsqxWo9WxI6uRcdMJ1IcX2ORjfcimfe57HVa
FQaOUGAgqoSZKNL16pjN+NEvIxi1EU/sgOqIuZmsMjlgLI01WKk+KbjnvDTTYxfrzTfK1A+Z5uc7
RgPHCJPDDklF5WvJ3nNqBeM8PHTw2Zr8XoA7aYv2Dqzs0Rjr9KYtfpcu5MhsxKjaXRlzgFXm1bMy
f4yxYm0H+dJoiXeTKIV6SrHOwyVEH/0pNZIT7MsHZXUqz0dY71NnM04urflmGQlugFLqO4FLxc4C
/kLpLWJpJM2mKiL1ZuEMvsB52uiTdHZdauj+ZPciwIVfu+7NGKcqwHVId39UnR4dMQis2/Q+NhhY
rwwwo20Erpvi2KYv+lOkYa8xVDH4EdU9KC1DVJAhzgKIgy1Lby8SHH5bZ1S/y2X/jmlMavwa2mqT
iqP28fD/57hzk0TgEwICj9wCp1CNSBG8K3ZIlj0gN2d0G0zghjBVcKhhu63Ac+SOu3tcLr77nL90
ktcNn4uh57pWMhgbt79ENQWGeZhe8KaXKk5vcV3YOvh/5zUO85MSUwLopr2m61e9Ra5dY+SREC7u
cuU3PiHDN5VO/XOT5f9dDIvOZYdR11n2zx/aoMixz4eEwGoNTpcOK0q8bPG1X/eBMumio+w8vMwT
cCX6jLJ4xLd/LIFF2qW8V7U1lVKimHU4HIuZ3N/CuW+rZlrhq3ODE2+j8nnZ3VvZRfGOMWXSloyW
gCA7/PdBqn9u5XzcylqbpijjrC/646D9n5fsqRHOa4OqQNgDaIQjFUywc2xjjkmR/Maa6ubFAmXQ
qwUYRmzlFM05Z2vdqrI5GyKcYLJ+PyrUTL12XRuGpRybJIlCN1tuY6PTH0e2IaUv9a2iAfJSlRZ2
mWu8GPH+m1v5u/5Mz45heNegj81I3JdIRofVK8aFW8nboQhp501b4WbWKTfEC2e/gNd03cbNo1dP
OuZ+fRgPw/gw2SUVToJIyyyVkxklj9A/8ErRlMVvk2zX1rZ5zLCzwhQvtnCG0b1tXq7Gf+V0LRxc
5Pso+U4CpX0Md3zZ2ajw667jUuw3GGT4vMTsWsEieKCYns54Q+p5hfDWgU2HuUboZAUsuyXdrta4
2yp1GMNwMVDDRBevmRl5xcr2EvM7kwlSG5pXXV92VRZrnFGdHmgqgCzivk0v7krxwKTVuFHVShAm
dD7RynDzmxFH38qj7hlTYd3nMy/44OMCbq1q3ek2K9bLjPhq7tvRr2ar3y/LuIPeY7AH6/YPS0nx
1M6ucxgX2MCxN0gLkgs7OJyJAUR02ciXUSjnNuprIJT6Ky6l7T2Yuvslrjbt5DX3Dh56IRFOq5rl
lS3n8Ty3sIccSZI7m0uLxyb5J7Vo+HznMiErHVbbjy5XXxRnglE5pjigtuq2ge4SuvCLFByMKxWQ
dbOL7pOsBoAytbAmVPBZFUbrpgrMGEpbG2MRz5xeEjg9+bldDvpWOkJuO2VJQzx6qdBT1LWaHlzH
WjTDjN29Sjt9DhQQ5aAOCZF1ORSvq+NjXpruIeorLCHSd/oKXpj31XRNLL6lD+BHemO+2k5B+UgU
07bsqHKmCRoSfF2amzISGPDGrRWOSd3v1uN0GSz1pRMzOLa8+TGovXVKaV0UTpSdcVv84a6M9xnH
9m+ynw+tztcVyfCH67IRY95hf4kuMJ+2JwztiS5W1KeLJWKotIN1cswMPAh2BhnTUSnG67d9J4E7
4ItaS8WFf4idr2jQCjau+mDKFXqKjeQWa46D6VCNcYrxfXLRXUxFWh90o22pnPUDKJSgn7zlNS2x
0cCb6y4WKnWPCiPMGVB3nI/gadTCO2HM6walR0EbwyHO0nn+E5d9dqs12uRng9ufCpAFToLObWZl
qIWxM0eENDlmFpOYGyg2+tHpgbPnVBOuYxNcrr0MoN3V8qdttNTJNcDU+OXe4ImFs2LijADYeoz1
R0XZR3N/pIv1NFRee7Fs8GOwdscNyNQHsLzGXTOsz0v2RzPplJeZNnJgwS7YtRNbjBS1iX4IineW
Oive50VGCdYz4/JqaxHuCRG0k6QHvRRhyXqaLXkbMYtzNmgb/P/vn7alEjsy/ri6Gnw51Ti2srLT
daqx9QIOg8lYCHSAiKqUbtAwrgu7w9gLX+/JSU7pmCvXGFIbQYQl2qbILYhIueVs24UhxpEyiF45
Fs6RKlxYw5q2Uwoe0cm7GkuhLMUw9iSm3/oM80kZ1OGbc+0/SssM6JHPYldH6EBr/fP+2RYKGkBa
Z37HUP0m67NLavdPZVY992aEe7ORyfUtWEHUtCnFPj422WE53eXR64Ln0a3V4cWNp+XGw8XnhCKh
um69/NZV9EO3vp0xd8h9LaBW2uhtl14KCCb1tKuGJFTSmaS0LV/G3vipc5aWurbsPZky7zk4zwoQ
iUPJJIu/WiJGkyjvDCb3+sJydyLqKnIMaT0kMezbEoF4iXvdnuL6mZpisUJHMWUC7dUuzrypunza
/HsdfBm8WEOC1ZyHqq5jWrZjfxXtpQnl1y6jXWpR0wimqbtknfUSK1KEYhQPeBgclZj2yajgPG+l
t5jpd9ODOcwgr7j4QvOWb472/4j+uCQat6RzqOoZyP78NpMxGTF97jEKMJLHFp4J7ChgJRMjVCJV
griGkhJjt8QuMEHWVRKqoYzzbua85sKm76buVq/DL5mWZWOlT3OfOhsx4JfTeYwUK4Y4TNFEo97L
BXdBBSH3Eb/9RDyXEZxTBSDhhruBEMccZOFSvO0yLlqU4GpxmvuVMzA4967YQTta7Z3l3UzB87bV
7AOWy+SgnH9NkWfY/hbklK1LSKgY1I2xuC5xHh5LHHyBPRwyHRfyxEVPaZW3vd7e5nrUXKZluv/3
wjDWu/p8AnDX1OwwN8DpRf06I93bqrOMLvmlRQs8bSDgoVk8eHY6bHvc9kmC4PiCD2NSXJoCM+Ei
vy4TeTcMFR0efLorIR76xcqv8hj6akpp69CIdPE9E9DKKAkwBusVY8RwdDEJpGwfbUViYRejJbsE
3VyAmhho6np7xvw8Ej59c8j9h1SAW8SjR3Mpea5J5eeFRjujxDitwXMjcl5Vh6r6Yk/Xs2yJEddS
Odz6ixlhXW41HPetrH+jM6z+7/etVB5efuCqucxhgNwhD+AZrKFKvxE0fNFrfnyhjo5pmq7TaTTo
732+yq5t7NgbKTnhevaDCsQuUa38IHQJNxokImzcQE1TKox8iSUWIP6wzA8glR+1tYtOKrlTqpFs
P5tAqwCvCcspmzeDc5tVjrODpTwcJk955kA7/nsJ/ceH7LCvrF3gdWemVfr5ytXYkV7NuHKwSBkf
nJRBpyxFY8qccB7Y7VReF4l1cZlw8FexBV+9ucEDA7lIdTTw1/O/uZ6/P2SuZ50xpWbv8NK/FO8K
fOMYRCVAHbwWQ0JO8K2YzCykqRpKMWtn3O9wiFKchxykI/GIjhqMhtRHmvbR6fckbTon337UgL65
ur8zcIfLw5CAQjdga/vL/I6mmFNRuibd5AlORALQz8sBn9BHf4moi+zIdqJwLJhgIPABh7c1mvgH
psoP/76OD+nJ5w/fcSnSo4DivvnHl/VmL2pmTRWHqTE0LxEmmtLvkulqmVq5Vwqv3OkdbF2OL6jo
Y5JtbfB4ftKQhU1yovmlasams/q7Cb8kfyR522GPtx2wKdlYYp16UCwPllADyoK2107VHh0CHgfi
7MyR6qPVgvXQWG2IEKWA+zk9KYpCcdmajV2bG+fajcEndU5HM6GTW1l43mpdcT/q4nZZI3cgkVcl
OJYQdlYNDmmgRlvWD9DGVTJYp99kEcpcEOiYbiiANIrOUI5jJL9TFP6HPoAnyTw/w2EIBNyvggxk
N1GaFDRnYBCWB/cxcvQZu8ew7SiXUmatQrM1gtQoj1iZmkE2VTcRGcem6ZLoFJmi/eYD+OgGfXm1
lHdw0iVhZql/nWYvqtR2J7yggzkb6TkKjPU7DCC9weBK6DY4uliRcXhdKuq6Z4ul2kN+LcJMNcgi
QaK9Ugq6g3aH1XQ5Hcjd4ltDgtVQTHHKWvwAVjtGmvoYbc9lAQNxnNu9UOyblr1UDOKo9QvY1goA
sGP0HZqbu9Ka3FvGkKbAzJQzKCn8rRQn+QE7sgyMvHozPQzYza6GvYkgDS7dGO8sbC1gpiZL+O/V
7/39FfKu8GXSEZyuUoUvqz9LZ23J2joJltICkYv/+KnXwKOplgapuajZM4g11jSkuJeLTSNtMjmm
5+GQN327UaD0IaVHFevUd3HZYQe0Anoa2c6BUWJYr7+BLodc5E122C/uHwpt2kHN3Z9GCaOGLr16
q2YcqklqMDchhpehniErCSe7eEBLt1G35uPpTMs/d/SLBz6kNfvL7HQnRF9w9sRYnKK0AEyvLjY1
6jkL07bQ70ab35hRsbvuM/mIBycGWzHwmcRd3jtT7gZ9uOk6w97GMFIME3B4DpsutLXeDpK+fxH9
ps7pE/SgQP2axvBJ0/vHGhRgLWyfPEPxs0Dx4P80dn3rpHWou/GjxNv5yNCpsTo4PyZpWW0QXuP/
lFjzDmAJjMJ7vYdlTmXqRAEKnYzLNLyTtUddPMfyZ9auleqqrbYQu3F8//gbtsb/fu3/UYFxVdSe
jFij+CTYWZfF/1TGKrPOvFqfIFLHd6vhqO+W70alXKej1jCtBbQoxzZaAg1u254oLC3PabWkR5e8
wc2kb6XDckI6hlt6tYErfZ/OmZ8MenRbVLCA4qU+fJQPGZEZfBczUeSc4ptI4ct88RoprD0QXePI
JZ5Bh/r5JhDI6FjgRgSqCdg8ai8j5vTdzpl15iIxq3WPTuTeDYuyifpsvqJzXW4nnVjVusBgnc9c
JtATKr7BLKsXNInFuczcX/9+1P/RzaM/Y9OvJrjEF0H9cs4lHbthN7BcQDqswN/5R7ygBmoG19pk
RTz5C94rFN9RzefUdXclX9JcR4A7SlqA/76Y9Yl83hBxTqTyhswWa03UrJ+fmN2Y+eLVRUxmoQSN
122tuvxm09X+bk6xlajrkbrW1w1snz7/ksbNRQVKO4Ferw5YNdIA3BNp4GSTMuNO3aKB65KaJ6Oy
gDINNh8mRRIV2kaT5ssQalH+xxub6CyMODq3gti60PMj7ee8hh1X6/ve0HYeQVzvg5vuz/FuJMw5
28v8Xqf0pPoYOESLYHhtROlUEqflF+szPaGeo5ExNQ2uzw0kjHzyTmo8sP3b9bhTe/plaUYvYlDl
8LgsHUAozTjq430XieG8zH26dUp8cafJeAXHoW21nmiqXHGgXv5mG9TXvJYLSM0+CSKxnXIWm5l3
2sEGJdSr9uOcgluvi/qoS5SpkKzDZIqHw9JMP41G1fZlfmPQVg9NKzMvc95DUkKkw4YWbSzCdGMu
kiNhEiiP5CGRHSIiRFNh7umPHQyHMIkKJ0ytXj8Minpn5VQqiza+9CU5W5b0YuctenGTe/K2ac0L
coj4XLbLZcGRNBx6kYM04sJzK0LvhaxrFO4FTJUSuospNq2gu1iNgv07rZK72D7Sg6wPoMxGsG9X
Y0HnRBmje2UG22LO2fWI5ulQRZ1ycQTZQ6NG2FYLUzulaUd5IeV5BnEXOVsLVNyZj8LeK7K8rMMK
J2eSUBPL1rcBKh0TpVZPeuNCnTJinNEoVB0NgqZjywYc42uwgxkU8x6n4rvP9+9dZj0ZGWHAiA6p
KUNHn5fzPM7lNDgYUZA+vhlLnF6bcnxu8b86kGJBcPnV2+lyHDMIa8DI0iB3SuWcLx3sYSF5Xdkq
IlbpsuWZsqzaPnJC3Znp3oNik1V3pkHMfCqClyMLpgum3rUD0y1/dTWiQDJEtx8VggXb9ae6dcB8
91eJqLurdsww4372lFEg6A4o479qq7GZkzvF3gTYlTqputfn9mqKvBbbdUvuxgoyoaWddaO/lEsA
cjM6qlYVH5PiN60PSDH2XCPkUmG1JjgBXUdwAd0kOpqTGE6JYAvlWC4BAir6dZY1xvXs4Smf9Fe4
nTO0DcL7SnPa6krq9U/Iw1czVUJEUDPsFqu5zQ35pnbzsovNDOJLzqdtpSt2yOp2nMo+bJN0Wy8k
f5GHwjE+ZBaBczlbqBMRQPWg5TruMBqpMOvdWrZrYL7gwz2HwpPjPtUgG0/VBdQs5UeYj4ZVD6B8
loIqFiVwxFXqRrbmRKMf/BOFmfFqqp07za1QZhtzucXaC6B0jQdo7RHUtXZ0mGglJ41mnWqSxxPI
8BjZ5Smf7AIJCP4OSROX3+TqjOH8VZBwjHWHpjJkeGvd8ste7QB0XgTzTmC6hsjP2oM2WGFbaU+d
XozboXMCWy6/MPDOQlcFnUwPQwCYJVcxoa+i+cbst0sJVbzhYEyM8ypTszVk8lOvqCrVqfbLMWCz
5Er8VkWC7hZARU7SeJN1ityIipZ4C+XF0ys1yPrmRhPRPWHoexnNt0kU/6hLFPVyuOEg2ykUD7sJ
g8Y6YpK3lXKTGcmTnfIToxcKVtDygMhQAqOo47H06RKCYevyHfZZFoi/VgkWs9rWOfiFecLYqqM1
YEs2DRupF2aFaPpK2qMZXD2z6/ZwyJLtkIzYitjWLfHtipDau11xPznlEMYJF88AMD1MRUC5eqgi
77e+dLoPq7Vb5WG1n9nWL2dhyLm34e5kKdG/GQfCaMiUpfHTqMOBVenjAvlWIRmARWiENDEtP+2Y
Oamre1AdGyVfYRdOlGxRsq7PUn2r+94lItJjKKD9yX1IkYltSwuN2SDFHTnPghDQgO9dJ0SSEZMs
LaiMljJeYpgvXQGMWGvmg7WSaDRjhnHbZRRf1dcllxbcJemrjVJtGuu+ZXHgs7+c3LJ1g8VLNsi3
0AXSuSlpV28yq1LRIOLFsThXjZMd0zJm2rUV+K9k8SuaxrOWKBfFhYZr1jwctDOeTzfuRB/zOEw0
RHH9DJgEyAKDAYuppCchOfJDsGLP7EAvS+EBOwLcjtkIagubP4nFISjMnDCz7WsEAFeZWQ2bKENL
rIBXytKcQmtqYI6hJNeJrrzRtDxFpR4OCT+GXK7zrXqGh1ZFgecg1x+7RIYKFvb4bxYdoXeNff9m
jPOXeHTuZS2OZpP+VBL9Jl8sg001/S28P2YnblkkL57L3UbatvUI/bNCAJRyjB/4VeMHWxQlPa3m
fcIc0e/Y7uwERMbIcJFhe4h78yfVSPYZ8ALSQ5hWZVXrwWDfuD2zu5lyaSZudfB4cFIZf9vZuAdj
AHcx5t9o+QV0Br4sdYe/nUHJM43Fn5Xg4utm+SPTgs6JL3rGfx2WBqAZWPYwSeLrmJl1T1b3aVQs
oTPSXOl47UbHcuDJj4Hl3M4pdpU2IUswu3wvYo6OEeypgHAZfbk03vXa2rpzexpAqjNVoAMKnHR4
fVV2SrrGDNT2NZHlWfaIDJw8uhGGdRdrBcmPexJqU9G90ijadpbYKpRnfQlVMnMAJ0FWRf8DvNay
FRlQKdk7k/VTom0gfh1o7cEqLTBvCutryZ64NsXyUHoUDcvoRTYM/agSH72m7FFsFmhPqvR11igr
L+nDx+fKG0w2jcMYeJIxSmVb5yjhSyrd9VNOxz8eThmD0/LEexdJsWMSH0R3etM/8PFcsQjjjdPV
aHkwJ1EwyfFTk5eh5O113PRvNXrRsJ1/M0iDGEwjWmME6ZecECwhnq5vqt59tyB0UBZNnE2MaZFt
FAN8P6hnPRtRa4kXpZl5LcWdjWqTurX3pvBRetyPRaQWJIzH+OLWWgbVr0ooU4n6RwBOZLvNX4qE
XzunEqpVj45WaGEZe+luBCIWleLWYCycgweZDBJVP5bydzfIOJxxriAFjo3qMAuTm4nmN73jKap6
9eTYxWku2reZFp2fGk+a0r0NnWsEROUEjON7XLNjdfpyVbJb5RXKxUjwohln27mj+duqd7OljEGZ
F2yYsFTUGhhYmdx7eXwPix1Ln45d3p3J3zIPgodSv6vZfFc43WMpx83oKlTvJTEtuuazrqbnBpYd
I1M89UySJ0Yev15THpvasFBPUt6vXeVWr539MrHdFotThJcaQJDPqLfkRwW23migWjOWOMVTf0Df
ZiJ45JXanEOixGKN6lqObEijo6/Q9ArQ/PYgqMOqqPAWKdjht443036uYppyA683SqudKeJbW9wA
QWG2UIEWCNrwvu6UG2kVIz4sEY601rUCry5sQRoyYYh1aQbBg5qhFy6ts6nc+Vct2j3qdCYyxkQE
cmCxaVlzo7jtn9ZlyaqQ6jRzRBMVH0uzyEJlYaVmznQfif6hZcMHoFcjxahp0faU2akN/Uo958TA
2Xa2QUpLS8l3qftUD7CDHYhl5NVA54aejsRi3Jel/sw8HCRpxi2CsplOtQnEHabf4mWObyesmRZH
qNiN4RXWOBaPIxoqd/Y2xrit9bjxrYnbA9dk+wtaFrEiDuMGxmxnPiltR71OF+/FPCOkT9lMI+iZ
6sgUld7B743j6fjxN36X3uXGRkpClFWRCvjJZIvgTxl9NNX6ZbsNFvUEzEGsLZuZ2QqfKP3XWMeM
Sk75WSZGvMrjF5QQEnDyWikohoPXa8PGVKCC9pX3hzLYcVKjh8RlMfUIVSyFvSBXeall715pxXCe
ALnMVof0PbmGDvnSwrVjn2ROWxmtF4pwVE4FFVec/Dis6ifLcp41EE8bhkUiNDtuzbe0G7LhrSqT
LJhtAkBvwU2KoytAB0GUQ9lJqDa9T4+CbuXl15besJ61uMThKgQICnqllzTnzOzOzHnD6VNeUGSM
Ht1CfW1nFqMWJxM/RH+BvcyL7NpQuPWbST1JqWCxjgxtACR6riIEdOqiHXNzrkELF1C0VgJ0z0TM
0BhPfbG8ekmUhsUSP09t/LAsHP5mCWlp4MNWAbdwzs28LkpIE8SYfWsnha9kMZU5E1KyoxQbcgmK
YfCjyoUJuTaAMPoHmGDkD7r09Zqk0Z47IqQMnJ/N5KHUm9MsJtXvLaYVu3S4VmoG47MZdRzhECpU
vu5M5kRohAiL4b23dfOienO/jaKbzmUeKJcJybMVX2cDcFSmDMxNn98VYxttSCXec5XOO0MTY2AW
nHJNcYJVZu0I+O7FYDBM077JiXMyz6tnxWxZG51q+Xrq/qh7huD4/BhVmt7cKSnC0bLKrUGfeUKa
IQAipvb1kMb3XU+zrVoKP5mmJIxN2rm0e7d6TwxX2dl9jwIkKIbftWaPV6OXvOvLGdf6NX4wd6rO
bsYSeLKjhr3NYuxDYQkLOv5aorZh5Gi7gkWKRid3/aVA/sY6TTXvKfYUf7BGm7fKOySdfaTkeilz
723w0GIUheqGUiHu8er20HtM4TR6/jZBbFU07ngsMqIqBF30Q6CrLhwSepZ7vse1kaLXUUaJEl8u
rwWZ4qhb1NqUoWWDWGW2NSxNNI6pNDsMsoUnlGV3Wpe/OAZnqLsoD2WhbpKmbMOUqNIH9RbTll2m
XVy/x8qE+NoQd9qo47wuf5lN8wdDGHULEzkQi82UkVVafMqxQB5lBKVKO0OWXRlM88zejqX2Uoee
uVjh1CfEL7UTH+bJaLclBZwtUA36Y4RnFFIoFlfma4G8LqFZdNTdtguitE2DXi1BEcdDoGHbddK1
W9HAW55plWxwoT521NQ38bTyj6pxN4KjP8Cqt9Jmb1BR11XIz8LQfcMGtNnNfzS1yclz7G3L2FBI
0thvium1rnFYsBcySmUZt8WI4Ig5mAxVyK8mTpLrpm5cJgMmiRAV6eUsyrDBOz7oGXtpknZPz3s8
Vbp+nAZ3whz3J63ieGuWgGCZV9lqmp7tldkJvcipDpaILyNZqq8vuA9ODeM7ttk+RzLPfYYUqqCT
y16TRvJ/tbqRfktf/MmzyeaiPCsgbcVXWqY+UlU72lrhsCNLCjlOH6hu8rxkgN1aihE6iy7NvWSn
p+JX0bDoqdv7Hk/aH9RfUwR+dTFKc6tX1kM5p+99llDqlRAMlJHibneuwTlzuqorqbvcTbJ+JxO6
roXesc+0qMxnQYjY9s/8jyX8KozThvwhymPV7xhoC+yGFVEx2LZEzfNcRAr5u3WLq1Ts4w6W+aZT
X/q4Qz3Gq3aAognHu1cG+LSzxgbR2KckYZp+mDrikQUVmE4lcSgArE9Ik7y4pyW3sGORQxPEs4vC
dHtnuDIiXazSTUnFkN0MBPRoAxQt+dgfCtNpg7hyXueMIYK09+Oi31BDTi4RLR1g3ias5YIzYrQP
boGkT1rxyFdSH5RmWvY1sFQmE95GDychURavrSqIiNYULgEAD1MPA2GvCArsk7OEamYu0oYqF9vt
uBwoam0jjX5hNTZ/uh62nVBFiKh4r7LetBxeMVBBdoPiqZymkHnPfuu4NqdctHRkZgewpMQx2L06
Xv2ct4lOCpgjaXTLmxj7hi0fSLEdTfMVeGBPPkngIjXt5+BQonKWyGDX6EVoMkZH+zx5ktr8rs6M
yOd9yoPVkM0367ggmxEKQZDmS/wbnHYfzKO7L6Q0eO3ZSyOyvW2JBp+f+6Vp72YLPJn0omCwloZm
j8M8soqTdxY7SP7ogsQtk6RJ0v4gmbTTiTkc8NalPRd7VZ8PcZOST1f9xSk1EaZOdGmnIawHzl/R
9WtCFo4GuAfA3dk2HnoGO3xtsf60jgRWUmdFaE3GSQChp4LkWruxnnfLOLX7FOW0JdtboXEdI9SR
XGGViohhn6atJ+JMZd5ll1xmajBqXnks9Nh8rD3v98DS8m2nHTlADe5rJdHy7lK6wBOFKGlOfmtY
uxpZNuoDRgtUjoNmRrKZGjlCcvdKqTXvYpqjX7aFSuX4iYlW3raROVeWpvBWPsoVVXU14PMzD/N2
XjhLE9UrdgkT1ApA5X7RlM1AFTs09EmQKis/Yh1KLvLcB9wdZjyVl5+Z6G7iTj7qY5bverSvvkyQ
poMdxzRGB0xE+EWJmybduEg+OCu6DIXO2e52EWMhsHin4h4EYkhYHtjrf5Szn5ftbjTsO2Uiuk2z
axqGVVClnXZqlv7Ke9AMMiN9Qu5PIXw/mfAvm2b4EVd06mLDOaWLDMa8d2CqU+ZM+GibmiH3hFHK
vV70+C0KzDDSgkEeeV+gFQ8XbXkTcA5hMaLeSDzIKU3xM8N3PUyY4lE0qpHKaBxdcwaInqV3Tc1P
Hk32kFlAehymXeKhnzWyP4OZDKHdtDnStj70pqrwB7O+TA2JOAhJyO4Rxz5TPUDukd/G8S+ZeBCi
J6vw2zpeTobzNjpdehRK9NqRfR4i2jaY5jrMBzVUX9vhlgPzNVpLEsKqwE0WeJKzf+8oWz70pfuz
Lt9kR7BcevJ1qqNbIvvenyArtggDtkP6QJ9zZ6fV5Bty/D+EnceS28iWhp8oI+DNliDoyfKOG4RK
JQEJ75HA098PWk3MjZjZdXeopRIJZJ7zW8QDucP1xajlgRNHv0qzoTs9mza5VWVBO3TMOcPeKiWI
pOsErTCvLFVvpTZP3C8VFseEz4zRx5BIlVkuk/4hcX25Www2UtM4u1LIXUyZceCm+rXr9SeAs3cn
RqXJY4IXiNpFDkgc5DFoIK2lGIR+qMfdjMhgt0mJF2iRzq3WxNGqi4c60r8LvM19H//4FdSH1T9Z
Gl33Xh7WCetV31D02jXUSG/GZLpXRLIE/PsMVtCuPFfoISfUM+vRFMsTmOewoyL2F6baeW+U0bEs
xYMq3Mdabxumay9HkV9dpkq2wDABpsd1zN4uJV/1okIvdr1Qj9LvSdbOtkvja+sWgQm9xD392Cvr
XEyjdYWZuy5sF+jIsyMF2dkpFh4uivha0tsTDMvWbqN2b2rRrfQFyeEesmszota+ojGXzmh+zn06
rKdO99Bq5XjgloTGdT2F5DI9ehY1AHn8yfOVmzu16GzxDVkaTde8lbpafY9NygSY/3h+8yNtydNL
tSct1hTLZCW22a5LN57nPnOGfTf5tBnVa1SCHhSZBvA7tkztJWH0+XR1C/dQF80dpMq4WVb2HWXj
N/i1dvBLyBmnNRY02RkDdlkGumL3t1vGxzrSmoBpvQx8Pvql+EK4xwoidt4y/GbxnHaGNd6Ndmnx
Ycf1+V/Ze864iRbQOGW1vexGc80p0f6266/W+uFPMzjprmtMvtIWYYlWB7C0uPZ7eR/yxr3aA/Um
tdm6WMzKDbyEuhSjuE9rGo7pkhsg+r7BYNNRIl6l7zaCMrcolq1j8u4KhrYSqfIeXzI8eUvfQvYh
sljSJmzJMO+39EXQ+VY3vwytzbf94hm7xjFBvKNQ9xtSH4TJS1lztxkkPRvyojfgYMoZ3nojAxAj
NwfniqthSb+xaSVYEdqJDZNMWMfuptCUZRZEQ67CXI7TplbG0zi44pzSPErFPdeZGdnmoYjnbKPS
4ZC1IMZp4pdBnMCtovavOcEVa5TfXw2qLwGlmXWFoXZWQ0M5Sx34r/YCDt6I1XzVdvLZSOst0WBv
FIQFWhIkkzeGFK04UKJGtZW1i4Rw6vcxKBjZv97F7ruLRHu9FBwGKEown6cjC0uu0qe5RBqsxQLB
DVRTW9z9SDX8EII71Wu2uSu+XEJxUEGn30zZ2smeWlWw02v9dlK8abqt31yrueVa2e9TDYVCRWrZ
ZsHymObgFCyG7qbprCt/ae80x8I9GUbzo5w0pyK6wDuJUyyAcgVKSegNdurB2VEa8G3nixV0G1jz
Yk+N5zNXxWWZIR9Rrjee8zRY8kkSdQogZLAqWCvOt0XhU4J0wK329XJqdX+fSn9+9q36SGuP3Jpq
LsKGZmiC4rUunDPJcheJm5sBV6fxAy1d+Y7AuGaXtDk4ZFmld6u006B287dsFQP1WfdJTagoio0p
dOTvJiOg7e+kZ19R6R9t5f4enGhX+QV970v6jS/jWfUWyWbAU1wi7cXE28b0/KxXa4N3fDa4OagO
rP704wSNE2b5eCeZoQjbGcYOqtG8cEKGnt2qYMD3KqjQrX6Eu3TwJ0jtQa+tVVXeHrwsPXcmC9Ew
OVaY9GFnNJKz2SbVRG3GAqizSiy4kh7hnFs4J2dJHvK6OS1MIzAgxbT1vPZk9uP6IYOQ2ZW65bb+
h/7uL18yqTW55QRCmw9A7++Sh+dmtPKjzp07F4SzhUB8KEyuirbjFXOWkc8HXNezrSFA+Ajy1fn4
OjALJY3QUUA67zIfr0hMiMIYrTJsm6vskn2EQVOvMs4CB+BkEI9NGb/l7u/I0jY+fgD4cJRubmHh
xLGZIHDwghdLwpAi/6JND15KD8Bgl2KfptrBismpKFtEXa0rnuqxq4Kx40/w5uR3Nbe30WxomdIg
MMoO3wrSrRTL/9oyOBR/hYnlSSO4MtZAuEsikHgNHnOnLNB8W1PYT9pHZiXzzim8744EGmYZNv1F
8qcoEqACBqw/MLavjiGMM0odbqasCzvXwu8yfzUzjc9Lxi3bcI+PfkY729QbDDqAt5ULXpufo9Z/
sfvx0nun2hoZgfmzDVEoBvmKkdDCPq0XoYeQqh3ctyWOeSasAV75rXH6lypbhSORTaCAjlN/mqTH
yYmMDgYPKtS37jHSqrCa3B3v6am1B/GOxJj8C3zKGMDapidvSIcZwIm3iXuNUnfUq9owNEebJiVs
fezLkqxSFiOJCZiRc1NZKXg1brjOMqgtMEVOdrZ4mxnaY7+0iQKiemkqdTjvmnstW+rQUsAlnN6k
XY9FDDjSgORyq43UgoV4vPc6hwzJKDCh7W72CHVRWrzVHbgwe809MPv0NLcOVcer7U0N3dnPqS7s
YmS900iLAa9Cm0wRBcfVg5XoV800PmU51OdExGpT2+6zaJvHvLNGLG5uDiuT0mM5LVxtbrGbtJos
dcc5jvo1jTmVaUQnO4QbE93uVfjLR9HOoPbT3RZ+epGzvddmP941FmwO+c/fFBmpg668FHASs82Q
DCeOuF9xnEn8sfZFd6etWrmKqFpV/ErdPWt8HJr5V1TKhoAn0uRQgG2cwopu2CdAo7pNW/Xpbhz8
D6VxAZjmfeiE2EC0amdY+gMtV/ahwrvsNsuBVDz/NPfe717mr4Z3pf7l4LCuygr4JHHZpIz6KEdt
jxz0iBy6CRFbnPseZVvW73U4J6I9wJhBjXaQsURbRtozGHsYDz42n4O1MHmWyjs7zpxcxbS8+lNz
6QtX7CdT2tzSJQiy/GP3eoWxwvluUsdlZF1uND5+qbbdVmw0ZKnwymJqpZ7L9P42SQERbPHTQd6B
mxlcJx462QMaSG3fJs5T5CS7XIlpB9AFw+BoJsKhlAV8fmA9IIAF6JoSJpHtumniou5oQSToCWOs
v+yiOsXBZg/vPj6fZzcXF1/Nx67V7Buw6GHQwWhse/kwvHxmInQ2vcn93M1Mz2i0TlIopHt1/lZX
mbvPcv2tXxr9PILOiqpj716qHyszz7KqCXVZfYSZui+a+e0XA2Mj0SIkM30luRoP5HBikiHTgLYC
G86r/pXNpAkwaNVwese1rgwK7WDUbJNW7MBjlNNr5omLSNvQV95r6UMae70A2gJ7IGaOZ9pnDELQ
j0+kSS68Xxw5KSS+8oxsp3zzDXce3iXnjkYCEGLMXlTCqpLzsPDBYN9haNKrP55RvJM+1HNpVeax
z4ZHLk9I5QQ2vYm8mzPUBAeQNSWYoUTqBcNA+W7tDceqyIYgN4FUjQz61Emcra3yUFZ/6d9e9klL
cWM/D7+dNGsuUUX8B2GDWPbTldJh51zeVNZbhzQOTQ+C2yL8NjBNgcfF2/UWCAOmyecBkU1g9ebD
UPd33IiPaGBwt2oLmNusoMJYk9vE+9EIxtTde+6C+GKO281V9wM9BptLeoPemp++Vg8b4Me/JE5c
fGwZB2YgkEcDg6NtENje5UdXmXZYr9lhCmLYIZEtGK3aCcoZLAC6lYu42ZEU8oZTz99xgVyTuMh3
RFxx72XOIwPXWZE6tuk9A78oBwgMBTxgP5NPV664rauzvWCIYtj0lhpqPj5AnRGMlVjpK5kF+Jj7
B6SToED/Ylicp7JcKWmYSvrglznMm+mNBtlQWqRTLbL8rC2k3ARcq6A2QL5a/6AxRNO9jLnOUoBR
mCbDXK+tY05+kAvtH4Dgb9Gv7LzR/JGpMHjajGApohcJ54cNtQmWar3qErX1hKyDQs24BUzxLDv/
oHsnydVPeEm2yRI4Rza/g1fYX6SI/iUMKYEf7/Ye2BJi74UeucD07mRHYA1rCFsy8ytw1hf/N2mG
rfjbLVW6kUl58NUSVLzts27v3TEe4M8lSEZEliNNDKAHRWgqxuq5RQoy5Pzn0nnjrdsPmqoDCDAM
WyrbmeZnl3Sv2gAQnaIX3VgVtFGRu19R09E4k/wtq0Z9tTMtvy0LezNbpyg2fvVdfOozSJq8Ur8a
k1RJNzuq5roA16yCoZR0LkAhmKo0Lu95qkin0iszSDrraM7Pheg+EKj9VPx7kBf7Dnbq4KRks1im
DhWFa46TDURwdmbQkXg8qLr+yhECHE1ZU4rDCLf+HhZNoPuYukrHGCnDExg1rW/dmvYpsF/X2j0S
koqenp5fn6TZT2PhPByihLu1e2n9s84/9S0JARWODm3qA787d7q2Txf5aKtE2woNpDxxZ7kZXTPH
lGQOG1PPn1pBtzooZ0D9VBm4C1tL4hFDbY3dD5fYN8oxou3TFcODbbDvyIA2RSrCntzI0DbEXtpt
v5umD+XMJK7pbGbDku/b/tuceK/1ujtLEzYTr3Ucgtm/QOEjiPe2Wjt2FxLEKpniF9SsJIASP0p/
eZ0L7XdUrg4M3QukO2nPfiHOHFXMezJ9J/vkM/W635gjy31XXcnr+hg9/ykbgIs0JL2bzKDorJvd
gNJWTM3rC1e0tQk0kcGwA3VBRLR7gg66rWb+hn/SQV2ilRVhTW5SAvacvABdgeckhSXdwg8c2WJZ
edrVxRw5fjDN+JKSpAyTpeU9miwS9tpjpuVg4TCbTqeFA+rFjTPW2V4zg8YACbH8GO5+MT/TZDmj
6J82lcggMB3vyZ2Yo/ExgFlOsIe+WbA0rbH1TRLy+8Bxm3zFtaUGfAbNwSpoL1nE/Bu5R78mhi9R
RpUoaQepNxysrsDbMKPvzTwAqVhhDB1mdl3OFz8n0cSdDY5roEe5YoRw3CcMcAqKr8LN3M7NaS6y
11wfbSiJEl4ucp5ipW/tYQBA88yOkcbcL55zwTqNYnaqA3NSfIHJ8tspqh1qZyABFEBbU+/tbeMv
/CqTSjoNlHOyMKDLbtzzRWi7LvVRg/X5F/GFHs8XcZ49qVJmafPKECM5pB3XqYamtu9yYoE8MpBc
dG6s0EzRhuLJyd4mqHBwLP3OfiR6yX3l8AJOQ37ykRaREw5vJEvtvZBRs+P238yKs7ppoWKIqSo2
UZE9aJH5zvm773US3bJyvtemn6HHWtwtCsCax5PzfLLRwhoaYG9ees+jWc37CMUIm2k3A/o6CAuG
KoVIBKRDDG8/D4nLnrvwaNXejdGshy/I6Y/31VU5DZmBLRPb5L9h4yIeRVJEQHeQY7433YjyiXKE
zZyzE62+23NXT96pmT4L3EEBzxVvMujIptacq4gWLYxdLQmV0Nc/DHC8+zJzW4R1We2r3K7RNBRb
gvhKJEkICkddchx4c9BNC+h9B3PttPzi+gNyNd63LczGDDueN++6X1U7BjkMeEsJbtgip2qd7IAe
lYfeQE9ZOtwlvQCAslDCtc1c7ptqvPmKKFyWLH2riNZBkl2SdtvnQaxMkOKEyz7CxVqAE0YOkh/H
ZkuKeo+3ie82Hso/pog/JtP7U0SsRHoPPdWk1WuHWGaL4vfLgV9QGoCK9MTOSc1PK6+cMJvbcCIo
AgZei4LKQz9WkD8VSnhw7ixzLZWuNjkJKEGS8/nFVkUoUkIBXIbdYWeXI6pEp2RNVlO0hsuifEF+
Kxp5kAbvYORxzIxzxlRTPeTJUATwYbSVIt3PjQq8h7c2IUYFfQa0ajtGt75sPt0YxUacGZAGNQo2
1sAUwQeP5hHmbd40CGR3BqzkRjcbKyRjkZ/admVYT+ahnUASDXjfCEJ4+++o9OTEe0/D7ViTmZ0k
9p8p7Q6jmcGsdx1ep+UDqEUPhvKXmwOoTWO53rKSb7nO6rDI3N3Y6mEJ10kaqWOeFMdjZULdkP5G
JJY07S2xKNBF04PB+rXRXBO4gY2fo5vJ33abo4k+gyVtCGQ0AFyuJvCEm/fMY86gBzi/cRBaoeYt
qTvqq8dCZpc+sedzK0aMwzEaBxNNVlnRnlhwrWYtzBh6F3HoxwFw165QoxjLHsAN6Zns82OpV+s8
ixK736OYTwK/RRvH5rGD/E8vaKMLPzsjZogOOP5fnME3SBhBIDORxFeOCWhJJ9sHbnl9kxak3CFQ
IbEmZ5W28xJeG2d6aQ7RzoiBoJyJhmrPYBk3mw+BdpXPH/SiMrqfRDfupBWM5EXP2jZGW2e3zrEc
OATUxpGQw8T+ysCJq2uiUn1TNAgVeqNDYYKYINQH42GOrlNEaqVMRgxDWipQNLSE/6DpQKnQHXBO
dNtSxb9yRFiFwC6qD+ywwFWfhjmbYV4ypeUrkOLBSaVeC+nftNvYFdVGWQCtvW7AeiBVC7Hec3FW
JHIik956nWpPttCe2i5rr5ZP+GoSswQacP5I0z8NMjYrL29D3eu6I4Zn3mX7vrgTsK0GMu3U6rWR
LB1E5/ExuurRGtWwVUidiGHtWUPMA3r6Z8NAziC5SPdOl43cCYzhJFWRKKSGbD16PgqPxXDW+xd/
ird963+vaYdDFmoTgkOlmXT35Dae46XejlG+0yRIRVK24EHVeBLCH5mRh56IbZ/pSgdlVSO/H7kV
7BRMC6+T8i85578xiNcF7tEeJhgJQjcyMoe8ajxoPq4xYg1z1g92EnS4Diz2JstQoKF0f8u67KMn
XiHAZKFtszJGEuSVN0HWXmz7MBrg0Ay6yV64EdVo3lGPhx97rpFZrYCvna/SI736cYrlKY4UOVpZ
E04V5uTFWvxA4V34N95EPgEvJLH2QVrS0UEOF7k1QDkVGeVcVw6iivbb7eYvL3roHfautsC9VC4P
ZRv7IIHwulVOOG4dB71MXvF36Pu8gQbI2SySRAdQkaInZouPlWBHFkv+LcfHkc/9vC8romlyXwPp
lirZZe7ADBNBRBdRI5C5FWch6q84QbjvsLYCljMBcpFCTeX8HYBryulNdPJgMYGGi0LuEOVWf6qd
hLJiaGwxtigSfLPcyiN6SiuYzfhl7kCCxPLmOnm67ZDVNjjmuNGNnd3XNsG4ROxXutmHueJecTKC
9BABPXUuco5C2OTQFJJJt9jnI7XRDRbTg9lWvDtm8QehNbkpmfwNDvfqIdAfEOtdXVE/NMr9ZM37
S94wSh6Iv8AYFkyGqtZCmQ0hACj2ANG8FYn+2icIPweLlNy8sJ88mUKzpt0VtZgM9NhpWHaAfA0F
+GQD1hpmt/eRia9pwlS7Ew+7T53hWUILHUj0/pX79o/rGEFS2ucmm77LPO22BhQ1CwL2HB0cGnH0
L3749qTQoW9Y7VFEGPRLdfrfth6SSy6LuxMBP7oo29CNqeVR82kqPYN9eA91Lh+TEeTMk0TOal72
Gc0oiceioBNA/DIjsq57n7sszVe6Nisfk9S2X52kvGGS+CsN0BkbS+iv0eMKtIk2LBE/h5OYTouo
/X1so0TqW3lrZPGmFq05Dgy3kyN+kk4vAvz6fUhoDoiArO9TY5pn0GjgV817IO7DPpdk6YhUOQfL
OpIqO6J5hKocjXE8x12515aECEXg3io1CaAhEgxb8LO0M1RM1ZjuUcdwgpBvsqtT54G4A8z2qwd6
JFz3wRz6hwkB0hYn0luPqQHGH4WVtoZMo5UIObXSXd86r/9+A8MebmDz/pZwnPmctPwYkIM7NzKn
I1biOlx60sETXGehYLhdvMi5rSEEVd4hlPM8uTVs2NlCCuRNPShvOYzYmfjRqobbtlPWLcs648mP
jONYDNnegITcKWPOdovzkbkWeZq6kKT6ilXlj5bDA2WLUGk5pOhKVbDHrhiQ2+1nu3JD1BrbsStB
U2rKLmJ2pNLTumNhcpIWbemQdg5M5Jof8WxQXytnNHTsbLCIbYjWP8UvsSzbWkb7fymbtSjSwOW3
YozmblckNAWRllnbVjI3G7pMDuDNIGLZi11oVpiTlhbMo4mcoa8uRMBeelOJ1+qXQBQcogKKTv/i
JbPmliW5d5iT6SUBRdkbi+vunJZkDSk144hK9JpqkcYYtpA50PQp1nSENCSHurC73EJ+0zLJdwoh
Y6mYvAjujzWcbJmLOSlFI1ZL7WistQSLNFFe9RxyUZmg/Ve+T6xrs5U5nB/+hc0qHdvYeHuOka60
0B1ote9J5EEGSXhpbTD8J0sq91GUg5VYekH3e0u6UTpeKk0MsCyAeXXnwCTU4mBPDidENS2hZaTl
a+KLwNcf237i3e78u8x0cqDT+N0vWxNHsP41zqO285r6fSCN/4ZLGfTHcx8z4HnkitdJzuoFszfg
KXlnMSPGu+V6L//C/Bvb+0t8QxkYsLwxiPxlMAxMjaSCjMrjTIj5WvUYQ03fAiil8U/G/ntbKsYC
Y+Bx6cl2C6MJaf6sR9zmjLOfBMIfc729zYroZgSmjNALO0emW9CHSZveZV5cS7FO5Evjnb0YuYhv
1oeczriPqUsCILvoj5WpT5GySTrmk2UiK9GwUW/mVjcefKP8U6xJ3aCmyP9VMdxa7AlytWGD+NsH
t7Cfe0lHSQOCrzMZnNxV+sgdpj+gZ7JRbSR+WPfLhcz14p2fTLuB9e0NgwTExfM+WyhaJvUNfB+8
FjKcc1UxBI6Z+V4OLoXjmRHzkvElMuz0N7fDu2A8UvnRPRbYUrfGEHVhUnh96BR9tAExrM5lHO8Q
qdYgg5MBn2+9OpM1BuTudsjEhoswJ0wSk9iVXgLqN3hpaFbPOBTGdyZI0vTcFreBU14mA2K6QRBu
1YBCwxsBJ9aDNhaUkbAtxsr6bAaY05oEzk1duP6W9bt4Xzo7cO2oepZI4Lqk1vaNIfN9k47iPSmM
rU8RxJKiIYg0OEf8MLB8ADjigKfee1kytvqhX2cg1ydLoXats45IYWYT/C1W64CbFLBGnXbr/UI+
JBV6k7HicpimKj4UxK495oNVbiNomTBexLMei/Eq8O/tqebLt355yVxE4BF37CUj9wrBKJvwFNlj
WMUlCndhFFvDbJ7dxfhYuuyml02+G1VDmNj6lvrYnx/1FB3c9DcHxI79QT/H+h+PBM5zh5pvGdA9
upOpb3MbBx5HV3uU5BEATX6ZfmWe6AAJ87H3PgtU2bUOo6mVRbOLCutPXarm0e1HXH+uJUI1lZTQ
jbZ6HlIm6fE8+eCmda6lj4AwOMWzjd5G6Qk0Sh1sWlIizUmfEYJcdL+fNiwkGuFd4+tsWueMTWav
WhhTsuECIxb6O06v4ZATcGA5k7ZHJH3Q/uWo0ABkQaug6SiWMJrnXw0C9iv++OqgjdIOkxQif2y1
L2lh+V/RRNseaRWrXGNjJFpxcfslZ7WQ/c7L4uxokH/FHBSVexawMUxTOV59VrFa+GIPBcRyakFc
ddp4Hj2UpT2bj26Iw8S7cDAQybeds/VqO91TCWGE5qpk59XbYW5ASBd79eVfmmdrp8POcxQp33GO
IF2PTGaqOrkQAXWsl/qrHN+ncZaPcTHeBp1EI7Qw6FQZn4lOGD94GbKW3IwCZmaSaxTg+nClskN4
VUX6SyaSHbE3p7Rv6jNv38Fph/bYWXADduSLRwUDSEnIHD/4AydIaakvMxsfiOM9sRdRedCTJS96
2+MluqKT6g4VkOQZAP6eZilPgSwspAmr9Sy7t5Ewobt5nvCtgP/61ber6W+E0fG6FvlnO3f2iah+
IDjn6ujNdEU1osLIXdG3HkU4R4v5KLLySzO4yWeCyy8Ld/bBnmW8T/vxBvqXXUpvrnbSN06z1biX
skIA7oItDolsz2Ii5BT5ZhWQBUKtkSNfsjSfj82kozZVZfmgfTsLBTlgePMlVjBEQFLQbAIHR22M
yUvbwjCbcnqyLJGdXHKYToUNy2V24I1WmdNVbGKcSqMGIHEcmTCGy7ggY0jUFF8HUh32/oDjleF7
Q5DNQJVBmU7+LomA7X3t3mQFjEaTqcc08o4lNvv3MsNGiQNgvfZw1Yx1+laY/Rz+qyvpcvge01iT
3ByIvnge+yuQQxIUSX1J4AI2DoDHpsTKmXUTA0LllIfFXOpzWni/FUPTlhhqTC1+6m8pCBzX6N96
i9SeUgSHNY6U49/9iKuRJJiw0wZKg9P3lBEL25XUA6KNvzuTvNkhiaxwBoRFd5IwnZvpE4VP2BTZ
7XiVCCCJu/4d1/lmUC64XWo92n6nbsMa81YnFUo8hnWXvXZY5hTy11MoUEBfvRmInhKt8VS8DXkl
/tDFeJJt+tf3jYGBRCAyLfrpS8w8ZlF+yjyyUobuo2tyRUMSlAfZMX80bBWwJC5jx1zEW4Fvj7eC
UXiekaZXL64Q9pN0FBiJwScER4oXaeQV9+5GT/C2niXLzvJQg/styJxMX21LjQ8WfwOnGR/49l7j
FqBI7wdkjyZRoLp9aznVN4TIfKOE284YMu8WF3YXO9+w3PqbmLvvhLsWb9hHgn3hQ6nsdWxq/2Qj
QMNdMMCju94nZP12LtAUkXO/fE7rP821zuoRRcMpziMaFJxFw+rH/4SkleNUMLRpGDl+BPvNuODe
LScvu8Xd+C3zhcF4Fn44AHeerYosbTJNtsKVxh0RzjEX1Unl0/xJ6FsIgLsABaUZmQ0vieGjzLez
7lj50LdVfYijurhoBqi87hJLJmPieOvRvlYAl08L9NtFI1rGAagZABLjEsZwBRodbtyB2KvWWtXm
NnPgon7nIrMRbcKdinqFC23/VAuZHIsRy4o8EZDLLdkRq7cw3G0SnXIAox8+WcYTVLEmIW9zUx8J
l/yMaC4+4eup9k3XVTsUbxe2fP7WRaHvDMocNq5bg79D0ojyXdp1TNUXhwz8AE6wpP9I6UW86KSN
SyabKq8KNkmLdb9usnChx0oDmhiEd0ybyT+bxJljKqFWJ4mfq852XgdkTYi1KK01ypkAAX85867+
olPZPaVIpgtHCj7C6lpE40sfRaTERryx/TBRS2KV90UvvRB/bBvNpGEguJ3bQpwEDVqoTV2XT6Gr
b/m8txhYngqdr8O1yLFMCZAvgWUOsgRgjVPtqhZIB75Kd2tmLdo23f4ujQGJygwaR+XJRtMr7OTS
w7TrZq+iATNn90QfWH/6tDLtEy5rTZJgKwhg3RUeJBcOXfSCyanMzN88F/C5wP6pYc3bvitDO0vc
oBs+PAt3KcFNoAz8JBtSqWmCGZK/HoOE1kb2zRl/DEImglTPigMp/8QDSera/A4Jsukhe1HV60Aa
4b5w5jfWNbGzMW1tJxiUgOR3fL4E3u/maRW8dM06TOmXIU7qcELvTp4L6nDrZs7dfFgq407eMvYX
w3/kegGG8dphH/c8bkpXLvL4rDm73ZeL4+7mGTPAbDGfJHLEdQpOg8YWSBqYk0gD3GmaJlGXkJno
JvOXmOSLN69qi17BkQGkFhayjiJ2QtMp8lPPZae1C+FeE3ns/6703IUQHTTiUProsGj/VibGQpQC
797EQxS7ZcpDBuGiOSBlic7jOgGP7Oei+5484iXAN0+UJr+aES1v2kiiLXg8SLoWfzge6xR5bsWr
x4QCkrfmu3SzER1kYXbnoe6MZ61CvTH0OJwT9A6s1JxRFSyKnDvrMtspUCkGAcW2sFUpOTiEA/z7
2tpBgzkR1UtT8Zrw6mZsxkTWO6nglUY+da7SaWcStP88a3x2miIGWiKMwvsWmOlQBi1ffECPyfIi
5IyfMNkBQ42IBm9Km61LWqOPQJqa3NDdQVVolLJMSyLCRPceaIBaZXRu+9bY5sbNorekbW+cQ76F
eLuTLPkJW0xQOwJBqx05gMUU5uHxQHaN5d1nbfLNc51TSoF8NVWop8y0CufepkAaIdfeXjrn0uXZ
caSlRzSj+dTS6RXU82l2Uvf3iBrMbu+wg/NPgbt6TaogjolRl9mpp3EjIj8kSYqLnolx17Qfsin6
a0STDA1XEReNA8Gfm6iwqqx1nqs1fnk2emKlMJLNmBif3QxDKI068kKGha9/jn1fPmp1kh1ypber
HPNxoCTiZXJJJFwUmqUGlPLayrNnLiE5v2i/1znGcE70kujf3gT5JPgD0fqJp349PlJNb25NOnUf
LuIoIjtn+3FMeFBET3yu0T1nMoZaJpAsiJIifhRxcRJp/llOefktI+PU5oThaCp+0ktAk9r2SRum
xm1dVP7vIKT/rrtBzq67GpUwBjuz/q/R738EYKEtla6LgTOAyQP8ge+PS59hKQkJMKtOrKLZnm4H
DgIEDjX2jajClNDO06HXnUNC7Vs4+h/zojFForusDW/fDuRMxnLW4d6sm0s09GZa2ya4v7Y9k/el
RoQR9l3HTdsU0//zN/L+q2/ORUjkmJ5BDo3va+7/TnvMBl9PK2DJWWtflOE+CP8/jJ3XcuRItmV/
pa3e0RfSAVy71Q8hEDqoReYLjMlkQkuHQ339LLB6Ziqzx6rGrI3WrKQIBgB3P+fsvTZOEgadNsCP
dTa6NE/Zvg8aGXK5VgYs1cmOP4244xRIlt5cfVJAwnJrjql9MVI0oWFCkyFR9PClhLldztYTGhbr
iNgOyog2aruoMJ2bqO+XpMnqBe63xETBB81m/G4VrAJTapdnciKP3qFzrOpOFlF9LCzuAwJkihNz
uK8e4sojlQkTmAacSt/5NG6h0EeTuGkL/MMWkrNN4drRJdZGcLA6OJim0L/1dj6iV0UimoNw3Ce8
yqM5mafPLxXWV5l78iAbPLsMR+/abBqvSJ2ZWle+uJ3xmziI+M9FhPrKADlNDsq2oxo5FU5lXFw5
e1t4Z8ma8A/9xmE+FXh2SSadZx6aCargpFAS//V9af0Hs5OrCIvPNiEWWksk7s+0oZqeT0qLMlkD
PbvtrNbbR0s0JBaSsxbhiggJlDqbXrkDodUFXcyjXxLAjPsI/7itQ/lhz6h6tPc5aQGwIb2RdTTb
K3z/15B4kCghk5HGGWl0cwyZcPgylPYjHq4+SFQbb0ZbPTSsGa0Fr1RYHcp/CedPos6z56K70c1h
B4fQ+5u0E+P/dft6LolHuqNDdXN+uX2FnOwUjulysfHIc7SpdnPdKJJeJosdnGV2jumturnNAXTw
6Xw7lMd/8+77C8zpJ0Ca6wAvIyPZNoRJ5tEvmHBsk/ogogHFW5ux+EQa0FnUR0B89adFz4Ty9dzm
6uyOrf7S9fMzjgsUauP4gWv8GWe4/6Vw4/fRrMVucdlBv24wWA+AAA+oDZtVN5vY0+huIwwv1uCi
oERpHMBnTT0nZvUmZry1rk1I1gBR3CaHCm8n9tMazRuWcvriy8FP+if2PUQTITmP6QBuoOx/DNTw
W468sGbp3ZQ2xj+UgBzAlLyiEFpJkeIOGRKwZeO2mabhYIUYVhQqrRk75sZpyGVyfKyARkPPwaRD
RyEm1rjRn/LkyxShpbWxfK6zFGdO59svXkxMUsZ/DvXFQ88grZtpRDmV9rZcxIosppXifL5CX1bT
gsQKP2Epn7EJZqwCRO/cRxwfQabA5J31Gxp4DIxj5tGYwPG6OvtWwslUBqUR4+Kw0qkEPNuic/uk
o6Wa+AO2RUIYrypihEEhwLRS+Nu+1+QGHMwS3vuG9DndypbuTOwPr8oh5AkCP/362t/qiXjE7Y1k
CNJLsgSVSlmsMzlFQbec5qOoPiNsPWMKuy8MMOcyIggXPNyr4+EAWlYWTtsdpCpUgx2nQY/1XnkI
OZEEtQDwjm6G316M9OFTD1SFWXyrTf12KagzU3nge9AXhbY7civ0mNo1cZzN8jZtvYmxz7B3ZvGm
txB9or6+GVyCjNvy2dabL4mG424coAhbqPwjNSRr0+H3mrh4kO3WNyZ0jplKWOJigF5TruHMPsjR
QDtnItAdjWtTFCPKzrgIqERH5fLWimlHGkgd4E1CxgjJdbQhAvROwwBZ0acdSMfBrwGppyridseA
FTU1KQ/sMZ13U6VPTlsXu0IREUXrcVt0KJVVw2vz/Gq+pxSb7z0bP+6Up+kRNDPayPixhIu+r2tU
WrWmh6fG5HqOdJ8CdBcVGd/hCMfRhCqUZLs56v0TPlPtapo4s+2hOtTCLy5ROBeXPr1La9M9ctPr
p66yAEAYFudUkXF7diM9jTKh+ZLHGVMXxzQPjmFGVz/mts/s+jU1wDwMFa1Q5ayXZdRnkwIKKriq
lN95heSqthftF6DWxWrHMW/AJJf6NzXl5E3cuw+VRAMQTgLZ9aKm0DPByC2XN76NUCBBFLMtLbs8
JZH9aBlDfGPGxY9+KryDl3Mwi7rypiNdkQ5kvHYm85qpuN6lmgDO4sTlzjAQRSRAEQ7YaBd3NhJv
HzisCMmkKFFcMG+7TLkO55nRZMBoUmw9q/+OjR/ZTUkziSgQk+DMj77oEbsoG9y+LYUXeIgMjJKs
E5LjRb8yx6k/lQAMIBBgN1BUEEZCS4XMgXvp0aoYY3E2zcVshRJrLQrz66Ac6wJ05Ekbcu9YJjlS
rwi0VhHb7QHtZVePB1Lgl1uBQ0XXT93e8zgKIZyJCEcuv46iJRwIxR6MBBo+xRwmt2XL9C1MLOOM
G91zlGD2aAOVL4ofUlnJIcm1eu2F3W1qUY+hyKBAE/MjVvj2VKICxlw59l/SKnDRHeVhP93WoUDO
nToYBfMuPSVDN60y1Yx3uhdtO4QTD0AyVJvmF3aHJwiL8lY28/0Mk4gVsTto1UwtjMlkcZ3zDnph
cUn6+gvnCjCiiZNvXD16aLv061xVcBytr9YyHqNfi6shrjdlKrhgQwokIWlJJOqNnCYRbeBPKGSd
jZe65sySkbQ2MvHcutIDAthUL11jyDsYbaep5fYtRZxu0pHOLQk55VqNZXZIKma3KBcBaWsO3aiK
bUWHSLKbJ/ILe4EjDQV+/ILheus6IMn10fL3sqZ33tcAn0qRvpSisLZa43JHw5JIUvQagD7jbWnS
79YGVJFl4xWPzZJlubRa/3r/Xfb4/9h9LZtyyEfs5ljWz4efofMm0rD7FBE3GBNJAigA63zAE9Ia
e2xLdyLhCPT5O//rffzv6KO6/ePHy3/9D5+/V/XEnDHufvn0X49Vwf/+Z/me//M1P3/Hvy7Je1vJ
6kf3l1+1+6iub8WH/PWLfvrJ/PZ/v7rNW/f20yfbsku66U59tNM9eKe8+3wV/B3LV/7//uM/Pj5/
yuNUf/z+23ulym75aVFSlb/9+58O33//zVgiUP7rzz//3/+4/AG//3b96OKPNn8rv8v/+K6PN9n9
/pv7T9N0fcvH+LQc22AM/PaP4WP5F+uflsDrqeumbhrkWTik6ZRV28W//+ZY/+Rsp+t8o+24urXQ
cmWlPv9J/yeHLwi5RE+gH3V8+7f//ep+uor/96r+o1TFbZWUneQH/3Iv6QTm2YSkIM4SOj/uVxi/
QXISM21kQaq3xgD3oIeoXL/XFLitxkeIbih/Xy7WvRlJ40oQ9bWtcM0dBnjwBNyyRCooSr30ztJD
tNAkDYpLkmSjhXIdIRwOqqgOt5NL9nDTBnijmFzU4c5I+/YP+LG0Eb7KNr/Fe3owjPCS9YppY8yI
UDm9F+B7ZYcyNELQtA+BeubW1o3xwk4ThBjE1hlQQzIIve7cWo2PNlMnrztcONZJhkjUbB+FM6xR
pVF5O7l7HFMyr4fEifdL7vlnBGvq+Ks5p7f/p3vh3+/2n9/dz9zPPz2py7vrcI14Tj3E/kQ1/Pyk
6vbkNZaHcnKK6tu8wIdRVs6EjKEx7hk/ID7jgNs0284DFGd36StqC7WZJCNXPa/avUytNx9InlkN
zyM+1L95fYI7jJWA/KxyubfJ3Vlen8dJBj40B3r9lzKK2QwJ58NEyeu/OE0LYg70UNga9kmNaP0X
YYPnJ4z00w7CySJCyLLa3qGEeKBvffa9gfVnydZ0U1mdnFctae9qOzLPuZfTRFP6GafSK4MhvMdE
JhyGRPm7us6+ilr22zATN0NLel7Rz2diUstAdSMR4mb9RY/1w+jWmEa7pjiCz8SdRPIgKL1xYF/V
3GY6ocrc40aaVuQF9FczxY9fgfyMepE/EFNLZw3db+1M3R0SMh0xafLD7jvtWjkIJ+IUEQnF400x
IB9DVeKQprHHQIyCmV2MZhVyGVzE5HAj/mBQxWDor28OdwE8//LmC5oqpuU68J9Ne7k4f+qtlIiQ
ezdrwlWSZpvaCR/qzMsPIjJuoS+Np97ACrAMtPaGTkEXxloQNdNjkbrPllPYAYDqeitTXLY9CLid
Y7d42YvRPVhp+QITEq8/vVDSSg5xNY/XwfNTsbK8CH0hfqGtJeFstVqL7TQj+40j4Ibkwu9ob2fy
i9DDVt6AiSshWY7gsx0qgHWsx7TCiHv5HD37FGsog/zpwAAEu6ICijvlldwlNhEC06B6HuqmurSR
2ez8Vn3EY5JeljT1SzZHX2zVCCJIunfskJIsiBnQwPIBLiQUjmYEFlBaA99t0BYnJ8RH2EGdY6BB
oOTYwpx/ikGf7oU/mrvQIYNPGRGlHqe9v7lQXJD/uFLCI2aYvGfPZBX/tdwdLLsHuYqgW1bxgAIF
t7GsUtR36a2KQbu0voWys3/xo+pKGYgVYkAp56behbaau52KmBmjbIl3HAhUt7tvpt+g/RD1NVys
74w0CYmcW4zFaR0z5rS6E5c5XU1QsliXZMGUOYer5Guo0S3TCJDQNDvp69prrjcnglusE2jMdoU+
oj6gvht2SearU5hpjx7FMf9HHsXQ5uumAUqEO5Li2iDxAj7E2sKOG4z6YG4zgos3XvWY6CZuPMDN
cbgFrjydZmcAFQSEx5xYmVW6FcBgdkWVXSvyyjIfTaunq3Y/czLubO+HVqNoriPDOBgJ56yQ4i/g
mPVOy83b2G7/rXI0kAPhPOBer1wq0itEV1gjtf1uOQpBXjvQ5UoZV/hTdBdWpndO9YmG1cItcsaN
8j25zaTTbqOK7He/VwaIIpQJ8TD52yQCeV4Iml6SAK9NrUltLTksb3sFH8PNu/F2zi7c5GPgtNHe
03r7fu6s+6qyvuH8f2TIOAY4PV9cKAMBvyFecm7zfSY5TXIsa7Z+WqaHXm8ArY/Zl0SSFOvAy8Ib
kG0zLWnWAIiJ/Iz4naXZStI9zC+ZGYZos+FqthI1nYaUimmEcOg2fL5Mv9G8c1Z8mc1w2OFS/dDr
rN8rRg2qDpuj2cz2ysUWBRbj1XAxCYJsWAbMm8FyaJg4g36Z6NAeLcoy2iSIQYcHIbWb2Er2Cv7R
QySiIN/5CIG/tAkpexaYoDyn5GbsfxpqvDggqepdkdLL6KjdOp8OY0xj/9ToKNhoS+6qQeRE4Qq8
cfhkrxPr1zoK9QMl9xHy87SFM92gmYwJDfEwIhAb9z1X+bnvYn0HQHefddYZVW7DrDnDbmhc7Z6Z
duLDzKiAZ/YHDj3mg3IatZY+PBYss290tm69HDKKpBbrANQwMgEwXYZ705YcwftHQ8VdQDrK6yz6
d9xJSUDjYix7sQMpGG0IPMhpR287SGONWy622gWZhcjWm7NT6FfxfqI4Un4psDgYW6VN+qGuGwrQ
H0VlwG73fSRnTmDnXrYfy/xd2f5LNoXbiNQqkKbHcnojug9qqO89arK95tYU/3EA/+n8/eezxOd2
8OftwtBZmIRlI6zyDB+M58/bRY13a+TwEK1jBoQL7GPd+9Z8rNEtrZVc0m46/1EtzeIug2hMD55H
xPUvMDwz1KeCfbWJLk2YGEfb1u/yErsZLoICtcF5AjHP6rvjfNSfMsVAyghrMxgh2xOdGn11Fo1A
ytlrwxnSgNlbuCh9sAwwVHaOXd475NVGh6QlUcRlQEy/I6hsfQB7SSpsv+zx3dgg1M9p+XjnUXUf
yhlU8Nc76q8Mep23iCAo2zGEcIWN+vTnt6j0est1K5oCYcyK63O9rbprV4bBWhd3Edm7LbuSSs1x
zxBjiO1+b+I9CiIe50Am53RU3zrTeZuT6mpqXrhObOZSbmH+XRf3F2j55wu1MXs67OGkXvx67hot
reKUgZtHvwtbF+KFWWqPhrlYhiraCdi3h7ONvlRqzFChUpBJ3v/N/bRUFz8dP0hadQm74lozjXdN
85eYM90Q+BgUacpxCzaN0I1THdqIyScC0g0nvrrVXZhlTwysyt3pj9NDwwKzYVCf3ZRehMQ30VDQ
ho4DccvGGZ6iRWPgqxigLJHI5BzvDSu6KUMaRFGBQyhbwour0g9XdRxrR1y7qFSXD9zxcueE2UUv
HB1HHR96uBLHepwpKXoA3npv4cdKx5ue5srRBEDa2ICGLE6UkGebDpf3JmMseBG1e5PzBh4dCRqS
VvkfwuYh6m8EUGLHUvHD3DH8nTRv9zf3H034X99Ucj6W4z6AFtrj+q/5me3gemWiofrvZvGt6DAK
zm0RzAOKFrci4rEkvqSnGuksLehU32FLKdpNY2QvDWMx7lsXWGJxcZGRz6DYmoLjgzZmjDNrb+eN
8d0Y5vsx7Z9d4o/QJcdvNFchr3qPDHVdI/Gf7Nghs7JgvEbEMnIG9372wO1kkFxXEkb81tlACyE0
UYOT02bkF8+EMwvlvIFF4tDVR96qS8z3GuvgunEpjBCUHydAm/iSMf2wNa9D6UAIB6aACCjfih1z
XBh2WbYRNIHW6C01XIvZvtNtskHQ+UjVp4GWxs/49iFXJce+sF4tDPYExALyqGBEpG91VtonV5WB
FyYSHRWagEhr3+NewWLJIGxorbG2qaZofI2Ucj7YEK4A5B+2j4pJBUda84GB2m6KULBlA/iQgW3S
s3Xe89pCuaTtWlfXTp4vf0ihenJh6XMKibfWbwAwO7G/aY0UoBGpPnjGnGQjbTmtTfo4O6XHryTH
UkJgC6wxQTseAmkTz96GBy3HdkFtB3FVmla/nX05U5fShmxLepyMOIuiLq4Ew69iERr7DOreVmWv
SOu+5wb+XMdpaGS59rHqhtMYPjPOh15gL47U8NbEHFxgltu1ud/v6BoTUld94UW6a8c2tRv/XTrl
XpSOfuty3IrJ6uEVcPnCZEy2AjceepXsKC6FxPDpS8ehsWVi8HLvNEErDtjaXY7aFL5i6h+tWDtA
MBe3ybM2wdOIcnuv2eMltsavA7x99tIOkbZxz2X4xq6UI7Hzt0hm0lu3RasOirnYjrT5wgiDwtg3
ND5DG/JqUdV3tpd/g7ZBZvjI+8i8YwDa5L+FbknUBcI54a84HUlmqFyQyi7qCyqZS64B7jGRMbOr
6SdYrfMeQsrNrJyDK3EsdB6ennEWD7pXP1a53b6odn7JQuwI5JyiXfOixwayRJWXNIaLvlmD7kfQ
DZ4II7p3AagJQ6eVDu4VGq9zdazUfZHmIshoPq39ETWgdcbrH16K/Npo28F3PnofTqvlJf7W7nHv
039YMYlDxoVN0CqmQz4yv5kWa1pUPzsUgqsuT186gly3jsOTWfJ4rBGFuRtu3pNFU312JnmJEIOy
w0NBwU7D0MqwTuXQtxtT3Naz7t1jMK7XpmsCj9G8+8gzrzOl3MZMvltNmJ/gyjbbyCSdhwNim6JD
YPi+iieBpDDKiZzy5MbrmxGL2HB2cG4IQxtwtxu3ZiraASEKXF6jb/RADWCG6W/eINRcTN/p44LJ
XsFaQBRD8yTjKVwL23RWtQFWDqFKlmrhtgjh2hT1D31Rv/mLhWr2u/pOkBGWZ059gPcWB77ZP9Yc
kfLCfR2n4ZHJsX+SnkmuoUld2pjHudGawEH5sIEqeZwH+RCnnITzGvUoMw/LxxRUe9VG2SyT7fyt
n2EQ6pxfVyrL7+LiazyNqHpJsG3nwsIxxsxnJIiuLheN7+IpjeRbk+fRrqbWJl/q1dCm5uy1JCXE
qkKfbjCWgNecDRR4NlsQUhZIbO0A5T6TILlVRSBE0dQj/Kqk2yDFWIjuzhho2WBvIrJdJhPfJGQW
TGkUiLGpni1UrIU+BPOUQ5LsnEs4RR1nb8gydPrI1Sgw4iAhxc5IAjcCOVoTbVru0eYEbFyoWdM1
jn2Af2aT7qeW3CSheOQlbsdCLh5pLeH05d1oLl4pDt281ZBZN8SvQyrjvqdPeceShFt7nEnQc4hp
QTuTVfAzkMrh2qbCWOtkmKycol3AaDEPTTQfobnStqesQr8DCaCCDae1VA7C7iiL/JOn1wheFWkZ
A3+t9B/EDCUtjvxnY4o74tPa8yNV2XRlp3JlfNOzB61wjTiL/4AOCFqWuWMA5pDctIF/DepCu4gZ
y35m6meGkbuI929LIsGCMPSoQTztCN/4sUjS9whlDmOPyQraSAPGDIo77Tzr4MGmgVlBbEQeVZui
1mOwHNkPMbjzpdGgFkR9VeyGI1Hz0T2B2NPeajQqgyJZUVKbuxnu9qroCmOnZDGtQIUfvL7YWZ3C
hKW/stlvHAn8WzPGB6MRD71huBt9Boaia0wvHLUQ5YaGYXhMRRB3i1b8ITN7m7qBfZURR7HPRPUM
dRDYPedz48WZQyYwDZV22791PVomlK40fhbietJUqGla4woClKgQrQhMCsQEkG+gNDBoYYdSzar1
dw2NXVAoZraWTk8MMP9VIxc0LKsN9nZFfiBNs6GcUvyQzRejYPH1B/POGv2nYSuwnSKeAO0UT2e3
5rlhkAmCOWpQwLVL8PBo4kLcualLIMkEUsqe3cPcY1GJtRt0Xzg9mlke+1Z4+wbw2uS50wlDL2QQ
rb5z4/G7kfBrGkBUMalRa7+0CQaLp62CFwoXof5a6IKME0veDlqONN8zv7S0UoiBuoa1PcHKpz+X
RRPEXPIoNog/Lr0nmj3qLZAQevjqv0Pj/WABYCrTTx+u98OcTW+vfGjkHfEMJvwktB1iXJlZuVDA
/ZMZFu8u8eXrHO9ZnJobopPb3di37Ta3YIOjNfkW9iNjub7wNp3w7FU4W+U+bSGQRmH2RoDfOziZ
7uIJ0mTm9ha/bL7Vm5JtvCgPtHSts8uRYd06O5oDH1XYw8MRXUHmW9dDYLK45xDQz+Zkb1lxT5hQ
6F4a3kAGKdY1o23xpDgnt8uBPVB1kkKl3QGgODejve21/rMWI8soTJ89/XlUuXXRW9Y6q2XaLzTU
oTNgpoqO9EmkI+/deJ6SLGjLrttbyJbwK0ibt0UfHkacJWwZRHDUGKCMhgW6ZN4ae5EMKpcs95Iu
OuqU+lwAXeUZIG2i94gCRf85YG/FVoNuQu5FT3CAOz00gEOXauwwczgPlFg8fLQO1rE5XgxZXFKa
AHfYul6UxpAYipun5O08F9+MWO7NWUpAc1BeeqM40XO8VRa895FsIZ5EJJiDvfYFZNy20Z+h0HEy
9SMdflzjuusB0aNktLqJTVINSkcEidGOGzNituC5gJ5FPguAahOhGLCl6XU8M+8cVy5I1xWR3D9S
E6Cjbe1Y13W+Y36ZK1RsAkqFVXs3jRtTY1fAloqxohc00+fKvRt/sOaTanhyCA7aVBLKMq6u23gY
6mOfiD1eB0y5jQHtzfOfnTbeG8kcnllustPYYPRZPtNdLzyPyA5WGRgMlIZVf5L2mBBaRL5OQEic
t63Ggvd0Yg4DgOGereSbIVoDBcnsc8ivk31VWxMtvPbrOLjpqVL9fMAeMh0tRiMc3utzKiXvCRkw
R9yL3FhGuIG7bDz6ltT2EMwhIXibTMc6DXciohPl2peE/CoXphkht69xlxPg2gSjU/iHdFqQluPX
3oz7RxFFd9l4F7nWgyG1Aw0n4j3JWwJDJ51b2wVDxHEjU4677kH57VBG4Cy17S8imw6ubQEKSWS+
Ngz7Uc/K7zheZxa//M0ScbdHp0tLDqtkypZSRejAXQsvE4j2oM8q567E9eYknMiGYTEHAVPb5SMO
bd1xusOA+nBtPhgUXkTxQDAqr00N3gPGuXXws3rcIkHe9iXcRuXQ7APAkh5CHT1Guhj0qpEuJ/vo
h51eW08Tl0jnBNXlo7yAOQ3mznnR/dQ8Jrp3x0C7vPXIVsHiVR8/XwJiz+eujMXBpk3FTMbb5KD/
FpFDVnLLjFZSnbrJ3nc+fXBlV3A91XOkpkWdmpyGyQ5Gw/ih+dUTGMF+ZSyae9GRUIgjAIkAQPdv
SKuycybR3SahLQKnhr1qtPLCvozMyYEkkXajuCFwrNlNgDcR1NyD8DKv5RDeC7sv9mZMSNwfP9Cf
R2yv0lWMhOgRlJAAlWr8PW229iTIX981VnPXeSizK9E+ZnOPlzZq3FNUsm66vOskkzM3mNSFoFii
repiI+O4P0RQd3ZNrlmHKa1eQji661pX74kevzn5RyOnr2Uo1d73sz2YiugYLhmvHcldYcTePhnR
DQTp+DwhHllXlaczo9HE6fNDZoITmnSggRNjxIvTaU95DXEmLvPHJp60S0n24KWgusaEqGdB45XT
Nc6XVqSklzqOmN2dyCjvY1W/YAwvT8bIbJM/W4OaN31zKtxa0kmNWx1hNPsRMTM10CKcGaDhOsjO
+AmMXVja7VWhLdgN8YT8PmWtcTlq7ehXMh2z9GyP0jne2GN34BjXPJoA9zmK3+BZQlMOjcNoS+tp
rOug0kjGtG0kCUlM6WbAezrFFafLCKegVzAxM8V9mcWPmYMJuUzYpFqHfj+2Gkf5W2uY6PXOmtyx
Uv7Q5+ncmYbaKLMbkUtxAlW0EE12eSk4W87JsJNZde4yoR7bCMK/kMlJa2p1kvSsIqS/UBLiBHqE
3Z7aSEywJ2trW2LQ2jWFjcIvpPqcrWo8ZpjyVlki1dXM22ffGnIAk418Huf93FvFy/JHlOi8bntD
33R96z7O4FEOUz3eN8t8ABwPWkdnZlt2AZ2y85rnNu7OTU/zJKXOWc20PMFsxdiQIxatSC8+dOt5
iN3xHGF4xhJBU9TffvbYTYktFmuyv+i4680Q8+ncFZtxJpjRRniWJTFt/C5u0Ve6IZKQkvolV3Lr
FfCqiVzducjFNrMR7usMFZ5nOwCMNXfrYuPZJArnMyindlD3PGeI9KoY8A6sJH+bdRT/eIguko7g
JpsbHnzr0loeaqNF8Fjr4txWw5Fir7wsiIrEZln1zQybbzk+ThIdgtD9Mzmp7lorPB4gi0zHmsjo
g3Kbi+to/m1p66Q+eI4MUk4onT/pF0SIIGMjGOKd2ygoxCb1tOo55nYdp8RBe2lsPz2kxGZcaEoS
9JcWN5Zt5zchixfNqjCgDrKPEMi9VW/3QyCrSQYkmMUk0EQquUbp/GOIY/SUHVK9IYx/xGYs9n1o
Xo3cZwmPQng+bqdITF7cLm0/Alqw6/NgATPhycCgXltPQBLPmIeaoEGIE1RQNsBPkP3rgLCy+6S6
911ycV3LpI1mYkEHortHph/u6raAkZF+ypurFTy76a0rDWpA8lC4IMXViukFZV1cPtOEVpswxR/N
qOpQx406GKQ/7/K00TeNbcO2ndMAX/X4ArsJDs0gko021QXc2zy79XtJidSPwRBV01dZexey0MdH
q6cWcZS9bZrUO9T4oc/SNGu2oqPdmtqj3liUbZP+BX+FtU3a7Agcpt33NRwRclrv0Ew8M8Eyttip
uWc695uWDMdGVDjua/p6hcvho267ZOf33ZcoCjFYWDzhtV7wU1yQ+5M/yKBnkQfwWjHLnson6BLd
AZ8MjUdkj8hOEdUzjwIy2VenWX+qFVmWDixsnazMItLvM/4APzYsmoKRWiXEnCdppYHw9X1U1jmp
9IYdaFVZH4qxRY1QVNsZEMTYMn9I6IxtiSKMl/2YsNkdKjux7uLmqHfq+HnHdz7cl5ioGxxAztLx
7l/ssOzPWVOQleIgLu00b0mJZMLaFm4atJgDiwSORTihdPT6wdkSmLjrnD7ZDehBgkGvCDGuaiyc
VYPtNG9uwJ4Mp8Zu3j1jJePMP4A+aVe627b7z4dwnMSw4pqAoZl5WSNmQuamqylzCYni7xCgjQ/z
UZ/beyn4nKWtvzXc6pua/KeoZug5xGa+/IRzbOTwyxmrgDkc9rqVIDRkUEXFOOuon+Nho7u6TQPJ
0lGNVu+9SxWFGj0+GeDLsiHZVUvfxkudjV1o5zqbOek7hr5mpclXjuruzGpg+Z542zSn9Hhkumhb
MT4T/cy83PfOJEjjTLMidY26MPlj3Dh6jGmj1tzR/apO+LcgTZXjhAl8JNEWXGRRy8V1R1eWFnW+
K4rlHQuHk2khJwj7li8NAZ/T87EDT4v2Bo0iGo+qo6EPFzK2Dw6w5VVoxu3Zdrk6NXxNpRs30o/v
+go70SQk+r92PuBg8jZK0Ssh+aMH0nUhpsK9GJbxhU5cyNaOoGMNLZrsDhVHl2HxkTGIbNaiIXxu
uftm9xXvTnvTuVGztconskSsVVmFVzHxBHVIF0uaTqdhbxngWwaHSgmf1bAbhq/acqO3WnlNirIN
ZkuM68bFe2bBgMaJxmrt+OM9Z8ssKI2QDKvowo5MfYv0HJAzuSuFPl/SeUTkrXIISE1vBxUO2qK1
7+BHn5n2Qxy3sIdg+lFbBwvaztYZWio6H61/n+q8gAR+my4q45g1ePbmFr9lbybp0VPJpRtsc+fG
1ndaDO4h7DrwzdTBEEtpyeRizdgXZpVNc8HSLjSeKp5VSF9JrH1tlpn2aJfPSYwPFZoVh6eRKG2F
MwJEuxNuZlmWQbXMRDvdJ6a09bm9Ynr3pMuu4mL6riqEWMReI+rFJ0YBDy0/ZPFAHY4eqPbfoflg
mawvKJzNQ91r710JMH3oniYoGfdCD5+QKGGHSXUE0Dr5OHhYKI5ahDPEvgUxRdYaBTNNFyct77oG
aRlMQsyLLLhaKAIgY4DrCaCSCbJT2SONUJPxamfzzocZfggzyzvV1WiuYr954rghoommMK2YrYMD
Xk7Vpef3yAz0Y4bNlFyo26LmjDUMrcUaaOOD07Ls8vkh0nXoC3IwmKGn3DipOKEQeJUM4i7tgZbb
KQ2zG6TNKmhBDK+GKXw1yHJeC+S3tN2c95n2xaoaCtyfJocIRnbwJ3Nn72sgoZue8yFaBw4zRCwQ
w/TVVsMRA/R80WKLmFJh7qeEdRhwk3QHQFL0JeGIWnLra5WgD0z973Kv8GAgvTGrKdBH98IO+ZCx
TnDPKJBZgzVdHb15s2U6bWZlePQqjFOBwJ1wCAmkgXLUqc1uhWC8OIVAj3b/i70zyXJbydL0VmIB
iXfQN1MSJEh637trgiPJJfR9j3mtrDZWH/RehOhwBlERb1anJpkZqRNuNJjZtWv3/o2GvzUWhoww
Bqiu+nW4SUeMx4kCaw0VnVc3kqG4Gld5mpQXIpJZt/DFf6hl5b8hAl1uFAW5XJBB31HEHXjnht9k
MduH4CXQ86yt6wiYRKyYlKmKt0iIn3mTmrDULZU3GbovSXrITQsFJZxxrU51V3hLlLsitKptBxnB
ptJdvSpICteqIrwkGpKmMSZZkgbzH6Umz0kZDRSd9PjQ5V5uu321V0qU6sNeSNH1mhLioD2UVE+v
kpr3JES0JEM9pGyR2O3dn24ZJk+jPL7jdwXJW6JMYU4+qZ65HSuk5kxZ3UkRGm2EkhoIDWhNZTN0
fnuYDMsObYOCcmpa2CNY74NlAvQgE7KBaYdXHsLIyLgWj8WIv5qp6uwdrXuRssTYJmq/xzcJF4kg
qdD+cB8GoIhXikRRPetL7UHVUOxGLtGyi4JwFekPWP+91p7ibT0T7biA725f8MlSm/dIs8XfdUSL
IILAjs0Bd2CJrEapiP2h96unMnURU0bG92JUHkqdfEGf6LXFABK6g2xLhOOsyTRtp3bZpgiQXkL/
trgtABPz1uxfGk2+idvh2av6jWSS+vr1cyMH1zWkfwcz6o3RRfdBAOWyVKFJQAvDt3UXGmoERNBH
sLf7muIMtS4k7hEdjYOoTu9zKll221kxLUVkltFapgwfpV/qQKLLVvFoUxXKMUbv4hpafKfwtwZe
f+PmZDOGcTG4UKXZHCiH18+hlqHIivimqiT8SkTOFMV6SBQXGLluI2WJ2E2YIVyr9FdFk76gZ3yD
q3rvAC/t141v5btJwAyTE8hARSY+DWpQPshKc92AOYRTHCkIlmUN8p96XgIQhQ7mQprbIK08Aq0C
OBU2xc+4aONt4vfCtnSbfdP7E1sVPfqyxnSLEn6Hz99BqsfvedKxc2oKjJXvXbcB5R5fRAfJq75k
HYXCXL8QI+NrHWivqY/2RWQ6fg/yoi7a4arQxeuoxBsulI1xXw3fISpQf0iyJ7XlQVWk7R1KgN4+
NttrgM22TM6xxX7DtC3fX485PHB5ep60zyXfpNFI+TpAOWVvPCSl+6pXssnPsuird8F3AVUBg+IQ
0ppmuq0h+SJ2dZuJ6qQHqMQrJVPIsSgb9VUYrzWRe5kKsr+F1p/Z5L0Ig3bExcxNjTvqt+vSRCAE
aRdo04pBhsHZGk30p70MO5hKJgfh0Qvrdt8xQTwSJhb/I66phYFAZuZd+KDe/of/I+t4xcDPTdI3
QIK3auUjAaXTwswkp9P6fcvRtarrKgmuqnvHVDqwTsNtmvYH30NPLz70l9i2hyuZJ/XYDl/lSALV
rz6rMe4FZoMyv7wXx5+qXzmRED4qY/RYeGK3/h9RpUJaJDpPa8+gkUfNOM/1B0vJDl0cPoY0CuVY
u27cMf0Ta/j/YfZLMHsJ6PG/h9mvyqDG9uQf+/Q9+Jr+4+b7D/7n44+S/3dWDh+Q99Mf+gt5L/9B
Bwtgu8ECW0hg/Qt5b0h/gKUyII7CXjRNiM3/Qt4L2h/gcQDe82+ipgKNB+LxF/ReMP5QVZX/GsB7
zYD3aP4n0HvpIwgIJKlsAP6FhUXdX6QJM0MrRbFL/gAy05bRK8Bgj2tPCN8UtPOMlHp5BS/K/6YI
MHri16OPdwKXrlgfYCqfh574nUfQYyCWgp5hq27XCjLLbulwra5FEDrmEF1JbjFRrHa9QmsjgvoI
sHgovpgKUlocK68EQeIl+6pP93xzNBMo/AvkgWoBA2yENUz3E+MujiWkgnwbj9Z2EKSLSqS6OkYO
Fnce+o0wEraT2S2lhou+R3Mmlsk0NccPbs9PdoYK+2uy006AUSHBdJhNtjGqKaUFSGUi6inwnJLF
ZgMgAvH+V0PBZ6kA/g5cwcc5hTdPpULmNw+CwbQagAAbvMjWatlsB9TlFn7ayS2g0fWVVEPTlTmw
uE38KlYA4lGJM9EUHhwBwe8qfCf68E3jtdHq1JoEqHlvMDsXEGAnN6DKXtehKIi69Isqf7QLaJ1K
ihoUKBMDryj9+3CiQwOiTYY7WcFLDyTXRIjlIUxLUlga/SNU6s9lASwri6qCnIKmzpYFieNszJuy
sjOkSPOg3ZZ5gP6t8WhEwF00/LxB5gW6T//CdVKQz81gXqZeb0dAClW8J86vxYwL8ev3gKq0WAQZ
ao3+Swrh6Gt0GBJjgcQ2ETUBtYaKSnN7k/sA2zToGata7r5OT+QCQUq1zXniaQUS1C7lA6o+NlmV
PSIB1o36j6DoECahJ61bEQo9zXtMg2ut5a6wClNx12sZQl55vE6qBkvxZHgyfP4T/Up0OYp9Gspf
o9LjZur3UqZicY9aMBKzqJU4ReOiuj/IP7qY2jW0658xSYg4lJcR2vqYpFdQM0H7rTPg3P5gPBt5
/UZbSoD4zP7xjOZaI+rYfSSlUD3fhAp3eRm6bBWjtw6x/BtuZN1KGiV69m0Deq1q8XiR0Xbtx4vz
H3xGjvnzg2uaBJiVo/kZ0Bp7OaWycEC/0vsK5X7V1d+E8koJaL9cBfmThjpvMBm3fPceZeO7VD2p
5l3wQAVqYSeq8udoSL8doSrqhpauT2Sr42hYoZRuUn5mJ6b+LfwWbQ207ztx7SCGwHIaDwxXPDQo
V2DbK+bud7FJXpNswpi/yOXwjkrLVyHuHwIjOBhCcOmH+1oPvlMTu0lJmxCM0lGA13ZjByte0SlB
3HSSeNk13kWjJ/fKqO/iNr82SvMWq5hHKGqrnOxuTcGhRTFcsuH1vaGu+AVw2L1qyoeFhZhYPr+R
xX8uhC4bqiQBTAW/yD15PP9Mwki11LAq6GhAdRBOygoHBECblG4c4gfyCIPTNhjeoBVclTdplsH5
H9cejIbzP0VWTvwUg/a+AiqPTvmcMAUgS6GLp1d2gFvugBB75zXfwJvfJHV8LRk10iN1cxWJ1Vtf
N7diazpCgqwzcKvRUxNg98SpMc9Qc+7XWK0joVYA3FD8+wonYE/MFoKGduIipZwugraEOofewOzT
+bGhYzvD1uHp+OKJtHXC1rrGs2Qjgl2Z3JdqxXxQE+NbK5oPkUXZHO6sWQhA2Vzkyy3g6NXE7wXK
PcnOGJN+1QC1XkU+EBCXqLLdB4okpNB3wag/6Sa3EY7DV1aVbwAe2W2qXEyOcZnsOTWhwvTx6iny
2yKTv6nggsYyv9YT8wt6ctD2heqLiGJJoI5Pghq8xQPYu056yGKwCiKJelp4tz0qdVWAZHpBlIEB
hJIltbUyxjkzygDWd4b/KCSXkMxuzq8+m+3T8psiZWQZ8KpkkgFMn/soBud+DmykpLNT9LjLqTEu
Ox36UA09OY8QGqceZBt8k6whuNPTZ0uj9DIkDeVqFWbuVWGhO9I14HX07rItSqAC0RPlxgdE8t7x
G6E4SMYRIXPJ9y4O6H/YSBZ84Wn4Xayp62ImczHIw5cwg0CDeEMKr1dv0x3gi+tR09/Ijt77un+u
KS/nnvLiy/Vj6xhq7PjJoTCUCw13SzAT2wiXg07snbpzX3MpfxRyWlmjV13BR1735HPU5MjrpluO
0vpFNYKy03GI5cRfuaa598cOEHZ+G6nRU22UL4oZvyPne5Pch614r2aouErXkaGjQaGBBclU3sw0
yxtPuM9KrG+4NvwhxsO+g4tzq5uU/VLlh+oDrFUK7wn40VuNqpnVSjvD6m+qkDoOFmTFPomUW0oX
l14ooNUvTHC5ry2zDRDGFtz2DpmKhSOvnVhzSbc4P4rMg/0Tr0H1xiqPTfSyVWrM0OzSleV78Fkj
3IZpXelK+zBYD2avvmtC9Vjow0sI85r6ZgZ2PPvphaqjFyNKMD44P8AWB5L7S98r1T3ycjjV0psE
2JaWtFPHqHjrlGwfucIGvZInoc8f62x4FvEYFup7rdHdlSRmb2FifYtV6zJAtgFE033U0fvCcTjb
VJA9VJpUqJ/VXAq5eO36MSIS/S6vIWzJBYY0SVbesfHopAkg+bWXTtWqhStL+SgDQ8jm/cHGNXVl
EmgCbfDxoLiNi1tahjEhWPTXNhDZdhVYWHw16X5shAbUK4jNLy2KdjbAVhR039XCO1jpXlNKR/bw
aIdoq8reDQJWliBfIbvpcB5ezRjhXNltnHRsLww/nEA939um+6l2nD0ziG9iy1jK0D9dQL9mo/Gi
MiZWgj79+9GxVwSl56mHItgAXiwxNaqZaF5TnSjjEPlj/K5Qmz0gYICmOXSyAEspuCVC29nnA9Cn
aM7vUA08fAyIsbo2/x2i3ueZq+PsWlLISlDfh1s44dpXefu9RKgkFCdjC3lhMaVpsT7cvwxrGDwG
dR6WEHJnzJ40RF4B2k9tN3UOv7K97pgdmGKqzhuIF3ZZuHvcb7fonW278o2r3I6T/FGXxPdEeE3T
RR7Dp9ScH2T9ysp1kgJezh/XQ3PDQsosA3Pw8FIUrzqaBHIybHHusDukowDkoumPkWBpQ+1AGL6g
lcjdKlzGVJXPL8nnLFEzSMp5v1uSaUiqNUvOQvgGZluzJoUHbUKaepSQ5xJHk9oN5hOHDrxOkOaH
XMNhgc6ZKugPZeFdFrn3YCXeJkkfQUcuBC39xJIRsXTJYMOaijFfMmxCoGsOFiopFfbxlY4zsmUA
vVL7u6SKQYeZGhC7bptTM8LmA9c3C0+oLtG4PVWsrugQioq60SfpPDzh2r4+JKJY4MkFulBKaSa2
AHEDyX/HTwGfav2pL7DjQQYDo+zMvKZJf6eNNmBxu6eyDjJ9hy/ON30Qf3ijvC4mKLWaunaCORsm
B1F6oY/lzkW0KAXspvbmD5gDT64xAuZDCx0m8Ea0BqgKtAfXpaRdSSq6LEqr/dSQRaNLbVcK4n1p
g1WHCZZYafe5UHQ0WYdbK0Z9RNYAisUC5AD5emEHfP7WpqRAUYcqy0NRmp9KJVHISmrgKiYdDGgU
e6SYaK5ipLqK2r2s9DvW2kHSBdSLE5vGppQ6W4jUuw6rqyhT9wu/Z3qYfjiuwCygk7AnWXkZabzZ
6Qjq1BjyauqZpWs+01YmC+lxqgTchteqSHANhJWaXKbhLjYeTRgkgOKBqHyp6lepuFC894Vf9Cl+
/vpFPKSQkVBRmpjHTz8eel0qR7zGnnw0GUlvWkcNMO3bmdjq4CIeeReltSnvRO8yTe8Xhv98Rmmb
6GDbRapZEjC52fhSDCC0REoCzSQBj5l23wNAlnhl4yyRr1VqqnSE9NeoF2/1fniazI01TEjAiN8n
bX8XVBxf19v0nr8lGB1u5GJwYlprgeg5wLjeUi3ZcYk7XQCHQx22eRrCbcF/Xmq3fhtgMAhdNMV2
MIKfoI82dMhLF3WyKJBxRfTpBdFBhjBeJFTsU+FuaD1HqJO7Io1/xk1ZrqAj7wpE23onzPV30a1u
9JqhQ3xc0t7Bzea1mDSySR5TJf0yhCHl9FdP8u+V3nVaCfsBc7ALv3nWZPhII/gE8SoK4U8VjyAv
H4vOeK/r/GvegD8LAAgUN6ULQgEFXWREoUYDrjAtHDvMAopq5iJP0bh3XRQ9FJPGpVjACQp6c3Id
/45fyYvQZKuiKw6YctEUCqDIFeZGzhA+zWs052t9IgdLz51HvzeBs1yHuQuMAgtWRSDl1TMOOhAi
u2wbCuP1SqqQq4ppFvZfUzc5lFK+Tm5VLNtlT1u87D5dLtNmUeAE4WzEdafPcnwd9Dm0LGwWNQW+
YyliwkQ1x6PhAvmjV1dl3lx5XjHYU367qdPgp0kEQqAPM0oYEEBF6IPTp6SagUsyjxZeMr4tQDPq
rOYBmCxPZMFG1ehZKvhUuZesHt0WJ2bqSTemYBx8AYMFo/yGHb0iVY/N4IL/kl5QlG/W2JQ+RJF0
a6b1bc23tFtTxqFLVg+9FVyHKf9B1eUNZRhUTyH1gRwsVlmNz2geW4dCVdYeisSmF8Btca2HCiWT
leKi+hsg6isN/SvFVrssuwvc/iB7UuttpPgS4OlV0lT0viIaotpKEYNdhz124FmHCBfWUZAd0Eio
VU16XaCnpeS6AGkCQfvdrFKSkrq/Hsr2mwG/VmmvSj17jMRx3Qw1cuUTdBnvkC+BDC4DRnlSbooY
gGg6rAUkfC2DGjDuwE4pDI95gBRMHSHCpYEQ4dIqaZTeuwo9J6wfgG4IPxprPyUiPnp9heKjlezb
UnYVtw/IChD89IMV9fcymsPIx+w8dNypuQqbgYvCwJd7bNVd0fYXga5jtGXdGk2EuZ7E8ygAWlhG
GN/SBp/k7dQvmmntIs+Y5DmGZ+LepsGGJpB6p22ZciM+XaM3vMsF461FAnklTv7nwXA1oAkIIEG4
1Jv8EnjMbsi4ymxhTK+VKLN1bKzlOt8FOfze0H3DIoPhLOMHxmAoxVqPJS1aIwk2odm8Igz++ita
/kcdnv/nVJLAY0P8piFCTNfgqROtju6QSZXpg2rS//5fk2LSP/bVJ+Gkk3/oz3aOLP1BFkDDRqc6
a5AMElj+FFKSrD9gslg8H+jXTFcz989fQkq6+IeOuI2G/g45BNoB/Jf+6uZo1h8a5WdTFC0RbR5R
kf6Tbs7HqDb9bF3kV6HUJMn8hzn13EUKlfo+rz9PvpOj29zM4XM8Hn2kE22bpTFmiUddKw3s3kyx
zeGm6l81k/LQAjP99BDTM4QEykLwbpbbWIWPTkWq2GqwxzBiSOFS2+dnMSUDv9Onf36p30NM/370
2BNFQcP5xJJts/gq1N+S9vn83/+YLn7++9MUj/5+oGaoSUNptd1mKlNOxRUHjhvOXOfH+fhY/DzO
9DuOxuHySpNajxUM9x4D9XvqOo1y/TgV02C9WKW78BBamtasW+jpPl5HGsON6BXLeJiKaLzJsDdq
6eH8xJb2wHyboYAYjgNbuZcRv70QoTb/F7sMETMan0RtihezFAD7l0DSMUi1veyCfB3xkERb4uJP
78L5Njsaw5i9YZGaKBA75rDUNtbKl1gkbyjY78cNcLJDttDLOLUXjgebaSnopTJgwMZghh/bCJMh
SZw/C6Wyaaxum+HlreJB5+rK5vxKzVqbf+7B43Fnj2Mtqw0wMxF78Ht6We7TbeIAInxLruJv7m7Y
ZrcIytuanTrqfZUsZHJLc56HCtMrqsRkbNmhN+fARNwLjrwL/+5CzuKFVrVqrYAFtLt1t1HX1RoP
A7vaIiSx9bbF7vwXPXHKZH3SVNTB9YmIPX081JVX0JcM2ftWdUdnAd3QLzoAGhUu2fmBThyyDwPN
DlmrI6cXInRhA/FszGe53uTZ0/khTgTaD0PMTpmmxZDkhgajc3Kwsfwe4wl6foRf7ZjZITseYq5J
IwPq7jR/UGwKQxt8qbbyurysrpUd/hKoeK3gpa9ax3zV1uIuflraGqcWiwyPsgBNOzq2s8XKNF4z
cV4oNmxqyNp7KztYqIDX9UJfYmmc2VoZAoiIQhFUuzAeBBnlmmtEYqCLvZz/mtPPnX/Mo+mQj3y4
UAzRQC9G8TXbS35a9cMgPluSA4iRQvf5gX41NM+NNAsbnY5TySjw4dqttC0OhQPy3S5e2420EdGK
WNgli8PNIkVhlgrMxRznwU1vT7uEeoC60lfqtnSqb8L2/OxOnazjzziLF32tayijBRodAghN6LeC
ht9MkMXzwyxsCmX6GUfXPxZPzUBoJs0Al+i2uMUjxY2SYhr1CyPN6sO/orx8PKPppxwPRatMRJON
7wdte0OV5RDsUhtQ50sm2elzv5FtcQd9U1yqvJ2KIJg/oDhFgYmYONuRXRubYxNJKnco5fYVoRfM
DgT+zbBV1q0j7rRJk2dhuqfX7/egs81ZI3EtSCE+lS7CtqsGL2UU3zB/zu7OL+AvgaPPp+D3QLNt
KWh+VSkj563YYBX2Fj+SW13gEebdmftgLW6FA3j6HUZxF+kGvFK4Muzzv2BpprOdmhZj3I+lqdoC
TU7Rl9e45D0Gg/nz7w0z26km7IOsLnQZkNFb5O2rEefbhQi5NJPZDjU6CYOXkDOn1U6sofS2z8OF
FEualuPccs2ivTaKvZQkjIHEJ9u/eGpXw7vm0DVfDS/C5ZJG19KUZkFfGiFRq3hY0H25kv1DIj9X
5sIOXDpesws6luGFiXmp2tjK7RVPu8uFZCGfmZ6+577aPA12O3AHDWW1X9nTdIQRxboX1qgp3YEu
WFlv0v78bvs30f5fx8qYBY1ITbHgDZhVtxbX8PDXxdq1URxyEHV3fOdvjjaLFqaO+7QHjtjGHRkg
JXFi88/Rgq22MLeFPTF/HcOarkMcDRTI9eUhwUEqCKIL/K42C5Na2OrGLDBQ6zTUYVo0/cpYUc52
zDdVWdWH4hJrddt6o+9wfsSlXTJN/OiG0QS97emqQ3Iw9wYUXPXh/N+f25ZM5RGusN+bYhYgLIN2
Fr7KKl7F1HtLoVjXKRJaaXXjjWgBiv5PTXKvza7ZoQW8sEemk/oxcJgyZR5Jk9BixitmtiERb4RK
a+IupPQvaMoVxdcwftGCm7C+F6jMnp/p5y3ycbDZfvT1qDHMQlbtxMr2dEcPo97sJ6OY88N8XrBp
GEWjCqbROZ6/U2LI48AzqQaE8aVn3kTly/m/L52ex+8BZuFvKAUQy3XFgu2DHZC8bfOUOOKt4kDl
XasX/iG+gjyzMOgU8D6v1O9BZwGx1DV1RMh/erMj0rCLNmhRYbe9NffWU70B3UHC6Bfcw92dYC/l
HQufdP6WqSGu+FjdM7iZXEVx9YyC1UI0Xvio83wqDAJNSPOSvFuC/hSUW6jC244MZOE7Tjv6zHfU
55swT5FyNFGh8vcwXDfjTtxne5BT6+WvNgMRT8nph52oT7HsKHRM5spSh54fyb2y1dfhFi89CK42
7jMOIirnZ7a0RtO/Hw3WJF3TpSl3C0KoO1XvHaWvljDZUyg69/GmRTwao04rJNQQTqGO89eVUqzN
fWy7dr6Jr7stYkDrwC4WDtzS1pgFSLRns0Bx2X1F4SFwqKEhdxAhBp7/fjN85efVMj5ODkPeHrEc
4rBwoR7g9TlwVYuNegguaO5AbVyNa/1yegf2m/Fac+AfbZb3zDTIuS88iy2W0Ge60agKqKRsHb5S
YxyEe3m8TqgZnJ/viaTx4+6cRZSqbbMBtViZ3YnpKH6mm+zJc9rNcClvy4N/0PKlEaezdWZy84RL
zkejQ+VZJSGZ3mqUAzfqHqjmtna6Xfb3Aso819Lo0slYwVIbw6RJRuF5nyx1BJZuAmOa8NF5SMrB
NHqBoDxlWHC61umD4a14W1OHNpwpqnTf4A8ESwXvhRMxT7YqpZVpYreUoQ0dyfIerQkNbwpjc36L
LA0zCym51nlaEeF0GbWXgnUB7w7HpPNDnEjCP+zCqXN1/An1ZEqJRZHbmsu0uFPX9W24tTaD9StO
qt9ClL2X7oDpEJ3bh7OAkoGXsBJZwBRvX1767/iJrUPbfZ9cY/bSenyWV9FNd1HtvK32eH66S190
FmPA9ONCXfGAb8cLSfpqehch6l3nx5hW5dzsZiGkQcRdrclR8KB6gUoMQPz831+awyxu5JaJgkXv
q3Y/QLivhOdR1S56vRAX5rEwzhxHFvS1latFzmMp2mX06eMc0ae6Wwj7S6PMMuCiEwr0M8iAe3+T
IEblFTbUq4VBTuT4H3a5OQsUQYAfpG6OrHuVvfqq9oQT4zXIZztQ6s1kjFQP9XPlhY8xig3nl2th
O5izJCSJu7ZO1CnhGf1J39tOYnVzfoiFtMCcfsJRGJRHtVWRiaKart4rvmMxr4iakI7H5vmBlhZr
+vejgdzcCpUY0ShbAfVvwcFqw/fY/Xl+kKUPNosOvZtFQi9yLw7jFeYrivd6/u8v3RpzcqNb4Rvr
piQa1Sa5luxwm1yZ7+4l7hdbcYo5djAx2s8PujSpWVAovKYuq47s0MIFI0U0XdPHBajy0uLM4kKd
ofjiYc0EVabieafaslvujD7en5/JicbKh7NkzbqXwKbgn42KChJ5pe1LW9r66+xaWkl0VqJ1ma/x
7TiIdrJF3/b/IqufpnEmvFqzgNFIWuSpqixTa6v3sKOdbis4ILAXztTCHTXH9qI/UIBAIi4V3ZdW
v7Gqiz5/gNStDveafHf+ky5dwtYsRgxV2EFfJ+tEqsGZKmEI80yFXkjfW8HW9snN0h28sFmsWcgQ
AzNHn56QMRQK2gBfUlG0reTb+XktDTL9+1G4ADzdmHiI8FCPLhtYm564rZof58c4UdP7uB1n4QI5
FxHeSK/QetAP/lratbtonezRzHqI1/HCRbJwjK1Z/uCLyqhEBXevG6LloQm3iHMtbIalIWaRAn0/
yUDUjIJ/hWN8C3kq/nuxyJoFCmzdND2MeOr3wTfXwDwRndjzi3J+4S1xFiKQlnQLvSMFinLHqm7j
AveshWi38HyClDXbXKqQZ01R8Z0IPVQSYGlG1I41PDXWCIis0/VSFeb0rAy6WXiD6/KE1zrezngR
KGlQ0HJqyx2WhpUGA/79v/lwv4eYbWYhKsoIsS/FjqqtW8YI6WCw6i2szgwT/c+X9u9RZrs4TSH+
Db46vQP/WZgGaev9iF/UB3GbbtQLwR5v4dR5L39verO9rWqhlSiJSA7kXQn6l0Z5DuKF4/Nv9sXv
yc12dyK5wOpi9l53UA/ozV0EmxY05eVUpAtX5Y8ytM9P6vSB/deAv/hQR1GuGoTKKFMNQJLRbFAv
uBIsa3t+iH+Tv/4eY7bZyyw3pQE9CbsLXywwXP74Lc2+B95FHUCp859wETXM/r+KE78HlT/udzce
EF1F1Mzu1LsJaqykX89P6+SBgkNiaaoBRHJec6z8Nq+Hjp5FFr1Y2IMnwb3aLdVZTi7P0SCzWSS4
NllpiOlv1t3E441uPp6fxNLfn93dWK/FEdqhVMekNyvbhcX7+b8/HflP+c7R75/GP95eJi1mZOPA
MpmIGRaXxuSsFbSrMlgY6PRNejTSLL6ZdEkSM6PcMN7g60xupb8Vtk44RXB9s5SALH22WaRjpKjX
BI5pKd+i59osmlKdTPOVSULCUAECgZL++OFETHa6JCRR9Pf9a1Ououup0IB68ir8WVQbwSFD3SYL
r72T4UeZpCMwwRVN8ZeUw9FytaGAH2NFc6Jb9/afNTbruiJFjTe4RNpLVbZTn/F4uNlnRGgsaI2S
KlstZBhIV9sBfvf5DXjqlB4PMfuOqBGlAzIlAAj1+7z+0SNLuwQHWxpidi+4ftejyEsgEMcGkkCD
cK4TKQsPl6VBZhdDFHljVlBOs9P+YUDGKVL8VTYMC0FzaQPMi6yR3lYJCD7cceIVAi07xMIBBY53
8CnGTelY9uCcX5/p+88DBMrLcJzAtqs0Ez/uc1+tqg7fGurmAYJSiew+lRMtDoFEzNJuh2LcnR/v
ZJw4HnAWUesqEDsaUNMW/7PqGtqJo9qGg4Dstlg4UKfC3/Fgs/AKMRvX+km3pxTQnvY3OoqIwoVC
pej8rE4eJAl/NrD4KMjMcb8+AoY+AhmKHQeOPN429RJgaVqGz8v0rwHm+6LEihk970HlnTJhAYq1
v+V5Pn2z/+pxp/yey7z0LspFKrQ9T4jeSl7cfHhXesGpxeq/ScGPx5lthDHRkO5sOLZTB4MK8jZy
EGRXadQom5IEHFOk84t08ggfTWy2GVq/MlzI7+DzswfBv7GEF4F21PkxTm+43+s0bZSjAC65BhLR
sJpsXDfH/kGvvrgBwhT350eZgs2n3TCJ+cAbQd7ll1nb0ShZq6Sha1BJ0+LqpkGvxVL6m6A0XoKm
cjBlPWAGtzJyZeHsLg07uy48sa96E9cSW3WUrQLuHP8yGtf/OfoV9bCj2c2ujFbyfVy66I+kxVWn
PeKmsA4RLhUt1z7/GU9WTo5Hmt0clqu2XoOCKRMyXsFv2v5NedGvJyRAuPF34m4pHp0sf8E/J2uE
TENONNuDfZMrNd6VpOJEv2DXXiab8Kbdqat+PbxJTg62Xd8OOw3RiGtkL/6b3alNZFokSFAnmo0u
JYqgGzFvd7ls1vgdQVRr7ky1wkmhfjz/bU/eK0dDzQ6CnolwSFI+bRpQLv9myYEdDl9wN22GcSH4
nr40j8aaDv7RccBmOW7UCoB0cxi3qJNu8X1u1/oKOdyrfK3cLj1Ep9/+6fgdjTc7B34lu/DnGc8X
70sPucyFc7b092cHIMOowstZLNtv8B6iQIFozvnVORkKj2Yw3/iB4GIkR30yNe+l5oelPLq4cv29
MWYZU1VQXiFMybaOWnWLtCeSu+5CIJTl80sxx7ZYep5WScdlNRUjvB05usMZRmLNViGN+BMgu+Zs
TUWdaJvfyRL6xmt/gfWztAHnT9FoxIpQjJjqVM8OdtKuX9UGYJE/keB6slqUDlg4XnMgDJ20rhen
AvOEGe2usithU+6s6/xCcyTyROktuNE33W7p3TXtizM7f46JETUv9OUoUaG4xasQ/Zj+rvVv+vgl
jg9+t/9bG2guj4AedKIo03WT6KDrdhCQ5ORvDjGLHFI2hmVKUmcjU7byFe2gNiRX1hL5ZuFA/xLd
OApQWqIZUg+N0nZjfaXnESZw5UKmuzTELGboyCQnQ8DKjEgltxl9PH2JefarRHlu9WdRI9VwPzGn
5KYgY5vQm8Ju5H+nW1yH1+M636EfzBUGumgDNPBBOICg2Kn3S0+Wk2nI7+A1T7bdTu0wnKJmX/FS
kWUMAu+tYYcIfanvAuV5GBaCzMmc7vd4n3JvzxKKFmEZ6O0+qocoJhb5VSD2myxrN39ry89z7yqM
UMQe2Y99kGAdByxEugsg4p8f5XRx42hGU1Q92o9SpWi95035441mR8/6IQEHqe+NO23Tr7O9bOfO
Ukfs5P6c6ijoIuDMPH9nSoI0BNaEnZhEZEavuVURgliY1tIYs2n5EGIbLyDnkB3zEG3Gl3yHgtqf
+Vxku/fDffByfsiTW+NoVrOEKjFj3OV7qgK9C/cy+1aphZ2KLlyScmHNTm76o5GmuR8tWdRbIu6J
zA3br7ZL1+4ATvvFqG8Dus1Kc18oSzTIk1fM0Yiz2Djp2cWRwIiSuUubn5gpIgH+4MZ3+Cltz3/G
k+nI0VCzhKodxEYYVFDaPV5TrddiZWCGqwhE+sJXPHV/sflUSZyKKMo8dPhGPYyCyPmyqpfRUn60
XXmDXVmw0ujK1QNll3opmTtZ8Dgacx4+JES/R1mjMCrfmU6/H3fphXbVbtAC2xi3S12mk92Z49Fm
9RzZ8sOmqwC1qVf5pfXg7ZIDzqGPwBXscePt+7W/Kx0kfd7Or+Cpo3c87OzoAQEb9CIlH6n6Xabv
yvjb3/v7s4NW8beLrodYLZIJTAY1xN7H80Ms7I05NwEzvACH5ki1A4yO2xH3p2iDGFhnfjVH1dGW
hjt1vI6/2Ox49WFnTFq59AOFu6q+7EbEP96j8CkdFuZ1Mjs9Hml2uoZxbJLenU4XpEjZtJWdb8MY
V4n10/O9yHbuwjW2tBtmyQgOTILUqLwz6+K1DG+G8OnvLdUsEVGCQcoVF4piEFwJyo2ROIb5HLT7
OFhnxtKtcio4HX++KTIfRV48IFwcmomDzbq2XWciaoe2d6XeIOELRYuouDMXXrQLe2MOnpOaUbRa
g3AUjtelAZBZ/qHKu0HfS4Fz/ksuTG7Siz+enC5Iie621CNqy9/nRfpFw+kM56SH88MsbIg5gg6b
oUqJG8hMiGYfGr/DvbhYmMnJpOZoneZQuSoS+1wriXwmphnXndNexEBRK1v62d/3a3mLmfDFUldg
aV7Tvx/tDdGEpz1At7fN+JAXD6by9fx3Wwrn5rR+RwMIsZX18dSGQke7fUv3+K98yTCeW/UX6c66
a15RNoU51V1oS+XZpZ0xixoY1oSlUbMzmnV+OWzSbXRFer9W7iu7s711/cO9XnomLW376d+PJosP
uCDVvPlsL73wkRCrxdKu6qsCc2C3WDhi0kK4n4vny5XpKo3HdplkNPo95vJ74RpTzH1h/x/Svmu5
bpzp9olYxRxuGXdQDpY1NyxL9jBnMD79WZDrm01BHOI/Ht2qajcBNLobHdZSTrNbuNFt+Vf3JgIo
+IlzqNQZsu+otaYyFqWUrDGbgdbtGo+KL7nJKXkGE12Q3YGy4MRLFXDOkW24w8RFGRUFHm2W2tnD
tDizemWlHPe8LQSYgbIu4V3BJqTFOokVIDeinUa8yZsgXO5S69v+rvFEMPpogPm01VDFcrtseRmy
8nsyjEc1SziHQ3/m69lcVsLoYG5lI6hp8VSf5cIrkhtDuy1EyqrZ/pkCXiQxTkxP5rqcZ2QRNbu9
AhmME+H9HPvNc+GAYV5//Cgxu9C/8t44/re9ZBQw08cqAdczWn7lKyGtQYX1VJS8kRzOTn50paxu
86AoSWiWGPwxjGNaH0fUWqr4DOITe38xm4NaQHX6n/J9/H8lCFNa4pxZcNA0B4gxBKcKLK84Kp54
5r1iOUr4EeuvRAlgdSCogMBoiDeV8kKIn4+ceGPbpVxWo3w2gmAKrCVwVCL5q7zFylMs/NrfLt4S
GJfVCdI4kg5ZNa0+xuFZjwKJC5/Ck0H/v9omnHoCbndaKCIPcvR3gSdqPZi8c9/cKVSuwVkDYGPw
jHyWMoIXSdMjRNC6Nb+1mABIZONlLMdTJuZXigVyMjXyUfF28bSswM5X2XFs3YdglS+N6uEPdnX1
LYx1Eoy+ibsUOSIl+oEGdLuvn0APwlkxvZZfbNNKCGOb1LmKNRQGAIpxig7KmRxoslc+9If/thbG
MInmNC9KCjdcmAogBr0FLwQQAHr7UjaziXiI/3N8jBGK69nU6xFKMgfWIzmWt+QAAgDPwqQlLcWB
8+BsPk2n8FbBOH9yGzoEePBoaJZ4k22b2nr5EDbabkwxDnU6oahH102OdLP8YGq8bMpmE95quV8i
7VJMVClDqCgH0YGiSikBUKVsMJRwjm874bBaj/z5XugL6LibGZJ+F9YpboD+lB3pfIJ2x2sh2rTy
K2GMuSIZiTBWaqHnFFVL5VaXXpYKkVvNC+95h8SYLUEW5TKii8qqG9K+zOo7mGY592sDjwakiKvF
MBZFHUBDsyhwydHf0c3idg/ZKXQBeBhd9a6O7WuOmJnyeaH2Zti7ksrYjqzQ07yl9W7dFJ5GIO83
RD2TvgO2/4An+mIF+zdv22GuBDJ2RFcUtcaYDHKJ17MHUr0DQdN79KT7/OiTY6PZKDuKF6PSO+SF
lOJaErx64iA+8dSCMSJtU8pdKiGtPOheAsweMh3k4Sdnvzg6/iWE7pteB6owelSuei+/050u83QM
WNCmYDprK/qVC+3niOUsjR1VKQSxWEwNT78IaMBjczeCBSIFZP9/XBxjLSSzladWh86bz+mRDvai
QfR+ObRn4TnDwDQqjL8in/du5q2NsRq5oSS6CsBRkCwG2vKQJ9czT8S/mEEVPCGUgAyDRZ/NYNz3
glDL2D+CoiwtDOPxepMcqccMHd74FFcac6eQwI5nkNPSkBqkcrUZlAV4FIsXWV0OalYj2oqOupXY
LQk9S8v8OQaTKOco6VF9jQ8uK2Ycd65nnTlL/6w490NXuWnRq9oGkS8/7EvbPsKLMObmqbFa4rGO
9zOu+HWygLmCoAQo5I//SYzGDIMktQraXWpAaqXzu0FzBtC6pGLn7ov5F9P/z3I0JhEWLXVhFRnS
HaOz+HQYPPFALhZdiz9pRxodRhvfjCNoQfflcnZRY27fklezERGY4rEErGB8IoDpyuLXfSGb4AgA
D/7fVWD7fojQgeqLDhWrQLTUndwHWW1AMSfR8YRRzBvrGTNcN0NgHecAyP8+epvd6m3/I9R95dTo
/1dvAiUcC2NMgB8jdem1TEDGIBB/XwRvM+n/VyLUqGgig3acINNo69ARi7zr8Wj/NymMXUnQBDG3
2G03mns7y4K6+DVHPKwOelV3rjILg6M2YaxmUaO6szM78nV5jM4oHLmp257B3ofeNCUAEomT+RpH
V/4lTr3oCmNEDMDmx+WIew2utyMdrbe8EbOt6YnX5kcNxNclGhraFxU02YuMAZl6TcjBSox87TKc
4ka0ozg+SuDFKQfhuy5E11Y+lmA9Fjg51W1F/Ecum5coBVPQwHcju7mVXJuzdghzk9Ouu62IFxGM
MdGsqY+kGU+b0SgPPRoxajX0ZXk47mvidspbushhrMfYk2JoI2Q+Oi/DLDI1+ACjf3hfnOS1dWY7
vi7f90Vuh0IXiYzjtnQzLNEgDMTQkvJ024XwLurvctJ6+3J4O8hYiwZ0BVadYWwgpu+yBAP+VeRP
Us15K3F08GODVxZjVqWiMikErxqEQAtVj7MvAd6H9yTjqRxjMlq06BZdBn3oFMEeBdytmSeCqwtM
AGKA2L3FcCnNZ4M085vi90HkWQ/6UQCPuQ36r+f8WX/YPyWeNjC2os8nqaw0tHAvxqGaT0L91mtH
s3rZl/IvJumidIylAKlVr5YllE4SX8xEdqLkLFvPhngO+1PfXvV60JLXfZmclbF0jYVYZZ3WQTFa
UXKsFkwNoDch80HoOXgcPEGMqUgG3VR7sPG4uVK4MQB1ssjWwjuB91DiqOBHI+VK09UkkVIRfGju
onld8VAU3/c37F8elf8c0kcMshKQ1aRVMO6H/PwHFm7pR6fykN40fuKrHLXbrmhf7B5LywMahSQ1
BAxN0igGQPhOeGwPw8kKzHPkG0de3o2ngOzsrgQOn1qsEFgQZXT0/kpO3dE8an1s180VyOG9sHsS
CI8hjKca9P+rHR3jaBGKAlbDrM5N9WPKQrsEYbHJfTfQGHrHE7Nw04mAee6oRw4HIwOOuWjXSW/4
UTEdYhN9fn0Cth/9qa3l6z7rM5ejNzzhrA0RW9BzUeAJ4hp2dM5O5DD68aG45aU1edvJWJERjWEl
eGBpdVE9EBQUG4JWPtH8u5v0n5xFUWP7ZUdlSQS5lwRqDoMxxmRWrFSvMDYKqnNH9LTvstcEpju8
RACcGMELbCd+GsQnXgV1021irkAElYgISjFGbqcrgPQmlEshDlL5uRkfgfDNeWZu7uNKBnNgxlLr
SFJNaCeZMUGsCQ+TlR7V0XyeDCC87W8kbz3MmaXmHE2tjNYVCqIhPWfFVcotVtDv/XJWl/Wwpr5u
JbA2hDirdNBf0nK006S/LTqQb7bVrTiDr1FI/f1l0c/eE8kY/bomFVGpd1EDgnEF86gEdNqEFxPw
xDDh4WzJABoDfQzERIffYCeqT6Gf91ez6VpWG8jEhGj8CiuwT8M6Jg+j+i7yUN03FY7S4wE6QZUN
FnEnBg+xluoYrtObu2546uWfae0sYJXaX8YGbDayvys5rGKr0zINtK+Y1hFpCiB1BbzGg8TJb4cX
ucZsmmkrDgnKX90LZs5fQZq5/wnbTnT1CYy+96EMwmpqN7L0lIRAtQb9ay8raIjMwfyXhNfoifcl
UTglWX+qh/KRI3/zKC/y2UxnmIFYq89pkR3QibqTecKNDAIrh6IbkaB/ad54rU7bfRgrkcxdWEjf
SDhhIPQ+TmgmtwZbBUW0U/wq395nP7sCS7Q7H2XBGTHmxrHTvOUyF2RcqknLRdTBpexKi1/j9Nf+
fvJ+n7kZWiYRcwjhctRZRD039LSyDfZFbCceV/tHv2EVJVhyFYGiFEdGWUSo1kYnwaE5AsyRcevf
/yINdA2qAn6KL5DDUmy26EhCMyslWDD8LrAeSvhr2qsQPiicHqRNL6pehDHHY1rCWC8LLqQJyKsi
bh2ygDQwl5GEB5kyBrD+/9GiqQW4CGTOS5oMI1UT2OV4Ft80TbS1Svx7/7y2jBkwhcAjZpqos7BZ
DwyrdxJpMwwTdJKdAaCpfG/EO2vg2OTN6upKDpvlMBV9buUZ1czOSx5EVHnAP9cFgpNAPzKAbAlB
fCOiKXhGL5dow6mO9/kxdRCWcMzq5gXXEJGg91+TQaHJ2LS0bLoRDYCYsVGit0hXEmC/5T7gcOxc
n24KcB2r0fxN6LrnpMgd0NL+1EAubZva7EzZ1DvzMNlTZ91qvXgvloTzeVs+Eh+FliWQrYAIgomY
RL1UhcFAJYL6yOz0O9klcsl+tizBWgzjWzpjzIZIxIul6jCasJT3UsgF49xUrdVSmI3OszRNABZI
j3z0kOUFsO9gg+va613a5xu5AqrnvMn3zbzDamVs+ERSo6xlFQ9Y8t575dMYpK7xUCCLbFMuDc3J
HvUH42n/EnF2kwU+b4VRacYZj9k8lL7nlekvTfe2L2Ir8tQwp4uWMhUjwiyoWiFluYSbikjaKq8A
mhM0sxEkTcVL9PLksObbWKw0Sguqf4ofAr6tvY1QXGzetRNFoO1fkkdeWLgpUpcAeoURZA0sgp89
RkhCvRAoHNDQN3YpLk+tWtpNYXEm0nhiqLquHJMyGYMgfBSI0HiYoc5ApM4jpOBc4E1dWK2GvcDg
mh0qRKfIFN70mWDPoenuq8JmukFbiWAubywJzZxjohuBofYeHSj8QnSP1xyoVJQf+Yl3Pptj6Wt5
zEVWkS+UpAhL0q97oMUrh+JaRRnKoigwruG23OGsTSN4WSA7oqKIWQGOBCxw8CnjWREkR9nPuRl/
zlGx021VrCOTZ9F9tI7j+KISTrywGZ2sNo5FdI77NEVQjCaRssK7Gw0cCOFrOv87uto3PlDBVnyy
FseEC6AvMNtuQAUjNYnTktKbgW7pzEv6nSj19zrtuMV6GvGwD8e1RMZaZOM01omBPlv6cEy85W1B
Z11hq7eUNC4PlP7IUX2eQMZWxMKcTUIO9zjety6dExQeaEUU3fS044EjjacfjMVo5wyk4xJaETB9
YyoPGW+Alff7jKlIy5Y0YoGCgimIrkhr9Mn0vL9hmz54dZMYU7HoYiqTHiV4S6rcqiquahRJVFO+
J9KfICyvdYGxErWWp2Oi4dm9gIKxLbJXa3oVUp1TyuLs2ZfmuMQqRk1AbrCPruvBLwtOAw/PuLJ9
cYku4hHWootzdOQToIe9yhHQ+jc4yZ2CCXZeowbHK7GTKB34ovVuhDhZE50mk510RoLV+v9nQTRl
TQdLmqGCNhc0vJ+dnxjreiSkuDeGeUjT2VFDkJH3hf8n2naRwpiDJiyqJiOAXxdVzctS63qZa3fU
azdNSbAvalsPLqIYQ6DHwpANI0yrHp+66Gc+8Pz4diC52jLm9ouZiAKFCAnxVXkMT+WjmtrNO/FU
eCILXJ9gyPa52YdtE35ZFmMS5C5ESQ44Ox85n8XFDHlNWyIKMEXcEE90c08QbKtG/+lY4Rv29/Rf
dP8inbEWaPOuoklDrb3+Xl4lD51NY3ZgGPb+7CrfMp83l/cvkcVFIGMz0kKdejWFB6ZDLwawxchb
/SLe9X5xhPc6TMT9k/GT1UVQafp/FQXmyxKNOkXqk8JTqh0r83kYOPAbCk0RffWK/6xKZVJIijy0
GGHDqkJzWZx8EGxFMK6KJfUnfTzKZnfbCYOtyOQgWnVAyUckzBmH8ewmc+NgDuKgKPU5ajDxU0jO
YFh23+Uu0Ro7JZony3eqMD9IpPo+JdqdXigPIsgahKx3Mvh8Ja95ne3bNuqyHibvkeVqVaYdTahG
vZv2eAdI9UmteQidHN1XGRvVdeFSZbTPOwxHe85P43ivipqtVD/HSuJE6RuEvp8MosqYqiEZR0sR
4RjVYPbaO5qKqEHNoo8OqAic2SWO8Do8o+3oLL7xSIzpNdrTD8Z2FaOQCB2181NSo5/2IQu9ceoO
SfZXHZq2nt3vX2uOqWQbD4HBnGhmkaBcPRZ3lQmKgGLieOXtMOOiIYzZMsLUMFuKENSor2FxpeWj
LeupHZp/Mpmv6aZhKCiqwpExVwuAxUVp0T4MM1/etE5y6xYd0aX2/CdbdhHDaHwjCEbR1njx1OV9
NftJ8rr/+/9i+C4CGF1HGjYyKwu6PvkFOrvR9+aXwPquPclpMWAluMXLvsTtO3wRyOh7D3jvUulR
ucqjc56VjpGktqVxsgfbmnYRwii2UYtallZAPxLnvwrp2yBz4ot/cVAXAYxPVuvWEHQTqtx5/TcJ
wVkWtJg9daonwDO4/SH8sb9rm22Ya31jFJuA9dhUCRShQReB+GN8nt7SR3Igtvk+f6ckvtVbrDs8
skXePjJ+OE7keioob1OWHLTsNPJYPHjKwLjdeohRI6MP+mbxMDbWJd7UcfpIttOsl5vKJnxrMRp/
Y9l1XhgkPxR/uBW9zlneBK9x53e9slE58jKg6du8NwL9/K/29R8t+ahqrXx80cyC2lN4o991RlrA
15Fw5A3fbbZhIE2LVkFFp9C8zDbmsTaIxgQ56RHMHucY6c3sKF6J5z9pTVwJYvMh8iT1UZrTlLXe
OEqE3r3FcIqsu5NDwVlCtFW3iStG8vd97d9Uw8v62PwIQRAjhQqSxFamnIRBCsCm5+6L2NTElQjG
0IpJFw2RhooXKQc7Li17TkPHUngwmNuZmJUcxt4aWSENZg97+z+uVOXF8gAJjzfdfOb1A/H2jf5/
pX+5rJOxyeENdTmIy6MuPuxv2qZ+rxbDmNmuF0y5o3mJ+USBrQlA1lRf5tYIeGfDGFu9rMVlQpHC
XXRPr/+aBlef3/ZXsv3IWi2Fsa8YyowHdcRS1HuMfyKRSdFkQZ/l4skBAsDqNfF5mHG8ZbHGtahN
s6S7p+hvcv2ctZiH4Bg/hacBjGVYRrKUfYgGLVB5JLaZJnbaxe9WIXtpZxw7aXgMk9ieivRcdtmP
XitOc9t7Cx4khlEGlrUcTKG/bopGtMfYeCt6/bZRM9Qb8YzI4jOGOP5qreS1HMlzr6uFvUytRxTj
UOfaQ6ZMx4SUgaQmp8yaT/OsHvdPjbM6Ngcz6X2poC6GmXR19gALcs70+ue+iI1DAvItikeaqqso
gbJ2QY7aalQHyTXSq1Q/KVIwK4d9ERsxq2opsiEjlNQsjYWyaIGc1g9Kiz4b5d2S7UKZHS09ZhIv
hKCmhfFGn+Qw10jqB2lWZktCzELnfjIvdTO8NTAO/IHZzkNz2IKg/CSPuVIRIepQm+nvyZHw1AfV
df/LeJDOSSD8ImCcJCi9aR+Qahj4PDSwgrxbvaEgnz6BuWKVgAmScqpo5a8F7GX5CBwLP8OoU37K
HeuqvOblTTYs4ieBzH0zjBGJp3aidGQ3y3yXo4leB5yVeBC7EQ7Tz7Q/SBOuJbKdKZqQWUjbYZeX
W4qLDqQE1/CkAHAWgOr4P5Q1N9oSP8ljHj4zQt/JLBbJxfxWjVbW+XFOvzfVLw1QUGPjgcvFruTn
/RtCj2lHc7+wRsVtN6lUc0001E33bXqfxbIjRleWPjuLzHmhcO4jW+EUmiUFiu2AknQaeZks2WJ4
yvJbPc445mvr8fVpL6n6rvzzIkR1OuolVU/Jz9CJNr2Qc32gTQjI9nkCoNA46Qbe2qi5W0mUzFHK
qrnHe1L6poWvVmzZQ+SXJQ9SfAvP+dPSGGPTyr1YxKUiIaFGu28kOzm0t1VgeO05utKCFHM6wIlE
raT19YflDybXP0lnTM9ihLGZ0UuRlJikBMdKdZO2PKxg+iN7WskYl6JSjUxKICSVfyXjqxgHArkJ
5Z+KxUtIbToh9GBoCDgt4ys8tSgYaUTD7o48KCRCOuOQ8Z5i26byIoPRxbrU1SiMZcktasvBBNJN
Ekq8MuSm9qFBSpEUEXiXJmMdyyZMhqpoKPa1Pbmqk5xEwQ6vMOX0Yl1PQP5rg/o6Qgju79uPLbQo
1VIBCK/IGlq02D71GFwHZq/jqGgPPp3uC11yqIL6tnJ0d/RNO3IwUpU+z3/Qp/tJMHMNinwRkhL4
Bm4mVffWeIfHk6/qRrC/vk1NRNILlWgZJRnWYhmlko4FLUZaE0Y/zLOet75lAU1XB74XUJb3pW09
N1VL0w20LYmyKbGozjMefVKfwAUMiZugzXn2xnGwrcprGjcCJBCI9vre3Re6qTormUwchiFNSRoG
GiS13+f8sIQ4rvAlJDw40a3MzqfFMQ800ooAyJxm+DfkY9HpeU+jJIyG/I6SYpvXmb71IvwkkLl4
mg4Gqn5AyDCfhqvaHw7IyAcWEDAyf7S5XUl0n74YrdU+Mg5g6dsYvXdQyN/vTzrOWzihj4YNrwx4
6aNNv70Sxmh/ky2zVc0x5fA6FxjRKCQA9xLZMUN0Hsg1wlxOaw13MxnDrxK5GlSkrQDeKzsqaAuz
awtNupLX3EYujzVgqyv509ExHiApiVTnEeyZ8Ti5oDy9NW4Iurskr3j8A2SqT6IY09lNeS2ES42S
7DwdLQElljA8VAqXZ4ejH2yGxxqFFGS9ODKMnIL+bzpo6JILYR9rh7+Bmz5HF2VJkgy0W8nMoiLJ
MmLDECS3Da9J+6Dxmj039e/y+yyHnGnGdS5QwkSTooWlT0T7blivRHjUSWyPPY90eStJq1pollQN
SRPRycpoX9W0Qop6MC7XCXGpW4IJvnSRjcMmtrM9ebjjh+pFedo3jdu7eJHKaKGckwhwH5CqoDhs
3hsJ74mxqROGqKEzzoK5Z2v2iTWT0Yhh760DqoNB6VbXCgZ1AIg9BBj+d/eXsxnsrKTR5a5C1FAt
ZI3UeLMt3fVo/cqVe43wWkS27cRKCGMGRyGaSVfDTsjB4NY/s1P0TOEMktfMjU+8u7uVXFItU6RU
b5KlGwqjFxkxxcnUTfrynlwZOKmAHroTQKtZHSu/dkIn9rgVbfoO+2LoVzIZrWiyUJusDHcrPoZB
Dfx5DFy7NXBZsUJOnXnbDq5kMfc4rmbtN8vT6NDmd8murvOzFZSecMfrAdxU9osotmzeIIm0jBm2
si/NEwCdHbUvDvsKuC0CWXSTnpXKUtEYQl8paYdg0YquRNEHFY69L2AzXDMvAhgNr6zMEATJpOls
0VbrHtX0KoirHj0W95n1tC+MtxpG08UKKBr5Qt/O3V9Rd9smPedJyRPAOPm+w3FEIYLPhrQO3nxv
U8/rOab681WXLxvG3J+CxKY4F3ibiIDpoBBhnd8cScC9p7ylMHdGTrK0VjIA4+VXoyd7uVs9o1X8
lGA2kbrA9jrhzVZth5srXWCujlpVGuYRkGwocjyJdGoZBDsJpBaT6TQETBuwge9rBEf92KxpnGCS
Se0hsmzEU6XmR30JT60lneu4sXGT7/fF8ZbINrLJWV7maY8sx+DXSAeYpxJwDBjtuF48dBG5vBrV
pv+wwE2Ch5ckmWzTi7rIVdfVSHmP9d+ScijrbyUaVvbXRBXhi0KuZFCPufJRbdnARpg6Hgmj28xv
0nJXGygYACgs/9s0So607R1ciWPeJMNUZURAbhq7V18hkemWj5HXFnZWOLIrHNPr5ef++jYvwkog
/f9qfZGZKMKcGrgIhV+LuV1zwUl5O8iYpVoG01I9IJ4tVOXFtGTfyotDawk3IDA5h0NzbMWco/c8
xWAMVQp2OGtOYdeF3NfD2JkFxxA63llt+t3V1jG2apDEpZIBBfyR+PpINdyRU3elHoA0xWl22Y5i
VrIYe9VjvMSSFwyd0dI2BcFRwQ6IeF3360B5zV72lWKrko4ciqoZooX49gswTSppo5plPR46mMQI
DB9ki+5Q2MZNXNr6XRIAUhyAUE0MTAi7Dnhx4abZukhn6/hh3UaV1k0A+VxKe2pOwkJsIHHb0fQt
Hf7MLq+kMWluUpdqgxIwinOPQMFGw3zjFM+oDH8zTiJo0LnoQpsubiWPsSjTKBYqIA1wH+oMUyGJ
+AN8p27RQngtHmpZ+JmZ+Vko5OdcHN5JON0tkvnSEb2147Q41XLh9G12thZjslurJbYadSFHtzdz
MKtvZMzQRNopzSuMzlXmYwN/RfRz2z7ECW/ad9v6/KNnH2nzlfUZRtUghM41S8abOFb2NOeclWxL
AGO5buLvCwxB0S4kQ4Or5ApT7PZT5mTi+/5l4UlgrqaSCuYyUtB9zRD8eC7OgpgH+yI27JkGviBV
ldGBBvIgxoSmVhcJHeVPsXq8NpPsGGEmv0wab1/MVrrvkxzGbhZiWVqY3UDNQH+Qy96upGsrWRwM
Ww/Ld3XJ7bh2+o5n26gyMS4WUlUTsyIKmp8/fOJKCZoyr9syRSxGsSUT1EZM1LUouFfk0LoWr+V4
Q7chzgTvqomCMd5ijMdLtGQSgMnryqSFHRNzryNW7SpVeJ2HC8cTbT0IP0ljb3uyyGpuIMloPvfe
X7TtDu22r+bP7Cq76x7zgPi8NOOmsiDNoomGCUwxdth0sSbL0Av4WymB+STxfKe1+rWs8thbtt6C
mngRxOISmuasxAve8IjVa7AyTGD1qY6Rk7nguXT2NXPDZn4SxZxZEYVqbyE9jVRte8w880jx2Arg
h+yL2VQNSZNM3dAouRN1TCtNTDWSqmWF+LXMfFV4zEloL9lLWMWc5WyYDCznIocxGX2/hAkm4/HK
yYJYO4n93/vr2FaBy+/T7VytI5fMeVRDpHHG+tccJnbWXlu4zvtCOJvFTr2aVTjo0qLhHvVzQMq/
mpb4qdkd8k7ipKU4y2FnXavOErRI6qDR8jc1eiznv6Tm+U8WA+sKPloJloh+wmrHqi6uW10IUb0B
0qxiPZjTayR9M2Pepm0F+Dj6iyC6qytBUSSF06LDHpTfFx9pomdogK9+oJ/ob3nAk7e9dRdxrEb3
aVUuPYoApXVb1M89mjOWh/2t44lglDmrQwxq5ph+HuIfZnQKo9IGEyhH2bj7xqj0YAyTUA7w4607
eyAM8eQK20a8xTPP2a11HHhACFsp3vVJse0WAhETk+RIq9WujsFkNP4+1351rR6nE+rZvmlgNrl2
uB2enO1kMY/lto7iKMWJLSAlrkh702v6MxESQGCZV3Jh3lcashV15CJ4cosuCoRF8dIlPpipcN0J
8/P+6dLT++Kc0W+qmcihItlNnfdKXxNNKYZaJzDyUWML6Qjkgr/66bEHizGZAAbGCQY2LaOs4UGv
o/r9BVzDxOpluYShJ81BSq9JxStpbm4vSqeKSOesTLYwnVRKYmgG8C00ObGVuLZn60eaccrf26v4
RwirOqD2DvO+hbLObWc3RDlPY87pe9/quQK4BQj8ACuEbkYWHnUc2yWthBFR01G8ad36WPspQlB7
OYTHMnUIctwLcJ4BXQPqAIRSqRe5fxRqrL6Bufol5olQF0O2ziquF+Sv5OJeHXiEhVs4HlipJaNn
zkCpha159wClEhJUp10jLF6SLLlt+/FaMPSrYW5c8BYE8Vx+7zXpqTZskp7wuHqf5M6JNAFdWeVB
LXq3XLJj0er3BvS2BYLyOMiOEFdOVnaubEinaO4kd//ibOrA6qvp/1cXRxwMua5HoJyoUmWnNZIQ
BScZv+mAVVk3VKA0GGga+SxBI/IgNTr1WWLpZuNtjDnvLintjkvBtS3Joo2Rlo6iMeNF9HCOlkyC
pB4G73rMbcoAVznDYaKTEKIv36Y31onfDkx/94vxQTH0f3IZ/RJzZN5w+DA+3UPY4b7C6BbqDWDs
gtnk5d42LQMqk8C/MURZZTEhtD5JZ0uEmsnJcZYOilzZ4cS7tRs9dZqo6SqylaCABfzN5zMrSlON
QU0PN/a++LOHsUcQi+ngHxAcUtjDyfBmDA6QXxRtW3AbTtF8UydX0hmdTJMcV4UmTMlyBXThJeFY
783zWv0+3eKVzi9LZ/X6hPlVgHqfUKn0mrL3VKO/AxqgDc7ix/0rtqmWK3FMLKUW6tAsM8L1RAGG
zxI6EaDBKkO32yEK9kVtukHNMjWKKGjJ7BBYNQnZhMI8MooYlxwE3dWqzB6qYLBKR0QnZskJqrbf
jboio5HJwluOHfRojEUZZvSnuOWV5FMFqc8VBgaVBRBsoHJHeVka7YkH87m5oxepX3oCGkMulgS5
jPgJoGRvfYWUc1ZfKUXk7u/nVkJTA0Tj/9bHDnoIBADRWo44OPlmBsoHIafltB7Sp1cU4OM/SpM/
K2ZGYknVNMRyv5FZKR+MjJibYgJZbsG5ZbxNZO54ammpFc40VJ11p5rzYyZnV0tvnNuRpyX0p74Y
SJSadXSUW2i3Yy4crMzQVBEcMO3xoWAfmReDNqhxqyMYiwOev992xSt5zI1bSGWYeok3X+MNbnuk
09oTNHNyF1d7wSzhW//aIzVs+iTIr6VXC0At0W14w+tt2rRjq89g/FGaVUVSIXh01RYY32l7lAiP
bGerkRAZlMvWMr5nRCNEMi4IfCmoHCqEfvxEB0Wik/gq3i5OEYL6NLWFI58Vj/rtvUNlnjrLaPUJ
8jf0UH+DMEYn+UjbtoQjLxe2bWYuq2RT7cWUt9PQIBltxbZxq72rzkcry9tc2833IQfWY+vkQcRL
um/62pVYNnRJzVhuwMPmhtJxjlKMYJV2rlp/9GhciWGu/ZhEVhmmyLO0aE2WvcSLH+s3CoZjndSD
9sobeN2a8F7rDJvJrJZOKZF2gVGbQWiIskmgPSjn/DELooD69czNA/E8u1PAb9fn3Ak2lZ7KudCX
lCZ1jh67/mABtHLfiPLOjLE1wPLIDXGEWirWieS3MQFzV8ND1t32C6sjYyxMZ8Rh1iyT5E7vH0yG
ATnIt7TO1f4fgPl4e8bYkU6YSKKlUMOiwKRhN+LtwHsGbO8amrmRcFYQqzPOQDNCbSRwq67UAkJj
HBxJvwvR2L1/NpsuxzAAqiibGINiK+Fo9aziUooRCYlHy6+A2loAq/0PEOGh3hcpzHWSzDBM0wgj
BX20uHUVnYe4O5MoOlkyF8lv2wheZDH7FpdRlcTTR8ZX8Ut/OQDmSb0dXbQrnrgzDNu5ntXKqKKs
Atc20bSuRSCG+GD2yFNiHysHYzyTU3+70Zw60Grb+rPXM9LMeG3oaMRlcTCBwSnnC7oa3Dh/Jmbo
xuITMblprM0Q4SKFtfBtSnIiT7i2rWXTySiwJp8FDyU9b/KIQ655UMibkTKeoyqSRuiLYGtVmHIs
FoPiGCThS9w/ZkMOivIHab6fUEdMYn9f8bdLVitxjL0I23qYIgHAFrkQH/UB9YEq9pHNuk1kwR/q
5Wqewmc1qa7GuLnfl/2Rd/7iqFeyGfNhLGnYyRkCPdpAjkRPoN+ZT0vQA+Rcf6Ic0VMwHuQb40gd
efqsczsQ6IX78gEWrqSJHjJVY/1NFuViGtKZA7AOnrLDgoby2gtvJY8+HnlB16YlWwlj7oga1kuK
qgKcm3GegcBfTp5R8PLV23u6ksJ4GQI+DVBdIcKsvwP8tLLbp/ooAfYaeS3EJPDcwfTD9LMnEaGl
bIu24PIysJsKbIF6DZOgumyy9UHwKsyFEuNV2co/M/1GDyunT7/V4xWZrw0j9/aVaGsyTMPt/0cc
Y1RLI1P7nqBWU8SOifbN1DWP+lN5kF97P7+h5g75qn2Zm9W0lUjGts7G0iCvi5PMwW+UYw6BMmPy
2Y02vetKDKMw5lQmwxTCu055Eohj4WOyj3f9t2/AZfcYdYl7HTTONAuqBsP/I+1Le+vGka5/kQAt
1PZVy9VdfL07TvJFiJO0qH1ff/176H4nlmn15dPuAQYYIJhbJlWsIqtOnXNlQDdVu6ZfIAsFBZve
EcGvRZ7Bx5o6rrSqYI3qofJt+kPRvtdT7Vr2vUx9I/t6+SttX4XQq0UXAkzTH1iDm6zJ6yJHQWrB
VUgH0XR0jg6Lax5zTNKKXgLbH+uPMb6ZC38vMXePrnhlPdX2EcM9gtVs5qG31fDqciaR0I6vB2S7
q+gHS0SYuHQx25NfqXgt2h4R1KI2t0+RFZaEUEP5QGssDblsRhJukkzTkSlD5a5+rd/9/eYXAbTY
p+cj8doYc53VBSKxEKQrps06mAc1DYbp3pYPsiHIOJsPjLUZ7mmYlLGaa8vrGEr9RRuc3lfdPpCu
8+O0184RQIK74a6oHcVP/EI4UrqZbFfm+ZZv1Chmb7FywyvLyZkxRTMcGFRh95/wlrUl7oGoymHW
9DHONUsDKDQE+dn0a09/HSWVDp8qEK3tcVG4lo0m0jVsrHwMA/M07PuddmSqyxRtExGOeiuTro1x
8VezU8sYNdS++pS6+qLf5mR2pFoVFJs3SxhrO3wAXnrdavXu72pNfJ9e67v4GJ0HcMEauxihRPZe
u0KC+pdoeVxMBqSwtsdlBHisARk/pJDbHoz1IhqXzdLFenVcNC5joik2cxGWxaBSDPHIW+3ePhPP
DBgKpX9ZwJ4oQqxtL45AdBYn2kRB+P1B7yp7SroUV65ZkZxlHg5pNPspsQUdRJEZbnEK6M2WbECb
0kymwDDoIe8qp03y/2iGu8GOQ550/YCwFaWTl9DSU1PioN30ueP8tmtceNTrVlOtHp7Ixt9Zmg4f
dbxBFpfxWSXBfC8IH9vh+M0eFyeHklqdpOOEyUcdnfs8UP1ln7vtzroh3uIymefk3It8g+3WxyTw
xyrf9oWKtYQUgHuVPOt+TiRPTUKfJu0uC6M7qesfLq9SsEgeKVD1gFajVMKAXsqZ1Nm+jEt/aujt
UpSCVuPW7QBlhf95PU/LgFgloeqL/VwkgKljp20N0f1gqzO2NsEFRVo2haXmjQIaUtkdDu05RskM
zCFn0VzRP1wMAC+wMOgGXWTOUrjEySIBBvQaOBSAcGJfjxzZdugeUxhPoqrg5t4BbKja+I8m84iD
aJwrbSnwmfLmlnZX1iwI84Lf572uIH09aozPKNS+qcqXbBJdOlju++DWeGAaYCQAapJHGkxmApgx
g9CSgDUZCq97acBcAQLsXXEWCZ5sBj5VQQUQEBD0Yrn42oZQfadsKrWeH2OzcSRdd3u67C4fnU04
EVTJFI0186wP2gakmRM5HfHM7JtXmvTmZnrBAJA7+cmpuhZ3sjfP6soel4rNeR5nK4R3m9ZhRmlW
nw/VcDPYvwXr2vxWKzvc9qlFiAFEkLd54XfZZW8G61flL25/YPM3onayaFHs31eX3qktzWRJWZQl
cAxzcayoc7KmdJEX3csL23Ty1br4RDU2tDWBF/KAp3UBUDiY+WdQhmuX4HJUZFMpIYycySrRRRuL
XaLWe22QRbmQXV0/HKfVUrjclEVdFRnjay7Udui07mbJkb4PPmMfrkRP/e074B9rqszC7uobjXlX
TlYLa8R0q0MOJqjhlGF+JIU6Sf6o/pw9FXfczBW9Jy/7xoeGeT5NFVg4EJWM7FaTiBPFTxb9Ztey
wDE2Uchvnw00Fe8XOJtp27dFjZOlut2VDUrE3CUqqxMFiObBf3FDVeZSx9iiKV9RHOO4vtJUTOV/
YlwBZd//xSWgt9+vBpWMZapZFyKp93ayX5LPXPhUAKk0C/EV3Pnvf79rZ7kwJiD8m1r+Enf1g2nJ
d5iOfry8T9tR/M0M91HqdjLLMMNjv5d8CzPdZewXiWivjO1g92aF+xpQdwGFo4V+xNLpjhkRT+oS
rx9RtZ/KvR71YJ9QjhmNfyqhnjtVqvpNGHsKXe4mJewdJZL3krGcUCbInT6Uv6CzElAVrWsSe30C
lpqcfLGn4jabzPvGhm4lbW+jOLqlmnatS9Dh6mr9FIfFbaubp05tdlrUnecu8/sm2dWkOKR5u9PK
+ZD2BqCSw25sIFkhMYU3KJPlih9CrCXEFBwGV4JlGR5sMu0HgDqkKv6tYVgFxCfqy1RNO12TD6Ne
ugWxv5hoJvWa9LjYGAD6xGczVJAAY/QfGCjOO0bsWYUMjJ63hFKkgXmPqToWXe//NzOcd7Ah4rjP
kaTq+ppmd6P1Uk8/L5vYvIqvVsK5Rqi3GcQh8Ewb6L2VnAbMruRS5EhZ6iyNJdi27Vj35ofcoc0y
GjVFUWHGYy68Rr8fI9XVY9XJ6OHyqkTHisvuuOdr8jCi2TEXpZupPyX5McpFKgSbW7cKEVxWJ7Pa
TwDeKehYglyWPCx6AdrmHaDBrjWJWEg2V6QhLdlgRQCRF+dxeSHnKWkQKJrwZpEfJ+gsqqKEyxL3
h4S7ssG5m6W3alQwIgH5GO+TR1ACo3HthIcl0I52hWKIfJVBZgPA1WinCL7YdnqCaCfRMYwDuBN3
cQlbOaLERMYIz8oO+PEg3LdXKqDjkXBIZrOVoKxscTcYjHtniiEhFaZ/sdkCRj0B9o7On73yCm8b
L/JEtIvbn+9tddxdRoK8VlIurJMgfaPdX0n1ww5/Xfb57as6kNrocWHC54NW1xj3A4kY6cn0CpgE
a/lLi5rS6wRq6tm3VEjusvkUXVnkTkA1x2E02IhPZrPXeshaQyNM7YAqzJ24cON6dHLgq+hncubK
KucpC+I57oX4epkSOY3ktVri6KmgKr4ZqlZGOBcpO0OulghxsUoHJ8q+JADXgkZGClP3M58NLg8C
RUiWfJB/mcJSAnlRgcHLPZsgXk5QC78OgTIKNJ+iON2IOt3M1z4c85VBLgrPhtzTuMKUkJSYL30R
HeauOI0hKJqkYpe3mqs1f5XZ4l1e5+YJWFnlQnKaxWaUJDjfmuoU4B8sot2ofb9sY7vsvzLCOWQd
U9kaVbgGK59pXhnYfuR3pygID4anoU4CSuk93l7Ut73h2380zvml3SVUyesYuOi75av9i179PRAO
hTTf8pbr9mv/jQmzFT79LizVsDR96Zty7moodCqrUcGZsB1GUhX7zXM/OgOu9/IVmtyHT/VxVjvN
BbSkzPMSshLo40z2EeC4/WjoeLPHD3ILAlLBzgpWxzPc0DZvkgwvGq8oinOt0aDVI3eOjb2N8V6C
0F2N1TkbrFOdDEE6kmtT7QOrE8W7bReGyqNmQjP9g8BF2zVJ3VZ4E2R6fp7aYdfO7U4ti8/UEFE9
+p8ZLg1rRplYg4y+Oh1Mr5vmQwbKncs7KloJ2/DVYzed7MqcBxQkhumUAmSnn2giCKAiE1yUgS/i
Tp4whqzEcqtiumpV25HSSkDnvZ3LV7vFxZW2COuqz9BrNiq3AdQW5Qi82SEqygpvmT9/howLfJlv
n4eLMSONrbmN4YxTezTJfuyCRDTGvt2yWdngQonatG3SUSTWxguDBlxcKegjngmuKKZrOIxQnlq+
JgpgzLE+BpG3lXFBJFQqQswZW5ldWQHxyyBFI0A7sh5RJNb63bSmqwYmshSM+PIMYKYytXPIxsv7
Y+93hxoARgYJAl7l/4DJ2YTLKCtr3NrkgYZdxjy+Azyt2xlQT6VuAV4OMGY8DycE6KC80vzuKXOj
lw4Qyvjl8pHbrqbrhoyrmaVrGG55f+aiTMnSuUba7Y/x9XBQ9lGg3wGB8X+aA9+8vqyMcU5aymMD
TmpsLpWOc3pbtoewP/SzaORs+/St7HCO2g6x2Rc1eouMbkXDTRpCbAyA6PRYWOMWv7VvsiCwiJbG
fckCdR8llFCoU6iXxadoPqraz6h5uPy5RFa4/FbWE0UIhr+g9ORMsTeB8qc0nwb562U7m2HybQN5
1OE8ZW01mdjAKPS1FKDXwtEl6lw2IljM69trFe6TkU6qubDaZugr6WNkp24d7hpFEyTq7cWAVRjw
GBvT4VxaWZSJKlOIUb4o/ZWkkWOMt5n8GXg1aJ//GOESi1mHVjFbMJKnB8ncJdm+MP3L+7W5jlVR
hDOhx0nThBjaBLPugPFHDJ8Nhtf2wjcvOx0fAq4BdkwbYcECtvV9SEi0Ue2h1YZHRuYaR31futYB
L6lzcVIfiGM5DJ0l/ZLEqJFtw+Bf1NHbg9g6d2wn3W6kUsNTsfja+uQvRnlLveIZENTk2XBeoSqO
fdvhXSWiId+us5sak4/Qia7xsNcBLWegvPESBuG1DC7QMtCuS3cEz7vl4aQxxuvaaR+Kc7n/xEdd
GeZCYhxJ8dDYWDOwri28Us3ulLYUnLRNz1kZ4TdWmfs8l3tUMRg9wuJN+V8ZFSxki3RKV1ZGuAgY
qWUqVwUu+zU4pxYPoiw7hN3yjPARDAz9jUFTcFqG+J/30WfQrWvjnM8SlFsXzUQsafSnOR6c2fwp
28Kpt83ez9sSeZQdqLQtCHzaQI8co33uh4dwv7gso8ReK0DhbAZHcO0y7m4LwD0uaDWaGeL1hDdj
nR2X8mihmqBYEP37FDMDI/X9nyEuqmh2oskZa9z/wXYcTL/y8wPjJstc0XuU/dyH4LIyx1x1FfTj
wYzKVIrQII4hcVPdzpHwLItMcEcqocacEDZYrdwYgepWmOOJzj8Nh94zRqJIiDgW2eNOV9qZyRwx
aGRTn0v1mRDRY4J960t7xp2sLrbpYDdAZBnn7MAYliTXuiKO4chQDhF3ybaDoQVuINwH2RgAV9Wd
yFDkdYQ7Iew9UpDwazsmtMT0SgafeBbiYfwT7Lve5VC4uY8rs+xqvnKNZgF5RNWjfdEu6j3+tEPc
t7v/ZoI7VcXUL0ksI7UNWbUPi/GQxqLO6XbB0wL4AXVVG2VPzh0SSC2lWo5gO+wWaIXUQab4DLOn
gc6BkWgOoqnf7X17M8i5x6iGfYiRVTQd231YPqX23eVNY3/wB/dbLYiLrWOn07ZP4d9go3HVIj2r
renU6nBfKtpTq+WHy+bYz10wx6NUu0kdLMqEnGQEWWiV7fWA4WFFgy6bq7Jlhj1XEV95JKCcLekk
syHUOlK+51V5r7aW0y2124XJgUrSt8ur2n5orexxUSmlUZQOIQKfjDpcGPRB6EGxd4AQveqIJcu2
V8coNzQbwAoeJEVGu14Ie1hOkFYHHb0ztn45fRnJfTMJEv/m5cJ+M8Xcc3VsVRKNQB4RzKDGsp+V
42mOZLeLpeDyBm56uW2y7iayIfQz3pvpw6aOaIygpLd7O74Z9IfLv7+1DLyaFEZhZ4Ndhu3oahlV
HdemXdvAYRWJE6df7OZl7gRJXWSDO6lLVtemXuBZldWPbZe7ZnrIetFlb9PTwNQva6aKtK7xhCuR
DR25hoImgpyTRwSgs+TaP5Sjfcx3oDa9v7xtm29tnCGwb0NcVzd5SIJtx4aU1Raeij/yE5vP19En
oxjkaFFYC6Yz9UUTPpsRdm2ScwU7mmVtiRBh2Ww3cXN/eRmczqm+YKgb037ADV9e4+ZnWy2Ryxq1
BKqjQmY1EvXcL1+l7BhPscDGZnFtvSjuGA2DUUm5xl7DqBiiXmjdTo6Bt8e3K+2OYfUizxB8uq0T
tbbIlr3yeG2UgcE2W8SI6VmqHwYi8HbhkriQZ8pt02NAEs2Vh+mncWTopehp/Na8hDvlzr6zdvJz
rPiXvxX7TT57rBfFHeNZK+gA6Sw4f6qfFBR9hmIJul59ComQL3srU61tcce5kQE3019b7T8V3JAy
L31VddOu43Ptadedbzm6q+4n4qlCgdfNSxqAlnhusD9B4SU5ujjBZLKOc6c7EEa4zXbdqQ1CzdHO
2tHYJXc2hMgxRRKILvD/EF7+GOa1OsxUVfu0RRGPgFat8Opz6EHZmIFvbW8R4J02XVQFQzjIEDEi
ybffdTkeOm0xAFxeHkj1fZZFAAaRAe4T0oYOpU3BlNsuyUuHSq2Ty4ZIf2x7y1bLYI60OmkNmFl7
k4DInU2SRpGTH1PoLoSRL+Ngj3s99i4fgs2A9cceCEzf21Npv5iFhQyQxbkTdUci7UPSCSKWyAj3
Ssj1tlQyExjcatRB3JXfjmrhZpWwlbJ5ylaLUd8vZh6stoYCK2rkux4N0jmgtxWmzyxvcs2g/G0d
pN/NF9ZBzV9Evi5aIhf4K2WgtUaA/Y6S5xGBP32Ie0HdeBNhoq6Wxzx05Rsq7ZRBAhUn5tzCY42S
l+3nV0xSIDmKxrK2LoVrU2y5K1M6BW2pEqF8McQhigrUbRZQ09NmF5YWxMAKAe/ndvxfLY2L//DA
eugNNNvUYPTDo7aX/CWw7203dheXDfIZpiOaGxR5Cxf/6yytsmLEdkLlcqft2Ywb2bEhlcsnbHOW
br2XXOAYl0lqNYRlr83LX+ZoHVJZ/qq0kxf1GHQu6Lhf6mx0tLg9DnEsmBnYTHKrjeXiCaRQRrKY
KAjkRQQK8nlHyH3Wf88WEW57O8u8WeIbAb069YgkcBnoPmGMLz0jo0Y+iKwC4+pvtmD7FsW86FPj
6qv95ZsDTZtWA6bJAQ6tVd8eLF/O9EDPhZzZ7Ah/uC+sFshHFwKu+r7EtavzBggOtq41Oim6mcU1
E/XIAhFCQXAG+boe3KaoSY3sqYDnSf4mNXdDVrhpg3amLKrtCcLX69V9dd7N0cwkIAYQWhrZGere
lcD9N0qlf/ksbB85AhYDEFlhXpcPKxkIDHXGdRYmR6m9i8d9lzxo5V6tHpvo0W5ECMftnP1mjwsr
MmnlUNYBeEjSm0k9VrHg0rF9ut5+nw8helkvZY3ENkJtKg1GyXBa43ucCMoq21/nzQwXQTRLixPC
sFzmeOqrJ1JjckrO3MvfRrQWLlKMap5lI0R/cBNQzmrZHOSwD7S83kNfUJDJBJ+FJ5/LCkLnLMcD
OlePJL5WqCCdCPaLp5wDKUhvRKwz34yaJ0vgyZFTN7JUwY6JzHABwe5BIQ09AsUro5sxSh1KH2j8
5fJXEZwYviM5zItEKglJCm1jp1y8QfIW5UopFbcrbjuKR+avywb/4Zbxx9lM7pZhYy4rnXDFRloc
rnKoBUYHEJc7/5cxc+a3HyPqmykuHDRTVYTKUuIbheQo0+5Ol8B0bEenojQdWsR7KonQiqJvxkWE
tuqUMckQxCfM/+U/wihIU8Fp3fRuFJ0tcIiCDoondIyTUa/SjDJu+SsyVpiVEvUtBBb486PmpS2B
WgoAq/lUFzeySL1+8/cJZO1QGVIgcMd9l7nsNAVYRzwKSv0aQsU/o4kIbkUiE9x3QMtAhpgGMGKl
gWkJGrpNI1rFZv5crYILzktvYZgRa/Riw3KGngTEDve2thtvsl40obtdaFoZ40J0R+Qxzhkv17Br
DkzyS3KLfeOjF41aPg0+0wtGB/rPF+KC9RQOndRMYFwxC0z/qe3tIM/+UIi28GNOAOW0bIHCFr19
wPm4Laynzoy6AcjhgVj+Et3WIQna9EkI/f54Kt/b4XZPGpOlAb8TJrabO1odQ/lWmwQ5QbQUbsdG
vR6nQa80r8iuIgBUciDEwEAKwSFB/PyIKX+3Fl6KDV3K0ApjxM/iCrKQTgseeRNtCVlY1xFsGt97
s0OzLqGYgFJBeW1MmOI5GaIS2QYe+f1iuBSXx6gzJl0BEnWHSb6zTn31UgesejU8q4f5J6OWqG9i
6iS/s8QTbOXHG/d76+zfV7dSpa2zBFNT5LXhnIPXkSnGaC20lMGcDKAbmkuXLQqcxGJRa2VQixoo
zMdYrmLtRzjJmKMoovyOLV3gjRsP3vdL40Js0g4jpSE8fnSbK/C5OvUcmBjheB130I4zQIQg+LZE
YXejBv/eLhd3G2nRW6ksdO+VJI5piKqH4llHoLKgTkhO/YsluCVthMb3Jrkggi6GusQk0V5r8OU9
aEePxuMrOshtH6KdaK5cuEQumCS6HmXRoGjwmgFM4l4dKJCpvpIfzICxKZcn6VE7XPabDY7+92vk
ootdQRGRzouGS5P9lQ3kSNfadbaz8V/zOgeKv/PHK2tX3C2jaz6mXhH8+2rGu7+AJwfQ6qVOSSlr
XpeO/lxA6uCQSGDjyx3SXRvkVzMIrjlsSe8vb+8NckW9SVYWQtHXxZIZbU8a9CifiOfpP94R35vh
IpAm1R00EbCzWri4k/4rS6qgIKdQGhz0zx1T+tdvk/f2uJiDakmrtSP2cQCgITtK1pfLrrJRDnpv
gIsxBTEUqafYN9W6JtZtY+675X4ofDnal61v172j94IikCBT2FywAc1epWcW1mQQEEdFh7SsHKMT
nAGRP3CRRW51MpIeRlT4QwWRqOjQQtBV1IzXNxeDT45RWUiJWTyxfp/Udm1hpNXLy8ozJ8U1w9Aj
8vBXFCt3VTpC+jTz1Ti/jjK8Xip7F85A9oypZ3bWKZNBI5jpx1TtD4OefLWzrnUKu7qPljoojc5v
pu5X3Rc39jg8RTb4G8aiDsy82WdVe86qxVOpdKN12RNVqkcziXeYDjgmdpo4cjn4Ujc6VmkObtTm
j3EaYoTMPMtoGDh2uXzVauWkjNWvRJqv5YW6spo5taEfB+P3XBZQC8vUe/xxV0OllYJUupnYVpvG
OV1MmzopS7y0AP13wULnpqCBLiTQdhsiok6RKc7ZqnpMAc+pAf6pU0dG11WznXa8jkXPrO28sloT
53BFlvdlRHHRarzsEZWrXfesfWfC9mCLfAldSdSj3LyNrOzxeayBjDm0oyAfqThGIPuKkxXA3k9H
eSd77YMkJrMXWeQy2Zy0WZ2WyJzDjuGq9GcQHhyyU+fTPepnlVMKlij6dFwWo4qeokOEN/gcktuC
pL9rJT0YleHTWn2+HAYFp5ifiMrzqdHLCfoDkv5riqgf56VDVXP336xwOYpihIcoRYNBurHZWTS9
G1IaxMTcXzbDTs+HVPjmGYTLUQ0Ak8oQVQSw8X0mnaJUsAzBdyFcTipAsNBVMpaRm4lbdCe9jv3S
OOciLmbROrgokQ7m3MkUXGRqdcrtm2EQDIaJPjoXGqhudKbVsGde9a2lGFzJT2XyePlbiMICYZu5
usOHRUmiPoVnJb1LbwnQiJE/OGaKV8Ps0ZNYxHajYoaMvvr8XGAgyB8NyWt2EwIMzW1/D3vyIAX5
zhwd4aAk86VLvsbFBEmV86QM4QvFVbRP/fq3fq1CpYDum7N5O30TbKbI87iIoHe53cU1ngtS4cxu
GLTOd0dxwlty2wFUCt7jH00gapgJvISHThdlHiZ6TnUvku/y5irpf/RtcHldAkfnKUorSw7rGQKB
Xt4jeZSzY0gCNxQtggsJoWSGWdFZmpdp3pzfm7U7aYIQ+sqQdcEVeOReWoxjq8ywwXAd+m7yIFvx
FZrG7nCTeJMjH4wDcQZ/BP9j6OTgF26OldvKzr+HXrzzf50LG2Y6JFNTYjfjwlPze+Xf99bf/z4X
NnraydbUYp2zcjaKpyk+DoUgwm7wwsMGAXcEQUsU2EsuU/RRVKmFitBEUKszguRb+5QH8238G1gP
XwpqKDqkeiBSO930w5VVzkvsPoIuMonY4PE+jX/KuUjUftMNVwa4zBHVjGghR0Gj7DVw+Y3eYuIF
EBLv8nkSmeE8oKTjOCQ9rmI0fqLduaZPnYjAcvN5sVoJ5wRF0mpGquH2tVCIRHQ3fXRPwt8UPB/K
sYt2efr18pI2Bi7fewSXRyB3RzNrRhhqPAbZqnYDWCnqY3tmo/idXx/Iox7Qvbo37tnAJ0SaLv8B
LGt8ON2rBXNZxZynmGRGhTJGqey7Ir9usi9jDsqjBYRGSSsqSG3eNVfmuLwSkTYeJxvLHXYKiDsV
0GtVz0qgY3q2wvKgLXh5eRtIp/f7y6WWucplTMHBZ0Y3vp4wBBT7w966YkWa5kmUUwSbyecU0Ncn
4ahkutdb11N0Jef3mfUwJrseRA6CdYlMcZGkCJuwphTDAoyERnmmN9a36sV8mnevD5Nn7ZYGkWdD
deczl9C3D6hzsSRMOl2LJBx12u0H8l1PRBgBQbDi001MwtyQ8Tb1suU2tq6aWlB5EQQRPo2UKZ2m
WcFrx8QwmIRRXyu67/49dvud171WF1a3w7Tsm7ADHMeTm12fAPZ5GEPBK2q7wrP6ElzkMEYM4KQx
ytYR+ZbLSe+PunUY7NGv46xxCj1z1XF2gO2oHHC0iKwLDjKPTtfGtK6kmSFJWV3OTb9H6g6YtF16
y1RsieILNZ5EHs+FDnPEFIZmIHTE+mOhm46S/TV2LujYwMQlgqyLnISLGiBsi/PCxhMlrO6LApSe
ZK9lkugMs7/4Quw1OFTkuORdWGd4Q7Q+GOUfWcyvnou9dKZfFhfT6LsimG6U2+lWEQBKBGfsA0Se
di1VZZyxUZK90Fx2TSrCMW1e6d+885Vrb3UC6iFrzHxhgT55qpLHbL6hmScksCeilXA3D5KXsx6y
makukn1JmzC6EvduN9W71s6/WSm8QwafrWNPxk8wXe3AXfmI5wZ1pk75aS9tMNbdV/CVHCwZTMQK
Jnnnbh9CkSQKC5RdaPmtn+RjofdP5UDOxB49gAbuydRJTteCBzVfAmJW5yExHkf8v+PZ3td155eW
7GBe0u2M8QmsiIdiJkdTHh4aa8K/012q158pvqJsYmIeW9cBfXr/Hq2mSQM9eqKD7ckboS4NuEgo
uL1uHoqVCS70m0OuKCnDTkjmy6TfKCV15H/fcUbgXNngvifUTEcpGxBWlv5I45uy2yu9oDyw/ZBe
2eCukSCkyyCZCrVrljqrB0y9ALeLK5Yz70UdG9H1w+BsGUpKa2lme4ZRlGiPKQqQG4GeBNePdCea
Q9n8QKszx/59fea6yBhAG0088IX4SZUGdTz9KCX97vLdQ3TmuMSTpzUwuybqUOoQu2MS3Q9ae3/Z
hCDWG+zfVytZJFvRQNys4XF+0Pprmlv+TGdX11+WQXCheR3fuxSFubzSdkUWQmyalT9n0FFr3rJX
D8te21MvZJDSVzosVs+xv6UoR/iXVyr0EC7VSFOv1IS1aBuvix0Qm+0NLy0dVu1lAwwiMVGRPR7V
E9JMrxdIJHtm2fxKYuklr+UTmCqO4xI+aWriyjSbHFNRrxtleMoX6Waaii+XFy1wVB45t0Qa6Sp2
iST5SS2v2urcJaILCotGFz6ryUWrzph7rWPlMsb/DioDtA5xF4dweYXheBGIVrQgLmy1gAbHUQ9j
eZIHmRSDYHU42nEnGLwWmeGiSaPCVSQWucjwVId/Rcq1KZpqFPoH+xtWRw8YrHDExCE7DvpXEw02
8PpdmXeKy3TrRJU/QSgxuVACQdtC1hcYm+PlmFTDCUNRwWVfE9VceHRREpZtXY0GAwbE16+DbIcE
nI/ES3DLMnbkJHnabRs5l82KVsZFlXJhhPA9rJLhGwhWl/Lp8u+znbnk3lzYGJZynk1oEXgz4CkR
RniW5Jzrfjj/umyH/c4FOzzOCHLYCUnBzeJNxo8lvkkiXIb121lD7p9+ZeRXW0/eZYsCJ+dvMk1n
NmZZwSJmF+Lyicp+KupAiJzc4oJDLsmk79iqGB/TCObB5tl6NDEEwlpejahutQ3DeUvMFhcemnEg
dcecofna+9Vj6yYgFbddPYgOlsP0txAw/uMuMv9cHWPbDgu7p6iWTvrPdjwb9o8xF12k2G9c8g0u
VEyWnkrKgGWRYPxiuJjr9bOTdN3vbAjmgBk5CybR5KvoNFtcxECLuVOTCDaN84TxiFcqUIjdE6cE
94l21F2mQCTqWG6DfVYfkLuPzPPUUlrD6hwsO9kvj9Szr6Og9SK80mIvOYvKLEIP5eLHWIeFEVb4
fuod89AyyN1wZwA8FSJe/XuyGlauMAwia5jg/KAcSqt+UeaQFcm0nd7/auK9LP/4zKn+Y+K1mrHy
x2kodGmYeqSV8dmUTqQFB27z/bKNf/hMb0a4R5A6yHSoBrwGGXUMpA93zQnvLeIVe3admp7mfVoI
ro/b0erNJBdJFtPQeouds0E6mlRx8ujKaj/zXH97sPAZrG1jnWDiEFe24ZjPtxbI5z+zcSsLnLdB
C0OJ0lxhEMjZh56St+gAlOoBUywzjyCoc3VNUIfbDB4rk1wCk+VZSw2NtULaXWM9hprA4bY7tG8G
+MyVKmU6DBRrYlr28X5R/THa2+C7XPwYNFA1RjdVWxB12T59iIgrm1xEBBVlXMy4pHkj5K+iq3Sa
fejHuqUyO+D19SVIHV3+cpvutzLIh0PFKqshN6HZZIF4T/ZtK3KTSlBbEHwqi4t+sdIadVmjGjaq
7TGFZGlYiur0onVwDqhIWV53HUPZmPt8BlbppIseeqJVcA6Hzh4lUo3kvoynMnsxUsHlfDvLv30L
HhsJkGLaUgXop6gv/drWg9w2gmlCU1RHUbZ8WVTzfilQkUJLFVoQw75MQe8/dDuQKHp6PAgO2HYK
Wf09XDQkTdbUaKv/fcnBsMBRcpt9u+s9Nn8q7LRsXhRX1rhAOMbAXSwVevgjuSsV8OGH53Q+pmCR
HspriEjhHw+XfV+44dy1ysw7GisWnkPmA6bYARZvUHFDK3oJIAQHZi35xfbiZ4FRto4LR9xmbrZK
ZLVE+9RQkMhIEO+7BwoWXePGAhqMPItVbwTHgodURkOUTJgngEvNi1Mn103bu20nImzeGKp9V3Wz
uSgygXkDdCLkb0+ZbifgwMwT6831Evr7+aG4h/hE6tgHkeLTBkffe8tcaCFdX5hGD8sMXACAOlKP
dZvcVM/aNaOoYs0stXO0W/lehGQWbS0Xcco+0qQuhOUOWl0UJC3Nk7YMu8vesg2eWJ0KLujIaaUT
VORwDd+FQYHSUgq1pPjMqM6nU3Wybk0kpPRWdSq3f6bnAkBWEDKdlH9PybXeZ4wLvvfaSoXQMFg7
GDLTL8ZfufJyeaHbu6lBa0g1bPJBpX0EgRGVwQDiaVK4ly3Vt6gM0qLIvWzmHzz1zQ7nqUakFUs3
4CpEgvAICd6nAiz1UH80gH1tgRVaIB9betW5hFhO5V82vp1A3mxzvmpV7RjFdY7O4dQ6Q3g1N4Ka
lcgA55KFImEPywHO0h7m+DYNH//bAjhnjLKkptAOByX3fErJfd0L7qkCJ+Db32Caz2M1QoZtx+/D
cjXP2VWsCAuYLG19DMB/PgOPqrKGurTMGFbUIIS+eQ4FFPbeZMK6olOz/aAAC/X/d2u+211CnHie
CRplJFB2WQ+RF/JNByjD2Ecg2ZQO9Lfo3f4PWfvNJJfUYr3VZ4niIyUHhrxLbiQ3edbQn6iC8D4V
HNt/SKFv1rhsppeJ3ECgQIMm8bJjWoylG0LNbXJiPG4Zy5P0TRekbXZMLn0/5kWrBKoNw7DYFlo8
VvlFMo9GghNsSY5l7TtJhMATfkAuXiyllU4AyOFe+dWCaKu2ZyjN/0fadzXJjTNB/iJGgJ58pe3u
6R4raSS9MGRW9N6B/PWXmL3b7oG4xH1avSpiqgEWEoUymT3YkBEmMNrg9q4TQL7gEPOFcSWncSFB
+twrlMex+gbtNec/nWKdQwkZ4mN0YrkIvfdqctcmX/b/vugUcyhRJJLaaiz/FqGzXkOFTEIGXRUN
MLJfueMFfO2btPLQ1Swr22qBDfrQufCm6Wc6XNDZ4ujQddlf1L84Ou4msDapTBDvvdet+YhXDHlr
PFIDcmkv9jP6qxzpwqaJKtdy7S/C4IZdqr+v8WqTO1xzV8ZR2SNULOUnbORcPUfZOTNLx+zvy8GX
48hbDcFb7V/w42qUO15ZFNO1WkG1hLk0JMgwS4lcI3qRAsZI9Gfl2qsx7njJ7TwM8RQhSwXRyQU8
M5r9UBQ/BN9uax9tm4DMXDPAh81LIERKWbYyxLAguDChkGPfdz71VRCZCduet+6WW0vc2apAn6rE
BjolGS8Wo4xeD7jnsXUgDRQ9z0Sr4s7ZKqtZRRR4x5B8B1O/U+fHpf282J9WjPko9CHFiE5qigKo
rdN9s0J+ImJYErlaqwETEYMrB0xHSb/L0IM3xE76wTos3+sHsZLYFuTbNrKL6Hs1mfX3h6+wqBHb
MVIx0TQ6MYZru8Fdta+qUjljKqIt2GypvLXGOSVJx8SKVbgLI3/MD+lJOalgXjKOjU/B8qQcvsQh
xeNCZ+TLQSPqqNxMPN3a5+JEjO9Eq0IJS6Z1RxsFXVN90FHyR2bGHwdH00JTENhtHvpbk5zfSmlu
ZA3rV8qOi88EnSD5FZ/TI5TaMItKOpEXbZ+T6wflfFcZ0CJqUqSdjCd0gzMegmfTZ+dEeRWeSYbM
PIrerI3PHBtVt+RKh7QK65BlnAd45ZPHGQlddJpBQeMwP+3jDfOPPYNs8TcBSmpnmRT3CPqs+NL0
r/WKdCgtXQOCfvuG2C7tGVLeG7JQRQMX8Ft0yYiF81DFBP+fTTrcbiDb4Jv11GlbqxnLEU724ChT
7ehD6trKy/5iRLvGXXay0VA9k5HPzVMJ7f+4Xufs1crSUJakxd+3tXmb3y6JBxQSmc084oizkbUZ
gV3hYcT8Qw5ZwhKOAQHisPohsLkVsdza5GBFaUotjzt8LeTIf8mj00H9OPHiS/1ZigPQWHmK14Ty
F/MsPQqrQVtB5a1tDlIGs10jacUnJKE9OsPkpG/EntWrRVEUsk/DRZ2dRFDfExnlQEWJzaqGpBiS
T+ZLb1FoCCaC78g+094B4GAkryull3ok8KpyAjULvW809M9losFk0Y3AM3jnxhpXZYFXgHWRj8ZF
egCvGljjjC/SNzSSqqEWtB7TTUAL2PfClY+iMR0RPr/9wJsj2E3oz1s0bOXsUpDX534ZNndM5W4K
40CU2RJa43ClnqQ1r9H+8pZ0In9RB/J+Z+r2xzwAwaFoukR0GBUOX+g4D62y4GDYhwE6XFUQUydu
ndZrvmUH1I7C5bkSzrRsFoJvjoTC4Y2RQFZzYJwhC0I1ycHV5+WX5KWpvbhGMRhJoHACcKuOKAMs
wIG3lN/Nt5SQ6gKhL0urF4kj0xjiL68GRmqW7FylD+b8YR93BGdE4WCnod1ijjEeLlHyuZQwdKx4
gyziQBEZ4fDFsmLwCrUonJrrJ81EtY8ch8H+b6dd4fDEqJqqr1bkz/TEq23wRM6B2YmKMMy3dyCF
ZyGumH4QGeEWrKfaAAUyVJor9KVrYPeE0ost+DqbzaQ3bsiTD5MqM+WIzVZJB4vJkh6qu/L4tzib
8KCxg7SzNl7cOMGc0CLJaCad0ffwd7J8OlRQfIkc4zAfRK2JAqdQORhpOr2Jswq51i66qPrXJrlo
qeBziUxw0CGPiW3XEnAxmq1wMCokcFP1GEFz2Nk/RYIXiMqhRYHu/dlgp0gng0/a0imaH5kZGPHH
/k/apG89gq35Bh+qWLEkAw3fnk1f1fTDBIWjeRFNyYg2jkMFI2mJZJBU9fJIfS3j2k3X5Ze09D/3
t01khsMFTPqMRsW6+KMMmQv05kmNfJDGIdg3I7qxVA4aukQd+1hDTlALh+N8oa8oPOlPuJL95KRn
zihiYBKtiws8EtK3mRyhTq83h7r8ljSuYlb/zeX4l/baTWapaaw031xU8IH0hae3g7POPskHf38D
3+7YHWjgB0uz3pQQd+MOJmHyYfFLv3lIn6bEGb4bjJb6pPrRS+RkDpLISFvrR1DOPIrwifnc3m/g
8EKNjCEuTDRztmvpx5px0OXciSxwVDe2YG8F34+nKtDKvEmgPgeUpx/X5jTIYWe87m+pyASHGKpV
Z9PYUjT2WFB06HOnJwYib5EnvqHo3q6x33EDFzKJktQuJsQxJ/kzSAr9FY/qBZry+gG9t15y1tlT
YwyNR9MfAxUMaZCMrJzoZfWnUHarT4sXvYpbwjbb4m9gTOMQppsle10t/K7ZbT+19wX4tOwgR+Nb
7pIfi8c0cAjcic0x/GGV/dY6BzxEgmkpnVkXcvo8Q5da89Jj5bAQvXGFiq6CdIbGwU9e0Y6mCr51
cmSq0BSXan3MoN0hppEWXEQahzx1X0xGVmJbSUKdvnodxzZQ81BbjlQRoCrz0B3P4stxhlUNBk1h
qivO1fKw/gnPxs034gtxhmWWxGTfaK7+Mowg6nU0CXj7p1CQIuELcDjmILBjp4ORXlQBo/9iT3xh
kolh095ecYEIKROC7vo3O8NxeIj9HC2lFpMQ9shBJKUnuu74GdTVMI22amANQeovPUhPaWhfRswm
VH4aiJo73xJke2vjEKbPZ/BS6bDG1GkGKOqyzj4weYSiyp5wXRxmZBNp27yFpeqs1niSrQfdn36h
OcbrQiiNufu+sXHfqIRA31CB1hM6MLk8XZZYU2foFuLT4dBnj6Z21ydhMU7/+13zzgx3relxCS7f
VgeNdH0X2X+ZxSHVBJmWjbvmnQnO+wpSK+BBwuDWZH2L5cktze/KoAjWsQEH74xwFxoGGiFAOeH1
UEO3Yrwk85f9z7FVa31ngPMzOV+TFjMJ+NjIAijfMEDVu9DZnAMVLRnpi/aaXRpRCnXrmnpnlHO5
SqakGU0EPv+PLr8Noy8qDDNiEqdx0vPkI6mKmR/Tm++IqP1XtKncPWWMZEJzf6p5jT19qrXIwdSa
oCtE5Obc5dTObd4ZEWLwpbqv6+eRtNBO82QkAfe/n2gp3M00F5G+mjaO00CCfvqwdJ3AwAaW334q
/j7K7ZLOy4xEfoHOBvmQhnNgoBNRNAUpMsPBAjVXzMGy/YrQfphfjNXNRsVpk7vZ/ETUwhHyWYkc
n7+k+naKLZDHwPEhCAMJogDUo0fr3EOYEt1ID0VoCoq8oiVyeNHqsTplMXZyCtitOB3+/27FjVjl
3QfjEMOeE2NSM5ytagHfD0aYtVXqXASrx0btPsQg1xd4iMgghyCVrdB6tZFa68yjMaAKutwr5qm3
f3W6iLJmq/Pw3eI44FDacZwiNpAwoG3zIYOEz3QgmPasHsrQdKMRydkyiJ7TIDtF/v5J26oQvrPN
oYYcJ9U0D7D9N+kLYms/DQ3PgD5dGYDkRdCXJTjZfMdI3GRoQkxwLTcU0gGvsnQQrIdBEBdhvFsP
Bx1NXEMyeoUBGiyFo7nmXXqKvOKuu5sD1pHXvsx32iH1CvcPum1uLfNtJOh6NzCGhJ2M1CXsMogE
FyJSS8HlzJMlaPaqkDpCxVy3T9Q81fUHKj3vb6DgA/FkCf3aFZUywgTFk069rOvn/b+/vQRNhYSH
bqMblfs+yZjGSbzgZm7iZ9J/VCfTnaanfRvba/jHBl+mbazUyOYoxuu/TO/rNPluFt1x34RgGW+5
2Juncl2hh3+0kFEp2/t0qB2lfJpzQSi2fdtel6G8f45LZleXVoOkZ5teKqNyFOmvVvuVZiLhX9Fa
OAhnSl6T2TESxOwQWXdGe+xEcoeiL8L+/2a78mEdbeifaB5Vnntz7Jxe00V51a2GXBzA636xdd4Y
seJxyqIKlQMtLB6Rbw+0yY+85WH0GLl4FzYf0TV+GL+L+iS3r4qrXQ6+E5u0UWQi797lltMnmLaW
IfOe207SW241kz96a1zNcYg9T72hVBG6Mlf62vcnJT4k9T3UcwUXoMgruFivmJMVxHGj5skA0TJ3
1dyTFV1gZOuZ9u6bcXBQ1isox2Ls3TSEg4RGxVeQry4goaf5KZM/otfKGSxwWH2wMkOwj1tlu1vb
fCm21OKU6g1iiuyoB6RwbARLEcrnrD+tDwje22mA+RzRDSU4C3wBtuwUrW5ZhkcJiYvqLxqH2Rt/
DliIxlh1RY/TfwkK//GYNy73m4MRLa0FEgWWP0TnP5RGMdNQXlJ38FklyroXtxsKfIcvw05EaskQ
syRWPHtSkRzTFMQHuuiyF5nhUGUeJ5quMsyQ+FXRF1Q/z5MsdFEGf79HFKYJskT2jx951FeadKrx
1sMVhRhIDPTYIY9LkB3IoT2IVdC2V3W1xx08DBLRJa3AWAjFunp66tdAIR/3by/2J/aWxJ06kmdp
gfgZDTJ9IA/3mvHBUoIplZ2GPGUq8fetbd9j/yyIn36cErPqoFOJxJmMmWxiHnLJfBpA2TMY8pd9
U+yH7yyMH9hPQUqcZ5OGDO2cHTt7eU6r7HlUs6csic4Wib9N9XC0aSqSShXZ5a7qRLHzRWNtDoyC
rAJThRy2oII3j/vLE+0kd1Pnkp43ZWGCCb79sZKzBu3yVkXPm2wLsFG0Hu5k1eYgJwYjdOvWQB8y
d6x/Uv1SDIFJlLuUvNhWJbC41boBNL56CTsWNyC1rJVCZkZuXi7OEi7QeW6fauROisVVXpL7DEMH
0gfyvL+h/3L/XK1yd3eea/G6TgT6Jw8D5vYAxt81Rw9Xv4Rihen9R2vc1d2q7ZgskEZG+pN61qlC
o0jpqpe3FpGLqOd7+565Lo3DkSW2hwg7DnQcniPzrMiCruHNvy/LioxeWhOj+twHa5casamNOGQu
ekeyXotKsF3sD/x2mG8McN8mriSrUFbcz5P8SZ3cKEI5pFsERjaP1I0R7pMUoFPQoNAOtI2/avHP
pX6aSRBXoqro9jv7xg73NTq6yno9GIja4GhywBLS6vN0N4HvC0oY30X0n5sH+MYc+/+b06R2vSZ3
EjLF2goCVfKzzWKvJY9r9HPJH1INlMUinsLNO+VqkU+pDbUOSQdzRauxQRxSJac+PREkvcBWCx67
TESRvNVIp5Ibe1xubdYSS24oEk+603noxXdr6gTd4OjP8RMTFVr9/gFcJkcwQAYZBuxXEWIJ/J9P
tVVmYSeSDbbraA1p/1wXnwVoITLAob02j41GVfh/cqQe8c2g/5iG1oNxZoFbdqKSMwpAWHAY+GKQ
khrTqKSoZUsQ64jrMDNVX7Yek/iwvzSRHQ46dOh4aXjegvbOkh/0NT7o3S/dgIpPP/xJxvrGSzgM
SSpqSt2IRoA6aiFsdYSchRMbP/Lsf+8eeueNHIzMHU2k1EavV5WmR5qP50qaDr2+ikiLNyY13tnh
YGRKLarETEDSbMGwmuc/dNX2Mbp8xES/U8XUh5LhYY6MzykxRI0+bA07eKxzmAKyvQFUv/DHmX6b
pR/W+kJsL0s9W1TNFRjiM2lRVcaywXLKM4o0HXooZ/Nj1aaOhtdKL7jFtuOOq4fwOTVLSxe0Fb31
+7AhR3qAHjAmeaHlTF3L0d3cszJXi51R+CwT3G98qq0a24aurDqgPXXHxFXvomPqpqBhYqPm4Ifx
KldkUwApBgcpXTbkpl2jTt53rtq8atDj2T/ZojWxH3Bz76DkOcQpK5JTWXIL1UnUxrWNYN/I9sv9
5ptx+AH6Xc3WK1ghTzRgg2XpKQa1q6s9MFY91AW+oPp6FrVOi9bGYUkm231e99i8EtOIk3aM10dL
8gRLYy+FnUPG001a/TTQsmFfCHRg7LVpPEYBBvT8Mihc8+e+NZE7cGhSd6aUVKyxZm0+WPavufyT
ROzNd+IQI1kgWJZO+Pup9KIP3yLrw/7vFwAFTyApa3K2pC02y06aA1nWr32NnteqctMk+bzmIgAU
bBfPFZmAIVChGZYjrz8R/DpLm/zRBWyhQKfomqXx79d8bMx6VSE/qowmqlvEkXrV0c2X1RQEF9tL
uRriHqxpkuVUahI0bTZ3NSQMRJyX28Vw+WqAQxrdyKVlmFnHblD7rBcfeSfP8t4GXf0GNGkpKO4Y
0OUvsZd+3/cLoXW2/BsYgsTE/x1nYuxbjEQKnS1+eckCTJRHbgFuBmZaAmNa4ptHIffSdnxzXTyP
T2oqJ3TGoyJL0ePYJO6o/NVJ9wqCj/2FbkPS1RAHSbJUR/K4In1K+8/5+nmxPqb2l30T7Iz+DkhX
E1xkg/F/21BSVDpYPyybDGMN7GLVw+2X+I3D8Fg0NuuUsAk0Nu/aP5dfhwNrDaJ+7JKDKE8k2jcO
mExEhL0647ESWZObZxmE7MGBCHHm/b37l+Din83jeZgyrUuLhmDOYDlVR8U1D+v3yanuqlcmpSH7
mY+sNhU9TP7lerxa5Z5G6rCmOkYcALurfUhb41NnjZcVdeQKb/R2edJT5ZJEWWC1U6hF1cdqGQId
Y9ppSR+0tl8dLZ5HgaeKvq/NIY7eNmmG/WAXG2NLLLzoqPs9iB1YmuwP5gUQJl93gEMfe2ralipI
OUryp8LwKZqdlz+Rx3tnhAOZvKDWnIxY0RBMb5NU9V+QPT3NHsTxHsYD+bNI9booDlUIlBUkZcai
kmODgb86XBBfgbHie+cvCHsSvyQOVZ31p8CJ2ZfZQQCekqkw1yFaGTFHizkWUKD6eRiho4R9Ofso
iWI7tmt71ji8MSuKZRKskvH/YeDPt47JK0NsFTPSDYa3hOtjzrBnkUMeTIMXpmLhuGiXEcToJRqL
oZ8bHajLlohpRlEb5OYSFVmXcc1bBmJV/KCb2ylbFIKCKO7GcfXb6pwYf9Jkcf37fCqmjxM7zSKk
iVPdMfBu6RLh7P7mnt2Y4CBGWa2sHtg7dPAgeInTDDRBxwp1WdvI+F10njcvoRtzHHjktCc5VEZZ
v9Z0XO/ikLHWN8Ku0c17+8YMBxuRmdOm7HGd5lPk1WhwL+UBMmbBGlEBHIoscdhhUquA9hDefmZW
utQ0XcX4WPaePsy+4PSKvhSHGnXbyiUlKCeNGPSETG381Nyphld8ys92WPhV2Ajvn82w/GYbuajE
rhIlmxiNfe9rJ/Dudl51NIPiRXm0LxhcOKVHAjqfOJAEvWiCc8Xz3cxdXLXKzKb6tPOq3zWjIMkj
WhcHFEmjL0Y8KCi/ZJNnqvMp0Xu/IHKgyIs7R7Lg9SQyx8FEP9mUrCZacZroK7SSF/pA5i/E+iYl
AkPbAcP1g/EJl8rQ9XF6a/qBFBbjFZ6/MbIWajoFiMzSLzrIjJOTIbjQFAYSvwHvjVkORJY0XcdK
wwKnwOrQPqicqMdYFYyjGjaH0YMQBoQeVbc4yOjcIgdRPWYzCryxz6GK2pVaUhDYj/rvZXMeqgTE
hgKfEdngIKXO4sguC2YjPRrdY6MTt25FaLJd4VeQ9NAUouggTn5/o1TQXtR7aBKhuoDWSF8+JIHh
lefWYziZBpDfEhy17XrGjUXuLOSJWsgN6xMH4UfulCkabWrJa2bzW0bR3D/HLzGEHCKSPVVNdGnS
7hRTG+pPkWB/t+PKmx/CnZI6oZbRT0QDC3fyqAfyIb+gzhEqP4ygCTsRP+XvEGNB+dSwFAuXt6mq
HLQNxqDU1NQUrPa+0MOmFCR4f3eX93+f+5BDW8fpzCQP1rqE+E/xGSKAfi81gqO38fne2+E+H1Eq
jBEUuvwWZeF9eqn/ag6ao/5i6bMiFE45Cg1yn6lVjBEEotg48iS9dMcc0ndz5XY+O9k1ml5Ed8Hv
4Plugb+NPNayZhY1CmAVeZzM0zJPTq49NlbrNH8wlvHeFodj8Tjbc8ucQs7OvXrfx+Fc/ze/4AWX
rXioIitFj16lps4Qn1v71MeCsPH3mOT9MjioGpLY7DIZBS15lrwOZEh0eTCbX7osokUSGeKCn0FR
pDWbgYmD9lMizznayuIJwliDKNB+m6V+f8O8XxIX/OSjPqUZq9HhfgMRcrf+nKbKLwpwstD8uU8M
J9cxkRrZ7ponp5zO3rzW4SgV/jLLXi5FRylBALNKspOWzehGGMC0O5ARDpWvSXmw6nZosriNrk+G
MhbOomCCyhpDM106t7WnYy2bfmpAg5Txi7hRnguAWABI/GykGS15lErwvXIIIhI0ugApfo+83+8g
B0hal5FSpwSPzsH29Gx2WgO5DEN2uvaLko04wmly6mIRd5wAB/kxyK4nfaNmOL4RBAQXvUMbSOks
ZuQJomPR9nGwlOhDP0UpmrusGpppPRmOnWk8oV3tW2576io9V13yuDStn2mRO9G5c+JMx4OqOc+D
aMBQsGb+2TanZG5lijVTaT1FkfJiF/ZB05tPgjWL7HBwpWRlHtcV7MSfhjPrQQEvhf5MHtvPjBgM
8P+XdW/1ggcPu1B2TiJfLY9ne4nB94r+h4U6yzMZ6xDSWi9ouLuYNfofm1k0ZLaJMipRGE+foRs2
d8Wl9tTO8oTXwIqgpBtqT52lj5mchepUiNzo97IsTsmNLc6NKsx+aTUTXSKn6MSmYNLjG2P0nWgC
ayNUv7Vk8uzJdOkUq1OAaJ1H3KRxWN3QAp3c6qaX1qMFq1gGKnQGBDiwfYH/s0STcF4zFpodDRJK
E8bFCPWgDWvX+PDj77RMchL1r2z66I01LjSfUNUZDNYz2K6HRsmdhH5T/3cJq/dbyd13tFGsIrYR
Ay30a48mNwvcn/+7XsZ7Gwx/blI9w2hFidXDRoreg/rREA39bUT+7w2wjbwxIFdaUikR/KH3LXi2
w2aHirsxiB4WL3MSv9Ic0bNpg2jmvU128m5s9rmqU8rYFbRQ+lz6rGyNWvlnCF56uiAm2cTnGz/g
rh95QnXSHIFVWf1FjWona77to6HIAI8SWdJnpg72ko6qd3qX3JuRSIlDeHQ4dCipOkpqgzt6wJld
Pdnpw9i3/dRljX/Lq6hLVHB2+PGXWs2hK9nGSH4vgxu1KCbO9FLnnb+/cyI34Gdg+mlq+yaDneJs
Y9KqDyk0TeZA9qeLaChetCQODqp+mpEVRnuNXH9I9fsalXdRX77AEd4+4o1TEygBxouBg7SaHUpC
z2QQFev2LyTz7SjfWDCGlkqKhiSmkkZ+qb100rlVZLddIsFduxmzXQ/NW1XqxlA3phBWHMHOBc3Y
+NXWEqeqHnvjAPlZZwYh1CRostp4g78DhLdL68Zgskwm1QhOaQuiX7D6v2Xto4C1NqIFTwAJIl/g
IKFbGnlFbVXxdPObkZxm8klpBa+tf1mQiutVBlEs4bsw1qrUBzmmeK2GrORRBLLpgPMEciVdOL6K
kinbjnG1xmGQtehZPGUr+Evy46y9THnr6vRIMtH44L8A0dUQB0RVi0GeflCRUfxcHYtHJnGBvE2D
15eTHPIguhdGDYKl8R0apBvromMW+87pzpLTu/JdiflSBTol6aMKGtr5gHH4fWQSGeVCFSixqMjs
AZhm66Wcnuuxd0n6DT9FcM42Js6Y3/+zn7ywZ5OjWNcVOGhseBZ3PFoM4lByGettdFZD1mPQxa7t
GavA8vYZuBrmQhe1t/Ma9SVkN7rGMWQopX00RTejaBcZYN4camnQSJNkuOVzI3JVrXOMHAq4ZnM2
K1sw6bjRr/F+I9l6b2yRVc8NvcF6WJMB/ay4klMEEVICzyjc4kaxMawkg3An9+xjXjmiTPQ2YF63
k23FjfnJrLVWzkcc9xPLIKYhK87nYmoX9ll+ewTd+AsHXYZcrJYRY5lvLeDn1mXD1qDacPWTdsj+
EpGgiLyEwxUpz/W0G7GsUn7Q+sqR67+MqnX3D5vICIcpdUHHqmf35ljPQSYtD8ZU3REq1NoQ2OGn
iOJmgjyrhEOdnGnAOghkJwJ7do/mODscUP22hTnE7ZDgH7fgu7FmI1n6KkfSrW3RDUpTdA6vgt0T
3TS8/Gevg5U/Nd448hnfVgHm0ObQe9QfwvkgFI9kcdKOA/LqnykpI23OkO4YS/pk1wiodUNDaBC7
c12EWtN9Ws38zs7RHWpPjzGBz2jdn70kr9vKAYttLYtusXA4urTfFL91E08DioHjaMHM1HIQxcPC
PebQZTHqdqokZALU2XCNSrmrdSgfKLVcO12ZXuJefVBYb3g5+Z3VogdXl6EYpKMHfv+oCGCGFwzN
c1rqk4Lz+NZKdYGg/IkVKYQ5ApHfcjCjzbrakWJGhAQlq+kse62Lx/oxx6wJgvOPsSdq7hGdTQ5o
przSdAlM814+FBgF+mDbr03+aX/zRMGLxQGNWS5DORkLnjPh5MnQh6EH6hR34JwO0Yjy+L+3HLy7
kvjWrVzWs0i2JPnvjxUOB9b3lgkTHRstYu/tcMFKnpBRiw18LPpj/ET8HqeBzI7mtOfswAY9ck8S
KseJ7lu+GQtpRrM0c7S8rD/kIL/Ln+ihucshL6EjyGVhS3MBQxI45yx3cUXh2ba3mLJqyESDBAq7
JW9uW3vUM3MqUKyspK+jOTmmgnJv+Wch0tUKhzKdYfSNxQ5bUUOR16hPbdv4VT76+265fdauZjhs
sRI9S3Udn68jmaO1T+Mkypxuo8bVAhecpDpRFmvF4WK8c2OIulnQH/EMOewv5F/O19UOhxpyD+rT
YUEwi3ZjMA/Kd/mbzC8r0DHCFNEoAsOE36+iqzkOM4hMUWTVYG4olNCs0nBcTEeX4o/lkLutJZ31
aBRRRGyHtFebHISUUZpBOm1BfK4uH0ZlcidFuWSTHFa2HQi2c/uq/ccWX4AciiaW5PVtbHzx8zsG
wQDgr1Ko3FVu+bpvTeCFPP8cE0xUkghemLcfy87XTMFqBBvHlx87MiCXviASKsfUj5T0rMrppQHX
KbWkX/tLEbg7z6daZXVN0xp+ocDd1cPf/cYgzBacW+bNO+6ncfCgzq2WJwnS2VZ0Nq3ZlcrDIB9k
qXV0EQuY6ONwEFFN2D1aIJmg9ycbvR9S8tf+lonWwr7eDaA2MkqPI3oNvYzilV18JZrsQL7ILa0T
qPwET89NV9A0Qiyiy7ZscGeIZJ0dDxTGVOnBNMk5AT97kwe1LFJ22dy2qyE+dTD1YwcZW5QA7DQ9
yR34NtVa0DwiWAs/0EHLXEuzN5rgFE2Fcenb0AdJ8zYET6XgibsdhGLwACtSdPM35ShdGhNj7hD1
dpAJWPF+YQPATKeGOHEgcjmhNQ5dM63VG1oAfWZXO3VH9Gd63Z0KUgIU+ELR83mDwAwxzM3aOJ8w
9JTEa4F3LQlRhPDAe3ieQWoCKSdQBFtB8sTYtijoxETr3LxEroZ5kM1NnepqipgwmbN7QmIU6CMH
aHgwhzHos+5eUpLD/mFjp/U34LgxycVrNZXAQ1/D5DTbzpR+qarFGVdRCnc7LNSJBY0q29Z/06ka
5mglSoktZSlVJv8V55BpxVSilSAjwgTU0DGBmrSob2ZzeTd2OSzpUOy3knnGc75MnjWjDmQ1/dEq
/XF/F7frVjd2uGjDHle7V0085xkDI3gkIYZ4Z52ru8mnnwaIvLfEgWCGwOgmUN4Y5U6FbdSmZTZA
YsbQidvFkw9NwJ7ctms42mfplDklmuVMoWEW0v7mNDeGuQMSQXFlUioEo+mn6cxa6Omd/tz8YrFV
7i3fRdQP2x9RU2XdNlVNMdn/31wINc0VqbUiGQO05yo7GJaTlM+CvdzETv1qg3OUIjVHKCWgcEae
MNrip/7wknnTq+HF6O5VvLpypgsOvOAJvXkp3Fjl3KbS09aqex1BagtaVQKS8n4WVDNEJjgnGTBX
umgtgkRMYgarLYdGN3r7m7f9/rpZBucPyKK2S9JajC8mCvUDRrnxSk/9zHIkkD0rqpt/YEe8vRtj
pwjBlO/v/4B/gZd/vh6fTSsaBZxlAx4V+gMjoSq89uNwMIDWb3TMePiNBxE/osBh+GxaMw1tE08d
TFK8ai3TU+Ln2PioV4KOqO2777q5fEotn9H5V6WAzuQY4TYCA+qXCt3EWlAG5pc/w8vrRnKPWRKr
tm2mPSBFkv2q/TkUoKBov+5/LtHWMZe9Oc+9pTdZpMAl2/ZeLVpXSUI8ovGqtQSOKQAOiwOOyJaK
tc/hl1RNnIY+NhOGwVC6+W/L4aBDbpJooDGCk0X5qnYQ+J1PU9KirVHEZ7H9pr1xBQ4uGmOY6NAX
bLQNU2eKO1+SIHezX23tgCrBw6s23F/am8jO70h/9QcOPShuGFXPBxZ4oXIIiQvVWVxW9W/dKNRc
9fBAX9aD8qi9iSfoTyCbQctVdE8/qag4iFItAizjc2ZzmdtmVMn4nlkdZH1+kmtN4DKiPeYTZVTJ
tZK2gJLoAqoyvw3TC32Ww9WFKsPB/CkaEBO4qM3FX+aQJ7IdsTRgTD06R76EOVvZygQIKThyfIbM
btpeBjUUznX8XMnf8SBw0ugpyj7v+4vgA9kcfEzQrFUHCnexB+15XeZTTf6oCnQ9Azb7CbfgMcqD
Gqca3u7KaYVkn2L87BdBNPAmmLXj9jYHHLjO8tUmb2UMDDQp/po4WWD6YLA7my6aX9ERwGQM7LAO
WCpJcZJTDHKexPn/06cSbSuHMIZVJis0WdChhD5DUJZfWrUK9r+cyA85aKki0P0vrOfBNg+TPDhT
H2iWSLhHZIRDk97QZ3T4Yi55lF7G4jnvPXv8sr8OUShgc7HISKsCnQ4I5FhhrXrUD+VHbcCg/hyA
EzAsE0fNHPv4RyWDf7wSPGTvvTIx7HFuV/QVa8XJygtHNoJ0+SFY2r4bYFj3vRGq0alIZ2BF+unv
KGceoS+sXqyX5DBdFkdCQ5bgJOx/MTThvDepx7qStAPSV9mig7iXHnO59ojRHPeXJjLD4caCbN9I
W2RhouzFSg56kztEF6Us2B/590ONRpj3a6kUXZVrxjQ7eP0nCrUOAwJSrh6qfvoQuclRpBYp+lxs
0TdIpVqD1Y4TPLFuP0qmR0QoJYgMVcLBwgDCOpVWBl4n0b1EHwbpLoNcU/1kTI0jsUHF0pfppbI7
R9IqQWTAjureZnJ4kXVSYY8UjjHrxJH1c9c/NutXUgUFcWVJJDIv8g8OOFapMaohg38YpU/oaSJH
rREs6I02dm9FHHDIiZYrWondZJPaiVs/pbmThqujgOlDAvS3xwLkDSXqV0mIad3L+Cp6DQpWyXc6
ylGcjpbKwpv20uqPC8XQ2dP+QdvucrwCFd/lmGbrPFUKMGTOX5M1dSzTx5OzajOnsEqHRMdmuLcr
Py8TwREXnIY3Z745DWVFDbsYMCVjRn2Qz+2P2K5EJM8iGxyMZLLarf+HtO9arhuHsv0iVjGDeGU6
WVmy5BeW24E5Z379LKhnWjTEPrjX/dqu1j4Ad8IOa8UznkqVPO2GpXowhEjpIqPjxx5JlAdEI8yq
34cDGZG9fte9oyzLp+g/KuV7tFvd2mROnRWrEUqRX2uvOuhe5Den+cfogzYCRLcDyNZZwk3verv0
Jj/2RVTF2xP6BiGojoNS7xMXUNDFwGArELMZglOe2Qw1RfKkl+AHkMxYd7Vz1M6eRrsVTS1uf80P
yVzsKUtLyaqcpSR7c6eA/MNMdvGudRkfdLTPPMntRGytIpGcAkUKkQayoPFkTiBDM54CXfD03aAT
RG15dZ3sF6w+qEUTUhupimE+LALBzWRudLvY3ZO2D97SXeWZtuKUdyPwHhlWW/ZsPqh7UW902898
XCwfmNRgmBuKU+alV8YnaXJbQ/Dxtt8bHyK40KQUWkTDHAjCteQVYEuch1OU7Qsh6tzmBzMVBYVl
VVE+8S/ISjG2s5LCnYWXbnip0z9pqXz8fd4lm2M9qsBJQ2IS3CzjS5Ycpuhg6IIZ4G2nshLDZXZV
Hpd9XuNh3/nhDcE2CvWmYw86wtwVE+WxQPYp0K2EcXZFsjFMkjFHTneIwRbU7NlIYrMT+a5NLVuJ
4WxJxfalVVFgaujWjVo6Su1TUX1H8PU/+2IjMJUIJwFyZFsdTFGfWHQEzlAwxGnqcoHPoud4NEjO
EnbuAnqM6zFZdArOVkAAH7dmgfK2Lt0sy0W2RDFfJIDL1aYuGvopgzE2bnSnO6mHUVTjBsvKvzDQ
64yAo/qzybzVx+cStiBsYgAeI2pEmlMdjH1wh0IiFrpQpcrvmp2oTiU0IC55M7Gp30oUdhqdAfGN
odfwEh4W5+/nuKhNJ1CL93L4yocXWR5U6H8gMBkHqforqFwdfCb/SSnewSZWMhSllFICYgXAdcae
ERgnq0m/Xxex6aM/vhHPo9BkZQAWBQAhBeX3GjGgs2yrGJykk//jWThPgDmcWikaeAI5AJt2BRiH
NBaI2E5TVodhNrC6r7yvh6xjHnRG/2Y6sJE6Bjc55bZyn9ywHEl6+3/QO+aYr/hSlfMQWaCEBs7G
UnbUG6b0QJLpUOSD07bdt24cz1LT7ses2HWG6tdz7V//hJuvsNWpOdcRy0o6hhkcoGbts/CtzU/h
dMiM2FFm2R6Rl10XJ4gcKudIaDQ1Ws6y0Vk6q9j4yXza6PaglU7TxK6S3o3/0QPzzPZ50lYGqWJk
9KA81EEyXqZ2KVrrEPhHntl+CvI2akw0PabmQNgSavzr+r1tb1Z8fCeey36qYi0iC6xZ381eeQR0
5J38iLkC18KQYoJxtBx1xMkQr7kKbJwnttdRf+2mCkdTkUGPOxbv6Y16V7wEILfXgMIKcNHW+bPU
fXVe9XdrJBXpaSpDLDZ3nfyGoeCw50qOeY3ZZdVS0c6RKADwU5hqnelRPGC+tT0y1DNlz+4WHGlg
PhDPaWwrjG6CHpXq9BOHSqlMeYNtEgxNNF9QxExTUcRm9/PZrXwI4MJnlzUEbIsJDO3IJlASX3Lm
H+lB86pd5oiw57d15EMYFztJhDdtKaFo30evRncTFTetechDEUzGv3yif+TwTdrWSgezWiqmFGwG
BKPBj6yILvsFnnLWH43lmx/SuJS61KI4mxucavI1f7gFLatLHfo8AT9/uGCjXFS8ER6P03mFYHQm
suCL2fGwP+oAe3sPGiZsDY77P2obrU7HhVRijnoXZyX8It3V0Wzn0nPffBF4LYEWWlxMjejQNXmL
KzRu55fKDw545zsGkkY2Si2qoAtsiu/V9ststGGDfvpY/Gqmr5YIG2M7dn3oAxcqyxQI8kYAByEf
GTFKutN2GF7di1Z7t/uHqy/DxUhSzqRG6Z7VSzQ/corb4a8AowiK09gd9M4WDR5vjx6tBHK+wmyW
pesKfKXWi54mNyZ24pZOhw3PHfKQzql2tHBEX2u7zbKSyjkNaWimLK8gNTmwca7E7f6q/MgHgFbl
sCZw6gYPWede10iBjvC92aQiQJpkiHixXt7khXU7xH80pvlxLr4fG2UAmjRyROo42/fD/VQ/Xz/C
dsaGYVMKqEyQcHEJ49KEvV5IKB/GgzsVbzV8vJw8YqXU7mhtD6NIPbbV/kMep/axSbGur0MeW9JJ
j/phBjUwlnT214+1GUOwA07RJlQR+Dl/hL3KespnbLQb2vf5RjF2ZvvWVA/XhWx+foKAq1iKqX+G
E2/SqM1DPPLSpXLMqQC4TSCYlto235UMzotLRkLVOH334qP3zmnkkweCnbzCqy7SQQTp9F5A+hTp
V/K4iwux3YQh6gWDgxIKcZ3TJLdJ9CCn7mJkbhddYvXHQkSw/JsP2JVQdtGrx1KkGZk5B3jAkgZY
VUVmp+PjvPy8/rW2VeLja3GaDsz60monCLF0PxpulOpRwtNIVDoT6QSn3yAFL7NixOpPYeUXM0/9
qhbVMpVNG1pdF+fS08oEwj3TCcNmuWXqhQAlzECLNtjzj+nItujpnRpizyh2NUFpUHQ+zrvHVTJ3
dECgT2e37w8afbn+lURn4/x4gL0BfYnwNu/Q2C2Xty49RsmtMueeOoU2KZ8C4Sww64VfUXnei1dz
VoTVqKNWE+F1HhT2CN5B5SDFt611a2XnNlJcy9xdP+e2yluaSQiVsYnDnRPk14Ehl+we+9yL1NmW
k8zGY929LmY7C8RQ1P/K4VGvGi0tFOD7Mn+rxDbZB4fv5iPdTbvKGU+ieahtE/sQxuW4UdnmfdIj
Z0q07xhytssWLSB6GHuBkghPxXlFAvgNk1h4zxn26KnIbZcvqTMg0DPAF1F5bTO3sBSMiaPjBCZK
k/Mck4YhxHBCmK+98Jv8wnAdJKAzLXg79j7DI099oJtd/3BbdmaplMpEo+zzcfrRLXlW5xZ4c+qi
eii66KHWw29/IELXTAAZsBDGbzXFxgyGSJVtHSn0r74ov0opFYThLS23ViK471TlUhHRANZM1XOZ
7uTqKZ4F86giEVzAigBNpo5DprvliEEo8qbU53AUYcdtfo3VOdi/rwKUVcsp8BMgxIouJnkpQtFA
waYAA/NMmqrLFvpxvwvQBywkqBNgVpduT6VXCTMS1z/25jWtBHB+eywnCgBbgKIXw2Ni7c3+KZAF
oWGz5mmtZHA6m2RdaNKK8Y4d433fu0pxsJJd7qQSFm4tuz/k7mzsAhn/wRl1gUNVts0UhFwGWm+6
SflUVqNZn4wyFl91xlaLQHxYinY/0e+L0rylOUFzIQhPcSw9yINka3N8IcH0Zja1p40YmZaJHYc5
IN0VejQV/VaicWSXhuTJanfSwbPX9ZoXLrMnWSjpA1ivm0q3ViIMlS/0ZzkrB21ZEnQWwRVNaO4q
iXIyJ1rYlTb19mDWXqwN3/ohD+0KiOSG0pzndnycDHoXdb2dqclPrKK+lDMaOkrXnmY53cF+bBoU
P0qKedclcYoIRfFmHk90ykA90dptXHtLlT2FffmkT4nXzIunBVjblotLv8gA1qFHaoZ+jW0aSSdn
o6j8NOyeQlLamC/x5nCxG0U3HKq2zmwpj9hI22dZ+0Zm+gUv1EcyBIOPxskXXcf8iRYTcix0665j
K/6DjinpadQvGlWe1HE85bo14LcD6LkNVS8iWmDHXRCfZNmcnXapboYu3dMmCe1aHvG7pud4imyi
YNKjBRHp1GeBncS9o6bJThmHF9AG+KA1P7fV4LeB6fbafJ+39c/rpvEvevuhOFzONo9NrA4RuLiD
BWCssx6ARH0CB5UUfpHqwsuT1JM168c8hT+NFrxzJmOCqH6WhnGWaPSDhNLLksV/4tdW2sx5hHIY
ki4ywaFStndzjBi3nKRaRM+57RU+Ts55BUMfJAPZvu6G9U1uNXY03iqaoPLF/gafXlmrg3BegYxJ
qGYNZqV6qbkMUbJvVKDdGEboVIGnPChaJZhp2MyPVxL5nIdki9pIDPCpOFsOw4KJHOBW/wzvc9Ai
acfCi7z2BAgQlCJEVbdtP/7PhRpcBrRYnUSKCjN9k+nlyos+/Liuq6K/zwVUrOUsdWfCxapN5pig
CabmKIgUmwWc9fVxEVVR6qBr2lZ/L5Zbv0xMFDVfYsektuYUR1Zra0TZzmZDYi2TnXsVYHsKoMA2
hszWYwzPEeCe8NzcT/eTwypV+S3DSui/iKoRoutk9rESa9QqrbsQYrPAtA059JP4T6B21yfjnAue
tggEOUTEya+i/NKWl6YQVb/eO0JXbOwTNcNgDJncQ8iQqIdsSly50XwM/iDa9QdVhcNddPN1qs3X
ecz9YZzPcWm+0E5+baPkeQHnwhw1IGG0okNNol0aJJUnL7Krz+0+mwY/kevHNrZuNCqddEXa513k
6AWopFMNSfh1FRf4JIPzSbllwPUPHSp3WnCXkNjFPM0B5SvnT8QguwZPDL4PXyGqmzLs8g6pqdo+
9POxK06t6I2nbqvXhwxOq5upA05ai6Srm5qXalYRWeebqdZzu4n/KmTpgP03P8rHkzLVp5bGL2pS
3AAY76aSEtAKs22CKr9Jh37fZ9ELhghPy5z7USIdlLb9Kw2ALTeFk2DEaPP+UUHQFCy2aya/SNZJ
0CFQZ+roPlY2frA9RIDpFr3gmCP8pLErKZwjU2Y9DyiFxublXZbfW8N9slxizPPpKRLGJYXCPkhI
R0SELZufZCWXc24YWo7mmU0BhYvX6V8tQxB8RLfHffI4MGqpw+K7m4b3oXmXRt+y7K/rmssC5rWr
45yWabVBNQe4unecI3QO4gMr+Yhwjt5HOq7J4TzXoCtLKUcwRPbI/tocGNFf4GZ+9Mi2KBmPKvj9
9o0TYyYs24mWbDcrkdbqS3EJ0JhW1VRbOCaDdW1vllO1144KOo6i1pxIJTiHozct2K4XCErIrlPu
Sfl8/XuxH3rtHrkEKEyUZqzrGgYV7eJCshMK6it0GPvIjgpRRvc+MH1FGl/NGqtspiaFtAF9RjS6
wc1gK7vgVgMXUSHi69hOnT8+Et+eGLMloGbxrovo5dvpV+sN+2l78tx5stvfgp32LnNmEeSvwMj4
7bEo16u2m3HGVC3sPEo7u0wrZ5qBn3/904kEcd4iKQk1JDhsVxpezSh2InAQJFrpX5ciUEB+hayZ
p0TNmKZL1n0Ye6HIkkWnYP++ynKSYY6VeEDSONV4IY6oGKfGritl9/oxtsPdShk4hyEX8v8qg9kY
99OYv2R08aaKXPpZKpxQkQ5JID2U0+AA2cSmYeSpTXtbZPGpSqJn1QjsKTMcqemOei55VB93Zjif
FTxjo1Trdv04N3ab6KHg+rcT3tXv5jyNYZCh6hvcD6MzHe4wT+6UQMgEZp7mjIfkiExbFmQf28WK
lUzO6WhRBt4wHTKTGN5VspVX1gXWkIO9yYB7ZmurP/uTaA5SpAmcK5IHJTUpez4Aa7QGsVApN7ai
1gKr2dy//3Ddn1D0aRqAM4hFKEN1Ov9v/IJhXz7nu+ZUAZOzs6WL4k1eAsTR+FGEYHzd336G0lcy
LDl1kF6Z3yUr9LT6RMz7OrApibzrKn/dcgm/jtZY8jBnKe5TL08WaDQSVeSB/sWfo4nJsK5UmW8U
zAu4hEvWUBpB3wVYTjZIBBgB3c+Ooqbp5mnQAiao4RGiGJy3k0kRJlLGXurafUMfTUtkaCyp+xSb
VgLYD1g5oqHIavA+YRahcSdM3DA6eMNja6uMKE87/MG3WQnjvF5BEgvzlwRTsdZBS24HS1Du3FSz
1d/nvJ0+prLRdsj0jKp7lWvUhDS59kExtTdMybCTVP11/UCbxrsSyLmpUo3KIIKOgCfmaxgd8spy
SuQQ14Vs6oCl6Dqs1tAsfqUd7OhpH5honE8IpsW0D0Vbgpun+BDA5ydWEQ2LIgP3uCIPmeJF/VkV
bVaKRHBFmLRtZqXEgKtbRA+pcUOr74P2eP2aNvvy1uoYTNVXqmxoWH0OLBR65l37iwEH5g51+rcO
XLGdk9+KelDbLhWU5egJYbUEEFe/ywuA19UTimZN9X3yR69+GNCnvElckKne1DHgFiy/dy20fBsn
Se15LxoM2L7TD/lcvEoHZUxpBWsqqvuSOmX51HeCmLgtAu9Oixp4h/Gzyy1ey3MWwW8XSYvWa3bu
DPMsBdX++qcTieHtdkAqrgFQ323mlzDSbGl8q6dZYEabbzSqEEOnoLOjPPBAUUvjaClwpQxV8u/p
Lt2X96I9g01rRQWDylRGp9DkND0ZjJl2Jb7KmH5XI69aXq/fFbuLTw579fc5LVfzROv0HFpnym91
9dCVOTbRIqCu/7guZ9OXruRwkacgWRNhpAFlTVAaJJ0dgg1g9mc0T+bk/roo0ZWxf18ZbpPGcdaz
nUxD+6abez0WRewt/QKgmE5hq6qq893iCpRhZqDjzRBbs6uH5SVKgRWokofr59hEhVvL4fS4qJYW
fGlABi/ODAAFUyCeVdnpz2bfgc558XofQFG2bJM7I95dl711h2vRnDPSaF9rWQjMiyIenAz4V8so
5HxiqsWr3loG53Aw9pZERggHm5xZAokCvtMdjR2a7W4Bmur/diAuL6YNWsZjqiOW6548PuWjIFcQ
6ARhIygrpVv0aO56Ce3dvH4BXowthU7fC9KDzRr66sZ4uEXaUA24dlCI+cjoEkABLwHvKjzfhT8H
hzFJNU71k6BkKAmc3fuexZVvxRM1IItI9Sx7/1Y6Zi/vVM+6yI7mU9+6YEnXSx7zS++zjssY29ou
Q0nTVr8PL/q+cCxPhGXPNOPar+GcCRBz5HYyUXVt62+YH5cCb8Y047wL80s+vFxXnM234/rSOXdS
WiQKLQvpDHP0hRs95o58V3mDpwBivnACZxHOrQusj4efixVwvZUjvjPLohnnR5E6EqZfqm9g8cXI
F7pqov7MpkjdBAcbUPZU5D2/66+cA1VeGvGBR032W914JpKw1rJZS6IrIVywmYLMrNUeEA5RCWD1
yaWpgycjWnZtbIMT0u/PtR95oS+CIhcK5hQmb3JqxCkyAhjO4+AWd/U3VutMd8q98hWqiqUNnyZi
oq+tqLc+MKc7hV7lcqLi9Tj5+Y11xBTTyQRnRbpTD9qxfuqc2LceoqMInW6zW7SWy7zVyhvVGWkV
fXnX2fiBYQti0IDa7z8A77HgqOzxUN83HsEr852QZ18CJz3wGlc6Mqjg5YfAiJj7+2Sxqy/PhbIo
W6q8Twdkfr09PvQ3tRNjagKMbrvSehII21RlQ1ZMU2dPTf49HTR4HpAern5ObwCNPTaCid1NV//x
9/nmc6LqYR/H+Pvg3G6Mi1aeiGhffvPxQVcyOHNUM4VK2oJJF9bcpn4LpZFYaxsbBJnX/iXK/TfH
7dbyOMtczErr+7b4u+Og2FpnpzvzzFZX1D3Ya0TReNMuVsfj7FGaiGaUC7JOI8xc1ZIeO711zIja
pfJqlIUr0L7NTMPQTFnVDYOa73F1ZQ593VkdGWNmhkB1wHITLVDAnn2WatC3QBW8P/7lNj/kcZlN
LhdmFyv4esFFARJ8uVMruzilh/7MNnNAbCs4H9OGT9ZlygxUV9ZMjS/rzEs/jGatYMhDD50pK109
OUeYwEBXsdnXOpBud+rUAvn26T8KZqa4uthIHwFdZ8GhM96f9Ii6nweVibxH0TOI+YdrJ+Qc2jAH
gVSEQLs1ldnXSbU3MHwqS6Y9t6HAvDeHS+jqNjlfNS6NVs0FZLH+CgZLTnFua1/Q6QP9x3wGti5M
EGSNAD8MXaGj3HQuK+Fc4q3UIaroFRvZzGwNugo25Iv6Rpx34Lf34CjGXNwOjyuhnL5mc5xbqgTr
T4zG6wkGv5RsfMhkRMqB3FhJ42O41AbZp9sGk6tl2UmK9PsQQz51FDKogn1XaCIj2npgUxODZTLW
HQEEw7nAKApU9MDhZofezn81ZyywwAf2b/Vr5AIW+/vb4kDv9u6P8Mt1rd7+BB+COV8oSUMcBhpe
9qPk6eBYKzxLFEI2mwPrw3EOcAS6iF6gHAL/PnoKOGYKwH0bDxhRcPuz4iVeeGuI0srNuLi6UM5Y
y05WOkORgCwSj04QV2dJbgUjbRt+nQKhQlewkEOoyZMU17HSzrOlyW6ivlTmj3BCnkdAWZcl9vgH
ZcbfZHFXGGA1hzaVKrtWdVMUh4DejonIv20Ejt9kcFcWJpYqV6SVMShF7L+3zkqn2Ms+67WK4Es2
vs9vwjgf1wK/wogqXXaD5m6iNzIVnEb09zm/FvRxCnoQE7TsWgUQtc6RRFznG5bz2wk451W2S5sl
BiTEWAYc+uJYqICwBBHWdQMVHYRzV3Ix5VLUQcuqbh8o51ASRAD2/3PB5rdjcLWCZW5qAp4k4DkQ
7VDUuY82wHNbAn6WqsC8Q0m2FWE7b81CrGWaXP0g19KqsYJOBpw7gDHs5RTv2N7cLCwobqWWv0ni
/Kpm9pYZpIbsareDq/ntDuxhh/Bs4gXW7TB3dLj+sQQ6YXLeNEnHRFHiWHE7M7Z77Ys1fil1ET78
Rnrw25k4X7BUZROlKKC6oK28VBIq5FbrLemyg6vyr59HoHwm+/dVygNoJhoFzO0M9J6EF0U0SyL6
+5wXiONYJUODo4TFLkhulEnwPbaS09/uinMD05QlSRBRkJpNxIll4pddfqSS/FIU041UWqeq6M6Y
GnNo0O9Dbf5aNJgbvn6JIqXgHEVblFqvmg2LE70PLiGnzcAxJeQMEd0l5yjCNK1kME0obpgdDf1i
dQJHsVWQw10Sy1Blqlgy/7AgRiZhNQBjlAysmhVqFlSIEtcEoXcNampWqWHTU6JseCM1+k0sd66F
JqYSBtCRwe8wS/s3tZoYa2bbqj5Ox/nBmSSVgs1k2SXSW5nckOJmynYLijbXlWFTDLZKNAVZN8Vq
zO8WFS7xZBiZrLiS8WMMsDku+WnqF1MrkLPt+VaCuGsjbatJgzTL70kXGHUdBm1YeexLyWAJUAVj
8ZtKvhLHXV8/t9TSmgxhJER7wHzKRlQoK9Htber4hxQ+cFhRF85trClutZwMC5BxT9e/zqaurf4+
Fy7UoUlVC1iN7pR1B0ztumXUPSg09uM0OskVCjnj8qb20ut1sZuZ5EosFzYAFtiPEUkUFmv/Khaj
t1G+OMtKcDeWQJ+oJ0Nzr0vURCK5IJJFaWGOjQJvMYVuvWSHtIMBG8TR8umUljGgnfSDWpiHptB8
1Xira8zWzHV617XTHvBHlzzOHWPO9rLUOcqY3yrW+BiDvcpd5O62VsNzTetdG1pYubZss5nOdVTc
Lsays4bimCjxgZqLn42Go8TWX6qZnzBT6PZJerh+UIFe8hEM5DTY/47htDSU8uMyt+NUt0Ows/43
MVwgS6Oi6awFzlfp1NQGxbmbd825jtP9dTlbr1eAAFioLlINFT++q9zJC1miCOeRdz0QMNCL/Tac
I6fdmYkdgN1WB0lryCqtnkAw8xef8kSK1qxGZcs0+BZwbvRLMsUwjQQUPOZuOJP9tC98egPOsL+3
GpSf9JAAa2YO/+RyV6KZV1hlIdPUZuGS5oqL9V8nyDu/Apo0GQW5zlbvA8t2HyfkviGAL8x8wLsR
A8KDq770u79R6GXftBmFIr0TFQaFErnsJA+Dsc00OE11x8rVTWFLWCGKDyNwX4E4fkouRODgdHZX
1z4jF3+WBINSaNnhXUSsx6nXTroZ3ke69ox29r08MFpffD8lCd+Sfj6kZLTlsjmCIf1Gj8u7yvop
AWZgXko7K41HI2lsuTYbG4sVtpTML2RsDs0Q3qBycpjk/tQt5I4Scu5Gcovs5xKniY8mvx3MKAAU
gP0f0wgEJabpRE3yAp7yvZIEX8dU2fcadjJiotn5XD2FinBLnrnUa/fAhcdWimddkgPZlaDMDNFQ
cgwPEFDgmIcfFARjke1wwTEkXdslSyFj2uBrQh7y6tm0bqlxlI3nMXsVGCrz3P9+MpPHyq/kQJpB
nYN8SbEeOmXyMF5vK0y3em9sfqVxD7IlSjwkIY7UgmvBiC8NWC2v/4ytSIoSNFBjUQHBliWnZ3gH
DcmkA42KuYv/mxj5s6xtLYb7jOhWpmVuAnYorX7Ny2uLYNRKx0UVTdls1UmRsKHcQywZdIb8GESt
BrlVTPC7L50fHarvsNgd8RkUkHmOHrUb3UWTVEYfWPyG3VLVtWjOS3R4gpUKuFbf826GL0qxq4oV
5PpQHEO3/Ov6h3uPILz+rMVxXy42qz6yBobK2uaHOdEOeRmcAa93BMW1F9S5ExlIWLvcN5vkoQKe
X0Oq4zCUZ31aPIW2dljNTlDGztKPe2JV3xZ59CLaHKVgsKmS+FEQA8dRCMO6FenXv5tThb5vihJo
G/L72DP1Y488LHvJUw/xIdrLp/ZLIfSmIpGcXbe1phIMzclurR6D4oEumEIWOOzNF+zqWPysRW+a
mBlb8PwpSts8tjbqwg+By5DJ4zcMke8FX3+ju7LWc37qoiXYoS16k93i7DUYHl/O8jO9CY6FX+4K
3Cd9pveKp34JVScKneSnaJFtK0Ctz8usYRXs1aWRtcACChGYbuy2ey3BgXr9jNtfDVkMSu0EcA5c
nJfrcR4I0K5dgOeEQ+LogxPKIizPrQlH9sL7RwpntSXW+kfkm2xkLtgtPo3t/GtzCo8UjRWMVgJi
XXEMrOy2X1IfkV7gfpmRfjbiD+mcEWNF0irCFAeU58JW0ONoMcah+MDJtOPq/x+M/LeTcoanNoMU
mTqQtjrthWZPHX2sl5NeCqSIvhpnazo2kaUsslBFGSJXlSSv65ZLllbudeXYzMlW340nCSX1JBtZ
Bu3oj+R7vK8x42/e9Ynd+zraYPO+P02FID3YlqmoGHzE29JEaeV3nZfNMZ3lmbK3OigYn4xzeTHd
+TUAlO9u2IW+dmhERUShTM7Oal2myVIjAfo/uEgMWL2xsGIisNR+scsFgWXbk61OyT05G0sPNLmD
TsKTjV652IyvWda8yZF2zc6yfJEr2awzA/Pln3tlvmbtSwIpkEBuwjq28FZOe6lOZIdx/Yto1WBT
OVeCOJdimnVThQAzd9USnB/1q9ru/4RCCt38j8NwDmWRo6kYFTQCcuN10IltzjclJkqvqz+z1U9+
Q6HoB5qY8v3EOyyRINbNGVZWLsQZASpO1b0+vg4zXpf6iyaJoNI2vf1KHuc7Rpob2hAThJu820U0
ceZlFIQ0di/XjsQ5DhqSKYtYkLaCx0B+ZWWWarqUQFe+fnWbclRTNTUkibJKOPXW667R85KgBLDU
4N9N7YmWdp4+N1or8FGbl7aSxKl1X/VqWKeQhGos3hCL2+Mtcf0wm+VDnOWf03AaLdPUCs0QGLwN
nBLBqNSX0gGJu6fhLeEQ3ZaEj6TNkLWSyOl3mJtt1ilo1URP7TjYgQSfm/hae9uFouC8aa4rUVx0
DHSaz2kBUWO8HCMp9uK8P8aVeX/9Eje/EwCp8KQ2sZPPoyCpg6ah04UOYU0rB6Mjt1KjC0Rs1oOg
cf/I4AwoQOEwKIdeBohseZOCjtyuOls/0Oe72Zd24LeI7D1b0BeNhW9785VgzqzkogHkwATB+o6N
biyn3Mm+aO8jdoxsVGDE7K99MuIPaTy4sZapRRUYiMrZuTnkYH+uvOwGxN2H619s+1R438lYdVA1
bCf9HjGsPJ1NTNn8jcRW3PVYR2887ciGjWNfKG3TZaykcSrfKVkXaxWeWsWZxacEC85sTtN0F6ey
6zugL+2JK5oPFQnllD+d475sDCg/KcEwNO7z/gBUXXir6E/c1Op0nGpmBQABwfSOzvUIsBNg149p
KhjB2DTklQhOCUc6dUZtIe6aGnztfOiq0unjt+tKsS0EcLIAI5dlFF1/1wkNoCpGi51mt596Z5R+
TcXPlojG2kRCuOhBk6TC7AUbJpF2jNFH7w4KiA6vn2TTxeofJ+ECx9SHUhpMMUaSzQ67x6ZxmHv9
VzNg8noKnCI3Hv6bPN6agkgpFbQT3aJ4i5MLTS5q6BT0Tg5E3L2i6+MsKUrlJaxa5h8W+aTOUWRP
RQDmjUKAh7FtPB83yBlP1lWkjtnMj4opn6F9UKVLS58iSeCHtl+Pqy/F2U6darlGVBTxGML/eKzg
88oLG4zV75ad9rUA8jmjgwevATupI8I/Z3/+k7tFxDIU7I5hGo075ohx/NIwccw2O5Z9AHQ5vwXM
Ne2e0/a1VkV6udlaNlfyuOPKU0bCfAAsdOMOrnVE5dcL3PSYO509+2zwDfvjO0YFe10/mXv4dEwi
Ay4SC3pYe+COKXdGXNQMUz6sX0rphUSjjQGYfNjrmT83ktONorRqU08JoBeJaslE59s3WlPqZcEG
HsrGNndsyCr+GnU2YxynO+NSHkq8vGbhev6m4a/EcuahpFVHmwliZfBU9B6Tu9jWW9m53ZGAobO6
YLPjEdHmx/UL3oynRFEBvUOpCrxRzq1lOuAlohkOmo12L1jikXI7dRhsf3MsduWX6+K2bnctjfNv
RWFMVd0htMXxZJcRCCa1FxKLssfNWvBaDOfWZqPHwnHCUp8Uw5rFgfjLqduXl8CVD+Zj+To50V49
hSCyzC4ild0+IrpwOtWxVCpzEW8e1VabtA753mQ5WDM8xup0UZbo8fpNblkGwbofjANnwfr87zHP
NKSsnRcL7fwA2J25bL6AqfZmoe0+SEOn08snzWyAfzH51+VuHm8ll3ME6oTnpxrh2WGFrZ3Thz57
XmgtMPtNd7M+HXeJdIysohwwFRTOVm9jfOoyRcTtq/EAl3Cc40mzA01XbQsc85piuBMBDH9TAHJ9
cJrYsGxCQtmWq+U2HkXrXlsRZvXb+Ex3acd4SAz0Wcv2heavXXJvWbFdUFEVdPOFtxbEFZ3GKMu7
LC4xq4ap3Oqt/ckG2hHY7A4lEnkvBEBixsc727U8Lo3Cm25sKig1K+B5mjp482K6WByIbHUI/EIq
z6X+BBicn/kkXfJMxubscBsTY1815eG6lol+CueVlEFX1fa9XBN4WfCUlwIuZIEWW5wfstoOY2cy
jNRMd8nwIwE4tSSitRPJYP++qm3N1f+QdmU9ctvM9hcJkChqe9Xay/T07ItfBI9ja993/fp7NPmS
0XCU5o0TIIYBA10iWTwsFqvOyYqu7BHxlI2+j8sK91fRGWdeXc82gn/sSP3L0aH0YToBUxc3IU5j
FejOi67e5XpdnpPwFoaBHa2nY91U2P7dZNzWSn8P0i7n8trz5o1BGC3t0jzsljMifpbrexp/81tO
LRRvFAy8QD6BoHMFYW8QVJYvSw/CNP64PAqZY4PlnSCVUCoUN2JAWItUU4PXJ1/poAca4C1dCt2i
mfDCe2so4UFDKWDSQZxdM0Kra5+0inqkG09gmnILQwcJrPgTM59bZVx6ciVe1YHmBVPpdIlmpeng
yXq5q7XYISihGcGy6wP8jKT4niiIPvVkvpmoFnIwent8iiGq+kISQRlPGH2IDQtCg2xndzXoT3PC
mcBtN/j4fcYNGqkqK0GGG8jtAcQXZl+GpsC9cPGsMJ7QlkKWjAqep/O6t7q43/UVsvkq721k+8xA
QRDRVYLiDQbPZFUYyxiCHnYVQgsJT7WCIh2VsDIziVeq9g/HxoetZeFWuKPEfpkEA94NpHN+tTzt
63vVFu87SOrG6BNQf2svfZhbZnhlTgp0lL9H8INIU3eCMt4mSrq7vJe2F+nDBINwAREmv2yxXSd0
rk3GXaGeM4QFl43wlojx577JtYQuMKqRp6nvTVTZSfpTEtiXzWxvm4+xMG6tNlPeapmAsSTjo5xk
tp/zWsZ408X49ET8pFWWK0wO/s76XisxnqfLo9h8nNJA4/8/h36/Hq9WvR/KfGqBSzYSU+QbhR5I
dopO0yu911NLckTwwUTPl20uC/A1PPkwyYRDbVYP4kyRrZKK8KqX6VVUaeewbd02UQ7d0LmXzW0R
YRnrITLhkFKU4MRehjgderR7BYfSSR4WYafB5JUf8YbGwMNIxIDkvYzIK8hMVT/qQWSBIHbu36KR
cnB70ztQ9qDpuozuU7a1niZiFIVwDzsXkYo2jl2xD2IeI9t2AL+ywkxe21LVzycEP/G+uRbOKP9x
2jeQlUEtE0QhyHu7w7F+zE/Cw+VV29xeK7vMTFYp8vnSsovF+Symd2Vxd/n3ebO32F/5vZaLYqxQ
/D4dT0052Un+UAW8vCx39pavWFlRoR7sj0sBROOQA0rukHaW30IbcjtncC9JEDULnUo0E24RKd1E
wdX8Lf++sizGTZHJHV5EZjV1AwL61Sa7UeXKaaTupaWdJ/jSiRSyOw/JEUKrd9DptXwhfVArfdfN
471KZ6cRUXFMlTeqi7fBeBfNpTNIyq+ibbwgbmoz0FNHNBR0QEi9mSoT+jezw6g3N0Goe1UjWiO2
gqgg4xFNbh0X4Nyk6r4VtX1nBHY260jAgnyKZg9xYbSm1LfPioHK4dmfOPeEBSq/YM5qOphDATkT
v880XImWjuKlSG5YGGi58s2b+39lhjkUyrxXxlzEnkTveZ0/GsltJt1T8cZHnvmy/24+R4EgWlXE
ReWFvrveaoH7UEvIhBws8pazS62l/TyoTANcN8mevhTusIst6V7+g2N2e998mGVGGPpxXQoDzMZX
S+si/Oi9PQWyNvc6WC8bxHbc5OE2glMD5diaqCCNzZwYjT5LUV6iXriDysYhgwRrHVvKyfBaL7gX
OC8dm2u4MsYgHtWkzNdqKtl+G/+cC82VhAw3ZKU0fTEE+RwPJDaRbmWPQbpUycgsQVDH7umV1v2U
Ah6l2CYUrAwwUCem2qwNYE+zccX7TpMevIN4p4xi+daXo5ff8Y+VMQbxUqmYUQOAMoP31qUXzZV3
sW1ct2DvkazqD3Aw/eQVzG+OD7opCzOJDvIsJkwCA0uRxlOJFwn5Sh3dEWJL3SEfOQnlTbf4sMJe
A40+oXGLBL4thtC0G4mZkMic1euJ/uHzeHc5I2LJkbVaa3wwvIOKqX6ZRnvseruWdsXQ8EBkExZX
g2J8XW2qOjc6bKwJUq/ZnegY9/W+88p7cD8vxfHDfvRmp74lx9z6Dc0vFGH9vWxsmwNqotpAnBDd
jnF9jGrq+P5J8Z8GObu77JObG2xliPH/dhCokAUVAqV672d3lJfjWiDvy9my+n3G5f0wS/8K06vH
XFL+kNT4ICeVM1DJa4YJV1Gexst22L6yyRzvYy90LcgQJTvDE709PIHf1ZTfUKoXIBtvS470M3R4
C7YJ/SubzBkq04nkQ4F9NlZ7PNkE4rHkVRBtJ/xXNpjjZSpomgkBAqbCmSwd7QKopu+uIUEMEvfR
Gh0UeaL0IdxBm/XICzm3L9wr4wyQoHF11Ar/vZEvvJltZVdZoT2AEAL80h7eOHilo5xVxJP35yAt
laeun1ocptr98Gu2Myc9g4rC9XGUSk66Kz3eEv7DEFW8m4JFQf/CBqo2QSAIWrYEpJJbumBXcQRn
viPnRUJYHkwekm36DNoGVBUFTvif2Rvo+4gHIYQOYosLUeY/qZVsZTh9Lu/wTbxcWWF2A6FSOgsa
dkMVIZh/LNOfdPyjNX5dtkKWk/jLRl+ZYTaAoAwZbg3wD+kcXZPvyaEFY2IHZo0ZajOJk/1EKan7
zpZ3Um6IFzvGnidxvollq09g9kdJdLQxTTPSXGh+E7U3P5I4c7n5IK6tTDC7wMB/E0rssM1d3+s8
yZaPaL84h26Oks7AIq6C1mMDrxfiMT+FnDh9i8HEWFmXmS0xTarRSz0cVDwUd5kz78o3DbS0rm/i
xD2nJ9Xxubx/XKNMfKkJQxIEGYa8BC3N3fIk/k6DaCfW0nCXvdLn6vmyM3FcVmZO3nLswtII4UtZ
N4PT4lh3T0P8OCbeZTOc/SczwaVRDaiwHmFGVdHGSKZ7Tc6hVjfxduCmHQTnqONC9hPZls9IppVj
gjwy7FBfN0XVPxKau4Oq2r8xnA8zrHcYTZdMGUHMEAzfm/CHkt4H89tlE5sh0coE4wuzrvhTj8Yk
VNu10Jk20Kq2pMF42M+ZMHb9BVpHwVAgKCHNG+7VIK79IUVPl4ey6WOroTCLL5AyqPWlgzVX69Cc
hO5bXXXP4O7e6yOvSnETmFa2mCCrqRBg5QVSu6N0N1UnbrMd7/eZg2ScfKkp0IJno2/GDPvvhHDW
nTdZy7+v7tNaE+EJQ4EHywFkFP0AjVTPUqza/sQTf9+MF1dTxRwjEKP433tiFe/C8DquJSsf74z2
To1f9Uy1LjvBNp6vzDFHhh/7kLcckZNQU7t4gtjKrt4ZaDECPeWdvkfCwAHl7zm7n2wI63k8QN+c
VlxVlm5m/PneHb+aVgQiolIF6HKq4+9j+6uqBjPEI9Co/07rsrYyxAxzSARFnHVEpzrxpvh6KkCp
88flqdzcsysTDMjRomiMaklDFBJ4A/TXZHquRN5tfTux82GFbYtROr83ghohMDIs5+HgeyVU7ZCQ
f42fG3tJuIbf4p+8xPVmA8dq+igLe42aKnWJK2eS7LXwmCdXIT0Po9c2EBs9SOVdxpNZ4HgGZU7A
RI2lshSAgKW2C5vWKehdG5xV/7f6jNZDY2Cwi4IkqHwMrXF8T3yij7GL623mgbfRgX5pZwtg2zYv
u8pmb+faKIOHcdnEsyygvWPRJZxfQL50nT8kO/2gIaqCcLc7vMq3+dNsCb9QOu7OT/VBfcu5jJib
sLlyJgY2xaqahKhH1iIuX0UpMLkv8Ns3ipUFBjfBFyOPbYlljMEwRaAmX1jls/beapS5zdtvaG5B
x+BvPGFfq1sUZdWVgT0Yp69pep+Dz/DyynE2OWVwpE0nvdJGjId2rdkremxmwGkZLDWX7WyeAquB
MGBiZGI2FxVWBrVfV7Vag/9QdzQIJKiJmYeSo8gBJ7be9gVUdS1dDCIYmT+fcH6n+7O+8Eq0oZPG
DwKP0mV7Q+uolZMRQ4DE7PPvy1IZDjNStTY1ipMwF48GgF6f6Q40opxF2q6VMT5sMdtrBFFLUYvD
ErH3drtHs+6hPI5o1VXd0uPpAm27xIcxZuIkMDlIDUpb7aKIzVztrIbcRLzKguXU/3K5XI2I2Ueo
K6ryKcEdRPAncGLKZlcGllYGZhu/CcLusvNtBwUra0wMImfdMDTt+41Hfin/WBiks8PyMNUg3TFF
ZuUKNw1I1lO0Y0wmr4lvyxP1pV8XiYGFhpPxfZT/I1acsYmNojJD+VZKf2cXryywtX3yPHWjXCJc
FOvB1UfdK1T1GPrCb1AG6niQQBWbqONpgnF5otVSiwvc0ud2jOhNknG27GaGaG2A8fOkAlGkKMHP
G6fck8PCuR2eyY14X1xBRdEGyXZhX3aNzbVZDYlx9lkTsq5okLGhcuROPbkaCU8cZHP3rkfF+Hqb
D6XRLDpySxH6hEq32NZvQBN7ne6GncF5z+ENiHF1Q5r7iYxYIzF+1jvdTLPkd9BIlwB5+AOisOxT
vJoJIMGUYaJ2lTNujQ6NTbAyWPl1a4k7hbNCW0ixtkY+4+ySN5d6WsPpOujf3Xb0Hq//8YST47eI
etamGP/OIiWiEFlfmrRGN/4DCTbPcIxv0jWyXvv6FJ94tSGbcSjIliSJSpDP+8KyXoh9gK6p5elj
D1j3BGd5N6pB9sHDoM2kz8oSy7c+VpU2FyGm8U+u3NTOPPUGatXmkgoNbA05Ll5J+dYJuTbJBNld
R+OoNlCk1gbfRXJMo+eQeKr+enkHbx1XayuMf0hSVgtGjuNqKPwXQgQzKkTcmYWZ06HDnUHGOxQt
bqfMHwAV3jCZKS6UIL9DO65qj1apmkWPB+Ha4vevblKqIXmN1jmJgLGQffvWonjQinopbtBSs25F
bww05H57YhmxdIoVYT/Jiktw56U1efTj9hAQ0KV0KYRNNagE08FNBv0AacvTMOW/ylxFEU2/H3Dw
9bXxQ8lkM5BUxRQH5D/l/jT4kZXkodsGjwkFd9qkmjQWSlBL4uqugxJ9VFMzGPo9Wgk4J/U/TPLH
WJl4VCmlvFMGFI/XQEq887uCk9qhmyLaWS6DamDyVW22AZrgMVUFTbYM8sTPEKPnvlZIcoX9jmcC
8O46oZ0+g5fBhZ7Fnlf4vLkr5PczFB1QX2jm9dQfNdJNKEWW52u091rCKJ/0odv5eGW6vDU2L9f6
ytZyWKzSERWqniM5b/7c9OqStLdAdAY5SSR6m31/SqEmKGDvXza7uSNlRVeWGEH8wjluBFXQRwWm
s+yvAx9lP8lxynhj27pQoBLsbyPMttdJYQySgN3YtN3PRAy8aKbfIpruIjHG0/hsSpXCm85lh7NB
qy4v/UbQQAAHChPIjXkwyr2cozCjhrYctRoTJ3mw0+0Gd2sxcvgVNtvO8rdF9hk+FkhRlHkJVk80
yg0PodFbBA1rGi9rsBk1fIyMfYIniY98doKRzelDojgBj21ocxwUKpJ4TtEXbcbPjigOArjDaAbs
zG501SynH1l3K9Y8RlyeGQY9qj6d4klF37O/1AYOkmhNdN4pQXubtSPnRsuzxTiDEPdUN3qcbjTT
LLWaXuMgfB4b7dog7cwLuZaj8ovnfcwfy08a6y1UvkOsTwoRM2rJO3+fWINrHOoTj6lpOyahKhAf
daQKDp7PaxXOPngMBEDwQm6yXJUCb2nlyz1eTLKJExQUPxJqWSiypZ8NVfMYBhpYoO1J8ozioCSH
XOJwC/NMMACo16i4UFvEV7Pyo5e+U+O7EP64jHYohd9cnI9xMBNWq6Q1WlCpgQ7+taeVCSpZJ4e2
FOjBzViLvChQvcgPLLTW2CBhvQ8QjJmC0jq+mD/lCjGHobRmqUNda6gf5L53SDaZapjdCHlsqfKL
H1ZPgh9a0AQ1syE/dNIEiOuvuulkhKqjVngyhA6QKugeUn/nBN1kg9SiSSg0MyU0Wzm2NSNzEhGF
+4NvVspgh6BuIjoafZXclOvM1Ul/oknnalNrpulZjmOLlLMjStFZ6VsrjhtHjcanMK0UtJjmXhkV
x1Tr9rEBz0jbq7TtbU2eQFiWmn5cmKJ/K+mVp3WGk4EYNfHnQ9ZkipUY/mjmqYEq1/jX1FTuOJ40
STeL/LYYh1PSkBgtIK2pVQK64+7mWTtoEHDtg9KRhPyoFq+NAB5JRU7sJsr2lay+9nNilW2Iyfse
ofNkQCwmYQYyrf/ZE1DLpUUO4Zgmt3D4e3nRHUgpmFDUvi6F0FMq9FChyK0y6HnyFXMhLpJaQbWa
fH6p9QRfQ1pHTQdosjWy19ft6HbNBBoRWkQQXwxdHSVtVlWiKbzUrJZkdqH9TEXNi2Pc9pNePQPm
LGQmQYRAv9Equ5KSITWVqgcFZd5fh0mKj4g6sxirwBb18mFGZ4qgd54+NVdZGHpJo1/pwnAngvqq
VlvIfs21hTYTxQxitTDjptsb2rjv2zYyg161qZ4cRPItmYRjCm1wSenO2qRedw3U9IJSedB0H809
8c4QHkcqvWS1YlLUUyo/Zqxd0hZmUBfnWfUfcDWB0F9xR6ChRke0MASVbKpjdz8rwUPRDSYOFDcD
lwreKN/8Ht9CoZxjiJpDAunY90jmQOgkzDqPRIE9gRaSDhAoIoGpdsoRTMjOEKVHtczcWE2/Rbpg
yYnk6aBa7PLpytfnR1majtS/1UfJWpglUVrxDc8rL6M06OY4yIdYCa2+1s55Mh4maDFEaftrpO2V
Nn9XM92bdOWgUjQFNxAp19L7Ep4oiOmtUjdOEXV70KvsqvhV0pJjXMVmbURekhduW4tWV4E+tBR+
gUV1JwjpKUmp08/6vZQWTqoZDk2Jq43gmlLIfF9lwamqwMUmZ9bUNTtdoPtGI2Y35m4m+2bpJy+i
+p1S2Ymm0NSIaGl1aQVtZBVpdiPO0Kgttb2sQL/EQPSZhke5IaY2P9cE65QaV+WIHY/PnEEDFbUQ
hQ5QijrluznL7S7M8DzDu3ZvR+IrdF5QbxU7RkGGyHEYUXvxMkE3Ewwi59IddyX0yAeUfUiP/MpX
HlozUYIhtnVfEkQJ5XSsUUPclzeVxOuy3kRrCOfKGriZCK5Tn8dVRjIoAVRw44rYD2Nz34/7IXvt
aufysbB9qVjZYQJUUMGFYtPDznCrmL4ng8mmPRrfl0789Cfvqr05cytjzFEqjjOtkhKLlaBcrH6W
xNyEWhwnCuEZYQ5TopVRrdBEsnVpX85vvhyYtFL/o5HlI1ZuV01ZVyrwfjunoVkQNxqfi4CTI+MN
hHHtkeRaMKkgjNPAymNmUeIodXjX1/2vyz7As8P4c5wmXeiPiN7JEgkkDxLIZOLx9rKRf3A0cIPJ
Oi4muCt8njEI3M3hkHdYlhOSi6by3EMDVjrU1+LO2HNfTjcj0YWu9k9rbE1K1qtloujYoz1e9rRd
6pbP822Hh4jE7Qfr8tC258+AajOSjRgYM38aKNWkAUwvdic8qw2y9f11w5OZ24aDDxvMlSFttamX
BaSPlPJk+I/5kIP65C2rMs6lmGeHWaVYjNW+X8gsm4hAFWSJLKpGPuSFfuiNjhP2bhpTZZkqOlol
VJZUmISy30oicgwTQivii1YujLdRml8npORcgzbXaGVq+ZTVftWUcG7iriP2OIOnuMEruhp6Mc15
TwO8ITG+EIzKIKKQC2fDj6UrIkeNXvfaH6PYpuaAWo75FOLdHjQrHDxafvfLzWs1PsY/VIBFV5IB
WDGFNgryTTlR9qmGmmMj+CaHvnvZ5XnmGDcRA5pUIB8ldoEYBOl7vX2r08qiJLGVMPrX+wtUO8hk
gJIMJyEedT6vnaJizWqkpe1i+B74qJky9rL+dHlAG90sn40w522EhMCkBblsD7hOCibId7wfyHI7
hMtN+9VFPltiTly5y4zGEGEp6hInLm4bBeK4/r0wcBD3q8t/tsMctj4Vw3yYMhmFMa+0eqT0Lu/P
l2fta3brswnmqEUzPEGFL4ZSUrA82Kl+XaLWXQvcaojNkSdbvD1xyGxBewfCl2z+M6iGiEAOTLYl
AidoB3ts3FS/72jNAcHlsz9vpmVYH4aWD1mBRb7o16pFAentMDDH+kbloflG8uKzBQYmRH/2gzTq
qG2E82xGeQiy0emtNfDCHAo4HrXs1yDFu1RU7tKseby8al8372fjDFYUZZ3WEwi27LK67fwruQMF
ierl+a9Q5naqLkBwaSoZoBD0GYIqCqZyKW2nP3PQF+ZufzSQ2V0ExMcaDzu4dx6Fq9zj8d9ub4C/
l5HNSibtSAq8aFFbkOVDsbRwTYbkxVPI2QUboc2nCWXTkn7YDCQLK2AHuiOCXXKoj6mpoSFCNHOL
xxHyD0j1MSwGP6RR0Enkw1rj6IjXwZp4k728s1h5IO657Cq8KWQwpFd7BYSJsCVFVy16ZzRPKd3L
Jnh7wWBApKNyjsdT2JihlDP5LlJR8vjcRa7cOksSIJJbqw85jWPSNnR9zOIy8tUezzAytRJhtXeD
nYQMOZ7JzHmnXdeBmb00EO+djmJgktO0mzn1CRv1A5/9hcEXqdPiRDbeV3BwVCt1cWRfL4+c3VVt
Jnb4aOwuz/HmMsqSTlQQyEpoQfo8WDHuRZIRndpV7bbyja/CTC1xjultx1xZYRYS+lfRnNaEwjF9
T9mFLpJZPSr1c6f0at4rxyZGr4wx60cmpYlyCSDWi1cp2IXyPLAvT9rmcbOywKySPBBDNSIRMuZi
ZelV/pZM4jkwkPmrtXl/2da2S6yMMQdCpxTI04/yciDUx8rHvbKNPFLjGI0FaNbLYpCaXVBdCxW5
UrrA8dP8l1El1xotbqs24jwi8/yFOSGqdNRb3yhlO5yPg3wtBaey4xE4baPmasjM0TBnc6okQr+g
pojMDfhfbTAP2mCbdaZd8a+vGthyH8bYl4lJ8cs+ryLZ1rtHme4GPbGE8i7RHjjruAkrKztMGNkl
bdPP6G0ErMQ34b63Rad0pbfsJ1JvNjK+VnuXX4Nf7DgKHKjmzScrvtminSAHx/wi674wEsdnJUB/
r3z4s1Gi50VjHB9RGUzpDaXomgw+MmeZ5Y/dMU0Tp5Mjzi7kDmsBghVQIwyrZ8mHneoXmqShVAQu
9goMwehG/H8IRyy/9iVeWa0fAytpIlczpAggvyGgAliZ3Uz49+0yn12RwRUhJjXxhQSVVfVZoKdA
+K4RXtzFGwYDJ5CtUVsFeW9b0x6H0Yrbt//o5wxChFGXVngkoSiAkM5IU1+DYmIn3UHAq7EXNdtl
hSS8NM+8Pg2e2zGo0dToXgQlKw6Z2rdbKfP8qLGAjs7lAXImkJWd0fUexTwqjhe1oVY8o9pE6e4u
m+CcL6zUDA1qoYoqHRJRKBjpH3B6Wn5jUbya/Dc75PMGqnSpKJIZdw0UW2qIxIf8iubQuZBTjiHe
VmVrjYN0WqjlYKlx3usOrAJl/BYF22nhoj/f56zRstQX9qrGIIPiI27sSIdXHwTdjfeXMirv/Zfn
CgwkZHM7CShEku1RoI9aW9+XqcbBbo5TawwkyCXG3QcwIRvnUXgVpMNQvFz2gu0w+wPZWEpTScXi
JA1mq6Z3BMJ1eHcU8DQFpq9acHRtNkNyqyecHATXJVicKA1pqjuM7C+XCF00710RFyQhLo8lnyyu
fMkjGHDQaI4UmIYxThDrdHI7PFMIbNr9vX5T2YMtO8UeLas7H81VqYOr2fOwG18vzzNnKdka56yo
fUEG25StRVd67wjRrgx3l01s3t8/VpItbCWFUBr64veV39m9vJuhVNUetcQ3QSJ62RTH91nud6i+
icE4trJNckdpH2nC88olHrqwYjoTRUhqoeXphLEQyERhi+18t9gTs1yElP8jPLG0pEKUDU2EB234
YvMEQnGP7DsoTcqO+P+hx1m+/NLIGNgAg3GkNM2fno9sAHr7yuPkLllgID6E63hPHstOumSPwZBa
katBW0aHcolEf1UgdTV3P+P5hIPL59K38dycCTCSsqu7OMS6LXc946y5lYf2Le2xcasr8Gl7IIX3
eJ1+nANTZ7AETJmT3kcYYVJdxeSpiJ46aTSzkleexXN6BkVAxKMLfgo7EPnThdtMf7i8qbbnTlfR
6WFousrW5+W+b6Qkxl3EkJ4UsIG33/WJs285JtjUl+/n4hgLSJn7wlUvvjXKXcMbxT9A+9/DYLNe
ZKA4f/uSolR7tBeqkwyqXY1N3MIFtHPub7wBMUGMIpXGHA9YE6M893NqltEubznQvb3uHwNisCjK
hDKPQP1vj8O1n78G5Pvldd/o71ki/w8DywesrjKdiP4KMOksN97yStgtMVL78qeei/YoZ7jW4Hza
5ZDbpUcNFF6cc4M3vmWOV+ZrUZrztsNNSoq/hc21MHIAlrdGDALp0hDPCeRDbaU6lcIiq33Vif++
h+jzHDLAIwLBM5ng9iRARg2cAGY0PxPKy3tuNFB+NsNgDV7C675d3hoGC3lrpOhGk7y25mzNznu1
9d1l1+BNHQM5YDwPMpCyy7aoHQMB3FX7Pvjjv5jQWFobMB23zZDUeA6qZ/BITTH0y6FMGpc85qXL
bqaxan6pLGZqmTeYuuIPvOX2BsfNyHbM8Nc2QrvaZz9uGzGo8gQGUGga3C1Ud1ANstKjAgWCBuRA
Ga4c70SOiCNA1jM8847aDUKktXdoIoMUfkJJNs+Yy6VLZTosta6g7LleKAzjFE6yKJN0EO2IbASZ
nF3McU1NZFAEjb1ikkgYfgspi2CXOf6ePjT2QvRHjobNQ17CW08GNtLQr8JxRLZ6kTLukScPrdQe
TVzsLGXn2+WR3hun2SncyFVu0HHsBLZiy5yc+bLfvkY3H2vOYAtK6YZqCjFoKDOYpH2Eb8m+21Hw
LGaGpeb7y5uFZ45BmYxkmlhNWOBIomYRHWpxbwSD2U/niThjx7slXd7+msigTV+rFAHB4tFXgouK
WNQNBI7mzIfEqp3JLmyIb9mXR7gdTH1MKIM4GskSKREQ2YuoOkRZnqi3pq/vZp7kC8d73q+lq0Nn
CrJu1AzMpKYGZ0FpbvKel0nenD0K4m8qatLCqfEZD6ayGttawbmdhfegKTPFzIpiiTNfy3x8ccCV
EWaJZCFqajldbkJgoPlINvx7BhogC0WTHZS2FBQ8MJstr6O0lCiCKhS6asbrUJ3CkVejsnlLXtlg
9lI6Zn6VE+SoNaW9D1AbUjWjJyilU6LyO+nyGx2lwNn8c1R7O60jO20pJ5rbnsyPUTIrBtojRe5G
RCLUW6hPEi/Zq27tcaGSZ4dZNIgBFLEQIsXWu0tKvIC0XOsETvlmWBV6YRa6aS3GGx/1+EyK289h
q2lmdlhVq1OWGgjzB6tzZDdzxt3CjgrGLJvH57L9fPRhiy13I4GalFH6/qJY7pcXRbU0UTov7sHw
a9ZW/og6f3ClXoaQza29Mrqc06ut7YfDEA8SVlEHcbyAoHyaeSm+7cNuZYM56ye1LCpjxsCEY2vX
e3kX2niMclTzzwOHVzKwfalZ2WNO9gzk8V0IFlbcayU3tNB+f98edNM369uB+yjFcc93kYvVBCa0
LuO5xi1tYbVqvAj8x9Tls1ptp/5Wg2JARcoz1Zd7XNbFw7LddPtPWbH4EHqXPWLzUFkZYpBlGkpl
jpYbRkf2tdqhjeNeQd/1yHsE4E0cgx+RX8RpTLG1psPiE+2uc5s94dKBcSeOwQ+qzHkSotwCoF/u
Szfz2kOF7FRk/9bVbDVxDFakbYsC0jRX7ER15fGuCV8vL8z2Efk34LL0Rb0RBv4Akk277w/icMjT
ncaroOOZYNCgxvksByAhsaXA85uznHuz/K+LOD8djiw5Ua+AhqVAEaQdJIcAtI75q6Y5/22imP2f
DKUc9RQmMgiVFM+K7pCGMwoObNLl31e7vofUk991MCGMqVPrrWwZqS5zLkn/AGRgL1361tBEwAwk
R8N5HgjYiuG+3M97NNJbraneKwdihg5PeO4fYPrDGjumQVDDUYc1ObnS6SnvvX6GTho2JsjLjH1Z
vJR9BGnSm07vbdl/+p1F+7DO4FsyTGUS5gaKJ6SnunOK8lb3Oci2jTgfJhhkU8SspEGVKXY/3czN
LhISiwY/6gKlc/WVmJ3a/PHymLhTymKc2tSKIeMkEtEHv6dIVyt39KH4MaMlWnaEvfY7KcNF4fV/
DsNgnTj2vWoEDSoXhFOdgQEmPOkzj0dtGyQ+jDA414WtDuJLAHcyIwOuOwujWlD91h7+y4jOZjqi
WRljNYY7QILX0ofAQkrClsJ+d3mFtg+7DzMM4IVlprbGrGDCqlNb7ENZA+OAiOpXYl82tNHjtODe
hyUmCArUFIr1ubLcwOer6RSDaUC5Vr4t7Qy1p+zRomWjVO2y0W2U+rDJ4Ecr9BXyu0Apkh77bI/L
4n80wEDGUOS+JApUtn2SOJLeusjpcDbt5hgU6BNohop7IdtykgCQ8llY6njTXdLvZV5Py7IlvtwJ
P36fjbqVYEAPYoLwAAXdriZYOrrlOuNMs5Oen4Pxd1BuZY3xtyTvMhoEwNhIcYNhPycHrpDWdmJr
ZYPxtJDQaihbXA2XJ/URpLS3JeTurZuF1qI4U7yhLgmeFAzDx4KXVVsA7dJsMh6XycKYR3WoQBHh
th9uZrzONq9i+Vrqwm9tqNUwGd9DO3kfSSKmUrlXvdpdlGhB852DI0W6JYU5IMbj801ssA9iG6+s
MscUOnGJEqcjcClNjkWQ3JKye5Ia5JXKZN6TQN5nJLovRBnEs+gnQw+wScPejkYcmVN/k/oxNUsR
pISttKPq6CVzfjcG/V7tZsQqMWTMpcd29m0tUzmux9lIMnP6jeAAUQU1wNIMvh2joTMzAg5ob19h
V7PDnHeQ8ihQBIFEUfrS2iDVsvA3WxXM0pl+NPvyNuLemnkOx5x4GdrWwS1LqT3jrTRJnkj4w/ch
eBNE6A1/+Q04XY2OOfjQS63LNFw8zjd74aWOeHC6/bj0YYEN8X0I0vhtuNT3gC5bMHMwhbcu1I7v
5p18nZrNlYR7LAFXqb4T9r9VYLwyzmCTT33SBCiZstPxaJT3FHa6/X+aQTb4r+ek6NDjhBCzgc79
cxz8uvz7m6HJaggM/ED4sSxmCILZQrPT0NYsTQ95w+sUWH7kAsaxsX+SpUrrNwS5+5fu/0i7rt26
kWX7RQSYyX5l3EFbWZbkF8JyYM6ZX39Xa+4Z0W0O+xwNMPDLAKpdzarq6gpruYZHweqrg2oBndvR
z3xMJp5OTMTpy0QswUiEdEtwAZEQFW428KqJPJWY2CCb0Yx5PAl5qj+6HbY7Iqd401z1vYsZOlij
3/9Om5n46jsxcQKIj0U/TJDXD1di9zqXP+P8bWxcIw+tMbspKx4VJ+9S/AN8tBhD7EDQjwY4HdFN
XXJNbJBtoY6IJxVqQ5rd/STOcguuUd5NRU9vz2CYuDEGajWFDWS37uyOKBNJh+G5O9TfwRF8i+an
o4yW9sgjiNiOjJQXHqu64O5hzljuzLgrOmTQjfDVjB4qIC7kwvdpeuq507Dbixh4yfxHFhOF50Ws
AgBfIm6dqiuQpD92N4ArSqzwMt+QCyU2SNzm53ABNjUP7HjbPT5EM4cr6UDHBhQFpiTMBxLfLOLF
KL19a90XgXQa33f12JebapS7EOOqpoBFq9tavNVV/9+JYGJvkfeNYAgtrkslvKry4lSOupVGn9oJ
+Ps7Ebbrag4jgB9GtKgl+UrCDHao/Uji7/uqbCfU//kgQCf//bS6fsraqWlol4/yzR270nSX7qsa
nQFsImBrZV8c7+MwaWBQ61OgLzUSgMGPBAEr9sAjEHgQFdvJ04dSTBA2x6goFbrfZKYHZbqKDV4E
pkn5nzHiQwATgWczniUCNKT3m1+1czc8BV6OIgEehh6vxMvThgkNRpvLeF2PCA2TbA3xi9Fz1NmO
eB/aMPEgD5SgVGXYWdFI1tyrVjf2XwzAPs8jb4SJ9/0Z/08mMynLBbqI5a9AbFGUAMYuj7qCow/b
ACVGHbZ9ByNLq2+90VhKl1tZ6pdFeNi3Zs6Xee9HrULNqFRkFEbUViTsR2Psb+KszHFO673iuPr7
YJIcugqNOyfu3qp+RNXyoQm5M+T7Vw95L4utpIh5kC3DQKV8Mf3xOr8LjtVZfiRu52b3xVdMFR0i
jO5OnPmC7XrpR3h7f56s5IZKUgEDB3Jbd8LSzvtOnksuqod5Bk86/rtPxYSEqC9kQEHpCNn6D3l8
qHnIIe9Ymzsh4R1xcaVNIRUgzdChDdYzPAwK+3RuQzsMh+lE8SkzX/RkDBXwnvDbPU9dl4B3aJoa
SvG/B/AMCBlNKzQA8a87bK2Zi5OI6jFrletBavwxjZCykOJIBCxAtaKThrxbatPbVj+ACekqnpCd
RifA41S3Ol120eMGvJV0LcPn9j/idndoJYv5inWbylMnoVdf6Kq3xIPVF7krmPlDJ3dOC6BwAdsv
ZlF/KUze3PSmL65EMyEfHLnpDEIKzRHISZYueec3yt2+eryTZAJ9ZRAi6y1EDMYxr69mAC+0+nfA
EnEu4W1bXenCBPxEoLCmGR52rZvc6nbsGuB6yv1aAJ2xaSUghFVusb2W3PGabpuhZiWYCf/5mJp5
DkQ1JwaylTzfETwdEjTOAZPQ9Jmzf5ycL8Y+z7sBC3MLUWQH40oFNu7D2EmHmHeWm3fAh0oqkwui
Y7BowDnB+MiRgKQSw3CpXRNrdq7L18QFgLLO2y7aTNlWEmlysoo04lwt4Zgjh5Ybw2rHO3F6GsLX
UXtrzYNcc3eMeeLYAKMkqWAk2I+V75or2ZUO8WV4bs6JYXWn5Fq2Etd4HV6Ty4wJ9P0PuIFSi/Ld
SlMmtOjjMsQBqnQYJsFIqFujHxMc/Z/LiW6simfy6HzuUlqJZCLMkg2y2hLUdDSL1nQiO8REGNDY
jnQijAcswLMdJqaQKQC3vbBgTwxkrVJfnAItdThnuJmqrhRigkqjL82c6bgfNGtwKGxnfBLQl5w9
E9ODvFfsdgttJY2JLPIktFEU4PjMCx3RlMBHkfuprQHWpb7h07psP2VX8piAklQxQBAVRLL6Fy0U
aGfs9d93b4Y7AHZes+lzXXKny3jgTa7TP/zHdf8hmEVNFyYzkBHJEFyy1pqCH2p8mefJIuqRqKdY
DUHizfMGjiNqTKSRjUFNFw1fknYKUlDnaOfEEVz5qN6qTg895YN+P5+TJ+mVY0PUxfeUZSKOpghB
kGa4dlNVc9uiep0X9UYti0NZqOdsIjdxGnwVs+XYqaEfmcGXXlDPkj4d9n8H535kMRXAa6UIAJHC
OyXWjo0ZO/Nc+XmmIuvh9Su2Ower78uGHh1LdC11GzBP3eVnWgsCO/CJLhAUnv6KAVgLPM4e1iIO
6VH2pNP7fh1/g4oTIjQmHg1VbUa9ijJvBTY2OtF2lu6xY+cMbn+cLgV4ykp3/5Q516bGBCWjmpeG
yCVgATKvnU4ReP+E476I7c7D6nSZoFSM/agBG4wmIIEP+NqbyBFfAcWJM5Ut+RmsmvcciTznYQKT
QkZs6xE0V8XKro65C/RI9TicAdF/Ihhen0AzmzqZP2BHcubI5olmYlSLRoQqTWi7LlFgx+OVjsqa
AkYgabaC5o4IHHG8w2WBF7Dh3PZjA3n0ChtBz2oCEno6Ufre6Jw6oHTgRCaOX7LAmS1ASPIYy++O
vEzHrH8JFMrVHVhizQlEHNNk8RZ6ve7VQoFmUn1pylOZeQYPF5p7eky6ow8FVjAnGErjBH7niHZ4
jk/yYwbT1D3KvcotOHNcXGdCTdaqYiPQGSulfVn0m36+b6XbMnmOxB8KWhTlAQmJZaJpkfld90bq
zyCPfPgiCwmIglw8BBkOVRVvTIJqyfCEkS973/94JsIElb5R2k4bqfs1P9rgPimvp84jEQ/ClfO+
0Jm4Uqb6HI8mdbWA2ICdsjozck25/a70Fahoiphj+dvrz6vDY8JKVwDJVSAQ2NuTd+lPqj8DXsg8
UWgVs7K+h3Q7ha68ylbzVJxCT/D2D5anMRNcolErKyxoYoNufo6b3qrH80gOTX01qpwq4fZMjE50
GQw/siqyW0Y4xoGoBnKtwRu/YCMFvNnlz+BxQHJcuCBjdJOvvPci/fV/Jh4fIpnEo8jipgN7vOpU
4F4kB22+qOEPQztqkmEJKhpDE29c6h/qKR8iGf8fIlMg4UDhSG7ojiXddJJv6ZQwFgSP+99u2/E/
RDGOL49pHbcjiqFDe2zLpzzghEve32dyB70asS6qouaVkNSqw1/VzFsN3K7hrWyC8euh7o12QlXq
vYYnPZY/iVs76guGt20AXuScJYbNKGLoKlFMSRQNhXHv3KxGENANWKNoNcuISydvT0V1n828Ofvt
CslKEuPXiiEQtHiw4NK65Ht1C2wfL/VRRgZ+PiBFExev4XPh1+dPdS5Wchl3LuoBe9Aj3k8kGrxI
r661cvY/YXUfItiyyFxkaRIGqDIlQg8ulNlSAl5RZPOeXolgXipJK2VTCphwrAeNdq1J1hQ3lqo8
/TtFmODQpmiNqSHOChTS17kqAcOWN/W+6UErRZhgkEsiyCJTOoWj344a8N05E6Acg2aHEyQJTV9R
Q7ARk4e2+aFnraOlvjFyPjnvezCBoBZlAN7Hiea0ZubIymhJIuYXyWfCzeqwmFigYSOmA1UVEglD
dLuS2L0Zu/ufnKcIEwAqs43SToaIyHyKejeXW4uEP/dl8L4J4/qJBobtGEvl2EknVmn+iqXjUv4Q
VM3al7M95LA6L8bXh1FVJrHHWAXdRZkvKDRhNmU5VM/lC33ND5fYMY6Nj3Wp2Zc4zReOYbPli042
0iydFroxDMzFH0b8Y185ziGytYqwWqYmiunIyGjYIHtzDXG207z0hj7lDPfzRDFhoJNNoPPR77U0
mOLTruWeWGJ4lZRP+ypt15o+vhdbfgg6YwiXCIJkn1xR3FE6IS4ldngRj9lziu6veDCO8n30k7cj
tT1pthJNP+e65AsqixpsgH9NmkVXFOOu9YcDzTKbZ+OSfFO91Ikd8VCfQ6fnGOrm+5X2HgCdgfEM
kTrlSjjKLqUhdojmmPm3MnCbCODrKG+i/AiQLuUTBOYo+q7EMWGkFNNuXlJcvRV5iyPDDuT7hH/B
08j9R2a5ksJEkplCNacSSstlZHcOdroPlPiwya34GN9qdnb3qWRvJZAJK2kbFXGIiQ5HVafXUZ5+
lP3AeWRt18tXMpiI0lQi6kU1ZIgnzWsezFfxh/jaAt+xcFOvsLvR6g/iNfcBSz1s5yzZfjsEGmoE
1hWHHHrMo2XecNDc/Ep0clCK8zKkzSvAVEDdbGiGAbaB361RLJYkEibUImVl9qdB+pnqtZ3qhBMg
twuAKzmsy02aEctkohlgcZRt+t5pjvQ9EDmA3enwqCO++VC5g6ugzFxc0mfDibCIz6sebYY3QNYA
gVuRKGr/7/oa4VI3hjngm87HXDlVhmyHoG+vPzWZs5LDhFFjXCJ9oQCkheG3NWZA0i9mx7lat/u3
KyHMxxOq/ygTzNFtiBk3WZ8dLWwOipRbfTzeahGWF6XmKm5Cztth224+zpH5nkJrRElgYLknDhdX
MxdKbuVqPQ8kd7sDslKRiZaBmpk9wOap3UgeuHG8qAUkLy2+0RJA5CuP+9cS/d1/ON9KHhMuTS2J
lj5AASArbzIsHEf9Z9K6lQAmUlZlXoYlTeuGVrFVrbgzW+V+X4ftZyQG3MCBLVLOASZwqaGqVOmU
orCH7YD4oDwLODPg3/6FbcG7Tjdd6kMaG6+whZCHYo4LrapeO+Xb1M8egHTsPv1U1WsliPHdbgwH
qW9FFatQb+IwWGJTWk2ZWTXhIZxuWsFKEuO9khhLWlXhISFUldXrV0TkzFFvus9KAOO5Ya/rpTp3
GDMB0aRyLWPcOLnbtwKeCMZD5dEAY02JMrIqXUrMsqiDT9pPIVes9GDcU4vToSxpwa6eL6BacWrh
HH6CqggpzEoI45NSJYJfFaReTjv31iiDlqR97CbOo24zLSOKbuA/IuMu/P1i0AQV9OEU9lCt7bJ6
0BfbLK+SULN6sOOFPOzhbQP7kMakLxIIBQQtNymkqXKdivNXsK78S4WYICDm4CKueniLaoBFbwBM
IIBn2upqSF5CxfBT7pW3nS99HOEfyJFyobcYE6GdEiz9HLLb0Q+Ogw3iQzu9ImBJqGzyyos+nJNk
sSTTcjAjLYWaKSZe0uBxbn/t+9H2FbRSiwkGmVrE+mBgnvMvNGxQntyElwyZreAPl/+it0Z9/48r
aCWPiQ2CGGmiLiN6J8cRXVLKkizfGm7vqOBJ1l51d1+/7fD9tymyoJK13JUgZECmIs83YX7sSIWF
xvtE4T7QeXoxsSLNh2YM3/F73/d7Int5Br8fwKawUITWKw87ZTv+fejFRA2w8IB4tUexqdQ9INNb
bXojTrybll45e9+KiRrAPCK4/2AbxDxUwf1YX0doMGFUyfhaDT/l9hjknpCFzv4n46nGRA+dVH1G
cnTuy7nAzJ6T1y/qpxK8lRUy4aOW2wn7coCpm43bRDujjibzbihOyGUxHvW8M2plwrB8j92u4KiF
lZWjeKqpj/pyAU+BvX9q21XoD5UIkz+Iy4Ty0KDJjvlE3yC5i/Erq7QFO3+pDsCQsiQXyDaTZXI8
7B/ysb9NkTARhJhRClRflIdQu22OvT8dyH1nTXb3RXS6C6/LQ21uxyZZ4IRelzq5wBImcFRfAlBb
Jd1PITvJpLfmcrL2z5T3CZkkowyzaukmyKrmBxXdThmjucFzrPlicas2nBuNd8EQJoK0cgPk9BDS
Wje+p5iGmOXEnLOnPnYAGWtsFdtM4Kx1dE5NbLuLtbIcJpaU8SQoOq1VxV8o9V98Kp41f3I1Ozp9
aqVnJYqJKMYkYh+7gaix9vLhUMeuwEMh2X43rmQw8UOsZknKFsiYTyGtenmCq/jklHu8Kg0nUBEm
iCiqaZYNVUbOTob5KFeP+ufAbv9WRmcXlLJOJiAJg4xadxrlmMav+yZOf+M/uxOwJfD/V/U6QI5i
XkiB82YEYy3BXd9dFdLjgIVydXQy4TqPOW+D/YxGZ/eUCmyiypoKgepiy8FPrSk4Trt/4+vsklKg
zFVozjixNjRsQzyFy/1diRbw/rlxrExnYR7LuBLSPIWY4EK3/gT3r8FFPh/dvpUBeu33LzR1kymG
IJ3GLPlFTL8v5a8s5KyO8I6MCQDRALRjKYGIpH2RqqMBkL6YHGWQfO8f2va3NySRYLdBJCqjiiYA
dDuaK3yaOH8IMNJUljziqG17/hDBqBKP/RxGKX2udxjHBSV3honxRBrsMKPMd4e4vP0ctBL5kMkE
NRCGmFKyoAhtLpeu8TPxidtn2jaCDxFMTBM6PZ2iCIWbXA6csRMtUmf2PC+cuhfvA7ERDSv3ak+7
TIFUYPit9ietdfZtYLuT9XFabDdJjBO5wBsAE0w3FAuPIFU4FM+Wck2hNCkm63hABdpp3+54UKlb
Zo5RAGxf6LJON9h+96Qw6eR5mjDjP1e3gfLQdfcyOVeTy1Fw61utxdBDXoXUNiRTo8doNc8nutxT
+qNg9YklYaknRPV3fMOE6CH4ti91K1VZC2Vcq83HvhkzPBTN6aaQgbrqqsuLrNxi1V8C1NO+sM2U
by2N8bIWC0x502PQFPiungQgiKCwMTZoRwfcssmnFoHX4hgHywIMhDWUpTA2seYimM1RlwM306O3
fb3o32Evw7UcxstMIezNPkTdog8fJ9VXTb/pbvLmJe1/7gvaHBxcS2IcraxyVasSaGT0YPWm2JPz
K7munfxx8Cm0Cdj1jvsiOVb53jVcWaW5gAfWbIAfpZrprypv3CpMfkhd5+2L4djhOzj0SkysYItG
ouClmCayjcg3lJs0+hLlv1RyMOTnfWGbmevqGN8n7lbSJk0qAzHHMYbX2FawUNuyKYuD7kUn3rtj
s1CylsVEj6mNQ0Ef6QH66X3hTefmua8szQessxXepECWetzXbisYrwUycSQO1VAHUwCaLOSoK9/r
4cv+3+d58XtXa3V6KjhNo0DB6VFGshw7XQawjF8otTzAAUdL/t+Z33VlrRATNUJ56PSA4j317b0e
nubUS2qO+fGsnIkUKDouc68hwxh0w8qXwc5TDXsWMy8A8uQwkaJKJD2Lg3cgJsVL3eVAbAnotY07
OmCmPCR2dOTdXryYwcJllUqSCIBRBlru98nR7dqPn0I3xrpMftuh+Jj5PL4ennuxAFphaqipNIdw
r2+jOx3xMDxTghTtCx/vmnOgCvMOSYax1uWELhII8WOX1190eXgVSMSxD45PKfLvd7OeDHJf13Bi
UTz0xlVT3f87n2I3bNV6WqJQwK1rPs124FdeeqnBSOnSjY/swhvo5Z0aEyKmNJILKYVH5bKv1Q/o
9eYdpzpAnXLnTlToT1gFibE3CjGj6N2DHqPKiIHaUz/PtsGbLH+/GfYEMdGhyzM6zQFB86l4nO3a
ne0ZCzSZB3IojK6oKJ9dYVTUqr6ah+zEB+PZLKCtwhM7MBoDLC4qavyA2jUeaOZGgfzwr4fZbMPu
HQ2sAeH36MRb7OPFYYUJJskwDbEe0CPG5iItiWOB/6D57ZHyEKWcHIdnMkzmkSeTXoIeHtU68hRj
uET4hrbCvhNwcgB2aFTUSQEoeOiTj4kv6oLTqalFSuFuEVW/7fPEStvlaV8mJ3VjJx8mPQ/Vng4C
1empFF/C+XoYfsjZzSDo1r4kjkOwQFezWs+p0VDt5Be1dfvwIC5nreIsWvDcQWXSjW6RY2EqIUY4
6LieU+Cim472nPvhk+FO9niFWuSlsgXMzYCLy+dFlvdIuOOO7LSpqAZZ0kZ4SEdH3Tcs0C9jhA2L
37aGSoeKQm+F0uT3739lC6mlWKIn2YobY+3l4RcWmd39U99cKFh5J1s7yDpTwf4+fg/dAiu/aGC0
Cp90R/hKMePFK/FQvsmc0MdxFZWJSLkaJ32u4xNMUWEt8pMq/SIl593GuZBUJmFRC9TCZhp0AvlR
LL4Jwpf9c+PpwMSWLg3EWhjw92v5bhkALqwAvJHXJ+dFMJUJKpNUpUHX4+MIB9PXvOXQnNt3DtgG
BvopFIuVKbAVBFnFaE6VQKeBwA4pqwslWAFn4KHyuax0nA/EDqfOiT6pOSWF0m5kW3bJW3jSsUAr
e4A8cJODeNA4DzXeYWpMjqLmeQUGCKj3nyXs/iddwjZ8+aq68Ir/9MvsuDk7p9rUiqJWI9RT/eAk
HQhK5RS19t++njQmU9ESA5wfApRCYvxFuqpBBwrC5RuEDLux5zNvzJBj9uwmbJllGYlmiOvVcwkw
RyH7Ipn/zrXY3Vdp1ss0DXCTduD5Sc5V52ncXsa2HgoxJZT+DZ3t/yuaagDzFU09/SJfT555As6o
1x3KK+NJajDx1PlA/+AUAf/hpfshlDHARVPSJaCv6vlu8SjQZ+uDTehx9CRXPRQ+z5//4ar7kMdc
dWMDPEci4KHbvFRXKV7ydINGOeuv9HFTnDUfnQKnuM6dwjceyZE3srzt4R/iGdPUcyleggSvHNPM
/Llq3dQ0/P0o/A8+/SGDfudVFo0C9NTnM3bTutQLftKxtfAkvoqiN3vLl9zjudt2NvQhjrm58Pjt
WymCaZLBF/EKHopTm5jWLALLQeV2nqk9/BlDPqQxd1gX92ms0EdV60a3KmpZnTV6fzGp8AfMN8fb
0e742yWYG00gwxgq2Ox1FGwsU4yK2g4c6bx0lnnMzjMA2CnBpXpfP89n5ciLl7yTZW46gmDZ6Qbi
pdIRq5UOeT15aX4vjId8KTlVhk1qr5Wq7AhBEJmqmOH2QZlVtJGB2fl1dStZlEJtulvs+Naw9R/0
RQ4qbxvzxA+mq18k3n4bxz/YwYLEaIIlzHHg4eRI032fPP4752AHCIq0mVo1hgBJsiiPR1pbFcBq
gGYNorYHweHRIVDr37FXdoSAZFociy3iW13QjWklJJas2k3I7RH+6RgmCl4gvgJWANpd7FMhz5rM
UFUM6VDMX1omF4eDYQ8zcuXSGw8KD4P3T8V+l8cEUqL2ZpSLgIiZxdkjBEsRlRcuxJKWlmOafz7x
qCTVMNHHw7/sDC52LqulqIGaNxVftV60o+CpmjEyMANaiDgpGb19G/nTBn+Tx07hSmo2SC19dI36
td4cpeJ+/+9vPC9+F8DUn6RIms12BNg0XcquvMQDetBt9tx6GNlHOCnfhGPQWhyhFF30d0P8XSi1
n9WtUCnKLAwUryMUxDu1Dz0COi/AbFtiB1DVxbhqRf0tTPK72sx+cWT/mVn8Lpuxlc4ozHpuQY+A
qR3hgT7nhgMhtvCEyxbgc7JV2MSpc57KHMN5L3KuVB6ieiFmgXMurigYsSRaYWlHzyBEPg/n+ba+
WtzGr3S7jb0UWN+8WLZxEf+uNnMRz4DNBUoU8LCSI2V2zf3iQOmjZAs/xOM+HqjV7H1g6rArbY15
roNlQfo21ejdX6cNTvtJa72kO7fNSxSCnkR8Taqn/W+7HQb+ds73QtdK6mBOgyibC3ImTbcq7WDK
OebcXoP5y74c7mEyV7EiyposhGg61tiw/k4RnEAQfjVnNuIb9lv+d/I9+u1MWZZk8DJL7BCztKRR
NYSA2THExtKS6Rr83XalmbwH2LZbfshh1MJeVA8uKFy7ImDuMcgJDPAckF6gyuGlhdTJ/rAPScJ6
Ek5K1Vjoal0zxQyMA2DGOWDFBdxfIKm4Um8WG+tQXmZLnD2lTZ9fiWOTl1gd8znEWssSu7p+JWle
UXDqGRuPB3ykDxns49ww+xHbSZjebEF+2lrFQ4IFQCAQzY4OqMDMHrhLNJt3w0oiE7qbSlL0cACw
qngHyvEvuGcRykLfuBe+prftzX8BXLbpYCuJTNwO5GIOtQ4J7+CRG/PUX6fnzIlAtTqdRmf6VrjD
E79DsjFx9PvJMhFbIgYIcyQJt0X/FPbAmKlPxfRdw5ulucjLm0hOU8YxUJ6i9OhXkSTXMnU2KjyN
NO0wCoegvhEN2OV+GPkzpf5dLyYk6602jW2MbZExaqxOyaxQvlKUU664ecB52m7ePqsPR/Vd6QOY
LkPNO4gyhG+zdr1UmI61lfgh7ezW5L2LON72B+9pp9d1b4q4S4fcapPbvLoUPLJQ3gdiQpWUt2ip
NvDo9BxjjWMmHsb2QpUzs8fThIkb01j3Sj/LWBhCnhA/NpPTpxzAGI4IFoeqB7u70mR4ILfdvSoj
9ydPncxjXdsWYoJpSAYijcxWU2Yxm7Q8hx5ZVZ7yKDoU4+J2isbxmu2A9CGGCQ8JKBZjgBjh/jX8
Ca1hHhAE7+8zgWCc61rQZaSNc/mtR2ux+J/HAeGQGMJEMKG5PZs/SBkIgUcaaPT5oJu3aX9ZFKzX
tbxOysbE8++CGOuVSY7tlhEQLY0z2xRAB40+r3sbX+kVmNzTN1Lx0vMYKjZ9ZqUeY82VILadgC0p
R+rCQzOmz0TxsELmtA0XXY1+6T/u9w9R7NCNmDR9FJY4SYoNtuABCPoVoE3S55/g6Pf7cZT+7j1h
zD1YJYRgNh7BOjlqXuvrRwqkKR548/6bTrTSibFurW5bUaRcMvN0EUrB1lEXDFVnX5eN0YPfTENm
bDyIUlMdC+TpE6iB6XzUFFq91zsKpisqwdqXtnkDrVRirjkpaTAvnsAi5mW5yNLgqeHbqC1+qhhO
kQycttJ2irQSR094dQtp2iTleY+grfr1N+KFABUMj8tpcjsQHrfPvFfI9gczTcWQZHBmmIw47DDm
KTpZdKpNcaUFa7LiYxD2nKDHk8JcrdoA6oGhwOSNSjLHCOfbQRX8Ke04V9G2834oQz/l6uzQjmmy
oKF7f8kxTW/jAEh70asMAMF9k9goM1ID/BDExCZ11sx5xOscH2m5AdT9IT8Xx/QQuoGz+IaPrQK7
OMQgcO6P4oH3MOAdJhOiQnUxpFrNVGBWeRIyoqm6TkB7ta/iphBFlg3UptBHYFs/owR6YwnlYCfE
3BfwS61gjNx65C2D8sQwzmWaqVYAzgKdn/40Do8EkyoxJ63bwF/Ax1qpQn/DyirU0ZQWYUZMos1h
wescijknHd5oNTEBxjbgcvzgkHwzLdMT/M4GwPBD6JAfnzlQcMMTjDjAeJgADEwU0whoetGGjbWA
cFuQfK34n1GgqKofQpjwKwmVmbcpSvuB+CoZX/X5tu1PaXa3r8r21bwSw8RfYEi049K8XyYA6XCW
t+kc9k6DsZTFzZ3xLTsVF5CW816om5EYuDGqJqqKpJqM4Ue5vnTgWUafpK+tIAKXqyfmV9MCwhxO
INk2y78lsbX1RVeKVKAc1QW5CVNHKW4Jr16xHehV0BWiCKwTk30BFElVaILx/2bZf60BB9JZiy9c
jFPnC6/Lw/5H21RpJY4JWUtIxjqU8fQeFb9cRLdWnnQl5tzMm19oJYT5QqSvGmGkT8JQ016IpN02
Ue8BYd6tp9SWQ/KZXPRDHPsu0FIhCPUKhWZtjFq0BXqvIZh87LTSSouO8wjZvFxWwhgHrsZBiPql
Rdss/CaOVyS7C5PEjnlYdJuJ2koM48JzJ+ulQugKlE/HF4bDiKD0X9Cjb38qrNnIRFexDsz4sJyB
DrKfEI/E0+wWnnZDCzIJLud3ZEIsWdwo8GbaQt63QxrR/0hENdydJvoAKtGZY2yWJBylEAmHNqc3
04KWXE3cfRGbqq1EMEdYhuKYEwoyTlps1tYeMdAGAyR+dZw7TtFsYy4QEXcliz3GSRpFFaNryKtF
2/Diezr5lHWWfDvYkr248guotP3wQRTtfSU3/Rl4mLKKkXlFYQd+gwZQ6lUDfxYmJBxCbw/VeAjS
gnOWG4PFVMG/5bBjvtgPSQmhzzDVz2dM1ORugE5q7C/XyzsdTVRbn8pJVyIZE5mEPgwyeUaoasOX
fvS1Mfb62Pj5rw6QnfZFrbgbBbSxnIVg1fRWqq+J9JmYu1KEMQ5hrkCUPKHllpZ+FXl6644T58bf
tvWPz8MkUHNZZLVUw41N0Fen+Vul+HVaWoqGFOBp/8A2RjF+NwVqkqtEKjcDsqh0E1C5oQQQkjNc
URir5VDeBY5+BOPLTf4YYmQnm6zSC7kMRfTv/xk6PnRlXhFDWunQDWPgavGrCICHIha22P/a13Iz
/mrE0MGdqONipge+UtLIGkAWU4y6AQM1KVLD0YtQm+Zd/5u3CTYeiI4PA9525iz7Nixl8PLKTtl4
CbYqx++DcU6nT+XXKzHMkYkgsGvbAMDAXfCtqnKnDZ6anuevmza4EsIcWQ6yt2agmwBACbbL8ttS
JFalPOaJl/O4k3iimCwmEgOiCpQsI61+BctLNnwbpkO8XFReT3nT1lY6sZkMKaSgjpABzq1nhr2t
aQ6yes4ja/v20AF0IwMfDmjiTIBoFUA6LQky2vjXbCePgpWi6agsFt5ZyJuc9hHgx3Zgyz6317mt
34dkJm4YsiCDDwfNx1YqDsEo2sIUnvK6c/e9aft7fYhhzFycmrDVAojJq2tMslrtfEm6wNKVyI4X
Ho3ydkq9Ok7G2pM86wqpNmTHiKzZbo5oGx+06/kmBV4NxvMd4XFfu+2uy0ogY/nLpCdyRzB5kB27
Y3oi7oivhj1O/tznZtpkIFCYJh31Yzfjg3HRh6ZEM5CuY5n+8Ihy4SF6nuzZKSiF0TMvQG0X2VYS
GdusaqMNlA7lSTppanhYn8MOU34Ef8jlU1XDlSjGGKtMi5qe4CouesGJAtkuwW+h6Ty8pO1cxlDw
fDRMSUNw/z22J5imntUBuedfFVdMh41H01EfNX/GpHwxuv9FB3L7w/0t06D95NV9AtZrOa115ADK
2B/qZDnm3eTsmyFPBJMvSdNi1mKDxpVsgg79ple+7f/9TSc2dNAJG5qmaOzuS7nM2COiy40tMW+X
dLmfierOU30Wu/ZQzwoP42d73mYlkInycREFQTnT4VmHUmdVGOdHwnnOAhsD6hi5EY4g51sUTjTe
PEZTVAzdkIlEWCyFsWrkmNRwsaR4TXXHwGbP/jlu67WSwMSndEgipdSQS18ABv9SAAS0ucl9+XiL
jE32MjdKsayxL3Mzz1iJZCKUgGpQLyqwjWZ+CGK6QXdlSJdw4C22b9rISg7zycKwJnE0IZ8RCozu
BIY1KqMdoy4fhrKnp4RzlDy1GE/O+7KepB4RQ9MPfXZb9D/M7pAIP/YPbzMX/FCKHSyLlzmKygYh
MAKl8ZxdK3pvidXdkF302Fn025YLgkGP6Y8UdyWRceU2kcoYzozuoARwmsnLmjfS/6xjz5yvx4HX
7OJ8tPcRnlVs0qM0beUWRV5SJhexANmmUsxWJ6ASNQ1P8sxD3N0AvsYLYqUec6egWFNWolnR2QiU
G/ByCA8FenrxJThQGCNsoNxVp8oO3JDH5/L+Ht47Wer9K13zuTSGDmM9jqxjxX0Wr/XEsCcBHLGK
9NYapiMEo9NUpt/L072+JHZtzD/K4lRH5TnUREvpp6/tFIp2nM9XSnQOWtltZJCHLKPb9+IhSRNL
EHVKJnJUWnKZp/GqbXmbTrwvxuRTWgEAbWXJ8aIc86/FFGNVOrwY7f+R9l3NdeNMlL+IVYwg8cpw
o7JkW/ILa2yPmXPmr98Dz44vBeG72PU8q0p9AXY3Op4TPSS24qH/ISmwiSu9mw/GeawqVtfQMuET
9cfymJxRpNyZP9QWhL6axzqwYGOIvv0/bPFIfDHfZY4qO5/VGQ2jmv6a+o2BTl6ec7c69gHZASXZ
MyWNN5lEzoGRsrNWYwwBS5ljRK2agr6gkgqi+OOBcUTHR1LRWnmvgmDKoAVJkFOovbELmyHQyRwY
U79LwsGfpkbiIwUT4szaLvI4lV+BFA5MHUSn4KveJdn81Pf6fmryhw7U7EuPd3QEN2zfv00h8OeU
knxKFe1sRnmQpcqRLNWuJ1bQk8k3zNnVuzwo69wt8ni3YvazX6y91TsyIhhhYuJgccUhiHMJv6up
hVPVOogB/bg/WEnjRm1QTN+v+/X/4YcuQvT3X2LuFzsDsBEmlMNhl5fhudb1OyVx/rKo44PF6jhN
QG9P56Brp9gbGxCysw0eTLjo+vjSask5bfodocotBe7W9R8nVsTLb+O0xFJtJQU/IepSYLQ3zMKd
W0k8J7tiTi+6Zu6LqsQISjqf1eTzmh2U8fG/HYLzU+tspy2tEGnrySkybspRYkrizGujJpxjAid7
NhkFBJhYKZxuY//7tGvvWhDpXD+IeIx1I4gZ9ebdsOqxUChI7bGb5uztHQB7HgjwEoF/B4h22QMp
+zKcE2onddJ6tpqjVz+q+gahtavIIsL/EYVeFIyLnfJ6TPScolxTfLYRYbeYtC722t58YFSUHWZZ
80+yjTux5/stkp/7TDOL5JM2o81LzZfYyv8y9DQAtWDQ2zPw5Gr/+keTmNCHtUxjdozURsKyQikS
7MSYslRSPAFwUQt+D3NCxLDYCWyoCRhTAUPc0B/mG+NQeAgrvNpdjoyinWEeLX82ZbMRzrmIXivV
IlUQy1DtqUNxSutvYvij65coLgBspHBuIgxNvP0J9GQ2vSg5trpHWoBwAUEnfFq1Y5t87+uHtpi9
/yiX8x1WSbV11fFssX1hHfApzg1eGpSVFSkpqsTe+C3NRqmT3mZV2DDCBFE5YNXngJ0Y2YnEUf1F
/TkfYg/1iowTZq0clPvxBbSvk2vdmT+G3a+YNwgBacZWG6gfymB1ZKI5j2KV6pRkGsaJUv3nqHiz
+skxn4r0XFlPy2BKDiq7Ts6z6GNtGkuIp8voD/38PTZOySjdi5EYN9/0ddiAnjEQVhxw9nnq2mBq
Vrz8c/XSugWYqNOg+SLRSIn74nuWBRhtwjlHuBAfs6c2cYun3K8wHAwat3+wcxkv4/jISHOuSxae
FQMjDjq0Kgpk3IVOc27PsQX9tDDnM86+nXy/LkD8GFwk8CluByKNknas1IKqYv+SnUI/vDFfkuPq
FQ+M9Dr3zD9qXW5kckluhNYlwLlg4Emmuw1oLScHECDDKIl/xcnLRg4X5a2xuZKhRYwQfQZmLiiW
slPsG0/TAMoV1tMhT8ynSHsuwtrERqzxPmJIevSVClCU+vFyF1kvnVJ61mhgJ0WW04rr3RtJnIeO
7KzPsvpXPRMrkXclmAUTbz1pXgvWxMQ3n/6jsnCeWS3LqseoGOrrzwQIPPZ3PHte+JZ+qRLX2P8z
kzu+XRcq9CmbM3KBXtQqDbZgF9PP8ydK+oe1+J6SRZL8Cb3kRgjnoGF+kZFSeEk9ea2TiTEMjpi/
sPxyxCq9TP8lVv0rO9mElOqkqFGBmNKvRtTTreFrWod/1gvZHIlzHR1Ij0qF5VHTaUWxJd8Vpju8
JUeGpK8prjxnl9whP87cJsnSkQStntoKVP0QN8dBO+vLXb88xZlsfULcObsc78M4XT32GBDT8dTc
K2eyZ6tYZexi1/vONFzjkbhA/AgAaE79RVY1k2jkB1xBxR6TlaAHWTcvZXWrFbFb6N+ua73Eh/AT
zhrK+cOcg9a8aT4P0706dJ7WPCTS1oFMDudBMqOd20zDFMkSPmTrqZpBfOccaCLbdpbJ4TyHE9Fo
WljpIzXWXTJ8HZzepSBSHguJJYsTw41icP5CXcg6lypiYzY/VWLZqw1Wj83gyGAUxN2kjSTOadRN
uypdgm+05l74CHB0wJFZoafeJyOq+eM+8xvVleFhiPPRjVQuoNMcmk2kgqvqgvaY4VGbqQ/EJyAL
lrfWsZB9OJmyc24kjvS5IIjr/AabxwSQyRoi5d5u/Ov6LhHDTxkV2HOeRpg0GCtexwysaOabJavw
iedXLlfHwwiWuYXTsBFIpfxVVKw8x28AEGSdlTsMr35lTeJyb7wtB7bxK882ZMEWP3I0OMAhKzLU
EpRD7xu7chcFwPD3WRvXAVNMhbFjGZyB5K3hJwz6zFnRaEMEmWqaZ9vhLWiAJUVi2bfjfEgxhs7k
rGznA6HH6joJsijJPK7M1gzOf4xJDcJm1hFcTvMu/KlhUjH6hHFZj+yyB4AnSnFnZIfi3EicxiFx
FqwTZ1PmZrS6WbMsMGYluK734s9jamBkwYovSMvex4pOvKQW7g+wneYTXRcXGAnXBYhf5YsAzl00
Th/ORY7wKV3u9PVEldmr+mBantbxU57IIlLxraFLjIFSrJTwOGyW0iHVVPGZJvBND3djmbgryNeu
H+l/uMCLFP7bRHqSFiNlLnAJKJoS42G9mz0W2TT9n00j0os07hNpQxYNegoPSMk+pD8t5c5OZEVv
9j8+NKc2MrivtJb5gDcLaqDVbyQ+J9Vf6vA8rMdYRnEr+kBYb0TCiq1yXfuVUWxCzzSO7Rg8RJhu
Kx7H5QnEofmoSr6PTAbnDxYTJ69WuNlkeGqqm0Y5KbLyr+i+tsdgP2FzjMJqQdGLNr4/hGPpKl3+
F1WrILNTtNArzxrs5+sqJzLTrTxO4zCMWnbY98HkozIGtC+e4sGQiBBA3zuGrgIHxrFMMEbw+6cm
TfW1SKED4SfHm3eATfFmpFXYCwQuzCdkygWMCcspmc9GwmTkj+KPdpGuv79RRE11med4Jwqya9bX
cNznsu0sFirwSr49IJcXT2afWtUIV0Qjx83zNHAwPhIZxG2bYR+Xw840HR+oaZIJWfG3u5yMU8e1
tpVhrBBaKG3/TDP9qwIUr+vqIVbHiwhOHemw9pVdAzMoK1pgNda+behHZwAIG1J0oJzrkiMJS7Pb
q+T0sdZqI8JeIkCRMImLTvreikCX4TIPSP1VMuMuUw3OAdazsoQ0RvF+iOi+x353jvblaMqGIWVi
OB+YlP0UdjncRpgTd1nUfZdYnkLmw/VvJRYDiBDT0qiDDYT3ij51XdqUDqozLZ39QrVPo1V7a9lJ
Lk3YYtTV33L4lkeeGP9X7TQwWcRe8dg+p75zpJ/iO0b0EAfTFwbMTaVgqL9yw492dpHMldc6W++S
EC/Ar+fRxhQz6s2p69zMrDCEd1JDOpSi5jx4i9cfzwoQHQfJJf8PBb38Bs6dFH2zFGmK3IjRXDDU
t/BQHVs38yMp4qfkg/KbiiPp9D62UATr4uVzPmJ0Jp5f0bR7ua43wsRy+0E5P2KMSWfPM0thj0Bb
c/NnO9BOBN2dWNLbFDusy92xA28et9KKlkwZLYRs83AgUXdvFjIAX+YfrqkI5z/siFjl3CJJXlft
2zCQu2Sln0lS3KH57F2/N2a210Rx3kNVQqPBohSyZC1y6fTZMgYvB5hV99D05zmUEeUKLw9xjaoC
V83W+dpaZFIK/hh8Ja28bZTbpJNU5MXP9EYA5z/6Bq9XVqMGOnnOvp5c9lIDmyBz57N5nL38rg7K
c+fPn/Mgv1Wfrl+mUNcvwvka2xyCvGZly+FzB3xZEj+WNXpztWweVxfqx0YO50KWftCyIcXYDzhg
A+zkwpXEL/2NHtivwx1KiZ7+0AYEbbnoLX/UvA4oy4wRtPRkqwWSz8nX2pK1C4vFwIFbK7DCs/JH
8fDmoFxMoveTEwHsDLlrua/sm8k5ronsJWATvh8sYCODcxxRMeSxliDuqVCTXJ7C9TBXjWuHN7r9
w7TO/XK7DD+u64mwPMrC+/9rBjx7xwj6iVhnYE6TVx7DU7N3HrpbxWtANrQrjsxrDWf9KYRFvlyX
LNYcE1TCJkHOxOMJgLvLiNcZLUBrJJ7a71QS+2v5d21JblUmh/NgJtRCXTXEq1X/DdAwLsVWK/k8
hj+vH0dscJfjcN4r0gqM7KYoA6S545ZF5nXlC8n+YFhGB5rKv3fGRT69bZKQzqCrVvUoSMGhgHjr
y387B+e1xnaO88pAYl4n1ktaTW5Bm89WK+3di+3191H4xWnMhllN2OCzLKecTe6ZAdbejvanaD98
7475ifpUEgsL35fL5fEApBhYrecqQju4G27MLPFacK9b0eOYouPWOu6YBddvUhzabARyoU2ar61p
UJhzecMITUPgrWY3wA3Yl3vZlIlY+xwNkwOmZlA+tAFRer6MPdLOMHqc6bnqjqaU50f4xQD9oTom
9lgNvpGiD4ut6iOmPPRHx/s1DYSME0fyTExD7HpPjlUmk8hdoFatkdqzUfHUWNyFOAc1nCUWJeyM
or7x+1ScX6+dWMuwRYB0Vr9vw7OqBk5+KLPHqDuk+WNm/JwU4K2GLvb85v7tuoYIv5qOJRPTcFi1
mbO1zC4mMx1KDBc23V6j9S0t1i+F1ctibOG7ojsmxnOJjnUFzjdZSjzNgGA1fNIknl499eSJtjdx
v4vn73N3E6Uv0ygp9Qq9LpYWgRQDSl9sqXOhaanHqWpjLHcg5DDa69vQl16cao8drY/Xb1GoJRtR
nIMvOmPKzBYMyfUE2Ce7O0Zrsr8ugl3Qh4d5I4K7wKzOW6Ox4BSt8jXODhXKodnyt2F9o7Pk3oTj
YjpWZ2BhGr4Uv23f2R1mxIEt6vevwEn2h8M/CKPxjgLFPAVBaPrNdMcA8BnAftIlUeOvIv/Hg16k
s7veZBTmSFoFM3/ooQP8Cai/p/nY3dKzGuSoxbjVCRvrjks7Nzqiaftc3io3jGTRfvvU/YJZxpSE
4uYeyNFTT9pFE1qLqes6wzwA0CVnLZEe2g0QngGw/pX8BHPaoTiExwZy10eCrRgkyoohremKs/OL
VL7fpC2pETmY0Aa4mIb9W7f0J6ypKO7oMlZ21S8zkAkB/sBLIw+nlgXY4kNbBAy3qPk5/JJxpRJ7
XWoWnrXfEgCo5ItrUokbEmo32Cz/lcFFFZGqFDSKG4yhmDdW5wRr/bMI3+oGc81/0p1B++K3KO4b
ZplZFWYBZtB/oKyTIHyIbkFI7Wqe7qaP8pKU2L+bFFyxumpRnV+fNtIJ1H4MnqgPTborm/QhbEq/
t8jNDFydqk2/2hQjDuv0UCej5a7qdyx/PBtJvrvuQoQtPaBcq7ZmOzaAEriHhtK5qzD1gEKHtVMW
sFtiRaijZ0Lv6vDnMD6RonCN+X5dT4nyNCk7ZzgpWix5CoRu2dIxeaPZ2Fznm3wkn8OoWKDNY2Ld
lGUfxE69I3rsqSSShFtCt7wRxbmSEPRlJERF0+/U2luU3teojONEaByWhc14XCeW47nkMwxTcxop
akeZeVqz21w9kVri+cWnuIjgQpA8RfJgZKh/zPEUZJUekEjW0RZqhm5haRLNN9s0+GVT02xIZuSw
caA+BOMLFp4D8kZ8ZhTVjkVW9V6GMSU+1m+R/K5pU46AC3ZgFYb2zVROQyRxKWKzu5zJ5j5NozZN
P65YT7Puw9hjQILmQ0UxTgdIYj/aFc/S50Gs2pcjcV8qIcOY2jOmipxb9ae1y0Gt2Ve+eo8Z/Ffd
rb3IN44xon1XYtfMbj88mYTowIGwLQ1v9vsnc+jJ2GkVIAah4TuCb5eZLsVgd/rEZgMwVSQbtBAe
dCOQ/X3zRqdjVRkkx0HD7AuZb53wQNMveiFbnBSnLxs5XNAT6mAsskc4LE3rXCWhvpk3QdsDMxtY
mkNzqzU3iXFIq/xcOLqkeCa07I1s7kma9d4a5gmysyxzc3Ufhm4zL5JPp7P/cu3Tca8R5t76zurw
6diq/LRP78OXxFPA/woWEOJXN8Upvre94sjwL8Onfpf5ig+0ssHrvfjkRPJggwm88oP4GVsn1o3F
aWCWzm2NgOZhups+scjPvDd/EBB0RF5+AjnVub9VfFmkITbZy53/0oeNXuWoxSRLhRzS/DqgXT6D
jn48JN7coltkHuTZnbhOvhHIWezalWUCQEFAdKBkuCroyjpundioAllHJ1dQeRge9TnezYWsDSc2
IbCHozXmUBQh3pvQCDpXoMOh8RFZNcaz07Jy7UH1c7O6BQOg5M0VTheDKfy3NO4lVKsVzaoIarac
2pcagat5TG6I2/hg1MGOOtv6UG5mSdlLbEEXoZxb6qJk7UvGGRBiUrtnF3tQZNRVwldkczDOE2VN
PU6DAaAzdVFcza7PqPRJLk+Iybi9PM4LoXW52ouKMKL3R+RDrEeUBC1GOWqAoOQ+Y3casBIx3oKs
5ztjsmKePr7VJNcpzgM2Z+U8UpPSxQkdqv2KXJMv6r6/QUXgrP/IULiK9iYWTou32iulkBfCIRYk
GIAxxDCijeLLe2WdQHXfqSz5nLx/eD1z1WUDTSbaccoP2d6wUG820jijjIZuHqsam+xD/XkaXgbl
NCrH60+mUG02IjjryxgJo87GwLSZPDvW9GSaMuxpoWd3UFFBBcLRgHT5/s56pzVSYiOPXQZclb1T
6xsCAlHyuGCkqWy86wcSuhMKJbSZwA/0arSJajKw2Sya3zsrFmTNU5kfnUgGsSa8ODSrgL7LOB34
jjQ40ZE+dbA3K413LSw6DiNJS1HcD7jI4LvRs0ZK0ucI3Kqfy/4f7uEIdJ3tYblvvzS+9bMMFN96
kBVnhWq3EcspuZZQZQw7iI3rQxUbrub4NfbVrn8nUaKLRgcxAKVpMGKT91qRU60DHx1gyVCb2ldA
M3Yz207cpmpuQfywy1Ae2/03iZyHTAxjCrUBD/oA0DXVbNwmc9wsgsM8ZK0kVRFd4TbB5J6ZqBuq
jCjw+EppuvFqHvKo9WM7D64fSdjX3MrhbnGsIm2dNJZRg2fY9KZbchp+MvSVzovvEau4c5B/7j93
tZvdS4MUUSlzK5y7UMxqLOOoI0jpFbILNRqAbfmk1TUmoBrPmchzYbb7Kbdf9FLxrx9cdr/cSxRj
wTtv2UsUN7fmeorip0WG6S0TwT0ykzqv1UgmPCzJ4JdtdG7CMZgHR6IpIj+yvUQu7u0iEDOSHp2Q
VLlto8Wra2l7R/Kd+N27dEjBWtHjGanD+9S6sZHCYvIo7gD1QvfFSFw9+QtozpKIXuSINwfj1+/G
vkqxHYfxKvTiXiOrCIC4tYty8KsktcSyhYPGBlI+1baJhoYI57GSrEyTmmJ+oAuQ9+1XH1DRrvMQ
7rBRkrtoh/ja23UFFEboW5Hc29y1FWCNWzAy1a8AfHkwDqGvPtQBhqB8EIfuZbvYYjW5nJB7RIfG
WQelR12i7y13Cr+r2pPkQEKHrIHTzrDBbgeg1/cOuaNGnNkTtMTcY/HIr/baWfGSG/MhR3wzANMu
8W2sUkp3XYV6cpHLNx8B55wYQGQD+nCiBRNJT0lr/h125R1NFomtCas7KOX/e0a+7YjNKpKUbKxl
AjeFc2L8hy4IH70RcavhrTPq1sNBNrYjzK22UjlVoTkqZlXRsxmk6o7lHOu+Obbgu5fNXQhd1uZ4
nJLQrrC1JcTDXRf6c95a31pt8DJd1sOSieEetzLKFpIPsDa7fMvDFzt8qPrn69ooihkRZRsojALR
E2PP75URUP11rlNWBrftJyw7veVGCHyfMVDL5NDY2slYW8kOklj/LyI5f9/Ma9guCk7VVHca/W5M
P0PU/tYYE+Syco74Ai+iOFOjUZh1drsA4iX+UuqGiyiSTOOfPJGobwMG2NGR2bMfsSkhWGVe5YUN
Ck6y3JPyLys7qIMkERM6pY0ILgAwHSWuMgtRTlEDBfWULo/XtUCIhWNsBHBq0MdJWNI0RlPWRLI3
VseySH2qtA9G0u2TcDyACfeo9o6faI3h5kr9LQN1RBpa953e7s0eHTt0dJc2BcpulD9rlnm25jB2
I7N1w6H09CI75omsoiF+GzY/m1MlVI7GrAUiLdzMugv3KCKf6F0CnA4KJu7lIN10l30HTp8m21DW
XEHtnW2XMWYVC9h7NAhLF00F8JkD7VmV0j5KhPLNuKEZe61Y8PHTI1tUjR6z2xprewQrUa1Xf3Lu
ZBxJwrR/ow38JlgezxG8Dkaa05shqF80FAdj3zxGX6O/Ab1q7OlJP2Sq26Lmi/rydVUUm+xva+KX
wIAH3WgrU3W7yE/hSIN0Ij5oDYLrYsQBPdgQgXNpEYw9ci68DZ0uNBs0hdBxulcD7ZDtzZf622i7
+tHeqzctKirZNwA5sdKKbFBR+BRvhLNPvnEZTgO8W0xoASy/ndxa+1TlQaS2ribdmmAvHl9bRdvr
9yk530QVaowIZJiBzL76V3Ky7lCDu8FamI8BUEn9WmyOG2mcm+qSaRnXFEmSmpDdPJn70dQPJG2e
i/G1JNSH79gVSucO03LUmsWlzugrmaxVILSXza/gfNm8xIWRlOhe2X39jIGuR2w1eNe1R6Ck1CEE
Wsq8vsp3FCfAFxDFKJB1WrEXU9vTu9s+/69SOC3RWyBpWWGq+VaoAn+wal2l6P08Tj9fP40oqkcc
qqJvaSOosfhuTu7MBZx/BUER8I6sw3x2/Oio7uxg9uag8vWzrHElvMCNRE5TqgxTYs1YQ2L8acHK
rDKrSJqkWbtA/XEwAzQKwAhhHej3dkZy1Lx1gB776/fRZ+2x0Acf6SvDt8h28GDX71F4KKrCdhkI
O+HhSOwyX2pd6zRfx5KsA7gVlFlsTJBclyLwHRSDU/9K4dslC4lq2iWK5i9jjZ2TZ7Wo3Q5pZk0l
aiE6DmU8dhpgbVFT5y5PbbLULvoJ747zrRsmP0HHvFu03fXjCKyVArvYstHzAGEev9fV9GQlTVdA
E7Q7cH67ZZL8gbHivsAlboFKxuQLiKXWxWtuTeA21TuXkq8o37umbMhDfFm/hfAVxLbIs6q0Vc03
HAyZlVh119tnMsrmC0RPM6joNJwCTSJswXHObepntP+VUAMw/pQEkdkEXQMgvKzNXrqqOA5W6E9W
w6hAdc+qMeuBD6Ysy/dxNXZ9l72AdmRf29ZxpNrPQZd9TBb/cM/Nu1/HxWNmC3aWvs5hbxXdgRhj
Ny3KfgXBzbzqp6XtPWUyjiB2/nJdh4SXv7kULiwzVqrGczlqPsZEg8mZzoheXdrmktBE9L5tj8fv
F2SWadRNieMt+wEMvSWW0+1gPJeHwQfv98GWVXbYx/x4naaDlUesa2h86bbTYgARWjjXGk3+iDXA
NlyCKNPOaza784hZmuv3KJPHeeW+sbRKW2GL0fJ1xH7ytLhjpLt5dlc5xL8uS2j3aO/8ezZOkYlV
EBO1RcxK0DZ27b761iehRIZYLy4yOHVcaFdiNx0y1OqhNv9ql8G1M9ly8q8li2tfidM+BcuhaaLO
0AoscxXB8LO6K/31bAfpLrtdHrS98ugAeKv6ErvpofVU6WMq6rVCL3+fk6/s2DqIgtQIz1x5Ex1i
jwJXw18eSO2yab3lprqvvfQToDKtl+vfUHK/fJUHsI9oKqd4xRtrN/d39hK0slxE9Nptj8Ze+E2k
3C1lZKVTjI6u2gS9ldzqJoCialvF6lc5SfRfJox78damSYvW1DS/0wd3TB8n0rlE/5TLeoHie0O/
Dw0DDMXxU3GOUqP7siDe0uPDMhyWwqO6xCX+D191kcHsb3NxpLAH246glV0w+6tfBFGQ3dpehe0W
3Z0OMvQQ2ZHY3zfiWoSndazBdQAmugufytnvDNkcJTPXj4Z2ORLnngar19bcqdjmZntcZhfEXGhG
h7vwyGYKyid15wBzuTovvdscrmu62FtdRHPeKksAI1bEsDC63qXDZ3t9vf7/ZdfHeSqlC3O7qBuN
9f+wzFV56Hke8k7G9y5W8MsxOFdldrOxpAm+0ph+RTupmEcvGw42CjXXjyPMKNCE/lfD+U5Ij52x
3HRwX91sPlfz5NPS8hz7izUOb+uEPenQ2heW8uasf2u581i0DdgZppOSqJLKluRi+eaIkUyd1SYj
Zv4WzetturfG7s5UHMkEO7u4D6qJ8VLLRrKB5WGuL2KXQPTNlQwWvQe+/64HLR2LCGTgtMLTbMRw
3lCPnSkKpw7dOPq9V16nFuzSluTbyWRwTjCaOpqVMDWwxE6eQaPAanp/ptmfROWbo3D+qaNLPYTI
cP0uLV7NodnPc/8dSKB7iSayn3vty7DjbhxT0+BAY72wCojqOT9rQF7VmF33QjcPlLfIl4HrinYZ
mAL8VgXOS5n5tBgJgeNlxDCrDyyeXXuOHpcHemfd2nfDK91H3uLmt3Hv2w+hDACUeaKP58XyvmGg
oq/z3aVoXGaStHiTa/V5LV6b9hWdwWT6acpIQCWC+KBjLqtmRPlVAzNAGCwgzYh+ZE0a1Or9XDxJ
PqJYJ38fig80FOxx1jaThStz2Z02+/ab45MYQ/STbwEowHqDtl6XKjsgZ2zVZJtFqdnw+dXtlLyG
S+06zm3fA4wzlpV6RA0zhjrz72fjy5HOPFhDrJZAOnpFphTEAEw239oviWej2poH6jl8ko4VsANc
URXKmaBJMxD/aixw3ccv1k472E+NzwJGTA7v/6Bl9u6AnB0WY6EmUVijhdHdFNHOKe7L3L/+wcQx
z+YSOdOzumR2tB7PG6MyZqASI0JFlMoZpEPxHFfS/WuxXjrYLzNMkxC+e5asymi3Q4Kv1r+yAeE6
emzUb390qosQPjZY2kXvCjhk5ytDpOj2imeiBT6g586m4WwpD49YLy4CuSihXCdjnI0BL8C+uotf
EThivoU+KvvqObyT5ZzCK0QYjKUIE8sM/IJTVaUZ6tMDqrXGz25KPdX63Oh/Xb9CsQwMj8EvM1ZV
ZumbN2DRkqqJF+TRhvLNyF+d+q1NZVUmobcwLzL4rxTH7VwS5JoDbY9NjQHikJgeDuc5aRG6kaZL
wmFhLIdxXQC1OIwKgjOoxER6ay0NDGoaPB2QlFqxei3YK6RlAWHwu5HEmRU8/UBCDdc3lHsaA21T
0hAWf57LSbjPk6NvgHaTo/oGfBGdiBvn/V1UORIx7At8cHeWjklFjbBdXi6wMYAelSeZpfoW6oDG
9NA4eBSxP/nVWPZOLwuBhZ/HwpAMCqdsT4eLCPF65LOC5RdfXemRtvqjCpRzd1qw4GIpsqdKeIMW
RSaJ+j2GMTmL1UqdVg7GOvyOnOvxLl3va0tye8IIF47uV+kZHQ/uI3VGkwDFyVR9B1R3ReUpeeZl
gAgK/87Ifkm/znIgO8E4FcUG22+RnEk1JRoWmOjGGlIz78PKfCTtChjb+WvkkLPSD4FtOkE9aKds
/YPJi3eiuQs1aKGEc0xUv101jxRYWks/hVpw3S0J7YoQbHaqGB2w+bZLkY5mgnq1ii7gscxfafPp
+v8XqiC40wkQoAGP/qH70WaYjuxQKx5i66FX6kesjt12eh+szSJ5eoXebyOKHXXjYRWjdsJsQv4a
gzOwBQhWslDX6no0DP7ZJL9+MnHFayOPGcRGnp0kfUdytMbUUwJ8r/HQ3Rb73h1/Ln7r9nu0FgEi
KhtFE1rZRijnB2lcWYVj4V1Mk6dZ+0uxdkX7LDmYUAYo9sBYbYObiO8hlVPdWM2KMAnN02OLaJcB
565fVqDKImmpXfUF1Q1ZJCgUit4FRsctwAJ8gNkEt1E2s8JKXd4vYedV865UZNGZUEU2QjhrHs14
tLQU3bGsrQDKkx3GeQzCTA9SMEo5g/31+k3KxHEWHGrgHwkzW/WTgri5CWImPJGKelvGnbsug0T/
haZ8OZzDXNlGH9s4GrMxQZZZkmNPznMq8b6i0TZKNwK450Qr59peRnwiLe9jf2qm/QzomLEePbSe
PoNmxF2s1nV6+7SM0x/l6nBQJnax4Y1/xd2b0zUAKMe3ixE/raUHjw82Yz+3ZSuhYi28SOF8SF2n
JG9W9BvzQnUd5ZEqD7VsLemjVlDQSQN3zrSh6gbfUVnbSgljBdFmVObnYej31jocsoJEbuKMn4HA
Tdz/XzVkArFKD1paisFZLuhImrlJrQZBh9p+U0GDu97SytP045zJhi8+quB7Sdz1LUk99fEAl/ir
4HtTYrCU3pkojTbHZochlmcZdvLH78UE2hifAdQF1fial6mV1DFN3CVVlR21f2o9PTZ9K7lAmRSW
rGx0L4yLOjfaCE7XfLKcxxHk2WAfkwj5+FK+Pwr3laZUiwhK8gxn+Eec7WaoepJ/Nfs5uK4Nv+7k
fQz6XhD3kcpFzWts0yIGdVWPofIPoB/Qg+GWPi0P/Vl9zv8Cf99hfbMeMNvlySZ0hDqCdV2q2xq+
Gl8cyhAWV2uCZ3rR9uCWc9tZyirCvseHE15E8GWhoQizbO5VLK3dD4GBFej+m+mzZbXyxBifJPf5
MUTEfW6kcW7RRAlaqYmhQukZ/lq6Iw8hdlVTt9vHO0aMhM1rMFsXXyrHDQPrhUj8suRCKaedah2R
ceygOE2Te7FWYcJUojJC1USjiG3wYD6XMvvY6H9V5ZOiKaHqk/LvvH22iodpeW7rUmIBgoo9bhIY
yjZwRiyK8OO9HLWdxjQnUPw58s2TiXbRiKAXBD75Z7BaQRcjX5b6C6I4yIQTxiCQagMPiDM73YiJ
mRSoAbc+eVS98cXAFF57iI6ob9yDQxOcT2YqpbIUepSNVM4GraxvaafCCCx6i32ZNHxwrP11vRSq
xUYE99FINBIy5AqmNKLbKXqesqfr/1+wHvn+5rhQNLfXqItC9Ff0xxo9Xw1LEeHBfgRADra1ZVYm
WIqHNFNn0zNg50QU8l43tLUCOrHJJoEUcsYunmeF2PcwhuNQdke9IC+hlh4GAKevtnNeUOmTKKfw
1d7I56wMT2gyTyG+2Fg/wncmGTkk9Kj0k6/kspuVyeJ0ss3ixYxBqvNrOwPEo9Hf8ZfxYKLQHLpk
1946d+Bg36eZW3y7/k0/JtjvL5lTy6zr1Thpka2lx+SQncC4sDeCbCebvBOq5uYuOdWMS7uZeg3V
RNv4EYWz2zmSwFusmxsJnG7qYaWFucG+1m70da/zUl+5i/b2vgwwrRxcvzXxcSzTQh0MQBR85SM1
C5RZCuynZQTOY2x8qxmO10UIZq7Yl/ktg8cNacOuGRQV7fpxZ+yscxRMb86Dc1PulMACsCkQg8sg
PkW+XriaIvEkQme1kc2ZnhMtFoiKkDUB4bNaX2f1MCefr59PrPGX43HWFbZRUpcUcRy46x9zVTlr
a3d00tJNq+yp0X78H9KuazluXdl+EatIML8yzoxmFC3L9gtrOzHnzK+/C9pn76EgmrhHp8ovLlVN
E0Cju9FhrX1pnAN7l5QQwC2r97BcoXICqpim8E5r02GiFwbg1ah+gTTirbFaprIZKoIiAEBYTtpJ
cvKTcax/yLetQ+sAwUt0ClzeqrZd2Uoq87pVc0GPzRnpXzTpv2SxpWDmabqRRFufgXhgPlBfVn7X
dC58xgaeNdXO63oZxx2O2byY0/y33Zigo+PDggnV1M0v1Uv8y3TbL+OZQlqbDlhbwOEScmf0ts/0
309QmNfvMKrR0IS48UAytjJMXvAS+BuVnTeLZOEAOrOvKj1A510SWx06eQt08o4y+pviT5pX+ZnN
41XbvhTXJTGXghRDnEYCHc0e/FY7J4B4E1u3EBoMv/BeH9zVMT4HYF0IzFK0k7euMjo6+pQF90fc
oBYH/nU3vit5b8X3qfC320kPdBVUytNiADcITgDtpF7aFZauwaMBFvIhndK/KkV4NM3lhywEt02k
uUWj2L2Y+4YZHjq5etAX1Fzj/CigvDaAtYBj0rfvkqoCWwhT/8AYYrZjXspUUQMZ9nZRJ6usc7Sy
NuExjedTbTReFXReMwOgfQqeFvnrIop3LTqtp0F4NvXRQx7k0BMe6sd2fKzS5DraiBU8jt5uGZ5T
KjJKqKvT2qJ5k3iGIz6NnoGgIHELG1TBX/cN5abl1whayVEZwwA/e6+NjIQh1u6oKdQvcNIgt+qe
V6bY1r2rGLadPMnqTI4U3F3arqDYQG73SsCbDkAAKtzY4z2YtlelAfcTeX3pHaPPWIy9vvTIb07B
9yi+m6Ivtf6wv3Hbj2wNcwwKnrnmO5odUIXUYZrAxYin7jj+yt3EofSWFHOvPYuO5E+uard3sQOc
Kr+/SV/25W8v8SqeiX9Coi5pU8EBEcNpzBtBswPCc3KbFlcnAP5C3IOCFnNFlMzE0EZD+6tciq/e
2vUvDame7HbwC7s/AAzG31/UdhC0ksiYDCnqhH5q4Gbo5LdJTZQdeDS2046goY+B0wlmFOwpEKLq
0tkXvrmjK9n07ytz1dXt2DUdUlupWFlL6U6118q8ObttIRpMDsElVwxmS0OCWakshouR5NZKhcgS
USYUEx6Px3Z4DDSTf+QwGzkYTTFUCSqdoGf6rbjo8/g0YMomxDBffBe4H9m5qzBm58x50CR0QQNb
CxnjugUjsE4+t53xaV8M/eZ3SR90++F5SEsX7FSCMcVpMCA+x9DeHXpaZd6V2t60lQAmvFqmIQsN
A3cqORdH3asvpiv86lwFubLkQjhJnU3fvxLGWl5gjadTjng/iIkFoEIrzx/z4CREX8pqsvZ3bqN7
HK74KoydKRDnqBvH6NWvGKfxOfGqG4yTgo1Uv8WLHsTelW88qs6MrnEQ5zgpjBaIIfc/YvuBv/oI
xrmB5byfMOyDeMBrP+veclDd6XdoUy4lXh/QtsNZyWIiK7Az9uOUQJb8RIcoWj+31dsutPSL6GGg
7gjI5P3V0eN6r5waJsAwyiS9w9zPC7AA6yiR40UvezTDNHq0b+a/783EQWJeCmkSCfOkbKa/StpI
Mnr4a1J9TrPbKftNwEq9v5RNzVzJYGwHxkD6OCrxVAMf1UttZCepaexJhlGUMNaTmP89LtLbNTHm
AzM1wlSEsInZ2fDlM6X1Ti/kE93C1htgs4DXd4pFS/25v85tJTFlMOUBlQDKwigkKXQizrQJVThE
9wAi8LV7TAFjOsyKDkBVceLv+wI3H40reYxSAvwryltdQB65AMJh81IUjV1MopXkf+0L2mj0o1t6
XRnjZsxID8R0Rs6Ton9ggshDd6Yr2J2lq68D3fOL7vDmNDZvwGtfMngUcREYg5YHZiCJHR1MHPK7
YZ5tAyG2Naj1rzpHJ2Wq/lWYoT/HhBOJbakr0F1NXDrklZFefuu3GzMYKzmiuaYQMEnZsxH8moWH
pIvtEjTE+xu75b7Xsph9DRIxbgQBMYIZP4ZtZQ/5aZB4vdEbzb24fTQXSlHl0bZBV7yKRMZSQQVR
fX2pAdfk83RG5IUhmwAdefWx9ArbuDVyi6bL8V+n8Hnh8+aOruQzfrDpFBHZT7imWTibiZejYQ6M
kram3fUmD8Zry6mv18poDcjoatXIqN2MOruoA6eME+8Dh4YKgKZgV+V3gPlBrYPAxqTOb74L0EAU
Vnfm8GlfxvYyrjKYcLxBRjcZK8iYxEetP9X5cf/3t0wHPv7fNTAqoRVZuhToA3NawNQbD6MaWMl8
EgtepLAZA60FMWcvhUkxiAkWQlntFNQOS7v5bl6qW9GKHYEDZL29KsTcKPgrgM1mrlOi5cUEPkKM
dsUPi/jcps9V8Zwqh/29o5/MumZJvEqhZ7e6Tm2ahtNQobDQiY2rmK7c51Ywfqqzx679FfOi1E0T
sZLGeLOqJwL4wvDUrbovoFO2ZFCiR+gK2V/T5ktpvShG4WQ0Z4gdjeg6Z3Sz8+CYX1CMt1O/O0kP
6oKkFWqRVu4Uv7gPJd6pMbo4gCEnrkdhcYh40dMvYL4CjFobcNJHvH1kFFEZBKEZ1AlNFMpDTmpL
E++HJeREbZuOcr2NjPlpa7AQjgUcJfDpkXfHS8nO7fmefAksAoUvbOHAw/7aX5ghMnnMCj2OcmcQ
dFrPhwk4dMlg1bx27v0jeldL06EZQklCtO2mYCwdFz238qXIrS4cbzD0nXO28Q8e658rBjTVt1fM
SPWhqw2BQrj+nd+pfSG0HqUD6K4c6VHGs108lAg/fsYel8iBntGf7zd85lvhUidm0hhhXknBWJR0
6FDTQg3N/1By4qorAAl9K6fUMwNj57jZdMgH9IN2eyqOFJsxuZvvl9N8Rx9SqZfgVeXs3/ZNlYFo
GZV5HCY7X9YIndLWAV6+i3EY0kuIotDo74vYdGArEcwJTqTuktDA4rTsJJqPQsMp2G1q5Or3mUOq
VVIlgE+gYGaDbTTPErA4MGRuqSVnIdt7BW+CKRcMs7MtBsosiJpYQpDeV76ky6AVEI6Aia45FnhT
DpFEEAzRLi+2M34mDXKqMmaGZ8yWW0XSoQEwqOyoNx/3T2YDRIg+xq6SGFO/pEGqAKoYLWtZGlrp
aMyOpKWLlamAhsp6J6/JZZbU32UYj9ZYx/dKB5dNkpd0Lo5VqvjSBC7rJLvEZv2VdKiexIrm7X8k
tfnv7uDqGxmf0AxCrTQLPPlk3DXiba2oVtx9zXodmfXB3ZfF23nWM0RD2SYt3otN7JLgZxIfwpmz
55vZ3fWeM34h1BFIKh3WQ4kjFMBPxgDF6kTkSwqU6XEFj/UZE/83mV2C7toSKotXG9pepYIWQsof
9Y5PhARzA6xgrLLtdLtRG7RStV6Z8UCptwM+cJv9I4examk/z/JAXjOFwh2F2lxu5q8ZMLfRz/fM
oxXZfHJLK2l01atYbEKlR4gVqido3KL02tKNdq9eKF5jjvQTj7zttbDwXi+vj0PmiW8q8RCUCa1b
nitgDhnHwOvPnS9w24y2j+sqiNlGPYr7OJtwXIIGyqJSf9SU4TiGvIh5O2BZvXaZDQxNlGvMYKFt
AhNYp2nMBx/73EArTT+6aWwzsXiVvE3bvZLJGKDSHIVwTFEHmNEINNy2weTNQmFlUsvxc9vqAUxx
TBvRtxrbaNHoFXgkRzS/t65wFx5QgU0c8ev8RfPs7lnhXPJNl3cVxnZcjNEcRuaI0cumihx0Urlp
xuO42Xx6rEQw6pcHyjBKHa1noKQsRJ/S5Q5UStZU3QfBp7zkMSFtKiGF39Z19F3qbFeC3DaJlOXw
FLXiGdKNqngpr+ls216gSRDDdBDxjpRF6kNEQTO1S26F6AegqyfBbj3dzw7xE6/x5g8KcZXGqJ5Y
psEoN9Lf3ACUKw2AkbctCqKyjczHhafp288qBRYXJQZwArD1UFJG3WQKSL0MQXdpluKiz+YNSLcW
SxDEW6kCvgngrw+BORxTpIGAagUgS9VpUBJOUu2bmPWHPCxBcd8AoKJ09x3fZqB7/bhXY7cynkJi
KoFZdzjeKLtoOnmuAHjbgdQwHiMHTDF2M82flqw47IvddoaYGtZ0OigEEK23RrudUmWZRzygW/Ta
6oflpbYoZVv/2PrGEYXO35KbnEaY8MTNnjtf+8g9XYln/H3T6qWEvBsqrfKNmRxCHl3uph1Y/T7j
69VK0ZuxQOIyU3611cM8cmKjzWO7/j47thEbRhnKObYv7zJrjJ+01rRq+UYhvxP5qejO86hw3mPb
12YlkrE7WkmyFrPsaCwBtmZwou+w5GWyKauecghcHiYyb4XkrYLEcWFGBm3rTY6BX3m5T0kMyYHL
aL8ZZaqqAs8APFZTYZxfDSq9XHjVBL86Uujl5mY6aM7o0SJWYwFN886wg4vCQ8PjyWWskNY3Roa6
NB4v5XEufvdZCqamwDIL1HCrhXPdNjtTgNfz7yqZ64anWNKXFcYCi3N2D4avm+m7cZweJ1vw5yNa
pD2wbX3jYc9suo6VUOaS1VHUKYuZoGWiIG7eAlANNmbJx/t9W7J9165rY+5aoEcRWPLQXtsPd0J0
KRV///c5J8Ui5JlAFpaECbkAtEYf8eh8EaT+V5qqVjWBdLFoPnZWFP0RXTsgXmGetSlYZrUQsFmQ
R2pvjMBAXI05yC8ar++G20Wr7Fbuv2WTgkBG0O1Ym0/V0D/lXW0rArCFgsaqhpJz/7d3+fpV9O8r
R2EonRhIAtIxc5sfhyZ+NIzseX+jt02MBtoclM/wj4VUTIV2VqUCVm20y8+0PQQYJI7x8294efHQ
ctKBm0taiWNMjNimYaOEcAJAOzRaXxy4PUrUJr57KqwkMEdZdHKOWwAEx9E2fCBLWRTHlrZHNxde
FZfai/eigIMKqHhKq8fcAlD0gIs2A9KIQr4Ow31j9k5We0P13yMxIXMAwIj/yGFvQ9eHXVtRyMJ+
Ocb5TY2mwla6nYSf+7qweek0AKiBpQ/tGWxjxtQJQp3QWYeqemgbWzK+JslThiHZkNdDsLlxdHhE
RuyJATvGATTLrIRpitJ0Ls9OGp86SfWU+qTymjO2tXsliLH4AiYUgCQOOzXavbs4BS2fuuKRIvoo
h8L/kPVFK6JkUkRXaMXbC5sCe64jI9U907xTgvgUBqDkqrnT7ptWfiWHMQzLBNKaOMVJBblfKM+K
8tiPv/aVYVMEhQTCNBGGbtgy8Jg1A+IdeC8A1UdmAE4GL+sNa1/IZsBxFcLOf9WzYOQy6n0gU+6O
qNsfVZ/2PnPTFduLeaVzVVHUZlH3i8hIJYAS/F1Hb54SvHst4AGNHiUMRCuV19+ELyiP7q+OJ5VR
PsUcG1LRAbrCOBhCbddtBam8HrHtsB68x8gtvS6OiTNas5PmZcHQI504MHzazW0k6BLInNClNJu0
jVtwQPzsFs+lFzvl9/1lbjYESasPYGIOvLOWIjWgKqOd/0WbJ4sb+SS5KLx4vEQQb0sZixuXQxUY
CSabjV52l0i7mREP5KrJCW84YlgU/bZPSCtreO9n482iyZZa/ByVjKMem8qP5Dbg5GnHLls1Bcjw
kJUSzo02d2D08UBb1PIPzfDQHPo/YhhbkcsV5s1LBPWRKN0uAEzpMx5C/bYGrGTQ/VwFKvocRWCv
oXMat3RONf5WHegIVHMCrQInVCObvmMli7lVmhmQotcwPZ+dgVLvfvsynSkf8GRZsZ/75EgtvH4x
Md7W2c0lfsrs+iAc/3s2Nrjk1Vcwl66YJKlpTeh8NPoCOcyRO1TP+/dq0x2bGlrIQbhm4qn0dlND
laSSRhDKj9p8E0fA/RxxwUzFFs3OHkPZ2Re3rY5XcUxkBvO4qIICVymeZCTscn/xdVA3fCgAXK2K
cZF6LDX6IkGMKgj2XOp3QMDjbNx2bmslg1H5KOzNMZ/gVopzc6yeIkAsJt/hhEcnO4CWtuDsHLVv
bBiIhiXwlhMk7FA9fXtQzdxUKC9hSZJ26NpL0uCx1z42em+RbLQaMeHI21zfSiBrnsyqz+tSQl+8
9iChJSw8iUfpZFiqHWFuR+VI27KFa2GMGmYkKkUpxdR0k3nJfC7IqZ84/SM8EYzqLXklNOJMz0t2
gugMN5krnO7ErctERBwCgkEJsRlzX7uh6ueyQEIwX+KbMpEOohH9JautA2xpZ9Ijd/8ybeb31/IY
n1iOISa9tf/k2nKX0glETmeVJWDY6FQV8o0HXryxWWFcC2UUUYQjrmY6rtm15UkJNWfOqvtQao+i
1jpx0dk90AmJlHtTMLpTlv6o1M5vRyBcyrKddcDRaspzGE2Jhel0N8xyziG8viDe3xQNTF+EAKac
Lba2DRgs1RkpOgUvs8hW/NkVrBTUOAbYfiU7O0ww2pXPG2P9w4W5ymV9RoO2Bj1GkXfwwgMSTjfK
z+BAmYWjk34EFN/+4VPzsrdKRtdIEeZ6Rakd+lG9I4SAroV3KbfV+bogRr0EKSyDBVUCR6iROi7b
wxSJFpGAk6uRg9AO/v6Kti/oVRyjWGYxRWpiIoZQGs0RZow7RCC8KXmQ2hwxbCUnAAiPLrZ45xrC
SzOGVjEvlsrFYN98FKLGDRozBEUE3Bhv7fVMKvQ+EcTl4oPmp4f6kto/tDsJb0I6nMUdiN9c1Uoc
VZdVcCSYZaXqFJV8tEe3PQxeDrq5HJMcmSWd/lb4jzSaUPRCSaXJLDSZvxUZlC0xygChQzPM9hyV
DyMS7nXA62bcvlcrOYzhbs28QModDS10aWj/s03doviPQH/0WuDycCJmrjzm5JJGAqcWbcqj3flI
Hem6pTgt+BQ6P3kG1hVvH7dizfU+MkcXhkIaqL0CTclaK9F9Jb7JxcaqB857Y9NirPaRqtBKReYx
zKdSQGJaL3K7n5Gi0BYO6PQftP6qE4wNlMEdnOeUQyHLSi+fal9KZ1cl8dOUkNu5CX20dt42dXCr
jkj/55ItlcaB1CYnAbh9G66fwRjHeVECcY7xgguX6hSJP8PC8EmvcTSFt6GMfUT9Dml5AY+EoC5v
8gl5YyP+iE1cnRljE9OmUlA0kPDmGTO8qRYrzr+Z4GXet7x/UHkatUgKxhTZUnqQToLRNHAmsL50
minxisUZ74WL4sm/Qi58x/bx/CuONcE18mWqmqD0HPWTJ4TGbS119qSrnIhv+3yuYhgD1RqkpZDQ
6ITr/NR01eADU1mYLPtn13TGMKmTWkuRjre1LCMNkX7WQ81tq0sxZk4VdZwz4u0ZY5VqpRT01AzR
QlbdF2putcOpXB45ekB35F1QsVoRY4q6uFG7uEfiPMxRsAfbHmYqpcF57e/h8tryVkT/vrJHqakk
RiJDt0G14qV6exfkI0jihwfOojbVgGC+F08nEX3jjDGI8MAejRb1TTpPDPQPQHVrX02MhyoOnSie
DzkvRt6WqEhEBt8ssJ6YlQmdmcwZGqUcTfK1/kFXOZZ8c+eQO//n9xkrqydiNUcG3hmNdF8Kj/V8
ozRP+7tGDcs7TViJYDataEhDBCP9O5gtAFE/eoL/sRE1shLDmFB5zLo0bhG2tOShHS7GcrsIh/2V
8A6DMaFy0Rh9kSCJsmh+hOEmHlEGZ6fYRguJTIM6UyhCxafF8386irnPC7rjOyfymh5bXZeQNHlt
lAhLNLF3AQmEwmt3GtPoSzbWpyZavLptju3UXRLd8EUy+CqAEqr2ecySz/kg2H2qg3dwUDh2adt3
XI/w9e+r7yJRGkaljFcC8fUvsrMcUhsP3i+hDWwPLs0x5zBf44+VsBrDeaOBMX4n0VO/D4AKMDXO
vr5sP3BXC6LfsJJhjKOqZQXM+vIkgqMSwPd2/isfXPVCe5c0zEoAu93JLg1gP+4/1Di+uhGvb/6V
9MVoG2HKoK4ShlFpnlMG+SHFkRNcI7ICr3FpXYlYXW21vKn2zW6CtXDWsAh9qWYiDIv4gM6z6GeE
/L7gVq7xaTqFn8yTfDI84Ri/7O84x5yxJUEUTfq+GrHhKLnPwqFuDnHJMQK8S8rYmVLO//May44U
AZCaM+X/wYbCU0/G1gjyQsC9jaHNZKgd0KHdFRNv3o6zEnY6G0ASghg1OKIypRHHvaaN6COfj1qS
/Ra14rnS88IVOzLxrgUNMHbsz2uFaKWYZZwFoh69VhIA+X/JL8vgtD8me3aQTbG12+wjQFMrZXyd
U18JbMWkV7MC8YEZPQ6mAIqtG/RH8szXZshzve2vYEYrKZViirk24vWVnCWPvDYm6JhB6Y/ZiVfJ
385M0SYIE9GIAlyCt5ZFlqtZmWZUpMFocxcEXyuSHkOioHugHb2Q1tOE2AHJ4r3WCXZYACxERq+4
NFzU9JehG4cpH9DXJnMSZttKe/0qxt4BNgQItBoiy7b4pTWVLWFE4SMX/CqBiYeyMSSRMiCsFNqD
MD32rTPEnJBoc6qIxkOvKCcyYOzf7q2Zg1RJp9XqCbTbBbJvGqK75K44lBjSomxcGLdxMAlrnls3
9Hj2ZUO8BqR7Ga5Howi0JrOJOWkA5D+B2CY6Gr5mV3ehW3zPL9rxh2ZNbuF+jT4Tr/Qyv9dt/dP+
9r43CVS2jl4KVUdLANshIlV1GJpZBe7mzi3bczZ8DYuXYfpcJsCY1onVhL/3BW6U4t5IZHtFllpX
mwnpOhAX2N25PgFPz1aIbaKvt+K+EzauzVtpzNHWsN2qFCJtn5yR2/prOL66ZF98il4WfwGBXGAV
D6pq84i/31+Mt3LJW5VKkcRuulIAkt+M6bs0PhgVD8f6fVD3VgRjESaDVF0Cdmg8vMGdEl3C9EEx
7LYNbC3lDd7xZDEqmpFqjBI5kp0xMU6agTb2KjmWuWyl7fxNSP/X3WMufVSpAXrmVaBP5DPydMv9
pGg8jFiO5qtMvEKkyMimKoVmgIgeuB1+fBR8lBM50cNGjPv2mOjWrpxEOQs1KhyJ7NBWZgqPEPws
DrMnuSIaZHnIDxtR2FtpTLCylCUYY0JIC+vIUvP0ECiYw+qH3K/qLrfkGf2CGer4UvNUCSSziZ5f
pGS57WqK9xgYhyac70jFm094H6a9/SwmuAkA8KSKCz5LCV7iEERXZWgPPQ9ZlXPpNPHtVtdiNk1i
BSlG+iSFX9OIkxTirIIteKvAqC27Gb+fGk9D7IhKYs08nAKqdm9DpTc7pTGGY5BkOQ5HulPF7xS0
2/LytWpuzYk3kby5FgmdUzKIl5V3vXRVoyTlWOGK5eJRWDCHBTpjiZMI2LQaKxmMMmb6VARVDedS
SgoQ7U6a/llTfjTEXzoOfRD9pXe7tpLE6FctaGOV64viqHN6jqLSyo3xGAmJlSjgpDOa3kfP1c99
T7apbVeZbDQtdrEpELqDhFy6tLAp7fe+hG1fuRLBeK9Sr4XFSEvF0crocY7rQ5oS1alltFlondMb
IHEzowjV6EkGnREGVQbeUCjnCNlAGlBDbaC3Gd7mefs4RsKD0ODh3Gd/9XPxrZJSwgn3NqoA0P/V
khmvlk9iqesCFXin3kVfI2CyBY7qghgSEYKLyT13f48594DQU16Z52rq60Ra4NnE7ElKPw1lbJn9
130Z2z5gtSj6ESshotkqQHHBov5JI8aYZRqs/CjDC/DSALwjYxwb6E/MQFapMLFztfa72YwnMTjp
82ni4f/wNo/xbfqUakVtwIdWxnNiAjsYWDFcQNHXcufO5SaMGanKamw1AwtKjtpJtorSqo4dhhPI
A20mFB8wJegCFvGuutGeEKu7vZOeKfoWearPsxPb0km2Yd2AN8Y51vfvv7e6ylidUY0R1CNb63Sh
qwFlfjost20G+LvOTrgvQI6JY3tqWjC/FmAJkh1JSo/ZXFv6aHwOtOh5mGU3UMt7VJM4/o5j4WTG
/MR4zbV5TDUpSK2m/a4aHAEbY3BvdlBmvV1RZ5kAzE6E5+JJu8iecKfYmWfcm/bsASn0drKJhwFh
7sOAo7lsib0tgeGjdgiep+mm0k85+S0Hv/bVg57+jtrKjGWRp6ms25aKQE9H6/+D1MYLMLf14hUd
Gq0a71rVqyUVy4zalj491RVebWB9ATQVQXtCFgE/ilfw21aKqzzGvOQY9q+GCBjlYvkkCOd5+bG/
bZsBEKjEX9mbsB7GpqQN2pLbnihOIMiHaPkcddlfCwAPwkjkJC+2D+gqibErajojzhpqGVT3FM/j
n+ZuXuqGJ4axEomZtkgLIwpKwr9IIltZ/bXGi01bzqlxFOXnSfjfdpBtWp+ERDFARoxrK6HxtLrp
k3sJ7QF9wwm6/hCeoKFQVUxgQrHTBOFIpmlMEAHNp+bY+5Rko/cKIDilDk/L/+BCr7KY21ToEQgp
JyxqtGdwzSiudFCOmjWAV0O84fbjb1p2QqkVUdMG6gZr+cKpHHOw+TnAdrTHQQHh9lMLaMBSxXj1
IFhD6qriZ1w7uyU8WMRN07SSzdjEaCSoDU9IHfTDX6T6RpqL2h/37xhPBBNkTSg7AhUaWZHCuIvK
Y5c85QKnjWLzGq9WwZyXlOdC00atglzzwSgfUUizEvlUqbyWG54cutRVaJXWeYRnK8yFgCdlGeeu
NNefUs0EIXvC81Z0599Z9NWaGNOXNb0US32jIBDpjvJN/kyRDmFyNS86KY+82aBNQ7uSxhjCIErm
CjTseKFNhyILraDjsWu/FoT2FsRYwHIAx3Aa60jfnhQfFUA/qKz5Pj/lfuMaP2DiD6kE9KF95du+
yquFMQax7rUyqSJoHwVfpnOnSCcd5QfaJNW/fCiVdBXGhk2xuUwpaZBc1WvjoMwtQH15WHacg2LD
JD3NAl0RsJ46cxflRlm+czaMo+NslCR3YxqGKdYQfs5vTa+9EBdpJEd+bFSrBw9EY42GJSXW9HVf
MMdMsEGSZFZos5jhufLsFA9g03Dz3vvfRDBmIgiLuTF07F2cnkr5Jk2eAcv/v4lgLMQQGWPT0OPp
ulPW/+wly0g4kcR2mnmlZYxliEMlmdsaMmjfMKZyjqDKAPBwatcOOqpFL0Tne///yG9vn5CiAhde
kfV3Q3CAQW2igSZKR8nvh2PZ+93wIV/xrwg2mpCW3uyEAo43ne6IBriP1tJ5kySbMSxFIZWRiEIm
hjF1aEBtslydYViNyZWr0lMltChVsa3J42MSBLY8KLzq3fatvcpkbF8sp32ttD0MQ4CZ4iC4yM3M
sXTUkL03r1cRjKETxzI3uxG5hUJNkKH/EspeXj7r87cwfEykIzF0e1/V/2DQ/5XIZkBHdZGVdoJE
U0LDUvC7tUMM2kUvLdg3tBIDGCkYtbhgJjRceLdOmYZKMqYx300v5p0MSisN9qlzME3qZE7t53aB
CStathoPCqd3btuBrOQxtw0wfPESiXjy/AcgDxPUqCFZsyeD40Hn6P8GJQ3eqCtpjHK26G1sMJtB
kzcjuiooElIwglQiLq3kc+prDq1jE7RmI8NwVDHSQ771NzOvZ5+7aEZfDbCZVomEzxhfSRYlGJfl
Nj2iwoRpDV5NcvNCrtbMaG4wv7LZYYfNFIBZWufpreou1QJC89zVqtAfdINHtrhpy64yWU/dRPNi
5JmkOE1xZ4CkejDtSvtQCLcSwgT2udD2wpK/PiMmZ3EorxDQ4YFv3Pmhl3Ni4A2alTeqwzrublza
Uq9eL0bgi5fa1u4NJzxO9ngmVmWb93ikcywA1cadu8j67DIA6IVB72L8uTrqNxNGyhNnuNHOr6yV
eCtR+BJ0Cjj7cnmHx/jxOC/mKJAhtpDOQoU+s9+TxNlNngj691Wkb2YokYfANHUiZbZKo34exsDu
64rjy3kbyBiXLBhT0ZiQFQDv5wnxNziSSIEew9IrCzRQtSgq7G8d72azTaYIsHIzzQYaD4ePFG2m
OEy2DDT6BvQnvP7S7QT76gYwdoSUeNZGM0IV7ULRNORDcMzt9Ew70yDP502X8E6NsSSF0Qr6ICNF
rIhHOfuVoxhJeHkIjv9hGbvqbJnQxkBlXLTT6JeXAFnfzm3PgUXzvjz/sxk5XHeQbRcZBxBINjpK
dH39o5UfhQ+VJFa/T5+hK0XH3O4YZBGWoxq+Id9WulPxlsA5FYVJABhgK2+LFCIyZbSDySHZYKvc
ti/6oTu2SGGMwqQv9VSa2ChMQp/HS3ppvQX5XLxondjhGVvOvWUxm1RBVcgQYEmhlD6I0Ze5IbdR
cRCG2E1SkWPueLdIYaxENZVKEaVwkI1D/QilDjLuQ9/0k0Njjwfe4ngqx8QgeiQYGggMYfuq5aiO
5qFLe17syDstxjAEXd/OC12SeCofadt25aZH0fvbX+Qv+0aPp4CMWViSQhnVBMKERQoAcjXYEclg
j+af+3I4G8d2G9WYMStVelfLRLFjaPnEu630S3eUXGUiCqIO5YKJFNkhzTmUT0r+vWq8wPCa6U7t
HtWAsyCe5qmMdQjaUWwwc4istY++7dvCM0CVZZxln/bYZz4PvHL7aSsDCAedB6b0bsof4DR4KhlI
5NFsDe3RHl3RLTxQG7uA4nOFY++Izkf7ZlZymXXq41RUSRRQMMDAb63xAtQEW32gq6QU2PtqQq/r
+0O8LpKxh4IQxt0wmooTqqOlDG6CofyE2KX+sC9nW+2vcqi6rkx7h2eSoneh6mTBsz6mVpp6wX/P
ZE+DzqsM+g0rGSg55ej7hEJ2RLrte/k0BE9ZwgnGthuNVlIYAyinhCwLwUsz0G3JA8P8acmt5SW8
LCfFa8+YXEYVVHCWytrfwT/E1NflsaYQVdAePU3U8hqqFX2lpnewOgugZ1QT8Qz7yquo/yFCu8pk
TKOyxFW1ZJA5ZXbg9+gBb73mpsdYy+Tza5MbUwQ4QWRCdDoba77Da9DlWBCEUgTT/Ek8TWDHSN34
FHmmTZ7oc77vLd03vMI3Zcv8JD7ub/DmVbgKZ59h0rhMGoDAwf0K4AFzCK2QdC4BkHHL6/XgSWIs
Z2tOg2xmKK4Y5VOLilitDueZzJbYa5wIcfPardbE2BJ0944AF8arT5B+hvXnqpicKv2xv2+bnmYl
gzEhciUMwFeDjrT506Ag/Hja/33eGhjToRtNVGUl1Xvlh744SRtaYvppXwa9O+/M4GoNjOlQCpEs
ooJ+IzJk1rAsII1wifG8JGiITip3X9i2Z1lJY0zInMSLMsYokFfOjPHsyE5P6XOO1DbKKqf0GH+S
3coX0ZbIe3HxFI8xIWAMbJeZhopic+5UzVJVjKqQh5LXXL1tN1YrZOyGCMbXMEqxwtadHMHCcxwo
orVj+mjV+vWhJ/hKGBNStcnYi0KBwCAcnmvtfux8SeZYfY4OvntolUPZJwXWMza6lU2t1aaJXTYc
Z8y5Sez7agqSpK90HE8g3KfosVTnL/uaxxPAmANxStUmGLBTS65+MsnopX3r74vYVjEUjmViaMY7
OJc2WcR5UmBxDBWYan1gSyBDMQ0XU98ch7h9Z6+SGB2bIqmoSI3Mi9Cjjlb2Vi4ujpS56CK1TF7X
6PaywA5lErDevsNHIXqVKAUdVaiEb93iaUPmZBOgqrXY3t+/7VVdBTG2AT3TaT2INaLO5MWo3D6Z
0GqLPkhA7vaT9qEtvAqjH7OKmHQd7/lSCOBvQVM9m+JlbNA5OmNGL2yctOfBP22r31Ucc2JyL3Vy
OXSKIxmNXXWN93+kfddy3Dqw7RexigQjXpkmaJQly/ILy5Zt5pz59XdB+1wPDXEPztF+tVzsAdDd
aHRYC5UPwYX3L57nLINzBnnTL0YBopf3jkNN8uAVjrEzNntU+wEnqCQiZ77tGv4I5Ofyp6HpSMFe
qMkh3iu28lL4DGUNdHKgqQ+/gubwToTrJ9hHk4sfxp7IudJqWGN4BxR1on6qRKSd18T5iRSQpjEA
MjW3SLSj3APHEjUsge6J9o0LG1KqJMrUYt+qBS9tY6cbr7nydtmYRBvF/r7Sb8xohW1sobyWZ/nR
7ANvnEVEUCIRbJkrEW2kaVOXEyyjvgfMOeBff1xeg2ifOIeQauqiGT0qneH8LQFMftg8heHrZRkC
p8Pjz8u0QFNgyvyAfA0mteg2NwA9lb5pnxqHWCkW5wF0Wc5pVBWod8bDHQR+A7zYKROiIokOhXMC
C4o3U69aCLCBF22oqS0XoiEkwbHwmPOkNuqKYL7ADYPHAEXHeoo8pfh++Vz+5UH0xxB5DOhAVUrc
SKaGAuPoWV/qXQr2c2DcY3yUPMXXaDx2ph2Gi39Ub6LGM8GNZ3E+IFbGdogtVB3qMrTHfrBnZbLr
6qgFgqBku5vurBQW5wkMqQ3GoECAPx/jB+avU2d8Y33MkSdKd2yPHK5kcR4h7Sx9QXcRy/XFe/J7
QOuP5VqAXsWcOntH50+5WwFpity0L9k3IqxSsV37+NA4HyjnLrqxy1MgK0A+kljxftnnGI/Xd2w4
XgwZIzADi3MdEgbxwpItdkmW+y5YTmb687KCipSECyACZUqLgc14yemeKhlq/bGthC/zPP+328Li
HAdwXOJMk6CN0/xSd7eNcRWNAicosmjOachLRUAig7V02pc2+D3rJ60TFPBF6sf3lERBEwQTwTJm
0PjFe9Wu99kBrZXzdehVV/Ravw4e0xNqBW7pg/xWhE8pUAjKBQ4GWaZmYumcrDnKmPYtBX0f2zmq
s3lRzmmQbLb61sD6tB16b9EOAbrZxGbshOSKggU69IVlPfabL1gUD9ZL8xAJ0xxrYiMmzJ4HFBF7
N9qTfS14BYqCS35geaxImZQyUxG4YwM4D/EvE1MXrIFPfxXh6f5LmuCPr6Ccr6hzpYh0AxHSP4/o
wUcXBrp/gS6EyVO7e+ftlu6Mh0kwFr7dTLM6Rc5v9AAXxwgElkl2zWkBOTIoaq+mBhPhCjSzOEpu
5iTSf7NwHgc0NavRaFj2Ng2pnWNE0oi/V3rpX3ZY2+nb1do4RzJIemmkzAT02+oJMyX7fCffqeCr
3Uv3DOEcqcV2Tw8iApdNy9MJxg4JeO0+IBuCzBstwRo6CuPCJf1rhlHQywvb9MQrAewHrOLQLgGA
p1Xi3S2TY9GN+7iu3S5G5FN3AiMXLYVTy9y0yJJIyIVIix91D3T8j9/ntC9UCy0uTXy/kdB8uY9F
GYptu9J1ZA5wHuoHDMZQAehPM6L5t/MXHyWdJzZrZxzar1MIq2LQHIwCnLqTKGOxXcJaSebc41BZ
mqotSDEzi+5vmGHlTnal2fWhvkW9/uGyTmyf1HmhXGCVET0uBoMCWFA60u6XLqIc3bwxV8vhdE5D
C3UcKBYGzuRvZfqD5N8KUcZKJIJTNjlSUSqY0SKikvBRJfFiq4F2TKUmENiPSBCndaALmpZIZ70o
sqNCD4wrRRZcHyIRXLAkRUTLUKpHOBY9y5NTJfeqKnBvIhGcd0MWvm4Xit7OQC7sufhemj8GITLJ
tqvBmJKJs1U+AB8qUhsW/YJcWJke1eq4gDhBpocuNAVHsq2+f+TwmZW6LVqLzijAjv1pjp8/1+Cr
n7/PR0OZmi9okddceQm+F8BgLbTwaFLz8bIVbp/JWQxn9JY8KsrIku5Dd5AAaazkGGnIRLia7832
H+Kg1Wo4Y59lq4mrBG/4OZMfW7SH2XljTXacLV/V4p72mDHord2gpXavV1damR+CMHKlDJBOuHDH
+fs0B3ZFdL9quqsqXd7SUL5vi+A4Zukuao3rNM28AuijYfBj6sD2O02mX3adLcuxnRcibJoNYlHU
Alfr4ZwLpnkNOe1w+vJxBkFsemxAO90fmp2oz1V0Puzvq5tTsyQwfmKSxl2apwGp/agpnbFQnMta
IFwP52AkK1tA6CJprhZHjjT8Ak+A3cbPteTO009a3Xeh346xwIT+5cY5Kx/nc2StSyVjwi6SneLH
V8tVDr6d19YN74w9vauvEhEjkmg3OQ9kBUqRSDVKuIase1U/uEUEJhyoyuXtFPkG7rGW5m1R9TWG
MaNuHwT7NhXkkQXf59M7qWQNuvE+wyqXLsCGr0pFOfynJfC5HaqUmLXL4Eatzm/NkyQMCf8l0Plz
+HwKJ08wUxqCaRQPL0bIITu1x16d7S7eGadqxgiN4eePoasIHhCizeNckW5FDUUsD6WrlSt5QTN1
nQqaVQVqZnHeoSsavKPBg+xGxLDHTrPVor2RsvDh8hmJxHC+YQhIGOoBYlF5fgqTmyE+JqIgajP3
evZzfJIGJbQlXYA4hdxr6IalFw+vtfpGosxVxfwUovVw7kAjhUTHfmLv8+aA3hWPJHbROh3i3vwn
ajIOOFkSR3q6vIvbj67VGjmnUJXIu5vLiFyi9w/ZFziVvRZzs4bbutEDGPqA3GaLJuC2n+srsZyT
SOq5ppIGsQyUvEAHl9r7qAW53U10RHUyWATeVhAYfcjuqKNi5APkzdKpg62ZoaeHT2lEBXLep3Av
3PV8HgfzWOY8pYgkGYRTf62earwkYkf/pj2pO8afzkbjGqf4Vb3pIP0W8iiIFkr+vjK7apmUIkCY
CY5fe1RkrwdF72zl+ybpRA9b0RXGJ3iWBUCXyEbjvYlcmXXMgTYh3w37ARhmxj59/L9jRf4Vd/A5
HvB/owifvJsIG46PdyMgqxox8wVzgpfOkHMtBMyOUsCUBWyImAX16535UIFpKn9iNL/ho6hLQuCU
KRd/5DEYraMJ8gYW6Rh2U4gyOCIJnHPB6HYxhsy5NIOjAUYvTUaB4jODvbRnnB9ZphLMSzEk6CR3
5dgpUNapZYwgybdDJ9uJshs+BWJw9iGU8yF6hGg5k7FtgKXu+1eivKT181haOzQczJblTtYiiAsE
Cg9oxL+tS8FYvqpGsO7aC+6Hw3IV72JHux3df0ae/u+EWWuFB0Xi3+I0OQrKlAEphbKXjD+VfLYL
mnmCK+Cychgy5zL0CrOUo8Rcxn2NSCTcI/PmVGi1XpwZM0GRJ2pPvnzVGTIXhMwlulqVBgdXJ4vT
VKNdUepNRNSWKRLD1r16PVhFaCClAzFU+V3o10CNsaNEVI/f9LcGAdcY8hCgi+Msq+7nPAzVEC4w
j4/BMNgmbQ6hAmC9XsR9t7melSjOxJJYnpc6YRWK5brM7uK5saNQ9CwRCeGMKtWlGvjfBqBOLOmL
jJqROYzHLP3UBO95LXzXVpbiATkU2LaM7ir9W5D7mWg26x0H7INLWsngrGfM5GiWGdTbvCsO4K50
Fv+fqQhWTyRfJ9Ou2QiqL19lTu9Eu+BBpOjsRC79As6ysi4hTc+eeG31c8nua2o4QMZF4VspPLPW
BC54O6haLZizKwAph0q+INHc+dUJ3gnjmIwTYPH+N9N1275wJY0zL0XWCrNTIe0ffqhlr6d2qwMs
ffJKnx6mwgGR22VXJVBOfp5mSucQiI3wVEpX+3PVe2ZnuIoqe5fFbENArZbGXchREyWDynpzRwCm
q6fMHfb1TnKsJ4bPaqtgP/0dfdMY+O5lwZueeCWXcybjKM9J2XSY/06+1dPXtBbk70X7x3mQqdCy
hAz4/lzuYvQNhPWh7X59Zg26RSj6xK0PZBHWpP9Pq79q7g3yUov6gbcd7vn73NnIqlwuloKz0dsS
gUygOmbVHZVl9Ga1FhSFt/frLIs7j9jS0WuVYTTClO4RQtm09rXly+X9Yt/46CPOMrgz0YoyDJoW
s51U+zEbdll9b3OAS90sydtlQdvO6CyI8+wN0HWaokeHqdqhKTM8oCygxShX3gTJKVUEJrStyX+E
8SwSVVxl1hjD94b1STP3kvrfTua9cWV1txeaPiw66jWuZnylw8+0ve9FHQECRXv3tisRUpfU+cyS
QNHod5Ifazd1c60K6Vw2i+TGeac4p50WYbHUHYPLQN+B5rT2sicHE93Y1U40MyJQ5/cWgdWKrCaQ
QFqIzEyme1rzbQzejKVzL2uZ6ODZb1jJyACcUo0sN1xWTpHc58Ovy98XrYEzf1D6mApaWXS3VzQ7
K6ndGz9yRRQFbTc+rU6Fs/wpoBGoxTB8NZoO+iyvGSL4YOJda+1TXxQmiNbEuQDJiCNdG3OgqJIn
CQyoebsHK7rg7hSY/3s/2+pgkjFdOnXOcDBK/KuXi9CZ9cYLKvktq3uA5E+elNCv/+mweDjaSA5k
MiqY6160zuvJcGoi84aiM0mwtu3mlvNx8dhoUt8AhrBkT5hvLJ0Kyvpj96LuglswsDrp7WgLe1vI
ZbfNg9D2JZ2zUIZExuIHs3WGH9TJbP1YgjdcND63naVbrY9zEoXRIR9BcXG/014jo1SAp7wz7f5V
Q8dh7RfXoORMHFE8sl0ZWcll1r5SGlMdOnNBvyY6eBYQpaugAxr99kD2orf8dkJ8JYnzG0Zrtq3B
QruB8R24xaOeAHQzd0JgoNPfuZu6yfNyZz2IUEWES+QcCl0iM2em4WbtPpYewvaUV44eK3aQh44U
fbUa9M4BSvmyZQjcJOH8S4DSvYoOAFSD031rfZGG18vfF+4n51N6MNwvAbOI8Rhcs8JCupMP1EM7
TWHao5/fMfin6BdovlvBDSDwZjyzczaX0wSEJhh9cGjTH6p0o1NRs6ZABj8QaFpyHusBDg0Xc9R4
UZGgD/b35S0UOEweQm0xSGj0eOG4kh7YeW7HVWEXi91Gd5N8mCWBqxQoBA/LgkSP1XRMIXokNpNn
VRKlrkRbxrmQNtGWKo3fE9PNoXDr5+VHWNvNO3NQc09ezFfjhu4vb6FoUezvK/fRRIFBpQ6qkJZ3
WR/heSioBQpiNJXzGhgtk/tcg4BQv1KMa2oFrhm+NM0nn9Z/ojSV8xJxWCZFUWP3BrhBw6l3kW8c
/n+DoSnyDtttfmj/MXSQsBgGz6yjADHHQkKM+XvrqNgVmLIq2/rZYXJF80Fb9wszR9W1KA4xt8/r
LJY7L0lBxN6GIwr74bI4IPJ4nSRcMoHszYl2r82lJ5WG15jBFdFnL2k6vxzbY6bXftIGqOIY6CpV
QA8TN14bgskdbNqTGp2qafCnGdFtGRV23cInZfEvqsb3eg7zzcrbaiE34aA+dtZ3pQFSvknmR9XK
d11hfNeiOrNNI3VkyXBIaT31YwpHbf6geum0ZnlSwum+qRtfJdOh7ou7RTaBrt/8jNX4ek7oVRDg
p2hys2usBIRyhUdp6QckAk1RXNzUtHdUPYps2tZ+FyBTUmOwtB79IdEixzLVb4mkOn1hHmK9c9Du
9G1Z4huEMN4gBUdtFlHOio6A1+g5jrSuQlmTNl+tCdCX2dNnbPJ8xpwmEzmdyixH5RdZjtNkZteq
rovCse3g6CyDu92KloxFakBGcqpOOgjKLLf1zXuWOEE2WXCV/ksi6iyNu+riqZo7M5XPoVjyaBwa
j2Hzx4/UFYGSbJ6QSUwZHEUmMGm5tKKZ5XlihqgK5wMUjUb2lIqGgbfj2ZUMtsErx9kOlUoBEqm5
IPI2bQbVTW+Qr9SBfmL4iGhdFeB9D59QjJVM7oLIq4J2MpkRQxcglrwVsrGK9o39fbUmbdGNsQNM
oEv10KYjuqDMohQBtm0/3ExDUU2QKKmazGU5ljIojMWA/cSldNPl5m2updcVY5IxK+rENDqSGYXD
qHgsBt3vFbq7vIvb2nj+AXzmg2rNPFaMLIJ1dLTfYQO+9lrss++M5XB++dTA4Uocp40qcvX1MCN9
0OTjoVHHEjPQIsKNzVt2JYPTRkmOVUMNMYJvFL/78JCHvVNaB6Xuvct7txmirORwGjj0RkdBoIrX
RkR8awar91Lfh+MiaPbcHt1ayeE0scmR2mlAPOZm9Wg3dX+nzvUJEJXf5QIl7FLKbFUF1t/Q/x6N
9HFokEwHbYUi5W4HiCqb9NourmNXBw4bLRunCUtBdmsz9Fz9QO4SKOJIKkmE6gjgYVPtceyvizyy
x/AUG7gRRPQ+/+Jt/tjM++tzZZl61Bi6liPTpd0Hu/iKIWUCpcUNAL+W+pn3yemn1fq4+6GlaT1W
Hda3jFdDdl3L/mVFEiksdyNMNfrqGgPto1abAuK7s4sGKhvVbi2CU9geG1othfc34TJK4FRjjVzW
TrJbtAvkx+GqvCZ38512u3gMV8w8kJfsOdmVAoPZdql/Do7Pr4xlG6VBjyzoVAw7alRHSgbBVgps
ks+s0LlbaF4iBU6nOyP0s+lB+VRn9HkL+VTKDCKAtulwWkplOWr0qpbofxONFojWwfmWtEbkmvYI
4Iv+qKh7kp4aEajzdv1ttRDOrxhjKOsLa0gY7zuXYfIErvw6HIE4685CSh2R5hHOSRhyPpGygLTK
XXzNyb3gEOyTwlYe8q+TY70D6+ooe97MxxnwVKKwi9noh7rFarHMBldOAzDFRhiylvk8KR6rKPHK
MXie1b4B+2ft6PkYuZeNWri9nNeIjDmpCtY2MPgD8O0Kn5EIF3tzV3jprWigTGRavAtRSlIFKYTV
w3OJ/EWWfqYTc7V/nOPQCyvVUwn7l9G9Nu5GEWbSds7wLIDPkUTJaBYZcC4x0aL6+b56DA7hL4YM
3H1nyMCFA8Sva8RFglMSbByfNmlk4DNlFGJZ7XQ6McploIx4tQswJYYMfCtMUrLw44Im8qmTUQ8I
SVj7VPl7cMHlu2teMC6P62u4AZSZwOWKtJAHszXCWhmaEtLmo+IzfqUAHNqAC3T+N/zgAq/F8/Wg
t38eIqbyY74rzbvA/CEVgpqzSATvRqq8DWum6LM6OUFPbWpWPmmpIOgSqQXnLkZAlnTlDDF140zz
j7gWkfJuF+1NjL6oMtEZUNnfDklJ8gIsJZjg0m9RsfEQ3F8Hd+QugEcE/FuzU1/JnmHJCjPImxW8
lWDOVRR6E6bJbLLRU2AzyO9zoEPjsNHa1FdEBbZ/eWCc18k5jqmqy3RMQgY2twDkLvWSxe3syYn2
JcbyM6cTNQ9uR1N/BPIN942KwWGFYb9W2om0t03/PUDMVj1edhwiKdxDJjKnmHQ9AqlBbxW7DSkw
/QG01QyVFxmF6C7Z1vrzmrgnzbIA0bbN8cBmCJLNK2vSlbzkx+Q03wdcltoNfRWVjLYt4CySi0BA
zBiZFAVYt9VlF2w6e0ozQX+HaA/ZT1jdyehOJOBeQL/gZP6IxrskmJwFg8L9KNg+0e5xPqOR0WCc
NKwvsb6bw2NZP2Xj02V12E6Bnq2Kb77vczktqgrpCBndW6wnMbyObhMgiwb74BFJkJ0yOsurQOh2
UHM+I86HLGYUVLSBUDYFGl9lbuQjWcFwPSaP2LIduplHXfSDHC4LFukG50J6jEpMWYsNVbtjZVw3
jcDJbwcD6MYBIj+lssJ3TjVYVF31cBoyXGP7JX/A2wvtYeGhPc0A9FA98tLuRZ5xc1UrobzPj8O2
0WQGWz69lJ3syKYIkmvbGWIOX9OASWkh4/O3xhOqK21M0A0UDG51AM72buxcZcHQhOJY/vAcOLVo
9nFbM1cy2bJXVmYmda8NJarayP21IFnMPaSPsxfrNbP7r8tu8Oo7eT9G/mUV2X6lr8RyRmcAS20a
GKiarOyKsbKn2Fuar61+06tfEg1T5dep4aTVgZqYL82eiS5wLh9tA7PxGNzRFUMH2BrldLRpk6mr
R5xmIn1HV7KX19dRtgvDvSyLGHg+Kg4TpRmWaaggYOFJjSc5kKQCbbWgzvXT+K1Wv1/eS/ZT/44Y
//4+5/2tXmnryFJAJjX1thXfq+mtlj0Uw6ksn2TiXRa2EZj8LY3T0YWana6VcCoDSEGTJ0aUlAVu
8WO+6zzWmzn/0F4oHr/wLr0gGhdtJKeqQ1UY0rCg4tI0BwkzmprAr2w8Qv9eG6eUVqTWgRHj1g6/
YHw1OQX3xAHikhO58+uyS1zqdL+BiMEo8Srcq/HL5b1ln790kJyH6aQurboRj40mvMmlvWzuS+Pb
ZREiXeGuBBrHRjEiwwM0qbtZ9cswtcf0rQ7fRmASaNXkXha3YeZsR6F8KjKQygeg3U6V9FpKUHZm
RDIqo+lEbNJcvY1uczODfkHUebFt1n/k8c9Ejar60ElQkTl7zILXAqR4RH3QdA/sRwIXtq2NZ1Fc
iNerGAtdZIjKl9bpu6Oqqo5g95gtfVSIswjOsqW87aTMYhXnCH1buA8cCcVaIGT1eH1Wx/8FMDL7
4iWJnHWnC0DKYxUJ+LKxg13lR756ExwqDAuxcNx4+I8L5Cw6y8sxlBipyT88Q5FT1zaDml7AzlEd
Y/8/C+QsXCmLqc4HPKsqaQajkSGf9Na8Naf8alQWv5omT+8SxUbGtbLrrvJKXXZSZIASqRA8IbeN
/Xy2nLH3QW3oUZjgnaWeTBifFCLXlIiKl+wrH87zfZhDRxvJB5RUKwqr1Irg0Qqtc2UZxLWZ32P6
W7FEY18bs4Iw9ZUo7kbV6SiF+A/EDRQgq5mDbzTGNaGDvcQAnqIF2Lh79bYm7QMInSM7LJD4Ciov
LHInIP3OssabHEXwWEVrBY3KK4WkvxV93md6WH3KsFa/lXt1SmUfT1nG2lSX6nuU0j0NFLevWKuA
fmxodY0nlWlLkvFqKjP+Mbk3ZbirpNxdNoDLx6PwE1ijktCEyKi+LmW7UzOyi5P8sUY5qqGBqGVy
I9ezPiDlw/xVYZLY6nBAKgCsJjdylisLb23AUYDUS4Tqt6nef3ZY4cewGqOUKdoYCdokruY89efh
2BQikpBNbw94RcghuoHVQftXsSt8o0QTith1pLpjjNeNhOtFO8zlrSkJTmojTma7d5bFuSo0AAyJ
0uHmrCxAjun7yC9eWnd29WsNdFPJQ+k2z6JNZGr40XrPMjlvpcvZWBsNi+xKaadF6V1dUFuuRq80
qDPIqhMEvacE0uNlrRRtK+ea5KgqgwFk565Uf1Vjt5hS12iP+ujVmuj5sRmPrHaV/ZTVCfat1WlZ
BVG0U+wunp0gvzUSP6HXrG4y96JWu/dWxEtbynkpdTEVKVJGVJhhAsGx8Jcr+kDBJFngddzuJE/D
a4sVt5Pjc3KDBJgd3y6vybH/IcqgCDWKc0IpqYGuSzAly7qwwL/xHHrktfIsO9pn+9QNfVnINbJt
lX8Uih9UC4a4adA6R9xYByFsZ9yixrNv41xQDRCJ4UKjdtGDlqrYZJIcNHShql8U68tlHd32nOeV
cKHR1DXNotYIjfL4JZGuJ31XZZGtWYJn4maQd9ZPnsYpNA1rmAmsfpoeaQGsWkmkkRu9rX85Fo1z
LG2N3oAkR0KSVTYMhyWFOhuZmhvGt9gf5L3pzvfZtei+Fq2M8y1N3UVm0UEVsgVTGmAVSUQoZALb
5hmc+oQsATHgvcCF5k1Lv5/06s6sZ29W5P2sBY/jNM2fu9nPesE5lGnMmyxm/JwzqpbWUd2XTibb
1hPaavfFkd4JkVY3naWmWIaJLAJw8Thdz/rEDGS0+7mSMdtV+mBZmR0qN6XkZ6FAGTe6u6EqK1mc
0ssLHa2eMWAwCPDi1gA9O0sMycJy7KYBrwRxF6vR0wYKgkQUBnrADhDbZTfahvGJ8trfC+J0f5Cz
RG9kqEj+uzu1duYaCaJ/eg2MDicBWMd8Jax4ber9ammc3muBBsrYkAUm/4PVAeqXX4yhErxHxwRP
nPTlsqfavMRXAvnbNF4GJYwMmMGRlfOsg7rT/E6ILrUd3q3kcJovJ6EiDQUMmoAhWfYyH3Ve+bXx
pB3Z01fz5+VViTSEu0eXsS2NMh+hIcqTKs9AZZvsyJL2/00Kd0WC7qWU9GqCk6KHMf/eFO5UPl8W
IdAHvsNNogHSWT1uYSN4kfqfNb2//P3Ni0rTkfnTTFX9AGInt/UQaiYr5KHe1FgoSN6Zyhcqmg/f
dLZnMTyGXWxJylAOuEUM67Epv6b5Yivllxbo1to+JSLXvp3XWYnjvF6BgDzXCN4SymN4Mxz0PSii
9uZiT/e9y8qT5mjnPy5vpFAm5/2mJTWmsUMuiXm/zA1eyU8i2YOT3ERXrJjRJa7W2peFbqs5GqOp
ppnKB0AEE7M0wwTkD3dJvykYN+mjXVI8/DcZnCm1RpYasY5HIKFeqCs2rb70WuNeFrJRW2Cu9rwS
zpSWeMo7XUEraevNXr6PPdbHUAAHhh67nXUjC5r+BBvHR5p9Wkfx2KM+2OtA7M7oUYnaa9pqgiyK
aFl8/7JOm8qiaOl09T54jZtlT0N5rxaAVs+s+15qPRJ9aZVfpEQ3G+i2higB3qDyGWcImFcTDJgY
cZDZZqxeMWZXxyMg+nGNdSVKNNM+VnR3oNS/fIabrmQlhrtJ5gGoHNUID5/Pt5J2WyLS6Fq7iUQo
INuWpuuGokDvEdlw139YBIZaZ4jfB785qF+XQ3is9souxJhV6tcYCRQFo9tVhZVE5qVXO0jx0m1z
E1UFuTWdMYyvCw2gj1MT20bWONKi7asl9Ug4HYagP9VL7ifRfVlEPxU6v1F1Oc7AN1z65tBMsygN
u3lDrH4bd7pNpZVL2GA3ljS4asLlYSiMw+WTFa6fO1p0QGhykMDPMOukAAsGb/Yuu0IxztcOrSvt
ut0MHj5w4Yk63zYNdbU6LmzQqjyq2hhXrF5dlwCuSVMHjAyCsHx7C6mMKxBlsA9TBkZVBzJNEg1s
hU9NWgNA6evlDdxexVkAdzfA7WUKnhbErVVY/c+kP/WDKIG2neHUz0I4s2jUMu/DGNFq6zEytdZh
wPPlkXgZ2uINl7yldzqmGcarwkvQuiKamxWtkbMRpFebmZjIduXlI/AOpfylnAQVsM3HzGqFnKoP
1hjVsiIprhERW5XvagmIYfpV2dxHkmg7/8XLnLeT03mwqCdLm0MYa0/Q0Fln3UlO6hi2BwbjfXEt
wsEU7R+n6ZYqhVDCGF6tuq46B6i8tjH8/oQeGoQBr2tE/zCwERmgTR+mEHrYZw/gnoEEBfPiueCc
Nt8UZzF80BpG5UymFjcBfoQXIj2RS7Itk9iperSS1uFBSfT7OowFsaxILBf1WSTq/8nWJZMMuKZA
e4kLPOfrwbPA2SJX1MuVn5IR/by8qSKxnHGjQYH0KC8iH6m9qcMdRTirNKldz8feAE/z1SJp3mWJ
24+p1QZzpl5IZhu07JXIOqoMR71C8x1e2xR+mI62yAdvpwJX4jjT1qTKCPoJUcx4P73FN4yPNDxa
LnksD71v7pB03gmv3E2fvJLJ2XqMNj+r1pjM95l/dN756a/UYVQ/qlM/hr5ouoDZ84fU60ogZ+/z
IleRKbewP2s31s+d9aLOuy74dfnoNl3YSgpn5W2gdzQwcZN2SmvroWKTEW3CIAUMldqN50WgKSLd
5IL3hMzLPBOI03bdIfMZogBDcRTVtUWHxX7GKj4yYzluKEvcDuTBHE9Ab/vMQ+e8be+tESsBpWSE
cRMjS6EYP/W8djq1sHFWAimCZbzfsCspStBnSspSgkOnOEOmAC3NOlw+/+186molnLdA46w5hiZC
ATUrbpIITatL4skLWsOy6YqU/S7uZm8B/QaBm47gPlK5v4qC8Bim0lulm04+sD450fT4v7gUneIV
qRjqh47eQh+TvAkTNI1/WVB8qx3w4iDTWx5ABPxNpC/bVnAWxqll3iBMTpkwEPHYi/xC4hNmnQsC
AqpShDjOHMVHuz7L4nQT9HpdKluw6wn1E+W71dwXhaj1RyCD79odQuDAkgoyqHIaOqdWTolocGf7
KWmgQ0QnVCYfugrDIY4GkjZwtuRX1Lyqxb5vv2jxjlRPpDwqIDqY+rtSvpPBP9WK2Pc2Rj0RM6yk
c96xQGe8GkkVu3FA2XEfHov9wljXrmNfNA2yvZnnhfIuUs+DhZgZLGS+G0evSuEo84fLZrjtF88y
OAUsMAwLpIkcun1gWc/uSt9FezG67bZDOYvhdE/GqFiV0xKF/PG5ne+aSJRyZxf9R+X+I0DnMFKN
uLfybmFBI4p05lXiA2aiy5F1GjGSASDr58YU3CiCJelckNXJSqtKNXYuzADR1B2oED93O/I+65rO
ucg2IBhSy7Eo5XHyiUMAkR25b8t9fpjdHH0+IigGkWnpXDiVx43Ug+oVvSHPswPADh+Yba75jIZu
L/MkVwTILdpC9vfVNTPTRi5DJPndpLiNjG9zILhjRN9nBrb6vjH25dhgqNWlyEyrB5p8pn6K4XWA
Dhoam/zmvq+pydJIKXwBOWrwpUu8r1oB2Mh2zLkSwm9SWJjgEe1YJVxHJwEG/GrNZvVvoHKUdnOj
euwpK0Jt274GV2K5vYtkU81DDWtLTmCk8wugIgHGVvqm+ckxc0Rlim23uhLHudVWQUpCGdDpAxTR
A+Z1djKA6K9mX0PVLBSlOZhT++AsVsI4x5pHXTSSALeUqfzq1adsZi24xugl8mJrgSD1uamEK2Gc
hzWKepbHAemAMBpvMHrwPQQqyGUnvu0oVjI492opY241RcHg/KoTi1pmpiIAgN8tmCAAVe8nm3zP
IvlAdIrmCl0K2EMl3PXxHbEEb9j3D3w8JAMQakQ1LYunw8i00MC7B2vKvvZecyjvI9diCGsoKURu
+Dwco4f2sd/nfr8Hp/KTYEc37xPzLJ1zvbMWo6EgRQl3gD5GTvGYuPFz5cl4NQwgWP1ceXolj3Ml
C0momWjYznT51ic/l+TayEt7AtKyRgRecTOsWIniHErcKyQeGJapWmU/CyO2Wyn71dMfgh3cfEau
xHAOxJCAYZqXuLyAZ78jO8bFyGb8gS6y6996V/Ew5f8sCRIuorVxbiRKykQ3amzjAHQpwwLwceal
3eQJ1iYSwzkQohU1bTOkxNCs6eQPucc6fot9fKgP3a4AX8ZoX5YoEsg5EXkwR6JH7EEmn9QRT770
1upE+JMiIZwXabR+LCyC2x/wEpUOZul6P1nCPppty6KGgbEOdJprnJTKVMNWq3Apt14EStDMVwPH
cFtXcaoHbR88gHH+8t5tjCEhZDf/SORjQ6JkyhT3CNlZBmX+ouFNl9wGJ9aUwVgx3oes9qogNviX
C/QslYsPh7ot+7BhOvI2uKAbQY+2hvYW4g+7yBNmidiuffSWZ2mcv/p/pF3Jcty4sv0iRnAethxr
lFSybMneMKy2zXme+fXvQL63i4LQhfvcm160HMwCkMhM5HBO09TtatV4SKI76UXzpV3sls8xRtU1
j5QlUgyjFhhLHhxtX3EcHFttrqIp0xXObZlmYwPdTOU9uLOcITL3o8VrGWL70asYymyNVS9LKCsj
mDODuD7MK8+JsqOCqwCyzm20WBtLAUJXkiIS/hqC4rx4pV85+kP6a/bSDrgk4DbZzYqd8Elr2cby
KpuyW5G0xuIwwW617ujKuZ0ci0vlhMBeW3zpC2EijQ9CbfNYSHlHR9kxDIZWgtLjZlTdKa732vxN
4TVD8URQlktailjJIiSFdQUgJWnjRXqI0jmvxZi3gZRVyVGfiC2ygWJ57M1LowDYOPxVzY+3bQlH
CXXqmZlGWZjUBoKSNK13qzTuNIGHOMHZMHoMLdaEREtFnEk2tQ4o1/dR/G1Z8t3thfCMok4ZjFSV
l7Hs0E5PgPQ7pzuPz4C+e5s51cD7FKH1yfq3pkKnTMWsm124tHgzG4UjZ6/W7KbK8+2F8U6IMhMG
quRrniJpIkTfEm2+KyaBowO8AyJ/39iJsJuUsjFxQHKW2Jko7BPloWxlTiTDbiK8ei2dMgnTECql
mECjyxPhHYr9Hgiqkqceed3rzPVgYNayJJMUmCkjUMRpUlU9dNqqEAr+SMFImb3ePhSeCMoIJG0T
qloG01rkMKD7Vjz/WX+YqWuKJmmWYpnUqSAQnfBcQGPVrJ7qAXRGhezcXgRTszYSqANJjXYaJoI9
o+vHqDzN8p/40c33qXOQYhXNESPmT83s0GR3s3yIeo4IdtId09gGWkYUWaETPL2m96uGP7hykcZ2
3Fe7ZSr26aie1QL9sEvmGOIIeODs2A0gLNmLl0I0d6JUB0ul75ZwAZmN9eP2vjKVwwJqngFsQwzR
UIGSMsZZm2dYd9zcr+lFky96/+u2CKZ32IigjN08TOAmLha413iwgWPhGNKlMoJl4rEGM2OIjSDK
wCV63ChKgfKMHt6p1UlrLoS5XKkfcgMNYzxmbKIRH4K+jTTK1sVDrZerFSITrjwIWoG2+nMpX5L1
BNAT9/YO8g6Jul56j12rRUSzs9zZBagpjS4HQiwnjcu8YpsFUVdMakLAEYhoL+rA22XpkmeNtX97
IWwROjrPRVApijRVnjLWY6ZFCpLqreF2fXKKGo2zV2xtu4qgtG1YmqGdMjzWZKWySw3ZMj10RPER
b3z73y2GUrd1RK93NaP8HcaHJPKU9eX299mPGOu6FLKbG19n5HOBvJzxu9qBxxp6P9T94MqIDkAT
+vUPpKmiYkiaCFgFkwYXm/W4qjCVSIDfRzfbSRivQKsCwEdrR3B5yW6WImyFUbqGYQ6hEgvsndYk
B9MCb+LKzROwXmVbGZRJB93tEI2ZCBlY0HQhJSNgBO2AMh+lbgu0iBbzS+YdcBTc0ONl15kh3lY6
5XU7pchLbQGec45GXKA5RxfCJlR7A8bhyGOGTBOKocMbmGKZiq1YKhQXtKkKlQr9v0t8yRPwrFVo
M+YJYcBpmhixUEUZaBsYmKUB32UlzcUF7/63re3uct9EMgGb+oph4NPiyljdsEPh2LP2PJh75gKv
ounh9VLserEykRqvRNG1llOZYw5a4bhqlhHZrI9GNOuKNR9nE8AXiVXtI3nx0XfoGULro2jLMYnM
5PtWFmWwslLoZXmBLPL6XDydlLxPRgCGh6DZce44MUm0z9rKokyWWIQVcDBGZAt8ye8epR10MrYH
H0VUT9yZjzPHqDCv+eawKAtW1qtE8EUwSmdO9jh33tDwUMZYbhigCSpYIUHJJ1vULR+lUYqFHEFV
YVRBqeeBMsyHVjNscDwUdp4jZcDZRBISfdhEGbA6qmkZhq5T3hhZOSlqauRChvitIiSAhsruiFl2
xGdejwKzKqhupFGWEr44C0cLmdzlUO1at90XHnxNZK8X2SfoBjzLzBVIbWgIBsCia5BRIl1d07cG
ydXoVALLuHVQDXKXx9vbybzPm/VRdlIrFiOUevTAT41wyI3GbdfiUSpkTnDDdKbbfaQMo7wsyBgo
eNERkMIVznQGe4sKiAhUFPjsLRwdoSdN8mlVSqtCxBaeQUAIdJTKUfca4OHiA09DmBfguoEGFcE3
sjoJa0EqCrIjoONQmE61pNrxvI/Hy786K4MyVehfGWqTaL4UBlpSuYV4l3PJSZm2d7MeykYJVZ5k
TYYcQj3fCemJdKXlui+FHFvIE0OZpkEvRaMqkA3Rq9Y1p11lWU4r7SeDs2c8OZS1GNokwzws9gxT
xF5Tq3aWJL41gI5S0jnVas5VMihT0SzpWloylrSYw37Owksngw5y5RF5Mo26rCqI4Q1JB1jT+7B0
WJR+bEkrU5gfhfCu4RHJMYuP6kYAdTQ67PmgNciJ9L4ZAOb2ED7gfZWTdPB/ShWtM+0wZuFGbnPM
X24rOdshb8RTJwb7l8hCjaSpZi9Osmsc8C7tir0CD8kt9PP2kjqytOrbOFFwZJOT3JF5xP41fONn
KfzSaWBueT1izI6G7eZS5l3D22zpctSZohyYYbaMDv3kMqYwhasjuoVPatbFJ56RYptfRUKTpylZ
sqFT5rcpqkzLScMOIE8OhJM18sIfnd/sc295/ZPeLeBd/FcYbX3LpCiybMbTXNeXQCsLdzILV294
rpJ5eBsxlOVVJcHosxT8avH6q+jMe6C18XSRbMuHWENRdcU00BEJioP3d03vq7YtK+TuRr8EjBih
JTU+YxgAE7KtN3u9U4MLHXn3neByq/DEmt+STXnmPEx7oxkQaQ81eAoXr/Yjrz2Cf0/0Ab/s86po
TOu1WSqlIXM4Vmg+JZldzVeGh1TctRPHFjNd5VUEPW9nhNMw6qQRTomIg0RFUkP0u74Ky9lc/dtm
hK0cf58cPXNnLglahUXEbZbe26Iw+FGc7W+LYCYU1c16KH+8zONQDSTdTqr8caAGxgvpme17W32a
0L2jHeBFnemZp/hsI7IRTLkAoZDGQlQQI6pR7LQqmjR6BQ6tujPr9CjK1mpP3ZJha62fWVR+V4Vp
XxZ1YwtD8y3rCy/vYh4NCO9sKadRR3HcVQba2QohcsruuRN/VZlpdwiK8MThbDxZ342rQWNr6iAB
KlbyCCWMHwSQIjnEruV1frWvXPFZ4xw0M4bYbDflJbpUk1Y5h96KA0bJD1X92cg/JebT7VXxpFC2
xlKUBRVJaOwYGxfV0oJWSL7q8exHRuT9O1GUaek6sZWrEPoTDd+K0il/SaUrCT9uC+HdQMqg5BVm
oQXi6fCGXyuv5WUiON+nOxvWPO/KpCa+W/TG/i7k8ndyLCLd5DrG4GUHrBZ2ybrrq72x7MqZo1n/
cJNNEW2Muo5kDhXspNGgqgLpolwmsBJ+KtpgHI+94JbWgwxONXM8CoOrjaDDs87Z+BAWuVMn3Fla
Urn9eJ+uv4JScJSn0lAskBfO9+GBBFxJoAUmsLQ7TmKHHdxpkgksEvSX4f3+3qGqIJvpM0H/nZZT
joUz2lpAMlbijndr2S/pjSxKy61BtFQkXH5TeBqvyaEIwlOyJ247vVhfeRlc8rkPm7gRR+m71Ojy
ojbI3zctulXbZ3F+iYRDX+6U9V7veKiVTGuBKQANLg50JLQJHBqzydoCwY9gfdeS2sa/cSZCka47
t68x+zmwkUQpR1uUTSclFiANLLs9zYqjH8q3UcgimC/jLv5iXZIfBP33P8wrLkc+Mw7ayKdUxqya
eMBMK5kBE+7TveSDduA8oBlcBt6p8Jm0yfZBHoiPlot4zCn/LKe7+QGUHiULCopqiRc+2Km/tpb1
oJvFZapkTnTEDic2cigFigVFEQw0oWGhkxf+Up3EG0XwRRJihe6edGqRCbsFWEu3d5hthK6CaUsq
h1UNGj9k6s3z6OoHsKg8yF8RxNwLQeFHrnDKfN6DhGlbNyKp2F2a16aY8gJo8Biwarr2KIUExDLm
KC9PDBWhFUaaoR8CDGh9unjjrAadKjhKGHPMGlOMjkwq6HQVU6TbdZu2TtrMQKUor1LP7AxfS2e7
1EuOhjA9no4Ktqkpkmq+KdCmIDX3Ri7oIsr8SgoQum4vzrwSLttmbkRQut5no5gJCXT997zzdEbj
nlsEHSiI1ePwzGtZZTZvA3X67yVROi+KTbZmpUZajQkJcXMWnM41wZTiLX6O3mYwS468nkhmqIrm
SxhNERtJd0uUUqlWaYJ2+3CJ0KtnnrVxSe2k7Ss7atOnadV9zgVjuoaNRMqErpI5Fi2pjKsB3vyL
B5QEX05xtcmrn7z4M5d4pQQJFR5eM/tEN7Ip8xku86ADPoh4wcWbYxsI0XfAOHDqOwKpCbgsXoqD
HNkHP7gRSKmQHBlz1tcwY2SqivBXD1AeTJueb28q885txFCas2qtBtZB7Kll7gf1UyScq/b5tggm
4oV6lWFRHW+9ofdKk77dBsknnAgZmp3rzmk+18fRkfEOV308LyNkYm1eIZ3ZA7UVTplIYQLqZJsD
j0KrLX8sZn+W5PshXP0oCTM7V9JDv6S/5Ezy8kTmbC7T0mwWTtlNM4rVucyxuXN4n+ulrQ0V5w3H
lqARoA2MEIF7+30guKxRl5VWgovf6M4wvkw1l56GGdUaVxHkJ2zMJawYdEQGcLP1KQyUHdTe1u3l
1AbD7raesDXeUkRdxVimRTfxZKM1D1KK3UIH0099mC6GpNwJRbgf+gFgYFKQLukzOlj/QKopA5ZL
RTe/bFIXIC7VSFPnWMXFfqNgwsAQmgX+aKob+DqSYarAXtY1yn4oaa33vY6DqgpUvWLJXoqX2wth
1+o3IiiLAWKTOBcW+LXWjR5JcrKYHesuO63O/OWtVu/qj9E9rxrLdAMbqdT+SXie5qOFU0MeZzeN
6a62MGZYC6e6CO1snjhXim2Ir/Lo9lkjbMW+s/AcifejW/5QdiGgRCIZJbAILL0luDo4CsK0kCY6
hVQF9VlQNL3X/0KNrDkPJxji4RAqz00cdMMD5+iIIfhg7DcyKM82Dl2qrBLuWA8yEMlNvDAFOPro
WBcyvLZwOx+Yd3ojj9LGeGj7cNRQrZfi6DxN64sutpc0g0PLxHMqzveAqsYseVq6SBG5f7JYXHMN
OHnorrAom5WpY2al5LEe7/WDAXiy0UbDxT601V3phJzQlf1U3kijzJcQy21jwYC5ifokSM9Jtl+1
ez3s7Xb6NQNaxMpXu0o+R9bX28tk3ouNXEptlqYP1yGFXHl2xPkVRK2p8CIuvjBxBLFflhtJlPJM
ghwCUgT3HpHCCVVnX/aAOLALT9kBUH226kaFo79VROpArlyeAWDeD0uHcVNk4KLRzeZhuDSNoMog
qKzWfS6MP3MQvFRh+un2frJrLxs55A5t/JBaG/WqkUYo82xeEEMANEU5Vyc8W53E55W0eIuidLQs
WlmJQtReogLgpFkFIJPJRr6Uo53EJH+495s1UcqpTrVkiTpePL2BtljM9BiPc/ZUdJO9GD/mLLi9
hbxFUSppdXVejybZwWQHUvv4k9D8uC2B7YPA1AS4d0sHmivlDdAEHtZG/tZStfrFnWBj6DdIDsZj
6DcJkF5zAAOEj6CHvy2X7NPHffxbLN1ONVToch+WFaHD4lvKvaJzDDT52fT3NRyERWqOOhqs3+te
O/fZGplvV4zMMY8Y0/tfIA6YOr6VQ11lcNaKi9zDuXVF9Ve2in6uSoGoWI9TVeyaprCbdDkVebbv
8jFYMul7KPBSCswj3P4Gyjeko1hOYyeQ/MngyY7lZx7gtvWHJAWDwOqkO/m5wbDHkfugJIv7sMmg
DwANIuAVZboiL0pt2IlowndDwJ2ld1X02IzOyAWoY2/yRg516Rowpc1mjrv9GxY4vZe/aufBJVFf
9So/3tZMZlZI20ijVKdX9U5ZCkjr3XJv7QYv2gFiyjW8XgP3IRmp0yOb5/VYN30rlNIjfZn70kBt
y41Qie++hcqXWOegfrKu3FYEpSaYTVR1NHShUtUqAQpnvoii2b/cOyqiHYvUjAmKwFsTl+o1QUvA
YB+MR/nT4msI96zUbmqPI5UVjG1XRtmwvBq7SBDw8p6RTIFX9RXLHXzT1v1ll/W2xrGZLB8A3Add
1yWErTCa721Lr1Z6KllIzK4iyt+pfkybGo1C6R4IfU6blsFcK3/iS7cyKV9qmGmXaBGyGQSDEuFC
0O+We4wJAs4qdP4od7KVRjnTvgKD34Lgwc1P+kH1qiBzBnDPKg5al73E5UW3bOXHJAh6jzTJops0
xCUy9blGTr9Q0Yp3EdK9wn13M22VjLyXCdxUNA9R2j8YYpIsBAq+iX+Zgu7IoPVZi3ur4OGmMz3P
RhB1BRId/aaKhZfBaqyBVU12qwyBuCb+mKlPS4sm0WI9hKu6v30JmHu4EUvdgUJMh0SNcgwqtfVe
L9RjJZpeVub+bTFsZ3OVQ/cyyADonaoKd2045Cf1QHJ6xWXeIRfly/74a0U6b9nx0DWZbwLg9//3
9OiuBl2tMzTEIOwyKpDXRZ1tZTvU9Lvwu6Ue1TnFbHxkj+u+SjjrJWrxwcVtBFP3DrFyLEFHkAVo
Bbs3LnOHFNTyYiGp0ug2Z29Zjzy4UctQJUlGhoic8SZgFq1ak/sV90AN4HN2GDQNTEwg85GZmG/y
rSTK3WhZKc2FhPBIutcPOua/bMNA88YM5CRUW2Ybsyu8S850P8jagEgJqMXwAe8Xl/Wp2oPdBckO
5XvRuVH6dHv3mN9HbyB4wXRRU2kVwYCumiaEj81KHoXyoZ04F4w5fACo+L8FUKqQtpq5hh18WxMv
n8cV3etjBKBNQkAmS95UDb6aGV4CFA8JVXMTnT2DoXj1iC7+SbMHPXYT3bgf1vqciRqAYYbg9gYw
LQCQTU0Zz3RUYygLEMWi2EcSorG0343zqRf31Z/t8d8iaGhTPH2iAYQhmL8A2GZ37A1O1M7WS2i/
hmFO3Dq6ujtKUjvkDd7goz+/LN4bxoZXnLVv2gFkyRhAc2/vGTPTrW0EUhcBID21mkcWHv2B5EfH
dac/zY+zDZI0dCZOruagIfJzfO6/8t6rTMOyEUz5o7EfYlNpkF4En/xTLtXHPO/dJEr9VjXtJm44
C2Uqh0qmFSwN/3nb+I1pWfS07VRS3xLy+xHQkQUgYIySNzBIVOyDtVTxINXIRARaLt/f8UUBEktG
CnWA+ahRVVoOILLx8vnXso6PLaBFpnR85ZwgsRsfZGqSimBMBIUDDS1i6EmRCSZcw/xCeNNIF4fg
GZ5w1gFaNex4gTr7MXKVRxeNgbdR6RPGafE8mDyATDug8kiAzEpgwP+H8TiigDeWRzfjoM+n1MOZ
0KihGVLzjReSbCyc8llwCE6EaY+XxOTeC6Z2bhZJ2bqu0YuUIKC5jXoQxi9FdNIsty29PvrBOT7y
pffrA56joqJtVpSQsaWtVhIpqjCmjYQcOFkfakwB3M+J9Homn3gNhB/1kwgz0INj4SJ8gPlU81QE
1ocgupoc25MalP1ZjXEDT4J8MZOg47XifLx1kAdWTrQeopX2A2qlkCa1MnSW6A6iNwy7JXElkfPk
+nhSRASA0kwQYCB6ptxqZBpDYyxoaVOsZnJicY1s9ONcUMZ6mgXBa4GnevvEPirke4HED28siWUW
dSsZaNfrCYJ2eUyU46oBnGh4uS3nLfP0QTM2KyObuxGUy71W1yX6/dVptZy8KL8lY/2sVfOLFauX
JtOOgyh90fvurhX6C6Z5DsDu+twW0XNcaa+WVjhDuVyQCQrEcfRB372fteF7VkifgEn9ZRzzIJ9n
cB8uezTogt/Tii+lNARSy+XBIGbv1kooJ2Ma6Mrty1R6i+u6S+QR54I50Edxx8N1YJin98dD+ZVY
KopaWqEPg2IWthaaL52l74YIbfd5VuyBYPVQyKODifxjWiSJI4FmnpfcY6v9VSepJ1ApxtqQkzvd
xK0jg7tcN+0q7/zbCsIoFL9fKhXwrFIW16aCPsXyJDtgzNyBXfKtFMjdVM6C3hL6G1VMpzI30esC
GtLDAqZkNI2+NgdAcgfyJ6NFhA7Lj1rxv9xGurwad5HemiOkTpppD9E+M0P+9D1vaZSlTzo9qwag
hLjTUtqS/FkYvrfxjnNSTCN/vcoyZaSMpJXXZZAkwCu3ewTPuzVYD82edD+mZ95Dg/FEJXqBNiHV
QoPaBxDBxZK7cF110c2Ht0HJ8dhMYC7Ljz3aFlo4afWudKI/yGK8F0vt5LhoKxrKTBGUAiczex3a
p3DitfDIzJ3U4ClFE81QH4DU4lHvYwTIIvBCbD0gkxnxb6+Jccn5MQVaIrYWrTXJQ3icdmlQHI39
7cNkKsz1F9DxTzWLq9gX+AVL1e8y07hkrWUDWYTj15huZiOGCiXnWtXR9Ftj5m8+rkmwFpd+Qja9
4FSnibf6YJo3YqhDUyfDCNMaA5NJ2Pt9FR/kqOHYKfaGaSLavYDD/QFqZ+pNIDk1ZCWKdjfqywH8
PU4tid7tc2HGNtpVDGV0Z1yJaqoN0U2b/K8oRV5QbFLE+MYD+J5zO5YF06kKMRjVgbOH7KO6Sqbs
sJ4Xvd4AkcLVy7tJ2lfjvpcrO0Nv2e0Vss/KVNHzoaDdhO5fW4ADV3eliuhtPQrrvTYH/+77ZJ0b
K19rzRxHGub/xOZOHbw657xumftkaGgAB8WB9BHpomuEecoxNgNGs4OhzB5e7HthbAJQcDm3l8IT
RS1FBre4UjWY3MjLwW3Hzp7j2K7m55LH7cM6E4SeomqhARTAVfTZT8U8hrEuuXWMvLcO3IWa96jk
iKCn6rS8zrWuwLHrQndY6uo+7VXelDYrisYUvwoAEjSzfsgOt1FXTqnaiu50MAPJlXb5aw+XkQQk
CUDKCLkjogc55twclmnYiqXurDC26WRGpgR+0tzXgY+3SPJOT1L/tjYwd9ACTjpgA8CARqfeprhY
crMWwRzUv5rpcSm/3f4+IzUGDRDfBhtEw/qQeiowAtwX4Si6yXf1AEq5YxXIe7zD70JAPCiO+QlT
WqSJ+2F65oLo/oNwwCiCZRwDFvRoxby06TAmDdz9acSEvXXf76fFFj1lN0x4I68OYYw2783K7r8J
Li8fwDpCvPDI6xU4ah8yVqpYN0ocI9jQupcQcOCqCBv4+fb+Moixsb8QgBeebCGqoeIn3YrKUVtm
0RVS6Vwqowtu9eMg70cdXEl1DqYAKfpU1PPFKNdAzJ2mLe/abr7T2uGrXmhB2IsO5iYcIeuOcRw+
FmZ9SYTmKCnROW9kf62yszg0Tpl8DmNujo0VsyAcMwH9CpQxi05rT21mLZjyEpExIUMMqY9QJUIp
dXXIBGnHa/9iaftWHGX7NFUYyjaCv7XEB2V57SMemi3zyDfroZ5YSVPoeHNjPZOcH7uq20UFJrEy
gePumGLQVAnCC6RDAXfz3h2FTSKp6A7EOjoNEPNDEK060sk8SgOOGDqnu0p9UlQjxslq5Wesn8s6
tYv8cluB2TLI/RBlwwC/yvulpJk5VwLBVqimbxFepd33gtd9zTx1C9uE+oKkoe/vvYi+CdMkxx/d
NP88hN+jkWNDGalpnAOCKPCAgEoSqvxegJIg29ChRvWW9yOMaEVjZ0EHCOPQzi/TkYclTNSUjky3
8siCN9FI12SCIanA6tTas1kCW+5RjR5HYIPfPhrGJALWhaKrBMAvVUN2+L0cKVGMxmqgZkJffRuH
aZ8K4QnmyMsRAxnpijyxkfwFvEhH0aMjposfZquxp0j1J4nXMsY6RA20CiZCCRnNvZTKI+u4mrGq
Sa48DF5ZNLtsGj5z1stKxmxk0L3tUjeErbHCV02O6CygClyPof87b8BL/7F15roeGncOaPJ4FDeD
+EatgTkPH1FYFmieciHZ4vzn/7+zD2e5kUcs8UZnzGqSpxo1LLdVV1+XO1cLRyc3eJRorOu8FUNf
hUZt00zBVdDqi5oFmfxT1jiREUcTLEr7E1OTWoHMoJrxp1Q8m+PP22rAWwL5+2anMrUBtwe4wcAF
CPxxkJ7No/HFVOoft8UwmonenwjljMbM6KIRvSsoaEW75pBc2megNo3wfWimcOLMVjAO4/NsBzMF
sj0hyuAmQlm3U/nmclGkOEU7y2+c2BW/qgRb2iM13v9hYJBtS8gkAJnqlUS6Z34UVCMa0OfhgtcF
VDLKLvIsRwnW4DeZTPQHXZ/YXgXcTAhqLfT6UcdoJl1qoK8JAus7bfzSh3dGwwluic35YIdh9dFE
iPoE5hzea0onhHIWC+SFYwG72HIM9XHGyHU5vMrVU6mDww7/87bWMJXzKpJujlww9GkK9SK6RvhN
QnNDO36eek43GFszN0KoBEsRS0lT5wCz6zzRIcBUCl48x8Y1SdPnQQHKTYnZ0tsLYz2zMHL1371U
KPuUKI1pJBNkNg1GhVPfQteG1iFX79c9B5SI6T43oigbheEbsyS9CK6qaI7WH8L02LaJM5icJbFt
vAqlxkCyhmkU6qpFatcDcAP+8zdVY+esr8XZdFU7fSwPYGPm4sCRTfqokFeB1KNRKsJI1xOYrs5b
fQLPGfvK4+ATj2LtLQ4iNVsVr8Io7W9QsZvKGc8ba4j9LqpdMRIBoVtyoitmXlP7excRxr2/ZRmI
NVRTyPESlmzCm6B0mIRZX8djFBQnNBbdpR4ZcCZJz2oXH1a85HjFQaZyYjISD1kgxGKk9f1PsBQQ
EyIXCFo+5IirO0nqbXk8ltZpNXkjWkzvthFFeYWCdKL1NcyzFueBtYz7sS8+3b5qbL3cyKD00lz6
Yc1rmMbJWcFZLaGnocXwnmmjiHCI/IqX42deuI08Si0TTSusEF7VXS69ezYXGzEyqCgAdfcXONnA
dGgFlSvsw8q7vVCmhuKBhOKnScqs1EVXhFWf+hR7aXSHuvvUNE+jwbkE7OO6iqCCEfQ592IpkEKT
OOwqtT9i0MD9d6uglE8W4rVbJFgRGaxi8p0cBTkvTcssDWLg8O+dorSuTlYd8xgoUBBLJdho/trp
+9yWMGtS3HO70nmbRumfIZZ1XYt48xEaoNU1/ObcPycOAUyovtZO7qyc9CpPIKWAgJBOJinEFiZr
YXfqX1rHiQTIBz4YXjwtJRkvWRPPzPcGYun1LBsSsn+htc/z1JuiHrVm6aIJQKtsYI4N6elP1OIq
knKY82DkaR/C1is9ONia2pHW7tAlvICemUPTNkujLlGRK9OshvCWyr16qH6Bc46w3Ec/LYeAMERP
2ck4qPcY/D2UAY+P5B/08rpIcrCbWHwOw8yawzc4qckbQbw1H1XopRGUXvztz6z8VRh10fpc06sM
OOGuKQq2KAE1PXPk7mlN7hbp9fbhyTyFoS5cJq01BuAhi4ygq2/DGWgLPgKH6j4LCq/7KXgwyG5y
Ug6S15W2WtiftEPpIU4+i0eVF/ExA4fNIVM3EgRgejGQ+gnJwwE7Cn1S+TOZxCcgvJFo3179Pzig
605T9zFd2myKylVEVz6GyN0qaJ/DkxSgwxRZv+qZ17TOvv5XcVSkAmCwSpiIvRHykxmedWV3ez2c
79N5sjGei3gZ8bZBRO5JNTQ0yzk1T2ZHw+YavrVBb26CUk/htLa47ks3OFPijPLOFCbbir621c8V
E61oWyqMknNSvJURvdlI7fopnjvyWBwTTyn28fx0e+fYz8Kr4r1pykZAFXeW2mYorBm907srWE2z
I8F5x6gjpvvBMtp+5l1z3prI3zciZbGSo5REBeGCIdIg6/4svPpb3d6eVxsB4agPSR1hTfpZ8uOv
BFgSPBp4zx8wYPPJ4g5tssOrqzzKlpiiDlhEBd5NKid0wD+Ewo84/JTnPE4lnjWWKCuRyEgxa+R5
oZ/JsG/qh5giw7DVC5IGDq8AxtZ4HR3FGNQmDSKUtFbNYZM6GAk5j+w+eYris6yFTtzsrB55Vb2y
1eRbCpqS2yrJVI+NWMo2FdZcRAYp+6+AtE6kyI50TgKLGZZuJFDmaJLicU7QtIoB7dE3ks5PCf2R
ygOtJfvzISbRAbEDOAkTVSjKnQmCUElRBD2fi6+p7kWpYtcp0rPlRRnMP9q0qyxKBdNkRr6ljvBA
KmonMbQ9GAr/ZNcAK4U+Xg0s33Slslf6SWmrCd5ZHe1Mlj1zdQeZVyFins1GCmUcUmSZwc4BU46C
xW7Shf0kCL6ZNp9vK9nbVflwOBs59OEYXZoNMVplyNziELy5XMdy+mftrvNHj6DDdD140WweOx9R
rluCqZMyjbFtlB53OEeLzvpaifeGpthRcrSWe72/SOozZ6XMSGezUuoah4qcC5hnwY6+kXhMnyN0
7belbbrCT/0ev8OLP4de9UlPHZkT1vAOk7rKolbMqG8jqslH6VwBLnDOy/u+z3hMUEwDvFkidaGl
os6kZkFtItYfm+FJnM5dddYqjs4w7/NViknlQWqMaY/rEpOiHyqlUROsoGuSyyYQ0voOIRVn85h2
cCOOetKI47pGCklEiKFXhk+qyHk5s7OMGwFUbNGPIM5IZVSuCZ+0BBAmAKlEXnRGStgzd9VT7k27
hleTZ/uwjVTqOTPpXSZjfFF045P+dvXmXYoJ6DfYZ0Chc9G8ODpoUgalEIw4KhaoP8IZt/2au9HB
8GaH4Dtm7u/eB+1PXrsocyLXjmkLkx53miUzbATSdzBVX8Lm86L95FxpcjIfbchVAHVyIxgggBGO
e0VgdnJ/fo7Oywt5KVgPIpf9ga32V2HUgQnCIKqjYSCbOcenFpiLgqrdLeo0gRQqOZSxwZ214y2P
OrK0ngwpr+DMFMnuftX72p93610BzHUP9ZHdyKvm/8NNuC6R6NAmYJTG0OqNAgKjL6Mr2ENQOQQR
Y7mf8MIuXPmZD+DINllXkZQbAGll1RgJSvudXIOyW3b0ovG0ufLEpvVuqwvbAVxFUQ5AkdrSGsnq
LGXOnWUC5EAjVOg6LD8Xeuas42KvKQ+t6x/u+VUqZfurdFVL04C1JC/azq4O6y4Dn2W1X56WHc/R
sG3lVRjlAIxuNgFzikueWGiUue+yp9tbyFsN3VlrpHG5hgRWe8Coj+gYvoKxWoLdVT30gFu/LY2z
GnquSJ6Vqe9aHFgKrbceG4HzluV9nzIfrdwnWhhB95LRQPchAMhqTtMeR+VoJDU5WbKqrXEenVSc
DJCR2GrVuImw+tZk+Gn3o27A1Xl71/7hjDDhZqLeiBFFSgmAZxyqs4z3So9xJcGOnehgeSRXVQGg
lHdG7Pv7tzA65dCK8hppEeqA4oA0euwtwyVJbQAkuZxVsQ/rKogKA9K11tpMJamal/irshPuCmcC
pjjxXKWDwUtu1xw7OWRcJVLqUVXpIBYVlkam6MJD4YWAtR0PhBytvIR3vICYqSsYwNIBCaYAy40y
T02EUYoalR9XMXZN9iV/rf6yHFm8G8yvt7eSGQlsBFEWCXTqYV8TSm7JaPZaXHuSlAamnHDeSeyU
yv+R9l3LlePItl/ECHrzSrPJbeSlUqleGOWaJOi9+fqzoLrToiA2cVsd8zATUxHKnUTmQiLNSlNF
oUxRMefAtjsRaximkPbUgRwYDI1J0OI+0X9ZV3SbRnoQjrzFchukVSi1ryQyl0mtzomaorjvAnUd
Syy/RtXiFpFwxGSWPRQT7aR4SKYM3j4of4GW+dtSWWeJzC/Yc/1V7vOnmTQ93vjzz7giGOrKvqAn
deY46Pb3f/suzEFjh0tdijO6e1L1rkF1WagObfp1/4y3jXf1KZhDztOhK/q+px/fxKuOzmBET4bX
us012neveeUniikfIrGVOAZzRlScwDnVISt4ao69P5wlX/DBShvsq7UJAm9i2Oun7ko1bwB57tyN
vjAlV2mc/dgXwTkd9tIhQ26pcQM3LEohWMwR03eFV00pxzs2cXOlCQMuYJyNjTDCzVCYys2EnbZz
if1syYLKGm95AU8jJnBddPA94apAd0j+TZ2+CsnVlHAi/e0c2UodenCryDELxbZa0G4DcxOd4Zic
1GN+rEF+9O9n0t+5ONsKKAxlK6QYHndTdPvp5dkEOQo2ASdGbpcNLwLnHRKDJ5YmYto9A4Kh+9Du
ujaIF9kexPpRmNL7fbPbel3oInZ7UYIZ3WAHR+SiTCorom1Jpfh7JFjNl3bdtzSWrk0pPchC9rwv
bxOdQUJB54rwRcFm8P7EEn2KwyoFQKh+eW0dyAGNNaMt+e1FOIm24GrHpnD2ZW5571okYySRVGVD
piKeqyTpaAmYEDcFd1/Elq2vRdB/X9nhmGCZcmLlWAdca8e8rm5A6HGTdCnnCt18KemSrGByD0PT
JtsFGqdirKdzQ3vmZBDM6HRnkzs8Gx7GmECo4etexh0a3NTtTSbbFToNcZHlIzA20s+F5hvldTN4
n/h8uJLB/oYhE5FtFIoLKSfLa/PT8CSPopPLklOFNccONqhycBmsxDCXUxxGc7hEGPbA8K1tdhgB
U45dfa0VrjL/FMXDbF6l06XBaup99TYNcCWXuaWEUm/aZUAMaYnxKdKns5lkvErVZl+jju9nIO9h
muAiZUwwi6e6GzHAX3uzIzvRWbih9FSDHV3IF1owVn8Irs45uM37fi2V8S1cimmrRcWfYDU501pP
E0wBzSdVpxbcOZ9xtJWWjKNJxqBko4akmVhVbpE0QYz9opGecvSif4aNK9ZqMQgsjAJurpCq1Z8J
kuyqdSdrvL58nhAmIEsMhaB/rMTTQrihlQmjum4Tnu3xhDA2T9pZBmEsbF4Wj9n0cyr8JeRNfWxe
IqtDYew7QhA/F1IiuZ1p+H2KCRZB7W4J2FpKscjsSSq+7DvUBjcN9eS/jZ2l2tKHsB5jHcUQ+OqI
/gHtub7Gjgo37uwR7X6lG59oM2/1LTpUHAvcvsFWspkXYaVjj1YpKJJr3NToDwUxh5/680uGrTVo
RPHms87JRG++rNfaMkFbN+caGWIVg+hOc1nA5FLiP8s93Ugce7zsKVcaAyRVnFuSUOKGFgLTtw5L
UJwX5GsjLFL5DL/d+4Nk8CPTatUQJjQ39tF4ZaV1bGNBm9dE3eO+xdC/s+PQ7KPQIGK7yKEsubN2
B8Yfe0l+7gugNv5BgKpjaRMKZGiCYnwg7yWjq4QW2fwL7e7GE+GoHmSMme+L2XRnTUTgbIJyGrwm
71Fe7wSVaCGeCWYLCtpQsxfppqg1zk3Jk8KAhiqHYzZhLsbNkkva/IrBikRaHhvgJmpo2FSEZBEo
ldn6rGIJoV7lsLN4SdFZIdmFFYL7Sz52feJpicL5ctuYsZLHYHqaEl1NMVyOLLNxE+JxSg7YSZ08
ofPZtU6Vh6c7gINuni9Gzvfc9qmVbObYEkWcZimGdWg3lIlJQi42cZYTpWnNfN69QhX5YIorYczp
NWmXjUKJ16qWD/dtA0I5cD2LQ+w2TXncN8dXeoqPslC/1Ohwq85WpYncjkVLs0fjqbzGovQg9xKv
QfR27s6a17ugJHTKh8wpz50Te/XZvKcLi/Z/xKa+OuasMeCKRwVb75Hz2sy7Cb+hzFwB7R/F9yx7
IHLEOcRNp1iJYVBYKVsrFUY4hSm0zlxjXWX2LMfzf5SivHfwlm6WGrUOWZppsbGJHu2asR0T7n43
njYM8Ja6NU8mzZzQlSz9b+RqneUOrC3H9DJ5hSccp86Nfuwf1KbH4yLDoKOKnic2Q5wnk1RLDb6g
Jf+alUdZRaZj/jZqYAT8TNMw3rOKrsAkkNRkHI6A9ixBZIqWNKXyDDM5GGPmYA8lx/S249+VHNbX
4rno0xRPdbqaXU7t5NQFiWMgEpBtugbmwKVwoWb2weNWEpmLJlElyrELiVMz/a77GUnFXr6R09/W
Il2LomjHQ/rU5oUrpijtZlhrrajt/f5BbhvP31+XLcUjKd4mY5iCDWCW/bifvKQqDyROOL6weWm/
qcpy5oEv1hJauL076uU1IfVNr/JGRjY1AeWmBX4GRf1AQ5YO1VJrHUIr5MTs1qztJC3tYlbt/Q+2
qclKDHP3gDXfAmKgP1qR65OZCEErCpwz2c4NYPULmP7Asv+B7kxKUzGcRkT6qEpfVGc5YqztJnVo
HKKeaR0VTsAx/2213kTSf1+lPfrCTNSesifMQ3crR1aw5Ly4atvDVmrRE1zJWNReEfIJBEnRF92n
wa+o2iUofYwrwdcmO+F6GE8p5qzqqqv1iM4/zvV9LJ/S8OUztvD20VhoGhRBRLMsriut9HV9OSjY
IbsvgqLOB4wAowWWwWOQ6wPNU7HochjSlE1r5Q9mI/hym6Ha2HllkVwqM3SyhHBKjpupWHTb/S2T
4tbqnHKS1UIkLSiCLEpiZ4aOHh3ltGThjZqC6ixrHNOo/HroL5pYtRz/2nbjN+HMrdllQ56izwrT
vW1lLyC3CM37Sas5Uv7BFt/EMPaeaaNVLgVwb4oy05sqwUV27CBNs60U43ky0GI45XPpNFb5KE0T
xn8NuyfdYcYTjvNbtiMvU5KwRUBS0erC3AOTHlpC19IzBu256glfsT3IVd3mIb1a7iJfwQrVzklj
G+kRDCyO5+U2OXymlRjMIv/7DWxdZCBZmJkizlxoMVANiqg4XTiP382YYSWCeW1LcmO2IVYQukr/
VSB3Kt5uI7pQ0pPKY2LY9PuVJMaAWyx+SpsYdddBCwNxit1QHTjh8qZfrkQwZppMItLQM/CyXSJP
MecnfRAPTW26WKbl9AR9gal2vw8F208P9BBjmBPcAR84trD8KGrNuP4TocRfiZs73UnHqJt0JRy5
7V70I31AnpU0Jh4aax0M+SGotvo2vGBDaoYLVUBPSHrM5Ok+E4ejJFcXVRS9yRwCLIS+LmOub2x+
ZktS6Q45lLXZGkNqFU1nLvSxT/obTH09ZovqKAvGQO14ru7VnscvvQ0MK4kMMCShFpO2QT6KJDbi
ZpScY/en8Y3OduPedXn3LlcecykqHS6QfI5oRkh0OswFgXMDZVbppGDrARpwAo4RUS9jjxW1dKyW
w/ynjiHQ9+BuFqWSDlP1J82bnl8H5o+0s0M8mxyH37xIVrI+tHZEotUaLWRR3ZJAOjeB4SOX53+G
rm8tiIEW0qDLpyhbBEyqMthhPfnZqF7Hacjx+s3IbC2IQZZ8RvcX7IOe1ogNFVZpS3btJFfDyfJD
u7uTAz750qbfr4UyWDP3Q6b32JuCubXBTYLaV4+gG3jlVuBL27p/18IY+w+JhNWUwoy3cSLbsdnb
UWe56rRwHgRcpRi7LxowUxg5LpzmlWGatheot9NJPtAB75zTp7XZpL7WiokEtWnWF12lZK3ecKDV
tuSErWBu+lQFg2ecZLu8QQb2xJO7+TGxB0DUsXYKzDOMs3XRJJUdYil3zANLDtou0BUOBQBHBHtx
h1mYNFOEfFQ3H1qsQ0ov/WdoShAp/U8LtqEhtoaU9hogJDOvsvSqiT7Tz7IWwHhVJ+hDEZnIHxLh
e1Lca+HtQlJ7H/jop/6AeyslGCfqLZXIdYRJoj+dvqk/YrU4Ftf6+2J4x8G4j4FPldQoursCth2r
V2N4s/BGnLeim/XXYjzH6hIB7POAA9CB6O0NmR8/oQKotg0wHoKBhm0kyBsipRYILNzY+tHHv3Tt
MgoGz/03r6GVEMYhl1hWqxbD4GilpQM9qWfk4amYW5S/Y5/IjVORxNWBr0LjJWlyt6/iVlgBiq6/
VWQebnlSD90cIpIq9PZgysO1EYECKk4Ff+hDNzWLm0koOBi0eWwrmUw8FU1WlLbmiEx8V55Cc/HN
mNe7QD/aBxtfiWDgxmjMerFyxL1aeJf3jyTG9p8GNUlODMHRhG0jIKn0/yq3VSG4cRGCf7X29g+I
ownLKVVUrUpybD92o3L09UL7pij97zqvb0mW/kdtGPDB6hKTqD0aMQwrSLpTTTgAvamKBexXDdok
w+4Vjaeqr8xqwmu6vldD4oTRaRFCp7UWDsJtHQv4VtGKhZYc8cNiHdnC5pWuQxFaVR7F4qLMHKfZ
er+t/z7jss3cEW0aOsklZvmA6MARBjySq/SkdNOX1uo+0xG2lsc4aR1XhTUp0Ccy9KAU4qsiUSc7
J+WJEPNcNcKNSJrbSBiul+ll3/w2+0vWshlnrSKyoPlUWXBbSAdk7v34kILjKQ74HBK8Y2OcVioi
PQLZ1OI243OZ/ZBMDu5s3UgrVdggPBbyTjUTqKJZAYJX2/ot97/2P9eWia9FMOH3MEtV1YUA87jG
AvoBJAMo/mbAboW4+5I2S/ZrUYy3DqMxErDDIXt4bI7NQ+lHTyoWrlJqO/EcXjeH/Me+RM7xvL7f
VsmwagYbhoo13+7c3CKHmKQceNgMhNca0R+wElDrZSUOE86nwtA4uhK9tEYTXecJPmVx56nDswYm
eFAWIqZ1BWkCeBZlzMh8NUYOTnA1YoDC1NJqVmbIAONchV5ezAA5GQlaly4nVYnzmSopyLJBIQp2
KuPjUiyrNTuFICBKCXkQBPLLUvtzJhu+Lmece2lbt5Usxv6MOR5apLjx/YLlQN9iSIkE+RGy3Yib
HNg8rJUwJmaNUqGfRZ0mfAh2Lg4JnIo4eS3wgrFN/13JYUwwB4922y1Qqj8tB4P2ifwoHbSbHSPf
8NFs6XegZ+CuEti8T1ZSGVM088HAqjHgexGdDfm7XGN/WOKJwoXIGudq5H1IxiKHVk+6IYOoWMhs
S/oh4r80HgPEJlKs9GHuq3gRZrNAY77bJvVllDAMb3H5WXknxdxLXaJMnaXjFUNTxXTqsytQQhls
LAK9mTzs6EBrj3DLo/jkacZcUbOWzEI0II8Tav2xTUpHJgWnm33zhb5yYvYdm5E+J+2Ed+z0U/gp
2M1N4S527M6/ur8kx0Y3x6F+iFzhcR/duWKZqyuc1GSeQ6gmPYSNjZvekZ4HkKIvTnvMzhOYxCSP
eH3wqfTqWl8GSKLenHqlhr5a5MknSpua+xr6BEq0TUHdORB5vX0cJ2BzqbG5RNEgwcsRPtqa6lhW
5PYS753N/aIMmCjqOIdxjC+qgP3qMByxStAJj815uo+O4iHCrrk46K4ynzdAwlOPgZNCkIwQHxwk
j8klw4pq86Hnva+od7Hvq/WZMTAiNH3dxibwmAw1tkI95/VFNBvbICczNGzsS+PAFsfbNQZRli5P
MyVF76pCgPsqtu+Qh7ZCfYZ82XeDTWbCtWYMrhhNZ8iDKIFYPiiOstdfmbetQ9wmKL/RNuDhTDcN
Wyc1EMDj8GC8zM+8RDhPVwZj+lLowSQM9Ezb9GnIsBhtAsOZAHlEk4/76nJk6Qz/QKNUljHRvDSp
pkOKEmYnycSWtfSGjCUPYSiC7BiNziDMAt4vrE2Ho1OKwvE6P6X+dBJ881ng3qg8vVhMwd63ZZDx
DUfrOV4eiCU7mQkuxCHmGCY9jD2dmMBEytK6w5wEfR7RCkmHHa6Slx4+k0xbWaXOQEkpYuG1JeHT
Nel3Yj3Oo2RnOe/ZzLN9lhJzKstSmXIok/+VzGD2wOrpq+JIO+4bxKyWX5yz5/G2dQ10Fc6XzkFD
Fe+py7MRerCrN4CypIUmYBD2lVmkvG/93JdvKIllccdrCuYdHYMpiZHMJlbMId2x5A14tsSgRk8O
ONBTb27wBDGeQ7M5qmZ/v+9zm4Wu9WEyENOaURmFPcBMzsG1IF6BN/N6vqVUzVgau1zxKxmbcxRr
iQykyHM4apYCidVXEK0/qnRfBmXrtJ6qc/zdmm0N5fTE5e5xpm624x3sLhdiyo1FZJzmfFccjYP0
vNxTAsrI0f9/qkOce89g8AWFLtJh0GjBluPlMIGAu/VBLfhr/Fmd/wTvIN/+XH7kLdY1GKSxlDLL
sLlrcUXMfuXeFIRBeexA9s3fOMa5dNm+1C5eSpMkAIGlfKzlMzF/FAq64R5q+bmKSs5T6OPH1BXJ
1FWk67DZFYHQe0dU57BVIx2bcsX5G2nPUne/8LKnH0H6vQjGAWO9jsahXVT0fd+3Gd4hOiq+/a0i
/PtOmveCGIcb5mWswkbFlLZ0m8ynaLmOxr/2nZoC8HtLfy+C8TA9AgFNnnaqm8mNn+XRwUgbzsOA
87nYrYRGKZgJKSTVFafmjK0kQYobgESJu7QqJxXz0dLeacOuIpTUZSZVE4KAcMZHm2dbL7+BQs02
JrtWjzLe3/tfb6Oa/F4g40XKkk9tWGDtLWX2qE+Ua4G2/hTn9qduI9d4iB5EHi3YRgbtvVDm7h4K
TFrnNcyC7tqVv1DOysFWWlu7kxzFm4PRsK1gX1Heh2Xv8XSJ2n4qVLcSTlKduYv5LTUHN81yW5mO
1vR1X9zGE+S9isxToAsXTSdKCJs5UTgc/fimCExc4N1f2GXpA6f8wpc6R/m1L5iDHjKDHhi1WbJF
r1V3FmqbLLEtoRVViB/2pXCc7nWP0ipYaIoaK7XrSHHVJDDK24hX7uWdFv331d9X9H6ICCbLwZQp
eAuq1lkwZj+0ifhkBukNb+EdTxyDITLJ6wJbbTS3wfZWZfoSzrda7IfWTWbe5qXOAXjOx2O3DihW
r6N5PQFiKbfd9C0bSp5TU//ZwUSFuY/7vjbNuiLUqUVMb+YebXuJHkEw7MyYipY4sSNPIQZDprkq
sJVMV9w8+SqAT3DEKoX/ZG/sOGqXWrEw6LiwFoXcmMXglOZ8vy+CYwMKVXJlclGqdlMKdlY3V4dA
SRQ3hLU1evgDjVGPVpx7mszLaXF8VWEwYk5MAqZwHFOWeKrw05r9klfB+hhqv4MhhYEDa5YBQ2oM
ijtQl0hB4tNXkhj8+9bN92KYgKJu874cZKBr0mdYnXvQeCz7nCtYYQBBLFKtkATcGLJ0ksv72jhK
qRvPnLZjnhQGBxASdbkpaKo7xE9qHdmhiQXSRmxH8tO+sXFOnp04RR9IpcRlB2b43Mnz733txS0n
ktgoE7w7E3aQqbKwzzFWG+V1mMQ4ZId5tA0nP9LzVyObtxKJ8+1UBgSspgujaIY4LTuI5Gs8nzPw
d1mEgzVctZjYQcrm3GhafDrlZvRooQCp0lN+jBwCOm/efMxraLeDpCqDClWzZE3fQivR10+Fmz0I
juYVeMAVQYdnI5hFke3OnBhk7dFNzSmbcnD1w5hp07RRKNX4pN1JIF8168u+FVKv3FOOHukK8lDH
GhRThHJdfVflj1gv66jl1zn3M/72M86VpDII0aS6UHQdZFWu7otegV675IpS+dRHLEa/5XHd8xyM
wQu11uehUUHt2UmxU6gYNRa8euFdS7xA9kNzXWGOKB9BK5qESvEGzVz07mAPp3rID/q9deQaJOc7
sjUKwUinwqogUb/SbuiWR+TXLobdHdM7upJaf5APjde/DM6AHdwiSJKEFx5DFccs2V68bPifpxvK
JSG3o8oBRw6SaAySSG1lpEaEs0vN2UWl0yly4RIjwy1JwsO+B/BUYcAkrvVRBT0f3Lu6VlD6KAmv
7LcxWfEOhjUGQbIIDQlKAbxq8MDCsC4YBhZXCaxrk9jh40Dn+/DqIVhtiFTQwVJs4Rzd8Mxmo5nk
/a+g/rJydXzPVJlDmM1wMH20oPqa6NCVu3RFwMSjyOE4n8bgijznSqb1wC0jKuwkOcn17GBzEycm
5JkJgyikGAU1TnB2Q3pQNXc0Cidb/HDiyeHdOBqDJTlIyJYkx7ejFHp0IeUQVMHkyHDxMeCt9+Fp
xYQg6PqPiUS1KkkJ5hohEBbDKdL+ZKW8ZzjnmNgSxBBX+qQbEAXC9DH5kvTerN/t+xdPBPMQkUg4
lhFFKyx7J/EBY1uSzmE+5olg0CIfxTyrLYjIcBxFbnfZrZwf/5saDExkpKzaLIEPV8Xk9w06i8Li
JNY8SiEOGrG1Bn1S5VzVoIrRBll4VnRO7MT7+/RTrkAAI17SXI84cL26YClxWfPWbfHOgnF8jMKI
I8idFDfRD6F1H6pOV3CO+zWB8TFosUwsv1ax344d4x2qUDFHUQBzcRW1xz7vDpjXd3tTPmK3Rm7r
rXqXpL2LFfAH0UoXWxeLQzYpF0PO74YlcduogIGkQTmN2Ak5XYci2JuqzhvyBUCVXHVhaBOlf5DU
4dQ0Q/AZS3r79Yy1LrFhDN1S4W4Lk5OQgmZuae+avuAR9fxDXu9NEGOyYW81YR71qps3jW9m2rek
k/xcK0/D0tvFGEF5TYjB5IqCT09euqS6hFEj2apQ4v/VlrM+Gpy1Ttvm9/aTmJuwqGr0oGG3htso
Oqai8/sqK3njPvT77VkHY+JoESGyPprox3sYXienkD66Bv2hm9OVaM7+YVLg3xPGmLuiDWYadQo2
4cTfl6iyK/AVG3beHjvyZUr8fWH/cA29fT7mvhMTTRFmEanh12vIAzuFJ90r4AZA2vtK5H3IbVd+
k8Zceq0yzNi4Vap4PYa+/DvxSqw1NbweLeoB3jw+Vij1nM+5ffW9ifxw9WEVWFuUmkvmv8TR08Bl
AuYxlVdf4Zgh2zrezcOEud4UPSHNNaENbSUPxzmKsJ3jWqEUS5YhlZSWs22qD2DNCuYxsaOax+1I
z3zHAi0GTqaymXVRLJFHANY2xtXQXmfyixR/7VWO+fG+GoMnldRgjj2DpHE2XTRBniU9PnAsnP6N
PW0YgOjBmF5rFmSofvFIeeKboJkd3aZ1y8ohT4THFc8xcotBiyXqR8MSIHBRQIvS/+7F64w3pcuT
wYDEqOsq9r8C8atcu6STARpMDFAbFud8eGIYdJBT8Jc1Vo5rscRGmvPYotjGSUfwRDCQEAqVLiB1
jceSekBboVhdzcWnAq2/IcBiIEAU8iRRcnwsEQTzw4s235jDr/9kZR82oGZSPKaLhkMffsIfVS/5
Fl2heztzwhts47Orp6Fz90XufziL3WeYLEMBThrgwdAElhJk1rVYcjKXPBEMEAidoaWRDBFm8Us3
4JyhUzYP+2psQoClKBKKz+hvZ5MdjSKrraYhB0ssv0puppFTZqWH+8H93/4+m9oYF6vBK/U1V/2H
Bm9Em54Y/PsuLzyFV2KYN0nUhANRBgsVMnKy2oeuj21BO4gGr6lno9vkvSDmTJJqAcHTgrIIHT1G
b4Qt607oJo6qgACvQQ8P2Ln3T2jTClaqMSAtWvmiTAY8NApvxSzQ85eOOzW3GWGtZFArWT0iMPU3
dxq2iCAB1XvdsfbN2+lPLoFWbjue73CMjqVKJqmB/rtCxUeMG3teitLOVJO3pYxneQxGG81Qi4KE
kCDPcqQJwT5ExFNtYBHAgOmyVHJiYn1X5oyXWuCdFwPaaVUo0tyjSKxU2G3qkPhGjDjvpe2wcXVe
DGpLoFOtqlrDsotT71G/Mt3woPmKg4j4E91/702ewW+9NYkcN43qhsJf6fgoNo9GiJtVOO7bOc+1
2NRF36RZbNUw9NarjiDAQGyKBkAPyxuO+YH85qbPNiOTt4/INlCKY5Tm4QwD6U+0T6JwkzvxhXZo
h7YZzAEv8c+xC51BjrwXrD4xCs3N5dwRu0PcGk7NeyJuvl5WOjFgMYStFUYJdKpIcyfL07kRUyef
9NMyC54GNiHVVLz9c9sMjFciGeyIy4zosz6rrtT5fXwqQXteSvdD8qnHy0oO/b4rjGoxYRQNBRIp
WJEjYaCpiEF8bqMZzSm+hLZs4/J6Gs88+mLeqTEokuBqJEuCtGeJDWzYOxuetE+lD1aKMYAhg6qr
Jz0US83rKb9q5d9y+JkobyWCwQvs/o6KkWphdveGciM2VyrvLcH7UAxKRFPYRUoGLUL5JR5+Te2h
Gl72LY1zbbD9j7oUkr4saJ7FALv+JdM4JkY/9E6swnY8kr5VCNjXYGFD7arV7IZ95gntZKfj13gJ
OdHdBtvoO1xlex2bTgrHhoobZ2zCMA6JZ95SuooiCB8z1CF7LCqg1692q97vf0iOy7Ktj3oIgi9U
khXXKtAG3wVS1dlFeW7Kw76cjU7Z9yoy2NDoip6PFVRU/elCHtPXUlp4IY3duuNFDqIHAxMp3F3N
PENhoEJreuxxf30CSvZ8kh3VGX+bR+OJsrgOHhbzcEl3t1vD3jzMYHCiwIreXqFJ8fCbOdm0PXcJ
DI8UtnikS2WsJ92mdCCxhyr9/kfmKcvARzwOxGgmHKZuPS/9F7Bd7P99nrEw2JFLpRiWVLNGvZer
77hMnFkHWQePb5QDIAYDIDoqrpnRQI/BfMr7F2E5VrwJUvondhycJaXUCBryO2r35BgFChh2aabt
08agG5psWiroi5kjicbSCLsSPUCtp6CaGx8EBxNfL4O93Bk+dWmztUe0NPNeQdv6vclljkrQtLEd
UvQJUi4Syjn+Rz8e19P2Sb2JYU5KEQRQBi8ICIfwThzOVXzUeTWmbaP+WwTbnRuVjZVKAzRpy1uj
OsUF59n7DxH0mwD2wbiAYVHHBhUkXgdXRQWXuFgXh6kMOhHIpWffDjXfpDGxn1jIcaQqqKEUl+5o
/JjOfedOTnQrefFJezEUWzruOy3niF4L2KtgqZvqMSzFARZY+GgbdKssQQFADfalbEPDm1r0FFdS
pDohXVP0+IjJk6GfJuu5aZwu5Ejh2QKD5nlbSmacQ5d5/N6MX3qLU8Lg2gKD3WqsClbeQo34GPqq
l6NvufEsv8H6UUwycuB6U5osgp/dNEGMaLE0OBkJ40juYHnZxcTqtiWILvTJIdtoHnZ4j5zX3nIW
8tbSGN2MRVALqQF603yF7KBX4Wgc+5N+AgjexG4r2IPTXtqjcEV56MBW+fLvTWQtn4HCURWroWrx
6pnCpxod9mZ83WSenpafuKXWchjoyxK9mjCmhthN+mtUarvOI2eKA/UTKzl0ZS2IAb8KpCRhFo8q
NrZ1z7pcIv1regneCBw72fLglRy2oqF2nTgaTYz2Zbk96KFop6L1mCy8VAxPDIODAhhCkcUUZDcj
F2smtpY+m9LTvg1sxdVrVRj0U6ZFbwwCBxbUS2Y+yvozyrfCcG+GJscKtqBiLYl5/qpyRnd+jAhs
22OhnzJei/xmQLsWQH/ACvFCM+rmDDuw3BRTHD69N9raTjHKZ9ybElIHw/eGrsDw489kAdeCGRA0
0wXp5hKazdiZMhRfy/FBKZ73z4ma7g5WWAxWiJUyZBNVTjwNR3JDSRUV9JV+pkN6rQoDCdacoGep
hyqD0TkFrotq6p105iUMeJbNIIJQR/NcafSLkaOSp06x+LLKuTo2W0nXujBoII9tijLTTD9Zgogy
+qY6KZa3D/ZP/ab7QhdYF47uhV52Kpycc1yb/V9/C8f/EN8bY1b2ZVK30JBO3EiXwiWHxF9OcSA/
89Ybbn9MRZdVU5VFhc3Y9ioZ2mRCUlPLa9tanorsOGv/fkk8hdY3IYz9FTilvg7p+xuVO0F8MuFb
XQQ+gV/7dk7/zkc7f5PDGOAgpVU+GwQZK+1JVz05mo6i0vhNJ3IwfDOludaIsUFNiqsxXGLVLWNc
sfL0V91Vj2U3p04oCs4ij5dYB1Nkrxz1PP/LKHQ7zduvU1LyNlNwfwljqDUqP4o1o4dihq2oTmun
k226g1MfwdD6I3J5wwPbWPL3N2aTuWamlKmi4F4JyUOeDO5QoVEs0LHWvSOOEqtOVfMKv5xjZfO5
kqGFnSXg1WWo2BB4U8SVXTcvIm/64h8CuDfVmOssnktBrGhIRbsoqNNZzWvbJQ3m0Y3MC+U3+5FX
RqQzl1pWVUICrigVei1gFjAvizQ44tKkjiCrQauCG3ZWLwBVkMbq82EyJSzwqv2uDsFzzstabd+w
b8ozF6AUKvIs0TknJboWm5uQ2wHKs1R2bL6UFL3TsZDMnf3loB2kANsYg8GhWRTiWa7m7oMBB9l0
BnRAsCFFY4upNALK2PAAasBBOfw3EQzexEK4NDEWxLqWUByHvvMlWXbKrPP2xfDsnwEb9JJ2Y1ij
BmrW14rxsJTnaDiUI6/2tPWWXZsjgySSlkhhY2GWavlJe58TbzibF6xZP5KAvpd4y6d57sZmfVVB
yUKTljSmw+SCYNezrptze+hd/ZAewsbZ/4gc+2ZzwJYIvjljAE4ayVMvX6fkv9kCm/QVi8JahB71
8KxAgqshZzGqAiImx301OLbAZnixwC8UwnxSXRI+tbMPrtWWfK/Fp/8mhQEDYVossix4ymrgDqvt
MiwdM75Ymen/NznUh1dR9yLNZVyUsOxa+2pUQRrprpC3NplnjgtxjY1+15WktEzpCD3g7Q+z+GQh
dacs9p+OvGS+fKbbcOVM7BIiQ1BksFGio1O1blMsZZAJGuVy7J67rnA7o/V1/0PyrJuBiHzSpE5/
Re/imzTkdmPxuoV5Ehh0KGq1QFg6IM6QdL8EV16m86oKHNtms7gCpSwP6dSROcVXWas9RKPuNV1u
13MW7H8valg7kSLbl5w2WpqOETJDETqSpdEm00szcupAPBlMOBHVWEMVF2jgjua7OHoRNS/Ea+W/
6cGEENEIapbJRGQdZkGXfiWWM6BPeF8GL04xGTTo9FiOxRqKJJjOeuW5ia5A0YXOBErQVd/GJ954
4mbVZeU+bC6trTIjk1OYgnyVXbqL7NV+8Vw+ZWfdnjxsO3ZG2tfqfCYBvhbLoEQ5oCU5pKXo2TBB
RtocBeFBE2QO6vEMgwkblFbuWmHGoVXkgBkFzLDb3cR7GFCP37NwBhGK3NST0aRfMPrdpngYYKfy
+JLrgD2rcJT8ft9INkiR3r3x2PXUKaamJi2BRyEHqdlGb6fXox95loOgFQnX156P+TbDFJMCEp3C
GfzkoHBGJniWyubWQj1d5laBpf4fade1IzmOBL+IgLzEV7myXe23p+dFGCvvvb7+gj1322qOtoib
XYcFBqgUycxkMk1EDYg8HVO0+Y/ulLx03uxqqEoGTi0ayxG4Rb57uMkCQ+6YkZNmCe3J0Oyqib5d
31tR5Mw3Dg9UbtuKOcYR9WQWKeU7ZPQ0pKVkcH70+1lUepQFr7zfMKgTqQ5rC8saHfUTMD8+ZQf2
tuxrvC11r0GZ99xdlp+WH91njrCdXaC7lHM4ZhoMRGYOp3HJbQbcXlbFSX8wQI4e6tM5sw+IL+Tj
RGC3otNklruKEsIsHKx5YfpTnlqS782I/Dvb51NxQy9ZQ6nC9lPlOE1nddl3sqAnRGgFnH+p9HSi
FSvsMn5HcFakNnGyEzh5bMtWnQyZv7Lyrqso+8kr3oZy3qabo1QPWYYnDu8b7Us/vMjVHR5DBhHR
6f1DpvbvhyrfddzOM+1SHSW35KD7qRd+lnRHvuSH+BXQKW7gzI3zXQS+eV0vQFH0US8ktMnlM5vz
A5PqbP01j39d375/yPj9b1Ea33RcF41sTmy671d4mj3GO9ZJn6FdLRJo4PUoS5O4sASQ7AotgH/s
0m7Xll9S8zkFhir9cX1Foh3jAhNM/df6yEZYu+JWj/22ub/++9fvUE3iXESvjHPdY5wHwB+9PSSy
TdE2ZqZfr0vZVmtTAheLrFsmX21VMDPUZx3eJ+l8G42tvRsmb/kcyn8Uxb2L4RczK2PPQKLdnpwp
MCakn6El2K9/eAC9y+BcW6G10iQtsY4WAtWXFlsGvlFb+AywVnFTv+oEiBbbB/QujwulUjXrTCnG
e5tUxyw9Bqc2ES1pW8feRXB+rpfkXstbdH2wViBiV48HMG/l5xc2gRId1dfruvAPMem7OM7H0cbs
9IJAGd4wLB2wuLnqiYY2vWiH1m0P1j71i+f+JRU10IjWyT29aJSGY8/gVMYUyBL38Z/Vbf5eGA9x
NGoGbaYEoGz9IINyqHKmLjnUY+9f38Btx/MuhqtI9pE5a6aGAmuVFnalPifq57b4LKmikEwkh3Nw
cyi1dRUBfkieZIcqjavJ3xVysqrH6+sRKQSPc4ThpzwIwXf81pWj7/Mb2vvDMXph2I0MHkC/a7/W
L/JdLwzPBH6Jhz/CWI85FgRdNIiz8SID4au8Ny8MIkB+ILqtImFtedkBDG3e9TULVJEHQQortVAj
No5RKOfE/GykgmeE6OzYn68CsKIIABULqkR3IdVda82ngRaSU0blbdmWsXt9MQIXpXL+o57mhcrU
UFxzvJswIjmm5yULBUJEWsKjB1l06OewQpG884Nd75E9Iwks/AhkjORZe5qc+inz5hMVpXOZmv8e
kv1tbjyi0AC6+3Ri493WjXE0MZ+XO7WbPjFG0NDNBDfY9nvhXRhnc7FSBKER4PWnZ4Od6y6xHofm
idaP7XLXNXcGdvf62QkURePiizBUjCQ3sboutfbLpHhzZDzJZns/duGX66L+ITh7XxwzipVSkpAC
EKfD4hiHH0N8D48SY0D0570ICecfott3Wdw1rckk7ScmC3PDP0H95DPa4xqcx0iD5bhiqt1wM55E
2UqBWWuc2QUypt7MGDrapK9Keg4agasU/T5naVKXRxRwXRjZQY4fDcNUYGSi3+euZlCnGm3G3gRL
dO6721L+/wnnWHbj/Vi4Kxi4FXqlU2xQapV+MLYPjVXtgUz574ImfqhOwdxx2WlYhwrQvPwBxFyV
qHtCcHXweEAKShJKz8J/LajtuQrtmd6WZC/Nk51UIisVeFgeHKgnI4hTDWwb2qgBw2HtxxGcHdOf
ZVr/Ph2eqEDJ5nYGqDEqSfV8aUlxiYrqrrNGUQTInMoVl8qjA4VZFcoxc6nIcQFCSkajMaKMN2ZN
wGK5opfa1u5B6zTNpBjgtPiCKU5pmWgnozfD+oIuIS8Gk3MkIk7b9G5rKZztZxoy4VXfMuwA2Tec
xA9/VPvOY8Ocg6iSL1oR7wcWo4oii+B6z8+hfkfLXZV8u+6tty6G9XI4V5B0iz5GbMg+yC51bHpW
5YaJ4VD15boc0VI4j7CohUXKANXsMPlRqSAekPdEm53rQkSHw9dIUXBpRymVWbJjwkWQuaHHUCEN
v7kRhXaCjeMLpAQv4IBaEu6AHJ2jU+sQE3YU2qX2J6XY1RHxpdIYYIpJ2SnorUIlezoWqiABJloJ
M+PVfd1qNUnlGZsW0RtpOWJIfYfGDluTRFGPQAdMdi2tBRlxpckRBJnTY58/jORGaQRrUbauNlUx
MQSN4XfQ9HGvJq1qJykKMTz5hr7sqXtyW1+0owb4OtMJHtvEbt9SoslnZPUPj2SHySZhL4XoI7jw
zgjrRiWszV3t4mNZxTsl1XyBqm/Fq+uFcqdmyLKRjDkMt/MXX3lDTEleGuDiKftsJ+LZ3Yyz1tK4
o7PSLpiiENL6n5ML5qB9cSr80AOC6FuFwniZ98FF1CK+rZjvZ8n0aaUvZTeBNaFB71Sdad9Ua/EG
KXhoO9S0DOkg2M5t3XyXxb5lJcvSx1kdEyRHVPtXfzgj7o73mR/5lZd9GQ/ND1Hfokgk5911vO6r
wFCQTspco5EAceKgI17gEkWqyPn3yogkoy8W2EMVPYSIwPC8cq/vnUgE59oxr6w3oQZPmOn71jqM
oqFNkfLxDItKFZQzSPzwWgrd5lD5w2kE9vNd645uYpd+BF6u1M128vfr69qsI62U/u22WelEshQT
bVMmF6wlrJ7DnqHU62zJR8rgXlRNFezjW0pyJY4kUII0gLgie56Vc1n/QYF9vRzOY4xJZsaTzM4p
P5vxfQyI/1AEGipaA/vz1RrGpY11pYWMIJBvRuPLmIf766eyKUGVTB0JZpVSg9O2iOoRkZYQnqi8
xKNX/1E1TX0XwMcQqRVKQygDikpC+kFx2gdAn55YLMFoFiUKf9fY3c24Tx9F1DHMFvl4eS2Zu7vM
pcmJFiLco3K6m6PoktQ0ti39eSLBbjJRWwT10PXd3HSxq8VyN1WbL+VQjhhhS4GcliVPI1K0WWRP
UyYQtOnsVoI45RukqaVGiLA5Lk9JfhNJNyp5uL6WzUHi9f5xytcWo4n5LuTQx2Nwj0YVzDCVu/IY
+fNd75eDXZ5Z8r7akScRN9rWK3EtmbupkrlIlI6iAWzqZJsYMaZvMAt4aKW7uI4EHn3bLa22kruq
2jmng9UiHmwA2YmcB0alw+fO7nD3g9HUVwTbKjo57prSVF0OeiYOuOGDZtpN8JJbhS04O3b+13Sf
u6dyM1XNQUVsOPiqr3nLacDYcLH/1d0IkjJRy4zAjfBTthgjyfTSZM522A3RrSxifNssIK1Ugu/O
sjBB0uYyFtQwwisv9eiD4fYA1QaGx7NoNdsPn3ed4Bu0oqCUp4BJGxhBkZPeB0/xuXcZHHrYChRQ
4KYszmfoejVak8JWVhG3iZt93caOlbd/1VLhhMhX9XIgUI9NHdRkCfSzVNclvo3TAigznemMR3eS
79oRHJxTeJwxcHtdCzfNeCWGcyAqmHAmDHSjqXtQ7tWxvUSpdi48IwImmNRVgkVtNh6oK3Gc19DD
NDBppf5qoMehHae98Wp6nRfYuGKeQeEoErnZdrQWyfkOmlGZWCVEsrJm95gA7L0ebW20m1P9HLnI
nYBCIXez5+SI5gBvYEiajqg9YPs0TarqpgY2KIm7woesC3Ta4dJphsZO5Ocu/9b8GSi7ilzQf6Xw
UWMbqqZlsOns5lNxQG/Vsd4FT8kMQAk2oGDktvRwXXvYZ//mwlYCuesbWBIkD/K3giebgYp3vyC+
RGHi5pW9EsOZ32xOfWKqiE8yDJDmUeBPE4q52bdGNG8sOKa3e2gVy2Vp1wICHuGIUXZuZAVuuGBQ
1gq969smEsMZnbygbbWb8EIJarDOz8vO6qYbzVgEYjYd/mrb2GesVhNLZDKHEWJogyLIpyb7en0Z
277jXd04yyoDYzbzhf1+8tCpt9S8KepHpXpV+9y/Lmn7PbRaCn8j0yCIlg6iat2efNwuX95qHh6I
fW6ku+kYvxp7+ioiwtm+0VZiuStaaYJqaiOIZZU5hmC5UDc8lKA4ADbLd0NEr7a5obqsmjL+lmS+
JRwZ3mkMWMqhbDNnnu/n8obOxB6zp0l5vL6jm7qxEsWtbJYyE5PvuNFKuMPq2dQEv7+p4rpmSaZB
JUv/jetCT7GtRqrBgm576VOgJ/Yi7GnfVouVFE4D5zI0SmPCSIX13HvURilM3YP5MUfno2GTXe5G
XuSJKEQ3vdFKKKeLmPlMVcBiA4o5lz05OuVJaps5BS/qy/UzEu0hd0ZTruVROrJ8Fzlaw2FRXisR
/LZIBHcvpbVuhsNQIYpPz1qlO93kquIcNfPPv10T7zvGF63mBIgbM0OzBBlqdcg9JJhOzctwlHw2
gShKU2+r9t+qx9eveiIn89ChpCQPu1E+za3gWES/z91GwRxoRsF+35BvJO1BnQRJi+1H3Wq72MNh
5bcNlQJ6LIKAyu09axfv0c57U2P41kOJNz7PvgpWzOJ5QaH5RQRVt9mMoK6Es9WvhGtEK0vSQDjp
nM5VfRBl+YWf7qRDZdq617vISe6qG5rYIrva9n7v58ZdVyUFdLsiQzKdW5uaT51yX2ifQ7WzQ1XU
2CE6Q85xkKmkc82ARcZSOkRK6ZXquLtuvdtuwlKAAmSgP4qPJeQO6VWA02McpvtS1r5kmMC8PA25
KGW8bcLvcrgDS+vKGFIKOfnsDv2PgA3Ui4rbm93eKrDi/rcY7myIVkdlCyBsl+yNY4QSoHyudznS
Ng+NR3bmLxKyS3ZTnoKL6DW+iX2/Fs4dVjckUilFeKMwwJ7iu26hNZF61c8kRnc7JgVuyPfxJNrW
bQ15XzHT1pUdGOgqamiXaa6y7LOstuP5T2A+1svi3HsAOtAkBXatm0SnrP9RBgeZ/vx3Osi5dyMa
wzkugVEw6Ie2Q98Nsbv0FFeiBI1AB3nMJpKqaE41IGdRHpBaiMNTJyTVFsng3hqRROOl0iBDaRJ7
iCJAijzJ0iB46W+/UN81/e05uTp3pV0qsHZATPpT26Eda1eitSb6ST2m6KBPdWvBdbKd3FpJ5Nx9
U6NVr9QhkbE7gk4apSZyiXeDwyp12Q9RylW0j5y/CAzDzJMG4tr6axeegHBp00xQk9wyHg2pC81U
qIX/4dxFtXRdOLIbrGxye6gvirAdnm0KH1KsJXA+oTFNUs8oiiJlbd6yopX22oOAKcIwcuEVu/Rr
L+pU2VyTrCoyVTR0e/Nl1rrR6rGa0FFJglui3SwigJmtc9FWv8+FFQkIiOdSRro4nF2jOOO1SzTB
9JNIBKdpGqiU+yphE8iV5eihdjNTMMU11R/0KK1XwmlYJWHksGmxU5JZ2vX0pIadkypfrru2zbfZ
WgqnY41RpJKs679KVQswg/8H41aAODASYJmLDp9Tt2WacyWKDIYovbeKLyQUjVCKBHDXjawAIliq
IIAul46ck2h/fbtER89dNrVkRioYTxHoh8QmmXIP1hpXU9Xn62LYPnBmqSnIMukKNRDzvGGSrbxn
kVayMTK21VZbLoX8Tc2DfWboPtCTvH8niTOXhgLOWLfQw010BXa/N9tLqn8zLVGDzcbBaHh4o68C
qG2aovBqFkXBVBs4GKP5ktZPMh571xciEsCp1hiV9ZLpsJbFvCmnk2beX//9jZP/sABOs2Ki5mAG
Q5gxSHdzD3bN+lT9gWP5IIPTrn5RUqIviEGbxS+7277blyKWwk3NWp0DF8p0gzEAIAgJhTSP7Gw4
KrR2GvpJLh6ub9eWX1mvhZ91IN0yhBZBg3nrsSpG8lYA1+8VdJmAjF7Qgy04HJ7ZOTOS2VxkCOtr
JDUfTOVUi/qDtuKLDwviLMUaTDOoxrcFMdSO/mbYg1wLfHdow3CxpKfrG8j06TcX8H5Q/MzDgmbB
esogLpMCDDZ0O6Wa/MXyp4Ee5mASaPdWev/D6ph5rTyOqSHNGSYyexz8YmUA+l/5o0CeP3Cjr7Vr
2IwsqvqBB2t2VJAQMg+GkBpiIw+uAfBVpQry+5rBd9IHCy0UU0YaxUjt8Ti4b514j3gnucSJgV9T
XKRD50n4EDH/xRYj5Qfh3PmOsxJXpPkvkRSxC1e/je7mIzvrt+4Np9wZ7uKQ3J0/sbETNI8IoVo2
9Xi1AVxkkWc01wF4iTJS8jr0rR0XDokq97pmiXaZO+oaHpqQDnTOY/+cqq9N+9KlN1n6WNNDG531
WBAtbXqc1Zo4z9+Z85LkQIF3FcCCklfDwmRncGiFyIUiOdwFUMSlOTSGhokZogBERTqHJtm3CYDO
u0iQWmI79JttUsVSkJG1VIkvQ0ltmM9KBcQjkGDchHTyqCJq4P1dBO5dHT3bMgVYnMF3Wjd5mVVS
BRI1Vb7r2vNiCTzmRjbgowBeC6wy1IcWAlqv/KI4CGbR8io/aDbTbcXXHdBhC+6E313aR5GcJhh1
3ZMqYVdorAE9zWvrwg5h6ml73zaTe13LRRvIqYM+N2MQKZjlmzt/qP6yqOBt9rupssVoFjUtTJ6h
yvDRYdIiK3R1lgHPttw2SenWtStHIu637UW8C+EDgtEEO3OOQxoB4xWcDFOgyKJFcNEAiUa1MWbE
mXl0YwXfI2U3Tt+un8PGvflho/ikhknbSekZfdk4KhXQa8FNooJbUu72nYFWSdqd58A4Fw05j/MA
Yrg5xSxG/lmK1FGgEr87vo9fwqU+EMK1WZ2iAWyI0HyqR/u6U8+R3owualP2nAFXrwM2aFqLAOi2
t9lSVdXSZQX/+agrkhQB26REO+oUlXaeZOiSes4CEXb57w6QLe9dCqfxVaFHRYzZaleJ8p0yxGeM
Gu2tnl6A5vt0/VBFC+KUv01b2hQTEhOpNuyzZrqMTb6v1flwXcxGCv/jkjj9N7I0Ae31oKDpIENf
PpDlfMlhiHbEkx4XZ/5vEl86iZLoG/mrj5J5y1DSqjJKILkmkvRQScnJ0CI/6Sc/bhdPzTLfKMrz
SAxHKRO3XKbP7Zx5jZXe0VoWMahsxNIfPoZHW6liNbBoUmIEAvaB3rTQy50uRG3O3LGRclHlZ/tu
AOi+QUE9ioZJLgxBirAfFENid4PsD0+pZwJx8mZy2Lx3tyuejUvsi7R383JYyWSucBWAtk0aJzNZ
0JxgIC9ZHKn5UGmLbQ6ZHc7Uua5Ym6ayEsYZZKQBuV7KRwUNs59Da5cYN5J0iURthUw7P4YJOLaV
FM4g8yyNwi6ZoL3FqTYvcnUk0dNQXaootPP68fqSNk1yJYwzSQAjEq2qcWaStFcxCB2VXlKKkkWi
Q+LssUAjcE4MIqN+kWZ29sSaW4M71stv2fUn7fCLLcF8FfX9bF8iq9Vx5tiVerFME7qPyL46EJsl
d4H66lW25P4CI/mTzdTB52dS6/f8S2IVuiH1uNyL+ZHkndePBhjbBU6UafTv6vEuhHtw5EQHYn7L
mKaq2jaWl7b5I5Ww8I4yTcVEFPHRpNQZbXWGiXgrbWdbB9Oq0gISKtLtP9msv8Xw3gkaAbJQNqDV
tKiO3FLd70R8NNv2+i6Cu7knawmCbkCXrKaV9hBG3mj8TMvXQBFNTG1b0bsg7kxqHahE+oQ7NGvI
4xhhrLprd0aaiUD+RHI4DxubJY0wdQjXUCd2CgY91RjsAK1l149mW8Xel8M51SovLWIqOJqRXkzz
qV8Er4gN9G64OBMDu4iBDd3SOa+TaImcJeNbVyDrHi2dMrSXvXFgwz19601egRYfek7OgPB2ip0I
enZTL1biOX80LYXe60BJdpvxFJm3U/clqU+TaJJ387BWUjg7mvJapoM5I7BS7unwM1k+N5Fo/EEg
g0d7HsOoxug7FEIOPo/Kro0l2yj3f6AN7+vg4Z3VZeyaFAP9bo85L+VciHJ+ojVwxpNrsdokKjqj
jVL2giF32gROOooFl/dGu9IHpePhnIGqpGqFAr+Gt2P5V7ynp9gjGK4pD40nH1WQONY+EVIDiVbH
2VJupGOkKB1yX/SLqd8q7W0yfL5+QCIR7M9XMRAy52XYLVC0VD5YneTkYJQF9cx1IUxbf7t2VlrA
RSVJEKSljGeKm4HCKT3+ajZtdiKsm+2gdSWHcw311NYZtbCYEViW4b56tA6Zbd2SXXLshbgKbz25
11bFeQIyVfqcqCx8PDcH1r1GnfGtZd48XN8+0RlxzqAg2WiUAUKgmQYOyHQUabKV4tN1IdsR+Pvm
/TZKpFqVApotVj43dnj23MZH1m2NMAutGo+scSn+twrOzyUbLZFbY8QW1qoGUvZntfpmiBa2eSGt
1sW5iE62RqBVIStjAJw3+VQLx0EEx8P3+4P+jOaoPiFvlpdns1z8KtGPSmT8SeIEk2RoMgVuwG/l
rH6u507R8ICQrEdTuzWih0D2ruvA9kreRXB2Gld51bQSvKmeS548L14sl65MI4GY7Sv0XQxnpuOY
KQaGuHEpaK8leumH8rs1/oyCh+ur2X7Kr3aMM9Bx1KgZd3gMsfHq/gKOj9QOXEW1MdviktlGceGG
utNd5WRO+PW6cNFWcjbby33bSzHSCKRSndE6FTpmZhvB42hbtf/eSL7glWRpkc9ZD5CjTjtH3WyT
KhVc4IJ18GWuaImGbJhxVmabeAvtH8bUspsuFkR1IjGckRpRGZuThEn4BAk6OXghWWLTWJA/Fegd
X98y00Qdyx4WpBXZEzU6T04igBqZT/kiGs4RnQz789W1qpJyahKC9FuYj7uoAZXg+C+NlYfrivI+
iZUGr+9lPFkloMFOuiGoo2y+vd8NSOX8wWgkgcI6Btx2vjXGmzJK7Qx85qgUz4sgwhIpAOcTFALC
umCCnmXp7NTjp6LZV4rg/DcGz1gU924vnEMgekYkeURuO62yfaGmZ9pIN1KtPU5UNm1pTO50bbmT
J4JaYNK6lVwIEU7Zs/H3oOH9Ezi/EOuLZBQy7nKGN6U5hRseFQBtw6ufROGQQN15cLK6na3crPCw
VKvBiZXsdmlCDFBNdq1UAhLeDca6DzvLl1ExHab3qdyw6TBWQWWIJrIr7xl3XeYOqInZoP69BHbt
p4/9PjmK6jwC9dE4/1GjZbfsLXhCrXgcrVutuyOimZx/iPf+PjoelowiIyNpFGuc0ue2IkCu90Oy
jxaP5odOOSjh7PRC4g6BCWqcIwnaUW8pYyWNGxssQGfqsxFa8+Fb6xYXdbd4eMu7wLgXmKPAf/FD
IDIuFkIwOIlSU+5JUXWc1Fbg8v9hP0G2irl4TdF5HGrSI8maZzHKZcfgmB67fXqY3RBFwP8fa4kp
57sgbg+NYclaOasQB4QoOt/OVWWHuuAdtblhFiu0GAaGBPmH7lSEbdlEeOL09cXq90ISu7eU1m+O
YyWA03AVqcHBGNEroDWxbaqgb1UDf9Ha3UKMY9I0h7iguR2N2bmVouM8zeh9ngACBmK7tnTqbPEj
GVzA2fAyNtI51ePbDkXrRRu8srDuJMvwo0l6kZdhP8/lQx3VT30w2VEXnRtCn4Dgch7M3lH6EtDk
C3VCrd+p0/RZyjqfdsUntCk9xgN129byQgPUUQn9EsiTrRvmZ1ND20IXXEqa6TZ4tA593B6SOsd0
W7+vk+LrqCV+qYbntDcf01LxAGlwG5fxcxspTm/JL8uQn4N5PNGqcVPaOzX2OQISfZmh1VbKPy+k
PJMp8OV0PMV5+6Ovm5dS1l5KZNKaIvBJUZxAz7WXSX5jyrXfZPNOl/vYbsfyliyVT60QQQB4AWPr
mQYYPhmTyb4eEG6Xd1YHyOXfgFulkd5IcYDg+a0eyWV+7b8Zr4Mzu6pX3KAFaxTl4ja94kokp/iN
OvY0lVpkkTCLtuifRxQhLSRlBStjd9Y11WSfsQp2sikeiUVQ0i1/Wjv9rvOTQ3pJ98FhfB39/mwC
RtfTgCqP7/gqGjAV2R0XonQSqA9zCbK1mDgzbXddOgg6SLcrARb6vGXktamqcHd2T2nXdiFekNO3
2ekOAOp1Bke9lGd4Xw/Tx3/ie9/F8VH91KoZytJo+Cww2RWfUkvwkNyMC1a/z2W2AXmy4GGC35cm
MLup99X409KAIq+K9o0hp/+uF6yzypDxL+ViOgxgEhT8UIY3YPlOM4MRQ9McNQEDJ8nuQnAphbHq
pekQ2rqaia4X5hCvSeeCvXkqpcyqcmZv0R0LRsyHzK7P81myY/eP4g/rfamcihhaY9KxyPBMClSb
1KUd64kXhY0rMLXNReF2UaiOHn10+X40NWNskiBmptZ6wAkDbWXkFl/jg+J3u/BWVALZmCjDxbmS
xvsPMEVIgbqwElgPUvTCL534JvaCg4Jsew1wiOLZBESJsBK+GSSv5HIOZSAVSdICTl46Lq5sM04M
wCGD17TYidrDmRb8piUrUZz/QINth8pIC5g3NfyR5os3gb03zrQjSU177KYvZi18A4gOkbOLRdak
MeobuEOMqeSAfWHQIarDIrnMsQTeRLRAzgwSsxyTDtx1yHvIxLVI8WPKDX/JS9SByG2h0/M4SoKH
1ua9s9pUzhpAEVuSlvWSy/IPmTHf/lWKUspvE9VXDo5/3UhzOcg50mRoXAaM3FB91zX6RCaQLNYG
aE7T04RwRdN0B+9w35gLN7ayk2Vmx2koDmqFdjM63deldqFSf4nU5ayU0UWfwD2Sw6ZGcw+O9IuV
Gvusi24zU74rJjC14m0Rp6W/TAj8C9Wj1nIhZebrnXQqUgQmjXqe82Ef0xCovlp7LDr965i3pq3E
2WcKJLilBV0OviRptUMVtGiEBmb6Yj5KUnoopN4pu+q2VcBnX5aHoEudpMl2Q1MVQFZtnoskP8pl
tEvl9N4yjdDWzMYBeNXdUhhgJw2U21KqTqFZupXaP5pN7IxRd0jSABwAaXbSysZdsm9zH/4lcEtb
EYChsiZaxdQNzeKUzMwyrZETJArkb82BsWsGIP3DqOFDdJEf1B1LIUv7KbEB8OLGL9eFbynbWjan
bOMM7K2SEcHLmfSw9PURePpuVRb7fyWGLzmHxrzEM0FutAtwjYQ/9OlzVAnyeZtPotVaeMYhNaij
WengjTJD/kr0GHSvoQWSF+mU55VjVPNTLmGKNwgc3RoEyZ4tR7GWzbzWKorrGvzVFjCoJJC/KaSN
7FHV8NAF2yGAxII0OJNBlF0U6A3/BEQvEFFBecjuaNRydylQSBgulPBC2fK467VxF1mRK8sUMqS3
Sq52SLDbGl4gwVI+NXlgm3rmmBqIiCxcahLavYPWzepBkCLZTD6tv4G71LQkVkM9xv5aN4xoLTxq
ZKeB8Uw5z6c28q9r61baAPhDKiIFDfM0GmcUdQhPFrFW0SZYnCT2YvJdamo7bA+DsI68FU+uZPEY
AUsZzL8wUYqwuEd44mtjv9dTy+vrQWDrm8vSMKcEyFQTrC3cHjZjhsp4i4IoGDPsfNqzNuXULa0v
HcoI13dwsx5m6LIsoSUaLdf8QFQbxAmCaORXAQh9rPzwM3G0p+COkdpqIDHNdphLEHHSbPoyNACZ
pgRfilagjzZYKcFQkgxdd6a5n8iJdA9CgMpNk0PSlioAG9IVfsCzVntMeSFz7I5SeA/0Nyc3h72F
rHuSES9r+i+TEfiFFh+ub+eWkqxCST5BqOKuDierUdx4uQnVY0B+alZqT4HgJtrawLUYzonNkTka
lgkxSnxMuh9tsLPCUaAZWzIMCT34KFnjLx7UEQOsNCMRYv0AUFRR2iIRyIoV2b8Tw9djS2qg4zWQ
ZFdFByggyIs7WQRPuXUohkSBTanhkqQSZ06BsugolzMq2Ih45dB7ZWO89dUCm/r79fNnHpYP1wwZ
GHNUUxUD470fNbvRLQ2hDuphcTgfTHV6teRMdHtueoeVDM7LD0AyLtIS9Z3ORfn/VLj1zrirToxL
D+XrHaOiDv3GF5XnN3dxJZbbxcGoSdtR9HiDTNPOEarFyl8a9YsuF4Tyoj1kH7K6oUczH5YRQ0Mo
z/pmcUzq5+tntKnYq4Vw3sfSankxRrgGtXX1+ElZzm21uy5i80m51gMuUownqzfA4oOk731xUFAs
SNHDFXqkRWvx6DLAS9ZgXO1EQ4ibSZy1YO5GlAolQGCF2g8DhOoeGTCLdjffMjD88hGhtC5Q+E2t
UHABm8BkQUjBbSaJO6vsa4QcZdfblC67LBi+4MGyGwL56fqmbp7bShS3p3KdDqR5I1+fvR4UsaXu
LbUgv73ZW2OshHD7NwTh0tY9qwV67NEa+aXu/GrPbkDYWhQCXd8Ol97l8ZCUUYj7X10gTzqOXuTI
e9QHHAZX0tyIcoibfmP1euESYl1qSE06IM3Rk9ru87/GzO8HBEqNHQav149qs3txFQXyeJQt6ftB
kiPFHb7lF4Ci3bD3f/A03zFKwN5X3mh3GUR08tyGtiRil9p0Iaulcm4YUSEw/3LcXYPxsMhPeijI
LW6b2UoA+4CVjzIx/IEOY0T0rTd64yXzJ9kznc5j3JShg4yRiFh6A+DGUtc7yrnfJS1Bh8Tw0BJ0
kgD5mmHctE7mB3exMyBf+3OC4MoJQhTJ4p+GKKzfSnKuxXNOOcYoytA3qAp23fhVWmCBs/FA9dCv
zfSxpIsrxeYPLdd+alIjcKaiw+RcTKcCYBRgdCzIv1FRzUDF47q2bvmwN+YVycSdrfBDh0CEHUKV
ovhoNd19PFu3vdZEdlO3dq4mIiSarffnStjb23ilOd3UhvCXNVSzfB3M2zED6KX2XUPWYEFgKhoR
3dq7tTTO5sO0lcqIZYfNFsO2+aPaWn8Qv60lcKFoNuuDVMzobctHoMxpN0N1x1JE109ItGmcPSdB
lcdFCiFpRhxDkty0R4/lULtjontDGh6mXP4TE18vjDNxQgad0hKFrAZz29Grvh9O6Tk/sA7B5ib0
ReWQrdttLY6zb9I2eSW3COkJvZEzajc98i+xKKgXqPpbA/BK+8LWjKDusKV+vk1ZT5rxFES7sRR1
4bNrko+DTdlQLXTIm2Bw4A6MAqOvqkdFBjiVNzenOQfx+r41n6UU78mXSZMFWri5rpU87rAkudGz
JqeyawBWJ5QcqwKBdw6Qjz/wRet1cafUqXnfVx2sN26c2jgn49N1Rd9cB6hg8Y+Bxwo/WILJdKlu
FgJrUsqdGaIFSQ0fm6w/gnzsT5aiqUig4j9oTODcKhBiIlmalv+Q9mXLbetMt0/EKoAkQPKWg6jB
suUhju0blBMnnGeC09P/i9l1PiuMjlg7+zLlFFsAGo0e16JuXR2Jch/pu+tLuajQZ99fumsjkdOI
DIebGzsCFyo70MT7byIWzlqoorkCJNuIFCrkr51yuKvYyi5dfOkNHSqs6igf8CW8Sq50dUd1eDLa
o/Tm7F39NdoZv2AGZ7CtNf73iwb7TNysIOcXNMgrSZEWdcFDv5F5/3Xg4+P1Xbvo454vaXHy4Iyc
Gm4iHgZMQQOsMo17w/BjinfCSO1C7gPy0Pd+hxHB8eW66LXVLXQiNscwNRPoRG1uh+TFWmPOWvv+
QiHMISsCi+N6Vsm+ZkcRb67//ovdDWdbtyxal205BFPP0KOOsdmZuxuNtjsdLticLQOP/YH+Rbra
wKQoUnMmchjL1HE8iKxI5tZxSn/moc+Nwbemral+oWIvyBpN70WzjTjOBIMAZC3beyqacRohcnML
xm+6nvgWm9x4NJ9kG8DL6zeETm7VxiuFtMuXzKAaRyULQ4FL6LIkqmKLWEgC1S7d1K/TlpwAlO/g
1UDTSLhfo6i8qCbgRTUJPD6UIRdqAqqSXG1bvBZp9CCibyR8va4mF03f5/eXPh4t4jbtWyynQ9w9
CFsqmj2JYc00XfSKzsQsnLs4Ri8YBuOhjPedq6L5OzvUIOMxDvOMxsDQBcCOKhBsc39t3mltgQun
L0bP3FC0MIq6+tKWvky/ZHQtzbW2uoUL0aZWqEw1ksRzJD6+VaAsTanT2oPTPcd27Viv7AmwbWCC
XWukW1GPX0bgzAYnRa4oYYuXsSMPYbqb5Pa6elz+Pq4ZGikZkuAL+5vGWsuKCLesVdye35D+4/r3
L+b0QcrwPwELM5sbHVHVAK7rXHlHT+U9aLOO4HhG7I3g9C78orh/5b6eiVxcKdU0B0vUMSyv6QL4
wenLOzWrnOsLu6R2JkUPJbOQlEbO6ffHkaDNK29QMXEHUH1qbYpxWMxFd/3K+VyygudiFtsnNQ3g
HWygKNeJ/QwtPCNr6tu1hOraahZbZlp13SFAg/cSvJmRH4nE5nwNJfbiY3+2mF+ZmjNlVls+Gf2v
AV9/Zv4t7mfKJLAJ+tVd5K51YawsaVlMytJAAzAl8BslzW3R5HY3TvZYr0UXF5Mh54ta2B+pSWvq
YoQx/9AZzzhWvHc4mrCZYRtI2I3ugEQ4QKiPcWU3a1zDFy/YufyFbUKluqiTmsJLwxAZiCW+Wh6/
010B1AxhM6f0U398+E+6/4tk8ewclWFirZDo7rW07xUCHBa6VbQ2cH4p/Dhf13y+Z0IsLY4zZZpt
LsucmjxE5nOTvPV0DVLwYn78XNDCzQ1FiInWFoK6zdxJkT62xDZuldtyKze92+/IlseOCrzmtQ62
S7b3XPDChLRRNxohwTYCnMfrJsUP0tr7m5NC6YxirNSyltVbBaw4Sp/jXif6kwHC6/6xWW1GvbyM
TxmL/WtJz7MiDuY649ZI7ou14PDyRf78/mKbhDbWcRvCBPJ4Zxn3Uv/ojRUnaf7EMkUwo1b+v21a
WFlLq2iczzBZqvF1yipbJZuOHM2gwHj2WtJtbTkLU0vrAH2GSLW7JUZY+T6vN+O41og5e1tX1rPs
nJmZ/LCM2Sc6ztymxReyy99VNLsFq1yml6/p/7Zu2T8jslwdmwRRiKoTJ65eG5O5WhHaaCdcyatc
QC9E4PF5StbC0tJmVHWWY1XhbnRUx9iwb+CiS8H3WH7TnzBb5pCbco+880N16A/N1jqt8mhdSj2f
/4SFsR1Ts431ACHxPFaNAr7bbsdNuP3LwepzSfOtOzN/gNWMcKuGf7L682tSAFbdofsZVzusVqdP
VrTSmv9+Jk7XlF4pTVxizg5G9TUsT6sQgRcjq/MlLQxFhg7MMolnVfFnYovCBwi1FthiW+wKV9nR
3Pm7h+pTORemoymb3uAGLKwcPBJ8b9qDPqy8hWv6vzAdUxM2PArw/OsIcYqvAyIffW2o4GJlzqSW
zkFJpaJBeKF2iRlPBUugDL0D3M6bCUzp7S9YqPDecK+/GJfX8ylqoXcZOFT6mKMfrq9Gm6O0KUe4
UHltZ8XuuqTL78anpIXKAevHUIx5Ls8sDrR54Gv50YvDyOe7ttA3NlmZVhE87AFoFjAGg3jUOsyz
XH7iYCS9ccNt66PvcxXlam1lC7WLOJWt3qLzIh0fp5rbJRqbr+/d5ev6uXcLrTNok3bDgAaIRIs2
k1qiu1h3DJavzBOsiVm8VVVianVRgqg67ultb2m7TpW7orZWKnorOreERSFpx3JWoN7QVQxY7iUw
MdR8o7Dsqwoe+Os7t3I2y7RSMopJ5kzMkY6f6F8bfS1XMN/FP95epI6IhiIpB+7O75Y04D0NqKLj
fX9pPDiUoMGuD8aXwRm81Ivu/iZBYJ6JWyg5GveiSmthuFn8ZYh2MXev79dFFTj7/kKXtczig2Qo
X/fhsRlfkvSmzf7GhJ6JWChzQHk0WBG0zKxCuzXVnRmNB1FEvhGtAaFfPP0zUQuFNqvYjGo612ZS
uo3z7NRG08qGrYhYpmVR+SEJzfHKVckpKO9ba22sbU3AItUWVJWR9QRryKrnAf3na3BPKyeuLdys
XKSmiAQezVJ/6FEdS4tDGn5c16rLvsDnQSynaho+VTFQH1HKuLPuiAcQZE+UgD7htvWz9vvtWk7o
IpzQ2T3R5l09c3CYqhsNK/DalHgOhM+dxg/dzNduCXCeVbv0gVx1XJO6dlQLWxBNNDA6icsTYc6A
c9VjWbNWG147roUBmEHRTTFniDC5c6OhMtwcFUdskpt/iIZakD/6wls5vosW++z4FlYhoGlNeYwg
hh9HJ9jmbgiQX384lJ7ltz6GAdzqMXdWE0jzZ6/YVm1hKVJZFkIHR6kb7yZX91oQHKOhxzddOtnD
/bjJH2bInKm3pzVm1LVdXhiOAR0nTImhPoPw02JfpnuevKxs6srLsZyv6SLMxHQqHvVwJ3xyRGnl
w8rdBjT21Sn0cqdX/+Yt/DzFZYcwD7NSFylUpy9uVfU2T/yVFa2c1xIjwNRCYrYKbGHhjc7gguZ4
byJfHjvlzDrYuzlmVHIHLLLDia2d2MrdW2IHtI1RArB7vvBN/4Qo9b0fEndlfWsy5r+fGRWgHncy
mlMf6n2xZaDrm1FbFUd5r1yySbforFyROKvZlQuwBAlIorqgypwyMvV20xal05bZewtgakMjjtSj
U2XkO7JK9Trfq2tiFzZGZqnOE8WkbjLcRzXigva1qzRbNb53Y+wm9deVfZ2fmGvyZr0621eCNpoA
yN5oxH6cq0n5pkJHcYDhcwdNL8AaTLv/eBPmDTgTmGEEHkNtUBaVxftYix+JWJ3YWlvUwoRkMkpa
GcF46eRtCh4Svg/aG65u2vGujDaS/jCJa7CXQfxc2c2V01tOiwSx6BtrAARp8D640S3xet/4Gm+s
B/Y27Sev9eU2v809iZByRV3XJC9clbTKMpno89vUpLaW3BGAb6eAZcqVh5znTlg6K0td2WO29F3K
wsRTiD1Ob8x9D8bqzjZQd9R+lW/X8rcr1m0ZlbPIKhTAGIDITacODyPb5LGdD6/DdBz+auTnzH9h
C1OTTk3DgGeMqVnxVmf3eavao3g39bXIcm1RC5cFNPG9otbYwdbsnajgW8bYZioqgF70dsb/ppvu
fFkLy5LlpYp7h2XFxi4u3qr4OVHQWfCF8ttYrvUHrngtyzajskJi0hIIzfQGHMyu2Vh2UG5zZbei
hRezhJ/vKltYE9klmVajucDtzF3WCpuCDjFBY3HLNiYGj/kXc9oE0QqR2MrTwBbmRYIKoQFmJhJR
ALuofg32oXN7dbBvxRFaxuoIe6tIK+HSpuZW0K95jqdnpc/kcp3wc/+WMbpah6ZZ056i3E43v+B3
NuxWbiykPpUTf7h+WmsLWpiMQRlklOc5ilmD6geV6YuiwHTzqq+wonxLPNOwHrtBBBj1YDZB9po7
ozN6M012a2s++wm4Jgy4rVUHV24zX1gNzcwGy4zQw8fTyUHPjBXdZ83oWImryafr+7hi65dTbhla
kQY6ot+pLYAjX3TAYCvsshfcDrn1w0xVTw/+owPLF9YjIbFRWRzLa8idYp2aeOVOzdtzxQ/hSz8k
STPwP6JlWUlAlRImmzHlK/1GK9eWL2xFgfAt10K4kPM8robE7jyPq27X5nHXtHxhHepGrfWxhuOY
de8l/RKTu5purivA5Ur057Vdjs+lcTYA1hav/YxIduTObrKng+KwI7fnhrTANT6uS1y5Ukss0wRY
JySa8ABXCeb9ZVQ4Mh5+5AX1q3iN2m7lnIyFmQiVIGsHpZtDz7nzsttq/lz3WTuntcTIcmoPhFka
LxuETNaj6qgetWO3PmTwLewajUYIbl+v7+GKihvz388836SIcxl383uvW/uQm/sw0ezrItaOaeFS
JIaZhnmAYzJT8qO0aheA4jd9J7c0bu6vi7pQKbEIJoeRfsVGoTtysZzUqiwR5AUIA/bVrfQVL9hZ
e6R3nNz597YVosDdCOpW8FHz5cA3ZsD6toxz4jYxWG7yunUwTPFmsvqUCro3hFxLf/x5h38TuPTj
VVUUemBOkxuBJFY8NPyhM59X9m9W498t3u8yFh47q8HMVpfYP3aX3KreBO7o2gtO/zjQ/75F53dh
iztFZBwX8JWIG8rQIyl3O6s4aXXwsLKo+UdfW9SifKbkRihis/rHME1PM+rB3HXUvq33nv2p678v
aaF/QhegONFq4vJpcES/rcZTI95XYUIvmIlZDgCJVNUk/A9iKn2K4rJg3eT2ewnSeTT/lnZ+mKcD
Uam7Ay760/U9vKR7FtC40JuP+uMfZGgilYWV9IKgT3AvDGAun+I1IpXLIgCcMA9pUGOZ2zBTDKyn
RYn7lJ+MwNf4U5Jv/mYVnyLm0zszdn0gJz3GHBKK6ZYToghUDL0TRt+vS7kAzYkOYeAlaJpBGKG/
Du9MTFRGpTR7SVCu7W50f8QwpfyR+QY6BsTJ+jWal3Nbey790A898aD+63ra7/IXSmhlZmImBpbZ
W+1G1R8b7VaMzC2D3fWFXtRCYBpo3EJl2gSP5e/7WZK2nIjEaI3uF7cIutGiY1tf5nZpBMJvltut
PFYXVeRM3sJgyDwYBqVAzz6wEVXLifiNXOs2mvdmaSvOl7SwFbooKnOYoOi6+sSGO/Hvy0Pz2Xxu
2eJswPvK0lH2xI1Y4tVNvNMnY3v9WC7ZoHMR8y6eqR+wB+IwTtEzDO46N8Fo8ggKhYy1OwncpOui
/owvfl/N4kJRnvAGFEu4swWGkAwnUB8b0FeFisQAY+ddF/arKPTn2ZgmAVWiyv+AWFGNjqoVhQ/W
J5NHk9jNp8zpezRZqsIWsr7NgvAJU9kfoWhL4Dw129L8EfXlSYxkR7t+p6ly00z1RuUd/mx9tARz
NHptT+qw001mD2Nrc0PYUUJvGDh1bGmQ/SCKp4GFB47LZILfzQ5pqKwlri5r9v+WtnzbZaLlvJR4
N2bfmbrBttjH7j+ob5Yvd7UTv2l/dZk+RS4ur2IKSmUKK6HngQfoN2m3QJ3VlS60r5/bhUmVWUs+
JS2urWqEgzaYMUHjT7tL3SixzY8UE4ydNydzk9a2blaB9KyL9/hT5uIeN1bX65Po5g1FWt6fNpiM
PgH72VNQKnJ6zHIkmxkE2vwWAALu+oIvX8BP2Ys7XkfoY8spboUYd6Zx6IHqmpBTWaxR6a7JWV50
ERmiqiies/Jn1Xud8tIBlA2UIteXc/mSfy5ncclFmIIpDlhObt9l+64pbUsoqS267iYJrQdFql+v
y7tsgj/lLaLuOY9gjSB6Bjrr1758A/naikKuLWgRc1d10AiN4bKJmB2ygdjlCIDMKnXChm7Hbq1a
uiZuVtUze0z0vGjTYhYHAtli2EfTLbeQDRxSW1/NM13cPHiFGLgA0pD6q9v5TBhtCmo2GJdC9T72
QIy7kTxyr5/PRVt1JmKxfY1BpoYFcG+o9lwrh7r70mjv/03EYssyMO41hoBjoVQvNHFYEoI3a6Vy
vrKM5TRCP6KXfABYLwa59+rgs2QvihURF09et+ABguqaWssKATVZT3IdD5Z1R+vomffM1RUM6dXh
NlblSibpQtoUZvZM2sLs5ByxB2kQu/V707c2wR7Yh/t/SKwtVGD/5oQ+l7awPZNJqtZQKuJaFCwV
ofUa5cxvp7ZYuasXAPqwKqYCSxI8vET7xeh9ptAJM0OZhHwCZjndzPnSyWf7GbjT2F1f0eVnigF/
CSBd1OTLVmYjzpXG1GHn0rBWnaFIKVC/lTuSFDsQ3fd2W48nSxqhM3XyQROpH+tAvSBA7qkAcEui
l5Xfcylstc5+z+LZHJW4iQYFU4/jXnV0tABnTol2Y76Z44brsi4qKgMmPMU2I2iZ/362ycKKVFYj
fQGLaN1XmXmPgfneHovAzXWyS5i+Bqt78ek6E7iwIdj9Qc9ADeEOwXtauUNOnQKU98XamNZFN+BM
zsKQBAPptCyC7cVEsY/XC2k7a7+etrtodT/FLKsipaoVUcFSvMTZqZLbQayNGa3s17Ik0uvJQPMQ
yaYsqO0o9fsRKRn92VDWxhMux3RnS1loXRGn6DyfXfrguXMjcIcpjgpOr86Lt6odbdZyQL8epD+c
+jN5C0dNlHIcra5FEiiyhZ+7tNg27DbzKxetRI7Wb/Wtsmv99JiFNvv3labZuPxP75f1kbEVbazO
asjs3pvcxhm2ka+DY67YIHezvX7J/j+m7FPawmaCPSaRYQifNGT9XhdbK9kBd3aOYbQvorzvxlMO
NJsVoWuqufDeuqHgstRbFCM35j53Cz9zhocBQ+KaNzeGEX+NWHhexbUDXdiSYTRai/UJdY28sI32
tmEf8b8HHcS5oRUezyrHu7Bssi0AndplBlyQYYCeAG8wi4WjtWsp3ou37kzMYu+oVqdxVKIQqfaD
E7DAKcSXKKw8K8pWjuniKZ1JWmxamiQgJDVG4sqstfPyxzitjc9cPBb0GALvBJPYxnJ6H2TIuoZx
YliQEIOIj3mya7v767q2JmLhgBippImS4KnuDO60RuJpRun01FgZb7qA6DWf/udS5t9x9loBg4AF
JYba3WS0te+oop5CZ06t8Q/xSO7AGO62DjlYwLabaYP/fVPn79IXSpHohJegKUaJoZHOVGoPlezX
XLm1nVyoQ6KVAkPnvzKIxCFe6g4HTJOG39Q7fqduUq/fDnfGWnb0woDVvDLLUC2QCSPZu8gI5GU1
DYRJ1IJc8nOWGroqRnSQ17PynYlORMsPnNgbvxn7Fj267JQWjvVxXYfmlf1hPc5+w+L5YfU4lACu
JO6kPcjCG2oESRTMyWCB5/lf+ZZnwhZvT59glkvhzZy/RPH1MHNmmKhVku0a3h3l7OKRnvmxy8vR
ZGabzyZL07RDnkaOgTHhoG12QC2yu3bw2xyQHUEARdYygJKrxyaKC7segKFO0JbQGl8zgrhhLFUn
mOS3MuOHFM5hpWp+Xur7ilm7Ooi+VI1QEWXGu6jOPFpN1a4tS4yPlUNlW0mCris91TcK4p40LW2z
kg4jsdspivAyRrcsH/ZjmTmdEg8ez63vOjMyDETKdymQM6mjYzIztZBYPORW/VTHWe4ca0w55D7n
J1kDDE7Vpf2GlmD0AOjN9Brx0ROa4cF/uaOVEqHFf7xPQRgLJHw/S+Udq+kxLqsTJdNt03RHNgVw
bF45w/ylIHJwBc1e4lKvbEVngOwLMF4I6KOjRIqA68HPjipOo4zfjTbo7LDKD1M+velTsw0awOJQ
5CNrjW66iB6VEb0JZdM5+fQ9UYtNYzS3Kcjb0QbE9kFmHSrzta7LFBmOxK1V8qXIMs+SykOqPJlq
fd+WCSDSNHk0Y1AtJzXUMnqprKyzWcQPiWUBuqh5kpxlNrfUtwgANnUwHXjO7/NcxLZqBncx2vwi
qkkbnD2tzTphh6lxUKPukZeksGVq7YoIAO4R/j+vx8DmaSqcONZUG0iG7+C9vA3l8BjmCjKT9Flp
UqeohaPW6uikw+DnmMie2mgfhsmTllZvVjLzB2n519IIH4eGe5lubmo6hXbIov3IuBM0yBM3TeDo
CTmGLbQxIKei6o+NGpYe2jjumNHt8lh5b2rzZBXqY9dwFHP5Tc3ZvklqF+bkZxVzpyrNEt1OwZYo
zZZVgKA3isMUcuqU6TTYHaDxEdCMXtA1xKmm+H2ouhtKSuGkWdo4dIrRJAA+JCn1fVAJ5HB55k+p
eZti022FghkpmnadNF7iIAlspDiQRsktzWEycqumOlJa7gS39hnX9mMVTQcZjT9zUuquTPIXaVp+
rQu7jfT3OmJ7GaYeHtqNgUZaMhpvJjSh13vsTrojfNAdK02orXaVsOO+fYzN7IvWiYPZIlWslgJL
Dt5BuEIdYwxyu1cjV2TlsS6HY0uzHwrgsroh93OVnCbjaUqmDy4nMDFhFKBHCFt3vjlokR3U4kZV
ksjOOop6RhXhtH6ofb9FZXRHsvhRjM2pjIg3DanblNVWMXOv1Tq/MUcQEPYgP0H+1GDfuoS8NGF/
qzKwrRTRM+s6u87J6I4jt9VWbqNi6LwZ5Y835aOsple13itD7Wu0cUBxsgnL3rItRXEnEqhQ6aS0
ZVJX21wYLunLxz4ac1DMl4VNEuu5YOG7UcsnPWORHeGFAEXhvk4UT2J4K9PEkfHgNaiDe62edioQ
4FVFvx368AG0g7U7htUpCXLmaInuMCP4gtIjlDD0RlF9L7t2y2ttW8nKbeO0d9CEuNN5nQHEAZB3
eXPMSH5HCuU9i8LTMCGDxw1Xy1Wg/mVfACTtJ4qW2qlp/pgGqtgiH1M7A5+XLasATIN8ui+r2stG
qdo1aw+0fea15QJO6c4ok1NaDk9Jld80HCi1NSWbgNHAmVJUtwLResmUfutDA7D9Ve9PJrxCq9yB
9suXjKD2wUJPbdIfmFSobYBwb/pEhVqNWm7rFbtntDvxFtEMt451NDyFuf4zibnXmrUXi+lhCtIX
mibPQtcK24RSjg23RQUArITdJGp1YxLlkJbNd9y1A9PybyGtyM0YYMJxlLeFMSIZZ8LvBgi9DIxj
qcPs93W5acb+sUjYAXg5W63KbCvMdsiP23k+jDYrYpfwCXCW1Ybkfe6JqonsnLGvtVI5bUUemqjf
tLXa2UESPnRFAhMZ0CNLUhcDtvdJq35JM1iv0qi3omn2RaTuLYq+H1V5MDSx1bTBVaLMHobBG9r8
tgrA+CFBwJKJO8AjPzBz+NKpyltljT8apla2mSNnT6iXAWwRzD6hq9F4T80YCmQcjcI6SJaX9lAB
dKPg4KHAMGddH6WUu6rnblJJDdTNzbFDSiNqgYYRqLdmQUKnMDjuULmLe37ftNLJA3gyOEYa81sr
a3/WjQQf3kBKO03bxyJPA9tQkse05fsEs49ToaDXHkQUedD5YzEdOrV7rVX+beyaoxnRfRVFbhKK
W6Z3LyQ1PhhNKnvkGeB6pS+5sedWtSn7yEVS4qgHhW+qHJ1L0kkGFCcwY1sYipMo4EdTRi8l5WuW
DqqtM+LlYXbKWzytZKx8FcWvjhbeBBJ2W9XiH4R1mR231b5N2xPpuk2vdc9pw/ZJl791U+R2YE2U
EZYjOT/QQmLqwngaw0HaSaTujCk91jW/B7ZlYDf8KUqqn2zqXMaFo4TGC1H0+yav4P0VdY/pDeZO
lN1SEmh2oYmXqcpNXK3yh4zIvQYKn9Di23hAb7mmvYB4+KGGm1GIeqv24skaRz/rEiDMEAzx8BgG
HrR5Cdhapz7Zpxr+wtpp2/SSb1RZOWqp7nIjcnstO8ZKThyrQmlsYN/qku+hH/44/hxzuu+MxtHN
8ohGaXdsMmmHQeu0SuuLeMCTyvworp/aSG7iJLqptMnTRHcQVnpUhhEF5clVlWk7yc6m2bTPCwSv
gVm4KRN2bpamnVl5avcV+O3avNh2bQD07El/qwziFe30khPDcJK2PtYdu50U7SVQkX4VxgeADd+E
Cn5CoAJyMB2FZn+vZqBcHIMbCnY+aSpORMptoVpPdWm4lJvPRj4+llnxWPeKQwp2q42aLYz+UXZA
L6bGgapU2nEpN0rV3wSl/sLLFm8sgEsqw/BIJl1iCY9mhs9646a3hq1pVpadCN3Ny+YuFarXTsIf
aHqo1dSLq9qZuafNlO3JlB6iJN1KxXDRz7fnQ+HHtHBYVj+CO9LtW+HF2vAojXJPu/KuigA+14yu
nOI7TUn2FOraMGSm6OTVg7rV5LAH7YeTG+k2YgKvHCh5hkpuuFrHrinEjojprid9Y1OidE5nBhgV
mOfpw/LGUliIf/Qf3SS+GybeV0vuRrN/BpTAUbJhM6jZZBdRfZpQ7XWYKphNrSCwQdHsiAadbAQ7
FwDpUw24O7HMsmUB7g9iJXYRaveNNt2jp+AGLouP9xk9SMaHouCygLVQUcpD3lZfY0W/0VXDATnA
vunYMeylY6jwPhmAecOuPaCYfK/G1pahQV6vp23GtDfWdrtE0Fe1DV0aW98LVMoPZlnslTp/LdJm
gIfOPsw6/y6sbAJHlPYuS8sVRQ4QbPyOUvxg+njHguZQzppmmP1tzUN0AyYVPmjCnGCoQsYfQQz7
OHb6Xc+Tx5rO+0viU9vm+0ACex88qXGKDtyBboKBvRKR2VkL/ry83IKM6aMik52yGMXD5L3R+5cw
427YFn4j6+eIhztFyDsh0w/DbDO76PRjGVSbiZON4PlurFKft933pmKpi0p65RhDsZNT+S0RcAAC
thNN+J3W3LdkfLIM+dA07VZrMOnVZMX3UedoizHqk15FPo7QjWHuw5H7cAJclLEejSA86PGIdKei
P/JOblIl/QB7qRNFoWuy6d0Q4nXMUzTmonG6mQ79CGMWpJUXmPQ5l8Y3NMwFDlqybGSQXCq73KkR
OsTDuNPgwI66dNWaPQG9xFXhdYkY01skcTpENK2BUeR4wquW8gcWloexmt4UXIkkq9EoXh+mdtzW
XeVnNfFqVD8KbToAfvg+GBIvTqU/VewVTFRgE8L5ZCZowPAwSNw5MgKTRQWCB9GmY6TpqDOAD4wU
3+NU9Q1FP9QVSW2OGE4dQWwXseoeOa7ETvRG8bg6AKu59qd68CaFbJK83wd1tbPCwKFJ+LXvmU9V
86mKykc9xIxdLW7brOsdreObjk83wyhuGqHf8MKwC0RHXM1qmyjDm9lWR1ZIv+/YfauiwUvPn0yr
Tx1Z8IOiT7eAa/DKKXkKOuFSE4cSz7dXbrWwA8Aaf06Eeh9iFNUuEjzKIR12EzHsgVQbNPO7ZTbF
dtsWeILyY6W0Tlrp2E/u9lO9HSOkibR29NE55xaTvM1i5mYSWmCwhwq2B6EFJjo1X1Tpw6QMX3Oz
8pnCHLBp3DWdAcA/6wdD0tpm2EdKvw0632UBGOZZvB3MbGfVMVQYzCFWvZsAEu6w0XwkJt0Ueng/
ZOQtB4a/w4R4tEj7Q6lA3YmNKjzOxEEJ4clE0qfW4MYD3RnQZ2NogaHIgP4iose4pic2xq/xTGqd
mC4b6semTB+6LHD1uMVrNexxryanqVMMpsIc5gF/rpv2Zw92uCIThZ1XI5wSEGWw1q+Kwil1Xtot
N61j3MxxFH9QWPWol9G+5Iiw47TVbSUKbztmPoo0/BrG0HUUaexxqO/6BndfTREPmcghxhYgcqo0
GPwg6m86S01sbchvpNKfpoI4RUAwuhSIdzUASHEXeTEbvwVi2oAz27aaLz0ebWSnlcCmbfjCtPE9
V8QDVcQBCTi7EN1PEbITeNwc7f9I+64lu3Fl2S9iBA3oXumWbe/1wpBaEi3o/dffRO8b02yIe+Fs
zeOEYroWwEKhUJWVqefnQjXu6TI80rANNB0XwdAZz5qUPqtp9Fb3ql/Hxt6Os2cQZMCDZHt2oqJA
HoCwlJZy4uht+zxAHKeRs/u0xhHVxkfIIOBD5A9tT/fgJMH7cAQSmupP8Wj+ijtVdwp5POh69aPT
mtu0jzBJoQJxARrzbzIEVowaqtFa2Z562T5OBpO5RUxRB4JHQ7h8V6Toukbe6CwyDTQMtSyJdIzs
PDDnEYq34NhN42u1bR4syTzVffhzHBZ/7Bu/QpiSVf0lweknWXzWZwhEahK0Y5TXlEwHSYbW79Do
rjoWTjUh/bBRCJ9ihMkOwCTJdpfJ9KIhOQCkVGRIMLo+aNLmrq2LXT+OwVyhgJprv3JSIRZZCBmN
hWpYpCF+p1B06fDWDunYe2GNG49KFm6GorsO4+gKir2BUU37NOpGBFsdzArJDjrofh4pO4AfbvDt
K9csM+yBVDwlFS5QXTmWtnamdPkVotyUAzSo22PlaEn2FOMo06V7aArj3VTrR6gI72yJPoVSeihb
42zQKsAr1WPXrjUZnl5ITjzXrtzRIKvw6Jg7EF2hQtS2flSYvt5XXjIugVEiCR5l4id591oq0eha
KrowFPQ2U+JbWnW3gJCekvExtdKXUtY9RTbOJB4cNQK028iOJmY2s1kqnIlmTt1UnhKmd7mKDMie
q1drIcRRDfqgVxgQIIPs1+H0EMWjBCZoqXMw83mbtrrfVPr9XIz4TFoI4Wb1RYuyJzJ232YjdNjk
ZA45dVZjGJrlWe97l+W2WVvetvVSuTRPbwy8+miffq/t6K5S+iCDRjK4M0q4ACjLqvKpqRPQ5ZHr
JJHuqZJdRSqCSC9RrKjZAbO+U2i3M0c8akhEvk09uZ6z5OdMitQpG3qepPrU4TIAxRbYEux6Fyu2
R1lNGNsajslhwe3ejf4EgUMF989QWxDF0Q5gwNk1UfEyqjPIz2m073rzuOQyFCLpz2nUkEouhzBN
sYHzPO/LZt7FVfukdtYpa8NztEz3PRmkj3Cf5FmgxxAFwcuoSArZmSoDL3LdRo4KGvq6a5y0Vo8Q
sw6WdtxJFFV4Ep6NWr+ntfob/Gq+CaZnSQJmhMAPIRqoWBD11YtXOmjHaBz2oUW+9U2quWPSH80m
ftGNeh+jEO6SuQRFPBSHTRnCuXWVukXbP5T1VDmSNVROOmfeHOHO05IQYix27M0Igo45mj/CYVGC
th8PDTXxh00oHCS/Gs0KIOFIkTHblhNXc+hAgW7PfoiO1FUL02sJpVdIaLkpSh5ORLKrlC47K+3u
miz6FZraKV30VzAFf6e5fQXOjMfUSCRHo+QaIjQPsxU9QB3JH1BC7DLAMBLrMTbD2LFU+WRSui/x
9aYYBzlh6ugZ7toqw+WbtQ9LOQaSLF9LA5QIUU2E7toQsJqYnluoJKCaC8mtHXvo9ohtYadepyoU
IlgKn6h4z5bhHRKzh8QiHqXpW9ble5zWwzDr161CDkYuBS2pfllhdI866m8o3N6yv96E9Al1Iz/N
vs+lcl9Vw4sy1DdpPgBITA4SCpdRJt+jQYyvPibBPMhOGNv+bCe7elH2dEoaZ7CkM9XsG4CQvzVj
NyODoVdhZ/pJSq4Mq0ocraqdTuluE1L/HvAqNsAYOFfaN8NeHjULD6hSvTMHExoU6jEGPgp++Gha
0yGM5iCS7c7JFqPeDWZ8aCPb6Rb6BI0V35DL3WAVt1Lau12h3ylmftWHKMSaSvuEcbRrfdGOUJzd
JbqOUefFdKU0OqvdfIwM64x3RqCE6uhmS3ErN6lf5UPlYXDlLJXWHFSNroEMCwVJmtZ3GlBVhA6o
VCl7VENPAECnLia7/WIhr9XSvcty8ZJVs1vS/KapbjuUW9RpIY6Jogvmn6PcC+NiF6FAeBgl05Ga
xO+1GtBLpDOV+joPRh0QBW9sC1dgabwM0hxjHcMtLY07KIv9iObuJPWT5RjTEtRTvm+p/LBIxW0T
TX5otQcUdQJpbs8mEEeQ1/0228bJWlQ/bHLfahXkz32xo/3g5tBZdZVq2IXy2DtTM0aOpC2vNNNG
qDSCXZ5I+aE2KtvNKvKoh9O1NSFX1qJKdjLIQ1h19TxbFGlI5Q7KhPnyMrnGbrl1mQEDbio7A3kH
icdTk+MVmmWHWDFOPR7JDsGRy9IoGHsE1ySBmpui0CMKni9LMUMwVoOIRynJkKzToQYI4tTc+N2n
mGlV4xs8tO+atsHTfXypalohPmlvk4QE3zB3lgFxliQ9yqF6v9TzsZjU94Ymv8NZo85SV73TdtU3
I0GZagEeNNdQqrCejAZBUG+mWyirP+pSf13FxRVQe2fQbP0q+th2iAFtddM+TLmOEnGl4ErMdkNL
fkxLDspc6TGfxkBRccRRRA/wiIamIObA8UwI7BQoniF3KvAh4wTHEJ4dnySl2ccLOdU0PiZzuW+a
8Ltcg146UU/TMj1N8ei28GM/i1VkSUZ3Vo34Ki5w+sLiEY+Id1sJ72c52U+z/K4p096gzS7rvg3Y
JYwKoREDQSMo116rVpo6kzGdLbx7IBzuphA5rDO8xizrMBkt+GnqN5u92ozKTwgYF3rUzFCciPXh
PON8Qmz+V6a0UVAN+r2qlxD7k4krVVqQKZhv1knnyF37oCKJHU2AlaQGRS3DVZXBchMiXfVq7CfI
TgTI1G10zyc2jGsEo7MQEUzcoGFZX5V+VO4Ny7Xya1WJUZ4MWtW/3JvcbuH9AxDjFTGmzIhzJQOU
Yplfcu2mk/djL0KksJbjH/3PFeiLzZavetv2XIMKbcFMlDWVd1bTeMiV7+3KPg41Ap1U+raEoRGQ
jrhZLAdaRH1cDk/sqF5eKwNg/fE7Vq1Rrl1Jx6LIqYZpnGru3Lh+Q+3Czmx3mH5IpUu0b5etbaOO
Vua4L2krDdhacnRi9RtUHTHPhPiiHui5fkSK6rYnTdBm3gZLrgxyXXw5UVAcKbDP0XMHuH27C71i
b1+hZOliesoTLG8TyreyxvXzrTKLh6gEPkxbOpTFpl2uVK8Uz14y/RpKy8lUtXUKNBTjokodpbF2
gh/A2uaXPieHt0vaKQlD5GyAwxtHyC/dlC7FZK52LIPqSQS+Z75xyRgHumutUAXLHlard37aXUvk
RbCabVzOP0AFftKYtlIzNgUM9EfGb4ts2MOjHnPGoPLyZiheG4KTv40N/fyA/KixSuc87Dv4J6Mk
CJ/joHox3fIQQYEpAcIkexAOAgu+GD9wTIHhoVn6McDAWK7A1yK7HTiTmK63kjoiUI3oQPCDx307
A8CcoF/S+si2XfTvQW677P7D5yXyEGvTRTDnZ+iaDb1flXMRKKPiZi6BhkiK/FHXTNSGx/usJu9N
27rtbHp6W/pZXUMQZryPF20P9Xm0WcPYlZoKTQz8n6g2nONM8sC4eCpRN7QAaVATs3SUWlncBY96
J6fDzwxPEr1lncfsN8ianpNWvZbR1SqWxYlN5Uis9DgrSQtwRASiE7xfJNWNqeqDu+Bbgp5PPLY/
6j49pLW2l3ALQ3I+P4a54ac03mmd6kMJD29AkuIBMR9JiQd5JM3O3FpnPUzddFluE2nZxT1K1VOX
jk5Upu8L7kLGeBnVmPFOlb0M9fpRKfaVZV1DRvqtQbnNIOgkygnSskU61o3ihknzDDy0G/aoImR4
zKVTejWooLUndHTqrgpUO7wabcjVExFUcvPug0gJFK6h04TRgq/3Uq2DPUBj7khSCuCzFSQxShpJ
Lbr/Nt3e0gjMQF0BMn9f7SSxAWGr6MPtZZeNFGZPhje5jPYYD+hHQSARWWNuurpty67FaMYEp+9e
7Rt2Cxhv4XkMpufOnV+Et8CmNVszQfquEdnUuFugD5VijFS4buvPPpgEAvMe0jY+A3Rrt4rgAtc2
75yVNS7kZ2U4WcUEax0l95WG8giJr4rE1hxlKT0ksFdFr78ZEz2wcow9pidayKdE0/d4VWDwUUUn
EHCZtidvmHM/AXRyr6KR7phGcmMozaNJQLQ9mIchs35pRDostPpNoiIIK2CG29ZrFhFr5GbQQNQH
OE02ETa4/ZujnGhTNIP5Up33mHuCVJQpCPSbN8vKBLdprar3cYbZXnQg7srhjSDggOTVqVTRDNJW
xqPIsowAqFiYdubjbR4mUWsyiB/Zkd/2Bw8M0+MFaeiHkMxfkAd8Mcd5ulLJSCJb5HNLAQ0exT7n
JD/l2fK/jx5/McOHCXOkuqwCvteYe2U5m8PPMb3vwbZ8+eBufKYvZrjsLZf0CMPiMDMmo0sqVHmj
e1XySFII/GELs/3FEudzUmyr5tgADp9pOVQQjeXbVKeBgVqqrVtONCW3Yas4XZjfwG0ExkWr5JwR
JFID5u4QC+cGfXbrtQQjVqPWvjylgv0UeiN3H2PkGc2S5CPsMhB+GmBUbfjRnUzXumEZhxwKIK7M
Ebgccb2vvNiwvmQmaoiIvLF9g7tQtlB4yH/8Ky+xODwrKP0k2VBASJPjaV/ZwVJcT+F1IyIu2EoO
v6yFxf3VLRJh2lO32IAk2cUEpC3RsdnnJ5aNovof9Deoq+7/ZmVEtiA+pEPInbsljVGbF1MHXFwe
u0DXX9v+FA5oAii5yDHYb//zO31a4uIGWrogrsrhGKOr/mcA6yQfjJsJ76QkoILEftspPo2xf19t
ZD5aidFqmJcLAQfKHiUo9hTRz8tb9zEwdmlFXOzQI6kieGsyipjsfgkwJu+FHuo1YGnQTiFwziBF
hHq9sR+e8fp1c0jJ3orwwKKFclEltOulD4GrQgE3RtfhPNNvZfNweaEiG1z06MnUFwVZ4JUmSNvz
CsIEzb6QRXD4DZp9XMWyCWizAuD4H5LFYdznWk9wkfVH6072h5vajb3mpdwlYLpAFrtnBDyxn+8k
wRzAfzl3/1j+iN0rd1ErbaSEAAMtIcEJn9COn5Jzl3jogvVAM6aZlxe7Ds/75ECm06wJDuFGOrJe
+AcX0co8sEhFZZc49mUKxF1n5VdLGAsY+EU2uNCiFKUdGmgxe6l0TKXHUvpx2UlEf58LJCZ0g0yF
qR0W0anSr7r8+fLf33pWftkk9gNWm1Q3qTJbzMAQaAEFoVC2X/bqQTlaAeoeohlO0XK4AGInlWQW
MQJIPT1FAPHZVERmtcUwpcgK5iQUBdOoOn9xmQUAF6MBp1N3jN2fDaqd1aADvdnPv9m6lSXu+urq
opEkVOsxjsFU1lu3dK1DDWbhAqwJwuG0zUC/ssZ5WhFC9nlYMLwz5l51gFKfT/HQ3A/H3jOC7ulv
hMsQN1YGOddTa700NLQivekdeBIUjeEcpj8H5IGeFxcTm37yIFolS2P+iP0rm5w3AiNfoI0Fm2zg
g8np9WDbo4HIDVn4vmSGc8M4RK8lYoNQSof3f9Drt6VVuG21b4Fmuewlm1F+tSLuNhupIUWWhpkd
BQD71j5b6CAn3d/cyysj3HXVLgbGDCi2TYnkXVe1QZO3J1ITUUBnxe1L+8ZdWQ1myHNDwyNFlqJv
ql3uptA6yl3+HlJoaETAfcjTj7pqAGcUDeCpm8m2QjTbBFITc/TcN1vmyDAMCcV9aS8f22f5OCQO
urle9YAhJx9ysx71kM4dMG1z0jEHpTr1IQcre+7agm0Q/RLuk6okoqjnY+pQUlFCAqvOpI7A6BNA
GnIBweV2NFMV1bBlKCAYvEAcOG7ikhrsvQYufTZjHh6ic33A3EwgUrrdGttT5JUtbl3dTDqwoH4c
vvTW+lU90OcOww4IbbVrXycuwCGAujvdrviFnkMSiKY5N08lVikTKOFB75R740ClCWVCDSX/btZO
krn4hZScWQdlHrsDAoPgZG6a09BNM6DTo5r81lb6ZEnAnoAhAS06BxIN+wQSfU4D2F0yln4b5f5f
hIKVQW5/bbMGfwJQlF5ovtra946+KOX9vzPBBYKqXXpwBiEdyaPrrL+K5Ru7f7xsYtslV8vgg4Cp
SIta4yDm5xnCIIoD8PH1CNoD+SQssrM75o+As7LFucSCeR2lYh291m+fVbcK0gBlb6f3zN8EygTC
XHnzkiVIqohlmCYkGfF7VtnQEuf1OALqBnujz1TdFBOqbmzmsIFOpynKIDYvh09zvA4g/kWdsllb
vOHddAJW38Tr5j46sys9C4BGfLv87dj1+cd2ruxxGUs2quFMQN0MRgxMiug/I/n9soHtOsXKApel
RCRXtLRDzt36/fN/2EAaf/BDJ0LAsD1RzNp+YqzsMQdafTBrsrCFFDuo3qExx8QIGDEXRjSAJAd/
FJuhF3FxbKfMK5tckmLmUU/0ETblY/6z34E40IVYRuLMuIEkL3u5vKWib8bdewjI+SzNeIqWNuYE
GTAvrQSBabuItloRF5kWMqdx02Ngu1FxbXYASLRvVjMCQXKflz5NTon9oxJpOrA4cckZuViFsn41
LEBZe3X0kNpXkX1OtNhRpvc5051EJCG6HbaIrqmyxbiXeAoVeWgS3QYMHA8dDGB6mAzba9dAnvrq
izBsbZ/rT1tciNTiBdLTDWzFB2MHWO3OuB1vs10bMEa1atee7Md5d9lNNgSUkK6v1seFrgGDgqWq
4eTVmrEfp/iWwYbT2ry1x9gdynIv6/F7sWhXSklfSVV7c9jc22OhOG1fPE6jekzN5Fnwozbj9+eP
4nlXDErtZrKwETMJrB31MTuU7aC41Tz37/9plS6Fe9nmtlv9s/f8kHwYTnGFwRiQEHbyrT51fpWY
11U0PyXLEpgd8Jpa3QsO0PYZ/bTJRb1xUI1pYN+7kCcnbxuMtNjO5WWJTHCBbjHzvLYVmDAw5JeV
5179/e8McFFNIVIfWmUFyagCM3X9T+MvlPeYh1qmblhAHOEIfo3VtmpRI1cBILb3yXW0V/YI0y4B
HwRjLxbzQGxHNVBFoQNg2arNM2pA1aFRmxz2rKvqAK7pa/OqPjCuaVERaINZHStbWeL2blmaRo7R
6PW6tnIwdH0Awv5WMWwXUOi9TZJXe9RfiVS8dNF4Z/aAZ0WPPcCDXRm9UKFe3/YFtfo53EYrsTI3
ZYgsxn5IbxlJNLbZwfQn61yJk6bNYLeyxl0euU3NTCKArsTzQ9RZzmxeDcPdZecU2eDuihiwSyA/
MQNYGN+N7gpoyRQQgcs2Nk/Yah1c0B4wxDdXEXYtD5/y7FGn75f//nZutDLARWg5bC1oNGGjZvC/
LWdG3zGA69J6j9z/C//55npM0E9bBljZVJlL9uKWtuowRSDPKE7SdKZT8DfrWRngoh4mgBoyLDCA
5PyoOw00g4cX7X46Tj718jtRTX67kL2yx4XALJyjKjLxPpV3swtxbmBOGLX2MfTe9ZlJlgFr7aiO
1Tn5LxEN1qYDrmxzJzwCIKZZKglOPp6S/j3UgX0Fnv7yjoqMsH9fJbPZMqmSZgImk5Y5+BUGjBbp
JyUr9v/ODHdgOy1cQB+H78YgBLkFuK127kQMUNuZ+WrHuCPbIR2hzQRv7zwFTZw0CA89OPrQQmcf
KbmhP0R1me0Ub2WSO8HhMKWd0cBBqEHdRnrDIHubBu14qm0MywKj3SmYLX1TxsPlDd0+2SvD3Mk2
tLEr8h5rNWNndq2jeZL8ak9u9B07CmIBY9FK+c4K+GUsvWJHIQYDzYeGbfiIAcxrnI29iC+MucMf
efrn4j5+y8orMYMugUiR1UkaXyKHQauCJgPnSySIJ2yTLtnhwkkhFRMpK6gAKPNDnJ6A4sIIGgbE
J1cDdUkEQhRlFokQbl+Vq8VxMaUndlen7Mt1AYbqvHYX+XOKp2N7yI8Y4HkROApbw59rtA1QZJs2
MhLuUBRTnszSNCBR+JDGTPzoiVUrmRCUcS+CDG6Hk09j3HGI5CHuVY0RqA7fLQwNW9+VXAAH2zRh
aQrjU4KessxFLK2II7tL4Ru9PXrmaD2mMZi+5/xvItbKDBextNjALCLUNz3dPETSvm/2VNQs3D7D
KxvcpzF0jDQVM5aSVnc9AH94KC1BV/lm9RxKmBbdEQxONneYjw1nEffb5lW9ss19qaIzskkv8cZP
bRtamMqL0YkQCaIvxYWotorBEZ2yStrQu1MePkDkZTeZIpLb7ZXAG1RdNYG84s5TgYlOPIXYg0/e
Y6Aoku8FJ2gzGlmfBriLWElNOZV0ZGmsXznbH123YT/fmHeTr90tLmMH619C27tsV7QuztFJZdZ5
2qDzMdt+Wl2XZHf5729H9NW6OBfvijod9A7ux4RximDYx89gjPiQFJIeL9sSrYXz9AojzYmN1h6I
3jGIdFPngp74dlBdrYVz53jJ+n5IYEDdTR5j7QwPxQmMNLsSbYtaAFQSOQTn2NKsKKQaUfdoUkyZ
TS5I2FyafcuIIAZtP/LQAbAsXVZ0mVfjLRqznnMVV4VxpxY7AoqIOwQFj7y3aJAAaZ4ex4ckEJWk
2cf448ZYWeVuxbGWssVmr5KIgjhRe1PNfQcVhApECbkI9b1dQ1oZ407vOJOoAlsEOtpBco2hriC7
YyhzA/3e0JHP1It98020wv/iLp8by/x1lWBUdFgyQPdRk3OXgDEp6y8YI3UZkzImZw6Xnf+/HLRP
a9xJnoB3GKwMb3X2CmMV6mKvAQCT/R8qENsH7dMUd6ZnJVcnTceZ1gHqlRt1Z82J4Kxth/VPE9xZ
jlXj/zsldNaOaqIdbKiryYMoBxSZ4U70XGpj1RXYNN3cSeC8SUCKIIl0KERGuJNs5nTurBJ4in4B
SZtnd0+6KCUSfBFexgNz9+DNDpE3J9ILqb5D+cK57F7b0eif76Fzj+5ciWNQq+Em1zP1gfa2W1bk
VzZkJwzNP1w2JYgMvJauCWxrmLL+ZdMuqdcmMvRgMSxqkRCzE5CxjKTdZYOC78Oz5behZEZQXkHB
fn6M4syZQRUSj4IN3H7lf8YgnYsGZQjBQFvGTdt4xcHE60a6IX76gElbDBPnTudmaDw/g3nl34Za
na1/FYdMmlsYbcf68hyEkfqhr8B+V91q9HtJBfUshfnyhbCuc6Eh7uSwlMDB5OWlY7+bwXSiPhgV
vOUuvLHOYLhkQwemN9+BAXovHHQQfUkualhDUuBtgD7g6KLDD+4yD1SXmPJlcxztDRuYajBlRwU3
9ebhA4eCSsB2iAEL/nzTTG9Uhh6xiijo5fY8VrkAmrGdxX/a4B/GQz0NbQ7NYqxs9NnCLCheofpp
70Cq6eY7VZCPbqNVVwa5Az+DAmXENP4CAnuQsfvDvgW6MnPbwHjLIDYPKrT0B3EUsHmrP0D0k/uS
V6fuJOp6bF+iq9/B5QlQderUMER2AoEi0AsGUAZ029f6rIMQOPJ0wS26GeZW1rhEAdILVTSGiD0K
lL6SbLoB5Y2n2ul+KBqBKeHKuICgRSmIRz5GFmIMksdR7Sul5NOYIM8b6uvZnK9zBfhg/LeR9Jmb
gUKkr2yB826nf6slc9FBNsFk1NOPh0e4U8410H5QODtoTK4I4gjefCLXRiuIhpsHdWWUCxOkCscB
DPF47QzaqawW8H2Cp2z+eTmwbx9Mg2FuIE9ifgwDrgJfVUE4KKlxK2bxgzUeJV00TLPlLkBjmqhD
oxyhf5zalYHMNqhW6AnUJNKzjYIjUcH8YdymlWjuZDODBfATKwGNuq7yGKIFHADgQMNS5h25C5Hf
Rb7tZ8fYC8/KjmWxIPUqHBEkYHN9n1b5tILaJslnG8qfqX5usahaf0rSQyEJniBb3rBaHJ9chGOp
T6OFM07k6FCOo9+X1lUniVRxNoFgaztcLNFUqy4lVgohV9OrBlGXBQ8OVPdT9CskiIM5IPS9A8mc
UwbxXfokiqmbKfraPhddMN+og6wGoLfyNxt11faY3SRO4URv6VH4Hthy/rUxLryEmtSp1QSPYXXq
6SOIRz54V2dUqiO3u4o8W1R1FJnkQknc94ttDTBZghkf7FTz8/9+ntdL4qLGALpjSmx8PxV0EkVD
DpFC3H9ngssgwDtEqhSIPW+w3svizTAEhANbye16CdyDQzLmBUxy2KKUvk120ELzYw6W0K/Vf7kQ
Likh4PsLIbDHKCqsvZpY+wgUSJf3SrAWHgTRSqlNwIEle9KcviaYRkt18HZKya2KKUzwGQtSks3O
y2rveAQESGj0GUJPLBUwX6ug3BWmMyq4pia/DOyDfG/cE1EFczPxWhvlYkYMiRidfohbueS4eJkP
AuEfiQtia2DvQUMlqhr8uakGUQEZgMYIQeGZT/QKEKr2o20Qr0M8t6TCl0A9Z7yC894pR+H43Z8n
FuobsqZoBvRMLOiFfX0aGDWihA7xKQSJ4sAqWsup+ZG5IK1+ZM3b8UUUA/+8Ub4a5KLSXMd2VPcw
aHWN27ffSCOBIv2mJ4nA//+8U74a4mIRqK61ZJ5hqJ++gYDX0TrLM0TF5w3FXWbF0E3k/thDftIv
G2Xg2BCJPDRpXS2YHqobyIEcQJoQObbfemqQvHZX6Z19UO/Tp7/xlbV1zjfH2pztWZFQq4uz4yD3
Z30B0ZtRnvNIxdgRCIcuH/iNlNXUgEZHVwQUmDJgOV/dxW6jWGnsQvP0B6bRVIM8ztG+gfPumB5B
RUVF9v50z6/2OG8ZU2sE8gQkqq0PFS3Yo66BfKf30j00hFzNEQ3m/+k1Xw1yXgMGrszu9EIHyOo8
W2e4JQjrvl/eRdGi+Fush2IX7WFjsPY03VHrfxb/wxoA87Uw5YIj/eGzq6S0BgYuxsdTPRWsZD10
ESS/U0owXRWIIKL7ciMx/WqN88FWGbpwMXC3zMf0tgqka+2aXsWhC/q6azYvZKHL6ZB7MOVd3kWh
Yc4XB9IoZlHlUDaEBjTGho6W6WO+a8eyONWJHlSncCl4WQSD5ptfb7W7nEu2cq0u4wyzQ362IGlA
plCwMpEFzgcNrSxsMGTDB1EvnMPuqhorQXAUmeBckBjRUsvgMvVKozl0RrefujG4/H3+vMe++gX7
95UXtmbaTRKovDyZ6r4KIv1iLMFjHin3mdQnzigLS5SbZxfjJMCf2YpNeIz7MMj6HDWaCibpYxe/
qf0RfEeXF/Xn7YVFfZrgce1WDhbyD2fH8/U1NGuftMpzlpbHApycl00JVsOLQqoZ7cpESaCeLtdu
q0n+0IPXVfvf6ba+rog7vjKN0nbJwXu8hJOnoy5NJfuUR+NxNiq3XELw/er3l1e26XyrTeQOrl2D
5C5kK4vyd02DcoFotoj95q81SLYmDSq0Nm5maLV9dT3IkozFICEAgmOaPZXjYOkD0/3P8EFaOyIk
O8vZL9njcvrarI26MUfiGeE5RNybwLUJuaGi/27IZzkz/ubwrpbHZfam1vfdgNTbS4cMOjqKOxaG
4PCyP3FhRXxmn8xpnlnLAvangx5oe9vXdnh07UV48s0Y8bkSPqGHbEQHja1SB7P5bTzuIAduh28d
/dVXr5ddbvsw/eMRBuflc7qgOgRFXE9WHs0OWKnfIfgdL9vYjg2fNji3lsZ2WEAehWQsnaBgUN2k
bXQeobZYyNbPy6a287DVxrEjtgquoLNedCtdiIebgRUw2ifrttiXZ+udcWaI5t1Fu8f+fWXNqruh
KUpc8Y1iuK08oBWzBG3WCpxuozzy5dwabIdXdgDstRRDhh3tZsJwnnKyrzuHHuKTLJ46Fq2JixEg
SE/B1t3iHQKWJ0/2ESUAcgdHrPuGWuwJxKCBSPd+O+59OggXJgx9Gqp0YG+tBYpDkn0dpr3g0tgQ
Nf26hVxs6GtNKxdLZQkzRDcxx5a+167khvvq2X6CyAuquRjROIkaL4KDzPPiSRaVq5Hisk/009Q+
5uqTDj1a8rscRcnRRoPpywp5QrwkXlQtTyCdkBblDdUr7GQdKLV6mCBCB7J5tJysCrz/tluN45U0
9j5tp0AFd61qvo1A4ZVhf7/oNiPFDiSlWwRhYKNK8fUHcrEmnuUxyjT8wPlIv9fX2r76AYmc7qgc
4315oxRuFOSCG0EQrnlwUmOTudd7mBzb8bqSusgpcvTXKvkYlaUz94dpRpyIweR+OQ4JPNrkwlAT
6bFWDEgelKF/M6Dqp1uj4DLf6EN93U4u+PRGCraLEDbmI1qmDkj6cIH/Um+7U73LriCq5LFBekxZ
PJU34TWbipNPQnCW4IY3ucjUA7+52Cn8G3AHFyx9LuZ9llPySwMfI6YAmTgluKlBHBBk+IHmv9xm
LlYBbEzShllPiysiHaF99+8+IxeYogJv+pK5T969AAMmiR68ouvK5KISlEUgvdhiAejhIbBnvgFW
e38Cpo3NewOsfXk9G632Lz7DU2X0GLWPqwb27IfuID/FQf/E5IcZ9AYNlDf1XfPlkxoHs7ADLXAU
vh5EcprMQGrjJEJFTc5PpfTTzg+JlYOzHuIXIpF6wS1mcbHGxjiWnUcwl6U/ieaXxVWmCQ6g4Ixb
XFqzAJQoazZMmNLkleC0aovGv/y9RCa4MGJQYPZN5t+k7X200I4SLQU1F9FGcVEkJUsxLEzeJYlj
Jxvu0vkuDkV+JzLCRQmjjRtQq+NVXUCfdPqxWEjPXi5v1Ua39qtrc7FAlkDMmZdYSOtrAYixgOyu
a8eMnPCx8UdPdaZfM5ryb5fNityaixB0ImkvsSdbP0LbdYESnqlDCS/1J2WGTMLyrVdlAeJB5BR8
zMC9Eto2gpIsX3Xzj7YR7KTg7/NPea3oGl1lTocBN8gwtfvUGEQJLTt+fz6jTBnz9ugPq/xgYG13
A6zUBOOy7B1Kd8XeAtEEG9WLPFFxdntBn8Y474u6cDKohLIi1VNXskmEzpL2dNkPmHfxCzJx3A0s
CWrN/IMtwsE0qw5qbk38VELZI0tlqCsFo75A6vL1sq2tpGZti4ttuVaqTZGgnCMf9SC/gdxewKq+
oumrLddem+Him5JqczdkEx7vxbMVXtPpzRgeS711SH7TW4+X18S+waX9Y99w9cIB89BsWOAJ8bTy
sVPdvA/3agNtFchaXja0WR1dL4sLeFlT1rStoSBDwBbFADsqQ5TvwAT0qt7IAWOrhjLWKKzYb7n8
2i7nhWnR0CWneJlKe8wCHuodQJW38k19ZvPhlSRY5lbEXVvjomESjQvoldEAKaYHSh5MJNq6MKwL
95KLfgnEH/T/R9p1Lceta8svYhVJML4yT1KwgmW9sJzEnDO//jZ07vaMYHpwjvezqmYJ4EJjYYXu
WMBXg27sgymga4+0PuQEoTZD7PB5GZT7CcoD6FJs9qLQO0SDlOC0CLaBbh1DCINcygvn+gd+b0q8
5koMPi55X3Y9fXJNQneHKQiIwJZPeEBHaNJo9/j8sK7eQrXUq6Zir5nDASSlD+0AKdpMPGQpKqWx
BBHIFbqTgxqYvXhLphQaLhXVC0T8MtllWbzlpghxx7S4T+XpgaiCr0LFSYDCslxGeG6IfqsAB/JI
PxpFudezet/3xJlN9NyY4Y0gLY99FL5WBKpAgmkJMfGFfHYgL+XrZLqVUwisalDQIRn5EUfdowZd
1hiD/Bw/2YxALxyFfaCqbbrItYmrucdrH82JTuwhHjzJHgrHTsVpqeJ4JftELWR0kQ0LjCWLo8pB
gicKLyrjmaDH8AJIhLjQxZauZ1r3ZqtZo/YZ8uicXdu6US43jYFGZLSIlmlwsbp7NLP7HjLI1514
M11xaYHBw1xOBS2mdQjpId+Nj1JA0zCZTYkU3NmVncyJPLT5ebwyH29lDDrKoEvoIPCLoHbR7Dkh
n9A99i+dgAFCUZwrvROwtJK4S+JPPdRaOdkenhMw6AdRs1xDO5OKNvyv6/qtzPdLyon+N9ofQBd+
vvF1BvvaWC/MnJa76NNN9UpnxgioAmJ0enTKk/bpukdwLkj2pahNhUDEAkvKkIlTsiBZ62AyPgnS
w3U7m7lGEK7Rtj0QKhJWB0Bdhc4cC1XGuJX6Qpxov36CEhhaHvhkT9vO9ssUET+eVTKnaaFBzRWK
KgmeaDM0+HgMXH/4TGcbTLfupKPLJzcaguVIHsQsoUV0HP9fJ0K/S0HP8oOzgdvOd7bIIFAlilFS
Qq7JqV/oiDwmuz7rT+MBAWHjpDfw+YDWfUWbY5Zu1u/X3tksg0ldmAgydDtpZQJKt/eF/R0ydztk
NTnPjw2SDer4Z0MMNEUClJdiWkWnjI3qoQ9yjOErXrrnzXnxNpLBIojqhgIxMuoeLx1yV5qfjT85
u8azwYCRTkahXEaUjOhwoXhKXCi8zjqG1qkIQOvXNoQ9oIW5cgBq+7lw3kMGoOJ2FNMoRbsImlis
qvrRtXY4ia6BjI8MefLri+QdMwaphiLJTUlAjUdZ96S6UxYONPEggzARVy12ejcl8Pj/ZLEw/YfA
lsJg5PEG1jhrURjIgGTfKGYED8dI3Ev6FygTc84RzwCDFyLiwBHNQgTlD2KTbLZCKHZd/x6bifCL
E6QwCKFCgRKJOJygZR/6DdjLCujICK/0BdzasRvaPOUJjpez5ORKNgr12KKmo0SRW+KV2sU3ndDz
kIH+31cgSGGQAR4MsdcFwYNqTS70Rm3Mt+xAkumX7hR0nDBiM5d5uYsMPExZrqzQQacX8OLK6EAs
HXKIH5AAt3RYrP3eBx+6x88n8HaTwYx8mJDVMGBYg75bfFgEp/u7AOYXPigMPnQI/9MIzd9gptkb
zVGTfsq8ftvtgOJsgkEFsiztrKgwIa8nFZ2j3W1L7k1hd93XeceJgQboD+r9KsCKaWKeVFCPisob
iOSYYFvxh7GbikGEiSq/G8gx7jmRHu/3GUSYK2Mi80y/BYEkEarjScdt2aK/ceXksJN9XaKkTdzU
eLXYeAMepQCaoPDiOIj3CgetOd7LzvQlUylUEgbdHBWtgwlEzgNSPf2rj84O9AmhlrcR7V7Iym+q
7CfcYi5vu5ijj+bORB1jrKHFo3W6Id8oRWj0qD7Hex6BJuemZsf2pM4o137EWsTqrc0fa+U1m+6k
4atk8ga6eB+GOfNZrK+VZCDCHxTh0MVlMK3NrpZGzgXHWxBz7ptEyqSkx97Vegst5M4a9UM0/1hL
N8p5S6Kn+5pbM6c/E+fZjGlDpyFGr8uUHo048yq0xpaL+W1c1xvUUKARq3IuIs4S2SYdcZD0TCvw
zYq0PmRVfWuO09Gse3tYBadvE95rnQOlbPIXJFGSUNWwl/afZUgAp4cErIDduv7NpwPpiiyCSk/T
WD4CqEeQVNYQENdSYxMivIQhuYfOg6stxrOW83q4qSf89vUuzDFhyljjqVlULTxFbR/LKrTVLIaQ
veLNZIKoKLGWrHf/AjkuTDKPGKUt52jKO+QGwOhRIhWl/E33pa6ooAhUIWhGdOaUqYORV6IEl5RX
V+9+tvnPFpFq+iBUnHmWzeN8YYg5Z8YQikaPL4Z539siBHO5YhmEwwWwnYC9MMIcMJIaUt+NCIfF
+8VeMPwKfmY7dRCX7EbMKCa1JULog9edtunvZ6tsFRmigIvWoD7gmMkxnm5SbbDDcQ+eb+u6N3C2
kK0ZN8nSRVWHd8XSfuvrgNS9RXj1z83b/WItjJMb/aLqPQYkndkIkuq4mPfX17CJRRe/z3h0t4bl
LMTYq9lYgzZrnjAmbUPs+qFoGk/kd53z7NH1XuQ/MY1bqImJUD9703yQsH2Hio5jrtaIWVn0f6eB
CDFOo0MXF4/Mnfe16N8vLBvJVNRJh2bPhEB7Q0eAsQqWIrX+v9tQJvqGJHMJzrAEHX5QiFSqyIm6
oNXuYnTlilq9u26M5+kMWuiLrGRhicuymRK3HPQ9SDc+lYpxV4i8N9rGDCbyKheewgCGWC1qasiw
NYIXfFgsyevQ1DMeMFjlhd4AKTUkkCKMeIDxAQ0a7V+VjC7sM1iyiHUrpGWD91QE5bTImmVfTnmk
thwnYYvLtKcaiUcsUu49U6ktvbFChddpxjPCROzSoEFGuMNKIPRtR9Npaisry7zrrsE5aCYDHFpG
xEidcTtG2VRa+qp8JVl6hBL5TYtXSG5IPKznIBVLbitmGTi7FWxdC5SXgfXrIUwtSvSqQ4bDKlAR
GP7lmTYZNEmRDkHbJBbZRK0jAH8RpTqS+en6Vm4Mi31wfZOBjmyJ5rbL8MHQl/cmvtFxO5oUoXzB
4OL/jm4hXGerTUnzIqf1ePcZz18YSBkzEWP+I1aZFJG1oO+qb6x8dK4vkh6f36Kp8/EyGSjpEnmW
NA2fL91FAQn6YPLioPX/7VoYFMkVtVUFesCK5jgOz2pkQ53l393LJoMUbZTFnSrT8yVnvjaiyqrQ
RBka1jmGrsOvIjLZvqzEhg3UL7SmdpAQsSMTUpl9BsnhhXO8rvuAwnLnZqq4JKKIfau0z3UVOtJs
ZYrEubs21gMNStnE6JmMIJ7lQxETiLbVKPE6g3g76+h7aU6rfGiG2b3ua1sZxktD7KwsqjrpTIs7
TvI8uFEAxtxH+db4YZ6oVNUUtKBIeeSYpHjH+PcHkwzoYs1JrMigIUp38Q/Jauz+MHnobsDIWW2r
nPz5VlnngzX631wEGxAUA9vxYKAIcZ/eUe6TyDceaE88hpxc05E49ja844M5Jopr0lKG4ieC+QjS
1YRY2nwQ/0JCVTc1XUacrECZQWKfJkNkdGI/y8jStmS00rLzjLrsrAITgqBBDjjfi/7LH7+XIUrE
hNq3YZDfW7DSYczlom7o9yIJVJUa37SnBvVL0auceL/o1sxJpP2+iR8tMjC7JpI2dGUvO6QLqigQ
jd3C0zD9/YAZErhJcbbQgmXq725z4RZDPuYkEmXiFGvjpg2UaEXdTgoMGxs88trfr2NqSqEz6QSa
c+zjxASxEcL4BILh873R79WB83DYeNvBgCypkoIPhAFq5sKIJdFowOZNJxZGZ7AHMF936NUd4eSJ
rfohbvzE4c0rbK7qwihzfYAuNCzHepAdAfJT8mdt/cZxuw0nwJC0YlC6FhXT0sxJSqu4TyMD0wad
m92gYcjLbNUtTulnSJ3Y0w5t6k8rTyFwyyYdqzMVBV4hsrCrF1lMohGz6K0ahD1UR4TSQoMA50Rx
rLCYGy+kCpMVrEiaKFhS0jwt+eCA0/j5+g7SL8CcW6zh12Lei3EXLh4rPQZEZ0BRMg+WlgRKU4Aq
ubUg99mi0kw4U71bJ+rSHAO0VbmqUwxaBidEbJTL3+Ty66iL9iionPhoA9KNDwtjPGM2J0EiMyxB
riW3IBjpm+7gyV/mfXpjeNlD+b8/eD4apGfhYifNJFLFNRLQR2kUHjFyu5xbr8Sj5PoH2/YLVSNw
eeScWFgfTdXMpxCwLolpoBqDDcbkU5Tzhh95ZpiTKyVTNs+Ql3LqtLPF4VZLCjvjZc94RpjID41O
ixb2I9YS+1LzmWR7eVn+3X6x2SWlATvVqtNzlCV2CBVqce6sAY201z/LFtKZ4q/PwuK30YfIE+fQ
8Iur05I+abwS3vY5Pf8+c3BILndodkPLXxmFNgSPRvHUzbU1yc9p+zTznlC81TCHR04SsxZzXUa/
p/agEf1FS3iaUTwTzHGpSdPWo4njokmPZvgSVbt/90Go710cR6OWjTSPQuLEpWGVTQvKPN43/wPG
nD8KE4K0A3I5WQOMEQ6a3++602zptuTrPgH/IZ9fknNcDOYKV4sMWF0nxMnqG6m7ibOdLnLK4DwT
zLEvWkOA5EKN/qb8qI6p1aH51vx5/cvwbDCnnpSFIUCYAlnm3A2Vu2VEzYZzq3FMsHkh8L1jJKBB
dzQkmxY5sqv8ddAH+/o66P/5+9X56+uzzAFKkkb6auBzKL62hzyQ23lQDN0PwXUzG82b9GI522GO
fhkvjVgiS/5ezS0+RQHthBAgClYf+jeQlj/vqfrLwCO94Xk3myFa5KLU1RLPS9oRQZUTzRvxx2hP
Dm0x1z7h1Xd9odR9r+0ngwhliyYmswMiNHXogAnQWqV9uXw3pkM1cZtmeB5C/34BD+koJ/06w1i1
2OVOcRt0GSk/ckSNoaX6CwZ8wGLKea/zFsjAhTrPE1FqalN7Sarva+gbYQ9xhf3A7WahPnFtLxmo
SJoJTIZhKCO7N74zqM9BG0DDCe/10ueJLvP2kgENfa3VQZGwriiT3HAOBlE4odeVc9w2shAfzwGD
G7MYmqpAYGZ9GFqrwbdCYi9yBbv6rkkg22tvUm5tinMIfssZpR3RZy2L0OoZQzJo8hXBkr+or7O9
4BjIgf6FR3JxfTN/yxxJtVyY9YwvZwxPYQTmQlAJ8gZFeTYYRClSsclGETbAdGnPkye1iR3zpD22
Q/1/YEsRmRhCr3LI2k34XDOqDEvpCNmxk8HYEH27DhsbMweXfqGIDG5EaglV+BaroZooEnTNlS9g
I8O4cuubjv543dp10FdYwZK8nMQB5Ja0XbXddf4YEP+/ERjn+h2DFaY5tKFED3D9oj9Q6onKLuw5
siS/2klu7/NoLK9jE/IYH/EwTsQ1TzrYy+eH0TgpZLEn8fMof45rTjsF/Rx/hiZFZNCiU0OhCHVY
kuX7jHyv15frX4j3+wxMqNCOiCv6+xo0p5H9H75c//2NytoHf2Nf5mHXLGVMT6j2uvg90FV2RcMW
Qb8dOtPd+hYHnUNOmEN4BA1EwCvsbZ9dU0TDhmiqqPB9/FDaaPQ6xBEx2mYG0bjTul2Rcnz8D0h7
tsE43ziLZqrTy7F30kfxGXVfSM0lvnakcqf9jKvxf5dHo3t6tsi4n1mZsVEXeG62/U5IHov8GJPP
178bb+MYv6tbEoJLhSYEIMtjQIrnVDacJo1N15NkFSlB5Nh+Y3lM4zyuqrIijjDOTtajV63tOQmU
bWC4sEH/h4vApSSRjExQjG6JwaItGjF42F5VnwqIyNYUaC5P7WVz3y4MMg5nDgkJ5xqfZk5fw/oY
oak8NHjZyc145cII43FpDBnAItIQGrl1ZdFw2thp8TufvBLwmwu2z/CFPcbfQiEX8I3QupzuIEOh
f1fANRG5hV0iTxRhAhbodKheqIIIJbLnpUU3k7EoYfxyFMYX0YeCfmMZobXs0/CsdCK3P4Q7Sghq
+iOqkiFCbK5V+qu/Ie+FVQYZcx0DPyl9FS1d5hXGhNd9t4vS1M+b2soi+S6Tcj83QC+S5e4aaVYh
qq6iFv46mPtKNXZVn97NmeHK8aRyorvtowNBM4UQpKJZ3m1Nm/VWG1JMToS1J6pfZ5XXK/COy78v
/5cJtrO3R952RSkEvSyG9JaUqzuMeFdEfRTU5vycFvqJSLUTgrZmWTTOpbQZDJ23/t0fL06tKEip
jBINIi5pnxdHM+0sZAnz8V+eI5aTMs66VO4nIBDVn1egPx9+CT3NEnwYO/Emara/2S8vlpkwsgfZ
l1ku8Cdi+qmUWXreW9cxm7dtTAxZtXpUJ3OlOLnw1YxVS40f8/xzWvH0l3moKjOoWidKDeTG5TDs
ye14HHwQzgTRjuov9pih4L0EeetiMHXqljY1Y/qUUUd3Mg5Cn/rCGnDn4DdmaXCvXvgdg6tqqgpj
omNd0A7adz4d+qTahCKucN6A/3YcfmGLwVRBEuowz2CrU8H2joQBjGUqaku00SK0eZE4/bnfj/PZ
+xgMXdYs7CMa9keY8K/0u7KCdDZGhcjzPIgcP9yOiC7WxkBnvBhyP+RY22SPzvJMnDVAQ8kNJHp2
GmbVlMLiiZ1wXISdZgzVwcwKAotFQ6xoxMUwrpYhPRBeQLlBdfLBRwhTah8bSGeNJizR9vfyrsRo
8GiZT1TLRQ5y27BLn1dC43w7wiDHCPo0QmhM0U2vkeEU5ls5WFH30sWcYJ23iwyAqHJVFbUGJyHN
y5QH5Qw+KfEU8rLzvHiCMPgxTcjLpgr1fRAoj6DVA4MWMoLCc/EyOP/JJpmOcqjt0K4OPFGq7QgN
GmAGKkLyb+TYcxwbrTTA+JAG5eCGwqtieNeBeGM8ijrJ2QbzxeIqaUhOY4f2+2L3RyjWQaZGv2l7
S8SEVLLL7mhjhqFbTvbtuml6tH4/52fLzCdcIR67TBIGGWbhfhiOcq1bwnRom71cN57afBeMv3mg
XiyV+ZZ62U2yLqHzdKrucoi5GsrT9RX9ASnPS2LgXwaLXzmb7xldydNwSxsEM6KaRVMW0+F/nzn5
+OmYO2BGpCt1C3L6IQr/0muPAkX3Ni+Po8bZuO1M9cXOMTdAVEZRKuRgRaQ9p+NtAtZUu41QE+nd
d4WbQLvpgvwFRbj/XUDl4xqZy6BVk4XWRtAeT1lDLDlfrcIIdJk3/MpzRuYeyM3QIC0953RaufMz
f8KsMr/tjuchvxUwDFMd5ARl+c6VvNhWD5WNNrWnZodeaI+nKszBD7aQMc4S6bUIny3pP5UTCHXJ
l5gXmXI2ju1vLYwuhZq3RufJIXO1z/x1T4e8/3ddqQ9+wNYs1kQVx7LA94mLLyLZJ8W3Fn1+acoj
od1+Sv06wWwn64jdMvIWVDVSG2jzfUMVlsQdKY919iMdv1zHi+1L7GyMgYs8UptonPF4SEMwuHQP
Wp27WvjYjM/X7WzH82c7LFBECzh+QAXl1OS5qgarQWPLdQt/iDXOJhiEqKHJEjcN0unjYBmnEXMs
aEpPPTDCNg7xx73oadCTC3huwT1PDD5k0N9NF5o1UU7dG2VRKPz4s/qKWR1n+sx7aG9HN+dFMiDR
RZLQTiUWqcdo2emfR/HrZDyJkFBpa85Vcv3oqmxLqzFU07JOMFUr383ypJMXuXq5/s14JpjwsC3R
cBJSE2n4VdTu1mm18vjHdRt/eH/9s2XIi3zMakWqFqVN8V5LJZ56WA+ZT1OoVIy59NU7wePYuw5H
YFb8aC/UpGaoU/hD6+Q72V/s9C67Ad0o6qqZYJFT+AB0cusnHb2LvLvq+jGDEPBH2+oEJZhCxYaG
WeuEnemZPe8t9od49LyfDGTovZmtHRTPHfKwepibcZP9CnJcd3HQJ+4oO8xmQ0x5ONQvHfpbeTyu
PJdhgaSTVGOlK5zLkyTus9Bfa06qlf7En6NCla1XpONUF5KCBYKWa58K8R2oY+3GJEG3vF33FZ4l
BjoUhJ+hmmAxsfYmInSp0uNAXFXh5ad4m8agRlSQdalM2JnyyJpiSJa8cqcGOK7Hli6Kcmjnijbd
6O1J7MGt5l/fq23kO6fYGKzIQn3qULRCXgO0ZkUKwse58kA2ZBvNHDQNjz7/D7B+tsfAxpC27VBl
eJVQtU4JdGMktXvrP7W/9CRx7uE/pG3P5hjUmMsJ4qAVlif7lP0n9fLOVn7Et98jX4U+aP2k7sLF
+auKsHS2yuCFmCNXXTUDaDZWvxt2DXEnnjjltu+dTTBwsbaLPqhGB99TPVUvrXkOxInzOuD5BgMK
S1fo5RIW76BA0JKZQbWpDCLVM5bv173wnbbld3A4L4f+KxfZ1jhUjHiiLzgFORNTa35WxfTQJCbm
PfV7jAYFaJ1DEly1JzP3EzG70YzsZSqnYCx6bxTB1lJAUEeIToksPVZNG6xt4ZKk3xfF7CcR5OQ6
CJxXhm0O0ZNYKPteWL0W9HAyiSMbfZM/2/ZnJ0GaN9WkN03sHqIldvtETK26HG+6Kjvms8k7fNuH
+7xqBqgEdRiyGZPKjgCRTPVe4pHl/CEJdjbAIFRcauYSSnhk0URRdMgxGFweFKvZdbeR96P1rn/F
DQZ6Gsv/MsfO3TdZp0zYKmpuygK01yF9iVTDYOeH+HlwKL+r4GNH7dAFqQ4vRcs77OwYfqg15ZrQ
UdvWW18WhAjd1xhZj9CRf0SdOzj9jRx0wfqDs2qKIVd8l5XQkAtDkgvISL+/MMH2dVA/RUcqADzs
Mqe0xda+bpDjNRqDaWkRz1kjwN6afVrLwzo/Xv/9P6Sgz5+R/gMXh7FdxRKjuzAg+6Gv2Wsg6VYd
0NKaGPSpc90abzUMkOnG0iqlgDhylpc3kCffD+Be+ncmGBxrZLVI2hZuaej1cTWIN9a84T5eqUpj
ACypZzi/gmWEp3aH6b5DtBN8SubEa/vYjoPPH4fBjFBBB5BAZ+L/085S+OANRa2IZ+YP8f3ZDgMd
I4nDbNKxoPpFBCdNh4MEYW00ZVvGiwxOAY1TJudcNjoz6heRUGu7gp6i9UtZeGl5N7SvSX2rhp+u
e8OmITz2oU4sIu/DjtUsRpUpOW0BrifhthCJ1emGHeXTYzpkT1qifb1ubtO/L8wx36vQh2rQIyTO
tf7rvCL5KnAagDej3QsDzIcShbKuRVWCAWMC26luRXruqcV3nCv/+lI2Y46zJbYkGlVSrBUlIvgx
9wbhbdQOEkrx121s5xsujDAB6ZwJedVM8O9pX+80u3rNTvKXDhVRyW6t+jW6rQ68txfHI9iqqIZu
tGQBSznY0SCLpd304OSt1TvVfNAHzpTp5um9WB2D3Spi+bZpcKrSXb9L9gmiUAmNA9yrcPNOurBD
vfICwqWiCaswRhVFvu8W1PYGH/0KKBEZD+petbO/mKDGzX9hj0HxajalcR4WKPhobrp+m+og4/U4
8byPQXFZbpXEoC1OS/E2p58KQ4GIIS9LuHGYCESATBGVGU3TWTkTosvi0ox4LxjlocMAdaJawyJb
KW/6kmeHuuTF91F0dNQ3JvzA6L5V1bdhKG1pvB0nXkv4Bvp8WA+DPsLQKWaTjpKjixjgOlbit+vH
dXMd2ClFh9K7iNDv4zrKPi6lKlUkoPatQHZj+rnUjgJvtGmrTPH+Qf4xw7hzJMfZLBaS5EyttXoK
mn764z+9xBgRy+38BkVdd/jG4z/YgqMPlhnHTlO9NEkf01Kr5Jle7mSVTUl+FyiF17bpjOhY5WX3
t+7eD0YZV4/FDpJpwyLB6OLqXgKS+jZQXc1a0UcaPfDqyRv498Ec44ztnEM6QytRBALxUtzvBqFA
/Vq0pzWzSRE5112GuzrGJ41GTNJ0IZKj3dMUgHpIPc1Z7zGlYM9PS7D4HHs0cmDi8w/LYy5IPSnb
dilFCeFsCyA0dlQOpLX4on2bh+3XYZDZ1G62TGomJ1hY1KBoLbtzx+uu2cDAi6XgwH08buji6vMR
o8gOMU594rbjd2XhPPrfC99/3i6ZTexmWm1WSrSgdlHo9yaR7+s13JnpsG909Yc4fRnD+Gkum8ma
leakSxoK2PNXPdScalVcJdXdhBif83wNpi722o7UFvjlUcaMnTAf9qmRuE2DAa+hbd02RsN3KzcI
yBU7DDPXrCsbvayP0FjciTo4UfPmgeMNNMF0bXkMYmniXE+QXZIgw1A89zvpkPjyLe23UjH/xasr
bMMHZhAMMCarhso+Scs2J01uVrIjSVb2THtsILk02abdvi23ZI8g1FduIDfxN4u8MEs34eJ6GUI9
J6CKoUXP7EZyivvkZL5KdmSLVnovcbgRNthbDGJgtlUCe4GpmSxj+KhLZZm1YBJo0MLWovMdWYbA
gP5O6AhfhRvV1V/JHnLtu7BEr0F8z1Nh3EoqXv4DbOfNOMVgnZWwy+HT6iGp6IFCmT5YJbe8L9HI
dH13N++883LZ7psqwlBQFOVovDcWSx33ULR0CWhdeA+VzcMO8XkVY/IEiq0MLFd9KWVJswIns8+Z
8SxmmO+7v76UjXAUG3c2wUBxVXSCJkzAkyVbMdLtjOahifHGx2CvO+ter3FcZXvrzvYYKJ7lMoMw
POzF80O2vhRFFijDITWK4Pq6NpH417oIi8TjUphTYeKQG0hDdXeKztm365+GsDhcVbXZVaARdIzV
7syfc+abhLNV1z8NYWF4DUk+KRp462n5vfPboHdjiPzwXgq8lTBwKGSZOM0aRYr+OC+f8nxvyhzI
5a2ECd4kfHJDzUEp8U8HRoZ5mNTlveK20lYXzkzYQZ9wMcWxj+d3QhP06CT3ma1nGA2kjPt/oa9D
Me8fTwZL+0eETevQCDGCg2sE7fxSUjl5e0x5otrbodKFFQYChDQWxUYDBKSV1Tuyjcj3NnS0R0Ln
lT/9Fw3nvIPDAMKsK+uqpSkeWaGr7WsPNHCCjTK4+URLu3Jg3AhfeMOIW6XPD3vJoEJTKn1SlzAq
BOVR9DPUdh+zAMwg/nLb+IYzgCgrOskPuj88/hedO5w1syW2bi2lWlQQbdOp2e5T6VW+kloQv7XT
TzTIzyubJ+bxhxvrl/u8+/LFBZ1XQ2J0IR40ndt91WwIdoJc1Ro86NQhJDB4KeOtQgAxqByhpMmQ
ydMoDFzY05a5pf2wtM9L8tYdHXzCaBptLB79xAFf0o73VTd39cIic0CWqaoJiQAsurCvyzsp5eQL
t7fwwgBzNmrgijkOiDoq2rwMOhS3D8TaUqzoju4hr3V+EygvzDEno49SFMgx6wkp87vavE+V0VoH
Ht/ZHxaFJ7uuiWAxIgwch5MxTmGM5yadjKR6oKnTB5JPS//56S/aGuAUZ2MMMBeDUiSRQYUr050C
ZZKZcwtv3vYXv884XSqPOcJCHCxJeZMqyRa6T0R9RKMDJyDb/jTndTCulkJBZtUJoooRJX/1VSJe
Oz5eDyh4S2GcTS6JVOQ0X1MLXpHch8mNaH6bVE52cDvPcbFjjJOpkTKlqYovgimjozJRqW8retV2
tRudJH9yMIRCkL1DyZJ3XHl7yGCwHNV9JGYIodtcCFKpD5YFs00GjyNp+61wXiGr35EaadOVMW40
4xQfR8iL04Hw9vPqaGgqw5vBoadXDEZXdOjIA6/KwPmOLIM2CRfJqHp8x1kF55l6MozbKD9yQx6e
Geb9lSRyIyegM3Lq/LaKkHjNY6uPfvYaj2Cd5zGssgembYpKaUASNnr1TvfMb3NgIlkU7WQP3xKT
cFC7tqA4xIlOOe7CKn1EiWSOdYeUkdhBcOHQjoJldjXnXG9fIb/ONTs4G2WaMI4iLslWuO0Vr5x3
1w81PbS/pQIufJHBjVZOp66DBpYzE8EGi1vYnwrzqzbso+n5uiV6bn+3pMsa2v3RPsa+F3Klj0Zp
RHPwAM4uve0fQlP+nqnhXbHK1poPVpv8uG5xe+/OFhkPrIeChCOyN3hpoevfWG4FhYdW29t3NsHc
VX3W9Z0IYHTk6i7SH2MMnogHoc6srOZcJNvedrZEF3sRvZS9mKuCqiOLLctWlNqDrFla7VzfMd5y
6D9xYaTOxmTBhQiuHj21pxzDcfVNX3nKOltc/dttfDgviPE8JIRqWU0QjoUCaBBPcm9XVZCIX6+v
iOcDzKWlinU/kBghS6jeVKhL8+bqeZ+Fua3SSkRjcIy4nUjTZ0VPdnOKIFYysXfXF7L5gsSgzD/H
h7mcjKoR1ozg+6dadGgnwcla86RNykmfqt3cVoGujVYrGBx8+AO4/rLLvgx6SR8gHozLarJBxu2S
Xef2x87C9MeXzO68scXsb+4u3HZkzsayr4POUI14rLHeEuo/gwMmIatCJer6pnJ88D0UvfB31I0H
xLMD2kiKzp/q1m/m8EnRiudG4in0/CGsPW8kAxV5Pc1Fv2goE5060NHSzCAaV/aSnbt8CkuOt7y/
hS4WJmmYB9IbuKXyPkEpuBJ0dPgdEjwzDF6sNcixjRYhZxZPL3GRBkqG56O0Ovrw0EymF4emvRi8
IcPtjPL5LLw3QV2urmnmArNddK5RtFEDs2ia3E3s9OuC+z67VW74glcy/T5X7q/3g3JhFBKKzWSQ
92fJu1E72kd+7hR+h5ky8kn/NH2hb9f6UwZKUvVRDOKfOq+LZ6u9C8+VsxMxcIPURFzkOsJ8+dSj
Lhbbt6nXBuGd5rQuOGu9N+ELN3/P+8j07xcLLwbdNCYZCKD44664j17RYegajg7VnHdarczr/dIv
vhUH8oUnv8I7NWy/habWqJKZeA30iO1oH1baW/Kuc7oj5YRKJ064xbXHVJcavRnrpATsZG/zLaXY
iiDfBr4hqu7Izzxuf08NTL0m6GANXWP2VgqFbmpM1KbpBGZ2SNwZE3VflLsWo2eRHX4bvsVPkUd2
12FvG9TPZtlGo3EqWgi0ozWCPrH7l+SG6n+vnwXbfNIeZzt57G9akPVwBcA3Y8ALu8zuKlLR4WOa
yBiCE7Ludr02WGF6LIrC6rJj0j5cX+fm5X9hjgkAl0yp4ipEADgusUWwmpE7Y739mLuwwcC6KNRQ
S5RQCaHimZMPjjt7xXxdbOfeHHTeamseSDkOs1c46T60uf2mvDXSv1+czrkSQKedhvR+btEPkFi3
xZN6o1j5Depc1vSZ5zub9/LFehnIN8M2ipsQMCine9E8LpB1/asKyYUJJjLMSlKIIsgnHGEBY9r8
KJR71FChXvEXwwvEuDDEBoekQ0ajbdH4b94umLqc+sDoODk63vdhEHutojqGwDhY08ve0Yv1tiAF
x8RmFHOxDAZExBkN4+DPwBvRPK3THQai7bb3JIwEXT9Of/B1RSKqKmOYmDD71ZZpFZYhwJhqW9aP
qC+4YyAFyVNij6jMNJ4OQkcLHfJeDoJ99YdROpz/QNy6hCH69c9/wOxmt6g9GeeM1jfio7yXbVwJ
ngwaHHruVKj8JHa7WM1xRXGl/snLnGyXVy7MMzudKxNJpAr4FZ4Mv0aS3LSjXbVT0ePKs7X5FDub
YpNEQ6VATGBSkThcNTtaIEjzo4luojDIQk4hb9tDf+0pmw+aULkZRwNNZd26/z/SrmtHbiTZfhEB
mqR7pSvf3uqFUKsleu/59fdka0dFZVOVczVYYLCAgIrOZMSJyDAnCuloJilHb9bjtcVZGBw2cqlp
ydygorI3Ns1d4rbPLTgrqR+n3TzGXXhruJc1hX6JT9HaQiQDy0FQl7My0hZhJdsrg++OhoYBEfMZ
FIIHLGl1zBSN+ApvwGut/R+Qcr5MBo7rRozUAEOTaDocXNHNPXBlto0N0lN3du194piDFe6rZ9oV
z8tfruPAWTYDza1ajIaRQGV04dFQ7o0AJOKRN8+Fd/lu14OkxSEZgEYnr9Jo4Uf8XR4lLzkEe+2I
1TT2cI9k21+FZAtpDOqIqZQqJsGIGdk0X2k9gPLBiN0HPVCI1UkceTzDYyDGTIVJqmJ4H0mprSZ9
KwLDMrveMlAl0nlkzDzbYwAFJB9aP9HUpSFtU0rxwXENnMOw7FFN2Bdz0iM6aKLwRZJjS9JQRiUg
KevC2TN4cyCc46hMfKeP/TzGGRxE3+4n/53wiFHWy6RnXWB3xMp+0nYRZUZp3PQh2n7RLRq5VvZG
A59HtjPRu2y1Npj+4H94faQc82KXxkqT0ihjhbs0sveOPNeRZpd4Cda8lO96oXJxSAZDDKyO7bUY
RXxKSBF+m7eFYLWhrW9oJXZ4jm3Vmkznv9m0yoBHXZRxnmES6+MlkjvRXrAxObajs8y+LXLUkqcn
DIBUQVJgBytQUhtACGCbEef3eY5aZTBjKjRB9mdE5a0jomOgscY3TCLizRh5//9dwuiCWHwtBi8M
s0rJNCHDOOXvBBeXxo5g/rj8ddZVT0d6l5iaqrJtHaqsDVNtGPAqoK5RStnrysc8xdkwPnxZ0vqX
OUtivoxBmryfG+helL8PmWCN+t9UTbSzAObLIGM0DVOLB7ZB6EK62cqlndZxRyjWA8WzGOarCIMk
daSEOrcebXgdUUDW93Tsjtdyw7swBsE7tQE9RIm0XuMfR3Ro8N6wfwi6f52ETcBWkywGUotHCl1j
BWS9pxmf0aItGv7xIwODlTG1PR0CMJPoN3+HemfxDKT7Ua8OyYCSQKYivyy7aFKxqnCT9py6L8WX
zwHbWQ4TI0pzjEkrAwMold/biYz8MvLcwqTvL+s3TwwTF/akBv99g3pXMH7R5EMkPakD5yTrPvd8
Eqoxixd51TUZCPJUAEKbWCR499GBpQ/bpN3PIi+B/YdMzlkYA9tlmEWjHqG/QL6VeydH+TP22m0V
W9PreNc4woaAYxzdX4eS12DLwSQ2Cau3CZkME4mAKR82CD1fVK3ftqJq53p4f/mjrfeAnUGDzb3q
bSzkaDX7H6n/a+z4O3E32/peAaCH39P/BoIftGKLL6i3aPAta0x0mFnoSU2AYlvF8VA8PWRgo6iy
rpZyBH7miOnV2KqlrcFjxuEo4qfcqREJRlUi9SCUEXbUhFs172xJBV2IfAqmmWNZ6wny80f6ALLF
rc34PuZE++aka/8U3zRYf9dvyQ321+yCU7HpDy2YcWcXs+heeKq80EW6+P8/Bwhf/Msa2Cm2yTcy
XadDI2mAwRT0C+WSlYqP5cAbQuBdLQMjUiWYZtLjkZAYsV1jH2iitLaI9dZ1+W3gVc45Loal+QzN
WREME9FSOV+V4teRR8fzh/f5+doYEDHaucHUOL4cre1RLnoFw84YtaFEQ4kTOKUjOLw84nrqW5dE
USdYq2DozBXK5ZTKSY1NeOkxiGzioj0EnIov4RueXb5V2+WpOUjv5cZ3OWBCPdYnT7MQzOBzrZGi
NmhFs3FHp7+mb1fDmpzCE5zqmSNr1cwXspibLRLsdJGwhhLNTKJ9SkFT2W/7ACkyOslZ3d8GjswB
lnWsXIhkIrhSjQVaxKehr4QxMWWbepldbxsHDXROFFpclir6oS7dJ7WVhd0noUhkQ4bR1S90zyZC
YFd+pTtJ0js6ZsnL7PCulIns+kQ1hXxAl9Yw70rpUUj2MW/f27oIQrCejxDsomRingabeCowTMPd
tCBSDJ8yPbRSHu06TwgT8NSKJg5Cj4CnLAQsJwcXjNLdjGm3u6yCq+CBZZr/nIUxswi1xBn7kdCl
FEygAVK0NzB8uJdlrCeEFkIYk8LIojGKWOj5kRimQ4njVnfp4pbCi/jVK96R6M0uFE6Lh1mJBRiV
avWOadFSi3lXH3Js69yPLt3tmvHGvtcflIsTMlaFSpISNRgSRPW+R0siRuheCbgvs5t6w1udxFMM
xp7qUujDqoZv0f0Txi6tPN1WJQ+YqHZ9NtqzWjBWlChk6H0ValG5tJCMIXP8T3vQNxW+GA8iPvzu
JWlMtOPHAREjbINzMKy3pxREWJW0hY7YZBe40UkFMcn0sfwkc+qT+ophsJnz7PyDu/l1YDYTFqat
FostJaoCF7LiYUDr0NylYCqZbsYa8N/fFaHlu5luXbYNztdkU2KgkyJmogOuiqY/CHXjdb1QWp0p
3V6W8wcN1Q3dxOJcUWPfiTVmcTqZlkbkTbkbrijnS3Ssdt01ePnty7JWQ3/Y9D+iWHwk/qx1AjJh
bbdJyq9Ndh1W77UQcsRQHfysNWcxDEKGjawOpgRP1vhBAl7H0ZJBBmsqxO79ya3zbJcYkXP5aOvY
cpbJwOVo1FUB2iqwEnfdztAbL5YiDiJ/fIlL52LQMhQ1X5grZIzSnepJVrHRHGlPiWV43RPrunc+
DAOUHYnVQvM7jMqapx7LQ5A0TTjhxnp6YqELLDD2ICEoDZTE8mN7NOwJjBXpjtK/CGidQIdYamsW
3fFeHTWPbnzjzSSsp4QXfwADl3qD2ZlshIFJ19K95PW7ZI/8yJYOQxgPtBZpPtJeinpDAiu756V/
/hBune+YAdK2nlLaoSI5RfdVVbaVcR/211r3mJWzFaoH3b+S0d3Qlqktl04j8aZaeJ+YQdZQ6Eth
ztDiMMibKtSO2iBbxpR7l62CBy7sUzILeqGLW4AL7biKthVYwluL7tUpN7wb5Zzo0zNSA/sJOHCw
uWWodlk17Qux8fyh5izi5n049q0oZo0GjwAOnKhtt4MKqv8yB+1JdcxFeYsBcLcVdKswhl1kNl4Z
Txu5KCNLDab3y3fLQZyPZ/Uimskw+JULBV53vfKuGdhundfuZQm8G2XwRo7jssbuElSt1QHMrso2
agwbe4Y5cM0TQ/99cZApLLtcCmjhzNjE8mPQ7SUedQy15U/IaSL/bcoGOOPZfSsSFmQakYycUxXt
Ct1r5GOAjStFtddAzXf50qjhfBaFa0FyHatd2JST5o+REBd4E8sRdmWV4j6c5oOvZq9hjWHywX8w
5TwFW8TYcK5xVR/Ms2AGUHoCYgh11sAwZG7LeB+KL5cPtm7LCwEMZGS1nPpJANpE2nNW7ANXrW2a
JaQeCMWLy9I4p2GBA9nWlPTqqDgqGPgG03erKbu7LGL19WFS4hVJVqDGBqN4fi2lYVTAZ/8cGGvs
/qC7o00HxgKPl2JazbgupTEOT09aqR1V5C16L7mjLTD5c4SGSMEm952T3mGFLuItaTfzdg1xj8k4
OmSYEn0AkSe+24CAHXVwj2AqCkkar3njpf1X4XF5TEYN5SwckmxEjZ9gRzC6bA6ao3/pXc2bsF1D
2PLm8LjXymhlMDZj25YYZTS+DKlVYgHo6EQHaSvYvRUPTvokOplj7uTD30x/Lw7KktanMogTCpCW
YL74esyB9ifVfLqsoWvIuBTBxMukr0ezb0UYQJ1amTJYwng9KY+XhVC9YwFrKYSJlg06uyZhVZQz
16cMzF3hQ654OjaUXBazZtBLMUyAXIaNIUoZ4CmV1a0SJmjj5LHj8K6L/gkLR1JVhk5aGbnxUdFu
hj6xMnM6Sn7lXj7Jap0dK4oVNEiKhq6yBX0BrUBgXAUQ9t7kYlfqxngX7ig1DuZAMS+PZ5rRcG5v
/WhnkczR0jCeSFvMuL38WhttNT6l0fbysdZ85PJU9E9Y3F7SjAlmhdBsFRHVjn3wgsenQNhP6Usy
csLCdV04n4aBwiBOYyIPMB3RV2yjDd2xM3kfidrGZ7U+y2BQb0hlSYxCyq61UfBYym7HbbsvMLJt
xhav1Z1i2iVZDOYFpj6YJEWZ3exjty8HO+0zK8+sITuo4nWDzeKXPxXv/hjMqwxTIy3ah50svSHN
Lg44JZk/gOqvy2PJaMmoNeNA8IHIaXwpakv5Rpcv+jvpKk+t9KDuxR1ydJgU593kum1Jsoxpe1VD
/pc5mtYOdYIBFBpkUGdV2XH93FuVghKQYeE1ZueVFclfL98n/dFP3+8slIXyaIzrYaTTeNMerEZb
hPXo2m+5L5TVz7YQw8B55SfpIBH0ForBrVyexmF3+RjrvnchgIHyMi+aXDIn6uklz6/Q4RQ7YEzC
W/onSXg4bXh7yVYbF+m30lUJRCsa2zGTZxmaclrkdChDCY0thg1WoWG5hbEzdrRbU/Oqawy2vHZb
rh2souJCNmN3eTbp8ejju+lkFwmZJYZWPwZ/EVcvD8hopAxSryGm5AVDp1tRIlrc77auF7+ukLW2
IJDiPgjR2pIVdykY1TsO3K6mURdHYJm0ilBrZoLOFvCC9o6RWrkzHqI7yqcVPH50XYMcZ/hmok+M
zo0rsYWWEM4trkehsqyiaKfrpsKyHVaonk2T1MtIvk827bzOrzM7wnwMng8HLgMv1fRPFr2QRq98
4cwaeW4yLIb8pyutObXb8ZZGofXJt6Nnjt3xpDGuE/vF5WBUEWGTzeh89JRnYPsFVGLpKKaNau7k
Ok8g40A7ZUox7YWYraotY597gau7wmMNmpkMJVdef/CqmS0uk3GlwdDrtW/C3RSmK0yY+wdBHycd
yFUPxpSTTE+TXIcNUB407IgFcWMG6nPRQ+vdPdfL8O6PsWm/xwK5nAI+TUtRZcTKZw+bYj2amOJW
MWho+2dlBLXc78qYSIGfKOIviIzvJawEuw82I7hr6mfpiu4Lo4GjMVs92hvMGyxYjE+8+uc6Uv/6
jJ8H6ZUKoWwJ3oFhP9JS1A/RLW5DR0Skd1u9ZA+1hZq9hyWxJcrLXPtfDS9l1TRALoXdrywGTb1W
mxWdd9JQCFO9xE028f3P09PlM5KLgztIlgXWZeNcV96zXKoKCySIKykpaarGSdDJ1Jgu3ejc83pY
eEKYx01VVt2oBOi167VHBXqLRl/eiP1qs4W5uEAG0ogADuFxwkNX3sQPsotUqj2VloR+W2I1R/rx
wHLDG91Z24SItZvn62OgLSF1GdUilIZ2EaoelsB9j9BI372CKcP9ydJuOvLW3Kkl58OtesWFZAbj
8k4U5K6AwhjhramVSKny9nPRX/hsl+ezMbjWjWbgCypQVJeP/vjakG+N8GDyCumrweXiHAyy9eIY
NCTHDca7n0v0lM2/WqLHuy8G0wZ9GgSlBoLWTvbk30bo3xDcAmRc14YlOmQbOAXP762rPeqGpiiD
n5MlryShlOgdwSca7M6dNiNaZuk+VdPWjqPdHCWXT5b9BzP4JfMTX2Uq6E0WIJaRTxWaRY7lvXlH
Sit+oo1H9GLDk/j2N5Qt4Ob856AsbaUmgBK0pR5QlfIdxlhcMF1fJWrJ8YLrn/AshsGqIBpGddRB
jDdNX3xt10TuZSxcf10tzsHgVKx3dVg2M60g0vF3VLpeA9d0lVuoyDHeYwkeD/fXYf98JAa1VN2M
85kgNOqF1iLDMQueB/0rCs5W2PEqM6vqqMgGtlGZJpL8jD3rgz/laYQsf/SD7KMDehO+x2/ZcXC6
XWg9Btd8bVz9YIoGznMTHN4GSw1XR7pC5BjvZNCNgsTH6/O/eZkuBDAg2Al6lSs1smbDnubc/V3n
RTfpnpfLXM3tmws5zNW1suJL2CGhfKTCo4MCIqTBK3aBLW/Vv+moWMpiABHrUVB7bFBWal8k09K+
BHd0LWK2yQ/Zixw4NLGgvfGJGNZd2eKMDEAmAhjiDAEfS1JcM7e0DYXI5OS/Tjco3h1U+ma9nhyM
AXm8xodVKziLZufmA8GY89jEG1LsMfZ8rWI5k2leVc2zHvL4XjgqqTNJhjAiwiCWMDhFKt3awES5
LHocGKG/8clxLo7D4tTgJ+EcQ1vSY71Tt/6OWAklzaJ71v+iM3ehLGy350CmTEprsD/llXzf5YlX
5pjI0CdPziTOE3U1HFicioEqSa+CyUhwqtrYyOpVoEjYcPU0jCZHzvpbZyGIianmqTXkgipii2oF
hoxsvMbxGKBdb2Ab213+WNSaLn0rBkHGYNCNoUX4MUkPqe/N4BrxrxNsDQ6MLzK3PYw6kEvSGBwh
WWIIeQLbJpviKkMnR0a5OTGuizTQtG0O7evl061DvolmRJPoKOMxDq1He7Ov06dVnvZ2h174oXAC
hec2KTJ8PtVZCqsZcieMYoHdSijhTnZ/LL2fhLKp4zvBJnqYIiv+8bFhwBZ2Bkdd1rHjLJzRllQE
G7lWQlv0agu3ObZX+vxaJlcB4cyfrCPHWRCjKVpjCnOR4lE8IxNEroy/2JOJtM/59xnd6EY0pJfR
B/5+l8vHxkisiLdTg3dZjG9JkqBXkhI23LSpVVVfOoxSh9e6IVrzwHug/MGhnA/EOJRsTNC7qqJi
olrRleClEbhUMzd7rA/JKdjQTQkqZpunXXHNy29xPhU75C+GfdgGMjrc1NnLMEjdcwLR9Uzy+Vux
ncy5P3eDYeJpRFdyUfccuOUBpL5XklvbeElwUJ5jxoRxKEpO/qfjiXBF+/UM6V5VBJ4Z86QwYKHg
jT4oEl5IraPt5X35IICOLDthr9S13Nm+hTZ3L+BNfKzj7y8lYdkezbmo4qgEdowxscJ5ssZ83wYo
370bjVtyd0DxNINBi6DT5gp1Y2QJlIcoe53J838CXMKCRNn6aZ7CwOTuq9yD7K/b67ygd90Rn6+M
AYo2kBKixXhWhu2473TVMbUfuZx4vtJznCPvthi4UHpZGAUVzQqyf59ITwIv1uXAEdt3lPX9lKRy
Sm9Lt1OltQIQthqHUC+tAcNblz8N5zBsp7IG3Z4FAZ9eyq/DJLDmiBO5c+yHbUnuinYUJrrrptN8
2086Oyl6W5FeLh+D8/U/jeprmNIwNbzilOGgkq9l95SHp77LOG6V49PZIr4+aWNOanijnzsCkk20
C7dom9pcPg3PSaj0qy3yj0U1RUOHyhme3KI7oY0DnFnIN2O2RsWQFJgQEcoigQZKTmSeOR+MB+Ps
cH6ngfigDuChjEfVopz0gdtbxQtdwdTS/YoO57AUpy8ESiqDDqOgdIXu41Lna2xDxrRD/0aH97Ib
ML3ZvI6SP8TRv3CCLT0q4OkyVQWpoNYLH1SPNpf622yngBkxdHlhGE8tGajoq0JPDBrZlsbXur41
ot7Ky5um4JXeeVbMBBVtTYI2TPHi107lTnrRvfTecPzQMk+ULyh24+88FeWcTGPKEzqJiiTNIbFM
e68PiOdPwauQYPVMwIsrVhGEKCDSN2XRBE3778aQKnVXK+B3duTqPR7ek+ahGJ7+RgcXMphYgjTJ
gBY0OFxhO3vok98m9nylbkQn8UxHcy9LW/1aC2FMSFENZBwbAYlBDdPn2ZDYLa/8vJ6zW4hgAKQO
067XafH2YwUIkEPamle+N9rhdjyVduD1r5fPxPtI9N8XiJWFfQyuSACwVLyWEhCr2dXC9/8mgwEK
ucnTNArovXV3ZvigmK6mciyJ92mYKCJJIqKYNB/ehLWVEYwGGZx1X9xPw2CCMEXRJCsIH0bTKr+1
R+IWm/IgbdQrIcEQG9T8jZepW3VbC21g4MEvorGqJsRfeXhTJPtqwE6Amyp6xD5WWe2sor7/Tx+K
nQ5qstGXQGqLo7RvYqhYRD3G+d1lGetAfj7UR3ZyqXF55dc9bc9WrlNs7JG22judA1Xsch95PCBf
HaMxF9IYgFAFJanCFlcootsndTBItpm8bidiv/Xlc60C60IQAw7GmKmhRl2/KoZ2iAELYVDdoNy2
gPPLkrg3yIKE2qGNboSowc53H+x2FnbGHWl3RXLN08F1y9JQODOQdcHWst8BQjAkQ2hSvD6J+qKM
ITZ8VpzzrGv5LwlsvrTBZvlaCtDuGEs/KvngY4AimK5C/TabscQyhDfMeLZMv/qn0IWcRTKuKdbl
sAM7MG3P7p0ZXRw0d6WcaANCvuF1VPxBB8/SGB1suipJewGOMG1US0Rrnb4pSWQnijeVD5JwFzW7
tONx9KyHg4szMgqZNlqi9TqSqSTBSqQ8AwuiZGFB4dcOU0Zea2ehxbOB9crCQiajmUFYyNgZgZAw
PfqgPgSnw87cyJjT/xcZft43ZDxX7FeSESm4VdrWoXgNmuyNneoWOyzQu+GFTdyTMT6sHcyyzgxI
k7LrSrgJhq0/ncbIaduryEytcNpm+mMz8xL8PNtg/JpukKgaeyBy+lFP/tmsKHPBaz0KOGso49sU
nXRDXg7I8Veo63bhvojTvTqKnPcRTwyDJZNmjiA3RetsFO70LrK06WbSfYcDj6sFi7MSGkyIi7XE
5jj7kGKQ/r4SgmdJBodYXu+KJHjPcnDEak/tXD4MeunUc+ZdFs/BS4OBFqPMxlYRkEzTJsOJRHEr
iYSTQFvv2F2ckAGUKU5LX0HE80EYYexDm05AgM3XCR3pSn+cbfKCHWG7UOKcbd3H/VITg4EUo5mV
Wh0wHh01nd2apaf7jRc18kZJm9vL17jexrg4IwMlYmLGlaHC4MJj69Q79KJUVn0oNmCJeSQfnKCZ
J2zAluzKt9G18srnlOR9SQZgmriRmixD2Jq3rtE/GPXz5SP+IaI8XyeDKZGRJbE84IiVS7sk6ZgQ
Xn+v6Lt+UveFgw2/on1Z5KoBqqKoEEMzNEVhDFDp4nQaDCTb9NAt/B8k86Lg9bKI9VOdZbDpaimX
TSPQYACjMZ7qoBOx5qTb5vF0G+nFEfsgD3P5w69bt+vro6zWIHJpSG0JWeUqQfv98l/DOTCb2o4m
o++0AFdszNdT+K2qT0L8dlnEeji2ODBjjaYc9AN2rP2s8GGw0cJI86l06caLf+GIVt3eQhpjg6qR
dSWWUWDFx7H7Abe3CR2yU26DG/A5c5vY193eQhpjhfFAyk71afneow59xL4kc0MZ8nKb1zzC+1T0
3xfvAtVPlSYeKNVPt9G7q6zdx3/DGY7B0H/Un81n+zlpCn9C0lTL1IOCva26H8HlGc95WHAsbRUq
F6IYx20MQzAkJpSCNL5DSk+IE7sCo2rAWy7EuzbGdeM4StIQZAzKIEVrfOuNCO7898s6zjsNgxvm
ECay0MHhpPNV2t/Ew5cxvZlkTk8P5yhsTjtSYjmLsOLX8fPDYBzb4qpLOW6FJ4Lxzo2fkHREcxvK
/l+76ipDIdmf7y5f1irZwELN2KS2GIlKIUWoU3d7bTO5YBF51q9Sp7ATu7eLHVa5gO+otGlcnNvc
Fy8HINhct5aGAxbIQMmnTX3ssbdbczLwLs8u7RbnGS1V408PqbOaswlvucVgOqkLTMclva03taUO
uYVVOVP/Xcz/o3owAEEadFY3uFtnNh7F9tqXjxmP+HHV5S+Ow3hkw1SlKIzx2PXTG0m8Lgzvsmqs
P8oWAhhYmGOjiPz/tUyAUwdEWB6SVa3VOc1ORtKS93rnfR8GHUwzrVWtRAyTtUd9fMqR4TPgLpJ9
2RnW5bPxTIvBCCXNWxLQVepSawuFZag3Cm8P3Sp7ILL8GCsxiIz/MiqQzXnSyiFCe5FuLEIjv+/o
dmSRzYDRTNoCS8vJ1xI1LXT2+4EV23zuiT84xfNfwWhJBVauWSqg9IFh0ybYfivei99ADufk/Bk5
6s8/W9hZGKMxyVj2YkyhtwZTW4ImtrKxFUwRzKjNi63lX/Fol/9wPM0UNUNCxortwhrjtB6GHimz
2qFcsolLBgy4aKBSrzcyj/lolXLJVM/SmAiDlCEYaAitMd/Wu96htCHtga6KEJ3eBv0/djWZDu85
v66rZ6GMHpVaNnVKTjPS4kkwR9sPNpkScUIA7kUyelIGaAX0CR7v2gBGgzfscO/6a3ECQXdwK80v
yfSSGFsV7MaXDZErl1GZoQatDOmgn0pqq56y7bGP7VXdFDcfi0JrzmuUd5cMxEx6Wgx9ibJj1j/K
vu7kmMyPVO6h1t3a+ZMx8KLXc6dJIyJ5SshIR0pCR3PItbDJwN8g7S5fIedMn1IIXerDLlBOSIdN
m76MICst7y+L+MOz4deB2ERBMhZmJefAsnhnvtDQerzVwGmp2tn9v5jI4Z2IXu8iujZMbBBQelyf
fi/eTfboJIfi1F6P23Ib9FY526o9bbn9MH/wd+dDUnRbiO1lv0g7hKfowhmd5g7ENScI7D5o6hNH
f014zbdU2z7D5VkgAyeaOKrQfDoYIX/Pi8puy9aKi8kqA0vxFavkbqJeDxnOAhkomY1uSOYaPAR6
/SLIyASanLr+qgvX8GaRdVAqgB/x9ytMDRS2YhV+VZhG7G509ABb5udThTGP7omjk6vORlMoUZam
mIbIGFketZLW050d8a7dNXaaW4kdHLVvlGp1eO6s4PmyQPp7n77WWR5bcOrnrvSLEfw5lD+k2bRb
9WNchpeXpkB7SQx7hQl6fQUNyh9Gx1Y4Gb3u1fKu4yL+qi4sjsMYWYKB70yOUVYoQFKr3I/Nl8vX
xft9xpqmvu0IGXvw5CSFl8TSfkKH72UR6xa7OANrQFOJd6sI4tvaaZ5kO8ezRbhqregY3tHFCPo7
R94qMC3kMfYTp8hV6YinnODHZNdY8ouAg76XMAA2eMG7grGiALsa/6NUxjXnTdsFUUo1Yjd72K2N
+br4DSvkEXnQFTW5W2/G1rkslHdSxi0XYdzKItYNO6Jpd/lRjpx54JTBeYrO+OJqVlu1o9X8bJoO
hdk4RVC/tV1nxaAqu3wanigGKpJQAX29SrtS40e9ug+KB43Yc8jrqORcGksNhQVX+ZyO8JLz4OXx
3pCttHi8fJL1WdmzCrJkcnFjtoVQYWo0Qu/AU/FjdNAE+2XcCk/1D0rBLG0kbGD9WcbiPaA5Js0S
zCWzASabGembeLpPpdv67waBF4djMKNT9KhF1woqIKd4NzqI6kP0SlvRKbxW7rD9/EVywWman5AK
xiPR4q1h5Z2P/vsiAJjHJhT1GP5YC0ZLJY1NAm5r9rqH/OW1ZKpDCxmN3JZ1IeH7DdjzhpSohaYZ
NIhpzqxaqDLByPfCMT12h7/LtYAZSCKIBkH/xph0F80CuGc+mAeGH7o3owxTu/kT7Zv+F70M63d5
lsZY95BXeReNgErtC9kTN8E8d2LnWzr0Fh+wNMwROHVyhSeRMXK/6DtZ6RB7lHkqWUZR77Raxf5e
4arsg6skyTFzmu2K2N+SsbrqSYzp2vYmmL+2WrQtk/aYDT2K+fk2DLsNiCm8oDA2StQ5fTVaohHv
5vJl1Mltqtd25aN9QQjf0jLbxTqKO3VmhUTpbEVIv6T+lHAAbP3laUqyhmU5hO4D+F1tsFS1UXWC
TWi9p78g1Pf8vbINHs3Sln6ITuyCdv1u2JqcO10vbC3EMl8xgLY22oyZLXEvut1j6OkYBkKDl4fF
W2i834Io4CjZhTMcQCyl3PReuuE+8VcfU4u/gfmubSFNTVwDdXSQoZrQW/KgWT8pd8oTt1GUhlef
wq+zNLbncAKh8qB9UErUd1od7Hpp9EifbkohsMls2qoaFHZFUrsd80f7MrivavBCNhP6VYWYT5jV
p1O2vZX2x4y3bWw1hF0IYGK+SGrVQcsBPvGOEkaDNmkjbFrsxb18jlU/uBDDwLhmRjrxxxGWOFZO
K4W3iR5Yasbr2VybuJbALWBIoiIS/B/GKJS28E3S+fSZ3TyJbuoVtok2RFpeFr+BccTz76TXy0db
ge/fRDIGUYOITCko+bzcSD/8stqleHcUsuz1jbTNhZhj9ysa8Zs4Rvf7qch8s8UJuyax5uau+gsm
1aWAT0Pria6PWoIqeUhSD8tAXdOYXFLxFizSa2Gs6jcxjGZ3WahhxCWEGOm7JjzrxnNbbzLhiw43
z500WVG/34QxWp5XZaP2Ab6RULwq47dAfFb87WU1WAkofxPBaLiP5pnCpyJm/SuR92LwrZOPkcz5
+mvvm9/EUPVYBAtkFMGMMuPryLd0yNq4Sd+UK/MLHUSetvMraFkuH2stzwOBmkw0Gc9qlSUencZU
bcV+Io4uWf0RbtDxH6Q7ETyg4Ta57nnLydet6SyOedkUU4SNS9pI4LLRtN5emShAddcCWFtFXuC1
bklnUQxWlJ0+ZaSSkS2QpCtTbY9zxCuj8kQw2ODrY6EoIlKZerBp/DuR14OxrtfnIzBg0KSpkoup
SBxUlqB4+tYo/EMlZ5vLSsA5Bss5N6ZjoUdyQjCoBdpXP9tpUfh0WQRPz0wGD1JlVJtMhWL3Hl0q
m3rRSUSfDMVskLbcXZbGuTeTwYMx1sVQAgG3U8fHJrhPpudG+/+/ZZd2w3KIzflQ63WA87RD+0MY
sDU9R4FFKR9MgzuHQf/cz1j6Sw1MBhS0bs4CXaGyMKRNO3HGrYY5dx3kwIJjcJIPvLuj/75EoCqZ
pkmHsEYzLL8WLeywa7mP2nU4PR+JwQHS6VEwytiGFkdWviO2eqT1MfE9fZsxfu6DXrEJrUy0zIfL
mrEu19QMkE+BCIctP/fRmKREiwhYr09jH1qRctSSayI+XhazfolnMcwXU5N2iJBug0X5IIosQf8x
4V1UtO5lMeuGexbDfCtVQrpNSHGLqnZHsmvNuL38+6tOXMHYEq5LIwqbelCjScEEPX6/IPspeZvA
chOYTl5HNpiELJVHjb56nIU4xmyDPNZzqUDsMxvX2A4aZhwfvvpVFr/P+PBMSQMVIaTiGMmuUipr
EL1ZeL98ZRSSP9nqQgbz5eN2LgKFRqip/r0efbc37+V6tKJ2K+SvY4WBJl4T7qpLXUhklCBKczVu
VPTbi9NDgH4KxW5U1NZu1L9q7QdF+VkfGKuthrbrjZ7QTLWlfjPwIFUzq3k1b9O7FK3pvLtc6yT9
TR7jwoVeT2O/RLRANxbRWcVkH3yZXpXZUu8o3Xtg5/tp69d2z6M15KkK49kLSZlCcTIwTqO9d4Jm
9cJTlbxcVpV1n7i4Tsa9h6Gh+6WGL1c7/gb1euwc0476Bl9yq77zFlytIt9ZGBv3E6KhlzNWkXyd
3bS7UaR9QW7mikfxzhPD+vk0R+g/qcQR1DdwKG4C1J460lpYPPXfrFlh0KIKhjkgaC5zTP3OUCVL
wnJXU0jdyx+Jg0ksqwf23hWlmsOeheRaTfb58HD59zmK9pHjWrhbqS0GMfZr3FdN3LocDnVi2pnC
C/HWHxaLz8+ghFhqIQJ9xPnzPXYu/6Alat8Zdaud6IpE718wUa8/1hciGbQIQ/1/T9kZyTk6b4EV
oW/wG71dYdlviZ6vGHvOgrfLF7rW4bsEDYUBjbYw5K4uAVID6si0ThjdCle9RazejbfaNriWOCVQ
noowWNH6/0falS3HrSPLL2IEuJOv3LtbUmu1bL8wvB3u+86vvwmdGXcLpom5dkyceXGEqkEUEoVa
Mtden2J6rUAsd5ryG1lYOEEZB+PZzmgJgk7GJAIpZvMsV7FtdMe4tov6W1pxEoAcf2T7o9usyPuu
gJ+UmpvLZwlVLl48yzPBQITehZU69obiDAaBlqvom5N5WAlPcZezLSyRx7pMnQJ+PoSYywdz/qqb
scPxNPpDd+56hY0nGkmrkxq7Moqx3eutn+sg8wqlREJq+D5pbGNdXdI0AdSaX2qj5Pgd7/5g+Txa
DW2vC9W1Hr3VozScemorz4sXg0PZ/DRO1v56efvGQshKIogmwM+hINNMt2Z6XBvv70wwkFEocVyn
Kx68Ulm4cYqYuauclBB33wwPDRUGI+q1SIWG7hwVGNXszjcfl3vMUVi9nT3ldsLBpG1XpIl8iYCY
nGWSn9asXMUR0URnpFAyLm6qTH7cX9L25vw0wb7hO5DGJyTC9V43taUIwTQ2VsEbXtoObi9GmJMr
mbFhCgI+mza8NJoXlTeZ+lqYqL9PjbVULVItnBiJtyzp/Wu0zKW1lOVRcRJ5cYicOmvY+MYwcxyC
s0Hsa14b0qYnIsgo0Zjmqxn0x6FYub9B24HR5dvRn3B10Rckh9B4gYt+MgZX1/KjKSV3XZieio5X
GOOthn7UK1PKSMp8FkHuX3XVfSnomGXpOekPngnmoApTTAQIVCtOrNbuYsx+F4l/dBNdPhhzRo1+
1PIWFA1QqipgQkC0Up2GKeFQjf0GCy52mOtbXataa2vcE2/SSy8Nal1toPuiuziStQQ8ptptPwAr
KBF1RSRsXW8ou3LKDChJSemTWX0y62MkTeBq4OUmeXaYZSUrTe2iZAMVyNxSwQkqt18l41maOKHJ
FqsM4q3LgphXzFIZRkoUTPLGB+ibQH+0cpHRcUXQjcnWN91X7dlF9SQI73ilu21w+GmZrdzlaZ/E
cVYipl2jb+pi/BPX6peiBmX5/tHdjr4udljYy4WhajGeg9aY5IZU42E15Bd91fwVHimVDee2+M2z
92KPAb3RSAwpE3AL6r1d41NCAEd9RBs3NFdB0WMepSC9Tc7iYQp4/R4cp9GYiGYY0qUpRnqLiB9E
zSetaXWaP+nPf/dBGSw0ZKklHVqrwKd9CxLByjjU4SlqnCXmxSzbOHX5lAwUrnMhGFWto+1f/sfQ
Dr3s76+E98Hov19B7SQYQ5YtKDJM4rMm4XpqQTFpenFfcXyQ5+sMGkp5G0f9CPquqr1L4hqEKKdO
jbz91fC+FoMZYbMIpZbC0QfBTccP2R/VMy5QwbI1jGtZxl0qoV0/fxKT57S+n40P+0v4zfPv546z
fA1ziA4zTMJjpvJ2BnlC5q4nwY58CXMXoovK933HuQp/c4FcLDLwEOuzAnVAXLeKDsYL9EoTC4IK
IPBdXZm22ji8xp7tMOxikMGHRetJK8+4GdE9YmWQC29ex66z4miy9WG0Vv0l42WCOZ7BTl0YGebv
qxXuV1TarUbUl7ZdnP2d45mg/351lNQoS9Qe6hSOZDhDGMTV4/7f334uQUMeCgugClHYRqyKCG1d
QbIIvRDtM+2F+KZZ0XcJ46I5f85t8214ZYwBhkoBhfU64VacsszJ+saPx9abp87rl8YtFNXXDRMt
S6bXR9FxSA2Zgxdb/UMiqGV+rpYBjEStGllfUANTMOQX2/VZv4uO7YkOcymUmr6xiCU4PIrfzU28
ssogSNaL6dCqKHzIsZv3dyVvEzdh8OrvM8HGaOZqItJggww3S3RUzHOefuP4Cd2aX571FxtsppSM
Ehllmiqb7MkVoFCEhsT4DBFHtN6GVu/HQeFMwcBTB9mMMq7MMjDSmWqE8TuE1EUxH5a8O9RZ3lr5
Yt60C0BlWb7sr5OzVWz+NM4n6NnXyB608c0qQTeS11vA+45MMFGpVRTXK1LBS/wQTYaV689hVlsy
qDr3V7Idgl59OgY6xmgAo4AMX5/P6rkHBKNAEFkRyqXol6YYLDiD1Xq1n9sLB1U4DikzAYZptLEa
NnjWlcNiy2171ohmx1nHyfXwviUDJ2XXFo0YIY6JtI9NdSONlqo9Z+M/+x9yezHgXpBAOkKlsd5D
sKRrEMJbkeExsy+h8Y9hfO6bz/smfoPCFxvMXk3SkklxA7ej7bBUMArPIFc6519EF7RXvAG+bSe/
WGO2pyUJ6EgmhNICMuv5rbpy4j/ucpiNCclaCiKaa6g8oUdFVQRbuh+81a08Pnf/dkpduSyHAfVB
Ctsmqys8u280fzzk5/J1uQ+D0aWMwfExtKcH3nTKby6Si00G0nWSxVlWDSiZexrIXORgDcbTeoKu
nk0rcPML+Zpzhaq2gypULemYD/RcWI0mLW01cRxTBYTWlANLtPKz4fQWnUHTgsTjCmNtou+VPSam
ytYcAqAr9rFS+q/ZYtqSmQXmQB7VUg5iTfEhAQSukKq3xKn/PuvZTbFI6DqM2hdR06yFNHdRpj4a
S/UxFcpbjA559VA30EVqD1msWU0eFlYexbdSk9ylvVFbS6lxcHDT2VVd1AlBsR4Cqu+Pb6ZF+Vyg
a8XJwjs5fcpqXqS7iQ9XBhhnF0cpKyITBswg0h2qeeOUTnTMX9XbDOO4Hm1TSzyNA7HbZ+zKLOP1
IpTClHpGSwpK2ofVlL6LuuB1rWorSmF3awq2fa0/rnr+0dDIV2lsRztNedPd1M1/iQouP0JmjkEs
qGW0qkgTyd1RrY+K7EaaV9avce2vEL/aR8nND42bAv8DCTikLN/vZNHWqaDmiPCr+nsWJ3YnHMWE
FyLyjDC7CZ1RoyAjdnORHiTRsOX5eeaJImxN+4pgV/25EmbvhKUbTUhB0Rk6yjVR+UNpr8fZrcAA
tbScA0B/8a97dAEN5v4SBaHOowErmkjnCuZqmZV6Xklng8fZ3d+h7YVdAQZzjxlCIXRZiioWTRvS
KDE6hh5assCdzBMe2dyoK1OMNxihUChRhJQhdFR8rSmdNhfdXOHRu/LMMP6QpOMiGwTvo0S4AZln
mR0z5cD5aptP16ulMO6wptkyNlRD5V8G2dhTX+dAuRdPVL0iOyjeeGsUlnFXeKXN1d/bzg1cWWfO
sCnG5RSWcEb5aXwTCBtPZWAcEhv4DOKT4Stv3vc30HXxSOa9Qupp7HMDj9ocI6uQ+IEgreFg4OSO
apAMfxYIXxbIJj9GuS1jgQK0ev5X17TtreaBuJk7BrUr34027f4vMXF0XwX7W7t9+fxcKSv2s8Sq
pOQLMgSi8tgYHxKV8/e3z7YMFSsCgRX1F4E3GTV9olP+evFIyi9x+X2M7Cnk5dm2xu1E9AX+1w77
+jPLTJ76Bj7SOtEjJd+sUBxs/NJB5c6u3RVPwPUzcjqRhXFTZ/8bbgchF9vMEzBeVyGBYgjyb0oE
Os7yBoWbQ6nMn0Lpa5HqPEVFnjkm5snNsIyEDN4iQ7A4IsHQEE9B207zPa8nztK435XB5hYc3Ooi
0v3zRWjWQOvULR7Wr4aDRi5vPK7wTCoMGN/yued562SgGgGbXjb0EKrt8yjldqYflPYBJIuW2n36
ux1koFoWQQGkJbi40/WuMR/r5SnpBwhG3Ul57u2b4hwImYHrTC66pajQ/6RWpR91n5v5Tu6eGpCn
79v5zU138UoGsxVF0KQueXux0S68zl6D8qT7dN6aS0ZLXe7XG/y/IazB6uYV4HxB8QO3aqTr7lSQ
ezLjRp1Lz4SGeJJInjERNNOqfmfWJ1WUXFkweQ2VvwHty49grgkpXxYpb2LUX7TwfpWXG1Uik1+H
kxNr4geZ1NAZGRVLrTp/SgZflqvbPBN8zmfnfQrm6lCgndimFd569AWEIXCreBBszakOhlecee+f
LRZgwN5/12yywsBGK4WmqiCPofZDEErDq9RMeLRoThsOqOtP4se1gKTQjDsslCLOw2LblS/GGdyL
2miuTZAHYDAcwbUB5NVWLxE7RKZ/MOb+bp0M5gnrIOVDvCrOXAeyVnuLCqKiarb2N287lLosiAG7
SNayjky94nRg8NFuUSByqybi3IjbsHYxwsAaWRNtFgQ6YmViSrFEvZUUxxKjrWCTPWYrr4WQtybm
VJjJSCY8uFC8Ub0YnKbRrcibEuGtiHH5qBmXsk7gB0P/BfScQ704ZvXBnM6VxHsqcEyx3B5dp0cq
agSIlCLFSksPVULMI0l40N9X4/e/8oY3gL2qbOgdCBxTEbNj6Rj6wyq4c9z6q7Ae9s38Bqh/OsQb
rl3ZmeVmIZIAOxQxurvkmPjIUKAdLD42HFoluhO/x2nzLX1zZcpYshBjsThGUf0tisFkFnu56S6t
YpXi89AcScZLbnDc7y22v7Y4m9MQNj0y/01n5QWyoJ0zZLzpyN/knS7fkLnAp7nvFRk9R5gwnVzJ
TdycWLpNp+EKJ3H0Ay9/vEXHeA1Ib+m3q3WpkxLlxQDeQP1p9SCFDuni0cG8t9O/6rbxXXmmZYfI
Fn90r+2twis60EO7t4/0mFxZHzIiLnOH/GgS3a5JYYFp25katB1AQ7sF3byx/NET/fJ9GRQZRZKJ
pKLdNmBs0f28BeF1aVfiy1+eBQZKYnDEmOtK0zVnqjBPyadlSK9QbQVu0ELRfOcjsiwgq4E3uagg
tB090UO/qScinEYjfx4QdGgQf/2TYsDlrmbHcqJQz8eig49KWXMu5NJRSqc0zS9aZf7dPcbyfzS9
UkUGZH8djHZr+rn4lhMOkPBAS2KuynGI8PkMmBCG5mSoNQg6J+VFF7pjhWtZqENHhC+OJSpvZuXM
nE/JQRWJuUOFuQjB8QQ3AeWuGjoh+ZEZz/uuyLlp2LJzv4ISeaQlyzqrrFa0IJdoDbVqNetNLPLU
KnjGmEcByLHyMkuwnghjBH2qQttttqTy0wTi7vjb/sI4d4DEYAfIuiG/EcHWaBYPRK7BvqHYfbzc
iEJoQZ9qscZC/tSZPLEtTrQoMRBSaWJVkBZ2JfWjot0rUmcN2bnJ/qgx8OqYMRCiE1AkqiHsLMeW
tnUEiR8G9YmKacruEig8+vO3c7uDI2zqAfobpQgQpmow4UufWPlt7dBWutQp/MTuXeEOI7M30BV7
xlAh1JZ42SqO87DS8ujiC7VKpimcpbUmPI+zVncMqk+9Bm32dd97eAefrT/naRXn+gxrcFIXEvB2
dOyP/5vGCT3Fex+WwRhNacK5pbmppL7Tw5tMCfbXwvFIdognMeo6bHVsnJmXp2atncks7rO1coqh
+ztEZuvNtTYoKHZjKUv6JBiBFpWYLbT3l8P7XAyIYJqlHzQKiprWua3WHhqx9fdNcN7YJjulszbC
tMgxUBEWDs1D5PaBdvNWBD6FNlyPY24T56/KEAxmzEsu5APFKvIgxaDFLY6xpzjpl9FN7PlNcIaf
zdv8jFc2GfxI+3yNa8HE+6w0rLJpbX6LBWdZbL5XSoep6VI61dUZNoQM3LFQ7PLPhuAuK2Fzu4kO
ERm0T+FWMf9dSQfx2P0d4q1Eeh+IytBZGqG2iqdfPLvTjIpy2x8jkvAC3rcb/RcsuFoLgwVJH08k
Hxt0pRxFL7aXlyizIHKEabjckwRL+NCj8bu1l9N8K7yNqen3U6B+annJ1+0TcPVDqPtchd6VAo2Z
FlpPaIQQPbC7gTJWvmtdKNz5uc8jOtvO71xZo9//yhqmkCZsIDp7Fb89DH7hiz7G+9HNlHKuTY7X
6wx41GFvVGulAzzaL6v0LBFueo7nKmzcodedkDQ4yyP6R9Sg8stTf1rOg9NAXKn0i9flgcdTxzPJ
wAd4WUO5r9EYs/SPEsgRBU/nkT5uXr5XG8SgRT1K0xhrNEyMfBXXRpI/yV1kNenLYPLIxTi2WAJh
oirZTGYUFOssdWRk/g0orqixaolidNRHXq2U8/VYLuGijCVBm7FhU+XW/T+1Bkn0f/bhg3esDQY/
kjZJySDh82mfiY1o4iEEY2vkmkD3zNdt2ScfZ5SdIztz0Ppo2OpZRRMfrzOXt1IGXCIjbMO0gZ8k
shaoY+OQlHwwKl4uhHPGDAY6UNVe1yrEYuX20CaYS+Y8yrYj0YszsqxAaxEmmkSZEiQ/9KH8c4xO
JYJQeOYj5VqXvN6PHOXxH7SaONGZVwbjfUUGQnJUvOZOpssT/6naz2FcWovMkWvgfUIGRGrMjYDM
ix6BEoKsg3GTmYaz75O8ZTCgMWcacucJTBiTuwxBOjq1cNg38ZtLRCGKiIEiE5pJ72E9l8YYBKEh
Es2qld1BasuqfmjPyAMMTorsg8zjRdj+bBd7jOcJXWJqgoiiE9TE7cgoH7os48x98UzQz3p1U02F
kWcyRYs4/YTYM5y/7X+z7W25LIHxrrpIVMOIEEFL5WIZ6Yeyult56VHeGhjvMrMujAwdg5LmdB+a
Z9K87q+B9/cZ14rFyMx0Ooo7l+cc6u3y/LBvYDsPql2+EnMdJUmPG5ZyQs3IaXWWejLuKfmj5MmY
2h8C6XHfHmdT2LFzqVOVsuoiFUpYhTVrhVVON6UmuPtWOJ+NJSs3I7meNB0hlyJGjipP9xKk/vZN
8BbC3EOIstZQJzggmZSctXw4tIZ0m4Q8bOGthDn3dbX2mI5EpSTV3Lp+kkPOfUoPwa9R8s/tZ0fL
Qb/Y6SoqfU6Rvg5tYs0Y7i0wP5Vw8m/b3aUXP1Po97w67ePcSe0w43t1Lrg+z3QaO8d/jQ8/IBHa
Ldo7Eoxgbn3e3yd6QvYWyKCApGW1Gis0iDRv6+JhGAW3wUGaupt0fB64vH60grlnjgGEalDTRq7Q
Xto6C8oKUC1JLdWd0fTQ+joPpHmbx6BDleqz3NOU6lJ+D+OgLVsbokcVl3mId/soDEiQcai1soMX
0ua+2qPyhyU0p0fMey6BxivZcY4WK8ClZAVBKwcgSaCvi0E/lYp004SRs+8ZPDNMMXrJSq0sIgzr
K8UPObMT6UdGOCa2WHbRFfnzeKkMSoz1GmpqitLtZINL8gF8yQ/GsTgmLynmTFo3DhavP6KrGBPI
VLv7T6mVrn4BAyCNojYkbSBsM9nhbe8tdn+oHsZAOaT/RP7grBiVi1+W0x9I27xbOMW1q+Me9nGW
kxlTybEaiNnHrPB6k1d83+6Sv1obgynJODUDmXA7rufOze9p16lU2qEnQUAZImOQ/E3w/3/nNQye
GHqWx6YMwBzMp1E5KOLNMnKwknOs2cnxwkTdZ1AmxWmUZ1P8svaFNZKPoNmx9pdCT+0OVqkMfEgl
CDiiEe1SyxEyVn5ymx2olCl3sIC62J4dBj2SukzbkM5N/itzXTp5ZgvIx1G19ejj8sqbTePBFTsv
vqYRQRWZNmMmKJAnQYJ5OHJQMdCFKU3uK4azXewEA2RG9W5KYK3BtE4mfxoVXGdoneDNq3HwSmOw
RAWzZtFKdLv6x1l7EKq7mndL80wwYKGLZBbG9Y1P83GUPyeCb8Yc5+bcxxoDDEbaRyUhWEVP/lnm
0UI7ki2KvWUYR0xQ2mLKoS2gf2/H+dgOe1DQGuKiYUlEPpXaKeHJLPI+GYMHYEyYwjzGeozlrM+d
VY1PoWja+yeVtwgmqgj1KYsw9IHbkPjKclQWTh6AtwgGCYZFG/uYDp13PUitKmtej4oU7K+BZ4NB
Aa0d+nTtYaPAPAnUViwxeqoU3tQZ50uxifJOWpLRELDdk41n+D10Y24RYE5eCEKFNEg/r6k1czIM
HBhlk+bSME6qRNGGHFUI4Sb+5EF5weddPNvDj5fbTmfOv7SsYwrmMaDazfLY/EO7Vlan9rJb5Xm2
y7v8g3ykWS9ceRzv4wAcOxPeq7OolSoMZ+UdqXwlFO2hc0aJV9PmeIjOQEMVDcaUJPCQdTplRWYt
YmR1esJZDe920OnPuApNZsNsCigl03rkf9tcBVexFrx40T/F8frtUYSrXWPwocIFO9QxFtV7eo6C
FAYH3ekTPp+7HiGG6pn3vKwad4EMWkRZX+sJhVj1HPqKOwejpd/qPiivnMjhZcx53s9Ah6H1XTrQ
TVOyQy4FVfyxnb73JWR5MTj3Y11TZx9GeAecgRFJw8h2buKA691HYrhz923/79OPs3NfsClzfY0S
ITexHiFL7Vz+0hk+6U+FmlqFzsm9cPydTZcPeDjkaUNN6YdwROUdKfnD/mp4ITKbLje6OtcgN4yK
HsTnDjRClh+lT2g0sCVQv2ue9qof+pQTWG6X/DVdwWixphiEME+rORx7KFsiSF5k3TWa3C+V2AVL
0l2PemIxmpXbSI0ntv1q5QnE1gaBc8i3veTyAxisXJtQqVKCt13axkHYJK+anj5xPu32U/9iQ36P
IyPmzXJVeKu09Qf1FDsjplYXT/HSY8yptf3mHXmxxUBjOBlxgkcc0kCHBLPH4SFzI5fG0KHzLTqW
p9FuP9BelfkTpVnXHiceNdJv8jeXX8CgpqlL4yLKLbK1EHxPP+VOYwu2cdO21jeoBt9oGLqvXnkN
cL+pZl6sMuhJ0rQfdRGOpJ9rSNzG58FLH+n4CK/X6Dd50IslBjTbbG3ajAYOdMxP9zo7vIdUFJXK
Vo+jP4Vc4PwNTF8sMshZlzEhhI6sj5gn7yV7xNgx6leTQ5y3nLv1hxfDxSKDnYK0qJHZoJkXhAlv
raemDpNvbRF+/MATVNmGt5/W2M5rY5KMIi+RCkvGl6R9EYrE6qYfnENIP9KvcH0xwiCNUM/ZMsQY
GW5c+VsUyIHhrMhOVbemmxyANx9oSIRJQ/l55KEcb30MxkjqtCyVijTVpNe2ZsyBXENKm1vD5Z08
tgV7jtEwUcbo/aD9UyIm5MflpsSo6xdan5PtwkkhEaDaaKng5U45KMq2Yg/ynGJweEQiLkmdUsiC
fso5FxTvI9J/vwrGRmP5T4Is11zweKilLw8cE7yDxnZeZ0MW1qmINBHleUHbDFqEzbsV+kjlcTgJ
3r5H0jO055AMjiTSlIpdipxsDqQWgxZaoriFjrz82m9eAxfHZ9CjjZMETMEIHmjfs4R6oBhEruEY
N6LmzEiszP50qlzjtkb++W8/KP0GV5vWimEURbQPmubyY1sNaDxBzmAF8OIHXomN4yFs03U8VGO7
hDA2yZCaU7IfShrakmD8yWjSJWT5pdeagIF+jrBv+nK/ZH6PMZtcfU6yP3vk/Nw3ttO66GpZVyhb
sVr2rTUL2V1SmHcpBir2/ZD32ZjoRK1I3RsmAr86PLbksYhBcPH4dyaYoCRp1hbtRvhkTV879Wgv
KHCkzY+/M8IABGkEuWxpf38mfhKRmjDCc8fTDt9+4F72hIkyKn3UQKMLG8ZQWPVyavTMzsXbfvj0
d2thsAH5D33N6MsznlFU10SrQ/9tmHCs8PCO7ZsmUig16KVA0dgL/cmvfO1evFvO8lF2hUP9R0Jm
VweHAYNi1IHhtOMyRyN4gb53g3zd/2yca4htl46g3J2aEizEEeSXhMEb8trdN8H7ZmxL9NzVhdlM
QBntdnCTADRujnTIDrJNpXf+qP/68snYjmi50PIipcYavbZSGVRtYmM11XkIB3Rmcd4pm19PJxjd
MmWQY/3CxQihMWPuMPydkaAqHvM/Ymq7/H0245ZJSj3WXak6WX7Qypd8dZcx4YAZ9aFfLtUrG0yU
V+i91ouU3fNfge4MKTbk8rkpts23/5UZibnXKl2RExGvLAGKRAt4+yLzS0Zeiflcypy0NG9FDDwX
5TBoUkbf5UVszRgHA+V1NxxW5UFLH5T1TvmjPqirtTFgPaYtBn41DI1P9VdFbS257HhniONpbGJt
zPtUT0fsEiVbVzBSNwd9ID4MDtpP7eQp/DNOtqs1MbjdTRPJhqbBXYrhvcKAgmis39ZRH3Pcj7cw
BrdB3VOl4EwDg575WTafxJTX6kovsT3/ZoI5qrU76S0WskaPneQhh21h5IuzCp4RBqiHDkSjSxHh
vSIKGKnvIcmV36dQvd+HUo4ZNoHWt3EvVOGCwBSZJRR2YhJE0/d9G9tvosvOs6mzaTV1eaGUg0Ig
+fUBQtl26oyn0BtdES/of1OdvEiU4wZsLq1Up3TJ0CzlQKbDRg34FvzGnEIMB4EMBhZWNemnhiKQ
2elO249OCZZBUR/sudduM+hR7n9H3l7RFV8H8pqZjX0PHuA6eYyUuwo0DLwk53YC/Gqr6G+4stEZ
pFVkysVTf1wWO7ujY04Ghnsd/YWy8ZRHfhM8b1kMLhi9VCVZhgJ61VnztFhl5i/ky/6n4zkDgwl1
gt6/dAiRvC3AePk/DX1sByVXn46BBbMgRbSKaCxFye8IcMBQGtVH1jxKNszLDvEWxMBDt0rNCH1D
dB20g2WmhyWdOAC0nc27rMck710BVw6aNWbMrS9HqoM1B6uvHikv7xD81eawIpTj2kEtHAPejj4+
xdptxWOq23wwXC2ECRQSPRoFpRPQNNkVpVVE5b1oNkEvhHaWDf7frYWBhMrUQzHWKStLfoQQR6py
IpFtFvqrxTAgEAtp1xgyAkRK1kPzS/E5vImO34zYWm2qxk2s8kV/zrnuQH/5zq1nMsggyZmmNQS3
3vJAh8MgBAMh+fkhp23nEK7nRd3bKd6rhTKwgOTnCEotHKfGNXzRacD3JN8hGerS5LWcWuJhf+d4
XsJARCJmc4fpSkwL9k+pcKrTYwslafDb7JvZQDvZ1GiMoMu6IbIXbjcIRZllBIX1iTjoqj6r/Tep
E/7/ePfOChOCa+jIExo6s6qu9x3y/srD/iq2akbvDDBnKhPUZIpTSKSLZ/oCEwNUf2Woc+RHPtZt
Zc/eGWMO1RB1LdhOB/qgkJHBSp0JMyQZ5h7kW/R0WZT/mVj9j9AteF64AbPvLDOnbV2EyjBrQXSy
1RXxUEIvDAdmN9zunQXmWEXylENLuIEy5WzahrKgUg+i5OaH1C4cB986Ue9MMSdKmEpEe7VB92z2
VK/0UFb8tD52jnnsfdNBn+2+k/BcnTlR61RpDdpUwJqhPMbtcYwlq4o//Z0N5tIlXa31ZpShg1ft
LK0fnqL1Q63xJm94K2Fu26Uy1STVO7AtrJ+X8Hst3E3jh/2FbNV+r3eHvW4LUWhIPMMRKAdj9SH0
qXSY4WBE6lBVUMmjeWnu4MgWz8k7qwxQ9KoOZWTQjby1V+Acn8ZXarew66D51ruyLVnGR8qxYoJt
ytZe9hfN+a6sIrSeGqlkJBF2rw1G01vM88xTvOd5PcuePTZRMQ8NvBD1hMWiXNBw+/t0+Q/jfvjI
K4NyMIPVhR6nQutVFRu59ses/pxMPE/hQAZ7E4NxneT6CAOts3rxoTz8S3EdYlB1QKZFPFI2SV6Q
trlVOtFUoouiprITATquKhUi1Bg9ENxRSeysCdb06x+4g64QQ9MMVfmFvkgbtK5RB1F0ljlQ04e8
tXveBMXm5lyZYACdGM3UpjIAPSG3hfDd5OXXKKYxUZJs6roKZWbVlCX2qYuGF6mVqxyvTlE+CFp5
Wo3wRtTBpJhqfjjwBoi3l3Mxx1zDQzGrzUJrO3qyPghtcpqJ6e5vytaT8N2SmNtXNBc5mrUYE9FH
kInY6tfYQZtI/HZ+SKA8ho+8LqXtC//qKzK7ZM54d0wyTNIGCvVU3CJf7ZQ96HsWr7iHjqOLdvEg
8uR79Xl/tbz9o8fg6v07VcqikFITHYGsqJSY9mJMtppnx7mF8nnSefvmtsL5dx+XnvUre1qm66PZ
4CxLD4uv+fJNAu79ys5s/UV+0KCOg8DgIbdR6eAY3gjn3xlmLmf0JopJW8JwekAo4KhfC7AY0i6j
GAOK0ykhHINvs0l7J4O5qfNZKXsz7mFQXUqr6eN78Jsesmm8IWF86jBObWl54lRS5snDcJJFzAb0
rTcMywewAR6NSPzc9F0QDUNQV9mNnKFTXGotVdUyK9NyrzS12uo1cHEV5LUaF1doBgt60T4pO88o
VtXS0+VYqKMzlKmTDZ/NMfaVrvR7MLpOZvTDqPPGMUetRH1+9TuxPUVJMthZl/BiPhou7H0KJpwQ
W12bCCR6/9Mf1KPqTCDFxu1B5dhhQwpV6IRszAB2o1fl1nAc3wStvyaueWfcFDfZPVqgJC888Wsm
W8mQa/f65U1fl9KQdTqgHMmD2iv8MqAcvSkC9dLntbzyIIqNIyqjqaepBl50bugXQeIiHZufBgdP
U9B+Uz3jipP62w6cLhDFhhV6ly2YTANQTFCXigJU9ZFCVx/nk4YXCc1rrvab4Kszf2pveTV9Duyz
IUa9dJLW61hvuByj7GbW/v/Dvu92j0HBLo2bqM9wi9UleVwN8WSOJQcPtjGeykigzCWLGjulls4Y
ZU+yBGNUpiUd/80J94EMPpbeCm9o6GlAEClyRBAenXlHYzOauRhnh9ZKowDduYJIgwh3lfxE9K9p
x6vpb27SlQ0mtC4lU1TVSJaRFW6tlnxKeUOtWxk6+U2J499PyM6r1ZC6EJIOGA5WCoivNibshK99
GZDYN7vR6qVjMnAmQrbfKVfLYsIB8M6aiajX2LcbnDU3Pben8GA8K0/5He3e0jGtWVg6xyE3Q94r
o0xAUOniKMgJVqqok2XKH5vIT+QvgtbyvJJuyi/QfGWI8XyzLHUjh8cjtkZVzEZGGrNIlFVZAAf2
/hXM80Hm6i9ygeSJiNJLrj8u87HOXnPhx76JbRi+Wg5zy6/IAolGB5Rajiue/LkXOst9dUPnCE3H
5GzS5nVzZYy54YuRFC16MkG1eNVMlXncCTWeMzDXZ66oapeGWBRF++U2culrVdYtkAd5odXa6ech
mCeLR6XP2S92Tm00ajKUUAt28v4QDkG5unnKOVzbkKHIpqIRyMW8RYtX0aBZtnlvqKoIN/8oJ5/G
hlcb3V7DxQCzRbE6V3pG27NmWT6TuD+PY3fCQ8bZ9zueGXaHBL2aih7wmpBPrRK0BjR17X0T2+96
4+dS2E6zUVE0ZV5hY/YWVw1UL0GLdRiET1RHT6i5/bjbXnexx8A5ycJKbQx43WoclHKwUg0E8odR
5Xy67Vjmal3S+xeBoYb6LCxYV+NGd1ScJXJ1t/B7KEVIaNkTUot3GW71q+MeuSyNgfRGy7WpGkeE
T+g08IDpjulqN8VhuKMKFaKvfIzs2kYQFajW4Kb/Q7y4+ewydEMmqkEMmWW2wZQheFlUlE1I0QTZ
1NpTSg6J2b3KYf0sjRBp2vee7YN2scdgLwbbUsMcaEMHkd1+xiRyEvM2cvsQXGww2FuA96gaa9ig
RJUTRCs6KwX+QvxusTqvAYtZgpwrzyo9wb9eYBer/0fadSxHjivbL2IEDQiSW5LljVpemg1j2tF7
z69/B+o7XRTELszoRS96oQhmAUicTKQ5yd3wQY56EskVpkfcSDesmbbYNsi065Ot3TJ49J1gFTyq
Zz2wRZ28ok3lbr1ZSMEU9jjEaaT3YT2cVFNENvAHg/Z7efyTpgXrrJpgPBOwf3C9t7dyZyc/pQ3r
zRJVBwtOkH/EJDQIJqsg8PH7RyJ9N/BGV/++rojLAYCL5vNPl9Jve68K8BZU7o17/06yEzdHr0by
s3qmrnGSd6zTbdxWokLAP+DnZSe5S+8ruZRbFXAm2skrdHnfS069ZgXQdK0ejF349fpCF/USg80p
G+lODZ0TZ1YjaJdaeHCa+sNTdoX1oHgrqt4rdWNHiN9fl7aoijNp7O8zQ4ppFbXap1hcTfZh9nem
6wIAWU6AzSQw3ZlJiOpeRqMv3GAZXFxkNW29rbZvkH31hR2di2o4E8WBFUmzKGzZY6WsvqAlxC7K
dVoEAnsqEMJ3evtooqMKY1inKuacavShCMdXtZqePnMwBCRLumpiEghnRRvMQgokjAIGr3T/3Zeq
m8pXBCtZxgjrIoOzoFqRdG2iwotq95gpDFpFTB0tXRYNIJhRKEoRLm/cRRqn2KOHoXZjj8B4aA07
NZFuausvM00FCr3ofczWxCn0WISNGhu4PoHarGRtI3m6PRiJm4bCRD/bng8WZCaK0+wk98IuTyGq
WedPLLWLJNRfOnK7jGFK1BkhWhev28MEZ4dmeNg1BhixXaX925N2vi/oNBeJ4W2xF3hjjFZol5br
lq5TH91N0WMh/byu3SJd4Ixvi7Gz8dhA85RqS/tdk58jUc3Zsn84Ox7OykZjRcN+mpgFHNEfo229
3u5sjGtyqzNhrtlKlGT4A9b9VnG+pLsfg1b2cwDQr6mfATihi62xQXhIOGF0eQdNBS6grIJXgF9d
QExVtnLVHYoH3XzotIfUXF8/pGXb8FsE70JUPc1Cue3RpdhlG1C3uKBGFYgQrIJ3HEKVkNBHMZjb
B6doOAbJNugE0YNl+21dlsGj3OBbgYz8KQqBhrdRrB6anh1i10dWAyS5wqEUiz76TCAHdJgCH5VS
YSkYbBPbcvfa9a2dYMoBylONp+tHJFwcB3eBao2Jx7wiNu/DQNyC9nby3KNdF2Nm3eiH/3xdoEgn
eMzTDdJRc0LZ/VCvJlTFh0Gyui7iD7focmD0vceA3tG8KCLgKrtF4wpcsnsV3h0rZxLFh5eDq7Oz
4vDOxzibTJVQnlNZdoZoTJfbbEQYaBqsVczCP3eoKchZw4QL6iWBAV5+T86kczBolGMS+B3wgpUy
QENW9SnCIEnGUdoeg3WFBujeNbFuAzYm2clfwfMh2Gy2mR+N2GWzORyJY8ko2hA/oXcS1a52mJB8
GJ4lp3TDh9FN1yOqjqPPEBJr1u+F6/y4rrSotH4CababhQko+qNVXWtOHYieloIN1vmOfTXXFJ9I
b6+gcVWCoszcI8QHlWKPh/F1cCJMsozd7JEF0ckh21CBMl+/L4Dq97pMg1ybSgsY2iv6KiXdreX3
t4IjvA6iuszhTVvnSqOiOhgPlP42/1k/MbZbVnSYpZthtFlqdNyWosgAU4w/K44uc8iTG0ZjVjJg
tSBggYuf6ypwp3IVIrETfImC+yEQZQOv46rOz4c2y6hpYQkRWOo2ZfQ1zNy+PQ3GeSST4FaIdpRD
oKrraZ5oSLlQSdtKk3pj9qVLOiK4/yIxHPg0eViGrY+7hx6mbDxiFh+d7q4rh0gEhzBspJZmVkw3
qluKATQe2WWmkLGOPUau6QIHIn1gNUWF4YJAKRMV0OWmeFbvR/AFBftK5HYvrIgg4gtDQwyqmDyN
XNv3FpkYLbGMKcJtUNuFbG1Hq/3vZ/NODLdxXeBlQ1nACKXNnVWBdinZddaP/3w472Rw28ZYyajC
qM+m2nutQ8Tn0S2nW5l7XcxS+msuhw/IG4Wh0EnD28E7qQ4BHbb6hZnT+EZYj8LgjFOEd5K4Vyue
xqi56phXuk7PGZs5c/yVzQ5WiTCbLdAEnjmuU7TGQG4UU8aN3vWoZefhtMMATkE3yRI3+7tFcfhq
9WaR5Q2QTrPTp/in5+g2GC+RxU6d8Yu1muzArbYNqso1J7KRxoFfWW281fVDXAC/dz+Cg9vJG4yq
G/EjWmO4yXT/mLXNRhpz2yqG9RAIGXZEJ8k2fxa2qfOedqEFCFTAzHBkwfXYke/btcUIl4STg0VH
yQGuGUpthMIW3DZ/DV7Nga4T8+n6Bi44Ou82kAPbNNeVKAxgiSXvtu9u9fwbnjR2kz1eF7P07Hwn
hwMOmnX6VDeQQ09kb61RDSWt4t5p19NKtcfn6hEFxK/XZYp2j8MRqsp+lkp4TXvZd11CRdCrpq6v
i3ibT33lZvP9sL4mDdPEjG+wY9nsfKOvtS19tcAkM7z5U81z9Mw6i9no8/qgfW/gZzVO85jg5n9q
OM18l3l2OrOOfKlXEFW0km7d99WPMs5eri956W31Tga7IrMrUMhUgdvz5jwqa/lUOt2WHmuXcR5b
u3AtygoI5XE4E0sTBvFV0Jxh3T6xOXxeuGnR+qetVLzlqsYVJogFivOBmi4yUICbYIWMHUg/6uvq
nvE9NStjz1qREQUEi7B9fVuXhjO821b2o2bbGlAtQJAENsJ8NG6m76wFrPyROgZ8cfW1XRfPuYM8
NZtiYw8/osf8+br85TXjKSATvDtUfp6dmcpG1sYQ31g7WT5k6j7TBCIWnH6s8CKCQzNNSVRTmhAA
iKdH3wvsRNcE3smyNbhI4MAsK1SlCWosIrWcqnsylKfe30rpT0o/4Qq/WwsHZ9qkTySvEBAsIn1n
mcnz1DebsEsfrp+KaMs4CDO1IgfPBnQ/ARHCmFSnz+UZ50vho3OmGRiSZcCkVd/alfw3pgg5neco
Z+kvlgmvn9NnjBPaXF/XUoz9nVDOI4oCUkhjAh9fPTVutUMUEtXn2gbU2K4YFYXSOMgKqijp1Byw
yGKeyFihc2X8ooEhONp7joghVHCTNA6vKq1TPakEt5gHGqzBKcz7WEiRsGy1fys6P5quai2pkViB
xJCfenpo5MSZvLP/CRoBnJLJSiFURFT5IsVJMjwjNOF/mBh5Wh/DUVDxs6zel++zv88wL5xaL4oD
LAPdpw29VcJvAjVbPouLAA5UW12iZU8ACOQ0rVUncDAhzpUc/8hoCiI7vxHzp/5B2S4yOZiTK8uI
imlg9ko2HWM9bVNHyTEVoOxsNsmqDwROiGiRHOqVSSSD9pFp93gzkN1IvtWivm6RCA7u5ClOh4Zl
K6OwdjAb4Jh6nasHiaAqVqQPHNzFQywHfYDjCozNWG3DSEDe+wcv9J+zoXyADdVs6ONFLhRAUB0n
N11NqLfVTozLivUdiklGrm8cCgvea7hRWuhNV/Fe9sLd0By6/Gz4goeYcFEcusnUR6U2q4Qlm+gL
c5AsR0MoDy8vGEI3c8qD/1Vwr5bx57KPHMaBiC/1G1b9b92zuVz9SUL75rkqnAR5JDbG1PNt9AMa
O/kT/cszSKJ8fG3KaCjXMSADtUbGLg5QPc0azuiXGIWdj/rZOCFIjGF7n31OXNbMYQmIGmgfsbCU
ZWyn8NUbz1EoijsvOjCKYpoq6qepxbPL+14Tex17XnbWnqoPTfE8TCedHoQV2iJBnM60g16HeoTS
fmk4e9SuGx3N7H9F1jGfRPFJdmk/PJFma+J0pR+zMFJKeNMR6tw1kMTEuzfHYntdJxdv2kwMZ0vA
SqZNKQvpTfrKqg5UXwlf/4vwNBPBaUA2KQ2pKbJKGvkuD5WdEgE+iQRwpoOSNIkDguOPh0dz/FJ9
og8VD7OLenGWIk6z0ZAmXNvE/JpZ6yT/PsYP149hERlmIjhL0TeGJ4U6jqHMc6dMVnqlOhI9ROHT
dTnLz8KZIM5WRPJkVeADgpn9JjvMtCNF9GPYGxtGkhmuP1FtPd86/qGfj0qQhwO0mNRf4/42TFE2
lj9eX5NAhfnXuz7QKlZ6LEnp0TuEtv5tLRp/LRLB3Xstj7RwUpBhGvyDFxynzB1CgRFfKkl7t1Xc
hQdLRu559f+6aay3IsJwU74Ezyxtp6zgSjrKLtmQu+u7J9II/tlu9r5f9gqy5vFoR7sCw729XeA5
3pblfdEKch8/CySKdpP9fea/0kzqmpSFQoLc9p+7NbNF7SnewBaVL97avFEQo9BEY49FUjmUINJU
dyOFM9Yme73+0UyrQNRJu0S59O4MOaQwBlKHSoe4qrwPAdpTYxdfu+cQwQg2vWj8CohC92QhymIs
R0Eut9rg4KOGanakQcok/FmEtv4CkNppuW2sUUhkR271tdhGCVhxosmunkD23dksCyw4VqagVyyW
wUHLVGH6chggcNjuK0R/lK3kdL49YYASsgNr/YsqcGoExpjn9Gir3By7Cs+stjDsABOSJ7+zO206
g6/rRDtfBJ3skn9cn64ppmYouvYW1JypbVPTKJwa4Ey/b46YK4EHinyf7nTE5/21qAh2qW4BqvRb
Gh9fyPu+lTpGsRDtpBc2eGjYk3W5LhyMJ3AEJ8c4ha6sjCd2lIOkr1qZvVN2zCQwRt54968qJJZN
9WVVHJBOrQ4G8RiSCEZXOJRF6xxWeGv9zcZzaA6m764Ei1u+9xeRHK5aU+W3RcREoiwiXg3P1dbc
oV3wHjYPI0h8d9AdSQTmy3fhIpTtw0xXNE9pBisEd0q/J5XtHxj1mnFuX3UwAb/pS9zYgnUupE3f
KQyHqlkcjKkUwdEmk9OYP634LxOJpPSlDo8YIWBofympW5siTvjlS3hZKIeqcZLEXSthoVatu60E
Xj45/btHc6Fl0tsgpYJVivSHA9iq0EKv7eEnae3GaEEJ8uP6Loq+zwFpr5eR1Y5QFjw85RYIKr/8
/wRwICm3XpcWHaK5SftsJNneSP3/3s001wN+emguKdkUIKaLE9mm3b3pv15fwXKk5oJMhHuck8Lr
MBqG4aCD/ltQhZdO4HpbGQPlwrWwpkqAuoRDDKnUtN5i1QAVsgrYtjVazkLw8Rt7dRv8EBVdsvO9
goSEAwsfMyQaNTVx/pUB+s9To6HIk7gZye0k3uTF/fW9XOpnfndYHE4QlfggucFedutiN7nqmQKk
+g2aqpwG/czRneRQsC9MqAK2XkUVY0zXri2WQ4yg1iyf6ugWZ4yxDPRZkYUYgUViOIggGcqxEgnP
s+SIgqktIkdsyJw4OC7AXMJhQ6enmacWgKK0d6MH4iRvZUtddm7d0U1W1k6q3evHJ0ALwqFF0Hhm
XE5wZI1gk3i5rXuxc12CwHjx7dqaFidF24P+TQ3atUKLnSbnq8lLBMEwgRi+Mbsup1CRme0omu3Q
fCnBVSAamyfYK51DjVRpvKDsUWnj0UNLzlL3qSCAaegg4tHB4Mydfqx5E6aWI+dTaQiqpYdeVDO/
XPiiXCRwp102JNRaBQ802nyrshfdOnqh4RiS77Qd4kDEXPUamDG6QNQ++gf3/iKZMxqTNPmB6SHs
1GD+dADFntaTG8OpCMGEjOx5uKH31qbYg2A6vMcM3cgWuaPLCvLPL0CT7Ht/pgmVFOldhJirvnab
ZLQ12XTbiArUfVlJLmI4JZnGptYa1NC6E1HWeo6ph7K8un6jltHoIoKzJxQsN3rIOvWYO1hvGE02
e+YKU3XLjtFFDkOrmQeoFy34yybs2PDyVuLwwzprd+W3cV3ZYPN89MDq5a/FSTvRDrK/z8Q2eueV
agLrr6OiKDzX3c/r2/cH639ZF9OUuQBNNdSWRXTk218UhN1W/Q6iJYc98nrjU/7eRRpnO5Q2Nf1R
GSAtfs7Bmx9logoCwbU2ZA44Ii0JqU6BfezNjoYyt8GAKroOxONIll2Zy2I4AMkDr0l1xvo2vs1Y
qZ3uYCDBhSKoDevyvX5QIkXgMEOz0hohK9Siq+1jYa0H6fn699nOf3Qefi/mbVtnepCWmOM+MX6q
qtuozU3b7np914iKH/4QUbmI4RAhSJs2HitUCo37GoOhm117Qh3ybXxSdzUGMyNmef85Ch+4ZRep
HEhkbYoAlTWyhBcbwh6uPLd0pbt4Q5Aemp5YD7Hl6q5xj2EeAghcRFpVVSxZUywVzG/v75dS5irc
3QnRTMO3LVWzifVojONnUHAmhbtXdGz9KfHGXyjYAgWVTb1Tt0LvfTGyMJPDXa6ybzXNZJMd5WR6
bpHdT3XZDibiSDpqhGTPhlm5jbRyM0i5e11BFy/ATDR328LMApdZDAU1iuK+ybR1GPcCEYsYPxPB
3bFakopI62FLDCW02ySyC8WwN2l3MNOX64tZtFoXSXwc3cokXUtDBBa7dYPxmA2Cs/9qfuoiRM3k
cNdNyQe0kEZ4EiRH//wrhjd+YTxZ/4ZhdlnVdapS1dJkwpd8kB48R+AkhDD53OaZXYT7XhW4hcvh
bfUihKnJDKeChk6ovMPwM8Zi230pN3rlkC8ZGyp/zm8kVws3149KtCruAveVh2SBjxonM6oxoWBT
I+6SIJRwXcqydl+WxV3giha9ofZwCQ0SnoDFjgen+roI4dZxl1eFK6blJYzvdBOhTrNYs3I+TI6/
UcE9zVoeBfIWTcrsqLgbK5MuHlQC/ivdzp+UNeTdmA/Tba3Z1WpA+ScmyPm29JCKuspFJ8Zd44SF
B9MW6+yzQ6afouaYDYIH1lJrGJFVS6agqKSmyVc0NBjtnLTIs7ypYeZi2joa8L9m6OdszgXMSWuP
G2ZUpIOIM23ZY5uJ5oxZoddFrzFm1N5hxow1K5m7aVPuEtAriQoiFyFRU4llqgScpfwkHSUYwiwN
FQTo/MKRrZeC3Cjk0CArkUQ/ruvLcvDkIosHRRO5RQI2HbawEeUUtVM63mu6QkT5h5La0x2Gpq6j
le+i1DCyq1MvsjDLzsnsB3Bo2SskykBGCqY/skrPLeYhJY09IF3XujoKKkBVBA68YiOqtF3U15lY
/kB7WTZauMWgHz0O1jpq7upJYNmWlWYmg3u+GDUossMJ7qN+/2t0SPoYOtUq35n/godGtCAOo9M4
S8dSwwWsvXMVn+ppTUT10It4OVsP+wkzM0DGxowVEyJydTOq95UorrtooGff5/A41OhYTinOhCEl
ikE3/q7egQZR4NWLdoqDZMsgVq+bEONjmG7i5KqGiXLC6d+LQDxbDAfEpqKXUsc6z9v9CMxgEV7p
nLiRq9+BR8fxnfreB1+nSOdEZ8ThsJYpY6X6COC1+/RJWzO3dEIh91fWFMBKACfNnu6vY4jg2Pgc
IonDKSMe1OKfaIAGzED5ruDYlleGSlCCCQS6rnHHVilTKynKAPdX3WTRrW89XF/G8oFZmoFHC8ZQ
8M2MISWKZEQp2ic9y9FBqhQqP61k3wp585XlDbtI4vR8bEY9DwKkJcnJw2sMTeJMLc7DLUg4HcUJ
d2z0ygiSarsVWrLlXbzI5nYxUCIra2p4Vnr2+hZutZ6ub+NyLAAz4P7ZR07xpa5OzLYPUA04UIfN
eMlrY0ujzh3kZpXJMoaLeKHT69U2iVORi7B8ty/COfW3xhrcOR2DXHSqW7nNahIlYO50Z/01OSwy
L33/zLQAIl9WzD/jUa/Qj1OMBxotlVXc1kc17N0sH0WLW3xYzORwppLlOaSIdjCVLyiBfSsOwESl
Jw1Fj5/jwX23Ks5Cpv3UeJP/5kn2K8azNCC7QWxrk4OvSoRbgivx5kbPTIs++bGleKh7GN7eZuGm
Wf0bDFn2rH6rx1s960xMOTQWxZBPBAaCyEkKO5QCO84f0vIkdQI4YWr+IbYzOyzOWJp1QNvAsBB0
yXJnag9NtE9kJzB9Rwm2eiPg1BDo/ZuXNVsYgNGsU/ZC00ByH8W5S8ZsZUXl6vrlFmDkW/3VTEzi
geAkZq8LKYrAdrvrMUBOpqGtiTIdi4KIaqKjC96+anCuE5HLKm9NPM3M7nFSvzYgZu2Sg7CsctlF
m8lhcDlb0NhmfWpUeFI0Lp5Lbr1hEWZ516wYl/goIlxa9rZn4jil6KgHssAQppLBU7fz0BoA9se9
BBZQahsb738sZsltcBJHMxd1hFAV9lOjMszZ+7V27VjCwiGsrSlHo9oo1hdTVLMhEsFjhl97JGIc
d1VbIu+P5nb0aUcCCyMSwumGggKxdCTACtIcO+0mkre6SP3+oBeXveL0ItTVRh/AAvY2JEhf1xvP
9Y7xrtw1zrj9BCUFkWcHw2mFVelRGUXw2dSmPpOkWffKJ2Y3vRPB7ttMzwMQNTSeDhG0k+wGXIo0
cGX57jo6iA6G8y0GPVY1FQPR0EOxS7SVor8Q0XNx0X2ZbRXnXPSKWiU1I0hrkscyuCOtIF4jWgLn
P9CkV4aBuc+0ll/8Xj9hVDcog1RFUGCy3DlxWQifLSa+GeI80A7SIiLfr1QnPjC6MmVjBY6M3glf
OAx4ORQ1E8nd/xJNj+DMRQwj2OUHNunvjS71jsIEPjBiiFLgsC/xbc+Vjif5NlJFpxhN8IvbPnBK
XCLLSU8hnj+KU9kNGq9FdbEC/eC5GrNEpwlo29Ep4R/M8SzXgqI00fc5XOhhLUqM1sbbMd7p4Q2J
RaHWRR8PpWAKZslomLPG3SFEc+Wq6/A2YFkTwM82cKmbPDFnyFuJBsctavtMGHebws5oPKOGtnfl
LuxX1AtttfXtT6DCTAh3pTK5y/xQN+Ha+V8jeOBxjoY7SyBk0V+4COHfoBbt1MlQQeDq0XaXaiZq
PfJjWKnrrhEZ8UUfciaKu0ZG3Ok1YaVbRoXsFQolUg2zyLvY0ayfOeY5/792j58Fm5QKSZIBhT/B
9MUgNzX5ponygwIt4GfB+pVSjgWrLdL1O5K+xrqQF2TRu59tGXdrUrgENGQVWnqw8abEzoKNr5Z2
mt/U4SHN1vHw7fquLV7TmUC25Jm5K6XRbwYNz0Bq3o/qwZ+er39fpG6cOdW6IClrRjSpq0+deTs2
r1F2T4zPTJogsg7eWTSvGyDY4dZhkmD0LBO1HGNlW2i0dQOn/pF9rVYtWFzoa+mykoFoT5/9G1HI
e3kLL6K5JYYoBGpCRrLrtfQuVoInzZQEBmJZ8S4iOKwbqkpq0J8Fh9R41GtHJy99t75+UMtlP7Md
5CBOrhTdCvE8Qnw72flPHYotiRPfdttwM2L8aIC+3B1jg6TnqbC9VbwW1k4vbiRYdlQVh6iCkOO9
Loa1mft6BIrysUCzUG4XGJKEkAQSMXhLR6s9auoEi16UCNuhWpYKvmKekjyicRdhGASqMSoM5wnC
Y9HWX6/vq0gEpx2qkTVjyIY/lcFJord18nD9+8udPAaSH7qFbbN4Qx70STgYIYK06q2y0226RyZr
rd0lrr9q0GCa74Y966EXkmEs6uRMLlv4DDmmUc4njfV2deQIMjPi7UpR0/Ty3l2Wxl3quA2krM7Y
0jIXlZVpJNo7kQDucIxJ9aI0Rkq93rcrbc1KYQebfh8QAjaRSvHXonoL9sEPsY7ZpnEXOS5rEBN1
sCAhnOVWd1qlsiXQbAgjbcs+7EwSd51NzNgzOsxOQOVU44KhEaz0FHXTg8OqU7ONyNYvP9hn8jjn
RfIplTIT8uiJbiw0A03btzmMp9jpv2l34Q5cfrb6rNqhi8G+wpZjhg1XNpbnCdOlLjPqDKUErEy8
Pr+V2r2AMR6t1cIeNoHW8A3Amt+adcWKnWBrUlt2GAP/D8tpX5S97DbQGmHLjEii+v6uIQuTp+OI
aIi1xYDVAnTXjCOx/0ZdMBagJ0jcX7WoqCbCmoYJNl7Kc/R6eqMjzohwj1wcgvHO8zd+eJRBYSFA
r8Vzu8jhiXqlyMqtRGGR2rV/Z6z9vbwDl47NksWiu7ccqpjJ4uxLR8OyCmHiIKvDlUgx98J8KEEZ
Dmmvojfd4pHNhHFHphUxUxHAY51uNcybCzNRpGL51TgTwYV3Ul/PkVrAo4QxprChAuStw7bbYprs
Dv31TnwvSv0s+qczkWzVM9AvlUAPKx3HFe00DBfutu1awpTGz9WzzuRwyJ/J1v+6uKVD/bMMHJSi
I/PTfaXfiY2uosmRw7cx6AWIE65rpOjcOJNAMJAkUyykfaoObUWp+Vh1/t11EYuWc7Y43giok6WG
KvQwzyK769em2dhlvrsuhH3kAyDOhHD4P3SoFsi6EQyDgeMV53rYy+Rbm7z0z9fliBbD4b4/lmai
JdivaAIa+oGdR3+NY2h/RoqBeeom6sXg4r/Xu9aYBsV4GzsSHWX/eQqoPRSi7rJlzLsI4basVHpJ
A0UU2nGavwfVpt430h8oESQglgNa5kUMt2NFMBZtwAoq+r258Q+JO9gxGqCnfQ++4thNNiIv9w/A
91sibxyLxCLVKKE40brvVwQl/MZKOjEOkBjRM5GxWlaIizAOZa0ySFSVULBWWPFOxsQ9LSRbg+qb
T2iEJeOfYekW4bnQiqosx0qBfsdDatedbI/G1ywSVYSzI/9wi2ZSODTwtGJQKxAvuWE7YhGD7RU9
RvwUyhbTEtf5qN01fSB4kotkcrpe5YbU5zqSpBbFw2d40jEYtupvTQy1Ttdh2QhM8CLgzZbIa32h
Gq1RQBzaf45RXN0niqgLYlkBZzI4ldeITwLJH1ge/5czKq2yAyuzy/8Fk9jiNb4I43uZpyZoCrDw
IvIdHr3kOQbtDPlGIlGHv0gMp+dRGnp1xBIflraakDsfLMfwwZkprI9ZvFCz9XCexFCEoT8FqGZm
TIfUqTcdRgFAGTbarZzbsot5YW4vikUuV5vNpHLORVENea4UcACneJ0mtvrTWvvoEyT3yl3xs2PU
3MG2cUKxr8s+/PHKsb4qkOsYBs9n5pltNsXo+XS9vxirvXKgbrdHzm+vAa7EXiFTvWviOI/GD4co
yVjnDKvJSffxRtswaiJRTc7ye8y6LIud8sxzGtqpoLRGuLr4xjgoinUEjjMZ7kwKph3477vr8Lj8
HsP+mYpBMNWHf6RgLGnTmL3HnENvk7nTtseQXmMLWmOnA0cmaypgri+zOJbY1V6sxJ9J53QWpSUw
zx1COaqZn+J+PERd6pqDdDcMoMcclL2l5j/GMm7tIKtfry99ua5mJpxT3aipGtlkzsIw+vfaQJ7z
aLTpSFeY/L3vp/wQK9mdSsPTqBjBp9D0su2cOk2l5kWgTUSCPD4H5rmXRZ33y7BzEcDpEVUDWgU9
OjZ6mNXeUGxr+tvvUFpriegzlyOCs33kjF+rjGNk4RXomidzkx2DL8kXxu9hrVjavzjoYHj9NTIo
QYOZGAmEKswZQkxjz8AcjVdvPtrNUbf9p2pnHJDm2SEwjgIbBWVK8ZFicCHGIAhbY5aB4bLRnF0k
aadqA9pm8Focjr+aVpDUPomAYRndL2LYz5jhgpaPQZ2MgDvLfFTqwG4G1x8FD44/gM9vIXztcqj2
rZLk2MkSo1bkVYwOI/1cInggoRvM2In62pdfphfN4UmSTNkjRkdRZMNmc8VndeXvlTNoNvFmA+0c
WhI/NaKLwBf8B+8MDnEqM80tfUIKFXys+7TqwbczrUopXF0HF8H148tt9BhVvUrZYqhkhcH2I1iS
5L0sZ04she51Sct+2WVBHJJUionAroa8t1k8pcZjJqLF/oNTdhHAIQmeBH7h+T54WI6suEbZYuoG
RgOCCR7BF1F8UKDmBoclUmlGObtSblafhvBGtTb69HJ9w4RazuEFipXL0eih5f0tY3uBf470gXwP
5wVmLliJ8hWiA+IAQqaerGYlSuSs6E6xDlLw4/p6BADEMxyF5Rg1Jguw/1Mt/C97h5cdrt96wGeE
Q2OkXT8BgVgiPUD7IRoLnr+1YAGrNu12EtRzCHaNT/KAoRSEr4zU0GyPtH5NSGlf3za27R8dusty
OCBQfCP18JQHuwBBR1Sx7pBG1ftbKoESq3HKfhTIW07AXJCHzwoXWj+QSYNAsql2oN5Z16fc6VE8
ZLOmDIxrfwwe2bAu4+H6QpeuFKofQECJSRsmXjTvLUc7ZhTjbYF4YamhttDOOsupzdvrQhZXN5fC
bWfWV1obMfuk3A8vUmZbN8RhXkDqQGr7TXoqVuWRlQsXkmBjlw5yLplz4xIzlxJLBhuFXmAAYojm
NsSk3SSwQDkA7kAzXQeRiNx2MTgzF8qhLo2qMtJZOMs7oeb8xLor/BWGtD5Oew3RffkgCnUyUOLV
dS6QQ+EpwoyeELOKQQyl3ah9ufFHlBUUCE2P0TquY0Fp9EelsRSIA/c/YxajfF1qnGE082RJsiuZ
j914jMvbzL+/rjIfTeR7ERwuFgWNcj9JZDfoKrsuXdLeRcX3Tird63IWSMveC+Jcp6JGoKSYIEhp
bcZ64K8Uw5a/s5LU6jT0As/+ozq+k/bmrc4ctcSL6qTuIY2WdhIgrLpVwl0ruem3JltfX9nyDiKE
hlZV9GbzaWk5L5oUSZHJTTSUnKXbEtGfQHaoqPhjWRkucjijbJomiEC1GKnvHCQe6Lms74io52Vh
BA3bt4sQzip3NK4mkiK/3jtNiHNijG9Us0vHX/kbRoCsOcq+Xmt7Nn/cv4mcxlVezXMl2NOP9+z9
z+C0ckB7KemyCgXF5jc/+ULkwTa1H721nqZeAFyibeX0so59lDJguLmLkjEnDnYV/pM7Qf3lRzv6
bj0fEmeyhPB+DCGYpnkcunzVtYNA4/9wwX4fHT/i0owR7CS0xNHt4U9jtmB4a+4Q1D0mt6Jn0ALw
vl8PZ2dork+dlkIXW93Ojum5wAQmutNP6Ojcj4yueiOqUBQc04dAEzFpnDe57OpaG9plLdkyZvnY
Zt2LKHVEZ8UZlVrR6i71Utk14PaSTWH9Z4r+93vHVjqDpolGigpuAIQCp/FgxmBxiHxB1kK0BA4q
2ol4UZdZsjvRbaLcqSKYEB0GhxJqVzQ0ynAYCSxSXNpSsq+b/+x6YpswWVZhXdGyxlfKGJ3mkdzA
lVH8c6HeTqIqrUWImX2fO+aszLI2oSjmrzvpR+YHG2TtHwtDPQVefKadJchULlqJmTju1AfiB3Wl
D5Mr6Z4dJ6uyp46JPL2Qgm/R8s0EcWfv6Vkr0RYITk9s+IiCtm7t2XOjZ2/bwdaGX1hf1Xjw7kQe
7jIAqQiaMq5103iLUM0Vu9XCJldgc1UMYGdSw418w2JO1WYUpXoWNVCDbvyiYuFTjGUfV2muQTsS
b1ODGn9stuGnDO5MBmeEStC3VSbzIYLwb2oc6+Fg/vfWAii5RhiJEMWEZT4v1qSotswq4KgsHaVi
62s/vHJz3T1ZyA28l8EpRGHIeedN2CqWwSSrAcWWiYu+j23v4nDQsYu84o0ogvDxOfxeKIcQUy7L
TTRCqKU5krcl8k4ieNqPZ689D9mXoHz8f66SO6wGHLWJqeTsXfdW63BoHjDJIMNMNMPxH9Q1fL/Q
TZzm9brchcGv7xfKuQ+t1edKigkKIG7q3HAbn4cjZluty40Jsih9o4PESXGkfbQK7+kZVHCuKHew
fBN+qxCfQKuyOFI9auK+t1+V5DYhmDUXiuLYC+EnLFNnjxBZQ+UuTz2kGg3B2CQiu/ETyCh3/l56
AiPkm/KwePL1TV1W2Zk0TmV9w/IDwkykmTGGzdi09TJdl4k22LAIf01NVrsxCX5OgfkgJ+lWSaLv
fuej/7AcV2M7PY20AbqiKVHww7QP77/328CptaSkvpzL2Owa9+j/SPuuJsltne1fpCoFUqJulTpN
ns03Km9Szlm//ns4/l6PhqPTPGd9sXZ529VogCAAIjwApDaq8xnG2+hhutGPtifTrl2ngU5Xhr4u
C4CfQtJgTBkaXAr4qNJ8KorVSSrDrak3ZTJMhz1CRNNtoPdhjM4U4XbURR1bUupQIkx12mnpF1kw
pKVjFrKJhr3QZEtJcLtx3dO8MzTVq63mcR3XC7I/p+unJCMhuFrA+mRR2CCAG/KLpd9XrXQNrYyC
oJ/lZOpzl0M/J6C1qb7mJI/FwX5Z9Q6gW6/7LJsj3snR29pWbILipTbD29OAmal885EmqLAQQJrM
n23XvJ+wgOlcBLYni1RlWiHY1CSKI63uc0wFjYUD0MBl/FCSwOpktpur8dusylvmBBuKNXnWMHcU
sf397PG2QpzbIcKCx0Ta77JryDaCFCGQ465Px7TA0YUZXi48ETEf84s5OCoaC4FR7F3XRf7Tr7Am
3uCiAuJPxy/Wy6qWS4+UPQe4lT7I+PlfoyM8yFRNXzGCCzocLJhAdtQLbKTT/a8cR82p3fSb9bO+
leXD9pwP0UyiYvgVu5/ErKY6GWWslQiRurL/umb9iYR542As5q/rYtypEkNFMGaJFgPTMDEEAP63
saXeW7bS4UWjnsdTd8shkDkSY3r+k3fmlpCg86ttUHvBYI9n1nd2eWyMm0i2o21XaBteBHUfEq01
4hgkaNkEbYaVGgBhz2kpSQbvkzEtjU/rU7ThCSKrY6QEBjiPeGo/ZpF6mk37lBey2eidwi8/mlc6
gjG0mDFibzF8YnjLY8vMjx7zIDuGZ9Pl8LPrGXtMnSLAYonWrT/+SQQNeDhMgzC07zAiUK+GZDBn
HVzaTYjXtHaeKj1olkSSwNkNSbZ0BAU01bCP1hYKOLSOgScUkPZib/mKC+3bt2x4qZPydsD/feUu
pLvhT9DHTM/UsOt4CGD/wKoZJ9ZujcSUWKldf0YMZhtAJjBtcR5L1Yq1IxP3Z7P+QTeNczm3kpTE
7uuQUIIHm6UzXRXhqgcbdJV+4WryskgCy6zrY+9zaFhZSLzLzispcQg5nIAZZegxwsfmIU5PVSTJ
4Owa2833C2FZtBRzpBqD6rXh6BP9e0Oo2yvTYSrTu8aqZZLjR/zOtm/ICba9LzK7rloYWez1xIq9
4dAd5gvHiSsOics3VdS3gEB6TO5lUYdMjjwa3hhdJVyVDOtfVW9eTV+3q8AIa0mFY98fb5jjv2FD
Y+hmo1iwpRDMqS5mUJwE7QfRYQkMv/8oU4xdb7whJphEswuXJCIwVX31aKu/o8lyu9Ev1salFFc4
PDel5PBkIhTMkx72+lAqeAebXe626fOaSKz8Th0dBmLDk2CYNCu0EyDovNRV2lOJcbIOqz+dwWPo
39CByCaDS5NSFEzSaLEqH9KER78jcOac4cCwMoWXBiqvv7W9/710/5ZDwV+WDR0bbE7C23P9aOnH
KJIBZu7Gua8iFDuu0VXRt3iAQc/Dc6/eZGqK7rfIyZhs8FWiDWKbXzoNcaUskBwrDqrx3MoC9t28
/EYZTMFUEBUj9kmHG9t7o1c88SobOcVBeOTwRvVHXrC5HpjJOBJMxFgj3jNa3KiiuTOGgMjuz24Q
g95SIAaocBpiBVTrIx3YXjEGPAztblSbczwtR73uJdnZfTZeyQgqnQPqbdWrCG0Iavqt7FtHb9uf
1yUl40TQ4rhqAb9er6oXKe0pjg03iu07lXan62QknIiFT6JUhBSoP3pJR46ojpw0KpsZkJEQ3N+I
eJJ2LUiwFYBno/65nBvZCMm+z/vnQF7Sbhu3kNRDM4w8+78Ww1lXU1dfmWvGqzPT6VCvJVLohcRU
Sw5IF1S5tVp1NRgu5zIiq9Oqj3MfPzEqRR3m4nnvzl9Z4+LdsDb29pCO3YKI7mbxO5RWK5ecipPm
y/uK9+2BqakW3kwUWSTB4RlTkQ118mIPeKICYwN4gv5Yz0DKcavnXLrobdeSbugJ7m5cNVTmlAnP
tGh1Ea9/YNiyrkWJ1zPAYF/X9N0obENLcHz5QGEzWjyjlJkEsf3YNdRJu0sYLo4utdy7yrEhJhiI
kc5xTSIYCKVT0Jk8+LOxHNOmk0SWMjKCkZi7OcqqEOZOLbCrT8+AGv61tj5fF9x+KP7KjFiNtmnd
rmMFyeXA+nAwpX43MuCuG62OLH2LrLn5TeuS2mXV8hwXg4tnz9P1n7BrQja/QDAhYUur3B5x17o6
ckp6GNe/rhPggnp3yTYEBEc4TUqlLpOy/tOOZ7zUoWT5j52GK8QmGzqC0QAcf2uO/Hk2ndeAA63F
Xor5QLdwExdNeZiizs/xGdnbP3FYG7qCEdGbpSu6KsKzV1M8tAMGhs4kmD37D/sNDcF4hPOcAMcZ
MhwWZ/b4yGqGJXn9d6yOW5zFa92KLzh8WToI4NyL7PWx/zTY0BeMiW5obV8ZITxmWLeOqcRPa2jC
r3VA2TTPFvKSs4IpPGU+LMbkWtp4qWeZEGR6JBgZbdXHERG26hnGj2n1FXLsSWAbxzrFFtLEKZMf
1/X2PzBNqGqbxOa7JN96hx53rWkyBFQ8tZxcuL3m4JQoorrKSaa+++bmlZigRUpKFYOgOOilJepk
Rn9ulfwyMHKUMPV+wITfklc6giaV8KtkrpBfyInxbY6aW8wqHJKFHDUrmR0D/9GXygH24G7SjdG9
Tt3kIntvC16pC3qEMdc2KXmMOpfkaVDNW6XDa1kFxNFgFvdx0gTEbo5h+puZTZDmaXOJZ/MTyUNn
pAsDfkvn2/1yGrr6WOr0ixkXpROT5rfdpferajnrjA4IXb9P0uU0auYXc9F+kHJ2KMPm78iK/7K0
6GJ0xsdWi27UOskwfYu/yI1f1qQ/tCw+TbxF0k6f7QqoZYuan8wChZfERCflorWVk0ZYOVcu+J8b
/ZMSqw/MXAMDI6J5VD9VTXpjoYHBzUtgQ1EaO6z5q0yGUxVbz+vIEqcaMLrT5c1d2ktHz/YCNSD4
EFNlGqDdDUGFirRN59nqUZhYkiAZpjNwYQ5NCqx6Jb5ZtDXAdKTE8e/m4rY0BXUaUnWyQiSleQ/0
lyFxG8zkZsgn8Y05mjsnrn5kwfjRfpAWJmXcCqpkzUj9pBNit+4cnwB1efPSgX3PTtPDihQgb1w3
YPPl4zV7DnPLsmCHdII2aZojv7+ot132sPSP1y/JniXYfr8Q36h1jyQC6ZCTbnAj7kf2YMmWX+zK
jmkGkvi8WiCWkAetryOArGpeObJjHyaYBY49PULDblW7SzQGdNI+XeeKH8e1my9IbU47A8sbEOiM
9nmpIqfJ/EG/oc3P62R2D8cwwRJ2julM7JJPGCmnksJRFUPvGECaG9ROpvO70tvQEAKarDS1Ff9A
c41CFrdb1xsysV91nrhxpT73UeVZSvyYhPm9ClF2ie7O2uhMXXmms6U7w9I9t8vizqHhLKbs0bmr
PZsfJzitNaeWnSMa96zsW6X+nmBqFcm7dpcEf8QwZgJsSuz/0zoSqSGGnb0kXs9dMZy6VXP7+U8a
NemGjGDO8qHPlXSdEVdhSo/CE/aKeryuLbsuHqszVYBmGYy3/rx18XVi1K1aWohNH9mhOM4XYOwd
upsURZLSlZmsXb15tc/iZmp9zJqwSMDQoPYZGvWwLtIaXCPv3ChTHwxt+NWr2DdyncW9qGlrTXg8
sHnihqtpkQi9Wx6zUlfNLmmtuLT8xQBvNX6YmTdOkjSyhEtDFGljowFbMVePkccMGMDt40Kf4+Xe
bD+o6Dv6d9wJV1HB7uYQ0QF/W/CFS3+vCZTDquzG31spCrdKmbpYwT4HxL9N/YkoczAbcDf94rNw
OadKFHRj6Kqa06X+mB67frmPw/xQmemlLO/qIRhs+0OtVE+FAcR4K47862LYrclS+6X6yzQT899v
TznKl6hVatQl1t7Xh6AtA3O4J8DH0pMnWz+uy7cll6Fj7GqWTVULxpZStMy9pYkVpwtSMniHY9H6
yUDP8fRfQdrsWvQNGYG13jQAfh9m6HwwacCsxltMGeTvrsq+khAbEbQU/dqrBo8LtEBnIp/D8oNC
f2Qadfr2rzUsJVHwvtXBdIL2slILEhQkl9JZm9YW5eATHyCkxzSw/fURV/KQ3Ct/kMegG2LCMWEq
Rh/SFL3obeFG7BN231oyaPjd3NaWhnBGrI+bpohRObKf/647p/doAn0piMVoh5HPGO+5IEQuNlrN
+TyOOE3akCozlgIo4JTd6vlxAdRnRD9KLtXeY2VLRHBA89AOWfn3MS1u/lNzMj+7xWrBs/Wbo7GZ
T9fp7d2nLTnO88ZSYxA2+xtRVGlO6ogND+h3/26ktjOZsWsU30ny4TpBmRCFCJq2aQ+wdrwXFtqd
1Sb8iGj+MC/jHyigiZyHpSPzaWli4nOasgiABrBNU/iszrWj9l/K+k/KOehGwT5bTPbCHAkG2pqr
OVU6PGsbpXFC8p2NEk+zZyO2BARlaNHyADRMhFN2pDjriJmc9rJGt2v2i61IwWRfrp/N7pXa0hO0
QcnDibAKsIAdJs+To3GsDuNlfZxdEgAp71kJhuN1insBuklwmRA22zr+vFW/xlbCKsKMNuZIvobJ
z6o9asqdWsqM367SvZIRE57toqHri6fcSU4+N/ryXLE0qLtO8tyQkRGiECvV7JWpMOmlrTvj3CF7
qziT3nvXhbZLxiIaxgKxLgi3963Qis7EdrFyAAhBa7hrmt0Y0exn1PqTK7QhI4Q5WMoy9VYMG87Y
81yZrh0jpRHLGvl3k9G4opTg6WRRdIG85QZ4gr3VMoDUkYPyow7CU3ik5/yo4hH9J8VKhhlci9lM
U9/BJE6kTlhmwyigzlsvT310un4we9q8+X5RzdSCsqxo8MLF5g3HiL+G3VedxM7aTxIN2C3BbykJ
KqAtAGgy6pG3Y/Ouc44GkOARoQaovPDhZRk9ftbiQ3pLT9AFreddQ9ww6AD1T47NwTxZt4MH+t5y
lNUXd3vqt9QEuzrWuZbHJbgjB/IbK0ADO3Hq+zhgnnWrImoZkeUx3B5LEcdD/TH1y4+yn8AN6zt+
0XBtcueBUh3/fOMW1SJSinDGTU6Uz13yS7dl7/m9O8w2BPjnGwJLRgGAbYBAiHwhsPH08C85RN7L
+Mg7NiiaJolpI+0idk3WGGnKkXeFQnoz8CY7V3E6t0ZrgBEQvzno6OOnd70zImlVoZuyvtUD87gc
ZdWe3YQdwvJ/focQDlbp3Ba2gYvH98OsnuYgY6dgX6dLVwerml1sij6wyOmrQIYSuK9LG9KCedEM
qmkjQa+W/Tz8xddAFu7ooLfjCbP/HnYbP+pBFTBn+soHlbBypfdkKJy7VuH1F4iB/twwuvY2Ip7c
aFzEJE5h32oAMc1qyS3dVVqsfYVpQzfmu4ZP7HmzAXEGQmryK8fgp/r9unnbDQ/YhgDndKO0dMCg
npkSNDMnDjsojuZUH8kpuTEd5hg+8Oil7dMyloRHS4MhkKnVcHoF+gStm1k2/b57DeF0cNGBRwPA
yrccVZYZ1rMGVxoa5k1hl7daOj/qluxkZGQEc5IpZW0PEeK4QXnuLculxrlvqXv9eGREBJNSN1W+
omEfIa+xHNamOhbp4lcmC66T2T+SV5EJSlAmmOG3OToRpeVJW8qAkvxwncRe2Ms2pyKcelRbWj0u
eKrO3eQY3cHS/FR/LErFqdsfzA696+T4172zkjx5y3uI0SMvmIhamaN0WWElF6tyugnJaDty6GL7
pAkU4w8Kt+yV2EtSZXOH7CrOsrQEMdI89MYxkz4gd131hoAQGpR1EyqLgj4jDhBjXRKfeeoznzpQ
j5aXSEzCrjJsiAlxAd5yStb0wBuhy+fUGhyLyoo9u1ptGXxxpQGABbE1GV1AXYMze3khrPnjkn+b
bJmTkNEQVHrNpiyzQjjj3jqV8UWn36l0PpEr0Tsl2/Ah6LQdGbNhtvxt8GX+Up8KTI61x8RXfOoT
NGuWl94PHeqSy3DJJIe0b7c3tAX3u4YtCzEUhaQZasrZJf4S+XxYafJCp/TXX//FlI1MosKVomu4
2GtacyXMPyCCw5JFTALcdWhK1bCtO8OCcOPn9Vu8OyKFpMz/aYrY9Z0pk83SGEaWJ7jwOLpk35KP
4bHDGr+Xklz1XZHud9zVf8sE5jpKP5rxEqdvbvNgLjltRmTXJ2U+Yar/VpktSWp7P3ja0OC/YUOj
YEVedzbeYXpYnRQdJaBoVX2rSbEQKLpNEutBI5a7loPqhBUQaTTtr4YuH6OoCWg2+IOa+2hg+IPH
Idv8KNHZdPbUIW5FZS16AoRbNwetzAvs5pexDh35ShRKbFMsq7GlGUs2ww2gVP9Yxn3QqOUxTdaP
wDW/2FnrjKV5GNAL2jIZgMKu/m5IC3bNTtrEnqweLiHXnZ58683RSUdZeme3ewhLeU2bAT+VvZuJ
sKm5In+FuJgPDxuA8+KD2cNd5hcvg8PFh/TYIsn4LHvP7bP3D13xqugVbFG5YkLSLPM7NE7cxuvq
6Bbzrl/J3dvBMIBEkHvBYkbB5lklEnBV1KFpbrpU+femf77+/ftsvH6/YNf0NRlCtiDg1bLqTJL+
vgrXoGCG/+/ICMZsrKx5TRuQqfWbCJCzyk0uG1mVcCJ27YaNpZVzDLwbph2q6q9luSidpJ1r3wu8
noYIzzBVPfoWgWnglYjez7nXfER2z+ELtDnOY34sAtlUouT8xSberGI6K1oIbkpv++pSyDp2d2sa
GI7+PwUTW3bNOCn6NsE15bGOgnfd2Xrig4EsMCr0pclqqbJTEixxiZLUHHGEHVYytLrXN6Pe3S1R
ebquby8n8S5W2LDFf8fG4tu01O1VoesLkEbsts8FZswzLBq0juFDdmh9vmYw+YKlTtjSBlD4SFa/
3RcsQi6L5xjJu77hyM4WQhJkYAxI8VADTFpNnTBIdIdjkNqe/nSd5V3JbugJEZhRV5Ge96jfKq2n
pTyZjp6ox39HQ7BGhq5StUjhsib2JZxSF5AheVRJHmH73nrDiWCTrJj9f5POvplAoij8OCAnDm05
PxEneeCwWdNnWYQnE59goYrcWrLSgKHVIswnunN3MWZJd/y+N7aRpcUshm28a0wckoZE1gSVUC3q
ow0K0/WxW9XA+NYWN1yyb0WNmQYTacFUCsnEf/+7C7GhLVw8ZamAPoGWfCQEI1QlbP+/A9fcE6Ot
wlcRQ1UBxiJoSD6lbTbaIKN1X8xedYh9JLHMDMuICApiVOPUWANMfVw5g49hbXe4zT7afo54XLml
5wZpONkEFf/hovy2jAn6kSsZIToPIXs7d2w0JI7fFv1XgSdHJlGTvZPaUBJHqSy1HNHXisBfG6rc
MafWp/risIi6Sj/7fbj8LIG1bRcyV7NrsQCBQGyEGRhEt4WzG8OsrVtiAGsfroBvzTBPAC0YAr61
QDn1smTLrkR5v6MKZcHUsXCKWaT1iw7oFw8VaACUlAAoOYx9dSi0u0W2g2RXphtawukVSprUVKnx
jAI+c4dhuymIj/J+k13FfCUjwk7DcI3RhPq2p6CM3t832F9JZMrPkw/vFHFDQ0hORGM+kprhlNRD
CRiZ9bIesg+6w2sWsmKPxo/gGi0hhleGJlO0GUax/8KxWqzP2TH34oA+LcGCNQw5qiXUxYpJT5ZO
2K3O2Bsuhawisjt5mCfgcg74hA+9KBaWxswusqSYurEnRxbPSykKBjJvgT1sMRiV/Iadm8fIz/C+
X9AaU/p8a4wM1WLXy2055Lq0iVB43ziLUtSDDL7w/Ssw7M4A2X7sj+GxOFnYWYBNL4GMy71wcktU
CBJIqQ0DEgAQq225S3hAPdG5HiJou1fNoDqfg6cGwp+3fMVK2sdQMt7SdPh7i1V2m2OXVebW2H/C
gvBeO4w+2lrc/0Jh97rkAS/xD3HhcqBI0dcDR0jVQZvjkoTH6oQFcq4M42JXkBtCws2oyl63tAGE
WH2pyFM5fbguxl1Lsvl+Qf/NCU2UdttoXlZ6A3KpxRSYteTtJ+OBf77RwLwZVuBPgocwPfX2gz5L
Ehz7Ko7+TAvguzb6TQWHopPULAcupA4D4q7OkMSKfHbTBSteTGmEVZ2RO2FTnFTNuRq/s1tAYUIv
sWZwtK23nGH3TmzVKvqaRr3yxvm3NROPsHNaFRJt3/VhG0LCfdLsOZqaSkdVYp1dQyme5jW6QSPv
JQf+aUOpJJEl40sQqKnVtLNGRFdZqrh5GhTKAfiOThin/nX121WNDV+CbwZwfWKZCWZHreVzzZ7H
QeLF9hmhlKD7zISCCOqdp9Y4KTUcZaYzE8ueyFc2RM+9bX+v5+T0J7y80hLUPM6Grpt08EIX7Eqf
h0CdOu8PSFCAiyGsx+z4u/IHWjzZypNQGZs+RWPsYvmNpOixa1ZN3dIB02Kq9CV1u7msnd4m1YqJ
PG+xv1SNeR93eLYSYDxgiDdP80d0ex6jJpYo3L5X3JAVFTyc07gLEQHwvHf1ZAItX3Gnh+pU+ulZ
Pgu/a/Y25AQFx76Eou96+Cez/LmgOSL+aE8S1d5N4tgbGoJud6Y1x0ULGvkN+V1jbWsBz9Sc+Hau
Hk/L/FYWRu1epg1BIfhcKxKHlKcKs+rBMA9l/eu69kmEJma+kpHF09Th++elAVLkYV1mN8n/5Ma+
MiGmvoAgUU1mxROR5Vczm518RAps+owdtJK79JJxeme8N5QE12qla0PbAeej3dtH+vwSFp3ZTeQn
QBorDhbWcqOu6DQY9y686VJ7rRSTS6YjYlZstruaphNESh55YyxWkMfAoixO413tInXDA4rj9UOU
khTMlMriPIo1kOy95lNyLBEyFa7yK79DBdVLD/9FsLTrvDaC5nq1MSmxhpUupYmIlyMxjgHflLge
gbmJiloPmHIu4AwxfiXhVEZWMCmM5XOhWiCbdDdhF8TZbdF9Y82HJpXhku8WB7A0EMCwTLcx9iKE
g2UaTTrQdldwpwWQKPJIzQFrsO6tQ/n0dwCqPeeubDnz/oV8JStocLeU6FebyOqV2EAWXqb+2M8S
w7xvU15JCA4UGSY7JhS10Kq56/XjUDxK1JF/wftb+EpAUEcgR3StUkJ0rbcA9gC57lt+BbKb5lQE
rHBkRlImM0EZs7VfLWNE1sNQmk8T2oATtp4USiVmbJ8MFmiiVmRYeGC+1Xk1Vc0WOwjwei4vc3ip
aWDMhz8RnYW4E4grFmaTBCeGZszM0qsSZ/M7uUOLj5ed22PrF6Pz37169i3mhqDg0bKoKTtzAVPp
CZM6hQ84PFdzcJdPObagk9N4nn2Omxvdk6B6VjzzLj7HMq53QzrL5nlbHQ8wsZN7yCg1qY50Dvs4
+ByerHHje8yT+waQqPioe+znB9nSaRlRQUt7PaRMMaA17fowLzdt/nvODqT8k8u2YU3QTSCHrjkA
X1cvHDD9qJa3NJklQequXm5ICEYxMZI5m3lmfbHto2IXpxCLNqdYVheRkRFUc+rnEiChcDIpJhyx
TwcD1raP6WdXcgW4hXtnPWwDeUo0ltB3oNwpx8KdFgTEABVw+g98cXZywxw0S5wB2P8H1NC+gnQz
5kpsPtb09lIXSUJCoJ/y3LaaO8iinBN3hc4PpwLrVmXkdkzvG2rCUZEm7TMzVJDkm5qgKqjfroVE
G/ZSsW9oCOe0znY4DTkesOatjiktDa0f+j3PmqB6JG1N3lEKHdNgWBVg21gUIObsEzWMRzNHz3Wa
qo6V3bQAMA7T4H9XCVCxKY4INFQRp51MYcQqFMrhUHo0sHLs3dhjN9aB57moRIDc4gn6p6uYcuUg
/niVifOhPR3Gqe0gv1W9iczCMcuDGiVOpn+2jK9LLUMz5l7jGjnB4TMVNFogNsIA88P6F8WVN1wJ
Tt8YsKJdL8GVShWnnLUvFatc2qSfrx/VroJvhCcYVdK05tB3uLzpcOzz51STPGV39Q3zA9RESAZY
XS7NTdyJec2s01r0Ui3JdLA665R1zC3K1v8DNtCzbSOFAFRTsZxRZPVcVxOXFlHdtitvmkqm1LuS
2pAQHG9bdUVKMGXi5e2HNT3nMq+wl0GDCr/yIIhq0YqhImrCQ3TgLMOaHbMzMj+fqT94q2/mfCFo
0HwnEqjWHbe6IUtVIYdrW1ViWRhu9pryTslvyjTEqhivlvVTXBcfFadwkIsJayNJ+PDXs52cklpi
BfYGY97wIdzLZc5zZFJfxDf5/UMFi7PcA8fPix9lFmdXqW0TwKzMgGKLPgiBNB0VfjebPHKwuo1a
z9kssaEyGoLn0bKasXYECktPnnoDmEWDE+WSwP/F2r+zZRtGBNeTURLn+chTmprqGj1Fy07cOWGT
fAmN+EdTKL9YXdwNynisamwYpIvb6/UNsxR/jtObvqyOy0sRb/KtmqUnq8arq8I+B2UFTM08XUii
fswm9TK1g7/Y4bM2F5fKNH4283SotMqnZDqwxjxpauMjs/tgTONFt43bLjefJ5r/aAvzW68sthPF
8TFLFgeIkB5rsVjdKJ+UxvzU18TtaQiYpRGjPVS9r/re8FU6fFiq4kvaNMRhaxmkSXJu8lhidGRH
JFiEcSqNNl8sJE7LyknWL1lz2xSa879bNp7aBoqDaiPWFvzASjEkN6Uw0GPxGI2HLJdUoPeY2H6/
4ACwTkWfbIpZPyVXHXXw8srwDaZ417nYa4fAoAXWYagAuMa/hNf5UttNu5oxuqnSAg3jN2P3W2Wn
OPma6Xc9+1TXD5YucW27FgHrYmyVoS8Hf4QrVAykrFYOitj5f3eWLIajP9Nz5U1HJktl7cpxQ0y4
SkjXhmWpwr4prPA0hXyehsilU/Z0XZAyMoLOVXmm5SZ3EvkArEpiH+ZMv+jwr/+OjOCLurwGxusC
3IAl6o/pgBbkqfK0lkii+ffcAJrEQtwGzHWGNIbADSUkb4euNTyNnSGvQ9Z8ZXp/vM4Ll/xbI/eW
iMAL+klRXeuwapORwMRss5IHndk6JH807EzCEP+u/0wL3T9vw51eLbPJLsHQ3503HOsCcO7YQn2d
pfc+e8sSEW9T3PSdYddgKQREz5rf9xioJiHxx0g27CGjJHjVBNnmcGU1hDd+ZMwvzcSn62GYMonC
7ZSS37Ik2Ll0aSbs6wAh437BOr7lF3kA4oKbfp4BFGXecKQqDb0ptVu6YyjREG7jrp0a/3wbpLa0
ID0BbZQPx/qSKpJLu5ObfMscvwcbAnNfL0mDPS5QC90lbh7EsWM91RcMUZ2wQxf7//JD8dk4aV+v
6wm/P9cYEyxgnWFEXdGgJ02mO3FWeZ0a6L3p9PTbWhzaQYYMff0+A+3wLZ9DrFhzM4Le0AZKf9c1
j7q0Iez6dSaqYDOMsAnLldMwazdsHe2LjoTleJwfe3/1s8TR3PAeA3D3tjdILreMO9GQLESvugFq
MpsYsO3Mez38nmKm4PqZSai8m3gC0uGwLKCCfKhpfTLZozJ8uE5CcqlfHOdGHa0kj6sUQNRePx0A
+uWYxE3Ur61sZaDkWr0kPjZkUiW0ejbCGDbmXZo/N0yi3bLvF0wGKY08R/+J4S0xOnz1LAjX1b8u
KRkJ/vmWhbQFNBh3UNjz29k/61F2Y3ZKQW9Mg1jrNQCEVlQZziI/LZ9it35GPsZLfycfeJd5dL8c
rZ//jiXBJox2YbTYkACWrMUL1eQ8Vpokhyq5omJSPCV5rigppBYT4q5af6zz0C1Z/3mIsAkXuGyS
GHknhfZWiIJNKEZAPNkNhMiw1Boo7tiIBDxlh9fuyoOsrV2mE4IZANZkZwBvG8hg5mUcflXa9+sH
tNOJ94YbscabMxVDthPER5+TO8CKXIwCYLKxt0ZOF5g/zCBG8TrxlJ/2B1viCf+DOmIppY1Nohjw
FSx4xApUl+ORvPTi8ak70ns/MpcvD6oP6W16K9+Vt++kXkmKh5ctLFcjdO0gS+3PKNop7vA1fVZ8
/A0m7V+2b/rlgX6VzdnvW9pXwsJBsrQka14sxAvj3lV0rF4PO9fKV0lrlISMONBuqCTKi0E1gK3j
16R31PJezWXPRBkR4X01KwD8M9SWeBhfi6l+Tvs+iLBq9rpqyqjob83hHNsarXpT9xqiXYwFiK9L
9bGXJg33/dM/B0MEw65i5rseEjAzdseY3itZ66/T02zq/nV2/kNc9kpIMO8VwIqqlek61mShgBvU
QJjntSzrLjkxoJPSxxVtBwlQNyVy3Dchr3S5nLduZRkHDOthV+OEiYpQvUsrWVOtLrlV4qKnlsa0
1XWEnNXvv1cvxp56PzsqGEzO5X3s4bnPviIn/7h4vVsC6/Ahv40P6rcQ8BKZR2TdczLVEQxL3yll
pIUpQSiKdezTgqDjY27LkIt2epi47XyVrGBMJpTJ+yKFcV7vyWMLvFkgWNyqhpP/Du9xzMdOVv6S
8SUYETXp23ate+LZ/WPJPpQVWmUWWxJ5SvRFHEDU7HGMRiXUvajNH4yyuQ/7wrt+FyR8UMGA9I01
6XYMvMuWHrXyHOdePUrSjTLnQgXz0bVV04y9ontK7DQYdzgPh9DTT+oPA5BtzakKouB/R9Z7ow9i
pbodiqRXgNGBhPatrZ9y/TClH65LTnY4/PPNZS76RG/GMIZ974KyfGCyeQap2ARr0WE11zDQnHp0
aO6w72B1+ASz0Sqf65TclApM1BIGRqrcJE2B/YWs/NJV7bnNARgTS8sU/JDevyn/uWFUiB+Tpq5T
dYVE2S162V+6DtQH9TR4JCiCWfl3llKsV0YVmzLAtxCvqi7j9EO3JW+I/xA6vrIjGAx7mEIsXl5h
it3Z092SF5QPuYOmIay3NCW1FtklE4yFERWNllhwbOkaHhq1+6lX482yDh//lUaKU0V2AuDticIm
ZdHvvopd0pjBv6MgWAs1nGbgSoSI8EvmlA1m6Mr13528uJsprLOVZ+10jC8cG+VgFl+usyA5ixcY
/M21RT8+wuy2MLwiP2r1oQWif/I/Fz/fGB9TsAwxUVqS8Nfj2LQ3GZ0vy0D8Llr+nXcQy1FWW/Va
0sDV12n6YPZG5KpN8fu6tCQhmSncen3ue3TaoxAVrz/1JnErUzmt0+qsRSUR2v7j8Z8LaQqBQqiv
1Gh54BKSYOwvnXICAvJEbumn6xzJ6AgXX0mWqo0Y6PRYv6lMjrqcK+UboU9mElyntFPZfasHwrWf
lSpq1Aqk+LBd+rWD10Nn623hkmcTyyoit/xmfKU/r1PlX3rFTouzOZHZmdH/I+26luvGle0XsYo5
vDLurCxZ54XlyJwDSH79XdDMsbZhmjhXfpqpcpV6A2w0Gt2r1xpAeejqghf3lC3skeS3ofWjML7U
yrnh0hdwNtRgYkJHckxB0yKn2aNTTcL7ql8+idPkgxDA00Ll8/b6eKmewWQTY1arVtxigTRyA+FN
501c1dVt2Qf75gfUnX/5iOwYgykPXVKh7u4a/YMQ196sP/W6ZI9pxnEXTmAymKjRRFFSgH8elXDr
TkaHohUdK5Hd7d1bGZr/dTn0V1yFv6goiRzToCEHVKwGfBqQS2nBdbe4wMn3dntsXCEoTlJgBeNl
3v1lYmYwASWsxlrVITjgWshqAdeJuj3V79heJc8lmViSdanWljqMFFnrd0t2goPaJIr3Ylfa+WB5
2+ZWupy/bioTU7o4l0LIBaCfVdY2+TFX3mw4dRSM6WNgGJ2Tz5xiMS99MZjQUsXpUuolLBIHc7xQ
E657+ysloC2QTFdfOOujD++NmGIy7S1dqto6oxVdylMkA0EenUfIN2DGi5aHlNTWHrctcj4gC+qO
hr62RhkGowiIAj3oNN2XyzvIzEgTT/iGnqutxTHxpGjxTgh12NKkdkda+QTiMY6D8EwwhY1I05DS
iDDRdvsWh6wOeeg0ngX671fHOl9IIpAM/tAoganv4uzvMliWKFrVEq0xFawAwioNyETlQ0c4FzNv
CUxkgGAM6hY0AdBUxRaknTBxMj/OzWgyUSGNgFCQNNQIaJP2v4IEbcBTi+KZYYLBHBl4Fi5YB9Wy
p2ZaD1+da2aFyOuXoMOSQheGQOJxwCfJYad8mI7WZUhtFTSlZF8HwjdyFI48hgTO2ljqXl3NlEKh
GU2Txbb6Y6owQD3sxuVmWb6Mxm0T8yL5+qVogFoFnIPKb2SdkNDtasgeq64wXyDbaqeaaOf5xzp8
71YY1xubdIyaBG+CTARFwXKSVVxMhHOE/vDB3q0w/tfGZECcgRXzbAb4bDfGPWpUxE4c3Y530xmC
V98HXp3qDzfFu1XGHQtJjqexqaibyCC2rR9in8oeS455rAPehBPvczHXkigMutW3KFjV3a7sL3Hn
hwpnumM9TPxcD9snLZeJaAKk0120gzM7JdKNYBmceP2H0su7ESanhVLobHYzUhTxEB66oDibbvNJ
A4xZ3A32dMvXn/lDVvtukbmFJnme4iRHHU48aH7mCZf+mB+/0gsWbLu3H3skvFtjLqRGGBsLCmRI
WKokGDQ1AiY8ezCnyrKl2dp3cXxKW+urItTih1Kzd8vMRTWoaIkMKna21vHIy6qjtJiNPfaDHUrJ
tzY1OPZ47kI99upiTIe6idKyRgCJTsN0aZqWY4Dj8m+PwCsDir5YmJ9FXawS931/ScNLqXAix3rU
fd8zJnBUQ5tjWgBfC8SbWXtqkevl5HmYJjsZL5h2ssOU11daUdWht8u7TSZsLLMkS3WHWtLoQ4cZ
I8FDoCPXBLMWlY/r9uDfcULMGNFeK9lNvLi/ngC+m2cCSRHpqGRFOOVEOFl60JJv5XKTlWeFhwGi
6/g9+/tpiG26NuDgxMAM7UI2sSdALiLJJWdUUJmOpmMJuftIVziJDsdj2DFb6FqRqahR20zHg5Xe
hd1uGl638+c/wKrel8WEk7DrLDMM38LJuG9jOwYxmhKUL+Le3Ef7f7jshi/xGUKH5oWnurqCwPzF
eX4brU2bakyg7uAW/ckA+5pagsVcO8yd5qbkWRAPZb5L8rsK7SDOuum6tj4nE16mAUhhNdNkvFRm
6DinPu2hH4u94oGvHWwUHypavW8zE10wEBcBgJAhH6LvlPkkGwGYVSOAlLOv2yvj+SmTooBRLwqr
BfXqWTtG5KYBhqvNXnTjtUPiNz5uG6N/bGsXmYAjyW2W6JoAYwC6V8mzMn9fhMhBDdvZNsSJbG/d
zKvgORTxFC5hSlPy8AAmJeAmu33/t2kJO42iS0nf1bTYL4cX0vV+nNzN1eJur4WXaSnMKxl80krd
S3CGfK/gCo8fBAd4isPgKtAsbz/WIfnpeqyWmyFUc9qVuBTa2h6725wXQjgXp8JEEKNP1Swf8feb
+HvT3SyQStzeL04YZBHuciJn85KUeO9ZxUUBwHSc5wDyl5yQwDPDRIQh6/NMmZB1p/1+Mkpb6X2z
/7G9FM5tpTBhINZypRYk7FWYvCi1m6HPaYaHOTmGPfnLXWPiAFnGqVAt7FprZnY/n4YM5KTC9+31
8PaMOf9qDw7ukiLslHqvW997xU+Qa2/b4O0Zk2B045Q2UoPvIo7VuTdTG1hxKJiMbp62njLymOh4
S2ISillRxaWFyIdrGAcwGILA3k9Enq9xzgwL+cmKVDDKFEZy8baaLkW1394zziJU5lmiiGPTC/TM
V5BN7017WoLW+rtvrzLnvp+zqo+oLw/CSREgpQVm5/RvN0r5NSuv+9YwqgwONg6FW4xHhU8aTX/n
xh2mMuceks89USuso3VNlLo7yHBEXniafTCr88lEOBeZSr/c1UUmVP+NAFTsEhP5e9XDTJQ3HXW3
caGd4iqHys8eml15/v8P8v2SbLGIH0MeZj0RsNDIulTxPlUXO0ncQlE4B5b3RFWZqFAr1QwVOhiS
7xasLfMiQPWGT8QF74AfuTwNS04SojIBopgrTChFiHRm2NjIPOqBCnnvE+Nx+1DxDi0TGdoZ4glV
h2UlTfakhlJkWzUvT+QcXBbIYy5xm6kZbPSzn0LbRojOKnpz2wvhpIgslKeR2lYuWuoI0hmMK214
JsIPwRqdxghaTIlsW+N8HhbUE47A2JAIRxgChaMWlCEGNupdHfHcjrcqJlQUuWDEkBDE5ymAHip2
8/wJ9OV6s2vFL0MncK7XP7RyfqZVGhM2EktrKgKIubtY+0pI8SQMjPRcLp5kPYNPxADrQM7DyHGu
Qo0JHnWq6wpSE6RaRSAWLwKkb6zqXg57dMd4+QPvbcbieCBRl1gFvaMoX858TjyUeKZ7UA+i0BTG
/raTrH48KN7LEsRAgU5iPl6cFdNgpHiGAivV2YYsHiRdeIylxYll4VgNk79Mg7ttc/U8X9lkvqDQ
DHGsKg2S/eJZKnunqRfOqtZf11cmmA+mm1EldwZqPtpDjeJIcVcFSmfHn6tz+qXzraC1Id1xP6Y2
AZNUzwU7rl5tV+bp0by6bNow7sy+hHk56E+1XwVQcAbvRgT6lzzgUWGsO8yVNSbsm3pmYYSPPp66
ezTA7QGFmLZ0+ySG7G9uz/3kiqhnY2p35KQ7qyHmyjJzA5BY1Cu9QzW50obPvQ68Tlu/6LUAoGJ0
u+003E/K3AKL1qfCpEW0oUo86UQOAxiRMi+9kfG8+pL+oMRxDaa39tM58nnE5KvZw/tC2f4qtJrF
upxQLxk6w64xhT+dYkBTSHgZl3vDSp2MCy3lnEy2w5qZWigsRai6RfdVKBp7iDMMgB+E4kjUJ2mO
eHGVt0Tq01c+q0jjMBh1hqIX6DMofYsAKUbT7YJxt9w3pze8/xcoLwF7x2smrw9WXG0vE4W0alTa
2QT+NN23vvQtuvxLXeQqg9+gxh7vci9xtT058mZGViP7lWUmFpVCklYgIwRoEh92kI+WFNTiZ2v2
ovkrx4FpdeG3fPfKFBOTRDkZYtNEobsk+iGKwaSfmJe26Jy56B8xOerW0NEaWu1xUgcOGoH3bZl4
JCO5MTSjBAaH/EfVfT05jhnmygMww9qj9iDyJArWO2lXa2VCkgj1MfBiosoHtfboPoFGt+Dop/AU
7sinyfsfibJ5q2SiUSNBeSEvUZKWHnqXMozHruCBTWe6T86Yq3RmF5ZrZ3hB3M94bQz69ba+Lv1x
V8fHlCpJqbtCc0FF68ymcRS7JJCykTPB9QZN3LDDNnjTCFyucpqrbrJUQRaRu37QnVisd5qu2+Dq
vgCzsy+mIiAk9qe+euni+bmdJjT82pOwqF479KnTKsJLlnavY6IF4hCHdizNex3/TRFimq4KSggL
S0bzAoZJHMLiOBh9oNbaLlm+K33tykRwoj701AVgk54UNpgpRB2yGola3Y99egiT1J+AcBWT5FnT
yU0v1sAKWg8xMY/NVH9qutQbVEW3iThGTtgrBxC7OuCP2oWW5Viy+COqlMQXzPzeiJQvqSV6cx3b
ilj5U9vfNbLEuV84V5nFvNxTTe4EwAIwBgFF9PArpjCdWT01aJBywgAnN7CYOGsIXROCDEcFAZP2
lZI9KheCJxrtXIaOtOdY47ilxURWWY/LHnFGhmzo7JXushNfpyNGniaHuMtZ2KPkbj7VvOYQ7/xb
TFjtBVBzAVCjvlX5wWnlCt1Rvx18s7IhBRXkzoRZE8VeXjnL5W0uE2OnIREgZwDIvxHua3OfzPda
fN9rgbHkdtuk9tQ8LOWtED3I08K5QHk7zcTYJGt1qWyQIkiN9UQkcjPLkivOvMFXnhkmspbaIoyt
3qlurH9f5sw2u8cp+ra9jbyzwATStBOh9Ilj51pqvM+az9Bok+weg2vTwruZeMthwuaS5KM2jhIy
5XlwzLiFFhwgMr3EOXXbK/qNSylJSSpK1C8E5X6e9rnUOkZ7Kw6cjVvvMPy8934jUzKnXkk68Ee/
JanQ8HBiyDx3frPPvchXeIebHt4/3wWgc/v1zunacRQGcNOApLc+qU4BKeTwUbUlp7jFRRfwdAu2
v5UmMrEk7FSt1UYUhOMokJavTfWqhT+2PW8dkX21gUzgsJpZiQcLo5+jHwYxpI1HzJ0WTrnrgKIE
H67ipF4kez1Pi34dUHJlmC7+6v6uurxqIZtDq5ESBOyUnXBv3Ovg4VX9KYi9CFro9vZa6VK2vh71
2SuL0K3rY+g3oIfXpd+iacjtuow+bdvgvA01lviBNGY39aAKxbJGTNHoDh3BFn3abdW9bVs892Ci
Ri9WlUCMARNBuq+Qzh6No/DBoeSr78QEjDDt5XiZFBXE4dLD7LR7ckYeFJRH4LRqb3FaezoLbrMb
zzxuF873YnFNGN5ZBKnABHalIHG+aY2PjCO/r+ztU175Q1z12pgbBH2w7jAPp5ackoXTDecdr7f4
dWWjL/IhK2NAEikqGfeyj0lkKKJZzhuTHW5mwxWOZGdxlsY7XW+V6yu7RbSoajQjDUF9yded7IAk
2fIkSNf0F7Cs4MXO95TtXEB7+01XNjM5tlCDQSyOT5OfAOgZuiIkh94mh33eO3Idtn/19Zj4keDC
FAcdfvk29HAqvOUo3xqpYzm6G+3rN4QDyPpdyzVO6mV40Xhl2PXq/9UvYOIJSth6gWkWBcq8EDKD
2F0IXRQQE9DnMzj1A96gAD3PG/GLJZNQMA9UkBb7O8Wa0whPqt77RgRurX4+5pbmjMmHBjCuVshE
mCTK8qFD8uxmC0aUXys9touo5oTl9dnzKytMhCHqmKRxj5tg9BUfu3nb4Bpqj/MNEPXhzsBUUOsM
oi29hh3HNP3LGzvKQp1q0RIa6HHhmW51TtT9p5QPKlhm9LtCAIeqp/MA3Tx77Juni0JlznEqozw8
TQkExsJqh8psUFbduWxKkHYKp0whnDcsLxqwepq9KkmJqADnTacV0CsNsLMLkCUmKqS9M+9SjMdy
tpZrk0leolYbFAybAAHwlCc2uBODylFfrc/mg+znHjm2AQ+KzbkvZCaVmUMVEy41tRg5KjlI9dP2
fcs78CyZr06Sssx0bGN+Wm70A5VoTIKWjn2UF3VnuRPnicw58DITYJSpamo5gr1ZegyzIIr2wAfY
9XAfTYltFZw7g7d9zEPHavrMRLcMT9XwUJA7tK4428e5H1hoUzFnbZe2WI55/oddonIgGOdogeJl
Nzxn4CRHLMBJFSctNejeadpOVyCTbJ6SnNd34Bhh8U1tXUG7njpEYorOpMZ3CtFdqPzccXaOZ4eJ
G5pUha1FEQiUEJcqOmgXpJUi8q/Ra23ZRgu9sMnfVdg0Fu80yEojEDpOoSRPKcJ+LZ6LkRcnOF7H
Yp4wph9qEx2kqiwvSi4KgEKczeM82hQmLOQLCJkzylL0xibsAbDrolB4N7jo7x1zB3hPjkGOn7PY
p2KE3kI0waCS959Ukj6NkubI4LsxcsWX6k9tkj+KRXScFIhbxplnyMXr9k/g+QsTODB5p1gVpfHT
zJtliG3SeSX5W6dk4oVR9HMomFhm66sBfcJVkZOcM0drbYgfuKAbxiNO5w3Dc65QhUlJ5ExQ+oj6
C4WVZAcw5h5on/b/L7EACMl7TqLQn3GVy07mTIQGPM2uTPkCi2Wn0snoVimfIKn5Zftr8e4VFiTV
18mshxSmMPo1JpckOzmot3AXBMbxKXJ5/UvOkWMxU0B9EQyJYG1SUTjaUPrtku85S6IetpFZsZip
RZUbI7TgHLR5qDrIru7Kl9g3S3t+naCD1zv9WXvtk4Bjl3PYWcKkohmsIlveDjsB2rkK5NSW9yCD
8jFfETRfes5J41zRLKaqnJqq7Sj/aF/4covVEQuk7h7pcgBbBBsu5HJWSI/V1s7Ss3/lmXjXNSVK
J//M7GVefkMxtdYlgdL37IMkO0C9xpdu+SXm7Xaa9huqKtcKC6Ir9JNO7gTCf3Vv3YGC7cB7vK4o
u/xy+FhYlVAK2qikcFDiRBfj1ENJvPBSRG1IK6eS07hWgIetnUAgqgULahqAtMwNve2N5sRQFmxV
t+CrMOiPyEmgSg9p4xfz/bYJXvWS1eVpoqUW5ARbGu+p9vC0E/elLTkRVGMirq4tx3FYxFWB0ZUF
7x0cey21W2hCgYygkmXfAN4kbsa/PIkak7NYA+jEIG30TwSgUkqVM+4MSJgJQe4JrvC4vZecz8WC
rwxkr3lJj0Xa1TYoxJ2IWDbYgDhewftkGvOswRBOFb0xOtKypY6yZYWevXbGVkJ+m3cSuNaY3KVO
qmpIIqxqDhZf83Hmanu+VaH4TdtX41/msyzsKhfbHhzi+GaK+kVJ1FNd/cDz/+HvvhSTnGiDGLeE
ojOr4iupS1sUXoeaN4PGueNYtiQkJ5lOqDtEhPh4E/qgd+e4Au88MZlIgmQgnCWYqBMvNr2qcGfz
FGcPKeHcMTTX2Ij4Gv33q4ifKobQzzTREgMTRGHABgfGgS/jzatVsmRJszj/G43EACIFnuw1TrhP
AEvpbci8/sDMBoItD+jDObesZk02tGKCZIGSD7nRhAkBb+SRD3EXRhP2qw0cBL3XzR5u3WIQhYai
1DX3zVPmDL52MP0UUJdup3KCO8c9WFalSOvkfoixsEr9VI9OHeteJQpO1z6Qgddt43gIS69UgSJV
TyrYGkeIaQkgGISQnJTbPSTTIZYRgxldH+wlzm+TsuVMH/OyV5Z0aYm0bClynAMqqEiJN7C7roaR
SMo+Y+3/tgnHEjCpwCmUGS2p9y7UNvwOxULBi07tM60Tkp3CuVg4kYRlYVIRg8WI8iiKU3ivm7JX
TAJvC3k2mFACBVvSVz2WRJzZoVAsyLMGVHkTCh7cpw3PGBNOKlJgkO3txEl3ExraHU9tkGOA5VtK
Yo3kBf1AkfaigUou44Cr1kOGCsku0FNYJvt+kay27YUqRUeKfNL12JvnZ6ma3e1b6g9B490KEzQq
Ve5RrhVpZzl+DM+Kr+1AHCqA58tugOYQAnnX4BPFNo8tY3373g0zGcbcNVKUExSJR7W9zyP1K8Ad
vOSM/vjfr5R3G/Q3XEVEbey1XpaxuBmozuUEGn5/LFDH/HdVvGbN+ivp3Rz9olfmosn8d3ChkYFH
6SE3cczlO1V8BvWWEX7jfDmeNSbBkKR4WKCBQideJb+/LYHKstGsTBzjTvXbIASdYYwnA8BO33jc
EjzXpJfC1ULlKkknSQJuvRNehPFZbvdq+7K9PJ4JJlbMbd4Ycw7YaAEieaWx9SiYxtdtG+uv9/fv
xYSIpC6SoVQxhDpGn43atZYnpbosAudDcVbCPkj6EdPYhqIBWQcc83TKhEP1IUZS8+dC2EdIXABe
p01o8GT9sG8TgFuzgXeWeMtgAoWkJwZ+AVHds2bTC3AIUneys3N6k74YqIWh85+Z/vYHon70+/mF
DhLwCgYk9pgPZFpZJVkRnCAr1IdOaO+0qdwl8fQ0Tf2jrIuc1gDHHNuJFyarGJauBoTO+FYD8J6a
rhk9d2jpyDxFVfrLN1bGNuVbWYvKYcHrgPS+LnxS+kNp3YXVmYxnbRnsWOPxOqz7+s+tfHuCXR1Z
4EhzIzPh60bs6smzbH6eMvQDefIG61H93QwT1ZvUyuWWEobPqNXMB1PlfKL1MR0oC/7rEmz3fTYG
yeoGoEHSPcVBLccarVNK3crTfPvDo/TdEj0QVzsmdUZLmhaXB3RHCJQaIL/uFcQuTos3PCQ+rxT7
B7D6uz0mnss1qZJCBWRNxfun/9Z9JkHkWR6IURRQ8mGI8Ma6HQNIlL/y7i2eb9Bzcb3SbJEGNcRV
nCxeh1gbT/+ZyB2e5Pb2ceZuKRPUTd1Is6GH16vBDFgSBlgyB4SY7dsEC78UxHNGJnxoQteVMR00
N9XBaxQjspVcf95eEydmsL31KZ2yBZLQ0BRQx2CYUrcRcRsLqVuVHZD4Ccf/V+MGSPdlaFxDddBg
PpWW9s1QD5QpX/M0hKhYhmhI1tuhLNkE3qkbgi0ParC9yNWNvLLKfDdIORZalmEjdWHw+rA6Zlbm
bZtY9cErE8y3GvOlifKKZjPlZUF3RTLsdHYk+WXbzOot9m6GHbhJK1Up0zihQ4WRTRTNbuVX8rFu
35UVpiioVksz5ibmIlIFswIYkGwX3kT4qt9dmWCu41lJ8B7V4AjNcL/UB7G8LyGPvGB83sjvt/ds
HblyZYsJ6gA5gys+BQQZUl3P9VtLqoNoh+H0EC0GdAWKAv/M0Wzb5biESb3yKiylqJ6lfV7R6RLF
rmLZScinOstsZdhtG1p/218tkAn1ameApx5qT2+ptOHnvglI139ZLnOHN5fEOU4mXfjVwkSr7iKp
w11cCzd9d5k0jpOvP+qu1kOd58pAFimVGlMI1ehbu/LU70mAIterAlLgFGxAVAACFAjyLuuc7Z3k
fTImUFhCnAtyTgdaFcyxypYdN5ktibJjFNPXvzPFBIw6FgUJoiF4g7SflTG0JynoyA8T/7dthxMx
2MEYAQg8Ue/xscJhsYdcscc8BGXZl7+zwkSMvu4sWYjxxQpJeVmMyA9J8Vy0Pef78BbDRI1KyMKq
EUB6VUQvnXpbiadu+dBKoA2vGZqmWiwhgqUWywKCfSSa7d1SlI407wYh8ra3az36vRthTpCiE7kX
NaAi1WQvVQdL2zXZAuqVR/lj1B7WuynmLEEvoNfbEFEIY4SisCc8Td4/HNZ3A8yZkZsBVFJwLBT6
aKsl8Yx7xcAzHvRBzgFIxNK2XM3l1fv+EPPezTLnJ4nSpJEXvK3KxF5cQOJ9/Va6LKj4KF7shd6H
mBDe95F9Bk9iaFLgFcpldYpxLsvuoCxZ3G/7xfqA0JUV5hwlUj2PWgUrxBnBcg20xoW2x0fgVSFm
TAHqwi14Mratrp+qn1vJNuVK3O6aQAfPxea27mQwKd410eu2DY7Hsw25pEykvslw3yfDCWr3bhN+
HSzBFQHKDQvO6eKth7l4taYFVX6MWUDFBMXrPZmOdfxteznrV+D7ltGfcHVDdW2f9CKJUNzMS1sI
iS0pvDkI3iqYGBGVI2nLUoaDN5i2iC+VeqqWNthex8qFB1Qp1iHpkmyKrOSw1HRd2M2m5NaL5na9
GUThEoREtnNJ9rdNraznF1NMIBrVeCRZ0+I9qs0QHzqaCmhcGx6fNM8KE420tByGRLKA4RduhIjY
c70XhU/bK+FtGhN6rEpvSuwmxtjK40zOuvkjbB+ViqsSuHJmrneMreeE0dwl6JiDPWavIakbd0j7
IRnQH9qdEixOuqshDuRYe95Tnu4RU9yBXVOxDM0Eg4fOrE/quijLNF1y1RygNONYWoZTykGnXpLw
a1l+/shu/rTG9iHImFmqYIEsgSQ/5Gin6k+om9lL1HjbdlaO7PWqDCa0qm2u5JEJzxCXBTSk3b5Q
a94cCX1JbOwcK/Ggmn2u1xh4RA+4BL9G/5C6wG69DXSUHpinebTFa7fgL4uiP+gqDvV6NzexhJHE
GGHbJ/eNUznLvW6bg0PJjXLnA9fgLwaZ2EoWORETy5CgzHuO1RtLO7bKw/aH4rifQY/41ZoiTYQ0
poChRHXQ94pufl9Ey46W4VjloWWLcuopDY9GYz1svDshE2wreRikRAM/+KR+beqTLMt2x6ty82ww
ATCJBLWxCji62PmSsjfkwBg4Pr4G5//l8zDhL02R6SuUw13DrD8d7hG80dYCqjKCAR+QXfEKwWuP
618sMsGiq0yhN2scqx6TdHALOGApOblhh4+h34GuGzC7HWbulVeFcwevh+Gf34ythSQlWrxlDjHE
XPvazz/0QbS76CjlH+D6vF4hyzgSyVJkwe+hLX/ogafrd8RX/f8B2MEJHibzuBHjerEGQD5dHd1e
j+pu1w9FUO/GmSrEoBHG+3br98v7BjLBw5pJYc1WhiHjsrN7IKwn41GARpIsO0pH3O1TzQm/bDUk
VsTMnKifTOpJDr+aH7z531fDhI00k+K5AY8pHgSntDvLGEw1eE1fXrxlSx9tJGK4ZMTVT5zkQgv4
QDU44YmqAY5BGTScC4UTMljlB3OaS8xdjZI7RH6dPCr1xQq/bn8XngkmYizFohtSioDepDtRc41i
1+jBtom36YCNa5FVfNBbErVymKKrkui+YMU/yq78PjcR9N7q0BkLNAWyKoLge/pkdSAtw4vALPtb
I2q9Nh0BDsvx4K/8omjcqg+f4nGKEWTSQzUST1PRDW8aIIj7s2TUTm0N91anOlYKAKypHtJJuwcO
4dmIF9Ex9JGT1XLOEFteUa1lTmQVQSgBUU4RP04ddCKBrS/zZ8LTD1/jerqORCwZhzXG5SJjAsR9
Xm5mwHu1XbgnoHsqXYpDye3X9BLaYD5O/A/MuP9imY1NoZWns0i9RIbqWGSP4YMocRJBjieynByG
XhBRyHG2IFDpV4XhNAO0Jbh0xzwzTAYzi1MDvoYE86/to6XutfFzw6uJ8EzQf7/KYNS4k3NtQawj
9W2Bwi/pguoj/MC/fBImZSFDMtWkqPGe6n01eoYqgahwIDxrDa9fbDApS5EWs1GESCfyk3CT7Br0
u2qvfoNwJS6vjUczhY0oYTGRSGr1LAG7BsYuMUxe69/H8paMgYXpqW5wFvFmSB634xJ3eUzuEmVd
pePSxUPnrAaKPwT9Tn6kiDhKS8G7bTnWVJEi96+8IqStvFnCGVJnx4Q4h4Ah6PS5Ov3TfeCd2NUs
GvSFiqLp4oowuoWtL/oGPYG4cJdkuDUHJXQ6Jd6FUYF2RPMcD+PkcXZ0NRxeWWW+YawvhZgaIb2E
7WanBrIje7VPX63t7Cp3Yw6gRRn00DcOeArSqwnGlWnmY1qxlOtRjzRt0rxBeVCT1+21rf99TdYt
FGZ/V/TpelDtkVaVXFPzte4y8ILGqvuDcuK/f585z/ogz2OuVbTpgelBf9pJgRDwKeV5y2COdIYC
YyKENMrWd0X0TVd329u0hnBAl/99HYwLGC1Ge8JYRAVmT9cRQrZBCFIQjHUfSY6uDDEfvEU5y2pk
BEC5vlWHu2jx45JTj+VsFluBaVLZnNIM7/mkfaqE8yhznrrr+eT7GlgczbzUJBkJNksNwPHjdU/x
Q7mjGpt09lp8iXkBfWU66PrjvMWoqxgkanMZ5gQgjawdHGOKvXiu7AYIkbTtfFToLo38pdCXHVny
p22/WL0Tr1bKPDaWemkriOLBvbPp+9AbL7WsgV8tlzh2uFtKv+nVEsdRXCxZQreX9iPkzx3Q8RjH
6NzolrKbYjzQ+ra9srUOyC+bSpd+ZRGayJmYa8go5E79AqGeI2aLD10MJUyzO/dp7Ux5uwvTOrL1
OHIaWd4NSnIGF+s31RgcdSyAy5k4QIv12+Zqv5lw0g5jr0YdnkPCrt4bfnQYARxVDtDatQXu0NL6
ZfPzzL8VCa52YBKSZWxpFqwJaOKHAJYbFyG8V41dUn7KE86Thbs2JsQkrdq2ZATYOzxLPoXhWA7x
q72M71s6vDlMnuMyYUbJu1JoNKCLQJXlThGwWnPqx53IeUjwFsUicXIzCUnc4v4iBzpIl9xRXhbh
TLGw4KPjBDbeKZGZamiVzvWY08hGJz/R7waW3XRD/x/EtHnP40Rfzwt+OghLbSEuYqPNDcwtU4VJ
HCRAUu8AonbfF+MBnVCPcyQ5gZsV8hFIpWgZIJlARJSjjbJUAAhzhbG20g4Tu3Vo9gqC8W2rHE9h
mS3Quw2zxsIzN519Mz5o1SUnvNuVfpffkuT3Y82SW6hLZJIxobEGFWbViw7hrtpTAmUMWP7lcpgI
giRIbNIa8ziLMPh5WoN/rr1XoAr+d7vGJCSkiNV/gPRFc0r6V0kHVlqzt21w3Z2JGKFU6CTPNWQ9
JFiEykalI5ovEmRVepQQWi9aXobyVgI7tFDYffK8bZ7nGEwISZVpSUuqygd5WJ8IxjlPvxuDwYkg
HJ9naS6qduiICvyKa+aHXNmrHxgYub7mWOEeS03FTiM4w1bSOaVaOXLHO0HUpTa8m+WySCIqpWrC
RFbeykiDMHBYAfUT8UAeb3nVliEmG8n6WTJzDb5dxuJuMjCrrLRe3WhOWsjBUJZBXue+1oCcNRH2
NfrV2w6xXqd/P8Ys24UZZVK6ENxgxKmeoYLqjrvcFzz1wbQVp87skkuHztta6qNXV3QHAklNpu1X
OT9MQujqRhnUhmZnI49NbdUPVVkFeEZUfkfQRJUW1lIoSK5hBnl/kWYeT9JqEntlgC71aimxXETt
WI5opBzoFFb6kARGIJ4EbiN0veB2ZYmJTRJ0cUo82pFL+iZoFwsvOpbudDSc6Ene6yj6Djc0nRJO
wiuPGWcNCqJKKuRjNcUwIPDLuCgirxmJAx5q0QU8lugmNo5O/tHKju9bNPf4EX/9WFzZpJ/2amfb
TogLQcIbd9AvjXZroBoiCAiWmESfQObe36qzNwzfefQMq9nBlVnGN2OyGElDKyOidqwtXzcFN0qf
iuoMcg/OpbaeZl3ZYpynIdMk9R1uAiqmnLtDYwvefGvcLZjhg+KfweNN462NdaEWeJ5BBQx/yPsT
ouaNnivfJmI8KqV5g1mJ/XZkWT3mV8tjLjoABuZ5qrG8Kn9phGfBeIwgUZUMPDmO9UP+7p3MlTZF
TTvUGg75OOBCVe1Y5U18cCyw+bCizIr1f6Rd2ZLcOJL8IpqBF0i+8szMOrLuUtULTWq1eN83v34d
6h0VBbETO7VmM09qyyiAgUAgwsN9BjuBm0T0OTLyQ1bN7uXN2n+5fewWnwVT0phmgWEVsJ8NHhO9
jhp7SW3zev1JV5MGuls7ka+Ism9l757b2GX/vjln0wIOtMqC3eWUPzGya0ire/QLy+PEYwT7l83G
GhdJSvAvmvEcKe56ZmSnpR/dN8EyoWFQv1A/8+H2xevlnd3NeDYmuUCSGnPZtxU+ngJGS7UxvbnJ
nTIO/c+YsVRFVnVZpnxrtlujJUexHflC45f9D2sAs7RI720/d9Q+jHAfS8472YCUDyoXX2TQf0T3
MbQsnZ611UFplAJw8faJVekKpAdUBZzMPN/IbFRmkZQziqjpgzYHU9+AR14EL9u/2z6s8IDGnqS0
nyyUapPFLid79qPb5EcY/GQ/DeR36TlDT8nM/MUtwBElvN6Y0/2RgW3Mcw/QHGqAmiWh3PkP5Wri
hW/h0+RDTzxIfIjPCPb051H+0x6V8R0tE9PIXBweml4L1xHL1c+NR27jo4UxQKCvHaSXdnhtgslp
8RXkX0BHv+JMeJe/6W40A2bqP+a5uDxrbTaOETLbpPNb7RzST1X2Nga4gGwsWqZBiRvZfxnE9H2o
7qowstMWfrp6vfSd9i+yaOhlH/zxYZSP0Q2e2BEx0bJJQf8jj3bjRKA6msHl1Hqrlz2pzgjuH8kV
yYDvJyobw5z3zA16N6jz4WvaC8ThYyc/s0E6QH9PIjTc7gW+McUdf2mQJjqGjDghie9S8th2bYTO
colropev6yITPPH3PcWiigVCdGqYXDKkJ0271gwP14f6YdEmh45E4Cy70Vn/MMHlQMQcLUMJgRqj
5EaZ7yWMxxPhENFuJrIxwh24Ki5QNEvRO7RqqbbXNsnsZkXhuQaPKhHNle2ndRtr3PlCV3dRTBO1
Fy2YvNUtMSpfOGjF2+2tGKoj+kTcWbPCKsoVsJS7ofWYJdeWCCr7L+796wPxqALaaIasNDjMvUsc
AoaX6hlmMEQJtcKny4FJ4As8psBQCUhH2ESZqoGlUnmo8t5X40qQdgt2jFf3gOxXkaYDCsRW9o7c
wK5FoMHdZVCVUF3BHLnM48tjxaiJXqIZFE1fyVTZ4TrboyyqT+wHPGpZqiFbmmzySJZiNMy4KpC4
te7iAV8HtJsJTFjl0GPjMp7e4dE61jfK7eWPtLt9H2Z5f6hWjZjyBLPxMmAIPzoZoYhUav8EbWxw
IbWai0lVU6DBGEEM7ikvdNVbFTkO2M+PnxFg0eSNNS6qRm2oZ8uMAD7iZY38zYtdDIUe2Nua1aD7
G+vtU2nVxiSXBusNIGidWkKVLT/ppgRh99uuebz8ofbd8Jd/8AIva4NBGOhDK66hXWv9TVlfGfHL
ZRP7HwoVAUNFxksUnQussUSKKWcQ3NHvXtjjYb6ntgyGaMajLuqq70bxjTEurqb9kEaliVCnog7X
oqUvUbvPUjtN7wTL2t26jSUuqJryqI4kRr2DBIuzMFZIZ3ylRzAPQ4GW1evFSZnAJE+lVSqdRcME
O4mXZdq8Tp2bZPeXlyXYP544K20XWZGVDvceGEpXiEjNjTMYN1YiiBCipXDnKWVUqEuPpazj9DqF
4AvUpvtcErJD76btH1+J58saSbnkERqs6FKNbn8sfUjw0e8mpk2loA1AsCbCsbDP/kfevjHIQuPm
qbyOMYE6HAarZ6m3JeOvSrlepS8Tqg61ly7PhRBHuhtrNwbZTm8M9n1jljHbSTp8nclXYgjKlyKP
YP+++f01JKjRa0i+srj0R60/RVZixx11x7kVtFZ2U9fNUrhI0WbZqLYZPlZroM2Xzk6WBykIx4wY
1Pmqf9nTRXGJcqHCqKO47yuE9PhYH2sAWKLrf9Q9GU3mp7qym6Vx0WIIJzypyKy4pRbbNdQYIQ1A
RE10gSvwoynNHKn1OqGHrkl3hD7PwpjHTuUF5+ZnUvSphEoouwXz6+hgXK0HqB86xTGG4oh0/FQ/
72PL+OEU6KtJVFtRNp/z2jEScAfMgz3Vn1Fyw/P61/3Ea+cagy6RnGBR0mH1R+gUtYfBH73IKVDc
+lw9d2ONiw/x0uepQlEC+gcLMB/+io5WoIObNf8cFGBjiwsNTUmHWQWU2Y2A8jWy64k0thILkBuC
SG5w8SFWSNGmHQojTdHZAGc7GGrA4JwtOK2CQM4zcVBap7ViTTIaye1Rgeh7diPfkuPoySiEW7Ut
zPhEvs6Fh9aojSmucb/L5+R2PK5X5pNynjAkXPjmQ+4IlrfbIzKQH1loV5iU75OnZgihTabhods0
SA7yob1i9br2RjQSsB/OPwxxn6uHFOMsJ/hcqqwNtqTVHvQuH3NDTdBHFk22sj36M158GOMCehVp
+bzGOFq6Aj2L7l1dvk00mJpDVPhdEws2cd8TP6xxX8xIQrLmFqx15mtzaw5PdBHcGSILXBRvJYsk
uYrNS5TjDMKK+rYfny57wn4M/7UIviuejqkUQUQXt5IOFSxaXaWK9LnU9cMG93TKwgZfJmEbBeEH
8GCfMK9wo9/OkFZlJNHsRAnRxAK/41vl2tzW8dy2DMDDyCg1Z1ps3e8CBXKSk0uusyPKfni5/f92
k0WVTfJSRl1hhjLeN6pyrS8PrSrIWHa/Fh41Gsr5Onur/f77jVLq+VCgjFMZZmHHqYbJmiIWLGK/
IbKxwt0ZVZWUq2qgGFv8WH3DL+6h5+z2tvYzHKWgvRbhLncTsY1B7uKIykIy9QIGB+VYzb5mupFx
nHqIzhaCM8tOzB8RYmOJC0ch5mfojPzflSWfRF/i2ostry0CNAZtFbKYeiIwuOuHG4NcSCqnyYgx
mIJASzu7qYG0LB96qLkPL5c9b38LMe4pExMIbP4hVS3lUpclclkTk0KkGzxZ+tKEz2n7bGYiyb79
NX3Y4h5TcdY0arFg8DqS79XUt3ofLOWtyA13g5/5YYXz9V4jxZhjLt9d42DQ72j6rPU/Lm+ayATn
6HK01Ioko25UkfepeGiGQIqErGj7Z/ZjHZxz9yHJMPGECCsdyso2T6i9upnT/dVHQN2OHqa+DpiN
+u8XphBiUmLppqEQLuIWYY/iEkUuq4an2TgR5WUV6Q7u9v22NjgvoDNNi6RH29SI7dFvj5afu7FP
XQyfoRQLxXfRU3f3BbW1yHkERTugM7X5H1Amk+OonCwID5iG8iVXNMm999kUoikWRU9KR7D9PdTm
MgnDtkUHP+4PgxEkhaDJIPh9/vGUtEurdSYS866+q6wHSaRssxfpNn8//3ZS21aZ6gqfhwE5spPl
sbFc9GODy572Lx/l1z7xzyaU4RsSWigbgsrzGzB2j/oAQrR6OTZ1EqRU8cyROl2Y+ISsttqijlmJ
OOx3ZyoUAhiQYhGIAqlckG1WMyoiBqla5ciWpHO5Gl6eexo90t4b1YeoddZYdMb+5QB8WOXyP3Dz
9rXFhl3Ta/lLdFAhydTb8r18Qs7uxieR++8Fq+0iOYecJIphCB3BysQI99yFXkSBmJ9E51pghpfx
WRUpxQgOLiwaYbQ0CzFYC1X4QvQM3nf/X5vH01/ns2RlfYSGRD0GJHkJp78FfsmCAX/Tb7aL1+6p
02EIWyRj7vo4Qe+VCfe1B/OavX7RJxKrKov2jQtOpUYSjJ/ivHVAykw3kQeWfB+6PfJ9dawQ43VI
lQgJLkS7yP59k28alprJZET5dKgL25APUfIJUndtu41s2RsL0Lgok1JCfbGFfo18LR/01KlSYGOI
DzSoZ4bAVUevl7+daFUs/9jYDJV0AP2XLLvqEDkRyY5VbQkSadHX4iJGFrZ6M5eIvoZ+sNqHfrVD
4+3yKna7lNut4+JD16IaEmc4SeaNZWsO044Jrxdf9jJf9O7YXY5iqpppAFEKWOTvO7bKpm5MBeaW
5BW0GSnoGlvpHlWS4+Ul7ZqhikFMGMJ4AGdGrxcpVRtcwDN5NLIftQLqZJEg7e7H39jgPv5kZlNt
1ozVR85svAGIiFlQZID79FKimFNJsYg2ms71WB7k7hOMYZpCqaxpGmOO4p9peaeZ8zyuKLqND/3w
XV6dNRHt0/7FuzHCnf2wylRtklQ2SAjYmpd4AOfJDwtu+TZovllPlz/9/q59LIn79AmiKTUjLEnN
/SH71qhfL//+rmuhmy5TjVjAdvC3WzqsSRTiPtCts2w8paCFrwVhRWCCL3UsUtSbAHWhg5YcVcXT
zPNQHS6vYu9lpBgAUJkYK7YoryIy6ONKQwoR4HA2HLJCK1YOIQgj31JjFJzF3Q+yMcWdk2LRuhh1
ZHz+snlW4cJLMQmCpGg13EmZ4tVa5pmNdRmo2pjFYcmRa4PRbYhFzWeRKS5WRsOgWok04JpZZlvP
nxJZAeYmSEVZ8X7Sttk2zs/oMOUQQ0FaoNwPkNcCprW4Sb+Vi50UDlOjkt/IJ1qPG5/gE31kOSRp
2B2dpNGrOcSguVp0N87kh8u+twvh2xriHn11EhkSzXFEMVw+u4xqsn/VD9UzpPXs9kU7rw4kat3G
x1TrTZjZ4ma4wCX5p8BgJdaIsUNEVkW+tazwbzUcBN3B/VT/4/vx3ZPGTFLSRoDgawGjtfyHIP6n
KuL/z/kNtthNElKM8HzSAfiTtV91fbV70C1E16QevcufTbRpXGBt1pRmFcGmxWF8oqHxzcxXQVT6
iTP8IxfebBoXK2K9CtNpWBiYVDoTr8NsXAiGheKGMQ9oSOWK7+BQ9DN3ukpPVOD/ogVyUUSboGE3
RiMaxoliW92dVDxe3sH9m3CzPC54JH1aWF0Hx2fDmgrqAqkbYljT+ikcIMI77t8iv0K8wQWQ0Whz
Q9YXjHn1V0V31hovHt4uL2h3x8BMoWiqSkzCqwnrUbjkM+sQxuVb3D4OIpUF0e+zf9+49po3IKQd
sF9rFOjFXa4LCv67wXzz93MuPXdEC+MBZzTsxqskz3zSVMDYYnZkiiJRRXcXc4bU99ducc69UAsT
cSX8i2kZxvj6IcpruQ/MGarWYAaDelfqxKfPtIu3Zjm3LmildFOCc2uVb2HxdQlvPsWIp0A1gRKV
aMiL/gjoXT+MIx4pVu9l3XkpHGo8XXa1/ftwY4Or4lVNE5qWBF/QbvAKD8CUCDX4/IqembptHYiK
GP/ytT7WxD2TI3VppqkH0DVNbIZsY4yM7IJitOzRTeeu3uSmB0D6RXQY+1Fis1LO6xW9zPWGdXSl
gxnMTBKQYOB5cmWAouPnVZSf78aJjTnuEISRCfkV9gaYw5s1lSGbfVBErMEssP0R1zc2ONdfrR4p
OXvKVEZ1RQ3NjqLyLR90p4xAAE40Z67y4LLD7J5ti8gA30IQyODLomEqjaSWAP+p++E0VpgCTRc7
X5BM4Kq8bGp3Bz9M8YmTUWUGlcwBYUTyZquyZdMjVBBqd3tdqBr+Zz18mXQJ53KdEub/QXVbeNWN
Bmx+BnXe+gU0jVA9KoVIUtG6uCNXyjMNVwPF+fRY3WJUOLaVtygorlnhENp/30D55muFfXkz97PD
zUK5g1f0pl4uFLuJoe7Oi78bVyYIwcdT7odufZid6mjapcfma3NvODia6E28f/I3fwB3/gy6klGD
Fg3oevO70i3PeLq4UCtypdqpnloHJCuB9RQJlXdE280dxA5GjUTD/bDK6F0qstcUo23QSJDmiMxw
Z7Eu5lKzTKT5VFGPgO9+jaeHlI6Cq3V3F1VisPYrTh/6O7/f3XmuqNGSYDWslz4EDJnCpDrYnbec
u2sIJQTkYLityGvZ1+FDzcYuT/VTNXINYjiUN/V8vqqa/r0ZqaDWKDLBXXfoa6vZWiJAV6snxU9D
83r5COzeANs18AdvaheDVCgtdT+FYROG6nHoE0t920AX7dieQ2ytcQfObFDFVGcc82GuvIaMziwR
n+bUEaxqD8oDvi2TAWVBVc4jlcpQLk1JQbbIOPETgOTagx7IXnoS3aB7oX9riEuz50ydDarithk7
NnF3QyeojgxBJnuXV7S7cZsFcS5erECsNRpADmHSO8o62X3X250pC26yXXf7MMPz4y59mxdRgZM0
D0HTnbtBEBBEv8+5M5n1SMsG3JQROZnK9dwLjstufXnzPXhCXMzYTFbVs4iuPbQzZB6MozkdZExe
pZDJsPpvivlqpYlTUgEEb/cu2VrmXDsJl3GeZoBr0qOC8bISN4qTvPcdOizREa/Jo3RqA0TzYxwY
b/JdchbBW/eP8ubjsc3fPGHqlMY9zbH22Zd9XNtBkuIhO7klbuzqdf1+2SN/8uH8Ef025pjLbszl
hiFFVQpz7I3RLA49GX7jxK7+EHnJjQWVs9nTndVTbN0DjMoGHbEri0K/4Pzx5LpZPWeLYcBhlXfr
zDru6zHHQ9fwiiO9HtzJTd4yX0ihztz00tK5d05cq5FkxFg6K7h0NqBbTgQ+CSYIKcKVCA6+yQWY
NY7rsu2Yqchfssjt1fspkd3L33J3sHfrvFx4QSoYN0WDbWSM3PNxfTTv+2MXhO5S22VrD3iCFOAD
X9zKt46DKA/bLWBtzPOzSt0Sg++gRwGSgC67u4nRM2bhujiLOvP77gJ2DoA8dVXle0LL1ORSP1GE
0Xi2NbWx2xXjcUNla4ogEu1Hug9LXOqT64qkDqUOSO5AA3Nd/VwVTZYxL/vTCz9McF5Ix3RUk4iZ
aMnqTnmLwVZdOXQ0dg0L3ASV8SBwk5+DpJdMct4ozWEyEUaEW68pUAWkeDF663lZ+/tkCP3RQgyo
51u10+2ahu6q0NbGH/eoVfoDzYZbXRkPUxS6SmUFBhmCIWkPfZ/LdmGYJ7NrDrqSuh0179pkHh1l
kK+inADdTqBh02vXc6WldkzoXWjUp6IuHutUz+0pT69pUZ7mRHeiqnuJYrC6dAsolcv7GgBOpa2e
yiJzu3mMXEtXKmeQ83MUl2dNjgFbjh+UOAmqZXzOu/VK6b9XdHmm2XqaSe5MjeZIteWh2+oUQ/tg
yNHXpvpWmLNX6mHnFEt8FQ0N8pmksOs1O1pkOoDf3l2UHpSipa3V9Cls2hP6+kGhgjC2B1mE1EcB
seIXyBbY5YIxaPzH3TjdVlVhg4z+gEK4RxvrcVJw1iRs2jo0J2MgMkiUtUM4pZOddq1rWo2fxq0j
t4nb0yIA9sJrTDly+lmzawtQfX2OgkGmh3Seb6xuPFgxJqOM6bUkqxcTyKJF0AWRiY135YOeY7Yk
otA+GW+kCdRdiuoxxim50DKMS5jXBklcDSTv8gytOBp6Bvi1l6y5z6T2yaALGu26X42tHcvZcZlH
t6TWX4Y8P6WyUthlnzDIy3poSnRilegmUuXeTgz1XKetby7RS0MerbA7o835guenvy7LV7kZekfL
8fAzmApZW+W2rg5XpUxOqDh+Lxqwfi0VNcBH0DT2msa2pSSNbSYkiPUsx9fR3sKSntdV/ZrOy7sM
Dq8Vyr1GH+boOJjvhjY+NnN4bxjh1TJn36EP8K4UGEVPw4cw75DYZ3e6VD8pffVokjmwtPhRcKb2
A/zHKeZCb0JTw1xI+c/jhc0gK3fam1I6UoZJZNmp/DIwptP8qfAEsLtGqAWaHC5bWc0ZpHAN+n7J
SJxqeZSyWZCD74faDwtcNjJkSzpErYb+UbE6CaQ4rNUCW/xXo8sFqdcu7ZEqf5jiMpGR1pXStw1S
rwTI/a5D5sUKaLldvvSLjQjgYg7wQRdcmvvh98MqF+HbqLK0qgBLT4NUXCXollkPafRYGalNhlhQ
qtj3kg9jXKxPmzAxNatDGjCgP2EZrlmbThrG/mVvFK2Ji+9DN4YYYMZrsC06kBXUyNzCECKUQLRo
4w1A1t5le7vLUmQZCEZQA+K99nsOKWnRUCYKoMdd9SOsri2Uw6mQVWBPZlgD38svK9wbF7wyhTqz
9KJ3J6++xqi/u9rZM3VNjIqayGrG+8Q3nfxGNAm7n5JvLHPHTCKGttQd7svxy+DpvnxITT9JbCOI
UFHCNSX6fixY/HE/b+xxh66e6kRGiZLRnEUYYMkCxo7Cnh2f+WwaEKDAJpggXfn9s4HIYEaHAc84
q/0SSockfVZWwenaL+oA1P+/NniuGZoBDDomJp4XX6rDiA9HAumsgdFsfbW8erFxshmkFkDhw+XF
sT36cw8/DHM+OTcmzcDfwXpzmTdNqP4buahjy777JRucR+pqOZTahA1k3Tk2yg7CrfKq90Jbd5RD
7iyiFHs3Gm92k3NEDACRrsvBSEIq7e8pbDxVUp3eik4l0YUg0N0dZPN84PpifRpWndm+DMtyKcBT
wq40eurvAIF2k2C66z2mwlq+Q9vx6fIn2w0jG4PcJ+smMhdSD6B/hBNmPZnpMxQmBRFYtCjuk5UQ
zbJAvwJ/7A7L/EXLv1xew7/Eig+/Y3/AZtcwvhfWBsGVbN6wCZP1ID9AlAu15xT098IZyH0PNDCK
ZQEfbP48fhtrvZGDUaXAcrQb4jBVmubGPP6lB6zqnAiB47stNRASasBiUAzq8Aw10Zrl6wTGHLd2
BxQawYh4UO4SgOIjVt4/iDBH+3WgjT3uctblEbCjCfclCRTUJdhmFkeCPCARjhXvHq2NKe5qntTR
nBQGipfz1K2Nh4msfgRB0zQXeKBwUdztnGdxXa0xGECjW3T07QQEGPVh8VWvvhFxTynst/6IUJtV
cSG+gyJdOjfAns1h7yrtgPdEc5dClGuklp3035W1O3WZcSCLdNWX7VGGAjLqktdVZdiNrN7pI6aT
17awLdM6SGF71yn0Kp8sz6rL02SVT0g8S6eJMX+m47EjjVd9JxpX2A0LH2vgywqFlrdVEqq4DfvE
6clfw6S74vRCZIULPmOI72KU4NC1dMzVxagx0y5YFhEaTGSGiz/oeLbtOuAEJeFjm5zl8u98EYSg
/ZLeZsO4W2LRyyleOiRK7ZdZticnDChg4pn31NyEb4mTvzRQHvHWU3xYXMaMXzqiuCQ4TDwZioKw
1FfNjAEa+e+pL+1VwpmyrqVocC6H291wvlkq2+5N/JunNOnHDNF2ih7r/EAywSiL6HNxAcgYiVKp
BjI/OXknEATvvo7x4fISdpP1zRK4wAPMXt1nlglVoswMJoO+tdrid2nvJVbnA3n/fNmcaEVc9FGq
lqZZBQcsrW9J9o0wkmUxxSBz4wtxx+LiDiWhrtQqXFC3/1EzTs8U5cB/pqc+A8P6uJXwCPndCXK0
QQslxfNDqwd/CE1PVkQM2/t57K+v9MfYWRdaSW8BEg0KIRuyW750qxxZmRwyUgFjfzK/RX53Eusr
7OcTG8NcwFjygXbxhJ0srxnlcYnO8gjS0MWnfvE4CHxx9+GxMcZFDm1dishiKqbLqT2qh/5KDeKD
WIlGZIbLkSS8SGd5xZrSIxiwIW87+AbaKp8ZHdj6BR8c9FmfUzZmOclfckhTaDWeHbEIDfMv97lm
svEsgKN1btOybEj1jL0OU4j16ofYHe0MwjeZm7iiF9t+uPswxW1c1U16W0KW0l3kU5nfoED5meDw
8fvcjjV1RCWNQWBM+VRrX7v4YRJNL+1/+w8TXEQdrDaVCxBcASvBIMpZwIjGUO4WeLKss0D2Zwj6
MMTF1aLp1DFmetBxETr6Mr3KMpSI5uY6l/v31rRuJ4VCACA7p+brNFQ3kdw5eUWfrHZ6ymlxUPPl
FlSTzkRqDIUQKBQ0ft3FzmjND3kRX4HWyQGKzcnoFCiW/h43mOpQSwoVzVG9KWnS281CAcQyQsVu
p8YmWu2bCj3K7eykS3ofj9ptk8WOOSPBDTPwrS76SSXrYEem6VRVd1XGiU9b66+i7B+I2R+kLIXO
iuKMMjl35uhIOQbJC+lczIWv6LW/VLrfWtI1USnqWGPjtXX70tFJtddBPaldfsqoEdn12Pgkh/pG
kTpjXfZ2vJizE5uTr0ypX7T5fT9W58XqgnQxbE1qHKOn7pKSe6VS2jOeGy9pNNsxeBvMwfLTHG0m
KCsnJkXXPNd9c5XsqQjP5qRBkmv43s41BuHUx7WeH0qJPMoxtTFgi8rzdG8q2XWTNaglg8VAluVj
HGUvi5Efh1Y9DPhzpj46gOnFAy8f027OHT0viANRyFdrTb8BInY1zBIYSMtvamY9d/WI66z0wdHo
zDN1Vas7KJnmS7S6XVTVVsBeFi81hlaGwVYmaL/JFLNLCuYN8fyEQFoEbST8U9SmDu00Pw7pe4wq
uzwXngJ+FldaKqhOzedOqf3eWly5AegI2r7XEKH1Gx2Yaj26nuYpmEbTpYtiUzV66uP2i2yJyg+7
wWDzXObijjHmUVkteEd0zYuuXaGlcDkYiH6fCzbW2GfKIukAMo7XunrOlE/xK6ubFXDhBqenW+MU
RzR56a8hFncqnOludkIbpV63vhEiNHdzn409LvYs2iInkYwdK370bv2E1zKmrA20uGUnfGRsx5KY
pUhkkwtD2dLHUk2ADaM3U24zGWHtLvRjYs9O/TL5TCW5DKzSv/ztRFZZcNzkxQTdkCZjA7xSod71
Q3bqJ+2vqkkeLpsRuQiX5ilRvSRLiGDe6K/RcEpF8ik72Q8Uu2TVIqZBMJjHY7OkujIHnFniknvG
KJWd6lf1vf2Bth20pTNRyYt9/9+vDGbNUDHbZsAgP4GBzuCgqOVEMM9SXK1xPdkmIqsEvhWIy1Yi
/ow/N+93a9z5kie56Ps4IS4EVm97kwaxkruXv89O2vq7De6E1eGA3tuckZ95OGmgyZh4M7HJXXJk
BEypp590RyN2cyXSfdpdHWZETUbMqmv8FDQQQjpNJpO4tZraSn1taaN9eXF/+jjWtrHAZcZrsmCu
ju2flJ9D7W6uHutC4N87cKDfbfAxdgHcW2M2BiDQhq8NrkK/CVJiR4FmM2YzAnlDy01/NvmGOzFR
pWgbOSeZNKmq5lJaXWq+zsk3dRAK0uw6PcWLRlFVU8c07e+hQiaaXmZhR9zJorcyja+zdQlWtThI
knxIpPi57Co0iqmvJaVLp+HQgE5QCqXJ6fT0epY6Jy7J/eVPu7tqCq8xVVmBehzntvkox0rU5vi0
8dd5faj758u/v+s6m9/nLoK4Med1gtqhm7bokNeSraJPFs9vl63s7iy4/HXgYvE24GWTFDUkRWPE
xO3IsUlbJ7JeQiUDKlpzLxvaeYLATTeWuKPQJ2TskVYSVz1DqOAnfUj4lB01Pz+l/3VF5HdT3ImI
chQPFIJFKf2DPN7V/YPeCL7O7tffrIbz+bkGR3DVYzW5+qJm95ou6jSzv5GP8wpoYkyD1c0Njfv8
nSVX+ayrxDXfG4r5ddmWHixnPrWJEwGsjXebI/hAuxaR6lDMllt4q3AODZ2fKa0TAw53TO8YqA8S
kYDTqY5ip95k//f1N0tRAKQm+L9iASP1+5m2yjWXjEInrgxBK1M2g8gqb4YKoq9EEqHf976WoslE
tQwwAaFBy9laLQsAF4OgxHxc1crWS4E77DR+sRoMnMMlZAQavgAsG3GVF61CfjZ+mxKzkcVsE+Bv
IltzyRfrBwiQ3/t36xh9m15FSeP+8uAorEWqo432+/LkwUi6yMANsIDkTxnJoYwmAfxxLxop2ocJ
LlkLMUa74g2IJEd9U/tbvb6tqcCEaBVcolaMlhkPOkz00Tcp/2Hl3y47+F6o2yyB51PWtaqf6hp5
2gJFAaU4pfSEVzDmwzXRSRKshGcDU2U9HqEoQNxW88gPCu6J2G8Py/fcnn8kd2gSXJkCtPNO14v5
36/vQ7no2plljqkjmMxepDO7/wv0XN0QPZvluBxGyRY1QnfTDgUiCZjdIaw5z52pMI0jo2QWtaB8
ohj6zLz+uNykbvHcvTXXKsJU7LW2YpeZHf9dCyXjdjeZArcmo5xFAUT53embsCD11AGgSrQ80BLo
2EbR8bLH7JswmQ4M+x/PJ6ABBRbNFkLUoJ2k8mqQBEPOu08HhX4Y4IJ8YeZJG+twSS2osYfrQTnm
V4DdutRfDlor8kv2Sf64UzbmuC2zkjpe13IlYKNlYGI2/FdjWoGBlkR1TdHWcfEirnRl0qsYTd95
QPJ1a6xfL3+bfY/fLIYLF1oJUIA0Yu+YRM8K78ueTTcBQ7Hm9wHgl98/Y89g1BJAoaA6xdmT0FEs
AEiFvdAjEMGtAaBTH9LCS2/RFnXyZ1FU3z9hHxb5CbxKGqsZDV+2wsnrHuLr8J4BivKzfli/YWzM
I39Z9z8FkO7X/0uH7Of75w9/2fwB3BEniaT0Cy4cN4lBYF3n0ds4yn+pvfllzVtP7QBaiYdj10l2
blpeMdZ2qhh2NtdnacgPkBU9TN3sdHn+MFfl3TxNL2MDcokpbmxVAT1HOBXPEVHO1Pg7Ijq4ILvX
Zaq9QZ6cwkg9K4LQ/Ci3rjXLX4CeRRxZDRu01x7mH6JDGkIVqm4fI5QmATx4E3xvFjH5xasmiq8a
peD0+ZnPbsoTTTIsYasMCOIAqvdHdjq1O80Oz6wJrj1ctrZ3vW6NceG7tPqV4BFF3HVANwrkfcPX
rH+9bGP3oY3nk6oTqhqYVOKOP3SiUfCtkODpZzPIDFxL5l0TsAEGKKH5PeTdpsOq2eLUcn91H4a5
YNCCkyWsB9zseuon6m1B/IzeX17cXrzZro07naVekWVVcRvlSmuPNcRDHy8b2I03Ki5ZvPRMHSIu
XL5qrMtYdTWFheswMAOG9Mgc/QazGM58I26q7e7Zxhxb8Mb9MrMzs0HVkP+jmxcpYOJq34xQ1EzZ
vYG2q2J/xsaMJcdt27BVsSiKV1mA2otdHshPqIeIaJZ9Z/5IYW75PyGUZyhZZbp0BJ7uUsuJxgoV
7GM3388tGCzj5zkUIVl3Ez5TAVIKz3MTQ5u/r00aFsBmVZTKrBYTc6S0SVXai7nYphBCuHuzbkxx
Hq6YUjMOCVZWXs//O6bzzxwgEXeN9peFuAQSe6JrfAUwNsyRhHmEau397P4Pade1HLmtbb+IVcwE
Xxk6t/JIo3lhaYLBnPPX3wX52E1BdON6XOfBp2qqegvgxs57rfYpv+2hiCBA1T02LtHcMmx55Q79
jesPYN0dITP8Sy6nkZhzIkAigkamSXxH2u6pKtMGqZQcOrnU+UWY3NkJ/Y6NdAzmd+0uVptDNpnE
tUj6UDQZ+nR96jZ1elPo3b5PauoMY+WPsY5ejmhigb13XtU0GaRamP4ziM2v36QzkS0VyacnGf1D
bYJTpwYXSJRWD2lsRE4VTopfN2bs0DDeCS5qTc2XsrmoLkzzok9VlB9qDwXTfbFrvfGU+R2YvxhP
brbtXXkD9qyjAsxKyzXuw13sF6AxLFgg5l3/a1YN4+IiuEfQd2ncDCPCpHl8KTBDW/rXf1900Zzm
l2WeAFnJxmFNADjLt5l9S6TQyZoBjOx7ojzprSDXEZ2IM/VZM6ZhX+JZj4FXVLqvZ+bm+plWxvxt
FWxdmor/oWTA23rZzHUaxyi+hCcZbD+kcpDWuGwsiTjdHthYO3orrL+s2RDIM4A2BBDpTyRh0SSH
qj1BbdgmsY45inmXHy0MHstH0arfmgnRVEDromnBMhvOl03BYKayKsleHOc3Shj6HfaJpDECYua/
B9rFVWoo8qAugZfIc5Kh7GfQOs9nDws5SYzCgaBQtjJJ9kEAX3mpB0OzgcLO6ooacLBB+tMfGaIC
s793oF45tg6je2xd6c72VJTCqae8XteX1etEZVpBhQmYxXz9BZvM7RyP+BNIMXztB6zdpqiXRcZz
XI+iUY6VcUmcF7s0RLXRuPgEQh9UU2xXOctDDuD5UN3oOB2qZxVtk+oN21rNOdibXu2zgC53wFl2
mCIn3VW3wQ/0+NVjehYp7up7XPxB7N8XIQQ6T8oc18gSMnmvhjd9IfjCqxZm8ftciNLXpkpGk0JZ
MY2h7eDt3ilo/v3cCu4V5QQ8CRslDb6eUJhax5CToEfTi2o8hmMrcKCrEZ1hge4DyC0Mu+jjPfUg
GIw6aUL9qUzPUxh4BluRK23BxP97yf6T61vI4b6HErEFuAB+WrYz1xiQndm5fcS+HRbR8vqox+WN
qWGyPCnZSh9QjczEL+tc9yJd/paNNN9pWoNVVd0ljbRPhviMCrU/tqBJHvNdDlBdNZCfgj4/AHHu
MZXbzE9arJD1gT92yX2c0CfQxguKg6tPzFQYO+770gmXipJAiyuph5KVVeEkRuVYoFLuVBBLpLbg
O62LQlyFcppuf4Iez0dS2HaE0IHoudOCYb5Vb8n0q4pygetcfTjm34L4/D6SkkSvJFSlJ23Ta7eF
KVrFEAngLi2PY4taLH/XjU1onLNEsNq3qtFsol/GuhjQjrnYItCybpYbuEmVeFJyjpuNVX27blpX
RVgKSowWMF01mf37wrgURd8FZYPwAlxkaOZVDpXeAiJqqq+shePxL8QwnViIGRps3lRA3vVGYt5b
Y7jRW+NrrtiOiQcSE+k4k/LcWdN9Wpffr59wNVpciOYuEc8nkSENRbn8xiCIVb8p03m0b9JoZ2Os
6bqwVVu6EMZFa3qQmo3cMNtw6DHmAQA6LL8DnW17Xcx6WrmQw8VoJUiiWrmCHMMBJuCz8ZJgCxkA
EbGDFqMn/9fvx89g0DZOpzSHmkyHyW+c5EDPA6ZPxYRKK4hVHzSFLwspUjHQLoQVH1z7NnwFzueB
3KWYptRtp9njdJtalHmtGqTLZb5f9kI5x7gasOBK4JngWbxx1n2zb57bcTpKbRl61z/dqs1YCOO8
lN3bYavmcINj/GbnN1LyfP33mTp/8k4MuwwAbCxa4mxS3xSKEhIZX6rDjJxm12CsoBuFyHemPO8r
pRPEZqpIoPrxaU9BE1uBjOKT1uidn9oZtueDcj8W9bNVZxvbyI5NF56smN7mw/gLLaL7LM5yV0nm
Y1F0lq8V0VeJNudOa7+RppOdICe3Zmbdo06UOGi8bWOjvAVi+k6T6LGdyj+6Kf1y/daUdR24XBv3
WTDgiChex7W9gyclzvSL0ZiMLta2vWZPwWQeH6w7UWgnFMu0ZaF6s54PVpnAFxrOvAlAqqm6KISi
Fd1isoSAykn7f9A4rdv8y1k5m29Y+jxarCY1TpaXjE9DazhJoQjcvEgvOJM/t2ZHzBEP2bLflPw+
lZ8IqOaMXVyKvh3TsE8qf6kk86BhmTZrVK5Qx6+xW2pssJF2pOee0bRs8l8ibJ7Vy7sI4y3hbJJp
VGsoSlZXt73V7sCBdGppIRixWNXHRXmSu72K6lpSMtdvkO9aM3qqemrIQbZEyzPrnmQhiH3GhQYW
QKyUJuxTvGfFbJ2PZeLpUd7kfrSpRA251Rx8IY3zj1mWB/McoD6IqSHk4CAN2DJqPsVXj6I9BmFB
mfORSqpmWmixehroNbv7Ymu7jae4tZNh6k28Sb3q+i9He0cpXlykJPeA/qwQZ0g9ZgbpH1RKnVl7
yYPHWD7K9b4XBQHrKsKSfsOwdfJp416JZ7uYWtmj82EmX8yeOCiLOYaQVUxbDaEQqf8liTPxWKG2
2xygJV6Uxj/DUN32ffa9NfPn2o53RhfcRwa2yNIKo+y2b8rAdyRR4AQJvc9q64fRYTE6wSR7Rh5j
S9na1rAb6uZctsobQr4TAJi2AaJQR5f1b6Y1+40xe1kDaarkKlngz3a5MxXpITL1fUu7c0wDDJ2H
G4Var+akbK67gvXveDks5wk0YP1oRsO6gsCQ1I+tMjpSdVTmBzq/DNqDDniI6wJX8KsR8iyul3cC
c4XxDzbbkp96L3vIfCwVbdRXGbR+GjhhLZft6o3fJlRXQLQiAvJbj80X4jl3ENZ6XeYZTE1sn3vM
zjcYAbQ2xBocAPA7o36PXNupbEHc8A/P83LPnIXDFFxtaxlK+oxxPtqxQWzw397HN3/uEcsP12/5
H+TZMmrVGoNT5swBDRqM/I44Zri3O6c9ddvQs11AOEjnyTMABixavF2vcqLe8T+JPO5BDbbsKYGv
8OYqOUYkeQGdiDsPkmco5XFW55t4aM5VQX7Q0XQNY3TzQi6dVKvcMcJ6s1EKfMr7yOQnR7n4g7jY
MC20VpmH9wm0dp+ijpd60qO2MV0Q0TCYVNMxDgyjGHvjIB3TvuBW8P/Cs2gueHVWUVv8IZxBicHe
lY/l+x8S7epHhhLG0on8Xozav55QLGRx7zlpumBWVJgUS3mHZE58PLAt8UaXaC5iBlc88L8aIyxE
cg96NK1MSVuExEmNIkrxpmvPdSgoQ4n02eCebds2CeliuNI8PkX6MY7uuvlWH88jcJ56tDQND7Bc
Ve9XWMIhIjiUdd9zUW3u8dLUjuaixAnlsd1lWM0pio3cjUBiqgTnXMuXdFnFJKYhI23i0Q06uR+D
1EblQC3etOIYxF+v24W1bwVOFojQDYwa82OSA7geh7mF8TXQVuuyXSCjhxQ8XReyqvBLKbxGVFRR
4wRZn7odPQmoRvPO9qO9uVGPoq030YE4vZgINvB7GwciWXunV/pRrWJvlm1B1XhNA5Yn4jQA22+S
lLDvkoZf5DoCeNdprLFGFonQOlYf8FISF6HGUdX0WYnAqvF7b3rLNzEwgXuX3Erb2pV3E/CAr38t
0dG4IHWGzR7NGQIzINP05UtvgenoUMaigrVIDueRsgTpr9FDKeJG8gZQtPZJ45DiNrRrQYixFtMs
rpAfzbTG3pQxYIpZ4HJGvQ0lZuzjnROlfoiUIHZ0/a2cu7NtxIKbFOgiP8NotwYgghvc5NR+71T4
tvJnNKqCw60m0cvTcd5kMrA/YFa4R/PMYA4MzL+HSC1s6ig3umN2butmt7mrP1xXk9XDKQh+gMIE
zIb3fv4i4GeDHWnM6ti2iShYq0IntbLTYM8C47GqJgs53PHmukvlAb0DL1P0n6kSejTXtiRQv1Y1
FRScV7NBfSGLc5bmBHdZ9JBVe39iydCD6f2w3qlGjP1/uz/OJg6m0YyRjbJbA3hDbT5VwexSDBFc
l7Laz1seibOH2CKQ2rpH6ZK+EV/fGpvpC2ZaTcau6lJs8SMK9A0MGQF88aC4wyOy3r2BWS17b3n0
VmSd15V1ccOc3SR2PxhND/NsnvNTdNPVDmZf4RCCfSU50SkpnPRGP0Wh83vXDV4DnblTNOE+Jvo1
uGUtOcN1y1qPJ2/prkzTkzYP/vULZ5+NDzKx5PCXHL5f3MQKekkZXmPRPUzSLmkFUeyqLVv8PhfE
jq0Kgmb4c8z0snZlu2PAaP8P5te1UgWAMTGeiK6l8okNsJq6sLED5uD20e4pOkTbbF8D5aHciqoi
qw98IYlTCaXOlQQLKkh4AWFbpbsWpAzaZHqlIZjsWFe+hSTOlQ5mgJlP1p4YXIw2YTjRdrF4Cy7P
1ikwUY7O4zEC2vXuNzRiIZXzp0ZQxx3GnmDA5szp6++ZJWhiiS6QU211nK2SMe95vaHe1Xl1IwFO
fR7jGNlr+OP6YVazuoVe8Dx7jYbvFSTII6eDjNtLN5Jf7zGs7Env6zzdk9k6omnvVVdzuUF+i2wq
g5bMWCXzwjTcGFPlpHnvG4VoseK9Rf7p7S7kcK6mV+KgnMDBDjnTXRLLN8CXc0EjjlWDUvuapdlN
UsZuPbWFY+bVSZclN0iwMm1Ns1Ok9bc5e8rAgTwB1LdXMSveI8OKuxtT1c9Gl+/0ttzocQNSXLvd
KZIxORKawUAXSJ/rmj5gwHWj99ZeId1JTpXH6x9urR69/G6cawsjPegLNEK9eQoBM5DJh7A0AYQJ
IKm0j5zaqgWvbdUQLi6T829mGo1mm6MAHo6Go423Fm0Evm21dLM8E+fbJrmsq2SCLlZ275r03jZf
8+ClzL7W+V05nYi9x2Cwd/0eVxDGbexjohiI6S2wNvH0n7ks5YBMhyNpvfaE5ZsNwz1UHOqrwAVU
N8M+8egGcBdoRIr6JcxSfNJPoBDCHGM4ByBzH32YrXVSgFVx5Dah+oDa0cZOYJTH4lZNC7/MjLfE
jgTuZvUrLkRyT4ISsIGo+gh3Ezw2yfcWBIfX71MkgNPLgMjdbEiIkaUk3Y+25RtgwrouYrXww1BZ
/7o3ThUzgly9YZMQ4V4+6If8ff1Qw5w1251iZHK6Ez+kb6zCyOgT6R11M+Dr/XuKDWjO4s/g1BV8
1Zo8gPUFIYi2N2Z0dut2nwBqXNWpID1dfxoMFx5AhVjz/MS4mgbdUE7oa7BOfHYwgdGk+PpRXGBa
/35/C+L9QUXbJprZIuk8Ky5NwMWeikrSq+b/chbe/FM1SYlUwL8VJVxaobhaNDr2WP6WJl5Owqm6
PelZNDA/LaX0RlKyAwZcttc1UXRZnLJHtZKRkuI15Wq4n5D2qqEiMLurwcDisjhdT5XersskmD21
ng+5FOHGACUTNqqfq4kg8FgPqBbCOI22lNDMsDaB4ZIEcbzsVwdWWgRT2ZOKN0Uc5PZ+7orwqtdj
kIVYLmJMyIxBUhUPSdo1vuwDf+eWUQIm2/xY7EGB+u3/0U5b9Z8LmVzsqNGwUiOmHY1PDupB2ySA
7Ypv85fGm0C7OuzHc429MJHJX938xUj8Xw/5vTm1SLOxeVB1o/W/znx1MDI0RZJte5iBEaP46Q32
p3fkAWx+rshciZSVCysBuG6FaQsHXunBqVfyXWREv6Ws2K5k5UcDTu2jQ+vspM6Zl/WS4KsBiJGu
wXzfj2z4cf3ZrRaLdbbF+T85XAg+UUMadTbjCYaCr/FP1myhX1oAqoN1YT5TMeQNe8ifPfVFIHd3
plKo9shahuqW7b2Ut+NOxnaXvU398kt3FNWj15XzL3FwMR/vUaaNNWish5W0oCTHuMsuTu8r8mNI
BeHAunW5COIikFhpC9JHiJCbInDC5Ekzn2LtNWsy7/oXE8nhbDEJwj40U1T3B5o/UvNVUoLGsYLe
AXSxQAf/wZpczsQZZaWLp5QRdHrPk6ttLOKknRNuTLDEME7lWttEm/vn68dbf1oXkZyRbsY81UH3
BacpP5btySoerv++8EycYQaAbxCbdcha1kCfVF3txCJUbPFIIzhw6jcNiEvGnXAFeN1TX87FGWYd
pCIk0vHOMNPjVOQUg/5Q7kUfTKQcnNWoSJelIIZlSBLRA8aO7Q0D5g5BIwaapHAXHtWdvdeFnQXh
pXJWJO4GK0ZxkO03o38IDErlxbjJMBPvVfscIPhA6h6OQsBzlen6J1uiy1iowDK89ol2fmqqEjNt
rHpt2n+UAflVArLYMdTxhgS16aB37qdqfDOGeuXItfVY6bOndNFrOxrHWOn+GOvku9EoW21U3Szs
digWv4St7jdFdzeoVJRFr9oitgOKrVZgVvGLzPYo61XGTIRVa38Eeu93gYIRb2WHXbO7sOy+Xlf1
VZUDwIxsyhj7xhbIR9MXZ7KVJWaseUTrdwa2fSPT2qphub0uZjX1WnwETrPjUO3mOUNYlcfkDZg2
GI4rRnBXNC/6nG2bUX8yilpgbNdbPwuhnKKnQCoya+Xd92tfFTzh2KuP8wP2srfmBvS9pWPvrh9z
PbtdiOR03JQjXQv/DHNkF55LcSbfdCkGXlvHdMo3fSMDLnk3gOzZuS569UMuJHMuc4qMkWRRixF8
EFqUb1L1bDeCeFUggp+Ib61GC0YoqAeiRX8Yso055H6J2bL/dBKedbbp7KijDFqJZFslfaqDm1S0
lqQJjILF/n0RFmZ1i1EhgtsC9jN1YDn8pBreUjBHBfrgp4nCMC51TJiCj0GioDRKAMpgZOd8Draj
ngHlfHokGtaHhkLbzbT+ClrGV7CN7Zs08wHisI166zboq4MsG7t0SL4XiQGGb83wrABJZG47RaP7
wF8UqcF6rKYz1B5YO/UTP/o8jaSd2H5Jix6MmvvdNtiPpdt5gUN26HgqYJL9ne91kch543rQK2s2
8cyS/nsBnuzpaM0CK7Xq8BeH4qxUpaptMvWIZ0r52Sxuo+bl+hFWXeLi9znzVGVDXwDqA1PIReNq
sE4hqh218nUSoYGv28HLXXEmqQgHo8W0M55QmKVObUe+qt71IVvNwNTaBH6MVjJ/yzJcZHI2Se2w
GVxISPfGKb5B4HTAuOseNGqi6UzR2TgLBF43kncyzja4shsccqzgB1sAcGxslLZZeai7Y+MyxYuo
pijQDp0L3/uo6CaDTeDXAK53kO79JGiMXdeQ9d7mRUX4yfiG0FoZCHIE/T7fA17gGJyGDds3ZeNO
ohSdXdWnmGXhlTl91K257I0MeORhE720Y+e10/jLdM1sfNJ0DC4Ax6OpOpG/XLXvC6mccgZZ0qql
ilhA2tEbpXOCre5Tn2AE253vkyfFB7yt+3uOayGVU09t1s1GsTFwFA8jgp4HJUrd2f51/fOtqshC
CKeb8tgPuj0HutdhSSmRzpYq6hSvD+lcRPCj3boZpnMsQ0R6qvfV/TskOVhN2Dryb1nchSgujURD
WgW0kgRRrY/NsRTIOqLqhSZQQX6tRVaw0gXgBN1DrhU7JWgGXWVogd9TJv2mzOibagUvgTaDyg0M
jSUozzTT1/tp3zYd+iHtHDnATAHt42xt5SR/1YfxRY/ar20LRlY5uDPt0reGChxYFJ99MPedREFa
CKrFLqSDk8TEiZJ8r4/WDuDIu5gOAcZONK9qs6MVomCWjcqXfFQ3QYs9kevasp6qLC6Yy2mTSTdr
ucfhR6BnO6qPbAVc9IpLTmynA4ON5wBcia2wXLX6ArHdqqsyEB8BivExLIlo0gSwocCKyG411P+U
RyUReOvVl7AQwf59EfnERJdq2Sg1b2g2ofJFDl8Fd7caWi0EcL56rnM7HKocjbHzBOKQ3AOoHwVW
MVuokDzz4bo40Y1xllIDMRiNsRnsTZKvS4aX9yc1U9zrQkR3xhnG3Cjzqhks1SuG17H7MvWBwLuI
TsHZwEKqwI5TQYACcujmSMdjqz1eP4NIBGcBJVZ7whShDqzvNyBXOVG5l6gquKj16PPy8QnnilU7
KBM5amA1QKopkc6NZVCiK/qNFdhuAWyoMTbv2yH8mpbzqTToOcvGt0rcZRSclt9uyErsWGupjtP6
yoa12pNdcc7Owc/wzb5HErazcjcUvKxVi7k4O3sYi5c1F+MwYSbJwGgJA+m2/fcdR/FguOCBEc5I
xJhDjzNwrMI4FbMr+2yGQMZ73ugbMGDEvggKdD2PXhyMMxm21VsSkL8Nr9/QXXFAo9hNgfQFS8iI
rrPv09Z+uq6sq6HkQiL7vIurTNtIyscWzfW6PVjNC1bMQCDwYHWvo/pahpZAa0XKwtmQapDqzCY4
n1l9N8sv7XQbxQKPsgrPgyGcvyw74UyIVNJeSkvICItsNySak0T2K/Za3Lq2zlSmXlQMfmX80dfG
Y4J1F6Ovnagi3wuLMgZj01cAxKPKnW+aio8qmpuVuWuSUbDIv/6ALYw82jZGE22LMxOREmKRXGNc
QntlU94p2CBpqZOcZjc8gtFqF7xd/9LrynURyFuMQDeCNpZShH8YlErBfkL9xM32GP0ARAZQsoVU
8atfeyGQC55stBXIBJIJr5BfG+Mmrx+CXnSL7Dc+xe8LGZwpUFK5wFQRZDBsQMlha8h0O20AanQW
xYIriQn2CQGFYCJeMYCIwGkWVa16zIpaf0/4ZZ8VqpMz0AexgwEWekHxmD2Fjwf7KIxzVKPaJU1C
I4Rh5g1AMjat/JYGlQdUX/+6Xnz+SkwQmmSKpTLga87IzVGKVLlDLmLU56EH2uY+SwRGRiSCM2t4
q10+pvBVgOffohT5M0btRo0QuF4/yko0+fEs7A9ZWLNaL1uggysgt/VRcHerbe/kAAR753Ss3eml
czDe4wmEflbBj0I5o0ZVpckmlKehghMmbFIv+kW3ra9vss0oWoFnN/VZKy4fi1NBQoqEtDVii6Cm
Xgb2u9LOBc5VJIJTPImtWQwFMuIh35bTAxUueK1r9uUMnOEzqJyFaQzG3FLxrD9zX1DlMHxoEHBX
eyQqmM/AYK+4Ry3QQ371k6iAwaO2qXq57pPilBd3cyQwSCIRnM0DZ6kcVzHiy1Q70Rhjw+cs311X
uJU9xA8K996HWWg5mU3YqBEvtnPlAyMa6z3gvt6AL+JAEA46kTttKPgi2Ky0fBQh0Kw4LoI9Y4UA
CB0QXYA9+fjI7EANqQnqZxB9zhsWFGVb7Ybuc4dFRQC1eLh+3JUb/SCOs/BhVvR2VTNxquXHieZG
WvqaDb/BwvJBDGcGSaSO/dzjFUtxD0q/4i4vgT2WaYLXteZEPsjhbGFq02SOGdtS4wMRBDU75Py6
kwH/HyHlnahNsvLWPkjjDKI+AnE0HXB5SlWpTmZHYJZCIFlr97kU+tc/1Irh+CCLs4PRmEV2WyGg
0ZNDEDyEo6Bq9jlU/ah3nO3TknougYyueyTFMP4Uu4qSOlZFPSPPAMV01q376wcSaR5nCYHWH5AU
EFaeTLUntFP9PJz9zk4FQbHo3jh7SEONKiYtNBB26HdgUdnZpPl+/SQCNeBn/WV5DuioQOkU9WRr
Xyrgfw7TTxI9XRcjuDCbswxN0/W5kVHNS5tDNOybdqtGm+siPqd+H5TA5qyB2nWjkhaT7hXNJo1K
h4LXzHSyQnJUO3bm8JdWfLkuUfB5+DFabQobHVVTsBcMmTPIPWA8RRAcAs222Z+wMOhdr7QAtVcR
QczmrjJA+6bX5iGIkHf07cZK7N3c/Pve38eLZN9yIRNkE2imscJ3LWMkvu69Ai25Nuv867cnsnc2
ZxVkNQmGaFT+rA/0j9iZPuqYWAGL1zG8F9VSRQrImQj0CUmZhHhK44Qafttuhrn2O7UWGXHRe+Is
Q06ytJcSmLrG1zY22i/I0oOf89bGAla5tT3sST3aPy1Bu3ZlxO7jN+MshVSng2z1+GbyloGoJkdM
h33LXMvvPOsgncHFhpY3IN93kuBhr+SOS8mY4vuoLYAla5uY8dcNwL4pbvJN9ss4Ur/ddT+aU78t
E18TBFLXn50lc7akk2raoMyveWF9mME4pwiaaEwVuEh64a0smTMkjV1izq7DXVpgiLLm0JnjR6nY
KvM5il+vv4Hr2oKg6ePl0VABmh9Akz15Sh3JNrwG+zWZHD7WaSHIGgXBmSVzpqTChGbYWPBZwTcT
jcGmcOW7YJfeGFtE1khTo8K7friV0dqPqsEZknhQSzNJ8aEKv5oc5HRsp7PfSb/00lEfWTccwfyt
XOBRXJe8riFgpNDA1CPLPFBEqxcNKYNC92K028eTNgjijXVj8vfv87AQCU2ttmcH09tT2/9Ki20b
P18/wj9Yx4sMTsuTvh3qtAWRe7+p3uwNPUSueWtvUY/Z/c4EPPtSF2Gcyk9o39StXcHNVN1+oOpe
Mcaf1w+07p4vIjhVj6W+7VqCTD+ho1+nybmWh31dSa6c5XctUJFCAN+WmegxryX+H47GqX3Zm0Vc
qCP6dKmLVhbCaush/s5MsrRFXxDT3XQD9339sCuQux8vlFP9HNhZWmdDA9moNahfNtOzjg4W9R/o
eazf09j4kMG8bDUG0rS7Ln7drFzumv37woObvWkFdQgLFmHbIJzROiwBo23ZjkF+XZckegmcW61b
I2wIwDk8Grs2wRas4VfSKAiD/8HHXM7DOVUS96TJIo051dF7X33BoPyMzXDECg75nm4zgQsQag3n
T9s0AVu3Aa3pN9pGf2NfLnHnremom+iE4TwPjEGG4JgCq8Wv+Nd9Y+UVSTTA8H1ti50efLn+rUS/
z1mUKidGa6twAFK3nZSfQCwSaP0/uJi/vxNPsQSIZ5KBAEz1yLnzGf1D5lYeQ+xigEC5K2qKCJTP
5EwKlWC05gpm2EIXJr0j+W1hCNbp10UQS0ZpVyaI5j++pKiW0qbKbFSk+nxvZNJJM6UnoIQJHMq6
cfxbDF9+kgMslY/jrHojbVxaoIuquI09u6Wxl/K7NPuegMXpujas24iLSE4bNLNLe7XPUNxtD0mV
OSYF9IcCWNVwc12Q4Ar5mlTeh1pRthBUpdseowVjctMZ/56+jtnby2k4VcA4sTwCLVMFUNO9aT0H
sUAP1t/O5ffZvy8sagpmeL1W8IHa+l4dXgbyHy+JXeLi96tqLNImStBAmB6N/meY7vX46fp3+IeI
4nIGzitoU9RnUg9brWGefj4BBX7XorzEMFgmR0RkIvrqnGNo8jBuQBKPhC7/GQ4hAErAeJDvrx9J
9FU4vzCmUT+lBG2XwrobR3+QRdzWIgH8848JzEs+Y7Ihk46mnPrzIAsyRoEIfvlQpUov9y08zWSU
aH6OW4nK/+2a+OVDKevLapRRp1DAdx+diPCa2D1/zpj+1qz3Sd+F9iqyZHY0QvWcRMUPLNt6gZYc
9Xn6JlcVxoeVLQJMUb9jPUu7yORePIhB20RpEU/q8SHQngxzPyPQsadgk6iFwDOLzse+4eJ8gyoZ
gTUh/mgxf+wUc4T5KO0RIMCbocaqr9VZLykRsWYLfILGmYS4oIneMQMd79F4OzCUDKAnb0UgmyL9
46xCHMl5ByYWZLuzZDmlle2zfviP74iHQQd1OdqmUoi+xPxNy3/qpgBibGVX+IP951cMrUTXKotl
fGzuIzuE3g/7zDBFRL1XgVl7n9hbaEIb6Raq9IgH1PZE6tsJ1yaLYk9241deEz9Kq0VFTtuB9aKA
eiqf6b3paQf9Cfh6PfhvJtAl6Q+imQOBFvCTtZqk1X1nGxi2A6BM+ZhjMPq6qf6H2PDv96pzKWZQ
hFYi4zt51tQ/R6R3Ij3y6lzaBeOQOq2iUafQNCcyCf6bfkn64EmvMPWnRwJruELy9kFXdM5yDOqA
1LNBdtT4GI3bUN92W3/cMaSpAWuw0t7Y24+SJ4IdXhk/+SiXsyKZQXLaGayW6yZvxibdBPsYS1/k
qXxhiykTkKKBWeSlB+olDt2IeKxFn5izJyhaJIodQnUbdW9br4DkE3xiwdvg+Zh1Cah1DTilgPz6
KyueJnsbK1RgiUVvgwsrCnWgNCd452OI6ZT+tcgxB/ucRYbgLKJgSedCC9IbIYlrk5Vf6G74Vm0x
gwMKS8wLsBHsXoQPsJ7iKliYBM24bgIZ46OLKTDZaFHasgmS3mOjAuAB/JK4piNtDSRPdDO/Xn+Q
q19rIZCz+6EchWHGXsGQ3tn5IRk3uciDrWfRCxnc16qi0bDzAJMq8R7p2VbxKmBFg6Vi2gRO/uck
+zH/cf1c66VwMN4SxbCJ8Ykkqhm6Iaj7AAEVViDYM2NLjqG2i9wBFcfMC4GU6s63MkDuz6LCy6rP
XsjmnnhLOiIPPTLSMXyoe18moN38XgHUXDmG6SGyRWnPahC0kMdpjZ7OYCPo0L2Ts60MFmE5+BVr
xxkrq6YRCZ7eqv1YyOIURg2mVtJCTPkG83Yq7o2uELy5dY28fDhOW0IrCrWoR0Sn6Q+FKvs9faHY
R72uHqJTcO86A75U1lOcYowqz9Lkxz5Rhb5OXfPgi6tiarKIEiI717Up0NgaQlA7st9sAy8PXOuM
kuOuAY6td/1Qq1bxIo+vHGmN0Vg6GxhsZAzJ/FTJL6BdzpPI+Ao+EI/d01d91cQAO8AgxClTDWcy
dlL3dP0oq6H24ijsahdXp4faAK4yFMFqQAJN28Da2hkWVZMfRrXrRNNngufKF5DsxADjrgRhfwLR
JVtt2+zFfJTr1eDFoZhSLg4l97qdTraE+QcA3qVe8o2B9hDNUe+6L/bDfGSxPRrWbpWDhNOJMeFU
6o4WC0MQ0QfkzEUqUSCjAlkWS7/P4Hafza+GtL/+/dYj8cVZOTOhRAo2+YBf6LWAJW1wDjBHGNmu
MUKnLU80Ac8oG66KBe96ZesX0dVCLmc9VBsjxFaGFoa+RcXWt7+Hj9E5fLR8NiNN3S53GBxk4gU+
w0e6fmhV9AA5q2IHBYm0AaaLEROyuSsEdhiAyj2o8Hg0HrCqu1E381u7jZn3iU/mjewwiMruuwht
RaTTnO2RJR0fwMYsTDbdjuOz1f1hBV8lZU/qUwWqxPaP60dfD5QUGzOihgV2OB5DtR7Rd05DuDzl
FhwXbrfNzhLmKme3vlF/Y+mKfeSLMM46gPKvVhsJhk4tsaOkWHdYlnNiScTYKTwUlyLETaJ1XYtB
RMb5G7qNS+6Ip6BjpB/BkCjqzK7aPIxxAB1PN5VPBJCgZ1RjUuJZll+xznTXbaWbDpR01Gkx4P/e
pdrF5/e5R2FSsH7Si2x+/seq8lBOMTsHuNjeo7vco4fyyFBeCi8SQqeu2p+FMK7mHGGtsFcnCDPI
TieIbiU3DS2BJRAJ4XTENEYDWCglW3/p74NeP9SmfIeFuVoQD4nkcDpCg4BKnZViOCvcq1Hv0Ags
yqVAyGqAt7gxznOA/p0QiaUFUQ1rGh7kznYoqR1QEFRx7V9/y6ITsX9fuCk1TbSZdjiRFX8xjG2P
MLLSBYV0kQzOPRA6T1FlYkqrlv+PtO/ojpsHlv1FPIc5bBmGkxQsyZbsDY/lwBxAEky//hb0veuh
IXrwrr3VQj0AGoVmh6rnOX215dsZA4r/tg7uKcgNOxk7GW4WY9Py5WU2OrdJRdzfbOvfpWlWR8Nh
PtFTTDcVOJpheq4Sw62U/zubG9BuZYGD8nFGMyhhuLCM5b7tm2+Slosa4zeoWdZGHL5/BwRZS1yP
OHTWdYohiWDYtwHT9UEPz6naY7gVaTRMA3+GtqgHotC/mLdkP4Dp3hoo4byThtWljExxi3RXSh+S
8kYF44r2V053McEdlWE3Rjux/C0dmp02Adwk3SsjSQDkm0/vaiXceTUJ0ceGIgSxK+uTPCl7pY3u
honsm7R8XiaEfO0UdoP59bq7b6fWLnb58L+267iWFsw16WEUJt6YY168CeAqQ4CU0s74TIWtPdvO
/2tH+U+Bwmw7iEAZyFE6rnM3Bt0tHv4QFAq3ZeoaPw0wuokYdLfbiVbL5IBd1+dYmg00Sy13NIj3
7KPKPCdIlEhe8mnxGJ0MpipENADbKwWNB+Z6NCjTcqAoT9MgGR1Cu7QIrOooGwJClz+c3sUAh4hT
obR2vgBHWg0sNbNynzbJTesMn4ixUNfo053kTM9oV+y9FPw9rm7Q3DesfN8otahvZTsNhWGf/10t
B53pohVyo761L85BfCKhbEBCTztqaF6kbh1Yn0X7u/0gXCxydxOg0Mg6vsp9Kf1SGo+z3oGH+MP1
G7L9il5scBdTtXprMTAq5ldx6c0FLJSvjb4rDC2Mi5frtraTXpct5At6c2pibnJmsWMUlJ9AnRdM
JzK6jvXWPyKF5S56qEJR5ukPt+PXGvkiHwRQbGlMgXEGLuTwMvjNdxBKhs0pqtzkFmsuAsgWff6/
66Qz9L6Y5S4lSCz7sTJQgm3bm6F6cfrOHUqIliR/FQhd7HDRVl8Ry7EmYKvaF26ToBJrHmV8YZbj
T1U7XD9CgUtqXNCVEa2R1Bxpy1K+K2woHE+l2yrCFLMAWfgC31yb1ZzUeHlj2+t+tofxxsxc+UB9
8yU/j2cDEzoiHnfRyjisaUppNksDiSljeFGb0S1G0IB3gmdQZITDkCGLOwmZQg23DU1nT1YVquJW
I9ZW/D76uvgDBxtZm0vJWLEWTBT8jBMU3rz6jME64TcL25J3hjTVMiEjACY4vsl/LozeanOcUjGE
pJddh/qVck5mQQVz0xlWZjifM9IEmfIEPqeT2zoLDEvQNL0NSysD7NRWwb09yJJmxgNSFOjT1nZM
NQNDU1CKZMIB6q4PR1cRJWW2S16aqTiQrEAmng8TyNgUZNTfSm0Tq2rsYtO1XvRg2SOnd5wVRk/p
kTvrhlU2m9A44AH/i7u8+gUcPk26k0MGgg2e5GepO2nFYy0iFN0+ussiOWgiVlvIEdvZokOyV70n
iSB8FRngfCNedHWO2fOVYBZyqVI3ywVXdjNyXe0S5xz9DL09oiG0StBrwCK5BU3hujCEEy2Eg5/I
0fpuYYcxGNoNKT9C2+pvoHu1EA57UEBQctXEp99YPM5ziM5RV8Hn8r/5FIc9lVWVTjUiSCLN97zx
tAl9LgI42GAywru6WggXslgQGJQ0B/h2owLg8mMehoxc4v8jrN4Mji6WeEbBIVMXvagRf8pghH6x
XDYqX3sHMPJ9/y8PNO+RyBNkTNkWvUfVX3eG5xdMmtIsFhy/P5mTi+HbHfTlwTVYPpZ54TcUTUpG
9O36qW2nulYL5aBANyCMkekpiH2+Af/8pHIhDIaioOY1X5BOeRaY23yhVuY4WLCWMUutFPuaRJHr
GOPjkAY52HF0qbydrJMiWR/0mrhqnQt8R3DLLA4uTLJMU5kjJCMjBAA6FDvtend9cQK8sDi8wBd7
oaQtTDDCiPzI5JdYmkCkvynyEg4vakcmkx3j+Wj7jrhyh3BPcnaVSQ9aRINOx1hTJCIiEboJByGZ
TfVqGAAhLCGSeMYeWtTht/pQ7/JHkW6Q6Kg4JMkTDaEmqOD9TIW6WYJvhk6o1Mn87NpV45AkzWK5
k8BQ/pbLZvVw57bd42OEZZb3DiZYBei4/UF7cXyeTUTvUnmueqB8/IkpROfH5vWb6VZonCjvHoXU
G4It5GfOpU7XdBUb+RYIFj75sVgYc2fU8gWIFtR9FPRCvd3NCHe1Qg5JlHFoIgiWI4x+Y6ZOPOXV
vKefs9s2mIIqgDhy6Qr7Gtg/vXKOPOWQmU2ToYK1Bm80hWJADoYR86nz0b4bIl3rX7/gm7sKoQ8T
OQ8oTfKs9vnca5JCIjRtz4a3qJVvO3/BLqLKKxOc75cpBflNjExw0R+j8UltD7Pou1+0Cs71FXka
89lE4KQ2yYOtRifkT7zrG7Ud4v5aBmhDcWyruLpppD6xogUtH7vuE6p9u8VPT/mx9CIkw+S77Nbc
JYHjJyjvyhB//qsZiJV5rqTSNXhKIw1NV1SJjwlRDqh2+E1XCPxh8ytoZYbz+Nhqs2rUcafH4SOw
3yXTYyMlblWH17dzGzxWhrhXk1Sm3SRsXCsv3BJELRjXyrzxntWj5hN5lFDDvW5xM/xZGWQ+tDq/
xBqybrF1PNN6C0Lg+D5ry7AhTqBZDzLGyK9b23w4V9a4h1NW6GBpMdV81dxJynlUMl+3BjBifonM
Q0t9pXGC6xZF6+PeULUgRdQRnFwb9a6zzG5GfxTzXbecslI0qLWJi6vVcU9nVE5NUsFPMCXx0kAL
o6oCVRFku6/faUXmYAOTg3HpLBZ6yshe6u8VNNhc37C3jO47oF2tgkMNK621UgW7vG89SqfeN4+g
WwvaU7LLUdeea3e8jYPSQ3/Zi7nLjo5f71VMEiZHUWe24M7xZKaFRCt1SmfNd1QIk2pfkaII5wrK
cWQW3AHBub19jKzugLIolhbp+PyLte426ZubpUAFaLIF37HbHzXQbrcsTUEjKD+53VtTizgfO9v7
y45JZkKKywjY3S4f/yqJt7LFIVakt1ljxygDx6j8Jop1LobexV8EHzKb7rgyw+HVXFINShioXg1O
qClfpfjHdW/cPJrV/+fgiVS9XY6SqvnNVD0oxHgcq/TQFKI0iWgZ7GesPCA3i14r0Xzlz0tQdbeq
/fRvy+BQiOpJpFNcLD9rD5UWUP3b0gu8S7RTHPhodaQkNmHxhPo6JpqbtN8SadpdX8f218HqPDj4
keMyLucIXz50aP2ls3bSOHtK3EK3IdrLpbafx+okt0VIRojVK+RHY42ChW6/kavfwAHUUjWzkYEb
GOyurBCm7Ie943W++qSgTjPvkdcVLHrzE+JikEci6HpU/cioUZMDa29aDopbg9lp8uqDepZPuiAb
JXBGHo5yGyUaDRyIvpM07pQciC64tAJXeTvklbcvcz7oVofkSmyd0vhHo30Y48+CPRMtggMGClWP
OJvQ8wdR+vGtoJ6gE7nZ624NRifZTT6I3gvRqtgvWq1qyqMBGiU4pSz5ulSf1CTIhv31VW0GEytH
4GCitIhBixzfIKV8oxVPWnSajdcSrX1OK4o4RaY4xIgWSWmmHHXBJfk4DCGow11lrtyiCEgiYtkR
nRUHHbE663LBkm1j/y2rUzcXcamKruxb0/rqbEguV2Rg02rDNxoYO+2E3sRnyXNurKO6p6+y4AZt
hg6rc+IQourpSNoFQZ+CUW9CUbT4MbdPk+P41/1B4HL83HLW1WPXyxMuEgEbeKqOXlkSv5YUkcQm
+8HvYrLLgvguw0GWnXxhk54W0I2C2kkj5W0U6aHcRifMne8hwRnKgtUJ3IKfXHZoRrq4Q03GSR6o
+bGkglMS7R4HEbqa5lYk4/9n1jcpdVw9vndEYsciG2yNK8dr+qazO1ZXaqUPxDonzc8MXcb/5gUc
KiRjY5sNy4dr5nAnF40PYZSnBNo0/2aGQ4RKHTrNQpUJww7NhyFWP0xOB/r67ON1M3+IUsFeqKk2
JP149SdllmuVTqikq6ENopwyHI70DIUJv/A0wc5tu/UvU3zuPW5t2YmQwvLjRHX1FBTt6KGFNLNN
XirysUfHafTz+uq2ffpikcsXlFK9KOhsBZlhc2iyRySoBUvaLjQaFwvq7x436kaaQWsKY2Cz2yNa
iI6sobXZ1y/OzRLo+/Qx3omankWr4m5SqRLTieis+X01eFLiHBUiomcUmeAuEu2zLO/Q5e1T+zZx
njTl8G8Hw10iY66nwpzAIZ7T6bBAws8u1b96vS8nw10grbOHcqHwtsy+S6QQTeJerw1glHs2Z9HI
tGi7uCcVc/JmbEv4/KrzIXB66Wg6pWDH2M99/yZclsOF4gtKSKU+4dNI154KUBdaB0t/KoioP4v5
6zUz7A6vENSZ7CKZZXwa9TsaqB5TEjNue1feaYF8ErXxbMP1rzXxuXPbNkdat2j5TJYdnM0d+2DO
RPG8AHX4lHlR5mUH9lYEiqjedDdpaISMjl9EuScywwFBktZS1RIbuS5SB31RvVot2ljVYvBInJxm
2t5D6tQjixNev0l/+Ea7bCKHBqkxSGmvYhPHYxR2bo7h3v5oHFsv31WeCHpEz4XNAUNjaElMJQSP
TOxrOdOQjRHVTy3kbEXlou3ZRhPb4qAPUgML/O++WMp5VjcLe2nvmNAn69bvj+VxQjtFAYLk5MTE
nci+CkVZ0s3rvDLM3TWVEpX0qNgi/rrpkk+dqG6/eZdNyNsakKRXNV4CMW8Lmlg2vpYUc15cbUzv
O7N9ipv2vlGl4Lp/bN6xlS0OBiH43JnOhAOj5ryThvhMZ8SUjiEow2674coOd1h5tYDeX0dqiI30
qhgiiY9WoIPyiwltisp8og3kDihfak2dZbyAk9m5uty4snRIdAqSc0HQKjLEweGixDXpJZQTUyam
N2Jmvq1dGt0ZoBe7fk7bPvfLJ/isAwj8mzjt2Bd0d04xMFakj9cNbALU5YD4PIM2E0KSDDihSeV9
l0B9u8ofksz6sST1HuLz+4QaPk1Fz7DKDv7di7KyywGjOdvKOGpoRFCkZd8m5r4b06CYzA/EgB4n
WvLiUfGVNO09kzqBTFXHnRrJawfL62fiLrn+LVM6tA2O/kCHMM7kfaLUh6nMbpecPtQ69Qw7/UDV
wrNzeoMLJ6IbZQh6bQUcwkp9D8GfCDHeCHUhVqQBe4N2O6DsyhqFy96VBKQYIl/gQLaTjayaUlRc
KQJk8kWLRXMQIgNc+BVP0FsdF7zy6az6TlH7SixSMNpurl6dOw88tkVtJUJRtf2GGD/6kt8ycdJp
P34GRQ7Tikh3ooZPEQi9kWGsohcQbiUJaNJRyA2kO81f9oNLfHJuMQgv1gwXbSIHQrU2DloeIcAs
0LKEGeFGAKkC5ObZ2LpYLcoR1Dv+BAr9hHq5EXTx7F1HBQHA8TkNJY3StssAOzQH/7oVJPljk+5t
TCFft7PNQ3JxBz6ngTkovbJKrIYJlExPEDd7jPxmL90ut0wjog3r+3LXnbLMv25YcEp8WqMH56xc
97A7mDcdfSKOqJiw/Qm4WhkHD0ucaYlpwQ/YUOHiJx4Yee5Yp+nixfcaBnDHUy0AiO2545VNtuqV
o1dVJZNcw/eTUU77FOwHbdrvDKPvPBDOnKRKPtgDeiesHLJx/f76jgr88t2MCLqqtXYEt41D0nDQ
liDTaUCWSGBGdJnfxpBXa3RojdQ/m9+edsquhC7kogTRvfSVnE0Q+HapqNAg8hQugtGSGirsM2C+
9aMwPin7CYUGNk/dn/IDPagoNQguhejycQhiDYmamTM6viiGxKefC0iJ6xnaRyURGBK8/SoXxjiJ
0SetiQwpKp1jnrgWDi8+EylMWjdpntUu/CcX4adC8oqU86jAA4mxa6fU1e2POmbh/80Il9zBRKhd
dv2EDJmdeRH5qE81hN9ENBACr+DZ3tI5n1KLnVEl9XujiQ5trwqbyFgMdCXC0DgImeRhmmNQVqOt
K96T2JNil43y267mRa/Vj/z1+s6J1sShR20ZKRTxFrwsygwWlYMtKoCKHn9+2iOqm7YeGau4eWOH
1g5cpV7zLN+DURZtBBiuOvWiz3x2V65tIRduUF0z5rxBfqQdyS4yo49FlAcYIf2wjMOhUKhX0qXy
r++jAAn5D1TJ0qGDYAExDMmf0289fTD6QeDlgqvLc72RCFzS8aQzaqb+0OFz+7/GaFHzqcglOIQg
TRQnBgHYDv1pgGByKXomt/cKffsKlEZlkxcapfGioVyNyRJVCbX0SbPwdD38zXFcTHBuPUAP0cE3
BFqeqbEnirx36ngHfRfBqW9v1cUMW+nqXRqb0RrAzYGG+AXfuZnsF466u76S7fk282KD8+YMzF+N
SkCH+B+HSvqlP1kPjDet/6q6KeaSkclGK47AKkPM93foYpV7AY0lt5YixsqyQ31bBtEh2huoMzGL
IlmD7UTSaoXc25fpcDFQhjNb0fFNQi40PiTQi688R/ABtyUUBae7rItzbnmUunwq0ULQ+6w4Xfn5
5OI5avfy3RTgi3tH/dFHV/6pgRD1XLr5s2BjBc7/LtFZaENHCQYASDBDHA2KbDeVn/nWQ+pZIdlV
ExjwRKk6kU3ueSyyAZ7KCKYq55ArZzJ4aS34QhEdos3etdVVoDotABwgUmQbC8Izz/ysYJam3MU7
UZuE0Bb3Rs5dUZQmY0OJ7dgDt6uRjG417+X0Qf4cWR/72lPlD6Zoidvw+8t1+HynojqFBskoRmb0
32BKeugO2VGY69wOBS92OFBRrDy3MLUGsqIvzEXLoLiTvBi5VQ0eAp15XIt4J0qj/SHDerHKwcxA
JmSqF9DnGIV8SpYq1Ks8UKQGLUVd4s5Ld9/KdCeTwu/ocjfJxbOZ0XNXxQ8dUR71DmFdo7+S3PAX
pxXM8L3NGl5BI17AdFHy3jYaoFEuq6U7zNaO5JYXac2hGslpkOegqIxDR/unXJ/uioJ8itTofsxj
f65Q5ynAVlo1X6emQDV4+FZEKjpcFa9s6U+nVJ6NnJ7RX9i6mkw/GZ1zG+WjuyyL35cFBEqkYF6w
5UUaTNqYgdapc9vaDuKkDZ3M3KNv101knMo0HVPZejQhNlzNs0e04i625pOF9ix36PpPQ5YFSeyE
TG5Ck4wAla9gNMabGEzrbp0157mENN2AQaR88nrLPEe507nEzM9yYXu5HZ/GpgkW28J8i4NTUCQX
Fc3nesiOyYhJlKb1is7wilkLsq65ixT09bap9q1INNBQz/ZPJaHUbdSXdFwGv9dtz+xsr46gdaqr
52Vuz1kEl15qj9jkhPbxxG11Y9/Y453WW4EABzefTkvDXCkq15bO52cyKi2d08HfRq89L34XTq4N
te7oibH9qqfqZhINZW6i4Moi98y00UTBNonNr+2Xsnil/YsjLgIzmHvnqSsj3PuSJ1iYSdEoRI/m
25ej5A3e/MIYRCpPVJzYBsKLNT5lM8yxqY3QNkDF3nrJ9/GxOjEdKfkpFb4hm0H1yhT3hvS2/v+k
5gY8WNaXrMSVyF5n+hJHaVBNL9fdYxMDV9a41ySKpIYUBKmarA9MVUZS/5ODmF0qX6/b2c4srAxx
Twk8gjQNGy4ZdvpR8TFcEk4Pk6fv+tB8EDHhbr4gK2NcVKpiQlxtmUwEeLvr6mM/3KbSoRi/NsVr
5zxDqPz64gRXjM/OlNRRp1pic/bxT1u+LzLB5on+P/dkpFJUleaCzoAIkiCduuz6MhXEaxt+gG9d
3TZR87M1UGT+HlUsOsoFWoGWFNmIHqwqC9QxK72mU0JD7lP/+n5tvYG/WeMury4ntrJoKZIwx2WX
7smNdaucmg6RPTiolQCKOb701IbVDQRsRHwSG+i0ts1z2Ui0TVWliVGTWXaW9GJ1O3MWnJfIBHeF
UfXJjWzqkL/Iujs6Kx+T2kzcRJc+C/ZRZIi7vcY4yVnG5Gzl0A7VQDlFfhw6iHAnL9n3N0U47oVc
cht367f94y6yVFUUEZquvI2m4T1xq7sJKg8emJz2xF88JSiC2aXP6XN6J/pi3sLh34xzF3vux7HH
B4wCFClvG3RO9cf60HsJHEYUy7MPL+6B+c0U2/tVnD1nuS7lCQBLaUdXzpcfWjLdW/XkRdPkVdK0
F5wl27dr9rhLjpZDDJ60kfL2+VntJtAP2ffaDSZ2PNVtPyKMEhgULZD78kziWu6G2lL80jT3iWZh
AkTxIW0f1FMfNlrkjkWNFhHJG9UW/Z0QQahfelCqJ4Z9L4ERUTFLr9WMUPCzRP7FIZEeZQijMvys
Ft83MxguiWcfrOcanAED5OLls+o2HgIur/goYqzewNnfjpyDJbVpG+pMPT6qioMMfSFTEF5vpRjW
BvhuvKrTO0mxMwBDylq2g/oG7JIgs/SrZyUcfXtX3VhP9oNwYlaAE++G4bMesS8bc7bJ/RBJUK79
nlARk6DICAdGoCxIraVnoF7fJ+bdbL6OpqBVatMEQlgNvGDoFbG5A5KHLBqarkL9FOXgSXqRjYeh
+ipwQPY7313EixGesLJylNko2L1o/RmfhRqGH5gulxPq+yIUNeVtP4Ura9xboQ2Dpnda/ZaTCXUP
2caP1u3cuNat5YHfG+px0vcqrPdW44oGmDYBYGWaOzDbapIkjSUFw4Gyl0w/s+626l/Rd9gPh+t7
Kjg3nuKmr9s4tTtD8WOUO4lKPUnW78tOFwQxWwVPDGP/8g9ezLbUFAn8Czg6R3Gtu/S2P1BwxaZe
1EDn2nTTz4yLgd6JKQY3QWtlmG3A6rHIonkwnKH9X/DuwXCIvFoomkXfBKiVGe6NANGNFsWlCYAy
/WV+6DQRsfhmGLgywL0JpdVpUuZgnlkyXhUnXPJHTGCM8u66O4iscBAPqi27dShBldHZj1Xl1w4b
9H2I81z0mLD/dO0uc4ABwVPdzjJsWL8bfDR2QDFegmB34w4n7WbesetVKkz9wI887en6Kq9fL8wj
cj4x5gO0RYCHinPMlFtjjNx8eJTjj5kiKsRc9wvtLWxauZ/Rj5YyJQ1ApNrV0sFOPv/bUjikQDNb
NErphP8/OG40f4gKyuqLzXyT0x/XTW1DBdDdsjHGCbbO33etibWUaAZOTCq+0GFwKfk8LiK1oO2j
uRjh7pE5j8id9UTxEyd37ShxJa0GHfop078bpsDZRQvirlQ6OtSMZWCSQuRjk2f73HJ+aub46fq+
bSPQZUncnSKlnZc6Btv9dtBOQ2G4hiGfidoE2djfFpL6iSzpo7mUghu2uTrQqoL8X7YMfDxyxxWl
Uy9Z+JrSy0e0QmD+O+jxel1f2yZerIww91+5tw6+t2QY8MkxR7OfydljVrdBX2tnWpR/oZGJsuVl
QZz/tXljDaqEBU00dKSXRX++vpatNpLfDHC+ZxdGThooF/uQYPrSUfuUOPRjvjThOCeuTPTMBfOc
F7fqWW8d0UeN6Lg4Z1wwZBlVAwUmUcV1pp9NvXipJYjSRMfFueKQ6MRJFbz29ij7XZ16hWn6tglu
Nlmohs5+8DuAXx0XB/AqcczKkWCLEaUsvoJe7MinYf+ae9JHuXbxkh1QXTJvRYHb9Z3UeVYOkygm
aXPcNwfWsidFPUaNyFVENrjYUGFK75OB2BDwdKfElt9gDsUlVnfWNeWmHuo7R848s8TcZz34Vl0f
2rz7mnVdQJruNnZ6wffLJsb82mxILPx+DzHO1BVdjc0m0rNBjsb0EPf7tCzdjJzl9mFo/8mRdF68
PKtqUOQQfLZoWrGTa8sbne5u0aQTCkTfr19L0VZzEDNUEgj2ZByn4RwT1TP0U6cG/2aC/YQVigE+
07S2gSyK9DQXn43xM0mfrpvY/sBcnRAHLsQZlAF9pv8pj6GafBzu0mP0HSXP1rXvoAxxgsSUp4ro
HbamT1egpsscrtRWY5SViU+J4pw+qAEJ+1M9IiU071jrCThI5IfrKxWdF4cxSzsmJiHYzDQ7kOHG
jm6kMbxuYqvJ8LdFcdgy9KkzpzpsFGeQ7OJD0PSWPasf/5f6R9LpUZjgYkHhn/FM54NGCI+N1lw6
im/d9QdGka4fjFAJ1JOI7FqwgXzIqCYqhrmzHJX45aaAcvIERQj/+gZefwf0t5LA2uEbJv81Itsh
qRhu9CxIo9z2iqglbauysD6mN99cmZliaaGTxGJ8JIyY7k3+sdkz2qpyBykNUd8YA4JrB8QBhREV
SZ5QWEuGn6CHi5WP1zdNgLFvTrlaDfNprU5mBT0aGjowowMTBelD0fGLzoYDikYt7XkqbeDdaLpt
v6utc9dCQuovGnd+OxwOGHQKVUZ8hWG7UB0pH3L59fp2iY6Dw4EioayJimWj7dx1hh9mLkgHsR94
7bw5EIAuK2ZRJhhILRcU/zhwI9Qg1VK0Bzv/cX0x7MdescVXGeWqMZW8g2+Z05dM+rykkSvfp/I5
3TXTv8XUSJnjt6z8bEzU3DQJMundcEfoBym6l7sTpPQEofs2zBg6uLMx7gwCod/NOF2jgAVqwvlk
556ETb43iQCnRSa4qKTWh6HRG6zErh7nyN4rmLOxhPxkIivch05OoMGLBI/ij9Kzite0qcNZFfja
H57vy25x4NLXcir1ObooKB3PY9LcNE11qlJ6oBbyE3X1Olj94+Asz0ZPl2CSnTCdv7da92FoDBCc
InWvx6KU0B/w9fKj2M6sPCWzchQAkgErh1RRvge9YzDfUZ/NDxSesG2Lndb7O3CxxgFT0alQ8sUU
Cyo8rL2p2FWyW52MEHHEDXktBU39olPl4MmU0hSsD8jRlPW9NX8bUsdT0Pdx/VpvQ8hlSRxGIfM5
OFWF4oq5fLbBsBX9INMtiO2EPNF/CMNsRzEsA0JZ73rOS2JXU4vOqWE3g1mU3uiSO0DiyQY3YH0X
I88hyLhuw+8vg3zTObGZDhJYxPyaZq5RR349jvvru7f9Ul1McAiiGnlhySOutyQdab24tfVqmuEi
zKH94cP8YojDEdWy4qVXEMNmYxYUUXQYh/Qgtcs+m4rTqGCQGKOOBkTzVBL/vL5G0TZy4GLJhEzj
YuFDpztE0X4cBA0KfwCWy9p4YIFcRKYVSEKhGRK1s0O1k24d1J2gCvishQhjPP1kx67oI1lol8MO
aBpAeqQA/HcBy76+sSLv4pv4bBwZWyVLxItH3EW7yUHILEFEMotnOKV61K2zMx2un9YfEPGymxxq
5I7dQ2cILjkbb3uZ+LkXQ+fAVXdFEO+Sv3rgLuY4/KBKYQ9gaEP1ZPZNxXClMcicSfBQi64ZF+dU
sRwPzYzu57GO3axYQrSmu2CiEIuXbmPur+Xw6uNgj26MeERIKFe3eY6ojRZulwsIuAQ+wMuNj42c
9ROKrb6mn2Vop834xhF4AbuU71+qyzo4vDCLZJHbBibM2XsTC7pH06KpesWnCVoD4761gk7Q/Cva
Og4nMMqXFo6GlwTkI8X4XapDK/5+fVkiExxSFM5QLXaFVdmTeaBzuWuz8VbWRRQKAnfTOWBopKFJ
R6XE90dzYzk7tTa8pgiX2BK4tWg5HBZMUqUkvQpkHZyDRndWdYrbx+s7JgI5/R0cOK0O0kl8syeu
/WHxp6f8GPkTlBQwZql5mZt9WG4kVJiu2xUtjYMFIkvgDKkQkSpZ5k2S5EYY8DGmp+tWtltujIub
c8Cgmx2NW8qeRXB5lKAdHlzz7r+hAdGIpWBFBlcxM0zLqeUSpkpEvct5bm6o+W+4YHDRRFzPkaVn
6PlObXmXmxhAqIedYMfYxb8CDAYHDHHT95HjjMCex+IQhdXOHF39YD+a3xh5ot0JXPwtqrtmj0OF
paDqkqgA1IJMiVtGZ7OZzkqPMh36nLPk3mnJSalG2VVk3XRR3aBubwzUlUoD8jnzw6jdGJGZeUbe
BGM1fetzVJcHNJXFg1eQbnRNqgZDSgJ7tM89taqgtPUzneh+MNEkeH33BMBgcPgjz5YyODN652h3
npQH0Cd4Th1C31iwa+z/XNs0DoDMNKt0NQOUIllqzA9JLEKFTS8wIVgLQkQHAMmhgkXGGpcTBqIb
1kaSHvvTN5bK62/EvWrsqr9bzMoWBwUKVVXHkFAooHrnjf1rb1HXlM8yhEnMxHYbEcfX5kVd2eMw
oRqiqaFQEIFupIqsyzdqH2NbqJOweUS/rBh8iaWQRoOQZUGYdWQj3soenUvabfFzCAwvAy+bW76q
AnjYzvmubHL4oPS1BJk+5F/pkXVU5g8gVQkwmFcfFrBs+ox6n+xJKXDG7YhyZZY50/ob28ioteQt
i5P/++rVP7PkOVphj5HwG5t53p+9xeDLKt2E3kbSotYx9+lpdM5ZSlyreCzVyc8wBfsX93m1Mu4+
T0NcLAarGZlo7tX1zqdR4WrmziaLIEwWbiJ3pevBmgo7QUp79MCT5Hfe8mz6TGGmQqb+r4Ly1bq4
wEKjUu10MhKoBACijLObI5Ha2MS/vn1bc3S6trLDwUgkVX3f9Kxi+5gdxqC6lyDQ5GaY4EihRyYf
THglZrA/1fdQ7vHj1+vmrwOLwXOh2wg4ScuaMYlZ+NZyO83nWIXSH7rRoiGc54fr5kSeyeGKoaB/
sCNIgMZgpmgedAc9aQ+d9WWJvl83JPIVvs5SFKOqZjqwhV04cJRhyHf6wJJaTLFkEdRNt/vSLofI
F1vGzu5rk2XbWZ92Eba79qxDGk3ymqA8DCeCcUglaENRNek6TBtvm7BCFSXP9NYmMNto2U2azSGY
D05FrQiSaMpbz/wVROFLMIkzzMbSADWdbjzUywc7Nl3TXFxrlAO7yt0+ojs1X3ZEN5HfmIO01wJj
gYh9lHsJ3o64CQi5leXRrTXbndvYB8+GV84/YtXwyFR6oLsA05B9jBaEI7SP0aKYeGlJ3cyZXaem
4aQtPiXgOYluYy3Zm/qrTO9L56vc00DL0nuJvhi4pKSJ/RT920o9+3U5naXkVbMiv5MDtXhJ8s5r
xuJcRpAo69udXndBXBhHS4ZQ2XCvqaWPzpEgss5xg2FLe9ol0E8dtNobYqjw5jsqxR9skJ/KLabU
InosY3RxojxeaJVrOf9D2ncsyY1zzT4RI+jNlrZYVe2ttGGoRy167/n0N9H6R8WGKOJ+msXMLCai
TwE8SBwck6laUl26QQYObf6MebT7qA3NVnmfIRla1JNd1cpbrUEJK5isQZ7tKonujaq0DMUwu+VL
KVZeIk2PmEM6Bh1vx0NvqepLMsqWAr2iPjijofJUd4XTcJLXRcmhGPD06Lin3Mi/QYXCzDHuVuXH
mtOuMkU56jWPMkZ0TJERMgwe2uJvjSSZZc2fgnD0wzh+NrK3bE7AUDUgJaDagQrcDjlzLAVLmbuT
wn3PwsXJ+MFM5cxtl9is88UOlfIkh7k5QgtCbzBmx6cIQTqUnbWrIkATd6M7ZT25VQK9iHYGmVgE
ZUC0Z+L3gdLaqfpvqvY15yC/kCp+jpd71GSOxPE3URf+VRx4OZoiFTwXco47g9R3gjg7pU2Erm/h
cR9stlHNAOsc9B01kWaaCIYkHSBIjie18CjoiznG1xnkUlP1RsQM4L6t7SN/sUVdt5zapkvQ4bot
xlehL9yl+jHPf/V4v+zZBxPFClfiMZiMRCcBhHhX5I9GE1mYPDQJJ87+ajYfAytD1I3eVKkuxuQp
Uk/lVYPhTEgiVWYSBuasTCyQJl96D8SoGz1StKbsSF6K1DmIPnlpxV7kkvorUdRlEXGy1kZd7LHS
QMSCFPvm1rhZqtRL0KvHCzfiPDGS9Ns+8e9LRPloQV99Lqj8GVXHw//k9j6pbbkR8KJjxXnbtYfV
t6Lv7o4XalFH7Uq/yr/115kd2UIINnXEJ6RUFD7IjGCBsSy6WjoveMvjiYqOx/TruLw2ic8Fz/v+
t8Wpso6+6CqpPMRyNpAurx6apmAxcOMj+snPRPyrsTCgZrFksViLEj8/BCZ9mEqVwy52tX4ojcbU
IvkQMfk0ts1cYIL8/5VL5KgnCylpStWU3NYV7sEAPQM6lBn5SoI2vx+pixnqSGnTWEmgIEPwGtmK
CvBjfJ+PdM2eAeoQhUWJ+VgeGSOhLXFPoVM94mu/CspjJUd+wT1BTcDH0MGXIJPvFPQ8YuK6NoVl
uF+i7BRFk2pGAedyyKVBPzs2gwQNkXyFpI3Sf1+aGr/auBUrjBzlxgkDwHaStao1JUvsVJP2PGIu
3ayz+TrihrMydYnZF9mtjNSfKuV3nMzfyMLylY/QxjxXh6V9mgfZncIGPXvxi1BiSCGOUrMwYm9c
QlvMg5tMKw7xpL7u+zHrc1P5gbnlglJvVTQrCo054DpuIQQd6SxiO5YZCgJSXRkaXkPDj6bdIKkb
5Gchc/ZXwrhL6eLBgvH6MNJRUKr02ZSal3y+7uezrt8Ef0EujKP/y3fpCkLEtaK6hKi6DG54kA4/
SYDYIx2sBVEHfpClLMxFfJoq4e/F7ju4CkpRdPSmP5aR6O3v3h9A+rIoKtqZ+3SWqgHnpXUEV7Vi
h7P082BBwB3imoHFUolgnH+ZikYGATUYgVTi5gkTFmng9iKruP6Hl9xlSRSUVQE62VQDXXqj9ZME
t30aTM2aXbAz3Cn+/gayFkQBWjy1fY+4HGJJ6Wy3MpQ1ZsHdN/HBMbmDaXQ5oTFaw9B15PVJzVS2
ei9x1dvlAPnxxOyOkyM40VG8bk/xm3HL6g9n7iaFFF0wG0Ghk9JmmT4PwnQuExDjciNKW2WgmWHQ
3zVz9VpI8ykw5mdUrr24YJIibXZBaqKqGKrCKyqdoeKbulbnCQPvpKs7PdSe7Oc+SZ7/VRZnZYhy
0LZvcgG9MyhuiIk5ydNtFqdOJbPcZvOQr8xQPjqWUpDHEXY166y+9/n0oPWxGVb+GP+F0swn2KIw
WBOLLMgIV4AkQ1p2iK6iWWO997cj5V9Hjq7TFGOp5RLpuGyd8hv+faXbEkb4Qx/Dyg5wxLD3jwTj
1NFFG3EuJogYo8A2gzsxVt801pwY4+KiKzY9z+eBTAb2xRhi0VFly/Lz1LFGS1iHS6HQFwlzIymn
/3thCOfUyaFxBVktEPMW73/l2pf7iy6kgBEnVOcGxqbwm5aB/io9F+hh3P8yfwiQL65AefaSpoXQ
tAAr8EB5ipvepZ7ggbTRae0Iqt5ybrK4PbbLrauFURgMkht+EnQMyjc2eaflx+ShvUqRSqt9HbJX
3G1yzKzqP7ogOeGrgFmK06AsFsQduh7aXZyc+dJgHCuWE1LQW4VVWk8hTAyRjWyBmQ9WP7CKhWRz
di4XhYIHA0TkkkS6qQLhMdMWU8k8fjhKfyEKtEYhmmSjQpJx0kh1DW8zVYPwevFayIwH+yaoXvyA
bi0Vm1JA9gYtBAm3WPpQWdrEmfr4OvP3M1J9+47OMkaFaRphv29T8KOI7X2f/yOlX/H2tKIFUgJ1
yPA1Fk6oFE5IaqL1GcgI4eEkAqjcAeNM/1fIAJEsy9zmbbvaSAK/K9/OwgF5RUhq2fwRXCxeYHfm
7CaHyvuPkKRSYDEOvD4MUFG0w/Zc9KdSfE8TFqMwKdDtOLhKoQMuVC4LCMaKXuXnEObg/dpvzNTG
283a94ntjsHVxlGg0AzozMoaJFYKSSFtx8deqQ4Zb2BUnzMOhp4eEzhIuYxe0QQMh2SghUqhhS6q
karEAN4idxFnI9Hig7icYYSFtbRSlVboi5aLWGHnViAPq49ZYarfySz9bCOZjGcDMt1ewDN2lnjc
zkekeTKEORX1skMQk6Z+K740w5f9L0c2Z+/vU1XeIWgjY5ZIArONrUK/GrVzl8UoJFyX2Y3Bov5l
XZIaBR5ZUySxVmIXm1cVHA/KYTnEHnotXPUftD15oc3qE2OgPE38mhvdUiwd4HesF1MWX+r4qRXQ
5xEzoIPhhBqFHF0nY+iwRvt0WnW2HClOo7eOjFrG/uf6Q1X+V5ShUcAhimGf9AbiM/IeEK3I0t7K
0uKsfwRkntFghRITIg2kXxh2WftIgckwlwGGMCa0h/8wbhRXVK3Ilm9lc3KaYwhSysZKvoaQw2GY
Jfi+554UrvAtgvhQBiArgrm8kg6iwO9mewAvOncs7cIzvu9bZH1HCkykVhnlQtERFegP/HhQlTej
eto3sd1HdgFLjYo8lnkxolzhMQk01WbK82cJRIgpRA/4ZMAEaRu8JhNvlvP0vcwUP2g0Fqs449DT
hLBKjt7GukC8EPKFqWdvYn8XCM985EX6OakYo6ubO7p68VEI048pZrwzwHPNW0H/aKigkHrd31Fy
uH7zkpUJClUEQR6TesB6RulOFV+EiDW7s50tWlmg3L+RwIesB5j86I8R+g4yO78CyeeD5nUWmeVj
aRVuH/OVPcrvZz4LtUjFpslecOQtEZSsRE5E8LJryZvt3I7Rk8Y449sNFiujlO/Hi1hPxQKsTPzG
N9xOh/JweAWdDEfzwlsRMiYoFdvgCvaCr8UTi9FlO4ZYmaeORTqPvaiA0wZNTpI7guSqw7xG65cu
a+Lvo1ax4y90y0NQpeNUV7hUS0c8pj9IdFR6yVsGFrXayi3lGpynqGtMX8cDvq/LItdifV26CUIb
qiKCdABQDSAOpiMT2UcIL1j5q+KhWO3p17WzsCBcZJySj1h7FdyqBSp6fIIHj3TTovHITR2/tFSb
ewoO7Te8ioHosTWckme0yd3LhwdOMtMb1to375HLR/44aKsfUWaVAg1bLF3NnKS2s2a0wtjBC50R
NzFQhy7MChwQQVsIhxzvN4VfFJ7CEkH/EG/ZcyPyG1ZrQXFqaqIchzTxNSSAAi/HuHfuJG5zGG8X
a7bl18Ak9OUZlPBmK/H+qkS22kwKlUZFA+VIgWCgUXtPHzNfAeW8EjXuPrwy/ZVCo7HQAqOI8R7n
P6KO5xZdV0RiZrLEh/kVRCTO/MLq2CGn/ffNNRRw9Ro6OgUom2VTpIm2oJGGMLRLiBJHV3azIxN1
yN2wZ4cCPSmouUCEqgbsQKUVZIPBQYXwRQJqvcLrGRC7fQQvi6Igrq0y8FZxHZ4qIlgwBc2sivv9
b7Xt978s0FWheQSVWVaizhA210n8OPVnw3jfN/HxON3ZMroepHU1l3cSKrNB3zzEquJIqJ/pcVWj
HyELrZYbj2K4uILUvOsS50joMwetkCqaQjjYejfZWjJYUmg4aWZgUiAdLa0HS0/dy5ZRB57QLqdy
kp8qdTwmqn5bJvrtoOW35fBPPAWhLya8H/OcFWjKl4hPv/RoqSpAmdrp3R0Yu36A9uyFj7rIruQE
3Ijl1zKLz1mMrEg3OM2EwW51ROtUy5uSWPdWPElmvQwHoRIsVRtPIf6UFiSthYbrx2TqLamJahOP
iMAaw84fDL22YqWz6kBZIB4cHMRWuY55SG3ubzNx8L1dJo67QpdMXGRRSkANpnGy16PRtkzxihF6
e4AomzyrrHTBZu5Du3gOCcVX9vqmjWpJJS8lKHmWx8Dv3fi2w5OMdQi2NPlAkiQaqqZoIq/RApS9
1s9KwpUQS0FSp4bUQ/Y6uYutWhh/mvAfUouDTLM/QB1h+tFAP81X3dQF96dlMKUgNg/M6sdQGCr2
nTZrKYfzP4HJxZnilzJlbe3mp9RV0LYosmLw9ONwTo1+KcsPLCM0sbGTvkdv3ASGX8xHucatCrao
BwjQHph5mc0c0MoydUUtmTFDYxvPUiEt4MOSNXOppY7LlbHwfh92Xg1SApuHao0VDqnTCqhu7bvx
7zhuiLLKgy2VR0uMrlP4mqiRlhhDotiRrx+FQ3ciOI7WPm/fzO9b/NkMhayaFKrx2MWQAlgEnx+v
Bx185Kl6J3bxfdn1T/vWxN+95pM5mhmzwoqrUcKqZE/+QTi8p5PuZzfyl+Ug3yJxeEu0u+rHjvTF
+PJLdhV9jd7jG1Y1bSNk//w7qMeVwGMgCYdJ+aiQoqhmo4E9vGtelpOPM/Qom9C2xm2G1NT7KDgC
a/Lv9/vss3kKo2IxqTCbAPO8nluBMJ20pmW0bG0UgT/boHCp1bJJX3jY6D5SwJhCGA+zYoG5sLYH
pwapTnuAAFJuRk+pm3l5ae9/a4YD00ya0KQARecC+xwJiM0xNaHhgP6+oX7IxMeeycjH2lPqyJZ5
2LeDCk/u628VjiNaZxkrYlmgIK/meKHTeVjIwJoZt54Ss4asyXf/fHeRbyZLms7jXkdW9PNdUgz5
KC4QgcDxINw9y9vQfGjZFQ4IXN8Ad/ufaHtBF3OUG8pTHwkKjwsFmhRGdMPPLBDbSNl8XhDlhMk8
5FVdqtBERZrN7T0IdNwGD6LbWbHLinw3ih6fjZHlrm7iFiR/VaAVP1WuJZf0x+dWdiIq6MVT4Ozv
3Qbt7mdrlL/1I3RMEohjfQgdcm7mT2dol74MJ/0xPMaebBLu3RwaSYhYnxi2WX5CeWLViiEPHn6i
4CO4oMVx1C/KdX4eHNLhIP/vufTPKyV3yHpfwcCCCZIACl1l8y3QjOtSX3pG1Mb8eNR9xy2CFIYp
R5b08ba3yicDYnrhbQ1wEu8ZG0g2aO+gUddexbW6ImVYUmQEGHBrj5CEMSf9K5cIZpsXGAYw0FCn
mkvUe0PxD8RWfwxC4/SYKpFBPyNpAwuuyUnY+UV0R0Q018Ws//ykP9dfXyESP2QYPkLLP5QFGWDG
Opp0S0ShlQmidWxB4hPhb3TburGneahPnpjpaIa/0t0RoxhGYzDCFpGRJY3RE+aqBovzqmPosvQF
GKhG90gEkaRXpYLDEaSFqy+tG6Wzy/Af1teioIZH90oqkSNBLlcR2mQJmpVVlD0J2IA+l3Ux/P7I
+HQEFQps1GUJuGGCPXIxSKcIlojMhXxiRUaMg6FQyDKq2aR0Kgw1tW5OzfJcq5C3mFS3jXJG9Z11
5BUKVwROrfk6wZEn2REybYcHjKPapY9WxitW5fgP8dCvy47WJwlDuRrDACuLzpjL/CY76cf8FGi2
X2p7cqJTihRtSJicXeWR4S4s/6fgxsCcWKwZcEnu0EORAP2/h+xNxkioeghdlioZw//pzolQNYxw
Jv4vC6PDxamdD6xM8EZm65M/0p0TfJ7xfFljM2dLMwefh1qIq9pk+m32Se6u8rQvTMRiHDqV7PLq
HkoqNYp4DkYJTV9EDl1hDlAMya7BeGtpECWwGd9t+3UE3jGZF3gIYFLfLUh4pGt0qPHJV6RqWLmk
ZCggi8dZy7V4M6CTEtyUmDljNPL84Wj8Mkxn2idRiDgNQ0XItBOHKezwGDwOFu4CO3ZVxm34MaH0
+91zsUaFnXopRg2XQaiENMBqbncGGcnzciaDy1BMI5HMhPWSzOzyVN4k73gWWax46g9PssuPoL5u
LYG2Kw7Q6Z/EZvwjuc38xS6AqoqGDH+LE6rd9efQJ1swH0K2jOY28l3sE+9beVeMnJYRTAiGSUZ6
ekBXqje7rZ295cAj+RC7gSU8CAwM3D6rF6Pk/6+M5vmQI88QKnYpJJYutZiv1BgmNkZHyVm92KDv
DiPrJjkAzP5MtYPx5Rqqkl54FO4DW4MgimhHhMM+/9/pRT4bpu6SNBWiuhRhmMvvQgwQGuhyYTWr
krBwz3WpO6TstbiFBBmimNrvKnPM7yURRaGbePCmiNmryPIRKkgFTWA48VWkIGaavfTacCO8aXDx
P044GyXpVzShv8JCIZaTUCiU1VmjaD2sEtxD9OSqCYk1HNktnNieX+oDi3WLuMTOrn6c1ZVbZlMB
SvsSFnnQpfdaez8MqofBwO/7+LppBjqWoEPQJR3/fPb+MueCJavBIVKnSFZK0ymeMfVb/O/8+fDD
lRnqkI2BUERJBzMBlOnuR3SWspSzN++JlQXqiElgmZDrDoKaeqPbXfHaCE81Nznxcu61x/092yip
k9XIqq4YCub7aN6jrglAZod+O3hD4ZPUVQ6kwisU0XTu9icWPx9xrt9cYWWOOsRCIrXyDGU3uHx4
SI//Klmz8pAbfWKfl0UfZAhz1XUO+CVOTnLZ07lwU2+wSj8EVwemS1AQZD5MNg/0anXUgRZzTYkK
JUdQ6NfP83V+BCcn5pqeR5u0VfUHkgKEgivjG24U0j8vljrRVdfyal3hrhO90UGj/Qkj5m5/FV81
B+HIPYW3ixP7vDtAfU0ywS8w2/tOtO2vv3yIfmyOED0NyxFyg2WVmhN0G0F2Kudf5Pxq4pg9IJtv
l8se0w9NSehEfRHhQSTMH/z42HzwkoBYyNtf1TacXFZFRRBFm1ZKNyOMUYe3cYkeYiSd8rFmvNRZ
VijQQuW6yucByxmN20IytfxaZpWwWIeB7rzvlmjiat0QbfXKuJEgJuxKh7I2Vbt4xuRy/khOROCk
7l90xn9yTPqdGU4YMemmhCQFwkNmCy860gKGpT4sFiklBVZ90O+ZTzMCwDsYQz86uzIIhI7P/n0I
Cub8nnqEJB29JNeRE1wz6zssixTadAY/tEK/kHWCkRZEAx8NLGpldgh2JUuakJ/kvv8396SwRpGa
tG87FUgqdb4RNoeiJLS8AuNsb7RXfP6GFLhMQaPLlfQRyPYIF8BIcRat8BRZ0ynrTEJsTgqEM1iI
1IPmITfqseaqt5+HlyP/2xMUQnG8MeLGLUFzHJuz0922HgTXZIxyB4feDsyuJW9ExtK33/gru9RD
xminpJ7SQgHU8FZ+LdmI4t+Fc4Y4DdK+LkifrnnkFyD3eBwS5z99Xvp1KiS9kgwabE857wzC6KX6
ZHdawQA5BnTTnf1zJMsDZs4U21DeIoibp5JZzW+G9roMrLwvA+lUcohWUWC3zH0uClhRBVK4LH2t
C9doWWxtG+1rn9yVbumvmlQIeLJvJLVFaA8HszyrLn9g5UW2H0Ir76BCmcroGvDoYOuKf8TZJIRg
7RPRdiNda8p1cZA8UmEtZJMJcJuZi5VlCm6aWG6Q/sz+LTfGIOXHaehMMu3WeNH7/y4n/HlPKagJ
Uinplx57Kqq3s3bo4uf/5usUxCxVVXbRTL5Ze860Y5K/T/8RLekGfiPh23IhR5kP3Ty87zuLOS7F
govfRC3TNBC7FA5B6L7KexltaEQsNEXxJvebU3QdmKgj3ii3wT1rNpwReNIN/VE1xWk5wHQyvkYt
HKM4NmHj8Klk7X8qliEqXMFkajktGlyPXw4zuHJ1/b0fjoZRM+wwcInu1ehGDpy8Cxakildj9BqU
XyvpESP1UsXqg2HAEt3Kz4VxIYUyVhTkJ01H3/cIOgUWbwzBtp2QRKOwouaEpOMN4hrle92XZpaz
FOS2CzAXUNAoUOiQ+VnEHib+rXiFRxFBP7mQWd7G2jIKD6JMQQMpwZ+M9GndK7zXZYwSBcvPKEjg
Gr4EESpM9HlsYuo7DD0hfVSap//kznQL/sA1QrKE2LQshbB3/tb1zx3/Nahf9s2wIhidiiTqXtAH
IYAd4YbkXMDecIWq1YmzNAtEohhXcafRYgmLk8+w43Q69YDpe60KQuJ0kHEw1XQ8xU1mQfnbEhQM
04HoK01YlyL5LHsmKXgQCmQsZgGfTcZnC4a7yDiK8mzJSWUt6FevYitW/f29ZXiKToUViVJMfSzC
ZNzP7tRjOKWJrkdOdZWUZwWEZMf2lkcOxiqEUcScS/QAt8jPwmOLXm0EGKBAIDScnPs3C9MFUTDQ
favRPdqTnC6ojKPwIoIKt5gWbwLRGjTWzug1ZjxCt9H2YoraQ40bNF3jUQrhjdoT1ZPAnQJ9MtU6
9uLsbn9ZG8NnJJq4GKM2sVZBa7VoyAZCj8vnn1WL9FXMt4OlgRczfkgx2LBvcRuuLgYp8A3wFBS7
AFnxqsgP6ohurDJy5FIx981sV1lWC6MQOOXTNItI9n36Z7AVN3MDGxWtV8nqrL8h2/68ixQGS0bA
kyk+vIkkkJU/5bWtyoyRoU2v0AVF0QxekXkatMQkqnipwutdGG+DYxFollLegvxy6FmpfZYlCqnk
tsXeQa/LVqvnVHcazI1K/KPaemEVMQKL7XtytSoKopC7TfkMtIl41I0OaVVYTiLKQLVbMMeLN2/9
lSnqWEFWl9cDCRIGHOaVgtxpoGvF8Dnya39DpJUJ6jAltTJBpWkmuY6fq5l7myQ7Rns8tzdcYgpf
9i1uF9ZWFqnThC6lvusmfKviVXvQ0XWZ2cOhUUzxtrQksCucf7IEK1/CFw6Ny+1h3z7583sLpg5Z
VVZKCbBC13vZWEF4B0YkM1NfCxYDx/ZpXq2TOmCtLqeJEi1EuZBc2bFTPhFujNYHX7bLSsNvQtTK
GBXuxEUsGX2DXGMgx9/zfHZlJXH4fGBg72ZEcDFD98tyUTxPxjxL9sw3btI/TMtV0KHcfp23fqEz
KoWMNRlUzBPF05JrM+Aj0rInsRaexra0s77mGbjLWhQFHuUcShIuSzxJYtVs52NZ3emGx6MDSwX3
eMkCENayKPzoO2HMMSWKp1aJsfMSRRIZkiEF62SzzFDY0YsTSDoF9LtOUWG2smSpRmb2zLZalpsb
5HesQprBiIZGUWEHsxSFL2MCj/+SnZSvtU+UY1iZBNaqKPAwhFrToxabN6Q3cnszq17TswCKfO8d
hKB57tF6J2pg00deJjB+9FnvdqF6mLXeX8TAVHQMM47JezKpd3KbPRU956ax+K1NE7cwlvPUd+dF
5pxYa1/UvnMwqOfUEX8v1MpxMVJGYwYDzAwKY0au03Ilw0/NY7/rLLnJLSm1+e7HPmZuZyZW556C
lzrJjSmvse2NPTuY5XLzd9zqh+bFsHqbTFlFdyqmZ5O7/sQajts/nWh7+exfhlKA6G8mX0M81xi1
CspT0oqmStQoCrtj8WiTlfz54ws8DTpNoS4Caar+WV+MPVLXzl3WLbTvxwItPIz2q0mMSam54EEi
Hz3PsiUz9QZYRiikGXK5yDVyWAqEEK3wrqku6Azdfd9gGaFwJjYKvS17bJiUuNH8pteO2n/fN7Ed
8f9yP4GeNEqGqYu7ArvVOmBkNtzyCi1y4A7oEKaIYEIpMJjJMLkPAgJPAU0ZTEsWk0uhRb8T8Xgj
N4uX1CcJ0uB+Ghl30H4AK9Byw8M0Jhyko4Br3bFrb6vxNolu5uG6hKvvr2wfMoTfCPA5VYmg+Ybb
TvhSqsc5hPzirWoc9q0womSBblXT1T7TxhivaiN4VKSXfv6mhorTazfS8L0R/KhWrEE/hR0j7bOd
VL+4Ct2pJsVFIpQxNlJ7IER7qJ9P6EcQ+I+5BdJOqd2OPQqHaGFm+QxjZz+2ZHUTNvWgByEIvu28
us7kQ6sjpR4f2/ltf2sZB+7jQl6ZUYe0a6MCZlLeSfp3dfBk5oEjKPc7CqIPRtI1PBNlCu97zH5i
8Bo65Qm63loTQiUQhMvBRkamdPaXs+35v0zRtf9BSyZp7np0jIRfl/hlML7k2rMhK+assyjPtms7
+sUWBe5ilQSVMejgIrZ5Kz4JhxA9dSqKLKwE5x/cUJdFA437ePlSr4yikvqsqsqfJWQZ/C6lpxBq
gBZy7FDw4NHZW1njC8adZlYzBQHc37/dxTQVE4S9po1liyZRNfQ5IbPkQLf3P9kf8PhignIP3pgL
MdWhOdXYvUPaItGB6uCqRAdxaKHnzGOFfdtdRvovi3QHmKEiOaInKCLPVnzNo1carYKO4PUQxe68
wPmrhrOVOcpRukGrVRHxOYLnM6ZqTHG8BpcHA4kZH+qjcL46yLM4NooUI4/FcamfSfHNEjIHA1g2
qBAg4IUhUAPMICXoMi9uMR7qDBi4W466iWkgN7aZNW9x3/0+6CtWq4rjsMnbDl+KyH3L6E5eDt1h
Qm4uOiRHifFElFnrI2C5sqZiFkgtCTlok/BOVcTHBKIgcdu/h8t3bnzJVd0dxNGKJORQMPLHjcbT
rBdOxTWTmUqnKVvsheNvZSRWaqE+5TX0L8HhkTWpI2Mk0MigKcrJbpRUfjj5EtqTuDJGK+ebkoZm
Mz/GyvDP0MXola3NLAzdqnutktaJ68jsxMwNZ+hoVpguU3VHUFh3Hfl4OyddpGKUlNflRg01MsYy
2Pl99MH9oZ9JZJScQHbHkJLa3GtD0FUFXGz4L7XXsRRrBRL0mGTP7jgFqXLG39+82FZ/n1pOEnd9
34tIIs9JYLZVD5k0sPchUtlHr80IH/PxvKDzPFSFqSMRZ2VTCQ16bTK/Q/eXAdYyokr1V0njlRmy
myvPTHqQyiLXjym1cXzjAsER1cmpe5YSz/amXVZDfZRI1aMmFnDc6hQM/jz8UwHvS8J4Z7KsUJ+G
V8syKWYkzTqpuU9a0tImXCdRzpqw3wSP1aZR16Y88mAPUgTi0YKruSQzmJ1+tpJmVyyQ34zXVsao
ixKCy+i0HIGN+fxVFnNTnr+EauaOLN6A7XOja5KmaeAN+Oi+XHnCEBTZUC3obiwwMdvXo1lL3/Zd
ers8aFxMkH1dmciXSK7nFPMZmP8qTd7JHd0Xb9J3Mr4OZRsLdHLhDWuwbdspLkapg9SpoTHwoyrb
OXedGs95cq/Mr4yFbTZrrhZGnaJwggypFCHSUOZbw/DD8VGsDJdrb6PqukFfTqNZUcK6mLejjZVV
6lBNnApqNxWp2+k1uiWFGLmwyn/aD9mP6Gl8Y1U9t4d3Vwap85WWvIAGk4bM0/XfUFE4FC4RRBvM
AS/c5G10xzO5PLPaZPJJbZ+Cy1ekjlwmFzGXjopsp8pra1hpnEEM7ZR3jJt6O0+4WiJ12uJQSVQo
MUHDuv5egdShcCL9qg1FS+i+LZxThYUp4LU9fK8xpMzwom3Iv6yRilcztcymucdF2dko735vUTFE
NG6UjmxCHAPF8/4EOSo8bjSiksi6pjcfU5eV05LyWhPNSNLh/Ctm/7NgdBB9MtlaecwGcgbWSFTg
KpfzPBYtroPgq3wknps+BWdEl9chCO6iu55JXs0AAYlCHj1XuShJUA2bUgBPgRz61y5niK4wPh8t
NxXHk1JkPUYMquCbCkXy4qAJp0V+lYSnBDR6DStFsvlOVHhRAGTLeHPolL+0nRHzYo83qcw9VMFj
FGOkbn5W1bOY37Xik6w/ZH/T3Lgy+VtlJayhE8uRstR8JY4HWTgPo7N/DLZ8Y22C8g3M8JVCWfC4
XIuuN7WqvFqMgBEosGxQ7lAqQY7SKGwUwc00zyDx7RiHmeAEHfSuV0HdOpB9K2cDur+2Agk1XuSd
IuP8KenO3dK7upBaXfBXI2trm9QtJEwcKpYZ7gPZwyjisXc6v/V0sFaZYg8EiQ75DRDkNjoyX1Nb
If7aMn0TDZOchTE8sYfV+CAccjSI9m5v83aDpgBWw/1WMmZtjrqHZMT37azjSapCD1MHRXJ7mpXB
luY7seSsfXfcunjWtqiLp5WkMNeJhGSDPCHkWsVD1Etgu2nr+yL7Z9/WZoC0NkbdPkNXLDzPA0IG
VypN1VJeOKc4gefnPj+TrQRrawTdQoavsk4DhSMa+qb4eSFPjd6JlGMnv+wvawsYL6uS6NoIYuVS
yHHioMgcH+Kj7P8snf8Vk8naDoUc4NnU2lnD3Q2PKM3Gz4/dwXjq7fasWPyBZW7rSllbozBEDIt6
iZQQu9a8popiTtWPifU62wzx1kZoGOHUXq2Ej+o8EbPOjwNvggoWAwFgvov+P1JY++4u8RSGaJXS
cF0iyrZRNodQX/xKEd20hCjoUt/vu8X2BkJlxtBEEZoz1MlS0jKrlUDGNMlwHKGYPeQHKWRx6bCM
UCcqRJqEEzj4dhOeqvTO4A+jdvff1kEdH33UepjA2FE3XIvV17jzS+Zdv32d/NorejQk5uN6qslI
vTZfh8FrZIiWItxBUd7KUjce3f0VbUbBHwJAPz8NTVSglijHBQUC/X+ZR7hrwjxCBFPGA2tsn/GJ
fhsBWcRZb0f4gdS+5IJiBvkryP3/CuOgBw/hOBWFTPIjVk9PDIa1IBZF54kxQk/uZlYOf7VlFwPU
nVQXbZvFGNpF8E76aIjGjOyDlQ2MwpnH2rJtxL4Yo47Ooih1rKVA1Diz5+CwJM+M1Ww9aBX+YoA6
NlIq8ENVobJCpCmEA8ZzIU1B6iqsIY9tx74Yog7PoIV9qSZYyZi8tPFRQOm8q5+55DperrjJ218W
2Zbfg7JfxugnTiFJosSJBVIBUvXNaMH1yMWT0065V9aDyRsS4xxte/bFHnUhga9MDPBcFu2l9jXF
K4RjajBMbJZwVl/qt5eNUnCiWAB9El8Bj/X0ghGZ/gtxPRSd7fkgfQl/REfDZ5UR/4ARl8VRV1Ma
D9zIBYhV9DspNgljuPjYOaDnPZAnHKv+tlmpXa+TupjqhpPzYsDzlCTsIeJ75JzOrM+Ck96wfHI7
XrmsjMKKrlf5VFSBFWS2iiiUSx7niQcWaRDLOyjEMPJaMIqwQvUmA5HgPDtJPkC3Z2E87FlmKKzI
xVrR+QCxeSWBAElIbuS5vOkkVhftH0KVy65RkFH/P9KuqzlunNn+IlaRYH5lnCiNsuUXltMy58xf
fw/k/TwjiB7stV/XteppsNHd6HAOctdhWnBq4g4r7274mZwksDfGB3kHNwJm8D+5zHCohqQBm0c2
GfsTtSQiKuU4barjIG/15RRG3+vythx5+fG6qV+IYmyvyURDn8EO+TZXRNcaIic8pgdqFONe5wyp
r/r2C2GM9RVlmnVg9wb+RwCoChVJLBdimyeCsTwtB8ZlXQtoR9WvQ3uINI7J0f//g5+9UIExua5p
pDStcVfRcd5lHXmOovJGyGMfgz7udZe+7v8uZDFm18eFIWjNgsbZZvGyt6KZ4cQlKpD2YP/kC1ZE
K7MbBwzg12Xz1GRil6QN2CUQoObUjlYgP2jZa7G4avRHOewvFRX2/ZRKdQfWMwTjPPT6trQwThgK
n67rwrFxIDe9T5B0lP7nBfO5/+YvhUe5CYrNTxhIXsHgugEq7FyZPIVl2kcp8stqnwp+M/1JSn5x
YoxvaIQKWIWtjEWPRAWdqwZeN8Ndlty7fmg8Nei/XySVRjeUaQ6cYwBWHvNxK6ocV7A6hK5e6MH4
AlFPtapBa+FtvAvInF61BxkNkLTQEK72HaAyMzd7GgN78Bo7dngb6avJ2YV4xk/EbduWxQD9pslr
mttMvTXM75KGBPoFczec27TaXbhUlvEaCSl1qQlp9w5jL7onebkbulHpTLsSRGINKsPCybAnj9zz
VpBWQ+SFnowPCUPE+1irMSuK7RwlRq3fKwmXZYVc9YoKO2sWKHldm7TMoj6YtyjQ+bktgMbOr7cg
WPkP9HKcr8fOmCVxORYNDZCdo1sR+AaML2Dd8KpNfRh2/af6AASrXf1C+NBL1x2jwo6YiVGvBRXQ
JN98SQwS58ghp9hF+mE1yBBLp4ysfpO+XL+NPKn0/C9u40yW3IxkSI0Nc5P188aMfozqeKs1wpfr
kjj28pYKXUgiRSHI0gxJ5nTSQi+b7iXe04HjWt5mmy5EFCDHXWpg5TqkvAn0QxlxKuA8FRjPUhRS
P1Ym/n6f7UKst0yWpD//3Smx3iOSpsKU6DhssTM6EITWB6EbOF6DpwfjNCosNaO2iE8xiIXdYjIp
qwNr6DLn73RhPITaK31bJziubH6oqye5+9oMj38ngskmsiAcxARz8s4Qf67Mu2BqLJVHBsa5Iux8
Wl7p8wCOUCyB118TQNjli2WaDybAlq/rwpPDJBOYwegqsYecam6sudrHwr1QgH8g5DlVzjVhh9PU
MBTQA8d3CdSHMrxphs11RVafgufI8IYBeXENqy7M+0yEIoofw2M3G9WnTMu8F+f64+lCDtXzQk6p
EkPOCfQoJq/AQ57SI+Xlge4tgO+8txqfW1rmhAe2IibKRT9gbYEuS1Cy09YOTsFj6Y+nTgfVzugA
7sXNW7sZLXXLm7vmfTbGNeShMRiZ/KZu4eZBjZIFoA6vfzpeRksY16BmwCfVKgjJtjFQmQKwuG/C
Q4/xCHEDcH2Tk6xxPBFhXMQAAvcJmAe4v6BmGu/GcF8nf+ciCOMi5gAcJ4EBjcYU+LQ5OWKnf1vX
GBK4fnScz8PWycJGmXQ9par0YBlPVT8ME87F4pwWOwEAGulJlSkWSqNifpFY4BG2QDJ+XQ+eEPL+
VtWpkTZVCz36+c7QIq/TJaupePTi1I5+/9pV2L5/XQY1fDekTMNDFMR21j8vfWcV06dp4pwaTxTj
JsKEZGXZUFHhPpe3Wejn0+PYqVaac6YcV4enVbBhSTplVtDZFgB2x41yzGkZYmP4Cqp7E14ZVjqC
ghYcHwDMp8Bj369/r988Ac5CmQ82A8pWGRIUM2kHOwMAl2DRQnrhlLbhhH7wQBdp5B/B/R818y60
ZR6MQpJrk45tD2cAsym2I+wRKMm1whscpH/mo6mc9WO+X1sGYwOTVJ25EPZgH3yesGsnzKgeiP19
bGaHlMim3YhgYAQga2mCDEEIvVKIeGNO6zfj/EPov1/EmylGKpBgjNjpvtExAWCjA8Y+8MgJ02Of
6K4SQL15C6zrMk1ZlTUYlcR6L1GVzVDo8R6pML5c9WB4LF4r9eG6CXGEsK5LCNWgJwqqkOA78yuh
sMQBFN41r/q97iF/6cK6r6gfgb1FMJQZUMqzl7DhqMH7++xFIIUYdMNMnDrGkjve3RVHAO+cqKVe
GEA7VmU+UkSYSt0EXWV3KeQ0nEcGTwvG3EtZIUEdwV0JAcb1/sMriacF/fcLLaQB8P5JhvWtRelc
SVzcrJG9IK3860bF04NJV0JT7cZcpMEqw0TS0t1HaXh/XcSqZydEN0xcSmwy0X+/0MQY8lYjAYjB
qipxBVAnJU3oBum8m8bKkQJeZWndvV/IY7KVrB+6VG0BbzB8qw6ChaH8pwZQzP8Et5o3b4RD2XET
pPUk90Imk740MZHbsNBoQeJtbBrAIcVe9jVL8ZJdZk+v14901Th+iVPZsmkCiq6okjBtnMeLHYLz
c9BUOxTDP8n7LsQwb51gCUslk1FrVMVvvTFuUwJcPDnyrivD+WCYCXlvIIEB5sAZDWZHflC/qaiN
xW5uA51cRpEbTTAvdHiD06tvnwvFWBdRVLlKNFh9Jx2QoQN2M2ofhvGz1B20YlvPvJG51UfjhTzG
W3RB3WSmAG8RVs/1dKcLkpUByh7EwNePcvU2X8hhnEbV9LHQ1TQIL3Y+I+0ceUUJngTGX2hqC35K
DZro5BAtX5f66boGPMtmnEWmjYIQ5NBgKENbVZ/RL/LCoPjLc2JcxNJkBkGRCN9DmF7NYDkuOg9p
indQjEcwQ13TpQQimuhA6rueN5qzasKyaWomKPK0D7SuMe6LFGeAjaFr8vK+26Rb6mt4zenV73Eh
hjkpfcynQJYBpx+nldcTLBliyjiJXq5/9VVlFFkBSJGsKB+ILGs9CrtEhgeIsBGEwc4tXfPO/whG
ikr4nxjGeMeOwiHJSPzNuPRkM9vEY3GP//gnbvNCDGPDsdQHsi7AO2vCsJOb3JFIvAedBsdvrlrY
hRjm09R1lwW9iO73vIT3xVQ5daE8Xv8uPBGMEVeiAC7YCs2sJgpfFZNs8jn/k+zgrAVbyhdk0jZt
CjvOhGNNBhv7PxN2MDCrn4fOdW2kVTcMOHAF5RFDFnXG7YtCZChBhokc+bYE38+yN2/GkyrajTsC
QyPDy29S7exYbq7LXb1DF2LpKV8kQNMgYR9YxRRYSY5SrVl6eCdMPJ7u9U911o3+iAshi5hKUySh
kU+Uh0bfiy2n8c1Tgr07Kdh9UmHA3VFbSwTnL5lfcKE4jnl9FubirJi7EwVmWhg5Ug7pFoug28Ix
Rkv+bPqZayZcOp/1JiQSDtAmGAS5KZPgDONoArr2LW0Da5crunQxpdvUR2NbO6avbEanARYwRkSd
cTPyNg7Ws0ZNVOmGuqyB0vb9NwuqQhBGAy+65FBt1QOtjC4++URhNWLH5M6Wc+Ux3zDPVHFMNUzu
6w/NAZVYX0AbXAOhHFUwdv4EE04FWS+RcMCK+fZzLkxyJmWitz0WMIlc3qgliKB7ZTfPhkuGeCuV
pXv9mq3e7gtxzDWTZqHS+hqmk2DFKfzRk9YK87tl4SGFrFuNhk1CnaiSTFhUPdTDtCEh+GzVJ8mj
4IfTpgGH+ybwdH/aUcb6yqIEnfUm+FK/5JyX52++4lk8eW814gzUmqbDOMPgBX53G7tqYsutpfry
M7gpHPk15X3It/rFh+LOhcaM48yFtlbkFuPnFBeZUDAFq7cDG0zLuDMRvTOdlTwYmKOlJLkiBUtG
V7vGYH8KuypfeBvE1Atc+z3Mp56qCjRJhYFPrQieqf3TlZmXq4I36pNTauofbD+pF9oz17QswmAc
NLi+t+UTDM1R5mVxwyO8Wv+wumiYMoFhaSzmRzf3A+Dq4I36Xf6F2DLwnQZggqcESAEUgJI3qrJK
DKCeBbLIH70wI1uqYcjmwwS6cKxluONe9KPvAByxwCGKB8SLYhU3NQB8Xez6bDKbNxK2eml1RSam
ZJqiyMJ0aEtQzTVArp2+jPxIz7dCptuLCt4FUeSE4dUIeSGKyZfytMFq8CJjwas+FeRRzHh1ZXoL
PljlhQAmW9IwmBOh0orRnLFKrAHQvFktfhVb4VZNiZ/WoxvEhZtkhjuQwor06aUuG6dYQt5E+G8s
6depss1Q4OkZ0tgn1GLbL5U3bTD4gWIEWBbs5hg7vJLham5wVvzDfrWaBUuzIPcAQraXVN0N9m7s
Uus5qeKqGIDAipKkaOgHMV6oD9Kwaek2gqA9LeI9qe70cHs9hvBEMI6lzKfKiOh8bDc+zAVIip/S
1r8uYtV3XWjBeJNwyhoQfSMIZ+ZTIXcW5gntZR4sGYPUwT/XZfHUYQJ+vWTICluok5DmPh9HR9Kz
my6fOMX/dUdyoROTtU3AlE/B6IpI7y9e8x2DxUeazoSueqMI1s+J7c5GJQcMiagDhjb2qDteXF6v
I138CuaCAxpz6HsBU8ctivBbKA1WRuURzR3AXqHX3Njz11Cyr5/wesJ6IZS59KSSsR5f1WBOSsSb
sB+PbR4dBUN7CoGtL6eTJauRq+vhozad8qHgnDxV6YPLOUtnl2fyIKmKYsHTQoklV5OTXTxlfl0Y
dpLEbhu1biaOznWNOfbLds+EKsMmVUAn/9PEXqpNKWyL+hl0FlaEYvt1WfTwrqnHpDpGmwziEmBD
UdwFO5nC2OxAqbfhLYiv2K9BRNRjkKmC1FMzGMtRjIwsBphT0E+vb7oD3UarfcMJvPxo2vOnCUBH
gwtGOueNu7sGVDgvDq7sR+InoPIBmHAQv4rsUyRdFKkfCJKMCVkd2Idobr5vXuigL0W8M7fCdx6m
08cv+V4kc7rLUg+mWWL4liTbGMlbWLhze6eibmjwtpI/hvn3ohjXHYEHYgprFHgSzP40wVOK9y8x
vhYJ55W6MjP9XhDjwDFoMulCAO862ouHJWva4KV+AON5m4oiZO3iE3ZH9lwACZ6GjFvXy35JWo1u
rN9NIJLJvFixAFox5Fazj+2fROykdCRMgHJ05klmnLyezovUoI7iRO1GlDBXb03zbnP9Iq5MnLw/
V8bDlwCIy6IIIR5QToMFVCA/eFQeiuc3NEb3/4+p814aex9LeNVMRjxRCaCg5udh6S1N4DykPgZH
KgS1TWDzA2aAHVrF1ESGjX98sWJUrVaqLTXbRIZp/dHJ/RLDFrimMCalmYXABwIKNQVOM2+qfQvY
tNwDOi8nRfqY477T6cN4qtZqQUhxUzRtspup9NtI5vj/tx/83im/l8G4jVAjYqAaSHMTYP/3/rAZ
dvquuhO4aeVKGvteEuM1wrgEUH0Xn3c1JcnG3JiHPMbtfHnkg46uu8Tzx2LcRyjUi5ITBDcK6AVo
eas/lj9MV3nN/qE0cDm2fYTHzG95GfTHQPdeU8Z7jFNay3GLFctkSwkRKxAiymCS5g7jfcwX3sth
fMUQh0PS0SqhVHWNlWiCk/cAIg16S56l0JYaEMNFxSuRwls1mW2tN71Yj22xKu2hzkFOBxhKPXpq
8BfmmodxxTFedqpNVzuSTAsaxciYyu42SB85V5HayxXL/TDH1heaOdPCDYWUpYDwua+C+ph2aclG
3/K6jL+J6b+siR0LadVeU5cc1tS6tFBEwbQSEFgr28YFQJzVHQs757UaOYfITomEo5gsyoBD7NqN
Ft+EAyfacCyIHQ+Js2RMMdyG7Lq4TfTvebwLwYit3EvmpzHj4gZxvhi7AqqnQraMevdz9Vj3Utd4
jf3Wweox0vnQ4WIx8VwOO/FWYJswUmM4zXmn7TCclVpV4NC9Uy8/lQ+Fv4QbXhlmPX7/shKZ8Tmz
vpR6m8Mq4wUllyexeDINWyGNzbF+6pevWL/M+JigLUbNrOFjVDAYLU7qDhta3hFQWxdQo7sujWeG
jKMhCxArDAFBQhkzO14wwgIohOsiuN+KyUm6oBvxVEdkpdc5ssdjacdPKa4z8Yw9lnh4H4oTHGQm
K5kmxSw7FTvW5aDb1RxYo/6VVDulfpQmjm5vJZNrH4t5VhpJGpaFjgW88Avxi63ujW7n9a743Pqx
a7rtJwqT0TwPszUeSk9weG+Dlcf0u0ih0DX6i+I9fkApAXGAOPE/mr84vR9/Fmz5pjcBt0PJGI0b
3ogk53jZF1CZ9G+jYbKzDCF4SGpbz32jiewOeDG51jjXrWfdQHXgA6M7oQIY8L1+YdZJPaDWME1n
bowst9pO42R+6/nlWQJjLlqIClxqwJXU+k1BUOgbXxXMZfydGoydTJUcqBLoJDFJX/pxGnujXPPq
mrQL9tEWfynCUqx11dKqC200A7rH0/c0hJHvP4HYh5Gjz7oRnGUxHbm0Sig3Jlbv6yZ30+W2XEJb
EwKXECQjz9fPjvOBWHY1swuKVp7wgXThGILETSa+FOocK1iPl2eFaIS7uEdLrOZ1n7SKExSnNHPG
uHQ7tJ1j7Btul2DiSOOpxMSS1Gz0NlhAKTzVd7n6oGlfY+7OOE8G/fdLjQgJjExFvOo1ryo2ebsJ
ecMtPBFM9Fiy0pR7MmIIIPXK7mkpTmrMpSHnmRrjAYZRSPusNlD0OUyOYBVg8ys8oDPrVrqtUDHs
bsSNeuoTLqvfSs2Q+tazTTCeIW4xC15MyGpokQLrknZpK1tKc5FxQXBXZh7ey2IcRJPMYpoUuLy0
Wad9BuH6ofcFV6wsbTuE6BrSqaFasrkFEWrYV7wGi6dXanMcVybalOotXcJRXwZ0ITJL3vXbyg9u
eD1Kjj9nuYoEfWrLSMmRcJSnTj1mZHvdWXCsxaTZ1YXVj4ocx2qA5oNo3jT6YtVCZCXlc1jcoYPv
Xpf1m8zml4GwABDAxRLUacIV6wDvHvjlLtjWnwz0b4gVO3h+bq7L450d4zU0tevanMZCM/S1aB8n
nCo15zqzDEWhgK1FtcabMTYfSOlp8aHhkn19hPV5Z+cm4zLaoQIUboEK46wIqRM04pbM5CaWFguL
gbspKXZVFp2AEL4RdF5iyNOP8SRtO/ZCl8HrtvW3scqtSn5VxPu/+0aMz5iVqFCIgntsmLltGpqv
DTUn6fxNke9sdoyvqLGSH2jxW5Gviy3dWzbq/YSWfncDu/P+7tQABf7+RgGUocEQM9L3gtxHmCRK
ugIhmPNcXS/t//K1Bgv+MIWBKoKuA4AdWMba0P176urB7Ixhm2qfeCiz/wPQPhTZRa8EqFDi80gv
6Kn93hECGOm9nkncJmARxC/4CTjVoLZDq6a8S8z5eobIZBoViNryFsSIaMJpO8WdUO/Gs8v+j/Q8
123eYNH0RtP8t3GfjGTTLOWtVqVeUSn+mHT/FOny1C+a3SnFUxSlToNVD0CZ7CqKS2ViNjkp/so9
GyxBkWqGWim2eJsNfe2RYdgJmWYVofYdk/kOtll4nNMrQ0CX/sZg6YmAXEsGE9QtiOGG305O5Un7
5EHbUgDDHoyyFPS78fVTecLz+pUH67D+PDNEUAGAIQvzjPTzXIYjVOuqmk7kRIc0swK/8nKfbMdv
OkIsxbILPZlzwqsf/EIi42DzIdLkqkZnRa2OZnaM208Jt3tDr8KHq3Ihg3GkSTIsplGgnSlsRIAn
t363WUAxsrjEQhPVue5ReQoxHhWb3LEYFnhqaNJWF78o07M++tdF0D9xTR/GoXYRyatoRg7ULS9g
grEENGbVk5RvotkJ4sfrwng2wY7zDOpENDmAQw1M3SOB6aUEK+pme59PAjDv1epbODQ2IJgAUqEc
1SGxJ/0Hyvm2bPAwGNad0flLqsw7To2nZgQ2Jd6lbjYglNB2qnzEuq29HGOwP3FU5xiOyvjYKYti
PUwwcv2z0pruQGi6b1zaZAHPFG+lcj0/u9COcbVamxIhNGA6VFzuZo5xAgoIWrV0Liz0Ul5Rd/3F
cCGQydDioqzVsft3AC/dLIAt/Kb7dFeV2yJYzdsvRDGeRY5NkFnQ5536UGwFCwzZt/1rhwlpFVvz
44YLmM77dIxfUSolwngu2pey5HTbdGc4lRs+Gg+LCzpLnzc5SA/qyo1kkVk7oI33aosbGcxu290u
XEqY1WhvKCA3AbUJnQ9975jDuQqTnEJ+kqN52zymu9yuNnQ2UvyuHylSNR4/9rhH5bryeeDR6x7t
LJuxEqQEbVcP+HRR/bjIT4a5Q+C1OFdt3T7OQhj7qCtzlqYRTQ3Fp/PS6V3kmHbyXG8bEGrVLzyO
kNV318V5MuYR1IYwznTufFQ+pUVo5WZoha3uzCh1DTw4MvrHPlrHWTcm/vTp2MVxh4llPQ9O4qC4
kqx7QYBx7F77kzfRhV5M9AF6jyIGGEl3OuNrIOgWVh/Sjod2sP76v5DCBKAmiUxJJTD3FiDEDpjk
wFA0vODlb5t3tUNflOhCP/CSbo4dsuOHzWgWdSIiVSinVyF6NOrdVPFWuDj3jJ05VJIlrEO6Almq
omXmIPKtFiR8k0WaXWOAt6P9bPIgWXh6MVGmzkpBg/sgYOoQHg0lxF5kE1utzqsZ8nRjfEgkZ1Xe
GRV6bNvhUHnBVvLHg7LpN5yrvO56f5k7yxS2RIJaLZS0BhhrWLUId6EvbluYBe09LxXHc/BOj3Ec
s0EWc1zAAQJQXEdYtEOtfx+7ilOt5p0d4y9QECdJSMMXHdaWgdIpg/fsP7y2VusN55vFNqtB2J7V
S4X7W2HasJX9Bej5yndVGT0RjfNCRHH3XuO98daj1/mDMU5DD+KqXDQUk1N5F5qRlclcqDqeTTAe
wxwWpQRQHC09ifYCaniAywxWhiWRwhW20RPHBDnRhG1XF3mvzYIOcfNuOICJ3osc43t8iL8nQGoI
3I7n4dcz8l8nyLavcyGViy5DmciYekua92IgW4L0OIIeQDtV5j8c9TgfjO1fg4CsNIwKH4wcya5I
wOOZvUSZZRw6rBVR7NghcXgI2px7xrawlaEzFIpB5ACdVJvusqWwlvLLdcV4erGZxtAKYLxC0mbU
7d4YxRhtcl4PlCeD8Rf6ONbTHMA0yARSm+eMC+X1mzT+bAyMrxiIIVYSwcDw8FaFl7+CeFAAturo
gNgKiOC95F4/Nk5+ITP5RZ70qEeVHd63OnCe+9dy9LTqrki47wWemTOOosvlIJVCVMPrURst0oqA
dkueFWQ0vabvhNTcG3O/FefyRS77W3miHAVmezTC3lVC8j1KpXsBLMiquXzOl25z/RR4WYnM+JgS
+0uJjOwZtZNiW5SWedttq9sAtKzSTj8mtb1g+TfzeUWT9ab62WezPW1zkIEoRXNJ4zNdYwLF123v
NwcUA4+G06Ktb1GGMbJJjjL4CEPuQBvHotkOtzCBFjlQwD0wl8vBKEsrEpbt9bPlhD+FSVHMOOtj
A/tF2MgyH5cC49kFWMzC/Kuuokw0LokXD8WXVshO1+VynI7CpCy9Chr1hoCEHB01EGpk26mTvYZU
HNNZP0G8B3VRMUWDXb0rJRlAmDN8Wxq2x0Jqt0Ivc+7ouiZnEcwJSl0LvLoKd7QfPyvxRgFd4JJy
qtK/ec+fhTDHFWZjHYspRq/HXbWt0HXM7cVXd8pGcHiVSq4sxlebk24olUwJKt3Zput64U480eJB
7PEISnlnR//9oiqpGuUytQnUStXc1qPKbUjvDlr8R40K43x8jOMeC+Dv6AqG3CiJB7IGJ/KCQ+MS
r/OTI89trDvtszDGaQtKIokAgMdkvraRRy/tRStot1lfcvLj37insyDGaUt11td9hKBau6oledEb
GruJUfLQ1W/m09sOC+owtEuh3fehpd1fv8NcS2H8cta2//Lk0WMleNwH2/Bg+nS+SOBgJPymQPhL
WbY93KkxrCWnc4oYa6Ko+tM++vrvWPQtD8DwN5H+LI0tR8qDnA89ihaUL/sNE/IpPILW9A5hHrvW
vJH8dS98Fsf4ENOMwszsATSRAfAy3cV+uqUzU7zaGTWIj+WKsxjGi+RjBbSXGgajEiGxewBZxBhl
xzLLl7Ab933WO1I62deNhHPFTcabtAnJldBEgCnSg5h/ESZn4dEQry9xnK832y8WG6MhDeVbaJz0
hq4bx2Abz24F95u8K9zJVfHJwNDHccqc2MJ2kCel0sWwhWZG+1UwTy3hnNy6EZrgeZFFQkzC7vcm
6qxoM1046HeL99bd2BuP8YFOs6ee+spDIl31W2dxbDsg0cwFMNl4e0ilaRXDP7qGzpQW2xiGc67b
xOrJXUhibhdJmop0Osrhi14f1Fk9ya35Z6PAF0KYO2WYS9vXCYyidjVUHqnD0LbNpnWo159feK8o
nk7M3VrKeAlkBQ1FwUALKtWcqiScMLZa2rzQiP6Ei2iZVbOmzDl9apuZJSIFz+On1vBEzP73nLRw
9dZeiGICc5MmSWGUE/Km6SkwIUn7LsQpJ4C9PZ4/+KMLKUxYDo25VYUUXvZn7aC148/5XXmsfWw4
Z57ghrugsnR72FHO19wzsRq6KTDG3Xh1gSZNdDBAedPvee0a3qdkAnjXZKEkVLCcXHNIdNIxuXPd
/tcH/S8UZyL31IrFJIho8auosopu73eAgEQHPvbDA+XPc6eb1OsS57pYnv0w4VrXp6gPZeg1Jttl
lOywL6wuJha6f0n947qs9Xh9VpHdNJ0HEkgUDe5t2FqzaYdt8dHRxPR4cMMbHuO4LnbHVE7zts2x
Ue50fW2l2qPSvkbd/RDzZuI514LlZwMAAjblY/ogxMxEfo+bZ3Jp+n5jHEDpMoDWBXRQxvyqNF/a
bsQofItRrmGL3t1W+147dAoEKcGLYYcerxG0HkEpMti/MhmDzIOlVKKJ1p18ZHJ2D0itAQQF6r1u
y3cYdPHGfRtance7atJq5nMhmLHJJAbZckrQgxZ9BWMoZMauYH9MHGML1MWn2cPaJ0YAJXd6Knxe
GFr/mr+UZtsOY05U3exQVmhT0zZKuypOUfz/B17G3MdZQbbvsPRqn02BhKpUM93WRuGXYrTVlphT
xl6/22ddmGhnNkMzgnkdY5tYPpGyu6V4Xqob8HNP0TfOzeYdGxPpwOab5+ICW1EfKK2Fscs3lNCC
nJY71Z8P6MI+8cyEJ5KJfLqWFEEeY7+zNCTLNBKUgEpplxf9E0c3mnl8jEjnY6Q/5CLEzp0RRkGN
Yxzm57I9BOSYdqI9hXdtejsUh7TZAqW4HJ45YumRXRPLBEJBK3QzCOnXs2a7vJE3iZf+izKm7EPu
E389wJ21ZDyMMoKNIu8xi2Qst3Ly2HYv1/XhGSPjTaTeINWgwIMFxfcByWQIPp55sgbiJxjsui6L
ZxqMA4lJn5mRiKQoTzelfuqEU6xyWq+/iWW/zottOtAWfSHRxaFkOzmtFbsoX79N5aUer2PDUYft
N2jFHAEqGOr08TGcB7uTPhUCrydP1uPlWSHGW+gLUBXTjI6/5Mq3KjDR2dBOYG99NKtxX+bdpugm
YPg1X8VSAToN4OHk/i6vwYKlhO5SaIchE2erMYDvo053nay7UzVYZR13VisK38tRcEJZ2TTgAAsy
wkN54Jgv27DIkymWhBRn1ER7YXmCFE5+xvsIjLvJ+rZoJwlhPh+eSOoo2pPOrejxZNB/v/A0Yykl
sqnAphQfJI52/xScCCZN96q/uIkbF1byQ37V3L+6LDLjZzrAXBdqhYufNXftuBGku4g70LLa6DQx
4AnkZlE1DUaxbsQdXwxgcLzV2g7LvtrrPoAc7ni0HetGfBbEKDPpkpLGBBtnY6vfJOZ822XLkTTZ
Tu2rT39ybmdRjMOUkngqJQEWF6UHEvyIFy81X6+LWPeZZxGMzww7MCmZMUJAXMZWbyDIbOq2dtoK
+PA8UN512zvLYnzmEhZt0I54fijSa4QyaHkMDU4+st6zOZsBW6+rIrmX0pBuFn3r7c7Jb0Y/97XD
ZIue5lAy4AyId7zS6/pI44VUprKA+cxUlKhm7c+qnW3q6EZTDhcNr/7QEw7c1JljhuyiR7UkYwyw
CLq0jdrWI0gankzTab/1gAhtbOGVstFh7Y27VsUxGHbno++UJhM6+HAlu6naQ6Pc6unDWG0areCE
WGoOH7OTX+bClvAGXZpoNQWSQAJLiUxHL9qImHy/fgPW3fpZDOM4MkkajWTEDcjmzEsb0Q3riKPJ
byL5WQbjM1QtndTSjOgmleHTRkBpk9cKc5+dnz3xrJGnEOM1UtLJKSE4t7BOPQwDbaum+/J3Z8Z4
jS4NZoLyIfLV4LYRsS2VZZxYuEJEQh8w5yNjnIXQ5oHU0Rda53Xg8wZUjTOJVgscD3S6Omz3zgey
qUVLu8mOvGzounBNZHc+GpQpuoxCIwNfo7REt9zF6Z5+MbQ1voOaAxD94ELcmpU17/9o9PN/ikM2
40sEvTbrOTOQWYqCpYlSAwz24c+eh/+eLoQwmVhlZKNJy79OamCA8C5tnU7llkLpH/ntBYYQ+vy4
yDXyvCk1DQOEbxWFwpGAEyUCWY3WE9RXHjLV1eACYUzypJujshQBJmZyDJGrqWYL6Q5T5hyzvOqT
IIVxFoVWN4pe4NzoKBod2xo9kKf+CTXYhfVDDuMwsA6Zl/VIa2Y2vDscRuKAYyq+S3363pV9urah
7YWt0dg5b6yPXt5rn43xH1XeC3VTB1h4yuJdW6C6NYrbWE8wxgUYQE10Z5VXYv5NPeZsj4xDETRB
aWo6X0VbKcu3yUHfAXit2nbZCy5Vt7Gim/iVAg5Lr9d92W/6HWfZjKcZ9CLqBDRCsGDbANV9/owy
kJM8t1uyWZ4Eh1dUWDMhugxjoDyjKODieX8rOhIAPbWBuMEzdnR1hMK0/gcTon+H/YyXcpgLkdRE
VMIEOUkDro/IBh84apQ+9ZwYWfeTHxJntGI19boUyNwNpY5mCmpGFQv8Zau+lD+qrwHG5CnYbrbT
vNwpFCvkDRGthbtLscxV0Urg1OkhKr5Fpz0Is3YQy8/XLWTNtVxKYC6Emhfaz908PfQ7QbdNwKKm
kcpxLfSvXPtezBXo+0YVkxavv17MrVTa6+apq27k9ITNNI4onkKMxQNKXOvmErfNUIEdkwNzMh7t
tu+96+e2mhZfHBxbjNfLKCBSDROkbzLFBm3yg4SVkMGOTwCeto3Q4m3YcIyBrch32piEOX2c1XF1
CI3O1YWCg8fGE0Gj3kVUA77cVAz0XoXznSD7/dhyvg5PAOMg0iIJsyLDyEEd/VAFDLrxHN765wfS
uWZKBtHZ2rAkZsD7MFAbnoEelp1aS94H29RuAT6qguNZtcUNN6PiyWROrerHIJfGEWjgn8J7NH68
7sUEuXS1AWDlTfuAURGXNze+7mjPajLnWIzDv43yBNMNwHp9w8MGKqfLsXKeHPo9LwxCDCJNkFuM
yw0eFoPc6Na0c7/aSLjFh3oL+BvACEgnDXwNmc8DZFt3Gmcd6bFfyM7nfhoBdIUblgZwrU+1cA8W
K0ufUisvNfu6pmuJgYSBtv/ZDeNpq3YMpKZGVryIJ3OMLa33p8XJUYPPj1wyXp5mjNNVQmUa5gVh
sswXG5jUk9Q4C1I70jykhJfy/CZ2nVVjnK8GROXp/0j7jiW5cabbJ2IEQYJuS7LIMl1tpW6pNwy5
ofeeT38PWv+oKIgqfLdnMVqMFJUEkHmQSHOSBNhH88yoOJnPhZNEx5D6YN6xkYcpyDhFZWibFIXr
DeVwOErSJsmLibVcs/KR9sym27KaTuNw/eS2IeXX8vhIcjSYBkgnML2klc9j+bCEghKBzZKs1Ur4
+DEYaxd5qChjpmV0hMVT7nSg14c3fqf9x7VwSJIbRaHEC9Crr75WwUstZnMT6Dkf6LWGZojIrIJx
kyzHoFFvlwnjUVPzjmqLpyKiQkfiGsPykGK8go2shk+IgqLk6ZNldudA6Wzak0+teg6FwxUFVsGT
sOlG2dVJiQmOpSHbmlnYuukX5ZclPA+zf11nRDbBE7FlXUPChgW1koP0CcTR/mQgUBzeDLsQrIDF
2bjPT9ZBlFMXGQUfLB4UHY/eHBG8WA28Kkl9pODceJZ3mhbehDBRqvbP0mDZgyTKMQouKb7uXaNk
lnUUpbskn/ZRRr1+LF8nqxBUcInEcGCjTCTOUV4Nsy/udQu8UbE9iEbviSyeh5amMBbaqzg8RC6C
EYG6ShbURr4lqv/0WE0Vo7EthSCH//vlE5Mwq2eVIHYM9jPEaOrWbu3aKX3rFhWZPmN1CJ38RvHq
u/kgCee2bC/xl3g+1Iv8lFKHBt4b+nBnBsfJehYYwPY5XQRwkZhpkCUds2AwVsod3h6k8THHiNYJ
DdQBKwlCY6zITxKJ5MANSSutVExwQQxa6mSR5bR1bSu1iL5MJIZzjXQd9SMqq7toDScMUqcOb9pe
5Mcyd+CKevDxWzkxq9y08KAhXW1Hy02k3jXdV+ExbUPi5ZTYWlcukJwUg5zrOKUkuJOimyTwE/VV
yQenMURRs7eJ7NeWxHlAuQKu+jZ4i2jNu3yveb1f+uSxumdzSCQn8OobNqALA4PB+9mC/XPclxjA
InxqM8279h2cc2SOumKMw1sWj3UPmocJRB6hI4N2SVRguBkegXH/a+UWh1YZRoVoaYMi4eZTdSBu
fw6Pyy1zimrUJIN/1xVYnUhtOFSh1UwaecLaWHwET0Z39MmperG+zF596NC8PX4FG60ofLgZor8s
k/Ah3xzP4CDR8CbWnkwfOf0zexBVz3DfUfkneqZuexj/7imeyL/rbKgNUixXgK7O2I+0RsfLC9i5
JuODqnqZVOz+05YSPto7JXmGFlqYu7QHXfQ/gGlHeoz97KQ9ICF2lNz2JKbFvg7PhI/+youSWV2I
UKla3skwRdCsCR7Kf/FQLtvIPmFl+tKQpMmSM1bJXfucfWNpleaEvMdHw5kcRinURpgR4Ijq2YVy
OcgZqjEbpZzVKPj9DuQJ+3y3gDeudSfw8YH9zA06+3/okGHg/3erJ3xQOBvDUTcTePEd7iPqtBhc
gpnsBwvsIeKcpsLugGvSOIypMCc5oCOetdGNjgRcekw+qN78Iz8Db9za1e32wIZN1HcYklI8s5k9
aNQR+aCiJXPg0yPLJOkTsvqsKLH3l30r2cORTWdBDkG1FUH6+Dr2EJ5rX52sUspb+JiKrtmd5gUo
PqbVoZNEKCcwjjcneKW5StAlGBOEl1+L+otp3g1UVHUrksBBjF6DSBnDaRGmwsS34DgIux8E+vEG
qKsl0LnXx1xF5fmYkrsksD5Y4ZDaTT95dGrOUiN9n2TZK4rw41DK92Mff5pL6sVq/ShAt+vODHm7
wFYfYlpRPEKxWbIO/BRvbRg6+CMCvN6jW0TxbXkvzBlsVZusbou3yOdKpgb6UkUu0UrAJrEU3rAn
fvaY4PoVxQhEi+OgJrQWUsgpq2kbFNfoJU/R8F+WeNc38Y0H4Iq1v0HeekGthddCJiPdOpv7usM8
EK2pvaZOvqDM7Qg2E7dexsyuLXIaZd2PVMlEy0G8j83uR6C14LOYo+MYmwdTLrwqa1CwpjaPSTgd
uml2ywoNPkuZnAcdKQA5jk5dR056L4l0QaT1HGhl0bzkMqMG1OxP9Ij5H+AsTZ3YZ6GI8i503xdJ
/3UDvSWSV9tWKXWUTAnkKTM6VvJDUJ1DqRfE3US+yVv2bCWlCWezLjB52B0fWG6FlezT7ygJgpvJ
xjdeVwWBxr29+lbCqFSPpC7w7O8Vv5W+V6rf1k/XRQhO6Y8AdFlH1bjglRPEmJU0SI40BoLH6XYY
AU1MpgnyOQtDMH/3DfKk7NsK9YZu3qT2FKBewDxJ5uBIneJUKAdKPkXlbVoKglObm7eSyt1XaMvq
UrLAXLXw1Cf3SvqaIkhzffc2q+bJSgjnIbdZHJStAeRV7wxXfkifhxsNExu6k/Qx9ilBhk918PT4
KrqNBYvj0zlSPuWMtASD7TCkSPOV+pyIinG2U0aXtfEJnF5qZTr1FstaTuDZUlD2cSeBdxOTDd6q
ZUBB/J5oDNiFFGqqlmHy0y/StAxQMIP84Ry8BLplj/q3Qtg0u9ldQS5S+AhsFZp6CtZwlgpjfCWs
mhczIsBkM35iRPXzvv0qJBHZPq9fK+ODsmpQoeGyhCUPjbIb03yX5An6fBTB3bFpzaulMR9uBRjB
HAxEM3H/hu0Xme5ATSVQeJEA5omsBFDNDBalRkKsz44tGl8KcNdeN6nN99hqCewLVhLa2Gqq0YI7
pmTSKa+GWzSj28NAD9FY3UR5tK/TWsSBvo3qK6Hs+FZC+6lPGqNDhsPax1/YPHkQ5jq0RxtW7oJ0
bXd9iX9BjYs2MN93Jc6szEbXEoRjRoceB5aocgmItRHNPrCHS+n9/BNcdvJ/VBAOikfMTc30FhGE
vJztJZRfZjq+50ZZ7SWHu1HQtUmoIKQ6ln6BrjY0U4guYfaVf3hIKxEc6nbmVBcFAU68jdd9KJHk
U+7lu+Cmd4tbRMR39Vf1QM+iWI9A+XkyEExkz/o5QOkgKQy3Cwsva1LBjS8SwT0V6iydiKWZCHsr
Nym9jUUexWZ1zwr8eLaPpZbmVtWRUDHP6S1lhCb3+a7EUCMwyfWI6uSogMHQQjwfo6OQLYChw5Vz
4yk/zDlGFAKksG+FshT3SeQat+BhsxfMCrZc0Wizvzgev+yMclgy1xqyiUaLehT5O53vh/qJ0ZpK
hR8uj3NxDPJ/CEYXXjduAdLzNLtBhtGeWYxovyVFx6LJ/0mN+jayZsFVKVIUDkKWXO0zMNHCBBaM
8ExBWzqIsnvMiq6dFocVGkqxKo0Nu8gOqscK7OIDY/4Xxdm3QzgXa6YcYEwNTXNExdhDASExBzUQ
X81DY2DQgPJk+dl+PM1+dqPM7vWDEu0gByJxb6qkMWtEGefuNh3AgiCLIpnbaZnL0viGejzJ1TlF
qw2ASrpb3OYuuP+m3EVuZ5c31k76WB4GfzwpqEmgr++quVjJ5qAEGqLneQf3LTl0hxrFbZrPSMRF
l5lgGzXe5WjakeoJ4L6QTI8MIVrTm4frJ7XtEphINqISRid8nbumtznmJzWqW2WTV6gtktqNdFPN
s1fImlOokWlPVia4xraD7eQilS18dUlbi2XRgj2+2CVTvoZH3e0wRQlF/eDQJZ/jl+uL3La2izjO
BbHqTEclE8Rp8g/aPeohnkqdo+RfCvOpDR7QIysAqu2DuwjkEMTQyqyXTYxlA7GKHcqnJX/XXXYR
wOHHkBdj23XQjGDZB9XrQgU79pcHykUABxw0qGuMXgQZW0mMDzmh90td7FoE2Zq+3mej/LUcyY0W
k8dGLs8J0d2+QyEy8snoSBOsdRv1L5/CgYlVdFZdpMCwnLzKeW7T9CbCdMTrKsI27E9A/leIwudF
utLMyyxDBHai4AXUfyzSTusXW6ruFU1URXJ9QRig/rv2Bw3VEnWEi0r9GFQ70VOb2OHZQje47IH5
zZ/3dHbV79cXeF0llT+SI3E1h+PATK687ZNbaRKckuj3mX+yMum8K8ZgSBGINdC+lX9WBsH3izaN
yV/9fmZGrRKxTu9OvgnmT0t8DJav17dos3GT/IIlhS97J3NvJb2BuDi7LRe3cCuk+xcME8hwrxho
czJ28sdlb50iz3DqGPW+DVi4c+0QPon4/f/ybLooJAchs4U4pKbCALU7lo9kGcLiJfzwc/q0KFG3
ubkKGlF0wzQwR447vDYxZBX9NKw5CMEcHzdAIWor3XZFVjK4AwzR0TgQ1mU+Yub0AXcaJpm86C5F
ijV0Or+7jVAr23hCTtNNy17JZWtfKQ6C95K0YNT4/1WflQ+glZxCO8lsVIvYnS8d9F1ySBzjXjQk
ZusMqWrqVFY1qlmywZ2hmhqmGg06cWnx3QQXT/kxzp5U+oUq32fzq0m8sn5ou304/LiuyBu2+Jtc
7nYoxm6J9FYirl7dd+lTWf7/2/pvv89dDm0W9F0rN0DkOD82EfGUWeTebV1Av8ngUL8yiylc2N79
nCGA1jhYgHU737UlCJFTz7xV3/G8WIvkJ+u1WlYlWsGycNkPkzzMxmS3s6CsesPSfpPBYf+YxqU6
ySki6WHiL7JvjXcIxOyun/9WneJvUjjHsVKbIiGsS2icZt9Mpx06B9DzjKxGLC12ZxU3i9r5RqPf
NflLGr8Dq38Tz8FJMo1xmoL7GUMWPXDu2nmFJIqQ5octgruyf5PCAUrX0kTFkPefGvKGkF4Khh8L
3YbxnQiPBSbF913TiShofoVuNLlHzJcuFdw9Gy7qb4vhoMKsF0LnrEQnN14UxV3sL0fWBSrKs4kg
yeSgQZYTack6mbjhc7/rb8m+O5HXEeQ3aPRLbGH7ruiMOKSQtKgKl0whbN5TcghQczycGrhwtuxF
JxixQPHZLl1TCQ408kXvql62iFvNt2YU20lMbMO8byxhVJPZ6Z+SLMTSNWIZlHJ2jOGo4KxAz4FL
ME+PuDEImHRX83UMDRQ94jcuMKjGRRRnzG08qVHSDBCVeFEIvN3lVuFU8dOkC7JJ2+B0kcTZrREn
Ud3GGnEDcImMkb0gSiqkf9i2pIsQzmylsDLGqDJxKQ53ce+T5FkAfuwrrx0NW+Xqwq8Gq4+UCbXL
yzdWz5geU0fbsY7MaA+WMzd/F6Jf1sNZ7rIUxRBboH3U0x9WhXHHaN7tRlewKNGucXarWT0KXVOK
XcOLGV3w586wp4fy0KBkX/qcOPLD8FkgchuSLgvjbHdUkkQC+TxBJF05U59N5Wzt8LXyIg/jdW60
29pluapId1DJL1rvJnBg1wyNWqqGJsLfD5GMVp82VvwzcGUeIQMBTXIrPRQ7DLwS6P02Kl6kvQU7
Vyoj5+FM4rgnb5VOKHncRR5KzY+MRuF/IFvd3NiVNA47MKqCLhNGgbgTstyFm3j0ufACN/jQfwYJ
KraU0fGZub3cV+9h5aLqSjYHJmapk46WrYJ6mcCNstbW+sdBF/RIbuLISgiHI23WLxll4R0MSdzn
eonkN3j9G9Gr5S/HphuEUB2KyE+NTjCxd8wTA5OK8E57Ix526X3vMQrKUDhDfWtRFH3qoDKmRIFD
/7tGjlpRWUYGYWP5XI57U/1GOhEV0hZ0rWVwWKJ3hdJa+ANp4ezAHqD5OXZYJ6HiFSi31QTntOlk
r+VxqCJVi5qTGKGVycOQQgeauEPCxxnvWW6dfJz3yuN1UNm6y9YCOUzJ5iGc8hDuR2DdG/lh7m7m
5H4q79Xqy3VBWyFGupbEAYimKnUfTrjLWEmdgbqB8gdr0tV8yVf249fy63V5W/i8EsdHo6csyWsp
wcIaUnhmWZ/LNhQsSSSCg412UZM8jEY0TGraTknA9ThZgsLALWRir1VTpUSDn8QbblsTvYvZgxWl
kKyXUMVAYkXYJrltShcxbKUruAXFVSwnOR5BA80R0+5tVes8sN7trp+JSAxnscvSj5UldwoSfmgk
ulnQ2hP710VsQtB6xziLbYZ5VosEOxZ8rA7UYfk+UASysZPKTXkncgVFK+LsNckCTbPQv+PW03Ku
Y1SqpW3p9o2ILmkriw7ruZwQZ6fzEGhj2ESY3+ugwXiPkuNz4UV3kjOdWi+7RYwSxOegXpdFzBOi
FXJmS3RaV7MGwUT90cSYHXpaDAHqbduRISPZYaKjh59a0OikMgwdrjvqe5IhtC0R9rAz5x1QKl8E
cHcsaKa6EQxNIACUxl1W0Q89yV0aoI2skwX6t22wF1GcwUaaHBR0qTDLWdMcC3TSURPdtJF8CKTR
tDNEnBKZ/qBEFU4mEu0iZ8NxMqkD8gDoELQ7N96358lOnc+9m+DV+t3NnHfZ2WWhnC23mdkbfQHI
6EBQz/imURT+gVELoQ3FlT5clyY6QM6ox8JQgqAIFXcJPkaNbmvgqkTnQPuemCjM7LIqzp7Hph3C
DL1lcLHrZ2VX+6Ao3g12Pr41lcL7O8QvsZiPdtvNuIjlrDuR5lLJYlgA9cEvCsiSUWP+jThgK/DJ
/XInat8W7Sdn1H1UJk2u4S6u6gdN/iZHz4P6yVIFafutjDBcM5lqmorGIJ1ndA9SKWizAcdWgkzo
IDuA4wdpV51yy7bg0Rs7DJU5sAxjNzoSqK5F/ugmdl3k8z7AjIT+EiE37GrWsdfQPv7FEjXriURw
PkA5YOSYnGInZdQYBdrsRMqDDrO/rv8iKRyAget/SSYJqGJG2jHPzW/KbLmScHCISAwHXkmv0i4o
UVVcZOBlVZvPUxB8aK1yd301W0WJa73QOKhCr8PcSCCIcJMb4hle6c+SjTBo/alE69q8DxqHvor7
Nrddg5U6sOWvvBzdlMJexvoAWVrmhPvWl3bmzTJjInTuxq7oybwJyASBIqKqrHeYw5IU/5OYNUEs
Kuh3amvs5aEQZC4ZLvxxsa1EcLjR97Sk7QSHKu0wpQNkpXn3PSL9xyozzmqOOgw9ECDx9gtlJZKD
jgl84EM9xKysiR6VHZJvu9BfHoYdKybVDo0rCvRu3qgXgXxd+KgMZNSj6acLDKa8NzoNMW/RJiSu
xHCGrCVBT8ce16c2B/fEsJ6mQN1LUoZAeSk4tbc68yvHpnDmrE2DFccUsZS6WUBXEGH4SYNmB4wa
m0j6oDTNuSiRgiOWW2jLTaO0ziIb9p1q3FbJGdXQPv7JTgqjB5Br+2hVP4WgDxTY6EanCWz0l/a+
tWmtjKUMdEXrMNTBJUvwZA7aPabGn6Kg+QcsLo9mMu2tJd0bkXxDh/AdbcK/yebxAbVsVdHi3tBn
TLFCl+JRUwR+2jbUXZbHYYExzzlZJmTk1OjUIho9kkd0rNvXN1GAAG/p7dUexoueD5UO86SFGytP
lZitcNNxWJ0ShzHK0uVLwDBGP7PrtUXbSQTC0Qy1+MkeoUDBrm0/Q1byOMBBb5eB2Co0t0N8gnwL
92QfuOQxvlEOLGeR7MZT4sR3ootctJEc6MQg25jkmtXKq6cy9LVE4KkIfp+vks8ytHNIKRTOjM9B
cSMeCy1AF74kPqnCIiLMwQvNT3HVg2er9DDe2KFWLjBckSQOW9K+KIOWvbGXej+Y+xCThYdsX06i
CK1A83iykriRsjIdkH8Dx9Y/867CLQ7eSJQnHZBKtSMUJgt0T2CxPAVJOeh0KStcPIWVukOqH/Wo
eS40Uf2d4Lrh2UfwEm2ztoRDp8AVb30dev2/0OSJVsOOcQUNCF4OVbfgoRGibEVKPwXzbdAIk2Ls
sK9cNDyxiKynxCQjFoNe2gfWyPpWe19hEhy9ib1AoHp/cbB+garKoUNKkGguE1zV8fPgMmyQdt1R
e2DRc/Tx7d8DrgYyEip8OvWPBLARDktZImjf6Hsy3MbL0/Xf3z6hy+9zJ0TNuenNlsWyK7sZ/8m7
h44KAh9sP/48nosIDr0HC4yrkoTo0YDwZPwcRIdRynZxcA6yD1YrilVta/ZFGnc6vZ4A4UqAXHJg
Z8MIIHUQQIpSvn/RgoscDqzLUA+jHLXvaBGjR8mWQdxgfVn+KV35ZAm1YLOyApmGf9WAZ2NZ6EJr
XWLQnYGwIUx381zs9U7+ZykbzK6bazBz9LuM1vfRAl5bKxaooeAMLc5vnKupsYoWJlaWpVMYR3W+
LaPYkZtdIJ2t7Nt1pWQacUVjePZtcwikOk6hlKmROG15pFlqW3F+MMLYXqZP14UJLIAvRdZR1J8p
LMEysRbgyC5zTwq+X5ex7VEoKMVSFZMiu8jumRUQLgulxsR8PSQ1j2hQY+QCh/CICfUo75NdGSNx
MMD+0H2+LnfzmlyJZR7BSmwsW80i9UCPzPClwJPSBzP4MpsfrkvZfi2txLAtXokxGiTl5Akw330q
n7tD5k0n8Os8Lz5jQ83d7KPIU9peFyWWpWgm6L84dTSMrNH1BttJ89geB4SuWtASI1urvLxraRdJ
nKMR6uY0myaogqsSxZkMUSZbd6XnFI1JrCgyOS8CuNxUfsSRQAmjEovyvE9B0mg6upEURK0OsvRS
B89lAvJIepNXuXt9ddtPtIssHlbGoJ4kU3t7dSqZ3e8WT3H0N92UPnbg+iDH2U1AxhTZja3YIwaV
C94OW81LFAbx72p5YAkCaxiiBK499Ss8qn8yuBM7wlj7r4bT7bRdeGC0P7JdfEQ29/r6t9XoIpw7
3JrOaYhWEZaVTj90VX0Mx85BwstXOyoo12CW9gekrdbJAUAVVIbSMgA1MK2wP9dUANCbKLb6fc7S
I6tNRzljQS2teVFI7qgTuQtI5F3fsc1lwBMxCMqUDZPv+x7DrA3SbCHuLB/k5rUTIf92/nQlgF1E
KyhpKjOXS1ZF85PUlpHOpH7qUBttQ5hV/I72ZLBEX9bD3eJqUqHRJccDuZE8ouxU637UBMnNTSW7
iNBZCGK1ojDM8xKURKCtqTA3OJictFH9YNB3ctsIlGAbiFeyOFzE+YMjGjV9KCiZEHKskUqVR18C
yRJ4bJJTjATJ0D9cVwnRkfHz89R6ToeiYej/Vg6BsWGeBbKuxUHbIQqfRPgoUEG+aLyhNIxVCSGs
JUSVvNnuJ+Sdri9p05hW28gZUzXUOBsJWoHxU5P1YFp3qbBImxn8H4CwksHdmb1SZQSDHuAVe6qn
g9avwyhF8y2moYLCvxkFWCfaNqamazVM63wwJbTIy0PvSOWyV9rev75t2yKoBnQwLF1543dbiSjV
PglJyR5GJZgK88VWZ1Owiu2TuYjgVoFuDCkbkwy10l18SiskkdT8gai9+99Wwu7o1Uo6OU4t8NVC
AcgnK3kKEkuwDtFWcTBXjihEMIMeD2PVq+WTFvxzfQGifeJwTc8tEO4SuC1onyI53PbMtOdsEWzT
9iNI/XUcfERJ0VGpp5t42pmvzDliqQbry+gZRzyFPVG5HPvmPy3mIowDt7AIiYZxxsxiUKvs/c/U
/mzvr8nhvIICvdQluHoIXpAo4TllXuwPTuRO+/Q4vVS76Z/0e+MUvozEg3f91LaaVXAdXZbIeQkI
NWlJE0It6h36A+8zr3SMXXhj7KQzC89kjgaiZFHq4S+3xkUqU9aVtscdGrgzkEC49exkvVMcKBIe
xi3eC+cicqpnzC47ijqRBQbAB6BmJap7LcVhjgXm1T0u0g/BVooEcEiRG1UtV9OMSs6n6jA91SAU
ALXbTvYw2cYGzeFelG0WqSeHGSGcJcssUfPDAg+st/pnEdO7AoQrFeGQI2/yqW7ZvdGST1VzIphL
3Yv2TmQBHHo0wzhOlL3n5ofgTO4YZ3figfvPLuz28+DQA1ta47fCedsC2OLpGGK9JRhhCf2Xml2k
7Dr5IU4F7go79yvWzVfQGxhcr2oSnldS8dCZiJUsiwsq2l3T/Me7iudlwKwETatMLEYjz5HhJ1rg
tJh2fV3PRTvGIQaIjoe673DnNnpkj5Fhj3NoG8HjdSkCY+JZF+JkUAup7nAuy31UTbb0zhzPRa/5
OteyVvQhS6Bz5KnDVVIA+iTH+jg5s8u4D98Xv1vJ4/AhlhAoM6Q3V9n0DW/Zk1sd5XMdXpqSKyIk
FJ0Shw1qNtR5V8JnzfpjC7ZOk+470Rltx5hWK+KQway7os8NrGjKHPrYfMoGm0Wapn074iFtHGtg
xg3GT+AdL2pGEF0hfA2MJCNb1rKHB/NmWWkPPQz7YP9zXF51zhzy/bpGCnaUL3rJw1xbYhkwWJqt
M1jKSY3T74OF++q/yeGcDhXdD81EcI0M9UMhf1OU7435H51Bnm8hC+VBnRYkodUmcRs6elo4768v
Y4s3Ze1Z8AHI3pSkhM44oFZ/CfPHujvS+Wi0P5o8s2P6Sk1nUIUjyjaz6xeN5CtgzGZus6iEe4jE
zFF6mU6DA4KHR7oXTWAQaQP7+5UHY6YKlWYL9lXlXrV8lSZkID9c30GRCA4vVBJH0cRMOJIbu+0q
J5sQsAqIQN9EVsxHWGpVbTVFN7EUC/3KOQoO9WRn7bqTeaPfMSxsfPW++ph8FLW+CjBe4+Bj1tIi
ThP4L3U22cZ8MBcRZblIAudWRFLYmF0XIKyvnozlUIuudsER8ZGWBv3BbRBBx5XKMytqg3+QhqJ3
tOiAeA491UoMMHECed6Yqhzy1WRPA1AimzabYMi4c4375V44uUG0Ou5ZMukteCNj3PQpAtFWaRfu
8iJhnjiLs0yPBiabVH4m4rndmtW4xg0+2lJg9qRc6XgbWIU9IToMvTz0t5mXg/hTf6oxvtE1fDbX
CIWq7wonGBbicxpAhE/MgNrB6iUNoUBlKey4xZyzMBJ4T5vOIOp/DIugEM/izzKnJG7iDmfZL7JL
9NeGfEmm3lYGRSCIXfB/eJ0rQdzhzTRQpTGGoCSqnErPbVmNbUtzs+Qp1UWTrrcrD1fSOKdwmK0y
KAKoSnIzgcqanMxD4j5ajvGa3DI16QrHvY6O25GAlUhm+ysEHloMbhxNlMwUKHbMd9kdCIJbOz2w
HInx+X31+itxHOCXdEFhWI/IfaHpdj9/SOuHURZpxyZerYRwkK+MqREWBJFbVQUbh4FUltwLiuS2
7+WVDM4zrDs0i5AK9lXcdAf1pB+6HfXoPhSWsm8+T1eCOHiXy04HQQN0Qim1Y6cruh3qy01GJ7uR
y8pWCkyBrJODQhpRE6loGznYH2iqNdWERuIp8FrpSKkAJwRGbHAB9q4At0E0oWxYLe6IhAjGYuuF
3YhyqYINNDhPcGwXEuYq3kCK3yD8lPvErzHEUoR6mzB/OSeDQwoDr6w4mFBDFcTyvRLJ9iR3fpCk
3/+bwRocRjSKNJJihhzWDUp3BQwW7/oH1gdKDeHkQNGqOHiYu7pOLdZ7OptowQ+TXT8b/qiNAlUQ
nREHC0ZYGyZYsbF5upc0+1K7LeXENdIj+OCSctdFisBdY1ZzBdd5qhW6yErSh9C9dDlU4Vea3FrD
q0U+q8qLOf4QHJnAkPi+07Ct2wWUJyzREjxoXryTDFtq7QVJWkzu+BH9aE9CcmzBxWVwsDGOYZV3
KE526YOMMdHhThmd4CY9yHesZqFyio/ah/HYn0TV8yKj5kBjbqm8SC0u/wVdocmH0PRBmF51ohiN
YEt57pUqM6u6ZsvLlc958GokgmT+dob9Ys5/dH0FJaUVCzPMRx09LwuoxZHMR4stK2CdPZbqQR8i
S7274KU9i/gy3+oFryioycFJpydWaGUjFDSK7jsFZGpZuS+l/thIo5MF0Y8+G19LY7ydO7KLZBrZ
SU8/DRPmFY1h4WRN7xh54qWTfsQAl8hWtOrRStq7mKS7kk6nKpS9VCnZ+LLJKZQJYxn1/qFAq+gk
Vx+ixbpJCjV3arxm5irwR1kRJNYFimJyOKZOJgmCCLA8SA/93Nsl2KXJ8rmbP1+3PpGmcAhG9CHK
kDaDe7/gllR70Pe1AmURgCRf66dLfSoHCpxEEu3i/NGonSQWiNhO1q70kfNpEoxijifGjDJ48053
4p0++cW+2+FVjvTw1LmiZ6VoUZyDEyZBaOUVOivz4odqfo6KH4aIxEakAhxGSWFSZ0kHXBzMuzl8
SSvNSejnphNVHb11LFwzJh6UMAWdqOyByTLdbAoGav52yAqdGElUs8dbbDf5oAEALmr3KVw4XfSE
FuwmX7CD5zPGeDeF7OrRPpIfKpD1KCI2gG3IpybRMDqJqDxlu9nEIMDqaxCCY4Dt+KUAI4BCbVB/
7A3kTcCaVj4Ft/rLeBLt7/Y5/hLMZxPRH6vTAbyFbhi3x2bOTklrHKje7WMNUarr5rxdUUkvwjh3
Turjxpx7nKX5Ou8YG4ZxKx8Mv9hFD8J+AoZBf+rNRRYHwoEeynUcYWHUL0+MGKCC+2h+GL8pHhtn
JqoZFu0jB4nZVGJgqIUa8kjyzOyU1oUdxo/xFIj2kH33tXVxmDgaBs3kGOv6WayDWPOJ5Uotv/Sk
gyhNKVBLPmMYDWOiDAaYHjEQ2AuWzLdi+Rwr0jmzqB2DyFuwOtEusr9fvWhpO5uByiqvU7yhA91Z
CtdUZDsgO4EmirSDR8iyHUu1QObjJ+Vc4g0n+p1NkkfD1L78qgi6QLYh5KKMPFoWcla3FCx6pDoX
wWE2UzQ/DY5gUcx8rqkGB5VyjsGeGuASULl4jA2JHjQ/2qNW+X1xoosl80lDvR/+r8mgCxS7lKdT
GIvYHAV7xicNA5pno1HmihvFsl3Wz1OPzpNIFAsQmBOfMFzUJpOiHvd/ixHJ4Slz8cZ8nEDC0vnJ
D1HfpsCceOL2IqNZQWU4ArN0W/S3avrJKO5DWjpW9nhdF7Y9p18KxycPx5xadNRwn5ihsbfm/Dhb
73uGXUSw81vZamtVvbSEiD7p4+sw+C0BbZPxuavul/lYG4ZIuUUHxUHDotdpP8wQx3BvOBQIAFen
zg7vi510LypRFG0fBw9JYc4a6VkL0tJ4lVrdjmZ7uH5Cf/EKL/vHYQKyJ5aqRrDWdjfuLI9VXUpO
sf+pe4XzLtaalcVy4JBEujkrKhQ9CB2d1Laai9Lif4lH/loRnx/U9LDSZwPPgnY3492qnhJ3sLWz
diy9/kVUt8O250+wMxU4TAa1dH6I50gzqbIC+BLWVO2q7hwaH01rvyCwm0613RsP149rG40u4rjt
U8so0RSWipLoTqLnFGOzJYFGXBdh8LzUCB8b3RShdkHGCKz2tVIfelFCbVuv/10FWCF+t9lGb5Cx
q9F0QdrYL+n4KEvVf9oogyefntWhJSnFuYzFqdHu9BkU1AJvWbRRnK+VLo0WqiaIzWjaubqensbg
axeo7n85cUNme7nCt2JYCALFuHTUabK1QnfU+VVOP1wX8heX+HIiHIoqc5cudYmiQQZrOaa75cAA
OHOYlyNyUbdvn4soDkERY0CvzIQGDhXMzzO4kTW7oJ90GW3gIjJQ0Qlx+NkivGOMBkpGM222DXKP
aTl4HorGhom0mUPQajG6uWOF8WMmOakyPCaF8XL9fEQL4cy+lxtKhhILqdBGT7N5v+TRvRGG/830
eVLCopsy2hBWDVg+j/WXBQw/cfj5+lIEu/WmiSt9loK0aRYTCBbVmGaeqIgrKaKhRSJ1frsiVkLU
YihMhDuAynp+NtXhNhxM2/p/pH1Xb+W40u0vEiBR+VVxR8e23d0vwriDcs769d+i505vmdbZvOPB
wQEaY0C1SVYVixXWmgMvUIgnR5LfgxtvmDG/puSnIZq962v8H1fQHx1/u3RX8ps2zow0hEr0BxoC
Z56eo32OUnaAXfUbL6zfrtSqkmbAPRiGqDHW22L6Yx4LA3u6T+46rzrVv2mdInSrypUAPxd/DR7R
tWcLjsRJKm2e5koyY8wYTOzarofGqLnXF6c5//qZnVwJYEw4n0lvDFGL9qlT+RfFKxLs7lCeRKc4
xB6vj3Nbb1bSGFPuUtJOfUrrzm+Fnmk3VC4YjX5QCB+h4GgJb+8Yo+5EEOeJgJp0SuWlJXbPY33g
fJ8tjmEyVMfUP74v1edl+DmMHEumZ/sh9LlsFlsVq/NaLKYZFZdqRrB9iofaVmIv7HksddtyVInI
IiGaIjP3rFy1spKLALzL1WMo2kHZW2Fw25Q8rrptqwUo1D+C6IaurHau57IhMaw2OhVo5G397qi6
wnfJzTFJzgsct0/nIoyx2SVpxCUXsHt5dxL1Z5lXfqDa8/F0Lt9nLLMxkzoI6ekQ/++kU0tZ3v1P
8BIpgL/6s2eMfWadYLRSiSY58BOBtbI/T/p4NATJFhT5CDq6p0FMHrOw5iHncw+LMVWxysPKpF3k
naNgrBZpPCe359t8X3vFmdeB86Zj13aTtdW2TKqGFrL/SXdRSDhUgn/RSg4lGBzwDFTPqODTyg44
6wq73RmmrVqiHd3TTp3Ayh1+9yXHNj4kQPR2SPIIDitr3bJ5Agy0rYWvUsh79/LkMBE7MZYmHA0U
O4sotwB3DRjGB7n4oQo/rvv7zUDnok5sHoQQoa0DglNVFkAFRFafnjrj+boMjuWx6Q9FnTGURy/n
RbhtpMNQcZBDeHvFuJGQBKoQJHjiisqXMjnOGOEtxxssy7m+Dt5eMR5kGDJNawuso512iXJGkVvi
NT7wrEyha125RDR8g4mJ9toOHg7cQQ3TyU8zCgGpEzq8cJ13MIwv6c1A7vIQYUymJLuhmU6T2HBK
hrw9Y7wGuqMWEoCVzNGk+6K4L8EMY1TcRs7NJNFKixlvIURDLGIol3qLAU1YrR2jWKRYul97scfz
TZwlsemORokXvRDh6ItKtg1j3OvzfatwuwHozlzxgCrjAXoJZFV5Jf4Nh6kddE9+0e5i0KgtyFKC
Xwepf9WmLJO8EgpvfXSzVyoo97FR93T2S8clYqR3VVPaS/V03Za2b0tDVQ3T1BB2MasTDc3MKeyL
E0/hoTY1J8l1fxorRxXqnbJotlgujiH9dV3qdkOpehHLrC2RSVXMYKsA/dOIC0XeVSfZ678njoCG
ve65c2V7mKzMl75xBNOY6eNpXgQzMZU09IopoBXM0R9HV8W0MHJ+R/XesNAtgMHd2b8uj1ruNXGM
SwS5a1ilJaZqo0iwpBETfNpdqj0EZU35wq/L2s5orjaVKtRKYfKxLepoxl09fZUALy7twNB4KJ4n
F6hNbn/U3OvyeGtjXGSYKbEExkvkuMVDln+vgsIyx+9iu6873kTC/3DHl2NjPGQrdPpcVzg24di7
0V0E0tXg5/yDEq7OO16ZYNsdX4QxvhLuGMnukepIO35RKjWxSMKrrnBXxLjKPFFGs+zopFQ3nTMj
8do0vJviV8FQDkkXWeKUeXK9G5G9GSTRCTAicf34tjtmL+rCYtiZcxHMho7WdPKdWiHIUVERHhMn
8MSvsk2s2DET63NO+8/eEuYglSoJOhS9YW2j5jSSvm/H9jbATNr1xW37zosY5gj1JpKlASTlAM7e
jQjKF+Lhv/xHIcwRmnpRiEmdopyeJ1YEoAPBr6pP5Rn+LITNTI3gj5C6DEYWyslh0Q10GKeccGp7
kOmiCGxmKhWTuSm6/1faQRDi1E80C6pYaI+1ylvT4Xlhmbr3K27xzThWnqoHi/xU9OjQ6vvsBmAz
qdWP4YmQ1KljbbSWpUoQC+HNO5DSSaT4pljIQdCGXd0ohz5a3NiYXMMoztUIdFdpuSkNvL4rVbca
pXtU6+mUmaBjLqOXVA5Eq8nmGNyq+U7rBT8yuoeueFn06q/CrB+v6x3nOmXzX309D2M0wAW/DUoA
30B+Y6vlAX5xPNTbia72DyYUtXoAMdKUgHDd1kROWMDx7W++YyUgHKq0K9/6lzs7BEvKz8Fw76vP
QfqvNI+5QrpUy3vSl/QtK9rgTLYXUDuBVRhgweBD2v+3s2FcT6Y3VUxozGGmoqXn59aAdmelVU8+
phKk4akveexw27HjxXoZN7TgkZoQgkawXjuarSOVOy3wSs3P8tDqgN94fYEcp/eGO7Q6tAzIg7I2
Ag9HjrPDGEypVarBndEqvIQRRxAL3IsZ355kGmYrpxgAy6p8V4a9oxkBB0XmrUp+xU28NZquFmTE
c9V2I7avbvLRrsLBNwvxII/Nq6AUtZWXZLICcZjtPI53WSSdswaEk0VlRYl+p2gIz8f2YM7SvgC5
Z6pEz6aePISx4aEb8GvXYKAo1oKXvFjul7T6IszLWYsGD0Dx/hRA4NDWh9FoTlOnOFVC7oaieOzM
6mlsB6vogPysaU9xIb5m4c7MS91KyWTYU127kp7w8hAcx8ICC/fqLAJ0HRY/168puU/BuCZNr3Ln
6Wlk1dVOiHm9QNvADBfjZHGCA7mfI53Ocrdud8L+esMudnPbdBdg549ei0EAWbDMn9eVmOPaCP37
6sxNLVA02uAK7p9jPR6mmdNxwtNd+vfV95NASTPEBvh+9Tyaz7OCe6PgPG8+ruENow1te2BL0oC1
9V6GPFVo/pBRVMR0nh3Oj3M429d3aSN8fC+C2aa2Ac6dJOJVShuolF8RHk7kUQKV0PAU3PBSttQN
v7fD98KYPRPDDvwnGARxxnQnmkcV4H3Cdyzv+preFOqaGOY26DVVGJISWMA0ezCdaKeu+dADmMwS
R4sCHw8HDUTAxILKh94gWIWNMXlH/nb9d2zgs9HlQs3eEL8+IO1pJpp1ug69hOQ+bsClKCEyfpvw
Bp5Gceyd6i+yL78KvrEbdzy+1+2tvsimkdNKPYs6UMvS0MG93OmOrMvI+EtnBS1LEWAIrq+TJ4rR
0nhMYWtdozjx4lZh7fTxKQGijaBxzvWjxb3fTkZVc0Md+k4QFcxC3U/dXxFueq3nXH30Gx9V57Jt
jIZ2U1vFSlcrTtDfis1eL58+sVcmJWoSMYf8AQNOJ33elzVUYgpzO66Omai7eCCaXNDMzYWsBDER
Q4OxOBlMM2i593vkJ1I37R31pvfojFL/Uh87/9/HkjgeE/1oqqiAq5xFsGozMe3rHCBZwaLbkT4/
KcHA8YebGrASwRh2kQtqkIC40Rni4ECxNAq1Ook9D7maJ4YJ8KqsKYWJppu14ncdAj41O6TD83VF
2HYOq7UwByRkxpSlAfi7tbNymPbtuffTp+xVBD6Meai91BmP5VFAijj2/n1e4v1J0Rhh5RuEKGoj
U0Eok5HKTQNj10sSJ0bmbCHbjl4mkTzUGERylP5VyR96+Xcm8/iMPoYy75bBIqZ3ekBG0oKziYIG
FYgq/h4qbDkZ7033djmotzfoarcwgWkYgU6XEp5BOmBrRLLGYC/GiXddJbb3zJANjA4gXGJnthWl
bQM1hKCpLW76Bm1EYXBo5ZpTXdn2DBcxjBs1Q6VHzK0ojr5Ubpkup1hSOKf/8dVHT+Yigq50tWV5
sPRhL6DdvB0W9CY9C3NnqWWKF2BtC7x2u80QBuQphoTmQTQQsoPobbnUkaLBp9LSIr1fYyA+iABt
rL2M2/q7kRw1yVoac7FOUxVLSMUCHc41fCQ5PENFjmP2wm8NYojAznXOlbSlFmuBzPVaiboeR/ko
O1rniWCpVbp9N/FA+96eWuzFt5bCaEW6ZAZJJLij6Ufgy07pq7vIa3bmU/2V3IFO60BpdxJbuq3A
09ny+ka2dHItnVGYAV26Yt6B1HLR3CH9PYGm7rptbRnxWgD9+0ojDUUMeqMGvamenoA+fu7bfWKC
FDfi5fK2nNJaEHN36GZvaD0lHf87cUO5aAQfcF+76+vZKHy8V0Pm+jC6vjSXHjFu8AuR+1dav6c0
oHhxHiimxuKb/nRT+Vwycvrdj3qiEhWIDzIYOen6VxvZd2WhGB3kKn5+owDweDjV97Q/uABg0Xia
PWS7D7AET+c1LGzriKGBABDxqmYyO7tkorK0BpzKiAxzcQwzXpZgc2WX7zM7OotCLqQL3EhKvvbK
qSs/4Xc11MH++f3MzhUmAO87gHI7RCysMvbzmtNOuxlSXCR8aDyehbRW69igjnDxhn36vQTooqba
6k0gW7HdOwGAqKvUmi0k5EXJDVvea5JW+T5oBx46RDGBLP6hj67sBCGoZuxheCNCN2o7uq12uo8o
9OXfz/rDAFaiGIseUnNJ8rbHq6Oe7kmuoYKa4BUnBa/XLW3T/a7kMGonBUWTlpIgO0YwH6Z++Nln
4XlMlOfrYjaqKO/Xw6hfTIAnMGNEEoeHdqO7wsHmPRZH8572vYD/zgaH/Mt/lMmoZBNJjTjOs+IY
Twr4uvvUQh3TXR4k1aL4w4YXuYm/8Ax5+8K+bCnbV5cYcMdJBrHJPt4Vj5Hzo3h+U007dHjApxtD
5O/2lW2yi9K6UsIKURXGM55BsnTf7aYd+F6XmxF9RvTd375tbuQPXwub7HjV9+2AYbVaJmCoUWwJ
4gyVqn9y0/KL4FJrhMYeQErNGVHbvOlW4phwQYhMFQPncDNqDVh/8x6jKXZaO0v8H+UwAUOuAdgl
lXHRGfIXTX1px8rSpAdt5A1KcuxPZ0KDKCpJXSt4ViZy6SyqsjNS0ZY77oW6eb2s9o3xJ302yeKi
Yj3D12YvvNJmOHJr+vFewERm4Qduy0kgbpTLqGaqKly2gTcz25apmVlZTyXMwNxp96gfGBhtLf3s
NfvdIEnlJiic8q7vbeW4iGQOLaxlvSpThEGheM7TG12OHbV5ysGXet2zbEYJq6Uxh6ak2lQ1Ae7q
SXvVQjsev0yD0yFbM5gnPeK4zm0NuSyKObkgU8cZlTk0Vwko+Sg3qno0B97dSq30481Gm1sMvPc+
9LfEURFo1bQoTkjEfYoielnmfjJVr0Qgr6Sv7a57nlVhJ2nhzaig6TnOZ86mbq/z8hMYRxLNkUaG
EJtahvGulzPPNEarUyfOe5cnhnEgaaZGRV5jO+fyR9Hdx9qpWHiFn/9xBVzWwihiggcwWZBHcsi5
c2irfQQEHXI7uZj/9/99Wxw1tIswRhtHQ8uyXkPMKkf+PH2d64ZzMtzlMCqoheNQhiAsdcYDpu3p
eoy9djK/z07mRgcei9a2FV/Ww4QkcBxZlzYEJ5SNXiNIbtlLjVXModPFFe9ptjEbgd0jRAH7DiiU
8Mh+H/GbyWRoYoR8QQmKE9lqYkv3VIwECjZYHZHtdfK73Cue2l3m87Kxmwu9iGYDBa0ullaqkfEd
ytproxgQynO1U2P53KUgUr/uszbgxN4tlI0UmkQUk0KCfdHZBbQk+xW6jhurA6XzdUmbFkZMWVR0
Q5RNkdHHSRm6GlOIgNQuzkr8Y6m9MOMlxzYmMehqLkIYlTTNVqw6HcWVxgn88JiigZI8pnuKPS3z
uGA2SnzvhTEaCfIt0RBMxDjJyfDzluIr7nK8OzAC5+rfF7v8QpMjde1f30iqeh+c8mqNTMw8xQZy
WCmqqpfHNl0f76mx/bCC8mOwTlUI6OTemwBQtUkj5PBWpTt5wg4QkqjmBD4dEFL2COW+Gg6YdvbZ
Ibrn5Wq3w8eVbMZTygYYDYMBa0QD8a616/PbW272ol3pUU4SiXeYm4HQSiCjnZ0w402g04Ari9Bv
kO9Gcfly/dzeurM+HNxKBqOcaZ52upoiw06rjs1p2Eu7+ldQWfQxkPqqa9wCDNQiL0Bvc+eHx8Sa
7MkN8QRCGBZy7J63XkZ3G0wAyGCsRUxUHeXibvxM/liTkZYklL1dFBn/ib4NNRcrlJSWEDRYzWOU
72O9sRv55fqmbl9CF0Fsi5ecmqmWlvCWs7948Y7SEMx3gUd5l6PDxFMTui0fj/DPsthmr2TRWjWN
JNQv9JcRSLHNXHwFAeterWYEJs03zuLELXEKOovxf1PVWYjzvE1EwSTITxbCee5/9aYrK9/l5TbU
7tTkazz/nHJOsWn74lOQkRE1fBhoPu+tPs9JFWjCguo7EJiN70Fjpbv8+wLsp8IJ3dhvHS24De3c
Kc48q990bCvRjNFrfdwJ4NNSHFLHxyTMb4oEkyMk9cQm2McoHaYdgOQncXd9lzcvJlWWVU2FswYA
wPsVV+lo1EUH09cjDGOr5WFJTSgqLx7b9mmqpqNKoEuioTAmIeByitOGvrWwmaMPBm1XdzMruKWI
p4Etcp6q28v6I45t8MdM4kj6Ca8eNfSb5jFv92b8fH3nto3vsiS2u7+Jp7iNa0SArds/48XtDjsC
tDrBz73onpe42XRZK2HMS6ABsWkCyFYZpXa7L5+ykqP6m3HX6vuM5muLVADgBAFKFj/p9aGViCUO
d2LFub55YhgtD83FbEyCB/Ck/yjbwpp7t86eSMd7jfLOn7nRlqgU4lpEqlAT99P8sCxuoXJ6IHgi
mAstUeKyXgpawOglqwNqSr+8NCkvROVJYa6qKDTbflmQ28lJaAP62SrSH1mfOf9Rl5mwaiHLOFUm
AmEK1aagRT50m2PvEa/0TC40FU+XGV+gx7WOGB/F6F6orCGq/LFPeZmWzbvqos8suLkGwtdCShBu
BE/hs+ETVAi1xKl2aERDHk50mgP4ov3oUH7mKb2Sy/jTLhGTFPl45FdNcZ+ZwcmYcVvEqXf9wDhb
yJLIkaDNlimHOwCUJPDnbJXwoMw3FU9DU4ehKopJ3qpRq6oPoI+JOlHvpi2+rsNSpYeIN1W47UJX
Qhi1G6QxCguDerWDeAgO8k4F1Pc36V78CuyoAzE5ar7pfTT0ViqqZOgouL+/7Ao8JZt0yKF4heRK
mBxQMKBRmoeCV/jZ3ryLIMY3CITEVZDB/dSy9pAOgI6sun1Tyq/XtWB7PbhPRZyQarIsFc1AqlxY
YhCP6rvkZ9bfFQiZeWBR249kzNT/I4Xq4koTcmXo5TzGISX76SQfKZGYSet9XGSy7fSoLqqyht5H
ZB8Y4zGWoIl0mtYbbclDi22EctIsgRx3ss3ZogOUi37iZTs2TWkllLlZu1bWyyrJFEeIKtDMdKdE
5GWaN9VhJYK5XMWxx8BxQZ0Rvp5+FRW7/PdkDniOr0QwhyTnkVql1FzD9FFrvkvpY2zcX9c23ioY
6xHNBYnSBeWqNAIfz6TsxTw9KqHCcW3baYzVUhjjqVKlLbt5RL1ZSAG5N7jKLN1rKRKHE9kBpt+q
m+ZcL6ikAIsvz/CGvL7OzdSGjkZJWBTo+Aw2Sx/XZRmM04h2mdbsrDwGkS8BGtaiEjRO67ckid1M
M8/hHPrpEDbWIOHPmEbwMzFwEjXGTAUaX6qS4722rrT1z2KPuKsNOZrRShvpT316TIOHFvPF2S7j
DZRvFibXkpiTLlvwgCgGGl5S9LCeFq/ZKzbgHEfLOBWzKx80r8IrfeQ9yzcfCWu5zMmP/SxXhYlH
wuRJXuUB2tGqARQ7eoalefOu/1ROGowZYI5G7g3lBCYSyccgBnsM/PRiypaaN8cwLc9pOdwIibaf
hFqyxP6xC1AbNWN3WHJX7wvevNmW/zFwv0om/RUq++aM52haxBTV5tEIb4oM6Q7ATF7X6K17Yi2C
0ZwyQy9bpFK/GgY/+obYVVw/gXX9phtLTlS8ab1rWYzu9NWElMig0EhycPB6Ti3Bjm06xq288Gpb
NDxgExKGqVNaWCRBNDbPghcLJoFDE8/16M5UznXyveqOmQL47bteCzjmt+X+VsLYXEsrjZmSSgaE
lYW/DJ1dSPKeBDFHzKY6XNbEJllETUHrVyajywcBf4wBcSG1r2vDZpbDFBXJADGSLoMr5v2FXhlR
XFKOOnrNfg3Ogml1yMZRBEPc7XezJ7kt7t4dOSI64tbGqUmxZ7YWztj4UORVSWjeeLql0L69Hz1q
d61gRb+1L5QUKLQp5pLpBC3mc2weTv6ma1uLZ95T6CCZEzmkzUxn4zxgUEA+RoC5eghP5Snfl9/S
W+NG/3l9w7eOdC2TiXLDpJJrICiAS1g+luKNwKNx2NLM9fcZL9YIod4VMr7fqLtkQLGmPM5yzNGa
LR9iAmVOMjRNgrdiYhgZncvxXCB2bodTGzyXyl3dOp3Me3ZsPgnWcuhmrqLNUBYAniGj0lWK2Ret
0s+ZrnlanB/00fTDVAWQn/KgEbxR+/q2DNBPbxictrDNpUqSqGIoQBVFNiemlkWQmqC1BQ3wb3Es
rZA8TtVPdM3wAo0t/4WuqT+CmNBzRDk0HdFahWYczdfO8UPlARr1lYJ1BScF9Iq0XwRt4buJU9ve
1JiVYOYwJ7VvUinGcz8VTmF0qAXP5LWX8kQw55jqZaTHQS87QgkY9Mzwi6S0tab3rtvWthikFTWU
jzFfwdhzqWN2T6ODP0Vc7erJdMsy+2FoacI5q22duMhhbFgc8lGcwZzj9PNunmwMG4FxzpbM4jNm
RiRZIwhH8Eql612pfyoEU5zAcztp9QOpdQBs2Gg/tmaQzHxi41aC6IJXgvoA5Obl3MiOlJtOrRRn
vCQPciVyzmezkIb0wZ8FMQeU6tU4ReiEcWTwsOEhDHgnBUgoy860ZX9B8X/0JPtvbBxeLXlTN1ai
mTMz8qJvafDnqNOLSF4SFOvkx+u7uOnaVyIY1zv3MmmVAJWkWHRH8zDwvs9ZAktgIBFBBoUNds9A
P5LwSx+eFI3Lf0bdzIcr+bIIk3l253OsmWgt/hufOd7pr5jUtFUfbvc1dHiHsh19EAXszqosyiqb
tBjNoc1BgwI8jl21x4SoLyPUT5/IF2PfOvWeknkpD6VXnXmwa9t7eRHMeCRSTKHaRRSNZ8T032Bn
VWP3vGzJtkJchDD2u1TlnE2FilmBxe3TV0n4fV3htu/H1fYxdhtEZqXS8hWCN9EW3cwBrxHgHU1/
8Pk4LZsvMpMYKIahXU2CHTNeIlQkXWhxFVJcaMWubiMnfOrxHgus4Rw+8sC7/4e3uMhjbsQijKuJ
4E0GeUAt9HO3d8PdfBZuYntwUQ+7j/fEo4TkIRfIcvvkLqKZO7GJzb5dJlT8Q5Oc0W14Iy7cC59+
44OlyRISNbQPhBiMu1CqpRdqpAveDo/YYIuPrNzuLLDL3VG8TB5y+La2XASy/iOohmYZdcz1jzY5
0Df1cAS8KRiw6B7ynmObO7gSxihLYCxZLaFVxwlyZ+hDi5g8mIJtCZgMecvgaizbq4YO8LxHed0J
m9AzVXCBhDxgic2YTEbSmygoVYrsTGOeLUIQdtBAXdt1wjcN+dS09WvlHC23Wssjutz0STAs3ZBN
5G/ZAbBZz5rOpJ0Ila6cVUE9yK2062PCeZVv7ttKDP376rKPlzFuFBE5TiXdScV+rPbXvRJ1Oh/0
evV9xutFujZqHWV7UmSQm6J9XDJvEvOu4jKQbiv0ShLj/mq1x+wXPR7lfnDiXe2HT2mM+W6KEpzZ
E2fftv3fShwTvQxNF4090lJvXSvg4LXD1DVtwHHYMkU4DWyeB9xUPxVVFw3pb6T1GYEa2LMjVUW9
r04fE3XX9eDoEPax4Avqsc81TrS5mds3V+KYEKkp1RKFKpjs29z8fgEiJ53diA68FPhmbn8tiXF9
+igKQpzj9g3O4mxl+24PhOebwFMei2cdNAN6wmVR3JyYusjEU+692hckTCKpGBRAxRn+3znF8F7K
Lbm1VF90Ol9wAhcdRrbBi6k27frPvqosNp5aN3JY9jA4MjlFcNQih5vx37TplQjmqqxTXUMrIKJb
cXJ65U5uvl+3ad73mftwSoQlN2iJMQqPU3s0dZ5t8QQwTqlPFzKGKlpPZgB+K3Z3SxvwC5Cei17h
FufPcIWaZK0OjJcCWUwhKwVST0UcHEdgf8px51RZyTMq3sIYH1UueiSTGDYMUgtPdPND/oRCxpHS
g2Ru/1pxRwOpU/jgfleqwDgNXchEtelqvEJUw0rG4nsdos00Qqe4o6vcvqxNZ7+SxvgMWTJzFUjx
GMn30FkNtpBZsYpXjPuCU1vEMCC43v3o3nD/mzoy/gMddao4Dah+gDrZbaTsPk1NTtMAx2jZDG8I
BAX02iO0JqXwPSaNl8aVA+iG8TNP78sGsileMmvZ2KaIAsvyWEmvffqk6Zxa3fVrBFDT7z1frchJ
nXRoQ8ActivJv43RjkFbLKuYfSI3pcDzdxyVZ7ODSlQYQx3AtIzSDC2A+b6QSebY1abeIS+CJztC
M0zcvl/THAnGkgMxxwnSF1WP7XJ6FJq7LE45x7MdY6CcAO8p0TZORtVCAxNVcg/PR0sYMTpwg73p
1g7laQsfeX1/m0p3EcY2vJvLOGjRgtqwMmZ2OUe7mTSWNPef6EvBSlBXR0MqkWXGRbQoouQY0EF/
V7+f4tt88trm8bqFbp/PRQTjFwwyGuUiowQNuDzLILU16Y9NATCmZXdd0KayrdbCnE9glgI63eFf
s/aM9gAt+Xb9+9tRkU6wUZKGBnC2W7+XgBEmJKh0U2Yx9bQci125n/cFd7Z68/BXgtibIqgXEksI
v/TBNoK9sNhqx0lmb475o57yZzHMyTetMPaADKUh3ugC+MipHMMf9uEhtXtPvItuaM0l9xC3O5lP
eNKpUX64mnQT1IYSqgaKwhituZTEiAudXhaBT2GZypsW7J+RgwEjIK51brSj4Llo8dZhYJnLx3re
1JbVL2BcYRnKVVwQZIjN4myEsQ1f9ZmraSWBiZTGIVRzjAxDXSY8fR8K8StHHzctayWALnH1fEv0
qMwDguQz7Z3PoZOClR46EKhmR/O8ALkLJbM7LkLDZinXXIml2rsSu1TibNSAPMOsRbeXj6l/6txk
R9t1f15fIO+IGDOoFbXTqooWXKRdrNwI6Y//9n3GBLR4lMuygZkVrfY45u0ORJWfuZwwLYUuKYrZ
yJaipwU9jGJXQcukzhaqfdwUVg+inkjiTdxvYp2ZqMIpmoi7UGJ5zTW8SXG34yXVOORA/ORJtWYb
pJtolko82kQXOMapdcz76Hmxo133FHu8Ki7dsA9WvfoJjKvH+KWqAPIFcJHNbEfATgU2L8q1D0S/
aTuOdW36yJUsxtsn1VTVQ4BoSdMM1EFuQLplZwKv92TbTV7EsNTmUV2FyFchtdS6iU3RFCgGfeSg
QAwkrfwcPkmH6Xl0VFsD8fPCKy9tXzkYFQEnqiwTla3Jy2gXzPI6VJyxBTKlOBNbqW7qqfbTRAD8
t5odF6O2tDp6UovPvc1NGeUmEbed+SF6681USkZkOWjA0+yJm6Am31m0T3Z0aF6S8LZ7Ox2wEsm4
NGEhptAqyJMnvS1/Jeg4Ln+ZD8uDAfhqr75TjsDx+fKvvYAsiiIg6U1VATcyo0iVMBiF3NEk1QwA
LmPZFcUnJmQgAiPwyNBgRJKtRiaKOdRaQyP77tVAYDpiYrd34+ihEn5dX8zWBr4TxZjg1E5NU0V4
PbcuRhcpW4In7VJf+CX7ipcc9MQhD9dFbuEqvBPJbCBaDM3cpKszJYvm5kMXQEg6ji5yTFuxaLP4
uKvw/puPBOQGIaCRrv+CjXti/QNY8NgOE9BzWSIwD5d2RzkNAAa2/28imHhFCtNaI02LsmjiKcWT
KHWc18XGXY416JhORkSmINH8/lItskElmY4yA/5xI1XVrlF7lESh93k3/f7EYiQgiEAMAEXZ6o2R
CJrei6AQWPD2S+pXwD1/RoCOxjnUTUyFrWckqrBoJB0Q8muvAUYFeOh/G/eMDCv65/ts+QJcD3oS
Csj2LnBOofC9ne7N5JzGf5kjrw14K9WLeiRFaNQ0QIqxmVehEyddqUFNmZwGh9jjeToOVu+ph8DK
Dp8qN6HqLcMTYSBY+QAFUbWLPKsx7DcvFxfdeXtzFv3rp7PV7PROBuNk40YQ0xAxy1u5Kevt8rm8
qTxltKojehmJh8n71OKXeDdubIiFTsi6rpMPwAlKLwG2Se1AVTrLt33xmnT1SRWId311m1JUBS90
REL4H2OpZMyLLjUQ1GUNcQ20BydLeCha3uW4oYIoWlzEMM8HrRPnGYjp4DWP91PgC8l9Gzpz+l0y
OR6dtx75vWOImkYUCGDGnbkIva4FCW/aYU288HGruxkL0lXgWiDW+DCcqhthNNYE9EQTJvGQMjwM
x8wLnOWmdcovlLpB34e3HS/A2V7dH6lsbi3Na6MdDDDuDIKnASItBa0kJy1Arx8mKFU0NM1gOhzv
zA+VOzFcCgPz79IbOCSI6NA3/P8zGr6lEBiWNDVVlnTzQ8kubHQE3z2yD4vuF7k3LQ9p9V0g54K8
XFfwrU4J5GtkRZRAu6mj9e69RtS5PrW1gV6g0U6+jDeZ17wAckf3pmOz69zZSTAMZrW7GPlKh+cO
NzdzJZtR+0BTwyihBK3iQUVg0e1oP0jFnbPfUov1Ehmlz6V6kosWSwyLx7oTrXk51cvr9X3ciBqw
jRq8EZrEMJPNhC1TjJJ7SjkqwDhjK0viJSG3rZRWkhjdMzUK6CPh7hABiPv+qIZl6qpQGfEgeqND
KTzM7AJGSNnx3NHGYjCADaA1EG4BHpztTQzQld8RA761Kr7iqVXykngb527iUSnSKV3U2dl3bEgA
l99WYDpIUKGjRtS4ikd2vF6cNyx2dsNWclh/MGcKCOgTsNPQeeBlT3VMsOIHkEm5w2t4BkjtXrIT
K/Wip8gqnocb/EvhVgg5q2Uz8ei/lM0+l+mvCHdA4/Ubl6Il8w7tY1sL8NzRMKqqIpAkMN7EWLJO
skgptBxcPOf5HkyA5V+C1eK1nvrivvgdn3Rf+I4u5AMBIZH2dF39P74UCLRf1jBAj+kCQA9Qh7ZK
43R62aaqPohv2Uwdr1m8an9K/uQ2FrpAMMgxfONI/GDVGEUCZoaO8EyVgAnFWLXcF1ml1pR66Jzf
IHA79EAK+xlElmG9Haqj3wknMD1yxNLPvtMpRiwT7mQZeieVaRJxgyavktI/JUBMksJ2F+riuZ9N
C88/YIkltliAZRitqUHfOrmscvwNb/WML2g0SZ/1Fj/DEM9tdNCXvaZx0qofSxTMUpmMmVYFSR2N
weLEz0DZ2td+0gEwo9zTafrQkffXd/bDm4VKkyVKlgyYxw9dYHkUzVKZzjjP+odMOiucjlpwHw2c
C/zDzcqIYe6cRTCDRdJa0cmKbyWQCcs0tqvlLOOfJOehtn6M9xlpjJLOkTSPUqstuF0NH8OGQC7b
Cc8TSEcx5vUr9ngQCB8zTIxARj1Bo13+H2nXtR05DmO/SOcoUOlVsaJzaPeLTruDqJzj1++lZ7dd
pmuK29NvM8czQoEEQRC4uMAdASfAeqyz2CkfWuIuj5Xbb1jHdYV5clOAoev16iiZow2eJLzVRRvJ
maZRxy0Ypsnq6YPtrP0GgCNiZE6y/LpsMJ9Tx5yunH2a+kzNtYMgEGh61GWZicxVdhZCCNFsnnP+
7YN1cv6tycC7ZvZvGzmjrOAO3xiMvnfMr2UCZPGAiQ/Xos38HJtxCnLpFzQ45Yne5LKXJrjxiRtZ
fhX2B4KkSHKsDnSTYmyeFC6Jh3L/n9by3mQj/UvwxrI+oQjNtpSUNofsnGDYUTQ4i/akT4t3eQ8/
RRofpfBvb13OtJnSFm5Muh/VzSSssrHj/Mlda7/V4GHHWaWmK1qd5LfygkWcCibS+8WDEcw/Y++P
G/M5dTjnomhNSaIFt2CTHIlUeTa2aSSiK4hd5J91smSCIeS4dvm71qRo9G2rVEZjxXS72NLiynp+
p8VNsC6t18crKE+KfEfW/moslK06KfQ/bdv7L+AMMzFiuVAne/WofVvJgSH7/8Us3r/PQqqTaKJI
k0rHqAcZnbe7wbipCwEs6Oztqf3+Pk/coMVRAmJ3/P7UiB29uTf6nV79MVzhzRjehXDx2KqYBiZ5
4qYBycFGVeowww5dXie2zhcsgWdoUIZMGdYIlpD282aqu1d1yY9y0ubuGrfhtOaoMmSZ8HUvMEB+
flAtzRqGTmP5Wm8GBh11QnLD2urK1Ul30sNlHf/lDn1fR+ZDTozBTPOqVgnCELBgfrd+UTf1kuNy
ozZesbWC9jEVtYedv8DeBXIXmNnROlLMBhtHMndcUJ2vngb6dZYLwfadjUWIgjoBcksI2zlBWmZ0
U9NJq1fIvqw8yGPpUPuqryNHEs3R/Vz7YdZ4Iou7LOduHTSrk2XAFBc32SgbY8te21kguio/lw7f
JIGpGzyBqDPZnFatoYHWMUNo+sae56JGaeym0Nomt3UPuvD0ibXiGM+wUd3Vvg4eGOeuI19tBW7y
7NUCVpH/+xmcwmOFpv0y11evtzGCeztIgvD4rJWcfJ+LCDRrmNF7gu+vXewu6j5O9iNtnVnYrXjW
WZ0I4pxtP83gmcpXuHvyUEarI2U7ANQFq3XWk5wI4TzuopsRepy11cuUB5VUTi7dKvPBrH6O1v0c
d87lM312b3TFtIhuIHXLZ0sMI5XzeMatbEX2hmRVQJfJuyzi7Nl6F8FPimlmtZbBcYgrBIM7zHtZ
aRxZfcpA6DD8MZU0M3gdWDv0WCpgHeMsoQVjXZSUiEMz80sh3a31TSeixTi/YO8iOBuQk2ruFx3a
lH0VpKMRKlonWLCzZqZbLLmpYFcM7tgW5WgqkgQL6KNvtLjVlsFpbMGj/fymvMvgzqQVqUOUjPLq
1eSnAhqeZS7dPN8b/Z0Ui5LB55fsXRa3K1GqzGq5QBZALU5rvkhVeNnCzl9MJyvGbYpSjCaaUbAp
lKKgrW0s1L8ooksSjMfIb70OPk4gUrRJ3DGlwMTGQLmvHsO2l0EREldxxr1+NEP2pOyPYA0QLeR5
PeHLbVD3AdqscZbR1Uu69C3ePvLtGgzfkFMCSe93UweZOBsfIALhnnWsJ+I4IylNaUqNKJO9ehxd
e4g2WTl5kVx6uiyiJDt/V53I4oykTOu2XlSohqGYgeqDBXUXX7FURw9EJtT08aAMGfgp35DeSTfj
UTzO++yenvwGzoyK1myQM8Ke0vU+kkJZOyy64K46KwLXP9iV0JD9GZhpd6aFvMfqdZUVlPpmwj9W
pehVcPYOOZHCKZIjozxHcSV7RvskWXegjB7kg06vY/qtlUfBUTh7vE+EcSehUTNbt2oEaXN321tB
ntxfPmqCJSNcW0feliTrS1gGUcJ0+Gk3bikkdzxr6e868NXFaWpz9BLA5WJ47IGBq5JdfCQ+hmWg
XQ/POjZLcnmFj7ys2vkDDWoyZIstYn2Cnk61Yve1CbnyrX09e4B3hIVLtv2vxWPJkz9GH7P78UQc
d6BNWUJJoyllz5aHK60A1Q+Y0YreuL2s1nnzs1XkaXQoxU90GLtYKSYTO5Z0mdOX1F9I43WF5Eur
HKbNdswF/J/nk0Jo1/8/iZxiU5xok43Jt5hQv7j6dwQAfnasdLRuzf60bV30lwhEnreYd4mcvzLM
sZ1M2VpxxF6LqnPqAoLHwdVRdbq8mp/r+m+79i6KO82yReVomhDGM3wy65RdvSEc8cpEDnjyerfA
4HVyd1no25jgTw/akxXlTnXe2j361bCik0sflIC6YzB6st+FuQLwj/Q19kcnOczucuhD4Mx75KFF
RcnzB/+33jxGjxDJVOmMJdalb0YcO2P+3JYixs3zzzHcpqxBFwhwHl9p133WrBrORCNPh2ICv3+y
pm5vK77ZZK8VUQ+DUX1Fkn/XjiL6pLMansjmdtbA6FgrK7Cz8uwX0pXWoMC7CqLJs4fRRuYQWEMF
+Awu+TGtSj11OhJ7ev61Rfaw0Z71ItTUL2vzGC8Cszmr0IkwLu02DqMWFx2S3vNsO3KMyAtMftYk
mpZ+viByIkf7mIkoJanLRhtKoVH9F6OXAAPbAbATV3ZqIVfz2QvuRBj7+0naIwLqRO8JjoI565tx
VQK5WfzLx+2cCMCRNOQFTDCB8GDFgoC+dJnxcJGX3AWCyNVmImh3EojgOZIVQ7KrJWEHutgl1rac
NpdVOLsnJzronKFRe677osBxjZ96D0z2IfWsBy1cvDn8DxNO4RNPhXGGNuTdUFRygnyb/i2O0FH1
cFkb5r5593f6fc7AlLxTG9LjXdxNReOqM9nXMjAzqrnvS31fW7oqeMOItof9/cTICI2bYRkhsDV/
NvKXCdfJZY3OHU0QKdkIPQF6+zSYuLXXjhoL3kjdfJ0Wt315owwCnqHzJqABp6ABVWx/mh2oDWOr
6znFrmAUtuI1YXRT7/+BisrPkmDc3lmF3oXxeQU7aiim4cW486MiiIdlVxnK1TyPoo15+9AnWyAg
DMQLUzE+zbwDOQQBQeWCoKLLnpKFbA118arIOEx2JjuxLVFHy0FhgkbnaF6PbVPe9VG0L4oJ84Ub
V24QY6kKdbKlRti/OmuDBg57+LGMq9tVpacY+n1mRw+5MiH9Eh+WuH8a9NIrZiBr7eGbNE9HVUYh
f0q+yn3mN8Zyh/lEq9IF2NDneo3CTG29JG/8QkHDegmeY03ezIXkKnQORqXeA77sSAZAgHn/HKvx
80L1r7BuH61PYTw1IZgxHX2cfaJjWJUeHxJCdhItZafpNT/q0AQiLa9kNJ22+apM2SORpGvax8RJ
U2i/qP3iaI3p4lyEEWAxg06uiiT3ZDW6bgwZzaJ65toqCOhohemOkWuWL9GYfEnG9JXWKig16ZVW
FTs0hQTakHhS1od1vfrUHDd0WK+yiVyRdnBJ+1J21cOQgCVSA9X32F5JUnYnoahpz48aWdxItw5z
lu9jwBEmGSl4Mh5JC4wnbj5ioGuBWl6vSGFUZVeV3Pjx+GPFviko6NGm6NDwb25iqXFgXK6Zlk5a
vFQrCWUyPYN/8JpE0x6ZhsNaGhsjt6+z0nCl5bGn2Xezvml06sd4jSfaj8JW9+aCsrIkH8w0fWyT
KoDZPFRW7NVNtbWbMgT62EHf9aaTs429ICWrDNFtRgyQ4dU3llnd2v29pmNEay1vVNCjDV0bDJj5
ls/QwyoGQIjbwkFRaVPbN5GF2ViJ0V0p8qHrx7CZVieeMicyE8eKdK9qG7ch+BfMG3kkbbmNFuqB
E2zXlfk2m+0vTWVurLnd02oMUxvoGPnBpgmaVlsvjh9mow6satlZCkWYm2HM14PWtm4/ZR6JZq9K
DExPnoJ0WLZSFru20krOOqZeTG0nVr7qaHWwE+LMTR3aMibdWo1HVNtJEnVXtH1QLekWbGF+phhf
TWUEIHLcDVW81whjbLY3Y4v/Nu+DeH6Y5jQ0+8LTjN7VW8nFdeqxRldJmf2hM3d1VCYOrZpNgXkO
XY+CrdL9jGnrKp3pNFl1UzX4nVN5Y0b1tsU5AvnpLlvJDi53ixDxOrFmXzMtrwMCKcthgCo9WFZ5
tNshlPGNNfuekiFUdFDi1suB6DQGszQgRQPAtoZ5X6MCtPTroVD0cKlrJ5NBey5FrgKyUdI1jjQe
0q66sY31h5qpW5JFYU5iV150L0MFpev7Ef9NE1oIB2xkY+k4vJZ27cREd9TyRYvLDXIyYdvUu3aV
HCkiuyRZXCVaDmjJdFsz91QJZqkeR8AOhkoPTH3YrBQ/eZzv6orerLblUQmH2nzCgFnT0fG/SBPK
VFHUu5UNygQ7vY9oHnbSd2WJvNJsYjdOc6eUa6+Y4j2NUdC01/u5J1dzbm5xNJy5pO6qLo5JzZ+1
bfp2kQeyFb/Os+42ko0MROrHAE35GRnQ1TM+aJoM54DBYFVz3fWaK6dpiDod+FdQZ9QnJJ1eSzLs
F5s6K9DmudY5tlWFg6X5yK3slyh/LcjrhN9v6sstNaoApK+No7WG7HTjgLWLHIvgEb10Dog1vJG8
VKkC3lfsodqPt+hIceTU9JpBc1C+cwpLzp1x/Jklql+k9LGWm+uhb/2xylRXU46xYblFmR3rAYPI
W/SiWs1dMuse2MedYUmDTlXDpvlWEHyWFt/0ofQnpKqWZnw2rNHXI/02m1CWaI0rsvysNWMPrPim
SI19NNjPva0dMP8kh+kCDjMlVxO1UPIigV4YHiaUB6QoA239YqfWkYyAHXTGF3loHUMdAOuubsa6
PkzywzqhOrcO97oeBZfjh7MREZiubJCegiOep0keZ30clWQAeC75unbbdT0o2bFdv8qGIIo4Gwnp
ClGhPvpq+MZvpc2oWbCSxFy9VFrjVGviXFblrARTBdwP8OHPmGilAlNIV2OlMnjjKTaDsuj+S0CP
Lglk8E10Gbwlfk7CubhSikKbZ6QSyWuUPjbat8sqnIUXofPotwAuXlzQ7W8YM3RgRCfER+YqBJZy
Mz9LeJ5H1/aud+NrbVt48r50/8vL/FQ4C81OtKttKiULbhhPzpZNs1J3tnW3UDRBsvRzWgfUh8Aw
yrYBnmhUqLi0ThHl6BlLwXQhbdRdsgFw/YG+mi5LA6PlKCR365/CETiB7BCcKGa0cVw2+EVeNX9V
o9ip66fKeri8dZ/iVk4G9+hvjHyQIxwxD8LcTruL2MxCETry02nlhHDpGyNCN2mV2AA9NpqjWOND
1Q2b1sDkJpNupHQWPC4+ZcM+iuNpDWYwTitmoTEarWsQtBKMVZ2vl0rwxBSsHD+/TyFp1pYGGsKS
+VEi+9QAtlsg4vO54jThHpZxMSqtNqcYWYMO9v4+8a05rJ/TZwLWKae8kx3J2wzP5K6TnepV9OoU
Kci9OjGVR5XwksHECmWj2ZlvDIZDYYaXDfBzyovTkfMdwLFVVreAviOpfo1LOCLkzcMmOkZR7k5d
OFRPtmjCnshAOI+ho69n0jU0zevqwV4PcQ6sSnu72qLKx2ekHqcb5zIAfZ4azKYFT1JIdpixHYJz
EvWjLMT4+sAOMajcAenARhVC9UV7x7kOMJVU4GHBRK+migAesTzbQkdxLIWXN+/T3cXpx3mPoa6H
IcY0T2+ix9QcnHgUkdR9RnNyIjjfoS9WOwN38888a9YXHd1EGww/9ONA9IYXaMOneIsigzoEJ9pY
t5J+G0t/ip38qAqf/NSHYqmXAWZnNsdp3lXxt8x6ubwhAk9r8Q4j02hnLJgbPAJgq4UT+u0iy9rg
ReFGmipI4gmMzOIcRNOCLpgYsO5hOPTDj0j16+jusj4i72Bx3iHqYtNoM3gHNZ6dTDH9aczxhgvy
Bc9P23YX+0WNdqnpX5YrMgXOQ6jDWCedhuEM7RwkNrLV95e/LzJri/MMFR3HAkT+/0x/rVGxH3fN
FpT3/uSI4iN2CD9kjDiz43xBN5Q1WVuMTtTTxVf0Q7PgSauPDhvMjbkSgstXtHKcS5AbkwJJgha1
KLsvUcOQvcsrJ/DdfNsvSibF2g5YONncq+21aexU6stUF11LzHgvrBoPQR6orCklmvkBV6uuwHsC
dsIoSMJ1x+gX67D48/7yD9Elj0he4jGpZTbSDY2eJn1IK9HAEcHC2ZxrWCQjWiOKhaP5XWaFXXbV
FQdjFsJCRHI4r6BPRK+yFn3TAJ46JdHc2lS/mJX+BHJdLzEw27LXXXWNt8CBhRVyJWVduWMLzluq
unI7oDMmEsRRApu02d9PAmn03bWGNGAmajOR/RBL/jqIGiZFIjiHYaV46dsRao8JUHG2WTtEiFz8
XJ//eJBtzmfQdokwBwj+llHxxPsykPwhdVq/2xqbDGyS8evlo/YGNL10BjjPUfV1RtUSzUr5AZSZ
XkqdaGveMc6FDKO4iyMGnrwRdZC9grmkiRfdLfvI7QonE/ySN/KKS7+E8yr2vCJZV8N4yZGxMmsY
94yuI4aLoL/kQPOze8S/4Dw0BIX1M72CH48lF35Ug7lkeCMxHiLGxgZeDf2QB/1+3plu4XZH48UG
tAvYlo36SjaLQwoHbKLV89+9NgyeTrRAZbYlFrsv1BlJXhm98/m3opV+XN5ywUJ/IrqTxiEtZRX6
ztfjl35b7JDccaVH261cdEjsekz3zQKg40UIBkGojLl8H8+oBj6HYiBsh8PpyXDXzWgFGMABSlj5
wN459oEep03/Ih77/hnS8OFcgXvvo+hqXDD8VoVo5brcJpvyXo8dDS3p9AqtNLvIV27E3VCCAAD9
NB+FxhWVgO6CUMaljsyMG++iwASNJZjeBFH650oYpyDnnPRsHhQFmUWvDyZ/PmR+tJ3vcsdGu2l8
LQJ6s4/9+1FFheqjYglyaRVNIUxTDlN2U4L2IRME0oKo0JA5x9QBdTv0zErTAbl3Wwsi+7ami5sZ
1+pw0w4PsbUbkE0XHI7LMYEhc17I6MdoBNkp1vELa7dKdhSIx9ofQMk83lL/jwFS3LZxvmeuV7NW
FGg5YeyZdmWt/x/CSfaRC9v1ttQnd6MtV7SOFZDOdMgtO3qQB4Dkb4sj5mahOTAHPbwRVNfda7e5
lUTryYrwl2RzRXotmUcMS8V6skb/+rrC6AcDfbr9lbhTT2CVb0fkRM2xnjKqlxCVmM9EG45wna5a
iRI2opPGZ1opwkZk97FlIwbXZf66bxE1Dh4JQNh9JcoPMiu/tHycC2mHZLabFsLK4rEaiCPridPk
RxPw1GZ2Ltv+5fjGePOhJ+uXzqvd9CwUWLPhJtHTYOoL0akWHK839pATGTLYdbsqhox0uzwR9DRm
k5NUwJUpbg4iMPOhF3FmCfeLcyQRmIukCi0wAE7bXwx0wkp+uSl/sf2aNmLINPN9l3aMcyD5nK91
yzTUHRndNsBX/lxuBtMfAZ3T3T5E/vpZezBE7ZTss5fEco4kleRKrgqIpeYWmYBE0j072/T0pxGh
fi/ICgis8i2nebKLYypptE2YMBDHo3BtWShk2SgPPWZA6/2VVaqcA6m7trB1Cad6MIuXYqRuYuaC
tL/A8N+giSfqLMuCOXssABxUYztK6baZc4EfFFjFGxr9RMQkp9rYMU6ApKuRS0HLXJOjPQEUm+Uf
V4I+Xilv4e6JqEGrB8y4hSi8MuO4dyxFyEDOArULxsZ3rzVVmusDO1K4UIBdBlXbLglH8AOgavoo
ejW/7fAlaWxtTxRaR5orMYE0lOOvrN10jDzlDiVwf90oKUD6ikv38zH2aJiD4VXyZhGhtmjzOA8i
6VqlDxlMsLQWZy1KV05yp4pvclXEQS24wlTOeWhy26l9B1WHPsgohsPGVzmq85dPlEgdzlXktCxB
5QF1zCGs2slv8gcS+botuk9E8S8PmDJ6RHUdCxPHIL0ZwiKMQHdWISEuecKG+fMXi2WzkZOgIeE7
sUyJTmMngcNW/Ro/1ds6oIF+p1z1fnyDRrBASLlyfqfe5XE7RfSuKyrQk3n1Fwr4xHfDbUL7DqjQ
BzQUh8ovNlBWebm8cf9ylb0L5XZuSWsUi9gEHDbAmpE6jK/yloUejJVDNFbyXyLw/5OGsvXHc9fq
hdx3c4fptQBHJbWjrrctOZbyUV9eY/XOhG+ZlT+n/GOP8XehnLtv02xJKbrFPPQyh+jg387C0fPn
3f27CO4ZWqV9j4F0ENEad3T+uvZ/iid4c8Dv32emeuKv4tSylG4Gr3Gc36cx4pvx52U7ECnA/n4i
YFbWfonYmKJ+CZborhLSv1w+TGhl/SggnReSUWNmBzfezKWT+LYfV2DTZvwv9g/7RXh8z98o72vG
+Xg2GLeXTSSwp2l5GKkdFOAGyyPVjcfuiJbib+2EIc0GXi6ge59lELd0onvmX3IE77+Bc/N5ZlcG
uNlBnbmNNwmYNtA+Chrs9dZwsh/AeYfpEaOH/m4rOTeCwBSp0RUEZUl1My1hZ9xd/j7zCJ/vzned
OI+hVEmmor+XxdvxhpF6g/fKT3eixr1/yVv+lsM/MVXaWgPIvZBfubev2djdyFvAH7dhQ0nGsD6K
ZoEJXCHIgz6aqGWDP7+ZMK9jQvsNe9JSb9Ec4i0BS+jEoihUqCDnNNDIgCqvXDIOY0Zz37lz72Ru
jiGq9g64q43+cHnjhAI5LxItEphEKbzIgimth+Yq27FJboyNJQAkCqOF/lsq4n0LOa8Sl/WSgXYT
uLWicoyhREuAS0zRFXb+nfIuhXMttAFaEjhZPDKRiMPMPzwBDZTLjW0RzoVT++Zts+3dvnGsO0vU
e/6ZJ+2jZ+Zfn6mxZiZNUDJnmV6Ae15svwiTMPUsL7qZwQeCqU2pb9/I+0xxK5GDEbjtt7zsidue
FAyGrteFTQA8DMlNDxifwGaYEV447W8J2BMJNI7Q3KfiZku3rHcqAz5rvc0dKQRePVC2l6WdfwS+
7yTnWtBAAK7AFq5lIXogUTA91Kmv5LWn2sZto6u/Lov7F2zWb3n8o9MmeSL3kk08mjj193JLfNaM
3GkO/Tb7oPLzxLAzUQjEPz4VjPeytRRFVDbcQjm88Uxt5UMbmoLFvBxOavwTtLLaMSlUAHEksCLI
YJUoJqdPBGAzgQHyj9BEBS1r2iKgU7okNEblSa2ax8u7xDb9ggXyj0876dNylOAm5Z0WsJBfCQHk
2P3tcnFexDTGDNW+EdW+vnWbAb0DJQ3l2AwvayNywioXloAfa8SACkT5JExvEJAE0Y/Gi+5Zw317
jNzsWSBPcIBVLgQBlHcoohrXKJuXx5Aw8W2/QSs8Gw0kzOL/y/vs/URxwccwVmNONOSFWX0i3qP5
GE3vzcEIMLJbkPgT2TfnLKxVlzSdFfcy5dq0HtLy2TQE7TmizeKfm1WaJmpdQR12RRMXJRBPffmO
PpQQyPMr0STF86/o34uncQGIMowK2kWhkVQm4VTGHoB8zmJSn8xEYIaCxdO42GNSyxx9lrAKQ95Y
3Ys+e9PwdNnyBK6BB1sPRm3O5Yy1M1L0iBiBXItMWySB/f3kbursxozHlRUhdoNfAG6xOvPG+IHX
JSgRrX1yLTK5f6lzvu8Q5yQGfVkNaYJEHaPB65vMl65YIbcLokPuKG7rFBhEuWrOItgukaac02iN
YtATArlTH9jlTZfdXt4rkeVxTmKmKxiIZHxfXWqUyHW8k+T7gg6bopTcy6JEqnAeQlPSCJNYYHkW
iTFzd/W7hv7dzadxnkFSI6T2WHFqXKovS9k9kXjxm3IQ3H0iZ8ezOjSTRFelhxxJ37TzczrNXqHe
j+u1nd7Yy3W63mrItMWi0bWCs8sTPRAjiXrVBKI8Q+CXRsujnOZ+2siCjRLYBOFchKzTBsNfoF2t
l34mK0DaoFmurdNv6tSI8D8iYdzTRO/mmtZsKfs8SNEWVrZHJOV9KXu6bH2iRx7hfEZfFbM92TA/
ginu6EM8JkdAMg7/DI3Byb0sThC78CTbJujy6kLHVpFQD7RNEiKPh7G/orey4EwRtronjlBOO0Db
JHbHJ5mrLdI+SUV8GCKj4zwEtXNJWlNskFxkXq1MSPNabtwRwdEVacJ5BwwWXDRrwhVYgxMi+hHV
/zGD/NuF823qUlN2tk2hiMJGwjAMpXYlPc4+0q6haF9E1sY3rAOnNtcGO6qtpwQrht7QAJ1+twxC
Ed01m78yNr55fSkrW2qiN9OOQcmXwdhIIDY2gSXonF9oWc96NmABVfDGAVi21aZXOx8FECqBIfCE
3BXAcOAogzLRgFldTYQmM1WwXv8CHvptCjrnC4Z4KtZkgSas7F56aSC58k3/amz/F1JzVG6WTYzo
QgQZF8WVOhdHSEurz2sC7Zaw+fXG9vXSblb9La5MApRXRaoy/3nhEaVzHkJfM9ts2ZWYbtGfNyA/
IYEu0XDAReVn1JmcQeD5zps+yCBkAgoZG8SyH32SGct5NZpQUQfbsOpieQEA1H02qxstxQJrOWuT
J8I49UjdEznLkKUou8aZmitlfVGTb5eP1/lswYkQzgUuXW7ncw0g/nQbHXvUgxq3CK2HHmCXxdOf
xFRH58PNE4m8N8wmTN21gMsvfg3+eqhu0YxMnAVzNYiExGSx1Vz7J9gq0soVZZaE+8cFUX0XFTUd
3yY4MjIp5rrafY1hAyjIHkWYnvMtS++a8s1XRt22Q7cA/psfJh+xIajo8FL15Zd+x3i4CYLr+e4N
53bslUAEkzyfxTsRz7284hhwIi3D8SBh9w3MbWG7tw7mnfHAIBaqlwXtLXCqbrVZboX4FVbz+nQ0
T2Rz/rSjUTvHNjYZHekgxmdcquBQwNDK/wSxOxHExViNbvdalBdA9EvBiAH2yxe0jguOPTsDl5Th
XOpUgQJG6iAjp48jeoiMwW3M7aL5wuFD533oiTqcg8m6dRyaGmee4ZpZIiXtkM2eMT8yC3JgYkSZ
FOZDLqnG+Riti0r47BrNHUD008oftDvaIHeOdOVlR3M2aDxRjPMzRmJ1aRHhLKhhvNE3FszB3rXC
QTZnb9gTMZxzGSKtSaqYIj9IDLSfk42Sl6Jrh9nupTXjnMjUrERpK1SXWf4EQxq9DLQUATCyG/KM
/piHywsn8ll8K5aRxRadapTbsDv+4qN1DvMwV/iN/8+dcz58eF9AvjFLS/u8MxiGgz0lSkxDyFyA
cF50GeBOhi6XtjSkj6jvdb4oWSm6GfiOrUKJojJjmFLlfvBH4HO1a4ZQiH3zyrjWj0UCmG7uU/8v
fQjfvGUrlbHMDFCOSSEG4B39cIgm0WNQuI+cF5GUoVjjGVLmILtiN8G80e5Gt0HHQozxOpetRhA7
8OMNNbNSy5VhPK0idmbMXqgGxWnSRuAZz0wxAwzhxFw4/5FaVafUrAWJJf7NILkDoAQdETroBf34
R/w2zFq5FlVrBafc4pyJrktUynNIHfHoaO5z4YNa4BYtzo3URRXbSwIB+j0bPd+E5p101e67QNkR
lDLR9fQ4xI4iyr0IPAvf0FUXdmF1JhPrMNyK4sR+Fsbb2WcTPUXTZM7X8d/3jm/ryktrrMcY0uZA
C9ibsQVLruWBvsf9R6Jyo64Cg2ELd8F38q1drVxPjb1CplxfFRgeGY+3CcYzl/OD1H5JwOj1V8eA
b/SqdHlqwOQJAH6/A1+BU9tuNn+/LEN0sG0uBNENTE4z2DqOWEdgPYM2dWtU9CevhLtMKk8gj8Vt
l9aQcyRLFKtkYjmsZSe7bNw0Q19IR7rBW//usizBOeCJ6kvbmJeewe5XmjvLeFSLg51gfpQiGscq
ONGf+rm6AixATCdS+sPwYCaCTToffugWBoJgUgsI/bCmJ8mkNOnyqH37PsKPDgUcNp5XDHc773bf
xXBbEyt1V4/6giMV3424x+hDVwpAuOdvSZCwgLVfwzvU4MKP0gD8RkkzVpzP7rJ94mNen4w+q7De
syFxIPXzps3y3PQOERIUnNXvXTb/okk7ZVxQHUW0jfcvuJLdAeORriyvpm6x1eHtLdOxFiBML5vh
+SN2Ipd7ygyZlBsWmzhMwvHAhtNJ/nSz7lhUHHvCDruzbvhEGvv7ibEordpGCwiY3oJw6g4gTMR7
7cASXJInHN4hksaZZl/WVJpkvEn/ASviOPsFSDP/V5qg+Hf2nJ2oxhlon6OHfFpwoKXioa7DdRaB
ZkUCmAWdrF1nJ/pUEtg+yb6v2ab7T5i+EwW4gGNsyVzG+YSzBfKxwlltwQKJLJwLLUwtm1MwEyCn
ZG1q9ZEqGzILRAitmYsu9CShg5FBB1Zw667KALxVoRnG6Hqwt6KW97OejxgKwSB0oikap1CWLZES
9TBmvb0tYnCKyTfq8ABOOfSJzfaPRn28fFbPXhkn8jjltIl20WphsLaV9rskQrXNgFvIRzSkSYIE
2Xlbe1eN84RFQzJdn+FtCzC5keyg2yKHd94afkvgi2FyYlmd3ENCH5dOa2+zhuxW2gvc2/ktAtMx
0U1L0XkYqVTP5tStMkNPsMuJjb8kgXj85Xll3sVwR8eKNRolEt6tkWp4Y0uvzH7wSbYKtBGJ4Qyu
kkk1Yhg68HE6ddv0i5w+1kT48GBe8VMQRN6V4czMWvKG2uwRvoSDj5dqkEruetd5yY/Wlfe2B9D1
ZbsWqcUZ29jZUg1SMcyF7gfXrEqXlv13JSlfL4s5nwF6V4xHiJaZqZWDDrIFejDCaMfeAAqaOMBy
BDjjUTwPUaAXDxDN40ar+hYkFXJ/16FnZHrOo6fLOolE8PdpPdMSYRFGNacg+WkfTQltopZAyHm/
89sg3tb15OKZplEDCQsS2aX5fVYfh6h3ypiCunPzd8rwN6gpz8agYb3S7CvYD2P9uypqGxOtF/v7
iSr5auZlXyAimKWvmnG009ssfvw7LThfYJtZ1RUUQWSVbXWiOZp9Dx/k/p0QzhPotE+qCmzEXrFu
NfpSNUfhnOQ3LN4FP8BDOeV2tuVaA5CORaT0pfTWDeI2ZNnjsHK1DW6EFsCwyYvd9Zj1ruQ1eyt2
RDBr0Y5xzqGuiJTKKSgvVDRiaL3X5tKBrr2gWCOQwiM7zayhOR1wT4DgtjWu++hZ1gU9GWxLLiwn
D+Qk/0PadzXHzQPL/iJWMYdXpo1aBSvZLyxHEswJJMFff5v6zrHWME3cYz+rakcAB4PBTE+3NOcQ
UMDtLacfJjN1pcL0JhV0wvmzmgleMm8vlS1jXFyo9Qki8iVBzydrd6QGF08Obs5EVu60me7rRt/Z
Y3Ipk+SFTbUHPtVdZlmNmzUFWI1Hw29rzB8o6bHGQKXRNT8gZpW4gzYHas08iyKjmtNdbINbN2sb
KEFMwyOh/aGPpRBEa/dRaXw2NGenTBb65nnmpU3kdrHqJZEzQw8JeHxbCx3qnEsz8umsneJ+/E7G
Nsyz6tA4uRfVzVGjyjGqo72MMZBWl88Z1UM1JwerBsu2qvjalB+oQ55UmWLGMDO/FQrzCe0eO9Bd
Ijypl7YmL1r0pVKVwInAATwYuxKQfSBhelE+84fH488oyUNb9T6Vy7ZMl9r14DcP/a1y0g/z0fRB
4hGwEMR9qK+mO93x/ykU8HjXXCeoEzYAiNrsdhhDu77XewF0cr2e9X5z8tOWVDWynk4IBV1QBXOo
P2t7/WO97/zmPICacpnJUQxBiFvvn14Z5QKpXk75qAD7+lYA/V81cctDS7gKSXgSlaoFtxwPfNU6
BfMVLZKruLzT7D0mtl29uTGkh3/7XFx2BQxYBVFujBnp9UOd3ZtO5lKhKNw61Oxq77ioOUxJlus9
ml1L3lsc7YNxb7uxV3sEFCf/tCAe89rlZlRWLYY2SHQZ6A8W7QrRdLQgOvNAV2Jm1OpJpPspWlvs
i2Kf80LwWdbL7e87xiNcDYsg8c3f6i+DX97lfgYU6pf6xb7LPOqXF7BB957zMR9Fbi54ovD1MyZ1
KisbS/ehE+ipXrcD+9FpwZaQM1iawS3qLkxgbQoxJrqXBcsWXEoal3K10BrocxNM5YOGGXr9YttP
qT27XfZ5sFv33xxl+cpXuVfbJAjgKdjuOrDqObR4sMo5kPRy929muLDRslphBkEcLhu/lHdd5E5E
8DoW+SOXfeldXkspRBd9ncRhTSfQJdHdaLaCyC6ISBoXKsxiKrvYRj5sgpLCBNN/1huuXu2rSoRy
Wz7zRrrAI2CLRtEysCyqvlJAetNqdrIt9HPBs5J/8EM2i5JhmDHz6jP0dmMwhfs6iL3MMD8iKn1T
BTmQ6P7gca+yokM8sEZg0m+s2+Suc9HdDTXoUFwa3/ih7+kX7du26wk+GA+BnS2jnqmC4a5awvTo
cWKZW2pHWotO0h/KXD9zDX3Z66ujFI/ajFo4XrJd0OWuFSqnwiMjIsboL3jRWiQ+JFoYFyakVLPT
UceZIsrHCRhLVTbdAfLfhggGtg7seQ/DPAJWt7WRyRYurj60d9O5BM93g/E8lKUf2r2FS0x1i8Tt
d+DMx3i7aABRuLFc8FDLobY60IbBSVHA8SB2f3QugyeHQFe8iDKOt5R/49jpXByhQ4JyDgTJfA29
UOiSYoY0Pi0vrH5veTQc/RbLZXvZZSDtJKGofikI/joXX4BhMnsFelxgBKEeSX5M9JlENxqkF0Rj
X4KAyYNox0gti1HHURz1+F7BnL8bq72fKlR05gVBhgfQylZpDlWEyNIiCWdBh56kK6FNX7j0dQi0
ILmvh8P2oRf5DI+jhVKjNUNIAYtDo14HcnECcFsHoOJtKFdgbTVSQ9pZlQ3wm4Jp4teTP8+0iMFJ
APW58pUB12d82l6N6Pe5k24p6QyxboQwakdeb9aHioh041ed4WoJXB4wtNNcjSVmACEp3U/nKXqZ
aCXINX7X8lvmbK+McAc5Yo7WdDWy+fyw0N6VhwXxBcY9ZY+x8G/ZYZmfq71yN+wyP76le9wR/vZO
ipbJHe65kYCh1UAHWprZx9FwOr/ojV0FWoPd3xgyoRUAzhQbcmq/uoQ9MDsqUxwuMjwVzSmHol4h
bI0useC3UAWVtv81ov5qBOVZQyugsQqO8YUaUz+C+8aVHiKQVNaB+roEKsnvvohD8tu7a8sy5/FF
SnNqFyhx0lh5NaT5Ji7lU6/ZoaNZnxSlPisQM+rjel/LycsA4kq3i9RvJsYNpBQDeKl6SEYnwNM/
kCHiM1LrYc70H5Bw8dQm89WmP6r1jDaKHMwa9eeq+z+rkL254vvWcUfKsPQ+qxI8nkl5SZ19QqCH
o79s+8D6sX23wZ0pTZ3VLnN0DM/RzJWdaq+UfbhtYj3OXbkAd6TabkwmaRE8MD6MwXCYwY46PRSH
ZV49uogSgfXT874g7vTQqYB8eq3jyad8rchJZs+K6FJa7wdcLYi7/3Jbze2xfJsUHj+DrA/EgAt2
YWkXIkv0ReSjqw+9K3PL36+Stryr7chiqGdM9NUmX830ojeGazXnZLin8U08M0EQXD7IxsnhL0MH
I8psskDSUpADG5/ivPQ1+qSnItiMyA4XgKoYc68qtAN91lReMVYQhnVJUns22A//zQf5YZKY0HbI
ZzwiqAf5J0i0NqCMjc4LAFrei/Iz0bq4yDPSkg1GBYKPLDtq5U3RQ8StOEJeR7Aqga/zcyV1kSs5
lJbwzotfZWO4i6xvqSpKjURGuAhBGqVXCh3OQGrI1qR+YxxiIS2bIAzxYyOmMrWQl0Kx3pkyL2mc
j4ZePQhcQLQQLjJUKk3oCP4t37yXn5dkKwF5R3sqWxfEHY+qS/yp90WIf9HCuFBRJ70VKyXO7lDf
d/KrMQhWJYgNBhcbtMlAZ8oBCgeSw+dF6VjbdYci/KsO23sIMpfZgqsQxHQ1yeUGqRdK5ocCtN5T
rV8A9Bc4tGA1JhcQOkOR53Ght1qqj2XY78dwIQgTCawIPMHkchLF6ied9PCETjk6xi1LHjJR5VuQ
9phcCLDUjKqDg/mEYq4hSeZ8shJ6Z1djYOpwcOoEstaJnmXrxdurr8QlDAC6jaVkV4in3hx2oN0B
enRHD9WtmF5kOSwbVwQ/ddXZKo2qRTrGjC7l8L22Qql+KTCQHoukDkQfi8seLJamWt4imJbxBWI1
UJnc95lQ2XrxrK31cMGBVXJUDLWq/0/PIMP7XT78B64XgXzfKsJbtriYkMm2GlfSwoGGYYWbEW8M
fQfCZnDiTV++pOfislQPylMSZp4bH9C18Ocf8NWD8ywd0oD4udeG/xYbeQBjIlGmZgbO9/IUldxx
V5YuEJm6+3H2Kh+FGygtB9s2BZGRxy1q2Zj2dozLyynroLVNCGn+Fcjh/TzwGlj1QObISJcH42jc
akbzYMTstiSi6RPRSrhwEs+51NlLnt53e007JERAWbtekLxaBxdMIhAmSCVAnlAQGMLysLAjVTvp
wTw4N/SxvI99w9/+NoIzZ3GBBIqC6AuaaA3m6cfSiIM8u0xMEjjAeufkalnLf3F1qchMs1qToK6v
UNMrHeW4KIhamvUK6eizbIKlLO+l1wRkimk8hXMxfQKQEQzBMuiJSXZmJLkDHdf+35bOhRs7ZRKZ
lQWzkj3F3SfZ+D4SQUNftLtcrKETq6saOGJ/zkMTkg1qf6zmzN1eh/LGMLARZiwuzBQVRFF1hu3V
mbJP5AQ8ERhzyafL1DW+XY73hZF+j9vJz7MiBLHZXpKKHfSy3HqMvFqbXp3ZuMvUKkiodXTUMpBN
6S7So6fOKG5GZfCkMaNAIZj3s+14hTmGqgKtgHLys7h1lXZwS2W+y9iBWbh/oHqqo2CpsgJNIozp
ItfK08pNy/sUHf0xn1xNH1w6yW6KFziULsNSny4Nq9wW/buCVYGTxqhUgEd8YXWUpp1eEU+Gx6SM
Pg9zfVDLHzb032aIG5so21X2zRDnQafgl8fv9TS7Q5G/qHjEjL0RKNCWZoWKmWTVG9RPNE72JWwr
ZrGvegwSyjRI+m43JkXYtOSiNtJLE7fQqsVoGbLfMlb82dJdIqshjbvXNkNdCCqfcn1wMEcugZrW
rqS9VVmHIgE8QtkXRXTpR+eDU6bUVVvbzRv7JbMq33Ly48zkS1N3wLApz4x1H8oyCSuHeMYdGKrV
PICI+C3F/F88lYFRqsRlaXuoCgujUR0qFXh4dva+I5i4thpA0mTr3NvSHiLpwQBtbGYVB1rSs2IT
GjgWlJRlJp+MERS6TQ6EazLcMAWfOnHOORnd2aSfp7ofd9sOuV60Nk3L1HXd0iC5+etxT6NGdoYJ
VeNZgQa4V4MFrdrFO+vydcBFAyXnb4MX3dph6cW+6pae8XH7H1gfvr36B7hzpzOzsXPrrUYPRjQf
koGBvbNChFLM00kYYwNBx+G/J7wwNVtC9G+HEb8ty7qqKBYPhSupJS2REOAu5rUaMMaqxy5pCOU7
+cgww5cJaX6X7dyyyMXwAf3MqCuQS9f259nZdwaSQhw+G5OR2/u6Gs6ulsaFcTD3SYaTI0FL5d4b
lcNIUk8iogL96vTylRXOezoapbnN8PHSc3vAQ+c07yDrBvC/6FOJ9o3zElBBzLpOcPeZzAjK/L7I
1FDGjEH6ZXvbRFkD93Kbc7PTVGbiUDughyWYPSxFk12rX+b9guXHVNukm2NMCeE9MHU3tcRuWV6d
7dQS3jVLhvObr10Z4t5tqsaMvCOo8C0ZrfI2DUtu6qDBS7TcidjL3oAhW9aW/+Yqb8jyrmtHyN2C
wj85FtVwJMz0izgK7VYNEhafmZmFBaTd8t641FEdKlLyPHZ50FTOq2Tmd/ZIP9Ci303jcCj1Eorj
yN0q4s+TBRVzetC0yi0bUvuJ44BwML2hWn+hEUglEghNb7vB4k7cYnTdsA3DdhwTXUruZd2zmcxm
NwCFlRSYtKpOpOhu55Tsonh2q8QMts2t9Ul/scd9qpgWbdcXI1qHb4MO/YcG8j5QjjpGIM3QwGAK
ekAPwvP+9JQ+iYqzKz6vYw7BcXTHgkAd/8yYWzNCqmwoSK7O1bTrOsEds1ZqvjbAPypUbSB5T5jy
9o5Z1EydBwukDmpYhdadKEsWWuP2MmWlYsTdm7Wlt9Ht4kDyRrRfY089iYoWq47yvncW5/X1NMqF
ZAyYtJr8Uvs8dBfL3NUYAgc/4WHbSUSmuPfGTHVgw2c0htr0c1/mXqF6jXxfsZOsClJh4RZyt1SE
K6lkBO6o7/K7hYg+85zP2m7pm7N9LbnbC1urkPziH9xdZc/yUKgKNtFSPfPonCpP8nIGkkqIkIai
F+7a4P4v1rg7K+trMvYlAKddYB6LoD8QjAYO+4y4i4gRg5ukR7QLTpLPRKjSldD/i+nlE1/FSIyT
NLaJsh3kp0bPMft9Y2WHQYn/74CmX8xwb4ymo0bTz73it8lnybq3oCwIyV3BVzOXX/ktRl65PndV
ysZo2y00wnyQt4WKXnko5z9asX3WZilypbz+UGXZt1KLv2R9dYTmK+5utgdFSGAAUe+itR9gbAj8
7FUQ5/gakhrOhDzPpXarSBN1zRrzmpU2grm0bs2dlMWntu1u1c6EqvnSbHaGm3lM7suh+9DV/T6R
srsqr0KjHC4kJ086k4BFHjKvrtJzTdlOLdpjVQxne2KB1sWB1sQ+HU1Pn1mgp+ol6cbSM5NuRyxy
3zXqN0MjX/ukx3yEUT1NqXrUSzC2l+Me/JmgD5vlkxY3nyYMwBm18iTP2nNE5o+zYg0BKVvBHSE6
JXze0DkzGaZIUnzHfC5MK5zkcafIU9Bb6QEdh9didtxZpzdyjk5eLeIDFLguT3cxD6ll60OFNGK6
jeC0XefK7YsgECzRcsOleF6LSAf6tI8QCP7Tt1PceS/holhScbYXNdpFUY5nsyjyQRv6qMC0TT6E
05wgE5ddrSc7iaSPJkZ98Fy1jtScb+24e9D16K5U+sftJYu2lYu0ek8Hi5YZSIbqUx6d+voyiLCw
guudZ7gYlJlW44xNNTRwJTAFOqrCd4AgFthcTJ1pU0xxjjtX3+mdq33Qj1aY+hGmu11yU55iAi6I
BXQru85hELwgV54G19GO57io4gHs0zZyNWpARzSdAiMxTzGymFEZ99tfS3AF82wXXZ0OdpOk0NvV
iUub7w7AtTPkuNqPsfIX7d5flsWF185KGmls0RuVbernzXxf2mNotPSF9iL+LdGVyBNcGFjSSCfc
970P3ub9fFgmBUdAl4lHDnPQetHX3pP3zuFveMauV8nTXHRaPI8W6Fp9zXActxmBmI7deJZfmyjx
5Xy80Yj6gIkXL26qEORStTtLhaCSKziDPPeFrESWOr85kGXuk2EKHH2+zIYtyN8EfsqzX5hNE9ep
1CJ+O707t8AOJYFq7gpFRDsqCmy8dPE4S9SxUljKDwujWPQxfZmgpbUAz9XCFVGYLY64EbR56otM
U1BF63H+0C85ZAth2yFF3iYSSBJ9JS7ERG3aoTiGRSX2UevuSLeT5aft4y0ywaVnOubwZtlpUZxJ
S7dTQyvJ/D4SUa2I/IDLzgqbGDYw3xA7lwxEj7NpZT4FAwUhIvkGkSUuhLCpICxGquunZe2a5fcE
3NHjowxM1fa+bUd/VNN+TWutMiUtzaji2zR35xKSiEXvsegxU462+mVAe3DbniBeqTL3xLMGuzPL
HII+yQHQNbToFjigfaieJC9JwMitgSBgQU7TfaYE27a3b1OVlxzOkVi3hdoofq2dc/Vz2QsQm8K1
cc88RtMcg/NExVizfW+E7e2ilUTu1Y8EOqfg1CtQCSDQamGnSjQXtu0vKi8vnI9RVtsSCgFaLO1n
s/8QU+Z2nRPkSnGba+opkaTnmYCh0O52nV4AmlG6+aBeMqNcIGoui4TUpdspIXCyv/oWbSqVTAVO
SxeUA7Dx897x1FtwQXrmSYyhFn1dLshoTaNNrEOQaQHfqthFLUS6PyILXIwZUXO2y9nBq8l5GscX
u9lt++daW/LqRlV5veE0mspi6rGE3jd3KCK56PFkHvS475d6tg2QrOgS386KVJkLM7mGIU0b8DsU
QM5dTV2jG/w2vink2bM0EfxyTUHlen382L+tkLrrTRMHELVDhlm71HjWiOM5igUhdSDEz0r11TIF
IUdwNN4eZ1cvd8pQ5kl65Cl9dzQrr5G+FezDmL1ufzyBc7xd7FdWophptVIjDyuA3DDuM6cULEPk
HXzHA918vOQ6a7ms5RyKl2mY9658aE/JDwshMzlGnUsif3tZ6/cqpuNlR9cB4+Z8Xkd1k+WyjXAd
X1o7RsX3laSOaGnrkeLdCnevmpMD8WupU9CLoAHZk6P9uFDQGR60ioTaVm+gp9+znndrnNO3LeCm
Gl5TvkYg/4uensOYOyjqfowG17HQETTKk9w3ezPRTFed0l2taF6bfO275kAH252ZfkMd2cfPfIxa
nbmxgS8iS1FA2s+FDcLMSb2juepl6vQRcdjJUo/2hgemQml0U9AuznF76/QdnqkOemVWd2Omn5MS
OpHs+9BmH/N4CuIaTyLU3rvexq1Mu13Zlz5oyT0rmXxHkx6NXLkvUChJ1OmxkDLfsPLOLfoWlfn0
0qiDL2XTY9wrnhM7O8f6C1Q9DvPPXeSnyMw0TwErrRUfjOKoyxShpsgHU7LDf3JAHlOvJXo0k4mg
SqscB0g8VaVbDYnIAVe6ib8sZnHQq9M7anLF1AFlN+0DOy7k8tFBP4waCB4XBrX8xvm2vao/5Pnv
u8elChZtdR35HZqmzwp4CeN71LoMtzhA380jt+ZfNK5+Wd8Sva7Wx4ayTqcYMbBV7ob+TnWechE3
ydpo+i82uOteNROHRBqWNITdZzQvQ3l067162+6V47Ks8gbdd9EFtv6Ced9H7tZXk7QvjBxXJmb+
vagtvAYoR23fF3493oDFgI7P219OEBD5STEbI6eqBEZ2PAVvzOxLTI80EiRz61fJ+5q4aNhq1Bpi
qQe5EEqimPU7KBrZb69i+YmNEMiPgdWFHlXlPCm+YpTebJp3JiDVSZY9DxJ6Bi09jlUieKoLTPIY
+FGTKoAckX1LwNrT6MxyYNMt5trlK97uannYXuEfaq4/d5EfBitpA7BajZfNUpBEbcIlx3q/EJGz
vbBvtTxaNraTB8Nb0HEZGIMtvfYWUYCFHpblYBgtQJkvCrwC9+AFFvTCKmLa4PoC/OjYFGi0gORu
e/PWTdi2aSL1chw+cx/KSAMpI/C8sa2fIjY+TokicPL1rOzdBHdwh9jEBWmhw52pqNygLZYAfWDl
J1uavO3FrJ/Yd0tcCmNkVumMFo5Top5t5STJuzwRHKc/ZLbvNhbnv4qvRh7TblrKNvIxOjZAjfeu
cjTDemcK+kOibeNyF2OMI2YbI+6NOj1IVN5ZqHdY+kDdxKj/cVV8vm5IJfhMSrh1eiDQJUl8PBPD
/x/JWIG/8Sm6MuEtJCvoRyWTGqh0bl29lf7uDvz5jfgMPZdBFq31SGVrFqaMuElFXKKIKNRES+Eu
djmfWikdkUkAE9drn1rp27Y3i35/+fuVp1E1VRNbwrmZ2yRMYumszLkgdIpMcBc5tftp7CgCjC1b
HnHmeyMtP26vYm3iC8nC+8fgjr9ZJflASfcfwGUhCp+/WMEy3h25w010EU2N/CHferfHBYExkhKl
aJGtJuc5HA7kqN51YXKRfcgBesJqzPp98G6NCwemLpVWu9QiuoA+Y8xs/6YD7/WgfTEftndSEN3e
MHpX/qArEYQ8a9zkZJD9xCKBMZJAUWUBrkDgE28omCszPatsOy8QCpRox2LbtUEl9U8LeUM7Xlmw
28JylBQLScHhGfVAERzl/vu/2eDSfCfSC1PGkwh61C8GwJ1RggKLLXqpCz4Jzz8FbhA6qgVes/UI
7C9+3rYfHDvxt9eyeOzvOcdPH+PZplKnjhspwX5lyqMlfxnsfaQwb7SPGaQ7tk39obD5bouLCDXA
xmM9ILWfvv4nCYTCLYq2zk38FJ213aJ5EgXFSX75izGp6zDBa65SAIIUXcPdbbH+lFi52zYmoBFT
IFig6JNx4aGamiaTwDmFmw5otufuKfHTl+SieWB7AL9ikAajK7rKl6t66wNyQcKpetQeHNicwmU2
a5k0A6va/u+aL+/fjssYooyOTRsh8lnyXT6lrpoEPZq6gg1crrWNxfCoO72zW1MZ4Y3x838SQMmt
/FHK3Oq8JNzSo/a4bfBtgPE3g5YK/gXbwVj3b/QLlVyaU4mGDwUh0xzJJ6t87eXsQMzp3ojyL0Sv
/TQFiZ5aAYUiW3tVLo6S04RzXqZuVI2XQjbPTkN3EJX7NMYYwQNsv/LsZA77mXk9xfy2VXSOF/WY
94qki0otyGbYhtur8mFWqge7pq3nDGSvz81RYeVTx6yDWf4oevqUM/sL1WW30PNvCbSIlax1K6V5
RFd4b9DsOZ2mFxUTx6Zu3iWJ4ykjeyTIS6mmZl4LlRp32qnaGcxG2/u2Gsfft42HabDOBlaxWoqh
ZmAUd1r0Y/v3V/PTq9/n0p9xLKdJNin6VhraYhgAsPIbmeI09flu29Jq/LuytKz06r6IKzK1M0Xv
sk3sG61SQ6IA9luPbpX3IWkSwQW4GiGuzHEhMFftRJvGCM9X6H8497V6r4+CvVsNCFcmuJxIUVgs
mSxbkBjo/Z4Ai7osZV1RX0bkAlyssy0jqeniAlnNXNY37kwFTiZyAi6ykUkt9XzCI6XsJV9Rnd2U
549zE0at9LrtBOsPr/c94werGrXrCagxFd9scc8q5BvV2lDTI69pSh+NjRumscQlceqTPPu2bVzg
gRbnEpaeD5MMJk8/Qj+LDa4mDXiFGS6B5gIVRliBd1icd3RlJqWWBO/oam88lgc1mMFus7A/yHfF
K6gfPdVNAme3pLQiqOwaAy1mTN6jLeczEBElZe8kKAhgkuuSaMUporknZ8md2laJS5n0XZab+8qu
g0TRR6+OI79nzj2l+rfItrwpk2tPSeOXJrJuytwIqwY1zsT24+q20G+d5Ov2p1kvRl79w5wLlhKg
0WYbL1RA7XnBY6e+feieMm9hydS84SYDTGC/bVTg9hZ30yaYQcu6JSNT+69ZEp2LBEOeyZi5hiYJ
TAlcjwcUMidWtTbD8kqWhpo0Hls8NDMz2xFd97QcE1L/tDQeQijhmWGCwB3bqdSPTZff905E/agE
2VlS/Ni29ZbUbVztvykEyTkr7RI8M2R0voJTxpuiKoCi8Z0FinWU9VxTaj2jK72xYL6VxV9rcoKi
/B6TC/sZSIxG6z+YUrrrpJ54Za98ktXRizArh5GEPe2ci4UjJMdK6FiTICSscc9eHxQejpUkRpIN
ZCmZoJMlB2WY3Nan5IMVdP4cVD7otkIVzO3y35SF3t2dx2JRK0JikiOms1l34/HzhLGz2HlI2+/b
32b9HX1liHtBSZgmJUYLROKi3bcwwsmG14VDoACghLEO0eyQ4K7igVfg8qpGNgJC0ACj31/i7sP2
egS3Og+3QnMpHksHg8CSmrhmHLLG8MZJxLgoWgV3UWhJV2lWYyIpspnbKN/71ttehiAc8MpCDnTZ
I2bhq7D8ezKFTLW9BqDY3jnrZhxs21rfMsPS8KQwTJNnPJR0W89w+JFB0p2i3mZ4ChJBbXh9v95N
LH+/Su16WRqZSvAyQg2NON9RWRWEM9EauA/CNJPWxgz4cGs9IRGu6bdRedjepvXL4H0N3HXdknGg
eqOj4KQPAfRWvBpTimSe3ATie9um1r/+uynuci7MKG9NA5AqXXqR+s8sDvuuczPNdQZRZrdcm7+H
5ndT3LUay3HaJDYcrbenIK0aV7Oh7gcat+Gmz46R83F7ZX8IN+/2uCuVGBAiaDtcqZjK3ZU+IIpP
UWhCbbkI2RcRf/J6y8j6aY1vUXU2G3RpKXLlh/9lNFIPBlpGYkaj9QLolS0OB9d08Wg7zfL6/wqQ
XXmAruDk1i8LetWl5yrsZFfUplrPIN+Xx8Xu1hpNTHPh4+Uk0Muvcn2u4hsjuy/S2R3bj6n0ffvr
CZyFb1TZnS2P6vJkyvWvqgF5tVCrn+Xxvo7Dkjxv2xKEDJ65Sa2dphrGHDmDeYqih2EWdC9FnsgL
f5tpMURg3Vs8sT4AkOHnsjuAj3qh03Eg+iE403/wD7TfMMLoGDKPzCpmtZd0CtxDcphDOVj0uZyH
Eop7agjs1IuoGLW+fz/N8a2e3kzUCMT94BOI872akZ0hnhVbtWGrpgK8kKZpFhenTKuwM0lHMe8/
HU0tBMHqUXv4Wh0qH89QMafOGiGGrl9Z5MKVk3R1RiHoBkjCMkZLguwmC5JQhqyauZTaTpgs2oum
1FYvlyujXMzqluFt4HTwDJiHD2WTes6s3GIEyN/2+NWo/26GfwJUJJJbQPbAYaI3ni59MwAtMrtd
NZ/nQSRyskY1cL2Rv+X/UqTULMeaDJd5Rmi9lmH1vd2rB3KWD30wo0Aq+fpFdnsPb1C/FDznBJ7D
V61Mq5uiOFv60QQqkF0eWpGz397O9a8G+TDTsi2cOs45xzKZE6nEJcowq5zWRwWAxDoWHes/bOS7
Gc4j29ghUp1j6j622UsRVZ/l2jhAESREDUPDgwZHowZ2uMkflBojrxn7OBfWGTO4h9GcbvOWurGM
x0QOUgoNXPQjDTrIiYDUMtjejvV45ziWs4hJgklP+zUHyzC3l1kmXhQGJoKMUEGtIX1ens4LpEGU
5q8mS1fGlu9/lfDVuCjmoUBkqKangd3F866rOt+uBEF87RsbsqaqJjJX0Jwvf78yo7RWVOkQCfbj
+ptDdQ+DCKmoALrmqtc2uLxPLRzTsQtcsnJ1ydidJirFrFc2Fp27/3FULrzIWmpV0XKLv0XRc7SI
z4MGNpj26reBefVnDPqeRIMi6+7wbpVPjczWKpNYMZbraARCE3Suvv5NedMXzZ9E/dPVxMF2ELkB
MkHfn/M9ferZSFoU1lT7Eo2fe+UJZBi9qrkGo64O9pptX18f4b+yx7nfFCukUEvYS88DGsTmjgFf
iyu+eHIgQ05uLM/+UH+G9GfY3JY3IgjbH26p9+VybulkczyoNoo5+k76mh/IgxU2O9tPmTsdtaN0
LELnQELRjb+e7V6tmvNUag/A9io44ckhuxT7+cTwYvi0DIrXu0LETLreQryyxsXXHlUTfSiR7yq3
ExjWyef2sXNRlPPrQHmg/vTsfJo9AGD3mMvb/rzrwOkr01zMjYuuigaKVtHwtYWwahY0qAMCr/tK
7hbx7lgo5boWA/Qrg9wRbdsqjlNQr/hpchriGy0VvI/X4tjV7/PN+DLLonGK8Lac4wclvy/NV6YJ
rsPVt8L7EvhuvFbGdoSmG67Do31U9u1pQcL2O1HJdI1CCInFT99/Yw+/CskMID1mq+AwWggq21vI
xYPspNilXxBfADayjrGn924UpF50mT5uO4ZojVyYkXMao3iNK18+Lpjzdl8cFsjWX/VbrpbIRZe2
HovSaRv0sDX7wVCkk6UMu+2VrN6fVya4CNIqVseGDgFMb0lA1H2a4aZGXb7/q7rzlSEuZkSyI8Ut
w1EiUvRJ0o39XLa3mFrfN738ICXE216XKEbxUlBproOOVbMXKBKmwyJWX7TBPnct+dIZ2h2zpa/F
WJ6Vvpb9ftL2UyNqJKweNQfJgm7JtmnzQFmdNQOjEIfwo3YsgBVhl2xuvlqGCF+zeuW92+Hv175C
WWgCT55v2YAONkEh79Sk9lXQGgz5aU6F/JzrC/uZ370Vsq8OXiozC8xlS33qEF+MEIqsT/VJPdSB
6WroJOWfMMzwsv01V730Pct7uyKuTBo0jdSigZfWSuJKLByi2nf6hzwR9cpW4++VIS7+5lnrDGaB
50JqPfTSXSt64a275bsBPgAX0Uw1S/5/pF1Zk5y40v1FRIAEAl6Bglq6q9vtdtueF8LLmH3f+fXf
kR13Gqu5pW98I8bz0hFkpZRKpXI5x+aew/Drh+hgY8CvOoF97V7596Reur4RJeSJbEDmT3aI4KBQ
m8PCALsTm8cBsdDtvdkPQjZyhOSQmaK4mNuo2f4CLAWA0UEBynbqrpEDTj8H3t9VOwBy+PTxtmjJ
bontUr3eVU0VoflTUzwa3pnR99vf349dN6oJDnjhfHJph7PVHTgtSO0DG93NL8iyIVKWgdHuV6Q3
0gRfHHUTOAYaAFQn9rXJDutwIMWLoWSHLPwWJs9p831oJAdLKlNwy6mhhUlT4GSZnVdqX9jszWvu
KPPipOrnti98XXFHm3qShd1tc9yoKsR0WllmaqxDLOf45vOKybvQL04lakGNJOSRGYkQw02sRpu6
jqebHQXoW7HH59u67NGU/HbOBJ+RdEVvFT1gSulDdO0KD1lLr/+aPwNZ0+PAwY3XtwhIJm/90iLH
UT2Sr7KnHV+uN8n11+UUe6gMNCVnhoIUY0rvzOU066e2eokadHbK0hCyIyHy+OVZPYZKihZfTgH2
q5mvPP5KZponGRiyZO9EQr+cLFFlWDh/0RKd26E4d9kkcV97t9n21S1YYlzF0djxq8WK4qBXQq8c
0qAcVf+2leyu21aOYIa2UdbMUuCren/2RxhJB9jgzDWC/IlczNNtaTKlBJO0WVGVOk8kUvtkoKGk
Wn2Ml0tWbvcu26gkVqyX0IpxHwNpIDGGwxzngV2i1DJ3nr1UVxvDny5ZGqfK4jMLE7fRFklj1e7z
zFAZY4RRVbPFMoFqFG06gBgWl2mP51kD9ND6EN3P518UatpnWTP4nj1uBfK/b+KQcFzQPLEic5qQ
d8vwDBLL2/u2F+dsvy/cAJWeD+ms12hN1D4nwP0D5KzdvtRgv7otR7pygtu3anOd8xZv6t7TfOam
/oyHWnlZ0EQP9oX3xUcZ2KFs5YRjZikZqfOe4SSH18z+QdNvEo12QEn17dIJ52vU49wyavil9NSe
ivN4/La6NhIgf3a0Xm1OOFrlslp9qeNNVqiH2jjPmAWQ3Sj7p/cfEUxA1sC7ZOlNPqbV9oFRHU31
XWZIMFxlIoTYcFLTOARZtuZVzYuVK07NPhrhUbIlu3uuoQDFs39IngpCVqPT8pC3RnOX9xPm9137
kbs84huYZ0gepDkB/u4W70EQU/wjUQxFi17towgeyXxvBeNz7gFOqHZmEJyP1/QQPcge6LvLuJEn
5AEKq87ALoPQl9FLVTzp9dGqP95eRZkIweWMy0jsHijGKNHfZdM7G017fzIobQAB1OR8dPifcDab
pBsGgzdN5Enla9kKmO3hGK+yoTD+mbeb8ypGOKGqPRN0UKNjpkJ0lNdgg2ThOQWYiBHKyDV3YzKU
Hiyd4AVETbH7J52UeuxzdP/YVXjRWHqpMvpjUOqnVrN8MmM0O0ncoURLldZ97bLkpYnp2ViUS5zF
H4clfexN4hcEoPDj4CeGfcRo0+NC5lPXRZJjsntKNj9V2GC7SXuVmpiQ0BVAobcOAaTAH5jQRgI3
sc2tVS/J2mcRJqasNHGargLeQI5Fl3EC7nawbRdduFSWxGYgYG6gyf0AZjagwSUAhtIflat152R3
vAA9XuWZwN0W061cwX6Z1issUpBaaj9xMO/iDMB6DJEr4Ke1D/Z96OHF5s0ANteQJq4D5c6YHBkJ
8+7NTUwCPESMnmoiXU48DXk2ZIBDSZF/WQBSEhTjJe0W7/ZW7hb3jY0cwcOxxEiKjCKrFL38wrkF
XFtQHqs7DIBc8kAGl7hvnK9qCQ5uXRdbKWu0O03m7MZK4VdaEdxWadfBbTQS7L8lfR9mI2LVpogc
Wz9p88PaSOIqmQzhBGRV38WZjZz0XNVOlb6M7deaSZIRu+W17dYI5g9SM7ApjHCj8am4Kh/XY/6x
/aFdORVd5SMGPuSfNJlM7jPf+NTN4gmmr1Oq1KuNRhlQ1yBwOyIEPiR3dod+oNG1HNXrHuqAnlDq
k2PqyhZV8Oe20piAAEIecCmLk25QNzPJ40wq/7Z97D8zNjoKEddAx4bZI15o07lGsxP4eI4Ryi8t
uAlk1WSJSiJmNe3spC9mhEXjMIFEAtH38DAZklrybuViYygiF05XK11mNkjMsfvVZy+cbjb2R6f+
UbnjsfMVEJrmwRKwj/K+Fr5WN+xFRK7uU5KsqAPzrlWQX0VMu1+H6ASWUzQE2AcrtU61HQZh30mu
oN0k4VZnwZFEyzJjchd+y0SfxyP18vcZkgbfBy95pAdA1rjxu/i+DGSIBzJ9BeeiFlkVsRDRenqK
jr9gCnU/PcvSujK7EfxLNdrmSIGy7qls8nr0mOux8mDF2fvbR+GNNwbRD7UIBVMrL138XOTNRd5W
JK8nOq3ewKGUx2tdyfbpzTUmSBD8SRxhHC+aIGHt3qW6n2FkLb5fZM2ZMj0Ez6H3YUx6fVy9UM8O
wzKDekbWlCMTITiNSAmzuUNviNdkj5N1RJ//7a14mzj9faXERH4PUqSx5wJGv7oax/GoO0agoCks
ljzVJJqIr6jGMMal6efVo1PjjAYapVLJLfLGegVVhJiC9KD+ZBMkjOZRV46sPTIZpopMhHD889TO
a4Xb1Rhd6HRnKec0fLq9I/uma6AHCxU30DcIr81wpuoYZcvqkVILyNoD4mD1irrxutj2/jdRwoJ1
bVbbANRE3hpzcGVhOG0CdESwNRgfbwvaX7ZXnYRlw3xiRK0IOg3A5hq6Y19HwLDSJRHYmyAC+6+r
DE90ip4tJk7N0Kk1amKuKxpl8JLNAuA2MID6gatmDeKykFwFe/a8kSZmDTuUG8i0ZCq6D1M/K7oD
SY3j7WXbFaFRYhqUWlQngjseFBB0K6my4kF7lxtgkfp0+/tvo3C+YhsBQqg3A1msLwoIULqzUn6K
QBlokrtQvUdG1GuiS0ZPY35MQiCOGY0bNjKUnbfZ5J8/gJnocELnsClOn3QTbbKwI6tnPEwHHhOF
vhFo7q+mFFlU9DayFaQJ6wnwi4zEGqQN5+KL/pJ7lZuhuQIUTcq5DSJPe5SHYrt7CJBXLBzSRxrj
f9/cdT0d6cxGHazezZ2+tuCf+3x7E/cFmMgbo0URRi/cEMo6LEMJDGivNzsnrlNnnCSem1+WvwVb
fNnIfyTYIkKuEU2gS6ghISUvtn1qo2PNDmbSuEYse+K/iXMEUYLzQzOcDY5TiCrvOPhzi0wuZ1P+
13UmQYzg+NQwx7DswjUyYodkX9vye6y8RzzrMBlk6tsoWZAl+D691xOmTxRO9jB7ho+RoRMvnGTg
dok9xW0+xVfiR+74l3qURY1vMxmCbMH4Or2NmmiF8XWHlgCxxOnQzWe7nTfdDd5dyxv6vFJKwylV
WThndO2GZq2gcoOZldqfL8mV51AUNwpmdzzEANiO3muHzEukL5+3FQFBZcGlJTawEpaQHwfwRuWf
eeZmRObUcsYvxFEdRTp4+PZdJ0gUY03KekpiaLucqV+gC7UHaCJBqxgIOiR3zs9o7NZRFCLOTkka
xebnA4gOXpe45FDfjafZm4IKPZr03J/HgxJ0j+276dTey54HuxcsWCQNg6imQUSG3inXUWwpLPQu
NlVQgF9xasrvkcnOFWAHU1K7CrqDbnu3/f3cyBT2k4JgIkeuavXq+rlMr9B56kHFmB+j6Ny076zm
L9t631SA7kYxEmGFHX+X/IJd94cL2NY0TG0wsQ/czkbQbFSYXvhVY0JXiBv6zX3h9s6Ag0SOIPQ6
TUcZr4FMrHB2FxTNGCkhtsZg5mJ5axI65vhD58iEvXtbx123u1FROLBDklXKEENWegqDIUAPYtCc
0Ghzui1m/7rfyBE2U8EosllHkMNyz/4EdGeMpJNnK8IMUQG2Z0d2XvjvfnNcKBKZpsZtVoRaJ+Zs
5QDyW72s/wKueZWAf0Ki0/7SvYoQrhIzpWpnY5TfmzEPWM6ggWhrtywetfAQI21FQR4iq0Huvtn0
jVrClVKz2sgsCplaM5zztPdpoQ7uOrJHu5o/WXQGFouVAym2/TbFE5E4od2AYyNdMMw1HTFePxqr
F5eDhwA1aGgjSS3tO5rXRRXsMbfnEL232Ld+fK+mBChVj8DNdroKRLGHvPpw2yx3FdJVPstBbJWK
FHI1LN9E7Q8vU+Wzrl2Tf426zy+I1++L2bgBJSn0fuP7WWJdrDgK6uFfQ8EIIoS4yUIUnZYNvGRb
V5mrROTvoszPg10fZmU5DKUie/3wk/rmZG10Esy+1lNwvLYwgqqKg6TWLsuU+l0xHeJklSS9Jdsj
4hyhjZFWuolbR1/Gv8aqP6pt83LbAvZP1EYdwabteLUXABHhXj2rru5m5+h+As4j+oiD25J2PRJw
xBGGALcJWAG/PweWVK3SbMSrMWUos6JmSIK1/HJbxn6UsBEiRAmRBbfXhCGOzwzGhWQEMY05rF6U
q++Z1gTIJD6jxeAwm0guZJpLlxFpd7TpzYuZOpRgZj6fj3Y9P9g1u4L88HPXjScjk02d7F8HsHxq
4PCZmgiyqmL2Qg8LFayaFdrn+lMX9EcTQxDzAZ0pUtTY/effRpxw+5g1aVO70TA4xuHGvOaefU8w
TN1fRkROfLbFNlz1X1OP/TyZrzoKG260ZrfaxQJkwhYB/8h8EC5flEpWUNs9JGgZ4KuoInEkXAkL
gPF10rewK2PwO1J5TTcebpvVfrZgI0M4JF3YhjkGO1d0JfBDwodXlOvo6M7q9tc2kEUL+yqhGQZz
IjpK4IJPo0uYr5mGOb8MtU7lrhn+IF0IeuR/vi+4sEzFrlQYsvIaJNWTxOnXB0YlR3HXTW5kCNsC
zMOsGptZ9UqwCi6GhkDuvsIhS6XpqH1JyKAQ27bIGx6LcDD6SZ1xlsYI/H3MKSfFqSw0B3z9Iyv4
R9BPV7pJaNh5psxdkqqe9g0tr3cNcIWQRHEoOAB4M4z0RSdR7OfzayMvjHpLL1VAeyZ14hXdhzoF
/E7jWa2s2WL/Icc0alq2Ca4WcTpb7/p8jJJI9YBA9hdd288a2ols3KED1c9jzx66ecCTa63er/nw
EQAdksBqV9ONfMFtN3EylVaPLTQZc6wJs+Gp6qrt7OSdrOOQ292b63sjike1m0U1lHWh0whRxoPm
r6HDZ8IbL3quRmfxKq8MConZSHQTZ7X1dU01BTU7T4nHICXmXcPMcxzS09Dlso3cdRyvyokZdMAP
UQuEbHhllJmXhbbft+x4+xTsPs54cl63wbSMf7+vX1qYWYymUNULw9CtrcivyodasRxiv6v0v27L
2lfnVRZf2s1etUayZisaHYF3bF8rpbhaGP++LWI3KtmoI15SJGtCPQG99RA9VJofFXdlJAnp9y/7
jQzBuhejqzTKKbSRBwPs9DFcgtg30UXHgDYJ0nVZ8mt/izC5jSkUG3N6guut9UXtQbcDjhKlPc0V
wp3JejESco4j4y8FzBa3l3Dfe5gaw4yUTQ0mWp3d1eMC1HgEXR1oecHBcFyvoCppMUzU/9nduBFG
freJTFfjFizsMHHbPFTz6NeKbNBt/7o3DY0gcY26ijj4FSn2FA5dzzesPvFhgNgbnf7MxyB/5Txu
L+Db9iceKZmcthx3PdF/JjM3dg6E+jSvCyzg5CZX6gwHPpMF0vJjf0A39JG568XyDNCJFz/JAA3M
6kqTebsHweJs4paGwECcj58ZKDgzBqOxmseanaf1ak3fb+u5e5wtzspgWsgpic3eRTUDl6/Hslog
s1JOmixbv599tTjcrclQOhILrWMOWpqxwkGLCxo7jbEEdWsGVZ09W8n0flWB+hGiatUkT0qYvG9W
dg3t2UdIcW419UdXaieVZSdgwvpTOL9PW/bj9gK87aHgG735gYLxdk2b112o8Y2eDvSOc1MU4LAe
fOKDLNetPCQST9Lij4oj8ebK20gV/QGrtcbS8PJKxicrfWgsl7Sxs9Iv4fAJ9BWYEyocAMjJ3MLu
dqM0o2JWmMG0hZu2i42ETQwvSz2gvnEBZdVXDX7BgltoXeUzsjSyp/n+O+dVpFiZzMo5VgvuiUKK
wT+wLeeuYXcJcDOagIEhGGA7R7vNr6TRP+fW4i1LeGhBuemg7fwlM+hVsRJZQ8auN978JiGY76e2
0E1+YWqm4rbV6sx2+3cf2b4elkCEm+nTbSOTLLtIi9paLAehEYL7kp004zLbL7e/v+sobN6+ghcX
KrPCjbmWKwHrLBwwyV/sAgfZo0yS95CJEC7MZl7qteFJsC4ODxlLTkVaH3sp18H+zrxqIhhoDJZI
phmD6kVz/6Gr+ncqjWonS9bHmMQPCuskau0ff+Q/TLAf6ISJVW2jr5d4HFB07g4jrhScPOLMXvp5
CIog/orXa/gA1PFD4lnu7T3bt4lXwUIgZfdzaKcMiSSLvgurO2P5/L99X7CJvkjzrkC3jqfoYEkb
9DNgG9/9byIEm9D6VE+GGI8vUn/PwLMiSy3vG8PrEgnGYNtozNFUhOmJNaBkOPjUqi/WmgWdNj6r
TXi6rQ5f8Tc++dUUxHk/wMXWpVLiGRIT9AjawCuvLu34oLLEuy1oPzrbSBL8DwlHA13MeIjrAafm
mo/r0+Tzfr02oLLZQplWwv1WpUY+MwatovVYqp3TDx0m165xYx5ua7XvIf7ZLbEypZlj3U898nz6
cq/q7/ocE3KpxKhlMvih2kRl0VSb6lLgMZWzQzx/K+3DKEOuk4ngf9+IINlgqYqCF35mPOtK6sT5
tW7+5BG12X/h7IeanlfdAMO21udh+UhLyX0jOThiXlcnSYUOHkR1g1W4Sv6QKMe4xFTIU6PJzEvi
xqjgA8C8HQMSGBlFmn/QjdQZDMla7WfDN4sleIE5T1rLjqBMQ59bJKmZeirma10fc9tdFMUzaOks
qSEJlfaOjcEvGxVxkopxl9/NAIaMCeQO1lzHQWe/RLXhrvkl6ubD7VOz6wswYgf8KFR8bPpmxiEe
CFtBk45q53gqH36ROhGfOHUga3rkKyU6uK0owRWAl4aiZs5rZSAzL0EYQoPuJEcn331cb+UIa0dL
koP9Bqe095JrCyLz9uPk2+AZbgNFynu/Z4BbYYJLaFJAzo8zErNJ9GktLpklSRXs+YPt9wV/EM6Z
3dY2T5ra7XMU2U7csScQ50rCAZkYwSXoWpV0Ge8saIYayDTDkVJynyJG/iNz4wA/jCcViXCa1KEd
YhYiFO0O1G8iJ/ejv8sWvQPlEzk2MnG7WqGOqVmGaTPVFoKQFENkLehPVbDwXpTprs2Ohmyuc/eg
Uj6dCOAizKQJIlgbdsr08/zk9JM2LidNGQNFTfzYJqfbi7erzUaU4Ov0qOojuiCkUhk9VYnpYEQ7
WJX5eFvMvkZ8pI/aKPOJ1RO2LMgGaHikkeg+aT6slj+toEeTWMKuMoZpWIxQmIOYISIz0semhv7U
Ij8b84vefgotWcfDW5QxPK6NjRDB45hzT9q+x+OPBKM3PjfH/GT42TkJ0PSF1i/AVT/zuiYyln/S
Sb6VLPigvhr6VEnxxDOTD1USORN9P+qflPFZMQHvq7w02ruJSVzFrivaaCu4IpIVtmHVkJlH0b1V
FIcyq19u28auCFxKhBBgtmIO8/driVRWaEYJejlq9Vue3tNEYhX7vvtVgAh8ZKpF0Yxxglx8e0SC
DCQ8dxoz3RLNMc17c7pjMTxU5BTGAZ3PkjuXn58399NGthAWzyEtEquAchlTziQez+akuVYTO1Ez
HVodtL9WLLGT3VOwESkYKGAHDNXi6raEOJG+fCe1dZym7sftbfuZLnyrmo70vIY3OhPTicAnGlKy
Qs5SAOt2wPhrnh1mrQ6qRr1T8JQxlPjO1uN3LXLCnZGdTbs4DGb9Xje+lKH5tSfzB0NdP93+Wfva
v/4qwaGBdXteaQv3HLftWUnqYLQnL8uIxKHtxh3sVYxgtLXZDChiQUz+z7wQA0yzbFCde/obaywO
j6BLvAGECtaYtCHymdojbu2DaSVeQkEHnlAZg+5uZGq86iXmNvMOieOJQi/zgaMjJPfo+3OHU36W
9Wnsn/p/FlBE5UuUMkxoDc3AFYXG2TtjkLzk/8uxf5UguEu7LoduIlCl9UZA0DA3OfeXBJ0IQJ/8
IFNnN5m/XTjBUQ5GCqjdBtJ4E6OF8jDY1njhvkZB01kuyklWftk3dJRSdQ1RiC1m0lnVs1a1Sjy4
hy8z5vCs+ECopIy5e20DBPY/MvjfNw9HVV/DteKPrmxJaqeo+mBOFjQ4x6C1bGtJF/xu3sowcQeo
aEuxqJi4XxOCzFhY8ThO8+3RCc8aOiDo04w9i48AreOznIonBUflPvjNIdvIFbausLN+KpHO/Nmc
yfuLO5+jEP9/+ot3z/NGFN/UzYKOdk1QPkD5Q616D6kfTx0Tv0jnp7oankYzkizp7iHbiBP2byZd
qrcFUo9TO4Dtcj3a2SQJEKS7xlXeqBQt1mA1wFDEri2HuHY4NbX6Of4x/6SLmv8OXQsIHqYkyblr
/RvNBDePoY+qWQhaCTQgB4XpS27VmAnvvNuXyX9RDi1NuE9RpBPdodrh6ot11DSiHAQKioM28L85
0c7igZPG01ze3x95MhYFqVjhCo+WuY/VBGLpe3ImB5RRFDfWDkCqQR8vmvpzN3WRx5H1EPxU5+1J
eFVXcJlavOhg3oETy15WH0k8j9PmVgEHRiCP6oMWjKhNIuvyrrugKv9J1v6+b66v4oWDWE9jM4Yr
xBv6N8buRlMSGe07aYR4/9lO4fjZObFHnD+cBxTGmid6VEAInF4nny+r4i1Pt81Hpo9w/HoEvGOo
Q5+puvKuGtk7Xmonwtkr8NhSFXQdAlFO88GFlzrRoXAxTRY+ACHPBe2wn/jTRVbq2w1+NssoHL5w
LkF7UMA8R5+dcdFdNHSzc66D28u3O5pgbOQIQRa4CtPCsiDHeJ9/yq4AIL/YV+aFx6pyOEeF4inP
t0VKNBPz5WFeAomo+HkV8OJ4f5x+jkf9j4YuYuOZ47KYoQrDYN1L3t91tiz24Qf1xkEW8fC0ts76
kmHlSBAG0xWjhd4ACq0WPLP/nytUYuhinjxSmQIwZ+hj0u8gbCLJ4fa27LYubCyBCp4Bfc9ZNGfQ
p8vJ09Io6N7KFmcov2Wq5bZokx+tKMAgFnyiprprr3vzTN2kTD4Xufk1r5dL1dRPYN45jUvr1wAV
KmrNUaPqYK2tM9L28+0fvG9HFkp7Km+QEYvS5qqqROOhTJn5i1E5GFF0svRaa+9q5pC+cTPZQ303
VLM0Ri0VxAO6WC+t866d4gEJSroApm1qj2mtuFmpQEFbci73RaF7A89hFcS4ghdN7KJfdIrQ3aB/
D+qnfsidfAYpeHB7DXeNyrI4TBdQwZBH/j2wMGtNz0DYjZZ79ZFaz/YiOSSy7ws21de0ShMN31+K
a6j48/x8+/fvhiib3y8sU79oXWoTfF8x/56SoOpO3SjraNxPtQPQEC01HJnrTe4zLvJxMbEX6Ym4
MQgFYp95v/p3ZG/R/dvzVZboHM2krwzdxikPP4Aw0YtdzRm/Zi4y7nfzfYnb5vb67ZrZRhwP2zeB
5VLanUlGpE4m7Z6io80C3a85naZUYge7Z3UjRwi2WKhky8SDHo4PT0FC8v/z+bKtEp1k1xoj+H0h
p2tXFTxt1GHpZDum1vrDWrgNsc8gWrkUVuuq03SnFZOsR2TXIjeaChY/DyXp8hzGAg4UfbQcpf57
Sf81TirPj26ECGaP1i861Yw/7CmghGy8opr2xbYWiXXIdBFiq2yOawW8u9g1FewHD1V2xxbJG2P3
sWYjjWzaBNNtYqa/KFoWLwOCAbXP3Ux5iozLNDx003sarRJtdidKGFKgOMlYIJDHCMY+mNVMTajD
WOh2q+6EKMvU2nha0jhydLCO2cN44V3hbQhq29j0zFb3GgMj/YT4Vj2fjaF3ajX1zLz2FdCUUj2q
Jb9yt/Fp+yuFRe+Ngs5Gj73lvVbVuQr0723kRCcwemD013zUamd59yeJDqYRg+GqUS1TnB4bWBkb
nYptCJXlMuKasXDDETpIruyf7kuMmTZyxCmyqFSVxdb5djMwvI6zljkNOHZ9gy6pU+rIIsWWAoo5
s3GJUWZOGmU+0o1BZGAC2l5rN2vU0VHU7rTExuA0oTW59jQaTl4nVytLCmeO2oe8UlN3Wpq7rvtM
je4H1eOHzmzu4zCGFKJ7ixl9ue1I9y66rWKCI7VAs8G6CUmHVYku6WpymPDbEvZc9VaC4EJnNPZb
WcbzROpxqoPSTryh+tyusofH3okEQgHQykyGPlZxnilDo4xitJDDiO4AermJgFc2XcvqqoaSIGfP
vzAcRD6QbJoIqH4/kIndjfW0IoKLqkczvhvHwln/JELYyhCOU2OnaWrFkAH49HoB5OSxm/7AhzET
YIMGJdCDCXuf5BjyaYwRNf8cXgONgFHpDPYp054HIsN53rWzjSzBCpIFWAgg2ULP9FogpVudRjJK
1JGJoL/vSjhEKyZvIYJE9Uln1Z2y5N5tW97deEsj+M/GeokRVYUUZNqgiAD2s7sku9TaeZTlWfZE
gOsDrky1LLQpC1r0cUTiuFMBwmE19ySNnteMnMt5kFFq7x2XrRy+mpsISptX0FEDh9pT17/UuXLW
GjVX+jEuL9Km6F2VNCTANZUaNrpLfhe1lIxljM/HrqvpZS25azoQIHUyFhqeWRB9tIlbEtuC+WvM
ff0upgda+UBQdfJWM0halw7f++I+WT7R4aEqGtl1t9fRvJUmnE8L6agp5eA5esDOQzAeNQB36Uc5
2t6eWW8F8Y3cbBRTc6PWSqzerNxnxeoMzHRuW/WuKWwWTkjZpFadWy3fnwKv0Vi5qMNXumSOWWVO
kv4JiBfaMDBSCKhMipP0uzpVCXRXjO3jlDLDreIQPby5Z0SxRKfdVcPnMYun4vEjFo5RiddnMmJ7
MuXR1u9JF/zBmlH0zzI0YQDbQNgVJaEgoSbIbOcscYr2i6r4YQHixAtylH+kyqsoYXtqPVcAKAxR
KlDoFhQ/nm+rsr9Ur98XjqcxFiX6vNCRFRmlR+I0MNtFslq72Tq04P9nucRa5dwu6C1bIGP81nwZ
T/BsJ14A04LJw4vjIT7I2o33oo6tQMHMcist85X3b7fd85hpTqI96snnKHt3e+12a6JbOcK9Zs1N
OM8Vb2er6SMAo/2Fqp/SLjmBJvQpYo2bR/FfLIq8qVh9iWz+7TcOb7OowlXB7KL51aOuB8lT7Yen
/ozWQC910HcmrYRJrITwv2/cUJ0iOKQ6FC2A8xLZL3SpJHa+e00gK20TyyAWpgR/l7CwsJvyFJMp
2fLB0O+L+nM4fr+9ZLtxvLmRIXht0s/6kA8LtkvV7odxPClx+piZ+cdEZaduiFdUqYqHJs6Kg7ki
UrWM/sUezaelLsG2rE/5wSDFoUjGY6Qxd0ow3qjaQbjEn0mlPERqdTSW9qho2XGpu0CL2AUu6sh6
9X5pDYyELKNk0fa35XXRBD9UDlO3VA06jlr727gUTiubRJMJELxPUSpVQyrsCui0gyydPDMqDrd3
RbbxogMqxnmhBlqzRvWa4aWjZn8NHZMs1L4L0oEyYqEXEGkI4bQoZNZUVJD44JO6OGHQuY3LANjm
tjkKBug/daePsufpvnvYCBVOTaNFdVHMWL20w8vONLx2Pqxt40zhpRk/muVBA2x9qUuG63drdeZG
rHCUtJQYqMzDKpZze4J36JyfMOqucY9crDv55HtyWl3OtBm66nU5yuiSuNW98Uwb+cIxK1SyalEH
+b1J/55N7TDn6SXTykPc0W9Jt0qe57vOniHhbDF0nBliNng1ZkMddMyWGNFTYXwEz49rh++VNPL+
wFA3coTdnFKK7gaTxy597lhF6886po5NW3Jb7p6HjRhh95p66LTZ5iN6xeLQvHEIRgmXWlac341g
8YDV0YoNByI+/2ZDG+eED8cpg36vE3o310OQLvmlYMSJ1ylg1uwpVfHeSGWzE7v9N4Dl+Ec2v9o2
t4kZZvGsFQjPOJRaDggQQO3bB1AqmAHx1GMuw//eX9JXecLhjzUlU0iPJTUK2Ib2taPEKWU4QLuu
cqOUYB5LNFdZxOBhBnXxQTl16mEif2KBr3oIppHijsyiEnpE5eoq5upQ7VmT3sQyRYTjm1rJCMgf
3JIYqz4Xenug6SKxvt3H2mathHurjaOUkgxrpUXKCQ/Ew6J2GN5OXSsB/Bll51DLvt9eu90kO4e6
sQBTiw6iN6/3wiB63+L1DkQm5IXap75qH+I088Zxdrpc/9S0NXGrpvWM3ACphyrR+b9Y/T8/QCyS
MG3E4zXBuvboOlMPHL2jv+ieHaAH8yijmdotyWzUFQvJREnruU8w6scbGsJzyQFX/9Y9M+ivvVsG
2dfby7vvhF+VE440UABJlHFxygBUSxK0w2Om9oAp/aNVNFWmIQGH0FtMvc9wvmuUYBttDdc4c+fq
ZHkamKPLwxqdIjTA3FZs13fYcJKWDhhgTBL/7qsAm0CnbGxwmZbBPDBnNXwFBZLbQnZXbyNE8B3G
gsJ1kuRYPQPpcrNGhQR920vysKjan/iQjSjBh+Q1IVU8Q59m+lAuIVCwzuusSvTZiwB47y+q3CjS
viGutbUFgWmXIT0yo0WPYbp7/mp2d6p9qiYZ3+reBm1kiT3cc9hFg9KlOFbRdYrOeh25Xfgnr5Ot
EOFByRGAs0mBkGU+IiZ26uxbIWup3F00NP4YjKDVHZDMv1taM4P9Q+sjGEHzDozsTmz7eCmhsHlv
KaV32+B2F20jS4jrFUTCeCNzWWbm5M1R64nbjD9uC9mzauAh/aOQENkrRU1CI4OQiV3q4aqFnwoA
XbeSdPwu6AJaDQwsmQ3kdvHlWI+zUhZLzNsMNX852w4AM3wLBBEJOp6AuFvhVdw6/X1WOpF0sHl/
IV+F8zXYhDKFldEkyxNkgrK/khmviuxuyjXJcdpfyFchgmXUFXo4ZmDReC0brkCXezbIeF/PeeTQ
lh5vb9ruPbldTsE0Wkzv0dXEcs59Ab6jPo+dtsHloYBmq6XASraSgGLw0Qg71U0ietFp9HL7N8j0
FQwHhc3FiFuctkgD3uyK/s3uUTUrN15qycruBSIWkCeRiTQJr03/vn3W3JJubuAN9fFDFT2nNXNj
06mT5ygBCPvs/4ler9IEN6/GoLKre4Q9RfmIDKXTpC/MXpzp/0j7sua4daTZX8QI7ssr12a3Wqsl
W35heCUJ7vvy629CZ77TNEQ3rn1iYh4mHNMlEKhCoSorU/ty3Q79HfYBtl0VE+Olal2reuqwhV1o
zDezwXlh7u4P5nFQ08d/36nylWIq9RnttWhAEM6xjcabXUwQh+acg/2ziK4BSqyUC4EFS2m5MKMy
gA+2IIlpv2fo6UELtwi7e4KcjXPyd11ZscDkLgLV/k7DLk7L3NJyC9wdEfLDo54+mrye2+7GbEww
vlXXrdn3Eu75pagCY1j8rDGfr+/9bqXD3NhgnEcQejPTJpMmflnjtJhDDQfgdKFGlA1OqwMqX93x
4+Du5XWxygpOKqUyWMICR8JpcebmuHSuktzJzdkUv11fIGeb2IcrMTMSVUWLviWt30zfp/Qx5xL5
vNsoIApoz0rTNVkzUY/8NS5k1YLoVlvQu3uGhLYj2NIpcmvidFCY1qHEpYXp1+vL4lmk/765SMZh
Ufqig7RhUd3m+Ydc+3D999/7ErMkJigMYjX3Y69CMkqz44N0EJzhVf4GKnhfu+fC1On3+SUCMcZo
BNmsZikGyxCqVcWdPLsQs/AqRw/L0+x0oXqK0aPlxPF3h4Kxx9yQSmRqq0G182T5SKTcbiPAqnOO
kfdvKsYK476pKNf1WGsy0M1gRfarQGqdNKygOb4clsfhzyehGHuMK+dFrCRkkiA9lX7JlzuyBtfP
BOersWxFRtXkS9ECWdL2GIj70FmB9cdMOm9LsEyLqmiCeYNZggweILzzAUiS+qeqg5yc+DhqFm9j
5N3j9q+Vt0Ls9ri1JVHzrFQgh9a9iJ50UO+bT4NLDrk3HHiKrfueejHGvAWgX9GapRapLsmbB0QQ
T5UJZ7pqT3wU8edigy54syCrm0rZbBF/UK52qsfOSb3EiYFyh6DCUb/Rw8kHd1+AJOVk3OseeeZB
LHmLZAKgoZAmRlledZP0kWCGzOKypvIs0H/fLDHNx840GyxR104yORU8+a79w335hO/iXRRZhZVD
J66469LcjrqnJPrxNw50scGEOUlJMMFaqKqrty/6cE7V2Bai79dtvJ+m/dWF2HchMdS2jxMc7s7r
XhQX6BYHnKGu7mrn/KUKZZt4Rhg//dcTwAS7sVLBD1bpihtbpl02LbCHPMmZd3kkszImOMSrjvny
nLqt1jkW2qexGdd48Cq2oJt/3Cv71RjbhB5LUIblWaq4Vd27VVzdroTbD+bEIXYojIyCqKaobbqa
vfo0begC4xaqSp5oZ+4fkzQzC2JihAAm2TXrYGztQr2/y3gTLxwHepu82Dho0aEzQFRQjy8CxoWm
7mCuuZeLhn/9fPPMsHGgUaANpeBSTbQavarSmzP0ZTlOJO8eNQiIyFRcV7VYguFWHZvF7AvlbQi3
/Y5Wx1N7augOOclTegYzn/MPM2AVUga06dBgZrtU0VG1ecNLdEHvcqPNn8I4Vq3Og5lKteqKyfI1
rWtHM3jAdd5qGccS9SWJ9VqX3XX82Et2103uQh6Nmfd83t27y1JYamHZEKwxEmEHAFlPLTB8vozP
vWWG14/IfuK1scNcuctUGu3cUWnkm8EDo4/TnYsgdVZnfemD0uExefCWxXgWNAKMpJixrGx4lIyH
FTjyPyYxpM67WRFzv+btuphWhdRujL6Y8VNS/dQGThLxvuHA2GA8K1rSNANlroyLA2TWXu6OpzjQ
be3YQxyW13CgR+rKqWarcJkOfn/SCPSbifdVlvlVN2d2rPSnZl1CTRF80lqftDJ6vn42eHapK2yi
lFWrZkWqSnHpjAady+shctUGvLm8d+9b5lsyD4xeUxOSCoXqrhigmpvlQVSHp1xRXtZCPmqSQNzr
y9o/gqCRVaFPorwDGa9SXZikwdW49KY7DO1JTSDwkf9xT5suCyT/mKOSJQntm1+/XpdIaqNKuEPE
NZSKh1gDVen6eH0p+wnMxggTjQwSg9JsyBQ3g9QEJsGdJrBuJTqQOnpU3JoG3ByAMOLxxmx3vyK6
RPgPmFVFFm6YxsMkSXWNBEOp7Hi409PnOufIZPFsMMGis+IKajrw5HS4AUvfZIVq/fH6F9y9MTbL
YIJFmk3DslQKwmzfHLLBOFnFePhvJphYUeqFpbToSri9+dUUXyLei2bXfzZLoF9x46YKgQL8KlaY
vuw0e+ryIJ/8Pj63+hNY9jm+w7PFhARwgU2FQSS8XYaPsugXuidkoNXJHb2enOufbf9m2qyLiQua
SaoVRKv4bp9wA4InO6oxzAEgvQ2QO8KsjCY979Z9P9z95rWXY814bSOISjtYKa2uKL4EJuXOEZze
JreYAQLpHAG3JrGFcOWUfXknnfFjMyVtpRe4Tyq9tvXxlSx3Be9xvW/DEA0ZgpogOWNsEEGq8yZG
lk6Kc1u+LKatgrDt+qZxbLAdw7hYFgi2KIpbGo91ZDiDeKtZDecQ7vksQiqtjmMx74YFZt1ACiYh
LDToe2r3Jo/RbO+Qb37/HZqgaCHMkSGLHDXBITVgJ5R+pSuPAFvZUyJy+EL2MsqtOSYDs0YLNX+Q
nlPJXXuZnkX9vhiIJ6ucpOX9PDfOtqzIomogYkNWlXEosbKkBtIzCiofkt94FClR+tU5C/SbyC39
xI9BpyYEuUdFLI37+RXsApxYuLvWzZ/AuFduCV3cVnj4YLYuU88L+WmmhWPoHHeiP8NmTNuVMkdd
SBfghzM8fDpBs4l5iNQnYgq20CuYXLrveXQs9OeumFMpIGwTgeuq70GPC++liVJx7A/FTXIgRyX8
c+farIqVDkrLror1pVPBQzV4SVM6sbL6g/bHsIxfj4nK3LqlUkENYoZ79eqPZjxX5nO8fru+kveN
ZcYGc+2WOiGzniJ7oGSlEJp+HoLKKYIebdcAQ6wu0Ayn2ikg45o7yneOcfrj17aLxpfNdo1SV6em
PMK/fcUvXelkTrYGPpLhJnYwYmiEHa+Gzjn27ATNuo5CFkWwGMlHNfuml69a/LTyVO934yIKh2hR
yVB9Ywf1LC2ZBpFaWUH/asXeSgzenUz3/v2nu5hg7n+znWMjomVtGkJUOvnupufOp0HD4vKC8NbD
xCsiWxOwrkhu6163cyANoj8eZnk7hpflMOFIVEExawlIzaxk9K1G+NLX5sP107Z3I8qbTWFC0VC0
aZWn6A0VgleVqx1FgfXHUo+/LoOt0Y9mBYX4GBWYqPVV9Z5we3b0Crqy7W8NsI3HZMsK5Y8GOxGd
Z5cKnILwAIIl4DU58zjd5P3Y/e+evD29N7aAJsilYUJ/y1oMVzPzhypNUJqXlFuxFuxeA5w8WkMr
iWS7Q/7XoRea6GPvrDXwT3Ov3JGlc7RUtcWodZssPlTp4HYZOnNir2B4TfTGZR3wvxZfwv+tloZA
UFKvTLrn/7Tzb/ntZiFKFxV4ZaaApmtf+/xDLOR2r3McknO63jrWGxsmkGCxCmwd3haZXcSDo8an
av52fSG71Y7NGX6bUN9YSYamLKA6RaM15buYfsDrHUA6Dqk7nXjk0u+h/W+nGSIyKP5jBIyFBdbo
QEvVQrsLkO1VQSCo3RbhFIpcMP1+VL4YYu6BpZmydDAGPJya4yCeI0G2U4ixGQNnk97jBpgV0V3c
fL/MzKIYIB8E5m+Snx6qz/1huS9/6nZywAyy03wtPl7fsfdzCoxFJk734wTgyBDJbvvGJ1b75El4
VE7ErU/QLXdyWwIAHrUBa7Kbj9Y9Cf6mPCBTden/bSITu62iJZgHwiYu0A8b5/glH+J7dezd6wvd
P/8XM0wAXxRo0K6LgXxSiw9E/5LLQxjzqvXc/WNi+IJOaywKq4ypD+0Tqn1+JNj5V/2JisohW/HL
YOC1iDgLY8u/BtQwBGkUUFTXc1tJEL1AZQDOSM73e0+s/OtBYcs4RW8KaQU6JVd9gFBkIIN6rryj
klSGI4L5TkEO1oJlIvV5cf43KeC/W2cyaWaSgux7kuB9KFp40ZlyhRIox+KMAvKEDtzR9OPXCoqp
zUH8av3pSDuzbOVXj0xyfakXWjfToXRX1NpZSy3Os463g0x0MSsLIxE51ldYn8BLZZfVz64uePtH
f+X9zXz5ikxoGQ0oIecL9i8P2w/tXfMMxtrv6lN9iO6MowLwhKrxYOK8hbGxpYUMllYjBzSfc7Az
Js76MX1GvTF1mhvdryGymCa29v26o+9ibDYBxWQCSjKXmGpoYDVNHPWoesRPg8KyR4jqgvHG41jj
rZGJK3Kf5eJSImtLbmDMWZ6Jr4bGg6w5qj25aDoeVui58bgcfnPRXnaTCTTFYskl8N24kfwoKN30
YTxoXu/R+ffkmTdLxvukLEZFh+piPIqx4gpdgEEoJZ1sXU7dVnXq9VtmvuSd4pHsVNUJ50LkHFqL
qXgIQo6MrYNrVDXKbF3miSavE8i521mlrCQaFUtMUH2vut6WLD8ZX+b+0VT+Cri0OZfsiNwCrbpZ
pCeF3JSh4a+H0W7cCVy2//Dm8shYeJ+O/vsmlQDKbAQkG58uWs/RMNpSynE03odjAkpmlEmkQp7A
jRd3nC1nGESnJefcanlxhFZFroQui4kjQgcmni5B6Z0gz5tA9BCHILTEuCjvLNDQcM0QEzqkCTXJ
acIWret9ppe2VXxIO/SfoxzvPs7nox56zRYTOMymiDKLREheTVorjNxV/dTnGdDkvpak9iqhqvIX
XRIZY4SQmDQgP8aWhWT6Ji8XEz2gPEzAL5NqN8vM40rY/YYbI8xtPavEqMQcRkgbNoq/WIk76N+i
6SXndr53j/jGFHM352VHxoqCL0YrtIpDr3G+137c2xhgfEgfplwRMzyaOm9CY6EL5oN2toLSi32B
k2e8PfLenYeNLcadiFYVSTOin4Bh4UPuC4+FU3yicAhQxQbS61+l3RtzjE+VfWoZBWqIrlzem9WN
Pj3N8eH63fieNY3mThsbjDupTWx16oLciSZug7M4CQZCoMEIofvKgZapp9tQW/Alp3dIZnOfh7u1
iI151sMwlA8kEGo2RWtAgAO8N6W96q9k8PT0q2a4lfa5JN+HnlNS3s+UN3aZu1kCB2Ms0VrR8rA4
/Y3iKpJTnDuMGgqOfjO5itM85YfWKX9or9e/+G4ycrHMNlUIerBJTXP0ZQ17MOFYt8LMC8a7YX9j
g7mSIz2TkgRz2HjimHh0S4csqEAiaKth8ckIkkNyTJ6X2F55xIW78XJjl4kryjgXKwgSgdg5UowB
GPRgrPB5gC7eJ2Riij6vw7jS0mhcPpF5sa36viwE+7/tExNX8gzrKEFg42pWYPQ/AZwoeXx5vNil
MfEEczaqKIp4ik7OilICLcC2p8UfQvHE69W8Jx781dE1JpjEdQPy3xr3phpATh21NOAK0sB4EEPr
gT4thoNwkjhnnXcemOCSiA2CM1717rQeDOVLqgZtF47Wa6W39ori/CjzBNr2jwZkpSTwtVGJtl8z
qnYBg1oCphkMSZuHNtW9OMr9tR6864fjjaD3/U3wrx22SJuU4yoLMdoqp8IWnfiUQ64RvP0V5uik
h+qIMOJNCJoI3Yc8aFFVqH8ImB+4/lfs9rdlEBX/b7Vv52uTPzZd1YGTCrGk+ik6kkuhIhBS8saT
GjbuAPE9DLGQY8GbWt1/2WzsMn5O6tIAcpDGMFwY3W3uEtfyki+qT5mxJc4qOVvKVl77plK0splV
VzEO8fRAxIOgcJKI/Xh5+Y6Mr/dxHk+6AEzW3H1KUAsfOmeKP5vDj+v7te8OFzN0pZvtmnoLFKkS
Qso/EKwMNLn4ZAGvGMMzw3h6hDFscY2wOyRpj3LZPEGCyluKObBAXrcUUZhP6MOZ3FkW3ldkvF0p
ocetC4gwGuBL0c/SbX5EruHND0qwuMIR7J5Pxn3Py2VphnDNE5kMAtTg4J4EV5obzc+DXjsLKM5F
/SCR+6gY7XEoOM9d3iqZCDOUZaLgl/GqJ69J7c36yYTyVcnDtXHMsChsVFtH4MkBW9CVxiZkuLGi
5JTrN1X9dP1Q/iap/fdUsljsfGpL8A4igW48464PJbx5M0e9Wx2AZODOPMqx31xEF3tM8MiBAhoW
OqzTuyJwxQnUMYqHCD2I1TGOmD8OlgOvgs4JISxCW5+qOKsJyk0t8cdkskcTsqHpfzsYLPVX0Spi
YQoWjAzDfS+JCCbi18qsPb23/qpwcAnALH98ncjpumI605XV7lBmRaB2PJzq/sPtsk1MFNEbsIf3
U6K4Q3Fo1dQp5tG9fvJ4Fph4Mbdm0mhiTqeqTMcaSp+AVe+6iV1I5eaGfOtPbkKu0U+d3ABySVkw
0i/jDRXwlj8kIhiXdbvG9Sjagpt7y0feW3E/LFkgwgCvvCqxOPpZXyOiRfDfIfdq0GFYSuwXUQRm
K9/UWi4Se7/PBtzh/9ljwmDfyEa30IVSqqD0lB7rAyUJyu64ZF3UP98FXA3kYJDpVMCQxdxiSpyT
rO/pi94vQ9HrMG6VBtKDBdRAfuaht/ZT5I015hhmUTmNFS2JU3oWGi3ioxgCCusJoeBzDgt9N1xb
GXMg1Qas8jWd/OzdyZNAi0BBVI1b2kLQAqJYcAgZdkP8ZmnMlkVTVeXVjKd3ETW2OLtQAT7IjSfN
Iycy7TraxhB7ZcVGP6QadqxSgj69kyceImY/IbxYYB+1ijDFZQeIn5vfUEgBHheJmzlZCM2xr7HL
i377V8jGHPO+babWsFQN/Uh6hQCK3QUCOP1OZeLoTyNAnZkbPWYf9YUTsPadbGOXubpWMv/vqlzN
AyF3Q77YkvmgxkFm3HTps4IykMUDYe5mcxub9NBuIhga6H3WdwDUa8tsT4bgFcR6NZU0nBrLSWrl
cZia20yVeG/5/bxgY5ieqo1hadXl2KwB3UhA/khmcgehA2D81BuxWeyxjQ6g1H9qs/RFX4enqGsg
2FfI0F1Qnq+7Jef0so/kQVmssYux2dNqi9bPkd+ooX59xe/Zp/GoRu1sycjLJ+eTeqSsKIkbudFN
ejO4qi8e0FAP0DPleCX3AzPhpq5WvN1ahJvh2LvxAdLb9+Rr55q4lfpzzH1H8b4jE26EOVZrEVA5
dNcf5eohszjhk/f7TJSJkZBMsQ6UQm1E9mAmdylXoYdjQqdNiM2RNBFijFTFpVouPxorTNuP148a
JyKzlAmDMDRplCAiS7KndcdxepmLY2lyysi72ejFsXQmiuQymbOxRmYlZI/R8DGWM3suOZvBi8g6
EzYMsygruaYoh4cyVL36LvZqyCc4EWrV2ZP++N8+HN24zcZYmZZka0anfuoPqtneTu1nq/pJiunh
uh3ep2NyD1NCJv8GmhXGY95NaG0epYSH8NnH22w2iB6TzWoakRRNRxEi7SfMEjnNw3pCUABMjipU
L34aSugHZu5ygGaQh7yAcwp5gUFnAoMqGDjjHQKDdRi8PoTGnqPcUiLotxcZVwaV/tyV8KczgcFa
SwiULgj0hvCgysc8edV6FEHGn62WeP9t/5gYoTQ15ggwBeSCC+o8VtVBJ4I3KDzJ6P2uxmUHWSGS
TLSypVrhYvmN7FBka3WuAYnPnMHXHqTb8fiPI5RBhJ7oSQuvr3K/u7Axz+Qn6gBZLGOBeRUKgkHp
C6i1PxaB7lafBlQFQTXjYJQxqDzjnpswU8e+spsGE12SNlLEOBbBulDZvduH2TEKvykwHSIWHExP
/Hx9sZyYzAL8mlUvhGzF5TlCvd36rg88yaXfhDKq0AueRtF6c5eNO5ZZ1/RLBXdooQtMN9MM5bD3
Vq8PLJeXlP/mwQGGK4jliSDZZpyv7aZ5GDoN09xHShdeBctdFcZOfuTnsfuf7mKKcTxoPMXgX0d3
XpdPQnYoeCMGvN9nvK0WrdTS5g5eQMC4nySHaeg5ldP9BzYlBPvnc7GwE2OV0VUYDdkt4WlQT8OL
EOh/jKHktn4nBABhut2TwH0C7F8EF7OMh5VmmxvyhFMHsPbtKLcuxmEcReXNh3O+IAs8yXRVrAay
oETRyl9QDTk32l+BfjcfkLmoswnFg2zASlCsLUvB6ZJgNXNO3N0P8ZfPRde5caFM78GAnqGGLrb5
vTXMbqMKvj53tlCZXmXyUvb9POpijrmm1W4c05bgUJhmdcoTyKaA7t3ILeg1JzEnjeadBOayhqnF
jFWknXJ3o+nH2brteU3y31zIl/UwMUEWZ1KMBvao86KgOa6HXLTLk3g3eibgosmPkjcuydsvJjKs
2rKaY0u78uItqpdAc+nOSL4LyWekwPb1AL6P3dycQCZMtEU9Ta2g0df06I43qpd6wm1nU1bI3h7c
yJZByiH7Per3Cqe3c/2gKCKT0NfosNa1UAI7lv9cxadk8IFYAg1DcH2J190YipvM8Y/NVMgk4DYm
q3OKrvrSGsOn6yboR3p/7f7fEVFE5tqtBXnQ5ByNx6yEzmL+cRIaN8bJ19sHoz1pk9tEr9ct8r4d
EziQ3M95NeHga5IRGt34FDeKKy/Vg4wBm+umflNwuayOiR+xpVVdTEEL0l0Z9vfExXSXraIuBnES
hwrXxVwljet+rbDzT+vcgW5SGlXgGQ+99drkny3rx/Vl8b4gEzpmq8oJWFHx3Gvu8qmzE/Wz1X1f
V14vZ/f46dDCAnEAlLPZWV2wiugJqExgZzklwwvkszn7wzHAlt8gF2CNQ4sMPq5PRhGmBgf9vBuO
LgvQGP8p1GGc9Rn0TaZ20vRgKoGYH76N860pe9e3ZD/92phi/KiszBYibPhWxh2VEm1PthYQ8FRE
nnvd0i51GHpN/7crLKVpKsfSalq42+XgH5X22FvA/TF/bQ9p77beBIF6SNP71aFyMRMQ281XbsuU
frh3UWPzNzB+Nc9DDgwjZkko/R9Nbak6TRPmAK/xksFdf9qYov++SQGauM2qvEOAAp91DmFG1crs
afp+/aPuetTGCONRWTI1pZHiKlnm506/VwXLn6Z7Uc4P1+3wDiT9981igPkzeqnHKelz2V+XJEx6
4UuryTfp3IfNoHOGrXn+xV7HndwTQs1JZg31KlBOTzmnKLT/ytl8OuYWzobeGvQBRXrKZAeOZqdy
gOPAs00H6z2v1cE5DGwhLSIT5QK3aE31kAw/pc4fi8frW8QzwcSMpsqSvodEL7iJD1Fq2K0J9DYP
e75/MV2+GltLG2tBJPOKJ1R503yR3OFZq1z9BjMnSqD66qmEzClx+Cw3byH7iuOy5TW5GYRVVDDR
0/blY529jvOa29rSOEYsfZGgpq5CkNI0F89QF68RsIvN6PR6FxQjMWwpigs7bZTO1ip0mbohmAst
UCZyAsWvHfWVjTUdpEJwJkxFFHV2EpM5jNMGdVXNVhMjmKEYE49aOC1Z0CTCue7HENeZ3ZeApWIS
wDYGsYb4Sv6qmchHjNRvEyu3i6g8DhqkUvrWG1NSuUneu7LVfLy+9/vwqM22MHEtqqSxjkuM7KeV
ecoS8TbKdcgBRN4iFcdpKZxlXny1LBwzioOlVEK03e7IVB2HNf4q1OQ0q8s3IllhUlcnY5YdM7PO
kKU4QbwQWSLxY324UQhvgph3ZpkYKfStupIVOCDDejCGH0R3JZzc69+GE0t0JkQSiCI0pYwQmSdm
MKfrMVF4ILh9XJhuQYlB12X1nUZYGsez0pqwIT4sP0E17FIWW8MpbppwwDADRGb92P27C+ZilFmY
Cn4zIoAT3SWKckwkaCkrXf3B6kT/bz7gxQ4T+9XSyioUboCQl0MC9QzCo43ZPwUXA0y01wqyikOJ
LgNGlG8b3fosmCWQZzxNYZ4ZJuCrWQHe0mQC/b61+GCwDSZZgz9KHDDw/nn7dzVsgWZQ56wZMCHh
FsNjp4MQwXz5T/vBzv/EJYnWgTKeTL0fDeD8er7++/td18tpZoswA8i3CrFpkN0OeOxoBDzqKfRL
isKJagNTH5bZoIGiBKjan0nD47jjfT/mmdWXUqerMXLrsW9syo80zpwKxn4NbbNAJlo2uVFrg4wO
J80CzRfta/Ws31tO74mgLu09ENieU1eZnK7gxKLdNArldsMC6hyzTczaJr1pmmhCOX6enorKa7vI
SyN/jY59wkNH7ZfkN7aYRZaK2EQjAJDuafShW3SMH1VIy+V3dDj1o3qn3I7O7PUOqI9jnysOuutr
G+P03zf54tiuaQc9RcU1o6esfq66s2TwEjhaq3iXEmxsMPFvVRIIHooToMeuYY/hegDaPqTIal6J
n7cYJgCOQgxl7wovY2Oc/cU0HVWUbpYsCzl+R3f/2oKYOFhrTWLqEYB6ckA+0Iw0PkKVunFnr/TI
Z8vlIYt2PW3zAZmAGKkFHs90WC2znHV5VJNXzoJ2X1sXA2zWuyxTmxNKD6cGfVgcE5emiYtLMdJ/
dRluTDHZr6xkWrOkeNi1/UFpEugJ+GZecgIHz6fY7FdPgYtWYjr7dIwAvZqO/U16oIAsPYyPAqZb
k9vqmxVUbn1uA95EAecYsinw0kpWPQo470T05+ZjLN2WvKuFusyVE6gzMQNp61BJEdx2FgBqW85i
/Rxr3yEBwImD+4+vzXYx8YEIeYkJRjzwJscM6vvsCESlvfiyP59Tn3fO9ysPG2tMpIgXEsntiCuF
0nbJUPVLPf0eLD9+6rQgegRw31mPs4eyqw+gdpgHk8g5Ofvvps2fwMSQtBzqKplQ+kK3EDXK+rjU
+Sch07/PRe8WY3SYFuVYtb2nWb0j582tYkb2bGmumIuexp2n4Lg+24JWIsNcShFJilJ9iOrSblZe
dJZ3jxJk7TRdEkEnxzhkIg9jrbdI7eWp+o4R4O9prJ2EsQusrI9dfVwfChUgZLzLGlO7B4jca6Pu
4/UAtO8xl7+B/o2bW2iuegjbgEfUbcB9UxmWLRNw8OsTp1rBM8Pc6hm4oTUrRdsP6n52grm6of3Y
rBXnCPGsML45JkNKUoqVSaIwIU+rbmc8qpp99798L8YrrV4sDD0Bs3qx3HXooWuxDCkgX+t4lOf7
edDFEOOQ7aj2UyMpiNbpGs7GEBh6G8wRpGe05SRmvLIf79MxzjebaT/NBKnQUt6LumMmn+eRU7Hd
d6jLipi7OwH4wUwkFHj6GsIb8KquLHjZI28ZzH1txOKAAWZcABOYG9PMXqNboL6uuwz9jfc3wL/r
YNkbkySfW1FBk4OOzCiHFCMz4KnijsxwlsKKQGriOFL9EFDEC5Wj5UD9SOREpvrlv62GCQClMNeG
3IFQUzXyoFfNx86a7QqynjkxgsJMbNlsnFoeg+tm9/uXVOTyn+CnMBFhaEVxTlokPh1K3LqT+1Zs
S7eLr6B3s3zNHZ6GDm/XmNgAgRGll2miRULkI0EWaKjG8XeNc8gVJj70eV9WJEPFoe4+qJCV+6sR
iM1nY8JC1MhKuYDv14XSsJfK631vls+crdnPSS9bw8QCUpFCUQZ01hqMr3e35VN0owG33zzxFTp/
c+lfbDFBAWPBqdHMgCUlN1QCUPaac6zalmMExlFzangV/su5JuhvXnNgJkhItdKKLUamQN7ZHY2q
G+xRmW1TWtDmFZtXzB5hJGJwr39VzsXBUni2BWTlc7CnuqP+KDeFXZaHTv/REh7FC88Ok1QM42TW
rW7gpo1vMxkPWEjLl+l3bh7M+YgsieewzD2QqYBXpkU12LVonCOt/gS2l9Acm2NKhs+qMnBOJudO
VJmYAYK7SirGBU9m5WguK6j5Fqeevo8y+Pcgtv3fNowJGN201rEwSUBClaclAtMBppqq74ulcK5F
nguwwytd2a9LOuCNScI27BzpY+FkjnJMHZp004Q7csbX62vbb2lewojKhBEh04qqWNE9VYPFs/zh
jPLODdXhbStnOHCMcfJclYknfTJrFaGd+iSsQ0x8nL8NPtW+QYuej2DfNWaKkiZpoClVWbqcRLXE
aVLw/gTQYYF+nnYo0BwGyFL117Pgqo+cxe0G/I095pioKinFWUAPUw5Wn95k8VGL7dTpbhQvdXOA
9HncUbuJwcYic8WoZics0JfCO0k7NebNUN1Zf8MoL29MMMejQmVO0BW8TErtcTZKWyq+cj4bddV3
MXhjgTkTTa4ngGLDQueNoLqQDqabQhorg0Jf9mS53AO/e/1v7DH3TNHHqrxYKdAobwzK1blobPO7
9biKtiLidFhBDCY6E5PzyOlHMAPYund9ybyDwtw66iyqzZIB74b2oD0osd2BDuu6iX23/neVUE34
9TUHNd1WGult2gOWqkN4zMCCgEsdQnJc/67Us7HGXDWRUkHVl5ahKQSNIgVGP/lg+NJBv1/ujPPo
kJfmhlKZdQfrNeZddNzF0kiwfbrC0Ze5Vv/BiBl+51CgQgWgQurrHEjpdZfTRObiWRS5rqwFp6fF
wRE1W4Dou8Sjxd6HaG++JxNKRgIi2VjH96QjZN3t4Ime/Bx7lod5XVsEBUfhJyfAtH0eOPy6c2gs
rgn8fkbfSXgDdM390p2K6iXBe9ZSRpukD6V2Uv+q6rBZKRNfcki7VWPRAtAsQyJP/gyeT68oORfr
bia0McKEmNgyMkPrce1YKTAYoYVuuKkHhfR83emu+7UmMpFFF5thWiaYMbpwte5zgXPD8H6fiRuV
2YtLO6PgGEeGZ1nasVB5iGmFusrvozFk3391JSM2gQ2kNzQJ3zA/vnBL3AzShcgGJkcG+lKcAL6c
EUzETzqeTdpkS0+mR2wJ0zvyIb2T7rM785ZHUsrZwrcQsHHxSR3bfNQokFYHS6LSOq0225laZ06d
l7xRSo6TvxVkN8ZyrZ0SzBbiKUIGuxmBEDYKp114D4H9wu7lXLKzA4m5iFpMKzsk7MPcjz+rHyTU
ECa3xABxq3EeO/uTQxtzTFQpkrzoVwFFMTpBnIHMwBW+0TZX7Imv/VfptnOVI8XT/hOq9cLmPbf2
e4mbv4B++O2HFeTVXCG2jmRTPy6PALIhC2ycxJfDDLASz3gT2Sv/rhuwsctEGW2KibnM2NBcwHMy
z451VDhN2nPiDCd6vi1/szxrTABs0AF0Tcbkbh3qszTrroy2M3j0z8SsjosKNrah96/Hnf13w2Z5
TOBBn2Pq0xEp1AqWUld+kWz4bCDeaw9AwHrkOP9/DIi+0VJcixRMNFobKP1lVCoMtCZ0IJ2SDMlh
bPd3qTceekzzlSDT1n2ozztI5dzYNWqbNxDDCYksEYms5vNQTSOKsAL05XPBj7QuvP51d0yommyA
ugASXpDZYs5OrnZJOrcKCIzG4SBV6s1YLJx30c5r9hcTzP2kWGZlCFEjubVip89Q4HW19bVL0QJU
eCK7u6tRREB9oUgmgtHnVw9sxiYdanWQXDk5m8p9on38i691+X22JPr/SLuu3jhypfuLGugcXjtN
0EijLNkvDdvrZeecf/13aN+1WhTv8H7al8UCBlRDdlWx4jlAXrA6u5WBT6BdGdrXRRXFRhzfrBsb
AUyoiZTHWLNJUvx1btyF2HdFcS6l8vbyMURSmIhykJwWK3IzPrplB9qM922xr0wA7H9GjK4YIG6T
bWDQv/8aSx0nXZbja9RJkPSoN6EiLtiA4wXHuLA3GYxzMJPCLmSlh4EeCIWFvFkt2Ob6dwl6zKQS
HIjniiDNMmxwtemWajIefslVrbFNfJ5scb53eauGRhE/OUTZpUMbLKUatlFSuupinTNDus8io3A1
Ul2Tot4XynSr1qLkhPspdUVGRQ2TByBrfH/H1WjVWqXVqq818w7Q8HsSydeGIQt6AXwxuo5agw5K
FHaLo8vjWCdRpFDm96Z6KrqDISqfcG0XdvuPCEYpxzWpZ61J4XHNq8l6ntPny9oo+vvMTXW6PKxF
h79PgMNh99j81vrl22UZfHXcHIL+iM0bWSgA+kvTjrKvk70FTLrCQ6HQbd3q/AkkRt3YiGJ0Uam6
1ohGVfGr+Ws93CSgHZ1ETy91N8wr+E4G8zpIsZkNqwntopma6tGijwoEmBKppwhbmBNdvBPFOAsH
YwDTRMuQS3RL1NfZUr21CTPjx5I+Wsb9koomNUUqzXgOex5BJ1MlWG1Np4NUfO1s7c6YRGHpr/rw
pStknqQ51hWyLugI2yB/wpNVuEqdekal+Es9h+OQ3PRl8mjX6Tnr7Ttz7PcVyAn0ShrcKgNzU5fd
YxDjZiKZ4la2dJb18eQYY5gpmudMRaBY9fe0jd24mQJtKM7jbL2Mkv5YGdNunio/MxV3kqobIxpC
qa3PZpef8o6EWRT7quZ4KSo1vZ4c1s7yAQslWo+hGvLh+CZYZMHhiUolW8qe1cwuzLEByGzzoxpA
Ma0lblp7Tmu7l01PJIi1vLaxpagncITT5HbSvZJjEFu7WoUTvlQRL52IsTs96ox6RlnW75s7oK66
mjG6QxTK06lXPhOcbS6PMb9VrQo5p7TT2VwFxZqf+qTaXb42XpamozX55wMxdjfPkamQCWZAdx+A
g/pAR7Poij4Nq0VGzvXBG2GMzZVTOw3JYim+kZ7q5bvQx3OdyObvM8amDWZLwJfye8osO2Y7uooA
8r3/P3rU9s7Yna9FTYuatLizyH5YVc+KqgAAUu4qWtHk8aW8E8SEg9jjqCvJhKD6h76rD8BRwBoY
igNYzKKteO3Wua0EZ+M1rLeOmK2RrH2b5LPmKMhi7WP7AFjTG9CFyeFyQknOxxq2aJaBqxQ6KFd0
TTERxjAfbYllbCYAMcVPjaBKf5jK98+o+JsAFpFiKuQ0LhqciLbg0ZfZ6Qf5AMQEH/e6M4WYCTSQ
+OAgNuKYj2Zg7CMuInw08zp5weTwMxiRDsbqDq9yWPnFWQi0JxLIRE4RyuHI4xAJyLsBILQ5gBOs
G/M0e5RkGlndl395n0wkFVlyIRe0jLoclTDbz3sAZO0iQCfVXumJSmO8ug708Y96WIxjt5SlrhvH
xoJR7Nl3MiBFyM3vhb04LK+Mm5m4mNzzpkN/rYcNIKNEM4P8qH/zCxiPP7VDFuG4v2fEl28YhflJ
ruf7PqCDFdNL1QPHUFhMoh/tgxYZ+LOy6sjg7mL8ckcMvatpJJkisdFwyUkAsqvz4Md7eT+K1mS5
ryduGTsrSG0UtjKuy0aeASAABqHfO8spLw4yegzr/WXN4Vr6RgrznmXl2kR63mq+gwUC1VgP4A0U
FKl4hRugT7+dhLk30OZao9Mg4NAqA8yo/W2P/Bbb7/s2tka3lzG2DajLpM2DKo5RVLmJVvNWmdob
jFy7RMWCoZarLrHbbxhI28l9H5qr6TdtDPamAfyWDYZ+3X93LcyrOA15ZPRqi8t37lbpNhWxGtIj
f1SltythHKxTaX0mS3BIqXVQyYMzPGrZYyL1bj7fXT4JN6Z+u3z27UiLAbBqeUFbEWo4Gk9xNoXL
KvKwfDWyVZr0WhbqVjjvJskqk6ydZXpfFrlX82+Zfrh8Cn5MBJrZfwSwLqdsTA1RiuJr52i3/qr9
kWs6/dadS09k6aLTMN4FvIODodV0P0I+122Y2IIlJOFpGKuz8KXlkb5HkzcD6w6gWtfRaQVzRntc
9qIWG9+RvF0dY37SIGPLrgQpsT0RpDyvbeJ4DnAlWiEwCNdBbmI95plVJFsvExs8MF3QHrKAHNFq
7o8jOJfjo5J+pha7DcXYOSBAFC6KPmVIF3XFyzRpP8Sm6EtRQ/9gqKYhW7piG6iZMYaqFglweWv4
rnwAKyyGBc9gak++ji7A3bChM4QDWPLM/bKvZFdEfsNVwzfZrOkaFig2QQCImiAYrFalcg1FFFly
tnRwhX+Ox3a58qSHnx1xhfIx2YMs2P+xhOA5uxYNjvA1fiOIqs7GQSTDkk0obSqIwIYg2Tc7VGF2
1WkBH7L0GbCMd6divJGUyEu+0lWdLv+7WI9ketG08LJDEn0bxh85UVZOmCzCBt7sPBna9KqNzutl
EVzPjQoiBvQNRzU+YCaneirrBN9mUY+9fl0ZwRQJvr9IBPPMVXGGXbsIyVk0picpSe67Ug+s6hMz
DPgebydhjGjNusVReojJlONcH+3uOI2C7/HLGD4a6h8ZLKnk3OfTQPIR31wCs4v2Ra/unE51NeUR
a+bD+CLP3/umFIQJgvtjGSbtWIptK8bBrN4JO125zuXCddZKdDi+Y307HGM900RIq0YolBrnKVCD
FfvLyo7isFFI+k+9fhZguk0a6gI5+L2pzkuar+o4I1kiCO87xdUWgVflXptl24ot27JlstdmGmZq
DgWyo7zeN/EzmcK+//IJ49mIYG4M+LuLvihIMMEXng9/5/2pG58vi+DtlQN0/u0YjJtxoE+VHuNt
mI5rmN9S3g/9tphculSugQLLOFinaS/Kvng97XdiGdczyF0yKxmehdlxyxyEkZjPCCLgEnvTj9Gj
7xLQqYAF2OxFy7/cx3BzYEYztEnTdHlEWaBZzuaae2i+uHNtun39w0ye5F7gnXgLfeg9qEBVlw3d
lFmkIFMaVtkq4AHzk3ksQ3KHt3e9126iw+iNAQgcA+wqgZw9DhqggtiioJbfOkALB9meaoN8jo2c
2jYbBxU+ZTmOB1BpB/HzBMrY1ktCUV+Zr0wbWYwrBsEAKQHSiXbO3zgM9u6cMA2jv+Lvy5lSqhle
gRn49TNWshHKOGbTtJe2jlChHY2AlCcdj7Jo9VN0MLZjPpA276IJvouO6k3X5AoQH2f1FqhPyS1l
RJQO6n36U+TE+FaCZ9NUgJOJOjdjnIs+t2ucYfLDtDz1ejhSAsv0LIGRKLGC9Y4OHJdPtD4iagLx
Q52NZMY+ndSs5wFLd6j9rKER0lBnLFxA86I8mHvJ98teiBuIOAbQQDFxjIVxJuYeCmnB04BUos3a
vaEuxzXT/rosgl/z3MhgnGlcVUlqzuD8wvyhEjrhCtrRmxnhbwUqY2D/Yi+z2V+WyS8abGQy3y83
MqybYE3dV79iwsTDJE0IyFiv2cU+QN4HIPFREr4J68qyu1ylu/bHdCUqM4nulvmSk9XIalcgd5Yw
sttEZ1UWTZKKJDAeFQP43ToW8KhTcq3knVvVL5fvkfvUbq7RZB7z2DD6eEDyF8XKrVmYN9k6H0cj
EbzoonMwntKJBymZazSjS+nYZViPUEQ3xS+Cb07COEgSdX2Vxmh8UkoPuq1QYR4vxWJyfNNihqye
vSkWxV2i22P8I3Z1xtbu0SmkdJB0l5y65MybPXBeUyZIOtJQDAKp9JN8iGTfDspOtBR9m3btgNmx
Kd3HiCNMyXWkeyu/v6wZPKBLHTiX/3gOdssv6a0okxSkZBToEonZESTlIXzj3goWFFY0oBnS4Txg
NnurCGWTf0a0FzRA0yCiYC52XqOy6swS9S+VuBNBMyP5arbX1Srwjvwn3PkjiMV7yaUhrksFMVq2
uDXe8Oig3Hd+egN/uRMluTxtMREpALsEbw4ytve2RvJeqQsDRWkNFHdgvlCUXRvN7uXPxrO0rRDG
DIwG49K9bWLGQAHGpd2d89z0L4ugl88q4FYE83EUqcDAeYNiHgWGUPYOuPtoWV2EmCAQw+JPjHGq
ShHe71+1B8qxWhzwmUKRGHrrF07DshiMSqlX1oyvklaAq69lr08Kb4CPWrvKmxbHu3x5XI3b3B6L
QlGpTpU4+S8/haVCj+KEkF/7TeVO9Ejyb9AEGijYkXVo3HuFizTSjnbXo7CeYhDa7sMCbG+mIrlm
MUpuNw/POQAdAaytC5SQr+lvgql5b6o5tU4A19VAcGNeOdkaStVuHYXTyjwnYcpvUhh7qpeuk+YZ
tpufoh3Gdq8t8MWbX6yAgv/T5Q47KK8/xd6DZMOhFT8MSTrsGpe1jp2aq/BNdCvU2qcgP4lffpuA
8UU0T8CNrbbSqL1vrrIsS8A22Xg5VRCR0tS+vprhgaXn4tCEYHV6FKc1Ktci3g7IqE07OGDErfGq
TV55+DVH+6KgdSbt9CviYwnpskHwdeVNGqMrud3raa0hQAXgi6k2bt16WiyKDkRCGFUxAa6XmBPe
sil76NJbK3uwZxFmBo04PzqSt4MwnjeJ9b7qVRwEff9HuJOwT0GwZGF7C/DXPyOvE90cN4fZ6gbj
iMlcJtoY4VRz2B7s6yVovyTA6UEfGR0DvMxuBQ4DHdjUQlAW7iujaCBqA1+bgkmJ91qZ1p2S2KAa
BfiJv6bXkwjLgpskoVOAEpPlAHSWHQuuaqtZ5knHBzPcaAfExz3ZrTvrbg7yoNyJxl75Tlk1HYxT
YxDZZmcyMbHTJg2tDi4WUmtkghhXTxw3O9BZFFEcwLfpjTTGpm1LjS3JQlQvxciXaNOAPGEAIGgS
l0ZUcTAICfa44TE6xX9OyBh1rAI/M53gkulERYz9O+lG/WIhQQJ98l5L3U4Q8QsPydi1EuXWTBoF
ZcIn52yFE9bFTN+6y6/oIEwciFN67mu3OSFj461USX1KQ7nffLH9ngrKQuHshkgOY+da3TtAav3V
aqQce3Ppxg+q5uoPyy1t+dDKHgz/aQIMPHDoRNPD3Edvc0rG5lPFauqCNn1AP5N3Bw3TiXp/jIrD
J7zymxgWE8CQ0izFsC0aP8NTUp+K9JSKWBa4PnkjgvEhXdmaWlfS/EL5udgnU/qaSYJIle9GNjLo
U7d5PVczV5O8x21Nd+Yu2yd3+m2O4GA6obKzE5UDRAdiShJO1JamOUBYmpYu2E09G0xEXSV4L7kF
s40l64z3SPQJDJoyUnZ95+yLG3NX3ip78ByUe3SZjjQSH7D1JhwyEygeW/avnNnuqwUasVRzIJX5
UxVFmHftd4nd/SRJdjKzAuC7jadOWLS1Hbdf+yCyKjcHSGdtFNdkFYEuiH4S42IsbXXSzobFdzVx
B2DPNrPha9HPNEoEl8597zZ6xPiWNU/jZkGQ7VcDsl6peQKFz8Nli+PhnCFG/+OhdcavxJImNdmI
ahI2HU8ddpZR0/IBPUN7ORYIYn6TB6RfIw9k9FjdF3d2qIQPEczmFzC+hURTCxAJnLJOv2bNk0oy
V5a+JrnX17pbCh9danwfxGEeXnaw14tQgrlUYpAsSVS88XHi5gfzSCvoVjA5LriKUEIXAUFyv+FG
HHO/Boa37Zlqi2nnPlH/aqKny19QJIC5vjmxSGbbaIylaSj3X1RzFWghvZALF8b2MI06LTE2iH6H
CgrURbuK7bu5Md1IudFGEciX4DBsD47M6mgmMlqXq7W4pqkDavTLv7oum6rHxjdXibSSX+lbDTLc
9ipXP9MeMt8+uM3446zq5AzNaowuu9m3+kCLw6pHVxEjv8b4YQuLGrGt61IuXhKOohqW6Abpv2/O
p8115qgdxGvV2TQPS7u7fH/88H9zPjakm9Qo04Dc82vVY/XrMMOeo3KVYmT/RMc0snCx3Ah5cCyY
2OM20xGbq7aCDBhtZ+ZmO2nqM8CLQHJZubIp+WQsgqmaggnDeFkpP5tG5VXAsC8r4/7yqbmPLKC5
bDgiAHazPbdSXbN8GhHHGnhe8toOsiXz0vIzE84mNiyRgKiqDOi/9x9PNZREMSuADBfdX7r9re1E
owFc7dgIYLRDbou1jxQU0eT8qHQ3lSy4J66v2Px9Rjk0mzjNquE1MbTnDKxV6amt9rF1Vdmik/BT
i40o9hkmbWHM+UIbWvKxPnRu52VPiEYSt0f/DDNlwWUV4D77GA6gaSEqW2xLa4yNtZB6GFbU/JhA
0xnlhUswX1VnxL8siR8/bkQxPqqYk0jOpVnx35Pp0SDL8T9X69lIY5Su7iWpLspfFYTs3vSyO1pa
1W6U3eCbYXrMXpy/BOfjWtNGIqOFnVWMJB7w6dQdHRxJsY2p3Vj3FgCeZF910wwr97MIMV70/RjV
BNTimjjYHPQLIyTGjWk9Ey1ohr8FZ6O39eG13JyNUctM6fOyrtExn8P4VgZXTfETUXKLOhZVSyw2
SaLb5MZPG4lMQKP2MulnrGz75Hn4O73tAGUQ4/0E5JLpWkc5dJWg9vb1kzAlpanSpaMyoY2KEc6l
lzALDpKEzM2NH2iEuU2SeEv1RR7DPjrO1mmwBBumXBezOS4T75C0yaZohbqO0tGSsgC4pjZ62ctj
FIvWeAV6yva8ooHIDtpBmH5YrhMlNKTbYs3cywojUEu23xVLkWRbETwmyPhcYsV+MgSZ8i0zBNdm
Cu7tF+TJJjCYmlQ3azoXZM/Vcy7p4ZC2uzIBonxTHox03RtDL7l1gk3kLMquogrZDZHVQLVMEM8k
oV5Nd20DYCgHq8pJ3/jlMIQjFgcdUJsZOnmqNe3g2CkOkqSulWRXLbF2idlj81AJB8W6BUHoU9Wj
RGio3YMx5K/rHN91Otr1TuRrEjkXkeH3pD0Az99LBu1KTXNfj8fjpCyGOzfOvnNI5U6D7SmVhnJj
DYSJKijxa3UKFCwNuivbzr6M5HtDWU+qiVSijLtjEU2LV1X9k0zMLsARH0FdgiH+FCM6DiAwMP2/
/3dflfGpEQDJEqfEoJeuHOPyUJSnqQSeFshiLsuhyn7BBDXGkw6KI2frBBPsrBgbhqSjqKVBMdbB
pJX3I6mP0+qEVafvLssVKRPjTCutLOZ6WCHXqAGM1Kp/pRXYXtU2weKmmbh6MQr0l57k0kkZvwpw
Ps2sSwwFdXOFIfHXafh5+Uj80iH4BTQNyagFRcEv2BjI4sRzV8UgdzJc2StusEdUwZFSdsXFn79m
/oR5DoFIvvH/Ecn2gZe0MfWC4KFHSXYN8Wb80MI6xJpJ+wsXnnItZA/9TjQMxPdrb2KZGlgd90XV
R4hmZ9J9s5TuwVqiMElsgRGIxLBhTK/o9ormhC+BYUqFbc9Z5sdDEf7LW2SMzdCGCfzY+HCtvwTL
DYweMwO+FCQenRUoj3rvFuDSsQW2xx0ExPzwPwrjMMaX1WoWOwZA0OIThZeTd4tH9s2RPr9L6soP
5ct4lHYtSlV0OM9XBbE2Dx5N38pnjDCX1A4Ji4SnI/Z63zmvPhDL71C7yfDyT366Vx+SW9oHSoTT
uKJPy1ijptWmQ3TsNhv2ERCugxHYokFWkQjqgjbmWNqrY0jDhLWNctePIH5U9m32XaA6IiFMCAMw
EhLrlJh2BFSldlL2o2sE+q2FORMbcZO8X78Un+oK2raFmpsO5mN2IKMzyTKZNd6GaFzdJba8kbzq
xlfByahxffSXb1KYk4GVgdTtBNfSh+3JCskRy+dhcaB0iZ9bTTI3R2Jcp6QoVW8MFI1G9Ub14CTP
gtNQE75wGnYqI8EgbpxU6EfT7neBFUdMvb5o2CVt3exh2MsCeEP+s/rn8thGY7xmfVFMEJdNS4jy
mp/qkZdG8V1hk6vG6H17rb8PkWi0l//GvYllHKbdjUqXSSh2N6P82hXNrgNQzOWb5D/cbyIYX2kT
rdEHwGf4NYI2+84GvJqSwoR7t1VE6JuiW2T8o7muWUEMKLp8pBM75mE9Dof4KJo3+S8P99uZGD9Y
VtMwxbQFtxzrxCUAM5eC/ih17nw0XROLvjiZaICY7zjeZDIO0Gy1uVUUjGP01j0BWR9RC7/pRA+1
SCEYH7jKC8naBV+LzIc1vWtS0SfiHsNBrQkjuhagN5irmyO5zfIeT7RMJGTduf6l1PKrmvx9Wevo
bXww340Y5rb6LCdGGSPhT+u7ZjlWeeljri5yRCxdouMw95Uu0uA0JR2SUZWzlvhjNHzP606AisWd
AjYdR7YsBctjGAZ7/zQNPXYA6O4LIsUFNKCAMEfggTFMHwRMLqoZ/4HP1f3cbQ7zdRzYxP1c9LH5
EYyzqAasW/QE1kUnT0GHE6RnwD6EGMPYR+EYrABJXb30vvKlA/CthAM0/OGFjXzGk6hWgwxxQFuA
4oHQ5v56hb0ZgDwve5GFc53WRhTjSOrULLWipyi+eep1+Q2dLySTZ2Q/2uj+/6+ploxCq6ZoGABl
J0BIlY5Ohs1NX9eTK/TFjpNZHcpIxTxIV+8uy6JPMGsVG1lseaHWkIWTAn5LkU23Vm6n5ms0P0Tq
jeXcqJogf+LdoYVNGMBmyBSai9HZtnRakukom2j9BIq8u0wh7mLcO9PeEA3/c+uXliFjksYC9pnM
dnEw2N00o4Vhwy7QQrNxo0N0AlUTOE5D2cXukahDxa0FbwUytkBIMkiaRf3LKX+sw3VfeF2Y3tBZ
fIq4KFzj4PmZrTxW96cuijPq/Sl3BiWETsPCi7/TbqkWtGD5su9FZVqeC7XoypFq6SbQvJgQa1Wy
ehpq0HVI7VE33Xkw3VF+AvyAf1kp+UezdERzWGu32U6HRtaUzAlaEFp9LS+IekaEdJFoaIGbu1iY
IlN1E3MD2GJ+70JjM8nWKEUX6dcGcx3SDQr9IbnDrs/1EDaHcZf+pElTvhOtiwlFM49RkUx5rZvw
3ulB9Sq3xAZH4mphEVQeJie+0r5cci4ePCHhLi+I3Z6ZeZ00O0n0sQOEZpq4yT1qwx54Il5/4/WQ
wLrP0HIHxcEzimH35d/0d8gvorV7vqlsLp7JC2R0V23dhh9YjkuwYhQ4xrtl3Wu76rH5H0AL+L5g
I4/RWwXN0Kad4Qvm198I7DNAUaeweFRpWipoEXKV900YW0+JIsxiYVEUUZl80xrXavfaC8vt/K8I
PyqbpuUYbI9ubTAKpdIhxDz36FRb58rwcKgT6ebeASvMss8l97JN8sJAy3wTybx/axtneltiNDaP
rh3wL0eCh4j7loP8AhSjJvYJMa333hrVZW3qusRHarBJeAAB9i4HOmbr/s6BB0twHv5nehPHuGtN
7k25UlG1lNo9QbenlIJa+vvynXEfVwt0UKoJRiWVreY5pkE0rZIhQ/nLVgmKeU9ahKpoT/Odybq7
LI2v5hhLlbFSTqF4GH/WdfKozBHG8+JDiTHcalfTQUAPCx1wYqLYj/+9NtIYFzZLddI5HWI/ugFE
p/kp5rAc0thLxELP1T1boS8PZnA0du58kGQpAzk4VKO+crSvGfCwBVcnksBod6UPUbNQZNL1bLzS
UYnkzval2UUCh3o+NiLrHWlEGs99Tm0dGzFAMqC7mO81vo0sQ5qxA47yiPNA9mXYX2GLylfu7Mfs
sAaomr1Eni0KVLiKv5HKKD5ofJUkjfH0gAEekAOmc12W95evUySCCU0ku5NVecAETR/fLNZpkVu3
mEVcnPxP9nZ7zCdrolmWHYpVSeQ9wJrcGPD3l4/BNygHyw5Yd7BNiHr/gUaANKqjDh/RYqbvZOxj
f3Qrx0Xkg1lsyRe9i9wTbcQxzyJ2VmYnppOnBcALrC+TKsK35AvA3Iqua6pus4jASV+oaLzBQcwD
yKBu9fL18oVxvzs2bf/5+4xL0ApZKosWB9CWG0V6nQt/EO4a0Dv/kLA4NDDUsQCjfphXl0iCnV48
r8aDfkf28nHGhh6txc134GH1h1c6QhcHomCRd3W2rMKNa0B3N1lM4V516m6gaDfr8mA5L2sl2KHg
Xd327zNWWVUE1D79jGOV/cFYGref1m+JsCfIDTxt2QBsCiZ7AF/OhEKN3shtQlcbacac7I3XYUfu
TH96jUq3D2xXOtZ4LOSb+Gl9uKwcXGvaiP6AbKgtABt2AKhmnItv/aHZOdg27wPNS6/Eaxr8+3SQ
PYC1HFsNjOnO3VjaWY+iujSkX3sVLRiyPJtaJHARKl8v3uR8sNlk6gsFri4+xLdmoB4p8HD+EPnT
lxaYZS+OV5zifRE235/Va8fP8b9A9QkEV8szClt++xXMV+1rQ7KrGYY9/pBO2gNdl2ofRuyi31vX
BaiGwE98k/jDlQhxg3vLwOABCoQFnG4W3CyZVnQYDGgTxmZLCczLN52IoUkkgn6ATQvGMczcVHuE
up1zoySPcb6Px/3l6+Pe3uYU9CdsRGhGaQ5tjXQkNe+t4e9R0wGctyfmVS/CreJmPghk/lwY4yGT
PAYID8V36V+HYERBOrme7+RbcrJ2dHuiTgWaQT886y238hgzkOxiinMC9QTarKuoJ32+mYrZ662H
eUy9SE7d1BLtaXAjQ2CToO4CzDsg2TDaiLkIvc/ouDGtCupI7igQt3YErIRwz5OrHaoJxH6AWciY
pH7/6brBmiU5ntB2bTtvLGc3yjqvlZPDZQ3hitEQpgEvw8b7xkRqtoO3OC+plU8PE8pJY+MVRDQc
xlVD7H3bNrI6FYd5f5asX61kSRGD6utZklHHUe60OJzMoMky7/J5+Hq4kcW4LceqMDUj4xNZZ5p9
dzsMMCF9lPGCzj9LTzTwzlXDjThGI3rM0/YyxbtOD0ZIeV5/L42KZhl4ATUGV22A/gP2X2MLOlKq
68taowk/T3VAcs21lPr7jBE71P1FS15cWQayEcVBcqezuV0lg5MiJdSSf2AR0C8Rg6DrDYNaUTeh
aZD+kvjVVSKq+3FV8U0uW15oZiDPjzHKfiuKp930pS5id9ZFb7VICqPwao/p8UXFBKF6bZ1pXYoc
nUD7CrAFtPU77M11wJEVhECCG3WYEEi3U430KU6mSicwlkbYvFCi5zkR9FX5ccjmBpnsRJ5Iv0Rk
BO7n3twB2w+QYVFo7Ba/B2TYp+LGjTDm+ZrXokpNB/W2dbrJy/06iZaiuAHIRgD9kpvHC4x3atQm
yFHMtf+eF9JfSb/6l70FVxlMalEOiqUAnXovwhzbNLMJwvraXtwF70Ymv0yiZib362+E0H/fnEMt
MxUMuQjYIg1wu9YV0cvdUoTWJDIg7oVtBDFuVtUNMPrlmAYyneJYZdI+jqN/eWGsdwVpAoB3sSTQ
yJ4hf+vj/ZB+ptiDnPTPR2FcqtJaVVIVCPnoNMJ6yP3KG131QULF1vkimjvnvxcm1g4c2waoAluB
sbpGscf2F1vYEjR3IJhy1dLrkQp3B3WfRUKgSu5XwgAc6GuAjwgX+14dGmdVOq2lL+6ohkpTf5P0
VTSeQg39Q3C0kcE4nKaX6zHL0GdLT8YZ9Gf7bIcsiAKX0oZ9BHCsy3bEv8WNQMbzJAagescKL/x0
1/vRrgiKp/aqewUxD+AKp/2yE8ijevbxgECqV/DRwJjF6IiW1PANMyakaP0Cj9Swq35mR1onHnxr
hy8HCBsN/alE6Pa4MOQ29OU/otm+4lxVlpFjJsevAcV3UIPhaXyJX4BE5FOEMRrrOpjTFgTy3DBj
I5RRmi6xI2dpUBsYgQpAGRX+tzCDn0Tb9GhAAUAZgnGIdjdpXdvA5xrgeEO/HYyM6N98LXYtfOOJ
QvUvdN5DOiz30uPlb8r1xXQ5x7EMFbNbjArpedVpA/BhfEOq9nNcBnGkXBVoS18W81+O+CaH2ufG
HZdqkadI7GhGOYMdiJbj66sCQATqbR3o59+0OtZjIrtVIBDNNcvNEZnbjXW7RXsISy7ycXm29iQY
3cavTgramrRfI+Kt4IbdG3HMw9Om5VQU1Ej0jLhrdK6wMjD+lSwPrSRQT64kR9EdBYMb9D/v71Rb
o3zOZHyrwXICo95PylW/tp4yr24mgpHg6smbLLbYog0z6lgrnXsty6sYuWxtt4dC7Q6Cj0V95AcX
s5HDmByKpl2XmACjG8MpWP0McJvt3gK5AZ12dQQR4q8U6JI0xmMj8F3VzkKm3gX6MTomATDu5Vvz
obzKXcUjXhWWTz1C8PNn+L7szTEZs4uMaJolmpvlNcCmh3yft61gaVP0xRiLa8whGiLk037T5+6g
3wzOWYpFWQv9HB8vUHewMAGWBnRT3qvgGldttKA676t9uqtbLIHWIIwkMjiFsyvAxLhRWuzVDtTs
jX6uUlvwInEdNNAY/xHPBEar3JVpT4GbfwNVUMobyhAhDFfoXV06JmNp1SqvqV1A+ymyZvlrFkP+
koMpCJAfePPS3UJcgSFwvdbb0VjYiNasSG87cMzyzt4lz7/DieXc5i5NLMqdqP8muEp2lkae1rwu
WrxBKphvaEoNxizMeX9O8f98MRZJniS6LREJFb58LB8XB2ihIDz+xNU5qHegHK0quspWESdHMuc8
xfL9hGJ+jPV/gqc7elA8DLDD4SuC0TmecmzFMYaWY49WlmoM6izVbbXsOkkw5cSFqdgKYB4w0KMp
bWLRRBbUunQkT8d6Yf9SW675QGE5U7d8wvyu9nj5HnkOZCuWecgU1Um6JoNGaPF9teARe1JE9Uu+
CNvEFrIJ4hW2sueQWNI1GbOg5fqSJmcr7Vx17f3L5+DO0jryHyksuj8W0FYQvWKSm5IltGcSZJ78
UO8p2C/tLmu3cPGXRfKSz61E5hVTSITJvxEhB/YyldKVgByducos8H7c5fGtGOb5avKlw9IXWuY2
QOj6+WoiXkLQb0EAUE6hvJhBYt+X5DPD/o6iKjJmt1QsjzNOP6rTIlJ7dHyVaPIabMsZyc0ii/qx
9K+wPncrhfHtutlUUU3HeNfOAaTAdFTAm6Zkdtg78jluc0HkwbXizaEYF28PlmRrBUKBrAtX51Ht
Hy6rBFfV3/4+izihrKBVHVeqErYfK99sFW+yKAGl3/vClbFl5VxxaicvYLG0GUfzCArQ0IXWjqKX
iZIjwYWxoBMDsYwojlZUcbJvY40gKf9++ca4hbWNBrCoE1o0K/JK4Pe6gDZlc3/c13sTIBNVOOw/
Uy/aCqPH3SQoliQvk2NUCCXSyJ2wwTI3tm8AcV1Xg8vn4r20jgKaJg31f1D4UE3ZSMqlqpu7HrVQ
GrRkqIPSrFLei4rXKtcJbeQw/rsuKmNZM0QQ0bUSTrgwA5kzwB2B/6nsVGCeJ7tpR+m8e2yVma4e
6lelV7wkoairx9cUgAwgnMEA7a8yxubAQ93XmrOgtD1H17n1xRKNh/D9IEUx+I8A5tuBsE8qVQDg
/MqfyZVyRXYGptbaa9Gd8o34TRDz6SZitrlcw/Mt65cp8WKpckkWXlYP0W0xn83Jyt4GDDhe+3QN
0jo+4gkWPByiYzAOPFUoR99EoAvma1aHUfuaZp/IPjB68ueTMN67rDsV0Kx42R3rm5M9ttEL1q4v
XxQ3e9vKYFx2uypm2dEMByhEtPpFoQbBgn3fWhiyWsLFJz8kv0M+YN5flsz9RKiWoE9Dx5ZZP/t/
pF3Zctu4Ev0iVnFfXrlLsiU7seNMXlhZSXDft6+/B547kQwxwkxSNQ9T5ZSaDTQajV7OaaSx0qsE
T/w4f08AUJ0kvADiaodkQKagMQ0dmRSCjIW2xTCdHs3xtLpjMYCW7nNTpm7dL+5tPXhSmFfoFKXA
TwS4iVtVD2V/EI1d03BeiNcDpYwmzNlsQNA9zX27YkhWc8cMr8NB/LZW626qP1ZAs12S+g64+jUa
Jk3fiBsnkuYvmmAcFkH9IA5zOJSxK8StTeriUWq1d5oscK7m6zwq8410nS4clCGWumC0+YoKjvlI
X1qCZ95F4eCuXuEuB97NyVt25oSPo4lGe4IliaL3svBh1A8FwsPbW3v9aGB0Ys64YjWJkSHiwOUp
+eMJVBCuvOtDikey0LaRUxfmdyavFnZ1MqhUPLnQToVGYpUt7VSGhC54UiNx0zbhWmRBk3cfhXrY
V+NHMV7BEv+VrLKfoc94LcDDjPhYaMzKXoaeY3h0Ed/EQsyXMItstIs0mb0OAjspcWpp9KIuD7Je
fj+LIy+NxNOaWetkNKTJsF7XevEK0TEXJMWJYw6IVXpH00CbYqRcEHTqQm9pyLjYelY7q64gFan6
QMoa38jVXTca+7hOwq6Tvg/Ag7htVduK0vYIET3VBlu2QR5mAVbJvLqa9mNI3hGd99S9Ykl73bWz
AMZbiFkuDlIEARFpgZXmCd3OtN6VywsSMI5IHsDh4Il669xWa9sBADLwH70YB6AjPqmKFo6w/lrn
vrlvHufQcvIFI5BItzTf+Aj2149SRlPGPqsujfJ2hKY0VhcxalY9Y8YTJbD0COZaZ/rCK4dveh3V
woUFljOMMTFv0pZoGqZ74HXaEZw+TeIsQNYoRp6JXIMvUsU01IcsgPNTWO+3zrQd495S5uofxYYP
yFa4/SEHCETqJqVteOBXddvZVu9QJ3oACDHyZ7f3c/vSOX8DWy0aQBxgANmPOr/JU53STfz8ZVc+
lP74pfaaHcBcCjf2k/vBjt3q5bb061rV6wqAIkaiEI8yW85JLGHVGrNc0fzdu+lD7c8obO40L7tv
XNmv/LEClBfv/bK5vWjTNw0kUiz8z9tlN3O0lNQATnGn7m6ZRbsfPzcTb5ibOrIrl3MhhDmeJM4i
EHJDSDHF/gz/NsaFWyuNPQBIJBs4x3J7G0GNJKOHSTVFtkl20aU8A6Em4pMflBQk8/pdb9qFQ0Cf
YXn0IpM/xs50yvzke8GlM9j0rxfS5bcrCi9qWd1Cpcsn0cw8U1x8rZ6Pq1qcVGn0o7LnFHS39/Cs
L7OHiRWPuqAWiJWkYw0vNwknzVw4q8oTwuxhKffZEE1QSy4f5umBKN8bHp0YTwT9+0U8VecLKYcO
InR5b1UvcenEhHNTbN5EmFWm/YC6csXZXIoSDpgJLzOQ2K6Ek5R+4Jziq9IGPcUXEhgHXSy91k1U
Qld4r+zzvu7SJK9b0evcvS1tc8UuhDERxKiMgkBUKkzaldq9JYZlyklTv3KFXx1elJdFWqixTDbD
r9TmKFWxuLqGNgS479y4AdiUhVklU/xUrFGYzflRnNKTZURe0WluHM9eW1hf1rY7JaLsD70SKkP7
bRkAj0LMyUehE1XULC/8SuxrW+ibEH3igm1Uyx2guewKNGfNEO1i1fjQaJ2jdv19uuanwljR2zsB
cyvKRrvIQESvxcGgZZ90efDqMgkxwP+iJMOXlER2OmuBPs9PVp8F/ZB9kbIxyHvNnUzBi3qMOEpZ
ass9/mWDXncp7e8zZNeMvn5ZpwU9X03vDLLgZEu7l8qY2IUFMCcymZ8sEr+A0RrwmomXC8lpncZP
uUUWG1jau1LvQnRoPltF9/X2XlPDubUPjF+x0H6pzrWC1wZuw7nZgyPCq+ewaHhAWptvAEukRXcN
3axXrH5JFcujFMvA0BHqgAimKyriTpAxs5h3SNtpNhhJH6ZqvEdnQlANUmHTbG7eZ/upIC8YxE+9
CHAynCByS/+Lr9JoDHjhHdJukQp9NVd3HveJqR2IdbKaO0uMf8ObghwOgwkIeTC9xpwpMukoDSGD
6JrVMbbucv0wZb/hhS5FMCH4VM9iLSqIqfLm1Mf3eby7bSpb9+3l7zOxlNYvVt7V0uqmwnMcjaim
tj7qME2T7YjIMcstF2QpNC0JLFjtiogii+sImf1odePVdDsFYQrgCIqKF4ZeJ+vgVy1M7aP5DyVj
QFa/3f7clKe16gTotBt32gu9zSkdkfzCiwK3rogLQWzZZwYwgKAbyKFY6o90/CGsPGDn68b0t6q8
/v3CkhU9UuYyhTOrfkh+iTKj/m10kJ52l5ffuSAulWGchlbKcR3reC7E5UtfZU7RNPaovNw2t+uM
+6tCSEpromqAB5k5Mq1uoNGeQCHMYC625md7wckrd3aAO0CBo3ilue0tOstjzo8xDuWotNQWrGCN
BjtNeBHrplXTMeD/a8RYm2TEk6hnkBBlqBwkkt1lzwTrd3vhNvWwFEujvTgYvGTWLRLWdSaiurp9
KnuLYgQmfOhtEdvGdiGDWavCIO2SjnjTiJgJogPusRcHzR0dJeW9JeiisDcU2Jh+qsMsWrr888z/
m5YsQzb931QoNh9KIMWDJzAtNIGy/fWtLiC4W2HU80d9r8478zuAHdXU/TruB9S1SeaXyQ8+steG
V8VjQsWYhwl4oCvU416Us5HEK5rsK8Ftp/TYmMmp1jAhWZbenOkhZ+c2lvONPObsRmul68kER5Tu
xOPQ2vlHirBjHdZQfJAC8xTvtEcKb/NvmPI2LPONbOWttyVp30TTCl2L+Yuu/pB4UeXG+Xrz+1T+
hQvMq1FMV3rJFuOXMn/slcc+41xMPBXoJ1yIqNZ8jtMZKgjm82J+WCZOYLwVJmEGE3UpFYkLpCyY
09skaSUhbwYzHIB9NN5RfjDVKfaJL+80w1G/CsFr99m323axqdeFWOZAK0mpYGuQvyNV7KWYDK9F
wqnCbIrAZK5hYuxbvkL+katMjubi9dbYW+uOGDynRE2X8RQ4onAUugLEEzzH3u6N0lhia8K+Xlsr
agXQ0JVTHhZfdAvak9tw9Nk8uRfiqL4XpgC+zsJsTfjAJfmYqCAEtZX8h6G5Zv/j9t5sCYIHROZB
ETHwKTI2V5hob5BiA61W80vWHBatAcaQaqvCfVfx1nDjoWleymIemkNU9fVs6csr8IFg0/G2Ovx3
423XJTMZze8XejGmvo6NGY819Jq/WpjDoW24cWDca59a0DiATGofOclOsXnMkFuBBeQaMuaE8cpF
4Pd248y0lVu4e6ynP7oicMWq2jddWoaukF7x/nOX2auaZ3GMnaQwWGmxIE7Nd1Z3lw2cOgc9mqzZ
X6rDmEer1mYtydGCMUFlAAfkjGxQB0jkcUrtIW4eq6p4Gqpkd9sot0IATHrS8yZrqAuyL3hhEIcs
kqDWa3/HXYM+8Tqk/BRgYOLI2vDrb0Qxd5YwzYRIary6an1Mo4NpBSovythwTm9EMDZRWWWrYJx0
daX8TsMwbsy5d3m/zxhBlmGwPx+xWrqeBuOUf9CBY2/f3hKeDMYQyqpfZ2WGjJiUe3MmOyFvPt0W
wdsJxj1IQ94AxQY7oayHuT9KhmvKvI4unhqMW0CmvNKNGVsxl/frkNhgOXVua3E92A4A6kvbZW67
Ze5EXTWhhpGWj4sq/NDjcddl5l4lbQmQeOtlMWZXHWbXIDHcbubE6fgxicEgWJrP8yR9TEvje1Y3
ARpzDkmXh2Y5H1UZzqOp3GyuXFUeRs5X89aFCYRbZamttMK6CBGeQ6m1H4v6N4qHlwvDpkMSXcLQ
2AoZvTt57UNnTyqIqjSPsl6bhw7rwMd620jBvJHJ1ILWfIi1nB69ySFHWnwyMO0cEtSGFSf35Lsc
N4Hh8qZ2t57+b8QyTkWOxMaoc2pmqLHR8SgCVkgKJsS7b7b3TUV2GF0axtXEuN6Iqz5O1gIcgdqe
mhPhYSNtxAfQ5KcANrfQK8TM6wYXgCjNjrUUna0I+Quag97LsS7Zfdm8v31+tm5QSDQ09MpaIJ1m
n+ZiOaFDzYJKo998BhPSIcclWsFG0P37CeUkHufSxhX3Rh5zXgG6uGoLgYZyFSgglE2RcOhI7ebi
c7cY97PJy3Bs79lZQeaswTeMiTJDIJiOWlvOlf2ol/89JQikSIAV0QoZkNpZGbFkAZeJoK1GcUup
dwfFy9bMvb1Vm4qchbAT1doyjvFipCgmN0Vo6OlJSXkdJDwRzPmtEqDHLDVECF3jtunwoPUSJ9Tm
iWDO6hAVax1bOKuDdVz1vVRwwt5NF3SxSsztr4htbpYJtqKrwLuZhYa8M6PHvubcnjw16N8vXgyD
Jq+prEGNTFvCoej9fpQ4mvBEMDEA8hqtsqbQRLECI/+Yku+37WkzAFAlCxcogE5N9nma1kOrjws2
W6navTbNrmDod0VRe7fFbKpxIYY58EPTW2sVobbbq15r7LMp+J3fR2JZRoEacB7MMolFO+Vzh52I
mgd9etLQ8vVnAphACf3qk5B3iDDMaQwbKzvkFer8t2Vs7wVq7CYq0vrV3HKddKNV9dgLvLjtWVFD
NJ7aRRuFfyaGsdqRrDPmJSBGnp4ta3BGza8X8XeCG0CVizqe8JgeZII+U5rLYlAgJFMeVVTueMWL
rbwKTev9FMBYVD2kpZ6MECCE9R2FYATLjvEuPenfJh8wgmAZs61v8YnXnbnVzfNGLuPlh96su6x4
lSucKCCDvot89RX4UT4ALYmzjvTnmMfghTjU2d66mFwEhayJZt3Xfm4JUc2EFxm/Y2jzfP5cTYDT
vBXTkcZMC2oTRnYay0Dp/3st640ajMPPpEoA8jV+nzRHrbuTR/83bFqXMTKCgAyPWOb8Y14gTtIV
zQ1FvgNKQjm8k8nTbRGbS4RTibq9hquF7YFJxrmwEhEhhGCBxBe4+ZQ96baIzcCPwvuqBoYOkTZk
dqFIpLyhrzE9wqBNutiysFvxrAS3u70IPJDUTdNCtUyWMfgK3iNmzVoi1rEq4WpJd5RtoA8nH81h
AS9c3jypQH1HTkER0XHM9vVFY7IoE8Bu3Dox7SYLxOI0E0/H6EPUynbcPS714K3r/aKfcmEfo1DT
hlb+ZexFzvJelwQkAPZDXxF3HcJdtrVaWxWz6SQAQ0T3dHavCfoDsN/vhq8j8CvREXOYU3vmJIC3
sO/fCGVM38iHYlRTScEJFil6EbCSXCOkPUajaWffU3R+zE78MDyh2SkA/dQTSi6TzeOFvrpbGNWZ
iKhflykpEhNVgO5elk1HJbWdl59v2+/1G+xViqarlOPHktiJXbOJUBapEP+qDRowZr1IHansQj0W
9uCJ+pEBVEkdI+Korfx+zMaPt8Vv63iWzl4JYE0qxWVUwTN9kJZ3WX2SuVNQ9Ai+8ceMhoz7B5Nr
rJcFZpLTXQ3g9CKwHNWOvmLvHJ2TB7zu4nwri53STSd9AKqI9ffEFS3LEY+CrpJgfix2up/se17J
9Pp2Y0QyHgilEE2QepjJ7PeAaZlDLQQ/XdB87b00LN7rlnt7y66cKiOPORx910vLKgNIp8nDmDyk
0Yc/+33G7CWtteZhaBQgYS47tON5hVw/3hZxnThldKA6XrwCOswrZqOAAz6AVdUIi/vay54oWgm/
uMhbLsZlN7JI9FzLVXcloLx5XMYft3XhnCCViXIzRc3aLhaBUCeNf5G6+qxlVjDL5n+NBpgVY4LD
DJRmVgHWZVcGn3N3jKfvt9XgLRPjCFpBi8webF+u2gGiPpmP0RRxVLi6qhkVGD+gC3JhzIMCTyeh
6pCCkA7Do0KyG9XJlvKR4wquruq30tg0ntoNplyVVCFM9f17SDrO9mvM6V9Wc1B7AaCnfWki9pj3
qC3b1Ug4iRLeidGYU1+vXURWge4/6Gzx9AzNnXoCIICz2DwObGqxN/w1Cz6v9H1q1gUcmmB+1qfd
bGECESjVes9rTefYnMZ4AWFs9SJDndRVK8W3xNKvcx5yKk8X5vQn1lwIwOoHfV7hK8ZqR9PBWgIl
4Y33vKLX31o0xg2ooAFtrAReWQ5Wvwmj+3pX+o3TI4nbewsm4RzAUwC5uA2SPW11lzgxE88OGf9g
SAMcagP5Xfyoxt+SLrOJyCtL8IQwTgKoCjKJ6GqW4Adp0E9qfOqjb7cdEW/HGC9hqgCiAEE7MB7V
whXyNtSV7GAqmbtYGielxnFILOHbgFtbGM1YdZVSc6VYdysMuXRSMdtjDpIVgYsmzIsV2JmPUTAX
optwSq27oqUh89YvY6g+UObmMYCKvKcwZ8PYsUUCdEKzLYChLs9g3J2fMCjpgZXFvb1lnHOsMxFD
ozRxoYFs3m2Xl7Q8KrySDG+fGD+RLJHZSjSomwE+kDd23oOFdpel/irs/kwTxl1E0WLKUo1gAYTA
OWiYx4xHS0GPyA0/oTN+osFUmoT3qQoWDNUteiUQ5Q7OqfTNJN6tiuqW5vxyWymeETCuoQehMoh0
4Rrq5SjULlGIXfOAQ7iWzbiGRNTiWqwghIJuAmQD7EhxMGOMneLP8XM8PJ0YLxGhElQVmHp0h6QF
KUq+lxoMwPGwqX/xnEA7nIT5KbQsMvawppUpDRHYV3vQr4le6eaCI3ijkx/nQDzEp+jIQ6+8Htd6
jVvOIhkDqYVlLcaiUF/jluFTE9sDhqjHcAVtqOGUHySn9JaXPcVyTw9iGAMdlseLsL24509gDGYd
e7K2DRY37gZH6MuHHi3otlW3nNPGk8PYTAnKD61KETtppLIBymybDYDUtTa4bf/b7umsDmMriTkL
xoLXt1saX0HVsZ97lXORbKHpIWHxUwRbfmzEYWnilkYygXxsPvzdNIQGZHSEZne4ShxlH4MlTNjx
inTbt+VZMBN+jmvaLqjVAwDhKPTgU3+UVSDA/Ocs+1ubfK2FXjzX8jYDD0yCN04smg86sIfqvDuY
Y8JJ3HLs4dXHXIghAqnNtUV40Ul4QT0X5q6YPvyRLbwe+AsRGtoHUqECw1mi3BXjo6hz4nSeCvTv
F78/NZlgaCVyHSXxsnZyi3q3zrwuiO075LzpjItYlLiaUHpGQiWtnSF5VJWjlb83B29CAZrPi8vT
iXEHQ5e3hrliWwQJkLAW0ri5FhV2Pky7qY0SNFjJpV0tSaiq7fckqbxhmV5GITt0Rv6A3PNjJBvv
/mwbGc+hllEuNRrOm6g9RdFniVds5Tl+ifEZ0RjnemkiCTI5dGA1xxDOAVMYruQQkGwjURF53eD/
kVKv05dvbEeoogWjUmh7XRzMsIdtqXBcIWcrWQ6ueDRrkunYytoMjXIPIJOBB3NIreE6wPlpnK/3
24UWKvKcCbCRFXfJZTtB79IEqIPhOZn+siyOFfC0YeLOAT6pole3K2FwKZ7sPjv0dWnf3pVfRDZn
hZjoU5s0NR5bxADLPnmQvTW0vCiU9njtuxmgeXhdeJzDzZZlMYfVZ3oCLJhF7py6jWn67aOmZC9J
1D5kmGuSKpVTMOdcIq/ARRdbFo/9sIgT7uEuXz1i2CLpvGEApKHCe49wrmKZcSWoN1exlVnI+62e
OdyvFccirvtp395UMuMYyNKskpUgn23e1+7i9Dt9j6KFE7nLwxh+re4UZz7Wz/95solKxX+SgShF
M9luWqsCiUBO36y6FBT6g5JzHvfb7uhCAGOD4lzm3TDoMgabFg/8M27/RTpkztfZiez52H/veAHN
5im+EMjcY6Mep6lRQCNK8THuGiemXhDUv8Sh/a3JI1AOKVAAJwLYPmwXcpmrTclQodZFxGr5rjl0
mPMdgv5lelBt2W/QVcsDEt20xwtxjD22hAz9nCPStUAxsmTjnpSqd9t/bB6uCxGMRS4Azas7AGO6
WvJMyONqHYzuS6M8/5kU5r4yFwM+akQVqdEP8vSYikEr7ZLx6bYUjlWwmHmWInR1NhpwuHpim1b2
oM9whImqOhIxD9GY8cgPNj38efHY6mNNYlE16dMVLioUU8MuBiAPJzwWHY4ZsNB5AA6IrLJAWmYV
v+ry0Ux4M/50+a8uxQs9mJuqWoDtoS+wM5qMHgDmqmCAS+ZCzHFszWTcxCw044xnMapf+kdQ//Xy
SY8PSsFxsrzVYnwDSdaijXskldoux6C3WoXIPvIckMxZMcYRGMv8/yQ0DcAo1mAR6G68k7FqSJ7u
btv1dTPnWwduMn4gSdRK1lZgJ9KeXxruRTvLUeg0hB95vBt++4l/YQ2MSzDFuEisHi4hv4se5Xfi
4wipMmZ1CIB+Ba8EYQlxRg8kBZh0Go+Zz3N7v7hPNAtZOQwYXxF15yuR+5m6d4rkiAlJZDZSt3CM
ZysovQzo2ryL/xcrfJZI9/sixkjauIhH+gin0P3TPfEaAdhXyl5xCjf/XvNmDa47KF539CyPOXFW
ug4ElJwoYoTlrvyrA/XzktrZneH1XmT3znLI/OHAZ6zfttuzXOYIDqiURBizpq0LcThmDjAr70mQ
7SSvDdTK5TGnbjvIszjmLBpip41WouF2MUJiPKjmM2lfbh+Obd91FsGcxEYe2sqaTAVzrmd4TD4Q
9XanCeb9/rFJ5gyuzapiAgXPnyVYXs/8cA+MvZevdBi9DtSQH21sO7KzROYcZlap4kkLGnItPsjN
fUX82yvH2xzmUo7WOZ3SCb0zlnwHOs5M+VD0nMiQfuL1xfJTBbbKSbolHhQZ7HmFkbpaZWFgBEDK
I5xmFQWV0uymweK4Zo5WbMWTSEMJnhOYXLx+kot3q/xkSs+3F247jD/bAlvtBErAoGYVThElv1bh
GaNvzT1FJsh2kY1MGhKvaCgLeFgI1wBHb70GW/rs1LaOSIFKRk/P7xcagKpe7PUv6rcgSZzxBxJH
+xSU3PMp3fO8Mm9hGdcBvNtemdGp647R51wt7KH7mMi83O52iHA2GPoRF3640cZuzuNUddvylC3P
jTLZaf3QYsbl9hbylGG8RmesRVmMeFNKlRn2BrnP2/6OSLz6LtdSGK8h5WU/TASL1vuARKeoxL5g
2MrBOk61rT3S6wVlUAI2swdenZynIuM+9JEsgChGGq4uOzeVH9qGeCT7z13UjEkyTmRVskkDcrji
pqq0G+XKxpXOSVr+4tX10yjYQmgr6y3gEqFJ6/4N7FwF1pH22Kl+7pmFzeM24DhetgwqZjIAZwx4
rbmu/L6pQmXiDQFwNoetfKaAPEqEBYlYUQJrz0lL7lPeq58nggkxpEISyrbBxSil1Z1eyMQ2F/W+
mDTeUCN3fxjPADozU28zxPWdt/oA5/cTkLCo2B8h6IP8vgpvn13e9lDFL3zELJRVDe9Lkd7duTuO
LWcG5Bf6YOwZbHMYo2AhZ6oBLyzALv2dXQUhCuDj+gNBh4QAKPF/AQC4HcL8lMeWZ9IhRyKtQnhP
w93XsvsdOgP3iTu/W53FXfzIbh1KGxKXNs+rq9ureRbOlGgMxYxLQ8EBXub1WKNfyJH6JLETuQ2U
cnSEOhe8gmj7CU1XtVk8lq0h2GvVPI+D+E5p85OZ9kADLu/6pbCtTg0k4x2gRoOpKoEj1RG7M+aj
USd+Eqe+JlX36TICCLlB+44eFF1yyFITBamqfiSVojjGIJ1W6dQn3VfJEJ1aM515Ru9DDcAxAr4H
QUideCqCZkpkzp1AfTEbrCB5IykYA1R13GRv7cqs9BbVgxKFhOwTRjXMpbZX8WkWXsq45YReW9fc
pSjmbAJbTc2SrMZzQ8ochUy2Kn+PtBZw6rePyuY741IQczRzkrbEShEN0XeqiHhBBxIMat/3kb/+
iDFUMQHon3fzbJnUpVDmgGqDofeRiJQVqcUjkCr+ilvrr9uKbTu3s9UyezXqrVmrBtL442qAcEQO
hUTy49bgXD1b+wQMAjyGZWCdWewU5WyUq5APCLhKpXHU6SkHVUYynSyB12u23UB3IYm5rbO4LOtp
RSqJcrrRAu0axsHiU1SMJPiNtbsQxVzZkaSTbkCPLiC2G7tSDlkVOwPvWba5QWchbC5uWsQiLyaE
yKl1aqzGn+TnWWo4J3Y7vLqQwjiv3iJ12Y5QZZZsLXeaH6BbQlmbBMvJPNWe+EB25leYecgbgdgy
8QvDYH1FjvxEp4gNOi8wWJd2up2C3fr2Nm2/OC+UY5yEEPVGWZDXHIG6OOUTrRQk7mj3i0PJxkDZ
jXY9nmK8fWMcRtGW6loPuPs646UnT1l+MuJvHMW2HO3l4jH+IW5iOR7zGY42BNONm7+HO3eBJkh5
IQH1i57R4VAHkWM83RbM040J+pOo1NRKAFlcqgk+KBQBAJm+WwmPz50nhqp/EZ90cElaoaKHyqjy
fTNl96bWe+pMOG9rngkyHkMVZq2rFNj+EHVe3HTBuAzu7QXjeSV2ABpNbYtiFpBBEURkACPPB4o8
pXjC7ve8ki6D8MPA5CpLc5LFIrG6ETVzpfpYJr41f5Z5SMvb3vwsgtl/qcjFGTja2H8hstelt7t2
sms0AaSzc3vhtk3gLIkxgVaRJyGTkYMG2JGdpYqdS/eFyYtTefowFgBgTCuKaGMjQWj6SpMNgB6n
t6NT6y0P9QeKwdccDJ5f2ja8s3LM/dEaBXp5ZVScXzkXd6UrfSmczJEeTbDxjsH0svIafLYjclSh
/m8cbB4Jc8BZhr7vf/odAGWAbiXkWyh4oi7a6HTjbOAvLP8skblZCvTLK92AGKZ95QoBqMHg48H5
ETnSnVb6t81l8wEA+jkLxGZo5HtV/8JjaFUrlqKIFU13JAToeEh23Q6+nZMa2964sxj69wsxEom0
uJ0QdQ4i3ulSc5ep+fNtTbYN/yyC/v1ChKgSvZFXahvSUbTeiRif6ThzGlsiLqNLZmckXRlVo4Mt
tHr7NNf654XUYamS3W1NNksCl3IYbxGjPz2WEzyMqO9bgEG1hm34lZIHEyDBc4TxlGIcRtWbTVtU
OMqUc87wu/sCaXl0sN81T30Q+y3qPLzu0S1ruNSP8R5zWY2xkC0YnYyX0EhmO+55c+mbIcylDMZV
4AW3mH2nIZPiK357ykLixZjfAa6X3eGqRwfObOtNoPLoMDczpReCWVCNWO/yea4QO6V3AqDLjPfk
WLxTMBGb/6hB1FI9jcFn84TvCPh5+83y1aVwxkJLzMn30wytKxLmalBqoDTVnMgMAKvcaHep9cHK
7jPiTv0DEe8btXX/zJos5nUkAQ5bURMVFTzMAa+yRy+FOUG6rEVUVRxiNwnBE/Xyh1KZeHVUy6UA
ywgqMbWz+gALCqQDRksox6r02O1ScGkmmKzkeeot53m52oxXUwDlbJYTuj87D5itgq2F8T4CbTNx
wLd6h0d8vBN9FNp2uJbSOy7wDc9PWIzLUypJjq0Zi60G+QPlAorCFX0vLYLz2OWlJjfvpUttGa8k
1/JaaCvi83QXh9Vj4YwgrzJQrk/3vGlV6nNu5ENYwIehL/UxA2MWEPcetXWyS/SkNrAf+Xuc/HXb
dqivuSWK8UVtIbRdnSNNsQy5LVZhhvdbA5zVGCP5ho3Rg9vieJoxbimSxyopUngHwCS/L6vV71Ow
8EjCQ0dyt2uaD7fFcRwCiEvf3opDOUwtaeEQ1IA+ULtnxbDHV5DkNjDcypu+8Bqvbzt3icUdELQp
b4cBgbsg300ATJNnnoulhvbrLZNExse0miFm+owtq9bVrrW9Gn/X9Q/q8vX22t0+3ZLIOBWz64wm
ojeINiOBrd3lE7EXEe3+s7fInkWey2LlZRXop99SjfEoRFsKUmQovNKkWf+QYmgaqJdBGqY2qAfe
3VaQt46M+wDoSVso4opMgh5a6yFLvqKZcsl4qRKeQTB+Y45VPTIz1DQQ03oTify+FYLbmtyOYYDa
+dbK47EoMWeAmkYjPU0Aa5NizH483pax+RI4+z8gA70Vkitg5k0FdMj3royCWuHFe9TPdtVOtvEk
4Prb7d3RQTcsggJDVRlPoetV2lNmAHdMZD9aUfUUyodhBU9grvMusu0t+imLfeRkatFPyUiTwgiW
osZO/QLguK0n+gJmMgV6eQ4cU+eJZCKVPJ3rphmhXjXVTpUcJev77f3atomzTvSoXbwHiqWtDKIi
Juhi3UlAIoJuQ7uPl98yvbMY1ktIAC6uBehhmghtRnIQUEIutIJzb/C0YRyDqvaZmDVIagq16VSl
5g+F6A0JD1rrF9HrWR36HRerRtKpsYiMkELLfP3ZDABqCXAR9Fo7g1/tVBt2SDuwJM8KaHKTBxf3
i0N2ls84C5Q/pWRQIZ86QNXp0F5rgqCOtrmiAObzOs648hjPAdakJRVqPLVGnxxlTwKWSvSkuvmr
vPSTynG5vwjZzvoxTqRKlKZFCeain+6BBJ3b7PDW4vN70dv9+jo5S2N8iNxY1dKCF9itJX2Pefx9
taxPco75g6kqQtSxwknrD7E0fBBHwb19/nhLy9bOSSNL+aLB78uBuo8PJRoVMX/VuSsyyOvzFMoc
XAOOR2Fr5yvQBWedhjoCJobVxo6qkuMnOYeQLZ1nWlVLUwIJknU/xD9q+THh9enzRDDuZMoq0VhK
OsGktWE0dGETJbuoijn5GM7lojPuJBJzVcpXvFxIldrS8j1VwlIrnA4MRLetgLcpjD9JaqkeFpoo
lM2HTLhP9d9IReuA6Pr/LclODadGQ4q0o51kSVBJfpU/3f5+3n4w/kE0iSQbtEndbI9l8lcPlO6V
18jC2wzGJzQR+IuiBTKKNEzSzwIGdtb2qM+c7ClPDOMMRl1c2gXlRnfun6IUdKZQZOl+KOT77SXj
yDGYJ4c8EWUpGsRJ0zo7+fwQCSDFStyIB23Ok8NEEKuczrHYYNnW5SjNQacfi2kv8PBFOAZgMGGE
NZXZogJ0zE0zMZBL8YfcDXfzmHPud54yzLlPlryzpgKeejDaXdmmToPUItpnAJ7T/dmRfGVfu7ji
MSC+zIuELGYshZKyIxLvjqMLf+PWMZgzX/Zdlok5HL8Y6Pv2FO0A8OHURzocyKsZbl8yeNaKyF4D
auy1THuhjLJgwiheULtpwJ8Zh5Q/U/2rRnSiAYMtfs+NF+h2X+l2IY85q2nedFFFG44Ue/KSvwpv
DoXnakeJUBNP5qzkpvO8EMac2G5QOxTnqXJiaKlBU3OMbhNOTj8LeI0GL1ZvmIkyd3DPGAijU/yA
U73T/CYgzwBJSYDM0v6YvdIj7/H+PGKoz43d+AsvAb15wC6+gTnGpmQusYh2KLcg9WOsJqGgJ/dq
lnG832bB/lJX5iBHawKs+BqFMYpYoDq6UwVtmJ6SL/1BCiZX8dDJ4YqLy9OPs4mve3CxxmoapUWZ
9v8j7bp240a27RcRYCimV8ZOUitatl4IhxnmnPn1d5XOGTdVprrO1bwMBjDQW1XcqXZYC+ZW/F0U
dzIPr553f1T+6vfrJlAnQCXSt++3EBSJ4KeuwsfrLp1GuStaz65e1tHUT8gZYNH9Yk/jrwmjzcVr
Xnyd+7+uS+KdhvrJ1WlicUkx7tVjDzc4iOltHxyMmaMJPBFMSC+Sqlrkhn4QEAZqyi3I5LOcBwi0
3X9YqTXjKAylaCIlhO2akWU+aocc3MLxDbgjHfO2cidA1zfcbUveZ2L8xVCFeTpmkDnnf5v01X4L
3khVS+ys+X79M22/Yy7HY3mLUyPq1WqEqKS3A1/dUW+hvE52vVdtLP+6HHHbJ1NAJEJJIiWWf8sQ
I3D9kbfaC1ClrdHHQN9teNDd3usdDa1R9JGeBi/9cV3utqpcxDLaKCSRNM8Dbf5miV8pkjtqhVeI
/2/AWUwyYwn29+kYjcxFEhaRgRWgSRhAPC2cyiRz1EDluPvNHGMlhlFJs4nGyaS7XBlWIEgln4L8
XGU/6nKyrl/bJnTn+kCMIqI1msWDmSJrLn4Jqa0LX7vwWyscJHIOkudZfR0jiSOT86nYtluZ5cpi
pLQ7oYPZJvvZV6EdKjyz/iBi/v5UJhOtxkTQlWiAfwJc1EH1tAO4qtzmx3SsfcP5mctA9aHlwPCM
bTHswJfo2HLnZjed8eVPYANZ1je5EdASQnKSiv3c7f7d12MxdqNZCmNNwTRq1U0eMaNzGLpLje3S
wm1j6kwSSxePWv/rulyOeppMIFMXUpAww7n04VFRW0suRS8fDsXAhe6l6vdnOLvcINWlVZBpgkYF
kBC8iWoBbOy1OGVP6S5z9NAKTsqNio6haFU3aNHascdrj3yQsV6EMz4Fm3fg6xIjGLtpUfzFwNEc
ci7QGiZe55sOb2iGZxiMc+mkbh7nFs8+o/S1/LQs7sybbttuDV48i8l6lroWhmxGblUoiAa9H3ni
fmgsEIXZIHxyrusJVxrjXWZTruZewIlGW/JQwnAjEZ3IxabsUhKPXYRq3ce6IrMNNHWYtG5R8JiZ
kS3M9XALOpr76we6rvgy2zHD7ngTaCliqaT57QLa492QP84Bp+SzCcR4ccoy2zaLO0U1tQF5T+eE
D9oXDPscJau2sdxqq/fdcbCM8wuFgz+2LxWxYk4o5R2SeeBmJEnbDAx2jtRhFy8i3lDLVhllDuZZ
OQneB8nJPyYmi4wnGSoyDpGGaTvyungYhDhXL0ViD7Zh0bm0gIc7/Jb+XtMRxp9kZQS8rho3K/t0
zD12e1e21RN2hWyglHcvKerXhkWXa2O8M9I77N5YxXPc2rzQwLtkxrcES4f9hw6zwUa6q7Ha1fTf
9dTtBd4O2/Zw/2+Dl/9ouKXRNJt5AHaf3ir29W2EzXDQ1d7I++kQPxlfM3c8Gg8mJzLxjse4mZHk
wignaFMlUW41uWSVYunE499G/+W6RV73mYB4fx8gurgtl3DCB027h1C9FYK7lIeHxfEr7OZNNwnB
kPVAVgi6GbiN2j4teGO6nFO8+dFVmMuEsg6FFpEmFUBhpZZuW0euUQmcr3I9N5ffrHElxhSAbiHm
A95TumgJZrVPJ1h2e+iXRyCGfqZ4dVG8t+i6EjaXiW72Ceovte7lgPOQeMXYD6KLZuggrjBNld10
xXYMmuIp6hG0TvDWgre6g45pz+qZG8loqvan47jIYhxVvqiBCCv6p9ul7qad7taO6Wdu9hcPQmY7
67kIY7xUnGjqLCDtcSLhpiifK22vyb+E8CS030fjZ2XwXgHbGn6Rxzij1GxMQHfSLdBu11X+0HOm
Mam1X7s8JrFR4rkUJgrs24O8asbgE8GYRgAs+0DZ66PgXncJH7xpLsdhnA94Vmd5VKB5Ipx8eQCa
/U2N1n9lf65gdBHEOB/V6MYYZPSIXhlmdZR7ceBRjX9QC/st4o/WXFzUMsgK6VSQo3i6YU0Sxqhb
z7BEJ7HKx9mBumMMwObtkW+7pItg5vmU6EWvplQnYgHrWcdyPhq8nV2OWrBNOkUfZzLSZXGSHFLR
LcfekQDiUZ7E3JVbTmHsg2z+ciA2rclQcIEewoIP009U7r38Jhes1tPvaaphVhYP14L77Rifkah1
LsRGCDPeL57sxofhKN/h6dJ60qHfo+jt9DvzybjlDTp8UNG6HJXxH4kZjsDypHrpd3t1F9zNz4lD
7szJSveLmztNaeuKxXfIHD/Ctvg6QhZRIihbaK/FPrJ7P35tXsRfZYxsrvRiR8utkTdi9kEKeTks
41xko5pTQnEU6RuD2IVHdxfFM2UBFvY8q+DFHI3xLUVVT7U04ZtSbJT+GbgKoZV8mVxa14p5Y6vb
WdTlaIx/ibPEFDUBR5vikxC5uVnYWXAqeO/OD94bv+WwfcDGLDoxxIMe07GSF9nKMXGaH+Ehe9Qq
azr2N9NxCfFuo4lxDuYDWybnhkdLxNEdnfE3YHJSVTWCzpbw091tqHznRAVOBGfbgwq4ITQd3NzI
FiQ8NTBQfqfcDG60E3eZrfy6Lo3z5Vg0vaJQwY9GYWAFMbUXvX5ZunHXKulhKtKn66I4jpptEqrY
IgKGKqLdoKWYu82dIpksswn962I+eEhclIRxKlVZgzWOTrllsSXfyAfpRJ1aep8/Y9IoA6ZztMsV
S+QCgvFMTmeyk2pUpVHpaDg/UDac5JzaAE8/KG7B5YLnBQl2lzcsQN0+UpAz5bx4FAJcwJtb8Rcb
0RZYgby0kvftGG9SLlJlxAPEpWDHrR8j3Y6HL9e/2/acmHT5bowTAZqTkZEWcY/40S+KLZKimybA
njFrb49OscOqHgh6K9vclz+i2hJz6/pfwDkku+XbTmFPQg2WXYv7lNzW6kMWcw7JCwIsyF7bJXUl
UX6m4GZ0dY/Se6H9BXovFHg9Xnq+adzY9ZZksJrpJotAK1R6V8/gpHQmfR9W/ixLVq/ulP7bJ+5t
JYY6tNUDakmqOisGbMDGrdeO3/ryXCU/r4vYtq2VDCYpmqUsUEcMzvx3iA9N8mN4qvcZiuG80Lnp
4Fei6L+vjiNky9Q0KiqPWlHtM1k4koW3IrepaSsRjItStUKXAWKKytV4nM1TL5/k5VMVq5UMxhsp
oxjNM10LyNTIAt+1hQnPTPLV8iRb8r4Td1XiDu2+5bWEts+m6CAY1lB5Zrds47nLo05Ag2sikSUO
N3h5WEH69bo+bH+j30LY1sySt1KPrWvFUeZjWd/jefbvfp8J8pMmVlFi4CFYhobbLvXPoZ15cZ53
BsZssmjotJryHQQ32V15TxfHQx9Yn6OHhs8pOSQ+OAmvH2s7bMiXe2PMKMwSuU9j3Jv0ONvNPnc1
rDS9kr3q/zfx5RYy6U398aReSWSsqYjNUtN7QrMZMmOcJj2Yrnw2nka8DMm5OoJuEB3eAjFS3etQ
VJ9HvM7RR3ajqVUricwKuniR+UyiL0nwmMiP1691s1y1OiNjauHYJZk2IXLVrVfp94X5fervRgVs
EiPvnc1TGuYRkYPDUpcDDBcDmBp7KsH06/pRtp9kq7MwkV4fSaYYYGbB9DJaSXbxOByrY4ePRLzq
gNiLLqXCGbjkfSEm8AvjmJB8gshAvhnr16n10v5TcDi/j6WwPZeh79RkMtDgacQJxFTfuuQxNH4U
uhfw9vKvn0ZhWy/ABRl1HWjyzix9FaoB1VEM3EU7zmfafCSszsM4j0KOsikQoAekeyiCe3M+dO2+
Vm+l2U2y+wiLZ3NQWJXhE+1T+fVKNONDwDFfRBU6ZtCEzhEeRxfFCTt+NZyxsFW3xjL2ofaEfSZ5
18/Mu1jGkwxt0XagMMNUV/usFU8ETfKI14zfzpj+8Y8Ky0EjR3m7DAbGsdNWcQFrZhdD/iSSHjuu
vONwfDG4Z9/nGWk1aguJESiBvwNwWr8C4nd1BKLkIb6jEy+8wcbrrgN+4r08cwmXKqPvIiVEvXFE
q7rn4fdT5/Cxs1fYfSYSCA044FBXCaUnKY6cLgssZfKJ6s2xmwg/ryvEdv10pYmM48iGeajrEC9l
utQ+7ONDtaOA6bH3GawBMDX8N6dR2M5KrVWVHgYUBKUXnHoSd3OV8syK/rFX7u4tA16lnXMkgtgy
wjqOeKgc3Wmc+KHyypv0Rn+OnxUf4BBYVgGQjDvveO+E7ZXO1fkYb5JKRlRmGi5SxYoqplDBrQrY
u87KSzj+2Zn8zw4trGQybqTqc4W2+GliQHHiMGbrYJs++aFZGQZDo0PFMziO/3i7hNUFkxIjLsWM
Cx7rk4pnc36IYp5GctzyW3RdyYi6bBqVAVXw8YAan1v6xklDOYo+7wqf99l4B2IcyGSqUV/R96qh
EEvNC3sicL4Abr9uZhy/8VY9Xp0p7cA4p9GeX4QR6Oaojpxce7tgs9IEJuUIdD0ZBRrLpp/h7eim
O/0ldDUgBdag9lXANoIut7CX/lXWAdKI9+4Q/IoGpdtWHB2ADRNAr8BIoI4D5/K2a+uXw7Hz0KYh
xqMxoXIi7HqXOvngrjqHbiFawY6WftOnkKIh1lbLUw9OLGNf/3OONWdwixJHk4lFRAISqcrS0ZnJ
A5GzJ/XB8/y3g3xDYV/pSFEUZYM7RCxTfoaiHSi3wuzqy5eyPFXSjWke1f5b2/HagRwDYOeg+yXR
pyVCMSXtTpkJQuCzpnA6gjQoXvHKMpN0qF3dqYKG10OzHOUE8Eft69Q8dHFidQGPvYLnhtmZ6EFo
QQPyHyRmbCo+x/f5X4BEsOl2W3HIIys+82BVOUGHZaMphLJvFzr3lJq3wCgwVOxTkMdcBrLEWetU
kI7yhp941i4zaUgHgEgwPsEN08aEetawD4qlkYdplwLiIvtePpWe4HBp9jjvGoUlq4nycArHEroy
3pMDcdubyFMelgfxHN0qCKnCqT+GL//KccqMh8lAeKJ1MiJcOJzC4UXoeYwdHM/MTkyrRqgnaYSM
WCtvhfIlHDgu8oNL0yWDmEQimsp8Kz1u9TZqMD9J+y3qT+lE68wLyCEmgPbFv2gvieeWt/RDBUmC
icUKFC51NteaEgI/EqvSm34UXmjVN82x9AXbiKx8j28FLPJYsqdv1z/Whi95J5ap+IRg6iKjoADw
tz/U5AUwtlbS8T7YVjR4J4VJtLomGYEgL0vOqFrKT70ENCbG5fwFmExfyycVw1wFhn2BAebwWnS8
8zHpVt6GtZ7HuuTMoVejqp6Pt2PMcZY8GYyznPI+lWcBny4JbpTanabz+IkZp3cXSP+EVaDRx7GI
xQbhlEzquTXGb6h7cyqnvFMwaVVbdHWeSBGt5jwMYWWNhj/yIGI2wsq7YzCGJURjXrVguMKo4o+o
2pnzzVTdyeU+44FWbTj4d4KY3CoX0ywf6gpuT0sOYx7skno8xrHuJknu6iQ5VTqmNRfpy3Vr4oll
XF80JlVhTlQTAOzT+gYKjBSviRe+tvKO9fHY7Kqe9VKeUmh1sl+c1pKOsU9LmRQ8g9cC20inIEpV
TB2bgcADYQxoyMURa0QZdkMHbKbMul8UAphAuodA0J+v3962Bl5EMXZUl6VB9KZDe0DovTwoPT0N
9lVe8rK2jdfKuyMxxmQqQCkwGlN6g+ntMGkSAIcwP9HNw+ozczrvhLFmJYlJn9Sa5AjzI0pUhXIv
y5x7e0szmWztnQzGrCQS9ZMuYugB/H1OsBROUaIKVgIKzhy0g5xAG5XyOZemH8mQu5nYO20sOsIS
+oNYu3NTW0Itu3Wi3fZpZmtLdyRR4xZt4aV1r9j/7iszpikYI8B+R0Rv9JespNGsNvKJ8XRdyLYh
XlSJMURBDGttmAS0UyWUpOPIn0wkk7VpDUt4msb8MImhmxWte13sB4ZpGIps6oaJNaT3fprogp6q
6iQBKy/wZReIHyImlhebUvP0pcORRg3iz+9+kcaE1TITEyPLccqKuOnt6Jd2ejP/yiwAtuuHDux5
JhdLZ6t8B127yGT8QTNKmmk0HRKGEvPKC8B7KA/3z6Wxqlu897k7Otv+5yKPcQpRJ2VGUsLVCcqD
BKqUdkfCLw1vcYB7LMYnVJgIySqzpPV/8W+calc8vrE5oYl3NrxKdXg+nPftGL9QG4uQxCYSryQg
tth13+OGPHH0Y9vRXe6O8QtqsrQTaZB20QHcGLiNJbGKH+VXoE6DgYtLVrFtdBdxjGVXATHKVoLy
J0AsLLxu978x0L2VKK6pPWPcrRC1s4y5q7deTWSn95R6M3YDVO56x/hKdwPa47gzbGHHAzjeTmB+
H5GFdxIyqL+UIcBr+UvbYeQK5QtU1GYMXOmRd/3zUZW7ckyWBGlM1GXKOkkCTBXAtEvAA6eLXc6/
rkvh6CFLg5QN8I61jP2DuoysoHgC4+J1AVvE5WuPwY6Bz92kBgoInPG5JI9W+w1nASp+6Jpu62DA
BTjUpav54y7n7OlsfixVljXDVGWQQDN6ogCHUADOIgqFI0D4Y3iQ3Epr1ULOGfAy2003dZHFPt/S
tsnUScfHMgCRFZ9ErI/Xy+3Im5Lb1ImVGCa+NN2QgX6RSE6ueFL0YsI9tX9zvhfn2tgtBF0iuZyA
ddMJv9AZq+4xPGC0/YE4c2ypwKvPnXHXfcu422i8szGRBeBKihoGsK1KddvxycTchvDAOdumtq/u
j/77+h2VkzAnJh4grat4843qvSV/i9V7Iwa1uxIzvybHwLbd1UomE1rqIIzlEbm1oxdWtC8o29cr
muSA4vqWgefAOLWO4OcOXWWqSu6k43ZkW4lnAo1W53OoD/CWFAdMsCovO6c+7WxLtgGE/k8AjqqA
vvnH6Niy+SSaoTioMIQKZ9TGfadkdpFJdqAfzImH9cI9HBNyClnoe1LDHmRf8cpD7A5o2g+H8tTv
6dhoz5uV45k541J0I8olIuI1lJSolEhGF1harx+KBrwvSjjxXOdmAL9cJvvOmzJijOAoxfHug3s6
EwvqCDumq9E55uZ4uLQcA2Qr50GkpoFsJJibA2OFFcz5T3XUb4dY/8wLQAW2KAExkyaxQ5xG0LZT
1OL9tTS1h9WwoSD7UEodjq1Tf/FH/FyJYXRjqYUJxB7IHItRdvva8OM23Cdj53ZE99MOSM6Z5MoE
4H9a+drF/V4myU008nDItotfq7+D0ZlBmodUVdBxMW6M2VbOObbUThhj8QCibY+9lTd74dkEy5bg
8EZM3ur0f9yBJqs65kuJbL7Zz8rfmSXaMJqAEZ0itrBTAQbW7Idg6UDUJiAtj139geZM0VGwxV+d
Oztk12h2YIscv7tpNqs/g3G7Sg4g7YFu/ATYpLMWA+U/eRgtM079bGg+E/ZXwhh/W7akGqsOhaxM
Mb+IerRbdKmwhAYoi1lyW7d1w9Fn3ulYD9trQkfKEe3/OACzUL4bghjOHnySZux+Rqk1TZRkgxj4
D5MARIEkTRN9PauWHNmTQ9dFS9mL/Q6T8kHtYi2Rc7rtN60pihrRNGIabDW8ytNgymlcbtHIKzC7
C+j39EThuOddVHqcA246oZU0xmrFAZt8eo8iEI3QFEZycVI38kK/+duwGmu4UQRsU3GEbqY8K6GM
iQpdVYcE5IfYBJI8EczBHXiH9iOGKsgudgx3PijoQgW3n4BuVeWLXHZ7rAyacQGpDJ2FeTC6xI47
zeIcjSoE6wEwuaEZwPUy8BEZa9CkVm6iNqcTxP8FawJtGGV/ic+8UuFW30Rdy2IMQTVzE83CnqYa
or04dCc+wJTUaKlY5KDtJjQwyANvj2vr4ykSkSQNFgHoGhoHVj6umoI8MGnNRccujHwGSkoGfBlT
3Gsz4SjK1iYOTqireNCoKu6UMT9pDJNeDgzUlU70hOAwscWb6Ez/D/s4L8TSLJpWKf4AtC/s/hsi
5y/44I4vfwFNGVanxdKuVNQNHjV0UFH0B2wdwq03wExJMus/0zJt7fKmm7dcnILtbQOAqqaKEs97
qcGoB7XYzJITSBkWDYX9HOj7KXxKy/RwXWE3v6ZMQBhOREVRFfrvq/O1haZEqKMDhlL7IaaJFQmj
JYc/x+WnAYrB67K2fI2yksX4mrRaimlBRctJjcAewaS9YIav5ByIxrY/DHAlhLm60mj6dAS4uxOC
Bj3/LnCHb6h+/ylAN4CoDdoZkx3eq+SmzrGqSZlVdau+TQ+5j5McsAZmpRhI5DlL+vdeE8cYudCo
YydRcZRlHYRVu9ET/P+hx7F9b5djMYoQAay7lSN8nNbtTrlbA94Fi0zUwigwUPKqPfAIHXkSGXXA
FrReY1IcUAxAzklvGl4muK1ulxMxmhBopdjXGTShUb4kYmZ1kzMa366rNOcMbB1CEmdxMQua/MjA
ypBkr810/9+JYHygWC06njoDvDw4bYpdy9sE5lwTW3/IlSLIEgPJYrHURy3MD0k8+p0efMouf38N
NjXuxwJEpiECoyR4XX9XTbvr18Q7Bv1SK0cmqmOoB5SET68ry0hvVeADm1H8KRd2OQX9K1ZSBmXM
Qr3Bx2ja3bCkllbczNW//OCMxQdF2kW6gPdalBe+2AABo+Zhjm0tiKmUs9XUFHQZZbbNKA1DQ3IN
bQXRFw/0pRs4xBFuwI4INFBuokKD5B8+TDGwdSebBhqbjCWaYRc3Q4+Z4MZpTguS6MSBvKdyXzqA
4+L0GzdN8iKMNUljWKpgUZBcqkFuJWF3QkLImUDYrIPgJzSRyLqMoMk4yzhdSnES8QTpD5SNkRYK
iKP6AEfEVIXg8GIA/bk/7m8ljvGUeawM4RzR+xuX8zSCgG+WX5FoulGOtb4k55jqZgl5fTzmexnJ
pCRNBi1v3dktD6JLC2fKQ+BUruzVXuOOTghN6XcVD6h8WzGJKhIRfMKY9GMMrMpSJeuMBuiTcW8J
SWFXQWnP47mSRcPKzPrUkWkPzPddrJqgaImjO23svU+4ktXfwBhgU6iTImKw0ckHw6qTwVJqS51F
97oU7lFZJQqkOl8KPL3m+/jWOPR+tzOfJ7sFEGXMBaLcdI8EDX2gtImyxLrfJYrUeBJqOBUlfKww
bzeFLcDHZJVTQ9u0vpUcxg2bzWIuaoPXAYlHmyyqH4kixz9+oJ6XszA6okVVLcUFsmPy2ruLQ/By
LZxgL2E6n7IbYrAvuqEoyvwF5Q8M/yKaUY2CoMMvdQW1jMmRgOA2HTFjS4s6dPCEJDbvJbCtJXAy
soF8E+9KxhbHFDvsgghbjE7mz3CH0Ti32qH9K7nZQXB4BHebanKRxm48BkE4apWyoKdo7rGCY4Ww
9Z4XRHlnYrEoIznqNXPBB+wcYFHbqWt8M07ge8UVaqCv4pjzpvfUTcU0QUeDshyjLmMWt1lWQlpZ
U7eCHSIJ032V4Aw9ol02cOLPto6s5LE6YsRxmpf4YgRF8hzFFPTBlofOVQ90/1A4FeNnkhJDwxSj
iecVOqLvk5JoHkcjEdADULrGUgGKqoGzT8jc6/6K/tlsECLAK5dUQ9Z1rGkwUtS8XoaspVs353zp
nTTBAGF2jnPe99rSQWC56yoaQ4oksQ+sVijB8p41uL/ue1kKlmzMVgROuuvH2XJURMKVgYFBMwmb
AeVdjeBRw1HJ5a2s3A68fHTj9zUsvYuGoYqyqLG/H/aSGgoCegmAe7Jb5UfE4/TcsqJ3EhhXW2aj
WJUFJDTO7KKhbDedZbqdu7idP/7gdXepn2E+v2GaGOAnwDEWVVbJAH6YQjcE0SlOMbyQvJ89ChTE
6/hvXNs7MTSVXCXYcj2YSyvBeDK5sXKwSbQCL0Rt6Nc7EYwid1MfKAEdcRkN8IYuv4Kl9eKx+f/r
FxJLLDoYiqrR2sr7g9QYopmWHAG303dq+ZIlnEC78T3e/T7z9ZNxrlBARmtMPHSoC2h7BROJ2YG3
zrdxWe/E0H9ffQ8ABgtLrqMaHYSRHRLVL5TJjkMefdPGZ38nhvGZI3jQBkGhp8l2ZXFK0i/XrX2r
kvhOAJNspVkNbBHydl3TqdrXx+ChdM2zgNHoxNNUkEShqnIkVvMlOjZ+8Zlu+zv5TApvlmTu+pkm
e+lL1zz2eKSKPLiCDQ/9TgaTKtRSkAKxQEMvWK4dWe1Phh45RTraxdJ8u36fW85nLYuI7/UiaSdD
XBY4H8AlUvoKD0Be8YniaVHuXR4k00YIfyeNiXCDRoZclhESRsmfzQa0mrmF9ZGsOoE91bl+tM1b
lCRZRmkbjxC25tyrmSbMI1Y4Ek1zo7Y5K8Nij5K6I4P687qo7VtcyWK8nabWOiB6Q9HBuNGMTKjB
YKytnSoU8i08JUWL21HfGo8wxZVI1i9NaV8ZEfwS5dWsv6heikkuEytHz/Ld6AHd1sVWsGPu5Z3p
dKr9Lw/MeC1QEHWDFONxnpWWhNVFrDvtzQfTlr8aXnrmzYJsepXVWRnnpdW6WJEJRhfP9518n0vP
149DjZaJibhLuFlRwYNVZ8v0k1E0gzkCLX6ZazuZKbr4sxw74fJ10l/agZc3b2vmb3EsLlnY5HUc
xAMAPnu3zb6bmHLVsG7H6+RvunwJ81vIKNHeYFsC6OLnatIhM0p0kHIg8Zq6U5RyusZbWTLu7iKF
cYhBS5qiprMW/8leYldOLNVFcxxj4ZgdO/HyF96pGOeYGFMpJgSDd6mu+Moy/JKI+leUlLzl9E2d
kyUV1GAqOlds9hpqtRJJKmUQEFxZfinCv67rnLKpBSsB9N9XEdkUjXlowFHnyEH4hN10t2pn9N96
+X4M69AGHs+vYlYMa0jyG7PLE6zGC1/rASW3WWqsLAx+9UV+Z+qZaKMueAhq5bVs1VsSaJY2kGO0
BA81gJi7WHs10/5X37Zf9Vr5os6VgqbN4iqGYE85Birq5ouwiLuy7/xJ6TwSGLw6FPVFf9iXYugS
sHlFU2GLQWScGyKYIe19zOD4KX0JIxPW6CCK7vT97Is89MRNJVkJZO52rImZpArGkoveH6TUMqr7
KuHtJm4FM4wSiHiLElH7Y0ikzAl4GwcsyzTElpebDkN+A1ChY7viPRG2VGUtifG2mtYI8izC/xlK
bqe6YdfZQ2/iNTXxqLk2JSnExAsUCS/mFt4rZd31kizMaJMSo/PkAKsr+o8of+l5rHZb0xG4sd+C
2IngzAyGckDgRvga9svOtP/CrKlLsfp5DorGXlb50OamHlCBg2eZW8xkikTSqHjwGDtD+GIIfhW8
mPle7P1m3LfS92R8yQpfIs51A99yIGu5jA4uc6kmI6ChnKnZi8mPIHm6/vvbV7g6GJMKLwCpKbQ6
+8/YAGr/YCrVXR2vh8rnvR62SnXm+jCMl1+KukQrg77ldfDby65Y2uZtrQGzN7alQ7ZLveiv4bti
14+Fzauab2ZXa+GMUuaShkJkD11pMI+vAMkTUKh+saOjNGhycN5jmwFtJY0tnc1maiTBCGmyP7uY
sttLOwMLz9gmBTfBs3IXv1z/jluMLuu7ZatoYyHM4rwYoqOeDX85zc8RssfJxtZlD6fv4z2DQBq+
jS5i0bl5Dn81lODFKxKOxm4aP8HcpK5gZEFnJ87zSSsBm4eIFOeA1tA0rP8fDBEaNXNUd9NzrgRR
01mFvlQfl2WKU8mRFPl7XgbeQrBWpEC1BMxHi8vX6zfME0ejxUqcacrlUjU6vij6iFN0JsbzZH5J
h4RTKtjayMeXvFwgY/ICivatPGESdMSIWfekoaVEiYsxrIhytjMfm7946zDbRzM0DSvqCo2v74+m
pV28qDF0Zw5HsA15Joq8k7QX45Mp/H39Fj8wjIss5pFTDPMskiqh/gZcfd8VVLBrhw5M/Ieim8em
uxXDJRX5gok5TBX4gO+PpmuBNgczClXLfBTa0DI1q5w+98kuUlhrn8wIi2cSrH0+jC7KCBnYtazs
SItijX+PKna541wj51ysuYvlgqorps5AeQi0WU+z65tuJ571+2gHvB67QduD50E3DXt1SObLATkq
LMIU+Rcx8RTtAYCoWU2ZW4LKWYbe1pGVJOZVGgBTRhwJgp50nhw6ygbI5ReKotu8NVR54JvboWEl
j/EkRM80ycxC+grOnhan9407gNv4src8FxjI5Xy67XsEI4OKgjYyCWqNK0cCLNZk1AUC0Nx959HV
sOysAnG2suSn2UN4sgUs4iOT5m4sbpo5gKL/EcyE36FWp3icIFg8DHs0cQ+ZRxF89QdizR6FPhc7
i6oO4fRAtnX1IpexwRaUQ4WuQnFUvOqqpj4MZW9L1eBzLnbrgSBdzscOdE51WBVxCbWhINYaKnnx
jfFEl0vA3eDnLwsnxlOt+CMlXIljvCaREwLeDgS6Tr8pxbtYv79+Ht7vM/amNVFZgJAHEd3YI1XP
l4frv8/RQ421snGcEo1el461LKO+04fQabIdkb9fl8M7B2NdQimSqMihdn10ExvPoCC8/vsc9WKH
bOtpqnJgOUmOKf1tZMdBIpbSvl6XsX0Gw0RwFBGZ2a5hnKNLqJaYV9KHQy+HlihxLmn7EBcB9GOt
nIIQ1HpaRjEGopZ8B1SQh8ms7Mo0OGK2XcBFDP33lZjWAOSImMMUGwLkAvOn0X/L1dYak++F8Nf1
K6NW/ad5XEQx3gYvM5KFBgaXFFn3s+w5yoClorhLe9sLh3hqrJHw3tK8S2QcTW203ViHqGYG7Q+5
em6qxAqmn9ePtdk7QNfzH1VgAXCipK3bjgqZla6zzQb7/Gl86rUeKy2Dpyea28yJI2jSXaQKztwu
Vpst2LsoVCuMs9Aapc5u2urcAYlFIAtGV3R06kz9G0lmTqjh3Icivf/akiqOYQeuKWAihrYAOOYI
y6yzzrENnhTGT3XxPIwi7W2NWm0REIjEf0v9/fVb5+gt2z/rgqlX25a2mxfA1KTVoakFTx2wWl0n
p3oUMusT8oC+I+p48osqyx2ZZmIqYdSblv1HWyjBNJQqlUW0xcsa82uYCxy73PTFK3mMj4xaogij
hkr4GN0Y06ELJUtsHyeN14fc/FYrOfTfV/YvGp0SaQTTD4OMuh2A9buF7EpZ44zE8cQw3iyoA6mT
kOg4s9p5nfSzKhSvknlNe54UxplpddyopMPI8KIbr7GWHvWw2uuxfHNdF3hiGEdG8iXPIxmHkeJX
HT4rJl+EkpPybjrL1XdhPFeZUfSaFPXoCYsFmPH00z2df+HND22Gsd9iNBaRGFyCWRqW9GkpjE5r
xr7eKv712+KJYHxOJxV6CWphpFzxg1Jg6pZw0q7rnwOM4O9VOO2yPOsBBeBEde2IZe7XRfzSTzWv
3Ex/54/4tborJj3CmCXwhAa4NToSW50pNKl5IwEWLwUmas2pL163f0ySvj9UiCkHM1WQX7TTax7e
Fz0QSdFa1yWOHN7XoZe7sn8hwKaiWbSS0/8fade1I7eubL9IgAKVXhU7Tg62XwTP2Fs5Z339XZy9
r7tNy+KBDczbAF0iWVUsVliLPIXJXRP/s336vMNhDX8MpyWskOHTTFvXADHTeUDo4jjn9ffh1dEw
ht+Wil6YFPNr6S0KbwkMVym0lC8UiLfyDbzyTzw0Xt4BMU6gGLW2ziUsrBIyW8qecnlG3eNQ87Bz
1gZWTUlTMUqFtAXoDBj7CaVaU+YSamd8ifxsTyEAYlcAyDUdbkLw6egHSkDBU8D1g7uIZaxKNdtZ
BYUjQBn76EsWFp4Z9X5m9J+29eM3R3eRw1hVaS4oNUXlv83Eupcegr28bx0KV1vehg4PGH1d3y/i
GLsa21iOzA5BqKHMT6Xa33fT6HKWRE/kV0dxkcHY1DiFeablsF3VGhxKwlNiyA9QXfSUdtuyeKfE
mFfUSKYRLNi9uXSrobUysLjUvBhhNda60kDGusyiaaWghwbKACXR4899/lWpMtvUwFTJIyVZT71c
CWPsymiWypSXDuXl04BUD9h8d+QJaWs/98YdN2u27tNNGWUcGU14LDrmXMkCdO9D+yR0CccHFCBs
7Vbw5V3IZaxedxk/hLEPhcwoAmmkcTEiEhOYfrL0CPATQeS1jq8rxUUO4zFqpIuj0qBKQTyS3pTG
Pgr3f6J3FxGMdyjUoenSCiJEcbK1znSb0rRbs3K2xXxAKvxqShc5jHeQR+xZLKMYpZ3B7oxAKHo0
EHD502uzoxPyOTD2+l12CDDnYMlcNi3eTjLewkjEKkkG2saErvjqNa32BeY6t9e4nt4HQvZ/Oqgw
7kIccj2vewhJ4NxTd0L7ZG5nr4ofYMJ6qq3A7T5vi+Qti/EaU1UGc13DQcmoPc3vg3TuCh42x7qj
vayKcRp51S1BH6MVHo0Os3hMNE7UxzMmxk8spK57vcGV34ggfBpOZeLXxnALLiLO+fA2i4nE9abU
grwANJisgoH1NQxvqpiTD+XsFRF/DsKSYS7zRoU1lfKn0XwWZs4ly1kCi4MXinKpjQGCvFCXgLm0
z4tPMS8NwpPBeAQ1idR5STGZ0xn7xLzvle8Sj+Jr/R76oVKEcQb6lApNVECltKCy8ja3Seub4GmT
D4Eeutsm8pFA2PA8hDH9Xsj7WYvxMNa7yRvnsULZND8mBMTrmXEjRMshiPXzLA1+l+RvsjLcKLPu
CWJjAUjuUMyCXcvTXZngzi+UR1ILX3J5AY+vvF/68QtwKVqrMpdzSOpjo8a2aER7rU+cLkq9PpiR
MyLaDSDG3jIleN5eGu+k6P+vQn6UUiZtpAGlME/WMJ/mEj1cIycwWZuMR9h6OSzGxxQBwfC4AZ2j
qM05mnP0h+zV+DaAZ27ez7v5QXtQvm0vjFri1pExLqcwxVqoG6hgts/u+rOxT/flnbzjRf68/WM8
z1Rr8UKotc61Nwwvqbk3BB5GM08G43TCIA8VacLg8ASEhvhzMvdWPL9vbxfHg7K9MmMZapk2I9Jq
ZWKZFBPqRQe+ezFwbhuOd2OR83oxMkItRN+xvnw3EUFm5HV7ITwBjOuZA2MeCxEHIg2HDHFAgeff
tgTOcbAtDGEo6qnew/OEGC+cJPOxIeI+EUzOPcATw/gcsy/7iaiwmSz2NU3dC0Fj1aXhbi9mdbt0
TaL4wbTFjH7Flf33RZIDdxm3f5cLu0LCWIDaO9si1qP4KxmM9ct9FkUGfZeI/uKlu2Un3gGgy1bQ
OzwDCnJb2qoiXwlj7N4IwyCSSwhrptIJmmexjZw4LaxxftsWtB6OXkliTL9pzWZQ9QnVknjZY8zh
OWmVw6Sj5SvWj+1IjjMJHpBE9mXMZs9B66fpfAPOKK+KEWmVjdMOwW2dTf6UY260r8U3khl/Eq9c
fSPjOqaxBCSnBPcuiXd5DPbZcrBzbfkjKaaKeW1ioBeeUaJMj4aFJJCim/ulejUnp844Ucvqda9f
RDA6pKRyLagVNjsNOzuq0e5Sjsix1CiDBVCkcODkqNft4iKPUaOyDWW1rWAXYelG0edA4UX6q+Z9
tSBGe1BoD+c+x/BSFz205XMRnqfhaVtDV03BwGAC/jBcxk4nqJMQ9yqN9FTtvZ1De6huDHI7Vo/b
YlZXciWG8bg18NrU3MDpk/YhmU+CdK9O/t+JUH72UmFWo7WkD+By1SOSG4VxIybetojVA79aBf3/
tSOsorSKMXDgNK0TZ5hxQBy2LYG3T4yViOCxRqMvAEziOtuNmXScM9HXKx6oK1WcXwKfq4UwlhLo
spRpGRygEKM/vmzcMFIemx7oLHpqg0TC7pcy5TgAnkzGWlT0d7eyirS+YQa23Gs3tTLaPYZX63Q5
xXl/mpSeU3dZzxVerZMxIDPUormhICG0YzN+AAwN5mFAN+iDs8BtnnnFkdVhGOlKHuNK86BOZpU6
OeJXTxWw1srMFh6q4/xu+rKVHcZd9ql1251xDlzeqPW6cmoEhWVTpZH0z8opKED0r1qgDKSTu8z7
eHzZVk3O77PTIkFY6mmj97RI68nisamft3//N4f1YwEsRf1gBmbZpFBK5TGJP7LylOxGOY+fyv2A
IbCSU8lYT5QbF4GMU+pSUQNu+MfwvYRuXmUXuuqN+WCc1C/ZkQKshgAvqQFIGnNc1bopXAQzrgrw
WAaJaNlxnmq3koG5EYBAr8aLsBOsPuztOOGyNNHf/NXkLzIZ32VqfTXMMaZw6HwMsVs/dLsP8iLZ
y9wg5ILyUXPeksd4siUwMZagYHNN6aFrTgUIC+ZzIFuLmbjbikN/aUsS48z6KcmUPoDiQ4Hssgdg
SpVaUcBRf54Uxn1pizGQMUBiURkfa1m1xtjt0/u/WwnjrvTMBBJlDHcFHu/jkuowNYz367x073qw
faX4jKvQtS6oZKoLFFh+OVHwO7LvrA/8nDdec9X6fMBFGktQP5dyAwpU9JBURPbFKnDNVH7oy9Tt
hgAMFcFxKqRjKQ3nBVFaqPzZlfpD8VnIzTTJOnmI0PhhSo2bho/TrLpS+XX75HhbajC+REa9ulCa
j5br0dWA6qkBN8TuXIqtNkp2+bYtj6ONBuNBIpmy5JWwLmBt7kndeTFeMm3e7LbFUNPZMC2DcRpw
RX2GqT0opJTa8wSw/A7tR9GbEPOmVLgbSFd8FVtpSWRWZYiktrmbvBjsO4It3Si++JGx56EC8LaP
cRlFtzRSLsKY1eKzquaWnv9DDN7k3npG60rxGZehqp1sJjMinsksY6vtQN9gSOENIR3wFxF7STm6
42c3AILwPErWuDR+jNldU8TTMM73QvhHtfurD2L8yzKPTTyk0JomMr0k0G/U3uC9WXjXONsvL5hd
2GgF3PH40Vc++gFcy+iBHtWqgM/Oa4bmHCXbOC+YegFEAaypzh/JdJjUo8xjF1+3AhOEMED2wDgK
c44Z0I/iTKIi5MPUG26uLE5TAHUe00d/Ym8XScwBSRN4CBqKFKWALcW4r+rYK2U3EnkJkPVNu8hh
LgBTFf6LFdXOleKnElxX8n57Kevh4g8Rv5QotEIc0xRJvMLcx9OhTzmPb/qJv7qmy+8zNUuxJ00g
BmjiIT7FseyAY/k/cXVRx70lh3HssS4UwKyAHIpdRuMm6pf+ldVzKS9+4zIuq2L8+oxcmwaoHWo8
4NL8Kj9TkPHBnoEm0Z3bfe7w+zZ4B8X4+A6TO4NIi7+JtGDaF4hJqvV3qsC49paIjYkWOLzMR9FL
095NyuR5W8R6tHnZN8ahJ3nXjoaC9Lc8plYQJlY7vQb9vgq9fCD+tqwPxL8tlWD8QSA25RQqCGiy
JrlBy2pgiWR6UuFZrRls1IpZPIeN7lRD9EAwXcbxEb9xsJe1Mk6iFdBA2o5wR7RQIp4RaiRO8tq4
SQuMh8gVFKv4A6RdUzIuIhl/0RWdOS8KskTL4JcVuMmMg1pwjpC3rWx5IQpIPBj0dqKseAIINEPQ
zFBMIN4U6Rqs/vVy2ALDMKiRUmaIf1vMIU2y9ibNaBWoun2XDKdkiTxU6L5Oanq/zN1BlFAZGrP3
KcvsiEy3gmacCuTYF0F7TkbRqSs8GzX92MTo6s+j9IQe0hu1a79tax3HZbNEP0WtRlLTQenCGfMc
umZV4rCLYt4N9JsUxo+jZisXZBa6Vg5wCqMdDZbq1X74PfIIUDWkm+5QDhZAx84jpo386fMf9k9c
FE1lnJE+BA247PAC0od6X+bv2RAfqyp0tveSZ0Iq45HKsisnlQab/7K4A4Pf1286S7NkL/eAV8DJ
NFCL3HAYKuOdjFQJgMwooWdSB5Ys+CNSDElXOiBnKh/k3X6u8NjPedrCuKhUGSczqOmkfp7d5a26
i7o3eXnf3kaeEMYRBSUmeDV6WYnqYCWjp2M+Y1Ift4VIZGX3ZApG9/90vowYoGN3ghCCgEPSlttY
q0dLCIpXQFUdyUj284RptGy+B2bWl6EMb2Q9u1H64Vs1gtsr1+u7xSRe0RObyKGfqaAiUOp/4hbU
AIri4ovB39xOdjEYu1krj3gXOG1f73qgfltR3XhtHu7GZHIT0r/Mc+2GQ2FleetqXb0D5HjjgNnr
SyZU4EPtGlsNyC6dpte2n19EY1Kstm3OtSbYrZyd1Dq6w7P7U6hJ51SN3qO6cLNY6rBn3V2YN2B8
TJ9plcROl+ncK4o9h+lRgow4qpxpMXdGoe2LuPgi6sVD1SfHUm8wcac7tTS9t+VodWVki2BuFvUR
KUByzMbFrozXIi/vgjGaLSHGUL4s20oWfxqX3JPr0ZVjPFDB7iMr5iHNwztZq28kWdmJ5vxSianb
x7mvNqgKVNmLmUk7Ue/PRWKGwErV/aYO/EAyjwBQuO3NzKvLdD8mxVksxu+jmNpdPZ1IRZx4WW7L
FHyqrWpPSnrfxKqlB+I9iFWsWs+caC5BNhTCPnCxNMq3lpQ3RZY+aZFqj2HxpozEqcf0oMXJZM1i
ZGngUlNH8wFcWicgznjBmLqKaj60jWSBofkxXCQb4Da+Uc+DVWuYDp6aV7FX7hP0U4xT+tXsC6Rx
8qO4cFnlVyJGmULNmjIwFE0U1n5+yfZzIldKTRQM7ouYv27BlRx+aXbyp2Q37/4AkkjWCAFEhgGW
CHBf/SzMGKa50uVScfrwLM+fdF6lYMXGf/p9xvhSpW+WRSqASYySymLaxeQaBS+kWXlg/SSECS/S
NAtHeQSfu96qVprvFFO2wylywfLJCZ7o/cF44itJKju+0BaNCFY+GV3ykuCDq8AlYsuJdtcyGT/J
YM5fMGLEuE1OHHIP8wIFing32KMjOrSUzcPC3j4fQEP+fP4FphuMTEDBSNRfxbyyluzYZbzwb+1Z
8tOSlJ+lKGUfpHGkKs6MhnLJU5x8BkkBsbqX5AZNh7awJ7llPnE8P29tTDDQzFPfCYtBqzeLR6lK
EXkGDgV1ojPOqVdiKJd3VVN72VIQ+k1XaaiyLNAagPoY8CIx7BZ/RR9nOn9SFWIhw8fTFJ42MnGB
GondHCSagkhewbhx5KXfl9Cq3MHFee603Oo87qZS7dtaIOMwukCWzFYEQQftNa8f0HHgU4bbHH1P
Ea/8RtsQt2QxzqMaidhHva7gjd5hXLy0Kc+R5onctltp24OoLCJ8HTTTICxwUxTxYnEyZzpmqW04
ky3GGAyo7MKXb8w7XmcMz9ZZcPg2k1UAtcDXA1EKhDKUocvYB4CEqTHiw91PjkF8ZNqvlJNkKjBg
Sw08XJOV7XG1WPVkUTpOCrIXfZ2dxP0j0IZr2//YgiuhRVw1XRtCYUbh1MSOiIzhONgyL1+09vz7
SQ7jY1q9WtSxwSWQ7HH5e8Feua/3FHKGt40rmaOfBDFuRU3SolUCAhQKaGV+6HbCmUAneWJ4Ovnh
VK82rumnfNbUD0vDS0p0C7QNAOrUnu9aZ3LRoeIaD3MEeH/5D1qpf1oh41e63AgRBFXgroDtiY1q
tVruc5zzapTzI/AANN3PjjInEVi0QQAE50yhEjKva20CeyN4QUWATvi7i/sDGOpqM4suAMpcmRDa
PhRIJ1nl+CqOK/54Fl/9ftX0cQn8Y9xsowH0GsDl4HW4vWUcESwbpNCJC8niCCcSvEj5N6R5/2iP
wJQr6gYhBtunNwoFqUD/hOsk2o+6PyTv2wtYdz+X32fUqgmmsSsxv+rIdecoQIe1U3V46tL2ZVvO
ujO/yGFUC0H/IAfgjHB0zOSp4nsuHes4txVQg20LWssDwFAukpgLqlenNkPaiV7AEtDEKJoJoLtt
qsWNHzrpG0feugpc5DGBrhqLWtCOC718KwAknQrQKYufy08Tmg0aS3sznfR1WyTnzNiujW7AqeUj
8BeL6nM6DZa0fClq7jjlukv9sS62dSPq03SogYmOdRm+iZHKe3QTWuEXw+kOKHqB8km0ohvJHc6Y
vuFFUcpqlHERTj3VlenKGE4hQwusQBmto7KbeHNylB87l/JMRfeCagc8xkjeptIvupLY6VlsxmqG
d20Azov0TVi+zCTjKOeqrqh4amu6Sl0pIwS0M30KI5AdgaADvi69suDq/6oTv5JBv+F6IWFeCqGB
5xBGAAM/d0O32cWn0ZsdsLB7vLfKql1fSaPbeiVtiaV5RosUzZCPh2yMbbMud5M62L1W3W+rPXUR
v0SeV6JYVzW2IjrokDNqk90CBLREt7JqsYP0SR7ft0Wt9TfI2pUsxl2ZmNEzmgBFctpNIVgauimK
I+2lKHzeJAFXFuOwYrDXG+OEA8v2st1axSMdKtf9EXTJvPiFp3+MrxqXvtTyDC+hefjciHYwcgAL
OL/PFgiRlhMKoYXvXeTmpBXjvgYA8fbRcBSOHWPSQ6BWGhpEJOSbBAy1TD1H1bek6DguaNUfXDSA
MB4olZokT0NwhRWityCXawRAsOVxbPH2i/EH/QhMVAmYAs5s1KDDfdG4T0PedjHeIATZcw7UEiAI
3dIx5AJtSHhCIW9oPEk+pWjKHX20kMLueTi5PMmMZ+jBpgJVwMOGSPeBtE+L3lKquznl7SHvoBi3
oMlxjAEk7CHo6ADBbkmVN8dP20rHk8G4A6IUuVgOwHsX65cKbfSZchAM3oT1+sPzSuVYRxCO6YLu
VoUivRsAMCiflbPqS3Znd7hjedE3/bUNd8rC8QaCKsZFMuAhL7wWwpMcle4iHcTkCRppFRGverE2
4XrtUtlSYF93ld7mMCj6uCBIoP4LK2u6qp/ehXZ2zwPw4xwaWxEUS0yCiVQxGvM9y4Adu3yp1dDb
1oz1cPNyaGwNj8jZWC0RbiVadgJqn5NEVnAaPoK/CceW8xzTB4jjxsGx1TzBmGNNbEbcg7Jui2p5
7PAGVas2sUq5hyeZUCIpz+kwOGn6vRzQNjylN5gksrVmQYBKAgC9lqkXm4avoAwXSHNi62l2ILLm
mGr9NVelY9C0x94Uv9ST7vVKYuOJYC9VcifJua9PgCBJQtsIFD9cOqTiB6/Xa580uQVs27tciCKr
VaL7EFS7dEDhmAf5e24sxzQH2XmiHYv8VUtCJ9elU4AfzJIFA8KDWxL9MRzDR3T+9BbCMS8SUlRw
TAvoGo5RRGdSFDemNh4AgPc6dOZZqEJf6sLnUWg+tS3Qy4XOllDHJmiwR8/25KRdqlpL7REdDTeI
h6JaeAGSm2hRzOZa7DKrDuojyfOzKnQPSVI5Wtg+VIQcjLF+IHXjNIvuIVbrisLZVhyOdrLhNUgH
hqgyaDSzHJrpYUiPvcYJmNbqvtcmpzN3WKBqqIp3eABTlill193FbhM401vS2u+TPTuyVWNAqrOE
bxj5q0Vuv/BvPBrRdMD+yqBCZNLmST0qsyYE//bqo0bltM/aXgM6OzmJO26n/mpqUr1IY5ZrRmFb
JAmSMzQJJB1Nlwa9icUnIFrPnV9JYu5tI+6zIm0Rx9MZBPFFPebPYHYwW6s7zF5g5U72LEkeD1qS
u53MZW60YyiGMcQSwEfX95ln3Il3tB9V3hmJzWup4IqjKnwV28tZq8UyyNJAwW74/76kB7SKehgv
8TUuZ/jqe/NqT5l7PNQXQKkniFSKsICfUXdSXd7WSXUALrBbzoA/I+H9Imf+th2uhykXpWGu9lQa
hVkBypKjdahCJKEbxcMTqUq0ffBmy9Zv3Iso5n430ykPSC8gUkme5fG+T+i00YOi3nXAsTAnTgD7
m5vpIo4J9oPebIt8wYbWruGrp9gNvxvOYOv3FH4YhQgeoCvVvl/vpR/y2Lx5MoCoGVOloAmnReEb
7oAT7/cZZ4JEeSqoKZLJynTU4qMYch4vPH3/+P+VvvdBMBhljvMZbVxcgOxZjmj3xlOMkgfwvNW6
/7/sFuNC8mRCdrKD/y+avdC8jua3TBrsbd3m+amPmOxqRUIj6WncwoJpo2N4TN3wy3Ake9Vt3H5P
jmVnFWdetY13TIzXqNs5FusZTqowASR3RPFye1G832f8xFzIVZdoOd6Yjeg28uwIk+n+iYgfaRq2
Y4kIaJ80WpxN1JzF6CWdXrZ/f72McBU0MnukVjOmJ9KPKujgTCfxOTxUx8q1kpv50+gU7riTvnFv
j3VPd1nVLxtX1iiV40FmZC/VOKP0/4qi4auRqZ8MZXolS2VrinTO00i08HSzp8Gpmmzfap2V6to/
ZW1wJt1/46EuX8T43qLsh6gBGe2HwU2YWantyZIedH/yKz/zeS8e3gYw/rcOykgKpxmhurEXw0fS
7rqEvn15od1vHMllXYznrQwhnvIa+iNI6LZD3cvJXufbyR5PID5zuEDzHzjDv3reH/JYiGv0t4+9
BBBP8C6C5taLHk1buqf46EDWhtu3pmNsw4shYSvc0eqbvlc/G3bojbwiFT2wrQ9hXLTYN6JUoIMG
QKKJNab3Yb5TxxQsJcDhG3l8MrzEmcbEe3I3F7FAs6mtq34iwExK7RZzhbQKJ33etth1p3PZYcZb
R3VpRkOPuzQDAll8J3LzNPQHtnaOfsCVp15InwhRTx+rjuETzC2C3s1pdu/lvnDTW5WDm8RbDuN/
olAhtQzwWqcOb0Xldch4r/01POTrp4fGOJuyz1oRva00Fg93wBVJDCs/y/vQNcDOREELo6N2jAHb
ZdjzG2VaJA/bJ7YG0/DTFzDORYmS0cjBwIXoNfDpJGiCcLk41jbIkV3t9t8CRnpbH5NTdeadJ88Q
GFcDsUKBsXJwdCT7THbl+stS3LVk12PWanud9Ki2FIfxNZSOKsUEF8o007HTnxTV66XnbREcv8nW
mzRdS4xOx42rZX6bYx4TlJGmeZR1Xg1mXS0vMRFzZKEx62aYwaDjQbfxIEBg1Hnba/nNnXORwZwM
8BDyUC8/EqK9a36K7NgFefvN9E+0ozhyvPrI+vGgjw8YGaqJWaOf7ZqMi7RUMbRwEO8IaDFk7b0c
eaR/v7lwfkhhTyieMdJXN6gS/3/k2n7P/4tcm2d9z9lC6sV/UTlAx4DlVzcNhZ2dquYsTaoOa5rB
MUIn4t9bRz10/v9Az8QTxZzWqKliIYioA3ZoF+v2tb0ABXk5RLvsnresVeVDt6UBMBzU51hSvgUn
WBk04Z+S+7Z+Urgzs/Rbf922iwDGJcaSXqnmjPeL6PfoDRtOwIC0Qhdt+DfYwMU1Qa+VAiqem4bh
rYwxq0k0JVWn9eIlqnZCJpy6iAdByhPBnFNeZXORgHHJ6TAZRm7y+WVb51bN6OpwGDNqFcwXxC0y
WRHth0RddsnvlkJ2tqWsOrqLFPYF2xtTA6w2ODoD/I8lAKTGyvTSqERLFuE8zTgb9hHbXN33IdD+
oimFtpHkgHZ+g3A2jKNs7Fs2qkCyF8d4jIeAzElL15g/9cIXRX8KkVgBNMD2xtHt31DtD6d7tRqj
xeOgMhHwDjBS2n74vw3u8TaN/v9KjLi08zAvJkaXg8+65mHEfHsZa3RpsnalAFQNrwRoRVIMlQ41
W4rWI81i9/3g9kph6aFeo2VfOlbLss/y1I/a2M2MAG36yadWklNrwYQvJvAB/ifYSVd7+hBn9tTA
2pF578zCFtLRN5eCBxIn85SW/v/qm/USXf1lhJoubTil+Kj5wbwpKY2Wj3FDW9oFCfoJR6/fp0+l
Ix4BDmw3fnKej7yx3fVr6Gr7GEfTt+k4dxUSKMVJ/EfHmJF007ijIxxo5wHPn/KUgXE5fRlLY0Kf
s51wjvSnQvy0rQxrUCI/KQPjc4K+SpNxREhunGnpFEVa9KHmbuLE30NfvF3s5WW8HTFjxjGmVV+H
0RhVRsJcIWyFW8YITqkhdHXaJrUq1V+MR33ktMatKs2VDPlnpakIEP9rjebqCHDLEhR/s1o/5Wbh
tiOP9mFdLa6EMY+nYIwTI15gVZM3OZiD3pXgdtQeKZpz5vOqfquu6EoY4yMCoRbDtvqoeVBX1O1U
n3aC8rRvPY68ksO4igRDFEYzNjglN/BJ4Sw78I2j7cUpnxR3Uh2Ut163FZKnF4yhk2wywz5HMk+p
PkfKztCfu4w36c+TwViwlJlDBwwFrCrrwOgWeXj12q0Qu9tLWbXdq81jbDcIpNQgCSrd0qLuBsHw
deBUbYvgrYSx3lCrkqUkCFKN1Om1k5m6Tcy5Ljgi2Io2KpkAgwAEG6iyDll8OykeF8ptvWp+2Sm2
iK2UpazmFQKr4FwNlu4BRPEzmrWdBhMaykFyowMvlOOKZHyDruVVtXQF+VezAdoKDFU7Pce+8DXf
K+68C5XdX50VW9FOEnEChTK0LipVeCMTDNTVPh+XvzwvxjUUIGpYchNOL47Hx2HsPbRA2KqqPf3d
aqjaXF3IlSaDyk/AatBBdmpl+T2pFrc1uj/J4VxpBuMO0gUURR3N4cgot4/tOUs46Vlq678EdVcC
WF+gDsqc9TBSA6OHSp2/EXm+qwWBklbdt7nGiYjXhwWu5DFOIVPEIDRa6B1om08VIP+HQ70nu9Dj
5YG5Gs74hrjQa70R0fpCERkUr0Wne+Q0RzozE1hoT/B5fXc8iWyGVkuSCRTHWFt/SG9MREaRg94N
xBC0uyel16D3V0rIDixKStuUUo8ElJgfhObYRn7dcxRwPf96OTA2/9oIqiomGthBaI6v9S3B7VyL
Fod5Izmc64LlJBTAGYwRGUzfAWXtPTUXT0ja9+39WmOhBvnDj6hLY5yDSeZOrxOEk5SBFpggtvpm
3EW30rF47Q46YPhlixzz29bwePwTHDtjW/wjTPvFggS3pATNQ5MHezNQ7VTCWH7XzW+BnjxuL5UT
+7GpWVktSRGUdPyzQBtgAowwYa81r0p4vy2Hqx+MA6lDgLhNCdD5y8aq9uBP/YxJuHAve6UXgkPE
2RbHuY01xn2IRRoRcJghKyXeEkB0qV6Zcjw7z0Wx2TwMi2tBQwftgJRw6vHOzazeIV7n85JRnDNi
E3p9MhRhp8F8jfxVRb4o/IawvAMGyl/tGduEFOkipcrGemTt2JJHSXmqM85Lg3MsbA+SicEsNAag
k7qOznkPaI7J0Spu6+Rq68/FenXmidELSV5WPaLxZG8cKF2M5Nd7St/C6+DnHQzjJmItimJVEQDZ
EYevVU0QiQcPC8YGdFPhKPT6A/RqUUwgIYVdk+s64kv5Aw5JOsX38meUalSfElqZToUC3wf+Fg/W
lXdmdBOuIhi5Vaa6o4Ftpr0o7XJU6tDpZi5kIU8M4x+0OO1KDMFjOrCo7DYerUEATFwmpFYSKgfE
gLU1ZPlNONfAbwjvgI137JZs3zSK1WjTt6jkkTbRw9uIeHTGhQxmPNYaQUhV5ndKeuDW/XkLZuIO
g4RpJ8yIO8LwKW8rTD899s3Ii6PWV2HoMlHBuS3pzLaC1ZMM8ohtDc7SvnWNQ+UlznCUbsjt4kpn
/gzIb97CF4nMvi1TqYAYFa53UrPKiubxLA7jCUR5bqLowCLun4mA0YZA3+saATpEpN9P0pdRizg3
zvr+Xr6D2V8hmwcTOW7cpHmLzs3OCcTJapSR4zXpz/yqJj/EsOCXiRoYRSeIyBJq6k7J6ttcjE9S
XD8t9XzuEtxuEkohosI7WPrw2pJLiyVXZtlUBa3yIN6iA9Gim7rBvkDQSvMo/SuPdek3Ietllcwz
MAGcSRHj3xhL6fYlWn4BpYsCu5fljnIoXGE/Je78sH0frTcs6RehjB8vxqRUSAGho42WQ7RgZYU1
vJHenewF0L2NHU3Woto9r3GBozksKOaM1koCi0Tm0lAsFXXq6EswfNteHMcuDfoN18fX5X02JPCq
UQvymgcx/7T9++tX02XvGK8txLXWZgVqZbHkx/pkR6NiTeWLztX/dXs3aEMvWK8NlTArEaSgGOIB
HobiDSwOSGzQ844HTfJVwRHF3sKzOOpAftF8Q1VNJJc1zfz4oKutCytDFIYGqdg5+0cVGyTbU6uQ
DasL7wWk1tvQ/4OtNExRkQkKgTKLLyuMRhIVBA7NrJq3ViffdaT7x7B8qCTCYRRdPbUrUYyZjamA
6RXkgh2hqqyy/KorxzB8KHmz0OuWdSWHsay5b9SlGqB94n09W6MrWM0j7YSodjXqgh8j3vodN5dE
75pfD+6ykdQmrg5O1DBGFaLdBFKT3jZv6cOqBF77fBf9k7wGkTUAO2LeTYLFewCvZ52vFswoaS3I
zdDTPkT1sdjT92n1CgIdilWRHDKbRzvEWyhjfE0j/9dpGZlf1dgzwmFXD/9Eoac3Fece4GkMc7/P
AUCPk0hGrAs4E5IdtC6xK/3YJS/bRrD+frvaQeZaBzvVuKQmVCbZR3cEiUDNiV50X7Urn5fbXr9t
rmQxV7cqSqWc1Dit0c6/0hC+tLXP2lPjLuCLKQ5hYWmcu4azjSzIbAty7a4Qkd4y0/ytr5KzkQC4
PRNQWuaxH6/eLpfFfUz0XFkBBpFASY1eJCctj710zIVDlnBym7zVMG5EyafIlOlZFan0nrfGoQQc
gaSN92afe3+nFywNOlkUZaxpIwOdsAc8ikcqix6U5kUHgwu9tNoCcrV5jAuJR8wnmQ29mk+02yT3
O6t16v3/0m6yekNfiWJcRiAWoZCgaOCYvWwV+c6M3jlbx5NAj/FKE0jRZ6nSQUJjWs0+d3PfeCKj
Je97pz8hS2KPorV83hb6cR1vOGEWT6zV4yAQQVLklPGwjw2gIYbVoY7Ug9aXn4N69pUSPaFG7Ejo
qJ6z2paF/yPtO7brxoFtv4hrkQTjlOlkZVm2JlyWAwnmnL7+bqjfbdEw++A+e9ITr1YdgFWFinuH
rmbavpaO2Aar3EWO9xS0h8jRAtk2nUjPXfSdf2KI8NQV9XNIUTgts3vSVJe2tN4Gq6EuWeRg6vXH
zAsL7SRLja9r+F978xZu5a6SivtMz9A6kc+LPTrVhImLRjsQe2odTcv3VifEeBVpEufPZNMOS6V+
LzADGQITgd0pwyyifEY7XBBACJ4Dm3NnkW1SoIXhO5vt50Z+y7Jdlh/AlJCbgpTnukIRHvwM+zQA
8QNLEqpee50+5aFAech26PW/LzjhV7hqm6ppX2N4KJ3azulCoE00Zxvs3f1geHoG5NCWOFUuY/up
dJo5DuZedrux93SCqc+xdQw5ducU1VOs0HVj5NpkOtTAXZ0iQHOGyx42sbMrALQk1nGOjINclEFW
0HPexefKiv15sS5LmgZTQ/ymwbweFv2kUXaLUfKvG8r1jwbypF+NU66NuNEYiJDRPy+Z4tiLBkiP
QKHfVRjFdVn/EUN/3CsXj2nAfFSiBcIGtd9N+rib0viB0hhYYW25V/XssSqBKDJKr8D8fGxC21Hl
6js4zm3n+i8RnZrzr+GSSH2GRT3MUUiBYj/VBoZZ0sNgf65yUXt5u8r+r4cl/JBdryp07mY8ukNA
3gkhSelRPwU19uDbR8sJHYyKYD49SzzRSK4gICQy53sBVVGUVQRTaX10fbBtkHipqz7WIKKRPCKw
m027BGePjPkNS0UV5lddsqOyT+ZlwJOfHbP2pNWCtGE7OFsJ4JyZqjT9aLJpgHcctiC9AEznEt6y
VSXwL11Xkc3gYiWL82Z6N5d2oozIXHVyC2LSG9DhOpIFnr2EHq6L2gyVPkTxgEp6PE2GPSNhsErp
GGYALwmHV8vo9tfFbHq1lRiulAKMW4LtY9xeY4aOrbm9+tNcPArV77J9DEzC6+K2dW8lj3MtkWIp
rVI2yL6ODTohoDN30oO9Y8sYkScq3Qg+1/uU2yrIaPTejJawUzHFRp9TyURRYzmnWuE2VuwJDib6
Xpz3QN9KHZoZRQc2fTY8oWjqxi/mxcQsK1Z4XP27mB1i24msLpML0yTJxrih2TMnUhwYBttwKt5M
E4zgnRPegv0AlSLZyZ5RiZt3188rOi7nQ4pBm0uaAQgiapJz0sTHvNbPsqaKrJtZ1G8h2+qInPto
QRJfpwNKfc237IBJOkyfUV9ywyB8yj932N3ECAgbxcgGfzyJGpIi/eFcy2Kb8ZyiBO/ZSXMXmsqn
igyfZYIXgkxvf3efnGdpmfNcCpzTtPZ5d7solyV/+CsRhLWOVtYwUEnVU1b4WArLLanlkTg+dOMs
6HNtmrgpqyZchwFGTH6IZSimYqzMWvVKn413s+qs8jC5791OT7Rru7nav5bG2V0pVS3R+4WNMEQP
o2ueu6A6VEHkg08SxE/RYfTYmHyKlQah7C39WMvm7C/vU6qlzOatV+NIzoWCJTOkzff1mUEK5I/N
Dfzarai/uxkxrcVytjfWY5YlDNhN24W75nbZW0/GE5vZYOijKepKgpR6y9bX8jgbnEg8txWr11r1
eWoMJ9XOvUZFDpR9KN7S11I4YwPKGS2nBh6FRUTDY4KXPLpE9P8VxrSb6HH6ct0ghJrKGV005Eku
VRBpWeXBipvP5iR9TS2MKOcI083pFCWqj2bzJ1AJedOM/cW286//BsGp+XmYSMf0KWUoTlH/MGA8
wIpFU7SbO7ari+UnYJJWWlSqImiZj9oRbMqB1nnppXtv2Bunyg394YssxG4W2AY/E9NrSZpaS6p5
2OkPm5s5f8iTB0v+A7e5PhuXPFSN0UuY0ETwVzWuPMguEs6DTm2BT9u2ABTdLQzf6RpP+xSGbSRT
JPnerO5C6RC1CI2eryvCtlUrRLY0FVsVls5ZWdbqdDDYS2e9LgEr04aedQbnk6v4bPZLF9jbVuBn
rsRx5jZnVj3ENQYrbKzafFfS5za5Gcqjkr/Es+AR39TxlSjOzGQSdnSIAONO7CfL3OfDJ8HVsaDx
N9ehGMCrUQ1FVVX2+VYvW28MYSWNQFfpPPDTfWUbo9G5PADn0k3uRV5/+zQfwjjvO1etNWkLvpNs
3AD5v6cC7qdNXVsdhtMDtW3VfkH3D+gRlwaVI3qQsj/6IB9H4L59aFRjs8TYGpriXWbcT9IPwQdh
Znftg3BfPEGH2whJxYLhcCc/127sVaf40+xl+24X+kKINcGd8aGNbCCljVgWk1DfkGKH7QwMokNt
Vc3Mjw9DuFRJztVwMgi7taD8yroArAlMjv2tJOR923SeK1FM4dcKHfVzX+vQgSmynCbFQIjWu6l1
0YWDT//hdv7VBR6JE+XIqlkkxLQDnE7uT0D6kA990COqrrAcMwrKdJv9jfUtMvNaHc0oUkzcMfKW
BjBh9U2/Q76iRw6IQtz+jMZ26theIRoFEekH+/eVUK1o6hjzmcQL6WMq7VXlbhDpvMAtEM4tFJIU
F5aNe5xnv9dusuXvbJbfNY2wD4wUHbFK2wZhjOsaB+e61TLHcsVo3wugq0tSpkhPS1lSvDgrnYju
ZXU/Lk6bJG4276+LEl0W5x/CsdXVjl2WZryUWNcWgTlvR3YKuKINwHRj35iLC5besCXagWqJDTZL
TuzGt2zfXg4Kfz6JCDe3T/MhjFPpqGlRE7KZMHIk8VM7/Lx+W9tP9cff57S3WAyFRBUczzDA9dhn
TXkkqGX0N7JauzMR1Sa39eBDHKfJemckg2Ki0J1kTe+AGdtVw/LcyeAFWqJvlWoK0ovtjwUMYHTl
ZMuy+QAVNKFNroSIrtQdlvV81CMD82bZ2bsKnOLkcP0yN13BShjnWnMS01CfMNHQE7x9x0I9xINA
uzcvcCWCU760IFiYA4EU5hJfY+m2Td5ypKHazyn6cf0s2850JYnTPFoBu0JlFPDzcfT1gE3vA7OG
YkSIYXwXu/JNuDKwqYwrkZwyUkuOBpRDINJ0TWfxymMSAHM2O8GJYzzRG98z38RJPeB9vwnOK/p4
nGrGyqyTmK07MzTif0YojBE7dJlTfGXvlVI54i0J9kd/84urE3MBGTGjjBINn1NZaoeUL4uFmpod
O32zu368TawQcyWJ3f3KA49l0eaj0rJSNqublPhvuwMhUXRfnVg1DxvxfrYzj+q+lHHBkRe9XP8F
m55s9QM4v1zX6DtFFToD0eQv6i1IkQVvjOAD8uPccgfmAanAXRbjbimP7fxIui/XzyASwYVpA1Cb
imqACFNrnXy6KFnoAPfzuhCBifPD3LnSSLNZIorJ7NtxvJj9j7i4M827tBe1/dmVX9E+fqC7Gws7
bAfoRGk9GsXOBLwiKEucmT6Pqqt1aM/3Ag8p8iom51XaHFyVOct2M42tdPpxkMlOsc9ejMfiBsBN
QXXJBZYt+mjs31eaDxANXVkIYo9at4Fpbh9qo/PbStT53sTCWVmYyTkQmc5WSfXon8QEIKcPtW86
GMR3MbiXu80pMQHriDnSAyuc4/EhAv0XGBg/klxpM6iX8gRDbrGnhd+0WTSxvjnetj4h50MmWjZ6
kaEn0MBFottxKkHq+21xwa97WHywWXkiPDXBi2ByTkPOSy1TRtbSKQDzFVm6o5oh3Nbi2LEVKGQ8
h5mobCawP37yWMbmXaVT2F/ZE0cZ+iBFy1a6k8oHCVv3121doJu/zUAqVaihKoTkoQKlGjmCrCGw
kuC6EIGZW+qvBlBO0my3OoSAH/ZMj9FOB9hifBTVjkVn4UKTslIK3e4NMOphWaf3jfKSLwL0SJEI
znuoXTTZXcuey/A5xZ5LOp+oTt3r1yUSwv597S+aQZnVCDpXR6OrEdsJl7siEzglUWBqcd7CJLNl
g5MKgf0RftAF8RYIJMwdFhXx9opAIwSuwWIqvzoS2GcUbaxDxauAs28+ilP97TszLEzxWgyGmLPT
ZMx6tR4w34Ap/Ud5iR8nTC+pf/hp/hXD12KiuVKaNmLopFmg99QJByebP//J5/+Qwb3xDFcw1yw0
5mY9dAs9czqtPCkYzrouZjvy+xDDGWUqT0ktFRhXzMiDXJ4yEAd3KuoUi8hrv1/K76/8hyTOLutp
QpOzxTgIyFs1N5xU1zS+ReEneXHAnSqVe8neR9VdPh3bynLDjLwNmbSvbORmfX3Jzexc19YPbI2/
Glp9sZQhGLXoIZ4KRy2wnWDMjxnpvtN5wA6zcj/UtmvoXetfv65tDf44BGf5dJJ1a8IouWfYLgXV
UPz97/4+Z/QGoU2vttgaGtTGSczeVRLLuy5iw0Z+Ic/mbMTOlhoWj+8cAi1IQvi7EOoNWS24KYEY
vuuTY7RDSpdR8bA7sC80+87WdH8slt1fnYZPrGtLrvUpRew4D1+TeXaK4nEZnq7LYB+V09z1jfF9
HrUohj7XwZNskwclqhzdFrwnG0b4iwDONMx6ytukQS1Zrr9J8jeiYydY37eJoDAp+iTsnCv3a+bl
ohoRRe41fJ1RX5u7/UAer9+V6CjsN6xktFbYxhFQETw7az7Ng/GshYrmThpo80ZJ4CJFsti/r2Qp
UVnWJsY8vWX51Ec/e+0OmA8OUneBKm8tZ/7yfbh3q9CHONVyKEByoHuA+AIZCM/kTtklXycfQ21A
LajwXIqYsTYCpl/Esqh0db4Yk5DYbMDbXNapU0dPXRyoGnWa4aalu3rcVRgg/ruvx/kGU7IwD0KR
Fi3N59w+20rpoELfURGagEAT+Rw5m8CYXlq5ApilwTODzIte6TGRnTbID+8d/rexc0QooQIz5heg
y8rOrSkCLaAS7Wz5ayXy3VtJ5fp78RlzHU9yZraT6uWVeRO2zc5OpkMejRihG0/T2O8KJAmEqo45
ybs2a46VWnkyWXZqSgQdts2zorpMZFsDbzY/e7mAqEtNW1SR8i48h2Hmj9QSeN6ttoqtrGRw5hf3
fUIjTPt6oPDYSSp5NZp0H7bVXayHj7GiXvpQ9u3F+Ezj1iVVde7ypMIAniloG2zFsL/8EM4857JJ
qzmFeZY/R98M2ovkZ4nbvHMlmF/+gLH7F2mcVapNpWEfNEUeD0SmzvJy5et1I9zKb3+RwFmh0Vlj
ZmuQMASMq7ncgUZRfgy/VKfBtXd1ML+ge9SK1iJF35NHRFwsg1gjWJK9+MyGmoAt7WGOEOQhjHMC
8+CiOqvKvstv7+qHAr2Pva78G9YD+jGPURFJlNwbGY+NgW6MqQ8PoSX7MiVvUxbuurEMNEM5yZb0
pVimr3UcPSlJ96VFBl621vOQY6ozBWh/A+D7qvZs+n3GP9GxcVoTELx1lRSu3mX3xlIIrGzb4lcn
4KLnmM51n5jI0TvwHCmfMZ8YRMfmlAFrw2mBZ2PfiapIm2/eSiIXKoT2QMuBaV+bvRnzraS91t2l
HEQos5tPz0oMFyoktpkWEoFJMbiXIuj2/zeQx63RtrWqv5vCSgXAFxMnOmD+kX7mJ+ti7CYP5CNe
5Nu+8b3D5OxyrD41wGNJb0V2LDoi577SSMY66dz/c0QAlhzILtnnQStIsLaDh9VV8t5J7pKwqtmz
88hCB4ZOTbBBcdPt2Z6zdsu4GrPJtYVFK5Ff5Dl3rbRKRhnUbGg6AWLLX05JCYJfy7GC+B5z439Q
ePnlW3JuSwllpKsh2k4AQr5MZhRQrBZoo/xN4B4FboMfGzdDCni8BCbAaO40F36qcErwdt/Zfu3J
gY615OyZ3jaJJ5oSFHms9+7GSl3nXqvDHGDnsPcCLNeGS48serESp/1RLJ7hMbg22ct8irqr3AG3
rcKunOzlHpYa9coxBJEpe2uueFCV8z9haTdlGSGOSkb9QPDM1i3gpRrqq2RwDcPyZwyqCmJEQWjB
T5yXdJlSbYHMCmAI5l4VPeeiz8u5nmapZq0x4HqopThq+zD2XyZpdJLZsxURLInAm/JTVXIfGpSm
SFLnME+ROcjEkeiPqSM3SfMHrMhr83jHdl3pzpKHk52aUNte2cV57SRT6kzFmySJ2imbwfWHw3lX
4pUgfdYtbSgaJPjSnaFQx8BbZD5dN0KRDC4I0iSjahUJhynpPkZDqJkOqSSCuxUJ4RxK3uZNrU2T
4snyTkmCoTgtohFBwSPAV/I6vc0LYsM5j2aFwVTFb02gLcoPJnklcu8oyaM0/P8PWq714LcZq36W
xnlCzGBX0m1KMIskqzehOoreHWb7V3wD4XyD0oVaZ1hA5OqPjFZZ2ct3rWc5steADcRy/0of+BGr
eFYtI2+ROOq59tOQMBtOi9yBIgqcj0AlCOccIixBmdmCJ81SjxXGQuTunhp/mU8Q9iNWBtRrYZHo
+aCgv2TtFgDRA3tl3/hqAL/+KHpTRNH+b1NVGanCfoGWA2cMzxk4zEGBPYLM5TzjLUs9DKidhMH+
Vh/+Fy3ko5JKHu147P+B9SjuAL4Cnk7qsy3ZOSje+qDCYD8oEg4RIiLz7g86ARAPNgkAfIBVzuSu
WNe1ZYnYoCEFQEUPbAOzEtTU/uNeP0Rw8V1fGWTSMrwjbHNdc/MjQy2ZTshnFLfHSnkUiHAh3k33
d5P7EMldKhllJSsrongT6OzGqvlspNEeUDCeGSmn2aqOkSntUdF5nTTySQJckpRprm3b96M+RUE4
l4Gip0Fq2q/GApL3sDWOVlE+gt7zYrfoipMy20WG9ZRW0nEyyucK1GtJkz5hrfTSzdlnq8yC63a9
/Rh/nIjz8/VYqVg4ZtMowO3t0l2lUVeKsbwel7tmEJWftkOLD2mcw4/lktHQQymTJGjGcxX+vH6a
/0hx/xXA91TnaBgKgAcqnnGxb3VUClKskcWfyBEhWmB7yuG6vO3w7EMc18NBfziqF7ZLWY7FvjW8
luxodJQm2RtaLFL33nVxguvjG6xUiqoopohOU+2kFrfZ8OXv/j6Xew5mlM+SiRelshu/HuogzUvB
EbYDso8bY0dcud60M3K0oBM4w+LNoN4ynJf2kLWv1w+ytVW4dj88PBNat4A+NxHDtr48A5yh35U/
QjCxx1/tV7aYjKH6I8gtwMOcCyYBtx+wjwNyXqlGbcccK9Ss7V6/McJpn5fJnay1As0TieE8UZtb
aVHVsKTI7P3MCC8FhgikXhSr/0cB5OM4nH/oBpsYaQaDAgFB44S7fhcH1pN1qHIMO7eHMgA9l/5H
scaHTM5LGHWRyTVI0Lxxak8ArvElnZ5UWfSl/iNx/1cODxqjW41kDIqmgHRQK50KbSy5ibx0HM4t
ScCkXe0zNT2YKjg9sS2jxvNbScObpArPUi/fhYr5uU91sC3HuiC0E7gVHmJm6KRkGFk7ooi11xaN
9Gyy7kwbZZMqCxZGddeaj9ctRuBabC6YNEEP20QhDIaS3RBdLNHUEvtmV15Ofpg5TEBQAM5UBMVp
j6Cu9FHAdkMbrLe67kyGsa/yypuoqJ0r0l+b8zdjE47RUuEq8e4yGnbATbgg164/y0F+ZiuV1JMf
rl+lKDCxudinpsYSjwwlNa7Ux3Ax/VSzI6csTDc1MmCu6J5G7dd0yoJMLfZ9Dsb0LrxplzIoq+zH
YlQCb/gfseCHonM+ydZNMpgxMpJ2zJ7y3KzcagR6dVhc0qo7gB2l7DtEJtNBtUCrrdU3dpc/jLQ5
UmDVVl16mScs08u5cd+oxpsmazdK23ikNAQTiYLHgce2WXSQwvRsVkUr5k+VZheOZAM4mfYHpTP9
619JJItzbDoQo8jCCqBy/rMrPi80dABxqWFS9e/kcM6sK8IibSLkGmDT9Tptv+i9O029axbP1wVd
fxF+A48ZpDGtFBueurN3svIyVpjP+6u37Tf4GAOYh1pKEe5MyfNMqbPkkYNReEEKeN1V/IbcUktd
aS01Uk2p6vd2luyrgZySRDuPU72nbesuWZg5bTm8Xb9AQfBIZC78scKqp3RAojYE+mdMsd0y0nHt
qffYJjR9jDrBQbdgP1ZRCpE559TGMpUsDdUpFMaPQKC+MMZx4qpO7Is2/q4/Kb9htdhZh9kAC70f
nfh9iaG5Z3v+HrdvWntvgNTz+k2KVJHzN6qO7YuI9bes8XUhnZe0KhB+ht11KQLfTmQuBkLmZAPR
Dt9rCowjSrV+7qLW1mGJnN1hs1O+iOY4RAfjnEZhLlpXdhitqZNDkT5Z4W2YH66f6rpfQnv31wC5
1hVl7HTY2CIBNW/KnUw7xClq7apA3QVn4buB9TLXBXIlzKQoVQAcKLeYLW+ZVFGavoHmvVZyvgmo
dbUxmgUcrT0FMdiAjTeSLkFp7JL0sSROP3/rx2/X71B0NPXXO0ymJc+SCSIV62goNbYcfEnRBdYr
cFPv3mSVyaD1UoaNjkyGAXoDfgwFJMwnC9tLorNwPiIlWSLpHQInhKLV8hbFp9EQjA1tIeH/8onY
b1gdRSqruG8qBNxde8zys10+hUri9fWhDJ9zkMun5a2ZPVz/RqLr43xElFqtRQfkSUkjH8Gx8qmJ
5xu97wO1ebJa7RYAsU8WoYJQiN3Wf4eh5D0lWJ1Ui/Uly1UsG6V664PdcZ+YfzBw+ctlcj5iiGNj
sgY4dSljpA+q02u2M+Q3TRYJ3Kwg0CTvzdfVaVI1D1NNhgNMwIpbeORNkt3WM985suJLFJQnMQeq
yOvy3bkwp0uismEMtmyLVifGF1DMnCInPcsB8QtU8gF9KzjqlhWoqJODPsNWVEPjCi29oXSY0Ie2
oAL2EC/oeUhKkIS9f10pRWI4x1H3cbMUErKgfnwOlRNNnu1CoPdb/n19Ei7IoCWppbDEjF6eP9a1
BHxqzQm1DM1DgapvYWbYa0mc5wgrWnRUx9CheVv6E6I11WnxSDb7tHTiG+ATn4lvvPwfNITdEm9k
a8GcO+mI0Wq9go9VxgD+roI4GErP9MmOwedgpO0PGGVwUILpFcvQFZl/MtO6DAe1XaAc5Itefytp
cF0rNu1sJYB/Kpes0js0DPCExU5BgbccAoY/8vUH/R4oxADnfsC5TqJJkK2QbS2V0/l5iJOZzAg2
NPkyJ3fafEm1lwQ8yv25E60JbCv+v1f4Pmmw8iT5Al4PSYesob4oGDaZO78STY5ueo71gTjVNwst
MQzm8vujeUv3WTCcEpTkgvlu/sYQsKpLpog+negSOSNQlmzSOlbXYJBKbERCcjUniR3jyxC9c2/k
j+QLkFqd9MX8fl1tti394045M6iSOFfVEW1aKb81+5vCUN1aP8SaKF/a/nambALZBdv5/O6SFQG1
dWZjekN7UOfPpNzZ9A8Sc1X+VwRfVpd0VKNsDUGp2aqHrtdcDNc4CB73Q5SKvtj2tX3I4tQ+T6YE
iPB41Bov/zocaqx+5ZKT/lh2PSYvrNP8El/IkyiyZ3rwm89SZLgPSwHsF4+CP2LpMW6ZiU/Z85C+
xKMgrN+MsdSVAHbslYVR0spS908X8B/QQGCi7JBWeqJ5pK2OzloQlxWNoW4N2F/BSaLxQaqzw9RE
tyVR/UmlpSMX49frar5t1grgfgC0CIRMfreMpktZtz1b4HZnl+5BpZu6thtiHmanfGKgiNKZitqL
mzq/ksk91MTCVbYq0tmiB9RGYnpDlfxIseXsXD+cSA7nsgwVBbLGwq5jYR2S/CLLPzo5cq/L2Fa9
j/vjXNQYktauEPl4fTQ5WN1wpFqQg22tjNrq6ro4V0Qac6jVDK4oBuw2WqWpIz2YvoKOaQqcoeSN
AmFuPsTHf5hOk8S7fsLNKcC1fE75l8LGrpMN+fMRay/RXtlLbnayPNAwHyR/QC/hGN1FLnC8HpYv
gAMWiGcu43fj/rhhziTCclDUOQ3xCGCfdDosJ6BhO+UBg/23fxSLAAJCAf4VQLA0Ln2PKqOmZYGH
dAKCX3LoEsFk/aZ3/Pj7PE3pDNxmadDxhgIyzK/0xUWt4DHTqoc4L94E17ap/CtZvCceQzAG9JCF
9a0pkF3J6S+xpySuDVBoQJ7KGGycZWcWGfe2r1wJ5qwb5VJw/Yx4biowADsTOgT52D/F5eS1CRDI
leW1oREgRCTXStvg+qlFF8xZfFzWOQaN2QVL9/p87scKKLJHlYimsbcv1zRs2bAUW+c7lKahS3Pa
wCQG6WLE303S+yYqJNcPs1lhVIkGCBlDtQ3CzzOiBZrZcmJigyZzWZVC8gGM9Bl9O+y0iEatth8C
xB+2ZcgEWOWc7tt2l7Z5mLHFdBLYJ7ZsGvmG139jpEYUQPXCyH/zEj8k/tbBw/ACaRVYW0kvBTks
5on0fzDNpa5EcEYQ64M5mVoEAq7OOsWx5dqGfZFKEd7KVjlkLYZT+alSk3FaoHbarrxJjzaypf4g
hrLfDIdXp+G0W1WVMjITiKnSHtAIM9yHuR9k7S7vbd8Kmx3RZkHsuK2DiAtAvoPipcbPYC5GKTVx
j9Cq8ViVIgmU0K29+OYd3VoTPDWbj+lKGDPvVZilRorRVjaiHyrf5sN9In26blGb7mH197mnpB61
bJbR1/OM6avW3y7tOW+f5P7ndSmbk93qSgxXREppDZjADqbUBUsAB3wEhPqNfDv5wH56EbXddKZc
v72PyB5kQKhpNsgNuUvrDK2I2USuRYbHrK2P9RCBDiC5R6h/0cB00PeTm5HWb+YsqPsmKGbNqVvp
89j2ezpVly4uvGJJj1XR+UPSeR1QN8x0eFvmdK9KySG3m9uxb5xykf3QCh3aK34iKbETJ6MnWclt
1dtOV2uHgu2HGHQ3dMOJSt05V4uLHZKdZGpfSx3QiFQNaC/tyzBM3QXIjwkpgn4cMCCuyYemrg51
Ip3rZgraeBBtOG9XVHQ2z4bSoKXwu6hpj2nOaURqYtwrQX/DopgwwCxktf+nbaN2jvR93Eeih3hT
6VZyOeeQK7oeLjVqwMkBTyBeYeNgAPBecqOd+k0DBZJxE90qgkhj07euhHJKUcmhoic2XMWsHjtU
+GpcdCvwDZu5ykoGF/qWtMK82YLCsxJnnj0GEWZKRwm3OL6FqmCXZ9MzrGSx8648A+3sJVJkKHnY
vk5h7VBbBNW+2UBUdctQNE0Dzirfv1ajpQklVmyQj4zujvoI5s3GNe8VF9nRHvsBkwiMZdOhr0Ry
jkJv26qCuuMF1M1P2Ty+9HHnqsQ6qLR5lurxJzFFhcXti/w4JffMI33W07HDKVNl2JECJNuqCI1u
W/f+V4TNE6E0lhIvJRI8bHLqIKx5M5sShxIkrptCDFXWAemOjX6eqlnvoX7aO4x/KB+MTLsHCr1v
yaqgDrt5XSsxzLhXemdljOXRQDM0tMcvednsqRIF158L0Um4R0kBdHhZ1JgxoNmjNJ9zgEap07e/
k8EpmtwOQF1hQ1lx+YXG+yQ9LtPhuojtV291VZxmTXJNZZMN63RedVi8zIuD6kTBMd2B1EPk37aT
0g9p/I6ymZLZTkuM0JljhwJTEzaO3sVuO0Rvctf6dUgLR7ZC2QWo06mL6n0ukVddabzM1N2i0r3F
wpgxcBXyqN4NCeDLU+P79RvZjApXP5ELPinocWKlizEQ807KPuyxbwVQPFHJaDvhWsnhHpiMGEU0
my38cKa8WGm8yw0Fj/nbmMo3Rlmk7hBBpcruM0gp/053Te6ZmU1tyea+Qx7U7foqqBBEpP71WxRY
II8FhqeznC0FPnLOHzuAaJLnP/n7gNQ2iK0pBr8bkZVtrFisAFagj0PMU9V/uS5g274/BLADrlzI
MiRZkc/Q1GJ6jIrMyeRLkYmim80gw/gQwn7ESoiumuqCGSVMiIQlBtV0h0i60xWPpQgc+j/M3AJU
JjEsWeZZqHLJJkPVw5WoWIiAwe0aIAP6ip8Gj6JyzHbrBqno/8riNDsM9T6fVYy+GZfkwJatkZGO
znIDSiusWhf+uNcPoqW97ThgJZTT6YyYUx/JOGDrDx6MyhlQLnEHbGZiZfk2CkSubNtNfByS048y
iUownKKWQLSfdnbpuy/1YrhDPDqztgcmDzhBTee6SgovllMXO9OQNoJbAGdUgtjtL8V3fZ/uBhfz
tPFDsk+OyUVtXIFU9rl+y1RWN8s/pqqmkrFEZWgIukPmKS9qgX7OAnz5ZjdpGOe+Lm/bc3xcLPew
mqMMhDYK5yRpD334Pczur/99oaZwr2rbNFrd9ThPcl4Cul8wRtI5oFLDFFjig3dacB5VdCDuhZXT
uk0kmVXWvhUHMCWBfGN4yrySFexjQAtj7MiXLhLKe6yXn/gRrjQ5i/R125/9e618PzVpq2mOMsQr
4LlbsPYy9A8kFZXuRXfLDx4tI2MaLiAFtOk7cEZ4gDv4ooE0dvGxHOSJ1s1Fh+I8jUX7tmptGD2x
9jGIIOdTIoRVERj6+5FXPrpP4DZJi883AlYF+aDmL3tyE3tg9rhf3MUfb0FBFSSYH4yElC2budqH
6b1X/1ayByuyqCEhJo/D/FIkyz7NJp8S3XTivPoUxWMnUFbhB+RcTGzLodVKmKSpwfHGKNKxVEt3
KWB5zJ/aPvQrSeDUREfkvMvSjRSLuxjpShu6t8YU+xvmpesSZ6zrI3Z9dgLrF3gzfhopkkhd0xDu
BZ+zdOi+BimveWnP/xBvi4xfpKCcr1HiUNKrGKuwQLmqx8Pwh6uv6kpHOPfSzmoDmhHo5zI9zmXh
KJMn9U+CWxMYgcoGDleK2Kp1bmgsfAC3xKHw2trpTrVXu+gTJ97gjp4RVLtYg9ZUk4N9DoGSbO4W
IRgiukXAaEUM7pBRYsWDZWE+OT4w+XFQ3MZB54wXIIO89EBezfz0DrSXPXpAAtmbn/BD9G8pC7p4
IM9d0CpUwawq5VoQqVmF8pyoCyISxCUeoRaRqmEJQWF/natzMSxOIkL+3gw4V4dh1rH6jnrU1g0t
EEEMYX2fqcvJMOtvmvkzG4QzqJuGvRJFfhXVmnZfhGWNQbmzfosidDCdgDB4sJ7CPSB+vgKO2DVM
p92LWiKia+QCs6xMJCCVUjxB9BCBALR6idI/KWutjsZ+wuoW5zFZrKrBPJkVYn9ZM31jjv6ofbyS
wftFyeq1qIWfSg7qjnERFJ4Zes2JXP6HtCvbrRtXtl8kQBM1vGrco2fHcV6EJO5onmd9/V103+69
TatFnAQ4aBwggGuTKhaLVavWGtwA48QQnYdu17wbRgtEGB5voIa3i/TrXi3RHKJALSrU3CX1NGAm
PJBuzOUrJ6pQj/6UWV6tkYmOGCQmcU4zowz68vNzhM74cpihJpydef3N1STsyhQTQKSyq6I0QmLS
iKe53hnIgLYXwzHAwnWkWpHUqYPbFTmxYgmQ4ah+3jbB+SYs6CPtxk6rNZDXDvUrwGnVcjuJvGi3
/lC8bBQ77xrGOrgABER61Z+/tPfB3XwXRmDnh8SKnfxVFbyEg37jDR8wmDChaU0Q6NTR5kP+PTjE
B+BpgaZya4hpW+BNPsYOxIZOAbQaefMZvP1kIoWhpO1EZCw1BcBQLO3EfBF5/MzrDdqr/aQ/4uog
heOsyXkKxwPf8EGkNEygJbLTM7202rvENTETxtlT3rqY0CEEGdhXaCufKM8F7uMx8pu8cP7MGZkA
0RO91hvwqjp5cijBhTSagLjwYHZcb2QiRBmkRacA0O1ILcoIy+DFBXjWlwrw+OVNNEunpiEqmty5
1iUrCDEoa4y/Q5lylXx86rErAK/JKkKxCbLwEe2F9FHLak784Hw0tq1ujkJcAjiJNC4wD9Ks2hin
9pqFV3ZcD1NEB4OhRDSdlQMy1WWc9EoTnRTJvfFrAdH2tl+sX/sXA8wXa2XTxEgXmsHZbFrm/LPT
7qM2xp7ddAXnjvyPs3WxxQT1PCJxK81YjPxN9o3DeKYqVOpj+XP0NHToQmfkIUg426cyefBI5ErV
VZzmvHpQpH0bedu7997O/BwO/10SC7pvRTUy5lBGOb4YdSsoAnfM8S7KUKUocrvKhPtKzHobjeq3
rCjuMRpoZRI0PtQEWTEREgszMnbR655svDVt5PSLbg9y+iOOljclApYacq6PRj3aWTS9pan8pAzQ
VgvAFBcuJ9KBbkhvNbcfANeVEqW35sy8IWVxWJLKmft4b2I4FLO237SeWEEW7VtDcYhRgE01NBx5
VG2jgZG6EX7guWpP6XQ3KPFbpWunqaiO02A+JIb8BCjLedGKL1GHlLqWiQgyh3RxBIU8mJ0QuNub
un60LnvKJL31VHWBRNVJqgg8bWirp1lwTMGEsG1mdeQXjbh/zpbKXGWDOc3iMCPjHbyz4nWn8YYK
2Il3aNvpN9BkBEdKgVkN8EwGz+Zo7Xh8QeuP96sfQL336q4pm1KVOwo5pPJ5Wm0NL+Jr7VAkEAoj
5+5MfqddfWWPbvyVvUZsZz3pseCmup9BvKceEYm3N5V34Ji7TA70EULwAGVMwQ9RyCyDWxlffdpe
LYK5yEqyKEh6KFsV6jtUGyi8j9Dojypko3lhSwcUCg9EwWxj4LaixQMavNPJbZ14JmCOI5CapoJO
RnTSb43n3l2c5jZOLRReQCUNNkPFzp32JLl/4x3An/HM40TmHRAmjiaSqNVg+UTJ1TzgkTG3r5H6
sv0dOSY+YSiFJRlBWys6RXAowb8k7xQuORcNvhs7SZgHdGegdgw5ddrjKG8KLwcNjWaNp85P/O3F
8E76O7jnyvFNsQ70WgtEMGwW+/iG1smgS2QJto4Xrvho+qUnOBTYO50Lm5fecY4EYcLMOCbVHJu0
tdZArVqSXovR+K0HriljENwwgc9nDvbUJyAMDDHdk8wQYhDvyuFtewf/I1RdLDDnWi/rqDMlBH7R
1/zuiewotEZ++1l97+7nHY9EanXLDFnTgMlUFJVteJpLRpJcQ7Kqib3bo56a6jUHVrP6jrkyQX/C
lUsUQKdoxoLqTTtUThfcabPoGtJN16JtfxR1jrX1/bsyx3whcSzmEEgwGuonB49OrxExhU2ZMon9
XmnnPQzXfR7wEBFtPV0y2MwkJWrRgyYYKOuvuFzsZVc44U24Q4XYlx8nlwofGeD4WOzAKj2IbvMo
MqlHfDrdV/aZW3xMzBaTdRFOt9lY42zc4bazSBSFAKsUvGx8/eFxZY05ZJWMsdiQtn9HW7Qnp3AW
cNOrlg51ncKvORwP7xIqn9ZmyqaO4qYKCWfmDhL0SV7mTsWRJstjk+qtk0/hM3h0Ra+OhoNmyneB
OD/WUXRTSKOPxvcXMqev/dR6UBV2kwnsrNHot1EDTY/JzZr5vmknqIpNbqdDFT1rz0OcH7Oh/K71
1cGQ09oSlsbtgvB3oLtXK2FuM1AW9oLUIQUxhXOWncv6aYh/bseO1cMMTW1JlADCgsIFc9IArdaS
ArdVHYi+YfZ+AirLbRPrn//KBhOelgbylVInUQqm7lQewkN40kBh1YHCKrN51+86FOTKGvP5A8Tz
vqlRO8q78i0tVfrSdSZztmZ58KtB8FO9eUgUTE+YT9sLXT1UV5aZz0WqtjZzBXspzy5pHk3IBcvp
Uy9l9rad1XiF0W8gaIE90CX20lLmWQfBuyKinEm1OjNneCE3jWtYoV0/Zj6PZ2ot3bg2x0TjsDGi
vCOqCDBbDtQhAob6S+a+2el3YY/ttRXGE2vTHGWiIKmJ086JdasA5swajNiWKrCm5GXO2cW1r3Vt
j/HKIRJBrUSnGyOI+HR7EqquFir3YalyXta8hTEOCULQsVvSEIXZ8inVv2bq9yzex/FDTp45frFW
Ar5eEuOAZWYIcymiiPOefX+RfnQ74mcPsiXu6h8cW/SG2PpcbJobykMwD3CKILUqoHlD1DRfgh29
sYYH4VXgbOJqeeJqbaxajzTOYT70ArLEd8XT1opdAZNm3xt3hKC5uCN3JLK218jxEBYtXY6mIXYa
0qpOwSt8+dpVmd3NoEb+vm1n7dF0vTTmMp67RiGCgs8WG9ou1/WnSRkpe+bRyGN7MIWbNtJbIM3V
+227q4H52jBzL5eJEapjiD0Nf412eVN5XWdVIH1PbpIjf3RjFXFzbY6JI0E9SktvwGXIrWi/t8P9
1tfulpfUlm/bffONJA5PaZi7Rias5FLfzjWlH4nr7rWAXlUBJKBW56DG6w9GWO3EAdfD2Pj1Utgy
lICMgRc/134DhpcwT6cpRFJEtua5DMsQjOADge+ObowsL3Dku78breOOdwutUcBfW2OLn8VCQhRA
octGrS3IL+nISvhc30gWXuKO8TYdVbyBMYhhgTcXcwxWkULTNnjg9evXzixNw2RI3ZmGabCDM4aG
Ub/RhJ6ids6/Y2reX3am3bnFLryjibW51x2OR1MXYqLSB4tMUG/UuZO1BJf+4CFTu8WsnVMd1Vv9
0KHg0NsVF3n6voZPFg1JNEUZjxLCBok8Q5/KHCUFbbd4Z/6IAWgpnNrvXtrn/Dm2269UPaFRUfFI
zk503x+hBHc0brhpz0oQwSZffgcTRJaqhXpdBfG6f1SZQ1fHvNpd6seA7UnYdskugeE3Wkvfcymi
V0LlB+tMJAlHjI3qrUJlRqiHL0cKV5qOsa3BtLYDGMxqnnlne92obkKsCxV4fPePuasW5RpGxXGs
2nDYLyL0mPThVtYaWylHl+NYdAGfPrMpKdhijDviQ3+0JQZpDBE0bG/rxg8LEJHhQXr4m6lrAv11
vdu2t7q0K3OMH4dLXmFGATKRanxukxQrI/sgMw9yzOsK0R++tTBmE+OuUxVgBBUwQt8uIFIbQIuX
ybwn4EoOhF7FZfuYzMQ0mikw8lp1pKK0BnVXQLcrmL14iqwk5jwA19JjGMM4mIphPRGJ8MdvBaad
bGwHkyI7Z5SSQhfzetM9rfjhZfdX5tdcLOnK8sBXiIxcQ3AHTSWTDIG+ZRkbAUJkWQm2R9D1ooTw
Q7qRiNUKloojQGVk5dyqbEyx8prlK1/w2jiLqSFRkuXSoINJF/N15mutvWk8Xb61SP7BBlMNXBKz
10uzU538i+TlqC9F4CKebAJa6gYi6HygJ29RTDgzx7zL5nrA602kmsatqwd4vpOOc87WfOXDwhhf
0Ttl6EjaA2wl6c9SHdyi5XOjkv7rIku3bZP6jTk+D1p4lEbRi4PMEbQQ76Df0KL88DOY1GgZ2iVo
evyMNjkIFWhzb00egQfHR1lC+3LoRSmiOxpkB7EvLaMmDpTdGqOwI5Ti/+f49WE9TPwStbHS8e5W
HbVMLBMr6oHnHvFmrIK3bUtryRVMEXrU39MrJoBVfRckBSi5ney0fAVjOvCV6pNwpoX+6J5XrOZa
YwKZhLH3eR4SLMzv9mZr5/ag44QXFh1rkRKfl9GsVQo/LI8JLWC215UqQjZHZ9LjY21jkOxNfhW+
GQJK5JU7YKK2+CY4hpsfWwAgQsnd3uCVxOL6B7Bd2qTtxLnMclxF/rCXdroLVhRX3PEm5ng7y5ZE
k3fanBJRe7ntf1GGGahMBHa8r59oCXbmNZ/XA8y/bqMyAQYgEyjqFAVxjPq7IrqYeum4CO71I3ex
wQSXCWo9UlUZqmPOkj2S2U0kUETlitf3/R2RyX77S/GWxASRVs/EQQXawWlLvwwzW54jq+W2+KiH
MwnDB3+gv+KqNl8XiVAZC6xAFwOEOW77ENmVYU1QDLOjX4aVPykQlzIFKO5YAldxdCUx+mCdCSzh
tPRppcO6BEXzXrXM8CwKT3H69c+2kgkqY700ZbhgIENXilu1jE+jnqJQ1P78MzNMNBENoxWLBGYi
4QwsiStEeIeDQnLbysqj6MOeMSFk6eW5x/iY6hhD/ZhXrW3WPPap9/x3wyvYlqRU9LGWtvguo05u
5WY+NyOBwq7ij1IBNbnqq0nq+yDMj7qg/aUYxWPXS4/VOFuj+S0yKk+cIrvWCj+UpydTwIhDrN0r
hnTWina0AoyxWL2uWlBcBK3JrZlq93PT2cbcD1aaV16WknOUNjlYQqZvfYrJ5SI+9Xj/qEHry3n9
YynEs7xItqgubtwa/piDI66Ucx9yqZinxk8dgScI57dEF/06XzJLjkZn7AxIE7S20JiLN3byvk2F
H31U3YnddMpSvbKUPPLKZUZJdCrdQinusYbYakMucHo1CktEVUFOQvDUZM42svJRmWJE4clr9q3/
j9whD9G0GkKuzDCHW5vkUasHHa4S7tV6Jze+pvh/5I1sY1lt8krECAh8flbdvGiOPVkO2ybe5w4+
eyN6P4ao6Ar51HJVwm7G81Bx+sjW/AUdJ/0rHWdvdtNs906BkmjkDrhWuM/w9fh0sczEpzQY2koV
kSjThzAFQCQeOKrc0BXs3gNVxAHtPG/htfNWP5t4scqEq1A05SoE1wUy0xs1uZEx4Ux+78K82GBi
VQMkuNpG1AaQe61QHuamOeSqutv+drylMMFK0PO8KgOYmbXjSEdFq7saU6l/ZISd3yqlOFMgGYDw
3r7ohSOMjhryerz/8Wb6d8PY8a25qxqIumIlI+TNVFvfZYU17BZfuU++U7C5CZ12XjK8GiYujvCe
ZF1dzoE4SrmpY2F/j4xRuSxgcPBfAj6e8UTp+kJHeErszOdV+97lATcO3ftT68q21uR9bJSwTeuO
9QPG1W7B13QDcDhVJkNrKkLTL9hLvuCj9uegse/MbuZHe8EzOB39VSeSZFFSRUmiTGYfc5RUmIOy
EQPMl82u1j+FABxxqww8G0xENoOslAsVFaFGsZHR4dlBFoui7lFAeZ89BGQy/TFxwCQ8q/TfrzZ5
NgGMr0rcsxGItKGPhj3VFKfQfiuXvNpBJo6ZehKiGoRX1VDdDhKkoDJfwYDl9jGkIeOTx1wZYcLW
FIS4OhssRpVejcmwIvm10e+V4CY074eIp1awmgZdWWMCmDTMCygEcbc12l7Rjl3yG3UnSEpcvI4J
XQqB4kcpYjmFKdlpMO5bzNpbXTg9kklyKxP9zEmZvTCP/dpQHnRTdoO+ehLChpPwrUaByw9hxydC
ZUi7eMYVq+aljzLZaInyfJcXqT816l5UO6eealc0uMR3nC1mhyoSRejCNIJhfTCPQwBdvszgpMyr
F+zV2ph32xS0iyDlqCwM9Z4ITgCJNxKOVl8JnE3krYWJIWHQi7qmYy15/mMybbX73/Ge195iMPGj
qsWwniYspFuKh1mJM3ueZb9WB41zyngLYULGUExjvGhYSA85+BI47vhp+xiv33RX34QJFlU1drqq
wkKyF93b1DVeNXQhbPNeQtmz/UFeeTjPdSe4ZMNMOZL0mRDNCYoicuFmQ2TNSWkp6o0mcSu71J0+
h6iLJcbdqk4ymlAv/m6mqbZk1X7kkLOJGUnBUTguwVsW43JKI1R61Gt0CCO5S2u8OPPkh56Crbia
nO1vtu4Ul3Uxn6yDLlEK9k3Vyfqjprn59Lb997X12H4xwMR2Q1oWHWhm1SmX2kUF8BymYG0MiRuJ
xGnCDlJl2V2Vp37ZK1atCY9tF7p51D3ErfZVJxqA8frdNEuWPkd+UUBcNw1fMik8dULnG5PmoFC7
h+wyIDalG9T6YVEmbyqEyp6rwQ/y8BziXWGiOtdrBD+itLKB/GghZOpU2GEjjZ9GYX4RKuAXTH1y
dBMa2fUIgezSUOw0Lr0pU7+quglhr84LFumg9poDGafK1kflZg6Co1HV3lBH5yXUMIgkfg3Ued8r
yqGD9oRczVaYSjdlA7odVf02itp9F0mHpsw576m1cV4EkstOM/eapojxrEj4lMQanOWUoh6jH0MX
HMYTMIx5btNps/g2s/UTL99cz0Yuppkbb6ykbixiETde+t0YyVkm6Arown7bl9aL9JcVssWFCRw7
Y1/CzN/4zNidjuEz7T+oXk5ZObntTHrQPp96wzAIiE1BBsqsqwG1az41iM3vLXR0+4oIg/uIaMAi
j8fU45WV10/jv/bY90gS55B3kbDAMTqTypdrzoN49TsBaopGKXjCQJD4MWsE54LZ6IRg7Nq8k017
VhNL4OmRcWywSQdkcluhavDcAaswBKoXt0IlpJEGe9sZVrfqshQ2xYhNpc6KDGl3vRyMwJsiTuBa
Y/sEUvvfvWJnNtuiE1VdeI/4uvXOgncf+7qf7TCTzzm6vC1j4j0Qb0kp0vJfGD0WYmYtIFGYub07
Gmk/OfPVguiOXj0ZgsgQpixFWqo8jq5sD7dRZKl7FNMg3jwrf7cngTceXwTF2f5Wa4ifD3tJN+DK
tBBLedqk71CUyQl3VL1DCGzxTsUslFe4lZ+DWPBcvmyb5W0rc7fpy5wXVQYQSLXgVgEqsn7t0S3Z
NsLzQ7rrV0sLpaTWwhjfLg8LGwqavjLxgLO8dTCBvU9KQS1RTnJAbYoq4+ATQdsl3BPFM8MEh1oM
oKzYYiVCciuaf83lfuCWL9dD+MUJWVBSWQQYwc+QIoJE4EQrmAu4R9XHGlQhOaicp9ftr8M7xawC
aSxIrTo3sEeBQLlb+wugqyj9aV7qKby5a44vsNqjRqRpJRQf0BKJYitunSL7wVkO5wyzBLemoKo5
8Cf0BpxdKviOZAUzigBzNe7kElveYQZOe4g9Hv8Yb2n036/cfJQnjMcUMCxV+6yHWuJQcQI6L0iw
aqNKL4/JgGlHXLaTQ6E1i2gFrxUoCe0+xtS6gKRqrycWr7W6/my58kkmTsgYDajNCWszJgsjr75O
xVVdqJyInkXsx8j9Y4tM0CjUoAB+ABa7r4s3PAFF5EoPlds7eMvakHLlsvlzzrbJhBBRNWeQQ9KX
WfAsxTqwqz8FvXa2vZPnI0wAQZczyBMQSzuV8CSmoSOibbBtYd39CR0sBMUz6OA/emEVagUmkZC/
EOO7ON/PrWkl430w34TDl21L621o+WKKcYpFFLRRTtCGFna0u4nZnGPwRGdVCjd+5DnE+s5djDH+
0JZiJ4kloDtdsJfBOMRDyPH2jfn84xCOZiQBrdCUuAalFnMQd5AGsFP1LQBL1PbW0c/8Oc+4LIZx
gznN9VwACBY9U+hL3/WozBQ15kwPZnQTmzuIm7jbBted+1+D7LMgVtS0nEI85tTqZu6f4uGQiZya
Hs8EU2jIR8UYpCBH7aTMLLyTNWMn5AsnlfiPy/GyEKbIAMr3xBQFZGjZyfApJRqVqADdovaTUswn
PpcnjLcsJvFs0rLUkxZPxoa4xDScKD5IJu9W5Bmhzn91dUCJMx/yBEZE4aXr76ImtTqBV0Lm7h39
FVdWgn6qxLyElQ4NNxAIu/mZvg0XW/DRvMwtXs7OOVKEiQ8TjpOSUHsL+tDzT0HKwOX+TVyOGFF5
/DP/ZqJDPIahUYDEwBmlysqmxEqBeYgrd9sK/cEbx5YwMaIUungcK1gB/4MtF5UjGuiqA/B3bNPo
ZdsW92sxMUIpo0TsB+ze7E/ecgIy/bY7Fi+0QVR6RWn/YYBlp0aqTF8KMJnCB0GOvCj+PD9sr2g9
6EEvE9p96DW/L/jK/foEiUvVIQbl7UkWvkTJXhg7RxPOepIBfXBHgl/bBv8ja7lYZI4VgOihIGGI
8b3cA7ybPb1QHn+qB4Sa5L575nn8fyRoF4vMEetmKcukBt30weu/UGA3IGiv4KDAEVOPJkY2II3C
SQrXY8fFJHPKcJeAuUPGIpvkWep/zcovhQccXOMKwOP0YoM5XmZNxKFMmr8jRwskCsgCCm/pLHmE
nBPxF1/0GgvaBA+zJWGsqfF1LtMub53M4UuDWKplaEA7GQjvy4cJjMVNJHM2czXLQN0HCH0ClCRb
MpmCblzGDtCZpXoKq9MicOLU+qm+MsDcX5MkDPoSIT1DR/cXzOwGFB7TvenTymPo8JyDtx7lY8iP
9LIKVT3Bc0sWrJBEt8AM8Ja0+mEwbYgJAtmAKBwTqMxBaMGU1KrvShnxMT4Ux+4lO05A+oC9C5nN
sxgC58PJBDhW2Yymhcx0JhLkg2LyUkeKJYjnFI+u7Qjyni1/iviXtbEInHbOhwlj0wCMm3FiV224
g/LNG5lMq4/rXxLQFqOR/hKD9hybUFqN5PuoUtw5SB/qWUcjs9Ae+yJ2Qbh+lifhmOl/zaSuLXSu
YnsuIzzb9OzQS603YWutIlxe+8wE0DJWrNRIrXjMH6Iqd6rsTR/D76CIv1FMye2I4E9C/9YaZWrV
2XCSSfC4NO2h64RDWOOt1PYAuAbx9+3tkKm7fN4Ok4iSgf8Zn0hMA1LNWYU4UJzEL1SFHdD9e+mo
gBf2B/EDy9hVdugBTnkedwD4PmJtL7x7avUSVi6/gYkDmYrB4QGdWkil+kO5j7MFfP7nOE/t7cWu
P29UGSqbOl5TEqvaFZRTKmt6SAsJok2ZvcNv4CCCQgHtZ9Wc637Vna+MMVE81IwOGpso/8XlX6lx
GiogI3jwZO6KmDAOIpQ2FyhuuHNEm96H4FC1wpPpD37hl7vt/VsNPVcrYr5TrBfpnGcoDteL3QBC
GCAr27awfttemWAiTwThHkQBjVbKqHJS5oDm9gb9Z9xBlPEdDYgdd4Rk1f0uNtnqXCMvSr4EuOGr
6KEKgFCAik3kSuPAWRzHIdiqHFhMa62mN1E/Pgxdb7dpaMmmx9lBzkdiy3Ez7rs6HNCJ+LtYRqss
zY64ky17nR8/gnfZ2bbIM8hcSEk6Jl1R4pWIm8nuq8gd03S/bYLn5ib9DVeJZh6QpVJ6DMO8K2nY
9V/BKfs1uLgqdu2x4gEKuebol7wyB/xkDtAtPCIqLe1A+Wb70RK+UJ1Nw0OWSTiBiecZTKiIhtrU
jQA1JBG69kY/Q9seVCy4Nba3UaEP9k/B/srTmWjRpmISydWAlkuX3RFTB468dID8h0CkIORWUGlP
eqZ/EYXpOZyg/aV3JyVrdmWOzkw5ZlZdGbZgKJYii3bR9m4rp49BkfSWUeiaFcaqq9bqrapErhpi
NkQTXvNaADY5/tVH5FgI2SnLoQ+1vao1JRgFIkD/RHW2zDebxqglra4659aFrIA37Saq13BQ9+E9
eRjsyVUwsgHKeHA98rIxXsAymYAVqp2Mil9KJ1Q0PLKc3E1ug6fwgNq722go4Fa+8ipyEH7rOee/
S8aY30cHBWkUiK1TiQopLJ7sxq7+MN+NHqUVoeRiytP2Fm9HSGC8PppTERwTCLLhLT48mM1hUneL
pFpq03A+5fY5wMZ9tGMuutyDUQ+5mXRrKrGt6mfCncbkGWHilRCiil9KOGy68DQD1ZeGR3QvOCd6
OyjKIhOwkn4s5CGBkUadUNIXvhZD/Nf2R1nHeWOqHtSbqkkIS4QiAkkuLwucAMCp75RRIP5m3sQn
HbFeBOI0c7P70Msxbr1tl97yn4PIxSyztKaYzKwZgG2B7o8Vp6KViD9JAvU+n2R7ndtGXfe9izn6
Oa9icaabUjESmqBOALxVoJXRxdwbMEI71EBN/tnamEC8YIi36jNUaNT0JQ5DK/Dk4jWS3Tw+ydVv
aCchbl1WxkZjTPQNYl4DQzs/Kto9yQ5zx/lW6254McFkbEqS1MGQ4eDG5VEOD3H/Wxnh5e8z0a9o
pqVI5Qg4pzGAhCR0+USBGxXoH9lwOLaM1eoY54KKMAXYDfv2rO7zveFVPg/0+x+3/r+LYckMqkUT
4jaQ/x7jB5Wz+08ujeLcmQew5JwijQl1aks6dcFLHsTvxCpU/T4aqx6KC80jqFcdLe+O4EHlgSH/
4964LJGJfYmS5fLSIjkcbclLwcUBOB8G+Xswe6o7BIsf28eJa4+JFcpimpTICbHiEO6U47BrjvlX
UG++34vag/S2bY/j7ixPQaGmGWbU0Uroy7tFf6p5LrLuiSC+MTEhqUCT/WMs0ro+zgiYUXHtGgc6
h6T4qidzp0HXb6iLGcY3NCXMciLi1E6GH4xPynxbmV+2d4pngnEECKAnmkG7R/H7iLIdSr/m0du2
scZFhwB3WQfz9TN07aeoRanl/TGHbraDduJB9slXGdpFyw+qIq8cCjdyizPkcUEUYEu+7Mmn7Fvo
NU7EIZRbTxSJIkNQGx8QfJQfP18Wi8OygHiZEhUsHvH0l8gDKvyQ2pOt33QuHc2gkknisfB5zcjV
Db/YZh+ZRZiMs5nj7VwACCp+FZRXJeYEe54JxjuLuAXkyKAlXfFOC9+y5o7w4v16uehqGYxrtpoW
jaCTlp3S7ZxiQMIrgYsKQ+foOWHK5p17k/7/8UTpVupdcQBQ2Nr2q/V1ggNT0nTwyRLm3jTVehr1
SUVG0FRWUXU2iEtlMCP/mRXm6kxkIJA6sK84gxpbUZuD5vyOJD0nT+SthXHJDvUok3T4ZjEOhYEH
xHIrc4eW6WH+dIGSfzeMvUATbcyjSlfoG2U0aJXIF+yfQegYFkj03OyZNwy1fpNeGWQ8UW8DEYLH
oD6ilJfvLkIc3QYhiO5TJd1M4kWaFb5eRbwyyLilFGOwspjeX2EhGIgW3DSVq7rhgdwofrSDDIgN
XWkwi0aucMdDCdGkcGt7mViqp3k9mjTJItOvrMakJag1h1ch5EoX8VbJxNOh06dWKFDsmw8T+KXj
g3yn+5oHfjtOWsdbEfXaq5y7KoeykktUqlT9canvw+qpS56gIL19wlZv66uPRn/FlRUVj70hxNPJ
6ZN9Arr4ePj1ZwaYQDHU4jQHFWTGi+Umj+80nQMsXmPb/OB2TIwABDJXczWjfm748U7aVZDChLru
Qd9vr4QTJliKHbDSGjMh4GuIU8ObBmmvocFgtBFnQatJ6eWLsGQ6YSnreNqhEF911WPalneFKJ0w
4HKMCsXT5wCZ2zB9217aak51ZZONFbOmy0OI7F5q96F2iFsvCQdLMW/m2m/m3srSL9sG15PSK4tM
sBDqdiByBotUTIrWmHO/OGoWJUYXQdrAYwfgRUN2HhOsf62WgEKUkkX2LqVHmo7kpvolezn44Hlo
ep5Tsnq5cxAOQyPhI0LMxJuTbhf3+iE0p30gi7/yCeh3VZAP8tgf0EjnxSh6pDZioc5EDpOEYdWW
WGvW7lsRtQHMDugCKJxdWfi6/R15ppjw0VY5adD5QNG0IYeajCiYysdeNA+GmJxjNf2xbY5zBHUm
mFRKaSqjiW1N6+5Oz6ebLBFulFH968/MMCFlanWtVQF4dRK991Rx8RIxtgt14kC7OLGXnYkIak1p
5YH6JMbimuUwccdWOPvFTkQQtcfDfYQFyhXU2vCDyKkA1eg9ytQrg3wx+4vXSOQdNbbZX0U9Rgkj
GKWzeOQUfxt28lOL123jV8DXPP3Rt2KHJdJxMRtCv1UeV/tE6r9ELSqji+Bum6GO/OlMaZjl1jW0
4kWWSFLuNHACzChKGdMCLeJj07dWD1WUhhOJV33iyg5zoLIS6i6JigKeNj6I2o8O2kjbC+EZYI6Q
DjWpSYpBFLeU3bESS1dpVY5fr0e/q0Uw52cmpiAO1O3ERXiWInAo1B162UP80I+DS0TtlGgZwaBJ
cwBrHOeaXr3LrozTf7/KaDpTxzwYrVQNSviotJUNORyv1PrHdia/+g4N9iEOrTnn3aGrZ+1iV2Ha
AU0qyyMaILi3U7LPp8DW0mk3S6nzR9/vvb10tbysgeINWbA8WZC+DCV409QgmDhOsj7RBzIz0F1T
8gIW7Q89gqhrMjy8MEWLLLf4f2Q8JRPR7oxTvFd+1V6BOUTrt97oV5ap/16tb9GDciYT0t659IPu
HGtuovDe6Osuclkd/ZRXNjp0MQOAMVCB6xR3GPKbrKofw7y1TDM6akL3UhSZa1Txq0w0J0hGb5hq
r0smTwy6NxJOPkSn96SVAPGMul1YlXehGB9TfTqWJLcDczpG+ONTEd9JIRheRFDOltHJNDq36hZf
QxyB/nwMmobYTiflmBrST0rVHhu5aZVaPluLPNvKAt6YvLSluDpEafG1H5vCAqDVnhbiF0H0iEDn
QSYts1uz203CtI+77EtByiPEEd0ojM/TMruznt0YmADNEx42dDWQYJBPUiBQLIlsRoXmV0cW6Kw5
cXgfm7dR5W07+vo9cmWA8YTeIF0uUBw8lUfXbKjTPhS7HuratECUv3Csrb7rrqwxPtEOTVkBCwd1
IBS4az8Au2S+pyQpPDDjWpyA1oGimuDHN1WWZU7XFxnMLzjAeih7aQgR0LbzB3yq7QWtmaF0hP+c
YOYiUSu9yboRbtiMQIxB2yaSzP1U8+iGeGaY66QdcnkmDcwEdX7KRWIHTfA6DZm/vZpVZ9PRYCZ4
M6jSe5Xz6sROsQxd8AqPPHXZm9pTT3hlSfre+HS/Xwyw0btTynjuKQltdgofiEeVzrU3gkpJ+yig
Grm9mtVk4soY89yS5irLAKVAztIXj6LeP4616U1l46fiwsXacRZGF361c/WsYBh8MKkfGCcUg6ED
N91vL+c97d7aPKb48n+kXceS5LiS/CKaUYsrRSZTlRZdfaG1GmoFgqD4+nXW7JtiozmJ3XqXvrRZ
RYIIRAQCHu51NxWlPcGG3dYvkdk8x1mbudSuwD1SQu62QFNNN9gRTy2BneaAmFU7mWqp25jPc1y7
ujI8pIntNxC6K7PEq2z1nunGY1bYz6Vt7Aa5Q6qL8RfRzKwAj52tfa+AuM06pzlmsGkNVk+6nzFg
7CHjfjESucCE//xLk7JzWt/TIveKcTqCscGTQXBXJekpNpTvsz6fBhYF4M4NqUNfrDjxCvoaP+iF
/djWaPzH7KtM2Eui1t9HOVBq65nMkF9THMtlhX2bmNRzKtPHw/BzlMj+3FFfyedwMtSjVEP1C+p7
58YYX806+95IyltPsl9pP7/ZdrlTFRHN3vZrNLR8IKMCpgkUI79vtpbGQyy3SNvmPfEnr7oDvN23
HvC8sAx4LVhYyZfO1V6EwNh06JVdzsnqgnSRkiBUl84jHf+ike4Ocu6R1hFEtc04YGNlho7Q5vA9
mBR6jZnc4r5J5J2a7jvt+borb5euHwb47ktPx6SVSsSBDBrGQL75i4CF+X94X9pG0a8scXsF4YO6
z2n2N60qqAcXknwfgJ3jImDR3EsHkYDFZtWzMshvEuQBoq6HweJAD+nx74UBuxUKPuFmKF3Z4aLB
HNlJ31s2kPP+3/DByI/Oi9ZAFsQ7YWNHtCquSpCr3DGaAa+b820X5N+0XeXn985NfpSC1Gvx3uUB
LQaulOpS7D+j0AgxhX/cke+0JLEBLaYFK7MoNOJ+fZtB0rsJlL8geOIipoigmZvZFjWDZWk2ZGp5
VkF5LB0FvDO4z5snC2qGmXqQxANNm6d5ZYUrHRyiy7pW4AxQDDSN535f75swvmcY1B98sOMGixwe
E42zbw9Mr8xypUQuW3NJcPV+1yHrQJqee8u7gRqKOVyXC+gfCWtlirug2gqgR22DeNXW9XdD09y6
S3d1wXAd1UAEav+qmChybXc8Vza5e2mm6k4Up3geYV/IodmxV7VCH2beT7vl9QAYQCFAbfMgflh8
j3Wr1J8BwhsNPbpl8v3yAlTtai9+BseDJ0OTXdTyFDgNzzXYs4SN6mihcTFqbmLU3jA89lLqSbpI
L2Dxgyub935vWC2LZVJC5oWzLW1+mSmuTdNrOT04yiER8qltnrdVocYFF43WdkzA/QL9HedJptKz
CQI31DR54hJDD3u7dGll7jrL3lGW7cFwvrOUHL08zbOk+qHrRTQq25ciTEY4FkidZZtHV1gO7aah
x62LfGF+/aCEts+O6hfNA7HiThjfNjd1ZY2LBKkWQ6FqGYLqJzTuFm1HKGuEzev0E1hc9YngtZ7s
Y1xLH67nkO3v/rFKLhQkFWHl3HcgDOmZp+njXZXngWLngkaVyAwXBnrLWFQ9cBWjupcs4rBZqFez
f30tmyXL6hty5x4M3/Yoj0hQmS15cV8FalELTAjWwRctySinKmEwoY01mAxvbcMOUvX79XUIfMHi
6hVZTvqOWvhYpYPxI/k2sWy/lImrZqIDvmnJRkdB021QEGpcASGbUM+bYgrAknosOkA3leZkaYPr
5CKapc0Pt7LEne92hqaXbregRx9ZUCpSQLpfuCwJlMM2A9bKyvIrVgGLDnIS1xMif8zALVa7xvBs
DHu99GP12/U92kZCr0xxB7aQqlZl43tBouz0INtJXoSO3SJRhrGpvXkzeNKTwOayHX/E45VN7rBG
Ulb0RYLWOMX4C0a3IM6xMyzXCt4ZC2RffH/ejoIrk9zBBeeqHUcm4vIYXWRMqTUpMAXqRe2OnRH2
HV7aQq06E4imxfanZhlXtrnz3GVmpmjvOUEqXhupPoCfpHMF33QzdX8Y4SUPgPTu7NTCAv8GbywK
1ixEywgjRc1ehDTYjFArY9zJNpxMgtIujLH8ltUnqxMwxm5XdisDy2pXB0BVkiFPExggZXEcG+sY
qZXvKPNLSrpzloM0XS88k5YZph8MPx9N0Q/YqPecte4bdyyGtJBlh7b/aSVm/viddOgo1p7pp4ck
VJ6TAGmsBVWfYCc3IsxvlrnDMdN5lKsUlus6cquh3Cf0R1HT3XV/2djB36xw52E2UnV2qgT3byKj
Pzb58iSqPDbuWb+Z4N2eUKOVWij1ZQcDXMPL7XERHBGVkYLvxaeyXjdKChIP2VcxmGXmvWemZ0pE
TOIbEXm9GD6XMTXLorKFIHal/tXpj2gT+U4V1OozSv/rO7Pl+2C8A8QcPSG0gXi4qj0xGqGFDpVK
zHCGizbMeG/cW8ciGEIRnnnrjvGbMe6gNZFOwTHc/H0ftcIWGDMjiA/muzYM5MtF91F10/FWq+NS
9dT3UMVpIJlKcFWkd62X+BBUHFxk1P2r5HX+ImDd+WjWQKOpe+2Oxm1/UgXvOZunW9VsdO/RVLd5
SKkxKEUdjxSioyqGhSHvReKz6owBKR/N6Zx9AuKJj4zqBOBjTQVRz+/RTDL0ye5jovqRCVWvxPJT
mgU6+irXPWfTR1dmuDNtghlSTRbN4n6+rfSDpRLP0b4U4PYe6lJgS9kouX5bE3e6FyR8aRSQol3e
WvTL5EX7fj+G8tsP05X29YLKCc2H/2qBPCISV2w7m1oErYyqj1mvemWkHso48prYdvVRNDKz1XBb
r5EfLcgHs8gUCRrrSUzuRhtYiL54oyjGjSg5JHPyizXzS5VnrTvO8qOkNxDMMdyRFE/TJHosFmwu
P3lA5oWEy4D6uazvRmcnJ5abJzeRdO5nwVcW7KzJndC0rU0omeArg2rMTerWVYFaQ3dDI0IaNZGp
JVis0jxFRa9YEyTl5aO1M2RgTdSDddHuFzV54nXfe1e+70MzuO5GW8Xgb/u6pJSVWVLZjZ0O/TKX
Wt+UQb1XDQ/0jgsDfrV3ftafeL35zd7yGVb2aMGIBiEKxdec8tJW7GaWG1BayyCqzwXPUiI34ULN
lI/ROMVwk1y6acijakNPBiyZ0Ys6E+/6Z9zM7xoIxaGTChVBHuCSzzPB/CaCKIO8yyJ91QTtoRAi
4zZ9ZGWG+3hO0Ta0Niu8UCys2YbW3Mhjeq9G9DizPBUUX9vGQDhi2BZkEXkUQzmo8ST1OYTYHeMh
NaKXydDcYm6OWklE48ObmVD7sMU5f1IwYPJNSK9b46tsfyuN/fX92c7tKwOcm1NU0bLOoAW9kBSq
0HVZiKaYS8G6w/bTSTSoIfp23EYV0jglkoK4oWbyOWugmdublzT9ToTFq8gS5+S6OTC0RVGMWTru
ayPSNwhHxvG5xHPv9W+4fCLupopH94894lIqZDm1vkwRKWj/hZlH1n+XR8FdX2SCS6SNVZRlCv0k
v2+/d+PTJL8AhXR9FdsB7z/LcGR+8DhW2j5tDLDnFWd6SH4sjfJl3MM5kvt0J4TzLbe/f/1osMbd
Dgs1I6TRUBqwnbJbpoemt+zbMlKNK9vz9ZVd/XgwxZWvbVQpUgzKdr+BiFD0k9DvRqsLYoJiLxnv
2oK4jDhZVTkYDRZUOq1btPXtPAGCq42mWwxWmDuJDsYZtof+WkgcFkBV+tam0iJ/3n2ntnLqmy5s
lPyktNaDNM0TJgfR94hMvFszq/VYNh1rnWVulifPajJ7WSEHdULCLmJhWjh+pM03mpm8kYa8QbUY
enWdBVak6WduZkGGlGL8GM23Wp5dJwEWiFTqYZwZCHnoOZ2gI50aL2Ypn/VYjv00mgKr7fxyyia3
yapzzOIvALkV7liNhhvJ8WUu41+93j3oA8Zakmmv1c3OacFBP85HTcv2amIuT+naU5Wae8z3P3Wm
9ZBZKOeL6dAkKrq7vekxp/plNNXO0YeXpKaPIIbbD7N1lofMcPtW+2VlY+EC2HCrM7XwxnH8okfk
nklROOEcSHZ1aOW+cnPUVIBqLs/qwy5NpdOsGJ5RFD6zhy8OUfC4n2rAnKe3tKUhSG1PJZ0flGUC
PVHswpUiculodqcaUukTAh0tI/6rtLObOTO+Uo04Xm8UNV4djBPrpsotSf6gYhJxqLI7pgy9p2l4
n1Dw+UFafzI1JZj7xE+VeV839aOsvJpd2XksJ67ZZr+Qn9w2Ng7GlD+XxAT57KzGbj8Mb7OjfcNf
CSirDDenaLNpTQx6PPtpdnKQ9KvP8GY3rtvSrVQQQWtF96wpfetqrDlKFJCyKT9ncuTpsfM8ZkZg
5XIgS8+zM5wI5FhszWSunNPOjaLyMpiAOVtS70attDfiAqoCTjCV3aUZoAbRace4MDxIYH+TDNTp
TVWiV4p62lBusrL0MfN2J0d4qphRW+cxMBCkebt+cq9mPwcw2d9rIjsGvbc8OTJUMmN3njCTTl6v
WxDEhveguKq6shJdNni54g8DLkJD5qoRQPSyCDsvWggXHKxMijMyoAySHMcrbTRrp/hwfSWi+P1+
UVktZVRN3NOXqm4hjtA945T5tq/cL4oeqd9+v25tyZ5Xot17x3hlDLjlPGEZYurUQxzKfiCy5pr6
DzDxxrHACdTNi/hHYnq/Za5sjaOWkEbCHi0Px9nb0rWUPEBq0C+qn52g8+gB0847cHTtyjv2Nd8V
EHLNfeh/UPdToBRke+C1FRsv5gCy/u6TXaLbiFoD7gXdt2h5dsGAqf6UiwCr2+XLhxkuac16jpJo
KhQUSvQ8tfLOGRW3A0lLrzNB/fIvnvNhi/POsi1rDZgRXGEPy/DZ8AxlP7RXwA14kkPRSN32ifsw
thyV1W4qJLINSYPnyMo+zV5MGhYixQbhgpbfsLLRxeWUmwX2aJmFX2B30SEKdbQcCmBFdEGfaOt1
5DeP4Gpa6nRqXSW4uRE/e8JAxN68c3bZzrqxLI8Fizh7abuZLtg1kYNw9W3fjEPZydg01R5qr+hB
Lt4N0V4rcurmlogmRrhIrsiFM8qzwigCJYQno72BSY/j9AZT4CTzMncZCJ5Abx5cDzPb3ZXVaeMK
38opcydP0Xps6naHLd0XdruzdBVse6T37LHRXEeuwmQge7VjnqL1h9Lswz6GKk07eoJfsx31/vFd
vo2MkcM5MvUOlb6ZXXAoUSKUlR9recCc8pBrzdkGnbxVW1/MLL9EZnvjKF2oGFnmg4sv8ZieP0wA
hXhxEYfXf5vgWPG9Z72Op9zK4YRSF5TZzdCF8ecuIR+r50JSZRA10hWc3Mp8mOhbU+2l6Nf1VWzN
8WPQCrhvCzwFIITk9jsmYzoXKk4usJjmXg0u6TGC4pbto9v7SMMf2TfFC/QQGCXR3i6//o+M9mGZ
h+oWTUdsiWRQULooO2c3hwAaBiXo6xd0owjZuDVsv14nP2+h6gVBkEqV9xGq1lNe50Phm3fajXXT
oplvBTSY/NpvnscA/+qu/dBkrnL3331tjdtRsF52Vq/jVziPyg4Z1XdcHe9XeMgqXWV2KXo1y5WM
AX/tTaHok28WRasvzqUde2DMKAZ0vIsMMttxfqaQ6BCscPOaubLBZZt+gDhypONuLtkxiM0YWuqm
HGqjBNUoW/bNuHlkJLpA4NnLwAwY6cm94Bdsx4z/7Q7g9sn9AlMlIOqRlmeERT0U5JQpHlAKaC9f
SDjt2DfZbTywbyau6M3rX0L2h2UuCwJzqpF+RLQq9co16eDFpP5ZjzMqdSfzdb14zE3taMrqTRXT
fRbhpTZO8aKYvoI08TR1uWAE+XqvCZ+CS5RqRToJU2gyoKILCrb9RUP9ccGlGt4CGJ1E73GbDvZR
OMpcimQE4ubEzOFg5BBLD5jkE+zt4qF/xIyVAS4pQttK0mIFbZmliWF6+TF9Nm6ouzyMlTtjcNv/
P7Loo9OED8hFR0ZIOYCGAD3iOszHLzFGHxvBpOB2HvnHaXh0XxRBxzwakHA15S/SAO/wMxKJXmzh
yX8LfpxjKjOk6ApFQwl4n3+LQJgORkQQ3NPXFPVS8SB9RejbiVVKNt1hFQs494sUUI0BUIhoR8ed
0vcvlVoIIAGbX29lgvO4uGGj1pKlSmpeMDFgdofW3l13us3b0MoE53PoxCiY8ErRUXckT1ZPbQQ1
87ChXxM5nI3WvW5N9M04jzOISWgOTj3f1sqjZcd7s/kEG8vaG3hQShzrnZlP2JYxwRoUTI7+KLtB
UB5tRuGPr8aPR5VdNfeVxfCEzb6l9rnTOwgPuKmyb0T3cMEX0/mcOhRj3c3IqWV+ZyeBJtJnFriY
zmXNxEpHzVDw95vqa9y/tdOrOkSCXd+8W+i6oWgAyumgxPr9/lRXrFS0ukTOskpvVKkLMji370+9
JciO2878YYhz5t6pquXuiWgz9zd5ZT7HBEMEzhSQsQ01Gj+0aiso9Lb358Mk59FxMoDR1IjBLxsP
R0NT7tKCPF0/NMuf+CMt/PP5FL6TTlqqqu2AQvmd0haglmGnA4wtSvDqxnAhTs5/loLpv9+3abTG
FqLEsKPdMhSJ6IksLZ/0HoDQ8+BnoeXNnu2CrcmHFJk/DoIvuZ3PV/Y5V5e0Lp67Bvbfn/d/LdNL
APO358hVXXqp9paIHur63iky5/uDEc8p6GxlnyLR0pds2l/fuOt+D13K3z9oZ6qVIRUzMoSauMP0
ZkSnNDsrjgiKun2GPzaOS4CtSSkzWzxps2V48rGTjo308/pStqu/1eZw2Q5t09zSW2Xpms076bSw
kzS3UlCF+gH084EdxrfCRx3R/nBxI6eGWRYNal19Tw664S58VKUHDjYZQpOLZnL7nb1dX6foU3IR
JK1Ny6xw4HzJelbUYDLDdBB4hcgEFzFIL0Hi3IabM+tgG/4ImH4m/bq+DMGX48uuJskyKWcGkmBc
7gaanFvb9q+b+Je79T9ex3fTLa1o48TBp+qPzQHMSY/RHoxWQelJL4GqeZMPsL8PPHTj+iIsleAT
8m320qwVI69xsLo4yd2io5cibYnLSCVY5PZ3XBBbFsClOj/IYJrt2Kg65pIL44cx/WjJp9zt4+9z
p0pSolzql1c+oMbdWNvF4LzuJVFg3Uwghm6rCoR3nD9ImSfQ4BHZQi/CemQAI7vFLm9d13hdyK9H
b/DHvRakP5dbk2m5omv5duRYWefCulnNqSMXuvwuxFPcLeLgY1jsEv8HBDT8+Rt9NkUt1M1tW5nk
AntaS4qaJwiIGVFcp4+92ZYOWm68OE5+28jzywTQHBiJlSAlahDL2aks47teZc+aET1dPyebvrr6
LctvXTWPCanbygQHgW/Sb7PyfYqOkS24CYtMLP+/MsEk06jzCvs7pNZf8mz7WTkPbqp+gqra0VZL
4by16aK8mwvUitA88WQNnOW5IDZuA1FXJriQn6istGaKK/CiSWCh1c5C+XYRvbLuROlF5CRcqNci
OidljSeRxLDPY2s9OZIhwFlslzSr5XCxnrKxpl0GRwSvKQbqTC8OpEC+W4CntZ/l4ibNZoPqwyAf
+E0wvtGxRhtfPrY31Y6F3e696Yamo2juShBV+PhfQyBRKRygavX9kpjz/VKWkr1wUnc5rH+Uv5AX
MizThhgLP01tKZKhQGv6P5AiiNR69XtHs0Y3MTnOgi7mpluYGE7XTFMxACX4/TB1ZJCyjtXAwpsg
JSPfey34REAwDdBDgPhCByvg7wYMdBDjfInGyqKGXE8emKFOZvcZCRus4cMOd1pphmLfohZyV++R
gxZGvvJAj4sYvHn6PyBwNt1hZY77bjn8Lh8Xd+gCBuRX4mmvhLqONx7tWwPUvVPYe4ACQSBoOon6
39t79rFU7ij3nWbGto4mRmxP+6xnp5aM/vVdE5ngTnI6lpmezlheJUHV4AJkzfW/vxnDPz4ff3Bn
MDkbXTbhBdzU3dhxfLPJQFv7CYqStVPwh7Z3FCjPLvWtk59toEHrRKSTuPmhLAhNKIat4c7D5d5I
Mgo2mojghnPonZ9pJtRcWRz3j4CwsrD8glW6A2mgWccpLCyjXPUNis5jI7vMcqnLguqhPlRBcYFW
cSrSD9nco5Vh7uRmM2WSMSI0lI4TTgwcxoO5hyqaqHxZKqJrC+ROLmmytJXG5RM+9oGxU8J0b1xm
VNQZxKdEZ2fz3K4WxZ3bMi06AgZaMCSNhZcU5pPGmFdZ8o3TADs3oBNg23ed9IkBNcTWDzfhjqxU
SolJBpwnOc6+MQb5QGJ86l68ssGdWdUuknGIYSPBBQX92SKYReqI2y/KHzZ4KTq9Yxbwutir6Hm8
Iz49O7v4iAH2UzO5zh70Y3vROOh7KLjiHn/o0kVj42QDAMNtf0bbOVZvjeyLGZ8idBlMMASo4SdC
02qJXAGftG1sOyVCk9H2oUEyz4jmx14XdWMEjsiLlDCKS1i9HGs9t24gGIquiXqByMaNDMewGHB7
ZnnTU+vh+uq277Gr5XHhxJ5SXamSCc86YBwxj+2xul2aDGC6vB89BSPrcrjMBcU+ZvefBba3ahsd
xwBYW9uUZX6IWLGlfARjL14OL3GLp7x+DwKxQNl3YCUJiJfuRLex5VjxvrM2yC0WcI426WK0K2Mz
9hkBm1zTlYPXzvJPImGYLVXGQxulvmCdWyEb8CaUU7IMTgC+qJJw0gfdwDOQVLlz7dKDAf736EDR
31O8ZMLTMLkpAudNBHvaithru1yUURysVkMN5hdF9DZFjg+6iQdSfKJkXFvh4kzVgHUz1bGLleTP
08GoBW4i+Hr8k0bOwNZU9cg7SyxDRFbTu2pM/ZQJEs/m1zIUGXoHtoKYtfz/KrGW3Vw31fKOreXn
yflLhkCbcBhvE0yFptE/RrjkxqaqNkHliIXcLwNcDRoB1gMJ2jPG84SDmpvheW2Ny25OpLdDXODT
UV9PQC9Sgnq7BBAdAqVgGPHni7gSXo7QH0dstUDO5zQ22Gg1LAssjkULxO5BcJi2+vTrNXHuNuNy
r3ctLkQRZvZd8LzvpRqjd2Q8kNjwdeirDazz4rh0GyaioNt0xY/F8WVq3s+0MDJIKKTsOZ/8XqKe
Vn2nn3mVWi2RL1MnyOswRV3ObeOi1+fGGNZPC/f6hwSZ4fWt4vuIEQhfWZvhiqSY6t3Qt5GbJtE3
J7F+tLTvIVflHPMxPcx5Hyq5faSOcQcmjptSso+sZH7U4SkrUgNJhmuZUmCq8YHInR/P7a1pQUyA
tjsmM8D25RcHMwIJk27z3NzhQeyhkDEiX0svA8LxQjq7l1XA+i17j+E/j3XxvqzL/Ujsm16uLopF
Pai3n0C3H6RRf+fUUUhbwNCjzvwLzNKl29PpJR6Lk9yRA4vyQ9oVp74cbkAh9B78TsXA7vopeRjk
4hRJ3d6x2EvU012sKpUPHb4wqfqLOrFHZ8AzE0g5fXVmu7KLgjIBlDnSIHUZ3+pVeY6ych+DZloG
5Tq6roe8AM2KnjteoZi3HWB0TTWD8jMN5KH3TTLtEi1K3ZaplzHqb/MhOSuVttco881ZcTHiHAzW
Ly3KT1BYR0ekjvZDB6CUnOyTXvHmOt73rRVoRDpSie3aGlC5KvMU1oWjDhGYUnbtWjrPbVa5zmD/
ZbfV4A8JYMTF7JtmB/G5/HGqAIs3HOVLSaBgbZf5U2Y7gWPq4TCoQD3kjxitvCnqagfV5LvZNs9W
3AK9pMQ3ldEHsYKpr2jAVaadu9ZznFGCzm+xs2v8EUNzsBnVY5o4YduqgWONrjJpu4za7pRDMdaR
fFUtb2y5uC0H/WvSmrtGLgPJKr9KrDs0FntSWv2pbaPnqs6f7SKPvZomdjDF8j5PqlMNTE1eJxem
WUGuYfR1mv2IaIdG0naOzb4aerSjVfcWx9N9ZI5+wsze7crCV/X4paZq2BH1FYX+qc7yYz3VimdF
6UUeR8AeG3Dpaw5Egxmg+YOf55nfqf1zlDe3xI4Pdq7e0aE9J5IRzlQ5VK3hld03Rmw/Qk+1kIud
TrRwbp2j3KnnubGwhVV1nKUMAO72TpKdwFSkN1Uab5ASbtQkCfOogYqxXblsSC5V3M2+ZkXfSBnH
nj7nh4aWmPJwSnfUJFfNh29aTg7DnP+c4J1xUwDh1GehMkfPdYVSrTY9aXodmHor18VdPXUHLYkD
jWaHri4MX9KBAiNthgMUBdTyiPuYtod5km9jRr0pMjw1a190rfMsjLDMGngIx+GcT+xQqKavJVC0
hm6pa8hQUZjsv5IhgV59a59KY4L+ZvQQOUqoVpg/qah+cZTiPCZRCXFTtJTxOrKnqSJ5WMjkGeg2
Rx0+fZI9TmN+TCDbtB8y2SOmCsQPzmrfVMQt7AgQ3PkJ4obBQLNwmrXGhWqkN/TOSe2Lm6QcvkdZ
6lYS6NJN+5Ay9FUkKSyAfGvsCmLIkTco7TcyVB4rtFPGRkSpInkcp+xpqtsAJ+UrkVovkpEgFOYl
A8CJo3ZOZ20/5fOrlaTPXQuYXhXfsSIOIozgZA0LTRPD8bV9gSRC6s5SC+64hNQ+UZKXRomPUgJ1
n1y+kSIIhSr1LprzIyPNNwOyHXVJDmokefbcPjhg9pSnJMSMB2LcdAQK2JeT9iAXxaPe0SCarSCL
0y9xr++vx3tBefPerF2VN6waFZwMfOzMyD2VFOCLMtzStLzrZgT5/70kWZlRMnCmKgXuMbJxk887
pxI0lUXL4Kq0Zhrbgs74+0QC61zbHkum3c7yKOyzbF5OVrmeq9SaSpMjqUDRDrl6j50h+X1vHlp/
uRTNlyn81KvNOulztRoeLYmcJKjVDBesYSBlcxeR6ujnQujXRy7ZO3ei65DoW3K1Gi5DqYynN1Ds
2Y0H6W3KUq8sPzEfvV4XV68xjH1bTYQLrazez5iPri8T9VLpy6gKHFzgee8Aj5Xn5eOoV4mNhO9A
OkS/LUbBQgTlEs8SotR1nrQyqrIMN+WlKzXslEBctL//nSsVtMo1HGw5BoNXC8dLDvScnC0AUpQv
ulcGceCADUfyMuJaFwvdlcHXPHr5hIaOs9qwd7T16juOMp2nscf4N0oujd5o8mFk4X8VJN4pS1Ym
GmlWe4whAXYHkTfydRp/Xf/7gjqdH5R3MHqrmYtjZzoG/saLNv6wkhGVkiKIdsLN4qJE3DdqnCno
Hy6ntr2B2FQQ3XXP7A7s1BiiUo5jsLRQjG+Nh4m76Oa/PMIqFzUmPdGmarlPOol9GPL+YI/0FLfs
6foH3ey6rZ2CCxUJjTRkSNhZus7KGT3ncAGh5LciHNb2KbYWPK4KIlEeWxgl6tQaEwwZdeeTOt+T
uQ8Ei1lO0J8n7MMGd8LARjYBugobIBIPh30aSJ752B4WxIZzEO2QaEFLnln5+lRqQznHyLvNpF/s
qHotTeGdWLSg5TesbCQdbt1FBojhAp1uH6qdfXC+jd6i02hIYkzDdmr8+H5cDtYSWdL7alqcgfn0
yfRwHbqjrnEkxyTIhDJ5oi/InbGum9GVmfG+lbBjaaM4FwT25YxccwfuDKVjOnWyhb8/RQPIDWSX
TBApl465fnAiUcTYDk0f3447SANRFLPIZ7w9mSetuKD1n4F9Pf9y3cW3M/uHFS7pOolRAPApg6Jr
DJXoS8v2eIl3r9sQbAvf+4/qNKqaCU6X6tobxMIfCE2/XzfxL+H1n3Xwzf64HFMpxnOMT79A0+1l
BJ2q5i8MVibI/5exyvkBPQHPuSzPutBZEUWjf+nXffyAP0IF+gAd5qb/fkZeIAUa7iwB7rXB9Ion
PsE33fQOE9zRKhirIb7Ku2JuDlVsF3DFGSw5/QOmBI85Iy4dY0Hm2l6Zhc67bIEeQeYloBbV5IGk
tuIrZPihJvJubjBJYoLx30qS51jPwtGBRsngHKZ6CmZK9zpIB67v76abrn4D93Wn3ilnNN6RPe3b
aUJf5UetC4YINqu2lQku/EZ1JGlWsSCUj2mYHuN3LudJOIirbu7cyg4fgmk7O52MpUA7NJj94SG+
mQL5IreuEjpB9rpQ8S0Ds9DIvsncJFjYulRMK0kHEWRk+6PaBlRf8a6DpP17MqCGJOdFiTpYSqJT
GWHQ2Wzvh1L0vLj9YT/McHsHykTc5S0J0PmWgVFZD+nY+hBbCDWHQCrN7O9wC9w7sgh4sxl2rA+7
3IZa89yxpjPx/kcLDzQHiaurULK47pjbnfOVFW47FeBHS6N8z6gyOAFx+zumvyS0ziHJ7XW38qvw
XVO0Li6pxgqAeE2CLCQfRxV6wYuwgYK23X35hGTxmPqFpxyur1JkkkuskdpHUjtH+JQRc5MmDm19
EORWkQkuoIGpAVRWywm3lkrcfhZKjW+CzPTVTnEJlQ5JUjgFIjQBUwOkBfCiQsJFhEjd0b3jC/dp
8es/qoWVPS61zlLRd001LNfAhStSusm9CvrmeCr1m709CxxRcJh5Aj4gwkhKl6k7SLM65ZfW6Fwa
fUJ/xll9Qp6FoSC10ZbMwhN3fKfXT7KQsUO0Ci5WZOhujZkKQLYM+ck4gagM1F705jPzVet1cKEB
xYI+xjJcQauywEYzOtaE43aC7Tf5wJCMpcoStDNacMq8mEfrFB2yzEOHHFRseMMV4TTfH3uu+BsP
wk4TVNuzhMsKoCoHBKVdPzeJG2XKQ1VA+KgxduhO76gOmQlmXlq00q8HCdHecUGCDAZoWCvE28Qy
b6GfFjJ1drUh++u/M8MFitbpq6ICchnP8lnYQQMpyfuHURoEIe9fyp5/0ofJhQuVQhuu7rB/+r5/
mf0OquyJn3zXjlpQVp+sHz+iBQ/fbHW9SwaUDe/9gUXhW3ktPQp9b4yCP4uq1e1y+cMaT6lQl5ae
xynKR/1SHTLwj2Rn81gBkrNkLtMF1CDfGwGYHRb5mq/Wm4hFXeArPG+CAgy+YsUIJP9D2pUsy40j
yV9pqzt7uBMcm+oDl2Qy8216u3ShaXnivu/8+nGk1C0mHi2hqp7D2NSoSpEAgYhAhIf7Ik3oGEH2
vsBo4FhynOImqF4lkqmB8Voj5DQTu3rvGqEJSKyAFIfOSi1+DEJJYPkBWJmd0K6e4PVd3t5uBrKV
SebcGHnda5GA8zkC4hB6ZvX18vnfvucrA0xcqac4JyixUKDv4Iyfq920XzzTM57jHQ/0xts/tlQa
pgWeVdQW5HhuwmNkm5KdPoVe65T+/NjYZWSBxlLj3L3NFPnXCk+nd/XVCsHoNTLBPRejiep2mIs2
lMREywCXK/TC8v3lHd3+YhrIhg3wOoMA4zwPNmQowGe0ZJUWbpQ89inHMW5Cp1TyywDjGaH8vtRD
U2M9pdUfyhc0Qp3JMY+oJ7nKJ+EmOxbEntzOTvEFedN11B++Cwsr44y/jPQhN9W6B4lh9KBAE0M6
Nu3dmF2ZOi8CbX+2X8tkTn4VKuAq6VDAkufyWqxKF9SqftqpB13hEZifLu6lVTGXQGmNJW7gvOHA
Okd4RRsSouPjU/QQezpS7/YxeAmO1TWPRmlz+HP1KU0KOlkdzRhyMWqXYjeLVwmTCso+foKA0y1m
PzHRRceEQLC8E63QMZzqmpeGb3rNX5/SZB5saWPMSTXioOZjtcMIztdSaaw8gpje5QuxySAN5V7Q
ZmjQCgDM6HyVZojxZKJ26M15+kF6NXbLEZyJdGOlys5uSmfcqzfdK099YusAaaohK5ghIyjVMR+1
L3Q1X2SYzUuv7UV7WMARWN7r0+JeXuDWndA0dEdUyRBlqJ4y6wNpJJHxCnfqOrWWqAKP8rNqfowS
XzV2l01trmllijqf1YEpJGThkYQDg6ndQ2pEO1HPr5OwtQyz58w3baYs62Uxjkzt+rKUNRTzVA/v
mw7Vr+YI8mTUEw7FddnavCIU1yBd/GpxSkY0uWsRXv9NYxseTFcFW3PhxjseDQfvozGOTM8rCbPX
kghhyvw2TkE+X4UJKP2UGv+rfSYpWBH/u2/HOLRZBVWkugDFJcqHGeVepXpeuo+t+Dc61evPxhz7
JOrKRBgLmIkmd1DBB5TJVmLyRvC3b7UumgRqyJBdZQt5Ooa3IkXA9QJyqbVGKMHVozWjNzne6ZZk
1zvTL4/TLfchTH8/66s1KK1LOpI6gIWY9QlFXJlQaQYQr8nu0yq40fvi01xIfpWE10lpOE3c7Bvd
cJs6u58FzZGr7E6r2l0ig4a0R2tnqBe7g17oUspWnv4txprVD2QL1FMnzg06TCgeK29d+bzwGMy2
Eoz138/4bREoT8mMERh7rXVVddo3Q/ojh/mfr9P/hm/l3Y/tbP/1f/jnr2U1N3EYdcw//uu2eise
uubtrbv+XP0f/U//86/+6/wf8V/+/Judz93ns39wiy7u5g/9WzPfv7V91p1s4jfQf/N3//Afb6e/
5XGu3v7842vZFx3928K4LP74+Uf+tz//QLK1uo/07//5hzefc/x3H/D/aN79+2+f2+7PPzT5n3Dd
EuZmVEUCYayCLR/fTn8i/tNQIL8nAk+maSIIzf74R1E2XfTnH7L+TzwsMKQsYmRNlyUaX9qyP/2R
+k/VEA2VoA6o6MgByR//XvfZ3v/6Fv8o+vyujIuupQs5P/EIm4gqpi7jb5JMVWLjS9wCS92rc+to
42x3rWlpTe9FELQtu9CDlLMDwKDdmI1dd68kvRuM1yFJrLb7PpamNZj3efiUpBiJMEZONGI9Nn6Z
LMnoUhAFO/S+awpnNuldA+yREWa9ZQjCAwDZFgj2KEC1662mHKCjY6a6NfeIjbVcEmuUytTu6uH7
6mv+3LX1LjH+/MdPwS6ZJvYdH5JxC+YoDkachpWTBy9j9z3I9uEAwXWS2vgT57ItlQnDrDH2igvy
lABFFXeQ6dKuo2VRbV2a3aoHrNJohciZ596NatQFi/w7SA8diAY3VqqaVhXigVontiBOwIllthY9
d0lok2Rx2+AFShv2kve2qJqJTWFZooQ0dKi9Uc18YiwJ5Cd0C0DWGyG7naHlZeUEvj37Kge5T4Kl
O3RdF1lSE8Lpd4+h0kO36YtYDremEH2ZU/MwxQ3oiHmTBoxHotsB+QbNUCVVlzFgxOy9nhbhAAxM
C4w8Aa1HaBXh2+UdZ3JV1gJhE2V17MQ+C2uHFIlFtHInFQ+6whs146yDDWnwMLIwaljHUqBuAWgr
CT5eXseWBVxnKP4oUFN4V0Eo6kVPssls8BatnUUBqgHNrssm2Bf9aa/WNpg8I9O1BNMlEWAM/UlW
KHA0F8rZnavv0l3Y2pfNvXdOcJerFTHfPpNikokyrCW+AjJfwW2hqdt5PHTQphkD6HPqcQDQYNK1
IO7Ay66PYJA8UHZW4DNckNp7/Y/Adxb31l6ELVH82DwDLUVJIlA9Zt8qA6ZNZ1kw2hPgpFCvwiOF
w4EG3Da8RkALrbFD7jTglh/FWPAvq/TYrDJfEhMxiRb4k9QaXfK9QBEm+Y7nkZ0dBH5pl75HVhnU
zzUSEHRKUMs22Lr7WFVxmsZ9g8xN6A4qKCPzJ4wM21AmD23MXN3yemfs+/pkEUBv1VShTiohVpyv
Tx3zvq2J2Z4KZxCz3hVfAIFFJ13F8KiCKeXEbhzjjvfC3bptOvSYZM2EJrLCVn66DFSnwRxXTqUB
DWXMVt5xBog3L5uuoeWJB6YIIRHmXJZxmCSYHAUiBU0gjNXsoEyKm/cMwqZ9zLvam+uBtLOMQXkM
sbNV3cBQF1kxEW6r7GNR3vCZ4jYPov7LAlvJFZeEQNUIywGkGkVqDLR8iNG6ltzyNnS4Dz6aqbIH
0VA0gllCfCCFFSBSy2hQI1ztn+guZU9ZtvorcBEfeArn7HPldAShAkan4VRMw2mMn4qrIdVTM6hx
BEXbiDECYeX3C4T3nMCBMoBjVnegjX2Zj7w61tZHWxlmW2lgEgRjMKDfYP5vnQAaATq3AbV5Ck2i
Q5NAJkSF8Nj5/ZqLRpRG6XS/JmfyWzvw59vaJ8dxz7tTG5FYFeGsMNcjy5gpZA58lVVLFM1D44Bh
w0/Lq1lLHfyrnKiykfPihbQywwQxs4VoArBXNY4GRi8Ab4ycQfEzKHN9De5Qh7BiH3O4fvEhrfDp
rIGH996IN7CPAI07rSGlZHa0TJOwT4UIx0XXdgFkwAWt8Rr51Vz8RW0wT9DZpfnhcihle8r0jKoi
HraiTpAdvEv050rNCl1WWvqk3kMzPrKKl+SzuksOgdu64QPPL29+SwRvVSbwJuhsnB+bKcZF6WUs
ckgqW5yu5zhzuPS99EsxlxyL+mVEPjeCZ3zWCspSO1mHxB/gnsWqa+Ibuvgt7Qy8wrSrIplmTrFl
c2lwK5JqoCAHDqZzq2bRCUmV4fwIcuopY2uRKdknGLzgfDL669+tbmWHOadgDGh1PL0azDH3zyqk
lyJHudcAUW0f/l6eoFJn+e9VMU5sGvRR6yPMKYua1SANCgBEKyGpgr5aAUWznAci3b6GvwyyHZtC
Eyn/EJxXRwK/KmwIurgK7iNFiXTH2tFv8TT145KGcTv/G3q+P+7E6hcwZ7QUh0InQdI4tdu7w1UF
pfrcNj+bHoqCDzy52+0buLJGU6dVIgZK6alDUR6UAk75eZ6twU9uKR+i2J40APi4Yxbxc1of4jlR
JRAWqHgSnFusQplMBY1LGCfZybYCkUzhZr5bdIx8gEIXtXFJ8C4fWnr22TO7NsncyHwyBmBXkP9N
43QdaPOx7T6qbeFVS35YwpfLxjbCn7o2xuxos0xqbI4tZD/mCvx+jx3my/47C/QXrL5ZY1ZdOGu4
gp3mK11sQSeKd8uZ4d93H4mJBpnUlGIBtSs45tkVAK1rkKhILkC0nE+zlSmrQKSALg6dEqKxsAsx
yQyhS3DDqeoF/IkX+Cmi3/RS7TuXMlLrOYDV6QOvFbV58leG2cyvS4Nk0gPsouzlN/M1vWWUBHt5
ToAW/OtU/T+29NdC2Z59OUtDBoEFetNGd35W4FByW/pEnwNNzQVEbBRs1ttqMEdeK/MkDxSpceJZ
xpyjct/nzZ1QDh81wXi4fBy3kjHYoprWSJAwcs7c6GZpI7GYcKMzP1Ft1Z2gzp1GJ7nbdIfB2cvm
WJ3dnxv5yxyzNCMLSlMN4aJxNjMIOUE01J+a64zsNXRsHpHCQwSudWpw4fVemu9qsg8icPTZUwHx
TSgPc/P6rSsPXyajDAfFXZ3dADVPJLNcVLzV40K2wWPyWmfl4+Vlb33QtQ1m1WI7ge9I1rAuojX2
IiypTZQJylzZfaUSzivvpKHAesy1NcaJaU0+yDG8AMo1LdQOkZ5VyVUA1u6xKf1Ira+1kcqaNl5U
ivuQSPugLP2qF/xhyq6aJb4OEmMvz9WDLJi7MjG8QtB9sep2c1p5uioe0iR1qxTsvx3xIjHeFfg7
tEj0jWC5mTBTGkkzByG5VelQFc1ADQBFO/owOnebcthUeizA05CnwaGIJIxY55bmTjYoBu3SSX9j
KGUrK1vbpF915aqzCsrJooEqTlmFh7SOr0gJBbtJ5RXyNqPq2hANgStDoClNtajv8RIHNCK7A6gd
A2zi3WCLsYVKLKIqT6CQu59MJlgoZRYEvdQ6IMHKYouCNKs7itxXY2f+Gt8N96JVXP9VTZ/T9VfQ
CsPTAdx5ELU6X2mrDv2SRx31o+DlQiPupngYjiD9nwEekJE8WOqX0eJBeTY/JF5HOsHR0dFlP7ca
ovcnivnUOHlEMGzb2W2Hcfa/SNpH14bDj4IffYTpGMxirEixlk9jhXrsCMFgsbVTYXAgK84J7xv+
iiiaggY+XpwmqAPOzWDMWmk10yydyPwklN+H+O6yr9r8+w0Rqg8mXncGW1MsxrLBcQxRVMFM+6IF
TlI3HA+1FXSIsrJBf8PqwJPeGIcSr1IHI7Ua0MiCu9yPkFKDh/d4FY2tXOHMGOM6xErQ6xgK5M7s
9e7kxEfp2L2YkG7Td8GX2OG9QuhhYrzvmTnGa4wdGc0BZ9wh8uhKM8Qm4ttAnHZxMth9wK1KbTxY
iapjM/EOQF2PPXWo8dWBMqIETFF+QOC7Xe1JOOX32Zf8yvQQNDN3fJmQBlbWyNNn2kgAFRHyNaKI
E4cqH3ufKzVOk65pIT1u1ZkVeEuKuboA9WctgJIPUEgQVxU/zeGx45N+vr/V1DbY6LFwjOewZdoU
4rFSF5UlVh54NCBAFxDl7/yaODWajxj7zR0SffyLkyO45uDjhGEI8Wk6CrVMwiREiqHUU1A59fJ5
SB6F2FYM3tjI+zt4boPJFwQl6gchwraqBG5EInYFaZe/es3PTTBuZDDnIhAqmCjMT5nx2jUcVRd2
GJbukwQkE/BMElpt7zhZhb4T6lyXS3C03RfEU7SboPg2xvsq/GoIDuAN4NsrOIvaCGuKhJEwFTSw
BIBhg13VMoRVTFBz1jqbeKqb7BJwZfixb3iYD0GWEDv9ngfo3Yjf51YZdxblXZYvOqwKe9WbKIIr
hzok7ReU7b719aPAZSbe8GpoYsoq/kfR0blnW0yFNkXlKOZ4pcqAwsKoq6ZI3oPI6nARrfQr6rZc
V7px5c6MMlmDiY7XBHaTCtm7AvWu/kl0Myd0m6PxiVjRvvOK0jYfLx/UjWBBV2oQgniHZyYrb1Jk
ohBPBlZK5azgvfehR0tWqYMxWu+yrfd5+rkp5vgIAZlw5+mmJk8iTo6YALdiVo7Ste5lSxu9i3NT
zJkRBUOqpKSoHEl6xu2AGJHpjuUjMO+Qf4u5E+Mb5wX5AsUWor2k0gzsPORm2bhMQUl65JiUhF85
4qzs7kwvOBbet3J/eXUn6brzIHhujQmC4TTniZbBWj8M+7AlThGD1FeqbQM6c2pnZ0sMyPtodbp+
kFvQDreCWxbx13Em3iDG14Y8XmkD8tLhAZ7wQ2WO0DmsrWIAiesyuunSesQowUvTO9P8lOiypcaF
LYDf7PJCNrzY+UKY1FGNotQkNRZCE9Z4vxyDneFh8nQfcY7exoGglih5Oh6jKHEz6eMgTv1QxrA0
2qJd32dOiZEpWiud/eig847f+xqRDqAPIRpBUiwhEz8/Dmmfk0KtgdIJrsGc9IS8H2R39Z3MlYzZ
KMrCkqkZigi0BdSemXWFVRRBORQpP8lCawwgoygfZDfbNbRVHXoCiKQeh0N9NV8BtAnyWl4+tuE/
6A8wERd0bLDB5iixFrX5MEy0GU8O+YEWGDIstrv5DSLyrW0FxAq9GA0UlmCzPN9Waaqi2lBCgJ8M
/VC286EdlMMU1bto1q9i5F+SQhxTjXyjazlIyo0DBKDGyjZz54Som4u2btsTv0Fk1x8StKyXD3Ti
Kiz4seC9r6TmMBKHd48GZWImD4qahQQYGW6d8WCmuwhP1+o6D69jkBC7hVN6oScF0PZG4bHicjbS
M3PuXs5tM/mRBCLDqBvwYKatJ2n/u7zy71N5mMHlUDFsDv5VtnuY5G3SNwSFlLABL8mkNU850W4A
nLqPBXPG48gIncv+ZnNhso43qmLSwM5sqpnnZGmCGf2DHjDwaJktYSr2Q5paTZFclUniDXkNMdeo
5aRrm0tdGWZ2tC0LTLgnpHHAkydHr2HbWWUaOlARt0kYcbzP+zcL9nVljHE+bQ3qNZLilpQNqNqW
RXvoFtGPUXrQ6+ZgBLrT6NHAyQ03z+vKKBNw1a7MBYH2vrTiY6A1u1AndlZ3ThQo9uWPuOlx8H5G
PQDZCvqVzPqaoCZJ2+OJUCbmQ9kIkLgWP02ghBl2TeBmZmkJpuHKo0KsSo/uOdY3d3dlnVlojDHV
oq2APmvQjO4aERKjj/RCGjaw6a0V5QdxsBr5eqw/GjImNvglVe4GMG4wx4h0Cbp62g9H1DxCpdKj
/YDiw2/YoifznS9YLZdxe+kUpHouwRbtQYixTVFdAxRrVLQE8PrkPbjpT79kjkkIcmnpRSEZGwf6
Md9KqTQsMy/duI45RLubnmC1LCbVBmxSVkHwTps4HUZt0Bb2Wl/e88bNtj8VZjQAFsaQIOpJ5xEr
rXMZmgxAtVCJDm0P4IKVX4GAcTfueezd9OC927qVKeZLmUtPyKzoiBjhDM7NTPJHQGx5l49erktW
mA9kYNZMIVDnptLysYXx5sNgBdC9lXegpUTPl2tw8wCulsV8KWlQFomE4HVI/OwOnaHd2Ja+caov
RQcVPEbZ31qijheRDmIS9Z1YYlUK8zgOBlwZ+LSE1xzvvvmWqtp2dv7A735tek7IQsmyiNT0ncJV
noWlvBAEJbOoLG2YrDYZfYgaWkPIk5jfPo4rW8wZ0QIV2vaFgo5iML8kU9zb6AhcR3FxlQjCbkmi
zzmoXP22zb+PHSSMwzDg1D83L/jqFzDnp40jtRJKASVqEZxytXRVTvCXUVa7l/305m0wkCISkJoC
k84EibjOQU4SAJqkGtXVQEaQwvJC3vZSfplgIoEKQFRkDLgKgXgNVlVLI5VFMh6hwKanAju9jocl
0Edsft3WwLdPRKegknCfH4i/HFq/8TTOd9nOb1d2mHtWxBJG0g2c+sxPb0DHAZo/9Y4yTSZHvtLl
5taZAD4bqKBiloH5OrOUClJKv06NURz1tgpVWzBVzhHgGWG+j9ICBjog8XIC0/xWY7wqqskTfInJ
cRg8O/TPV+X2bozHRJJwDsKieqmjBVju9G00Ct4MHs8Oc3lDJR2EvIlpLZr2scabGn35NsEgPwWY
Fm5lj0fe8+6kW8/4eyD7TlOTJl4hbAHcNJUhqlt4p67qD8NQPxejeh+EemL1A0BGer7XstwLwnFf
49bvF1BKWX3QXlUGGAYW+TmEgE6MGSsy9I1VmkbsC4BOCOniDOBVjvv5Oixa0QMlboj5qxjMT6ZU
QUA+uhoa8QW67teEdKHVlSEnJd/YzfXCTjWW1VcTal3olkAE1DjAY2NWMIk69BG06jReV36jyoEq
7a89PO3xypQRlcoi9rjC9D2l7anoX+yDnNxr/3rnB5Yw3QqvDb2ud9OnYy/oqFo29IgEXn1Y9gEe
cRZka46CL7TOZRe7EbjOjDH3S6iVmkw9dlBR3uQ8tqspdbRkcuq541jaKK+dr4u5Ym0Q6I3YFJ0T
E7ulYVm2F7+8Vv2wO4i70uFrCGz0Xs5NMrdtBMwnDKTTVk5Of1+ZVrlghALJdgKiB5TeIjcvUeig
gxTT4F/e2i1vfLa3TJhMg9koJTPvTjlIeDy1ji3pIHioXjpcuSP67n13yQH7pH1jdFjZd3Ee5ZPY
JD/X+gsyvFxnHg8yvIG9pvv6yxbN91aXoZ+MVMF40A+sT/PNOIaHpD122MnsXt5nwr7y1CO/b7i5
oyqm8GTweULD7vS9V3ZBkh2DGBqXIPw8Qtcw2Sn3p3F+H0zAO24pnwYwdkfX1phoGojSrDYt2rzU
V6eAaTnAo6D8DKCio3/hv9NY9gD0g+CjMWKoQRNdQYWMiahSWqRN0GoV3oSfRFvO9mP9tgi3SXZF
QUd4t2H09bZdTDQvpuqo77trvpDV6eX9btWrH8F4hFnqSFomWLVkWvK9fC99lXbKYFW75SWClJpl
2NqRKlpT9pfQVoAuMa3F5Q8I0dtx6Xcw7iKWIqkR4gCPlGSwEvU5K1/FznDK8EYvOVF5Iz0DAcxp
Alk3UJJgTBFzlBtNxphYk9z37WKrhj9lLzUGoFJw3fR22+84roFuIrs4JLaYf5eQYr6rLS9ZX5Am
+onvR7QV34a9CVDX6EDEaC8itoAh4rJNnknmu/ZNr6VVgUW2aX2lF+VumFXrsomtT7ZeFbuPUJhU
OhEm1OpZkcxduiR2HhvQvxDsuOGy92x5vLU5xrtPsyGJQkZX9AOzYP3+kMRG/xKYKujtKQBy4onH
Vq3lpAqGQO7otEn2KLuxC1ynh3bUbr7Kd8mIYgCGgbnNts1vtrLKrLAoRmxoBqt6E+6SKXVr3bv8
ybZek2cLY4JUABK6MYxUJNhEKq1UUfdp2+wMaF0cjDhwkHt7QS2lVBX6S521+6CrOKdm06uv95bx
s12tN1UjT3RET/dkENbTxo58R+vi+S13IHDLq6+tUWewiiGofOQBaQBmDLXdALnoPZj+doPdfFfh
ZEGyE7m8m7fpXn59RXbWteyh71ooWB9qm37vgfoVdap8x0Nd8PaRzQDUOkjmUkFhYG6s4EMMdegA
iSNEM2aHVnV4kLHNhG61k4TJApKgNYqIlpFooiq/QSsGqJbWoQEy3Ql3f73zTK8gkDzgmVWVd92U
ajKLKANFAlBdA3htE6+XZKuuFp+onMxt04+tLDELw2BW0MkpkuIhklULT9zrPgcXho4yBVRIwsoO
kp4rNEvv8ruQsDLKBH9VTJoeTyukx5lV+Tpm5oCfDiD0dpoFkXe5U9iZ3VzztnXzdBoasGwmnNu7
Do4K1uVQJMhSqRxBeqCNoh61CZ6ZzZwRNJP/scPc8jIAo+JEs+ETRiGd3PEmw6hecaSSnKG57zOk
PICm8/MqGnbe7SwBdlsigMUqp3O8uvHgggJYL007p1c004qFb1VUQR2WfOC40k3PAqAJUQCixIgU
41nkOY9EsM2js4nHTTBboES2Qnf+SBWdxQJcvby66mZ4+GWQZS0YpbyrygmOpS6PGnKVIp94vnmj
W4vSG2VhwBQpUPBMeBCkakyJhiKPubTWnKeIDCMYNx+VbjfIEKzqPgvTxzjgAUU3wxLYpKnOIS0x
sSmZMWdRGudovkNXyqfZb3coQaxPBSR55ZGtXVybYoKsnMkAa7dII8bie95EVj4LzuWTsXW11xaY
TSR6FytKILd4b05WEgk4iJWFC79LB5NTPeAthrllTT0oCG7wIqHkRfhktfTt8lo2CyHrxTCn3FDN
IFlUHDoKwgDcA6MzEOBGB5sH99i6titD7ABLMqlTXS5ogcZK9aIEZIc0+pMayZyi6QYQR5fXdpiG
coHsX5MKeHuxhgCVHOaF3apl6gL6/1XJpT30wj5FqvpBnDq/Sernsug6q4uNxEoL6KkOSXhohOhQ
BuQRnLHHIFfve6iFhan6ZWqCpyDKPqSxdtsE3fUQdvejVn8M+2FnqsPXfpQecmJyViTRj8w6vPWK
mPiVqHkfRgkk9JavyR1grRGQn9FDcNXvBlfwBm9wNdAC9MfmmkfCtZkTrE0zUawFfXnYNGhgAewA
+PBsYbQQaUjtBMnV7NBn+n95fQ16I1bevRJjNcQkNRabGzsj7ndV6nGO/Pb9BYxWwfzWewDx0DXR
VAvIPAqICjY+gDqlCHIMimCM7abZxeDZrr6BOfo3nm1b4ZmAkeOnbbbE2ffhuMAFUxxHcAA5I9p0
oHw/8sIzZ4lseXORBVQ7lBm6VBhob4LUq3vzEdJYvtl/vLyb29f614KYw5l1c1cJGq51q/f+oJMn
IulWlQivl81s5XDrfWMOopT0+qz3OBZdP/qjjokJAv6Nx6Uiu6UbeSdkM0yuvhJzCLWoaVNTh9ul
bCZ4vnjQGodTzA7cZvTWh0L+C9ID8CuAGYx5Y5eg5Bdq6uApvrSKLdEbHEo0mdsDgDAuBvzwhune
uHbpZ2F9ytou/V2raxZIJNbMmO6nqWcWWEG+4zX8mprlfS0GH0pDQdldMHZmKrgJZte0dvnSdwmn
47/1Udc/gv756kcIXTWOCNGtA42/Q1trbjajr6AF5l7Wl6s4bjiAMd5mM9F0zsx60Cac1apBO1eR
/LmVbxoiAwI08bLHrci9XhsTV6eo6ro6hNM+cQV8Ml6WY26HXuybAKCYd0ttCbxQvpWwrkyyvmWp
9V6YkNidCijmYMUH8lg8B5aMXNVw1Bfe23tjO6FcrYF3DUMzAEIzd1LJ0VgLEhppGwCxU0hZGZiH
lRU03TjDcBubSScfgNggOnrEbCrey2GllsWCbo2pQAA12LdqsL/sYDb82NoEm3wvwyBHJcH3EoUa
gvGQj2zvQ/CPXLayVXgCLBTERQaYK0A+zBz5rsXwukZBLpRDk5JI1BpeTTHQO4g3H8gXwedW9zeO
xZlJ5tTrHYCDQPHhM8G3gCkUzSCPoJJgepnbjG5m/40CCebcUBGkVGOAoDJHv0LgSZseZf3T0QcX
lAKREz70dMN7gCoGXBwGWEAU7d1YWKYH+RCDX4R0iNTEsOPkIJeT3cm3gZy5lz8czxgTEUrgyyOh
pAMPGgTjKtmCeoo1q5I1dV/ESOZY2zwm67UxYaGR1XkEJANvz1tpV92JTwXIzu6ke+3DYjc31Sfw
6JUvl1e4dcfWJpmIkASTtJgBpuzq9tsYAvxZF85lCyfEPRN0fpL74O1Otc7P/T3UhMWhrmGCCoSB
hzd5TRzBbneaV/rmYfCSQ/HEO4wb91oDhALCfpqEkS0WqzHLxkKiBhxTPdEAxv7c1b4+cSmUN8Ip
wSwaSknoZQEhzLjCAKFUbCqASX80QltASS3B7izlAL3EiDsuv5WXn9ljjuMIVejCJECGJD59EhRO
C6auvfytcWnvJjT53bMNZ48JIwlAfXBBGSAxOv92gqTmBSamacN8rm3JoUwqWeB0loQjOX1e3oCe
+1ZwZxk3TiXGYGSUcTGaCSIqmqmtUgTUAxU5N7CxSFhs0np6N3FO5dbC1haY96KYd63QLrAAGeEg
MipLHztXSQCaLyNOY2qrgY1WHI4jwM6YaGVHmKLSSOM2JABTQISBDvDFaEFCt6UdrckmFpWKSfu7
FHwAuZVdT5xUfauifGaeiQRZKCoAbcA8uYYetl0Ri5JI0LHQOoLIIe8pt3H1zswx192Me9p6rMB8
0KQW5pStSvTTnDfWt3UXMA0G5tXTrAM62edHBPBxCZRoWNVoN8Cq7GrPhIyMcq0dMnDu9Om1XHsh
t+W3ERAwC4ACKM19DGiynVtNerEvyg60Sa3b+NKj+NYC+xO6sq946eMpaQePsQXBb55D2z5EK8vM
VzTS0JTmnBI2ocJbgWr8Kbir8BnvsmdMlDvyMd4RVFduINXAgwJvLVqCBCf49DAKCvzb+aLrLBYk
bZDw/G/zB9Cm7eJwehrAoKwJ05fOjJ85AYN+OiZgmAgVoFMCrvz9wKu2mMnY66DibN3ojkpfBHta
NsyB4OYd1g1Hc2aKCX8LEOyhLADTKhmBDzeYWFLajzZnQVtXYr0g5tQ0S77MpYp3uXGreiImwaW9
YN9lYEub4Ll/q62zuTBMVyFP13Tk68wtXMDDYQgxTFIiF+kK04sjhE0xqDmARoKOh4ogyuGtcyPn
NCnlMsaQZNTP2VEZVeuKscgGPByt8TuAnrvoFkS/O/VV/q2qylaJ7MweG51mKZYmtcfBvDZe+8mR
riI7e5j24VPl5nhyAWFxI6XOdMMvWG3eR0z8UpplkKK967gMgPBIS4S11t8zXzwEHpR1XOLET8Vx
OHTH1hG8HFUsl0cJtBG4TNQo6Cg4JaY7/a5VaARPs2LmEtiLQYqLUbOvc1PZula4UhBzXi1bR0iG
DQOFN4qoYDxspS5LV6qwlAM9UcvIZxKeiU0vvrbBfEGC6d64osFCkW1cDTdMbGUPtmLRVjDIXEGI
fMfbwK3LuDbJJG1ml4xySLCsDIXNMTCtOgB2zOSyU21ehtX20e1dfag2ysdcofMa4efscXikMF7i
YCx1sekFLGxuJ5fuFes2ZWCPkPiiBaaYzF6mZV4JgdlUyA7V8ii7iIhu7AfERzLqAHnAu+1b9tCH
M8GJqCrvOdL0MUunyBir02tFtVN3eaHCEJLdP8rHiFML2Mxi1taY1U1iGctxAGvLV5rF0KZc9tK5
0b74wB9+2XqJYbAJ88MKkntNZCVgqjST40SENWfGMLaEqWXBNW80t3cAZ9iZjsh7S2xdNgBSKDUT
RiPhV85Py1gLS5eCdtqJ28/LkFuyFvO+19aBBFrJxGw0XBbiwrmJMpF6AZJxdKi9vInvVehkUbSS
WCIDTaDlwU1ZNg2ifIvpDR0sw6fLv7oBg9mRNlOMHwPt0yMVokYj/hZVAZTYBZ/XSN16aJqY+/6P
PebGgZ2h7ZHEVIBowB3TSbBd+Wa44itcMSIecYs3zeGE9q1LsLbJbOqIJuCCRIbazJHYUw1Ie4CO
BS757xAvbjkvquWKHj/uHW75+TfMcfOjKEfWq0MlY5xq0cr76UZvsr+Tg4HTAg9bUwaSkWVaJXGD
wzqS2imuAq8CX1JnoUPtU9q5hHO13x99Q9QxAwqBAPwfAISeryko1SCrBGAVq1j/0qQZgIoBD9T2
ft/ObTDeQ6rEojcwkOjIgehOyudBAixj4CZ674PzuRnm83RypqqDRjmLroSH6lH9nEVXyY6eCHkn
dj7mawAvOwgOlyFzc32g+tcVXDMdD5PzPWxn0JyQFGQ8+nV6szjBsxr68afYm+zFBWpBe1JrjJxz
Q877G471UpptCVRNAGYw6w0jaFFqDcxOu8mRSw8jym9UIAtNmsIFhj8uLF5zcvO0rEwyl3wc26pO
FtCttO23GcMP2vLKudLv20Dni2KudEvCcA4jLKp1E3CU0ecHqkdH/uNjI6bBEj6aiukbGUNuzFeL
2yKP5AAA0rhXX7WxeZ5xSq/BrASFOFImdtxL6Q261ouVa7KnLQPIC8bquTAWTrN5A7RMfwkuIF6Y
G1Ljet9Aj0/CjEJ0hVl+eC8M91mSVXq634GyDMKYPuhWJLfxKk/zdTQV0i+cbacP2PP05fwnMA/c
tCuVVJsM2scQv0tO6oL3Lk8t874zrB+l5AleyAuBL8JT1+ZY3zpWlOrfRHKNrpzKVpzSMRiXENZP
jC9fNbyYop1G1d2JhXnKByHcB+7/c3Z13Y3qWPav9Lrv6uFTwFrT/QDGxnYS57tS9cJKUlWAAAmE
AIlfP9t3bndXecrxrHqMkyAL6RwdnbPP3hfG/JW3AHnPUT3BAvGLdXLm23OuetJizCNLPcz2ygbV
uulimO4jZNlAUcGfys0lrcBf3FwwFDKjRzEFqOucGm2b94ZFAsOSPbrCp4QmE/oLdx7ce7OPoDA9
/alT2G3si90jv54xEL0B4PERsNo/u6nFoVXgVH/NuEzaOw2pSdxKj9Uxfm1i6//DIPR/j+jjfP8z
6InvjwSZKXRIj1iXoxg7CrvXMjt65AYSB/RCcfOXNv3jaKcu0Q15aEqM9mfPalwmksOMAghVgOoT
8pbbC5sIN/pfGM6PI554xFbwfBiqkK+aTntzEthNuxv8alkSsM/ZKm6nxn4Nywp9kWNN09kjuwUi
N3QAJp6ZrPXoVTBECNx7N0oKx6yJaP1V7+Z2QoQ9b6uh7ba1P924g9m73N9Hgzx0qlw7XoPO5vBQ
KTgnbw6SnBaf7SnyEjivNh6W4dVt9ENU2etgGdNOAD1eMJ00k9qTahpih7U3zuDVsbYgjQQVNoF+
/UPoAaZZSbP3g6ZaFXU+A+aHa420p+ug5Wspoc1TevRQ4qFkgAhdbwrAN5qvVAocCIDmuGGzq932
iqvmiYXuxlmG64oEK67tqyo0qdbzV5Yj/Rnl1t7x2NvSCHGMp+45U1s74puBN7fWBDmzHDTaeem9
VQTwao+qJxGKZ+aPkKhr/E8lG5/9PniI8vmxn6MrE1Rra5zB36SFRIPUtOkC93bwxzkmdf3G8haw
zCJMx6jt1mOxrO0WxRB7ePGdauuPw2EODU8kpXcFkmuII+lusUU2GIN+EcdqN4o42WzVd7qMDqgH
7G0x7ZgC+V7JM3BHRVfEnq7yofqOG8zGa9hja487DfGj0nb3pIbJK2eX8/AZ6gePuNyzrdHlmAYG
y+fabB+N9FNu6BON1HW+mBdnqYskb+h92ZQJd8HJUeUU3bVFeAsKsq0zGm/T5YTEejRf5Tx2KRhq
DpU9X8HzbaKFh7GeCwhm9oW5ptr7ZobpilQugwSWc6uktyN+LVK/049UFF7sdCYVFr0JdHAwPcfO
HNaiIc+OCh9k7n6fXDe8KvT0qmUL4WJGNwZbKXZF/xTK/DXw843Xznd0BKTA68xDqZGmVGazsHxB
rKDvWeQuyRAQZ6UY0es6pJkM+fWoajeWRT4Gq74cW/SYCSI2oalF1pXBthTTV5AAXoVufZgiSMjW
ZIfO7SmpG3Pjl5zGbcW/RhO7H1j9Ruz+ro94lJDeJL0lD3bhvDc8smMVeNd5p27IwD+RCtdlUr5q
3xyiIbojKtpbi59VLhjdnAp7qvscjGCWXibWbnRUrrSLXBdrwGOqe/CYNjyzAnHQfgXudVkiqThB
cgzZgR0NycMkiytQAuHURio1MeMwJbg4PMlCfmr6PIb+1x6ZvFUBIavJUAAwSv44R+LZLfhXz4WK
fdMcHPDxJdqx42CyHiynF7eqabwbaICz+yDi5KXK7WLdhXNG3HaKdTSV97IrUkBpbpuST3tF5w2Y
Qx7gcFbg+vuEMvtnw/2kp1YfaxOtff0sfDQCo5v2TgVZI/rbbiokhECYHytD02GsrmXH7nXnP7EJ
AAruyCWuBvfZKqZvYwc9abz+5n6gettJsUbPw3qs/c2CgvStDR7KMUCyfBKAu9QBlAYX/kijZx3k
yZznd0YN9/jDJJRzQioSk0AfAsofgDZY+2NPErvi/YMcBuhP8oUfWse5Dnm5GqogRSvkalzMhvjP
y/LCLVCaRWpaW8CXd1YZJBD4Ip67MWD/s3HQuKidaaC//ShxWxOLXiTGAl6D5s1LqJsi5d13d5nV
FiLhidMxsZJ9l6M3y1lWXWhBT6Aci9UwipuiO2Lnq65IlrKv1kNYJnrxXn1LOEkj58MyWjHhZNOT
W0LGJApkPHV6G2mSwIQUijJNwq1o3DhlDsSDQMd8xB24Iv1JVhY2vX839D0qRcZ9d/l3PPKljMxj
ROdPtTc+UnTXS96/jwvd5NJ34yGKrmpw1yV+kFtJHvV+Uhkv07R/G73qVea+D6xRgUSsxxN00O8A
4X716DBkdlt+7z2Qf7ldUsJVeBynpRM1YI2mGxwDV66VX4fud4LmlqRmYRqI6W6JioeCQVCNiGTi
d9bw2fevBuuua60183GqtG5s/ALUQsu127ZricJoBcnUZDYVFk3FnTYPzLs2bZPMEU2GGjxnnW63
jC0TDqjhZgRUWoyg02jAh0yKbQgMSeZh25VLv/cIw64Yi9gq4PK/0K5OJMGViz/PptwKA3r4fEnB
ebcepnrHiyBG1PPea11v+VLHntf594oi4pI2WRdt8R4h0YR8jzUno8vfcs6eRyafaj9EfYWtuDmu
mrWGnOQqIk9uHaR9m8fBDGnpsEl9Ind8ugcf5MoZ/CfHlAd5TKJS/3bmJgnyqo+Fd1PpZ8ses7H1
n612ieWE8h+O3BH+KrqK1BvUjhOGCL9naK/VrbUvQKvaAjKlbEQtxc4evnj5uF3s+tGroUpVqirR
w5XS3326zRc384r5iwXVktjy9LavgjG2kGcF7+1BhEtMl8/dpA50mB9Z49xGrF6hL3TLNY/JnMfN
QBNG53TshsRe6o0pikTnVuw59HaS7SYgw5W/HLnvwEFvmYQX91WBGTThZgAwg/AJM1nWynFTi90X
5biN2mUV4OO+fHf8p3Ae3gqclvHoyH0riq2koOZDg42o3XSszcHLaRgL8B0nXo3Nh/2OOgkEpJKm
Zte8C7eDauOubTIaWVs9hDJRgrwSB554CMp3Vo8PJbeHuK4DN6aWdwfh829+wLt0CBy18QWxVr59
nG0exIpHDJuzjW6DuX/qo+jgT8UzmkbjokIZcRx1vAT8VkXBTTlG9672vkBi5MWvrPVUzDjEZjiR
dxnm170zA+DgpHlbfZqq6trpljTw0Zpc5TtLRl+9cUZpNB8Q2oBzD4NHm6hq16XPUlBurkO7vFYI
0CZCU25oUrZeHHTt93CiT5zg1on23edqkTzzW/pcDmHWRHPcU5RVXAtgvSkDuePaFtGqJ1EWjepZ
uyobXAoS8SilYErfNGa+5svwZVzYCp1on8AXlXZTmZC5ewCTKFCqAVgaVAuPQeotmZ29muprS8jt
smgda6E+OfbwHvSLtzIzQGchON4TEw0ops86XM++d+tHOC9CZqrYZV3q5tZ7kJMxhjDdo2fNU7wY
vYvK+ibKi6fJRZynA/JuQm/XVvMnYrxnu9FX8wwyLl9vHLe5t2i0LkZ2U5FxZy9ItokFsl5hfmWW
EGuk2xg5eEjyyG3thavSa+0UZ+yULLps1+C8h3NmjZsBjMtxja6uyrA0iL3HTRWU146cN/biTStG
2T3tixQB7v3I+GoK/LWm6L2y2YbNLJ49d4Weg+3Q5ii4AhGtyzKZ6+XBrq2DN8sb6hYvDu/2RKu9
qNEA1wIuZDw088J7rpuZbaiYHqJWNjHvvbXfRJAEDjejD+mkKRjAR1aDOlWXa2MtSIqhtiuK/hEp
LL03sq/XHqPfuKRXppUHtoi7CtyVumFPUPGyYwTpb7K1vkXLnDGHXRNRraplkMgVdOi47dKi79J5
KMqN51m4xffVAxFOOsEkPDF+lrDZBJeCYtM56AfwJnMQkStWEO1EPOBchchypgM10ChQa+Ln98PU
vs6e/bxoyXY+Ba3mgOWJpYszMSR0NTV+4jr1zWRLGrNWr1xfZxDJAXSr74I1MqlgRCyKF5eindWn
Yx0b25WxW5JqI7XLkiKYg5XvjC06xCIrC8r6i+Y4GbRx0MY7uAu+QrGsZl2xxwURPmg2Zn9vWYUd
e1N/aF3vOlL1e8BJgRPH22rPrCQPNiWCl9gnoRuHg7ruKXpTKFRn0bCyhmHeutxsqDUOcROFj47h
j8QrRVzpMdiFJYAFfbkmAQPJl7AgJx7MZt9aC1g6ie8ls0/Q0cmiN7nMoo/nYXgp7Q47EpGnVOpx
KGq9Qvc1jgNb5HhhNtheDbYswn57rXFoFZo+NiVeK84geGwa9KiGkcfRVjeDPVxB1+5L2HMwTk/8
eGFEU4WcfJIUc3DQdpka6u6APd0Td8hU1609LfduFW1xKVg3fnF17KooAptlvq7hNCSazDsaPrqm
GVLRza/MIyJGoQyJnsq/tS1IwZe2YpBHhWaDAx4CZIbTXINNsmuvdd2+BeDUuLY6s+t8EOlFEc5r
C9YVQ3z61Ze5s6ZBKa+Yar/Ubv06kyVc2XL8Xrv5c6gnOEPHFi1ekgs9VuPl7JZ30TOa+e8lWx6h
7vxpRnc/IuZJq5TrBhjG0LC0KKv9MqKnNhDdqlTe116/2RxHONiZ4Nct5t3XFeTDx2a0oCnReQnP
LS/Rk1KrXnltGtmkXfWNn7Yj3+kRCRfCm1Xgsr0AogOiWz06imYP/s5yhsQF9mlVUnGFku6a82Hj
0/LBrgBnqfX7MI3pMvpwbwznAB9YmxWFeHYCUBzEnbHn97kMrwvZwxsqNOLqKciMG9VHIurUmdwi
kSx40Mx6Vp1KekbuRsrTqQIMu4yqKTmS6m3kgPMqr3Bx5PWD5fE7HLwgk+FuG+cIArvR3GgRXDOK
ClIYwsK8tYFUQAy2R0RZCne62X480io6YA5Mmtw6WMT77uf2ntc8Dd1yF0BX+WHKo/cG8jYx2iYK
3PFDD268PnDSFjFBOPjdLegrzoOrompmWHc53UO3DD4PdjHXX2ylnTSsmtSb883sDzwGqryHezd5
atUR+mUA8I7rmX61O9fbNtJ9d3CGym7EDRdRuHRcEI4vwZ4t6KSZIvTYgMswbrrgCQmcl84pH9FG
3mzYJL5AB/RG9rKFZK+HPI5QtyCEb8HKtVxbyvoue9ddtQ2246yRSSkk21dUXwWNarJcV1MmnOLr
5Cg7XRzohuAwtuKZi3uHeE+SIxnTgj0rdtz80PeVFY9mrOLeHb+ayltZefQsInI3j9pdSac3yJE0
warUObKyqD+hjt3oBCiprLKQOxj8ENGhbkzcMO+uFvlDbsC/6C6gf4ReCVjCoTSK/wkpQpfh1WIU
96xh3CxWvo4AmozDsa2OKu1vjduBsMvJM7sQD2Vef54Ieqa0O+yimaEFM3QHcP6LI8qhe8PFu45Z
0NKYWFJvsBE3niZbiCY9syK4GhaznfWYheDLJ+gY3LdO8G63Fski1cmY1zY2/5EcbKyaNxBoNCt3
Cj51sr7rO0UT15u/eAJ+sM9xmIwDAQ8RuqNShyKxorse5IQ9g2Lp6D7aZKpTzgYndsfcjcva7VPm
YX/NIgfKwKyr0Nl7djvgGhBspDdtWkSVwLBnftXssXduAFiFVojoe/iWYUFqwQZXMfE4PivcJLfb
DvBtWsWjzmnakOIpiPQVcfDUgT4JZ3izjLqLRJjWynkBofp2Kqc3EBTvEEhfy9Dq4mhGIAHl5Hcl
nftgWl7YhLfnthHFRWzOLDYcFubJeCwCLx5DoHjA/AvC83J6pV3+ICvQChKIk689Th4A37DiQi93
QHF026hhfey13q0a1VvYDneVK9eRpOgJcr37ScHXyobp2J3Je15ReOZq3dFhm09kRTsUnrt2uoqo
6pEUtt8NG49hNWereZBXusHtTFLM3xu725xzqNtRULYO9kxSaSKgOEZ1bRXg/Sw9wFHA+IUQX1xX
CK83o2izHtxEi9W9wvev5qXOFn/aOZEBiU9ZvdRLeC8iP2uX/GCN5K6lCE+0wkXPFeq5asRDToNr
waS1jqrl1Z6qF6zKoVD8rapQ4+LaMmmjwnVOvSVtOpsmRoXuioT2N3xcruw230pnAp9VUCIni7BV
WaNMYP2PR66IJJ+dMS5adS118AROKucu90KAeUeqYk8Q1FuboUq7PuQxYtudT1ST1rRZU2RQSn+E
w2xvOrAuaUpc0GSpe3dEwo6VQHui0Gq2DbNvnbHMaGVWS9AhsHP3IaxlXc7OJ668zB3dh7nAhnTB
T0H7tGhosUFQ991ESLm1cPrhEr45k1UeKq0++UjwRFX9IILe20FG8jr0PLa2WuRyhN1sI+XvUJn+
DGjBp6bqyhjJ4TWKZ8OLA7K/cWge4f3f+wmXyMFRPG2XNtqCs7zd1w5yfuAA4Qgg6U550OSKQtwN
l+pV0AB6YEPwSaKnM5mlDFaU2QPSpfOTtiJwmY9I7jCOv7Ylu25KS6S1xUwK+WZkS1gYpk7Fq4Th
+0/Ca/ZmRijXSjLtmjl6nSb25NqQlOHljPhGOW8NkgkIOiGD15dlBmJg5HGm/qlqw+ohHCMYeG4/
027kT9E4sFVuz8uaVwh5HdcAGSrocq1kYx881qRWDyWeEM4j7eV4FbbSiWXLIR2thmJNcY+5mRr2
3Fde2g31Ha+LXTTlbeICZT1KnrSoF8Pq4j7y7TiPFBxxQ/C8ol8PkbqZXSRbQ/tladR9a3s3vtNn
Q4DEdF5B956mTtNv1Si3AgDc3L0+Rmxe2T67zbQKbLOe+Xxvmn6tK+8mNOMa1Mcr2k93TKjMc99w
DOIGj/sSHdLQWxLfgQwi7jIebRNa2rh2GzCmQbC5Rd6H2Z/LnH2zggWJu+52YqDE9aE6U0xPYY+L
reU+9JbaBYLs7X64cg1CPbyOZGqLFMpUK1qPWWWPN1PUx5HX3Xe2j36VBVc2HFW8buCqZGwLPQFO
WFfPVRdEGbaYWQWgRbqZS1Ub+JHqeLmRCxDAPDDIzdT9MbgZtYap6aa/Ux6Hcc+Sy4sw3V9W834o
+ZyUcIXwTVUfez1RmV6h8ZwcoDWFIsyUzuzeBzsI31yEQ/1f1OrPZaZj7esHtEuhHas3BL111s5J
QEu+wew3R0bA+uEisubSWCeVQ4VEAZv/VWSqMn44QvKPiG52d6mn9BdN/D/P66QuK2xf+uQ41lHz
19xAv+HG+5Me5P8hCPiLvvSfBzupiDfDiDLLsUDItlXmZvnqfcas0I99qfZ6oSh42mHQmn+t1rEo
SI56OmV8lBQVYJE3b38t2H/9pGA//PO/8fO76IysilKd/PjP6+pdikF8V/99/Ld//9nP//TPQ/eN
Pyj57Zu6fu1O//Knf8Tz/xp/9apef/oh5apS5m78Js39t2Fs1J+DFN/E8S//v7/827c/n/Joum//
+ONdjFwdn1ZUgv/x16+2X//xx7GZ4b9+fPxfv7t5bfFv1+aVt6/y9B++vQ7qH3/Ylv13YOihjW4d
MSuQafjjbzOUhf/xR+TgFwAvo10C3t73jnAWLqQqMV74dxzGEHPA76kLoAtMexDj8VfR34FNhwZ7
gO4wx/Gh+PDHv77Y7f8CDf53SfAe/vr5bxw3bVA6qeEff/zsQggovcBKFQHE/LMZLwvX0u3HLpO0
EVeLqNuXzuXeJTTez0Xb/zz+pDzMGQjLa6vukDBl3RWZoxnZPLSoCpA0RSjW/vC2fzGJox/4D6bi
P6OclLxLR8DvD0GX4RDqMcAQqpeyFX6ddIPjIA/c+4t/qypSXGLAOffaTir7jma+oP0ispJEOY5u
x+72IPrhy+rjGZ24o/9M6RSgoZgsvcaITNcyAhBktClCdm/pPhPcS9BVX/jzNyixF4+kmdWLu1Al
0LJXsm4LShT5/PHXODPN4MQ/kcYjoKAb+2zqRlkmPhN9kwbMtJd6Ls7sj+DE25aT8mWjApG5hTs9
8Dm0v7OmD72EFkRcIoY5N8jJ8aE7huwFLbusr7jvxV3ZhIdazo2TtBLx0++9qpPzUKkRIkOl6EE2
Zk+HsO/mW3/hzgWqlHNTOH7+w2krqk6B0YGILJSV91SjMwahNg9xXzLBYjub35vDiTPAVaZ0oHMt
wIaJyt7S++3Kanh1/3tPP/EFjBFug4GkywQczl1vd/28KgNJZfrx80+Asf+2mVN9XZsDEGKI6DJa
Gz0fiso31laSAkw/uAj25dbMndgDTwFGSPjhiiYOKUu6Q/dBZe39dvBQMGssoDH50nY6VkSFdlJa
NS0ufMWj3fzCUZ3qDZtKzAItj12WLyFRyYgsZ5nWXuGh2acmkfhiSq+Y0jrnnXtFAwXGKZThneXu
4zd03Iu/Gv7EqfheOU8Q6OgzKmS4m03u3S0hE0ikUeTV+Ri9fTzOGbdxCs8cm6WrkdPvs0IU/L4l
YRsg04mbwAUY27nnn3iNouqWGveXLmv8poMsms3bpwAioBe83hljoyf+Qs0UuSdW9hDWHQlSZT57
IKVkULHq2wve4twQJ95itEFPbQV1n0FwBvetBpp6awt5bR9US0Hwe+Z82sjWLBKghTLsMoZegiCu
fHco4roV5JJywblZnPgLHLZLjpp6nyFfYA/pMrc9WpDbAfdRZIjZp49307lRTvwG0meeaQK/y8re
H8J4JqMd7gds5eZGQ47lUpPOcfP8wjjoSRAxRkYFObIAmRfMRxSN7dXqIbC1Dq65icBImDuaS6DF
oBR7NzVmEb+5F05iiam0etvtcritqeKPQYX2kyRQuo/iNgIlUvzxWzzurF9N78T2Xalnpd1ZgOOp
44WOjeMKks7kqMDXNjZ654CcUeYC2fkZC/VPAocpJJ2T677PQNUZ8jTvwGWBRH7Jnz6ezbnnn3gA
3YEswRMOwtYagfWKdYP46jVWEV54W+eef+ICCNMd4X3VZVUUVTGaZqBDQ5tLfAtnjgH/xPqFHpxW
Wkxks41XUsZlYVcoV4RcBU/N4i00Qwe1D9F0hHPhvu670ORIwcyXzoEzFnXaGsOdYvJsG6tDuil6
yVvX+Tpbiy6SVoXkwllz7g0eP/8hYqGEoM4jDWJyKWYQQy6zBwhZEHz/eAOce4UnTgFtlzWgvm2f
hZWpB2RoBy9CBpEMgBWIqkEWdaj6Ls7BEIsO4drUn6E/5b5/PPgZW/JPXEWpq9r0HgINK7dRvAK2
B8k6VttG31UdmZGkLpUQ9x8Pdu5FnriHjjhFHvAGW9FrlzeGG9UTSg7LpeaG447+hV84zQzQ3iFV
r1WfqQYcgpO2PrVGJeKoUst78dTQ6sJpdGbTndLbtFFXjuZ4aIOasQb5gJ7GIKHAhQHgjlroJfD1
uWFOPIPx2556csLrsgYULYL+SYWhjKOuWX28HucGOHENbpMzwMWw+CpSwMBQy9Z57B61oTeAs13q
EzizLN6Ji3D6xReVwL18hswFf7JLyGGkhWhDN1GkzSEaMQNFFmvuWZeYH89stNMeKKSYHQFMLHY1
s/m9yxoUgqzJbYcLUdu5F3fiEaJOsWCwcIfpTAGuhKm2gzkFywxKXMugvUvCMuemceIZCtTxHJXb
EJ+foEIVDZQjC9t3vzmJE9MXrQTq+GiNPOfungdSrLqFq0dhUDX/vQ12YvA5UDC1FeK6SnmByjCY
yVJfzQ+Afqv1xyOce0UnsUAJgeeeOKrLAA1kwCR5KBP3hX3h6WfW2T09+2HRLTCtWIDBdfcOvEnT
LJCmFc2l6PnM93dPbLwkTh+1BDu1qsv+FWVVoL1aUvHn33o97omFh6ib4NarETe3RhyET0zaR87F
SOyMabsnpk0XENQ6uGBmlZm/g1tMJD0fVk0Fwh5f5declIeP53GSZv73hdg9rtAPZ7BB7SIKBMc6
c3a7ONVLmEMwLZS3Qz1fofq560rnOw7RGl0UZfl7oZN7YubM0jnyLREyV6zaRYy8LXl94Sg8t7NO
TFt5g0IpBR6kDLwxReF1SeyO2DE0F8gF+z4uwi+OQ/fEvkc9Nbljj+hBGOeNX6llpdyBbh0nWnXU
6z9/vDLnNvCJiStBpqay8I7C0oICiUaFDciCfvXx08/N4cS8g2iqpAukeCb6as8IZSujHLbCYrdx
FS359uNhzqzGqUITpwXkd5FvyQqzAD7denN36HHDGFAJt4A4+3iUM6/KObF1MvnNYBtfZHYogYMZ
eUIR/f/eah+z+z8aSO92YVAODtahOHT2sufGjW0bnF3gPf69r39i7CUK3ROQ5F3WhtJ2Y1T79bTn
LZVz9vEA5zLFp+SaoQ8Q89xLkZF2AXa6csad7Czwx/Qc4KDGae5B0VQe0JvupXa30AfpqmiF5hv9
6eNvcG6Fjp//4GV8bXxbcgGTUZ2B0xfD/Wis8gKt5RlveSq6agca8KEGm9lxW3Io2KiAA+JisQAr
ikDHWIG043O3aGA5fm86Jx7AAIS8uCjkZ05to59l0QNDA5CCta4/HuCc3ZwYvy+DYrGPLga4E4LO
D1+kolL2lc/CSxyv55bkxAOUHHKHTY7yhBtSIIklGnwGxYsLhn9mSf6UBv9hwZXf1ZL5yJREQJc+
tCZY5wo8aXY/brjhb7VEB8bHr+qMJ/uTEeeHkTpglqyZDFiL0sAdg1U4qQJ3vlKFVzxpBBTpx+Mc
nckvvP4py4zwrDICwBrvy8mdTEkJMJIRL9wD7kVFdwuUxbK6V/4FizmzA/6UHfhhWi3Uw8sp73CO
gQ0GkqLaZgaAnnB+Ir3Kh83HkzqzCf5Mk/8wygJkGBCpeHma6DCxoHW4DVFsvOB3zj39xOrV4JVW
W2OLwfaDddcJdCGovP49Gznl0rBkPrlo0sHZMjZiNXKJDs3FL7Mg1JeCyHOLcGLnDhH+6NpwLMar
7CuK+sCt6CKLxQ0X9ur3luDE1J1AMds1UZMNg6vjAtfcVAd8uPCSQE52Zt+e2HkXOnRw64FnThPx
u8kvMBJkPrLWCpcrpx4HwN/R/weJXoD4eBPEIUcbrKWD6hVNkspGZosH1aoPJNplawny5jgEtPt+
KPuaxYKFwCDiMjU/TuCf20Hc20P7F6t3wdKNT0210Di3Jr2vGm9eoeXYATn8IJ8mORf+EZrvgNlZ
IS5PJgCuk5DlOSqyDZmuK6eE2mEDNKq/aovJQI0cAdGOj55lxzWqXeiZapadk4fiYHsDAKOmGl8W
HjRFYtmqfelb7R7KOV9WQ0PJ92bu8z4Ju5beAXnlz6kHSptdUwTL86R79TwuGmh8v3DooZ6X5qkw
/hfJtPUm6srsMDb70poy/OSoliTW4BdZKZCX8LnuEkwQQaAf5Ztwmq2srKXaoMBk7QW16m2Irhwf
V3LD1+6yAN5YeuFXadPuiTIHeKKK6Bk5qmgc0S6MUm68tC6TsQeSiceKoumP0noZRjB9K2i0DIGi
3/NOBjunZaMDuGU4RejzyOnt7IkQKHNR3hV5OQLCib7J55a6vdmSMhJAtU5t/k2oClINH2/eMwZi
HT//wX/oATpzi9e1mULdeUV44K3GLipSlwzqQvx1LnixTrwIB/X2Mg9WkwHiQ/xdAB03YCaXoOk3
VqGBua//h7NrW45T17ZfRJUQQoJXutu07cSJc896oZKsLHEHgZCArz+j16l9ytE2TZ1+jFOFWpoX
SVNjjqFZFKDvlg1ZWkbZINGd4tn5nC/dDJ+FxMK6p/N+uZ++sgm49BT9OAcVbZr23MtVf9ItLZ5Q
wPyRWXTClQWpZNLbpkFbVq/ip2zogZy/baGdI+6C0kFbFLI787IhKagPFYS50PfVlNCuum2Iy1b+
wpZha21tq6I7r1A7QHc++t6PaDZk36MxL/9/7DP/d90kl138xSDjAGIkiMW25yLyKwAAA/23jBuI
5cRetPdKc3GM14zkXAFrvwo9g07888ondJ7qQKCVT0xRf9vNjDi7gu7WwjC51GdGoiolQMQeQC29
dzfecjFnP1jAwWPFQqtznIVfM3BxH7QFjlhHsoF0Yoc6dk0mdLjin3XZsJ0o21ozZ5fImFdoO1b1
uScGxGhmgYpzG/OdXej10yBg2H9afbKrx5U/AZ3SCJBkTrbUfxdW+c+5Clg6cMt4gvY/qBnc4so0
dqLFy9RcB3Qdz2wG1PZQ98D0olWyQjcjQNf1l+ujvL5mkAb4c1Z+WNiKoQp+Bs9c+JjVon4PyuD+
5/WvXyLiv72Yxk6k5Gg6C6M41+c+lDxI0MUFEva6CiAWNJWiPXQ9hLV2rL9RBaIXCNnLsGyhDzJN
Ze2lpKRdEgc9nuMy7Mw1evHr/POowWZUdP39hNOuZfr5+hS3FvDy9xfJYPWncsy7GcxkSz2nnfQA
1C3QSXr966/vTdQlBqvCMS4ytMafCUEnXxI3kQxPUdaAjKNpsqzbGWZz7dx00Peijot+OLOYT4/W
NEr9sNCR7R9BLiSyB3upAN/VNK7ARwKJ+eB+Vmtevp/yGcyH1+d6cexXnMXFSPW8bSY8zHXndvDG
v0B0UoNXRaFbTq2ocjeBVsDlc31Xoq477wT1lvWcROXh3EognJGfpVLsk6868DDEe7G15f1uPuqK
ANc5lZ8VWFsP6NnRxyUKCrQm64+FF3+9vmwbLuLysIdjMYViCKCcvCLeAPDP9fdaNZYdO8gd7ZBe
bw3iJKNITyFFlSBOWdFhDFWj/6ua0VfcsO54fR4bpojcTGSbpUFbXZzOWWu+8CDw3mZzLHb2uw1b
AET6R5jOTUYF86oszcBh9M2g4UHj3E91dbRdp8DUhAJrvzOTrcW6/P1FSogVNxU6QKJUtQU/LiNO
v563BomE1vuO325sRi6c1Q8AZYDgijzPJAuL38Lg8fwByKPWph5pe30CMz+d7meLs8l182yNGPw5
qbGRVanQOJEWnvLRoRiyMOlHA9SACSAOcCB1FaHZKeZmD0S25RBOTjJzBHKasPTSsQKgB6Q5RveH
JiCjv7PDbg3gBH8+gIxgrpCwh5agkZcBh1Ydm1mBSeH6mm05gpMASrpStAl7WQrsrL6r4io+g8Vg
foxKc2MCc5GrKqRdOS/oDhlVhy5Bs/jHMtoVzNhYIZe+NGQFSJJjrz2DyeQruniwwXHb7lQ8tz7u
hORq5sJStrToqF+md+Fi47uxicXO2m993QnCCq89vMpQMkCf9fBoQP9+1tr3T9ctu4HBRO74Mxxi
WTchyRqaTpI337TwGMhdgOSNK6Cxc4Wz4CJmYBtB7Jnw3qeP3VrHD6I05VmDhfNczFV0x2LzdQDj
xfXfdFm31/ZPJ0IDBYVk2UbNGeXDGMEpMvtT00I+V37FfxtZVHxnp97waxeAGoH+YYwHFGF6ptAU
I7PoLVqE2D3Jiuymx2HqIkhb6cWgEBEo8TAQBuLxX7+pLaGf0Jo7/nN9vbZm4UQnijIAGyBznplF
IUaDHwhQ4Jqclyne61zacEIXIJpRSy4MkeXZtoCB3LX1zNBdLFpJd7x8w+bc2ZebYQpVP2MAMgpQ
lhkOfgoclw5osQ3fgfxsD9SyNRFncy6LFQqqXjanuhpykoQdBY8/CA5WseO8G8bglwm+2DM7mi0T
z8fybFbO/65ywt5MtfBRyW3AwnWTwV2cKOpbPed1VpyzpWzvJsJIffTsEi6HruP8x22DOIlBDFKg
pJfBIn6XA5fB27I4UrGAzCuQUbDXM7ZlECfYmQLEhJK5RHdpz9Aqjx5BS0R0ozXon9aoOKtlB0qO
cxiV0Rtt1u4d7on+M7qQ+bfr67Q1AWfzpSaeK9tiiHmgP1SOwolU7P9FQfyfAg3lTmTX0mpORVOe
23Hs30dzBD4J1o23pSYX82lBygVGFF5gL1diPeQdG0RSLl5WJnHpq71q2cYChU5ol5Ktqu+94sxJ
DgqnKgKB7aH1AshNXrfARu4InZhGwVbkZRjl50yyHzFoHZOhKt+weX6yZqY7W8XrlSDqQkB7kUfg
zeRojybB0+rb37Zl4gACt6OK/K+jRwWouT4yb/10fVIbecSFfPaVweU1D4rzZDgg8/kEfkTCpP6L
LOY2WD54tP+MDkFCWg8eXmnmNW4Pa7aK1B+i9f76DLbs7kT2TEHp4VtZnGnne2e/xc0OD8/Bzvps
2cOJbAlqJ8lriRemVcX1qZs5eD2KfGI/tQ+I8VPD8uJZgYbyr6XxiSqTJUKx/nx9alvGcWJeV+CH
Mhy3FuPT+Z4OxnvWxhSPrSzF5+tDXKLjlUOQC/ME+Y8JK0CLAJ3RpyESv9s5rxO56B8xW2SylKhm
swWUXdeH2zCWC/bkvAWoBUWZM15C0HDq2+kriA92sfpbn3dyABgyAyJqeIDHyvgxlAFeaEzW7eCm
Nq50zEkAc6ZCqfpOnpvKfz/MzftwXMCUR4Jv+Sq+tiPbGWfD7C7Gs+cz+Ady1EE6j4PgWw86IRnq
ILPN1Y4dtoa4/P3F8aGZFl1EhOB63wKhkfC4AeGH8hiaZrppDG4c5WKmF6MMjFHTDyNKLYSos1i6
sTqVcTOOhwncRzsHiC2bO/FvV92bgC9eGgbgIlhH9Sawy22oYeoKvwk8ZxeinbwUr1Bg/VHFu7ph
5bFcsp342/r1Togrg7xbRhiAjl1+ZD4Z7sd5Vult4eZs7EPdg/q49OI0L1TxJpjBFqW8dg+4u/Hb
XUBnM8t6RfNWnE664XciXDgAH0NzvOm3u2DOouEhXopaeYZs2z9RV0M3hvt7tdOtn+6EMi0NGqy8
0UvBmZqDuRcM/YKYYuemvhFdLpIzUIPfTtkag0EqAGFKIyZIa3lNjrutzkWz9zC5NQkniPE4CBr8
CAynIw/o2RgrT91op9sOhS5ec0JPbxCXXZyKsixPmY5lahva3lYgdeVz/WjWq84yJKABFMGH0JR6
PgjQckCvt8W2sHOc2rKEu32vFEw3GnmOL+IfaUCkT3v/be97ey93WzZw4heWHfEuW8jzUIICyNcW
fdBZdFsjHXVFjYu2NMrr8VgycN9+A+tseRrCuE/WPNDvbwozF60pVh3VRRmAOqy3qE+b/uu4aP+2
5XdBml0fojVuxceVLz/7Uf/IGmhyAPt7/bdvWNeFaWZTByBTXMtzDyzx/QhM4yPOYOt5NuB/vW0I
554dL5A5FC3N0mBan/OlfSAL9AF6EKxf//6G/7goTR0NFQ+KAoyktqzedH2zgFZm8ECWeNv3L+O+
2IJVIA3aUrA7qmoOv4y6AOuuGu3ptq87e2/LmI3nnGN/ARHSG9Es6pxPgBRf//rGhYs6wdtEi13m
GXuj19oqAUAIj0K9mA9lDz5hv9vJRFsWcCKYtpRZv+jho6AxAPK9B3OYLJaZ3GgBZw+mVd4CPTJg
h28r6JAV1VtwPRU7hYeNJXIhlyDIxPUnwxbgF4FNWjsCX5XxZ4OMdAC1xrfrhtiIMxduSfuo9Er0
J8CJiP7e9X49vh2h2RK9CXH12es42zCEC7Ys6z4wdiqytEa2AKsnKLRyKeYdM28c3l1sJY/NAmK6
y0qFmt2H7RA8q8JrDyoqT20TVZ+VH2U7SWPjUuUiLMOGgc5NAJmUl0Vx7L1qeIiBY7oXqIKfuN/a
ezC+LKeyboOdQNzyAyfMIZjTGXCWgfU/5B/CAG9NupZ3RKv3RQwGvetusGUgJ9rBQgM+yQZvgjQq
1AmqPMWxDqe9cvzW151oDwocxUqWe6nRS3Asx1gcg1oHO0eyra87Ud7ZTAUGoMPUDL1IM47GL1MH
9Y7sydbXnRgHwAX61+CRS4NWgj0ZFeXWHtA2LsqdIscW4MAFoUmQUOQig0sFmfk+dfFXHa/qFHvr
Y22XM+Sp1bG39NOylA8km/+5bvCNmCHOdVpZ1cVrnkE3zshuAEQVbTsPWlYSxFRNzkAeGwpQnRZL
ONOdiW6kGlcMSMce1FML64H41uj3cWzAA8k89cFvhr3+lI1YceFogS6CFSXIOC2WGjTvoaaNPTTZ
yL9TTOfJtuuws35br14uVFJFGfLzitNDRxTPP6iFDtUJGP9med8T1bzPPNb792Ct7leQIIF0PBnp
hQU3KtD4n8oGb2CnpWqJ+SCngmnwleYFOQJnsouaet1zoSP95/kg04u2nQjjtJV6SBp/HhLs5XsN
ha9b03fhOPOihxCPirgIBdMbT+ePBGy6i5G3XVFclOgwLiiWSgb/BPD/r0FX6FgjQndfrrv/Ru2P
OPku9jvpg94vTrUkJ7ayn4Pw8EBRfipXSA+Efvas26V/gvDKbZVyF2TI+hq3FaaydAzaj6BffeKx
erKq6m9L4MRJggHe0Zu+0SBAj9FnRMO1Tj0vHne+/rqxQb/xpyspgMtHCVR7Oq+QgDTRM6+9Z9ys
9wr8r3/fdwGFYOwK7SIM9IxV/WHym3vPtHdhpnaCdevzTrKzhQbEPapwTssmnkSmK0FyNA3QmIGS
y3WH2go2p+rArQFhaYcZRCDzLygciQ87x5utX39Jdi/O+RpCzGSakGm8LApOQnXZ2TAw0xZLLHe8
8/Kp/y4V+y5esDPgo8tIi8soOBc/hZaAmlB4kG8Y5p+8CvYey1/fdPzYPQd0WT22PdBAEqTyp1kZ
cB0p04H4utAnWqKjk0KVYGe72bKIExHg188UG3oUD/vc/04D0fxURSZ2Dh1bRnEiosxGvNNRdAhA
shJKdt28HlBL7NKV13sHv40JuGi2WMgWGO4sSnvG+09gGKbvCKpC6XWH3bDFhZrwpVdRzqBk7sGr
hlWBrAP8svF5lgMUIWNpjlVIQYKqFuHtZJCtyTjx0Xh0qhqDEJQgCoYeQY8MWLNuJ/ocvfT/PHP6
LqatMHgEthL6D5p04+/QznV4z0gx/14rvBnclXJ5T0l/4tBTfx8HSsh7KANBd2aOF5qnaGr7Jaa4
ArF+34VvYs+HWErD2aQh1zCEn4pxjNjOT91wnOjy9xfRXNZzOEGKJ0rxTFp8taqMIWARQcCEj3N7
vm7brTEuRngxxjx7U1MVIgPxN5vuYjaFoEZuzQkiJnuYoq0hnA20DpQs7WoQyrYoDjKWT4MV/1BZ
7hy7NzJS5KSKKmL9Gi4+bj2DPJk6twkKKGtSGfM8gZDheH2htrzSyRGV8dcsKlHkEL4nEohzdidS
hOpw29edHGG0KH2/gV4bSh04SzSSfMyIUB+uf30jgF24G97XW5H1U5xWDHofHrhqC8lFMot1gVqE
SEdffrk+0sYquWhkEcmgaGak7YtK7g9SSH1H+zz7eNvXncwwsc56IEPFPGT0JQz7+d2URfmn6x/f
cCNx+fuLSOgNq0gDwcaU5/RxaSG3FdDHCX1nNoP6z/UxtpbHieiRe50XLTh6eejzuBOgv3o7Q8Di
821fv4z6YgbggKEU9OKoIgasSpsy75O+z+LT9a9vhLGrlDqvBjIr/QQoa2b01wB8kz/oOnmPavCg
HXnbGE4oe0W3QhYrjlKw69f3XdOuyRx206mDsXcibWsabhw32dJ2bRihVlY/hKw9Mb/+Lhq1s0pb
FnYCGao8YW91H6f1ygWEw3R9n/UV2TmobPioi4yL0AqieIXDlygrBkESG721YGi6b/wFYBcUkuL0
JkO4CDlb4hlVeA1KunL80djmm0fIGzS77IGIX79UQcP9T1edasCwuF8hm/Z92x3WEPD1BLorok3b
vorjA9rtivAe9oEkQIYugzFRbY9aw/XpbVjJfcPn2cqgQJaDkJzidBk3i/em6bPh/W1fdzKJyuKg
KnMm0gsK86ikFxxXr/J3duwtH3C+HvMM5YTBYjv1JNQCRoFryqwha87nTzPKizfNwUX9eRMf/AyS
QSlqWsMPq5f1TFaz7NxTtubgZKpm9udCQAUkZV59DxXc/MAF1E9qdCBJlt8G8/S5c/BYjEcbVuFV
hcr23WDjz3GjnvqMfoI20R7j/YYnubyQXs4h3QqJOQitxurUKYh7DPEw7Bxttr7uJKsVig3+kEGn
zFdyxhN4Q085L77cZmInVaGBx/KGapEa24zVYWmKugTwAwSdt0WZC/mT1iyNYVOU5mbOTnkxQhqk
qfSnm36+i/TrvXowK1XQcFtG+ias1vbEjX8bO6rvwvxQ3ZxlJYBqsHlX3JWFqU92nJudTWjDri6+
b82GcYo57BoOQ5Xysafphd915+FhI7pcNN/Ygn18gChx2onofVD7JhmH+C0T1XRYePz9tuW/TO3F
YaOBMCuFiodIVTaWX/0+D57t1Pc7SW5jlw6d0B0C1C76knP00nvzs6D5cPSAg3wEddSws8Vt2cA5
a1AyEQtpWmS4EeJNSdPN+RfeFIA/3rZATuySEXfHkQU8jaD1JE/zMBTQvYYY8I7/by2RE75BlvuC
SZQJ22gKv6+sY+eliuR9P6/y+foUNoZwcXpaasXQC4GtBnvvR8jXZie0fZXH3PR7yNMNKzCnttAJ
FkM7CxeGjEIDpoRsXyJNv1d53vr6ZWIvnNS0yGzjZQcIpDjh4vAXDcmyY9+NKGOXMV98mwULpHhm
3JxtA/mtZIhpfl/4Zkq7WR/8OYYG421WcGLByKmCThQmgSL3eZnFaenV97gJfl7//NYaOXFQZXNT
62rF1RPEoV+aNirLOx3Rod7Z6y+WfKVgyJw4GNe2tl6J2hQX9Oh57I2N5l9qrb/jzfpcR0uqYv/G
g5cTEn4pB8BKuUDRMKiaJPCGuk6WNifkNlO4WDfhZehI6HA/UbOvEpM30HaLTpA+uy2pumg3Nget
nRaBaJhRjznmsQYqCgS/7DZlCt8lL5yqIar1EOHgJUybqJ6IQx5D5vO6K23kCxfxVgVAyUQSwYzH
7vwwRdW3hYRfBVrHd9Z/I+ZcysIxmMpezTj7BoJ9mNvR3LVg6O80D+69hezsPRsB4ULeVKXBI6FR
r9KrhyaqAU1qJIPoxPU1+hdq8Eo8uJi3zC68bjKLh0fIMkrQ44XgdJqlWPqE+2DseYx8aK0AtAz5
hrqNwC7Rqpp/6fvYG/5BewP9Jm0P6lfosfX3JZAwvxgbYv8Uxba5rU/Gd6Ee6Pu1OoLCQxp5dn2I
GxbNEHO0dq+/YWOJXZDHUjG+DkEZokxUobgSkSX8PtV+Q07XF3nLEZ2cppopMM06R2nboS8VSlxZ
NCU6bPmUKOhQ7lU2N6YROKktBCngjJYulCtaM37OAmq+N6vlO+fzrUk42SwaUPuVkiJWVf4El0HB
Lige80J/uL5IG7/exfyNCwS6+rGNUlIvHJwfvPkyglhrJ+1vfd3Z2COIz/gEeKE0DxSLD3FcSnvo
rVjjnUDaGsApIRQTp3UPsp0U5af4Nw6Gy6eoDczn64uzsfj0koFe7O51KewKXsk47ZeofwisIidT
NoAXZhG/7Yrtgv4y0OygPyFHuS6rpEZDD4DZiaqKMNpJx1srdPn7izksFG9yMXr20w6MKKmYoezQ
NsUe+8XWCgV/fl0qEVfZBFBtV+lDJQNcMswF2Lxj3osZX0mTLuwvJjWdBGnD1O/We57F/SGvaSoG
9ZA3ozzmvb3tkEudIA7ydpYm88IUbfM2baDFDc0VRt6N4apudCYnkhtbemtRD9jWbW0+h8bzq6Qu
VAyhmXX2vl332Pj1BXNBgPW4iiDPrUhp34b3dgnYb6qHkRx6I05eDFn01X5EZ1cG8demvLs+6IaL
uXg6aDgAixJhUCJmPM4GSh8Cr997zt6a0sX1XjiwYorN9AI10/6XrF5BFaXPEK8HEImdQG0OqUiT
DP4uRnPDo30nXuqFlsvYYThIh859YrQFpag3CChyK8F2svrWijlhs04DNHZmNGOwrjbQ3x2Hc9hT
+9d1e/iXHe6VsPn37y+WLMIzMDNRxNNumZIpJHeLbQ5j/WOpdWIgkhxN7FHT/n4dxqSTwxs8a90G
U/f/ZXF7MXSz4hpnS3EZevHxShDECRQsQGI1DtmN7uYEEl+Kuh8ixlMQ6vcoFQZ/Z1V8G2uQ74Lr
Ch2oLtA+S6emViewYo4QeM/qBJvK++vW2fBnF0nXzx1bNBiX0iDMEiXruyyAAHIXlueSEmjvzE8Q
nT4WwV4JYssbXBwdDo56yAfUJFG/qnhaV6TtTuVU9D00sL25PBS08rKk6st4Bdn+0M2HJVvRL8dJ
0322FS3RdGZJttwE1fJd0F2Ny36DTnuUHDnAfWUJYmhcPfc4OzdCy8XZhWi5AEou56mywx02ui8V
G3dKalufdlID2opjs4aoldZ8hrByXJvDONo9/Pa/e80rUetizDhp1cJWHMXQwxZNp2ipGvkdnH8g
cInA/quSqfD891wWg5dkgmXZPcSAhIUm90BE4nGPeAdodfnhsVhH6t8NeQx+uqqgoX4Y1mX+SYJI
HD3K34eZXmWy4pTaHSwoJvnpumtv5E4XtDYUAJR5RRSm3aDOflZ/KeY5Tzoa7vnylgWcbbroBOFx
yS4DTL98mDlBTeS2BqH/ZVB9kbogiy5GufIQPEcj+AmjX80qP8Z+9Ov64rz+24mLWauFDkg84Fpv
onBE3+5gj15N9hqrL0fS/3Ye4lLeoQpIfTEMPIUshH6H4lAFeWtQyh47UKydlkbGN2Vf4rLehcVY
ijUUOCkZRn8qvD6SQxVI+OT1Zfr3qPLaTC4zfGEG9IkCEwsqi1RSpcuTF7ZTffCB6Pzkgy3lqZnr
hT3WjW71V28oSnmqV9o+lRyZ6wjVEFCrhADpLFBMWiLvoCWEqhPoRZoSvpI3EahScSQ+Qltp5BAY
Wexeg9OWBZxzipdTCVn3MEy1Lr5cnP/iPkIaleSluek+RVyI7iyzdS1aKtIKjUEr9J44nQ6MenpP
22DLSZ2DSReYGMBN1KtHzUDkixPPfZ3TYGfr2/r65bzywrRxZSREXEiYrigtgpYubh/Atwud4euu
s/V5Jzss4PbDVne5bZJS/rL9gJoWaslkj/Xh9fRGYufgIeBK2tg5xJ7FRGLVBT9QQ8zbz8htb0LE
xfCBXBr9RlzzNMtxDkksWIm+531W3fSUSFwQ3yKgvFeNGgZopLoP8lAfBNftDip0Y/1dGroemkpk
1mOIBrZAP6yzrs8w+G3YK/DE/uk8UJ6rW+CKWdr7LD9mXhweo5XcdpElLswuGo3qdAvfCUDXl4Op
umxkQru2kA9VOPF/rnvohge53HMAwa/ouMN72USV+cikIB8EXYpfILqT7en6GK+X2sG+9uc6gQkS
YO4KCXoYxA8c5mowhpIOXMFrUzGc7PLw9xTL4tskrG92xtyyvBPYAMPhmR17c2rjPFeHxgcDOI7M
A/t9fU4buTVyItszqsVdHy+B0DxUUTJMYxgc2LrGf3PRsU8LQApfro+0ZSEnxtFWi7tSPqAoWRX6
qcCJ5i8OJO2HrOLtbUHoAvGqkItM9RRvgh6f7kPU9PC05lc7L5obE3DBd23Uj0tDKCZg23A45MZm
TyA3i/6KcNbfSbQbLuZy26H9pOBQDQ1h7lKgkZ3L9Z+8o4wl4dov4l6uss7e2gE/JFkBTdqTgt5w
AxedV0dlAMdakL4ke8f77knX4rhiU8R5uJSH6x6w4cvisrAvNinIA0Zx0VrUnLgfvwuaid31dbgH
5936+uXvL74eM9bAk3GCXSc/fxMx6Z+nPKxO13/76/Uy4sLz8rGZTdv6Qbq0YjpM4Bl94Cz27yCf
PZ0GHWd3cZSVt4WKS2UXMF4uLUjZAR3p6+WQ50U3H8FDWoBgF7CMPamiLYd2Y98uE8jrZZBGCMYL
78bHoKrrQzFHN8ajE/I1k+FaShOkQ1gs931Z9BDBYXvsbBsGd9F6WZ3N/uS3LCVd1d9VBiByYYm6
u27wra87BfYevPvQ6q1ZemmZVAktjP9phtjxXiPP1ved+nrVg+zVk/h+Hnxgq2ie2Bp1N9UBiMtb
BxTE6OeyxDFzMBzII/Z7vAgd37YwThSj4A0GoAEnHVus5aNfFQV66Tu+89M34ow7UWy6efZbg7o0
GbtmPZRZtUZAr3UrgoGxJbwTRMdfc0P1z+vT2WhYIC6MLct4Ma1+FKTVVHQRcO0TmBlQZPVMcqlX
vZ26qIH8AIVE43jsgwkSGGBlhVzQsSsmZhIGNYLxRHPclZLYUr4cSg7CchwMBkjJZiUB0xO6RoOH
qNH57+s/esN5Qjdyi6FFKQPS82gS0qclI+GxbtRtlCfEBd3lJZiWoNcapFbgoS+Z+7bSCe/K5cbr
BHd+/ljjmaohFolHl8NR+SM7eG07H29aHJdoj5bM69YQDrNaas5oimyew6a6TRyHuKi72kYCvFGE
puC2UUeIc+iHdsXzSVWXe2RrG4cAF3pne1z6VccoynjVu2ViAJnR4i0fxk9ZCwxhwwy963ff4zd2
AReKF0yAIXHRBikIdYJ7O3n0MGesOUeY1c7JaeN04eLxTImXkwGM8QAfx404sLbqv8Yk69QhaEsQ
CDLCx71NbWssJz2NoNAZpybw0zasp2NEmvBAGrq8DSCD8DMywbLjZVvL5iQqLnVWzpmg6biuGk8Y
YBbRSRSPeXDodT2a27Kti9SDYLw248XdLJ54z9DeyI45sCU7k7j82FcqQq6WcjMRNGCNAUm9JooO
OePiCNvsgXe3TOFu/+MsR44n/BTyVy0IRZbnkRh7hFoEHkr3SOA3puCC6GqvFiNkfSgu3jP7jO79
7iCyoPt8Uy5x8XNLlFes6Yif8qE0n3tWl2+rudlTitvY7FycvGmjal670U+jeCiStdeoMurRy6bE
GyX5RHJlDBrUvWynVXJrrS6GenFELgIaLqWxGM9aQBLY1BzwzKx3Htw3zO1KGNuQQYWy1H5a6aI+
Mc4eVR3e2TBfEiEAAb3NIpe5vZjDomUU1XPvp8qT6uMCXeN34Wj3aqQbUc2cK/7QCaiRNJjDUi/F
27nwokfS+UuToKvoNvQPcenuVnRdzFC1oTh2S/ZBDrp+23NKf9y2Ps7emk+R6XFuISkk2uu7BrWu
o59Xe3oIW+vjhHSATdsXPCLpPLbrXR3H9ZiYYckeIDaCJombpuDCAOslAjeZP5HU1n525NBPe1yZ
uU07Dy8zfzqQCAc5Ah3go9OQ9V+lt7af0a63WyrdWCEXAhjZLuxMlyHGQjtAmywcjxZicGgCLMnO
ter1d07i4gBFWOJi21qY2OvF5w5n0sNslEy4Z82jVwQtJNdI9TD2pvo8Bcse0nRrZpe/v4g84dWy
LxrkwgI6HjQZlAp/xouv88MM8br5dN34G1nEhQfmbPQk6L+wJS3Bcu/7tjh56F65s6scTq3R007B
fyP3ujjBtSh9XCc8kvoVJBrPawOhWzSOt1N1yibRqhN4CUoKQuDLEfX61DbSrytvXIEZz/RtS9IC
ipooHYHNS0/5cHfb153AX4UwEZEX8v95lO+60fO/1Mtid3xu67c7gT8VjQQPXEFTX0zDSYX5T8hy
rjsLs2FzFyoXKkVH9P8iZjrRpzPx4nPTViv6EkX0BBKp2wjjicuUp1p0ItBG0nRoGOpnaukuVOh7
he4g/Lce/8p5yuXK86KWNODxpekcSPkPYTZETTXSS1lPILuox+pdoVBOuA/nyszJPCwLrrjKK9aP
WTvW5rjk2UDehVbE9LAMbWNO4HCdAe/DjTg7gBEFqhHlGKrxa4y+TZLwpWTmSLypTGZQK+g8JwcW
oZfAlt/HYXnMRNY82jjInqNgWp6hpTQe2kGYQ2fyORkiVWFj6/3Ei3qboCXnYS7G774ic9LGsjpU
uVEHHi6/+sqDhOLA7ANf4w6Q/O4t6jrzMcYz1jGrsrNlU554lacS3nQZ5NQEPbUxVBy7pT50QOOa
sf3ahcS7q6r+bxPYGVT3FXoSPflc2PV3q7KLMJ7/JVyG31C5/Bpq8llTyw8VndbEEG0PPmH80Gn7
ph0paNh81tx5aIAOKfRvAfNtD7IMH0znved5MBxbw99DcVUnQzk8Tcr/UPnh57oH10hIcQitex4e
BqEgxsyJPchu+bnKWT14ZP4WoUXyJGKIdWq//RzV1Zc8rt4Z/P8JcqvDcaazSXvdxgdVL0GbVMsE
oTqv6pKgsMsXqUeaSoYdpZTT2zkLP2bF7N3n4DJGDT9IQA3/XMZTnYCk+3MLKdRDt0YSr6pKHSMR
esloBu+uk8uvbgI7dMFIl0yEayBY5MMUz0VSCBDEjcHPMsws6N3p7y5jz4Q14ZP3PxRd2XKcOBT9
IlUhhFheWXp1e00cj1+oeAlICAESYtHXz/HTVE1NJm43SPeedXAXTEgCyWQM4g/BvoOQTMhYUeo4
L9m1HreLctkFzd6fXPkvYqOz6Xp23KI5zUWs0PBd+7DcMJjm8DYN+IjDUpi2+2tkSku3RHs+1Uip
Q2+RPPcJctMB7PMTCln6S7vZtqRCbBVj3X+JaO+stmkez5TnnKOGIwrbf2sbdbkMVfPkmvEZ4VAS
GkTe592cTPkAEjpP5PSFhKa9nEe1VIkKfo/JshX42rZ8XjqX79mwnTbrahCENi2ZU6qkWO3yWc6v
IXcvU20eOKGQ9M7AaPEepeByIZhwafvSoOMR9LTtSu6RiR0gHPjY+PmFIlYsHwzS6obWT/mY0Pku
2s0NL9V3MganpEnSwvxY/BfUNuUBy8KKWL3koZ5/qajH/kTHT8f5X3i3AAs5PhQIQ0XecIhv0TXp
f4vubaWDjlYjIIpCRO2QR2v3PoUZ+mKJA9Iy+dzSfsZLp7+jAXseVMT3JqJPi0pRuLn4894susiS
7o5H2QFhMd3Vm7ApOAMyWS/kurfKn4y3D51tnz2Jnn2M1wbEvz4OBAdeMOkv2jgGybA2h8GmmG0H
XvBkzg4kbl1JifTFqqBeGseGFLHyn3O4dDm8mEjlT7rHeQp+iyR7GsN9rnr0TuYtjqfCBRCNrBbq
b9vM0SGuhy9rVgnNqoE2ZhQcvWnRUiiknOTe6aYIdzh303APT2wUbTnsUXuYd7cXFBUD54nGBs2f
e1CQPrrv47bNVZx8Dnv8Ok813CcI6saT4ly+IFzmSCOEwmbpJl4AJ/HL6IgVuQlgHRlZFvyhUM/+
MbVEaymtKfJHzGTEU4bWx6jgow3fBFfSQi01x7fdpuYiHJMHCynJs5lw2rhg7pciiYBhFwkSn9t8
IXFzwOvf7AULFvIqF9RxJw0zDb6G0BwV3aLTiGTZSzANwcmiquSwMBnhxonxU9Te+Uu3/XTF1xQH
6AYJxTmOovmF750xRVbDaxZCIgnkbdyHu2A0wBpFw0WUsxUapRzptNl94HT3z7ctv84jNBu5HZLh
OKBgsozw14rcxay9cheK0zKHicspVvJHwiL6X98u9grdfv8va6fmyaQjf6FNKj26sCl9ajK732uG
abZI+dg/RWlDvqJ9XX41ek3w7abkgXvRHVfUsDS447i82h0S7lyPer8lprPDbUQhF6p4eNyTfA4Z
u8uSeT1ZJjZ1aIhlp8zP+yl01v9a0sz9nlF/fEd2mOJzlD7KOO+brS5N+NNlMe7c95UJ0+k7QdK5
y1uxjcjO3xEyuLn6hfz4X3FC3Lcr/5xmSFD6yfYFVZnMx3n83Otpfe7GDZYQZl2OZC3zOKLL7YKc
oBuclnvOwu2YxuGfWrGXFA9QjvA/g8sLnwlNaboc3fRKQhGWiLgB5m3x/PFUv/mWfHo8SNeosU9O
aiinEOr8qwtqPCRxIi7o4KhzVOGE1RjQIO93mCVwjD/zLrnUPHyF89Id0h5pyWLX+0XYZMynlcvC
TqjXVRM4eZi5Nxy7wjxCPx2VHBrXAlfeXyvFQ0eAWscmGQsIhel1jwwqP9PYF4wPT3JAoWU/TBDB
a5BVzRTc8zgccJfjZZ3Qc3keEnU/o5YUXo761zbzHoXVYRUB4i9nN3Jc4IspQi/2PLT60zYZ7K57
LAu3LwsO9X7G/Y8lRBF77NkgiiGeSI4i1Xvl56aoO0UKUOYk9xn8af3Afgu128IHGC8Gt/XnoZ3+
ghlGIVUDwrPHdJLvbD6uMQb/KbW+EJynxYoCtBJ65V/jDm+5VB65YYH6m4oFldHD3FSjpK8Ige3y
llIFbbGOypWvGmBpthQ9Me9zTb8QHdDkttv3MjPkFPMxRdN8J8tZQgmIXMLXHtlI+aDC54Cy4QJj
BeSjM99vca9S3LRM7ggL0n+aZO7x0UxyaDe2HsZh7F4i6FtzP2/HvtHBYcH9Bo1JfVugSv3eVm9y
XPLBCcKE9kDCMT5MRvFT3YYEGD48LVmc9qpI7ZgcmmBGJyOadJoSHdtC4pTf5fg0dATvxSRWUHQ9
ugS6Gx+YNqcUvvWD8D+vC/bCn6bzveGPbAumEZ4BpEkWvLPJMx6ypQxDm55ZRn9Wd6G/Fj/Jc9xq
f4ISda/2tTF/g7gdi2RI3WO6ROwS1iI97cIP5ynj/iVgYfRgw214rtHTK/Nw5uSjFnZ43mhU3yOX
Mz6QbGrfNLyyJ7Rl1s9o3Z3LGXjHQ521+htZB23Vt5O/pRmbr4hcbJAoNIFu1nU/FnUgM5WbcMUJ
Mab+ZWARktxS3V+XfVktrmXUiK8+yK5BUwdHBPus1Yrw5ad9F2vpMuUjnIyTu+FZD99s09lfzYj5
ZlQSk7hkK6x5+4hXOG5fJTXyZfYqrPplT+GOZarAt4K5T2qgYsYO7JoSzw9zxyke2X27NXasS8di
/XuhIr2ogbciT3kLDwtu8ruhEaM4eDZ0ZSObtGBJHRYwaMoSGWLNAWFQHJR36KrQd+zcZ+FYiXb+
O9ak/tRu2z7V2uD31LCwilFO+5HFa/aQARHEk+G63zP6ap5N35lDmtVD1WW6PYq5G8uf7/mmUeGF
ySLREIjW5GS3djqpycHFFhnE7LB4vcDBrDDseEhYQZJXLepNC4w8W2nGPnplgY+vC97dMrVsuB+X
eSoFmVfwED19nKHUL+xPIJ3r1gQ6wTgsXRKTpyzh8UnNYKFyrzMcmU1dh69WzNl0QiAPWt/neF4r
lPoqgSbTZOzyrLXBn3hGmlHuYSC9SZmQSx9IBdfhGKx5WC/No/QrfwKD7L6ibQ5eV8rZVW20/ruF
Nf0TiiCjr4I3AwDfXYVoALC7IO9Jh1/mYaJ7rQtC7By+y4yqvRRb1n60dFjGm6DjOFbDDpdggf1+
YYVoOXlDzWutsJ803R/BOgIfRAPQ5kIXTlQlGqfrHMM6i0rWNW674DFX04WlKB8tQqNbHuQjq+W/
COIcHOWkg+NQtYnYT6ifDKLcZty0pd3huMecGo5TtdIMDohuaJvCRW4KT2gvQE6HQ6ez/g47dJ9f
7bLL+qTqhZJcLGJ5T9B3+tAlM4dXfFpkfG2iPfYHsxEqc4G5r83NHo3L0+Kj0P03AxvfCihKMCcN
2s7ynOoho/lKkt5CqhniztIoUUPRpPgx7k1p0sGL2DRYkdA3PwblvtUbHr8OX8EzwTWEhNrWoF0B
tvhMH6ltky+FQPW1gJmSDnc7OqPrso7arL9Erkv1ZSBzOua6J3QustFP/j6qKetg/xyyu4FOGAzF
Zlz0FCkGJytafrAy+IzPuDWTWQR9RYyVIGMV8S/ZpHv0JHAGXjtlkXcHQRiNDku8bc+w7BP2AVUq
KOmQT+jDRj1vJKse4/twGKONdE+STOBR9CbruhwMjQWq7ic5FUu4xOaIHXzPPta5ThIkxDNGsXp4
EbhnhOYxeenMKEDvTEiIuaSOUoxxK4JtX/ZObenFkIb2x2m3E74E2Qu5nXWmInqu1Tin94ABEkFz
ZdcwK9ZsJTZ3DF9bDh1RjKLGXQ4t1s/efLVjsuvbzvns78NYo0I890Hb7h9MM9kWNUlxIBBtaHrp
Gu3SPONug0IITXUT8nBwvFfhNmMzCBCD0eUdadVpCusGwnSMCah5XHuHswvJw3WlQgLVKG5CvJWN
WHAPLyuYvxffsIC8/dRks4MLKYbpoJMMa+8+Ro+udgz5yKAvcr6StL6xPQpV2WqcG6fB+nXJQYr3
HZ52ueKhEk0WV7uRlgDt4Ho4p5AiBx81al5uvOsDmzO0AmNwSvnc4jONyCPyimb7IUArVIiln2qB
x9tn05LHk8tWvL0jsjZw8i/jwdJ5/mcFXz5mgyTlckVkbX2SGrLwey76BOsuG0NYsU2wLTnGOLbd
of/L05LYsdU3sfR8RoJEqvqznuueVm5bmEaJmhndayJ3yn6HluEMw22+7sVimzRAlaZKmkvMGeKN
I4J/VDXCz8O7pg2GJ9tl4DWxbtb2gFsZex9jrpM3SXaSXBwGLolIgw5N4HgFk+UMl5z7VVsV/yGi
WVogNaHlxRLUICMKdHg09oBNetw//dKy6B7kaTt+oyiEum+EruPHG9CbVoUpycRn6JX+Szn2wxJG
qJnlfNv9ck+AfbgHxH6iptvGaUoeUf9rbJnWwgmMVIEGWQ5n8o7LIIxwL0D9DYRpGyQ8RqvVTblj
lsFR4EQrHpGP0Zm3JkCIy0XoZvzYZCbEU6TDCS2G3Mx9NWit5iLd62G/+HTuKL4o0ykYPcXO8j1c
mb/39bjux6XXO7moeO/+TI2Ym6dlNQvLnVvX8YyABkxWBCkKTYk+E75V1K/Degynjv5jYxt82yXF
f9dTDInHhipTY1tq5g7b94qzyPfO8du0wKdxdnwegsvI/ObPkenMcgiimugbnhjKn0E5OGBX8IpH
hePxGlVxOAlXdmuAXZ7hVX9H06zdv4MAct9fLURNPgd83EXHlMUZMhETh6T2Rak4gNApsMgv7tre
XKNZp76kdE5EFa/baO947LwoWByR9KzCPg4Qizek4XGkC5aBDOANNg9iV39oUev3FVu1DmU0DibC
HeRadQeOe2YXu40z3mGP+6okSdfHFc8mklTzPAzuCGDO4aivebfkyd6GqAJEeAn8L9JkWwXLx4Ql
AaEOJAejEJjcKcCw1y7xmwDy0QQf2xSHL9Ksiy8DR6KoghCR3C+TEuKYNbCk5IPwLdhKSBFtbnUQ
yysm53E+YTWM7HFhQ7uXCqc+trFka8RV6MjjRxVb6IGY6fpfwAhZq1hOoS7F0Kn/FJfNKwy7Ay3a
fQj/JS1Uanm/ODmXU5uwqWzdyp7gY5i+f/4lZl90TDYVb1vSlXE0NG8J0mVp7uOY/zdHQWfOW9jG
Y2n2acH52ypCx4Iry/7B2b/yagEPZ7DK10DWQtZiQgI22OjrhqiC/pDMTsqjtXwUF+QsxfhiUDnq
wsLVwywOQ5K1sc8lXqW2WizCep5/ujras2mQoIRjN27Mk8tGlFGDGKLxzW8DnEXNbjcC4cMWMJgo
5l4t4QXLME9Kk+DzHiwibTGGp73BDiWQvoSHEBUpiJOe/Ou4yBaF7dj645yIaOPvpoPb8ZEhjnA7
RIiq6V6gU6VJA7gM+QeFEbN7TuQAKRLnyC/6pSSX5qQa2KGqJVNKns2EFMsvypuUXjIEDcP8RPtO
vqHuWvUHnNExYEejQ8TR46UcKtLIICrl6obmAZcYqqMlIemgc0SqIls+RwmK41cVzjIodlRb+Jxn
WFK/BCCz7ei3RGwwtwx+uCJIcWM/p+He9gVmxGH5Wbfr7wwDJ+5uOcj1CRtnOJm8luBnDj3wxAcM
dUNzMECZ5tzN27CXUwyJ/LnFwEgvEdHJdBkArkaXPhT0lE1dcof8s1SeB6Vx/LiQeWygE8ycFdMU
3ULTyBl4h4HX+jQb2yWQRA/8Zd39iFFdDV0MjIXPQDy6pa5zKcNuLmMacaCtqzLma+YuICV+maJ+
Qnkd0EI9RPxlgCt/wC0CoLOC1KKhB3CnMw5G2MdkiQgyYS9rOtZvAjdqe+tQahthPxVTkiMk2Wf3
PBMT9N87HV0+ZulSsiZcr6jUWPt8HtbhNNmMfgEUDx6BbydvYb8PMe7Pdaq2bloQaK8m//Qz5w75
3mpolUQMYDrRc/bUTvs65PWYAD8WUYduUt4+ZzxmyHgJ9s9Ep80bbpblKlGL96sm8Hblo9DTcfR+
wkgpra+xQyPJUPa0OYSkTaoYUVi3YB3qOcfBhJc3wrGP0rKZXA1d8TwAguzayqhafshpBUzS7XNy
1w4IfSmEIxwIYr0FVV8HzuKazYIKHmj32tNQO+xFhr8qC/iiXqD7rKSRpEpmay4dvlfwD6kJRJ7V
GUh7K1FDiyzZ5DDxbcV6jZ4e2J6se9hZOP2uu94fOGAKfenqBlnt1DmASxEJ37LGeX2wU69APrQ2
DbEXbICGwzR0O4aedD/FHtvY0xj104XTGqvxEMhfZKhRPkKEfKz1TM4bCfEYZqm+Nd3K0RcSp3A1
2jVZcOTp8D4SIBGahQZ/UQzljusC1/XPqf1byo2XHvz3lftB3oX4e3HUjO1LMm3sCXUj9Xtghn96
TNtiWaPN5Rmi4U/TvgQsB765AgJeM5wRJLkLgwHjSi/5c+cj0MRtEDskfU3LnZdh8mFig/OmG/kh
ayL7oWZt392km8sctfOXSlKA8VsazjCzYgnKt1RvtwR7yt9Ot647MEmTD0x2P1E3fJD/ttWow257
OJMRMtqwIkzmcS8bD+MWxtjJRfm+8NDn007b9uxEqtJKm3pbz0MdbOsBC/6n9OK3FJGp4Lxj9zT2
Ki0o3FnVCKk9ZkNscIdkHOag8jBFJjlevxCI8b6+pL7p3jbGVJnNCKVq0qV9QYq0/jeClflM/Rx+
aeUxzm4q6HBBcVMGk1XYmtRizu0aPM8pAe0r2GeIq/sGORlYaBHtf1gnTBGYzCIpIXKlYmxED1Of
FXQl9W+WiJ8+3G73ldkdcgRbBFSBR1pyT4A1JSoeT0qxDFADynjx40aHDatblen6fQz2GvTgmh62
wAvASUIdcCPPb7AnTUcKlf994+tTsvGgCjYUFXDiu3zpHez6Klneg64hdwt+bd0crFcV7OvJOW1c
BQ8BAXeEfrzvH9HgR4iY8crCZFhZi5azOR34ISYkmHKu0+QT/uE4QxupGQ44cqLKkMjdOdTpnKdk
yA6zmKAl0UlUgJnEn65Vd+lETC6xS+0ZfBw97T3CuTZLFXJ3trgMVVr/jsfMnbOAxnhLOdb0mGef
aNXWSY6b2L91hHl0xaGsA3/YfzGNs4tqrDMJKI88Q6h1DlLSY36YSekxWxyDFuvqzEb7GAeRPFvn
LSphNrycpIseNKqmFJi3dDyiUmzLe2Rt9pBGDP4ZQz0vNX7iyq1L22KPJ+RRT9NyTbOGvbnWuWuL
tavYeiLztZuxUodSb58+9etJo8nmjoTko6cyeV2WevulbfOURoGDzR9k2CA2ga0I7VACP9NLoHhz
3vk4Fanpp8M4TeMb8P70ceft8AYayEZlunBcM6jULGMzx3018cUGvwbZ41kKFqOOacLSCoEcbQlR
t0aOJ09NhdEqqhYysedZ8ayEmVNfWuk8ptBM5FInFJkzPwhHbSeQO9FWjj5k9/PYuLJXa3cPmFIf
W6ppSbPtb4MZ4YYu+/bRdwsr4Txwp9aEW9VrLDuakqxIpvaj3tl9aydsNbRjRTdsXaFQJfUT090c
o7DuSzPLzqHHPAF2rGtAjUDZd3AdQZhhxSMrvsYyilr+uU6kvWWqCy9zHa8hgOgfGmAN60MIsXEp
QNHhRxN1XCzOyC8Ttz6P2dy9ribEMQXO6cySuf5uJbVXxDuMl6n94eTgAYlek31jYI4WLPdFMjZI
aa5X6m/bT6cv3xSUJFhEnwPNojfOk9Fhu4SJv0gYuig2Ef6icnjpeeLbIgV+BNhbTAuqpCSYmGTD
8ZKPGgG0ecMQ75XTcXIIyVAIhN5dY75Q3uCv4SK7ctqG2IH7syimBxRzNimr0WXtw0O7qHMauPmF
xEH2SvfGfggJ9m3CsFqmCFE6rr4nsPoJcxscXkb4FvW1j0hy7p1s8ZDMoDw6gDQvUcYUfkKC5kuF
/zVUH2aqahWD8EsHWzVh84Kkpuywki3aQQ2myUW3WQZ4gkhWpRiI3oeIIgkNdV0FB3aJ0IqE3ONF
N3kCcP/TRyR4mTSLTxHBQWjWNbtgIUOEHVb7q2ckuQEItLdht6Cdwu6ECtemQJCb/wu8rq0Ct8jH
gKnffU/VZZNTB/bcru9mUk9wzoP3Gg3qs6C+OQ6aLOd107vMG+rjg/TR7wHnQi7ZVJ+Mw4HlsiX8
r1U9/b13K0GE+9i9xZFUR60oxZwMngOStP1vHQTsXxCn3zPCnMFlTFNS/qQtgOfJwLZnsj84Hdib
onw9cLRWFRnv2b3DCY/baWiCk5RWlZDQwAClsng8pj/dOjqQw9Uj4e0M0UjzngH2elpEjOTmyXXv
G5uXo174/pKu8XjxdCaV1GJ8yEZLyn0IYF3usrKzwlfJICA8yuQb2ofqHNIPUaYEL2soNkDFLabs
kMnkAaLD7VC3a3NTdfaRxEw/JcMP7JSF03olTRJfO9eBCgSS8xSJcT0scgHqLwLWFwOW4KptRnyz
seJIb41wDgK1A8YGG5atEHZgv+CSCu9JlpGDi4UqZbZBxIwB+ZJxGqOqIPGvFHwddjuZ3rUIcX8d
23RAPy+pGPrQyj7M+ruQQmWHv4Q1nzpNPczj7O8iR30/rOqpD/boQYZoqzFAn+5AIPDK9Gt7injN
X9G6lL1zb+v7vQNd2YtpOMNX6W8osW4v0GLSKgh0BdFJ8igxGlaEDMuRatyOeWhgDg40iJbB1f8B
5gGcuGzD12AAvWyRBAqjOwNwcWkrH2larQaEoG5nd1Adr++wfyYnC8zxgPcCdz+gqfPUrvv3NjnE
KRrPr2sPYltq3OdBE0EmMLn4zNWuwaGIwzLt6mB6ww4RZFxvws6AomT6GsVddoIRabuHtj4rfWdk
PjkocaBbAI+DnMz0sECDiDFyX26AJof7jkl7ImnTXU0C8NA6NWKpHhXeB+SrDdA3FzZbwEHEvil7
lKD9NxmQJUYMqgxrDECIKKDFugNlaHG73MU0+62Q9g1JjjV3BNTCS7OgxjMHOOjuwjaTd9vo/yam
JYh4qf8lO60Gw9QzZdQjhAvsBwkDnvee9gfoQYDbe8xhbWsPm6i3k4mXv9OYTQD4bFiAxVqP3o/x
PXwXBMhYt6iTHyJSGR9/4qWRSCfexrvMBu6EdWzFKNGpI/Dm6IWAoDrDGw9CQSVvHUfxZw03OzYJ
lCsuGF2LPdjNmaofqmMHkbJtq67qhLu8xuL/q+9Dm8eYVM8ZltrCAUn4AJoEAhntCG9Jl3av+49b
vQ0Q0FJ3llyxgaRnjhH5aV0aejY4mA5o64S+hkR+vC1zJp8UDLBvyebEoxJoxTQ/Gqy6mfQZBLm6
CTM90GyBA2ryfyYMAhUwz6boDSenuc7ubbxnB4hnPp1I1jJoVPtKMHU8dAg8O3QG7OaWqOWygTQ4
iTZ6ayhe/dq6JUQwTNeXoMHHMk0Z7qF2Vt+QYpljy8FakXSeTztZcU3A4tjUGHAhIfBfblAxQxiC
TC4izXS+eim//QhWjA6trtYI0WRxOKsDBcGJSURKnO5YFMi6N+eAQROlAMtI7LStflhjBrC6iZcC
ei4L5I4lhaB6vNM1N3dGqvq8b8t2DJYUafK6hesOnuE7WO/GPI3Qa0/jcCuWhtAjFpPg0aeoFFp5
HI95AkjhbZUgqBOlSbm1+o/fw+4zCTbE5GRL1FyDaU2BlNgn6FySPFa1KJOaf7MN4UpxmPijbcRW
yhnHnEoVhlI924MPNnOI6uy/MYVGychsLQhWL4Bbo3twP590E/pPKobgkCIS6jnt6+xmfWyKeJ5B
wQnPL9ke/MexOQEttcAb6v4cwBFdWCLukSiJCZOOc8n6FVApMl0xnem3PsU467z5ZYBCltsKTAty
fl/WWvR/kSo4PKRjU+c+XbZX2SEOnzImLt1OhrNKu+8wXhoM3vFvmfGwStjGoEpJp5KNwHVsOARV
OEKbpxGEc7fV7kSQx/2k0UtXIqVZ4srCq7YGzQ5RBw6TZUHkTNxmDB8Hawb41q6Ix6U9ZV1IcbuE
3R0jG0AXins8CCiCzLj8tpQsBZdp84zApuwOEVZQ29Vb4g4ezrLSDgasKYrfSg+x0rmHsqEA+Brn
WvXDxf5kUNlxg8IPLEwO7Fmf9arcUUv0SVgzwnqjkfjSBu0zEtoIlCTaXDceBXfztjTvYZjhjy4T
wDeDeHEdNfVh7eL61fXwz9R1i2xMPs9PDtf4pSH9+5SB7Z1nDyeGUHizfKDKceIxKJlUXRUJP+KN
/2Ex+J+t4TSnIbSqkCBUWVZDxAZBNO4KMiKpSdPlEkQsfoCfPrktvAtvqIhvCzEHT1bGyzmC7rAU
WTaUu4n0dQ6AW0Rukzlspi73dgHs0UCdHnV9iHtSxXkGYg2SiUCfgfZCO0QROsgoVtQmsUsVRNAZ
aHSHxqt+ryWUCVC/BXkDMUreQDORLzBMFASOeAySfXOzwmV3Epfgg4w7fmq3en0LBgQXgf+gw8NP
L2zuTL/EOJx6wJojd/53EghsaM0SVgBFAnMHKV72CDkZZBk0NIgQrNeTx+t9AaW3PyJbo4WWMjhA
3WBuuqn/LZI2vyDO4WXicBkuIZXXFkVMoB6RPNfMm3kWCIIs7Iis7bkl2wFIZ30HGpPmEQfTJij5
aCzgv2UdsNVvjR4QUqS3HgIq5K1CmvHh8GGfQaxN59Y1ouDt/CQMvjAZ9L+7dY6OUkA3j6NA/STt
/QWjIYs4Jte0xzYFQQDM9xF8Vtu7+BFzuHiZj+3UqgK/NQUimEeQgcqPHw62QPk8w1Ufv6fr9BGB
fb1PY9ljAB2vcULvnUFeEx+3XHXj7535J490sjJcIXphqTkkZP5jk+D3FCxI6dowZuyePI67h5VJ
aVDbmXb3eKQYuALGCj7E39pM4mhSQouIARZHU+Kcawglj9K2t34Tf5IVq5FfxilPonj4DlBteIfZ
F82YUGbcs3TqsfxC5vuWwvb6S29qDqB9zbCedbD6L7jT/lA722M6LdOJK5FV4Fj4aTNZWnQEsgxI
OCEyL3znxf+cnVlv5NqVpf9K4b7TxcOZjbp+CJIxR0hKDZmpF0JSpjjz8HAmf31/4XJ32Ym+vg0D
huG05gjycO+9vrX2D5k1pCiv6aQFFgrkTuuZmK5tMoir3qOftnQ8nwjtzUVVVAU1RoNiE2tTE/p/
A8hMeKu0H1tWDRYtIpTlhIBkBvMPO2HE2rj9q697KMT9QHuw1OMXHanmjcS78q1N2tujfnRObcIQ
DiQw1o6LrEyKmwVacxSd9dNnF8mnTCTbwCScMA8wZ3wRFZYMDhmN9fRaNxh6yFkvt7EfWwj9I8EL
plbPbyNLrvYeW8RIknOXg5WOkDvO2s0PfeMopPtJbSerKHbxmugBdWV5ZvJpXPJ5yvbL1FaU2EUH
58xyknorzNj5hHnIDn2B9JU7Tfs8+tmwzzUXMKXmaG0L33yQlPLHucPzOXVyCq21Gp+cSV+YWPKz
Qs/mVtXg/F9ae0l/oDcSDpJXvs5cE+XlKyJO/czayeZFT20/MgcrDwepTSdd15t+I6di3TRJ0/0Y
/bVpN06vL2JrLhkQGSti1zXq4FaJIisyVW2SOnb3uD26D/ZwMMTl7SxoomnGqCTSC62ZdtLYDHlm
RFmCsOW9Aei9+sbb4hM+DMCaT8Q6Fdld7CAy8tRpAC8oOK+p1xu7imTfL4nqdDe0CUtmopQz56Db
NTZeWpcv8EmqRq13e5rxhQC887JK3Q8Y8UgfgKOopz3SmnybE718kb4+XDLYA5q7FViWnEmGqwHC
JIS2oyp3iip78RFGbFedrKqna0HOE8lGV32KxpPqfhmleZn0gaqUtbzoEzUvgpZI3GBhaBMVS0VR
mHKr9YHVFCYzXju3tsKYxoHmpJAfsK6uugU5G7QBjTukgT5NAyuKkt6RYVH3WbRSBzL6KXs6BYri
Ya+sQd7Hne1GaI/mVVYoWod4dX03aEAVnMugM6emNCX2byudWvc3becXR79OuIBnE5EgcuqRYZjJ
ksKcgnlCyeaG1b7nDACrL0Wcoju1NW9K0DH3GUNVNrYMMTKO3nZineiwvVV6952Qlh+p1mzvQd/9
Q98lrgzruV2RTcCv/TAXGqKxMWalSTnZZ28Wq1LsTUMBXkdL6c0TuMu6YCrInc4/uFnmuKRDY2Xl
BSmbWMUcb61vfgCb9sVDxnhs2QD2GNZp8aRjBEBn1hixpy2ugtHNmW/1ss8HNL+2Aohj9Ltes6GQ
7R7ovpw3DNR4nWLO8Tl0HGnGz700uvhxrr1Ffk/zajQrsIWpzLdOjYb4DdV1HnZuRjHUs4t+Ufmu
XgvDC+Oxzl7ypFT3kqCfp6xOATQ0hvjXVsv4LTlXKZVsL3WrsBKSKbep5vYF2cjMQqae7XoY2S/S
BNXSp9+6XBhxoNj6Mh7VlLZLqFezi9jtT13+gfBrWQ+ucPXmzoz1uNxNkGGE0ndaiZzgOECcrJm8
6SaT4fEwjecb4L1QtbM/s1mfrXnR3ydZZLtUU1YoDGWQR9t/KaqUvyTR833s11VI8E7/5AKMhr1Q
DzTc88kh9CVqrbmj4Oge8kLGoOpeMmMVsOvtPOT6poZ+Ddl3zBSWXzRgfiyv6ywoKIpqYf8fq0jv
ZrsRy4aKjZkzSnKExj1/t5fxgQdisc+M0XzqLHs+WmPi3XWsV8DOp2Cc1hgBvbE5cgezf14ZsSFR
z6+DDhKWFKDKdTqloYcYC6g5a5vUM/JdQZTTrUYkBa6Q8hFZinLTGouHWWhNCKEwbj03XcO5lNpl
shrYDRt79jRisNRmQBSqCbnV8zxmDaxrUbu6rbFce/qLu8TvpynylSu+I1zqnLASVcuIG/Wtz5fx
0MCHEBWpKXWGnNTaoIa1NgIKdBnmQ+dFmkdHgDeGw25Tqjh5Bfpsz1lB1wdjJKarby0KFH8e2p+Z
zshcwFqKYPC9TGB/KbEYlFk7g/WImceE301bs7ONOx81gzklFxRq7fiY2F0fjZItNjhpLNwAZf5k
DCo5tM5SHdqlsX8U0qAoNOrmrl7S5hxDZz06tu6cjHTkqTEZZcdDjYZlI0arSbcysxoy9oxxy/5v
GjbAOtZXE+tO+Y8s9zq7RkFb5cn11M7j+mq1jLQ29rL484aozjjMUfUOPAy7iF7lxTacWIWtM7C0
ji18720BpNM0vXi0qDzpjwY3FLNNgq0LW20nuvfiMpXfGRkr6ZY++xL72iuBKAUKXZFuSde9VpL6
Y11W92ARc7vlZDy4gHAhAY9xpDO5pMuTvHnyzm3zsznWepTrIIV5PYG06Vl/opPAKCFcm47VfJNZ
BugvjXInx67Z5FZ371tyCNcmz0NnHIjAGbzLWlMxKz8pj7nnOoHqnSXU+s7F1tNcvcG4gBJFTWnW
+7Uv9m06hbkLCijbzrySXHJf1+DVrPZ6KdMKEKaU4isL2N4WlP+NNTZeoI0pzJRrPyF7TpFGxGbE
NvY3UKOL0607e6jdg6015952nj1QV3KY5hapJ71wvS/MoGvcRW1ibJZYtHuTGVM8DEnomXlkT+XT
oBXvbapTnSGIsL+MeWl6MOz0HHcgWLjTLsjR7iZRQj94zcL2MY66foNk6IYklVgIV1YUm1lPqafd
38hUSHhuMZzKplKHoUnTp8yRV3Pth4DVuEUgzCSnPpEP8Yz9SyYQqz7v/GZm1oo80qXVJldWFlkK
0E/xhEPWSsxt191OH7vQswsVzltlZczNeKpEqHcjXFrnMommTzOLRuNpxfjdisdj3VqXRk5vnsia
MPGX7z7cYIqOilSdmIfMX5nyTa7NZokWS4dqmFtYmQoWROIDmrwZrV5aRUOPPcucGveHXyNsuTNu
IIJ8zRP5V80Dqwf6JyfJmXaNcxaSCDOE6WQtcKv+JZfLys1uJf7L4NsvjVmyZoKmadjC05xHXTTP
mltevKVKAqgrn+3Njv59cabmPfWSiaqsFhfU7DI/46bgLEShPrvSZjKsUSou8ZJvjRjcv8cYsHTl
185X8z1YA1oyJEMwO4l9nM1R7E3fXF4nTv8nRLQkzBVzez8z7gZ8Vshgk77pLVehUmcGyGWDp0il
bxTYWMOSLs2+tJou8KhhAuhqN52DqQZ0PjFSQC1sh/ceivFoYfDrR8vbxrkBctUODzkgBo8575na
FXhEA00vM+51F+E/cZZhb02q+1G3xrpvjOSA8+1i0bfshZGW1xy8ZG6m77ksnvW4+V7I5FQ33bzz
4Ywv5DUPIfPoMfQGuXznxROgHFMWalV/c/A0vXZUxSCHjb7YxkUa2BjTgrvUrUDjNiAQ6RkHObdk
rzA79haYtmsa4VL69r7QJvusPFeeEbqp8tOh/3AbPTlonSM/V5vrwzE85+pyIgWYqMQWGDsNilGz
mEcOzbmchvVn5nZ5SzA24zxESgfiwY/To2fl2etYk0JRDyxyqmpTfqtyDkTHLVDN7E/cDMlpcWfj
ExJgPso0Lvc13SIgJSneJvGI+35Oi8Bmccy1Q57kR3r2IdMwMmLVSMpNx/rOszvGNDt6Vlmvo7FS
c6Qsgt3FfefllwpfSxmwnVz/rFaXaZtVTWr4MhetgCPJff9lrjr72WWdb7ZRslkuUqvGvY/SmO0K
xTwI+VzP7g3Lr9+5cJLy5ErT/ZK4yezAHtpY62KS2wZnwsRxS1Q5xQBcZ2LJxIMOyy+Duppnoooy
fQptv1ZYChztXTos3J2xVCz0W4ldkOZkVvdZWaWvPT31fhzH9We3Tupc+EU+hHTs3tcxWxt9l6fL
wpAhh5Iddffe4KLtNlM+MB8bMStQDwvrCR7MtwNZrwJQDfmPWi1VNvOCVl0NuLunQmPwYnZNeca5
0B2Y1cCS4aa6qNjQLmvBPpo2zVSM/a2t562IUydsdK1rec1d4wtFpzOz48TPvtuw1KfS0rtDVtvL
ziD7GlCn98xLY8rqwRy8OvTUhN2hl+ZFa11xpkSFS8iITQBmgZWZcE9i2Pe7p5oCN0zFbaqn615z
30AwFsHUjE7YDX0ZrIaBuNBnCPb28t0y6P+6WfUvWeppW3vJb06qyXvI6XxpcUzEkgkD/bYu58/c
UdlD6WPnRVKMm5+5aKgmOvh6qnnSMhJdXYRhZUc7LeejrVqboCELn10s54tprNqWa6SIbMcDXF5X
M+yJoHnJy4X9jjz/7xCiH23RZXvY3hVKJ+vEvtCtET8rY3g47Q/dqhmypLRjq11OgTcy01NYMzai
dB517PybZlQ4ACemL8o0kic4H/tQJKvxSITLGHUKJl5MYx+MpUA8Si0cC5RD+JWbJYKcM2nWeB1a
xgs3UoFxnuIvoyunf+C4fhpNvQpTyVrSPoFtpzaXlDxOchBIrBwaDFRNwzAOLAdmkOAsfRCz/uC+
Ffa8bDDgih88huZtV7JPwh5ahpgaTTr7tmf6ivKema+3pTEjhR8NCJJwArrwnXPWMXRTaep/sInu
NhWL57PfpvCRRowyy27lLckrVOkO0ne6DtdqXTLwXofigbCfkB1AOX25j8CaifgOXmMKeOfT3ZDq
5yRv7xCcc8ahAFl511HyO575aN0EvbLKPkfam009F0Scj6ngduyy3TJW5kbHxhL05OJGsNMiSrAk
8l+xc22kUQFQ+u51KsSz749uIIGu7idevlfYj0/zZlqpE1o7ken3o12nW9cF/GMuxOiTjmUjFDnS
3TgmUQ7CScPgaUxK3OXOISNT5msazlg11c2+0Ylp3bA72d60Ope9VTKbK/PxQj1RbdpkIpR32jsz
ZFpiA+sJ5e/bueDLTBpRy76trZ+tC/udsqAZsX5aijDR2Gp4fDTuJwcBq56qufpZ2d64s1bnB/Vw
e6fMjJdzZdCC/6I/jQl+57bQ71ne4u176alDlsXFxmukot01Oh710F+eCXqDAYqCCBWn1sqYy8vu
xLUECdzlEL5BMS8oeLeN5dlEstG8Nt+KobptXaKErGrrqacF5AJx8t3kZz4CDmTuSot8ZL/cNzIL
/YCH24kR9MBfntQhcEIVuYKdMhCKFQW/iYjPPqlrDgL5lg6am1Gl9PbJdCf1hdBG7Y5H87LP2qGl
w1X9BijJ5jCYoLlqUOGeXn2Hm+/Bgxc6abZXMqkvLYrfjPaPyeuhmsb6ywxtNSS6TZfEGeH3TGSH
1TIDB3fEhvooI7HLBk/AWbdzvVTj7vV186ujL1WA1sGdXssZtR4jQdPoNSO41X0d/aXYT+wmuq4g
zF/mchxCjSVRV2d26y2Zs2wrpVFjlFB2/M/ZGXFfVdDecboErPAorrM+JxRueR0a3rySotKbezKN
Hoe1E6E++7fEAmlfLCx0AYwzc2MDZxttfXpUWXWBnbqzi6bcZl2S7MpY3BWVumjAbYEp8Mp5s+TB
yHDm0OngXUvm9V8NzHIIDVUHDlbl+9nK3M3oxstdHsscH2hNWTgNmwygk5NNHyNO7ctU34b/cLZd
CzhTV4V76lfXeOpT2oZyZM1vnzVIQ8vNQl1IRtttzUA514YdU6p+10Jl3dcOmSe51Y+bXAx3sMZf
tUnTo66MtQ0oWncxed1D16qO0ky/wsF3gT7bUdzYlCPt0l8Zuq2Pnec2547Ux8boXmfHV9sCuy9j
N5a6zB3Tz8Rie3xsUH3EHBr2CieGU+TLzBEa6Pn8zLLLdzvjKe6kc7MFexmjuqjGnVmml9iyzGjw
7Ec7GUY6D3/vFFYZrYWvb/VEJrwd6tly+XjDVmO/qr+2BZDmZBtL1DIrsF0sdIpFA5EJlbJ3lyID
uS2qQ9yl3bM7mt/Wdi3gGdAeaquHxRz9H4KNyZRyog4slwtvWQsc7zh+8YuXHBF+0uwby2celmWP
5jy3b7lVHx0jW96wbhWnuDCSozByL8RfSLKtbN8aURg0bnaL2rqYd2yaGN/bWRbblRbze16a46nG
BbGVWBUfyxYPnd2CaCeaDiVj2gb+DOuO5AAkbh/lDxF+Y9Kn8aTCP2gNIjAc847eoiKJgSnhyAps
3Ep7J7buCUKl3pl3jW48JFq/5WQ8Aom/tF16FjnPONi5LOgaKGRo+xG0ro9wvH8kc13wEK1uT6px
44miC3muXjHrAqHq+dUg/oJGjoO1iXVss7N2idcxxKUQ+emI92TQruwyt6Nh7BjK9gZ2ymTnrDkk
Xjl8OjyBieZw52ih1gxn7vsNC+ON0PfyH3ipaOxLAmoxIpIYUhZCRqJfivss689l5XEFWFxVicYL
gXv1Va3GM2fhq42Suo0HH1dfqllh5wyQWLS3EKhVtuU5vqJ3FkmUJP4m7xrz6pspQqBInrFfcJOU
w3ryCufRbJZplyzLg4C0I+JBQvWsaI5rUZS07BjSGyXqE7WbuhluSsnIMR5fsoFVAp0BRCCMFYh7
Vt+9rPskYATnLAimpw0QDmWcnNcYSyh00hpgh8QNpNiD67Idd2/VzhwMSaUjBVLAVCVWFbFK8CZA
oY0p9Qxtq3tOkzVnkrdeacNupdOYB3EsjcjGS73RO/OMtaTdpAUaprNoTVBjjdgwtX6S0hSbPjbu
Wc0OelIycyxsC18OI7ogqdLvCep7xkS7mAPqbS3I6Lsir/C8Lbx6HdhV9TOW68vqO+WW9SI3wae8
szJDAYQ2oHYFHGtmYyv1Y4WMa6xbYa3znV8sTpBSNr205joEjTbG3F1LEpoKuddtC29LKkpzQlkz
NjjznW3TYqlH5MVU6BunJWndE2TBhFCWZlsdLpBTaXpX0xRjPZvLnWn1L2NR3ivGiZuRodjNn5/t
DUO9AQs/p+mASXFK14CYzpKrGil70W9JGt2z17tt5Foj5p8btt8Y9NVVRZFUrS/eRCQEHR57IWIN
hd7W290KacWSzZwRszVW1Ghts1q7supggHEM+maoLVQLm7lYuUk0UWZ3qavzJqamU37gw+xemWTV
LZK7nRClurgnXEScgDgmxUfGmT6GrWm11U4blCbChfmU3BlKB/tJRo0MGq/1e7Qru87jw5SkA+Gy
ReamMDqz4n3UzNbf2fYg/as1JfZ8EqIdX6aYy/epcEZwE6OMe2cjHTMetujkWYfi4K/caszPHebN
OtAX9Ef2ZyngfxC2ZNxykv4haSsebGEaLs21oymocd/Xl3cPZ9Xnv06K+oMgL+OXIK9FW+d51m3c
02Kt4KPm8czcjj1FqVz+JOpbGPyq/68kpNuf9g9/QlIaI05eKLdMt3Sxp6jOBVcdQ65gAeAjyEdm
LVv5aid7o9hvPtpeLQ4zvdioLqsYqmZHgMv88K//4j8KmPol1o9lD9zSzJ52sZTUX77iwWZPH5Uz
fl/N5U+S9/4gUezXlXoaJUXhIcPvVG1VlI9x/GIwrMk2ZWLh1m3ygntcKNjzf/1H/dFV8kvgV5Iq
twBFXXcY3xheaOUaDlZrPP573/2XwC+hmxPybLvu6kE5IS2Ptdd1mf1J4tcfXIK/btOjGtATI3d4
rUYEMphTHXcRw07Xjf8ssf0PXp5fl6yWrS91D7BkJ4Vfsc0MW4pBTZinf5JU/QfX1K9LVrVa1Bia
cC+m6iE1hn1hNeFCOTZpf7bj8w8uqF+3/yGilCR2VSuJbuaHitEExVV7MY2tylr5711E4pezAHx5
gINgTXRbOMwgFluLDFSB/b++iP7oL/jlFJhJ67AbPV8pzm5St93J3UJ0xQ5iYgntVsSEjagm+vd+
2C83eQEvmdk9b0g32uw01LG+DGQlHJckybZeU9WMrsbkv/Pw/vNj/l/JT3n/30dZ99f/4t8fzNza
LEn7X/751ydZ8Z//un3N//2cf/6Kv+5+yutb9bP79ZP+6Wv4vn//ueFb//ZP/4gQn/vlYfjZLl9+
MgDu//b9+Q1vn/n/+8H/+Pm37/K0ND9//43wsLq/fTeOvvq3v3/o8OP3327pe//5j9/+7x+7/f6/
/7b5CbwxdL9+wc+3rv/9N9P4i+vqaN+u4Vu+IW5bcKaft48Y5l8wvJn83w7jB9O6pW7Wsu3T33+z
HT4kXFPXLcFYxte5wTo5/O1D4i8GXjOSYSzXFJZlm7/9n1/sn96Z/3mn/qMeqnuZAf39/psr/rYx
+H+eRq5Oc2N6tuH7vuCDwvrlUFP+OqUZPyeUmBIquM3yMW0q9xIPyx1criJayUr2ns7SxkQDti6N
jzWbWLTorjLI7eLEbkexm0efelW0xqkEa46z9DVmZrqp7LnfgtCP3vyotZ57sidtj8/6sY/7e/ps
tur4XwzTGxllYfipSAoi3uW0dA0jpc5CkLS198FsOQ/rd2MQR0r8sCY+YecvMeJPR9KFPruP4CdG
RK5rFU4NMpA0MBb4zZQDHWHFzfUY1hOOyK7JJ5uw6Lui+wp6kG5LpiixcF+kx0k4Vb2KelUTkLcs
ccB48M5MXmvlb+I+obRxxx/qAeqvZRMf4S+AP3sEmJ3pTdxboT3leLO6LT4vFbJW6Yey8+elZTBV
v0/OAA5m0kQyk6Af66J0oiPRWcqYmiLqpX80J3bLdSMZY8Nk7tcBGWmtsGwZMzkq6zaHoOmJydp6
FOdS4WfWrR2++oYikXGXz9LsDh0nsvLlmBAhwRD0o2DWn/vezyxWGvEu5HqlWJrHULBRhY46OeBa
/Xp7R8oy/rRqd9mMMzpRz5QVJCreJO70aqGhGYYeaeNLLdbPb5hiLDrnHifnLfUIWUpOn6ikzGmH
9g4Y6L71mOg1xv2U9tMWjiWOWCN+Bt1EO1c7lUJ6gUpuOtXMp5dq7Ml/EyPlo1uGi6s9rQRfBKwf
bIwe5I6QGdyYpJo509fYab7gtj+lbg5kqK8jCTAYjqp1n2doG/PNtllr5hMQMUEY3TmtFswW9lsa
Y8FBzzlylAsIwfHke9MIqwLc4+YauUC8F76jZxFRWORr0Q7E9jExCdigVbzEcXefrOnVZAyzm+/k
WtsbcsUynDGtwRgt8XZdln80sccbip04ztZ3uPW7Cko7HCbbPfeyegdgpWFL7+uJoUyv3DlMFFhZ
bY80r/ikY9dyz3PKTzcEUU9WciSGPCOkToJZM/VDvSuDjgKERrDwNsnw4sWox2nGfcca4e9m7H0T
XG27TLGfcWXI6YnmTbB9k7THj0EcliX/MbegAYWVPLMRdsAVlT2JFMe6l5ka14t3znyjunWiMkom
YKx0pKfrc8TQBZJH2LSpub8OD+BEezq/CuvnJINmecEz0kPezxa71krE12mXWtz1pRHDZ0Ef4Be1
13DSsw9FmsXWHtBERuCJrbY4H8tYeCefhK2T80ociHUeh2k+EjsbxWI0rqrDa8F839/KhaZ2Uuad
Lo8yR2sxDfJpq9QMK91VD7eoPCeT9227yMhi1hrKWgRmP4vzKuoH0iu6yG7yG6pY3uIbGNmxnOwB
6a+FJSElS5P5Vi3mk+7QvGuk10SJ4z3qwdQxExnGdZMVyj9hlWOCV0dV81mA8IEuiPOc584Vdg5z
gPXV9l02d3fDCVQoOUlPYwC0TE9O7T0v/S2yS9rv2QpeDRoXMX+0w8KYvjV+7Zx0FIUTR34Xushz
gYBTPPVINHsu2EM75v1Z0aoewTFCu6+WsKDHI4MNlE33OyNkenEEUH8gpEYe11FUd36rtqmR5DsM
0DuPXAOy7PmFfHfWg379tBXWhkZAEUDV4k+Dq1LTpZV03rZUeVT2RR5oKaxz2hgqaAbCKG6Xbp0p
Ukm1tyRpUHTW+gQzvXEwJJ9jTC4bgbxZt4gUeTVFulO2W8JxWQeR97tMtE+pte10Z9xpsjrL4cGO
mdrxhpgYGxAgf044XBhM3fQWxsx45Ns1IDRkK/iMsHebqyFSdy8Tj3A9uwkdJtAbX8xesDYm6Swt
qka+xrutZzvJKcmrJ90UaivaI7EEbVDaNisqCqJy1vQDJAFuaV6/AuBzAFYyBIgniSY5yNmGffAy
K0rhpEyL6Qdqqw3EO3SBWcpla7SvWa6IjU3MZWd5w9dVzl8XZdGE46TgoimDofUga5XBLe2bgd6x
frdf2q/61PAaMOdUhKFu0jqfeWDpUSPMl0Q52QltNCDa0r7w8LvK0Wi+LOV77U1VAPYwXT1DfJky
sqF4awkogaUH3HGqdmO+N66ZsHzB9oggJANwIkciIPNrOLiD3OuWdaeG2Ln3hfODNPrRnN2Dx1vt
ksF1Af9/65ifBZaM/TBmIl6kOUeDZTSMGykDMlW8qA7rXuJb6UmZ5h7ccwAortA/30dS4oKYe6Ne
x+Xk5/yrQuHIzQeBK6B08Zvng3/q/NYjjwMOruEAslZi74Z80qOY6DbDqF1mDvJ+cEnLkLEZ4hxa
toDUnIALClpnz+/Vbs3L/p0VzA7xVQyNi7p6rARFdO5aO1JYiWRxnIUcX1mApOOuZE54bsa2OchX
jQvgxB66IDHL6k7Fyg6Uoe9JSiC6wh8frDip7gcfwcAvxS6x8RlZS/oxIRQFQvN+Im/HpCcOR7Np
jN1YD3sjzt1da6TfyfYhSq6ZH3i+EUtoEr9XD6S/w3ii5N0augnJCYShQ0fTtzyRsZEInsLCdM9d
xw1MAxO6hTrArf1scjwjw+L2TyuOVlbR4a/X42qXJO0ctLK7w2AqCDezQVad9BtYVyhTZ1vySIED
opMXZfq5xu7Gm0pUd3HGkjdvXFwzERzl0W9GeamYUc9e7h0tAVtjpGKOuqLKmRuVaUg00oenVcu2
HNzxFNc1ro8JVLpO9UAkxg/Ou+9trFtRV8k2aONOMDgOsbU7YRyrvQKGla20DgqH78lNlqPAy3+d
8rTfmRK8Ve9NEXZWboVD0n2jWRdnmTExrMbKCbX6C6aVMZzNFSJeT3YiK5lDz2VL/CR2gSTJzZBp
phGoeeLTmZ9GTW30m5Qt84E/kPJbAGXxmyVBk12n0WQpoaNwc2r6XYwzD+6maIlQXw8kuGDNmhXX
+VCBywbCGe6LtUhIffBDMVLYVbcPD5bxORclpm12zAx5t9Wsej5YLgyPZdjztk8JKo5Nkq1XLe2O
+IONbb441A0rIIHSHQjWI1N6lCN7eRpZD7BN3AVVNA2WbFh43huflTDVLV9z2Vr6Qz37C9lFrIX0
HJ2kk7F4uyVjbSw8AYxrB/QcnCwRdAYDTSa1Lrk4+7GaimjNh5zzyDzMzV1JRvkdxRnmlKKDEMn3
K7v/zrNZbpu17c5+ogMsrRk3SH7RzUxuaK/T+wnQiFCFIsystDtJ6RHFWaTHddHL3dxa7m3MKJGM
3SHQB1bKe+4S2Yrgn2zsicNkJEmeDACuUqhDN0lZoZY1roEfpicMw+ZoKmVGXi3g7WFtnhae8wFQ
GPMxwhNqisG5nbfLSiqAc3vClLP1qbTpfirqc9I6dz7Sqz0W1y5u3qcBOadsQ2d4m4jpQTtoDxqA
J9ykjW2ugtImsSW/rFkc76E8eItTBHYQ+9DPOFhZWlymgDqkEoUlh17fxgdER+rE+W2N52pvZ9p+
NVwzqn3+ACueIqJDXtFzx9P8BCkZh02u0sgb7AenIcbYS9XOW8lz7rPlYXK1aeOAOCdZfpSJ/SVZ
+mXbpbZ1bIbBiapsekdmgvUwSjDKnmiyEW9n7mAg0uGYowxxTbqVCOPeYy3U2H9Dd4FHqXtjO+Vu
4EubvMDYIy7Md8l/Jn9h9g4k4Iykpw24nFPHvxR4cJM4LPElRXmi4P1kdi+6zgkc2N9wpDSuyGk/
zpDIN/bgts6YOjQjxYV4GOMC1EmsM0RyP5MM4zXtThY9jgqMYOfKh0ZKbVYwpTg72nLgiWwYG3fF
OjtgnWM/qLnVxwyZqHVvcAE6H8EfYWt0ILZcca3dEB+WNYFuLn6om00SrGO2BHGVXldvPmez8sht
tRDg2XRwSdj16cOVLabegV0Da5eueiXGuEKUbeMAsx/SEkY3RLA2qLjUatddz6O3JLtCVB+42I9z
5QiiLTMZDYiEXcUjFKt+V9+oyUaE40IKe2Jpj5ktv8ZJgZ/fX+X/5ui8lhtHtiX6RYiAN68kAHpK
pEi5F4RMC95VwX/9LM7Dibhxzu0ZNQWiduXOXAmgOf/O5OTjKqp47XbOOi+dwCCew/qk3RB1v5eW
WoWxOxordyIPj66Z+QtMKZ/rWN5g+x62ma4/VWYebyI5M/252sFhQdUu7XglYLnWrY4tAyr+OmN9
QdC6exMuPOrRTr56jK4wCRW8Wi2pSguMwJQnJsyK7kYhz7TzqmcbQueW+cuXicb3grJmv7xRjAEp
a7GYPW3vTEv6BVDcskqkcDElDedUCYcUgBwmxAX4ZHvLCr73Vbm3pvhNF0SlctcGYmNwB46B5Jdq
Ufq5WjyBO2oZnyBWL/2mI6rjG3D31oQK4G3aG5hJAP3K9O41eE75ydaj7vwqVlsxXg4EXmZvZRRQ
0TEZRfHykgzzexfVMQiB01w14SOgZ7kqL87lZnrRq5vNYt0n3RVnE7c7OB4g0fazTTRUb1iRRdXZ
yy1kzchcVVb7Rrk04EZHIWAGrqrXWGDPdRQIQKRNHloDY3bevzxoKWDlSJA+uh/XRpnF4ehy/0rL
A8lC4k9DBVuw8AKXs5Bd675wY5iAqqORVVMWsCeOn7jze+SKzCfJz3xNXAwgXjBPPpV0ZmDN5mvp
da+2A+dYAfK2Z2Dc1cCNSB+o5O80fdXUXuqDdvrqMmiYRUU8wjN2JltuGK3KKh5KjhRtAr4Iqsmo
dT7QoXyz3fzKa+d9HI7J6AFfGIc3hxsGf7vU26qDs6eq74evEBeuRnJhKMgIMNBv////hiMVoW3w
qKZq30OzYTvppXVzcgeOv8JJMZL3WC8V3mdcziuboGcT7AYWpEeco+16IoJCCNPjYphSTT0lXExS
HBA6jjd0TAhfsr6ZKhdy8uTssyJ5QgLDLjCU5wiOKt9Z813tU7Era/mrua0JlAcRSI7NdqweEJ6u
0rdmPrzwYtlYg2kRK2lWebRYF4mPYSMFuhSc/aA2+TdxFgznf3o5nPN4nJ87EixFppxwkwTVGE9H
rc8OSnYbCHPDetMqOAqgSYyBvyZUmE2XmU+qzXUwKVyLTfQg+PNQoIB6FsIYfLx/v46p9fiK0n0t
dL9TjAnrTcfUG1V+V2IfbCXgEa+7SOIZgVrmF2Ok48DN60Dv+ARGTpYs0dJg7LU4AJchAyVAvIMO
g523Gju5oqrLxbtnfIDKKUkz2VOo0tsGnsv719idsV40Cr2miTL6WQygyYbfNPfc86JoWwtUa5CZ
JzlwAi5G+hkR5ODPxMeir045QdZJJ1hIyu1WcsN7WGwrAFgnTcvOcLfvxP8VP8m9+0JfQ78s7NTz
nkGIObqnTxTJZm0vvFMw3Xi4bIA3RhM1i8D2gXjVoYnSzHekg3+0zsm0saatgKNrf8PQQrtiWMrr
DYPkQXCnX/rhg29HySq+3Y/8DzkNJACS6D2oFw0d7cuZI9SovA1jrbOf8vzQEDbNB7A5InNeXVrd
YWZQMWBQyDg/cTX0LVULknkiliOJtUbLuqImZM3ijfuESchiuBhRZIZmRtdA7u4eLjQyf7yPzMJF
GXNJMFU7KBHCJ6Bt1axwhdYHtZv744hVR14zmwYMo+PhXIQ/JNVxVnZLOUc7E71uEoMfjwU0vFaT
GIDqbQ0yG+zfKxjnvYvwuHVy+SY7r1wxubbbuKJYrox7Z10CICHpAm6ioJ1vJq+50VWaJ7hGs+B1
HoeNVuWIKe6FC2xyNk0kFHPs8FDVMR6NtD6rOsAA3KlPBH8uhBuD2X6w9bAqrXQm6INtLTuVLM5B
E1x78jqMx5OR0tEAqQPwN1RfduR0WsZiTfib/CU/06GfPB5lzDRd76lYqpxujX2SX14qvvtcLuHk
cihRbfIFzGF6saZkLbNl8dPxkfKxzfPQ4XtsMAcEIwSzoMsqBW3PGPbljEMpw+6pp/QfQsWGjT+C
Y6CmVePVURWrSR2/HAJYQ5UpIeBpLOukwUh1pwzlzCaOtL+SthrwKhzcyet8/bVpShuS5/Q09i3/
FMsgromb0M9snWsKCNR94bwibw8n4gXvpc4jaunKxeRytSZB9qxxLPJzumsLbToE0UGIiS2NZ6CX
5D3X23mhwJQyIR+n8sihHp9c9dQTcT+QVntFURbwBRHfikZZ8+Emu1TXTrWtSp454VucgyvDadJt
qZVcUuS5NB3nETLa8zGRvOanXPpYDx0Rt+GwANrk7P7ijYxbaF626UAQRcfgGSycEj5wKgZH6XL9
MIFctbStZLHuhSIzIr9qJw5XGBoiSpAIY2CF1bQ4IescgLG4YjieJXMzj9O5UeJDMqBxTHw7NpOr
fdVDeYSDIjD/ihf+cOR7ZswNA54GngWLJIeCkysVxoag5PKJ3eGsivKltXPlRIUvKqpI1pbXq+GS
mdchGVCBcWqu2pKtmuWF6tISUe/bPkA6PjhOI8+WWd7a7q6qDpsIRznUg5Ju0zKFjWnoW3Lih5m1
DQwkW/iR563ypjZXTVzGuLm+5qEbV3na6H7azvmaFL21SqwmdOFUHfDnhPyF5ElVGbDpmkk3GWNL
MDv9iPiKF9DwGqxinRUs+t5QNILgE64JAx3SjnAbD5CP9EXnFOPWhuMGCFcauStiMa8uoN0grqfd
WMj+OarJWM94+2RVP3tMEuuU5BJIBcpobdhP1ONu8PhYAGUIoFjAGCDTsP1YrOiiT+qlvQizH3cK
WiGQLQtYVLXAvAPkHavxvlG0X+JWNzqtNsVo/CkMO2W0jCfL1D91xy6BWvlORKeNeFxacSvLbYvb
EHLzsJ/F9K1M7TUz2bqUpPBwl3n2RpjKde6I03UCi6qN5hNK/b2CJgPmukTdsyfY9BlSiEgJtUWU
WAR6ddNJdYLJeI71iRHD0HdkunkVTyhsYvbWRPsWUELsx1PYpiUOyGAi/uXq6u7ZYiO85Zr1lIj0
WpTxYSg6bv7GcMZiOq+bxnkvm+FPot6uLDiNPmI6hxjqgDmncmfEoLbwtuq8iAhBuQM4AbpSCGs0
DyuWuXB7BA29F9go6DuAZcktGm4HebG6kPfJ0UiNcL8F2H0SY39No1QP9dw66wKwhumMpMDN2Xzc
9NSwyQst1PU3MeUXQcQvMhp77xb1p/vwq2YNYiPnHqxxz903gDm2RgfFr86UI4kXFCQS13a9gCuu
xIZRDncc7KGtZUcoqkwXs1tdBUsaa9SNQPNYCzWy3fKW+1d0+mEw96mN4zHxoixYgI6udINqKxLR
jISW+44IxQVQy2n1cJ0N5BdCvkSHlkTbeA+eicS4OIO/zQV5fOMnd0uFOFFgVpDGbW8vsDGvzAfE
lItitbXMGDbrmH2CCx4Og9PsbQYazkTvJ5NOsWXmOQ1l12xwPkH3tBumv4InHRrMudGTHFHYjUKv
sZNAzxA3FS3n/G8JxjUVByFLrROcoUMep80uHj1KtDo1NLVce/W6317FuaxWkfCNGH4r3USuVURB
NsRfqcJdvkJ/JMn/UNQcUHadnqOEkK5kluGOskrTPzh5mfYj62/H/ZTzB/NSjm03fgME56wzFxWu
kg3nJ4Uwowd+IC/enDz9EhHZBsOgO8NKucROemYdVXV5IxcDx8qgFMASv4Ce9ZVVegpO5nhZ8U27
1x7fb7UA4T0oHWotpjWv4StdG7yvpGEAQdKP3gBP0eX+EFPq4Exb3BFfgC9+Gqv6nCyyaE6vv9sL
rTr/upEM1DyLU+YZbC8quoAm2oVQxYZmK0TzoaXLePHy96bC0KdoMZpQU0xbPa02cww/G3xWkDUa
KUNb/16MxFrx1jM2pSio1ss/tQlLZzo6XDymX5eCB/oyjPFYkIhkGSoGbgeNEbId4dU9JiU1n4/c
gv7GE8eJJRxs2iL7yL6QeQhzW5cYnxnSHZ+D+Un9yBvuWlq3JvLNnHk06iz+EGl70EzOjkYcn0aC
4sjrBNDYghm6TcLKSV8qvSRQlrTxvhcJwLFYOSOgs3uJ47te5IdZNRcWKMlfm9jVxqKEoiaUyw84
aH6iLOrGabt/pBivRm6eK6u+k1axV4WcG/aOYCWxTO+NtryCpsAx2MR/6OM3RmN8shWrGcg8QbkM
3lb2rsEZ0Jz4O16os0l9ULhhCY6xyTEX6qqShzL1xKGzWXyh+MYQEX5i1o3QVo/TFIE7Bcy4uPBt
tfZpaCwE/NwODEVqa0au7TgA0gNQujY7D1ECaaFXx3vnzc5JN23MdFbHqKfW4jSkJnKEEoFgXlru
n9Z3USwDy5xmPhQ5a9yq5LXmKdO1m/g4Rv1BMqv43slSZylGr6wbByMG11uFxnqbpH3tdG9bPSQN
PYHUoyClkIqETDgJ60VBuTg4mgf9ZZ7XtVR9cyJRTwUUrQMpPjuz/YKX71winRigOXA1E3ZRnCkg
OxUOeSAzPsmHoaRbKlp3XJXumvo09AzbmcUpGRB1JqgOyilCE6F2Yak+EVuOWl1uzE4DrTcGvZkf
x/TV5hPsuVrYVRcWSbOJkvI7GecVO1l64pAJWRpNJ0dK5J8ocLL3ongtUYlb/Zr0sJZAEdXGlW6l
1mYPp0Ahakt0BmqpOouemoSRZXyYfR0WlcC0v0FbrJWHx5WTsGETq7GlL8dVKZ6i6mO0CfYCNKzy
Mx6OjRbnLwSBeUbs7SLQljlIt0ui7xVNuZfGCDQhX7dKpoc9+E30cORR2jZYebEux79Jj5F1dgYN
Fl37rCJ08U0jSzJbPmf0B6G6P68aahK2m8d/p7FbH5EV5YPWBn6j6HxKqU/JJM80E7drlJwNbBa2
GP9g8PhuAfyFwNY4/Hpzxaq1ZfuBTM8Kx7DVVeaqF0nPmwKVjDnkVhvPdmVtGtJ2qhn/zPNfa9h8
En+y+iwQtDIPx0ZMY9bwng1Hda59FdRkGtMQ53F8F4iyuvJJM9K7Rb+BBE3Ishqp7FVDnsZOAWB5
jztiHPJ1hhVXaYg9ubhIiA84yDd5BZZlTNYL2RrdgRgUgfixjI2EV964QZL/6P2+KQNiuqBn02c4
Aq+zC1vdTYO5zqDLcD1UkCJRJOOApoBVxiVHvJmsK7vqvYKX0bF8wV29U6WEdjmv8oqNTfvXt5MP
HlbXh9c54RnP/Dkjo6jZe1ZKpNN0YAp9xm2W9Ql7njgR4dATxMzz0HamEAQiNuvpBkTqTbNi+SCd
kA0jRDUTW8KH4S3R86xeQJmsSmObxEaHybtfoT35teT94o2XDrHHlB+CTUaSJOvmAeRouQBGB8Mk
myci3mgFGqAWmvE5IlvhcgHQ7nbnPjY6+1xvNuIyVxd0+2ejOVNzFXjsK5v24A03OAs4O/hU621l
fFhjsxqrd7e9EM8KeioaC6XdqC3OOZt8IBVRTCMOP58SJ3RdjFCDT6DPn3NWGlwiVh6io2JGvqpV
Qd0j6FLDV1NToeU/HbMX3+nQtL6sEUQ+pZeVo770MX8FVMJuP2heoGjvarXGj4TwP/py1M951awH
rTjapADJa67S7M7qI0jxzWvYJuySMGf391gV2CjcMbl7VQ53BmA2kfw6SPwKa2t7+aEmwkOtx7p4
ZCOu6ZD89FxI+EO3EYs2LTOHvKoOeE4S/UPT+ONsMtyg1q5c4sYUvzoOpaTBeQNniSh0dyijU2nG
5ovkTLxVkXJT21ycG8CN/iJzfqxJPzU8I72heTvZwerJZdUEZeuJXdEPEC+9ms7DujN2GKRBVI3p
2cy9dNdmw2YZvsvI163PKP6Ca/S/SLBg4ze93VxVyCqPGviNqsKr0oqDLpgkAIDXaxRvftypTTbJ
Qo5u5ObSWRqYYs38xJ/MfkvN32ukpnWK2Z7dv8rLvbPQWBL3ongxMjsRAsOup6CJKFUsvAiIfB3Y
av/nYP4fEdBD+H0UqSS1Dy0s27e8TXosNQkJZ3kvpuE3L5Yd+RSDVLzmuX5ptD89ZK1HvQmULSXm
YNLvtK4c0hI8QZ+BJSnG6IHA0jlkOCColfABb4TZlH8phPkXg9zTuMxEIU202fadHp9NVBK3z6td
aSu7USfPn6TETN3yUJLWhhv+AEcJLQcidy/e3MW6Yos1cZsNR6+iQAcWGjcUsvY2tzcYieVKjVwO
dXPFlal0NtIDKJ4SCWVhspKOcWGbtxvhU03oQrahbpJB2aWT8zY5MX6DVGFnrJ+UEvBkgSE+2XKF
/W4E+TqPpAFVlTVYElLNRDznPXl6327Gb4lQPGUSKkz5LMX0D4qK1742In8lbrFByatJYLdw7os1
k0GZfA8eo26fWpTMpVw1AU6QUJiCpL9Prrux6niLDwMV2QpIqJZwGLQjm/eKCfOxH/JOLAoe/icm
PEAyvb6BSh5SDOPzawVYgRemeesBtoL+3TWKwmRbXJjLzxqXB6v5pn4D+4QDsZLv2wT1weuBX3jJ
gh5VfXRlhmms9G1XO8s4u9RORm36TGS5pxfF9qpdYnR3c0nCxeLR4otuzpIknvGrljAr6i99sb/V
x310BJS4dAGgHXM9wDAMk0h9n0wsII7d+hQor2hNPFqcwYYXHZyEbwRVQsc+HbQT9gn23t1I8Whh
vlWK+9K22qklBH8oBH4MyBVpPnubhdQzGXfelAq/yl5dtykACyHkoUgScBhWMOfon4QvrcGIQ1VW
Oq+1/N2KQTnb+lNZFNpr1aD+JDfdU+z9QEXYWu9ZIhF3tYPCG/jdcxFTBgrTnFpyGRjwXQy4psCX
M/kLKyC3u+rH6ir7Xanv0CDXhAliF/wh3PXZuwDawZuz3DIVBrRjy6upGK8GgbZ9O5JJqqrmVBhp
G2QtSXEl4msiMroQTHAfxHB4OAw/p/ab92eJfgNa68lOcQiN827UHDb/sKGEhNmDJYx/dzu+WXiv
XRjMUZpdDHqSKBORphJOhbMyeFWMpG1WTjmGRQGsb7J3rXiX72l6VcWpGMEiUHP6ILgtaxJMq8gj
NLmdmz1EvlDv3pxlKwfQflOL5y0DBYxG25/m4SPrRRgzgBWOGoIJecw5m0H7cCcyzpCrvM+Z0VCY
9rjK9OlKuxq7BWLN2NpkQW2uO21GpF8ukRGjp5+WjY1hOWMrEc9bGs08FvRqMNoEDL2o/OnZSBRi
Mric2MW+bXpvtWSMhFJ+KbrzWkTqOgILL+hTY/UcN/uJNXhAj8v5gci1q2kfy4H4b3wrlvyk1LWC
Ole4e6CCPxqGzMBoVZ4VOz1XrfxoIiJIY2WdSQnre+Eo7lpv6d4pJ49Ml3aE2XR2HeN5FtbVk8Ut
jpaNmPWTgwOoqhcW31160COKK/rss3brPernh86k3Xobm2oYU31U8kJs4verditpL7dmUdeJLDZJ
8az3zhYD1ulx+YzOef1dy+NkrbW6CzENoKVx9rwXCbP+EO0Jhoam24Xj1F1r9mQc5ovmvJjdPaNy
jI458BROIEdvG6U38TDGVX8U/TyRZg80W/FzyFYlpDhXgzGCdjcoS7CQEevMZTM3gJPbF1URJ4/9
HoDAO+jJ1Ux8FVDlRECe0av+meApo3CGnvtcDwcFclFKYMnL0Ob774ZFAlNGuODg1xaWnWBA+vG9
45Er4isQF/BgG9XqQpVoO9RTBOGEc7XbNgOLvLunKkFKq96IQq4/ktKJ2KTDzMH5uhBCVsmn0tol
sH/WPcjEF95UxKcLNukT7FkLfiUer34Dv3vjGA+h3MANl2xnhgqRkP8XBf+MaNXh9RpAk/EJrJoK
EWUawQoovr0gQ4htDndp5CFh+bkW+Ay4ezkh7AqslgHYpBYXIA6qMWXDwYgunHvcAvOw/MfwhW+5
ohgM5P0uI27G2LpOMvHcDMVTbJ9Q+tk/yKOrii3u5yBZ7E3MuhL68WA6L4PTrnFlBg9UWYT0ViZU
RQ/Kpms/4AH7bHXxkf0rUy2cQZkCVGzAZBRcnPNlz+YsKHKKMnNeKuDPMh/I3F4rzH+FMu3l9MR8
jEpVHYHFpExeINRSrm6LSjAx4mrJv7JprgUQ7n5sznUGbJACkRQWNk/YS95nJp6NofVdGMFJ1QH+
T8RTliDSpj/po+aZtiLZ4nWASrM8x3guwV6cOnsOIFPz7S6CMqeCsHqIEcbGqUFjIUvn9SFxAQUP
5NqqbivH7tSKt9li6zPgq03ah9CZ7LUF/lMktl5mGWR409nX4/6Q9RjJG2rBVUNoR6XGv8vB+Vvk
jAxNdi4s9xYZypGbhg8w+8nxAllgQiBfyqQ6UfWq4I0rIudOcRj0H4bjRGj8mF8QKpmw3Po59xhW
XZwk9Is2BL09PJaZoBUzjv2mekb53vLlcjXtmAumi2r8I/4eoUe6q8jJ1GMtaaTNBXNABdapm+NA
QsDhHyn+UQ/+0+TLVYF9Hywaq+rGYeOxBVD7l5DNz1jkhomSvEYmEUNFvC8tCfsof1+0eoddYT1l
CAYKNfDjJMXWlCRzBvXYJKzYefTjgUppe5BXifcmiNO7PXBpix3lkYgHvEtxEJlTK9RVrLapCf96
0IGKNh44Y/p/u4iMuJe/xA+onle+ecOnV7w7CbtgvCa5h/g3HnlbhzMWxdblXJdri5asVS7e88wJ
WtaTevIq58THAHzCg/awkjnKc8/eYasnBJkLFZ/p3Gv4sLtTidIcSXGghvJWuOgKqqgp5W1/jL4v
93JkbJyJukq6ax8CNcCR78E0eeOlZo+kmF1giP4m3au1wKSZbOW65OVacb4a9djWuCY1NlfzL6Z+
nnjzcXdTfOHQN2Lor7pEhHabTy1XgtxstyYrCFtkbOJ+Jse4F2W+sZaCjcOYhbX3b0yhQFd1x4Cp
nelJR44NuyhnVUd6+FFdyaLvhLge45nxtlqeB7M2EVtzXqARf8/DIc8ilbw5U3lCljnjVlkQUoV9
VszpE3sgFsJ4Hd3xkQWenW3qzc+Kmj+a6Pv4oAC4YnO6X2KNqz3YAth8W3cwN46M7oAWTT/nn2xW
XM+oDjkZmGp6xS43Na8I1pr6jfftO0XTzD2RhmI6QnntuJVZuLAeHEpGIpSSBFpZd6jAFAJKERd6
pmixb5oTV4ydXtbXR01zyTO4krLclq76Qcs212btp+g48KOettVUvJOqW6vFFBqWdnAT+ZTmxhJM
57Qad3Gsv0z9DC153hgtueAaR8Ci43FKD9ieQcgbvoPHBr/URzW3byPEvrjrVYrfyFJNzY3Gop1B
rko3NNKU3cbpjDv/YfLpQdfFdsCy0Went5dsdlbgnrDi2jXeS6f91sehOGCJvXYwSNyG8SZKKKlI
PxfPtaiEsW7MzEd7oeAijYhmiycyPU8Ul9PTYhnP/Fo3dqb66UKpEAbQR1vSWp3BMM40tHERYqc0
TrX6xOb8oFkkozPvKJLmY0igwlRWc0AyucVJgTjqPHWlRhDFfmoakv54jGvzIb82bCnYzNHkxbC8
GxUMIFPnXZaR6M1oXtP8Gz8AsLcJ2TLOf1eL3m0qE+8nCDk0oZAp+4wtGKeWNA70Ag2+ZQ0F9nDl
YA/GpSzro27RY5X+5o0IalYFQn2dsUnTnL52dH79XBjVxNdNO+jN5qVWxXVpxvPEitnk4tx50dVu
yYuD+hy5H8V92JmVb6bTNiNj39JQAYHwajCMkRrfK+Ibk9Qw3Dy7hOs/hkJ3uV0wNubWl1sCheSi
aMC9AcNLMujNQAEqEYQNJWa3D4pjOFFJkTUFiMaYzoh45RjpoVaSPWRdSnPw3OOhoILQjO4gVc4e
+BbJ8ZHrR5deJCwBINcpX91JlrqNMe2YZ56N2Th2Js+rULswzZH0UJQyETziuC5YpsZJn2LA4kot
Nt0gAzEat8ZwsRSYV2oq0C7VXZrcMxxxa94GHTx6JpFGxZFA4Cmq/trOOlNXv54fY6RtXiv0Kvoc
6106vxapuYs7wORzZW1N7XuJSKbMI1qc5co9lJF0TsI4Nu2wMqyDoie3ATIJtlJWlAAhbgWm8xV5
24sC08zPLqqbf2TMBWCOXvSxe9f69KjZC02w/VJcKB/JWQFfZ9Ytsbps3ci7xTkkOwdZASZHkJig
u18iiEL4fYi3z+BEWfkGGYv9iCqz/kftlDAa3jEchR6bAy1RNnVE9B8YT19xPtnSL1O56QWpJty/
y9J9OWB1Vzgb93yrEXnSZstdGuznEGJFo+DQBbeGoufE+n6mIAOCF0wnu+neSbCHKTZDWVobNIVu
AxpyPwjmDgpaR6+f3ove3fcdsBczr7CTT8xtmuuByLQpAIzKvTLd6VpeDfLHI+DicROy3ewYFVj/
mvxQlta19ZL9IItr8poM6cGL3uj75H5GwiUmbDVp1ePqC12FDd4PLQmYTlpnB32Ldt9H1xi9JI3O
/810TbpqsXqqJ3mkvIPpYZj0oyZopvnEmNlirMaMxt7PCateUfzYce88I3n0bGpMBw2eLTp+u6BX
POAqMFaJQiBIWvqu07RNlVaPAEWKLrfEgee0L84DV8Djynb5d6S804yK5TBb3p7eYB7g3tiDF/qe
3finbDLfUEocmpx4nW43gYb9BP8skyPOPzL9pTEFHjAVr2ah5IITZ2y/snM88pmw3wBeW2ugCTW6
fXDwgH56h++Ka9YuJLMyVvaCQPbUUI5k5P0uKSjFcB6eMnuN3ZY2JbEFlvAQQ3gMKZQzoM8YutkH
jhZPgdO0vk40JTAMbnssf/1+6fZWZ09Xt2nvTjrdcxd7BBUyTAgUuZS44amN5d7WLDT/mMstwljp
2JMPIovSB8P65v1xH2DPWw3AGeoeIy5fpQzTjEKNZFw36ESA+rI1AfJvbPBQoBhYXTr1eoeLcNZw
yEg20W7yK3ACsm37qOr6CV4CuKYYe3bC12RmGPeeKlbNkGwQyphTGlM/GrZ3jRRIMuVmil+SfVkC
Ri6oXjAJODFORnp3ARR4MAyq8crs3tg6PTA36YwvUYfYL6aVVjPqg78YxiacO/WgsQae2/TejHfh
+I09AYmxnkcrDr0qe3UVWv901aWtSB5FoT31E1QhZg1pJA6r3zZ0eR858bdlnpJa45L6L3PTdVoA
Odf/5eV+xsFtu2zVTVYn413BJiBYO43FsLZNbqwYCbjZ24W6TpUUUQh5qlrSIPVyc52pAm+uccsM
cc/18iMqvaPObkat9VNuYuPuW9YUSZtTwNqfqb8jhBS9xsXVHp2dAz6OA3OXyOi3zrA6OJoPH5wj
IH/h9o8hJ7sBAnrA3IoJRikpCXYum7IVeJ3UkybtTU5QaLgkirtvs+nfCrJvXeMDm+03BXloFGC5
E6wN+WAdFUeMqGX1k1SNbcQ9jG7Sm2o2+xlo3NRaL7aWb7wMp2Zi0D3WtguGbnvbdQ66RVvHDycN
XDICdKZmHDJ3osRI+3YNqkIAyFlh0tVhp6U+ABRAOOZRc7NDXGpEp8rXeESgUPX8zH7/Dc30aEvr
q5TdwwMfdJ16pZcgGBMkVG7cvHC2WlewS7UlZhUomiWKD2dqgDU85Kp7iiPB0YmjzHB+Eo3rJSie
FzWKNoU+7UgXQTVaaVL5csD4YrXBc4Ec7Mh9byPxjqwq+Gpo1SsqIw9+cUtbAF1DlAQG14mYm9lk
DaEmHaTejyKZv3Ox0ReNt1yb/CDc7KRRnBj//0TEHSBNSgteMKJsF93gdV8GahOURlKssJwMy7jO
mAcxZUB/Um4Q7/w+UzZqk3Lo1AcdYlmpfRgxgaHWTXf0se7jzGQ6j4dtpLsaJs32G0fwF0aN0BIs
9yziAErKZVcZjCvKiS6afZwWn7IYl1Wfty9TzmFWshrMx+pf3OfvUVP8M936z53EhxkRW5TSIYLB
q1zG52xkDSKvSbKwV2LBBRQLkD7qPXEPEFHTQzovtW2fIswm9VtpKXtqOPDP8ntC7n10JVW1Dsw3
U7Y0uFLTUmkbxU4xONCGgaKsnbt4/Jsj+9tglSSHh5G6Vl8U/BeCHuMhj46mo79HZi+RxeePNKdQ
ngUgTWh7KlNJ7GZ88PjY6QJeDGNFR+6KkPd65ITJEN4Sqvu8t7Ke9mT8yOhy+S0WrrC5eoh0C7eb
5pAc05MLLBD2XjDt+IwNA/cJtpYYkLwyIEqzTqiJMM63gomP1pNo4OyJf3WH7XC9F7wdxvRrQQKV
CiM6njwg9WWh+rXbNStdGL+OjaxuqQAH7BdPa1R/NB79crxiGWJplqXhJT6iC7wiC64FPEliW0TH
AFfRpmAodTiq8quFhNt5W9oQVkpRbFVEk7pRLs7o+pmbbdpiDlgfXXOnvOPfeMnptqlmYmbgakDV
hTW7NmF2XKUd14ecdxV5ftGU+S3fuaLp1r1s6ULIdqnzQ7py35jRtaG8BzgoK6Wa0zpWXnDAUONE
hCxJYOnMVotNXmycSP9oE54pFIatNRsBFsJ8pZXWoXW2Vt38kFo5k1vDrVI0X9yrXmqvrwMQSwzV
llwLL/oRIt5mTXRZ+l+JvcAfK09jsEa58lq+mSS7vMq7y3Q4zVR7TEMN4v4B5u/S6Bcv8Vrrlw8n
j74ksprVsPrBNX4hmyzIegNYD0wDC9d/JJ3XbutIFkW/qADm8KpAZcuyLacXwteBORVZTF8/iz1A
YxrT6V5LZNUJe69tmhdMTedk8n5dxhb4NBHOOqF/cstX6Py7xh93je0T3OQ1ry2sV/TTa8O719qH
is1lE8bLyaMMZn/f+sa74dho1VndiqzcdvZ4iwf7ikH+CBeV3XC5lopFm8XEIuriBSR+D9W26A3W
yJheZqu6jzayutYAwBwlNhLcBvvOHLKYGr0Xg8pnCfx9b1hc5CCpV07y32n6003fpV8g028e/aY+
cFl9GakbxFlOEVo9eAnROQUz7QIRZB3tKd2kLhCrqTsOs6faZV5DSuDRa717ZN5DkV792S1WBTrn
ji2hXf0jpojmDzu4MdNb6IHLLIdKegjG5uznw7Olx5veq3Zlwe1I8E4hm7VC/1sa4UtCr4G1GO57
d8HSjkWFHDQaF3TLsLY6EaLhQu6ra+fZjB5kjtZRJBRHmK3NW2JQmlk1E+GQAJhqHVnI8/HX7guR
HeEymthKsk9NfCaMrhu72CXmF7u90zgMsJ4jPOIYFHxcqJHFBy5vjkT2ZLrXpQyzAH2iFPfd+Y3B
spQMuOf0oGI+xak4htS8NaDPjNtzm3OyJW75UMfs6TxFHqOI17HpsktpXxK+WeKGCVNynl3yo1Uy
nQvjtZmf8UOsNdaI0kYGIcRLZPBD29YP+0tg87UXYKXFegiskDKU7UaOIBvIqISCmXgrbCYY4zqk
5Tl4/QU2WXMqNSpde67+LMz32jReiHxYIYohjxbhMSFfGJ3SQzwv41EEeoUKiHX4gNgXRKV6wh0e
VHGxCVMRbcoo3QCXZOX7kJc5E5mUxSR7n9m3mExP9U1T9ZZQ6XPM5DlUVKJ1C9/Yy8kqecmH9ACA
lv3P9IK1E9S0EwwId9Mxuc56d6uiI3cuk/riEXTpyiEVQrQjyFIP+Y/PFB1dnA6fghz0BkNiiNTA
nlueJRftPHToICuKVxvzCKs/Rj3hhYRe9loFnmg82haB2JX/1Ou3dn60bGM/KPNkoKMSF+X/kD24
luSxyYGMngVRAGjMQlxhSgS+OYblyWMxKneO3mAodr+kYXJh3CDp3G1Te1czE2InVLumJkoyXE2L
ONWqFfPP4QxB4Eh9km3y1N2nY/5iMsZWTv+kwqNePdqF8WR3BGcSiiIXiXiMpd5AQ2nwPXtzoAr1
MEpUD/aDMJ0DAJJv1swBqR4o1UZGAfYrWSxHAkUfYdgRZrxwaeA4yN+uY2qcssgo6umcmnVgLTvU
PHopLXT1A35umnJzNEgHYLxGJp67Y0n3BQJxJejRTFc7UyE8J5giV8wwvzwKaJ1FZ5u8zwV5BjXz
XjVG/iIk/kIAqdOprYeuf0CWG6/z1GFiis9iEpsmLgMyVAJdYwlBVkiZV5vFWdaCQJw0R9tZNtz2
2koYmUVPs3Iv+QgeZxIfusVSXg6nMNRfBC2oHz0kc3EggnOTT99KWu+tbZ9HFHIp6bzUJ/ZrAybQ
yCUYDXYiuPt2XDt75SGMd0Iiqo9Rfa+5KhTREFVfbiqXJbdhnnq4w10rMDHC4Z4QUE6DfzdB0xOu
fJooNeLK3GL32DsiSDTkICHM9gihilGcZdb8NZZ480nrUBmFSjQcHWveK1qvDKbfKqHcmaS8cFiv
SUjGhBF2G92f7l0Yf1rkFEPYR8XTwRooCMLEH9iKQ+bX7M/6AzxOhtDUT/VAJJgXOjcSH7iSmK2m
BCyumhnSXSJEt7W8PGSIgUZm1LxdZBj7EccKvS4udn3cDwgb8sS5Df2t1DF7ZK3PgDQ/Sw5Gs8Ui
n+MwQg5rDTyG5fQYi/wLN+X7PEFOXhZMGbOiqZx5ohzr01EFduZdUcFOztm4dUHKRnaqdebhUXlp
hTh7VrTSzQ8ZvfsNtUxafPkA+pJMnYiv2CSasWsYUXNGzf9KR79OrR+MBRGy0brSz+HQBwXjztyA
pe14P1LDE4ujLV4Bm76R+4uQnoy6iVCoEBSi4ebx2k11nAWN/8AjAhKzatnRm5+m0EAG16gI0ngP
K5N1UWazKLYTog7J9nqmawhkTp1bhY9aL/YxrWsW6RSMuvecx1AAU+A6hKYQ+gQuRExMqVpmSW/F
mN46UKUOaiPMDTXudKP9ZuY5r6YFl8PmdzmAC6u4eAKeMy9SbF3qsTtiPzmiL917yAeIBOERbh5D
7xfdGgPwfINph6LSW00UVx6xDAoDm7Vhvdqxy5u0P31C1R8mZ9lZvAw+fX+01/Q3j1zmAeFSAX0Y
nZnqEUflZGmyjc8WQWb0ODJmb5AOQK42X1MobFRgtnyN+U/P1TnNv4vw7qZ71hu/CSVTmVXPGnUv
cYaHqCh36Vhctfkxndpj1sc/QphrBKfrQXXvkSWPODyNCUVMWdpgSTRqkkVgWGqvIEEAXvoPGYl1
o1XfvWZaN1yCQiAtj4zPaJJb3vmzMgnuSj6i9jji8wy54kqcw9hwYoI4i+kFDDXrYnqTIO93rEko
AXsCE7ygr8T6KcHvjs4N8DMM1D47OqOzhpt/6iJWCm17nFBNe315SHReJtZdYfibF2rnK5Kv7B8N
T1MRPbnyb2R0ShLaKsVMb+vHzJtvnt8/anJrONWeUDtfEaDUucymuXvbwOyJ8vhy/Wwrea2YuUQO
QaO8SUaq898jDuVDTGIdyXZPSvVGVp9mrgH+edLj5u5kS71pX0WGkS/bp60EOYH8Uc95Qy0bXrTr
H0zUJKt40B7I4UXKXGxLjbPLyt3hMR3xSptxcezdcsM269x61tYt+40msbAlD3yIgBzQHPmfLDAe
ivFVyy6kHq3FYgnmzXCyZ4FAaLAGOhMmWGYPlqrfgijYp8PLcgoCRF7HYlqbIr25+Q8XPCaKcSbz
7K+oyp1g1dsXf40xog+oN2B1X8z60U1xtP4l7DsNc0StcqrKp47WO9X+ec4e1ME6tp47uySzmKxQ
rNha8uKEtxSBObfTmsjsjRPfB4u50HSl5jbYxMomCiS3ELJYQPmljpbRlEUW5ORe5IRjrvhU2n+I
Cz8i5fBPSo+wGeeZ+2bd3Vqb/XmS4pvP6+ktLfs/wyFhBNuKIqbGy9ceU4u9mX/TeUXZusdTwTQC
XSt7tq77JIHbvg+j9wC1YNdjaSOeFPPgoLSHuKpujYIW60fNu+xjZxPZhffaN9MPeVAjMmNcYmHi
bxwdLxtom4NnXzNlh884MhQ+DD5bQ7M+5nz+TQHNxMTq3RoyIcMWlxKTx3gngT8HIEurbcnL6xAl
xGjHzg+loTuHkQEZA5X+W8NkDm9Wa/du9QRPqH4s8he27VPAihLBbCO1vVG3BWyFu83hOoX/yHuK
oFZU7jez6Wr+lP1eNL9GBp3uMCC/Lvy7gUhxKmmHwyKwcFbrjC9C312V2l9uvKupDJiWSY2GqVw7
/kE6YMOyAOqIXX/NHPw9a5UJBS11JA9ku3VB6cwBAipWwh3SzMpC2MjHHjmnyH7HneileyOFxNFc
HfgSIUPI6jbwNAtTHCbbI39tV7Mg4BDKST9hdhV3aJyqADMvhdJNDkwHry2NfWP/oim2Ulb32MKd
/o5S1EfnCmKCIIf1jEbCupcY/JzwQHJuYEeQIIZt66A/l78p8pBkljvMo2vb/5NCBQ3YA0Ld1kXN
Kou0iPx3LKPNwjAjrjDmLdcCSSjlooOTKLOXjjbiOEbmM/q/6XAx4ju5zlwKxzr+6eSjaLyN5f0b
h23aP2dMg/GUHBkZpT4iQB0ogBfye3sJ5akhHCpkc1jNT7UyEShoDGBO0XDwOH8LecS9shnaS4rJ
Rk3NqntQ82Pc/zb6yf/tJxpe/cibshbpoarfi1oiwUrOJZu8qk1PnXzomf2E6q1EhgZDWUt7TlGQ
Rk1Q9rxbjCLp1VcNNIVQewOIt3LrD4mXU0ybIj/7lN0k7gQdc3uAiBuGLUCTsy05oSuHVrdynuqG
+QbScZi7zPyNCKb+g6r9ja9/gDwACrOKeOPZlOEx9BQibZoWI0UTRGLV139PDsOMkCBfW6t2ZA6v
a28xlO+dpkfbZa6qbusm1QZD58Cos6swzutPjv0ZtWRvWGTNoHPLeA+4kPz5SiMBJq82SbXeWc4t
e7ZwIzYk4HYUIHN6BHCEN2Hmzl+nKiUuhmcJbgbmY8xX7Mih5bBjRNdlo/M7ajNmbz6aAmvNhHu7
BeCskcNkpMbG5aPJqndnMfCGL/7I8JdBWkQ9mlZvlTEiP//MTdwNlIkyvsUuoZnt2W3p4RrOSgGz
+aPjU7a4pAwOqZo/D3j1lHuLbJyuFaQvd6XIJ/EQE5X1GzI/Zi5e99CjIC/sL5QCocYN0VB1DpDE
yFCyMXhkMCCGZmcw0Sc8OyHImiqysfZtzcIJDQxNIug1LHYOD8OtG+4hYAIJR62of8pKHXJsBoP9
KZMjupc9eTX7aG5XMzkOI8JR9DAQUCIIJUlQsv1cHhhr4zmMiqu9YsWErXad2F8un1ptpJt6+tIk
P9T8RNjTCpyBbNVeWXdYy9S+C6f5D5kmShMkuCyZ2AOVHFcpK1IHKveyqTRYo5oqA8cCAnECUdQd
3R7kInv8eURYRUAVqlnPpr3mJIH2iMaPPpEF80SVhqnIYCgdx7gjULf51Qsh1y9SX55rbKV2SRGi
ZxqhB8j/2NbwXhObZ2Xihcwp/HBRxoLdixleGYQoCQcgyDQ/DgYDw2ozM7+sWe7UqloJ49mG58U6
IqC8S+TWD2t8KA1xYrgcnHWhTAukE1YdMkY2lS+XSSQD1zBGYmDFowrSbmFtTIW5a9IMSxQ/KFsC
YhYOQ5mIXRNFj1ZSbuSg+ZuRkU8cleUWPfbwBssSw2f7XeU1dbto6k2V2Qnpitpr+BzWJrnWY6q9
RlmL6i8lVow262S7/bOJGnkAObjAVFKHyaXDhhfVLOIAWw4UrG+ZHaMI1rn3UgZHDJ3Rc/ezAOwH
4/4KEx1Rvrsz+WIVOzh6PkZFUJu9cQu16jCzsOIwQQrZn+L8VvfvCiNjaDyY1Q/OuFV0UeErSvSj
FmdwUNpDyBTHRBvGVbf1LKawOrZBzS7eTB0ySOHG2fm//zFZ9GZjr58sGjjiNla+if9Yq6y/rBra
DRms4SbSZAzZUP8XDVEf2ARqhFEIAcke/CfNsanuE/nj0/KtVNluRt3ob0t5xnpgl0a9tjY7yBmi
gVby/2iqKgnMJn50zYyqPP3IHHQWtYXREfMdDmZlbnmM1aXwmSC5UlifKfQqmVDxuBvSRQgzreb6
eWFnk1lSjC6+p47wlehxqlkYaZIXsGO66U64BTSwUu5iTWgmDou2mNZDZQM27LE7zuVbPIfvBPCc
q8L4GXh8X6FfLxS5CGJunpxEXT+mWWu9uc1QbMkUPkNHohrYDTxPKQIfPP9gCRek5TTnSJ2PSmEL
0nButZsWqRbvsG9Op8zSGbxxIlfxpZubZ+ipj8RgrmyL706ddQ1IG0pSLfbegd/o2HT09SwKtQ5t
+/mP1daDNj/JMruUReTBdmz/TeHJacbPbuqDJg9vsakupc132eQsG122hZ7/i3IH1jdiuyozz40Z
Owvm5Jrb1iuG0VtDY2dxNBArgD/v0lMxdPxQNvPzFiXAiAIbL4kG+S3Who+xb/8RXY5UtltPBqnc
WD0wRiNXYBPDwxoVw8no7ecyNqE+frWIKpuGv9xz8TMpbMWvtNStp8ce8Yp3ON5LbgzuaabGv0X6
JaqnSXtKuodQJkGuOVxkpBLVL6X7T6EwbDzS27U+mEpS+z7N6LnB1IDjb2PHKXhBY90WFz1jN4GO
uo4QYlUsiZBt1pvaJMWRH6ixM7JVye8MDYgX95zZoj8x0NPYT8VIEjsERjtqvIpDfhG9e+X70DL9
79SrKX5H622O+E0BQHK09w45ZlpaNDc/vOXklpnI1crda0FvQ7oAwVnh2pbJvZhkMKVD0Ic/ZdZs
i45aZcrSYKn74yAkqyuN7QPRWEwjpwcTZAJpxGZg5fZXmjyZOj0o92OEAtKoUTBkjMdVNu9HrtVh
wlQ7ASKCUNJM3THXtK3kk51Hd6dytmmzZn+QXfFUjvVet1BYNXb4XXXlMVP9S+raq0ZeWGhuerRL
tZe+VsZJJ3vKo0+wEm0zsnNsEPM1H1P4Iavyo9fGtSuKZxlCqvFY8mHuYUq0KW8FbvncjNZ+lqxn
BqG15Tz1tOPsTGHQ3uYWWlzWNUdyW69Sf01S+Z7Y8LmcadVxeLtgMZp/fhFtyCy/NpVzhGOzrshc
jyhYBWMvM8FF7CkmCj1Fg4uCOcIrjAhhIJRA74MoOcSiv6YZHLxpo4U0F4b1IBlmWazlLRyeXvTg
tBxd+kBuC65atZGReA3ZfBhNva9oiGMAVD5xReQMoVNjtEC7pzG9Qymdw9gBnHxJrJtdtrtZZ+ek
Njl/iPhKhBFs3UCVgkcF3G2Lp6/tKKj0jx7HXNWS/Z7u7I5hE0jNlrvdsPvP3iKhegefgmu7J2nK
heBLX2KEOIWR75J685rxBZS0sbZcgEmsfIW/FvOEtLffZVp6MWnCaZNERBRCIbe9bF8p8X0R85Gc
CqPlseqOy/497VlCGoyf+55KIQ9xJ7RgZfDBzD/T9Ms285hpIcqPi6b3++TvL05N/mVugvYOg2Ab
FyzYK/NcICWtrVMsDGi6PGzISPK+3sbRj62G7VQyGYNKNaV3zv9V60UXlOIfXfo85JQg6BjxfjyG
9CyOMT6CPw+szLnBe92KGNudE2JOp16fKpauKDIkt6MKBdoQtqVG9rHInpSmHxw33I7EgIZp+bjY
J7PwVkN4rDjLBqkfkNBuvBnUk/ZVZhO/LiJdTcwvSc9xMA9H0HzvOqVQKtBMmKwzNTdojGJXkr5j
pO0TydjLndKM/opxE2OSlgWXGTOz006LSlqL/5Ex+eD09DZxc/PAZPQTsB4yyjEG4FE4kM7XbfxR
fcelfF5KKx3ByToO1aHBf+MLhTq8jlao7jeG4RxHzP8lKACRngzkusTgHThceG4AJgqCQCnjN1F/
gqFzaXmHS1iEbnyqbMRBkFEqzzoUjb2z0TPTY0ol/wSCwbRrT5mhP7f0AlN4icqrB8l11PKvei4D
62eMr1bbHbxRPZQlrEPsSRhJB944uBrsbNCFGdNBs8WT1Y8n9mznFnNF3jYQxQh4CVNSHpvqQNQ4
l9bV1a1rp9HQKgCk47M5g0fIeu83polN1JtDdnwKdA821B0fxT5BKNG1wchg1KaJdPwfYdXwnthc
iidmemQrBKVR39Nh2g/fRC3uXAxA2HAPjuHzUWfTvnXARLryQ/nMYma2Na+jtvfpSQqrOcV6BY3D
DBJ5S0fvLZ2qS2P6K2v5fuAiW97R9l5DyspRn6/u4pRZdjq8Hh7zLbYmpeiuwiNM1nsn0MSaf/Op
CHq2FU4MhCEtflPirkwefoG7gRePUv2gkcCOdmgVg7jJpnY3aTMaanXUOwRanfiGqfoIUKkT8TM5
9XvHGo66QkMDBlPvk31vIart84cud/Y6y+gI2SoGkEvFnNKpUOWy9U75fJqAtKuXeABAZPe73jKw
g2EJsnJk+THRXI+FYmbY5gEWJPZc8BGOOpeA+RsNC15iZdKaOyLcZukdD6FnuvushlCER8UN4xd/
8Hdt3zz09bcnmWTFvPq0Bw28nT47GMy/Iipas3vq6uYKvJlulCyqFiaKrq9yc7oWevrez1fJoL4y
fqW6Z7EDr4aIJmZrSuyMuD52Vgc3rkajMCKQ5b5Gz6tl9b6kL8nq6CcqqawpfvxifovmB7fQfm0Z
AL7e5cmMOuzV7i2A5SiW/yHQACAUPs65Avcc/qTQTyr5URb/ErZv2JPJVdn0SXmN4ZOemNDvu6hY
pw26+4BGqsQDndSvg34DLgVglXUN6iMj+nCnpeGKts4/kXU7BfRHQ1cW5WpnJ/za+icl32dDjY7x
EYMP9HC8jyWjzoJ5KHNsdn5cRQ8VGYXDkpFOarfVMdz+zEjhtIpPo8JXmrpvmgtJc3qX4W9b6puO
xjns9n77LyO4TyiKak17okrVWTTB4T64zhtCrUBWrPkJm64oe6vsXMnb7OZPwnkePPElnMd8VCTk
cXcqhDHuX1baZ0g1K9yVdRN9lchkDZVutVoAEwasLYbVxCEVzn8G1/yYH+wR7Q7QHsrtXWP9TbHA
dSoODja6wrib1QvASih+RNohD5tJI55AO8IkQl5YHXr6ULhrqM/TYFnP9zhB/OZhsbk5ur41Ocxi
tMt5URL7Bo+uTb9iAxp9MTwVUbq2XYRFLCBEHYQDK4UJe53z3Jbcbt6jmdu3xbdUNkhS2bmPICG0
qg3spNmDgTmOv4S+JTxn2Y6gtk2EJUHZcqMho1uxjIQ781+mG2maGqO+4TsBlEGvhxdZ+hnKQhDl
EAX35C5q1kHeWbQIClCCWG/8TsNZO40PI65gNyWk9YYQHPmpaGzGMa9hfE17QHg/GhO3KGBmO/gv
cX+d592QnZMYv9vG/fSrBcb1USHMU5K9J6FRQnLSHaEXHkxOGufPGP3AYr9uQfBvubG86dzrau2A
WO7JrymucbIs6/1np2QgNWZntpeTTE+N5e/A7528lnmS/YMcgIcH/b1PeUC6Vi8ZSrbOjXeK+rjn
vYp3pAswoGmvVv9XCg3VxsXiToOJRe9h3mM97leDvBKp0EXtyeVCb0asssPaENcuroOxEw/eKe3u
DhCPzLhHzDWnwj2g1XeLI8DFDVHOrI5OkpVjwUrUe+j41Uc5fmtmIXZ2bLTXavwsIjhnYowekEmU
GwGqzFHSJwMrPfWTNI5JrAi7WmLFSuR40Luo2l0ECROhbYSpwtGcuteI3wneWsbzkKEmtekZDcEJ
QseRpYWx14fyxfXRDmtNQjqaLK9z1Go3VHWbcJawN7DcbO209rdRpkNKtDyLlSzzkVaHdpXhEidF
3KrQr6yFX279FgV3kdv4/WFjTYC37lq9w/PaAQDnRCBr0DiSI0ciMPixEUobR7awkk0cNV8dyjs2
78W7oYdz0NoH2DpJEMbmHzuhL6XK9FJCpebAj44aePRzCEmR5Z1P1whwHXXDMQHwderApyERr+tL
LOyCHIo2Z61Dm2uGffRmWz0sQLhEu//+b+uCHEv8GmXo8nfxBuz1dDKfyG4oXtC1O1T2LeKZ77RC
C6D36XQF/eScss5CEy2IZ5Q2czB7iexwu/JGKnJ2wBejecdYr52rl0Hj6ro5DUp7RqzsVKTQdbO3
qybCr6fSs0+MgH8Siwyx3PQ+dVIaKK8Gb6uZmjgRJw0EMSN/tiGNAr6YnsJCaex/g8y1U8dq6eRX
6q8ElBm0ivxapaeIR+cBlye0Jtxf/riXNV3EZMztfpjY5Y1+b+99t3j0x6nhF7VhlHpRGPQ2SH7V
oEgxUDf6CxSg7+sG1a3MTk6b1jgdapfJiymOuVKCH7C/SXOsgoK8syQG8BgvsznNA62ad5NxjPLS
2UtwdFkhnJOLd2FSkJMr1z4VyGR5DFvi3uIKsy/+SepR0DPJcAU67B07yfQ71MaE2sOwdkUcJec4
ebCHWT9V6jXxnPoMgtFQCaoZ01T4W5mT6SVQbFdPmDuEM9I31TSHMtpDk8MNhNkosMr200968Kpc
uE4KNtKKErn2HB5sjV3k46xufHD2SZPrMUnkYeYBhtAJUd/wGDyjesrz0r7Y2h98Ew6xqv5AZj6j
gBGPLfBNSsCIzZ4yvP2SH1thDrrMmHZISM708HvUajiYHb1kXA/H2Mo4yuvqM0FqdZEi3OuzLA6R
U/0OExN59NoQg8Lk1I7i6LiY/JywqbapQWYo7NUtrSpjNZFnu67oj1xtzx1EHEFOXBBrrM7iPotP
LPZg3oDB8c3wVU0Vbs5M0dcSmrZSavJRRe3mUIX7TlCxV9apmW3Y9rje2MTbqLAKUlObESEEuL5x
zhZZIVSDWOaHGI8Mtq/hgk8awxM9Q3OQOXMwq1zG7Qlmw8HF2JH7GhYRNvFTNc4rsE6aNoVYX64R
u8q9a4DfKdyPbqF4e4uF0ZqbF1s0C0qnN3djQ8SfiZktLeordD/WBtWowTkurbNd3lvo2IfeQbjJ
gHFX5YzXiH3fNhUYvci65Eqb9rXNBMnsIcXCgSc3gVuUhAvOqsJi/yoApM4zVZGjgESMAE6hmQbs
3sChTvHI1E5HBpqgJW9QZYZWKN8cCpq9FtubYTHCJopmj4jKJdSD1W00Vg9GvohgOJK1WMWBOxjq
2sdtf0VW/G3JNDvMoDmi0rgUEo5L0U8JVipUXglXlpc/zjwMK3RaRADPyHjbBK6gX3nftsGJnsX6
0jlGlEoFYTqFC60a+BArWWc5HfIXqYpXsG1sNrHNN3E3Bp4x4L93Y8I7xPBmxKkDsz3TAnKv60Rr
Hsw4+bUyK9lpeEtRtQp30yobIFvGoEKrgACoxN1PGFfuGeZD3x3mjSEq3KaJ8+QLlmjmMrLo/Ffi
D52tYamfJu/ZR/caYTp7xK/F2sx0e6MhHSsL/PugypJgJPWD2snn9S2U2Gq5+CGxgXGBgZcQWEWC
sh5BSjtpAGFDiGyT6b0bqsMuBGT8EDp4Yxn1rdKjAMp1ZpC+kYoFjl8CObQ6427FRBGH/jCubG38
0RMTYlxSOqi5y/tME5YzqIVqxHdVRnIn5ote0K4NNVI9KE24sMn9MZWPDb+GTvof0570uVMdj19e
6+aYxmlPpIl8tVjMoXM1/Awqqi7smqtLqv+N0egdQ310dvXsPupjlh1dB5StUOlZyIY5kG5uJ+Dh
q2SG5duzgKMyxsWtpuEADfI0MfQ6N4gRQtQhYas9x4y+D36XrWWNwb0G1LOy/mFe8lbLM96Ew08m
9G9R6UczAi/stU59mNlRZ2iFosx+RvphZ/DJYxczkCOmJ0Rl1s1vPqfI2DPHszB/wnyLRno2FevO
KjXkFifWAPVRhluisTciGrmaVLHTzc4Bdqcd+c60ra+VhEUzZ++a6iGsG1TrXC5bl/W5YdK7xIUi
5goeczIgC4Z6ZtEIyP4YO7AvCkRrbjr7QZT7sOEtgaMccIyZZRU5CWO7TrJhFTvVcXnIH2YbbJdg
sIUqrcX999QIM9oLFG1uDdy/yjh8c3FGDfpBvDGj5dxfz1GdXxhF9mvTvya+nZ8aPWQhOTUNhgXS
PaQGK0G8OaN1LMrKw27lchdERHcPuJcnobb+NIQg54qarlZ6GEQUlE3XoA2v0Db5rtYdch+tYPfZ
1a5FzDQ5NS2KtdCtHxrPSHErU5hxPy3h5FrBPD6KtrmoxbEIkw9b73H65pyciVjsYpUBH49Vjhy7
z7jr/nLbpYIuLYDAZbvXJioLgQNpC3I9M8CRtX57LCJU2nrUJlufft8q4zjQTOe3jty3VBpb/na8
5sz3dqGG6o3YS1ycrGdxkX7k0htOc+c9IcCzsa/BG3U8H8S6zbukegcfIgpAv+Gvd6wvJ6/m8sTJ
aIW2s2qyEVwFNA58KrjlPa+l/4ubHwZKtyxfAEpjZO9VgXUtE4SuN75bM1PE4RpDIP2eYG8tnhpZ
IJGMs+GxV3W3izPjpa0z+1ISqQDiBiEsvGyNkRA7xkd0+RfQ1uY9jNi8DjYAZNVa/2BS6YeqxV0+
zpF/mRcZ9kDzYPfGPq9D82Sj0kn5Nc41ypO1xT9PXMvU7SfuTWTJxStQwiJoYP7iSIuuWgP5cc5m
vpoanq7R/tN88R6lPWUNBECnaiR6COaQshmDxsS/kXaIIplbAJlWHpD8BKowPTMZgN0TW4eDTiAW
Fib/GKcA+M0E2hftPuhZWsdNUzgDfOVRBNKzF3ibedbQhLBp7VZQY+ikXf3AR4j4rGNN7iYJkMjC
iTfOGOJ4zXh6gP1iALSuOvOTVZIn2YKfLQI9v8qmtu7Sg8lWAVhNDJFuJ8qf90z7jO1x/GB0L0gV
2GgV8jOZ982xK1FLWIbxiinguaGuvM5ZcrTpHR4A4z+w+ekDSrU7anmS3Ax0WFXL76ie3GB2UAMA
5gaa57gtr5bDDqC99GZ1nm3sFBP41bWrOTq9aG6iihbMY8PZ/ISp+jVOb303OpcudbsNtXvdGD/l
WGiXCRGDbrO+tLXoAj2iPdkQuXSnQW5dOUA/aAySMbm4HstHO/dPuiY+whHVHk0ms0R9MST490kV
y4hwgK44ZU+MeRhsas3ZdUK4iPDigK37xzrSDr2gb0GHrLZGzk00ZOZpHLvsyqZ13Yjwo4asjh5n
Ozuw9AboVKveF+icE9RycNj83mdaQSreozv3KNyT6IPE4+LsTzeSCSN0JEswisukqaAhTzPf2Fiy
wzkr4v6QePnGAomFzuuMWQCOj95/YIAneD43gzacfkpN2Ds3OfWkXJUWi5zOM1fKdlirl+qPeBU8
LQlTph6db+kg2UkUyl++PuAQRnMuYK7inQyHdWbKz8GzaDCqENBZ9Gl40527c9fSjO+dibNrUCDR
zI7wN6NMEJ938EtJEScau63FRS6x72M2wrh2DrmcOLEQ9Wre/OzolX8tRmMDLtHlAp8A8XYM8wGW
EPlE1RKVEhETXCsEvvmhUN6ijfgfdWe25TZybO0XOvTCPPyXBDjWPEkl3XBJJQnzQMzA058P1W6L
zIKJ091Xvy+8vFx2ByMRmRkZsWPv4Itfe+qdCcApX/gQthVyv2V2DYYStf2UVwxlBhrkMumIc7Tk
bmeFEO+mVtJu6Un8qCQK+gBEoKkOZcONGO6R/fKRDiCkSRBFbls+NDP4SWlW1yYiymrAz0V84Ear
lXoz1HoI2tcGQhPm/XaRHGTGOlUaJjo5H6GM+JqkIkQbrnPlCbQ7CBIwsMvoGH0HKE6HfmEjMZfY
d4UePfkFMFWVQ8b1jRjpgkKCMrCDAVAxi3pj2foPRS8oY/op/O1H+xrNTBP9usg9or+NtjpyD1Qz
rzy1yr8EYPIi+1jwCIgzQAD2vbJYMAu/6xYMOVQVdDADmkxdAaKQSqwbsJ+XSToyV0X+L1SO4C4J
ASkNJpy9HdO4bVtuTHB3R1W7zbvyk+QtUPfJ/QdDA5sYeRoNZzC7ldm1ny2Y9it4YFuPfgqPIHQt
5LJj3Mpv12ClGe9Ni+uyBr+iGOVOHoxfBQxurjcw1U5hx/XspkHLkqdK19XLzj4qK94zwDjDqxaJ
ecA/2S2kkAdIFjZRrzPkwswmk+5vaHfZcBlmV8SJuv4fCc0CNH4ab+XLjzKqqjnjiYzOuQUDRq45
VOBigr1W1O265ZTcZsDLSljaXTThFw58M5ULDrlz4sHe/k8WhwqkOtrgwnMQuKVNUpGbkFjr0JQb
4G+ZSK1M0NJR8CVdPOYHgClZUCJAqDzbB6P9Q5j23zKqZyKhb/9AvvUmeCuyMvtV/X+g36oiwX1B
v7X4hhrNqXzr+L//Q751oVj/sjTTsCzDRL7VMPX/6LcuTPVftqVKCiBWUzZM20Al9k8B13+x+2Sy
Zku2dXpjGsK75R8CrgtV/Zepy/wfFDaswekg/xUFV/lca1k3ZFtTTU3SDcWSJEOTBMnr+sAgwxDI
DxS0IcZawiblVFe0mh1U9q6R6lzSzL2pZ6SRcZoUtfeydJTDNVTL0g2D1TAMmZYn4rX8/UTK/MCk
gHeockBq6S9FevHKbzLKFdZQQPTKvp2Rk37XjT4zZ0uKTh+cHq9iS+So5+ZaL7EW1hFMnHYDZVuz
LHbcWdvy5+K2A6MFXO4TMzn74E69159PIuHfe+FMIFd01JYtE3cNXbZYXL7VmaM9whgdcpHlcpHe
yeruAHKq5wrQzAU8Nrl72ZjwLQ3NkBXVUhD9sWQJ1l1JkGs2rUDRmoJlPdzor9Uz3W7pU/YVtkrU
TR04Fh7QlpBgdtiYM5aVUeX3ZIWxTAjT00QgQ5dsWRRqD9MChglffgBDsqJG4VTXSMQ4zJu71AZu
jPtgZ+/bO9WBj3F9mBGnPhc8H702ZWpoliGxYRBKHoPtJJg8mPD8Rcsax6BvlqGOfEIje/sIbuaZ
sJUn3GRjasSRhNoxfPPnpuxoiNPIN18Xh5FhZJBgK5CLeml2TEwwBr8rc2qE9jiTolxF1pyj8hgt
p6ts6TrRJGNaV2xV0wTzaNPLPgQSkKa57Sr/AuZ9i1zC/vCdw935a7Gk2wrBxKryb7apGYYQS62S
hr3fGvR3eT433s/Dwlwb8NvUEbgzWaNvT+cE5dADimxo3O20It2k9CiS4zZPf9ZqP7P24x498f3f
v4dDUoe5lL086qGffOUhGSpT86G/lhFlMrMfRXM34/G5orrxwYIQRx062DXz0mwRhsnpyy6Zp8uW
ACFc6M6+1uVKe0uerXW0hhJsZrU56S86N/79xDkalMcKCvvCMdDJgq0N3RbexBWzEkdr5VEhiSif
tU01s3PEA0N0+X1bn9jNorjOh9FlqNe+2W8I3tC+vDNvlacCdAEMLQATuQC8Nf+Ty6s9tdi2QQgb
tiZp77Lmpx4vJIZwdL+gqLKI1xHT8vBcMnj+WoXAZpLjjDVx57w7empOWGD4UwH9BsfSKRV4G6h5
M8s1Cg2jpgXyiR6Jzvy4sUhQQZIg217U23/kri2opKdWXppGhruKxevYGmBoZH5ZB096+Kl6+8vG
5Km9YtMSsggX/l0X9m6MbpqeHAFg+FSz13AkX8nbxcq6hn/w8Ka4+Wb+Rp8zOf79JJKQPOYSlDAJ
eQ1SOF9p7s0cAOLhO35DVZIU/mXojKYogonBi8K47+EKkPomdyvNavaFjqSklWv1GhlxHxWXUl8y
fkalASJAHR2Ph8srK1w1f/wEWbcNQ9fGhG1Mpk68bOXaVLRKg8zEV54kj+2hhChk93Lx7bKhieVU
qWvpHL+2ZNtiVpa31Jgio6JqCAUWlcarNujW/8yEcJn4YSmXvYIJOEaCPeyFlGV6SIEvWxFzrz+W
TIN/2lKhcwHmfL5ktsGTLjCgUpf2FM0PD8C7NxbjBAhb2Df9OrrP7kEVwjO0DDeXTU+uoaZquqaq
7ARddNBf1IuypMZURp1MlbD4tFCK3T+zIey0zFAZtx7l53OfxGf46tNgvGxhMuROvBCiPpI7mjA1
Fmx0PiR6gu3Ao5hxostmpk5IVdJVc8ziJNnUBDtmUpNC18DtEN5Ym0ftDpACeCdmr/MGIBIUEM8H
2f5cZoy4N1Bp5snt5V8w+blMyWaEiuQGidTzQEkbAy6rFHyZlN8vFq+J+fXyP18WHh3vkahKFg8u
2J8kcrhzAyVta2qMnB/W15SnOiB297iBZCzUtiiC7dRV92m48a88eVl+PjzGMxth6juqsmbZDNXJ
pinm5lZWVCE8dESK/uMAvRzjAcsQIO1lJ6etsGM5HnVDMgUfLYA5/Lf46HlAxPwvNhmbrtXuZSuT
waKyo/80I6RKgyrnehRjBmaa1YJHY/bibcLbdNVvtZmwOH+fvmdlqq7x3JV0DU5MW/CokS2tjxIf
oW91b3YgAoJPC5qGAXNlM06N/yQhwzyzJDhlm4FO2cjjcH9Ln/N6lUI1DGbFBRL+rdtkDGx+tdb5
Jt8H67n8b+qzjWktAxWkQqopxH4b9e0RKAsXtna8XYCJMnVYAWnzXXZRfKa9bwGdgoJpkdHzUBt/
x8n9pWrpoqjlDA6ojbdVt9Y9DAoOVl3zMV+ln4Pr4zX1SUaRHf+mpzA6c30qox8flpgEXtY0jXeU
uMcPaobQTIKf5JufGnexTFYyPFdutAcJ8WWsOiBSvsmgLH9U4H11wavPPVUn4+nkJyjnS9AbnWq1
OT8B6RnP75eHEEq54hvSRzNZ2Jwh4WqQIYHsIUKGPWO4bf2nWv0cFExlBjNh+1++6e81FQ5uJcsh
BRrthDtrr+y1RwYpVvVttFrcwhi5Aq8IkeZK4cRmONSBznPmYJv+AVwb1ljXkRRZCCqoGWAwz0Jy
2w1jrTtlxQ7aplfJC7PbTv5NWSJkQsUBLcCVsjVnLuDJnWPYss5hpPMqF1a5MspcbiSMF9onC3mX
6EWr7y/vmkkTFoUjBZpXiZvjPGLgwaRF2/E4qxoNItfeRV/JqbJvl628L5O4NwwJYBUK8pgSnwix
DiVzEHH86E/+c/iDqjc8clCVufUXlNh2jbdGh2UbfZ4xO3UrkpjbOs8w07LFkkZUyMpCGjhfYdF1
2k+yG65B5l/RnnthfmQV3auriJKNgRLQ5rLpqQsfkiISXILGhJ73fF3t2OAhRKvXMTvpRenRE/CO
5dylP37/D6tq6YymahSKNPEpNHAP5pIFbfR44jFm7vQ33Xa4HZzD0nuVttbqsk9TsWKcmBM2Ywks
GbZuwhFOwiuKoF8qhb5z3c9UNCfN2AovO9VWqRELz8k4i6Vc0jCTIb2RMSx7jF/C/vWyL8rU2lka
BDS0vNjZ79WDk9sC7beY3lpXOPB9XJt34OwdiC6/6FvkV5xwDdnfNXyPe89B3HlXbI7rdlvMPFKm
DtHTnyDc/p5BL1ELerjeaM4E5jOk+KrdOEE3s8eVOUPC5R/AqKUPGr7GO2kz3ooZ41oOMk8bw+0c
2KAdJNNWrTtej/0VIMT1eJLm15CEz52nU/vCGh+7vOB5P6jCvmC2pUdhzyx4vSOs/ho8Hh+p9rk5
rI5r7SV4AKPhZo65yq4NFf67LToSjPcqW/vemvkpU7/ElmkRyIatskfHRTsJgC6vVNj0B7qbubLK
DkcHducZE8pU1nVqQ/jClpcbelCAVtQ24b25a161Pagl+MOW1ifi27G+yJtgoz+gY5L8YOZsdVip
O3/VreIViDP3cshPJranv0YIA2Q2uuao4fF4Gpa38brZancMaC4DN7u6bOtjxFk2VXpFMzVFZ45c
cLyL9U4qZKNyUjoSpg5A6lbvvyb158tmlI8H/GgHcQBbNfmI4sPjSMObJiB2irW16a6Nbzf19riS
jo7sRitlFeyhYHgi6dodniyqfQWNYWaFIRRDQmaDfMPcB/+YA44lXJl+CForiqoI1yn9JqikDsx3
aJtiB/T3Wb6GOcyBCs+NtnC0r9A9WKeDg04RjKdQ9rqzlaSPS3/2E1Th+PSPkg8qlZ+QAlZbaY7/
Ou54CCZ2Y7YfI/KxJttfZXOfQv1wGZ3bFXZ2Jh+5uwKfOeYH6Gnv4mfmrFcIwr4wA+4qL3SSKYp8
RSSEiVdg6kiOLvkde/P6ckhM1AfPf4eQA1tSXIRQNze0iKE9Wt5423JzcCtGnNbGUlsnaxBaM3na
9JJbEu96ySQehWhPLN6lwyJoHNCXdx1XP3CE3F1IQGhUuO1mkuL/4uFvc8I+TkguDpoXNexjaxNs
9c/dFiTqjrEFl6f3Zj6m5vwTojrUiqJNgXA4CEnvzBYiXVRyY1vdWdXMVTWu1HlGY+uGbY8lDJ1+
ptgEanwfAdPsyEp6zS6z4VMltYk01PqkTav/5UTD1mlc8vw2yUw/dBQh06Lf10OJROa9DQrmexqj
gjcxkV8ux+THjMbW7bGdrcp0dwzx0mtbyBbyUcq6iKS7voalAXbTZXkEb3fZ0ERBEks6vW74HgxL
VscveXKpKVYUHKNIh07JtdDA+WVuYxf02a6h620sldfiW/9UPgXrubtl4p10bljYAlVBfRT+XOil
mO5+rFTHfLPfpFXqMuzs6BvgabFTviqvyQ+F6yZ25k7eySU+cVzYE1GVq0kpg5w9MjBW9Jwtya88
eZtZ3o85w7mXwkboeNjACYwVmsCF271G34pdufHdgPGiNUTkz6hozJwtMyY14Tg3yiLSgNUBCU79
LVC3b6EazzzmJzplo1ukQZZta0wJjYt7EjXMyIIyPZB6wjSrvhW7fM28NTPN2jJyugcTFNgeWvLP
JoPS4UzETn+336aFgG30ILfjnq1xYE7MKEBuDZ/6sp25lycXEbSiBR8isBRVcFAeALMGg9E4OnQb
a6+NZFeuq5n8atKVEyOCK21Y9GGZsQVU5p1R2BupBV4kcNSXg3DSjDU2F2l+ybxqzz9WZx/0lDkF
fPHTz5ZkQGA4op0tfyaFm7EjPsP6PqamR3cGSvWcYZ84WMVe+zVI/3r30OYRpks4RENekoSTo9E6
hnaP8PVqFe8RjzEsm4lYlIfgM8kJyMurN1Glw5yi033SyE8VsRXQMkcYKSrmID3rnc5dvNYbbxU5
7dq4XjhMpz8o7dLblC66cepPHWKGq2Iu6CfKIec/QoxHia6UrvMjIMpJd9rqeFNJy8OPZq+8qU7m
wl7oeHfH7WXXx8AQ7lY8p+NGfVKXdPHB46OdBYF4S2IEZSsY4IcGMogK5SyzgBMOzrnFsJHmrr6J
xgSuaoqlMmpIL1zM0LsUwOMx5EZnFBSs4VK3oala6mt5W135n8s3eQ+J2xpFlE+QAc5kE+8Fsg8u
GwDhQe6g+yEJt4KnRKZf5BhHFAiR9HW5WThIrMFOc6eQBec3c/fg1AVMD4Jxe8BfMs1NwSIDXMxJ
Ldid4a65bp0A5XY4RPb2iuFhOgguU1ZraNXc+efdxBl3Zlk8FwDWQj6EZdkAKd8/ZdXxrx9wY9dF
tuErfu+/n588h2MgeQwxk1wgYBL2+fcGSrwum6v/TDrCwUW80ApnGc/N2JrVDkOGgkZ+YNiOImH+
dHkjTJxsBq2y/xhQzg2Emh76MNEQFTCVLeHj+aVnPfD3fJg5bOYMjU+mk3t1iJqDamYsWGzYn9oM
4SgFopwW9YvLDk2gB9hklJLIYxVwJ8a4pKeGKLhA2QqHVHqNQOf+sENHYTPcpM5h5iKdenucWRJO
Lgii68TqMu7rGyreq4gH7QK+eMyN72l1hyDSjMmJJ8GZReFabUCqNUGPxTJnJFvPtbXOdO8hMEem
/q+wB82ezuP3/3BqWKY+Fgel8eQ6X01kUCAHHUeR/Ot8ZzhUqndwurjNJ22LHvWMe9MH5AiGVflK
4C6EBI/pM9kcCl4hfbEMn48rpk+2NS9WVLo5NKBI6ZfQuLtwArtzJbCJIij2TmwLWy0APFq0R2zH
13zNjX2nWO+Vk4Or3g63MDHv4ErydsorkgE3ltO8/sg3/swrbGq7yxpN8Xfc34fW+KItgqNZc25l
Wfg2wvvTUJ65+eZMCBte8VppEdTjnV+P2idfF/6MgamNfuqDsNFDWe9938ZAU1a/mKZgNLVNbwjN
GRjf1F54R+hQ7JeosAvf66CFup/H2DHN7x2kUcTpkg7VBn6H1TgtdvlYmVw2WqkqhXiq8ZKw1wfY
8xojrLnLEEKKhoJZtvVlC5PrhjwB6HFN1hkVP99pEPgUtsK8qXOQv8So0sbeq/w38mUDnPJ/bAhe
MKuqWUOODWM43kV9cdV0hnvw7efLrkxlV/QqdMC6MqN04ss7t5HTDRG8RzVbZ6dkTIsl0QIZlEqJ
4ZgfxQb0TH6wKqN6rMtg8XDZ/NRKYlUFWggCQzcFL/sslzWT3eMwc/ezVGUGinJUWuYaeeNhKx6N
JHEapyMlGr7Z+QerYu0YxiGTaFF2eyxu8wT9S3vbZnMv0il3gMECz9WA1jEncG4Hysko13rsSA+N
i9S4s/gOgbcDTZtT3MIXDW5z7qE99QFPTQr3jFLGUdV6sJaMzTT45DdI+m2TdTlzVExmiKd2hPeO
4admZ+q4Ntqp7pD7CfaQj+BZt2J63I03jPjl7vxNM7WdTw0L15paMY0xtFLt2HRUrBECnM99tqmb
89SEkIOidWQU3eib+TSsxxwfhcYdxGFusp5PeCez+9/WeDqeB0nVl8x2lziUXvOOW9Y/ffcNLelP
xjpi+cyZDT519hqaSZmEsKQpL/jWqRCAM8LO2RvCTsvwmQbBn9TlqwNcSbH/6/J+nkwLTsy9F9xO
UroqympZD8ciLxJUwy1DuQ6ltFX5NdvAjL9K7rWYodGl4kLq8XcwO8BAfzv7/oo+sR7ZYVc2PRVf
hYLssgLB48Ak8z0O096dcXS8s8Qj5dSUcDlLAIaUrKZ4Lu1RH1onm7FSeXgdt/jc3ps6VU5NCdd0
VA9SGKMS5TArj9qOctxrY5oXWQgVzng1bqYPXjEaapqGzotJEzabUSrIAMhm7RxX8tr6tkiXw5qZ
5JW/LuB6fkEUCviKgmDSutjMYQ8m3TyxLURqUamqRs27RjUVNupRqC5+GcJPlz2czB3x7U8PdXH3
tW2bgVphsh0P0WJYVevk29g8l5fhHfKaTo9o6HKs9iI8N9YPl/PwnKkjbRyzotA9olc04cxe9GZL
dXTBkaYcHbNHeb5KZ77k5GKemBCOa9OqvGOg0U5KmmgV18ay19Hz7ea6VuMv/RAvJ2aEeFGlWE/9
BE+q13jnDav0xzhhZOxg2Npbhdv8Up3E9VdzL4DJStTpCgqxgnA6+mAtdrWH8T0HZG3rrw23pSZT
bMZCxfyDbmZFxcApwhaeb/DLiDqDi8YS7J+DPbOg4+++sJ4i/qZaWAjdhhiBGG6tbqutvpFX4X5u
q03eQSfrJ+KwmT1lDnv8buadvFZdyAJWw8ZYQppMj9WcxU/MBLyI+EmVrM0GGXNRDWxkJKPoZxZu
+uvQtx/LdgxkCWdknoWtZ8E4BC1ksDyM0jHNt2q2DDtnZfTz5H7JKVnbfYwVrQoCJ1SVYpuYjXnL
pVTMbODJhIta+fjE5Dkvq8IODmMk6xfteHE/ZcuvmhPtx7qF9cXmBC53+ku4f0LmYeZam9zPgJfg
CRgHUEUgAGOpBe09uuF6ofKRbmrU2FE4QT2inisgTMbEb1Niwz/M1IoaJ6bCXbWD8WUZf6Hb7zYe
NQtlbf4sXuaifvLrnVgUnqFB7aUNChIUAtMvQQsvQf0422ubsyGkBceKJ6OecFd3Ebom+m1a5ms1
+esDCOQ5J54I0a5B2CIXixEs4bcUspAXiNNlNbdec19IiHa6OMR7ynoZ0MEbIUoUzfPMbTyZRZ04
Mi7nyYZSivZQyjYm/B0SHwiQrZNV+aLtVRcO3V2+0l6RFb2rfkHKv4xcste5m2TuewlXcdFAclPJ
rGRlNiu4htD4zpCAnZuUlMfv/uFgpxrBkNII6TSFteyaSsrUYjw5NuZre3PYwf+yb1YFQNz0Zq72
OHmLnBgTVrVMq8EuZIzFu+56fBN2e9hgt9ZMS2/6Fj6xIyyeEcAqi/D12KeQ1+jSpSM0C1pkMsTw
KoGIcv0rvrGk1eWgmer7Ev2/11I4GUsjl71MH8/6J/ttBKap31NwQsimvB3I3I67ypGujt8vW50+
GUfIJcMwTMcLeaNWGE0OaAsVj0zeRIsfPfTg8FE0i1+X7UyA78a9/duQcEppUu+b8F40zuJJXvtO
zgWNdOed9sX6Yb4EL9odLNmuvPJeIfe7MXcjXrbfwx+yhjlne/m3TJbNT3+LcJrZXaE1VTgiaNaN
239jnJuHzhuTCFt93914s0Xz9/vl4zb57bxwsDUSl08dYLBcSc5iCSfsXbD1kK0bH+Wbw2acjIAh
e++70k5bouYGpd5Kfknu/dv8sbxrt3NbafJ8sEGZQ8Si65y55wfU+HKujw0HVC7dJ+1DaF6Z8kzH
ejqeT2wIqxxrB7QvxnsJSsrbTHISCity7xh3rctg6MOYkMm7xW6ugj2dYZzYFRY7HsAwDIges9hQ
FaHt5T3C3Zs/oYcHqbLqgKyF2e4LPKF3EJPM9SsmD6kT68KJmEpV0VgR1iP5wT58yfJnGLr9FPHf
+669GgXeLgfzBJx45AhQmOlRZROUp3BsRClz1WYMpXm/P2ykh+61XclQIWROtHn/T2sAYq668e4h
BX3UnWjNlbMeEa1zMTWZfVMe4AiDG4LWgfBLFLnQ41ShAhTu4vub59RNNtJd/DjaOzizidZ4Mol7
6tSa8EYLIzPtex1r2ia+Z3p1BQXwOnsO97MBNXVGUjUwmUq0DBZa2Cyaf+graaGiBnKj7U1lmWxh
sN/Z5VK/MTfGuryLH9KX+srfXP6y43J9cBCQGpTWtL6A4J/v0Sa3VIRluQ8i9HD9xcaHvPEQE8X1
W3/469N8RNGJMeHlacA03BQhxopQfT1G6HRE+YuKGvZln6Z2x4kZMTum4+oFik6wptfqmr7arl5T
P97OoVimjrexY8gMpE53XKz3oJplLdSKLqURVOjGsPujZHWotblkfzzCPnwiau88ZxSQhKZwe1ZF
0YWVRHOcgaiNtuq23vX7uIcDfdJsf3A8OS4ZE8KwLAOSbxVjnlTvJC/em0H55fLnmcznxmbCnw4J
Z7ZfyaUEWeyIWJSYYEld+WrE0/VrtJQe5gqA70XaSx4JJ/VhsNvWG1v/APggWHTUdb4mJw/dxNHc
mgEI6RmeLqi119k6QDRh5uic9VY4qz3LRNphRAS0TLOh4LEptsNDshsPSXM3S5kz+f0MjcYyI5H0
fwRv/S4/pkPOy/dwEz9b+/4n/LCOedO6/bX8LQKDEn2//DXnDAruHU0v8o8KWYev/+hhZlTQqfln
FsSMXK5DWF8JyUX0VVnsBm2mhTF5XFAtACgoM4/7PkNx8o4qG6RtumZMGpvwtYqoHPWgZYPjgNAf
MGvDdhWIeQtlroM8fameGBb2QaaUfpkqGFYe5NcxLIud9whuf91c5U/Ri/y5uQocdXPctTvoEsNt
fc1o0vrwGH4t59Koya9oUSyBWJvhQxGRcNTzoW0OdJmL12at/KKo4Ayfi23DtoAR0wlX3t0cCmLy
5jkxKZw0CDIjMY8CpZMew0W1bELVMkFjo4pRDln6QzdQlN+1CzuZe09OnNsmHXUKNEwmU0UWbiEt
V1EZTtDp0lC2g1ze0TtvF1ex+5fDFh4nnjxkvnB0GULYZkideMgltKDBpBfacCtrMJ4um5j05MSE
8Ib09cOhNRIfzFmtoRMmr6p6cNLEXF02MzFFxLY4sSPkXHZpIqwtYUdj4CbnoRpdH3djbXoe1P3e
/xeO6zNbQkKiepUqQ+AOdHANAaG9bnYp76Z8m2z0m/jJXgU/R/IvmWdUBfrIfrYzzu0cgarLPk/1
OvgdTODCIMHchUiNAjdym5lwjDvhtbFP3dRfwli/taF35wlphs5h26yYKHLq79AtrI1HuGqzq3Eu
+PLvmLq+zn6HsPZRqEYLXnXQ2TmHB2/L++Z77AaP7QY2+BbJpSWTJ5vmsTkuyyfoY+eKmv/l2/9e
B+F7REbaNZ3JOiBP4iBxfRXcjHX18m6+tTMVzoZNgcccuQDhOTnPRW1e70bhIUUT6ol7yB/b8ksH
BerlBZ0zMv795LTPW0PzFhpGIIxdDgjcZv7mYK7/mRFhY0qNWVZcGgzrJP7jIHVf5TL/mXr93zAD
Tx1AVwaCqTsLl30xMMEC43TreGitZ6ikmXH3QHlkJgYnLkggoL/NCN+lDhLPX6iY+RMm8UeraG7L
TX0Z0nbwyroGT4YtXAi2l9KIaDBj6o9d8IwEbjg3KTZtAoo9gEeQUIoYk8Gq82bRq62jFlTYipes
fzro3y5/+/HbigeYCSTzTxvCtwd+jsiDjY2GnK/0PqdyBn9/jCzEzKU954xwMgyoayItiqEDnF+V
fyUn+pOtejOFyjkrwv6v5f4o01fjjgm3C8TW0noZxfLf2JSnayZcyZGVhDHa9WxKo2PPICmnIWDT
ZjNmxkD9758GEqfzvV+FSoYq0ehL990qkb2UpZlrY/LjM/tKkRN6Tk0MsNBDJpsGW+sgN9vcBZIc
r5LaOzqBykiNpBXl7nKwTX6dE3tCsHnl8VAefCTDg2ibeU9Gjbg3gpH/zIgQaPKABIOSYERCrz5G
uNk4QFImzYBCx3/Kh49z4ooQaGWkkw/LLN0Ag95hMD/rbV2hPaivETsYWUeC75fdmirB86F+fywh
6oLOTlKlxS/kNKNbGqtX8Bysq60iLw0UNcEwNZt+e5zZtpf9JOU+D8Iys44wN2G1KrQbHTFeDdJ9
VMn3aAl62gx6dCribYbuNQ7wcXJIiI+IoeDSlkmy/eHKR4w4Pc7VdKbcObUgBEefZ7XUQOjlpBqq
3Q2tNO0r8k8IzQWuOls6mIp3ZBtG6lvSMmYFzhevldQsQ0Zr7HllS+aab44OqBq6nsZr4eTO/Hj3
+2vgLCypjSlgH20QpQyTiTv6MDBV5OcDrwSgLb3+nIG7DcpbymlOKDHwFdTuEU09val2dbbSymS9
aKAAl5ZWGG+P5Utt+ghID+ujpt5ViP708BDpw11++NmN4vHF91zvrzJDXib1s9V+ObbGk0/vHWyI
axd3fh1BJH+fRp/7onbq8mmo3i7vgg8Rgn9MYlFw0amnapYQjn6EyqGcE46+Kl93WnVdKHPZ0Edg
GzZYOw4+QpCJBeGrHSpAWCk6CtQ2i2vkAnYGmWy2H5+32tuwAv11Z2905/+QPU95d2pZiM4os6Wh
OpBTGDfpTvoETsldONrSe852Hsn7/6E+PR5TYrzwhjYkHX0r8wP1ld7Vx6zv8LXdM/SkrMZJfB2A
jemo+4JpIEAitx4P6nY71479+HR6X+bfppXzzQHqP0KXHtPeN/mVodzOje/zXbEexwvKjbIKgQiY
juw75RtMG8F9uEUhlxr93Mv+48Eq/BAhL10kR9al4Yf4O5rS35C1Z1q9dIsrGreO7qDZB6ny5TD+
cDBgkmcD857aO8u44HunAy8KQpu3Q3W8SaOXpu2f23jminpvLogfl0IRrIKcQGDkhc2i5oFW6QFW
ypWHCG/1PQmcaBuv7VW+BSZG0xjKxM5Vrgtn4Sozmdi4S0TjNgQTugyWjzrwuAQnLxdbCaoySjv0
745vw2HX1mg5I17Qz5TDJrYMyHkQ6/DLQkEtjX8/MaMh0pcGEhIUtolgDWLkClLGlz/WpAkdLyjD
UM8Wx71MiuUHbfA6J7XUr+2huevVufmoD9cSRw1j2cyuadzwigjS8vQkQ/QYE17FILx83yHXcqhg
8YqiZYfQ0mWHJq1ZoOOZp+ZZIRKy54Ox8K006pzEllytOqyCoV4elZ++hNgl4m2XrX18k+OcQnGC
iRDuQUj2zj9RGdKwsY2E9TsML7rX/WjM/rGv8odaab5InbIeBmXt2cM6V829nM/N1kzstTPzwnGO
UIUP2TvmM0VyYxSsh7ZaynOt3TkrwtHdV0ZreBrUfV2hL7PsKgs3cmI7M0s5HkXCpjrzRcg641ov
2sbGFyhV619IobndVtmpMPm/Mi4Kscbc0MicW0LSaQVNosVW2jkSldVmcYd+ooMMy4xb43H3wS2F
GIGdZHzoCm9pSFxri8cuaINdvlNdb1+914kKgEDzXCGTLsFByqA9GHldH/9+cmKAlbShkINqN6qt
KyjtHSTn74/GsLrs1MeS3Bj2J3aEuMvCvtdkv0Ym5Fpdoi25RqkINBCz1GjWLA1X39BAuj08saBL
apMbD+nv2eG9OWeFsCwOWepLBs7GcrGVAjQJ0J38HGrHmcx9zo4QmH5ZNy2aEh0a2dey+bgIn9AW
vbygExfK2XoKoYjATuInh5IgWUAxXSGxnVXJS+nHm2KRbi7bmro6MQZjJyhTIOS2YGzQsiqHjapz
avQpXLkgLYJcf/OGBlJ/3znNr/a6vQtX9pfaW86YnvbzT9PQ853HZ6sUnn1sMY126p21gc97G9wE
+2Djf0P6aAkN4VWxmWupTH+/30aFHRiHKPTRXOicllp20r+22s/u39I0b93/835m93/s51M1jqnE
+mRRYXQ898xSG/iXWso/MeMwI5ud/N2Cx+MzUnrXshNvu5v+yryPEaac3QdTd/jv7/mBSSdKDQWl
1nFRK2/BPErQKk+ytihm4mb62zFbJ9kqVMOjcMzp2dIhpGjGGtugzftlF31ZZG+S+Sj7P2diZNqd
33bGv5+cYVHiJZ1ksJL9vv/Vr5A1dqPjkmHch8XD8Xkc3lfnCHrfRUQ+HNLj3OC/fRtD6MQmKpf6
0RwJ+9Pr46j7vQy245aI75gCvsuey3AZbZYjV2bmQhXxGCLjBk/eTOoyGaeaMrK/j3mlOPFpRGZb
Ig7VOSHs71V9FcCAMcx8xDkbwsGdLMIWdcOChMGCdhNiTKZVRp3Bmct8MlY0gyvCQrfaFsvhtVX5
mdccOzj7zW9egpxa6qQVOue+dpzxaOKVB1XVb1NCuOSow4VphCmr6IyfUBdELhSH6rWWZIG6bMOh
3y06SYZ8HBKky6E6vZjvOEdAOx+IbSK7aHuj5xasTJDF0ldV39eR9HeMgPViHgB5GFjMz0NzOHpl
dVDxr836ZV19KupvqnecOZgnPflt5J3i4CT+B79NkqYiLJJFuzKTh4SaSpE9/Y3lgvsFuIkENvJD
BSxv2sNQjWmk9tPUbyLzLfw7L6aRXuZPE+b5YplaYfeFTPafDsdlm3tObc1R/E0uFewVssI0IkUa
MRuoCgtcB2lqE14P9htqeEsTsZrLSzV+VOE8QtBglOEic0QPQriy/INuxQgNd04Aq8giWMlKBzOw
oad29iM2clW68fIFCt0IwTUdhaxu4buJn2d/Iy4AY8BMRTMQ7n6RPybLbdPoJIu4qChOoE/TorIZ
rv+6s/C9Q/dAekrvQXDWNFOpyLW8/09TS92M809z8KOJM2mklf+PGeGGNmNdURcqZsL2KuBE19Wv
kvapaGcqExPX17hRadKPWbgsxoeh5AsjkLOexpadwkaVfYo8ayYjVcYlEePj1IhwKPStUiETji/N
OrwvP6u7P1rSpRM9IDGK9NiCUl62C7dBvpS2v+aLsR+b4SNJ/283xRPj4CnmwR5w096Gu6RcQ/p+
FQEM0J4Ru3yEEkta2rTnYU17oHeg/7gcMpOLjHidDIid1s57intyXgUIC5veIoZ1mXm97EVFJfmf
GRB2eWz4wyHJkt6hrLGC3WWlzm3xKRfgKoXiBGAD20gIx2yhB0N2HDgNUYaXOoaUOnvm7TlxVFmn
JtTz05DPp1DSJvFV8vCp0AYUipOvstXN3MBznox/P/kYfWb7isaDwgnJPj3/0UoeLn+MqZ176sfo
54kBPbSzovHww+jRVD3E5aeU0r8lB44Z+zOlvek1Y5hV5QXNm1348EmVHrM4IZlO9GaZ+7c2tYFD
NePQ1PE+KhX8aUTYvnUuJfAwY8Q87syB6dxiJELeB+H3uAhg3A6dtPxf0q5jSY4dSX5RmqUW11Ql
WksWeYE1VWqt8+vX0bvzOguNLQz5ZmxsDjRrLyADgUAId+Got2Bl7InV586pnBygGYq6b+39coM5
6A4dPPltfQXOlOcyyErkQQQn6fP0BTwFiALwzsRz09TZnMQ6YPyvKGTk/16lOyNcbqqX/iq/mo/O
TntFdvariHieExHa4DxT0QkM5hGQWJybC65+pZPoQ0WLCyht/5L0bG9MK1gXGrd33lStPly2TxpV
sN54C8jYpyovtR1TwKHT3Exe3Wp87u3JH+IrM/r677DoWdmchTI3m4EkNOYcMVsRPWMW0LXVN00e
3N4QnAXuwTZUNGgjc4X2Oea13lud3OdgNvP6fAwHGaFnJQhuP7fkUuPARAolnKWMiszdn9qjOQwq
jLILliC6ao4gxHske7z0QvWLI3rncY/ABo3xuZGl5Eu50CMwWW45/GqH72ssbDPmoiAZLCPHgicl
m1Nvq7KNWxnvuP60QDDymXKNQx6ZzvkkBzmMMEuOmaPgz+0CnTTI6SHyQC88szRUugqIfOt4cbVV
Hsa9dFOtt0klF6CwmPRdD4Gz/WVE3jJBGgQaGgXDKOjPO7fEodO7Oh80BMK6uktV5HFiZAN1WRDr
cGHAYo4gFGzxsJZzmDS1e13rJRyu6p7q2y9p4fVCsrj3cjV7hhHO0wsZkT2EMM9hbGWB+mWNiAqS
xr66Kw/WU3ttewOqhrEHYfNDgwHE7Fo7zsfmIH1bgwISFuD/2Il0HniHDg8YyGVgDAQ1DOYJE6El
1nHWZvGw416fPq326fJ34wPAJYP0DPL077HlxoOQGW3wkzovnjSkgd42fmMI/CHvk1GKz/8gMLao
lGOG8RkgDInqSv3eqiB+kP68vIzP82ZwHagnoSeA9qmhLfL8i0VFIneQf1vgOspD8ai+QY02/BHT
wuZ0XYGyjdyir9+/jMpdmmWgyQ/HG6Pl9N83m6cmWgkKKoASHLV6/hblb0Up2D7uB4LSB1pdkaLF
BcZggNgRwr4IrScwiNQNGls1AQL9C5+M3UGMDAIRFeVFZhWTqawYWoCN0VE92kU8hMm9mD2Zt1mo
KYIrzQJbFcgRzxfS9IvSpBnauglk3pQcusiSet9Eenj5m3weRIMlbHGYIyOVE6lnO168PkSOxDwO
u8ozD8ZNmrvOrgqjULR/ooUxQaITycZAqgQXcJkV7oCr3y1rclON2uPlpfFMASkfmLeFEMpia6ck
zjHvJGcL8jLpi5XXL4OTC2JRXjkAu/eBwbwSWjhy5DTwlcZwCrSwDDFs1oNYO3qZr+pg9WR/jjyI
vTlfRaJh3NUhb4bKMwYdPmUXihEVP8uBGbZr5i3yr0E0+cv9TiC0dzSkFpDeYuw8MnKNgGoaz8QB
il9p5Tr1T1l0XD+zr1Pz26AwZr7GZU6QuqVXxxQk+zIc3qgilYxiWLUbC7c4qXfxo+Y1YQXy9zkN
LtuIaJGM9ddJoaq1Rf1g9TOuD6WFGapBcAnzQmpwttL+JEwm4s17fpL7frL7th8Wb4FwRDLWXmUt
boIWx0S5N/Ryl4rUlUSAzAnTpxrDiza+HJG0BjzJ1b5V0GKRye2RLNpdrak/uvZvHv3bVTKOd6y7
oVwtgErQTSlA5JtAqPjPP9YGgu3xyvPO7JAyXrwEn6k2f8bzDx0NHpdBeOdqC8LcjHKuDE1fAQS9
sSHpysfJ+YuaGlUTRB4XfZufFbYWyN6XSkkh6md1/qrUr5pyurwKrglgbA75dUwI6TZzeHF3OUq0
4GvE8dtodK4z/3bA6JwsUGKfH7Tp+TIc7xgh2voHjjnFudobSzQDrmpuTf1+Tm7U9s+rvPYWgjlF
kqqWjQ0lVG+1vpfyL2WGRkwbdIKsD/2h7OW+RWGOjj2XrZQT+IPClXLQuDW1aznXgltDtFvMUSFW
m2WTjN1qwIBnYe69P8mlIJMqwGA58HMHxMPEoBjq84AMnzK/2JZgHbzNcmw0RCKMhFaSzqwjcqJq
6aEd4GXlz8ys3Ab091XkZo3go/CO5AaHpd0iuh6ZtgScWvtdQAt8ENWiuADIhOpUqxCjG8xrrOm1
/wOwi6caTqUTMjlxt2qDwHiVVaqLdYrwOeg1p/gt1DXD9YsNUnWo3zwsfrqHxm0g/00LI3JHHytj
XhMO6sGjocOeQcTmpzWYNJR95v2oX9sy0CDp7tPmUVGcz4mKVAW9d+ApB40U+rrofm8CffSzJVYS
J6sXWxayOtZiJsQ1IylVXQ3yP5h7KxSIrmMgDHKKU9yauTel2ZJ6sZotINon6pJgzKDQsqu8Uu0I
E/1DdoLecr1cS1YjYWytMSNBuPjZZdIfjd43CI3h/cDGOwUkiKtWiqF1Skns7Nmfin0/Rq6zdkHh
1DsbFdjLXpOHSBuyQXqLHkWbfQ8Rw4xzSIisnjonoaS/tEoa5svPJo5u8rj3ekPU3/f56fL+Loai
JMggkGBhrLBCQkoxemf19Dz9IY+VF6GLtkl/jBgkd+bcy0i7V0RsNp8PF0BBwawZBp4z+L9zY9Ck
pRilNJY9K3rTp+e0/HJ5Fz97Ovx9Awqn0CzTLNT7zv8+RtInKTHV1RtB+wYF7nvZju5UXTRu+/kE
AwaTB2hCQyemaTP3T7QYY6R36+o5VeT1SEfFXRKM2s6A6MZfLAjlL90CJzM6GhikqtTN3pKs1TNx
xzXE8LvuoZck/zIK97NsUJibTsqzSlkcG2cU2a7p2eyfLv997mdBYI9rAUv41Fhj1gSqNamGfIJu
ODspLoqvSSlNXolLQ5Sa5GRCoXOLRnUFaiwqPhBjA2ZZZ2TW0D6QvYJ1JFzh48je2q2QqhOzQIrQ
2NSuLJUleHaBhuIdxBehzWH76079Ud7S5n9RcpLThn62OJZSJVoTNcudVIYPT59j3SseTVBCxU/9
cfAXvwbvxKuYiZVTJaWoaAQGWR3skGU9SqEBa0lNTlGRXH7LEi//al2B2DPF6HDT+qDXn1+rkA5P
Z656nH+Je7M4JnT2E5jLa5VWbVp0/ARpMfy1OPVT7UMk7I8D/vOFMk/4uWy0qKa2MyI5Og8FunoE
oatoHcx1OOhJ0Wkt1tHUP+phX6mxu9iCGIk6hfPAFavQNfwX6kpUJofxgnm7Rj00dT2zfVys0c2G
BS4daSnUlKtC4KHes/CX0Kiz3FzwFe4PaXYaahwtHWCKvfl/xdE0KBOR3XigFLBS0PiT7xyVKwhd
aNfRMb+aTtXz+q32pEMEgU1hMx+nXIZdQGbOwVAkSJU+6V/EsR6vhQmn4yH6WN6VSqEnXrmYwWxd
G1LN6U0h+LqcS/UMk/E9w4RUYZkAc+4w/ZQ30OMtYpSLs+JeSvMvCd3+0rYCHfHEZRfLuZK2yKwf
Gsgqx8YAF06cIlTbNz1Ndrb+Oy8iwV3BSRef7SvrghbVrLo0fd/XKYCwFAi9pcCWXGlFb6Hi1bc9
qN9HjO0/X14hd2/he2TEkWjnYUUVFascwJOOq5AyNkACKdB23UHdi0a2Ve4J3eAwPkBt7AVsXFhf
9bu/BmOiTwyX3IAtOShuUcFAXm/c2+BMD+N91R5apMlxszhgLRLzl3PuZfT9fSyZcRa5JieF0+Cj
SkZ6MyfdVSlkGOZ0oONzbjBYZ1ErXUlmbKvzZO8g9wTG8p+KS7XF5acEA1d7K8gxOFoGoGNQ3/nP
un39Inom8DbdkVFlxoFFPcBgNr2R9GmooXDhRc1rFR9WAqZqIxF4d84Z0TDQoqIcBHoBkK2de6p8
kse2TE3ZIwW8LjTaphnCVtVvYojI5d57ABineAbFfLk46pChAJOvl7T9g1rlN9Zkdu4EKiq3jVdk
1YvkIW01FBVJEWpR+fXyWeG8JmijI2haEDNCt4wJG4txAcEWZr08I1kCKLnuojEt3bmr/LGSM8yK
S2joswUHlPMNz0CZKDJJm3zGRKbsDXXqLtOjEX9prD9Wc6Hyo+h7xKIMODybiQPMJGm13AJIN+m+
SjAjUXQCM+GcOu29HwqC9DaSGcy3szCkbbemg2/XRF/mvPq6mEpw+fvwLFFRQYqHLDDel2w7IKmh
pJI0MI9cUfzeTtzVjjy5q93EEG0Y96tsoJjVLNAI660ZUI1leMr8Y1S+akI+Wy4IRrLxwqd5E7ZA
NedEVqYKJyvKu8yXY+2p05qvjiT/+S1HRc4xkINqOV7mzKN1neZFLQk+jS5XN1Mh3+KVdtLG6VvW
/nmiCY/IDRRjaEpRZTLG3hBwDmSXgrFJr2xB6MSzgi0E448KpegidcBq4JX8rFJdVUFqgaQumX78
ub3BBhANglMFZSLmaGppFuERhlNj9xZax2d3mR/SNd3Vo4iLhtPPSJvVP6CYEMiqizwfY0BNx+IW
TViY2K3dDsrh1S5DH2N0NP38FZcnkim/+hft/vJCeYa4QWfDoFivoL1J0cf+ZBbfp+GUZIISDs89
YBs19BSDWR4z5ue3CP6hIT3aAb2sX4NMzQ6pEwsgeM88DQ9YKDajVcOy2c6XIlk7ktsmJvSfstvp
ltJm4gQj6tAgAp9CXkfyjYNdBX++eQYyuLTKhylMtkOkHrVY1xsZvZrkS9W+SAMYXvS/OMFbDGb3
oNtb1FIOjBpCce1q+BPJvQY+fBZVvnjfCQO5SDlSCjh0CZ5/J3mwGsjqKFBHrdOHDE8heyoFDy0+
BJqEZHSZoIWduWaXTlLWOVlQ52ra7xEpviyWiMyUnkw2kDAwGP0fCObkDprTIUkHCKVpX0ozu5oz
qDnZ60Of9V+HXj2gLPUvV8Wc4GJYlQSBChqvC9t1+tVdl7+5YjerYlsolSyL6knDqkj3Pe1u9Vpg
ZZxxYuQ0oe2l0YY41KsZ7w3tQzyNS3T2GS6Ut0CSEGE2rrqO9/k3keIWp2viHItx40mjTEnWAKsL
QCLTuEXmxj6V/1l8yJQj0gQl9+WDyrs4tqtjTNuqF0eaFiAq0jdNutOSZ1yDk2jenGvdOjQeaNkf
rWnMHkaxjFp8DJqQGfLJpMcrSDTTq9Fiyifr3kAwW+egIlH3OSDaLhgab/XXZxuUphZe6P4a2g3o
vcHw8BPUNXjYgpP6BmQTjyX4sLVdeVs+onZOJSUdX+QJeckD2M/H2tkdbpQR4/ZwU4abHyTwRe6j
X3iSHLrDcmi9Eok9ES8z/5t+ILKO0ZZGQ23obse2a84v+CLuaNkokgiaUekfurTn9Ids8jU6EkNW
0QJoyb6AALQEDSARcfTwMUCMAs1icAewJedGJWVcWRMa19RqF9U3haL5WioIakQgzEIke1JmQv0U
2i0OUl/ejQpa51tF4A55KV7UK1CUQf8VSF/eZx43GwbixjlbbRVfZlXsnRHHKQZg5+RQNoXiVe2g
7BzJjK8impeX10y+SzWleR5HU78ZU8gsXT77vPwLMsroa6QdA5geZ9yzM6JUIBv4fvaNdTcF+luY
BdHR8axvGNECI4vhyfsx9QWo9CR+spoP1PeTvNmErtWhzFHQTQibV9VbbsYrIzDd+FEP3ydJBXEc
9zQgAlGhO4OORLYnsVr1rFkrLBINGG5LSreBgJxCrokleClzcqXYzQ8gxskRp7Kq1MZN5BRgc7FX
X+l/GfriE/CtSMLSLxcN3JcQoFbBFW0yAUOq16kxSNhFfZc8StAQv+6QQMvvYt/xyt/5rUKz6Ffy
XtRl8s55/unzbYDZMGJQpra3ABy91YcqoOmqMdSPsw9K4OmFUlUr4C4yff3JgF5WSzl5A+2ooRqN
d+leJJ7BofXBlbn5OYwNV/i6CuSzcHRv4uf8pw42HyusjrQ1eAp31bHfY5wn0K/Tfes190XYPySh
6BLlB9loBaR9MTjdbDpI1Vs5xUAr7XbUd+Zx9a19AiUJ41bbrd5wsMNCKOXOu1JNjbb7oCHVkdn6
JKjL1ChKbNx3+s/WfkwGEWESN/DZILB9UYbTK8XqWLi47iBUvy/98bvzYu2gfPxLlCnl+V9w9mD8
huphfOI2RWlyHfMJDyF5JT8bWbmu5zqMCpHD48LADaAdGP+D5zu/r9Si7J00AUyxtiF8/jFXZB9j
5iI3T22OPSKQVfwHh/6OjYfrrUIehg44XSDlnn3s7zBGgYmDtXD7q8yjBL2R5lPlodoD4YiwPYNr
G9BDRi4WCryOwRzRWcnnIjY02hainJTQuF73sQ9e/OPiG978koQiHlzuxm4AmUM41ENVLwUA5ca5
KzAEprbq9Wr9+bioquEN9p91sTzcpJrkKs8Bg2yY249kV8lqWE7QS4s6QUKFQx5xjsXkh1pJMgvM
rONBtjehS5tcTa/ZFWVIy27IfvXqt/xxuTb3caCLymCCzWSnEJWmmKwpoZu5rpo76+2u6CTbTeQy
FNzEfCQdFRB0kDrgzjq3025SzCVdYaeTh9pEjvuDKizWQfSseHhSe4sLVgWRdfKN8wOUibX0qIk1
daGgNXEbZXYNU3Dji5bFXI21oUd2M5pwXEnUuoOWX6dF+rWURE9D7jE3PlbCHLO6kZENy4AzlD97
60drBlZ2Ssejosm+NX7vE0G4zffIG0DmmE22vcZrAkA8cV4LaF2s0JShFC1/wTaN5DiYaCyMTCEB
h1D13DTIoKD7gdCjBvKbdDAx0DaDT0HEMMX9VMhKgUESc1JogzmHmWPZqOGoccpW9a3TlD1RR80l
2V85KAhnY24e2qjIgJzjdMpcFiVtI67HOCT5q6Kgv2Gd/MsHisNZgl37gGGTEcRG5jqtAdMF8T1l
nZFfUYGCzu16gOsIbbzlQUF/a72QO1n3UEsJ/+p0bX4B47bkwZhKrR7RXu8ges+/23XtCRbJe2lv
F8mYxoK3blT3WKS604/In79mb+MBHIqo3ka7zsezIXdJaIGyknwv/4LynVrmZoWMyZhDqulrBXh9
N17XeNtnq1v6qe+AQ1HapbfgpYW+VOs2/02PDtd5bcDpv29u9nFxwMvRApzc4Moxrttnqixp+p1f
EDe+Ilfi8Sbuo9F00EWIASe0XLLDYTYyglNDhwlAmk1pjLzq1+g2ULJEJPYiShLymixppgv/od3c
GNo/X2E857VF0CAD2Y3pd3w/grXxXXmXEsmOaHY4tVdTGJd+/+cqzfTDbpAZd2pUJLHXEaYr6ZXf
aBCo026cUqB+xHM4aMZFHROlJZCQM+eDKJpUGFWLE1qAVCh9LslTGx0unxDei3OLwRyQblHifGiA
YUK5cOxvLG1A5fSZiHrXRWthToKcRWU7GJjV0YxfZf2lUm/zWRDK8uwdg0igC0LBBxUE9pvITqmM
Jex9ypWwVFSw+T5c3izOqA5C/g0E45oh0NFIyQjzbpagvk5BgOsnwexmXqfgYJl3aii1sD00Udyr
+0YJlr2oY+DyIlFIPTd5I2kqG9SldJLmydZ+tuXj5SXynuofKwQh6PnfX7JuaRva0J6PipvnjZ+B
m2iI0JEchWZsuJfRuKvBvCzN7NgKqPzP0bRUj8fIphZOpgeyNN9sSxLNiHMtHCzTmGrG6wKpo3MM
EkndkDVwEmMv+WubXTWWc8xbJSB/PtYH69ggMQY4gyh3buQBKaril56chgyp2+r75R3jnqMNBmOB
Tb8uiIHgeCwJiuly0T/0vQNSiyp5vQzEt/UPpPd/31wfujbFdVMBKT5YerDG6NlHe8xNfaXeVT9M
V1oCXXX1fe4NrvOUog1IZOqCpbJ3SVfWBUZR8AOi6G7Vr9bkJhZFqVz7w7QDqvcm8iEWY+2KjraK
YkK+rap/K3inmW0siEBECIyFDxlRDAkkKl6RQuW2y9G4cRJ8KBEE41qb0pAWUwVE65tH6254W38s
v43T6uOJFLu2D2qHNnLTV7T1g6/tZQ4qP8FIK6buBGvllg/AYvjPdtJfujGZybCLHukthDsPiLaC
bgch66Nx2/im6xyL0LpfBa8nztg9jtwGkdrQBlGpWrJkEHZE9WT0S2xA7dkP0pN+1L3GI4e2cOvv
82P5SknJabgzXDfoOvGoQC4Vbbv8Jbg5alzVaMDHwwdt2MzHrupoKuoFqXmQAFxP6Oraaz7NpThg
b6hf7R/r6wwZAim8DMt1cLj14D+pJC8bBdX6bCcOHa6M8+Rok8IrlKfJrHel/ufcZXS3P5AYBxcP
S2EOEi4fDLXs6mndOV1xqOQ5uLwg7h20gWF8XBnbvTnbuGXxQPEw5u6rzmvWPMuTExaFYEiM/i02
/bVZEpvgBwPfEr2/gpbjCI6GCJJIWiDvRaGq4BuxnQ0yenLHhMbFTqy7SXoa1BhsLw+JaDlcn/mx
dRpjgbqzSMSmc3VyCzKluUtDTYOSg6X0AqPjAoE3HUE+WDUwTHN+8GxFUhsSA6iAgtaoa76ZjeBq
+JuOMYgN/APDrKeqIauBgUS8hR1Yczb0+7Sxb7W4wfYZ8+/Ldsf9SJhsAR03MndIu56vKc3VLFIn
RAo1vg76GjzVWP1lBHX67jIQ12NvgOgP2XgtUsvETjXcbHUFcv8x7z09U57/HQYT9kxpP08WHRYd
crQCLMjkLn8+7wx3oMPNoecexU42Fo0zo0lrFTaw6JW7rM9mJ6q/ca1sg8BYmWSPXR3RAXxlmFw1
iV3IjYJuexVcXCIYxsq6FoXFnL6UpXx0J/Vbgwq7PYjKYFwUUMPoKIKBjuZTaI1K6WpreAJVpHHj
6hs4m93CEHEk8xwaJsFA64BnEOaAmO+eWLHelSNCGmegBPnV/DiVOlaVrofGIKFmqL/nVq1dQqTH
P7e4LTJzO9QGtCchBoD1OSTs0+5GzWZRVpF+CdZdbzGYq2FYkwYz2MCYjvZO85MjAX94QO7MEKW7
WxFNIPdCRyID0sAgIPk8WJcbCrGXUaMXOvp7Tbc6kkOCfgjJS7zV0zwtKO6G76I4inf/0R4CHXNc
oIph22SHCgIEGO/AW3ns8IRY50M9SN+XYrk12vrOlkWXBs/vbfGYsK3GRKQ5L8BbdeuuLciDYWfh
PEuB2bXB39jIx9LoGdl4PiNVe1yEgLIwPGXop3XeXwbglje3i2F8a18Ya6XXKk25OfvmdX7On+q9
7tquFdh33T2V87AFVslz51tI5shNY1mXhg2j7LubPD3VtSju4gbWWwTmaC1yDHnQCovqgupteqXj
fY43heaP/5Voj3xR9ZHvRT6+E3PODLuK1JkCgvoLXC7/mToRhUWCnWNz0EXXrGajoBaN3hEIn+EW
EaVsuAiY9AWXH13Ne0l+Y3DJbDkgOkVI7uT13s7kK0gs7C6bHB8Cs1Y6agKYsqD/voFojH6NTBo2
mIvpKw3mv4zevQzB9QjKBwRzbFS7azD6C4hcVXysxLWMhz5pIRmjuV0vMGeuO8C0EYqXNNnFkrXE
9tDEi4Qt61rLbaU7RF7e5Hwva0F6U4TDGHUyGxPkKOEL4o6O0UGZ2YASuyc76V6eMkFykO8XNqti
LbqNTKugPXfQMnrOkL/IvQR6P1RHKX1Vrf1ynUNoQjQZx7vzbVASqypk5S3cIue20Q9DY9cZCoi1
cq+mvRu3v+bx+bJx8DGQjIa2GVpsDMb9EKmT5SzGJUVG4tv129pZbteWghiJ+7VgZJjJRg0WHUrn
K4Fu8FBAuQnZmDVx3CHODgXJj3GNMbFhfbq8Ivq3Pt3yaKAzTXSfgbOPMXcob03mYtALMJfxoRJM
EgomFnkIKFGAFQt5QYxGMbcECgemPZbOAt2iDDppo6s7fXB5EVynvcVgvkuUp+iPlQiSxe9DdGqQ
++OXFU020VeqakKbkQSIPEvYIjInqgRn/jJHEvbtbh52qqcGCpopMJ54TK7tO4yM/BdT0tySD3SS
KL0Y5s8/9QmmfdGn/RRh4FQhkR+R0XCldjG8fMr30L4DjZU072KjODaSdTNLyRHzfbGrDrPAnbxb
IGM1mHlV0GGFcW2M/zJWk2CuRNFWKIHH10NAWleLg/E+97EBB1D7odcrfV0QTuEx4ZUBbWaJITu9
/hr2RPAdOMaFH4IZKgxFYEvYd1Hej3OTatiRdbTRFE2qe9LKAuvifGpQqqIvE/3kVKmHcWf2otRL
taZIZa2135cPiVoHzfLzskFxogCAYCIDTI/g4NPoQrc3WxSt4DEBSHroId497tvAOop5/nhh9hkO
8+XAbKIqVU1xrpXB03/HXhIQn4TLCZ2m/nrMQC74N2JH6CWBcwH/FNLcGjvGUBf6aEjJvHqW3T7X
Q/xazfa1abSvlzeR/6U+YJhDCcHVJrYawHTj6o4KmAI0vCYq0Qw/xz+frYYxiB75+qpuwaTSV8nB
aqerVIlvUyOCalkqOGlcswC3DcgmFJmq2J2bBboYO7OHPi5YBfvQiW4Nu3cdspva2C/N52Ry/DYT
xFicAEiXN5DMC32pGk3LIhmbSL70VuyuYCNPbErCHyoQXb38xbjndwOmna8vHXSlalqsz9GRZuox
FvznjOQwPQxyghgZ58phBQDXenHMMkceQ5YmjOSaXg46t1SCaG0qpBPmrgbTIJh7BeWdxlJUSbiv
YRbYuj60H0BKXqIi7kpe/nvwNc94Vfed7P5F6Qbr+weTpauqJskpMHeM9Y25K42/1uLJiUSfiWvx
aJJBSzHGVTEVe/6ZepA6OdrS0PPbX8l96qJ13M/UJtRlUYcd9wxTrlOkVEwNhaJzqFWpML414Gpp
ppd1/pEkb7L1fNnouBa+gWDchNoZ+kiifPWUrPP0/ps5PCdp6lmlAwK7LPx3YIyzaPMGyagK61Ht
WHKVwbqvZedVrs3nRonSnRX/Odkz7dvTMfwLZg6QgTNHqps6GW3tNQh9ZMnVc9WT5monL8IuQa5N
bHCYGwstWuij0CrKlpCqfvXmnGifoBSA+3/wVJB+yX4aJKHoxhfBMheYna5yJxPArpXtGbPpEvnV
TsC/nIiOM89MwC4NUlxTgbgLm95zxqaptLaH0RdN5hZTOrrIBb41TnmDcDpxo0ESeHue7W8RGcMs
yzzrkM2D3Gsc7+M8e7JmLegikZg2z03R3CgCN9DJQo/p/IhZQzFHuQoLmTQrD0H/1HtF1z5ctnsR
CGMeE/L+FoEGtCdlhZdAJquSBbslQmAsweiNznQmOCXSpd/Hvnisy+Xw7xZBjXETlcltiqaJAhBa
/TVTrrrh6fLf50X0kMv4+BSMt+vbEYRv1LGW1/215q/7eq8caZdt5mMEzLuMxjs6oB2g3LAanpYs
r0oNzXFVymFeVblbtC+FfSUVV131F89XeJ8PGCaAgEKiWuRpi8fBOBzHtEewLPna/NArIs0j3rsP
ogfgakB8jviSrfXFUZ7HUQvaL422gkhqEKnRoU5jyiDs5XG7a9ejXdzXBAGnfJVjyhSCDG41iAYZ
6cFk3kOQJAKjo4mZG9DHME7eJs6ymLZCnyHGszlm7gQqXH1Idkv50lkYNySiGJTjKoCI8XAVYQ1Y
u5kzPHflkBqzgcDQwQitenB6VCAmwRl+r2d/XtcHCnOIY6NUnTYFyhzOias/ogJwJ93Np2T2FYj9
FTv5afCtI9QoQxJC183FLM+pKLzIg/0KVfc4Bx5rtuGQEV6hiYQxrCWDPkkt4WsXzujK8xfNEBxH
TrR9BsBsatuXsoboFweEmHuw1waqc+2spavGxyJDK2lrh2hq+uNDeYbJbPE8Ro0KzgtEwEXqg5MR
xMmQGVccSP59v4wk2j7GX2pmDDLMBUiG2Q+3UZ3ZAcJ8YVxAv8Jnm/n4SozPXAajK/UeMP1JO/UH
qJgH2oP+Q4OWBkasBC5NtCbGf2qlNtTOhC/Wy61bjF/MUZCh5Z4zHd0eeDpg1pstvvcIAOYoARGj
XkAVfjpl2RhaGLu4/Gk4nhmDRzjKlHkKWlmM/1DsCVIPkKPxqqjwFeNFtdbQUA6pJArkOTHNFojt
NIstyejjDI4qN4hr9RMY8SU3m4/FFF87wmlEwbLYtrKkdBxJ6bEsa3TASnQblZ3fK/vKEvgpHiUI
XiUQ4UNvmYKxP2b/5qmF/Lo9wgzA5m5hBshzIKrm4QW2t+/AnoXEBmRAwgWPZ985iIqI3GXaSMxZ
4OvEPCnjNpQhxhVlIR9QmCcNAgNxrIJo5XZcI4G1vxdpPp2tDRLjLDS7SMhKrbFee6+eDb9UMm9U
vjRFexVL95mZu/YKPWDp52X75J6CDS7jOuaoNJYYc0fgbEVPsdS4FTgS584OL8OINpL++ybcqmZd
re0B+ZuqQq+jNByWukfTUx3MsUjTjbsizDbZGoJ7vGqZb2au2mpEK00VWfKh1GRXqTJQVwkWxEeB
10A7LCyTZRMyUkNuJPqEkPWvyvRqVGguT35c3rTP4z/wTUjEQiIaPcRYEmP8+bws6NReItzNLeZJ
suOIIiz2EH3RooHMz+nDcyy2h2tuQSyp2sDqgvqQ/oyu4vh2+QYpcVTp5dBWffQ/OMpeFjZjfzZ9
BpnJhK1pnWY1JFbd5YihUyRIlR3GOpDcF63x3QeeHTKKBDpHBGzYU7C7nFuhOuqWQRyQFlBn4qh+
bJsYCZiC/NkKO3fdSwHZj4HiOa/lmt+o0Dja/Rfkkp+uUfwKiGyCzBjPTwxsMgaqWKQf7RlCCl2g
hCS5kQovO0pBG6hhn5z+i09LN5Bd9haQ8S36bOamJb8Dkl2u+cNu3I+YkU6roBcqfH42WlSbEC5T
7kwqm/qp7qSoXd1M1knfZY/a3jyAATDUQ3X/F6NPDBLjVPTW7Pp+sE6VUmaQ70u+oBlI0Nn4ueJ5
jsGq9MROWkdmn/f4WFMANnEThaDOK3ABUdJcsK7psrvEbuKLnnSfIlYGmFlcpVtSWbQAJqmW+UtZ
DIdEXx1kayfb9FDy6/dKEil3RFvJTV1Ko8DBfX7A0h+gW3h90R6aT/pEcgQp7nbJ+vfDQo5IAYXJ
Lr8yjvUxCqsvf+rqGDRmuVa8Gkh1Ai2+RoAUKnv7OTtoHuVdFl3qwpUxoSWZuqZuZmBREv3IvqrD
eZ9cL2FGdtEpQUXr8troTz87fnRpcOMgejLhy1kdblKuxFws62Ro7d6WbkfZCsgU+6uqCYKIT3cS
A8Scc+jqKVrXOaes+Q3xjNJ4tjNBOCZaCuNAS2eYVsyanGxUx9VkD1FiVzYftUjUfyfCYazBMJq5
TFfrVCqVP1uV1/aoZMWVG0sipIt7hn5VBol0+rAQqwBRyHrvmDB2S3ajXmDdIhDG4GgZI84VgCTL
4GUaagZWF+h24l82tM93+NYAsBgmy7h2FTolVODM4fBaohhCQgwv6AfolvvjrWV72VdkajCEMrmR
YInUtv5fIwc0E6rojrQW4whovX+dc+gTJaIxJ74rRlkaBR8NV7jG3JtGB52QNgZZFU6tiqnIQUcF
hnJlERcthH72RAKhq+B64Q0mc6SkxTHyObNP6bV+jL0cUcJ4UELF73bFLvHGIL5qDsPzegMtScFh
5m7oB7LO2Mw8LiCR0rChktK6a7m46/hVYC6fAhFqLhsIxlymCDN+I6af3v0gnTNdv5v3DcY7qnC5
UkUsB6zbhbYYJsfwlMJtQlVoHeaoxXnaSFNOTvm1DLauIogC59b5hqAHZWnRfcKk7T5hMbunSbKt
RDI5QTTVrUloJ0ZQys+9ZbhN8my0L4KdZD7WJzhmJzFUrzRVQU7ysbutHpJg6v369+QTUCpM+yos
d4NISViEyJw3TTLTtFXJych0dza/SsIXPuOzmCWBFeA8Vq4kq6ukkpxikP9GZK/fCYXhmLP1CYGJ
+7uORM5okFN6QHQB9h5tF/8PaV+2HDfONPtEjOC+3IJbL2rJkixZ9g3Dlm3u+86nP4me843YaE5j
xv+1IpQNolAo1JK540e/W+tAGVpRaLuVqLNVYmUqFT2dhDfB7Ny+P4mgUk7n37f3n1ruyvmdV7LG
YCy7KzO9jHrhLVUq2+j2WdUQ1cR4eMTpv9teCxLDlDrHABfr5Z7kUrE0oxh+jeoiGbxJlswnPHTQ
FdRW+sCpwbDUhOdFgcjT1CAog9cK+/iUekUo2kh6DE6Sl+9qxLwIgp3kCUrZhE8/sWXPSPKAfRkR
EmRLmQPbW7XQ5rH1Vi0aEa0XMR85ibjz72U3CZk+dPvQCgmqfpcfT5D7yBKxnto1fdltv2vo6jLu
IVN5sp5AJ+ANBCR9J8nXwILWvUx+/pBDtXL5Cmp2n//q3dhKkGujoRbztOgOYrcSDbtguYODsuIn
S30os28ZT0tt44teINC/r1Iu4wIJ5HYJ3jB32g7QT194VdQrH6ucxYYUnXYyUp3lS4AaAziyEqOh
v4oHL1h8RfuRqAoxZ/0wmo096ByLPO/QxQ6eASHziEY51DfZmpCOYK1aylYnvV2COt8DL/WhffnR
QSfQjbB/8sPwGwOi2SudzsweaZokOs0N52JmU5LIKtF1f/wMeq2uPmxrlCggj/gZcvlcIwjJ+mFf
ZjHkGBtSprIdJiYp9MwvzOGwjAPm+ywvNkWSKuDErdR93n4xpu9JVZG8Lnjsv1e7Tn8cJN7BhK8r
GqZkLn+cXJp9EeedTtRTmBExsvN7y0OPj1qRUXKQFNvLTga1uP1/9IAMLHO4wsU0xjGCLWRgFRri
r5ahOqX8YwkNzjHeNLrV+hirbuCSGlnB+pJ2H4BSUc/oRBtKhK1gi11L5JTnOK6cO7p9aCWOyjaB
jENjnLvVmrXQWb1BEqgYoBGIlFLjjssxs15vf0Pq4hjzxksbe0a1DJDyY75hnSztNJT4YkmlhE8D
9BugqZU4mhTGxMiy5DmZdE4NZMNawHGrnxsTUZ8453JWphwL81DGyCeQNkPYktx3k85Z1PV+ofgh
YxIQvNAgUmbrp0i3hYak5DrJE4gmFIm26wcoFerLodWHl1g2d0Oa7m5/yOtVAZMm+fDiRmnnivvH
gHzLNGbwE/loL1ZumyrH3K+36gKBHbkYqIRcGGFVrSa/JDUmxqP4lAjiITbre9FMf95e0NVloUD6
AD3WCihhcBGznVMGurQMva41WIZ50g20q5jQZil6IXNuA218ObRwoh8R46i0ssHcwuGkmQUmeTXS
BvILmBb3isLjMOFBUINZmVyqDw0NljUC/zWSVF+8Psreby/j+shCZ5iOC4AlEWKfbFNbFuRFVsmZ
RswoFJ1YCRyIlN9BzQ4p7AWT/P8RDZSpOmpUkIdGUxtO0eWKQlE3xz7pZaLX4z0kqSNIrpS+MIy1
K3SKwEE7Tx9fuAmULGWYNsgGqbCbSI1l9QHjUVHKGpI9SJfrfrVXbWWHNhyEZ7FbeMWnwksfrfvy
sOzMO+XRxOO4eZw9xZaJfCxe5PvQiQUQUfFy61fbyvwqxktCEjuSrUgUSd+jp6B+zU2Fs/CrQ6Ch
DQSjGaqJli0QlDGf2aiGvh8bSSTlspA0zZ6k/Cdeed9vb+b1OlCSx3C+gQARages3mme5oKlZ0DQ
m/eyzomsT5x1XHlEDSwtkO3AqC8cLwYzLvevNqbaVPOyIUgXfpr61kvCvoLooH4An+xnHOpjW8sT
J2i5/nion0IF0IJ+NIICtttYaFPFis0Y87/Ltyn4qoOFLx54ubSrYwcKKdRowSOFgSd6XV6ubO5N
oYp0dMeOYbZTopGUYDQ32h/9xBOgZHNBEBKHUgjCZjBzQZYYGYVLKFHFVHM1K4Cyg0fzMO3jw/Cl
21UYT6S0FM0pmQiPjHLjG64x2QpZXTdWqlLMWNrjCNrhfOzjmbNR58r55fHGyjD5QDu1LUw4M8c7
bKIorJJiJGjjx6DFu/w9xwBKeUpP+k/j251y6O/mu3k/vMhfMn/Ep+aYJ/1y1/goacoY60GYxppn
qFCOUYq/j3fasdule92Tjzx/cX0KkBHHZBJNQKE/gk0GFYJSSCPt9lmqIj71QWi8QmYuOulpN39q
VCHx0TGpfjLVhsdAyHL2nW0HT0CEyRDiocHJpe2owoz0kAAznf3e1agml0gG9I8pJP5mgVPuPC7h
9nfCoXsUd8kJUn5a7Di3/cz18xoWDNkHDJzhMQ8tEOawRHLZo21HH4h+Wjw6YzQQw25cOhCdQ6KD
m8lkSPz+WvUKj9nXfFTSPNWBpxGwOOG8hH6Ot0Dl88odbBb6jIShBugfoQKoXgURShhkiMrxfTvH
9MsFJKOpm7+0nmghK0w03ziY3nis3nNeynTL/6yBmSVOmaEPRg3gRv1ruCEyoVgjfoaIMGf3tlwB
Zso1BJjw4lekcqHWaviaIdzpMC/frCAwoOQitI4YDCUn1LxOm8JQkB/AfY8Ag/KEXJprOyut1GMQ
gNTz2N+Zemh0xCyDFvTbuvYkByUIzjNzcJVWrD3UlSXXwBvwPi4q017MmPt7rm9IyAyLUK6l3NcY
bmVcr2JE5VKPuEowljW9T47m9X54MNxkxt6Gn5JddCh3nMPCwWSZqQs1zSVVAiaV5LBKoiNZHYC3
FnKMMuWQ99D649/G3PKDOlq28eA7V7OZ19jQyV2eBLjETNk8BFnhBEb6WchzX0qM36bQPWqgBJkw
lMTxv5tLXeHSv6/Cu6avs8ps6U1tgT8Ayj1zxGut4y2NuWLUReiXvMbSilYFDX8/HSbctGQSqru2
r6hwT/nWqCEITDPe04x6NfZ2WX9Vxvdm0jiqSQhoRZtJpv0aApVow5s1JUTseDwJmz4W8Y6GvmiI
Y6Ph4vJbtnUnSLGS4JZEyYiWHDDFYNNymOVnrrDnvaa3vMIajtm6uc+jttWxddZUuGYCmlANyyoi
97ZlblvIx6qY7Sty0WqrBKuawvS4RN03Gf1bHCtk+6/PTny9FmajVCj5DJ0GkMEr9vETWPZdKbA1
VyzRCYyqBnLBOx71H29hzJVYxxCSGXJgJsuXVHlqpR+3PxzXHpgLQonnPFXQ8EM6b3QVL3OmY3yC
oiqp97lXvPCGPrgfkXGVtdUn7WzAIBrHfJwcxQnd7lgda6fEzQu27Z3EoXLjIRpM1SYoTRwlHStE
oSuDfppqxwcNJPQkI5LdfpaPgvMnYTGOFx3AA1MOUtqXh2wos8QoKixSmBNvjh9bWXe14pmzdVt3
uw6dAIyAYlYNb99LlGQQjHwp8IBvPO3ZfER7EbjpIs9woe+Dcgu6eD2wKzvTVw4udRFXDmuFy7gQ
KZ3LUgBX5P93IRl4h00HqIS6kNDjmcymC1nBMS7E0KtFFHPApeI3QXtopy+iylN13DaSFQjjQOS5
bKBvBpDiDsrwiqfsTKcwEH5STr/QrgvyL1icqRnc+pCMQ+mnco4kuoE9WnklT7XlmliYPEDSovTN
/ejNCBB9SkGUnUZeZLj5XlybD+NaDDW1+vq8jRjAuQ+g7U53Ev3rflbbNV44DcbYZ04IwUVljsYY
1Giioh96fhycxRl9Eez6DuVynn4rBwiKgduWR7e0ecNSqUbM8FO5dcbniEMex0WO0DQJ9NAxg8y1
mtHXMOYE7dOIZJXG6zzfdNsfiGznedXoqWH1wkAkQUdne48BcCtGKuP2Sdw+GX+v6/xuXsVFeV0u
ptZgXUr1aIQieI9KIkrvfwCCoQ3UIdFyLunMhoVjME5LHKAUiNkwFHbywR4GVXdrcxrd21CbQdgK
itmnoMkT3WwBVWmoJKH7NeoiouvvpgobGX+U1bNQ8XKHm9/wA5O9HVK11aS0Bmap4M4Du0OIPNDC
nSneNAidsm0j0YQhLsa/JFqVojnahNkrs7e06Z3VV6+3v97mSlYQjDfRl2ao2gUQ7WTca4l5SNEU
GeuyfRtm21WucBi/UYthFrU9cLK7xgvv9QMGvz3952DriBnEO35d+B8QUX3HlwNlmsp8vCGusyJF
6RANp81efFl2pR374R1KDfvmkerV9byMDxeS+Zj90lZTk54hcRk4oDvxqI/qXFrsr2ykmR45n3V7
+z4WyXxWUR7RKlaeP6v0JiM2yW0LdFw6pjl6UMuiq/5u8KFn6/4fcZnzPUhDpTY5cOvfMrh1Cw9p
dMvtoV3Q7hVIsdPvW+9ug26s1VTxfsKbjraeK8xBh2CyMSu1RMkQI1/XhV2VqbtSDX/fhtk4dCC5
w8wDfD4tDzB2k2B4ZIrNaiaFkUuyq1rVUrlqGM4WpyWaWgNzkUO6A+J8GItEDpstriy5nk+GnM6k
gmBO/am2tFnyx0Xp1NMshEn4LsV5rHMO4sZHROYDM5joaUEVkaXnFWJBG/Wwg2Zjm9mN9J6Jja0k
vDf/Jgp6ncE/BvZhZP8vg8wgXQIZvJIzMfrZtEHOqrnqXAmuYcmLd3u7Nq5ptKKoYE4xETtfqXlR
bWADibIZJfo6BYAovpVL1PsmOkWh5B20u0kedP826NbWnY0QqnXI0bMNFLExQQalgh61OM3+Uiv2
FOb7UEQpQny7jbSVtbLWUEy8riEFZ1kglSaGgIFROfql9ekhaJsXvPIOcdKf4jr5MqANm4jG4KZS
VICvoak5C946FOtfwUTvlSoKpki/sj4lh1Q3nHySOC/lTQhsJRLKoBMQWcucy7hPMw3nLpl/DWgK
kToeS/A2gqmBjAl1RryyLq1SiUOhnCYgqIgSQqRQBbzEb2/XluFjRhH8UyjU04akS4g4y6ZSlLBb
dfAlKU9GKJOu5tVJeSCMSaR9IJizAOvDfBYx5BehDCEw9OP2SrbOFS2Tg0PQAjUMyyMoynVfGJUy
kQwELZJ0nxkg9xN+GgtkYBfLvQ22tSKU5nGOkcK/ltPK+qpexBHmBclSMOlYYKb7GY9/4NjXIPRQ
rwLfFhVRxaQgS5A7vZk7Y/Vf2wrBfIWLCXVBCCWhmMackr5UjERUgDBFra2h3bhT+72MtMHtr7Vl
x0hjK3TySkVliTEy6J4vypiinirFwUEyO68Qef0LWxsCvRwThWKcFcwgXX4rcEg2idhgKkGJ0gcz
ng9lANUeEEvqzu21XAOBIxAghgauXxxKBiiDgnY0qPhk8qg9FGL/kuSgLW2U5z+Aofl/cCHAj52l
OVd7by5h0GI6YSZdlB2kedrVJl7IecbprNtczQqGWY0R64JRW4Bp6uanqSIiMvtHPTE4zWk0urqM
HPDRkCTCTY6uI5XteYxEaLSJ9Pppu+gtNpJXXYl+hn3taWlaEMVCHKb+53YT7RKTGuXqC85hNEyQ
iUa0Us9oiouyhYSpzjlA1/cqQHSYNSWKoIQylyBm1LRzkiFuCDrErmicPkxN6zXS9AT9I54c1+Zm
YR4ZbTrQe1HYC6dAek/LE/hqXUPOPtOcALIiQc/JJF4fVizJAvkGHZSk2b3LJVWxmOr9gprOhDzw
g1V1+XEBoyTnft7IyCLTTKNVzVLNa9eDx2E3CJMy4rUD4h/Niw8W1DL19/5OAdGE4PDuoI1lAQ8+
CDEkukjYKFkOl1CowU9P5CYjxdx7tFP19pndqH/SNX1gMA7bDMPWKipgKChWdXeSg0kcSsWH4SJ3
ygiirvvGDj3eO2PDCAGLPkVcRSixsBqg8zQOlqCoIxHnb4X5K+5Mv5Ieotja317fJo4Mkko046BV
mw0itX5epBqenKTtZGsWRNHq57AKbKsIOU52c7NWSEzAMMiFFnYJkII4vOuphs3EK4VdhwvYKxWL
QESMZgR2pkicYkuctXAi8tz58qQ9Zbnm1nHjtVLtGAWPMowdjgXYJR5d8sodgVuwMZswmsgMsil0
P/RjDHnzOBsi81SVE7R59GF5CdFNRVS9fbXSLsmIEQyj6qSZUJicvdx4+l/+HupsVr8nM2ajqBWs
H8KxnuhCxfgx9an2lmQHR/lo7XldXOc8HXMJXHxx5nTIKfiJExmI07vwLsREishUnKbUHjVaHiGY
r7WtQ7IrJtfsdnJEMLEmHusvAoedZdO4VjtPLWO18qIOCz2mK1fNkig9gDXOQ3nDUWOl4BPGyAF1
1cy3rdGMEFQzEPSgIlld2waYk6yK59K2/c0Kh/miMYxFlHrgKD0cDhSD7PqlnAid8a7vuu8JBpCa
U+Zzi/LbZ+djfcwXnCoB7Lx0fa07OQKpPN10I3Aw+brTO4s776cTut6z0K74mpD06F9ZkYEWVUSt
eLOw4yJtrOrKPKPJi0okTvsUlV1M0UNUAN3tjz0ng0PvuiswNJqhaQiQaFa6NBUZNGEBnk0jUaEL
TCeV6EA7v4Vy+zB+4LANZsPc5lXTAudMT/CWfG2+xq5g997gCr4IiXl+QmzzO64gmZi8CKYpQDsk
hRzOxE/dDwMXMJoqMHgtfb19c2weCNNC0wimBdBhxoC1k6AFckLBzHdteR/6FE7u222MbQ+7AmEu
DVENytzMzpsV7+ZT5MCzeNGuePwXTA70B18bxseCmLhvUkNcumVAv55oVz8VEEigoPTUPPLHQTeN
A1N4ULOQcVFhgPLSCItiGJKxNNGPcso+gw1mQb+xTRUMOje19pIrEgwq8UKZrR1bgzJHvDML0UBm
+K8GCg1V7N9gfyocpMAd80FvHqEH5iQvXI+2ZZUY2UMvNXQ70cnPHLh8wHRU1RgUVrRlO8I6BVwN
hi874k7bcyxmK6BZobFVETXrslxtgRacTB/UsdFX2VV2pR981kEKIOEawoMF0ny8pMum414DM+ch
zCoM6tQAVh6gw+Ihu5OAaBvqy69LQyaMNMdO4vMVX7f8Np3uQ5czRqmv2nRTUPEUdQTOXGv5JEzv
Gfh5xaLwS/MA0m3C+bj0CLBHZA1G34Sra7ZspCFAt+VIor2GzC1kMAJHupcfNMzZdbZ45HUjbF3r
azzGdDK5S5VYwpGsTBBFW18q6Q96j2k/0d/f78peBGFWgwAQ0/CsY5QwdYO9kpPlqX5HMwJGjGeH
bt1/pAM+h45rWMZaFDMFI4hEv2QU2F2I9spYJ8PIo0/adKBrHMaBarkh5BBBwJNMI9U+d0tfeope
B4zU/Qup4+uu1MtvyXjQSq6zph/hrZP9sM+ec/tdQw9A9cL7eBv56EsgJvCOQQKFDABWNateta+8
0E3tbt5NdonCT+wVvFIrxw4NJvizzGpZkgR4oRK6VY/pwKxwOWdrI59yYYjMlTCJ//t4neNMTvIV
/W3PCVQpczS9klkiEzh+FLQYhKDEtl557mvzblgdA+ZuUJeqTzGjjKgorz7rVfk97JfHoo55Lwau
QTIuRJsNdZxSGH5/WDzDq/3gLroPCCiIuV3Sm1fBak2M94gmoU7qDLvWiCi/S86Yt04fmC6YAv/r
5N25KREczrQtUUO0eukXa3Uq+yzGQ1DW3nQpJoXKAdhoPqEWD70tMEwZVFruEkFqZnmQqJvCcK6f
HpsH6TjsQkzZi57s6Ed5N36xOHnE7c/3AckYZDBjciZJ8CJohJwMZUlaEOWNWW5HPMXt7eP1gcQY
nxLlotpF9G01B15Vdi6ksBzO8dq+Jz8wGLsL27EXKwN2Vym2fmgJRuB1W3gKf4FbZybzW0BEEh2U
xFlwbfv/R3DGEudU7rPRArj0gHR2EbrxPe1ZCr8ZON0dqd8galYgoenRyITrLTkbyU5BYeBVK+cY
n3fwFvRrgeozfgl9iGG2zuCKeIiEnrYvTjyX8g9e+u9PzrLqxYKKUVv6yWk6gkol62ig3Q/u4iaH
+kvJSQFsZh9XR8RirrpCT/Igotkf2h8sfi8H0ACYTovHa6mgcZcIXFaX7Zjv41SyOXArgk0tMlZo
fotR6L2nbYzof/ts2e/1G1rgvMJNn7kh7tZDZb1Q5vareiMcogWo9JotvMQJnHf6Vi4fePHX9gJl
ESVt2sSOZOSl29H1vFkU+mSo3WzfoNXoqYV4L9quyfwuvkf3MsII0eCFmZtxxAqVOS4hHE1dR7iM
ov2AXAReYveKf5ZL3nMO5ua194HEjiKIkyVUBl0fffNReeg4JdmD6agEfpW8QI6y4EYvm95uhcmE
flZpGZEWAVOwUHGSBDsNK84X5EEwR6EcrDxN6Qccx6cw+WENvLLF9gN2tQjmxluGOsyLHItoKJNr
DM4GSqHUO+NdsktAlEM10Dl7RXf96vGxgmTMHtygFnrY6aJwvi3xvpAd5W7ZpXblisldkN5Nfuxk
tuyPr0H3L0hNNm+QFT5zBQ8gigjTDvjoc0hQ4Arfy6xFRjPXfaEddlrFu4C5H5m5gTtDD1WJWqd4
kG3dBkXzvV54rTe59Kke1biZSfbG+cybb7zVMpnLuInlZcoSap7tIfCRBwRpwZN+V8ZkvOu+1RH8
KDczsXlDrTAZN5NVU5tj8huPMPAPo8YSvcfgALFsxW9bl3rR+dj+aHe9fXutPIti/MwkmIKVDYAd
PPqWHXajJ/j/IhVIj9sNy2Uv4KKSIP4iAEf1J5lgcAB1sRzDn6E9nfiZCFb166+3paxCgliEBLFm
MTsoVYGQVPF5WYrXPk671p1dsYUfDc75s+5V+U0NiPL+yH4P6uV+35y4ZJvbq/74GcymdnI7lm1B
N9VTvMgunkM3t9Vn2Su99j/r61wtmtnLbs4Vq6IZtUA/1iDHi9uvSfzztr38w4H835KuaLQmoe1E
4a/rYnSLr8YxOz89R08zbdGhJU5QdXMwb39GlG8vr+B0yYqxpLs52vM5fZZ5ud/sDIiypw/cSHUz
tvjbdtABxaA1wzRitpyaardvnieCCu6h3ycHa8+LD7cPvWGgHQ6t7ZiJvISShCFTypkGxZHimDgV
4Gsy3CrlTT9t4ZgGlYHEFCs4oxgcoW5aQS0z9EYrLcnVR9RXvGAIbeM/qj2fTZC2AaKNEiVbcEFd
LqhXk86QY5QxCmOn5IvTqLwC59a9vkLQ2YGgbNA6fUyB0FY+unydqOfm+LY+1xqDsbcwmdQ4noFB
C0GSg7kck8gCWXovO6K/EONiuAIHBJ3IyPHyLFvZAWhXQcYHQ6loxjnH+KsEY2PFjTqW4l/mN8Bj
IDraq17w5V/k4Kn/YbwysCgZvAYiMXQZXW7XUiRGrRgzna7qQUEZ2Wp0iB/NBDc6iX5IPqU5Ng0i
dFDQgqg1N7beONgX+Ew8o/WGUlf9MpIMs/kxfa3oDt6BEsg9RgFajNbn255kY2PRSgz+X5DnYdKX
paqI1cRMkEEG3hC+a2bgzsIT2Kt/lgNPPXvr2QAo9C6j7RYdbRqztDLRq75R0DQxDLXTiMaTVYDe
QxwkIirpvpAxo2RlXxsp+wouxx3IDz9nafbWQrtDQNdsb6r3ozr8ur38jbMj0zcMjAqTztBHu9zu
qA+kpu6x/GqevHEMvgVV/X4bYusJig4H5OLRRoYmL1bbdopqUehjbCm9caU7CYUOQ8RjCRV4Vz6K
gc0bsty6kYCIPYWgM+hAWLqaRYwsZTDbv2apl7sAA1++6WiP8eflVQb1Z+FPf/C4wDiSbIIdB8gi
+ybstWjJqwWQogzV5fFFRss/5ztu7tUKgvGkSdJHsTEDYrSLfbPvPsUIHSo3B4e05ELy5U/S8SAg
Qb8k6LpwKNkqgGTVSmRpDTZu+J6OxpemrJwm4CqxbzwhwKSCNCGg0GHMjnOBFwONed2A3YJ2J0wE
csvQkoKPA/ns7Iw9eoqQHHHHH7wc0MY7dw3MTnVZaSos8wTgqi4fBqutiV5h2D0YlJgTU/OQmOtD
FLPIMHogJVX7kIkg2U3kn5kle7dNZKvz5GJFzHGehsqU5q6nJtLcCXcyyJPoRLhxn2LUqyPgjkFv
VmNjpudQOuNO2vPU2Tbd6cdesm2CetxlVaJjob0mOsOI1oUiBQ34W8QLK7a9ygqJ8abiEuZqWAOJ
SgxEduvjpvikO5NtHHIvUgn3ObZ1M63MVGZeupBW7+UalRwEgYjcJRJ55s8KBor3CsY8HYvnUa5J
GNEKvwak33p17YPOyMqXCisc3pC6c3sKCwas1Kdznfrn0VMOsyOTVnb5df9NX7P6usxrKZGyoItG
LHZaPhm1DOIE3kjltpNeQTAvoUipgxyMV385aUp2nT2bqAyLHtF3oGzhdCptLwhUHlSoHpc9ezIU
CSQjMEjoBVUV9FL0p7ppPt8+fv9gk+DVAhGVhDEG5pgbYyDqCbXJaE8Z/sGgbUPgWgV/d7RLvQAk
OzzEbd/5gcgsSxyNpQqwLjzWFS8/hMfxW6+Sapf7AyRN8q/z3fRaOvNujjiuZiuPDev8QGYCxVaN
R2hzArl1A79wINctgaKtdyS38SEax0t0nT0HG5iu8egGr06D0tdBOg7AWx5AJmTnIRpOh50A7Zvj
hBYRcMXcVUSzk0N/VH41J82GIjw/J0NXdetXME5ANYcoyBf8igYTP6S/R/bJBi0sFWtHzys/bbF9
cXx8ZcYH9LO4tBq9ohaxsNPup9nFPngLOXa7aUXoTQaNHyUeYPk/xX6Ky0hQ0DIMljZMcUdvVUT6
R3Qqu2gRfVQOkts9KiHKMLxxRR4y42fMEiQfxQzksBTvs6r22lJ+6INCc5q581Kh9G8vddMN4N2r
ojEalGrnC3RlRX0egzOYNkcXmJ8JdYmUBY/ebNuxYRhSQ30A5IVsTF0tiVAa4vm5pnhFjVim+0JP
hugov8DaRKdNuWWerXVBQAlMW5S0CDN3l6dDn9t5Dk082+htmDd2gXQIjbBbDNnu0TflzF940RMr
akRf9hD3+8Bk4lF1MrWp0YApHjT4nhIBG+U3zx94M4ubX3SFxAZqUt6qRpmcXxDfKMtNhh6ikGj3
rUMpKrJfvLt+M45aAzKOPFUSJYbqDHWr0juYVI6iLx/iHe1dCu+WY+DMD6nqNOhZRMNiTpJvEmc2
YfMqweMFTCBUrR1H83JDEwGKveJ43lCacKAMEjneMBnRDoMfP/Oux013jk40EwSU0KHDwOYl3miV
qFwI9H7MSPWZZjjib1OI/gpK4jCUNo9NedNgITdKKSLPTJSXeGqkqsOSYX11Ibf7NI8RKmI8hjOO
s/kZocON5y2mVkANx9ioKfRdU3QgbhgXrfWgBzqD1zjS/UgVQy+3otzVhzD4VJdTSxKz1x28VLue
FGMf7PqyKWxLb7kik1tOffWj2IRVkumLFYT4UbQjtXwCeXVp6zUJXcQ/CChbCakOJ3J5B3Yb1rJU
yFYZkOlhjFqxSr2x5ghePvwsSKlTor9y4ApPb20scgl/ozARiQad0zQsgaIKFc5JZ7SnIS7Cp9t+
fKv1Q17DMOFHEUVQZ4wAo5/q13A3nnrdTp4n9GSA4kWzp1/Gr/mH8fM26ubaoMxCGXrA6siWLJRg
0MyyD3H7T8XRlKMI/OgZj3N+22Yh7QdqTPTCIg98eTSUTozmsM1xJ34X3sMQ5IKh2xwHuyDlvh3+
BbHt1qMNyrR/AzJBRml2IMocADgkSNBY34b2tcsgKFhxNm3TALEeSpoBqmy2+Tvrk9Sso2QkRugb
Ovhn68+4QcntPdoGQboZWS1VE89fd3XDtxoIRyBVgUqdYDrC2OykyRBI2ysyB2jTGHCU/gdE/74C
ktpRWnJKAZtWkb90wl2rl8+317JtCisMxhQQCFWKPgCjdaEbiBKZ8WSCJ2P2+n100PYNz/Y2LWGF
x1hCPnZ6C6+IjyeHRO6mfT0dMrxss6DnNKZsIWGoF+EK2KsxWsyc377JhUQ1Jrz+esVJVdHJ4uDO
6H/UVcPZpy2DQFwEPQXKMYkJ9st9mvtBgwQL7nJ9zElV6XaYll5Q6x5nr7ZCWVxlCobLZcXE9N0l
jqoXZdikGpzDW/4KTR50vLXoqIJUju6M73XjUNqPV+s1heQGL/7bskUIaGJOBFPHkP5gbu+qhwSH
WWMwLpfzPZjbT9BW4jygN6sQawzmO2ZB06dTCgzaaaCiRZ7yq2q+6UWPvJuKtxzmU2ZG3VoRnYqL
Wt1W2lcJ4h5/slsfX0xj4qvC1PRqqgFBM2WzuJMCUnVQvwocA1Xo5PvsJDu99bv77sSbteF9STZN
EIZ6Dv+KL6mgxjK7UOs5qJ9oUzA4nTnvnXPgzz5YV7vGksotkgCNWA0PHvUxBXPDm35A65BTY8JH
d7qD8Jg9pZ+zp8wtfF4qkLOJGnPC56jIpFSmqyxqUg/HROK4kK2DvV4a44DrvourxMLSwrne6VO7
i9HuMqgGB2YzNF7jME4YF9nSSxMWEt6rvymHT4xxG4hR/dUtoDm3LZP32RgXPKhx2JUJ0NQqJEuT
kjLhBMW878Y4izqOq0LPYfoYsyaBCgVKmDuPiHILBLNkIAWCx70ersZTtJijFv5dbxVSCLKtxqId
pDxqkk0YTK3hRQ+/d8U8ZGqp0Cg6ni3TWJ+KpPYVoX4rQ9m9vSmbtTsDzcaYw0PsorCMQGUaT+1i
oU6m+s3e8rRjXxPTqcBlXWAWYvLnI8b7+fmmzYfoGpdxuk1eqakonHHzewXzfznJoXsw7AyI6VIO
qeI+RDp/3KVO/0k//lkNaP0DGFesT1FuoUSJU6zU+0I1HF0Y3DDl1X23rN7A1wVTOMqQSNBeXp4R
7Ggpc8CAUPxFV6pnWat4FzT9H6wrBKczSpB07Ar8DJcYQ59XUj7BX+CJm36nOsz6Pt5HmP8Hs6Z6
HHc5z3Nsr+oDkTnLsg7OGSkHovYQ+PlT/4S+ATAydm5O9RwpNSLv5tx0VutFsofbzHVNKQA5gP81
OGjHyEMdDbPO3dO/6OHiLZAxz7lpOiWWgSbsgsfoa4XJBbrA8SvywPbSonc8/8I5ifRf3tpFxiCH
aejlnlIPCDuaB06PQ0HyyU4eioIETgzeY+0VnhPjbDiOJ7PlBA7nR8o/48usaKAq5dWgjucPnH2O
nwO7cnAvHKa76Y4m3SrXSGx9D/a899aZwDpq2CUOKdX6Dj3Yd4JijfrE+SbyzW+CxNWlZQuxsYhq
jd802pNDSykaNDWhZSd6YHwruEpYm07374MEeYFLODFAd/BED5KmhBBDQUCro5EdEdTtZVFTvfWl
GZ/Qy1aQCbRfwurq1NfyIiFxmYFfLuud/PxqkH/eRtxMaX6cHuTCL1cG2oluzAdAQuUSohSY874r
98OjwC2tb6Y010iMM5qDoh0LkAQS2Q9OAdrK+qfWD/FUWA7d97wi/EE03q4xzqjLwasxUGckaJmn
acn90A37sJM4AzI8GMYBFVqRKiJ1QF34Y5ERvuQmpjC5xdHbzhzdCZc7VcALYMYAB4o2lYzfOnr4
OwiWy555bJDa5w8K8xAZx5P2XVrjLCDUeJMPVM2iOS4+eE0xKJ+4yNf5t22RbseV9dNbysQkOciR
GOtXW2h95vRGXMYvPVgBJeuLJviqXNu3cbZvjBUQY/NSlltKWQJIelDem33vRx40lTOULAv3z5KQ
xgqNsfshF6dGHIGmYvhkGj+hFdZZVF5YuHkvrVAYWzchwCYkEVDC0CJhAgFDLtEsD4Kx86pI+r6A
wAvJmorI6K1XlR1nZzYtbrUKxsYX6OfIFt0ZepdXn/DidvMTarv7ca/+KPw/aD2FwNeHxTEGXoeh
rHUh4CYZowsyNHFl6Pum0S4UeXysm5f4BxSbCUQdMq21GSUyJRb9Of/USB0pzf2QhKQoWqLnFucu
+QcrR+edqmDcHnknxl9UiTD1CuoNjUc7r1MX43vNsfcsv/TGH7xppE0nCOK0/6ExxmFpapc0Kl4/
RZ2rRC2n5nMVGyYpTIVL387DYqxEFqEuJMpY2eB1dx2kodApIu0mUKOYD9bv4b5+gMIPxzltGb9J
ucBM9IpaEKm6/JrB/yPtynbkxpHtFwnQvrxqzbWydpfrRSjbXdr3XV9/D9Mz7UxKN2l7Bj2YARqo
SIrBYDDixDlx3gE1WOJrApSpdqVZMHvSa86vA6yhoEcEAhaaA2xOMj0pCPhMRstPsNMTz5lCYGZv
KBBqXuUOG31gXF1rhRkNIoQA2arg6loIQ3UDl814aIKa3iT664LZvBBMOYQMXliN7xWHhL4x6tOA
2YLxlVepJIoLE7EpavAjYXb1QXPnPdREDwPQRAQwz2poLvcLxoA5hSQ5IHYLPgRNr4cmE2Gs5eJj
wOExov2xgCOE0SDxJKGWC+wLqHOvXUIV51g2ehUm9O9++Z6X+1SuGKd4GTZgQ0OZE21RGKHnfUdj
KGN5xv7ks2DLQ+RAQcTVZ5DsnRLhMKhbRgAmv/n6Dr62RwWNaBi7aWxgDzqEu9L1twEGNQkUGcm8
zRoCJ2fmljEqZlTNUAV+DWPxNthIG0LBAz5sporhMlxcr4kKF8VYKl1N1pS02p1fVw4YZEMQIbD0
o1ZdDsJnOMJgUgaT2rU/9F3MJYCZow4eRK+9wP/gfOHl9v6sm0ArE7JR4Ek6H+eLDow0IHtVJ7Tj
/OZHqJdWkbz9bwYonwbxeqjOGgzkomJzSFjK/PttC6u7Ae5suDVeG/hc11+Ji8SSh0g8olwbWbPv
1jV0nuPSvm1l8aGAqkVTQEXTGYho/lxluvhQ0GFr0zFSYitWEi8ZYyuUFee2icVCKBPUQiKj/Y+J
iT8G0adU/vClj9smyAG4OiDEBMKlDEqzs0Lf9bfS6yZr58mIrcloLI2PzFZ7KEfVzpMfQ8vAX6wu
x8C3AlAItKR09t1lbcIHgYBRsH42WyOyeXR0pjJnJN+LJJ8s6cIM2biLjclTFbSCE8yo82j1A6Ss
5TsjgZ4pz+LxZVkiC76wNCSZmOoFLPUKePbT17bVLKOGsIzEIGVY9bWLJVExs+LkcUYzLrYSv3lI
xOwhDFn0k6zNoSJl31a6JBh8bDVNZA+GtkcBeDvminvb39ZWIuMqQz1FgBYy3UmOOK6rYg0ryVBP
EuP3VmF8qmV1F9t/aYHafkHik1EopNjivQas9ooThjb/GVqpnXkBGlOf0b3xGd+RabPongejRWSz
ujRr3xJ0yJCwQGJA5tmv/YIHp6vB51hkVUe2kAvmVOhW1QgMR18qUmKpOLboBIDYC2rj1HUQ+5Iu
R34UW4OVfcSH8X4+yR4PZZ4M5ELBrt60O+jzdKnlP8lgZtMB7zyx1rrM76gfQaWtA3i+5jCMEUF2
8b3sENyoeoJQlZnY6uNt51l2DK5tnUtNFwcu9Ps5SjgsOD9wG8VunOGj2AX/GBhqGA7c++y0Vs4U
plzbTYxRSEjzQPaJZOx6N6s6TDBp0yJsqW9t/iaPqjVFks1YGonldCC+tEK57cRFCjr2sALiDk9z
i2PggZ3EI1Nwf5G6YtwS+pPghxYAWTLo1nbUKdGkFVVidXLj4KXB6yNrPSux8coE5ZtDqXOgwK4T
a/JaO3+WreJdjM05RNWcrIlM2WHMdO87jO9IdoP6jld2KXfEyNSkFHEDTkdw3bnJvjr24AaNP8gr
oMXYPrM5QDbmhkG66R0Ygaq3AhYKg7rgEYR64mnv4ye0SCD3Uj62GHy+vcgVj0SXnfCH8xgnRK/0
2iP7mZuDtAP3Ka8C2Vb/Ayyn2fsKI7ysWyHs1MRVICx8bUVMtKLQ/Al8V+KPrG/NOmztNGVl6EvQ
GfFFJCAAZQHlgchNmRl9iRtmLKb4xHBkRgZBPQ7dFXD2di7AttuzrC3jrb22NixLxGnGTAFULa6N
YpgGpMdKllrGOHxRynbfBvxHJMmMT7h8kGJxeLwBA4pEEXBJ6uJGhj0OUy0mln8UIR42bxRn3v08
AbnFqjWtXX1AtoIpHbVNUETRftFKXckLrQq/AK42uyOAU0KNqz1o+2AnP48W581HaNVsi412z8bV
rx15GbxRZwVfTOtRISwq50qIMbVu9ZPohcprLn6Ufr8zgn9uu/+qHdAN4LMi0YNmw/Xm6WIh8GIK
O1mr22IgWFmcWhD62s1qwNjANT8hTPAQUtBAPUqD+Lscmux9xyEqR9LbnPmbUpy8oslY0ZJlh/JH
KLKVKaf6sTW+xc+8k+zD9kxeKZuDzfdm9n18iWxmuYR8KDp0Xa6OitG6HkfjhOqFFW/D52gz76Eq
hhY4CZWF+xu0oIvXOE4D1KsxJoAHAFDK1GmYkjDFYyQlR90Q7HY7HAsLRA3PNcqiTjGgudY7/hvY
BqCKkVj5+x/joyn71FduMkQzbYT9MHgNpENlPNx2zLX85GqB1AfNujqeRwkGZN8BPSZKDnt9q737
HCE3sKbCHBHfnPwhcGVWD3UJaySLg1oUajgChqtpAJSqjFI9BCHmBU7yDuMmVvPCPcqmfsKhfxn2
rHtv7drDCUQZEQcQCjNUjtvUhpGKSZxAtiDyFBCbdRFrPGn1UBjQ4cV/z+PU1+dcGSPAYGq0frny
66h/FcX7WmNUJ1dXcWGCunykWOkjTOHGVttx9hzJ1jhu/8YnLkxQ0SpWhzrvoVqBnLXeCja6d4Sc
WUYjwJR23E7fo5Js1S4LJ0F8eXG2L8xSwTgQOCXKfTW20ujRaOxYF03ePyXJe5Iy+4brtkDPTCbx
CfHF9UZJYDOeOglFBLkEjBEZEGJXslNAAhNZ7YbEMOVVztF+ZbFUrAUUPAlQIj3f5TS5sYq8AROk
Onl7EOgJeAq3nNd6DQNzctZLoT+mKkOuB1o3ogq00vUC4xIlEUEtQABlg4JpL+5iTzJVT35AvjK6
o109Gvtkxzn+Jv/wn1oiRheJJgGkWOBlA/0NC9C2dtolBQVAyQAgbImdEusM2C9JAWoOT78J0yyg
GYz+qb53dtxC2ZyzmSCNlaNyZZGKbTUGSZQoVMFI2ryG6r7rGQ/3ldN+9fcpJ5qjqQ1jBSvSm1eA
HM0BWN+6ZwFuVzwGtXpCTYHPtuyAhAkaVnM4w8pLh/lfQqPnx2YPGg7Dt3gMO94Rd5UsdJ9lW2nt
gtU1OA/9UL70U20P6hHIYFTqYE5NLXZBy0dWnlrnl56H9rf4bIo57j+ipCuaxSmyy5jZsFiOe2Iy
GGQxEjJREA8gM7124wRC41zBa5HVu8HG2BPu+xHqDQ0YkzhLP2THeq+9pIDpZnbGWeERkpHZE0vt
fCV7Q6sQSbchI3wjf7v+EbNSF8GQcZEFTNmGS0snVDRHaCBPFn1nhN41l8LziCiU4eTyPOVSUtAH
IMnBerUTbmMIIjcWoTCc78StaJioCFqj/BtkjWsn5cIsXaUoVVGGOI0eWRPfmVV5LGvGrcVYF11f
EtRBHgMeBir9SQKyoLqPwQV0++Otb9O/345+lulZkKppAhupDJbZeLJG/mscPrdQeb5tiLUYyinx
jFWTSIIhyOtasQA8UgMxTcCbb5sRWbtCnbu8nhOhbWBHE0z+Mcswkqtswuf6HjQm2/xE5CckT3od
RDP9ZhxxZYEyTTiyNShY6yX//qKGNZeVINUifkes4dXO++bgT6Yys+IMa7lUri0PGEg0OphRY9Xs
gtw0gifGFyXJER3JLv2cSqeR6evyRHZOOhmH1u3A4qRaSmKhkxC6+YZTzOx59HIIJt1lGJdvNvJD
/MJ69K6vk4znyuCggzjT9ecsJRRK5hjXEp9LJvwV3djH2+tkWaAclEtHP+NnXExZ8S0R7uvy5fbf
XysSEE2kf5dAeaY65YIQpViC+mCYsqW1JvCeKB2NznzMHxpG8Yi1HMr/dEkpq4p8sLH8mkeTVdeB
fXtB6x7+az2U64lz29e4h3DNxAfJj+zCAInlwJo2WV2Hhu0ljWuiWX698VJZj5JQyzjPs2AGHW+C
+di9vZDVGHhhgro/dGMslAEkZZbQC5YEne22+861XwOeNSK27gK/LNHTq32l6IOowRKRiilP8x4l
xJcSL3HVnfYo8t1e13osvDBH3cGBrqZ9jd4BSBnLLb/LHmWH8AtyjuIMXgWGjciq0ZPP7pHEhmbl
ltAdY0fClWcDQP//7iCN1sh6I/b7CH4yIgWT/AMmRK28+Ay01GobFo/sqlNeGKNO8SBMKD8YWHLX
Hpr0LoVUV/vl9mddyy0v10M89iKyT01TKjw4PJBU/dT7UcDsVjP7EasZpA52QSghEuHNcxXiwk5U
aIXStWdnEdwj+puOtgfyKvDGHckf8110Uh8zl1V1PjMCLOL9hV0q3reGkCmlj8jROO1BsvNTfeAd
/qXwEkt4iB/9Exi+LTS87run3yhWrR/GX6umzvvYTm0LIBFelN8JcqTzuLt8r7xPX+szb2vpZQXj
mJC/eGu91PGfWrk2OHIolTDZFwV/aIxqI7WxXYaQU69EbDRTJXt9c/GUhrOfIXXU0VTlmA/qDulx
Z3WO7mUf+o5kraQijlcliC8ssIyjOMd6Sq+eD9SNIBRkEI1Dym6Y1VNQhbjMmyjzhqYzg152hFy0
bp+R1fVBlRrzyhjrJE0M+pDko5SXsNO+DbsJTNj8bnIwkLjnnOkekNzxNbD6I5t8ac19Lu1SztuV
UPTsOfL20XWniNGUmStrzAcARD5vL3HtS15aohxV6pJsTkjm1ShQMGieMRVmZQZDr2rVCMot+IYG
yGXo2R5wqklQTgenmpYemhijsYdxfru9jtVLCRUkWEDjE70ZaqsApk9nnbxUSWfLG7zg3SBcRCle
qL/FA7QWPw2AdjBhLmPOnKe2aIZAqdArWNMIqZX6ED12d8PjjLoO58jwe+WTjGiL9gTI0JFVC1/L
Ji5tU5vW5O2s9ISjbir28/xNnb8zPibpltHB5NIAFUz8QS57P0QwmXbtVtqo22Srm2TMjJXfrZaG
LizRz0+wapd1lZOwdeoRpmeMtRFbhNbsJxPz7ZWte+K/u0Y/RiGTzvcxhy8nF6FZT/+UcmGWGAD7
CyvQGTcwIgO6MTpBSgXO9zG9HFnhpGCQ/qSIHcYs/+ZQyXjS6MDhAjxG7VFfNhxQXSQhqSerD97V
qDeNJGIsZf1c/TJDA7VBs5yWBYppeO1ylmjoll9VuLbb4aWoVHPO58d5ikNTi6eHUFXcBALIpqqO
jDC16vEXv4IK+ErTanEt4FeUTXFQuHgLDCqj2sYyQb3NQjEfDJ8UKePkRZNOafUXLzNgiv+7XzQy
I4Ka1c+HRhNHZsA/lTGj8Lvq2wqQxLJGeG7oNrFYdiq4wnDRN+p8AC7W60LxifM557Zzr34nBYVz
UL9Bh1eltiLnxkGKSOIYGN2HH/Gvaac/3Daxev1dmKC2QmqEHKBznJ+g/MxGqOPFr3yCgxpMjE+2
Hn4uLFGJdhe3dZAMWIyfS6+JPzktN+8CGdX5LgRFZ1iAiKffQz320cD1YkZSfJfVvlWHQcv4rOu7
9+uzks9+kScX1SR0E76sVaqf+ACWmgLtzrEUmVhWyL+/sOI3ncpBugSJhYg6TlqZyvQxTIl9e//I
3be4Pi6+KnUX4yFaqTEPK8oUmkOA0jHQNGp6jOVDDzqbvzCmA9OqQ+MYnDzUhxvEqlK0wkewVZFc
K7It4MVbi89xKp5aphDt6ge8sEZ9wEyVSmFuYS1NDnyBjEaVTS3/dntJyylE1L6hIPrvmqgPOBtF
O0MKmTx5idZE5s1etY1BHMdqMrOWQ2Ux4BJpx1HBcsQyALpKU4fctzQwWEamn09Rv2UsbNUzIFyK
l6ABqjG6qZ4IYL2aAYqz9OP0SmiNclffEhK3GcxxeH8CPsa5BrOZsLJMmQe5GQG4CAKqV9dunw1a
0ms58ml+VgnS+lXvIDPFSzzDF9duS2BZEFxB/ieqwL1fG2pmCZBRFfFk2EHtEulMuScQBdSKMS/A
6quttUiurFEpgCCURhuFuLJ+ErI0Vq0eoUsSOeVTMDpFYgJWCUSN07lQujZTzYIuS56Y/hihvWoZ
z4zNJcHy+tiDSFwggpsAaAM4QQXTMtf9qZLDHE/uqoLOPYFGyWZ24B7CjQjlVlZXfwWNdW2QOvrT
gC+QijCI6Y/HttsP/yRHwzLeC7C9HTJ7aKxetSA/98fDT2jKobUK3jrw84E7nnKnvkomTHeBG06T
ajMLMrNqnm5/S/LL6U+JKQ3go8jTc8lqgRDdxXqQWfzEmwN/x+UZw1VXLMgyQI0qj7cSrnLq5Add
LyRTo1QWtKxUp/c739UrUBreXsfy4AGziXInkgWo+QJ7cX0etCCO9KZUK0vQ8y3f5NCx6B7aQmIC
SpYvFhjC+xJrQUK8IGZTkxFajYIEtwv1bZIOu1iMbH+cXCUGcbhW/Rj4YRdg+KGMAka2Qs40tVdX
pqmEqFcKLUIbHsp53ORww53RfJaYFIGSsen7L7nBorNaKYgCZoLES4I+CK6Jxda1PlDjoV7h2Atv
/mfnVYWVAzj6WlnPPsot3ojTXv2YbA3qs4k9CBa2uXCDJ+PH7d1d86HLH0JFu6TpoioL8EMM9Vtl
GGY/tgwvXSnjXa+VCnFFUlWEnh5r3UWgdnjSd0QnqD59y45I2p76nRVDRcBSPuKH9Bh9ub0+co7p
ncW4CebadEUjxJjX3tv2fdQlBrzXHzqQU7ZmljYWp90X8fNtQ2uRDA1mSQWjoSaDg1e8thRPYzkr
BlcBDGm8qR/TMQIVJKFvHQ7dc39UN3+j0gf+VkSYcwTDXKBKRYA5asBHPxY1wvXkaEAC69vA87fE
KmE1RdXQGticscuIgBeKiFRNB1cZoJ/UaZnSsm+FqU/x4IfPQqkMetCAdrsaekggp8+D3yA+WLmW
iVGgfZAeohKtUZ83AC9bXuQ8tJmhZ9dug+mYuiApge51Le/jHauqsTwXMKdKWCWgC0Rh53o301nR
yKMZYm9cac4gqp6ir7cdZvUrXligbqBSngGNGPEVEXzdMdyLXLGJOFa3e8lRAdUeAvxQANxGvkZ/
t9HnjELWIwO0IvlWUwC+QD35S1+b+SsUhnddbsZHjvUmo78eEBAwiwiHewPoJXpQe5qHTpsTaJRn
n80Hh9bAQ+rq92VtCpMZfVVe5/e6MpkD6XRmSqyiRQEsIsEHgr/ves8SoPo0o8FMWdJ1p7HWAXMx
RGsc8qdUmE9CO3l/toPA/Rs8hJeAcMG5Rwnn2l4Hjj5pnKPMTNXGzTXtHfNz93IdbG6bWWwh4OqI
KYB1Q34JE5I65fqZb4By0x/B6fvWfQ4fRD9AB+lR+mVwtV30VnqsoYbl9sEaYJDocqIvAL+hFlb0
yoTRlxSkbMVs8v30Xo/d9vaqaPcni8JJJrslQJWLpuABp5wUlylsyBhjHcKnskM7nd3oXPrEtRkq
VsWlVI/1DDPNrrXj+140q7vwbbgDUh0I9Xgy9af8ztdNGeiMPxw/pFdIbVudcq0YENNR06s/hi4I
toaQQoYzQ9nFuv0113fs19ekrrlJVHoxlGGrlQ5a9UVQv9z++6zdIvYvig76MDWVH+HvzwAkSFsp
PCbpHxbv6M9FRdzKL4VwqGBCI7rxoWhqM+O8sj4SdV6VHlU1qSYWNLS2OLU7VU3EcGuWv5F/f/Gh
qrToxoZsBJd/7WPxII252cmtxWfAnId/2kSjvxkV8TAGF0wpD2uKFLtyeVDAUIpnDcO5FvyTtBkq
HqCNPfM8N4FO5iDueAd0qADsJ+ZoRhDM7S2CX9S/4ZGmfwsgU3rb8xibRncX/IKHilcP23I5O0mi
myFwN7dNkK90mSNSy6M7Cn1R6b0S4Cuqow87QfClCEERMPdf6r71RilQzCmvGSdqgd2nrVLhocT0
XTbLWNgAWGbUmFCvBqbWCDA91tkp+FNQSol3gf0/+sy5nnrhoa2f1UU4YbV82xyFMjETI7OTgvGi
Wg0Y0BYAEBJcHAadAfRjp3GpBiuCAJn1obdHJTdB8XB759atGHiZAl9rLARhJF8ENqEhQMvwoR8P
RRJbvsyKrfQT4rxRyi8jVGz1qznsMGyFQ9bH7d041V4bFxvM6jdboRF2t1e06ovgZBEwUAUBSZk6
0YOaik0wYkUCahLQwu5NvkPfTqxNOcod3oiOdcLKY84OvjgAF0ap813VRpHWPTFqxMY27Fq+tMZW
Tx2lLBVTmIEpHXJRdUqVD7ZgiwAtnchHW50f+83t5Z/b/jd+Cj3dmPdDIXMdfgrvYYa53M4HwwVU
CAUgd3jhoGRSfgTPsY73IoHTRnY4bLk/RLue9/vX16CfNwGUBlB/xH5DI2YfxV6ZyRbqPIygs3gv
0mao8x/iQm2rGivt3fB++DS+F48SxCnEe/0pvsP5n57rPx7kJDZBVIOSEcg8eODRr2+nNuTAiZAi
k+ylat9HIL1qEnVTGwkLdrF2MNEIgVYoEFcASlJXbcV3MXQZENziLnd0P7NAs+WlNau1uXY0L81Q
t60moFWpSlgPD4U5KQ6dPg3Myn9J0XG67Zhr19ClJepc4gUldJ0IS4Wuvk+ceC/o6V8Es0sT1CmU
Bt1X0ENCvljWoJMWJLese8Vs8tS5vZYFJubsBr92h5ZAyAEvHP0Cllo77M30HtYcDJEJ+8wynOnN
UNziPnYMO6lN8fG2bcZ3pNH4mpBqQ5+QW8/QvkSgfAjH+OVPTeA20A0Rc8oQJlk8y4psllChSAFe
Ckv+EaJID02rh19vG1m5vmHFQAVPF8HWDvbi66NUGL4QSCqs1LbLWzPnf5VBNQkuzRH5UDyJjyP3
pFihw+FZwwgdy294bZryxb6NuqLyyQKNfnb4viqdtlQ1l7FC8jS6DsVA+ug6aAt1SUS4oMy0olqI
Haeg33DQd4AXCaAz6kHNKvZWioEkhjUS7m5Zo7wf7PeVVhmwBg0ZezzMYO6CvbMWUWBD69Bm2Ftd
HbBnGCDjVRkkXtf712dJFWD9ITRqg00t4H75j3BLZ9Yeq5q0csPib11Yo56hip8HeqjBWgxF3PGs
/tuAXbd/FJm0bsuYiEEXokyDATIVgrhUjE/UTEfvFnRQkcb5mNYvDFMSqnLT4j9e3sUlq9hD1+3B
DoVRNSR5IhSOQIdG3PUioYz0jp+NCgbB8/pQjABIFq1gl1p4KDhofgL3gZvUd3oh2uBZx3g1rsQy
yPShsCPLmB1Bskn5jTpnRTyOwEqLXpNstPkOCABow4PC+DsEG57l4lQCYeVkNiCijDuBZZvWVuW0
avSFFrYbhw/BJa88Cv6p8p8UpCyE+isDTU/VV2YYHvsU8z8yG3y1vGjJ8lHcA1wEX4FWya0BSx/C
YARU3B4cfXzJHOCvQE8yvmYNMGz5HTSRMAfJuEHOA4jUab0ySyUv9Sxqc28MZOUjTmth8GYvjx+k
XSrbvJtn8heM8WQQuC626BjdZW5yP7/mwiaK7Bc2QcUCBAIfxO+BODncHiUymsuwGGRfV/s+NIGj
ssmEGVS+nggRhwZqSP4La0BzUY2m7NHwsHlK0NXoYK+1y23+o4OuF1q4dolnnMfGkrKWRwN2ZLnJ
xViAOfWovGGelmin9Wbxpn8XD/ImcpkkO+T2Wu7vv99zAZWvO16rAxiEZ3+2h2ijbaJdBk5sfzNb
6V28qZ6yJ85mTWCvxcnLfaQZJXRjFlIA00hUzh7JgO332Srvei/4YzwBvYNU1Oq5edDlCpaKcMwt
Lo/v/UA4pjWGiW7fNOSaXHxKUE9BLwmSfhpdwADfcBtmBU7ojDeH6/vJM+j4v3NZuG38HOWapIb6
ZKr/cfERB+LCKnXhdKJY5DHUG8xhjFFLM0QIG5kTpB6soE9YYCFp5TK9skaFgybsEqXPsEa0M915
dsFgKiioSIGdiRzC9ENywIG1Ed1x/Ci2YM1/5EHaKoumvhkO0VcU4raVG5U4PH9z8+KnIR1EIwd0
LzSiITXyqc6gg4ubt4aOcr+pbGgfWASJw8xh1j/DL1uUT4EnJerzsAvNJN4S0E/oAlave7xb2Gzo
xLlHvHSsX9aoi36YQZxYaFhZ5SSVJSdfhM6Siq9NeW+A8FSykjujKs1KNaHF7ZIJr9YE0zWAi2ja
FaEzYeI3KXtrsltogjLzq5V8DrAHfHFeQhcNfQQqKzBS8F4LFXGJwelGO4MvlI5/QtIz40ZitSxW
sp4rc1QaoCfhVKVaTfy9fht7wTFAD9BIH0rKGlRdD8a/VkbzFGn50BhDAlOyl+GhbpfuuCGs5eNs
FfeFzZ5bOhNILnb6wiJ1mKW67Qp5gsXWxgQ3dxqB6Na/69mXAA/SWXvUtBCYQ7RdMzzkCAnC5JZ3
6aYXjxwaHBsVkiORjVrc9DT238rZRE7Qq6YGDTIR/9wLo618Rm9cg37dff8gy7hTfuMSW71TLlZB
BQn0sJoujLEKIm9aD/yj/Ep+LSBNh1b+qqWbTJXdXgBIjtB1/d3VcmGeKuPFnd9OogSHlL30PnP8
beeCGZtMLzHvlpXaDqIveRgSLisUJilb0wB0fzSenX92S4wjhhIKeE7mkdSszL4I0kMSm6mwaZnU
sOupyYVtKgg1ypz3Rn22Lbgq9/Rf92zwuJd2vxFhyR9ceOeFQSoORbMaptkMgyQF5eTXEjKniHt2
0NjSZ/soqXhQMUPt6q16YZTEg4tHR473LhSWYBQ36GGUrWySzLThHP0DIAiICORm+limW5V7KcTR
a07sBIK5yVQFoDbiqQnIhxa94TWFUELc7ZvGzDHYaIB9p1YxJaocwul38t3Vs0T08AjnI7RwqG9e
8Gmn+joGIHq3uMvhzhAMNixt428re7Dz3C7wP9ynzHxdrr95LixTH37OulFCLkF2u7dRvRzIHqQH
XsXCR1yuvMuXvSnOT2Roh90O+n/c+9fKqa/OV1Wb5xzsx9sO6h4k9Kqm8hmfZ01YlZZzcrb07V/W
qFsMxJqFFoTlz1hfIh/t3PwOOCx2eCI7trBkSCLwEiIkSuiKKRcQXYoClkbX996n+pWUk1QbI0gz
+YcAa9lDeGu3JsyBaAYdGkx+ULGibiFFrqG/YXZ6WH3RR6G252pUdp1RyY4+N7FzOxdeze8lzFQC
xwvuqAUjiKLGsuT7UWhK6XM5CraSPRcCNOf77ikoMF45aPdq3lqy9KpoLJ7etTNzaZta7DwIKdjN
YTuND7MuOAN3EopDzD9Ms8HI+Um2cbWZmJSTCLYPgpUS4J+U24hJOSRTrnzKXrvNdu1mcAGf3bCQ
3+ca47UZbBx49fHwhdvotM/4Y9VUQo8Cg9rXrppXp0LUn/hU3AEfg7G1fCNH4td8ku+i7jnIeLNS
thUPYsXgXpUzUx402wcgIs+fBBDAGbHT1r6pZIcweUy1jYjMsRAwgWe8ZwMPUusQ9B+ezwvIOBSL
SNv2HGTnQhmwjadIGz0+5BxDOrUNqNYayVLDex0o3jHT7Qw67cb0kIosndhlNABkFFA0lLngwTKQ
ONfXQJDU4CbTu+pch1ABjJniPRJdh0wGZ4k1aiwHJjc39ckvDdIPf07vfT3SYHB002fACskp1XDZ
oRD7M+Cx+CaWIeh6ifTbf8r9Rk/IEkEp3yCJKDzFAXxBOAIcy3DbRTigTFEZmp8VYlMl8Ceopltt
xm117nUK+0Pa8jYjELC+I/n3F/e3BKbmYVL+s3GxZLeKQ/IG2VZRrpwtXbbYsKZl5k6tj4oAeQoE
S2nAaGsjNQIVU1g5RCmUqAEkTwK4ehgfdNnOhEX0IhRAbDG2AB2g62WWolQmmdKD8XY3zBixnqzs
MbWhFB47IO0jRGVA9445HqTIeTFj3dvVl9tf+ow7pT328idQR6Qa+5BXffyEweJOQwEkI/TFZOiL
ZYgbuF8MwLxki3MaW5kgaDdtBGCjfkOgenHBXX8K+uQA9A0IeziA8mp4EhH+Y+VFNOTP26td3eKL
1dKnRW7Sapy482pHO+IU1CDmDVlmNhsu0eXADMeWYXNxsYggdMXtDHZcsJCiBH69yQ0vAys3JZBq
84bPbi/dD7vBGQ8Ndjo7YsFAkYaP2uufK7hggAHQX9S84WMCCp+UP0/KVCjBCMNAGVl+wZnxwILf
LCMsMJK4XwwetIswpFEezE1Vr0Ny7HOw6tQt7xsvb028JMFmgYBXWqx6zcJLIOuI5gWYVn+qt1Ah
qA/jTB8T/bNXIlP1DVMZ3+NcYxzLZfNOItgKwIkhOAqQikF9uF4uhnDSksBMDzhxybZ9Br3EU/RS
bvCSxsA5atfTc//CgVvitq+QP3x1GGEYW4VhCogOYkCMWh6olzIhMmC4xoSqfErbl9t/f7ldMsjm
MJsFlkzI+mg0eKFK6oAQV8CAPdp6akqbFhkyhtnR7PWM7Z+/qs9PEAUwcExu6CD3vvb9cupkflJh
L0bBVtmf+VUR1srfaGwtb0LKFvXxIpBncgrUrc76rQr0UyWPUBuzW2jLpx1libqdwmbiYxQ1oUCJ
h5XRnqkeCai+veNFs/fqY3di09UuIzVllfZKKQcG0sD6RldwZTSTkapiF40I4olb0lHqLdFtg1Ps
+N8lK920iYl5uMRlPq4XXkp+CI49OIgxhI24dr2pSNy1uPXPy/c9vCU9I8OEH8o0jyR+Fs78FrOm
jJYvA9iUBBVFWqRxgDtTcQZB21eNvCebm91VuwLIwtbUzeq59Vh58+r2SqIEWkTczoTJ83p9RcjX
4xQOgak+DISU0Ymc0AWScYfHK+EiPLE7G4vUCkcRw9YYQgHXhIBWwLXJ2IdEQ9z4EV7GgZOmPWh5
0RPjGIFtsXGQKwOoGr0N8rxa6PVIchcr8QgUNZoapoqrR2LOtRLXv4pgGoleOO2EJ5ds1vVCmrFP
+DwJARvE2/8VYdMunzJ4JohAc5tU1Vk0QMvdurZId+rVxphqPYdF4wk0HVvRkezuSPptvQOTtRnZ
v1GsXNxDlFEqrsXJkPkV2I0hFKlDLVpEdpqfSD3/P0ZDSMCyKPSYK6UC3KwNYstB/sFMXgeHkPeW
rgDtX2IU41O1RQoqrAh+ZlW5saEKFeuaRJijWg8Ssy4gYFBvgz2qSRvUNO14O7t2cacgVZb2w9xZ
/oPvRZvhKIA7NN+CE+lO2ShZef7/iivZJb6QZvFocmWQ1YYqn10eU5/ziJAwIQPh+HcIpKHAO7+8
iIcSgN6fbybWmpYTE9TuUadtUkNfSAd8yHirotpruMlu3JDPOKsm8VH23hG3X3xFqLOh2KuDGZCG
A8WNpFahiq9ICNU6r8XdxHnssaRlmCQru7BDhUk+VvU5k2BnsDRzPqR2bNeb4hBuSo81v7CYTRYp
W9RR1yZgR4IKtsLDDIYxYdPP6O7ty011UF1+E7idBXRTBnIozW7dEbO6tTdAYUN1/jSpuf4hdATg
5GnCeOZ50UAbbEn3m4wlCzvJKT2W6MtiNpNaNp1CCYaP8bYC1kiFU7CBJUAx2beH44xcyt/ooM9V
0UMktgHJQLOC3BaDFSle9MRqo5HtvHIrkI1AgBKoGqgxkcTxOtpiRKfoIPNXmK1aa5ZWibkr8QXn
SHr6T6rz/mNQVJxThDNrQnVxk8AwUklMAIE83zAM+oqUpbnW2wwhwQf/EZcXz52vsERbWEao1Q3j
EAQKMYJSWrCZ9LSwSiFmMbEunmfnpWAgk6T8Ks7O9TfMqtLgZCMvTHAe5qqZtd34bTYayCXFBVd+
y/wyfGqHBJQ4t912fXW/7FJXCCenTdSGRWHKOi9vZIEH2SE/yl9vW1nzEOAK/l0dfWcMBfpMI6xE
bc85oiTzVj9O3/EtvgWD4FsT+LnHNrVvW11dG+bRwGitghFcodxDm3ApFxFujN6A1GuT+qrJlVzj
3bayurYLK5R/yA2KezKxokGCqan+qTPDFgvo6sSffZiBEo9hb3HpE08BISmoATBXjyfUtacoRc0P
TUhWBeBo0fquViSvsxQwHoHLhwzsKAKPYwXEGjgmKI/EMTY6YWoK8/9Ie7MlSXVlW/SLMKNvXmki
ItvKprKyKl9k1U1AICEECMHXn0Fdu2dlkFhgVcf22g/Lcq7pIeFyudyHj5F7qq6yQNUYWhTMo99F
ERRQgGcUg64e7+0qxhO2/j7XTfG5qzu/30kYN37KMi6Jh9sypoGPuXKffHZ6hVK7iPGcjJx0ErVm
Rx4RNl4rK5+LQ1i7/nDd9mUoMpAJzc2DF7QTxlQcknt79dyPHwCMCR54dSNEHnDUrnMRe3YpB1sV
2tMjasuWeICugJv4kN697FmbhoAUcxYaE+TkK0Nho726ngzEVSBSerd4mSq/jXkgd8CRG3aW9soi
UoP0Hxpt5x5V01FrZQKG0c3Iyu1u4K8dpjlvMVI1/IOpCHJTPqQOA+8D0aEiTt2X9fIlpQh/WkIP
se/2zYvop702zsaq0NVA0Ql9QEiDrruPwcidcGrcKhY1+82LuUnVJFWSG+7eU/RjnMH4JtpTaHOY
Dp5QqxjazsZYaTuqYsWZ+NSazvg4VFO0NwH2cUEQG7Qwu+8C0L1wD55/plabHe4NxWL0lOW1KXzG
Yo9LDL8CWPi3zLB4BUIECoki+hbeogywMkZnYwiNjsXQ25wSU4LfZTbUc04oPf2tl0N3fqGiX1pt
4DhZRWnTY7NuacFirQnaNXN5E8wGHkwd3bsPln/TeZ4CS4tm3cIKhGLhagPLkZdkchdLAWKUw9qX
orafen98HgoxAmoCJNrlte1Y/BPY3jUQBLHHMhcYvi6bX/OMFy/PEyJPuXfk9l4GseUeWBS6bIuM
KDKy8y9GfK/gnmoYvKG+CTG3/9aEY3QDeZ+9UcuP/h6iyrokKkCyRuhWnltSMM4sA5ag85n/YGYO
LSbkK0+X925rPZjvDlHgAaULUrxzK4PnjMHUUBZHFj00+hS0ZWpg1Oyyla0v9N7K6vZmHuMIFPhC
mgATBbnSqvRfJ2CUOmLdBG3447K5DxUWHKsQiDOwyXqARKxFYQLRcLvUOFZj2Fnfcgp0DeQVw2e7
UcUPYgKA/Q/2MBqBUiv+70Mpt59aWpbqT8zIMQzrSMc3415Ayj2lzGdPQDM5RXLZ5ocPt5Th4R6I
UX9meFZbGpKRlqNts3guw0+EGJjVE1eFZb38v5lZeSGvBg7SAZjpPTeBfs81d8YsL+zjZTMfHOR8
NesxJLN2G68hFovDqovupCyvKR35z1IF1V3LJvetijy5xzX34YRB1dyEGCzokjCS8eHuasY+wHl2
WCx5/YzOzb1lhHv1h43PBBvIqFApAwRgnV3M1lia1MT+udLL9PAfzduE5uXh8vZtW8HbAYwooK9d
Q//BhCRcu8b26eAHaYAsK8VNwXh62crWfoGP0gaWGFVFtEtWsaKpeoWpNfgC+rUHLgm5ihqivv6L
FewW+NZwKXr2uRUiorAmA6yIENPlTP9s8mkn695ciLcw9//JJ9bSiJXRG5XfRDAxt1CiKbwu8V31
enkdW9/kD98KIgJEb9asFoG0pYa4Al7Mpll5qd167hyTqZRAbiLhn3fiwdaakFQGERI+wB/W14UA
i50aWMVjZGn8cVDUvxcgidixsnFOkbqiL4e9A5p3nUZwAUXg0ACBgd1U4gugHiTtuQ8yFzbQz07p
DyxmUxu+/MNWOsuz2EXyh9fSuUt0shc9JRASmfPoqcKAvFLhdQ+65MtmNhf3PzPrPEK3ueM0bcEx
dTk8dYO+aio31vmcdpHIqmHeOU6bDoJMFvIhoKRCY/V8VUMYVg6ZsKqxdnITyUteXNW9jvDow9ji
jrHttf3P2PL3dzkSSkoydzF9G4OtDaUB49gMVexRcSVCfRXlO6Prm9ZA5gImeYhQR+sz7NmlUckB
B2x0Zwv0zAYpv2EGuLJAeKJEGEdd4xfJjBfZHnXc5qai4fGnK4E7fXUtdtM0EI3ZZrih+G2LUkHW
gYFvzCz38rMPSQZuD7wRkJohi0crZ7WjfWmW4CpFQdC3IuOVVaL+XAL10YESQPZvrgos/x+iPMYT
F1qjEFyCf6Ti3n1DTDVY5mTBYWgIYg+vDasb1dXA/nhRu+Mum9sYoYCNTwAoQ7T8/Z2plnUFhuwE
iEoaOz845SiyFm/j1K9r+g+rQpYW2mDywvW1zqjNyfB0KziPJ7BD2YV+6Wp+D9jy4+XD/bG8ge8F
3c+FItEFk5Gz+l5W0TC0qBG6hjCS35Sp3NTGeH+qTC0zIiGVrrnVXRnL/RlM+oVW5bhzLLZi9Puf
sHJOtK90b0T4CfWY35Xa6GNS9/5OiN42gpcXOL4Qq9fv5MF2KonCMIw0ffEJQ6/uk6TSfrm8nVve
7yEL+P+trG5pSsrckBgsAqmHnzA0doLROFis+l25O5a2XPG9JefcFaXd0chYLOXKGuI+bD6hyonR
kTrfoWDfClqe5Vg4z6icfGDQ60cLpOQGHLGa5XOvDT8uKpMlreQka0f502sH8nx5Fz/2cOCUiJAo
0+BroV27PmclKit+KBAoJQM4fmgB04jc/Lp38rTj9MAMo4zhkERwfQhdDUiWmfuny79ia4fRZcfY
6MLUhhzifId11LYNLSWLpyl/7OvqarL1czXtzeVsOeZ7Myvv50NZFXKGmVCSMS19vDJ97f2llKO9
bCgg0wsSFgWP9Xs2rzRDhbRHLUC0+jQ21pwOPloiVeiXe/PGi4+fVTpgC7cbZEswFL9wLp7vm513
umIF3g85ay0vdju3ORiGGmPEETt222DOukAaMWNGx0+TMZv8q6YNaLrdpj8o1bG9Gu7Wl8SLEPkE
Ll1kgatfFJSqVbnv4VHYDFYC/qnqMLTQNyd6qP/BafDUBcztDzxrrSVJnHH0HQPY4VqUdjLgmfub
ulZ0KgT5W83B5ZtC0nsRdbOBPFuX5LqOsKoaNIuJg8piEZ0sULFwav/DnRcsrHoginDwxFkdA2fW
ViMcvOKtUlmnboi+GE1QHwOn2WGV+Yg5WxYEeRMXj6hFQXU5Ke9uV/Sjw6qZTBRdIglOSYuYMpsK
EWFmuTXMu9ybAwzLR95Doc3Ri/227AESjYidFcZEfy3T78Z1EPTul66s2xuJYaZPQO+Xe3RHWycW
YcGCCAtSfiRz57+zB4WpY1QTNn747o93E14XlyPPnoHVRoiZ86rx8WXdQmM6tCwPedH9dScBrZVl
5DYEIhN9hHXjVNZ+pGrLR9yZ3qYCup//MfLt8jo+Yu1WNlYvlH52ACGcYMOO6PxpkG77Zap5cFCM
A9DMlHlTusV0MKVHX2cU3O5m807bCPb49Med37IRBIBkwsCZCWzOR55bezJ5Z+VI9UcEoxfTrMXJ
d3qoulksPEIDdUwim+Ypnqf9FfdG1O61P+UJb2sf1Liun6hGkQz3BRK/sY+yyz9v69dhPH85aNB/
R6g696myjVrfUkhinUg5ycgs52qsWzuTvSJ/n1mi0AYIFIhLUCxbz/uCZtHMuR2CvFmUX/KSWDF3
qy+R6PZmgzbcGAAy3AGuB+0gZw0iC0JKeYNnd1xBxyoNy+a/whf/Xd63JXSvLhs0JcAPjfEGB5DY
1b4xpiGe2EdYTFDG2tNZ4WLKayHSCNXOvn3EzMCbIe8EfCraEjC6fMN38SnSvtEJrjiQo1MyZTwd
XpAWLfOZi8ibuPa7XemC5fJfLw/PKKhoAoYH312ZrKPeb4ndobDgQ7m2GBf0H1XXTkBui8C006Zh
r32FCtff7+pCx7J0lRA21005JnIykgVUYeYQDCVmAbrJ4bO09Rf8T/aKJ1uuj5oWxH2QoYDTbdXB
UkTWPc4r3GR4MdxbqwNFBP11eUEbroiGAYj7cVlGKDeu9nEUbTQwz8AbsQxvlW1lqKXteOLGp4IP
2j7KMdBt+dCZbcOyNuoRb8OBWNEQR572y7R1e9XEddvpN10MIDsBhZV4HYEd3LszllC68hRcnCh6
L1VISIOtQi2tvCoC5QYCSBj1mVfWGGDwiTw6AwOvcTeA8kMzejKlHya1Z9RPlzd4K2VHmdUDfRqo
xBFnVzvMfJuoypGo60HXBnn7fN8OwI8i60wEwxhVON0DM3vICVq9pvJf82Ev8dzwI/yCEI8isA3j
bl5dy7lBUQ2j+AXtBJJKR/Q3siNgce7mnURl60ujlAiMKvoMeJ+sYw6OakOgjBCzZb7U9NqTr6rv
0M081WYzJC0zv9UVJOYu7/CWC7+3uvyqd9FnKjB9HhB84K4YE3SsYkM1Oya2dhDV8uXJBW0LFDLP
TdiOajrhjDglUy/ByWNjCNF8pt3OYdwwg4edD8pwpHuomS4rfbeSKMDF1tgAkeSjmCG4NeIaVl85
Irdnp0NoSraXh2xZBEwbKnZ4waJ2vvpitmhLQ/gAOC3YwwUXzx16KzP30D8unPN5AWVHMyFV8feV
DURv9LJhGJ23NVdlW1RzKLkGsCqqPbD8FCbKp8TtRn9nhZsLfGdodfqLiRuhIWEo982U5mFiqylp
ap5d9sGPw0MoeqG+BzZvINFxzlYeYsnIzKGjjovhmv7iV+F3ejA1ZtIw/ajT9pAfuHG6bHLD7c8s
rpwFeDAgDTltYgPMLH3zMxjr42ULW1nq8vJYzjJa2GhXnvujMRK3nSUW1YM438zq1DViTEZCIKA/
Ar65C2JeLrRVqD6ztzrJKMYWQefBnsSQHfmCIbvUvGquxs/Tydlp6WyF5TNbK8ewGl7kYFpYPN/4
ORzzjCXk1F79f36/s4/Lx/+wLpChg9IBdCbAiZzvY1fwyJUBLlm/TuUVX8hdQE8E3NuRHUIWG3R/
Kzf8PsJ9+39NrryD1ebE4Pk8bqaMHBn4I/jrItIsY/+TfVhG3veBzJs2gQlYoBw4CN7y93fhqwK6
WXZm3sSD/NLSnzp/dJGWXd7LjbQWN9j/bCx/f2fD6KFw7oawEbmIj2N+NJrfDpQIjOrHZUMbd9mZ
oZXvu+CSMkqCDVQib2MMY3Yxo+MIUF17aIi4A+vgvVnqr5etbh1qDJaFmPsGAR+AfufLq2cR4DUG
SKYsB7OH1IgDzRFlTaa5c7aXn792ScyvASqCKw3TM6vcEpInjWoAbY3Nbv7l0mCKUf/6T1Q+YIOl
SIUhveTy0j56B3rBIdiJfZBOQBxz5ZF9zrnvCRd5GB2B9+dWkXlNIY58tPnVP5hCvQQwZBfaxOFq
cU44jBBFAGu0i8IhhmcevbY4Nk6/E4E3V/TOjH3+sVyvKdUUYUVl2T8M1Xw9gejYJvSvfQIb987M
Knpou3HcyoEZRRiKHop8G013J3PbW8rq49ghHSCqjB1zHABuZJcGOnx1u51i60fvtlAAXVrO0AnD
GV5ZMQTcSkU98sPRAC5PuPde2f51ZgEbgLxDBxiIgw8QuY74riEC2JhVC/YL58GmbKeQ+/HswEQU
mOgPAb6AfPf8uysigGzVMDFoejSK8G4uzKTT9DATO3W6dofc92PIg9I1cCX4DypS5lrqtfFGsL7N
DH1fGvrJ7AYni9Mr9C2nuAj537eDzqytFV8jTqpaBbDmcfMkQ/O2YO3fO/RSmFgEG9HGwIDw+f4Z
vWPUJYEJaxzKxJmNz74/7Lja1jd6Z2ONk7ZBvNK7FaoQkFk8RcqKS/5khOR+cjHFHhg7t9KGYzuL
8KqNRgI6ZOtii0L8JB1Fz4l0aJdrUHtcoTrBd2L2xiE9sxKe71vYNoVjq6Wz1cjUmfvUZVBPQH75
19HzzMzq87hz5BeygBktvdjO+7jPZSzJr8tWNrwa2VAIzKwPwoYPz3IFYgERzbAC1Hhqlg/1EMS+
OQHcUO1cPFsfBxgQjG+gsrf0cs+3DbIpumnhC3EwercomF+BkXvHxIa3QQnwfyZWWckY9n4/8hqL
kWpOe6f5MkSYO/A69WwV9aNbeHTH4zYtovmIyg0k4IDkP19UZYuamgbQBP1sJdydUP3iaYnGVc16
lPuiHXNbrgfgMQj6F0AXGMrOzQ1VyUGBBnPgVLniUMhlbPxle/VefW3xrfO0ZGmoIsaB9BIVWHNl
pxIGylEdQoNQPcZDC3Q7SrPyy7jH2u7laETXyNr8rJhd51gy+Mtlr9zwFXTBkHfBVZA3rFFRpW+6
dcXwIUWYe0k7yfwKzCZedtnKx2lNXOeLPLiDojYagWvVWh9vKuA/CtQThtlu0yH3hQs+dUgAp7T2
ZmAzNUSHcrObkhElx1cNuaM7VQzNnFY8Gp6oY2satxhuux4Gxh4JQa13x6c3twJld1Q7oTaIpvP5
J3cK2x8tH4X33msPqlefJQ2av99uVNrRPMPEDDK1dffV0U1ROjbQN3k7fgUl+vfSQxv98mZvBJoz
G6uoiX4mrUULG51fLyjb6rZWxItRxj35Oh93rG0cFADdAlTAPDgyCkbnuyZV5Vu0w73Do2K4quQ4
ZCQaySMbWL6Thmx8INRtUFHEewt18HVhUeWdCisXZ8WYg+9Wp9IpN3dSj40oAxOLUh86FRAsW37C
u9cWCSFN2DOsxjVb62tfiODLaDHRZ/0kAxHrGrWVBBypaDpe/mgbceDM8CpmQ3sRhJwNbgfLCZyM
0ao6gFxInaqpQr22HdnRMArM+jg+lE3YMO9kD5tbCzgMijlI9YAOO1935XiFr0JgMSkVBSi5JaH5
wXK6ee8ALM63indLWRalcROh5YMeYjWPvRzFcjdNAf/P7l0MGEdV8YVi7UlteTwpLVOePE699PIO
bx0LhDmgCZdBMvDLny9R6hkYzAhL7NDeCqv8thpvrFynkuwRNm2tccHVL7qsOBBr2IMSPsgLClgi
PZl8UH7V5mmexvpQats6miV4MSyMq6VG4NEd/91a5HvTq9NoGKNVGQNMm6LyEtL5vwPqHjobzJqM
8sPlHd06+n+IfIDRXI7jKmBqVkb+bMDYYHuHIsREXCV/2UGeXTazuZ3AAWAjgdoF1c35h1M5tG27
CVdxGbrFl1rk+jRTUKAqo5+TzhjpZ+FrUKqMU/P0D5ZDvKoBGF4mq1bFiUGW/ajRIo2NgAQAZVKM
VyVstu03i0z6zS4i/l8ZWu1ja3sYRfwH43g1AqgCkg/AKM+XDen1Krd9XJlO6/mHGSMoPQRVvBrk
lb2ok8bMIbI9lOzQme3ny6a3oqCHSwoNTvBifDgqHX5VI+al1xiwIAkL7R4oJ8NYxqg8hc1LP+Ra
JGgtN8FOiN+owOKdjI4qcKNgHEKd5nzVVLO+GwTqW5WhzIQBlXvnucXwUNMWMGNmfAWqB5yh3YRe
9WximtzqwFgVUvvA23D8dnkftqIicLLAS7notwDSff5j0NwjETMQrHwraBJ0S8aMRmN9ddnK1pkF
JD1AZoQ60Yf5SowE1p38ExLpi1/+NorX2Xieqr2Mduuj+guKFNc1MpB1J7dBum61E/wJGYG+tXvU
STUQfY+V00yJY0RQig21uXN2t0IEECWLCD2IOvFVz3ewtkWRG8VydnnwAgGIU+PV38DFtRP2Ns2g
0wVkor0M761SHlwz3ljnMENZc8AFB1B6n0x7I89b7gCcD9p9Pv7/A/7JL0C/iXwNuJFg8G/QuMqf
BAbJT5fdYSvcYeAGWisYI0C9ZeV0aFDL0hfoHlPSDZmSYXkcVQB2r7GrbnibQ2jeLL0n7Snxctny
BqwBdwd0MRZ6KgyxrOPd2FDalvZSoC9GDFo6hnWySf8j9EAEil52mFm1fpOlfUPc8Sg6F9NbFZWn
2tFlUnjgXsJrJr38mz7uOX4SVGfQbPKg1GIuf3+XkIHMZvSph2EXDImoIsHgmO9lAY3q4q9P4bmh
1bYrNWF/G6zdbkka1cNNMbLPNej/G+3/urymjycRrUfIuS7of/Sn13ir0KQ8VAInUTsDoNV1XUDo
dMjFBN5KvGrDGFz1DPLi3ST2sE+bphFfMXEFtBcqhufb6QVGEbUSqyygt+S/TYGMR4elbviDK7VT
Yt3oOGGdmO0BWhDh84PsU1H3vfPnbTlOJij2QRLwxlVRPEEpnvqVyjpCySvma0HAxjCpGAsTj0JL
53/9rjv/GavgwJ25MUIHwcERhH0vgAv1U6+uaLfjqh/jOOwsbmraqPZ+GP2Z6xroJoXPWhSFE5cV
4EE5MqJkyJurSeqdjP3Pw+o8k8YRtYEUAzIHXr+ejuGRaErKEY1sVZ5mv8Xov6K3lWN/LhwolQW1
oomKqBkXZnHqVPOLhMNXm4FliEPeog6tH6KTPxtmf0FZiuMxTg3U9ac+iQawbzgNCWKbRRMGv0LM
E82WlU6GbyfTpD6xYk9H8GPQWxaDcTYgjaAGuRaE5yAz4IODxVT1ZIOtxnPye9IW5bMTzjpDtcmH
mm7ckHxPz3F1c+Cpg8TVxEsc7xFopa+Fu4LCM0njgHMXAZmWP6zJHcTveoRi3bONgRz/9+Wjb6He
t2SN7z7cB5OrxC7CELsowKGSiT74VHaB3Q5JQKmLg9/oASWUAyY9FRgvQp0HJphIu0ZhUkgOxgTo
tJIYZhySrhrc8MhrexriShJA6wgPWnAIR9UYsq/TkHcVYM2+iZGSzM1RdgBXW+TRsk/n0mZTl4g6
r+XjEMk+/Nx1o2VWiSzIHAYAHrK+sZKQ5F0TpaDPmSlgEbMDxm1U+AaL4W/RAgVOlOS8XRzD5U5x
HEZJ7Afuu52KRWSOzUH4Y0faeJrDCo2cHC38Q+HmOjNKQa8oaHpuJmEXaP75Br3m7exct17v33Iz
jxLMa3qxB0qfJ6+2hyGRfdM6sapYeadZND/ZXJSYYm/LW5Br8LQex+heyqg9zNw2wY0zhUnYcgxR
IZm9lnXrPIWj2d3W5TBgvsvnxxw/IqGiAQ+8Mtmh8LVKyAz9ReiKymtX2NNJs8C46jBknJUYgLk1
+lwfesuRsU0j78bDPCGEYozR/23YXoUuaTV/8myLXeeD42PHuiazdGF96xyT3mHAN/ym9VjdzYHW
B9TVjZc5gPBH0kBpDHh/5gb3MpKAwLeBBSZPENGYw0wzQxdgNZzDBfFXkxkAqlLd4V/bZ6Tz2POo
/PKHUTcAsepSfy6kCA92oPwEd0yboJRIY5+Z4bMK+y61J6OeoSpCOUvkFIJjrA/k9ZSDkqm7qWg9
BbEYVd9j0qFS352xhmRKZJH5GPHeifFyLxLVXsvF6ZohfHOmAZJpgdmCvB4lm1RKoznOTijv8i4y
r5TlVp8YE+0XT4c6JkKWt6jhWbEo+/5+MK0a2KLeYv8ZwqRf/CIHkZQcu/6G1oaYUh9E74lvhDo1
DR9MqhHkOJyqZrdzQUUshI+TYmn7zelMceeTQR6iigTPUw36p4iR+iTNCRT/wEsBtNhA2wHi5iq1
raFPEC6dUzHP7rfZyocsDDj0dUgkMYUaFOmgNbszJArNVeDAyxypwHno5WFmo/I9JRS6x8em9x77
nkeZSXs/BboC1OUY+72GmMphLLxsFh04qLtwHvNMB1x7yVBZ+pXz3v/JUKJLxtkkWclDQOJaawSU
3S6t2Aza9sC0jWZbbxVKHIEYtJ7IpHQ86erBcingUcN/zKpevKLOwFPxc66jU9t0JzrUN5yKF1GD
/WcyfqHE5SWYQZKnaGbdSRccg4aTxgy0vQgx6OazaEPMeaH5zgI/yQfRJE1AhqTU85h1/iSv/dax
79xexEYHGm1p1TkCAGD/Bcc3Caurxh3vqOE8myCuyBwRtJmOLI3M23QfKGGf6rrUiehYBpzjAmXu
MEIG2+bspYYrvzZDiReP/RV083Y8gEAoweAxgNeku1LFeIe0UuB2499BDvDFHVgR51Y+oZvlz7FX
VM5Vi+dLb0JNz7b5Y+TT32gafirDMj+UDWnwqGHgWoVMKNDzrDg10ZwnY2vCQ0EGxj1+tA3fOWCM
rUsmXv7A9JBIClSpIT5e0JSzQcVDG0GgkoE2jBjuK7HcFBw11TVINHqAVL3xVij1AAe/6xwbBqUN
Yg2QBKWO7mecXuu6nzHaPiOIOR576gvrGGL34xbgScQQJVLDY+6BjH6eKX+243KkoDdiExrS0eBP
IKVEhI+nqDDiNoQ6dBXyKq5NwzyhlPQL1JJh3LUhRgMtfhjyqjjkwi0fiB8WKQ07XOicgBwYrRM0
uVGNFjFzCLBGDpf31uToB0ZbPC0wljw/aJVHn1qjUjTG4C1Ng/D3ZBQ3EYs+aUj1Yezk6xwZ8HQk
tDHogp7GPDyFwdKBace7sZAPnYuo10JF8dhr4Sd44h/NCXtI3dNE3Mw2q085ZFWER1JCuiwaungo
mAvwn4+6J5K/2C8bnZR8/Fm0oFCcu+qIcY7PNKffBl9fz2grxb5X3QZTeKRARKP+Md/KWb84srsT
tnispwnyUSb+dTXqtK02wsRn9U09OTdtV6cKsNsS8g2ZNvJPipbHKie/dUsgseCGFOUFMH6DOjqL
1PTAZB+kGGwtk8aoDiPDE0jZTCbKN+e4UHbGG+Ounb2vbGRv9Yyj1dWghWwfGxyjXnDw/VUgpc1R
tal76MTK5sQp5L1qM7UCpLwCg5xQOsPXzFtoCfnz71z4TerSKAOj1m9lkgQRG+znwk0ILuV8mG6h
G2bfgTrx2Srrr40/j2kDtvJYR+VTxyqk8m15iBxIWEmoO45QUbSKkye663pq8zivIFKNbjvGPAJI
r3qGvI5wAyQ9EoV4NoufZgGOyUBhveB8m03nGM39kAmzvI+EezcMHQXuXIz+eDQreySpPxgEd0vv
iE9mFzU/66HMf+V+xG5sJe3UKOxXKWeSwEUW7G0EvmOH3PZdmCllXM+iQvWu1OqthlxTVo1FByDO
dCg9HC9ZHSU8BPDFJ0irmqdhFjLNjbE7yMGnaWTIAbWwRaXHym9ahDf8t/zewj9UWeAC7sknVjns
mk86gfzKkUZVJqgNP27gYzag0O50aipGYw/dC9xG9f3Y2wd3AMx1GhKXFSlmRJKa8qdqgpR3Yd3X
JnsIOHivGp3XqWd2MulsiQy74wL/gKNQiVJQdKHF0QAnBwa4ozTqoBfVYCapLul9kUNka+jK6w4l
vKG9saL21DXlNeFNJrwQ/2LJE7tRoFBUVMVTWV/PUX7rViFEIwKMNNh1+WqyLjFaMLaXhnsoZkBK
avm1G/zDGESHCO0eZHXez5x3SYn7M5idV152CP+YSgjNbxiOPoDp88UxAKyPKM2oJ7NAQTOF8CQc
p7eeVi06U8bj5PsH1vmfo8Z+gajLQipnn3I7P3YNySa3St1hPLiGe88rAp8m7S+LFD9yz/7imTrA
RSGhNi6sGCSCRQxkzQP4KiDkNN/34KWOvdI9OH33XI3WE+ao0dmAyzr5S9BM35h97ys3CYzuIawj
aI+4duJZ4oqG4rb1aRVPXvTWVepxdIts6N0UINS0mp1YUxt0k31WC3qDlGyK5cQm9FLzZ23W3wAr
lrE2fzfEflUTJpubmnzLJ/4wW/OVgc4nKJIeWeQ8QB/Ui51RJ8Vov1Ea3nt18xZ1YAefHWjB5bx8
8CT5TRpexu5kv4UW1UlbRGkpjQceSsAv5KL2rmKrtb7jj0eOZz3X37wcyCziumkI1RDPmV/mQl4Z
y0hb3+j7JtdXJZIlY/iVj+BZEdadCJD/GYjjNrZ6QsQYiJFVFCaiqRZJhctFFTJbyBqNvj4oTgEP
hHi4B5kC5p0il/zneybuOLQgkKYn5QClQWFUv5lZ/mgjHPYgGl5qk7/mZJqQI9qfUIn87dndnFAm
TyiGpFEzpKHE7nqsBRK2o3ACjDND0rSOuWEZkOUqj3oc6hjqkGlnIA1zXYp2vHttU5seKte8k3S6
sakbnqQR3YPS6FgY/IYyMOTa4zOYlI6O8q61DYnfzs48fz6ObRjhyaBugJj+bXYeQbgtDm7ZPHuN
+VDnkp2iuvwlDCT3be42mcGi5zEAD7ZDnzyH/gdFjsdqdpNaFIfWEDcEmQMKFJgG+KH7EMmY/9yM
xltuiWuNdwDh4oRzdCWLMp268jTkBupaQ1pRnlkdhN6GJngCvVTq4FKrJ30EcwH0aZmPWVbvqh/9
zGmHzA3aN0aAJgz86mnynEzX4CNWbuaR6H6s5cnGxLIAJ6mb4wFju5C0mBHaOQW+HrOiBzWUaWNM
r+G0WMKYfmxyOA7B8Hgjs3Yer7wBKFYUo/qWZBbe/L0Y4mF8iXCf9bX5aM7Ok9aRndq8Co5TI16j
CeIzKpSvvY+z0c3XjLIaH6dJqml+Rrm7SkbZP4IM6m6YSxKD6F/HnvLxznDGNLAcRBFsQVkmdfO5
6Nyn1glik6CDlsuvlRNiCgn0slOEcmGODEoePe595k6TOvhncImLIUyHKk/zSN43pXPl8jLLw+7e
0UEKltpUkwFMjr9xGDLlOND81HFht7fUCPG1ndjEECugmQfAAB4bVT0YDf5e3Glvvi5Y9eyxOmv4
HBsGShyRuGtQyxLys5/j+nXmz9r9aozfG+tZ1OMR3KVf+j48NMjK/g9H17Udqa4Fv4i1SAL0Sujc
7ZzmRcv2sQUIBEqkr7/l+3aOx+Npg8LeVbWrXIM+m76S8Z9vvkwr8PBIAf8GrMf4pXHHHr9kl7i8
WT6YuDRL9xptMFOBRjRVWb52Kg+G2zDfvOGZ1hlWzFrOdsbwvSzl+I2jbx9F29Gf/ZysL97ED8wT
dxhJ6vLeCy4ogPINl+ek/XIyP3HrF6locjmMZRTdexI1hN/d4iEp2uRS+58Ok3+oI4sw409uXm4m
YEiwdKU2TeHD8rKepjxT713HqoiHJ9UDSaQ/HEO6c2IqPj42Or3M4Xjn2VfG7rtN5b1ht6YzVSZf
h3pF6JCtUg58JW52C1nLLtZl54XoHFrorjq4JHxERlxBgOeZQ1hcAHUPcpJ9FJc9rO75cbUONYN3
7um04+57w7UqNrQv3YYdN519H/ceZbuFif2Kr2UyKxbKdzWmKbM/sychK5iJntroIbY7D9PiEZ/K
KHgcvGPQvrjmoxvRytOhQoTdbkUPpHALJLsAZbbH/4ONSUm2aefFx2G8Bd01Fico1iATi8sukhgh
VkNJI69Ysn9TjEBFn+WrMJBdBbuRv/D4zguzR2nfbL9ncVgKvVvHD41W09QZkIk4O64+7gQXLwin
Nt9J8tCj/TUEVt1LhOp7uOnO3xFeVwm0ne0EkfR8UjABi/r0rOP0grxcxBQsS+kG+5yutFiTN8aR
3GhACH9Mzt5YZ15N9hVFM5CQpmpaFuVr7U4SV0C09pXoX6hajyxpHoiMnyB72LFWvgUhqiCqqrrZ
qpnr3GMChbkrnPVO8V+E7TrkkriilrhBOnH484YU2XVWx82z1dCvu21ej0SGGKsOEYMdPk8mwFp4
zuafNZJVHz+N5H3z4zIS90Nyz91py7aSCgTgsOTqNfskbs4GFhB6xBE6IEUPXGk2sPyvi5xJvYuy
8TSoeQ9RN7qW7JQSfQ7xEljd87KJn0g2vWwcd2uwQALEK4PHMrkrRtmrjDWXCKtZqOjBmw81RCW5
Gn+SEJhN1O4ICvOm0yXVG1Ja53NSB89mdKdZ9Ts1mUugkgKKCYzbVDBC+A+tQACLz+UeBsefU0La
Io3UfROMnxjUetRqAQ4AdmEc0XB6XlfQtX1sMvKJw+Awd15fBMw+xNqWeo3QAzQcfdeAQlU0v/U6
4AQH0YXPMyGhDd/sMwVxSpRcQ5Ycsqy74L9RQ3XetZZeIfwrgKmDAcUi0TOofrjXYDJjtH8uSXPa
3NRSzUFaicVE/4+X0oQcArcgrp3vBhK8tLrBFZPu48bHdTNVFnf/0LWnphkvWm0cSMtUymQqyfgh
JMKam2cnpy8YWxYmqw/UR+DBaCrcr+ijf6Nlw6HzPkFe27G2GlUSlrC2OTuGihcrco5RSOtjPPbX
joYXu5JHkc072XF0MYigQmZEmsd/PyRdIJ1EJWuiM93+Sm4YxXRJyTbzj69tbnqT196Pl2yPHu2q
Dnd9sC4Vm9F3zFHFp2iPBi7v4vYyDklFsRgi+tW2a97i3NCW7gL8lRUmo9KRR6uXk+eFkAR/qzDA
c2qudL5PpjRXw5xbues2sQLox2OGLfJ+aZJSD/XOgchHSg5+8yjeL3Z5mnh6whD08wIgDAX5E4le
ReAXSvBTOtFy8esqpk8bOupQBlUiDxFe6jYiZgAHmzfM12FSr1067DoZwe7tpSH41sCq+zhyZ9eH
hVxp2bP4kyfhc6KAMwWoS4U+eC1oLdjTn9OGXlFfHKJwfCc+6tSoLmF7chfyZy38gtL62E8RvGpp
HsMjrw7ymc7FmDKco1BbpRyNk6wSoXYQzCGi7jscyd7L2qJuQK0kTWHTJ+0PlQlA+4ZHOQz/BbKK
2EH4Q+nYV9t0AH03e6BzcAwyRE5vYUmAGxpPH9i85BLxVzbBeLPnyp5cIFfsQC3MqBflYcDqT9q3
2DmsHkT74syJt38ei0o29xc52otIEABhAWAkQBbIUeNlKYwhCd/mXvRKm33T8oLzQ40vwisDHmYk
39AMmfA/juLCx3kVAQ1AP36CxPg9oMgeY+s7EmX3PHvpl7RDmf/t1fakQmQqOOwZ9uornKPbdlae
Q/W9HJ0U7wO2OPA2yMojdwiWDId6iHa4kck7hjVurfIuQgFoW6j9j5n6uDCjK01X+Nq78FGt5rdW
LUNrKG7QqnR5i6YZ4pH/Wj9+jeLxMU1mONPiN13T+W6ELgWygcco6m/ZSL+8MXgUZsLNsby4etdP
dkfTG/fdk0se48SWXN6F6XuHe0SbDxLA+ijoS0QzHDnH1RZR9OiipDF21s3QDIimd/UXLHAT76ca
eV19d1j1r2O0VIkHS5ymIAxQQlMkDqay3feA2L1+HqoU/xsTeKjhQsi8vI6/ahbuOPlw03xIsluC
BnvDjdZA7uGlvxbPUsxlBleWBBdvUqsyQ4S2LzFkxaOT0Di11GGZkn0SuBNNYJym9CNv78hUf7IY
79lr89TDqhnbg+2WPNSuPyTJut7gDwM4CSgVjim63GMRH8dtKwn1dmI+zNZDTPRHg+yU1ne7aXuj
mP2rSb9H439MFD0k/D2l7LSCrG1rjJQhrA62TsWapftWfE0c0EMbFm2dHnp04t4ygtMmy1Nfb89b
IE5Tgu3XnupQ3sdwLyb1swez1SS5byxa2OlnY3d0wV2GkglUf8HXHVf20LamiP2uTHRXbrM7ZC1A
2+ghRP0sQpjayKtZnlLuodj+ZBrJ0RS2tNNrrZATNz016N0HPNimOUUt4AvxgOWcN1uWd6uf9+C4
QvXWh7bQ2YVYhLc4tCxpGdeHzjv8+cXJAUjA+tNFzzHgH9YsZ+AZuQ3xA/SP9Mc82X7lsOyB+17k
1n9aghFhTF23MbQyFnE6UNCPIoKUiOrj4mMCNrqXyHhOn+du2MsJGKfO1V+cEb1J8kLgIO8GgP4M
Wdr035yOpeuCagNmPkIs3yo0tQCeenLOptewV7d1AuaVIcytZ8CCIYpKh4MfznvPrJVB1dxAOYDp
oZM3gWxpWwfodt5ZlT2y2cDIdEEpmQ171tU7mYgjLEueOksOEGIfROI9smTY9yGEBrWZr7qXj3Pf
90hyq/08BJCgfYOzLoghRgCMuAWV54OrkmN8hn/LoR2lwP3tkgKWRM211rMoJ8m/hVLVavlba9Uj
DDzPCSCf0KPVGCJnYeGnxQ8+pzG934DOHPo6e4YKHKyI3zXAr2pc4mJt8o6Q327SgPKGzH5P/jzB
OBB1cjvVthAtP4E63i99KHPqOcy9gwXcw9j6LohQV4dArOdm5DuhAVZrrR7hvY8xBNpsGNOv0QK6
uENhRg7xUh82ZA3lDM5b8FJhB5iZPU92RNTWTF/GeAbeIjdVUNXtll7tjdbvfZDcxRYVh0nuBoZe
bavxRoYIG9JLxJfMGvAKEv9AAF5q6BoLqs74wLcTRJhkAvdeg9N3vmRRtw+3kBQADNDNsyP7W5EC
FBpKTHkL12Uu+hbsmJ7Xz06EHyNNAepR09wFYlPlFIQXla475aLjNnC7A4cellPbwwHKhuMxoHWz
c9H0b0yYLOeB2POsh//QuGWFGfFuBzBTBWUGogF1Y+ny6OuUPNQ+csnhSAZ2E7UvmWFETjz0iCDH
oZ3TsgSW1sKYL5sR0GEpwLKIgFeJ+gTpjpLVg8kHeJs9pf4qXzQdobySdHavMQPM+CLwpLHIw1Af
sRgEpLmjpX80RntGKTHTZ02W1Jaesz4oIQ00m3D/OFM+flHCujXvs3o8QANFXvu0j73L5tzY3wMD
3pqvZol09j14g253sU0Ey6OF2MuchdFVZVhWqx7o1U9mmOH4IC5qa/13A+eIMrQZmlO0FhW4l/oE
MnT4CF3MDs2kp4o3hD0mrmEDDKS7BRb6Q38VTQQ2jOsNIxOzefDqIDlyb8PW7VOc/P2CFwII+uJv
8F7FEFlTqdbFzV+l3KKYGvsym92jQ2d7bDgaRiq76D7Qw9DmPhC4ygtCVWzJmBZrN3loBMT8M1PV
FuOsUS2ntIAlAzsnwHkum8Y50GHMfue6tak63ZF514eZPQJakvC66adzR+CMiYjD7jldHLplH6Ae
PKQBI6+ufmiDxU8rf+iAvyB7S+ymEGRICnwMk1wRfppLydoWnYUv3Dpx/yEeJ1PFIlRPawLekdM+
2WP9hqU/RQ4lA0GKRB0g9hISgCkfgn7ezwsM2lMpJzTjqTkIluhq2Ci7UJakRZzU6OVgGdoWK+Ph
2/q3RGeMo+BfSVghg7a9px3OOegIcSAaXMW1SOxpVPAQB7HTotnnwbqex8DUt15szs91TU3yN5Ca
3scq6I8+AMKqH+t6z0KffbEkAiELkyTzwuVqT0hoDso/4VC1wv4ZJdUCEGL1QzBKfnbYattftJPB
Pp4mAncnCs0xoRb8VkJP0gPIu84OF0pmUpZ7IC/OgxdHVx4Ss1s5DcBeyqVybZNWK3f9eRZ/XQnw
5x2MqUQVTaiAJRTQr4T0/4iY09w6PcFCKeTHZsiCZzrFukhsOh8hhxGvoXVWl7WENwaYLrA7vHN9
xUGGPmK2tP5t0kkWHnhy3JoOfVyIct+2drqsg8Mdb3nw1PUSoniYkI16j2SSGTesC1UXvK0S3CD8
gzOEgrxsJrizQpITnrSor9TjIhn/5OVCgEOrx6iWJZw0J3oZtS/gIBgBpx85EMOu7s5RF/n2k/oe
xLkvNaQJ3OWkk51GfeH1U/emZO/Hn3C22xazi+PNWnXkZN06kEmpVNBvbmy4H1tPp88b1Qn+Isxr
bYdKB+9gekvTPkLgdWjJAv5FeAGYvWyz2XqCF10mHoT1QnqC1DSmKEQYkbs1xdV4cdrr/hijBu4u
AQahaONl5SigbQDLBnlk9xGMGKr84THmBL4Gj6fLf5vXQpKdRwNdQUUl0DOjAoZPnGl4NY4itp/A
Opy+TmbTTJUBWVCo5Wtmve2+GeKenoJEzXDZJ3RYxjdfjAlnOZSeIYZnbUw1x/rRczuMuZIxBbQH
BI71HwLeFsA9cObU7sdLQaehT6994/+HdZYCJNb+go+Uj2lj1YfrlHQP8Jhe6BHJGLF+Yyww9Nil
PGS/KVb9ercObFnfIxKb6NQmA7OFsSlHCnvsJDlwOekEG3FsGhgaCum/DhQ83jmJ0VdUWZxlNjer
ifUOrAc2TOTP6fBBjAqRPZtOy4gaYIG0uHeYR4c0L0n5AaEyQXwzSumonBXCZarGOBZBqZLxdB/y
1ftYwyH7MLDzQuNCfMWaqg03U4Mer2NEChQ9D2jvHzPM6AI9tPEgzbxno5ehegg6X7hf/MoqqaTq
U5B1ovZ/ne/c9KMX6rVNsU180h89tAioI+Ml9XsgD2yzzYvnu2mtZmAWeB0+1BDvGcVZD5SuaTb4
OtjFR/XdJmSLnodoqP8zWbio8yLj5RFGmy7ar2Ni2zua6BB2CQNgcIB+UeTptRgzqFjSXDZrAPo5
NHwCzQvAeDQlHzgbPpDiC1paAYHGUgUwgz44H8bR73K4agy8XGC2FxSx4+l6ZgMP0ycuQtKXRk/+
D4JDVvsIU76w2VtFI3WaBei63xWef7TY2k4NhUogtGW5SSez4FRnXYP+LJy8YuQuiHZxalB36ylE
hnm2joHCw3GDp77GPpPNbvAzzc+eIpqUGPzQ4a+ahnQpIwx7kFfK/Q2poFpM11Rvep5Qjs8RKDbI
OtiwX7emiUul+0k+EswdDnWpmm70fjJSZ9lr4i8LR5HrAdj/Guy4+U+gbDZ2q/3J1ZcOm6o+BLx1
SB6D1Got3dZN9nPDn3rvqWxxcubdBq+rwnN+T4ogo6v6hZSHiifIvrbmkCXQ10NpB1EsTJkZcrgl
0LK5892d6QjqvnpI2+bNjeCH3/mSLmTPmI3SS4YphemZDGsyVrWwLkaCn27V+C9o5rSYJa9RFjur
TLHglfzXBbXhe/xYEufrLNq2jBnMsDbmL9+xoPWfO2jwLo2mM0ZI6vCwdPUcH6nOsvPWcnMKow62
Sg1XEE21Zlvm+44NsJ5hTGa3GkTpDQclpMqDCt9pA856hrseg3Ztql+nRdt9wlGmdpkjQzWbVax5
YBRAu672vLbI3BBPuZia7AZJGyoZyvwzJiiHbB+vounvWtGPX63Jonc9/NERnknTnzHI3E5iKz6Q
NhaPEYwk/9XIZUDBqoHXigzeVJU3oU2GA7UBieLH7BYs02qO8BcHMr+6bHkafYospSHLmIH6AiRA
4aB5QZJ8DY1nIRtuvkPkoM3w2BoWCpEBi3bQ8oYFol3MTSnX0L0nuuwhseO0PdtOD5C91vIHQyqQ
4NkpbgnmWYbNQJ8URKd+MfVd5qS6qwNPVx5j7zF3H6i8XsfUqMKYSMCAcORw6MNMVjDPF76ZfZC4
VwTXQBVIHAilhJqqt1FWwODszV/AsSU8eWto6i5arv2Oh5DhDVN630F/jlZykSee2M/eaLnzhy19
YcTqbyDOHC+ym6smGT7BLN95Eg2hR+ftPk2H+izWdtvjHpQXwiL9Dx1FjSpfnVgXB4VpR68kLQM4
Nakt39oBTkssCF6V1eagx9m7b3EPwF6n9efulgoGqjMZop2NnT5DTOBDiTId0zjoHgiwuS+4Xs+v
Sq29eox8EVczYVNwzCw2VBEtqr9CVQCdT4+lCF3voujj6oXRySYuckWQYKIEya7Q09Q8Mm/Qlth8
HOxPY4ek3MwIAmfa3B6f/HeSo7drKd0Aog8AVDF788elmZ0cZVgYPNPjkhicDJm+1ACykl7DGVKh
KfICQFGrE6fYajAOcESIIGFlXjGMWV/YdaJVwOI3ojX4dhmRK2ZBoKjHDXo/Yu4ctlfqNVTAMv10
2M46ZPzRqq35q/6mXKIXsF149mmHxgQjEHBRi/piqZMYFib0YQvUBfUMVAIsxeFFl+3VuQzSkHaF
nxALdoPTHPYW6VzglsbmjNG0BQtsLF1Y329bQ7DHkF1Ce30Xa0HyIflzWv4TbSwdxKgQ3CXQwaUK
tqsZKUeXhufJkXvUIJ9eh9KIg2fEiuy3AqpTGM6JURcYHJrOE7S+OSEb+go/wFNtUbNFc7LPxjZD
KoLkJzVFJ8ijoScyQhbapwWbuh7ANDQb2NN5kIm0pNL3T8uwJTsyaigZJrfgwgFSoKhEpi1ujWLG
Dr3B3zIFkSvqosfdA83lw0K3Ds8I+9YTfwc7eKKjbxuxSxb46mO46Axasi7CDdl/IJ62CmY0tMQc
5Du1FiglytUqy+RQdLX6nkEWjDJdLp6In2OTGhDE5tUlW1QYvyYFdMtLhcFHcVzSVpW4ZGwp+Gj3
jVjJ2WPS20MWML+k8d9sh2fjClKJ8zjNKDZkCx5A4PiszVho3MTFqOYQUQThEbbYw95pclA12I5l
gLCw7cU9rxtwktaVDUdHYKcW79mbIoS2Bv+0QRIMpg/AV0k8YAzvbYWIu+4IGD3IYwhfioCjGulF
t4eYA3RBM10wiALKC3g1OFh9iRmGJGtBoiNWlVd0PSojUbdvIWzhoXvALc2353oRYxl39jz03lMa
gj0f0/c2AuQNUvwAy0GS07S+h97rxcXAJLZ5fGRD/F6jbP/TKIQFj9X0wAcFHVzUT/ctbedd58Ko
9HVQsqVfipnKN5yzUTU0OJsbAe80CpFjsRIwKT63/MjXECQ1vobsED4WTSNi4CXohvo/RrhbxY8L
/KQU8BopJowQlbVNv1no7oJm/YAo930c1Yd2+i7U2a2p3R1Qi51EHZxbpOwk0vNeGx7c9SnCG+dM
rlVkMmBC7jXQ7LHWfrRLt+AumFagZI1ZfocZLrIRaYA2Lr3f4segQGkAt3Y+OibTHmMdAuZAbwOC
quuPC5wFhnwgLb+msbAQ4vhYFpm3Qd4Skd1qW7+ySBQBumCaR6BiBmxC1J1bztd7AAzTow8N86uk
ZnvRcTw9YoYk2k10ktcxo3YP++D2skxhnYIuH6CIAp1FskrOrVof/NFgUyZz0CA7PZEKcrH0JYBA
B3niK6x60RUmdgCDIwMAQmNfN4XyzdWQaM8j34fnjIAYIYjtTSzKe7V+su6yxjclHuQ39wlov1Sj
e5y3+jih34Lgb95O1ldrIRo0nQMgnWpAD1AmxMEl+08IlaxNXcBqHjShzcYc/TYMTSg/L2x4hy+0
KBpoTN96De5jhrLtiCZ4rJyf6LPo0c4LUcMXYsC0revBweibIEtcErvpP25gvUcMV1wxL5h3QHIO
fBuB6wb22DAO5ccCrimTUCWjjdivMvVzGfX2AIl3iAao/wQBtd2c4zjXRgNZxDYV/pbRIxxW6Mnv
Bb8agceCpxocDasF6CNDXrjGdItsQZSGYX1XC3cDJjlD3dNi300aUgdeP8TbIveUx13BlMIPTC7Q
AKK/9oF+LQoRjxMGe6FXX5Ajjtf10zkDKHxbnjYaOaB5qYZqJUYSdldDaGL9Kv2DOocAwLQexhb3
nLih+gbONKPrInTN2TweyIJYB2aPwp82zA5k/4ydvkezgtNFrbyHFgMKoJr/2Ka+Nqo9jh1yxTu9
izwpLjHah60H/0IUTEZTHPUA4CHeAeaNXsdfeAWTEJyeUDSRbUbuF6WFjsRjiDwVnNGlq8Pv1oxv
3QQouzPbvYNBRTESh/pfDR9pP8Y7MZCfYGlEtabxt6yxhDan/KJecEATp45hF2FSHtTS9CcdYfMz
ZzWt0OnAtpnoYP6bxnkjNoS3419MST7K7nUkwVOQ9dCQCQrt4rpe0km8idkc+hCt+Or879kXVTZ0
E1R1ir8mDAc05BttSTgFF2a7g126MwyjvZM/4WCo/8Qpc9zpS4Y49BL2FQ+4Ys+Wz2shhb3ANwDB
YChw5TpCkqBBuIWGnbpmKzEI+A8rupjS7hqusBNesju/Za/BOt+7bjmEMRjutQ4+o24FbD8LUEiY
GNshfaMu0zGDYLBdOkicW+QxzBqfc5AgZaEWKrqpxsqX0DM1AQYC0OQAqkvqFFM20GyQ1KYvS8oD
Bd6ZxSeU1DMgZYgEnFZXJTKTp/XQwIADAtE6TC99GuwRHdOUeow89O/4JEKIV+CR0KRlBuxKv8VQ
pIy0TDCbVGy4t4O2R8e0nQEpjVApr3dLPf024Z8icYD0EiMHU5HM6JvYuN4xlKtFOAcPWwcWknRB
qQAFQ4OxfGpARWVrLKacAvfD6JjewR8e5rps+lyl/Sd6UDQhGbyCW3ShWoUP3RQ9YMRlXzPMZPkz
fULQGGAMkv1gnhKalNR2RZPAE9e5ucU7tShbGvO+oItE6uN/SR1HJYLc5FFptuBqDNUOtLWXOxNC
gNmpakpHsptpfxKJs6fMg7w6YsFW+ZjoOdsxAPnaxb+wfIP8LAtfxiGO8NuBO6vlrwzbfdCS6wgq
HbMXkFUwXh/cWp/Qgt6NC78zHIWQAZrepvO/rGaPGp1itanmP4kKPV8nedTb9BFuHcs3RXsccYj/
CDR/8CASgxPizUzpJQ6D3wXG63nnvE8o6444B6ETIPEOdjqYIhG0WghLC4d4Rg1zOq70F88gj59G
VIJbpB/TLd6vGf2O6ga2m3qBecIQvyHY5z7qxHWhEz8ju/mjaRYOu/7gHS49PYgR9PDJsH0MHpnw
VLIDg4z+AUOWy87BGqTwM/i99M1lRhvxgEmg6Jqh8wXGS4owWc52kCtmKkCccwB/FBIRP0h329Ls
tUP0E44mPBcZ/eeHQwV/BW9fA7QMCtCK8blb/P/a1HzwTUIwOfbPG6/vh2h99yVmMHxfg07zYHuJ
7yt81+zbsDumS3u2mzwjwc0UGAvw73lPj9KzIVi9BvqsCTXHOFNgxBPhQGDntpoUZDpibE/tbI/x
EIRl12MwH+mojzUbcPuH2Q8T8xO69T2OxjsWeAvGHpZfhJiAYknC6GAI4Df8PsncLxDd6SoS0w+u
4ZsE91PRDrXhzOktCjLIsrzHhAeu7Ab5ALs3W3QKMlqD6JWJ/Uv/IsccFiQqS9gsk/kYTNB/eqo9
wBgQJmr1cNi49nNG+qxQHnzb+s3+1KrhZbCof9abK8zEvGJMDIqx8M5j7hV1zjVVyZdroVPEuTNU
2oM+BfiYd5Ez7PNjmAxa1oNtHTGkDHYIgywguKesllWjrLnOZqMot9qr8KMT4SGkQ/N3sETvXKJf
ZoaBDcBngeSmLThw1j+Ja1hoNOQ4OIFdTYMtUyBAUNFDXiJWQIhjKJ7bOn6YWPAQMnhUjjELIUPF
8k1XUmkYSOY1CrM/LXQvSXOs28yCMcbpE/do+7h9reP0AA4O6jbeHWH5/0K94ezp+JBaCAB0eCSM
laLPUPrWZI/JfOjZ+gxXw1CG8Cc/ZFvyAUbhna5mjzFSbMn6uCKfNses2gTNxIaYUDSX0Ks8ZUlb
l+CYeKk16g1/PjRDCEqaemeOUqAYIsgTYEqyt5pcloT8TZesgA7b72EIkjz22qPUvc79ZfKPGCrY
CzfPBa6Y9pp13k+cuDr3nHkGmqPyBZkqzEvOBiLUSUWYH4SCLjKQc8wXbIEKbnuVTr5YPT6Ediyp
Xb67SJ29zGLLhTcT9o8TMF1qp/0Ybu8N5RVQsWqRG8hxsz5J55VRh1OtDd0/ErK6SOfmNMeupH3s
79FQPyDZbg9Aao+4HAgnWAEKtfJEmG+QeM5gwBtEm6kkRb4fjtaowWDCD+0gxkN3hNooWJ6HbHkP
2GyRy06eLHF748OkvIEf0/bmzHodrLoh6DgFfY1lp3oMLCy/GDTB3COY54K324ts17c1C5/ICLkA
MeQcI35sPw/yccUqKlzjHQZfAW7gHMMc5C5pUnBh/dVwEDRZjTkhG//LZPpFLHmHwWVSkBiLBYOJ
FY2TQxhBvzYAEwZe7PcH2/RH3QMDt1rvwjH5XYMeW9qcepBebewf5AZBkp5esk4e2jk+A0u/gurF
Iu1vDZVlb5O9QRocRLXJSdWKITDKg9wNzs1wqb8PXCwrxqHZoM18R1d2toE8toxcor9pTwhhICZK
9D8CbRcEmCfJge7/j6PzWG4cCYLoFyECaPgrCdCToiivS4ekkeB9w379Pu5tJ3ZjRyKB7qqsl1n5
dEGZ62B6uk3KE6spoJgyrm5l2b6yweUqDRWxOf1uZJIsLhsxR/dmui36CcivomzxXmxggVpc3GXY
5R7UUZUDn0OhJ1qzd8zk1OrDXiYYOBuPUbr7aKo0SHwt7KfoSuFc8FF6j3HdbzVRryMPlotwl3xF
EwCvXtqv2nQ3kyV4C2xqvqqYLpPPpG6SG7TbnLMM8mAxuYI5+B+yCBum7hdIH+mP2/FQ3UESUEC/
A7Cn0pNdfh5L4xhlw7860z/Z13EyreJV04ebvUxzOHiuFhg4sRd3fDLtftPd40Ws4l3LmgAhP8QN
RY2uYkaBBh21YZq7Qg0ggXdn1hDOjgWMg9lB9+TVbHBILnWyywrnMsjxa/HHZ2RcOuLiWIviwFzn
0CryemfvT6eLW4nFslZdK+Gjhoti6826LFxi8PXQMQHkmuhTE9bfNKgnB//QyiQWH6HSXpt68rck
HJGtZzDlFnMeRACFq7IZwjtm13YQ3a3tHkxlN2FhWvtmEpvazTbzYjORzNYY13axjsPAGj4iW+4T
lRxiDpmiQSu0XVRrVAtvvgf1T196bR7EJNc8H5tEW/6Mogvo9E8GFUWbiWBMzIdI0D+MzrAZkuGQ
6vMfc0Qb+3R6JgqHeQ9QYPQ93umxooJwVWovi/E2iydW471Zuk5Z7QUObsk7aC4g+u1usdfdKD/r
RmdONR4j1twIU8I6Tt0zAbuP6HQMDNP+YC15GBfoOeOEKCUjwGAGIO4abAIgTsJuybHvAnJj98hf
36nMwrZlkaJfpU+WuNsfunHjyuXqD8brGOdsolrqXTRp/4y0nGjDypuvy5On5yJQTfRiZ3SAxZxv
VFwHzuJQyA3O2ZuXr9mxr36GSIJAAczF21fDHa2mcYFqMwzEiNI6uMawhyWkTym3olQM9yVtChmC
hHBgiXJqRHICq8cmoDS8LXMaxAADQzJymNvneBFfdWR8RxUwqa820aTuT/A2caBpVbugSevWNmMe
1XlG6E3+NmduSwLKQ+6wcZSX8+S6uRfmUReodPiJ6+KGafWS4pTDONDsJyGDtHKDbupeK1Hsl7hv
eUFjHWSsYYmtmnZT33y3lXV3BZk7vFc6LBZ2VtFd9L48eZivTXUbOoUKuIh97MxHP7UftSL5HKFo
Gp/xaOo92NH7VLSBkvWxwIBh3n9Rx9oQ+n/sCmtXNR6eOO2JVRUHrZ52bL85Y5SOV/c5fT1YN+Hq
QWy1FL2etqccZl3l6Cscd3A4RqFnmw4iWC2vijmoUcijF9VmOBb5X5J5z46Oa7PErhG4QzpvhIcz
lLagXFcViphd/xLVla0gaBjzlNRvDvMW1Nt2PaWoh0LOZPHQo+Q4BZIyw+1kMUZoZPbr1d5l8RmV
LC7kOmdMnhmPo/RZHF//9m76YZbZQTdK3kFGrqaHgbB503tisprh2vRnwJfVDII+JuIj7TumFkPK
7GMoQtfDjox1nkHh3T0GE0w7AB+WasuTZnTXzqgC0FfwgV7+6SNw2NQc9Br+E6+079kvvPhhEb/V
kb7NhbdLLJ4mj24qGbcokms8nzCeubGSqUIwo5Et0m9hQpjVIuhMD6udMzKTIDUwV3oZRKOlArMc
40u3uOTPTOizYAUO80oaNsMaeGgNOT0MMTYe31HUYaVbnZsoUfAdYj42szK3ntN1m6Yq08euxmiJ
u/lniJwauJJ19EaDQJjrevnlYrXcYps0grwVaaBD9Zx10ebAXKhPhDW8t3FUro0iCnWr+Mu16kCh
t+NwDt3xe6pHEmqc7VAuv21qrF3UjKjYMijet4x8SnABrBJwEhgXOb8Nt6bUGEk6F4e5IiO+Yd6N
kodmfo4VsZhVRNbCJHYAYPsaV0WWUQCVOXiUbLutndcb31CXOcGFOdAl4z60hyq03ZkHVr+WJGlI
3ndZ1Oe7U94x3aCn1Caw+6r/334OZxWju1oEcGRlkOFWKrOJtUVjF2hpvp9Q0FISqvNIfdW63I4D
6RQ2fk0cNoUgUD9PnsuRdlDF6clOu3e/dM68HFj6TJaSvQu3whSD58OMDpFKjhHwtEfDpf0MIxHO
o7XWIuPMh3VKCrGrLfyytAYA9jtvsg+JZ74VkfXjG825TJsQ7YMy36nSABUn+ylHdpwwcU5Z+dCF
mfA36SBA1Fq+LyMgnnZDY7vO2wIwNzlNzGCwPT2W0ZWfalNOzC/m0frTUmMPGLVWqj9bAIwy4gfT
WIYQMU1D7nG7LBix9trTNsvRjxB/fEe+ppoDuPhSjc/V+OOnEPAuOmGXXzOEIcZCLFue3jNnWPfl
b5e4z1Hj7DByPRiTenFStZHL+BupYWMCjNtDEg49/mPG5J+TTJjDYihBZhjuHoTk5lTlltiLnaly
cojgUUsjo6jjIa77jyQ6l3qy7blZuqn/cSp1xh4a5BG1AjPsdWtX9nopdRaA6mdyi1aLR0Phuwfm
JPs+67eD98LvHVTZfBtMJkqkPcz9V+/OoeJBbvrk6LX1xa2KYxXRoRXJU7lEZ7+fDmoEtNe9U7XM
Z2yzvhlTKiJ1o2KqbD5arn4qooqvczQPVHwPepSEk+cFes2oI56ecL9iaEsPtc99qQ0PsTUTAmGf
oXQMeFL3PFlI3dpyJBbkO4+cVcSqFh+3poaXtZv05y42jtL405d8Lxbn2FNX14iA2UwCSEPKxaqr
OQLd4ZOX4Ne3NYrQdEOB9JDP+965MsZ8ikVxlk13Tol+rMv5ir+C4fLBRzjxFowp99miFNuEGcHs
o8KNtcmgVtu2bnc1W/NFuPRJd6HUG93vUiU/dS5xvdlOiRpQ7gvbOGV98Z179TMHUzDl/abyicTm
qiTpiwVIXtgl+td9RtrL/Gik8dOczNiekGydMX93qvwNssxYg0Gdcwk3qrQnP2GFZMIXMxOs2HOD
sZBlc5+rwCl1KyoSgMboSI4C1iTnwhiV3qPaGoxKsqw6VuyFt+ss8LoesY45UsynWSYnvp4rj88p
n+a/3Mktplz4EBr9tSQ0yTXavwgAgvDTjqiF+FNQ6CR5/zSiz+PA2OG8IEzaXZ6lzb0VixpPp3xr
7nKe3T2z744xXw+91e0SAXyA2Xlb2+QJF1jtEvR4EJlb32mPZjNdiagOU8t4dP3PwVqwuldrXdmv
TuLd3eZgMBldg2lzumICJJeEfxn4dP1qVEGXYgEYu/iVZmZfYBQp2pvss686hceuH0fd5N3IDwYK
SseWRr2dA022YQ1mX+DeL5i6OnLcOHV8NMGze+/QpwbtSyMvUwOcNXQ71yxfstQ8zFgg5oRLxe83
GhSqXPC5EQ5hMg9u7ZdGjg+tq9WwCcpbDVLfMCBtDO0f1pg1sggeseR3sqzrlI4nvXkbBm7ULOJL
TK56lx8wR+7oKC+avuyWobgMGMP82cSLzGYp2AqaDkgZBjw0DX5OwlVE8ZsiBA8dsnOW/wzEKCKL
N/ueGUJvdj+UeYfCor5o6rvtw3ozjWHbCgVGrz3qYtmzXP3VURMxJ5jnoHa1MpzAmkTjPrrttMPJ
Bf21x5ljc1JGnCcEEbTL35IXhLosm1ZNYV0623ihmM2P1fTKRXHgkviTpJCIWlt5+kvi+VCikIEz
PQQmNL/xXzwuLhrnIPVnFTqpeM2mYRuXxi411d7ps43WZWtj4pZgnu1RfRhYnWb/HCd2kA3eo4X8
MZE0X7Rfab0EifR5or0z9cve7uQqkkNoFckXtdjK6rS1CWNrgdHWiGYNlWBWakE5ZaFdG5sYUFoH
2DVm2rx6YrWv7r8oTf8FCtnmBQWyw66oFau5jyL3N3GEdN6MV4C2kyJ1nCwgemkCMkrTCjn4gjZx
saBj/64W7cQGkDcFUtvHFXYQ599UYbFncT3y9D7VsFJjCEVHbrRwsQ9Zxpyx1cPYv2qj9W4mIL9e
j70Tw4mrbVzRrmcSIarIZ/VRFGD9QiX+pSvg/i63Rmf+Db08tkiemvbiETgSiHq8WsV8YMvQqkJq
KwXpHHCil9EdTsqpH9vUCmOVndIK4qIy/91HIaTGXkfLeJuMcscSka2ozO3S9QzriR8gRsqZun0+
+rgEyzAFqF7s6GAkxaGTX3LKLlxwjPnIp6hLikb70TcMwOsy5Nd+M63khmj5QYgqRKyLkIbnBcHf
CnPa/2YqNm7UsfPyZcaJN9mkHNgLBMaY4kqwwmquj6JJyM0QMGmDRcHRRoB11ZpFIbjFyT9bLIbC
PXntnx6T0IJxTJKar1OBU4ghMMNjHjv5UZeYtfuHO9rUYuOZBa+w80wwFJiVLtYgxZjBqpVgp4/d
bn0q0h6tjSCks2Aq0KmzOZ+z7Kvp/vSmXJven+kC4XIumbL6EhM90NgZwWKkB6zhn/Ho79k6yvwr
HR+KznyvNIeSDqKBzVxYieZTlXpr1zkWmtjY3bXHjmHp/8hGunS5FQ6z+1fhdHAyl5gZRmnkWJQt
0Lb1baUNf5zClGSGWQJzx399PQNGK2ahf/RwWHXbnySNN7N0Tw57h7VOQQY3CGDxOacY96C9aftj
tpIFOvlXuLJOZLTu0HhJY+XIU1l3kLRXnttus3TPQsYAoIEDnBfLFse5e1dtEWhtjiVB9M+M9awg
S6bLkJvfTsu1vPTVhTL4IwKznjkKOBHwunoWFazT9F+53V4t7W61bNa255KnIb+dEkzNjhvKIqda
90O/9m1Av5yPWo8LgoNS7Ir946Syl4LY5r69q9UZ+RDgLkYSHeYufmv4q21bPMxFfYr4QEcBeI2h
HaAFSYPDrHU9TM23SH7XyQcX09q6D/Bsj5m/Bd7E2dIv/FxLP2/tIr5/qPPblBifMco7+az+r93o
0LLuPRwDu3scUU2p+qvUsdQLcW3s5iMxvE+7f0W21kMxy61M9U1hx2+Ibp+x9zCV2Z+a55ey2Hbc
6/gqyFL5IK5sI2iE6uSJ5LAPfSxPvtEFsjK+VOL/6yRJVMax5Bxoc/mr6eauJI/Ldlux1RVpRQ6p
PGs/ggDHw87NVpAdkZ0iSTVWavMFn1ly86ZZfrb3RzJdCi+cDbfbRE56623Zb73cqx5VrRUBA405
sGcjhs4ROvbKzjvatWftRa2I5CCVKlSZeQRokoK3IObNJT1zV+IYDBpLEaLh0taDhxMsYZL0kbkK
+3zeRMdZtxt4ftWsJ8PEPKJZM7Cu9wUA/7XMGdMbv/50Bd9bYdzFbFHdiqbKNtKdv0bbwNfnMwPU
JgzM5eRaq2SOXvrG4U9aP9wns+dlcvptYyF+dqkqIJ6mY9xr/d4mXneNuMBi8Husk2rIXkewu44G
E2+3z/N1VDKacKglBzvZwAzwvymYYUE9Pgyzd/OGxEVALUyKsCaUAndh3BvJKp1LsfXi5eSgGXLG
4sjtq2E7dM4XpD3xdyXbptyI9dwWwFznRqiC5bcrHCILDH4Di6BlXM0FoyZ2ghhXkfmPg41sbTu7
rGa6lU74ppXDQN3rn7yy39U6fwVyKuu+N47XBizM2RPs9OUhkbgoIWknr5rG0HS+G3x68+S3/X1k
pT3nlJJL4wZMvju0IfUNucj4aFjHOavLmMq6Vnnhfw26zmcaSTNZ9bWNIUUt39nEu9Iu8RQuBV3t
aJCeEnsFc76pxQGoXy3h7fl6/hFQ5WC11Palkz+OBEIN7vyIQlaGrUvclWnj9YfvQFfN6o0t8pNb
IYkx0HweQRrtbHpLOqSGSSXwwZoCkPP6fZEsPjPYmlLQd77ZBeJci6JC8ZJtxQJ3N1qTKRMsnEQJ
cWG+WR09nXq1i7t/JMxj56N7ZsNP/myo7DdZpnOa8+jb6tYL/Un3qn/WQlShHFHE2DCBW2yofxxT
A5cv4z0+gqBurU/pYbewbEzvfsp8KmksyODi10gcA0IQV0JXURNUJWKyBUVYtg7GRFwbjr/sRTyD
DuRq2k9J81A78RmS/d9iGeJAQ/rN5/pD/r++XnLs1oa4Qsh93mWt6l6QlOldeWrXcUMaA9u5kvXs
GuRnMuUYW0+uiKkd1mM8xus4HT8Ntbx1GM+mZfnK7m7vRvabRlgEBUl5qarsLBJOOPqXZDUUCSlB
/ZKBUkYbMhQV+AHZhrXB1iWRkjlhcCCvLV6tVaqqLyXF08LLXfJi8y0SR6UEL2NM3v++N5GBRzh9
poBgb6VF7Mbk6L8FmHo4d7hbuCbvW5/vi0QZG8m0IkVK5aESiNYZa0iMGccZNP1vUgLYNKPbENSG
qcttyNQqQCvY4bHriumX3n/ctZ3AeJUOj5nn7Jhx0xhlew0ukXC1Meju6qaVa8jyECHEyhwYeX3l
lhfW/ANePqCVcaLwtDRGFPl8jt0Cl7tBIolkhw4Tj5inXBgnm9SlYCmHkUNB4OelZ3ZTzloz0zbM
dTbxoHMx5/YxtSO1lXP9XE35l+djZC1qY5sTor5KJ0rLIbqYDb0bOeurkSCUdWQQo5Nmw8aR8mWZ
nQdVOj9l73M/VUGel9ehrT8bBfVYaQwgWRcRJCndjRBPNTAZqTmlFYydTax2LDWo/erYFPICc39q
J3FMW2NnWr2LqPzBxih9k8/OE+FzL4MHcgH0cyvn/ifr44e5V/sydc9pirhTwLhTseys2Li2CSqI
EPk2qfsHZVifXRG9LePwajTiDUWfClQ3j8xIN7rSUJf9f2IezH08dlMwCwTeJDX63eIBwOfL1oz1
X4ZZq9S+5zzi0MbbjFfTXs1V1BDmQhbh1EWEAaSUNByW0ur3Xc1GdEjBD/ovE1cRRj/HbL7qjLGT
nnJOMg+7TGNxS9N7YbgAnuqCpL605eFI7fahzLxi4zN7TESpB5nLjaPBFuheeslowlZuQfS8UAn8
tc0ib26Bd9J0SASY2w8RYbFfiO2wVVesXFdFHOCDu4napljPldmEbTzueU6tNbP5p0Z4IA/IqDYm
oTAbeAArOfNKKww9mK2jObpyEB26VHx7XXaaMvh/codIPMr9IWTTrtzENbSzTrK4ENMxEeaD4dV/
i44sP7uUqING/ZQR0rInovbc8e+HjolHZ+5l7cw7bVD8nDbhXmZDHOp9jrakhFk1KYq6VqrjTLhl
kNjdw4hBzCQMauGNB8PZEnuRMHscjoXpFCEBZlh00pbFQAzEbc27pZX4x56OOHB6n9s71ahA5V11
YkqwUw53dDVwzs6Z4nAqSfxBck3C3nZvccw5Q1jELvV5JjuGPRLWB1qKsnAawrjzPzrNfnMJrpGJ
PGNZ2rmJ/ugXyYGdNbRTWs4gtwLGpau7sfHiOHbwB8NMj1qz9zNX1aNbCMScBh0IVxF8VPLZQF4s
9NpaFH3rA9FCk+DEQtgGwRR7CnBmsFOfPCmPKJHcLd/LAj10jvyw51cv7nju3A/INKy2uTeGqTPj
YZ8Hts+yGm8dR53adX6cg+NW7SnSB5rvGiZncEHEbHbgXMHC3V0r65PvWo9sWzc2Rum8+Kmn44cm
NW1RDrmEAhNLlRBYOZSNHqjCSuG+aetdfamJM5F/fk8wD2X5GtA226QG6i+OTojG5p6AgP5Z25w0
Y6txkqlbW4/0zdFrioBTp85nPSH1W6x2YbvRxoJTWJt5cS7z7BWEiq/mvgElJtpCO/QGjZEJIRBz
5kOAL7PaKVd7XjxxHVzr1Qc3tJn4e4v+PhNWlVUJycLCPeszAf/EYIxtFi5DH8yFheid3sH1+z53
k4jHpqpfOnLy6hbfox3rn6oe9z04o9m47804f7C0WSc2hcDUQbNeioyAUisVxi5hXQEgSkQhV8xM
QwxzCL1RjGvss6eBCGoncptV21YfjBkuA7LwKmLCR/Cf/pTFFIi1Y78sVffUURVYZbfXXNI7umV3
bzvTKnnWYu2CN/sljp2z9DU6e3W0YvMk2gd3RnuiwbkHCayNujoaGokPg73FRLqsavTadUeUEQl9
G6udzk6JVS4ppq+oevLT9oUM8B0z3EOfL7ey6mhyiNPIjGBwNLRehLhCoVhSZvWx+8Iz1a5HIFSB
3wylS14Xe373unLEKmj/2Q35tBHtl47cykRCBXy3NPfWmkc7OoI3Nnc++2XIo4c5k8eYCWFP+Mo8
0wxFsC29eGGjx79sjjdSLy4KBUH1X5mazxbBUGnmvSEGPajcB1hl2qK6Xd9/MftdJTVbyRwaRWs5
ybwa7lmR3xUabqAJ7QGJDlI2fYP4WOclKe+EXM3Gi83EPdHHU9WoQ+ti5yHwa1X2cBxQ1VjCTlWn
f0sdQsbjErZM9dxXDunKBDaSQRCNFKR+94f+3A72HrZyJX17I9wuqBbIsyl3jxqHaY1tGXzrEg35
cR6TU+GX25j897bC2aq3FlEtsniVdf9mas4hh6yJB+2NLD3SNu2HkYIFJdfjXfUoD4oeWqnsiHxs
2ziQls7d38/2Vtl0sqXaxiZaQJu+SQAHllAdYl8FaCVIsPVak/V2GT1CCD8bw77hKtuJZv6Ud9oI
Qn6f0v67Gkl52vRsAfdZ5ZeOjmbU8MOwOZ2xEJjhmPgbAJiLaJcPPClzxH8/BhYcubZEyCHlu1td
fW7cKIoCyyITQf1UGFIpgWsY9iV5G5T1hTaDJjypb6qGJ8yjAfHIW7x5t871wsp1r03u/sN3QYTH
fKgH7ZeyNewlgprh3UZSBIdebQrH5wsvA1tO64JjGNfuEjqLtXdQDukqqZugnKLsT2R4sucErBQF
Y8nGg+s0jM7K8aWhj+Iu3xjOsDW89CAtjFqudrVghnONcXA2gGvqT0Np3sVgTgiSJQwW8GxSpAhC
zmwWP8jxpCyKzWr2zoph/lDpj0R2YmW1MibGy8nlpGdsngVNyhPPD7EdcrJDKpOgwIVCbOnGT9U4
W0tbqBS15R0zCCKt2GmtdsLx/DjCQETYxpjDznFAtucOhvg4uyz1SNu3aIIb0wuaj+HPpB5YOxPk
QNMUu7iWZwOODGPYsfKrY+sT1ioLRRtu2C4jiz4NVEaUcVYYrKAS7s5mJ4lnEtHo++TRNLpaG22+
1iacZ0xBSOBqeZpLLKW10EgoKo8T0ZTEaKv3qGrf4rznyJmocGy33Go516JT9KdYpPuGyrwmPrFx
iNHzuJZdE8jdQGIkvzkLkdVfCzb9rRzXXo8+sQ5FNoswj4U40rU+24aFCR/0jJsHL1PGtgbob3+B
m6+GT6usrqM7g3G3q94TFwjVbiVK8vXipn2sE/9zLvxpPaTyOXGIzalpBfyYFc7Y6HC37zi+X9Cj
A+naK8OdD91g3SgbaN41jlVt5RfjpSL/D++ca5A9C3c5auPRAhejVw8qRmVjTSiy820TJVIXhH6A
vixUdxVEX0YmhvekFy+EPvCWeaFG7FfZ0uwzudSBu+LsDd8NSUho2aSvkV1U0S0VerUblu7oOerJ
B4QjHUggY8/tFVUnJRYopmMjmmuinkKGdXxuW7+obmidLGyH/pzj9FjGMwgmXxGKAY7A2n6T2phj
eutOynBJx4pfKFbXhjJDtkx/GNS6QJecbKaPaWdotHkPdbhNYNxXhRNjkrHJzImV/xhhLnEy7a1O
ixvZySOFpnhkWRnZDs7PbCT7oWXU5spozYx7pBQD/IhHJ996Xhv2dX8PZmTkMhnbMdOSdeH+EnjO
6cUpY3Gb1ll26EuqBfHJWDLs2hRh8B9Z+wEXzFrm+mlqCMrrK56d9p6s7Z6lnaJct9rDQjYR+8EH
SKJ4qgJd9G+2az4sPWCOdK2rX/s04o5GdZbKg81suYfUDZThbfyx4fxd6AqdJ13ETwXrlZgYd8SI
OKQVznpNhTZZ387EzQyOHJD9wYO96FTCVptQK1Y33TOBsY2fFoHe9MYQKyqDURxLE4bzliC2ObMu
NYtNtpr0bvlcRiGl6DXOva3eQ10xMfgXNTjPCNl/brXMI26hZRtBERNDk+kP45A8Stu+wN9v0zih
egABQ1jrtlZGTdMr+rakJuhFDQgjxfxSCf+3nit6AUSnDsyoihneRjY/WUWYF4y6HWEhJouush8d
FNt1laGduFYPcRE/YxH7ifN806Z1qGrrSRTui0+TsRLkkJtWuyOh9sG9z2ppMTmd8w9fM55n1/zu
de8yaxOlpTwuGMpQRfC2j/gznHq6ComgrWyig1PB9spxGK9Jbz8z4WNuEGMUKJxfZ7rguSA/uMWy
Ubsx+jL7tZ3Jfmwq8yyTdI/bMigdAENGRNYwQuzzM+jG25AYu5yDOlL3eUbHwlzJhyMolmXHgWdr
Ye5ZG310CDMgBGieF84lIJQyWArjuV5wGriy2+LEp76XQWzTTpAsrI/tBxDIxKP1YVhy7XXejpGn
tRUCwWiIolO8GFyIEWo2c5i3kqswMWKC+OZDLguEe3FzrYoHSKfpaaldJm85E8dP9qrz0Fnq1DdA
Vj47BiqG4Xk//ba8y+WSglQZOren/taZXAW+l5bo8Dqh/PlyF/8ZGhTdjJE4XmvjEIxcYSlAsIyH
s5eYJ2v0dyAPgWERaCTcq7Q03mOHgzhjTI6+PgwoNHCECTJ3ggpAG2HsJHBZXPUbz7zFkP3RQACI
EFSu0jVfsdw+IIqlJ2xj1dHv/H/2ZO5wzB8w+2EylBneCFA758ds5u0kySEfUnM/NikFQHYl7uQX
woNLXZPvgwUSifdkWaukfetld1vke5MwyEintygfb0bLwj4X+/nG04pr2k2hiADqMpMqmXH3qOtH
p50K1LOMhJjKW1tEhYoCJB3TQCDncgnmBYuU7j+2SxniiAkny+WbGpOwmIcn08GxV5ctgyOLfTFm
V/yZTn/rIkNuGzlRN0C94rkqYKPh7xG1GvDixaFCdW7R3PzoCWc/qtw9pS92WKuIbGiWp8jrviMB
OuZ71bqL3IKmg9+fGbc/qI+mN3IiIUVIm77TDYPFTqCMdVF84vWiNGyoHnkeH9G6b3wSa6JQDv29
1jAZkHlq5xr+8Y7bjiV53Q5Yim+Hwi8/NThYXfX7sWtOvkq+0MiIIGnRP5hqsRMyDkxt3M5dfSHG
es+qWiQC+wZnaax1nL6M2jV9g9Lw28BcsC6ool6tt71p7CxASWXXl8Gxvryxq4gM6b76aV8K/CnG
whsasdEkGk9s5No7dvWWz/cNbgvM/MyKlIzBPgoxHAqhwanbbprG2+n1xoqw0YofQ8IF8gvZOxQg
b621NllV5LrOowanQCRlbz1NI0y4Ki6RJBUtbZ+Z6MHQEcWLg9aQ+eMwzY+LaT9B1G41N9u7EbI+
zHTPo+Ln82keqcLsxPzFtgsYPD70ku6TY32T8qTqLQTgvZxL7d5fi5krli8cp4StVZSmcaiXCyc/
W1q8dtBIOE/5gVh/gP59j9j0MJIvzRcL04o1eyHuib8dt1ld8sExjBaUsqS1rHwGpIwACFYrOLuT
svu1OYSZOYgPYRCC0cmbr6IXmrWdWuyHJTbPGq4k8vI1rnPqKg1Pztooh/f23oVC1rw5JaQPdqqP
ZEBTMfKnmj3eK6diVuMOK2AxCpNfFnFvujSyt0mEw2nS1rLAdmRq7ls158wtsua7q1Q4JmOQS8lF
OyRsq9AqrO1gOoQEhuNEFNiAqzduwLDi70KAE6YaYftM+xQXr+Hq68g1KPDq0DXT0E6YecyLYgwN
3WcrnwjglmlXxs2q1+lpjDAE1el8yuc8XCxJC8Z12xJWqY/iTGoD+7qzRxGzFzzJCHSUTXZUGkTg
bFEHmixQQQTzvhrcQL01HEGJaiiRnvD5+E50lyUx/cQme6P9VAz+zag5c6MY9JcdBNqV9SQ+RUF7
IlrqZOPzq8b20JtYB/QGwuYfwjURPMjZmfFJVw5/pWHXIWD5Ngn1U7ZVi3mYNAk70t69yXkq6pE6
p7PDecg3OHtB5EpA9dTZ+lSYK/zldE2D+w+n70u1yNfC6H5miQCGnHIQ/U9rovpaWbxdmMRLvJBi
AKdIEodNGmL8K8sPbcGA4HlPJe0Gu2K3xWIfzfGpcLmUDCjxIaH/dX3jxH9wk4qCHTzl6ujjZ597
/3F0XsuRIlsU/SIi8OZVBZR3KiOpXwhZvDcJfP0s5m0ibt9uqQoyj9l77Sf+TpRD8EXWRjzyHMby
e5Iq52G0jnY7/EWC4nFI7HJnBMa9sqvvUcZ4Xi27Lo1PNwygKUTRPhcYKk1nY9NZ9An+xIZFTNlp
flSoz0yufnHT7lLtZGDnL5w9TKD3giGC2lk/QSydCj7kZhx3ZqK/jRWHdpNuA5UvwGIeBLm0DeWL
RTZzL+XHWLBYpWad7dYFhcwDyDQrblx5fpgs0GVFW5PaA/d6P0Xnmt9OQdmYUDARu4wIegPdaDnx
8DtaKw3JZVLW/OinDMDkxIqxRHyao36dsw22HKxjo99iqxfRsBWS5IYtLRn65UHhyJprT5Wzu7OI
YTjkFNq0GQdcxgS5aEvY0R0PZNMRcaZfZeb1RZZ46LJE+DksBq3yoVKLNEjUGSu/1gSndCASeWCe
8pjs5kUwKOVrmFgEcIzhoY8/jYQNMK9VTSgBg9a+kjbWmHPh2evSKI76rB9t/QfTBd988pJhYp00
2hWreGmsZ8KiwDSQx4U/9uysAFLdp8z8ZOVuh9mimQcSSdTKZmgtv2twk9sd8zf1i22zm4zdOmWk
IYdfxYItd4Qb5ayzu/vAqGniAiwla5PGBlOZlD4kWKcaz3tBESWrnyaXDOk7/GgRzkK2FoyQnnAq
jkVR+VP0ObWlb1iWP8KcXeTcCNqhC+Rey5Av11lbWs5CG30ZGXzbg7pSeyy8db6T2EZkTbOtWeeX
C2E3NBgmSduB0K2GeVpvHxLU6Qo6vs5hNAKPS7BUZ2GHMoVGgNKoKr4KDR1DiOuS6VAY+KjuMJ2G
60bqd6r8YRQIAWbtpQSNFGtoINsPSTuALuXrx+s/3CcMLwOHIUZxas1tOQGBxQkK/Q5YNqczN3yr
tOsanCaw1FNfPnMJb7QdVG4UHdpGR0Gr/dQT1x7XSpUzfZfortnaTje1P2TiVoiNjH/NEZu53yZj
7RoSsIoiYHTDtWNl62RIvTL8thlGpJBFjPmVCAtflmgSFh66uQMzcrL1wjcRJThR+M+Ww8NUaH86
kPHJgc0sKcWqV3s37EMopMrdyEtGxo1DvoKFsqkffgigewnRHclD5hFRx7neTX5eM6UfVRy4DeEH
dJwhLsBqB5fkoNn2xcgnuiUy/tTyp2mmczseJWA6xhDsVVPyxlhaqWDFYha249SsW+5eXdxoDhLt
yx4j9libkUFcJXSKMMUTZvVCQw1OhnJW1NgumWjnvNhsbudl6NMSVFH1W2aP7DqI40QPqc7VAUBl
p4uXNAS9KCmuja2onHPKCmszd5+dw5TTcLZCXOMOVBvqpRQTOvUSw/S59hXeIrvNDy1WUP0URsD6
iDHk17euGKtJPTh39W6Q7yrvohK7uuRz4DCS/0xCIMbKW1NupYjYHXEVlBfhZWwfRXrqdJVMhGVJ
8Y1Q6aVi92MrXrhsCGzdUzqEbMYzYRWD89EYs40q2MmTegkWxo17/WW0lg6TtIiy89tQ92Y4sCpq
8RwdvAzJLGRbAX+I1+VbHwCFpTiSF0p0NK21Xn7VC1IMrINs+bREC45eib7m5q2i+wln5nKUkGPE
p5uwzMagJiGpqrc2F4SGVl9o/jLsVPJ/iOiy+lBNnwVy6Qor1xz+2f+CCkdnfCpoRZn72qgTFS5B
yADggVYGDArTs8Z/sQxC+8wqxRx9VtGMyTDMrUWzhtIY1kdrQYKD/EogksEsNOkIjcrPCePL7mbj
DuiMzRYSbsyR3x6M8FfH36eRSdbO7iAhdXFOtjp7XTjuSFx/kXS88GmxK7kputwhl6BhwDh6DXk8
jeZwTuDWwXsYalh52LwyvfTqiLue+pOwPoq4LVE1TvBjGmTmpSfV0dajLa1yBhY2y+rJWNS8BPvN
+UF3trxzTJkx+ddM/fAAqOabE8FZVdMNat5dGwNzNtPfMiF7rWx+e8kAKyiz8B/rDq0ePvE8V16X
ATWpHRG9WBTBY5jFlx5Cqi/BjpIShld4Yc5nycNRERoZVnJheQ86AFoNuIwYu0c5Whty5dyc2QBl
n6vFtG62TyRaNF27QEBOvusV6jsMBwRyzuotg0HZyIkHjhpzv+VRZu6iVlvJTXexqCRZObyVBkUB
C9Aiire5fLZlQI33zriEw5ER1ItKDyzNBNPM/0bWT70uHdPyY1BwPCABxHyVG/FbO3G2V+DYzGpv
DDcpkTwbuSNMQbeLrZ2JdBEiGV2TK4x3GcMAqhNwRS85PRqDFb3c5OY7nG8rwHTcuAVjzaL86KS3
FnGIEreeJc0oZ7AJAuUNyZ2Sl7eM+yK8VdHTkN9lc98Ep0GEDCdPE3DmDndexcrLTQDzKdOOetW0
WNYxCta/Cd7cLvsMwJds6+55NbEBSLft4PhqyrtL3k2OvdUgcifT7/281p3XkpAjjV60xFenYtQe
9G+lHvG4nvQEBNCa1JqjM38IjKvojTzYYG4Mm7qn/2a6WRinCUVj/LDsbabc7PIdPqlhmp6A42ja
myS4mTyARrKdFR9tDjMHFBy28k4mJoMKxCQsUXeLzHDR8opwM4xgbgm+esTOyWR7jmnF6TN37H1m
bEbia+h2NfabMZ7d7jUgZclAMOpkh6gmNcJryYLhCRXYZANh+diMDhUXKmiI5a5+yaAqEK3HgM7w
lWR6dcpeAuAMSMzUuLzs0H5niiDISuD9YfYYxDiUkd9ioHUeszZc5TInt4WJnNTt+ibd1QJfSnUu
85K2/cZafgcR/5LDqolKeTXG8wpmD/OE6iVi2amkzr8c4aVFBQzYkWm95erTka0fNF2FAAS+hxYa
Ztz4BoF9TAq05lnDpWq3LUFZs3QR+iGs76I9j7geM7JDC99Ws+844kGVunI/SlivgPmxxl1paCyD
TFsDv/03QVglNc30UzldF+joLeTxzoAoMVEOXZ7+2bghWkNcKex2Euk1DS51rnlWT8qmYCkmGIWH
2aGpxG5oiUmRmMItKdP61AEZrrFFjSv+nm0n/5Ba7MqxCfmKIqiafmZNfh2K4Tnb8VFp57UpMT0b
ak7dUvsKLRy/8Lzm3HjRJbjV7NSxogABDjhfLAJvRDCjRUtU7HK/oVRd+slTmFJ0HyOLXdN5iVXs
/uQssjWZtlmNZ+QRVNRLk9tN9VkbR1Bv16VZhlOzCabEI6GHdMjNnItPcg/RmKBtbgtPsoZdSupW
2OVvtjythEIU5SZpB45XQfpSf2kTSNS8rUeYfozNcpkxn+y2qDrZjr7nErp+zVj3MnhU/Xeo9jNV
tpUf51ldm8x07OkgKZU31OcQNoyQiLzCw8CiekhkJKvtKcPERCZBoMKE3UmBX9IUppN2QLG6EdUZ
OzwnCqS1DiXUjBYgNsQNxbg7kANVd8zdUvmiEO02dPUDnNnBQPKlMPgQ1gMfZLbEVdLiqsgtDE26
Vo701Hs2WBRkgRptUrBfhbhgQPnRJedSViMlYg5/hPQ88pw1C1jXxMMKooWKCYgIirXApTh+ZWmK
/X8h/0RrLQYn1ehbBvYkgaAwSP96JpBR+y5TQYxYmRCGOdFOl94LFjWN9C3GYqvKP6bmAJkhjYGJ
RFMdh+oJ/p6XmzJfD3YiNg8qW2EstOtJQD1nvD7YnJkMK2OxcizVLxagOwTsgj8WzQkkjMmvdZRt
fbfJR5zVTbQleOqe6MFr3B37avbV8IcTCKU31gqB5m+mqzKpvDPuGelg6Po2B5PTD9eOS0K+FY21
5d2X7W+ZYjDv3tvmWRp8d9k2bR4RHviY+jMJcOzU4T1A5ZuhtUUP4aWGQCPe/xULAkFElFBgeqlu
UTdlsMObTId36jn05WZVMVwdCFEw3VrDUSU+MGpG6q4JFa4iaYs1aayYkqLp1qu3KXrOIbk/Ib1I
RF+YX0gH45/QvJqvGaTmue+QHsyo5+1dSwcT416LNfyL6Sv+OL6ezAvwSQ4Dn5QYiYgkEklxXkfD
nZJHp26HYqJRv0ol7akirQGZeginLKk75hGa3ZzW3dDeAj5qRJ9F8WVbVxtmX41goSjPIztAJ3u2
9Uerzm5r8mSP7yLZtcinKkLf2Czw00y/qMXxDxicINZmuXPtpNmQn7z0XFQtCnd3OzbuJJAwC/Fi
gEZj/7qSHchSuK7iqfUrkMLdxGoPoyiZjTjxZkJ81E1O1xVIpZ+gJqfVp5WCN2CX+9Su1lVjrgNc
+bImH1E93rkloMRJLIUnRF7xVvSal6bBqq+ZtkTNqsB2teyp8I649KGId49Wb1xjqNoKUh/bGDc5
L3jJCTQDtJsllfgXfTf01QbCygE14VYOKLuq9InP6BYTBAiDdzUSaFtPDtgX5r4AsSJCsaKmexkc
24szTBe8bZXaemDDPJzfENR/CG984XJBTNQGW8jzbofSJ5nxEKTKBjrxdsidq+z8Iyv6HJGBEApp
UxmgwhtKXA08ATf8pOf0njLUWNnNMRFqSQxBKsB1OLl1aN8Si7Mxhr4SJGuc4QdMqFsTU/XKQmt1
ngNWv0qBhIWyi3zi98G0GHFYdAv1RNAFu6nwpbMzKIRZ+luDli16eIZDfEzV8TGjokotONFpfVbx
VOZ9ttZ77VNK8PUUz8aY71n22xQhyizxNgpSiRXtFOICr7VkL0fhWYh22xnOXzg6bxEL2aaS+U6W
6+MCNs0L09c257g05B+WJb+dMri2qXj9JMjyq3ag8sES1egMa3b+z6JES+gs01Gboq2dYXhb87pJ
ew+5hWvr+X4Y+lPZ1c9mahg7HVIdcDH6AIL7Vobpw5GXpAE4S7GzmStF5XSLmKRpurK2LPnakwc6
U7i28sDcV3vFPbMGtcYE+73KL4PJjt/ZcWAjbpoUDw65bwrh6eOw4zz5SmN+Rg5eCHG/MAvOaYTn
Eg+9rvGkM3tI+DlsSpRsKDa9rR9TZXEPHhXhDLiZVGpkeHbSV4T7iffK+piRrnfqJxVQRqCClf9M
qGuzRHKjMXt0HCaRknwA4uQQxDsih9ZLDEPO5K9M1De0QQw4fjuD/bCV0UjG9GKGuevnJ9y8/xue
acRjqKSnKPAQ9/6GfPSil1cGlxgudjgh1NaWkawb/FQluJSyUCDEfw/ZfSS1bDBrX8W5JgITfSJ5
AjrrK9s8jlN5bsrMTWoTyyDG2rLZzW0LE1OHR0kmxtg9B2xihRycxFx5CrNU7qQDWGHXapivVdFF
ZaRh59Ivo8ynkT4S5yeuH4kEwDQwiC6Dba0Iat3W1efzVBn41TrIRIDndPmz0rjPUoTphoJLgLd9
BudpMD4oUGJYU+OWVuHXFvEoTrLhBnHFTB5gOhziWN2lHQ46cUW5sNWjx5LHQaAkH21MfZZ6qI/O
cYZ6vCc9pnmPZcgB/UiuWweeYRn+hAcp7r06dRDtqNcwrTcqo/kFNxQMdEYTVAq8wKq0EzbVQ6/t
jJitaxbBs3LoqKnQ9Lh91TRKAZp+4L2GQtlU2L7JTScRhkg23B/Me16yyssyk3SSOcYhvkt79Oxk
BtVl6BkhZhh4aMc+M3DEp55TaWA2Qx91TNsbwC2Y2RJWPeZXJl+vadBhDrDuZrYcQiw4+Rdr1Gqt
sTOY66mOuVZm+UMOFpiMAbEAFovU0eUnCPcIPH/pJITLea9cZSPbyX3/m84tGKPhK8W+RzUNsiga
0TCMOdTgVEvNl6GfvoEGXp2xPwl+ylU+Zyg18HcucngKemle8BAwb/Lc8BurmfgQ0uyO/K09F9MU
nKO6fNg62d2K7hH3zVWf17cM4BU5Rt2/XoOzQOwcR0QRoMtLtfsUhT/4255SlP4C/Xgyhvgd54ja
W+H0rAUkmJhEOc+qqV+TSvkS/UhboLEcKifRe1otMCmLuQVTnhprGGr7Cdx1wFddNT36Z6Op6NzL
bO0YeA3i8WxGSYsRRPrRyHMjvyZez/HoFVXwmtO9uC0f7EroZYWbIwSrkuoPVXD4TgKPKvxOZe1M
hDgYi0RaKwLib/idSYEmulFxeoxEHBB1q/5VKd61MNOQqgziZOGeZ25JNBjqbWk1lIqDGL26yUys
l6nQRQXEtgIoyaNiGB9hPK3tNLj0ReaHc7nrGnkTqZy+hXq3KSmVQluro3XCvW+5igKvxkwRhuuv
jcb4nqitF13Uf6UMcDxUnyEoV2zzEexo7KGGLO2ipri3FL0vuQYeAl+eJsSbnKRAetLpocnxI290
0y16k6scBGEMpCFV+j2eUCCmHaJFa10sueKpFZ4NGymRY8GwZV9ayuwEjVxiKG5h70gPAxm28SQO
ZjPsWNhswFWX6ySf3+ISFzhIexxuljuEdJGD5KNCexUZo8egQmxssGqsLxjHPC1xLvLI0GhE/QEq
PUjHD+QnJKS1TGBQ7jKS1CKLeLbmSfbBMeuaq6HQkOKtxGsuWwd1nFk6qv5IYHaz4KM44piHPAQj
d2wur6XeQUWQlU3dmBuhs21gRsF9Vld8wn1+s8PwOsToShrV3pdt9hXFDI5bgpZ6RgDR/Mcu5J9e
k6gseheA89tgkGZFxg4aU+NWavNtGlmVwdUgZMJMD1LAiUMArmNqCvVX8Ebs2FVTJobS6dnM8+eQ
RUfRhZ8LQkkT46Fh/BmM0jYs58rX+t4PVEYBNcveQvZaosG0WDlVavjH3BXs1rg1ZH3bohPF8pm7
YtSql7ajpMgpdKJeYhQon1LF9lSCAbSEkWpY4VVAbFZxxxJo2zT2NmFbm0vjDnrVpolaF1YKSsCO
OpVNApqlgyRh/c/MR22zgFBTXExLK1PRyOWTdZ7UlPYrXreABAgIJFfDZFVbbINJ2RG+4dtVBk0d
SJIDupEFEJsfOX2d1cAvKugXw3cdE0MnNsgSvLHC38cNSMTgS2ZnKwgPQ0P9i/yQGcYRbfmaFKRt
aatn0+jucJ6245BfyXJ2DSrNkCSNXpEuWf0boycbDGTfmHHWC0o4CoqrPWVnTqeNGvf7UYauwUpG
Kq1nn0qbprxZ87uBO0Tu77Is+YQN/LOlJYXQehXqBTjxKdSADwzJXrDtEwlOStoCVPerebKutZZ6
kZkD0iMH0kT5MCMJSuxqZ00TWt9y5TiHhVhFNLSL0cftLNwF1IKFE69VyaI4JOqh7rnjdXR75iGM
v9RlVCfVOw23GKqb1vkqJmKJOtBqLCCiSPOsiSKLF7IAa5g47M0cfh4GJvrrHNIrsd0rnTeZFXHD
3IBBNM80seOyvuuC4FjYGhleUFC4SXuzWssqfobgN+8df8x0v9akNWFMG+IqvMLCmK2rDI6wpDvM
wlOmd0t/VHJTUvPzpf1pVfmZSQiv+slGc3uULWJD8APChgrmdBMGzKfTiZe7+qN+3DbKQ82LDZkU
L62J/iHy6iw9NIDc5fQzLZ5Vq6ykSf/QxsOE6zLE6WQkjpsi8yfuaFUIyuiaYSRiIq6XJfcGC809
Bg5eIJCNZRLtWb90LT6EBD5IqdELMjqGvFipcLmypn9VUVPJCqjzbCQfPsIuMa4UKadzaxAToHAG
1mRrBzv/sJmqE+vDFLTwoCyE2VWZs7VMa6ctZLIlGCQTzEpK6jSAhyUYjJFKt2hVf1HbNIJDHNPE
BGSl+zaHh7LMe83bMm7qbfIZCX0LDedAfMZGk6XV7ET7htq/xDcSkuQV9N+1sk+F4bZo9Yz5m6jJ
VSgrPypJ9RgpGRuyYatJtdQ7iCJm7k5K+KWk0atiCK+IkwMxGcd8Bow3ct83wbZwiB0NMXXHf2is
ElFdzaH5lkLyoYRDRZCwzsWYwniKNIi9bZNejEELY+DWrrT1gFRvtG46ZCFYBaRwWGjQRz9AouWQ
5INu3rd4i60UxFD12UdvuU3mNzMWBRWvCg4iWiqXaaEHMAofKFN1DHkQcFACHCRd3oUR3u6Bo3Wa
/nGMudzih7oNDzJr6n4+h9q7I3uSeANuyroPVK0c+mNrPetk/CxMi1DKCm+19lQm848TcgcxGViD
fBQ58CS2Vmp+VcSfiWYlpJ0BiImXetE3OO3RwalgTTeZaqtcvtay3BRT4KH59DLjHrCwFq+1FBKn
dcwZiJu8XF0FyxZYHKo5VXmMUvEMGvlL6WpM05heEE/ym/Y1WJwZvgZEsd6B5cGHBR9nM6rNn5DU
b4AZUzKynooYqBLOwGHBZC1JCWWady3+aGYymXS2ljBYVMkig23EALKVsJ9wXucyqqo228zzsvUZ
9wVk+kkD+sF2vMONnWj5UUZnZqOTGuoGz1HjklaJUFgZHj1IGaD5f4nuIAOvdzb7EJ70jkcwJz+6
x9FEcA2P+jOd8QDz1cYsukUdL7afJ1E1vJZMuLHpkeJNUmUNuSFbD4AIHP3RZq/I14Q4Uh/aSJSl
fRVu4u6QIPCFVTE7m5ROB9ErSe/1dKxQ2YWJ18kbxpdtt+WyFiA5ziaYFeddrR/m/J4PqOgQ6876
e679GqxH7J1pXKxS8ZiYcH7F2apjHorRS2gX4I+zBKALltengsnO9PGNsiiEOgIjW+F2t7D8Z7x+
yABQ1VDStUv+1ug3nIoapkHjK5/eMyYo7S8ImjlZMwtQLml/0AbiSDzepYU4337ryPRgX7K+m+gL
zekBMoCMgdtswLICWJvtAx3/GvXmOmdjF5vRWoTPcaAMiY4WrC4DuPfN1r7GBJWDqzgn1H6b1vqH
2gHHrQoMLXf6bajOhmdl73bx6LgwpWLwYshjbNEMdP/jOgz3Wr7upR0DdPK9vTKpaAjXOhjAwZ5I
i7pTfa30CNWchD6GNfc/qbma8V85XmsDoiXcNXhwp7p/0fOXOgM3+lK1PxL29fbNzNeWfKQ0zOdv
O1uEk2CWAIMMxMwdRMHwsrqTY5/kV1QCiYRvRTxFhQrZK4yfOKYvOhjQW8hzQ72XruM3YCe2Dbpp
kQzVewD6jbElUCazXX3w1fqDDlYG2hjUwBQheBAA3ZRPYApW+WpJCaxsepctwFKwBwi0cpRq8MKA
uXsFjsbxz1K88VLRV1n1KQOKo9wK+3NRr1vWcWrYAb9nyD9l4aml39vnTH12S6TkA4zLjHsHIc4s
juAWq/xTXhIxJi9my68C2sYjEdIogMSWseevs9g+5kO4NaXLkPulgnMl1C+MUrlrVgGs7pcGHIxz
6UeAzIQZ4ugkjCumsloX5r9RJ6YwBM5W7iImFRl/qGM+JLHUSTpj5WghKdPsKK7K+I5AqGu3fXQj
v4NXCxde81UId8A5Oaz7GhMb2AvY6sPZLB+Y87kuS6TKuCZC1vwk7CK95u3pGNu/V28FWTwGJ+s3
jQ5+qdOEwiRAgaeR5o59lcnLvU0vPCkWFhpHOzN4TipYZ0vyiZ/R7BjUbQJkH97YkpQhhuiRpzZ7
OX9T+enS6JqWvz2AA6oN6YK6sADXM0W5H6nbRGy79irGC4a8HSauWl+zTBm4xKMBxf4PUM/Y2mhQ
iQH0M4c+YPm6A6JXF4fjKPYaX7pDA5C2i50WA2dM/AByqhy+CsA8mc8qwTTlat8QhKRwB0xHmU+j
/ZAGgh5cVEbRWUIFlgEy58XBJluT9dYDotkIiWi24thOV40JmELf0KTzc5S8YDnW8DlX+RHjI0rM
tYFJxOnd4TOcf8hEiaM/1ie2NHgyZgoCFDGah+QBXaZ2kzPpBZa+PFkoBlyxnHvV00Hf1ijUhepf
q4ZuNCFwQzcSUu/LI5uHO6aCYfqnSW8CNU2p/2rzFjlHE/uF5RXkj0+2a1OFteFR6bfAYFIUgaTX
ajwgqX1Rwr1S3nLcTx2Epuk7KQ6NeoB5R8NwhKtYWd8TE3eLFzq6ZcLHtsq/Hpln23mGmS/huGRU
Kv5S3n8SwfqbA+pU3pgstftDjiSKQsvRTqimW0ss2A4A/BPaOM9ANDsdJ+sZk2qucBL6xQBaAn7I
rjA+s/bDqvwhPKfJh6H5cUDTDU7uhmMMw2GTf048mfqa/6mcXQIjrwG2ensbFSxbcjfVd0l0GLDb
SfpmRLIwK+8gFzqHZS70JcJu7C1Ed6vHUc1cTVYnX1rEryQjqjiG0EjNzwJQYSd/y7j/2v1kHElQ
Jzd0mn5E9NURYcDdCaqgdNaTukJ8Fgmqc4yZpBUs9vN/zMTNbIVLuKRXopTk/DPONt4KolFo/G9D
vK/7DQGAekJXxCiDidUAvJnjb84ujLWG+dDrbrSslb+TrmOcupo/xhqN2YaXMxxWueYxtgKdis7a
DFmWIw/spXMePvPqvYqYLbOxGfL5hI+9brHRMjfkgHbCf5H6JTv3IoNmsNxG+5RdqfNwtPsMjNLy
Fq6TFIHBjP0sf23m95DFlCUNBzWO3DC5LjFDccl1M3y1tGahm2bbKTma4cbO1lD3/aF/xzuLaPoj
AzIv/8TaZ16j6aBTa8O3rvrAkIyTBFB6VjDdRfvjjeFWbddj+C63b5Ia72xVXmH147FzWPqP2iNF
ytno/BYDH0h5j35YkrevySh29oC5c3pph0NeflECuYbxOafvOstVBEb5dxIFLuMSOJ7nBoqhCgG8
ps4Cqh4Y59FUfbaJJqBw5KLdPYJmo4yLwe0jHD6MYfDGeXS7DEtYxPgEpbeB3wCCUjffCw4uTJhw
FDmVSUyqUWCxHxQEq1kUEKoXQu8v0XNaNFFNgUbRgMN+Aug1o13Jyo14zUz1zOqilM6F4UsKCizt
YcbTi6Uf2Vpo75b8nfAcZtjvCg12EApceMuPyPbwwb7Y0peFDAjUi5rczXzTpts+uzjJQw/OmIdQ
Z2SgfpSH2bp2t0ds7rAWGjguORTZ8cuIl7yQkzcGtNQYfuG89j1QG+1P4athqAMfdK+2Nxm5Y2Hc
4DSiuV3Po/NSi1F/6Yw/PrwoOevEG+mmR3IAFdUH/2586MmSRADkBKcgvwbOQ9aunbFVlJMwL031
lgvwvX6Yv+sz8cW8f2SUExESchwCWkDPQINelQcJVkNDVgCBwDKX80ad3Mp6FNWHQtEZOrJrw7GU
mDmyQVZJZEaK0nEHQ8x6iazd0BE43myT7k8aPsfwCr0CgZULuRssfw9XxxsMD8VPijcSQxb5vSv+
mSm76rEnO4fYeNN7wo8IKY8plYjSRJv217IQhvPF44QGq+ZbbLYSlXTZWqd0YqALLK9cSUtC1fCQ
pSs7IKc4L0LXgNH2snS4FmDNYtk4arYOWRnnzzpRKMF+ZQR82b/egvXEbm7+UsSnw/Y7MrS12e3t
6s1khCJ7RODVOMlowCgIMeQxgtEhayYjdEhpXeC/KbHh4D1pEF8n5yAhPJs1NLgaGFL6OuLWmJk3
37roXX0DMqKbbCsItjBUoJr4Hu9Vy16++53zGzyKLts1yOOY90QEsiQg+Cusvz9Tshbd0Ta/DC6l
9iKmL5bqq2h616etHXiZQxnKPcEaVZqeccQ6h4ZzJSRIHYyVbMBi5AZuLHXbj3sZlX6i7VEiOONf
AcIAcX1LqgSrtECSjzEBGkyrEZK59DoQaCcHxMimZvYfs1lX0N6jyQybk4SoeZLxgU2rXnuiKIuj
zRJFMTKjLsnmLpc9T1PRG+BpFZtJ8QPzESofOf0rOooeDY5I//Lma8bvqViwZ2CHsOhlltxLMIsH
Jk1Hvboo0JIjk2qBx2JmbuJ26s8ID9LIYdQk/wRzlVpd15xOIJMN+LvJJqnvdo8HrNorFbemoILR
txbnk3jDRTCRgDW/MRYAo7rj2WPtWWjXiIldvTHrfybgPYdZLwyhD0XBv7L8F7STdNMlu1jmxSgY
FlXrpv5ME8KcTpPuzwL/+vCBR2GRl2Fc9cAEhwQ/td2BdAum2+OqBvIVUMV3BZjSnxKtfp8ceiag
jY9Q42XiMWjhA6bpqQz+Euo+Jc18S/et6qKhjYKSzbFh8n82PBFytgPMxvfHHv2tSyCMPshVnXok
tdrTLj5Umloke1F9t5Q/tbq0DtD36mVJoS5rzC2rFim5+hYw78CKwJaPIJf8ahLd4vBfLHUL/prq
JKANLzAuNMozxkzO0A+SpPW4dFlfxjIYSUwNFYdlBpwngy5O8EFjbQr7STg880KTjz5uHtr4nUOS
tL7QFOC4utofsMvM0K+zUzP/hjWVAFny9iou/mWIWqvuGUZc3/wUNP3OLKgfQ1fiCneV6NYOzDcw
vfjDa8UT0Lg1IpDewP24Cw2kDDEgOtds//SWSK+tor63GIgNBxVheyosdzzhQ1wtCk4F5D6gzJCr
HkhYb+xHjsaAFoGRRZjvY3gKs/hRZqKhXWk6JMQY0eGAuASRL+LfJOKR/SuL7woZC1Fc21T/ted/
0beBQkKVtpn2DyeXb+QJeUVrwdfWLI/1G5JPW3qVKsy8FjcKi+Tulgz/BgRFuoPCC3/0cZrOBGOR
k2xgS7ICotx8GbkzGGWOFUX+Y32SScdA2tUScYc32pCBTXUzn/oE01lG2jn4XiPa9HW1dhKyYcGO
mHg76A4U5dck8Ys/g0eN/TXK3bOJOw0Xsz2tzRBL2FNjCF1Yumdy3PNPcY6CVXPmfxnOrKb60aP9
oBxEH7gyVUmcuTFG5DwajgSOy/xCabpPIefNR2B6vdg71UUO9wELjeBpvKKe68S7KTFve2QQ6IzJ
LyKaLja1nzqqKBt5nEnWVJfe6h9y5oBWRMNPiXGQeQ+4v2OIyBUqqvqkH+mhJJgbO2AuugJtmA8L
DOVllP8p5m9S0QizplkZw9OqfhrjriVbQIErs99VvJYqBMCbMZ8gwjsJE96jwlog0ClDlq9Y4+69
WcNnEn+SqRHhA9YG3yh9ZGdwh3jlWSRb41NkAAm2csSx7in2qrJ8kR+N/zg6j93WsS2IfhEBhsM0
VaConCxZ9oRwusw58+t7sYE3eGjc7mtL5Dk7VK0aluyTawZ9+pZLfDLwnIAXQQwYc5jydIz5ln4V
C+Bor9r6plvjohw+J+4nPj2Zgzo+woSuUcjGLGSNOy0eqSoxg3W1Y6y2I3XVAeeIem5hB05cXBGn
MtE10v0UnjzpPcg/pM5hkibie5BilMo+u4QVxF2W0TpuSCGADWmiXq2E44mLJU6dsgbDFCbXeryx
FutCDOTNX4zArsNtOc7eJg7IqAtJT3GpxHX1FNeHsflTitituN1hea0mgkPzr/kAjFPc8yEDvfKZ
z150RphaOQ89aWzTTzP4LpR4ZxTfFiNW2KVWxwpimZuXjOYFIxjZiWzVuaCQY1SOZB3Klnmfm/bH
qCUCnNQGItpIYERp3H6BW0BZto3Sv/+LtodivQXYBgXj61WKL7PmzLU5mgwU1DC3Wi7uLqdXj55C
w8x0muHyPV9PEGChXQRzDsYPad8oi44k+mqpa+eXWjp3HNOkp3QcNONBJRyYsABL57jfqQYRcbtQ
3xF+2f+C6mmLv0mFIgMcD8oGukZw4KgRUAHHz5GtRPA7jb8mwoCWYjItD6qGKHUghImdZ8sylVeW
p3JT5xeTDjPSf31m1XKEY/A5xpe4vveZWytIIl1Pu2Y2Sghc4rm2kCLQSdyCMVpXuA1ogPJVN6A2
JTuxQdyA3azCa/nX+i99uut+x08Pe2Bu8ZhqSGCt5Fomg8E/AlgJGb/jBLOn7qg82S7FvHztbibN
omKh88GgaqDaZamQpY74m/cVmhU6Mzuzm9ADwT55iw08kksR71kk9BDJOZ3bl14fAdcH05bQusJ6
Ju0OnjUKJqhUJZ1yOgBM1xbyBfcXz4V1YVfZNgeYUyNpWFp76qR/pnYKn5KHqwarU4U0hnVoBDkh
YW1e1Nw1J4BcZCKscaDRWFk1191iRiVaGgnJi/yN4FkAceEyVtjlzB0ecaaoDBo2PAtKMKsCN2di
0ESkMv+BWn0W6T2XZ2cfDod1I30YAzFBm8Ciz4ANP/LQTCuyvzIEBtyT4NwkH/H2X6kTM7/36wA1
7sA9s1YMIj1we9+92MKFBD77S2j3YtiM7AkwBgoG11iWUE+hFJTJpMh5L1AmLcZjZL2RTkINsSJg
VZQPFDxkeNTJZ44tCoBQDZM/dqaEDgQe+UazUXZrdAinlpb15MdO011hglDNHImMLXiBsht7OmnQ
4WrThrCXVpww2Ba8PsF4CMzPSPsKxHs9/QzSze6/1cJljtuiyGazabdwxoXJrpUzovpU1HvQeAyY
lqwBGPghvnXqcm/oOk4M0HRnwZZMD3cZZl7MPjqBwBbWZVO92+zAw2LLAIOAVZAw/IMfyit5zgBA
t4x3fxOHO3nS7i0KSUWZie3VApPNQlX2KQCb5DfHkys7lNoK+vGdeTcR//RidIMfuTuWzSlnA+iV
fxru344BKU24zAZZQyi88cWz9xaUran45ePatLxOhvUDZCKacAH3BerxK5cIXv1J2fftI2qxwfMF
oO0DLdJ81F9xdQnT0xCfs+lbIHDQ2HQVWFZ2AcMVc6+X19HGMMptHLETQu3S7Wt0Kow+NGyGl0Lc
LIvSrHJVfVfUaw9oSMM2t3P94tIF3x1g4HKCZtl2a3BZGwvSetb/6rGLc6OzCN+WDxGaLABghHYx
wQB9nYVvDVm9SfpPDPtSPgQJn5b9UY7bJrTQ1GPiP8vFq86LNcQNVPSyxY2xDXnn8t4lsB2UyiWO
NgPCkUSBZ0HOJz+CnZwkOIJ0PmJrkZVMO5bcRgUDjX4Wv5GSo+C8yt2umwhKTPcpqV1ewRt3iNlQ
yNt0IvKG62hQr71yoZ8r4kuIk4sx+tKgg1JPmudY8dqMNVKi+qVkv+HnxqoFBi+nCudOntYSR2KB
uYM0QiqmACpI2jxzThmkmWn5T+3XiNNUOvCRQ76t6zUB04sGB1BEio8IlqioG9K1Un43OgTyzQt0
wfE7RZPM3tb7/5Zf8/61Gps+heuCW6yep/8Fa7Jav6b6qpGtfTB8pQAeOiDDObVki9KvRt396IY3
GB2OTZCLkJexvoaOCufwV+6+df0tNa8GylWkb9RLzMaqd0iVWnlhRdLNMLQl++iWAFJiNSYjXJHp
vkljBhXoLWoP6GRwxNPkxqQCG2H65VUHPbknsKYYM1ecf1SLH+hXcJOHoGewkVmk0lEP1S7T7g6g
NNeF/8/AfWkHOKJ9xmdHQmlIUDGn75phReLtle6f+DXHs2I4hrquUzwMfCp/cG5HyJVJvIlQHY9X
ij+NYYt4M6pDHfO0b4yONf7ZqFxF63FNr5tM3UIeoeV0/AhTHzLuvIpdGyhkPVVv6JKgFoyhtuJG
HAj9i2quvyrEUctZPi6j7KuJ9nMhEqTU672yyNRdH31G2SaiDeT0IehmFE9yM/VZ7bbjx6sp23Sx
lVHCbYnbrAEBaNZheJEFpGtLWz+wH/K6byu5QKzRTThP0T22zkrxZHmHWFYY516G1oVmjB6Dr2Bv
p5equ6k5sXYO66Mi0dZWd2HArVl7PmIvvFn6rUL4GmB+nZqdKV8k+dRx6yP+YXdjMa1T459ewVCB
Wgz1uF8cex94dgRltT0b9SlmyK7U57A9jhC9OgYNZE3J85lERitDtPmOXTThljGzYVHNIPgAVqcQ
OKZ/qHrB0A1qB3uPKn5XYJ7Gxg+LSjRj5BBuyTZ0sFSwOCShivjbfW4B1ng27RHPPeAqljCvAmY2
qKmF0Plqr5J2sU28aYygcnExuqueXH2qBFW9i1epP6b+izwjlRBKepj8FiRv82LWw5opfoW/8Zp1
kH+HiudmOrDj4r0cnkF26wnGI9HQoIHcNuV99HjC14VNBl2PJXkxBZgbyPSlGWZJLaEgRgXVXzwG
2tl6allkoi1Ith7TV+saK3tpPPY2B9qjFsKZSZQVFMiEov83shi7KE6S/SWydmx05l6M/1HEHyJt
jqjp18oElx+XpSdona0cHWTu1JSHpQD7+G8eq6ijS5ABtqeEz4GzI7mY/S1SVqN8CcW5UA6wwSjm
IuJ6Wa6kGpJGUiCaZaR9oIz2tFXZQfT5Sy0nZehLSdOiDheMdAoefaV4J4oTBOu2Dg4ZtXUAuqCq
w4Xw3gx9bU3LGh1kHb5sTp1xvOrZLx51vXcm5G5sR1HVq8WZtX+ZB4jLn2lOstDGo0bifK65Nmb3
zilTvmE04L30W9BDx+53UsaFbUw7URBCPnt/n/wTt4aEUEN/MNBNZKgl8HzjgbeYZIcf6FN4/iFz
Wt4jsPcyXxC3RQCGI/pXzEcUb3kV/aX5Jx8qe+HM/2wYw4FSsWYtQQGRMD2of2PORpabCP2ohrZT
Ztn8MOhGPZVtFysGnEtMHnYmb5hgmnYFGWqOHFf4oaQvnsx42BBIYuI1Ll3buEkMLCt1X5YbmZeu
xreaqy4+vhgDZEQ2RjyPQg+T90chAjuaIdFSy90yRte4Qo09Stx+DJ59IAltV7paT/v0MIsfrTYI
D/iVmW8MjCL6L942qBaa+MfOoUz3VobUAZEGb+qewZUdwXH9QDdCvwYYN2Pul5MKsbNZh+BNi1XU
2gxXiYnRAG7ca5zMEIIV+9y2DKc74ra4Cbs1uwf1GdTN3rY/leQxo8wSBbavFS3HUxCcC/ptKbWZ
lZWwldt1JZ/Dql0NxV+LYEBZaeY2Ano8Ke8ZykLSjJfS9IyMZzRcgLrYlZNBkqmfTUT5mF+DhiFs
vAsFxNXiU2Y9kRG/YTTNocFyGOmHytwVRcha6V7FhOZqNCzy3WR3HD214A0vtSWzZD/VUrwy5XMx
oZ+6IQ2wK1yvF0932rnPUC9gRKl4D3L4NnA0WQb9x7AWxbhhJ2gBFMvpipDe0vK+h+ZTZRo3Qkok
VGDs12b0LvsnG9tNWf5VBMDwCTAn8PbwBfi3DIuDB2hlS/3JEC5fQrt3w+gW4JNLu5fJfsZD7mI8
LbSKyIixU3LBxhQ78afkX9XyJMqnNVzj0SmsbX+K0iMNDIiQPnQm7qf8X4aWKo+3+BmZcvbpSp2u
aUNZ3q5lHDywk+Md662kdtUHujPNcCdj0+Q3MaxThWZ/PWisCmoGz0gt8+4rRZHiZ3fyUHG1XzPj
zJqKUWXHimOXDdBvV/5whaigDlvRvvXtpwqVPPhS45OXuBqTa7989LrNtHhaclGsdVFvDXEZjDcZ
EIRsf+UxxoRbnFJMDGt9ZHyN52UpCAmlXKv+jRS3hfVIilNMwMOw1Ybf1HNnc4o+GisldMfhz8Z7
lyII5W/Ab6OfsgG+GWczEToqXunY/0Z5QdTCYCAw2lD+SjbC7/6mJUjeCZfE/aPV2yz4Rgkbmrd4
bm82AAs8cRoorPmAo+hf1X2jr4qz7Tzn9NPjAGCEqVFgOsVA/43HFL9ol5wz603urx6fbYqQXyDH
X6NlZbvDhqfb+r2DB8YjolY/NqzmImbKFZR7jPCfDa1pgPWhI6JWAgcSJJcQpT8oVZG/LLDF6Rqm
n9VvUNy30c3091j/wuJbMn90ltgIBln1C47rOtwExM2HSxG5qriPE4Vjg37gTYRYfp32oyCmQb0M
6IgblCXyfLO1BCA5vX8tgWZjlNN+tRiPFWpWBuDoR2gQ2+ReB8eu5QixV7J3Z4YhzJKs1FuKOqfA
/uWkoYvbcagvXeOt7Ow0GhrW/X9ooTZ1X6DiqpetsF2g66uOUf8U36xZpl5/itkv9amV89iWoLiY
8bUnuMN/q/ZZWJCgLX5+WlmWNYuRAlyjgImpolJ+mkaW7+TTDoesIk+QYdmHH3/0lBxleJFMtqjk
OuYQAhk8BvTOhfJR3VSfpfCzvicRmmRyInhJ6Tm5/ETrSPKhHT4lKXe5AijmZQ6VZkPTDGWk8v5U
pkjmstFOxsTz7VYGTApn/A4nVw0o8adPmCoSe/t++BbGI4CuREQBUV0LyzxL0sEannMwyrgJu7Wk
OyMQbtwi4j7le2ako3BrfhHtJ+x/OpAlc9x30u978ZFGW2V8efBHanH0FRK9LzRCEj6pHlsQyjHr
mSOkLM+zETv9V3+U2bCsUICxwFLbu4Y6pOARpOlKwvVkHIVxGrVdbL5SMpxzF003cgXtwYzWy8B2
r3BvUMSSh7Ew0ZVPvJfWnKv6zNiSmtz2k7WeeF6NDAAWOysYKJKJuYCpwHtcvQmTIdzXlICA8P5p
6UHW9wJhApboDhVh8MAXpg1PVdtnCbUoj0C4npvpqgLSfdR5MWLDseav81fLD/U8j6v3OCmT4KZh
BVMpXAYqnJjF4ujfhvJexDoF7JeVnpWcxNp5zLqJ2x0SEwzAKUDk1t8N2qfSAzBMV8a3jLAZzkoz
niMMjHnyCrLvyL7q+U68/GZpA6hkggyQTeCmZRygpOidERmqfJ4UltUQLMAm+MZNbmZwFjqthAua
zthT930X7DrYcRFnLSE0CoLEWV0/exYbv121sjtqjgTULH/m6C1HcdXxBUSo/tVsnWZ7CYcW5Aax
VL9V1VVo4xLvHCP/zaQzfWOKUluaWWU/Zbti5z1m1AWI+Fg1nG0oZD3RpgSlkv39gsFkfjbBNZlk
Ur8gbKLjArNE1FTbp441dkt/2k/yQel+S+lG8nCoHvhYUWC34wbXx6L6kub9R4d2lsEfo82WB8HC
tqaHK6v8Sb210VPh+H/SsO7FL8PjxHN0IA6aQs9FhxMoP0VpLwwkNy0DCPGK1WUZMFd4JFwRyM8d
TATKUWRAwR6jhoameJrSewdmIfFvVn3BKsYgUu/eABLX/jM2TQacNBCtO6BsUHpIDTjhfHvl819G
JjifgWsJN3enfZn1PWv50ZNjFx/Bg/W4xxNvp5X/cHUa8rc1rgSpubi81NZRJAK3J49v8ndoz7AZ
u+7ZwaEd7LeBskxSP0O12BjJdcRs16DKDfhRSIZYxoy2lBm5N8sV2WPaEY6elexv8ihby+qj8dyZ
D2WuxfQamWXW6BZbqtf8kA2OrWPxSM8qXBnTFdWOgDNO8L0Z7wNxYm+Ej++7JDJs0lgTE+kyKRc6
QEMc8/bYE5Cd7uJiJRlrH/+vvMdvKPLPmkFmbD0C/W61/wA7FOZlyO/IEzkMyvTAlVxFvMbrsaJ8
vrQl/w6bVgg/ZNsCe13VpZsFh5L3vE7TVaDeBNpyoILzRVQE7tjcs+aOXh0q56Est80X1yrnUEFS
UfLwA7qaRaKAXF6hDUnNWzdcGeJbE6T6W6oeuaL6D0NFtfcOhmpZ3lkxs9JghRlyh+VLnGUWgZaz
5bxxET0JEljUW5fflc80vjVtt2zeMzadMp8q0R8fisXd2pJwKMdrhXgujmNU9mF4R0GU8/syymE/
jr7Xuuv0ZnPAQ41QO8bRqqIuTyAfZba2x37Hg/1hHGR7k5XnFtl86N+9duspq8zcJ01zAVu2CpkY
hT5IRCDC5H216LhVFsMb7NqlYCA1ObMuf3xWpo/U+oafWU4oe5y4WnMhFe06fHRWdweUumI0k01s
16ITzFvYc173B/uhrohCCdENkqWlHaXpqrcAxtKb3F4HQJveXk++Y6AnyfCX65e44I5mlFQ5FgIa
CLyEl1YsRLtLHHx446tBws6B9AqDv0ogMrX2wO0KkontYVUW9kai9JM+KBGs+arE5gsiNaVwkVns
UAriqc+R2GCIZeOddm9+v02eQYgmVgggZVfURzTHEpJZ9GEDkFfUNpX+PsLu6FD22vbfkO0mthiW
99vLL1Ud1z44eKP9oFEeC5iaFvISCFEBWgzBECoJOVejnaSvu4cBhBQvd7DDJcTQtkhWXO4FFDsU
vwrTfIt43XU/fTOu17tfBUXFQM42k9ZDrOwy41BSHg76o4/3o+QOfEHqCB1MYQOS61uOmUmPr3HG
GFxZ8u7Bhtf47YLmvSfZr2koaE1IUHehHQvWVdVVmo4gjZY01RhLOAWzwDHAt8BUItbbk9cdn8Es
lhbrCDZxXRx55DL2hox9cvMvpcxiigDdqDa4Qvrv2jwPyUkQytVGBUc3cTkQjdWv0YSDwvi9QTGX
HtViYVJ5jahhkSaUGx5wEZ10eevT+5NBSVMOQaFcMPOpjU/lEUY/6LoleR3pS9l/adVHGf0J6Mcy
+bPTvABUm2dR7mwArsWbyo2Mwb/Zi+HClwxVQdinmXbSs68nWZyGv2QElzIdrn4LDVznXkUwArnc
do0aPSdiQbcDhwX3UN57Opl6qNHqVYMaitOe+cIsuUD3z/lS8B4kA9KD7olFZVXF99iYHKMjGmRo
HqrxjZnNmXQcSXBg/aUkbgIdtMibxShB4B+QsvFnM1Ww/eevY14epkRCD/nLRMxAWNKltIplDrS6
IwedmJtWlzdCvafVK5Kqrd488WdX4YeX6dxZqE3Na2d+tCEuTmZSWncfmccmlNGtp2wm5AJKdGrr
f4QYrmtEdSqFASrBwR9dLRJosYNLSVB5xcdvMziEThrUSwlQRYEwUVCexfpnnG7b/FJVRx/rQQiK
WIuyR4L938aAVyqO5F0S9I9aug4pwG04OyOp3IlqMFea5c2MWsRzgKdOouWyBypHtP0qaNSFgK3S
diQeOiV7N5lgWHSkHTQkbGHO5P0byVELvmyIcKwK2djWh4YAraS+p+RJ+JyKlu4MvhMxs4X+u+hZ
N+J4gJlEZg76FYs99BQZ7LFYDGH+60m+hetJ/+CSIbXtJiKpvLVFckLJBCNqOMPocfA2LUWPjoIx
i0b4lV3Gm1H8hoZB2aGif0G3ODrVyKrEmHC+MHFZ4a7M2PKJMUS1iMsf6xQj1AGOgoEP1qb6UYGR
QlrnETpiI1tHyLuy4Z2UGHeKbkPIXpWLI0b/g8EAcTXWMVVfqgrWfLLPhNm+wQc9IzPbCc1GgJmg
b62/FQ/mQVXHC9YVUbRNSTwZbaeejfkPf/xrrSsGKxyWV6/iHGRzC59MZFdb+pC8r9Q6wFpcDuOj
866J8iHKjwpwHt3BdMqyUxB9quq1IKjS54WruPXGgRUkyxXKESgFI4ysgPOHmWGpply57/iml5Hy
Jid30XxO0UuxjzVrtNF6yqh1WHlGrLr10lv6YD4XKnNqlfMx4N4iG5L9ISOXabJO6VBuAqZeYX2c
PfiFjIqr+osj6z7OKtmABMY0/LELakYYhRldNcSERaWcZdJmrGuftIu+n28w0B4gOuPmHFjFnnhR
O3hFiOVVDd2hRB5TwH+B2qBLIzdhZtjhEyP7bZkyaFRR9xnYLwpdAy4yf6H9U8bXb3fcM2q+HiRp
zV4BJjeraKNhgknfUgqXBAcuDAW5+E9XsSKrG58TWzvkfcnitvzXAJozeSpAlXFRQ1DXQhBW5bps
Kxdk9zpEqDh0FDWhhzTT1atjHwlS2uK7Uv1EJDgmxA9V1XvZ+OT+3MgG0Ru3H3ZeVpxDEePVsRYy
y6lSo3ntxjWh04xzPvP5R58/jLpdj7bBXZCxCzdsFKtzWwW4JWSAoe4KVeeLaIDCNt2/VItOta78
SaiZgv5/gcqyZXYpWW+acSasABwNFwzMEF1rEJ4OeKnbVYIagampYWOjc7j2ggb3HYuPCHCUGv7i
jACsSc0UoE/fCn2vsjlAkuqJq2e+rO4gIo7bfiPqZF++VGqbiUVyjvG1MfWlH3+a3f9mLWK7JdA9
R+K5SySEXa3BMSaaJY6ckMqtl4KFR9MzAQewa0yJ/T2NuSDclGmaYbEvnMg8EhR/rDUPtTL3hldh
XMLeZmcMHA+SXr+x0dB06TIVP3n+O8kx7v8JBqFTsVmui2/UjCcpegWoz6UPi5KO+qyynBaNL/rP
0EdYxFJ0q1Q8ZvuiAQmk7eSGoCT1KPtfMvvqApWKvGRIdyk0/Tzq6TNjVUcjIrJdC+s+QY43KWSG
xgc9EHMIwlJGE2hh2zHzH7MYnXb4B2YmxhxRIVBjHMNef6bKaydJbDp5ZxnaPs5MDFc9lbvGlz3T
wQAHUJNZFcTK4aYYP2SyTch7ANjjf6mbbw3dDSG2rOp3gFs0RodDf4/UGcO6aDSGbzr5va7P4i7A
+7PiJSDRJ/gxxwsFsiq9RxZGIkYgFqqYpHsUJbQH+ZHHEbAxai1YuXOcExMALz2k/ZutxhjzKM0R
oqirnKep5ktQwldpcZ2QbN5nCGUtaKFOlHwjfvbbW1dcRQm8j985WVrIAbDILRoTOzxabcHGnHnk
SlPg6q96+4WcIMq0lcZGdON7D0sCGqiuZM5vyeocUNuLiOEWHJWAZQVHVmytMkhUwTZWtoFugD1+
Dh7iMyidbK1Yx/wKnvUSP0Ju1o6ORZI0Tv6mEWI/k78hvtsG3WfPp3VH/Vrx/0rPFfJFHvdptRv+
pSD7rFFalshF5l6WLZtSX8iqRP1B1tUhz9CgX6YJSQd7NQ9JzYmmKepcBcNQx+BvCJkaNKe4/xV6
CYwY48DeVMmLVvhpf/KCvfTMLUuoWHunYqgl0gFM3AqEJGYoUzcXPuapRJ7WptVtYoV6isjgFM4g
asp6PcLS97AHzCSRTneRv6VIA30535rqI0S6PyT5av6vpAxT8gYfU3RvoAT6m7I5ju1OspgnbdNH
Jr23/vfsMeB/JYIubV15uxRmVg0aZnqTQgcpp8/uR+MRuOLTsYqbGaKdBGtekeGozCtAsFoaoCsV
K8eIHIngvSvmzqOHWiVn/zEyjo7peDO/PE3xvNCFZ1qPsoMaygmw3Sd4D8iv+xppApqu3TZ2glOd
WZPCMDZItrxT5HDqTCrLi5+3G0SXCY+GT57eninuKDZzIAEAOWKoeiA6Z0xLgeZkhHXIDmledrxN
hrWRXBIiE/0DDQSpDrMQGaO4b7koJ9gz9S2BqxaaTGaYw0pncN8A1nxriw3MFz3eQGzCNjKygCnc
UXVUDd3GU8LpflfLc64uC7w9GREyXhTD7blzhbYTqohv/p6ujj5ktq++7AwsWtgB43tBmWGT9lxr
3zku0qI5G+22yu4NmoDhr6bWrkouo/qd9LYF3SJZA4k+x2X8dEzYh2ritiCmo8mPCYv8mgNbNv/H
i47axySf65o9hbpRfftAN82ETnBWTMFGiHBVVtMGvTruBm2QUMg8VVqgOHofo87Jq6ufsEXytwWh
WjHbWWi9qextBp3K4eyr2PZ7rpKBqQ5e1+Yms3YWxBPzAap8YIKgTjbjKePiR9H9m0Dc1jDCcbyT
iXPqhnWj30tE/o31tOSK8vsS+4cmPJrUgapkU2AfAu1sNxfdZL0i7+3sOZjJaqSTNooPTYGyKhOu
jbkVJ2SZg1dMfGcGrwzJMdWulfYvYC0hKc9iptn3OxvLo55+iTZlBpch4D4Sz0zUdaTRifEnamKv
iq+0IKUNLgPl0smSrwmRbNi3w/c8dokuYgqDkNcdo2LHlE7xLjl6iAQ7lWT+2hwSI81kVd+r1tFA
C+MAAWaO4gayGAjHt8h02tpfZUF8zwluUy5DeAymD0QDoT1P1Bu9IoxMrHyTmFL71Y5XXz+VVOFw
5J0pc+GxYGbSdBx6SFVnhZ6Hbz0lQ/59YsbR8uIxU8dL7ROmGq8lo3FQb3aQCEKm4F5GcYx3C5WZ
oiL5gGWt/lPA00S9hXtzoxTbMGA77/s7ObwE/U+M6l8tVEqKaGPpbBCk94aDXMHSavizlxMpwMyg
ZvPRRmc5ofB1cJptu/A0eTerupsxEpUM1c/gKPmZgRnkZBSetLMNK+5vX8xzJLjpSDz+QnWVkIvk
vRv9scuQDiEI0m2gYijVI3GTXrZtrGz/IyK3s+RdEdISnRZ5bIbAtrksWfhlbCkCNzV3JuTdXFH3
vsQCW6ex4N2OrpbyFoNsgKTjNNJEqHPjJDXgrkphhgxkEgGeyWBW0apNGVWs2H4tGiFc+gsT0QLf
ddzgQeUDr3CVYGbgTkJzuwa2Y6BRNT4ECJ9w2HrGrvTeh2EvSumP/fk9qzNW0QY+ey4Rkh9kglB9
jgLS1FzD8jhfIIDlyOAlfmkVv7a8DeJfJfxoWaEN5rht+11W9TShnUO65qZT2UtQy4f4LnoGgwWh
E3kKlbtN689ICjE/2askvBS2BXFQN5GmM6FSjM61VHs7P73FZ81sgIRytMoF07HpIVs03nJHPHX6
PrEbVuOvFmFNgYUnRQUjMuoNpBiJh+KtsP+s7hgNLVtCTGxKwArHXiPu/AoZw3lKcGg0dGU+Az4P
+m/VHadmRFkClJ+JeIuxwtcJLANO49ncVNpQ73vj/26V8D96Md8zVib9YEuIlpRViOvx0dRDvSnR
nxgqPnVu3o49L2VXLOpXBjcJf8CwtchBUxUBlgBHx8CPMRmLRFSbYnoazHkpl/23CVmMTRyQosK6
pkRE3hgxx9dUXHA8aYlW7xDArMzacMMJJhJ0u7Ix0UvPs5FHOIHqDsy1r5Mfiv9b7VaVfNeHYE0i
Ia38c+DxV5kOduTCkX7WGH8QGIB1hMcsJvs8YluTZv0/THCM02qP5RZB0cJ0xjzBfmKOBElrnzqO
1oRNlHWXcmayyabHappyeMQo7j0fPiZOn2Zg/gjiWEPwH1q82uaWdozqnLUrxhWPjxkz3NJsOIrq
6iWhSauwhrfezmy/ubd8xC85BoYkI67NlJ8h+y/AaLgqzPVE4Dtac4/gWkkU12zSSJIu33HWpmPz
UxrQ/YccmkGOPYlQQUSRceitpOZrlAFtCO3g83Zm1qwe9gm7xzeop3SGmB54ZMuyd4KG+Ty7iojr
vOOhySs84v62YYbeN19peyEp6EyC+JIM7IWJ6dtGZqVX4ykznjNkQbYPCTqCfvIw7bZLK0Ho1sTw
nmwCJgRSD98OTgbbDbP84Q9e21zbytNnl2PoZD5VpU5DFJ2djw+MBqx1splmvA4RGnkKI0ucyHFl
7610L4MwM0p70ybhueyYtaXSp1WN6qIDWmt+BaxHfbyYKQOsSFtqYGulCFF9ljsxpnS7c43s0KGo
GNKtFrUri1dZnlwf3faYHyWkIzbDOxWUc9b/FHTuIxobpcPpDSCcy5zfXaxb9Qx/z5kqDL4kMZgQ
n6sE/HV+b1BIePPHO/BXxCjT9REBx9giHz8VCNKJLF9EtryL5JQgmWiZqekumZiuoBVFP5W3Dz6G
LeF2cK64TFAXaIq/kdIDuTeM12CZF+WEJWamcrarMFEOZRWcqxH3DzaZFlKnYTSu0jP91TNK3upC
IqSrznZeNbml5uAWGEQEosacxa3a3AyuR1uh2e3o7sugIF9MIpH+Xzom46Jqu3MYEH8JR86WbVq4
DdyilV2nKzqLjaRRJdGJeuyLqK26lvVYQCWpPzyshV7NKRpa3UoptQP9/1scMK23IDscW+jUFFEr
G/FD1hZLjTZVwlKQEn8zttBr4boZGljYxlpJGtx2DFeAl1oY15ombSU635YD5Kn1m1a1v3uaVI9n
ORLKv4ndGHcH21axtFR9xc4c881SxsKda7QHWvyK9OIZ0GQqLHabVGVm0TkNVhyUl4uu+zNh+E0l
hXNQQotgru8bZ6WPVgOy7wShDhRnZ3ZmM8dzNL9n90n9oGyadNfmxlqP3kzG+hKRi8n4q4fQebWf
sUT38aVb4GhaqNdadLRRNUtm8hiM4WOUjgj7BhXto5UQ5QZFsttkcvEkVQRZe9/jZBT+Tz7G+863
Z33sKiuKN8N8a3IdMk4NHDv3IWHA+GmudvUwraOp5ci3Pu2K/KsBz6EPq7uxrkXTX3XE3h5Xds09
rKG1a581GisCUWJ41+mjN8196NtuqtXIAjjV0vEcSPbvWIbQ85AmD0hiqgDn4r21MWvm1L3AnUgC
VnXkkupspbrnncRsW9+Fjen2kccmHWVDCT6OpAfMuyjzG5x6IW2P+IXXuswjWtdZ1MD1CIta6BEd
7kvVXjHTKTX+bk1G7ZH+R5gs3ZMC2IZlp4+pL6zdeCQ8rwnIX43oH84Kz33bAl/A3ZH7XxNiXs9v
RzY0Ff5y0EhBcVMzLDeS/h9H57EcKRJF0S8iIvGwVXmvMjKtDSGLtwkk8PVzmN1EzIxaXQWZz9x7
7hLFCH7+ovhmVj7UhEPmP43vffvxLOEitEVXS4tlIqsC9rX+qmS4NmJhUxJFNQ40p9MIGrl0bsN3
vdVQ+5q8PCZjilIVt2wO9wwo1wjW69VrxVFZ95zBF9aYgvVbZN7Bytf+sbKpXJoXH3dQQvcSHcwO
YQyBAKXF/Plfgj3cDAMiSOiD2X7HXcg67OS781Z71hcpVM+/Y/3VWGBVw+c8RQyssAJzXs/RGOUI
qroDD0IYkM6kbnDXsO5p9xM6XyAadeytlGHeNfgYEwIqON3Lnm1tjl/N4V4OcrCeQbyd2GZH8/KX
B0PynTVg/UQsXgJMAZ0hIKsrhL3WNinAY9fucYqTPcxCcsXml5swb9Cvl1wS/hFwVCZo6i0ce6EP
5oyrxA/7tT5LbBHlsGc3f6XZPeEYrf1mNZXevz4dcsZZ7obKj+S3lCUr9E4yzxxY02hUffs6RAwL
GPxOLqogHkYDo+wQ3STbdf5Hnssvf9B3cQsLnOeaiSyG+b0HgahpgZyLd4u+UBpLhdrbrgnLLmDn
3BuySCRWwwojUt32sC/dp6r4mmxcrYx3penjdiMYrZJrB++Cm0PY9/YJDkSd9dCQ1+sGT7TIm91o
J7Ss8UpjsV0Zh2y8BmF7kOQn5404mdgzrDJb5PYpyPJtTCY6dL4Ps2/3uWcCwejIQt2nc/CcfauE
wSoQXSoDGqPP/zS2iqnQuHkgoudzlPBB8p7VNiIv5EgGjhjF2DFOra0Ki13To583x02OZJLcmFVK
vecgaTS8eFNJyFpN/TH27lvmjIi0vksmkDrwWjcwFkn7LydHL7FZP3NYZX57I598abL17hqDted0
Buj2FDOgqAUsBFWeZ1V8CmSvZOAAsu4G8YMgnIdn0yS3bBNbfcllSkqweTC8bg1WoCmfB6Obc0d+
5rDkgXq2Ebch6Z51ap5icinq2k3jOzvit5+srH5pI0Vf8YZ3D/xqtnKpWsq6XulWvxspTvw2gJz2
OkvNNKpCj3xFg+qux7aWVuFOOePBEt6m6otNPXc9MOso50mJIUPA4+1gR04ccQJmvUjFO90WqhSx
ThAWChU/4vA1zPWL7SMDZqbXjqQsXTO0ADX1YT7eAkFUDh4qfK47XwN3xtk1cqAluP6KwHg1sNmy
n4g7wj7Zlxlkv5Lmty7Sch38zwy1VxS9vOj9xqpQWATk5U7lJWGwZTUrj1es0j67/NlyEsDRbKkI
NFUxYBCcgaM415JxYJP/Dem0rmiWWj04+FG88bLioppiXwNn8Pi4Qw6ICsxR0byjOKUbaG98+Aka
KQvRXN9NN6s89hYliBezu6ao0qCQeZJasfDPbRicAje9uJ23zAb6NiIQa8yubHuStNkMtblOiCjM
jGRtIVr1U7E2dHcfxmDUaIMFAwGdmwQTvCuME8DZUj4sCgn/JYmxjwYOEiKyHCqanoZf84dljmfE
C4UPXyLbYoW4GOryonBqhgB5ioDEBraGgcVqgKLYZbuxc1geVNWAVhD/Pu26cAWRJeWmkHsPPWuG
yaqCmWXjdgfyAel4E8ClcVx4LMVbRIMaNylXPaMi7qeiSg8eyVRuE54oJFHUBecYs4vVF6soZl+l
hVt9dLeyrVYVdTmwfeS68tYG2kuD+7ZlKzBggJ4YlYw5Z3HQrVj0q55ZiIjgzOmrAH6KKBTvMFvZ
lcm/IRZs4ZrZNrKYq6hgX5F35DiQmvilHAsr2avTkuGA9JPPINV5R/DdVejIPcyo1ndQfxAhGCRv
OhOHIhRLHxRDAVzKL7dURps4mN58h3yrSHF30gdh9bbNrwZQWMQ2X4lHXixTgc4PPmFv1Qs1URwG
zvNka4wIiKaxgf+g4Ji1Iu7IkKsAx2UCI/bVumPwGvThv5ZozTRH15g3vApInWFDBMA/GoQVyA22
1oSQPaMUw69jJdnBdvwf0/pKS6rqULv7pnNS+rBR5oA5XV+NlP5DpD00n2CKtj21wV83/uTxsuVy
TMK5PtIPrq/BQPuQ9ksy+atQ/CrnV7ODm6C/mOf1sv4zHbUIkUkMmWAea+5rjz4na1Yg+JYmThPB
nCDnr2qYVwM2+ZCzOaadTDkisPFq7HChugHZ69DFSQjE7Puw/lg1YE2kSc20pRl6OJGPIQzrLlNi
6Wd08sEylUArPDW9u8idekyjnR6fRpwwVTRsIo3BZm3tdbPdVVl0sNmrDs2LJc/dwOZHMAYMAgtH
NmtU7A4OpCE8VmcceFtdaEg3/CusQDjbmCspxVE0bHOrP4bsjr0Uz0KMcdbwMBMVZKQEOxethy6Q
jHYF/1MmV03WfE7jsHOZrHh9vXEmNGlux3XBpz2SrQAIASD6cezrV9fL9ok3XUODGZob7yxs4CUU
5l4wr5ziQ49uWoxkqzogGZx0A4t5MwxvoTc+KPqYkIpV6kOsNZFCWCUciNgu0C9kONC9vQ9rRmB+
D7FgdgH5GWUDZnFgEBSiSmU5iyDZSHXA9/I2OueOnjkjllcExZ+EnP5UJuY1ZMnXEV4imXRmU70p
KvGcInHofGMxpN9x+MKWfONq2CUgO8q6Qf077x5gzfQONDnz0PBfaxLrKDgx1pyHlpWLxRmhEPmq
AcpKpCMpT8+yih+89Odxit48O+WeMJxiMeivOlN5o35l2LR1S+CrCKIqdlQ5Yi2t/ikJ/SG9eQu8
93esNjC41xEiv6j9RydI9Ro+UehjLEJmelERpbbpoIgpQBnhqcVllEG8T9xDqX/X4a7hbuSZO9ij
99CJX28AROcDn8AcZ0iXEEzTofeHnzZlYI+9LSWfJSKXUg85JUH4jtQtnv3RVvGmZDM8ljhbBxZL
+tMciSNdbiP0fFFS/xQD+Z0OTVcms/WI70AwpO4j6hGOHw+YnO78KcZH2hieArgIDaSDKtbvQp8p
nrTUQONs644sF09pujBAzbcd3SlaAht9cCJ+bARfoRBYLWusHfBXLfN5EM1mnsIWhtNtCLid3Vhg
60LYF4+hfRN4a2N4QMG412vqXcFlX8FuYbN5jHhT69p+JR3kBRHnNWjx5jj5fGjH0PTiI43Os5vA
wmPx15pLl0JVI7iHFdmTLphbGYwMCoabQWRuhKafBs7jeAQTqdy/uJhXuPwwGwuExdoZWMa/kJnA
gLCvsdG3Q94ZtfWQl7faZ74UjbuE9auPiTdPin1osZlrG3bN+aIlHkziONCcepfrpPPhMR0VvXXk
fhuFem04bnLNoOCy0L+Z7mtWI3Ckvi7TcGa9sACrD2Z4K+CcFGH/nE3WypPRewjU0Suzw5DLW8/G
QIzZTmt42uYMiBq9jJm+8GPu0v2sp+EUNS4DoWoBZH9VKl7VltgpeHzGMK4U239jNgi53psV0bgO
1b4AFFFnyFNM/7fN7BjNagdsx70RQxjjadOD/LXhuCGOAEF5PB2tFKwfn2EZCsK/ilWl/FOHV0xM
/SOi8J5GfFMp+J8KSF655pXZuUOIb6GdNmTVU7Az/dYdsRbma2tRwekh/oOMB8KR6OWMRrwlzRWj
mZ86u0qV6NUpCTM9u5Dk8Gypryp7Vf10qC3Ox9o++qbg7vmaA11soHyVtdQHLH+gnUXrH6Zh3LlV
DUzO11eqZawUYdkPe5+8AHSKooVKlJ9bKAt+5mN7oGyu67tRIGgp4o0gZk+mSCM85qdtdzBdhysk
JM2ko1CjabBRrAZ98ahGZ+sIBL8OAKLa3kf5qwiQosxJIsQhdK5/L8El1WrEQzAv+hosiEykUHCF
pr1OjZOanNewabfSNM997G1Mdo52ES10Ue1rd1hbTXvI2xIZEBIzRpZ/dZAfVM1zOF+CSuIdztYW
wVbmyELEddaqal5V+hnmX1ML3KQu10C+OYbYMhX92pzCfS7ULk6n56CqVj66Z7ZATL7ThTVh+8LZ
bE5HkxlY0LkrLmb0TTlsI6Iu9Y/WJ0zdX3rQSWvhng3JniQV2w65Sp6d4oDLJOzJ8P3hocDQQ4Ie
FONhooWCzkicO3ewfQ4TMJXQ3PvQ3ikfliJLmBJiSK27aHMYG46pwRmrbh47f0U+SxTHG4O8JcwS
ljt3DbPL1dmTgAUEnJUIC8CIRFtRKtxl/gkkTduX1wDxIHftfZTdUhXYCeyQ3QilbwMwaNK+crpS
AxmmFdbHLPI2SeJ8hwrNhpBb3Zo4EFdecp97kETId/ot1ggZy7YOJclHhTJuQOw9CbWv4gaJ8W/Y
osh38WrOUoQW7Yte9ZdcYE/RxcV0vY3dVDi5hv1gg91PI9Ig2H5rrn5q/GAXmO7K7uVN0x2Mc5A7
mKi6Y4gh7exoZzF5m04Ha/ev0PtVVnGYolTMmBj2OpbachtKlLCU3HbdfOXqo0EiXfifNqNt2LMP
f2K97ZYbAuRIcs6yj5QbOYpHTDlDdIgUA9qk/XKc6F6xfl9mTofFJ2ABb+lqtiGlGKCF/er2F68q
TqGfLob87s6WekyJXnwUdbbPcQj3bICAIDBh411TivPRuc+kkwLOX5psy/o9m5KD214tCDJxOp4w
e2xqPA2+M1yyZMLSiRMA0bhpKUzfcpEMlH8zWEB5/yokA2anHuOYH1xl3A2itkRYvVoRM7LBWbXo
gZ5GAU8QqKujUENSWAZ2Pjv+p1sUTcA08pvu1mgZq1+tDlj2KeZEybcuS8o/xUPXdTbYnGR4R2VH
IlLIXEjGHsMOqwmIogo2SUyYEomWLvCKsko3Ai3KVJ/rsbiaOjlXqE+KJH/2DTgE7ikNY/BVMicC
L9UoRqxjFf+EhUs3i6gvYktT29maCd5+wCHZl4Bcav0typlijnJWGwPBgHhrpUTBs9qwh5/OYpoO
rW4lgm4vRofpT7VJxxBDPCDw1jjVEr+QXy4DFRroaKjSJv8UFf3NQgKccLRpoj2HnnOt0vjsinFt
pPZWFR33Z4fDwiXC5mKXL1PwrI2UM4N7aT0d6z8ugry6JqV5GCO583BvTWiMpaE9a56LVZLBMHGX
Zt9dUojTTQSX35/83RgiazQBW88zZ/IXUg0LJt2U1nSnELJyPNMCgeRBjOaizg/pIBZN/+5n7Sa0
uSKhxym3WbQkI8YcQ/x5LJkQcUfZYTai15WA7GtsqM9nxLfO0RVu0i7f2Zp91risVRjy1JN2DkYq
zgFKkhNkD3SGs16dSz4x0fMKBpNoJYaJAi+yFzKfteRo58yE8WKLmZ0DXA93tfgZCY4w2Ktlidj5
UFBSgMXwZ0jwNnedMW5rjR+ZG5gs0J/Z8C8CF2DvGIH+UtfI9cJrKbs/RHhbGdsvUR1Lpgv0Yphy
0acqFI5QezujfPXmaO8EsWaHjCqZ+2DcS62vLlR+aC0wl9k+Zxcf62dGnyZnt4vGXiPTrQ9Da499
EDy0Uv5ylFzGxj6PSflnuaiCCrSZgl7RmSBIpexNS2Lie883GPQYDCs7+sacGwKUKmhbd+Le9mKT
F7r7KmcBtsyxPxqBc+jSCsCuh3MxqqMXBsnLsAzxZgELfuJOe+oqjEPxR6+/N+O9rqZNH6Ts6QhL
VeVujm+ip3wyzWjtuuNvGzacepSqdVMT6wkVXS+ojrlPekjokMjRwEh6wIk0gzTJd3qVPRr3zTB5
YhqKB9NyASrDRwqgMrlIRAZJSq2ic9U8tuFx491SDVCekex7zqoRtoOrwoOVmeec0B0wTRZqdn7z
GBBfH9b/xsp4tXwisWn3tdzdZa0FggR2ZaDbm9zTtgwwF9TYWxsqVeKJjUYhzHhvrQz1SApjXu/h
YMDQxYmrZXIfJyMLDIdhU7FsQ/aZWXuXLPjWEW9+odR65CgNkR6M0jpLgPitW352rdrrDq12bi+n
rDrlcPNMlr+F9heUj5Q4PMaz+LQx6RgFUb8TAh+ij2i+GBji5rdQe2ot2EbcnEWCo7NKHh1ZPnZZ
Etha7NNIbb36S1Hnd3Ja9P3dobahW8FZjvCtTW8V/i08qYBoXr1yeC8ntECK2HP7Ttf7r8TTF+vG
xsSarGUV0x4J9xh3TwhXkvtam4EKdFh9fAxbpGTJLPxYKkCdgUUmmNMeZVjd0kTdnUK/aQXU4ckE
SgLuUTiPIVOfdthtq3HrYY+sG21ZddSANgkcWvCvks5iYjfrMXAQCrMnY6pk1JEljHzTrc60IfuJ
NY9opNknIOIfwshv/Yj/vNO9F1X1HxJu2VMkZ0C6foDFSasUwjWaCvOGcPbmJkjitQFHn02JoqNX
q0wHfJWHe0t81DikMz7AHD9sqQ8w3yY8OHX1LJ10r5NwZLjBNwT4I4t4uL/hzccc0ll8m4W61qb7
XJtErpBrZCCqRiFy5WIYmGQx0dJQvsb5JbfLm85cLxmlxqQ82FhNebALEj8r2sMSaTQyE1vzPxoT
bbUQD63VT56Jg02FLSFH8cZEEzOZ1tkqvE0YJRvpIyVCrmMrKq3EeADxh2QEm4yJzXkQTDYLh8Oh
i9h9iJgaAuaNIZt7UltrXXgvZU1j06bDuulCakQLVRl5K7n94aMIwNv1G1OeEEFydbrIwUQ74n6G
uZ4nuk2tgIQl1Ah8DwBUh3P2UBeLOX0b2oiVsLVowuZFl+Gz5fd3RRPKQBP0ogEYbiiRsUNO47Pf
SCBNLYM7euFLjhBEpBFTTHn0+aorLZ+eBp9QPC8s6Q6zjd62K4eaVibalakFMYE9bGGsgKN6KyU9
M8bwngY/NnogS5R9qc2h2CYRPYt6o9f8pUPFJ4TCrK4YjtUQ81HIM3lkRu9arzXrigzfZTbIH6Nn
92mQo1JPiyFDSR4OR4Ndpwa/mA+HZjnfjdGwdgp/JSwbj6G7inyPcGpgFVBmddoVRNLLCQKA1hlL
B++PC+XVQqriMO7qYveu+qxf5t4cDYZWpfLfSxNcIGWHIyX7p+aTG9ZZ5JG36/Sa/gKneDz4Cf71
GUlNWzyDtGUo7n2GZrdyzjjxCMAN8JOVgDH+ZAcjq3gv2oqSzTw21niQlXOo5HSu8uya9+kmyOGO
GY21i81HBAvIbBHCOgwukKBbbGMXY2MgUHANZ8tk5FlG5qKc54x+dWLh/ZtVYHBdsFtlTDpcPnUn
lJxo7PPkXEcg1AsCADLNY0+F8LXk7FxN0rq7nLNRUCKrrPCMYknGcJcnEKpK1NCJ2xy0pr32pTwT
dreuKCWARpnvVYZcoko6NvRauigbDz+uA1/DWJV9TZ9qFndHMW1V1YWp2Bm/C0YB/bUxOoEmi2Pd
7eidysShl8w/W9OpyLjw2NeKem9r/Vs5Fl9+opZT4RxaM74x4mamBJ6FlEngvuEa9/t377O2b2sC
GSWvIWZt/sGFiGC75btRTfuwS3+LMCfQTDukaNPtyuFRiK9Wj/Sff8nygolUK4O17jIqysODTUmU
eMgSa40FRMTwXeJL5IAkZsSA6jaRFyxTFk4CS1oYUdJ6lGIlrmy9Dr66vDii79825BiEJnJYI/oV
qXquDMC/pTZt9BQFsz9aj8gzPnsbfGaCnGukTIt6F5UilTSo8bFhHkOWlDs5/tPQMeksYMUUdpcs
PTHtlKmIocZUZksWDT58Yvw8AVa1ui3ORlCdnCH/S92evG/wsWVYrVKjJdzPrteFImJMS/Y50cRc
N+WeOhVXA9IP3dsV9DRO8y9DGyin8NII+NYuJCzmW3pGcn3mLyw3edSp2BD2S4EP7dkisbuWzYPV
4cqA4U3AEq6kSDzn7BInq1tqOvIg3TkbgvqyHLGUGPWODw8RmbZSszMq7eSa8dJBTcY5iJHLULA2
RX8yhHkvYw78vDhFqb/OC/GXauh6atRAnkPQuiFDXOHV2odmiOQGr6jObo0aRXnoiFw0qkyzDERs
2dVGWPY0sg/NXRZtTPMQIOK9n6bH4EIOlKGGEV9464nqekAopSfxwXVZR6Vs/oReIyge7nHTnhP/
rhvZLhT9IY6tbzLDVqWTHCrBhVyLk9Gy+jYJs3LRxwGnDKtgMXjVv8iPHnU4okqzj6nPnn5koU70
LZoTAAWIw63iPXenx/xRlQr4myjXvAbYY7H2sLZKGV2G4YDRNvxrAkALlVZeOq2/RJgsNZ8rIjFP
NhTnpJ82SeTTwRiYXqK/vgS3bVimicFvoGZDixOV50GzH5I9ltaxLDFwFg4e5BE0FE9lljHr9uiT
egM9AoUW6DXjMOpiY3YohkZC4Cxukqi1r92Yck0BSxnEjaDep6K3l+zNt05GUht18lNBXGehdwDT
qWJQkPed/hb4CPTZJxNT7eO1w60EaTh3mrOwGWyUmN0Cm/52oE7HdE2cYmsvowozyhjnRykwQrc2
6ry2xwhZzAJYGe0nz33JE0LtsGjOHidEKjuJw6cR+nutD4/OmZUrZbAR/rTqVf/hOhp/drRx3eic
wdtFt6gvG1xd8HpuWsfyXTrWvQjqbTvB39LDvdPJ68TnXtqoUnJg0JEVIdH49mzQV/F4t02Pusso
WOxlL13FyNXxKdnUJfMlJ2Bx7ejVHMBwZlDcuzB5CCfaj930kk8aiyj8N1V6z8EmlBbwC1bXbGEY
KYOtEwDviZzDzgmAAeuICneEE9LgwpJBn9XfbOz+dF1rL5yp7uXWS+yVqbKTTXC04QPNE53/4dGD
aBzyUWf7EOBQaQ7qW3pvnBnvetDddY8BMQEhtn63JmcRl3ThSrt1QJFGSlPbaa4eDianMN6d0X+O
GLnlBIPXdCkoAHZGcwUzi32iWZnWSwo+hasHThXrIrSBxqidpwExRc8TU+XuS8zyyMGa4lj1LxKt
t8hN8G2+2Mq44tL5NTmJy/jOtvpcJ/bOHuD6x//sjPcTOUhpc/PWkIMtddRz9C9xIQ+6OZwIMsRd
+mLpGRvOGH1Z6nTHxJ1jXlCJhzF5AqSX+YJhu4UItBy/6oANEN5WE1qLhimQDfDzMPJQuc5iKF81
W+K6y+ilwcXVxq43gl2o/ZTwAdu23I4OUHSjkxSrUCAmybfbwmrrvZe6fB9SPqJwfI171NFMSXVA
LGVGijLm0sFisFVG5IwQ3DRyi3cTjjo/h04ELyQtAGGAip53DdO/OEHuETi/ts5ZWQCwSkEFEioI
GN2zcIOJz4ZuWOFxT9VI9HR3LFNQ461/wvB4DpTzYXItVMp49+riqYHjoLzkZdQtEtu/VVO+uCGA
a9XCykQOzK5IL/qNhs/JjY/61ONAwkpm+igg0qxkZprtS11jROXPdLFVRTCWlxEI4hAOMySnRICM
0Bqx1ZwO1CKrjJiw0CGABDVRqcKlviQNajTbi68qlGc7REKqdzYJyR3xnOzg2cGgatkYsTzEuGtd
63ualy2Oc8G3QX32VQ/OT+q1l6mcx9QoDLLI9umI8DrVzFOU+h4RN08uMeexZl0rr2GbPi4DyBAm
axIY05Ldq4k3qK3jH1kVSCX5yv1uPJO6sR6QqzHt341Ir9uY5AQeEdF6b6Di37WGXCx8YSXyztz2
5+RF7amQ3Bf56BynHq1tW7BXZFyQMjBeRgkEOKuriABQRPxVA4jpNI85CwtwN3DbNe0rC0dkh36w
dcduK+L24AsOZUMjPTqfhos2ZKCOJFVa/q15jjgWFdsyR2EELgu0omnID+59Sd5ghW1DyOm9Feat
yeSu6nDPGhS3jfzDsHGLKlaszNsJefLR8WRNTwRD6SNl6TfYQfFLZcavNWJWG13to0ENT/nn5E/z
g+HR46B2QLIwABIpegabusnsgCPyNhWSyED3iKAE70EUX5oZJ6bXbL+EOlt9dTM7xuyMBMA6tAc1
QA1RubHnpqFHGRFQK4cdgzLSM8AxF3gE2PYpn760sroYhXerEobydc3vjPLvmuTV0QiLrVURbu3K
q2VHe40sdbtNXyU4BoWNKCdmDVmA/89mEtZQrkulAfuK6ZE9Cypw5jjYzHDdk+s3xzTo8N7Mls89
qSEDjKLaTRkCdM0tkeSbp1jkdz+sP30U8soVGCJM/HQguBzgXURpOSbZwVlMg6FnPyCIl1P650m+
Us3bAye7Dar4ZHLwTAjENsm4mPvkGx6Sue5cC6kZUD/2R4y1uUt8lhRxZu8SLu4n5X9aAJptKAUN
Bi3Xrn4cS3/v0mnPFPJqD9UmbKNH5U1r3xhIVNWYdYW9hzUt3KeZoBrScKmDpyJIZBEk7cOu5d20
80tdAqCkUkWRQmgxqrFkIoodQ8CA1sPn6kwN6yPpw2Wd2fekQfU8UiWMIKGSVKGqQ5U66OTmeeQe
6thDPaN+GLH/khmQqb3Kf1jCfCHe4Vcx5hikBzUVUoQb7QB4HJ2xh2HmdfvGFruBFz/M8mNYNSfW
UitP4HF1tbMKvIWn4zwX7TaIYd4lnN0U1dhRaaEd6z2zAJ20IxbXUS2DmEautzFxo7fTnRgaXoJl
2oR+GFTksWvBNi2jgyHSy2job2lBNJzU10QfQKOaUYggXE2XCbCDxKDqm7PfYVIFHRjryVK5Fx0W
4sDsxzbmEAbRXDu/3HDdr6PB2TXmXtm2DmQks06ODq2tiJ6Jjh4XPTlVbdGtjSEjT4uJJqpUfUR/
ZqO+VUNDnsSYrEfTJnxGroasPpopK2/+miS0Rs9dBscyMMUK42dKfBd8S2OYu4aCNUKldXP3lQHA
6i6TAgEzqwOKpntzavtzVO2bibpn1JNjI0EW+06E8EhQNZGNbNP9LY0Rcl+qTfu+0W92Mu0KndSd
UUdpI9OGiEz7u++8c9t0j0EHvyoL8c+Q5ruX0wPWMyBcoSp1Svxevkw5TivU3kNcbmUxrZuSZa0R
59sAI+GQh9ZaNc60zKPopfUM3G4c8QaMhmB4ScbsxZRkibCn5xDytJk0wykly25nR+aHSujHwP1e
Yiryta789cRB5GgWFQA0J2YS5arEW/Ak9fSrDJ3v/yf8xvQem2TGhpP2F/rOoxK+XJUatlIiMHde
NhyI6Dul8fTpiQCBy+S9eDk+9baJ9mSrbobReuXWwwA1QDgrI/et88aPagqvzPc2GYmRteq2EX0a
osruDuUoAGEaLLuiGODQwzsSGJZLs7pZTv6i5b2OErH/YJKbb+ek+b5RAsWV2oUNh6ny5r46QdbR
DsyzoBazdWGMm6c5BkVRoZebyXXFtKiMYNVa6lHmCcbxBE5E37JzsgrMhFFu3qiH54y56p47Njtb
pEzSPMTKe+tH7I1Bmqo5Vo2zrdXvjWz5AiM4YlVYnJzUO1uZshcUE8R0DIpFxYhHBqymEGxn3Z4O
IpkNsLWp3yK/aI7KAzDOn/ytTPa6tee8Oj27SV1Ru7Z0+U+aX77m8Cd8BU1ADnwIQtOatU4yq59m
hCGr9kfLsWIr3C/AeYDYeF39hULkEYvRWmr1AMHRuGm9+iiSCv2XTq9thdE2VCmDpOLQREguYhTu
E/mE+aUL6m/LonxJDVzffqlOUrf/8aB+UeFKlj41WCR+NdoJvtbBG3Ef2AAGq5jJHxSER2x17tlG
Bo93KtO4+jNQaG4SoCiLAToZmQu9uRO9UJdcj6jbhyBib8gIPc5BpRTFpmDSG8fpXw9mTiPLK+c9
LVwyg4Bkiorlkgvt2SOL+xSWr6Q+rmzP38v+q2FyETC0xUobB9R+yQcAezZNCQvKD/Ay15Bcbr+g
d504ejU6966TLHAKHpMwXBcV9uWsPIlu/HRJP0vdCrh8x47u4uviPEi1Fl150RKcK2iPQr4wfs7d
l+2zqO0nKPmVHBey16/j2B8cV0GY/oSatRSzbIMF9mS4n1aYH4kO3lQY4ntyBRSi26VN0sReRnq+
qdHRkTjafjWy/qUgxt1nksfS4yVbdTGcShnJYj/UDqtRYEye39WHASfnc68jLrEkaDLmSYgfAIs3
lTPu3TZLbrVTV5iHS/RYGdml4XM6gcYF5d9WTGoJJHAIju1mcMfAAdPiWHFoNiPh30QR4P8tjb98
Yt+VwvVooKIAuMJvNN5M5GaotFir8pEeBzoZ71zNcvsPTh+Rb3JgM827o5ZdfW6ns97O0hMaCHub
EHyeolBagNTrk42baSsopoukv4Pzj9iiG2xS6pfJ3dny3fR2dUnkQl6uvKZYBuVnCao+0dYG8OyB
FCg33AKaXOppvgokbAB/iWhYYQMm3adznz117VAoyA8cmexJ2Pg8VeoVQyrDx7hdw0aruhM4K7ME
776dWMXNsRkz959nCLHr1sAfwNo0Ku7myPIUheqckHDO+w0NO37fFEVIEb6FkLADBy32bZArr4OB
BrdnArIAy6fM8Msi4YzPFIwZvb5pn8bqM8ZXFQU+reafBniSMAFGQb8hPqK+zxcJ2jrHjC+MNXll
6fg5TV12fD6Prxkmi6RhRa5xTbS8u1p7zpD8ObgNY/7MGIsAOBSUbAx8QW5+9uy1SCZsj2YDqbjc
1T6fB+Tpj8jct9obW3riwLTgYF4xjS7ZXDN7J3eVtf3CcDc5tFMrggiMITDcleDM4d/Eb6PjbIcG
EdqT8cHXo9eEH3urErEl7Rs6+MPAVNziEmW9R5dVxpd58V/XrxWpARFbaTaMJXG9JfUhQRlA3tmz
7bJiFVsok6hXaLpxtnDp9PPQeVGg8BX5KzxnnXeBuDKv+RdFex7jrt0wNSH1zO7/I+28diRHsjT9
Ko2+HmJJo7TFzl446TK0zsgbIjIyk1prPv1+rMFiIjwd4aiaiy50d1XlcTOaOHbOLw5jvwHvs6rp
noUrhVwpL38tc9tclPmlqS1CWkX5msd7vb1tUAjpoG5EVLfcaqQ1Urp2ftWnt6E2uuCvtF81xVxk
D4R+g8GF2v0YZ/Ae181wlyBrK7ZmoOJOtuWRsdJ+2jzgLQrCmr0r6k0PhideOjzAk5NrO7+H4yYR
E+Q5G6L5mmN20fBHvyRgGdrosPToIa4Cnc3N56q9n6pfZQKRZPxV4njg8LCQ1HqwFav5hEm5b+Nr
XmU1lARfAjpARh/ZyzxfGdReeO8AOcku4mm419BgLCLlYPEogB3DNQgx4cLhF80PVXqRS2CkPBkQ
DqoYB9oENlxh6wUi/Wzc1w76Bs8NFEhlXcq90u3r9r1Lb+bmftYvoH4ADWVXBGRv9wg9YaWQUW9T
Kk+bOIN9dEdn9BLTR4H5BDIfNA+pHEH6sRG2eIPY0ITPZMRLDXzeDcY6CryxAOy9m9vtGJDJ9CCz
V0OpriCo8EIF675dQFl0PFKLu4HVl0fUlIEuCk801PHv0X/QUS7v3/z4wbIvMk3AVTR2+SKXYeQw
YLq1Q9eyue7jVyVNt/MiyK91K0w6wMmI5i9K62LJy8s7U65KNKAqeVUvy49aiuVpxW9dvYuKe3V8
hR+ZwVYFhYAQ25ZDHYOPJHxLql2lP1ETNDlIRoO1hDxAcsv/8iwb7ksByJEHHLSO5EqNUIetLzMf
73VPpaVU8kq2emcjG5Aoaw10qfJm9v5DJradyR8AvW8yELcm64BxR9NpFU3XEw0pnmHrJgRA1yOV
Xj7AtfUqFfaFQQMpwmfKxr9xa46vqJBsEAtwHZhvgUkCY/GWvK3NuyJaB3IbI8Awizt93PdUPObF
pa158kHItnPN/bmzlKXh8crFGyZvobOpRrQFy+fGeC4AdymPWbIoScBvcDOnXFWBxTP4B0poUb+J
Ef202guLO2ZRM8NSFqyDvkPdA+8aoawF2mACgQjejlOExAra/M6uLa4j8RJRSxDoyiTpNS0x0CUH
ZUbHVL3puJDHDpcrw+vbd6RCjfZiDK9oXicFCKV1NwB+j2jMuC0rNLsLwVxzPQr5sx4vw+lno78h
l1qByy2osiTjZVrcD4MAVbuLFxbseKgmhPbC67Gr74LyshxmFze3bRIjpI8Oo3/VRi9B+FPCZxjj
14BtxbHVIzShlped2CI00IdPYHmMm9i8xeFGMnIEgGSx0eAWBsxPrb/o2m+VTGb2pP6NJ6yhb2xx
oY43qEqCN8jGzZTCj7kdQAMOHEdsMWwtp+RFBJQKcX0bb+2cnJYZSfYVzyocRdIG9ZqXerkwqPpS
F10lrO/C35Dj7U1shsJdCTxnuq6GJ41SvPlDgZwVdniWPqB+v9LrRbggRayhlHdBc5tPG5OM3Ue0
Du1g/VuDdRPN8VqA8gRAbh5guGT1ZQ36T0H8DyHSrt2l0JKzWXKsH0LtojXfa+W7rex7rDBivO1M
g67LWvvewIpRQTY2ey36qSEh02V3SvM8KzrMJ0RrTC4PmC70XXN2hYFpZtjuG7xhFUW+JBNGGwhl
xvPOtpCMpkBL6hwGnmY8xwUaBIfaadaD/pwqAmDZPre+tc1tiU+J+i0HXuPzPK8xXgOP1mOjMy1a
EJcjAEiY8rnAveXejBJPR9nS8g8KmxedIB5qns4Fk3bXvgAPRaGLoyXbCFlvmxwRe1ZcdL/AKlie
ItAhJewWHakODUdKgFDTywE4MzwHRI6zQ8WbXISvWKsV6cFGjDOO72P5VGoguNQn0S8lKyq3ocRu
5U5F3oEWOtoFO3pIHLzfTTVFSEsHwX9VR49j9s2Wz11NS2in05BzOMjMgXt3+G5SRc+Q3YfWwWun
JKm8stIS8FHnYQi3aZ3aBYjIyYCi5XTZTT2dmHLbJnRCN6oM9o0+bSaqtrxKeep/K1iH9bhDrn07
N9l2yK8NA+Kwfu3k5q5READXd60BaAeh+Xhn2N8Wrf0Y5TqwY7X9TUuiNdBFtwEJCxN3xkjRKehX
du+ac21CfwGaTsEJxDz0Xu4/2FE1ggdIoHXOgxK8tQK2FiRMGaG+McL+rREnhHW9AKGs4dlGw2kI
7Z0oqvtCC7/7uOU4lWDxLCQzcE1gCDTg4o6DARJ9YL8o4MaLVdPJKzqcWFuMB6VSHtqeIrmEyZEu
XI3IivZoXmxDXOe0CFQxAimo8b6C1uXpl6ENquZI2xa+ydlteiZ9DRUL+JCrJx3SdW0thDRsr0ZL
La+KuhAoU/pgWWTyCDYEEV6EoDJVuJEtd+0CLcrD8AG8Mj1TcB56BPtV2tsJjQY4582FaiJINy6a
BwrNYrfy9a3p29vU8TEz8+NfYLvuy4IF5LRpsO/M6nGqgLlJKsK3ndn4exGiCTwFEjP7csw8JerK
l7itIGtNKLMDbJ3ItWQX/RglVBNAVIizTPJykPZ+1MtF+3CGXG2yA3SDHV3iHdGYc4gSfGfug1y5
te0g2flZVx06G8Da1OSASE31qqisF0fTRuSKWHJDVlJiCyyNUxztctQGmmuHn7tKBusFm2QajPZg
bKzR9J+BONBU0FvkU0f6sagfUr+xD3OGoj8YSfK5ebyWCmSdrNTtZTZvh8LoLlQlqFzbwHrKHqDQ
W0K7psjLe2q+SuE5SL0m2ximi4hEL80ERBnnRpcUEkNSK1fUcKlpKu5KaMRtrL7pOgzKjvsD0AAv
1NJVa2F5WUWTpqDzkRlsWRF1A0V8lEU6BP8sjFOQGEiK6ZA7SHRO5rujgFFHKJNrtoUn3lT6dhSm
vgNyshujxZYoPpimjQiRHKFVGIynyvrrUU9eIoon8Hyd/cxjZwKcP2kV/TtYYdOieMhV29AdLxxE
J+tu8TFIaFCVKDSqloWHBZ4EkKMcCCsTgvF+GP8GiYsjMA6unXkvcOFUYlSYoxb5shyHtQkwudlR
PCleI8O578H9hdAPvKbvt21p/8rn5D2o6I3w2+jmjCifNMrbGELtM2gQ5K361rYLNVz5KeLgV6gr
T4WJFIoktdeVqxTPrw6cQCNqxO6Kq9iI9m3IF1ey68wJvXIMcaLkjJv1fUtinxrOM8AdYI8yv6K3
Jeiuw+Zpsz1sw01v8yx3gl2MNHAUw6XGlc2wGgidzUG3m62uqs/ZAE4S6A/As8iLa0QdW8gTswWv
xMqveRyjBmfFd1mNe3nSPkYN76VGoq+C2qDS8IAR31NfaZFF0WCit76t4xas2SgViG3vTIP6Cz2a
EXKG2eTm8EPVI8N6CxIgqT+1vqs6+mrI/usqrlipiunjAJkBFU9dSRNaEXnR5yRdhVXkidgEtVFw
k7RKNSOxxPVMWzbUy5TmViORUaKYgckKXok26SM8vyAsFXETFo6JIHCb+cgWunqeSwNvyQZVDe5T
uy7BweI1X1PO4korUopfc7YAsGvBZ1shdldjdwxVtjZoZ870pX9MEQ+d3yqoSwwc7LkRmEcZSu/3
33z+3aU0ILWgs++r3s7Q6crilH4VuF+/I2lQsql0XkPfAsRAEcwOqxveuj0aooXTJJwNNgJUS5On
41MZXmIoLQ9+hEV5NLT0JKiJzLNGOYiqkuBeKXqakxdDkvV56lV2Zg6kHgGJ/lWjY/uNTJvd66Xb
WAEOFUMojYOZDHHGLTTQo/AaR8/QoYM9F+JXDLA250maAGVMvzeSEvPk5mpYUB5LgC75P3yTfkS2
hkhnUMuP8BnmZsq6KO1sL0hHv8GIyPSB5iL0EWAUUIT+bFaABPtB3yE5WfAesP0Sbw3XdugIZiw8
oJ3oKbQSEdhyGovfcyU08V0Ha4XcjsPq5nlfCyC5CM1VoVngomo2g//cIX3iPAa5E5ToQfoW9bXZ
GoGqYbmsmCRXRlpY3W8U+wssOJpO9GhpZ62TINCS56X20BZ1TVlYTap0eEpawEog5UINBn8HRP+n
TJAUxduzCVvxK9BENSJd3Mdd96JRfRJbjXU1KwuqsULCy+mTXMRrREEnPBprI+l4yBtjpjo/5tgS
XUzOoRUo0GaKn6vaIfVVJ/ud5oPqGJ7a22QJhlONIqF1I2oquSqL3FpA/kqJgZuhablzlXRD6zyC
ww9scKTtbDlyG05JKnUKJ62JxrdpOIVEvFfq03gzcMuBec5brrMh0v1xk1ahwJSehtpoUmEc7EYf
HofAor+1Cs3R8b+1fRxBt3Paeop+RrYTQ0RtuFu7dws8JTQzTo92P/XKtDBZG1lrtNSagOxwbYeQ
OcIBq3vakzZsSaqEou+TBrAGvdJI7NocMvlwsIVS4KE1hbFNL7lTrAj5xQwtlkSgHa9LHVcYtRGa
sulkWYzPJmQOiLSxESdWuwZOWlBtTfrGoj+rtT79JzGNc1KDAs9Tv0d1KGh7QNMN/RlgiVaphWt+
W+3sRDVXdFpaS9EvTA0Vwd0YBz5f2akCcFXo8XR5zXsUvk9Bxti2dY+gXg0En5aQLeT0nDlN0CgX
edPF+bhulCFwmitVN9PM8rowqBtYOqm+qIH6U2qUb73TBXOEzlNTGa+CHw3CVVPVTKU4jLJgYnhs
toAaCJiCtnfWIqoj8dAI308RZNUSo0zvZFOqjblWYAV0vzUK+132oOFPGBa/Jgt2N2Ycws/onIZq
lFNOaMPISd8M30i0qyAJjYoSb2HmwMKGCvIz0jdaYcDwnxQ7k4uRb2N1z34yJGLaJvUg5AhKpAoB
HZMx9O3lUPs9CGtWNNII8ShAyLOP4nkDigG7PkfwJR9HvS9400I8Y+g2uFuaiUETsBayKA6qb0CE
jJzkDHRgf+UDfQF81iYbdF7sx0A18UcaDRqhd6Ea4mIxzXaO5H4vkEjmEAW2JCe55JhhRwEQ6Fh2
kXcOkHcwdk7/SxipidGnjdXs+DI1Y4lNr2wnwSupm6ta+822DuYrRsiCiOcgie6QeCyMS93UlrIB
0iPc4LEaz8k2TCNNvzTHmnu94hyHZBhbPIiqlkfWmgKjE18phrOUAutaKpc9bdl5j75xi5Qh//L0
MLdRes+HjuKLSNZm/8PWxDjv1SJKkecKNdhKyJxb/t1EZcEGDNFq+U6fu0yiKtLmstsaQaoimZYq
vHDtOYuQWyzb0KLgOsZOdQ8wQEHi0ClyNaIaNtdVvwMVKVuEaWNYQ/Dk6XQ8N23eQCpVAD3KNRVT
I/SMtp4dlZsEbtx3OZeUT1nIOkUGoQP1piQxzfFv28yyAfpTFET1A6DgjFLi5CtYRwUicapvQ2NE
pNN8I4ViSB3MA2TJ1PeBsAR5MEQ0jgAq7LIRc3P448Wsl7Q8xQKus9uCjAYvNzONieDPRdofEqRp
fA1D154SGcrOQePTpE9Va7yyJcXsA1ujtGhe9DUUXnJsQH2kV5M5vStVjwV8IJXnGtgeCL047mb7
QjHyxKD9kORpjG6SHAMAzeM4oXKPIAPibesg8itapCUCQLqiTGuDFh5SlgH6fk4682ws5FRGIZAR
J5AojVR4UhSjbfgNtuqGgmJrVkddBEKk6FO0iFKao9tRc2iAZyZn2UbHhsveOnA5lB8je4cy3EDv
fNvmWAReKmEBD1/PuC08J4iAbzp5iYqljYKFf6lIg8a5qjpd+C6hiHf0X8Le31ZKIKYLEFl984SP
SAKzq05yZPXgMY6ApHThc4Qo3M+3U5IZ6C5puIBSvSqSHB5aKRKcrsP2p86CvhJNVWg/w7ypSbVq
U2RUb3SzUzsUm5wi21SGChNMiYGZ0JfjHXY1SzQHbpu+cbSLclAGTg3WbLXP9aoyLqpg9kvKHIHW
Tr98v7bTXaTPEzWZvA1oOzsKO6r22waIYdIaNR4hLcmsYsx5/BTWWd4+sVWL2B0a7m9EMrRuuObc
nuIDSAof0OVojvNl27LHtdEuA69pbTivcFS6x7w2kPVJnGQUuPE4qJGNjhXhPkgLCFPcLixYewrK
rmZ5GMYB59eMhlR4SXe0a2ELFkiXA1kEmWMlZjQcdJNUcTWahh1eqXlFn2agZtmv6562/sbwVfVn
nOh0Xmrcmo1bzfcTeadRaOW8myvE6+wybfFrxxQrXLdqVttvcyQSKB+5PfR3VGFTuc0M2wbGatst
Z1OdOEDaZrWd0PVkBAhrggOxvcGM62gXNWIe3/xxtKJNJWqB6P2UJGRushXvoVX3P3tZtNy0oY4h
gDb1EkGXfNCuGUx8YwgjrPCC4qj3lHagcTLZAO3wX6uVGIDGkFBNTxAeomA4K9TnjBYB4gnUPl5B
ocS6VwDZWtnDDD82VW2QgBM10mklrcIEv9HqFfyyohycpUJqxdeGnY2mW6IIjY9na7U/ksYw8ICj
FtHjseZkKdUgLZZbp+oApCk0x7V7EYkRoIKVSON+jmbarJoGbuomQYHlRpR+/ApZBGUVvY0DZOmr
bALSIfCQMQGOf6+serqzfQfGlR/OyPpOAC4RYZ5NrjheVi2YiKrAUimwsVyvCrS4fYi1P4pGJKk7
iiLnr1M//QQXb9NpBnefbGJYea+q8M03qY2w9uksY7abVEMEryTgoEKTQHQ/UCRzUNHIQtCkE5Wk
bxN91XukEav3KC1x2DHLPIRQV0cFGDMIhqjrG3GHqA5wT9x6DStE3UAZxwip/sGscVazBUKTyCg8
1Ko141vXQqlDEgm5uSVpRztTMXUjpTzpoMao1IMyeROnDH9wM2To5OhJC0qgkQWVRs7xaZ1nKQph
ZGSYzEQVD5tVUKuCC0lxoC8W4ZwH65w0U64iIU1U5mFSqGvInQisTmFEY6YZYtzoLeQgoDnaat5T
yKvbx1EBM7XOMhtRaig+prLhNLecy7iX6uDGZpDLfRiY7c95rvscz2+IZnAOJ5O3EetK4aY2AKMq
IbAFVKryQ5k5NgrRKOsiGjckVnhPCmMgZJP2OuLAhcBvOTBMVFqAPNn4VCYhIoTQEslwTJUi6Wbq
U7V6Qlwpbzct77DkGwsyb24gGOWRJw1lAbGEY1bvHGVQ6jerGDBQdaZmCL/XXQdrVkNFPPqZBqj9
bYpOA7iD2Nkkcswy0OpKbiWqaaz5GdCu4ZCu9NBYtMSqnB2Cq1P6LEFhJdxbpdVftvSuhv3oq0X8
zvWZskjmCY0asG99SPZGRqD4l31kASVYDbz0epLDGt00yjooBPaUyRZdbm2ab0cD91020DyN6OA2
5PK9ZYryzqltW8djQI6A22XVgUxPgM+NboHyEc2ZOgtVUmwbPWkWetjsyBD76Gfp+5QlYqMzsoUo
N3cH248VrH0tfB0oyKBHQRm6hhrVl4ruAS6hnJeaaqfflFNqjtvSMdJ7rZaTdW/oLfBYBK+DNxLC
uV739DaMXdobVvBEh2JxKsgTLeDLJsGSl1DHTighZ0YxRNseeB26kF1tvTSS59JNiY5zjvZyWGTX
4FopjUZQJPd1Omol29ymbG52Joq6fZUlyUU11Ha7jYClDDt1zJMQyG+QQUoLloNr7oocQbPZXqwS
0jEppJvW+uCvSy658MUGGSgh8RkZHdpEkWX3BBqlIXsPYHdQj9GKDl1uLkKu9TKAPt4aOi3O//Cj
CLplCXoT7pbHCUp/972yH4xm0Y/sXJ6L5GIOw4CNlUCuqpdM3wSeEaagFdqWen5d8b6lMa4WI3rQ
lG7m5LliH3eguNIQ1ByYB2mM7r//9b/+7/95H/938Ku4LdIpKPJ/5V12C1Gnbf7z38a//1X+1/+7
//mf/7bYGLql20Ljv7CbDUPl77+/3Ud5wD+s/ccc+L6DgkSMfnFEhxfOUSHm+69jmKdioGFsWeCw
hO7on2PYwhSqFsC5mnvUVoe70k/hEgvv70cxpVAd1TZNVR5HMY1MMzJfcJmVz5qx98vHor34OsSp
ybIcRziOKvjR8mggdAdZ83ZRUyFTd5Sr9q1mXn0dQp6Yq48hlp/w4XvoZj3lQ8SVHO/bvbaji7qh
IbCLt1+HEdqJOLZqGqwAqfHusD/HaY0JBbaEOMD/ih2nqZetwf7HrjigNLfOtuVauUPW040jF5Ls
OvDqzdc/QTs1m46t6tTXdZNZFZ9/Qlj3JbRomXp4RFxiwJRuCleuxx3yMGvdRRhL3em3X8dcRnW8
2j+GPPqAwu5U+mwAOMqy8lJKisEMG8nXdzlbtzTDc0Nc/rw/47HiVUuVtmYfxasGVU9yHWWAwcVW
xgvdahus4Yiv5Lbfwi8/sz61UzvNQb7i/8c7Wj11FnGT6kHiyYfkevZyr7iKrrqt75U75wHkyfzU
/OC6/HpST31HqhKctLpNAmkvS+3Dki1FWKNGRf4YxK16SbZo73rpaN7XUU6OTRrUDXnuWAbOSZ/D
DGjEVDYeHF562R2QmJs9KHrb5gogBS0rN7md9uHBuf466p9jM00dfUvDUh2+n3o0oSLvGqWuadwq
6UDfTZ/xHRVmtv86yh+fzRR8NVIiU7OELWzn89DqYCxjrJF111enSHmMRhtWe82jr/wxYFIy/fo6
3B+DIpwjbN0Shq4i5nM0k3HcJPQXCdcsveHyZ2Xuvg6g/bHujyIcDUivy0z3OyKYN/neOWS74I42
MeTTFda4XuDF7v8w4HKsfliDQP8FCA3E8muPHstdtNN2jkcHi9Y9x5fi+WcCnplC7ejajJNAKSyL
AaL6g2DuQLZ9bi//cUIvc2jYPPH4VJrz1374MCTFR3a+HtApVQ/RzvyBhtUK4e8Ne/vW9r6evlPr
72Mo6/PsDRQWeewQauDq9B8bPGGd7szRe3LGPgznaNEZetmqqiRGy8u+lw/IZHw9CG1ZVJ8O26MJ
O1p0AA/qrpyWUbi9N16Wm/oSkv0Wpe51dam55lZz4x3m0K/nFsOfR5PJPtIlh6DBTaaZR2OL+0kg
lDEyNq9bA9LDRtWDb+QOG/2AdPo6XQ+7cHtmuH+uj89Bj4YbQHOqpyVoeulvy824iy4BLK0AzXnd
mRP+xNTqqk7+ZnN5Mkr9aHtNMc8UZREJMO5UFwVNHBVpBd2jLLiW9zQgAbQliNG65T2bbV+8nBnq
n1+W8A51dcMkVbTMo2vU0KvWGXvC9+/DGpXbAxSbXfywbAlkB9YUbjV2OTA9Tz9zMv+ZJ/FpP4Ze
lvWHXWiiA9eN3RJ6M6xRTFyjSfxquXxfN3Kj1aOyrtcomaxHWNUHNDDOnDN/7kzCS9XWVVOYUv3j
ELC5zrEwgGE0pOa3ACsQ0Np150b5EJ7J0k8PVRoahCUplyTi81AnU1oRRSPDnQ7ZswVPOVoBAl0j
uHmF/vwe6bFVDE7Shee4yjYwEs8e48s583kHM07NWC55x0DJ8egXGEaa9G3ZQWZsgBQ5VJZLpKkQ
6AmLMyv6xLyadNSErdqORQ3laMdaqBKPaqKxoH14Mt9D0GDBOP39j/cpyNEO9ZNCAGLk42XGY129
gOhyKK2e2RvLLz2as09BjramnUb5rPbLSOgVb7ENWaORW7j1TnlS3vAgFxsSabbH4oZrnrk3NPF1
cP3oGqTRq9ZZS3AEY9aGm3rKfbtq13KLMtSmOHMjnlgdH0eqH+WZaOvMiQXbdJH/zNLyYhIDyDYM
FaryzLj+vKt0Itm2asHY5z15FGksQn0yl52gJ5cy52lePH391U4FELppmDy+TZt9/XmrpZ0C5wKY
CuI/kArR9A7Kb19HOLXAP0ZYvtyHcwtkgpCpTgQ88xJKyNHl7Jz5HmJZWkdLj3QVbwlpOVQQrKNN
VNiVlPR/MLzZQuQ7KDfRrrhXNvm+umYd3oVe4jYezDkXdM2+8pLHxZTGba/R/nChiHvn7okTY7aE
VIXkq+kW+frnMaPP22ht06I0PUICdOAJo6ou0se/PbO2ZlqaxfULuOM4e9aoMEmVR4CrARHVgmpb
4jEZYozwdZgTkwszyDK4cHXBBXA0uQKHGjCWA3yZLfDObbLVt+EOQOXu6zAn5uxTmKMzyrT6kBYv
Nfq+kN+1qnsB+OHC4D1zFJ54Eeif4hwdU20/UmVa4lhXNkYPnr9FxIyURTXWzSXAmu25CseJ04KA
5GSAwE1YSUc5baMaZaclvQl05CHsdkiDuJp9oXFmfD2Bp3bBp0BHHwoRBQsndD5U9BxvxTbcduv+
UtlNrr6Rm+hafstJVpQ1NsoaD3/jxl/VKyyEr/s17LNd4KVnpvrE2QJzDUolJxeoSuvoi05BqrcA
EBaN4m6Fwybt299nhrzcw0cb/1OIo4/ZqKE1qylOZOO7tkEF9b0NPeGGbvfLx2HbxbSQ8lH4VqH3
7iUep/Vm2JWevPz6Z/xZQDIpOMDLpLKuCYet+Hm/F36PfFaD+7DYNgd5E99mu9TDIgANIU/Z8kE2
5x5K4tTIP4Y8OmIME+yUY4Nute6qt/AR1d5t8xRcUDu7MjekhRvFfR++pdfF7YCeigsQ+/BPFvbH
n3B0spd9mwSGxU9I68brgvbebvW7GE9htzHAUn89x6eOB8N0eFnZnGnqcXm4NnI7imMEryEbWgEK
WtmOXs/m6yB/VfqO1xP1I0KYtCcc82hWO6OVejnyIVHWg1xzAF7hFVv/1n/E3m7wkDl8aN0XqL7k
+fKQbZRX4/7rn3Bq03z8BUeTWs36OM05v6ACDBegRFFmP76OcGoml1tDtaXQSeqPxjj3tlOGvWK6
OqXOurVWSlfTf3v4+1EslVuZDPpU0SCIwLb4jCP3k60A9I3WTNSf2f+nJssSgMo0Q1hC1Y8mywZt
YqpmYLm6fBPOr6Q/Uyr4q3pyvB4sHf0I/sPj6/glUiZq1us14nTTwTp0V/7+HUbgrdjZ+69na7kD
voqzDPRDkpTAb8awN2EgNHAB2XiyN/ZisRmI5PPfD2ULnb6EJUn69OVg+RCqQd5ZG8pwMdaMx005
ofTWmC3ohjFBY9ju0nOH44l3AaCB/w54NDZVaeiuARNx4/0MyzG4gqoHlHwl18jJbup7nLCDbIMe
pgfg1/16sCdj67oBeFrjPXecu6Qg7+c2WAaLSo0a3+WVuiogDANlRbrvTMfk1MayPwQ7uu/qUJNB
XTDQppV3szpvHWFF1K/yMzN6Kg61Hb6fpBTxx+N08vHcaZRRuKoi1xHqgordH+Ale1/P3am8z6Et
I3Xb1GzTOdpcsm5i5P0GSA9d2FzoWQgLPAxKyOEFkkodhqoyRLalR2/2Dn1ScWbvndrbUIJsaVF0
pDVzlM0YdTIBrhGaO6rZbhTwLpR8+/UIT+26jyGOPlhsVsBdS0KEbYh1RqgM0U0Pju0SmkR6iXDD
9P51wBNfzlEdDhKTVhOMyqOjV7ZoXokQhWR8BavuCrS0an7/ByGo05CMUEGxj+vBQYE/BsA2nAP7
stoUNPoPeiKjtQAeeWZznfhCf6U7NG5VWrfm0fTBX5khOSgCr08ac4290ofXvz8YnnO8PYRBTfZ4
MLpipiFAZ+TuEDuelXJjVNF2mpLD12GWH3p0+i4phcZbW6cMYx6dUOOYZ709MxDfwfAMSLTVP6Q/
HAAKIGUhLf2DVbD0uflCwtJ0sSzLDydwSN5i0DcW7pwXq36aXT950mT+D76OoAm21A90h5v4c5TM
9BttjBlUh1va4Dyl9pkNqp04XIHE0y3SedY4qjyaNs6CpACeL1wIZ1DoXodnAEXr4Kr41tM2zTbG
prkkY9qceymeKvZ8Crxssw8TWHEGx0ZGYOsKTK8HeMqzr7mZy+vz/elTuT1pvUBfQ9IXs8yjYEUO
mDZW0Ck1thiYueOl7jHIp/l6ds2DvkbR/PHr1XhqWgnGW9sBRaDLo0NCwWoDnGDFNZJgq1WP/oNe
+9OqKkb6LiYiyQYqx1+HPHEQklmrDNISOonv0fslV2vGLgmZoWM/hRZKZZAu0sGTOLb/z0IdjS6p
+iSKghrJawOH2ketw1kletOD6EwcbfmDjje1iccbZU3aBSzQz4tkNOsEEDWAbGso1jOoOvCWk0CG
xNavJULAsp6vQJFvShW0QamcCX/qpAfEIqQFkmWpTX2OjndxjxvwQPRFYLB38Hmc1ho2Ml/P5ok7
mpfKX5gZLknxV0ngw04wcdeKhg4le2PrHP6rNmNs6u259XF6Mv87zvECsfLMgtXzVxz5belktSso
vz9Ry3XDM1nUyWPFpBjOG4UTkore56kTeWoFtWw0179KrgE1rxFh2KUX2haBfy9cYwq9wn7b686c
l9rJTfAh7tEna2SeUKyE7Tkd2k1+KX7jSZUc5Np6QCZlS94Pq22V3JjnjtFTcS11aQAAwePyEZ/H
2wWZZna4mrgqBZv8UW6gob4ET+/ZHtPENdjOG7RTzqSQJ081kCCUfCWdQvq6n4OmNpK+2ZzRjFzB
D8WZbNPzTYFnu0irML9yf7Y3eSpdsGzDsXSOGd5rRyHbMdeiONPpfe6NA+byrn0RrDO3d/E/uVa9
9PCP7gk6hYIxcrihwvZ5kE1foIleWoxpj3vFRtshlv4wu3hvrnGlObN+Tu34j8GOlo8R1JnS9JCR
u/QlHaKVHl21w5mrYfnBx2caCatlmZpGsd44Ojx9C+wpBDeBEdKwqVJrZWfIAl4mE1DRWnej5Ey8
k3vxY8CjtYl1ZkZFwtf+6mS3eyiMa1SBXArq23ZF4rLqbqKb9OofPNucj2GPlgp0V8iNkKVdLM/B
Ou4VpUR+xXcr/Faac+nYiXXJHrDJxy3d0aR9dMHTUh0nJEeQHbcokFblJnBevz6lT00jHWOee7Dd
NFK/o/GEdY7qNRa4aJ2vSq+95AW81bz4xvLsKxQ1LrWD6i0VWOsMaOh0YEl6zvWts+eOHlHppDYL
tWDBA2B0u2pWnKU/yg0uZq/iEeaalwGQduG8TeduplOzyvVrAx0xqTId45WcSqmw1C7h7qKmW5i3
Rvfy9aSeODY5vlC9IoemMHN8vwtfNk6vgDqY6/gRtWzGIOprfMVQGIafcOaiPQE84AUiOLxsjVXy
x+mF/rCatWAvABJpG7EO3ux33EApp+vb9AIHgXmNY55bPZzHPPw5k0Rm9QD6Wtrv8mh9lk2dI/lv
wgVyFiLVlD0bzd9/LFC9pmNlsErgmB+nK20IZTok8wQToyW7tAS8KvnHva8/2YkrljALXdKmaIeJ
1dE+mNVRBMNIGP0m3Lbv+d5YY+UbrNrDEK+QhzO3GBVu9Vf98evAf6ZJ/4+0M2ty20i69i9CBPbl
FgDJZq+SutWWdIOQ2mPsK7H/+vdB+5sxWY2PGHvkC10owskqZGVlZZ48B7vktqqjUvcEwHB5EQDi
Y7qlYShVqRjMD+WXKkJNc9AemR+4ZwzBy2zYbdpUPl63u/LpLuwuPnyWnulmUzohJWUvAP6eBJ86
e+Plur4wAM0GTH82L/5LA5kDgj/uIRnRS/OQmdkbVAXM+zA4Rt3rIFXG8zwHBoyL/eH6ylb6D2yp
adq8VIGDUNC4tKwPvVl2CUvr9+Zt73c3nedk3vQ6HusDX9T40fnObfKTicX9Tt2TOO1vtnoga7u7
FMFU0BOUOsREMWiioB4mGKdh+4LmBZ7TYSN+frzTgXfSz7Goo7zD0i8XaWeKoSqZzrEwGf1BPaZG
1lqT3q7v5co6TMYziWGORd1GDNLtJM12Juf0ybpliBreumzDwso6LiwIiZDcZzBwVBkQfh0BTqD9
43g0G3UjRq5b4Zaj7YROmyyc7kGB07A1UvrR1ohe8wiB98ktuo33wQo6iJYCY24UTjT5Yx7p2FBI
p2mK0Hke/5HDvzBLP5eBqWnq/Fr9vbV+DGoFJY/tD7CTFT3qaAkT2OCilIXpCsanBjRr49wqgQwj
IXrIcHxd/6Ir9y6/kcanLoOkpcwu3LtNA0+9YcHYu6TX1rP0xLTFb9AXezCKP0aPg79k2cXDpt2P
CaJh6gsagMKPTNVCsCtNaC+cNPoI+iG8KW/7T1QRvHhHvdZwT/ulgdV41YP+pX3YTDU+evGlacHH
KAVrGl/f9OD8pX3h1p9PX6M92n/0YE+tV/0ovK00ccukEIPmLoV0nhF8HA6dRy1lpDvYODkfs4yL
VYkPX27MrGGS2/Ta9KtKqV2zcK2+O4TWvHF6NhYjtuX6nv5BFMAS0iTZovdz7Kr4b9eGLxcjZPMj
YpzWVLGYpnohsKPy/mROwcY6Vi75SytCGJgaHNMyly3zEyjdPAQlfyXwIvyKD/kRQkzDVb6Gyn/h
/Ws7aHIT0dMkjqoiRPFE35ixSuhWYwkhzl+MmG0sbTk9l8+vJXEhU6d2azGIL5wupZlQwmwyqCGS
wTtlj5PxqdIg5IXhJVW0DWMrq7kwJpwnxg4jaUwwVoejj8jZLpP+2IhSy5cQ12NSoVIYKqBP/171
OUtP+lgv9J7iMa87+7B05fJ/QS3l5i9MJd81e3t33d7KWQLJxhADRVSSMV1Y0Qj7fuZ0uu3NqbQz
jK+pYh0WNrpks5TzMS2ifQ9mbpmNooUl9o6gqw61IYfDo/VlT3/QP+tfBm/JNiF0glNlBw4bjaXM
Db3uGUIV//o6P96Dl9aFddYwDzXoOGDdSG7GEAJJ5DznaCu5XPPG80UK0S+H7k3rExaZqt97+cWQ
P5nhjW2jwOlsuOLK4+diRYZQH24tI5gbpmG8BlgEHIq7YTce413kFzfJK1w5N9LnYlccEKZ+ub6V
K2gtLCvAjW2DSTcAfpcZWJ0XjTyrE3u5Nw+jzxjqrr8xj8xwH/T76iBt1MVWP91f5hxhobVuVU6v
YK4D7Dskf9iT5hvQI2+savUkLG2TJYfm7+Xsnx28U1Yvs1F8OuMZqaVHuP4eck99sT4v9b5oZx19
abP+pi6/XTztjEaRnzHbo1iWEL1QuJGB6bM2+VDCQCbt0i+Oa3q1d+zv+tv4pXqMPzm7Yd++dkf1
ZquEvLZkIHB08UhPqOoK1rVaGbspV6CdnR7jRb01hjj3p9puVFPXskMqY2ws7VVSalvY2hklsMGY
ZMtDa2TYmZT+7EPlG/64n/GeSHGTfXyAhcGCOMitfwf58qxs/IaV4ip1VS4KQhwlEFWcJ2yNGFTF
QnI3eMMu+c6L7H0qgsGP4BsSa8snTn9dd6mV95ixzILaGlxUik7+felSWdy23ViQcUJmoQAAO31F
r8pbJjdNRjGezJfO7+6Nh8HXPOtndQjITIuvaIZd/xnL7l76GM6l06lVKc0YH2ppPTV0Bg2p1KW5
GcBHUFoHBYGsjfPz8ZQuVizgdiTX1K6Fb6z2AxykJQbs8k0pvnWGBGOEuXFbrS6F960MgpfII0JH
Jp2paujBKDqeKrS3B9Te55vru7W6jjMTwkVhyZGR46poHXfJp3RERL1udEDDJry41y1tLUYIo2UP
LfxoYSmER1iKgALY0An9EyPMgbyDfahJCNVpCNasQcmcwMsmGGpNvzhl/j9YxpkF9dLJjTLIC03i
m4xzBw9gJn9nCHpjFR8DFc61jBcxXU3fXMSUFdAD6qhd8lFKWvTa1KIT28DQ1hpQBCuztLVrW/aE
g5vP5RgEiRZ4WgevnB05ud9OfY14Q3CfTfCwX9/CNZ8ja6BiCEaEkrfgc42SDLDH4Aka2q72UP40
h8Y1i79f06AqS+1LtYDAQzkhhPtcylV1VCPY3/USyFWavGhTcry+lI8JEDaAN1CT1XQi/bKzZ7do
LqEdJc2Qh0BhCoMpFB4lTHk2NKu5p6F/ed3a2hE6tyasCJZURRkCrKGgAW9cvbfL6Pt1E2uucG5C
+DZxDTIkkEPJm2r4+81krzE+IOuv8/D5uqGttQjhQApbLdJLDMVRA0tq7nyWYn2jdrZhQ8wZ87Cx
9bHGRqBGD3px0lAYtLaoFraMCCFnAj0BqSlGCj5KqgwIhsg//6e9MoSYo3LdGYPDd7fk5IuEcEnZ
aRshZ/VM0vhl2I2oo4iQzAhh7xxeSclrmvIb+nu+BNNHjeLG9ZVsmVk28+y8dM0JwXYjxsyk/YD+
5g1Otl/UPjc2bP1Y/rWa5WecmTGqFiYzk9XoCSRr6DU9KVr5aEnKraVHD0n1T86lyQvWYuSGF5+w
KmtOoCR1cnST0yDb0XJitKGfu40Ro7W9o44HloMEy8DS5aKiEE7IyICoGyt3Zf5bDAs/dHAbtc0N
K2K1qZihlqZxIiFoErjQd8LsTAVFTzccYYkjYpYGANECNc3cPS26y8UYaFroVYMZHbJ8H742/dXu
s0cFRnava9JyN3VT6wUzRGHXPfAd2vbBssNMEtj6BRYjnFdglRaVV7jX4lfjDTX15TU5eJDoIJTj
KS58aZ4CsAq26k8japG7yY8Z4Bh3zh/bczkrb0uuwbMfI5zs1J7Mfp6gpO+tY/1H9wokGOaRmLvj
y+BD/LnbGphYAa5dWhTu+jGqdbJ0lm89oxcZ3pwO+cG8H745t8A89v+zOeFoTFyaRtewwMGLH+tH
qMHuzJe3EhgNkkMbrrsWic83Uzj1qaZOC3kjPWx7+ATq5CGZ/OvOs3I7qjIsETS6FqCaWN6jzSsN
U5Ezp7Tw7ybBszxYn2DUhg1j43ys1DuYJmAAmFcMxhwRgjc71VwFNbInWvFUWDdwMXr9k/GbfdSf
UK9GSO8herQjN7/XodLbnIRbX+hf1kW/lIokUaC69GeVh3pvRvdhYSAh7fyYs2Djll6JOFAeQZhC
Xxs8six8Nj0d89ZsA8mjfKTAGa9pL/pmSr3yKGc/z6wsKz67EtI6Aj6sYmV5ECMhBEPL5/a5eo72
rXt/DwEtkBwYrNxg190sGK+t8Yr1D3r2A4Tk7eQQ2JOGH4B8lN+8oMkavOa3UbIfRu/00NxMexmW
/BsEiVDBinZblc+VmvjlBggRt2WIN0FMjyf5HimrigLMzvgt91JKAkPvWpkb3Bmd36Z+dLtVjVw5
mOy9TaN0mfeAt+By7w0bOtW2sfnCJSqnKkSSi1rr9aP5fvaEuM74DVBLh7sR0h9hf6d0gO8N5VcP
1rvn5CUMgXfVcCgph+Rn+wou160OWwtbKbOwqWdGhU0te2dWKxmj8Lv9Mf08AU4y/fKeui6Srp5+
I21ivN4B59fWKaQBsBDC11ZhUr6ddpEX3+rHaW/u5but2P0xiSLIUR+07PduiSMYquIuSZDdqBB3
+yIjJWf+KjXHbZvf2/5vB+5zS2BMLv2jzxTFzjIsTc3vZfF9lL9t+MYSri737NKAcOdXCym4ldA3
m6T+MEePOtyHmuoX1q+RGBrksHgmzwaTYoyxPA/VzT8x70AiQb0I7I5YeKxapEQdNax9urUP5RQ8
yMN33Sq8uqvdGcJQq84e46DdFeEET9+vBM3S67/g4wHkQBhwZwAWIPERgfj0Q4JGCmOKkEoBuYM6
/B4G8daN9TGOXxoRMgv4DusiTTBCNqVS+KRsfRPunN2b+dYd3/u+m3PNK4f+0uay8LOoPsBvPCho
TPqnnR1BKwYleeYvLd8s35kuxKtfcv80/4OZLsxCG2WCwqKaLDZKGfY/MZA0gqOLDWg/a/unqgT7
YkRCqi+/0XopNhKPtQ9IBRDfIYyqIOku15mfYG8vRrn0UzjjUWBCFpai5N8/hppKMJNt+gFEa2Ez
rWSKIStWSr9UwdxLQ3ajNePn6564kn9SH2aWStepwfNWErxEHqFWXRiN/x8LHALUXn4wdvJe2003
9cbJW3NJoDlQFDLyxEy0cOlXcBOcjGgsfbgryuFzpsGvvlFpXyK8EFq0cxPCteNEHbhAuS/9mZ5l
/xAmt6fEZpzR9JB08Pr4sLF/K1EZe6a2gMjAsZnCXTorZlInLfb0g7af/hXfqh7Mdh7XwdPCUbhg
K5KD3Lqb+cOqC54ZFvZSmUM76BfDCVpcbvtUegCnoRxKHvOXhsnJbPN0r26twfbx+aCSFG90Pepr
OVCXrTV/r+Bhj8IvYXGboQdmy5LfdtnG3q6skNjI1ioM81rEystDRtd9hMQZwftJQ1M6o8WAmKy2
u/4BV3pgtrEABGyOMoONsnCUE3jrpzjuSn+6HXYotcOLwHBBfQBGHd0E8LQ5n/MXMJ7DTr4Lcle3
3C2czMoT+OIniDNt4Yi2F/LZJVETtuyFmiG8QYoEhQsS0yWlkHa0HqENKF9U34E8ILstduMDIrd+
vVHUWIsHTDQp+oI705ayxuWmd6OGYoEa48+fh53FXqRet08eF5SQtBm3V/I1oHRn1oToE8OB3dZ2
UvqNr+xPZIjh3QnqjdHrd/NPRK78f8Bcd2lRCKowYrQnTV/WdzAX7r9dvqzvi+puPzFWot3F4gT/
VTSZD6uzuC4ZkCcqh2QHK7l5U/VV/O26F6+gy1jWAtOlecwIv4j6rGf0okoLW61fv0474x7dOD/4
XX/SbjMmKfQb54ic224roK+wI2CX3i0wZ9CWjANduksAUX8/9NnyAcvXpbUYHIbb6gie3C+elrec
icgz3ICTr7rZZ/tu24feAWxCxL/4CUvYOss5ynDW87LiJ/Rv4U/tbYTJNN4FRxif9sgnLe5r7eY7
a2c/hZ/m3fKhg8fUPz2rvzl+uRFN1kLWn3xoChAa+IQvf8uc1gnAbb0EwVy+cA99i+ItJMuaVy0j
QbzgGA6CF/nSRJFHVSiHTuEXjIom/aORPof/AKpvv88d/duIcLm080mvx8Au/Gwy3dZGt3FzGHXl
NgEPSdJBbxqe+Pf38dlnC9vETNshgGremH9H6wW0N0pOgW39ZpxQMpAr9a1tZO/6OVkz6mhc2GDC
gDtowuYNkOHbnYavDPWJ4ZgSbsCwze6GYUTNubuLFfW1L9WNPG4tK4afDqQ+NU56UrZgVYJSy8ki
pvFPu1YiQXCYOzI/mU+os99H8zJysQ/3m/xna45yblX4hmgkNFwrWF0qLG1PLTXxjcfRG3cN3D6n
I6Je2wF9ZYMtSK5IKVXAcISiS++cg6xoyP+oWqCJvo+/nB6hAyD9h+oBVkIGcqFZDb+3X9TUm+42
n/8rydiCJuPj8qyCjFdYci7B2twGIz71uUXblXAEpVJL7NGJhf1tvzP31cHMXVs/oCmEusB173pv
LAih6MK+EA3jtlRja45qP/ihlG58o3vD5Mq30cvCkiV5FpRjO/UpDw/pcd4lrhf7/SPhaHf9Z6zd
qmRndFoh66aOJ75OtDaXpllGi2wZ8Rkeh68L21nwzM4zep0/AfTwr1tc9vXDupkHxir0DHBDXH51
A/mKObC1GrWfVwNRzzZ7aaJxN9kbr5UVl+a9Dr6D1wqdahFOPiFMMCnSCR3dCuGuvkxmtxzsBzVp
mr8fKGCRgtlsKbaoQLYvV1RbkhzrEBf5pewgval9jbPhcZSTF0hAWy+eK/yq2Vreyu1ByZXn3oIQ
Ascu5CaJnM+ylsW1HyvTa6Dlrwmiy9e/1EqHg1v6zIawsB7lGDlpcNEB1XUvvsn2gR/s6Sn7PPm8
bUaotU9GhAfgCXTCAet1uZGUqktEcJE+VtX8NozLWzS0k/zL9VWtbdyZETGBTowTkplWWftSxemm
VfcKxfPGzq1FNhXuMgqnMNLjGJcLkRDJquBS42w7Uj8gr+JYALciug3dW1tb8UHtiyAKvSQ09OoH
X3KqNsLL6iqByvJOZ3CPaYfLX6B2eWE6Bb9A7Vq3bHmAqVvZ/1oAJXSDJaftzHyLcJClAgkVs8A7
+n362MJrsLAFm99TWBJ7Om6hZ94wCOxPh+vfb81JYIXjRmZEZMFWXa6sMpBw1lFy9CXt1R4Rwj69
zcq36zbWdu/chrB7gaRKSiVhY1CkH6fsdDuU4+/XTawug7NLZs9KPkDdtLwe+1PqVH6Q656ZvzUp
47jN1hjlqpWl1gDl8Pt46uVmZbbTIGo5V36mvUotcm7KU5j8g0BLnKC+hQ9AYCRslpkqfY0oV+Wr
YJ0m/RbhHTc0v17frtVYBOUJxaCFmYaDdbmSYQ6i2imUpUJpvM3vvhb5I7N/cBAW6GRtFk2WYCPe
U4ukBAOiUIozh3NpsEoiBc2RqeLxt0xqpodhj7j6ZqFkpbm1rOgvO4I/p1UlDTpvMt8e3ey4oEzL
h/mY7dVPOc3k2bNuAdXK+9MR8sHftqlvVz0EMq+lLkU7X5QCSQoEp9IesjhJue/bz4g1utPWHPja
VkJeCVwMkCkRafkNZ+n7qRjRPJq4q5atXGgmBshd/ouO/NJrED/ZuR0hpeuqBoTAYie7B7fvpbfm
8U+y0S008lroA6SKxwNXXICklwuKtDRgkJ5qU5iFruT8suSvhV25unOYgq0wu7qoM1vC5lW6ogSV
GTd+cY8fkpejEI8nyttSKstB/bB90GW9l3cX+O3lquwmR0EntAo/R3n4j+x3Zz/fR8vIvqc9wBJ2
iA8gkN3xgByBV74sVZ7Q3wIirxUn3jm7/v0jhHNujg06EXna8P6Jv1Big3T6c/FLu8u9Nw2GTs/w
IlhtIBr2t2iZ155eMI1Cu7Kkw8wYie4jRRkHsfnzxAfjMbxtb4J9f7sASlBCajyYtzrG3f3roW3l
sllwosBZKMfIEIZfbrs6BK2u15gtJKDWxm0/5d51C2tJ/oUJwYdOHMtASTBhPKHLeMtFvZe+mJ9i
r3pFacJjZlT6/brJtWIP6TCvO3RHKN+LCM5pGO1TM/fcCofoZcSPoCW5qY7dI+OER4ROHsad1jD2
3h66p8rLDuXNVtV7JeosrFLEbuor7KzgzkUVzHIpF/C1krzaENEVZgk4p/fyU4eQ88/uFD6oZrG/
vvCVeIpVCIP4QztbjHUMLg1aEOZsdY3yHELchxnCTFdtpI1KwZrbYINhKCYimGQVloeY8yka5wj2
6bg5DFl1P1bh8fpaVnh7bJs0FmDHu26M2EY25LTTs9ahAoYugAuF/l3smc/GrUHPoP7turGPG8c0
5PKGIlexFquXx8DunSRoUCPxk85xE+lg68xczRsD76tG4MVScEwFPUHhsrVOJkJNLR0suXqT7d4d
exNN3L89BcRKzowIK4FUuM2bDCNJ8GAhiFbqJ9dIrY0Mf30pEC7wUoI/+L04f3apFmrOjavNlA91
+74I45cZGedqswq2EpBZjUOeDZ8Ybib6WRfl9mT1rEY/FD0sBG43+sW+v1uwEtkXOAKPPRX4kmP1
tHXNvhcfLm+kS9vCZdAobfRnV5NZ0Bc9QtTSVXznt/S2BPsSe9lPnqYMJQ/tjiD2dQv287FSATMB
XWJYMjlepM+XHqnmM6QQVl76ebXAtsr8TUlCZdfUwwEt3o24sYIxonNFYZyqPHkl3nlpDfl0o+qk
drl9xvvTybV/Jgnas+5Qu+mh2c27JYKFbly5Mj07gD5bh33FoS5+gHD96W3KWHhNUjPunTdrX8BT
1981N6d9fpQOjZvtqq/O1i2xJNHCB+a9r2oICMB2hqTe5aI1GZV62ya5CR4YRHTDx2EX3y3zR1Tl
uS8cr0WMJfSQTP10+hTvN5F6q2um8AmVouYwVirEA62fM7TQCXAaF6O8K/bSY/hg7JwHhH1dFUqd
+k7Z2ucVtyJqL0Wpd/SRiAhHe7xqdI0PLd8muWeo7g/ySKBHnZ98aX9OsWu8Z1Zb0+4fr8NFH88A
jbg0mkBAXG410y5B4+jdn9nN6WAfjcOShG+xZi3XjvhFORZY0Rb2OnGQrLAhXQ3LJPe76hHpeW+K
y71kf8rrxgsi4+/HQMZE/jImpE4stFFDIyK10O4l9WtTQYBhWRvZ08qKGEliDgUADmUOEVoRKJFS
Ggiw+nL5psm0zxEvdyoEB/vHYtoC2a9AxEBWgK+AEZ4nO13my89Ua8NI3jRmfnYcEYZTbhaImPKP
6NcXbRzOHVyY1NvEYlsYdGqQnNrML2aKNA6PT/Smh9RwQ3mLtHHl8X5hS6y5oXxaaXWKrV5qd7PT
eaZW7dsg8E8oHDvAiwGqnjIw60N/sILe00+IXHXV1gD+5u8Q3vQhLGt6KPM7/p3P3CwYw9GrqHab
d9uj3GtBnU3mgQ/JLSNtYlIToUQ7KnGT+QuRByPy6EzZx+QZlR4m5Z8XnlNEkX8h6FpvjnSuhLYL
08LZqFMLAVod0xP5oQWpYwWg8aRsHI6VYHZhRbi14tQ2+nrESmK89TPDqbrs6unPzvl+PTvc3Enh
dpLnvAtRg8Bd70l1fcRqrf2Ct692dK2/tIfocbkolifp1vtsZYlMBGtQLC7dBAo1lydSyeU6jScp
8p022o3S9yab3HSs3VNeb4SzlUjjMFmHxgcNQKBigiU1dYaecScY1ZXqS9gjL9xoKT3xjuK70e8S
soLru7riI5Ab0r6FUoMSrtj8yeY6msfJpmyLFl91TLU3M974cBsm3iE1Z2kq6j2nZBwwURt3cnxj
O5EbQZZ1fR1rn+hsHe81tjMjSa6eogxsiJ9Wb7zr3bg+7XrL2jWx7f9NS0DsFuggW7Yg4MSOel8N
sZNGdeIruVVVzCh1cuhHfZ5DEaT2M3LnnYxg+3Wjy1G9uFPfjYLsI/1eOllC2IrDxEZZukn8ee4e
2c9bQ542XpMfPtNigvY66rVMRUIqcOnkdZumDA1Fid83FRJ4jWeVkzuXWxRuHz6UYEYISk4cjUl9
ivGGNthrxfyq58lOrQK/Vbc4StdXBAss6SWgLbGs0vXBVDtmCEFcXivmnTOlJ8SIQzvR7oYZ0Ye/
XadjaQB1F05uhtfpiFzuIH2rMZBKPCO7H+9zQCXhsXjUb7Zpi9b2EM6HRR5q0WfSBUMFTcUTVazY
bzqpyHe1nFDl98o8rxDnnkvkbPajOtTj/roTfiyPLQt8DxPLsBy928sFovIO+V+jcEs+25+Rut+B
gO5vdJo9sLgd6peFzXcLx7621oUEi9kDhLA/NIvRKbfLPkBjoghtd2Tiy7EZfLKlfVv/6/ry1txF
V5gMQodvGUQQDsCczEqgj8i3ywqi6Hkmfz5B5MG0if3puqGPD2r28dyScAZCKRjKAorX95wghUXm
dcFAAT8iK1C+6C6gcnOfg0h2k01m1I+QvXfjFD/IzpFL1wXjph11DpqLMW0U7W3a8fK4hfGyda2D
6lMG3Pp+67v6l7nl388CMx48SnbCrnbZcypZt90YHEbD2nDNtfiow5P270UtXnRmpa2zSJ+IzH6k
FL/FefNAc21LHPrD3bxsHGhWECNQoxkik0whZ1oZ4X1+PXeu3jwb9i/brr2+p4dsb5F5bRgTeWRs
5qp0GdkFHxYpr6wlN2XGKPhett+SqdrI4NY2DxJGeD9MIMlUbC83D6YRKa9mPlGLrNkuCA3paFZD
t/GJPpag2b8zM+JsqmK0NMRNzKiTp+i76pijkK58MU7u8AYTsXwPlYpf/rp+1tbCxzLhD6SAY40E
sbA2U58BFeAYXWy6XXwb5JNvySemtDbqiluGhMc11K5pWpt97CON9Fmb7yCSy6rsQUcz8/qKPrYL
l32kmg15CZATsHCXSzpZYybPtRz7KWGjfpzgVEL0HgBT/45hMo/NLv2ENGHkww8kHXI/3kSLLR4h
piPnP0G9/Alzl0zmFPET5NvgkAOARjn2v5FOWELuNTtCSNaMNh3METu8tf+ojtOP+W6hjBo9LXPl
yN2Gh36sdwubK0RHueCQTCcsIpL72jFdu4iAWrcqYsRbdZLVY3f2HYXIqDtt2Z1yTGkKT+/0oZaf
r3vKlgEhKOqSNHR1g4FKG92mfmu3EqyPaHhht4TTNeipEWZoaPnKs/kgZfsedq8YhXm38NMfC33Q
1N4yosWEG5yyfnJbHLaokrbWKBy7JOuzbOyW7yXdKrAbj9B5Xt/F1QtzYcellqQhJyyet1YuaysP
TcKj39wPr9bdeLcAlbU/hqftesHyez96/F/GhJMV55DEjAnGtJP6U69Vb3TifZww8FnaUG6px2Yo
Ntxk1SSVV0clUDIVJWyh1A1WEIZkk2l2kp5UY7TBKamNN9STfJf3qvNH2YXhvWR1yT8JzjykoNjD
7gekazmmRWnR2faHODpQh3Vn61lTVD+et+7utSwE1ub/WBKOQh/XTlnKWDKCh8qwXKv/ASJ1d91T
towIp2HKE9NMLYyEUeQl6OLVUJjycr9uZT1Ena1F+F7ZYHdxt+yanWkP4xR+ybXkVqOEV03MfIVm
7TKS8VmeB6jTT3HkwVv/2/WfsHrozn6BkDAUcSxVebN8N+e5qVLXbDaeUhs7KWY/9XRqnQqUnK+3
M73+abiZqLy0XbDx5t1YiDimX1t1NFQDdmYTjF70qtnfru/UevD4a6sc4TwHsdy1dcFWnaA8NGmB
58NR/d7t5x3xsNpPmyIZy//wQwA5Myhcmaga5YmTYrD8A/UpsDbtjfrc+YCHyAO2KM5WX4Rn50oc
JMkTcp78tHgCqHEdqmAqYuG/tEcCpOLXAJZo61tuuiVHvvrdyMNJyOFqhb3pMv/QzVKpq5SHaKaj
/qPQIpM2PHDLwvLvZw8KTZtS2veLher0c8qSl9j52+3b5fJkJHQhhQE2J7ZV07TRx+Q0L2l35uqB
QwVk9JTwfzUjhIskPCHiELKSJmrgkNfjJ56+d04TbrxqV8/s2XKEoDCe8r5L1OUm1iG2MJ7N5Oup
+Hz9OC2/VXRu3igLgQ68fbZINiEZRjip6pD4URUkrl06/V08tWnhzsGQfs4LpTt2darW7tBGxlYX
aG2B58aFOwSmG2thB078OO79vPhla0gA5D+vr3DLiHCHqNYUW2bRJ/7Q9Nm+7VAUCJOuMKAny6LA
//vG4PChkMM5Av0v1JEmKU6pwo2Jb4WGNw1T6LcDcLa63UJcr63KQjlhkWPC30ViP3PKrdkK5sRX
zTs5fVR0Rk+trRLwlhEh1IbtIGc5qYPPUfthTdqD3NMQiOvRvb5ra6HhfDFC8Bkdp7SjXKYWW4be
aH0PTy/XDWwtRIg9w5yepMZhIX2a3UaSsRs5uCZZy3Uzay/W83UsP+MsxLVSqhdTyjooh7lxnO5m
5aVzAKoMp42UZWtBwsnppcoKRhlLQx9DjDu4fQ2PvvLrf1uPcHS6wWwKBH0pvza544aJXLqSZPyQ
YjB7UraROaxvHoO49IWox+uCE/R5Swo2nhI/Ke17Siv3YWb8cNrhRxnMWz2a5YeLUQ88IgBue6Ep
FAsncjG2cQJ5nC8PM/jtt3Y69treju8M9W8PDXAnnZsSagtZwdnRqCf7/eD49LxAI5aH659p9fjo
jmISDVQovISg0yMpWSIkSCwoPpnlaWfk6oa7rVUn6J3/x4KwiJOt1HEdYmEZsl8E64c98JVN3Paq
V5+ZEeJNO0bmZNYq8cb6VTRPQ5n445bW8mrR7Hwtgp+dZlWn98ha+v3pVbmvUc6Cns4tj6djAx4V
LquNzdu0KEQfu45SLgsNlDFD1tQ3y9AdCzc4ggE+UAih3uMXh62h9tU8+XydQjDSJEY/0WLiZj+e
XtVdfVgk0mdvuv9viH/WD9RfDiLEo8iE/rceFgdJB/Ug6fPpubMLKMGDtgB8U8GvZvTW4F93/C1/
EeJTSe967mT8pQ2+dtLvVvOWwAF43cZqQn6+j0K2pxRq38Q9+xh8nffTrj9WT85jbDBKCEfUosuX
US5kGGjD7OKGH0PUXzsqJH+tUc60VTCLCPLLCEKQQSD6XwfnoXoE8zPdRBtRZMtNxaBo5mVJ4Ylv
SEsIwpoweigfO8gA0vvstJeDW+mQ7cK9tN9Y6HKoryxUbMSOeVaUMg9uQAj27aJ5qBzeyXFcKDS8
zbO46jKMn4A8QA7GEUeBLTWqJzRAWeT0aHSe6kXoNHnLbKz+gtSV9r3BbrFJX7caos/MCuejmaAc
GDQSkM5i3EB9yBmfvL6PWwsTzoKaSM2fKY4tNa6cANlQX+wq2qjJb61DOAxJMreyU3KbdXHoJqfH
Idi6arYsCH5vjY3sBMt9qQ/xvpeCh67ZbCuvutxfX0MshqAoMsOFixP0e9nLZ6jgl6p09037I9vF
z1uReDWxObMmXJ5RHpuhM7Gispp3UaDdFHr82W7k74YzvP5PTiDWRqCTHTVdxs008HtVZt4NdfNY
2UjCX7ezfrmcrUm4RAteJLmxJNSnd2b7hGMrD27sLbA6+SbY4pnccAqxKKKkkpGEywMhVSpvrvhe
ZbYRh7ZMCNdlXkcMVM2YyHj86mro2tXG2dk4oY4QA8zZGEJejuQ0Znqkv+ZJ7a/C2qgZ/H++jCnD
771w74ozInZMvbQcpuXLaGB+k33e73pG3hYVP+M7ivAbnrB474fwvbDiwRCEiKDY4y9CpWLenbMU
PDTM+0tfSskd32W4p5v0b2sZLMn0mbHlI549sJTCjsDIYoxhYDcBtmDb84YffMQzCjYER5CKTOv0
hPtIPej5bhHrmn+19CfmW+N2NN3trPcjPFWwKDiGVJqDNbY4hnoIDkssCo/OoT38A9lKwZBwR5Ty
aOVVx/ZpsYxGp+ZmW7FuFYhx/oWEC6JWAiNpFExMk5dl+/FbG/nxDaDCGnTm6IWfSAKT9n5C5XS7
1bN+wv7yReHuaBqNt/2wnOEs98zqp1Mmbp9sURNct8Lw5aUTVnaohcby9pZlymTWQ0mw6KZ/bZyr
1fzvP67ODN2lldDqIuf91qD/xxsF7ggqz2C63Mi8i27ah8yzXq6bXH3knVlcbs2zwzWi3qrWM59O
aYK7GSmKU9P7Ld12RtW9LihuqllKUeabbq7bXdxbjCBQLqBaSdfKYb7m0m5cpTkIzpQcLO/dUvkV
OW8xN1Yy/7xuZ/HuD3YWkmsVNSE4BATXLKdoKBVLjWkY9J3rZNl0oLI/Hsp+Mh/GyHhTWfzuus3V
1wOwApDn4J9AhS7OdLaputxVQ6JptJYK9VYrh8yfR1Pyqn5g5lpdkigp7O5gWbM+OZI13OvNwPus
NbSdjajGziqr5nMXK7PX2tUWxGd148GBLQrLi/6PsCHBKbLGCh0NyjtNZsEznE0P05hK9/AbhMcq
7ttNUtq1zIu5aOYXHQWyLNGr42rQgzID8bN0N05fIGXZLaLV0EL56t3WqNPalX5uTHDoJCyifrJB
/BRtyGM/PhnMdRXG0/VPvLqLJmBI/qPfawpBZyqKap40GjZTLN12BkXFuMjuzTp/UvJ5K8tfX9J/
jFlC7Alnu57NHGOLuHJgpa61qUC3+olIHAB5LpQA4icKykg/yT27FtbQk8DD5xFzEKc6yj4kgIct
xq61aAotCTgApENtOO8uD8jJqRnVl6j0BHnzw9aLX1nA3EQpW1+uf6ZVO6rMuDz1NtAAQjyd2g5B
+lNFFp4GIB7fhl6F5/lf140sJ0YMMfDaIvZEWRG4qnCTG1aWNcZQkJ8UmldlTxPs/RW68Lb+e1vf
Zcr+urmPs3xc6Of2hAsdhqne1nrsGe1h/GbedgcQ9V55H0RueW+BtUE6sLs3b6YbFHO868bfFZqv
LVYIHxbKQqNeLMZdMO5f7YcG0OMeDkd/AEa1JE7lob+TGeF39bfoFaqvqYHDP4W/ZIv/aLV2QXhl
3xH/4F0vhNla1cYwySXazk/l6+mndbPMukG5BfvTG4M+O8f/R41axtvg2QLmB85P2HurM0/RUBM9
mXvxhy/Wnys/1F7z6+Qz6gYL6XP09fqer2b350aFPc9Rh4SxGKODN3nL7Mt8Z5MTTPv39P543dpa
sOEJAcJwoURiJvbyaCp6YRbp/5F2Xctx69ryi1jFHF6ZJignS/YLS7Jl5pxAfv1taNfd4kC4g2vv
l1O7SqfcA3BhYWGF7rjAU9xpILX8WzVFQ0zcQ/mJwD7Epdpe7HTE1a92IZ1XWhQDPLul6JiIYJiz
n7emE6UdYOjE0HRQc2hNevl789xBB1u5Ut5luLjaU0R6obyIY7OB7HN8sGNd6VXgRq15yPvpuh5X
3OZgI9ERESe6wDr4cIjgoBkAkU2N+V55syyzUwBukSV37p7SSnJj0qJd5ZuWEIFx8PcU/c6Ubg4H
gP59G9hUaou5BxjHIOme0yr+jBxo42T+39jgJwzjUeW4nA0wLyMoNYcXpS9xTVTfzkN8VQKgXhQv
1/9dCnOSm6yLk48AVN9Nl718JUPG2jPRObC3guS61r1O3o+lJx3L8M8HhBls5kDrTVxOc1HSAy17
4BFWfG2vgcrBUw8QH/hWf1dlt/BKQS8G31+idwvjL/h86OI6/XqmXBbmnNKv5//TRJM4j3n2c7kt
cc23N7a274srI/2b5ATUO/6FZS77tSmiYYpgobSOVPnrhdbuLDCf6KG6VzWhGj3vikKVAxUx0KOC
N4Kdxcrjscwyp6zgo+N7SphR31U+ykvPeGPvcqhRYiJ5CsDK52PVYeNJh+KqC/8fNCjUTJm7cvtD
2BKdFOl4dtv4IdpN+W3CixjCOj+sgByp+OMSqn63wxNBcEPzbgtQSGmgKbVBBmmxye4CtOyzUg+U
jnHyseFhEoLdKcboOQgvfSE9CcclgFMHHISIgmnvA3OOchO3oWzPJWzZ3plS0P8ej/ZOf51bXFUt
WqfGq+i746UH60h2eOvpRrDmKLo16FIXRSfc30LvLZvSLHyhYGx7KUs6dSh9fcoOc1/mLhR/Uy+r
0vfz3kMAxH7ZhThW3q1wTL0s7bQuuiu17j4d+ofzMBzfjgG5f9fDTuPleDBWxTgiawJhPdVJ/BUE
n515rKtkL5nV7jwaf1G6Cnop8N9/EWtO8pmQriWl36o3Q/VtUA9N8vM8BO9lDB4/1N6hD44pOTZk
m5QqSqc1LpGEV0EsZd3InhWuexBlQrq4uc/cXKh2TS9A9hRuIZnLBJ8KTBEKIPVdRwlBgxFlbLFT
5x32LQxzDjIZD0+ypLir2oJ2rcLq3tWhcYckds9vIidCO9lD5vaYMpu0ZQmkbFCuGnQbTd0S/jcI
NqiQ1UJZ0ALpx9bwzVqWPaiPBRDn9ws30ull1Miq4UwGPstYvVc4pJH9LetWb1pETuFj7ub/NgBQ
SZ4izda6xCiKQc4TxKxWOJpu3IEmt39dP6Sz1Vttl99WAZ2CKH31hoAaOA/hq24nyJ5hmCYU5dx4
F7ECPiXwxML0VIyJMr/IaEADI8lIC41u+ZrujeccJd7x+xRYd5RKwrgVpWh5ZxuvYDAcgXpBxSDn
KWJlR03mQNHC1+x1Z6mtr/Tkdzn1ogFbanvsXiP4pUKgpoU3C2M4Gdp4lr7VMFzuFG5bHPRmdGPj
WYuek/53bPz4YzPF3A5YrJFXwv9+eJtNONoQ0s5WX4CyPin3ltG+EIP8Og/Be20DAw7RQJEBwmrM
ztUzCEcHI6Kx2gQaCdDlX5HBRQhjZF6v+3RqM3IRRvwY8mB+bnQwMQiiYc5JoWxmkPNFCEXVEk6/
3WxrY9qNOeyXZFeRctOOid9mMORRoEHGq4KcIFHPs9nPmBhZNBlzh8HU9NoIW6SedZccNag4DeiR
ETZZc6zlBI9a7QZvKPUUlJpS7su7bHLL1LN/q+tTHtD84OhbDZ5OrvnmfIP47ngr1uXj3Awn8HTj
N/A6MQdQCmNji8M/Hd7gygj+H6Ue0Qdkj3u12Hqa4ZU0e2vY3dpXa4hHNYbnQtvXb3oDsSgYXkOR
4+Oc+ZPlMfdE2qtSS6yo8POocW3jukML0jg8nD8f9LczBx7dZyCGA6+TAt4fxjjNoZr1hmAPqxJs
pXlv38j5cJQMO/F7qTn0lZD1h/6L5xAZIzXSPo/bDvFtOfvNI01+5V77YrrkN2X3bjzRa427jZsV
Mkbagr3KKLO08Ec1Dw0z2Tn98NNRosf/tpGsMVp2XHZ4FPqdZQeyso/BlKVIk1eQ1wXyJ+fBeHEY
Phv4Kj748R02gLXQ3J1XJT5bV2PS3aVFY2TuqJiNVx/wIygBSHojIgDhXXwnsMxVbMZ91PYL2hTs
J/LTRtmT7FcQjkXINlM3SnV7zCQ8v1b+9/tcKvPqjY1CjWMFPEpN87gaBZS97wvr+b9hMKeg7LKG
LNSTKPK1On1fpVvF6QTfjOtFNp+MsXtZHa1KWdvK1+ufhn7pdGD7wTwggY88vxgu0Ic4BApEeEYx
Bp8kqK+DOAk8qct1RaklO+IbZHUdTQrOI3H9v2Xo6CmhTwJ2DgEza6O0mDrumzx5A0eiWzVSQObo
te8zrzEvYtEh49oCiCWQv4UGnM4urc816Af34ITS1zRsiu/SrAVT/n5+VfRDsA5Kwbsbmk1Q8sSo
w+m1ItcG+OQpH1SDmfNWTbxWF6VQeRCgyDBBqo54Fv91CtGURFmUPgNZUI+5ILXqISiJLv0/X8cW
hPFISWUWy1g1vZ862TEu1wNpzf1/g2Buxr6aSNfZE97RGqiuoxulECSfRBvF3IFVTKqsHZARKFAI
PMytXl7LVUREZ5OXdFHB/CWjHCjT4X/mg7SGoi2yiSiRJpvT/ZB8SCiXh/o2Oy5CgmGeGW/RmC/T
S3oJ3pW69MuhuMd9sbh1RfbSOPzVPYFRUUpuhlQS+idPDS0vtUrRVws0M7/B/Zr3rnJJ24skOOxc
de3OL+4pW4nozuVGoltc5ruVda9Yg42QSd8NeKWtb0UKPcMBBClovr0pTC+XBV6Pu6eblTKndpGq
qOpGINYxSLGizk3W0pVHoaXwAiZwUlKFeUPByBqDo69mbeo6TH4BCXOI6b4fNP1BvPS2CNbd6EOu
0evQBiRquf3QsWDd0gb4oyFpE+2qTr1ATgrAVPrWdLwmC+un/AfCUNoH65ZXlicjJ6m+0Ib4gjxO
TzQISH6IhFL4G/3vBnzM5W5+x7wkREKCH0cyLg4gjTxmmnNII+dvTv7nPn+c2A1Mp3YYfRvwPW3b
6e9kvRruC7UU6UJxvyZlnMbx0Kik0un5WHMr7mpLwvnozCFIKnlXD5CQM404o9MyxB2dQeAzecQV
VKASNKqGohhgaznFVHJLio0Kvib6Id2Mr+iexje03emikN0VbdSGh1ni6G3eD5kL0oDLj0GD4Lzj
5n7EzW9gghGMpKj9vOQ5CkHDdaejN33U1titJxGb0IdZfjHbDRL9JZvvuBJimcSB2VLpOGM/7Wnr
yHgYhHMo3KtiA8Q4VSNPC70bEfsa6LaHvI0l6p/l75mOwSC0BEGVigEYVCPWVyMv/NSeg26Kf1ed
slek6vX8p6H/zNcN+4RhXPbcT1GvRbjyknI8Vn3uaXV7HGowszajwAr4WwYyKfD4IAXDtp1W01ia
WV8UvtXv5Xj0lsoUxCDcPaNEqypI3cGdzdh61DfVmNEMeJyWsmeiSe3R0RL1kA7R+uv8vnGgdPDW
6rR6YIHAgf59Y2hDpPdpI+PzdKhSpNZ124BIV14E1wzn60DmhQp8mJBcQSR4ipJCPkI1EyX3S/JD
iy/m2DyskeJGg4jfgPNtQL8FPl5KCax8EZS3oTjkZLkBenG8/ju8toTzdLwNwzcB/xV+MqWHP11K
1StpXZdAMJvoKiHFqxLN37RcEpgAfyGfMEwoUOVF1Qy9nvs68m5RpLmK8B3CXwn4okEGB75Itl+v
QpfQADpJHJE0A0eC0vyo7LzaJVH3/c9tDE8dSuMPXgzwbJ1uWYd0aBeh6uyPXeENTbTPitzNW9G3
565nA8PcSkh4DxX6K8E2Dw12aX1DVcwl2vP5tfAsmWpfgsoTbC7gDzhdyzwguI4XiM51Md4hw906
r54uQfAC77jzSPzlfCJRC9mczMxI4qyvrNy3StmdR8ldxy5s2lXANs8L4kEU/IlDf8cGJ4IA+4Q4
OEee7h8WhhyM4R7y2AeqYa8JbIETOpygMddBpSarVU7YP8j+6G6jLUejsD2nU1RXK6qfdhGLKK9E
iMyBjcCXPVktEDOJBE2aemqTIsxVL+ThpSOC5fF304GmGkIjNBYajH0MMRphkgIs6PJuDJagDKAM
usue6wNkS59ECrNcJ7EBY0wkRr2qjpQo9+38AQQNgQlR1r8wQhRGURdFaQP2fmocsh03naajwavN
i6slMp5Ib4fIJQhguKdqA8N4iDpGYDeYZuNPRePZ3ehO3dtYVOhoF4WuvBwgGL8/V8R4CcmZlVzW
IDtG36zzNwVcUzS6mjwqeqwFmIoKa4HP4J7kDSRrE0PS92C9wWcye9uTjfXWsDLDS0nz8/zX4i6O
kofqOtLSiEyYZ1ZsEs2YC2TkaK+LnYMXkuz1x8JtSt8eXRJUR7Di1L6Q3ZCX4tQ3wCwZRDlkM+R5
waBbjfAiI3yivMcrD0KUuluVvqPsCnSjHEX8kKIF24zhoFMcXC4l0pwWbAaFqspPEhfyEnvLG33y
Gl3QKedEML7Pe6efrJaxIUfLQMJs0YoRGFPD4ZAfPzoTX9pLKofzVzWNEzzGgDLMcS9yj89KZdKK
4ntW9iDZFUmK0pCCCaGBAukilN1QzWSrpf1UrGR08A3ttUk8qadz/GiLd2xMAisYd4qUC5wdwaQY
7+RvQRkXlmhjb5oTumUbYvhFYvnzfDFoEl6Qoulm3j0A+m0L4gkmQhE2e5hVUAOpa2ThMaJ4Zyv7
ZvxNommnxpGnSaJuhY9i9tfN/ERj7jmjtONYojl/eqsqPvj4myOBPPf38kATDOBSh510094xvL+o
gOE7fkIzF56T9KqKjkVkkRSrDOzMsv3cKIaj1VaLoLmO9yrH8x8PciTLwG9uMlizIvejkSR4EWPe
P7+IL+w7B47Gj/f/yII7QV67YOQ30VRfaq5+MSDnMvx5pIQSv4ZZF1C4QmSGOR7OhIGUNcaDrEos
XE6anyeyF2HZ570rx1RPYBhTNUrHyVOlRM/XVLgoAfqdAx+DmSt7mgRQnBvjBIqJybRxGJwxgeNc
28YthtkDt96qzYJ945HBncAwRqqOZqHmDTZubfswTa8X+1qpoS0AKYUJ568bf8UDCSES6pFmCM/v
Ji8zdwLOmI5WxtI41gCnpgOhmvFpfdOem1uw34UmxFu0fe3R62PCwMx0pQ6ugf9uQgni8ud/Cf1u
zFHFD0GIYyJo+6oIai6F3JICbW16epVPpUeg4nwegfc5oU+DdkE8HKli52kU5SRgF0o6A1lWso8T
zW3Ma2cWsa+IQJgXY6wsXUcoi0KnB2ap7yExeKjj/7gSJsAoIdRZFhNWouYEz/ce7cPXnZDyh9em
DB29fzeMzdqO+jQtqKChvfuf9hOoCKqocr+BYEjZGR+EqvENqbxSmPrnHfItMhNQ2IVcVU6LBWbo
jiggrKOFyFg/m/BdD6arg1i72KWNX76dtxDefYGKIMpaGA6CRgyb8hkXEuUTpTDRd5ho96f6hjZn
SEH700KWEYxXL3gYUd00SdiQQq2PtX9ksmwbDUVoH2WrOAW6UUyVWqdBHDdCB1MfZV483sixE9gY
FxCslHrjc3CM05mKeNHTEXB0nj6Ow95LQpDw6ehQRiuk4UKaSmC0vG+KXBoEVNBBSDVmmeOnJBVG
mJCubobnRi6CfHos+gJ1HdFANc+TbIHo3zdPaVQu9VLTAASKY2j8vKeiviwRAHMv6EZpJKUBgHLR
vptNf4n8pCh0EWEw3yd3ksbWG2BUxu8e4XxviG430fdg3OGYzklVWLTMtRKvaiuog//UstmTZlGv
Fc8nbj8I4xNHvdGKYcJaut5IW9da5vGYlkWzU5ZM1AQo2jfGNTYOQa0fGpwQln6XF3jH5f78yeEC
gLObztdSwTH11Lq0pbaj2sEjuU5TPzV/rUK/y90uDNnR+U60arKJurTInSnNkNgySpAtGz9SHVQ8
iYhOl7cOZFAxiYvOPvg8xoiTzFIgmQ5CDWUI8KjYW9J6+POdMjUFbSMUByxbpztVmXmNcwFnGvf9
T02BGIJVC94tPKe5hWA+RjplhjxJ4GPSEQBm5S81tVya0eq1H40lYiz9ql6E58oWjfFgUZmr2pxi
QbOnHuN9JfmD4jV74x70ft48oXjaeBBqb3b9hSG5xuP57eSZBa27QY0UVNYq25C/lgQyDBZu4ya7
j0m/j1AkwqDU7r+hMDtaLA2kQgt6L3TIeo9zoEmy1471/s9hqHAFktEOhHo/MgobHz3jbm/zBDZO
Ju24RrVrzk2gJAIUXorAsDDnb9HjauHyOTXBuHV6pcTYEW65f7hJ8nfnGnE0OPW7nW25psA58L7R
Bo9N1DWVFTvo90fEollBXeT3kqq7cUUE2WI+DIgFoNiOQsvHsje7l5hZVi5rnGP3nnX0QqC/2lMS
wfH9Kv4Lc7dQLvxfFOpBNih4vnWQKUK+A0zUnVtfdyEIBUKq+oBYzFWeu710VVF+NyosrQTRWxKI
YgbuQlF/o8Q/0LiymDuKLHq55Bne7319q6+PUUSCAhXn87bIPdcwjn9RmPvJnhetlVZUX2m+jmav
moNyibr2zbRPbMhGa2iRTQLpl3QrWh/PCdN5IYNSg9GZqdMtrrU1l4YBJcbWUb/H6zS4WdEJvqMI
gznR0yiNZV6gZJ+PqTdHaPtH+l8kesZrVccSPlfC+MYxG5q+6VGUn8LuMmvcsUfvveu8tT8QRiOs
BJ+E6Q6963xbKpe8pw+ireQlP2GwdKIfujwQIWV+QQMyaRBGYp3ZAdNuthth6JY8JjlEZtFIHtjQ
f1iP6fqzFWVfOIEUPSlIzWsQ5lTZ0zjYeaIPMoCx9IO1N0LrLbqlycg0yAM8mQ7EW9An/OF07sD1
VGMivdIxHj+E2p83npz8FObIJr2hIqmOr6Cbw1OWyc9yhSZbwXGhBsM8HU5A6KHd+IVkSdVqXbHe
ChJ+iac90y5o07VdzKs+iBQ2eI/QEzQmEM4WZTZHHXmB6kU96mDPq9/18l5GyhckHlVQPsQhpAaQ
PoxFb6SP/vFzC2W8j1bbihVpWCjOzOCvaJii3zP3OppKhJlLH3301n1/tfqm177qQYrxASp7m/im
3/vFtR0WQX+w9+WN6uu2u7jFLtt3XnclFhTjHPOTfWKcGN6OebzSWZFeORRm6ZazKfjwHGd8gsBc
plmBJ/nSIfOGOwn60Y+99ZbHfz5VgzYY5L6RAKdJcAajg4KXOtNHCag9f41SelvFnSi78NFg/uW7
foKwJABmHOfGEgFE2o8B1QteZTdVw052B+1gxKhCTZjD6nat7HaojiKAhdzhe1OH5w8Sdz83P4Nx
/lDgsWq9wxczCsPV5f5X0a+XaV8JggVeUmO7pywpwGwbRdPR80rlkQ3obVrVYTCPdvmWX2m7xS8C
Yz50+Q70RKVxJero5oToJ+iMW3aQll0mA1ectaivgz1D3kIinrxqN2lUHUy9F/G78K4iFH6otqOD
ct+Xi0BZm9QoSnRtkTDafajYZJ5p4dzWTxZ4hOmYjXU7gkeVZLvG9Ozgzz/rFp7xwcaiLZPcoNbX
OeDbLRW/G97sSNSJxzvuWxTGCaNSOyNcKnCTNI1rVPFeslTBQkQQjOdVJAPSLnQfu+rRatCUWuj+
+a0SITAOFuMDrb0QdPjOSXkhL21oi5peuNfHdp8Yt5hOTpfmPTo+q8vJV/xxZ8+gqPD6p3RHSVMM
zzK96b3YNaK0Pi8q2AIznowebWVKUP/BCb/Pm3td/W2uaqAvk+AzCYBYb7Y2IxjfJxzvpLoi0oWD
IQ0nTFBAOP+tPgqPrNfcLIh9zk/5aIDTBDup3inh6ud3Gib8e488R4fSkw/15Xc1RDqdUj4rQR5C
DnkZ3K4SBOt8k4FwhIEyl/6ls6NAVtgyMmzrYrXBuGBoKEsFr0Z6dL4u9BOC/oRNfGPNVoFGDGxo
l0xh1M6B3Lb+vK6C7/bVMcI5KciL0KDRgQbgKUzdJKqk1QShglq5S/KrNdSDmT4l+hQS/c8HkQCm
A0exMEyKWdJTsN5OHVKbOciaJBAG1PWV4xCvdaLv542EtyadzsOiXUmx0dN2CkO0AY25g4OxcLsP
q2qvSY+p+ozsEMhaRN0qXy1BgzL9JxbjnrQuL0jRAMvqlPxKshRpB52A3+cX9NUWAIJ+eeRdgAT+
/tMFRZCSk+xuBUGHbXhq8rs239ZIRJvBXcknCJs16PD4baIaIJ2ePieJ7qmk+ONEmYYxQtpkqNPi
gsbcwhj5JiS2TaiDaJKe7tSZWBLx137VlNhT2mqYRqi+zZ1CfGkaNFH3F6dDBPg6RjWRt8KNbDGG
kfVSqs5VhCX+REKhebQuYlDJ3ZuX5g0pXO1VdssHcUz81TUCFUPnCjpe0a3OtvunmjxqjhUnvg2t
memg1VpFfiBZpDqpOy2SpoaSo+azf95muKio4jg6OrVMsMCc2kzS6vGAGjk6Xgr5ItcasBN37ihF
rqwJPJUIibncZgXKXa0OJFA7eZkGxpOa7PQod8v17S/WhNINTjX9gKwGpxbVltlJRoxZg8xV58u2
CJoVqU7Mb54H4p0FeCrELgZaVZH9Pt081Y4IesPWBA8Ays2JnEEs2DTekYaWKAyRvi++pB6Vqmqj
QjGBYDWXedbej211EfXLw/mF8Fwhjhw0XSDyjPklxnNMs6mYsC5oXcbyLtK/V4bsVllAzMWXisN5
LO6mfeiYaBBGh6WfbhrBUonWAGsZQln5JSl/HsygVQ/5KXpPod/+I+TeXIkg9gYVm6knPvrh7Qo1
4Cauk11fz1p8jTE6fTi2yPXrf7Wsf1HZQeFMknSlyfGl6jl/rUyyBJaTikoIXHP4XBqbVkcLe28Q
3Uh81bjQzMFT9fxSLVaBT+CiQPAKAQua7L9MKyg5BlgbhX6hJjss1RD2k+E20t+Yto2EMNLCiCxY
kq1lwmx6CrlCv2/nsOkyNFH0ID0aBN+Fu5gNDHNGDaWoFKmZEj+Byxkx+VPEjZvEeXDeqrknaAND
rX5jdHWXN1kmgc5ZRSeaHR+78r3vi92o/LLL6dd5LJ4nxdgxjg/aNcG2wXhS1bGrKm2jxEcwHbtq
SrwpTi7yOX6Cenv7FwsDTwllBKZOjr2WpmzGGJ4MSiU9b54wOem2za+2HfxIA0lD0zydXxrPOaD+
geES0HhgvoRxDs5s9mh2iMGAa9rPs2X/0CJJYN2cV5aGaBwpeuCgB4298hSFDPqsYPvUu8WjvF/R
9/SpuaD029+Lfe7vo/vi5fyyOGmNU0zmk7X6jFrLAkzzh/RA/Pa+vUuPzjUmwTDQ+Cin7nBdHCW/
v5DvzyNzNxRBtAyeKhSB2W47NCzMem8mUMzFSMCovqvm7jwAp30dS9sgMEuzzaIyLQkICUoP6iPd
0HJXXEj1r9mvfXGZhWv9Gzzmrura3sjJChPpp9WNJw0X1eziZCJpvu7Pr413qNEzhA4vUA/BIunm
bg51rMmtpaUFoJwlWAdoTaL9bXS7zsQAoQll70r0YuQvDqlakDrBMbL2P0Y5yVEYgGxOdhn3sSuv
mIqv7xL1by5JEJGYGK5F1PmFfygtR9A/1xI0u8v60jD7u0p9b+XrWFT94wbTmLCx4CQQ135RXBgc
c2jtvgQTTzAG5LK/Xt7JRbcvQeboda6+V9/E5RWez0fcriCnBgFADP+ffreurpdIT1tETU1zN8ZQ
7HH0KGy7VRcEgFwgHROmeOBrNsbaT4HkMo2LLoXyOdHKK4y4+nXXXXWVIaiUiGAYrzhEcl/oK2DW
obqa6/tGSUOkScPz1s5zFSC1/ncxzK45BRQNRwco5ij7klR69vLzvyEwdzEYTxQnWarE7yYElxqo
+nKBu/ugqT/Nh0BYcrMI5sgOKNaj0QmLoPq3eBr2Xoeu1ENausojCvgX1Y3kRZfZq3UcvPqB7OgA
B9Fd2Sc78pQ/jG+ifiLeid7+IPptNz6kSmSpwwgYZNRWyzfSxs3raqdZL/laCjyxyEroL9kgQag0
Nyf04fvgEHXL/C1PX/NZyFHP84nb9dC/b1Cyop4nucd6ikN2SyCz3npGqEAv2TeuIbboa8i9EhBZ
L3upccFOct6COPny0+/L3DZTRcy4pfCZHpDbca+58jE6FlB/daUSUsDyA1ouX1Y0j/sgzvwLqqhT
eObyyVWd6GpK9xghsZzHfuyUuIAE54QbonxussJy/llyh3bADjAghivcrApzx++vcmSB7Z+YGwHd
3nDft/vK8EUlTK4RYeIVuo+UmIXNvTTgMZlyA+5aja4HBX3H5DAqr3/zETcgzCGNx06rZQcg0Fg5
qL+bULvobmJwki/fh2P+qIFecLlYr3DvvtWCAjj3OEKwDpkOKF1g/ujUfEtJlSJ5BHSt1a5DElfv
JzceW9+sRLUVLhRK7GiBsjBkwGYHauj1GlGV4XIgetBOZejY8+AORPsO3uZvgi2lzpn1e+jFtRw8
pnRwNTNuRk5GpGRHgBUHHEo1oFwZrV9jbR7ldxdlAXlr28LRv2+8gF431godIIQPWX6hr+p118gu
ZkeOalwE55fGu5a2UIzDoRyK2bgAyomeivK9EUo60DN7busYlzJSUZ6VAGDwK9UFkUl7QS+PAaNw
JeRP9vZjgwMHBqn5oa7ceS/ay49X+7kfwDgVI3MaUx7wA/QdGvXC6FsV1h7Ya3HsdxDfRG9+2Ozm
zMugnHAgu+HKvhf9Bs6xR64dxwEJV8r4xJhPkyB4k7se/kxd3YyMYdcm7hQRQUAtgmHNpl3TblAB
YzWZl1TNrk5WV4kHwU3IMZmT1TAmk2tFlqglYNTkwQL914wFnTdK0UIYm0nXsk+dCQhpJLv66AQW
eJlGM/4bGPQxaGAFRzaLZTDRmk4uNKvBQtr3rqi8XLleahF9FXctGxDGG6tLo2ZW04JJJ+898CS4
Yxp5qlD+mftRNjCMiRG1SDNjAkzR+hgTssY/JyYCu/YGgDEup4wNY04A0GedK2GuWTKvlz4RRCD8
3UIXKI4KSi1sPiSa02idjQLFibyJXS1RHtIaajPEcgTfnrtfFmbybGR4jC+pX7w0ST63E769LrmD
Tu7i1hRdxFwMcJGjaAOlLkzknbrxsh/H1DCG2JePyS/aIdQ/Ode9X70m+/6h8RxfSEopQmQ+0tpo
yqToQEwLVy/9H+brujcP6YHy1oQOxnSGJ1FIw4UEHy20HcHqa7JDqvE0lYlEIUer9MrqcjT/XHcI
j01kMvGlUERRWYKPcnbSRaVy9u1wGZfEWzES9uf+BgVRqFZgpB4zYcwVkTVKb1WkRBpnNPYWiACh
xhg6kUhqnu4+cxOBpuJfmC/Rka4nQzoi4UEkMECb72YuuV0dYXI4/m8LYo/RYkYkh49OfTAA+kVN
3CF6TjvBPcA7q9vlMC9aPNonrbEBgv/TI3gW/KGbb0YHhfjzX0e0bdrpMaoQDQ2RhW1rVfmQS9oh
UpKfo1Ng+lBrRZkb0aKouW9CL6dIjbyzKohczTLCFdO4hDjioV57R7Aqekt+MQbk9hTkbdAwyj4F
hraI5iUCEELl0SOmtZeHLnGjBMX4ybyxlUzweOeubAPIrKzUSCKVTp36kv5eFC+peutkIuZmTpwM
YujPRTEeT4LCBloPgYHW5epR8XvIQKmPyxIaR4zKhUK2Aa5pbPAYf9eY5TAbCvDSb/U34vfXVYhW
vmsFI7OQMIk9spt+NFetIM7iPSDBWItLgwZ1KIIysBOqEfMgr6nfoRXU/NZ60W0aUK0y80bzIES1
S29iMWstZ3NtyiRB29mQXGcfIUhCp9FAeuhVHKIjnQoObMhMkQCJWsrUJ+rW469yg8esUo5nlPHn
DzxQA1mPxWH1ldQ3njEcWFiusVuD+YFOXe9E3Hy8hP7JUpkQ00LZPNPbAbaaIAOhhGWQ5m77Y9gj
/iAe+jOP3Z28LzzjMIqamzj32Qk0E3tmYxSTIcKq8+41ctDtmYla3TgH8QSBuW2qNLWmrMHiSoxM
6GSC+OFjK1KD44xsIGX6+fVYApA4IY7Z9UBRHsxduh9j0B6YAe3Tpmk7iO9cxNCh8voXOUxKJN0/
eDJSUeM0Z6Di9GcwyVXTRO1OLvAzktGrf9OK0AhVFm0PGcq99QR1uhf50q5xZGZXlBvktKlRbNTb
wb6CkrXMXFC6KZG+kqcUpShomOLpqUMXVnWR8zFf02C6WEZXO0LnCOmYUL50dkWLCY8YI72oLLrn
7zBeHefktzCXmNPr0GDvR+jOPqhHKm2IRGmovkQuVFWEeTReHu8EjfH1etbaVh/PcBWpa8VBvLiS
4jo/Y9M10KdHG9eT2V8UjBUGeuxT2YlYLC/B91ef289cBmNDClOTsP2DPxZuukco6mt36SMINoLI
EzplzoV6smbGXUng7pykFXBT6Pxc/eSFPKIH32uCNHKrwi0fKRGM8is5ijJRnCbyUztjvJVJsiXL
TCDPXnMZR9cT6EuD+QkKxBeOl18qnSvXbjsetWC5MMPMTUORqfNdyudWM04LxN8YUOjxvQfkpBY4
zVV9nGZRIMZ3jZ8ojOMy00IdMKKE89RrrmpfzY1AzlSwDDZAlrRcTrURG1mvlo2OIuvRGZBms4jg
ZUZ/KBN7bU2FDY+rKi5qZwbOP1o8+U7DXaYK+ZE/xn3O4TAOaLV6eyL0s2SX9auR4gUY485W7qIb
OgkCrfrgvJf5P5z+v1+InT+SVsVqweNG46Ghdm1l54ye8tP66cS7Lg2o20930UNZel1+WDQvie/0
FDnM4Wq+ENYSBNbyMaS1iaSLBsaiSrAWvEUnyOtgUiYLP4Kk6gbKY0G1kx7j5/MbwKuHnnxZxueg
r3Eopwo7nn9LrwlkdhbdjW6dQHeL1+J6ui5D6XspABUtlHE8Cq7ZWV6x0NqSvSpqXXsUpNVFCKyD
KaDfuFj4rFVuu1YBboZUYDmckbkTH/Zxj2++Fkgt1zrSAdH50MKcIB+F4UcwT9Fwa/SGVy0oheG7
aFmMP7GcwVzGCJjmYB/rbPRbpLkFBiE46mzjWI1kftKqwJiPPYg0Wg9MXcUINu8iTPyf6+LZ7nxZ
JoHyuzNdcy8OowWLZJvKJPl/j4EKEo+mPlhjLXhJihAYLyOVCig+eyyxHdbyWzo2YzhrVi2YHRL4
ZjbPg6pn4Sz0OGfjfFCSeNe30a5ORekkUejCdoX0ciHP84TVyEfnpZlctONpL0aYHnOvAvnM78g1
PNRd7dRtkUOL7o2DwGLocT3jtNmsXQLaHqmd4EIo07P6WgZV5Q64yOlYI3mNvSTADFhxFAmGi/aX
8SKRXk8OGlGw7qXxregFbR1u2+4EixOhMJ5ELuWytWSg4GVj4hRY++W9uEnCPjRdJ/HKWzrejF6m
87D0Xz23pUx4QmWzTJvgm659fZmUIH13tGB2lMCMjgZKL/8NjXErcZTaUVLBUidnuY1QAllaLdCH
4Rat7S/z2v15+8j2ymFb9p3SzGdtwOLs6tcS39Ra4jmiEFNwxFkekHZSrWjtgKGO5cEZypu+TwRj
Af/Hm/vf2IFlM0mSvpBxz+C+Bif+I01XK2+O1/uzb4bOnRVYO4w97IudSMxaYJL/Q9qXNUmqW93+
IiJATNIrkFPN1dXV0wvRw2lmxCCB4NffRdvXJ1NFJFH9Hb/YLod3Smztea+lF8KmslVdP0ElK/mj
AFjkAMIDQp+v68TWBS5/P3NvuWRpgnI/Sq/qxRxQsAHOxF9IYGjpm8skoKk7GsuQ/iABzxgxAOzN
tXiwe3/rE61e1ZkMLZmWgrChy3CKYW/y23kIsLxgR/yw8JqaMqyR3v02vIAct6zylmDNxSSAupGe
gcPN6fRiOeOX2i12ldts2d4lC35jKM4OqGXJM3SccgY5CzlEHVm3cw/IORWyA9/nRZC9bFn7VWN/
JlDTi5bD1sslE+i6PkoS9Pa7m7p8IdOv/5t2LBd8pn8C/C8F45Djgopsl/I02ak8afbXpayX7M6O
ozkRWWAF1FzubwxT+CkAllUh241qX6Lygv1edWjCOkzvS2PDsazdo+1heBgA6RamOTWbK+LESQA/
ghjY+Zj0ctdMx86tA8vc4uRe08QzQfpMIGM5YXkFQb73wcg+iva2qDe0cFWEb6NnB2JY9LS0V1Y2
jdF6+QSDZM5jwGIj3rM8JjvXGbZCt9VrwyqWhaUJTATpyxTWgDH0qsdpSJdFUw3G1nrvJXw3U7ZR
s14zgDYQ0he+KcjSe91jOZdml0GSbH/WBTII5y9y93MB2ksycop1mkXA3Hw1AcFU1VVIxn+uK/jq
KdBrxLQw1mmIPm/Nk4m4ksFXDFjVavkHUW6tEq4mQlhL+58ILVahPRO98iEiPSGF5sHyiJLggwh6
EEtEAjWkreLNqhKcSdTeTtPWSL6WmMyfvDAxzH1N3GOrvBezez+3Mo5GgfoPsC8TyJqafW2Br2sg
XEFR2J8jwn94U40YbAvSe+0roRsMQCfMP2PqRbtCoCypoW8c6Frd33os3rHa3vC2a2/0XIR2Z7KK
m6qcIWJk6tEC4FGtJKLyLt4AodiQo1ekODrqpgl+0EiM+dFJ6A3JxG+nnj9c1+t1MTiQY7rMfQM2
SZHTN2PtQwX4ELpWjk2dbuePGzZgVbf/MLKYpg1qdv00BsKsdjLdpQitsAE/tsFwtA9xQAJ+B8Lf
sD6ovwiOzyVqttSrs0n6gPqLPIcf2mp+oEPxOABXc0Mf1qa8MNIJwJ//Hk2LUJo590TuQ9AyXObu
uxcMIAK0+sDvDYC0GIcRLcgkHECnnO+mIH/dimLXdf5f+drLMkWGXmEM+eBF2vt19cQM/+VvlORf
EZqF5fieacs9OArYiFiQBDyF0wfiiY1vtnWURVnPYhUgl3mj3ULn7eSpmZ1QzGx3/SRbErQwBYRY
Nmg6IKGjVmSWJMzczXRm/Un9e1tapptkKUlyCx9kDOlhAeIRc1QKYBLIyIxA9y0QTZaADNhQxNWa
77kiasYvx3JUzWbIXegMCFpt9uel6OkfnD1qBzfOX7TcLxRfs4Sg3uvddpE3hmY4R31Yv6hbP/QP
7RIxb3Xc1zL5s9PpWU6cF7bVEEjLxa52Dg5m+isSCQ8Q6mIjoFh+uJ4LnIvSTIdIOm/qPYgy0S+z
b8WxOslTsX8/ZYd9fn9/Supn2j52NctaE7roTmI3oieKlGCDnoBs3ZpmHHgy03hw/nyjZfK1/qrM
KBvAxpDui+f0BaDa0YxGPrmrH8TSfgwxe/+Uf+tlIB/Lb3AH15/f6s9Zhk6w3wjgUl+7WdkkRm8V
OPLgJ4Fvf2ghyE/qvd3eVWQrxF19h2fCNMNcmXE3p9RGXBg/5iZG+cRrZovo+olWDcqZEP2CG2Wp
GctkkYqtCMBRr2w2t+C8t2Qsfz9TlJi7Im+XUGDKAI9u9p/SuH+9foytu1r+fiaCAfFJphwibLvc
SWvasfGncK0NKauVHqAu/+/7a+a3kcQoyXJbY7xTX7wbO0qjOLKaw8K0jh1DmCoH9FOhv92T37pE
zSoDRz/vzAmi69kIkzp5qpL+9/VLXLfAIPJdkLN9jCNpFjErMW0lFlfcAceefh/vG4xV/UHdmyLM
ypRqE+dptWjt/CvS0fYeamoJe/hP9NGdZhrYnw0wDRkzrtVfihdRizWp1/IgQhR3k80MYj2wO5Ov
veg6rmjBK4QG1mP/yQnLCJPZO+swA9wU3T0MB6WHjUte/ZBsiSKR9CFX1lQVRAGZpVpcMjn45Z7s
rCPbWc/Tz2GHCf99fVPfb6VJq4/jTKKmtVWbogKVQqJsp8BOfHAsOdhMzaLrJ9s6mKahOTPngi22
WnTyiWR5mDnF1+siVu3v2Um0EMFMmnwA+wBM4lyDrPB7Xd61+aesMENgs4TXZa0HxmfCtNdQOSTB
7jqELfFBd+oDF0sPLhST3jlwNLuFNxcjIB9JhJz9EeDl9NvmFNDGnepFG9qm/80CbP7IhzysjC2q
nA3l0Dd7Be+smU04ZTE9F0UZmPW9BO7o9bvcOobuyohiBXaDMBuqaJSK+WNvtp+vi9g6h+bIgEXo
0XjRvqr6ZyZdVDUnO92I77dkLMc88zJ07EwyLjFcN73QOkEKXUQZmTeK1ZqUBRsGhUCghBEHlTRs
aF1KKV1CjVaAETzu3O4EmEVxxxCtH7Lem56vX5r2nv6IIial4MwkWDvT4V49cDHVdQUwWWLFzjfs
DcbHbpAN0LTo9JXkijwXqBluxQOLvTmLT/8jFeXOhakR/9IJImZSMhfUo2DZTbrpYDuKYF3FTx6N
WMpH1++3kqZ1eWAsQAkHNTxbM0xzbADbxYe80SvoUfReh61bruYhtBR3AjtLxo1PqOn7f0/4r0TN
ThlF1kheCHzCuojMqvzC5uzH9U+3piULSoTlgtbbhAJcasmgGktJY4B3bHmzZ7Ke9swmn5ym2ojB
1wUBggkLg/BZ+tJ6NhoTG3uooyyq4rZOMBGGiYrmlEx+E10/058yyhvNcP+VpT1iQxJaiUX1MfVt
/YMBRQ5/ha5WM7jmzs0sdugTBcRuYmMNzOekPhUz8Xcbv2Lx+W9+hQe4MvAeYtFFJ2HqBj6mpY39
bLfliEhi8Ztjc+s+x4pfjHH6n50Q/HdsellYJ5Z5zHuehFyijXT9d6wqETaHmAv0NFCZaWrblc3o
1qnCxZP8F0Cl7mAENsZj9PDnP4pKscgLuBETS5pa+DOKMifWIoPKauel8V5lXh1gF0/tTL+/9VX/
zbAszNtipN+TLFIMdCCKKuNkpMOtRfsP18+8pmyweiBT8AD45P7JB88s7GCDglbwmgekwjYMPF5z
y3Lf+2ziv94oUK5ZBQD84Nyg812Qw7UHNLXg4LZLHjhGT7+WvfJirDP5aEIbqpjLiBo2i/fXj7dm
bwEe52CNGaJhAC9l5lY6JcnY8ADA/dkUCKsckl1vKizp8YJ3KJWnTkuCqep5vjGFsiZ6QdTAFhAq
2FgSuxTt2CWuYTBgkqRrOEjFpPzuVf3sBonRgIyoBV7FsB9MP96igF591XhFcBo2vijMyKVoc+YO
BZtUHaRD0gWZyONnW6SfWpV6Bw7qjjBOMOZKhu5XnrPxMI0i3qjfrj2lhbIKLoDgEvSV56KvZFVW
+AUwLjNgkBSy98YRGw925YoJKEx9eBlsV3t/HtuZ8laeWXLDp4Bmb2mT32JHMq4OXSJlGqZDXb+y
QRm7ca7rLfD9VcFY9XJADASARZ3G22mzjAIwC0pk1+RmttUX0vEPHm3JjlG5A+tdfLiuyGvfFMJQ
bzd9wMUDh+nym9akNLzJyaHJaDsDojdOxgnrWCkWSKa2tp7mwRx/p8lCje2NRe6EyDlldcgcmm2x
Ia48ZIwOAKQQYNdsMZeXP8V1VAew4hQ2wyrwnIvew75oie6k2FuTY/1TV8vS8PXzrygUMjhwmqMv
iC0W/SEbfWWA2aHiwVhJw4+Kgkl+SH273SIYWu7x0hehsYG+BlvcwAI6eXk4zCzgNU95HWQzJ3cd
L56SmMRPgIgcg6rJ42+sbNxH2rRb5CJvTwjBgMFDx9O0F0atS8GC56i9KUxwlT4dDmNZynvJmvLT
9Xv842D082HrCfiSpufBDmsfL2mVkzAHHt+ECWAzcJI9EqS9eaNG43PcyIBnAMZNAZHo9uaDBDDC
xg9YCgzaDwCmpQNyeqBNYidpeVtnj7YAkWaW9BYIetUsDmVHu2dCW7ZLgCiyH8q+OfjZYBzBYO7u
K4D239IqnzcMx8pdWwj6gXUJlh8QQGi/wSt8WTYpfkNpmNUYtK4F2KqqiMVWs2e5Te2wwOUE4TtK
l74PJ3t52D4h8ACGg0iYDrdD0QG5J7fR0k5Q1L9+rytHIrANy7sEyNcbiKqJT72RKIDyytmL7xqT
qMjObXvDrv/BwtUPBFQdkH5jFRnYvJr60Kotko75mJfwxh7r24axb4y4CbKaqmBIx9NErDysnbbA
iKw7BLR2SegrZp9KZyj2Kfb9gU7MWWgkzifa1/nT7MdJ0Iy8CZjl5jfSBPYAILx3E5nAbZIpkK5K
bwwM338EfNQteKVeW+G8GFiJDzwwqmOBIN4XVv57wOAKTEIlwrowgCxQDLuZ009V5n2dTQPwAkVt
HUWNnZo5S4abZjGmZu3KgKriRy6bl5yPPywfxJxj75wIjE1k99V9qezXQaXh6Hv3VS6eMhuIfiXb
F3XRB7Il2JCf+yDLzWeZdk9F734WzQAYZvv9oRoCGXxidMXxbEy9Fj4BMRZbXgkPrLgGF3SrsnbX
lxRItIAKS1+uq9Oa4gI+BJD0nkWxGK69EIeUuZ/FsPFuaTmBTHJwn/cztnN91mw8xlVRjgPgR5Dc
LRBkl2/EaIGCAko3RCvcxXoVcMArU7yYpHv9iyOdydHeYt37eV4zyHEAG1xwL0iBapqNW6vTaw8R
Uv53HO3mvBnz714KMbRPdq3MXyo72fLAq1cGP/hfcGKdqxtgvWqkKq6D1nyuZu9ggVXJyN8fXi2R
M/ICBFeAOfC0ehwQdRPPyPDWeV/s7Gz82jb5dwP/vvFhZwrmbiRHq6f6V56vlaZJ249p7yAdGgzr
R+pLH4BHwgwm09+yYitWGVEUQYyGVQIQZ15qXCVUM2clQvMGe6oH0gjzHsMT+aEt/fp2dsvhdF3z
1lTiXB65lKcQZjT1kgoUFTsw332mqvp4XcTa3aFcADRQDLVRT/9WVEhnEt4iQnj33ZTz0E3Z7TyX
G63O9aP8T47+jTBXZnazASOUJNWjb9TRxJLf14+yvEPdxfgYxkEwhJkcjJVpt8XUf2+rTh/qOPvm
+PxxNshuKVNcl7T8P12TpMXUQHXkXUxwaW7yFHdYvzH8wK/TILG/98LaXxe2+oUWS4oIFtmgHljm
sWBOtVCTu313k9Dhrub1CyzFXxhun8ExAzTVB8yrZuUmZ7bcYoBpMC1MTPmNCT4rBAdw1fk7R7RQ
ywDNLjAiUBZCdIMCwuWHamy0NUaKE5FBqMM4NSLq61E9p5Laf+EjzkVpL5a3lqiyCaK6DgswLgl8
ok5Zt1FFXPtEgNh2AK6B+PtNyp4oZlXTBOVu6QAOzi+EqMBFif66IqxpHUVQCDgFpOiAvr68tpxN
o4PRQDzV2n32SzT5hJyOubJfWheeoubTxrH0zeY/Hwo5Mrqo8Ocog2gvqi4ItwwbhhyATuI2zU37
wS6dbl8W4BplWaEOXapkOM/TFz8FOyTrmDi4S+XJdCcWzl7nANhytsOpLb2b0Zl+Z2lCbzPAVW0U
Tdbe/gIvDDD1P6Bzyxc6Sw5ME7JkhnIUGEdeCoB2lr4BAuMJi14JFVuRx5oxA+wpXiQGTUFloDm4
eTT7uHExBA/Eq+Hk8Eoe5t7LN17khhR9lC3tq34CISBQ5oSMA+omH9xOdNF1pdK3tv/zjZcpRgv6
C8xk7Swi8XrLmVDp4n43GVHCUUW4x/+4scJZtr0TYHy8GSJA9PbdoWjmEuG6p/ohTOMsk+CLast6
59Se+eP6D1v9ouhCLmk78j19RBnTDTlvRyTuPfZqwi4WmLGcZXrbA2ImGqSTvrt6jqKMiRlVZNEO
RojtSw1KytFD/StDHVv536d0gPZI45TJ+C98OraBUJFBnQAzistXP9PUOAY+DzIujuIsmU5ijLHl
xUpz47OuWSRG0DEiC3yNr0cqzSip8id4qHlodm7c3oxgxiO+seHVt8RoAQoKRWpwl9RClthqscYw
zp4Y39r5XXsIzEF66sBZoNKvuVvJ4iz3emRdk81qHg51hVKDk3Jbvv/WMDICXkfg1aDYrDf0GI2t
rrc5MqWW5Kiwlx+56ZPIcKnYX9fulYtDGxXtAoqoa6n0XmpB5UgeV7LloAziN/FUTkE8Oywq3OL9
zwh0DKgLuVDut/wP8Pc899yeB6k0bzsF0iRnvkE5gOAC5y1s17VTwaCAY9lDNPlmxje2aKp8Hx+K
5s4Jm+6fHdqeZG3+fP/lwS3hPCDO82CHLy+PJyiczBOeak9pvJ+FgGeXJ0xr17v3C0IJfsFlxn4p
qj6XgoaRZoIV8CooCDf/GHUqn0rP4E8ouPlby1Vrd3cuS9MI28tBRdFClt0ZR6dLvjjcPCRF+/wX
RwI6PspXCCJc3anUsVJlIuFUXHO0H7FNa32WQgBy1/fUx+uiViw45maw+EERlSOC0CyqkxG79Fvo
uAKwbk0A84sUTaT1von/uS5pxUBcSFr+fmZT7a7H1GYPC4fdrS9A0gZD5lT8hUmFEFwcWkuWC6N6
KaSc7YrXMxyl55kqip02Gnq6F6YaNuK8VU04E6SZOzQQs5kxWCGeyT3N0gc6qgNL042x2vVL+/c8
muO3W7+pBgIxaMajTFaS312cbTi7lZAVOQVYGPBMbWxJaP4hNRBTkBkymlIdE/olccbAzO7cWJ2a
rQXSlWuDMV1Ao9BgWf65/D5ZX6aDUY24tr77gvw/DsuK/BYSs9fXtW1NEEqmQIUH1TZw9pe/n2kb
a9JCuejbBJ3Nfme+8drS7mdtg0njupyVD7S4hqXY4KPkrfvw3pVmN7WLN+rBnhLvORpw/zcJ2ufx
8rauY2eJmmOL7/K+f3Drdguob/UYCBjhhXBfb5xCMbisnj2YgZEP2C0q0q9ul/26fpAVPUMVEG4U
bUOAh+kLtsiBeoIOAL49CsG+88uJmw+tYPvBIi10r9v4Mqsa4CEbR84Hqm5HUzULaLvMyQce1JZQ
O6OWSdClMdv1sn26frDVyzuTpH2hoSSJpxQkmbR6lJw/9+78+7qIFTNNsS6HayPgO8Bu46U6z0ws
llrCDrjsYPS3XYfCsE/2CFT/Rt3OJGmHKZIhdisOST7WB8pwgmIYezo7KNX/346keZ7aZ0XHCAS1
VfPgz/Vdk4BtU2TffV69XBe1/oH+vb3l72fGwHWzpQiNNbpEATHI7XB/lHy4LmNVu5FvLvAlmPzQ
B3tiSUtW5nimxuxGJvqX+Xyb2Ma96ajAb1+vC1s90Jkw7e6YzImTCwhDNjj1YHXLLeCjTEL2G75h
S5B2c2knKaYMFuNDvMgfqh3aLNH1s6y9UzCHoIOGtiz+0c4ylkaCNjxE9LYf5pWxxwAlqBO2euxr
L8heVuL/LAe/oZtcfA2IOqFubAa4mqKPCeoyhRd/ktzYcgr6HPaSr4OZBCyNQKMFs5bu5nJWtihD
mzB1w5wV4WyoDCwvsRI7x+u9XWqT6kGN3I/8NE+PhVTNE/rs7cd5qMWh4a4RAC4uN5BvePlzntjl
h4JV8i7GP36Amp39VPKmmjYs5poKgwIK78QGXQwI7y6fCYyz6OYWzpnmNTb7Tad+yTMg6rYVYY9+
UmD/HTAyG/WrP0RMWp0Wiy+w0YCHQbate2pMIXhqmPA408nIVAB0ly+9cL70qsCkGslZmHhoXvcV
5iKMpvqwtMOCrFQME2xlG3Rejr3BKjVBVUXVzdLh34Mwa9hhLkftJOV0z92BhokLVL1ExmLftvUU
+a3/bZ4tEvRNb4cxB9WPzMcvgKxKg8pMbhxluWHZ2V5Q2zXfl2aThGiWnVDXsELXBA+XIY9Jb//T
sPg2S+i97NjvliKela5KbhtS0dsybgAcU3wtk6zFGnzhR4k5uaEySXVfC+Eeeqe4YVMLmAmzS8A/
7Vph25tbX3XtfaFvTIn5Z0Rez5crN7YxiopIqGBFGfq5eknbYtei6rGhPiuC0N/B9CvGbJfpJC0R
a8RE6eTBDfJpjE/p6Js0ANtw82noXaALv9dquFBABzbQQ/ryhtnIKme3mzgSvM5kH1FGxAh5yWUQ
J/6X64Le2g3s3oMeimDbH5L0yv4sxtLmPkNkVMwmi0wmZwsGvQNYZV1mwP2ljTvTDZu4ZA+XbwJx
C0ZRURRawiV9xgu1D5E01fImDOunSEGQ5pif4B8jZ7I+s6qJAzW/v17qoh2D8GxBuEZXWHv9rEhj
bC9BT6pq8ncDM9Sx7Hvz4/XrfKskYGtEGwvtC0TlMJKXNqYDRVqcLa6Y+tkjaopHPOCblKZ/cYHn
YrT0rKrRdx5GWPuZV2B49fxfpVR31Exekr7BJm5ZRcCO2hD61n4uZ1uGphg6dShNaWdLe6l8Ew+A
+k0wS7JLUx4Rpw/G8YthtOH1m3RWdORc2vL3s6BmSnJHkAbSsEldBE5B7z0zO1yXsfq1CMEEKUDP
kVRrJ/Ks0WnlgK9VMXry8/sGCJ6xM+7fLwX1hwUSwLSgg8uvODuJkuVIxYhFab9sQEc17pHin5T5
/pTdxafBOCxD/ZBi+epSDBtJ5rXolgR1imnRrs7nAKSHO5XU1YYirMxhLaKWhHAhH0Qh51JU0mMG
TaBIibp4iloosUmBMWCAaSxjcCeRiew49qhJTJYtDkWVwuvMhKRpKGX+zp1ExCLI6LCMgNFCOFcM
oF3+lszPekRU+Ibz/Cu1n7tuY/J3TUfQi1yGFwEhjlG5y///3mpmwn1Y4qEti7uWijwYrSzbF31r
byjKmsov5R3wvYHxDbnqpagkK3yRJrDFVipBJ+BxPC0zjTe+3ttnjKo/zC6c2VJV1A9EpoKxmBuo
h1A6oj5RP5d8fmR23u17Udw2mfXu0YhLgdqxqOzauV+QoMzm16gA/Ft+swGf9N5HdilEMxdogjUY
UIAQ2v3I7R8WkJbdLVVY6VNBCLwHZhz/DM9qQtoua3ujxAdS7TBNKPLIH+CxtSMwXTVBBePBXYzL
4dkA9S2e1Mfc79xQDm4eJtbcfrx+4kXYpRNFQoGSBrqwyP4xEHipLdYgpqIplhNj4ioAXGAdOqPY
Cl/XhAD5faFoNaGVmu1qnK7v0sZFc8X3hAzHFvoZID0Ueeggdnl3OXDBNoL7hE3BDJKeK7nY/SVu
6WCQKnkw5wZY0kV4/dLevmZIAJ48ZhjAEYiDXV7awkg2sBlfkLVWNOSf7ek79d5fnFuE2AxUN7D4
b1o4ObAChsTEOsrYjfuJWUHifPAaf8NarB/FhxiEbeiMa58G0W6lLOHB8LnwJaKJHzG3/rU2tqhm
F2P+Rs/g7f+/HM3YWw3QAewRcoT1yan6Bwn6CX98rKaf1z/Nqj6fydE+jVG4CZsoVA209aCPN29q
Z2sK8W3ciQ/jIZcH7BRaAvrKcsewriYFbDmnvZMA99EBW1s1NEGO0csTNye5r+DWHjs5vxPRAW5q
adKDHBKSAXqkA0M53kTnISkhCk0P4AOTWEYqHdJTjHUt+yEuutn61I7Mfb1+q2tf71yuZrKUi2nm
vIBcN7E+Tx3WVpoErH9uZX8schZdF7amkj4al0t5YKXMmhlZl9IWrmVqCcg9sSazINkB4NY3muN1
UWva4mM2GfOkS3X6j6k+C6rsaagsM0thdodR3aV1NkYWG+hfGKRzKZrrGnOi3FHhQK5Pjg2mOAK3
lltDl29vDWw4i7WEW0EQo2cmfCpdWRl1E9Qz/2L2gJKfv/a++fW9FwYpyFthXjE7D175S8tnYFgs
LxOsZ3KSTXeJATJGnrb5u309pGB6ARtoLjbM9J5ybzvDYHLMQ2fxGN9IN8YwfAX2lSrutwqsbzUA
IwU4EkrCAMJz9bA6B4ULMkVoANoet+7kH/Ox3Rp3evt6IMMDizEaSBjo092FjDObYAe/CbCbYyXk
0PLXXriozxgbs0NvgzIIwqNZcnALWZZm/NiEkW0H/jxoekBTzZkAALXv71u/jRo8pcwUW2tAK8EM
7ALmbdATAwcY6ieXCuGScjL5EpY5Kv5V5+pnjIe9Q8v2AzOMF1fNdxOt7m1lu0GZWq8zrx8cr9s4
t62jZMAw4mfYy0Yxow7UX/sZo8q9OO/wxHr3NlO72DlMBgDcm3CQAf4z9UNefa6bL5Xd7kbxK26y
QA1pZCQgcfcjh4WSMRSlQTlRPGJBLjA6EsoqGuhNWY5Bj+dkGx87UNbOswDmatgm3xJM39PcDCUq
8kX5Qc5PlJv7Tg2RWRe7mO4wwV86O+Bu2gD/5KIOy+GR1G2YSWs/9nszOxYqDisP5KJqH1dZ2PXu
He2zXcLuABpls+8DdaM67cLRU6jKgwk0SXdTGhbzDc36ILXioKvaXeMBKUmlIohpeTfKvL2pUvXV
wLBbYnyj7FRmXWjFOep83xIsl3agMsRmzzGR7meXv45i76dHjEdiYtGyktBq7wpxmqxHKoHDHgPs
hoDxMSchB9KAXT4708eY3pv5a2odUxSvJveTJcddUr06A0C5xbGvnkf1sTT3OZiyGvJByia0/Zux
GBD42UE7P3rmY4zVaN96KPhvh+eBVK+dAUPS3QgjAVQRQck3jlKW7Gn8cwalnO397uhhth8K8zh3
ZJ8iUgYyXoj64Nz8dFWBod/vhcT+GVBYQNNRACzNTUNhtiGvPwvW3jisjuaieMTeWmBRGczF/dAU
gaz2IDsFaPrgoJyj5kC5N4WNLfuvvUsx9N+eVG1gjh1lVTkEOTkSGwbJODjlvpBWSPO71g+9ep/G
D0CYeVDlYRzToOjuxzYyAelk8yLiyauLjx8/WvPjaL6M7a1Thyb7wfm9WRwIB2rFIG/SgodiuCXN
cyKOcsCiOP+gHBp6w1M8HBImdokEL6fx5Eiy56nEDulXMqMP8Il0fmgWL9n4XXk7I/5qlkfLP1Tj
P8n8ysUdYdHcBhPGU8WNV3xI8p1bPpNiP9R+0KCW3Gd837ffFHLwLv/RYQe5FR6MR7ZzjdOg2qD2
T1V3nJs+8Nlt3c/gCAD25fDQOCe/BDmJKyKKCktdemHeTUEjvrnyocCuWJ0eM0YCNX2d2T98QJ38
pSzyoAAIqMp3VvxIy29u6e6aOruhXhO6rvFa13xnFH7QuQyDp+qGqPLY2LtSeEGclwHUe994NwN7
TltcwRDvDUwEYS0wnIEdbZTymJnVTjjurgNzd4ndOOE9FaYIhoreqybHn1Bmrp19PuAreTsWPxIe
cbQSZhYQ4weJ1ROKOTurO2JVpsDul5cb++s+9G38CFsFPiqkQnClcKOXJtMYE5KjwIdKTodS6cSw
ImRPD4PnnVTV3w1i3pl+sxGCrDRbFqEoHhEMl2ICSHPcQ94nmbv4uQXpLDs6RZTX99N4jzU/IFoF
5p7cpV3gFaElo67YTdl+/OFvBHarB8dUNgqny5K7fvCWF8lYWTDSdpI0p46p/OgLZUVNWXcYVCyd
sOjyIQ4su96q76y5YMw3LGWmpQCj1/c5+DxBUgn7PfjFqabyNaXJjH66dyKi+XX9+65FYgRjY0gQ
liV6X/u+9szGvKiSJsD3D7ICU3e9Csvyx3Upa4HLuZTlss9CV6Oggz0AiTJIsnuLfp38LW4tHZrp
Pz51qYahOgDXquc5ys2Tvuugp5Zy75wUBF6OHTpOf48F6uUiRQE4Uqf4RWM3uUv73g/GOP04J2QK
hqIdNnLu9fOiokWRfaHqpN2q4xp56y+3ij3uHRbLYWu2Trz24QAJTh2PgAUUQc3llZZjNpdJivCJ
jw3d+4Y3AgFKGkHbexsB7tphziUtfz/7eFlaKhKn+RJO2BI+J/0CQIRP1xVk6zTL389kpBhNwlo2
ZAB9EgtMDodvzJZVhQIDRddF6Uwuf1QF7emFoNVfAJ+1j0MzNwP8H24OVrS74w9/yGv+SQ4OiOes
MD0Oz+Zxa0pq7UmjY+cBHRdW7c24d4IFdGV3SEV6aTwg1D0gBT/NU/4L46gbsytrhgvFMQTWmJbD
GpimGB0vOUI1GM90ch9Q6SkDV7UtqnNYeyxkftN2/KYVWwiwKwfEwPiC24BhCRgTzWQXw1SADblt
gilzEJ/c5Zg0YVhrl3QLkGlFHcGV7sEuojDpvEG2Toyqqy1TwGK1qK12QQ5s9Q0NWWZvLus/KBZj
4xp089hhf9M4m9wKm9AJRCxg8eCLym7iu2nv7QsSGtEWqcSK6qP4h7U2TLt6wJjQ1NHOptpUpIHq
Z1kb2Kh8RUPGwU5YFs3u+sGWj6CfC3YPWSpDef+NY+lF7ZMM9N0AbkmP7mz+RPXm4LT2kRnV0R5l
kBJjCnrT2Uh5VlQS7ORo0eAfnFAfSW0HS/JZoCIzkCciY+R3bE+dl1mW907hhvEWJ8OaMp7L0ywW
Es645kvlSRHnkyv4nTdPWFAePsCBbMQqa6JQVUVbAUkl8jrttZmdk/pxgYftyMxDqO+ML1gZ956U
aqYIbrzeX/+Eq/LcxWyBs9h6A0hDswbLMUUPQ+I1gTG2e4OB1lW1p6Xufl3UmmIiS8b2MoZeXGzd
XNpkZZcmlR60pRqr3djz2yzGusE8yN/X5SwKrmklAb7OYjeAT+G7mhxbjL7KKI7UGGYWICVCgIsl
lCCvxCtreBdgHl1tXOOKESEoQKH6tKwcvIHYolncq5njhaeqQ4M8nRS7UyUwXjbucOVzQQ7FaKSF
HWNEJpd3aADei2R2hxc3CbGvvHo6mFb2JTcUC7kzsA3LtfLJUG/FcNVSckXYQS7FEbzhbrCRb0pe
kl2hRP5sxTTfky7ON25w9WRow2DMGJ1X7OBdimKiYC1lI7SjTgLXxSSTCMv5YzW+ExtvcdfYnvew
eLAUijC4cSkotnk+ozHeBO0gMBxkBuYWwcCaAlq4LJB5MjRj9GokBvYBij6j+dJV1t38/0j7su24
cWTbXzmr3tmX83DX6X4gmXOmZsnDC5fsskkCJEAAJEHy6++muk9ZonIpr+vUg1bZshSJKRCI2LF3
UaH4XuTNlA4AN2+5P7Ajr5Cx+HjXn5u/ubUGyNm59Wm5M+q6NrUiNhyH38cmddaGh5JGiQAE7Al/
wxTeUqCaAGUeIBpvZxBXaDREudWA3eGqV6AMpeGu6K9B8JB+bOjcqUKAg62OszUTR701ZDMroJaL
iSz7/LHT3TYS6kJ17uy0vTIxf/9VoOiHDXQtCrOJWwomiMzblPTbILN1bdDVx4M5d5ZeD2ZxL1Mw
SxaSwZKqoW4P8iBz+mRHvyvf+rK9X5tZPI0c7ts1pFUwoJ5totC+LXTvJxai+MCnG4Ru+4hO3yYh
spXH641Agku4l1h0zs8qGIJMdNwgFbvYIT0OIMkgDxYTVayIna1UDYW+Xsb1JWd/fov8sjR//9X6
DRMpEJoP2Pb5yVZNQpDF+3jdzqVXgUb6ZWKxCwEjqzXLsQu5HPN92YlpNwSs2dBBlokG8Aw5JaU2
kaByB4RMs6nMjN4Bc+ETPAlyZBZ9F9GYh8sIbXxg/ho9mviD4a4//qDnN9ivz7nYys6E94Cp8DkH
+0jtMBVGta6Hnx8bOePbUF6xsagzoRo8zdv5RvrGV4MPN8OAefOSaRjMLxqA0UcTsml1POQczBq1
LIpLymxnRgfDeIHYDsjjIETz1nCnR2AuIOQU99AeaQuVdoOXgh78gm+7ZGZx42VTm0lEdYiFuvJT
qcFj04dsWyhk5D6eyEuGFhOZqR7EWSUM4TUe0+Z5zPYGIMB/wwiuOaQxEKdj6t5OGrowJ7NjWC1t
Nw9l6PyZmxYymebvd1wGs1LPX3YWp9AyjMYdCiRGQA30UAUPnHcnFl2I+s/O2Csj8/dfHfUxh856
MW89X14BNbVlokkjcPR+PGXnNji29fy0DhBMLfsoQNvcSGwtPAfNU1WPCS9+Tv6DQ/lG6oePTZ3x
XUCb/TK12GsI9WlJ23lLNxJtOzcELDt/wwJet4h4UAJ37MWUcZ1HDCJcWJc++HNSxTbs7OJ/aWPh
dpicIkNkWBYvau811sXrnKePh3Fu5ZH6AoUBmoPw0lxcnSRkWSNogEM58M9Gyb4KOWwteYmd88x6
oPRqzoBaNCC9ywR4IM7QPcV6DGHBtlYmrVUg83z38WDm+Vg8T+YyMlIb6FGP3vWd1ZFPWeHCiofe
D7srE6fIWiBQIOsGYdsLDuDMSxnzhjsILcoo8JqL0mDPy6hTbSNwEVXtY1EV9qn3LJWAdTLadAPT
68IrijV4Ty+RDl+yvPDXlmM4xM9h2fGE2sh6KK5ERqxDBkXNLQFD+hVhZbDN1MUQ6Mwy4gWBZ8Sc
hUZFeGG5RpDcshq1G3CYPhEyrVt1Sf7vzIZENyzqGDOVK0KcxWMlr0ZVhBZUiRxFuphQg8Zjr57Z
OF0idjjjjtAzCFDDDM3Hzl8MxqAMrTytg5KessJ7BpWbm3oYZOLn+XAQgQJOrioyb/XxHj0zPqQC
kA8AMAr5quVjjNV55PPKFHE7oEA0PUah2DqgK/3YypmFQkspXuozNwmybwv/pzwEDyaFFR+1R9R+
YzDDXTBx5rBFwOWDUxHhCmAViwtwMGxHeTYC0T73USLzuBl7rvZi5tXIvRn2hbN9bt5em5tH/OqK
KgmqP32JEKwfodyZdwkw7HFobz+et7ODmtnZ5lAIbRuLQU0g6zKEASuWE7TJZOnPJfM/Ib5cUR0+
fWzr3Bo5Lrr9QNzroN1gsf/c1gdcs0P8Olg00Sh5W9ra/O9MLLaBg1QvExkuKbue/qQZbAFheOGS
Orcwr4exmLLehx6pxeZhiBCPoSFlmdwJnl9YmaWs5fz6il7bWWyAQbM+yjnsqJW1NqeYokD+XK39
1I1BxPIElpCQJiHAGemlh9/ZhZp7pnFiwdnw8op5tfWo1SlezJPnkiqIbSmPZTve/42VemVj9vmv
bDCV4S1U4eqyCiZBo0iONr2kIH92pV7ZWLjW3usMbeSw0VB2ZVg3MpqO9fj7WGes0y8rS+QOkL6t
HBtYyYcgsY0nBbKs6hKT2dklgWcD2RPkRtFV8Ha6Bp6VdciRV62c7jFqnSujry8h3y7YWA4k0A7C
1REDKeXPMHvu+d3HS37mGsfN89cYluEwHQUq2hl+v6+dOtGtdQ3CiXQEWAYMO1WJu288uKq8kAU/
twkQGoPJCEELvM/C6xiFrg3fgNWp5nHpHsCYFPfi+eOhXTKy8DtW60c9EzCSFaj8U37fml7itpfG
cm6FXo9l4XogPF9AewJmZPgsgiJFSB5/PJBLFubvvzqWYdYC+dZgn/Hx2QL028wuVGzPujV00SGs
Qqps1it6awGRPfOb+VAie57dmivzRwWGZAH0hHndATvmxeORpiyxCbA96cejOxcBIXCdtwFAiu/q
WXbPaVCVc3XChOss28SR30J0Q075Q0kuECGdm0n04pozUgJp9mW0VXRq6OiQizhHJI6yYKL0pc6f
c7sOqWFkMuZGCFDovp1KSAI1xCgi3HayOagJ+ohjuWn67kIkci5GeGXGWwT+rjU5gaxhJi+ynbYz
TBeU7+pxB62MS7tj3sGLF80coFoonzoocy55FFqjG20+r1ChVuKnPM6K7GQdJb13gETsim0uaTqd
ncNXBhcnt2t9px0JDKJNasXQzwtm3NXQmRcCk0tmFic3mKLMdQXMhDJ4UA47lc6Uev2lutjZTTdz
BiHLiB635fTljEUZGbHpJFCWGhiyvF59fITmPfVugV5ZWMwXmRo/aoDniwOvfhy6+mRU6lMHPYZU
mg6QbsEX9HQHaXNRavncLgTcCTCg+RGD9r23mz3PaUg4KwRa6kcBY3Rvd9a2qgWapXx+wVG8N4bX
GDgO0UwHXhc8Kt4aa+yJ+n7JBMJi3/zaOnm3lSUJVIyzQFgixt6iFzzv+x0Ck8CyATcAzkg0o741
qTOA2xF2CfT25LdIm+axP00pc9xLht7vEZDtAxCOPksbogrR7CRfuXg3ysc2izoR12K8HoroJ++F
d2EwZ8RJ3hpZhHe8ImPESS8QvLp7v9qWQVyustS/71KgW8ATXwE9d1kSbp6kt7tzNov+G7SUzCIk
C4+I3n1uFh3e67jCAsTJkQ0RZqPOzBs3qwXYEq32G28sAjWurPZlzCtGD7Rt/DouwVJ5KTF7bhsB
p4eqwUtqzp3X/NVUE3C10JxhqrkT7Sia0awRTYSFuWHGJS6qc6v62tT8UV6ZKqYGrOgVTGletwBL
OJ9Eri44sTPgR3Tm2khWICMCRYNlvdOTPd4sJoy4G3IDqhEXdALcOeTgCKbRsd6A2zOxkgHB6bWe
jsprIdtUJSy5hJM6d1bQoYFdjLQzOg4WZ6U3cRQDCjSuBkIyZq3okqHJj8bFkPW8oSgCpgfvIKCW
3s6q25JJ8WFEdJJlMiF8JjYoC4KeO4clHzvW97EJ5jacewDQ2BC8w0bl6GRwa+3hWGpvj5jYBzFa
dQO46R1gMXehUV2Ii8/bc1CR9/AgBwLg7dC6qZ5KzB5OaNkCRSwGE2UnYBzGvN2YZV2rlAytdwka
+P4NMI/yl9XFiQi7qDBK4SIbNGXmIWxHucvkVWhYxRUIZ7vrQXV+UjtBtfobswu4LrIP6PlCKurt
aKfRMpSfWVjIPPra0+BayugwItmdQtPxCsix7cf2zm0c9CfPYYwJsMMSOVVPDgU1aStQPt+S6Evu
f6ftpYqM9T5YAq3iKyMLJ2tBDk0pS2Ey0wE9oQN0kD0TuHGoqaQFNA+hqltDRuZSOvZMr8pbu4tT
oevJIDzA4Coa2FdAieVJZIlir6RS6dAUfKW9qvzq1P2Y4A4KE5JDsAcsqirlur1EyXim//3Nx1kS
iRde46FjENOgVsF3d8U39Wf5BEnhdZX8vrLKW1MLxwNMWl5YPkxZjUMSZRorhrLYhcvz3K0xU5rY
6AKaW9wXwYdnKOTJCJxOZ0Ho0xYQuyNdcacqdZdLeqkmfXanItGD3DPQHsCYvD0Z9dTXTT77Ul+G
UEM2xAEKajypSXWJW+6cx0EB4S9LizMoKZ9btpGjrSKqUzMT1aoVIE40zJlO2n7IO1+kHx/Dc7ci
SLLAjm3N4inLtAkeoFMOZWQk1znmU4/hSUzTl49tnJ1A3IgzsuQFSPV2AiEVBRZQiZhDd/oWtFzP
5mB8Z/ySMvi7oaDsis2Apx6AaKDlX8S/QZd3SNYjVyYzF809XeWTu65ifXXhkj9vB6KE6LCDepG5
CCQQIQUWiIRkDPRZBnFbpzCidUSaTlygV34hFn0TrGFEM1cEVgfsMyAxfztxec5BiqyRBiBmptZq
5HIng55+575DDtQnfdp5JUvAo96h+8RmW81I9Pjx4r13HvOHmFOtEQIa9JAsfFlEfAJYMKZVWErH
HXN0UoKtY5VPg7tF5QfNSmXvJpmy8ltvmgad+D0YszR0KS8EAOfnAwU2F2cE/Yfe0p1DHkyFULyK
NR6lG6omY2dORb3K28JZgSkxT3JNjaQvSLtFht19qgf0PX08H+/u5xflFHCw+BGQ4CAjersmmkaq
siNEISjs54nLnCsxsE++r39mXanB8B4+eEETXvB4747QwurC41W9UwLKBquqd3u0lem98tgOt+sl
ZNt5Q0AwAG4CUuJlAJs17jgw3xHQGaB0YxI8rvwqB/kGiEtWH8/kJVOLc8QKAzJULkxJF/y24IOP
KrX3LHLBw70PAl7m7teQZq/7KvAXTddNmY04LsvsJ08M5KgaW93JQ9eMeseqFJEIdJOoLVcNNi1A
rFC7BIKsTmxH5A9/Y9A4SHghQCjRWxYzp3YIxzxAeGf05qP2hsTT6IHqnNu/YybCmQWxE/oJ5rl/
NeYsUmgEZiGeedlp5jbr0HtG+0s34xlPCIcA/COarFA2NRce1/KY09DeF7HHQ4jSIY6aSPvj45Gc
O/SQwEJaHGV8zNpSeBDOxVBBMxtxp8BNQkffUdY/umQq7oC2C2/yZsxHtB+jZRQFvGqC8G3bX+rf
t+YTtvDF4DZDqRuHKgBF/ML3uC24PaMR8XFoNogd2ZNyp5PHo6sqQ3fS2G+5rOyUD/ZaZ15qdeau
auSF5N/saj/6DAtXPEJCQAw+4gMp/XwjrE1tPEG1FltbQr7uKm+jEXIarvG7lELzAfpr6MgbvN1M
jcMlKU2Y5QBTNgLU4Qq0DOSS6zk3OuSeQdYFNRo8Jxfn1GWUkdZDFKKsh7wX4oBYKEoV/ou1YkNa
h9YY28UkUqDoL3VXvAspMcZZ0A2kTLhg8Mh8O0a7zqtetZjJCezeLVCysWuxu441NIkGdgmyee7g
IGEMzjWUed8LJ9R2Nqp69rJC1scobO+npr5UdXvfKjUPCTRWM74GT/Nlfj2rw5nwHXeGriURMfW9
5jRaJr+PXMqPGogYaKQGwPgUfDjlLjPv3FE1151vshUlTQPcCm54u6ujk6gidvfxuT7n/V9/usWE
19rlRVvi040ajIsD1Odz+Qi2ngsx1Nl1fTUJCxfl5R5aZUL4Wz1zsyEVi9y8lwJvCJjeMFy4as6O
CRzXIETwkaRYIjmK0a3KboTX7cwgaaVclbYHwPal7tbzZmbmISTNwI+xOI81j0yokAbol27ChI3D
mpX+igS/jZ2a9w96Vf7HzCLSaXTJJiOEmZ7O2WzdlvEIgBvgbfzHYDiXUlZnzwSykhCrxFPkHe0c
KkW+3Y6RQCNrcWX246oi4GH7G5suAhmgB3AFWFjmmX11LeoeLQq9gfbjkHjyhodumUDRcFY9tC/F
iWc3HhLr0C2Zu4GX2fiSEFsYroHh4O4Fg0LxyejpE3G8r+3vP+LAboiKBh5reCd474QiCzGJOpqI
jPveb5NgsHat1YnVx3N3Zn1gZB4OEmJYoMUFSNCVktUMvOBqUDcTH+AjyP/SxOJ+s6auAYoNL6tw
mLo9bWmdgLquuQBtPTMQNPeiBWsuJeCaWexrArVkCySeMh7tDp2V4CFnv83ajQVH8IVIAVUE9MIv
BpI1zJi0zmRsqu9O8JCBb/DjxTjjAlBicsBEgtILumsWd6Vh6s4sJMbAyB2UpRKVQXDbuETb+X6m
0O4HDQ9cUWg4fMdAjGhY4DqE9KZR3gny3fUu8dW8V8uCyAGKOoiH52w1UuNvD2QY1hNwGw3ER9Me
V33sFLGeYgKZiCR6rnfhGsGWSKfESWyA1pKL/cTv5xF5AmQM5h5AOJ5lzDGiowGEeCP4CEqwWnUG
xMPd0XRXJB9+W74GBAwuwK44QEBLYne8HWoVFOgEN4o2Bc6GGneRs4+c+9/dFTCBcvc8qXP78OJO
bSDbjP2Cqo0VbiLvGoV3cBlfWrP3jg3Kodh7yAgg3QI7b8fRmaUy2yCCH5DOFCa4oEBPR0YZVuAK
Y+hwGaaLuhvvH91gIp+LGTOwB9Q7i4EZUCXmoH+E5ApUS+JIOnqN1AiN0Rm1sSxF51vwbrrYn3Bm
//szy8/LjYFDtliyYPSsJndxjLu+Ip+rAgAC1hXR+uNVO2MFjhUZq8jFEwrMQm8ndEAPnh/msDKC
dzwr6QN8y6VOi9kfvH05ILrFlsArCB4cHuOtDQrScgv5MBWTVoCfHjrm0eeI1ccJjCnGnx+PZ56V
X7Zwr+LBiUsCHM2QZQcYazFrlUEo75T/1c0U4NYOEmQbYQZYMDtGVTJ2kSiKAygYf2z17QjfWV1i
MBh6CUI2+F+L/OBXfOOFU1wgF5RFJYjWnn7LFuppcL6zHDueKzjRy7sdNOi6n6waxW4fNPCel/lf
q4y7iYEk2KYOUQWn5UXi2MULFDOJzYG+EkDp5lvYX0p69R0XuBxBx8SDbtcGYIwpkGcCo/ItGg5i
osFlblUP5TjtJEidQv+OXEJcLuZ4/gR46c/sjXOQi67it7so0mC2a7U1pCSbqdqHxEE44NOvhnic
8DL+eJLfHouX4YJ+F2BiAGvR/OQuIvfIL6QXFAK0QRZpb2hrWg9R1PTbj628vQDeW5k/xauIEOhR
CJPmAu/mBg+kzRgSYe59e8zp3kMWof23uf/zffi/+Q9+8+9joP713/jzd96MssyLdvHHf53K75Ir
/rP97/nH/vpnb3/oX9fND3bfyh8/2tNzs/yXb34Qv/8/9tPn9vnNH1YM5MXjbfdDjnc/VFe1L0bw
Sed/+f/7zf/68fJbHsbmxz//+M67Ga159yMvOfvjP9/a/fnPPxAhvJr5+ff/55tXzzV+7pHK55L9
ePcTP55V+88/XPMfeDRhT82C6sitzr0z+sf8Hdv+x7z+0AjF3ppV3bFAjMu2+Ocfnv0PvBLABYd4
HhqWL+Keinfzt1z3H3BBoOrAb5xDcHy2/xn5mzX6tWb/xbr6hpesVf/84+2NhxAOvwW3GO5sODM0
gy+CLdHLLIKuJEtBpbTJDPs7pGxviDOupGN/fzUp/zH92hR4MF7wfb/8ZwCFpNlPe2iXRpAK0uPF
lgS2XlSVV/apz0p1W5XGym7t8DYoyug2LHK1ZRFyL6E55l2qqinYhJ7xFE1udmABGEGHsEerNXPl
rXT+9CpNIecesW1YqOImm79UTuanvtPtdJP1cTO18uRUxrVdavMaL0rwlDW9ve2YVT+ZZJ/1LVmb
Gve95rZ7HP/6grQF2ukCvXUa035qGHDWoUl2TAdTSnA777N65JtiZu1UXvbcEuOLLHxyY8n2ZwAB
m2TSkm5AFZJvxxyt0442H92g5ltw+yCH15nNqaO4L7RHiz3pyLB2/erggY/ioZCOf8iiJkqKUU9b
EUxDCh3rdjuMXpX0ULC9oyoz74J20zcIE6Tbq51pEXVLq+qUB3w6ThBXjiUleitcTm9RuLqxaGkf
BixPqvKgXrFJ2zcKDb5J5I1OatNo2E9hNe6t+UvRD3rfprQymlvH2DlZpa5dk1U7W/tRXKIMsvFk
g0dMPCJBeAwm094EtnGPKo17ZFYXbaXHAA/ryx0lXp2ARRjcZ2O1sbT9wAZq3tfSRaLiHk0dxqPi
0rrvVpbR8oNVP/YBqLbDQXdHP8vGHfFUsB3rFG2b/roHh9I9xKO8OMindmOY5oMlM7EzoY8e5Udr
CMyjQniXgF+hQNY771Z2XW57Xkw3DagGwL1k6204WOqB8COAP/09oB2HpvNQhtISVVBhdk9KsS8k
cvoD7cLugBYJdPhH/lb3Wt8pTZs7TXp/a7h7ZEqbfSeyMUHw4+2goviZe9Q9qtJkm7HzgivReHsB
9uTtOPgOxKim/qERhX9juaCsYwcdifpa5VFw3ZIxuG4oWsd9TxdrLSvzkAPLcIB6prGl0t2pytU3
L186JfbQth2Pv/6q7B0LgELmQjqiAkDFZuNjQ3IDXKlN+RkWoELi8G1W0e8DL4+OPaqrMJfbsG13
tUctiL6jL9Uqwnvw2H0HwX+RRhXtV77Fo2uvtci26jscPYqbvwOF0VXned26n8KvXmCcvKYZP2fC
+EFEWW1JNXppwCsjNkTNjz3UiVMcMRAzctc79hU9kSmLtiG6fw9t95BPtDzq1imPbueYa2sAJ2KY
3RtVrp9KYkMDQLTzu6VNTZDPVKk9js4a5wPPQ+5ZQKRas2JdNN6Wahxv62ICY6S2YjG09kmKVKDh
uo67VoPDmPd0ZeQG2GTCftj3fXbjazHsM1ZOiQgkpKcGBI8O2XlDdc8KjQJG5X9BgRANRbmLsAuc
XNZUapD1Gckw0n5ruvSnbLutW1kELem0vckjk66L2ryrlTDTfEgL9LvEgPeEMUPPS8nbRJEsS+vO
PshCfRNGXa441feIS8Y4snNj04fTmtPxkfvl8MUycpz6XuA9ILzpxhHqoQ4csUYSA03TtTHcT8LY
lpBD/UzDFIA/AzyFebsvLUe9+vLyd0R6IsWlnm+o4Zo7ZrbjyjRrMCRGw60BJCxCu646siAjR96V
PzDe26o36aHvvTIlQq8hajAh6cerdR9F4BDUo7xtqvwgmVPuBmrdA5FcPLQF6ABcrjYOVX06oJ/0
Rrrm0fbZBoEVQjs4x4RxsCqClUEdASpWR3fiwaExNwr40QMDaP/fXxwyJWpSw2rKUJa10X7zWM9v
o8791KMUuh0i7zPoOFExxo+szD4Mnlk4DitRAbEV6onERtiIXaPFXegO5CoAqiLhbZavC1mNdwhv
c2T9+1WR9dEhD7S4t1xyrUA2ezUZQb6qZHfUYxAlRA3P7lR7G9Yj4cFFZK4CwTpkeF15rOr2Cfo/
Gk9roAg9R/SHNiiRHvXRVlWimhkXxC4eUcXdOYWKvtC8wcU3ueuQBnzLFfsEOeZuq12n3uueyWPW
9EnbBvrIwaZ5Al79NrP8Ygf0/HQCA+HDWHR6b4AI+QZ46pnK1FYbPvv0ApC5m2nUdINs3Lou7aSf
vO+V6fVPXqfrQz+YZWIFk36q0ZG3tZEPSKsKmB1QmFu7wjSeK9tGoJ3Lduvi0Gyc3OwebY8/VP1Y
fkdKA6JFmvN77km9mli077JsOAq7jUAXS+oHOYY6dkvX/T60RQL2tOFnOYiNIA46PMzhu9TDV9xr
3kM1+RMIQCdrW1usvDchQgMJqzCOsip8gl5snvCmMu7HcaKrABIxV2RycZuywN03wD2BQtMsEre2
v9RBST/1fCAxiB/FVT9Y5JMAIqryJokattcdMnTh7oy2Iuu2GvmzBgq1q62vfeuMqZWJY2HjW9zj
3WMNntJ1qUuxevmjyf1wowESSMgYrjqjorcvXyAgQlcaSZckCKvEp3YzgMEMGIl6/jK5dEp8bcm0
dHJr07T17WifbNRD7cbJIbgr0Qopo+YEPti4tjr61bKBuVEk9xPfGr8HHglOlr9Fu6F7iqLaO738
X9kP1ckud+h0XFOnzw722LlXwoFCD+V2s9O+zyEhoax9LbD3psjvUmEp4wZyAqkZMO/eqetEDZaz
Kl2zuJ90Z50IYTeKB1eDiMo7vzLpzovkJxCZ0D+bbNpnFvWf6iKPqTI+g3zbXoE7mp9cwtqElKCR
zUFFs8I9CfE+BSEVt61WGe3BN46C/jpkfr9vAmXHM5thOdT9nvOyStFIXm0Cr5FpNaAow716PwG9
l+bKk8mI2baHYV1wUAQbFIn5Wu280hZF7BG18wUaw0ERMG3wm9CIiW7WeyTU1bpRlnlwpABVqwYL
rTQmuQGVrw32ihEk6Ip6P/jOaaYEAliQTizM4eblCxjZn3rHxjm1rALKWKjS9J0dntpBqhMdwC2F
61Fajdz7fi8+VXUWM7d2vlS1/soDho5Jh2IfenSNDckPBrSpb2aB6puyY3LluiDQh8yHv+5IJ3Dy
RHXrtBxEtb7//eVPtUtvJzJkx2ESNiiErOCrXQ43CgotI9PeE0ApMuVjLa5IRKO9JyyODKLcV03U
3bvdgGJez+xvFQpbWd1YPztXHzM3qDZF23kbLsASV+e1eDAslq94VLDrIqTRRiBps49CKIKjCaIE
Mi+vboVtDzGmyPmmGn1FCAkRtgmUEQzXv5py9uzIftqYfa8TMXH3lCnTOQVVz1cohl2ZGlg4pZ3i
qY3KcY8cCkvkSPUdklk7wDv7lAO3cu06zEDkVrd7oOzNI5KXHOyzzXjlF/VnpFZOIyLaO1bjB8mo
2IoPRpvKBuQn2KMPvgIJ8tRk8CaQu7lX8lvJ8uq6EjbfDBV2mYMZvp4n9noQDBI/KOIjOIQgk1G4
w3GS41ec4mYzBSHfoeZ+rPJJpSUb9ErP95Qm5ilwxxCExcVwevkyOkOOqMCfVhAz29bg/0XXjb62
DH+6lTldtSOAs8z16JM7YpP2td4D29Sto8k3cLxzuLTRk6cG99UqY6w/mdDuPUSVzVdWkH8FEihK
7EKSaypAixjVYzryyL1GKXcVsq7ZYzHLHRAk3JoD+hB0u2PuyJ0LMHsPyttriArdlJMX3dvtHWMI
y6Vyg80g6aHzmvEn/sk6KmT5zeqxdcPeDu6qvjDXRV+Oh8LrHdRvAPc1fSZxPFS/j0pr3Gd5zXdV
F40rdHAPifK8PCkqUX9qbOWs8zqTa1LV5ckp2p8uGmKv8SCKMwvXUwjM+zUgDeyazV9qb7i2gQvZ
//qrIqokfO6Q5p509ywr3f0kZb1jBh5KtvQRnuJLA7TlCpU4Iy2lqw+1CZfDqyr/zHxlJhX5My+6
+q6okXBmRvkZlQQPbC5YnS7fGEDAnyTy3Hii0VS2PF8rkJesR974uGQQH7Sy8O7qOl+Pdl6lDJnt
+0aMXdyMQv/4DBmjb7Joq1u0Exf72iEiDWkpPzdg00+KbsqPdWWojQ9dxES5Jv7OVOCExpKty0Zk
cZ8BqeEOQj1JA0yT3Km+8HHS8eC09paBFLkpx2swzw7XuGsi1LAjstVcTAgq82mj5wNQAA9xJ5sH
BLQheNQjOEToEFzRruGJ4zZ60ykQgeX2g1924WYwtX9qdFHEmSkzdAsLQVZ+3zmIfxEKmAN9AIF8
Eaux9pPSbqwdc33QdY9ZdGho960Pxod+fjqDGIdCX3gPRKX5o66KjeVW+puLFv7Y65tpRbE71swr
yhTNgsZdwSoQDwt7utXo5l0Zpdtd5+i8NrddaJbrPrPL68DmARoKe3Tmh2zaWkR2V2QE67qBMGQl
QTywqbJhhbDtFmfKva5BZe6SJjg6GZm2Tul+bjS143LESfZ6qzwoYhmbKir2UcfIobOtgwzG+0rp
fmNOwFn7unH2gT3fF6Z7AzIzfoe0gLsxKCowJHQTe8qLjTFBUC+YS7Fgn7wqu47ecunhigjQ+FjW
XnDTld6+a8PwQHy7QGyaffFIVj9Pfp3Cuf2Jywq/M+z2U+4OOyCS1nYO3ZC6ZVVCedlsirCgUAQW
zsrMy51VOgh1mrLb5IOsrmQe9fsg98UjupC2eN2SW1DkOWnTVOOqgz5lHLXF+Cg0aCitik07K6ir
FZpK0T/jCr0FGCf1p2ftyylhpvekAveeSX9I8UY34qLqDmSyImh7yhCak9yKM14FYNk3Pvdeu6sq
00yCMQSrMnHA8G4AfcJ/Do78FAo/SwaKlyR3OiCPzRzvrPxPo+tu8YRxoe4IZ8CvDO9YKxXu3VNL
W7TPKPCe6ygYkr4us1RrYcQ26dZouTmVDXB27tBYq8Z2PwHQvneQAtq4BR420re7NICn3iKV8thk
Q3Co3GsQGU1A5j3ZLYivjMayE5FNTpzjf/w2ePRLZwA8QMmN2Vq3WaiP1oQSYU3rKs6o3nDfus7g
q2JuPUwWisZcH1FTcmNFesRpxfilu3Iy/cBFdaoDb1WH0XVExx82K7N1NJNBF5YBAc023I1drlMp
8iCR7nMJUYhEmG6RDK3rx6Qy9w4oV1aogF4NflPtco7y7liiQcyBnmhtooxUxQHv+7SYGXZrLBWB
6FZKNCgknJbgoqepUxr/j6MrWZIT16JfRASIQbBlzKkys1yTXRuiPBQgkMQgQNLX98letKOfu5/d
ThLp3jPag5l/L6GLT9BS/OZwuJmIw5UxuD9HO7x0FhkTS9Nmk6+BjdCRgE68qmFIzmQlt0hLdLvY
9eI3huSoiAJ2T3yTBiJp0mGvRYr8yC7juGnSEZgHur/wLJIe/RbjXKoeXST4lCN5+v+HIOnGk9zn
5BjOBbWhRtQxirSdkfACWrWLXpI34w44gjf6tY/RD6Rn/nJWPMxxa0seJJfeNkjqducTpOWmUGF9
7zR5J1ty9JBvcuRiK/raXU819ts0INNWjs5UdiKW+cPSmsliDdTfGfXMroEg1HrzG+v2W6zpa9Kv
LzsC0dIgmV60A/5vy7H2fEUh2hUE7TLM9zjwbXjU2umygLEl45N/ZI3LDr4CObPrg8F+hGT8BWXJ
ffyTAk5Jm+FbTbHAbB0CgXgZEF8KiOw46v3HPk2f8MrcBGPPrRlfEB7WXWYVXPYG3eLKeRjIcrTR
XORE+mysUdexbpVe6Fc47n+JJe/B0KTb3P7Tqvkn8I151L9eiWfmLCHtYa2bYseCksUh71Pmo2i2
7uqUejYokAD6GkHJkbUxkt5I7bKzKxcN4th/a7fInpKdzoXn4gFGQ9xlKIB8IBwEK92K3CnNUAtN
bgP0rWmMU8E1CPt2OCL94mhFj4SSL735TYUHWfmwQonW4arfTDtVOsBHy337sod7EbGxzmZdw8m1
zDYfxCLg/frNYjDWy0y/pdM+JdNwgun6FRgFcjCdlaWty9BRNs5gHyaG/guBHcr/SrxHHebQ/rFm
3U6raL53HQWZ4K3KMOpbRPrnyzQhbBKtBds8/BraACdL237E7vBM2eZBf9QHKfqNPRjgn7c2+erh
ZywRnD5nvoPGEtN/uxb1s9KODPLt+Ke10Yvt1qfWkSwXJvjc13LaWgjMRwfnAfO+UJ0gr7sIXh03
IBeiKcnQpAv8ihrIIaHjguMFSSzgvgY/mnD/zvce0D2+mp1fBH3wQknd5Qg+71PSTXHxIE6yOYGn
mAzBry0gPwPB0ZzBOjwo2pVMOHU6IZcgncflMIxkfcKJIBGtVPpz1KU9OK9p7Q6DGA9ydZGyNPtA
6Of1R+0tTygV7tLNkYiSj97C3cLIGIX/en/8N6OsGVa8XmvUPzYo4iF/R0o5oAQHHTYmPKyGX3yu
vJSs0/rsLgYJqSZyi4DCmujNaHPQFKf+ZvesDwDGdd2aObFXuUADUU3hqIr7y146mh4FdyccCNwc
It48Dxp1L0O7ol9qEDlQZHmbYhR66bo+EnciZ75NS0GmBB3Lxk0fQOi6teRkQU+kUjCn6lmFSRcb
EDnJZHuSC7UvnViRcLknqXam8TMJbB55NTJ3HBhi8CTQzvRIoZPoBwSyu8fHaMdASkXlOEuQjqpe
syDC4Cr1/Ln6T0CksMSFPj7pyY2yOlBVzCeC6LeQIrEYRTY7gDbIXGNgebXb5J07YG1SAZ4HajG0
IV3e8/etmZKynuNnpw1RA7GaoLQtmmiMN7gHB565sNn+uIMll9hM4X3uPkAFRke8ROjx2P108RN7
Tro2HxZZ5xoEK/iOuT7JYP+F/mSs6PhTo0R61KXkLM4U1gJ/Df1Mt8t2m90NchL0QxcDELPKSWzp
NSEyR6hAY0fTX10TlyNo2mx15W2bS1h5Th3MDVGwleu2DzA1z9+KbK+9cq4Nxc2CKf9fO+z/4l5B
YDWSKANn8bK2/DTOC8qiKTIzmgUgAIbh0hsUP3ghilMjvNWz5n0VLMjmtuRrrlV9mfYfJnH/JSr4
hhvvedTmm3RjmzoRDdPJV5eZjt4ldATwImtq2AwdW8R6jnL0Lp2jmUsMZOvz4nTHKRxWWC1ofeUA
vrLY1R5uk+BLD60okTuW7wQpKNoKW7UrVjAw5GcdOV4JtmdAnbHO4nkcqyVice7HC09dsZMMmdjV
6o0X4OweMnRw4nlNQ+H4gD85MT7EMkkVWOiCtt7nhSUwh6wc/R6SsLFEx0YRsOCrZu6ct7L9AgXv
pUO3HIJlTU4qgX9jBDjcshVT1QQwVzGyp822P290CbIdhUgc6Nchgr0zX7HuIWi0JzjNNYtL0aLZ
r/boK76KkYdHLxtOc9eiz9fvQ1hdZ37Al7o+eK26ibp/FFOtkt39HYLWNmBQcPz/kw1vyJXsDKe6
RV4bxg8ihnIXZMkXy/XZrv5SkdpJblMAK7Lo2zNWefA5NWmKhi4XpdETE8/85LGEZvXu4xIg+8fW
7N598rdfbgz7xBQGHyOHmdoQwJaNt84fDhaZm7X1oY2WFS//7p0Cq8xTYtyjXhv5hBm2OZN2gqhm
mW9DTMaMk+U3mJo6J0KVUE/3RVy3v9lQP0eaGbiDundlxNk0+ynW7vxr5/4fOXB6TB4PHfBXahek
tov+pU1MezSLBuCxjO0zqqyKzvXeQzZRFG+MSxHu35770ZOumAHM5lGDDXszTb7p6Iv3prIKqLhS
9VDIFsmWs5OqdSLXDlhSunbbjy4c0QLkIahYL2EDvgUIJ1Aot3Ifv9eCXNHcaS+9X6sTWF51CoYi
Drsox+IGCGwgcTH0uHwj9Bs2mFrOfObndgoZZvOaFvKhpRSK5dhbSboS1E3EHbn5vHlqCen+TX2E
RAdjDsob+oMPjBdRsJ17HigEZTMydLLd7svrsnt+tos75Wp/6ljCz6HQh9AEe+UId6gUVq8sWule
YCR+UnVLM0gRxMUygCpOMGMkC/Q7a7G0oVVenlEzGWO/jdE40BjUrXEQRXtfi1PMWDrx9gnqCA2a
LZmKVT7uRF8UsDiX+PfWXIQbvS1AuW8Bx3LZw2rcLXN91N7bOtoNGPiOc7RGRcjW+qB1PPqygP74
ougTxLyw+ifXYIkmQ4tqr+SLbIFT7RSCb5hrvWr26d9gsarcAjzKUITuDR2tFQn58gI/w/LiG1CF
poNm9P//KT2/SRnbf1FMTaOi4WO0x/ym42fscCU1zlcHMvN5cYOfPcAgXQOypWJ4agcEq0YEpRWg
hmqv8jf/KR7W6OS5u5sBRppzrH+hu5pT4+Cci5fBz5cYt6gDjdox5CofpVfYnogXSYx92inoMUDH
ICjmK6/7XMlpP0ZzMmdTO/b5In1y+WNbul6njuQqBvIKpaEqgka372ILKrLFzmXo+FMTj/wU4Tmm
j8zbpxBAbTvYIAP/q1Plj+LZF1EGG153hNXBfTR6cWx9yuYBMt+RlU5fWl+PORS47ATBGw4/BWbS
ruBPsURwUQ9Z13XXINiwX29TgANQIBpoM/HZhYETH+gIlA7kehUm+881jNYfdnYxM+wgDJu+qxwd
hWc059nb1u/jNcYUDlLvWYxiOKMqF9tj0jlV7KLCaxZagF9wQCFgJkZXgW7vXrP8hCybFmRsugx0
WOH5evtFW3PvsBjjGJ7pyXOQwocXoXTpvRV7jl/3Xa2QkCOa79bx4XOjOHTCqabXcOqdI3fdAuJ8
/Nerq3JASLt4D6I/TDZRse6zeW1hZ04fdoHMiRgax1B4RHb3fYE9EcskOtnUuC0H1QLW1KdQL0Nm
nA5ejhssdABFbY213B+d0p3F2e4Too1WB8tei8tqHMOXpGlh+oDxhyKq8+D2A4ia+BOKegdeh9MC
DoXjt8pcF1jXiILIdPNmW3a6fp0CM55Xj+xHvMk4VQ3A2KAjp03Wt7kLt2L2oGfQTX9UoVpyETtj
Wcu33p9BQ3bgajT43h/oaDmKCZrDiMun7uF/6bQwBcxFtyZ51Mnb0JRT1LPrUvtDGQgHFX+rOCZW
XlHxXfYe/b01jg+OTQe5cUptQVvH+/rdTIJDyrHVB+lHA3IfE371Y4Nn6wddNWBiy80MhngAzrBb
o874tubGRTtvhA0+07IFTAvjF+SQy6c0uNmAvKGajUlzlWZOFUafELglUpzGAKVxoOA61j9Pztxc
N6aAB9koDeNDomssldtvU9MTLEyfjghT7jrxFZJIeVsDt/AjQzMAWKkyDuJLYzQ7oP0vEfFthB6z
oj7WZd5/JSO+ohNUH8W6kKsABpTGqPHI5sczJrFBBxhLzlysqNyqucZMLFQBqS/ozmszy6SwQ4Dv
VrT5p04NKGKn8VL2XfSBm48hjROXUjybqtbYDLfe+Qs7+5z1WxLmUdefqYne6DjmPt3ITeAQR0Rl
U8GNobKJ6MO0Q6dAH0jilrT6pgB1g4nKOttsJfqbsbEFa+rK/sMONwngO0euLvhC5pwWV7g5b5Pj
huvmu0lIyXdwi3C7Ms815UbmPNGBfw+YKXlfuBa/ZhqOHFISqCVcjkVXIsiT1k6U7RNGrDn0aLrW
e196gqMUj0Rjjq6yOxLY8LHqcXg1g7c8+xa8Dq2BnYBKQvSfia9RWLsZG2eety5gZAdSkb8SQJMd
cFQZEHcXiBpkHodwcLPVHy7jXvNiE8wrWAs6346k4oAjjzgU/9Rj87NFinGqcWnlPUE60OiZAIwb
SLpoCr+8GCavnQRZ12uMsaFZCmin2hzVOhjGNnFKkgkPHfvhQLq/8R5AuVO3R4gj3oAq2WMPytjo
MLgHNMLcR8RjP41QRvn4AS4yD06SeTubbndSM0CW2q4bKcHwPfki8Eo6tf8ivDoAfpANTNFIqF0e
YxLVv4bVnEk8Iioa+GjhJJ65M7mXIdaBetfr076Kguy4hNmKr168PFCyzk5lWK+/YZ1WpRPpLluX
OcLYCbFR06K/dFpapKm7rEJBi3oOdxRxgvOoDwoPMcHBi4p0RME63PmcGl+d/BHyh0jo0/Kn1YSe
Gwx3RQs/V+rXXXyQibgIU8/gAf0ew8Dmnf7/QTS1KKVZPyeop3OJBTcFMb6e2AN2AJZxnPB/tMGA
0l7sHIVJFL3jCvl/3O2PXTKsKAirN5IHKzifWasIGKazV2BSnFtNsWbHK1LiwYtCsgK5zRriJh6D
u/TF90bH14Dz8CcTONPD+TlSj3AfWbvABL2p0GRYC5c1HnxSUX/BYoUZLLIkpfgMfLlv4FL0r1GN
hb/IRwjCemdN7EAn1BRd5OYwfgMb2Zc1a5ueQxKro/JPBTTnu6P9eVoCcw5rv1wB2L6ifQSuLxHA
4Idv5Yv32YWOOUjpvpl6Ne++8CrcSvsPYtWnO9PhkkytRugTKpxkm+TMkrBs/WZAwef4yfY2s9D4
3yFZ9e8gbeYs9NCNYQgzmCx4UszGRtd+ARbGoQtGuWZUcFuJceIApN3PGQBSLjgK4jc24IB9rAOi
l5BPbDTrB1C7weMpOlt7aiV3nwfXV7nf2LcGTyDVIvIukZydoqdIL8IA1mRscrwcU0J8keASMon2
Egw6G4ewzXsJN9CoG970fNd0P4MY1ef//24Ff1ryxPkdwOx6WlEvKe0CSQdqZdF56RX1gO7YRenS
rpiUOQYjYpzfoT+XplXtA2XLFadDid2ne49NPRZb4g9prBofA0oY/kgUv/QoCzg5sf33yLstd1pX
PSfNxZ3AGgdO97bOU1u6zOPpEhdxBJS0JqH/B2mB2eosP3x80hASJrcW71TF1EeiV5J3zGBFabBP
Mg8IK6pDcqxuDAKCvisntIffHFwAHTfOVblmS7fztkv/pwm74+CBCDBs9CsQy9GraBoDIU9yjrBy
lKKBeoFR9NiKR39DMAvILWaW0Q3AG3B4HPz9xZNb2QxKpWsIOcTuuZWUkH5Pg55fm1q76TolB5fi
W+Iqd8ghx7pQsupz4EqMD8zFtRUbtNqSHKzlWg6r5pm7OLKMV3mMEGQUctlgxxHm6G3tLyMjfpj7
0X1CJ8v7hjG6HCl7cRzEHLf08Z2EUipzJe+vAfngMLq9oOa05/WUjV37Jf0efzPx5aB3+m/go4+x
LQJQFZc93Z2DkPu7idRw2h4ZSjuX0xEZsH6m6HJkt4HZ/Tnc3BnPsQN62IljN5zpsOAeC0aa1mPN
c5CaznHGW5fukfwTQeOD7zRmMXyYYR66SuLb57tHugVP258EizXIqBMkS6LwRwAzKsYfd30ESiQA
wiARE+BtfNqgxjYZK+hwcQCw8RSB8wuRo7PJk4ib/mCj/4vBOFaGCBKuU9ivuhqgg1eTuAKYTXEe
3hjMkSmqtdiBaFTKG/Es1r3O4MqRRcxaBOm2GlCDDz/JyrYA0naxXrupvzdmaErqdniuCR4dGYcq
HO1D4Vg3DwCjBDf9hevqxAVI8DZxoEpHp7A1G6s0b7/DEXdTiIG/XdwZWUb0H91tf3PfEG1gUf6O
S1a0gE8U+PU09CCHZPJgWNVsnY8lH2iRjpb9YmOAHZ1WB48f0PcWX4J5ehKBC29kc4p9vMjoRGn6
eT4vAWJ+LPSJFlEnF5zQ2EZEr34ZpEm/4iOqhMWR1rSNvWyaXwIB2Vfk8S8ZqfgM+HsvQPSe0RYF
1NndG5Bq+7de6u2oOjtfGYpN7TbrJ7dFJW2/BQAF6tWDdgAT/gBevRBN0AOB9J3DsOsCirekVIiQ
2YahWKGZzpyeQaQbbjnsLDb3mvbHaGVYTja6CxWgahi8H5E4cGYvGHFhoCPYRyQ1bAltMdWIg6h5
vZURePth2/zL2r6tIFO3BqQj0+BnolYPKFulP+JaYu+L9/dhAc4Ecmb5MUqcwKEPIgoZak+xGn51
Fo4rJKMXoxH9x6rwyS4rK+TQ3F3y0bd+fOycGRM/xHM82X9wBbUh8pWa3Phujv2HHrXt/WqQQuGx
PXBotdxiT87FsDljAQXi9qE9/dVJKQGp7XMR4wEhQsimM8NvCO3cjAIxcEu64lMAgDbERaZlfGiY
e6+pq08+Q6lOsPlzpvblZWXsPXI53jZfbdUYNKg5ayRsEeBgtmR7b+rtZ4hBNsfyuwBgRZQG/nIy
sSblZq4eVKiYCieoVBx7A28HiI5+74ta0wRB97mItJvVU8Sv8Ra9S9Z/OPtOnx8k2ojrIUesfxEG
voQqd0l5Z+MzxFwfzH9rpiY5sB6mCaUh3GJRNfCgufacPjC5BnAOSsnHAJxYiOxLHsxQOCbQJw6O
X2JZ74p9CuajURiuG8eUmLFQFe0gXQE0PgOQCp3V/z/gRQ2fWhn/87Xi5RDu82mmxzAly9xf1eLB
osLCK0YiDzqf4J0uUhViCK9k7ZuqbqYbBGP+CWoSdewJyDbQ/yfJ1FsdMXYd1Xxa2Xgd2/gQuxsp
ItE+DQyyGOyEowhxqC2/EhEV4zK1lSXQ+SRGFSgFVVXCEplhhsXJgUuoI8BG5alzwu9u4vFx8XVy
JXL5u8bzPZzIBkANLG7Dehx3DNKwhbgdVL0rhyhOYzt/Do02mZlMn1JE3WXD1COAjZVRDY6596RN
k2Zos50AS25RfkCGhj8xvn1sNWgk3bUA09ruDH1hnHUYOxb5HCXOsafzgoOJfNok2AqKcuRJCaxD
04SzJO62JwpyC+Xt6WaRqcEnDG0OToZya5qXsFmncmYWXcp8r2ate4BspD51sZeG4qc3kOAW+/KH
ZPJagzlu2PpX+14GWwck50OdmllisHHr39bDU4Eq9dPgkk0xMvwLl/kgY+7fsG2UQdLzgiWTeGwc
FRXd3UW8/xPCnMA/04cMhDk4wlaMvmZx0mEWGVb85UDR2+0qJzk4/QiKROC7SnGnFx1S5yCf3lOP
E//cvjiL/tAdK2vhOPkR3uL2gLehKzqNsYPx2NwXQ0/rsne4WflSgFESaWQ6xCCzacl6JYE6U4XS
YC5fdNgQDC6g2Uf3GbhwVy0KWbLYIaCXsYFfoDNT+ID/Le/2HDYIdhh7UpkR+xiYOI0Bz2HpQoc2
34QkgOopZvKwOW2+PxSbAlyADMd0jgZ2EQyX1tDHNc7DHUnTJgKGCTV10sBSUbsg3oJJnsDA/bCx
+0zWAJeCRfk0UopwnENQgGgqyCeAU75Bs3ILGXT+cKegwdnnvwgGymzzggXsKypLPdQ5hwXGiDF3
OdDMsI3gunAMB0qwnHt3cwtcIGfdNMmRMBdDQe38CKAUP2E9X4o9tDpb/e7WBiBmYu0sxdzWQ0VG
yGDcB73YSPbheTAFBhRkgHr81yn4bhP8oyFoq1jzOlcEUbyb03wldoWZwnPBwdZbDZWP/MvBxGcL
XTCMxYgsm7CAdL2zZ7VI3EsMPRcqE1YPH3+T4HDBHjgjVOnKAwOaf8G5HbMjl0CQhPZuCwGNlUTo
ocVr/yAHETY8SBg2gLq01PlcIMwCb6ZwjrbtTzR33hFm/rI5UJGS+hPVij3Q0c3L96n1X0dhM0xG
e2kfOz7vOqeEROiP47ZepdCslZMZsdD+BR/deO8wlUOfxrynvsP+DLWJm+j51AzSf6FWuAcf30Oc
tGuO3mZkCdIFALqxPyN/x7QEhIotOAbRc5EuwF0ySFpzjLg0xy1d0dh+iDmIM/BdJrPjnejzBsE8
cEql0ddGfkUT2k4DZ+aFI/YxD0MJrHcfvlSkNnwK4o+DKdmt27XaOi9Ke0IAiWAspnibclhY7l37
SE/ql5/aYMhpFJI0ELcOdmXWLe4ZDxp8yopWj9jxPCFfWAL+ZTYqJ1Of5MrS5k67ubBeyKtlCQoP
r3bGKR8LDZhRe/GY1YQ9d7WosfGIzx5kXmpYDKg7CNihIeJtpvvyZBMQBTATnCCahyBSHa0z1gVx
2Y8o/j0uCF0MOjCiw+dsDITV0Y7BET8LEUobY2vHtaOoPrKdvuMrEQPyb+tqmqA9WCGnOjiJgU5Q
orpEd+TbEtlkWw1QhWC+LeUUeamYIEP0mrF0IQIvjY5/PvIKSDdUkakBwgJaZ0O0VHQfQdb3V+zR
dy+TYfQCz4FfLmvblXyCcMsJBc9Z8NNGGo8IAvNUB69adU0WmfCCyFwBgwYYfiuOZGIQeGt3PUxw
dqQOCOoMt0N3iBp7RwortIIuBp8ZavUFvtsJYvFq3fi719A3jKPNIYHKJ+tN8N0IYOQD2R5umNz6
pqngesZrysiXBRFe2sSC1Rn7amuHJ0NE+OTbMSxhfxN53c1vQKiddN3GKdNx7x9ozF500od5V7tL
idGoRZivZde2nc9wiT+H4SJu6H+4Wys/5dgDYx4Ax3B92lXTApGTBNp0Cu0jANRKnb0lfGnhXDrB
7EOqWsKkADVmkyetCoHvg8KTIesLT2GiNqy5oKq4RDYUvwEnkifgf88exmQvWSA3XkGVDzjQcUdD
y2kZ1MOYvU4LwMkLxErH1V/jA2l35wxbIMvC0F9yCJjCMyCS6DyQ/WcQOGGehH3BrA1PoQx/WzXx
nIr4zUK78jqiurppbIOZfD0j3MiFnyv4qPWcAvgPr5YifXf1ktsa/hMrlh8TFl3YAKOkBjUVm3+L
092NXlhHA+B6815Ns/fqAUYtN4XVSoDyjGf/WTuxzqAhklnSOahs8MXyeMWeA6W9y4hM+3DbWb7M
BoKdqJP3sC2FSwHst34eQN+SjQyGDk+eMPZhwEGeNRqVkrKDyx4z9kCus+IFJcCapiH0L9PP0INQ
oBsoPcN+9WfvXVJGKzzBUFK3ZeA4v2cPv8gsgRH0pLaFijgia4F7CJCwDhmDyg13yL3MO0LkcBoD
Islibz7AWbY+j7APYR1CRVVTA5aucXk4GyoXaVRLfEIwCc1xdFmwyWduq2BzE92rv7VrOgTNm5kb
IGlx85er48L+EBcMSMzEl1iH1Kw7tjuDqSeo4599G/7yPGQfw0PlFu36rp0e6J7BitIHaB5P2jhV
SLnJRgo2Y5egItRSqRavH4fs46LmpmDx1OTthONynaiGNhvMSNTe0U8EWttjv0mAf7FGvmoO+PNa
r/tvbfSA24UWrmr+oAyQVh4Er6lVSZvLiIWpvVJN4wpb1BNvMB9CZy3HBnhFUoen4SGRaCAKQvEP
JZMsHJbcwS3tKWbwLSO+OjPEBaThPJ0GkahDTMlXwnRBfbh3MBtxx3/dzY7dBCBYyrnFoKRffRfZ
pUrUCb7e8XkNxA+oCD8mF13NcGN7Wd1qlX8ZPQOvdpNXiP2h856XTGDDKe5qGvUZRG8KGQAEOKM/
VXKFBHu6hBOvi61VeznM9w3M50MMeId68uZquA3Jqr5dPaBxLY05stsWjoUEsgOEGG7vyFt1i92e
5bR+Oi2kumvQnXaUf2K+xNsRTvTbY/VhG+UH4sRRRQ65iYWu+BFTKYLMwJICvjz610vs8RaXlwdu
npkTCK+xgN/otPf+AJIKNC9YxEpMtMCgcxnxnS9hfXunxpR62E8CfZAGHy7ULf5h3jQ8Dzu0NotM
TkgzKDQaA9JBj4WFcKFgHT7VBn/m6DE2i99wJtyRevsWsfnv0o5Trgl0fHtXaAg2x7oKNIogSEcO
8yKPJgCdMD73dPtL1mgtOLgo0nxCGnubjIGCaxKAOriaoMCF/IbP4XuLU8BPGPgcb/mgGxCOAaRL
FHdQBSCtM9thU4TXhmWC+DVkmUB10e7CobtTpLCaviDKXmYYumnOJTRDu8WyuHonh/9W/qzwtjm/
sd0CKFccUhuo4SE8AMj1YFD8eMto8qMHc5svtbrT2Hl5PBHbWnq2/vaivlc+qxKLOuALA01uNGZY
q8l5YBgfw6Xzqj7szxrEWuZ2GLrEjudUi2fqWuCKO0xEvQXxVmto+PsY70H4A5SkLn5FdoO0fZJn
1QxJOm5/ALADczChPHBTNS3KfOE5uO7xSEAbdufaAFUJe1LM8P7gKoOpI9k2aHy3vPHMkPoW+wvY
qG8/Wo5qtV0KyPoCQBtKFArqBNzhU2IFXvLwadubdzTRyzQBiKH3Dx7auByaoKBBu5T1Bj2DB85g
0mDD/eAag8lpQlWpxTmKBReyz1pdTIjQy8a+/cbiB0QEGpo09hUF38a+XMFfVuUFb+BTUFRz9B0n
fIVv8t6DmSiHZEJxpO2ura/GX4adUwz+eKCaoIQAAKdUHb3FE6RlLUhjP5zrFAlBf306YzbTPXR2
dg/wUwi1ohBz5x588Jnwuhcp6Q0ucI0LAd9RrJi/Rx+I1Jo4fjqRFxhGSz7DPbziqA7GOMjb1sJs
xwIPX9TWHOYIEmB/3dk5kNtasa19ggZQHCBiRmm5VpeOwvjUvIjaxocIxGzZOiOQGXyBzQbFwQSR
2OpuSDQ2+i/Wv/2QMGCwvdiPNsLINflYPAYucYb5+7uPljcEwHrmMP0fpIU3slsb/yZ590usMRL6
3HY44nviYTkUcya5BIrLn3xVxyC11v84OovtxrEoin6R1hLDVGRZpjBNtFJJlfTETF/f2z1srMQW
vHtgX9tN5ZG5blP8jj2KN1lbn0eDH5fU7Rc92KPVcACY7SnAFEsuqtymrkh5DKsVYl8O/NdfJ/AT
Fgq/S3Koo9gpDrinr6isn5omOXHDTC9XhOFSQhPqwFa4UR2688j11iE4U0rMdJ/d3m9DkiD7Szo5
znr6NxumiPvR1jAAdCPiLGSLUyNLxmGol1/B2k3iC84xq0bCPfIYWIXOpdq/bDyUZ92YCAOTrC8K
R/WNyuBsY9lH9F7dg7CUxsn2uGLJnWuRftogpd19acUDlUrmq+aYU9F5WBwpJzYzlq5spktQpKEz
se2bHOYXYpznlDrqQ6GdtFKV3W4o+Igk0lBdKh+pkfF7SxkvqEQ89zJvgJp+H2nsJ0Qekm3FuIep
Kb1yDnWzDHFUWmeSmLL0aRpkpG07OeWruGRJx56xxnxRTVIMJhItd8dwMmUWPhuVdo//eDvpk0u5
779a5RuWcm8e1ealLN/Vfv2WtlKDwWJbyBYWVnCtKNDVpMaTJsIClAKpzg6XRUHWMq3hIDP933s1
Q9htVgi89767eeiDHs/YXfPidbOliVSNdYX5rFxnOY03jfg7K3Cfm0F+y5xRPUhL1cXyxKPXuve0
mIwoqK6fdvnV8Ul8dInB8GP1NLj7jKRty/7k8lakZhUKYDUuh0vhKrTEbjrEvqWDBbsmzmGpzMy3
hYDGPU6DR9Gf9TeWcjTG2vI1hdPL2GSHylDO9U7CQSo7CaVdXgJp7STfnpAKdZE2B5FzqOK0FKsJ
39iajseRO/OJOAPdHVtwNU92kBuoDKYxsWSHaJKWUu6bUQQ6c+nDYt2idGYmUBwKhurwR2v1q1zs
6AMtE0e29ymvKdOrWSUR5nb+RoLj/uFtY2TIanropDGBZ1ssZ1KoTxXFsNOYK5G+k9HUMudxvFf5
ONxYLrOffKx05Y8OLDFUnYoNU/c6sS6US4PlJxE2dx1eQYYAftPkh7EtjIso1JdlQnwTxfIwVEp3
nRAH9sI6CM4aPwlegds7VhvwEeqUHwgUq2tqRGVJOE/NUsgW3S+vIeqopYUtm4nOE3BCvIU9MJgg
xNfttvbbGvNg1bdIs/lAVeoRvbNxVFY0K7AU/r6TSFzWpO3Xcl9OvfGx2SZCU8Ftn8hODsFBtQ9J
gl5399MoLLzD0/ur22bKcaMlZUbLfLJyLRjIwKJYctTYr2lrqMzDODtqPUTKvjl+OylpOO7dPy3t
v7SloSOk7N9Czjc/uV89joWUrs7pJyKLFJvsVvMbncyqTbPdhy/LIiCbZ5dktdekR/8zmjqYWku/
TF+Vow8xejMd6LSFoY8HeaBSlnmDzjws+qQ5rpSnAhNLvE4thnD+gwMCx2NZN3ZgrHpsNc67Q/VT
iIoYZdadtsqaMbkWnKLtxn7TGfVfKi7OmDooaQzClf05Czs56/ahlostvAs5vaQxmT6REkv8FPPz
njqsg5To4VXQgsgL/mh7RdouChoJ1L39Ns+irHTwUlPTCasVAGYjz27ayXO8whS6do4yueANglHd
DX/Kh8EjAs3IZIyB1LJgZ+qaq6NQqAWjQVbMkIPW2GJO1lwTU8XhYpVOvcZw7vQJyzeNxdcQE4iT
4IOvWu3OC76PnJr6w56qUdJ9FWupP1rS9lQSgfbJoM+0dvysMJ7LJPuSR0TfwWyPerpwQmuV2Jb1
n07Zfx2d9ZGrY7vGH5IBNiqith/ssfBSQpPHpN6eN92+P9+P21bhfnTaiS1Ly3FFQVvymXA4IkC0
s1jIbZxJC3Z2uYFLyM80oXx1LfDbduthajsTvbqx47r893/yU1/V+oKi/ssVYHlaV47877KNQZNM
ojNN35bZnIDjoHuQXvb6TOAS6A0FOq46YLNstuiYlvPksgMWqB1yipw71otWyAfir696M5qBKpiQ
THn9lZwFC0pShJeW8uvacy/NCndQU+R+muIKFzFa3EoqGQaL3fbHSt2twCyljxIOf8xJlwJ1x5tI
1gzhtepiYLp3Ek0s6Texa4nOjzaRubbIlDm7IPYxQy4nyKQXCoKnWWO0TlExy1FfzoQ19ekX7o0Z
rMJ624m4GHO2ep2kPRHMRVPFsfNLksgdlJVXVTGiIR07t8EUCoYZ1b6n6u/TTVndpeRsr2ekQRGb
GP1e6PfJPOlyM1AaaXk3rezm/B/9zbDTDUYtykZ5qBXF21DkLwTziOc0eebZ+OmseaByspZy6pWZ
Ar4ltU9JY/9wmiZQu7cMeNXAjdTTVgCB95BLIj/Z4k+NxOfXpDL9Lq3VCwl+HNr8mKjdT05u5ob4
MSF4MrRbRAYmpVhdS62aKxcxZy3BnmOUHD6LrvcUjFtCwQKcStK/980eGgLYF2shE3ImZOTULtUZ
wYcmlIltsAfhG/9P9na9po6yr4g/E8JdlpJyW235GxfL8rt7nqia5C2CcHfpGwoe7Ri0JQnAzC7n
g7VycrYrWsn1K/qDfk7bVfYX1tN6RdWyUczJQozTVwrr2sGUujQw9u6Fx4vuTgygfm192iqWasaw
ECn6jbxUciXaszesH25VTlwO3VV9t9lj6KwgN7iUWIByJ6aI4zT6LNnGdl+I52o14fy+PLY2zNES
sKafYLQjAS+HQs8SwjvaSaFW6FJp6sKl0U+TVAcYokk0AAqZNifg0Fe6yKqbT5yGsLaWvNW4yNFi
1Z6YiXYL2dq5F4oinIr2vDTMARTxc2rQB3rvyB449QhIUAGKsglMSaIslHDgcqhaknyJ057GQSqq
v+uSU9LdnGjTRX3ZjfJL6ITpnaxdYhUDaZPb9Vwqyc807gQfH9pksy6yZRHGVO1IT1LLHw0qX2KX
HmYl249r035iGW3Iu//WjDRyZZREQOiNr0wn3jw0h02I/qgQBYOicZKnR6WDgnPf8+MZqeg9K09q
v8koSYt5IOhMYnAvqnA30YDZyatNXXcckh3RXWHfYyYmPeAYb3BBraCBJiM/MSQgibdM6G/msisn
kq6VrGYIaNjaeEzCbWvS/12R2nHfaPOtW9QDl/Z03CS+35Kj0MPUL8ctWY3TBi7E1eq3wlbMEwcK
aIS1GVXjpgJWGrZATIQw8yxdzzVgFBy7hlf8/Ag1QorrQZNiuDYYzE3S+NpE+K/f845rD20n6TdP
Jb973BueE6pkOOE6w8TJkERPKKEPGy2WaN2yCejvPkRDayNZZM4aDRsK2n08C2asI2+c5IpYnkag
upn+cQTfT9RR5RMtkz+FkhdhvxMlYrfPTvoAIcqX+1464TfhYDugJiDifJlja50Idv6IZDMYzIzW
28bdPrCJT/GZXGuyPDtgrZyOoaInxm0QVvxNmb04zpSqx5KpW1Pa7sAevYFH7JYGrEgwyQjr640S
Jv3ZLEl/OmvBUcFvs8uXtaq0J6H3Ua6K9H2rU/VcNHSm/v/LpFdggjptg+PAPzUYNTlRFSUgQa5v
u5SaS9bOhktjZT4JzYwzknHxlNkXCWZppDTMBVWTpHGTaP5Mqfiy19K3lGn/4F+IcDSOmpLsYZs0
HyvBMZel7d9C0oWPMMjLdza37bYp6XVEQInVnrFF3acxVNpDN47yq4XT6bETKk4GHqQE5ej1eyx/
bk5lagz+yMZYVGU2VbccoCi+KbJbWsIJKp0A2iSajQSh6c9zKj/WM+V6ecp8bVWk09qVL0WDBTLq
NKAmi2f1OjGuFdKFkpfFhHTa53J8sy3MfKw2EwukWQgeVU5SXTpnVu/jUk4kplfjgRl7W2uH4VN4
dnvvmxl1elXlnqDA19j1w01upIRkofladO/C/tyyNKzslxRdYkcbsWpOCA0FPAZF3XxMob/Pln0Z
ehHpigjb5nNtqkied+I61YnzyCElktvZL0vCNutc0LdzNq+jSTVwHrT4NkUBTuYB5+xQsXmlqqBb
EY5YBgdYf/7aEgLYV9s3MzIhajzy7JUV50XB4hsmqAFrd1x7GlsaVZ61p/2NR7C+K8PmTsPo2Xb6
lownYyYylR6l3SKpLWKlvCrj4o8YrlZHLbLCsVhH7TTMNAqICiBAnWs6bM2e+hW/kZqbnt29Oyhg
HQAOguZxR4h7XX3UJS0n79ReF/HHHvWgU6WoqxkBsT8lkFbK9inZyEypja00RKuxUedrQvTjaJF3
hML+MzO4E7esDZrqpWJrornhS0yMUITnZDgqE7yLuh/OreOcGD2oZXxLnfnEd+8boxXM+ru87rHc
jV65sEFe3h4w7IHYja+KROpZT/mdb9JbmqvPU/pqGPUBLlbANsRE+tNC3YuoHtTiXd0+2L4QWOmC
PsoYITEvdHj9zFRad147bMKmDZLxX0VVk5QzGARv6xdSVatfFC3p4Iaw5h/Lfi47YA0UcxJ/mOF3
OdKrpZDeKi6ADth5BRX9y8bb0FkSmY5kG3bbY7xPyVSRPXa6yZWaNtyRQ0qb8WKK+Y49QJaM3Osp
73sfJI2HA/EOONCdiW9Lcn8YNZIE9QNuDo3tK/HasKAbzwlolT/puXn6PQ7GSc9xnlvqE211UpDS
4EvgJyG9Z+Q+Frc2l6DTzpS+JoPQt96ggmDIjoFobpVeXdb9a1pCUoieZBByXxVP5mPczVCq2mNu
GfGKFmYlHJUppiKAXQhYHnaADDsR9L0rvXz4SZBaHF7Dc/1c6nw9xALZcuDqycEq+i8SHAGtsjBb
k9dWnQ8zKK9xYTMhA6duhkDLduVbx3pm9yU8qL+iMU+qUrqpccHRlzaDkETlqzPl0j7jvudn2Zbn
CQfITivOb3fJzivs1F0TNdDq5JzBQss1qB9oyIWph20Wt+JEyywyNc5f6wep8yjl9A88g7OOdmyI
bMzmn7R7LpTv0dgPY/UEYtYtnBd1/DsY4lfjmq3zH4Mik9zGwN4MRjRz/G7lk7SU5In6aOKjMp8Z
fn1QGF55WUmUNABmIHaxdpFV4amMt3DsueDk5Fp3YBHOgmupMC3M+/ywUGxL80CiY6o6j9MwfbIk
y1sRCbCzo23Zjpp4G8sfEt8uDV8ZQ1i0N7m6tOPMk49ChIqrL67FHYgwc6MbX0P9UpFZkYwRUtet
7N/Ah0WkPq6yEctEVJP6wW7ag1JuWC2XToq5QbyiOFOB8GZ19aoXvcVb3/pgFo2XsFhtMI92eavT
qL4Lo2tBYv/jboOnxVnCoSS9KRuXITngJBN5jYu1iC2S8GDwEXWRwfjZMsrSHRVLMRMx/SaGKsR4
WYggVEs4Y2nPu+wp0pn036GuB1edCM+i9XXvail55aEi5lDTq1T4PiKb2GfOY1GiaDyp1NaHKO+d
oNt+7nbgOH924/Q20kByls1XsEKsyaf3GElkhAlv+hQ6Q8xNf8z2yMjf6SJ3+uhqaObr1B0Wdb5v
VKZ8Cdaj/ytwIxxE2dS5TjbJnAYI4VL4snGSqFezcSdaC/Zl6Jelt1yNyXnAs0B5QDKmDGoG5UKZ
k+BzcQVeElvTrU+46crsYnVspD6zyQYv7gaXh67C5CqcIOc86KEhGX08loiJqvCaUfUaR4RThSOc
Mo4P4QREk1YlD/hwmHVkC7AXRVD/5QTkmbgBcia7vN6xePi+h7CUrRNnHMhb94QN1K0EogTAESKL
3TI+1VnzKMD+8ab2FkGSQCN+VdymlSdJMsQccz2HRkyq9UiVDCUYq1uZHR/XLX+kzXyQGW6IIBDU
7yGe3VqCrYRJfIO8Uuqg1FGETszPbdU8yq9uilsPKcltsseqZ56dk0AnZpoTzVY5X1GYwG8YvV78
VdaXO3oiJ5eNuYYDEtbA9Iae058VcKWtmEwtkdJS+ZET/pz6vVPysG5LwNa0RkYKvx0eKL31PFkZ
Jx7vq4tMDaIpz606e4RhwFDi72kSlkPiEQLx5fqegUG/2NDsGxcuijvoCtwUCSzW772bQDH80mjD
0SbtPBbK0SY+sijvMi2ZXT3N6bNk5Z7U3xcTmRfHfq7ESFt7ODzdy+Hm9tDXvBs06RWSBK4ULxHb
JRK28Krd77msOKuMINezS393te4xq2mJWM4OH+66AN1rWGzG6TICQuIi0R96gF1FoVcuhklaTjEz
sperl4raASMxX/FNezCai3y37nMwDSFOBiO48TjzGF+5qbchxrSdqoFOVOlLakNKZebcyoCmkjfL
2TTSZe+y9EFYy6IKPdWHbjuWNf4Y4Fj8fxSwl3S8Tt1PwoaF5V306Hev1io/E1YLsxTvhbF9zBK2
l1KGz7Y/+ubw11Hv/DNmwuTcps3cU6VaXnrzzyITcWzQPuSnkt9R507NBvT0k7o3z4rxUC/xMqA4
G9Vp0G5k5u40qqBKHvo2f7Rr4TbJSdgigPjl11l7LhLrwNE+rkXUGvKHMH+FqXujl9iP9nA1CSTV
lkN6bYX1uXjsmI1zhbsGi6Vg/1GdcdifukgbEagLD5Bd3Dav6ngiVRmldkmoHskMxqb9o9cXpZ6O
FvQVsyxDZaphKmWcA3IXlEGvX4eWCqrIIcKOQcrtVljJg8rjPqusK8Swz0yFzlE41Ff+TCU69J1q
uhG6uVQIzlTRJTsLi2J7HHQ1lhBwjDXu12OCMtwC4d+T66AXBLX/Sbvm4S2dyv5DHf7qoH1S9M05
kwhvfJRqHa7a8vhQ0acCCmupBUL4ve9LQ7i5GjnxckqiG6/x4clyTF+ZraNmpIFlI4gQAeCpbi/Z
YTMOslow/nx0Pecm4gcIbONt0NE1VgJz63ta8JwiD3Z3J6GHXBg2A8XmIVwNVdDllBH7sBl7hfdY
c2xyPeB6+nF6cAypdmT+CeXtH6P4qZ6aR7Vjt6LjjGG93EslDneIfiq4OY3kny2/CpSnLtfifv9Y
zJdS/10SQooSsB24d+DeGhiq1v5Y1/bj4tTuaktBmki/etqdqh1vVXolo/6yIIVgrPxKEsEuo0L7
IQS8IKgBTng1KTY61IF13AgqWMw5vCO3SyVZI0KnHppCOXeZdIEIVdrrKbP0r51pjBMTfCKe66Z8
bhqVpiF7CfEeZMERn3MXpb8i6292np7WrfggTcXpFGKnzplft170p43I4rZx3gHtR3xEyt+4K3zV
7s4NeSgWTDzuWYr4WRLrRklIFN+xmL+74TnZC2Sh5hkULrFQjXQBYT1V8qQlO9v6Hndmf6CRaRjn
3siOLI4+UvsZNSoQu8S9f2ZQOWyNEkkQC/Nbn5VhGXXQVbfWOMMxDdKKA2Fip39ELt8slAIsqiPw
0UOvf4zO1WGpLyQz12LabzhiOK3EOxALZ7aNsBybw8S/aRSRMxLic7poxKDsBsfP0rs7PQC4k372
e1CKrSq02++05TbxSy07GFu0G0PQqqjC94OFNOC3N2+m3bD0Gg1ICRNyGFwsWhWxrRES5x+JFnSr
qy9lXT+DOg1khr9Kp2HJ5S5DNTJn0GVqvOpHuXHIe/Kz5IWIrC2yWbRiSVPggLjSrJd8nl8SoED3
eVOG/jp4jWwil0M50QmtoSbfQaDTUVezG0I+h8DFX+rbbGkhO/PckWD1WH7k9x91fABnhq2cQe/r
gL21qWdMr5pMvaK3mHLN2z493RMhyvxtWtrJuHuL6demMX2yPrm1WPFJV3ujq0bO+aOucp7lm2ej
4AmTEAjj0nBpqdomuRlrggPpftzHawnmsTAf5g1SLda+I723sDKo14Q8fvbm5EjNQbX79wEjSqfJ
NwBrompQt9URyT1IZCNSoQfnPIc36bJL8/Oy1k+iSJgzQKHvdaiDy826IWqsJWQRLF1BGibJV0+N
xKomV1VJz1t818A3fnsowBBy/AWs99CJeB1ARy2HXfShQv3HFp8AK88p+t6wH6cFW1F/GIanvn+8
418gDEv6g6Vd2R3jkVooobCvHJMzdnCtkONSmkAY/Z0s3cwGxrod1AkTMECm4g5sVTGiSGHL+f7G
PhAizESySrDGMildWW9AEhGgyy074gkdrJwmOMbVnKTbZPS2OykOL0/wu6nKsdoUN+MeaHk2IAaF
qpr6S/7WKMYh1QjjZ6+JwaFcgTDyyKTu9YfcfJ+Vg53WF2sEykpr3z4XHFWc9pEK6zJ98x7N790C
Go90O1NyqB1POT7PkbROOv3tW4ODErZgZlLw/JWllWIXCFBmddZCqNMapEVY9z8Veed5ylylaIOh
fSR+e7S1u4dKqm0BieACLXZLqAkEs5Y8ZmIMHATZqbmJsQXWRgJ+8421IpRXe2nfPyhyhF0JlT6m
1nLqeJMNogo54gCl83BhPjjwk1dWNLJmIYTSo5mcxb33Ki9XIgZAI+yYk5cwEugUVLJZOTTonybi
sCxdFRoLa9pwJHQecHaxhJWGaNZJk+TTbKkc8jin7k+pEmsQp2ScHIGwgkwYjtkDxpvu9kMwgDVW
M8m3+M1Ir2E012GfRAs04BRw5TY+MSaonQnY67ippivkzevb4kVNH4BEFD1uy7UBE8EyEbobxAQh
XZTt+7SSAHmaGtaa4EBh9Xh1dxpsqoe06ssi7ARdiPdEGxnWLU83hrC6H2R0QL5p2BN/rcbqG0Ts
16qfTCa6sk4ileaP1enRkkL2RvpsG+t7Z9Sb6zpy8GGtBooYOksTNzSnWrQ02Duj+eBAVeN6y5yM
Yg03ylbz7r5a8r9WSiOpAhR6JANTV0o4OByTeOba5lM6PBcVTewWcdkK8SDz6q8pAUP5KbKvxjku
fXMDpuInCP79jkC1oPJMt1nhoR+09neqyEfgQm4F1JP1fQtLNlO/kCZP6e92m+0hToFcOhb9eRwj
S5wVjpMzWMGmWUm8AoPDz4SykplRhkmANRUac+/vgwJifj50kw3G1fkuxfayq2M40blri2S6sGT0
rEucwUyjPzdAPL1Fn4EoTfKz1v8a85yHkAHiRIUbpS1rFziyModzC3nDWYzhCmrBxbUfw+Iusxix
ACrBwgTntTD0CfwsdjE0PcSZpEiPRrtE88gXbG6aziCTgVUc6EtMWi777b2SVVlZcYZnhbp/nZ2B
nGKmFYc11Z+LthPHjkq0IIARbHlVu6Kw9WjI1Oe1H5Ybucs6IM+VokHCtsr1lCcqGU6CPAs5Dtep
GzkYquoXrsLMs7z6Fl2DMqQhsWg4aDnubUJc4ZZ2+dXW8ms6r/pBmVDoqtlGj9TI6Cx+CwM0mgis
HnfsJr3SbN9xtveSX/CCbPc23PMEVe9XhSTiAiMGE/8+C9Ko7pzuZ2qI8Qha13q6ZRcIWG81G9TC
0e6mk5QjGsN2PermEFo7Y59VCvs1R6U8THoOCqgZfNNkZnBGLaBWfluFuUbgZOisz3MdCa4cY3Ao
Nzjv+A1Pcw3UR1bkV+T8NxZOEIViGwRkLbbc8RavXhSTcZyvu9ltygwr2bfaGv+03YL6lrRw8q1X
poQpAFIdtkiggRCz4rVDsh4sYjS6PB/UUUy3e5uhLWVaGJDV4SKYTzzIn4p1BvbcAA+eZJ6JLMP8
pxBKvwKN18wENj7P/gRYxGjt2xUjX8l30LHL+pf89xSTX8y8OtGmw7pS0FJKRXtE4v6TZP3jaFrt
TwnCGcLW0ZiU6jiXnG3mPMNPMrJg4x3e/DYAdaPFYbCttvzBBua1KBorfZLP3gBYdNg6fqp+QeVu
7nYNS/IiE2S8O/ibyP4qloQxtVOnZRtrG0CkcBbpr5LQeqj5TUHlEgdQq9hBfm0gJOq33ICavEs1
02sOwaefckRatfZMkeb+d6ZxeFl0xnNrBvDKhpPdbB6qgsztDtbipykGJ1Jm6S9Rb+ZT3BrXSpKP
dsl5J8GdAbhufsjGxguSIhePhkfTSHnoaAI5hjDZosqL1+64G0Mx/M0y537wmXmtrFvQyqrkY/Hg
/2wiLGyJ71CbuYQkUJL7s02W7X5ddLOjR7sOoK5SnO7Qm8krC85P/DllbGfmSaQSqGpkCcUQb2TC
rVin0zsJzOW9Ez+W+qGsHPm9mpeQ1F+UzVwP2l6q7kaMaibPCZYaKGZfHPUGCTq5n4hXwFyaYb7o
zlJdN8W6lO0Qq07B048+btMq6IZQyN1ZkMoBhUhQdyymMG+VnT4+7801MxUkh2J2zZriH0mEZcy+
wYHzwFqX5qyOHzME8URb/pRaF9mCN1+nprzZpRPZU1cr+uOOqOgMVjjt2kXquoMGTEQzynibdjLC
ENZMIrDaTctYMNs/VsXgU72LG/E65nasqFNQEHpN5zLsLQ1+xZ/e1CBNKoSa8kAhtgU7wFIl/ti/
BsDZXm1ju6ZWyuiWX2v4Ml7WgCjkBR1ROwo4r4c6gm+ePiPd0JLewpb3Wldu5O95bTevFEdCAuSg
cFkwgy0uyfWTIZ4a4fxhPq7AlJhyQx/rz6r/sP0BFfWrvqsXXFhOvtCrORTktPeW+sK3Zd+Unuiq
E7PhAVOictN6ejez4gBJil5P51vze7pvkTqATE5+UNNeiqSJOmGdeoXFIcHWd6wP7kNxX1vX4WzB
BC0K+lemdhKZfHCGIpxZEmA6D+Y4HlT1tdv/Fer3St5zAUvVMkQm6McJgrXSbR6F56vyWbWcHq6S
Ywea8qZTmlnBvd8/phqdpbXfBplD2XTpDwYlSO0gT98Fugs0RmRw/NaCtQzF7MEGedgRGbSMyQLk
YN4HGQ+/nfK/rP0DDUEcnbfTSpSL+UIw+Ime3HExxIr+UmSAcIhTLXzc1O5o+DlPM7JNUeAOEhKf
6tWFthlruavaX1Z1qPOjaQSl44nkUevfVvtsclFld+z2b23vxxaSGLtsGFbyc4laJTG4iSpIOTXU
0BttsT6UynmfbiBZvLStvXbpvE0DUj89qrrxsGivtuML++V/1deKYGWgxWAx9xw273kKezI9J3ma
6akYhUaigzDptl6KavdFmniW+Ww3V7XqCEXssT5CvSnqSw3uflPgv3BFrdrzFNVIjEXWAYcieKcR
nK7VY0e4g9GsTBZqaHhw3AZyfmHQZuQBDM99iYhChox9Q5lA5LC8NpOOu0P6hhiYrllc7cTPpSMw
j9vW7BH1GJynyi90RhOO+NVPrr+zWoRZEMzZCP8kNBeHiETAzTQZgzcXXzk5pVJ7py1/0BgxBkLK
bi/JWD8alHUgo+iL83hocC/2jV6ngczKMYCt0+hr69S4HLKDVD9PG4qGrTzthR06y/S3ZYivCTOV
NAPiCWbvjJ4EhdNb8ZoLApLraag+YSzsC4kkOyZyQanuntAjBu+hTVES8ZqGQB30T2dC/A5Zkuxm
7Tewmrt0ND0p060h7bmMwElY77KQ8Mpb38a4q8oLqSfboF+QcY+kvt5Ee/KQCbY95FzIvZsMC17R
gZ0rUHwRea6N/ShMdkTQwmKlgMunJdIDZ2hrvSgs40325yv+wFPTvVvtk0rMEgilJ2mfPXivXqP+
RMDMTghRH6V8OAO+x/l9y3HqAFUFWNUQg39zHqDrAEFacEcRdpW/JU545TTyovySyDuNJS9O4pvr
TDMfM8Mhyd4oV1P57sqviltETg7EjDxVbVh9ongdkA82sEgLP/tlKj87xQgdzi9rA1IEUShXSXV1
QGdKTlz2j5zSdUGTkIsswL51k7KHRsztZFCEgRbR5/clFspzYct8OQ1TSH/qsuG2bzrjgHMZc+s6
Mi/tcnrWq2e4fyHvGXRnEEaCvlwrk299ndX5V+m6B2DB2VDEwlpf+lI55LCdmC7cfkw+5rz2jGK9
mm32O6vZu5Xft82g7/AhLg5HqkwjT7RZ078VHLGo2FgEliQ5WSsg3sTqeItpimuug8/uoMeEgq28
P8yDFky1/gXZ/HG8UzE50WVXK7VDSwkwzp/siQZd4nj1oBJSoW2Xuyb6/Nyt583JOess9f9W0dxL
9JF4DdotZ1N6BOX4OhFuBPTyXhDMUdTvWWn+zHCRy7G81hUTIu/UKp3ujHn8JRFn2peqvJtt+mB+
K+NjT/ksGX5L6ZRo2R99kONBFVSO7c9FWkN1vz8qi898ZdkPnwwP8M9hQmziTGtxNd9rvtghM1D5
pOoJvxUPNS1u/FtE/56BZs5sakJNnArhTymBHQcxvW0dLmHzmDr6YQL26cjtsetxZPS7UfIpKyUJ
4+19KYuXaWiepMWKZO66WvseoFEY6vQfR+exHLmxBdEvQgS82bZBo70nm9wgaIbwHgX39TrQQnp6
ihkNyQaqrsk8Scdi76fhSxGgejSoUUW/jeBu5+AJTHuiYlnIi+K3PzQmnN5lula7pfAzhLcleZ02
u+VoO4WgrMtbjT1PrVHwi/CcOSG/o92WIaioai/N3jm8t2o8PNDk7ZxSLKvDo9fpHWly5E66mMqE
X05blvKaH4FkERt2zlgYstPCcLEvSuPhj+yIxm8KQ4X+eNWCHLIZqsOXYwWuT5TmbFjt+lRLHVFJ
EQVru+AZgjsXzmTGEuUQf+mc5yZ6eIXbXsbdEuj/UBHkWOlR4CnTOXSWmr8OqqMW7+TmI3Xsqxxt
nPGGBJx6NlL2U23C01W8GBh/cQjREoQcs1Pxc+F9c8fwSe7QCiXxXpjWRsr+2lzx5peii97D8m7g
2MmBWgWZxnF/RqgK38IY14CNDCiKxyw715XLAgQZm6V4VgL5eYV53KzwOsGJFNydJOm1MlabFWxe
rEQWF4nmcjSCRGWdhZuV3AINAM01fuPwxrEuAVnHCmMwu0QByS22tOQNlWuOWpisgjuLYfPAI1Ab
C+lN/XUqF7jBmiAIWSxV6rzk7iACXUQHBCdspNUtcoj6L9bUZ6oagLYY+qtwRxyM8DZYEqGwVy4v
sZl7JredVQPKqzOWlI11bTN9+ZOyCQxteasqfDKYbtf41uVqa4flkvSAbVpgphI9Q1DuepFuswQ5
JaRXQwlWCqMSh8UPNwqDgr70iPdL22gV4Uf3+HkoR1oFNKHDM0E9v0JNmtZL319kF+0v/xrR458L
1JgARqRdtB23zWN4YjidkpVNKUyg9AdTAQc5c7f8CF7Fg9dtVhxfnG11Ab27wNIyYlK8ISfGk62n
jwDdQs9Nzud4TuEMdBkSom4k9S1ldoJniW0iteTI4mxQviO/YHRudX9St9I+e5a3c4K1s0MoIB76
QeEWUrE8E3S2dP7RcDgQ2pGYMvlgOQKE5De7IKnDPEfjl0vvsM9Z7SrjWq+O5r3ACGNv+NjaZDeU
3KyLel1iEcVZjjpgOg7IgUeg7Yv8b3xBJUCnjO+CMnTCDp+vHe0jm50rHnNftMPBAjdubtuI33h2
KYIW1Ao893xp3UQwD18gXwqeczG5FSvCdEdGXZvyNaE6xHjn+uVKKu54apAH4OHsg0Mqrx3FoyVd
991OD/aSvc/CPbdfOW4pioOWubEnlXtUQuhgBHyjXQGtjg8QMjzX5qtw2yMmCdVfNNYvJl/rH3lw
KGYLKGO9x+aEMQr7PUh41XRSWKcHx8r6rm0mp8PeFPCIVhU8nC1qV8U4jdqTrXKQPuTmrpWuUT1r
7i6a0eBefha6Z9gHYZyTYhsk56biSxjQrMPMEWe/4fY4Po2AN+Fdjt3M8FpUAYAxqNp8vlHzLvin
Qr1JwzGDVm8iA1Z+/NSV/srWVWVgfOsmWIQ3TiIE0ozZMPBRDEZLFOuo2Ni2JD8KSkUgQPb6ibKg
0Z80Ay2TaetI4YfipDE4sDYGVOUN2wM7O+ro8fEgQ2siFD0DBbfk/OZa9hMCEelQ3SR1cW9X6sFg
yxk9FX8dJx6aTr3dVKmrNluoNn314KDg8fYxRPCckRTE4oKJWfANJtsPUfDw2JOm4ubawxbLNt5a
yma899lynPb9u8pIPkSZcjKkda+T2NQhxF45nwlnLV4DPGjag0ckL/d8uk3Lbz763aYu4Fiy7OKk
9czyOPG6BP7RQEG9yeotDzEqNMbh1/Q9RJ0Qb+t6/pY0EhDfJ6Lu7KWxqQxO1fDLkI/msLeKfdN4
srSziURNd5zqir2MV9Q+46xtnOcSOWks451vSA5p404TuVkZkH19UwU/k7VUCi6L8jpZK7vEnbUy
R0wvG5V4oGSbF3+pttPUHZgdH4rpdK7atQ6y5I8fBZ8h92S1tpPlYKw08wS3hY+n3Q4ntL8liqRw
oztUZuBgww0zxFw99+plOC1lsAb1ivaLNa6Ub5RpXda/TLItCHLttg4AQ65jUBicQjGrgHWH0Rul
3JGSk4Wsj60/X2p8XmwOmncCP2LKUBAoiPUKtpHLsrs3lDPOL+Wg3rB2Y6W9ApbrVAuZaijBGbWo
zhgPg3MKH7s7Yt9i4c0T4P90nxP5HwkUrCWJWSJflKj0VEhpLC4Q6OKKW86MIx2WJ3OVXYdQnTA1
xQX1VtMOIWYwciK8sGGfkzu+KrXZ8/t8xJYU9IvaZJ6yQn1jvkt/ETfKtAUVQQG/bjuALJuUG7G4
89bwrZNL022Y6+dwQ1M+wbdSc+PPGeP30iDJOTvkejJVSrtEb5fxD9Av4wVxsHzMgAf56ZJzU+OF
ZWOFUuHR9ua2ZYTHYUfKl1GhbroPA32hTNvNVAiAvnqdBSWddLMIhEA/hI8FtsDG6jy1PlaIjjAf
ySiYn7m6YeUWiZ3NGcwLksIpIHaT5MpVrRzJj6ZwObUcMvp411lmGuuBkTzZ4IkXF5u64fhYAT5I
Lv3qQ6MrXCTBPuCH9coGl4NY9bdZsEqRGA4XMGdsUyoZHMB1YivD1qreMU90qiXzAeJLHXVjmvC1
oRyEvN0HgmZ5D0dkuMPKmtZVhkOMwcSiP8yerWmtANwlzqmQobNyYrt459LwGtJCAMRBYrNSUUx1
m+hjcJajc+wjKjwPKadPSqe+QqnSykutxP25CiwPJE8JfoQAi8RVxSJ4MF+rfhSi6568YxRw/GRB
KFY2J+lKqw9aeG54cBhsZzfnKx+XokQig1vuTKZUMp8HS7NmxE+6nYdaTYq9EFm8c2pBLmMILJcg
xargiyhHk6AzdVfKHt9aEa4TfV3AImCX/69XVnx9Iww4VjWfATLJu1Sf9IuBfQwcCotKYiYN7vZV
/ZVErCa2tFCIWXHx6C+iZ6iXuDPBBbX6Ky9+5GrV1TeiZjp+Sb3ufxsyb6hP1rxOvBZ8bM2Wh4co
kvQrPE3Iz9hEkPXXzKctXBO53yd81NMFWsSoM4QihXAhDlJyN/k2xZLFCuu4ot4m/o5FhkkPwaPv
22fd2QGVZ27brjPL46A2CC6Q3hnYDxnKWzdmg18uWvyyC3Z1w4nTYGDoIrB134ALsgTF2nVQkQy0
OwOylOS/j5aHEE8f3Ub7N5FWEGHpPnd/+PKgB/wU9cpuN6PzZVvbBjS7DuGh9pqKYKT+ruX7sD0w
xoplJpcglJCWeQmCgtq6M3nTnhwX/ZmbOcP3EXnFWXsrjJ/M+h5rr8cR3JSMuPmPCtBfyD+AuEBE
tbcFii4L7b1bw8apPdPfVfamY8FNrY5SYzpix2Tp2XMtZOlSRz6OfWOhMs5Y8w5xxWIva6AxYGdC
Fz4t6AUK3hUUMMZcJarTHj8WRxr61Ar4Ckck1lfqY3WZvCipxbk8WdcZA7k1X9quJVYp7pfphDAS
RsNNsnjg15DA6KCoSywAXpfApv5A/7dK5TMFquiY/2AJXzArzst/FCWR9YO1gluHN1/KVmSdJc42
Kc9TA/qWhsG1TDKnwKqse3aI/hfW26Ugk+NM1AXbc66vhEE7GeMu9zYVPeLG1rkn8RMGVLhUX5Dg
zJ6p4B68R819pxyxKwQMTLpVna6MfFcjXsj7g06WBkIO4tT69liGZ2W4STG635JznRgRXKMWNZJ6
iNGkPCZk8BPM3sByecyoqwpaSCDMxbDH2kOMLe8Fxx0vXXni8bN6OksPdBiAGnRicK82QX0MZTIq
Z54ED5315MnaFUPOKgCa1Fy+8liF+YaClgoguphM/1+6s+h2yYHkSA4O/s64hVKGl1zVWKU9+35H
lgYLma2JWRDntrXW5vUh8+WlhocngMJE3i6nzwGmKFAfJVkXLASiH0eswAuQihT8Diduh+oyZfex
hzkrX6SSuARkNXBoaW5ZMcvSIiKTqfaHbejI26CMdmISXgCddigJVaY5RRuIxBbdSLU2WauarXyb
0zxG4x+Xdh/3SBUIhREvUsKpyiziwh+RjQarP0s9Mrx0qzN2YUqiKd5ynmiD6aSVjI7QVmZQGoMt
iZEoGXiMw5ATDuTu8swVcrWYdAlZ9aMpiccwcAQ7+Uq2CO2W0GjTIYjuAuNzVV3G6jwOgj7jmBff
BNJwvKOzC681J3uRf2r1tM7HrxT7NlrP/LPh5B3Jn4pJeZAUG/ULAhnl02hacNalaxf8nDtlLSMv
6LcGQ7ESVEIiYj76lDoD9hr2o8TiWOFlqU4Tp7/evVqrhUykbxvio4yKXVavHId0xM6CcMO4BsQC
xhOTJg3XY21c7BRqEA+CNTBzTq1FLwgwnA4pEx9WvHXHJFsCiB64QkcBt9KrcyTYZf3yQ24TzvLp
Gak/eU3qREC4dfWlQ3BpymSZdT2zL2h81HF8dg2zz+DSyO+aihXr+5mnF90AVsCC8afRj0zs/e6z
K41F6zDauwzAptLqJWufZGOhd79N4RuiD5dAxFuK6hjipOkN3XuqV4w7AwMYyBwTrtPuhFSooiV8
bCRLwSgmYysqEqQMmwgFvb8JZTA3LNxqBcePrTvU+3jpu1C4gU5joMaczoqde4HDxkUamozdV5+T
bzZQB9qcia1AyjLgZpedlZQMHDPY+hBdkVTPrmVdVWzuaga07B7/mpzdUNupnpVxKpkTmCtqD1Ru
icR2Cs6HVkEKqFhRVstAqSnjfJuxGOp3ArknKea68iWa8ZHlKAHay8TYhGaa7CSIqKz+y8Ng8ugF
h8gWbxFUl8AxfFQgxtUf8SsY/p2EiwAhsMR23oSzVqHuNh0bfZVqvTf/M3huI5Ik6Z+va8fCTDzf
5jMI5B6TIy1E1LwXSCkKkbGStRVYWspFz1uMhtraHxhvtWa3zqLyaXAqEZ+Ej3krCv0D11tHN9S5
huZs07E+lUL/qaXgShLs2jH9jdIyMIgmup/ZYDWNWrgGhILV461ocaP7RbuX7eCRKUm81G8U2noF
BXeSyOFtLAZjo+xchJP9mY313ZFpGuea243pHjP2Vqnaf61vYCanjShZfeW5tezHEHuCSqup7po0
/ijlQGP1MocKFge/01DZlDZBvsNBVSAJ1L8DZ6ZRFhNKoQTqpOr8Vpn0HZcM7gtSvNBv4O9x2gJc
V4DaxTYJ+yvanU92LfuFOabtNljjwcCxu0qP+ZDcZL+PWYDHezAbeD4bioaWhAG1ZOAHMl13O0ty
hQQ8TDF0k3krAxuCoNHGz7XQwOmcaqIGIoU/vApnjfemTup9Ajktp3bFa88aEr/uComjjP58JM5M
J+Wq6wYgQfwcFfUh6+E1Laz3ZIAiKPARgHzYiyy7abLYz+pgiuTKVkhQjwMs7vXekVlHVIo3BOEv
mnRY5QACGRFCWKuJvMFZc2ADeCKbBLM1hwtYUdKRba3bhv3RYMhWEUNl+Pz0C8vk6c/2Um6eVEf8
M2vef0t6Df6tGuc6t72oMVjxgFE/nPPJiHek1O9SG+n2IPj+0rXBGDSPzb+hNvYtnF/J6q8NFOeF
PXCq5N1eIXEjQU6c8OEJVrc5o91pOpcsh2JF2zS19Q1QEAsLgTWQulA4FQl2Gsb6iZ9+C8t/Tzh1
FyECLr5EF4rrA3D+UZkk3hsz30IEYH9Y7LQmcA0l2pYOKS0hSFoGg8HNEMhYxR8jz6OvD0cx2nd8
pFrbXgGnk3UhgXjz6S1VenweI2+t0dBReng2200Z+K3GmFlLV7Qfk3OGZnu3FcbXtb6pW67YeToW
kW9QMmdsb6LcVQVbTSs71qGxSbp9PXZekjVnTcNJaTjPSPGPVfzSZhTkvPbXUBtj/srayIu0R61h
w26ZUGS0ax2DsviQIJu0ocWNFGMmgeRzyG2M/kyQ+EhWVEE5c+2yjJljikLoNcTfSf85xR288UOu
/cDdhBM1LRpWvlCevL4lKGlirsWGEJ8WitScdXo2GOuSAiRqEI1SiXfYpdRyIJzIxl/iL2MMadUs
S+BK0auvEu1Yw89FiaRVOYR4ltjupKwZAaERk4lOK2Y+PjXmUsjx0pfypTzuFNLcol8r+KgbbE90
yhxmroTUDOogW5kGkAnyaqVYCo7ZICnWQ/+q7U/N/gR9RtT42g7vZfJB6AGjnp4+C0Vmlx2aJkJo
qK8aERzqiAOmTbcpeO2gPatzrKUOnMhvNnFmuDkIskIwq5RJMqtNiLGQAUh2UDqHVTApbQS3Eorm
qlCsdaA9vABtCQdl/IHJtTCejWhPhRa4kfGZ56iRG4fR7x8YTDJ3wg1cwzVRJ2g4tbXql7xqCNlB
Yw0AgprxUA4v2XaOSspyOV3iHD7Ek79LtGmnDh2xKIK0t5yujp2cutN7/0sBLs0K4lC0E7vTnLiw
Ed2GDGJOGthTAjIPfeKUlQPrlE1MjGyAl7AXLOL7njESWEOhGS+dWgwjAYks+lDfZU5gdsOrPhhx
UIAdyK01TSSDFhAoy8Bplir1boE/cBmnTFcNeVXxu4n8KrPx1Pk6mBzrorJob1us2T1jkL6h1xDI
0H2x5dS8IELygiTclHnORoJOFtTURWe4Gdn815ktj/lwiaqTAWBu4UTyJhDYP3z5VBOmzRl9USdy
KA1pX7H+MDL7X4UkSJrsGwWIj3FfVi0gX2DXjjiiCeorPATHaen/SWb/ThjRXpnUuxlOOyyoBwul
JXEnUN1JaZEAwFvKJYdBqhaQhe3BC+TvJjz6VeD2vnTKN07HLVx4EEuv6pCdnEzbJFN9nkxG2uxs
HMW5jVEN/xTed2ceQsz+wwCkB5LnM8e4EiDNiZApayTdAFbbWtC0c5rewcHsXxy0KQH9kp9EX6NB
vjsTVIm2/8bqxxRD4WeLtQFHYdKGW623mSv/Cqa6Zu+yHz6pYbuVcn1l+MWf3CIbjoLH2KYuVemZ
Hq+lE2kldPrM6UxLfmqmAt5F9/gzGUjJf3Jjn8ZoXLaVBkRN9gwAJQaotbhR3+u+fAnRnIy+2pOH
SUjwa0jQMKvqAdolgeo9V6R4mIZFnBXIrBBlNfKveupeLIoozTemdWtCzYsGifSJ5DixgYbsA4bO
umcsJ6vOv9XMZY0M1ZKF+9gpX2X30XbjcUqqe95NL1mNjoI0Jvz3sDaTHzFcWhJOg+FNoo2LK6ZI
ePnBMWdHdeIJiu8xP9whoErPopUVljd4Zqxxgo79UXOAewVElzz5NlmnQMga5cr76qKGOgrcDimv
oRFqP/bgM3Is4cVE33LbLKqocYMguraqQy4tSY+G2Z9TxOuskWmGemxv5Ak/VaIYUAqeBim9t5Pz
lsvB3WAMrjCog/azzRTrTxZ4SK2EqioHIswICTp3iUVZhhjk3DOhPVTQSrCEoWi0p6Zg0R+Thche
vkhNIPnRsUNWnPnix4p45OG4rljxWPQT/KnzUAjQgDHchlnIPN2hLd/62npz6ui9tiu3DLTfukGZ
ExfFK0QyQDi5O9T1EcIl+cSmczKc+jIa6jJiBy+XaKusaV/NSwSLO9yvPxBByLLlGYbyEbb2mSaM
E90+1EVxsPRZZ1EHmPDas627LZbkLDWdhSHw1yAm2YasLwjzSnAXtEXzBl32jctrk2LY0IcnDKj3
kli6QqRP6TD09cmukmdTKl5W9DylqMlq5adMl2E4eEmhIwZpm3vp33xf/FIgoWjs1vr8cZOijnl6
QNtW3FE2fY/6EVHipS+qnaEkL5UfEphWhISbau7YoFN5/uTvk5GHbZR/wcd6UhCh7z/1pI5UgJ2S
jh1aHO3VOSXCQClbdgptQXivUuVUCGWZ9GLT18MpbNp/o8jPeiq5uVn9L6VEOsZ8NGiZPaeDRprS
yvRp/2vrC4LLRZtnCw5h1MbwoVjNOVfyoz4i3oTjN44o14sPoubOKkgHd0rwTtnZgboiULV3cyqJ
vbKZWUrdxi7mqsPfF4E4wEeCA5EuW+dAuqJbMNnsJQ4giAxBqng1ypeafWoZJbONiDdvtjcln1kM
F0j9K7D7QeGBh/UrOreR9j1VRFO+g5sHGvmWpExqcMUFSDEaBAO8skr6TfgCYd0QIDYtt+DMWs7A
kNMALvqycWvsNTLj1AwVQxOxobLfKiZTEna6Ueuw2sAwgVlipqtgxre0UBqbP4JhKRW+7IEZLEXY
6HfgwWAetCghDNCWJQRN7I7MJSQgLsk4kC+GjEwOvR7EUkh434DBHG+NV8KMVBX0CAUS3fcoQbLA
F2cHH1AFyZcdN1lckmQUeKL7Letx1TMtLwGRteizOofY+YptINsmzbGX05hC0CcZUr8kZz+mauzr
PViPbd8E9GQ+bLcKiwnrZitH36avJ8QxFQo6BcGDRR5cUlhbqbgKrFhJ9xyKswSVp44B2kqfFlO9
Gn2s0Rgoo/CSziEhA5btsd3EXC8jzt9WRwzOWhmJma+BIYYhgG2yG2TkqYTCz7mlEK7sCK8ZDaKc
v+mNtZRYjlVquyKrgm3ggJLTXptBcI7jzpMqRmh9u6PsXfsngdYz4ViZ3wAfFnIDJ1XGSMk1sprM
7FcLnsypkOatqc6Hkf03c924vFrdvSyHHfkgblt7nHH0VfwQOqaMs0SRYIEai39Mrm3ZMB5W27VZ
ISqDGxGx17BgeSr/Rty5EyFXHIm6cUUuoTkm+xJjU7LDwUBWU+byP71406ptpJqHQO926LrVD5xt
rl78zn9MP49LsZXUCPiz8wATSAWD6DPAJYB7ETKHypHlwDusf7gSF31zQN+4yLA1198jgic5YHhs
/IicQq9L2YBc/YwH5D1x7qg1pvII+gDC47Cd0a5qsuvMn0a6tGLDr9TiJ+R/p3vXc0/t/mEXqZRv
/LFJ9CGwwSXxmbxctQH0dQPOxJnoFiU5ddxwWRMdCSs7hpgqsHPWWydgFVmJU2IPTwBOyFjKI8Nj
pouBpezJS0a1g0ThJkuNB9acGvarKX4bxEnZzmIuZoh3W5wne/q/7E7TL95xXWSvEQmtot+qqAO4
7iD5snAlrC2xNKezySvpoPM0kR8wgaSY7hFQ5NG4kpHs1+N7w/6JWoFl0bOYad7pH+h0lkLPEkgU
wlpSZZmN06siWYagAMmU4kZhFmpUHsAUxq8KomztBP8ugZOmzooo4awEUjLcnYgqvS5FKVu+ORjs
IuMlodrH9sz6HWINV0mNJimZDiEOkwknv4Dg1mC5bkIFNAYPDZ4AuC78UmMVhLY7HyjErK41dB6V
3G9sxCXMVwWkAU0+h77DdJStHwdaWOMp7y2PNpwsopp+9OAjUux6f9eBZhdMsAssfhM0BQHcx0AR
KoUj5RZKc/VA56PL5rapGCAw7m4A4dnDsJSZNAk0eFPB1ieAalnhvkLmOapeChPGRJ2j8+flBGgV
7Dv6KtnZsNBsAfACO2zAZBRU1rIIMeNgSvaltwpZ6MCS+mrCfI1GGkhctJyPjMEAtSXuJLMURZSr
IKBwuKtDxoTIbZFzumEITCFiLIgpgmivAp7BCCarw5VixuhyE8ByJeuB4Kkn+H99KOhNxKTN8aKG
qUHiNQ2RUT0RJxEKgl75GO30yI2xpmnc5BhLfD131T0DNNZkNCNuyTJmCqYVoHdihEv4uPpJIrcW
ZoWG72YcofUBqunDZJsm2qbkW0gMdmOIl7i0rqSAHknpqthC+CF0srRfzZrSqIz30Jpcw5n/3Uzw
hKNVapse25TT6/vZsUv69a5VMCMGRFkUGbkhPRQUmews5LFIimFiElPLrg2eJKaW9QRyWvFyNK5C
6VbknK90tA3oIzzCU/BaVwt+kTHK6zasYIxKK9rJDfjQG2QQN2zRF3HTh320hZU9r3pj660R/9KE
nUF3tWYpMGeobn42zJh584v00WDpqrMZ/7xk/oeof1zpGf736E+Ayewr4Uryvyqh+7IeI2MjwIBu
/lPDyOEla0kzMPKPrrqCMvzfeYQ6xgR0Kev04dSixJAjz8cmA98Z/4uUs4t9xQzr0Em3zadEjxVO
j0C6yhNiX25gBEv7EcNQkFxz+y1pL4b0G/hATJHAGBb5ZG8i49cBH5HYlbfs9ibcpuo1a96i6NqH
L7X+R2R4Wn9Y7avU3iYGthpr11oiSil6BwVpyx8FPXmHpmpgpZIh/+7FxRBHJdoM1FNO9D2i0Qbe
qFt4ODbycA78C9hxDOSLCD20idpQXQB67+8Iq7T0Iov7pL7S+J+pQw3PYOfBKL0KOr/hEYaky7ok
FY/KUyFMtodNYiE9LSE/KGxsO/sfTZueeUFWYIVrl07ME4QwNur+tcGOU87TScQjjo1b+BUr2a9B
tZ/hAG5ZGtnwPqzuEXVQZMbK1UYVAQAAvDTb+ORyjOwbRoQF2cSVhzUsBAVjJZhHtPLoXAZyXQwJ
oI8DUZpHKShMRMQJJVi/fMp+vcRC6MoOK9uETSKTDjppwcfgMGJUk6s+fc8KYYDhYBx4r1RjUUdv
3fjqGoB2MFkyujkLC2feMelOH5lNI3uemIUpTwxztrR3Ctes1lX/F5mfDJS7hkXtXN9ZTG9shL2I
ZkBmI8VEXY7ocBIlulOxzAqqj85A+mqsZrN1nJwm0EW9ugYQaU9uIjNvpzjJCCHiyvCJVO2PQDX5
Yg558BjKb65cyXwnwY1H/TMNgEDclOh30u4yini9+2dokOH1Ox+nNj2y5toVf+UIUfxs29vUXjWM
X/zn0AVuYmAm5uptPL6RdLyK+hDM8amhA2YGUD+zCulVsEJr5EccvhXrIL7b7VeGOAZAUY95s+0T
kFBUFzvL0vmgjqXplcqbweK+La45NUlKCeqI94J6INSWhTSiXfm2WWKbSLEJMFqYxpXXsW8uRH2i
owCJE98TYCST/FYUlNoomHD/BD1qbudS9J+9wh472zv12SiuE4o2O4D/wSy8ySg5Vba4OBTAhgTF
LGXkLbkkJqvqCqGN+WEgDi+cjlxaZJLGN5H0S2ARLe9umjKPDB9288UXhDHc9F+5tHGyrwoVWq29
D85vBIqiYCUSRj9MpFZtfNHbUz13j8VBiIuwroG+dbRTGF/4exK6QbFL9DPa/EFCgCMBCkdWqNOl
Y7jm4UETb822KL1ksUfVGCP1jIctRiBmfNO6kcetLvyzLWhF296L0ZpaPa7JQjrNJr+p2Q5W9pz/
rySS/RRW7LhRT9KJ0qt7fVhz6o5HIAxA0smeCG99yUs6YXmFtKTE40GN7J0ao83Qzd2QHIKB2Lnx
01SVTQUSgmAsV/S0WopGzKhCcqJyAPEM/E8mnEABAwamBaC6oYBQTPSN7Qs2xXQ7hY08M75AzT8B
Cv8J0ID6IZNuq71FkXJl1/Olp/VmmC1Z+GFFa7rcsGUqthGzTZmBky2AvTnFPjo1tQ55KTpbPSkc
YYNidPhQa+WGVB8XxPAuByqZJaML/9frkmekqawpIQoVMQPOfKP18Y2ozt3YSzttDhcNhn1CWZXb
3TqZAe11cRjTuVnjuJnzYgb7o+BSMyNMd2I8WKIiVwm7Rh+/Gj14kG567civ7rGZNSY6MdXfkPHp
ZYyvUvVHQsjWk8YLF2GerymT4Vl+j9vK3OUAs/w420yJsfUpcUyYkwAy0KNbO8D3Umhv47rdakwt
LTX0Ap8UF7CDISWfStRIwVAbRI7W4rCUdFZP/eTFtn83TJx4WvZU1UFaqEZnYX3eBi0L0rzvn1PF
ZjJg60+K2LXT+CPVXH2aMw82LBnc+TwBCI/Yd7LDncVcHI7Dul+OvUAqUiOzJbKJukz5LUniNNS5
R6leTQ8lS70WWtvt51zXzGeqkgbVXZP0gynajRJVbOEkyCjaiS9yG6OUKVgZLjsZBvtUHPWs/Grk
zpvAps+Oy2xeGM18rd6gHR6dbwFRbyRKahE0RBVr5iWh1rXIeOASmM61RmHhw2ukBQeqvwKZfsDe
eO2VHjbVX5d0p0RjzTiE8l8HpY6StwSbKUvZ55TzkOr2l0TpJv2a4Dwm8qMqQB+DShLxbCXC4NgP
33a1T94yW3oYiPN81Gt1XZ7xMn1l2EaKjPRu8q9YBbIWwClhNMrP4EDqMju+6CpiscAswh9OtaKc
dL52uD6n3uovjSlfQvaEXQxdpLyrYvquRHjB8PFVvqxopBZl3Z/PKgmQnqbfPqDuHwbOMS2DLkpn
zb5nr9vjrYGybxnP3o48v/2XQAsrbem9ke2LXqU3gz4QpcDaNNO94WCxNDfGxJy+6K6TqZ3hSh5M
LT6MLP8aOLCNICtU3lVM+fNoOvj1tCm67AaVxyQMNyPgXJYChjXKcI/i8OXbrE2FwGSvMjPOwbVn
tHJWrq5xo6zLoV5rxF441kaDMZ0ioklj+9ii5Y2kYDOQpkvkMJBxn+gJiNR9wVoUlwEHO4iNi9wS
BUouveDiIVMLWHi7KOU/JXEd5ps4tCftJ/cBP+VMpgQLg0JpvTigELYeAtxInXxH3bidUOnEOljO
yFxrRevOvWEI9MWeniZTVoNtLn+QMSoHOSwvWq6828m0nOKn2Um7mO26DdlqDBDja4tVIl816ysG
EgYGnNyACJcT+1AwnSAoPDNzzoiYrHvp6DibGYAT+I3xaGVEUEV0pgsAhszs2GvzPm4hYD7YDQ94
/+mb4w7YLjpIZR22wpsaVIS6wvTwS5/OA/pRQomQZ4cwThunvxp+dIUTegKr4hFxKSNG6iYfDSsC
6DYiDjLEkpEJ15Yooygkhu4Vpw7SEDL/4hQDDVBPjUorBs2O4DnPGDLBQzEhLdYet7bq5ZBBQ176
0lYvMX9ppnnxDfuStqj3QW+piYSAnQXyy7SCa0CJC3tyB7TuMybnri2jbcaGQQjdU6XyMEITUGf0
q5RvU432zBqnrR9Zh6L6bZHyNqWBXSPdNY6DFwEruWwe7UE7GK/wYgblSeUvkGxX0hKgt2tXO8Qp
UapfFarmAtzfkBpv06i8R7L0GQzpJWimNQg561WMyclokk0qUECSymWYDOgwlmdKsMuN+p1GUg9h
Fm0j5F40/R1EMOuhFmu6If4t/wBIBUAZWTO4hBAs5ZfJ2k72l8+BlAcbvb2RAFyox/84Oo/lxo0o
in4RqoBG6MZWzBQpUlSeDUoROTfi1/vAC8seezyjIUK/cO+5eE++ShIG61M77K3mGMcA07gdT87w
PBe8tPcgTON0qYoCXimgCYJbWL8lyXcESM3lL50v0/gY+RgKl+kUHUtaBN+5ivzQIHWlfc03ZXsD
FTUT6+d8d9gfq2fL/puq+C5urkny2YxPjF7Hd6u4zPkHK5CR4t65abln9kbPV/Xv0t/l1qGzDoY6
GvpQguqp/ZUMzub0b8C/yXpVFh8t4walX23x1jVgDinw8Ilo4wdME6+zHwxXyF5/UiIPhuXbnYjc
cX6z+ltXiM8+BKCnUvwo52Zx26JAX6xlW2TrNXKN/HFOgFk9N90HVbYTP5PWjbuM4gp3oTR/kSCw
Lu3bbDMvIwuUgylexCGjrKxe+cP38QkSHacZmqSjY9zL4uZJ/JdnTWJecU1rrLWYbhq6pdIPsDn9
4ZXYzM0BhvwDgXIrG0p42vLk8hdqbMpeKHj63YUWaRQXYZxgbLTzV9feN/2HHI4hhV/LK4LBn8EK
e7jPguM4PYDOqBFysYlMzxorLJ5U8Td2fFTzk8jeQE3PSAnjk9TnUj9Yfog1Nr6z1W+s1DHDzUT9
G4DgCRyXzerCcl2RYch6nvQeZOk1TNQxukF6WS4vt3cpDlGInhR0ZIoWq8qh35+o70yMq863q9h3
v1nNge9s8O+75r4CPC1Bk7yGxY9WnzNk4n54M5nl6YLIsXfHODUdu4Erkujkl94ClqYez3LY5/7W
IIeezOzuENm3UD1Q0GdYuF0J7OFblv8s2j5wFk77lUIYtq5B/eDMG2ybVUSyCW/w57Ji5K1/XfVn
d89VfiPTKSpfGNhbwU8mnjRVNOtFngHF5FUGt8xgqSQ+c/cc0jY3ATi/6at0zqO+MBvOXJgtKxik
jYsp84WHZk5wbzxb3bkVUO4x9S7su9swIXE/BvO/yD3l6h7hVaGZqpKbc/EY26o3upfQ+kywNDc8
cSMD9iJDoHPxQV8x52LMc3G6z4ndfD6mG4WpQIMkYm1yZ43pysl/l357eU/wzQPZZEgxXf3yPPGu
h+oe9+Dxv/L2K4YUsxxuDwavv+DVR0VMchBqmXjT5+ds3Ebezzi++eI3EX+efOq4vUZG7kKRX4M9
uyJzM6ZF/uoHwF3V2msQeVVvIjgZ0Ga8dYwOG8e7sSiisTJGV+WAbtnr4NLrQ9c8ZPO9bB+19aC8
B695ybOrbN8SBFm+a99JrCeW/9ymV4DvhnsJ0h3/kPFitHBmFH9BCHZAvSuoIzH0YYtROgwnwD/n
yPutsyMZ7SYSUvOaGtdJPAN5pkVgWz3ijHvh0psYTuAfWFwSUb3W4tkJzw02ayvbYtqaWnRBZ29A
ePQahX++/cQAxcM42JFjVHwJpk0OhkqHmZvJjpKpEtzc37a9jiH2g/I1Z1DKIaD8p8l/qJJ/7Xy2
4dZYb1n9b3nA8Jiai/fNAp5q/TFRHDBYTN5zyrA7LO667Cm0j4441/V27h/YtI2YzMVTjGlABTe/
PObp1Z8Q9qyb7o0oEPDgCOPuLRadjriXFO3WwQouLD4C5rUdLoPxoV/ABZgodYf4e5wrcCjQerKg
9NapEXrEOLuvJNq/hwqVMkKG6zRjq5uC94iGIBQxmkuijZbcZdpUQqdbecsN76Uooi8jrb+nLN10
FDvW1P5KKs2137+nuP/uKsEMQ7FcbMn9nQmQY0lvXkeP8njs2tc+H9DdhybEkRDMuJJqTYgIOdo5
oVe+R5Z2lchNTkhnrfOzJSpQVBagditEBAtQmytSGykLhCpZQ753UOsu6DVj+E3rChERvG5pR+6m
dFoE6QE2CrYsf1A+2IZF2YI6IDceB5KHNn+095Zk5NM5JWNcBw9G4iS0colrrHn48p2nywOFfnCf
MUFGr74zuvrq2d06Gez1/wtP4jZQATY1q89oO+cIcKWOIiYcHjfaDB8PNytk8bnbNr15zIhRYbTr
XU1VsY6qgM7ME71VNe60q6YHOK6OCbHfTRgY6wl1fmagX0c7zofhroMuElsimtdjGeut7nghipgG
qpr939zSYptCNSsFS9zEOKjJisGxtOsuzqFAmB6WSSeaeIZvY2/f52ZEQGPWMq82jJNDEcWyNKca
pEsnL5ODgU2GpA8jX62+BJG/U4Uip6QlyVIx1O3reiH7hB8dFm89TZ+lgZ+lWdi4blGMVBvlvUrR
SpYhr5DlekPpPyjCuREucV4MNUnj/o9kWG4WAORc0HI1AFw+9/gwJECXjJbvdmB/vZK0bKOGvCzH
ifMBegWJJsbdZGGCYWt/H9fOtNeN89coVRD59OPk2ULpqIxV15vRYSb6fJsNFarvhhE7iW2Aa+NG
bJl0FuarY4HtnNEhdK64j6zyVg9NdbO4wVkrg4vF3TW41bcL24Yon/aeLUl77EuOeIemsy9T2AYG
6F6UrKtI44qovey5QBXUNu8zhqDIdq0d2Yi8NS17HaEvXU1tWe+INdpMhSTUa0i2LCMVgpNl6rec
62REM4eXhbltPeuvEkwYOlnjR2QswO+sWnzBE0Zl0RtPruFfwLAUGBbJXSv84kHldU1CZr8Lqjc9
I6qUCuRonDvFoSOPa+qVcY5hCgSmGI5JTOkT4QCG7H9qbbximUwQkkcctVl3bzXTOV20D2YfoDet
mp1j0MH7FSnvOSNvvC/sZiDSEwVVR2ITtAk8nBFT9hjzxDpMd8oazYTdALnjF6Y+iLzTlKvk0nXz
h2qzYjureGcajr3WAArxxdvZwS98bxd1BFPlKiTdBS3n3VTyU7x2pCaabVDLwOCciZpd5Pl1HxMd
uakCE1+0DN/HHB8UMCOJqiYxH/t2Rko/30amdrusYpnsdsaHkwYXCq/gfiwHICwa90geG6wxtMWE
D8zZIC+TBEAwl6C1hC8ldZU8SjKxqEHCKxw2hPltec9dba6MOIXOny7eas95JF8Gb0CanfvcY5eR
YCOI+ptVJOvMYcXkeonYxg0m9BQpuXAwrVSBg2HWJNalpH3SwV01Dno9WPAw0OOuG59x1+DM3coe
PcTGovxs7CG7K0pCJRyjwT2Dyh9yfrgisQWxUU8WR8EoTBGRi9yUAa/JzjnPjH1S0ya5vQ/Fha1R
mqCo97oGrFodbAXjOqTSXAYnK1gnsFHuKo8dWdSPq5YwDmIQ403Tu7go/MvYIZFv1QQmH2kVIO3+
0E8FOtpkfo8jMroMMOlbJitPSe69cKftKNn+mDwDXJ0dxqP98Ap838aCUF4AXr27Scv6WHVUAtZP
AGHGLfFlkMFzQFv1mAZc4ySZWh6g6JAJY2BKFP7VAgNXO7GVHJEggJ7qVg6dr9npxyzHQpzkA/Q4
/9HPYboZARYs5ha83BEoZmRKb7paviY6OgW2cc/czZC8pf2yeu8H5xmk0K3DRNemwXoQlgCcX5Mr
yofrdeDzWtP/zmD77pwuOZY2iy+D2QRqofDS5pwilrjGoj9OrD4BW7wkvLNXHiag0LM3pWYjoKbw
JIaIYdKEtoUQeT6yBnsjq7RMp89Q/Ekj8eZvZZufpFR85tb3wBgpmTyi6yE7kDLcbEQz/i3P6dBP
NT+ooTCrc+vF9iG2IQp0hLhUZNGtlHSvMuRUl1lPeHQGH94DbttAgsTxwTqC18md7SAObhPb3DVz
8bpA5yEso/U2zXGTGkRzhL1Y+/GynkJvNkdMxt2ZTSkSjScX2rQ/upS7rviJ4T4j8IGSvrDzktx5
z+Ymu2qkmKPzMMzZ0U+n76jsBHEtzPf6YNmmZj65C3nobqGm8urFLJROkiSiI9U7lRy3Iu+qgEP6
xSbqrHKWTCqe+G3j1/jr6BWr+jfvmdOGUeVth/aeDS4q7laxkUf66NXB4yRkvkfILjkhybbMN1Mr
NS9D1t59VsPvK65ebbKFJLnUj2FKJV57iVH1wuY6a8cFPG/q50DDRoqgfSG37U4+KxhtYwVZOJyg
n4OB7WP73mM9YdHOrPOMgOmi6biknOlzeb5sDpmBstBv9kFP504Snb0ucvCmM3LXKfmjIePsvA9m
tp+BzadpCPsplmZ0soaNxtcuJK4kqckUqxy8aSwlIUm2+OXqqzPyOQqt7Tt3DF6N2Vr1Ni/TLiII
sPMQWZclnj934pya8FBLnuPAdj6UOT+WhiPojfVpEuV7Tf5HMvZoRiLcuMaj8rtwC2yej4yt7sQe
XHXyO7T8bQl+9lAlZoYe9LkPsqOrsTINUa54eDgTUO1ydYIGbhh6FyP3KEsxb4UJ/lSIN6z9FcYB
ounQT/F0FcZTXgAvcNrmp24XyE7fXPPJG9YWZWNieMiMoJqVZH2lubvLVDMwvIE+O2LYz+R7LAWo
I+wwyGWf/TnBrcuYIWDOum795DnOFTlbcfXeohtft/+jRRrcxNbaLPPvCRtXOCSg0yO2MIOyfjvD
fzb9dCdKak4hKQ4cb5fw3gXoEn22XXJzTG5L30ff3blrLboE89RTYAxqVcsXPwEOSs7L7yTr8DBp
MHKsxxc+c4AvKmU06rIF4UMykouX+ksKHqD5URIOwB4kcV08GH1GMKsvfHJY7FPRt5+97h6y5IXZ
7m8U9vvY6A+kv+1dVDXKfLJqDDOjHlgeuzW+4+7XTf781Gbw1bFSKvFop8vUwCcVtJPZe+55L0go
uDO4FomN0zErSx7VBL94CnxW5ORn9cC2ejw8YBnMY2ewrE1NG7b3tMWUAKCZVVEfTceQ8rftaMhr
wdWwVXMeXdQqSahfXOLgiSBgdIOxbq8p8iDKDBa+E9YB7CAP/ZJCnEFTmSoohdKwmSb733L534qB
JmBOae0HZ11OnouLBkusQmG2zrP04gZMLpPctPmP2ljlrjjPTo9mxyTkz0lRGVUc5ElCk8+6l9Qb
cnWd6RfsFBaJ0I4Jt6HjREYSOHVDikto7aj2wSvZNsnzPrtRG8JW3eLkMMlRFA6WejW9Ok59y6od
x/7GbIZfmcHVDh/0DIil99Bh6r7bi8K9d2eSwutUr///GeXyy8xlcg2S6VUOJV2Trjm8bbzzOZKD
MQC3D2KcrY35Psz+Zyg4Z2um4nfMaWe/4KioMeZOQ3tA/sIN6/bnDHCxRXqNqtA5JAE2asMQT22B
jcaeCuqva2egvQvbrl1ZZvUSVZR2cSVILM2q57oFE2Thzqk6wgc9IyGdR+CAMlLoGZLYzzzHVFbq
5NmjbUWH85VPtNvRn+/KYdvYAA8jusmWbKfFgAWrpvCOnqxHKFGF2pIDfmiNbjw6VYR1vUfV3XjM
Mn1kGPFwgtCNxaAans2ZW2HWHjjYeUCa7gAh8XDvlVMPdNectzSfM03F8B0wng8jVEs1r4LIQO4H
c7jA+dWFt8DrFRPUZNuqPEHLnrKZjntEsAA1pPeiU/PVH3HcFGQ0tTK/DEuwTZB1by3vKP7YaF46
wYV0pjdE01Q47EUBAFwH0/x2wkXB3nqn1IxekojZ4BjWCKdLzPyQftjxDsbWpvu8m3rEOEH45KTG
mxHgEI9DB0GcxZa4duS3G1JNIcJAiqQBa44B7BOGFKs2C5OdwoBpaPc+hP7IAAJ1ZaN8/25KF0eO
KPZmO8NOq55JWV6Z9vxZtjSjZNYw0/GOquh2ahyAFqadte6gRKNQR2mqUN6gbywgAaQGtjjo389W
SQwnuwjNWfRuLYg04sUQKAuSEwL5aBoJlzL1sceH0TaBBIzaS/qbvpzuq7YrjnlV8xLmXTG2JxCV
8BVEjB97ivJ7fCgEwDYHh5t4SphANCl4VtKpOkwUbrTv5+xntKmIQw/7wVQc42z4LYitXPm1IE06
vaRV9mSJxl6n9itaqw8dV8/6Jb9QlSy0Gtj7U4SsSZI4xbByO0ik1bZPgCAd3g0x1l86RiH+/uZF
1wxuM2ctWglsOkkXBjSnADNl+HZfhVvciUZup8R9qdBvzYnxIxvk025X7gqB0mI2OfErIgfymDd0
NXxYJdNWwt/BRjTGsG+1R0xJhyDLnKgsHJLXlUHmRU413cOnZdRtsF6z/XoTigevgAY7WM7JaUe9
OiZN9Ey7Dv40jKP70Ha2skoE3GBsBKHNViTeYhSEmEV6GJOMsr72joWTZnDVBv7axMdDOoydv/od
03IFWcKoCbLsVIjYpV9DYH03vbLbBktQYoPDcM6oOezupbOjE4e8GSJV6CXLRqdxNEJa0ETZtAjV
XEYzXaGIdYArPJrtPu6RufmQ65s8EHsri+BYaRKfAjDDizgOLynGHn1oPQSuBhQTTdcylDFOHVff
ZqO9VMj6DJvQAyo3hlv5T6J6Zr71qe/C30GbXzlZS5b2sATAP0my+dlS1jPwWFqGIsJSZKH5cpuH
ugd15sUY4zMcVe0IW9BwZ6JjxfzYZVTVRJSyjIr8vc19QqlsHAyCss0RlnBKPVfU8VcXRm90c/wZ
Yk2HwTmqzfJQO6hjDIuA5Cjl7BsWmku5DS1STqaQ32tA0cYCgpuekZ+hxqdM1w+JMV8XIV4bjnwP
NANJl0aH2LjUFZl5ReEek7B7bnye91p1+Ymk7FWpbLbYUiKYGUfzrqiQ3WZpTKXhA4l0C0QNtTXy
xyRjqk7lnpPxzSfrThvO47zEuyoRPeEwxDrAsV7bjccrocDDJkhFkEK3VPY8WJS1JJNlCD6eRB7F
aPqja7xoDbAapZM1rOTyO/l425KeNL9AGYdf0spgIuW63wz+rda8I3TtEOJgvsmQI8i1P0klwvVc
3zthcp+P3RevGBxrKaYMZgd73JB7BHXfQdCfylCGK9n2V65F1BlvPkHgLsZhlqSQGLFPArrJl8Eh
JXyYjHRJYYYyo72EldhOS6xGXr1MffGoWwwmsWljXbXeg8ik9VJ8MzqttnU9PkvCjJhr83aZuFmq
sv2H4bNek4H5jfLyudGwe6cCi0MsiDabBVVOophsZ4PcGH0VrvVvVZZX21AHVxqId0piX6D1PSq0
Nos7oF2ZgYN6jkyMIZN0m0Pz5sRiPmqBTbgYQDKAdYUKYcaMoYdHLbO9W9UYC2sq8i5fPLEjlmxC
HVwU12vDDr58hwGRP4Y3w95PsXhGSfFH8IXaTAO8etmSE+igw47INrlzGZwYIS1u4I/QmaqXDs/+
8zx+SxWyszMZDadLcMjIZrbX0XvixBibqnxmwMyoW1sj+c3EiQE9SZnK9OGVswrsRS6hc5jIt+pK
TKui8z+iSVOJxTBvM1Ntw41NUjDiQUqJihgVewKGOoDCYiJM6kYCXcBJvnvbc+6Etr6GPmmQky1G
QUbvtee+WmH4yFTrTGjwfR47nNe8YxgyrzUYpdHmWHK7+q/pxYrp87/WzQmI4A1vsfHOGlhdSw+J
WhulxydNCMNu5zgUhPVhwInvPNUfpgqZUNuyHrE83sFUqMsMcQXgAdKkAjsZoPhZmUYAeZAkKILb
8BbQzWRZcokMZzg22cK+6VezO30ZSfHuMidSjntQCrngjPe1R43O0NR6FXH3lZry1YujFfzAEc0T
D6CqgfrEaKrJd+iXj1gAzoAf/WkSm4u3eDwhN1ozU/3MkDm0CJ40FkfhpMTO1j6lNJXL3IXFOlC8
hs3KexqM+eISIkADDZLaW846e0ch18M0iZ1tgSandYlDaIgdAIV/DHTyT9D4I2W1CJga2E75nlAb
RVhYnyNxzYM0J+Us/h1F+iJb708FPIN07W2Bob8oX7pOYTWn+hY94JlOw4WoM58sjeULaSbwK4pl
J4r3j+0+pFHLw8Dhip1VZfnGr+xn/LB4EtCFFTPMA7xbiSDIKR7sY8KV3o4eOMkIi6JKFlYhyYpT
jPlNu/A0F40MaW5/44zTDPGDP8NmNwNkbZVvlltyTZfBsxIbYf6NeffqBfmtIFle9OIRFHHyYA/E
nhgSvms5gURNm/lmRwHznnCZvsOfjY7zxBEFWNZf13nw5oz5W5AgJJ0CRoALaC8PUyiZUfNeE+iU
SeAfuJ15/Rp+i6+CCjNJkHzMY/IJ8N0Oun/znDXo/NnHkAy7UMhA1diEPV96HkoyRt6S5br5KiDT
BTKifczbQr/Y7GfcEip4r0tErBXJPzVzpI3TpNPar9ifFA41T+XCdG+6slm+wa9p8t5aQj1wfYVs
fnBaEHPd7FIJUtueZzbE6YdbMxSUSl77skJjYYRiHVn7voPcmftl+FC3qr2jChf70kavlSa46Qtk
yegnEV6TSxbvewLGuJTcn4Fd24e2YEQ5obCGvcl+0psUoEsHCz3yVzhIJBJPlKpGcWemMKqycbKR
th57BL8MLdEuJ1gVGZzy0TbrXoEKL3vh3wWVbtiYpZzo8bYu2S77vQ/BTrATtnP+d9uBUkEayWjC
9KiJyEUbb1pbDJJjlHXQo6afCsFnUU5fYsnmGgzQfrP3xLPy00+eiZI3E+uMNWlOeOA+qabnUuC+
7EYUan4Gc65wJBOQignkvlb8Ck5ZRBs0QnPzOyjz6AJctUKWJ5YE6p0ArTEKNR0lJCUpUr0Ncv0e
eHm2yRwWCIVBgPzMDdpE5QeMgvey7MFUdcwJ+FQqI6KA7cLFS3dVRBQwYcMalTegXBqB+3lm37DK
CfUNXbX3exsgpQJY2Lk3u828rSNZjhpA3zPO0JWV4a8zH4bGtraVIoLHo8L0muYVET9BNPrZSHEy
1POeEfJHJj1wYfjN5FjBg7NYiVrFTxAMR9stDIpKNuL93D20tAhDSuuojZFcPwkCKoOpAikDM0i8
JmSuXiVGh4FSi2Wz3JPM/eh03lsdMgOzDMB2weSRAWzVx6YfD50HChi+a7Ee//IwlitE/QEFnYVp
ixWj8WJUsz63ZGJjFR13rW3sGcxdjUm3q4YZIrZ78gGJLFs5BtBuG9M5T6K1EXK4Sd+G0hWgB5aT
tbXjWR/tHOlkyWprqxbRRtHhFpkd5hZu0rDTUySZgxyWCL8WAKadtfCaMEG1PUmjjV+Sb+nVJhPu
0Vg3rI/vLc1op0SVUNfHdiIxMxv7pb3l6czRfcTJQP3g5oRVD5AwfKKm8rpkCgE1y7ZYoozyITNt
TPIOGeBhZD7nBY9pRRGZSdVjkU0fmzJwHj093rkh+aNeilKaWShhORLFL8FdJJLSzbDfK+AledLb
VHlarO0mSDdDhmdhAORi2KK/ujjOp/g6TK7Yu4KURZchI7Mkz9xbxBRT6/qoNrVrPCZWtVdQ0Aas
6sdoKl4tnfeHzCtPXgB4xjZcknosm6iK0dwQoEHYyMRaK6yNTyZ5f20OtVB51ZcR+WCk6uBFAZ1h
IsCHnTZk4WpuhXicYJYKCak9/ukc8C6R6X330iT8Gl1nNWCkQWIwyQBgfRdPGzeZ9wONMGFNYlgV
GBBi30RBDW/UXow+GZhbRN9YPnhVr5E0GwTkZY54pyP/VyXzCKYTffpcs+XJB6JlP9uRc0K8O4jg
iNtixkaDqMb5PXWB1kXu55icxolj0o6GCxxf1gPhpWsdGK6+iYOsDwFb9ew153d3qiWxUPUrAcze
ClXerXSyx8EgS8aMrH+tVz2SW8WUgg+MI5t5LDvagIkD5CFgwX66LLmD5eOZq6/YnW5Ri3RdO8Vt
Gp0nd5p7xl+waAbPeunc7EABz966x1FZoyzmt02CM505hH10IwSk4OqaH+vOf2r6N4NMS8+bTyST
iDtGdzAtAJx1iumulnO/z1m2Ri4Rno2H/aSCGCms6cikKWRLT24w00W6UbJ4Oo8kkZCp2GKoGwUQ
inlEMlzt+hmenrjTbNvsoOfEJHKbrNxunHYlgLQE+Ta5z1wQgDANBolsOLQ8lDNIRiv/iFgeBdlv
6DeHokseal7F7V/qc37LjllHz26qMY6i7zSDtwyuVFOuU5blO6q2ljIJxUZpbMzUfYzj/F+Qh29s
AeF+9Ox2fbROwTakoe/VzL6MKRnysJDfwjsHROiV/tU3BO9PLHW22HjoNBvq1LE4zeXLWOGFNGFO
N+VLO3gOKmU4qj7RJDbR0YEitoQ1ubbLfxnenZIayNUDesXxnMDcz5ErWSiPQuYwKYDWQvB3BY44
qe/c/LOJr1nXM6DDzIoBpqNmJ6d1HWP5IVOPue23pe09kfURDzgyoLmDCB1H1kosL6ZaMbtEAcSv
P5fTmmHLnQmKf5kF2pDPW5q6gda0obMOY2eFidXexIyKc98HNcBCuIr3BbG2MHkZlXsdbSVjK3ZQ
7L5hoqIkdAZIkdSFzhcJMaueVaBJA43ZaV2X1spB65KnK7dmS1TN0bd2GQMX/m6c5+5uyhjlkdPQ
r6hprkOC7SslsZwKENZkRIgsYoXMqF3ym1wAZMbiud81vs+h7e1r473CJNv2EotHvK0IJcsA26Ud
DXqVPiyJ7D5C2dGkeVLZscMnx7vtRMOiucbhOUR+0Befpnx2mY5mS2aqygkmijnn0EmbOEas37Aw
4R2r+k3pzqZ8Kf2tZ5fYReF5Br1Ffx2gkvHDdLPkqi7hfh6uXxNwy2Qg0oUHnDDABBqQ09ln/YRr
pjgxe8ZZXZ+U+w8BWu4qj1RYtJEhr7aEIBK7xQ/vp0RT4+ZdXtn4HIA+IJOc2ner0h8i4LWYuvIi
tP1eJj7UfIvOCLhJJYS5imxGq1kVs+s2spfOsbeeUax1oZ+0SQ9jT2ABnWBRzu9cAWoSG2FNPq6/
rpLSfRGEoYmmjT6cEpOo14FEYJlr3Noc2c6Y9fNpdlEK957XoVpy9DEnQxTcCzwe0r5pIX2O4d42
PsOk65/tHtBMO9DjjG8cNmY3vXhzEj7+/wVl+HTfU8kF0njJsjF6MOWAjQZp/yVU4Cz7fDyxJanv
ZwsakyyC4lQO7Lom1adXtsf+XStDc6eMxiV2AArHLHEvq+TVqZrhZmhlr3t7koew70nyHN2H2K0U
aqSqIuCBq8AwJjtWFdofHpQj7p/pny+F4tLaw1GGXfmy/HvCKgYbMa4XLH7hKP0Jptk8se3vD5KY
TztR5bvTRjejtZ3HUudY3PjZ///rOfU8kk5qtYn7ju2XrmoazyTa5y6C8pbxwcuCSmmLnHxIu5PH
0OQJsb05ffeckrylWj44jTFt2XeXb9Fc3GxLqivbrvplgOf5/79mYsOcv8L1U7SyXtkiUh//z/WT
MSj2Q4lBd5QU6O2IQB5TuA9fdanHpsLd0FfDs+oNsa1QNz2VJXzx1paaO38TjZHzI8aKYa3S6hb7
iEyKkQmbbuPwIjVA9aGzmzvTH5qTnpH7NITFvcRD6q4UTownqVEceK31b2id5IFxGyEFzuT9CmZ0
+mr6rvmo0sa/JG1zdQWINH7ntyYGdm0GSp80fq0mG2jUwmZ6j6v5u3Kj+sr0r7/V+XTxOXEdyXp6
DnctXBDIXZN9mg0Fa8zqbhn5V2tluO9VjeA3L7DGzVWT7pSNXsdGvUAjZLT30GXuYhAU+wlR+ZNB
VqKERxZZVXlohR65d+AelamudokXPi0Ljr10Iv88Rd2HtHV7X2Nthcc0HoG0RW7If9HCeOh4k6cM
F89TmmniLcfj1GYCVVSMQyg3/mXzwI88zgzYYKhnwuzS+PDlmo4olg54wiXNAZW31L8kKwD8/v9L
LpEIzWmudvS+Z8/kljcDMdx7ST9vw1mBxucOuo6O+A6BtX2OSP6ABDoPdkJwIVNUlnQysB9iPFYj
TyvzqLbfeEGVcZ8I51RWFTIQz9wqk6DCrKk/xoDMADFCRZ9hgE6cVVEJmLeJR8IATAG/ZJi3gDDg
GVvDl2ftnILq8G6O5XZmxb0xHU/vhp7LOUoffFqyi6YBM1SsP5244/FX6XQfeTCQ4aMkqxmqm3nn
VU17sOG8yWXZHjHCmsPywbfQqVNqA8MxoAQ07Mq3lrMkdgtKVWZG+8qPEAl1fSxRsqFzHUwLgcws
mg11+U0PRXgePbDYKqMEzpvpyKnhHWUKgC2SevpA5Ydfroohf7fCBzE2f5paNM9FhQmp1QB/PZUx
cjTFamBWfZomzvFy0PW9DTdS5cFMWWjSqggDgVgJtoLz7FCPgoZrsu4lnDW8UReff+6VQGDnpfCW
SG7SpVRHIBLFG8MxqoBUf3Rg6BHoMo8G6mk00W3qYD+1nSw3EXtLVsKmXiWmBbkcmW815taTsBEO
htwP36YoLpmbrI0JubTjGsM5gbbCGhaxdjsZI+OsGhENTc6WXzY51s7WrjzvRHuPCdcQclNzOQ6Z
Ex+0Gtp3YcPeMDFZuLwhYAi52VktgBpvsbbDLigk/XTYa+oTN673DFWQmdhmsvOmRO3r0WFb25tN
9TBF4JMsIGfgPho2u/9/wU0BEWouUN79Y1+DsJ/d9AULFEdqNkEY0xmSreVLq9moGzPKcpQv6mhP
AK0J8TuXGZLOuOvv2ZnRR1ZJQ7Bjb54dM37sqsHZJ7JLz7A+9V1UN+X2/x86Rpqe72YHIpTNQ3I3
A5xcdJoMLDTTwUIKYguN9hkLYX1VLrY/S2X4x7hbr9KxrkR141+SurnXyxezziBBmWIf17l7VMoK
DkhQkh9IAVi5mmy6CTQHu6G1f7TpfqdNXt/7vqcxkvgmKTtFSk3SHiIq2TUwIv1MyPuwE5XWLPmg
dDulF569/zg7s+a2sSxb/5WMfL6oxjx0dFXEJQnOg2bJekHYsox5nvHr7wdldrcSJZI3MiqDZVs2
QBwcbJyz99rfQqkwK3VBOlmyAm8qwgyltoL+GHcymAtzWXaa+Z44iEZDuRfswoKC6lYOzlWDMizl
J9RMPknwN5ltZCuU+k6X4/TY1uxnrU5hrd3SxQVwQ9tXsDH9gs1OLaGTC7uE/JRVYkKsi49WO0oD
dSjSKRvtbaH7te17Kc07AnLEREAMKADnqwtrl2qu+pTh59QkzMDE6aHDBPRpDA7ZLU8GXlW3dMam
BbImtxRva2fUjGB2KwrLVI/JMGmBhDYOdyhPCncVnVC7MLeWdeK0Y1ibJaKhU7FWw50rNOFObCKO
G7PtkZH7PHUaNjtDLKVrptOPChbMsZPJruplDGI/5MVnqinm81a9CVOzvrcyKbtxdJONoMc6PnS3
bAK8nR5RaEpXblaKx4xt2X2cJfxTzKtQLfYzszXkXSU73c4UcJKrIHp9fFBCwFWFbK1JOn7vkovN
gGRsoXECuMblS3qRu8q5rWppp6lBcz9Cj2pPqVF4Kc66CnY1QfaQkSuhPtgk92aOm0nitzcE3N1A
8+RBUnOZbjsyOfhyRZau7wZHACc1fnA96FS8pF9gL63wEgrYyhFk5IWvUHxLc1HZx+NH5QePPX1J
q1r0nBq+NH/28dOgjQF2Bc4tu7xk7HB9IOEGtB8awPHj4+PPP35VycNrX7P6nvz5x28VcTQhkmsM
tq3CofCb5wFOjyzt47A3jyUEWrpbg3UqS3bXtA2sYSJAmrChwXlXpgVFRkHh8PiYZnYz6C4t/YPj
HbtEQI4+hFJkm9HooFCK3lGCO3j8+BUDYO2ksgT/Q/AIWILtCsUSt9SFNfLpPqq+gnrUslEFKHZe
cxREUmZaOT49H3Cn8YOy8rA0XXok/CapDxH52Nxl2VPUBQTVJLBOQ1hbp0RDMR1YBjFSzh9UutjW
bvNc6FK7FYqw3ZI3F0E+Rdq3RjRZBdaWA9MjMA5G5LzoEuPcZmIFbsK7RTXGUni8gx+/qsbffvyq
kEnlUK0BVch1ZmM7ZFq7G1HOBlDVfERhSN/wQL+ej/7C1cKc41Ti6eMDZCg9tqW660Vxo7hOtqZx
VAPy71ZbSINZpCn7YvwI8qJYiTKlLU1LflmB2m1KLQtA5si/1CCrdv/7kdHlujYDCRfnwmzEkXGK
1A76AMYnhDW2MZSR69J6s8QSHwteKLSJ/up8V34ySJDxEhjrixZutRbNrl5G/4ZXmjWSHIseISkX
Hv2BtkvfA3Qct8X9qLCp2ch2glPvml7UDh8flFd8Wx1yqCqDG/+AV6xjllBTxZYhHCYY6fJeWqAq
6Wkm68l2IJNIB736FbHnKkoagnTTSZYGqoktKhhzT/F2a8bsf+UiPWVFcwxoJuCZJpqGHX1PfduT
pNFOqIzhsQmoK9TIc+57VJxzuSI7oESsx0VBi8bHx3wIrYRSEC6IkDu+5+RX71wdFFGsliCJal5p
wDaEFJOQga7WI/kSTL1EDeKpoLwMTW/uiiiyUMCzU6PDEvyZo+O6ZrjZcyAqGc8N65wCgmGMBGFJ
2X5bmfDtO1rCBTZZCymB9muA8FpgEcRWUTGljXgUrRS/XjUUH9oQhUdDosnpX3PUMHP6OvyjDiJj
5xfiHf/wOWjMfiP3kPQdCjkoUuzIiCE/laSlCkittgMz007KPbVRTLs9kh4ZzMrY1wEpGiIdF550
R6ZkIWXGz8DK2dM0lnLThfg2OWEZYbrhapjxKWRbPMW6DVKsHuKuYFslKgdyn3gAjZMCsk9CBdSl
ibThljmS/KYGJJRaarhB0zlrpcvlQxKZ94F/7787gyrYVlJ1SzBN/pPI17CTQcSdG780O6sCi8ih
oWNytqn2U7TM0TVvbHpLvAc3lF8aLaG6HckPqQl9ysMadduNtsG6nG6rmuaiWBZPhs+uTU3wEWFV
562CkC1DPNCA21NSk5Gw2E2ZA/Qw8YgMLLU4mBaC7NI3RchZNZvhuHkQZbroxQK/RACSCS1gpEM8
VZeOThzJx1xGlDc4zjIYQ5JM0s5CEY6olcYgeohgL8nJa+QpHp1ilrlo9Lo7oEVJWZOiJx28Nd0B
ot16QrbpQAAJvjIaJlT9SySIS0HIpXvXaUY6VMpGhY7kI8LCW5CY8TqVasgwtes/tI2BEiP3161j
ku5uomrZSob/qEjfRL2R75MiDR7BAO9yqMOzrMLlGkFn/+D1KlJ0t/01KFD7Ua3JWypxSGws8P3c
eVZ5tVOvrNrrF0oE28yyUnIXvqc8DOymATZRFspaUX6IPVSiSU6qWkuprwu/2uygenJ5qiKB3rlo
DCaszla+LwZ3ZpuSuPTEiDYRKDEo3Lut59fdChlWQDbAcp9kB/YDkGd3WbbGqaO8cQft4psjCc2b
LI6bWvbr2pguGBz52Spr0qGsA+1KiLRlgwYHbDw2qVYmpHTtN7i7NN07BqLNH+/Wj1doJtBO17b0
3kamnp7KJCxxSHAE++O3cR9lp/hZAglou1jjsfKTyFoKN3hLJKAcNPclwW3IHBx6QWt9VapxuclM
2rjpvcKggBUIGwwYhrJrBkdx/EAT0i+lgq0eLYxAd1XoHAXVx7sgFrS71Lg1kbmR++7oyFBzKiVy
Lq+tGIdCCJGIUFBDIigr01uxGJ6iVmgfiFvvYgcGpNE8d52IintvCLMBs2mefDV5t7JHQ6Gvq1Ur
ZRt2Agu/cdHZjRxKazYI8LsgSgs3TuqikuzonjQ86TlOHSq6SXVj5LCj0kQU1kKKMqVQRPTAMRpO
qcqkVeP0t0FfG3vTfPFcpMtyj/ePUYZ4nOodFipsiMkL4uOj9D/yoP2ODtG4H5p4acF6XUqG6iyj
0gufCek7vAy1H12BmYihAaboqZagY8kRfiENfE51I6aLGoNit036O1coN0jHk4XPFnJV4DP44BUo
udy2LZd0NBOdh5JWq7Zjf+bPvpsi8EcVBvORFC+1Vt/AhNPz6UiSGnFd6RqNdT7Wr1BB0SHQnmdC
PhXKlvZikA1zoxb7FzBFfq8U+yTwShBzCC7zIEDD4sO0BYorAzCRrTexrNSNWXSlbURmbgsuOJIR
WH+wYvp/Yv8Vr7GVpQJDoA2IPTpscV8NDghn8aXu5G6hpU8pkj24IVg45GUJQchUWtsQGmvt6uw6
hp5+rU4PC55zaEsqvyAZp778LNs8fkMAmpEm8kn1W+mNyBzYWObYVljod2KGXAF9Zrn2BE8+dDHU
fd311BOaEXmhaSpClSp4ZOsrAItT84OQ8rTLhYbhUZl6+9YK3pKYgn6XgcMl8wtGqGRDapjRPQOc
Hg21zO3ff/uPf/3Xf7x1/+m+pzdsEulCKP/1X/z+jbEvfNerJr/910Ma89/Hv/mfv/PXf/Gvg/9W
pGX6q7r4t1bv6fF7/F5O/9L4bf7nyJz9z2+3+F59/8tv7ITkR39bvxf93XtZR9XHt+A6xr/5//vD
394/jvLQZ+///P0Nh4JqPJrrp8nvf/5o8/Ofv0ui+jFQf4zTePw/fzhewD9/XwOW/203ftz/37t/
+3fv38uKQ0jqP1QVXq/J0la1ZMn6/bf2/Y+fKP8wVVGSdVExNMvQ9d9/S1KcUf75uyz/Q9MsFIu6
qCuyIqvy77+Vaf3njyRN0g0LAINucFjp9/++/r/cx/+9r78ldXxDI2BV/vN3Lif7426PlyfIkmqo
pqLIHD97+35HGo2/JP0f0fVimECNuIvBWEauxjr0+dNI/Hmmz0fWzhxZ+uuRm76Mk1xuxZ0UQKrT
hTud90GPkPLy4aVzxxcnxycNZbCIh7n6fSTc/2zhs7/Wj8UP7YD2ZbTfGov2c/HZO1w+I/fpq6Ea
79/noTJFZKG4O4u73MXKCnMm3fqpWoQIIAbCfrQ7gG92+VRn7opk/vVUiSLlsjNwKnY2VUkOJZ9d
PjAz6strMP56YFp+BtmXVXFX1XSRCJgoYJEBzEKIu83lM0jnvvt46k8zyleQpIDYY0Y9dXss3cje
qzOkengq3ETr7BWxM4Ux6efl08nj7f5iAn9Mj0+nA1Tt9GKWSTsKMPtw0KEsWNvWSNda2Jxqetk1
mptABK+58m9uCbFCy/ZyUN4lVLllU90EQD0Dj4oQOvDczX8Q6a9M0XFQv/pq4wh9+mppppmNkdLP
2GnBS89mvmKiCgqSclZePd5Nl4fg3IArfz0NdHupYncr7jzvVR2e0Xz9veNOQoObCEUZgbPGbRCq
VvOrK58uH/jcuEwig9ulXaWLfOG6xkaP3KVSgYJDIW6JKy/YXTnJuak+iQ9uRUN2Gg3iTlPeTWU4
VBXWLTiudeHB9DDDrQ1jG5L4M1irWmjQpDTapqKG1Lh+RO5h96ybSDPabU/OEfuJELQaThlLwRhO
Rq7PgjYFXNqsYlewfTU5BCDdTBPks9MW60605o0c0ah9pyu0bkKT6LJgX5jaTKFn3yueuv7ZFHyb
yv02hcNdvrLDWmiNd+zF5FTDwQhATFWQlcMalSO8iRCymlIrdoeHo4QTmBEWqxS7nN7ZtYpAqw2S
Xik9RNJONU6Dz1Y5Rw6F53fhrwL/LQ4AKJnGwjCQV8g/Bus5oP2zUorby+N9JhyLk+iYtIHmmXR7
7UJQSsnj4OAMcWW+yGdupTgJh0HQFHEd8SDpyAxienmsxvsllTIoUCRU1TzHcbjLebTR5fgqKW/Z
W6Ldsanw0L6qreT4u4b5d2C4+7GuyNIKHKm8AwqwM2PlzunkV1dCnFg39uXBGC/6iydfnITZpHRz
ylrM8AY+stVs4xQIGBnGxHXnKc3pg0mDtnElpqvnzjYO26c4w2PaDRIKoJ1iOs99gAEmOncheB0R
u4MlbProXQqMXVxrp75ojziX0OikbVzyDQqibcdFNVu586gWnwXcuXLrZ+0+Bi77TqyxBqdB/9l/
k6FYNf7oAoQpXLC1IKkZKqVveDUVGWEmuANMV0LeV2B4JekY1PjkBWhRi9OVDES30s25K9630pNj
ApkpzVkqgbCv2vnlMT8TBsVxYn4aBUcw67aOGXMZEwAdbVIVri4fWT43t6eBXIqGjnyRuDNkicYz
1FEsaSz1pxB8SzHqyTJgOvf0olX90Q1epHLb4mttgcKV635ejDlG823A4zGuAnqH203g3wYYro+S
vERG63z5a54bgMl7QE8DJTco2u1YNK9dFV9j4e3ykc8EbHHyJrD8oHbI4vP8xVszxUfKOITIDFLq
Srq/vXyOc2M8eSlkrRvQrszbphJOvv9TdU46mcDLxz63VhQn7wKKaE1Y9swNql2bZqOsIYXfKHfY
YNtk11c4qD+X1947Xz76sjWJgxn6wCCTOFWIGDpA5NOAJdbxgZUQyQ3t34q2sjWJiDoK/UYqOUvV
PavCu1CPNrFXBuvruw1d4a8PUqqDJUzdnsXnrt2Ckllky2EXHvwVntF2u+xsVGPLdmceL59v3Mp8
ESxlaxK+cis3DRHAPmUhFPyqsEIqZFMxWxT6k9R1hwK5ohK+FumLAojfpQklwlcqfPLDat6RNPAF
ZKZQguoGK0xsh8jSYAlH1yd9NaPpuxKE9AAhux7oinaQw6bK1q1uzLg+qfGDOEL0YsCT+QLrB33A
og94hc/zKy5Vuviyrr/yUpDHB/Hf3wqyNYlQQmN0ce8Y4i7YOwdr6W/xUyHZrc4qlsfCL1DM4o16
3+71Nebwkbk3hDXuCoDcTbpy4ln44/KAy+Mk+ep7TMKZnvVlgbCPAV+Yq+gmvrOWuG3u4rWy7nbd
DtWsDRRySRZr3i7lpbxvTxgrjDm8W3EdrYTl5e/x9Vudrqq/zrPMc6JYlXSaUmCutZj2Ng2JouyH
iDfV5TN8HRFlaxK38moYBNkJeQ17KyPeNO795eOee0ImsQqlV8BzznokxBABqbEHQI16t4yqZKC0
e/kk5778JGapalppVEQoVblvwBKLIb4yKmeioWxOQ1RQZC05dHGHnbsdHt21jks5ZtyLyrZWtFTO
w4V75R5/HdVlcxKn2s6TUH7hfEsxZYn94EKGESerj1eG6MwYmZNQpWhaMSbXBq4kQA5Jf8CstxG/
L0nE72ix30tL/7tx76Gk3eO7YftbpFfrGwjpG20rLxvb3URP+puxxSZp3tnKNt9bt8Y2f9CXiMzn
wZURPzcKkwjnhqKTiiHCbQevt3rsKYavoJFbvjwMZ6ajOYkroqi6atEX7HSgrBnhQyfeaIhflXyg
f/Ln5XOcG+nxzz+trki1xrVBb90OamQr0C4CAu3ykaXxafwiHJnK5NBpVNQ9CqIdhZYjxLpDzpum
2UZ3Jm+Za6/lM2kJ2ZzEAo88d2XGnAV/+Zk8h353vBtfaEjWmO3CXrevXM65kZoEh6xiW5dbGpqJ
rX4b3eRba9mt3ZXPzALffaoeg9XlM5070SRAkM93uyLiinS6AgsLivDp8oHPTFdjEh8EyjhaPR4Y
B5sY5GV5gNl4+dDn3oHGJCCMNYO2aRkdfUXL/goQ6Slaqra1BKa5k1ZUZhaeHR3Y9i6rFfYPByR7
f/POGJNoIVtlIKADHXbyrb4SD+VK2zU7ddFtwweBCJA8dt8uX+W5yWZMH/gYEXqVcZXyqto3D9Cf
bLRfc3FZHb0du6Wlee3hGe/JFw+PMXn2WU2VRZ5zJtyPlu1Bn/d2syz2zqpeQXi1ww1uejfN3fDo
ba+N45l5Z0xCQZizTkcGz3vbve2U17x9vzxq56bdJA7QSOwDiyJKttFWbeE7ZqcID4TLB5fGo3w1
UJPnX+wA30UU0nb9qrWHfXZfProHdRHv6ea8JSkg7K+c6Ew0NibPf+RSfY4addiRNXNg1d6B/Nzl
j+YmWXe/kiO9g/GbdCgOwaG6Mt3OzYFJIPB8mi+NioFLc3qVaSEUB1yoQUcVWjnvHPhw9DJ10EUu
X+GZ+6+PX+PTqwDclOMHKafTxVPTPYUQpK4cePzCX9wjfRIcMmr/zVBm7LNn1SKe/UQyyv+ozc1+
oHZZlLN38iasVTo+k9kzDcf8z1zoLFzoUZtl82jl2eW6XP8EcjOD2nbli52bPPokctC3H/If/dPK
fY87+Cbdsj+wDbt80V+au+xRvrIXOhc4xkrQ57GthSyoc5UTtVt0GIfgvqB9Zhfupa2+Th7Nu2ge
P18e7I8Kz1eDPYkcCu2COBMQDXObNqEbZX/Kt8YaO/kb7a5kRI2ttQrsYuXfB7d4cDzW6ysnHu/m
VyeexI+2iqV6yK1u97Tr5+RX509PMbf5NbZBGy+9JTAb25/TDTarF98eqePMI77A1UBwbpJNwozp
JfSLY7e6g+wjwBiDqoSlWjvvohFH9SJQwxWbhV/dXL7cM1FNn8SdUCok1Hj4POoaLQUbp7uRkh9/
79CTSBPnbWZUGZEmAF06OFjg9rsk064s3aXxMF/dp0lYCWPHwiqFtTt6vPmPHzCR5t08z+hBmgF2
Xly+hjPBRJsEE2h3VMAN7gbSkk5fyOrm7x13EkoqPKMSpzMHXBHo4xbwT339eweehIJekZEgVuOB
s5sk3jjVlbTLmXmiTZ78QqnjwPC4mYm3i2h5ERK7pOnr8pc+d/DJs16ATQL2xCib9HTBEyOTe5uG
yZUXwkcF9IuZok2eaNGQW9ccl7wxuDgas2jBwrwkXtcVbZMhLD/t0QJyM3rcqAg1egNIoHQXSatO
2EQuyEz4+jW9Vr575RudeSNqk2fcr/1UUAq+UG3d1OkvJwYf5Mnr3sWoOUkwCXgeaU2Xx/bs1U+e
8Aa+TgZepN9pGAkAxH5VKrQ85ndYPmwz4vmw0uNvEauBnu1ZIm2VFZCHmX/lATp3aydBoGsKzUOQ
Ouz8eOtEP9z6pRB+Xr6yc4eeBICqpLhaj1OyQppKBy4M0ztfkK/co3MvoI9yxqd1BO3xSlEWcreT
C2YLXe1DgyNMn+FeC09HwimA1Z84JvDEZ/yLdiDecI/ErhmjjValOT6DIkBvSCr5xxQFTIS/KqL/
jUrH/+UBGOfvF/NanQSRQZdKPW551j2RqhGwlP7aUufcpFEnYYTO+zwSCw6d2tmiWqRH1S7ujXV5
wJ1itvLW4l7iDRwvsoN/JZ6PgeSri5kEGHVInbKGQga/GCfKhwCjLj1bAw698hzI41f/6gSTIJMH
COb1MTK2zHVfvdXKdNEVeJwg7DdBfmHUZCnhDwGRVoP7eaz9SowHZIUSRXo/thZV+93E6DV0j354
UIfYhqK5CFVvlYO0ykXj4DU/CvXK8ufcaIy3/NPkK8SgtMo27j/cUNPhIYl/QvKmC1e5Mhzn5s4k
BFGzrNGciv1Oon+uq77TWXR5UkrnxnkSbyJNwwNOTPod1klLZdnt1TnmUotuLs3bRWE/75V5sar/
3mtJnYSXQUpDt8/IFRsNXOfmp1c9OXV35fk6GwImEQbpfSd1AXcht+F1bLNNsXFW9HfdhGvfNhf5
Xn8xX6xtvRlsZ/bdX1xLyJ25Ocpk1aFI2lAUtTT2AsB9MOnClKsr9/3cskmZBI08ik1aTSD01baz
Agg0N2xt5cyO2cq0r8yAMyszZRI8LLowSj3SxmHrFuKj/Ei526YF8l56tK7cmrOXMQkXAnKIXjLV
8RzDAgupWwIvVp5gXa+f48xOQJlEDCtAGhpCmNnRPjCncIPYGApEGwszQNUwkW/VhTqjFXxZ07cJ
jk9OlzLumVcu8czrTRknx6cQkCGNr4oKxUJDkBK+AYK0zWJYX7lH56bY5Pmvg8zXPPryyTd0y26h
LJyFw11q7O13OgFn9bXpNh7vi6irTKJB07MHSBPOM0aDkzALFqynVtDpZgX566unGZ/Ir04ziQM4
P7pMifFy5skC9/GVMaexZ55cndTn7sYkFLSi4GcFrE3WvzdAaF5z/Ttw5pfLd+OMREKWJw98oSt/
PvBOmc5z8xutK3vfvZWA9Lqle5vmaExpqy6OvKFmtAnanvmOoR0Osh1YCrpz/MR2JTQ+DwEQhjw5
0GmbdbeD9WhELdyzhx7yW4H8xBD9XRd0SO7BPmGKQMbp5Pob3VzX8hYv9HXpCgehcJa9YSAL8PD1
ZcEzbPtGReH8GPOycIxqTntfIV65+A/V4Bf37qMO+GmiV5oR03LUjlOkXxXLagFuZ4Z91IrK4iJf
hBtzpsxhR1DxuDzc0pnZ8rFE+HRGw/L9vHdFaolqDIf23qXv3tPqZVS/pQ6wfy9C6vTqXi3wn3nY
PoRDn87ndWLlJDm5DFOwaaZQ+2vJvDPLhA9FyKcDh34rJiry+B2k/DluonNlN8zcLRKyRTRjubDD
MFjY3F4ZtjPxUJ5EJEiEoetonC21cxuTujmb7nSFo9s3Z7nfIyeZtWvvkP+4fLozT9xHiv7TtQlx
IOFkwbRIAHvrsP2VlOJ3eE2WdO7l/vHnn46vxIOrmwpXA8/JVhaggA/eydyoN/i9H2g1mmNiNlfs
eEmL9J33zoo+vRJ8z6yQ5Emw0lWY+3IxdDsJXaeKbQDFsXlbPETSL82xrkXec3drErGsqFLYtZBR
Hu9Vs4DMuqT7d13OgerNlFW+Qau3CnYZ1N+/dcM+9hKfBjQ3xLIpVAZUGm4MhAoiVvEWiLvLR5fO
zPWp6Jj20jrW6ebc6bfdotuTDfyRnZr1W72oN+VNf99hOH+t9v/xkv0iJn0sbj9diwMvOxEqsAZG
8D3yoWCpgMTKhdM/mPrjAOrdAlonF4A7rGreVzo9IJgKa/rGp+U01ahrxPUq9nDp7CUmbb+sOn+h
W/GtjA48Lt6wHKJT5r3r1lpyxM9ecmhbT/RFA8bFLAeQmfmVuyKdi3YfA/rpWtRGglEAqRwhg74Y
XLpDNLBDdFM30Sso8HmZ/6xldyXTBG700VLGvdmLSjiiYBGGWV+nmxSzFkv5Eco+QDHcqrNiCT7A
7qTvZXGEZTfvKtCLwzw2NLvCDKvTN7XgLtoESEQBBYMj581DLt5YYWQDnafLDBvln0AMoGaIdx2s
NsnNbl3gN2EkLcUY0wO0/rqgL3NHRpXfAOHNbxSwkpEILTj81vo72aVV3bSD4ieNnIswSSlZnzLn
WYhuGka3ZOeYgmPWYRmYyTdJ6OZZtU+SbQm4QA6xlWj2Go2ObnUXRdmshvLugaJNc3OuuIgloscB
U4yUHInpHoOGPG8MTtg7Ob0JC1K1Q1E71uaT7x6ZkzOgqXZZVrZSb9QyARsLM96saKjV550u2IMr
z4GjLoyU7LH01HjmDb0Uc7hzf28fNJWZD56Of+2YCjDLfWMc/OqlVK9EqzPJqo9awKfpgyA/1/qY
aNWAeQ2lEerRLuPskOI33hfewsviLYaui8uP+Zmo/1Hi+HQ2RwlTmjD6bpck3+LgoMU9TNFvl499
LoJM1qKmBHqmSXmoHZ/mr1RcmOnDiHaCV3IlSJ07wySyl9hKhfX4TimHU5ljFbdp/e/RtaTAx4v2
q6g0CelyUoFPrgiBGDcu+jmmjjNst6k4BWB4hblmS6t24c5FqhG4sM/xtZolV9fY516YUwm1FPkR
3lmc3dt7m5Id8bhtEOYC9RDLznb5Qlt9o/FzTk1k3AoLV6b2uaueyqtbRa418MFkS+fdorfdXX7n
rzEImb0Zc3kDBGw8ozMn7i70ZbqQ18LVjfiZN7U42ckmECKkpHD7HZnGRWfFcJwYeIDXSXcX9LF/
ZdqcC9HiOJ8+zfpCqBuV5BJCoeqldb+J+Y0D6Y9CD8sDbVZItApFT3796/JzcOYZm0qRUz2syXKR
oYmTFQjTRammS5R/15aJ5wZtskysexhxqlf2O2sN/nepzqMlhuvHZJ2t3b2yAq5gO8fwWXm4fDVn
1jniuPP8NHZSGEGPGet1uLYcJVXFV5DtApo9mtHXANznPZC1y6dSzmwcpkpjeBRVE8mEWUPZm7z3
BAuXIfEmyYW5PFTLzPrRtnuTvskkOYm8rXjXIU2G6Yoa2YfC0C9D/DiTNoMOatkajlDkrIzGOQi0
AyRqtSp4+dIevIgNyY7CfZuUy8tf/UyTgixOQlOndwltozy9hv6mdaB+O2wRxqbswZzj3Whi/OHA
yAwyb970sOBPevZTgF7YGf08gCNJczrqOEg3ZTsry26R1XaM2awo3HfREaAoXatXVizjPPkiyk3V
0F0nmIUFhWSHDZaL79RV5fA4I/79wNJU+zzgt5GyRhv3L6BbtoQQu9j5+3qhoBnO5uqVKvnXL0xp
Kn4eMRGR0ZK9yzJgA/ig26Y/94dlJ63TcOOkm8t39OthkqY6aF9zPbw6mYuDs8kL7NhY4Vw+8pnV
rzSVPLtp4ReYHDBXhFe9+G7AYKYXr7Beo3RjpLfAFSFHzSzjzXSeegjVleuv0qDZJrRcdH58BGZ5
9LBPag0PIiSkMafGwhcban2Ou4Qd4IkKn+GUAhHAPDcc6e3y1gueAjzDsHG0L1/GuQEaw9+nwFCp
RgekQxx2Fl42tbOkDnP5wGcaLiRrPOOnIzvRf48PgLsV+Qq2j+EWONyxu4OHNRybLWvhBQTzWbJS
jwLyTyy0l6ZtXbn1XwdwaSpNNj0J4PK42qujX04JdiPbuPXN5Ys7N2qTRZJT0evr5WOIM9+S9Ea4
tviSjPEIXz1+kwg0VKJX43vZ7wpJpk8cKmtxF7avsXSCsw6gaVQnQ3wBObOWnJsoe73F+EncKuYj
mB+48VGGV8CrgtNULQdzgAQN/2cM4kqmjQxOmdv/ijB4SOLvUQu7CnsBI/yGhYqYFNgpQhZcBbgT
KVY6qyzQp2a9kPR5jenRr7SBjoJ3EVs1p7GFbIb75KHr3x1hb1pbr7iVNAoxAE9Yj8IZPIhYTGu7
qn+vinWmLiXhmx7e+8ONgE33smhfctPfuHgjWVJ+I7jhqVU9W4OequsW7iX7uFkbRnirsXQB2dbn
S/mh0L/17SkInvvaphnLCu4187UqcLlfAB8SHwgo7HQAo5v60uzJ00Kkr52N6aFN5AGt7nw35csf
te6A27SK7Bvf5vqkl4tYP0COnuMosFDwXSsbOqkcMLq26P7IsLbx6CuFUdYCA5JmbW772Q2D2Gf7
vL0DQbuo3RsxuR+Sfe5sROEYQkOK91l+6vN7P99E0V73hEWLNXlnLrsAz82VEdgBkk+rPYWYog/F
Y6juMuVnws44CvZDct82eKECoB07EsufnmnDqVGwJNZgYxuB9NJLyaunP3ts+0rhlutX65+XJ/eZ
NaxkTVbQo+1LnopENm/fLUnqk492EGhZ8/diZ93xSrb5KnN5USEyh/X5XMdXlg5nHqupqF2N2fyn
HSfG8zu0DoN7ZXd2pqwpTSXsOU11noupxa6hXctiyeBjKK0OOEfEuPj4M0hJ7YC15700zA7KsBeM
b4L2JkE2MsWNlz65ZJxEsTh6CU1HxmsklU+DkM8FrB7ydKUqxZWXyrkBmCylHbFqM19CaBR3mLO7
2EVe2dWdO/Bk7QzOUgkCWgx3PbYsGcx1B/+0K9Pl6/WeNJWu+7kS1gW8yJ2w1mYauuxy9mPUfyHp
2/lo/ApynuHHTuvntSzaR1rmizBpjtf56eVi4v+kGhnpGtpfF9aL1Mz+WKqoCzBBe2MLFuqEHdbi
8iV+iAW+Ot24WPp0ujDSkz/0Zi6qTGYSxjWvhbbyLe5/PDLmf2TqjW9lGHSdGA/SIPkidW5S8kcA
NjFT+OWIhx6+pcirr8J/wuvfsv7YBaTR8QPRMb0u7wHvCOXRkr15P6RLn87jJgqxDoBBXMRgz6C3
m0eAM9hcy6sWArX4wytv4OXQdmW4JzhUnk/IvYYZODdlJu84SwenGYPO3uX5nepBLZWuTZgzS0yg
F38ZTbhVUqi6zPJxuoxC/mSBz/ciZbfqUPkaVYP02K+aVTb3ts5codD294rGkjkJbYqmK0I8rm4H
8S31bnSg3ZenyNcbLGmqt+/NKBNqwel3yluvPdf48Zjtyn2Qcm1pXBVAn1nSTIX3Sd25YotX7640
eT/3rAWS54ZIcfkSztSYaOr5633xEk8RPU2FOCmMThzGTm0NWP6Zt8CSC9OtdzJzKyGtWH8WuDAX
CrDzaGEEcDqgsd3gwzLrXeG1LjUeR3qxL3+tcyM7CV0DTTcxHWD9zsQFNDfo+XyWBpZyvECDbBPe
Xz7LmQ4WaSrCd1snVDWppdKB9F5ZVqfi5K+qWb7Rl/UpvtKVcUaELE119y7GYplScJZkjx5mO9YZ
WHJQZyApsxQ23ury1ZwhakjGJGD5gjBg/4eiTHkpjyDp1gAx1+5tdIrfg2N8w6Jn3R3EdXYwNtZC
eLh81jNNaX8saj+FSTxx9FxIubrcrvbGcuwCatYhTRPqDEL/OtrimeNc27iM0eKLmDzV6ONYVGde
zSXqxU+nyfBqejQ7FWLMPjSa/8fZee1Ibixb9IsI0JtXmvKmvXsh2tJ7l+TX31XzpNNXPQ0IwtEc
STNdLJIZGRmxYy/XdJ6dauuklP2oO+jxtR2bvpl92uLGoOC94PwdyvLKaMtDJO5Vc6dFSO/FsYJs
5nQzRrtPeJoG+ETgF8cJOwmm8tSXj4t6Wqqr2ArwMhyU9cw8apfdYcQ1V7/KDn5a5t+CVKri/9fU
3MZu1wUUH9bFLj/jKO9pa+bbgn4ND+23YuwPIjbl+yRAN4t0SZaLzNJDvsOH5bfW2/C5PJLwHbMr
sbb38S590Z7jdfdLOvbvtS9sBL7FmVFLlR5nyn0BPilv6LrP9CIsSGSJboNRij/+/j7+cB+/K/6j
SZsHu4+RVTqTP0AV0JO30n74+w//6WX/LvOvusXAe42nhKPqdj5hCLYTVO+cteale3szb5Lzr8v5
hxhoXr7hPxYWXpnRUtl8luxBV9hIj9Malb13+avzFhcOnwtIxLsvVmVgbhI/WWFYHPA/Cr7SL3H4
p7up/+81CA2Y72KNdC7rZyCXGEhrbvRb/fryQ/5lMZvf4hWUidqUo4H+SV8cMcQMbBg8f39QP133
tzzGoLnoGADZ9qb2XMKXrBncsX9rIP8wC6eY33IZKFC63V1++iWXESvwugF2dy5AMg9bGg8juQDo
tnfp+7d/eg35r63kn+7ZtzCh1nrUN8nlUNNktO0Sr7Xi4O/37KdU4LukPwkrQ0wqL1y7aoIukAM4
SBvbt+kkdL7tngxerNb7zZXrh4BgfAsIlszhxKrQDfUrCIaYcDHHj6Hjb8r5H26U8S2vEc6cy+bA
lymGt9E+zdFvypKfrvt7aiK1LaDdgYPy1lihjA1Qvq7z/ehRzXO/aLsew8D+dczix4fyLQrYi6D6
LWeXj6sPxhOT0X5JV4tB20BdddvWHQN5RRGaftYvr8EPe+z3oYDZwmZAs+CWMOTj3sEUCjjOeffT
79K3Hw6P/1/lb7TyYvIJDy+SexbuATCS+/X3y/+hxmx8W/kTDn5LrvOzZXqAkfv5fLr/TR31Zzr9
XwKW8W3dh10p2TXOFvvJAL+czp1rKukrPDivyaNHQz92yTU1h8CuJi9TJXeehacCwLDtqxobQVzt
4SLrV6p6K9l4VxXHYnpZ5tcx8osGvbFd4nlWBIYzvuhFuLJpgvQYq7fh4Bk9k4DgmI4qL0FyX+or
E/FbuzXGk6YeZNjOOPkXC+wnudglS7kVKUqAntJ38yA6YQWwe01XmUuovMBtPPA/nCN6bJ3rLYBL
xBnDZh5Dpju04hBWaDnVclfLW9XZC0EBbo8rKnCPtdohlQOu27hcIQiUPKjD5GqZqn0iBVVobbRU
h8M0Q8Yyh20Fx8poMBHUFFcHDW9jzVFOzp2TmAZzHZEJUfG3h/On6/5vD+dbZFSGThTpxIN/enm7
i4LPx8Mudm8jJJt/f7F+SuP/SBT/sR9XsiNrsZPw1j69JO7Ner0+3H99/P2H/7DXfx9Y0IF3NcMY
o6pZHH92zlb+1EyQ2PI3vfxYlvXfP+WH0PV9dsHooVNODQMvZd2ta7CYFXALLaUhaN7k89PfP+TH
+/QtQCZoWnWR8iD2lGvdzl24V1BD3F3p/XK3flDSK/q3oJgpoalnF81pZcheFBYrM9ni8urmvhQo
6cYwa1eGiik40gq24Utw/I/FBP2y3/zjLcCq2zB1WaKHq/VB5NzUqfnLC/ZDzqJ/S4eaYWqFzJz9
PgtvbWG7utG5OWZevzyWSwD8l/Xxx8XnHxeOZlAVysCFQ7CJVqhWrOoc3yZ36nIy59VX4az/Y9L4
ffRAtZY5jkTEeKP1IkpKrAZnpgvb7+/f5I/299++ybeVXoRNN5UJL1jtjyt1HW/5+yUpdnWUlxM2
Ivj0UVLS/X7XMkiPM9+K9Nx9zVY13zH85Yb+sNF8H0WQ5kpkUkgzH0t5OiwyxIlrIRiUQ7Q28fKZ
8Ea6+VchxA9vx/fpBEhdizl2SBNUbQcMCAxh7MIUk7BVhgfgFkULdrhcGzVgzERg+y6DmBq9Mn3I
Qv/vN/6nlf19fEEzK3yhEyJg7z+9ne9urp5t9/72l0X9Z3jgXx6r9i1utKkQ8EWJgXUZro2I+p/y
EF+QweWT7HyKavYyQKe6EgP6NYKajQg0jCvys2SoUKd3Szz5To9VLYOjmvKgwwMtlK00vZfpTSbG
ZycG8OyY+1AZ36bxNetukUHIzIRDs+yhSqaD/R8rPt/nI9IC4rRmtFRi4Lqot2kD0K7zW1xEpzk9
tvGn1B6LTvHacT1o4BFu/v6Afojv3wcj0hgsbZdyOCjiI3b2MBh3bX2bO/sJEuDfP+LHd+BblJph
+fW8CBiLua0v/MX9/Hwnf7u/vf77B1zi6L+9BZfw9Y8w1bZpl+eaLfbphR4S3fTSL73pn4oe2rfs
rYogduELf7nyS2ab+ljJsDmRS1OHhroQ5O6J400w7/+biZLyRyzzj+8CY8ZKUYlQi4AwLZevQtxX
/810A0v0/71PTjQkdaldzgXY3mv3qbg3m1/ShB9Czfexg67O5LTPF2xklLO6DL5t3bRl9FsQ+eEl
/T5i0BXthbrL7kBjhCZAulo29kVZvn5/vo8DaRudsdEP/v4y/fRNvoeUYm7rUeEB9ONOS+96aLHq
/d9/9E+loO8TBm2Stz1WxXTASH3lCaBe2bia/ADNmtR69FrQGVqCsxXYeVv5cBrdK8rqAm89Vsry
yyb0w2r5PniQ2pHSpyaHUdkGrvJQdLd//3Y//dxvqzyRE8WJFL6cWj+U2jYuNn//udg2/fSjvy1w
fdLLAkAq4hPWH2TcYj3BVMsC6aBgBguy+Dm6Aa/TGCeoreXo1pkrcXQSLvIqcwyqbhXZECl9FaVW
vIHVDLVPH/xcewXemB+STTUdIaGatm+h5gf4ZHth6vXROktWTuKOQNIdTifwgV3lnaNQCDcrDQbA
3aAK4o9W2ffhRzy60pud7rvUH6Cb3qcQW9SVMx8K5y7FPuSrgeZn4dsQINOJ4dRcpx+tfl8F7RSI
86Q81dRPyK37tfnVoAJD4YanobHV0nOarHR8+gobpnzi9oAJhtPUH3Ibsizfzm3YiWpXRYZ9lRqo
VlEBKNvoSgxXZejWw4kaWVvvcjMATLleqmEtLasmVTfNHcAT5zrS5I0uMORSqsP4MH9Z2riyvhDR
qU+9M62kdzrf9XzIzRszKlkOpC6escxbpX23HDjB1aHGgaw6WF9jEzTpOk936dUUoXTzOttfttYN
3jhNc2WY7zJ/rFCDFida3FLv4F/lmNFJN3aprUvjtb5Sr4d1CoMUiMZdWm1Ijjj32aW3qO4iu3Xt
ht2Llq4g2qMzd5pA5Sebt0P3YeMADuIML2WUI8hLXcQVxQ0XNp3oq8WoEHJvvMOnU6C1x6i3QxS9
LQBnTG6R45H7OU0O3PInwbLM1ENEVWkx1spXVu8idGY4rK2MD6XCTcFT37rVBXXqWdep5ZUb56A0
rlMGE06K6nGxvGi8npqXbMLV4TBDrurWbb+RWlwpAa74kFqSJWilzXTdQae/iVZj/7REQR6v8S6I
nyPk7uA7wNWDIb4p985jY59TxbtcAazRItCfxMsYe60UTFdGf7Jx/UW9zwHbHDf55FvlVnF8Sz+j
p9SMoNF94zGMMbVuTvoMkH0Fjat6S5jbXoKZs1C2mW6AU6oKLlnz4Krj1hZw3z38KqfGl045YmDH
m3IPji10ZAEMo3soeYOyXceXvkFh2bXvYeHDScELwjlA8amqj6zaAa0cdgn6bZA/Dxldud41pIcw
PArhV+XRBn/RbBcQpU163dHitf0Un/bCTbN1WR3iDKwSVOIHyiPGI82Y+MnEv61Zz4Wfvne8/JEn
MQm7BLTCp4o/yOJxlfAcXUNhjju/bo5zQ5vAF7w5xo1juU6/Ri7DP0rRjbFCZxMDyEnXtQJ4boUj
tPmaPwGcHq3tZLH8NupXhcHFVTGCQQZ+TXXo0XlDFRG1nmUADXVD59ZcgLOxnHgIB6O764CulZ6K
h9FHNW3DCyfFdZ4Wbds0rjwc28sFe3xA/DQqH3W3WcQ6fGiTlTRz+ztlV3zmWytZy5ZH4y/7uAwt
gnqh1Bl+slqMft3rXqNhoXILedsc/Fa5TyBGZmviU7ix408T7+Uq/hC4iHb4KQA5QSCQrNRqcGvW
GuxkhEXxSpJPevdSIm8fgtY4RjDIU3orqLXWTeE1DIA49KZPzehhhMA7NA3nuvMkRk74PcBviYKr
brjI1StKRq6a6ETi7bJsO5hao28rmdcBgFevcSc0pG1VXGs2bl/nbtpXaTCm2+w6ek9tzx6OHWBz
jSiwNg7WuOIy6mGXRr5GJYhgn29Hiol7W/NsdBONp2oIghldcY15MwPQBRZqfoT1zClqP6KLZEKF
Wmrz2OITSSDonnLNH+5FQQTyrJD+Dp6GG83C3Hol43lku+YrTu0EGvnTnD1ln7bu5c89jh/DQ4Gs
dcHkPeC6nLN8dPJjowRL75Xzg6UBcnLTN2sfrSmyQm/VkNoBH/ak8l7GlPJLt/z2PNBOAme+0SV3
fJ8sMKVei6K/2mWv8bnizc42gMJj4U19UGY73VoX6XpuzwvYcPMFoisAaxAxyyZUvfm+YVx6urXa
m0LsEglj8U8TiLnRAzWfrxrnfkTvru2zG+mAzf4d1igevzEzPeuyS5LCzk8FujW1fl3yQ20gHDm0
bWDc2NfjY/wxq/tGbNqPZfBY55iM+RDQfOp9VCUNr+xr16h5x7XWhffMkBFmh+3gyxYYWIMEhrXf
O3TCHcKLbATJZWvoWrBqWPpG5arLeZhcaD4QBU1gbQjVhoR4oQpXVfdtCww1+7Sa5KTTLE1I5Q3z
esEAXh9Dz8wBaTuvuVjrfeL3g7FBHHIuZr+T/YZ6epDqt4156pP3JHsY04MR3YbRbdQfkvA6LNYD
I0RWGMzDqaru4aCr9rrI92LZVeMd232wNKtR9lsngGR1GqVjMQ9eFHGthIjOOehL7y/OqcnxKmFP
ZHpYoM8R5ZetPi/Kmxo+QxYaw+c5fFaGr5z/ZilreaiCpBp3c36VhUFhHWLrXUe3X+8qFQ1w9EFO
EsuDH3Jtqk3S5wRFdK6YkxUJRmgsK00+hTAG8qrwFfueov4qkppNxgZshZ8deiGBVSxMwdy+W8Jj
psLvnrFLyxDjZeV2GW5kTedKp/UiKkBi22xc5zhIlOu+BlGqT1tdZx95myvs8p1mtQz1bcvCKOGU
peINDuqWClDQc5/Z8KVupzTyRhb9GpsIEFWo4ZzCm2xjLeTWm3Nwo8NnyHdnDtS1knOuQZkcp961
8FvILYCHA3FXB+TNEFkr32khWC0JOphkHpzkytDPlnyVK8QbNgELXnVhFF6c6Mfals5xJ23sHkX9
fAeQ285T9qD+YPAeQFH3JbFtJcWLU74IVeqi/mhFRhqQr+mCePZi+wYe8TOYxJwdNwp1cKE4HBuM
X0mTq6ClbPNypQzncUL1VjPJmQybOnvPFd3TU3PXtJSKGtudWh5VCEBOe0kk1K955VrD6Bbq4NoR
26wBZ7w9ZHxnp3jVy6+ymvxxUNeWzRuzaPsy+VOHsXIV9DLpKImJOdxpXbJxhpe4PzvlPqXCrheK
l4rbKLVfm6JmuE+5wHv93E4DtbVXdfaQqZWfDNey3jwm1vg6O4CyHOkoajCBDnaK2P17YGLdsB0g
vOZeEinPagleVYoeIg1cpuDrD0eNaTroYeua1kEcs9gyMFzZKqPKi+CpXTBJ45sPTek1It5V/EG1
bz29iddmGwLYeqyK5jCmQZadlu5Ok17K+HrKWLzMHLZFQWuCfVPZNXJ77pytUO1zE5YBNi88x4ea
Fzhv79X4MeY7j9O92VnrOcQLJOrAXj/FLFI1LgOHyVdzlNxQq/0FEmbvZOuYHx7qbKjyWtbWS3dS
JSa4Lv9Cubf+lEyUTWbbXs18YeRQq4mq+0R7KVss7bHpkDHhkb6wnHGr5lqRzpZ4GeqP3tjF/WYo
2m3fX9fRew29JkxvKytamcp2aV8k5VNY1j6+BMDxWANa78ZyNYcPVgzM8dim9Ha1B0mdvFmbXL39
cMKdvdyonFiprOjSobZ2+Xgtoe2vM6/qdOjco5vP0/uCXDicMCcXNOlNxZ/wC892Wv08p1e6ykGC
qe2weBsGYkSju5L4EstJTR9G5WrshQuOzgebCNNJbGuoj21M6HKOFqzrIsXDbe7uxzF3NWJeOH7k
0ekCpWR+ZhwjV7GPHfIKucJsUaHnRPcZKKzFMGsJqPu2r3So12TblxSQJzCL5NAPDyK9KTDxzg9K
j0x6H4uEJX95FgPxK0RwLj3UNGeVV0AqRXQol4fFvNLFfSY9VwzsSm9VAthkn7ePpvLcmPR6tGOr
KCD5nicM0UycoeYmDEL8ytVPuYX/O+ifXRRvijjaNtw1tZfcySBPJ1sG/7xv+9dolPyq1d0uxx1L
djY2d8WIC26otZWN6VAgNVuaMmiW5uzYdLooOMPLiLe9lq0rY+sUZ0cbXJlXMEoEa4Zt2enW0mR4
qgWOjjCZETomcuTFumnmm7qwWCAvVYx+aA4GZVxdIvucs4Kn9lTh/QycZFOhMkriryzcxwMTzC+z
/JQme2N+yDWujbS2g5Ma1Z9Fej2Jo+CMknZeLzRARocmJZ5fQNApwKt5N5H7qH3mVlHtW0SuOfxI
dU6NBihB/a3OqOBhA13B4ARA4egMC09HNXwU+jnBkKLaphOzM8VZHxR3ZmxAyc45FB4AuIpUnWZt
OBaS2FTOtFen2J+Z+bXS2FeqhelHsLdj37hLra5E1d3UJFND16+sgmLMkr31otmIIbCUgZQY2kXY
HIppclX93UHvFCp10BnCba3nGPFrkiS+3QPT0KRADV9n8SWX6APVd1XZOnAhbf2IX+VJ48yi4z9E
A3XXdyiDa+G1deXZOrzkdDX1vacowkvzPa5STATPbCUMh5iPjRavxgbAdfhhUgTISVMrnRVVP5jN
rqweBgsgKGcRmfpK21Xn6TIW3QvoOqc6jNewXM9jLwW1CkyxVoPC7G9tKwZEo7MQVa/hNLv000aF
9W7mfSCTNR67ntFCTQls6g1pTweLXGGJ11RynZi9fU7u4xFvHWeXDUdjZtFMgnz52Auo4Sen2PQd
FsVpdJV3Ed/qAXtAGAec81NtxVEv08ZDsoRMsqPT6aQDx2hwgoq1lUTpRY0dCJo+aI85cGqrTJr9
RtefBvbRgjKHpJuknHMJJ+0ylu13uXUlAZCn2RB2V3qTbU2rf9KnyocqQgEvY3at85zhoF160cX7
XK9Jjuq5x7XL8uLpLEas19kOB87IVtlwzhqvuqrYW9wDrP8DKWWqxBSezPzdIm5EAY++jfh4ZTfq
1kZvlt1ChlsZV3GrXOlGuZbQQsv9sMtKneMO59x2P5KFMHSEAL3xllj4TWFvhYmJb0FyROldbznm
APjVRzDNk5telK6aTBFB9oGE54ni9VJ3NdhkPo15TKySGfJ44yzcpwEm/Gh7HdW2qLQ5baLCIRlJ
FfTFTY4jY7nTlTIQvbSbkvBBTPGTNU1+N+aeng1QcnLXYEdXKssdKnUbIevSZ6IRem5cB/Io9zr8
z7J6PFdajUC75+pqbxmIH1PoaprAk01+cKTmaSI5ABtGPWZx+4Jg9NRppKlJ4SrKFODTAdKTAfjh
Ia7aoLD3dSa5MbRzIT3m/Btt7Hlxn1UiVJOvw/6hr5Jdno/PmrMT8zZXHiUQ1oa0c0TQqLk/mxqR
5b4Ls50zWN4Uv6eUM/rCBm7l+EXubCrMFayzpXEsXLCH1e1AzTSOn6XnZJgqRPJm5DxdROiUHHMl
Ety1p+Y0E2q0qdsMxgi8HhsnQ4W4W7pRjAHPDEB58BreFaP4tCOS4sVaX8KAIVMFqzKaoWEmHofB
fIw6PMgxgw5vjUbxrLw/Fnp8BbPQt82nslnb9SUUNhvM59ZDR8Wom627AltARtGPWnTmabnRQgDh
bnQt53gtWoWcn5T61DJlKcsvFc4jUioqDsWXXtCHldBuFtjvMQpUqclqpAoryTkz+BNft2X8e5wO
rUpep9qbMSRmzFlQ8tTq5b6syM26ZWVMt7mtBlH13pfLLbnYrYwPZiccT6B4NiVu4wrwHJp/S3bl
UVmVYhs6A44RwjMAk1rII6zDGI6EQMdT1efGyYLBGT3HmrySEdc4FK4tvqwYoSzVK2mM3jtVO4zU
0mLwhA7QqV6Vdg2ayKW9wM+SVSfFgVmadynZQSI753BaPMU5psVBCY29XHF67j8bTl+h1MNFzj2Y
wq4QOlt+4iuWxrDis45bVil7fTYe6ot5BIVGJ7xuqalmfbXJNeDUmeZXzeRhfbVJetUdDONsxQ+x
M7uGIh27Rffq+tQg+dagiJ8inI0p3DrkosmDoV8v+TONwWm+qSARx0auHlJI2Kli7KZJv51H7RRy
6M2q/Aqza8adeje7ZPeL8tKG2Z/kv8+io5apW9McnwyMB9SBFp80Ra7gjVRq8rT6qkkddDMJkvBL
0GDJDvUq1aWVYYzXI3J8PplyKVNeBfmtFR6rmBNcGij9fFCnFkxt7hmNvNOhWbgVR3JZKleCgTP9
MJp2YNZsEmJ2IdH6ysRBP8PIQZjE/ulstNWhoyprUZ9ZznI6b0fOO5ojIVlrPLk3rnNKCU5O9lh2
gGXr6iCrIbUXZWdrMOp1E8fiRSJLsk4tt2iKPh2OXUqWeQObSh1fRzZ+p8tWUCHRyNziMj92ITVF
6hBStrN0KDPlgOkGh4aQTkP5MtX3JTvBPHNOUI0gq95AertTvZeVQ048XPIL2ZIDOgIxay/oN+qI
BYv4po4fNUxJ0t72ZHBWqO3dwnrVqlM/Upk1XzulDWyyQCknYzEWdNXYskiHTmyrTvIHW9uaQ+la
mu5a3Zfg5EViiswbM6IJgOdSrYf6kOMBUEvPqopM8UK4y0bPqE90JT2FgiiYojXxz9MKxuGkZLXo
n06serZ0yHPUrAZlf5XR1HrxHB2nFQxmBqNayxU16ms9TIjBnFjH9wxv2IHJQzEc47BeRybnZxL6
QclWNBI9Ncm/BIUu3XpICjbu7kapew+G8y318rw9NxfCfPRpW1SfZZwSSnWXGOUmHj9VhQpMXAAf
/pKWdeow5VQXW61qdrFsbXB+OZvWYZjIaSCVsugvE5U2W1m57UsA0JxW1Inh12k5LiIonZdSoVoh
U8+uTfyMqCcm0f0Ax9IoX+oUdDkDWmMKRrmcfQNKM2HOEcmjVDyFaU3UvRptfVOkKa2GhDzso8WA
ZSQOj0+SGahUW6XsmJGuqeljp+wNpBbGiyEf1YRDNi+Z01RBGpuu3o2nZflKwtrrdMcPwd6IWvcV
QnSVrkaKe04cHeSJjbiciN4S84XQKfV6VyoUpcYpaAhzSZFvYxK03FncoqMAYdLHG4VfKBrpi8Gv
GKs18qFgSLQabdDUj8MCUVG8FD1msOG5Thj6L89Qef0quXVshGmIGWSqm02fHuxRZjiKhF6G9SCP
217P6PBz5uY47/SZNyq8MyGugrosbzN4j6n+ATF+49hru28panOFFnpMQe3TSUnsEuiQFAaanuKB
se/McNfE866nXJnY6qrX833a0P1h6rXIjFUtBirkvMpxF1SV8CRL2RiA8TROfoLZbt1u3Qkko0Dn
xlu4EYW+Gcx7oyv8don8XiIQ1L0vJv0kN/RO9FdpIehIgw8Ye00qvOrkSzNpOkzIXUvqbp3WuLGm
3qtdfmtG7zbF19FJVhXqBOkyXYaYyQbRbZQkfPZXa7303VMaX84v+XOpJUFZYblgGG7M5/SddVMU
qS9309bop13W2ceCVF/GR4tawr7B+C4rJ45Q6bGWUcaE0L0d65jjDKFKW2mwd1Wo+Q29MFQlviWw
fOX8OqoXgDWl8CIaj0uJx0EUr/u+f5ZnQeE6u49lJ9DAzBOjzcDo25fe0tich9pXqFgUqXgox5hD
3uUsaI3JptAXjpZ4KRUqA5kyzB4VQFl6Ny7RoavHaD0VL0gQ15ParWYDCmIWRFIWu4oUr3LOYrXC
6LC5q2bmI2p1l1Z7h62rV67L8VCVz6N41rvXqcVnInpSFmzzKLuYTNyFhbqSnPI5VbgtimtQuaW8
kZplEIcBKvSShl52Eobi1fZrLT8nNHBbPfezPmfis6GG+i7N24Smg8rTs6d9KHYOCid906kJRxbd
s8b6c8inoGJx4Zo36DdOth+p9i2M9N5l+sNITVxxnvTRgc2KE0BcvlaR8GxToSYZb+acnpUslEeQ
xcHYtLeJLN8JPJjURLoyuiuF7LM0kyDpmVARJ0mZDkbVr0vzOlwOSmGvwkz9iKdDPh4LWl9NMxwd
2e68Sa1MXzfaqwimKh3Re2sxSBqXr6KILbdTHmoRfmTlwMIbVW8Eox6yLTgUIBibFkV1qillO5m6
I0/jNjSrjoORlUFly2/zMYOpDhQ+pjJNvumD+aR2TogO72IpZ7D1yiTixloXSD1SCKOl79DSEety
FhQdDKOl7q1Pq6itNqp6vdA6dOqVTZ4+OnLjTkMWBYW4N6LskI7lq83EuMiGVeyo25lfL/8MvHKl
hcu24dc+RhfPr2Db/YkwMoCxdM12X/NM+qQ0vHHoPTOsHhZEubkVvcWpsZVGMkBC2iBnKydihIlK
P6Y+9DuSV1FbfshcvqZiX1BT/TepfVMEwYvDzyIMT/Y4c6HULeaV0NpbDLE2g0YtkVYih5aVWs83
otvRUN8yUH/pRjr2TDdGHMJ4QDHW4kVUvKDWMsVXYj9F81tJK7TrlFVv1Mh6kTZy+tKj10q5bjCX
dsZg5l6209GhGaT3oa8x3GVLK4vfXi+fGk02Z5lxcLZWBvFK4tKhArgl/39uB2o+cG6PhWF5mrL4
JZkniANadUV5KPqPMX9NhmajQeXrmbWj62tTYxs5LCfWtZafyvg1YqsAq+HG5ntrzCThA+2m4laJ
Ql+ayFJFmNyNFv04APebYolPsbUd6i3V64quzdRvO0bSouncSiStsv0oJbieRtul3qSqtR4kCg9R
75eNFZj0H5X0fcJUzhG3gldVMDqf6Y+zfq3nw9lWxw2jHn5eMKyfsMA1mhtJ+qCyk7mXrNNKh0DJ
UtWVat1daOkqkbYalq1MJiDlu3Haj5O8kkW7g/+4JjRKwwU1PH6ZxL6qqzeLchdxaGH7Sg0gqXMy
3HGG0DmVJ+92Bico1d+18XJe1EuGI2VnvyzlphxtwqcMpGi5xotU8Zw2DQRIQiL2oeqza9CWh6nL
Dra5bOKE93gcN/20l1rOpkZyLExtqwywZ4iRqeAUvzTrQTfWC/akwHF17UOifaXdZzOp3FunvDGN
FtGAULRDlh16xBDTwFnzjIzCNK+N4dSQB6iROEt0aCQ6f9nynnaPzvyYh5/s6G45n/RxM8SMn58N
OnhOuDWzQ4nnKXrGVuHwpFwhGlBa+nfNlS1d2WjKHHkr9TsxXWftMapPen5U4mOiHOX5ncfky+1t
NyR+5USrOUlv4uqljObDIqcYLSCed2ZE6rUMIvHdnJ8aLXeR6V1VBpWSpghyupVU/agAmjdNazHq
d5vY2zreyQ1dX066q8kG5RLfmi0eEnQpm+ymFpJ76RIszARi50zSfDdRyhm0He9t6AATiG709Kam
aO0097VlXg+DehMpxTnSN/K0qfkt/ahxF00/LL4wqOcAeRjk92yu3rryKZWuF7oyjpUdBH6zRaKv
Y8KJw1ygVB9z+/JUoRNrJwlne2QTw32WfdRQMZeIiuZ+yjjXte1WsSRWMBKBphh3sYKQZbF2S3R9
2R3NQqGNXTJ8kzqvQzWchd6SJ3cvon13mqfaMlagF1eRQ+eseTDt29Ipaee9dTE0+8jZ/B9n57Xc
OJdm2VfpqHtUw5uJrrogQNBTEuV1g5CUErz3ePpZyKmZyZ+dTHbUxR9VmSnRAAfHfN/ea9fzBivJ
nGJqdnUaEHJrbiUOUar6lTMTkjPcbA2RPXFqbWvxaFrHLsL52LMnEWEdBwXoDeVBzBrbyDS398q1
Hz1bZFv40Vot3o0ajZambCfOy2IoI6yC6QFzBC1g/BhG65x6s3hfzidNZCVu4iHEoQHi28xxBtUl
zpVCspHKdZnvUnF0QP6PPSV1tsB2VRaUqHYZX2CIbjXvS47Utzg51Zzr5BsRSNYT+5JOdlXxQ0HY
IHKCx8Gpy9NeLjyaJqzVzyzD0eNkofRhjfGjk9YvqvqzNFq7SNaytU7Gd8lwhO9AdVPhponXzR1E
Sdlk/21P3xISF2I9a1u/Ye0QqBsmKBTsqHBJaOKH5BuTK0wONzIlxuCEZZqV63FcmQzc2s4m2zcO
BEQzryWwont8GE5Eu+N78qijLoV+HWvKSs0ipmqckItWXeofpSIv/Mb27jtKLIX1lIKhKEhuX7Kf
mop9nfN/RRajSNpjSRXzHU1QdrDsNmNCH3XKd89C7E7J3G2nhFm/1e9evJOTLcpfLd5TV2tp7sne
bnwisPxoKnctiihwG7nhBOGu7R8TUO3xMsHNFNmFdBLE26FmGwdw+c7Pt23BGYNKqS3FKPqBdoXP
nbAx4g+Wbt66dGqyjrZD8cOf0VjUTVA22V5AFuujCVpVfOFAEOt3TX+ncdrullK7bnO+r/w4cBJg
Xy6yE7BcJtc4XzfFno2Fh0YithHshjfDW96tpkezWKrGQ6LZISfe7xpq5DVQiHRJkXYmDFUDv67a
HrHbuO0e4h0NFKQTyU6/D07mTvzg4K4frSv2sUvvdaZdj9hJsUvhvcyag8BOyK5Ify/JEX+qXn/R
mophKObayAv32/Bobrtb1DLdR/E83jKu3rs7NvCluJB+/FnHd+manTNns8EIZXq5VHzsaDMR25lu
61Xg0GRbBDsT2OAVO9clq8fPv//le/lpqQwNrYxdLpCkpXIeYe7EksmOiSQRv11LLXXCRHZT68v0
hvtypARJ2SRA6RJTQELLykOkXpM/z8rR38iTf7JJfvk4kJq0JJq/97jKl437ckNvxp7/oyniHMXF
3TU/04WB8vM+//JGXdzrZpxzP8X0GKir2rhmn7h46+Z3/OWVzUln15imUOQOInKJakNNfjeTfhiR
zkzgSK4EXly6VuciUqUyY0+GEdOREWNAv1XMY+hFi7K4FqhwyYn7E+zwy3cJRb8RulDod4Z3MyB1
anNpJcDIIDRwYcrYsjvUhhLLx0BcC4VSCt6cfctlj1JwQBOSaydr5vbK4Y3qC/elR9G0KiiuFXs1
vaIUvsRlkM7mF05Hkxj4iHQjPqHUgASlLyZ7EBrIYwWTzDx9ADIZtLeddt+jlwHby9GPhvYYLswC
3V1Eo1M9SdZSlBrnz0/wxU91NhNxZ3JKThZ2tp8Q7O3sYUYJ77J7J0l4sm8F+9m3m1Wwta695QXp
9zkntSS5u65FbFt0ZtkEuKCjsU4PjrFAJLpJ9jPElCd2NTt36pfmm0OWdWfeoApyY/daCual8f/f
qKl5lRvVxKd46hwUWKsJE4C/uIXmb+duYV+ZuC5gJSVxvgi/DE2jjyVVsPRht0Nytyg2b7J9QwNp
Ebhf3eLzWQV3w0rmbI+Uvj4s54dx5SrPj/FvZihxfhp/fd9Kjcs+rMadSlswTdI1eSNX1OaXxow4
6+x/eW0S3+VsaoEr5Eva3Yt+5sK/kjt4bNDVRkfZodW0aHfGJn7uXtMrmNuLN2z+pr+8a2BxQPa7
EbffEsWvUzPfpvanvigWx8ZeXxudl/xH4tl0JYWyYGijAQlHxXynRCtWVIQpmVMNiI3yjsOUmm+0
WNiXY7RuffNTQy2rGvEu8fY0ywpjWclrUuKD+ofOqTgkE0+mj1FL+j5hNRLRQqT9cPQtdlJiB+/u
bWI3ZWX9rV/Jy7IMQcrlnFukK3uCC6ZS8Uxpb8gRHe4eRUeRver0THsFWfvox69yK3+EhVb9bEZd
mU7mq/S7YXc2yY2xlupJybDrHGzxdrfmhLaLnHoV3gEQ2Mo33g0scic6lLWd7wTX2udXxsclP+A5
FlXJ1DaT1BCsKIYkwIWH+hBuSzg0wxo1ofPVrdOVujB5vvXnhgDXcTfzGDi0rJIV2up/67kTzxmq
nQ6pCWz6sBvNzlaMJrCbiX7Sny/vT4bPf7+84jk6VcP6JikaT55mjJRATkiqRfWhRUJQRlQdVGrG
0e0UvdJuzciqzj6C4IMeJcsHVbhZ/NLSUhmePaqdav1h6kcz2ialhbiFRppOdVnQyVIKlx2uOImi
nH4rGJ8KvDi9c3IGb5Y/avjQq5aOWPOhIosJaEgl+UsTolLaW+JHGN2FJufBW2G6azvWlOAmNJ4J
hUWe8lWm/Y3l7RT1WNLylyV9oYVYJL03jyquFLUn3Si3hWEu4pDGS7KWxuBHnLyTxAVFfZUqtMPG
zZ8v5QUHm3iOh9UxnzdRC22zREtCdQNha+JEqbgM6y91FJZjsOqDx2xKVwWHK1UYHMsPrmyJfj85
i+f8WPrIudBjCdsN5cH31r28vPKl5mf6d+PjbGaWc18NhJRMPm2BXI91bVhwY53XCvPzjz+/h3Lp
w89//8s8rI6eUfcVjlffexYRRqA9zzOCkuVpkdW6a7XDum4rVzXp4I292xWRi9wQyt0miDdWsRab
lZaMS1FGDwbsNsnLm0hTn5W+OFkiNdVEvzMz9tLCl0msq1Sntm4ILxbFS86re4NWh9dcZXHPF+Z3
F+xstqft02dTLOG2huHyUhL35W28jbH8NFnCoq21uTYvXFi+ROtsGu7qOo+rgHd6mtNyPyjd3wXO
56tvxy6X0vnzzbn0dc6m34pMtDhNGVgoAozpB57ktV4NVw6tFw6XgA7+eufDum+rUpofmWX5XsA9
KUmCCVfZundVV91Hd94y+rfMh+I5DpQtMRyagrfqeToLyuCNki+k/or/7OfB4De3/RwKKhJPmIot
AUeUD22VncQcpJQt3v8neJML9+InPuSX56QW5KxOBqza8YK939uHxPZyWDSLz9c5gPeaufSCn1U0
zzZ6se7XQlfzVXJgPeYKWA+P/GDzH95WyCfPFSte7F53vF8aBubZJKP3de7188V7etIYyjegW06f
zzzhkG+uGYx/v2kRzyGfaWtaluqlXLyxchOIvQbas/Kxzx8NES6Ree38c3EknE0AaiQA10qUYQcu
ZOZQcgCASm3T176yZv+sCfxurJ09+FHn62JoMpQLp7Vf3uiWHwg53ZTOZN/T43aCw1U06oWp+Zyu
mVahYYk5W2TC5Bwai3bi5Kth8YkO0pGd2L1Gcfv9kV48R2nKml8JvSzTNFHatRVO67a8GWZnErqO
f2siO2dqxrI4BqaUDTvU2no5q0IWsn7Fl39hbJ2jNFsxChQBLdCuLws3Vl9i7W5Ua8dI/TWP18Ib
vGt7jAvX6ZyqGSVqrw8xkA0Nk3OSPFJzxQAS2CmP53O58ZQBGvcz1qOrSJR5ov/NYDPOZgM6Ul07
1hLP5miLdsiZtuMQ/35/NS3594d30Th/+NU89036/bsndo0U2ynsfvYDfSKizubTGCSqRwH7UIY0
KL5K2bgwl56zM3XP9yppPvuF8ToeI9vTn6SyXf55rF14as6BmbIlejlqCVhR+o5e46hcWYwvTZQ/
Qe+/rADFGGl0urgZiNRdYTG52UMAGk7dVMC6NHtYZctrGJJLI+1s4QckVcqQdfkO8qtuluh9bifa
jgLOsD9fpEt34Gztl/XY9OlxzhfpZaIzq4yzZen05xe/cAfOQZSKNpaKX0PUihIpRAStOjn64z+/
tjzPs795JM6Rk76Gb7E1/8WJyfaFU+7qdeF4K3VZr/JHYNWb3p220h2uE8jm6c21suSlpVk/q/2Y
OvHTwL8GSNVvH8paWSdubp8ogto1kz9CARvhx847XXtDc160fvdVz55+tek1K7b6YSfW2Lek0YmQ
uw7+PvJRuIVfiUHUsIiFj/p5k3Daydol+nRdQZqAjde/n5L8OMRvFkYmrcbaHgF8D2uOe7qb1a8D
TfugF7aTXNGaPKgCIPUqvUWwv4zHBAUH5g7JWJpEdErzeVElAqOfs2Az5O/HuGltJcsJLEMREcs2
GLVdi8g/6axN2PWLnA/UBvtAQVOgIzicEF4a71MLaVK8FZB2jDEwfvrOPgrGAMbNiI+9E4J1M8NZ
O/TT9T7xx43oZZsWhcMkYEh4JNV+kVo/8pyENHGfUZxRomfPexi7etFOnD70o6eGANw+/jzatIv3
4GyCBHkkSezzYaVhNJSEz2n69IqvAP5bEAirvlMQ95J/Y6aLgnO1gUiPzehytObMEGmbkYKTitsm
8Gw5pomnNIvMI4V+9i7LiMStO6EskEJwhpjeJOW2gm5QyvlqSol3xr1k1sem2ka96vZQ2dKKokBH
r1vGQmLYuk8KlbqbSpJtmHziYg3DZSv4IAstAL068WUNW7jMsMe2tdUaOTWVBWNAb6zRMQ3dJO1c
0lQ8S3aCgNZw+wq6ca2K3rIYHzU6uF36nssfHlo1HxFHd5DjkzTcq+zfg/K2p7sc96h/BZPQBhSz
uebGdXYzFdreDwmlRXFEFC70OcvuMmPRFTSXybipJMHWccyMPW7vOjpm40tem0QmeJuEWAs1rIlj
0Nyg128CZHgiARh9rNyPmG/MF0miFDnAXckVV0fSKaI4S8KnHEFmXpH140Ylhsli3eIkgiHsGNab
NSGBpqbXF6Zj6RX++2qfxwWpeL1yMNE0tUht1fGmSz/GzEdrvk7LzyHfj9VTIJp2KStubh7bFt6L
v0RUho5eehbJazf58vUoULXRn9RQcOKULy6G30LTrfIifCDMjUzE+hS19HeFR0WrT2NHnlZkOGpv
4suklhXeRuKxr+nsC9O6w1Ldh90mEgZQErldxfTCrU2a31pVuezMYDtAGFKP6oAzAC+aKQmrWdyt
j8JCqh7CVOF/slUc8HRF6KVWStM6OexAyatdTX8rxPsCF0FLfRcUhyiukzZdBgaOOl21J72iwDXZ
eo7EUv9uOs9N6xiWAF1xhu2glidLo5kAr9hH6yGmudtpIe61N02KHb369iC2Cbl1TOQfZQFPokAZ
QdpiMCzywFpESWqbBtHhFH+wxthSeTfLa7r6tUnSYyV+GeMp5tEQsL8IwsGKmkMhYZoYlqn6oou9
U3bvtXmTtWux0I9p1m06uVjm4oDxGBJsuE4m1xoAOYh4P421UXIPYo3W0KfYo5jsv7uq3LX4xLP4
Q88O+A6QViq2GN82+adQHvoCziMqnClfajRmRC95EGknxcEzptSlLBAzjNcjDR4s/12st7rPLCfx
Yg+Sj8iiy9dVX7v4U5Z6/G2gMtABoZj5U1fvNLr8ham/TjFSpZAs4/QtCCqXd1+31UOqR8xhBqMX
YVKsbAphS9YNDIvRMZlp4+i7qU+wj5d91C2awtXEu6xwfeBYuf/VKdQ1sN6VPFJ9hu+psWwRV70M
prHlYugPcbIysy8jW1cdvjk0qVPyIQvk52EVUBosLynRMSFyhoS6X7eT671hZfiMsX7p+C689mES
yXRCx4Y6PUIQnvSoBzTrvjN2NXJLzBlFiAdnrRSDq1f6oUWPadQvQhLTGESQkyHkykB4DNi19XA/
+f5XpOJbaZ+ioWAReJYa5GtasU5rvs4XqHOAOs1tMTfJ5B/pcDeAElAJMJwdLn267qT7wd/FfooO
eGulbIvDbN3QOTYGaVOM9536LpYvIxrpKfiwdBU3N+W+VF+r4MDZhiyEPF/6LRI+49YjsQ2JXXpX
oVJQgD6YaETEMduFEt5hGSV31zwi+ULWaOTLPA6+EknZVPV96r+omrBqPCw/zHJS8zxmKewQf5Xk
06em+nQCjS9TshaC1rhN7i362kNdmguOLCPCVd8idnNZgpAxDXajX32meHXGNMW8jd2JAvCH37dQ
AJQRoBVtzGQAeY7/Lde4pg0i5axKbqtO32jWXaTuPEX6pOjmhHW80zNXCanYflTiUS6fRenVaINT
EKU4CbN9rn/mSLwSq1xV/mvJJ1DKJyuGr+ZlB6vxsU9RAuwe2+JBg7kxZsayn/SlH88DttgNEgJF
+dBVH3K3NZECTjJuP4WJPYoRwx5zFI1D+xjmH7qOHbBJjtX0UAmvWT45VM8X9C2cqUNNcsAuvRgk
Qv+a0U4s7HDWAwvnWkRBpo/Mzbq+HWEPLBq9Y5GT3IhctlAOV574pQa06aOIEiU2z5Herm49lHH1
gaTd7TE56EwMaWFyjSaKfiil0unbGlNXTsxFijJTR4FD9IEtqVu1hi1DOp2XveTamzwMhxAkieIH
D0nIOa7uOEJ2yJK8vV/ceZhgdY3sq0bZ1Oh18oMsaQckEyzZ86tlPLHNSyVpyyGi+Rm/TiYeQE/6
MOp63VdoMqNy6+Er0TrsRXGMWe55zAVX6rEaazROM8qVYQfHJEDOLOx8DZR68PnnnYz6s57zu93k
vFv/5fiSN0EbF0FHuY8hG8iTG8YPleLdj2q0qtH7hFLKJRPcxLgpi2lfl59G/O4zC8iJTpIrNuju
IUCnU5mSY1SC4yM1TjKLKFk0gHcTXoJ+OrK4oXp6FVpIL1poD7BxhHRlidkS81hBvJGi0yWwYOCi
ok3BAVXcbBPXQ2jcW92uaauNEXBegFdgWe+iBz6i7L6TrEdas9Gl5yp6HWSMYNNGCzc99JqwIf6W
5YUnewyfPCACVp7davjWovJJKyCEidMizHFisKiWQrQxW+MQxRi55v6KI82kmRwX06ssgVQw6OIP
du2Z3ACMgEkFmGI8RnQ8mI96q3AqJHzQe7GaT5w7RM3NsdxYOWwS3Xv0/FnkByol1pxW2IcijRYz
xTzirQRZ2o+dDx83x5TwPQ4/EmWv86wJ471f7TQk15qQrxXZZzU30Y8TRz8cCMzl08FAyE9RQ7ZU
4rt98uGHLzm6X8HbZ3xrsUSShtBMLSncJs+R/qa2p976UpCx+VLrRFq1inhoOGYLRWfn+KvCuN8p
5krQIfIo4j5MjgkTopc2rFO9g2XRKbpTgzcoQjho4hgAPSPgYT8ZNfY2RNcQiog/Ne4VbqSekMka
IWTGVjSqt2L/iHDd6La1iY+VpLPBehMHdnrhR9NZjjphTI3uTJn99GfSdXjqn0TxLvA/FPVQ9c9e
GbtJAliFea5lpVFDBPwnAvogFfS4p9YkiDgBbIQIX1YaNkxlhoDzDMJyZ5FyjIvVMUjjEiJ/yRS0
qvutJUuuqXunUJCXITu++mAym1mKgddL3DcEV0+dtZPxzzXd9I53w+lGwzGKp7x+s/STYN1LqCor
swAfoz4nRfamqgmWoteE6Ch9uENVyUhmCsxIlmSg1X6H6fRBxe4DcW12WG49tNkKukoPnW8o+PdZ
VqKwb+9aRb8NRagTluSEcmd70glTxqJit2wZnt2ojwo9N3Hip8V47yn3iJrr5NRgkefoPgoNp8F0
16uCI0jKIcYKPxVOWjwpxX0REMTLLDRnma0Zm2V0yDixZvdG67bBnSA8y9le64/1dF/Rwktuquze
H7YSQEvrWY93Jt3d8t3HCWSalpNL6yLcRxLq2OHU+ojGzTsPnUsnnNpmXdY3PkgZv8tPhuo/ZqS7
QDSS0bLiotacjK9UYPxXwGU9ecQnsstO4xX/MhZ3IVgTfBAl/blU+vSaEY9aN3IwYBthHZViqwar
KuNBwiFd2XpVAqAit8C309gJdI308GcprukryEuLbqJWRKuuqx9Nod5JrU53Sgfh9V0odhLUiwqD
YlBKDXIgDPwatTQDnJfpbbFRYMMJ2LW1jiwGK9Xi2FqzFYFX0jWqW6bNsqNHS6sz9tkrR91ab61N
UcUAbbYdNm5yKQR1mQ+Jk1qOboScDMQ5DNIWaIla1dJrkXSyny848tKHjZtb9Im06o+pheQ/xIFL
ZjrkSo7TDTOIuTHjbZdiXNBR8E8BUuuFF7zXGSQfAFERm732vtULt+vjReYPqPkROOJGSG7C7jGZ
xVHhRg6WEugxWcJojxab+I5TMUmLgfEUt2x8OIYvLB3KG8S7jEAULnCR6/j+KJoXwSMAGQfn8YZ4
ltso+aymTUg+nFfT2n0qM3lvmh0YBmU7+A9CQ1afUboenvUUVBfBzCKXSa3uci88KOToNcSHj8mS
TETyzelq6Mky7AMyr8yNKvqbVFpb2AynGidzhC/UW/Xaq6BXi1DqnLD/jIbmIURLpGyU9Lkz7kNY
bbWVPTeNuk5yfxN43V7mAP7nxfKC+EA8D7HIDR10gMkzli+zDcNjSZz7ydtO+2xTkAXtrfDw36FT
t6UtwvNT/mBtpWV1bPf1beqk7rW22cWS01wE+2XN7qVO71W5HHZm2zzqPvrzVMZ8hcVuoj0jeaus
yWwzBY5sfpUeBvEKtx/inR65a18at5aSn/IITrblHy3v+89X50LtUD8rTlaTVeK30YlxAn8QyXjW
LM6g/tW2x6XXP6tNqrHZdWVC17NAu95M4iNkw2BkYuVLJdO9gjW1VTcqtQJaFTWc36liTvffwvHK
XulSpfc8M4MUnVz3JG6/IgHPqKK1KEWbwaxw+2WOh2WxUnWHuhnIKc2V2U+XbbXEEzyU0HRk8UqD
9kIZ9TxLI4goJsQoC3aF99CAtxGu9DHkSzVU7aySaegZPq/WhxpefSp4ipPqbmJXNRjpqU0RCiYl
O+OQddCH+caGTq3YXeEBrP3wQbGofMxdXIp7xp2RvNU6Ml015ZjT7CrmTnMMl4mS3ajpZwwTqe4b
NzP05Zx4mWnrut7H5ps4u0uHHwTGd2m/4cCHIRKQW72XxD04FCPfl+k3AeF2oRwHHTDfc4X6V8aI
ZkFdK2tv02IJaozPRuS8IMTrhBrj0ObMCT6+NnYs/jcBSXajCwsTDIVXWYvMEB01eZf9t4Hms0IW
aD9gVQxnY1h/bPRhk2iYwW/zVNuogatO5jooj0G+yQb1tYuVdaSQGNpSxmjfve5oEhsqSfjopbx+
yNTOmRLV7aDQeNmroSw5LMnds6HJTo4l0Sh21uhRaTLckIDQds9I2QizqTlGGDpulGxrqQkeHJim
FDIi4SG3hNu0LZcthoRgxJ3KCBwnEZUQJRrFUZeFBmmTQoBEH51KIrWp1nwbdIzFFXzDmfNRDm5i
jk7WhYtRidZJLeDgLe9juCbeqK3TgoIkC2NB1nsL6Eap3ruYEt8BETEMNi+CjPqhpNJyADylmt9W
8KmSXFjMbnDEHhnYPYsqQsKG1xNhzZSrxigcUzO+CoVIW3NYipG6yDpxA0PM8TJlmRjZUkK2xIpK
Q4nWkp5iOMKF5hOv0w1un3unaJJJjukXWaJggZgLRMKTVU62OuRrS7wp/VPpR85AA3EQ7oMxccRJ
cpPm0VdPTRguqhELtvqdFeNmEvFb6+x4yZdTosxNW8BWeIcHDPxTrC2jWn9oDbxcAjdGfBW8cOtx
XpuhcJXGXjb5jvJDLd151Y9eHFdiDQ7WEK80LS8+gme1fVEffdErhnGnyeD9MipV5UMTtnBK2D1O
p7548eG4KR60wKZZVyRO11m5TEBW9Ox3hR7zchVB/0oo8OSRrXNWbJvvCWf2nyf5S5PPWd279iJp
aBq8sEoIpK5cQN+5srgq81f8zUH0PIomiIrQ8woYRpHypAiVMxIZ75l4Qc0fnSG4ar+uYOpJg4R9
DZt7RJrvOCxlqlWttS1iuMLpeyQjVOuiGrxRv5UKmXTdaB3lJJ8RCkyXrMS0M1LRaUDF6eyDC2oU
lndvjRh7BIxRAuUUyZZATP35cl1oQmtzC+eXhbqMo47pweM7Ue0LG5SlbDWL7FYwOS7xpMTGtP3z
O126MWdbAjJFMtmikLlTq6ckCJyaauW/98pn6zqcAw60bL53WrDi61AfNK9cnUuf+WxFN3wpVJXU
6MFVHNLuIWXn++ePfGEonae36OxvehaXfhdPbJOp3+ZeQCAPaWqZ6Pz5LX4K+n8zXM9TXES1Miwu
TL8TKcJFcGV1cZ4st2pElRcWVATSRq+QBODoU0X7z+96YQ90HuqSTUjPx/mL6YiJZehuLd2gACrO
n1/+0nWb//6X4UqFKUgn9JzUmMSFV+yCifYlEbVkUVx5hwtKefE8zSXyGjTrmsI3iH3QMiJAWWmL
KAOWh38vhZZLgLObpuqq1ftbiaXQrJJVOyeZh4oDTc9pCwA8kbKBJrOIBfkLwd26Ae9IH9Y16S6O
2rshi+tsbK/caW0ejr+70/Pw/eWqlAE5UK3KVQlw/7eDsq+rfGk1/Qa21Ib4QcqX2TJT78Mx/NQC
E2rMvdaqT1ZmEIKU7CAYpiSQDwrauRbcohsDxi7lbz9iXYrvg8ByR2qpEqlo5nwEClnVgeH5NbWD
BtyPJ7qVUrl68mGMb7FGd6OHcTnGT6rsrYg+s33g5Gz+cUI96H2yjBJgLNPwwbnuOdYeK+HHvzc4
zuayMcZljeGq30kJ4cXUqDqENaN8mwRfP9/gPz+H/+V/5bf/55LW//wv/vyZF2MV+kFz9sd/HsLP
Kq/z7+a/5l/7fz/211/65/G9C7Pv/Pxn/vIrvPK/3tl5b97/8odl1oTNeNd+VePpq26T5ufL8xnn
n/yf/uN/fP18lYex+PrH3z7zNmvmV/PZ8v/tX/+0+fGPv0lzZMx//vr6//rH43vK7+2/Pt6z3/zG
13vd/ONviv53XWYK6L9+/kn7uwQfxRRVgyquos0StCyvmoAfVP+uU7dSTN2QzFm0U+ftz79X/i5q
mqiIpiwbmmLhE/m/H+Uvt+P/357/yNr0Ng+zpuazy2eTniFromqxSRV1VTc0UT4396BGlDrZSiQ7
DCcwjrKROx09fSggmRB9k1uormK6L0tFmGHUHcDzUmmGvd8bx1zq1llO57sLExHIakeATyAUKytv
R/yF4fApK/lIshM7QDH3IJdA4Boln7TZvPgw4kHDa9yCpRinT4mJYaVrPoRmhVNBhwniEKn0D1uD
jX8Q0liB7AARMVL0d6Ld10WT7bi0T/7Y7D1PBCQSbyLM+qoarr2pcqcCUIWlKNu6V/y7sjb6bZ+z
A88bfXzVQG69tlk4HuSqBCDTY4uuE7ZfVU3DTUziH+LkzXFeRQwxUUnYZvjaY4eunfy1Edixrg9o
MvxQSLdNJvPwpLM/QylxiEmF1N0LViI4k2lQSJfhnkyCEmxKvQQcNdUTUGXybqsIyGgdgM9RNf2x
JyVuNXjeXRpNFi26yl8jxPZgBEuc0eRao7g7FtlCL+Hs+IrwCtRoU4Tqvp+Ju0kAnFKtaLv5OfSQ
WkLwE5vpayDX0bYu8W6IHul1KvXDTuy+A8TsG4p8AIjI3bNJZho/SwqpEeV7/ql0WzVKD0ZPLaqo
wEzHEZ+yEI3gLh36YR/7ydugDQdzCnd6LrD3UWi2VmbwYTQ0dCQz8L60rhyPujcp0D24hsZEM25o
wMGk0QdAhgn0lljvGsErbiHMYIxu+3gZlgnRRyKg/rqnHG1QIj1qYWU6oSo8mIiz2O35ELP7tFnV
wQihLysoh4xU0aqqi5cazZX7KOG6mkavU0IhA0NWQViNU1ltBK2m9DYW6TIv03JNbZFVfrDgefe0
1GsAUDg3sdBJY7qNRtRqVcgH7hJfObRaJUM8507Kw1jvW8nrXn1dfrZC7H5jHaqPXtlXxy6WjDsi
IqalMqpU1j0oRl95yERvEi+9JJb9KBUsGfJgvgoKSE8t8A8oJjqkFIm/nq+N2OHPFlJxZ5qy5CgK
166baDHKDY1YL2l/ZBoxf0U5CE5aayZk6wbhhcKZvlAqBXhQrRx8qULPN0Y9MMnpgzgQDGtBBPln
VmAYSZQ9SSKmEKVMP2jcvw6koi6reHoLLTFdA72rd1ONDinu/FPYh8pNEJrpCpHH6AhFZrz5PSNS
nAJ6n/MdhaDCnbPwiUYpiRta+S6r47uZBMde1h6Tqj3oBSjTsIrgHPlg0HSlmRZlHqZLlPzae0Dj
dDfWELo72E6akptOPQ932sIJu7wJ6rNKaFFl7owAQQoQjGMteXvYSp9aPU9C5jLI6oMoM3ckXfkV
q8ZNDo1WAdAVGPJWSGmRKOGNmfU2p8ofVoreKYcLZpczCrJSJpRFfaTtmKa6pdfNbOkBSnkcgxys
uEhuiKIhIqfQTTsOy+WYQ7fowpwiMOyAQpFukgR8fmhxfk2zTdVTuQQjhvCJ2DZ87z7H15byaZ0D
Ve7Y9tlNp36LnSbPeMyXKglg0ZvGOxghHs/cuK3lnv5o1L2knVCs44I2G205oEijHNmmVSaOEnef
dUsqhoVSxiwtSDgziMoL0MFQfhYmmnTEMd1HGeULbi2Btm391efWHZybT+YVYM+ecpDCbm/U0nvU
ebdjDfUjKh6I5ZPtSrN4laGgKDQYotvloP770TMXniaIXDJqGi2mbhfPVLmCyq1xmg+bLWW119iz
uJ7/m7rzWI5bW7P0E+EGvJkmXDoy6UlpgqBECt57PH190LnRh0yxT9atih60ppK4CWDbf6/1LYiG
MoBACvgcyY3iPbL0E3zvq8KInpmZUSlY2VNUCPehIf+oDaujzDhcSYt5XYxw6EVegG5QAZ309rpK
NICa6B/a/FGpO/mAWIIJI54f23zk/ldUE6rY4zaflO+dyhw5hUhPes3N8jqgpmhtK7U8TMNATo0e
c5fWcBUbp/IDqyWSDH08DVF8V42JZAuqep8qiWhzq8/EMkLBk4KU71cVA/SZ+LHLRnJPRg2nDHip
xhq5hmmhyC3aOrVYGK4iZd/IwkNXMuD7EPBIPcHca+qtNpZbgo3cTit3kjbv63y5Manyz5lJHMv0
syTrjMnuri351Kws22zob8y0e8+U9lrMzEOWlCj84OOIWXIXCOV3Pc6htI+Eg7a5cpUn0NiklvJ+
hJGB7wozKgoZTJZxEwqwTIZuHyRcIlTp+F0z5V+TqaD0il6rZQyR1Oj7LmyDx7JhkV5a4xjWeCL7
TJhvjHbU7tRo4WZGCJ1GU+wSlJFskgpBNUJDfbBp1mwkYaHrpFbxAD4STX4ioC3skjtKVtznpKRf
IKwMsuvUXPYN1KqxsnSEdZl8p6ymtLBqUVcMg+XWFvQgPVyBqiE3sUsEjLsSr3Nl6Nl8CPgjKqQy
pVZyh5/U3I/WP3q1Piyx+EOVuMFdABmkOVkERDZUK/stNgGVKTtT4fyYTaXX5tPLaJaVm8S80ypQ
MdrJ2UMFETw1OqcuZ78jV2LUhl1t5Y8akUA4n+5AvmSQieOtppj3pqXYS0GA/bI44QySiavujnt0
q0HQpMvb0EBblIknjASCrbVMUE12ioqVEyxpzqjJ2zQMYaEvsj+FlEcrFEOFJPmZlT5qBQi0oazv
gwh8vpQ9isihILqbu6xihbI0QmwG4g6UKn4LMus6zQJHHpqbqRRdSL9XQh1K7OK6xesS40oQ5n3P
0uE3aQZwazLHXYQjNjW1b1YSPvQLd5h0/m9VB4YnCCNHNOvbDHxQqC7oBsZjFwl3ldJx+awTakpl
MNMNp2jhSLY6N948FIRaUlDImKmH4kqsCOlQZt8aumfLMHeA19NNjd5hY/XL+6IgaiVg67G3IKQQ
9hxDm0qo/ffVti4EgGnkIW5mI/gWB+KzZsYnZsveY6v+ZGjFvS4n24I9al0Kz0kv+EUEIWPQrRph
jXErKeq8EYcGxqnq1920GtcQ5AiOpAlbI1XtjIylZBK9iHKRmwI1mMd9Pwf+AkvY0l40CsCGpdmq
ChcKiG6bZo6WZfYsP4tNCgHXJRvO6fV+o0KcnuVg1w2kVWWuQchMnyQoJErtuEw7wXxeRjij062U
1w/Byh2WoJQ3gze3pxJvTGbxHzIujoVDjqugjvCwZ40/6yDi+3Kjr0o0aubQNLX4V4RoYDaeUqrX
pBXHquSobWSLgt+aAGCelOKdHufDax0R0apddT+MWEOjt5aEnfy5biGLqpTX1Gszf8yS5yqn2htu
hVy6mdLSDnPRVsCdFWW4F6bcs4LhRm0COO7YckeRKhuGe/FbOCCKpRocqJtGIBhJDyBbSQfFAM1X
FFs5BCRSI2EYyAqiks+ZdzS/9Q0pxM/msE/nnypUa0k5LeyiDOEoRzs9ucvA6kb1ISLGtDEfZv1n
XVwxaIrxqJT3Vofk8BRqnWPN/WaIdhOZKwFF+aSNN3nDPSdsqfUGeKsO36byF3lPkcojHOHUS02O
bpc9foBXNtkka+TxiuALNYrRP2rRpAvsAITtpvK949ZbyWCxz8QI9YqtDuGxz9OHKh0cpEp2kd02
TFntjzB5mqydoHYHMQoO6C68sEeJ8sIR2uG7ZukdgqiNmUl7ktf0oX/SG65HiLlo0YQpQ4suBip3
+siWgFsTqGXwIkQ2FBTPkdR2c7hX1rmfaw2BGXDFonay4kxUpdSFbLBB9+RF9QzE2I26n6VjFb3H
yas6Qw1X+WSPA853GbE3lTjWPJNMsmgTwlMS0hcVJVYlRXdaBOBfX95S9iJg/GxVey+j1laSdJMS
RCQC6Y3ApnfcxpvwZ9vkFpI7sg852OTQx6uIiyMz3+aCch0urzGBY3PyJmesTLrM1bBQ3bQZ1bMh
eghkDf6ddF1kyZsRHBcZ5jrp2HXmFo1uF4pCVsfsa2Hpy1wuTFw6RILlJkP0HKQJ8CB0W1ilhV65
BopZhacM/RHyVafKBqr+K238cUlrokNvrJJdAH8zNODrVHivfKSy/6bpd3K/NSUkqoJ5n0XHOuLN
RiFbuAmhegLCs47JooKVMWsvi9HtTUS1Zprtsh5YrFTZI6rLKF4QK6GF5M5JT6OXqKpRcVgPPfqF
SQGQDuN1XVWQXAll+AjCgdoVd//SMtuV1iZss6n9B5b1JFks9sOy1dpwG8yL11ajXVeRl6yw1Vr8
JSbxawiqVk24STf14xIV38Ys7bjTCp7aCm1aohGOWiHMdTJj2pogoqcOkmNVv6C68SUNdBoSHISh
APPF7kqOlru8MfbCYFSsiEpvd+SLt7HoFKN+3RfTAEmeZVsuJrczJ64C8zUVoBX3TWPtuj55Q/GS
OnJErmulXI0qCSwpCyxfmPu2Q249TglhbNF4Dx7kEApBxPNlqOcBb86FW6XGkzw3iPwF5IwycFB4
rakUbsvcOMwzXZNTYzAeoVyBfavR1zNYxTk8zAkBTnMZHYQpdOCaowe/Zzdul8THWdm6ejR2itiX
+ilibsOb6mQbjcGVqCAZxHMIdthoFdQkh6hXXHOIqUCajS0D7WWbhsrTZeHeGmiyGwQoSu4pSf3c
x81RERYS0BklbSl+qyF/Jwni/XlBHa0WMD4L+Y0wUpD3ZMOCh9imyuLoa9KYeAzqCZiY4GT8uiVy
DLl+X7hTYk4uhuw2GBB+DLdin6EvbHygOnvR4tKK2uySVa4yCM+Dspva6nERm4Naaps8Cp6KNrgC
bwPYtm+RSICt1++LXNehK2IB0CXiGwaxdkWVXe5goadX/SZCpdLjB2ivwlDfRyNHqow9dFkiHRgK
okfIKghnQqCg7aQtDxOX5lXFgRrlMmelDBilTDwG8YRreELynq56FPNomAg1hxuezo4jAPSQFYWF
GwT2da6psZVT9xo4nChtPUl7KQq065aBNaKNAio6s3g/UCOepcGlqAEsbxAfozEzNqJOaBVHVr9U
f87FD6VFm61ZJC2NmzCN/VQx/WlWfIFrsxGZeoTENmlRnA4HE87YwhFAG7OrTkGnLxnpQ1yxTkwZ
Cn5Y/WwaS5TTAccrF/MMn0XWdDR3FQKqsH9pU45kjTE/103fnPRwQN6qU4yasvxXMzXQ+sLjXC6/
QviC4zhttdp4lZTqexBZIm+uclID6fpYdcFVX8bVQy+ywTFLo9hDuZKcinfAPNEgqksTeN/cO0pw
2NyKFI+N0OlODpvZJzgM1VPeQKsEKq1adI+YvDMgsfU2y5WHUSpVL1aYfJemMp8DM0M9OemPKWj3
g2Tpt0XG0bplk1dN4i9VZJWwlHhvFUz4jeKPjWFuSkPs3aAFxczJnxNVwBk4bScIqXFrbM02J41J
jB67HkVU1I0o5oPSQM3UENw8EDsk55lGBrKKVKhR3pqUw4KVQYNVtVC8lPH72QVpUIykBGngHtcN
WVWMc/8ljNawHkMCIlcFToEXllQ762rECztv5Us3L1+UPjVRVXVJoaQritr5BUaDLTbgxgV30o69
tBPuiy1lOVyQwNIvXJJ8vjX868F4JFXV1sdTtPUW6MPFw5BQtjTqXqbAmrsjunj8pJP60FSPbXiJ
JbBeYvx9ufFnW2dXP5yJSiD0tDWiHNPEKxWU2oeK9r/LyB/LxvJ6QfBPTZzJSzI5gFpd0QQzVe+S
sbnpbyPPcKnvuYIN4dfBLXSLHs6Jd81TchC3LTSbCzdnZxbwPx90fekfXqpodYbJjTCrql/s0F3s
ufp16yPQSltwkkutfTbQ/tWaacis0pKqUa87e+ahDOVAndfXilE33ZY8MLthJ3Biu9zJTuU3dvYd
IdaFdrlc+ONV453XDctSdI2SxOeHbA2xCCq6lQ372y4ajkxkgQbpS5df64h+Rbxg5vS/bFP+3CZi
+WpIYkO2M5gRrd9tNR/xm3/JjX6mvvrrlVqmJUoaU6+sn0MjDKnKqO5D7ZZOvStDKed9lvBJwCFM
v3TPPMROZhsP/9x516F23nctSzP5lqJiqettzMdes5im2kfBSjdFf0C4VUQJbRC2/9yI9Mcg1FVT
1lRaUBDEiL8vTT/0zXwSElk0CmID9nCJwRvVdnllXHNY3Ctueir8S/1EUs6f66zFs/5JHF1XCWGH
lsIZXU66TvkouJjiPMFvfHCqlxr83fM+vUgaVGRL5y5KEqU/eubIKk5ki6ExWRNXJgkdEYm72lV9
0692skuAnZ9CG6lc4YpAADJXd+Y29S55Z88wDXSi9ddQFFHXDZPved6JykHmGh3aMJ2120FC+iE5
CbUIO/S5qXXXySAGbH6ZC/PV+/7QrrX+/Ycv3HHXYKrrF0bZ4yzgzTCkCHa3WWc9em6xuagRXYfd
5xeuMVQMTUeQLcnmOQEpTcNU6RLKb+Zj5zS7wms68CT50fJLL3LbC1yuM0nq+mJpzmRJJq1Wskz1
bOYxmlRtq4p0iKbZ1jXxt0Y+bSWv8qYt3oBCaDfk0pnykesY8GSumdnkPdncTl2ce39H1//x5B9+
lbMJSYI+LwFbIznJEUh+asLmFmNZOQl7mTr7chLuV8eqzUbvx8Kyo6TPM7t3tWrJ0XG4VPJaokzV
flMQQTtl97PT2ZFrOBfG/B+LPC9Mlhj1qmrI9MZ1Kv/QI0JDIZJEz9XfPYKQKLtWN/FB8Qon8nRn
cBvSy1dWoa9wsrgwZf8xq31u+xz102vsCBVzJGtUuzN7iixPILcvPN+XbbAIWTqdT1PONdOmqQQm
VzkqK+A6w6QuRSIClvjsHB13nCcc7B8Xd2l/rLvrk9H9VMWkN1q/3U4f3urY5cQM1IHCNCN5ygl1
9gZO3Y91eK/fsWe9T53Lfe6LeUUTDVExWSjYIKrnF+NkJtQSGT1YoFgEiU6dyEZwUh/saOCsjA7F
Hr4L5Z3gaJf60WfNzl8Dz5BU9u+6Jpva75n+wxMbpUXgV0vLravuccbLLkmadrahRmrDRrXJ7bV7
O3D/B5/XkAxdkVmLmWPOxntiTHUgcj1pqz7FQQ6sTkbksf4QHom52MjUzZhJLw6aPxdKXjMGBd3U
2YPLfwi8iF9LGpNsY45Ls835b6PvRx/b2IHsgPoouZfF9n9sqehRH5r8rQ768H7FUl4kVBqajdbe
nqPeC3ouztph06qCXRgYdlq3II/wf/J+/35S7ez9BhEGwnD11A2e8UJQc/srBDCR+0QrRbY00ptz
RzxcfMFfrRqGbFgqJ5x1Hl9H9YenzRKjLaWQp42OnRNuCzbnZAdKfrRVD5m/XKB2/LmnW18u3mdD
lhVVVsWzp+wmvSdENtVsXJ+hL99RXdhhZ0ajs6ncrvu9O/9vdKP1x56vEB+bPVshckOTgr5cOeNE
fvi9H7qAGEY2AIT0epeMC2cg1X+P0A8Pebb2F41CgbbI104r2utXpLYmMVyMCscIxWl0YnZ26Pmk
QDFOWnJzcbB++byGzvlV4qNKytluL+sofFDyWOcIydNtTAyElgEpUT2R4uKlGelSa2cnrWVqKS5O
JuA1TsrUEkHIcebZNHZ48aQsfzkhfHiys1XUGjWrx9i3DpP8WnJyQqxsArEdhJilrd40LseFJ24r
YIGurGV3XXey9+T24sD5+hdhR8mmi12XeDZwhq4kjiAmJ2L9yOtyThkQASgbPHZgh9jrD5cWcemr
tY7MJ9GQEIVJfN3PY1Uk97XQo2RdYdHz2IQSVqfyNTzEe+16RDhBGAEmMUd7ivaXtIBfnFg08WPb
Z4+rNCHFZ4MdRIo57+e6oWXLZ9nZr+h1dBDBuhZhMZc61lcPTO9lBw8GdT0pfX5goszkPKT+y2xB
uu6rbqe3xh0ZgztzszwNfvW7g422tvvnufirT2vJimFJ7G6pNp1NUqaQ12Lb0p9V9q4VKstSvPvn
Fr44jmkwI/9u4mxC4hOLFTFq62YQ/xJvs32fDmv3sUC1Iwq9eJj+ap7/2ODZnNRICFOQ56x9Z3Lg
ltiUYlzJFz3Gii94//x4Xy2hHxs766hzhGagaYGKiLDAcV5wyjP2uIIvfKcvmpFkRqChy4pE5eys
e0hW0jHRZoo9ec2OOFdf+V2IuHiy+qwH/j2f0w6dUJZFDQXOWd+XE00XsrHk6s9P7xDhbHtvPKrb
y9Wc9QedLVMS52VdFiX2WH8UkZoCeURiIs8a10ttqekJY8pxD+iZJV/4RF9tYClt8kC6JKLOPpe1
L1WY9EbV0RbzV3sd3Qik9nrhHtSLjT5Df1HcAajyxTG9drQ/nlGiWk2BQ5UZ3Z/HtLSAV+n0RPl9
DBpfOQb56aNlc0HlggS4XJn7YjDznH+3d9YXA6RNyZKmJNSHD0RhDc2l4u2XH+1DA2e9Y0w7S6nX
BxpzQpisHk+mtCUCevPPY+rPejT1PUVlh8aSTu84n/11rc+HNuOD0eEDltm1ispjEXZos4dxL7T2
xSmDPCRFsyhPmSJT/+fPlKH4MYtyrff7xk/RXavt5oMM99xbz3PcboYOROXtxTXuq7H2sd319/qw
HxVRk6DzGBQCSMLtfL0WjMkQfCpPlyaPP+vDsDrY9IpMIIpm/FGgmtLMMJtuPdDcTs5aFcJBCjLO
3GTb7Pbi/PtFL/nU2tmEX4pZ0Kot5TDEznbyLdwCLICm3jxVv+pd7hS+cVQubba/GGqf2jwbalii
9DDixE6bzZH9AterLxHkBtEDcFS8XB5rX23vP7V4NtisxVwmJNRs731yPt3e7zBCHNSbNYIk9wJ9
rz9bF0/EX4zwT42edVU8/HI3jmujMGxM86Sl5aU3+UXtRmG6YlWmcGNQ1vzcKztjWrh6pYls13id
Q9YcsTgqYe+bksMoCmKPYejr5Cz5l04TX+36PratrCPmw4iYJSOzupy2VVznka099yBHSyDHy93g
1p1LmrvTb6Oj8vafTwGfGj7bBrWECiDLpWEEO8Vx3dknXrPlXsMrd9bVWjwF8XOxVPXVPPep2bOR
MjeVFYy4HDi74L33la11BzjL7q7l7cWV/YsN5qe2zkbIkNRGPJY8It/0JTdtOCPrtx0IAyYTy+YG
d/fvIvHlGfZCn/oNZP/wXZs8jYpqLaiwwRyYgPLqrtvlXJHpZPe6MhuzEAaGQ4iKdSzs/4ws+ntP
8+nJzwZNaswSsA3eslDfTiiAy5YcHXFLRsGFjcaXo/PvoaOcTehAmCQ8JjRkiTXWudZjTnIu9NQv
J7oPbZxtBOepGcyq5lXqlBNAqdScuqVtbncb09gt1IjIKvvnJn/fA51tYz69v7Mzr5azslDO1ezk
GLCFAj53P3EmA/pCzvLNQgEyvQLUjDzMxT7wRsTIOlquEEX88y/y9TL24dnPpqY6DrUx5OT2ex/H
xn5T3K+JXeaJiySvfr7Q2hdb7o+PrZ5NRqYRCXJZ8NiVM9vdUWMynO3FIaHVDr8PP5JngUPZN+kq
9bhTUqpLD3vhQ59fOiDIYMCuzY/wLdmuLlQ+86PhGtQ921PlX9ytfrEN+vS8Z5NR1soqeineblTf
Igcn1Ra+/JB4+JycebmW7qpfwQsrz1a7sOTIX05NXGpIa+UTucPZ1NTGzVA1FO6ZBgMfVQwBK6Q3
I6Vm16Deo50+BZDg2f9t5EPxDtWRtWnwtBv5rt2Kh4sz5Rc1Hk4mf/866zD/MFuNDaDJpsGTJe6D
feENW3XTO6qH1Mq5tFf6cqv0oamzqUnqcznK9LVHl+HzKIm+GbWnKKpfLvTlrx6JKsp6/pFVauln
IyfiPqbvRtpZr+iCvbQNHNIJr1GL7evthba++pof2jpfxJesTuVxLtey1bqILwiPNmu0Xpj4zBKQ
xvAObdZ6xlheupf5asxIhkjN1ULNop93pLqMlkasf3ckkc4L8gIwLJWGelfz+UJv+XbhWdc54Hxq
/NjgWVeJIpOCfUqDchNvw+VnhNoMSXqMg7nA9lQvx0pbbX0/L7T71Urzsd2zflMNk1a1He2mDUFk
ixPZwGgJCyIOWvOFfe4AM/hrlP4/cLCeqvfivmve37ur1+r/Bx+rSj/6v/tY77NyeE3j10/W1/W/
/GVkleV/cT+sW5QyOF9Q7Gc8/GVqlfR/ce9tUPk3uB5fL+7+j6lVtf6li4qkWqqkir99sP92tarG
vwwZFYGBkEWxZA3E/3/galXU8y31OtxRBEiWqiH0oKpzNqtXS2gsQwMNT04xBDVBU+zCABpvkujX
lSQ+JGVi+T0jdl9XjW3kmXyd65Q5B8OOOO5fK9IIJxHpqL1gJdnqmfoQp4l+HPvhpZnr2C31ZbLj
CYRML5CcWodtd716R6Np7g6FUJm2WMSyk5l6eZL5+cg/yQFcck3E8qH4ID/iB4mkgU1eW7KbqVlk
VxNByUq9kBtbDeXOM+rF3NUTmfCkwenNPB40YRjsvtNHu6iVxS1mwozHCepdpvfE38qzuM3T8d4Q
r6G+in6sBo1TDUoB/N0x+2Cfz9Z7l0/aJq2RT3bSXdaO+mZqoM/EhKHPBHlnYviUBgUh3clTiFTY
jzMVtHWnEfMbInxchaKTZDqNDKd54F+7ZFytIDsNDI7MlYAZZCti8xiGWu2M4Ux4wozYcBKke80I
VkLaN+pSb5k4/wqV8idcGrdOq6vAivASJ96YA93MOihF+SGLpkNtkSAy5DX8K7y+SflYtcbOMvqf
SgffZ0bNjrRTc+cG+TIeo0Gcb+SZhMg4AJSVTC9BHN81WQV0mzLzJoT73Jl3+ehUqnTd1LhV4ymm
BNKBeMDUCQ9dHtxp9nTcjVOR3qEVOmFnfOwLwIzVUydAOe+z4DSY5UMD+20KjW/JrBOaXDfQZ4PQ
NbQBFGZWyhu9EL6nwaJvhxxaXxzvYxSPmzKOyLas1HetlPSrWhD20hDdp1GGHH2eoKFMgC5MXQBp
mMOB6TGawXLr/Jy7UycPQCFHAbnieaH7TT11eGqC/Vjr4lYuaijeOGWdqCcPm8iv3DOi0KmF/kFb
5u5JbbpvC8AtQ2tu41C6z3Bc4Uymhtugsho6+J/yrG1mE/Nd0OYuccebxVjyQ1pgDApDHCvdMIGM
VacGlTSZd7EFH7qq2sesLiw70brYG8LxZxBbcOrqYcGXrG6i0KrRJFcvZWoQGm1iHINlOZIbQIB3
5ShxBGKS20GrjvCaQKgLtJgwNouifFCVm7wdCDSWrmIKtBspzTAnT/lRzVZHoogqAFvnssE0+t1M
DNMJhDlyepGadNFZno6njjw//Y4wCldqIPCB3OEklKaP+RxWfpxjc53M8FSgfiXtGuASiSi5p+WV
ANV9py8jW6Ege48M/RYPqeBHbfRmkqixHZPmVOTgSWcjQyEOCDhpFJQdxJO0FfRKAWjNQDTgBEqM
DhGp2XClQFBO1F6ydf6Ju+YKarGFZlEP8T2IggAqt/pWJ5g8sxn9byxVthL2HrhJDCE4peg7FbzY
6XFc0rfBIoJds5AEaObMSDDHG/4h3yQNXk0DUxRGTBhHsv4+tz1cXvm1iMzaYSiQwTxlJ1HGY6bg
S/dK2dhmqGt8pvLUTvLnpuxUR2sw8eQv09SDJumxijcZOEVZaLdSOk/Y2+A46+2P3iC9vk9g9Fgy
AumxnVxsuik0gchfZAO8G3mGNrzjuznTyZYWlsgeWsTyUqVETqpAOSrkFXGUOVXsrfFebhelR0Uu
bqQFqzuxwSdlmUx7Blbj6wY67jgCJWJ1+qFNYdlbQXplQB+blBoLV3NV6/3CBykBvs97OY40J5+L
e2ChnZGAcQtlXn9ckkHc02VrqYE6AHgVerNix1CkN60ZofCIMXuVQ+Y2hcW99VRfWylu1Gq2gOgm
rT1JXb6prRbFF1NIYhb4ViWm/RGOXVBcY7AUR/IYakXdVB3sPNFIb3OSKnd5wCcKIhIMKsW8S+c4
OtWtmW4r0xr2syL0TqD0td2J4r6E978HgGTXIUyUUeqJSw7Q18TfkhqtgmHdLgvGlzDbjr89rlr6
U1nUY45dGNQoiN0ibR+itqVPl5TEVwvhTXBrhXdykgTbRWQ2V6LEqSG5Cmbz3DaNk6jScQIL67Sw
EZwwRd07xhx9s/lag7mbmQU8sp7gQqy5QCnLNPBIyZCIXl9Z6KyvIZ/KQccDyNXaZBr1gAaAZhJg
hUsj+TS3yVGeguO0iKrbqAOOmnJprityAxJWVQc6C4Qaod7X/Dni0NyVRkmIbJ6cAPXDgxjfhBVI
HyO7TSNCLfjp+EZNlt0Q5H2Z75albzdVmMu+ERg7TQTcok3SGxFLmiuOChDnjL5ULLCrwRkw8Ue1
7LV94tdifIqToMclhl/LHCDNRqpi573IzX6Y9ixzKcIzc8JqjUckwG40hRTPk3Dw4hz4zajFP7sM
GWvbcOuvR04xY1XhesadujbbFH1FjW0psq1axQ+tvLj46TnKx+yXpSxdcFyt2fGx+l5ExrBJOpVE
TCRAldG8LgvEOEHFDxHqr2En6TCxuLbs0B4GHZH1VTX4g4IxO8jE1M/1onQaWFpDSWaD1oTA4IyA
qWQOr/XWrA9AeFW5VW8X85GpFrx7TVukemRsQxirHKSgiooAhxe9aBxpRT+mzMZwGFM/KpgOuMJw
5CwgWaDC3xbnuF8p6C0OtNGVHAc5MQX2spm65Zc8Z1dC67LQyq6ZGtZG65iEEgQvU1ynG7XpdTeF
sYS3QAo2VQWxEK0XufIxZYbK4vY0RcRuStgnwjICvdqZe1OU680kSg9N0r7FcsBNZ96PRL7G9pAF
zbUxTA+BnnAmaEJuzM2wtHXdyWrNkxLrrZ/M0inygTDXBmJxJmI1gyTRpFV7Ey/1Pgrgf7c9W7S2
+tnHHDaMpjQ2RTf+KEZhpXDUiRcx8htxeuPUZZFEIc2nXNPout0AJjkEZL5EgUNAguirGUXHbEoZ
QMs1V6YhM7mcb5cU4ohqwjro+2q8SroytrVY2bRFeC1UWJyqFTrvNGVTHKJQO1XaNG8WuomQz+NV
Ba8apHoDAU+LeDKcJ1GrPcxKASa4vwGP8poKvNSn2crxxtMhgT+6Q4x3tiK+FrrIGwhdSo6EM26G
kCkiBmegLa3k53HyQ45lbCtWF3lygZE/kBjUiyUajka4n9vJsCMEBVBsHVKuqAEwatH4U8zgvbMG
HKZA+7VA5Etj4XrR1ccpbHNbyCl1xi14Q2AkLGkQc62Ue8GYNUqxXmV8M44M68vVjds66xIbS3kG
hzIp0tRtQ2KqlFjcSJZxq+rs9Mz2R8vw+84MRE5M9BRYd7MAXEX5PpnPGWkmqnlim5uI6kaOvtf9
Q6deRfPPKr/StFOZ3fxI1B9J9mpGL2Nzs6z+V6aNOPEhxhWsSB1GcC3BOF6/DmxzymbZJPLPKnyq
DJRaujtmb7W8G6WTaAIDxm7pSZACBuIf8NtPWsRAP049PDEsTkVC9AtVZzHU7akxbpYILrdSe2VY
20p61+BB7sRlV2Kwy7LmujXnrTFqRG8O/mi9APRmq3WdYDzmZ6RjydN2jOwcKgaylxr3VB/a4aEt
ZGxWsiuuhny59jqoNkby2s2YuCRsYnLixjqJfGGNb+y7MoCa8Y3wR9IzcUnfBYN9Z3traZktx+y7
yh+meFVbw7aWTvXdqFTs7aebvktgGJ7EmUstvYTHN3sd+BUjfyyQBqo5Z3KOJ1buLeLzsCI70Efp
Ama6KfS6MXGKML2CJ2CnaWd7i7Vt5OuxaTdJv0tSVuZ1eYg3U/5o9Cb5Q0iLjZdiHDdjNDFevbr6
JS7UGCb5LrZST9Eb18KTZ7DQs73Jit7hhx1yYdiWGhm5rbwrOnjGC5sKNnmRvpAuxIcR0f0DGtWF
mxikuTLf13fwNrsb9RcFjJoqEbAQABkg2cBYj35Mxnh/hF6fRW6AHDJ0igJ+uyMbHtFEHYZvzVn6
XQWUbhiZmR4Di0vuddenSEdRx2CIx81h6Tpingy+6+kmvssIFseM1fttuo+Jw27dqXXLqqTQbN4W
LyuqediMgmvhfZau9HQ7E44xF365uCnWO+EVdFokXpNcY8p7tEI1sSS7UT+kq7kx2Q3M2QRL5hDu
AaAnGMCehoxN5BX8TVbOTSf4HD82Afs3cboro9M4XykLNGzjoUz2+XiseU9qsR9qgnycsODlQ66/
YkPQ6ptuOsT6YZie81c6C1bX4VGrHpham8yLMi8gtCPdKs22QmTIyuDot0G6z0BEsVUMO06yngKa
Jj32LSc9p1g8czmJ2Z5cjaRdIfQNy3Tr1fUbwYSG+o4PVJFZDF0+GQjISDgFhMcQNJLuYqgRYD/s
nAwwStOLu0QIrO+46KiIZzDRDKXH5giMZlXQCvfZzXDK+k3zjYk11jZAmDpypZdV1cskEc52YB7w
W2vatqZkZngCBxJiHxB+lZu0dJl5rYWUIIAma7FW5m056m2PRbjGnjoDL3Un68qot/jyDYN7wq1e
HNplSy5uqnkzibuzO6d7LdgnWEHpSaPkkx7FBQP2dDreskYSjeVb8g3BV7wtuMKtN8PNrG7UR7w/
CkwN9iCAZYbW1VTUqVfZzKRzhLiYW/diZtk0FoKNTuU93apuf6QQutGUlm8VKzZzh3kbZ/cK4Je0
+DXyveb1t1ral0wl3lze0+vS7qiSthNQcs/uZUgUII+gmtwQMwWRof9OvFRaczZCtuIwRKPuZc0K
IRwMcrKHj18Lnf9i7kx2I0mSbPtFVrB52Lrb4BPpnMngRsFgBG1Qm9Xmr+/j+V43UA30oncNJAqZ
lRkRpNNMVeTKlXPt6izqh6qGR2vHsEJkfZ63o+cnpEXk256xTbE8V/eqJz0MKeB5G0mgeVBz6Dvn
0aEhTOQaVfxVJ1YfBlfnmx1SeKD+Ka1YZdsRUUNuFNUCsHnQIX3kGSHJZb315N/+lwP+VyoiHX4x
aCvu/i+R3jnQoEA+6fD9nrRvWYVB9Qv9kOKPdWJo89ZDSbj7W5rt++8gOHVEjPOAkQ9A6o6IGnae
RZTWERd06R/YOFh99h/37vjFe24Neyi4mWJv/2qkYKoP3khKxRFIr7tErM7K7S4nNMy/sl4KDZCV
qvqbuAPfOYEqM7NrfwuNCLv6gVSDNiAmZ9dR93wgneQ/nB3N2207s4+BTbBTygeTFsduBkbEa7HX
mLlbwChCn59+foSt7JKslofr12om7EOUKgx8VnQ53Bf16ARw3GK2cKE87Yh3oMgInGhkee2eb42f
LdBFzYkMM+zcGN7wOF7c8TI3BF2dXRDFANsLIq6CBFGNwhXGxkDoVRCtzmPuxUDCujIZrIeKbztl
ufUU+NRocfXFD06259bceXGDE04+gbLnPdLWuJ6STR0E5dEWu1rE259qzy1f8Sru10HS+t15WaSX
tKHscx8yDos6cc2TtE5bkKz9W+Afed3d4WIaxHwdJHlQUdDAoNv5xXnWngzOasg+PD9dAVNWe2AB
drcsz4H1ZpovpFcs+RqByDmqt4HP0gSrdLHNhLwPkrVUHZU5iV87MV64IXhJ0SGkvkfmKYLTLeXs
l+7ey8/Oisv1TZakB4WT3M8JuASQ1ZYOM+O5ApjPEivXyhpt/zDSjp0W8QPx3hvSv7AFupxlu5lm
TYTOwVJn/ql89rLrBPG3jlHWFHcM8U0VKE1W4wC0kHVFcWWHWRPq9R7hpLQPvBqree5gW6AEMLdh
CYzT3d7Nn+YPcSwgocwhbKa7arhm18DY94halLx7+Aa8UlQSrR7SJzh0tl5M/N6whmXx3BcEn0QT
QS3AITTCpXbDu/SocK0dS++adTC2EILsejeZoScv+hbl1e1717TrgmuhipVx5OZecRS5fxx4zFOi
VMzHW2HH8Xcxt272WGQPvR7rDWnxyTwWO7tJOHhXlrkepHlktdHY2e796oSBBKUQVRGw+zpIbgBe
7b3bolZcYYR6y3nTTll6LuyfScEOP1XlYXViYjcAPNcZ7PZHKnSK3bBNv3PgMO1eW+Req6/8oEUV
KvHM3aO4l4cIIZgeHO2GUPMshAtBkJrenLl8Na4/7xyIu3n66hQf/bHApFVc1HshL83Gv4+n/hj4
V/ku9MdwILxEReN2rI+BFTUNgDjQLtud4x6CgSSp3bRAf0lIQ9ONozaeenLAOfmK15XDe6Vl3i9k
tSLhkraIE7eK3eJey2LQNcu765/tbm+88FkseCO3vVe8GmvcqNjUbt+QMUTp9LsBccfbReQDK7ry
wGltBXAXXhp5FOhbAEyMxBQRNza39zy9Glqcp3d2RbkZTxopPAeS4Re28DmL+CP6sLd5A6KsiB12
f6q7ZsHdR0iFuSWDQzZHCAp98e5GZoYIOfarofa/kfysjb5/X35z5+ow2wV1/Z6jp+R0Qv+q9sul
fEGF4XTiveGi5Q2hQjCMbwtiRz3fp+tdaz5Rxe4q91lLLw5/hxYxlgnAeQj+y/hOXtvv3qfZ3E/X
bCYJCOlvQOXO5LVsjpNzdf1Lax+6Tz19VstOFaAUX8mTMtRzxh8ur5v1ajr3KXIDhxfKKbmyJ989
I8dQrn0b3d3iHdzgnvKK2qSE6EopPR94cfLp2nIP/E05ibu/JieqcRzv2tj+pDzReMmmvT1e+PGK
U5+ee+dSbGdoSmAFa5pH82hr9xVdOaJme27sU2bbEV0lMH6CQAm0MviUQcEaz1obImx2TcQz4qzv
E7XRcFo1aFMxAjtoCeg7c7DfnIhP1AsOC20k4IB/SqiedAUOvKoFEYaJYQIvtP2TUzeAu6X72VvT
Ti4hN2f+BcyWcDQN7Lzx5gR3Vhdi1uM5nuK530Fqy4bTWCeVPMBayt9s/Y6ChDqWxXZi4ahs+a/4
Ysj0YZY97WFhAHqniUfoCDTErNvP+5bNyK/odvO9+QZ9a7lMoQRXuB36b4rOxVh/unxsqSDt3zXv
zGxAgIsDZLMSTXxT+lW3eridZmzYV4LWBILTHDvlS/1PReKrp/xrXfl8+Nk9ESXwRHRXXofzW/bB
b7btnSHi8XC/wNlTCYL3IidlfdXfEJ5PfnNGo+NOLMS1u/e+N1hDT4KkK9RPAm1G1jzWVyasGEEg
XMKLPOZN0pKDwAWytAe3OWvkESweyH7nyeAM2QyQxxLn7VQevQmC9TiHVdNF/g3CRaUgcnW0do43
ROOQU2v15nHR/IhPLMMbMAaPFnpXbdxS9FR5V5ctx/2DWahjWhHGRoM4BjddWG3H1nEjTbNfqb/S
bW8cFS1wsHPvgnHXfljzs9iOctvzwwvs6GlZYuNP+UG+V1VF5h3U4fxtNU4bK7rg/PyExDO7JS3u
dmJUWkSBTxtuwiX7KPKn4pfwQxpBQrb44ub69mRq7LyMcNswrrGzGztZebxFT4y8i2TeNObRUiE4
GSvgrIH/Q+5XvPTXqbsLnjf/9iX5IiohPbQPc2rDA2T7AaBLMT1703uD3uhs5sEzfwhUSEw7P0Mg
Dbvx1cCr8WZZ38Ey8Kxx6N3n9XaYNeOw9qDwjPPaRrN99denLU8yTTxu6lfPeEK/K3iisnARVw0h
ZUL0y/Z2/eMTvNWiXnWDdmp8sa/p2QpP7kaHWUZaVsdQX24MQYyy2nTp/P5eZLyzW7lLvXSvN3sI
b+Pyq9DBV5OwjQvr9xjcz7P30oEtAfJLlgJlJDTEC6EHgxutFKq5ZTzqU0Z2Gq+PnofP+b1owfUQ
ETR228si4Mga4uxs5yAfI5Tp47gWEPqKq9H7u8kZLw5sLKvcd2NxdDisl6qF8AgxXd9XSJc0/nFz
T2ghWMV0edIH6R2XIAw8bzgO63FWRDws9VaQnwaWqb65UKSES7OQ3aab448wVB+Xy9MQ6AOsIqK2
quptNVHCHEf7CDIiPgGgiTXQLnpKsU3Z3bvMF5h2DLtC6Lc8o3rcDeXknJbBPZouc9hUq+5gD8oL
fM8imk2d1NjCbJM5L37M1vLioNW+3D8BZ21bmMONuUnbhEfHy5c/rV+dcXo/gMY5aAX4khXqy2oU
PeDTz9TmUgdnRf6AR1/Y8sqlnDjdZzkwmuEspIo122OHfonMfyt/3OrcLDtWaF+LvDUPW7ZpPPcT
EXpaGSHwOeeNvTawrrLYN2vLjCf/OzmSQ9MpXqVbOgRQZNwlRGLZZgWlLoW5+NMX3StRWW1GAFg7
3g0jgLnqYRwX6EYbxh6USX3qzGQE0UjIiHFvm3pCncieMGzMeJSe2ttbgZ8kZdo61IQjVKQ5bcJg
vOwSdGgL2s/c45jvGoooWTc7ZyJ4qcsexDQQXzQRcVkIKFRVQC0ccFv7C6w2+T1Xrg/cLLgNycaf
rPmT9bnzqDIjD63aZaDrI48o+QrLPWyHvNkPHUwfw5GHrfP+Svh5e5g2+2EsU+al876cO0w2hmbs
5bBBLS6zBrSR/1q0KKhd7YMJpESyPSpYI+jtRHfyJLVDvQ+evDk4MkRY6a2r42R7MBSz7D3I4FAu
DI/oE9eVTquvqManE+ui74bXcF5rcMaKqp3J/GVsYFYWoWS2/uLgwt5ZI2GZ0urvt+BXaznf1aAv
BNjRkUG6LS5AcqDXMpjDA4oEWhcsiwvr05DO37Kuka6Q3RnatJ9bbnOFBCkhI6Lh9QIo1rXTo2Vn
GUEUNmIuQ1fNsaLsVq9Z5m8nHQ5VgW2YLCyUA8PdseTLumWBnl1nxcYgoBCnCa0a8k5cZvLNsJrX
3PWj2bdJLFy9ZecvwPrTbKSVEwisTYDa16g3X1b9vmm4MRBL26HCxORi0zc0HufZf5t9uoWg5zXr
RufX7GdHYem/9ZxqYiXAr220owRqOmokbG8MeOK61LDQ+IW+81zjlVhxrSSQY5HUGhMzAxPFNitM
rscCGrFzy4LLtzYWw/IC6gltuFr/lD1Jfs4gT/BrzRj68RqmXvVHlkYds05cgQHM4mla27gnLpwQ
PTSC2tdwxBLoImbIzoNBRnljfHi+44c6A5iYRHKiSC7VOJihGso6hr50cW7fu7cQyliJyOsL7uJG
0XxwzcmpevNG53mprDgNuOwbbEjmTHTKOHTAyzzzXvjrz9jRvQew7hePqbILNZXjj1THlA9L4FTQ
mD+sHChuNmDB3qpPpb2aBBJwyP24eX80MqKfdMjR+y7gZDcmOrC0tJg2FAlG6pcFsGbSF4QimRPD
cvdoMDqPbGiujPQVzFaq5HKeHvxyvS4TIpMEQTZzcedsKRysRyMv37TahSUcZIlYkWgEBl767CWy
guLopk11Hoz191rkyexUGd+Zfu9MKVLKKu89tfzYHjfHYKeRGtWTsxXn3vPYkTfyLq616sMF7cby
EclA7ttgRnaOS0IulPqt5CTJGOjvbmHfFm/hzp3KKoQ62e08z2e59UGUNjZlUtzhsedn+zbFrNb1
Xdjag9ZVH6JYiBXcspwLkMo6uGuELqjHVB9O5BmRnmHmqOb5BZ4c+o5BOqjsCN/tVbMnnTV1s34n
QpIhmXnGbs1kKAOr6BArsjMN1e30tn/d1iYZwN3oi3zWrBV/fI6wa42St93xOVWBihcdd6AJ0XcT
LnLsXL9tgwMmea3fFKnAi49MM9pNTOwlcVVuGs0QjLla9XvfZaBhGSRT2A3Ku1NEegc32+yBHuaZ
CdBd+xwoXk26bkFJMBKLJzsfpKO035p+uM6W8Ssbxi/Hgx6uq4OzUA9VdjQRY2X5dnFpdSa11nvv
oAD3GZ7+jkQff/GLpKp/WdA2wnapP0eJKIll4zQX6qGHgN3LbgiLtn3NpPPny9frT6NfmVIZv+os
B8UlA67ZVr4vkpa/brEgT1DubQo1wOW0W5Jm2226RF8n57A8itWCr9YFRPDpL7lel5c5Hz64QrZI
s5rf1RS8pmanncb+LmPzjp+niXBdgWlzdabNQL98hu/ZEVOrvwtgf++CidBhK/eiYP0ciQ+ICDpA
gnP6wwhWLnT86jqCJbUa45aHG/wGkekcGN42+ULk8tx/r2Jmwcme6KGLZ+aQj/DFSaZNtZD5iRF2
hBz2M4zFbfDcXW1t31U2+behdlhl5Xg07PStN6RxNCaBGmTXbL3IBWr01oNVv0oujFBm3KTpxh2w
+s4lcNrvZRbHvsH4ZBJ1F1XpdO9Vis0uXh/bBgvqgc/s8757MMiq3kBbmiZ/qGOZWpI2dDvjKDye
X7I91mHvkZ6Z0ydVvU+47+bgiIDPOIkM8GNFjMgscLvwfq32Q2cKnU7e/RS19jhZVjL07TtUgL9Y
KkwGLAws8FX5pSIbS3b7zuqX/caYxzVw/pQDU4+ufMY9g0QiMTRNgfdVLbYdaumMrLfGvUOarD/Q
bjB0v5S692d2ILa2fCfdfvIYB+r5Rpq7gXt78OYWqYvksMq55Tr6C9nnjKWG1vw9Zwa7CWP91WEu
ilSDUK3WOfI3yHdKoeWqSjBC53RbRO5GbU3uEvDftxKkxsF0+he7m9J4IXl3yxvuye5br+UUcc3P
ezyD73Zvn7PCZVRiFDlWtGE8V1Vw6bjSDuCPtd08A9DDG+zd6jXmNjmB5RtQFwEAu9PE6+ifm9T/
EWn5BGL74vU+phMvM/fL0IZaRjioZ8Ny28bboHcgUSLzEhuluWTwYjnpZ1n/qdx9Ra7sMe1eM9UQ
19ZB9DPLFmeg9uZJNEvdrAGODlzbveMMAH9dP5EV91ehkmJE+kuXQxOU5JZnOZtCM7EZQ81wDrol
LOvfNtme4Ux8eZrn2l4nehUk1ZdP32tqRh4tG+8uKHd8Uqk/M0KZ43Su232QfQRGp+0IHf7TWgY/
/NQCzZraY0Si+EHTaGouIMrScJNUS9YQPAh/fPCC1GAW8mGvpQHbeKKztMW737r33aCjV7AKswte
/Rq5tR+G385jMI50Mjkht5lzozRefW9FIzWbaFsg1bl6ERfbAZgdT+Qy/JL2DRArvINVMP5THekf
ntNFa4veZAGfXdSlb+pfMveus5tdsCb96eCOw61syvo81KixnY1SkjrT2wAzMcZ9cGO1f1g+1eTG
jheoyg8Qnfh5GJp2yLf4z1pkOOFFznSLUi6ASJIRTl6hB3Q969y9x8elePWKfmYbxLbumnqs95aO
VOBMBe+7Zh7b7Ne8fRjF1EZKYPZqJej5c2NWj+lKdnTqOcz/iaOg6LWOnXO74tnmizXJ6gF+yv2Q
E2Y4UbnKWoERTQHca9v2svVEYSzBEBotzXOR24TzuZGTmyND2vZcNy3DdcvQ8ZsRLjdaz+M6JdXm
Ai2t0PrHvHteF/XaVt4pM2nZBpthUWWq2CZdkXw0tjP1yNbad3+p9ibWKh4Iki6MdH0Uqe4eW38M
QQlQdXT+uetKsh38NdIaxKB2oYOeZ5qJID+Y7mIlllGTtVQU95MKuKsycu01xjCOtZ4mbewvPjgJ
JleaCDfbPVQGBpmBmyFU/fI9dJ5IsAGz6CICpjRVq85OOtGWDYEXad72161UfRKeczRqUztoffm1
TW0QWnMXSU0cdXdyYt2oEdOrHsx5zWfd9UJL7Mzpz+uiKTI4xWWcsu7quiVthTVmyBDZeCZdPQXR
7i5ABJfuKHXPO8uhfrJvAeGaaiN77SBhz0Qgz+WtDyfQb0NhTacvjIf47VW+HLKROGFrJk1ZuU0b
09bG9Sy9S0q+vYbD4MEeixq+7Xjxg+pe5roCoZljyHIhDzuNkwy4cLUuS0/dyKjNd78JEkpP5dyz
H7v6Z8OgC8kcogdBHFMSbNtzUM1BvKQU3ACEmZ5Yyx7nrTpMVhfs08UeTqQWUqfasnzKAnqtIsv1
E5a0sXxN2zFM7aWgtXO28uCSwjs1pFmkSBkNqNUn117nA7ZjwponK6y9WiPRfg1iP0CWKHP6H0dx
oPi6c9AtfJ2NiW2KHekSO7EZNYF3FRYTfgbhiSfn9drenu+OY6lvcgURllpPTZSKuihotkwr+eeP
qJegj52ccSTNoxVX8qIR1YP8CoO/kIaMlaqXpFTG59ya8r5V3c8glicMmg7nGtdS4VRTDDHWo+Zt
XLZrmGMZXZnzVnJYmS4MVJtfyUQHN5new8ZW63GtFuDhenCsvf7IWdmdyWUO0xFiUO3jPWy9llKn
9CTAbf+rEw6k8KUQcd7iBZxTlmqK3CHUxWNjapvJuzCnQ+rW9CdahSI4d3c4s01EmaE5WpP88ivk
W2lUaaSPOEy1bK/p83psGnGfOhujSNkXRBkUuDAg5NoZp55XZce5mMtjc+vHppsFdx0sjKzdp7Zg
fFhnEvwWa6UeMQVbayBbmznTI6l06DQqWGIHXGykrT4G3lK0IZiyJXJz23txkA8qLzg5nj18qTFP
ulkk7qi5X66FHFGb9peFHaHq8YwpN5+vfltU5zbtQf2g802GtM/TLZ2kt0bm18hLJRkUhymgKPWQ
eCd+B3JDIUrPm8//l1sv66JPz3m9HPDpU7WWWF54j388FiZ75f2YONIP9nDQqxm2dTH8drXgHYIH
cyuTLNLWtl6mzvqesdFKcnVaG3a2s6QnzkgbW3V+4kPEX9A14Mn9+aWv3SHBgHWFyYhKRYqMN8wf
fQc/2vQIb6xsb9jDfPcltQpeo2anenmZhASovzDOs63thz32IMqGRaI3Ujg1Y/OTCVrElUMvTtXR
zrV3W9kFtXRVROniR9vA19t5drUXJv7/KRgJnpvTY96eLGr/veU2J8CHG2IBgli+oDTU9qltGeaV
c9odckr3zPXI7eELFts2Xwsbf5Ln9d8q499NgYXOUdzCWbIa6HUx3hoZHYhNfeO3M9PWkUBSZZ4C
DaU5nbUg0YR3pkHud5t19ux8jYMK3t4QMCEpFoP+yMiY7RCGs/c2prxmDmp+xSo8SOwbTK3JlJqu
frowQmGw2ts8WoFA26gFj6NTvitRHkaWF/WxCEsSr8JSY0IQTOXDpuE8y3vn3UWroNRyD/4qQwOk
NkNh8SwGJQ65+wVMlw+taeFRp+KiV+NfN9dLwrLnjrB3Taw0K0Jdg1ms1zKpKhULvUpsD910LXNY
lIiHGFdMANrUaYj9PuYXQVRu2XVxN1pPwQ3urc2iO3QacH4ibmNbI1ljxnoGhzquyX08Dkh7HuPB
zR/JVOnA/3V6uUVu5Ztkq/sgaWlPIqxmsZP2t2RxGwVjJqJi6DYCbDHACHfZTnX6d1Rp9cZllhjd
4u8gOd68h3p9cOhTIdo7hzJjHunVdKWFyzPrzY+TsbzU+ZY+Bv70yG+NS9gwUwZ46p17P30ZUcmF
R5MxhnWQioR9gXqvlwwry4XZqJ8tpIrwHJx1XZRJqzgkBh1E7jrVz+SSsIZQP3gtHGmJwVPzxo+A
zEaG62kWTTZTvE6AUjds9T5n6OUSkyNtXGuHWzH0UTGjF4jexuHfYoFjcYDaEG4swwSCbVLkdCwk
k5X9yj0XR1evfYFHZ6w7tWynWfYrx8HabgAsDd2KOpNi0odEl+AEcSrlYhfhlhA5hYPT82DkhApP
3vxUZCkZwJ7+1HY06kMO5KZVCbZxzK3louKcL6VkXeighLMbGrj3ZlM99Z4gW3PFvOqsy7tXGWvC
6EB/1SbdvbMzPrA877fEtar1sjEF2PKKdQ8NM3BZbepY+kwVsoClF/zf4v/tM/+vVr5emoq//vsW
17/lF/6PuYa3P+i/Yg7/j2QWBqzw/c+7Xg8seqnh699jDm+/5O/XLabQc/5lkTZmEDkI08hj7es/
d71c/V/gck2ANqCUAsjIbFj+Z4Ch+y8soSbZhf/8CpNdvf+/7GVa/6IJNN0bhNcOXD2w/1fLXvQd
/7aOqJnGLT4Rbs9/wxekgY+LfWqYedk+s/zct7FQaxbxb92o62cu6mw/zDqo+iytj2vmA09u7fVY
LMRdmmO3HgzkjBMRR9srl61klZHCtPK97cHsUdhywqmi1J3c16ZVv2gVQCCrIb9u6zKcMX9jI8un
6TxYPrKdGTSPssgYFqU+lgWtMK6Oykj8C4iKOXnSL++cqa0+7L4qEsPP0mszTg5+6JwYML9iIWIQ
zR100+2EW7sNqXjVY7/ICrtDwcDMrofzNm2EFrXk/JGawFeNq2Ns9n5J+lvjyvrdUFt9n3pYMKTi
LN1NVA1qly4z22V+ajLSkHr2UTellu0sl5nnokpG7dBM/ZxrR3yJfMTn4OBrRzrUriU3Z7R0w3SY
xWARfxP0J6cgAzE3+x9DR9EdV/kNCA80TkEi3aI0nSleLZOWCKh9S9fv0il9bLCVIvaEcJKwqnq0
HAy1gbFpQZh1LdjYbr4ORlsdtaA2LgV2ahrUmZgOTeYPcJsUTk9JpMJsD/ve8oqIRLyjGMzrYuoY
eEYubOJCoEan3NpObSSr725MQyb9055b2v3OxWqBP5nlfQs3jCvpYzdXvy5FvkUr2RWFpeHpXBuy
ffSa2ar27CCq7AiC+Z157W9GBs1lYdxDhsS0JV5AdeKyN3Rg+3ANu5Wcvx1aV5VoI1M1oRMiy4sh
oOYa071pSvp+NRWRvzASd1DD67DbuCnKYv0hcyZ4MCvCwtyKL9rixD2Qit5edNHJawUmKho18up7
r7shwFkC6j0UokGtxLIFGRnOBvsabOT2iekyMbcbfKySgmtntYpt4JEAacYJb5tt5NVnl0/Nta6X
NsxmJGdnHRiaFX6OHrThYy6XpGWDYtn15kCeFuE5607kt0SxBofvpBPypKu8jNv1lqxg6BM2ssm3
otrLyREqpwY3UKblHY43y5Zv6SC39LI57uCfpVZn6YNcZT8jBep8bP6au7jCZuZFp8Krgyn0/Xwd
XuXGlA7/OSMaFeLN1nW2iQ1CS8yMiEw9A+EVoomWEDT8dZz2svUIySlnidWoNMgxidM07759hXq9
jJawGAZ01XutD8USl7zYL6kxFHOMTFr0kVznujrNpHh98hn6d/U2+sydmtVMcXzq5p3KSrtg1Gjo
VMum3z2sVine24Jam9eLjHs7W3HPqZVbzUnn4tXeti1gT2dEG0UwMoxoUFX/y5iD4r1nVehQF70B
PNYYGd1u7Tin2BdM8yjLbMWkL3u608A2Rv2QCrqhQxo0hdhluuxI8nENe/KjKRUzOC80Vg93YO8z
i1u0GfxOmVnZHed4n7RsUNlUt67CojcE+bW27PlBX3pDMYZxF2j9g6fae3rdRiZjM5fYXh0xGTtN
LUMVKX9rNsIkOks+L0VQyFAWcyPj0R7T9q6028CKc6FIZXG2toTIQe/5ahaDiUlpc6CZ9rxJ6kiE
D4JxtTS+eiv6ktsfhcsJ7u0mEM07GwdeHlFO4C7Rda1vYDn2IhhPCxsf9VFPW/OzEQ5tAuu+Jp81
TvlWvCCf9vIuI2yEb9+Sam5uooj6wzDUnl/SggnlhYhUKqQymHymOLPwsLML5HK76TqPCCFnrq+W
bHMz6mZrSu+VqUZzZ28awg3IAPdSsAJE28FwHtucW5Md9b72M5YvKdyVYX8h15K1i8ElRgfYtO5j
8Vpdh+bN7uZtaXfVYDTDZcjhFz9M/ujU8ajkJrKDVMba0m5UhfYQGLBp5p2Z8+OT4eYB8DMpVGur
+exmZjuUpb3FqGlnMwMFh8vMxngpRWaZmJBGB0fwVt3Cq0CVOLsgtzyLx7HEvJqLxn7vyJ69dzNT
UvXDPfo2V2VZB74GFkCL1B70mxzWwwztNLI57WXE6TsPZXtHrgJLA0yOyjRUlryRDEp3w04KaOFK
fhuHUuZ1eP97VY+M0HMXL3Y5GBxCllowwnYbO6M7ORoVeFJjwiqjmw1OFZ0FnRJzAgkju7ZSPHOa
q8/eqWm3Pr/r29liIcNlvDboDv6PlTNDHKq0zYxkcbWuwPmaLf13kauW4OxiY0JDuz3ZFzebGv2L
/Du6OdC9GfpxWunLA++qpL5WljM81ouJutEPq3RC6C6+x+DWHT8y6fb6/VArL02odYI3VUBL4wVe
KI7lsjjPWbdO1qGYb9nICA+klXrpTZe0vLnH9VIz3iRXOfP2tmay++N45pAeN4Rm62kbUH1QzEYG
fc0oxplB3jaYB2sTWJWMxlrVnWDuIwkGTpsmcbOUtdCUXTAPy6Vs29s6jZsmzpZJlnf6zYUpYTgu
McGw5JJZb0duVmn7+U/qqfW5mnO9OHep32bRAEn0LrcypmnLnJq/OncoaIbdviM7BoNDdpe5AYaw
bazSZ9fnDXrin91Hc5Sse5cMIbaDWQSliWNowRhOg6op+jwdxLuWvaai6LtbfKOadx3DZ8RVTe+4
CBfpinDuMCsdvUY3tjd3Xjb1e5q9xky0odN/G21rGI+Kcxhfeqvy7LfPzxWTt8Pi9OFWerC2a4xN
TZW2cG3rFTcCgVVOGhyDkf6Z5yODg6p1puEmU6pLY19lFQPCOYBSzkHG5hfduMEGijPOhBV5gvab
PZyqHvc8Cx1sF39iwaJYnKJ/8wVHHN5o0U93IBNLhGjWp2v8gosaQo/zw3nnzMDgqm+dvSZMHzuk
2V5nMq+5nTtdqmDthr9+1pp9OGS1v7GU50puZ1sv59BhZ5QD1NbK9lhqGvvPdZ2Rrueh1cG+WybD
3mksKyEVicmlFvMZK/2mojNGLBxqRsRqJjHHGYaV8RhIOVb7dLCLNhHmRHqgVdjsqmpMqK/14o36
UbVtaX1Q3rD+oTpLGaehy3EjOuvk6kzTGr9LzMpZ26NTVpLMQ2HoAXPemYdvdtaxYI+h7asHXRjF
in7ftik+zTKv6xfB6i2yRto3wTmjVVSnTPPkkIilwtDwHxydx3LkOBBEv4gRoCev7X23Wl4XhjSa
oQdBD/Lr9/XeNmLHaEgQKGRlvvLsOmYugd+X8mmaPTM42Iywk8tBq7Y/iyj3DXirY8znXyeGtyHa
ik5gjT5p9cVs+FVzZ6TV8IhKejOlbuB19cUekh4zVFfazA6bc4MhRimf26Hz2cYxZ6qh/9c43oRL
sSfltELw4qG30UiouCbxK5b1bIw1ji3bdJxDbQakfKrYY/4Hg5TbF0EYD9BDMtunOGg7e1ty0SkX
Yx9gwhnJTDhMDXemkpuoNV/loAa1Mj3T+k2VY1WbMUDM2giVjnhfc/KIKwaEMTdRxt1U3kyPPsRy
5rhrN9q1W++c8JsI07SW9re2oX2o9hEH/l5bcYFmHog4vqturOM/zIgyrF0zNnrcuhYi9yKwBN7e
ZByjcOn5mDzQ81CyGUSTslx2jCoz2x2p/BJjQp9isudn0wPJFoqntVsTA6RHTABxmQ4ugXM50xUh
lWAGfAkT8owYfNenfx2S1baDaCK7ZkmZ7g3LoB3GCWOwj/S2GS0pliWHTgwFttl5vMvcZ5yWGcY/
fdn53WZOFZYRR9Gq3zZ60AwZjaXA/0dHlGgOFhk+HieWVs2jCDCK+kHpnNJY6gHNPbVRdZmFTMw2
85X+DplRR0OyySqv2tERwPINKVNWNCTzDqvbYNMaUplRezgRo4ZxXdJ3u1NiDbl+zpooJY/UxTQi
54kCddEwk1jtaC+7zbrxC6KSkWb4MLGWhObt3FMrPNeBVNUx7Lqp21U97B0uUvFQPydNbrlHx2/K
5i+y7WBtqzLs4+8OGYrES+S6yY1w7FTcbToryZrYHF5JmQm+Dsc3PyrL7C5ebgX9L7JdapK6rSNK
LVn1nGmtzrhoOZk09mES1f6THZbYcwE3pc1rUM5KnfNkcEMMKFKfqprI+l5GM+4jXVe2euW15OAD
HWPK3qLEkPHn2AaluJIxfviObNdWyzwtSBkNOBF2TfdIyNte1jFHrrVwTFb8GAihzKvSr2p0a+zP
zmxT0TP7yDgZvhd1B4c9G03JMjSpu9pDqwpwO/g3QKy8MArHocUZKh+DpCOv5wr8aP6Dn60L/4YF
ADt7Fhksd1xJWYJdTYa8Fsr2gFNmthIPg3kz2jWGjKxRznukZ5WcGeHB9G0ChG70p8sJpf6Ggy67
9p9l8UGJdRTMvn3LIj2a3Dy8QCwDrCz1azV6eHxtMyGAPcqORFYwJxVyAZM6vms/iV4arjPMNZkZ
CObgXPMS2/yJurwf9TFyRqYB3yhhjITM6kC3Fo87JBhhrmaDC8g6tWomn2DHFfBFO648V7POO2NJ
laQI8KaU5PchD2NjxsDoRKW/KgaG6XIhTWpf0egYisn5oF6La0TY2BXx39rWXBHHkMWwGcqiBtov
rZYsX57Qf5i4JX26oW7CzzBprPbeMxzcv0ta9BRx48QtNTd887NRMQ6y0bDdDz/JmufKCec3yS61
nyXrYpFVjvhR3UDYQVvEihIrBb8tvXLrtorpjHTx5Co2M/saKzoLG6UmjOwjFecyGozyKtuERDx9
Vzs8z4zufO4ytrqF2U6cSOZgExU12HBJ1dQ5AIvKZmQAq6seny1cqp9wYnBFteTA4jbP2GFTSSVk
cD0cBkwc5HuYl6ysrtjRZ5l2XasIudg2c+9sbqzbMK/SP5bXiZtWNXFZXKJHuynYiswqPIVBK3/r
njoEdl5B7J3EaGUO5jXtrPD+qOz+yWy2d26Id6F2ivk3LrjMjlZlQYsx1X4wDb0O2AZBudZKGKta
dcWpzFF2l+04yV0xdtnvIMZuJ43avFDsoLLbfnv1EFdoNiaUhkLN8stu+Vi9B67Fy/v8bnocNdKb
g3c+uuBNjXJARpXm1aIBwT+wndx1lHXJQfAOn2mDTHsxFdMdoQm3QtYAa+i0+Vy1M2HJjDHACxPO
0BrZ1zvWnEy/cd8xaa2gE/9Xp+jlSeINazyNzKZtQmyuIaOKT1HJBXyiAKfxbQwdE6gbWrA2Nm2z
UxN1GGcwzusqx/xutjrPNyNWkmzZuhAvPK88FA2BPzkTPZ1zRREoBxz1/WPyZxbarBDvsbeSE6uI
tto4AhjSqG1mP5Ig7AEqLaau5M07JtPbFliIi6csiNjxqfr/pVbrxYveoo7EcF9bt8ZRvsZTncoC
t7sosb70dc7RU0i6JYNR8GckTcsxn1Ux11KrFj2MTSe1MeMKVLunEpvEogtjTiiL5hy1ZnJKDGEB
kvWIAWSd826kHb1TTzs1l/JphIgw9CmhaVfh2xFKMUNPu4V7tZ3Mo46ij5ORxVcd+BU1BYgfbi8O
gwjn195R9Bv5TMgJjEa+Q5Mo4g0Qj+A0dWO7ZVvXfzvkWMTHlMnFFa5rXyhWW/ca1u4VWkS0eQzt
OMi0Ld+zIjO5O1SYuqOYwacM2GDsqUhs6FJcK/yrTc6ZLbbLTbnnjt8Q/AMJ3F7nwcLXZwQ5g5qS
HHOsGiNEHF1/cK26ac7iPdys/iWe9fRszsVz4k0dioWT4IFEUcyttow/tV92xGBQRZZtQyAucNL2
bqdu+aroUVjrFos30aLQNX5EQySlT/JLJJAwSpxAW7NVpL34gAYcqB0dhSmcrL2vFd5DHwHmjsG8
qhZC9v6qykz/OyyIgYRx7t55Nc3FqCKao22Fd0IOyW/s0yFtJDOKvRGllWGz6tkEVWIzEC/4fNS2
AKqG8jrAF6SPyLXTTB7G/qHMiPUlPQ5TylpskEl1KeyI26Hu32K88oTLoFzlTTAPh4oD/z2tXBZK
6ssUKzRXdfJ/0IuwaDQsL+TDECKR149r7EfPhpFHMJ5I/3czT7hkFa6pYv5RP5EiY/Z1ErhPGnMQ
cDzsTEbVgimvgAOUR+HNH7Fdg/CwbL1mrPXBQ7TjYPmr456wbMdEVz9+7kI8+4QC+egOjsvOkkVk
6M2hes7q4oyF+ZUw/jWWyWfUkfp8pAhSisMFk8TLBTvVc6/d78dvNrIKko4M7yB4iidOjAMz1ZF+
rfGjcDXd+AF2iDc1MHoYRj7CiFlWdXeqYdm4Rpet7JKeOfQO74C8Nh3TQJAjyBwsEZnrftpBiSbe
uJ1mSpfa5pV5xMX8Zifxc4oxBEOL8UZpua9a97cKlLltqgEjEYf/Uiiu+3IwycxiRdJdfErtIl60
2Jxx6I+7vONLU71/Sqf5zDX7KSpJDGVMHHYSe0/LccW+uzBiBmrbEWPATPPXn9I3btl/AHydxqHt
FxZFBLLyRxQYh9nk9cKV+NdV9LoSe2fYAi5Q8YUce0TLfhOmfQT1caglEJ04ANtBSiaY0ycUuDXt
wF2Ui38qUcvMDiMoN8YNswJeASe4xILsVTs/qzY4I+98RJge+7T7skX5mrniFRVpD1jvvaPDxShY
e5e7ZLqc7FYN6iVsyRnZHpkHHfnNMx9/hI2rXEtMJ5bGYIt1Yjt2kMViz16EmWL6i2PFJEoGeuFY
c0umoWVEh+PQWykMS6uqpHeZJsaGM4I7ViZeK2vap2Z94aq7r3KuiNyabnPQEWGF95kmL1URHvsy
WZeVa/J3GHtU77Wr8QkyClr1zAJGf+nZdA3uhkxWZlIc+RGnMjcP0DBALkDkVvNZJjyRwqsP2Zjs
orZ+xla9c9HJ6VuEcOemiqkYfnuYXWxd6BiD2X2rqT4Kf2T70IuQy67QI7mCOX9xCufZLHm1MBFi
w1wrZMKoV++0Tb58u+K60onvlPDFguvJLpb1m0XSZFFP/abizxKZszYD3Er1vC3x1zyeO/6ho5yH
Z2Mk2aPGl9Kvj7pPNxlNlmzWDj5K5zoG/raNUqw9SfHctPkLBWyz7BtENbhV32Y4M12akfae8rba
IDAGPWVRTNEhjZE42v4TQeIdC8lBBinxaTpUmLA3XPu2DvFBeuzEeFL8zuRZ8rh82Oe31QhsLkn/
qKlbe7a5Rk8+hiHmUOcxUtmjgncjuSvx1lBq0vgniplUIHkUWQQXC/6Yml+pqBFnSrzcjoHVs3Kx
ZZclsJEBHPZKwGwzJQSIPikSjNuMP9fT3bUHWt0NmDzSE3s9zVcgfr8US9uU5BgCzSWc+n9hRm0J
zU6n7cXR+upXYDn8ZNrCpNs0FCQB/pGBbq2fJDtj1JcsFqfer351m+CLASnBIcWdYnjPMdv2+ETG
OL7GRfJseBLcoHxTs3fIMsaPhYxjb/z74OK9yxIOYrfx3kTV7QwvPDWx+UKdt2J8+kl6xdGsBtxO
mCmF9P7VZrZLDWNnFYwya6pTZSQvpdUfwilbeVb1PNsebvx62RsZ9A3/SaXTH59so42QuKh8vhgt
7JvJ2QhjkKsJatiyM+p/VQgIWc1PRcK8d861O1LMxYjri8BV49OKVP3DlRUYe6tBp2Azw6ylN0Gn
z2Q8GE/uiM/cHG99rj6iIX525mjNRXmXZuVHVc8r3yCYMnMyaOUAMarPPlaeRZYNfxvWezAaGKX1
s07Uu5wwoMXVBjlsz4yvNZLfwZqJQ1jdfgzEvg7tc2+xe+AtJG+blxuLcJJrVds5j1c45m6Qyt6y
vKW3IUjQ45DzpEE6MbA3HEIPwoFpbC3VPY0GNhJsMf3atrlBIwE8Pd6ay8arH8jEGaMVYELsXf0H
MZsntLfvUVEWTnrcJ5RFogvWOi22Jq2O0s3XNXdjGQ8fFRsk/sn9YDQrp4n4/nE/dCxUX053PxmO
pD4oDuYE6lIZ7AodHSOaP3QUdjL2n6fY3/ptBN5nvBpWiQGqqXHpDee4KQ7CMa+hDi9coS/z1Hw/
VmwrLYi1Q7KWc4EQ6a5UDR2ks19lhjbWGua+qEi9D9l5GhPILtKC1GJys+xpndYmRJlQvtna/uwC
Y1zkwr0lVcLxm76Ffvzmzv0l5FTS2l5l1nAhQPNShxT7hC1cIC/BAKKAQgzGkwrIFFDu1lJeCQz9
pkH3xRt5ptBZp123sYrsd6yIGI0Y2JXod5FdPI1luJ17Zzf31rZF+JkqkP1S/tF4f/TDrv74MMLK
OcK/bJdjT17UC6MXd4zI9gfiOnRYxe1438CPXJux2DnltGMQ7mdFZNMLDAdMRci8NPq0ZL15W7L5
mazk8/F7pzI+G8N0tHznn85puj0epe9Zt8nCz5aVN8SgHfCre4vJLenmt7oyzr0i5T2Jcl+2Jqri
YJOvSRWW1WAd9NOL5WfoJ+y0tnfyYzqZlqPe/NA7ZsjyRIWx78d99KHBQLjh8Gp402vry3+yii91
YHw6IW0yDoiyyH5cKXdNoC95o44xDC/Pwqgo4/tQVH8ne7y3SfmTVPrFRyzx3PT9/4VepmpLTOQw
mN6lG/xrDnoUb018Gz3LwwE+Jow+n99o8zOWuIq3CNrDip4Chx9vNWnsYwuBkfW6Ddv8gl9m77oR
QTxhffkTGzgxkcUsw7PXEBOoSPS7If2OHHpJklfvbABnw8VnL/1jZ5g/ErX8sYP1OvsKHy5br2mv
og/eSvxjc0RL3+O5YSvbtV1wsmd8WkWFuJ3ck4QSO3zs8X2e8xchnnjhSnFSe765TdHIfPyNYiJG
zbJ+CyHULlIR77ppeGXsEKswN/8EObQXG1Gj9lGt62r0l3lNNykzYIVq7k0jwXpuZ3dJ5Trh0l+W
nlrzMATbYvhltBk7R2FeTA6WrsevheB9MyRSYvz/oAX+d8pFlF3VPSaUxJ3n/aHLcDKAhu5LTJZF
YB9o3q7bBqPo7FgBcQ0zPAfN/EK7/V/vyOPjccnW3Yo0/zZGHNM553XbjcFGm9H32DmwIkbx3Rv8
AmJ2Tvme1HH501fza2yDT5wfJjDTp4g1voGP2QAxhV6HvQBu6XGLpruapxBMK7N9JH/LbQ6TKW/s
9FAOvDXgYy85KtDOHk3IrykAtR8jVcOD/MTz6EKXDrZi2BY+7oVsy6+YqXJLw1BwVJzVxDPBnRaS
simD7WTPn48NyCunv7VvcGKo7LMrp4OdhXLRKe9ZJt5rE6PoWJriIpdkIPwk/OiwZgxKPo7DeZnY
8jxl+gyo9TxxXqQKq4SfmMVa587eHtP8cRklJAmH0RKlsZlcf/wzFw6GsMEIxd90xNeFr1sSOBPw
BwYZLfyJry8KqKYn2/B3VPcsB0Mjnle5tbZFb1yzZOi/xmCE6pSxtvHU0XZUHpMPnOzBOrT6fvqI
MfGDIyE+1lnIgaYLLUJUPvbGqTIR3rN2Whng6bZxK2h7Jyp4Vj38lkaXK6Pu0+o0aEl6veFDXA11
Fb1qPcETncrUA1VnA2QpyL0z3gLUVUioP4vhblYVNxqRbR05Ge9tWo2bjhp5bxc+voyMRtTBIDqw
yYfOPftDUK/DmbBzNs0GUB87+wpoeL9QbxMhrB23ouGYVCigktKZkbdFLcZlShKQtpIWMGVrByPr
q5FNmGtJGwQSBQ++MBYYBkXNqQZqVw3zgZ9LYbsp6VDUjfZOU1QT2U0qe8T8knuChKwTW1/zZAAe
K7QXfRWsuBN3qvaIVOPuW08j1UTe/BZ75gDdrIeHkjHmmszQeRKNeEqGPLbO2Sjj+im1pYrBYLXN
Z5IhsZ+ysm7hRHRdfEjxAqzdmIJhqAc2EEdGFzNJmx4reaCAA9VR8CFbbXsgXUTCAHYdG8HFyQfI
K5nt3KiLyNgVpAj3Oe/5Cuy7WY/tg8lo1FUP09S2D31fey8GXuSzprN+jlxJnTCGxsGt8wS2FqzE
OhTB1i7AzRH2CEBqxSM8PJfwr136a2tM8Maa3B/SENkxfnjgkWShDNWYckBWm+BBJmfa4BQ1PpkB
7n12rZBPbmFmB4Qa8FaR1RBBzvRwzfw+2NaxC45FPTznE6Hm97k3fHK5UQ9LplNqV7bEa9oMuxVT
voAUY6ncdzb+XuZH99bexuNCr4VLVSD9F2zGE75sVSSnecCJ7jcamMDE1XW2tQewBmei12do5Dnf
qTISSG9WABQK288uwPtORxhyJrww0fT0Zcb96MilfjRJQgGtJ3PrapXn8IgZlfDGZaGGmUOGOg/M
Y9obO8cPCef7T0i6sJq94J2WwKsv8veyor9p1LcY5PnCN70bxeWFYALu7DYc1lAbmeUbuOtG0RUu
Gv+PqfzfyWmHper8cjlC3jby8a0tgQQR1M2WGtuRQVbAA6mqCGj1XgqcMdXXfhwKblX6n+3PZyyh
EA5rseX9XgwsqWdaLqeMPVTn0RmRd2tOkFBi1uiqp4O7sdS096T9Sdpo1WXxtlNiM3n2yaqbXWSq
CwrwT2pUe106EJTklUQYpv/CfzISffK6xl3oJM52kVMsgxzRwZ8h5tg0fRMgipvcQCT0rQenAeg0
twUCK/JhiDPdnmICBzHGoXyFB4Lqsl5Jm9y8T3oZRKH9VkWE8fhXD8RnVDP+CClWqudUZp0C1BpZ
QwTiOgm8qmcKnAm5YKIn7xzSHP9E3YFcGHEfzrU4TOX8rxDQ5tmhV4XQR6wp5dIMBccTZB8jqEF6
9G85SyY2RXXr8PlVZU1MZew32qOtZw6ElYEX/AlGCHcdG+kkIVJasXEeBvfiTZocg7UtcnkJzIAt
0r+qbqL4cV8iU36JxPsi8AkryRcoKoiMZNYeP3to6K2kcb1Uqb0vLPti+NwSpgQxSFcZbKTIOtks
shZbWOBmZ8XT3hqBT0c+EIdQ013JyvY+hPN1jpNTWxRPZIBR8R0S76OVB2de80tqBpemVDBA2pbX
E6jdPETttiCwNvI73QLyR+y+xDbdykDcI5md6qRbOWm05xwkzhrpLZrfzeCp2zH+XwMOZhscDexL
OAC+rdK4JWm0qTONkV5vBz99NcvwI4faTj7tk7TmphfhK3ZFpGMYZX0xrLzE5CZMCLPPs5WP2gIl
fxsVEdF3/Y7KFS8n3n6nHBBgWAx5olanbgEcRhXVFyfNf2le4RObV2bTPnXeLBa9ytdTlP/WsQ3x
MX33h2FL7GQnHPx6Qx9vpMgOeaKX3J93ffSknfi9irGQCEP88c3g7kAAE/AyZKreHq8qh1W9wtq0
cgJazeUf0OMXK5ZH07Jujh+RNJDmH8ccoKcbF4muqkPE1iAH7qh2mFU3EMwpuHxI2KI5hQU5+0jv
aDNyOPs1sENaBiWhNWW3gN2++BGfytFYmcab4Sf7XmBB0QjI6cayfzAwgYTAVMEOIAyWuRyeHj+H
9Joz7iN69MWVm9KtFqw7A8RcGJEVdWlmTHXyM0XBGpbEyhKYbzXByb4/xtrjVxlks9pnww8iyqZ2
3mpZeZQp+sByX5O23ZAJvXKYL5uBy32IsIr0RoFubEP4pC4i7ISKuSgzBqKH8qLS8p8NHNQsSBGF
epVk8hswCLxegJ0I5HMy7Anf/qm67Ozp+iCtr87Ibk7T73L4Xvn87fgjMR/GVAbOKgD407gfBkYL
vzM3wgx2kceNLajVcxiUO9G3l1qQlojBYD6ewmN9pLC65sSmbZmbX42ct2r0Fm4Pw0FX5e9Asous
/LWPKooNs9pxZf37/z8hScqN7TLfV/Tc9uJDA2g5nYJPNq9jV0Y/QdxzcTB6FlqRQVGBCBcE+S9e
JXV0ScFs58yD9tR/4HnrT2lrTL+GlcTDAVWGyQkPfEeMiGgXfHV4NHrPnA5CR/0H/gJ4QylbjBm6
v4EH9kkoonptU2LTwOK4cci+Hil+wiugkvIt0IANAjWlfyOcpSu3HcybNbCNCJ+21IIA37jERLIZ
TQKOOpnCm2MLiYaNa9YkQ7GehanfRcw9KY/za190E/WgIiEz0qHJapltJ677iyRkcAJ0aMFDsShF
MS155znSyRnT5EwQJLD3bcMgBaWZuWG2bcOFtwGMYEl/bcNNwq2V4fTg0vc5mR6k8Hke9lMfMcU4
ALcUpEk9ch0irq9ACwrguvOuKqP4nkTDiwzox/dxDsvRtQ0UO4gFXy5KPqRH/NRT4Rw6u/L2JOre
K9OiExbN1VuCqjpbIDSijNRto16BRfTghPONZWJUnBzzlmQ9MOuCvFwdwsgvewD2JvSLhQ5jsfAC
EGh+WtODxz6zK/gbT9IR1+6RFes6u94yGwJqjI3VOXatv3UG3soeED7YyN29nG2D5afzWyhnBr7i
flrHzEo4dzJ4yWzz1LuYaAO/36II0OpszIXNT7jQWXVsbeNv586Qvt3S2OnKqDhkc/k81PA7+oHC
G8dx6/14VH+roOiePLvpPps+C4GjcwYVlvfgTbb/UJK/IiEvfVc+pCT6vmJy3n1ffIUP10yIG2CZ
KtVsgcdz6yKtPLa0ph4/IusTeHTZpQcndW8wZXYERnkK40Hk4zbwB/Ke4i3w434h8aUeCXRhjwRk
svR7ZgFk7nPsPaB/PaVrFZJwseVQrMTIoZzW/FJR1kwdaX0Orrnb1tKN7iR/P+jeYWJoQdEZpWHv
y7yat8kDF+R587dtDui8UH+IotPdXHFNTo/lyBknLbCS2osPGv/IQvUPesiMuFOjTS9nDZnRKjT/
aC5v8UQEadB2tdRqEq+OV1y5POtNLeLv8RFr7unIrBucUyAmVbjGL/7Uap1tupjuqdlWmN4YZLqg
L3VXvgvLF18R7jbnNE/WM60zQHREDWMrWGmsW6RtQneTuvbBSNJPjNJPVun9JB3B8sozl24NiXiq
uHPO04yGn0CZlfUPjIs/2LaeZdEZtNi4kvDJeCsnVCBrxuAjsWuCsUS8OifkBUgCr5MczVOBo2sp
Uus5TjzEZZ92m1eXPd6L8ieQ6XIiyrfECp2f/Ih6PMkHgthq7z9WvfLLyxANNwrXl4x2LybR9qMM
YDSKdr7ZxnwJm/gzHrDGtnbwYcZoszO1g5VNB7OaYf1pfIJ584IHltQosewkFhCvYxknn6LQ/ocl
R3nIJmSIMvDQI4tDMaVHIYfNlNT7sNL3vJ6fXAPEsR4bB0Or9E5taP7t7ZjEXWuH66HDQV4gEK78
R73U2RGqp941CbRt7dBES6KQ99YjzZp0F/VGCVLaN9dPZ8APRYltamxmfUeJTj7MYErOKs7hgdGW
+D/kHULIGudqyf55zK3kUtEaXkQdE/AGAbx27t79Yt63mBIWqiz+uHa2lSFPElgGj3oUH8y5GHDd
E38juPIexXhyKscnb839cpGVw3kMmFiAdLu3APcajnHwHDtA/VM7q2P+pp5ObYO31AlOVpJvZ4FN
em5BD7rxXZrejznUW/JWIZWDJmnrQ9QS4BGG+SwDfBhUN21Y7tvWWOHVeUraUYN9ILQoR0SDobEf
GN1ixxgQkijABpgsHK6s2L8luXjlkX5ZKRu+UvOqLNVTVDOBwQX2EZrYR0abh/XoSPbDQRse/EKm
3azLML3E0fQ2Y2hgrhC1u84sQompe48DX3CHtYm7pBIJadB/y9j4qa3sgunlrUxivJUF9XeLuPmI
PIF+QrbACvjrey0DONQpY5CH0WCXGfnQ6BDkuG+NQZ87iOV9Yf94kVg/NqSRyztF6fhZ6eo9hO0Z
9IL6QBRvuZq/wo6WBT2NduF77knp7uZq5tc0HSZUKSiD/aUG1Cqme1P7u5q+pZy+Bw52dhwOEOeU
9dHFablwTE+McsLReirbd7hHC0r0jS7/drlzwf9IFt09VYgs48y70aSeKVN7KpApPFHCxSAUDLg4
GJ9Xj19NIAs2X8ZcpggYs7VxCiL4HK/FtsgGtJc6hmXS4FBCewV+RnGzaQh9xx6wuXLcGD2j1yai
7t2EPSLDiEcJSy7Jtswn4aBEBi/xdIlyiB4pPyb+sOPjh+dTYTBPs26nj/xxVoBDkiznwb0Xql7P
lkT+ITvKs5ltuZmtYF24b7kz7k0MI30Y/7bNO//kgOrfzOFB+WQq82A/djDFdbFqyuDS5wFrHWaX
cxcyWgY1YI20OUQQJR0XFgSPUfdc95Mv/styqN0hkxIk52/0KV4unvRAB+drP0vPNlo6drkfmtOo
QKZ+zinCergieXCV+CteVOt5FtcievC0GD+73r33xEoynkzTob/TEjI90E1msiPnwz5XXulqZSlN
Y+snLf6hLn3UoM3zEe0prLhs0EduUVV0R9QxbehSlnBVHDgdcmNKZkfM00L4FL/QrwARFl8Ekn/d
3joJTkn+QKfCxshajfizWvejFG/gFDjniKCrZDOO5RF5efH4Csi53DnJt15LrysR3aLpQ8XuAZAJ
vgkB+Sfc1JtcG5hIWtR4tWNtCIeBFQZ4TvdB/VXLQmZXPFtnIql3wV+ELKMLc0vf90TmDqwWeEpp
7GJ4v1lebGafDq7bonwCWrCyu69HNEmC8Jz4nFPzqgoY2VPArNhEOKRXmWGspNPDHS/esdzv3aY5
8SDcKHntI01FVROy8Kd1D08Xs23O+EhmIDTThxlyAyoxYwgubOhJGO/J9PLCYQPeYyYLjWO4mk11
cwuQe+3XYxE9OCw5enFso9E2H+ko7lliERwa/hKfPgk50n2GL1x1L7zGDIdLJE74zVewu07ab57y
unLXalQlOS0cgMgtIS1hxDUwSe0TcBVhB7ehbS7eAKs5d5gKYB3HMkgW4Vj9/+mZTvATmt3LYwWA
o+m3nh6IxqgvxRZkkZT2AEsWlnGXLZ/cdMf8uPUdtXfYmEMHIV9BvB7q6dvJwB25/a6Y3gtwf9Z4
5qHUUCZiblH01M4lnxuEJ2SFsDtYItmV8s0zSExU89WhwrDABjCnh7sSVmrkRV21awfs2RwWC9Ny
NgFAEJcBbRHqjVblrsrZ3F0ijWqZcJssozOs3hkjTPJIBHINfCwkwo333E73/KGHEd9gnvuv2Nt3
VB0LAQqYKU78UOWh8gSDBZyr7xl66QTty0P9M/0Lrz6z3FvORBVj6Bf51O7KnhLBMuFTnJCjvrth
PpX8uAj8lLTRvvXHhZMwH4/BJlU1vUSPq3UnzJf/P7iMn61x8w8C3+vSeRI6B55UbgI2qYRF8Dia
AmRYg6bJUN2LEjtRqPhgHrCXTZ/qf5iCEJ0YP5Zj7MMZQrm8q5Hypnrz+E1Zl2+HIDxWE/N5tXXm
n6Cou3hxfTNtyUXQvADsnBBtBIcchL9ROHA7aEEojvtHsZFmKKEmEkhnH3HQPUz7UPeI56n2IxrV
prbKQ2fk28eGLphuEjsgnH8f74md8T/OzqQ5blxLo3+lo9ePEZyHRW+UyZRSlmQNtjxsGFbZ5jzP
/PV94IroVqFEMkKriqdXRSRI4AK4+O75bsU3CYHZO6TGBbfd9IwjI1eED/GJrXK6ipcfOOFciHYd
mxOJ+E/MzLudrMBvo+nksaZMWIcSUXjDwsYwxQejpOS6APoR40hezRRcFM8RYXaMBbGgwAQpvkO3
+JnuOq3KjbB7pzfQmOL4Y9hrJ2IERAAweMD1WCBQ43ERan11PTBxLHMocpHCjIfW9c6hh59Q7ZwW
G4Xa5J6SRjjP4DlAdgUZ0Jne9OjCMOnlznlJPlsjcCovJwQo1FfaJUYqpMc5TV1Njv0k4mtlhHd9
Uv+sFw0oHnIqriKDR7yfDsSQhIFFDCVZcdnMlLa2z2kRfEwT5TD101G8eOHN4eWlL35AalZHhrze
awcio8U/luarXSyPRhWfE25U+av43Cy+Gp4kYuY0KBNFHFsg0M3RSCrGuKD86AP/JkUJpGsgwWvN
benojyaHxC4ZSGgVNwtvbmGQR9lfKAC5XsBEav6RldfurJz4CX3WHEkhcmRsVLJPH1yDraJ3b3Ga
L/EPSGP7o4em9FAVGARW+OxE9Oucc214oVWWQcK3IQFUZD/ibPzRNPNnt/V+E/vQaCrCB27pqAlo
uJrwAr+wqeJHIpeA4sDvB1ESJjaudVkOSXTRcio+/hk/qfOj14Ovump/qjsDCRMvkJubYxYM6lXB
RVomHojRr42nxvKpyeHqKoH3AMTjTs9Iryyc4iyT+pulBi7M+QEmCBFY/P/OpHxWh+JXE4zFX2qm
3jvlxA2P+T13Gs4JzROsEyrohscSoI1lF/elqf9lD9q1jRPShW1gFKMU/YesH19Ka/ophgn3t79T
a/nRpaSyccd7GQr1YShMcncwPICbPanoaE/aUmAHY3BiSjzlQYxGLnIfujy+GSD3pcnyLTYxAxyr
jyEZVpIKJ17iOVRGONze2Rm1b3at31ldcNN4yZNq4Vdnd58Urr5N7kUQkCmf0nKgDLuKH7TAmz9U
DqgUymivu6r+GibG85jqMG2NRytjIxBb3qWqYyecmxoUSHMk5Hj1QzDU9/lo3lEhduOwNeA88WB0
NaBHa/hRMMMTANNpTv2Nm+NCtWQzx1Y9/1n0wXfEdDccV6Cxd7lzaTeWUIxyW5tmHIzEvO9Kmyoj
qgYmG7YIKueKxMBFpuoPiPMQoHm/yHz4rU1CO+LGkUIQj1wk+npNjVuoQjN5naq7Q4xlwO4qvxPa
P+m2isVCP35t8fzmjkH/2urGZzbw97ZlPWL+9hIKPl8PATRfHJ8u+6AuqHJ2PiWR8dGm5qZ1Y3+g
1kof9e+1ahFhiGasoORyq+xns1gohaj9O2ogjIAMkgaK6u/LlP0eVIQadRt4H+q5ET8wo7bEpqa5
iLuF8lquagRBydc4NExdAuOqbm+yqfhR8TLStnsszf6xG1H+odO8FzPYsbm2GQf4OrXxZWTHUKUc
a0QgEgGYSzvQV8yc0cLCyTCVv4yKg1HDtWNaZz8qBAXN2H2Prak8xHn7fbLiFzI7BSu3xQVET4mM
9Rc1Y7j3uABpG1O7bO3gs+c0z9z8nwSwqVOJqtZUfC2BbjVJC39mLq/LxnsgxD8CQiLeKt5jtyS3
bM6e7Sr4QcEFVXLKcu3inmEO1hO5lQ9Tln1tUQWh6b4yOudDooqfzk8JyJurc4zJ0TfIK5hupRGQ
QTX9XMLBgk6nJoeZfYOpZOdYXXJUZWwwKj161AyCFA6aTwj3sT7t0B+YCYFtGVJf7YqvXadzV5g8
zdnyy40HTA6W+UqJBurdkhixDupCXKzcCmpeygqfRBx1ldYNzh11Dcyv3gGBEH6ETwnvjNLyU9cu
GARq8Izgo+JtkocQTbX+sUbIfk8iA1X0wPkjCYvxCrxOekWJcfxIMR5SMAD+FPbgdTEMX/iPb2uq
L38aDVDPFvkD19jLcppqpGh2pX60zby/SYMZ4fhsoBuDbHehjxB4M5dDrpdoKeXjVIdqZRpfqon9
azK602DVL3XlPmrxdK4T6zGIeusyIalL0UubgwRLiL6hbVN3M2U4/Fkd+N3axUulCxUMiob4N+Wo
2JV2QXH7Hxu7yxaYCld6nl4eMDX9q8LMCRw2bMpauVny6IH66sspS89VzV1gfqebza9XtJD7v52/
/6vokfHERdf+z38LH/X/9wNX/g/AIcAcry3jNbeYOwW15EwGXGwnehapit0XJz12Q+ynxV5puy33
7bZUycsdv0FVC3LasiZK7/W5+l0g7T/02vLgchxNceTKs8a72W5NOIq/0TNV/IpXPWOdGvtUmyof
/M9NVRs+u34Elw/bT9f+aWj+fy9OFWbyrx4fRyOFQh2Pp3jxV9pmXAy2lNBrR3H6crjQ9FGSH2PY
m0dtxHzMIeU7lO0DFbz3lZKlF9u/Y62XcF1e/4zI6VTU6NRZBg7OJyaqjwu3b+F+V2Cdt5vQBIzl
rTcp2n7VVcZmXVLHXDG6ubXNlRFGpSVKhg0M7Q9jifjEcmEsTU3GWlMZJSoOOOCpDjLP3/4N4q2+
9RMku3qw9HHR6nXla2rxO+/sp6nmHj8Ih/s4MiGGzOFxu6G1z4pb+uu+zstsaXpKQ4Nhnoomey6S
+vv2o8UneasPkqH5MmCYPNVt5YsdpTCWTJOfU/WratrzdgPaCk1HlWg6pZe0Zmo1/PiqPrhNjfwf
jR+FYCOJ3X5WuHgA1rwAlaBM5J1tygEE3V0aGvHkD+31uNRw5aJLUeelh88LID9EEj5pe8yCor8Z
T5CXwl/l/d8v7HXEensomJ4URQq3sutwECbFnNQKBWfBOTxoaMMrFMTo5XZG/dsTy/Sk8EHRHIAM
SB4kt2B6xFzTw4B2sy/ZlLk7PXk79pqeFELsBrIp82qiekG5ntj7VlRcUETNTuFGaQf8HGcOmdlO
h94efqYn/v5qFg8LZGzqTTgBkuRcUER3un0eJyJ9Me1MnrcDvOlJgSIzU8yuY/ZXJQw2NQY+zySt
8cBCFFsgUeV+a6cz2lpTUkCgvKgi7wNjsenRTwxPtBKSqaia+WYK1UcHBLfJAX+p2Ysk9/xDbUis
PKMlFj9ICcoPgtz7rjnAbvCfr5brNwf0BD8m1hU0PL8t68aF6kl7evmdY3PG7tK0dta1tVEjhRGz
mGzSfxmYYxIXAZVseH0OiN1Q+OGxSKbHQFvQ7QxRbW3USCGFMjQInXo6+YjxPFU5d5R5NySqZ4pV
ZrdDMEb+ILl1ueLrMp/bQFi/i59lZ96yrmU7b3htzktBxij03CVLx2RMFV/oYQsu9nNgTSF5vqXc
6ay+8mpdKbQkWgPwuymIZbl6IWodNEOnDB38qj1X5PYfPSP7NqgnWhejW/S/iDpK4JvrkgRTTrbF
7HGcZr8tRlhJOaL4d+rRuuupqFUi69r15gsDFf+ESovDe5I1H3YGoRhs/15eTFcKWFlgLXUTCvy1
rkAxTLlYvdQ5OpBwM9LoxtCWuw5DeEHOYixOjX0UU3K7cX3lA7lSKAtdL8xcEcqaZfjM5PMXg7sY
dzpTsuxTwoDS79kZBdvqe4Qepb1WucSe7G/WZJyIevwgh7IOUyNpQZqbCsfLhvIPzftlWi/J6MB2
vWmdb9s/VlsJ7a4UCZELGxmmGX+PaQJCF7zwrooZy0tGtRi/zB/h7tJRKzvPz1MMxLR7ULSnnR/w
9jptulKcjPQ6GmuVSbW0txkGZ5OTnFLOHISpyPhOJcCfWidHKfydBt/ewZmuFC2zeokacAc0SO2Y
mlARRrcXDI/D4FfVnRWTA3RxagNMS9Px53aja5NJCopJahVYEXW4qs7aXUsmWQU4eWFgSpCTeWQN
Ev1zuYDZbm5tRXCluMjeU69ijRiBXt2fy0eTTDelhhdVHXyD13TV2D/K+NIiKUUJBjc3f/dZFCSq
TXeGBI8NsY0N5+5qKF7uWxNSCp2OSjkyGnRSLxEmm+HYU02sFPH9O/srxcQMwUtdLDzeVrTr0Hgp
8QiwG+duTlBrEm/yW2O8HcdLuzsZydPIbZaYZctw1ZU/WZlAYV1t/5KVfjpS1LTnhNthNZh8MzIv
E8899Ya5s9atPVqKaWQhSTTG0+SrJjkiC7UOEo/levt3a2IkvvGBHCloUf+lFGrNdoWxz6oNCvUA
tcscb0XQ7hixI3QUO/izdo8YL8Hd2W55ZfPiSAEoSueCUl2GqVJgQaHk5ndjSD64kfq5ouwkz9wX
ionbnbVzZQV3pGCj23k/Y981+3VIWtNCCD6RCkL2e3KyvW3Cylx3xPd7tbdM4PDkbmtNvsU5Pp+B
EapIaJuvCsdg16oPhNfdLcnKUuNIcWWuysLpXPb/HvW22Zhf511yI/ayCIJP/Rx/3f5GK4cpAJr/
7FObuMaczbRjOuVdM5M/7p7z8jrBz5G9JKGaarEf7+6VFCw6FeFTPRItxalmYFeeaO4pYHMVpL9z
6OfbnVp7d1LM0BM9w6WJPrUuxlk8GjpBiEzJzZqfbNi2G1kZcLYUD5BMWDhw0ZXaTl40qkhFHGq+
Uq+zM3HFyH1j3tpSVGhbrSsHmwZGdb7C5AxzHDCZXIlv//6VoGPLYQFQT5NMC0EnL78t2GdoCNC3
H732y6WJDw3fAPw/c0CiWDWrlm9l5nwFD/Zz+/Frb16a6oGTQUsSGAKELT/tObzz3PrcoHRZ6non
Iq/1QJrpdmzMkwOhy7eoIRW1dyjIRG26+Xm7CyuRxJZmN+KQGQEv5q8TJutstaOQk1oLA48LWnaE
bMPSveP32tuSJngElFozE8J/ktrXmknwZQU1q+TBrdUv7+uNNKvTYHIV1BkzKBMV2c1yMbGyGAgH
xLRoORLk3BTuxpCVZcWWZndtGFAEKUHz0eldOeiGajAbzDwLi5c/h+HdXMLKFLGkKU7+hU2th9F7
3zi/k6nTLrJueGf8sKTpPcDW7CzWSJ/U9KMaqJ/Q4+OA2JyBuX7c/i4ro9iSpjgOLr2SxePsi/rA
uuLaJeiSu2z0diaieM4bEUrQtl+vhw23twhO+9nXAaQTzrVTQkOWaT44RNuxUT9t92NlCFvShM9N
kGdeQj8aLb/ry/4uNTPfnOzHuu539pkrg8qSJnwLabAqu2H2RXJvplBZj+OjV2Ki6DXf2MTAgIyO
7+uNNPcDtwragKyYb9tuzwIIKYdaSfgGiyiff1cW1rSkWZ9QVmVbpIn8OEwPGY4Vsa5Dc6I+ATLF
dj/WXpk060MlHUxF4+uLY0fZI12N9RvNjr8rQe7nEepcI0t3Ps9KvLSkOR9BhcCdoZ1B0HmfhUkO
MlEUZ96IJBbkE4bRejf4lAvsxP+VEWdKM9/z7BiYFFvXJugfKPbLAC7VJ02Lvrkw37bf38rsNKUA
MJEphdDBgcINKc21cgQKCR9rP3soxu4b09OUpr85Zi2aBfJlqH1rlP/FZ64+b7d//MrHN6WpP0LZ
HXsvIjRmuEV9naipmLD9FrnwZNI+19XldjtrL0n8/dWWu4gsuKwlH2Li+u6iTrLo1k3mlkO8Zux8
67WuyFOf4hq1ZKfiu93JgSnh4qHCETpAkwVwDXlZu/PB1waVNPG71BgnGMV/J3NVyPnhmD9rCuXR
pPq2X9fKPDGlaV/OioMwHzhCbimXJFm08BnowR8lIMKP8gXa2cX7WpJmv91C4qcElzxc9xwa36ke
xo7EE/lf3t0ikuLU9m83tbLMmNLkD+EvOtVSQkzKzMcEu5MiQ9NhpiBPvAGX5WUMd0bbyh2gaUjz
Ho1KoaKPIjZrMw7nbdfX4N/xwAWgPiFiwjY8jLLpYxG7CkWyUNAoEvHsBy1qlZ3Dy8qsNaSw0JeN
ncVzgl1AmT41ZvcIQ3PvGnXt2VJE6NXApFKfrROa2V8lrrAHu8M4e/szrQxvQwoJwH2Q2Cv17Id6
Bf+1Ce6q0LqGGn8YdzMlK3PVkMKBoifcAai0ofaxXw0I3LvxZcZ1UuG8KnhDGsv2+7oj3uGryANH
UwksxKrcfOvXYhJxcjTQEAlc1XYLwnvkrQBtSAHBcdJJM6OCVQZ0mmHkP2c7Ow9x+9lUSKvbeGWO
yTVEsBtFG/2qLA/IQ0+1Mb4Abr7R1e4y1rQbeLJXAo6zhMXV9u9aGyVSEAkpYnA9aueoT8tuMk+7
z4r66/aj18aIFDXM3Bor6ESzb5UUO7nIcuzWz4P6L9R4f203IYbCG6ueIUULI9MDOypoYsyCG0h7
KC5hL3XW3rl5pQt/blVejYsJX1bNQRbMVR/FziCdFhdbUHRb5mD/2O7CyrjQpRAA5RekucPmzcEL
4UBpJyBvs8V5b2ra28pFEW9bo3eY9PG7ltXWznBceXF/Lj1edQwwajdEKcFBr+MRlX5jHAwSHBR6
RMVOiFhrQgoReBRnSovs0VewwjYznPX05QSF930ZE12KDpNCCc5s8+mNdPrVaOMJZeQ3NBp7yp6V
hUiXQkK0dJrXWDi5cEcm9u0CPtTgygXr1O7Mnfi/lpHTpahgu2mxVPZCjEuo4omH4FA02pVDMT2E
AoBOVM8oaKMsXLYmXH787TG3Mul1adKDgsTydNLFnUJ8i1fYlRJ2j9uPXvvq0qTHVCUugaHOiBT1
r4IK1kbDpyH3dsLV2myRJjx+dtiaxLwv7gourDn7QU3KoWe+c5tma92VWS9XVV6etzuz8p7+xPJX
s8RRW2pMTVoLo+4xnagzKb2d4Ljynv5c+bx69Ijv7QzZjwmo4iAIRc1BqKYa8042YGX0atLijw1R
qi7IPDgOgPHs3KdxeRzz/KirZ3f2Lrdfz0p0/HPB/qoPON26A75wM7IwLFnzL2ZhP7nmmdrknSi1
8rX/3Ha+agArzgl2bSDclNRry34mSd3kX4TsAeQKniTRsnfbuzYR/2jiXjcVN1Wswif3cwPcJcYh
QxR90rrho8hUK6p50Co+FGhW8Fma82X7Ba4NAnn22wPXpIXG8kJVlQAwVlZwoHz5tP34tUEgTXMI
gx7e8RbnqXo4TBSHKbF7zQfijHXpBcVODFubJNKMnyLEFHVjcKQypu4PHdMDUPm+HkjTHeoXlV1J
jeOlO5JhHNAjUjHl3o9xrX7Lwqo/wL5UdobzyuuStZyAhGu1WWjMmCyQzjhdU4PRoToA1AzSwtr5
KmJhf2PPIos4F/DYgWOEoEvn/Cc44OiYTFzKZ4CADiFWwZ9bXA1OCsyanQ+0Mk1lWWeDoxJQ9GTx
46Sajkk2T+eeqvvTrNXG2RIusNsfa2U0q6L9V1OocqcWx/Ry8ccoAnpiXgqEZEMVxvbj17ohmn31
+DJT3dEDXu5XkBxbrnuVRHmJMGQzTUqetttYGcuq+PurNpBlgNOzxLdxAb66/UNq7O1X1j67NNep
dhZ2BkzGgIIjAfVM0J+DTT5kMH65A6iWnZVlbRhLs548E57QwnN7QJPp2skl6KYPE3gR0gG7efm1
jyFN+qiCaq+0yEoSiOCBXjwrjXIXhdZlrQ7v/N7S3O/6voTigBVenafPqhdeJ6l3aIAb1m1u7nzv
t9+VIQsv+RRckuA65JddDlMFfHbEVEHiDgermmfMrWH6bg+tt2eHIYsv6wpWeoPrtj+aU3VXW/Fw
pk7oKoZ8u9OZt7+J8S/tZTaQxx6Y54vSRYdSnW9x58CkJwyPUAivtrvx9jA2ZMllqjaznZbNQko+
ODKgKdx+FhoscRnQ41tSJXfbDa2kZwxZeWksRjYnI+EY2tlBm+5Mrny4+SH/e+kkQO1PNQ4fApK8
r6ISU+TfodnAAvQf078M2rh352LxJ2Wm+B882POS/Uqwri86yGPhN5Hr4uJfI583ONnOSWZtEEqR
IVM1s9ApkvaRtSQFfOoz4KJDR+U/Zmyn7be5NjakoBCy6qSpWul+Sq5wmGH/uOrDTDkIJlY7y8zK
FsrwpJgQY/6LB02j+3FDEVSUYSGloGf/iJMj5unJ3WxNp5TdlAvBc7tXKwIpQ5jDvo7X0CIo7lJF
k2kg/OZOJcv2NFGkEowo0bLrphN6IfAH6BvNEtdyMuS4YlwnHo6EFTPdusEZcecNrHxIWWvp6E1f
u11gwvP0tOsSETfKO2wMwXupOm6Z1OVAFtru+tsrFTLtf/Yc+bGZ4lVk+dz5jdQ5AZ3wksW+3H76
yiyXtY8DLjBWmIWWHxGf+HiLjR1fjRQmAYhrp1+hJvWH0TQ+bze3NnRk+SL+kDjTzrHFmpUeG452
VImbzW0WwViZb8viW6x8DvdUfGuvTtpILGbjLaMaWb7ndLdVNnypwm7nva0EeVmUuMAbbXU1sfw/
8EJn6OdLK2jwttHCcEcUu/brpWgRcLsfNAHV/aFW/Eyy+ibO6/t3fgYpSmR462SL3lp+rWeXnamc
JyTAZqGeejO9QmL1VAfdlWU156bpfm23uTbSpKCRZgpnFDGOO4O9qfpXDTABXkJX3vbgJ0D/Hbfb
WVtOXClUcKVrD+7UWz5YGWx3a8DdJzXVEfLfDuVdS3uJC2LiJMCFO02KT/LGciKrCEvoJy1Uf8u3
wYYKOGZggOcH84FQrbG+0vJEkc/Y3SXts6hRE/y/7aZX3qojRQdbn7TRbRQLFpB9UDOFsvjx6wBg
Chs3bBJ1nOyGbOdKbWVpkSWHM7bGbjSEtm81V5MX3Ot4lQX1TEW+s7N4rcyqf2kLR7DNQU9vGhUr
BIq2sin90VLRvP2yVsK2rCY0KtwJBgxd/SKwP6Rp/QXyxgcwlEimjZsy1fYyiiszV1YUzkbuYQc6
mj5QZ/wIoDFaRv9juw+amKJvjTUpLCjY7dTomEzfGfniyhcFA5/AeBDU1cJ6blooXDWC7PboqAqF
m/HOGF8baFLEWMbRAvDOkidAmKkByjbmRKOnx5nDB9zIo6u/bPdwbRBIgUJL8Bq1F+gYA3vcA7dP
BxwquovS7t6V7DMcKUDYdtaDhaUBTcmf+5Qq5WVP87syRf4lHzSV2lym3BasZhBUrTBu0QEvwR1/
GPG6vHjXK5JFhMbQsh3W6UGALdghBO5Q68NnwL71OxsQM+jV8Rh7O2w6evwkXHv6WJnehxj+mqsv
O4Np7TWJv796PNTjWNUBOPj9qAH0c+FKhZi7/q4wLWVHkBk7eoa304qGLYbYq3YQ0AxqldCOrVPx
kyh3RvXUculXDMHFhIINns6FbZn+9ldZ65UIB69a64C8JxMV874JhnSMANZX+CYhpWmwd9/5MGsb
KFljqAeD3SBrGvww+01VAHbLH2LNupxRHM7w66nzQN1bucv75oqt/7NPc4RFQmbkA3WfL1VtP3RY
4Wy/rT8X/W8EMlua57kSxvjHQIXG9epKB38zKT8pPkvdJ1EN4MUJwhnr0oVWysXMUkenIIIkHBrq
MTG8azJdYE2Lx4ZDb+j0Zyu/tcPm3HW3caR99gTjlPKMTGsoeDc+eSDwAZL7RXlNPqkOtJ9CIm/F
yneVSjrEDjhZUM+0fECF5Efe3jZrZcH5p6hR/08FLMhsOiE4dT7GQQVSz/L/s6R0ptARnAd99xgu
LdzizgugsmCQakEx9XQFBKmpjx/qPgQx27th0mNVq/TZZU3arRHsr/CuYcee75zBV2KurInEX66d
FJPU7hApQLKCD5l6pfTDztNX6s0NWRVJwVBVY6lN5rgcnGMKeNstNAv/PYq4UivEfXqeAMTEY31v
1bZ7nVUFRY+eXh9Gr1A+xLYodMrt9+1jZAGl54wg8iLSl3gFH8bBPWYWfL/iS7KbKV9ZLGUJpTLE
hR2QWuBSRnk2AbSmlvY4ClTAOBxJOKT50/YkWvtuUoALGgtX07YyfVMLJwpjg/uRGywOv7px2m5h
LeDIGko8321ePZsZNagvHUoYISt4QLSnU+LaV+yja6K3gT3HdntrPZK2N0wOdEAoCqA8NjdIkH8Y
VEcMZvl7+/ErMVpWUM5hRbW/m7Ii5LZ3AYvjzoJxe8jd8gQeekemudYHKbKFjjkN2AlzyM3nu14n
PYerlxO7Ox99ZXspyyZNNa3nrik4s1uUznbxcttYexehK+9HlkjWJm6pqbtYPpyg+0ifPpUTTnJ5
gh6batGdRWylA7JGEj/kUnMbnEYxysSKrrqyDWsn1KzMPFkd6eRG1sQtvz9zBFTs0gG9bTspGItb
p6KAFFrN9kBa+cayVLLEkgxIOn3wINgOfYcHwwB6Md3ZIa09Xvz91V4iwtMRA/JOmLEq1kXLMQ/X
0egmVJvc3+7A2kcQf3/VAtRIOw+x4faVsbwJFsVPnfhx+9FrP16aww6WNumIxYnvYgvzgA4WjuAc
z9dDlFdft5tYO+XLmki76ufZxBXMhx/fUqpbdFcQgE/6baccouq6KQPsBJUz6Z+dQbs2sqRJ7cRh
bmKpYvlJ8XFJf/SCrknkA3bZw9lGJbcTANfakU4nXZihgzRpp73O4GV3pyCx7nXuQ8v8ETbQw/b7
W9mZyJJICH34govxNZvdCTOZjLvQ5Ftf2C+GHdwV6RTuvLaVsSALH4OxdaPMYZhhUUIVuZp9CkMD
PmX3absja88XHXw1jF1NKQYswRjGtXtrZel1ugBIYzhvP36lztKQ9Y8gYDl8Zg1ZOBMY/9ICFFIG
6yGf0pslsM6zoX8tDeUnYPk7FZJsY5rYZyRQWLNiZzVZCcmyOrIJtDY1MMb2IZW/1MvnCVkqmun8
EDm5e9zu5kowMKRgACDemcyA817k9QJj7f0KHJhK2w9f64AUDvCGmdE16ZbvOMG3ftGPMH7hQ87w
x7yd4bzWhP7PUTDAloWBytFLz/TbHNoc3Lcj4R97np14vxZwDGn+h+mU9UNJL+yovR2t8EM63mLg
dxEAJUYczUbInAPfsMD0jTvH17VJKoUCa8Gwxg4cFvrKQrAH2BpMJ0hM+LHCHOFdX0dWPvLm1MGE
RO9jpvisLOrZDpQrcHr4S+wNgJWQJisfzQWrvrzlGM7lrgU11Trj+or1JqYxTCfcom57Lhx24ufa
h5IVj0pM4osDN6Etrc5eo3C+m7FYoRb7lzBSWJzxLmOpS3GbszTbg4NZRjsXfCvBSBfD81UwShd9
QiaVkDaxtI9p4V1ZuNmOhffOx4tmXz0egk8FtTuz/cWFt5Phh4JbbVY7O/N09c1JUYCcVdfnQ2X7
4ZC2F0v8OWbfquPFl2mDYB/faY354vA/HcCDeCO+bwBK4SGO7UE1YuFdChoLQ67fRhkfDVrlYrva
WYVWEkGyDpLgQwZO4b5jLB+TpGdjoh9B8ZOhyy4CHMBnVTlNweN2h9aOu7oUKiy3U0dPrEmYa1jH
fDBuQZt9ak0DQlJ0Byb2HulkfypS/Ayz5BZvqvLQhtOP0sr144BF1vbvWOu0FD6g4OPiPjMRTOW5
hAE+AQIMzlH3ZVq+Gcqz1hV7e6OV5UOWT6p2NsTuwiLZ50t5tWiWeagyZe/pK+FDVlAOJexVveLp
c9zdaJn2zdJUDMqjy56iIRzE6hTzIhC7229trS/ShmKc3SRpk9H2e0cL/aFJH7pM36umWMvey0rK
kdM0Fa04eDGFz+1sA8MFsnsAUH3dpTh52CPQd8dogPDgIItwFDPCRb+wQjfdUdqtxChZahmpFvyl
nv7pVngMON4dUsf+GJvvTU7LAksVo60yzwfo1n15OekmFgbulbqkO0FwZan/s1F7FQSt2Z2DoYlt
RgMZHGe4FGz3uKMioG7KfGfqrDUi7SfKSe/0dom4Iljwoud0F035Yxm7l+mcXW2Ps7XvIAUJ7j5B
ExcEczsMP0+UJGNiX3xp5ngPAreWufnz91dvSpuo5WP/bfujewdzW1D+a+CYMKcOimOITYvqvUzh
l+3+rLyyf4kqa7Vkg9rzyri3g956GPTQF3zyftmLqyuvTBZUTqbiqA24Ur+Hu2+C5e/NkBuiSV8O
bsBJqasuXH3CC7XDpN7V0ysHR520Tp1HzxyMB1v4HUSCT7Hd45VIIcstxylsWq8izWMLjx+TaUr6
P9h5+AqVypBFlpYy45duRxxsjAmQ/vhUmgqbTfUSPuIDRxIwSO5DMD/0/IAZVHmMaPZCw8OsQXnD
qe52HNRfKcT91FHPlZ7fF0Vw2TXK2S1NDE+CKb5ghDsXVtZVeCCa97ix7l2Arn0o8fdXIy8quYaM
MH5HbVcNR3xF81uza4MDS6B63H75K4uCLOBUmkJ3YoUdvwKUrLFN/DvOca4eCxWPpv5SMfqdhlZW
UVXansBmHrqptC3f+GMUM3fXYjEXb3whIWPZ8+Mf0wberr/ds7WXJ8WeCq4sJSk02JfqTeTOH+tA
vc5BPWw/fuVQIXM2g34wR5IXtp+l4SVbPqw98pvWTg/V7GHms8fzXJsc0uajKjUcMlXCtJbM1gl/
Q/UjV63Wy3Yn3n5H+r/knPMUTW1PJ9Iy+Mt0lo9THF3n456+a2UnrMsazkrHZzoO2cgjTEcA6Lyw
V+ouIiP8oE68OUw7MkxpgFxqfrjgYgriertjbw9r/V/SziTNyTbQsXoQ5jPolZo2vHX15hErav2i
HqYcHXH0rr2ALms8db1krFV8pBrRzKFIzP5YN3VzVeImubOSrn0p8fdXoaCuzJpXmWJv4ziXVYip
Bzp7LTcvt9/X27NTl4Wc2Rjj0pQxWdisvWTY0HldfBJRb6H0EIfKi97CK9Tph35n+qz1RwoHiZKR
NisQwdim8inpmocs1qcLXA+SncD/9sTRPWn6O5PA7xuMAExUpwOmwz0E3OXb9ut6e5HWZeVmmofO
3Fg8PDGi+qOdZM45m93oMmrL5ehY5l5SYa0T0uxPKOD1spT5g1H2XyIP62bGu2Rxuqy9NLMlSItQ
JN5DMzzWafjL8pSn7dez8nFlrWUy2dFiT+R4LJwhpkH3NaQVwVzsbF3XHi8dLTJsFjG25fHN0N1q
SmWi36l/2U2g74ydtQbEZ3812SLF6v9eq3ovhxPrPLq9fpkbwbuybLormn31eNeb7LjAm89PcQcj
8a2ABkBsNLEWbr//lWEjqyrxr8X+M4O7ZnXL2YujCb/VvZu/t9c93ZUm7qTXoe1y7e63ZmGB8ne6
a7tZniGe36SUMvT2sFfrv7Lx1mWaY1SnOu6BvCdXdcR1KZ40HL5NmKxi49pixoFZToxf5/vemnSS
UM0K/qbDnRcGB+kNh+LgYKXFHhBmJcLKckrNodQgdnhv84ChAc5VGC3AOLmvcSmED2Km2sHQo5/b
XVmJT7KQMgK6CXaZN/fneOwWlIR4VwyIXwlm5TuTZGWJlSWT8xTUgd56po9kmwP+AhhEGOqFnnWO
HfjDit7cai31+9tdWnl/smqyivsw1G2a07PYsC+UWdM+L26gYY9gR8dyUsNzE+fzfd8zRno77Pdy
XivBQBZTTrgIUlepmP4wzk9NRBHlEB85Ev7e7tfaHklWUzahBoldQzruDU/acorxJnPr+RSxCWfH
V/d4UCvd9WzjFBO8KyGuy8JKVTcHhWOQSQAab0bPOZuaehI+leJ8JHwZt7u2EoZkSqNhBkU4OLbp
41xfHGYMAR3O/zvDb+3h0vquaSYasZHx4BS6qBFaTgpAr53d1kqQc6RQQJFTNOBzgFij1LJDjrPz
GW3rch0kAKfhXEyglNth52us3I3pspCyq9mkYhVKGUQ2mcc+jwNQZNBi8qrFIQWB1eR45wJpRYdz
VRUvR/hCuAu3WoGxeLeTR1npsiy5xIvd1FOPLtt1+kUo7/Kqeqqz4WYpMJvUlJ1mVmaTLLlkOKi2
4xiQ+j37xZrxk+YeoXf2iLhrj5e2BoOWmWMDtp/jbIfVKdIrK2YPPrTxt+0xvdaAtDXIXANP2dI0
/TF0HskMnQz8mZcs/L79+JXALSst+2Gwo7LVGXiekh7zKvB71cK6l2t5F3vk7UZWIrctptSr/Ucz
hH2uce3PdEzKR5VywevJxlQsi6rgOA9TgFtNE3zU+xYb4u0m16KcrLdsPQX2samaPpqnRp0vMqM4
FNRuFc9m+HNOYGynf+ytKn3YmcOrTUoRQhlSDXWiZvrCKlD4J1K2MKFjwCzOsm9N79GIGu60XGSA
OzN5JSbJUsxOj5tQn2lRVdPsYunnj+3UvW/T+08NpPafIrRyC+4Fe7rS6Y+RZabHyeN6CapHuLMB
WgkBsnqxLJOmTnQ2QF3e/LSV8aNZY7eWmBkuavb4K9St++3RsDLKZR3jpMKmM0axgTfZaIXGlzAd
G9/4X86ubEluI0n+ypjeMZsJIJHItZ15wFGoqr7YZB8kX2Ak1cJ93/j6dbS0q+rsQmFIk2QS1WRF
5RUZGeHhrnS5A1XxjZO6shgyPHHQQ7OIWhgJTZCAQ4TRTIqN983aRElOoCpAIjblwJYoSg7FW8O4
Y0j4cMQFbV8zh0KE8fJErRlavNDJSWW6Ulbgo0fpKfWMKgK0ll4jCi5EdYy2urtWPJoMTFRpYDY6
ZMNAOzPejDH/FAl+/6pAfnkMa58vPRhijWXlaABhJKBUzJpZt7oISqfAmWxkX9YWWjrnuu4rGdTF
UZTskwGSycNtVdBvv/blpUAg5SWq+j6OBO1SF5HmwSirA7bvxh5dmxvpfT+nzUxago8vo+oqMbJj
B/y1mePVfPnrr0yNDEOMadW2Q4HPn3PtqvCVD8aimn35s1f2pow+RHpVL1iNQzAFOsjejEPDzN4J
RPQIAfU9pAo3osgVZyFDEYmpKRztk7oLvkGnbyoHd0attHezv4FjXrsoZAxiKPp+NEBY7wYQ2G0h
34u3Jl6XixrCBH1OaDh/NIJriAc6l2dO4PS+R+yrunSqZybqsdJwTWSs2tdBc9Sa8NsEehazi37k
i5omQV+sk7RK9ItrteyPEz+im12St9ES3CVVDT3Jvv9kdBTSruAC90w0Qtl+3VQbC7a26aQDT8Kw
1kwNIVKWx56IMIhJ26woru066bCz1FdJ3QFG3UPucxGAR2d5W7VA94c+84a4o46p1dX3yyu1tvek
41+YEzjZuhodaD0oFNq4/jwl2vdJsL3CN+Xb1oxITqBVjKQdShhhAfTKLejiRUeFsvjYlF3yItow
dC+PZmXuZLBiCEGYhASN7kZ6BCnzqgNmI3E7dFj1qRZYc042TtTKBpfBiiwKaggZAE5fNMITMzrH
zbmx0EaMlk1z3ClZHR1LJSy/63qwBYZeyxZpy6hP9njWNH1WqZWO5gh0dmj3AdTQUXKyREgR+d2w
5DlWoVYf17vLs7niu2VEIyciq+Yi1YFOEcp+YhN/5tFUXyvGKB4vm1hbMMlRVH0TtD50M13Ikzp6
kj7OzPigE8DWjAoavi04sS8bWtmCMm4xgaRmDdV17POscQTRQdzWPY4QOvb19v6yibU9IXkFhQwZ
+jVC3e267k5MSHc1PnC/ZalZc2MexiF9QYt54aFQ+IstzKomOYtiykQDLlLIPqKaodLGHsBmEBf1
8wJzhho5dFUJhD86L/PVvdlMxYaDX9sakttoM7+Pqz7Ay8MM7lJRg3IjLB56FIcvz+XavpA8RtFk
XTVXLS6sabrK/ZtuPAiuOyFoP4fp6ZdsyHhGravBJh34mlvVfQzAcfAEYazncBT2wOqnoASB/WVD
K69RGdWI+EqJwByD64Jo1yCTvqMiP4CxFMyoUCnutcpFknHribOyMjKoEXRIoy+g3O1CMPgAjWOI
EE125NON7MbK1ScDF7WIBIkS4eO5EQKKZs7Q4KTmxkStHFKZwJH0GXj7IuxmI+6RE9K6H+BAsVlG
78uici8vxtoAlv9/4kTVslWHIIANqNjHDoSAj2UQ9hsDWHPRMnnjOOZ6riwyjW0KvurFOfPONx29
7VvYmq9JZ+xAJ/ekxt2DOUO76dcGJbkBw1BECrV1zaUiRj+ckn1r52kLYLJCqaLKKMVOY0rdK/j0
Gu7Mb2c7mOc7XAL3JCP3vEGqMApeFL86Vml63wJIrUURFKkUNGfWLbEYh+I9ROOSUPnR5VuP37VD
JXkI9AVUZYjA3C26eveKUAOuI/YrshuyqbHHsj9QIHc3nqlrCysDFwOhR1XaoOAUVcZnEmPf6+OU
uFP4g8eGE5gWyrGfqzwVKFlrfOPSWvGCMp4xSTKA7NFtBjw8+6Rw8AEiHfq9rpNdVs8bB3rl1pJp
ISE0Ppp+jgcUHgNZo+0BAQURhVn2VhWUNiTEPcXYogZYG89y7k/OnpI3Q5X4eIhrAMvNAdL/4Eax
UkC8M1Xdd4CBbJzDlUMuQxcVKLYnZJm4LKk+Nklwo5jlxnytfbTkP0SAkl00AE4EMpIbUPffzpBq
/6VTLAMWE4P0c7wUHkmRHTSoNSCWw0G6/OFrb8BXoOnJ5Od6n9a0xqf3i7Bl9hwJsv+zHaEyWgfL
jpKdnnzJ6JbfWJspKUboK0oEGWvMlMFvoRt6FRfj4fJgVi6K11N6Mhagy+cEjyAkRFrySQ2zW3OI
rqs5ueMa20ghr+xVGaVoKAVqzPg4t1Z9rzey26ytDUsf+HXvV19jNr1cHsqancW/nQwljX3E2RqW
ZcSTa1YOQfVZD8iV377wjclaiQhk9KExkrEfoLzuzmgCXa4kAxIq3NhSal0bgHSoKxZqsZYhoW/U
P0D1t0PbCbRjHSQv8Gr4dHmS1oaw/P+TSZoCoxKjydG9TNo7RAlelzMvyPwtYuqVrSpjBAmAVJlI
cainxnAGgN+tkEZbwrkrm1XGBdIKedokoSjyV63TiuCaNZmjlJFVmYCZXp6gFbi4SqQIoMULO6Ed
Mi5QDL4DauAKWHjI+xH/yuThjRirj7WPDGuRAkdOoqsgmL5kDIW3DfNrY5TOul+aeYqSPN5xfX7d
Q65OJdkuw9vRUkT/nJXazs8EBOMNK831bzHJH/UR/DOh4vE+9ozadOuMjBvfZm01pdCgKLpEGB1y
QWVLrsJJexblVtfz+aiDynDCIGiEAbE01OgHrdspkaJ4c9sEHmNd8KXqwugq4uFSQNXih8tTe/54
URlgmGcV0/wcZaU5GvQvKQ1IhuCmABpTpCq/FnHWhlaVZM3Gy+v85FEZVwiSqFGwpVRLff/DMnnc
3CKKPL9JqAwiFIHISVvhFMfQT8SFY5bxDThIzGCrF3ptriQ3gYqbobDBRG20mPdNik7YofwMC1P9
OSjRe3t5Rdb2wDJzJ86oNjSQ4UVweCBUIA9jGw7EqUseZbaoJxG51TAyxcrruSnsJM+VXxOOorL+
NolAdgDJZmxr1Xge+xZZ2yK715oO9fs0fr48uLU1kvxIk5RhQhSE1eAP/Nr7/k1oqE5Tmnc0px8v
m1iJREB8+HYCSYM2oKnHe5gH7ecMoOJaiTNAs1HE6qsbUPvcz2iQLUEfurS1JLG+BehZG5zkGAyS
iWJEz63bKbFjxvQDnftPY5m0Tq1msXt5eOfvKirDDtU2LCb8tcRZtAVgyDykgf8xElvJ/PMBO5Wh
h6UBjsfcr3BXgSJa9LsgnKwZeUdm6g5BBN1wb0g/Xx7LijOQSR+nwieKMsbgQSPaVdaBLjjK06fL
n71yWGWCx2YAFUgUpKjKqfzOr6I9Age1iV2jrI9LR8hlK2sjkFxCPQZKrldonimrXj0anU9sqmfT
hitYW2vJFcwGSEiyEB2Jo2/iShCfm7rf+cOvkYRRGYnYUCOOogaQ6FSvv2vgIX/dTnmR7OM83ArT
19ZBOvEknGaU49D8Q9JKv4HEUewNgaCHNhkHmzRR7ObTEG5M2Mo7mprS2U+yNKCZClxxlre/05R8
aZBYsFQae2ZV2n4+7itVe2mLYjfjEbcREKwtk3Tuy54qA+jOAcVGzq0O6VMQZYXlT/PGW2HFr8hg
xKwakiQY0MWSxQJEs5EAf2j2lCTqjdKTLQLWlXWS0YhzPsYl9CfRzha0tUN7MDamvlZaDfigxt7k
VqvmW4mHNRctYxHzNOFTQAlmbODEmgbl25Bkd/E4fYXUvQeg27HtCRrY0V1h8RRFReZvCeysnFgZ
jUjVBgmnkRpurrY12vP726KqN66etTmUvEE15kZQVWhpNNP+G0eI6ChTvxdD9sMYI9tXzD8ue52V
DSfDD0WpZEkNNIs7LOLGmlbc8EE9hlG5AZVZmyPt7Q06FnRKEyLQNlX46egGEPONHKqX9MuvfX/J
J6BXKWCGj37xjqHASbuvKqpaDgdb8caJXDsxkhuYRdMS7qfc1cpMfUAzYHEALwO7rUYeWDUuva20
x9pKSEefNMXopyZGAmI3BgFXXRHXURPXhWXSgT5cnq6VK1lGFhqCmaKMGxN6FwGC5tYwDSeP5oqh
Zw5pZosbsVJZkVBo6wRtYnwYu8ysN4rRa8alBAJ6hNumZBHwehW/7UL1AKztIxXJaOeTekDGzVYU
A71bqhjcy8NdWbx30tG11quDjlqaObd3mqZ6qp9ck0ZzlM70LptYOajGYvokxg4iwEX6GJHaDDlk
ajRXvmrcLhHhkkxeEsmXzayNRPIHnCIlhqcazMwksjK9My00ZnZWOusvYOx+uWxlzZvKcMSUgBdN
TXIE1QA9UHQBjf49QE4xyFF9jd4kVecK8NfT3taRy7psdMVFyHDEDLyoddVlS7EYcijJiK40o6Vb
3Bkrx0pme4yaKGXxiE8PlfwrILpgJCwPdbAlX7v25SX3UOVjFKGBBOW/wP9eDtkXWptbNdOV55sM
M+xyjmszxGej0xkkDzOanA0oxDXmbEdm6TSDseHjVgYhgw37CbwAHQpCLilpeEuREEHuoPy1kEMG
GILdU1NMUPG4kF22sy5wepo4MZ/2zfx0eQOt+BUZXThNMZodQqQ6Sr2xpnQBsiJDHJTfSfj7cgpT
RXEuW1qbKOmwt3pT8CJFgjJFE5hlAmFAp61GgLXPlk54MRMUqWKA6JW2eYBo6V3BNzFHK95DxhVW
vR4VDdTA3HEkKniKoKWg6P43I4zBWAl/u7GP1sxIlz00SGNRQA7SzcxP+SJDTEKnEeQBzByX53/l
RMhUh904Ez8yAGZZXFOogwEnNxz4p8EIrIpxSxujDdjMiltn0rmGRkw3ZEmBXWuA3hLv14VmQIlD
W5Dayadvl8ezZkW68822qEoFaVeXZGl2E9dRYbGuH21agDRVMXhugRMu/3DZ2MrkyQDEDqp5mcYA
NW+AMHeypg9tFAq+hVrpdmb5Oe0Bzm/K3Pi1yE/GJE4zxVumQp435sp3aNW0Dg1SfX95LCteXQYi
Uq2YQp8vnJdVnbUuSfzpUzSoI97luCV3l42sTdiyzU+udkh/QFq7ASnlRAcH2toAROvO4oUpZ1bK
1duUCveyqZWTI8MQu4W1aQ5DMPGZSziU0y9DpRwg7xPZ2aBvXLRr41k8z8l4sjHivc7RakQNHzLe
kI/I7YWtqmko+nEDKxurjbVfWx7JEfTGXPncRB+VSaMdAftPlugflbjZCIbWPl4K+vtg9PkMFD5i
cvGkLAcymG9CNLtdXoy1eZLOfo3GZ4MtNBX1ELyA2u8mbyaBiGjyVEXYRWtcmebANnzmituXNaPN
iQL17YPwIu5EA5FyPJjBpbOxg1eKLVSGGQK30cZRr6O9NavNbC9qtQxuu54HlRVOrMpdMtf5s6Jn
au+kQh0ya2jnIUPr6FI4Rg4kU3dD6au1c3lqV0YroxEhgjNpnYIaYrg0gYu0mK0eoezlD1+LXmXY
IRsIQadliYRmyOwQYssdEXegtICuQACNR93KgeTsihsflOwaKKovm11x4jL4kDFhgHsCac506IoS
bN4+8481Qcrb0spcGFe+HiflPjPoGPw5jf/1Y/zv4KX48CdAufn3/+DXP4pyqqGt0Eq//PdDkeHv
/1n+zP//nrd/4t/eS3H7LXtp5N/05s/gc/+y63xrv735hQtAcgvalZd6+viCLH37+vn4hsvv/E9/
+I+X1095mMqXf/32o+hyKGt9fAmiIv/trx8dfv/Xb0ufzn+dfvxfP1u+/79+c17y7FudyH/g5VvT
/us3yv6JIhAqXaZKda7SpZ9teFl+Yv6TcF0zhc44J6qhLe/AvKjb8F+/Mf5PzlRVE6rKQbWAf/32
j6boXn+k/xNrRwz0wKm6gdK2+dv/fbE3K/P3Sv0j77IPRZS3DT4YzvVvgDnXwURhEhR+TQMFa92Q
Xzk094csTjizK3JTgvU2IRZhWw2Y0jl/b2U5dycuvs51vUM2jNnwI9oudwovBsfHM7jnvcIh1I69
k+n/a5SboxKgLVe5JjQi4+CmRPhmVGNUYrot1B0pbxK+cYe84nrezZzQQbHOqUZ1GSLDfXRBoueX
2arX1dair3NdHWNHcbVb5QkR2XikdmAXoSUOyfPl4Ume5M/5pCoMm8i5MCI3BEcsVMCWajC7dkwP
Sl0ukHi9Pdv6Tr2izN6w9vYB896aHHDUYzF0yP7Ylds7qq3bk9t+SHcKVBes5Eb/HffogTi9V1YW
Hezg+4b5t8HHX+Y1FVR2usrQFLBs4ZPN03K1byMTm0enD4Or25qDXnJLS532KoG6p1MdWi/c157p
bhjGGXt3NtB7rHHNoFjid88TAXKltG0NG2l8e3Yaiz73VmtxT3PLmy1widTa++cwT61Jw0yUWYgi
6wwbKmDu6OQO/d7vFbt2qwNkJl6KjXfvuUU9NSctKijRRDUu5sgx2tN9vWeesSu9Zr8xiW+vn/fD
Wn5+snpJmwbgu8Ukql5yq9qhre0Lz7Aj13fyPUJkR93PX6e9thEknT0ip+NboqgTuwbjQiuWxVP4
UcGzDIVZZwAkJe5/N0to2gPor8+3WRDYMejpNwa9tXOWyT8xPiPzriUVjMeH/tA9QvLWih40m1iJ
E+yKjSl+hY/KnuhkqHJChlB/DNIZ1pL5q1Hs6/Im6ssdRUkzHrxJdwy+X8jZy/abDnfkExAvjLkD
cKJPK9Aghk40KnsdLyHwvDG+pWH8SrR46etJcWuVCi2JoM1hN66PlS881Fva7wLdHha1fQsy8J+m
fatYyJJsLMOyxpcsL8t0sgwKywdNL7HHQVK0028W5xXa3Y0+4BQzj9uGpdnNXXYXOFtpvfPbj1N0
bjHkrk25iK1XADHzHoPOr4M9v+r38Bv3ilfboUs3Hs7q8hx/N8y/bcmKjQCzhC0DL6PNmG+lxbVG
oN+uHXqhWUm/b/qjofxR0y8RaOHydB9EP/QQkMJH1LnLXLE0codSmJ1uJbfPT4FJGXy2SXQhwy3K
iiJTAACgrXvtobkPXGFDPNeiT7XHNqbgbdz+l5M5MSXFF8USdk3LYa/rY1DfGMXWZX/GgKAgjCDo
UjRNXEZvd9I04r0ypip73cNoEnmM7lurcmbs3+5OOfi3WxuILW9RaVGh0qdTRH8qU4kmvVVZkkWV
kpfMjsBR/6iWBflDF1UPUq8guk0qkh7GmMSOaELIm1eDbrNh5E9iJugPgzBuejVnkWpF0A39kGfd
cJimqsidNFeGTx1nKDegEhrYovGnB55l2qORqNF9p9RpaXUNm46AGkHmvktaHfU3KMV9nWvQvbN5
zp7ahiyiSJnipAloQV080NSPvJpyxQYVD39WUq3zqskvHUVXG68gwWD50B+ycyUwHBMArD3gxSyE
8rDff0b7BoutTGHBNbrLI9REdX96FFqApD4oXYRVzbzjSNHOx4qLctp6g55bWo1RoTKqcZ3IBfUq
IlMUDTOzZ/SN/mF6fBfv2j1Y+WdmzV5xMP+TW/G9Z+KEMNU0NJMQSuX0f1NVtW+UMDr+6Fy2a2ys
pDsfuR3d1G7nUJfsfZd4yrZjej/ct5alfVXwSYvUqsFwP5Hj6LCdts+8xJ5+cG9yWjvabe3kM8E/
Jzo2sKYtcbIhu0I8ZYhRQT8Hl6FxzNxx7+9Ny7fU5TJ0tuqhZ8KoN9ZkZ2ii3l0Hy/gqd7JZYUX7
eQ+Na7dTLVz+bm77W+Hx+ycULHJT/OnruYzGKlBoieYc42udJTxNd1paWVN4BDjUuG5diC07pnJl
6NzizsYF9z7OeGtauuA4xEpIn8D0uNN25W65Wh3dQgPbfpnbRmzYex8zcsKIMHV4QKLDH771gqHW
oM96qpjd7+DRPeiWevqu9sKN15uEbVncOezoCGmwbVSDyhG/H2WqURDYUT3TK3fYMbvqUOwCJ91a
u3MTyNjyiBImAcPdcrWeRAgqOvyKPIAl42vnRvvmJrN/IEEzOQAYO5s7ZZmftz4d4zqxJs1fGbZl
GBawRu8GFzfvXv/S4kZUjup+6wV85nnKdSDWBNVUAfTC6/1yMjJ/znTWmaP+emPlTrxTdI8MVm/3
e3SmOIMDII+d3uiQmq83ZvWMi3ljevn5iem+56UAZYFui/Axrxwfb+PL+/7MPtQNTSPIPuPQYU7f
GgBPd9mMBcdZu/aPdK8fhh11t+fw3DhOzUhPpJkDnKZNILxVpu62J7M3DM3L5ZG8ZgmkLYGhIEA0
Ta6qunzNh3FeMN+HjfgAAF9lLdmReAeyP7s4hPvpoH7Pb37FIzOVIuWEK0hQJqdHEjwYEDFmDA/b
0cHD1s5uhN04o5u70W7roXlmFmFMQ+DEULIzZfeIqEAD8xqYklkH1LdZ2Slo4C7P4pYJyQ1meg00
j4LkKiD6Nh5fFis+XrZw7hJjKuJYqKfoVGMyQoWHEPhtIoRjKXXyA2oV+3af/sEfyc7che7W6ZUH
BA7qZTPonCOoRYpOchSzovU1ycFPDofhFMLfTy37dHlE8q0FE7qODJIBaXjCVZlGqmRtQaN8oRT0
ZzsUMySMv45b8IMtI9IJ0oaiBrMSjPSRbiXihdQ32RaE690Reh3JEkXouAwZDuxbbwAAV5tD2ZBC
MuhYHpbtHLiZHcSubpWzvby6S1scNg/RmTXSdQE+KrCRmTqiuLdmS5SuUQOL6evzJjoCY13YmR3Z
g3o927XVeqkXGhtPfUnnAtniZdVOjEo7XUzAwfTLqiVPyt5/0Y9Ihh3zZ/XB+JTAX2R3m/mbZYlO
HZRsUZrdSgEeu4thUdmPO7bL9tmx8NCUv28cvN4/B3Z4jG+Yc3lzyg5eNrrM/ckNMhVK5c8RjKbX
7UHbG3DwzeHnHbxsRrpHyhTYNp/jmBWQXbRy9FFYtNrw8HL+608bHNGMsST0ZcehdeNIodlB7ZB9
LMpPYX4f5vucQwhxi1Ls7GFDE/9flmSOwDCHwBC6bKlNq0MfIPkTjJaZf/6VlfnbiLTr+QisVcCx
Mqrne2BF8BqEZq23mQ09vwP+tiNt9Fr0bZWj6Qv34pK0+ax6YLdHUtQcbHEbE6uD2exHaec3c7wd
qJ2bSkbggE0mhEBh4u3+00PQ509BSJEcbQ8VyPSt0Ens2Wtd3wJ8bnkRftc2chhnbeJ9xLBPqK7K
/ZK5YqB1tQmozcxQfejNJnoRoa59pEm43eV2znmxv43J/Z+l5k8hOq7g/e9ML9gjN2eHjnldXAsv
sLPdsP/p2Hc5B6cWpY1DfME0JUqXKa1uGw9NHRY94vVg53b4cz3mf3pJ3NYCvhJvCTw73y4f+lgL
JS0wOt3zj42XeNl1uI8taB0dLp+Gs3fPqSXJUfVNGY9EwSXA7ya33GUeGIHNyEmue1ezU7fbp61D
7sstHYyz98CSWTRNFTVEiCq9HaFKklY1Y2zQWM/Fo0r9bFdp82CRMs12mtGkz2jiI8fBB32UAdYW
OwWVdwaO57rd56zEhZhkvqVoSXK/MSPL3Mr3xek3k678TolYrzRY51TZhQfzXsXWilzh1so194pd
7im7DYvnPCwzDLTDoSQmUC59OxdVlI9oP4Wr0L3OsPrIUt15X+BJZ4FowY5dxTFt+q1GamPr/X3u
yBrI42AhDBCSyke2jUQjijSjdonGYLNq9vFQuSJtHjdGuGFHPq2TyCMtoNjP/efqtr0OkWNQPlJv
/CP6oCK4SZEn2hrau4B3Oa8nY5Pf+gNAr42aagRX8BJlzHtQpNrKPbzff5K1Wdy5vGtOrUnuvpy6
Gp1ly4m9H52lOtR+1x3sF6d9BKDRvjyfcvJNHprkHpqI4GyM0CJGzxq6vVLQxTnTcN+kMf7rC9ui
z3+Xzni1p1LK8RfRENm/3aCKVqH8HuLKD5m4CqP83s+5gPpY8wdpzX3L89Iiig+63ogGgNeBcvTy
eM8dEEOn3ORIA2im7CwYm/NeUTG5wwiFg3CfmoepK9AZolsZ/9m32OtgT4xJ538UVA1AREHtqs+s
Mb2L42Fj+d6l+F5N4NAhm4gXzDvlDgo8Z5AmgrxWv/kucmuUc1zAE23VgviaLX6/PH/vcimvBg1m
AksAoAbgbW8XcCiytNBMgyCXMjrUWXZnMvYWLY/JI9A7lrpT90aj2N1383arCn327KOChPKDCSID
uZGIq11gtiWUNXL9B/MfxfhRo1tJ0/fBFlfx/YFOYa/vzWUDnYTbWhnGozDG8fUpk+8ST3stqG+9
as/4FFhAmh21IMiQvnvWsqicRiWLZzsurMatD5kbuJGnUkxga5Orral7f84BkeECmjUwt+TB3g5L
5Ynmo54x2xO7VZnThl+Cep/0nwMtskEndHmTvI+oOAIPTaAjb3m2y5nELJvqDNi1yY470x6hqZib
G5jfM8EGTAgGoA7AOtC1lPyWHtWxMCOMJ9Zsgcx5esB7jNuVp8A1gyCNHwtH+bC1aucGxgBxwT+E
ImUkzWIVsTqOpmK2Fe06zw7jln64xIq0RGtg3+GmijylbgpNzvYO+Rz3dVwNdg2ltNQC6RaqIUSx
lGeop9mt1bvZQ/OgPaVu/LX7+Qf1W+OSuyqQ0M7aLJztCmDXu9xXk2clotGnsdd7rw4r38rpaFrp
4M+3qZK1dy3rSqdrar4nw9QHVq6Yk6W2ypbo3pkQ7+03kw4l4I2DrhmA3TJrcGcncdXYazkSuKbl
au5kRbsg3QqcF0f29hrmnBscMSXWGU1XizM6cQRVK0I2tdoERze5i6PDszg4jPYCr4maDT9+xutw
E68dhOjw4VTOUNeZEkydPgx2avSgSS48zc8exyhDHyHpPwRFczdM9Xd8yw277wrTy4YTgD+CiAsX
yDseAGME+QMNsOYLIGF8iI7TYIHAeraXsltTuj/tGARCRAOuW+AGlueURXgz6/mMxLt/05d70v30
i5zj85Hn1+DtGF5Rb9csyOJwhBwuLoh+zr6yoUlNuwzAMg52g1odPNJDOBtk2tH3LkdLihWDGnXr
FL0P3/AdjCWAw95R35X4Kr2nKpvBy86s3rljuz/vEHEM3dDa8kdnvDpsCV1H9h+iE3JbTdG0ahUp
zWDPJRrfLZobEFNO6uQzOojnfcr6CcxYcXcD4uRsi55l8QbS+Xhje/luJ+eDgf98EtXU29l8l1fP
InUz5aqovcs75tw9iZqNRlG2WdCh8sWVRaSbKgEz4hMqim684250GBziJKhKbSUyz/h3ICWXpWMa
QCRyIpgPCC5Q1ettyPTk7Ycy2chrnB0NRYEdpUO80t5BYfKkpWnIkLiZO2sp5wUuvxWjtdRsas/4
+AvvQdRgER1icyAtq77bIBlXi0lb7N0tiB/UD6+aGwVS8Zb+qUcCB0WOO9+ePLa1O96HajCMyxm3
mAF3Jmft0bHMw7IOB7sZv+qjinBbc0i6EQVsGZEeEwH3EzzcEFTzgUd/6MpgYlxJHR4CVoiNc31u
a2hYMATZuA9UGRoRBx0kMqp0sJGRMj5NPKketXDWNhzk+xGZlGugXgXaBfLk8nr5kNPslbGcbCUv
rquEXoHtaVcHxcapev2ct4cXdvCmNfBwwIUjnypIEAFHMkDpTcu19Ksmgsk4VIRXBM8UztG4RYPh
3p+7lll1YyjhLhp74z5T6uoDfm8SgJS+pb8jWBlLpyo6E0XcdjSfcq0KHrDJlR2rCvVrVeegMMx7
VPSiRttVmQoYcDsnkWU05JuCZLDDoqS57vs5OvqiQslvNNObslcCUJfRIbLaVqEgqQ9H8sQHMR3G
FPiZoYzSz4nGQVVT9JlXcFwHNlgribswQ8dWPfvKY8R5fwVdGlNHBawY9uirKg9FoqdfddWfvTJE
Vridsv6QiES9nRQy7fjkiy8jmyJbZWF1UHmvPIHMUGxRt55bZBPwclS1MPXvokgtQQfBHMbA0TZH
VuwDNEAEGyCtDRNylqRhEUnYrCBQTYpdkyJtzI3rXvwcLc0SrppwYoQYJuIW4x1eiIR5MsU+GFDM
2PwwRqWH7uSdOlcfNy6B97HYWzvSQTeUfOw1CITYdWezHd0LNwCapLwN7NLbyva8v9cWWxpS3ipo
8lFhenuvia4LyJDDVktvJ11YYe507Yve//xVsNjBvb28ouFPpJi2GHNqqgZuaAg/ze48RgZu8eCA
S+lqBr58LMhOqTur7sfEMtCkrgpUtdJtdtklJpJdwen3kO7xOco13lGMF62Mwbelnhu4il39CMDv
56rO9gS/j3XfDlyaYH8acan3GLhiqvsmrACACuhzzPoPYV0feJV+VTLjBpC7DcGLZUIvDPQVOnoS
sLRFRrs5ep3w61EAFKzdKOQmK55a9nN8nv93Lv5/bWWIZDm2tV7omNNKPZbqt6553jgQ72+jN3Mo
p9GKkKiJIWCAVk6FbPvhtfZ5Neq7ubYWPEvibKO7zk4gemzQ7mbi0SBH1xrzw86PqwnMOh/09HlW
v6GdyCbE0buXy+M7574E0KUCKFMNAb0Ux+eAPhodxPDsSj9GiCx18WCkxsbb54wRPO6EBnQVRzVG
JrfOI1KC5VDFi058U/hsCWBEzfLneANft4JKTLyv8JTEKZcDoVTNupJClthOexvS649ZYz5dnqwz
uRC0U8EHAxy7JOZk+TV4DioiMs42+2QckTAAbGYExrr7vNTe4wVa+OkXnOQbk5JDTmaDRpwmkx2A
l9kw/IdZpaVFodXYdPUWmdT7Vw7Gh6sGDUbwiHgEvPXIKZotGzIYoy2YTyzcyj4E1/3giTcF+ow6
EKNh+eKDEkc/Ls/suR1CAXQBCo9hy8vPVaBzayRqKHTeoVGezJ2jokGx3HrEnV8/BigD1gnHSub5
FmEyT60STnbeAYVWAlMD3K2jBFbk+QFw1ZqdObm3VYU8NzgVL9QFYAjkmMwHrYdx2yZljgxawHdJ
eN8PhduYPyeh8uf2V3GENUSzGp4C0i1nhnVb6K0x27PGX0hEP9bgnQYL5Pe+rP+XtO9akltHtv0i
RoAOJF9Blm3v1XpBtFoSSIAeBN3X30XNjbO7ORVdM5r9qB1SFkCYROYyyUDNmUzhz1ytDnkgC5BX
uf6/igyrtYKiP84THys/4bsGwOUfakdA0woumpgnzqE6VEmRsoFJ1I4A3nwar/4DmO+JfAWDjrAd
Mb/Y/qsieVWUBnQLiRxiWx8W0OYCnl7aU2V87sl6oqMSOui3eQDNLZ23aLU7BK40AxIrAL6oN4j9
0k4ettbO2Z/DIZy4cz4FWpUHg9R3TLAEyikMNyFNX6Io5Z3znz+5G5B9BRENSIjG9WrFWMMCmVfV
FCfm+K8B8aTGceZfAZu1J/sgcc6U+k7tBJya4BegIA8/ydUM6miEc8jQYye0A6tVCvmTkhXn7uwT
eaUDUD0AwwAZ2oChfl6ZrZpwEVktKm1jlswaTiugcge9Yrr671zP/7XpXFSRQ2SvODW91fKryxqN
YA/a+hD3GzybyayB9bDefn06njqWMRaUDfGfBwPpzwOKZhjLTjWidGhhzPoObcPJusudV6s49udM
UU/kHmhouyDo+oHnoT3zORjaUdk8j1gVPTTNa1aNnX+diU5faqnUnljw96sDOr99PcQT9RrM4oew
q+TY9XLY2UoU/H0YP4EO0QAaglQhhETOxt6o7bk2zak9FpEFA4vmRgTU9+dhysY4MoSWAbicLaCo
6XPodOK/z3tQD8IadHAk42Zd3d0QmKhdyhfvrqFhuTHbqaxYxMf/fnl8CrPO4SLuq0ygs1x5vsVy
fz5aQGbUSBNI5rIUaBFWuNaZ8/9Ep2DxyiL4zwNWHlD2zxMI6UzpTjb6yyCsbDVl5trfLyd/EPeb
4HkCZ/UsPuvE8fEx5JpyOOmCNDZY7Vgjf3wHtk1YvkHD7QxJ9XQYF30OlKFc4Oc+jyxXXI6+59po
DT1zdYv6C8s8l3294M8FWX20XMkUrzIEEYBbi59+D5Za+RcpMSbsn5GsFvkUUR7x5Ru5lG4dA7IP
NCi/HsepjfspxupwEihCjc6IVnFQ9NuwfxUl2fqTjKvmkofXvH8vm6d+tpjwXoRXndlhp6NTD5By
zJX77+W1Ce8N5Q5AOVyazXInB/f+lUHRugDntdn/zVjRDwcaG60HHByfV8aQhaj2LGN1diUwv+WW
H8BuqEGWhkqYxc6eUcsiWOVYgGP/E2+VCBRzq2UBOzm0dvO2if3Rk7e0QL1vVq67RQm1XToRdOf1
pAL1Vri3aricgq0z3Impisv3SrWJlFpNrKj7Nx0F73mW8Y0CSQzmLvNrZMp2A7dWJ55EG8AhZpLb
cYY4yhiZ7iIijrjwIRL/2tWqfuiM3xz8IlWsUlHBLFi5MJ634XPtm2xkRQ7RgCTU43AoptR5sSoe
Pfcj2KFFVFYXpg+jx6+/x7J8v5qe1VWVe0Vf9gKfgzrfvTY/pJqeUQc6HQE9NKC8lmflKoLw+iGK
GkSwuighYX+bKXWmtH4iW1kg9/8XYnXxOWB5CiptCByLAm3fnLmWz9LmvlF/kawAW2ovNe8FPhau
aEdp6MoFLglw1YAaVAD9BruJx/BcqfJEtvIpzConioBJKTsJ3IotUXXOu03lXfZ+hLGBdK2eiGNv
vl4GJ4/SD+NandfjaFWVGjAu3ogtLB630NpK7PCc/c25MKsT26tzWqGNTWLR35eQClX29XBWC+jk
avgwlmVBfiidwaig4RqE0dhQ/1cOMqsT/LTpeD+bc14Ip4cD8ZXl1e2iqfk5EqAXKYwQ8JkyErhM
U6CMFQqgZfpXNx16Y0tbzEEPdfkhH4bUOUFJsgmYPgVuNmtNT4F39x4W6f2/uFN9vH1xc/sLtmMV
Cfbh0I+zJgLj7IoVUHDzYVQ/yHM69Kdm7mOY1amcVpUXdNmM3nfdQ1lp02ZDbLLtf7+okWQsr7OF
irN2XRi9kJuy6PCidqODO0a3UlAUjt0zV9rJsYAmjwQOjXzUfT5/nFkEeeYsUzaHikEpmEG/gmXh
fyfh/eedhOrfP2FWy1qhs1zKHFNGWnClVMNKSpgLOODfTNo/YVYLgHd6atqUYNKGN2SLcZ+/qOJv
jtGPY1l//lJUSDgwFlgfgIWOQy2dNnl0zi/i3JdZXT1gb7uDVAhjTVs9QzvEuo2cc0v5z5ZYX6Ef
B7O6fYo6U7zgAE4vqBQ7yRNnJ28JZUERVzTJtzyxngFlg87O9FJCu6OIy/tuZ7bB0dufY/2cG/Hq
RaGzefQxrziRPJLkLvTRcy+ux3N1nDNh/NU16EJ+tWwCLPnAyhmNFATsfpiGH/6npbjWzBwK3eVB
is9XuI851MSH8MeAdf+/BVndfDIPSkF7zNgk7iLhMzW9NFiQXwc5dSV9WCLrZsRAjNdXehmJdQlk
Y0ycgZm+SdrqTCZ07sOsDol6zlVp1xiNS667Zkzk+OQF5xwlzgVZ/v+H20jBBRo+bRhNMAU3DWyj
xu5hAk3/6zk7F2V1RjQFwUPBwxoj+bHsf3K91+ec35f9/8XOXQMYBB2lmJaT255/gU4UV7LfE8hh
G94lpu/OtLlPJcJ/cNxAcy+yVKu9WbgzqSOIqcVBOu4rVd+VNT3nkHwmxrptmKILANcPfP+uhDSF
DfpTf06W8OR3WeDo/xrGul3YTnqOOiDK4JABTEMawOcKJa7+nAbQuTCrfdlyMzfUQhin65gnR2il
3Pjhudf9qUT7wzdZdzMyv9Q08xElFQUW2iYgjykBSOQnBUm98vO/WdMf5m61PT1YMMyNRrhAPhWO
GzvpWwUFmK83zqkxgZkOjRKQatDMWM/cIjSje6yz2t0AkcOy7jrUl3X+WA3OLmq//2/RVtlPOTqG
V0t9xC7lNa8umgmCelDMRM7gFMNB5OfQp6cWBhgR0CVBtgWZiVXSnYWNnQG6iznMe1ZkUPMhUPE7
19Q9WZtbOAoQP0GhAsy+z4fclA426BDNQh1ot5ArAGcy3fLLeoPH2MEHlfDc1X2yDhMtBXcPyFqA
0FbZCnSuc2VID7YHVOsEUEu7fg88/70LvYf0+BcNErRf/uTgwBCCHvF5fKZrTEihGhnX8qkTNiun
c6i6E5ce6mZ4sIDxEQEovppBZx5F4Y94HcEXapvBE54FvNlRUd9Y4pyn8YlF8SnWas3nZdCTKUWs
0R7eMxFdaQvnuA6Gb1+v9lNxULpCrdi2HYJ26+dZm62+RXnAkHggx3LYwV/Atc9kPcs1sLqU0IqL
sINBFCDhuvVCIf8BatoMTUjwO12gh4btotVytpF74vL7FGd1v7qjK0hdTzO4ac5vejdt0riJi12a
MhV3Rx9lsXjxJovLnXP/9SSeWung/eFh5oM/helc3YQVGWu7zdGqHqCYuGTMEY8X5QywSXYiZdbP
r+Od+Ggfw62z1crjIncpZhTd/oRafNfmUP+COfXXYU7cvQhDcbcDqwgu92oNCqshaB9jVHb9qpzL
6RxOx0ZN+NTaAIUE0HfQLiCO9nn5VfXg0ZQTzJQzZ9s6aghqi+UjzTrnarLpvbfgIx11Y/yhjPN0
CLdNTyHK7UzvWNKv8MAlSAnRac6b+jf8lV9tE36fS/lWay6TjOblDxqm/k3tQeCYCOeKiAC96Ty7
CUI0NNPxJ9h+Tmz7ymYzLw6RP97jBL2YmuA71dO9XTVJFKKUnBP/Nbf8nsFi2Y6jet6XPfooltWy
loffehNte+q2sZXVgtkWVXFRZNamr5Cu+BBih/9vK5iCueo9pH66uIoCifukey5rt2OaiPsc8rdJ
1ysvMfCAkqxJHcWGiVw7fNh7oho2tMTbB0WGidWlgw8PNS/mtvhb2oT3PFVDXJRzF7dZ8KT9cF+2
5KqZmot+ip5EAbGdcII0kyKP4D6bhM8WMGB++Hs2AsKMdgPZgdJP3Ln6Xsvc3RUZrTBR1qBYW/T8
jhp6F5D6rTLjBgjRZAptkKbmeYihJaQP6AMWsZv7JgFBVO9r5T7D6+nBbYb6as5NehzdoNoAtkIv
28oOH/zal5tcyFuv43eFn07P2UiLjSfzbhvSmR4Drr0nX5khSYFiuEMFsZNsUEMX9xO9jSS5dygY
Gx3JraQJo5956T6kvdHAm47Yf2n7PtfFuPOcAiToLPgNuyAv9kg2bxTNqqOyBKx7MNkyBHRfYK6S
PnfC3TRPIlGAwrFQc8VU4KYXQ5gbKNmNoOFIWKIWqt74PGpTJmZfglcd/eg7P78Gs4Q/9C2+/a7j
QcpINT5WdSHuhSaQtCmqLbXGLgEJ+qBNejur5YNZ7avpXCyrkjpscutDJ92M2Zy+yJ4HjJYQRPTt
mfFsjHuXs074t6ptLqpySuNB+Td2UwLCHlrp2+zzn1OfTXvTVG/Gm386vYPhVQ+BtK9wqe06q9vk
fvrc0yju4WO74bnOEiHlT9U08qkJqvChSRHA6etm23l+Hpe+f5mG9lY1wzX6zd3l1NJaxVVd3fom
LTAr7qVxyxuUkbeN/FX3/UUYjbveyo9wn7uup+CaaM2vB14mjtbWfRrWMAIKsXDt8oLS6BENgYPf
zVeun117XXglOvNUkUAzJcq9q8V7H3U/ZxLsB1+GTHtCMhSOfmvfTzddVO582uzqoUONSu0g1bBt
/ArNi/5IGnxqCEpP96hobsrRwAZz2kG25FgWChpK4tC4/UNTAwLQNrZ4BgH2qZ3NbQZ/B1WpHvTt
Jt3kbfGUAq2YmvZHHZofygkaJgPs8aKot57h2PD02vfMXvbWjjvm0E9WyAS+LXOGqUokHOsSIgXU
r0Jyr2cojRZgAtjOrTvM9w3RuJFye09S8Sp80x3rvH+EGsKmccMqhq3WfgQlyS5Nx9wql6wm6VuX
NrGq9Hc/lXe242ybVl8oId94CiQRn5J8ai6b0juIaNqWKDFYY/Gra4trdDU71so08XieXjtRWqLv
XLwVQUdY2fTwlQrh2JWiCcAC204cBZlDSi/6NOIbTxc7DzNedm5SU3LZyWKvTPYETyeHdS0ko+Yi
bnVRssG3rqQeDrpItxBDgo2CjYCAhefOXTNB9RVPoB+6C9rY61IJGUiI5DjZuBMVIK9lVHsxuFZT
4gMV+zgORcDy1sJWz1M2ab9kpk7JztjNS2Cs+67BwUDSh7FBOSocXBYRAzfQTNw4HSxoXO/aJ90B
z+7NpKpbLnyYFUCXyYwUqDwqDEtFlHRTux1VfhyL5keuh43OUp/Bo7rdlpj/jTMWggWm2I2jv5Mj
3XSteSUoyDOnJb+HyNfbkMCyXLae2FfE7X/mrnBtZjsKhn6TOKKUtrNS8HMm66nJ24uJy7ugGCrK
SmIs1jX0oabNfW2Fl8apnnU2fBuxq0oZHed0uuyIf3B1Z9VMkmbjKk6PdcnHBy4DuSVqtvYRH8q7
0CBE7aDNP+pfTgsj5t667Scg9uyaeqwyZqOydB/VZQx89SEtyVNb+3BRs0ucN2D75oAuBoO6jrQa
rhvPqa+8pZDg+O1rI6GR0UQMQjjuptVBh5tCisSZ7XFfikhedkhQD06dlk/hHLQXaFH6x8nrNt7Q
HzO4w8VtEfJYjXJINLij+SZrYE3fDWm5jXq/F4d2qD3KoF1QQxfRzjuPDXZ4sIFgcCDa6Q6/hbZf
omoSccjT34OwkiLUe7srbuBwe18W4g3ktkMJsK9r5mu3j+6XPQobPd/ZlF6+8Wn7aE/KxYKu+ldn
bOnGCNdLQNh9d1KveafwY4TrudXEg4yS2nVvKzW/qFQ9T+UEW4vIYTP0oxJTwBhCR/OLjbYrayx9
4RKoBXPa7S0e/c6MabZBQwtcumHO8jC0dzaZUzbPqF05tIMkxODxPY71dG/oCFtjrjZTx59NDaID
tL2g6bUQM1Jjf9eeV6Ae2SomaHjpw+mdTxFyhTa7UuGcI2moniaf3kUW/KsFNdchKRysduc9bbML
T3pPlksOVoBdZk+VBG4YbqxpM8bKaXfASD/kadUlgQW2NRnpD0APICcbUrQBvRKS5mP+2M4ujaFj
ecU9AjVbz7CRFDckqq9LSGnHpig1mkSNx2BNd6wm6HhMpPjpBvPBLtSGmggSOf542+PEYJ5dPgqo
tWqOdxMX5XejmsMUiRsUjjbI09CInr93fXPbmQzXt3prrRbiL1XewpSiLFnm8BvdVz+4NVzDktE6
eimeybgc6hjwqMtOddOmtdPXFqwS1ozhLgU5BQnGS57KS9mHz5khryFcaRlkyDircw8E6cZ/aCpA
PrP2ZtTOE1HZM/H7u24cXnArX4ROc9Pa9EjL/ru03ScSTcfG8m78Eg7Uc86f87y6IaKTMTRlb6zC
bzaQSnuqitrGt3R6uG1Km3V6PELIFn50IGazKu+OYwVwHZdiU3F/ZzutlwwRLVmLFwzjQ/YU5lTH
rd95h6CDCEWDK6QJac0mYF0YOPL5Zmqt7Rj6z7oSF73r/qxm66YYHajQ0yZ/njJZbgQkX2MkEq/g
TW8C7TaJMaTeIY85eq26smBva2dRDCzSDm4nUMPN5pesGfaQTAETvuVR4rX0iviNSebUf8wsMlxM
fQDhI67FYs1g8NnhGao5JLxlm6strFRu4dL4gxfzvk/bPnZFf6ihC8w8oOQNgGWbUga3bRv+dIb8
VtLiHc7abdzT5nmYlMTVoO65ancchVJmcfkwaGAIgqy7mNPiFTfJrz5ybrocKjZYSscGDzLm4sMw
cIWnQ9p3oEJ7rmTjoI5BCNhdN6p3Zdnfp2YyG1nhBiLpbxw137wGfSYzuK/DOAHTY4I7x7Y6qJSD
9t2k3W/bRFXSEw0lYLCvpQUcSYAv5Ak0xXLfZzLNh6Qm5Teg3mAHmZqd8pznCJtQEte7EyO66FYD
HtVsoG3Z1EMMUVqZSJ77cMLWDQSIqbpoM/Q9M8gdswzI8q0seHerIcpFa/6CK1htUa45zGJInya8
AWQ/kaR0xhdf9zJRmkOzHv177ElidjrKy21f8Iz5Nh++D43APdf2txYfi6R3qizRNrcuIAnwqNsR
TyCkTqaVdzwX+1mLJCp9zZCNAHqJjNcaoOAzDIbusbciUL7m+7HEB+IFJmoGgtdWwaNjpdCaIe41
THCuw2AK49keNJM6sOGJABSdB8WILUhpmhWO8n9Vi0q0ViP0F0dARYJ+wpkcHFCz7pl2uzfXy4Dz
tstvc4b1ObR41VEii2SswBbJhl+8Qm0sUMWua8sBPtn8ugiLR9QfrbhyxI7Wbsto5mVMmf6QNthB
7fRLuu1GjfBVj/D4y1BiZJVn3bdZ91wrimyn9a5TZ0DjwpQXKGXdUT4egsy9N6J/KQIPrt+F/eKq
AJoAQ6gTk+Kqr1wyI5LBZodPVENKTIyXbcd0OA52etHS9lJX5RsOhhQebFN64AZWYm4jgXwQFxC6
3gIqU7M5KJ6kkshpmjKunWjHiXdFckkvam/C1+nlC/CIh7KAjJPI+VWQz1v4XT0E/YwihlIkmXuP
sNajxbaMZHtsccHny4nh5Xj0cGRFu7oNon2FfAe6AV7N0CAHVnRQN/ksMBOd8zhBQTtBl+VGp+SG
R+a5ETVw703P5srBvVXoKO5wOx5G1SLBnckjwKATi+qM7+cecCosB5aOIXQAjdPtBfTKLmYadptB
QTDbSaPwuvLKPdj8m74M99IQmMUBwTAa1Dq1eMp8iXzTLqtjpqq7sJnuA+WpeGhlF9coSlw6pHU3
HNqU+4yXBKc6ltjYkPkpqPq7kFv4CeCRoeVOnX0zD+WmcPP2HvbGBf61BihRr0W2YKISpsrVdzFl
dzn2TNB1Dz3oLW0NylUjLiREeJiV90flznjejzWSqR4+wlk+5tvZFXUMFUy9V1H3Y2zGn+Ns5dvM
DtXROIPN0OxH0l5026AQP9uqxJO/6L+Z0tx0qUaWDW7DEwAP/B6nYvVbhUH+2KPd+OhZVINaU/Z7
6phvDlw48aRo062GuAfDX3iUlYuHvd3CJqER9wAc6t8OVeZiljO9bjNToKk9SwAoSorHQdWXEtpi
ToSMFWpcwb4oSYM/KCz9TkAYP0CUdAQFdOTbkow2nNocPCKzTNCbNrLC2z4YRuh7umKLnAi3HjjU
m9YdCvy96kEGIUkG3+sS183tY6XsNK6D6n5QYm86KLDLsNjYlcNjKdtNOIXFk0XdcQv/3+FA1NTE
mQl5kgGlzXLLRjbE06GKZQjMUd9Se2/J/McsNGeUBy3gYXh95hXucomfGjeaVheBJ8qL1GTRNh18
Z6u6Hvmp5vBrbPBi4lmKrodn2bvWN9YGBhMOfsp47bgKqhi03ERIL9mcutd1676SGnSjXF05gMky
Wvs/B9xx4bwkjtUF6hXvXl1c+dK653Xl4flLpiOm0Ae8o5uYNYcQiqcNDhDYOdqswrdP0KYMNwOc
QpFxut5N4eAZZlCtuUN1cBSxzgBMA1lnwiFYTMH84jWBL7fKBMbHu8eoKRGTkydTOU4Bq6QP/yND
p/TWjN6wITynLxOHhv3Q44mkqX2owmHaZ9WEu9SzDmM9oi4to1sw+cUUZ04Gp1XuDre8AIYPNL+C
9ZOdb7rMCEjY48X8PbWqFuVY0WTfOtjJ9owGqXcVTTq8JJVDDRPQzLhFtQSuwK7Re7cP5IXV5Y9l
auHxogWcUwJZTcwWjngaHBRznG7Gm2JGS+N9NmHwRA0OZ4yI71Jv5veTDNL3mnTBA8oyJg6U6HJc
7ygxWVGmGR6ygnX2sPiPhWaref1ugna+Jfindn2R5wnpDMztC+E9CwvevrynzhNMfpsHR5TZrk+N
YDC7HjcGimE/dO/gt45+5SYaxa7v6FLgzTCg0BVl7l1vdxckyF/cdCJbHfByg0M6x1O7wvpsmpvS
VHez77dxlGMPGWvei665GHiL0kUw3ns98nsd9FlcRlm4oy3FfdsY7zEjGENv8w3Mqt2jcF5ljnft
NBx5oB+4fmtGcRjSZudUKGWNUSSOLeBRRyPDaEO9MXopwrq5DoIiZ46FdM9koNm29XC0HTgp+P0v
qWvI5eUdQN2gVPcaZaMBzxMdmIOLrevr7huVUN6osv6pEHkEkC1EovLiEuxVknROVu15V/usIhIX
UuTD5R55Q1xk8oEjq99UgPrHpBvMpddJCx8XPUpO++9tGvzgo/oZ1IrHetIvoNVCH027JSqn6Q9R
wIrR1nC6sqI0+IacgB4JzpaD32D/5hnc8hq0wJ9Sy4fTj07TpLayW04pbti+Zm2QQ7+qAIwAimjf
wNqejoFu+b7SOUy3o8AkVR/lsZVGh7rjKL2hXKZgZ5tot5jY4A23lmsxWGW/2Z2+8uuBxyNRz1Ef
PhQTnlZWjTJNaXgiFK9YPs1kRx36Q3YEljiprWMAj17a0VIH0aNAQ62abMo0qg6zJe/coXuGv1cy
Gng/oQDxRDqdMcCKJpR1PYjgtXhR5E0o2Dg2dENRFSQ12jUdmSAD0g5JW/Zqn/mQeiI5txiXOQCQ
BToS1WKX5QlwSK351+jXHcSPcV5xp99Una2B+0RDq8jLYlOlfoksK0zmwNtXeZ+jztu9SUCgWWPC
XwCMPpV59UBEeZvl7UuriL+tGmvcDbw/Thw3mK1bfOsI5OYcTVQLKndxMQ3Oa973bYySeHMv7aqK
PR83OhUQI8itcLiCoYrAsVfh3ShR285iWnErFlmmv7lZaIDJkfWVbeD8wrJJIZ+FXlGDFGCImNtM
403hjfoKRIRpKwaaXxdRm8WoUuKLV+Z3nurLzEnfeQSo+5i638iU19vaRWoY0Nre1EXk3dFStij9
epNGgQ3OIV83OU73bj60IFZdjqjtoWxZTFA3esA+jtUmvRnvqkMXOxcZ9Bq/jnayF/Yh2Kq5LEXm
1Fa3sHaGl3xWbIoesl7Gg9l0emv1QCjiD78OebJZBEsBtEZ9CubTqjdldaFjJDTjAYBEiW7uWK1D
1PD+AprmQ8EbDC6XLOyn5Wd8wNCEFk4sy/dmlIw7pjp4CYiJNQBsfT2aUw2jwAfWnoTQcPk33n6d
edDzH8EwnJxHeDbHEzotX0f4A1tZ9ysDH3ADB+08F6DRzyOBsndmywEj4XJfXKNaIQ/5Izg0SQo1
fH+KhwS06wjEMfiv/ScspD/qaf/2A5BcgZFGnMUL4vMPUA4MawKNmuYQL4KXGQQBnMO8m2O6VVtc
LGe0EE71TQPcMdATgigUXY83G0hZkR4vW8eoTYQX5Kj3pQb5j7gJamRnZnfZTv8+uH+irRrOovfm
gDYaOyCxt8hkdtkdhVPIYr9Y/zrXEz6BHFnc1aiHliy6i2u/U1K4Lio+IJCpyRy0/pbi9m6dR5ld
Nxb84ft8+/XoTq5OYFQgw46+KV1zGaGP2DW6gaxgbjZNetv0v77+90+BODCgfwKsetygbaAtlSIA
0iyTw3JxEZ204iCKcd7CgxnIivNuIadOkI9BVxuiCCYta4mgI7muqi3nRzLffz2wUyFC7GlcV8A1
QxXt85IfadBFvEYfmMjsocrnA/jQcajM6/8WZrX4CpUOfWvQ0Uahuf2NtiHetYRXRytC8vB1qFNM
WmhY/jOk1S4eWjD0rWbpnt/g1nSRhwH8UMQd69LYea96RpJFcvqcd/XJ+wzKjxDQdF2wNenqitH1
MI9auIBbXHUR847Qgr7K0VWPyRZbbHfuRju5JD/GW/bEh4N/9JD0VSni9RFIfwQWoOZaHWmik7qE
9LRKsr8QCgsxtf8McXXXeOhoqzZ0QDNHJ30cnsVZlubJM/hjiNVGC3LiSZzNc4xiFv0jMD/C4xOV
+5v8Hn41Zy0+T51UH+OtNoAMGi5dg1ls4NCU8fq705pjQcqtA0/kVKD641qHr1foqXMf0m6LrANo
a1DH+Pzh5rAqXSvFECe8woDfidPMZx0N4i6o42qazmyIk1v8Q7jlYviwTtoIqhWo7WCE3WXkHTK0
WPFmORPk9JigxftH95eugTgjL6IQVm9QFQEy4ZAt1j+zb6BGLuYoKcYcWa2jPesMEPb0ngPB6f+H
XQNy3By0DBv7LhalVE9hVaFeQicDFcIAnTGJAndchV6PbrD9DY5B1qHhAJZIXUx7CRnadvP1lz37
e1afthRTYVobZ49sE/2mgYNSO+eB3vi/l7V77pY9/WX/Gf3qy6o69Fw3MyC8579tetPgBSz8t78Z
EtBV9kJNAlZtNaQCXj1TgOQBjl/TRlwsUrNdwdShvZZHvEfP0YZOT+GHeKtBBdwCtQtViz8CpIt2
P09QORi25b2zR4fwnI7+yf3/Idzq1HZFlgJxjpd3WXaH0al3g1iEVWRsieEiaN65OacNcvKrwQMs
AgULitxrsjsUnqAo4WCAZX1osdsLfLY2GPdff7dTGRFKTv8XZfkVH3Z9p6T0xwpRxu5bhlJO9BcZ
18d/f3VOZyNa3EAGTbGpvKTIDaop7d3XQzg3UeujWRpYJC4vG19/67i7oR2YG+JMZrL8znVa/HEc
q8wEJVU0SkIkQGHu3SpbJyL9PlvOxqnmM1/kZCToUIc+lPkiqHt+/iI8GIqyHzp8d4PepPt96O/H
CPaH7bz7et5O3qGQ2FvMFt0lsVtlQIAyQ3gwwDtG801+qDQL9jlcyXuwWq8WX7v/QPrl1HKDvT0F
mxWiN16w2kbeYBFDskXmY2Nvzcx0XIeM4B2VLJq6HbQ+dYx+5LkT8GQStIh9wOIdIFoo7H+eVDyV
/HAaILSziIlbLxIcqR693K06LK+2ae/gjS/O3XXLEbReMx+Dro4oGXWAKTcAwUkY1P0WPLDQcg2R
MEDaMAUatIai6i8f6BDDwDuyb0eBFhqrBm6nLMciSFlTTThOfckh4jy4Gv0UaD2jzRzAiy8iEMKG
5g29WB7cT2A3pg9dK9pbv+7DmCge3lZZGmwgE17s3ULB68zM/cVYzyNrBQmvOwLAlqlGvE2qEUrk
bjXfOFEToeiYW692W8qNptoF+MiX6S5wJyjnF6VzzAqlY08t9LZoTHdwL1a3/4+089qRW1vO8BMR
YA63ZDc7TNKMsm4IReac+fT+qO1zdjeHaFqyjwED1sFUL65Uq+oPapF3aGmNYngccW77VWmD/8Ya
/OHgxWV3qHkWobEy5C+5rxfvG0R491Pg+W6o5W8zPUdiTInVh1jQxvusNdt9r2kiBdapfy+i0Hvs
lSl9phpsfhQMs6cSbnV9DLTLSzJgR2GtHupiQtB/okM5tXEsb9Uc5nX5aioRn+axT3UD2uX1+in5
661PZwbhpH/kroej9eg//IOUrkV7y6n794JcBASTDaiXYg1bZbk3c6Gg7tXyMh5cxqTsykP0TccB
MuFO3dRVWcnKQEUj86aQt88ySdejo5skhaNEBXGqWuh1fm/dC6Mi7epQVkGjSDR5+qH8C27KVdTF
w0QE2j7KpICOIpiPWqo8K2G+M4L0LyhKusXwUL0igwWzeD26wovMxpiII7WHQn0S4o36zNo5ehnA
WDIb0gDMDEuE1Mc/zocLxf/i1/8qk9EhsNut7GfljiCixVjQ0ULQZXGclXLWVJ1cYMOg189dJduJ
Ze2l4ke9pdawlmZdRVqcYYhUtHSXs3nhS+7s0EN3DLS+6Gb7bNPOdeUmx3IYnXf0d8BPLMtBnA+q
mnhcB7Q7fxhB5TtZne0Kz8r3t6++1UDkVLOKFtVeff73i6ynnGi1aSYAa83y7Mhrn3SLJrcsbFzl
a2GwpUXgEFUYylyLaVLp5JplQx3f9LrHNtXOCHgjv6H4fxOH8jHVBKgAyvJ2mwBGaH6H+rLuvVXa
AHLSJ714++efTJ0HAwtFNqlHXn+yrpGCuLZYcuAJxegQ5HfS1jDmzGZx5s0pAXURnWsTScHrEEga
xyWT1fFwEOhpv1fqt/iEj82h7kUQ9u1G3riSi2CSMWvYsuAs5uc6XGOpTTGiAg+CLgYUWHW22Wx5
+m3FWJxxmZ6BAmx8Gnbl3Rg9atARbk/L/NmX30yDNoaMHqXwV84lUWY2nmoRYODs+Q95R9w0CV5b
ydhmQuScbaSl5ewDDR2nZGAl026L72HaqAfJGqRD0Cede3tEq6Fmd062DISdZXVdHEbNUzwWWh8r
ttqK4Cg/zu3fv4lCSd2k+vzaC0EFVVuZGVHSEIZIFThD+KnrN1bY2uSgaoGIMTrir80O0in3SrPj
Xk3DNH+smrklng3VhyYI8/s8BSnTJwZoyMYYv0ctmMLbY1y5JbjusKHl9IG7uFzgaVFZfhMyRsl6
yjKEw9+bqTuqf/GMuAqzWOOSVk9ymhMGa3FAA+50VB7L78Zzez/rI4MJ2ypprq6Qi3HN/355evte
aM2AXQdkgbzrzd60i1yp7NDSNq72te3LHUvigAgoR9PiRBrVwAqUfOwdz8g+lJN2UDJ8MW7P0kry
hVmPRvrFkqcNuDhYSbzGfsrZWpJ39vR6Fymp3bTfRPFlwm3sdqy18VzEWoqxyRUvcU0hluK5Rn2f
bRW312bm8u8vLrxcHYq4B3vsjHhV22YXwgaJe388DsBqtgqWa8v7MtgiNYk7cHmhTmqiGWBc1BM4
jb2AnmM/vNz+amutAqaI5qlEywhY7mKK4hzstR4OPZFOCLOa8rO4T9zciQFn2akWgjjZYUtl+5uV
9N/8+eX5zosDp6jffaVlx8oqZd8DXz044YfhqQ2c8cX/+o/vHV0lzOiAjznZh+Rx2uuuiNPPlvDG
6uq8iD9PwsVekyd9zOSKO1kS3+AKA6xTdvL+WUIyzEk9efqbBXoRbrHhyqSuyz7gnRy0yQTwkv50
Xm11AdcSdjpZswEu4jl4wy9u/rit/TRXwdrN5kUIyx+l9CSVbrsbd7nbHlvrbtOKbmWx0nMXkSck
7aTasAg5SOhoekbLYgX9BQnBhNVh9qEdWVv98a1I8xlwMWPj4IESCTS8RWT1K/zEQ5AVHzMwIwYQ
89sbQ7NWUjaK6uj18QYxMVJZHMW9FQ5BMnUU0iVTOIi99uSJ5gnx08eu0p5bbSh3OdrX+2wsI0er
aGSYfvNJS2FeGbGgO5GmvBcq8RxlJXjbLvsOR+9NLgy2PIJ7DWS12pcUpiQxe8hD1KiKFPJffZcJ
5aMOjsVJUiXdjSXA1mIybZBsTzmyDYESfO2lutmlsggmNtEomVhvZt89X7C605B6eF+Yj51c7Q0d
O8XIMuxULTy7imEX8ia4a63QTfVmV9Iu0CEqqIaHdkp/UjrvXUYjzSqAv47RHoeknZh6R58MAkbL
IQhl11fKdxnkuCb/hu/nMc9JMAQPPioKSjJOh+3ZqsuT6Q3w1AO702aIMHqcSntfJmdr+hZW4dE0
90r9s7UiqK/PfuC5CmQ+GCxOow125gGCL5qjnJ3b/jGD7zoB8hpTwW39e69WnCn8KU/5o9JAGNHz
Z6/s71tzuqcjuWvh3bmjhSVoUtB9LKqnSZF+YFSyb5r+5A3izq/nYtPnJHlrJCUSU3A4J1DjAhdU
+mClAJTVp8D0bByH4RbUjh4GpyxCBg/+Jl2Aj4DyyXdOsZ/bQ2V9arR3UW/uGutN1nm7IYh38C2c
ym9PQhiUdk7Gbwdt7WQyLJ9RcqXOL4DOCW9ircFG1JreN2hgSqQXvYRF1VQ8CkL/NIr92yi33EFN
zhBu7G6InsIwsg0UJ1SUEeOo25ntF6MY3DyD6ATdTxjEPTAmuEaSC8gP5Q3vQ50ouy4Iz6lk0K4/
+ZHqeLm/B0YPlWD4kICYlozguTGrTxN6QKLkPUTm9xiuyKTBS4wrbD1gkdTCOa9/CV17LHv1h9j1
b7vgkEU1/w39We2A3HrUjcrR1pLqvRXUT3H7IiTZXZrvE9H80A/iEQKmA4T/R1+SI0ZgtaAyRymg
0Cr75aX5txqpgSmIsZAyz3Sq3Nb7JCckP2FwCPtkp/RA3WJtR2L0xZht5+KDCmcyR7CrKI/CVDwk
aGTAtb0XmpexAVMbqPUJUKfbTGVhp5jHlcFJwysrE2G/vYOy5Eyp77TKQU5/5Pk+rO9ziy+QfBWr
8kAR/GUcsv1olHZhiQ9SiG6X8Dkx3pnt7JjYusOAGkJ+pzaYkUioiWv1HhTuQQwkaGQvXp3ux/xc
dv29F0+7xjP3OvyZOH9LDe5QxMdG9/cRYt2ge2rQgTWMwzz4lGVPM9GxFZBMAp+eeMm8nm1ROWvZ
uzj4pc30m6awUTo4B0N2NrpzDxFLa86UP3d6bDhTP9lj8aMcnqIq23HduG0MFCqwjvHw3cDW1Rvh
Xnm508yJBHIscLFhfPWwdZQPUtG8xRD2vRSZR9iEtpQU+8T8JnnFHqL2PjWQzyhx/Oort4yHmU60
R6j4y1RID2APd/j4HIWwcaPc+CTAZzejyVaDH2XROh4eRuD9dka9y3QV/GP9VoLpnivZAdvGEDNW
vf3eKu3JDE65F931tXGfdsqht1Jn6H6UQQoV3RTehmruTio9zPg4BkD4gLaqBpTWIbZs2lfE1ISj
UVSZXarBU9QkX6fo46D0eyG9KxL5p+IHHz2v22HQcWiDo079US2/NANjHV5qFF7CUv9QsjmnMnYC
vb6z2FzdWJ7l7H3cv2gwjftMePGL+lwF3/Sgda1RdeHZsimSB+Cjj1FQvQ9aYPw9inWWtJf0eHyY
imbfcDKEPmelZU57XKAeBr8s7uUqrO/8BqOlWvHjxzRXonafo5B/H05Z8tSpVXCnxpJ4wpYmgyFg
FNFnzQrVux7ZeSD60l2ZqJ+1EPigIQsKN0T3I5Dah9Bvz/pgvU01L7WjzPpUxCkSMuZzGysvjdV3
3GW6C4JXsSv6brqS3iV961bSoSmrJz3Lv5YNLKGg/A6m2/aK+1SMD5Bxi/qtEfdwy8XhWyY3nHf3
RtbfCTDIjQisbz4ioIjySbyfBRBA3FrSTuq1cCfFBYDuWLxDd7Q8d6nK8Vj8TOJGsX2jfZP50g8E
YD/4FL8pkr33WzTmTONTbpQ/mglYOtiq2g6C7ikK4qeoVeuDmhrYTauCfPChqpwLFSH1rJyiH2GO
Ii5nWVpQcK/mtRX1HX4oKNf9GiRttDCQzTisGhQbd61M0mnmY+42ANGdofW1R0GGfVCIcX+X6vKY
IVWQNJ+NPAmOcqi0cCsKsNbAXBy1ylEDiiyAICGnoFGkvA7rqtmhwgc9v9AThAUhBTqBIqW2WMaj
i3JEuQfbocFeVITj2JX6O3Pk4ZzWI3eU51Wur5GHCkkrPAwN9LNKS7xDPGWeW+l98pBAVj/2lljB
Hgzh5SlW4dtlN9S/Qh9Hr3SU80MZkcVnZdY7yHQOD0rux/dqmYlwi1WksBOzeon92L+neRPC9I67
E12LxoXSo0ysPnnCdVTUKPhm6SCYT/FQHrmfHbEL9nLz3LnT0PmHFBmD+5KOyIM66cNHs05+woC7
b1WjhocCFymZxnuy+104JkdBi5+mEGjH1HzP/ea+8xv4oPQy43E/adkBS/aMNKXLDqLxMxIgS6Bt
C+wkdFW1cmuF4zWVosdBqd1M7sQ93mNG7UhQ62EDTPE+ajrlpE6DsL+dAa411gA1o1pEdR3N0WWN
wRu8OgLXSo/rhI2WM7Y7blYsUh1oWKfZxF36bCkbaedahks1Q1bxt5VBDi4eCU2UqC1IQRITwT+q
bQuwmZw6KFhgG1LCqy8FKHIa/8PrX18W2uMmSfxB8TrK39C2KH8nT97n5kgV9JDsM8Q9/2JogNKw
29F481G1uU7eYUVbggrhzVHbb4F43wunqIH22BUbpaGVhzrFNYlcZ7b8wPTjOo5lpb0R1DwSchGa
vWdorq5w6w3pRgFlK87i+VgnejDBoO9RVNA1iAxBZI++/Cjmunt7Ic6vmsU7GW9KgBK/p4lO1vWA
2IdJkZs+A1LIPGI/JbtWuo163laQ+d8vnlatYSZWZPLVGuu91Hwdug2rjfW/P4uUU/w0WNnXf39A
XyDVO4m/L8c8N8i6Gcbt77TW0MFYHWdDqhnqXPe+jlFNoaWUs/Up8MNddVKO8YGrfTftk73vBofb
0dYGJGHWAHCGXguV9utgSWhlSP8TTIzP0PFwedqqca5HMBUAvbC2XuHNzcBHcNTD/UiJ3jfqQ1f+
ub4lnYh///78AL6Y8pJu9NR0ZseLQuh2gyIPYPN71U58OvN//rFkRMWxOZqL3+ZiTwpWkk8dDCIU
3cnPog+i9e12gLXTjD7ovxEWu1Hx1VEJDAZTWm8gqdp97pFav4z9GzlCpgI5nTzYl7gcVWNrZw0i
8LzFNn7DXJVbbtTL37A44QRUexRBZpSdq/6azX++d+fskerZ8f/g/jMP6FawxezV42gikWB0SJsN
O9KMN9CnDjyiVfcjgtYOJugnyDxb3cXVPYYus2lZJrfUK++X0VSqyZKAZyT35oGs4uANh9BJPsyy
alK06cm4dshehltMK4xBQQgawmVoTYmD3YTxTttS4fytBvjqWzIgkDIi3qvLg6O1QCPQdaautB92
/Utzst6OWA7njEx/S/VdcpQPYIaehHe3V8xKiQkXOuQv5/Y9BkGLMwRaWdlATaKm7HcYmfZRcleE
VTrL0EBMwOV2p+qJh16Y1/3F6UVdS8UCAYc1XVkclUqBAx529hzHXWXnIXlG9fb22NZmjvXBBQy+
jzNsUS9Xa8mK1IpbK5YORXHszV8jD8P/X4x5Q16cYEIqhGU2i48FpTGhZ6x/ClKp+6bU3lak1XV/
OZzFB6ureJKshnZJ5yrY7EWu9jh7KUN8oFRwrDTn9sjWzv7fGSDaiL/tbK5HVoTaQP3HIIuvjfAk
ZAZuHgos1NtRVkelgx4B+8M64M68DtO2Q21atdI7MvKWd0mEDKMeFd9A8ef7gnaBYzT6c20gZhbl
teomvHDeV1UmHAJFMLZEilfHzG0qiuwErrvF8dkJVBHqgB8jTbFTAxTjpbcx3nmWlhsdjB7AEs2C
+r70z6DTHEkwttnoqR4HzuTlzed26DELwUjqsS5r41GIw+xOkOTmIRGtYNZfQF6sCCC1jlby1Ooz
eOv2r5p3+esfhV026BAKzksoBTtRGP2MxoB6aE71IT4oB9XFIPV4O4z0+sawwDfoKl4bIvmkudgt
pTr0fYmO7G+AonGsnUBwZoFefOOome6VvQbZ+y57r2wt5pXLmcjwneg0kS6hM3u9zPJoqnE5nDMZ
WQF9KRbmQet4j+7SQhneNX2IRbmk57B5/aw9taam/sTlxfsgYhn7PcZ1gMKCkmd/nJKSjgKRof0F
RhQ/rOtfFUs5SgEzS2ayniK02vrT7Q/++gS8/vuLUXtGw1sfECIKPYhT/NDis9//uB1iBUt3HWNx
LOVZJbXGzICZH3Gyk+38s38wDvIOTd0NG6rX2/M61PzvF4etofcFElaUPqxcOyY+uoBqufEIWXly
E4NHKdwlEQ3JZZ4IOLNOGimc4WZtflf9kGx/b+6qvWAgYgjFDIkuZ8vVaPUbIjLK6UcuTODFLTyE
WGU3NTiTepx4NyCyjGCJ4xXy3tMtak3K0Z+U92gf4IWjdG4fTp83ZnFtZ4LfA7ID+RMy5OIXlCbr
3Ergd6oHtPJ2+YHeZ4fC4U50lf14Fxz095ETultGoKthKWjxtBQNDobFBpCGrByE1ESMKmufJ8lH
3Sx79Aa0fZRM/OMLDUDKRazFZgi1EXO7mte/OJi7Th93ZbV1uK8t0MsQi72AMUAYW0pHOfTJHPf4
hjSnEuqEahvPUOazaa8ewZrbt+duK+hiV4ilMtRI5OGN6aFwqB76eEMTfOWOvv5yi7dTF7ceSlFI
hvXOuM8+Sx/j9zTmWBiD7mx35dd3AzqzEF1MMFHLslCTasLgaVTHMyw4At+uJQnhuM+l9UL9PwD0
0NUvxuAIWbxxP61+yYvAixWSSOjClSGVx0b8risfRnXrQ64H0OdHombMz97rA0ycxqHsZzRKs+t+
F7xEc288lrvyNPG4tmHcP5YbZ+bq5KGsPntJgmAk7biOSY06GEM8P3kuGZ8MNz8gm2NLo+1zlPm7
LfSQPB8U16nEjCujIQ2gQ2G/LVIoOW26Mawt7Gd3/V51tKOBbNXHkSIpUk8P4fvhGH7xzx10Qlqe
TmWrd+FbABi+aWfxLt6J99FekNytyt/6r8IKWwXiyMtx+RFS05p8EYyJit2fRNu6+2wWX0a0hUKq
38LwiA7c7V25mnEYOvZOMPWp3S5h3302hjLyD4Q8aJ8E5N+FR/As/c6zRWyx64/JxvG2dteTSlDc
AhKrolm5mOd4bgUgX0IrRjlbQfBxHAW3TDbvqrU1fBln8erXAgCfehhDCPL3sOZ/g5azadc5wx7F
RplFPBsc3/6YWzEXtxMKJXLpG3zL3Ky/xRNq0733/naI9X3y3++HH9z196ubwrL6EJ63eOaaTXbJ
U3NM7PSkum1mC5un9vr6MJBLx6kRAP3ylEuSLlbMAMHJWTU9+JzuKdbQuv+Kau6cYvzNF4QaRFEf
zgNuoNejyzHG0cs5w5Czn3VwLJHY3vh+rysJbPyLCIu7L83bMFHmSwKgIs9T/xx5O8vx92hmWY5x
CO6Cs/qSHLR39AQ38/vVxX8RfHGwNpHmhUB1R9o6H8L0uy//GqqtBTLnIq9ONpPVbc6QHPox158w
8qkfCxGPQ/XQ3etOsgNwkdohC6Q6xNLGfK09lUhBgcTpKMNjTTiP+CLXTVsVvo9HKqE9hV9nG0/9
TUXj3ynv9bn3s+uP+mT3d+q0MY+/3xyLYUqSSAY4g45kcO/XgYup9Gn/gQiRf3sPF6icDoGKN0yc
FXbbTShCN4PrJVN1KrwBBcyqQvY86z7nkZWe0F56FNDlsmWvMXe5SCMyp3YAkgBxpRG9IDeXBCQD
Q7PyNn75yiFx9cMXhbpmkJtRzmZhew+IU5IguhOoYrDRtFpZaZRDwGKxi0DJLhPlWu8Hmbbu4Ogp
AFxf2oW5ZXeAk25vp3kxvZqFf8P8dl6/mH49GXvk61jQrfk2k77pxbtWBHqkv8FTdGupzXt/GQtG
5FwYp0wG1H0x41IWh4mWU4kLRfNQDA06K/mk75S2gRSrdA+IGFPM9XNwfH6afEDHLHZ0IC53g1RH
W/nKfM6++jUUdnmIwydiq13/GjkoTE0vSAmik+Kme4/KgHBA+9vZskxZeXvgyTD7mKK4bkL1uQ6E
FnheFRDXnb6eHqbT1Or2CJ4C3aeND7yyZNAYmDtCmCzB91l836EX0MpCoo7Of/kYIfSJdOwnS0je
3l4ya2HwrmfHzgyPVzwVWQoAVEsD3VSpOlJoudP6OEHDcfOI+L34FlNENW4melqkU6Bnr79cWlpF
V+f0+z3lDKLmqIW93QG+k81nxfhQCoajDt+GdOtoWkniZuNHFqiF1x9to+uwUtpGjVDTYFGsQ9p/
EZO3E74Q3KIQtcx9Z35O0g+3P+lWxMW1Iqkj/aSYt0Zyml9yzXF0EYXclBBYKzoAmJUYlzlTCZaH
vdmMyiDIdFISED9ahKxyLDwCQgDkV5tOkFZ7XfRcIZQdq6ViNtaPFI4cyzDOAHnd22NeaUXAe6MW
YcAilimGLD6zhVqamFoj6+hT9G64Hx8p0+2MPRYywxkbzOR3wbl4SL95X29HXlnAisaGtyzmS1OX
LxV98sQsTiiNdiPguChFFjNsC4NrwzT//K64CrW4K3qIspJYUUsfeU7WFSKmirz/w9Hw1oJgw0OP
/YiFzOJ4UcNJqIVa4iGUPVn+Z0M+l+XGJfEqZ1VlakX0fjVoXUzVks3Do8YY4pFhZOUpOcn7mFKV
WT1ZX/JTtkfMunNuj2kroLVIktHSHQtsDICLOkjHkvt7p+wumfWrXGG3xXdYXuiMjmKxxMHJ1wPc
vfiCSl1ndRMkHcUh1DbRtkceUe7f3R7SctEtgizppYM8KZ41pJS+YxtRzMx6o7AkbsdY3jTLGIsr
rUurzAxqoXV6TTnpKVK0lvZtMMPvSiR/vh1q/ZuRn7L0IBIuIS4ImQ5yIHotOjP9ASzvTkZ8+XaI
tUUwYxz+G2PxAkzrWuwt1JKp4qskevvwTLNkJ2i29rukoG9spPV4lDAkSwNL80rWIE0q0sjO7xz9
mZLC7x4zypf3PupK29W01fVwEWxx5BdN3U/QB9DuN0ebBbjPBf6vnG98xNV5smSdy9qg/7qUHxo1
IR+62dlzQBu4Ic2XMAC5PU9rI6Gpyzln8uYTl7VVEzlQ9DhxsVDBZzbGWfFlG2nJ20FWxsHNResC
5TwI9cric1WSEPtehZwtXPPYBvryYUqtH7djvLqR2D88kWmTcPOTc/8uGF4kw2VopRrUsB6ApD2C
adxBnudO0ncaEG4b4n61Sx7hQu22QQ4rH5E1BwUUSUSmadmlLnR5UAo9a50sehGszwIipnm35RG3
TPYZH9JQVDvBXxuw/eYfcTG+PldDcyyD1hH0xg6zX4Z+KOoXU/9udunu9rdcG89lqMXFN4AXyzuT
UMijfFFTvI3q6LHKxqfbYdb2LOsBEcC53fa6rZt0eqpFzdg447k6VU/dsbExbDt9DbCg22wrLh8w
qPCzwCWOPABqLMRFPmrV8FmSCN2ruZSi8jLH3Ac5DQc4KSYCf1yNmsPNyIWZrI102BIz4RW6VPcp
llQyehjKl3BTtPT1prJEMnlL4hxSXmtSZkod10JZSGiSoZdb6vR7vbr6w2L3PIrLIItTXEbjTA99
gsRleJRQU1bNZmOxrawCYnA8IOqBAs4rqM6gSUbRhhl13t0/pcLpSOuFatD/Rd9g7avpPLHAKfL4
oY19vYtywVQDNeUmDyzbwAkuh7x0e1UvS1zzJ0M3hNogmbH+Ciwz+N1QjobROp08JcfQz36QO7wb
IhGRag/vJW0KnbJKw42ZelUqXMRdCqzFU5cYeJiI/HF7BAvkzpeg4YhP4yx7KSMl5O1vj3T1W84S
KTJjBZO0+JZ1reL0p3HFy0F0LqdfshduRFhdGzo3h6qA5aIhv0iKEGjrxxKjCd75CPAMPyK3O3bI
NA6HYrKb7TfW6ySMybuINx8iF4es0hidnrOpHTF7jKeT/jz3qiMXM7jwY3wvg5V3ZgFRrCM2rvrf
4r+Xz2Wmj0eriYgg9VEGvMhjkWcdPQTVAKzlw9c8L2IXMMBdGdT5LkvDdyGW87aajgiRZdWbqoes
B+H9a6r78jckHs1z3iFL2xt0DyYPQwWva7FQbhFnD4vyU1mL0bmWjK9WOpEheVKzH6Zk/KrIJYnL
7VWx8gnRnoOhy5nHuW4tBhIn5dBpOdt5QnO7VbFb0PxedtpkhLhlnv4/wdBpu56vCLM1sbGszhkH
CVehRjHOgslOa+VKKZzQ8NWN5+f865fT9O/ogItcB/RLNMZ9o/8HBCMdmyPuRDz2/+a2uviKoJ6u
40RCg/JyDz2i3iu/G3IWSt82MuVzp/2IGP3t7/iqnTovP+aLBBCZYxGF6kU8Zej1AishEA3+EVKo
C/6GDqATHYNzk/1dNPCE5DGoHS1P4bSzhGhUsT9SD9EbhNsPpfKoPcBvg60g68+3x7Y2ZdxhOIgA
WUDxbHFMFbqWGlrHc3Q8D/f1oblTDuP9n+tzzF/wMswiafJQWM4NDeJ9pZhupDxJykdKoO7tsaxt
LsxmZRnewFxaW0xTaqoNLkq85cG1nQYM59om/lK3ugNG8s/rBgwIMZu5NoGE/fL1YcGrDPWSJaEe
ZpRp5DZQMtG/ss6zKC9k4ttDW12CXCZ4LHMSzoJ410sQP+dhmgLO+mrCUCkZux3GNOe4qRxTgBne
T/depZ2ogH3MRLIpX4ne/sUvmLu/uDgC7kMA6foX4Gio8lbivRWbjn/MXGxmXJyspj2n6CaqZXW8
BhULlC3QGHxl7Atby2Oa29Ex+wSu69Eva2xiShuvHc94J1HIKKWnoHuH89jGp55X/PIQA0pDTP73
dUVIz+WuakiHnVF6SPJzkt8Fysa3XMkNZrTOf0Isa0CKVqS5KEitU0WpU6Qh7fONhGctwpwSQENC
3OUV7alJrLZFYaB1RvEL9HDd3FCsXdlqMrkvrAmwjmjgLE56lbZr6rUCoN222Pf5G15luFyMriBL
GwC/lemQJQvoMfhmKoHLhR/5gdTpOs/7tBpzp6gV5JfMTD8F+rCFi1/5aFeh5n+/yG+kzpvQIUQs
IA6MY9EO923XbIxmLcSM1J6bnzC2lvAVBQlaBcPq3pka6V3VaXR6NX3683uft8K/QRZnOkZBdTeq
+ejk2Zu61fa1me29/ItmbnBP1gbDmxvfPWMG4/4Gslx8L62fZLXBpYr8z0O4d/optc2fH+l4Nfw3
hLJIYSxjmvwun4sHE/Ss8EsEh1jZpzRub59uvx8Ai11/FWixoIc4k7pJ13GHTsrxTRqVkJShoMb7
ATc3gGGWVGG2KaWeZ9NWzgpHB+YoOClY2OScDhjS7X2F3xlnQ3wnV37IV6nlzg30jANMGk0RGqTZ
yQJyua2FzVAQ1UdEpsNTG0otvmHZ0Lwx+7h5SPFAO069YdmNNta7Si06lBXgyqYNJn6mJTR3llfh
ERxUHMJ1Je5TUYfebpX+z3xMTBuWYO/qvSE917p+qKSeGykO8MihEzLsp9wY32pFPmKp6ZfjvSdE
4Tc5EgS3iobAUbIw3sJGrzz6+LYUaOaH+Fz3vN5XeMTQ7pXBbIWTT77ePSki3PYpOOQIXGiZvK8H
bWM+186ny5Dzv18sTajIkhmNhOy1T0pVYfAI+bo/WsaHjXXz+rKY8ZAWojuc6CCVruPMSRwi/SAa
6rjTMB0zYF7VhdvqWy/Y1wUungwGLQp1Zl7BirwOZEa12RQR0EszDZ7pjNzrRn/nWcpdq+nHIBA3
0sK1tyVPFNpp3PVEW+LZBavSCzqgrSMarf85NDL9KHd68wFTee9XNHpQjjvBc8aa7lJqeNNpmLLq
Qy5lxketKbZU5NYugctfs0j4KSgXclgaaJrAVc9PAUbvW7SCtRDaPIlUYcmDl80m7NaaLCjlDsjk
Q+p9UelRei9/vlguQiwRCRV7YLIwJ3JU6TgKPxsV1+Wft0OsLRMSUgp4iJzznzndv1j3iYSgdYJ3
lCPIP0MPx3h0bXuP+YMuj8377WBrm0yjLAWsH5IababrYPiFY1ZeMCuJEmBGzeWPGJ6+D9s3t+Oo
8y5aHs6XgeYD5mJUuTamTZjM1V3fyk6ZmTUHs8CHrAlL5Ibjrk6fsASVzpSIyQuDSkRHIkk+FUVt
vIRkiOfcS9pdIeXNydAE6XHssnxfxwqyCMDhXhok493J5MiOajU7CXUFOCgtrFPpWwJ+pOKvXMPg
3i6EVn2MUcqTAgosAS/GL/Qc/HPa9rI7oZJrmyaQGW+UrbtxGq0fQo5xaOXHxqmVsJdX4myjSLw+
AxYsWc1U8RpanAoQTvvRlPPWCQb5YNTGLsJk1tcFd9ZT2piEtTnA0mwmEcG5WRab+iquk6kRIEJK
4+eiBesSGqDMbwdZq9PRJPg3ymKjV3VbioWQkHz7zxoe7534HEfavsgHfG7xIrccU3kQMSSpRdcU
sAGdtn7BfNG/WmvgTdFFZGG/aggLRdGnVKIY59k/Gkd/39nomNyrd9udkbX8CQTUf0ItnwF+liYh
tluN42vvYn20A5SU/+p7/htikdaoCAxN1DQaR7OtJ++gOsoRIaIH7VA9et+2nX5Wjx9eTRyg9C5e
mXgpfs6hE4AyrYRuH0YPdfmpa15Eq7aFLenDV4gPSgo8QtErm5FkmP7MB/rFodBHSlWDC6JPq9nF
qUDuTnCsr+Pn3g2O6Q6w027L6GqlVoIrDkUZCeSaxJPmOqJU+Q0dFCKqB//4T3lLd3HE2VqC8659
tQQv4iyOO3WYDL/WIjJIrCosN3JRmX1s3Q5213iHCsvH24tEXj1FLuItLg2lqJpci2vUcxrNVdBb
KJp3dRa/KRV3gmjtywj4xHY6q56h7DVJBYo0b6f0q9f9Csa3RfjoK5Wjy3vLNzCL/KZMx7r5XCo7
DW2XSNxkaN/+uQjmX0+DmrWl1utMAx6GunhQz+p+JhiRFOghnAp5F+wTUNTxbgvutrZfAaLP3VqJ
pGgJXx1koZDHymqcUHezpLRrcas8vJp2cfLA2SDJe9236ieksyOompTjxF/DCR90G7DWiNfT3Knf
LGyujugi3GKl9bUvKb0AgzhAMrtwipOyi5/1N3Jrl9WuDCBrgUbf1Gz83fJdLnDyk9nrgG4tNIfr
GWwR4RTStMKZsvdPRWu4qVXsGmAWaf2jbUPg4vdaN/9/5F2qKk43tjTGsxyI0egI0MgkvKs9JNP0
6uxhQhFzbvqBaZszumv8qMiVk2rfVOkRuVKc1J6UCr1z76ccfTaibJdYmxXb+VZ6NR40jlEE1mfM
5eIoKjHKDYKKiq1wp+OoVj9kNKFDu90FR/FonPxvtzfsK/TgfPSZqjEn5qjhv3pQ9VTxy0yhfjS4
zSk9zyh70VVd8a48bkRaOYpoC8sG5VQ44BB7rmeqHHAt18SAmotrPWlu4sYP/kHj/phH1h7FDWjw
ytYmHJnkrDHDa2exHv+HtPNajltJ1vUTIQLe3MJ0N5uelL9ByC147/H054O0z6gJYhOztCPmYmI4
oexCVWVVZf6mbBFHCUvkbBI5HA5xLLeHKGsz1wQaj2ltUO1cal4pp/IlFRDaED6AR4CZW6U+VAjj
zhqoxyx9bwG7D4tuLqhMLBoXN7zyEVEqBNj2UvyyIFYLBs0eummsf0ona++cptQLceo5J9FuchQk
8qgIBOEere0VAn4ZHSW6X/Vi9Fp+Jf6LIzLESRc/ZShfC999SuxW9qbhqkBHVHVbUB+ggj1x+Kkl
d/sooK0KLoAzsLp81QUFv1o62TwJCKqhkSgezaPszSf0BK8WPzesvp23l+lGGkMuZpFANvmgVL5e
rtKiMgoso0nMWXxrFu/DdM81dCsvv4iw/IKLL4nRxzTLedHTcaL96YGPcK2n5tBcIeJ3tbvrNu6g
L6Kt8omJpQUyY4wn7Ln3hvJt18ZHdUzssEGEMzl2tH1tq/G/+LmKwNi/9thc1g2VVp13D9MHz/zl
aAOrkZRIwTm4VD3/WFLqN7yFefVJPPCbvF33m2Vbr7cD5XaeeJwKtNdW215reVvoOQ9J/bb7x/o0
3zRo3iIzja/wbyMH+Wk6lXfA1XatRbaWDmBdkHgoNCiStXpwBE2bJYYliDg2P+ftN3NPfXzv318t
zX70g0HQOWEtKbDF8Ecdfnp77W+lkssBrFamZFVx0OH0DbHrzoxax8qujWCP4LCVly+DrBakXk28
JBYmHgye0haT4n1UBx/7PnBxqOzct0e098mWH3Ox13SUFiU5NkVEzfuTKVWPQrPHDdnaz+CPgMaK
AGj4b6urfFVoud+mleSo5f80s5S72rMeJ3Syo13u5NazlusOtgPItLHK9VW4vC/UJFtQPGbqgvr1
ytxekBMY5xzrDw1NvV2wxsaMvYi42lJGiG4wb0tmbPgyF/dFBYNavLXG49tztRUGUBJ6FNC6wOCt
lreaKEpSpsyVOlsn8GO2Jkr3SXNKpcO/DoTmBKQMjXrkhvWKGIXYeKvofCPSqajtTVpKj4KofRbS
PUGfjR31ItTq05WTmIWFiZBQpFlXRo8Qooipd6rsfLoNTKb1Is4qy9IGEBPCoNqO72n4MLsNUti2
5U33SIP2Hk6L0F1s3Qs+hDtdqK0L5GXoXwW3iy1mdnImWALFTnX2v1jN8GPAA49+QwqB2EwPQ4Z6
reK3OFQDFUW1uti7dy3rYpXxATYu7jYiGGtQ1i/3OL3rSI2sSuQ8XRTOIw8J5aelfy554il1+s9v
r56tJ+6LeKssqWYiQtHmr3j+cbxqvuQPECw97unZe8gF19Kpv67weNOc/n183X8JYcW401XiWm7y
8e3fsnXnpCCDDTj6LezRNeSiNYLML1I+Pmhct7jTeb+OJ2wbIlB96WlyzWvhSvnxdtCNnLrcNU2u
YsBKqDi9/N56LnSBIbPWwgSB53vF2CvRbszn5b+/ytl052QVZgF9TbOObwwlyx15bBv37VFsZBsQ
CKj+KMA8qM6t0mjT4M8qxQA8iikunW7Sz/04v2twam3E7N3bsba+2GWsVRYYu2Ys+p6XuDEJ30Th
HAnizjNuK8+A6uSVr9JBB5n/ck6UpEhmzV96m9qTgErvrB+y6fvbo9g66Mjzf4Isw7zY6ZDAWq0U
/JbFtuBHQ7T9bcHjMABAuki27iW15b603tiX8VYLzU+rBJhK3TnW/6iviVeLkp2MVzXaDM7O6DYu
yi9Gt1p2XJLTDmEGUrXU3NWjhJkzbPCc0m3XuoaeXlNiPZhD405ygsth/rgTf5mit0a7WpBx2eDU
oKBstwDDemhDH0NXcBbXveygGvc8/v9mB4ADWjpUOpXI1ZmhNjlq0hNnkzGZP83cOiSQIssuuOo1
62lncFvrkzIuYEVe4ujYrqo0bRSj7qzw9u8PCAdrh+hsOfK9/O73K276yE3J/av1A96d/Y2kGXob
q203ScmcTSLYhfm+q+3kaTiGbuLMpRM+UYza9Y3aqiITzKB3gtEWLILVB227QSrDmXjL/phdya6O
5cfu86/qjeS0x/Q4dt7bH3Yrs/DqB8VqgbRmjC+3ZKBqhZJwwmJ3nNhTe9Xulca3Jg5W26LSujyq
XrG+tKCbda2hd5sVllPjbRmivt5lgW2pQbmzIpcPtN4CkOwhDUiLi9xaqTdt00GRF4EsuahdPf6R
le/G4WqU3oXtdZXfa4jy//vPx0WTpLngFXm1vfx80pApNRdbqvBx5GjjVZvs5OXNEV0EWCUV1E2j
cDbJ/IuUG7qwSLnpCBRoV/+3cayWQdQrcMUFclfSSEdrkq+RPN67522uhIXLDGYQz8I1eCoaWrnG
h3Vhgkf/ZKldXyWnyulPlSt8qP8Z3OhzctjdwltJGfmUBSxLbdBcQyOHmBZ7LZMUETW9sa5DDBm5
67jNQ3bYQwJvXQhgMlMtp2GP8NbqG6KUE3fF1HWOMlSuYvlXQaU9DWp9mq09NZol8azX+WWoVWKa
55FOd8itzcAgJaxAsIBWP02VcRDr6F1jQh9t1J327l7MVXKalKnw84XV1PEAe8zMNHe4i4M9SnIE
+ttIuDas9GnoKgjx/35xXozWXPVYslK3kOGiBaX4x7D/2jY7I9vKu0AtaADg6WpxCZZf7mKWZWIJ
CjkKgapjkrr185LnhwNeNPZMveu/eIVv7OsXIVf3Ld+3kOivyVTtjOhW8tBnjV3J111yMuSTHj5V
8R4KaSPTv4i4/P3i8iWKUyE2DRETpNKawp7DvQbv3phWyTDTh7zXJD7j0pLMD79lJ/erCfIyHavV
/2Ikq5w4ibWV1TNxWtxiebKFgRt+BvjslImTHgSvcuWD8bU+1rb8zCPOaVPvvyijbP4KY5HEWkAn
8D5ffs9Uk6s6tcjM8tH6bnAhQUTDNmqEuEB37VaVtyrYywP1P+FWW76JssHqRjI0dON35cG/wnvY
Lt7l5/1q+UaifhFqtdOzKlFHVeD9VKTzWQybD1FpuMEw7BwIGwnlMsz63S8kpULVC4RrICAxJT1U
/bMcntLxS5p97Kanf51DIJ6j/8gGpy6/vobE5pz0o0bpc57wMYltvd15dG6V1VChpyUP7xNm6/ru
ofhVHEsZdfKle4OOjNd/a69bm5Ob81o3/oa2+CLeaheotWB1YaZCjEvR1Mue/D3GzlbCuBzQaoG3
je9rNSLrzmjNJ61O7QbTqrdnZXNVX8ZYrepiKqMRmWzcT+Tovs/KU6F/GqI7qXufRcFRzvOjljhq
/yyKO3Dhrbfoi8+3WuQdNlrIvamoEtaxFwN9b8YUZaTSNuRHf7i36p+K9Nm0fmRSS2Ps+Pa4t3bY
xbDX4Lvc6MJWqEvO7+kuG06FTMfN2HkP7kzfr09/ke/VTg8Q9FNax1Sv0/Kz1O6l+62O3uUn/PWJ
LyLkqQIWsmDFgyb2pEMIUzdGy01yJOWqpeGsH5KDnF8N6lX28e3vt7du1ndJ0QhlPHr4gL83W0Wn
wS4969geo0OxE2zzQyKivNxcFwbDaqXUlUjHq1m8qmZ7bumkx3/T+aVzvpD6DcqQr54Rsql1Viuw
GH9XIPNn6Sb+sZygtRfj4XbMDulx3nv6QerfOEhl2qJAiGAPvbocF1Eij9mYAF4xVMTAAvWIsR5W
i1bgSvlj0zd2W/PQFUPsLDX8VQc5zb5YhfgkC9O3JitdASO2PBx/YkP5EFcUjpvUa7XiOZGbxu61
n+KoHisdoV0URzOnopmOZEF9p4yh3Yro/FTykxSjx6dH5mcFHopnlQZPgiY5moPstga+fR3GgkB6
byrwF6EyHdPEn25BPYi3pa5RodYFTJTUebaDuPvajf6PrCsVLwjMxMlGq3MxSdcP4Eo0N5GN2Amq
orDJ4O/NxCgc0Y++xbkQ4cXn/0hBqB+SsYbBBOZkwtppGiYkL+WkO5hTrx4Mcu7XqCpbN6n0D5Jv
yI6WBc/lKEhePOlfkxHnOkUN3Lb2m/dykt7WRe5oAfm5MLorAGm2klbPxoTfmTkixiWMymHQ/dHt
VSre/DvPoV+dkg4dz1i487PJQ8HwEAriWetzD02vd1OiId8V3+qZWOAyWnyURT+wu0E8G8ZwPwbl
iWbtTSGbHxKOBG2qr2StOwY1olGKAuh+6q9NX3imTvRYG9HZ7PBsirP2n1ruAjs0lGtVjZ7hPH/A
8j2wzVJwgzA9VWVzg+2YYBcJNWHFop5kjcJdXMkjxnPwhQRFmd25EevHqpTGT3nbP80w3u1yGqfA
LmvTP9alEbvtjA1lFAaKkwrjePSDIDmKeRPcSVHws1Maydb9LrWFfPSgo6BXjF2aq+gAXAGcK86I
Xds5CKdTIDRnLNZ9bPzQldfqGvZXp3yT+vRjmYqPhWre6kZn2MA136t5kthqLd9Q+mw/4FMApAyh
YtswZ9eoxLMuN1fyWNLYk259jecoNV3+H9I35Me/yUz20FvPrJbY0evxEdFxT5qz4coAxYtC1ljZ
YTFJbqxmvadbhtd32bUS1p/1ao48pm620xkKxDQ2D30uPNc1fljAB8ANCZryLioYkeTr5qkawy89
TTKnXwweZ9BCN00niIdAruKHfgoLt5XxcOxy5YcWj6XbFIJxm2VzfpKHwD9hOub/NPpEtf3AQslQ
Mg+N2hYLxTF3VH964uecw078maTidW923xBu+oFVy8/GCliePbktGa1bGQtCuiEfTaV4zuNZcMWR
YmUkWc/KXHtdHP1sk/4Geblz3NZ3baZ8603joyFM11IvNRhvGk+xXKeOUXdPMlyOVETeUKrcMFKu
EFd6jiYeWWJzjEI/t1WlexQj9VbRKlT+puqpDQVWoTzeqOi355L2QFHuWRmid6OKuac1x56fWD9K
q7nOIC5Rcy/PVoSvRQ8QEO/WRKBlZXbxnamOijuEyXOoVPdZUX+VWrGwS02l7lvr1WGxr4LmbNHj
KZIbUAdPRpTkHtogT2qk3QLQUe24Lo6ahgVmkM2fhkrJOatT08mF8KFMGsOmUlm6QUBdUOpbVBF9
Q0c/Mg9x/TPnz8GQ3TVK/jHW4gGud3U22vy5FZv+FPQh2u0xBM1hjhdZw9IxrbzGvQjLnKAbGi8W
Ki9V8tMwacccfzZf0QS7L5R/UBMXHUQmztWo17Yihp8qdXjGDcQDGv5cBXggtTHaV/J4m+okbqkr
xY9WJD3HPviFQQldKFLZSY6Nn42a1rbfFZ/SUPlghha9mFiZPFkuT2M5HISmG2wfiUA7kWpWcBTH
TiNnt3UKxAO8o4K3JTtQStgC83RdTpbotDW6ECrP8wF5yKA5xK2OyBM2dIKCQm6oHKNoHr26qh7g
UH2dyl5z8JTv7aRRn4UikW3ZCLhjGgYOmxbVtEQrvma+catb3ZdYCckb1XRltPE/zMzg8XbWscji
e4/tXGOvmAR8Gl07CD0+oZXp1FwqS0V9UsLiq99ozpx07twp9+qgHCSjLg9IsIeepCaYIyYk4OlB
EaSfsdU9DbJgK6F1l0LzsOVQ/tINdJCtskHvWxhaZxRB8ikJbpJiHLduExuxHQ/wUGsh/jC2Zqba
cqRCalcy6rmQcZpicCVyKaYQQd57ls//aslx6cZm8pGviWpx39yn1vRYCOX3dphK1Dn1b4lgYlSp
M1HqmAoeThaBnZvCnaQLGn66amNPofoomBm34+ZJyurvQ2GcsyF919fqjQwBzK4z6UeX5j9ESwEh
3z7pqehOYvXJT5LvcR+6VTSxELUaGF3YGz+VuG7u1ZztmZCwzem7ZUzHRJu+6o0uoU/nnzltWjsU
heeuiz/pVnro4kLCDRe35ALd02Mtlqpd+cHHoW3vUkG9kYzmu1ao33wxGj1RlL/2gVAe+jEK7CzS
HvxI+GlK5hFr8mMuJR9BdnAsSuYDONCzHM1XcmT4p1FrElsukltYSZPNoli8QLOPojCfWmF87OPs
mICzzOm3WHKKdW/7IzXE4hD7Rnmbl0Z9rjND+TQ0uOOQRjXlWGZ5dvDRGP0q+jEeGdIoXMdFn1wr
NQLS0TB9zaccQ9/Z1J77Tu0+yEpZ3KaGKV7hCa/YQzvk31O5m85d4CP1FFB6RLKw+sfEQIbXpVHq
T2M5T0+5Jne3mLrrx7TM0+eUY/kU+SqFi6qxHoQBOdbOn/Nv4HLM3G7KJO4OhsJja+wR8rAtDUSL
GcRJb9fCaCX2nPLiC1tdexDx4cUMNg3u6yYZzzXQuuvBIPGZnPBwX8ZBcsVWLDGPhhpzyts041bH
/TX28f6F/TPgOT99aGLtLFp0Ngw60ZnqGSrrPOcYQLDxeySCbO4y49gXOM2q0X3p4wkbdHloV1ho
6HHsCqV2hrqn2FnZ3pdhUpzqPB3PYxWf4RVTs1Oxoc4R5ryZRPGzIUATnH1H7znP0Gbwu9JGc8pr
J+lxKAcXY9LPOPie6RJcm11ROaNO9z/JocPUanoniVNEOUfzojqt3MksHtAyhbg8/pNCtr9RokqB
Z2+iSiTHH31ZL92kbt/nYpdcTQYl5yxU5KuatjBoLk08qSKO1L1ax87MHj1V7ITFmRn4UlbO3hDX
73j9FR/Ets+uY3WYvLIqBc/sSxOj00q6VbUxdYW2yp1kkJNzLhtQ4ooCcmjbXbe1eNB0yt2tHneY
eMa5V6Us1Dl5RG0gdOueHkhcz4tdbH1vCLNvd3WbYFxpflJlHsBT+Wh1VoPxbkgppq5ZI9M9hpiB
i/e3eacpSXU/VzkP/wnWj/Z1lrTPuM86Y1Q4U9gcTKNKvN6n3zIPSeZIOQ4b85xV11GXfTS0+jkv
ils5myM7zYWrOu28sXg2a9PNtcmdsVmeOIlsNheQ18DSXcuKvvat2gI1/5mU7NesebYGqfCq3DxO
nMOC35y0Qb7vR/FQiDkwFTyBIXeyo2NOzQA897RY8CZf80alOJd3P3pNJ4UYx0KL3RD+TFdzRAuF
M8zts1mWhi352mTnBgbwvtD8k2jae0zPbV3GyXa2Pszx9F6YxUOnau8GeQ6vkYVH3bNXTtIkvQPx
GV3jaPqDE9RAEBbVtzTAW3gBNLppIwMLCKv3KeZubjApEhTU+j7k3sZhjZUyaQOKX5dK9jS074Mm
eIpUisJp7eW+ONgi5pN2m4hnvxluLCk8lXJybOPpALH1po/l776JPLcQTG5t+M+hrj8qqnoXa8ir
msYpbnLrFIjxsR6N60ETPyl40ngR4mSIrmmfA+6BdI2doM9Y6rHTSu1z7wuuMQp2rqISxHngk8YK
aF56PNogZsLbpsexdGr8x7xqfnDW3qRDcAg6rsGCwpU/DH761mR5Qq0kvEOGx3JcUiaKHr0KbKEe
3CKH2aQaMwm7PsQI/dhNV36tBHm2SyvhIiY+ZbNxbebGP74V53dSgStMLzwmZeiara5yG88xgi4C
BS9qrcXbVqswmRpTzncr8KyUbx/3MrlNFPDpLHzx3HK7st+uDWxVoS8ftUvd9qIqUWdBnxh1DtT3
vJgf9afhgA7GsTu9HWazKnDxdl4V8EOI0lYqQUErjRTTX7SVnawb3beDbNc5zEUEbVGzeM2pY/pS
XklQue3BK55yRJV+KZSf9yvMmwNC32vh1OEzuW4+y0qQCXoF6TwvbtsguRLMYKfgu1n1+hNhTTGb
6SsqkwBuORNZJ1OmUPWjyDEq+c4S2C7uXURaoQVCnFQHbqe9053ng3GojvjOP2hHxckO3WkX+LEU
Qtf9CEDK6LYC2qUVvPz9YsUpFl/OmJkkqT3C/2qwwIZ4MV/Liq3czXfRjfi9NlGjwvDP3cNgbM/a
n9irAmoWqzqeu3LrCFn+oE1muahPJnvfcy/KqgQ2pbE2ShU3j9/GxfJ0jNWT4NTeiBOqjJlh4gFf
3UPSb6/+Px9WXzX+JtnX9EniUFWP0am7pXVrS2f9INr5Ls9tM2vAiBehUkFkkVe9q6EYAzkDZehY
1ndwGFADgKweUl44H8xU+Rj3knQe+6i2G3jve7t8GcfrBfQn+KqUD80T/efl83bhx7G5Fse7sDrr
ykRR431FnYRLthtqO2XNrVWLsB7FRgheC4/s5aqdMiB40rQksPmDoX+TSlzP0+s6f6qrPQPlzf14
GWu1Srs5VNDyg5M0fkdA+Zf0dvd9dnBuOwQHbedzbi1W5FnImKjOUwhcTSVdHsogIYlMyjXtREUD
c6NK7447qXk5R9aTdhlmNWlY08kRmk69A6HVPC6qS8FtcCPfc+uDGrC3zzf3ggLDipDof70CQJlK
ZhZtTDl/MeIZ7hZXv8UrErWb0x4id6ssfBlqdYIWRj725hD3jix4nBU25TuXIpPta+Zh5yNuwDPQ
y5VRScfUExul1SnaWuXQ6imj0uzeLZ4y77eyaPqUQmV5O9bW6XMZalk2F1na0sPWojBAqAGJWWwJ
+5uWZ8XbQTbXns7KA1KF6Je5WuiRKXSNSQkSD2fuP+q7QXz/doAtwC7VKSTFMNhEg3N9TMezXlji
osS6rAPdyQ9gKAcVGOUitph7UYkl2eOHnaDLNLxa63+Crk/uJA/nUqwJmnzovAoFeXzrPaSicNfB
3iZw96A0m3N1EW91fgtANDIxYgubTYeee25PCSWT1PD+Zlyw3lDHV9HpXWv3zVlvaEmn0BV+Xvy9
80PgdYI9dPgEKV5+lD7vsiW3Fgj8RWTeNcSiMZJ6uQrTXMyFsV5c0Zm+7LQgvwt4yfZ8DH4AMXS1
3tu7n2x9TBIGxMJFnPqVJWvbDH0fo7gNo/q7ZlJKx7s6wx3j7W+5GQVNi0UhGF7FGv2E98aoCWgP
ORZN3LricTki/NFJ0U7e3UpOdNnRVqaehIDPamn4luT7xtL2zqvbTvje87pUR8tW8FZ5e0CbMwWD
FrFqdXEJWt15jFHOK8hvkDzCr/JwWgpTbwfYTOnq0veDYwr3Z20kwt1eyOAyAfY8RyfNgtmWOFUB
ETL1KP3u5b+t8SwYp4UXTH9sjVepa0GPfJ8bTpY89/FhLH7uDGfJbeskwZ7VubBBYHtFo0hhf0KS
XcpTN1SyT8Bz3OUBFkJf7VzJiZzp029G098s8MvAy8gvMvsCwk/0uZ+WrsOZlsvnuZ0+a2azIzO3
tcKXQ8pQsCtBQnK1dZWUsk2AoSd+JZL0oCvzfOoajS3bZN3nnW+5FQtNR5N2MLycVxQJZa78KRzb
iSeFQ3UlvwJghKyALNldR68DcdtF6nBfM2Nrd13GXf5+8Slnyi2tMDCHhpjc86i1RaS5BCN31Xnc
eQ3uhVrdP/WszwRpQAU+gWJNTzKcO3tMAht1vZ2PuXVTuxzU6lAWzGqKtYlBpUCnFKhuwZHS6qK0
jLao0+7M3dY+g5suIqYCDJlH6MtPKEaaQG+DK03ZDPbYzba2B2rd/HKYkCx+A+jNrs+QaopC6MwV
1mwGHYJWeAQffC3U/q26dz/bHsufSKudNSJVZNYWMyJOiWHLiRWAwfwLus7C7P3PcFYfTNUVOt0i
QagbnqtM/KAr5V/c/S5DrJY15p1TFeHAjdK3hupbH1zXIT3HQY2edtbasmpXSdDEaM1CKp+3FVn9
5eynSV1IQyouKLDflqCxu8hA3Rrg3cVf0ONl1SWz232b91yxN2brRezVKDlOUJsu4GBozeRU7aHv
Am9neBsv1RchVpuWFtxcdB2Fe73NzmofeUVenhFQeEhKCaFXeXqQxiG0E7F4LpU91PPe+Fb7OBIw
Nle1GXfRLj7rZVl6hpjPO9limaBXE8jkkXpRuOWS9nICfSPNCzlmAlPzXg/PZX5nhae3v+J2CC7v
CJUtgrKrskYnCvjAV3QS0/aYZdfYk9h69/B2jF+n0etx/AmyuieFXTW1ZUsQ9Uvvil7jVMfxOrlt
4BVmn9tdGezNueEm8//HtOTgi4NjUkGtVD3hKLv90l2rn98e0NZHI9sBkQLEiWfj6jomJpZlBgLP
t4lOySmg5HWWyrxdeNnJzsm0NRZqIpjJSSIVXn01li6nNB2n4NrwY1I/KGoGqoPC/c51YqsoAlPg
T5j1SismRUBsEnEvzvdfmhSlh0BR4/Ze7glXVreTBLeIti8CLuO+mKNyKlNjWdsLAeO0GKFb3n+p
ib41WZdDW/5+EclHAiBrJ2rw4c38acGCjycgXTfaF+OoHuJzAPdiz3Rlc9KYL20h8VL0WWWmaei7
XO0pMVnmD11+7uo9KeYt2LnJO4pxWYvs5VphFryIkVIWEUntv9mLC1H4l2Fufjue9KvfPMbQeICJ
RrV3sX3d00haFvl6U1/8hLUCbTPUfZF0DFI+mufkXJ9ab0EX710wNr/ln5Eqq9wRDVU6TAYXJlgI
D2JpCO/yWA4+vL2h98ay2mW1BTBiqBqqgPRppFN93Xrh6e/0+TGlQMkDbreE3MFqLQqR4tOop04n
nJayfHUUnBTxl98iVuHx7UFtb+qLaKszuJpKWQ8lbu1qfF6UZha9NECAs0F1pjgE2D3snFfLP/hq
SSgq9TN8bBeh5ZdbDeCMoEY1eTEpv1t5b/NUFWt68In79sj24qySxySHaWqNVBFmU5TBT2Q4G7Y6
l6mha89WN0078TZek0zbn3Gtpm2Oo14upYj9rHkpuC5DuRI7i+LFOR2Pg7xzJG/nxotwq3kTQU6Y
UcGtvT/EDwjNXEWwOco7dZ/kuZkbFRMZaeDE+LGsNlc9aRl3AtTKQXplDoBz4VODi0OPYn/+wbQB
+bS6LaNn9fb8/S8r80/c1X7TYtkMxJAu1VJ5ap6ICRdufMJ8+CC2u6JSW8UN5u9PuNW6bP2pkgH9
LCJF0mGxqegXT4LZQaTwth7sncEtH+3VLoCECVEXIjIF0pe7IC0GJavx4CYxBqfEkz5mTmsXEQoO
uLPsCjBt3YLxs/xPtGXtXhxvUq7oSRHEC5NROxinhSymHMWb/eS1mYjxW0KfQcN9a81eTIRCiywj
4cChtPYB3ROUt5U0n/bEc7fiaBKmWyKdcxoXq8tVIFQVikc4GlYmGSR8stIdG+Ct7HERYH1wAQ5I
gDYGvVPlKfJ4tT1I14tKHrDanaWwtb0uI623Vz4MU6EQKVJzF9V0W2qa63bX1nhjQCjdGlQGIf4i
/7D6Yulsgb+dtebXO6/RbcoKyHAVA1oGihe5FruqdvapWb/6kKuFzu1jMXIlNk2a1fAEJWnNMQOZ
QgHDSxpbdcobIGoYmAPFcvLr5Cw4wU2HXJyMSqGd/mPa2cOik6XtSV9uJGg0T0HcIRzHbWitfyHJ
aanNWtE6zRwi5xaoQesFUi186ofRPIxRKzwhO5d5uZVnjzvbfclV66/wy9QWHRHoC+tXtpQGsaS0
AGSE03zQfp3pSesisO4uPqnl3sN6Y01ZlLbRjP9lkrm20K2DwJoVteVw6HJKCG6EuAMgmrcHtbWi
6FpiFkRRW6WB9DKpjPkgjkPHmFDaXxoeAJzLVH4vVOHs+CBx3462dRwsQs2wohFWQzV+fb5KfqBA
lWD6PAXqTn4/ngykOCyKzxEoam8n3EaGeRFudb5mqeZXoG7hCrkjfo8oT9UfYWvGDtBtxzxE98LC
Y9gZ5JL1Xy0T1ExEi04BQi2rUyEHU1UgT9fiMUmTrPzgxznQvjtYH3ZhzX9x9bPgD/8n2upUsPQ4
k6SeaMU/gQ67/XfpW4hPyxXdd4w9Bttygr4aHTmAs4GGyCvCoVlLE7cWVqV4br6WPLG+LxugvKsx
V99/emx+y4toqwksAM63U0E0Xy3svISJMPquPrTPFszlfI8gt8Uto4/wZ3CrqVNTIOCSTrgBSKbq
Sd8n/Vo5LDJJFv7B11p8pVsI0f43NfCt3c4jj4xGhuXoXaVYtTDTKU6ZRzWlCm+3UdgeDSOEZDBW
4fe398XWtoBpsXSyRNLY2tkg7wer7TSAgotx9QxJoRr2RMS33q0YovyJsSTTi9tKk/t+Cei54cgo
b8qr4HoMbqYPmF4cg9u+ccoT+cU2T40Jvec+PS2ueeFuE3KrHoUoG0KqvNDxRJdXE+prszGVFp4R
C8UNvswhVa84J+gK4cFeHmXty19oWryIuNqPYlL3Rlvzbcc0P6ahBUD/3duzt/GEfRFhlbLzQp+i
yuLLBnftVXQuecKCTrr+i+c4qje4G6G0C+B7fdqNQzFpacCCJIWV4rM07qEWXk8ONz/SCCe5yn8w
Qn25RFD/yDS0IUc0LyeEmaxD8Aj0wwOm/kvn+5QLO5n59f5eRVxtMh3b8R5zq9ERyscUKsMiRLg8
SIIrPXjKrK/i9xHRuf/GEfr1U28VerUfTDOLzdznCuXfSoADg3NzSN7JtmjvdVxfi+qtIq3eQEPU
WXMjpS2vkvKqfSfZsRvdmmjbnXwEmn49hqZTUXrB8x5c6NXljMi4a+uIbXHAv3KfS3G89QWzGR1z
OhmxYfwQqtm8qyypPFaCKr9vhDI4qdyj/nXZeVFo1pD6MeiCaq+8vmR91ptwQEVSfGxpAmPiB4fO
Rlf4HJ/ILg48x7f34KtsvQq4ZNiL7KZMDVCLGWVfc+lUBoNd68+4FrlvR/kl9vzisP0VBm1JBTAu
+Jv1ehVqtSrw1iB9AfZyGju9gsoI4yqPPHD8oQaF1Is8wSm96moebUGFOwuT1ZZ544PxcBvXOMOD
2hWpenUu88Mou9Mr5hpAZ3qVgyq0PA1BVNE4E5+TQtYhbCbXZRrdTEp7Cvs+dN7+Elvfm9OEo9EE
sPjqpQ0JD2C4VE+OVj0O+gOCVY4lhDvXxc0gCNuLtGAWTerl75eT2hYpWOQSw71AO8OoANbecuD/
1VguwqzuNLQEwzIEsuVUsubVyX3SyZ5p/Os6PzOEPjrscV3n+Fs/2aYkDKZkQiiwP/jH3J1+8lJ7
MjwKL+7Y7a6HVzeKVbRVdtMFXW7TVB+drguPA0gcdwziXeDUXpRVZhNGsVTmCHBM/73zhMKGtLuc
6e1p+tQK3m+l/r1K59Yp9eJDrra66PuTEHDFZg+ObmVBxEMDXvDGs3wosxM7bt/6cW+cq4UYDhOE
sJGQqhjedoMpuqUvtn+zpQA00TU20XdZuzOHWlybuSrxTEHPOFPOXRYeisHfSZRbQ8EsB7FPPLVN
Vv3LPaVWmB9QtgXP1MXzpzKa8rugaPudKL+uCutEiWcO1Xay/2v0bdWXIWBbWhTQoLp/dLqNdyG1
CQMyNjCgEnkc86N6UCV39BZbjL8wsmEDXP6A1aY2glqrJRoljjBKtq/AErU+v50CpY3T9UWI1V22
r8ZybDQUIZZOEFK5dque/Cv0f+4lJ0C0lboPLzDUnFp772DfmkWK/GCCsEZ/DQNuewOIgUUDvlYl
p+gXKtC7ndEtC+HVDF6EWGWQOMko2cj4Wy8yTrF1Vv4faVe2GzmuLL+IgETtr1prcXlf2v0i2O22
KGqnNkpff0M9uGdsuWDNnAPMvDQanUWKTOYSGXHsMEODwJZdbFOef8WzLp9LW9RVEXpisnr1fpG4
lrk6I2BY6sSLwPDEg4576UPjjz4IuDzyTMg+ftlY5LKIr4v8j9k/QeKHF8ah82AxDWY7/y/mEg1I
IHdRIUA77eFfU4hgkYBygeZ4oRkGZ+znu2cos1kaUKzyWqN/VzV5rduVteFFzgUCKMhBABWwIPB6
r1xVJ3nJao5zP9Xc1dW3eKg9WfwW5vVo2/7G9i3+fb19wLgs/oTaiq2tFtRW/VxmEl2n8TD4WthG
sa9epp4ELK2LEl/dCivPHXvgdAFhRfVz0Sv9vIFxXXfVbAGSPoQSwtphHxWe4+l36R6sC9Bicbeb
oIufWC0R6SoqAOB5WNoKqyXquZ5ZTYNvNtWYyizr/HerdD9VJz7WlO839vPM+uCZgTUAzx0QlNbK
2NiOtTX0DvB+d8utK4IiomkEX41+ybRrnshFsVGRPxNiUdDZICQBnSp07FfHxZTA5CPGQpyQHRyI
NMv5amh+fr+sc6tCbLo0FdCbwLf7/NX6TFNGKRH5mPTIaOqldhr8TxbWE0IpdKBIIZb3GbAnZwoq
dQsPdHYNuFI6HmZI5FqrfcoScBbHLbSf08E0feE0qg/2FP/fLwM1PBxtuuzTOrvAqKfVZSP6PPpE
fZ46hypxwu9NnPveH02svLqRguMzBokcKGsGt1DyC6XDEKu5xat11gy4ksBiBN/wpeRK0MTqWj0d
vV7cggyosR6F3Lgs502gDmKqkK3BWNHnUzWVeHptgc2aemmDMkO+Tw7mm4nj/FeWgL+FHA9cAdjA
PlvijZxH3cFL2HaaW7XiiFFrV537jav4tVeqKciZIX0HlRMQ8a5Ds7lsQELDKJQT98skkUR5oNpz
vH3bDSR1uXNrtwaXtpwyKA2hGPd5TawDqrhP594z7iB5dQk9Fd8AucdpKa0m0fiDX84IzIZTHHvG
fktS6dxlQvYMqYuF9h3Q1c/GMdKSNRinQ7Iq89njRc4iMnTNv38JKYba4EbR2/iqN96MUh95gpS4
SaYkAmOOHcRdz0GSl0IhTqjZ8wxs9cb9Ors0DFeAqxcdnC8FgrQFGtJKIYM1SN1T5GNNn76/wOdP
yQcLqxusdZbUqwQWBKUuN28r42B0QVGDMarcz8CzpNdEFBcdi4P/0fISDXwIlpicpnkwYXkybW+m
MawnjWeWeYgKgVcw0J7Uyo+RoF7IZtzEqom+/wXnrjy2FYuHAzbByP35B1iJ4jS1AHeQmj+Y9mPq
7BXauf+bjVXegDfQStHJ7D3Lzl29zVwg/EPs7PdWzh6TDytZ3QA5OAb0tlDB7XMGPXTNco22fPze
xtZurQrfTq+kEEobe28k1yN/7OXdIP6Ll/3jB1m97LHkfS4ITIj8Oe5PFSgwvl/DuRxreQg1FW/i
koysvLwskMc6iIk8+lOP1FDzwVZ2DbzdPt43fkOB7Cj8yY2D5jjefG96+QRfPOQHy6t7VsxVoY9i
2T6QVg1q58Z64TdorivIuBTzX5MPL87/g7nV5bIhvpFTGwtddNEyiH9IyK7Ux3S/pCKs+QeSh+cK
KZ9Mrt61gtpiVhaTC6n4VAOipuz1qwlKASKiKrCnWxM658r9nyyuLrBCi8TSCSy2QXFpRov2w4KX
mJ6RIUcLIl4/ghti6wydvWwftnZ1pUlmzSx3YNW6k74JbuB20WVdqCkVv2eu4U07beN+b+7t6oKr
Vl2q/bLSKTKj5NhGYG66TfYgIgyVXXt0NrrAW0tc3XWJ3qFptTisSf7LqY9VvBGbnPUlKFsiEUIt
9gtvrgAxIsre4PHJtXdbak+GcF5BHPj9jTu7aQCPoyuBCHsB3q/8e83LLB/+HI8JZKxug+r5cTka
ZTA9QQN2u0q0fPr1Jf9ocbVvBimV0SYd0HBpczTS8sRrqWNuob1sza1U6yvWAlf8o7GVtyTayBQn
xfIgFOvGXedmM9Bp9hM1+0DYZM+GZCeca2bV9wa66oqgG2/bmYLVhx9grScOGgq9oXkANf2gvuds
fldpUA6m34G7SVNLX1U3Ts2yoPXuLnMioMNY9MDX+QzvjNIqYhTIygvA8aAJqkVgCdscaTxvxkZd
ALVGlI5Wx0blmSS6BZg5jZbh3WHXh81+W5fjrBksAiN/GjBya0AAE9OktgLgQrYXe203YDXNfnuE
4uyTB66X/9hZPTz51A1OtoAYl/q2DjbdyoMmlHzNTmgYhvEdQEfBtDPenNrtxg1fee6ef7S9eoVS
2nJeTbCd6s8SrebGyFFe3Lrn527dRyurh4dTNnVTCyv2w+TVhWemXnMjdwsIAPiHaXDHFLWcpSqc
b6zv3KP+0fLqARoTMGr2JlDgc/dktLcONKGIdWcrGAIz6Yatcz75o63Vs6NMLDWUZZVzf6d3KNGS
zZHGLROrk99Bt2uaS5hYtH6MIw3ksas947JCloNZ2yosI51tRCrnbDqo9aGEiZLfl4KY3SfZbE9A
gIsktyLSgwUxBbPahqs6awU4fQxgoYXwhb1DBx13N9ToyVH5sy4fGxpsvDXLLVr7JrSm/2Ng9XW4
yEw+zDDw/0i02Nf3fUhDFC7DLdd/7sB/NLb6Ti2tTGItHUbM5rVXmZISEJs7TaROleprdTNvON6t
3Vs9a2YyNI4uYc8ZHkF7ANLfxv9+/845io8rWr1lY10m+sAXC5r0x3i+bk3Q5JnZ7+/NnH0zP9hZ
F+j7xpFVu5wD++EvaoZhp94uTfTEq6OtrspXBRC80BAGAAUwxofQ2V67vzQnqSWAVh89NVxcL/Pr
V+DpYgSJRfgPdPeW9OXrKfzb4PIhP6TUdgb2PiuHQUzyRMtMMia/6mDhTJ92m/D486fib2Mr5ycb
J5tFC2OWvU+N697ZyJg2t291pxzMbddd/Qfs70x/CLcsBWDS+Q/pFZOufNiO4M5Wsj5+s9Xdmjqm
dSPKmsDp+ePk1vsClbP+eZlxHAJ68TRfLmJvf7DP11vI0s0Vry4aHYhV2MuK9SiOlJvBlxdLE8QB
z3ak+Mo9P2yhwM6bBLIGSt1QJgC30ecj0yd9AUpaPGF8zyHQqbr5lQ0VkASkWJC040EepU/fX8Kz
5wYgYUBMMTqF/z5bhLcC97vuIGy0U09xIP/cV7vvTZxf1Qcbq6MzJqmjonSLbBtNnH0WEBPKbiCi
xrQUtwEB+ydY1rP5xgJH/v+FrY7OyEResRhGs8clMUQqWrpiZ6N9S90UCJpNKcKvVPuLg9EAe1QA
1kUzZLWVXCEp5rTgzpbYbsE/x/sSiDNcksbjV3hJgWudL9E/QwMZ+MufCsbto0VIJmu9TTD22Sfw
w49Z7bmZTLKOc/yYLqyBu0sOv0Dfu1/2eptW8Bzc7tPKV3td5t3c9y2MgTTakxcaJkG1iO22J6vO
vrUfVrW6kmCbFEJCW9RLK+YSet1h0FR/qPvX70/s8nu/eO4FJglaGA36v6v1GFqvp20X40nXQMDv
ZiKPX7J45lFv5KnpVbHpvA1alWwElcsB+WIW+LMFkAzV0XWPgBg9i4tiWd0ABl4VEwI69JTF/feL
O3Pj0WNVHVRaYeqLWh8BVKgFww6OaXxXAiDSbGQA9pndgwFITZjQgINC3+oj5boYp64A7Ni2RluC
/zbr8fBB6MHLM03dG3kFOW9bmJd8nPp4H2vid49efYBZnA4KoQ1NCpeCCvUWchOq4bKJZYWrEFKC
wxdTKk9ossU1OFEH1gQOhH5CMceg+0WrH6J5NahjB7WefRAsCy9TZjUUPYfyri4e+1kx3LhRy1Cx
zPaeMsDcU2VwAGyqmqGJzLJ5ZkaagIJ8emhnDFsO3Dop4Hg+8mIcFo5VUPmOij2e1Kr4kRXOswpJ
uDCWSeVXeOyR3rTWrodigafQfp/FieIPdd8FioTWDBXE0wh03wm4l3+yAtysadmJsExAgptOWTZ5
lbQw2Knr5SUGnSsf55CFiZ2LAtBDNgQ1A8YG+2EdWr3GQE5mqxpEBmySu3mtFQdIezi7bOwLjONx
zfyBcjd1S6Nit+jXAEG1YCfLioMcqtWM9q7m6Shdwef8Ue9NpNdCFS8Mz95WbeL8kfv7RKwDSklp
UZY2KkxgOmyn5hKcDluPzJkM/uOpWweTSU3VpDZggy9cOnowH8uw8tJT/meeYD5MSDsvrQgeEMSq
W7i1Mzf3k/FVJdtp8k5rbRinfZ37NbSuXbA9jiE3/zX1DDyObaK1huQGxTRz2eoPQeWYjknSaAYi
hGlASTXOUTfQs021mq93WLXhhGwHXd4FarIKRCBIIVurK/4i7SOuCQZEd1BA1QxCGvcv4Z86MhM3
0/dx4W7Vkr+eF6SGUCulmCMwcRdX5yWNwUAzMdqC5jmCKDrIwbf6h18fkk8WrBUaXkgiZmOEewXO
61BjIMOSwP3lGEPeSna/Hg1QBKLDYWIrz5A6aiTNalt0eP5FHOp5GwgdgAyRbsFnll/8+fEAJQ06
oiD6REPUXgMxZIaEvtKqBdLV7YtD5S3qhkDhHbcg7+eOxgdDazxGH2ca4RKSwO2IAhlkseVzk1mB
OvDINLdYfc6EceBXwgSGiv+hybF+isd8oqIhKeby9MBoD/oBNPah5Y1JYBSRczP5/2CM+szxQ9Kx
SMlh2HZhUvt8x1I2zGnfAtNiiEBU7hSUmPy0fZH7UrjLzMIStG12Mr5GbJgVx6VzlsrLQnLx2aqt
1r3h4G0GWUKdut0+D2O/cyl475aINfz3LmsxZ5nacmYWiqmVOcWe9UqJ8VIlkAlhKCo5kzs4j98H
G2e/30czq2BgkFKRVoFVgab5V/OiIwpe2OKaFqwWeeD4JPze4JnT+WlZK9ehNoRN+K4tVAUyUICe
9ORRbyYf4jJuw7b0Ns94kY/G1iPPcQdCRL1wEOkA7Z23vs10v5ghz5Cp/vfLOlM4/vS51nwdemJO
Y6KiHkcGpQzniZFbuqhHlLYJcV2h1X5fAqSd9cV7lUow0pcQ32KzAhnyjumXBmSYdsIAXEdKxBSa
mk9eP2e/ymkgG/HfuS8ALCSwZUAPIoBeHSze5RqGjTCXQhLdLfJHbvyIWaRUJ7KFPTt7uD6aWh2u
2EzMtCEY85GA3Y8nuZ935VECE+nVLvXrSNGjjc+wvHsrLws4EoqWFtA1GBRZLc4ZFGjfLoujN5g6
sw9/JFBPZu/qP8B6ADBPtVHtO5NbobsC9wecFWBDyC0/39NGcSbZFRl4uVVym1B11xLDle2bYw9+
agwhNLcP3Lbu+ag+byz2awHrs+nl+H+INWjZ2R234CKW+eH8Wds5QeG4C59QHak8+N7aOaerQWke
CHkQVlvGap25MnClsHHAm1YNJBQNHOP+v7CAxhhG+jHMb68drEHMySwoXFFFjVPaidt6pLr7vY0z
CB7s2QcjqyPZAuMn8hlHUo+AmV1AVyAJBgfTIpSYzFte4dyb8dHayts1oKVPuEgW0t70cmnDFR4o
igw8GZmfhltP1PLb14cfaB97GZQ/Q3s4pENS6hgo8AwyyUuUb6HlZFaQHdKG8aiUCQsq1GP8ShD9
x/fbeiaIQr4KWBBG3TB1tg5Hhzq3s9xEOApIvK/kYi+HDq5P7r43c6beuOTFf9tZDumHE2/Nsa6b
2Z+J+b8YTbIh0LkLdrCivEAhN4ROtE8LN0UcTFwVuoBRZW0doTORnAOqYnQhcY6QpK9ibyD+m8Fo
EfJMUrWeUkk0b7R4dWlMhYpgH+KGRHduaMXNPZgoMSvd9NVGtffcZfz4E1b70Dat3lcdnI5dh7W4
ja0t+YZzH9QEhxJOEvb7C7hclsyoaU5a9ObN5mQKe4yQb7S3hQWZlY2Pem4xJlAHGJHEqwQ85OeP
ysFL0GKqTvyp41pdACqPbAcv8BD7i4y0UK/0/4KKBxzuwM4jflyoPL6kMGaF1ctZE/Cd1QsNMMTk
aSf1Biy5gbIbtshxzr250GnFRLsFvhAEdZ+XCDrXjNE4bb0hbooAtZk0kirrfRrrjgcywnEpKmwB
sxfnsnYHAEFi0ggVK5hd5VB6KhOj7sHu2uVJ7ilW9rOA9pALZZkSkkLDk24XUQ+Ypgs9tg36vrMv
PxibIeMDRw6m/NU73BAAJe0G22tdoX0UOSG/g589aQfDE6eFnO37M/Sn9LZeK6b7cCHB3vEV7ZDn
ZWMMLV+oNIoXse+jKhAXC9OY7Y+hih5SF4HqYtEG/4uwYOsHnKmhLzQo8H9I+Q1wz68qDIK0lRwT
JKx6ND5WFVacHDr3qXuEjNtfVd2t/se5a/PR4vL2fPCFpE80TO2gjDfV11Z3nZYbPgYFi68mEKPi
OQYoGtwIgAZ/NtFXPW0nx2y8REmZm8wDKn9z2kLOrLGoT5JSQoOzANnFnAKTIbrYiyvwTbkM8pyu
Bv0hH1BfL+mGMmwEJszzRPLDrFbvInUunb59UXPxoHRm6SUZ8FmCP1cFdMTA34oqkXPZW4iCKciD
DhWqsW5VZvdYQ0hYBtGF2bmO1Y66c+n4xiLBZakQfpeQKkuy1HUyVBHH/g5iXJd5kr41XQwdxTh0
8iSJSBGPbtWJybXGCkKfjbRdSQdowzQVCNPR0i8JSJiylKAlWHtjkx1yFTyrsRaoHdiS8ob/Lu1i
P035W68nnsWScC6VXSXLPRlQw8sXscfK7qMyS9mOy+Ki13vbhUag7iVz6wKfjQJo2VLXMMn7CC5r
r9VR6iu5nrlWMfwQDhK+nuGvshrc9GLgrqPbR5PMQWJlV5iMM5De99d6nHGPkHaMzL65VWkCLKsx
g1dSqihomBnKtaC38HRCj6Y5/eQgVPfEQPhRKVJyLAaR+DHXhJ/lAC+TRViOzoKFrEyB7IR63YGM
HN3XZkhQ+hxbNy4aHZVv9IlUJx/cGPDQzM11xgM7LowAJTHom1HylhgW1EMpeRlm9mpB3dVWhttp
yk5TaWIIV1olaugiCVqQ+rhq34P4BlxGQdkomjczBjVejBOcDGhZhnhxVLdrinc55zdFq3I/17Jn
verAog9tLsxPtJhyzKoHG8KIISkLAZ291mdx8oIxyNJrLBD3pMoMId8Bp7JOu7eqLF8qxkQwKkZ1
ofZJegHCcW1n5cQIKi3jKFs7XluUww7tBObKsrzQAbH2rGR+cOS7NOUzieMDivd+3LPMm2J2VY0o
+LZV50NkxVfat0wqAfhhQmihoO4iIa94pxQ3gouTGcd+bXaXnHUXCd2lvLmqB3412PSmibPblg6u
0+jXgoLfSMvIe0Ira2/qjeMWtFFdZuIWJnXzGxLOIywW74bTBalamvu6NYobiPmagTQJ95qGvpug
OAXtMQBTDare6tChv0202Btr+EQqEm+yYyTFdl/6AyJzaI8ZmJzPxU+R4dNy0T1WlnnI5vy5s8cw
bhWUsoUE33AZ5o3oXaW3gtzEn6asAvS8Q8dMoNw5qelbIdvc12w7ierOvBt1HlWycnBrDBaOGT5d
RZ0bkYEVS4AdKSRESf2BleqDHjetn8yO8yOendwrUlmG7SQYoHNoEuasepA93Rm5YXhmXXXhyBwN
coOYoUgKw8tH4EpB8BS2SnKbZ9Zd1trH0oDWM7QWfQja7cDagED1wS7FoZn7KB/UW+TKqLDUoO7K
Eg26aEJhroZqz8mo0IoEXeDPrJow8TxNpqfbLA9EC9k8gfjCbbvqBaowHsQ+lUBOxBtyfCDFKqOk
JkcdOhOtqkC1MXbFLK+smThe2WudP0/GiLy/phhshuI3YVyAOdLMPMKf1Rzhqw71UZcMDpiSqumO
Qx3MbdVUcWuagNKy759Mu3Xg6cxo5OSJT4h787T+DcKci4Iqg2tKeilHeWgHedJA/D86ODvKNToo
PjQET037ki0Qs6kksat2nCFOGI5tSvaKMf0WDj4nlPd+Ycz8dugpxGFAdOE23IHu1Euq4S3t9KBr
nwZIbzozfeXj8GDwfq9a1W5MJAvhzG7nGozyM4lv4i6/reP2vbHTqzlPIpWxo4RY4Kjb1wr0eakx
BnllRA3CdfxLrwVkMYHJvjNyaMlqoFjynI5DFl20CsIVDu3ylFO3q6urYoKoJGXxztSSk0PqO30C
fCRXglFNdgrNM0+IIpxy54aIGpxQpe7borwap5/gBoFMqJNaV0htdc+i1gkJW+3i+EEeEqLAXfsL
3zMyxvqElx36ZVn3aMVZNMzWi9HTvVJojafrOG4KXFadynCAPGSpMghak5+zog1elo6ObzfSiDol
PlGmPHBpXVRpfWea7A7oE7dT+0M1qCGUoCIrt9JQGSGj0Cct8Z24v5SlGdTmQDFkzJt9xabcn2OW
Qh91vmym+AV9m7tChTC8aRHXwhLdsaghgMakFZBcn66gtl0Dm9EZvq6lv/SWv7YJxAJ1Jd2RRnnN
9MpxuQrB1MQsoZprTy/DVImoq7XKtVKmYxeoFoL97HKMq9CAp9gZSnMfl1no9Cl0IAGshR5nudfM
GMVmy8q9VoAUj0OqZoL3mnn1xozuVfQD2oFj2uzA0QX/oBTexCGnkNgn0g7BODsQ9nIMV4y2Chk/
Rr2ETGxvjOVlR6CHW+LUezaPMTbParQC0Bq1cqX06iGxvUaxj0NsohI8zyDDmCoKddU0MsmQumyg
gWDi0NaDCZXtqfQcPl5RFXOXUvS+Q9RbJab7JqlHd4I2vGa1QI/8EdEV096BgrDf5pBt4eUOQpam
D2JD1zbV3eB0z0bcNS50JMNYsfzJEHh+60bxJtQXOEp7Nk+vmaY0qJloCAZ6BVJRantgA2gxNcid
haU6JtdNTBN/0pUKtb/yhalaEuV5o0RxbN43XPeqzNwlhRMNWv9TL7T72EpOU68Fdcf8PIX0cAYX
ocruYI+z5bajeZq14Vo09Ym3xZ6D5idohAMMfGanD0XZQ09bKsZOQKDkyOdM8Vk1Er8sCcSzjFYJ
DJ7loZ3JfFeiPNhxsHwRkCNcl0pW+ZByP6k6T7xkaXDWhiqOfOSmNw2MPxScKXhVOHFTrlEPoqpR
6wCtyPAlLwBjeZlLekhNwJ2rtHoaSiQiM171Sc0QTabzELWtXR2NsaOIp4h9iKm2gwDdTd2SvQkS
jyO6K1CtTHvcJAGOvOlhjAfmDqy7NfkIeV8bZB6xNDxmiBsc26c0kZVbceU3L9X21Fv1sXTsy5RW
9CItrHeaaLUL/bXOnfpGBJM1Ag+b92qQYBzGHej0e7KgJ5YsAyha/1DHhKIqqz+XJFXeoFzch1IS
x00SvXEr1YYcOqsY3rDRCEWMfIvHzKg8ZzSkgZNXDu8MocOpmnt+089ac2w6iwFt45BX3c6ya1Vt
BE5DBm3ekQLGZALitOuMhPu4dp3utkTQY8lE8qj1loycvpmOrWLFeCaz/FCSDvw+qjDrQ6xmAPIK
O9Nv6jh7zisoMqu4sTujHGCmbV6FsKB7XY/QmB7hEsYyL32baM1eSwiaiAoKOuDRzKny1BqVtnfs
Vlx3jJm7onZ4RHC775pYktRFz7ryzQxuqdebYS9Gq4fT1HTPVhpeedZsGTsezybF29OPz1rWxidp
2nB8ii5Ml/GR7GsjNt2iTKdjKTNwsvSN4hoxGYOkK5XbuZjxXNv2K0IcHkxSistCKr3uGZKVcJJ1
ZmeeqtR38wS5badSoELeTqgKodmv33CKf9ugIjspbGY7JxsgAZHmb2Mv8TSYmjRayCbPbeM2kmPq
TOkhg4sMM8P2ae9p3UCOtTSuTat8gG7hjS7SV6pPuwlfEzrnw+Q6wrlX0v4aZ+JhrGwbop2dDNXG
2PO82BmWc98gzouzvPYE6F1x3HjsgjgqgQtnJwheh6wqdrkF2RVu1EnQlXFkpPN7afYnpD57nk23
6Cv8olL9TXW7C+gIEekuvkhSSL+Pdn3DpuQyNknrpkVPXSQS0BfnV3bePOaiRHvMyt+TQV4AkooA
raqgW9MoFzyHgJ2oWl+xcqgea2hpKUL70UKYA+8cJE2S+d6aEHNmWXmcNce5rUt6SmyG7l7FH+ah
uUR+hL9LJzwdGSt81HeYX5gSwReyu9RqfG1E8KzUDCop7Z/XpAcxaJsUXjNYd3Uv3YxPVmATVMzw
eF9mkF53p5SiRSOjPIFW++gUTwPrr3hVIBYFzANwv8cJqUtIUJnbjVSg22c6B9qSEawt9F7q9WtW
1WHDaJgm2rWNgNgVBnsE1OyGoy+6b2dZulkBxr1keoIsDSTiFfB1Q19HXA6asHeIGEz0ETPIaQoc
nXGaqqiOeQL/JZRd6RR+rUjgN3GMHJAitoizEzpe53nHFpViBENqF2bGzO9xXUag6SVSvaJ+MQQG
TswRuyV656XJZR4xBqIeIW01mowKHHyo3z6Vbf7s9DU/tgzkxt3IsfB+Qt6Sw2uKobyo4+kWc3nN
VVOo0neqStkTUpl+CYIjH9w2xh65/EvTacJt0Jl1R0mUAInQdZ93hjdnM44InKyNaQOvmkbd0w0c
SAn1C6ToPLJjQVwmuOX2pvk2qeSKFebPEUH8SLI72tQRcZpdPzevEyhCevgmK+Vv0DNW3MoiCOCK
5M0UM8WrZcVXhTUr+3Tsd7rR7WeoKOVlvROtdUUtmCkJvTGyBaVg86vZNMK+sq4sJ98lswKJ5vkC
qLW3XEGGPAPVZZd5fZylhTbeVI7AODA5HrnMX5HSVe4cO9VOacHYqok6u+PcqoJaFTd9ho/Q2Bpm
zgrNPLLCHh8BuOkDzeljvwWLFraJ/54G/A3ZcbmDTrp+VQ5aG5lcFxjnNetXKvBEaA0iziKpX/TO
eMGY6s5B2qok2dtQxvd2Mvq9JV6ELZBGppGTIquRzq5lGO2rjYvO7g8mX2qcorjnEyrxDGgjIRtX
VUZIOM+mBi+FuiMG15611Mi8NqkwoKe3V1rRvEpEFYFWqmQPUXcVUulFfhX3c31UrRY1gmSGlDvR
RJDEc4sh5EHHHcycK2bz5saYGhLVSScvZ8dKnhRRzcEALwnm0CJY6jPMKoIZ3XS7Sw9Cx6CQzi7Z
UDvPw0yLyMyQQtRtjv76Ut8uVMZ/sr6Akjpe/IDMhJ4aFIn3kJW3mIsYfnwdtVFcaQNN3uPBxB8W
o+BIHQcQbgkFDPzTUO8sRUSDMfzM4M4lglFvYEhmdI65K86mUIxx6/Zth1wbs2ckMYlbJ20XpUqX
HRPIk/u5HYfgvXg1G+OyVFBZ1WcoirPS8tRK36dWf6zKHhGNMJA2jOK+FvOTCvlCGwpHBe+OE4Im
q0r9NrWiuKahkQ4/tJ4jGM5K8GmVlnQnUfmDUXKXIVglqt35qVKOF5rVFy5iX9RyeHahV0YVZcRU
woyDo1GgJvFm2+SUIG8k6YRIlz0LQp8ddLh7R38ES8YvjGUlPlGwWM/OZnmsszjI29rP+/IqpfKG
QlIHYrSoOswGvUxqOFsA9p7sCjR3k9JZQIqpNkikGJicVAU9Rg6svE3oYeJTRBvtojabB1XH9B50
3FWsxbX64YcKD7GjGeRmcdy8muTBiHBjGH4B2vAGZfDcNYsUNNYqu0wr5J91aulXi0P30f9M8RWH
u5n4LdCj/UulOPuyTSOSijFqErQ80Wh3TeguI8sQvjGXF1Dz3QHkej2aCdBJh7a/wuR4myJoTJwL
8LAgUkWxCHTAQ+zqxQ6po0ObA9Idga0HrTYAIC6VhYd75w6g4qrZa1rREyHjYcyMAKg/kJlcjM3v
fkAIqxo+m0fEP4+Z3Av9UuF3NXtGYcTu0RuFvM+S7JHuN3eenDFMWBFhBtxj4Fke0hdn+lWJi9y4
LfAKa8RPoD2v2IpnqMwT7MJGfIuaL4rmWZhSHI6k3tUsfclALjXbP3Xt2YqHBwr3kBvvdv+iGRc1
MnptalzGbnXQ8w32K7QbApDQBVlBPcvEm2kDHKD9To37QRUBj6MhMVy7eBAKgqoEqcC1o123GW5d
/dNMylDkNnTGjjFoI3qrDxzO7zVmAolp5ZfI3y6FKXZGFePQ9mECOTcnrgAoyKI0425ZzGhMocbA
OwSRnVsYmBtBzKr0+wJV05EHEBl7rsz0mFfiMPct/PTCSOM5aCwRE7G3A0HtiSN0fRpSyIAOBuTq
x9jjCCy8YUSBG9RKoVk6VTS0AL/hEyPjpTLUkKraCM311n7GM1m6el9WgcN6r1Bj3TUZ8XSZ7GW2
POCGhTKWaFI3m+ppn8+TdlOi9uNLWk3/R9qZ9shtJFv7FxHgvnwlWWvv6kUtfSFaksV93/nr70PN
va+rWYXi6zEGMGbGtqIyGRkZGXHinD2Meib12qh2B6EJNqElphVsbepEt210c7oQmyqJaPQnoXZI
Yg/IJozXgJD9xI7lyYPWV90SJKqtH/ePYUexaVKhFh783+okZy45hGWHpfEkZYLoUlvaRH3xkjbV
a9CEN5mA4J9CQ9Wozd+pXMOSFYCdnSJyKs1LDUetjV8DnSu94AkyTuKcmT1rtXAksb+rvBkOLUhA
viot2lQj77RMl1+zoU0dyr/valD9LIX+QYxkmTFfKd8gmeI5nVHfGbn1zZKyaTcqwQO10dhG0FO0
Zd86yC0JU5VTeK297L6FfnjnW9Kd3PTT3hq7uyrQ0bJE4094yosuOwpWsvHqSnFHo0ziTWfVkBE3
TeJCmChuBFMKv8GGHL3EYvZL8PJwH9RzEVAJpOwp0dXhNvNa497rjP67CsGBUw/T4MZRlW2ojk43
VjIquxbRiT3/mHnoEs16GCzfkzeaVOeUDMu+dwSKugz49HHlkG/girHP8zkORhOy/CioPhLTT90s
kM1bJWjVm6klpWIY49kAU0OykZsqPRwzs/5KlWLyyGEhYZPnxLckoj1XWaQ8+rlebclkG1dUG/W1
9X3p2fCi4kiSTHmiGSPpIY+Hx1GsgdoqfiCWLi8GudkyQewf46is9lHYRC5TIAGMzREPjLiuxxce
iH1JMTpOctsLiyZ1IgaZbjJVy24zvUtI0JSPTsisvSxO1raQvRau11T4ooZFIDqlLNZM/Rpa1N13
7RAEttnAPGj3vNeedPY1o9wvFU5sxYg2aYE/535gs+NCnFNkFAdfxDYVIELIYyrcmaR990cju0mn
qNxoVihkNgqZ2W0p1x58kFWocDCKnAbYKD4XSAi8ap5pxmTqvXhEVTA+GLqRP1GDKPadpFOKj8QI
lLQ6FtLW0oTarSD8oHgEWYatCZRdPIb29pQM5GB+cXnbbozNfSvH3k0Z1DkP4dR7i1ovoRLp1898
xe+9NskHdE8Ml/Mb3YFnip9y7rljHBQKtKVW/6X1xI8prfSfTVX6dtl2z2qtjTeQndcboc9Up1M4
5U3fcS+Qfxlf8NRsFyht/JX/mXJzm4Wrjk38ZapgsqOEnUNTXsXJoyZ0ko2Skvc8NHK5lzO5fQj1
UN2N0zjsBKRfHTnI0jdEiOO9xIMKiYagYv2R/D03A+lYtUn7bLY10oFJWXZH5Mynl7RIlUPdtaWr
Rl36g7qXPKPzJsvOxCGiFZL2eWcbkw+LHuL1oOolXsKqQLHV5vFS3mWZ8gaSBqZ/wwAoaVGCxwmm
uPlmZn72rQg67ybWR8bSanm4G0WwsA7u4d8LwVBvvKlpD4HfAGS3OtWValN1ARt4W/CeulOhw/ol
EkXxEOskeqqg/NbbWtp1w+Tvyj7rH4RInuyALAFlUUkbepuhBtSPi4bmhxBG/dfS97QtrT7DbRSL
opSRpz/6IidUx13J7Y++8WirXVZTKdTMO7NtQ0eKlKDc6tQuKdATlm4yk4ZYWXfZrpOM4Fubiv6W
16t/HPtRvYHRIENdrbMAMPhkyYXR7jO/8b6TQ4p0hCLyip1YekpOfc8sv3mj1T8lva488CvByGlj
7IRBQDfSF78Wo2y5rdx+SEZ5BH7H0tMhdORBi3kWjPE+phlo65PXbakhDocZyn/00gFotDE+CYN6
X49Qk6fK8CuY36KNqf3yKvMtpaJPB4SbnFPzkOWd8AuRTIPJBUG8GUX2OYlj5LcZVHHQj6GxDE2D
g0Rtbfvzw1YpaISkmRjZcuhBJzcNRMus5l9tOSphU9hS3RcbcxI+YFnZeO3wqEn+Sy7opEkdkQ9h
IiQ83vTGizdNKlFw4HMEMLYj8LjzaMek/VTaeOMW0sODJ2rT3C8QM26pIYuNXWB54UdTpOI2kNKI
wOXhcLsKvIVL3S+2R4pmXCTRY6yqBW9enu4lxSnbsGiWlHVNF7aIFRd/+6gb61ZBDRqmIQoI3H9I
JLWElyolAYBD2LSlSgnsPgD1VsDKrA7jQYyT+6oNvolTYxyCUmvdIeye0l74pdXKYIt12Lt+X0I4
3gbjrpUl70ZDy3VrRH18ILoNx5EFU8+WlJteoQanpkyLwHp7NFWgt9P0Q47Nr63Ojw3aYTv0njso
0rfBogEQQYhMKmT86Mrgl5i0TxPzGeR/aD1KPgUUI6Aoq6cDbRP1pqiM7xqg1F0z1AWpf9rfJGOm
uZNglAcDXSPbr/T2OUp5oQRK528qweRFblXvvlx+q8buo0snBufLOqHMV23hiH5pI1PbM3B213bT
U9CMT6piHBopFXaqV/hcTPUxS80NIy+yXZQIW2cKqo1ZyNy/1sSHAhl7O7bQPpCl9rE29a8MlLAD
VR1pNz7tCl5VnSL1z73Z+Ug9a/6znwQ1Sa3+ABHU714JhGNT0ghtla57iYRkYqit0IyXtKzM73k9
3yhlK3iKW2ggUS26lnYrqrG0YciJypuXJK4U+5JqJ3VCZ6kbVa4jXUxrRzWqaZd7ZeTESZrs+PeR
bG/64GY0eHYkppo/Rq3a3KQRRRStR+/QpprsW3TWw2SbTSJgdDH3Dr2Ypl88oSl5qA/UljQjsbWq
YBaXYtjNEI+CHaXB6Cplg8uVcklxPcvdEXlLJ4irL0IeJndMIShOFlaam1bisEutzNx3hSJTqFbz
L0OmeBtf1aONKKZkob3hHaxQqfYeTXMQx/jDg1hYvHCGWHkOpHAC1tiObi/VcUHpiga8KEbweILl
KkU99t1SMR7FznIDU9mWZAu23JQDWytZ7fQGTXHP/zPlfXwjFG3aP4uCrnLMuaAPjPTH3rNVypCd
Ar/ZDHmraJRtfPm29LzwpWkHWnphloUO1Qugv+QR9Cb5TnkoAJwNB4oqPni+r1pZDc7YKLKtmzwu
+sT6y5Tav7hW3625lahVg05RKua6DDIY/S3tPeB1V+eJqxaea3aUrHvVJVrfg5V81D3/m976b1qa
uB3di0ZIvhiZTiVf9/MfVpCbjsF48dzhHe3U81+LlPsqVvxXQVUPahc8BhG4UNWIgp3PdPej0Sqe
HebdC/UYwdH6lKo1Q4NuImfdhkU/Vnq8awPLncCMbKZ8PFKbNJzIy6y7KZu7rECjjeTYTrMQDlqB
OshdbbjtFOVRAijAM0DaC2LNIM+4F8vcP4yC8Vc4hvPrOIRVwmNcndoW/5ySbKN4nvvx6MKb081Y
xr96q7uXs/ClSK0fIKKQ+wylL97ob2QrfJL55FOMDV4Kzd0Eatyuy8jlxXLIQ9IacXoUhVLacRxL
O4nlu9YjVxOj32ZmPvhK7vpy/SYiTqTVkDv2qflXHH/oerpTiuZ7VSI5kEapK2uVU4nlfdFW97rX
PpV6trWidjPUP0PJf6Ced1tE2otsxg/ZkMINNU2vyqDeeUrgSqF+P6QUCzx9l0vN8wgapm+TN8mo
tmOo7IQKnpdO2TMHd9dr3Pyxsg+D6L6RW7oxIQ/a4lCnKqmBt58sNXDE0bgx+/KGpjpX3Si8So25
S0vtvRGmwKWL3tujZx5TXU/snn6hPXUQcHowz5UEZcYH3/AsHqeycC8zoiMPvHQHyr9NUR86P6Bv
MSQfccd1V3au14y3oug96H790KQ8XyLqM0zZ8UykfwKOqLKtoL/LRAsUHle2HVYWFCVxUcnbSNPe
AOaYdtLp2S4NxGqTRdY2HHhHWEwQbOX0EYjRnpzc6WR9JP/LqLgxGcYTV5lufQZ09oT4PXBAcGJV
E7r9MJdOJy+7pbmgH7s4VLdy0FivKSOLtFAkhSEnOlbbfJR0Iomq8/OSr5NVklw0kjV9lUORhC79
q8urN+rZ7cZo2nwehBQc08yHjaSEyR5oLtonsj/RaI+PolnsBo4IuFB8HYDRlLlaLHON6WXqWpaQ
un4+KDxlTe1JnIafdRrlB1nQ3lUioF3wYt7IQSuRFDdS8V53pP+hVczjila/Ubs0srk+kAgSBSeU
y21dUUsHWbVjZutWD/JdxlgaD5jQ+2tIQkKjCP+SJTS5k1LItfVKrH+LSfcAukeAadeiyKUAi7Ry
l8Evmb9WYXZf8VR3LFQv3Vzs0H6QQdU4CY7lNikNJD98bErzRx2H0V6hE9+MxEpgOgOlKPljjITv
XRi5A3zCrg9KByQt5bgoLe2uGj8iq7kb9eapUikEgwZj8FLCFeDM9Gkb0Top8jF1uomExZySvaUM
HsiLYE8Bl0s/ESHGCNq7TOVFj0hHcN/oAkAXMRq/cT2IB03LN5NGF3FKJcEWE16YngzkpMmVYDvF
1Q8/LYYtZBSkdFaEXAd8i26Fcgf1e2F6VgvhVmesgTQ1mWVFe/VG47W+p6hH+1BJcqcE/+YYfJJv
licgdI6e9ftkKS2FnTQPV7CP51BdmewSlDlDD6iWWQvkoY4iqFcPFR+jKLdCPlZ2x8usCuOVyZ0L
0HnZsHSGGoEEouFqLUCsZl5Lelfk5R/K9erAqNBRu6fi/8gOrUxVnCPZIZ6RoZSSDLgH5T8/5QTb
qNI+6+SWsK/REisYNyAlBAkolqRoAxWWRu2sp6ERY1fyreLlOpj00kI/WV8gK9OWbmgi1vOMgL83
bmZtSV5u22Av7s3767bkedM+A1dZqcUXlPj5DOQsJgQIhVoZemSjodlBe6D0tOfgtaCDlRrvpmSK
L6lA1Trmpt+GdVIfisobd1mTxQd+pXSfTUHnthok/1bbji/UzPQXc/T1xxrHAGgkegrBz+MxGQVW
2rnC2Gqv1L71n9cXco5wlk0yGAm2IOD5BNDPUNGCwQAeL0npGIADzeJNqw8DOA+oUelzZpvrxs5c
XsUH2TPA9zBQ6ktSjLE2UwrQf2K7apsk+NJE6r825XrRisZkKHDMWYh8/vsnTthEWRtTGKgc3fra
SD+qiVrxGonnRRu6yKASNXRJX0qqh0Kj8hzBRlxEv5CyOqRB/cXKV8VCztxMFZkMMdivWaCG/3xe
S18izlwbI9OEx5n4EUQvukQUedCDmBknrebBcK9/ozPsMHOLIEgM5M7hSzCXosiN5wMUHs3KkYzp
RsqybaOIm+smLmzeJxPzTzj5QFWqC62WMf9UFd/0AkHwFkzl2nzwWSharGPhBZIkg2OfVUY9b5N5
/i0N97J86IbOFuXHWl4jSTsHki/sLYa6AuZ7VCVmUfod+d098GS74z49VJvJmfkrLSCtaxMYF7zj
00Yu0Ppyr8rpKPCtgoN4jGfhxFnDtHN0dfMfuPyac1z4clBfMS4HjZk4qzB//nJ9kKt929EO5Yn+
0gh0QyTjvRfMlSvrLCjh86dmFoHcLAm9jcK6qooeBtQqRXMXlfct7SghWyOEW1vTvMkn3jgIRlgG
ImD5gW5TUrzHtMSN7Md1l5fmn/zpvlgsaeHzAcCpPqA7zSU8uJMbo9jmHVSoY5JN/KAdVqzNznbN
2sL5a6WPs7FlTRrEMSTq8lt6LHcMdk+2f+jd9Fe+DRGS2az5x5rdxSHo00quGW2snKjOv7dps6Wg
9SAnI33pNW2oC3Hqk48sfF8rDK3kPVE6MkNHOW/MlVRmzS3m+HLiFmPAzEM0z1AIOjI1QbY3+2E7
avLKVK+05uuLC1jzlaachnkdT8mhOBSP7c5/ArR3M5MRtodh1+wCmDXWiIxWvpS1GBFRhkIreGtB
RV79MNXnns6IimZGuFvxxJVtXGa5qgVCITY4yuJTu8kO0S8whI5+GJ6mIxWPWWM8uluNi2tGF/GD
sbpSU0cWZ36ftuAZXWU/SzyHu5qKu5278ZYNda6v9KJNyKgZzCYunmk6Z0JBEg5DJyTvb0k7uEIN
gslf8ZaLTo/uiMa4nYUIwWJh8WhUst/18F6Fyab1PuppTfL0ojueWFhEQ7/XSiEuwUcryl8ape5B
uBHRTB/MHHzHPxYgnIPiibFFUKyQjxFQN6qcIX+Z2l/pz35t6PPyhlkmo2UqGaG5OF3ZEAphHlHY
DqrytY1BnPfp7+sf/qIJg59KQmsgJbwIRIY0ZsFkiKUjgjqzflNFsK8buOhZJsqiEhxW6Nss1lCn
jWDC4I9kYpuabmEABAGeeOhWE+eLK4F9VSH/+0Mq9DnkRf40lgMVJeABrb4fYyN1YGPLN/98OVDw
8XBiEpa/LJZjFGVCW59HwFQ+UdyRaT9E+uN1G+dPQTyLIVhUZ5CVYJJy3tOT6N0AiOkUHSMyHIMK
V623t3azaFrirI0QXoqkf5aDjrQ1i8B+NlUVbW6OsynevbATAeMSbUbIhHDlQjqfzZzXNO/b/xpa
HH6jR1GFoSiyvVvh2Twqe/1RufcP3kN9SLe0d1f2cG1di0ggIXOk0PCtnAYA6+CK6ei24rbtfl3/
VJe8+3RVs1OefCmxHXvBSzFTFA9C+JL6N4G2spI1EwtnqOKiaCwNE5P1YCn7yXvMhZWPc+nogOLl
gCIIZcFh8XkVQRPAaaZEJQXERvlWtoDGuj4pVxZyrgXwxwX+NjN/s5PN6vNGT7x5Jcrz7ALtnfVF
Pvysf6a3ng0A7ym4M17++edRZJF5a0KcdkZYJcp0+yhD1MwCWI6YtuCWfviee93IORkH61JkFVEi
g/9yxtBnBlPBC7inGbGbuT9mNnIabvv/Dw2fS74Ae6UmISTCLbqc9y0n6uJ5apaO9GA+zfqD0UN8
p90rd9rTTHgqfjUOa/wYayYX59YXuqqQQkwW0zYJaTa40Rpp/CX3U6iCz1sHWeaf0HHiFwziG0xo
zSWPQTIf+kmU7HBIxrVkbs3M/PdPzBR1KwR9xEqy92GrHlVHsuFOuTNe81vjmByNw5pEw4VHPFAW
CKNmRjYItBd3RcG4ZZ/nMv5O8p2OXcmELDiiLEZRPgsNYRNpjW6XRrXmkJdWqjO9OFdoTQapF5e6
mmQIzolkJv2T/r26ZQ5+K38LvooP4/v8mFce1/hoLhlE8hO5PFWH+n9J09LjI22ZRugeN20NSjUn
vQverh+z82l7jhk+z2A/FyOEDYtV9SKQZx0AoZP/Nh4GF+FXW9pO7zOrargJ77y9km6Uo/I726TP
8pfrxi8VSGbycx3RQ9QNzKVaJZWDRuG1gzLXm/SubWfur+Zm+DL+jO5n7gblcY1A/NKWEoznxZKW
i8riYqaiXzDNlEgOnW1b90SAiup2ZVGXLkkTdJkIxY5F9XThoOXAGI8uzynTIdxLNq1b4QuTtcDe
DUp0zKPZ+XP4XP6wlJUC9MWrAFlHzoYx06mJixtH6QWxlcHsgpf5LmY3/yt+tvUVJ3jr3zUg4own
uPCqbNdeOhe/5J/FEqt1PGmxsWLbDyBQJjKDLawJGjT6M39zR6PMVulPUpek8LW23ktf89ToMopO
oiD1I0YtJsjezJ28oalwIx+KDVNvM5XbOvvkmslFBgTnsAIQDZOlUNxqaneMYXe97kBnJiiDE7AR
L56Pvbwk9cqTbsK9NOTkEmvXV/IGtMO/s7CoY8TMAZR6zfRUllIIimUecWMtV5vrVs7uOHqKpgY5
MzxC8Ov8IQA6uRliqZ86v8xRBvAmN0k9OxdeBc+3/5WVPwLKJ1Z0QRM0eciB9BYmahvTUy7ZqDn8
00f257X8iaInVpqurvgaMyXIZO0V2PsQDX66vpCzsLEwsXDmQhDNcUQJ1rHMj0z8OYACHhnS+fqP
rZAPzOwqBFydsPv5uvYbZC4iD1IOGmN23OvupOzTCDQdNL7XLV34/J8sLdYz+IocGG3GLIp2A9IE
HNsDkxwrX/+8hmrOAo9/r2dxHvXKD2klYyXiAfSfoCPd99v4ESjWqq7BHLk/lVAXxuaTe+IFk5WW
Q5BgTJaiY5dkDKwd4vE+Hb8ExZcUjuqOyfvru3gu6DzbJAUQaY0ZmrRsxpmeErdpJDM/5vYbiSKx
Idrlq/lYuiCKNuG2LjcQf6xYvRCCLGVOOcjACUXqIimQah7kVcS0b1FFd0oUADIpVkxcco9TE4sY
lMGB73eij4iCz+SlGWfbQspf9VR5v76B809dfrM/kqOIOSuq+KfWevLNsqqKkq4XRceQmPoov+rj
uJ3SuwESAwUc3XVjlxZ1amyxKGA8UtDUGKN8G9qjMj6xjQcQC//F2dJBYvKbRUmkNPPZEfEHf8x8
7BQZcPbetoptC676+mLmH3u+c38bWXg79CxJBJcl3p4nTqV+CSCdEMA4JThgsFeYOrtu75LTnS5q
3tyTL9VMlaIXDQPChQeDnyofxjT/lybmGHxiIjXzrAH3QTcMHpEqGcHkx5vrqzgvyXBgT5exODvw
fEeDWrIMxmX0p3HDlMCWCaVNrzj/yb3WGiwXQ8SpxYXXKU2bQOryx8Vtc6dD+2pGtvlobGpiRH/o
dtWd4eor61z7Wossd2pyWYXMmRzCtH6DMLlnDmTFxOWj+/8cUBc/fy0EUQPT9EbRgeVmHhyhU2WZ
UWoLU93YiQ5NldqukJ2trGpZuKtNyMAZ7xAZeQ/h/pMYWEwV5d8dLH1xMwJPCJhJZutG79FjOumb
PAjjts1a0w1nsnsFstvNGNdrD5NL1xd4ASg5JZUH7PLlHHqSOqkDMh3/eZiE34dngArOTKw2wL9s
e++V3dxxVRdP1mGtJDqf3rNo8rfxZXMp6hNoGBsEs4v+a8zUQMWgATQh1w/fhRzKYlAUnjzUEKjo
LM6e6PtZDxy5dSB38A1hZ1T6nSJQgcvW9nL2vbPl8HQGi6hrXM7zck8iiaRlTdO3Ep3UNPoCFvsd
2LwybIp6H9dwivhUW2KqsOr++gIv7qJKp0enoDO/mj+bjWI/MiuDIxFNgB1T2EMmZXgVvfH7f2GH
5F1Hq0CDz3FxuoXOUAIxwQ5My+CKGTM/6v3Pf2VDWxzvoNJ96HmwkWebecYSAQcr+XLdxkWX/3sd
2mK/wlhLSKqw0W11iojDfjgKdE/r/+aznJhZnGi9ULIgFwYEWYSPZoAWQHzQ0d67vpaL4fDEyOLS
L3yvLvyWtXjyTpFePfOtrfciwgdWvJLGKBev/hNTc5g88W7dT5qRgRrCYA+dken1x1KYWrhzqkxh
hDP9K0mFUbEZSqG/0cDMsDHDcnhsJvw/kxMY7kzZ309j/S71afMaV5Np8k8zwy1EifxQhlLvgMuf
9jIcJztLjkTmdM32R6ABLoeFSwRqxmOIkSg5L9OvMHA3X/UyySElYlb1XS8zpmWncOiZn60F3ZaB
IPPE9PU7WKJmorxaPEZodaxI9l08fSfbsjj0ch8EddWxLQ3TqABxNwxe3WVm8C/NLLIUnsoW3oM3
dab66sHi4Qxpumusrl7xqLX1LMLl4AX1lIysJ5DUrdJO3yp93Kv6Wp3m4qUKN+ssD8WjYtl484s4
iRqN9QTioxz9UOOX6wdj7c9f7JcayVU9CT2JYwD5wQ8r+/h3f/5im5g5EGIYWDndBkKiSX7Qk3j3
70wsUjgLCrAmN1iCXn2UwUcDG8t1AxcD4ck3WAR0sfb7uIQryonbftvW8GAx86ZmlMiA+lepcd+2
yHZ1w8qnuehhf5td3vpVObRom+NhlpbAMbYzJ9NhjHVlcWtWFlFes4rCnHIWN0Ufdc6Y+wi8E+aH
61t4yQoNZPIKIJ7ABhbfSKYXAUPSfPqruwnOKlP5kFcfXWtGFt9JMGX4qEaWYngDVGcl80XmDQja
/8LfACZIEOKYMMKeITplNWQkmbUk1V1tPqj1Su/zvNnOK+jUwHxmT26QMUoGVOFYB8/f37OS4Nxs
D26YZvjn6hoLU/OWnpjyWqn3hgJTBRQPRgFHcrYJ46frH/9SZnm6nkWMqRv4EJmQQIQ2YBgAtkI9
2ELrke5rTxh3ULjlayf2UlQ7tbiIOnD0R4LU9qMDm5YtTW/UWleu+TULC4dOFGhLzPkb6cpLDBun
pa70puefuEyST5ewcGY01uK4kDEgh04ovNc0sJpx02oes0fB4V99IHWRTcINUafifAlYApxZTxVE
swxA1nG2smnnvPWzu2kijcAZdXHW6UiAPanQFYmOemc8I1nzXT3KjrVVmC3QXf9WGSmo2yUYznCr
rKzxD5brbEOByptzS1dGu/Kzq8vMj3dU7WgNyOnRHPq7VAxDRy19Jyi/mv7NKP8ld/u8/xr0iSsM
s+pvibDTbSceJyN6HuBKlmYOlfjOaplNr52I4aHr3+HiN6eLzjjD3FY0Fm6by03fS0LL9oy7KHlC
j922QIqM02b6dd3SxdqvcWJq4b+55SVFaWJqPAaPc+/H2ARvaJW6ASXRNQDhvLXnW//3upZbL+Wt
rubzupTmVwXVXGGXwqDsEyv+qfTpz9QQIK5VpnwjpYjUrXjdxaP691LNhXf3+tRlyoh1nTGd8ClU
10BxF+8d2MTo16hA49RFEJ1KtZv8BK/28p/DtO0qCCTWUNUXF3FiYxFDwzSX1FZqEWSPRMsxWpL8
dGjWbp6LDnhiZeGAzOfHSTd7hXoXvunHAmU6wckZIKVojiCxqzi0mwPbOFRr0MWLd8SJ5YU/GnVL
wytnDwMaRW0CP1PnjOWdt6aMs7aPC1esIO1uBB3iYzECUlRv1e739ZO1YmD5Mrekqok82AcccWiz
L2ojFE4at/9VDvL3di3f5ohvGkNas10x0ziWdwsl3/VlzPu9PLJI3BCE5nYq04Gfo2WhtXof+5A2
96poh+qTGD0G4reY+nWofkAEdN3axXB0am6RheZIwhnVwKeHQDNLHH1nbKe9CQexvkdwc0Y171Ys
nh1aSwQKO7eHkDITEU/9vECj1IvImDTu153xU39qDvUuvAvxcWEn/1QcSPDdtWLzWRhcmJQ/mxSZ
ePbMDpODkNrj5CTZYHfGXRC9SAUsG6+FsVbTO0c1LEwqn03mcK2EYT8fq0P6Jvdu8hKgKK5+87b5
rf6uopJ0/HPZriQv55CGhd35lJzklaoCIW039+G7raY4+m9uSzd1uG4ld/gzS1O9rn3Rs4M3m+Ta
pPlGiY+u5meTMWC+0JwvGQmO3Wyr9isH++xELP78RYRiBrGbpPkaQV3IzkVx78vjQ6Cq24ihXdsT
hw10IC/XvfSSx8wqHgheg1c+K1nG/gTHnkQvcZ7AnOWKe6Yv5f3a8MKamYVjyt1UBN5sRjx6x/gY
Yobx75t2JaZcOHI0Y3XmWQ1FQ99+cU/Wgh/HQlHh/xZSC1B+yQo0AIGxdrTP7hJkAiljA+0GAyKe
tS3TECp3cyrRHr1VXrJb/Tjclkcg61v8EQk0iCVyt3Ci17VazXkUmw2j5A2wfB71WxZrENJpJE9m
CDw4wN7hEsFuwbADGhJtf3Xi5LI1LJqIkM1zs4szZqWKJBljyJru0B6tDtAbvCY3nGmLM40ExO11
X/xzc326ErClgFyVGDEAnL9891ZFWBmUIHsn0zpYS6G2K9wIstojPDnZrph8//dUSO0Xv4OU0Uuk
/EaC3A5yCL/+mhuQ9NaD9ugPxej4XdRujWmgDtlBnKXKRnwIdfg1PUUYN5LXyNBwJ0xJ1KrpZFMd
3Fe+V7iVpgRO2JOx+5y/Q+hbN3BhoaSTafE81Cbrv3IIyG89VD16uxjiCN0mOIMhPISuHgZELz3q
dQE/ajJ0MDRWfr6FLTKUgFn1CkyAvXkH663/rvZpatqjL/YPvhWLx6adWFZkQaJ7fU//fKOzPZUU
Srpc5uDeFulIoYUVXAEmL6+MyTLZ0fbl7w744Pid0dRNjA577U4Ok8T73tWAatmzgs86jPdCbJvR
/f/3M4zFbW+B+kPoGs4TmMccTX+tR4hIo2cv+MM4bQ/+SiS4EKs/2VtcvlDbwyM+EQnMZtt6mRMU
ont9Z9csLEIa1NplmavEgBCOeVMK7EzeXrdw6Y77tIjF3TrBsxfBCURe7ED29Khs51LNrDnMbA8I
GsffriF21hY1//2TWxX3CTowYw0aDdRSUzuGlfv6oi6FTlWdBzygmJIZj/hsQQ3ktAvyCOWfrnz0
y/HO1MKDP8i/fB+pw+u21EteN4vIAmGlrcpE0WdjneWb4pA3jdPSut0riQX7qwflhazVXuXkZev0
9T3seKH1WBvb90LOFFsuYLzQID/YVUYPLShUydFG7VFakDN12EQ5GCNHg4zxa9NMqSv6gWXn6jjj
t+GMKUmZNyhECPwzdQmx2zCp6AYEf+V6bx0EWf7Sicr4KxIZCWi1pNy1k2w9GmoXgeAQqoQ/WVDe
sqoLBrv1Z2XNyfP3qQ/ZithKMXIPfTbewUCpR26bKjnEawmyh27dz4rK17fvwm3KwBqCLJJO8JeX
/Vqh9HWllSxkVWTZrVrhgzYxmCPp9bqZCz6nyIpqcmsj62VZi0u7jGHBQ4WYqC/43zpYSPlmKwDB
iyvRkClF0xAdumVjVvFgy08rb3D07FHNvoywkXUrAeeyCYC9FICAgi3jbJ95TZ9GxuAEULHrPTBi
/SNJVrLeC4dnrnD/n5FlFKWTrcBOP7EOM91mvuWKRfs6pUa6hy9Hc69/l/N6FgQkp9YWMXQ0ulKC
9bxxALF9+HsJWken25cu+Ztqh38IDeBp32nfYluz0y3D5cnun0OXFz9iEWblXCqqNoeGax5H7T8m
qq0uojwOtDqJgwZZZVe7tUT/4rekh08rQYGAxVjEXcuLxKbxwwF91Np3tVF5EdSvWaz9vL7BF5Ji
RT4xs4hOqZjGhchBd5IZir73d9oOrZFdsJatXrJj6AoJFW4JOmFxwKBo1NJGVJr/nWRP9/BYO+MG
4ccdr235udvANvjQPiDl/boGLDkHXPH9To3PLn1yoxj14CW98se46IT7BDZVO/rR/jR29AG2yqMq
Otd39ULMZ35Q5ZDQ0gSfvXilVUXmh0kpUdyBS9Uskx1f4C0Xqq05abdTo++nXPovwoslMrEgQ6Uj
n2Xlg6lohVTioxZtocL64XebsTJXAszFnTy1stjJxlKFyEo4jjPWVOWR7T2aj5aj28Iu3ZqoOa1s
5PmM10xAJBOSmcRQkF5epI5Rq4pJ9j+kfdeSrLi27RcRgRe84tJUZZa3L8SyIOEkvPj6O1j7xu5K
ilOc1eehTXR39EwhaWqaMcdwQDvJdUiVOXq5VxxwvTU2NEWQGz0VRvFr7JTrTnNCx6Ub6127hB+s
LyXFU1O3qWPDegZa8oxdJfUrgQLW14dl7e35aGTh4sy8ZV1HYIQKdgCB7lUGKcWvTaxlUVDtwOQF
+ER0PG8Lb6IPzdhYMV4GKHuBSELzpv3svgguu7zactqf4YbzprkmBpsdzXbAdXN53wC2r3Oi4yzG
p1dMucznhN1Q/+XaqYMEYsilvwVHXgtTL0wuXLRsu6EdCRaIWt5vPaRH+zH3PMez/PIovYetJ2Hl
EQRzCxwZpqKQkxqLe2DUWjHkHBfcaMZjMZAnObk/RkMtIi0zNlz07CwW2RPCXZSRAOiy8fAurkAJ
4YBMOgPklls73uuKkkJJsstISBiIVWNRNdepFm+RBqwdGROa6pjQMAGcNJfDqSAXnJLOmBB5hVo0
j3qlgfNo7OZBnSQoXr4+oCt34MLY4ntOYEtSwWiL6Qnw6WJY1ADv39cWVq7yhYWlSwbRe6Jl0Me1
zCzoJwFIXhdwd7r72szWQuaX4cNT49Smo6gpzOjOcA+Ktrrif4v9ccGh82FfFsdBx2yRyTV8qpig
CGJMEd7cR8Wxnv5+IThyeK0doDMw2n+5kKpu1VYkMFP0vafZHvzwv9iRjxaWC2lqbZ5oGfBioVMJ
csi+Olmiuv96HWtPFjTsMUIIfjk8yktn5ACIVgL/M/45x7bPonL4mcY+iFp9PeC7Qn8ytqan1u7O
hc2FN1JSCAdQCZt1oEWY3I2a5JhfyUidSURYCATCxiJXjp0F3oKZQ29mWFqGV2kLBl+94XB/xI+f
9CM8YOggIYNgpOee9KiKtn3uWmyO0W50F4BudUEEt1il26p0LKx8Dgb+o8/unqWFVyUNRkiOduAK
P6gHG8UcWN8NKQhSGT5IErEq+nr5K3cbs5o4S8Y8tfmJr0MDz3dTDIjvpH50uhMFIyz0RP+NEYJc
BGkoqtXLwiD4xW1SJyYi2DpS8pMg35BNblyJtYMDPpB/jMz7/MF9QDTcTqASMPntax9YkbYH/aXp
gXY8sK/+xagiBqRRQobis0bI3Ce6tOaKwaGMNRPEGQCJyna8+XtfBbC1iuOBwj66bAsDY22NPM/t
1s/1DKUMMD6X7Tk2t2Z2Vz8bAA8I8hF1gJFwEd5A92HMJwhM+FOn/hio6vj5CAJPUk1v4BIPRGGH
zIBunKJpnlHTq4HW+8kqN6ZNVy4hBltRlLdwOvBkL8Keeiz7XEsbVH4bLezzLKD5xvdci6wuTCyu
HM+A7nBamJjjOAIdIIiOhmk0J8IlRtpjL/HFA402w/CtpS0+cENV1kq3/o/dBBUgv0fL3Hd9yGqG
FRC+GSZp/89WF7ehgfzHCKUoAJy813m0be5ukPsGLA9FlDxsDdOvniIkTvYcbKAouIS012WDgF9t
MSiahFQ/znDwaodSQ/OKNQb/ApaG6/fB3rKJPhVNkVIVy0PwFUJRy4Mi1QFs4BuPw5p3/GhmcSwb
UwXnKCYrfFBynETRntFHeOuEspErbX0+a3E2LV4Upmw6CT7e0Dzi1QtSCHP7Wh6QHYjc9xD7/drt
rwTGF99vcSiziYNGecB+qaSHli1aUek5L/esue26LUTFHO4sgnBUL1ADdCF8DEjRwpPRFNpmfNQQ
hLPOiRATsWuIdNMTvIhX2N2tmnXTdeO27rev1/gZJjmTWKBIDZIgMvPELAxbsQGJZxs3b26O9jdJ
qPjxQ3fQ95DD2zgoa330j7aWWFwSVwI9qxrwm9xsMC/YFlCwVjPqDUSD+HCiJh7wOdRrWPEzpSR5
atXpDbokUMOCyJsBjc9TRqGTx8Ch/UYcqW7EpGtZ3sUPXBzlPgFPeqrgKOvvfTCChwVKcK2XzaQJ
1GPoRmxHOWsVCNi0UYRGhKGj6X75SJZ5TrHJGEMtm/6aleVey42bsnRN6PVlP2NX34NB+7odS9eH
3PDb19s/7+7y2JkqeJhRRjLRHZ/v9sd4ICFo51UwLrTCGwn43G3Xb6vjxEHDfurK7DqfXr82uRbW
AViAIQa0K1T83eLEmTqm8gueYG4PgOwf+c/yTXnJjmmUgSN09CcU6jBP9AhG7DrUX2UAwG7wL3ro
H3/CcmR/LOPRlKKfkKwpUd1AZwWnLis2RvlWPdaHlS5TAxJL+M05pFPzYKbCSG/oDnkB6C8jyOZF
WwCEtVQEbMmGpc05FXrMi5wqo5OZiLSaO+cA0B3QOT+UV+5JRnPJ1T43GyXBtUcbJUgd1GwY5gMk
9PLwaIVJZFW5rV8mAB9Cp6Z++PqozEd/cTrB2wCtlLmvOxeXLg1QnZYMJPEIu+z2Sqv0c9EOYZp3
EB3NNtHOa54QlOcqaL/muTZQ0lxag0p4o0FruPXBA2wda9RBzr3T5n5uKTxKWA3OwYbfFTGNH2kL
FfimcqF7LxO51aBc20fHwNsNeK2DRo6z+CWgZVVdRJztn5SyDMSOWSfczzmlnHcSOm1ka+x05VNf
mFx8aihnVUwOMKm0U7ObEseEpnis3TAoix/USi93f721KNzZSHRASwY2o4XjqWzZOVaOomRS3goU
zNtDWV4l5PvXVlZCkwsriw/Z57Gu933T+CCav40H2zeI8PDs3H9tZu2iu4bmAjSFy4Absfx6Otdy
q5Z/qoN/ytYsqK9mfgTok25CSOb/2eJWXBhb3HLTGjSD9zCmJffuFFmY9hPpLWZ2ksLeerHnB+/S
FtAvSPvB0A8szicsNZRdbQe82y1sqQEZhl2SkrceBUIIF+2nyaFBU9oiUmuyK7L0CXiTjXOykpHo
qBHNvVMLg7V4pC5vZe8OOe1cBRwu6AhUucevMVi7H04TjRSMl0PHg0TFNrBx9l2XC0cvWAUODlSQ
M3BsEfsJp7VQ5zZ637qBy/G1fX+V+dYOeddpGzjy+RXGu68ZIBSzQA3p2IsdVfGFqdXB2BjVh26H
VDYkR32/NSO6ckzR6AOtvgbXghqOuViUji2CqkQx25HhXKrKlHvqt+HsVJr8ZG4NkKzEUzAIGn+0
jOBXQS9zuXlD54qqJjBYB3NboPEL04MCD9BcEIneZcGw30rVP/uxS4uLT9nYfZbNRPt+G1fsnMUC
6mQpkdeCMP2UmwKtpa/v/mcXowNWCLUF4sCbgWL3col5o+N0uu0Iok0MPNRBCbmFTWL/zy/tbAQP
E6Y95tH5RcgEnmrTFmhAQAbEOTWZeazKx3+zjP9aWIbmrdGpVjYvI+v4faV176o+RaD13ShhrF3n
jytZMi9PrI81gLUQEt1BqwUUXVR4U3tLABnWcArBR29XgXk2Npa3+gE1dC+RWakOcB6XuySh9ZIM
TtYCD4M24jMzBu9ffL+ZqgZ3a96kxdUyGnMau1zBS8OsnVoqO1HWR5qz/ddmVtdhogGLeqiFauzi
QgmFOCm33MZPKA/a7HaEWPnXFlYuENE+WFhcoCQfMe9roNLLS/pi9cVet+i3CWxDjbNFJfD5IYPG
nw70AV4X7XNLOYdcXUnZ3MuQB06OlrgzE+JV7Jvi/v56UavH7qOpRSCgdgpUAujcnfH0I0DA1+gY
BnSn7ZpDuwPwx9/Gqa9tFSD/FsqfCMc/OQZw/JlWUzLUJkcRqPH4Anbhb18va833AIcDhgRUdOeD
fXmqhwGjBbRAD0U1J82HDq8VVDpQwTxmbCPWXzsWeA1tHVEO+TxB7WiTpowMkrtpWt4aLr/NOmh8
xa43Fs7Gk7+2qo+mFnuVj8A3UdYjQ6KjB724kEIqjRo0+PrjrUTZOioemDeap5pQ1F/cJbS4pN5i
js6HTLsjD/O0BEA3oRzPzsMY/m94XldXBoAWYPVgrcWpv9wviAR2bIwFUHlSDUaIpQ55FzJtS8Np
3vZF7IKFISND0X2lk5D2raIA8177jjRvCzN9H6ziDB3dyKTuUTrddQfisI2PuXKXkaYBG4KZO7DY
Ll+oAtxXAqOAQIr+TsCDOH9Kk3kQ1gubH8pJ/1GfWajAsScv/8IwcBszux/65J++qZG2HREuAcoR
+NEpKIMewhJ/RGn6lx82gPGhDArM46lb1cGVfBGAXoxK4NnHUAH0aS53s8sdrYIce4/JpPikmWNU
Qih9SLr9QMmLHgNIBphO5hW65Uuo0QnRb639c3Q+/4J5vkhHmcE0FudpVICwlBViY3gAP32bWZ6o
P/nas77fqpisnKkLU4tLqUshUZVDoag2Gw+TtJOF6rzrW/19RxuMmr1+va2fnSe+6R8IIJougPUt
vm1ONagmGgAeFyPxeWb6ah/9tQVUPIH6BOQBCmTLQRfNEnWsupgysATQ8YrwYvfwtYU/VaTLe4hY
7YOJhXsmEAkexgzThrKZQa2848E02YmX2DG03sH7nv7IxRAZxlPugoG5vHH7wXOU9Dm13qVtH9Xx
1QF4zSTXJjS18+77179v5RvD7WlIv5HIfIbM9X2f6ZqOEV0qj7STIcgF919bmHdp+QEIoMlIiZHX
wKdf3pCyxTdW2nmSgxqvk256MYYVmoFEOrWCse//ev4NATiamwA1ohlvf2qwWByqfLzHitxmZ++s
aMaUcOPGfYfidcSO3Nx6Qj5niRcGlx2WalIKZ8jg9UQogTaE5OQeg80+QUjB7v4esTm3UVElnsth
mrvspmq9CdFozJX6rry1tStW3Y6bPZbPL9SFjSX4Vq07dYBYceePN20Q77odxGyn73OOOI8P2loI
GQFD8bYqXp8TYJgFiB0wIOCQAEi9PCg8T8jYDgDMm7v+oO3r/YwSTcNNToi1I//RzuJGFqmTqny2
8x8qSwHVR8jxNYEMzqoHgQSoUW6kh/P/8dMVcFBMxDi6Dhr5xco0gPONauYDc0YauMAUlyMkYcuf
89gOAbQXihAbFj9HakhDwJsJnwYcOA7M5bcszHzoUw7l59QpD6YGTH0ZQ7Jbh5Pj71/f75WCAsB3
wJxrwO/gDV52NFumlOB7lp3fHZPzPPyZQRX5iJGxsxEqB03Z8KhrSwPqH1BNpAx46hdLU+wqcYDi
7HxNDF6m7nPVOMn4SRPqxuOwcg0w0opeO952Z3bhl9/QYKgZjhLfMBYN6qClb3Z3qlpuxNS4tp9P
B/o+FgjxgIFD2XnhIIehoZwmE7p+ltWaXkKc5jiNUww52v6nrrhBBe4VxtEDmvScnnKjfsy09oc7
1FmUc0NFeNzf9SrDD6RdcVdNE4gOEjvxbTbFe8VsHpyB37LJ+aVZ9bdMcfcsSX9DEO7RTuURo+8A
d8W3rcXtYHRJfhizCTLPDWjrkjF09Biqs3H+2JqN7vOivimNNqxaNRDQY20cA9NANWRns8CuuQ7F
K3U/aPLAMAbt97aW7YyWZQ+t0w3XbuI2EbOVzE+mtDyMdfZOSSZC04WILbO7N0s0N6ZSThCClhRI
rbLyoM/0S+n5PJwy/E4756W2hh1HnsggaQkl1rKENhS54xYID6hIoONrNCD/bhPlgcccgCGzED64
uvpT1RtBVTdPimaFSoN8ggAgPeY3jp63h6EEw2JHKxTXcaG8HGLbuWD53urqJ95MN/FQPiTgEfEA
WIMYNhtues2FPqT7ktRukHByylT8kSt7rk7fOkVaXq5ALX3I3+PeAWjBcYpbKnjjtfWskYOxHI82
7UNRdah8aOUrrfu7spnAWl5pZTS1MQmVlmhXFhlN4E3sextk0p5tQIZVzwtxclMw1Tq2kLeEySIs
8xZSvKZ2Ihw0g2WmppASZGXQ8QodNL1/ba3kyXbSArgit9xjO446VSD8HDt+0VqPcdeBwLUHtX+f
8XNTNZWHIop+EG3qWy4aScVUo4RGX9scSNei/plKUR+wPHM/cbKnmNIHehkA/1RArdxsrdwrBCGe
JAPae03507WGd9uUCuxLKDeB7e+Q1/lTofRJUKeO6g1GZ0Los893qi5/Z235q2ubMhgROfiQULpL
Y2gnVwobAsEw1a7QlF8niZ4CnKi990y7syR4FQpz8tKa/dHRtaOGVUoYx2aJDWfPcVXfSo7abQ3p
sqHhvtD7wOG26Tt5rT0wQ0BTaCSpZxjd76Ij1m2lK9/6egpZq9wriQIlXgdI+9aIpyticBC/sZ9N
pU+7tpW/TST6AMrEHKxv+BEQNa0CBRxxjFEPEIKfk64eFJs+0io9JgRpSoduYCv2dc69lGY/6qS+
60El4nFigzWqHXadoUBJQiJlGfLxumn0dzoCa8cIz8DDEzte5mJurdb0YodB0/c2Vg5QTrouQKLU
jZAcz+xReC7hIAkvyjeDT0dLZlCAbqbAZW6Y28jKGrABOMmv2opDW/YvoyTPU8efWmF8r934GcMH
PzYeizWnitgMoSDq6uhRLsYjOaEZEdXY+u5Dcq9CAWkeorcY5tmHwI5wbtAs2Xx/VyKLOSD8r9FF
eRbsukyxnK71+yxvXk3Z22eDKWrQxRSkRmarDWHMKydQJzRPiqoxtpLxlZADnX1M+gKjhv7Q5+cY
fAzCgot3u6PNT7q99YjMn20RYcDADFtwHERR5uKtwivfoawPA03o1N5cZK+ehiceQUSvDYjfh4nP
oE3i4UhBdyHovsut+du1MADgC4wgOhaCOAgGXD6XiibTAs4Nz5iLy++rYRnEgeszbTeGiEPCrUb3
yqZihBoRMNpCoNRe9oQGPS1ElVCs0CXNN64oXZQkBcoqkPv2JmEnoW1CVR5vpnIc2sx++/okrxzk
P/g79PrQmgJ84nK5phw6vdTwxTErDQWiR6Bjg8qsNuK41a9qzNWpeeQGm7s4ug5EEZjlyhn+2gdq
CDWPwD03kQv20Pi8lVyshFZQUprLGAitMHGwWFOnOlla4BXy9ea+TG8bKLBod4RuzaKsFE0wb/aP
nWXGZEhFJlaMRWGOIjSu6dE8dOiT2lF63JLp2VjSkt3FngRAugSmtEGJShVjpDRt7tLGPZVEbkXd
q2fiw7rmTPEDkAbCwbGdDvh+mXE30seJ36bGy9fH7n84EP/do+WQDYYL+nKoYQNy8vcdhFONkwP0
8zwl/a/AWtgpG7d6rlZ+FqtTIehIQIaON/jdvZHPM/eI4ptBDykV3Gvf8GcVly1yl5VC/aXVhTdT
y9S1Ifn3n/MxnOvDrLtlnIALgsUiqH+Vuy1Y2urWfVjoIquoLZORwcI5GZkSDoBHKhUkmet+t7F9
q+fxg51F8mknfSOoiqWJEPyTGgbdWaQloEmv9zME2/CryLySV+7j13bnn794Hy72cXGz89YRdqlh
eV3WXzGwQc1MaLkSB8TovhGh/vX47sUGLl95sB9OGp1vXVLyCD2jY0yMq8Kadkxptr7oytP3cWnL
ZiJ1tQqaW/ii+eFPyfdEQhnpgXq15R3Xr94/e+curjc3BcCnpJwf2TGY+e1R3DY96/9PK9GNyty8
JV9smWtcOpM4nntKNcA4kyuna9etMyAgXb3y+9TERJZZ82OL/NjwBCa0Kg9iT+Tw9aHZuBPuHNV8
cGcCCaZJbexi48R+ke5jcFi5m8ptW1bmf//BCprqFI4HVuL35N7280jcA4KNigyyiXsZgI6A7+Lw
65VtfduFg4E0mzQSgTPDDu1Bu6IYSLYjvjlevdJdmo8mOF6gkQqKxiWPvylNt0ok1tYmgQ3sH0Bc
mj/e89qT0aws5gLEtcUts3JsbFRH5lbIPI+8ODYgA9VcxrG0BOVsqe8Ko/HUKfr77weQIdA4aBMj
OFl4yzKJodc2ojun1t9BmO0pbRcxcZvlv2P3TpX7Nt0itVuJoIES+8fiwm+WwxSbzIDFpubXtjSO
E2s3fOQKCBe7hb6cjc8GnNEy1ipcMhr5/HwPSe2BBoeZ+T4mFTL19wTS17HhqYQGSdJ7X3/N1bV9
sLvwK4J23ZDZgENQcpb8zeo27vEfyOfSlXxc2OJMmKqcMVUoiaPLfqyUF2C8H2hYzLO574DN936V
7PIz1gymtq2HdW1xUHnCiUTp30HKd3m95WQKYcTYOFAw7+oeVaUy2ziNax6EqCgZAzmF67bs4nSu
XnDmwIQ+vTfs1uC3en7391uEJoYJfiiLmDiGl6tgklTl2MIEsRRkkY2Xkw1QzPoi/rGwcEkYfMk1
pUaO2oC+tb428GexcQ5WtwL80ED5q6DXXL4oVgdWVKNBhlaMUCdrlK4LGCCmGw+y/afnuTxu5IOd
+Xd88Oh5jFg7N2acTedkPtpf8SuQKtWtNYCyzGM8BsSfZ4SHCEv4TT2SofK6SkxRQUURtqIke31+
doxJNIE91l3jOaXLX7mbFH6mV7+UVnk1EqOPFPS1nmSraNfcLPqjIEJ6rpD1QeF0uHPkLNXCrArs
CDQErBcQ7AlMEErsdalzdsw66GrzDMqtXwN6UR2fdqIpbvUMOOk8O0gW39A8BVuU4wZS0267HA28
KoskryOAcJhXWSQs8inMKOde1WKQTpsCtAOjLEUajFkbZYg9o4CMUGL5zSDOANLeseb3UDUBJCcC
VRLP6Xlg2fJd73B287s+v5ed7k/q7x5+Bjip294A6FENZed6ZZtcV6jhdlCMgvzi7N77hgSMQ/xY
jyNodPm2igpV+ZgndueD0Cywp5Z5liCelprXLuWIWFBfy8F2lE7w2frZpAhCa+KVJPHatL+1dHFO
+bi3rbeGmS+j1oelDn/YMtic2p1lP4NjDCpZmi8G7tOSoMCYBgVofNIk6In0lNh9LqviFypqfkUr
X6vSA/7zA6zvVLXiu26Wa4hJ+qNHzalz+N6qcRZ6EeGxPDl19UNR+pAV6lUB2src0feW0p5a++fg
uj9NblzXcP99VnqgvP7eCPT4aLnTlKMoplOGugY0qTzLYV6SuDtV49djVUSQRrYx2vDUq/Ja72+s
JvsxEjAb9gaasI5XNixsBLwj9qus7xy9OmuEg2VRqXaYg/6VTdW5SoazWvyegEQXZnXqR4zgdfUD
dOKh0FNyBumI5D2zEttvTeWUlI3XV2k0gFTNgOaSmhW7RJXRCIh83blBp77lqeLlTN2ZFocEz3gA
qfu5IcY5s7Tfg9D2atwdK6HnnjDqq6xmPRC+/MDMZ9nWh0ZDtd6EchTYzka2H6wXxbx3On4DOYtA
BU7cquvvzsAO2jgi2O+vBsv6hdGbe4AxA12vrpy48DXSRBZBKdEx5E4ZqveaTPu4r3Yyns4Dk4+t
k3+TVn0FsDNaCtpr60pcJkv1pph6RmoEeQ7udsg3eMJVcS+cR71Crgi6KdSmZ/J7cmPgewDbbSS/
K2AgzFjzWE18WtyqdJe4Twy11ir1qrqLWiPommTn9mboFEUw9Da27afZoK7jFGHfQgIGMMtoUrTK
Fwnh16QTiWdpwOSnSVkHcSOhmUzz8SWzdcXX8XwjTFZMfDYjKEX7KkZ2cNPkrUH36Jq5sQDixw6I
Un+TmeaVavzQaw2UpJN9PgIEhAmYItNHT6r5U2ooR9ca9w2aOCguqUdFkeRWiqbyhwJld13jHhDK
bybI7lwTUhkVy3Ov7ysz7K3mcaqynWpmV1bFQ1UxRCCs9J4I0CdbvNcw/c5BT+3iv63fFEDgc1om
fsx4GWDYLWjVPmjGSZ5btyXHopPpIbaE5ml8QJldTZ8Mrbg2mXZGuhp7TVO9jYqt7mjNMKfcH5I4
3ScEwS5cyADCL3fEOOVIrtCt+DE6uHSZfa2XOM14Mbx4UsNYUJ8RIySF47dje2YjiUZlDDJVfoMY
y34kyr5uTF/y4ozR/jcngTAfV76Lvnt2MwDEPCAGx0BpjZ9S0TuPyEF6eVHuKlaUAaeQu6WtM52Z
bT4LAs7UUgrfcjC6Pf+ThLAbDnS+V5oNhhVdw1MqjtfKshSPKcYECjOCXgr+fMNTHVFMB02XPw9L
ySq6N9XpkXV5FEMbg0KFuUd0o4PT7Fh3VH3rYu2u532QOvYDoPq+KgASAE+aGUqQNdSjWnp5j8o9
ISABo1IIrxL5c6ZWlWcaAImResKt15RTqoiD0ppAg1P3qaqMCsgRVQ8a6nZ72ovaI1wr8A+V+kTF
9FZyCMEYpghL4aZ7TPb6meV4aj2it8crPymSImikkuGZMeJdb2USb4pN8ImpAl5bHCVqm503Iorb
adWE/Aik8Dgx/a1oTXTXJmBJ+uFBTabjWE9vqp6EcVXeCFW/tmgWpbkeWVqiPFc1q3yZlO9DO6ES
zGnuIyIoQFHHuI1XUsvQoany8UrJmBs42JOrVgrrllkiPQ5qZn9n/QhiN+BmojhLKT0j5pOvTW/J
a5QYml/q/OxLkrehUBr7jLQ8aXe9hKiHkWlvNbW7gNbDi2PQH3GDcCpNLIBAcnMEV/oEGnUPk7EP
1gRiOtwtTPgQku8KaJO1YWbJ4RYKm52nUm6gZVnRYABPHWiy8P1v6Zj8qAftu1Km52rQnBdegt4u
4mneh31C+ueyIKAvBKgV77ZT57oPudH+NCRQ0CCCpQGtSjw2thky6fxMR+sBqJ0coug5VHz1cdzl
Jabk64I/8BrU/oNqgJoIBRRPG7T6XKPPAkK9BvyXhSueGlorU5S5YuI+UXT3Cs3V9DG1ekUJ8l6J
7Sst7TD6JUqod4+iwk7a2OIMtHquwoxdR4snrZifBSVtcfJMHiSalXpWU2iG3wBR7HpDm0vbo6Uy
umAIc8fE9WU/qiJopyEzrmHFJVdd6upAE0mj341GNlzlTn+NXA3EvgNFq6Ui3ANN/oOK3u/7oBA3
3TFhQCFaN1UWJW4NNTHRVi4eOEEMOaPXLNsvQc0GGlALoRZ2LEGnM53SyO71crqxsXX3DAXt1DeK
Uk33RcfUG41LF+xivXVEH1xCKZ0mZgHvOEKiKaGVOi9U9DdK0g37DvxSoLNKOCobRjWYdy2AIVdu
ykv8FD29QtuU7UrN1r8x6qbq3GJ0HmXZqbXPHAsMSkXZmj8Ilh921tSjO66o2iFvbbRcLasG5HJC
u7EgKQulmQ0+mE2DzlJOnWifB2e8rawY93/Mf9Y9e9JMgDMSE0ERJnly9a7h7YnVrVfaw6k1ZNBl
9m2fp9kcxUEA0zjrI/E6YV5hwDqiavm9U2mUjGPENLf3IN3eYvqhTucOXtLomZebgLTlvNf9qmVI
LYl77I0Ws48sy3+ZIq4Oqc4UustjBo4hm7tBDIY/CCThjhahSZ2URnZd0Vsn0zC/KDrNS+P4LdOJ
Yga5O1Lu55M7gMoqbhMWCLdQQl21RexPRFqPzmgnaPkaifPoZg6mLHUqQj3TMPim8XajRzUnMF9l
BYsUSi2aTPYl+jUcM2Z7cyBAKNBiVNB4n5LhUR/7bCNpWy2/EDD76ahdA42/LL84MrU50jZ4pB1H
+OlhxAziGHDmKgqE2U0SbDHQrSVxmKwBGAbIG0C0FmvMOxMDQxPCYqFfKYq9k+NVofENhNtaGgcC
CMjV/+k7LRttEPbkZo798R3lJXbvuXz8OtddrXM6BhiAMHRlANw6V88+5G/wtMjnrRKPMvgfFC/1
2cPM44VBtiC922rjrVkzMfaE2U7wDc2yD5fWuArJBzcHok3fZWfIuu0xaY3+1v+uGrEGx4Q1NAzB
Zw2w0rJWMOk6BqnTukMNV4aoozqzZofP0V8wvYJ6QveKwo89cNZH6akGVtn++zz/4gcsClnc5YT3
4CL3Le2ZZ48tZiryrQ1cqfaDQwLNZuCkwI62ZAfPmlRDzGR2fqua1wMnJGotp35wJgXyhqCc/jnR
HvFcY5DIbCWqQJWavWhtCzpvWZW6FgyNZXupMJUwM13xnFO1etKL9l8wxv3ZCvQ3cUkx0rQoDo2k
7bg2AMtV/5B+fSjCYifftJ0e2fs03GorrVzOed//a2xRZtNtyOYVs7FUf1b6o8pyD7jxjVrems8x
IX0DDgXAfk3U6C+P86hOiTAMTJPPvU0tyIPsF32ayQNMTCgKPEcb8+UrbvXC3qJuNBguXGiTQU01
zj1dNn4Owm46/XImubW0+SYuPPiFqUXVN5bFoHdkAi40QpD6c/ilh/ZxXiLwoffJrg+zWxu4ew9T
ok7ibfnWtUP98cMuL44OAuIC8bWfFlB+thn0J4WXJVdlc7bdf1FuvljqwinVUql6JJt4U9uXNn4w
nOe/97EfDSxb4CxmdR0XMECAIDjM7F3WPfBWgXI3hfVuC7j/x60ttg41bbg7/AGZ+mUVdlQamqoS
sXkD1pTqu8T4U/+QB+rg6T/L2ht9iBTsMUO0TTG73DZrFgQBjBLVX3BLgPfm8j5YdqzpicVqPPv6
NU+K01TwZzG2AViko7ax919/2OUZXZpbXHIhXMduW8BA2GEeLGz3s/7C9qqWb/AfMwYUGBw8w9Yn
pllEYUWsaET4MttP9LFztkKX+Xd+3LDZAHwVdCrxV4BPF25EgardUGOM6w/uw3w2MEODuRIE4jsW
lv749vVXW7rGP9aQZECNeVZdWL74BjS81AzgTgSn+T5pwCRfI8fPtY3I5VNjf2FniSxv+55blYFV
mafxR7wLut2simT1QQslExw+Ekwbnei1jYLoAfIBAFrwORetj7JKa81NbOHrZWF76ojOPoEWpP/3
3++jlflXfIiYejr2wqrs2tdQTBQ8mlCCHMnGUtY26aORxZGwGa9tqFcjLAOvmLHn7BBvKbttmVg8
JmaHOhDvsA7IQ3jMqn23kmh6dRufa80nIGtV8fjb4GxbhnzuaE+mTCtc0uS+p/e8eXNQ+5iaH0DB
fr0xn6BG84n7YGrpZ3nz/yi7su5IcTT7V+bUOz0gQMCc6X5gjd1Leku/cJy2U+wIIZDg188lp6en
0pmnPPNQVZllRygCxKdvuYu50mmccSzu3XSDppdod7D9ZozXZECXfvLNfhm1/ViPOtskCnS0X0oO
bkBGIbdxk/irhPi0ju24xtjXv0bL23iwMsx9H8iRIbmcPkXgbXv5Y8wABvBfa3+IfTNdgGfUWHtL
PZyoi1GVX88I7sO+TdXR/mQ//i7UQg8S6n5Y0cGfft70PcaWxOlcQNL2Yl8f6F5hpk12n8Eufrcn
wXG2oKsJdDzYpz8vM5iWEOa2J4syyV0jHvSXofxsoP3L7He7b5tsPuQtoLyIkPvzKlI4ZesWuHY/
lK3zYm/aphv2i0hgC3Zo+3iwDIzMYHZeGPFf79Hfhag/L/3huZ6V1RUQ9sIXnI++hK3KZ1F3u0If
98WfF/hwBUWtOKlXPM1LZh7MpN1hP+75bkyhFZoKJGzGdZXR5K+/1S86Xx+v6IdsEU0OPRtbTJSv
y+E8JWxEJQl1hGRMMSICIXODjn3GtPnt8/7n7/ohSwSbV/vgHQj4L7Fd94P8Bdz4Ccyvm0+Tqt/e
OB+Fiwf4J6QtPqQ2KDYs7W/XdTr4oCyps/1YXcldeYIqejzrsHp2bj+5qL97xKHOjMQAvBT/VzJd
Tg2cZ76I1GFNSbIpkuSnIV5SSIUc6cXa//V6v/+G/1rux1Pzp3PNro28LDXuYVvvhvJaLp/0hH77
bP/v1/lxN//0/hP6znAKwfuXpD+vBIM/86b51Av0t4EKWljgCSBV+1Uo37F6wyiRgjrZZu1kJOUe
znSfK6v89uZAkwF5BoIDDrefY4gzQAZAVduO/6Fbj1bfeROMoeicAK3bfq5b//sF/QCyMaaDEPkh
Amt3RTOQYAOOSZ6hndgeQDXOYweS6yS2+P9Bjvf3zxekDP5nyW3H/OmOVcG82gLrIuj/EOw+oEUQ
bWCm/uqzwP/pWh+u59SX8woUITY7WN3ljn+RoARaySZS+1kC90uBtEUr5CJQIice5LY+diLU4NNi
Whorsq6KIDub9Y6z46aO48cioZMKocAIwaOIwDn6/6vz/mNtgMNQmm2SAB8hvd0ydf06Ym0X2aM9
r6EwngaOnvJnVe0vvbZtJQ+HnA3nONB+P9rDzPDDdnM4+kTsZbui0IaLy31+lYdVUsaffa3fBQ8w
EQCbgfzvrzIlPkbfdW3aIkJCbOhvDnPDv45Ov/86cC3BOIIA7PbxgRuWemxbDKPgvLspYLPDq0j6
/QaF7qLPdshvQhVEMlHsYR3oGX+sYyWMlQQyPhQSwaWtQX8j0WI10V9/o9+c1D8t8iGDwwi+0jNU
fiIXpsiGdc/716J+bPr7v17md98FZBQHYqObasLHJig3c5tXMPKIRuurrdIJeBzT+vbXa/wmxwf1
Ctm95/tghHzUgihL34WBD0aVspgqjACNvWNunG/z2DTzMyRVP8N0/m43QJsbJQVcsCAV/rGIHUbZ
+DmD4sWclpiMIcsBVCvicH+LRPR5yPjN9sZyAOKjtQEeyke6ct+gdh8U7lXbfsHgKIQi43/v739/
1f/B3vvr/07Rxn/8J/7+2vNFlKyQH/76j3P5KkC3+y7/c3vZv37t5xf944q/d1+keH+X5xf+8Td/
eiHe/5/rxy/y5ae/JJ0s5XIzvYvl9n2cGvljEXzS7Tf/rz/8t/cf73K38Pe///HaT53c3g1DvO6P
f/5o//b3PzaRin//89v/82eXlxYvC6eGvYjy5eMr3l9G+fc/iP83uvl3bsoQoACb2Hjq/ccPyN+2
MsEFKhVpPC43nq4OFgLF3/9wnL8hS4McCg5nB6nalt6P/fTjR9bfyNYsh3CIYwN+B+nV//lgP92h
/71j/9ZN7XVfYlb39z8+PFl4px/WpkBmw1FqU1/5+XhsFZ86Mk/bsM5+9s3gti5tGfqe/ATluxUm
P2f10DnBN4JxExTBCGZbv2z3xUWpriDGs4xgwoLcMqk3VhpTbAUO0Gj8FcO179OSo/Q1AXAD0a2t
QXoHnaiJZTBcG6I6FyVFmlpYXgR/yUe2GlmhRbsfyj2wJiG8BRi8IHOeWFcLXde4R485WkzIYQp6
S8chCGkbXCkwNULXqyNTWU9jWQO6QUsZVnl3yKshGmZRRDU8lsNc2I+6v1lhKhmK3n9dMW1ctVwB
YrmrbfNmke6RG9alGRe5x2CD4xNPb+Ukw2H2nZQ3HXIov7wbqf1qz9qCBnSDMreH4Qw36I5Zzm6E
YEgIXVmMsHN6D38YYLsmeEI21LpThC37wVZP3TBnJQ6tUOXusR5cAGEbvZec7vqp/spN93udu1dj
kAOsWMt0cPOnzgdP0+0x2aMaXnUarPauAtuL9uZpqpbbfuQvNmsPyjiOfgvcURswMDDLK9Oq70vv
yIn3pvhlXtU3gpgc2WaDqT/Exp2+iJemxQh/e4UWy7lR1kO7fShhO11cWuVz0af9iujSlpiaF6IN
iSmuVqAcKbNflLc6cHvbt0blhKbdPPMmMEJ6rl0yZUAKdMBHtO+BM0LcxDCv5dxCrqkEtJDqJwXV
34yVmCcX1Ir7pkcDpn0YMQnGsQERHVF6kbt5WYIhn51pi0G3V8MaECTf2FC1ERs1hXICkDtD5Y+R
5lYVc+sU0GkJi6DH0NDIHzfgmt3CuhjPI6CnbR9hEWAZ3VrFy3IP2bwn0YJx3syI2m0bqJSAyM6h
1CHQRRvytQidVX23pLFfR2js13QOJyDcY5HXsY2YGk6G/CbAOuzbfgBmwFaxJwTWhHQwhkthb3eg
dC+LAZq0FfYqd0I4B2XBuN4PVQVZeQOzVLleaEkh0AOPG7MA8KecIIRcjgBfDgE/VNY6hzk6ifFS
HgitvagS9dtommN47bRAaxX4KxnRoHXde84HyDxYEooZXnfCXYSgXuNNIXevlmUcoqnrdLwYGla2
utx7DVi9RRPWI/1iiO4JXo73I24Okc3eMMmxqSBNr5vMLawFkreyj/3J/O4J/2IN43fXG7/ocnDD
dWngN8bZEFpAGgwA2gaF5gkrigP0gEMIM+IDOP0Xh8q3XuPBrjv/YI74A2ldCDGWGSewzsg7WYNn
zcNZuQ9yGF00PeqbYRquxgU4jdyUb0SOF3haHvUANYJ2nsK5giRn5UISBKwfKEgbbjwyHgZAbmQG
Q79NdNFQ+D5o8N1BqVtXzqmtILgTeG4EBRqwIYR6EcsINTvBlz3o82WiPH5vV+Z3y++iJqjbndmD
vFpXBcQB8/yd1BritIpDSMdIzKX8MsnyzDDyVJpCXlID8ZrDDTVoMcy0xm/+bN33FcablcJ0xetu
EPNugL3ao0t5tIPXllR9uNaQjeqLfAfsyZVyaWatX3JTPQcTSNz2uN4o1VzPUzaJ4Aaj7PPCVTbw
AHgWAzCkpcx1SOhoIrZV0crdjDEnGzW6Vu0AxRtqFKHqgldaCDuaegrfTDZ8sZQnU1I1Kbj82KUV
sM60hGhUCx59YwmddIYcw6mbnFhpfpRGMGceQGZ5p/yYTkA2LkN+Nq1z21MjHDToMpCL6nZrfobY
V+IDFlTlz649QYcQOK45o4W+mfTw6Ew2QNPzfVcsMeEyg2pDAoB1Ys7TEeyOVFrJ6Pl7seqEgr2i
AEh38+m67vOX0uOHJnDShTgxcknoNpiJdhkQlDQ1Tf1tkN0cV627s3R1NKtgh3rycSjKWDo7H5jF
yt9sCKC4QFrfSKS7SSqwwIzgrBVbyBhpQGUGS2qWgDtw1SH2I/QWADO1R+XjwKtmL7WpqAFhBnne
aw7ATH3rDGXGxZIVgbGzp64Iiwqi16K7GnuLhDI/jICWMzubLXaGk3tG8/KU46Gs7fUOSUQGfZaY
AJ0MHLcG5LYxAY40oK5oGVExItm330ZjgWjpYLz5KwLh0tIricdkqC6GWe0WtYbmaLsRAvWlNyFo
Caz7G5mBL6iD51a+mEtzLPjm2LSza301de3mswoUntu9SDnubAO6WovmF5p3b5OCgIMBr9aef6WC
PAyGvgUd6wn24o+M8z3OIfQDvs4ysHc/DhJItxYRBDgeySWHukPEvW6BoMUjKSEC4I7qDX0CGFL1
MfXIvbD9BHjV2Vsh4VCdSwjArrK/6rj1zbKmm6a418I+YNR6JQL31PX+TRGIgyzwDylDs22uC2c4
jwQI7KZgYUXMQ+c0bwVt43XozjXNb8V6IUNzGZ3gtuloArDRQyHW62GKe6hKjhyyTF55pN9LxQ8u
rWSoyuCrNckvM7lU3pDWPZBXXi+fyOoeZy0gXOMmHWXHooQwtalD4fIMLgEn7rGXwXNfQATAbTcT
z9bZCF2FpYAfEvWh6x7cdWQ4rzUw7K6jHiZ/zoyVvIwTO1W+fPYLBBK9Wg/d+gTsw7Ohu3dbWyez
1dvpgwGwuAVsDLG1XJ5a4QwIsoDuFQ7Yf/V9MdI7qXaBsG7tabw2QARXDr/xvUtvszumgm9+BU4H
/GzrsG5uvM6M28HZ5916dAwg+szOusFxmTWjkzJofJGcv8IHwAlpH3yzhuD0FjjtDdDHmzeWvauq
tDTWZ0nMMyUqWZEC4tysEmBZn3N/geVUcTJd453WNgzB6yrOfecGtPJwXpgfsw0d3y5OBmffZPG9
+7KjwOKO/Rqyal/wdtd08441RdqPdz03Q7c2ndjUBJh6Ts+dxZ4C5rw4Br9ZwYxdwEQO1w3SaHT3
gLB+zU2EQR0Av4zek667wzDQY8nGM/RKr8YCDAuTPoripmXPQIYDBo9O6ZJ/CTwGVJ8PvhXduSZo
HouXFUx/VfV0KkXexcj3nhw5Zd6Wjtjk0pf+jv7ADkKlnCLGQAkDWZ+YjqKub3z7ng3qflR+giZW
EwJPF9dD+YxtzvDEmY8A5hah1xL4TIwQnJUxzrCo4f4Zw7evFiZrhKhdZVlHgPP2ylmBmoXOPBF2
wpQT954fd9N0q6fl3LuQEynLA/p+0KZjB2fx4xZGXxUvT6D2dXUGcaQ7Rvwzy6GfsjKcKlDLxtl9
SzyYbLQvzpTviaOvXHtMlW+nKwNSGY9nRyGo3xKk40vEjfnKA4yzsUAYHPpENPS+5V0EI/cLWHhf
PZNlihuveWHVOHuca0eBYwEpje2fGhkFLCuRjiznBdB/ALsyE1DA0XDBgl/OfK3PAyKt0E8Lzwgu
JnHXQ1cHT5aGCS6xr5XNU2D/U12quF7q68nBcEnPEVzQ7izPQOkxQRiliquxP3WVsWeml/SWujGO
K1nj1XpdF+C5rER7BG3eBTyKHt3KoSGIHvbXpsVZ5vU3oG+FDtCMwWrH/rNjjkkTLBdhk6Rf+4eJ
4+vn8wH+qnFTjwkcrDLTdsEdwqub6tQQMLOYuBDV7kvSJhy4Z2keelomK0ex4V5W5SW2WScVQ8He
11HgFskULAeBAJiTYD+ZkFRWWWm6iSnyEyhgoa3lYfsvuEhXCm7NfFUhrBrTemrTEgERuujnFmiY
ZbH3ld/Dd9KD5/2YCOzfyZUAqXbR1FahMbaH7f8vgLkCtKzb5tCW1rXfu0dhzw/bXfCRMRh1kQUt
TtRBxY05ouwIdp7zRtribgTg2Z/nOO/zqCeg0VVOXDR9quxllzveJS+A1tLljTaa1CR5RDBrofxW
MJUYtM6GhxLWcLMjz3TwHiBMdI0tmQ7ITBhEYCzOM+WKQ0BE7IMrNcxODJ2yN4SnXRA3U5BYDWhY
RXXa3mVsxudFse/YUoQ7GSCnu3GGsLft7YpyDTe75ibvowYgqNAP+DcvAGzYaVJb0HODdE8ML3XK
iEqXdW+u+a0PRQbOiwRpXkLYfAUHt6MCltegQQyvq5hgd40dBE2cAVi18kLqgwUznu0m2zOwyMg3
tzVXr5vD7R4HiiXzSBEiUU6NzAzhSQrt2OBmBPWrsAXITLiDas1G7oM/BZKZhsE0tKGA2V+cMYGE
x83A5c5YwReSQdR05UkICwdSvpf5m6f7PWbjxw7aYyuKCVxDu7Qj/1ri9bndp/UyxcXQQUAWfTUJ
nzyc8NNWBff+JV+ah8LTx2Ayd0WxnNAniPuySSFGtJ+KFXW6PknkW6gNzx6zYgDsH0w2JobB96Z2
riZCzyRYYlBy064p9xYViaP8cLIB2LdJpNc5bjbklXQzYZLENYoMJ8MJ7b5oHFI+kLSQAbLN8Qyl
oagxSNQsgBzhwS/KNrGwc1oDSbxt7N3ywVkhIqpB+SGpJb92Hp6LEMd1TKBNBafl4+R2O6fu4Ytk
XLsOUm0L274B1r1Qp20/e1ObmPiEwTQmYw+55b7MANlOVuHGUHDyBUsXBnocsOyQlA3JvJwD7e9b
ItJ5LHCopGzud3WuzjVzUp97t2DrnCkCpjSriMBswHRVWkze1cRCmCrFQ1nvRyO46boNyV9C24CX
iIEiGcr2xi+b/Wz1+65fDgu4Id3owjTK3qNhlKJpmOWTvadCgJIHNwMQ8AJOsY9cqIvpZDWLhGBv
bfHMQomryh6Aaow/KrAgxLcK5L/FGg+15yXbhUC3BiJdckfMNm4DP+2CbgiV2Tzy3jov6zOd20NX
FLsC5MjtraBMv9M4g5cCui64iHZtZlzV8FdnOyh+3Tb2Q1OY2RYLB6c8CkseFpD6iJtHpVOe0Um5
gbrTk0+hXTWNx7yW97kMuli13r0Gv2Zk/oWMxq00SObYmd03ftKPFQgbG+jWsed90QSoLko8EAvf
0U4cG+E88y64zTl9gPtKF5pL/y6CJQffxTq5E31zFMaefLjrHUeC3AMpLSD/kdHmHbg6VbBfuvn5
x888a0Gn3HDKqFdmVOs7PF2Au6/2FM04EQYoZ6a0NUCIZP6jCy5H6Cv7gRnfMbMuwP5z0B6yTBSw
dldEuu0AbhTGLfjgD41Z4ypo1HxjcIsGzfeVZobVncq+AjUTTWnIZHkyLFFKgQppbRLzYSMyN1hB
TwSDsrdkZg3lmHgoTyoXXkOsMI52TY2oDdC1G+REEpjiuiFUSq+E4SfKAYjcM0W3o2rOoPT0vNam
SKfRwszG/GKhjwvraiy+0eN6jHUiuyHvlkR5vjndhpND1tDAoxkN0DYDoPGWFYhMo/UdXJX3FX26
iAdGG+te41jx7P1gyBdhxAtaQqWF15ZdQ3CQ5i0AliCZCQXmgNOBbE9n6wLTh6ynZEYs4VASWU9t
Az97C4Es75fmCtbox+2eeqTAWWY37wXB/XeVd2vR5r2HQlZIVvSMGtp+t2c4IkF5KFwFLlQDAqeY
9fdhmK7mGjekN6gMeYGXI16UWDy4n2bjCjkg6KW4vAzUS/B4yyfQzvJogMhbpKT94BQ5PjzqN2U/
B8t8ha76refU71OgrwaQu8NpAmvSW7qYFVXWm/JFBriQBvoraAzld8whMuwR4xnkdGHzjt1olRjG
XIDV4EddE9is9C9dPt5yV0JZt2Kvkq4iFWZ721VXFAlTyCYTZEVc7dGQO9OsX4MAhwCtygM6ut1O
U4CdFoXPImDHkelJZtSr86gycORUfqxRIXCNWs/Dl0OXMFRgmKzm9FCiYYYL5bDUWlGRuRMvE8jN
p3RZ8tBVT2LGXbcoJA0JX1h0ky9oZAjejMlQse+KOTZYmxgde0N3Mxv3C2Qa96OsH4ThdgdjOPd4
grLeXtBZmDs7rHMNBxSLPhlsAJEHpKPjOmHGUbwsdgkqYo5vwFtwzHKPH41pyLQEHbRcX+0Rdz8Q
Q6YYs5Mqs0SxpAquV5LiYzO2WFuGcdfTaweouaOZY1qOScdRUAxDIcsXL3nAU+gzfl9WHtvSuzFa
5Dhj4OwdL8Cz4K5hzqYyM33VAbBYvQ0lyuaZufdtPuMra7TfBlYlaA1/W1zj2R9T38KvrsWmj7pd
Uhgn3JbFStClQ2ovcckk8qS49NKilGXiYeKA1olnggtTDvG81b/CgtqlWUyxkY6DdytBdsNpKkmy
YrQaKtYR5O7LritQBK7UWkBOItB794YnSiAmaV112sqRQqklXpsODxw31pDbFc5UH+hEKC4lxoC+
Wmuw/Y9bO+aqjV3T2wNU7sbDwN8N3r1zUIt5n0tQM3EZwJj+WtqTtbeFAbaTWefHEbw5UKTMkGq0
KlmlDkRUr2a991rkOZohlm5RqSV8TPEwvduOQND3nSdwgr1LS9DLR2TWZE4MAYq5OTbnRo5zyP3D
3AjoVLYVgCCTvu3d6qXtrCFbF5ylzJdtpGdihtq0SGSQFVnTTVE4z66Lpqvw66O9UQMcsODrBny0
bZVJIiL0C32uBN/VA78YCp/RQYIV2fBfXMvuTAN+4oWNtGEQgCB8B2VVh/DyAl+1r75AvQbMCgmM
cxnMV01Lu93wKq0VYPjBOrYNUokSb1a5CH0K44ZuO0oC4c3x4kxTiHPoGQxXkHUsBCICNlrqWNv2
6AvQzyRajmuHwCK9Bh1I2mWtj15mI6fdPDevTCBCWfWcgWR2nH3wdVfeRGQSsSza98nk77mjcCWm
qY9qKCF1eIoXR6Sk8HtY35nRVDrdrpdwV262riDNv6DNgYMMFnxQsqgzFfhX4HS7F29s7MyVNnRX
KwrKpLztt7HJgnaMAq91rQMnBvOQhl6w7dSxP1RTcMln5A52p98L33NiwzR3cDhEyLIZUFkN+mGy
mnH4090c2DB43oIH9csTuJjv1oDLNFjg9w9gwjnz/GVufEQ8PD7Oal50U58lU1de79/CTRhnBqRa
Ikrxr9bWN7gfdQpUBUW2yx5Q2yPv6HDv86WCnoBm/EK6/RIsRTZJYkH6dn4s0dvfixFdOjhneIWd
mq0LjZTaew9yglxtgSa0gEK7Uetv29hr5WiX0soMdsKFaAFYaF3cOTTJN+60YaNWYTjnwUoUKaw/
wrGsnK8QPb8bl+JJ2X4OH+sFySsohBDLvAuYyeO5mMtD60HWFFQ9EOuX8aXOuY4rcWc5eHtPUSQg
VJ/9YX2VBId3Trv3kQswehYbyqjYKLSX6Egs3uPaYv4DbFqVcg8pS4/2l+eArFsb/mPPgBSz3P2k
EKS3beLo5col1EHZho1MbNx+KU0WMV5cJqO+o1AGCakJNewArEiJIW8y6zFjNbnSmGLu2qq9XY1v
bl/bCewBQIN0HH0Az6FCy6vtE1DGoJWoIIMqrSV2VpjFqOnOsCAB4hf9oyNrgJZW68mwIT5R5BQi
/yurMFSbnjDt1hHYf/TCxPgtJ9rIgP+3dpPhgTTJzBMukXkq4UPgMPuLUuiu1kFbZmtraMimtm1S
LoUXlwxNvaoY/bSe9wuaI4nbjmilKmTCfLHr1C0HfROoNoBe6ALc/tYW5Ra5TKScbqy55bHhow3Q
IdUkhYWOSNDQ2ADaYxDtBK1fDEuMpX5rislCd6Q+9zAKMNfZvu7aO2/VNTpOm2VSGcSdjWqpB0r9
IMxX1yunkx1IbDtnQQ4PRMTAijrWvowxqQSZRuUgV84Tap5Rxpi6qhh9y7CVXXXjlMVR6tEBpbJe
kSpPOnYmdRcYVO2Qj7209XJ2SgwJAObaXBnaMUJl9qB7HJ6FFPPOMuVtsaBMhhcyesm6QxlbooLv
8yLF3tEhZeqm6npQsVc/CKXnvvo26o51haDoTHdQumHIuzwLB5KOeqA6orplWMoFacXQc7oCnrEz
FbsmrnNFB+dJ1wa0EYICPmPCvlNdD0E/JEtiBf2/HnJoJng7DoTvcXYwOKNQJ0AYGKv1xBvyzIid
p81kpWrl636uV9wilGKquZczemMLl/u2Aabbh5RkZsuXarWskw0IMnHAVM7L+bLqCtOiPPAjs0PJ
2UBSbBWd/SCCtEAH0mvKHbSBnZ0ecWAQ1zgaDwXaPRG77zVsWW7Z2lnxhJwj1DhB4eaDVkW+wM6T
9duTkDCivyIPWtTwbDQllHhnJHK8YImlQXHv5b0bKGtfzPd+ryEzb5iP9giTWFSPiEL1+hRoi6YQ
Cc7yUZWoXbVMFLqphtu8WASToSJ328zxXnJ3JdEUcPQICvlkC0US+J0d5rytEeL9IaTNAHHpARti
zNvUHCYARgI0nmqBilFB41kJSGkTVvcJ5IQzVD3bLBtJ6Yo+KpQXYUNj1AckmIAdEcQitMAjOZpW
7CMGzSYEUApNQHOXcOCZ88jriB2LbsRuIGaRmoZ+yqGZHCtD5qEzVWcDs3Qw2EfMr4evZkEhlIfV
MBbA7jU4y1Mfhdlai+BcjadZ9usJjdOwdiSqi6l2Y2t6qymUX6CBVMQ+tiA2k9iNtHhxcWWpU9c7
eFSC3e+2L3Ml/WwQ+oyjp9jxdj/ZATJWOhcopAx7b7dzosGzilUFgYexJHvoWfdHw0d70vvB04bi
8kItuaOefuJuhc4ww7MDMS7MCRiGURzZAEcb1ayGpBE/dBHeVwsaOU3NcZ2Gbwxafanfb3MuZuxt
ohyYpiFbovORcORooymPDRlvMHnp97r9blXyK6bT9XYzTLA4yBc+WSzFDBFFugSVKTgLhYkNrNjt
ZBiqa6uapxPb16NfHMp8OY0lUlfNygCYjDKR3GRpbriPkB6yQHg+KLgdpLbTACY0VfWJCh9quS2v
u7NAbZd4lQ6txU565D1xUSNXIF25D5ziVgxOhUYdsoSilTeaV9+6tYb6zTJY6GTbWc9qHXurrQ65
j7pDUyhxA0oUetB2iRgsmjCd7vyQB/kcus36WC5fcsAY4qFv16gbPCdSc5lhHnprDJ1OAtLQ1Kh3
BGLxoQPH1GRZNHhjg4kZZQ5xX4cdPBfKVPguMsUXh3oNKhsCc2zacEgB0DnxcPIlCPXIgsYSyI7B
jCsXMr02c875Wt0yDz4Z3gKj91GKxFbB3h28u6JA01nVuonywDhByMkLS3hIh74WCUAHPM4bE1Ay
0hxM3YgIgFQozrHXqoaWSEV1ARLJA45RmhA/g0CBj4bEMERe9bhIK9iXhvIeBlM9EtZaiV1ZcJjv
6jFlCj4orVzWlJL26zy1xm5ZEdT9GpaaiIlRPSJczv2A1g1roNztnINhPk4MyYf2RY1vbibUrE94
AN09auaL72NONxrzGPNGGKjjUVY2BIo3QECccqqxnO/BbMZnEFGg/t3Q0SJ2Zw+j8kJe5bRVu4H1
BWreEqMIoY9wcoosyBVEkM256zFQOFlFWgXteHL0iFY7R69fQGMjhroQs1szVl53CdDDSDr0WJ3K
vCcjCJOlRIlhCvxpKMS9Ydcs89AsGLTSEMFB1yPwwTngE96tHnBkOaI+F9pw0iCvE+G39AC57wCd
fkw00E8a06bSa9i4OOCl6QJ9xMxEGAJSOZjkZMRCe3YZ3TXmAU507S+JLwaMlRwSrn1VJIIya1PQ
P1Ao9KL61VufK48LD1IuqJ5DPnfOcRCQnmo7NyzQoItzfY2x2pJA2HzfeeUOfi976FpAyHtuRejL
AK0KiZRPwxPetfR147I7dCMBKBobN2xzArIvVM8LBaSQWO0uRAp3Vm53EzDRwQPArE6E8F0+DivG
knYNxaNIbtlxX5lQkpIFdP+LYEpV72OeKqmBNix/Bngd2udF9S1HL7nrIInuG+StB5R3AfQA9Rcy
dhRdwYiiR/cxhMVctCkW6JGgvVo66uwG/X0w2idlsfniDpD6cXr7iwsNLatmKTw00emBsh3kFc1N
quVckhXiKIFxB3fKHJ0jjFOdVLtTGLBNXLypd27VnSgd75A026n77AmKELRe/AKyMh042E0DbFFD
+AmQdejGU4CPupXGnE/vJTMqaJbol/9i7ryaI0XWvP+JOAEkJHBb3qqkktcN0ZK68d7z6fcH6hnN
zDm78b4Re7ER0zUFmVBSCcjH/E0L1Kg1tGLjmWR2CTYITgQESPBQRCM0WqGnGazT4VpCtluLyvzw
hYb7g7MlMjfjF8uq+o3Z6IBkNKRMyWVe+yJHpSdHYN+y6gjhsp4YwLsKIFSLxCjqhZTcc6C24N74
tPBbOEUE69u4twPKv8O97hDsaC1Qs9aolq6WpIc4QNLI7DgmRYgm9xRn6XgRGCqi9iSzYkwZ4nQ5
jJQXDIIgC4Urr98D5nUuXkOYFbXOpmoNdeHY4YfRoHLmDPolSKKHZizxZ1PUHj0NCzwWlbVFYKN8
hL/wMTXycdE6RzUV1kookb1sgA0sDdu+6UMEfUPsEVTP3Bex9ZmFBfr7KV0dv43K7YgmTaEDNc+J
aiy+TR6fVJgyHRiRCAa+Cafc5g5FE4XP8C3f3Ru1BSCrKmlAue57FTsv3ghmS7fauzCwi4Ma1z89
O4/Xjm9Uq7oe9lRPbpqxunr4iK6Kdl9ZTboeteFZbeJ1qQk0viqzWUnZHSUCK0JNiBTt+NZQLHcl
ePgUHaXfRCKnXufWRlOBagHs2MuYWywpcf4z+HF97XHs/C11B3elIANCfpz9rBy/3de2D2V7GKiZ
rzG2LdZtqYBl8MRdnHgLy6QcTQgodm5m8BCoCJ7G0dkB5wvXskx/dbpzyOzio+rDl7amZTAhW3h6
pa6abewYW6tw8ModGMCdr3jdpkyf8qCke9l0+zw19kjZWtsuG86KurZN2vQGUCliZnSp0OSBVF4o
2lLip4Q2i70fRuRsYMJ2i7I/dXLgUU9rg9w/jijg2NZSDMo1L9AGyiL6vLa9ifsh3YC0AKVfupQS
ffHWo/OzMnLvKW79Y1zr5qlLop8WClureHBNdH+8R1EH+jKyw3wDe/heL36CvEwPPDx3iPZBtOyu
Ve7z1PTddE1VdOkbRrhOLCBDJIXorNj+QgNkto5pdOWR16zLyHk0DXkrtBhQXsmCHDmoWCd1y3ed
tFtsRB5r+71PLWhKKGOsTbqh0vrV4LFB4QPrpXiEglabKHHFzbBDV/Bo0h0Tkq5SKcFh2UR8aFIa
lF48e5p958eyW2hlbC+7wkeNzrcWEEQyKsorw2Y5otPWbkrvNVH8V5UwMPZz4yQRrZ2+a7nB6GYT
6j+oDw7r0lLFoo5L7TiEzkve6TlrEDwM1y5f25Qv3wUgp8sOZoSJl67vvEbkp1sZNMEKKSLkcIIG
mSB4+poL6CoQ5i8aprfSpFkF1k9ZIO4bimhPEWRd1PnS7IOzgqfNItX4qDFARsmqfIM7hiIPlYup
htET+7GOBzaE6wzUCYr5i4Bq+TJS47Xa2OYS9uqtoDlVSP3T8bikqsak35PfUf9FJUpXxUYUJB7K
qxvHFRjDMFqkTv8AsXZBunrRKMUhhfMUegECge5PyYKoT2JqIINUL7/HvsNfFCPNUK2xj5lQlk5J
EErkQQXAyzaqNV55IrX7WM/QJGz3gpO4cUe5A06/OrAakHuN1g1mfkSIRJxCJZ9VGwynmkrs2iKa
WnbKUcf4a50a3P/KpGBpxE2w0VBO7dhTD+FhUAt0t9x+A36qXXQ2vXXfmT9taK2PpJT9KqYh0QTE
kV79gRYiaMgapUPCgtrVz0bt0dFxEneBlB5/SJZEzDyxFGsA83k0LxPToPuUWuTEBUZmLh/JlYpy
XREtwlR7SeWwUYrhipwPC7aCgpkYsfCp+LMEVS9ACQLvoMWwTcMetGkWKEuX0HAhyvqZnChfNBTz
wwRQnBdpYEvI+nOP8mzvrD1H+4EVOWW3sD0OQ8MK7hUVvkLlNcZ0yCoLftsoFGB3wY8Fbgj2NbN3
hoIad48nz6jkLcI47jtdd4GQ+6ht4ABvIpvQQgs+EsU0Vq5uXalRnMg7KHVqYMC69JnH1Q4s2C8C
zYKwUN5Uvk3Lql73LX92FRr5Jl0XlZKubFfQ2x5PwgNE5XQGOV6OrGENn7jv/VVjayBngomJ5YHk
68TIAx7UIZfWsS7ImERQyHXs8iSzhnjbxrg1io6qY+hVyy6N86XKQwHs0mJwqDZR5NipbfxIoHkf
OdabXwGgssLipZYAQ2VbHGihrcbaN9HiZAl3ia/agrBZNPvIplMRt5m2bAwQRF7VIjwVuoiCunst
6R/VWvkIabosIrPiO27g/kfw1FKT37IgFayH9I7qUL1S85HVAcyz91lK6i85Epdr3wteK5OqzzBy
65Isbvu880n47VvITNbayiY11lB5MsFbJmbU0jStTDoEwyWT4ilvBkKxuyGhLJq4Kn/oLkP+m4pA
U4tf9ei8NGjQDWrHo9GmTlin8WT2UyKqCrpPHYVOJmrt2s7mkZk3Jz0vWRndCGhxmH4aA4BEsDoP
RuUddRdFGxEDgEpyQBMOKPSI4gmu9nS46Xj7AMuFb9y1xqCtrGj4gYH4IwCjpd5G67wszqltNSuz
Hl8mbVgws+Ddpf0DEUAKjaO2dxu5EBT4EjmZQPWfpnZW4meZOG+KD9wO5T5wdZ9DTM+TItEzOCaY
sBL8XMgltKyTZ6ul3Eje1JMMjMmycN67sdgMibBXTutIhF87elC/0E4EHZC7r0NH08EHl92EV73M
6AdpmrHu7OJYAFNFSc9Z0kW+sQGAJFoVLoTItuhVnHTV8Yke7BMpYb3QC+056rKXvFVfOtUuwEK9
m7l5Z5vBIpfEGMO0MyezHcv6ycNhZ01//egWoM70nLvDhlxjjxSGuY1ZbVXsheB7fdoSsdciunOB
pfo5/r3Z9DOooX8c0vjQ9i6wrrDCiJamtkq53iMEsKnc1QW4jVLDmb6hpQ74w1tqasOiR06YZOkz
3aYHVEyOZmiSAihiR5pKROn7V1UhDIeQAIBF3trtGAKnj26Q3js3Rrp3De9D2OB0vE/ZwExo/Ogh
qUK04+h9JYF4twbodq3qPXWToVhlDDdB3z+nHldAZVLjGRx9b+itv6o0MSy6WzkBbKKWX6pIdHL7
Qr+XqEZWLfJrUgZLKYLnUilerDGViz0L4nuiY2814Hu2cPFn9tL2Ve/8YekIGh3KaGcsRMkyKYOn
tDOPRdeONCAsmBLVCfX4Fnj4QUsdfYEy4i42VfQ/5a0fWCQEgqSERFjL69dSDh95lv+wWT0dEP7Y
TOyroblNK7HXi+5H2hA/VsjDumlAwnl0azCj9F9BsrTuW+3RLSyqY6bSoaaKpNsBEHTlI7IDYvsQ
FJWU+bv2ahIU56V3zWL9xfOI+CKVbB53oz3avw+1Ks+2GWOmXcMD0WPNAOV18h1vH8TZNRmjY0dW
4qgPBihDel/nzirJqt2t1PIPrOquBmCOngK5391RmX2ezHygXPRbEh9tKC6GaZ9KW3+UaXfx6/Cd
AlGhWUByrPtCq29Srd0WlNa9qLqOYVjx67ZIJWJulmiIEKftL+miiGr1IAvclAd/qd8PwLEVLbmA
KCGITOULbdMbMJgY33SnylFuAkSBuwpBYRuxSvJT7UkW8kfbYN0GbNlcOKxKCO42pnvWzTP3jFjM
gyHcBLpbpA47wqMnQKweQsE86cMOEkDloXxae7sxDn6OivGGNuapDX41KTqumsAeDvPrxWCOr0hx
bhukbLOEBZP29E1h1sDGw31QEjVWHX3Mqv+RiyhZz79y14WrkWy/qYJ9UmvxwoqVxyTQd1n7SzGG
s+rVG6QZt7WKbSLB3NgEwP8zqAtBHt8n0MpH60dAWsJf2qNqHhjLqUMQTyqsnc3FqNlluBSHoodx
rIfJu1/mG73wsbJE3GwCTe1E7hvEhxSqPLIZQgZOK94A1AJb5rlh61yxU0o21CyC4BKoh7jgag39
F60s6gBqeMhYjRZ5ykUEVOTNpXi4oPzzwzY96qt2/anW/tENtBu7f7Jilawlp58+tMY+bcyrY7FC
ZEkJ5WUqQTp9dsVYThMbvD/fzNBbW2VDxcwff4oaDeXGGA9VkDwPvvysDI1ew0iP2qKoPPoel2PM
SpmXKFLTuLUF1S9kIRY5lFY6I/aiAlXZUSogGyHvMDznIQ7kvsPhsx3yi+NoD4OevwdlxN1KkUOt
vV9YGVwS23it6QMtYGxVaQNFBOIODyHz7DferfDuq8ZfumUAmzwtWSgbNBOKLr0IN3oZwiKnwNmu
kYxv13kT0R3Ui2uiF6caodAFJUUuWXxBVrFhLxWLhIFgF0axxKDBTBd6Qr2oMM96EMDvGId2we93
aXq/X1UVdNq4CX8ZyIhZwVNXRJ85oNzECO8bZ/ygLbfp1JyqjezJYuvPnNUkzZONk6pkzCPQc9Bb
60xAYNJ3ivZiUcbFOH6LutDeruXecNqDNvpANlUM9SKK2FGhb5Uye3aS8uz1DuVKWS9Ai5ETWjhv
wvxFo7u+hHYDFBhO3cLquZOEagFGjLatLCVsN/r1qU3nPXh2feuRXOlOcNrYsADiWP5DCjDfxUKL
HpEpjYPljw+tL55qb9xp42MHJhr4/RmXxmtSElPaif6zbvsn+CzwpxRIVFlv3XXKxbfHs1l4J/gi
cjmdBWH3PBmPkF3fGkuFEFZRMAYlelFLNHAzK1oYKhquI1kciNksXeQVSL3YpNCA1SP4xfgIhlaj
fqI4NjaJkdz3Ts61Q4scqdNlLjt/VQ80L5rYOGOyHGPWgG1fZyBcr/HYMY12o2X1Q2CInNttfMSE
/Ydvm2vp8Benn8f1LTt8RmR6Y7R4MmoZgt+DtWzGDPCQ4Gc2M3VlUgRaplb1iZYcjVe/2flV/2SX
0zMHuCbS8PFj52d7I6qnOxWWC0aeJ8Xv1xipnJLa3wiHcqBW5ixxocU1mIaftpE+BEW4qukOlwVO
4SQdfJWVT9w4PlXVqxOGxzRrHqhCPeciByOWZW9Ggi02/ei1Epm3cMpeUu8i1OAnZZtQrz4qq/+R
ptaJIOpUCYOqMujspIhOonVvoiJSFqV0H83esFYlHvcrm/XdseTSJeBcRPZ4oTB9sCg8LLI2vicc
xmDGBXFPdo5gOUrKav0SN7i4VyZFlVy57TL/1TJdbSUK5aFp+EZ6F6msHqHYNXrkQvoAQ5zukFAf
qstu27M4gbG4KzzWrrof+ILHDJpl1T8atXGKAaBsLL168iUgAZN+Et8yiuYd6ag2VDrV62Avx/Zz
+vH63Hscmv6nlqM+POTNDXrEBDANoQe4olL4iEJHVb4pizdQSNnR0FmEyhp6i4q2G0/GAnT7iDNk
ss8smseAB9yNhLfuFdAbvImlpMTtTQKLe2vErXtQKc7tQ1qerRTp0YutYu32NvUU2T96Nth3dI8g
Ebh0RtUm1LZm9Jj2DQyKJgHXIaGG+NFNKwy5VMTSV23u77KZ9MsvutIb+AEsIbVePRh9K2rp16rN
3luL8qmsqBagxg9qCK2dKUtDWnERcLMulNcI3vKKIqy7NPzyh1JGtyXl/lA2d6BpTTfsNwAknLV6
AG/k7/tJ7snwOwvRfb5hUYwNEVw3LDWlMteeYWMsBBJrTfhQGMjodp373rcQ1qgeKStfz+OFVqvj
GutMpOzpFFCAdiaV6WCZEz3iHX0M+XKd1taosrgnJ4JgOkYyA3SonnLX4A5IlXQD33Gqh7FU5OEV
BNMl0kGzVRChFhhsy9XYme1SM6w7EZISC9mfdOcECBB15tQ9tjrxoTr0w4Y2KEUCyiSQBwDCWPEv
M22o46Ksb0Tmi8z4hUjC7WVhCTyeDTx/0uQkGepB6xDo1L98YV2mf6PG0390aDV4mZpubXTZW9KI
dMKMlPoptpwI3J59ZV05k5OQodq05irQiHov32KN4NCw82bVJv5Gq42NrDuE870psNGhW4jqIBxM
vlAQTfRhA1oLNLHOM77I5b4Mhxu6P4euUl8MsjTksE8gZtUm+hxyus1N7ierOvFAEJF5kyutInrp
faL1i07nr2D2wl+ja0G2nn8kLoQV3Xu3XePTS/QDKdUHiuCLOA8fkhYZjcAHIOOZL3l/zBR66pk2
nprIOoV+u9Hd+G76WHDa71lN6pbUF0hmoKOqbt0l/H06Oh9mYS8rbduNTUJ/M41W2WB8eCmVqjx+
z4IDOLx4aZSEanqsvtSecZyi5lL/pYz+oxUUH45HRy2k7wtedPoZS0X/GeSRQqvsLqeAvavDR8ug
z0qFaReYLe27FglPFfyVLrC3EEF9Uaiuw0toFobrjksDBXJPfQypwHrI/vph9aEXzTZM9VWc2VRg
NFiDhQ/xtKhrOob6aezFbQHirtKyd27hpR/He6dTz7RPL57lHZQqv9eTKcoqwcvjG3vuqShlxjLM
2zs3IQ3zuRw6+CAsr+1K6CXUK7u4yb0MF5Pu1GgpCuLeOqXpsNCsGMPIFGP1bHiDYPFOJ3JdN9oT
0dFGGY17rFkWJSqyec7Smmiwp5qX6f+lXt5wd+8qNMVYp0FqN94qc0euv3GAWSmqly53FiqIl8Wo
Kfce3VYg31gXVUa18KACLlUj4DKykxVdq2tqJT1o/HKVUBLWvJvpdyjLs6mS72blS2WBCxri5lKj
C2/YPIrMgMZRHnwQeUK2jQ24cmVMqJJ0C8IOtFVj80qG8l4k8qpnLH6Edir5r4fpR7uoPf+iJvYh
JP7IWO4XyDnuLDsEPqfyJC0dnKdH0KbT9+w0vVzEDWzsrkpOrq9fxaCdAlt/ALHzKKCsKujJN0V5
ifueRMIN76bfqJXtJun8Y+uPHw2Ww675GKY4ICfKexXKe1D/+yxRzm17ZzTDHsvp12r4KNTyUivG
S2XTbTcL4zbz7Z2tg9ak0L+oBhsYE3o4y8Z9NRy8hNEO5ckukSVvoqvkkUnto30LK2c7NN45luDx
QOfjhzEQVwB6qUS9KiQ5kdewmNiZPAdqvmmE3Ar3h2XBKsiGk0lP0J6uaV9Jn/sy2Tm1vx4teatp
sMHDam+OiJ47zbkjnXAJo6RaXei37PM6BrlH38fqb+ira/DgoopKpq+VDx09pZrife1nt57EY6YI
WGGnVD0QPhKnkmB7hFfpEzclhXLSenApOIBHBE/ikvCvKnSLGF89pTYd1og8c+UG+m1ea4d4DJ/b
qthKxYQnGai3QQcIic4WeXtyNvEmWTjg4Vm2w4KIIX/hiYZp+nWsOvrc4WsHesfgT90WBhUeE37Z
nQ08ErDQg+6us9685C2Qbcvukc5TOhAPk7NEKp/CIvuRE7DHSG7xzIt5/gtnp9NRXuS0Ozc2CEcY
4L9gXb2rKX3noiyT1fAeACpZekH7oYIyiiGgOzElLDfb6m6tLjJU8leBXjwnlC0bU1DdtMCyh9Rn
N0oDNZ4+O/UukzXmqdc0jbIlBWmtosoolG4JrPohTczimA8HI03hVkFbSHXiaryRlIWtwl4X4mdI
gu7ynF5T/B6XDpivJvLgmEQrHFjMZdPbeHznFWEBxgO+gF7QwYpIRXo3ttH0OMmBtIyUSDRWhqxU
kIY8JAJIkmhiek+y3EYXW0m8Q5DxpEFUA6AjnU9LvONDQaFeKDu1jgQeANyEvqD7G0QIv0bhY+Zo
Xxqzv3VR/qb68ZH9N7os9PP5759SK3+TaPl/k27Z/swm1ZPqn6f6v6jagrDaf6/asvyR/vj8u2YL
8780WxRT/5fUeSKrSOUIVFI0hr5UWxTNQCQl/dJpscW/8CazUezE7YZ3EgGkijhpknDR/jX58iGs
JuU0YP7/yLRw2f5dagneHirsqMVIwxSImfFD/UOpBaQmHUnbe8ZsCk6JCZA1CB51IG+8/GXjjxGt
lfojG5HQ/EcoIOKxHH5P4xaBK+9jJ9TE2W2dIH+gg+1clkg4rFyD+k1C4/y+rmU6j85bZuH495mW
/XUGKf3XjHlwngbFL14lUg++zjF/QpaAcmw2uVSsY98O9hGJlrjZ2FH+x1u/8LaBEMk+SaweBIZN
AgYgUd0PrWuAKR5hBIdUWIDotSH6u0NJMDJtt8pNiCfOXex05VGg1bvCHJa8Mm3y5y53WQnMAmSQ
5eXPgZcjG+OZ8WEejSvzOiiBtk7DEvmb1rfvrYyiJijWeA+0x7rHKyTZg+eb7GYY7azAvSrNeR6b
96AYMizyzO8OnVHb9zYshq2Oh/wyAeR9GWjP0tEuDo2XlQelLCrKdfM2Nlb//nYeKmm8HOZ3Q2CW
8WLe/nrbTWeBCMGh89v5rJHtFgCLcCtpOwXJiWKEQKhDqS2mlyFSu5s84yEDKhstBV6SxF/khWGt
4zjLTmB9gEx5tr/P4iA7I55bbWrBEq4BZluZQ9rzNCJi5rOaN4BnDzmNu5+2hatdXVJAzw1vqzXt
JZBedUdRsYQb5FUntewv81aZVdVdaunlvIvi6+9ZdO8q0JyEdH/f9eeBEGfEqRiHGluztF2rVZGc
Mt0Oz4NBz6wau/ZFa6KzrHQJmFC5hnWfPH9PLaapadw5UBvd9sUTAe7ZIChK3bmGqY1tgz7e5m1S
nWVnl1RBE7ml6f1j3vreX2Vp3a7AhXRyDL6mqmPe9Yt0OnSeZ8T9rz4lke47hwF8hZRV3+KV02YK
xZXUcG5k3gVnkTvw8Ea9fa8p3eO3U79lktvQHGRzSJMkuDrhSCXRTNt36ZcvuGplD7Gw3B3Qw8n1
oHaeKWhu5wnf526R7DnLHGDf/3huGE0p9Zgg3Yxod23q0IIqbSTxBb/D8TSQnk3AHO2dhJvHX/xO
ZYB0L+ycI2gt5xJFVJQb1Q1uUneg2256+iEZc/0QTS/zu3nf/NKC+Z8YzP8+B6R/s0cB8mKTjq9V
KzXvY3/wb4rOvOsqT97Pu6pauyvbJLhRQtW8VzUIZDXwPZB7bBYSuySH0pYfsZXl3XjoJEi5KsBG
sExJKalp4hjqOdmqoS1/6kWpnSx0Gb+Gk0RMude0OQ/DqGwkqA8bnR9G5n1fw1/n6CBn7ZRA8d4p
WSH4XGtvKGkBm621+oxxJdjWznVWUaN1r7mWbatSgYgM1wYBkL65n9QLoWj7mNQNenNt7ISe4jTl
72dT4Xad4f6OJy+K3JXXmO1r5eTbqGi78yD8fBu3FbLtqv+uOAT8gAeQUOHdDYW7HN5GH7yHNsF2
4/dPQV4qQObNfuuM+knWjnYm7q1Pg1BviqRWvGVLS+Ac0aZ1obbfhbaa3tHE8y5GooEjKn/vCkVa
3croPI/3pHZDiNsRKikg5PxCQ/nKSeVxfje/KAmgyh4i3GoYkan6Hpg3Meb90P0AwrpV03NsMFYL
AVysNEVYZzG94HzVjBQWeYuyamid55nz0Pek+UAXWQicjAL79zHzRBMbuqqonwfTBFra5u/YaCJF
EEv74se2uYcdkG6VQTXuA4XKhydT+Rm3dCqnuV4W/XVuILVq00RIufjZoU/9/jy/8ADuz2E/ENwP
ovfgxGaHed88GkyjyB8w2iL8cRi65OvYgI4xaKzODX+PuH3+NWIG5cGgX7w1q4G2OOCFg9sY5M3z
W3jvubaeh+YXNVKgzn1NpRr4Nf97+C/Tv2YCYSvWVZPjE9P09bUF3HVVE0rDlhnXh3kzyprwNpDq
ct6aX8q4os5SIEjWlABrufqUpUB27aJXrKuYW9qvsR6S2ltRfbKjNHho4/rca0n0Kopt0lNj5Ekb
HEScVo8hZD6hKfLNSG1Ql36XHalQi3u9Lu7n/fTpLFiITUcfoA2vdQGNYpqv5kq6tGxFnl27G24z
OjF0cCnpdB3oOX9M0ksf2jQleMIu8t665ilV+7ZwT6biQT4f9GMoPPfkTrsAgrun78353bwvMrZy
Qr/Os+aj53fzy/esQg7XyFNLjCY5mZOV4iiTce0oRr8MqzJ4d5V2V5RN9hw0ctiaRk93UHWGJxB3
hyApYS6KrRRJk3yEz27huMcmlWHPquOvoxb+CcZLJuZldvOmZ5vegSCgq320CQMDzdpWJk9RUe71
Kkt+SNu/V+ribEXdR1ql/CC1Zlx7HPBOTt++IlxnXuvpxRtA61B+9TdlrqzMvADMrU9QHaoa7tcL
TF52ztu+AuA3KcB6O38O/3NiME9H9KmkSVF8hD5MrVYfo52tqikmpJGmc2/b6DooReYCiR7SW1qZ
rfQhLM+zG5oLv2ePLVIhcIYsGiF+DhLyYt7A7clu+CEcGkuEcfOmZpXZDfJuPiGI2v3byDgNz3NK
l7IL6KzLfKyV5LFK/Pm3c6UUzbXFfEjeEqPNM7928tgXAGN6Z+9iJSHxL/xQlQCuTT+Mt22pmYck
VcRa2MJ75am4qbsi+ZrhWmZyjNzsVPRlfc1xi1jYIZxLTSjVFSyzgm7XUqSmGi9ZFZpdUsAFmQf/
0wHDdACG6ywR6rnvnR09K3gKlVWfxhFGQ+EIuoDT5jwwvxQuqjPf8+Z38TRFi6fGfmoJovE/zjIP
fG92toR5Nm9rZnbUtMDZfZ/ve958WK03644y0rk01Vs7t7sjyRN/ecvlOhYTl6Lx1f7WRjoJsAvP
lHIc2zWFjXBHowyqPH1AP8OwV1OS4MGzuw3ydNZzYkTqQdYk2tY0yy7McpXjVbSfR6HEHF0/MtBn
8vQ7xRlvjUqoTxpFDeroJtADbcIfTC95W39qGvKHTRbKr12qPcG553lpquAdO0/kBzaPnVF8QqCq
AV+694Adiq3fgK7ezzPGMXeRNvCz31Pm0yBp2e7CYjx6iA6APBZveQCwHJKYPPmgaJ2NoZeSejhI
5b7zJ3Ys7AV6v807KhKIP02jveibYtXlb1nZ/T7263Rfo/MRTWZfFLi8yEX13UELdA8hiAC0IFvz
S+cE/de7MJH/wz5/Gp2nIDSC7kjFM2il6TU1wmkk466HDhOgNgFBfnofZdYBepHcIVg24tAaqydb
859Ajxjbeet7Pwpw6teM732lJ32KwK22+Z7cGo16+p4yv5v3ScQ6wUSGOrJUnOp74D9NhvKIPocu
TEgITP7Hhw91XuE3jFgIJkUsdnH4pro+msT6GJ+TRlWvneY8FqYfvQ0FnKcIjsQh8XTjNge+rmLZ
uUeX812riJ8IS39v5mbcw6qHKHzR/9hnFF2HxIavVxcT6uN82H/aF41edUFhpbpEuFstFVL3jbS6
CuBvXH/dJ0NZDGRp/DaqHxzswgXdWEN0vK3y7sFSsZCcb6f5ZT60bIvfh877XMVQTz1RyHxQViCh
EvnAcDC/VNYhnkLb3GrF8zgZjmYU6W5st8mfmuoFvrJ4pjIlToGQ5kKWgXj+Pmje1HUgUn87iON0
p9AOER04FOcgxBxtXCCCPTXDzz6X/sbTGkpiXyP9UBznd/NLY1bIgzl1j0rP3wa+J38drDR5cfRb
Xr4ONpx8XYOGXgoT3HBO72iXYfT2kGpatsEEXQXbbJoPAu7Q3hBGvpw388AXqNHYr/NcrdK1K0jt
xbz1NWEwUTjEbv3rZB31b2nwdcyb/xsf1YglQAONlDNVvl4Kf/j9jrrBTQbFev+XXX9OEwr+8a1W
h6vvQ+d382QzIt6E7HP8HjQb3wVHMJ0AAdKvE3+Pfh/6kfhJv8zTpFnLVFXQhR8a48YbM+dEa4En
tSlumsT1xGJ+O4506LoMXPg87+uQKLKdkwIzZt43z5tfvDDCdDAgGIqSCiT5dK7vAeBQf/mMea5L
ofNrxvfnzANeXcMLrcMbRO+tBZp7/enrYtV/uWoUPCnAxC8WcqNfF22p2v3WcIUF/JtLmsXkPx3k
FWG3xwr9Z9kTyQaV1z5ogwEyweifASS1D71VtQ8WlWZRhl8bZVe9N4mIz/MQwXu2CqnBbOdNnaLY
bj7X12jbfJ1r3ppPyLni0Agf5s9Kova9tUvc7HVnC4+yMA8aP7YKMP5gW5GklbOKK50+vWXwoPC7
ij5CEz3C64Rpqoy4CQs/emyNUm5M1PPWsa/RhSPHA0hKK27eVLHNPmqhT3d0GlV8K79BgZMCOocW
ht7eUVXczFs2Db7HfjPPmz8IgOGmz8vsDJ/rMFpQWyCvLIZa1e6QFtDuQkuRBL1olky75v0uapUH
9OBikAd/TONhoG5tA4DqvC8ys+4MNuGQDTCJRsu31vkUIalTXDTo+jHPE+c872rqLD9pXvg0j80v
80F2gHLKvMk1Xl390jgGkW2fMQV3zlj5BADJUDEbly0g/IMlvanbHYrHeZOfxP/rph0FyyrR9UcX
2/G/FI1/19b/qqCt61Pl9duuZqrMWprUDcc2DA0rF+sfldkyqk0Zo9P6FACgWBsmDUm/aV5w6Ol3
WdqXm6zQB1pRU9BgNS+uAqfb1FDWCNVofJPMb/6c/73/7/NhVFLk9ehT1qzf/5g/n//Pz53P7xji
9/zp/FZuIT1sqz1NtzI9+SHaEi0UgBcAa+Oqg3Gzj5IxfekRqQz7/6LsvJYbR5Zu/USIgDe3EiWK
pCjbmjY3iLHw3uPpz4eERuBo9+z9n5uKqnQFSiSAqspcy02/ZHY0PtYeOPsi97Vkuo2zJCJ7CS99
Ln91Br166ku7eA3b8bjw8n4zBrar4MkKbmSoWJR6jZyDskwsuq9efSfOAInx+hWMNfcLpiynsd7x
gq/eTpbmHnnxUs7SVGVhn5ImpSr5b5EC0h0wJ8t4mJIfIUW/dzK6UOj8I27I7y45zzHeQ+kZ2NtW
zpogUIHGMqy5vKOeP/tqqezU1H4XPbAZl39lscsKaB7fUruxn3qtfBGx3sfNcWK7AsSIKf8KEMh8
E7nBvJcYbP9SMQHUNBUhaJeKtsT8I6l78BingpVL1br5gzTwnChF9qDNKohZYMQuA0fPiofIyCpj
Z3JM5KcPzkwd8u5nDmXHblRVm3/lUJErVzwQh509qO1N5KUdYLoGy7HCpy4y1SLnKcwshxd1P1gS
bA4iijsXu6AhzSfJtId1OHVAkww1WE7OxAHZ5LXOk1hL/LK325tNts0h4cUu8MfwDIn8YROJwzJP
NA/aw3p56zzD8H4tYuw4pJkByf8QswmVll59T6ZNTX4evc5NySiVcWpPHUXtHIHchRhuNpuLyFbj
jzDkTVOLoJarw0W8zS63QDcEy3FnhMXsXutNPexU3+KFRSvLU6Ca5KT1c1CepMnN6b3X9xmai/Fi
s5qLp5ibS4yRPENP6c27T3KxmFmC7P77/QgW2s/3IwvUDNfidZjsccv1Pt2PIitsdW8c/bcGcjKv
vgbc7jdrrh1e6zkBkJOBiHSOm9KEOXw7GvBKzTuC8v3LJpJeqf8J1CL5jB+HCHY/sKySiJbHVpZ5
X4+19RrPTbc3i4Q8+FIxX7Oucp8iz6N6Y6DMOrILEPUHtz9xwvVz49ZzQRRZjFOvvjTO84PZ1eqB
DUSOL4apfpYmqkBX5Jn5LmMntn6uQSA5dmkL8soy/CSToSjEV+wk1M9km6/MQVpddWNB0LiDMsE+
aSEJ8ss+JeC0bFzGy76mjN0liczmgORGhuCcm/OOqt3V5cI6NQe4BMTcy/P6ht00Y6ZumUD/nEFi
r46fZlhDiFBfdk7FjzDX4tL76g/d734zYoXkwjZv7ts+ZNfe8Y0HaVR4DR+Kmfpj+EJINlwUnIeH
5Cwt3W4kP3fxsCk8dEitBn0/tocJ4EotcvdLwKys9KMl8b0hpBD8I84arB5IAQRvQaubu7TyWJQZ
XfgqTaFW9xa47w8yEgtdAVxGhpVph689GyufLLKuef3vvxfD+Y+TVYu/MWxGtmkbPMX1TxRssztE
cVc2zpvt+X9aGalGB9UenVNVDka4y2fKzUrNLkjvdJwTRT/OSdQddafsH2yWZAX67TScTC/s6itR
TIt2HYujhFjHbKFwqMEO1tU6j6giO+/7wzZHmph/TW4HQWel6uFuu4J6Uv+eY7NWQ84wajJ4cjZD
arIuo+gwFbC6p35yX4Mmy7+rfu99kvkKqCFtXcw3ohC7vI+q25kyE5LIA8ovPhq9b5TyVsa9HvD+
uNhsaumZgHaBRK6U6mmp1AZePB2GijeRpR8W1Tm0fJ9czkXoUXO2hhf7cJjTo+m7O8dIzHM6Anxq
sQz8Tm4vhKVFrd5ntWp8Adv7MOZ5933mZOg2NdJuL8MYOJgBuuu3OlSMU15H92zqPMFznZ0yG5Yb
oyv23Vxlp3YCoF0ZODW+sruUVqTFNJhwrjYzVZIiuNDJuFl8rRJoP0DdlJ1OEXt8K7FkDk68CbWN
t6mkJzaileFFxIZTKMufweBdJvhXu83t0xyiENn6ESSCCIMy4cDXaf6S0aqV7vrRLgSrAXiN12BM
+7dx0u06u3V+jfsSUCuyiO/1me0/U6dKdOxd51dOK37VSz1/nbK8OjZ2Nt6wtMzuQT6q9wqFRHaX
uYdQDfMn0gxplKI4RAYppyLbFGQ+/xaHvrPaUgSWs5UYFIdUBSWU07PsSWxFscT1CsCi9cn1KRlo
necpofyIj3MIqIY/ywiqjJZcQjKQLNDJKFbi0eNG3jexjxcnj420/ZDbDazIuIui9HkDsDmCpzj6
77hGn5PDHOTDgcd++6gBt2OUenp22yY9a21n7CNt/qEtok3OFk52MaxUg4LOvMxvNjsxHhyXdHUJ
FScc5jtAC4hisxNl0U3JTT+Q5Rbu6r+SKJo4w7W6m6mfyJV1G/el6prgLqrZcMpEy3LkKffi4eza
pvsytVQX60BIsyWJsTSWSpZ27nb1SYb+PFqnuW9/F4fCC9wX3VB5a43M5iAWHmcy59joz1uMZvZ0
Xicjba84xI0AJX7i3Pp6szBzsNxZFsa3BuGeA+0+C/X2mBp+SxkLP9yrbSy9rfkfNqIW6zXONv4U
YhtK71/twF//pqW9d/Mzs5JU0PWqZyX6Takd8xaeRvNeGkUrrfvRDFLYOxfhqLRfuxAst08mAYVm
7ArrWDez0hzintqhjyhbqE8yMsOra3Pq1N2mkCm34eZrVt/IbGN/eZllE69Ty5jfr3sTkuO9Xuxm
mChdc+2qRbHPlYZKWYX6UV0yiczpfViZncZuAamxGfRKj3U3p4+moTj3XV1QwcBI5FWVWv+DfVMT
ouV/LLU5ONMcGKSolrENx1X/mQRFbo3JTmc5veVF7B4UM3msM0v/7nA118C7FM8+ZcB7NWumY+cY
8dkMwSrgRzN+AYYH2EkQiIAXoUolNs2/TMiYwP0hfTY7AWdqNal99KMsO4VJz6nOFHBOLF0Ritmn
odJ33OtFKOrNW2RKTBwilx6V7fA39NfVkgIlTZ9kXkjt7pICBXJ5dxtQdHRbdeNvZIHxei2azXy1
2YSTOT8Xaa/uxWTOQL1ttZqzxKJ+Da02O667z8s+tGxhL3JyvTNSNhBJI9vYH/abSHofcokjIT7k
W5xc9sipinslbfQ9ttiK1yLn7Ds7UhoIGgLpqcuDPz9Jo+R/9z7J4qj1wDZMFdopCzE3Dc4RQTYA
6nMRJgp10NSWzO+Rfj5ebSW2RBF7l+Lkg8mbzmX4j0sSk3XKReaRTU4tiUdBVVBEpyFUwrXp8gnU
ZxnDX/R3d9ODn/1r2w/UPH24gNcRnj6FEe0nWbd4xBHQvP/9JVfz7P9YFTrw7BokNZJICHSEvtAD
XhChZrVmgtluBG92ZsOy9mWadRLb7LShnK9QC+opqoJ87P6t8wHVBpeaWjWRJe0w7Em3/31uAFRe
jeHkBNTUN8Y3WGNgZl4CgDDjcvJDnVLf+BaboCQeXqesgW9rXfeBPW78h3LplVqUgicPBlhTlBiK
UNSOGfOf9qazjD6HEbvVxbPG9K4NMdfMMTlWhfcYD75x9hvVOGuAAQFbbfyeJNp0fyESE5djyX3E
UQ/QGAVFOYvb5isy6tWcq7jkFrkp1qAyzvI/Chc4/FVUdDNZgKNtv0flHRSQH0oRTj6r772rcjoB
m1n4OChAj7VVOn8bff+pGgf/T21YUO7N6dccCi8Y4FrWr03k7+dan4DIid6dkmimkt8HtN/Qfk9S
gEiM5TCR9AVfU4v7oOMIUiSDHC9KF4imfJcFwNPIUGwGJbTvlXE5vuwpHbzO8hAmBHccyyuznEBi
j4GhWrv6MhahknK6Jr1NRuLQjR2o+UGUc+s0J+mtsWT8H91PphLR6aqHxpjU/YXLNlU1LcWsQV/t
UzUtSWS0S7asOIGIcpcntN/DT+c68G+0YUUhawYJFNDDUKaJuej5bA0VvpCF9YHz3AZKfWADKlE5
M7GDBz2w7B17MwCATMVIbpKrUKpO3s86DEgYf2jsdDdlk3OS0eqstPByVdl53cAfOlLgRzYbQE2k
LmgfTVUOtwSYccFN1geHnCUdmGjtsiFQJw7IXss4GFnxx7Zv7/SYQomL8aAB7kSauroL+vFHDA7J
CyyJ+r3KUdZ1nfbTj6FtfpBsW7/0QGnew/ikcYoZTD9yv7uwZ3VyYa/O1Z9joIQ14BjsItpGxauJ
5ZDMAyT/5HTvTe4XMEXIeADo7iYqFsDdRf3JcBvqTlvumpojuk92SamVlHMtE4xtytsvm/43q/Bi
GtGrIxUuXd/6t9ulbDNsMvY5Sf8z3/xZhQXDreunQNFr3vKT4uCVoLk7pJusMtFGafrge5EJmuAM
tG8DVzc59pyFiZ2ieq1HSsihpJjqcTUBbph/+KQDDrdE9n2aVq2Cs+LM+0CLnTsrVzRgcEsKabuS
uqHG+BaMhfriZ0bPmWpCeYlprHJFdeeXIEe+2TvYhxpyse/4nVKufqxKE5I6xfZ/KRJIczxObpOB
b1iUqlR9cLyV2X0JnngQ73W7Mr+SfMpzSY2AEHh3Eis7sN+dciCe70pFh4LaARa/MSnsck1KOYzI
/T6rwJ4Vjuc/J9W8cKDVE4+7wDqx4tZvu1jJXioP9rzW993vfjUeLKUl3bKwrdegCH4M3D1ItEKU
ZmyBcPROhfoyBIExf6zi6JSGtrKz29Ld52pRnwGdqM59a/S3DqDVgP4pADqI0IorcgZAmLzT/fC3
2e0g1KAsCrDGZfEXL4u/baG4rhZZ/IndtigU22r0L21FuywqzY8F6OoOveFBbGU9ugX/WKxyD2R+
5cOuVxXGH/FkkSrL0E/xxKKuIBloSyATEyfjFr00wN6n9A71NLxLTLvgHgzfFckgDaDHsMfwG9o8
8tJFv43/LYJEhF3Q3/OX51WLpW72u28Mb5MSjCfZ05TdzU2k2dx7lqFjGcMptOL34bA4bEPxV8y/
tWu4f/pqQDpcGWmbcA5XgGgUOWl/HlRSbqGUeIkiNX7ROODZh6GnXctQFKQiJ9emzUmFyKSJU/c2
GzkVXkV/B9qc/jXQWJJf1cbGn5wwQp8UJs4Dm9pslHmx+yMKAJ/R4P7wmvYv2GaDN4MkL4jcYm01
pfT3wlSJ/dW0AXHhwjSdOuehIatr11XTp6hi6pMNeisXEEVRfcczYLjeFgrzUp8JQLV2I0uEJLcs
51pWBherh4vFxs+7Eq8o+YpvodZliSxTJF62dZsmAli15EZn6fxd/YI6SW20XqXhvfyXjsz8c9Km
1mvm2vHtbHC0LMoMRPQHqDsv7Oe4/sUro+YcH1xIEyilSOr4TTXU9knXNfctMr9yGlx+tckJffBd
tvnFyG3S7K51zOQmXKox6sEIdlbXuwfoKIqvrp2/pSo7NKFVuG9z+k185mF8D9EpWndoNJ8S9UDf
O8Zg/gXF7x1bjeOvJH8H18AImi9N0U+girUGB8q1y5782IHRXigvStNQetlBtFfj7v3t7ofx9Nnd
cMHcyjtPuVLYv0gg+j6CXeVBxNu4xV3tVx2/1Dyn/m8Rfth0sZs92SlpjmLX1B3AIeAQAVPkBcZb
zrf3YXQ08mYYZaoxPwyl+c0IVX3VLaPVMoPL9WNk6ByHB3r4CN7S9eckyDFws/tFIUmPksu4meh9
mt+7vAtAVcaR4pJOKWbSEyXU4IByGya542yEw93R8vAh+cAwAGMcABLR9O/u2JMmxHumbQX+n2n9
uxp68R9pwXOoHPv6tTdM/ZY/QngCoqs4Q3oGHuTsXviU7W9p1SR/QLKq8kwvOKOtOkgYue2H81MN
ptUNcMT5bbp8+8DBz87c/r+6iWW+iog9UHKiWu9hWL6xUQ4rKJBp7/atn672ETnwu8Gf9RtDJUMY
pLcvw/K9Ul09OHZV6V9LlY+n9wDDTGC8itbiawf8qKmcRdsNf1hVrr99hBCpxVL9yJuGfy0+Wu2A
ojg2HCXmxWsPy+ZhoCyRBVNvnHOOgnZDQkJ0N3qsA0QoarhEzXNDjQMFLM6dyEUkSmkyzXePFely
n+SbbaRTdt/Cunm9zbjOI+MlOgUjYIqZk3pHhXX1RW3c64RNGwDH6AV1AnXgP3twN7zLOHR/78Ek
U3zphu4HyQ3NSVsazjaak5O3LAhkvHZFOvQKUukqJRQLFA0fZCTNFuLnLmKkKkpzSsGGuAXKvroD
sKN55MM2j5XdefsCbPMrjsKbx56lBQgy9DaF2InHpuiz4t1jC0WCtAfmL4rN+NMcm/EWSibf5jW0
HAyD2GxOkwZQKb/etHPit+Fy0Pc3Oq9bb20UiUaTnzxY6W/4zMugWAb4bJrFB3RckEKB9eGNux2M
o6ckxUM6W8UD4M3aYWqnp67si4dNLr2x9/7Im7I/JKzRqej2Ou0kjQEULAhIvqneFGVDQX5ivms+
26zm/1RPXf0CxItmhr8Xow1cQdXOx/ijmUZgSKyhOZZeM+7Jcm0hN1+0YreOdQB1Vhex3tSfwojd
z0OMJvgFEHswmTiJqQyTvopuqBvs9p4VwNHMIdQ+dRLluYEP+tnVk4eiVOOzjMJRa54agALFIF+s
SIL/I6BgKf011qMHbhzQUyzfOHP5dsVLr4jBhRii0bgThchEuymgdCa9WYQOKG2r9TgMZIpuQhA1
jDsZSiNxjCR6UjWdm15d7Q3SM0G2BFv2DFo/9S+BmR18eyZNq3DOIif3gUNlGZcqFe5qmVQLtP8/
1I3Xr37iUrZ/WW4+/NBU7daKS+9bRlr0Ta92xpI1qD+pdWJfSeq6a+u3Wem4FxZW1PwPC4lhpIV9
FY28ZdYmOzzlHB5jD15uE6TUY69b77258ymw38aiFsNPMlihoQ4QtTT6Ekd6QbFoZLx2RUplkXnt
UiZ/fTEtPI7Urf/kMi5kYiMhLqa8uMyL6cRqa+SKoZWpbtO0/Cry/tOMq3D59BcRweKHCdu8SqDs
oTBwSKpzW0YlTCaK3R8rz7kVmT/ZJUnKXXVmL8C56uFBvh6cSQPM29XOpVXAlN0t/CkwFYq8W5Qw
G+nTVTRA/s77JJTNMcf3Yrx2gwxAJUvXnKtPsWQoTVYUvLhzQgFz+RJxaSSCTGxAiVGpSgbaQVeB
lZB29lGaDvStmzGD6k4LDZv/eUYNv3Q3m4TMIe1OhMZidDGG5q4kXBlCoyAOa/w+Ym041X4N5XBt
18cmN+vnamn8DEgGDSAUEeVWUz+3lN11befcy0jki1XznyJxnLWYItTFcbHaHD/CryIqkQ59QZoC
ZZnqQ+LrwIKEVDCAJKo9qA71lVcUZmoPZXxjqlb6MJupql/li9ZNRhKgJzAcRhGKi4Rx6wzKPMuE
dgvXNcqsZcNB85ov4ruGEWPwiRZkrWRB5v2YjnowG1DI8yoSFwnfdeASQmmpXlfa3N33AJjdGWw9
Hltleddq+ynlfNTpy6O6NOvY6M2/u6KSsXjJUBpyJcCP0YAfkv+dI/9/sHAWYHtjhhtqUmGqWv6t
U72g3a+qS7PLvsSQZhDr1UflN7B+nTa9yC6mlDEkGdPOoOL++iIbPgzze8co70UUSLmRCbQS4MK8
tkgifR4DTZzplrrzpEYFQozs3sNlLVmhCiO971Ne11TKm0mphRE0q7PguQOC/9ZOhpa8WmTSQI4T
HbUq/ktGxWKmcPM8p2w3itNmqps/cqcyHzfLdoGltzL9tFlWSiAAseWdmIlC5fewk2uR+KKYw0z5
12upox4Y2Kme1+uAyyKAS2y5Zq7B1ILx3s9ARVfjFnzQ0g3sY0c9sgkgj2kd7aWZoW3PgUqj69lW
aV63aW8dLxxEtY5zSlBJz8y+imySoKvmc6hVJ9KtuZhK5l8vRa5KjC4mlYuoa/BxRif52vhw/2lj
VH0HRbq+8rnZPAZqwRO/9d5Enlb9fNPNsMo3s1p+z/O/gIWDcr6q7aMX5HDgLN794m3Z9bu3pitv
Yj7Ag8k73YsGruQ1LAwRmSlWO5xq6aq+vuyQMAYifTxlfYt+WoSbxgN6Zw/M4sOFCyBSmn+92Xz2
XgOlXvgnD2jBX192XphmVYi5jGEKqLkXLDNu037MeHGlFUysN36nAZ9XGpw7LHUUU79Q6+gVi3kO
6eAcQQapD4oPExluzWZSVhW+2/iTTRWD0F/YMVvZS0BpPMDcAJeWVmbYVFscK041CK3DZl/X5M2T
1cMhUgjb/T7zmoUyxJ/93WgY8W7VG5DXPtpeNNy5eF2FIRv4FE+xYoR7Bb6UGm0ZJI8gCrXg4fXT
3azzxrs6p+Q4A/JkHPK0LQuOBxxO6kwqqU5VtjAWKJRBrEIq9jDo3QqI11KMV5e1Va0O8LDVsh2a
6KQmwx/QMbo3ychOpzRrhNXmP73WCKtcIvT2LgGM7Xg5/aXzehHrBckVJywvQApPZkqAWu5wt95s
jU+z4uTnaOawIBqXL0CTfO9jvzuKUhqQ5sybsa5jcIYVavXA7cuXqoZ9OE2UZS4eDlhB/E1Tqj9v
1KThXKeNs5sgoWx4Hsz6XhqXXfX7pZLzvqpdMnGlu2oWa6WGNSAbgB268BG11vbk8K7ui2XYYPnz
QEt08VmDq166XgWQI8aNFwe98hoVgMJLXiFZgeaDszQyBDvvFroHk8Q8EhpFJI2uG9ltN8TABn/Y
ikLsmhKCLpU6PCpY/vTc2ad2l/fvMPKcs/SgEdG4e47F7abQ5d1dr8rhqIPdx14l7+nN8mK+dsVn
avjhirBaNKOb3VVKNCiv8FDE51qL7wSdZVZt7TkPQo4UVOOtH2PtWa+iO8F0geJMezYZCXRLEDNa
dJvfh+WHn5tZJypfbzKlBAOX5DbrKI3ldu89OAHNC1kZqsC2iVBsOicBMZtDqmvdMTpw7UBPOOc+
xZWsH1iTMRJRPbfvvU3GPe+rq7nxndKHzVksPpl1eaXvSAoG/G/xv5hiLotvdUF9nHZVt+aLGS90
CVXtfYk0BeD+JpuPZg2Sxmi4Cs8pQ/lhqOW6tbvZphA1cJLhgfq02ObaYFxnzimL+uYJ4knl2Jed
euP7efndHQxKx+bsd8eCVfW/WhTu5F2BIvDvMTaLqLV5CW8Go/ptoMKCJYmi85eLOMFhV+pNhuBG
AcZm9vpbl5bGZ22rsmW2GdfLcDMW7TaUyPVQGm+2SkXN5pv8MXsZpPFLCu/2bacKr+HRn62iTz8g
KwITNKqKfP/pF9REYXs0wCaP3TF+IOPSXuoVgiz+zUiy9g4mIUoZlmHmtO1daHsUWVgTcBmLtudc
7MGWcobFpFrKFz7JxM2SOokh60GizZX2VkAVJnYnbw3Q6gFQo67q2E1UGYJlCf+C4DCk8W50G++V
/Uh3V4yJfScnYGQPffF0x31q4jj4ElsU/S7HZ3UchidjJk1Ihv/mNMKrccNGWMStoM9fgeW7li2b
So/zV2g+l6MTaryLnhwuzVLC68G2eaSZkXLOJtM/V4ntQDetje2dpg7fRSbNZpIuxuPUw15pJafV
YbOzSggNrSqbd5ts81WzyT+oo3O/ugEilh6azHs0KP6C6MwO7oGLD+9luMpSDjJbU20A9MdkU0hv
M/6ZL7kkz4WSm/t/dRWvLaaEI1Ec1jSje/ppyOUixOxnronlsIXOnedm026XqLR2swO1vtnHVWPu
DDu29+qSmWYCnbvrOtdaE9VEK0NtAb3ahpLGthn/f/mmeWQfMyX9MzecpPkzt3X9mI1wmZHWXJM5
Nlt3F7KGEksSBXkUzJxBFMax76lPbcm2wS2M4BWcKIS4BoKpnb9P7BPMUXz2A0cfd63Ba1RGpvpt
rvYqkLEkr4HumapnGbsJaEEmuy4icgZnXuUyzLyUPQYovhfzzgOpZO3KeE7BNTSAPPyZpwSqo6m9
XfCSYKeC4yM0WnsntfIXZfRSHr81Wwl+Cb/WodI6aqKivL76mckaJhxH/ZBX7Dro4wy2O/CuDqnG
u6Spw8fYGV9Iyg2PkFxlbJ0ssjkBi8SzgxJOOC18FJk0RW/ZezdV4CLYrBWDP0nYs4OY+nZwl5j9
S9DV4XFzkyhu41jXhZ6VN03ea7uejRSSnZ3sSzk5r5yFRQ8yoma8B0KKVGYZFnYBJZQBhE4DFekX
czTa56zvd5rbOWRNNhyA/9O1nPp6L7YAhF66Uu/YiasoP2aeaiV8AFE4/8I+WLf75K7ysFtnNhb3
eqSa/2Nmr6uc20TJfvRuMp2kMaPuvSfDQnfG0yeZDLVR/92azfL2X10Dv1zSuj4ib+FrKM3/V66a
bi65aP9I83RscLxMR1cpTCVb7VOuWmj7asOhUvuL1rPvNvSJe6JW/SvZlsE+TKnC8HUAJH6btNHe
B1H45Da6dc3CsIacTQ1fARWDTKMfzzIaoSF77du0uAagdbwTmbtYkK+xWmhmEL06HmU7sDhNd36o
Fqf32qkJervYffAr568GEJqvrUlaRdZwA5Ihr5bNTjG76gCkAoeayUByTqI9aolr/QIer0htvYU6
QNfWCImqGXeOwz1LlBLBheL5ABTwcGg46l8fcL3POz/0O5AayfNPxpnWO9cCN9TplBYOXWDc1KS2
XMH7BbwM4OwZGJhfYewBXi/snIMRx84zGXzvFplGdquhR89Gox5hDhqfzGk2DnpZ/aWX8E/clBls
kwE12Iq/wLhYU6hfW95SB7LgFYxLU+a1cSjj9rOHng2373+1ufWqvZJryiPsguU9vOOHGm63R2lE
Dl61DSCQorLUQzGVlbJq/dDixboI7je5y4b9Mc/bb+pi1fVwWLlxlpExW0FHZAFsD7xn9WIkSfWi
JlbLKk+1DmyOVy9QIF/pfqE9TKmSPZHeBc3TGHd7P9c40M2q/InTT1Bx7PBeLDZ5m4zOVWCAVixm
aQdNVBVa9k3LedwubnTKl4syvc/bMAdMz7O/1UN76GH/+2PqwcGY5jb6At7bvG/NpVg7ir3nsTJ4
n1tMEi++Dny7+VWi6dAbnG19Su+pW4Nsc4lWEg2GsfgPAx68BWQw+pJaCghMWfUHdBs/eiVPH8cZ
co+Ir0gWZcpr0RjBl1kDtLzLtF8C715vxpsZNJvdFE18A5dmWJp8WBBrIvLRZDTm7gOcLu8WiZ7E
FDt06d2qJTfIgDSXV6IyYsdMAogmUsIv7F4DI7wUBkKdcqPCdnbeygTLqAe4P6kNYKHgzr0CBYcM
ZwuYWC1KlrFiFfdT5t+vw48wXmM651Xmp7V7Be2Vsd/C1pD3wYWk7HWwqp4DnzwlNpjVX6Mkv3WU
QPlzDuPnvK+mb80QV7uqb4PH1jPmQwvX0lK/9tkpK0bI08L0GW4NcsFq6Hv28ZT/1ZRGfRDsrKCn
hl7xzhtM1uiQwTI23FSijjdvaGl69SqJwpAvZAq3RGo+8g8yH5s8T0++OT9Ql2w+Vo1trHLgZfPb
Vg8gvP1QiJbCddCUUl+5CCKKtrXuJoqW77fgnClY92zV3IrBFmiogP9Q+lGH1ODvCxETbWFJtPMR
Jut/KnytfXGBG+Cn9/dlcj8bHyz310+x1ZDbVwyPGTRoLQBOog5r+MqpnF6SGf/2l48/V+6ftQE0
9Sc5xLbs1MSPm7gEZ/eoNdkvm0giVLAEwtPqehd/KFFAETmwOKrs/eaxfkhwv6N0qM7bZwQTTz8V
MVmqy8fe5Abo5KR+QMf7KQaFQel1VTTz5//CnKknt8y00xYk85Z1cVHvtr8UQE7xbZUCPEw+t352
fe9X8NuDu6wOoW8RWThodOtvHJIPZ5EMYaOfVwurJqma3OhvImN3Tz/rvGxOu7mEtkm3+gi6+8Vf
HEX/rxNtIfw3mUwE6zUsFyc9mbA2nG9bwLGEeyTxQm57Xpmcq4hXUfgOfwk96ghFZHDaHO2nHiCc
0m7PCRsH7Q4SoeSc9SHsxLrl1zea5UH1u6lEL43D7/yqTizIJFktv3tuaniMT6TmjId1Zs0kDZ0E
G6IbWmbwFGvWUep716xc/7Q9M93LTV8eBPMIFjYL2sdueQ7kfQHXxFNVz9WxrMrvcaK0T7FXvDeq
NT/lbtmyE/S3fAR8m2RUh1JaMVsUqacAxg0K1CIZAvKfpqXxSyBivYijg00hMxVW/X2bRByWmbpg
ZqaPyQPPo1RgmUmiiSKsHeCMABqGSasDpK6AqTHyphdOfSAwAfCav6v6LgvCEcoua3gQC6gO5yNl
pdmVDKUZA8ht1KKr7sTL1f3huaTebYkoDTvowZ76QyhGP2TsUXzVuqi4F5FSk4GcFQlcQTjJBZUR
wCguCTC3m1MMGxLUixydLGa9Zel3nARzNPHhNVQkZHh5mMG4i0niO8HjqA/7Lcb2GbfPDbcDhFz9
5WfMFPIENi/fgp7H8LTqTryUrBqfuWlvE5eaHuyVJAwvPuMYqxefUQ9N/R6OWzA1K6c71cXvlvNq
62zy+gssHodIFpToRe+vY9tNfYwY1sk4R7AEf9HgVjmR8Aiw3motjh3x7nSjsZKzpc1fGrYYprov
YR7p+teW3xn5TZzUy9CzZ/UxVaK7jITfV98J+1eehlC6G1Z5lKEXOtYhbReekTLyIF/MnButTMon
JSCcCkonyck6EEeLr4Rzy+ROlDKDhOv69wtqBhZRUtkT2At9RpgGeyneWUt7og/hMJG1fgOnybvR
Co+VdFZ1VazpXVo/UYH0MLhmuM8dMzg7+eAdWrW9a8I+AAgJkTSJFoUXQzFzSRP7JE8/HMSrAoHl
wHvlhRmQnvEAlSDhZIqkY9+W5CQA3qeoo7DRjY+CTADt9nxn2jBtyrDPXe2FL5/AFIgEpAkDpjt4
vMCkAZzAg2X9k32Uv4ipNJFZUreyxP+ZvV8N2gv25gJ0sMYPgcCW63HtML534/ili03/aFWpZl3b
ZklaGunvDidyF312lP2jNMNinFgQAlVRN+8ujf6zn4ehsrpd6rZg60ShCsPSVSwtEAC/8Rgk0dGx
KalRK/1kLclBehPqa6N+9EQmWrH7NDQWnvLY0MhuWjx+ZieK/z4Hte0vU5W0e5m2sSYT1tcl3v/h
MsSubChJSEv9sH2Mn834M5lM0aoc9LTx8f/wITaTukz5NawfOTbmu9QrDv86g7hJE0DFq6ttdZgX
sABtaZoFZCBYFrrs7x5b35juRCTKT2aiaAQOYPONfBfyab3+smo/wm1RpCdTbCZbeD/2IDeu9eZm
1Ur4/+4ssUyV8zU1e9yu5NPVblNIzyR3bTfNjXsbaeHeal2qwxacKEo2KmiFyz8uQKH0nmR58BVu
N5nRBvskyJWfORVVplwrVuxcpXY5nvOlMS1lOBdtfddrJtC7y4hU9PGsD7M57AyzuRv0+Y0Ksfgp
Vov4CXCBMhuqZ2BgqucExriniEP1ZSDichrS5+pUf5iItB2uvcLwnsTOKOFFtXqeTabR2TddaM5X
2XJjkyZZeoFe5c3uZ+pKt7m/1cvd04mN+BbwPbDP7Mi9dZts/DqHzUFzCu23NoZbq2UJ9zhPsXJq
wgKmkSYvf4OOWgwGFaSg3HNbEN+N+pFzFI54FEv9bbLLfaFV2beS5+X/4+y7liTHeWafSBGypHRb
3nVXu7E3ijE7lKW8KOnpTxLqadX07rf7x7lhkAAIVs9USSQIZALHwWuPQx7mz0gl/UUz4zT/ntmh
9+wjxftIa0vDVbQ2c5y/rS2HGEyvGQgEf68N5IrXtYE0WF8bH7ttq23iK+dI6xAgsxRl5XwzKgv3
NTVofrKqSk8uKKV2YyOLF6Z5VkDzy35ayp5tUeXiAKwofrU1uFevezN8oghv2AO0Y4pTfqBhhgqb
DRjoULcztcD/0tplODZRfGO8zMXtW3/fDuAwZGkBptRAiq+DiUI937EBJ8Sy+8bKwKWo5Q7AeFaN
NOt73/f7x97If1Rajsc5yBKAinfGuT8HwxuC9VpeBa2/7ZPIO2RIof6S97gqhNgFkP0+ddkAogQk
LaPiFXQrk+vdB6hz2rgFjligKffuG6mkA1LLpL4rECyeh6TJtLXrIDsuNUwDoU1tSJoOKc1nGVgn
ckh2szZ0AXMRWg6I0fy89IFNyf0DYkvfZl81uKo3I6tfqtaejkzg2AeCO3Eu176FkEvXxu2T1cbe
oW/Ad0RDalCXGK56kdqHwKzcTZ5we9MGkX1serCE0X9MAdSyY6eHFIlfhvT/RMNW5LfGQwhYwmUu
aRdjckXaWi/0f5gLRtON6iP30S6q+qBAVrZHSKn5DMLfTQ4s42+o60g3XjSYlykqED4CZhZuC6Ew
vPITH1jwPHiZeyxR1Lq1s4J/jUfcN0JfKCfegkldnHkg86dkcLZFDFonXRdmeqBPMMfGAUqFnT5y
2QBrUxeSFRLEYzjavSrsrH9VtELIeYYvEIVykO8FUGendCIgy5kOoLNDoFfqHjV2Ww8gvC6a9aIA
r97f7GbjdPgVV1YweyKzf/I52wbnOBjAhKmdhU1hdNj6/V6VeqidNPYoXntx46DFFSvoNFzE+zly
XRWwgkLrIFvcoKzMtAuuYCXNt56qy00de8GVmhQ/9OtkOI9qKvlpkTch6CV7s7+QiKZTL5Mmvl1W
D74/RBPaWuHBxqsKJKURuB9tJoN07XV3Far/EQVN5BPy4UEZYKN0aR5qGROds2HJFGwXmcIukKuq
u4AGXD55ZR5fkRS0WwyEAf5wnvTdWmXgEu68WqxdrxrO+PQhbrgT+0vLIoCtCxAoNGCHfWANWJlM
MBZ9iUsr3yDAl5wTyyo/ytDYkNyc3GQ/RqXcl3p+jQO4IaT6mMfSOGW9A3gFLecsipDICzBk4N65
qO8HnWyRIDHXqYHTmE1AySnysbhanQzOwuJiizCM89UDMr491vmP/z8LS/tw/vDRDo9tNbYz1n/q
1bj4yZCuEOGNDgYAV0xffO55O1OPTD/79R817Yz/eU3gmzjTO9xENbvjMKBCvLsmKHPXQSWwlz53
DahycTGztgc5fGSGcHdRVkQ7zzKHjwUI6DchQLgOpO1dwBLWmYXNqdaGYfW5QB30lZTFZG/CUajn
YlLhC8vFaharBsf2pHygKRNepxdpDKCUKH315OPcgytbsOOklYtI82Cd8DKNnqmp3KoHk6eXAvob
ssCNbaTzT7MFTeK4QVobeNIcRhEMm94qwSfx5wkJpHU6TUOOu0VBBx4Eyotms6hr2jDQcUlNAvzK
AscaM0ircyu66tzrhoYgPgaObz96D65jlfvFhHqLHU0jmepYfDBG+7TYvjOrySep/dF5wIvk1fFi
97qs/hgur3YgqeegmgaQFh5Vvz8afebUZPGutOPpimTM6RpZeBe6LCp2zIy7ZBsZxV+AiUvw6IXJ
YjeBfdJ26/FiZyFft8oMt2CBqHEUNKz8MuKyYeqUt6tQLHmhxo38Jxx8NNIYiHFjnUOOs7N/MgLP
3IPT8DwWneECgBhp6Yg45SGgFmGjKL+dpBLEY6i0eGcwCnAeHUhKEwZE15s+Z8+108R3iZl8k8if
eHErN3sJgNs6mKJ8IlHR4SfmuH5+6pEN/SIqH/DEgBFxlB89WLopedQidFy3azUM0QM1Qsn4wYj9
x2KKQ9QuWdIHzUMfnbhbf3lnhjtJA+B43fXff47Oe4QJMBkHgE9jQWDaAVLL3zNUTXFpgzw8rj9M
VRRsppE7x0iEAED8TaBhFdYrlQbJhMTVk7aYGTIWO0rwIC0SgM4zcwbJyCTW6R89r5yjrrCf+kIh
da2LcEFJ6htzsgyQDr3VFcLrxcXih2QV9qRbJ0Ew/51i9rV4eP8H6E9CU8gE6Y2vHv5pJTJZFqFp
LRUugt9cjIX92LdjiDR35y5ITPuR68ZB1t7RAuvJquyal7hiGh00RXG2hxJbJKcUQJS90qiwgu4C
SoxncCWhwraLPNzGeVm+WSZkWG7lJU54oBmk+B9OyKCqDf+AfAy1BxhEvx8avPA9nW9p67xMaiqR
+WfkzOz5n3IyczQOYY/S+cU+Dqv0KgE1DIZstz4sCpoAOGu5idySbxZ3pFjWd0ogwSduUe5IQXbc
wkFZf4h+SntQh1JuaY4UuEwvTnbLQsviwCWPDWQOgYqG1lxsqMfcqd+jxqgDZh3+ZqCGJKcJ+a17
2/caHFVEZ4O+t+D5as780GOUZtonGg6WNwZnVFDYp8Gf5BGAnavWtBngZqklo8XcQtR2HY3gXxrH
KjzjSOvta9N6oFGObFdUR2hFDLZ4EFrqLjVAy3QOYLs63igSZNHOWjJJZBSeSZbSZBWH9nEEZ4N6
80J2WQhe0tn1+ylJp9xT0mmaWSw8u5l966UyhYfM68S3pWtl8zO/WUMKOeKoZYthEzcjKgzSBMXv
/Yig0+BIgWy13+XyuM4oAqSbj+o4JtMxMto+eQYBQLcSbSR2fZqBa4HMqfwdhdcopwC0sTMwp7wf
wJrm+4Y4Tw64IEAojUIVtzXAmc19eTEcVMlvqDtLLaO/bzpWHlg9SVxGgiN3c9PFwaDdoWjnDye1
9kRG5Ih6iwyQj/cOkLoPN6LFresIgSzZt89Gk3NWPfgTE8cgApEJSowBYiNjE+FS73wjignhBofl
O9wz5rtMlOAyHoQ9bmgGNcpm2WqssmwfakML58mtaEHvwuvOAZtD6lwSJBrNPTBOPYUIox8WURoC
VmVTStleKv+L7ztb00h9FOV4/FGNqITILRCv0nCalI/ICJAgxymQG5JREygQ94aIcO8XmS+br1Ua
1WfEZ8HgN+JsY/pj80AWLAPRT4mw9mLftR6CZxNukRaZp1obGcSlu1k+U++W6bpOI3EgO8FUegE5
+qUCBco5n4zukDD/QKNCizyQ1IK7WqUd7gKxdSUNNQ5pqDuyxC1xswl7MvILB1XDqHTa0sRFsQzf
u6AxNTfL4lvRHnSt381avASd67+/iS33HaKpb9keC0zuO4EPpnjzff4MLoOMrrQr+7kD/cgWGagP
fT+GP5EXeYgrIcWqn1ALAozgGIhcR2FjQ7IaunvcQYGSOq3kpg378BdLzGPu1/bPUtqPoM1T3526
/w6+7vIe5A9/FaqV9yY4U5BFG6aoI+/FHhzI/trXRybUOCJgHpbTKqiq6miCp/2JFN2wj4Cb/DgP
EAA52bhEWi2TmI/EprjMil0KlKOV15XOIe3sENC+1bfM88uzrYBZsMZ9qsCe43HW2ay5JMb4ZOEZ
APK5GBxjmGL1JrCrirxbl2ziyRp3J8a6D1t713pV+Ij6AOOxyotvjGfVWdW13JmqrDexnvt3/6gY
eprXRjTs1S+znyt74g80ZXFPq9Ma+lNL5ce4S2VWlexkmHjYu4SeLiRiDqiSTLcH7jKPPhQdOHub
uA33kVXEH2wxyl3toJKPhmk2dAflhzheVVb8AckkYHwLmY38WBiLDqlj5mR8Nkw9GrL+0Rwt0Ktj
RI1/35qO/0L9sHpu3SI/dUOJzZca9uCMck+tbryqAEXYlCHJzavxn9nlePaTpqin0Fmjlgj6VPW1
eSAd4mvI2EHekL8ls7mbTv03QCcF29nfbPl7tWXezZK+accSad96eRLzrsr+65dhO++OjJaNzDKL
eZYDYlekl73H+q1ry1NTpZ45A+d5xpNNaOv3BIDcVmXqxxdqENoBveX7LkMq2AV3R8V5DB5cGgxI
D9n94zxHlM9jgeTo1uiS2es/2s1LuUmFMyR8r8mInCuGGpvNrLeNCh8IRAMgBWTDR4TBw4OyEPYh
jBejM+tL641XAnsh2Orgt2jGdKFh46ur15TNI5mRCHyV1wUm5k8/ZOoH1ezaqwsX9B9W3sSoXzbu
2xS/YWAn+CfkSH6nEZua8TGJJRJBRwOQpnUCbpHBS5t9ELeIRtGMYiiOdQPY/SY1XQfs6B6S1Iz8
mblgoNwXuHcDsIY6Dw0QbVDanokNyFQNZENH4X1iNCOgmRO8on1hXiOnNq+Vg6w1GQkxyxZFYQ/5
GpzR/Y5kcTwO+FqPeueGd0Q25rfNIiva7JvoscNYRIvtIgOjSHpphIYX62w8UMGb0+0WQ7BV5Of/
eKo7oBm+zYrEUz2wPY/hS+t6rvu3p3qKG1DsFKryuaQaA2wuz9HYuBecHdwL9cABeDskBXBfv3Ud
aNvmkbaNkykGBunb3MIAnRaiWDeid+4SkMeButJi+dZUDFld2o0peiRji8LF5jsL76JKfm4bw3vp
DDt48mK1Mr3Re8EW2nsBQOWOxU3xSKLARfwttqrhQkNAmvF1DXytAw2RfNzuAPeuto1RsxdTDu5R
VAglkqfec+JdG5qDkW+5HePyGuVcp1g31KMGIQX3BKg07wScbJS4UHfRUI9kZLjMIzd4MGZytbhY
5r1zA4q4aotqoXj2v/iyyQPNs1oOkpp8aO4CfR+fSWSMD9hLzaPRNzcs6uwdDVuV5vdOVV5pJCg7
wG0TpJhHwznT+QAtHumAZgTRJmmDskJiK0NgXteKW73zrckLcRhGA6lBvuizcZN+siWoWMiAmlJI
+w6bcST+WKo4uI3xmeRjW2OSSa2rZLGJJd5Zyzzq0TzqoQDhv57Nfwvn4ZmMwIbtgrTU89w5K/gG
oRJg0+AuZE7zPHoTX7EECXdtWYZ3UmXTWfbAUQ1N5Em+yalHjTnYOCH7ntwvssUuKKNubxq42V60
5HgZ8sjcTnlWn9/JacUJkS195Y7Hjl57cUy90O4mXNjas3KZv3zY0vLArcbGf/l0AwCrbv7iZS4t
oT8dK4HSvKy/fIg+nsqN4XWvn46mLp8CePzTeRqsDYmGysDeBju+LAq+HVGNyb9x3ItugdRT4fDK
0+e+6L9P/eh/M7McYTNm8AcndOOL74IjmE9Nv2G8Hraci3bYAdvV3QB/AAleblHEP4IJBIIGUrYU
vRcDe4wvs2WlX61dGW0rIfiRma6VfSKZETdqFZZ+s+UqqOIfYww6Ew7sxhVKomvjEWVl9dYcS4ZD
jVcdGlF/HwzQpjTFlN93uqHhGOEAiF3R4yIieTsE+T3yPvmpabwDiVBbAaJL6gZZIC9W2K9p9M5l
0+D8JJot6Ra3i5VQnyLUmYPFCEDQsq7VTjTueBdU3XgX4scESi4DhLZ9le2qYqrLPWkG0f5lDt60
Dw0FCOUmzhGdTu3x6rcApiOTrI0nYEuWcthk3bg1FLBjkZ1e/rZ2cWcL8JE7pHvXIG2wJd/+16vm
HVisb+GHiEop7po4P+B1845CZBoLIAcBLOUZQMndBdnsKEN0mmOAcwGOV4W6MBQbdSsa80SiW7ig
VYtcgGUtRtTD/4y6zDa+njlPd9gBT9PmSKNFvsydFyCvbYiz//tVye1iTr23z1kqFL8LD2g8ke//
4kUYvGSmNe5yr5pOphH49w4ykDcgPwq/NhlYPRrwiCcwdc0BVYeVP+5whHg1NY0CmxAnDb9aeb1V
Yc5+IgYVe7mpMxf4ZsERTPsweQi2My6gRrunnvQSd7akIUEHZj1SDF4te8IXXKxCI7h/TWPqQYq8
NWRSgocXRQzUeHZ0V6Bg4J5GzJt6VD2zYraIdPlDZRiXdxaFERbrZCzzYv0PWloBKWhpAbi4v3mn
uYWrcbqYnwIW84MLmrB0LUAKdQocgZO8EYknbrbiKc0F3ya1M62iALhgeJCcswlIyGEsEfLTQ18j
XheDmOp5fNPFtV4cb2pg9YPlsTiR+QB0Q+uRunMTD806SFGzTMNu9e/ffMfmf9tleQGyIO2A2zhF
W+D0wi7s5i2kMr9ogM1dPrtW4Z9Cr3CBmjNamzRqJSKzqX2lprOK6SIDtovwOrvOZlZphPsin9qV
k/RFuh14oja9h3gmTQnD7nUyahMlkFma7rA4JK1eCJGxvy0kUuR8vE2nSbQYqIraFQ1r9j3p6v5C
cWWKP+NxW5xTvJhIRM1NoN2SriTtEqueqa1p/Ka9meFMCXhsHDtZexo1wgHtMM5ruov4OTsVuqGe
zzSeBGlyE+C+ZuTfaCeCjwAYBzu1hElBE2cpTR8JmWLxmU7FB5Gg2g/VLsUdNeMQaAIit92FZmQk
swYbfgG+ueBAJh0ZDxwHERqXpvhLuQWomY1+r2Ivw20YqlNb3cw1qbqwVSvbJAY3iJbbRYisoBbY
c0oCZ4KHwbSnsh8nw52SGprmjoa5n6yR+hW8DIAuf3SQOASuNdQK4eLllCsgVJIV+TBUY84+kia9
9TFN6TptneCl5CgPnYF6nQEcqbXmbaGGmFnKLKq3kSeRO64VC1sLq9oRxH2a6mVhebG80F2HYQNM
WpTlbccKL4yhYzi10Ozyzfc7ZzSkKYle6p1XYPBjKbK5aWoXzN8ocCkZUJbpLy7H8EvcZ85VeIb9
EY9K+mdBKb93L+oGxBy6omoykRZgNq63QZJ+fjXaqEEuk/9VTL384oUZiu3Ksn0xwXeFpCaVPkSJ
YexMnjQXxEm9Y2T56VEB3Oouw53oDiQN4tHpi2qTTbL94JadjXuhtP6aWvylBTXwX6IFJVaGzPbV
EISAseviXwFCZQg8XGKgi5yp4iNPBBJSa4SM5voO8H64K/zAkiPVgHi88h+7HOhaIFWnCXHfNwck
NyTIRIKMGoBM/0AmjpOCNZ4X+74Yxw2xEEauH+MSphk3RFlY2u3tUNo139lBnO/7UDUvYQk4eeRh
/Qil/xlX/O6LV1Th3hr89PCngSq/AKLROdfEmG1ysGNjcxbfOcn3G1GkkSEH4D+s3A7BWy/53guB
QMVoyuRuHL+TPgHYN/5tQDpNzwOQ2gcN8OHnp4i+9oqI6Z7Gv5Xzs+Lm/g0KgNu+zlqeMzQJucsu
sLgnIEilxrSLkWGD/HLQQ66AmygvHqBPLgyAKxWSiE8pKVJtQ1ppmmILimSGzQYKMZCjkw8gakK8
iOZNbe+bd9T1W1BShqa74y6qAyODmR8k/mlXeeHLX9uANfmvfigTFLrJ6UPSO4glOHl+l3mlD1Le
xNhZuYugIv7BgaHsoPy0bqodIarbNUKeXn8Rk+Z+XjDYazyQNrVVeWtrQFbnpi/V1soBZoybKxOI
LBpccWkmDYRIQ+TJTasYHBSbyhmmV8N/nHOjv+mSE9bVvxqHK2BGZ79weTiBXQosGWcza8Dz6RhR
djbCHmXnWkgNyZqorfmauhV1QSN0BY8AuOu7AKAoVfeLKPlGI4jtnUwNIH34oGS9tHJtFE2bYyul
ZbNR1KDbDKVAAL5d4TpHa0g/z/f92DjmOEWMLG8ut5qgKJGdIwHcopmCEyIbzqj9e7+ZfOQNCE0X
HNTOybDsGOzyHGFc1AoDnjLLqnJF6iyR+yaJ+5MPgnN8qws/R4aFlW4QCXfufH3bgoopPq5obHag
fTTjCLl6zVDvZeH050x0m0x1/oi7QJwK5m5UcgfpADj9zOOEDHAmxwVuachVyCy5QtJHtHbGSF07
RL2u1DM9ANBPHtKbaRjg1cQQb5C/hI+wHtkBSwBsGdIbH/qxtk6zCVnjUmIHEMMBbCu//ZHcGB/A
EDTeL+I2xyusKn/EzO5vVrdrHHpQvgbmkEGsrDatVpSinmRRee/GxQNlrVNqfBflz1ZSs7s5511Z
bAuignFLw4IDZbaOqgcypUlv9iTKHM624cgHUKIiD57stX9GDH9OVjwDVvrVd/rmm2yReFxgp+2y
6rttJPZ6tMZ+HQXGgOQy3HxTo0R/mpAFdTePQENxz2pchmoDuto2Csn2ACitUMD0e9L/clQVeXBH
sxD+nx1hO8s2DhI9tl0oDtYweLiOa+oZSU6LwlZ6dwQiRxB0WlRWgXtnjO5PPOzw6TTwXGIae19b
khF5+NOfM1bbzsGZcT4YlCn2txmSQOmwQE3VmAB1D6tZRDDjJNdgCOsGwP87o5+4v7KKML9LwY1N
npb5mfZZabsZWp38IYVx1zLHKLZg+3ldcplHJtoVeZlPKOSGPto7O+1qCsUHVbj3QVL2Z55226qT
wKYsRnBuZbZfrry+CIAphevGs5OEgOel7iylSTTWM4cBqJaz4mbSqxfLP5oojzl7moMdX00U2oSZ
v1duryIcPH6PTVuhmqVB0PyaWtgrosKT72dh5HWXIXdBOFemHzLb606jLivOWxP1ySNYW5U/zcXH
IFl+LVnOfGzk8Xs25mrlRZFY9UE0Vn9ZRL4HzCmn499qPd0dkZyAELHdrgPDr3a0jC1NHIlAVLbq
TLxBWlSxXKjXsUbhw8lm5/dmuiKFZyscr0k9d90CDzY3QRiUhE2nAOTNzEOt3Sy+qPdONrptswu1
6xgIZchdTBRQSlzAnGwd3IWcfRnkD5xb+GAA2fsRq3Sb/WnBirA9TGMVXUxgBK4cO+c/S/EcJmHz
w0kdCdTlxMGTqMQlp8hdYKP5/KlOPAWMeIe9meJmVCKVd9cGSJ4PVlFb8U3j7ZKxab8PFW82YWuJ
O0B8x/dBWfhrR4z5jz8MwMKAxBJmXV+rj5Ke23hapNNnpNiDRraOfhbIJNmVjjE4n8oo/QkWJr7z
PeRybhzuNJuxQByVjMPQBUrV2zwypFGuqWTBh/xb2y9d7THP+LhTyXZK+Ai8k3x6oF4ufgKwsrzS
gBqk7QLzg9fNXmir2TTo04OKErwK9PSpG6aHkQXNg/e0uCJzK+4U6gCn5rBY+jFP9xKRLRw8MkCd
m8DJRiIDsDv0AlXX18i/RiBpBWiE/tjHw4BLbxQgcE1JSw1CK6+9KfCzcrVo3qn7yXrQO/X9OzkN
389dvC7+SBYGiEbbaWGtDcnv8HzBVRr2ZOHKtS1zHakKaIpAzgtX1jBxIPxKtprHuAmJ7lHMhtO0
Nh+44zw0ER772gWNqFnczG7NtHl10zkGA2QDgFFMDcXcA8Wn1nA+BL7e/jHykVLFNPAPwbQjZDtb
0kjP433zPDR9f4h0pA+fD1gjugeM+PEuqQFnHfYo1iMFyUhLjaEjgilu8zZtW3XrxcE7OylyD0nT
XG2WuYuD3i/Boyg/sbTBJUwo7UPjFfmTp8z8CXXua6QFZA8kAmOjc046YLpG3qpM2BZ0Kv61RhLl
sy5M2ecTolrMARlr7cTRM/a7W+a2/pVEiwVNINmbj8VCqvbVx5sF+finVcjiX1cpO6Sn2YUqketm
Fve8i764qMg80KhHej/QwbQCWWKzorY4gMc7298VU2euwYRtbW6OJfNxpGkzEzwmnrWZDyZgvFgV
fpzk8f1UJ/5eRO0+spF8BK52N9kgVTncGrknviC/f5eC+PQDYBjx+pWuoX9k0Zcwqpz1IMPh3I9M
fioSwINruRJJCT4kkczTrWnCvVCtgitAU9kj97sP5DZXWbrzAC6/p1lvq3DbBZek9MFCoFfvnc5Z
T3+sQnJaBYfnrR0ERxQlfJnyLn0K+zgFzmxgbDscYTc0nBVThLQpcwCtkTYBxMSDq6Lg0vo/wLfi
PZB06FIbpGz5lwilk4jrvfmZx4PIulVUleaRqZZtjQAVImkTPeQGt15k28Un5ufdFk9X+S2xBjxI
QvFlHMweCbThtO9Cx/2MzNkVGZitqrbAJpSnrOi6Fy/IH70kzL8BnHRa511Z3hnCGvAd7xqkKkIx
GuCLnXzTfYgDYOe5fbp1CkQZqqmR3/78GBYCaluS64+hY9yXXCm1c31xSjI1XTn+2569QLUbiRTC
/TxUZnSOU69Z0RB8UiH2pc8RT7wnktSJi1yTvGqPNGxQF3lAiEetaVimsfuIE+M8ItGoCXdME5wh
lrfylErvHd1Qz+h+joEILzTA/vZVjAvD9N4YAGc5Kve4yMmMmqY3AT7KFOh/tO27+QYgfNZx0web
RbHYGTn27CPueNeLZxToD6iSsIC2z5n9a1loMTHwezyNDbAb6NNFbDTnP8fIqug+3i+WMUCj7ppw
Rm2Wo2yOQMgF1y+YIqP1MnbdH+B9apEDXJQGdmtGxq1db3Q1tlsaVdLrB5BEWbW7ISE1btL41i7A
mTstki2QgFDrjm3rR0OEWyWK8WvIXRwktZz/IRc+5GTfOAjXDyMiO3oSQAjHr5yNAy4rmuHoy3Z2
RvJl0tsiEme3c+aN1T7WFfuuUx4bj1mXXlf+k2gIm2qLE2O7iTVIAMlUVFX3g8BzPpkAMUiyuBwt
lGjYweyJjHmusEse43SV+r4FmkPtVa8RpYN1madpp00sqy3qybCG/hTUBLVZ3QNbFGnrEHlimvD1
QeVfhBt68Iz0fyHtEVcQXh88dow9Fyxmn8uITzun5OXemGCVF90dkLgtVDlMYHyJ27sgBQELPb+b
PB8O3SCLtTVauDdAKuRd3PL0np7k77XRWL7X9kgZWeM+RSdF//ZcNcHFlUV2CVTXbq0Jube95lEZ
NcEK9WL5pQ1FdO3i4VVc9bgSXEzJSmSj2GYT5+suaE2QjI0xuHeBTaJWeNY/uthWHZhm5w3afIr3
g4VghO8iJqjtbox5PH1pO8l2GfYLZyK6KAQHH16PuMLRE9bGIwoMIq246fZG8hNMINYOAaX+Au6h
/mJWhbUzWSew00UcnhTD2IbtPPbDvJWblLkfk7wa9zRliIF5Ko4l78Cunrs/kJ+tAJ3pOfcOSJTB
3jI2Z5VleFrYoL1sAv+AvZh6aHUz4Bu2j0wG3k89JAWusiQ2l6tFQr0AEd+VlUb2flHArToEFt4O
DA/XPXJzACkyZBtLclBuyThZ4dfUJOA23bSxH6UrwDxYU5NBghpnlM8gr7ZG/NIvVCZWac73NWvt
v+q0vAxBUPzMSvex6g3/ezHIz64EaU9R879cVcuvzELBRNs7Ab6NABmtxdisQyMNdypokxcfubYU
FKXRhEqnBlWZH950FD9dRm86bfl/m1fH8Yo1sjnjuglQnVOEupAGISkk24PWQPPrRThoraucibtJ
OiHJ0z54lSMZPPqfch8Y9osfzzXe+yH/lgjAwDgke8ONr1Sy6I1dgp9qfKVaSK5Hf+pEIK6EZ0iW
erTMS630SnWQ9uglD1qXDcq5WMijXE/IIl+PhpV+qlMlV4A3q7/jcX1OsxgQ/l20BZkp0KomAKn1
RW79yAPgHrlT9RlvvXJtGJ56xhU9QmMZWJ1V/ORYrf85rYdgbeRZ+eC4tQTs/Dge28zv7hWu1jZJ
m0wfi1D+xfDe+QWApDDqf3lt/gsn9e5jHwZ8Y9dZfi8e8XXH5mvwnAcTiZjrvLDZp4aN3/TD+hco
fFGdi1uCLO0eJ69zAFXsVWsOlO6nqa/7XeIG+QV0QiH2H86tH89N+KdAqjc/Vj/AT4VojMWRbDPF
7XSIOhQog3aSfxFKZeCIRC/RMgG++S+Ldun9u9077f/0R3YojAWQWM/qre/6wLwsggz1SEByFaF1
O1y0tUaQrWvvVUvDRWtUI7CeUj9cxxPI1I6I29enqkamO51+UV4MWOcUX3tc+++J15waBPw/oEbY
OC9U56y7E0Nq4IGs+dSZ3d3xdjrPI50DngPH+NjESBW6mSMsaytqA7fcbzTqhcmzNS3H9DRS9H32
oUOC+Y27mF9oOXJWM9GjRB+5Ti6Y11vA0h8tpFCunMFyr+YXge/Z1beAr08Cn2X9sVbe9zrpUeRP
sk7i+4fL/HGTR42RbmO/+DUCN/s4tHWYbl998CmJ+ept/my6TFUGqkHZ1B7xF6VnalwdOGcUThfg
rzvTeFFPgiHQHgIn2poK50CKxU62jX9qnBWJZ9N3Fosn6i3eyck7Wa/cGuGRtn9gUbWhAAy+1PEq
qcXwEivu7YI+qU7C9eUVdyt8nU1D+y0yqg1FYPLWQ4o3n9RLkcYAeAKXPeUy4nqsSFEZ/zs3spIC
N4duzWY1pTaSFjTy6YV6HaU/LuMotk4SVxzAYLM+ywr5Q9QTTvnai3VPFYP1mXqLFuyr1ud3dosX
GZcnUE7+5AD7XOe5bWM7buDdS9GZkAI6roiMdacMew7ozFEeXJ6gMFbgwpVbIAgeW8DnFTnKjjw9
JJlbugysgx9IUqG6bRabVY0E0AmcpaRQuJWvPKu5ozlBhnBm5BuvfmjWwGKu/dAg7uULMgGGF+OR
SNRUxrNVpcA/GFcG2/aoQLjkSWuczdyKUMbhji+lxJVFH1jWX8ZjqZmBlzn1kPEtcAmbk1SgYtV5
IGXdTyseM36k4YSX8GXy8cwedYIH4O9vtSheQOotz66UF+zk/Qve59YZnMGgfuxafGf0kFKCqZHm
dCOiSQ2sLNM1z0v2sLaq2v5W9Kcv3qTIe4osCzlMAI6uAcU7ZaJ6qBDNoRE23POIIM19Wc8jT0Oh
/2n5NiLdmyVufPxNYhfivqnLB3Pq4hfeevU5CoFhGUT59FXL2yKOXwIZf4z8KNsPqOS4L4zmtRk7
XEojGgssWCUMc7VomMcAxAj2uPUiWyYbTQy0Qy/JZy0pgGQR4EQFftVd1vw/yr6rO26cifIX8RwG
kCBfO0d1K9iS9cLjmW+GCYxg/vV7UZTEdo9ndvcFB6iEtiWxwULVvYm3mK3xTPjYD52X3Wbwftkp
T2K5B6Thc4qyt4fMNOQy6mN7PS3rHszZSsGizt75gfzzTk7LAt/HIfJep8AOCiA0eP1OYZ1eY1bj
DB9p9YKWeJ4NV5qJ6OK1QJoiSWhDPFj4dZADMkOz6aCJfocmOeRGlcmNAifUIBHrDx7BohbfYsWg
NTFhIfP3kNuZdwiVbCR2LBuyygXf3Q2D1pcMzBwuEEWNd9tEfSVoO4/cseUTDbXnAa2wa9ET+CWz
WP7dFVmOpDmu2n91IpFpWB9OEr8HR5k5KFlY5biMXmYFqgTww0H98jTlsQac1TRDFeAsRBsrEIo9
4C3hdIqC6a9BG5NHU2RyR8YGjz6Ud0vDaLV9UHgbkpP7tNtduHnziCqsyfLmc9AGuP559PAWuBGF
3aPXNdBdFw3ktr3SLMfbMCQzX3Jw+R0KIcFDppamYSdPCegq+zwDNHEpq7dG85qzEXfZi2WP9mrg
463r4APYi1zBVzVek0b+r2XoKhi4bF9cPpirpBfplpaN3qIekMkBKW1oLeDlPtSh+UgrGvTsp6/5
0TNKnKDHuRZAjZ/BspJ9BItl0L78LpjhoG6y1zS83o0oyEGPAKoU8JuhNyEqy0pVBUxrwXCDabu+
sfVYiYzwl4JmueZpm6HEQ//GeURnCJ6OEukSHnjHKSLpGwPFNh2v043PqwApHpB9DYME4ZMdAatb
y1IU8bnAFkNjKDAI3RxTpqYsYk+RCZIS2aEGB4XCkNUKMhFf1Oxo+yXQL7AKOsNqD06NhkIemuWi
QKf8mYyLMK2iLdNNpHTjoFlP20w7oFVFsQM2bFP1eXUY08RsDxV6A/ZNYO/nvaa9cRRK11Fj+Is4
A9a+UdkXs1Dt8EAzahaGpysuLTDX00AaXal5+r8GV9zHFgTmDajmlIcayGxeopQjXAQVXnNBGg3D
OVTDQXOd8/wAjIp0G3eFtmABR65RDXHQiavfuKdCd2ygQnyKNOCnbTs0vi7IYnbwQcOKunfvMIvy
pNV3ceiCpiVM05u43A3ei1hEB184lgsgFcDmdubwt6m2CVIlq4YmBMWcm+3brGPuQuDIe2gAJ0zh
KR59ADcIqoXbo56SlqRIgS1wHNzhcUwShCKZW3PkcXBPvZ0DpIHUjl5sH+vaiZbjINotXfUWXYUn
LVqRp1yYDyTjCwDhl3jc4HFLWrUkW7ouRq/K5DBZ0HLw2GRBZhRjDvkVw+6Gl8T09e+dhdxpK1n4
nbcJYNBYo19l1msbpLuDU57J9hDpbbazAdX6gOanbN1Jlz/jLh65BF1jPxT9MajRu/ckTfKF48p+
Y0Qxu3bq6iUsIntrBAMuNek+pslxBW9nzboqQ6tGd0hx5nxIT5PWcMFdShHQJIzbGy2Hd6GBHMPw
8dZlDb21wcWrvNwMJk7zQyP8TeCNuL4d+jfHLTtQkoUtKoSQWsFnaU60pBnJKsc752iYA+ha4NYo
74HdNCXDXjm3eRTu9DJ7mt1uTFJZdMcc9SES97RIFKG+TJd6ftWTGhQUDQ//0Cv7JUZX+EuTeOk+
rupm09Zl+8MIQnDl5auyjLzHtgyzl64JT9zF5TND1/9LlDIHKTAj35EyHQAhPtQAPor7HBgQQxhe
rRQBaaUcvtzJ3qpHAOCXSbELkXpHEh5FuGXMjy7wHp5wQ+Be49j6bo5G8hbWsbGtmlhb0zIyUUuX
ZGX20Jo90F9ba8GUWY4qjqPFkbWm4zpARAAzZobYwQKKy4kz59jiSXttq7JF3VPingMN3BIky9GY
fEW/LTKREll/WpJi0PB8Aij5e6oseq0M95WI3zVV6EnFnEERgfrPprJRcxycAx7/FVtSJShZBaID
c4CGXFg2FpIBFAWupJ6cBtSCeOspDEWcDWhGQ0lBf79LNljIWwTA2Tj3VNyk2fjrVkMc9NGx+1qK
lgOd3MxaPJqgiLUoPpZxXuaLyTpyPqcJss7bqi9euRu7uxwEOqtEIcGbgdOALxzZ80gtcZPzsx5l
cylyL3jNvmuOzF+DNgQKmhH/RR5aoPObAFmhNSupApB20PkUIGB1tfaB2LkcFa5LjK4jd6n1ptiO
Hn8EhmN5lGogLQ13ssmDNPgFwmvHbDkJVawKBd2zfHLhCTsAM8HdhhaajpYuHob5whv68GhbyHqO
RW+sJ2GZ494M3XCt+DC49Zjm5DdZuD1AU3WQAWzRF3v8kM3BSX0rnaKjUjM8UpRpzdUHmT+NrC3k
JJTNjT+paU2ayZGE5O3TptM/oXF06SxTJMLCGNnPVkHlN6HeX93BdEDH1j9MVIIk821g2AKP+TjJ
5AD4kwhY86tauZHvv7l1mWRHsiDbXuMu8rAOBxAbNqPBczXniI6Rh1lEtmpXcgfOi34E5fP0TKRH
H6Wg6clXAwjS0jV0cqtH4iwnJSWpaUYKu7DHjc2jcEpZzwrynZezb4zmQiQKk+2YZUCMvNtjDp/g
SbZHeTNqoj6f4pMH7XvnljgNeNZTJCfnAPMHv5MxgOkdG2d39+l86eDzzF60RcVLsBvghnD6MvGL
fiNRTnWq1RXEGET9xXV20/0C6oWAoOP5zQpFwAlIQHHmBrKx1eHbfO81ObR0ZzGbkF/BYm1pS5DU
0pdXCDiqRQp60C0taaBvOh8sN4vES5CSV99+Obf5sc1KvjCc7uJ4wQgUESe9zIOrxSjRCHV/O8to
NjiyR8EYaFxnRQcm+Isxxtm6jxIfYAtYkpYURYOXPM8Br8ydh0DVCsqps2938lFn9mnMhtUcQ+vw
/Y6GtUc2BsUDhR2jo1V04sKCogKbrL8SfuNfwEPrX2jmN/WwxkWhthz0bkzBUqY/4188Hma7Qpbj
sSq9U2i9MlGPPT+UEllAJ6xBFOgDbf88D0ZjA6rWEBpu6XE625IGIDjuLkCRhJ/aH8Zhbge4lAaP
9uQMLP8PP/Jwx+bPogOviGGg8x6EoNa6CNGjBgCq4tTiMW7vmdPmJ1o7aa0tUb5oLFHfm59mRWNo
cJ7XpPakWR+YpS+LYER7HmqispXtFGhkbT3kEH054FYHxVjHZgR6z46mNHiRpe9jietAZVhrPgxp
OpvQDAVmnyGsNin5ctbP5qzToInBQoZiK7Ynk8n6xp2kI743AHGnPhG5T1ZgG0+OJBxG/TqEDr5p
yHDeQkM5qbej9fSvCnCkMVAvt005DiqaXnZ4ee0d50iDpsfuQZivpETfdIVWIPxRAjxOmUgz+JxO
OqH7+SawzL9JbbfDCAhvZTm6bN1l+AFZcVKebDWoF5NpaHBkdKOiO9zJS9Rk35hNDkrWo4x2EThu
Q283p7uYjivOTeMnO5en7CgBewgGAAPvdiHIR48gRcObdtAdSEHDbEfLFPVqJQoS4XenZiJHM9NQ
lUtSULwp9J3h7Ew287LC77NA0gQIhr98qpso5EF6cktRMLAaDXFiAYqtW9ENb5EJsIEoq/tD1ETD
m1m+Si0XrzGoHU6eqAT6ICBGeurDiuPP9jQCCnYpXZyX7UqGP8Aa2YEzBcipfsqrZ57jTlbJWQMw
V8BbglVNLdM0P9m8GJ6ToCsfBJJSiwAETD/EIPJVkoDtj4eN/paYkxgwVNGhtf1+RVYA/qrAUMWK
Ze+35dLwbHkahu7b6GforGnjGhDuGEhOgwjr2yXJdB8ncvU+Ppv9q61Tov+yqkGhpraigXagvX4n
a7M+3jVj/PivIe8+Ut7rxhpJw3YxK0D2lK1SgePv+FwAmukAUIL4SEPV+njWNl18pBmay62dA+5S
UvrNpxktG7+sc5TBQ3jnRrLfucx2scbkh3MP5KCdXUTTJnfx5mU8oLBVAxGrXuveoe0q70CzQS1p
VuGpCI4AtZ6md3ry4aV3660jjbSIjdJa3SnI2LRwUkfn+ueGZHO3nLb6d/MbPe8BqqujTX6N+n6A
J+EaeJErntuW+grAZIMzM+B1yiNJQxQKTLNJ/9t1piLVpQXgHXJPqKchMBRnLjlQPA+MZofO2QmN
I4PN0dHcSECYO9IGPjS4cYNz7XZ4U/vSTIakMXMPgAsm8LLIh2Q0gFUaCpH5yRYQGPEiroGRGOBb
dYHOy8jdGlq+L9F6fKy91kIzK/P/oealeKpDH3VMyYDezEq2m0i9ms9nGlQTRMsBFJHTO/usyPQu
WKLNVp8UopYoy46Y6+NJW1qbPMglmtrByQDKzzc0ePuPyHehXkWk+EIvNWNJS1JwFLEASdNxN3ai
eZMdvgHe/XKsjmRGctmf/LqMHmkRJwM7maV/6SsNnVljFmtbUYygdlG7kImuW/XK9L14Chu1RY6K
7iEDyJx+8YGiCzAvdC/gh9Cuu8Rx16UiCABYCWB6Le9ZyzX2TKIv+1wZ2FK7tUcSG4ALA7jlVLAv
ex751QOtyN608MMW3bRFznuTthiSAoiu3OsusT1IZFobHx0ltbtifWKhyqobjSMNQPw0j0jEdsta
S53lrLgxlJUVBytS3UhnJx194Uer9dC9FA2gA6kKcD4ZaLo611VrnVvQbS2Y8Ao0BtmAF/tS0BK3
vM7JL55pQfazFc38sA83+D0BoZTl/zlWo7ah68MZOGWCVJmvIQlxhfv9ofA0tptvISe72S9XEA98
4LvGrNGAUGq4o3NQfIRimD5pjzfT3urLVZh42gLHs/aoR4OwT+SlF2O/ROI/QcYVmM44Tik4OzBy
+kckAMDwQVMjvPIERGukZALcjavZjmboXUKBxZcvHAqJ/7Y6S9INMqx9vi0BpnVO9OIhzSoJ3P8U
8OzIKaE/c6jXnWWBVsx06p2WN7ezqI6aSRZ8ze7shl99O6PBK0XW/ixHHSARqeXjBK4j8+g1QHnT
O++XdeWoxJHIULRH9lFrLdFxR2gkBUeKtcItIq20ssctVxym62nJbWQHR1D4ALEXVSNRgGrPXDR7
QinJwDJ0aJygXkygJQoHBXxAIMjE24KvSEsiDedOCkcWnd5M4QjzJB97YBVy/O+UMtb2KCp6q9DV
zUEcHntg96m8ZSpKfT0oTGldDaToS32DvhUHiPf2h+jLnwxm+RyDFPWIk8cHrKjXl+1hbqcVWTAC
FypPv4edXW2p+fWuN5aWpJjdSKa8Bj2Q2zv5TTsu2XGun1sUWe0oiMfL72al0HtUY+9kS9M5ihng
aJTKHkn/m4Y5IUxV2xPsqQWOhpumOlq7991yU+fcrKOZCpRlZbCfOuomG6768wRaTSdi7v9uwuf/
AOlyTd0EDSIg7HTT9sy7FvxSlEaHKsHwaQI6Qr3gsA484++i6tm7miD1yd5ji/2NjK79kuj9sALU
ULbHu4P1FPYsBTw2+BDrqroEfdh/H2un3GhdtS3LoljOTDQTXjIuBD+YaZyoclZ1KMAo9ysC8x1v
zWznA7l1beCpvWw9DpLF2nM3Ze1mD4w4jWnKGdCWmNF+aFA2gb48ZcNVy3lUAWI0Yj0qDEA2SlSg
CR6zJ6e3/wwVJelEPVq+Vh5glWhhpmjnMIOSH2iJDppmg/I6sc4NQPvmLTCAhCGza1lwuakH9M6h
MgD5i0AHJkUBYCXTZDWuy9zq/N8/Oce+h6gCoDfAezwgAbseLlfu4NXKiOcxLrlBlpeb7qnTcDED
wuRik4Jb7LVINTQFoZHHSiQYjVwT8HR67oAVibsoB5b8aQIry4AHc0Ql61NDNQrmGLjH1paPYWIG
Vy9E6TnNzGpERwa1UgEP8+qqgRQ26p4YcKG9FjnZhS+wT8erbElKpx4S/E+U0asNlBPcx6klaJu0
Q+k0j74KwhuJ1BGwZBcoVO+vwAupt7xttYVrA453AfxlfonbPSl9daUeqNtxPbeBkIVK191kRm6y
ww8EmBGg0gwj6Vy4NrnNvqZys7Oy3vG2QPSqzr3/C6iFp3v/+LF4DnN1sJ+73LPt+z8oF+krDfzq
wXNWx+0uUm/4vKkwSAbyyGmq1rPGjtV7XpLvSTnLack8oLgtZjdQ7WIN3i2M03zWTVvkBuANYktH
gdrX5rdeZG+rj/D7KJbriWhDBgXqzreRVk3/ArQlsL0LevB0NP2LxP3nYxK1PxORlD+arkvXZoVq
alqGuEn2wQrZWUF20DsN4FjKCjiZCTpgQ+0SVEzM3nFpAuxMeVcctTq+h9d73OgbizEMvC1RtU2M
bnWQ7bXBxdFa1WHPCnBXIlOYGadZnlsMpeK1J1cko0GrRhCHNLikN1JUgJNs2sdDcf5sJ3CVv09H
HCRmkjrSZrrcu7ann2Z5qfYpUqBJzix1remXtA9wbrAPfc4e1+GLAWh30z51+Qys4fIhMJCJVPgq
PyOTP6sukBc3SeQ+Ra5ioxtu+i7jP0lf2+hAM/zhsbHxe6XAZwI1yCo1l6ar21uSJYEpLsqCiHZJ
VCoL/Mp+WGh6ANKgutn1YzIuEtsF/hMBdlrNX9hiuE5wncjTnQNveGAEAOqKQduinwft4grHkyA3
WRqAJSjT8s2E4amAPGvN/DseNOtAFiT/DDtJLDz/46h/mMOgjvAj9IwTOoee4/wamuR4N48NAEW6
UTuiuppGjaGkF9St4Gavo30dRcZpEk3qpmb6iQacE8NTV+5pUdgAd8G7oLnmbiROHTqjwgi0GDhK
J7heVCI1s79mdzIf6YOjJ4F/8mk1G5CMNS2Y4WlKw1AV9SEFVCMgp7ydHDv9vQKESeQP1XvRtOMS
FxXWVZRRupMaqIJctMlfAtAQrdD+IN5w2/JiDAUabTMg+IEwV2w7NEIAdUF3vo0ydzboVdLXqRvy
b4NmNhu0zvmTVtqgN6q1odhoPoxx0Wevq4LpG/L1NVzbD3bXr2ygzZgiSM9WYYpzHTOGHlQ1JeFY
M3cp8fK4ssIynWSkLasEhmTTuP4WnNPJQVdh5ljTTLl1vKh3Vmo/z0oKV4+d9REEpfggG6yWzZ8D
kFDXNZIjFz2WPqibM+M1HzMN17StdaEhGczmgov0yYBsGxTE70fOflrS9JwFmY2CiTXQYrLVjbBu
cCWqhTLZkQ2ie2dhoWkiSd1VngX9QfAs+2a12oG6YdIhcFco3ewBhKNn31KkUSy80h3RvpSvPCnH
1WCl3jEPfecqUUqykF0f/RH045s+FqgBaHR9j6a7eDO2Tfrutai+VwbkOeJfPXlqA76zUEcaofa2
fwNeozt5hngf3EQmng/KkwzIs2jiZsPA6uJKFCkvUqmh4ago9s2QhlcarAJVyBw0B5UUMltbaOUA
4xG4LmcTmuHdRCUYjQc8WBFJyjDbDoALB8jwCDqmySbX/6hGYe5bRY9AIlGK7lg7/plE06cQsW0v
gR7CUZD5aecHPMGxgVWBuXNykCJVo6NpS6d29WNlCAOsFUhDLUD5gG6sQglISnqniNeJ2TX7WTRZ
368nb5JSCJGJp0aR3ZFoBED4GrUsOCBxIIVYaiidwl0OIN9ezjKUvMsjDb+T6QpWBCU0xyrg/hZ9
Q0MxxSOPOejIkUKdZf8dj7SzMe17t0zi8S3Bt9KpKGI8/UZHGIAocvUTTrLxIU29Na1IbnWDPilJ
piszmjVGnBwAwbX27X4RhRtXgAq2wLvMsU+ScJqRzFEKmpmeH+WLO/XvXO5kHB11+aKw3XIZDYax
JDVFpFgj12O89QOhG5ec9ZEGT8GGgwHMUE34ENKaYMLn5WyN/HqCApg4WZEdOsesQ4FD9Dvefv60
wrB7lpaPvwS0i4ICr0zfgGWOCkyGlJbHAN0tBIrSosF5clAGvo3HRABK27euzEXhdpx37Z+9djWM
xvkfmdYoFrgx5bxgk2kiwntTMwECUAxI59S0xAK5gQhPdSMERglKkGhWgKtyrfW5trxTALeU7Z2S
v5AtuHJS0C4oX9N7RYuzf55EQ9Q9AN50PPQgTLvZgUznHdIGt2qzjGa0gxi8l1k+fy7sYoJU6Ew6
bouMLe7+DakMg6WfAU97UxYg8gWg1Fn12x4I3IiQkQYFj0QzX/BJOYtmM3BgTEoyneVk+2tYUhYC
sCg0+1JO2Euz61fIWTS7Kq9x8INDq6OCFveI6QlfeujU11BykyuesI7xC3rbkhfJoxJdbUBLIDlw
jS5FX/dn3NF5S1QXlscgVgUeNL1fE+FO5SkaIFLR2vW5vmYgmUIj4icfz8zMQ7KJwsd1mmTP7Hgd
JK2pfyO/Cl31C1DfxtGeWeEfqG7pk2hZR8hO0HGmRyHaKTC0pUD19GE6/9BRaNZyGenNwvW8yWY6
Qsmv0xFFSNxa21pt4S5YG8pNHxfWawaIAQDeRuU5Gk3rdUTqFdffr5Er8bNA2eKCrNyoCLa/cyIt
rmB+5+QrJ1PtNDKc2xu361Ca/UngKFFZeXD8fN0TFS0pfEPxOZLGRuNNrDIJCYA9gy1Hxh8wUOD9
kw4OWlHcHGhGg0w0/BnOa5rFyrBiNTRBPG5zL+Zb8ptkN1MyvwuZmn19uI87radxijK7SumaAsjc
v/kkFDoJXeT5w8xbpYn0HyrLvGqFCaoi6dvWgmRgKEILTmGlkwnJJgWAKo593h9mUS8PWgpiW9QX
1P5y5GZ7zAvTR84WKHfoBo8BuxsE3bEkIel7ZSQKX/pLUhlhZq/MIWwfrLTbZmEeBgvTKPCSpflo
HSvGJf5SAPXG0EVu+iaPUB1/dcMcLdo26NMTC6jAReD4ez/y08No27fD72QSrbjoxDA+7Gg5u5Hi
Tubh9IMaDKSI7hTkdrfHbDLtkZsnX7O1DXgJq0NsxtXBQgoSFCdqPU1lyMtDjgOEWJDBbErLWca1
OtGXpNZDPf6YTkHI6j7IjZXZetsu12zUKvDgCtzGfI88WbBo6OykZKRIrBjfBCVIFyo62ymFqxXo
U46MhUNntlopUssG0loN6DYKgGZ0ZGq6cTwEIcCGA6GhYgPXyhfkrS54szd+2JU5oCBQSx/rum+3
VSr6gz4k4gx00nFtAFnvJeYOnh1ZZv8JQlF8qaGhj+nds9kGf0sU7+7Qkody0objBgpNUH+Ooo33
05I0wNf+GWdDeSuLwZ5V2Vm/j71uxMWV6mfwXPnqVjlDTxnikSjCm92lFvLbaFfahz/JvLZ5ltGQ
HsiWBpA8SxB8W49VyutJnpfZ4b/zcMz8B4Avsm+GyW2PgfPcc0z9VxTT2Ek7GxyM1RNvmao00pKH
HqfgB8k1cM0C6WrVqqXdF7W5sstMbHgfcFSwsBHgyEpF+tKOi53WGn9QBFbmjbnyUoMdRgf1XGgc
0qfYXcZwP556wGhYd539F1P9y7rJrlxW4cFUKy1KGLKimNV52m+FO5Qoq/MDa0EasilM52oikXeY
FCTz27rfOiP+fnPeoDb0K3STf0cDrxenZ6MaV51jJD8Gr3DWeVWNhwoQH495AsiCUbeCP4MoPvAo
MtEFmwKnmfnGHlWu5VMQ8HyyyIfgimdL/r1yrAzYBiLGy5hZ47qQ7QeO90XCaZkHwnPRimQ4a2aE
St7eOZKS5ECmA3wiyCnbs7dmrAI6IcnJoo09XNjxjTNq8mxEVu+tkOsFEuUgmw3unYDjkxd4nPLY
07atFwDZXAnnxybNvOhdtsI506L6MqBIWTo2mzv7cgSfCUWbtiS1o/+Yg4AJ9ptu+C9uWbAHwX3r
gYeXsuvds6MksxjgxShSzIH9ciNT9mQ3yMmJItCAdg72MACJcRUrJ5IxK3mrh0zsSUkiOIKAxT3T
oghq95BE+ZFWtGNQAbGGzBvL18wFaSrrfjf6TLQbrg0+diNTUnx+xDD0O7RTpUmCkp4AOdAvWrUk
c/9ImzbHARyocV7QFI+pMS1IAjQuwIn0wOCiJQ1FjaZmwxiRqfmXOBG6Iy5VhJdwBb3AUVEdifbB
NpzmAZmV9qGs9Hpv1vy5AUmLsSAtDUZVZOuEoYye7PAF/Kk2dA/Pu9AOt3OssJbIULquWINryD0m
Uztk7cXVygiAAkeoVhOgFXVP0too0AoubQHMOQWdNYFc5Qr6apqSlAZHZLeWN4EMvQWYBpPb2Zg2
oNhtgxYCVHAJIOFZ73SKwysVkHCqKetFkrujIB0KSVbhef1lSuL5RJgDGDlfpd7CEn+FY2zgwNnn
tX7iAjAxovioUaBqBfAR2id0igBX0OzthVdUzca10gTdGlAA2WDdlgVA5AZZotN01I9U0FnqWXbI
Hf5Gq6nw0/LMHznqo/AawsoKbZ6oIXwRS5qbShDl4ashBvdsOH734ksgOtlSDLusTHYF3jgvrESN
pB6nVxOoiMCOAZkuiKITtrHTzniSsWs84W7CAtfQI0kGEBxsAQkyLmlZKgPBjB9mK6ITiUwjkycz
DV95OFrgPWENW7bm2GxJi+YDY22NoPNJXS3cWoD9mcopPVUWOddGToWWtY5Hp5bZu/vSSSqYnCPM
fqSgYYrAdPFoRIG9y7zop+Xi/jcB8uYT79JhZRSAC6RlpGSVPSy7NCmufdoPT00L2i9gkFgLUpIs
LcGZXsd5vwfylQYkgj5ciEaAsEANXdR8zGzZ5wIvy5/r2Sb+sp5dGgMUU1OcO/VsM0dwbbc4jH1s
rgcOmH4391EjP+j1MkD+OVyGJXrjbtaykum2EV2NDmqln9d5N1SPTJHwzDEAiVA9SqtMNjqKmdea
AKJ744zfgCSKZEHrjkClYtl7NKZP4Autn1NhVCeWKoAoJcfH+lsDx/1jkHnxQ+WhzYbktYOcp0Da
6AIUdO3CywYFiOiafB/wc0D5vteddeGA/8oMfrKwy07/fQYxkPi/u3YyceEEMgXPBVOvxdk9lLrh
qKZnRzRPfSWRz+VcOxRq6E3mg5SF1g16dlC1u0m9QTuQiKFnL1vcryefSTfNBzsBwuyXG81E68J3
0tNWjcH6Of6dyxSNNiXv+zVpyOefu1P0rgS3jtPXGw3g6JvAr4KF5jYGoCUBRvgxTbMiOJOUhsbL
tY3H2PeoMpFKZICTOhqAnAvONK2dHJ5hGnvbMY0fyEUUTVA9Tt4F7kMGp91MlQBtuXdTqz/WaYpr
1c8VFQ7gTf7dbqL00vLUWKOLNt9ZQTW89U11KKpcfwa+S35pQ/wRkJzMqi+zQZMHE4XVzzgO3ZpZ
ZrIENRFyFPQUTRgKp72yODH1sI1VVVioBq0DcrKSa6UhdyZKM9Fhjd/8PAnTgwU21kVNd7u0Btht
sJj+UOY1mdNfhgFGscmHlqQgGe7+gwX9Lc2xKRYtSVGmoCEfur9Mc2jBGCrC56hq8kewky1ay0Gz
fNjV+soGdNaG+JkTpTXSDrVBEbSx0pJvwJH2TUoQCJpl8GxZSbQb+roDXwKWvmkGuCaTx7x28KWu
RP0QNjvemcWSlCTjbfSQ2pZ2JhGKse0dvr0Ap08hO7bsUSxtpEa2LHjWv6ImwFwHDTq6gsLoX7lo
kUMTcfPAHFk94ZdnnY/B3sIF+Bs6ccTGjPvs4FVR9QjMoxE/VfxK/L9ZiMAJd4PU9FOG278E9Jxv
MUDD1mbRohY/duUJFf7VGn1x7WuU649MoX66Ip9MI0OG66wXt6Z4Zk+mhUL9VKYN0C4Hq3lFIZ6x
cZyqC5dRNjDwPv26DvscPWthcdBwOFsCXtd8NIfA2QYmH9FR7Sbon0zTFTCdkx/IkJ0Lh7O/WmBc
lmZTvpsDY8vCzqNrrFnerpF2szMiBTATuO1Sojv1p3DdTVXV6c5B0fQqqFCMHJp2CBqFzCj2jkh3
JLNV0T/NLDWjpU4tAiSkwWmDPyxgWm/IhEQgkQSsjA2ISHA7oyMAQFF7IlgjIIXe1z9l9Os/r0lN
hiQDkFyyrwPXPUe8wVvvurV1oDR1vvoVqMXFTUrrGfjKe1P9TQcxL3e5Voy4M/P6N9xuoRy9i27M
mDLzwVd1YwbIddTJDNE6wBfnbtCBghBZnH/jLLd3jol381HP3W8RsCXxX9L3K7SYu99qTRhbnA39
VTkY7je9Bv1CU+RyTb56kugbW7bOmnyzoEI9MBgwNqRNcxxDZJmCgVv52g6Oth4qxrakRSuJsxo6
wHbSsgJp3MrRURghvLZYWwWYG+u4Rv6fReo2TV0FmIb+OS1A34RuM3UjkGvGSgpf25E5GU4+9+60
jlWLR4zybuTgAR9MTLmCeG3VEFlWtkHiL5wIbklhSVS336xJiAJxuSA2FsLksLJu05q2caEV6MWb
bQks9WXS98BDU9r6S9srrQHe9xsOlzxqN2UPspHZ31IWSIjgufQVXVhu8CyT7tb/1/2JESZikb0p
0MTi5voWBTTNa9hmuE1G4zuS6GP9WoqzHfjye1qOwyXttZ8krRkwJ8zYYStaoo0sBqJQ7Ownn2h8
6tvGv46ZdF4Y4FEpcuLxZVgHMk/2KWiOSkUxkRXVx5DLGOlgDhKRWYH3QBBS0Fpra6DQkHlv5h+W
KQ+T02xOSzKZZUFpg6NH4Eg0VOwHtSqkJkC049TPtrR03eYpbxQ6l93ZV2VFbQ8ewDFvrEJHTlZD
6NpX8DdMscjKjZEYiDxvePuy+orVqxYK2pGsaPlPK3LO3PDSD93WUXWl8y8a8Sn/TtamKAuzqgQU
I1+/lfRLOv2+klDSr+6sdz3erPwG3y0UdrKMhCVQfJs4iw6Vss8oZXxCgaV1zkN9fEYbK17/wtRZ
kbIeuX1ts3EVNmjKQgNTowPEEN/DpO1ClJzgdStYdqG6lbSSEsUNAuzzKpQN7OPViKLWLRmXiW2f
Uqf7MYVS28oiYWfbyf5920mpLBpkE2+25pkL0qhB06Z/BO2gtm9zYB3bRdIcyPV3n6Etxh9kz1Xc
r3++2xXRQx6Y+0YVCveSN0eaSbX8b1kXotMeB0z02Sm3/y/f3+1RSPwdFEmare82d6iemVxKt0cF
kFajUYrHODbxOroiTxY+IQnwnDLXeRv1TEe+eCy2fe4CN6LMkv9D2JV1x4kz0V/EOYBYX+l9c9uO
4+2FkzgJIARiX/Trv0uRcff0zJd50ZFKJdFxugFV3boXR1ufQTMbt1Adh9NHagCMSxemlfBtk3Bk
Kesy3jMwUJ8KS8WPVQyVLEtL1tU0IhOiQDgTpqEFIlxsIpJOQ91JkSz9aJtzBzRydlduoO3ofhRd
81PGTvM6ZrVE3NYbv2g+Pkcu8vLMGhsawEB/H3oD9UaDAtS5QQL3znPw4GhFkz3WNs7MbVa5z3zQ
QRtvRPy7GvxjBbL3KPiv68lQqi9JlqSrJimh5mu3oAid8mFhrXDboy4o3T9AFCfWvuMWB2rITj2W
x3/5Xaap5356z3vVLBlWBYrjTUh2LgwZi3vHjO0tpLWNLUAnxX2bM3PRlrJ+hwTZDk87/6cs1bGs
rOENWnraIoaE9xn/wnSnqx7ivnocbao+XyOj5J+pMSZUc2dr5goSiS7em/42odLkHQxVLjTg/7JX
fRge/75HOAUhY78pln0eDyeBUtbTOPU8AVWjorV+IIVj9UuykUvsG2qjC/eH6EMODaDPZTXkwfd2
PSGCsXTyoLm2K+F22d0H2Ic2pmtd7MkwouLrsvv0Scgldw3g4D8/D63I6dqXHT6XpWEFYhcce0eA
7HCh6WP4Y1/Y+88N5v1S3csXFV4pFpEHKRndsV6KBgx3OrfDe7fri3ME4C6NyI5vbXhv2v3aN6BO
AUIiVwtwYkkANjHNHflR4+C+tmA6uPqbOocPpD3LNQ4M7uLik/Sj2g1K4yB2wdVowhxQ1+GH/noe
0f6mmwcGH5ozXZw+RiniF5ur6DC7efW4tXQoGaQ9dK+Czg3FXW49GqjNwXckum60Id+1HkQpb+xe
ipqIgjO8X00LcrvVUcLrQtZSdj4K1j93oU0BN3DWVZQ4wWUCTFL9pslC66QMwPdUbvE7oVv9KZap
tuBNyr7r1g/fqsL3yjHkyq3C7ICKdvPeS7kZjL1hfgeW7Mjrzn4WA8s2Ich7tq3M5ZPOurd42kFq
FahFB4Fj1cD7HYo/weDcdOIVFM6bYix/4VDyyEDhcZ+UqBPgHcTmVW2qdTQNyTYMxrgRCoGQbrCt
e3LWjLI7lTzd0IjZQJQZPQMvoujCPbD5v5vRZ3Y+IfzDPc1Yn9M0NKsx2iSjdX+zDEi0/7OLSlD6
iZIZXOWqO2+W6xaYUP++lGYGWkTdbIgeOPBda/LTmfzpKTGsonDs9sDPd3t3aiDFhqMBdcHzji7N
c+qSF41pnnqX5bPPZfrifTUz73l1pcuVaeXthS7bUc9h6icEGp3QfRCJ5awu1WlzQVvfCCuwpTnO
M/lU6nZV1ZZafnS6+MylbmSMjQLFbf9//nIh6tEe7PM6l1lDgU7QAtP3omyABi5GfPtMq4p3Qhp8
w7iePUOAE0xGPPv4o8eoKTF7jEX11cIjaFumPqpax7p7N1z/0fS67guPmvDgg6h1iZxl985U/Vxb
uvcYlThqu3ZlL8hepOJ9rHn5CDkz71g72rCgfZRT/5C2yx7SEJzMOVQpZ7shbVC6Zrl4GA31Bux9
FoBqrtpT4372/s3m5laL78/kk6bFx39EAg3nH4FAy/FMC7VjoCnFJ7uRE+WAxfvh2PoPeBtojtBW
5yeIYfAT9cCw8ruXAbwkIJ24Jfv/dTPlhxgr8C1NWwid1dAaz0wO4lJsJEVV75sS+YZpdLHf7Gag
CnAja+PX7AbVuD4gl8syw+H6Ms9BDHczcRlSz5i+vVms9NXVZ4H6Sr4AWqNYeoNZbBhqP5czF7aM
7BUfpge62QyPAgJzpWEfqDEird9lWrEyIEMwm4Rd5Sh3nlzSzM5QKf85JZOoOSTGkkFqHpHdIhoP
osl7fFOmLjWxbONNbmhPqit+m8hehtYmto1kX+G9BAwVzC5PjQY9cQtoOBpRM2goF1gWeKtDsVr1
E0/5diMgCHWi2brVwZhGYwYlDKh9Qulm3nCQabXhHBXi4Vh8jE1WnDuRyZctc6PiJcXj7sxD86Pv
lXyxmjzaQRt8hCoLJktmopqpg4g8DSv25c9fRsv9x3fR1RGMdizbdVARod8UF8nSUdEI+OyDx12h
nrvG0/aOiUIcUoGsNLxW4BgmNxdblPnQnoB45O+ZWS5SQYwybT3zVEvTQGAdvNEIdvaBbYXqPOiZ
OP/bBATpqy2vqgKHJkR+Ix/RYmpo2FP0155mbqbNCCd4MOe9XuzQfotQE1fEux5ZnLt2agqkUlBC
MOgbGoKPuVr/+e9n3xZnmbrLbNNAxarrW7bu3/yW7aJ3kt5S1oMT+Q8pvhOnCmSbB6dqkeSaKpXF
dLumpjXwdwMDiVhUKUtWEFs1nnu3hdhDpP0M8TbiGZEF1WjwUsVWEX/R6tBbm53u7Ds7GU5uBuYt
z0Ld5xWObcafERTNYiDpCwifdoGrEZjNdeNmm+Rse+unLDMCvprZi5jJAfA1YADCiOcHLy5w7yg0
aAGbgj/nbfIzaazwp1Z8jblV/2hA2g5SvXSEXEqh1h7H4eLPf1gcCG6/mQZzDX/6avoQwvScm+Ip
ESf5UAEE8+CUzx3n6R1eD8p9EoOtPykQ8k2rMQzcqvC+o8IeRNj4I4oofK7Lon3xBsT8XD0FYhmo
gyAdQu9oJTri3GEOuvnUFu9ko+bKZ+6W+ltrqy8hCi+QX4M2OGqMcZzQjGeUacRb6Tj1Bokk76Xt
MkDDJ3lwVFQv8FoSHnOQNZ89yJcEecZ+QShIbtJ0lOaC2+649yI17pksR7z9FGa3daYxGanBwdWD
gm6DLAXLfy8BRVyZAc0HxzYLK9wtp43cGrXwC7+PxApfPxZ4bVsf8qq5K5mjnQ3UIQL+3bAE54e8
WwFhG2arKjOQIgudk4s4LJi2BFBKfi+3AEXWwezSjyXEEiMUktA+5GOU4TZvNIXLNwzcFKhfPelh
160KPiYLw2PGiRqamH0k6PICqwzr9WX64kO9qozwyT15uLHT0B+abF/1zo72JBM1ooqBbNSdSF8V
5aChaA4Xv/EhG15qVIDSG1BQTy5V1xu7pk9/eK5uQfmmsVEsUUUHpiDbjiS+fIqjUAZ84O1PkMK4
Sdb+AFksC2wtrg4SDP2aWCgd8EWkE/UhAD0karZl70H5PWQdtImAXQnLojlN5Isr1P7KhV+o5hSl
TM82Pv4SW7Bzfg37pjH32tixY2zs55FK5Y8kid9KP0lRyWP2SHvy8VwXoDYNuyF5SHSogflM01HK
WaeIY9nFE3QWu4WAssyz5bQQDKt8ddLszlmPWths2txkx4oZ43ZAWvcAEWBnZ7mDvyuEzA7c4dMh
Q/yMzK4NIPAi95cG+X2wS8fZoAO78dcMvv5cbi9j6qGABQl46tKim+mLzQJFOF6mpt1yK+QiuEzd
bnTletW9WjV3b5ddNrz65HP3MnX1eS8f9eoqV11O/15aenXBK4erLu11uUpaqeT3n+pivLr01cqr
f9a/fqDLziC79XZ/vr0a7m1tqolsgIlHvoEG99dbSBweilmbAJn8IEAVHbR12ziAuuZ8b+vW1yLl
+nm24dYcb4ZSgoUyAbX8qolTfelyx1jmRtLvvBTF2ShzscS4sEEEfQ/5X+ec4MiVhwZ+Lx1+JJo2
APIxTVIjNZbcs7AHk2gHQoFPOwtxpxEcJw6yqTgpUeekIwiYjUm5vThWRcaOIWObMJuu4aDEN5Cp
CQobhPDwVc2foyhBT3ryGaTsfJGBwfw5jn3AYdyhfkbE5YfPqiURfM+ZqC4rljbue4DD+NUDTQyT
DTKR2koj1ALAQMXSMiuoSlG2qq/i32vIncjAL7abfVBMqa3IDz9Be9E5Wbly8mw4lRLo9NYNyyXA
Xv3pqpH9MA/JBUm5cmlNK8iF1qoekL6gaYzfO/hu6vRX+9DCftr7amGnIyxVTZuHtRYtNN/I6mRT
IrgIQhMwkyC7EwY9k+BIAwb4rCFGiGbwtxaQQGSnhuxxIfGWXek7YWqeFXhhnhwNw/8ZGxYKnrSC
b63U1EG3Wel3EtHwO08m7BBytb6x0zC08E8EkXy3pAXUNNNS6kWmgdc7PTzoPYpLId+ToOQ2DkGA
HI8atEglnpwA8wa5m2M4NRmkt9Sk8aGdZit1r6aQxYO4dgLwIRl7bo6B7FHCqQFj/1iXEGYBw+Ow
B5baeOy8DijQEbTAdaqyRdVAW6H2wdQwjx1RLhor6u5pbT8gaVhCayEoyxTgJGFW/4Fpdf9xiDRN
EATrDG9InmN69s2LJ/IAIJjJM/veHscBBM4d1JqOJEXrh029NAEFR6YcdCyyMm2oAOccYSRQsZCt
s6J1DvwzSlHYiMV86HYGYCk70jIlTdWGMQaOwuGDNE/JTj1U6oPdUg9jyBcqhyETCBUb0K2D98cA
mei65P13APv/ovKZGX6IG8ibWBKoR83M+nMZX3xyxLzBYIy3h0Tj92qSKUw07c5MyvTemEYRRjRn
2g37qjnx2Ux0Ps9No9qy7I3ncrXQUsfHPUrroaleAZKZVXxVOdbwlOeuGeAO2HyTdnlULTKlIMaG
blTS/QLBygvLocgT6sAsIQTSPmpGmK7VUGhHI6n49s83Y+u2IN00TcfzHMefTmC66978X4JgBwWJ
Tdg95E4LGEcQDyFqVzpjFXq8hQaIcHdZ5FfQNM2rsyiYWhp2Jp59WxOB79fFD8NrFx3khKKAgc1Z
Dsn4LZbSCcxqcL5EBvLMxqh/d13IY+keRz2I7zMw2fIWt52xd474+dTlMs1jfCsiubccWeCt2c2c
4+wEjYcO/KHIO2q9/00m1kqkQr5FLcMxnzfh3je1+h4YKryLaMiNF+nQLecikGqik0D+ZTiW8fqq
LoS5z3/+KzLzn480y7UYjrPgh9RRyHlzlvWjIVJVZSUPNQd1Wl2Ccbh1h8dQZqgIsKPm7PftcKiF
+hid5sN2LPYLlOMSvBkZ/2i8iL8UIULuoVWn577U/a2T6eF28Gp+1r1iWDqQKn7psRR/bj9wnZJt
Q9370GyzfTNiH1wZTezvyso1Xzt/3TqyfRO9jHd+V7Yr8krF8LXpTYFAhwl1YBMH5GxwhrvIipHD
l7pCQU5SLHO/yJ8yaMveFUX7UPd+9sT4kD2Vnr5qBi16oJEjdIEEL2t37eTh45a8cZHRWdICTUko
EMn6gTajBa491QaAPAzCPrhvTxhl3ZbVXYaqPtBKsBlDTJhiIy7yZS89fcYnky9NaKBQmxZ4yWYc
cbtzbDt9wJtB+pAKfTng6Q+hP2+IFmWa3nOB8gWaFG2bPmQRhFl0E7kZhGfhovk8DExUc274NE0+
jtuh1jX00zWr1RghS6EApgi9STgDPnQ50wNTkuezdjHv4yHWsg1jCcK4yYcuOOpVuAcBz+v8aWLV
FKc6q1AF2w73v9n009TbWkUJmEMl8SbSmiC6N+zwrphGZLo0/2ab134uQ51ieHA8ER5Youtr6Whu
wIXpf01kt7CKAjSCg8d2OgjAls3oDq/JCDCvBI3DidyKGFRVkz3OdLaDhgq+Etmwv0B/CRg8Y3wt
FwdLU+u/0Sz4nRtn7YZJCuqF4kUm5g9Ee9hD3mYoB7Bku6By6MnOgLz/N3vWRP9qD13IihhdBdWU
7C/SX50lEHCJ0vNM8AsaMBRfdsVUloM3smBMK3+rYk+iLGcaE5+vlgFja0Gaa7a5cSyRLq+SJequ
f0AVTXvNe3aE4Kf8qWnqDszj/WvGBfij7QYg+NqLEdyzm3WelPpTNJhpAE5tBIpN871NeverL1oZ
VGHnf/ReshzqeJK4qmOI1iX+t8jHWU5lY/okkIRcVaE0T41egwW4C4et73vJmaMIZekh4rTL3Oo1
y1HAAGV458Anak3qkc2LJCrKe53hsPjXhJOZBTJR05K5S540vtpnLKEANToF7rKfjlWJQgxgWBec
gpnxFNes6hAhTupS0+RQpkylgzJovcrjZa1bLyAwbtaJUvZ+aD17n5TC2dMwlVAORHz0rzHXDIy7
yWn2/FwT0wwZL9M0bOwG6bf6rTZyf2tMQchQ2R9pleVnikH+SESYvSRIlZ19H+w1k4fZsxg6WPWw
pCAmS71xifOzNkc4PawHRVX2e/3oWDmSeUNxDmWK3PjJciD21SHsmECuJwLpAjWWbhs4LJbR73E6
le/lhYSR5osbz8vKm+nLBG1Bw8u2Sobj4s9PIgT+bmNXzAOKeHo7A2+Pbt5GBX2w2AP1xruHOIlK
RDpKB5RHQpTfwb6zLCdFo4HlT03m+i+qTMclV7YGxU5zgwdYBA4JNJZXvkuQb+1cYf42kd2uUeJX
m32+vJkQbRHtkSx6vLF7UIM6Q+9rOfjQbqE9mkRfsdjcAviKY55E4VoIlqFXCNO36x7Y5w0NU3d4
8Y3av7cYbx9zV7+L/ap87WKgBZXI1IqGZVw1gYdT753ZRt1X3DoXZK8hebUf2xS0naNdvpYDCCLS
onAONGvzRYFX25emjVvwG8ebjuMLnC8Tb3jgCeebwRyhGgRuDf3As+6OgxLyPvP576aF0l7gGG2/
LR0p/CAzen8HXufv5DLbYtd696oiAZPR5JJCO3WLyromENNelw2F3Z7cUqZbw9Ofks4BPDvWHhPH
qk5NWgigXoX7piXI2BYuyFaQ4x4fUm5/Y2bsvUWoIly6KF3c9wq3Iw8UO6VS7hvY3Oy1FzZrwE77
xSV43kRgu6KIeSQQ1nMM1W1oeJkgZ5rtgADZ0MTNBgiNZkHGE6SfEUTeJaa6a6ayYPyNjWM78anQ
cO51hYOqNF2uLjaaqCc/6lEziGHYmpASqlcpWK8fe67KR7ztyV04xfu9dgTr7dD23aLSM3Mzj+2s
W3g55BnJG8Uu3VZm96CmhNge6nHACe0yYEmbOD8YUWVv52HXWPJYIXIAgunJicbU80OBgKZXQh7O
LSf+6Wl69oyNVm3LIlaBzwxtFcaifx1sd0PA3lQZJg6CXfxQlrzbK65XQeeDrQcvF/gf5Jp7By0G
A5kahAmg1ZR89waxiQVK4IB3qjY1QLRbf8jFs6zUkRxUF2VgQYBw8WVlokf8C4otcf6McAjqWPzL
qOvXvBPhayi6CqSfNnusXPBiAqzYnVjjVTvdi8QO+UTrZGWKrRqQw3zpXFBq2n1ZviWIR5QdDh3M
f+qVOW5kzL0dihOWdqvy1yoC0FUV1bhBGW/9mgKyZHt6+61DDHOpSyM76HFlAP6MPGuVtd8GqVig
o1AEMY+oW+D5i/e0Ca3d8CI2l5418Du/Ag806qj2SSf8/IB4elMhHEBzSV1G5rKxhnvXQwmTHYMD
BVp6mg/0QpIBv6KdFRS/v3VQxlz0zGzvahPs/3WGKhtEvs1vrjbe56GpPQlULu86JfO1rfn6u8uP
ml2b37gH6GfYLHKUB4AeC7+rWU/C7Xi0qkxRBzE4atp7mhEd1K/fnbDihzSu4d/lubNlykDsGY/f
RY+TRw8lug3OrmpK2Lr1fmwSrf6hx6B01UCTvGiNtAEtTCucLzSPgxhcWye7r1UWBRkQUc6QADDG
bftJz9WPQngC0nbCeQLgf1gUkZfu5kkgvFZAl/orqB05Twbzsl1eV/3Cn5ztRJMnNRh40mHkWlX6
6IDnglaSCbjQP1/J83G3p730/3cl2i0B5e7/u9LsIAAV/vw3QXHsh416VMEcfW0WENG1pkZDicLc
C8ELCw7faUzNPL44KdToXrnLcdGOdXJloVVXXmCvXcxUdryynxzUUqzkpDONow2qC9PouSndaP93
u0iY9nXAG9u/2WuQ4u5ZEecro4o+8BXVgtgpIYnihdg11F5lg3OeXyfDkU92UJZCCrtO3kASNv6b
PR674bEG0nv2b3F8MQCWAqxej61okeGdPEh0FJa0UEMG65QZibVhGYgH0djo2/bY9jkebtSNSIKn
GQSKumWxJhvLU/F7WigHm9hVAqr05HrdPEHu1FQsrFYlVLZAbwBRH7LNPqTRM18xU/E3SMmnm/mz
kGeFGCwuhirRTV6HjzNEGE+mOkK9cUWAYrJRIyb48WV4ZRPJJuq1epdBFQgkpO+15BXOan796kGn
S+GQiHLY0rrDnU8GZLeajK08s+TbTK+aV79ycaJGtKxp6u4eCLxvyJQ3r9IE3jI0rHBNi8pOvYph
dCDObBaPxuici7ZOUPfX5GvJhTpQ4/F+3Pb4SdAoLgHhStsMVVsDVMFRTlTAQFZQbmHs9ez3QjLm
pQ8itE5Ll/MiMnqshuAC7YeneLGxkQgb+yD3xLuhjOJs172BtCFEu8BZwaJVB/rjhdDzDEqmmL40
OML5OKvVBXSeaitaRbIzlrwpOnB71Ha06pGgXEgQFS/DCY+UonpjU3r50QM+1Vr5EB/eM0gCWSua
RhE6ypq1W2sniuiJHGiBN7gI92SqWYWNb290t+4edNf6BZmK4V2IqFroo9aciPykzSu57IGIXTqx
V53HwX0v7VZ7BnI/2Xs1tFxo2IAWYgWYIWogoeD53DLwWYTSAsXE5Gwrce78PHsYVeJ/hTazPTnR
hnlkv9OINrT13FnQ0ASub96QhloBVkGIpge0KZmmTSUqZR+GofO/5tYdXfnvn7L38dZGm958ShpC
F5dffUqdoYAU5Q7zhhYyoGURvfz9UyaxChdpknWQ78LxnOfNR58KtaYTO53xyU69/7AN5e3Sy3rc
cyHgZNvIGPhyBJkJKtpao0SFQzugIHeMrIMoByT2P2c10U9qlBnXlgsr74q33nWsXVmH7rJMq/KN
t8UvwGDxNE7G8Z4XyMCDbfqtaIW/xIsh29Fwi1vj76VdyHE+nZbiOPDLbsVwD160fgcO4mKLP4Cx
vzQKtUb7ouxsZ0VG/CQh3EDduNFlBaWuv/wNA9DgsEFYVO8SBuaOeuFrIHSE9DEQpnkgEfo9eJPm
UFrjZ3DE3R8iAeDxj9aRQBlqOfr5Zsjd6myhVGkLFlp8J2IoWAdA59XnoszKbS9AthJPnBKDEpiR
g91sUSWX/jbSavLmKFbHzZgHsyNtMfSuAqdFDDXfHsGtIjUfRF6UL33bo/oFaJTEMZwV1y2xg/jQ
lZ0roKwB2xQ7Z7IrnGFx6B3fxWQn/9ZJyj0gsF5ANLgN6qISU2M7Isq9MOOOuN0BfTfx23y6EFEu
S6G4wESDN4cA1bqQIFiCUd3YcK92lh43vCXehZr7JmbNPegP6tPE1xj6iekDt4gJr4ECCJL3+law
GlyViSGqpVtDXTUZimOTyQxPqKnbFQ2Ikhzk6MhmjTmmS/xZl1eecTgekZtWW5qWykFV4rT41rvz
RLtAIDhfRjmgJwHNX3VpES03JNAOo/nd0hobOPNxXFhqbLc0VO5YIL1s6wENc+kgA+G9O67dPN74
423a/qJ37m9/5KCTBYr8SmSnlNNGO+GP6hyllgaq7Pgsma/OZKLGs1Bc46HuM7jYyEWZDsC8YIdb
0sRlGe6OYYCvrb++2LJp0yE3vrbgyt1fdmoGqZ9N8KlAOj66u2xUJY53TBAav5ioF7lMQAKe/bhs
TXbbQVxTGVWzoKFKgPCH0hxux+Ngj/MuNEMXZN0EWWysdks22os+YTEmOxfsv8fL9p6eaXcxTl+f
fxbyFA5YsxJrvPpL0dYaxJ42yEQqMMSAq0GvIn/PMwFQMgoLvznK2HV9AjVRUJkt2jpSP5JCSwKm
AQJjuNDOdgH8vY89FCL2tQbWReQejrXZlOvYRLJEen25kGWi3vSWPZb12EfI4wao/E1AQuQARsML
5xXMBCNQEob90HFprp3ehQR00UG2bCiajQY46v1Qpckyx1HLKKxhk3UQV7LMnhsBdesh2zi+kIcr
Wzr5jGBH14vcOpBbNVGQkR1h72KtQygEp0q18D1QYSOBNAZZUWtvhrDfw6ExPhSv99IdVRQgEIH4
U2lBTTz61QDLATKlLt6HIKj/CLv83cfB7b0BzSOq32LzrgLngD6Re7haXgBNmbRBQ9QcZEwp3G7o
d1qqyr1bgkPEnppW6vZ/5QaN2/CThQpzyzLwMzJN9o9EiGPHkbLctHnwSu0rMf4To389MfxTTyQR
B//1aCOdMJX5gOrlcPH7N9tlrW+l1SHMULYmf1QAuH4dvCo8fY66aaSl2Y8SQb15bhplVT1CILbB
ZaekpAm0/RL5f7aeU5a53h6BTv9QpO4ADoqtbA12tqCgsmiMTF85EJnzjtFYuqt6+vBXMM8LwHM2
Jkakg7G80FY8dFro4mjpKe5d+0FZ8gckOIwHqACnAd52iuOIGMuqYX38tTPx+GlqPGLj9zbV9J9F
1hYBL0GlpFtVsq65GR6iLPP+I1jo/CP5Z035KqjN2obtG453k7UCL1HCtborHmrQB/h4i8t1/Uvd
Ge8xV9kH9/Q31fbGk41/x6bPO741srh/+pMDzg78btRZecx7VDIBBtbih4kHK6lS0+OSWQ3KiVOv
WV9sJdBRu6Js7zMHVXF5JkH6knD2NQcreZCBzRqF9aY5Dy+z4JNzAmCNpnBcc69px8HS+GOCfOyj
55nhLovtAvQVGNJEaClniRwoW11sWi+/s6YsD2QKmypChcQCKQIEwv3cRvZ6SBwwS6IX6grG9nN8
ma7q5jHOY1QSQuDo8OeArsX+AUa0gUJ0HFCvW64Pcfeb/6S4sTg3VNndpzqitObE21S0wLeFsgTb
aqunHlBXyTZuGH5IZQvFwst0KFTMgDOojSNCF0sIzYL6vi765cD17kvcO+JxNN4Qs+q+tGHefWnw
l1zYVdptaWgYg30wax/sYtOsAzWQLyCaBvFw7J9oVSoLb81r/RmJJh6QSeZZ9mjarzSg64z1cL1r
jEfrUhhgIYoFviiyacomqHGwOgKFWh2px6cZP0sfuZ2GGxrNfrSExuTn9sW7jLsKd1ltXBcC1JwF
IjdvJrOAgBb1C7KJ7b7O9BF5L894i7TxwzYq8cDKuDyPCsEJq2+NNz70bFFB++UAXg7xNWX5lvah
bXXUY23C7qub73sz1dSaK6hxjNzKj5qGXFglul0NvjvjRDZqchzw8CSYiD8m53kdzdDiXDKtDqbV
eeq3EEqeti147m6VC0HnUQwQs0WscJRNGyC8pt1rVWsfZIT/RZrwsu+RQimbmdTxmuU22/kWZ1/+
ZWFtMPtgjw2i/wXr3/3+w0/8wC5Vckd1auUkywHwnr/tXRRXXWrXaALM1eClFfi13kz8fROadPw2
vN2kYnZ6kF76znBQG1Cy/tIqVCviZRoBrenleLJ3k72f7N7f7Bd/4Gyv/M3e0l8KhSSP5gptJTp/
3ufiT/s7mRXjY2fIq9t2kS0jK9/gnjCCMA93xTURK3mfM7HVjzsiTUqbDlTPLUMoPTpasVe81EM8
rgfBzF0eF/FjFrE6SAY7+/j08F2U7ZJHiEDOY25AnoQ8wCN4RFTxD3tIxpfRII489N0d3SJRu1af
qZcN+TOqtdxdb2hdvJqGYnIb+h7USZ8uVza6qX4uk5oAy56Hk/gqxHsU9HRsO06Xs4omJKGLJUeR
2SoilU2hldm5tB6JYYlENdtkyO7DyS2e3EQz2CfQ7kXYkfsjoLvNeDdKv9G+lLkTbcF54eN0pQpt
7/29sTz3BNRvvbnYrRyoVhAlRuCiAa/E3ikFKG7rfVyBUSMgCmbC44cTj4tDdM9kpDH1PHnqx845
QeQtZEZ6Vymb3XG864HJzo+spWtW6ZKM1ADDjBkobdldld5FHCx4ZEfuGqR40wLBum3XJrj6Zxqe
zuTGyGwkRoGzqIK5T+bM1jIAF3p39ecz/FiAuLfqQGYSG2KquByrdqmY7iB1nZQ2qHAxLrUOUr5m
qAUoLQJpOSRBQAbSDYHyNG9lphIifDSmqW4cqxP1cC9sD54/LBKapQmw8v+epSHqQR8rJwS0PgVc
Mpl++FOTs26q6A57fYF6wHBJRubI5K4rfDQ86PGaiPu/LYKE49VrAaAweGYRPSOlLENZOVgIZLOh
oQ7U2sHETzCIoS71GLJTGIqmAlkgyFQuDYLz5TIP7XQRaZ/TjWhAuFIqnDbJk8ZzT1nTHnn2pHVR
tfFBJLofAV4xJGLsLsSdInbUx8bE+0YCkCR1EcyTS1kaamFCBR4lpZf5SjLzWKLmKCjCTl9dzQPU
/dd6KZJHNx7z7dU0LbwaIwsZ9GDpPwibqlanS4BixZw/DF0RKo/tPvItZF0/t54/ZQdK7o3bO283
K2hY0D8ECc1oZeZVtBhrIP0Yc8wAEgrGmRqmt+GJV1bQDIU5m8ieuma0KzOcdS4T1eTiNLVcKQna
CE9XlgM8Hoxu7qMqZOwA2552RrVoGfz57cX9R42P4+k+Y5ZtOo6lG7f1ZoNwUrMGkugehEaoXIZ4
75kB8LXtba/HQdKB6Fqu/GVq1fw58wHuEKia+BlBqhRFbL/Grn3BUSN6NY1ILP9H2ZdsR44jy/7L
XT+ew5ng4m4Y8yQppJCU6g1PTsV5AEeAX/8MTpWYpc6+Vb3BgTscYCgUwSDg5mZjjztgZMXZKs+Q
GrJll19SxTIsLEgktP6LLlh31wsPX0rldkY7RYmorLZk0qTk5zsbcnvgagMhPX7qktx7aNSW4cOi
sXgAc7saq5gRb/FQhQovZCruqfFb8w2PBcMhsSr3GHaFOOG4GToLoOZBzqaH+okLJtXM6NIfVfUT
tY71N0PYPnRyanmXTL5EVbAlN8Dfaq/4PJ8Hn6U/tKgB6FFzb70lb9KNS3FF0e54cAwJIuMEULuQ
FQZquSb97Je+fv5kgn9z+huEoPl5k2C7HsPegFku8Da2SQSn378+oti4/d//Mf5faAh8xPFccRMg
t4AggHGOxxFqLdYotr0/oeBbJPxN76xNVOrGs9vL/AzdunGlDQjzFBQpB+bsIn3dAl+TcXbq6eCJ
wuTf9KjBs6xAHbQnrPVgD+ZzYZ/Bpt2+AeNwRBqlfvZFMh7z0oXK3mSwv/l8Gubn/Sp2QCjzgSwa
2NEM39I/0bNCad6NqrCPbl7dbKw+ufXMSkA8VXZPkW7tcUjqvfYgqDuavQ3EEAR2XyPQa687CPgc
aTRhySFpJH8SLQo+dRAeUFQzddNehmAzvPVgOHxorak4R07Zr/VEj79Z3hRUhW2/eVXEtyiVbA8i
QjWIlvAXCqh0HJFYkIx8gBJJse5yqHbUIsMGpqgeLeaWj20eR3uv0qvV4sPBQrpy9aHeUwgNyCFd
+baRP5h53OxirzUgNIviEkiCfKeAKi8lmIQqI/ChjXT2GU/MLQAPYgs++jjADWnsAlDIvYLwHKCq
krlvYCPd4LEXKTAdQiKeCYk5p5HsxdVBfaT85WBPG+Z3/UEUTn7ksQAViThm6osppyrFxwGHKWR6
RlNufVnnO6L/5lELolUX/F2QHHRfULvh4Af6VaK66GTijw1F9g0FcVG9iS1gvUPFgJy44ffRz0ps
w9qHxAC3pQPmvaCuM/3WThpbD5Vs7htUPu+02POP/ZRMpwjHBDuvSIoHI9NOkQkcUNTw9DzKda87
w7l32/FMPdSQvvfIB/YCHJ3bJmQK/KID6waUHf7v+6ZNuFtFgwrpoB//+z829noMXzlVrKvjxvlv
uNxW5J2sqiK+AeZRnMrcMS+e1e9rEg0kU6bgTY1DaASGZWpdirbbF6Jorxkqpu6jqFqhEmF4qAom
NlVlDw9Rhv8Z9cj3y2jrQvazGdiqMwv/Ka+6ja2QVZAmkedJAr9mKrMFN9euBQR5S6N9K+sV90DP
SqNS709FYRePKOcFgEACBR0WxrFNTOOusd34Kc/GbF9X/bByrT5+iptSnl3OvoW8DPJBL57DvnGv
uRGdkUDRXjK9js+Z5ngBmbnT9jsT/JMbMhuki1D6lEwHMuNk/MlLzYbGAaaqFaEyxI5zXelY4zz3
WgM92h2qUPGi1v2GfhGAf81WzJnYyaVP2NiuAFYvnkeZePdd436lKFe02F2rSY7RBRMULbtD6412
dgF45am0wbwchaDDhiQrP2IfBQFFw6y+GPj6W7IB85tuAuSE00yItHn1l2oCKEsPx3arswFlxA72
JieUqzonY0hwwNBOVQ2CL5CUh4ZfxOtlvCqN72ZaA0xv+ENz6iJnB+03lKKr/7qfeM3Vy9hXo/Cg
wfXhCoXzFcXveLwmprdSM2eTJlHYh0sKG4UMOFPJwEfCwBReD/JQQxkWRYy4AgVPUQmaD1mA4Etd
sALafduDzA1ymhUUatjww9ccHsg2i551oJ0ghJc3lz6K+yMyaGIHTaDy2oSxhKprwt6yPr9jRW38
AWoGALDi8ntWoHDCK7QQQjY4RrOxzwG2SOSnErfp7QTgxKPjccBj8Pn9mnPnkKW29xq75RH/ZfsS
d7lz6WsPPWUKvfQC7KP9DfncCFDzSIwGHpjZxp0s44srUo5z8dRSzOLjo/ijDpFLh26V8wPsnKvJ
Gt2vDXdMcNnZ4t6Ki+SIFwepe+TYbxRbxikPuGeCh3C0m7OumrphfRcMWo/jDNyMmlRPd2TNIRNQ
DWMZZeIaMkj9gtrY3IrC6tf0TaHvh9kVK73h7AE8N/za0ecNKl3T+1YN9BubcMqHy7JX0yy/2YLo
YFzRro3Lu3R0rE0PVMFrzCHUpD6Mdoa9lelrFYRuanHQ2pqhXsOsyh2LeLOdr+M4iX7whgyaZREI
XTrQ164jnk+PBXJ7tsZv9Eud2281KxYDjGX8Rg9OCKMRiC23Z7co1Bcm8b1/+dojWOWgAdDGEFgS
E//DtrHBnkBT5Hvli1P0/VenAVA7zNL8LQ9fevNsdZO78nlW790QhGWiaMKtwREz9un0UhlJv64c
w7wfJ4njydLKjhACTi7IBbBNMoTdU1+hqAgKcsnXFkfj6tNVD3l2rdXxYpwXoHX905J6dqwKX4cK
1IRfB3VqaYLNc8PCKF4nyrRUDnAZmFger/F7gozhoHbsSzQF0pQcRAJJysVmRBbwCClNkJirXsSH
Zj0pvmc6higUyfPC2DyfSvT6yc2gJEx+lpvlCn+gHWgjbulDP0aHMfL0tz98Nk5vQh+Tg8mLcaPF
tfGW5fw6WVXy1LJEv4BJGzRdKjhvonjlyEpccDCWP+HGAB1HxEPEXGxYXmeBl0UOAO9IgcRmXK+m
CSQPrXjRnNL9EbcQqjJ4FD0Bgm3uhkFWBxd7rbLSu5OW2jkkoCLvEqVAuFGPfKPyJcpHPfIlDCKh
qPe4/oPY/3tNbeS/XpHW01LtpShiFIMo5nA3keN9AlHc2VK84HbMzX1WQpOXfNSAxjBeG4qea/Hh
3PjBUtLVqKVA5UuZ1KAGR/ZFoIwnxDZxD6BxtDcza7oVnf/WjtA6/duAHIBVcN8EbmmmP3Bie4g5
clLgigTGyPCys1kV4UWPeLmWadp91SD1PWhF+sNrkMuc8JR1LasRhF8jii5EUSU3vwDdSGvF9n0X
6k5gNJ2DjQeylUlRVs9lHFm4XdrZgUw9F+46B6vhDsmK+rnIwxQ37zza0qhduNPOgRLsmkbdEOJg
Aw5xV2UCRqyqcENkU/FTWOOZGt85IZGQF9U3yAEEQ1i4P6CJjdKBMHOfKmB1dwJ8xAeK9TPIRnjA
6n6KrQFJf+IqdlCxvs+9v+FJcD/vQXF8bjlQUnQMxlzf0T9V8/edkeh+3JtP828bstm7GnKtW93p
4xsH3CCAHEn2U6bfUUDWfIe6DN7w0q6uIgNEH2ARVHBxwa8p79KV13vdd9b8a56CkhdokWbak1N0
IEwQTnu08NNxZ7MpWyddk/6LDe2eYjVZ3kt8ab+JBJJsrGHNkyEMZw+qg31mGFDqAWW6Dn79r9CW
ug2GUd7CGjU9PraJG/Kb0G3OjfLr2MsYv4TlcOh97wz2+vg0hsLegDI2fdDs5r2HrJW9GSMteSgz
295I1YvCt8q0AMfozHRDbIz47PZBAy4DpA4d+2YWLfQaE/klGXG6SmFTrPd/83jr/3VP6Rg+qqWg
sKVja2np2IJ9qjozkUaGUlGFchiA95Gyd4+oo3GP1DM+eouvw0uIUAaw/13sErbM/698AFcjbQAd
k0iVEs7azb6qGCSbFJb7NL/Jsgu3n/wUQb55GtmzPjN1l3FaZtZsVosNmR5C6ePPi+QkGD2LOffR
N8dPuw7s4aUerUskx4/1X5sMTwzHsWUA0aiBrp0c7Jk+YmgETDfuQXTPi/vTLBogH/WAaoZc82L/
x3lLCAMVS5B2Qm7pIDVjWbtJQXm8qkSEc1aXo57QAy9J2RR/w2muqhT/kml2sC+C8rvrWTibMA1X
/0zSYYvJZJXdeA+lYeE4V6zLwSl+pGUY4Zk+4mBTz509lK2zvQid6tF0gdMGTQbuUbi5Fbz4IacB
JNL2hQCiUZdi19D0+kOBsbskjGPgCIAcBUUKQEZ5+j6QaxBEooG4xkBshuMDUgVTi4RtkekHcAi2
oDcsWh3plsp7cMTkPdhtyfZxA66LxcebTrskctoA/d5rAcVBWXNrm7l1IYsaD3JxgSm5gXKD0Hug
+TkIsTZT3LM1hVjqElavefMlyEdxgzdcI0WuP+XGNtMM9hRFsfbgNzEg0sJ6HTLD248aOB7ITLV4
giS3CI9k/vskVLd1QZmz7wutN2RopZc5D6jEzM+VN3yBYBDgzaB8xPEsjn84ns3W3AaGFkUK3peM
r0ZU8b1JcMCB1kQkGzo8Qvn9d2CO/IcqLAokcivU6qlDJZqtyOpAqGHZ68bn8lI5GoCqZZ0+W3jg
DAoXkOsRCofgDLP/YI1/dbssfZsMDYzWhWE/QDLY3g28KI49i96n49zzffrkNY9pVlziEhkasPpd
Dd2PriLx8uc0M6BsD3fSDfKC/FMTzBtfK3F2fAK3CY02XmRDQQNV1jTahd3VUmsMf64BFFAQJqOP
emXHBSeQ1evrwRiAj1RcR3gWQ4lDwb3qbuQ1PjQ2j9YO0BW7WdAdtVKgdIXOiRIgh3ZjcRMAXAZC
Wt25tXpUZ6L4EmUTebmlkBxH5acCtyqIEyMYHGTdk4nNjTIonkcVTodR234I02jQnlqbjds+Fdl8
jucN4On2W2Cnee6dTa0sV/Sv8JwoX0ENUzuP0zjd8Jcc6B8MqpRop5gTdnQqqKbb+mDfxZU4Uv0I
lZg0qco0AUKxXipO4jApIej3Sm8DBVic8fldmQtRiO2Jlfb71LEB74o7tcNBczIB0hE0ph2XRz4V
h97t313kH5WZxQneb7cDNZGNs32UO007eiOMshiQBERVCb0lTaPFVxvUpGRRhB2Kq85Ed0cWTS8S
X87Ti6EfDg22E4HPhs3E/GPRV8OTD7Xy+4xD0IzHlvxSa0AaAA2e7x1VgAmJyVNZs/6pQlnKfcxD
SPTZ2fSlgBDlfwyLeAxKCjW9Uathu5HLMMQnKbaiYluhJPDk9JyzVRrW4LPRx6iG7je6n+3WTuI6
oAlzF48Wz1kvrXmR2Uczs3qAxil1f5lEtluCO9EF7al03MvkQjYKDEds63XIwTmqoZ5ZQwzJ7Sp2
FEa2W/wQgIDqbSejblW0YbqhOOSskYuheagSERdLJSSwuvAS+CmEbBuMVuseOR1gM7AlXCdZXEGz
S4hdGBY/Fq0fnuCICBzpIEVXj/40MPZ6GfDWzI7ko6YVO6vIh+tshGF6+k/r9NGPbgqbV8+c8D3X
dOOUsbp5acFCAPABf1MQs33mi2LrKBPnzPd2pyVP4Lop78YSjGSj9Oq3ZTrDU+ITxNp2UV/+LDJP
AukPWeg6GgGNl0UGQWoTqdXFph7FqBmQAp22FEf+zHDdALzucj2ayC5kWhg+Ua+rG23uNR+9Os7i
wxS6IMSNshLsZy3f4QnFesUHZ0f6wq5vmitUvegXUU/srp+mHETFOK92uH22+jYDjpsV80wIT1iv
cXYTAkSN6tV/+jsWk0ZN6SZ7AbagfKrNI6Dq5tFPwMm7qpoSDx55hszhNIQJzuYwPjud0MYQxRoK
Mjzb7xM+lmFWCnZk0f0gHkkirWyQtQ/MVLTbhVuS2Ck/mX2cPtge9LA1VKiIHkxy1LRgz5t7ZPZm
Wx08OVw++T/F2qquKEZh4xaVVr/OZ01r7x0+dA9jK6tV5owWxIKy8Ga14Y5uo10fFjvW9OGW7rZ+
aQIT7PY3iFGllwI6oPNdeJmeeGN4Q7HTLg6/lswQj4R58/BcoNX5c6uyWX8ahJSDkQFm9vxnGFBY
X0TNNoCOoJTfZi+5J4urAVTKI44BJHRwQTZFJjW1JpsV6/JQ5Xq7R/JhknBxvAFYNfJyox2uhjrB
yX8av1T6GD+hKik7J+T3TByV51a3jvAUD1UJoGXODUTsW9wDBc55w6heR2ZUrzRl6jJReDN2X1MI
+SjObnNMWezCfA2xAT6Rhxadl1PLf/LNVwMTJ6qgQS8dTKiR3yNPIk/UNNkE6sbFNonKcbE1Q75H
SkA5t4k7/aTBxT+v4IfVCsfSX5GbhZxv2XePQ5d0jxKVHYGfOtWRzF73qgcbJcdkUQOBPL77NMty
239lMTD4ejDihxxQjSzJdi6SZRspsOPmZZI5d4Y1bhNNjEetazp5RAZ+A77M+pq6JXtSRStIr1jP
H5Y5uOZsQW0Gf/Gv1jL2382req4j66SBDEg3ky8etIpja3jtUqO45DHYTsjdAlu/Qf0ANOtVlDP5
j1Cv7a/YOQ2PbtZdKAoPrWyvO52GJAyiwEmZACkQN8jEzEvbej282lr4vjTKGfMnU5PiJN2iuxtV
A8X7EJwWULLPI64beDJXv+QDa+8qyOpxI6oOSqjW3Pkd0luNl14oYg4Oo7w/Sd/flhPQ5et5Lp88
HLYbCeSNY90EfllAlMXQzFXeTwYuoNam65cgPZovPV/h44IUUowN8Izc0nZ47NtFUeTigK5Irjwe
nxzQAKDomfl73widtTRa+3W0Bn1VQ+XvCAVZ67UGITlNgjp2ci0HE/T0X1zsC/ZG5+09hjJ9/Ecl
Ow3YeM8NvjE+Ms3ThKpU5Yyo63LzDMBL9T5nCf+8xmyXYeyv7EQIsEdhDVqTelZeACa9TF9GPl7V
fMElhHrzstSdx5vB6046Cjb9/M4PbW23sKsmipqAeFg/+Wjgk+9jPlcMChRBDeDfjxFLwXHvWdYD
E3W9ApFKtCPTBLrloYrcCslRYFPJR42RyvLi+8keWT5wWJMvYubBNAt2Fh4+hIFf5e9L0SrcQAWI
BJ+F41fWto/BUzdEcXodOE9QXU5UBQwoUsMAVYxq/MK1T0AKzBHkVzJed3aON1tNoob8SfKdT5Fz
v7iHRDvboy/Oi6vWof0MICFqRNTyNCD7EqSAaVzvluvqNXfWEIWtNqCg4NHKUq/XmYCZWdai14tv
XRssvmxMnVOauNflzxoqD6V6Hcon0+41rMf8zexRmmfGFhKUynT7eqXH4/Ri1JV96oDvWjHlr7uO
BcgKiYuDfcatxhLkz6Yu23FQF25pelyP0AuovScUEnnYiLl2QH7U6borO7LHQz2EgWaJ8V7DceI9
arGbFQi5im04Mvg+BjowSQfGwLUdDTA1Sr16tJ6dEqLkSyz5Exd5EQgJnj/5oZoKCkL/bnFHU9Jf
elsp4+JlzNdVrwW3lOjk8+7OFGZ/MS1w94BaApoD7a8N+TyWvPuYte7L0T79LrT6zUwmgajoGd8u
yy5hqNQ22s9XHZEP2TXx9PbpEp9MSXNp1QIpsTVEhV2gUfHaxdSyY4ziG2GD2QaI3jToY108UEN0
LRP4C9q8kneLX29Qwo9C2wlfDMQSOUuGtO/n+YWNTA+YB0uInhjuOQbODKUyMou2o5H3QSQlKKJM
s3HP4MR7b0RU8AGYeeMgwM1woAGaPUfP9sBRANaN30iYR5t86xHnFGTEYOx8ahun2ZioGNqQrxW1
Df60OYA8ZT9BfMvU9A3F27gnP3KUkivtn1oHi2EeZV1QdQIisSzM9okAX5ytNznuZyhi4UaLp19A
KCDqiqZQcXxqkMAftXpLvtYFhhH7NEyO1GSoD8LGaWoCnQYTu/ygBfrSDovstDTmX00a8MMhO/HW
/dL3UbtdXMssI/RRjqLCFh/1/uNyNGMJprlxBy1LrwdutNVLPPEMEFkEi9Ww6z1Q82DXAHzCoIFq
AmIJ5ap02ubalnZzBavru49MGiBf12xBobVvEu8y6VN4NFRThRZEsahLjSUyCDUkFg+Pc3cZmkNL
L3Kx6ZPsfYFfouTUNzu1PM3BXdzc93q7LRwbxWr4TcWn1rHOAHrh4I26dZKAO4cn2hXP4TV4aRJg
lBgI94K5q8IjCYITF4nSYwqxLGfIMZpiD7I1Rxw/UC0eNV3MIMDbs31juijZIx/V7VFF319DyE8u
D6qBOyNxH30txiZITgay6dwAnzxM6lXKpN7vzH8wzRKFUYCLZXztw+ppKC1j32GzdsfYqK0bQ6+f
gfLDfQSqid9Nq8GvBkjzgiEtQBEhxTeNAdcqncG4jY5XbYweghR+X9QQ6GzZXmolCBjVSijGrJ+h
nAtizbyCPP2AHxconNnnuhPvDagqzE3SejIgH416ALvVa7JLFdiB5SZoZO5sdc3A/8lNPRt4Hc7q
teiVmhPo18iiAVpCtHWCwL8uPjs13Wv2QANxSwe2wtTXXR3p57iIhpPW/lGWqBAIyEWN3lUpBDni
raHhhp2EtX4m/xyXKRscYpgSI4PugxfuSD4HWrnJkSIzHKOEGD1kK9du+mPSxdj7orB9PGIzDg4R
p+y6fRtF4xHolNCCNJtUAWrs37zk6KfeM04UsCyzxI+QHjdWFAm9k2wlGTLavV224G7xm7kZRvOu
m1DF+clPZo5jqBJy4JclnvyOk3ZnZverT34yoXqOFFViPc5WC6HmarChjbXCI355ibWpE+BZBpLr
oFVyOKEy7x7Yx3EXpvVwYqqhntWgDn4L0EX/q03jUA+7b3sUFDp6UocgYMUcCqQFI6Q/w9WyEI24
Q+VDeejPiX4O6qGAYuYuzaRIZngg/fLybv4FCDvsWVHGf0c/BVMfN/vJHUG8YlWAM6nfD8fWTq0l
i9UYOu0mjPoBlJdFttMk5wCJxcNTHtfTo8Tns3BxXkieHI+Iid2CA0aZYRKmZ6Dhf5AF2AzCao50
Ox6SZgsY3nlBMnH2L04ohPwyhBClBIwpBn8AyFydEnStlmrIpGaMwD7CVIhAGeG4nkcUHSuNiAzP
w5J4XZcllonL2svocoFlBSHUrWBeW70SipHq0ssKmW58EZ1l7Ig1iIkEVId4yloYgT4RBBF9EMXG
AkS9KnZx0SwyqUdhZH7Ekp+WzPC1O74fobo9RG2qpL3h1Ac4xonFAOKE/knYYf3kefWtJOKQD39l
yPpJxXumA2YYEaM+1EVC3p2qVVfbu6bFFgZLdeBRQ88esx4fac2sg8Wm3uyk8WUOmZO0OFjOdXA7
fCxGA64Q1vs6tRqh4dm52OSk8MwSxp5p5vyaFv/nl0Ovdl7GEfhW6L5lowwwNbiBPmS6iLWfeP3J
pAY4ulWoc/2wuKj3izQA2W1q8dOsDLDYy5xFLUAt2Paju9L0Lxpu7C++9DeFXjpv3hBaW64Vxo7M
BDqeRWVbr61WREenAxMB+aWZv0x4Dn1s9TS6w/vDAvKXZQVCFYhQXphnmI9xFd1MJ3XfPAaARKt+
K0bDuGNgMbqrp8i4Szr9R+2Uwz7CfdAD3ro0jhZ0vV0VMft61+5QOVxK7P5d3YS4558rpCsjjKf3
MLs09c3kajgzU3NxdIgcFnU71Ak0qSGOxYjzuICuC7SdhAhq/31SlMO93oHxE3ky7zxoTnJKIIRy
kplZg4PowyZnmVZ4+qQuNTQ8R5KNHQVfpYlU8I9/usaykBXhZM3SAZ4vc1B7TJoMMpyKbQB8q1ZA
h4QQFhlR5eG65ttY4pEtbHXrkmW+JUEtEOunBIJ0FMGnyr5Qj0KoN8jifSkyqSnra2K+UCVmN7R3
dSzzC1Vu1q0Z36P2aENj1HD8eu1LCSrPxdfK3l11cRzvFt9fF4KSzHgxSncHxBsYxjKkrgBgPo2D
n53cAbmbFXV7LZRVQF0aZ32TnSYf0DlHFv5aFo6Og7zx1+a/8iEh8T6XpnVHKUP89n+s+A8WqyGb
WAB2hhdBq4Eq/eg25XDpvK7fVnGCkrEsdK9d2PdBosp5eZuB78oZX4uq7LduqJvg6DJw/mVCyx08
0/ExaaPhloVhuY0gmb5JGgdmFSWoPeYioFEd9ENX3083AhwwN2qgznFA1iF9oHjdaAA1M7GXpkEH
jwnzam3md4eoCME8V3YgffJAjHCaNGg1U28xASDooZmcJBvymZ7ZnnTVlD04NHlyaaWT31HjQsIV
OfTHmnXIzZGrSfMAu1b3PPuGrDmg1MU6+laNpztWohDLM5ITyaX8oo8itJ3ivDmSv1KyV8tgXDIo
N7S+sUpADxr1XvytzSS05qO2vGe54JcSRXQr3C+Tb2C62pTtkH/pyxK/024GoQ2G49c4k3cU4CXY
ENHMEEjexNf5pVYsAdUApeJ2zL/iWbS6i2Vc3UnV86xKHt5TwUD/OFrQ9SDNB/81eJ3Uf+OMR38Q
MEEbpT/7ufR3k509kaUlcHXEGvVL4ChZvYqsaVj/MhR2gu/TKn2sVCKamjQCUFO0jruj5PQyQL3B
aH4y1mT72VLUgvMsPa/vrNb72mlZPw+myuWAixwSz0jdt66U+NFM/WPpeO1tcCxPSVm4G8mH9gbI
PRidk1gGNJpDnOWKW81KxvnUrYDBvGO1md6HZdXdbJeLlSU8tqdY3cmHHQfmeI2kJM5ceHyIAMvl
wdTG5ok03T/bcePlBxz8gxMeQj9L3ARu73dFeBqx/RosEW4Wn8NKz/C72g3Vzcy4qhgp45Uqabss
TQECm9nscdh6ArfoHLH4P8cOYLUbMntX2Pg4/C7sH1zL7pCRBNsQ9N0nRwT2xJPNIlH0W3mjRe7o
0zBXK5hqBRrQanobQSkFfKGABnaiN68Z0hlgFnU9/9y2A9RnSgcZ/7bYQDnHhqj7lIfnuQuqnPBM
dmZA9lRL/KPP8OS8psnv4Wz6CeX6bDebtOI8rCZTz2CxteIRr9a0oBca9VkHd49vjlWAyp3s1GHb
VYEHDTdrs3fSEzkNNSIpiJw0nDvTT6PKPFXxg9v/b5f4ZbW5S7EJuO7XqGfOt5A5f6FSFx6bPkqk
eXGOu1J7rNv2JVMVyUMhfuv/TTytU32sk1tTc+Bg6ATHtlirjMMzSo0c5JLGNXHSf1jESV/IaR4j
Tnqy/joPyIlPqyzz1Fi+05poWq6xXFGNLrHq+ov1MUavxgNQZDBLMPTHNV9bmdYHacu9EKV5vDj1
qjGcMk23nYRIldCn4kQ91ucOSgc+grxSSBApTBeXBrwW1BnBEq6D0ghlsqJas25sL5U19NsMmAKg
uov2Qj7qidZtL9RrZdSctAYbQTXBVQ31PJ5LMU/T+XSyoEF3mH3LKtRrIlDGFiUKKD8NLNegl+EV
PtL26mUsAzSDrvnxMhoflHFD3aN0adLto9E6XN9T16Ku3/s2JAi6+t1LQ+6gJUCbOY199HIBqBp1
nUlvwPcJ6oSVqJhY0VTWaA4k+dQq84I6M7IAFbUOaFfi8mFgWbEvGgnKclkzyEwpJ6p+Qd2ngQEH
RFwP5MLt+D2OTGpoNG5Ay8DM+LT4aU2f9VjTaMt5Po2q2AJZtlM44Srkwv7wz+ur2HCYPAYZofe4
Zb5b+/necIwhoKsuAx+xi39ZM8MNe2MqSVgtMDOz2YxUKQ/+bnwASq/eDHMhfahOBn6xpUqbiDxc
AzaywZ8jT3bSyxP1ZlNMkFZdRjQDrFwGb3E7UhzXGVfE16oh83c+Chlt+TxzaH/EfppKJs2n5bLI
7XfgUPP79JDVUR5ooBrD3su9sLKJAbmJf21+8Y1+dIgtNkfY6QQhQujk4t6Mb6djOU9VUekPYD7e
UPU2NcyssqBJSvM0+8YBgol4REEFM+Q7NBIbR10mZ1qh6tebCxKLJiRoAQ03VXVJ9gSwb/htGa9r
SC6/k8vIULPXY1xW9yV0i3euaPozM9PmkGRNeGCDZp2MtLN30gDp8gCG403lV+PVHExgA8rCu8UJ
A7knG4cvlZ0lYIlJ+29yyO46OZp/dBAiNz0hgDscX1xNiVPrUXE0Rl1855r4pjNvfEsiHKaX4LUA
paDnr2K8hse4lt1meVlA/Sk6II/PLwsM9mDOtPP3lwWCdAbwoYkaJnA1HYqscR9tQ9XSj+YZUovu
Y5dY7iNXIpNGjYrGvMBt20kj81qkNxqjqBTnI5sMpHUbCqABm4s1WGPTB4qIUCm11+yqXdFFyBc7
47PZoiiG4vEsy46TBywDrUERPSrkAldAHpnMroeieoLT1eUqTsmidVgl0NxUL1cajXn1zSckwyXK
DSS4MUAaHL+aMsQ+PNWvsWK50GPwDg8hEu34zQfFh9YWu48Iux/yFSrP/O3I8gEYdagV4fgc9SzU
q6CyDFgH11ZkIj/fzgNLXI+yvL+hNjKAJ/+MD/YA+gdK2LIxCIGTTxhzfOpAV4wNwkPjpHupo8Dc
ZPkYDHGef4Vi4sMkARh1OQiVp5TFwAlOa9Mvkp+hp38ZeK6/IdvIAu731s1rhmndT3bzUICpCAB5
FKVlsUSuSYTVwWSrjKfxngCQwKkGaZ0nr16SFqc8dqM1+ZtGR74gc+07CVkSSLbnT4T00avQ2xit
CZVEHCYVbuGizrmQbz4KODscF37rIeu11gCoxvddVvcidZJVowYKczoBLja9lGAExF5JPxo5yH4A
JHGRSu3Ke0+z7lOtdG9M8O42FKtcGeQZ7PiM49zwvmo95+Yn7WM/TsHI4/Lm6lF+l1f1E1m9cpnS
XCO321xxLyhuY5YAkeHG5qGxuvI25Xm301HnvqYJXtbIbSqb5JRPTnWX29YITLFTbFw8/FtrX8uq
OwgZjKtcOa1i+lqx8o82s+OiDwoQeAWDHLRA7xp9bxI2yTlwlMI+1gp3ZIeWu095zQJdIZWooXin
nPR9p8fAMvFTbRTV/yfty5bk1JVov4gIECDgtah56OrB7bb9QuztYyPmefz6u5S0W+Xa3ueeuPfB
CikzJXBXFUg5rPWczXCqTAgB2pnjo+owRqpxArecBCCmhoZhIgGIkT2Bs2jN0M376WdXdKg8lIaz
VJD2bt6/DpelaBqth1ron57+ozMkmhwoyZldOEfD0/hNo2SImXPgPf43E5r7P9j9DyYukFt2OMCe
/wdbddlmxmt7tYx/v9O7ZarhbLSjeXQMoGIBKrk9UY+ahDNQ5sqGeiQrJ8vbpk32qkR3U5XibirZ
4XUPZ6ta2Q4B9+IY/+mjWEgwXJR2SPw4IRvq/f/I6tJbmyCWOFRO+4/lwJDEAdcdDxvD0Qe/7oT3
re+x6ynG4EfHBThG6uKri9rzdT9249UajeyAx2u5T/WIP+ZT95ANzTmx+y0YfQC/FZXIfK40Cc8k
9t6scWDZCXzfOymBbrECsd22rIAMb6b8BDyyHOwm9nMaiv7vyp7+mvDA++blAiQWXZA8Y9cybgOE
6MHG9qtxQF17cZMwuoxf76RqSL1OSzV/wGNs7YpWjCuaKUB1NK7e5wMMDXILiLd+0jYGR2BiEHwD
4EqU2QHl7kh1Rn3+zHFgeAOOY3XWsRX1SUxWruX+xA6XL7VohhO6fmCikiKRhWsoVg7WPT7xnd20
5as2AkQgsTJvg6hl8Wo4jrHrgDaxzG0K/l7HRnMBnx2fwHUJrnM51/DgVQosB/4OORdAGBEejPxb
Pufed8uwr+ASj94SW6TbGUWUR3i7XDxdrRLYLJb73Zi2U5gn37t+tPyy7e2HstFB8gzw1jV8XT5e
nCNeq0CT9XS8d+A49R4RH8wehCs2SgT2Pw/AlmJT50n2QFakDPQukS/f8aBkWod0QC/FJiIFWdgj
2WUV3sqc8dwnO1pOYuWfvIJ/UlPdmJePIt7ZiQviKXg8GdwtOLaM86X3LAsbvnloNtgfgSZDCqnp
tHwY121lA4AXpCXrqcrwjHL7ARt+J+2295bAV/0kuGfsF0OUR6xr1OScyM4CXu6Flbq1722bS9d6
OxRrW6wFKrW/gPAQX17WdiBLqKcvGQNFcBp1yYmGPFt7vBBfdFM4p6koO2RbluD/qDlQRqI+OTYD
CoTxPi9QnxkkgExC2aqF2w7byfwrB+61z22vuyrbquzebQH6Z7w1wjgsIAvgTInXTToAm0KWujNk
wx9HJCAnF30qz6M7/BWBPxss7WicvH1v+lC7HZKW7MjkT0NSkAnXEvsQoQZ37AA6ABC4IDn3HAdl
N/+cSeT0FE5fRM5ltzZBiUYWaT4CeR1pwqPjAelppble/CQCJ157gxteqOEJsOLWhqmXW8vtkX/W
TG24K6skOIi+cZFRBWpIpE0mgBBkbX9CQWAVAA4CXbfSECBVqmVcFi7b6A7ulTSLkOxvxijO7hBa
nREkM1jdoywicc6dQH2YmaHS40boWa0DkjaotZ6BdAcuEr5znYAdDOa9ULYxjiDtc+Wg8qkOOmPT
0bsemfiXDtW3FzIJvWE6ywkmbRyUMWknDTvUvDaOKg98SCo4ehOAbMVGEWxUbjj1yI4VgGBBQl0x
rqoe+aS1y33E84tTKYsvVEMyRgUYf1Kjvu/dOnA6MDgVM4qT5QrKGNGO04Dt9e5Ofr9oJq9+My3S
s206DMlj3gJDvwenXImONoBizgLsAD75pSNAuPjzw0aqBocbbxlwtZxq6/aWu1oyKvv6Z5xYQE1S
jPekuEupvMu8/Jgb6kGxpRElbd6sguA+0u9w5DAerFmrjnAMjCdqSjMZT2lsvg+nAklhSSk2d3Ia
0gSyvRuqlWpwglQrUoME3h97DXxb8mKIQbxfgoZ/kikTXk5+yHhxbORvLe4AORY7SJmnYS5/hFMf
AWGOxkt3rIyfrGr7Lcn0ke3dJhr2okdd6Q0dJY2RP1OdAHLxTkz5JxkbEJdyXv9kqSbWptdtRm63
eGygfkGVKCQgmdi0vePcK8hOGQOIZ9PEoQnPxW/ztSTGCzySq1QoP1pWUXMRMqrBUJi1YIt2h9Tw
kcrWnJ3EaM5TGbCtGQQ/SKQawIw1ZzWkni0nNKUmNigXQE67XEQp1PBu7oxsDQB2hiiWkwvQZZUx
yWioFCFOUivA03WbPK+0ddzNzrFGXenBGJJ+y0TVYxNSn+zeSb/XGU4jQFd0n7ocDNaB63VbHAT7
N+aUp0ZW+ZMFEuuH/fsPyMjBq/ORMEypwkvW8L8mDPeUQHyXd0xZxJSG3CSi3gDu1D0FfeidPPjD
TjR0QIoENMIPTQD/32EAWpMyoRnUIKE53xUeeNrhruU+M8Ch0cYe9t0TqDlRk2O/4b9yMS0W/afx
xr9b0GR8EihO2VlmPhzAgZw+pVaKPF1pYWk/OiQh/g3XQ+DzFo6aaGiCIwv7fl3kInudSkfbM8+w
fBrGgGU8NbHNAOetp68sicbLVIb/ISXoP9PHxkUES870wjZ66UwO6MY2eyVRATTn1ASKgAYM9YQH
n2z4Ky+RLGW0yhG7kCHNdq0sgnQzTzsIIwFCvdQOGaCE+Nz7eA2CuUlmJoLTPNz2CFOvlxzFoe/e
x5R6CASYBsFn99s7SqbnIvmLqscQTBz3E6KBcAX8qijTGpQ6aE7gbElGDR+tK1JHgjONIpFV18LV
bsrQ7hYiM5DmBTcLDdj92QsxCFBociSX5/MqYkn+CJIAD4deHlyHPq5PyxBepAB5ltW7Tc16uHOl
je1lgPEvCe+z7vu3KR2mLwPq/pFnmn4qat1+mJMRWVBS3hR6s9GmZgYNAobTLzPhlPaD6MZv8Gb3
p7LTsc1KquIhsgKc67PYPKajfSC5JZIIxDGJ99aA//TU8Rx0rUYBRlZZPxvbDttmfd8uwFG6JNFI
AB++AEfVcXIoAdL27I1J9ZIb2Y7qaHuUCAJ8qvGWoltaQ0Ss3Y7DXLyZXhL7sWeJo4HiM+xyi2yt
IFS40Qy7vO4+B4EFhxTBpyyQr9Q1SuDZTMivFymoX8AwOD5SM+YFIPgBJG0l06Ow0ZAY1NAgOWjh
TbgxRTXlDgU8ETxbv+wYYtBXy1omkdi2gX1be8ODU87duQExmRZN7RH4d92ZRPhI8O138ROIXQ8P
cBrDIzHv9Db/TKM7OyUjBS2VaH3k560N76pczwpHhIZJvXTVHK9Lllv4h426DF1ei9PPtPZyX3SL
ahnhfMpjrxIBcp3LXAdXcv4Y6VVyAQVr+9zGk7hMtvXY6ynKn2QThEO1KaK62dCQc7t5zkT5aFvh
+ySGfLeL4GyZVMdAiOZe760G6YmnxpbueOqV8POC8Nl5MAeEYkkeamYMejIyGc2iWuYJoJf81v2Y
pFYM3EbySAfY/cllb6aQjTIcaF26RJJwZBll5u5GtnTJHAW6uBk1s0MgHRH/AEH7pD3gOI9qLDMx
fQOHz2UINh8TzFHQmjLWR0OlJeP/x7mAJHJQ61bsGVJ1NiPFQmIJZYTSBsCjSuECEUxQwmnToP4D
pWsbhUCsFGQt5GSS/auilJUUzQxQtAihuhoVaAMSMTdURppdGIpdANzFm02tJfrR7vL+2YTrEEWs
UfR36GrxCtnOcE80eD/btfiYOKaG81dUhO0ysUCx+KPZuJ90bRcXDbiqC5RgDLETDmsa95PYTW02
HWc9RDgbpbgdMspllzXiPxEPddQYSlnqaf1ayCVAdIxayKjPN4vhIvxY3JiBkts3Tu3TtdRVlV2O
bFZU7uO/U8w6LiV9PDs+eD86MLqdqDG9ANn+cdKXmyRGxLDmiY7AEihGTjapqMsEsHe2LQDCoxbQ
3MuQ5qPgaNZ8tR4fdJz69KIsNxzpuCvSLEJl1COH9nSziBdFmASf1K6AM2hPhjfXJXMS6lXcb4dx
/jYKRAeZzAmjXhchAKhkDCkos8OSA4mUXA17OV8N/2RCsv/Bju5CXhEExv+4YlaGBQLG8mo2yBP8
zhbxBnWk+oVnX2tUUyygz6bE0aehAbQUMI144ACUWqWgSZ71RUl4rmsM7EGND4Y21HKKFkgOsXUg
+D5qCK3P+YD0U7I7ExqixGXNSsdc5ndIK1+AAJVtUtrdOrV6b4+KbzCEGvNzjYDBRdfxYkxNjX0F
k5zwgRY5SaJz7bnpomeSz5ldbZKhrg9TFmoA49+R2K2Gfu+0gHvKkOPyFSBspwgnhk9J6PRnfBPh
l6dV625YwaMWXl34iJ7m2ERmE64G5yoqc7gzoBK7jt5Q9LTYu2PQ7hpwrW0LuawOnDpEv+LPyRyk
qJdv0vVc4Oes2SXgH5M6205lpK3dyclfAqtGhri1DEYjL16sVgzrWqusLRkIbBGvKFHbN9ZcvJAo
YeCWyDvN3dPQiJPh7Jj8K42oySXdh4tynRMtOc+meyhsII6SthiH6rEssINMva+5C0jpmUBYRAMw
erCxlNtl7EQoRMtYDYRVliMq0ZbYtcD19EQYKy3wl5PREVcCWwklCDFAVhVMi1yc69N8JD3JkwSE
OzKReEuyBeFFXoQh68dXMroQHo/rFM5Su0RFQxLMwQlwQcGJhq0xS+5wakm16LmXbLRan4EZ8WvO
3UQaMrOddrodfurbCdFE2YB/zoazBmksgNNoNhyAxe+y0IqBob3oTZm03WntG03UhWehHIv04D+Z
Vp7WeesmG6yjizfL0syo7j9mOIvkwC5DlzRk4xWAzVyEN/qbbgR+GtNXS7kg60IdAH8TuuWuuUBa
ap1drXpMkdPppJdZNtRTQxBXWwC8Q+4S2ZU9N4cVdQWQzlw9yI6LQgv2fQXSELWcWoR6SPQD30CX
XPU4BbW5vFbkvrDQy893lnfXJHu1LPViIOyOOXjimcvbedV4k4OskcHaI+77SiPbKpzLYOsWIo/Z
+DPg2Os4ad+9G5PaBf4mzViM62S6YBcImIb2Gakk5YqCt6luX7oqdT/nwra2uui6A1mUIUhm6Cz7
YWHlk7V1CnZrQedhbAcucWw592voGuKn9rgjn33qML52ar050BA8aGvDmpvXKoztC5eQ3SQH/xNH
Db4LwGN53tBBtH5n1ku5Z8Hx/29mllyNptNqv190GMN2uSiwAd8vqu6NFpcXJbNaQ1DBdMGLkDTp
uAqMYnqKJ0MAyLXEj9SunDfH9g5tlGTwlsMJOKYeaKI/LHgK7KYqC901JSrXLAcSBYdzT2Ugjwxe
ctBpAwdSUtFQEwDpXM/N+ZFmTSNoVgY9/qIMMvyp/i8LjSxFbXgL6D+bufMh03WJzQceNC6bLvFF
7zQvJOnHLPc1DQiRxIKm7In4jEyMYrHvW+MkwnTeJ3PXSnoTc93gf/BXX/xF3xWOTBI/AqHvw78Y
aJk2+cKq3w04DtwFcGC8akDiAEICz6YN4JwW8KzfC3c+8qbW3txw1jaJXRhHPS/qxzkDESpZgHrA
n7okeAZz8WNqxvG5NIF+RHdM/xUtLnY9NsiPJEIGLgjNkeGzFQEolULE/zdOgkrawMmsk+gAr75S
YxJSY9pDAATkzlgpGfW0Vk6h7p/mgRbExm4SxJIAFAB3JzJQ2E9vbOo9UW4tvFuSlsvLtPiQ8eEL
iZDvKwP1TmA+OIb9EyeFek9EXQtnV1jmCRmzFFQw2OKEW3pqg74Cz3z1ZL8ZFzVoruPogV4QyyO+
yZx/viAGBrose/COpWH6QB4XDyqti0+JQBGqYwLEQfuVFybtgJEVoipByuoCTIYIuVV4+/sd3pT6
QxOA1yLmQ7Q1alECQtvpkkvujdtw6JvjIotbVN43YGQcEmAtLDLkY6dbDUdhpIyZj/8dPhsx0H+g
w3mma+i66XgO03XvHtfdEi0ArMY2vPY9EhNzR+tXSYGcsIzxbNNKv39mhpq25UAzxYvDY76jTeXa
BN0f3P0j085Ll/S2ZSENUti9vwg9hm37qLl5QWXJO0oToJQAlSvwr6kD3WBHa8RyE1/NuFtgSUW4
W8urQY9rueISonYfb+o5+3rXs8w+/yoauL5zUAfca5sqfxmjPN0yTWgnbbYCpI+Udb+tJNkJCUut
RPpBEq5Iq+Q0pMYyxmtTZeyRTWCoTOZvQ+WJndVyc2drnvvVsTbw/tirSTQ4hlklapll6hjlj4n8
GaAuxjNJTI6tIECB4Z6TBpkL1sNEZOaKctMGSTxidd0PewojwGamJWBvR93xNQSANySssjq6AvMz
uiJ8aOwEUmbxIIZssU7rNLroTeeTbPQ8OKPSBHBAyKJ5oAY11ZY/A8Z/g/SYkq3g7n/XoPASLlOn
O82kIGvda6ZDUtQviwwf3fRAM+BDC3wUgjnr+2VcwCKkSYJMGFGBSVQrmz3glMOH3ivfmxoHu6Br
EHiFJApxJEUEGl15Ll1Jx966LMVBJMiVx8b4NW6r4Qg0DHeNWPj0zRqdo97oxStwzYZjNAAPkJiQ
pLz3sENuEP7fEcmda6HYGB5U/YhYKJgy9QKoiAMArUhbhnXwVLBhpduB9sxQsKHnAzsErTOtnVCP
fF6iCmEbRwAM4dgAUXRMGCUCY2ZemwDMaFGcK4smWnfAhcooAAN6qDX7dO4yX0sz+yAkx/nYRQNw
IZp2S8PJCOc9c/CxFkNjf2L6NJxRC4yMLDkEnGL+NGr6YqtFmJ9O3apBXPeZDAYWf+lLPbjQYnSp
rGzB+6U7F2KPo2bywjledwj4cnudoP7Wb4BgcEWmQnt1GSJOwFg5kkhnA7iSNKAEnkDAt8hswQD7
LJsCfHwnhBqOJMo7POHGNsr2gaf7RJeXJUix0qfUuJahMaEScM43QJDlIIMFdQN3LH1lDClqp5BW
9xb05nzmEgjfyQFiPudAkTeQ+Vj4rjneaG2ppbn6CL5JYOePb/hzz2dCCldz3YENeOtabKUZeZrs
UGUL4LHeczZ2wBDFaSWgFTVw9xaXopgKZB7De0basLSiXcRtwGbEYt45eQRYKi3WPweZfXRkXYuO
Yj5fsGp40IMRNXZRPfpUCTM1xp6PU/7WtVmGLPh+3i5nk0geWOhVRI2Vashja0D7sjFb+fiko4tp
Tg8OaKz3NgJpB6QZXlRhzsQZYtZUhqODrOmARMRFq8pzyiFJQLBmeeGlkhHaWeDL03UAYmhQFn41
5cODemUVIZQe9lvHTnNr0ZKiQwVy4CLTS9mSPDBqAMFw1B3TUDWiyC0AtuES0ut8EAVw/IK5b1nh
awzgZQ1RRchmKPQtcIv4oUdRy7knRgkpL416yAHwgW7mZP3GzrR5pWw8IpdQY+S9gTCXaa2fwwG2
HkHJ92LaEVzNTAfWBUbUWHb7d9O48xmZwtgCBva8zaP6P6LLXp2ox1uWN5GOAx61VAsLmWYiHqc3
CTDeujw4uxq+AbGZj68GyrjgVdDHV8SV3nuzlLVIWj22CXO3qjBO1cml4TgDDkOW1Cl1b3bApB41
fJZScVNbZwdAQ3s3VzNR7I6vgsU2sxGBKScGxdgciX4T56C/SeemYqhnk0KprubkG7Aw+Z5EiWXi
QY5q6vQsAmutzKgXoErAiHFB+X2hpsnql3Io6n0sRR09vEihvoUfJst3TX33yG5AvUvd9UBxzh12
BGUHO2ay13Uaz8BahW6juqRvRWIi7tj+QT9HxF0kV7npLmvdLKuWKbL8GkZc295f6WY6WQPb+9hj
oX3wO30QcQiBBko/d870itR/vlMi6lFDfEM0ddFOw72tmAADYosMJIYaoIg1wNY9NGOO4E/yrQFA
0Csbhu4Rf7NPJEVA1QPfZxYCXosXb9VspZvIrdI9aXUHZOADCtThzUVquec9M7DRrQS2Czjf4lhM
B+TlMAzk8sfRicEwII/QpFV2zJ5x8kBRClh082Qj4hqPoIx8s8E1J6yS6vch6Oik5za4shgVkb40
bh2ersCeaieXMkaWNA+iwj2AyMVCZImnm3cGQdBciFkitPnDBKplwu0gUA+C8SAOb2GJZsPiAo81
Ur9jgABREStBRUJqFPSHkun24K4GI282C923WnwZo+T4dp1FSAthn4sSNxuR78lOQmRcTNqxdhwN
CRjokayOozettFrkG0KOeNy7xcisIAewxz+nWVOl5Ug8hOVNV62t1ujbWuBXTnTaeC+hckpuOJFE
t4mNaTjkeasjw1nuR1WzCFnCn/UwqXem6JqVKaZyoyD57vD3lEJh8v3JZGiQWpXAtxh1ACxsNPuT
ZvT5eUymDBy8GGax8B7LyNmVYIHq/bT/gQz68kW3J2RKW+HnqAZ+P1k2kxUhzq2B+VxOBPFOtQFY
8Yx3Rs0/mXHS7G0rDtdpPE/XhItDNE7ARkDK3nCJ9ARJk1FUbqccuKeDbJC9FU8IVKBbJ3idkZqs
qeFNH6Ns3HgNQXN7cnS4UQGuZ7wGjvmX0zBgRtjDThvt+BuLm3KNRPvywSvgCKjc9q0CY7YsguWo
3kBPNTcyc/L8IbFD3w4t+974xu5jAeDJ3i71p2tMPMDPT13uTzZqaXDifX8vF6kL1Ovi7wEubHnO
QIS/9OOhGy6Z22ZP0XHh1ilDQADM4lvQsXIzAuHl1BetfbUMkDebZo2KSC0p/bYDwGoqsVVRqsL2
U5OBSVXCrcqGetTMbjw1KzWmacywkcb4a8afpt3Jyjh8TIA3dQ2zIT9VICD0Ga+sN+AchZvAyfW9
BpKJt3rKPptDYsCtoRWfwLCG22/EtQN9wC6RAJZu6gAZU/aoaYCstB5N1i8YmQsUJsFdKqRLNW9R
d9qOjQ5y+D6WukHU1FMewSeCOhkxTI9udOqQMvpUDlP99EtCA7spm6cWcVhpQ5JBGk7vs2hAYi9z
lM1v63ix++r1Vh0yeerAmz3pvCtRxg79XJ4mZ3owpEjJQcDL1kFeWusOp2xUD4TepWBhC9qcmQPp
3jIPHnbLSCEHoCIFTWnoocIBJ8jWfG0nPV+0FHAlLU9BLk3aGHVepQfYGskqHY9leuCGcP3lwIAM
l0PVTACpi510/qwBwHsNQAj7ykbDWhqLiSdUGoO24EPugX3wYpXCJyslH9vc2yVTAsQyOV0p4k7Y
/hQ15qZxc75nhfalDUwmtk5Qxyc3K+zsdeSs9gGliHuhcZmmuT85QZ4ke5ADVCh21bvj6FpOujIi
gBoOaVBsxpAjbcwOwhXgtwBaPGriENQ2Eo5tQIoFySjehhZku2Zo9mtXDhkeNZsiZyg5cmLxFpeA
L3ILkV1oqI14VCPd68UEd/TLACrcGhQWkfFJGKj5Bwxcz9ZFjLTOOkP5cd87wvek/78eDW/etzIe
IF3i2IHUsbuhLm6Mm4sV6RdTUsXk9aeuFTrZyrWsaDPJ+R18Ye6Glia1AFoNMrrKeBPwARu7Kp/C
kwCrDPfvuy4ZeKkTnpZuhcSug4PY/58tmaW9eVPkFOazFo45cB8EUpfyEM7PWe81H1vxIlm3DjN9
lGqap1J/nhoBRKzZ5FcOJq9vA7bU8F1WM5weerUFH0t7ZmAqOaJ2eN4FOI8+6hkoBbNwHt60pP+u
I8HrB9bhWYUUV2fdRqCuikAnaMiMATkakDypRhNLUP4GiBJdlsJEiNrscY8ACpZDqpYB04i1Qi1a
dCCZheypJxdkm01pXGf4n1LsCBEdF3iPF42pHalZxqS6GXcWMtBXi85inPl9gm8bWbXwoJ2UvZLR
dKUoQL98cBMBuIJtHgD1MtWNbSO5ApkbdxtTgF151uz+8x/kQ9AHVydMql1CSalCYoJOc2CfgA5n
n2h4o6HxnG/bDBA0ZBYF+ctkhahU+rAn+R9n/prewTFycwHbGJ4bkBhzByzQQl8B+ZufQ7OgHzBo
pTzdLoFLAaFtzzuw5ngHNsYWmMkSHh4NLd9SFXRZ9t1uqswHbrjvhdEAustO1BRzyYsV2ZGahDSk
HsnECApVfBaYQ3XR1KPG7W3hO2OVi3U95kAOXnn1FK/jMY5O1FRD8967kwUjFydQxyF0XhUl2jtz
0qdMR/a5HQBcXa5zY7jM9Or4S4GKWEk+MLkeOBwy7OhRHndHHW4kY7oV7jgsCvXoH8r4ZxSP4HNE
ftEVdZreNctm4yLXyLTu2MY1dkASbQHe9vrSNEE9wqOLMYDw1laDF9qNjGxIaw5u4c8RGHXbAmT0
q3aoMJH0veame8dM38hwYuAYRiDgL5VeO/KwLFdzl48AB3kMja5AXE3m8yoTys914Xs/UU81JFum
4PeybdssOgCb+C4/iQRL4lFdBu5x9O4zniiXiAXO3wDX+Y6SV/dETcrb9969LNJsQDegYlzZ5b8b
//tcWl7vj3iCo4BOju5s7clLN2FQdMtTg37hy5NheUrQ7z6TDxSDni1kUG8HrfeO6nFABmR6+2xZ
+nePFCcEH1WdIk4KBFj4vqkIe+lyi6EWMbcOJPOSLEaFAxVu01/V7ZGOk3P2Hdyg087NwD6pyL1i
Xa98A06PHZ/BCUYKkfK9CT68BxKJmXuXPKiP8Dr0iU+LgCzVL01wsZmSFBMF0GBPT9xgN8i8RCDO
y6irwS+kBfYZqGPa/tXVOusxM7XnUCZEGha4CKbERV2iW8WbIjbDsLtqNohByBHZi+F7VcHlRY5H
D5QsNtB32hsZmZEjUsrbBs4zJaLeh5ysSESNXFvZq0k5g4Msqo8m7+0txbPvgtoUti4mZz57zu4u
0k46FeaueCu2ONsBQP73sLyyI4WHGucVXTA0ouhgNc5n/DM+xUlhbbCViLZcDkOUbgMidih90jbC
ah6MCXjBTmd86kFb+GkCNYu0JMnI+SPIXL0Hmpx1U+RPoOU8CLfVHxsDHFKVwBuo04cNFbDGSA8+
u3EISkGcWRu/bYC3GOgvVM7adDGiaFUFvkZZCQvnWLy1s/oY81LfLDmlC38fBy78KhP2BEBDFLfj
/uyLykgV1rAoKAHVq+zykOqmjOcHIGkTlbZp0wFlOW4brEkodAf4pdTtYisA6AMsKxDDLb0ZIUNt
ozQ3C5EQ6PDjYajdhZdBkTMo3og7WcG9el26gKQnRS4PRtSjRqeDkRoTswOSMG6nkNbpUr52Aeiw
duI6dw9W0CHVLWTA25e0mLlM7i8jltkXRGnLLTYDyaoirkzSc5vDtdLjEbuodACcAWlATh2KyTO2
NKvQpmS1jLnkK7ZChBumBEm9OOeEJ4e2eoBow1ZPjZkHt81q0ZGYDEaQ/p30b0i748eQNo5qHpeT
l2k0AZRuP5CEEW3DAHSUW3rg9PSUieInI7Oto0eJnzcKSw9Kvy6dbBt7Zn8SbQg44LGrX6jxkug1
tfvsQqNmct1dUwemT0MmzXp4owxzdp5IBAJksWkqVCFqbYRAFBieryBg2JJyNjh8mcgtXHWClQeS
0UV1uIlZP21DeBzh8RXWeJ4Cj1tbu+eoN7XglWsT14KrGppc5Fq+DtsYNA86YL2k7EZRdR2KhQ0x
nfMy6EDcIeo1yeo0RLQsdlcO0ta/gKP20UPd1HM71v1TZvUvqH0pvuB9wnetBrynJJtz7BRM/LSC
vnrQxlZ/LcSArQtmF5U3gboXYBs0xAkPBwUxi9MyFPUqitzyc5JO9iUYUbtFq4XWhFh/GOZ7Gspb
QKY8uHKdad6GFkeVoWzyckDxUY9Se3C+8UWhwXmAuEmKQuiGI5YnTWJumWy1WJtxuS6KYMRRNIZQ
rTM3xsrWR3FxspQtS5MyC/N+CxoqZ9W1TuysUbRuPHRa9jLNg4HngxzRUnbT5Ie5iN7oQqSgpRh4
NyfWXQur21RBFF/MEp+1IZsAJafHMdWeSDSAWhwcli5SHFu8S9bKjnpWV/zd18Z0iIC0eu3gQ74C
xrt/YMihIAMl11pv3g2iQb6MtFULxSDu9N1AGFtlTNqPmxPB+DCiEnhvBqw+AX7xvYEPX2YYfYyp
p2yMEc4/F8QCSqRsSYbg1O16d3akvZPRAmHl4qNDCSC4k38t8Cc7y7b7Q1GDXVEWf2iNbW+SXqZk
kutXjRdHMQAQbTCOJyDplfjVNAc8Wf+QkV2L3dZai/vmiYxpLTV3+riekv339WLkRPqIYKLMC9zQ
nN3QaBGhFrfN8hSOwZaIswiwbSEWI0VsadvFTDKOKQauHpy/apaaSr3flbSk4Yb7sfbKo4omFvkA
4rBch5v89wgjdkxVBzwy8LGVBtsr7RJxpDEKwm8ns7JH2RFp5DzkH7E9wnp1tyYZD52fYLRtKoAV
xt5liJwKBGV9ABwfCTAQSzAB6kWlDu5BPKQA+n0rJyU1mRsDKeBumlLTUjSZZAEKmFZB0CK16OMa
ypjLi6uhSSAENP7Xy6NMSRsQClNWN7PUUne38aeLt+7ooXKaIdH899tQxs48GuAm/P3O74bqTg0v
eZyTotup9chW/TVIQbKC/or/qk7kx2DhY6AZMxAwcHRrVlYP+MVWnh/NaAR8KY011lqA7pRSam7G
Blkttlrd6X42mY3PLAT9UKAevE9YxlyuHcQaoFKXaSRwRl6KLXXVxbGtq0ZJOSqnLKsvUyarwrl0
Gp1NkOHL6+TzQxXP/SfTcCcfQIMOvpMYTgkK0xirwG4oh0nKmjM4WiKAVWn9Jyvy4hc44klHjVys
7luQWQG6CRi7wyRhG7rCfKJm5sGbjqTjkxLFknXbDuOrNmnm08Cr6jFmP5XewT4I+9b0UYnqVqsP
c+sBGTLU31dmwJ7d4tiFgjW5DhkDC6xfZ4PrIXiJOyCF5bp8BeiBfk8ykB9UoHYkT6MHRtIJJTIV
fH4RuOZcvKqXcZdH1skMLDjAgLBWrdSYhBHrzZMnRg2adF0WZXO6EZEJNYZcgXqLMRnNU2jt3v1F
hueZq7D4bNezhw1egX0H8inAwTLaI5Iri8FYcXCzbXB8d89Wwovy6AIXYwtIjRBVVczIXlJjma3P
wL/UQHSxBlwdQOUnkPycBd6qZ7dl7ibrJKaBpr3LlDYfsrhfkWEYzsBycEykxCBtql+RUYzchnJt
eX1xRuY6rbBoa5TFr0xr5JuO9rC9i/+LHvYgFpe7V9rdAgChkjmy3FyhUDHbGC3K5ZY9M+mDNhIH
7DQeyrQIHo0WUce6zJaR1c3B49TgEVzpDAV50oIa00BmjeFhn61kicdQJ1pZhk/TXMf1Hh1tTI5s
iH+QiGytHl97m2n+MpJXoF7YJhveZ+zXtxi8S+7/Ie27muS2tW5/EavATL6y03SYII1tWX5h2ZLM
nMCMX38XNmYarfb4fOfUfUEBO5Hd00Mi7L1WpN9z1QI83nHARJZee/Se8xcz2ZgGngX6veleZdkK
woWpCF0cq7ouiCt7D4RcWc0jGtuZie7iGpewlhMMGpJmktUSBrfsKEQO4d4r1/plAnMryqgGf48j
XGQrOu0EGP99nVvmV9eeu42Xmf1nbzb7vVib/hK6o31q25YdGO/ZERm468Zb2IHyclRyTle5G1HZ
DNWwyNUB42T/bDbixiLDDvhmkRbkcLVIeq/YDAJI1jqVw7PmBHldMvOD0kFCFmfI+inmPdm8ZX7I
RJEby9yOAQzrrE86DlYxC6i1qfIawBHWxgQ11TmYxVvjLgXgS/V49a3xjERtMrOvtjdeNk7bjYw4
Shdk6+7GwQGrQZaZl8EFuSarlhOJqAGRAfIFZGM4PjKyyK4FoeCxNafTjUx1geVZHeYWCb+fsGj7
k1bAVQOysypZjz5+x+4jyX5WJGWSDZ8XiRYmjYHqAY7LEX+znqE4zZ3THUgEQNDq8+FInmoxbiJ7
cwrBGHJT74nkHKwiswEZoD74QFS16BiC77OuwgX1xsJAkajPpkuIGsfzbKY/yZJmvpA2HuIJDwk0
1BOgqER1kTNvaQi6R/xxtWGX/ro2vLm0i9+O2xCzoyjPwMNrSLCdEotJUBzNICIzE/YY166cLLVs
D1Q1D1TUZvZk+baPd11Qfmv5Af8b/C+UQQ/gwFzdQ2MNGQIBbrvFdHMFHVIH5G2zPeTIpUImIFC5
SZs0ALKOVpQEP4Bn6nNGQ3yDb2qyQV22CYSuxNmSIgQBxsNbIgOWLEg3ljBYPlIsjtSdgwVbXNiY
WqLUAha2GpOqQNJmhYX7AAK4ftwnU52DQRtNjJ88oKedvoloPI5d7OFspGLHkXkRqeO4xNEXly90
1dWe63PsAh6EEgzrzp8vZbx7SzSUOYde79ZIqJCKtcCD16/622TEdwW5K0iPJS574Bd29iFFhooX
lPHZBIDK3kqqPErTEFnWJOQyT+F+HAskKpCmSLAZRD401ArtfCdTsWbbWbepa/FWvKLkSrLI8OY1
TK296xfVKcvW8OKaQ8dRRICuqSB2JdVAa1m7Gw1IWqwpGk1P7BgbLHAp2lmn/BMb062xR/WgDEFN
hY3oyPfHZkeb+Wr3Xm3c02a/6v5DZ5hxfMC3c/qHkZytmeWy4rRNdgW3TzKf+EFncYTyu9JDLEUd
AKxjy5YUmOTjm6bEY7ft0CVLGqsMEendZJ4D1jlhbe4U2rjygYzgviW4EdcDwCD/cgosLgzLRNLb
bQIc6QuWfVsKoA3f6klTg9YXe0k4dqQntO/jyMhezd/VA1k9te8S9Oh53rn9F6yg54N+Suvn/J0s
LMzN7E84DCtxgtxbM7AZOrPdzjzhdURCav7XMZOoctr9/4phSqw5MqJbKOb2Aft/WJrExnjWLCh3
nCqk/S9kY9Wvm7bITUXKQgQr2o16/5MM7++3eIqbRTK9VGWFfd/BPdL2p94sXWPAVbaBO+y0AshW
7xuqH26e0t7qvcZZOtBO8XHdB/VUHsOiDc6+bDrP8G+aj2RZhtxAVOEBN+jfjP9zvCnI9hP3ewBB
v19sATHJUlndX3NdfO4kEVIjG+r5FnA+qdeGFsjFHcvfaBlKysF+dGfISmR/TnFyJDk1FM8kTiUa
g+akO4LF8KRDUa8EFv2ej+WIAnNAtffWNpNHsrXLMV+7QQYK8P6ZeZHvStKQkeoSOFBRYTP91l4G
ya5OOtBNYOWDFHlUX6bI5fIyUeK1CBz2HnAmP7GCZZIgrC1D8cYdRmMiBZuaL/VSAT5Csospv5vu
h36kJ2dX1Ku70eRiwIgaT2BYQgH7us1CZPET6DjBjSvocB5KZHISUDMT4jhSFifQTFCfxOQGyDZj
Ny/eNxIR6DjJlbW2U5FRPphmey39R0yvzJ+CBkfO+p4opnZZ5Ev3xZAnwFii4eyXukln129dGlOD
/AIQkpAmBnrtmcbJwoxdvWTf7uzqxgLijBZWwBo9vKGSmLbz4gMh5HkcsuCpB/upHHROCGA96gVV
vJ8nLB1IYYYe86O8xOGfX4J4iYRVDC4gcxBuj/8Tz2mB+t4A1ydppy3dXN76SbpXHynkyMKP6Hb1
DemPRL2bT6w+IpkX1WIhfRRByahC2uLb1NuvsIFsTMV5AscCqOCzHlXLToF3IqqwlYYt/TJcSEqW
jpGW5zUD6uqGhCCsQSI52OUER8Ez6JHnc+XEK1iTMYULU47/HpqkeUk8HpoSxO9KqKd4NPXrqsUD
/F0e7u4dadwFfw59Iy5GU3YbgRLHbYY6r/Miz3aLwJ2wo34dU48ae+Tg3gkBhCyVuiE3IX3vZHpY
e0u9A0EoyiWvduDixgmXPyC112PTtCtz5lVI8+2QdOqXwRcARtTTC00AUUg0IA+hlSQ9WJdTWX7e
OQ4I4cCtjTkbcD1JGGRxcS5yCwAyo4t99qwAvC4OLpRhToYkxLYhkFhW+81wBK32Ll5BUBgAIPYB
DMovN+Urs6wO0yBxP5toOXkwgodDDXB/yIut6Ibqq6inU9PY3nfkZv5m1eb822QW7m5yPOsMEHP2
mE4rAxEeAK5RS1qrtVaDM+QGBVMr9sh4ddTrr8UZ2cXE1gora35JE8vaOqia+61My78tJJD83XbA
pgeyG77HP3pjnr5UY823xThMz8NSm5j4A1uUiyoF0VGzTZYJrHsfkIMBkHp+7HB+vZlSUxLzYTGM
6p53AjFy6SxvVup7xZXoq62MeUMXoYAfXkleRN+HuvA1AA0pCt0HDRUpmboFaVjLi2i1iiB5zHQs
fR90q9qXTEimTbT27nPRhTL5lWnF/dWu34mOrOMp4+sHpqHWUtAYdRVH4WGheP1U+mLqz9DRZ7te
6OZvo2PpW735tnQg/WGBDA0aIy7BTq+IHAlyS1CJhgxaKSo0goYC0yC8DdVVOtWfgEf9hrRBfnfg
IEBqwYmehww5wKY8igmUpsj+RtGhBDHoJqub9jR2qTLoZ5t/qMkyCYNHU8ZRLiRD/SdKGCnmzzbI
povPPgiNQGESqvIQVQ8yo+aoXD8vFhbeukJESHEft9ah8sYquq8zKXkFALzCx84R+dvgiWZsBYaF
3YULQAPaElMcYGir+7n5YNSlhoy6CmksdG9JnqMiirqkHqviMwN/zT42UcDnSmhlS87oqXcnM3J3
QFKitAGw7HgY3AFJZxhpOxoiUewtFA3/f2QOKDm3HDtPWGYubznJgKY1Tun6F0lUyrEhldqCA0Sl
v/FISmTOFD0oBZKEV0jEv+Y344w9vdzEsHMwVMwtvldbkj/xjHeHcEk/BVMsaVUke5TqkvpGOk8o
5MV7MjZ2IaCKo2zaOUj7fk5bQHUkSVU5kd+0X1vUmx9JRlpq4thqth6KTbd3ilwMy0OFPalIG1PP
sGWN0tsVTMAb54HXtemnpcrEjvBQjQR0blHZhN8YdrP2JFt6fzyPEm2VencyAD3DQ/kFLaiQl9XB
kUS4Yv+dz8g0WpEKvqOx79rxQfTTmO5ECaqje/39eOrHei96K/k1Fn28882xe3DmtvsKBGFQiKwA
iWhYe65RGLapJ7v7CoaQGXVMNnviIJn+DJjUzzhYDJ78oFvmdW/MDTKksQvoH+rSqc65G24ZNsqP
NKqBHYRMG6lYKxSoz67lN5FSSeEshaQhGQ47YsyLPLY8jMl4UEPSGHVXnw2rePcmx5voBqBifdTH
IaZwWvCadz4An+6ilwa2eOhqKjLpM7qmMqW7Ew0ej6JPqp26iIx5E1656nsmI3Vn6iPKi+pPKL+P
HNProwqR2hnO13tMUIxpQP6wAhElsN9S4omGRZghpTtt9qShhhQgtsNKp/JT4OpJMFKt7isvi1rw
Ye2VDWl4Hv/ecdvf6z1g6tGOL5LM8ZiKezy7rjvGeiv4Zu+4yVb8pLSKzLX3nUJf4KOwMfjKopYl
y5aF4JXU5I/A9v/R2baxI/k9h6S2I/Wdrx5Sj8gqqSeDCvkAuJNrJkttSzIcaiPJU6u1H8lClr/y
uUkuQeE6r2A46JBawNvDTOWXlWue7aoGFDIvSi5zVXb4Nw1PU2x+MpEt/sjSbocKeaPZ9SMQlsIk
xYqF8BQ80Sl1Kkl4qKkkKY62MyZkU0XIVZ5AKcY35poKk/9ZAH8yBEjXST0L8kC83gxBJPUKjgoc
ZhnZCyEFTw4ACyMNGqwwhUFIDOk9vrAag1/oGNRh/aAhjqnnVM0fEyrcUJeHetQRFQbvSzbApMXb
LMjn7d1aznXYS2kJ46TlQAOxz3GKeYB077KO760J2TRJhSNCk3abbbnxbFXzcuL5K8kZESqgdN3L
AXeK7OoqAafFHMuaKaswtiXYeDZUKZU2fHmkniqpSrkEfJVqKra6qbNSxVc/e1MBFnmTNvXLavO2
bDX41O4NG/yinVieAFAwvHiysYym3U7tOu5MB0UPUWKBeg9AV8iUyIcXasg4zoAF2JtTf9SKwp8c
pKWXjjwkhC8ZJlkAiAcG5BkPGyK0KyKbxXGAhp4DpY9kxrL2WAHbf4WZ2Z0CIEg/pB1ypZGUtCJB
bQA/aVuJCPsfgLj0huYlAz2LBLYMXKOOAcKSs2gCLBYoBWBRxhMgL8fFOmQ5cFhJtiRmsrMZksht
JG49Zv7gPwbgIdj5ElthBS6qAO+HC1Qijj9fn+ftpU1LDNngNZsZOCGPRl5EK1DAswiF+G89KZvB
FfaCv3WORSJgjgfi3EzmqsTCFGPdhIvHfYA4Q0hqgSKXyEqCaqtlH1oHGR6ngJTlp7W0wD2+GvPB
AmbvrzTE7G0+mJMHvEWpRdnqcjMkrb0K/mv7TQcvZAUz3UTlx9VG9HWgbizFV4m5sLxHsrm7s4rK
m8nxw885DyBWBfXFopZcelpPK4Y5wBsVAM8vH60fSFbHYIcC+/nLx+zL7/5q5eADB0jM4XGsBv9p
sm3/ySGMPFArbAY5JBlpwyDnj8i3iEiuHWgYAmlM7robe1Ikbj/ZgKupzAfXzb7fGVPMOcGhRDED
IVZeem2w9RMC6/swrVmH5xCI35wKKZLYrkqfcLZbsiiWXRaiOrttfkuzMn1y7dCZkYCM7MhWFEeS
hah7eHPAvNjZON3qbknoh2Iwtzp0henZBrObekPfMS2Q1LcyJy3QLabwy92Xr5ZTpA2gpa9br6u0
sdmnDeCwDWVBZq0EDU5b6wKWIP8MjhxQtTFAJqdIwUtkQ73JHNi+tjL8s0qtObTzk7ZjQMzZlEMb
IicACvLQ2jBtTjamnCeS68Bj0Yu9mVcTyqNsFBeDDHGQB7ZEjq2OSORQYQLQ+Gp3I7vpKu/3WBQm
Fw2qMci5794u0hQzTqjWdemtzVD7xQNvDeDz5kH1MsiGeoDn+honeXmiESq76xcHGdcPVpeB5P5q
Rop56b4aK150Y7ZULyRqwwwQ09JWmO0v8eolR/UU1yW0C0fuZd/49k6/CeiBTg0938nEHFJHMmjM
6mVBilq9UOYE1VeiflO/CeUVyFxfgIZ0FbzVn0UbPBeGgQmWFQCEP57DJlLjFHQYj0VrWyJqDHBC
tY13zhmHJcpSAWEi1YHVpYCps4ctDUmhXOxxLs5uPexvg9F1MhvH1WvKxeEm2upPqFsI/87aP2gm
czOtammmQ9Mfx7ZRy3Iz/yFbGid+jB/W9O3GxM2xCdUhDxT1SeXAsJO7tF5UBNj7beiJn8t3Qyqb
eQEHRj40B5DqATfuKqceyZidPDMclzMkhwaXMB+sTSaBZRPZjBNwZgqHV4C+xtDGae2NgvtYnpOM
mglUS8/cn5sHraAo5KsVtYF8YeV3F5+sAcn4+xwXIJAFLHyyHWbuIBMNDbjpHeCy2vW5Z/9QjoDn
O/eyIVusHpGdTGPSMJwFREC7Kfak1oZ66Dc+XPSYetQYPh93wkl6FVArtLFyTsL1O7hw3N3sx+JE
Db77GVurcgzA76kCJA4Ip2ffQtfOLCH/OO8GbyqYOqzro4mjmPNGrZxGFVr6U1TtROH08ObypFHu
95e/sx/pxsiVGj/eA+28PcWSw9JXzJdIxDmFki/zZuxa5XIAfd9ZyYI7c3InH+qRmnpa4RQgScNp
NOJiUgOMCeoqqXZCnjsqFR3rF53UljdhsqkbZAOvlBj372lsSk+JcbNw+anuZvyukRdHLjph7sME
upmCN64/Aly0PAN44sva4oWJHJXpwiT7MzE9U0N0z9QjRQxYmRPv1s2d/CNbCjelVrAFBY4R/WvM
O9/r7YAUor6ginQwRiD0FUF2wc72vOyp6yxlfukr+wLWpOHBy+o5k7Wu2Yb1Yt0KJEOCNVX6rObc
4zhPmvs4S8i3s5mUAOwKcwBT2cL4pMO5IX7P4BGJssrszKMz22aENNcY2C4z9teQxGdv/RaFA2p8
9whKzV9Ky/YvN88teiqRG8rU7I1+cFEPBHv+o+qlv964ajNy7VllI00Btuqy9DBU1367or4RZYGT
R2xU4MVh4GG66dLVeKz9+raZ59w5eYI/aLk7prGIaMzd+RNWCe3xI1c+GOaWZ8JDes9PMckYiCa2
DlxeLdYMeQyR7bNPBkp0jtpVXXaQQbNuvA164ah/wEakBUyb0rOsEyrurNNiolAQtYPoKlWVjMDI
ce3e361Yajz4XbWzAre3AZ8GI1JT78YnWEYWnrVK2aOCNkq6Pg07MFCbNuosEhCQJ1gwnTt32gE+
pkH2IppuCOonGl6VZKrl1CMlEL12d3KKQUq8SJTyzt0Am1m0BCNHlqkfFXaYvaRDkHyuwUh/8dz1
mWVN+lmJRDMcVqMH74C0oMbIFoEFBBAVcSj4Zpd55suamjbYpGHWF0X7EppzpJ0Kc42Pc15gQW/z
otgAp63dWf1aARjmPYg14m2NMh/3SH6kMFM/8q0mf5mmieFZUtTzBNpumfSIFMrLJMkDDOxlPdSs
/kSjtS9be09am1gFOqfvN3Oa99i3fndxjWkKHu1g2dsoVDwqQ+UzBFm9Xbnb7fs4AUtF5fovJmr4
X5oB5TSg0Op3JFOKbq4eDBfzYC1rHCsHqEJ+1KIlHHzga7go5FzEE8lJZAGiFdRzNj8m8jI+EK/M
GTh78pfB5qXEQ2FYDkkF8pRIlzpYUoPDsuVAhjdqd2U/+TBDJCj3uUoHGfiuqoK0OhpdRoUkjVlh
iXlTfiEjkI2O+m7d4C7prl2TLWB1+7luQzreRmyHKDCSHplKV8AzbNGA1BvPZIIu0wogX9uPtYVd
iJ8R0miIoupXFB7FRxo1YsZeOSDskIcIBP8dCQujFg+9ymG3ytEFDGyCea/TPIWDF5wcCZWHDPoZ
ZNOiU7LaBVFIhHw2Zed0eXgiL2o+kJPoGpfsSaTjkkwN6YqASwSK0hm7Y80ZvIvsmZoQ2eTP4576
Zjy8SW1wYJ2DcHnShqS0pnQ8AG8b2xjXCEJ6efMo8DYxre2dokelGp5D+XrQ0cnDwKZfC+DRM064
u0c+BNvVbtJXYbTId2vG+UTDngH2t5rm76nD0lcSAY0SaXCGdWtRVuI7KUH4k7z2FhJmKAZ5pbxx
z1cLMuNN+jKgWrQFCMgEDLijW+JZRE0XW289LcsmngKzAyk6JOuvJnfGTRfX+zZrgEB7jaeDisGR
RN0ZEK195HaSrw6l7bQvjspvbk8sy5e3XP8yS8YjgObxrqAXhmxy2YARAtBiJAQPNt41cYskR/DK
qxEpXKSx4a1/ddRxGvmOIgXJboL1Oi7OETt7c2dKTjdG6kKV/5xxUMqBmtc+MZRRnNL2vadlJiBG
ttwcwcsjTbSCe2NYKSFp7tT/k0xHJbdiSuL/KrQJJoHZSJFE3AKEI0M+dJrFvzmVNxybibFd5fZP
Q9u1F/CmXAgbxw/m5eU6ApijGhGMTprgOV1WyJOzsrlpjqoOFrhBZ2+ysmMIkjkS3ZTPtr39ZwGK
yK44Z1gZI8kMz7mEAXyqNZojjfQbmV7GpjO5SEXvkLL2/mbXL/qrkkR37v8alsXiiP9TYzjGSdgf
HLGiKkg25oT6ICEbGubJ8mNJS3NHI4YtBiWnIZmRAw3/C1nilB0QVWT4twvZGJOjjqOvbrmYnggg
A4HgaUHuDihDwrKMgevjmOl2lbKB2eBHwjmFf6Zm9cbmEPbVr1qEfEYr3aoI1NWqokZBkkjGdatl
N+YzX81hT9dB2vq2swPsTTNAvBcZEnMUbAlhkGjskhuckjuoE22jXag3hfFDbfvNA1mQ6M6VZAR7
0t1BpWiXD22uoUl7dwd89FCxazt/EnyLb0+YWFKXmhrYU/6aXWjQtEE7oXrW8y6qO9qcb5ca1WHa
g3r3YTLQVDZY52izewtzAU/BR6Hocp0rXhtJuteHbfG4jhMOXUXytUWxTnawHVEA/hCNla7p1ppY
sm2wofMYluYCZN+gWWfQDMCx8pev3EIqHllrP1Jq2e9ZjbkXCW/i0DgW4woGL8wkNo3vdKeZZ4b3
pQSdblOE4pKleHas7jD+KmwcTuKgOP4B1D+sRMofZRb0kZuG5S+tCJp9DwBnZNiz4ZAsmQB2olGi
hAfgUDvw9JRAuq4swB4N4BoHBu6fXuMACgzp8mB0SLi/U2NpHbs58nSdJt9WRR8/IU8+fqJeZuQo
tkIC255kfdO6YN9sMQ+rG0AKakOlGQF0VfHxicsASkQRDJzH7NWYwq4zZowUQQl1nGzdgVkP/M3y
PuhC2Qqw9G3Lw4PH+uwCqrQeFOYoVjOBOHJZsi/3y1BaQRYoLcSp0+IAAXfGklYvQUdrrbFmTNfI
5wnKKOTMguYCY9MfCkxinkmEzSxxKJjvbvT0IgW6TVn3oL+VUwmy0DHIS8bIpQWNeFADDVhexbQl
v6DACdpdAlw+ZubJAooJySl1jhLjqNG2P5tpC6yYC4AhoYBjDCdga4HVeY/UjRHVzpkrUNm7BHtm
2B3AqtxlfiiBG3KoW/fBW4V5oqZfRLioMbNbZBcOfWACgDXLgKRwtdL2pL6xVF3Sk0pbUi+05zY4
a6Hd4b0CjKTEPySW90AutnC8yOuA6qvPfoK1XoeLHuuDLQAaIf2TNOrUqF/bYleaSO9Qx0RTBZ7r
icdbgAhiR8Ov4ifdtDhKeMzX30my1jXqf9cFefDW0BkHEvYeaIyiMQdlJdDj4ihOqqcxrk+eBHWk
Bge53s3wTjaUeMX+ZxPyWPMByI466l0YGjrXa05xyY9G6yuHfw1fJigs4ksDliG54wc+GefE5Q3R
0MLMrI60hnqkJkMaUpNJZz0kLZJa4KwN7/zYhJ3syWV/aIu7UHxl2CHUd+P2f7o2tuAoQ1dXVXmm
FZUrsjlU9ZUquuqXzjtYfved8nWVTOl7jiRnLkYwJlEt1wDYBFAE4Ty5JWCUyRg5tvqaFDBDDbYY
ZhR+bkno5Pil73E+BRZxSZ2aG6Vv7n1ZVKqsyAs4dX50Y6/ijd26LyxMp+cWuA9ApK5QJobTp7Lp
pqdUnk3R0LQYqLMxR9yRjLTazmbD56y3BFhC312pt1YANRnNRIXUSoqhLzhyL0EmYlMdwATqXaai
rMM9z/0AjKzrQRT52G1RieNdVNdrCxF1a2bvzMWz26dZAqwxkF/H6bogPwPPqsgcQEtNPhSSZwNK
0Nfp882fbsyFGez0H/nmN3WjcsPsqycEspc6vNc29EdXQe5+FDc+6gfWuICgNpM13HKJluKUNWBX
vJX/cAPP36shaTyvWC7UiyXMCg3LpMLLrClBRHKVkQmvsPxSEZMMUDJd9gdZmMDTHVFHjitpj25A
ndUQs8Wo8Dpj9ZFJBJ0UT50hN4aT+p3Q7wBw2CiNzKHpkYR2uvmZrNKFxgVuZ5eCaDsGbyMKGdmQ
bJALkx3WNe43OAPG2MBxwhGYR2Afp7GVcVOe4H+ezbBPNpM5j0917G4T284/2bzPP81Jmn/iOT5S
a77MGR8ToEGyA8DQ2SPpyJQF8+/xwuKTshgntuKdzdYHikENktpx4Bv2y15di2MNseNIllAXM/CX
eIrTMLJaCwxRqHXAzqnPkS6XgItQyvyhh0IOqUeytsPGx2qv5zszUjLpNZTOcpgL9te/xiBFMYs4
yhh7cvNqxPdgIHPPXrJmaxQLuATvxmtZfA+yUVwWrxtfetE+WhLLVMjRwjmmdmCH7GNT6TyeskuB
bxTUleZ4KEr8O48hfrAHPxA8fC57E6lsCcgCjFXIcl7ngoTx4AHzXGC/xxL1mxqk+bCLiPNyH8/g
CQYlBI/srrUfQsoSATR0ebABZ7MxaAzY7uG5sr/42QLMas/D3ueUOr9UTcB3mg536RbUIC3TM4lc
K/MuJTY2aUS8urW1OHt7HLCWkLy61Hiu6+OJ4CGDwDIx6VjLdj8ir+5lkClT2cwGzLExJBkSo5KX
avJfq3TGC1/KSTQ64HxMPPMXMlUiqWyQr7CxjQmvxT4sgkgEbvxcbMhgWpb0xTCy8jHP+G6wrebk
j+0ja/G7tcPytonzhO8ngMJGdwpT2pkhAHozYHnttJYUNAT9zRfbtuIHChws/nATfXAeucvY471Y
3gyoXx5tDxSOJYrP1yLzwck8+J+AkrSfUPv7RCNWCfEcg9cWqDRDvsniBKewo/Gd7D3u+p9Gc0oO
WOjJcxG4k2IYQArbFvO4r7H1n+NfG8xJa8nyE7mALwHrBs93d3E+4f3p2J17omYJUmC/CuECfxY9
kvE2+BtZXsvO0maoUwJ2u7TTbtS7870bkokOo33/NVTAygBr+KoAOG7YAWqRSmx0M8/TBqQJ4zEr
GtRPkyKsXSd8oLIcDzubTURSh7pNj2Rsa6x/S2bkK9d9hmImWbytqrWpSw3HFmMe43yLqrhJhCVi
84gFfrcdUYUSdSg+CteDnaBwGW+vrPvqjwuQoBhwiHvB2q9h1f4AIoz5IvCkfJmr+G8Sm8z1tsk4
e0e3scuv0y4MWHVENgtyJ0Aqs214LWlaHPsLgOkf3UkUn8NuNT/bQ3Me4s7+UhQ8A8UqYGZdv+l+
DUGKKLzSvKxlwC6oqGSqRzK/sOYzC79pnRXzbheGpgmKpr5+sdovSIsG347MVYwFGst2+90i8Dgj
GTVY3/ywxeweWoBxHdN1AsuFk2DViQYFJKCH0eOlnpUJeImgKK6GH5hoEfVyM0sfeTq9RaZIM8rM
RQsQEwAsDLIZJZaCS6gLNFZdb+Z/cy7pJamSd5T0HGSpfUhW46xScj6/KN8EwNNIKWl2tsWB+yoc
zFb6EOUNFv5jgPG+eu1TEQKvAAjMZGJKOw/nLzusFK2dIXMWAZZRma91N7BpVzUnmrADFmbBpqqo
DtWw3M71UxANHsTMlkhN9G+m99Ql86mtIxYunwwgVICbEti/hh+Cn9iaDwQCTKIMVeP7Nhf9loak
6Mvi24iNr93ar+luspt+Pxa1+QUYdydr5dW3cp5wvCZ8+1OV5vHx/7YAyEyzcZgpDk7hmGdqRJ9a
qvefZaPIXnHo3924mrHxzTECBjjc7K1q6ucCKyzjf7OmafltnWJnBy5p+5wE5g9VIhvGbnaaO1mF
bAGoEGsp76IblH3hb7iu2MpZUFVwET2oziG6swBy9q3MnjPk6yR9fRhTtgBvxFheVsChHPrE9aJB
DkkBuo36BegUNEiMromRgYFT1ToN8wegjf+CU8FX64omPrmNh1QPAzXuVxn10tnBwZ9luIBxf4ce
p95YD5sGVE6P4M4CMLTfhcCRLLOXiYYiTiObI3E9E2lzWQBBfKndocGJQLotpIjkSEOqy+1NF8ss
P2IgpdyGQwgVmeZtYQC0yTM52BomJAKmADocJaS36slH/81QKroyTrd+7wTKuOECoIZk7XZNjiyB
n0NwOSRZwCxA1o4y5OQ5IYjoZPdG2lEo7cAqoGq8gRR5MbA7aW9P7Tv+K3yy3ie821rUe4JGgwl0
YcTd5iPjmVubYCy73/scJxNhb34JS8ebt02WpfsqiWcgC7Xr+Y6GghcC1as1KItRM+SGkRqTpehQ
Cb7H2Y8Aty5bT5ZXfg+rNX5FAv7wwFbHPPRBWv06xc1veZJX31BX/z1b4n83QIkB0IZL91DH02Fy
R9TgOGaeXvrJQpGN7CVJUCC16DomIePgcy18e9zdKZZsSAEPi4bsFopI46nA+gKZw4ep78eHKQ1O
wcywN9eBKVkd6asxHeyr03s6zTc6Ntgb6uKwAHgL1FXZAaorT4AGJnMKlNs0IL9jNlmMKcrVQXVH
czAfxirG9CcZp1fgIQKXA6T0IJUH9mQvJpCcF86OlN7S2c+h7R5ImaSwrwsH3LX4zZ9IVoemf2z6
wMbWCbQeplxWm+5u1tRxjpW48JBxcsED1wTxTZD+mk574hagwdjsiXfgXcMkhvv7gDSeANZCnYFz
0a8HFCwhuw9t65s2YMJxCpOEAFOhMicqcCqxdZwfp6kvdo2w48hEDRCI4EDiC3Bq/3USOAdzUTYT
uRKfm4arRAgf1xTnbFJLzXDtaQXZhWMJUPH/7ELxMyc98rqZkOGZrL/nQYENWd48ZTh6feoDJC4A
pqR2zlIBkFAcmXegu1TqGYvKcwlFAWaHQxsmReQDafZslz+ozFVXvSrkII029G52Ay5ESnIj/CEa
YnNgktFsf9Ni6vR4n6wxivXRWI8fHQ8ZUtf5N4dO2jnB+dijn5/ozAnkgN/EkAMwVeJkaEiLOh92
LrOroxZplIuwtGRJV7NO4L35yY1kPHTZhoW2A2C4bl5SiajAPwkJE2mP7Z/ziAxfH/vc6cZL+tth
LsY/zVV4YJ3C72FzNe5qQFSCcIRr/9Yqsk9xiSqvzDpOIcCV12Fs/rDsH+nop3+tAmzTVtb55xEJ
Ly8jQ+5wY/fpX3OcfE2BufDqYK/+GH7q+DQiMwu8Y9WQ5y8WNoxLPGleSWQI82+36UG2IkUDyrL2
Mw4LkFCIoQEwZW1PFtno3Nj3Bov3boyssAA8Sue5W/udvyRf5snnl74w2Wfh9/Ulq4rfGzdcq81o
t+4mRlLKwUxS83MK/IXPOJMg3exkgI2SlfbkSQ0g0b/YXrhsmqB78GX1E4ikzTP19JCtCaoGHdPd
3Sn0UBvPWdmcUjA4USY49kFWnJT+kls+iDHeR7xulwapJ/LfImk3hKVJKR06ryNPnMizAa6tM0q0
WcLtaOpLJskGVpA8AMFbiPB5ko0FIAVAHxsnT8ImkHzB/u85towzibS8S1gMDrZx3pIsXD12ECAK
XT4VLLROqBfzd5lZslMAPLaXxYqdaBBe9S320gNnTf8YjHhkK5oF8BwP29gDCyyRJRCXwkfUCqTV
Jmttis1QIHtMowIlBANE48HBXxqb6xJ2yTL87dhb4Ne90pVqVCAtU8hBehzk3pufBgiiHjByZR7h
xI4ud/OXJBz2ImfTK7bGp1cBOCaJzBwfFynzAmScu4UnIqWVsmwZDg6IZJ9JVFlIdMd8aNnRsBy4
i8cwbx+GFBvUfcw+UzOFfNiDM27eDmnDqk39/zj7sia3caXLv3LjPg9jCG4gJuabB1FLSSWpdlfZ
L4yy3ZckuO/Lr5+DZLmoVnf7m5gXmEgkILkkkUDmyXNYeS5Q4Xjq8pI9tpYJhmmrii5mlMJIPQZG
qxtaAAep8EGtOdoT82pX/xq4vbHmoandRn4f39tD6qx6lEl81/wQ6Tqr/qKlEhuGqYhuQEnPXmTe
3JMDZACnVaiX1n1mifa2TqZgk+lu+L1Goa1agZYeh0ish7qd8Hf6riVRdD/fWwLx/o+9SLyXSRPd
j22IexTmMbP57oKtYVsXUNMEhWuOSJTaFFGfGmf0B/cIUpXzlNrmjmxl2xCEs9rUvpW9Jv0zaXwH
ZjgdQseMQK4ixjfOeeK1Ga+PAxTlXy33wiuyXXi10fhmhKgOW7ya4oXMQN2Oh8IK5ew1ZfGHVyqg
XsT1dDuwqYMEcoRy9XIIn3zDNM5FOx50HiThulTM9jh60iF0PrZ2ejru9DZ5X46o1wddcpmC/MKF
zq4Q08b+TguOoRK8QH4GMYzkjjqFUr9gBYRakWIFP51yWAb0okaVGWIdu5gnjK98Wa4kyh7HHNAZ
1m0WbPAV/HdCHS9K3IevVxBimhCjShMvJVG8Rn2epgKElEMAdmkwGq+u1rpw16bQQ5DNOdC8ZW0k
YrI1iuGwHU2KfmUHbXQPMjEX6eu29EbHku+QO3qtp7R48lOobGXMYYAzwB6P+U52rv3FBdTixgAn
zzaBMvb71Hru1OnfwLxnbxudFzeQITJfESVZ0zgUAaONhiDxocuq+Ll3m0dazwpSkMd2aXrKKsu5
13oN+x31QoZeo8Y5sKN7FM8esrQDydOExLVdFONb2tTOBoyj0Y2w4umNl/qtMfnFU9lYwx3qopHf
Ds0Pt7Hqoxvq/tlNT+wHq0rX2ANsEZS0n9shLM4IGLSzhn3kI38a9Fmwp6+oBTfIijKAcLt8bUWm
9uRk1Zcwm+z3gkNcWViJedfXfXoaBW6lNGCHyU1TNfLVLSexS8FpvhtBNPsaDNaGHGQRxaiBLKYj
iFXqeytHAnkcY/sdKN/3CAXWT4Yp60PtIJ1OdgeliADnvAep5mwKu+D7xiq1J3tovvhItIcZnuYD
lOgeG2savMIFLD36FLgf4/hW76GBQKYmC9tzgRuSlAZ0NLIKyfAOn68XQ/44RuIeC6QQML5YAFGy
/5cFaHm/aepzZCXbWnFQRw321ak73gKVnp9aZSI7damRJcpBGz7k3mKjq8VvnJLqOOjQ7q3Wru/3
h2WTCal1nq9pv0nNpwsnbVWH1FaX3emnD+J4wyG3wv8EsYOw7edGnLbkEWn60J6c9uA0vHTpavZZ
dvBB4kdex4dwvTjSPMvxIbs1538MDZQGPEO9cODW5SZUFTWWqqiR6spWA1yD4hQNkI1Gl4FeFdiQ
bRkAiONjRhBxBfWUMU5ltZUD+EcFQoYZc09C7vAQa5V7X9UxqltVTMkYEOHpNfYW56HY/J1H6FS7
AoWwb6bmoII50qq171vGDhow+76OJ4gMd762jt2Qb0LwaKbYExfrlLvhfVXG7LHLs2g/1iVwI+QN
KGQJLE+bH4LW0h8DTQ5ntVYwZshjFVm9dVWwdgnnzjFdaZhbNiBy7X+O8rABo9HiONrZ2WmBdyOT
a/XSywYERB0LKfpIiZXSlYUvT4OM0WKGcAMQHXWajusWu21vQAXRhGzJr2mYgQo65JiUpCkklVFO
S4PdUH3MqNQIDdOAk05vH8cH7NvZGp+HdSaGJGBuzHVoa/Eax+NftElEiYTsSxWBQ5jcZk6lWDm7
dpysyXgxA86j7SezM+sjef4oiE7LfVMb7Q4ncGzc5HTvppb4T9O/czewFci426DaevgJtqd322Xa
W4XCZy9t+uA5wDYP8uLOdGcnEQ4RbWGj3juuDzqkHG4mo0AZRFq5my7Ou61dpkiexgzyIUpDBERW
7r7Q/M1iIjs1g8WHZnXRb7oJD9H0tJiIeZnmhjrKwoB4G1BSDpR9kOjRGe88eWm1GGpRdv82aLLe
c6ty1u1Q9W862J5BAy2nkw7doRd3QKpVuaXchgqRdCEToaXDW+4KlCBqVoX4HSrd9r6T+14O1oWT
zAGS1SPc7NqagZUK2F83yeK9r1co6yAXajQZIPhfxqZXO7XV7Wge+DXVzd3R12FvnHNLfClD3O/d
Fk9NQ9UyJxPurdRlqtJ56dJorpx95awr56u5NBrG8RqcLcjkFhz0D3MbAvXy67p38s/rFOodjm4A
CyNadkuNqUK/S3exXc4j6+fk+TX+Mk5OssKRZwzj2zALzBMbOsQP9SDcCQYCFOyKYKTGVRS4CcCR
DZsNi5UgF3EBUZMEyXtI+f7NzKbniH2i0hwPy19LEqQjxeF7BLoesu02KM/oZRYXVBNHm8BC2U9v
+7nHwZ6HrAKUO5Ii7O6kavoW2XwRgMOYBqhBxU93l8VgEQ8Lt725mhGN8k3isb+/mhAgNe5mOBgv
a9CV1ldbPxr7I/VqicTmKuLxykFI4Lz4ZgYDQggInCZSrPmqQYwMFL3Yz85dsvlJqnh6lZGGL7yx
gWs45Og/1bICXWQQkETukMSzaKA1xFPbhdWRTKi+lmsRBeCnqRy+MS0kk0DKk5+QF8HNlC6XhrX6
jiVaflhMdMXVPXi2Sf1yFRoQajTObiLEcB6F3+G3r1XICKuDHc4v3T5NsZeBnCbEeITo1gzlnPd0
9tMRvN84IYc6AERcnywWZHfpJPZh10Jt9mopvSi7fZcbYtUM+HmkseHs0tq/AQYofILIYvhkNQ7C
ONDr2ZWWA7h/nUZ3iebOHmPwFZVwTgLuKd8HkV8BzTCI3/jgbdIdQOdz3T9SP0vw+bUi6DbUNaCQ
qm1peMQmeI3QbulR181CTORq4jKb58MPy9KqmwWSSGBGYRj49OI83+FhCnBK2uhy13NU5Yx5qM1w
xTqAalbeJ29Rk+BZ0SWmdcaZzzrbIv0PAGX1DfUWe9oN0R6/hq86q62zoRofurCnoOTpl5y3X2Ik
vQADWg2kjZm75kuFncGb32iTZxjR+ADiDIH/nD/dttLuoRWQadsKMx9QZozz7pibb9lQfxnCsFTr
dNXgfJ0044lCCsAjvJZW72+ptzSLsiPZCpE5s0TklUvZiOv5DtCpLShV6SjnIPHUr+bjXiW1VVYB
WkIjyxEQQTru+RCCUTIc9Z1hAQ5pIy62KKuhOJUdIU28Sw1QVmhV6u5mWYgR9fEBVFrXoFjvnp0x
ZieZjm96HvmNhydI4mTPpCYBdAcYX/LiRPPEZP79Mp2rtKQqkex5XPc3EQunHXJP1YvRVtAPjZE3
0OQfLLacp9nB6fAYcRDi0025Y6L6QTrvnOAhJApPau/U0MinH5lqgMPWU1rZeBqUeRlCckNa96Zq
Mjb+YYGAZ99z07wnu9/m7rqIJm292MYcj0xh4pNF8EDzV3rq6/cu6pgxqecWLFbDLhZybfBsDthB
QBnamPimmSJx6A3bPdBV9TfdxYX8QEH5MWOZlst6VYWmvl98eV+9Im9bbnEc1wG2/fNLLH70ikuX
rq7eBc298hsgALcyuyr3HEWw2NTIYqWZ62wt1YVuWj83NEq2xQWfGfhuKsUIuDhGI/gyaQWaUjdT
vccHCzGSwZ1uRq0Y93plA18imm5TCx1CdhZ2MaaZhN+5NG5aHkC61hLA27nM/gHpZOg2Ddx8KfFO
1yIR2plWAnXouE86CakKkXUbA+C3swiT9Ibu/I4vJMDf0wvd+anJrbHY2rlfrWcFRa6gzJApByTN
DvvYG0JzZWpRfk/eZp3FywJMgm5NA8+wrYHgymkgf4f/dJiN/WlN9BrUXBCeBAX/ZrQJP8dawB4h
3d6WZvhETYFj4MaWlrGRgDM9YQ9a3xXZe54lDnaj2PesGx+s8nN/tEHKPoCu6QDdUIyDO3E1xo5/
50aR9jByvAu3mVD3X/oPsjX8BzeH9m5mIitDXRoQUzqtk9oWG5plVVzeoUZSByQPedfw6Aue3OI4
fDRzu76rh/ajyV072Yg03gZtzo68dMd1J6T7PvQPdV+mPwSI3vGOs/YsLB8yDAbeexoCG8h4Um4H
7uI27wgcUH1eOd4CXwO9GHLJhEmjJgMwQ0xjtS+n3vwYgLZtOiPhjH5kW3wcX/TSwD7C4Leo91BA
r6Thtw7eVLfPHLBSU9+C9sh6bFnt5TWQyF2Hsk7ufyvMGDGPSeEISaaPrirIrO7BY3YKEvkTwsrV
S9n51VabRhfh8gJcen2ZrB0e9N+ypNtq0nd+KlfbcsrZNeryCRgxaR+Q2erOvQQngQPi19di0OOd
iMdsm0yG+ToJRFCmKZcnGsWnmWbC+bJMinU7v5+mIkQhsiLcA++cKFat0XS3iAMdUzBqArH/aWsU
Xd/cv/SfrwcwGNyGKTTxTLeyjz1+Y14kp/RHGb/w0TXejQlb9jzKhmMv2XBOwInllaCp3+pxCLpi
lRMSitLc7nK8Cer7KltEV5AXhQD4wAZvGXApo7T06ep6iaIMxi2byh/4q4QoSgeNztKQTSgS3KBO
3DWewR+jNCD16CHsmvCGuXJE2r+1kdQBI8mxHQtITpVAHZAN+6aPAbqayJsu8xFPldSOoTjeRSAK
KzPkL5VyPHIk1YNCos42S+nLLzZsjeW+YQ7SWYsPDeduqp3tLACqyR+ewNk0boveR2IzjuVJK90S
ik1a9EU68o9K1ZxoxnNnafXPAjVoK2CxxicI8oxbY8iy2zhGXhnY/hdD6+vTiMTf8taSMJtNyzsj
U+G4e4Ft2/nf//qf/+d//xj+V/BHfp8nY5Bn/8ra9B4fb1P/17+Z7v77X8Vs3//8r38DyghdHktw
F/+akAC31PiP98coC5T7/wiTqsqyJjfPKZCvO6LaIVodZiZbnaHGcTER887Sndl3Iui04F6+5XET
zYQ85HFF9tMJAYJXZhlA9/nx0XbAcxAhs+jhcRofEWPGx0yXEHGIgQuDD3WpgdRF7LWx/hCNluXl
yFe+Q6Pcw5/f+TlCP2iVFlrxrCEHtdVrOzkY6djcmVaMe4IB+jeS/tFsRPdx1gtuZkU96uNkGdwk
lL1c+rMCH3Yy/ipwovCGxPFGfzOJ9fz8k0Est4Wm69CMKABIpH6l+qOT2v0aYGntGOPmhqLLh8x1
jYcohBR6NfI76plpNNx1TevxAAkDrwOl2y3Kxp8Xf7OP7RvoLKLkm1zSOky3qePna1qAGmgMybUx
DPW2/nwdHYLmKyPkwX5eOsqsR5CcJUdaWmdWdO5FBIYqET5RfqEr83OCneyJerLQGdR+kLrgfp97
v/+mcf0vXzSgS13gBRxhcWaYzp+/aFViB2MciOmscyO4JR0lpxqKcBZfmtWVclT3RRHCK/MwlGdu
waSbtXM/7Fgerv/so0+FX29Rk4m7G1EY6ni87puxCVb+aKT3xGhIA3Ez/AB1mLlHugByTWPENiO+
VFstWKVy5N8z9SAzGqs4hZCuPwlm4r0AeAl4o72dOb7tsI3OTrnPB5Rk7QITzHRB7VrrBuzhWxO8
Rqj2KqXmUbYJrKCApFNqqbISKIqO6Z2TIM0y98AnPO2qICmPEA4tz40BsCAd5tTpLTez0oPIaDMf
3z499JGluZeENUat6GM0sL/9/qPCT//6s4LAD24GJgAfAsyjXI1f3BS6Thvy1HKHM2CZvjdM7pEL
Q3syyto9Tq5VeEUXsK84hJorlO4W59aMi0fH0F7I7oea3Ey5Oe0RJTTeQu1g9S37ipK+/maMDH9D
Xg6On06Z8E3Q1s2NlRT1XQbcyUYlWj3qSjHVd6Fq2ti8HChQmXdqJ2SQKyY9qZ64PpTvNllQBDej
LMzXPgIvoQDYJqud4kVvwdWovMZq0KAVg0l+O72xoG5QGhwDPqXjvrPWzEp4tOXNhYsIbCjSdc3c
o8/0/mvbar5X8968i9wq3ENxDn9+nGbvGStRO1ZO07c8jPaFuvnnmX20xmwjtRDjvVs/CieMV7nb
sAN1mRituyHtEBgFHt2r3DTYoZjFh6RToe01yRExj4y3sfDld3UBPt74e4SLXlnUBVk+hzJ9Wnww
tGNZUt7SaXFp6NyISARfQ7kn92jAxK1m+/tvj8Wt62+P6ThAKEBGwTTwVKFHzsW3ZzRiHgehLc8a
EHde6bjWyTZG/KQEtJcbk/0cVEESmWiQ7NTNpJ7emqG+ubJTl5qw75o1b3NtXvfv/BoW7wcdFSW5
euVlKr3COEAkiMfs9cpO74FnbneQRbCzW+keTNXoKXJjqPxx+GHQBlzS0HxJVurTFTgm3MNiu/ah
5ZZhukKx4U2A6t6bpA+f8HMyth+v949LXbyJZa2rpa9fmRzp3c2rk/vyvlMQzKbqtRf7hd/yKssy
i23Qohena+qtj4/uIOIYgnB0SY2EdtIBxzv9sNjo6sqG7PoARgW1BDUXfVpi7vMyAkNTgzDU363x
dzZ6GYABsUu/Gg5BUrcqtSrbMgF8A8v9P4C5QzpSTF+apAIfhVX0J2eY+AFwTGj6cS16QhoAPIlA
DPxQ0ilJY/l/sIK9gzd1+uK4/a9JapNSFkO3bQp+wh4+ARcpSzKPZ/WE+hcE7LRMC89xb58Y3c9H
NZq38cdo2hURjSJTHD7RhKkNL+eTR4T5OhJy296No+0AWMWRG2bi5R2os6sIT/HBiCG/xVrjuW1N
QI6K8iv2h9EuNlGz3Y+8+Gpkzo0zMPZM00cX2AZbuS3TBf7PNB1ZrBAiyzjXzUA7puliDVFx/F8/
MXYz5o5GXGZsS561687Kkze97s68NpyfSLQ+MC3uXy0Q82z6zGrAKZ25x9Q0w01aG8mbGJrFtZSQ
rGhC98UtC+ssag5Cnga8n6qXcN8E0dKEYKEzMt0DKL7ckB+NUIPyMdSkY8aVfYLWuKeP1bQxemDx
tTFo5izXkjlbEly9Y2NHmmJTopJkc/6M/DoTSLzWlx9zacZVckzNxRMGAhxauCOpwDjVUDhJlx3S
a82K2cGmbiJ5IFteCJS+0UDBJ22P54YDbZZJFADeqIri0i7Zga5s1aWrZaBV9ccd1R/TJXlbVDZM
TiilRgXxMrMtk2I1ihoAazF1W542P2y16ypZ/9FMXQRVJerriPFVq1aJXy7jQ54A2ZACH5OpCgpq
alUaUVG9BfUHQNZWhq87m1jBVxZHVBBq+wCB9/l/TP/5yMXmxsGNY9ZKTNUfZP6jMfkxQn8p4FGY
JxuFCuva/DZrko+m9AWYpZc+DY+GAquSkfoQdzE22AhGq3nk/2eNeTWnrrZS08345KZFgrAxiGg1
IcQ9YqX9gWF/uhkZwBxAauwIQE0eJX4r94YLOh7y0EGguSqqLF0DGWAfQbm670XX7qlHjVD2pYti
wvZQBhVwrqgULKwgR32IPmxGsy3LFXGdOFE73s59ugxLOyu2dElNijy3XubmFuSxbb4nG61GV5Ff
KMi4Wt0GuS/CrE5zzGocymUNrMwDjSyvQ3MQpq4A8Os16VU9y/cEsxxBIbAvOTTECaVJtn5b277+
RNe2jtMdubuK4Bw1UJfuQd3VnuMnhQfaaOEYq7brfk7MxCthv76jEsVoAv0YdZlCOpu1lW4aNTqp
Lo0aMsl3VME4pn4KbnLjN3MXZ5rr2sYhDxJ3VaHM9zZW3zMLEXmoRyOLj4ofZdWLKUNqDHWIHvUT
VFeinksNUSONtNv0gY0kofIkW59FQbylPi26eM9T/L5b/35rxnR2vTWzXFQBGoYD3UYmTEdt3S62
ZlwPNQdhCeME+JZs9u5XXb6ZvPQWdOkVKHUBm/6jC3LD2l4tEhr41TY+tIP97g6xpfzU6UmD+mdX
HGPRP6Tt0DySqTWKfGO3dbuhLg38zaTMHx/IgZpaTeJq0rLQ56Te6soVNuzJfOwrLLDP5Yn7nc5/
KZQkQJs+heEK9+FyT0Zm4KYvh65DcVzqasHmLzIeeNoI3C8PPYl6EBw+IyQ8XRrQVdtySxZ4oGXI
18XuT6vg2BHk42segEbBACfIgwmS720ctMGxBich9DEbaycn077rcHYHiJU5L8EwVkjB9e731gG5
NILIARD27kr0O4ETxi3KBCHQuuQiExmLtVXjhBjmdjCslgTl3G8M5HzVxAji27//Aom/HAwt17Ec
V3d0xlH7YlxFi6SfNyV+ut0pECD9CUxU+K7KqUTNa554phmgq5UpVKi5m4H2CxUnYPouIKSWpNaa
jNRo+GXqCC9N/hrCrbXn58zccNucsEkCj9+KEliyBYdym02TR13IvgIzpBryXgbwR2juyGUZID+a
sSwVKukuvbCzb36dI+mJSpSnPtIgr+xGEBpzHBRQoSjL83Ub9WfpGxgRihsbaTuvVuHX9lMyha7I
hjqTeOdo+RNJqSz2v/O9cEl8Y9v13bSS4xh5Y53qx8Kx3C+1+YejcH8JtEkPGUfGrhn58EZeVdjr
RxTiiC929oelvMoRkLnARkKOvHAUU7SmWIu8sBaZFy+aRGsxcG0df//NYJZ9fWtBqthhJuMWd6FH
z65iBgYII9tQWO3JmmrXmxSzNjWhZJAUdMCRs9joKh0HDxQs8hwOPmQmyI/hKXfhhxNYes+rEQGp
Wp5bNwr2fWvVq7xI0if81inNTulzFydpLzKksyMbsPn6kXfy25x5n5zqVatM7Ui+DQMFT4KPf02+
VVaWT9lx9uzDQHhtVZnzOi22eMdaNl/dGABKb4zSN5eDNZrW0Vtj2pVGo4HlhlfrfLTqfQ26dACb
mdiPXIu/IM6yy0tj/Na34aW9QHkU2UWRXdqVv9Tj6ZufjF81u35qbOuM0vPmEedQ/95l+WuEcNGb
U/N8p9gHtwlryjczsE4foChpWoCNBT9zkDacCHejelMQ+CcC5XyO2VNjvHz2CJLz2fucBwrBi1Vo
zc95YFvwT9TLAjm/QhoD2BkEALGqpf5pcgL33709erOfb4E8P9/e5NbekLUoCEu4rWTnjYJDMNbV
7rSuT6HEbBdPAU5VCN01xVOmOx+2ZXS5Ij+tq83/5rcgrkOdKqju2pwz3CoR/rCvfgptD3B+kPbJ
qeCoGGNNh20+ZaDmtBSoy3aG1UwQQviVnzJFiSy5PRy1qUIGAtUnHkiznGdNC+ITfll/BNK2n63R
9R8aZ1hzljjPQjUo64Ymx5g+koPg5Q+pO+Vp7g0oOu/aJt+TK1KfwDSGLNhSlxnxuDGs/it4SpIV
2AzNhzZrzYeqrtPdEGqA1SobNU1YinVc8Xaz2LTWj70x5Hxn2/aHHyC+P41W2IfW5Ag0A9K6S/yg
ONOstM7ShxzbIPUqZEEkrjwBtHm7rGB2SXBY3lFs2yEgCkF2mHSUguZ1bd+j1K5XsVKJaHg2vY8t
8Hu1n7wKGUU3VRflu7LQjbfE1z1ygEq2sR5sVB0MCLU8mi6+NjRAS3LX07QQgehV5id8/9/cFc3r
u6LBDEfXDcu0LAu1Abr6qlxsuMouCgaIMGnH0Aab+lJEYiPLZyPXMwtWL/almOTKBnnuZu26AUpY
UMW2CtNguqBzXYp5whziBLqwxnl0GSDOWCOFJALNXQZMgHDYikbsKGlQBlrfN4RcznUgn2IJrFSt
Li2gW7fCCsYVDWsIMsY7uoTc9N43guCA99YddIH9QJprxVsBDigvj+xsm7fdOcet+2dgV1cXamiQ
Rf1zmpqroQGWSQ39yQc5kWRl2kN5U20cURZ3RNfq0s6hXJNl7pC92jBs0+/+ZAFiTa5qXQEXctF4
mSp9TxXXFTXZ5LCjBNNRQ2xWiMuCmSTmxvcy1/jNhZ+axgFy3nQsbL3JBRqZVRXb9BGKoMxxv/DY
REXRNiuiRyJem6VR1Z1TX2w7hRfwiyp8snvo6WF7B5ir6kGx4sZHnAe/5NZBOSqUmZMEUoY9MPzV
ii6pyZSRrlx3AumFbJ3N9UA3Pv3+C+6YV099g3Hc4GwHlWvMNO3rTIFTT2Dz4wADZEGOCBEK2l/6
3HorpOHU3iNUqJLnCJxIz23GUEtrS/u2Mdv0OZYF0I6ytMF3gq6uQZECGMwUgCcHhRWtUIyYDYIK
MtEF4CBxuaMkDjWQZY+PYSlvaR9PaR6y60W+RyFDPDzoifR3dtRqTaGodDah9nNocFvC3e89sCXS
u0Afo3Dxs0ujOLC/N59J4viXx5wPJg+wED9EOPPNeRjwAjGgM5FSosyNa2bs2IvkdaCYX2e2DKpj
3ceobAZ2bDFaCpTc/P5TQGT9Lx+DwG9aGIwJBv7jvyTXHNN2seVHpKSLrQlliGAmn7wg7uoQvIh6
iQqdwB5+lKMuzxWO1E9Gkm7A1QpZH0CQnrQiNHEUaztkX0psXSI2bXIRuI8yQ838kHETEgW1+xgX
WneMsZkC/WWXeZMoJdQQhXFDzpkO2kEw/dx0cTlkXtWN6brIAn87+Tp/LBLT3gKqzfX3Kcr0B2vq
mi0I8NqbKfKxmwV5Ro385bcwLBqEogdExqt+fEMt2SrBGW22L/4JYjyL/c/+tE7Wxj97FwIaVM+q
Q2t4ZyEy5NlUy7r0aThLwdhnd4YPHd+hOAYSjT1mEJSaHDRS6/d5nuzIRIOLm5HgpgnEN/yMCMXb
buvGt3lv60AzojFRTHNuc/25qPJu3yey2NmZiWNqEEzNSiR6fXTpcmgSuWvH6n3uQuPpIZ/KYDsm
oPZfaYgoHLJJ6AccF3BlCRipf3F54TpfXjjM09QCy1LzVBoJ6xYCLyVQk0XJbqOo/dqNobltZAMe
J2PU0NIIwJDs9qI/u6s5dFWZoGnocePazF2aPi8CgVLQchWr33/1nesHLBjtLNtFeoJjy2XpxtUD
FtCGjtkJ6h2qIQsnICZRgwfVtAIqv8x6kZ9X+Rh+2Jarf/TLLQufTeR3D5n/jHND8nVKUZMnos7Y
xlM/fnPLl9wZkq9MmSOku7daaJanLs7A6J4HPnTWXJw2Cqv5YnU6oFkoCvS7MDowHBLWUlUSGpX7
3Y1sIz4lejne2RNun17gQ/KSa0F1ClIIVAvWmvc+OOjPHTgFkOnES4u8ABE1yOnvWxRqXQzQDGhx
fcwYLVCa0gygqtNV0GFgAuvPPMOHzv23REoshfTG7z8TIVQu/xJU4hgmE7rLESewmeM6V2GCxta7
3nTy8TQmQPcYEOJGnCxy81tqxjgpoEiFJmmAGlrR5cjazZBBT4lctLQtbh1oPH3Mu+jP3mo2eS7d
2vebreVr4SpV/JsR8rqbnJf5nRxYfkdXDYdUXx76yfpqYAL33TYscIKmgVjtGOgKBIYAyuIojvDq
r6UStV44+tFBmsPTsjp5COjcHjNz2l6soWY6ODyf23S3uNMyNKfqMy8FdToUsmN2K7NhOJdFGiHr
lONJ5aTAbClbYtSJscKppQSAG5C0lCENlaej+XOwo1UlLQuiS9mT3nfOW2EDIQN5kuF+6FF2UUMK
cMMC/xb53tpcV1X+TfY96rkd3IF2f9NFhmW8gdoqdoYAnnjaCPWpMC3YbhCGjv2lo4NNU1V9O00P
0npILO5a0wChD75pAJ3dzR5gDmG7tpj0VTr48KUJn7Mmt512DejIztNMP2CaPzhVsEGwAaGgkWVr
AhOBfxpRNMIbUX8ZnqFKidk6Ww2nsnYFTswJBKagQwXFjMjXLtXFzbNcXt4WSI5+rdNOeAYwvidu
AL6FDFS17qJp+N4aa8Iqt8pBVw5Q7PX3TAbuLSE+ITPJt6jUwENxUMiuBQs6A0Qn6J4CyI6MsQLS
UnPhGH4OLyJu4MnEOtJKUB4P0TQvU/mOIAhftXCCJAD1rAkm1bSUGJpdUIx5YwTJnRhM/phUWQSJ
GhQ1jBkezMOYlJuh7KfN2Ev3kVyM6dXE43sV2daNaZv2k+9a2rrOUUBRgsnnKUSy89gX9TcQaEFJ
NOuQ+syidi1Lx0FkBQV7UQLyPVAyTIfB6e7JFAroCq2KlDcHS7AH3Pom5PE4WONkKx6XWXQ1tq4E
d1j8fGVva2iKoPzv5WJJkA2g2KNxv9CLFiSgVeGGs2+T7I1s8yLqfUGoqNvrsfXVDgOwSdU1IDoW
K987VT24uAFJnOxdy/8uShHsEggXrGyV0atVPRvUFFA3p/kAHGmOd2UnD7LF0Zh5nQCHI6fSODKG
qtyuY5DIVHPJ+WJ0nuw0H/PImaYBKsU9EOxlqBWOQKFQZ9/NwIaYRNrqL03YDWukdbS7fmiH3dBJ
6BjnOMOCWqzcSWRA74dgqNdW4wdfSreH9FdWsO+JY9yABCgKV20pV3HSa3+IzHyL+0i8jdlQeU6c
lmcUQoK2ESzTuW9U+3Y0X4kxmpqldGMU6VZHmuBI9q72wexbgXTM07Km2iyVG/Ow1VZ77tuvs9+y
nlola7uPVex4W5Q7ymnreAKhgpT7c5fbrjhPwPbSoEVp8tK59HCqzD8Hcbtf8uLapwfZ/rxGpcpi
CqP4aUNJBLGL+Bb4X4ThgXbWYxOVdylPZhvBoHk3QC0eAi8rqxtdkGQq3sreNDaomEkOmpuyo2gS
kFfOw74irlTD6QDurAQM4TpPT6xWcthxakS3pkT8h9RH0gr6n7J2jlTOmvtQMuy1SGI7ilJYamhA
GiAxDwMk6Ke+RxD8oyr2lzGn34CRgSNfEanO7KnLObLX/VezHlG/ujD3/iLpRZRJZO5rNNjV7mLe
zMU6YiJTE2dvQHvTFYTnQPfSReFjE4OVsQyz51Y1/5exK+tuFOe2v0hrCYRAvOLZjuPEmSp5YdXQ
hUDMM/z6uyWny6l03+rvhcWRjnDKhUE62oNXWS8ysccjw/TzsXVQ1Cd0AGuGtfljbaXZnlotJCF0
bpt28ly1MSCe6DQDfh9OYlAp4gjwfHtIVyFEh7adGKcvUEtap91IH8OONrd4C7SQ5UK7pdOETht0
2NR8HfuKPoJRvchYOtxAexMCApRMX1ADSLWqnL+VqbpcMdFXLN3w/Yqm3XywSSMZ0FYpNGBRHusf
k1hqinn5YhEeHRWqBYHjReWLHYX1xut6d2VCr2L9IkyAETGhUP4Rqjn2vblGkUVL0zzxBIoN+hr2
r2vEBZa/NXGXVVoQ8H1QeTA1iK6AYgde+pemazsKcWxhhaBKm7ZLXWLMAF/jPH25hDMM4Ct3gP4y
Ko+nku2ykPe3ee1R2A9H461Qs72PaIf6MHHd9DS1uJdB7hw3dgOkwTIthgRk7T5aYV4BVxbZQZOv
96KTOdjgOG/LhqRBlckiXIpswjdpb3sxvGf4TQaida7cr1B/i3aX0IyFtZq1BDYIL1md3ceZvFw0
Id2w6/GQN2nXdhPO7U/lJA4wMvCxrMHd2MB4CdORCEbkO3BZH3tQ725DoorbS4ef9OWitwU2rYEh
/mBdzgFSCbsSiocGXPzJzvxiXW66zMBf2Saym+pQi1Ds/RWDIuwH+rr5eb634uXVnEbzq/UhoTyU
pws33fyu3SVc56DtGvOnqCnIsm5dgN0BXZ9kEDdOBwDNyLbCirvjlOsdUYLNSlPQYEnXL1xQv9fK
7GDmVnPJuRY+IDw4b1CAgZ2AxtArDbP/JIRfiOEAMaR6d1W+N2ctIEuar7GHXO49WGTTYwH+4Tnp
FMy7EPUdnx4HnhzDVA0n0+S2drSgYx0BY4LOEOjQFaZq7sr0zkmNfco2/1FyVUDuRvWvTT9hrs1p
dCiKzn/uebFo+dS/JgXxNy12jtcmLRHRDZ7J0aNyu/SIjXF1SSN+Ey/Gti+xugvdB5VD0zLHDVxS
z9urNOnOUWU99ROFRBO4WWeKAtXRo95NiofOOdcHUlV0VfQ8Xl3bbLs52xHnNyYjFWCP5PA/Bvbz
MNiUP40ebR+F9WqCHpKCDxKEARNx/J88AFMK1XTpPsXSCs/AdS0vmaLpz3gi4Zcduo9YBVYK2h4x
OAglibE0FUUOkXMbTG+zhlQUG7URHmGn1iPzacpgkhEWTDxhVfF0lXgoIoW3kREbGzyododbIwcB
R4IWk16rYhsAI+YAKpR32HPPn5PCSrC9AIwqjIjJmbetCgzuRIXuHQPA8jmCmtslo5zS6KFqq/85
Q39KyOGKZytariZQ1wIoP1OYdjewGepbyADJcVhzNUZgK+IlvsQG0rTq5ZjcOTIDNVGK5K7bjU1L
TqbVHIrcZytqY9L9fiGdPyVwRI0riLPr6JKXhHxDoEUcdPj1FKspcV/TLpV7c9lLnpsU+8FyXy4Z
ZZyyIBsIrCTAxn3/E4e6h9yovgCkRd7/xEtM9kUXk9P1csAtsFU9UmwKmgHEbTeF/qPsdIyWUe9V
G1L0b56FV1UJ6/InHdGq+hApSZrbJrPtJ4ePl74m7NlT4TT/Nu5XH1SbiiBOyK7jHu65dviW+D3W
ADqCYX20FSG43yYcefGcCWwV1dMqD1Gom7RqVN8U0FcP63LTazryxCf8jnzy6Ju9zFrO31ST1Tet
7kyi9P2Cl97BWcW+gwuVdFjkEIXcuCWeI8qdLiqjV71R0SSYOJfxjVEkNe0Vg5YDLahcGRFS0zb3
6Xgg7nBn0q7tv4anIQEJMSuHtRgHBSf6mbwOs/1+dm37dFbOMnqboSB3GSHq5uRlzaGdSwdewJP9
DK4OvCnIeAanFVWb8cWrU/tZv/rvSkkfOp0DgSF2SKH5Ebhukh9TaTUrYLvrc2GPN5DQdl5gR+ft
JhlhRaq1jcks0qUVAqZlQkQ3bjJ256zuQcOFPrdD4zJcGE7UiH95+BT1LaAFUoSLC3uqZrnaTh5E
NVGiAjuEtkdX/2ED9QHFcuXZdUrylHQb05rImkPJhJxM1EDj+0YycPtNmNKebks8kJcmbKPMWuHL
Ly5Dc15ihyMu6d7jtdgSF4tMaOnYLACBAROKBiIPI4S8fbC75xECPTBHNGHNRv9W2v5fsfLHLZ55
4F7B1GTf+5DVGupmODHwrU8J6JubksKyutNt144J/4UwHYea6bXNnKXV0CwtiIAuP3UIOtSLSbTp
2nRce5nTa4VmFBPMR5oO82nYufvmq67amfbY9eaj8Od5xafXEEAt3NtefmPOGji8tYE5jTr0SB8b
K4ETZmphzf4EpWs0mm5zSEy3Oe0zjsJc3pMlowXgpBDJbkTFtyaKhklB00k/u03MRs8/RHMUxLrD
9KZQT/sPIJft+Z8rbMzHaldQzn3ugzf1qcLmCV86QznFR1oXY3BBUQ3wtcQEL19fMVNtAcn9ig63
BjI1gW6pnbrergnZ/zMIUCJ33WJzHAYCUbYMU5B3rzrbqJVg50t+v7aYs2tqCGV7EZg0X373mnKR
cGhQTbY8Ra0XPZYCUrTzCEUAuFvLR+xVUcjmTwAP6N7Z8cMHgD50l2mA+CtKG6Rx9iadiibFMy3B
P1enw2nDv61a92giMwpewMfen1OgOJgVDFESwcgAtzwf8nBfQ4n+qYGH6RIL5Hjb6hBWpGBcOxDW
M8kWfO23LJ/4woQjBcogdkdwEXVy2djVac6Tu0tuA/wITCoDPECiYdGleIthD/VsPma2sidOwuHW
pPYWfrN47auDuY4r3aCBYgtgOzMs6LVmCl6p0XL6PTS9wJHZl15Sex+TQUn/GP7b2KqAeoHqYVMe
UkztYf/zEA0VP/ixV9+jINbc6yaeSX5QWFXcm/aS2pcmv22WeanAZbI9qL1BtsM/DRFM04WenavO
P836IOMCNhyj+GkSru1Yq/WQKQ+ztem4XOTX+GuybKCuMc60W15goQIwGzUkb0a+0zSBWbYnTV2c
DFBUNROA0ylv19d8wCXeTFTViXXPWpAKdR3ONbx1w+wxHPWwB148hVwsGMK6+maS8tby1z3WPouu
kNmJd6W+cYrprYHWIb6+bjpBUTE7tWlsBbnG9LQoil46zIgY4vYfRsC7fQJULXNRg5N0Y3R3Ud7A
ZMt/BMXFfmrzD8HfPSatIluT9veYsYnPwBj48NcBFHziA3uxkqnYVwoFIGPEgwVBsbVZw9UxmekX
8/o3MwOwgdfEpeHJRDnoRitzMKHp0BlmCmAmCWAmWKjyULk3oTkDwR6IQjNp+HU58wmQEXy/nEmO
caOfRIjnBscv2ZU9fpXSEruuddMF3hzi0Uuq+Zix8auJWJ9BQ9KhM1R7vXAXkyl+7ElPMcHSAB4d
OiorTxKTi7zsgBNUc3xMGWwAGPZjHklkl8spy4ZNX5H4ca7hG5GAXBuYoUxl+c00jUtI0RWHSAIy
VJUDHFBIUppwCm1UWUieZ5s/739YZtf7t/0Pz/UsH7vikJSxgbf9tCnFyqS0UL3ASzoi5Z7ZWLqI
kvzwQ7ImQw8BFmimjh1wh5rHDEK5A7WBmYGxhQXxdzwevjrEj94cB/cX9rb4c0MTVBpywh+mnszL
HDir+7Lqo3Upmu42GcMZ8v1ugpd31e2iao72lu/0BzhDJNt+pA5Wn3m3nggp7gCAjVaslu0CkGQg
CzDdXHj12L8IwJeBi7HLbzyNjtBFnaKg6M60LWPoDA7RqvIzuCu44G4wPeWyQk3+85onbHkXSxVO
xf3U9vk6rsr5SApibeVoNdiuHKCvMo/WxokSAkkgbETYCrPutGXRzuXcPoDj7QdWWNvPzujFW4+1
BHMrhCMFsFt1I4fHLUJY3oMui6LZwYS+z56dsrJPJkpEF0Bt1Hl061491DJZm+aI1eXtDO7p5QOG
wtrDY9SpvnHuQP4kaG1oGmLLGftMnYJMgwbFdX7Cg8Kdq4MBoTW/wkGi7Ioi40MYZvfdmI0v6TiA
xtLNoLF4sbixYU20AiJTfcHmwK1lde4PFLjuAXsYXkKsClY9pF9voGHh3bhxai2Zhn8O9bCxsyq/
mxTN7hjoMKBXTLDEdlEHAAs4uyM+dFYZfFI2JjTJv/ISVnUbSsIYxl/JuCI59vNsDuceEzqQ0gDH
CTj4a6+BxQtaQ7+HxOrGvHekQxYsKuWDiTpMU6+RO0fLEi46B6GoA3SmukjzKgdvOyyABaS3h/xm
bJi7HMcs/0qt/zkjKUUPYmzp/9s1Ejo7/4GUYNZnbJ7rA4+ALWPmWiBhCE9vXX4AZNEQJGlS4cI1
G6AqeRVWMOILsbLUKhFJd9FiaGwIMlxUFkz3RYLBDLIsRnNoXkB7wcRmJFb4HRSafok1gEQeL1rg
w5chi+hB6AMWlPPBhMCAAbRuTk2j6VbAEyzd3IXml050mY8cc3od+Ok618G+QypomqQRqOoo58wg
iQcGa9vFDBjzWPVbE0JbML8b1cT2Oq8yeW465Xcmb0AFeXtpNDnQ2nm8YHRjwMMXYtBLhHD6aYCq
I2vqhW1F7RHqsUDeqOHSPsXYbTDts8WHe51vAK9Wa31s1/lA0L5JTMS3bplbR1KP1tGcaRmgo+xW
/jhlH5rhUDujmBr7/U5m9a1JjUgIw0Pm3QFedj+68egBK9iKU4bd0qUHBYSlCc2h7JpsG5HpAH/3
/BFbWfMSxakUlfEBoY39vsQP/UBWLHtkWOxBLoIvXJ1rBgDj94QSqHu8DleVSDcmf0ol2UGz9H24
JVH8EKBN7bq6h2FGB9cMiL0ts7RrDhSMgAmb45hFxTVvIeLivJi0fvTJFBBlhVPAsArFRBjK+2aw
OXxIwjT1cjHTZq51zTNXFZX9Ytot6jU7Ejk3tC+sEsrWpDlcDywp2w8hNyEdKxQN7eU1zZyZ3EuG
vsinoSbl82eYHNlEYsVzJYM+t2kZXAe2Jm5IglZzYdM1xRKTGlgpYPXanZUSDJQO2geVoN250QfY
FxUL6s1qa0LTUXRwz2jl2QzSbg7bkvEwmO2ov7TBocQB6mFWO5NPOJTueXPpExWQ4YnHbhlmo/Cf
aZqvymb7kDt1FAiKtWLudz8iCgRmB/uM58jmI+jUcX+KK7/YzpgEb/BnbyMXSxLgtDQ0vCBvFGTw
Wb8NijL86duheMzqbF7nmMNi2YPUgQmycCs3fINqzMq8OATsSFpsmNZDyZ6gcDHd0lp86Z3efnIV
lKsxj/hy7Rt9/qWiwn4idgmJhb8z/2WczsTrGfy0Rm4iz8FmjhdPxwQSqSAzQmbPtF07uO41oYDE
MwwOQ4hlgY2GtZoe3EVErKq6rlfEysQamDhvX+XVANolaLQUyi7PTWt9bZsy/KuLy0Aqx/nuQ2EQ
RJEifgiZe8r74UkKqIUGE+kwY9AHabFmH4/YyA4+n5p+EO6avTL9l0FV1F5GXod/yDGnMSRA/jzT
45/fJh51HNcGJcZ3LQ+s9098qn5yOcSVRHPTwh6O2ULuc6uLg4vGiImLefw7rjJMq0vdP2Gf6N4I
i7A0Hregxga1zaILO1iQybvtaw9OlCm4ww58ryHb71cLEg8+5o4ENNhF6/D1dWUEoRsZKEUIXtHg
0GVhEkPnTQ2XpRSgA8UdtEKxUHKPLKmxe6KdxD4pIcLsYFpPGSsvhCJx1Ui8EoxC2PjBqa7ZNYlD
D3/+Lv9R0vBQnQfwgFmuR+FyYn16M9tQybEgxJfdvOu6WQr6T5d3mIjw08v9LFxDbcEXwTRDdUb0
0/tbyry6sL+ydwcP8honI7oUChneKLzQAiP9ENlKraeyQVVMCzY1PoNuDJaAt5Pfz8//HJRBnGcx
yLHYDhoSGtognw8kKnalVhAybbwh9aWNN5ARMh0R+y2v02OvbW1p15ACk/BOAzFatGvPQz3Sj7Iz
sJ3RbV6NIojw/bxmuQKGjAmBnda2Og/V/GzauyzlS1Qn8z1vsuLF78rF0IXuq9XofxhqmhsTUjpj
FcvjF1/Sah8DE7Y0w/XH0cxKz72S8vJxJr9O4RJlPi4Lgb/9838sXiSfilUedSFr6QuLMxBY/qEx
pPrKdTwQy2/8eghm31m8a+4kdnwaERqFHvNz8P+fJtx4i4swj8nQ1zC/ITMSv5zkpDNMNFTAheP/
+YDpdLGHFrla20B8fYGc+9bFOug7o/BWcEVU3SdjjYyi0Zpe+RdX0vtZVs39UMawXLDl1tw4YF5T
/GpnfGJSQuodNhIw0HTUzoRQUfswyIqSbcEICcCWb9dJqBHZvx8aC1ykwDTCPDrb8nY4/lveta2i
+RHgTMd9wybUEMTa6yZxHbat8vmLia4EfMuDG47UnZhzfYEnRHFrmq5pZuSMzkt7yO5HgEQC0d0a
uw0xdxoHS+pb7K6xG1qycVlBEePbrC4JDeDOC+lW9a30QJz5U4IbVuVu9v1lDGoEzbZ/vqv+gTH0
mAU5IW50RhyH8U+Pixz1m3YSljzAeAf7acEQ9/usU9Zz63iBSGj36KlifggTeylLRp+HCWasdpV/
C5OKPrf16AOskEMHRY/xM7BAhadqmM0id6qycIlPSLaXK3IwmymfR1juYKxeeNIwpKdfH0dDb8lG
mJ1eQepxMc5LHzrKq2tb6tvuCepspuWKW0+p/THVdJjUZliYnd5+gEgjd0BDxc+nhDVK7sDdsS9p
A94tcAlu5by2PZ5hyYB/CzbmTCtUJpzbqEcteoAXxwug3NZ2tqDrbHrT3y9RetblEp01mktY+sKx
Q98vYcbQxqOXS0QaHXH9K5Sof840jHZXPBTocne2cAEKMkCpK4RK+naKl5MDI3ONubp22FL9RyFG
6HvgYx3Gw3tZAA3PfMu1KaDCvy/23Eo67lzOzR71JvBAdAm10wt+6Ptgca/rrc3vIfCo7708p+xD
clM733wKMaCkdPJVS2m6jkKfP/gkhMS/o15A4eYPkMnjD1BWOXq8hRSkboLN5nu+6VSA7x6TNn4x
0a/8HNOM28sFq3qARdAEve7C7Sz4E4Tx1hBZ7JQArDWytxZaLqdaH0w7q/PGtJto4Gl56/fxgrUi
X3uDrR6qGcsZldjgSgGxAVBy+DOboBtCYbsS9tp8JlPeg02UWCm3R2mi8+geG7TdJoMTgn4cQtTF
nZJXlk3nHIaCP5v0TRZJ9teIh3DAWZM8p+DPLlMf8l6wdot20vXIHawuvrQl8aAyECZrGlNvU/Sj
9yUFI43ko3qMEpf8x385+0xIERYYqI7ncNu1/X/iwdU4ONacY4dK9AJloIkcOwsshVS2dDXlgsC3
E23XQ9hpjTcn/nFtMmcEJf+lDeLEciim5wG+Rn/1fgjfXWz8B37ZLNvEDX9MtfUWRq18tUfMUIBf
dh7mGCZjTdeoU00E3/TdmB5kWyaHSbIMxX9AJov/eBairPjpRgfdllEPNyAD/RaTp083uuKsR0m0
qA8OWIM3oGp42w6o1l0bFdHtKLienVvtI/FRyYVGT/KNwrSuqsoOdbEyWWLPjHzPM9CG7AZ4QpsR
uqRdU51yt6y30yQEDHm86ghOnQN0Qzc/jHhiBnFmo1Q5o15lriQ7LB7gzv3XXGQSSj1cPE8RL5cM
X/EdtQdvY/dJv0cxzgb3Lc7WbtPxc6hgDBYCEPsmPOvEMw7pNpvc9SKUP/00+yYl5S+wGQsX5hIx
dPnrE36JPewdxmlTgO28uFqOEbv6Q1ujXclMsskr4wyAWw67M9D8xaKqJRAV41CfgVHkc23fh46q
zy4e5TtF4ZNq+uQ4idt0RBUM/5Xls8ROByDSU/8V38Gp6oH7Ciz/KbRiD/fJhG30RvQ/oDb8Naxw
n2A5HS8E9oluoZWfLGQWv10nj0XTA4BgqzczlTRzx9+bcgXsWQE5/00k60VRUdyLv58lTIHeOBYV
yD8Wzj70rrBuAxbGrofmbJaROoLg94fI9JlFZV7MK0dnmkXlr3GNXmLqPjPO9JWI/rdxv67ya5y5
CqgM/s7v2Liq42k6eBYZD2VO02DuSvvSFoEMC3vVvw8m7xqaM9PWpxD0Rl13O8BgpwLlANcr0jGF
VEdvry55U/VDUG/aUW/Mzx6IZ5tYygZVBIT97OdnBZXBhRRzuzVtrW7DTyDw7ay8M02oD5WH2Gm+
m6iLEjABqEU3ULhDOSSCnYauXJmDbYpV5rTBFuOmQ50YCyxd50pneqSm28SdJQFXn5oYXgq6wHW9
hjmLFNhxEGiKNw5oZzuU1lFOBBb46ILkdIDGOd/zWl74gEWvomnXdiVdlxP0C5TP4NLkteVuYgWE
xiKRHru8fJAO/B9SJqKHa4Zpy3QGAMUPJt8c8Nz512skXnGLqtdTx+P4G2PN0ktG5wvsv/l6EA7f
lrWlnsowvzcJEg5pwWihaJ8nHrQESRsvYbArv1VWuwRNzfmSxbaLNQ3UYzD5ACMy6sI1Sm4FZpEI
LSeKHzJgL0SdAYKum/BUfM8wnabt9wxzjcnhxRLg8/q2pu4DMKNQ17BilBCTtr5LgKdZOCMT3+DO
hRIFhH9FA74xeDolzNfG99xykvxmbLNtnNbjYvIwJ3fSdkuKiPxVOg6QomH12vqtXI45n04NuCk7
7AJWW9sv4ZSnBw16UAtyG3wg27MLwDP+Y5R6LEi2o7nLv/RuGm4UH+W6RpER4onz2zQTD9rmbnkv
iPNimkGNI8A0wvoBxlInPx0WKau8ezsh7n1bcG9fFvxHDeXBBOIVNfD60BINRSJ2Egy0VwWnFBvq
X5kz7ywL6OQU5hSvtLZ/FGnJ7kjZN6gX9Kh46TTIr/Mlg/TjDszCGIPzWfUvf57NW87nSoqAKA3H
b9P3uA1pms+igSEP4VNoW8mh9XsGaQdr0E4UMl3B3AyCKNi2Wgk5iu+uClVQO439TFsQ/iNLjXfM
l2DVMac5hHOPA4oYG23Efdc6KWwDZmyz2Vnz5HTYIIRyfL4AyaR58vq5P2D/mQZKh5UHKG7NhyTw
86h9amk33mLe/WKGirzN7woRHc1I4nByH7Y+GJQY2FEpHvLhR4vdnGUjpbcsR1aAaYJDN0floY8H
FL6usZ3F4DVdY8LbG+qqoYagheytRa9VL7p4zO5a1842YAKQwLRdD7aq96xNSuwlIdccPuTCdP22
Sskr3LP8IKljUHyy1pZrqZIwwK4lnTCtnMjyYiEHYXB2qPC8Na5wRhbyajFgQnOYsbNyICCXX5vM
gE+5Jo3DXXXJx5SSIKwtcTdZ7NgUVnEjMHcgMIuDQxLoCALaKTp2ATFY4bkxvY/xwo5sK6LgX9Ph
7wyiorSOqMmvzcUuY7A4XEQem259Gvl3pgMqz3FA45wBlHV2WvAJqEEnDKjgtu5wvrjVmbYcbJol
z6DZ96GxGwZQgl2CyoHGM2icA6D7l7HXJtNehdrWO/Hs/1DJNSuSjysWgXkcJrBQBbaxhfwPgaYB
jLiItVNy8LIMHOgKxWSUkDOsU2UFLdQ8PneaKF4QbfecQzpO+vPyQnqGnTpG/Pl36XxeQYFZaUH/
lfrY0abwgP00sUxizksUyKBc5NH0ZgLEAbcqDubsGmZFpY2uSpTYdC+eNN3aF2WN7fUJfgogkd/W
sMg20fUg3O4+iyXsqnWWOSSgrC7qBNu3ccZQaR6IW25zcI6CuIdziqp8bOCmWoeubkd76ysQNUsQ
NdeGa2V8UM3ZlWDlOPTvFK3hb3o/HHTbINn5z9+b/nI+Tcl9DwpJLiqaluCYjn7+5pomHMEzaqt9
7mL+y/Es5avQpcOx0TBRrE6iwIRtBmQoqyFDzFyUzVsNDc1hrRwocEGXNRj2AcTT5LFIWmzUs+wg
8loeTRM24IDgNrGbkTNVo7iXZehvJrvPVzXvyLNNJyg6wEp+Z0LiURUoZwILXPem8DkpfVE/Vk05
n6GnvXWlIKiGUnBbCjwZTSji7xRWfltH1ukiaUCQcCEVfSoAy5i8BnSJmveP+JEtYtmRe5MQ9WUD
c5eqP5hO0IChhpu249r0zpaywNDKoCuRkwAExeIFvLxwXWNzf21IE17o5osuwcPc9GLtsI/LtD5H
KncenNxbGS4FHmcwi9QFEbgBs4MEQXIBvQrifMfG549kKOF04cMUbTKE/PolSWv3bPhFDCIiqz6E
yG/VsaXbplLjiJ8jl9nAQuXyThYDJlMTi16LHFySCSC4HYCJ8pWA/m/3WfLS9LF1KGvbWpjhqBzI
RZHVMSZkXfoEDOoafod6YUiibT+E+LkOAKQ4A5wQZpKF2y4eUiiIQ4v6Ik9mNepVTGW2v2D9IfkZ
B4krkqAmfrkBOWUCqMC5p7BsPdMpsu9IO76ZZliW9WsnTsEL0zzjPnPvWRzFmLQiS3bj26AHe5nT
r821OjltQhSdscbS7KsmdRZEm41L7Udut0vHwc1kAqhkp0tn6OuNCUkz5UfAXJ8UdeFRNHbk6zCw
9ibUVuedRVfchar2PCVYHWtZh6qMi1s3sc4QOsSvPxRk2WO79l5pRQjqF2b9M+/8IQddqCn7zTTA
8SQW0y3hJIdeezw6UPEdnsOZj3fmQGALeVcodwtfJXFzSctiBoB8K6dVOsL/qGAxjyNM/qtnD+vd
dR7CKAr2uu7rUMd/FX6i7mGsAlcRcF8CZ2y8V4dCWTJywNhuWdo+iLi5g5Og9xqHFsSZ6rDbZWPc
Q475yVwmTgp/Q5g7rk0YMXz7viWeWoDJDspz4Icxgbkm8aAMUDzwLVSCK389+Pn3Sxi1pYTnJKRj
iqCNWmtndRKMvFROeEVb1iPren8bh+G8gKeq9SgaSY924b+ayBn99kGWTyRBpmnBz+4Gjhj2yQzm
TsqDNK/m/SU94zUs9fqFg03WFYVl/LnUVAkLJJQaqvVH00TdaLzJafGIchiFILWyopUZ4LsV7CY9
5zmaeB+gaoBPifL4VNoz9qxS6DWYDq+I2GkC3fdEG/axw9YjCIEZ1acR145aX0ppiYcmKVe2X8tu
ByOojVSeWEdlUtwWBf3HWfKrd3TTHl924arjBNj1AlN41PjD5hnMAzhsVTbkkFQdHVCzxxYYypr4
D1YWVkql/OGRv0DmDv+S2Bfoe/U+hhUg4GNnLsIkrnbgh9pgDBcUlmHOdYxq1fd+asL9EKI83Aps
54BV7+2IqF1wwGCw2mjTlFZICCa448s1wykj957G4eeMms/9Cvj4n/UIXyJpDzDx4I7XrrsGRRHP
mh6A2LNOCqSXY+fWcIbpOH1togZPnq4cjhNWRQ8snO9In0NvPcynlQsvma0cEPpLOOuMrzZhyU5Y
gPOawVh83UMnPXoYyHg3AImxThvWgW/kuw+Rhf/yyuPsh5sezdeUNgCqYa7AnzJfwiNsGLGGk7Q9
YDNqOY3Ttsbdg/UdqqC9PjSwOINxK78zTX5XFUvAcJuNqXQChDYdJg9aGHywvnu+l6wcoAeDC/+4
YNvR1eZmI7jJ1EK5w0NtcnuhKofQ2YDEwJb7UAMEUB/KUL+sQC5xF40araudQ+BmCUYTG9J1284N
/p4hmZ/BtQT8QcOkSHi2YLL6aNRBc/Zgd9N7ENcP4VBrZzRqV9/KZmAVHIu8dH6Ou6J8zjPwd3jH
5BHMOvZSF5CQi5znPufjrdtD6tM0e1BagQiWytYDG0b81RLeIgyPOLecptsst+wlaG7J0oSObjNn
5tA6092gfH9H01h74eheKbJwX0fx/tJWg9K24+AIb62QW5j9Yi0dS/uxxV7BY0eGDDsEfrembQLS
lQuBQJ3QwAp86YEdfVOALXPXg9M7jgnexqTqHoZs6FbgqWGh3IXj1rK9WKs7Djcgn1B41bXFfdUQ
2BnAF+kZ8sEZ3vMwap81QS9pcpjLAf4lnCz5GaXkmUC0+9VJk3SRpQVmX9MYAjSFSUOsygHzQUK2
gKn0j7QB73Ugii9NL/QiczjOxyowvYpU/jnqUdjSQ3t9kB676yPscEAjaoC/LKq4HR5bR5XyQ9rX
6jxpe2CHgNhaNVATMOGlQ8Dl3AwwbeZgz9DLwh7QrYnGFC6EwhriAPuWUNMFgAHF/Kh6TC0HOkQg
mIblbG+9vIATrSaYOlb7V8FfLMnDB5G7/iqDQtANClHhHgsH+GTXFr8H3rJeOEXRvCV5dwP/F+en
BZ5MV2fy+wCQfkCcyNlbsfudk5Y/eN8KTHEfzLkfDekCkP9s5+muPh6HXdwW0NXUYTnQbkE7MkJZ
Bh5eg2f3i7LEOvQ6CTYTXqfu4MwmoGQb5eA3RyVo4vBefj+L0TYAcgqAQQJYrTm75v3eGzu1Eziy
bzZe1TjbNiWnq7ePOTM+PsbWB2qGbFd7fBtlsE2L6xoYzrEGZ0yx7Le4Dxtv1TB8tg+71dk/ClBN
j/6AVTfo2tHRVXPRLGMo0Oxq1zvCS+S7FSb1y8jnR9bS4qHA931QmLgtL8JAuEvogMf93FrYh80s
uYQlbLIbAENYANQS+bgNCvnmdCDMPo2V/XX2wrZ9gFA2XJ38LoOQDXbvWTS127kULIClAdDzHQNW
C040DOqT6L6Uaq9txjzIjDE55hIihglapI3Iq8QFFF+jyv0Ku9CMg0jABJdbFy50y/r/KDuv5biR
JUw/ESLgzW17x6YVSc0NQhqdgfceT78fsjVqzcRsxO4NApVVACWyu0zmb/zMPGftJlu8jsplRuuW
CexfTem4x8oRGGuu9ccGL3f0wAfliwcYXDSQrAax4z4ygtMApuwe9yckku9xN8wP8iu7j/cspFAa
pmY0Jh9FSDXwEc5wq+EoIZFV/RUfKcAeJaQjhrRTl5wSymExyYc2wIBHT541S//Wx1P1FdO+dFun
QX1MJOvU7IYU+wr2xNnJVdR5My6jOCTHqxHWT12ju2/VWkm6W0ueujT+RiYMIdeaw4UqwNaxNVZa
FvZnwctLrzT5oyD/vAy+96bL4Gl51lgw+NIc/Lpd+/w91rIxjZsGMdokpBq27FNn6i1n2ZhKs1BB
ntvHm8AZwrHpqsgz75wGJOPqAgGUqEIIAmVb6zwvF2nKpcyrctVO3rxNgRvUq3uPDJRH0oAlN84K
k52hUao1Zy4MZz8skD8PiqesHNCgGztjyyjYBBieD2YUx9BgA+PFtimGLxiFPmri0wIC2sgo1FOq
TRlXT7jtZOPzbauUqO5izzXnDyVp8i3cRf0NAFe7UpXe+7ML07XNavaXAT5LLc3xa9thmzk2VvxM
2X3cQ1vpMIouvuGVbJEox/MAABkWcdPFVqfoexVNw4ZqxaJZHpV4/vw9oCkvUTzE32ez+ccAPXkZ
Z5tZxfNyRC6K/C1M+kf5VKoGPgL/Edd65En43BTnRucPtYyXT72mNN0mdFlpCt+dGx1KmRtdBmU4
k31Gfn4p+EglaAkZaQE9XzygfjXnBZ6VWI13vSnRdVmXP4x+xhGGWup3ZL9X6oLmg5jcggrsitdO
UYY9TPLu6JVBfpiCzIY9b9U2lnutZlqn0s1/X9n1dNjljaqf74u9rP0JByDkqYt3iRuB8feyD5VW
X7OUp1t5U+6kFROwOa1k/nHnnu0djqXbe+XoXzGZiOxf46Qpg/8dY4uJrgx85wLw03GulG9sRJvH
myZFtsQmw/3P2LDordxFLeKqUPe+8drnfHJ614u/t2xUwbrZP6xpRCJnnL3XwG6TvZksREpbNx/x
CJjXllserd4ynjJwPJt8qtonONCsonaCxApatycgPApH0il5VFKYCQXckDdEgByUx6f2j7bQn+to
2UJr1s89Sd4E587s4+/dxP8sDAfnyzin76NvIs41pt1eIPJhiwtFg7PPXnaG0pRe2RvemwKgb2Lv
5+D/r2fvb5YfdH82/Oc/Q34uv0L3ett4NiQNAf81qPUssAmgFbhZmvqYP0Ad+xeS4ga5GMnsrEFh
jxtBZXhgX86T2R6aRrHeZo2UWdWVz7M1WW+NjVpM7nrjpVs64xnJn76d1YM00fJmkh7LcSuDvT4w
j6Zfov+3PKsNmfeQtszgS6uNc/cl9ceVPCk/arFoHuDn/vQetp03bznOBxYneblzU/tb2ZvpyelL
Tv2WWivbpFK8tS9ZANtIpgfM9XZNr1oncEvWOrMauH/LzitzDBvSbl48KHYTvQ/8q3oXdRBScvYx
TezN7bfHYv/cTIMNByhgMjQcxz6FPj8h0ef4NS/aYD24TrQtSrfsSWQyMvUeTBtZhTIY99hdJE+Y
nzQbrEPzd6p0xaJ0Uf2J2vNuAIQCkaSLNg4g1B+FN6K5GOrJR1wpwcbCr/ZpdPpwvxQtzoNmRGd5
p9vj690onnPJ/QSOtU3WaXQ7/ahVZHKotM+vkBEqJDr4wmjYZIZ6MTxn3uyvrVY7O0h1XM0KJzdd
L0s06Mh9iYubXDQTg9WFDaaEZfXFS+xj3Qf5s7DQBxWRQhhWz8I0HzTz1oeAdrWLWjgdKFUG29S2
svMcmPqzbRv5Sop0tef+gL/kvxhNUJ4cZ6Ca7LblN0XDz4Hyn9pA0EFV59koWu32lUJRgn3o0pQP
vjSnSaW5LL/3pnylUEB0N2rYVrsixjR7AVqKM2IV2c++gWzm3SeRtQkGzhRebu6My9AlpMEsgvTr
/XxwCcmDpAzLx1qLvnQKBD/brodwrTdFvOdM9o92xCyxUnqqZ0q8z5uJ/Fs+/bz5Ffn9RilUL2bL
jAyAOT+QgsWJRgcJpqjBVf658q+REHngayB7SF9jxNK8/x/R8iPh5QYedT9UyOYKfWAymc4GA0t7
2wYI08+Dhu2cns4bUjLWcHvYXKCnTVxv56Afbj9RXrqEajjpt1G/QvLg/RcURtVWQuHyZ6oUFbRr
Na45bhkfLBFYHpIdPEgTkaovZPHsJx+nRwi86U7C2E1E500KZeaxtbXlX5u8zADjXibm1gNgIHex
4Exe5JIi7LruYOfs7jEg909RmDvAfnkqD+PiURtJg/A1APwc6sp6pJCwz6oxfPWwx31EP3VJk0Gx
kJxPV6TPMKz5wM9lc8gW/qqQWDtn/Bm701yNuCY5NYpQZMNWx1Aw/5lJ0FLiqL+28ZOkoeoxs27h
bEzrr/C9JSyjSea5kgJQoTNHmvajWXjOXYmFsVo3ZyVQsm/QZzxSZdOIxFrD345T+EPpeeHJK6Ls
YEb2/Fg5ar8xUYd9bxYIVa9Y9lVXk7/gY5nXCVE+EmK+s5dmn/kYFwSKoh71wX01J6p70iGX2TfT
TZqob27hzc9enaxRsE84aKIXDRu18k63E6Q2ePvestzbkRHZyWBzy4RwntkJcFZLHO9gY8m7kqZc
7HT+GbtD1sO8/hkTyC45bzTuky481KppgU+k6F95VvwiF1+NN4gDqo+3loJoVhOaz9LC+i55aQdS
tOOAauc9ZuTox1R8DVKqorsobrHmXS7Q13/e9ZDug8h6iEyQO4hk0KlDmtu7HkY497GpF9HdlxQC
8uVVlhmP63RIl53sImeW5+l4iaEIlYsa2tQYA+b0TfktNqvgKBpmTVEyLgtzdetEIPMkmCSTveut
Sjt4ThQfzJJNizar9avbF/XriG+7UaKpk3JcejUijmA+ybqtdFaOj7KJqmylUx4CgBytrcaIjjIC
0UYDLeRl9/LrlZnrv+sjeHZ7+QHK8kP581yKKocTrEfqykEsYFOFbe2sK1LkZ6cJuvZiKGF6dnP8
X6mmEpWLBOUhoygh3zl+niQHkCTqMUUvPoMFmUa7OsrabWRipDqb1B4Ty/9fmVkflqmCJLVGe6OU
cXBtAxUlst4hw+Uq/YubhQANW/IZ9lCuu4XyYU7Oh97mxUdVQQ+Uh3LzYJMcnQxYWQ3OaE/xSC1C
LmrH965QUewkIn0mp8ptlqKA45I0+G2ohpSsX9Ta9f6KMA28begMUNSWsX5gAZLWMjyDADO/Fj2C
mAsCdEzH31q/+gQOOunmD7ZB7Oo7vj5N0utvcJlnZMan+GHE7vA0KwVSaaYyPFtF1K21rM7/yDT9
UqiB9pcKSgFipvVdhQ22gncMUC5K091cxQV2FH13DrrB2MUdQMqxdsO1Z+rDt8YqD75jz19wpPlw
erdbFzV7L3LP1qtZxPEJ1V6k95amXNrk2fUU/UUa9/FBqZiv+jI+0shOSO9seK+NrmYPoKm3c5P4
j+airGcVACa0NMR8dWmKeF5F/WbAEPtRQn4KyKyJs5BaxuI5+h+91dJ787db3t7MPZX8ovmWkrbd
1Qmg0KyePr1s1n/gtXMqyWZ/LQC2rFwgNCuDsuehdnq0B/P6S5L5xlOgVMlbHeAPuoQb7M/Pit8P
a7uOjA83tP0NuT6L5QCuM7Wmiq0KEOQPiAVkFbR6YKbN3YMY21npZ1EOzket5NqJLxMozsXvrhow
l89at3lktjSfwUB/2Fb5iQf7h2cm82dhQ0jAb+Sl84FVQMv+UWHb9emNToZPLCzrvgibVZoZ7W7u
r5ke2i8yu1LsRWPFrPWDNDMnCDEsmM3VYITWa1HY1ivj82FHTbt6SHT2sKemT7NN0jTxSk/B4Mp/
Ui1hKygAwfbyKyhJiK6qLlevljWo79F8lTBVTB/9IR6CwrNzWECHaefNF07UT5Xew/lEmC5/Ms1q
Wjkcgw4pzBtIMy7E92XMwolYY6hi3QTUIyW2IWOpw/4OSeeX4Z678CegPdDH8ngrzNR2zScCnAWK
WtH3OVYgMwVK8VJ6lOoykzKWZJiDleLnwfdU4duL/rh+IpVZv8iDgU690cnz6NjUbv3yQkafatRS
lwJIYxyg54OylSqUWQ3eqmVfdbCt2Xq2wp0lPBuzJJnm9w+3fFxJszCn4UFOs7PdmZtynidYn1mB
PyAXueOwnKwjIzK291gFRPq3XsspSPwsT9w7ZLA86yy90iEXCgw/x917729W7fBo9CRRomL4dPWO
b5AfY4IXmMCo4jqOXhu/Gi5Jaa7NWutWSmbWN0B6NpvmCrFFqhMLPt2pXfT6ll6Zu6R575XB/w/P
Ir8JvuxeRQ2Z3LsUxJorJ64Q5ZL1AEx6J+VVGde5rnIc8EyWFq5JCS5zzXOcLy5KZZ6h1jy74/pm
heyqqIok2HzVs2Vc84KyT9opOEI1mfM320WIL2NHic8tqPwro+WPx7Fwamg7RU+WZoyTd0EyNdnc
Yt4OZlGaXlfw6S1b96yhL3tDPDV6hvFv2k4HXavR3W7Lr6We4w2Dv9HKdrXyRYrKSMwbK7A6UAWX
VB56+PbOG9jqSi9fm2PUUEoRqU/H0LtNjm3MWrQ+JeYvIp9ycZe7yDbjQ+MYz9NU+aRuPPSUS/ux
8zOPAxtkn3u86vWq30nQV8dil/haMr+PevHY5ZWPFDMGBUbA/Fj62kXnKPDq1ngCY9uG6oJpUlII
FAtOix89CFsEVme2dxawlDBC7gySsqlOy/fzYjlVfjDdPlr9K0EsOWSJFa77SXUr3t9zy/exY2sB
KSR5uQHb3T8OofMz4e2zHX+s+Wvcvm8OWyRrZ8edQ04AcX+rxIuqLtUvU1J2z22tls/N0L5LuCSh
vYELcYi7Cbk8tTWy18YN+ievSHe26AzHIdrVxeTYS62V9Y5ZcV/bUbvROk6JiMQ6lnP8zBAI+lIX
MXsc5uMo80ZckjMDLW+abcZUOMIwf9Aoe6Bsi55fUlTRQ6kW61IbofuqZRY8erqjXEt/+uIC5zne
QwghBo++4/QbvqjDRoZJr3QYw8zGWxu+mEB2QJosg2XIgKqR/BgZC3IjIFPKhUODters1IJuSPP2
WLO0i6Xnt+Cvf6S8NOej1yGwYyeley5txTnPaeucn+X2HpTmf8X+NcS0bJ0vJepe9w7316vvsX+9
jx36eOBUf4l6x1+hLGz+lDq+ZZxS1cxQRPC2klO6xW7pJhkfRoZ567oFhd0jz1Cv34aLUPLtmXvG
6v5zSHVPOwS81VXTjxq7mCHYQziwX5giYeWUdfcnaDUyS+wrbSRI1GrGM81Hu7QtcuMharQM7CT7
wroqgw+oYQdFmy1gf2X6lunxRiBPc5b6DyZT0Eqa9WR4hzgjFy3NsWqTbdV7HGYWfFTeZxOJnti+
JHXonAL8jLcB4mhnubgqguKBkyWI69Mx2AEyIhK83d4GpSlpf7l1xqk6I2bw8/Fbt9tpO30sgg2L
rwkl6u+Dk9N2yQai0LyTY5J0dHrz0sC9vkgoTAIT6K+9vj/UDmyA5EWzGT5HQFEusioGMUkMVNOy
tWIuNax7u5N6lbTLtKAghtnNlcPLRhLEYd1Ne4nf88UyFvXJbC2v/tf7pSbm1jE5cMr1ezKzGqeH
qt6F0L1JcCSWdpwV76+xrqanW6xxkNILlRR1fDAIcpms+RoulrtxXSKFkMrVssZknWReux0WHYVb
kMkNSYXlomftOiQFfZbW7cHbQB3T0l5zv0kriACFGFkfrNuc9MhDg7Xuqg5ca5vZThRuo94ebWtj
qigS/xNYIGCCnBX8NKg18lHU6H4bkutKcSgs7S9gztMeWzJ/XzNpv6NCcgo6J/yuItSyDvVquKr+
GFyNqR/XXlJF36mLH6D/5x9FVsTkbLwnW/ND9kAIRWHj4j0ZSkSFZfDeJDT1h7bwkjeJOEl2BSAw
PUoXYPBu1Q+ZepZOS+VUnSW4GEpvY9n1DqODeSu9WoNdToUO4lp6KyaoC1bX4er2YuMIZKL0ned5
HJXtaGfNBZYLJkaB+VT25XhGtAV9I3C0l9FdfIyl3Ve8rl4KlyyH+0RJgK3giqvupe2qnGqtwigN
5IDJ3Rko/axqUvvHye2s9xxt8pXChxwgC8247w55oI4vCn+YL/yx2MESrqN4enTG4pNkofWeeI13
6mLQaNIZhlm6L6vW2koz6rpyE0RqcnRDpOSSOOa4qCa7BPeYrWBSWrRBruhpg28BrxIslD4/nN7r
tlssOKrubEYNfpHw5X9jwS9NTolrgJT1+R63Q5GpW3qrLEy2M8hr9tl/P5v1Vnk01PHcgwynehN1
08/b3k0mCoVjewBGdpRWC1O5ON7GsEs939LYxtyNu8AOmmffTeJ9W/Yc4JuAZOa9DTrCuPqesVaW
yrmUz+WSGWl8wmh9fy+rS7xLLX9d9oG/mUk4PLZgms2Bs9c6wrX0FJh4HSSd7j/LxdV9Y1s0pbmJ
fsXClBR839TqQYZIR1uFp7ifqdIvw+K4sA9d1v4Pzapt0Jnqi1yUgJM1Rr0ZIAp3ztaT4u9HynZX
6fUryzs6WtKv7k+0KeAy9A/QMq4S7WWYIOEORbeNAz0+R7H2RfZkd8r1b2xrCTIvXZwsbg7/Gmd1
lrsF71Gt1MIjfaO7Y7WplVRf31WVAeDR0+nO5w1oXWB2eqxMz310FkeLOgo558/msLaWpsSk13XD
v6AIFsd7nMQd/J/YW8sAFlvKG+p4RclM45yal9dcadLTUKstR/A2ebETZJfHspu/q1O4yYvR/5+X
TV88Lbceh34y1nJwk42hDrRsE5s9KgEq0NJ7xzGkPPs0Vd5FA3BCgsqzDmY7mFdc17zN5Ob9l5SC
82pEt+1PDZ00gLtonqCfuKfK3nzvFB0P7y4b35Quwna6hlhoxlaDWWE4o6HItitGuVCQtlbJbxM9
rFsqAT0LJP+RbVuD4BmpEIAyH466X6r5yVWNbu1qbL06tJjzExZWrLUDFXR1/JRGyAp1GZrIWVUZ
qRzUK/UWkDnus3nZtxwucr9bZ20MIGkJjhUMy416v62HwjnLRYLwLA5+FSkHCd3eJre3B2+3AQkx
PZofbIQm69VvL7My7Em7Maw3+pKFRcCtXwesZFtJxUpM7qIM21B9HNet5G5vKds6/VOPdbSirW7Y
OmMzfXW7AIXcMP+T9SFYl6mbPoH+S87/MWJ00mCtJ2P6tJAuz74+22u9avPriODCU12nCouaEYCe
oikXdURjSEuMFz2KzVtI4nPvr3TNI9/8K07SfVzBkOgOMqIqkqueLHZpizD9mDxY6pDcBOolIhc3
ne1VpdTazuaz6G0QkDX2lG7K1Zzno7dps/GP26EnRiQcVkzJDsvkTgogSvAfbbuf/O1tQ9JxhNsk
rf9lYjm4LS3Y0pfZ5rbKZB7KxmP3I1Qx4+4RPFhpKvtLoEZHvrrGif1RbWzknM6cdlSXmKbMgba6
ZwV0BjNzGaf7YX+WIcsT8pbIyCrjlkf49eb7sf+fb7r9CEOBRarzo4syw9eeVV8HmYPSXphejQHn
Q+SLmtuqD8fppFa99R7ir7JX+07fe30affROcuwmF3UovXo2fFu/Rkn2eUtO9oN+jY34t1bOOjhR
1TsYXtDD8a3QIo/NsNmqmH2uat2GH5CURnWZ8scb7mF0rLUfzWwrxQctZb64tbGfwoCq+9V/w0RY
lv5zvCAmIDwVT75+dQ1zxj1ArnI+luOyGebeHinvNwl1XT1vKY/k/EqQXo0AnaJZAQFX/iH3mDQF
ciExfCPQwvqF0bBa21hJTP4B92edpkNrTZwCZxyuTi0OcvskjYadnBFBxv+RzS4AeP5jL0HpPWdT
Ckb5hswodI7ZNdAD4SNUpD0PEAEXTh+gMW3W9Cuo4udhaUloUn4Erq+8SINJHmzSXJQ3+kMaJuYm
rLNkryy6LLXWX9w5Jn2PbuZvCwQii9ZDjOexrAP3hSPw0JGzB2axf3W0zUuMpOrAuvNSmKn9PLrm
U+j00Sct3PH8iVRK60WfdmGxAOeNe1mUcD8yrOqi6LNSGu0StTp1suWZPmqhMUSBepBeSvqsnLzZ
L99udbTWGczkwWk+sZRV9jgva2+W0X8Fypb9ydfkjwGgyNsMxfWAkdmM40b3LV92YJqfFqux5fQt
G7KOKkziaOYLIDDnrZtI9C+7NsuHtZ1E7ld5Bn024zQ4c3PbtelVGO6N1nNvuzYya8h/lnp5ZPoN
2P51cK1Q/+VDDcKgG9gXjAEpzHbBKmRRnlzR737vl5afIv6oJynaVEq+7I2qfWQW4bN0pkjDroqi
ri/STEiHrwdsVg/yIsNRhsU+DCZaXmC/m4IKkelQZ7u9CkYH76tfkyvkNXWnuFST7rOoUYX1JeKv
DyLLfLrHncKlxtpYDxKSWbrpDWfDGl88hHP1LYtzYw/uoHhgG5QknHnx2hh180NG+EuHLx7wIwfF
DbsqZx326Tefw8H+1iED5dInHHuD2PlAKhb10Nsb5OEgLL6FTtqQEs6AMwcZZH/dnPJj5QNWB++6
HNp8M38eoEliV7ucE0czfa5B7rCdp6TuehSlvco9o3KO73yzeMTebgEMlFtlHHmiCwp07rh0YiF7
HzPpWDE7EWuX26fn2lXnR3xivL2XZdmhaNL6zXOmb8jdZX+GxvxZTy3uxqDuF+DAbwNEpqYqx08/
TfOXwcuSbe6YGGosF7mb4HQy62lR+ACjMJ6y/gK5KsB94Af1AzLR+fip5Uq1dX3woqbG56dwymSj
aKn+zYMZUJZa/ANndhCeXqk9kxxIjnahIsWeKyWZBOUv3ev8p8gHWeg5wXuAkukrkOP0YrWIvqux
jgoxp9YEO8wGyUzmr8EaTxQCrxJDdgqn2V8XpxsuUVdhR/orJMNaT2k2XoGot3QYyPRAptjbZldh
MpUnf6bRtx6niR9atXzLRj9+VTRqFAG2GkeN8scTrhOohrngrCu7f8Blq3yFcX/0lkkjx+DlqKMg
sJEmafcaZUdfP0uz6r/FcT+952gcPPjcwkHjIUgGOJ5glrOXUUjBfdhGrz2Fic0Gwpk//LjsKdoo
HUo53FFx6G93CD98DKpr7CRuiTr+fYiH61C5UoqpP2fhkJy7CO/DICsPlQhWo95mrWCI/6Odk1bY
RD3Q424wofn3nrYSTGdohPPZshY0/AIPvTcFHiqDpbfKAoN9TvRF+O0xxggx2zWOtJDKk2Hqj35B
7l065RL+PUJaJmpsR9tQf44I07Y7JGMM/CiYv7tJNZwd22pelLA3r2pk7Ts1bV8kBBSg3lWl3W7u
seWhsrM3ffOhL3YDvdl9JYWTPkHst9+yJseqHtuBVMkREMUQZ620pvFhwpzb6uEIQzLUnH1cjM2O
b2aBkkwb7jQVvbubhV8AXQOvkSW6ZCZAIDNIDKHlLoZnYGMFsq9j3NxGBEvfkf+Z9zj6DltpFsuU
XGVWe5SmXYF3QMVtut4Gu9MqJBv+Bushepk65aT5ffBRcwK5MH1ZK8+fD1rV/+kbiYKnB/zHbvLU
jVJ4/l4Ij70SoaolzYUOKc1x1ozVrKs4wZ3LKn25b7jkDkFzXE8Ga97JBs4Ur8J7T0TqgNo4xZy0
DvNdV+Tauco28xwM32zfH7fMKu2piFEg8dLoL9msmQYSyGoUuM+Y1UZnzMDibd6zUa9xHHHJOqix
+t5ZmXZVMHmlZuYZHzYl+f3g5tTtBDRTJgjOTYN/kSYP2X3p7iK/gSqwnMiUUDGuMepH0rof0vzF
7biw2DLdYkthLdZGWCNUEH3klI92YLGWC7hjSDYm5g03coDtKflat4Pw2FXfSvTi9iX2SA+KWvsz
rkDcki9v133dp9suMZQHiemFgWtMSd3vgMbAx8/mMvo+RnGSrZ11wxnLzGDnOkEPXa3DEMkryXTK
rUoKCxg2l37p+a/Y0FFxSM3p5V9jS3mLBP3sUla1CzQfv3CMJiiLTCrZ9SxOLraOc2Gsn7AohgFp
VTiu9Y51ifUkfyrzYVXlw3SVViohpdC3tlUGG4m13rRkkXqWwo68bdEE1XmURO29LcEkmPk/ye1t
UFQba2aXFhg8zwQalJ8VyMKf75BgleyqbBofy85RVmXRZL9VUHU9qS6UZE5yLJdzOIm0ATF2x1vJ
Yo/pZ45X5OW+eEv43uyCLt8EaFWt7x239T5EeOlvcLNn5tG2q9Tx34DyaAGi3y830PkNZS7486Qu
+UAsD4L1NXPqZn0Yb1MO2E6xcgZrQqoviba/b1hl19on4CDr1I220rxfHDRIFKf3zyqKA84qS3Lr
pJbxyxwm9QOGRJx11XE54Y5Pntb+0CbHPd59ZFoF34/UQWtXhoHRn56SxnSwRfn55DzY/dEE5uXt
tcJNvgZ2QcJwjoptErCNcfzwI89cbQ+EwN77g2O+K356EuRixgZsDegBIx57TK7TiLGWCJKoSXJk
4ztvlTBO9m7ct+fOmNV1OznjZ9iw0YWUN5wHRe8/MWuwlOINT459qUfDkzfCf12otYlCZjUfwA0L
H3f2tKehyIuXxZeLpTqdmQ8RfX1XvPY7gmTtHtWDei/mAhfT7oY/7CWoV029F2OBrxLMRqx3Kh9+
rTZY7QOMaAWmHFgHpJEaNr8AfMKxrb/Yrbq7gR4Qg98PamTcmlVenJ2ujl/h39xqCBmnHjS3zJNU
DGK78p+d6728MDZmf2KLEYObZhVewzzAz7Vw662MbwxzxJNerKwiKkCYWdinmYTvvUAqd/fzoBRS
pVktKZ4QTVPBiN1/pM5HbgO4SAXVTOVDOhZ8mL8AxSREml97tIJwc39IIGbyoh5nhY0uQNfE5UxU
hUOTvGOtHbxA+bit3eE87WLwgo+ybNeV0e2dIPDWtzV9Wezj/8sI2QlUY5Fe2DRcbnDjHH/u0pue
uklPX6Yke5awTQVp32JStxsKNC8W9vpGBDymRWgbqovRYY3Tx4BKJDIvwiZKg9eFxDIW79zV1Ick
GN+Dhazp+lG0zatMP6pANz+7/mHuoHrWStgdSrSId9IsrP5SJXn0pk+YmXmZBYt5eboDDQznRa2v
Hbuol+WtZfg1r9sMS3Sm6F2p1OWhDRz2l7D99uLX2Dm9irgp8lTSNMeifNZbPHpKB+42MKMXFxOP
q7g5tlZ7HoRMgl6ogaULHia2547HIuaQaOksvak+pdtqaaLPMZ31Lq5X0qtVavxScjiTTrnUMbI6
nNwfpcUHATwtwln6bGiXrk2nc+r4xtWtSlJuYQX7qoj/kpClz6ARbOmwsq+4n4bHCV8f/B2UtyCI
iuoLPO5q7e/Lrpz+AHxd7YfO7PZGYnR/+PuAVfQPalnVflaRu5MoCa2g/9+MsLVdOl6zK9rIeYbN
ixisXwdPcVqUBysqgBWq/Po7zhoXlJ3Ywo9JsGsaFb7g0tHbzXCROwAHcA6kfbut7PqUOnp8tPUh
QGl+efr+DKoWRrY4FAxh7DyrnfFDEDVO4ucr1w0QJXPr/Mw8G2wFg2O5O8Mdim+Ap7VtbBnFqQFA
euotdLbRDUfOdwGQIwG7aqOq/j62+ghRKfUfJ3M0jz7WH3tYM8arjC27q9/hIemrFm4GSeZetMzG
ojMb1lh3jBcL3YqLsVzsGW3nXeP67QpoH9Cc1gqba+rh/qaFbG96qx97NCwgpqkennXKnOoX9uw2
kgsKSACnObPBx6hLOoxyas7WcvFr4xSRn9xHPtmvtevX8blQZs3F7oxbyw9btDDrpD40PQqt+Kie
yVEjbiO3lpd2LF5z3R4phf6WvTc0pztPmr66pfGTxScx1Eoy+nL7q/vukUhNnmOktFM4i1kwI0Hm
meEBOMRnZlgVRiZ/XzjlNuNK2pNH2TbtqdhY/e9DMHeub09U7ZSt3Zi95W+P3d8FByvbZdQROidF
vy0GEIwIHEBwo8KQ1EyKo4BsOsksp16WH2SgBP0FPnyD6CyjVdXNj8aSqZZeuQxDlx9q5GNW0qGH
1rEG6H2aVLW/DsvFDYyYjHrpbVMEPK73Drnzw+KUNJxWpTMMFSwNl2GtqthnS0GDYWlJXMZLs9NY
o+YAESppSodbhXwtQ2h+NYi3Rzj+7/hLoLTX1OGjXCSeW5CjS/yDwMr9s0NVi4OVlNgcLx0yWO6M
uMyuVn7N8Wwzb50Sd6b8AN8Tc8LUOPwrjytHiLRTP1MqEgdpyeV+5uiC6RMbPHc/lmQQ3kwvyta3
TAr+sM9u4ySbYLaiq5KUwSVx/XJLSmz+5Gt+chs/+qF1HJkAixZvFFExNoybGFOASX/uvFFfyRBE
QMnCaPM3eRuJ2Hrdzn6xLwJH26C+pHzR5hjn8aaLf1ShtYYaTYWmBUaF363xzcwAwVe2obyiOYHt
QFFPJERU46iMHktjaWSPqVrMC3zxGITs9+Jcc89CCWkngQpGvzc7twaGspzVZDA0vt+bc62Nqyq1
+hPSWNo6sOCJYRu3FrYKwEPON1YXvtl+EO0DYDAnpofopAdUF6cxoxzUdWfLxqDWWC5y52p9dk5n
Dvl5Mlyrrv8Zl866M9JdrVK7kOa9V54PNHQDGmrRu3vv/S2/fmDNcbNjX/5q21jMNE7bHfHACL7W
NSoWyfCRsYyf/a6x1xK2mCvYQ3j1A4xg6w24yd5aJGC8EUcagOCgupan3TR6U1o1fGkqtC5MB/9U
ZxlmFYgluFP4KPkQSW7cMyP/DzEZkuuzcnRKG0VjUim3PMnQPYdzrFFJg0ZiNXygi/FERYc9tx2z
Z2QPkO7+lUzWC3edpJ32cI/nKSJ7S3VSdvDB/6HsvJYbV5Y1/Son9vUgBt5MzJkLWpEi5bvV3TeI
NqvhvcfTz4eklqjV58yOmBsEqioLEiUQqMr8jaXsKN5VxzmJu2rjJrVzU4TuuU9SQObwUeFF1Qsv
Ku/QU7TSctxdInXLRsNuRAIDtczpobLbR5I57a1Qu+SQ53my1fHu3Vw5X9SQs5OJaYdMuhC9Cqaa
y1Tpu07VMHfYxAnPAPZnb9Nk9Bq3/NRWLW9KJGduhVNX+iHStHFSnqVZvzeFeJR4yduoND+MLpxh
cdO5zpVgNbOLs7CUrsGJVnbbWZ34dIs3sMuSWOnDrbcYAFubD41wj28TxuBuTImOxAPb98TUbq+H
uQn1j01+CxAC7zFZQcoI+/efswyocx9t8qZyIASq1CgeQ330jyYM5g06INO3OBjOaofQdBPX9V62
qn/sXGXzGy5IJhmVg91k6bZtPVTX3gd62Spf2xIok9vaQCIGtC1ClYgO1IvPGrZ1/g2biEdpSb+Y
rknzGtEb7eM0gnlYXQckTpl1/6a3xscPhm0SUk0YtoapcyAb9CJodXvBrfO644vRJC2JOJpkbLGf
daoXackBaUZKIzNG2TKrLdrwvFzjGiHXQBfk7RoSsVzj+lOu17j+lOUakFOc26k0/1JzLXjxUveT
DQjijCtc+BJVEOynfq52MhiBlb3FJgRfpGVU+hSQmgW1jSfp8tjlruc0mg/9ElGjfkfGDFiujFZh
0TxUi+nh+3S4IfvGgh64sLTTautbefgbmQjqTliYf1ZjzaRI3ap3hTKVbLu8CZBROd/zZaQS62Xa
azzPXz1ShkcTKZDqRxNAMkypdhvOq1uYpLdcf/pWGVTx5ynBZR3N03aOURObB6R66HcUn/60KW9V
ZEG4pdEM0Aw/3wkmLI3hfRqahnOuYMzIg/2jLeOuPXhrwZaZefAUmk68Ac0yWiu/ysbjVAaPpl/w
xemjnkdc6T/wGdRPg5OyU65tY502dfTD9iye+739qmCluk+HrrjJYiv8zE72LAEt4P41O2Hsx7Dc
wbgnODgtDBWXf9O5CzEoQxzL2aauV3924/l1mFrnV2fYh9gsmq+O0k0bfwnV7Gy+nTr/Q6hohf4z
lFdmdOzIfRTclCe3aMut6pfalwESRKK18S/XMQJYx13+gvjcsHf9OTrAMjIfQeighLSElIm7SkNn
/J7PVsryZwjvWAiG5Iq+NGaer6njANaz+uKb0oTeLWLd41OmuuU5rJR7izf/k3Qp2DFsSseOdn9P
yLdA8NR7GQW5iLRMAfy86NWcHdxoKSuqr8aNDJuGnbP/+H6ZqnhaCLIKmxoZDFo0VRpq1DtU9qOb
btYzUAVafN/UPc+EJO3VU9ugoL30Yf7Qm5dh1cMHsvJybIybSOFZyC0cGr257xEVfYuJMlVltVdx
S10nyo9ReqQ5FIx2QoTpTq6qQhcmw3SwpwTZ8kFjX75kl5LWLDdVbg9bxV9Qh7nKetUFXu5XQX7v
lxgIxl7RPqD4FPJ18Tocn2hOsJkeEMnR96i6Ar6W5vtAgte1ApcGJ88lbOkP1Ahd2gzmSey6EBJV
bqBT7lhHudIlrm9ANza5C7i+77x0V02uf9TU2T92qELBgl/a6Kafh7RuWJ2890VG9RYo0RL3Ybii
cqhsZeh6KHxDtdZek+TLFyiFkxOxsi8TR8X5Wrfcox3ofXIKYZL53OR7HvZYz5PCIBHBi3496TEA
XcVwznIWabaPCtP8fO1PzQHeecgT49ziUrzK0mzc20luzJt46dS06TJFWh8GBsUNV5bnD3sZkSsO
HTshu6COTfIsRhhlnRVjh/97OJ4vPWluDJc2EI/c6c7TMpZKtIzJoQfCyJjMu/a6c1eyX/S2rZsi
eKpYFFmxin9qlSpAGGhnFDCSAM4hH+wHSgRLeWkrav9c1qO92MuoTyoKQ7fF6HxvQoQ/1mw0JnCj
TbuPh41kciR/g1+ouzdwZVpJ0qcUPzUUQe6ntmtvJaRdcj9W17r7LA/VD3KucpUlti3Tt1hI7Ld8
Fu88tkmDA5idHOWX0a1Bu6OSc4gbX32SrsGCccZbx4RdyK87oJHyZGJJldglVpxLV+AAKHGBtK6u
syjD/mzMX3k7U8DRU/+xbsIvXjupX0lu+BtrsFExm7riSxZ/KvpA+9o3Gs/UBnISppPaV5IciC2m
1Us+lvNJi4x2LbN9o6BOAlfuLk+7+9FFjWFYXdBy5Gq5MQPHPbKFVlbawm2BRvnWFJ/Fa1NGr8Fi
yuhEeCCm9QwZs5yNfZa2KqXpDsQ33LHvitlseRP6fynxhLj5nH8pgwDRkCGl+pb01mFEJWVdzAAl
ZvYqx3606nOUwDMOest5sdOiWSW6F/9CMmDlmIX5O461B2dQqq+55mnrCpsrCFWOunc8tPEdq4GP
7wTdkTefcghSs/3zLAGvd+zrQDn8+ziWS8VuQGYKt26tfkQFGXbfj1FAna2fLo2wLMcz632DFX/Q
WAbiVSgVg/k6Xopel2PTuqcOy+MPeCbrnf2kJf6pXGZcN7QXPNQykPLG2Xmpt/y3/DL8BG9xF+qB
9TsNMVSlwv3dQpt43Vtd9dQWkb1TQ6u5hSybn/JKyXYaua3n2XetlWqSYVqmO2Cft1Sc8p1qQ/r4
hav6k40fRTF71sHO/QlCH80UgctVSiHgjtVdjaz2gi9eqmTXgzZ0z0HrAL5f+svU9HeZZ7prJwDl
YQHluyzKr01Z7kuzSsLoLLID1+aHUYrQZ1n9y2hfqL/fuLCNo1DvdjLP3+au6R2dFBrLjZymS3uY
RjQo5NTPYvctKkA355iUbJZiY34cMCPJIW3TN1ihfwS0Ye+KYXh2hhnxhuVgjgmLfDlVTfet8zos
fYNifNXLVsfI4+9prR3B0jcDzBZrViVHdEDwLfXm9nZMWvu+UlIo4KOV/YwcNglqZd55jv4DGK52
75oKEpAupDMbcqINmJXOYWDrFiS2u6vHUr+XPjlYc3Dn2uzJrarke1OPin5n248S1b6HokQMcdic
v11ny2BrOZQXK/up6GoSpH/DvpIWD5U8aU8XuJk0l4gMW+e2QPwGnhYI0OUgu83LxtNPcwppfbyT
vmtIXlIZW13bSEPD94LJs5XAChFsSsSThySYDy7STQvzqKswDd28yLZD4tfIyifx9upWDXbEu+/n
+ZiXuXKLrhCEnBjHvhtTC0xoljx+/8pwcBoEwx36ZVmthgW+LYcP7Q+nMuQUenEcF9mnEdiONwyb
wvTjH4uPRK8ATbFc8JRYH1SwUpPmgCFyvh81XXsx+/6XRDgOjCDE4r/kIFK2eVnoZD7z7s7RNGWt
6Sz1FUsBmOak+RqOW3mC3F6/2sni8ARDyxi0Y5zxl5Dmf42KoBF8QSr1LSpapGQlirpcdQJzLNeS
bn+wtCNuIyGC+lz6GlV1Dyk0tkMSDfGTAsAKqwMt/OHmAHBsquusUaP5iIJIu+2T1vpef1KDJPph
GAnywLrhHs15U0fs9qHfQotz4g6+3sK8k0OktBCzU8XbXvvIscHQW6KlD4lecIkSGPepv/WLxNmP
hf/p/6ltnvcqUG8f/uFV11zOEHINzheF9KhCM0Zi4gVV1A1BfWsgm464U2oMwITIT4c7Z8lPAzMn
P21Kllo6QkljRyU4dowmnQ0GtGjcS8Y6WZLXlwmOrkGpjXUdGHWV6ydEBPdK36k3Wq1PQGqXdDkC
UeTIO1BnaCXVaDTWln0Du4z1zTh94UUUH2bUJbeBikChVyV4hbV5eoce7Hg3Nh45CqPfhwPy96IZ
IpIg176rVklr+W9xEiLB1zjpk2Dpm9gkkP1bwGLXmOv1r9eKB2wMy6zVKSaiXyTEMOGQzYkWb9oc
irY0ZeBCHqt0VT1HP66hZuVnq9EKsl03sd2F9hXbty5GHCtfsdqtDUT4VvrkTA4qflnNTk6NSOPr
dw0P9LyoVzKkeWHaLZJqf7FMqXbhUjmXQyKVcjlFhI7p06LpBuLzhZdGhecrgR9i6sYn5jpdzmSK
nL3Pu0xhE/D2Y5xs/FmMvDrYBXL/yq2MKJZzXPAHcotL12XUuaBulxsfBoVzzCA+Xe77yzhfrIYs
PH41jtE2t31PAuDj6Wgbj2Xk5XsdzaBbiTHCrNBPcqqFdnYMxmhmsTE5tcdfJcyaVd3r4WmIWtR1
3s9c1sEKVLrDH/2xzLjGXefGHvdtNSypxPerXOOUgJwjciz/EKvIZ6RAFvEKNW26aBcrjrfTG+Wp
eBe0+KB1gV4U4WwEx3Uvb8iQb8TmT4ZOh0HULbnvCzdHCDqJAC87Db+MAcDrVjpd7Ci2b+rtUNfL
daNAM2iDPr+RQiVqhdY+NPAmkeZQTOmZROQPa876l6D04xf2hDIkB6XSXr1hNs/SkmtFvvKiupqx
7fpYebWrYh2DNP8GazrejZOFfyd4TIwo9D1kU2sVLZvOMJ7B9MbsRnloqXfS1y9bUgUkxAZH5GEb
yW50XnajGbvRBMFeXMqXzW7ZaR3gWaJl3vR+aY83OJYE1kEfNfNeDnwAe1X2PTfK0udolXk/t4F1
7/nm1vQqNAjeY1NkNm5bc7y9dsmZkZICc/oOy+clFohMiXGW1W9g4QGRBPGlr9GBmzZo8oxnObRx
YJ3yUuvZEevRSuTgqVL3NwbAZDIC2NL1mZZtYnucDtKMTe917LLgIXLi5rNSHMPFna52sw7knVNF
32w3IteYoc08JRRze6MH0+51rNTM1uF9y2Gq499DlBpHaUl/OXnrJHfZxS2TUAN07sg4bBvLavET
02GvhFqBrNkyXSZQMx53kY7sosxw256iZRJabP3TPqwOdY4+2Aq/Z8zSl8OlbcAntxQY5EAq83Qj
I5fTZA4LVtiVubOq8FeCsSSblKUvImhnlrnOWwttCUAAS/ZV1F4D3ao2TYx42rXv6nYg+rASUi0h
s51xj7njU0j27Bi7sFBF0htc4idwKulzUMzhKcPEEClH9Lnf+1MHma3/ph+VrfAUtsldOQaoqjmQ
dTtX34oY7FUgtpHKqrRNz9dwU+O9p4CAD/bXSJntswjfQB5wyQWp7KWFk+mBm9TbtZnzvWEmGFvR
6IFtQMUiNX9In+j09CLyU/tge81JP9l1pW/icjKP2Aj8LAKv/B5a5eUk/vvkfWg5wQus+i49upV/
s5xvpT+c2wWhmNZ1+7C0BM2Y/6P1PpZBz1z7/J0OF6CCkY+/FdTx8SFdlL2KGDXaKTa/CJYhcm08
NvMbUVuMdSQXgdZ09cIg91PA+u/iin93S4xESwDpfokeh4H86X+9gEQ2I/gEp8h/18nMytWEguia
ZXqj9iUuHNo03cqZaQSMXmJwm0iVtXQ3eWLeFIMCXYVwnclkSlLcVrHbe7vgh4kSdD1cry59EOwQ
I82+TH5bHyPUQDdSTGsjHZBhhYR2h0fjs66WZ+kPx0wBI5SE3CLU3EzDOTU+Qvjs/vu72h6p4y/9
SdDXG2Ou2iNCycqXX9JphPzGFLn3KMPHEBdZ2LKWxsrCYh+ygFpeC/2TdOcTlJAE+vPl88ovevlg
cnr5s1w/yOVPoyHcv3YMPpAE9SgzbbWqyVfZEA3tah7M+mTEjavtDK/6pEy1unfDqDmlJbsTG+V8
1vk7VFCsZ9yR0To3PGcFesY64NJtPk81BPXcscu1jLYRBIeu3JLQt716jSAVAuCnCYHxk2b55tr3
G2tdGyqqwe8D12aaB3OzwlllvnEC7RjgZ2yvy3wKbv/dqYtoPmjmIS5W4Pzn49xtpcte+uVMLiFn
lY7wKRqdSAPNaHK/8V+aaAeCTjlJpVEqkJHR2we0xL+Z5sAWSwZ6w0V2MiiN7aWzSOIHs2wxtAWN
W21Q6F3l8SbP8GmakcIwVyHCzffxPP7goweHZkzT+2o5WHyV7jW1Rk/BWiznl6bTWmC1C3xMtglg
PgoVDjXgKTZwBTb9n39Mpqxgg8lB7zEBwL+SUblMNXpr+Q2ki5TNAT0L9WR4enhrFPZiY6E99GOh
+SvXNzed4od3rTTTfE7XZVKm+yLz1QcTEcQHJKQssIzs/PplnkxOc9e/Q07nrUvmlmX7PXWG8ihh
cnDJf2zhkWibax/11MtvAUpm4Ux5n8emRqvXM/J9vFRtanQT0vKb9GK48t5r2HrxLVHR9ZXeroyW
2FnvlUeszOtVUyDw0oyD/q3s63PrBGAZCoT7cZPN/uojUAigUP3PeaeXmzh2lfvI7j287rr6GNaq
c3L0GtwFzgPPciWzYUWZ9mnVRCBmQVKHS8kkwaZmZypu+sL2Jl2sYaxfbTGv8262vg8KKwUvi8f7
ZhHdjeL+RzuyUaxtHUVU0wbFZ0TlY1p0iB9FKFwtBUFcV5B2WyKk+R4hLZk0JIa6afLoocEU5fJo
KBX/s9nO2SNfv+ExSsLLo0Fv8UaoI9XayUZ5LO3PZlbljxHw0D+iUK6ycD/CfSGLU1Zjy7M8zIIn
LckbtFpoSZexPNYpnjx1vV9/6M96FLCaAbOBYTEVnKbAHjaD3Y1n9IXHs5eh4ZpHNglPFCe3uAyN
IQZ7zmMXGMVlf3LdgHzYkMSZhWuSbEYup1mymLVQ1l55OMevJrjvD7VL3k6FQLcVGVEz6ckg865d
dEbNuksQSQjnPQ6q4zY3NOtmWLS64/G7No7Ga+TOxtHutQIAFH5yoc07xE3akgKi5jxGJgCfxU+u
TSxQAoPyYtjgKwzyRI+Jvij5uKQAtSzwH1U+8kX3NEWhyJ9/IbrwFhl76VskykLAV02yjoI5waHC
bdVfzbzRSTecL7yHC8VB+zzYTX7GSw1mhDAhLvwH7XPoRzkuKDjkIbp3FkyBan6LC6e6d9lL+KvS
rXhPsN7aXyAKShdY4K2WvN1FqzaOlT1yn6AwPDs9CXsJPD7uVCQvniIz1Q6ZPcw7GGXZK8mak11a
7DnFqQtVA/KCRfGaQSg+QehQn7gRilNfOK+BEOIxY7HWyCM0exm1LXV++iWnciBhW4GgSpx13ySU
LhK1eiVNAxOyVk6xCeBilQxzvsa1Z956SlLc9V7nrAe1X4Q1qPXmJHIeYDuGd5phRmtZ+yXt/Dag
U+24G1g7r83ajDCFXfRkiwr1/dzXnqnUlCtkqJ1f7UDSv0jbHwoMunUfZVQgg9A8FNpc7CPWehtY
mfNGy4fh1lTHciOPFzOpHvXAcJ6lv2V/Q9KHgvN7PxjLM8pi9U/XTPPXsuiV/NA6FKkctc3PgKUR
Tlvk/MjE5eexBgcmZYN+WlkIx9wBFPFvFZa3guP6E+61DAYurPOFCHNFekWDVx5RlMhQuNoOC7dK
bSjJGrlXYoSaxzdjmdo3jdHAC0Z6Dg0Zaj3PtV8i7zWM2p3j2va5NCiNKi3kX4wY91ZXdK/YWfT7
Gg2k5d5pPjsGkNZizh/AHQyrfkqLDdx2E6i6rb1q1c9mVtGq8xrrJgvGiSoeTQNNJRLG7mOxiEjV
fl+ttDECDL7MbiKEiSyoMG+k3QgSChSV7uaSZVWt/K19If3y+H5rf4jXDbW70bPBWI9tOSEIGYPF
AJK+6XW055yuCHaJU9u7CcPNz0asUYbgTXyQUXIMCcrtuXWWUSc2b4w+KZ+ywbER2r6RIEhXzoNW
VffSMuxoAlMdUvVbrp/1NTnWFO3dHF5EZzkdtg1e9qz+BKDaP/fLwcyRt9TRqdpLs6/dGWR28U1a
MsVtolfHVANc1IgHwtTvY2QWN1HhGTe4f1EFXepwlVFAn0jCai31OumTOtzg2UAW0Ii/9itKqO2W
FOjFllFiZTRPAN4usdKVpz6Y22pi88/ffA1y/lOVjxPGrOAZ8BiOL007whOKysEIIj/376yy+Swl
CCqU/p2rlJ+lXOGGnidjUq2wlkiHSEEf/TfzlqtIpF9AXLWoj+0iNdvL8lEWjb6CYr1jh/FJlpmh
HwZ7Lx/HjYyyKk0fZuN10LEUXoSU5VAia332tWF/TfjZ6PFJ1yXfhxeEh5V5v/drDwWbpEhvUr14
9RdmWhqaw03fjjEoSHhrVgiEvAm1mswnTQiyW7OJ+pfcjPoHC0uJKvrK4sf/yx3+SoBu/MoU3JbC
2SqfscMzdhE49ls2QCi9BdbiXJE2n327/OnF07xxA7tZIwteAF/FvTXWNXvviOgM+PF/tGU8Xca7
VOcrXEEX+Zv+Otd9sRJCXhV2zRMeKjx9yuksXbVSIK8Y689C4JNDsFReSUOiC7vw/C6H/89JZUix
cRQ2rhree8XMr5PFzjZuOvfgit6B3rnt5o2h2wPi3jmxx+6uaCuAK5PyyYJDLflf27XNA6o606aZ
WLNgxhDNn+sQdGBKYmgj8iciT3cR3uunDTVa3JZtw9rDpH+2zcI5R4tAl5zBm3LObcXDPyzbafvH
gIQM1Fnwb3I20sozXOrSEZGQdDLtbYg821YIFOIv7Jk7BEcaED7wLbRSu2koFx41DNOm1RUiNub+
wQvK6Cigr1lG5VSgZKQBAPeP/xi9XGEZkXlyqcGJ1a2J7SurfYeXlKqA5XeqPtNPRv9z5OWOiDyZ
T1YWLOYNOV0Spa1WIAXIJqMBtKmtmgB6eNZP+uZyM0l79Ax9UwDgVvfX8cvNNCT93UXwIhs9uCca
Qh5B3yq38aypuy4xgycV71G4uEbzdTDcp1hUo/n7JYWl/vad/quKNPGXNMzhd9dR8Jhin7cfB2e4
GS395zx2z60gqRq7wVyE5uV7aMW6ddvpw3NUKuu51S86Ahc86Mjfa8X/kmer7LNcJY7ucK69bLgu
fWmCZQurnRqBcQPwZdC8DOOovnYbnp/GK8U6Hc+MvANS4hmvmOCqu8hojJ2M1i42W2ZoARuxOjDa
ZommQudFKMeZ2A0sdtOmNoW3dotzrPz3pa+v43hl2MDkpWmozluINOUgV9kDJR5utFlN1H0d2t9m
byzeUK98Eo38V7KukmzcVClCVmhUt8FeSOByuI5c++RsEIq4nGodBgmIHUNjirSjPjiHOISL5bjG
X7qinpLKDn7lCRAYGJwgzZIffaro3+wqR2Ogz5OvdQAVfm5BjWkNUCMYY/HnwEfKbySx/TKUure2
uxSqps5yI03ZUc0hj8WsHO80z8ruKIBRfq0D83vau/s0W9B8EPGjrla/9x7rcj1r7CeAS+Ou4he+
LSae8XZNSVgsz1qlSw6KPt6IHpl0ySFb3IOupmiX2MVMSOIG08gOfZrciKaZdFXK9Dkc3B7qTNc/
T1BluwTbaW+xdoTwlGz90AclsDRhlMf3adgffcoICG+BmqaUrJA7zez+GT2/+uBrS1F5uVJJFoR9
orG4fAB51d6BrlfIa1A5erWKweDtTDf/eoW9ytmHuIT7qkV8Y/5MxsRYdnhe6AAiVcJH2dIlPXJ5
8NW4HZYdofTpCFfq7hw+Shc3KhKDGa8+GZwQVD9BsP2MpGr+Ejn5TNoJ3nwf8b5yddxsJ9YswofK
cWZZg5GoDoanZi8R+Nf9OBvZRlEHZadXdrEulMAr4H1F2gmJ3Z0/B8Hx0uen9XPeD8a9syoNs0D4
J7Ow0LApBy5rONvQfudVMYBuNOaHwbL+km6qZR5PaUc/GHkRvvRVtf/DhtiKNJg2wQyHd6lbywE5
nP5uDBNsca23LunPykDfdbWRrvnn90DUFosah5zRSWTALu5arlrjMEOabS0qYYEV8RS383zVIe5A
/RxmfVnU5252ggeeguFDvRzMIvLWpgW4QAakT0YjsPXqgu5Y4uUSdqDygDDA8f9xjaRQf4yFpx1k
ogwa+vAJST7jRuth4hQuDn5Sl7kcMgtZjEVCQw6J3TgAS5zDtUvOrrUfaQ6W/rv2n6AM5zeXHZ4W
JvM+D0Z3dUGYa+MUPeTmxsZorNmiEYMA5BLdO83+zbLTYAMD7jq3nocmsJ+j8Evb+MOT9KT5MIKu
aIYbGQvKKT8qpUsiPABhedlDgX2ed1fIRx5N3P7XtkA9PoBD2ib/TNEp2F9D9BG7Zaxv0oMY4qED
aQFFf0bMFr2aoAiw5AvVk4zlvjNupnJu9jIauajWR+GE3C7A8RfFUqu7KdIuU+tJq1dZs2Chx8Bc
oyORU7xZPFlschqHzE3+CtHFaLakcgDkx8r58jfEOHObzmib1oVmU38GqJOCeXwog7K+i2GtX+E8
0q/ySeCgEeuhCvIhlkzIh1h/Mce9xk7l+BuIN/BjJKaM4g4u9rhXJqVgeUhKV/Ozn00wVg+1GXdP
4CjvpTuq47cowT3oc/kxytDvpTukSuEjercJq8ZA1mf0jrqPBynLWwP8RNmsyXiX34LGPGUJxn1t
P2wMXYl/hoU78+WIwpcs6dwtXoTFup5Ql0TNtn2yUW08hJ3XLFYTzZMcRl6urDp6dQ9nBK/V2IUY
ifL1Q7yg2TvbNi/1NjtmIx6b83wjRTepn0kNrgO4OqLfde2eTT/AH7l/laBrfxE56VbDvGpzHeix
2v67qFk1PoS4snA3PqiKNQpIGCAOeCxczrRousMh9im1kMu99sugzj7k1uc2D83FgUH65BC7cEY7
R//N3ra7zx2QiqUNq4s80+uo9vMt6ZlkjQdH+VqN6ILaSoTZht0UrzDk3JWTmtlJRoPZ3HnaFD92
KZqc1iYt/GQrKZp5CH9ZYeUfhP8hnJIZ9uXOcjxrfbkj3UCxz/A2LhMkJB1xXlaQLcbsGDOp3Pad
s5xFSuGeh0BDvyme3fO0nJF4cD+OxuZn8k3BGpN68wtKJBvxu/FZq26CenRPo1bp965P5l7o5qOC
MWCtJZ8GFzcMv2mtXQBEe233rXMAR2euA6Xx937AC5LXQnsasFKWd6u8M6No/oQSXX6WlrH4L2sj
vEJ5vxqLOzO/gYzJwcXwCniWuJoMCen32gr3fd4Zj+1ysF0vxyBbtQ/BzBt03WTmqQHue740PeVA
GdB/kFir4OXhW8NOphdAOx/nMgxuLW388RYeLX7WpC3XWteyPSAnNW21Gtlof1quniq+upbfQGbb
Vf86GToGFEuJMiNBtnbaMtheq5NSk7w2ryGuk5D4lBGgNlQCpN7pao22meZKX5JsvVG9hunwyBqB
jHQ9HTHRLn/PWvu9LUc0kCrTR5Y/MREBKxesAn6ckV1llF8hlOS5UT5B8a3WZeeAkvKKkzYPNU6D
pHltFlXWfp6cPyva01BEmyTgISjfqesB7soL28TqKF3yTXUC/pqG/0t6KPAgYhjUmPrps1espLN2
lM3g+YhhGSOsq3z2vZs+rc/GooOInGvVry6nl2EDU8qe+wFVkCUcBjlVuhjF7KB0wntjDuuVopT6
3kDA8X5Ap89czROKVrGh4B63dF4ClzOD6u9R0fPHD8Fy2lgIPc5Je77GOq5i3TSu80kgTQJhirPA
XQ/UnNe5QJ4Q+IpvZVgOF1iTIJyucz7Aoq7hl065poRnDfLdfLDvOAj/smUfH5H1RcF3/KUuu/wY
jUtEmsg13I3Yh8jAJS75O86t5ujGUMdfw7s8cMvNctYonJ+VyPhlAmncy2As2sJyOkV6empbdXWN
/WO+E2J5ZZU5bmHvF57i8KChs3dqnF65x8FEnlFXfloXVuOqtPzy5jrQsLrYl+AWVtLXOd58XyVn
udcL2CTYeU1PPhVa62jUCk2te6pxby72dphrp3/9x//8P//75/i/gr+KhyLlhZ//R95lDwXi9c1/
/su2/vUf5aX78Os//2Xpnst2xrF0HTUt1zR1lfGf359QyCFa+x+AosciCvL0CLY721pRAoXO5Uu+
5EYlgy6ZcwOGLulq/XnE6aXR0/FF5+19wDXM3WKzPn+XA+VKd0uKQjvEeT29eFaNvM5CadW0FIX/
crrTfPDh9TAijWvG6nfUT5/GsdNv9GS24bMN0BqO6OeZRwTtbkuHvB725YurAD7hK6zp/Z2dq4qO
1V8enFCH3FHSpoyEO+4lQxeMPnYBFQxwLY96sBJLM0qRW1JxinAKK16TiohxrOCQTOijAytL98Ad
kktfNEVnW+H+l4iimu27Eefj6yQQpNmNXChNcZ7/9/8NV//nf8NQVQ9pdrI1lmsZGv+Pf/430sQg
7QLu4pgm4HwmK6gfUreuKRhqzQa33XIrfXLAP0I7l0186UJHDtZWB/xaN5t4Q8UVfZe0Gu7h0/SX
A4YcOVjRgvcuwGrEXdJwAKXcafspGppo2zbVL3R7N28yH6XbuHdKOwbrUCW7jCgW9MZrm0IDFaw5
aO7r5UwG9Ir8gPS5uQMQoWvx1pPOy+zSanUUA/apZfhQkdkwXraYOYoZc/G24VRa3vWpZrxtOJEL
jEEd1UcJlUmT2bDpDDvjKK9AOBXN4XrJSx+XTGvPfpCWXLIrxngnTfT84nsUiy57VrmuXBKstHH5
MXJJT1d8NN7Y9Op8gW7+/b/aUI0//tea5zh85UgTGxbIcfWPb56iuAZmY3l4E5WqdhxTl7x9gzuE
nqIBjIOBu2nDCTyPX5Cuk/bUpTbcmGd9iq27ziwxzGvwz10jaVVvL20vUpqTh7CbE3V/x9QN/4Ux
Ri/XyEvnLgT9fVNr2UAmPfFeJi/5hk3e/NOYsxdMlLxPEyJlO0Pp+sNcBfYjz3qeYW6n/gzaFm5A
2Hz1QyqFMxnJW6x0fIQfGow752H+idxcO0zRT9u3vXVWd/md7o84jXO/Q7GxaiiFkPxMfloSNPbK
swblYU7yFFF6pD1ML31GGjU4GpDh7uWg1qQbwjxpECedXTi00LekT0ZHPep2XWcE67rv28X2kHlh
QTYCX7vzpS8fF+Zlr+uHYBj7TTIkEW//FI1rX2/JQ3Hrw09HDUcOOjmFxmZbK63ZGcazbY23V8Fr
C+k8/JV5el8uMrqUmRsWEdvrRawCDQwgCPHlwmlVVQdyYBlugrFGchCnAx7vGmWkWCvvshRfoiHR
S2xPqvKuXPpa2Oi85lz7r7CN4ptLtIyYbfzqOx2wEJm7zJBp0oSRe68MAPmk63IROdUK56D1rQFR
xeDC0idX8XTjc2FHe6uP49t+BrAwvh90u0DSAEV5sMSU0f8YkGYYtLBoKmDF0pQZ1zjTVoxDhm7t
H/3XZofSmePhZvbfTR/sCdZYBgBSJjidPm/CEMnaK81LrZ2Nq4TZbYAcLYVyIYj9X8rOa7ltZVvX
T4Qq5HDLHCSKlKzkG5Qt24iNnJ9+f2hqmZpz77Oqzg0menQ3iCmTQPcYf5hpY3OHP3fcQldSmXUv
XLaQ6nclF8OPNiqtRV0Xw4NmpuZ9VbrdUnZMYjohTp89O9ZU7uMmTdCTK8QPhDNlPwbx7UIrjJ2K
6MiJJGRzcgaHA+D3tQkqf2nNTRdAhIkIPSVtFeDExgpAlq/kHLXMHgy8svem6+raQg63InbkoJzm
y8nAtc8vK3tv2s35OkheAy+CbAOb013I0R387R0bY7L/ZHTjp6LbOTrGe0Wr39XkmFHyd81LYiAg
pEXXRkzW/t5o073saudBdsePj0KfwP2MpoyZ7L8oLcJGlk3ZYc6KznhppKS2GSdjOtkPXOz77Ho9
edFCC1imzZCd+dPl2D4GqRY0l8qYLJDIxnRfBAhP2UBARrKWoaKj5tBCtcNvdsLCNi6Nh85XjQd5
VgpzWti6O24jZOlsoCB0e2q+qUfHvLvGHCVu7lIW8LLzGutrChSQboENyQ+QXbU16JCIcX+QzS+f
kpIcGZLqMMwfLONi6uGNdrMvmwdgZ44X+Ug+sAt/XWPAO+//+ytCd71/vSJ01XU9/Nocy+PUtObl
wpfFGc973SGJZWwx/pgRX6mtpZuhNtvizd/HQ9kfkOHyz6aCGGnTl+LDVNVtibXRW2XyKinz6esI
Uj3DWyEwMcsqzeN5QAG97AY02N0aLvDMypvCpl3KXik6LXunFqawlanGl8Geg6IvP62zOynNpo76
iDeRCwU8GYv5GeuiH1MO+iWeD4MBICrGq3snY2FUvUR9pR8H1/6ZQOc8IGmsX64HVdniwB6fZEsO
l2fyOlrS0MEIBHfsM6vc4qjNWu+GF7bVYorRii4VbX4novpejyrB6+ncDlIYNP9nDyqN3qR/HTCP
l1ee5svLSbIpz2RMNlvWnmvfD7Cs+fsJKGXwnv3yYf+va1l6f6GEoG5v17ve3Tzh683f/j/yMKt3
jaEdb7d1nXIbIu8rFfFeF0D8Ys/279kmGYtBc8S7ixfdErZNfwSR6LyMHkhyFvaoy4zDRpupKVJl
6Yv20lV1iSccCsHzFu92QNbPWI6WW7Lnh8giO26XGDzUKTb/6rG6Gv/NNnCWLfz+s90ZH6ha+PtR
L3B9gwRTYZSlq0tHmV3gJjMlHyWaBbJ/Xd64b+REit0Yq8MGxSqEu7rfSas417DbJ9nKLm1/K7Te
6BaTSHDyDQfFu4v6Mt90M/lDNuM5Js+uI+2i8O8ajXpha1fmUb5ZaqdEXD7Uttf3jOQbW60OjDzS
9d/+qA6fPfOLRo6JLKNeVq2FZB/rrq3ROPitGnH6arvOth1z84ftOe4S28PgHivd4FzGZIULXEh/
+LBMe9RvnhprwBIBq7y1jPMrDdq++mFhgrUOy8zap4aZfEsUgV/iFKynivIQ2+CZmJ5glacGbQ1G
A6m0a9Dll3Xs0LyRMZzVzVNj+Gydxkj1FjwKa9iZBGV3GXtgTDxg+Qvz+p8hapNtUSn+0TXq+JCU
ObmJTq2o9GXVBohpcuGBX6zAfdTPeSsM7CH05LstyhcwS5h9DOkKm7/hOIT4o7aKop3sTKdePuQs
5TxVP11jgi3pIuq7fczT/9i05WdHNZ+ZGSbykBv59slxMijnUUn6CCJcR8o2DE5xfCcdagOUxFXf
Ck96DNcNzKyykU1gjFCUqjzaTjyvT9K5NuRNvffjoFOerol5zTMbID31WYIlh0SpVkmc1UeDKd/m
uEQuyXhc5+f//qjXXG/e2n3ZiJMG02zVAdSnWWwGLPtfWz+1z1M26Z2+GVoKxT5wv73W1AEVIRBF
NkXrHwhZreouTn/bVvw7MZv2OTZDWNmlQJAvT7V7F7T8SnHH/m1KsxNvxF/TxHIEPcFmNVLOecWX
I1qjrip2smk67KNCihvkPek1QnOV4fz3VGi99miCqJfhsDbLO7O3TWTs+FctBjHt6/F7oLX2s+YO
3bmNDMS61eIV41V/b/TIRMRzxjdUCtyWUjXZyd6ii1515alFMO5JuiBqykMz9OGjjDRlgWrxwDcb
Abksp4xy7VSHUuzCAIy3p6cJYNL/HIZieC35YW/dBFWDoHDja6eBdhu/nb9t2S2n4TqCcK0ROOvS
yq2FqXnTKfNqc1m7Yf7cj0IsxWS5L+QUdLST0wkTEnAhBZY735Wm/1ABEv7MhfrUYqb6iwfHMVT9
6A/otY2uDjF6CA5gONZl8SIGkDeo4qVR02qBX0f/6iJBByW1hZOfK48IWu1lGEuFEPCy8qJa9V3X
dX2+tewJlQNfaPs5lk0diVAdAaiFleQJu52tUmj+B/rl5F/TKb5ALPN2MQrOO9UlVeSWhoquRYs0
uIYcuPhfQ91BxAtbM8G5z+NhJ/xrvBNCl5eX1iET7fSw+bz0P4aiZmR9C1r3I5oq9S4U7bhWAbg9
K5nxJ/dK+7fVv+B4kf3KWzJ2caqmT1CmukUxRc9DaJD9cnRvz1Iw+ZZbqDJGkwHczEzTbx1eNCcQ
4w+qiQkXdqHhrlaC4lwAp1vqIO+29dBCilD6uzl1dZQtRwtHa1EU3Z0tGmNLbfM9TRX1BXDqDwtn
7t82Vl9uFZofWZWz0a7a6MmMS3fTqsI5hDluYJYNNCmbJ2F79cOZJwEtXBRD/zmpDzp7lTboCUuQ
QoIsJjLw2f21Batu74UTXqsz8OGfI/QEY6tIKc+joWgsTrv7K/jub/OKzQubAqYKOF8VYW/w54Wu
dKc80oqLSTFK27ZKJ+ADlQ6/DdV+8JGOPXaOuJOh1OgqShBpPa7BiHjLqFVsshwc5ODM4RuaihSR
zD6tnUWvVMFBb2FQQ/i+yA1u7+YH1QoonswhRYEgHvLwuW1+zQAdt9qlJHybpI2eua6C1ljJmNqk
q2QwkHCv23vV9K0HfT7Is1JvbH57tbEkT6XtBg2GhHwSRE3AJnpwcIAuqvDJ1cPyYkSoY87PCnlI
7VRbeR4ZVjkhcMvi4iNecxshryHy3Fp3Ajabp31z0a47lION5Y1sNo146Ib6oeYr2i69cN2WVvJN
9pl28tyiLXOSLadCOh8nsH3ja+W5jQt/rQaltsr6BmVcdIZ4UZBp31/bTfZuTYl7Hk0lBtdjTse4
s96vfbe5sjfFKODxNl/GAGiND+j7LFRIPOPImrjPueUYnvFjk0TltsHE7TBNxuzCQ206w6r0dSqt
F/kFRUl9qf6dJAy1fPRT0Pdogj2UuhAnu1BQ5/bNR3kQbpyvJiVjeW611Ulr0+QldNmSYUHwVA9l
+AL2uh2TFxEq6lOvNUs2iMlLFozNZcL8Tk5QwQk82LwnIPAhMIyIFl73BZKCEyJHslmQaz5WRfJL
toZ5RG/lAhWSMjjGFnUzvJQ3jQvKdEA1/kLWMV5iqOh8WPFePruGDNV1o7K6x2zSla0card2eB2a
54X74U27toFBb/rOUz1LFcLaD6HGu+1WsrQyoEeA8LX2Kjove29NgXbS18HzXPSl7lP26seqY8Mu
qJu8G4afLHkE4/kWFdUTe+azjCva0K8rN4OODVb3HeNW9FLjtZrnSHKiNrUsx7D6MeTKDmNu/U+J
LSBuENaPOimVRTaUzuPgVePGGmL96MxAsXbA/y8K0l3kW+lObrdM1+9WVGvETm7GIBj1q6EaP3tT
atGrjJIArHI9WY0Zvo2wa43nIRPJThm6r01vblaqqz/nVvPZe2vKuQW+Mk95wcuxD11WPYKKiR3C
EMSY4j3qym1Q9uMv8Om/Rz91vvleaG+iPKdwUFVgW1oqnAKxhJ9x/1uO1FNkJaecekGGMtHWq1n9
V2ZRHkjaYSneRs2ymJsyFoDHvZ7991hBWXwK2LKyyrDxXweBq6IXG2yn+dS17HLZZwPW8vUQUkBN
o3t5Jg8C2M7aGRt9pfazDISOooWa5W99iUkiXqHduim0/M0Ba7KIS0rAQlTRi2GgMTwPC9BFO6R1
5y67MXln59IoT31ZaBsLbXm2L9bwvYmoNihggk56oeYo/tAhhb5VcJBo1SmfHVAAyoUU+5Ydtxmy
w7PI6UymuIQk4B8hkO5ZnLkn2fLhGu38oIuXsikPSt28sHR8GXnML6pQ/JGSyDwgzZPkFspD74aA
yttof4vXUXLOHRAUqmIqa0V19G8oVeWLVLVJO65GLfd/W5YvFlFnut9UpRvWRrQxRW6fvc4zkUIK
lTf8eB61tnf+eMOvEmu1X7btpouKv9WzMjg4nLnkgHPDGvY6NnbQDduDJTJxHwWhy5pUTG9w4+6u
aPu+AF2WJ684VJVLLbIPRlggIpEX2cfU5btmBJXDG+y+MHtQLmbSn8ci9b93mqYufOx0n3MckFcj
65GzGGA46I3+WqPnc5aHqivxhEjLanmLybMJQ4VJAGe+xQer1dYZcNVV+Xe+7DWjIw4z/QMm17G3
gD3hzTzyBat9fakpBYpEnpf+FGpvHNECnR79CFq4YpJxM+zpUYbUAeVvSw+6jWzKjjLSFy1efmdt
HlbFtb2zTJImtRF2yAXzHBItkMMiVs8q+7Oj5wO3jIGs/Qy/hVbW/YyGyFophuscw6Eszr2JmmwP
heun2tv3g2+rhyqty40Z+3jUSG3R6yn8tnhXjUhl/cuURdqz3BRLr91SxvQqQ2qkQbILlOzYIgO5
zoDi3Sth6SzHFC2GKSnmUtHfNuhTYEMOmP8SiMdCeNQo2tyOX9FWxp409R4zb1SfauwdePfFr6hl
BvdOh4WRbDqJRr22Tut1NmbJK77iFOGh8+KOxWDdML5jmNk9yE7HokY+KKxu4vCSwfBaqBihPme1
OsADVvJzwuJsOw46/q2Zlh4Q41B3aVfgfBHb1lpTx+ZRTKGKO6MYXjsVpKo61sWHYma7eHBISKcp
JaKin6UWxYM+asUPW6TDYggj8zmqlXzV551zniwP5kDfq3fThApvH7jhnn+59j7OWcRDhbcvcWg7
y8Hw9mVb1sijh/VdIFSKJfPZ7eD4TrlBs7Fc1F6HuxwGbw3VnThbdey31G3HevfaLlo1B8I4D5LB
Ms2zVTUH2TE0d3WVfgvUgr+NrzqPaujZjx3iZpHo2chQ7n+cHKM7JlbyR7bkoakrC5YWwEc5Ps6i
5uQb6XW8ouTOY4+xKjS7IdpC2kaLwi2GQx2X40ot1fyQqWb3ZtW7ZOaE1Zae772hydadZI7l0Q8k
KLOLE4t82QzWuPHxY1qwd8jftYH1XmvDDBxgXb5FOFfN4QkhfPxi0Sm7NtXmT9D53bmbFIOnUvWL
HFfxbreC6mYdd/ugqfP3zloDylbfMqNCvhoW0kqGK78RC7NzNOr26njJk/4taVXcwwe3v3MRyF5P
YaftBFvxN9/HC4ci/DM/Lww7E3LAdjlZb73jipXuIMGLwIL9NiLa4Ab5W9mp+dGFyIZAGeHah7nU
mjBWogR60ZAp6drHZONl4GX/UqAvdrGnEhdyQqTW4zudvdVCNt3Jj3dZmAfXCVEdofzOq38ne+U4
m+rQlpxVA0Z7eovCcDjGg873az4kZbbIgjY/U/ZyLnaLaWSIvvptQFGBSnIK2IO3mE8OczO6nVil
CVWspQb3CCFPUIjyKnIg7PY/OcqPB9mS8dCsVpmOX1tjmunKCO0+W/lB3sN7s5G6h8usrcc07Rem
rQ8Z1lN+d6dlZB02qCjvNGsacKciNmn+qFxP5Rw/higle+TV5FkP6DQW7GAid2jPgYCePCph/92w
BEnoMgtPQa/550wzcQ6eO5yIL5mjKZA66rC7kFX6YyDJ9d0VRbvUfSW5r9xCuVSR/vN6oVlCVxVP
uHSmoTudugxigxPjdSCmgdoQiDt9IU/jonmZAcL7L7FAEdZBdwPUYpiLXs1gr/CADleWo5srOS0w
OnfjVXAbpQSqhrGbVovwQeqn/g2plhM8WHVRX2RcJXsqR8nQZNUa5XWITojf5CzHa22h1xN8CDct
nirVSo+GjmCz62gxwCYrf9EUC/VHOdghmQyLv1k6YZsUSM3qSFWK7ix7ReEEaCSWyTo0mvxJhHH6
aJqP16Hg5X9GY/+KNmFx/WRhVO3JjLChmD9YXqHKi8+buV5Qi8T1ZmRTHvK4+nJDVRrUOwgZGHnP
Hymv9M+bap32LmiC+yn0kjNS9Ok5Vk0WD6SzwH5DY/obb2uNQrTwi82tw6WYfopyin/zMBlPUzWG
L+/OeBIeiaWuY9UAB5lNDE3QOeKerPdjDlsJ4ETFspN8ULSTvTDN/AesZ6GrN8c866sDdVwsq/Ai
XVtoi5l7UVbDOoxDMsBgWVd+HkYbqYUmDwPVs1WJHcaXWOpp+AfgF7rJQxtIISYalTlUm8ao6he7
0Z9KJ4h+mZEGzjfKyK7g5iFY7hw8N47OgKVZV88jev6Hilz90Goy0pbetA+eTpKDcm60iWxdeclj
41zFPcL0lvtqkZV87rD+2diiqjZ6ZJxLpJIhwRb4Z+PH85ZF1hkVWv93ZVQbJWuGH70Nf05nSXHR
0tLfjqkY93JS7GO6nerT9JYySboVd02xgb01fpkkjMjf9vOkDE2thz5SoY7Pk/5+kjOiGrBqRjN9
RwJKW+tKghafzm+9hD6Dm0UiPvoAec//OmJkBJJk//c14IenH0j4Xq8B/3w12UF675fvQ6qIszzo
sLzPJUThVQ5NeS20xHV5Z7ThA8PiqWW9L8eJUHhLB4GpJKZy2w7uysyb9EVJRbTIFE37HacHkZnG
H0tzXxsr91+tSUXvxQSprAHS22lK2e3lbOfvbG+eraqp/ne250KnG0l78PjDd7m1nYXkzWZFBHZ7
MtKzFljTSXbINHYxqHxncTWRUDqlja116FCCbSQFTn+sIxQ1E30TWnWyU7UmeXfdZ7llqQYWMHk2
00RGJ3m3v4b/MVruY+TouNfsRV+X723QWOae52l218wHM5+FSj2HNWmdzzRvjw1TwOOD9V2SPmpx
bWypfljbct6hTlr+4ag8wTuz058RlfzS0mkl8AHBkLHTnUfKVli1w0emPHlsRcCNaMWzh+rQxB7i
NQgSHTO3Mb822z5N1hQLhp3sRUeKenkP8gjN5ie9zbad7tmvkaGNB8TYqHmnMXnLwdaW/Xy/ksAv
ufvyoDZRs2s0Axk/bRZ/LwybCt3cvjH99SKr0ehh9WoFbUz6MLVIcHkxRPccpX3LfJIhexzzRZWL
4gjYwHpSRYfhwD8nwH5c9dKp3gorJPPqZFXmyL6boTrdBX7YweRGrlR+rxvx1Bup9QPw7LRqsMdF
S6juTnwBeGOE4h2Hrxm+DSGPtAW0QcMbNjJlqaOzcMGFaRGPBW/MW6+r6tHahvy11Sj/sJNqh23b
GMVb2fbfgLVVl0GoysV1/PNgFsUbmGOKYIpireUone3RooN1d6rNBJ4gWhLHfjRWstPOLGWvOi5o
p/mKSapQAKDQc5S9zsXjYodSm4eTJTwU1Eivh5LFU7a4tbXc/uypYI4v4HmKNZt/53Cbl9WhS0Zo
OOkZgqMoK9t7FMKrx44d0MUTjz66P48yksIm2mVOHi9lU3ZMYYAwQBbpOxmThyzfQMbHmCaBfy7c
dlz2osyD5YTK6R5DlGIBqjy6yEPvItbSZ+VD7AZFQJao7h90ncWXbKJGnW+A/uVL1aytlRFZaJXo
kTks4sJr7uWhzLP2fpqLkGC1fsmQX0zN/Zdxjh9Hx7wEaD2PlUNScjn7GHJ0nGvugZ3ihEp04rsH
eXD/nv27Rw4P7TFdojKKcNY8UMbk2XX0GLXGNkDd1wjy6AglLjrKs/+r+f8V8+IOaQrHile368EQ
h2oKsUARY38vD6Qk+vt8hpgXYCp5zrrrW6f3d5iMjSo2oylgFjlezoRdg/y0PFX7Mr4TCAPKsXJq
bwV/8fXU1I31YFQaQGFTvQuMyV8BVcE4O4L2ZdeR2i6cqEPET9E1zuUA8oPBdYBZUpr+FLTK/Oae
jY14jFQluZj1Y4CKeIKUnyr2vmqrC91E1TzmvV9gAriNxtpYu60TviFWTa268lDGJpH6ioltzQ/z
rQq0+C7X52RlWERvXQ42UAWgsZdNvx3uUgWNiRZI6KVPtCdLNOKlNkH+DUBEM+oydgXQSjYtLHDt
hd8qb6hxansZc3q3f4ArxmCj2CuUOY6yJeMQzsTJwAdU2l5GURkepwGxbNlsK9ddFapr7VioGpQg
1W8ekORzjsdB7qgrbUzdU9vlSGlifOQjMFE/VjiWkB6CWrOKEH/VZ4XcL6QoYRvq8ZJU3WvbKRYs
0j54nFQfKkADLN4NHrMoDR6x9wyRABe/ZH8/DyrbJN10LqxqOUJ2hPHJ0y5F7DyTsSzOrt4HL/nw
JDkrOla7p1rNU7K7FDRHtcl3I7Y4a9n05kQEOAjrSnCZL+HYKtwCiD9rvBfzldma2puSDNfVE3oP
wCrH7sdQG+XSiqb84g+BQpm9GfaRbkQPyd9JeFlfJ+VgM+Qkg7ROxsprfgHIN4ZA3VD3QnGRLSMF
g9NAUqMeyjvFcqHXqmYKsnCeIGNZFX2ZMIItbnA/TO5bUzw3QfwhZvnBKvG7pQ0y8j4wW+tCKutX
Uerjd6SvsRFVUN/oalO9tKHxW47XG61aBgblrQmnzUvpYn4uO0IVE89iqId7LSqK2UQthB/jm/dh
5nobTdqLzYdsCBApbqkzzs5it7hs1lbed4hkZM0KLzIMt/85JgKhizZUD6vbFi5KvlxP4FC5/6SK
Da72c5yaF3UwxVvb23PeiJVyqaFo7na9uheRIk6BE7LJ02L/WbRQJ93JrX83Kgtk0/zzz9lOZYbX
2aFtfp3dNUG1YNcxrmQSBpuh/BThXnGCVacvFcwiV13bQSyX6ZiyCe01QJ6PBh3C5Vj6zgPyOdC0
BXRvFkyU1I2Q97ReF9+8wTqNmOuB6iIdO1V3aehp79U8cWomCoGO8zkxbMfu7MVsWwfXy485PtLL
SrLZwzHkTpDa6UlB769rP8mmmGPtHLuuD/kLX5uyE79hbx+Ycb+2szVwZOds2xWwihjvz1urdVfA
yt1zMoj6gqZbfSEyGu1r3UfFA1Dc+IG9hVgYQTW+kZpD0cTu2ejNzdbHdJDM+5Mc5udUDXPTRIgY
N5FlgCCmhKhZgr9taIz9nSyDGP9syl78kfq7IcmCtW60vAGE+TKqRfJMvZeVJWjxXZLF4bciMz6k
hbgYphej1D8H6IoNeS8y1ooV1JeSWtZ5bJ7sCkX2W6QLn65yHrKfluyqtdbfGv2oLNzIYbhNYijq
wmyXzn8JS+0+Y0VUZDvZ9P+OkzE9UslelSeEuN3HqE0PfUHxW7YwyVF21RDxCmyQW19avfs++ULc
yV7dqQtksnTSuXY3wplh5dypo7aXTbmQls3QoffWlL2ZvbliXgxDP1uhDo6fjzk6FcjmGcsvQ/Is
9CrlKIJmR6a2meVZSh7VcbgreMnsItsfvnla/r0NQyQVU/c9a7zpmxyg9mGEggwsELZ51wGp5r+X
bv85QF4h7PVkMbsQ3v3vUYNShjt2nZ+XcfgcA3XWj7+XuQ2QN1KL6rtuiOKJnZW9qWrFqsjVTv4R
bwZ2ZroFXsNm+XWUwWTQN0Vmlft/xWWnjF2nybbv6tspQyF12wpNu2gCcDlEa2VhDLXzXnhQu4SO
s6zXYQTG0vKtJyX/3wFCuuq5/6LqmI7naQ4MHcOCJKLauvtPNCi4rcy2tcLa866bdiHmDNPS00R2
qNl9jNfTlH8GaiZzlMRpty9g1Wh6G2xMzB3W2lB63+rQn2sjEwgB1TZJ7hELmyy/q4ciW1CR8r4J
3BHJGFqH1sESYykWYLvcb3JkNEVHR8PYVJ8H1o2bobQBbVN2Iq5nUZlyzZ1sUjtR1iSllLUcHA1Y
u7iB++6g6buE1mB/s+yRrUtDll02DYuyF5ynTdlVlBjnERo32+Rhig02rShLXvCIyk+yhT16uIx0
Mz607QgnkVT5wQy8YT+Q2FqFyOnu2h6Ukhfn5Yo/EVoaDZpEouK9nU+xd+3VA8+G9dcWezl4Koyl
5mK6lqNXtm+bqXnuEF1f2VEhKDjT9FSssbmvFBKvaJ7BZwSbsG8Rpp579bT1N7noS/Y9NBVD8bdD
kAyrWFMjGHloZpL1i++d+cBaOb6fbNU7jF67ki1k0j7jctgtxuYQmF/CdsJ18t9trub38mBHeXE9
u8U0TT8PkePsbiESTniYzQcZQyoSTg/PIBIY/+iQvcroRyhbRNWBNIa1v8Z8xEe9AHjrZCVPERzv
+ywNfEDfMIk3Rgw0Xga/9NzaPUR5z7ED2GzMux2uVzDELP5stmdt0D97p9xFzijAdUSfhPo4oqNU
mvmjbCQ87LZjaI5L2VTnAaldfmiYfxxlSNbdciu5WLMNigxlKFWsIElSdJ9jTROG57wrVgVfMLKd
DzZ0ibsg7PtH0lGA4gV8EtmUh8TUQRdVTrRHPbR/tG02dELgqDxPkAdktZBd4l2O/hMxyD/9YxQV
v61hwkF8DunYQp9KXBNlS15nQPhh7ThxvpYxxGVIEReWtxH5dO8gcHQvoqJ9DCurukM84lm2ClcF
5oU9NvxYhLlkTB4Qi9p3yACcZKuBnHv0kuqnHC9D2JmA26+cFyPpKRqpbv29M38pfWu8DUow4fkH
4FbArubbrsNzLl31OXUGYzVoerhqXfHdqnLlgJdstnXyZFhmoi0QoAvbpTZp56hnpaAYE9myplLf
Oy2611zhPUV4XuHuM/0AA15vKxhwfEg/rVEy6XbDUIcIN2TYPw7NgRwCzjdDvFOzwL4PLD/eDiyq
8VjqnFPlGc95hRaD27DF8LgJT6vTfY131drrYQz2ldiWtlnfKdk9riVi3m55HaYHGnfU2zstjTeJ
USS7uLRiYOQpahzBuCjGCRpKFtoX1cf12lCV4ZCFERVJV3spnaH5gUQzz5fCVE+FUlqAagLWQW4R
bE2n0tbNkJoPoHKXxagHj/KASIK6nwA5cPH/xEBaJuuqsCogmP+J9R7O8qGS+nuc3MPr3KA2SDGk
6VkOU4Gy3VHdfrhNUkul59njt+gg/2dSAvlyqWlOvJWxEdWxOz/0jp0JRmNh1GN5oCSK+Y1s5zPy
QrblwVaAygYjrtsoyqWL61HHLO6gIQFxSJROU9eyrXdmcZBnUM4ZOs39tZwlo59T1WJY+IL6j3wT
yZdUEPtoy88HGbs1b7F/jYvlu0x2X09v/bdL8GN1Pl9411MhOoTpINTgnnoY6ubzEAVYcCTzIXas
MF3ItuyWQXl2i906kqhCvOjW/e9L3GZ/jkTvfFvC7Fv6ZbToA8u9KMiHPkVpt0cl4hfwwelB7fCH
MbtAX9WAfICnC/9pSkWxUMji/LbM30UwAHrosZnlKR5eeA6au8KrC5hgoXnpeoEbZtQkvzJ3Fxta
/LsUQ4fWlS+elKaot7mWmntDSXUImmj1uQB9f8Sjs5pU7NMsD4h6gKDBykIb8mhMRfqMu9Dewl3i
PUy7aOMGFai/Hgs1JlAvDuLgWWv5ZbZ1/LOhDvisd2LtmMKg3Jk278mUrIfWVJ77eip3kWItmsHp
jzY+LEdE+NNjZa510Yx7L83mkisZDxKV2cqwK29n6dk+mmJj3wYIPYAhK4+FbbzNoAf5YI/nvKPL
RnDlP/P2HLfCblBOU7ToPa4o2PEHfYyjYheiPHYibYoJipniyDSN26zo460rptWoNPW6FHNhvGgQ
NwJctjWCQKUABmKa702yHxUEeRxosYgauCle6PGjUmntzhxZ4fgxiX4w2PZPxPZ3cU4xPhzC/q5N
gGLyXlkKBUswbXR+T0F8MT3FpIYQL80+eU4RrPjBFmsdB269IC2dnvIi6E8+spJLtPOUH7mrHP2o
zV5stIV3GTp+28lhC98BZPMq6upu1H4UYBIWg1t1F6ia7j4d42ET+5ryAuLgBP6/vIOUna2En5lL
HEuqIwD49E0d1zwFteUk+MKgG+etrBCCb6nn27ocsmPqUsx2yvyBvSJWzE2QLmvdMFcapaSHTjO9
1YAGqWcXq762jW0bmd7J1tU3cH9oUDRIKpaYlexjymXLMNB/OfaQHBAYg4JmPrk8xpwkzw5dDJ5a
KdQZUxcU+9wwXLRAo5IUU6HubEUczL7UlrVdLLwobVaenpWrHMnkk2NH6cFmQQftY6E05cJTbXBj
g+u/tiWin43wnKd4H7GuRCaMPH/lsTixBOneCOin6hrbMR6fjbbMnrK91UeXrrEx2EbWBm8B8Dkh
eaeNnVQs5SfFXVeCVdioP2BQrBx8o6a6IwagfTPxTyCeFHsx6U+1umvj4aLbMUzqi4Ir1mIUY8Tj
PmnvILAEfrz3f7fxqG1q3EQP8lB6Vbr6H8rObLltZNu2X4QI9M0rCfZio9aSXxC2y0ab6PuvvwNJ
7a2quuc8nIdCEAmAJckkkLnWnGNOxOdNhZusgOO0x6qE8V4JD3xXnu4txdzWZqbbGzutunXZ2x8q
Jzg6UUBD9MxMqN1W+lgc5Ub34vL+Su4qpV0cvWUjd0MSbrmN//fsfx3OqNDR8x9WBmvKY73kBLK0
m/L7fpMXPyPrp1NZfA4iZ00+nX4sRKYfZzOyWKIzv82wGbZlsEKw/J00KaLeuYsgCiZCGDORN6/l
S1TPr7YelduoHI3jkNjG0ZmwaWIaGdG/HYI09lZF1FMhGQgAS4Syiy1a7CvP5R2KulwnScdTv0ZD
XLmAqEngmBywOR5Y6DX3eIRG3N6NhDb1KB7tQeXzra5UfUoPdW3n2nrMxJsjHCLNlp8AV5rtqeVh
al+rMh+PXjiMR2XZeKqfVRHcxaLPj8Gykc8a+QoKToSJhxLmyg4VzR8G6GdqMnRHikCEwC2veqv/
VdbFCwkc9qpSU/4C1fKIpSpn7SaeCATH1XzMh2A7x+kFdLlyrJfwR7kJYrAiSmZS9k+h+zXTwYr5
xeS/n2ZWbxZq3k1LmeU4THN+ZALUKVl/bPTcPJgWAg9bE6zRHLp5vdHlG1PtoKGAFT0WnvhuFI21
ydVkoplRtKSoVPlbqHn1kW8pPjv+sOaonOyEIM9uwi7kOTv5i0WQydZ5KdB/xPp8jKt2PlotxCjK
57DD3PJIvaI6Mpd3d04SMyHJ1WO65MiJuuzuf6bPN+LPJF9ledXfX6Xwng+twbovAOOBHF8X67Bw
0ZCq9bxtbOvRKATMvNADoq9EzVFuXLVqjl2KNYvIDrSVmDRWZVGsMKY3RxEH30l7eqwr9IBlWLXr
RNd8VGgnt+5WauCeNGs8hrF4SipUaAY6kEMf1scqpyyvOdZHbSvBORn7ed0m+WORiJFUE+0n1Hhg
581wErRrocGHYDHt3MXtAVzWRpKQqu1TlTahb9vMiOoya7YxWOk1Pl06r5UJTAvdJOLFt0kPxBbE
S+IDB6g3oUUmhRIPISs/XMJKyRfOzLZ54P5IFQrglt0+T0U5+mMZulziBeta16OVPbfZNmJlj4Fr
eI4cuqvj1KNCXwpgS3M1tWwC0x3gUujqyEF1Ft9+4qymhQ/RWvpGIzphCy4HtRXLKp8vFV5At7b2
aJHVbeO1TA4st95EXsRDQjwi+iQjUx1wR4ejtceAdPVCX6nLEHcL3wktyMcdvCGD//WoQ43j90mi
mXrnqK1C7vgEB+v8lh1zGapMIrhlaQieNfOUXRhntzGx2r1rtw92oNinNCoPCc+sYxzEu04kLX/K
3gFzQIRqRpTYijgusannYt5gEyHrTAkvaSzKdVrX6oZ7q70hlhqZl5O9kQupbuwEc1GiVKQajRAN
4ijbDJ5OYD3IxU3qhm/CxD030PgJnXa88LC78h2qT3lE9LTTPyyP1RWm+w8VEp4f09JZ566BdoRZ
t++qDt1KTfveu1jl27aOjgi311ZtT8QiNzBq+jjdOF3b+V5YXeooPuSRgULAM68ExGIWKjwTl02m
r90GKXmXNTu+n/CJm+JRL0ocCnWz4R9r3tuusHaZ3W/GQW9wwZj1iiYSH2phn6wo5t9VSZKn2eAj
pxuHmeLhlsXEZZn9PzQx7LRsGouDZvQsDXqVXiWz8XSekO53POjpbKyHErShBS3rlKnxn2TqBFr9
hZzUQ6imLkuooEmymgo+CKkumacpDz9vuIbp5KwsZYYUgfr9IetuzUy0l1ry+7dT+pdVVvlGcxXj
rFik/lKB+eOZCeysrH5lMXWaGx12t4VpeXDVa5IASyi9eacr3tnMomKdaq13tDQk76UGRyZN3G0K
1fzSeucx1EI40lH87ORjwPIns/au0js+NSQLy097S0wXph/rM932vKMWQzuPlkK2FwRnLNUEcVAi
u1RVrVxni7wspL16UU1HJevmHebq70Wh6SuXafFtGF6LLCPLYSBtmgmftmEeNazr2nqws8jaA7SH
8qrVv8aJ6QowjuDE0+iSZFa1n8Yr2DxrZWHV3tWWk5zsTKU9Hp0dr2/8nM5w3ZfuNRpJnTDqNtm1
A4okgxr8KglS51zNKnf9ubNxWJsaMV/MqIZeuH7oCX3ddka50hDAbcfSW8FIc55wHGmo5Au/94Sz
PLgtTPxOta568pfCiiBLSlsgbtHsYbwCN9pZyw+VXKI+v9FwgTMYBg1IEoivqcfnRNi0JpU0Dmn1
Ofamm4+w0vj1MRbPlRutlRl/PqDIfKW7lOU0s/fn0nubUp1HNAC4XTiXW+Ixv+vYvfxgpl0ba6hC
izLOrsWI1hA99DpUx5b/X47MP7fK9RAhRwD9ma4HSjfraXDG4yC0mx529VbweL4KL8dVYeEY4iEQ
3cKweCXU8gHc3aWjvHyBHDsRLkajrxy2gdt7j6bV77KJ508lKmNjqyoo0SoW10mZjJU3dsvvw1Q0
r+xpW6vFM8L/ZuMaVecXSvcjzUW7td2SxCeB4sIIyfZLIxBxhjmiCmTlxD8Ei/1gVge0SgXMuzIe
sInjNUzd17kwlRcvUW7opE86VPkzpY9+q6sJCyC7GS5a1G7dtNRO0bLXtfFwsYUxXFQltI42KSz4
nTkjjlA7c4dYZzg+Z6FgUPL0SxzN+kXgXvMbcENructN+zhOSUPoSDOiW5+r99BEX92WVfNelsOw
6oyuex9x8q882+jfqen2CCfD8T3kmb3Cx4gbkhXJKgYE867lU4fcgeamN6cdgtbeeG86G7M2H+h3
k1A6kCG1845cqlkBEHTfmX6w+sHZ7I+tBgDdpDZTovZ/Z73DJ6putW9JMyN6Nczo2xIjsDIC0b+V
UQTzH57Aax0rCDsJP6276tXGWbxu1dZ6ibrcALURli+x4K482fTNHC/I92PTQACChfKEBY4VoGmG
KDDOOINjiHUotC0NWdlcO/rVs4dqG+q4QXEjEsgT19PZS2Jzl2Tt9FA49bA3iYc+UWWvDq3TaMcO
WT5kT6KFXcQD+KvcYK9MGfl4dpLtp6Eyji1iyo0Q9rpKLOeAj9DxyVngR8J9DKekyTZtrLKMjbvH
bFJ3RdiIGwrtet+ChFv8HxbspfylTgl1TObyW4Hd2UckpK4Lk9yx3DzZsflAspjGKkj71TfGG6rd
P7mtUHhh8q/q1SFl/oAIWPhjhZtiZCHeRXzB52j43PSpcsz5WVbG5Ho+ndMHy4vGXe1MbxALB98K
7OW+N5rbeAD0UmaiOrE6WSU59grN0cZ9DmBsPcIBXLmGPq4nYn/XzrKUSCxjOJiDeDK9D9dR9ddc
mX5HPStzk89rpOw7JUyudZazmPCc9wB74qq0rO7VDXF+4YpHPFRX2ySkpKvUOrJzxWAx3rSXPh7c
bejl+sqxJ2JTqd/2+gPWehhEC4whcdN3Df24X3niYHnU1o2eG2osomgrQIeC5IyfJtrtKy2L3kqn
wXiwMoYZvU13LGNF20dK/MiDyx/MZFxrE5QgXa3/gF7W7LpAG9L+oSA78DRvUbmpcbyyQtM6ilnr
N3Pe5WSw16dId9JdEWjvjN5wjTegs9pnS1EeMifbWiX6SYVJ4L1rMyyrxqx4pQDAkhIkJAVBlxJo
vq37LN7p5odeCGPL/fGl6vN8rYtkOHd84Gk7GqEPqHzndHV6EgZC1aEccEnaw+uYVfYuDIKW6Jr+
u9oUlBRMsZntiHvfGPTnmNKAHTQQ93C9bujSfwirxQ9kdK9hMMUoPFbZjM+vq6E0KDFPJqUsN0Wr
OZvM4cFfdTAYInJhMOxsMHREL427rTLCIwu194i3AezkmZe57OjrQnhJIm++Fcyk7aT/peggyDQ3
hUwZgNKxnWeh/xwdimb0wplxjt3HoxNl7l8enrSEEAOUrBgn8vAYNFqK0Wkk03uYvUeYjvax1aff
9ZQbu3RY/iCxW18nB9rfuokpesL1vYZerG+HfG6ODVmFiObA3Q5LrUBUzUCpiBKFqNdtao/1VdVV
PuCxx7qjnFhy5CWp4AiquwMT4X43ycPySI3pidzWJuF8OXB/g78dk++iC/VoxmLa2c6ftArqQ98p
9E1qd61iQzkaJNuTzoM1TStVe09AzrrEnb4uQbtqUWLvjGmT0sR6gnlzyWCIruO2Q8aVw6YdaT++
Yl0lI6fHs5Snm6HFGq6kOTdL1ELUb3ZKbju/woTePxGlPAiK2bfnghp+QNJGDOZZpQi1ShuDdX45
nMqo9bu+u9FeK1eEWuJB1RCY2kb32M3CQB5SmhjJ2k0UHqIQTo6RkRo7pWYFhmLJhxSp2ExogsCo
RU9FxvMKpplCNvDk2S0IIsuAx1cHfhBEL52APqs7x7bvtdcue1FR5UBeCOtLVwy/TXq+u36ukn2l
RrTPNJ5vM9Im8s02WDWNdTEic1CU6RJ4IH7KunmNg5rOXPAnGPL8RQ36H6zvOgDkzXYKg4VozXex
LNOLTZTLgZDccO3Z9gakzwfrcNjXops3nROw2G3c76SFZvtZIdvGSHpaR0Ywr0TlhCuid/hc1W+p
aYesn5rf9UD8lJPML1aZbtP8vSoi80dQtWe7roizgHsrpm+hEMUK5jjRllPxRGJWt3Vi58kYs29F
Tgp83Hyko/YadO3vPGOe2oU/1Hj648Z1zozC6+gchCF9uVg9uRrkIys+NFW3U+1u/lHFcNkCAn71
rCcBtVoVLaUUJdeqrVYZ7Saxcnz48V8tKWs0ror2PPTQKYWaJYgFK1ie3rDR4qbxFf1IH0GkJDUL
K/jTLNosy8FIAPZZvfUdlTc+ubFDGHKGBhXqLx5kZh89kg1vdhzW1sF3tR0Mv7Qmd9WJ+XvGH4a4
edYj3a2oDG87ijK6BaNpoZi7FJ7txyyc351mPFj2EKxMjHM7+Meviivi62Ij3SWBwiOq9faUo70d
D94fClCbQjXCQx4ExVNYp7/gPY4rVyPrXjeU00+HGwTTB6c4hrT6VqD5iVP2+mztjtzg98y600Oa
mpfBZeZVUFJbF0RWUlLIEceqBl8JQiIqo8z9GA4at38WVDH6m+1MycVXdROEW2GOF/nKaCm3OjjS
1KHAVxLUPRaeOn4kv/wQNqWzt21bWRdJqVyMgl/VIW/GIpaGj3BmXKp4ss60pfIVEyTlzZsQzFlZ
Oi/zJeXNmFXs6qGd7XWriW5KUiQYTSMbTLGXaVdk0Q11FY+ydpjM9caeWv5PRJW3zygJYHln3UMb
BvR40rkFbVGgRPqMwRIp0vY+Oqs9d2FzzrIHN7Gx8GBlXRfOHJzx7PutHcG8rYbkt4pRjNl6RO1P
Az1K0llsYiisSD+IJhpS1C8UMicSayXFOnUo6tOU4maSjubCc6tTR7LVSip71IRC9dfJ8qjcZUK5
thLi3zIKuUtjuCd6KKyFH6vRsBVj4F1trfjcDAG8A1QrX8O6oRH6OKMca+dZJrp/nlorBN8nE7YV
iOlwuTudViGVQm6Q+NHxO0zvDTh+WmvudarxJdYTWIhlWJ5lu0whyEe7n+WyzLrOjeU+6VZ/lsOA
pC6OR+cvxSNHFGT9KFkz3QDfNUvTE7NP1p1OrZKlhUpWHpTkGjm0nEG5iAQhubu8h5HqByz7EY9q
y7nJjS5+V4SSXSGO8wxR+TdBMRAfv04QDozFmWXXhikXIhUzc8ddNGohIIflEhqr5IwBmZCX5OVc
+naS0kiyk3dmVdNz2U71UaXscke7asG5hmr+3YmmZlvBGT5oVjiREduf+ezNP6JJHSgLqeY515r2
6rSDs5IHMJG8u2Vz7kYEHZNHqkTWpPQnETjvFC/51vdetJsTlSbRiGIyyKP8zYjrdxn+l8So+Gaz
/yh0plo4iLuHLPjGjQ8/DlSBtW13ODITvU9pB7TbLDOdizwaFl19trLmnOpBl2ImCtKd5qkkWy18
BhPk/wUVz0uv2r6CPPOpWpRTBQhruSd9BcveVKf6k3Qg/PfMT42V7ZtuOvlJa1yhS0PjWlIt7jEW
s9WSDidAdE26lu8/B5fj/4q+SEY7Pix5gjKBHLWufbonlJNn1uwooT/LA/gPC2qMuKVO98DyYo6x
g98DuqvBdR7unGzNyddRUxunT2zwf3bhVZOxYzvbpt47juvdAhIKtoY+a2tv2ZUbbGrpcSrE76+h
MAbTi298DYnDVCC1cC7JvhunLgVizf9cOTZqtHLzzjrQSQ9uKpX/2+xSqSNfutzK8+QByH4ua2HK
MD8SAxNIGYnxMRWxfh7mvvUFFVRfj+rkqmlacpWvxtgAhe9O1epfByZ7zh9SK9vK8WFOe/N+SsMa
vMqRE8k3aeu+M1dBPwPdVMOY8hpv/7VRbLX1S/wjq64bf0sCfT7O1qZ0+wb84oKrn/RxVeHAOcuj
VRSsbUfpX4q5UR/dLrnEy1kp9f5j2NcIY1Dssorzpk2BP39bDeDtZbhZm1M6jS2FOd+SdUZQBIn1
phWf5S5/nwe9U7tHuTfxeLSHNy3rtccK2YgcbNq6OCcNLAGZr8aCaDgYTRT63Ziob9GU9xT56LCZ
rv1L94gnEU1f8Q+KfgXQlHhJo0mgn4EGrpeEZQ2R8V4U6HXluao7U03qYncrz7UM8Xlpv4SiyEtZ
Wn5e2vfW/dJkLMSL01o2LWTH2d7PpWqCEb6mCbk0jSun016IJkivnjtei2XPK2PtZRYbiPPxfUfk
6iu3qOwiD7Fp1gD06oO8WO+QVE1Dq27k0TiP0iOeRmUVdTjxQkqEV8doLkM1ZO9CaBHy39blCxG2
D8gZ6800j/23kk+aC9Ljr3+earv656m96lb/OnWYugsM1irdx1GJfK4Lqxs6Ohu5UPGXumS2WPMU
blgDT4ehwwjW/QEmF36UPfirnDmNL0+SFweESN/wuNo3y8z+djE+0+kgT6tZh1pkpXxdLd9TxwG+
kldbNRW7vkqVdTAiUmugmu61OPBubqR06yGgv1zN+s6m0v171I2LNxfxRw3dYfHWNFeVsL0V2fH0
UZbUErUfKI7Mg76Wu5NQ4ieLGFC5x33Eeu7TYSQAa8bHHSq0cBMnm9/S7IrlrAGVaFR7M1QzXKs6
hGc5iM0EVxeRGSuDtIz7iVNtEt02tDzDMTmuwi6PH+rBEy/KkKmbNmmVjdzNGw2/cogKRk9G8QKM
xn12sT8sO/IEs6RKR7/vYcqb5mipJPHgupnf25CJd1Ob+lE+oG0szk3bfuNJUiHEa/Wbyuo+12bl
gmDfeE365I2nlYJzl73lGKG1yiUm1/JQERjuh6m14r/gdzXPH/qoBUztjYDqfm/yBMvU49TM0Y5s
OvPJmgjryJSu+WVwk9Hy5lY2MrI1GW+m44fcddNVrvvRQGuSRjPlWnF/oUAFJJyHVsj/d45KdNm2
bD0SnZxB3fcNpfdmcbkRDqnu1aoU/uTl5en+vzLthYtIno1BkUhmFM1m+BPXXHiWQzlU3A3lEjR+
yxdZtyVi2p5xYXPBYmB6gtZDGGm0QMPb77G22OJFkz94aRveoMmSnFREzc+xcwGpRNlbYXXujga7
tbNbr3zLRX6mptn8bBxkALmpuNcmq6uHlgWyX5led8p7rADSKEOEVr9vtOyp7wQVcqf8M1j5vtDr
6o9KveyfL5Zz5MjIi8HBLq6EYPAcEmp9AUD8APJwgjsy+VUJAq9V6SmkSMRW8mMw9YntJ0PUHeTu
P0/DfvZ52ti867H3bWitIdqoY0pAlTJDBRsHaiUKK+CFmiBV/PKV04aOb2oqyBmQDj7dg/oAON4j
3DTXH//1ih/vc8zIh/LkelF2C5VwO7PuemqErr8ue42hFk9YS3Ts5TrZqh0Cm4h5jkJYs+m8MOmx
wJOjsCkW90VUTw8iQndj8Hk9t26g7GWYjqaTcx0DgNzyqEOj0mG2PVMS2srQnViFqJsqqpGeczUi
KgfA47Rq8Zftmon7DuQHnE952caILND0Iddo1b0yjCx1IpcWO1Rm8QA4KlnRlrbLaYIh6U7I33gl
N6xrxq1dQhsx/zv2dXRs8DSqLMl2cqwkFfn+BsbY22cjfiDCWodMMkCFiMP4SczldGrtvVm1VIvr
gWY1eud+xdeTVGxdD0gkyK0j8hpcHgzJTd+A0UReklxqc56OX+fKV+o8j/60PO3lLlImb985BVED
hRs85kaz1QYWgN2yF9PxvhC5SCOQPbnBsFIeDJtC2NcY2qocrCEbeZU84FKyWam5qGCScC3oh+zq
9PnGHQpqXL1x5cdVn2YwW4cWni/Vq0IV66brWHPVgwLhtNKeMhPMD0CefSuPRjjEN0JXyDNkGSvW
y/uletRfU+TbmeKAwuqcBzS1V2WcHXwLufOYaQq+4DRGhLDsygMjEbVcGCQbK+vaZK1EgUdqH277
kJhwmphmAK7EHB/k2d7yXvZjxgL3/pZxHhtrXBPpFouoUrTOZTB7vjVW+r/vMfdBvEAtRT47YmWK
H4qC9L5dqjiR3xRAMxrmhL4zQmrwHSA19BWJFhN6UN03o2jXPGX709f4QAeg98tyiaX0jII/DSe3
xURD4+u6wKydXSn0719D8tX9bZKNbW6jug5vrf77a30mRwgzvy/PuiYMb0L8ySQ1dM6Js7DskJBn
1BtKu9E1WD9WNCi+TMaAnnig5hjsCfWbqdvrJJymbbVtzAmQ97KbxgERPLFWXUpND79N7pYoDOOb
gWvmAaB3vZtaoB4S3cUD++V+I7jHSofW2MKHd19FodsP91w7y5oOfTbCOl6izlEc8N2nWuVrZhg/
z5Su/SQcxC5evL1xbcY3kjw2sTTz2gurBVfS51GjSpJbwCdUnptlUG96z+j+5nBEbtVvtRCThnQ4
NovNUb6SG3lvr8WHCCdno1DrPo6aoZ/bzFXwWQHSFCL6Ln1LLVod5mn9r3ToqQzEgf2UUDfbgYg7
tU0S+CF392cTUORhDJGqpYsFelyMa62xzpEJPssR6vj52mb1e4CAe4yL0HijoDeE0/gzMUbgqPx+
5yYH5lPTrKctt9hFmBc64fS3E/p2Vs5mSLdIraf2qYE7sc4tk7ppGPbpQVw67MjX2TVZPKJC+JVS
UMb7EX2HqlhuqDn1J8wUka+MBPUGwIKYnWj1c8Skfu/NNq3dSbNfp856KucxfXBb1uCJPjRX3en6
hSym7swl/V1u/qcDckxYUBbpkNtbN/fgaxpqu4rUaVkmsyvH5Cu5UaZZfchCU0VonnO3p5n1lix6
dMf+TzxtqmprpYzjm8y0HfuuPcYOai55hhxzCHtYW4usXHGCj9A0pu9Bn13qJhpelFDEJ1xro4/h
cP4Oj/g+7i4CkbRRPsddzm+X8+1lXCzjCfTUg3BaUBZemKwQgTmXErjum5l9wzRjfIuG2IIQAJDV
yRT8oXpP1jR0vp217Kqj96iWYT6/UfOwfeK5saPJ8Ee9Cp+JSvQy2EE1lfO2w6F4QE3jIYxRxjak
q+vaD5jiZqp6JcBaS/9RkCH+VDfC+dt4K9T7eKxy/dCjS7dzm0ATz1uTDaV+uArR7cvsWh9atI7h
8F0YFXAYvRhuZqf2+8mulT2B9oSOORb/dwNKTGonzRWFl30UrnWBcjyQkDeCLTUAH8gxGm9MoI2m
hHShpkQwmKXyl8Enq31xjNZ60gcmaV3X3t2lCDPU06QqyVouTzMR1Nt67kz+VqxDaf1Bnssz8SB3
HeFuNav2zkTFP2t8Fx+a0kt8mUsO0oGZEy3ZPKWlBECRRlMxhK9q4Ty6aRX/VPVxSSsYrauWFfGn
UwyH17QP9dbYsAgilMchQ2ytZma5ggmjHDTVTZ7kpvYeLNVAPlUX6VPnBeXJ1vqf8pAcspx2aXVg
OZHR2ZEOOIek04g7zChuckymcWOq+alplYv3BOSKlwLijceJagaUleHs0oooVZJt72NzgVcgiuNj
oeJ7DlPNevx6NYvS9aOxtB5DprA+sQLzMZnEJdYsATTFA7itO4mPOTu/JXr6ufGwBJRKaF/k+IKk
XeteHQDsYkYaJ6n2OPVAC6LMqLaB6RnfvEUYv9xxvs7IwvHzDKOozW9pUdzP0GmyrIpGPfUiR20t
HeP237aspIet5okUKXOnPhD60zgqVauA5PbZmMJD2PUf9WwZF8ia5iXJSw6Q9PwbdEy3r+KWmAe3
/w0fpj83xDO2tqEUm0xR+rXLKgpagQ7GcglpbDUCSTQB+zCpcYw5hnEjn9u86ctmCghPTEoey21M
Eg68IoQznV7jyOA8uYnbKtjmrgkMZrlCjgXKaOJcz4+ZGSCDBEfB8jKg1LtzFyYh1Sd+WsVRVmJS
gwc5JhGFEltYNmO7oTQ9reWYTs6KKWyz+pn27Q83JlVPifl7ZEQchLDDAHyJwJe7Ch1rilEm93Yr
AlA7K8Wx0Qk7rwHDrTE4kGTZEJdzjQPy0GXAJw0LmgJV7+7vh+sRxDsoPoE/Gy+17m3kHEFJ+ubx
a+yralss5zX9IiuVZVtSLj73v+YW8rq+rEnzUTX3Ju9dmqdcrGl2zuZyJyu8wcRLWfJ9knezyYqu
8qg8N4pKc98GLdxZZAroU2jAll79EJl4geVGLLspCrw1IMzB/zow2qK5n6L147zpO+gAgz50oLGm
TRd49WOUKrQQ7rfMqIrpHTfMpQ1CnY7I0/OXuTDsLR5KxzeW9Ththeo81c1Htyzkm2UjqnllNU0J
wY/zI42sAVRJu0TvFNw76P4jwAS3ec4+X8mxZBkbl7FksIrtiATxV9WgCW68MTpalRc9EyNaPSBA
/xDVGD07VnsZLJWE62Hgnkki8XRWaTT0gxLyUQtQgOIq3lbL0l5zXBvUSkROwD93JRQWi7+zmUb6
ml6L36JX0hXdif6xW0jDrKaALQHZ8eVuglf8GWQAnY4MwNpilf9MVjdRXXhtNnck+vKlstC8+TSq
iP5dHsTykUweDYfp+/9m6umsqLP9iLXZvVZKlL4icLrDESy7JGRwIh7NW/K1Oxp/G0vR6HYurATy
L+4XtVr3f7poCnPt1NfLL1gBfJFzyxAp0UHuSvAr+Safu/JoNP1jNyUI535yqisoo8LkTdRm5Zcu
zERY/NO7XTSrLK7nN1WxHPxJ6E6UMRZbU5vDg1BYXXqlUT8VIwUazYO8apKI/LNgickjhvzNEk+o
YoLNs4onb2Jm4C0HPMyrCpk48kec4T1fyGF4lz9h0c/qxZkxkWNReIUH/u9jE2dG9UgeYuzQzLQa
ui8lpkSzzLHqy8n8EIWI3OdePUgGlzynJ3H7fxxzl0aOPCXq7XbXD+gcI3+ONWjMorpS43Cv1tKF
kq/SmCJ2nqDN+9cBEtbPHXCS09d4gdLsZE7JXsDMkLVUWUG1jOYIcZe2wlK2TVKUZVC+h70s1Ca6
2+3R8RhrecGkdNpVTMZxztPyCNF7WGtZCh7dDqODpbTWcx7o2oF1C3w5Gs7PRWFbz5BOS1VUoIEY
4bn9M0G4F8Il+BnbBHcRIBMNAELVOPfONLizc5YMle/k9FFa+flvdf7Gy1zWLqv4TGcTbBd7cior
x9tUvY/LoVF+Xf85Jk+TV/33PeS5A8qq+xuB0dmgw7mhrkW5G+e/Bpbhq9FqaxqfQ3jiszlvhElw
xnJG7xrXe02s1toNrrTxLDdxUY/ncNnIXWrfu8RCfj6iAV2ZiMiBIB7LRqBIGab6sV/uhwEquWiY
buYC3JPDjLjCmW7tcvg/I0bl7oAzUCbG5sQMiUCj9b3+opalsXewZa5keUZWYeRmtAKsOkl3DCbv
mzZM0ak0KejlsXePo5BdQN3J/IDm+EU+PuQmxiaVWc3nkHz0/PfC+3J12W305tjqNcI0oYy3sa6m
m94U2APRVGzlmD1o0w3bAfabtGU5t5x3b9s6KGsMEHAXvf45TmRHxBET9krVyBmJiyPrqngja1DL
uNbln+Opk8UbHNbz93+eL8cFs/wbGrlklUbqQ5tF5vMY9tpZmdDNy6q3rZgQ+jwnewAAp7+qTCzv
RfOaHjawm3Erq+BzRd1LIeKuzZFTthXEM79vjoi1ost9z2qXuqANU1xZ5kJulT3db9WN2r5CPVYf
QWaSs/r1iko4YPNqM5JKSUVyGtbzqKnvcZZ/aIme/LH7D7XLFokHMrk8S4wfg46CIxst+6XpCsUv
iFW5KApavXH2kkVpYNBPDSu06T1CEhen6x9+mZT1WmGn52aekar1mvUWeUmwJcYCU7zcJUXF9zq3
Ocij5uDAWhaufq7KwnpbtO+lqL2n3o30l57gRHkRSlVxFaH1XV6D/2k+qmXfrS18GxcvgtXoiODC
Urby+4G03EYPEMzLQbWF4J6k9VXuyQ0sP8poyxWuMZ6qpFeOX+PmKHQa0ugkarTyFrLxbbwkzVex
5V3lq5D0mXhi0fc1brWGsycbNFnJMeSh3lVbNvJNKremlxHGN8rTU8U0cNGeKFm2/0INC/WUTq56
Gl2t2sHzf69r9/9xdl5bbuPaun4ijsEcbpVVkipH33DYbZs5Zz79/gBWW26vPnuvcW5YBDChKqlE
EpjzDwh1TYNZn2MlhVLRK1197gJvGU4GipIb2WfGEHZ3AWiOzTT1JfIhm0FXzZtO8UlExr2anJbT
VJwOvZec5Jk8WAOQ5vXSDsaZK1gELb24E2hObd74s82fO3unStT25TMEGBxmStHDf/Ysj5zyZx9N
8cOEXWW4Jli25FPl/5iuUKw/REmLQUNTh3deiiBtPFO5lc1a0UKSigxAoilvYhNcjjlbwYGyyGrO
ELLP5wEH4GVukTSAhvR5f50mB1IVXUo7zNbYqY4A0dXxXh6MkOzzgEJUK+4T136rC44UP5xzoAjE
RxCgEHmdKoPlVCdOXuWsSdyK5NmvqQ4VHCTUEnQi5VS31aZjwRXHss4zSIkrDlWDOD4uTUUr7nyc
e2TLajXzkb8cQSlPDSiyluZjIQ64JnQlq3QZ5QKdwwEh1NdyTEaB4HuCIuCeZUtFg/6k6h0QRjFb
zkqs6WcGQ5LUg3kcpMxe7cDNa5ExkvJJpCTTJ/Sj5JjswawCGtD/T3zaDz4M22g8OAB2tvYwWDtd
+LHZvjtBail/b15HZbAcVUWwK4Kvo9e5mvByU1wdPFJlWDtrbvWXP+Zem9ffGwYgpSvd2cciW12l
KnvAVls1Mh3tTE6+a1uolsVgThnQfP/ceI17cYWcghlb1g3WYsnKkMnq0qviNfI702FAfffBdL4Z
Rp4fNJeKlFSM1KYvaBwp710S/N4dhV87zAbfr9FSjTIIv/4RLbvH/ivMC3+JNkPX2KJhyDda6DzH
bvEGR+exKj2hThRVLwH8ANltd4l+Qfa1WrVdWb6BDXf2k+81WA91xZuShfZ6eY3si1Pj8GwiahUj
pcG3vTVhWlitGd9i14FjxKBZL+bMqhWx++KHlT5Jlc9c01/6IKzfqygh310Oyb1CBvZQkxA+Or9m
a79m2+WY/3DHpzwtzJ9idowY2XsckGacSye5z6CtHYbe+ZwdaNAc/bZ80qwBvxw/BMPo+OOHo2HC
ZOrqjwbWHrda9PJHTKNmrfa+cyf7oqAb+t6OGB0NKkCfwaKI0ZDoutXMXNmjgu7dtCaYLCc25n1o
Gu2dyjZr07RJ+pxMbx4ws1WstfF3VARWgF6Vr06kBBuR9bzNe908YWLYbZMyLN5Ntz25jQ/cELMq
NKrGZyRtyn2FFzbsZexEYtAEQCGT+GgDs6ZmV4anOMGORCCdUi1y7sEE6/fjTYT/HBpIXku3Xj6H
zlyclj5kefv13HCxyNFlpomuSTEgHpLIedUIu8gO0LNULq4SmV8CT/spT/BTW07ApPzUVNX4Ik7+
6xgxfRaz/vE6/zn9V4w6ZdveCINHy3d61NXCdy0e2DOjUfncsMtCwjt+lC07gSUUO3Z+Y+px/kwG
mWUDdLGN64/9BcB5sjESLJqEJ2Ph9t2T70DSFHeEmLLd068xis3LmMTiyTGNebL1ax7yG+BTxqg4
WVmV7HOfFBJoCvPFnptbuSmbSz9clzhL3CWUVy4FMmXrAC3CbyrqI+Rmmlcky1azYB+mxQjeoiD5
Gosz0LOfZ7JPjso4ZA/+l9Hrq5DUgbwUTu1xgjSOJof20XsOCVM9qg9mNGgfjfFQxWr7HoaKefQn
frOMqqbuDa/2iLyE3t8GKTRE2U/hpkHFstbPOo7Zzy38rMHzIpSiau3RGzDdtouuubf0WkF2MFex
NlDLj6DUUAXB36kpemWLTO+89bqyPsgaM/WO41CTaO1xFbir+ipbStEh0LolTFasRRjLbONptrHP
qRE8WcJmD3HoxM3WqhIaAoZZ7Au0nv/fZ/97nJtq6sn0/bXTGMWeXMZ//0qNin17iEgRsoHNXYOv
yLpBbW1XtA3WWikMxVUz4WchIRZBmPV7+f71sL1XeqV6TIe0u0dc8Zurue3ZqKhzGmqjneHqfpMF
HlnECVT7GGoGlEFR8ykFs9UAYbKT5R7EG7tVCNhqD1UBqKap5jtZZpNoVXkG+rq4heZj44fR/T4q
3eplnNaY26lHXVhYaXmaRdZYsZLxItuOQg5AhSe2S52ChCj+VQfsnIOLPBT+HFxIlazVwEOR5lf/
QIL7oBk1lY2oOc9iMVrJdWkRH3pFs0+ySx60tu9brM/VYOMU2Dk6DlBTTNrqJ1PjMyONgd5epZf3
Whe20Etq55sC+aVXfPt7Pz3puf4oP1fYw+TGvHhaPubI0u7YznWPRQ+kCLLAX5Wuz6vc7gQNDLy0
t7vW4JtYFz5E2k9ZeJdFexXWv77y1TpZV3YBZrb8u4h/jcFUGI/qwjvLUj1Gfs3GVxN7b/n9i945
xutc1/oWjCN+qiW3oiFqDArruvIODO2Es2X2VXORDi1h7iDzmK2twmru3CFypuf22aoGVFFCn4Ww
aavBvkFydC0lA6V4oOxLq3xc91O4g+bfndVpLqxL0leQSGV5B1UEKG/sCA7GnNUs6T3jXh4Gv+7u
ZvOvbISjv/Sji/qa66MLj74wlyhVrDqNAkjZta9pY/dQUOwuqp9S807VB77uRmKFhzBsSpiUCOQZ
4iCH5UAk4OQqHKt1iVTmXvp6NZ2uHXQD+PskkKayr/R6Ho+RRplGQlXBH99njmedZUiEZdvd4CAd
IibgKAT0XAKJUKdr75bt/TTXQDbMIZ5fq+hYt4nX7PCNnY5zk29xGeqRbJzZqLTaOYMUca4RZz5P
KVxSrfOeccwa9rAZx2Yl+2SILeEVWe1Hh7FzniaZpNEVR79xjQnZD6Fk7VmJcWPZw10v0jKVjhVO
rCXIxKxHxwvX8pMQn5iP0OwiGii75Gcl+r0K8bFr16/4P/sj0Is26eA1nhh86n7fzLeJL6h2/BG/
WuJvGEclXuEDNKAGBRRHu5cZmziiPjti167ZWHz+3aIK0GyjQmTnWbLc2TZ6BEqX4QslmlmWtieA
Jaflnav+BOEi9I9SsxtztPsFtpDp/UXmYDoNTkBIKuywGIl6Pp6lWev0h0/AgBhvNTBOMj/Dvwop
/b4OhTVQcbHDFqKlPB3jOdm4Rg+ST4w4ZV9c5Nn1IPsAHqseaTQRpMJ53n1e5E3ofcjO5TVRVEHd
2sXDQHb+8XKy6YlfoXbmOiRherqGTV1VHyPoD9FeE56wsabeDLY+6kdhULHNC51K932O9hX52F8/
Bx4Eoj19/vw17qL/hjgOf49+IFXtLkj1PgMlGWW5t1mA6CQFnEMfaA1ZDtZ4MhDZfe/iteZ2gbMH
YiAAgjNR9rjEcgXnzaaQUtYwvkJdd40Lpr0BUqMPX209/RLpzrDr9LY/tWPSn2BrVj5ScVkJPajE
NWaYNXRw0Q+WZ9eD4lNYtZ3pcO36tzDZBwCoBxc2xQsSSSKJ9MLn1g5Adi2b10OeTy3Phmh77ZLQ
JZQb/Nu0KaDC1DFSUOCXusC0j0hagHLw+S/EpmetzQpCnT35lrPRW+p3rfdzMfQN5zrcupmibrJu
xKQI6TrVGO27Xk3bx9ko1Bs1n5OVHJR9XmJCXnHdcC+b1aS+42HlUp+evW5YMKp64G8tH5qNZag5
pkPoFsg0XBcCJstQCb/kBs6AgVuew2GoSIwpYJQN3Oz8YPJXlu1Ye/lADlCEPlRz8nZ9UF+fx/8c
vPZXQ73zKXzd9JAzF4aIgWjbRccr45M/QkrtIkelPTlp7t9HO9G8zpWjaBg9zUHZftWxyIA+Cedc
Lr9YfZM2C6bHUUG8Moji7/GEUW3dD+MpGNk6nPshTm4t3ATXrBSPXoH9p9r4EEuj8aMT8FtXdwx8
DyFABI3fHtS4ne8x35pJn4bqFzHJH/qTppGBlvnVwXfmyxgqsIxFFuRXajZ002+jj1KS7JKHIBZL
6WzG1MYoh9vEGzZRib8qFcpPWspAWcWy8BuRa4NRVzCBaNzi1nCaJUy+y2CIA6SC5/8IU8pRu60E
4NJHl9IZH+QjJx4TYWjmf5cteUhIuW67UigiC7NK2VfjsrpyVD27+XS8NLeliX2MD0V9SSXLNxGH
+VsWZ/pNKLNDGQJL29klgX19n3FkKOfCRPVPfCRmPXkbX3HcjXyGw4C7AyKB+SCX/PLAzj3oRS75
152MkE/twozCAygcY3nMy75BY1FYI/B4XRHorVuijajpVJ9rLZn3PXIlt+AzqGcJA3E/BpaVTL23
Tyv3h3wwdP10qCmzn2RrWQe08fhbn1wGwP6s14PJpuKhhlgIAWJlmLWLp9BgHyebJxrP2v7NLTCP
FoCAf4vAw65/g7jyW0TTCB1Rq0WpSyxrolhxz4WmHo0oYUkj32Y+x4cmRYP7+jbLDJyS1wHpvPbB
jQn3luNjByOWPgnPuuPsxvCGlfbbMOT1iz6RYYdpTjmka+o7ardg/LB+IIs2reBnjd+nxuUbZrew
mzBwJf3m2gc+0vGh5R+2hAjHTDX3/pIvPei6KDq4cBMMO1gVSfSe6Qg64mXX3tRckDd2FTQ7BwdR
pPmy/rkP+/GU4cm1quK5f67R3n6cAyxQi8hv137anhutne4aK/Eg56vTxjb5tgWxmT7UcNxuOg1w
Sh6rFUzL9iDrRMjQf0a0IqL57yKSLqvQMeh+ew1vLtutilPcGsxFsne1OF3nNhwXwLJ+fafEH93k
wIhLJmixfhibh2W0g029Matkl+kFabzWNN4UlELXcWBHZ91LzTeT4lM2Fd3LBDT9jmzaXzKqCEpv
bxkdk3gLvLXphEMiS7oiwEdAntq9wtcemyc4LsJbAO2MXR8JbroQG1cLxdt0QYnwi2he8ctShTzV
LA+Bq8RcXwfqDoizRdJs4ztetvEGGMJpahwda/AAdIMigeycB6wbMcOBpCwEQTDDwXIRycHcfDG0
rj+ikYHKvROUb0MO8qaY0ukQ5l35psbg4rTIUG/laGhB35yHV3iL7l1v2u+dG+FTg/nBSq3wCbWV
0Ptq+fqNaWV4qWbDx+Sl6c9Gm98xmbPe5zbqWHma7WPIBmYHkDa8uLlmH91cVQ9RPwxQSIx0o8Iy
iPG53Em3LGmSpac5d1XRh/YBa8Q8aD7bg6jpyUDZZ2M3scyTfb49oCeh691OQiXaFEyK3lospB3X
P8/R7J+nSg820GmVNUIRds9uN1POcjjTURNHenQ9qe4XlOCcu+uhtupkYw9YuMg+t2NnBX4hPGMM
r52ucaiYz6c8bhGbY36a2uGq8N250dd+jCpJoPbxpbPLbUVW5g7RI+tOng1DnezZxbpCZO6zzyv1
/qaOre9TZK11JKRfyGbgIjJHJnpV3vjeTUikmr2lHk0hzO6hIojw19MneEdUimX9WBaWjVjfcykE
97JlaZG6wSvG28micj2CGM+U+KcsSWPh+JXqmHPRxEGeqa367mdeewjJ/7V7dujhQW28b5HTfka0
ajXtkOpi7+k1wyFhC8mCcYBkYRcT1exB20dgMi9LE2158rZFUW9kTF46zb1dtzjrZFhn577DExiB
ujG0s498yiwED+bxVCeD/VqOqGgmTfYBiXY6zANiPqaOoQblp3EFXac5zAZTpyaAtIkMab20yVTy
NfJ148n0tY/JtPTXMZ9fnEbHcr2PT1yAwUeS+PomARxyscbUOc1+rlO9QWVL9QzTw4PUrhSwZGNX
bcYQS+aiNW66vDYAYUHrPXObSLZBZ1D2ljGmXttnmDPDnlvhDE1ARQ5JNyOI3sUz68bP7MU1X0HK
OUHfD7D02VefJwvlMCfeorDVH+2U62g/O2oEUiLBtsYsnMvSCR0CU3FidgkUoVWJtc9FmngMXKKm
Ub8BO4huk47MuewuVYhjWu/0O9mUk0KtqddWP7pruXnKnUpxvdXI/2RHtq07zqn2lHKLf0prPpjC
RA5FAHS/2JXxNOEO+Vt/I57T/4yf2Qlv0t5b+ifUiuJ8ryc+5H65y03FHjj/dUD9W2x95RHmBoQX
zDZ28NOQ27X7lw7Kyo2P5thG/iqt9Y+DMw8vKFRWv/WL+JCaiMBON5e8ZtNu+OaD5bjhU2lOR3ln
b00P6lznABqlhv+GfnTPnpNdhl2mycMnyAqteFBEmpXCzcJBpo0AVCumg5pO2lDQGgDLLpg/OSwP
dppbAOUzvfrml45/rNA+2DhZNuw9IXAwh/iUT7UFLjRx4E+VbvqQ4C/ZGh3UP9GVahVFMtY+Ml5F
q1mvy5uURMH5z2eMbCPMppEAqlHb9JV4p+qNsh6iWr9FPxTJRS0mLW0ZAEyUbjhAp8XWeaytp9Rq
x0ff5aqiMUOcv0lU/a/cMYNL1BXNeqpxGJTN6yGh+H+RTfxt0fQA27hH2WmAKODySVhszXcVlaQj
NZk3Z4xSLpQq3tsCNpcrYX6veg4bGYEBLhT9W2d3Krr4QD4kSPR6qNMWxEbtfL12yTMMcsYL2hvj
xTZSVAxNc4lACeQpNG383Mrs2GrN9DHCitsALXYvTdezzdRQ049yNXv1TfUdEzn7OxUrChvhWVea
N81QmsdqrFtKi8HPIojTk+wqsHS7a8d8N4sA2WVbvrqLEyXb5GFnIFk3NNtgLBNcJaxgLfGw5azi
OhdP9hGPquYcIXLgroz8u4JYuFZrzgNbD+dYRU63m8cGX8a0PEnkOnCybmWL4gASbtxhg/A2yRtI
ooHxUqs6onm0DCr2Swt5p7+MEKme0Z8Q3JKAn4bd7GpU41MY6vrjFAHzdXNd4IpBq6GGeawR0AJY
TDMau2ijpW50Iy8AMcmaLNQqTBe94SEEuDd7dnFiQ3VeHILJevGXhuEZWZ7srpMZvkHbIRUpdO34
9OQnpDv+tDY8ZdxfP1arHIEou/O97ELsJ7gJEuQOpyauSN2C2slxHgE5bVXbYXLKD6WZPzzFaB/C
WtPvHJ4EK9mPdiL64H7Y3rSxnb83/cUZyurDcZ97HY/rME2m99TgT1cgiVyg+/ovyGMt/VZSmUdq
DGg0xM5mLNT6Nh/Bx77K20qAOIVEPyhR4bBNQ/4CFITskciIWNO83TzF4fqPgbxEYamv1fogB3TP
Dw6+5Zs3OvpqY1C9yPqNla7DiYbcFzOC3mX1giTlfKtpwF1E5ts2H7TAxaeKS6/YDwYuJY1WafdN
VaVCTTf7UWP1kAXmT1UZXmy+ee8jeivITurpvYdW06E1TOOIR0B8O6TYvmDSodyNOZpUFsoYFwqr
zbkcqhe2h4iyKmbob+amtrY9tniP8qCRVbCT2L5keYdIpuuHBzey9OQCkkPbm5n7AF1DvZPfyDi1
H/j6qeRa+Q6KMdkC8uY9ztq8DYZsV1vc+SdHwXJ4ZG2pJbl9k6MOtdPNMH+BtPR98DP7uwgdzCZb
F2FiV98w+EmOPamw20KLX62qDJYWrq/FrewfxaBVh68+9cKj7E+AEWsrO/leG+Zb7U0OqRgOBs9Q
WJTidAC0OAUqnzMPUDnopn03A3BSq42OZ+qmQKtmt8CRFhqek9SvuKlXm8hjCST/kU47/d68jsqC
noEd37ofg7OeJ7zdf3yDUOk2NoB3UQ3650Cul7e9F9Sna3+Tu/VJvIY31cWumjG16zvLuIzikNWl
grJpTMEihUPyW98S0zjZIZiUDzkgD4mcIU+RhcjXeeyU267uP18w2mNODiooNKz5m9NZ5sEXCkdh
36AwKS7HKHQwh/JUWCuNG76o4bSX/aTvKVrh4bWTTZS6buI8qZ/xIEgvcnrtBK+LgIBXBhd10EPn
Ywq9Jw+IUon38inxy+LEFj1AushVAfr2HVAEVuoR6FXGW9IH5Uqe/tZeJvw25rmqvjKMsjggqene
OUp7L7+XSdi5d0De7jVMGM9jPGSI9yFml2VleWnGnJ1QXa/dyrKecdZsHkpnRiEcisZUBeqNTUpt
bbhq+eajCLxtsXjYy0ndT70DXDCfJIY51j3rvkogQ/o9Jd5usu5/jQV+YS8tXoEdiRbeDiXU0bZW
khvk0w0SD9oNKHALndsxeIyz7DaVPLTKmY+GD1TZ6+bm3q1QdjBnPO3eFTRPGxQFb/3ZGu9jO+u5
hYcfiplM97Jr6U+6fcOW8BJSUFv6eavxhrs9+SAEQC5LjSYc8hut9w8Yeynv1pyk2ziPi7OHIOoF
hfpyY1Js/mqZCOSGGVCCFt6cZ/CXshtxDzwOtb1hKbhGZC7KaqYefXdd5cDqyj8uy6DWMbwtizn/
ps3Dp3ZC/W+r96gvGWZbHn7bqkbkZkfzNLdsjG7KUYcJauXW2YgRo9bU+FbeoqjRxWe1mN7kLUp2
FaoGCYpc63In0+y4ugxdc65j/UCCzfho56gjcdUEt27h1SdmY7AD4fEV88MPuRH4FVqBnkVFPfoM
bXw/2I1GEr6iNX8N9frKOc9G8kOuiDCoDpZlkWMqt7DwncN1pSSXS5OtQU+ZEtj1vxgrpfJcBX5y
JzkskrVSO0a9dSavAKULr6XMtVtFad1D7etA5pygQqoZQ6Zt2Djg5spB6W+QPvoyDfxXw7DrnyZf
j59c4IOZ3QMyCPsn8Wxdp3Pk7mXTS1ScBafgq2zJOU3RvE7xFF/kJC/zW8TmsnhDOVPFPmZWt+Sl
g0s7w3Eha4F7pyi5yoMckGek7cKznWUwuiZvWvlWrH/vt4FYZ5lxhehfb7gPpQmH1fUAUc0qlnRp
yrLIHPJ0m9Sg1HEVeoYhFPz1jxPMPELZw05jOXHLynmz0mxfdnizc7exHhK3BR6I1/p28NvwWw2P
t2txULCo+1ssKW50C3HVzhx/yHE50UYfa102enqHUO/RYW346ARD96QJ6VR5/c88C0tsYVaK3RRv
3SwgXx1iBXK0SJE3tduMG8AYRS+Fam7bHDwSJDyYZ+G+7vHINYbW+9DDpVtFhnWvJulnN9Gz4mPU
5msDMmgvjbhzsFfonmlIBQTZiEyUNGFJ9LEuRyQf/e9G4NdIU+JV9LDwzK2uAEhnQ8jBJvWLmyK4
kLDDuXV0bmUAAAHporX57DbtTwSSp6+W5pOBGd8azJQOM9XDSzGAVt9P9HU8jhKS588T2CQYk2Fx
kSg12US3ubhIlNpcIy4mR9mb6rsuTrKNaWHfNOhqd3LwlH3KYuW+4ncqz1HdLU0tccYvMqzwvqkz
GJi5RGNWJF/5V31Q4dWeo6jHalHv4kNYq4g3+u14sE1tfBjgA8kdhTykXmJt9Moqd7Xg1yIcPZHl
/YyoTZuNh4jI7alEqZF9SOhUz+g95w+GiTZJY0TNhfVW/Gy7SA0LsRAcVsxd06XtvpnBkoS2tXNZ
9UBU6btznNXI1/V2g9aQSCgXunYLhi18Skz2AL6PPNdixDs1yiaoMYWRo5EYDRRGpYdvarjB09wE
27myk/vJbvJj4pPzfqVSnxzCFLEYQ8WtYIGkFoj9UbOg7Ujakmwjn/p3e+7NTTej0gwX3AUACRc3
KBW0TjOUnWRTQiAt7I7wGXiSPZlXImgp4mMRb2nYQlzjZYjb/mu8keXJKgqxA62FhWvvGPpGyZuZ
hIU39bsFQ10kQ0RaVNR4tUg5z2k+nXELlPvbXPXSQ0llax2J7a7ROjm8DOcsd8Byz+vkM64kVXov
4y3MAlmwmPbBRtr2REH5A4ElgSFWq+e4wsvWK0DQItHY4ME4JfU2V7V5bTes5ZY/Qc/sGRoGqxSZ
YUTHCcYcAgDc8TYBW/gHTIHqBxcRkts+dQS0jb9b8aOlKQdlmIxQMmtTw5Te10YNd18sLMcaQwov
M41tFHnkZn6tL+UZV1F+8j0TLjvrzmXJuUybmqOezDYVviZCfoxPs50CaMNzM+5MFNEpZ9P326EY
UAHLvWYJuQ5MIwpXK77/xtlMzW9+Rq1b1kQKK2gXGEQXaYj3iwFZ83dyCKNwOOl0/GhYomW1RA57
ongqBzwNk60fhZtWOB1jeXOHAoi5HyyoD/If1mKvexsX0T18Fwd1S6fcoSRoLf86BWTnOgun8jgk
Y3A/hZiIDNP0PVQVZNbFGj5C0d/Y6HmGWPNbFIOV+gYmcYJpwSY/5AuyiVWKyH/kARYWqRxuqCku
w9fkgIyuslldu8iMLduDKVTqU89jU/7a33YMuLKwIogQv5F/imuusE6JsZVHFNjNK2Vn2gjLoasq
ttjO+Be4Jza7mHtqFhzloLJfUZwJtmPaxMcBEcJtLHR3JCQrTd3gAuZ2M1QlCgyyqSj1RkakgP1d
NxPasZF5Kw9D1f/MSV8crl0q2KjbYArjI9TKd9mfZxocArsWhr7Bxa2y8CLPEPeat2aGcNS1Tw6Y
uhWty7KcdmkeZCc96t+v3+kmQ7YOIbj3SFwIETrlkFQlJxvCDFev0rsnlC0T6ukFRSAf7d2R3fwP
G3HxYvR/RBaUPHVwk5fByK2tXhjNWdWAijamN2OzjiaAZkwIWrh2vGDGPGSjLnNcv0pAmYSR+bin
ZTlqHhBlx1XalfYuf0IAPwTrW3R32RB9M81ILNXD9IhSRr+RzRakziYPSvcgm46vfHfcKbqTrfxp
9iy8CGVaZO4RhmpthHkyQ8f8TOgmzUVhoC93bxhDUq8roZ2UaX10I5WVKCPm6y7Ud6qAjkm2gmQ0
yLPlUFm4aCvRs+y/him6X2+NvKoheBXNLZ7226WQ8UczDerDYHrZus+a4IkbSrymZDB9QTrvMjVh
A+l1CFcOsKkfszH+TLk03jBOLyC6KhEFntbZI27a3hiJZ+KfhlOaXirZzh7qH2mXe+nRzkidJlb9
tdencfg6A4xHIQp2pEBXsIz8PFybRTSRKJbt3J9wFWGH8W9xsk/vtigoBBd5n7LFzQrKuc4NsHRX
8sZ0vYHJUdkMvEDfYgbxGXIdaCzUQzTzLqimYutDld2gRJsvnGd5Fkd3SuSUd9dubkO/hyoz8X+H
dlZa/RbaptE9GNBbTFGnh6RX1N3gWvlZmYfpJlRbn+c2lghdW+gbSrz9S98P3WpmRfat5Ra/kIt8
S1sZdl6icDv+5eIv91YPlbnuahe3AJKCeDpU9joEX/BNQZgjHUhC1oAPd37U+0e90M1HNsXsqUUE
fKa/UMkfnhKv7I6ePyMArXfGe2dSGxEBUwzjFI+O8hYdPP3i2NzLgJMrZ5eb5kURQKProWs/umbK
ztceefZbKKyuDb5j4/raR5Zq41ATvI/qptx1HmAVy87npx5vx3sPjU7gzPPToDrTU9lYPTtPbbyR
TbtUwqPO2gZUYNhWa6N/1fShfpSDptiLjCnZbtlk1cYNbra+LaF+i06nAv9IDtYOa7I2C04AejGv
JOF1i4QXws5R3KIPjH813FSS3qI1axEHERLPQ3eYk+S77F8OchaGOcV6nhOTVZWa3xRgplZ2wRbQ
1b3uruOK3MCw6d8QswaFFFg/02RtKWr+ExVyxGP8+dXzTJ1EUG3eAtPD1z1W++2S/ppJR+b+JhFO
Vt5QuQizg7aNPW96pyCPaDzOnKe4i6Z3N95mImpysFxfokS3Sabkn1FKVCm/v9avqLlHylu+1t+/
sY7CjZ/Bc1SmjZshnTuPsfnYFXG8Ry8ZyoFozoCFHnuY6jjCzpeo72k5E8Zqml2u8KyBLa7gYY4H
rq4fAzEcBkN/q/XtjZy/zCgaTHzg2O1SlCyZMW2GHg+chUc9FqBeyh7TnGQcyeHH5HuE9HuBpbtc
AgPdR58GJW45nIrh0A8/h8n4wKIUs90Jo5tYrx56rFw1hO5aaJUDJck/agHgfU+23VrHPx7t11oA
NiOnMteto1wvyLAqVoabEUWdfytbJJpxP/e2eqhxAxtWMgTYCy4KcsP+a1gO6HFRYPMhKiJyFKHK
ZfJEQvjvGfiuosTOzhyt2uQ0B+h0L6eyXYpOedZ94Dqp3MhzUwnTpddWcuKvUXL4jxjZDJQeclua
fGSZVy9vbejzH0aMKjj1wc/0w7+9ZZGlUNM+XybJN3LNV8gJQ5ajA+1MKEGWgXBnUl1QCUFx7CI9
PAGI+jxgz8Eosg9BuLv21m6l4VsrQpcAOSQUYzIHw0+jtPaNAEKtuzl/Vc3CBqXdOg9TEnHwURtn
sbg0Ir63sWvdLOH+GORHZKrRtBfxsTiojUHqqo30jZwhB4JAydeO+DV9pfQHv1SEcQ64BeF4oDcn
J2+xiHF7H2lo12jB+IjezE4CnFoUb/vniCXjIVlQAxo2ftKUd21iVGBC4uyvmtJ/Hpf6lwHI1XaO
Mxc6AqVTD2jxsTD0VaV68QOWpgYgI+yldp/re2X4inxB8uYnfXnshYWJlLhR8Zl3gjFbVZQ5dvng
+GBq6sw56FN6M5c9tVDNtbZTlOA+N2JrVtbY2xW2zRfWkQu/tuObOLjIPvBAN1bCREQkEli4JphE
QssmdxD7OquzaitzB3KExnXk77C/58ABJAWS5Ablq15wQ9txJbG7kk5dTfBFhwghct8U8IzxV4wc
lkxsW8//Yx4SJFiHG82TT0rv2Q6cd32qs7+8qUDvvWqes576BRgqb180RbCyChB71L2iGzB62MG1
k/s25RbPHXIEOfoYK9e2hof/O6KzspemjlssLrvmbtHwGeEv9T2oEFcLATFL6R/Rh6iucv4jThV9
OUbt+1Bt2NyD3t/lWhmcQ2UsziyqnW2f1MqzYcAjwf7c/2Hh5K0ZP4zRRaVTq9TnVMyZwjk4o8VT
nP3BdIBK+/4zbInPOd35jzny93gDnpOxG71q3OAvYFS1LfodGHyKIkA3ehQB0M01yHXSnof8Rzgm
7M1Ey0dgZFrJeWzm8/NUYB7zK1b2LyGmP9yiAnr03P6gaZ39PdGtjwIhIDQ3tXDXVGp16owhxBsA
lAa1WvNDhFb5PK/8NPtJZc5rcF52+naPsuu05WmN3YSGkg53xfoprq2vueaG30rc5VfDqJUPWO0O
pwB1xo1Mx0XaPaUB60vcGB9R3JvglrTpoPoIy0TioYjrWUkaAycFJJri59wjf6jEzTFQHRNKKuU3
nlhIwTeaU23ssGIpak//w9p5LTeua+32iVjFHG6VZUm25ey+YXVkzplPfwYht+n26r3+vavOjYoA
JiC1WyKBOb+gP9UNWGiQ3ygTZh66ivGQIK4I7jBaRSpZ8zGQ0P9loG6M6Dg5ti1HOzcOvqLfV5ob
3HXQ/W5I4+Pegor/a+dj2FO4Q7MXTTN/dVXyZF6RookeIzXJHcV/9TuSmrahVacgtLUHfHK2oh+N
Ou6DkcMhelpsehMbFNQC0XRzV2atexAvph27iELrb81iCGH4NCrmWu8hJaiNYGX3/aLjk6+H3G3u
K24dV3WPk5xoqqPaspHDK8aLpGswK+29kuUJFnSY6YhB7IJIyhnmUgyKSVGreliKSdne1RtOMHrR
81UaMcizWutOKrpoD73C3/pFVD2ZJUeQIq0eW1vtrqrJvW7SL8ynF9t0gytuGDGPCts8i4FUlsCI
O+hZKK5ahUt/EilE9MXfXtqJrfyIssa6coWc4TQP8ealXofyjVgFxTP1uguzTSc12aaFJnuFm9SP
OoiS7zgOPPlulj7qbaFsa5M7RxiO7n2pZX8LKPqk2aUtmUnFijaxji0sNL+fgeuCn3TAQuqtC5M/
1r4FHdj3xgvUx67ChtVL+EKEPLe2eZ2qSH/04RF5dbgiWledR8jmgNVU9RmdlB+IFXTX+VTxEfdj
v23WWug0Fz1RY+hQT+iac9g/oqkfYPWjZiCrY/u5Nc29+EfBROEkHCOH3KY4i7A7S4/yhEKwYSdl
sq/dilZaGM7eDkzE8adBwBz1HQIN/bLPfXk792EW+HmWoanVQkwQYUZv4gfE/uU/zmpTSjoQgqsJ
TkoBeZ5xaU/vUQ7NgbuFewQc6d93mTNuDAfGjNzFbBjxvOLHZPHV4zwAIiSUNz65FDawEySkZ5RM
nneulHVHQvLZaDl3+HKHU1LjHH0bUat2UpIaY5mimBZHOFpyg9AI02K//xAm+kVYkyD5QPV2eCkA
yIowT4neVuvfV7Om1URzCsvBmy9G4MUnV+cMH4sKJA+MZ5OC0aa3ENECj8dRQPInG17bu1GwL3h0
1Xgp+o2orQ4DgkLLyGeXX9eDslKHPNuL0Z5/TIFa5Z059PrZdHtgMSymhtRdIX15a9HMR+rhkl26
B9H02l941hbgV/hArmesEEEzF2WIGvPoJeELampIO+jl04Cw2jWi3DVSgUXwUvaI16ZtNmyRkwhe
VDt6VSS9vbVSm3pRHu1Fd60Uwz7pcXIRkwqvh0uYu/1BjP65thxmbNmn96wS4+PayOy/Nlbd3kZ1
1v1tbXX6BO048RTf127SF7kjx6Zpx9HSfBRaeJHl+u1Ky7mPWJokRMz866RP8WwUgYhguKtYixD2
m6IRWGVEzO7tuNoHTXOGeRtc60rdKCsxBU7QQup8/djphbFDyPUpQPUTmU8ppnyIXFIrlwbeQnWe
7qQs5/Tv1spKxBiOYZ/UY4MRe3LQFPsVzyzkHqbp4iV6v9JHM16ReUkTvd+kk/SSb7N3aS3/bOmd
ctZj6Z7TM7pIfoVMQo5LkoB0Ulv7FCUmiygZdXt0UC19GXPPurKL8kfaGeHX6SL/faGTKhA94mL0
mx/iQvl9MQX/TzH/11uIBUGXnvibskWU0MKSunzYsQHoX7K038VpHTw0yVSBUoJ8IfpFmKshNGCy
eXrh4bLz3Th8AKf2jzBnWk2EyW3zIaxoJQ5NPrLS82rvbzoMqNX3f65mO3K9Fm9qUOZa5RL2xX6A
EVk0wG8QhSzRNPRaOooyV8zt5TIq5BbmUSHkMEjm/9e54mOINxIrUxeXjvP7zh9yfl8x2r1/jCGo
2y28QmsZGTaYCcc5GWGn38iSqd+Iq7DCC8WN9B6jlmmgbQJrUTiqvEjHut+KQFV0VmWxis2yOs2T
/9tFp3fzsli/mReu0wgjW/Ge7wtf+v6XRcX8GGDd5dN+WFQBSSxb/sdP62soDniadPkTXGI///Pf
/y5iUduU+6344PO/+d8W/vD+qWsma61ZCQH81o+emzyUsS1Efk+y8dAl2+lvRRMyHICPpMS5spvk
+PLaPecB9ZFJiU9EZKr/YTp2n/+Ybhfpx+mVmS3FYu/TcSAZF3lYySevIYlpTiDnSPuajEPwnSop
x1gUqdGMtKETYuC4zd02uvcoO/8lNDKrt9DehI8jQgel+Bl13VK3gvhRy3R9HY9QP/BitQ8A/4Cf
4lb3ME65t7IcOk4ki5qb/c8MPSh6kmRbsz1aKFNZY5xetLx1l2qnYy421UGMskWjCDVAHafXexEm
+i3PwGZHUimZtti1NKiyHsTV/KLhgUDN0X4LmQc+BYuma2v5MrHAAlIF7k6RW8J48JxvKAxXCKP8
bobAuTPwqxZ+f600rjMqCmiIxCCGgnSY7CC7KzaPxr2LkhhQORy49UnMDQHJ+I6kPGTkX2gkhg9Q
gOuHUnoSx27RyKUncSDPUKn9cyQaPoR9niPQAHz//jlHbDR1Xase5OpZLG2mnr1xJAvd++Hpf5n4
18+EP5i69HucPGW5yZbi6YRhgbRE1l+/Es8wxDzZkLXPwNCSo2MPfDsntoKf6x+jFOUEp7Z95vjy
FiWP5be4HlNQcHKAgGWv7B3ZNe7Dzn2hoOR/a2QgW6PW2SidQmYfRsT7hPhtmP3sZTv70k8T4WMq
+wrxg3vbt1/EOEiWjxNDr0APZ1qxTX+JiR0o2E2gPVWj0V5VkYuZOdpK4GYUiFUGj8zefRLfYClw
ftS5Fz1RIijWqt1FJ05LWHT+ZU7RPwlrivc57TSn9tPo1BdZcrBqbdyo2a7SJXXDpqPATcg2Dm3S
6pN8AnLuJb8xn6raaywj5QIFxVs45SLPM3f6Pr3k6Am8YDOvL1u5Sc7aGEbbMcIHWUsm8VWwvP49
Jp/OetQnX8i+j24qq1cognfh91zfCySXFMThMgj74ZZtv7Nv0JXdJNg7PZq58yIiFEO9yTSQmnnz
VUoH7TaamG5jjiEbVgAUb2mJ/szPMCYYeazmcs02XcJncqPHirsUw+LFlDWq94l0LkVIGD73Jsbe
gCLCk1Zl5r5oPXlHqWO4Nhw9XttWWD1UA7Y4Pqi9rwgPnbJyOp9FnON1Xf6VZ8OT1Ubh6zAo5TIG
2X/nafxv1omNWUnTlhvx2xYvqZn3CM3yU7eyb0aQ1sccBba9zAZi4ZGUqO+HAdV/50ZqSeV9Q540
Q6UejuZC6NqGYbMNFHs8WILpixpevrGaUMIHc9SvKSsrKLUG3iEsAUcOTf1YekAkI0vtdyGKZvea
rfxEICO79aJoWGZqu4TaSnnvz6tMH1AA8qIGz9jp6s9Rtov0cYh8G/0zLpMrbk82fqnTrM+xPrNC
Mf/PNT+/43+K8/JjYnly8Q2AdQzRRZfveJojsld1PerGNE0jaW76DJ/7GDvQpVuM7TpgT73uqog2
XmnbikPgjQjuCg/NLpnEYllEyh1CXclWQ2h1nVNjQRjxK8k9Z51FWrv3Ez9/VEfjBMOm+mrYEQLz
yFadTPiIt/g9NQsxECfcbIfebM4pvqjH3MT6XKwkWfkeFHiFHnlu7OpCbzdVbGlfdH1VF4D40Iwp
tr3JMwcS3yMZWCQU4uKHgMSnvmJts8QY14IxYlaeP53v4qPAz0+TKhBTmU9VD9mokd3Y5crLS/jR
IX296PPAsn4YjayKuo2tgLNT+7Vc2hWQH3DrOBLsx9E17w2DIjZsZBRnKre4x5sMY5ziZ2pG5nfF
k05FUXGHL3R+Yq0GSmEA4hrGDlsJT8ZTKjz0Wg4KxDWdJX6Q5bUxemD2SWCtG1MrXnPd36ZJaH0f
VQnKhJWPd9aIajHnKGUbKmXxgJf3T2MM3VvLT5A5DmF1qKrxrfJK8s5OaT+4nhqvu6LKr1XZi/eq
LXn7zuwbTqZmsDZSNXg0cg0bWf4k36XRxa6zo6I9rVTF6fgm/h5gwIGqWhUtVa01SVT1/nXmD+hg
6r351eDoa3PLfKJK3uyMsccO0ausF59ylL5zkpOA3nZ9rj045kmoBYsGMDYxMiKoNo18CEtOAqDb
v438MUeFjAlDjDti1KONkhvNmlKL+kpafSXYGV1Z+MsCC8/b/ztiDLL0ALK+9GuEoxb4w2IWkmIY
7WGV2fE3QRBjY7P0ywAXYhN18JqUVK+BMib9JSIuuoNc+PlzgZn9hhRbw46tV+4kTYrfIjLzXKe5
/Yj9eLONarKmSqm797aXfr+8STO+1v7YPSgUc3cVIMUtwujW0pjYg4D8bhPN8u88K67OtdY9ULvN
X2QFKTGSEzxNp6YCX2/RpZFzndi+8VCS4BX9mVpY+05SahgkRv6CagElJPZoRzHqvGTo+b00CmCQ
QsYl3red7KUxhFxd3e/FHOhkG7WTigeOifmNZKMpjK118pgpvQ5pMkM2+8xTdJ3hYYn/KVej2nHl
p+aHvjCqsGPPkYqbC3X4XuerJBu4VbyXxkThSzTNPvOPTfOgQE06FupIEi9NHpo+h7AydQFmrqm7
TJdzyNwUV7aEk3UDr231aSCWsw5tdUy2MbqFF5IWeX9AxLo/VJHXHwwbtuGlMyiTZaGo9l4MzCFi
xiVOjFhiyjw+h4MctZF08LrVh7XFpRNHzgLFxWEVFIpx4KZiHMTV/DL3RX74SOKWOqJRpuXibyFz
X1W5v2Nqw7vMG/r+Rw1/86XEkqvA1/BLFifyTa6fQ6kHX5Nr+j5FCvMC0xqbBAP6KMEfDIjXXMoV
V6JvijBBXR1FPVf0i5c374Dfo/PA57Kxc/vG2jRcLd6TE9IuSve4XGLJU9vyau5r4A9Bepe+qu+C
+GKwUjZOL0UXZX3RA18o4oZc1fuxnQSEydxuKhsVa2hSbbylpFUsLu1g8LNrxSqz6/59RPTBRvcU
XArV7FrMCXXsJy+dPizfddigsY67zI1bNf6LbXXhWq6RuuibpsONLYI8DIbp2XCNW4Fah+97g4DS
W2gddThz+CS0LTiifwktFclcctaFNzsZmoRqV90YvmEsrRC3+Fno+aLvTMqLXAEDc/CnAbFAnIXj
smqHCPF90IoC59MBDVuOHbhbuIEgE0XnDFc01Kpfml4BkPIvAEfRN68wryrgQp019AfOiCs9j5tt
2gM8VWwzvYPnk95F0G7xb5NMnmVJdmdHbXpXjt8q03NuRaPoHOOqSLC0sAwVeX2V4jrQed9ed3kj
RUsq+fdmonVHsVwAuPMaOtxGtMQC87vGwN3XRQvpfFbwF9L+c9PJJoyfo4fLWdpfjFaoUCaJ21z5
TunAthWM9bI1vuO9Ee9rTzMXThorG6Ht22DvctH8NbxK3yKrlC9m0V9xdYlrTobcRZfQuVsH27qg
PCUedj0g1WU0KBhpT8ZmoumUdbUXD0m9G99G52YwBVepbOwtddr6uSUWKH7/E9zTt1iro5cgsZTl
MCb62VHqCbdKOsAt7fpKdfEC9rEaRJPK1PFFa/JHXA67xTj02behxGBTgUm8yEvKBnGAn4+AsrfA
AqyqfYjHvFmrTYKUSOW1gNYpPkDTp0Y1jSrw4G4bqeSny+BlAknxxq2Gy3Sl8DoKlDA5E99PblUJ
Lk2RFig5mz00vgxnyzJ1d+ByxqVoAo9TTqqhvIpWg9X3fW2TySDSixTlIdNa9Ixl9eYSHQGfTd12
uAqmQbXxi3VZ9fo6oCIgJBQMXBKWuVWXV6KJJcRZkx3vjFFQ8hhaI88xdBeKNhxPTUblpO/G7DnF
UXrrjH67bnl+HLWu/JX6QKjEi5bZ9b5PODa2qAzM/fF7hOgTowiXYqspu+66HAvuS+8zxMCn5jwN
EB3JeRj9q09xImR+I8sEebNIeuXVhQqwnT/L/ObzomKpS7MCXZJWyHRPH/nf38KY/rUNTDYkTRv8
7ECDVFJpPiRDai4bbVB2bSUZJFbkcqNif7OWYa8+eIGk7lPuBUvRhKtvnyTVfBEt3BnNu6iVF2Jm
PU2XPVD0nl2cRYDkuiCWdHM4BqOBfmDOX6OQhvIEZH2NYR9Gi0Pi3zbTSwTgajXqvrISTTEgQtSx
3eg2WL15gq9AvabUCrltWuTy0iODVtZpjQlKmO5En1gp+/2GquWv24uLQR/VR0SmguWlXOrYmLFR
VerXl3bu8BRiX+3s5vppJStHEOEImk3VVDILyRkZgUt8KqE3V4TqvSjOigCvQj+PND0ypYYqXUMx
WnI2Lo8C2Ipu8iTpTfbjqi7si3i3GFXrFu1EcXmJEZfvgQIaW4rJl4EJTOtF+GtYo6ev2l4P8w2o
A5Qbau9K0zxMc6vcGw6NPgb5RlwC3R0OvqRAokd8jIQagqQbqJ7bzLahdw0S9wQUVwwTi/kMIZMi
XGTQagOESoCwtzX6mHNfj3DjPDpf/Tdx7V/mTut1HggMYZHsRSpqqxzbvDxTXj9dZVWkvvaynizG
Qv3HaD/1jdPov8eJURIWb3Gf3mN+389xARpsGUL8U65S6ID0Rr3C1iCgzk6+Eu/1aAWrG+3KqVml
FeyfxsLc3m+ScjkFW6nqn4WqyBwsloOi/BYsRtX6Cxuu5jZX9L2Kr/dTWHb9NcyN77k9VE8B3ncH
2RzQJJoGA1zw9rJix5A9GY3NyKIkr1hrMZo6BrZ9iYkYwBTc9OOECfDzK7aU5VMaSiA85d7jtj2N
hvWdjibvrWh1VQrF2+jvfceqH8HriN4src2zi2pOM9gOPFqkbCStDDZSGjRHCrTJAWMzHJIoVN7J
QcaZRqu1L+jsHCyt039pTbtO0ab9BokeayfyTve60QTryrubxPKwMPfSY6qgQTK1VAkRFfAF8I9F
OxzUmoruEK4vzUlBRVx1vWRdVYG2vWSXPKkbVvXQIRjXKTD30I7GU6+51oMRmc4RXcdgafvavWNF
Jgg1pfA3pA/Yhoq9liuNvxJZca7Y69QLzpnRQTiQGHKWbcpuLNei6dVSi1Vo92vEaQNKk3FQEje/
F94l43BjQtD+ajpsHYIiNx/DROtXlaMZN35e6/A9FeNKyhrvaPhg9WtVz6BlFfayzqz+uYjdnx3y
uT8qL1vazmTNoFjd1s1r86Hr2FLb9gDvZsj2Io/ixOotArb9GeXS/H5M1Z3fIE8w2nYHzQHYrMjF
iEkpzsRRCey2XPpFjHN7XsHwrlXr1AyefZqbmV0s3Misj2Mh6SO4RuKK0PPWkaF1y9JPu3WUyfYC
w7Ly6HryDy3wcO7rR0zvXc7DR1NcDqaaY5wcF+vY4nOUvXUC4MO7TVdZ6bXj9AfmWeN4FXRqOk05
5oHjV9DKHb64iCdYS9c2v5h10V/51eieMyon112lg7YqpLPo8lvH2o1QJxa6J7lnMWDFjbNSvYrz
9tQnXvLCLBaRCwyup64TToaJq6QIyxsP6e1lIvMtLwcSmV7+s8KjdtGYrfmoRFhtF0UdXWtoRe7D
yuAA55OfXfn2WLzYufVo2Hb6qy0Bv++lEMomKoMj+hVyTz4VLbHcwC5PMUL/XLkhllRkE5CeAlgM
WmwOtWJP4mcaSrskan28SH+Hsqom2fFDoI/DIsrcbhNk+DG1fZnIUOyCJUok9yYWbRiYyOVaLZTh
VFNjQeqsMbaAZjWeupGxdF1SvZBez/Co9F8SwsNuINU/4omSEqV5sa0KpVnhT1ZwjseV1irtEhIs
lvcifZMo5p1s8a+dIzxkVj5EGLp9V/Of9Zh2Kls3fEG2H3hCVAXge3BKRPcR3wbSws+pYmlIEBXS
qvZjPKH6xHho2oDf1aTxiEyqduLrcUwm/UfRVWmSskJCfekrjreGEtnfaVk53PmSRNrBMk6iC3Rl
c7C1+gdfxCxB0wp1J9N2qq2IFSGosCs1j3XR8MKh2GkqGv+iKV4kcKsoNGIsLyY5bRneWNgyzBFp
CWdVL0L/8jnUxn4OJ4AEsNIWNLAZXxuKVFxXsBOXrREE3zxX2stoQzxBgzC3WWuoWx593nNsA2md
AsTMzgUcXMv9wuEX/6+qqegWGcvRdIuViBMvH8RXSatqRzXfurUpbcBt4kycBh+cRnO8bBAKzJor
IVNdIdC1gwApLwWjqMJP5y6Eb5F4FIBaYHwoOSGjgrQLAH2cybfq1MxxJ1273E+4pSGrMo8K7QAx
iooN6dr3YNGMkirbkgzFktfOTrY8qj+mixS0rbjwvMS7TyOT3Nsi4MBhGqusGe0nTTeprWP2cBrt
oDyC0gnXbVCFrxV4iE6CXd+HuKdbCrXPWnW1LSgUc5eXaXRntpjdiRBOpXi0j9ZDqrK30TTVXgXU
Hp41x9JWg2cMO9Ecasg8DUTMk2g6er3mvivfZ6pa3Dt6xf+SIj2NeD+eQnzfF6Lp6m21E0uWGn/e
Nx3bQLO7owlhASyg3JzNOKkPSWfj3NigKi+pYGFV6YuBzMg67KSATGaR3uua8y1HkOElxq8Bbevm
JcTVnlKTXN9200tjlEgw2vlh7tfTMmXvHKpQK4gVL20f2DdRtpl7xFUfh8glFnA854GYksiVOuYv
aaMOK/7Y9VL1FGtMF3GpYH9SesD58WjHysPXg22GlHc3bMClGguhBIxQynDwrOxRtAYlrM5/dpWT
jYzUjZco0fpzohqSZl++T5ImJ8Ih7+XrJHxztEZW7y4dVHcvRGZnzVnbGd1VkSARJAaqLMfZLzaB
08WW/zk4T0z1Ohm/hj4Jd00+XAQBxMMMgFyZrNiSRkjVbCK7+4WnmnlQbcc4lNNVVYJYXXy4FENB
15kHl+rgLtOrk+jyJCCjRsduxo9k7H2DJtmjDoBwTEjTM3nUyE9k9c170THWjYcmJbZ0XZ+w8cC7
rfdXeplnCx2b1UPE4R1ViD+usLZ+6wNg84/ReYbnxkg2ygPo3L/EdfltW+oBpUcC/j1UvOEc9+nj
iDf0NOMFYYP+KnMr6SReCgf5IkWqB+xXgZXMA5em37NjjDIAlu8zPsXxOMXjUj3N3RiNW8sSpzPu
EEUZSsAL8oJC7VAcxFXojTmeh1P7cjmPY4ZQL7XQ0C5zxIAdkyBeiEvxMqiBvQsyZVePo3OTt3p5
DZNh4cPRTNYxroebIejwZp7s8ESIuPJ7xD6RYNV280AVNZe57bTS3C8Wya0yXX4aSNoSbNS0iBgQ
qxdtTNYCRWtrlF8LC6vEMKnyXVT6+VoYKY6RlC2rMJAPQpjOMZKVL8Xmg6bDoP/LJBHlWsBf+PX+
x0meUern3LR/UkfBpsB2UC+hmtNjQf4lhF2xckyrOKlyrx1LdG345fnKq9Y7G3lswh9+yY2jDfAB
UBAH30WyhaA4fI67XItAkipWhU5IMu6bDsuWbrpFllWi36TouC96dZxkjNpT45nxk6zmLjBwR90a
dTs8GY55EAG1l/jLOAmam8IfzKOsZgmb7Kj4hlzRIuVNv1Bml9YDFJe90vXePbfLn2KmMVEJjWKU
7+o2w7m1rw30q6P2i45sj4gg2VWidckgTG90gjL/IeyNiwNGqgT9TlGxfikmEN2o4ral2nCwzE72
H5pI34l+ETZo+FgZE1RPthVQdw3uM65peWK1T2FC0liZVvszTI2TFzanmEJzermJBoTl5KJvVziJ
Qb8QSeW5UySVRS56HtAAtCPmR856TlI7ISbSSQEZXpdRveWnMmwzo9S2Reybz0GjrUn3j18lF/Wm
BsLWUZak/Gz4Sbbwq0H+ShUIQYIMhdxG1dEwBhG3EjOGBnd3fpMvFCcL1G2uAstwUTAx1UdIFc6l
KWS85uZFGUrj1OUYjnvRwu6rsLpqu/sKd69FE9rJrRkP6e0YoWcNpvsxisvhau7XcEnciVj+W9GP
6/+Iu/Q1qvYW0yXFAIVMC9Zub4C7l6HiZDx7jnMzxHRPNJ3A4kk7vUR9Up35ci/1uExuIFJbZzbs
xj4foEgZcQNLKyZzvDGctFh5ddyEyzEDMojzQ769tKVC/Sp1+GEiHmGd2XBZ5wQL3r7w/VuxIGzz
4hrZpK0YU7gTrTOvcLeZUm/lLB9/TRd9bFwu2t8X/xwSPXKrrce+Cz64ryd+n+05130VX4hRuCG8
94lvD4aiuHfzHh/iRHBXW3yFnOy/6AeaAuTDscpL8ULUHgLVnR7Fyq2oSVyO36K0EUOs2LvqeGu2
lLgX5aTTMEp9t/HaTFm2XTIsZAtDo9jw40c/zFFmA8YuDJFL5GIuhsimKq97370yr8R5pcCqctWa
lnxyG6U+YUjC0TRo/O/lHvm7evH28MhgIexCADzZwgmS5AD0Z6pMBjU6JFOnF7XJQbxg6fx2JZof
hj9Mn8NNxR83egUkzh+kEwrVPMSwg5ROo0PaxUtzaSNGbBNLg5U1icB6CZwFEXMJF+OZqyknKuei
cenR7IWHIMqti0IVkjrWtSAg+ABRD6bRfJ85CSXqzSv+Vs1GRIxen1/ZTXKt5mgkoZePbsVUxkAF
7XdzIr8lwfjWFGi7uSkQch+C3+emk+GUnOopaqdBTKYT6lBcwGjMs3GIV0rgZlgE8Bvc4IWnLqKC
0k8NJs3c60OaHykER0DiR8/ZIGHx7dJUpxH0nWJzj+4bmgNuurXswtoEXmA8WqNLBQgMRqI2j21p
W4+h45sb0ETaHu53fA7431uEE54jhd/ogCL46tUVOji1kpwU6IsoMvX9ykPX+EvdV0t6zO/5UONa
7yrpuegSdW9rvbUZc6PfdzWUkKJJv5gkDn6YdbbrTNd8LSXEKSzITmiNyvmhakiFIZzpPL6HAnS6
hDa6/vdQzc0vq/rGW2g1hTad/LZqbvYfVo1JVXEGAemQjf3RQsxnxw7gDlFVJ10FU58YEC+9nPdH
VFv7Y2Jqa6XqYcpMXaoXQa/8fDlEk+tlkPQrMflva10m2pxad9jhLFG3w3a+XQy2F09Gg9pjjL8J
R8YmOraTa/E8KgyOxWjeaNGRQ8RbcO/m4aq1ULubfmgSyEeAY7GeHNzp1yg6U73rF1bOIXDui8SP
UwyLFzHyad6HGPDy7QI/e7/Z27mqbfMJNhVBoNnaScnmsdHlu8uLDljPrMejaOEFIR0qLfpyAWUN
LRDARlWGrRhFOT+7Q2RSLCZ64jRByLRIpCXiHXICAjF+LP9crWC1C6RrXk0skDcDxPRwGQr8V8bB
elPbZzvqym2ZFfVtXKJdEQR2/zRocHMdv9C+h0W9rkUR0PTNlWkU3g/FxYi1zFXjSfazGHF2Wb5N
UyvZGpHcHnLNyQ+UCcptbZkwP/oMA0OOGjfipYgHC+fZNl3PfV5u+TeZI9lbM0Q8+dMA3yaV+yvH
6PdFxATRVJz43jdNdy9aor8e/F0GpOYqicyzDy2lWjaFt1MDwD19gRjIWMc6pyCn2MFGDh4cVQr3
o2XmSzHauFZxVseaA3sZPgTSEDy4g/SSBGYGMJT4cODDY3RWbsRgY9j9Qc353FGjVxih+QA0m/b+
Mgh6GY6PK8M3ZWqjq95WNak4i6bVoiCMQt9ZtEo/eI0m4faAitXGjePxPJB3WCGOi7Y4KeOFiUjC
F/bKD2jwjD8txVkCU4JTlPjBQok791fclDd5nqhfx0IvFhmCOE84pqngz93hjr1nv3bkUrvGgsNE
zhyVvdIex6uOffauc1zr5E3vHGpwnNrI53woUeTU2ty6RjJd3xaa3mBoR8pXbwFN6rWhn5JMDzfY
vrfn1g/jlV01ymMdRejt203xxcrGR68am59uniLD6/FZ6/5H5EiBt5Bk/XpQcvMr+qhsbNTIfw7B
PSzzUFHvxDtnCYhXSUnUVUNuTFvl7MyR8OABKVfNoawd/9ZoKR5LXeRSMNe8Vz3ITDIzcNTTvG6B
7487A6fk10TKZHRgMrRWprAUaTBZNoq7tkybG+jBbDKnfjBa1ipRQ3lvTbN6g2+1Yj7XE6lNU3zw
SnGjLQVvbcgQvBqUTj1kvpm+mLgMTzQ3y2mzg9Lm2lKQ4ERUCxEROlKavRgY+L5HUTPTloLNNkeJ
tezkwqADW5iBnycKPUp56zd9zHcSOEhayMYyCw3+b6bttnhpp12TOZCtmwdEsDfNmAcGsRUTnflf
lglhBx/g89+K04RpRNais/DGAEoYPWXIiYh+tzGtfWW6HarhWIYg6lhj2Ou1D7rDedXRkjsYxe1D
l/iQXWVZOYhBSwU86tmGshFQAJTa2j1al0hUTFNLPalvdDM9iUEvk6QdCjnKku2ddcl7pbrbbN3S
GtciDdbH3NRjVxn2ollK6s+ijYxr0dLibCFVfsJGTrbOI4RdkWDrisY/5r6O5FpmUt0vLIPtV1r7
xaMSPrpU37xF5w83NYp1XxS8o5d1VSp3CsSBTaXn3VFBCvAKZV55yz+wvtXqMVyVbA+etdb7YSVJ
+mKR3sIhh0wSGu5Lkjlj1S5sVa5XbQgjyvSGYCFlToMKXpBsKC9lRwsBoAMJW2tT4kVxN+K+QwUt
lxDlza8cVdd/WWqIpKFdf2NRY+E0ubS2RlOGG53bmyQnrS1OLBQlsJnos2RXVKF+FKcTMSDiLBR3
LnGZOLwMY7rzVQNO33SKEeeessf4O/Xtfd1iSCJUxiwhQlbyUNj8tbMpQ3txCRLxc2RX8gVxpLS+
SiEE3jRoFv5pe6FmiDcgnkp2d7LC0JCUuwrD7jXAPnVntxztmkJDLrAMg/txHI5t4OTXoqtUtLcI
X5+EMYJCPlb68Daq+Y63a1VTP1h+YODeFClPSZO1u9LQSO3nmvyUDoW8DnCr2YrRxiefbml6eyVG
kyD/hTpEfS0GczxvvFDz7rUIWd1A+nlZIasSzhjZ/aWl8BBHS4J3k6nHWSUW7ciBtFeSk8RLkcae
myKNbSm8mxgVaewPTZHk/svcJOT3J5LcH4J9ma31tFQ0jYo3Sv8fZee1IzeyrOsnIkBvbsubrvbq
lnRDaDQaeu/59OdjVC9VL505OHtjAIKZGcmqHrHIzIjfYOO9D/kqThba51yhPCHVuQwXgS343eQg
JT0tzn4kjeM9qGoVfXFqVh2Lxr7rlWz9wjjYASoy3/vYOQOIHSi6jOWzOi7eTaPx7kclLluBm28s
aj/vjuskCPOb/rGtoxO2plANVePo2FbzDCu8fU7zMN75c6LBXaVPDrYZfFMj1TtLS7VsBJaZlOb8
CPOie1Rcf/r+2urp+D1UBoQODaPeT1l6nu0C/3QcQ1C3aq1XGy+gVWWN3i/eRqidTemQr6wycF4j
OHbbJJ/TO9Stk7tFzdCd5ocpdbptVgJRGcQST9pliETQdVNaxn66T9KwXNt2/oQTeXcvIodDgRHy
1PIslqYVe+0x95R0LSJ7ObaeT76tb8uYNzxKi+VT4i3UYxPTTfe3w+XN63JegBaagDOC2dC2ruWg
aHXrlFPyWKSK5TRnZXgNul3DUfERMDHQRryz2I5xabzrPBjXfqHOZ2lGabFBUsh6HUoUyNW+/GZF
ifnuqkZ58ALvME3uC1XJU7zwRMTaSM6iedqHcVdfbv2ZCvDEM+r6kytSaar+zq8VOGvLfDnAqDDv
+rg4uRlWbGG8pHAW/UoqOubGCW1jJ6JyZodUZzN5PzPXhauF9hxWINASpTR0i5Wp6kzBbomVQekK
UZQLXNt48IxqerxiO5Kp9e4kiWBmnr2f56ZZXf+JQ1v7aMtwZwDhQ5Xpb1GNh2aWbqnOVFfN79SB
wLuq7fil5vV/anSHZpil0Z2GrZrMqCLLe6iLGsJdY9aH/mvt5QoMn8F/osCinXnzfB0K138CNeY/
9chr7uC+Wmvpk1jAQahxFna+lz45oLf3JfDaEMECLjSFqvHkfw8DxHevkutoyiTrsKv4R6m1gQUB
Z8XkDvt4OUOd5uNM+m6jYHlixCgT5+y3bLyauW63ZPydxxobg0cHlwjq2r3Ogp4+auoMVGp0Cari
KF2IgLQKLy48ujtdvb9GLLFGCdPOtebmeOsrzXrELJynMcZ+OKtCho7rS2ZYFSYPao1cwtKmeKaf
ejayn/okppKYKohfXR3FS+mrq6IZV9fIoHDNze26loHrdoUUktqxNTaVVHnwRnaM7VBlP30M+ZJO
tb6VeYbz1L9EKAN2IkNkXyMalTsgZNH51HXxNy/SlbfKxrPNi3NkuGE1nSY9AA6vd8VLZUBz9QoM
IzzkRbLJ+VVVOvu04bjSStO9WhKIUrxRs/RUahcejtxX0umpsbayLGuGEIb8vNxTMnCdfb3lbjNl
XCJvsxvd7REe8us3Pcg2FbJK76nmRsfGx3C48+JFHkpkS9nGlND1QkRtWgCrmyk28zvw1WSM0Yhc
NXmFnKl0fhqXeOymSKlUwd609eEoIdfoxgISn1ghaEqnPcvBHOGzrGY7NsuVdGQqosq2sZhYS6ct
Adew63lQTO3ZHJLu/HlMJkdsQ8pCD46f46OiQ+UMlEh7Hmo2vovK0UYg2wmwHBTSkfZywHMLqFv6
BcTd9Oo+A9Jy/qNfIjQTzaBlpgzeprcj1hiK5f0deJ12NhJMpOTs35rSp5QOpVw5LRPP28QhN4jM
U9IBh6HJf+TN259H3ibnFkje9Uz6mmXgNvpvfZruYLVRjLs/YlV0TnRyWGNlkyFW20Myg6pmbZk/
dOZgHHRWjXeW27t3qBMW/q5sQSxluHytrdYKUb60h+mI46ZFJiCfol+Zq8aI7+lfhU7Ju26NlV32
05oXLBg/pmcA3bAYzXk41fXsXuCiuRtsLXJ+R2a+KT0rfp5b7If8uVJ3c8OKfF0WwbPSGDNfIcX8
EIOTh6qEa7rEykELBvsAXtlaSRMHZncT9oD7UbjkGTzWDyAxjC+VNbywOa8f9GXRs4xJS8ZgWH5q
/R6TyGWeWTmXvh9TAJjGcLlxFm78BkRhfgWzOsKrIUION706aS4RbQ0Pn6Siv0t0NzimTnPP40f/
UqsqxjlBfV8vSadoLvPH32Nl4sR32ANAuyBJa+k4EneqU1Dda1Fflc7cyZWLXiflfiRvCUuG5m3A
kryuigub1eRo2DN47ZLTJgrYUR9Fv2nQN2VktT+6eZy2oe3UJw/rjmdlUH/JuJctAs9Bbj8FMDfP
eBJG23KA7IOLhbl2UCE8j66LpnjcPMgB68jmQfrZnpyvylwy8LtPIm4TKgVOFhInGKQg2JpjfPq1
0tDl8Sq75Qal6Tj2MYlUYGxBpj2W6G4MIcaGrRroeycePZShiULte9k2ddxiegwxWv1OJg1hkrzV
z3JpG3nuQzd288ZaCqRFb5wBgZjnyvRwlli6PPS7Tq7uI2RDlxy6pT5aB2qP55FCKf93LBlkdW2y
zV6BYi22caAAwYyixZKstb7NmfGapdb0T129saGjfFfN1oF1qvXXEGbUdNupfRuHYEmFue6jYfKa
GIo+uyuasD6VDtAfirDavVy77KNoPdlhPj6NTtg+ILPpHwIMZrYDT8TvZMzXVFW1d+4R/1AqDls9
3Rq/K/THRZ1ckGb72rUYXTXLQc7k4PTKqktd5SQGWNI1mp2K4iiVsalW05389SFC5B6ruIv88fL/
rvSr4RhFw0/pwk9IRXXCSrV1mUTKVjrlYFrTuLKj7IsBFPChboKN66TpJVq0lKULqwSAaJN/QKHS
dDa9NTxC/GRDwNbTARocDXtFA/VHyrbGXXEXjYOFSbFKliZrh28etSr8Jb+iCxKdGtNHczpT+m+N
Ef6tjYPyqKo1qhV1x+p+CUcpM904UxCdUWQ332x7WqOdPXwjf2PuZ/SbdjK9CJuTXqvdq1kpxh0k
qmot05Gx5ZmG/del6JToRfcxnl0uK19Kyd0Z7XRb5xbDGmzRWl7jioY316LgJAeYpTP2kc9iqjTG
uXJIogQXhd8B/zZpdq6TJMqPFRw93PxjklzIcWbKzT0ret2L3xUcHc9N3FfPLOJ+pUXW/Og6B0fz
TlMfcOxwLx43/bphZ/QjTvrnVG2qVzjiyamson4rE6z5p+IDXAYCFuyjXssOgOeb97xLdzLPCqNx
o6IzcQ5buOYzGo4HcaVEw9qmRBBblL7+y66yWjnosjxOcVPdXUvG+HHi67i8fNXlEDv+2QMIe5JW
oLrOXYMiVpjHrHW83NlOQ4AP1NKsZXWdpfaPzlO1o/TxCPMeXF1PL2babqVrWpZJbGfZZM8Gjl4K
AlDyJeUg6QO7m56dRFFO8m2vf0EQFIcE0UADoYA0NL8IZaYI/ODhd6uei/AhquwvQraRFt4C19aQ
zaFEzqA/8IurcjRe9Uah8lvoE3oihflV0lVdXYFgp8B0J7ksP/a0jWci+ymjFjXcQ4uF+TXTVWLr
cG+XwJEXkowcyD22mZO8ZN0cnO0i7FctqCBSbwq7qL5Aoa8krSQD0gQIUb0kTncxjYmX+KzWL/ZY
h9RCYYXIoIQl+xKhbETsuIIdFO1m9vDHknCniKd7rxnvbteTjyxiyncKerNDFGaPRkKWe8jNGbHs
xHvVEis/xjHudNJc5Ljv0LEmM7+MmmPlPjZ6eZCWHDxz71h45kmDWuk9stTzg7Qs22kxzKpZXS2T
LX2KNn7bAZJcmvLB07i3zK+9myPTPauJuu8LfDMW3DsgyjpW9w7U8q05xvUa61+T5VZhI4jTKCd+
2lQvICYVCKBlON50DfINLSwxpWpgpvZVhjGIV5yHBV/HC/zRVx330dHa/K2G850WylsxWfAjR+ur
tPpsLk6G1etraXZduDimkn27xi4XjMb6Dlm9/r4P5/I+V7DFRNyr2bZ2DMQxzrEUDI0RgX0OXhl2
OwsrK+TWounRaqPpolPko37ESgcCALkNwCs8BGhC//toSqqoq5X/q2lG2kfwH3MlWEb7PLYwdDPr
LVvb7IKebnppfCu9uHVt3k3qRrql5zbWLQHSx32f7DRM21cy+sc1bnEA3DL0hnt990fcoDag8ZVh
n4WK07NWtuMZCt/U7FuNIomU/a/5l1vnJ/CJHtrNngr/vDxAu5AtMbIFwugoO8fHO2Q7WH54Geas
xajuo5WPai2tSvUShDXGbYl06wVCl7txHGv+OuTznbWUW9Nce+mqJnrPXW/YurUW3xVKNm0a1/zV
L9Zrrm4OW+zN4RgtTTE2iuP6uckd6066DKhulyA07mXMc0PsgMRtpym690YB69rhgzY7nvpWQOW/
UHBOV50+qG9llZE5UzRzLaNdY1jLfRXu7KDW3irVwNC0cZSDjJbhzFt4due7cbnUrCUPgZd5jzKY
JQcv7d0vvz+uh1XII/2UuV6ALuJQvne/PH1Q3tLJ7x/IKP0wF9H+2cKUMVbbbiNNZTI1WNMliPdW
K96dbvjlWIpzpJytbMsxtTdOMVB6nM0cQehOs1nuTWW/CpG3ZdOJHyHOimRjg8De6N3RIK8H1D+D
SDRggnG2og66UBCP7E2WU8drMV1pyaR5nkaBrNTfxZz1at4KprXewna3SWIsnydDI1LuLBCVEv9V
e1HH7qy7veQW3Am3R7tIg/Wn7IGcymEie3Bm5b2SlqGid7GX00Sp/ppAF16vIl2fshMUt4DxXHWL
bR4+mxYP3Sd1dM2nLsMMOdNVfVemDbhxu8nJ83uJc7y2Myc9de2sXSS678oGRsE6qEE5r51yQsys
cC7X0LwFDlO21JElVg5IXhU7z8oLTDn5NDtz/0K95MfotSRqQnzRUe65xF7asfwLeS2qQaYftC5x
HyUkcI1gG/EV8fK1nMdgOSyElsNQm/iiLleRgc6d/cWCcnvrkn4tZGG69alMvbdTXO3gDIT8OdX8
hEPnsNICtH7DPD1JRBZX1Y7fY3AC4DA/JSoGLuTW8/9NRJjBTogyNtyWq3Hvqs4mdTSALdfjZEbR
0VK0l09ol+spv4R9kRvB+Yp2ERhLavdISJnwyZRix2M/fbUN0GgW0k+/2ogUd+H/agsLhfQm776w
NgXe45O7R6xMO9e1VeyCIs5eeWZ/TLIRh21N/5dXw14rMxXTcXZX26Ay57uh1D4m6YqVnS2YJFem
PnJa5S4jQX3j6P/J49cW+r/w/fHXzOpVgjw/v0DljqdavfHD0nrreijRpqEEv3SkkvmfTJ4cAMVd
Vdbud9dTlNXkBeVL3vO2AISDOl3qI7HvDsEBG1TnQa4EHwjvkaBVTzEA5VMZaj/KYaqfhN2cLl0I
qly7xMpbopYuaUmodOkd1lQNt7J0TVn+Vz7iPglDZCeJqlySXb2l6Nuc+5u6Ewu4a+ecRN/jtHWO
t9zXUPKXtnm6C7z6VNi+PgAAtCMgn1dtDrzVkgNmxnst7ecfvHcjnNf7+S7KTP3RGaC5ykCURCFE
fz95dpuI3FKtGkhfMCP1cTqHWPo1G1A3yyEyH+rJjt5bdgoaGlSrtilizM+N/rGe+6OwTvuFelrg
zEMa+0V67Kp6SSnl3QsPdUrQCYFOXZ9ksBoQAqgy09nJxKhzogN+64BFF0IsT1/3bGYorslc5Djy
rePF2KrF7s8mUqLjNW39m/Kfttan/ut7sDH0a98VTycwS54YP9tpfs0ViExOG4YXOUSR8rWqCmt/
62IZFV6mREPwJC9AzqAHAKZCLTx0ym92cYWh7KyuzU7JYign/b1T/LJ9HmfD7KrbudC8DQor8bMc
spaHXZLE8clZsjvSlxoHqwnaJ2lMgZaew8H6eZszmcMXB3pH+E+CSsJqEJMupdTeNYiGL5GeUiGA
XoMgWskCzrRKAI8djylTDV/goRqY2SYdmb9lNJ0qyCSGjZoEZc9W7G5Zy2VALgsXlZURdVqnt/5O
jbtqMQQaqz5YtVZnflGdaNiCEnDuVBcuj14E3S4LW8CWkX+PZpy+SeN62uljB/+oq5MHewZKtrTk
UKSJseo6KhzSdIzYO8FwLFfSlFmarT8qTeJcpKu3wm7vVi54++UiShvV2K4dJ7+bn2fNrl9ctSJ9
U+rbLtCnvbhO5q716GfK8JTOSUWlcT6I66TfJuNJaylYSbNK4erVi3Tt/3eSm8LVm5Yy0W1STtWZ
V5WurSt09nHJBf8g7tMooEXHQU9zQPA13tRe07xA2rZnlHD+jB2aPjrOqCSuA5wSXrrQktg4NkkD
eTZPQsRblY0Kaq/KH4EoutsY/cUdbIqehy9eKYmLYcjeWbxTUgMv8bS2j3/yjaRN/THbKdA8V3bY
Umn8M4hvfSoa8qF+Zv3nsrfPUmvMOg13VJVsWyvABBz26Ycr3t3IvvRzaD+WA/KkvpHspNtyi/ic
+eG4Fhh8OsX+xm4gO/yepNY6ZqI5BnXaHP85SaLcFNUsmRSZlbZO1X48hw4Aem1E8BXbE1L5ZfJS
L/y8LM+Mg0Gp9amHccyaihBkF1Yahc2/PHUw1g1mwg+FHvH81ot8Z8Cweut778ugBM3fvJvJ3XXT
uzdi8JvUjX4uIwOTWvBPmxi/oh/LB1OV6w5OyQvdyRI4TF6ZbS1NHd+mPsF4oAKorY85Enk2Fi9Z
o/YnGZ17FIDMKPAvMlqpwanxdPdJBu19OY0tMt918sxa/CghZtUk92GM1pazXH7OGu2U+2zZZIp8
eNip+roy84Pppsb30kdOfTGldK3uV0Jh+Uvh5qi4+I5x6hT8p2IIt5vfocPUOn/7hDpkTf411MnV
T1f9HRoP3cdVlX5YdPLsT1fN0f7V9aR8xsii2OltruzJSuJhDWpVD6PyDSyVccZW3cBocKi+ZUlH
VjcM03s0cbIXbuIHib9NDwfCUKP/1+m1PX5MN0wrlelyWd9z4FolUMKbYpO344fGiAiHeEbnYuSZ
vkir0X3TAMlCSFQZsDa64SwDrT1DUhqLFg/qiV9gL+2PQBz5UE14+TRZ5vy+wh8fqeNKuglAw12/
i5lB/Zup+K/icaaaHpkt6np/niZjMaywojU3Mp5pSnCWs1nXP85ufZ9my7Dnoinw8b4CN7up3Hy6
T/zAw4ZZ20rrdrCAyN/Dxi23qW1MPKGIBSvMb0hOnQr2pDWFR+6n6f7TtNhH2MMdyDQDlZL3sD+i
UeOhNLGTpgwIah1D+s8D1/dy3rA38VIYRp/2q9LpRqa/u11WLuEu1/4fDEhwxFNu9DLlnOl+dVFS
VkhlqJ+kJYdcLSivLoNyaKagxyZNNTd/DOSmWl2kL+HCBySVX5CJoh7bFjBtVjK5L7BamdwYtcWl
6nU73Opfg11Q5rq1bzEwT5GWDuP6Olmpq2YHUxvpmMWKVlYTyCctJj7LwiLL+VeqjZCEhyxApDNX
nAy+Tt1ge62l/nVm7xfJyRz6HWTbhjIdvjBiDnO1gPGhZoVqFp6cqs/0Oxm+mslcx+syuu+gWOMe
luohUP88ZuMZYZphkNk8A9Ty7LXf0StDFRIlZYzbQ9dVPnCQJVwCdXKVx2KsV9Y4tPZOsuum0qD2
idTBTjLuoKOnbuU0kQrseUm834LS3iYozJ0Cx976R1opCTI1BmZlscdueG71L7emSFtLM/MgMeoL
p+U2KtLWt+bV3zUKQa3n5FGQ1Cxy9xlqa/rmPtv20LxpmdM9x221L824eSMPH2Od7X29jqn28kVM
lT+DwRn9hGNKTYTEFTObwACdMI6skpbRciTjouhDv5fRMnF59jkTS4dlNDcwAQpDv7uTUdgkb8gn
9giMMbhI0MsXi43CO861MnyIckkNNuoa5DYjP9lem4sw14dG1zLilObHSBlpoED5Sz86/xTyuo1I
4Veu9q8XkpGZLOf66pmlxDDvcbU29R+e6j5Ntg0UpnbLjTGhKylNOEnmY9ZY7iFGiWZlLE0ZUFO1
g9v/Uxq3UKxQ34CvOifpGmcL80QbjxmLDN8BaK9/tgfXP+tWiYCiEQ/AI0iCQUwfMUJe+lD9PKpW
+TfqL2sB8qhKrpzZ3CH+sgB40hnxTqdnc4dEj/Ge2+NfpaUZD63all+WSUPVNmt7bMsXq1Q3vjsW
PyqwymsNYbdl8QAsjwrxTmdP+qrGbrjCtsddFDgImeyOnCluLvj/Ns8wddhVIkoZwSzfFtXQH/oJ
w/kGgaQuLNP3ulficxzb4Ub6ZXoCgyZ3Yh3x5mZRXA7HABlqC7k1bG8RM3PS+c33bPu+r/RTrBYa
J4D9/EFLDlqUQG+X9O3vUR9U2QtavclhXkYlOLDGhqXHSIsXchjHUJzelHqA/8/JtYehsFl6PscM
AKW3fargRJIp4yPJmpQSiK8Bj4Y8wr4e1lcyx1+7UB0f3crP/FUNOj029PgifVZF6QL4y7knL7d1
fENlAfOfKuO1WGai8sni9njrj3liXCBKYgRMGfLW7/jdZgJLNGPJHnTIdWWJmezagN17mo8V6i/q
vGoWSMu/RCw2ik8+Pha3CM1ECVxPQw1h36y69DXaB7+JoUL4TPzC36JtpF/ZpTd2qBUHP9WonY5C
IpV+KvcTsJg8vI/N4u+o1+cfbFwhUJVV8WgEvXIXxIqzpo41//CH4Tgm5Yj+MgYvhpF6u9py6m+u
Pq4kQAmxsy6jOjyTalGftSB+6GTPBtIGhHZVdS+aX/0QqQLI7A1LfCV7KmPKYL6JFl27aBgMynPi
hPp33Qy8bdmP3hEp8/3Vxz41qJ9TdhrWSE6k37IOCL8oM5MtNEvT+8eqs699ZjZfmxYBiYzszhMS
GwmYNguWu97Z51jFLqbzPPuq8FyOCRqvxYz2IiXnl3zU641iJfYuXPajJtJij5Uqqs3VJY2HdttZ
1gEOcxeuvdGfLw4yIlAU4f5Bt/nXptvqu4HXzJcEsCiCxP68BwCTfM+Rkkow4SY9mrK0RvNTurkZ
Q+o+3/+IXu5RKqwvCgTU9ZDVD6oV4n8++p0HtIOH+rVtmuzFMMPqDzcARhwUWx0nuAfpakYruCwX
yNRYWSWKru69Sc8eg8XtE8jaq9vxk021Jr92JXrfH9wBhTh/zKlI8utMgE6gqrO86GNSgDjRKFtp
3gakGaEAh0aWp+2GsgkfYhY3K2yLoB7rFAqMDCiTNN0Kl2wl0ac7vCiM98z8eybb8Obl2ta2A6tB
DCjSkHuHPjlOCZAT7HX20rTU/qMvX/r8JSRq1K1Orm8zLM637aD4cK/QF3ATy3yRPmRFa6Vxn6Wn
HlwepAW7RKsIH7W+D+/ggtUnG7gZkhHl9N2y41MbD+G+ManyvTUDChK6iu8rIIZpj5BthAasrq5n
I+6/hXXymGaB+c8YR2s99Pyf/tihz9WE5mullOPWt2GaGI4ZrfOmxaPTLO9j1cZljNJEsgp8ozl7
Tti/BK1pHYZKLdZ+CTJ6PQAfHUDbP6WZ3b9A/TQ2nuXA+AthowwhOiHLpXy8xFeDDxfyRh6I7MDd
4kYzrIUYIANXpsFkO9vAGfk18Q6/ZN64Rkmd11aTQbqE+O6fP7Vr1aesYCd76ZODVXp4ZSXcIHrp
P3izxeO0s8pTaM3fAyuZHp2+5IHrDtouJO10kYhrWM2OJU5zF6tZ4gY70vexqeJZrAf92elRqV7u
R7kN5faMTdYxiZ44JPD/c2uCOevOWZM/SMSt3401dRWD7L3e2TIwmFZynvSDF2kn8urBpdIX+8ls
UacdQeBRjtW74Uie/yR9ckiW0X8LGagV3oFIZ6kYU65Xi/srh0VDPuoOnN6q78K/IOhouzLSy0UR
J/iC7LyHvxEJ2hix5td+WthBuf0WLi2qkemzCy1JxiReH3+aaGG/NOGgvDpT+pCj6/8gQ06D1EGu
o84s4apJvd0ecg/AP9dSNWis9iLKJ6OTnYUHN3PKjTKSifwQFJmnOkQ5KcewQcGLZROrfbCpoBpf
UPw3rgcEU/C3U9zsHh+K6SgDfqMal1ucGwKaNSr1dI29zQ3aYt/m1lkKqGqpkgZyfB48S0XWGeN9
nbWgMlTH4ZFrArume4xa/TL3fbGS5ow28yHqsBmQZjoC1lTGPAekkWn3lg22xq/aYiXre5a5yNOk
5AEnG+LztXlb4H9qf9ofXE/hBuEarFtnLKOSOzmYaTQ1K3esKAS1LYJn0pahmTcSlc7eNbdV7Jh7
T0shy+H6dxa7rTCCsQTaJ15Jc3DgASJa7hz7kzuPM8beiXkf52VgrAocVQAq8b6RziBmpGY3fw+0
orhcTbNHUjvsgUrfwcTNeQoXKeFpqSXIWSy1BGlfT6W3Fn1gcPvjfpmjU6rbfDCV4zAEYcHzLsfk
861GOWTv+KW3TZcmLszpxp+y6jjxI37DID5f6lTzRZp9gxcdaKnn0kUUwmvwBF0mTXZdPQRR+F2C
oNmjhb58QIgo3LEA6bzzgANhO1LlF71BOXYdNbUFE6B7F2SdMljlpo/87tDDOkP1xf9o3kaLWu8O
gEODdZ5UvAwmr7YPsrCL9Ds0VfSH67JuGLRgzQ+w3ssa7mMh5/QHq+66lUzol+WgDDA1thKDn9Oy
+gMHEKzLOalhkVUFMjWsvg8+idyVIytGl6fSwzSdc7vmQdY3VGNxL8cpsNtY2ZTsxczc1AeX/Ah4
BEPszKl/4L9QBFtHTQOm9tFh4S9jELp8hHyL/J8aCu3j9UOMgmy5Y2FpLl9TvvBt1vWLYgzKw/In
v8vy+ndIVNDbFgXY0Lz+5TKd0lh08KzmKTW7YwwRiRf2IoMningieYcfwyqB8nZXwLP/jz7eEsjm
XtlEijusDbAsh8jpDLKppYIoWJQGUNAMpTw2Cy7y1pR/rrxzzOuo4CRvTRm9Bdu8Qt9d3/3eeZWD
Rkez8y0Tew3DSnblMPt/gWNkPQeMCCI5/KHaNpt7lGmjo1658bHohupeD128CmLTew1aB6g07nVH
3U/BQtswx83EjS8CHfVtNeEJlyYXQYvKqDTnBXsROIzegq1AfYI4ie13Yz0g2F4/sU38LruelkwF
oI0gO9pDWX0b7BN1PN5tKIAOG+kq8d5cGXZsH3Uldbda5/TFHn4XJrgZZW827RNzfLiDU41vjdxY
chekwwbJ2vjjNsDZxqXwlM+fbmMFFDCbMqZpdbAN1QLuOej7LNxYlZMckgksPK9xHVkt1i9Ih80D
D81KB02DWhKCeN1dbeoX0A7tLgKhf93NqFEKFJBcOhRTv/IP13acd9E9WHESuqAsr30yEW7SOZp+
ZIuAhUhZTEb3PnWASqUFpLp5yoLqPR/j6nyVw3BqkGhL01e09Ig4nApgB6EZwN2tu8mUUl0JYuBP
8ADII/R43M6Yt+6ACmlUV4c2LECF+zW2JJmuqNseBbvnpPHVZwfCrub2eIcsraHkCaYYOkp+BXCR
dRvW3YontXIMKII8R7np3C/Xy7Gi3zjDgKPHBu8EAG6Joz6yOYAzpvWvcoACu+tj1XuUlmNa+kqJ
XfUkzWBSra3ZVv5WmnlddafZmPkNe+HwqjdNs4uHxjzpmMI9sP4N1mNIphtoWALGmT45AFjUt0Wk
DmtN0+KHJrZxW2GZORz7qHuXvltwoCjdfVbzNrds3ulD8gCsejxdJ5Ef0O4SbO8EVdSPo3kqLCW4
ssYEHiTNK8iosT+PNv/d7JZmiWbyOjec8i7xtWR+o56pbVG4412v+ORW0N1Z1Ix8Z1cumku3Q7cI
NCVgbHYAynreXYwqak2JX07NQbUv1v2nHumWWXJNdYKvow0UNyAzgwfKEv8ShbZ3waJKx8Gkoi4u
I9KZKgpBdYIUBqSws1HOrcrPifA2CocNECIF2E3vXW7XkVFTZenKGxkdMmI/XUpOK7+tVqFDhlia
Mncqm4OtGM3enDwYdU6DLCR1BNtss2Nj2f6mXoyW/AH8zoDCwkk3W/Zs0xhdn/XXB3jadmv+obp7
+eXLQU28gZ9FOe6u77HICzoer1RvozB//5DRZxtkXUpTy9ZgcvNDt4CU5ACpkuTP/JTmXfucVE6B
2L4OP3sJSKjY3VVd71ISncNjNVnKs9W2yZILyn4Giv44g+97s4o83hcIZ6e55+6VqG0uMfvg7ZTa
JjgMy16UU/ofdtOdrs9pPcYTOQubvxucWGDvco2wVRefeqN56FJ+XEOiUnuwFWzvHVSxqiTGqljF
Ojj1OvChlguFrE7dU0ZBYt8NvvoEF6/Fu9XLvg9GdJEdVIuGRWGSF7F0cGFgBr+pQ9tslSTgb3Oy
6eLq3nAIzLm+m4HnzF29m9rMYE0MWnwpmFzPpCkDf/SVvq2gfcU/0G2gUmqff/nlCjKPojLt22Vv
1x5KPtY308NtUC6jqYN6cpp/ygBj42xxPO4Wd+O599p9Ng3o4P5Xfx+MrCclpPCzRW4we3XiILqY
fdofZzLULAkpsUifHAr2gxc5S2PPwHJw+CatT3G3EGWgmpqoFdoof1zmdi0r8JyNrfcFeTs++Dbw
R1ObWmPdOUq5uQ2owRCtzSQzN1QlfJAAETrq+AiheaGjWqB75kkG5KDCUkAIX47SYS2BcsYTpjhX
yGW7k72Gp92vLZUNdIH9OECBRUXnptEhZ/9voQ4ZRvbvQ/rjNu82hdR3tC5DMKl2Va7Ngns9aNAM
Xeh8AcnfJ9M5xkqC5usMVS+yzPysxf4PaUl/qKvqTkfebyN9cpiztF0DE5kAsnId6cvgDcqlseQL
Vo4LSGHaWZbvnmAR1Ge/pBSsz2wG2NaZ9+Jz5QHmwVIkGXaWjJC2j+5mXQWweu4s7E6q+N4sSQFc
8cW5+s84dqxmF5Z9qusDDGi/vSKTNd+ZD5mOCYuMUsot7nVPuc6MFw5/1F+0yDI2fVm4G/y6+nvb
tvp71C6HezM2fzmulR+ky1z6r4NLWFpuS1sLrpG3iT0LnIM6ll/lCprPfyuZ5FP629jZnGxu11C6
N6xTWNEve6j1pJQIhBhYFucWeiF54x+0SQMD8n9IO6/luJGlWz8RIuDNbXtPT5kbhEaagfceT/9/
KFACh3u0Y87ZNwhUZlah2exuoDJXrpXJFelXzV5r2oN4kGwzfc0GOHoSWwaXD6UYua1kr3TF03mL
e7Uu1h6cwzS7dL0zn1LHh2NLWOfTKlTVreyUMBovUZQZqzOPnsNBa7VsvcDQm1RtdymyCmstAeSw
ONQUcSU/L6613zy1Cv12oqzY1RZtNgM9q7KvztRpi10pNOciBcpsF8VAUUj8ZRemuuxheM2BtC2l
2pbnXotWHdTAEve22IeWagpQnX672ESICkcN4B7py2J3bBJEKJcofK8mfCw88yq0aWn0xXTQSU5K
u7/miqWf9VHStm7cj7CUxq86WcQfU+gE9nkX2rmRcQai+RYKB9lrnmmmCPVAVu/4ZuTtK4J7YaFk
F4E1E4g0+mn2vVWY17+bdIlHBIE8E3ZDduaoxfRr4gJSm0xi4hgjp+KXbb4deuCoq0Hqi2Mvy7dF
AgWgcX8VDGLC5kRmcWyMgU8zdeJ5ljgVh6IIymPvdrdy4hRb7BHyGGf6ADdSqcbyys1a/zay69rU
Wt68N9qTx5Z0/xC08Y85GqKdSUV5IuZya/q5iXCAEN38IIZQVEyYDrUTf1Z4DD4s9tBN2l0+ZQX6
xsuuY52DbpKy9VCRXt8ImxOFk+gnUIV1ZRQBrAAEzsak5IazygZITWUmeWoaR3vhF4fOA+lO4w18
6vTlXhfH22y9cA5p59J6462jwIuu5Juja976PZXfX+PQRmSMBolsVTt5dBWO3vDpUBCnbZNOdFp0
aM0TyyloSKO03qjTtwjqgqMb0xM0L2mLU6ma/s6/XRbehzLJylNLIfo8yGNybgY/OYuhOBM2HlHg
g/qnGLQzyJ9rNbhnFgh6jThxuqyg2ooNvbueUuwyISwfO+Ust1Vzy2J6HLskjv6ogJfalRv8MFLH
hMNHzh+ok1RHErnp3lQz9Tmw4h8iwkzdc64m0WeoyGGi4RlI5Dz6ia8KWhx0uthTq38fytMQFMab
19Hst2DNLNsjTKEq3+HAVsOtAur8ZEOGtc/TvAOeF1NlCzTvq9xZV8MgJR3U0tqEb+x7HSk9+uFp
/lwgWL4dmti5qEMBUGBer9LKfN3KAFXteNpNhXDoCqpdYWNDVcDjMO00+ylGKhjPvLxTYFWCEhC2
VMSIOaSPkEqfyVYNypPr2Kl8aUNNUl2BCJR26rT7CdyCvdF0NsB/uI3cwH4L1KAbPcjq8J2H/LcQ
ESdnlXoN2gQYoNHqK2ETh5DdalK36VmMglGl/bSKzW1d01bXg6m6NEHA80ZWH5GDQdTll0lECCfC
JAll8ceEZ55d4hj6ZuzJM6z1BuZPXekf8qnrpq+aSTABTCWt419pP1LXgeUV90WNlmYnQ3zgNhWy
JUFgrb04sL+QQoVkz3P/BK238aLhko5SiVI3jal+VvbXpi1gMBRdrCFcXUGeVtOX7qdNBIqD1Kmv
Yu7S8TrPnZdJIEKZVpbHnE8b3WVrgcMQiI0uKt7wn8LGjsHi6Z3+OdAcC6RjGYoz+X3UO2THEgb3
3bKOuEYQQZMadOq4dUTRrAfPf2THYrLb4A9uZH8dkQQ8i9Hyd4CyHU/0NH8P9EugqtlrVbTBvZ5W
n5LQzj5F5MuPHoCZDQjb7JNZ9RJI3JQG6WnYGFW4UtmX3MTQ8q88HIWU1yxpBScrVHhGYOwFV5My
GEhGlOYjv+HSnZsnfwlzSzfjrv8VBS3RuyilC99FmTVZ4MBxhs/cAK9gkt/WajTvL8H/NK+l9vIu
11zEigotec4QZt3oiR/ua6dIYCBz/VOQZDaAcrxtU1gPDiKMwulNptiuX22LHE5e/FkDs9hnUdrt
GzrBnyt99FbtxFw+9D6cM6HymWb1fDuOhX/JFC8AMlbzRpn98I22hTkUqgAYQ6NUfxhaHRhoU7k8
qE0PY3bYxqtiqnvRrQmY2oc8d4jRabVTmIKzvzx4FlFWbR+yyPe3fee8nY2/zhbvcgZFUffQg2rf
/ou4bAAFwW147yZ6rn6y+3BNVWgAywj2W4YCYh3CZ/SlVZLHGSfvFPvR6tu/0q76WkqIsam+a4Or
8Oz7HL53dLNpI0UaIIC3kHUySS5WejLJ9NaIc6zKFhjvXWM+zUXmlh2yoTc1rKFRdWmcpnqBXmjH
kz3CnZ3e7Fu9VHc28LgvE2ipLhzvOYCb+mqWLsWuyS7HI3f1oSiA02bdUUM25WEc0ouaFcarZgfy
BUb2iWBYI+8+ZN0BXlPQwdMQmU+6XqRM24vgoeio0pootgivl/ePaes398Kpq7uGf/xr1WbIVdn+
M7TS8kVvBzvjSaA99q3FjSh15Iup6WNDiRy071iWUlFvMpqXhh9e1JdbT5YPWZmqu1qjmy92kNSi
AUxZBZGVPJuK0T8WabISTkGNQxvMN8MjwypMigPusBw9duC6t2vzqvicsHWzy3b4Cg6XRwlXNc7k
Rqq7qh/Ybtmut9NoNNnODTh9TJKZZOrTwiUi2nNyo6Xk/otfhMTYLoUI8fSeMEQEGm3SraM21pDP
MUDKTQcxz41dnmEorBrs0pEx3WRdZTxrpiKdOyPOEaUwjOe0rMZ76AIPYiQFmBCfzoJmfBIWOQmf
ZZRAAY3jUhXIUizTz05iLaUlHVmiG7gTQ3Gl2g9od0LKjopimJrydqBcvIg0RWh6Jmy4wM5lSTzu
aHcrL8CobIjTJnYgtHOnevHk7+0SlvDJKIJCiR6ZnTyNhVFtwreYec4SmcYmiZ4x2qOtF53jVm1r
Kt6cjh6fR0CBylFt8/CgSylD4REHJzV056DoqnWQKc77RTOe6fFAYFyc0pJMZ5/SoqMdJuXxo/td
5HzaBZbE7XEYVvPY7bTxDFfDIK3FqVsgf4GI1zE1fsleal2a+ZssLgG7VSqMelPJiypr7s9CmmIs
DnOkOC1bGtf0agxXotFG2OA8tasd1AU/GyI8urhnDFojhePBHqKvAin2gThEreRBOGds2eL95Vjg
Z4vTT+zhEIfp11lKUiws4hxJRdQlqfkcwGYFPojHfrmB/5P8mRRt7Srmu1M1V61X9Du59ow7OtVS
kk/5bY5QrcjbIfk+rJcQWyn0u2Up2A7WwCw2xpiwpe/V4KSTY1g5g9Q+W50V34fZeBROYWr6bGs7
ZvVQhGP77HgmNDEOjVXCOXRJv83gL9g1vdzdWpXGM92c6MOcyN+KUjf6qdkN6CvJhOnMiC9eH9D2
s/b61LoTKiutAyymywcHojD4wYT8iufk8CyqjnqYQ4Rj5SRNd3qTgRgsXzm2iBkL1rEwIqGeeZG9
FkPNjPpNmHnl7JXb+N41O+UhCyT1Qc+n3hvrJ7+z60PyMFEx6q0PzdHE7yyG7VgPCPHRGNrR7A/P
NlTQfroVVNBz6ED7C0D84bPtQ9WpKYZLLpKwDytOYWggDZ8XYulcgQRIC02+b7CsJ51UXHVDM56Q
9YposqZ6JNos2gZiTFhiZqc3dVOYdveaN3l5FQEiHgwgANqpLQMKA/3mjN0VSmbjSZiUgcSJo/ir
KmNpf8JZ8N0e7mkl1OHUg0XHnZAY4qDLinVsouDPxSTO4DvaVHrjXsVIrJFzpbVhTd0X02rCgfqe
dTQq6YcwibBf07WBxPx8YUiRMyUvZxgzxE8m/IX0hApA8oxDXtDMch4Vl0H99A6ZvACcownqDKEN
DPpumeznuQvWOUoowOZ8MIBIkfWN0kugjMo5yx0YSeIpLaw452gyCb/QAnWyERy8GOOU7WJnlH9w
y1DOc7HMtcvnD8NGo4l09hZd+txoVnSMe019qBq6cPIJDC9qi3nBp6uygr8NS/p2RKlRBAuvKDWW
U7CYCxuh+ygrSCADbgNgQUEN1oYg+DqlUOi8CPWrXPXKsBnMOuXp2CvYweORILsfVvOcpHLXsOAq
Iu0yz0l4slr7SQkJ8DEPsieRQYrahgadOAp3c1/1Mha5KBEjzlJzKNfsuoK3QDEWE4V7yVzRRg3g
TaSOzJjsbG5TDJrphwQdkSsb9sVV7PQEWdQuEoRFnSM/Ti29B03QEukG6mrzPLjYjgD3TiK1I5I5
cVVr9EfmzWFJ9xRh/2bzjZBtp2JOn67Gbw6SPo2rX/5GMRkva3wcz32OCSRipu9ou9zgASmv7Ve3
QWdWHHyy4TdJsq3boPp3la6UJ6Tp4EFNgL/dBoRWtrZCfloEC5s4qzKSq0G/X6aLs3ndCvIWtorl
LipIKoJY4WLi0rCTvbZOc5d0st75myrPNYTqDC8n4RdnZ/5b2VmcLYfCdfw394eY0izxeK0SndqJ
ZHFaYQnRAkTS1Cq+iHvTcoNqautJlr3s+E4ZWXgnh0YS5/gGsp6A278cKMP9nLEsJQGKEDPEfRHe
gexQqgAHu0xxUSWPAnSXm/hlLOCIIo92sxq4+MdYVh+Rolsrra8gDJcepwzts4gsKvKD0Zg8iBFI
nE9Jn5fzPARF4AmHRuYsnAhAdTDrwNkoVm0M39rYLaQCwisVENg7Ey5KDFUdduhIh3E3Ey8oKCC8
Ukt2h9NQvNxyhHXZt0c4n4L0Qr8TSCPo2MJz42q0GiTu+NNgV/0fLm2Fu3dBiiuH53k8Rzoud9w1
UmghOS65WFtqql+KutcveowwX0ARJ5tGiqTwZ4Gf/nkqYlTw9/BG18FWDJfJQ5UH7WoxOmGxBmzg
nYVp9i7RkgzUT3IUPv57ayBJ6SC/dvEtuYU8zm3ns8WmVyX9TFaMUHSYovX220AxWW/PFPhQMJpW
6iAaOQ5SNcDW30AsZRhHnyT/AC1EhC6DYXbz4ZfXVbiNUaPCEYpAkKBnOtIv/EBo1Q6y0Iqulsx/
ss0/1CxUHgQ8N1eadCfTubkRPnFw8u/yFCAGcMO+BYh4T2lfTJ9sb72ZesRXy19do8Wy0ZsEXbjp
7QBlC+nx8laIQHv6y8TZqNorFX6D02KfZyxjpfM2pZdEj51pK8PBGdriWKfjQytNvW9adYuHMvkc
JygDBornXCzLqy92nZXbbETLMoeIrIUbZ62hO37NbcN4bAfzCQJn6wulVg9MzGgfO/r9PyFQtarG
0fqSZE2/T6iUgDsgzARX56SI3TSJopzokUakfgoLMuVrZsA+Cd8tiUwVpiMRTytnCNNi1F2Rz9kM
Bhjw1g3Oc2vNu9Omd/x1LkGWI4wztA58c/g+dLbyANRvo06WDpqOkGBHH8JOm4rmklz/Zcuqe6f4
pfVIjuhqO035UFmwnV49O3DppEnMy5iAbgDuRYf80IdPVZDaK82Rsy3CiGN6ktEW3s3ohNYdqH71
2idZXQ00Vn4KrSiEqQg1WxKu2ietLuxdA1KV1DVDr9O6lamgDtSFBiU1bu7bIdSmvntSun5jIz0V
QgSGvJyNkLu3inLer8EhvQCh16oqypLL6d62bbTwzrFi7xBSujkpvm2cwe9Fexes+NRlUm4g37Re
IOioYVw2JXrDUmNDY7TBs0hL9rRQyH5B4YIimDgVh7BSC/ZIbrBZbGJOYDnaqijsZu0iFH3fRYp6
a/klWtCy4qyTXX/ToSHJ3v4njLZVCvXWQVItTAtkVhrC4F0s3MD6sQB/cBD8c16GYrLjD5eFsG4I
JmY7vUFlZ4BqHtX61pQ3wh8ULpBI3/rrA8edGMZjmGyToUSBdYGDCPCHA6PeGox3sxVDcZhjhsbP
Jmjgt9qs9JZEDmAS31TX7gTfiAvA0iF7aEFQKg7ppzh15fvFYABdGYpWIqMBHapgPIXgYVz7rjzM
8/SJExWgo7lT/bahp4ahsCV6XJwjS3oSJjGVfsOviR5CS5R4oMZ9W3rtoKHfjUNT7cSwUcFZFy0M
DGJoV8qLlrjBvRg5jxAu66+RWzT3idI8lUYjvYZV75zEepClwFbmQ6ofdQ9j1crfp5Ms8+aT/j8s
/yXG66r6c0AObbQ9OPjD4tUEALjVaJe/xEaXXuwoAB8GGOulsv3vnQONv0bvMkzgxR9NSll81FwP
WaOWdkJvVA9u1cAAnEnVWoeb+VvOJ9svoubPoHS/lnba3LQG1PVgswkPbTX55tLxjbiTZtxJJrso
ObAAjSAE+E32zBcX/DwMVy18FPYkvlPG6bch0Dc9ULJPJtXFgwFGdl/A9vBFN+7FgqUkW1t9TLsj
bN39S+jT3DZdKJc1D/aTskEDsegfTAdItgNF1HPk9cfa1MyD75vVaoh7trJVA9qnkfSt+HeKz4T4
77Lp3qVho1/n//X0WTGCroEor1cPi630I2+rD1ThZbFc+Wt5Yxwp9LjBcdYfWmqNYUeXlz0qe1E5
XOxzmXHydgOJVuH1Gv0O2FW2qTw5vw6x32/DONOfrQw5P1kNvR8JGUZ+kPS/xiq+93Kn+aKpurxO
eXh6oFYB8pmvyKkx9WgdaYp6pxtusvJb3X72QPdsQ2dMLkmRBBfIbqStLVvqc2YXVIGLwvrT20Bj
lLzAdnJzpqShO2UTxxreqoDk4tauY3KIrp0oswdGdcaWiGwmMpQpaJlInqill7LQ9xOtz1KaGxwz
Ota9TNcSZbel1paPOaWsJU54lhgxRAD2ZzFvqfAJT0pBbgXg4UvX195agC8EDCPhK7QZ7NTnO2rQ
XZdmOXrhMM+dRIxAcxSRDEbTjO6FqQ+q6jqQlEMxz0JMhfvNgduPhx5EHu0lXSluaSan7Q8plNSv
WqK2WyQVfbqxBu1eHHL6Nq9qku5LKORmk7DH1nAqeMK7BBObtjCZOkLKaE9AXTZNF47Cieq9WJKf
MsRD6EPzeteyV7ndbcmI11cIrpL7YeL17wa32rXkWtdN0Cf3i+PvscIpa4ADXcRZ1iJMaVPaFaVo
vECyOPWMmD+yiT2nk/QcUjmp3ad+2x61qi/uI5ukewzz4KNsKU9tVzqn0qnUdGUVDk0NVW+5W7mW
f56KgNkqAubYmmQoBdKw3QijCCpctzTWSIFnxxjal9qPgO8pheFecvuJvirnijqac+09tHI32kSu
Oijc9FMrRy2i7IvuMGrFZxHoUJwGgjEt0Jf22SvrAOG9KS4eumBraLxJImakkZL7V9qfJCOVdyUt
rdNDSvclbQO4QcPkew8dFpzgaXJvwQeBHqknHmPmCAGeMy3lfUQOJnilAYP3rTb4HFh6MzFqO1ek
e7tX24GTATM3erjDFfjt7NoJPrutMWwKp2+Owmuo2pHPVvHUxI183+jh5ywLgs+odCn73LJp3TYQ
YnwjZFSCc2dV3l1ZqNHFLnt7o7MT/taCtROETBKtbuyKffo8+f3YCm28sgmA64bWjT8aXaXQ+9R0
YGGVqQNZNqIPvlqqrdt/m4c2R7dTeBZHAdDKbr7u3dVeYJO/67ObqSbZTdjF2d+dXuL4wIKmkMkB
bY59rKdZy9SuSpRD38dfrBQmmk7JoXMHHeFMmAhfC5G1ms4gTaUzr/KdzQeHCA66rNkjhRStlhnL
KtPfd4mSPxcLH4hWIckcP45lnR9hUMs2eelmR5QbIcmMovHOr1J1P1Z5eM6Htj5Hct7se3TB4TyE
BFfmL3mRQyS27aHtvuVhekWGZKKTfS0Q1/BWpRHd5ansfUOYTl2ZIOCfW53+FrDJ7InLVau6yt18
qGT1Dl25YSOpjb754IhAgNNSQT4lkBzNpLlsirbDrdaB35ttXutqFxsWVhhO1TtLHpEpiKQyOIgr
CeOgJd/B4+RrwNNA0KQgam4ur6tO9dtsil0bQo4qzjdh4I3IsTCEEH6ALBoeOB6P4wF42ASmUVT3
O1Bwld/6adRl7OaWGx5SEt+1CCyTMIkJy40w1ONPthcVe5G29zX1r0BBbFiMSADyXCxOl8NHcq0w
rd4qd1b9WE40QAbSk1kcmN8SUybrIRndg27bxn6AXfVojo11AwBbsQe0y89dLT2gDuUile3qRw8w
VFp17XcJ7uxpA1Q8qw4CiC0iVBfZadUT8lJ0mMRu/UCSHTYGSBO/eEkKLaCu/RWiAgD59mNc9uq1
E/ITbaCsPgyrwk/3jqwmZBQgVA9Jzx/q6Sdd/C6Hkyhlpegv4gd++VlfYoVjiYXt6UWMFruIjQJ0
JO0A7aWr4kKfBDsAujSJP66tgjYqMbSUMbhUlvenGA10gT3Rvf5Yh/Jwbd20fdKMJNxbtIfDLI+z
NdP+MfRmn00v1HoE8rmXYs28Qxhss/DjupVBx+RgOmtq/HJMX8ik6FdG8qnoy/pxbF8Hw69v0ehB
Nqy7wYG0LTrFvgpobrItDpMHnlVZlG+2ejorUi04+Ch+r5Zgbha2G/UXAV1qMsNExcf7OiOePsCZ
BLCpGj3+c747458GgZ8iAbHleTJdiaq7ZEYS3ZhjtBqy1IKJ9zkHmPBkUNd79jpkTJ0xlM8itNcj
h2YFSZnafdQtUrHGVvxTTLl9tcyxPYmROACAUQ6uyV+1/IsHaedUgweDgMHd4/gOkAgOlS5aBTDX
jFr0I5izVtoEUxRYRsXqrfBIhtJCiKMbT4WeyGsbMsg9vBBoB1kwCidK2d/T0V0/yrkenGrL41sV
yQydQb/LXdgwghrA1QKME9/UUXyPjboqdlQ3OuRLfn2v58dX4RIzDQXK6sigVXAqGstj81dv1N1F
VIihrS23oa1nc4G5jLLoTHstTVlTvbnMIL9S3HMWm9EDJaBNgxoaqCArdjdJ6gNZ+oWNXVCy8fDY
Z6pxFZBZEkv+vhU8YzzKagrNXPEkSSKafZOL6tbjkzBIsRytG7uC5nbyu0HA880UrsLuRMv7VIie
bkvWdChqO4XjchtHvXHVh4x7ljCJQ4yG82QXAw8d5xk6UDp8m3JvOC+Hsc1pHAu1/pyVTVbQOsjY
7EpIu/PsJOKEaZkhzpxeppKU37pKC86N5RfgQCEfb0BMIQmT+p/9NPkKOKzjfX5rn9Kt8rHXk+6L
b08deK4XPfblMOxaxYdcvm6Cc+20h7rQ9RUi55ANTYeYppmb1FrurgxyZXYIm/Bmhj3cGpSHAjSZ
N8JUOwaZMSrx+0x30gOtQUhsGVX5kLk6Sscddeu5dCLGUZn/HIdll57E2CpAUK2TKV6Mq6lLqdBb
lEYqr9gNMiUU3WjdL5WdQ+YJH2MYtyeHCsLXvpp4SaDLvu+zUUHHDkFlSR+D+79P6ifmx2lSQk7v
6zhNcv5hUg87N1IJYQ0zKRnwUpXUG5m6dZGjfyKrKWn7kE0kJAzelcYl9oTToXFiANumFx0Wmwc8
EcKistsIm1jAoEXr2Bp0dRfTflLYlHSSGLUoIlRIKNBIy0GciYOXaEg2mgV3DEV+cyi9JwNn+Dkk
pzgxD3eT0gtzhUOELKvkRhKvah1g52L7sEpedRCL5DV9/j8XXhaxvM6mjfayWMQ6y2stSik6Btp4
/8EedWz+xzwMj8X0H9XNCZRCr8v8/7bd/v1QYzPTdWVzE7GN+uegdfEDoMT2lNMAu5r1Ml0TzrpA
by16J9HbNNW+vNekfj3rX3b0FO46vbI2i4AmrVwniBLzG5tp+ZG9zFHLYuM4QyQEeGJGYBSbDCqi
GVlRdiWpAkc5jEoAx1TiKKtQqVWkZOvhthzGThtumbUtnCy4iVDhE+YRrNA+LGgWWeIDpA9VAOcs
FzgJ+Jhp/uIWK/T+Tiy3mMVZppTvl/twsWVJUPn3fCfC01xZCm3HOkqB9vihOiVqUYBBH2MRMFW3
lvJUE+nS1vOdZL2UsxbvXK1axqI0FkzRWuNKW3Eh4bXKNaTf7r1kun+Ycaec5lrbRD9KCfy7MImS
njhMprpCgGmu0EGgMQ8XQDdtw5Kl3Cde6t2NkuW/6B27Uyr91jlQsuAlKhF21uiQOQqvFY7F1gtL
fSeGKLNT++kVYyOClZFCtmSV2Vp4OxrIgGDxcfWmpdqyk8BdGJSTGRV+rDzlxlfhmhdDUcUZueeI
UaFXj+JVxQpodhKUn3o+XTTxFP4PXetk0BrTEA3b4DKfIs/EKcyFF3EGF2VwgQykJo8NYDIz/lB8
zTzRTvx20KahMTZFCgAXo+xIJlSvdv427kqv/M9TETrPEgv843i5kohRgKasoX1uSUL8fAmWuLAY
W9YgIwVZrmrJ9S5RRc3a0Xv/sgyDyZaPQ0QzoNrft0pn7z+EUHSMq9UcI5YQc6xeC1FjQRpkWlpM
Ec4PSwvb4hBxZIr+iDRb2y32nGRtNb/KPGnHna0kcIiCpDmFCCGexNk/Df8X24eV//tS/u9eRlz5
brRaXuB/XyZKOu4n/xTz21fjqDldp8NwL2bNl5uXoQ3gb5d+7/un5T6+1Pfx73xi6nyFd1Zx9fmK
qIjR2SsM//Ga/v11319dLCOmVlGDnsGy9uJZbB9f1fuV/ofrJzGgh4//oHfjd5d9dype1j+PS3Xk
98pyC7akQXrKp4M46wwj+Tj8pxARN+HJTuLst3OXkCXuw9V+u9S/mPthqeWVLlf77fIf5v6Lq/2/
L/Xb96WRpAcIuiE9n976377axfE/v1oJNZWIToW//af/xR/92/cUdT8yYP/2PVmWWd6Tf5r7//l+
/Hap317tH9+P5VUu7/xvl/5tyOL48HYvS5lwkgWRB6lLg+ydvRp4gLgN7J7XRlehPQquXAF2iNGf
0DFtQ7t9lCXOVgQK2+Lt2pBeh8m7OOYVQLLi0QwQt9MykDW/LSiGHkw9a6j2UJMYcxQrqnJTaL18
lby0v0SZJ0E/YQ1fbArcdRqoLw4Cw8DnZO2unQ5OYNqXMLZgvmckDgFt7Gz6k2GfeuHEqlRJ5jzD
GwCzRXqjzNEiUEwhB0FVMstPywKm1Hl3UDl/WNfRRhjUYnRA3d7xXqtKMVdpNzbnotP8V0rABfXk
1LyEfeG/mvbwHbZmNIWmURpC5kDb4Z0YgYOHOZCGIjHKtZEMFJxBYlUvfpI7J1hl8BPs8rKYhKYg
wzq9O9Vdr1TXPfChN2u7nIpY0h8VZHIhhDEBuELA4QY8zbBMbGzTlfbuZ89utNcEMWfqQvlTK0fe
p7627ZPvh+jAlxpERi7ba61P6p3wVnnfroNIUk7Cq/bBS09B7d50TfAXFDWVqRyaQfG6SkC3f6Ox
7TvkS8qjL4ewqPvBpIWQdt+stF9Tmgj2SYkGlqv13Z0Fg+0dIgynoE31syPnarDVJKgFoJq5LRE5
xDC3SvkmLCYBJnTOrXOuawRRp3XyduIRJtV9QNLDuZKYfHWBQaAqJXfPLsRAUhY8W2QeELm7kGyw
djqi53emo4Pdq+HRG0nIWH5mviB0pkLW2CUIBDI0TdLR0EQBKpqGhW+7e2Dn6gZqeePFNJDJRKDF
ffPCK7kfvSilKYhgrYdHNwGFuxXB6UCvDBRKxpt3GItd2PbBTgSnI+0DCgwtOxGs67q2hcVAnb3A
UJut4rQelLAyK8tKvI2hANmL4CwrnI0+yMpe/AkaSS30lCTvIFaOVafasG2uDmKuroHNzlpDO5gS
ql1G4ZPx5+Wi29Sml5x8wifHRLXFZps5ppH05EgGEomT2dfza6j31GzHMfykdVVwMKIi3gqvLyM1
L8E+fxReKPR+0G3j3vQs765O7d7ktg83lq24CIBL5XNDs+bB1jqId6ZhptXKLU3se6kfymetKavn
dkjWXphFj2EpvepAzc60qY17PYuydVvrPUp0HbLkbdqdIsdMkRxLvsMFGD3WwMT3yQSej9Wcrr1g
6MIdGH94VhxD+dRGcCONalJexLDRdGQbuCXqk4aOO2TPGb2kuQXAO6+k7NmQIxhDIUE4xRGdWXxf
3F2R9SbQP+02xKUOF5GqP2hgfI+tCbmSsPm0GD9YstfuCg+ObmEThyyBj6qOHBJC01wRpxZk5SmO
xxDZspRwqKVzV7WtfAmc0J8Uzh5HrYPaQqHrIrJOahPwcXbNnuSyk3G0YPs/i4NwBXx152EtJ9+G
ClkyH2BSMCKeaISF/wREm92fVTWvcZ9R+kD08mvWZF+gWYKoZzBQ4Kmyelt7+rCjslDQNXNaDmpU
VehXT8bard48LnnqVdTAH9drWXnz2h+N30ZXVN2/9KWT7M0S5rQxcHUQoOrGh4ZHsdULgo/jfWj0
m6Ax40M8VOXeymrvga2/sValXL/PYvmW0ne68cFl79vYPJV6RZstOIm1FlXjobGzU6zX1oNZGtaD
FAFnVkfyvsKmZDpUmPzkrCp/CB8UxdqH8AxeE97gvovdIxySEnR4HErdK/aS5SUrWBSkq2WY7a4P
m2oF6qqu4dumR2U+zTKqzHnbRtsaZpBLM3W7iDMRY5Mj3tZyGq1bn3ySAugh7fS7JA3ke2EhxTAJ
mvgWaDgChKN05B4SQtilhU23lIjyXIp4xVQR7/XvKbKQt0X23qzRFQvAvGyETRzS1EnvNesFXfXo
zqaMdZ9q6xSR8Gc70p9D6BBuRVyXL90EAzVoSLtKlVe+wKVHpzc9QFAGsTl3My97cJQye2DbsR9C
ybzaUBqABYBOkS/d40QA+Zhbo7qxclna+FM1cMz79Bh5YDB0P2gmut8VUMJy65a2ubY9rzvbdXiK
i95+aGynp1vCV7duFcRfWin6XBdS9+APJW8lxKVUQctkpUgSFaNUG2CkHL7pndvsDcAyj9SAfV3e
tN5o/mlL5j3yPdBvJFPFsNSgsVf1/hjbpCD0OkyfhA1s17VVC9gQc+6BcZSlBy0oxos8SPqeskjo
+GA5EkO7b8os28CNGLxaVVetUKqrQO5U19bqtFVpqx2FkMG6iINcoRG4DMWZnlnJgaz0U1o00KAL
W2tMhT9T6zexZli7AVWyNQ3Vw2Ww0fr2HBVFSEuJP6PJtHYiKV1DaGsdosJUXtAeCzedBqGGp0vG
gxtLa0SixlNrTu9QiRrctpDiZCU14cvgT1lqyrtq2fd/GUP9TTMb9VPmOeDt6jg4QNuS7kwAw2Z/
hxRqf+fz/HXU67pHUN1XNlkeaWsT9vqrlpTuaaggrB/VC0S+kKHY+VMg69tWqsAtDOZXvdXiizGS
qXQ9ZIesLE//j7HzWpJU19LwExGBN7dJ+iyT5Xf3DdEW7z1PPx+id1Gnps/E3BCSECQJQkhav7kd
ICnu+q6f3qQGOwflwJdElTZZpjlXaxsbg3kVaVixzrU0lGsuDSY4WnK+V1En0p0NiGL9sJaNlVXs
fKVWtuIosUOJJvk4KKhbrmUo5BVbaI9fCpmZcgEw68VLkl9J2Cq/DKfaTHlbE/7snQ1UlOyxDRE5
HRwZr3eVlbi8k6DwxQ5Oqln2JcO8s3Ai/doRDbnaifVrtJXsS9Mq/k7Vu/6kVx3Rg6KhO/NyCL1d
9thYhv5ctTbYKtBvVmc3dw3DCkS3QdMZfQjfPG7yrdibebiZB1OpHqS+SW7VcjA2HdDNWkdi0+zO
itLU1wQBoecph7VphsYANsmyj0Ff+jsbRMh2kBvzfkBH8iBPUY5LsWPi0gbJqBnqo9LX+cEq8/Qh
gFqImFvm/0h981xmXfsWJxVreanen+QsHR/tnu5R1JDD8cHwe+dFDhpMXyAVHUOl8J+RBv6eOMjq
WWk33mE5H+2Suo0uilGbD41tMdpExO57Wve/HL23Hjs8YRhNIkJeyWb5LSv2Fg5pGwUnw2etH299
p1f+UYxM2Y6TZtzS6vML0knZ3s5CgPMBknl+jtVVkQ9uWlvx9wxKz6ysUF/tCDUOa6guRdLkLOZH
7b7olPrRDLQCsanG+jIG5nWqA4gCqXmrmGn0ezLq7zC/1LfJsv1tT+jnGqn4z1u1JB9QbENAI0Sn
MSD4IrUxZHZNAX6mVXeolhe/O22Wp5eRUBsNVKqK9EmRK/OXERs7y9KUb7nTly6OUemDbEbRUTas
8lTkarJrizZ2G4+GqraGfpwZSNewajW3UbIaK6kBcATgNIZ8KNQm1ReeZbgNfafBA7uqTm3H2cAa
QhKojJKX/iFGYuwZ9qOF/EGIIFzZ5DsFLYh7NR891Pxz+8bP4DmmPLlzBjGeDrcEZdr7V7Srgasr
zJYi3K3vy9gY906IfLzvmdWh9Cr/1lKL9IjBu3Nx8jg6mUFgn8si/G2ayMbIg3QzY11RU1ARfi/K
k8iJcrHp5xprtTYwv8Wx1h3WorVa4HftzokHPrK1ZTynauaWU9o/ZnMO78lvWqCOt73RYmQVqJWr
AQM7iaw9yhfCed8nVU/v8HYrrnig+G6b1+lBZBOpLa6JCr7V1Flin2uIIrGTiD6YQan1ACUkJRhj
BImy0O+25dg3m7jW7Js+7PqXTn8a2qj+DQHP5YMEmCT8ouS2UOFCPoII3nWKmu9Zr4CNcrSfLerZ
VtqgdR0Z92k9XvM+cM5+f2dAzHflyHzMbR9zQeKCttthLj/D3sArp3PpkuRTMbqpPxV7vE7bk6EB
L8gHu3xVLQfdCw1krsg6Q9bthpo5c6Baw8ZiVPGgQrJ4sCHWbTrFGE9rWT7F39vBss7T6PUPojzW
gwfDrHLYGXyk3X6wjgkKg7diJ967P5HrTYHWZgjP93X3miAMch5QOnRxOK6ZwUcvfZfg0u6NL56V
Z1s7qL8KaCQKZwpiTRI2EiIvNgDUKCwC/1AEGqb0VBHlAmuJbaN9Upz2tpTb4KJJoLUlj76XUc2w
MdSuv7OKTHr0RvOedzr9krco/2J3A9xlzjqts/MYleb6jWSmIaOpaBhPU+g/YmWR3QTOrzyNoksX
6dnNYFRXJSrq28xXLDxOFbjqivwiV05y3+bVc2EiGdLbxXXqi386a1RucyNXbiG/GrtIkiq39YPo
wYu1x6KUlUs/58QmGhP+n92dBdzKxs4MK+4Zx1Uk7dlQVAxpjRzeQmLxPLEktgze+CburxW29d+V
wg43PsYf95nX/tOGmrkfs3agDST625jU+CmOzsUzwmxXlt5Z1+PhGDNzuOSGYR3qBgO5IWYtwCJ+
VKS2tfW79Og0zkOU585vID6dbEA59Hs4F5Arfwy2xswaGNCbCRPQ7YgxHUx+B2QImriKp7ff9cx8
kyokupDa32RFjlSuj1+IqrTTN8uT72s6yEfb8ZCWMvjCblD3BeI5lr7b5RPc3ZxFxVlpYifZZg1E
Y8SJTpOri597hEXD0vln0nDEVfdZHna/pa7fZcw//Y2Uf9OTe3jaxkVs+iE0L/hU0xFF5cPQI2E+
NX3gqrBLfsSpto29Uf3im8Wtic48cy+E7uH8e4cpsc03YDAQsLvqm1lYzNQVLHPLdtQex7L6DnHU
OzKWU45BXm8Srwt/4nDRb7qw8PehGnI/27J7GobqaxJWgEhBWj55kyqhP4X1L33NCU6Md8RrKr/D
iLXYgYtBQqyOrppcog+gBuOblgJRdLTa+dKW1c8G3M/3NOoewsmCx1Sm6p0cYl/jlKF015lNihRb
8jOPG+OLFoYVk23POcf4CFytIHi20STGoU95rQJTuQfe9ypyZV/WDD6SZlOo+RxRrO5XLFEoI4Ya
1lm0H1NGzfKIO1UayM+FPtgbOXSaS4t5x7bJPAOXmtzbZzUUjhwjuy2KX8N+DtOe8jnE6fwcsE5+
QPXSMzTrLvdNZxOzlrV3MotBC111fb8WGnPWC1pzS1i02JhI+mE/hooexCncp1ukezvga3LZfwU5
an4Dc7Ek5pL3Xbk1Gf9ZR44H85tFZfRoBhfPhuxuUIdgw/uWgx0xrWta6j/61iu/yHIU7Hy1Hk7C
ygqSvlmhZLbRu0Df8hdY4dFAR2F03XmnAGuC+2qAIIR4X/A9YFaYj6XzYjpmCe1dTw9laDtvqQPj
vq7C7yyg6S6+Wt1tBXOjqrZCcVjIEIuUUCGWtN68yfLXT8VrVQZPLhppSNx34cYJZj8P1WeJphvr
3TCbltupFdI0k+Q0xnJ6VdMyu8ahgdtuXH4TNZjhztT3wAatCD0x2/uaDz8D46CrV6oKi5dTeQgy
Z3zyygrr+lm2bMBVUE3H/DsDTUiirJ73U/42OixwOVbIupvlF2+xmkZbzy/0k9iry+2rVDdMP8Mk
ek36B1HqqWV5F9toDHttDu4DyY3m5DSg1mDRZtsu1SCnzBqa0DD0H6A6GQjySEeJD5fkScmBC80f
xabS9MPYRcqdyGVqWO+xkD4mAXZgjmHSFDHf+6r6R0kKmm+ToQI/0xTlZASe81zE3T1i58030GuD
C7mlv7VH37qZxjTc+nYTf7Fyfy+AzaoCx0oBKISLn2bxdiFP+581JoMm2oe5cYZ8+KJKoXqBO6lt
c60OvifSG4SA/qumh9IOAqp5Qt4x21Vha2wq6JNM1jLD7bCxfsqRQXwYkYXVpcZ4aq2GIb1Wf9Ny
A0CgWpW7VMogOfMvN6MG0adI5IKxgI1elyD51nG9L+vgrKCQcDc5Tv1amMEFSMrwwFS9eU31+8zP
yheLRc4n3jBIFZSaauzdT974VGTcBd9Muq3qDyWm83JabBpFyg+dXRoXvJkz+J9YQMFGeRQbxUGq
oo6QyWJs2MWuDVVz65dDsjcnzDFFnbK3wTXK6HzNh/Wj0l7nkwQd9u14WGLB8M7HMmQAkZPd+twi
OFpiA6ouOnux82Wx5GjNeymPcujIAbdcMsK3MPawykCw9U2UZSqe1p9SYm+Wmx/rSTk8n9zONuoo
/RMK10at0i+S00f3wDEN1i7jaBfApNhrs2jB1EfB7VwXhEbkFmof7w3B9ljHLIIcYiUMwMJat12x
Q5JVlgoYyknDFnRe9yhSFiu7S8p5T/1tL4rJt5Z4RTpfZuhobUy0CX+mGYt2shebT+h2p4exYAJX
mDqOtxOiGNYU5t/nujDOdeaFs0OHBAVGa3Uw5poG4ro1p3vkh3v6VVSNegMZK33eUf3nDnGEGsr3
URe9BlYDqCiMtJcQ7bCDyNapqr4w31EPZU40Hb7gdsK9+iyBob1KTVC4eaFEP5NfRqHpPwzYE7jJ
M+1oplA9hyDz9ralya9ePD1KPnJNmte/ZBPdRd3oHboubb3zUvslLGWrgCEZYGkuyVp8m2VRcKcl
RX3Ps2lPUuV/7WSPnCiaNz5ThVNoh19FURqUxTHQcRegXfJi+sUP7ArC21gJ9Yua5S1rldfebIfb
UFBtoaQNt3jekAc9ckbI10x52Q4BxlkIubGWXsGodZWGCeKezmM6j6Alu5kwEqqIQOuFUz5ZStgd
VB+HoBTy/jWaQXX2CL2ol8YM0QI6b2iC6kuhdta2z3TlIJzQRiSLt7KFL7fwOhN7h7myPFeu5sp1
DURejYfw3sm9+lr76nGwaoROZsXTdPDwgk2Sh7BCzpQWO3tWldZZ7AT1DBy3JnIg9ja9k52nukBl
az7U6YjioFDr1l6nvaSdlOybpE5w7OCpI7yY7ie/Kna5kWxwyaS/clrjAtcSh8w5K/owWfL3aHH3
V1GU+l29jQObRmrN2jM51CBZieoHudO3fOzUu1VJby7y/US7Kyynv8Z+7MomzFKWarLngbHaQ6Rh
fStQx1rivUqNLd/qM+5YpwFui1oLDiI7mGF8FodKA8pzGezaTQCDiNXiKb6RNR114TWfas20BY+D
/MG8e90RamkBYQQZbdnCq6OOovFisID2Yih0wmgis3ahpRigEvAsrCL4Ofm/FSuXfiWQB7VMwiKu
acDEan51q42hf0kskFhGHRRPaR4TJJ1M/2fd/27qAt27f4/R0ynd4eld3cpVrp3C+KHznOqBaV3h
4gtTH5aeXuQVB0RcM+92dGtgWDINW60e062sm+FeIFDFhqAd8kq1/KdMYEtFvR7U1X6aH4eo5+VM
LVWtNnjBiJ26kgQWNPOa/NnXwZ+KVPieWvdKPVEJPZJZWoVL1/StfV8YucPoye++J7rFYkKtvkYN
/KmpDXOG0Gb10lYeS+5UGCyM9NAI9B+GuM9ZGcIXbzRCjc/eXlTQPXVEGS6Tzrr1PM622rDACXBo
J7wM0yUjiolNREct1wkyzbXWqo2u25soLJKD2IFOPq59Cb6YhWZhHiI9ivGquNE8TvuiddBS5/sq
ykVRWFuPy60XWYMaYqc+W4I7XmNdPFgNsWbdiLFQ6OjB2XMUxxVZ1arzXY2QwVEMgrQBD2l9hAMq
9trt71T3lReldKbr2BpPaSJ1p8wJYX4nPapjsApyVtvxDPbeU2kjE3iptIsoF5u1msimUYwAUp2V
7roDScjkoIVTshFCuH7rdbcEODeLIaooE5q4fCtD4t9IHYuydYcdsNhmgph31zIWbeVTH0XfcnQ9
FWcjN/a93rC6IqDoAqEuAOshRL0zfpF3okjsFOUi1UOtQL4HGsgH+ef3I0SVVM0DbbPWLufa4lxa
l+2rmb4mdBcHLynPGnLRq6SjKI+FPxfaa+C/YbOB+wQoy+LuT/QFpsOAR+uh1f3hTW+nw7IsCeTc
9cPYuM3aSr+ztBZUe6HgY2T5NxMoslc5mKKjM0EM1DtnzwBJvoRtbh+zsZcvUuf/rxRTaPv4t3q+
4d804ls9IjU1PDD4RrMnv5Fy9JDEgMSa4xKeMXonMSAxw0I/+p5Su2JvL1mozznDPeZbNlpmfCsY
TkKKn7Pi0wGFsGWOSVZ8WIYs6ty6xmZBS4JwpqAA/5ewXUbLLboRP2GEsrRPHPoWsVdzyuQayulB
L3z93iAYtiigjvpt0NTKzR8BVLISGIcbsVNNkAAf0Vg7sFJQP7ZOA7kqcQLU1Mii4NQ85vEDgb3q
QZTETTN/z1G3F/ukNEWo1jGRmktwBU70LzUx/HzXqfMkxE79kyD9Z+Yk7ZUwa2GkEiCxYg8l8UbX
3vIwQAUt7J5LWYNgbnRvjVdqb1Y/CwwmWrTzW2pVVdOyothr5fflk87SuozEQdh6D0txpmn3aamO
X0umqVsvdcrL1GJ/HZTRVc6NS/lHxzWZ9QuMycnuFK+VDqU1mvuIIPBXGx/IHo9pcyi0fTreLO6G
UYc7TIuwWVSlxo0DQ3WbR5HzkuuoHrVcAA7hz0JYCacoYiF6tOTmfSKnGo328l5TiCytuX/3qYqh
YxGDiJBwYNJGc3CHFCPNUjcxoGxz666tELWalcbFpme0+qcGDE4sKtH/aWt9qSEOWs8hDrAk5Hve
zzHGunYdVKKHCnQBCEPxWYoU5bkK62nnSUO2ZwFEQS1iLE9AQ2pX7DWLIb7rOu8liKkr44/4rFg7
sUtUb6riXu6s5H6praBNo6HVfJY91w9mXSL8FjeNNSRHS6wvlAbUWKWV670xE/C0eVPOatZ9YA8X
BlSuyJWzhPWSmneKaqzjDRdI9H9qzOVxGbabMMMKdwwL2y2DEjV6Gau9zgIwMNrVN2TlplvDz+Tj
2DvP7ZjIt6LIgq0wbI0gcpDaiwz6mxHqStnNCwbFA+4wI1TFQpbTW/ECTGMu3TDCehDtXxSh+IZ2
qUrcZ31p/nIQYZHlHRK1HCwvd548NDs1Y2nW/b8OCLypflx/Zf3l94OsOO+OdUkH1KVZcdZhgp5r
syvOIqvJKpbTWVi7hBN0zJoHBoj1mO1MWt7WwD1tVwQoibBQ6+bQK9Ndzxu4sWqtO6rDoFosRobT
neT8WnKaPqY3dt+dZBbh9r6acvnzF118vcXH3wiVdFOmFTf7fcfQ9+1dR4chaugJAkqh6UT7ltjW
dRgGf09jU9xJJqpRjWlwFTtGzbji0hpelNEJ7/KUuHs3hle7jqSTIyOIGGoMj4e5rCaarzip43Yo
8LilWuf2GW0FYm9p3ux9GT3ZbaR58m06U0jCPLpYDCKQctCyjeEzV98mcqnd1DKyv7DVvA4zvv5L
Ttd0o0M+3pp+Qvy4QMCHGILFCm5c3omNhAHlkmoa9WD5cAzV0R5cmNjV3ZgZrKgEHhSZsEAo0mI6
t4W8Vd01Pp45kJEQse6kaRsMVfmk1iU2z55cvEiqFrm+rldvucFMkIFucxsnYeAGDcYMEbA3oB8t
DVkfsXy3kfdk4Yhgkvd1xDBo2+tK8SoVuCmU9Q/P8Kar1ujywUYoYw+kzd7Yk97exo71FJsQiOuh
KA4ZS0TbrI7dwM9HOJNs4lQZ9nKI6bkow3hqeEy94TnJI5mYFDarJUTcUIrAGspNVd8zti/8yMp2
2D+0u9CW4m0pacw2vTBaNkHl7Aer825GD+9zw8GfS0ZF/Sw2CQBi9DrT/NaH97eV23RAicdwXkuW
QjZKXKW3qp95r5GSHhBa9WE20gV7TrAVtXydlZUOtuNGyzF/9JUhP3X5mC97dQg7uDBFA8MHzlHF
ir2x+qHcpGqiupaSZmcfsfozelN/UmuZ2BHlMzlb7LZUoHRgmKguNqLmeuBatlYRKaT1MyCJ1rhr
1e7rqA0mS20hZ8lL8z+TRKG4FDsEXTvN6GmRF1VFSpRJYwPR9wXKcXNQnbA4O+XQncymeNY8R92v
lx/GweBWI7pUTQ4IcZAuujpbfAFfOPcz0F+boeDmZPzMFbMAvBEYG8fwJZfOopl7jOZc1jaLfGs+
qk0kKbIsPfVAHVjmxUGwkolhC3qAOGk/qVH9jzKfmkgcUeMGDMq5UMa7mog+8NJyV+lBi+haGx2t
iHFdlIP9cI0pgzNg+gXMX6wFsuWJiFsnbrHYLJW8RuWRLGlRLOqvVZkXmsdBwjUs7rL0WM845VEx
0vQobmBO19pAq+QB9C1BX0xN59uORkSGq1WmlddRu+3DlhjBXL7efvEwRdnyiNbd6561TKTWjXgu
a/ZTvTaUeeZNYHpHHVkGPCwI5/OA12qSaBUi34IqGpeLTkB+ji6RnRJVmqQDw8oVr5v12kWZ37b2
nwNFXtyZtbZIfTrkU/bDH1+PU7qKi8eOkJlrPDxHumZPO9ECGktNJreD179FVoNVqMYYkp14XCx2
Z+f1Qa9ZUbY+0TUrSQWAtPWBiz2fj3NsZ5sVUKZCX83B1ciFTIi1yZH/YFMRo6M9p1I9uaKAnqj5
k9RToM04szyPHcuCQ3426LvPFeF7GuecFBucZ8uP+TREErptkCMVz2e9XR9e8yW53N2sMned4+0s
9cdoM9jvfL7a8yaa74c2/87fsn8rE0eIHeKwNSvKWBH7cyq5JzgsS/3vLnZuljdVvJNi084dgUhZ
grQj8uJF/ludv5UhJcFjWfd8/gWxR5x2+YUxBRtYlZEL0o5VoPlvr89UvMTiwX4qW7Mi9emwv5X9
11Otp/90WOBYJUs2frcJ5z4ylPGc/JOc893cgkSf+WFPwaQ6QduCXWOakhSHivxyEnGm98NH4Ba4
ub0XipTaldOhbpOjOHmJYuh20nYScpfL+yxeU9F1rR+FT2Xrm7zW+1tZrszMDdEURcX1NKJsza6n
EU16zYrU8savhZ9+aj3N336pU1QUA/2XRGtQY56/pkvv9zkpjv1QuHyJP5eKCh9qieRaKQjLblo6
8l70sR9+S9T6fFZGXtmp836snYYxg8LWbDx3LKJ3EWUiK1L/33riWHFYrCfbKVLr49Ktrpe+dOvi
+v5XUjyPUPTkIukDdQLA8229EeJTI9p2q+D8o3WQ32XfpzGLLiwhoNZcRCch8imwxRlA+d7FlTiN
tM3L2rWKc/21u50/1OuLJqp8qre+Y2JH5DsS8e1RXj7yn97jT8d6qcQqlnxeLt7MfoyFnJ/mwfvk
Ih6Col1P4EKdkr3OQgtpXOz/Hax9GB4EYoAhLmTdiKu2/AhXcW1nEtzYi5ux9vwi+6lMFXcR9JoY
nNVBIO/EO5uJpA08+qiz+nWQBv3rCLB9csVoCxchCbrf/NaL6p7TPvcBqqphbX8Ygy5XL55j3SnS
n6FmIgagyzMVA1CRXBrz+qRrbHklrzWPotEg1pdspSkbEQ99vyPiHy+PUhR+yL8/RvB8WjUNp7Ux
LW3sfcwrTi9+dm2tIiXKxN6/ZUXZ306VqLWObMpWn+f24uJE1SbO//FBwzJnKLdLd6uVzPAQFnBA
8TKFi7txg3zKr3Ye3YmeSKRwjfiYzYM03Zmp8tvX1PIct6xCgswrzx6KmkcvZKXhtitt1HcCYjCK
NKGZ0JXHD580RsV83davpPg0DnkUT26f55BciSNsQB/8WG+MSIlNbYD+17JmX6v3bQR7f/1GSwCZ
9yAV70RFaTCULb69zIOgU3Pq+aucgCo81lCdUOQCa4xRQhiaj2XtQCUfyoPoc6YqYSiTwyDfddwy
0XrFm+0YLR+jyTSZ57f+FwnVOiw4i3TT1rWxFVWUGm1/ZBD5AC8bveL3m0HZijspNoyF0M6wTuIq
xZNZuqoRg1xU8+wnUVZGobNhieVqGuPPAFbNieM+PZikl1Ji4j/FK57kwU6JuoYLcVx5UM/iNamc
9hi3LBFN03BhoJSyKqfivpl/54sR71huRE1+ftzr9UngnneIXHzDD+kFcIe0q7GMmNwGG4pTJLNc
hydYskHK9svgONrOqMfyzEBP39EA/hEX/2FWtwysP5Qur5oYbq/tu6/tcoZKsLLwPmZb76JixURG
muYoXq/lls1zS9G2xUk+9UHL+y0KPx1SSIRtgwJ5RObiI2ZPWN6IgamX7XMddWjcsYgdYi5FJw/7
a5P2drsfh+JB73TWgUCJQts/Gn36QOBso6Blk/rejRnFbjo1D2Z6zUPH2olfjZH0nCOOG+TS937B
vJsWRGOZXy5kpTaGUWDcpx6lvGZ6kugnPai0ZZK6zGKXkYV4EcV7vg4OPpVpYrYg6izJT/tF9r8P
MJZjRDMgfLuX49w71GG/h0VmLdOl/zr6MLUK3e2sPiwdrcZtTP6pmsA4rG01M3UXzFB/FEVE1Pme
iD5lSYpSkRcpsTF9iUo+DhaMH/u9rk6Ib+Dno9fGbu04lmGwaL3vQ241N6tTXA05/rSsfryvQ4hm
MkSmv2mx9oY1k3x4AddeVLyUy3jGmeToSJ/C8qLhOmkwHEWLBAAzQjVQXYQmvIOiJHvx+oknTqRt
o3ahfRRNr5m6pYL47YRFt22WV9MyVBRX9ul3/1YWtM4cmg1vmo4vs1sMprwHxXW/dGdV3+3RrryK
yxZnM2s/P6TNn+UUcUZrqGWWkIKvapAp086SJqL5yWFCJ1ns//CFF9e9fCiXt0d81ZbXSfxDQ6nD
8/RkVvq2qaT8uK58pJ2mbttJyTYfBsSyigNmoevZ0qw/NMEPSXHxepzlW7/RWnNTowJ3zFOLjwSY
g30S0QrFN17Mf2uVNTWJaLZfhHt4l80p6p7KKTQPSa3vtcxibCpak1UnAcSbBun05rtXzR4kZami
Nj/PrMUbIX4Ym8qJwA9gvLX5iYb1uYnWffuY5t4We9rjVAUz8+7fVasPd3C5o/PHX6TEXZQBem/q
ocE/973b0tt83OZlSLf3PlIAjXTu9PSNnp61IBTW5iGRkZnhcQBQgH8kvbCYgy5JMdAb9MAk3DCf
40Ny8goWCUovxMgvPOooWm5FbdGCA7/k1op8g4j8zHpbhjji9z50OutbXzHc26aDry43SdyaOgib
bZGpyFuLWb3BQsJYxqcOttzk6pE67FUC2OJ11dLmydAjgDDLt79nCQFviq8fhlwj8LVd3KL+xZrz
aLoOgWCWetWam2HiCDb/wz+3qv3WTBUKuWIMKpqluM1c1TlAe392FHDaw3r/HYVAUjR/79ayZSzb
zP8LcUR1WQPJlPKngZ73LmGd7ZSl96JJiNYgOePEa927/QRJ6Ih/C2ggeiTxy+ZghbvAQunxw1sj
kssmNzaJWlrHdG4xrMg5uxL3m1OBfPE8gJUq+aApkIGGkWV3bOf1Ze5vWClsykBmVDZ3cuJxiJRa
ocqIYP17T7pclNi3NBollqedSIpCsRFPTaQ0Ytmu98tuUuuhaPMtEfAvuCSpy6TODvUMuJpU9IBC
dQ/3rf7fNTurbaRDbRWt6vZIUYo7s4zsRH+klwDXjyK5LFSKh78kB7v2z4b+vfGS/rTO9XA8YCCm
m+Xm0yRwbDxEWacEFU1leoL/me78ZNwkZgrsjiWlQP6tB88DAc/jeDDm54i0DyAC0U5Et7U8Ygsc
7ia+tPq8/CDGgPM6ajJvsnkzIYK3C/3kVRSJjV5eOtwATqJ6Flwdh0tO5lHwML+RZlNhNpG+yNO3
LrgZqnsVCug2yvZdod93jQayRSKsallgI2plcBUTmguDBT8pjzp4cGQ3g41e0XhMAn07JlvtRqoU
vDNBE95rthnft5OmndBZvfqzE1cYZdPBk8KfgNnMbSZ10tYpUQP2ASaxmG/VhNr9/BntVMNt9OpP
tigIZqFFpLmhb2zh5SfnqLWDo6Zp0sH0whR6LYGKfLK1h7aoCr6XIQHUOYvTzluoGtVencINJqHe
dRqfJw2vvAzc3zVNgDvJTmrhxkP4rZNGTggwz9mHUBaf4vF3DW76WnSFeTUa2oqUVC3U7RClZjt0
XmsorFtQtzI9nLRZ/EBL36NJjfBQJR8qZjPe4FN9yZg81DLiKioqAKEk6+AUjDs7mhwudBs6Q7Cb
Wu0o+VX0tdDfJi2QD9j+mtu4lx6V2EcjToI3o9XbLCu0NzP40sEcqufxMA5KWAXMQU1sbQn8/677
9ID8JVzvrvqtYSsnuZHC0Bak5RbA57RF0sx3yyQqt9O4V2J1Ost29Bq2A6SmFEsk9NzlTRXl/d7U
9eimU3Cunj19MsnkXc3Nu8z3N8VI59iaNmL+RtQcFKwRt0lUaBgX+9kpm5Rnrkc7D8AKzo5H6JH3
L/c6GJip2AKFk+AFGQ4GaxW/J8iIYtMnAJPLSe1ccz6DOI0latvNzymDqYBle/Li5N+GAmLO6PTW
S1iXr4bawB9tovS+6QcQksFk35n9mLl6aNS79QO/TKMQwY+3E+wHt0Vc1WqL7A4tN7f3uQk4/17U
+ZFqs2CFbwXJVny3W91z3NTURtdsneEuCRTP9ZCL3NpzVtbkK+yEAoiPepJSvOBxPSTcFarjDpMf
1a1jaFlQF1rQxIWyVzM0JCdsG8pD5iSbxG4V/DLj9pgWHRL04RBv/TY2t9ZUQTOVww0Ovv7dumnh
Xp2dLAWkxtMtdWJmzE9nztnt6BkKNjxouXVS9YARBDy+atCwKXNR7w5d1TGCTWObD06bRReiK94G
WC5IaqmDj2DVMWvbD16jRLA7hgg5xLumB227bEbdxC02v0aJauC0Fb42XYJxdlMYm9JOT7EVYwLg
W/ii4lACrF4K7uzCbx4mvWoe6qjadR2idCKnZYNyk/baKS2q+CaeN4mFLH41XqccOo/uDGBx/V9g
Q7KHaYqPVW4N5yFWdr8MNEUBlNmnSO20C4L45RGx/c0wlLkLJTjAgNngG0TkZj/aNCgbcYyt7hXD
Rion486ouoNppfWp6nNAZXz4LiK1bgovhCmkxTuzxTu1H4aNjVjl1SPXeLK+rSwjR4/Xfs4xCwLJ
kNw5Rl65lY26rjHFzlEp5XqLBCHURiP1z4HWuX5hSz/i3DnbOI+OSHY0cuP9QOA+BoJQwZnJx0Y/
RFF00PIclq7R2v9Ecfik5HhoSpPf4VpXE9Sz0BrosbBAYLmQN00ZICU+i+BLWWEc8eAjVIWSn9vk
mU+wbkSAMCxwqzQl/5y0vptl09eqUbxNkkAuCHqkS0v9STeq4hk+LKR0BxJqwWNMW9PfWZ6nbYq2
/dp5OW5GSfxVqqKdbA4lEhwhywJxG/K3nZsiar/pYR6imOHhLOPRlkyTmHuYmaehRFiYJpqf4lSt
sSlyHoO0uR/bsTm2kPzcHouDG1huj2VHEFqSnE1EnP/OVGRpk7agYmH1zrIA9NOsmsiugRFsE0uW
G5sUhxqBzwpGbvOrUVJXYcIHOw24WOTZh2YeB9RICRNamCkS/8PYeS1HjmRp+lXK6nrRAzj02vRc
QIRmkIwgMyvrBpZkMqG1xtPvB2T1lOixmjWjwegAQgEO9+Pn/AIQxMGqocDZ4F1QxcPMU+uwhExl
1avCyLETJD+V3oQ0tHZGcKC9IxDtdYHe285Sh7da9PPezrvGMUqwLAIv3LQwdYriXD6lyF/B1OdI
y+N8p3tdnna4Qk3PpFonzTQeWi1AqbCF0IOmduwIoU+urgE+a/MHU02qT5HUvSvQ2c4Bbe2V8Jfv
igdfzc+tAwazppPQnm2lEZQ4XKlQhIGfFg5lAaeQNN3fvKAX9V8e0QNMxV5MKCg0rTukGqvAtPL6
cSBhmpcM2Wlpur0E7VuCEDBktXA0WdGflND4bNuafpLaWn/Cbfz7ICftzjQ0fA1TV61j7dDkZBOS
+NuIIjP2GPlnox6bgz4/5Zql7DQcSFzKXzymIJ4dGEfqqRKLcDv5KauqzmU4tC5Zr7zFw4waRJ8A
XgvazC+bMnk1loD1BuV/8hgKBTFFrS6KgX91plhHYKzkLNQ5PJmwsS6yItVYyKN0rAzQlRZoLTlp
IaHc5lXOpu+b61TWyq2YwuYENPd7ikBEqbsT9Kt9b0hXJf9aN4b8irDufIzysvYMRRr3qULyUe8G
48FcN4XWPzd9fS6DSBzbJoLVkYoZTJ/8VlWhCY1HUf2+oNiOaKcjNymFckByZ71FBkKXEqCbTezW
eN67mYpQq1oWtsuzDCNXN75GuvFWBmG2S+1C8W3FGndq0h0WoypdfdAiuHjjBNijqz0rn+xj3lT7
tiEqayDxsRI7SMi6XwhWAzcR81NmTB2O2GmPX7hi+3KCQgo06+5i8iQeasl47Ya6fjYiibTQJLwM
mo0vjbh7LZ34nGLeysw2g53UQLqpTdr69IPmNHZGeggL1RdkRqVQF76diXs5DctZYArlZPokP2ch
ddagFJeiweBBX6SRHobpXVaN0ckU35Ajlq6dngWsG2W0N1J5YhYYPkObhdMbWyeg5Xgg/Pcmsaql
IfRk52yjmcT7QCpfXor4UzDOg6O2ibzLg1C96DOurO085q6VPshRaz8tw3OlgcltoTkAriVrg+mE
N9TcoWVS+x0hRVbMHYL2Kh5peAvvoF5Rs9NxnRoi624Ru5YSCdG4RV5GqK/ZgGF7P4zWcbW99MAT
SHTi7Fiq8lVqzMbLaqlydJxyuDvhIZbdqeGxWzBA85RKPetypPvAelz4/dh+Nma8L6l69W05QU1Q
vo/2qO2yvpdOmEPNnhJbSIm26zCbiNzJ7V8BSLitVlApwe/eywf8g+WaEXEqmyNeIbCb8OgiOjqk
OIm5mV7elTaZvZzMrGnXb4miISMEScWxq+FBwi+sUQO4wkb9OdNkitBFdmmq1nrA8s7C2SrtdlGL
Ng6+XcAp5bEC9+TXITC3OcwfrKmBYN1oY3WaR/VVb6KBb6JNUP2N6rqAMT5GswmEXs/bu6IYzT0l
7pVzkTxuuwbiNeS5sT/eDg5VOt4CHZGfaECpwU4kN2ytiRQVr9TzeXmQlOamTX1zB/uk+vYcElHZ
kDRCpUh3ZSXhaYINRT31wZERjQ8GKb/i8aVzP07ytU0CQP1WjTwVt8/bTt72qYpnTKoNGBQWGkLJ
z2onNUdLr6j6dhmXXG87BDjqJPK6sHmbjAJ97cnOr0Y9mLIzySFWGGVy+8O+7V8zy5aTGpWnrbW9
jIccjyZjvmCrReliGIc9RAf5ZsjddDO97f9to4ctOrojqbvf99WK8UsfBsnFBsN1q2N5Qn50fP39
hHHoQi9rEOD6fZ/R775hlQ54fAADb8lycBJ2+oEQQ3gDCBXeelyxdyl8bO/3fWpTQ15rAe4VIotB
gjXWfgys9rq9YinV5Uqstd9a26ZrR7LKs9Dor1Z4MyzLE2YRPw0NchzCUNOjgONyK4NMfeiN+XFr
bZtWR9u2hnVw2JpykczXaeFLrucLUYf3roe0gAOzud/2wSboH6Ew7Ini1zM4ba5xUoKDW/44o1by
5qnVcDD78R6cAQC797QRr+9tX1ZItVfkUuDX/fdK6s0bhFDzZvfD5Ft53GL2jt8MiPwJfx0pet5O
iXOUeQsmbFfuBBhz8LeXtiDMNUC63UQ7UszB/8zZTv6xGcdVRLwIDlUI57rs1fso8FsmCBhcc21O
Zh7fq2Qvj4Z6T4ln7vLShC5WGP1xO2FkEXVMFgnz7vX87RTUU9LAZsEbTtoxN0R8kyq7OCkz8gdZ
2sS3ZN1UK7S00fKSTBXNbWNFrFBrYJUnMmJViq0MUhoQ7gdZK10AhdpLhXmLm6uCiLEp1BeCudHX
FRxAt6NcIPuwUuvd0l7UlzA1yodyqt63c7E4mm5BHf04lo7fZC7LvEQ1lt5Geim65HuKYgME6SY6
NYHZPlLiEvcpiXI/gsiaYXziJnPV31t9TB8lkwX/2to2drm6ZgbV+GNfEGoqBFbWHoHAj8xaN50o
d3C/k6cfr8IcyWeAnv3toIwt71ONz/vvb9nbheGAJ1WO2z5cveZTtKr7by/Y9gUDBP8IBtePMyzK
AwU2lf7WnLS4ep4C2G7rtyywznzMpfggejtxDeTzjr2iyfeqAxIvqyzMGitV7qS8lPtk07cGtXve
dhmxgdH6YuT77QXBZAyXQZ3eCIqU+7YrS+wHreLB2FqWMA0ATNLgb83Y4GLJ9eDXZXKoRaM82Fo7
3rRxQumjEl+YHMfbtlmsBGcYvVPWCfO3fZVtuUupxE8/zphLi7oCOHuVWsA+MRGgi3osqhUliD7U
4WFTTCln+Q1itvqJC2B5klakV63WkfiLFGUPDbt7ljpc5spO2L/OdXTUlqX6jnP1aSqk+GG0k/dg
1WK2CbMv5roxajNwaljFj6pK3aSuy/beV8mXuZK4bKG60MsLpDhqw5PsOPIKqMnX1NlSBFGDisek
5PVOlrTG0fRcOliNW0ziWg8KYnJNbB/Me9/nvi39Ck5Re8RusaFAC9F8MpTyU6vZR57NcGcGUu2Y
CDsMhXIzLQQquvc2w9JpRKULcWiT9EdkPRcD4i+arVZIQ4f2Qf5ctACHQ9mbMU2+89N3jWLETyXj
45KKGwDP2YN8a7N0tKcHfakVP511lEKWxLUiNf11SEdjNzYJ6YayoPyqmz6uygomjuRcuynSzipc
UbWJP8ZeyKewMt+tNj0vpR37Yllg0Ig6+xwae9kSxHaYZZVkgV07qeVPcmZKuyiJTWq+efrYxdI3
GI+oydQxSn8mGMvonWdDfCqD6Unr61dNyeeXss0kvBTrt2rK5WO6mkCwnsRlExfJo2J2SJYhjUYw
2gsnSdPkqYAyBmZbDr7a4ykwDKQehiz/sVEwDq6lCV2xuFqcLZzO1KbAHoNyYTwtL6OGrqGJ+Ws6
FckVz52ECNEofKVT2t0BkdH4m4m4hytXsfFYIJKxFoANwrbqmzpH06d2Nm+profflDz5VOgW9lI5
+l9QS6g8aHV0VuopOJlDkx0abaquSLWXVFCQ4SQODe9KrhduDAD4i21Kr+ZQLd8VhGfM1fmoCDLK
zmgT4O4+O2NSZa9WPWveEkftASUBxdFZGmDIWrfNCelBQrNQxpQkrfAUjILhqR/67qULjO5lXili
Rj7ctlYmCpakkbyct+YklMqvRNXvtuaIedgxgyHg9F3Rv6TGOqHBH/393epC2qXC1J+285XYNLCo
1Su0+vgoXUvzXTQmk781bfijZ/w1WDuuR6OGqV/XZ7SLaG0bfMauljaSQlt3cX4HRwCB+q1pdCOU
PDDt3tbECme5hGTwf3s3M9fWGWw7tn0/vTI/L0YhHrbvHoxG4g0U33+cMecNq3B7JkuxflTJfHHN
9OJ1a3XDHHqRlmZOOAfR44Cz2iOghdTJk64g68C+bZMMgeIpcwjkozEkb4ZNj6+hHD5iDozmPgqq
j5IsFSez1p7+sn9rRjBR9WGZL0NHksDZ9oVDR6QCsH23vX6k9gPG3k78fqjt6zzV8r6ZyDu2qkmH
3nZuG7zlnEHmwf59FwlC+1oCqHe7KTF/vMF2dDugQow/ZtnwC670V7mpBhZWolSpoEfGtYvml9mS
l+Mf9s1wlHasaBEcWE8pRGNclTbiJSbgBpO4+/KjyeoEp6J8jA7r9EMRqNVdYB01q6/1NWpbDlfy
+Vtj2yD+w0EkSTCYmzsKLlt7OyTmOT/HMJJELoyrtm5+vBXg4twZhWLut509+nzw09thl9TZckXp
Vpxgq2FxSmvbJRpxCAd9eZqi+QjFskZnZ9ReoewTB/XyjxZ2fnuivuC5i2ztNdWTXb0Y5W07s1Fy
f8mm5UcrnmuvjRf7R6sCiYtbVXnfzsQJ3GmWZr7HQaW/9oKFo9bbP45lzTcRsDhdbN06IwdUvVa5
sjOjSXnORqt8leBi92nSPm7HkCBFowzv7Icmq/KdllJu0KzmVuL1O+hOLMApqoYFtlNKW8oAFKiz
0PTiobonC652bbSoNzDtrBgSeU19zs0BqYrCRe+f/k/Xy1jcHcRAXmUelNBRLYyO1Kqsj3Y/MwWq
svEEA0m56FP7oK786XS2wtM4od25NZWyFMjKGARrOjCPBHPBCaEaF2VFy4uAju5TZMz20vxrkzTx
e0j856JT1j7ZKAs68PlTRAjNas8D9Mlq0RQspaTwK2Xp3SJfyS1Fca7gi6O2hDZIcq+VXn+nfxxZ
VOmvg0ZOIYQfG2Wp9BmAPzw/vEqXqS9icsqzk1wtYWmhM+AQ2VhC/kgl6cEO1OY9t5Nf6k2GbMY3
q82x6yOxqh4wxnrHvOSmhyJGdbhOwQgo6WOoBuqDXdGx113Jutn+s+RE3UMESZwApheqSsEdBpcj
Ta29x816eZnK7mmw6/JrQi0RRkyuOCriSq6ZSR1qekp3EaIxvUU1ES026xnUoBSTnW8+m4b9mAd7
I08bEDFsYkyl4CZ5ZSFJmG6phRsN+T2bIbuUFfbjmdbvesWq/Jyxzw2HcTzIRWi6lZEIhEPKZtdM
mNaORRC9FkOqHAwBfd+YhxSzjHqf5X3sG+qxqsbmBWEp5pge0UokVp+3VmcHn3pp6q6GaWSvc4ws
FGwkCNtrM5Wi3tWUaT5OMxnILmT0HDP5c5AO6r5Y8v5VIObht6qhg40cjXuKpC7JjnXF3IBRH57z
WGQvYgrjfWgOmW9k7e7nn/7jv/7zffq/4UeJNusclsVPRb9ig4qu/efPqvbzT9WP3cdv//xZJ4rX
YKKaKuaSpiKbYj3+/vUWFyFnK/+HOjNciySKD705f85k47RJmdaLbHEFxRQ4TC4lprlrewqj4rKe
I+LyS6gvzGtVrTyHDPxemS/yj/+2faWWB8AoOBrht8edxHV0Ow+xQjSB4Tr/UNuZV42dCv1blmZ6
ftj0dbYNwQNBR97etjNay3C2H/4ff/rl7XYl3stqZs6DQfvn5n+9lDl//7m+5r/P+cspD/F7U7bl
9+5vz9p/lNev+Uf715P+9M58+m/fzvvaff1TA/mquJuf+49mvn3w/Hf/uoPrmf+/B3/62N7lZa4+
/vnzO6n3bn23MC6Ln387tN5xRH3/0EPW9//t4PoD/vnzNX7/2nwN+6//9pqPr233z58lS/zDVFVT
N2XFljVhG/bPP40fPw6Z/zAsehDKELJu6bZq/fwTqKMu4lP1f8hCtynTCZXBRRH6zz+1EGbXQ/I/
TNnUVUC4lqbIhqb//K9f/1v//XHb/uf+LPg1f+rPum5YCIeqts0XEIZp/rk/m5ksbDLc7U6uDGjW
DRWpBuF5svRShJ/tfA7ytxCprQhk6pDWT4oyXUZLQvHAsvwgGr/EJoDyRcesXZxBc5NWsZEL7POX
APLiHy7t//Dwcan++l1tWdcUzdAMS6AR8+fvWhpqpYPFbHajWR7rvHtOMANWi3Ut/DjW+l5bnjpT
Ovz9hyrchb98KveOx14YmmzbFtf7T098WskWMeVagbd7X1JKD5VGnBQv4TC7WWqc2q73RfsrVUuv
Sk8CCmKm3q0jiSL8imKUlXFUVsiz/S8XQ5H/p+9Fh5INhBUVw/rL9xoa0k1oNzRAMILdjIpcHkpX
piyWWv401P6CsZ6ka5DWtYe/vyRbp/jjIIhknywYkildmTpb9c+XRK/KJimsudmB63KogRxl8NnG
ED/21kr8DSINBGnuI0fnG+UMrjMg3R9ryV6fcopTY/RhzZMOBwRpvoZM3lw/JuN4Y+S/q/LypfxY
9P51MNqHhOqpGrKiZxHHRC9eVLkl9Y1SCJozcK6AJsV+gcyhIejBCau6vPf1GBU5+xWKp5NaEYVu
5GmQnhoW89Wa9X1nmmQsFKcw6kdNW86qbO7z2diDR/Va4gFefmMaRpTs3DZ45Oml/o1l1nGOlMwp
rfFQT5G7mCXvII/IujaPStjf+HKftK47GiI46t28sD6a38NWTIQN9a63CYSsAZhGFREpdL/+/Q1R
jH/rDIZhCNk26aWmSZdYH50/TEuJkAUiB5RdBoMZ4AjcTglvzXDWQ1+J91LjmYGXkj4TqIg6du+0
r1Hkzp+M1C9tX4X1yGIPXdHQmV+VBY3uF2N0kRwUXxugz59jWKXopRFcYAKq+CFGoQGYL0/gNKA9
Um+PDln+nE/HdNlniQriDB0xVInCuvaTIvMFIuv5L4F2jVlqyaMPwoXEqRL7uYG4HNaP8T2NH4j4
Bv1Rzt/Jb3aD2wEDhOE57jrJbcUuK47gu6NmV5tHINuoDtodEpQXkeDgtUOUSmmg9YPu2VPwLUYP
KEiE3p51nJKjlu4k+ZmqVRUd+/KxQIVc3tsTct8+ankBYNaKwvquBsNhOsJ6qYja1L1oTvDrsGM8
N5lf27uyPlWDl8xuixQm/cxkSc7vqcLDrJ2T0ZWCG0uJIEYC0hUs8eHcx490uri6kmWZ7Fuz/JJP
n6boHsbHhasE6xmbXaeLmfCry1SCzqlgW8nUXeOTMj7L9i4drnNzRtkd3X88MttvKFxRqfhfuo/y
b7PA2n1sIZiKNKYoeT3+h+5DoNKLlYixk/VzaqNWcbeRybSW1eAMEgCaCsvCwzQ4VNRxNvRaIVx0
p1AfaG+Izz8SNO+HGheUmXEHm/Yahws4NoYlE8XegUl5Uy12Sudb64jY4nSGrqci3Mz4qAeE81X5
gMVHnWOySvY2xf9jbtUDMrKwPjSnXiRfpb9O2QcUageADOW6D7PukKLrVvgQsploE477mUUtkq9u
2mEpsZNSVDvw73jRg6dsRqPoICH9XoTPSfe2lHtZvoriecrvkvlkZ7vJOojsAShSFfp949a5Z01O
Ry29zx6jHP3ayYuoduFDUM66JzC7II/vqfYT1ZYhgL5/AIye456I/3R31+bPGupmZFR1MTqm/pkV
QVeTpbNRSEcjXC+WU7muqmW/jvVDJLV7vfllylEFQXfj72/vv8WsDNGmTSpVRiHFJHD4yxwP3jiJ
ADDmu1pavk552/hmJUw/LgDpBauMaVDV2UmLJfpfLj/KDHveFNCJ5TxGtXm+iKh8pqrzgI7tmxkM
tdOk4/dAF/3BUNGObYP3DPa7LgCPqE1eI2z1jjqx5We4++27qLV8Sz1oqPG6lETCfV8ob5IleXlL
xeHvfytB0l/na2IqlTWHTnykqkzbf+nLCUOzFsd2vLM6Kvd2mw/oQIBOapCH81ptXJyw/wY/vnWw
nZi5r9DHh6DfTSYee5T7Tlh/5B5YDdA/+jeEGVMXbMkbVbgHuR0vdmC+4cTQuGa+rEicrnfrvgN/
mR6j0HyStBEFMWWiHIucQ2Ks0qrLvopLJDQD22+RoEUMtoDWv9cNLCvS4lobRc4TJeUuKp4kbfMD
a0pfr9uLcc1Y4TnFgMZLFkqHwS4Pshm+oBkee5Ze+yT4JBcTP/AQ2qWaeKLSDvk0ZYDAI5eM2XJg
sfjP80s0ztyPvLkmKRlxc3gBJ+cnCDE6VWoFCAFPu6LmlK5QE6eoA7Dj1Rgf2xreSXMul0E6mQZd
U9KbwFNUW7o22iFNouqtFHPvSUi6eXlW2cBu0+gur1rPKBGeLJIEbmNL2bkrFUzZY0V/meOJ79RL
xdkUb7kx608C9N6NPKFX4rNEPdFyhRaLJ/BP4kkX1qsRUq6v7ajaFH8QsCZN3aPtREYiQ3BQapiu
NStBqw+tYV0fj52MWSODEKqQmvWcSHn/NPbzp15RL0hOUmDWyddmBoj0rA5tv1JlFueUe3Kejmez
aRHFbROHwjqoMRV3oxrXZnOpO1eQR9vXdYSyRJI+RkJ+DdVMeQvmVr9wh+BJhP1JSw+lAhsjqOTB
jUj3ett/Uy8kYExjdEFcgrikiz8KDDt2UhnIb12azMcs6IEtLjpr91TRLokF1icrwo8hoXKbIoy+
i0IDYXcx1pc6UD5Z3Iwdlh9MGGX0dbZg9s+UF6i7R7NP3lnadejvu1S/3dzOXxvbtE5aM8JPLZp8
XzT2t4Cy79HGRmLH4N9Wib2n9nM3UuWk5XXr5VEbnJT2ThC3b1LR8IyrwtGn6BQabcvtyph99bcl
w894ydFC67AIlecZtheBXjEXN31IB88sMUFKzcbeq6OqOqUeHvUCyJCCd4Cf2+VzVgW202X2VdXD
N9OWOz8cUXhJxqnzmA/tvRQXy24NJYeo8MDE9F4RTJQNA1AfmqMI5oFY6z+3gX0sZD1Dlnj4NIZW
7VsSKY5Gh5YudefIUi5gbkwnSEH6pEHnRsgsg7l+lEoToYSwHXE6AG/Xr9xoKfkwrX50qwCcaTGq
u6T6qPu8dhKVbJFIm0OsxJS7MuX7LA/KPhn6S5+vYQUZPr8tVcVHk7w5IdPanLJJPImsi5mj+vys
CDUHUKPybFgag02Vho8IKpLtqkpmM6ETycv5G1TQ5mxHy3TK0qElGSXl97Lcj6wUr/bA8JM2EY8k
3H7XiOdvE4DQY44SCdUc6VQO8hmOJhWazkbafTafkdv7lAtyJqo0pJ7ea+5AxYMrOZRYNQ23qplN
X8m92iTsMcrdrMbHsFkAPOf2vAt7pow1IxuRtNtlQdvtkBeKUDZUiMmbdNqrqeY3JB5hjAyURlEa
snQpOFkqkpcUFHzFAgQytSiyAB1Ajf4lWRh+ghqTI2QXq/AhKT+0FFyJCIIvTd7Kh3KkYJQjaQ68
TlrA/RmN+inAJYxgeor2PKXzTk/7ZD92tzROjT2kUFxBOsBgHXnWvckW8ZkUGgHwX3dsZ+pbDRFg
UlWeIgHq6arVaKLYCYyOEqmPnQoUqJsFI1wHugBCmqeImn1jKckORZnQQTAmogZGUoDMjlPVcwao
jk8Z6c819HeIUSW5RLlpYFohmWf3iOrqq/x1XnmihlAiW4gbz4i5Ec0iExgb7Teqmc9ySLkCBUyH
opTOOE40mkCgQvntoNnSl3noUm8qCNGbsSVKhs8WV8ck3t5hGdwei5WBgiRmY9JrEb0Cq8Rvapws
3zTHzwzbwPqiovFiVVE9lnY7nMHmg5RMqtM19Z5yNiD7NCJX178SknQQF6nsA44lK9lVpWdg80uJ
rffDskY9WIN6NRbmWUVqKBQmMKSFFH0/i2fbSiDnlpqDo07CuFMDMosZ1oRpeoZGkbwff8nmWT+s
Kf9qbAO8RkIflUwCq6Y4tioJ0qRoWzfvFIr2gmLoENE3v+kzPnutuWBeAU+AtRCQS635Mi/2RA0Q
tbzpJkXR+yIX+0AndIyMkRWFxBISGTcuex4dms4w3WTIesDE8ESKGA38kGq5l5fCIoH7ALQzOGfE
23IjY9ZgyrFfhW2wM5k07DEAYDZgwJVVhTstQPcQmzeNS9wEIcbj9VXvsd1DCx3N2XQgP47vRi9e
UZ7ojkOuNTvVQpIo7ApnljoEvQfQeFgbBa2sPmhhoLpToqC7P8FBHEO13xvMvyw8tSTECDwvl12f
IcQcSRaqR1rwazOQYgDKBIwhVojRPjBak+6JxOIh47IicQn4ivXiY6YP5qMBLOQ8Z/EZ4tGaNJ2O
U2atLnmLcsqTRXFxNhndDKP6c2d9s2ctvYTpEpy7b8aaZZbUcpWw5D/i7NWB7qlFEot+3pmM+vDE
bfkhMKrkpFfByR7kyh9mY/YXG8BKgDheUcovUSrkY1Y25nXbpISr17Aemp2itBJOZCU0JVtfu0qX
P3TrZvtv29TJDMMEoA5y3Zg/DxkEvvk7eWcAHEkjG37XZOKMKfMCIcPK3TpNlR2uVpgtleZBrgLr
GMxJDJbvy2hPGs4wrfC0YrY8qzQDt62EDCrUZjgj9XyKJha/6QB2ZxVE8UWdp0db03yEXsuHqoFe
oVMtAA9jBghZMeXiv8Amk9u9SMPyEuWNgGodgtAe61VEuToDEWRFapeWG4YJRBVbfwwSezgMYWe7
UmPHoOH05WDOUuwOeYJPW9/4cWna96ILsfeqonMizSC0yvRrbxuBW7URGDUSU4dkVGKv4fGMrTF7
KTAZc0a7Hr5YYfUM4NS3pkI8UbGxzqOdnbG3Al29ithj+NY8h5GOyFg1Kg9DnHZXRiMqOJVEXV9O
nktinpeKvssvwLlO7c23jGvwUNWIvEwSQ7U9Lsc4SABpYxlITkz/NrXReLBhVz6aOQ5DpMNDB+IG
BhGpWZ9TNaBAF4KSDzPmbz2zL23AIlOS5BJ3iCLx4AqNV6ykLqzolotZaYEXZQWRcrNc81lrTojv
IaeHEaIJU+c51ZF9AZp9gYL9lss5BmtzaD3kVWs+pKZcHJJE/bWfv+iLRaELPeDzWFVnLpJ2a/A3
vBXK1HrJOkW2ff+Y6lrz0nczfTxYdrFe914+V8O9r9UXZGxdI8tq3+zImPTgdnbA6JI4Kvx4ie1r
oTbAt5bwSEWuI+yndp60LdrMEAxUVLn2cWKnno22vwO8yaX4gi+UzNgShODgATiA0zVgCP6apnV4
XJr4IM2PkkWacQKM0tHfXWKwvd6WF5GZr6E927Al5a9tTFwsz5+XqWj8HgKTPD4ByQPOEczXsQTj
owbnUYstD0LRLsryYyNg52sBNKdp3CnY0oA/Qdid8BNvCWifPOwuFmoPbSiDH4vXVVKrILKGFeXY
YVUXGPlHasWlX/hhvTy3yhOlzsprEi0jErVMhyD7Eq31QBPjo7r+IiK9dOpR98pywW3dVD8vQ1uR
jgKSvpQ4sAVfLHt4htuQOwVAVoLJigTUrFwnmI0jOs9en0nVSn9nvNS679MAZwSxM22w9m1ngSiZ
v5jil3DGbjG0eiJuET/bMitOJTQ/hlEDpypCV0rzixgaZ8S10Cui+dCqnKIq40Xu2sMyR4Mf4ZDS
UdKuRip6rDBdkY6fKsXQOb97wrrAaSpEERrRvxGgNgOTotx9IeQ70VEsZ5EH1FQIZ5LPWYEMpcXF
E0K8F333KRTzBfLTKSrUN7lK3BiU96yFwBON+pm7Sc5rki96XOJgmwsWFbu8bIQvpnjypFC+44Px
3I/1fcHhx0GF/iMGm+tUI1MwWv9+OgyX7aPNOUSVL9+bSEo5qzw6gP71GyVZwkNYfCFSvigD9l2F
qL4vH5GqZHBUbBaxtX4aifKXXMcoAbUEmcQyPbiVsmdDxXgkz17DZfolmbXPIAVzx+pKMpqMjYAk
Y514KpE+enViuZF/Jf69aor1Ohb5NUmEawfBq9D1gwXVHtUOeGFTCSJmeVGV4JfYyt67pSfWWCxf
1aUP6p6Smy0YRSTLu9BajxrLWzNq90kH999g+pNXzSdVT58rXaFyrEf3MVvxfsP4psnFBTbUcGqD
/AhFr4OK9A1y0HOgqE8ZLFy1AqhpWQugWO1dUzIFx9glOxhR+zmO2whMQFJ4ZiF96KBAbdUA1Rnq
Povuw1SEb3Ia3EazJfWpvyUqnwI03JVyVOpQOszvU5o+K2MJVi+wHEMqnsE2Za4pd7MjJ6zGyVgc
lnp5y+YycHvlbtvlA5hWlHQtEA/duFur+i2F7UjLj5bVPi7LLZMA3a2fV83zo2URqonmIKfz/yPv
PJZbV9It/USoSHhgSoKelKHs1gQhbUnwNhMJ8/T34+nqG7erRz3uQVXU1jlbRYlg5m/W+pZJ9+T9
bSoispvXDucXysf63kBezgOTb/1+PKMW5wlU4YvrZfeG5zy4SfrsKp6ZBQPTavGtIxvnlZPYdzmg
RERlL4O85V3VWCMhR57KkhRO0VhPNbd3WpFMAsf3uU+zR0TdNdIBhSrWvzP7gb9klSRAtFvLo2y2
+PaangL/g3dqFfh1s2AsSKIIP5r32pXeXydQ07qx1BANxX1mEPa6lN1ZWMiVKjF+2sqLFDoaAtEi
kM/LahUnhEplMzPWrHpnqk4aovwyJaVlEHBszBI3nejmbeGxKOA+3VHbku/ozryPw8SP4RAJ06TB
urXHY1i5eCptdxcWzVNZZs9ca812ITCocawrAgFG5cI/6yp9Syb9Sjn/q0zXi2I98vOrZDOC2h/j
6mVi5YOyHu0x/8mNMY3KuXjA+EKXD71aIHVhFT2uK1mcAQLgyunzT18YP2YG3DcxGGKIcACTyVrC
yIpdnCsewnrYEElKHZ2CGLXS6pyhXl2TeLaWS4PqD5P+pJI1DfvaR/LBs5ZUzFWsu3HpsaxMac3Z
Ne84EjfTbDGnidnNlAXZNuj5Cqn8dRW8VsT77fBQff3zS4/t7pDL9iGAO78aiuQiZ5ccANTvAWeE
e0soyRIvRCAjT/RQzlokePzmZL4T1iLWXm4/Bhg1V7yeHAFz4ND1sywhZgPInHusgVxzyjrsbrr+
fsbzQJLpzyydz4qjqQ6MVVsaW69g2GH47944f/jh8G0ItbND8VE72Yer73jqjyzPnwivzEkF+8hq
8ZTX+rGos3vHn8+eDj5dcrNwdY1Uf/7OJDwxKbqOvGhiQBaPktsuy7sCb1Vgd38Hu+TcSmk/colz
MH6rl30vvQt6G+Yq7YZmtV4VS/qtLBprd6ZaC9vXIc5+csmYbKBmJAblLFu8VEGc/gZ1887HdGUT
J4gwC8vQWL9baQ+FJycG2/nwpPFrq/bBHQle8jUA1H5c1NY3SJFpux+kPLmVHo0l/JABbz8cnZ5B
ER8JuyWKOgmnL42Awq0YUQClrqNJy5CYAqddddK62B0zs9sCJqksxn8iXZVpuu376q0jd45STKUo
xS3YdLQmSSu/c798wWh/JM1pTcJUVGTJOea28SdU1RI2+Jr5/ZsxGufWePYB8kRYatm8+c7eE3Ww
WYT36YGlWUPUpW+KYRWj0CzqD1kyYKktlDNOZn+NbUoEHYlBhCPipvG7j6xHRzpZEGA6cZpuXicX
ygvW7IA2JN70MZtENOyx89oDhyHUwbzgYWMsQyE9Fi0zGZdjAaj2LsjtB/jn17miQXSyZzXGZ/jY
yaZooYwkITAim5wiZKSHCi8CQhd4ypAly4DKq+80KN70Nt+bttrVKw6AYB8HXzCBzXVqD1hx+uXg
DcvvGNT3pTf+aY12DwsCmejc6cjDNtcwRqQwGTXocUxOplyeHAubZYlLNejYNgS++5Bn81fY1vve
ag4pzuuVF4ILywy3XLdaYvThYIyb6zRP3x6dLTdPco09tpnV1EWd80q+p3Xv0PJEpsM+w++Jx/Ru
3pr5xQIrC18+XDtxvPd0STiuZT4nXPk4vsdPOVjeJlRlvp4tzUqzB0ftY5OM5V47frrtsumHhJOr
I9Thdp5oo8hWKu+YpdQGDu263kosYTgH77ruCPcj3QxOeBoNhUOsiV/jhNGmYDce+ONzEdPqunIE
0ODbHwlPwDot+RP5SkSBxsmxzVr9gBGFOLASTTpjHURlsHm68RX53ZsvnDwqYyOJrKneGSMKV8/o
McRRgWwao98X/XivWwH/F/BBADN3nby1fc1SUaSwhbH70H+zo9BP/tK83d6wWDMslMhUQyKREneL
HP2v7+ebnllFldTXLB4F75PPKLEtyFe5rS6DmPlksHbrHCFw+zvrQO9ykMr6pqSvbCr4cOGh5Wn8
Eyd/naK/jLJ3YQM7amupnSJ2HoORla5Z2LLy2DLDGiOHzL/aJzTUN3x51A1Vm4OLVbUFke6LcfIB
PQyDjZe+YTYmp+4w+cWvjqcMrwOhGm6lsQx+L9p5K8Jd1QTMcgSD6wmXg1Gkz6TpfYlun+XVk1ez
8/CKbz/ujm6St6CXU+6RMmRwBHQ6w01ThLJBYcWGynF+DDmn66DCdOvL+QW7fL4aGaz71AKGF2SP
lae/C6XRV7bhUxdT3ITt/JL2qw5CX0A90o8d43/foty8mbMJ40PCJ6N+pALITpNMfmuC9eZCfiJw
PsPfwNVff+N/fCA9CuVpQZD5ILGUdsN93/sDvlgMXb58HsrhFxUulqL8eWjtr1T3+vbrTNbkF6dU
zzjX7Bfl1mza/HQ3Bj2lnPHgV7Z5tAPmfPIPevbIRumyTV1urcHNqODZB4+udShHzUjbsPEBqEuI
gkuI8NOgAYlGcpdiQU0SknLrmb85zdihsol1GdcxIZjThOsiySNzXcxLuemX1lz51h9QL/ZFASYY
y+xAqjdESrJGRI8PyW24GEbcnevaU9cgCM6YM08egWcaIz6Klw93wjnfG+1ziq8tKqs02GSGSfM8
OZTfwvtKpv6sU/fT7fMRHTKDd5HZ7xQTL3kISAuliombVpLVzRC9meDraOaRHcNTNBkBJM65fyD2
/KlaWmZJXjati6L6GwT9TuFqGfq2Zrmp+yjMPOgM4hKyPFnFdqg3dsJHH0r3yrAAohnkZ0Ap5zeR
SIDPUV+pzUCQA2eE862d5LGTG8ft6+gW8UBaM5G8JILykU/alT0vGUwv6zgLH+9+TGRCa6E4XbDE
IINeLTg8txkP8SrDdKfdqV7VthhZkeqnsYj/eBSI4PSm6yz7bxxp6cp11NtU7lDyfCxZpXjw4zRi
dHrpg9hj3A8Qx2aePNYBzoTexRxNj75lMsVSdAGRWNnxET2WuePFDrhuRMijBLM7sGW3tvLk0Q1G
/l8qWpfRJBySbyqk+4DXwrhLAuvF602uBM0O0OK8LG0qlTh/6vP4vTZKgiybsdtydHHDluk2cG3n
tvXBcsVLH9Ki3S0azWQSX5aCW8VrvDiqHTVg4ZPJhgPbaDpwHEzgt2mBGWzEgOrE5afXt39AriuO
GH2nOuOOI/aF6LfHKWW6g8qWvuYF9OWDsGIvCt2MpkIg9WRA8ZCayVs/luuhLrzNnCzvnSCkEKfx
96CY98wBb3RsFtlpDHYLanzKrE3X5eGpkO1TjH4QZwZzg6IbjpgRj94gy4NvpXIHwv+pLVMwE039
kBndQ7LM7cYvJuKUqrMo23VLmi1rYS4gT3KhJ305b3CUC/am2VaMPnYOF00u7epfkxxVphXBpU64
BixWW5k13UA8j7IjgLxPEfv69TpWiWBKTs3fqXljFWVNBPCfKkuzLfvw01wgplDhp7QxzbLK3OqQ
oOaZZRcOqO2EtoKsqchnTRT5OXUCsWE5MVB0bMucJ+uxdwNCIr9Unbk4BWwR0T5VG9Zwu4Zha9dS
TzTTuydGm2LDfw93mSDKvsqNzSDqX9ccTSANJj2slX0XGa7wIZm3s2FjOfWSR/Jb8khiL15pjWCC
QS0PpWf4J+0yQiLrBWcs0Z1kYhU75hbfjhv+BvamdlmDzJhVVuSVjtgMFkjlwX42zQs1VHngdiw2
wEt4k3qu26W8EwaqiJis4e5+9lEb49morm7m7Ej/iBCA8LHR5nW0jPc2hko0WOkjYQPR7FlHMqdc
jjo0mZO4IBkgWQsx/kPf9v1xanBDpvNnbvWnwi1HctjxFltpsgY7wkJFMD8f8iQ4Z3h/cNuAfGEo
KBBkQcYcsjhhxYOHtc+efMJQGHfYaK5X2qFZrEbSjksT7U9ifIKYzCLfCDEY+T3VenwrFuVHo2Nj
s9jTsxsCVbDcxr7gfTj7eiL7wQ/MVeUQXblI6tDKDKPGmT6Fbu6zXOl7PcQRKkygK819SYwXpSsF
rel8yi7/xan9ZeQGN0U2WOTbTe+sr4qqzR+GW5xS5hDhpd0sX6f4u8za0weBBKZS1ueMRCIgz4lW
czT3cc04MsP1whtImLH9KKCZrBU11Sj0V+DjVwm95BZ+eON+xJ9mgsjbI8kYtU186pOOYvXLnrEB
ZUIva2Mm6jljMOF2VjS7hlz3P2E+vagxzzaZ718asB/SCDamjVqhdiJpyvemchlWfS++/1w3FV5B
T70U+fTUTA2eh7igSfP8J2MOvoLcerftbu+nCDmQTCwrJG3+2iQhdGcY8xFboruy0PGxA3pePCa/
8TRtA2N5SWFVtPM1JFbZWIJsM9XysJBUhBYdRFRusL/89R11VUkmd46Rs7mc4ytLX52SZ8DBtHd6
3ew7SFhi8jaOFiWTJ5gLQaLufQbqtjkfChw224yws81E4vlqCXracBNGgbkgOhyXEgi7cMChQCXj
SCJo2lL61LYWT8s//5N08YWPUXPf5l5JQVcw3pKF+tOKi67i70Sn2X0baOyxef9LMEnE2xySqnej
l2IXSX01wkkC7UFUUl77H/nSS/ICWvNhlhTNaACZHTfZAw4NQnPt6S5clHeIh2TcxYGyNqqrfulq
p7uhcKKmaDVmCucG32BYEAcTBBHu0KBPjWfFJUcjnZwCoh00rploxEC0toMsOaqKnb5TGPdh0ozn
PAw/g2TEV5SiVgilOI89e0ntFq+OnVvXF/y+1SnMwnrjN2W3y5X6+ScPaDDJsJ9a7zS0ZHLzjZ1j
nKRsgL0u/+ON1Qxc5BbdZwQBOjgQLxLJylzX/XvGGKJcahG5pVtdA3LHFqtWkTeQiQBwA1OSs9ci
Paow4K1sOhw/plsfqltSfOccWDlTcIzuLcv4N/eQ+wXlNcQT6c7HpBIngjQIjPbF3rTLg5mKFVkf
xX5Us0M2oJdtnJlPgef25n6o3DeVW9O+CTkVIAaMDBI688Fo6EiSbttVrfOySJXtw+kZZxxAVa7l
A2ZNwvba/mE2Ens1jfa3W1ElWFVK9gLLrI2dC6BRImn3IHTBEjJhedXVhMikwuuVQ6mZEsN/RhD6
1PQSAFJnB8ADUD2gaHthJUhl3VjvgZuLOw7oS7CAGwvcE/N85HRxQydfd191OVOAsfTZuI5/kzd2
HyxasRrzdtSL5Gjx35rBc07mwGpQ1i2/NW+5a+PSW1kZwyynrVe3Yf85X4qo1c544uFi1stycS2K
k+VSQHmj0ihX9WuQVRZETqAQsYc5BqXPpPeA2OpnBmc5+ukaE4kON3klpi1R2OnODwrrXAEtK5BF
zqQrfTgtU+sgD3LinaPSNalibpttcwnbLwR0rOWn114WF70QTZIoy9sRFa/flEH+hZZDEJUseKNF
2uFVGuoRT7omeDqxN6YRJjuJ88gSwnqZdUYUPV247lKkp6ZCkTXO6EOm8a4zBqpamUcWHud9yg32
nMexi9TOvZZtQAK5b3Yv9TD0+5RtQmQnSIUc3vVTkHWP0p7rLYncxNQbmTiXRAS1Nqnxtg0/zoHj
G4GA+PU97bzWE11knuz8zmbKlWLc9TG+vOZGvQZsNHyQREy9u3jPxDmVL0bm417yOvPe6AANGMbw
JOywv4cYzHh4ae8b7VBvNdUd6o9buzfjc/LcfNU5tbWRQdvsF58TgmFHtqcR9njAVXKeSEKdXJLE
B29rL/b3PFm3kKDlXs4868tULo9ZjYx0MmR2tXmGpYv8YeE2ufrT8BsbXnbUSXtWZeYelqYBS2yW
Pf7LJeSDGRXEe7976fQ+doMdAQ7S+zQumYb1RL6ONflyRvWPnNbFEgRsDuposZ4bPquaq2uVTKl9
XtCqjUw2CHWus0M7DZE2bPeeGJ5yC0IUGUUzc7AEVM7UwIQItH9bs4+Pv6MKNnOmyPSp+K8sQSs6
BX8NB9WRGCgvtY+ALhj6+8IR9mmORb5G0hFvRocbo0KKd8cThR6MHyrUtn4YRD6txClYGuMO6YBc
I/9Jol4JH+LbIctipOpuEO/q6iYA71BP1WwLQYAZAglQ/R06wZeqtH5uvTE9sB9f4Wc2V0ILc4vj
kXBYBHG+yyS6sob8RbhtvcE+fgNLEyBXtn38NDdjRVTbn571YSiAzoiwPISgZdZWK7EDwcoQPZWh
YTIusVzsy1INaAAZWNZpZv4ZY/QDKLV2vF0h6XLzHxlgTaZ/+7bF8Mh67Z5M9+qCLB3u1By+kUGy
d5vlbNsuJuzcbu8Yme2tTAn8p05OF2ozZixvoax2pMcsvzrVkF8J1EIQa9Jt/fO1qgTtgEX45x+W
thPeknfG+I18UbXzgu55KkLjZTEJIxr74ju4LvFSP2s/kU/0S4EJqqYYAnno9I8/s6LCQRLFo3Nn
eBgiHAA8rkf6lLbmn/oGaUCn0eJUq8PHblzCx8UTkPxaRuWqqOddsMQSOpYRPgYV4pmwjodj53bx
YwlsYPIduHU8YrJWwFW4r7FfI16J7WIbi8JC82vGb0pC/ErjOLn888fkziy9t6T31MOche3Fmto3
2Zi7oQzsdy+/ZVWp0cOzYTvvIbDTKakvMk/0o+tUiN7yoVnrqd7Yjb3v4zyLWBsmm7Dqgzep2Vv3
8MVOog88bF212ApII4+ldQ4HJEbp3JfrpSsunYYZWxpY/NMCFoEFZPxBwF5jRLSautI/0BD9tYO5
PYxm60CDsoh+O6U1X6i6HioWIhqrbD+NWqM7OQIuo8UQ1XkwJ2ddmvVvmKCnAbp1rL0bW3lIqNgd
wsX9djhKczk6t89e27vbATrkHPJm2fbj2AFldHnATI/BTZVWr428Ld1y8egUvrFbsIEwtiWrJ7lN
WhhndwPpJsJgegcEd59mFhV2h48P6JS5nv1wN4jutckJ+M4fzZxXApYj2wzt2zgxaAkmMOdBQdUq
hmTvZqd0ATObJ0QVZyOCGkcOD1nhXFo/RtmFdGi8j6vlHiPIc1rauNNF8reLX0q4d5WenqCkfXaC
Tq41m3rlXcH7fCaxywoWs0A3d29Idvej4T6WIn8roJYxamteR9VvFNtlcGLBux+Ez0aJFh9391/l
MvQ2jGnrzGNAM1jsS7s5d77/oiHJrStjfCztnzm/n3ktrfxgcGWeYuuWMekqNCxN/DkaxWXOiwaZ
oFWvQy2/udC+Y6dGxwbwCmom5oIaqgPzK+YP1moKiidDhtfFCPY5BqhVl4Fe6xMuTBFIAIAZUs2U
hVA/rWwm5PQR+27ijGImEbWp/s0b49l1YDf5sCfsosOm0tm/gxZfXTd1K8HTpMz+zmAgriRE9JhS
Oc8d1uEUq2s4GxFbYUIzmVgw31tJp3x1lXVZqF3WnkCJnFX/S5L+b7/ev61c/2Ef/I8//n/pJnSx
rP233fT/MhPi3G2qr+z/8BLe/sa/rYSe96/ACS3BGNAXiKAdvKf/20po/itw3dDyXPPmTGWZ8D+t
hEHg+tTcwmdzzF/7byuh4fwLoTzWPy8wRWjaIvD+n7yE4h/P2f80hvluyEofTb6F9J7v+R9OA7/Q
mSzDrIgQU3f3WPkH0qrYbSYIxkEnG77Cl12Mg/8kW0QZ+6RoG/fOLHAEr0gZvDfb7peW8YBA/TdX
FNiPE3F65DvNDAWwgnvZbzAluzBnkWX25VNom5Rs/Gq2EmXOdHVCgH9rO45FfSiSusbLXWeWVZI5
LQDsGDIpZsKuldLPdZqjFbNK0U2vFbopyWwuNyfrk+TBBvB1ESqIdbnACNVOgDiBxLZleRpQ+rCz
qc2kv0IJS+RhWiyaZGamsf2lGzG0v1rWBLG7NufYakwLH3mioWcu4VC35IPxa6ivLMwWB4xlrq6i
EB2SQUXY7ZpEj9HdCpvtAGILv4L62gh6gXEBv7ozw4GeOCX3wseTMKCxLIrQFFHed2gUHBp6g+yP
hNkbL80rD0Qn35oK3cYE4JXJTW8w3crpIvEHpt+VrkWPhoxlz82st1htJFWpkmNOCHR+hyhqXl6b
lAox+SskzDa/vgkvcu3hCqu7m+qgc8E/MkRgdWsUtfxsY7fkK0Nzm2yCANYpw+zSDz6SNB9x8lh6
RLgImLQGNiadad4OAIrzd2c2s/LS9W6aHAjPLpqo1s0CO02yaNmXTopaD40RRjZ65GZ56z0bj8Ts
DWzBvVoZWPNCo2swLDEERC9B6jyPiaXE8jxAA/yTJTMprhAvzKKK8B2OiqKvZujMA4DdIHRvrsCm
xJ7xkBaZRl2X173xanR8fJgCdmYYHoo5E79GUfDzdcGY+7tw7EMGSq7KjWNX6tLZIFk1DeTPIstx
PpmzzM4DY7gsmkTmVugnyxhgotmY1Somdnen/XDx9gMj9v5gugXSqiqfAaUiAqTdY4+XI0uC5eam
B3KAA+h5ztgQVF6P5G5mlk9YojUNBTvDzMRZhfw+cc9OCoX2wAeU3YdC6Mz4v9ZLgU5DJ6btRm6f
9Cn/nPMClKYOU5jdUoptV/aZucmGMBu/itn2lw8bnEi8xv/l2gdKMTPdVsFNYTcS7aR5KEORpC/o
fWt4G4mv/U1sL+lbGI+l+dllfRl+xkoiFqGd7aev2E8TEhNUn12lRGa0nscQ2WOdCFiYo1xG9+Qy
UPej2QgbJq0sVxHZSuGOCqRAuZSPSK8JUa/VDWltLJORnWMJdWfVeXEIeMzroFZG1OMZPKOBNPKb
KMRvW8aN5uxFVtwPzUYsUygOORClBpUe7YMn91kcz+NZDTourkUiZzsqS2CWJLHEt8iL0sidyGqm
Ln9L0nk+yaL1nTVjxfI1aWfLxC9d4/8j8GBAsYt8m6UoC5UZsWPWm8TK8zeZ/apCH9LenHowJXr4
CQI+wKjkqpoNU1tWMbI0FdyQMsMc84yBtqv8XWoitkIdrW13qxte8x+rmPt2XWWwDI7CnwJx6PxU
lX8YGLZmpKuuyk4JfTmOLqSoctUw7e8YDDqi+xqEPSXPUF+DloLWCSRl90h7B7t5Mof+Spfayr9+
HwTPIqfYXC+1l5wIHTUhiDLzeItLDeM5aVm+HWRN5G5kAsJFb1qSf8H+Rxg+zgcn4KxtW+NPkTph
vRLIrtejpWJ6s8rPd7pwu2vIUcMAnypR3dCxDJ9LJXoN+kdbp4rGnmDTlj1DZBYAogbKT4nVWAcn
zF/1OVaTRcatgPBe+qX5Taczf7lTj+Zde3AsHJUyussNOT71TgKhmhXqg8SCz4qdhTLpCYxLWQag
LoW6swzIUi9dmbIlNPAVzRuY4gXm5SJR8hPJNzon1xLTEvUOvSnMlEYWe18sIXIW7UhK5N4SN9Fo
wkCUqFb6MsbGdAUg2wwfLo6HTgGMU+x6H2NlWckZwVpYJnueu777hWBlzC+Sh0BVa4WwEUrmknKa
qBdUZKzzwodEpFeVm6cpxDWIveroz3Q4S2M9T11wZXM9ronbYEBhkgKRO2O2nVwDtLBk2OvJVuyF
A9AtaTzSoSpNsPOQmCsu33dVuw+Yt3a1xE/f0ANkDQ+NIRYMEPENWcFHDz2+uhgOOPAKMaEPJvEQ
JPU9HmgiZ4nwNtkpmXP5M2bTY7cQE7G4Fs27J3+SyfhMPO8+t7mZqnnEcIN2lmwmFimOFZzF2Dtv
1Mn2qiC7+9iXBVu0ND0FNg5dt8N5apRBtU06g0+HZNFtG8XT2IanIHc0XXdhrXoe8I2LEupdsCG7
mZ1AFNZq58IDP0K8YcuDBPlR8RFNiAZoC3c1oEm8H00vFVsTtNZOpO134rJPSlFNIc4Cf6IL7xMg
TnJOb3t8n48w3xn5bjpU3GNEfgaroFX3c0phTu8MVWm+DYsSplbkWG2D0sW7F6tPSpt3Y0ahiAz5
OFbFs5Gl5YZ5cbnjA5uuYjf9DBtmRnhMFdEao0Sj4FD++024FW5v/ah8Ku6XbPwlIzzdhgJ22VD6
R6NKr9ZShRdv0o/aQudTNDUYmWGad33TAqVq28+yKZzrnI7pK1dMdSQMqI3YCbvvM37FU7007s7V
ob1XXI/rzKy/5r6XiJ6G82J0PoMi0koW9JlryTB6Vfei+KLhvZRleQ7M6o4l93iugfVtNRZStpT4
rMI5+ExZDq28miWatfQMMTA7+cmSb7jNo44lEJD4soFnNm+tIXvgVzeeHZ6phvnuaujan4pPwoou
eA+sZo+w/7Vf0K+lRJd1bMEtWV6QCh19J3SjEOnV0qWoj6weyBfLgbysH4pUHIbE/+soeZCweVM7
ZBofT1sg6Fuy23dWmlafuYGHa0yT78KnNqAhc3cj9qRdPofvOpwMnmlobuOCMM9udizmUfEk63QQ
2CxHei+OgStAjycwP6cYB7dMoAU1MZrcOZCnic0hABwCjnIac+W59loRobeNjUKQhYD+ED6bhxvV
qbwdAt1u24ZJ+OwsWfPUIJ5+E46lnxLWeD9hncZP2VzjAoT35x10flNymfGsjkzdzOJlaBVVko8y
r2ryAL2FjY0jtCfnHMO7PZCVNXwOup1e/Cworvwr5UOgAkWWrJteUoUZMi2ndksJHvy0mF72NkXW
ng1pezdUS/KuFVLyYoYCHrPo+vWcoHiA5sa8H3V3c0ctChsYBjZSlqXXCvPVIN/DJAZTV5v1Ii6T
buecdV08E9ZjLY0EOTov/bbsSQs81NTRXz1zDTryILHxtqJlBEzYz/rJndOMk18rfwYjOpGqpgc8
CDy3WZ0fbW+Y3I+mzEBC58r00KxIp/mTzYbHDVuKzN/BSK5NJ+rmhB0y8smeDAhphglMA1IkHrNS
8k6j36q4cgugaatsnjJCNcZBPA5i6C/odcTrnPWKm6B1jmLuUJoWXR+QtZArYkDgrMdM6FozQ1DM
nkZEC2MjufPlwGKj7wcjJW2EnexWUZKGe5YQC5OQITa/GsN7ywOz3jjWhG/YC5FAg0m+z3yuPyf7
iSfrCTDUdB8Dy2VbbE4/5Vi3+1wqyalYcP+OrbGtEkgKrnfj6Rd2iCa1ESs3z00yAafn0nfS6zT1
3UOdzPaJUtjlGBb5odfi0AzivTY9cTPoZ+sslwwPHPtV9e6HU7beveU3T8iMzI/UavsjlS2XM6zu
yHW7cW8axk/YTd79YurPZvG/Ri2nTTUW8zHPbsHuCATvXUUeJ1zsaged0r1QxjLcswjtDcdyfEEp
SZWKBwANZlv9LmE5bznCF9YsWYpZYYIwYqeD+UjqsbtXzpBucqc3rvQTYjNCZiQ/ETEqYTBB5MDW
QrI5U9LR9AjjKBMKypWwrYoLQhoH0Mg8il3Ocq8j6d1JnEvZsUVkvqPPpE/28FwD5tWOaNLnsBbN
yR3aOLIXM+Dg9eBEezHqJjV+dwqY7BxM+S7DiHoI6ypYN7Z65VxI+cGCbXm7LOJpuKsc99vvEOZh
yHBZUui5NMnRya6Jbf+Ys/OndjVoVLLGoUTla4q+aQWq9g/SnnqVofjkkh9CfMqgXOrK+mPZLre8
ERIP0jdHz7/pE4hEQVBEh73E3p6ouLupte/wu79S+c2rCqRgPyUvGJH3sYQdPijvYnjYiCz57tQU
Dbkw72OHgSVfVKY+1AJGstlg9DDnZl+4WGEWYbEqCBbaLHD9oqqW7ew1d9NcPNd6+J6FNFfL2F6o
uy79LNTFzygB7Jglvlc4vyG7Fkwm3sgdKS6W5RGyEbLfL4gC1iCaifKAKZ7YuzZFwo2I6dDH4plN
8W7weB3g+uk4Q6V2/Q0Igfvwb2oucFVURmQSl8ja9+gQk+ymTfYyxNgIEVYmogV00JYNMmL6IJg+
6v2Ze3LMiMRs+xekzC9KYvRuZhT6qhmeY/AhQxHCYhcKqx5W2gMUv2HVc8Ae2rF8VMsU9YUq1wV3
w4YdxrZl94iGM8eQiygABi/MEp3j9K9Z37bV/JrnA+4SfBwdQTGVMgS/JwuyfF8+96rDzCjFrmkA
mc8jayBXdH+ZakiwPfbjQvKGOYlnJw8f6AWPyGuISwTmWOdTBEs0eWx7Fr75WKu9Rdu6yi2DoYXs
YJGZZQEYCcuSxCSCMtvC2wOdzWfhJSGSQWUF7wm9G2s2qGV4FCsxALiIywzBe8CXAHreePd3i+sj
OpUHe6p5NUHvrN2Z4eooglPYuFvs3s5/kXZeS24jy7p+IkQAKNhbEqBr76SWbhBqGXjv8fTng/be
Z0g0g4w1K+ZmzdLMJKtQJivzN9sEQtO+4rW8VnmgeUk6OvQKvuilna8zQbvOMuzn3Oxv0R69G2P0
63hR7CLhf9G10ZUlSuDZFH+naHBX6+NXTI3exricydhS7kSymrD0MZdo6gJB3FB2zRa6LolRv64z
yBdQmBKw/7RDB+aCfpoHqYZtmt0VIyWDOPFeuxxr9iLN3hSpoKEp7CdNyb099JZiVybqiOUklKAW
V9ZbWZaKPVkc+i1Kr3HdmO0XclWYP2UVIclvW9W+qpEgXyulpqdUHAYBk7iLC4o4aZ2uIxsRjzXU
b++jhDy2D+IGmJGOsQGgWrXwfjRtPLQu9LxJ38lC507Us7iTXTsoMWlBVS/c2CGEbClCVEub4F4F
QgJ7Q63qNbTYRF44/pH4aICtkPn2hTY+pAYKNq0EFpw604h6Zlgg5edrSQPAoKt3utGkfxJF0g8N
/Zx9IyOfkhhKuw3Ulv2nhhNkisbHt4B/iWca7SIGW3R8Zmnqg60tz2B0DKggNE2yl+oHe7IjgeZc
XN9pqtS+p6jb59soVjiyEcdMlb2t2MoWKQ7UmzWpt+9A8sCOS3okKCo79qp9lgIRNyZRIzqiysjI
ePZjEBhj+FxEQz3sk2aiuxhqARD9KQNqBK9yW/oo4EcK+cxW6kPsmESmzfYl1LmoE4z0u3nO3ZBA
DLgUNcOfwDMzrFEVZRdPudID3ppUx6Jcz3FgqjAPoyddQsYyVNLXUqjTTaHq/hfER2F6AKR/8CsZ
0f/Khw3Z3Yyh9aZWNbxsvJpoiFQa+HzvNYgmZI893tGG+DFGvYrWigEaZPA76vvKWwqj0/PL+7YR
qG229aPWKnTf9VmeSL3XhnQT58LNwfJujVr/hQ3VQeFl0FXS93SgEdoM1WEKEtmNjPwrCcFDoWRQ
jKwQOyTqZY6R1rA9sLLjsQfmk7Y79x4kbx8occI7FAn7Vt6Qmt61oUWGb0Tfqi68Rd4S8GA6o4Bx
bTLG/M6I7YNkos1VQUcC8jxuqr9YPg+VBk0HlNHmaAcAUZK5JW0QZ2AbXMni1RBpUw+V3BSQjpXw
weZd8KBnKjBiigrwm0aUp8JK49dphlJQtaNpW9ptctsHOm/dFD0eXMUiOCtoc9u80jCHzZgWkEtx
gKtZkt+2WoDgaPci4sj1IbdW6kzAmG0tBg0gQNnjIxJKN6pXv4mi0dYK2kCuhziOa0jIZeIFRnfa
EDDbPG/fG2gJDYYEV3L6ChrGXnWD9wpGETKU2rxLlfQQ4XuyKqixwM2FSpfJ6jYKQRmHSXPf4mVn
xOBHeVI8UJj9yDvWs+ndA5x6igbVVVR964/jc9JrOkxhHBhSk3O9jaW9Ap6MRuANhWLaY4b0Q7Gt
73CBJvj8yGpVEi/hPH70RhN9sfEOcON+CqyvQz+6+B6/1Ym6o1zqVGq9xyMMaUy0+VU5cyOQz1Od
R3vPQwoG3v/dqAV/VL+GMDPcJRHgB11/4th5MiX/zTfLP7qeHHIqAL4gAYnT8aFU0QePJt4lo1n9
6WILg5tw/KJOPQxMzHwoctZF8zufC2Bd9rWygieBXsRKQ+5GQ3BeUiSkVJJfON650iDYgZA9elw8
/JC0hc+rC+FEeep0A9D4GiC4HDFHA5Z9XoN2lNirVPC1KH/sVQ0dfX3WQQcUTv3ysc+keyH8e8sS
e20YYDwF2b6BCMIV/AOZ2ufY4603krwx1RgD4akTgv6EcP41FNb3sOFlZpdFSXEQYhCNBKgoQt4B
2TQeFB58vE/GfOV5Ek53HkxbtFz3fidpazQp7HWhmMUXENHkFXk9N1JJIMvijVl9sKLu0AKoaSyc
aXP5xu7IskpvOAAx21hacROjRILWHMhmxQodusEg9keZZqQIv6ayTaM2K/yNDeVolVObpd646vUc
Zi8Qb7t/8y2xnaL8A2uae4pkt37S/gzHRmehJq8xfmTVhPLGUDxElXgoE2C+Yz04lAydWIpuyVm/
RwaM8sgDskU9Jm1+mD3ecLJOi1FTA2oFAMahYiJrxssq6cqHJgi+mkX4muO3sBqy0kdMrfqNtWPs
zvV3UhzFKdJwb2VJCo/V/hhqDw0bfVPCLhS1/YOBRjeGP9zDs98pc/Yke7eB196mEPaHVCrWItFm
/x0pcHUV1y6Vajiwyh+ImdiHFrwksDzyGODWbNcIoa4YXVRgCfzb6M+43dQ+jjkwJQQSb8oexh/N
1bVaU0VFxeZLoWFLx2CybRc13y0xzC7Iqbam/Z1vNMl/phj0M5Osu54FyzPOnDNQ7B09BcR4Sa+1
K550ikdoeLQY0gHrGvX2qQ1Qy6hz/7Xpu3f2brALC3trleqrFSb7dgI5UA1SvwnMqbM24B/7gy7b
0QcwqPFOnRr4F/gphqpTQoDle6TirvWKesOcqAeaK1QI6CCRIMnlOqON9lPrOmXd8Wp+t3xJ34+F
witA0L+9Nag2v9C+mZ61HD8ZkcB5pj/GCtc8q32RwlbZU9YablNDrn7SfKDB2+PmBQpf9roNQkPD
tyZJ/V1JHeAGlJ/yraq06gdVFiBXI1UWhKiYhsBzAw2bOCRvZf42xS5wDB/RWghXQS29Wp3IthnX
c27CYjJFiHBP295ZPXL/vEwf9AKsTI0sCIAkVL9hXJZuGfZwMkwKxZEJgEjV36AccSgYiHTJNnuE
4kcHadoAgaAdFFG90BJkjZrWuDGyWDyGQgA30GuZJlSZOEwXWoalgRxOAsUnLTEVpkD7LOXwsYE7
OvZkfUUXCXpeHH83IvMjJ2Feg7vX16LAcFD1PLAhkDatHCmlSB4+jNB8HwNLeodsv6WvVLmyBkip
kXFfUT6qUvwKkFq2jUlyBLYn0NDjr+MwyOvCGGd1GBVatEfureiTvAdSkNJk48FeoUIO5E7sk3Z6
NQPkxtOkeccD7tb01Ye6UwDxq6Pjp7Wx82mkrjMf1Djkm3GFyzEiCWEdroxI3yh4NJo2KLEZRauW
EyAG5SE1qx+JLL+gWjCtlDb/mIxRhpfb7RRNe/GGCcAtBmSUkOgMCmMvWHQDTlOrYCCpST0Z0zPq
FjC7GsgYegEVsIM6aaLAj2pe8QjmCn+yAQ0cW4/173I11xwyU9uUaqr/xkA5u7VEq6Da2Jf7BFjL
iyj68GXIpu6gq+x41eqHBwvXWYq/hab+NljIDs3B6MGndAjdqTKwM8tLDGC8NIheOij790or5Te1
XfMArOGocnpqZfIb3xUZjygJ5Sy7SoAIlzbtQFYrONKyfzSSQKei3aquSFP/iy+F4raxgmCvTII1
b6QD7pXcxsa9TpF2LwHBfQSmqyEGosBhXyHfBfaYxjKYxaCZC+78PIxPZ712g4wqsAbECyyKNXnY
tE/04AZq9ohlFJwRgusQYS8oRqgyKPsBOpBTljyp8DuL/lR2yK0uMnFbijqbb77sVnS5eRD5qO4g
BKZ/VBQZbjp4tBDWbUNfBWFcE1TJtOIOGprEZwqs19jyZ8HNrNzbIugPilfqs9ST/Cb5pgDvCPT8
XcStvAaWZsy1KCww1VzaekrX7zyR11tFq5B2U2id1X5mNmgSpQKpssLYpOYYPUojimNYeDRqgyBS
076l4J++GPMjDLAiE9qhURNkEwSnVtLD+64vtL3WIofbW0Z4Qy1L3vQKzSmEcrpiY03kwbFcR3u9
VxoD3SgVN4Xc4oYPTZTnDUCte1h/cOlVK4Xz4CP+VI6B+JPqfq6iD9MgBaXhL+oqjU9yPoHTzZ+V
pB4R8WEDQXKaGWCj9abQvsGUBJPV7wog5C+0aGPkcQ0Dmc+SQ9iM++mXb0mGk8RC/y6kyndKmeom
vj3D1ygpczLTSL6L0qEmuUXcIMo1/UGNzP6xMqZowmcujwxXphSGQsIA0bTWK44+S38eKzQ7KJxA
8VPram6SWiMIyNjsD2pT+ztlaGacHS5/XkYBb9V0mErIWdsnz5rZGunGQwouwJSuy34rnlB+eTU+
JC0+rt9kL4FL2WVe/d2jNPFlbFKJXgQGOyNyq9icFYnAKywpp+g7PmLD9yyQc3QLvLjRb4zRljCb
T+1qSFd1xF7mB/CKAP5nIMiZsSeoWxdVT1aE7SL3hNkJkJZYIZW/gEd1E3IRYTXdYCbLgVDRByuR
AxhIpyAJmLxXAg6rfQzFftyIMQzfLB7uuTPCeABakXHZuG3u1dJW8Uc4HCZmMuifZj0pVN+g5oJZ
3CiQ4oOm6iQ21UCArJkGK7iC+4W9aE9OikDZXD0bdCQyJlxz/V1d+1ZHG031PpCwCLF1U2BNrvUu
J6vSk1r6jkISriah7iNojRf7gP+T6oPVnswaokE7vwg7Hj/2XKfegcSOgA+UddJwN7TKyEN8IB1X
k8RUn1KBCFZMjSNTfiGgT8/SkjIOW8No22Hjpy2VVd3XeN7yh6A5hFHNpSlvIqNsAShqrqJxRwNd
bDXDBWCepTdogMGyDFBzL++MzrdCXKioDMORhOpwh9TbMNzVsZ59qyOs3xiBmtAtAQ4Ok9Av9Q7/
vNRNy6HJab149m81G/U/nkFaATIZFDGw/yF9soIO5nVNAQm1JFAROFrmE3UU8CPIQdYNwlTImGSd
U3s+egFqT11p39py81uTVJoe8iSPspME05vXA4jQrYLGqq1NHBpNHP5MB62FodTYLSoiCUI4NhZ/
9visNCTUct6k7U0ShiStOQXwdRiY7eC0iDLrPFKRSNl0nQCOKBcp/Hwavah2SiV8jN5AUMu38aPY
N76dwocEzcPTMemRgZHGUsJf2PDaO52Gdnk7qoBbdjDoKH6gIYChNoucerUumDmQL4VF3hPnIXl3
WGFOfCfV5WS+5Kqk+a6uh9UDHG8TEVu/iXQMWMF4PJoRQvQuzzquL4yR4PUyESatM7P0eQtH0kCC
T2/9FhY9OAOp6KY90od2+0ITPOzu1NbvSG0mCcfY1PBYmXTkAHj0emYBVBpkXi8JxQPIKWGAYG2v
2ZzJikHK4CpdJtJNZ0qoiebAbWw3i2rpZ1DIskDsU4opiigdlSacZ6Jfw2QGEIkNzFDB7UE+LXPr
qZPyBJZJEBvgNtU4EGslKKhQxkCTy00qezZIl7EfXsAM1cgL62P0Zk2Daj2Nfp98RPpU499iBkH5
moKIQFHLkHjpy7VfBEAIzdD7khiQge6UoA7Bl/BfGWYcc8ttPXgwLikgZek3U5qTIQ0AIpokyByC
qIZGV3/tJAQ817LVByZF7KgycLQIgi/YdVPFktBj8B4x35l+AU33JgdptqhmjsPpHZskP7r18LXC
taitEJJLAbLKdwJBnp9lwEPNowhoArvPqHaAACh+y3EJ9JbcF92L0dRHGBEcZzn5soCt5+YMwNwW
CL+AiNTKuF8FwdSR4Ng1FtAo3Flf7R5hlUPTNxAmEZTLJPQzTDWavyhSXe3kh2CarRGWgCVUvYbN
Y3g4/IJmx+myGBBSQHYPmyUadIBnVEP2Imxq9JRCrG9BWEewHClidBJq79azGw4ajczbd8M0CDHm
NdruqZKZT5Q/KvvDL2TpzvCl6WWsKN4wf7RFoCGayByJJrWlVUn1aIY7KPedMLphK0ZE0MLWNtfA
u8iwwcrnPHAswX01+AgzHfCUgPkCrDqP7umQyY+RnmTDrswzbeTRDL+V/AdjYHqW9cTOTGoFTZXe
sP1vlWjoYUOSmU2++fVIXNnyM7KYgIySCTKFq3GxzU0f1Ls2GvvCewm4UAKKNFpr7jxVo61r64Yc
r2IhdOqsCFyNDr0pL9jrsTU1yA1wsqzLyevxALYj/hn638g6VnaJfl1IQSd9UkE33JrcGai7jHG9
lbum+EEPEmpmw/FdwDGlp7GBEK+EoIhD7M1h2sqgXy2PvBiw9sB5YkH5Jo9twm9Cl0Lthud59pQg
uwaoWDIrWlQT+GHEtjp2Ls9MeiiDiiXrimtnkjdWJaM1jJRunWwlpdXeVJWjneZLxoWSdOw9V0Js
ERkpFgGUojy1UIyv2aerJs5xY5dSA9LI0Fnk7FOmIG3ew+25Bzhiels0geyackQ91Qcx1L0N00/4
I531oEYtMCRrR558MIGjYDzE06gP6hbOrDpQE0pbGUyKJTTrpglCXzkEOdW6taamRagNgLuH8Q3v
lqjeDamH/rqJb/F4AJY1QG5DxQGSvlZoEoCYqKjSQqynLkDJ4gj2+r/o4GOXldne4sRzwTQU2ZJp
ZSmWjJ7zDII91iPPDA88kQeIpdvk99Sj1mhJuKG9bu/1Xei2nevfYcO5QYDLze7Q44y/URB0rHXr
1lfsH5Z+L/MvsXWhC83QaaDqCzXpsdHGAQelaJMO36Tqg2VzZaynASwNayUbFwdLtmWZgdqLAFkt
w3uvoXLmMMFGBUpnX17xazidzf8JoQP/NQSmuARbzKZMcp5QYlboXNEfrKxweMgjHo5WBEn+8pf7
PBosnVFClHXUfcAiz39+JCTforoHtYPRlPVUpmvBP5QgrHdlzpTZYOIfnPE8IsTq54kzBKPSZrjz
cZjA00TeeLbs1G61x35jbazzu+Qr6tnbcV+8WVdUxT+NCul001INRdFMsA3KAtZct9yIWJImbtDA
1Abk0ScPl+ft0yf6G8GQNVMDtAZ6+nRAES1rNaSI5Ob9B2Ig6O6UVNrj9X8XZfF1bIouRRBZvIWU
7zF+cEIc/MpyLwc5dWnh2yyGsvg2U5S1VuGXwtG24S4+xNvpEO3iTXlzOYxy/qP8M2XGYsog0zcU
yRK3cfSf3CzVo7LyORiUJ+TUwS1vbGeSriy8s59p3kHAfoHUL7XlR6CdtjFGwkFTAczpSmrLA3vh
5fLQzo0MBD1TCelGV/XFZ7KqISFbDQW4CAp9pTjUmMD9i5Ecx1h+pR4wbBEUGFarVXKvylTiJICz
TuzH1vPl4ShnZs0g4wHdIRA9ksVsXnJ0KMRqmita26I3fzttvD+Zg6MHST56TNv0W/H9D0/+aHs5
5rWQiyNvqAf6RTavfiBp2EinTqzd+p55+99FUU8HBlIrYLlTNAmbZwxQPPELgN/lEPPRcnLSmVg8
ydyGhgmxQ9YXq1yDC6e2CkoOqvpqFu+e/Rw1L0H5p8Xi5XKkcxuKUBont0nrTlsuO0+YiNwEauzK
h3CXOfVb+ubfNSt9i87Cun5p+Z9XBjf/+M+D+yfiYhFmYH1De8Q1PTdvjLx1C7w39OBXWY/7/3Js
i2kE5GXok6HELs9dwH2P2UOwQb3BHVy8Mel8OUBD//PDlumcOTcm14a55MJEeKz7mHvGiJa+gcbL
qUrH45fL45pPguUEWqqMOao+5w5L2x/Iw7moofw5ITruE2WgCODl5RDndtJRCHOxeVOI7FlaoVUQ
2D/ZVit95L0CrePfRGGF0cCwZSEWN2wXwzGH+4kbrUDQhM7it7KkCJb6yZVA52fsn0Cze8jRWWRM
uQ2KI0eMMqT8F/Ng3PuWn2/+xXAEVGKBnY5J5nUaBRmMXsHhVCDYjutFPNjUJbGV5mWDDfvlUGeu
W8M6CrWYOQXlV4AlMdetmcrPpkXPXJQlBOA4rzeAKqA4+6jFxQrV+l6vpqu52NkFcvQDFjNK2U7K
eD0kbu0qG9rejvpWrvGfehaHYWt8JAfpX22t4zEv3K5QmC6lMeQargGBN/5baRvrsBuuHIinRjJ/
E5njmbUWK7+UGLSYo8zuFcL6GUXjWlP+ZPq9mlJVz54vf8izK1OQ/+mapglLXhyGnZ/HaOawMj36
Bwpt5tR7uhzh7EVsHYVYLEspNX0NsW4wTaEx8JTv7rKy4HFbPxqNiUS7ehPJ4bPtG89KL+/Awd4D
YEhWTR7cDX7yggDqVRe7+SL+dIId/aTF8s3iqUmDkZ9Ep8Wx/qTusPN20XP7cH3VnL3gLD6pCYnS
gu+4iNVD5gkoqduO+gSg0elevH26Dr6KLbfADgGgrfl6ecLPftKjgIutoRSdWVFEtp0CMzPcoh1f
b6+cNOe/6VGMxV6w0DVTEEixHZ0JNNF9tlaR4zkdlxteyMDEy03A21i5dqPOL5JPHw6qqcIbnftH
XWRYRgXuL4K/5gDIdpq96sJiuml2cPu36sr4MK/EOzuVR+HU0xOVPGuqTXhnLF1ABWVs5RsM7K0r
h+nZs+woyjzoo9sh7zLOyYlByRSbZRr1CfQZ4Obu5XWhntr1/e/RchRnHu1RnAZx6qCYLNtBpitf
SSuAM2m1bu/SLU/YJxPxWLCFq2xd3zT35iF3wk2wvfITzm48k+1gQvzV0IE5/QlT1WLtMTGh/bpz
ilfzHYDqlkbqrfbTdw3HeEn3wBHuqzV1FTf886+2xlH4xdYorDbEWgZgWjx8hCmqOldtzxamdv83
yf+McLEzVDDuFTwXbgm3/KG53p760Ub5g+mP662rK/vwr/Hv5/3w/6P9dWg8+qRgxCWznQekbS3I
OWt7Ja9RO9v4OyBo3xp/pd+37/JLvxkdfQ1W5q74bT4q0sq6knaKeSd8+iFQninVmlSVtMU94qUe
PXkpSnkXW9vGSZ8nbuXpxlgXgGBX7RcRrOb7WXeHNf7bSImt4jXWNfv8VllDsj0grfbYPoKhuvYm
O7uFbZVXrcxyM5YJMeZzTWwX6Ifn9KZ05TVMXy+v6XnJfhr5UYDFmrLoCwEh8DVHrn9DAu7i21Z6
DuwXlKH+zTlBZo8WH+x5WVssrb7tRJNZRLL0d715glSDVM612/rccLBiNAUFNZMGw+JDYkGFp3DD
hxwPPe0F9B9Wvdvsw4PhWC+a07jBMyJT0516c+1wOHcMIns3F2FtXu3Ls330hySyoSg5Kf59ir0z
tGlTi/jKJJ5bD7PqgGbMu8ayFpMIm8ivfIS38SYF9fVhg225vB4+lwl5PGONq1kojasGf52ecQXG
aohleEizOuMajZe1Iq8CBzOTlbIuDvLXa8Xis5exTfUOsS5eMQjFngakP0ohvTQFhyoqHMC9s1es
+W7Q8XKQet17Dwr6hrtrG+vs5/on6l+n4KOjp1J06CisFagw+06uwcq/KHF0ZTLPBwEry2tGo7K7
uO+FpEVBaSJ7ieYqTBB4qrIEody+EubsoqDCalDW1XV1ubNkrYJcaM4Vtil90GMVnVLz7fKyOLuv
LPi6qqCOZ/w1kDyartxvDENPSbRVMexVHfMZtc4fSjN3UHvc9+216vHCQfp/LiL7KOBiVTRlFfZR
wlWrboEn1gc4ZO60z16iF3FPR/8BN/fsGdLcm3d/7XV2eaymvHjDWDIkXMDUhK6alc8O6xPdpTK2
9hDm8T31yuUzPyCWJ/A/I0Vtd7H+U4T4aZKRVEzWi5JF75NS7KuofTZE8PXyVzy/uf//rJryYnNX
ajBgCceFKx6Mw7Cnr+rQ3ryd1mjgvGXba/fq+YX5f6uGKubp0PIOGfdx4qGSYxXQZKD80nR7eUhn
t5hlGVi+Q/FhHk9DACtu8QKlCBJE3WOSmu9m1P3QEGq6HObMO0jFjH7ex6aGIoo8L5rjDYCCoT8F
duCCPbydHPw6hh3mQNvOTR/zX6BfI7BBV1bG58e0qgrTEobOpUKFcTF9ZlvaRU9B3UGhRYfZiTF0
Ehxiz5IRjbvLCrjs10rcf9syp6vxNOb8SY/G2Vpt12BJ6vE0mt6zV2M9oHjmNoc50xFgKh5sXp34
Qd1cK/2dWZuqqulIC8PqpUe1rMuVAdzYpNYkIoc/xCZ2y3yNwdf7nHCJ38k2/s83w0nAZZUOwIKf
hXFqk+tShMHQCzDGynRp+zpFsQ4pb6pXmornxqgbsM1Mg885pymns2uWnqxlVqg5w6baF2irbO17
fN52xgMvQPjeO9O5sm4/P1nUk4iL7+mrHvjZlMNsfur6N1AGduIJ3OVK3Umvl2PNW2CxdE5CLbYi
9XF1GkdC1UGzrvSbIH2NpU3RNysDmYDLsc5kDafjWpRlPL3PwaLiq9uvgWyiVfwqfYSutIZZ7KQ0
UUGSrBCyfrwcdp6tT0PUDVIjRbN0GjOn389QwVCORY8vPFxSId3nysd/F2CRjrdi7CTZLqlFaOAa
8psIDfP/LsLiYqUeNakYL6VuHP+y0bILr3Rlr0zRsnEl+kFvQDloyH6Af8ECfdY2ujyEz2c+3/6f
ryAWN2ZhU+LWA0LUCIXLvwzvMHjdlRjXhqGefulI7fnSLUAws+tXLfw188pZcG0Qi6Mg8RGS8CMf
ozkcVGCJF3dBcmW1nt0klqoZ82uBU1VfxKizCMe6DoHt+TBXNsOvxKHYFWyU59pBpvCuxeN1i8vH
5c9z7q6c5cxIZchIZdr8p3PXxl0gYw5mOyJZswhqc/0/xW1j1WNjC1OZNcH5cy2lP3P+WJrFMSMb
9IBBHpyGRUAskLIU26uo9CqEDZtaAYcnqo3WSgXqvmW8G8vtfz7Wk6CLdTJmeiLByAK8Qd0Cq7+t
uOlukGFeK2vlLn/xnWvZ6Zl1cxJw8U0jxZ+wciZgAzksoTWSKXvPunKUXwsy746jLCCL9K4oelN2
JPO56P5UeeVYvnll7s59LwOwki10ygI8/06DBFHQe3oBeict/kRQx0AW3oRN7hRyjQzot8sf6vN+
ZvlTP8HCx9J5Ki0WR2girmd4quUUXsqe9jZTc3UtfJ610xiLtYA7vOmFcWtzJ6Fe0rsAbGw3dAMn
UNz5+WxNm9hJ7c3VJ/T840+vpdPAizUB4GoCQ0miqG3t98wpt6Y7+5fczqUprEkvz+SZJOY02mJx
JKNX+TBKfXfYYHApnELb8bJdjZvyVcOJhyz1Tfp1OebnN9JpyHnmj9ZjofbTVKh4fYOVhvKnwrdJ
Dh0Drlr/+XKoawtlkViwUqVh8FvdwfllawZ/huDag+/M+Xg6msXCt6cALxekz51c29Rf4p3vVjJq
KqsA3tq6dUxUadfBYbqyA5Szk4iXEPU3kzLcstCiad6Ar1CO5sd2fsKUwavu8ZChsmOtimeFddNg
O+cM2urfnFrUd8juTUFc3foLXjz6gGWYG21P4cyRJaCXkeRIpXYf5dm1MZ77esdxFl9PNxDaMofE
dozvs3s15EdY2rQ8KWBpP6fJbV+Qs+FSdy4vmnM7/zjs4ouC9S4hcuDV6k8PQfOidz8Qvb0c4uyq
OY6xSA2boChq0QgJCPGqdbW1ilDYOsV+jkp0jBrCOnY0GH/6+nLca0Nb5ItNNQyFGQtc4wbOl/Y2
z62dLu3/TRCLu2Bu/yvqIoiMflI7GIPO8kC4BF9DZfiO7OOVk+tMC4lVaOCkQOpuaJ8QE3ZfJpMo
YC5Aq5fXiHLs8t417+X9cBO+mW/6VnZSMM9v9S4mbbmRP8Kvl8d5pr8iKN+CyLZ506u2vTipy4EE
JsCpzxl+Kkh+bsPvnpP8mSH6fL764+qj+szXY8eDiZt9kMWn8oiMbl4Kb3buWPWu/AOm56HbIWBI
eiLWiErfQN+5shfObMGTkMstCI6kl5r5mPG+thPkdeyV/8UsHo9qsd2UIBSRPo9q+ClTo4auThew
W/cOrdtq2+4uhzu3bE5GtNh5OlIKcpXpdNf3PfZ0q2Rbut0tt3u8CjZIJLxEH3hXbzN3Qq01pvl3
7TPOARb3+8kPWGwPG8R8X02W5Mh27XY+8qKjfacF40xzxfAAeZ2+dv/NoMmYaNQIxRTLlaqp+diK
lJXq3XnbWSwdjZU1Pmnplvf8aoQgvK7W3R3cUgyIXf89dK6Vv86deLZJG0dRcfeirL34zN5o9QW6
I2iO4Lux0Xcg+AV+Sx/yHuHV11ZykLJ/sX9dHvjZLQqOXrEoQvN0+luZPrqqqhROcSXzX1cepk3y
ON75rvYt/6m9V098gGtdsXO75Tja4tPqLXIYhplZTl0rT7bk/0iheF3ZL+cOgaMYf9f30YiaqjZT
1SZ7gh4Kmx8aaQBj3LuGlD6TX9iWwncyOOCojyyHUnphGykMpSxqlAy/hsqXNH8aEZW68oU+j0eT
ab/TqDLAfSvLbq1VSXpEuwXf0kPrCpATaEKvvL3yNCfZ7Suk1mB1HQpzNupc4GJHWLqxhJtjk1QX
Ni6MbgYTKW1Q7yxQLUVl5croPq8IRncUZ/7zo6+law2NKFhTlCXDaY3pXzDdeo66H9aT22AJFKzs
fg+V5Mo9r3x+RICZ1cDs65YC2WrZh9B6vy8Nk8uxo1TQP/sHvI5vB7d7DjfXrogze+w0lno6xtpA
W5wmJ4mvYxzmqqSUrgBxvagbDLO+5R+Xp/TcjAJg0hiUoFyuLS7dPrB6ZEBRwQsxEa0qzGOk/xxY
j5nKUYjFR1MKmLWdDuPcR+jtoK1xXavX+KVzufN/inX3dH0Wz9xLp0HnFXu0UlTNqorSwJu42wgk
U1bhjfxF/SH0ffnb384ViOqQweSDH7UdaszlVupHcKWK9XnVWIhi60DvSFxQnzMWt32GiS50ZDMG
OWGuJgYdHryNuVUdyLH7y59RmQ+Qk2twEWtxH1hIg4eaT6w5mZFW0HIdtFXsTX9nohxuroqPdmOt
KpjngJNtiZ7MlT3y6QiYf4CJuLlmKgDL7eVgjcIOhafHLsaBK6Gj+Pk9yr5cHuWnU/RvDE1TacPP
SJTFR40kgAMGTmXuhJFzCHUMt3Bk6nmiqdfm89O+YBxQqdjx3PMzy+l0/eBwYDa+BU5eQpkIUf+9
zJt0hg/3nbUtkphXtrqtMV4NlMBJq+9TU+Dv8+Jjanx5zJ+7TvMvMSnqmuQaiqkuMqywLHUl0UXs
alvS4pIqzS9zFx6Gne16O01z6fYqbr6B8Mnj7Ror5tw0aIos4xABAkiTF8F9uJz4WDPjQ44AP5I3
k+M3RX9l7XzOZhijiV8ul4dtcLwuPuxUp70U5MmM+Z3ylbmZdsVOfRjbVeNSFnX7XYWi7JXL5NzQ
jmMuFmyL/jwipk3qimmj1dpK1asrw5r33OmeZFSzu4YF2Q/6zaJZLlV20BjImriJxJ7AM7Be4016
B2tKrLLRx/ahNX5cXi2fd4gGSIt1YskmTd8lka1BqgERHyZSk/29IQOvt74hPQ0L/vflQOdm7zjQ
YvZ6hHggVbaJi+rQuugRlIl/XY7w+UBhKDqIKHq8vEeXmYwpsdelnAiK+DLpD3V5VxhfL4c494GO
QywGISyvoM4aJa6hS7gHpkhAmjuz+KnYbh/0Vzby2U9zNJ75xxzdSKLrtLqnjet6SlS+B4MVHaZW
U3CjRCMnT2xpd3lwZ7/QUbzF1k1Ej0KHRTxcRda5Uq18+eflCNemb5HUgpGyYK0zfUkjPSUoU/vp
faLeCVt+9I1rGfSV4eiLzTQgMCb0kOUwpi9Bj5nqtZfAtQBzDnj0fUKkgINRYb4G5WuoPapFeeU4
OLug5/yfEgf+Hss3QAhQyJd6AuB7twq1kr15P6sFX/4on5cZ+TE6mDPzikx8Cd5qZvq7mKTELc33
YXz3IGggig1M4j9eXsShbkLeSDLFvXQ6XaWhigxQX4JGkJ6vZTScV6En3MuD+UuAPD1CT6OI0yhR
N28ZHF/cSF3JkquBPI/WyCY1jqdsZRcorGOug+RlcHF83Zjr1rvTNvIOTfvLP+RzVs45cTzcefUc
rY5J/3+kfdeO3EjT7BMRoDe3tO3Hj8wNMRpJ9N7z6f+o3u+s2EWia3cP9kLAClB2sqqysjIjI0Ak
0YMW26kGO9hB8NFuzYz0ESY7s0OHhQ5aY7yu9lCMVkUommJo89YeGGCGADwTGW7EwRlfwfPxFh1T
O/MAOrZnRz2G8BhiXBGzibZxGRNX/5imomJdjHqqQrUVPYzRFuzISXaYAHhE32QvOCKIIU0WGP+6
KVfLDCAvXiAaHsnXTHrxdQtwgCbTBJNN+tLkbqZ8E4xfEh86YwWy5X6ypAkszQLjZbI+kHB0YZXa
wpDwAOV7DLqbIkOPuYOYyHclZr3IWUaoHdwFoF6vFBhJQxBPS1C1z0r+NUmq9/s7dNuOCvwFmtoS
cuTbDTMJ4KPmZtC8tPJzqIL8UXlVu4YRXDaeGeST/bFCeVOBG1AuFVjprOb3iDmN6hDbSWVyKLQP
Nth2zgQixJvxIQAW6v/PQ/oI8mCL53rQPkHTz/KHD18FfZomME466zuSv19sxU6KAmlSyXfsiOCT
OdVfwVnCMLK+a24/I3XE/HzsoXQFV3qhPIN5w4Iqon3/a23eA4uVotINUc4h7ZDBD1H3LTHD1AWa
VzlEEyAqznrokrt3fXz/7Aoq1QDXQAhtZ9j6C0jVeP1ucLNHcfcfnrm3H45KOaZgSmqMFIOh6r37
qF/532TKJPIgr+BCNds1PGhY4omtWLXHglAwNgadgER5GlZ8Bvh8ghd1DPnuSobU+aAydvn1PXfn
Y9JcJdwAzrRZgouNA+7/CRzVFoirbeiDWr494dANHvS6D5EHjlJoMu/0i+qGF+2MiYtvaOrtC0aU
ZOxVmrGkbxID/MjwWwMvsg954Wj+vL9Vty9XFZEfD0xjHbv0OI2gTgBSlMGKLgTeCCL1RyiweYUb
2dWX+9Y2/fljjC5UgNWmjJUAwPNIr6TYgbYyFJBGUMmy7vB1SQZ7dWGIPoExP2i1jkM+hE9qCvo0
VXencEL/LrKgSAoxD6suGO8/lnPUSZRzEDEOJEaiyWZOGQbOWtatuZ2TocCs8zzyS4hB3kbIUVYr
Y4BigxPvxxNIqIAtNEBGeSjQce2tGc0z9APMGijR1KstDJ2h2sfYk+vyHkmPFr+BCqCgiE7AwI/f
wO20l+49/AmRCfBcg1PNFC7Q93kHZvQ0nzF7BPas54xhfnvDLsxTS0uAwIWgwTzgAvustGIXTQrA
xox3/wcEchmhfHMjLaxRixoF2ZhNPayBd8uahXc1Bf1f+JYPPwq+NkP56BssB4kDqyCE4gXw6cBX
48FCrXEvZhGuEGQtJ7EGVaYpWtmueEYBw/F/SpMFrRrpQKJsI1is3tbmBoPwJ6oXgiisyWvSKuTA
J4xNDDavqTZHG1xvvyrLuLRmsp89pKFeeJkviuebmc0foYFujd/uB4nNDYZnmnjdZKSoefsBQKlW
K3WCD9DavEX4gCq4Xr0lYBkZd2B4Rptj75vqjt+JIOEH8TbjGljjE/HVlz+AWnTgBBV/5PEDxNQG
pOEw26WbPIGY7uvwtTrx9vAQub5z3+utjba0Sf5+kfvoaQ0hsgk21a50oer24ZcjkTaRXhpUuEwo
V5yFGvk5vgvL363bFYNvZEAeZQNg3G9N86kaC0pQwd0aWg3PnfAz6Fmbmvwb9KYG5xLqmAZp3dLl
4xDKIXzIoeIHUHvqRrvKI9gs8ROYaN6uLXZbbPMpRSh3DHC6KgBGU4uo1aC667kmQy8HInY2BrYP
r5AQR/vhG/iEvrECxUb0B3JewgiuDh5wnkbtz1mntO2E+TRl4J60aHYm4b+Z0CDmiXeGpvJU4OWz
ADoYPhmBi59D8aNWWfwgG10T5Qr//38WqJM3ZHEkjTVevvE+2mUpEHu6XTuzA1lLhJvd/R2/Fclv
rFErlGqDGBYNCgyB2v5MIv0lndLXcIg+xaH9PpXxMeXDU1lw9ihWnlQpJxAKHxi/gdig9uXNb6CO
nQbdPNSF8Btam8z3QqHE5R0SavWfmEf4LbsYmnbFXfiLVdXYOHRLw3StqJhjvoWKGaK8OjtDjEdc
nB0NrWLcX+tZZghGk4mO/y0p/bwfRr4O5Q52JAxa+G9kvh8EzSXOhPxbtEivCjXkowCRCjAVYsxk
sMGODVE8ZoBb4zOpXyLehhmQyk/5JOFTN7WpeiF0Xd3YlR8BVDHzD0k12ZAf1jemApsM0kmhJ9sZ
+YJt+JC7NFw1YMG3WFZIZFhE7jaqJwinwUrCK07cB9D9xSBUznjobd3MNwtJfsbCTJUC7ZZw+HwQ
3uwBVrcgEWH3mqkdSSZYeYYzH9RPjAVOdnzs37oHiDHEoLW17p+YTW+xm5AioGOk012pWerBlCmj
XCRyUFmZfhj9j9hg8VdtBlNDVIBJEzE+eoWMLnzNwYeZNxmMpPonRC2gn8vIMbYMAOgGmU9S8lI0
quDcN1OpaSo5fcm8r5Al123E+FCb4W1pg9rvupHpmGuEjfqaxmCNzobzqXmSEz38l6thaYva6RV0
PfkpxQebq6qyRJAUQecyZXm0FSwFLAmPXihALnRTrQ7KQe9BIQWPuAf/YLiVhfqkm4GLoTvFRww3
ocGdYUCNhazb2nSCiDFHlCfRh6Y5mLpIkyCjiXd5BE4sxUfhVROh3KMwguWmGQkjmxKPqWiIf90e
sVSplVHs4F9sZHYJNoUM0uacyupGrRHPiITgcf3bDnXpNBjaLKCDkjn6WTO/k0d3YO4BTESlt3Sg
5+V1PHNo81q1pm+6P0YxM3rrnJZzEIzJi2tt45B9CHZ2AMz6RF6OqO86j1A9iDxokLuYXpZNw568
YVdCiYvJHUG8u/dDqLM38Okcg9GKPODA+e61qFeFIJVkpRebR1zSMPRtgHUWcze3/hojCH2hZo/C
WM33L/VchpdRhq75/XC4eSRkYCIALyMcqdRSdtCUxAOxxJEoeQAEYnsoZ2toeVMYnkcM4LYZ4x7Y
qteDhO5vi3QtLC80SJQbsEg+33DGux8vM9VND6wPyHCNLoYpIDkKRPAwO3MvfOGh6mnEGvQEgwff
AL19xNtg02WQs24moEvnqJjZZMrQJ+BHRwJa75GcuIkneYIj79jAss3DvviOVMjEMBZo6XiY0oVX
w3+KxHeRRWKy9ZDERUkolQAjkXWaQreKE05WIUSDV4/vGcfYNS6qrX3vgbxCdeaXZqtn1k2w9e6B
TQww4SmC807jOYQaJNVNAOTDYOXI4isMR+OlpTxNNrDcgMylB1Z1dvOmW5qkjlrJ+Zih6AjYYh/+
7Lz+2LmTy4E7irQiWAkI00HqkQIwTJ8MMayp31VvtkUoxnGW/g1DODZglkhv7WEXfLl/zLc2y9JD
6mZooPAO0j/YNDTIfQFgmchfIOPGuH82c7ylGSqaSPKUQmUQ+0V8KvdQlcGeIW+R5Cyb86E/Ni5k
PPfDCwdMc35Wn9nlLoaf19LMIvES66DjoRuE0kvzLeS/1dnjmP37Min2J6BGKDgoGIik7qG2gcRt
K8BHtfzFQXUH/VBG/WYr8i8tUBcMJJPAB9kkeGho0WcH5cRMzvf398PmFQ42UAwNEEQBrN3eLtDd
A66oRMJFKLfS3mpfdajbORDaPibQSwAHE3SXGo+9QlvOLQzTOdg8+bKekuY0D02pyoDsivbzvm/k
/ND3M/oBOhhqCTeMTH7BYg+UkNvQobeEkuco2Yb+rCc/2gotkPGsTzIrpdxwB+M1eKASKAM4ham1
gkpxXbexiu/4hHquq3syWANnSNai9mgZh/QQuNPzff+2ovKNTeqSqfJOUyKItDjhXj0ox/hFfcTM
Bul6ENasaaeCbRoiI4xduT5ayPmA0kZNl8esG43Thi61XmYVeKZyKbT0+HcnClbVMeLURii+tUIt
ntIMmtEBRPC/2mljpS8gTQaXeu5wj6zAv94pt8aIy4udorV+kZSET7Ybc4xyzwCGyupjpzc2So3f
OsXwGCu3aRD4U/A/CQYmc6k7O/TRNxLh4ZU1Iv2ZoMfwRAYhIPLsJY/GE+ZZv8iJNTGHh7YWD7VL
FVz4vLqeOmkzRZrTFMyMY9VbUvRaabHZRixepo2diXiyMEOtHjpaSpgD7mm3LiZ6oKszA3ZTeBgT
NPCsh1pZexHN7IG1jhulmVu71ELGZQ8tkAru6Wewg13IWDzKswf9M7BiB0OLDmMd16f+1h6VMECZ
JU+mwUjRQlLfOkdxIRMVQoTQGlzVTVyg0iEAwbBJTvVtWCM2AQjHExISABrZW4vNmoW9ACwIfDRe
yr0BmKthSV706EN3ImDPCG3t1KU1KmGAzstQ6Dl4vBoHilWzXT+qE8gh0VSpkI/pj+2hg0ahXfZ2
+MRMAckxuOcqdTkp6lQVYglX5RK3kwhJUCjxAScye509EtYyjOiz+hfbS/r3510x7Brz0ECTGVs3
aN16gPai1LCWkFwGd/xaETgMvaoOOgg2orqCzklandoGNAp+9FBKkKarpWg3Q5ExUocvdTtbisrZ
jE20GQfQKEHRiAfx7BUwvthEOdDoQ0Y2UVBZUBEeRnDQ5T+qz/idd0cvOZFBkQDzixPL8OZ+QrEK
PHRElIPGpAlzrCtcSNjBMyiqXR/OxrN0TnkTGtRe/Bwfa3B541WB+TBmWNo8Ogvj1HFVwe03yROo
8Pqvva240YFzZDP9II8YduNmIwnGQV1Yow5q2onlHORwVcY8I38JPsTvwieEu+z5S31Mj/F7dMbB
tcp35eCbJYbfWC+Mja2MaRyoGWEgHbQdNPqZ4yFlnaUglVOQmJihFJ8CbWQ1HjaMKNAgAT+/QPhI
6Kn3iuM1ANKujKaCC1FJbz76dgA0DSFByp8CmzlAyLBIdxyCQqr9gVwuXG5OFv9bRfU/86AiWzrC
b8lqHthvtbVJnbBqolyMiThBoXndktbvDB8y4U7ZjV8Dnz8A8MG4S0gsu40JOp4TGKAH+o5w31JX
VxQj1/KnIkbFQD9I4ATr3OHEJnHZSKxu7VBnIEwDEHhKAK1oUgddNdWOCmgU9REYxRV3UJuL3jf7
0WgdmRu/qkaTm9kUseLPhrNkFl0iomOY97n+yEX4gQyWBLnLq7P9/q/SmfwPKj8bNabrzPvfdqg8
iwcnApcoQoSP2u4771qEwbZkf9aNDQKHdB3oUwk8XBp1U2WND8m+Gl8VwlxZDVW8TN3dD9lkXaj9
sbRA30u9bIBfYswANsLuNye1ee8htZ6Fmivpes+4obbWBxcDdqEI+R+gZPBjFuvj10I/joUSO0IX
8hYGKzw1D3JTMLK3sU5dQLBONWFHDgrOve/mRlUEX3Fhmko4OgyhxWMgQ0QLuaqbF7HoJQJy4SGC
ZF0N3WLMv+iziWLo+5QHEAOFFgSqGDlARHpItCjHzOs0JnPz1ucnUico3IMhejVdlE91LEe5StTx
enAXhP5ODOLcCrXJbXWOpemzviXJR/hjjTqkaTkjeedzZHSTZhXKJcwvYfpzVo99z9hWm5YEAGUU
xGlw+lJVDKhqpxNnaLGj6hdotdmRkO/V8DUJT77MokYjS0dtYZSXQZACEQoR9ihbeeKjcN1jV015
KL1DVQ4w/C7DLio5jL7PSntOgiB+TH1D9O7vqo3jeWOZep3HIEVMQCGCETQhsdr6RzwxqtnrfIqw
Ev9xjXqKCwpn9GKnx46vllZiQE2Qr50xK/b3/dg6HWC20ADlJVcEihu3BxO8yIU6lJAtau3BGS6K
vPMJ5ZhVgmOmeQVhQLhjYR2v5CD0soFvWRJECVcg4Ii3NkUUufKqg6KQ/p2ACtoX/4CiHnQC3zrc
8PvsAqELh3Omn+m7/ylZiSV42lNzql7FU+6obntmQf23PvbyB1HRCaswS3yRQxea5+0xLOw8OmvK
4/1PzTJCfelabMJ5UqBh0lb57ApR2O80cYoxFBeOv+6b2lxV4O2RYoBEDuSV1MGAmHVFlKYJRXP8
6ntQsH7ILEwRQLMZGEgw6nxjvSK3DgTEA5HLgAAVdOHUfQX5T2RtAGXZEndIuN8Nz8q1N+IlZMCJ
TKKkiGh1UpsmLMJ2iEqi5cUnVtntlOCbEqAZGb//l2+nKSDREEUADTVqnTCukKRTDGk3wjIqnBLM
9Dp9DTw3d9a/jhcdjc/HlpX1bm0OcP7hQKBkiqYI9fm6SPmfDIs2Pta9JbaGo3QsZqD1JwRBNoh3
QdkKoKxMF9o4HiwkUD/XQXqE8eRxAqFEOkXfojb7lgzBB+M7rt/awLOJZD+ASApZLpUqYYhg5PBY
QDjZ1xHwkt0zEDUebtu95umimbjMYs36NYbHJyBmOkGZgQaa+ogSD8q7XETVTTEhOeGGVuP5+/RY
oOLM/2BZW6/YjTH60TDzkawEA+ggq/hQG7ssAgKWwcy5sV5Lf649wUXS1JUQ5QCLlG/rpXisNYhp
C+Vz/pxBff3+Wm1goW6doW6bUZuE3BcHTNCE1uy2e6kzZ1dxG7DjXMFI+qvemT2k7Ord5PI2WPK5
JxUw+Nzqv93/KZuflSgPInbh+NGVDDWo0jbQwJwTQLBXggSXqI5mln29b2UdreDvwgrlb9aLRSHL
2Cmq+kWp3qP49f6/v9GuhQHCxo/RAWTxNDcHB2g0avpYOjU8x60Kvfqkt7t03mNcOAmeCj8DpRUI
+bjxWEw/7hvf+oTwDkkl7lYRR/72eq1HYxYrHqyGGT+bY/QtrCZQAbF6SVtWwEIAnlKAoUmr59aK
DAgBpNrBrsKhyZhFP6GPZcZKY9/3ZWOhyKQ1EU5AggfumFsr4TBxHR+Dm0rPfyf9t5BF3rDhBZxQ
UbICBhcJK3Xz5znS02gGyyRvQPuv2GvFZ1HnDAXFjScypt4xl3ClRQJzJmVF99s0FyCxjK42OJ13
qRvaDYfKfLjDNNI31otn65strVEXmDAIuZwQa0LZqbuMUxM7Kbpsd39lNkrjxCkkF2jdYJ/R0TYc
qnIaK4UD6fZk9SdczJjIFAfT3xX7woasKyvikq90mzbCIME6iSgOGSBmuN0Lg9KldVLi0M6YcVXb
x4a7RDVKDLFuxm3i3ndva2MsjNGsyHmHCNWImFGeDFyV6ZPKAZRdt4xn8eZSAR5Dau8Ybl2V3pOm
4ecKhFly+HUSfmHBzPtubK/SwgK1GXAB50ZYgQ2QcH82ZvHUHyMwrxGOdnkXvagsnApZhNUiLexR
ixROaVqgzcdhGDp4hvyalT5EojudUxdKGvqpBWY6fhcAbRd3Un9OdMaybQVeoOD+/qJ0VSOIWg7F
cBlU0/5kiykUZaagctDgsH1UFk9xB1KNIanPxThpeCcq3Gx2vMoz1nVr9xiAAYogSOExO0aFrT6e
YjAbl7qt1CU4PF5U+Vc0vzOWllxS1KeG9CavoCCLqjAQobfnAd3MZMI7NEC3lhSfE0ffq69k4Cdz
MWn7et/ahkc3xshOXuQiYwOV9UwzAP/uAzfIoYqCIpiudYwPt5Hy3JghP2NhJs1z4Fd4DTdjyzl8
/D1qA0ubXqvyy313Nl5Ixo0h8kMWhjDqOsajgI83v2BwyCPqEM0AqWMIps4WZhcPSFwlFg0C0yp1
EQRBMyYcakmOscv3c+bKvwjK0Hc7A0P7OBWhqc4263W7MR8NXwFIBhIPDCyrt5kYgfihEnFVx/t+
X2FgM9MwqrwPXQze9ocM6XGfAKJnBp2Zv1U/Upmp17XBHHDzE+hKjVjKglKL4A+rHFTYLai0PwSH
BkCGZyAC56fipAHRIMR2K7q+xXqbbrAVkcEtPIjxH1EEoYLSHGDGZ24bIuMH+lDFwRwRSBHzAbSa
eA+beA8/1ofE9p2CdUmSg06f0YVlGpM4KhoHNVYseO9ml/qxeNL3iD+22qNkzIIlbkBvbtykcYmg
nJTCYIabta1IFrSTw2/KV8KVwDkKxMgmhxdtyeLN5IV1NW9lOMsvTM/jCopYNVwH08Cq9KBJ9R+J
AJVaXGlSMebNCBObBwk4eygOE0qRFU0qAuwsjBzUc7tDW5g1oRQEK1YMPF89WYFvprsqB1TX/2CE
DRJT1+v5xy4VNrgkbBuNMLiF+/h1hExZvfscrcnmoCiH0TeGmxtBF7AYQssCnTsF9F63QSrNA6Et
M/DgFeWjHkxmoEdmy4KWbj3+CEUiIcMD3AiZ1a2VPmwLvxU14pN6gHzYMfxaXXLkqHpp9kcCkzzL
uVU6vCuaIoepn9oF90D/1vRMh7e28M1voa6ZwedVjF3rIdBj0YRhGChuPtQ7xAgi15i/40o3VQD/
mDj6jXvnxi517wRxXUtGCW6PTNjl3dM08matFKbMPzM2EMsQtYEgW6gIgz8QBwcn/AldLlw90B8A
WcDX7KuK+pxwTtxgthl2NzbujYPUzWOocTlDhwjkJQFSQQW6ehhw0jIiizg5uHl8sCgzo8Lm/gUT
LNlXpJNLGc1AXpmHIBwDyhfTuqjwNs8SHotg4X0ARM8GKmows2oHYJlz313yD1PHlLQDSAcZNlAE
vd3SxlCIedrXot01kdu0GP0xftYdXuP8hWdJL2zv2YUxas8GnShVopFHwJ2Pp/kzflRO6UNhiZgI
9l+qvfauH6djxbhZNvJsBQhL9AaBuADYjMrrBTFWcafj06YaZxVhY0rxa1Nd9G4fhqPZBq/tkDBM
br0lgEvF1BFa82RRqUPCzwlmJYIiAuGoeiDDxxG4qeWH/JI7tfUPBKaID/QqLu1RZwXcgz5kDxWM
ayFHm5zoOL50Z+nL4OFGs5K9kJr+Z9/g+i69kcX+t7V1l7aprdtpITgGOR9UoPzn3D5O6j7TmbrQ
W8FgaYRaxNZADxS67JGDettoz6egNpUfPeSlxgOZNgSMLgJNc37WGcdj67q+WUkqIeL00ghCGd6F
qMyCi7TzRkQCqbRGJ3Vyr2DZI0dgtZKoyCqY7UFpgq4VdK0wVL6PleQP3btgd576GEECimRf6EbE
Z/bVub1ZIcAKrlMJeEgaq0KEwjJwQgAZSHhOT71ughFIPZHLWrEEYMw85fV+0Nk2qaPqhucnJgDp
Mg+fd9kspPiqEMZ8j781uEqTc/xeoXPVWuWZZwp7bH7WhUFq/wyoN/Fdh8/auxBPABBIjT3O+usJ
mLzogOg4rJi+GXcWJqmdU+ZDlE088VH7AmERM2gP4qMIWaIO7wfugeueGB+V4SPdyuKiNhqAOsPF
5SLtklMTzKc2EoIyM9VPkg+AVzL3WDU0hpsqlXlhwGcq+x5WCXiGUAdJXrP/LygPNF//fE1au7Uf
qrHDlwsdLdXsQvvpA43A+H6bQXRhgroK50bHDLWBPdJiNLH7IIwNrwGe1mb2NnvR3oCEAmSQJ7AH
vbHSV9aBoKd8+mEMkRlcsznCV9HgYRA4GdgqyKwn+xVyrQavwszCV+qC8oUGNJYzfOV2zW/BhSpt
AsCuGpvNd8JUlJrxRQAdvzXtQde4q6GRzUSYbt4bi59A3VmTwnEKqk3YqYAiBqoNIjL4q3wnBbf5
bfoif0ktg1Vf3jojmBIArQ/KsJpAN18T38jbEsPGznC4jrE7Fabfwh+ArwH5mL1g2pmFBNwAZCOr
Qi0BZLJAsAA2fJthDZBzi6IMJoGZy09Em6N8wYc2iLbJ63zBxLVbeswZ6w0IJMjqUfACightgVVG
WbRqP6daGTn8U29zkE7SfiS/uufUDRIzOJdO7zTALR8jVwzM8Fe3R5/xhbnGG4U3MGYCjY6JJF6D
Ms+t736TASA1BBHivOCqCEcAm7a4zQiAuPrBCkVbn/rGHPWpm6CralmEz/5b+DjbCfSperMElhYM
84Mtn8bvkftfHtgwik4qGrd4YNNbqsjaQdU0JLWtATl12ZkKK0RtTPFK1ayBtS8xZ8XaVBtnZ2mT
LhKpvZyhPV2jrgiNsap/CFAMq3tGr3MrXb+xQoV2Hb23uhtisnp14Mk62JjAgRK7Pdaw03ZyZ0Wo
2Zo+pIRtFr3zVkRU0S7BscFJVQDJut06ia6JY1ilEebY0ldADDzCMvEXULkDzJQVgbe+6NIc5es0
lUJVlYB9FeXvOX1SpNdQ+Mq4YDaCz41L5LQsKqltGGNsSEwiR3jgD7qHQsyBu3BgFgOhjARO0NJj
VSy2Cpo3Jqk7TR8DNVXUOr6CltpX4M07UNCBSX8XumkM2gzeMP2HoTcVK38iL0AWac9WBIAeEK+D
agzhiIYzdnGeRDOnStdxm/61ARC0wpQluJfA88oCDm1vmoU1Ks2rUqICJjYxpuKVT3TlrwxB+e8Z
qSyYh//DSA+ANiKUFxDXZSL0frugueGngaLj6xbF4+zv9aQHSzOrDkL+EeqqhhFM+gOpQcBndB7J
yV3T+Yih42fyQbhrU8HSzuEHBs3M+EkP2DcWwyJdihXkEBVMDRYn2Q1feUcwx10dWxA7FRRSq8R4
jcRUvd3IvpZu0iXZMJX4vqsR0mq7Pumors274E07YoLVAEekaoNzRXQlqFKTujez+rx5/P98ZLoq
O2uNz+XQYCD1F8c/xMgDPjuEHMILNzoCxlEwEcZ6IWxv16uipwZBBOiY3u6fQSiGsm2vVqVry7EU
Hd0mak+KpXQQ+zSZN/JGvQcE1piZRWOYmKRv5LSQhIJDDGrd9iRb9UM2ErGnwuOccpeCxEGxSpBC
v3RHidXTWb3hiXop3ns88CpohdON4iYMpDjkJADfOjH8FQpBDJqICG9No0zzp6oXAqYc4aZJIF5R
hkbpR6GZZpImEPoOYGa7mcziIz8RsojQlvfGM//S2bLbfg8RdZkfeRX0iKcLs9SRDeW+lguIPtjp
KbpgoAhy6p3LPf2zYZfVit4aoy9KrRqHOI5hbO7D3NGE4aiJ6RfFqM9ZMp30TmLhC1dnBQaxfwS0
UzF9jYG4212bB1EatHEn2fzUOEH8tRU4r56t+5fl6q40RMC9MeMKCVVIItBUI2XUQuxGwgB2Gkr5
qfAn43GK+H+t00o0c4ioE0gOgCu4Nk8WN/Kkc0OW4GHpDEnxM+9jcFCWblpor1kbHaKssO87tf5y
qO5iSBeQI8KoRVNvKmVoxH2FqaCMn9zACI/glPaGtHbum1k9yTEFsTRDnXFpngdfDmBGrxrdzLr5
ueg1a1LbXy1X4b6vfKtvjV04F4y7an3cbg1T+XfdKEU45VCWjmT/OR0MDLiq+hcl08BkJ77cd3Kd
7BMvQe0oaCiXka7M7TbsSxQ9lQTEtum+ugzflR/xldWdMDhAXlHdlZZ/YRGXbi7gwiaVX6hTkRv8
hOnBofHRN+zAd6NMoznrGeOhuj7Ut85RESSX0xE6jxi0UlrBTPTCVFxe+4DNIZpNxofcWjW8h4GB
RqUTSFQq9R3DueWyDKN5enqlOawOVQJke7uTztE+/xhOQ46Wh2GzMpuNIw60GsahweEuERjj7QLy
UyuWkxTIkO14kwG5zqafDM/WBwEM2oDEYWgelw44fG4tTIbWlXwTEphrdAl2qlfvxffULizN4b+S
MTnF4p5qTO9yj8w7gE6iYBEYbERJMO0AHk1zR/pdr6tzfp0zJ/KUxQhih8BL9nJkBpai2Kg6Mo79
Kp2ASV0GwBCdDqiZYbj91t0qaKMi1nXfjlExJhyEZvWmOfqLYDX7Fk1XpkH6OKBrxEO3VQZQWsD7
l+ZH8gchrJRY4+z5QYJcpVGgfBS72mX22t/pRXgHW0zO5H5aYRSIVQPxDTBBoKZX+8avpXFu6jEA
iX1vG6hyIo8InAhFK8w9Pssvkw2NYQxki8yTQt6cy1Scskw/u1OND9LZmAJnaANHGALTL6BOVmF0
AMpSrZRZgTYew4B7zmpGtKPP6NUyyHhkIniKQgP1Gi7mNit8H5azXrZ79HCSpjKbYQSHOItPY2tR
AcSVyJ7FqAetc1JzQcVjyAOVz+J3VkmeP2IgbNbc+2dz06E/VgzKITB4iVFqwEqbvmHc8YiMwzT0
U9CwUvtNQ4hsBunEEWzs7aFAMXDS+EwInGYWrYELTGPKba79Effp/r5LdDy7rtHCEvkli2QiLStA
LZDFOkplHMrQd8a6Zsw6rdBBQD9i0Aj1PIgIyhrSllsbhZrNrT4AoFRCryU165NoCSffAzGgxT0n
4O/mnoZmF0Bxl935X8cX8OfhM2JCEANQ6KlSF4WexnixzGOISSubT83GTG1NM3sTqzg79TPoqLzs
y/1vutqMoL6CQZSxDAj9Aj59669eV83YDkXiqNWljx7q6pjGrBLFKlLDBsYuSD6L1QN2mraR9g2w
BphdccErLFt8AsdIl0/5XqF8yIPyihk56RcCdEsIN7WsIsvFI4xGaxcz+NEDZUr+klzYhVYNovN9
C5KV8CjjD8bWXMdMyh75PYu9OaednITynDhxYfaonj2J1vzaoOTPwV0AWBKr1vAeqj0V1WDv/hqu
YDNwFtRlyNNw06vAzVBnvZtLv+1yDnqGcWm1VWEW0j4Xa0DtOTuf5f2oqKZWHlQQ67dh9Yb6vDsL
JXLw8Ci1uSP1vNvH3V6NJEszLhFUV6e5NiGJFIs8eR8wQtPqHJOfi7IOehPg+AAF2u234uVk0sM0
RLMMuNxgMLXo8f4HWRnAIB+Zl8I0Kxq8q2c/jJeYvRwjlxcOoqrZKD5Y9y2s+M+BYIHsEHIrRHG8
BVaF9xKTyhPU6lDPyHuzfk2c5Huwkx2CB5g94ykHIzHEh5rdji3euSo60saptEvIh6KW/YoQCGGe
qbQJOKnxjK/DBxi0HekSnaAKKJCOA6IUqzS+CpFX6yoKjiDgNDAUTqWVzaBOoY7hGPSVBs4ZX5o3
5SG7EA6c9JjqFv+z2LeY3iT40dRitSCu18kyRaCs0xc1xjDSOM1hvTNiK9MDL9Njy1DxR7dv+OcM
EyZJ+2lwghOUBsZVQXIXQZSxCV0/ip8yHQXa4q2UnxoZeWow2K1/ksrSrcTZrpS3IhFY2T8d/egf
TO12vYbIaSGj5uOfBReMyimEuCKIVMXP9aVwOSZ+bAVIpA1Socgo/DivyRdSOrNIIVaPdrwbPqj7
1Mzf04/6Au7SHeM4ECdWq0K4DHVAKvBopHakHldlMic4DqS124K/uncnRwU3ZHQlxyPSBPOh2qe7
cJdBYodZ6aOvMXAGIW8j46UoZ2CQl/rISptGSBdx6NT8GIWYFU4Sq+h8hpt0XLlagcwoUmL0+yAg
eRu4QP9f1MUMK0OfWVwjmUHT2/e/5Hr1QFijg+AfKTi43VZoqqwbh0wES46rmMElfNTcCoOKsqk9
iZh2S+yIeZ7Xn+7WIOUUL9bxUE4ZaDzrz2E8J5guacuP+16tT61OBmXhFsIFSgkqtT/8PJKiqb0q
2AyOAZXtC6i4v3MPxXP2TkhEkXefpeceoB9Q5IBnXHahXPGjBHMeU0Ca+HOzVW9/Cj2WUZRxG6pl
Ebi9qx+EHeHNIAV3Vu15vVfgMe5kXBFozkr0kHAt+VEOvWGwp3NCn9gzSPRSMxxLbXAY35ZhSabS
K4g2oCmOrNGNT8Uu3vvevCc46+zQ/GpDE2Lj4061e2ci0PoYKhUO/s+lPucWCKDu/5T1VpIwzYsE
D+RHyJ+v+e0iCYrxAsjCGVup9R+y8NBUr9XEqNusqlIK7p2FjWtbfmGjl9tWgFRc4JblU74XnRiV
lO6bhpTyt6Jgqvyf1YBXqfnVLHAGBL+F58HKtV4S58ivYzf4iKEvDBobgi3X98GJUFDz/2ADrVJK
2iRZ94Wnks6FShA3scs/8bU5ODKGiAMVGRzo5AmGBI2T1EwDE6LWgS39yxSKNk6WemE878WyLIYq
drlBbnaimqS2OlT5v492WM0/n3U19CgFgzQVVeDK5xQ7FzzGrdljHuJLZRuQr5F+aZwpP9/fpfSD
lXKNxqvW/SDGcVsGrj+8ycELUBqT9hmz5GU3z8LCMyqsSlJfaXOJUzmqv/ieN7PwscqYYiB0Uw/Q
PuSh0J5GgQ/EgzS6OCrxHvDDInNHt6mslChjzE5fAMKZgfSdNNem+TJmtuD4X9ihdONU3Jqntmgj
9VkIkorMNV4i4Tx9hESUw26dVnr9Z4ox67UD2IUU/VCAMxBbqXskVcIw1CCz7eL2dIUxPGV+fsDM
wqEVFcY2Waf4+LAQwAawGWQIRKL69gjEkhoV4FjlnOp3iUCTOBn6leBY6R//QnBle+F3/ix8NC/h
dzkwa8Yrae0qzKNzQqp/OtrBlKvqLOL41RPnBInkzILgZsAQYfoBqlOMs37tYN1eiUjn0XTCZkKz
HcNot57KgDHJoZESfbnBiSCeXu8UXIrhv2ehBkIJOQ0EODENCMptutwgjGqmTrMfufMofFZi4YjR
U1UoZ5TEMC6jQkG+swNoMSvKy+zPVjNNjCuKuHLrqoEiFQESQb4ebUtqUQdOkWr8Na6P4KMG/o7v
v+GFZ4Hr0vw/zr5sSW4jS/ZX2vSOvtiXa6N5wL7mUhur+QKjSiT2iAAigADw9ddT0zPTpNqaM9dk
aaZiVhUqsUSc4+7HnYmf6Hv+vAR8f6zHFf6HNbQ97GPiHY7lQmEs+9M35qez/tng7j/7RJjwB2iF
dcAEk/f9UWRH2DjvThOL+S5qTESeyB7d4aukvyvd/3YWGTIs4EUYH3ce9AmO+P3BuCq9jc9ri2fv
0JfKolv/ZNq7agUtRiz+P4phXAtMdgM9gpEL+MrvD+e2U6u1LhbRh4Pzw5lTQvsVdgHNjvKhmRyr
nylc/lxMPY6IRw4BGrhJfsT/6oU6ztCqbYwZ6XRyf6ubOfvX288/qfC/P8QPi6bO6k7VVxziYdw2
oHHeU1A0kZZ4cNF/GJ3+bC//6RF/uOmtejtaIXBEG25KGYz7gUqdiYyHqslUZEn0959Vv/9kZ/j+
Q/5w78PRW+2UDYfU7w8h1ojJog4Vy3RroLL/H0CnOu6EH55rXDcwUTAYdB5i8+/vlHO05NkPJ0RX
2UPda/0Gfg1SGpjN31jyM5bynzxy4NOQkgbBKaAm9weWchM6hyxJb2Pq9EHv5Y5xwmlUDdjyOzE/
/eR2+fMWj8hPBP1hB0DkHTLLv/9k0F1QdbIed6Rv31X4s7lBk2KsMWMFx/6uv7M5cHI1BMn2n73h
//nY/2/zld7+4wTyf/83fP1B2bF0DYYGv//y36vuY6GcfhP/9vix//q2H77ryr6SZ7F8/SqqL+zH
7/zuB/H7/3788Iv48t0XERGdOO7r1+V4+srXUfxxEPylj+/8n775l69//JaXg3399ZcPuhLx+G0N
9upf/v5W9vuvv+B0/sN1ePz+v795+TLh5y50kV+OP/3A1y9c/PqLof0VtA30dhBPAMUEJ/jLX+TX
xzvmX83HDofpEgdtysPm7pe/ELqI9tdfHPwQNnPvMYWvPfpjTtfHv1vOX+ER6ajoSh+ANd795T8/
9XfX57+v118wvHGjHRH81190/Xu4CSiwamI+E1potNmwaP2R9IXxJOYHjwOy4xN5xnOmbNrlbTee
LMz3rYGIV23LPS+3fIV5sWxkAvA40RSaNrOWOiiDazJlZBPZYanZwvTMIBgUNu1Mt2IgWcngGJlY
T4DFG2Y05cgu6mggaqSrhmkuB/SY46FHrbXnvX5mvDnT7bY+2WtbITQaOtqQnfsFeSzPCDjTncoY
kEcKFyGsyNcahpxcgXrxQFLxSXPVxsiD3DPzOFDjnUWzhVxsOTqRzU6VDoG+VM2Ovsk3leSWJXPU
oj4l8FggdsS030BJuVYCH69koEZCai2hwV6s21BheKzcodBE2G06vLahB6MVeaoJlXfDubNjfXXM
ZDrHcrb2osd016mMVc+iJ2ZkA1kj7n1D1eAPowL1h5qcGCmQiftCSJ153EehHrIFps7QJwGgbKmd
7HepGL5uPHXeHg3lmSzOkvV7n7dDfk7JrriJOgbW3MG0+D5yo7Sva2yzNlaN32GZ4a+hb9dNui9z
2hiQds9u6l5LxVVvUz3fGbHusjsivsHsQhufDkrjTSwh4dZdGdj9jM5zeGOe82Ia7NmBbcKsziFb
j6vhnBXp7QqOc1cAuuuQsAZlV82fF6q8mMv8prLpk8ab923QgaqNxYYyCfEQ/pioB7m2q31ZWiXR
+JG0kyyn+MQpgmNl2CNOux26QhmOQhxdydlays0sh0Upu+vAMbXc5qscclnDOY2VW8dKjAmNnL85
M39VnfmltUi1b/fTCkapJivMLw+Txe2xxaraxPc2gWB6Y5UYunK/bb2vX7ZeDVvXCgWT4dD8TF2k
/THl/N+7DMoCRGK4D295UONA/X8cO1Ta04XoH3YezXoUYaWptr/vF8XGqEN8XhkHWV6d9edxX2Dx
qUd2FR6yjneRwJ4mklMCYVfcUBYfRMbqYsTz5MYIijONAeeNJPjgyTqk1q7mkjQ+ONwnvrdPJ9Iq
vTVwtLakq1XEnztu5ZqOTuToXufl9+bEk8tYihmzhAxbYvI2ccwdFzky+iPclyOST4qJhE1mhRMZ
okUs0VqrUaN70biP8SOtm/MVlqdH7Bx27E51rMxDgs4yae0lOS3wVseW7CkioZ5PW3mCGw08lwJz
Are1dk+WJ+57LW6yw83hkIvsfSZBWUJJa6prxVDg6O6eE+YWLPK1kcU6rFjsObs1xwWx2Tr85ANf
18r1WCKwUNQ6bvWk3N3nsqW/U+qvM2Ct3EioSjKNFO6yXvSPWoeIlQLvbxLSkrhfMV1nKMlh9KnX
jenDaMjGa94mWI53qTrCQDJbnY+/iS/64cVebcXNMYeLkcMepTmRYSlZvOhdrDVutM9nhFHk/mS3
zlsvPZOB6tKQ69NlsLobVe371m3PtXkWqTVi2D9x6fDcGNYzq+mLp+8vhIoXhPy8aLPxbMGNCAKa
kMNGzLoJr0vkYsfHeMa9Msen3cakNqN2WhGDCKbgy6AgphDRvUoi9J/44iDW6Lta6XEXo7SFkOUx
aP8AZX8oB8ki9Y6Qcw05ksPW/EjqcQmZ1MKjzyE3CUwEv7R1ria2HRq4Tps+JFD4KA25FeJ9rPdL
N30jfV0cwbtbdaMbb++9Olw36Vxh9aAZQKj87ou3pOf7GnmMYXqeR/3QB3VVbNIorKv3bG17pYhE
77IlnDDi8OVc5tj0PkmGXFNzz86P7d1UvGo9onb/RDpfzUFmuE1ddZt3pW9bSFSgU5vni+G47A62
kdO6WO+tMpRIYi8bwy0m7ygQyhCpmA/2rKDj/lYOhnfVOPNnYUTE+MbwSziziuN0i6UkmXPqCVP1
BD7ZidapyXSp4KB22Zc7TEMyofUXqtvVrNqhsERgDk4phrFcxrWw4t2wkD1xdU6ezLsb2yrMPWor
gldkbEorJhtLTuJTewseXj86SFqsBXmjmbn120CWmD179oRldU62ZU3W8UgmQ036IdBXEe+KljSf
qTmWu9GUAAwKj8qCWCJVSCo8Kz/FnIMKzZrKhJ+nd3iJI5dEb6z4gD8V9/dG8xdvS+g7XbHYK6DA
wpvh1BcTbitBW8/JuK++Z7i+qIfUFGv6eOAauZTrYJWOSau634u5GUM5KKnePg3eFjkIhXFg0+dA
DOj5nviCJXCZnAsUC+NilHUTHoN3qe3zeh40qsWMDv+8Ed9KeOPEkIfGHFZBo5JqZ5P1W5/Bcyej
WfNic5kN6q2+HjExjWwuH/+ntKywh70w9q2wzAMu/l+UM1sb8EmTmYLzT8/GSVfVShdqpoqnYnlo
/OG2NDLFJg7K+JMhmk9G07wh9+GlTb2+q+B2rnVaJs+hYB12Y6XJdptmtjvn2nL6J7HD+jeNHIWh
87LVh8ptzWrt5gs3zYuNdZkperS3fbLBW+/QIIHBhcJLot7YuiNhckssMSdMjImzNon95Lbnq3Ns
Qb8Y6Tg2T/ZYX9fG39rlJ60mSsg/P+p4yi0Yr6OAAjz4QwNNDOYeB+KCw1nXimanlf2ZKfES4lr0
Mj7qBnk+9auOB77hgA0UcVWPwFv15FCVRNGXdKvPVKDaoKLPvNVDCZgMHdRuADSiketRh4nNug0o
rgZ8tZPJOhITVeKychRcLPHqAetim2huOm5DMZAz51Mu2jEZyJaZgb2aqb2M6VBjKRjtuGE0qXuY
BEJGa51n2jOSId+brIFVwBh4LTww3WTKYbaQi24u8PAU5Pll/Tp7UNfbW0YHI+OdndWNl/WyznTF
zdjmZDQgZkY0Jz07u7AaUdBJRXwkjD1uIh2H6XK2omqq43CKiWNiEaqvQ1eyRlVSNeMrDevjDO0Z
aXAgOXVNYA91grNPD/NjOFisfmGyyy1i+osrglWKFHHXiRdvxAsdNz9b6jOsN+YeWdyOwITFwykw
GQhr0NbDGM0Y1kyvXG+5kGeTe5WQy3Xx9CuoiKt7utfe1q8InlRA7Mjf8cdlQt0yUk+ZDeRl+6qd
IqztPRWMpoybycrAGpq3RYIBd+fYbZ2od3yrdXO7JmU/nhXla+qN3+o5rIlaRObzUo+JdLJBqPmI
R6WnpWHbJeqbwB71eLGs2HUPf7a4z+0hObsp8Q6aWP2SHJwnf2uwk4sMklMktWYWJ8+P563v7y0W
inXq7+yi5Nv2tACcsu0+1j07crDDwnnZggtSI16cvk7rbkibHrs15iV4n3JmxoahB87MQsd+RjXi
68QJOYzixcoj1QHUrcpoimcKrLub4Va+xZ0447kxgtZ67lHGUKdNOnj/r69isF/Jrr1qgr9Sh102
9rqfznM/W0+sNXwMzKdusJhr9bsbDRMGko8Wt3MOUwRg6E2MnEWUbDQhWrgRN5gxRsOYgMXFmFum
DDgu+wCsmKPY2ue4xnVXZgpXTTXqDS8y9qDvUkz9ZGM+bFNFDBslxX490Oo5vXnT2uYOIP0OI3p5
4nhn0a1O5WxHNbV/M1BgWwrW4BkL0GIWwmixjfo1I/nZrFmtT75BrYC6dvIPPe/fu8t/7CahlPrz
+gGXXhNENMh9G3Tm9+BD3dFOesScQwS5pNpGMg6l7yhjQ/P7o08pReVpDJmhxGKdcVP9pjQs9aY9
JaaObsVN5bfjG5mXV28mnxyt+2TIOlEgeByelI+dkxvsE/NlVjLGLYy397fd+22H3g5Kqrf+d0ZX
oH6YVXKcqzpij1DClmHenoczG+86R/9iuNXckHLSzvKqsfliW83tBMZAIfXA1dh9z5kSha+Jt50J
t6RPdxf/5uHrJgUhnTYRQNqbMc23jtBbrZnXue4S0C1+p+kXs/OqhmHNh0E91BTSiSfqldos07lO
ITLIYYVOMA8rdCQkHRltaYzphPiThBlpDeBLW1Jd/2qaE6rwPrN9rLmqce1bcYtEpLjds+nVz0cP
e/O2DTajyYeXnq1XqtKr8Q1/JGleT2N8QSnxLO3+qQlMz8g1qAGZiu5hlCHs5MdmjB8PkTrKyEZM
Qw2lucbskCJhoL30xogO1PH5etzHpn7qc3qlss3UmmdS12B2jv6ZBr3L0uHZbvSEeyKdVYmyYks3
iVEwNHvTsKSLydL+FQqLfrsqfX3RzuWieVrVa8W4OzHT3UDj12Mj8Y6JspP5zjxiCWY/0WBo9veA
2B/lq4s5R9ysf2RD/7inISP86CcLK55wksXLdTH5nXrX9B2epkWPZ3Ptsh5+XBQ91+Rr130zwt5N
hDXG3RuPlvc2E7RFVcvj8bQDdt44Stjhzdqca6PI2+ZNmNTcwS57/Vo5w1p5okvIFBjeq+vRSipt
5RK1pOZU9q5RQOa0oohhj8QKLZiQirdiR/OMPdEPN+ajEfctT+JYm81YEvqoARUN3vEaTccQ6ee5
vdGCzXYxUAZ9LrxXzqUwVN92D8AKMtzoVNFgXJrCNep8WM18nY7cbHjec5DsqIAmW48scXNDpWY3
o3Mv+q0u6w6jdgh1cEsbJ8QkK2q6wNV+18bO19GgeuqLIYxLK0PcrBqGRsXY3to3D8Sad2DhNAeU
oV046i9nHnkmtF36UcipLs59Krdoq5v72hDgDv5lQ9Hm6LkQLIYU3tXTln84q7wAm7nAM6NSV6v0
tr5cKSKCRO/P6pJbgbmRqlW2Al/HWg0//VMBArMuKfH68LBhR0XtzOBbrvRd8eizVDKUagpB9ssA
0v00nBgG6RjeMF733n5VyfmqquOr6s1oueZn63YgVGOghTIBfdBY0cxz3iHto1Ni2vD4Xy+Vxg/C
hP+4LR+j1EAHYOELt83vl8pxPg4pB02Eew2kpwKfhLRmGqmfm/HwzyWq63IUZmxNpJh0VsqBV4r2
jRksYd6ZjIaTTEMKvDkysM+qWnt5d/zdCCr7DpPZnLpb3mtGDk4m93hkavxC3PkihrJv4dhzfFLs
j3axAMmxrFetUItXyl7ncX4xoaLpMYe3TM+6FrR2m3ZY9o6+Tzu8FCBgm6X5xESDB5padtAdSTPh
nzS7feZL9wT7AgwZoRLi2azDqLU/46EOzi7pbFC9I3xPTp9iC9Ix1bj43TZHw2pFJ/6oCVj/BzQw
uKAPLKNwq74cuXOdLXq376anvOgOfbPpTevGZ5DWgtK842NQa/orrF1euyc1kPuEUQtYWuUn7fLx
xcwXRRTLQQqFD0VjzRH0S77dSdx9Yw5b3HQ4/VYh2RWznUeXMIyzTicDllZHY+8vj7XxEcCyLVB4
m5jg2BSCjaO+GdzLlemuDuFiW8+bErQ9SnzVvugwUxd0uy4tEJ4Jax8940ODAtxrrw0FAlWjP0Mw
ht0WnGg5cJMck7R/czqWLIYbAw7r0N6D43o8MqHwwg6WHHoNM0SGqEJBI9qqEYNA2RsTbdASTMkG
0nYj5fNsiEi+z6EysRiufDjtECrhsdwDPjr3kehP7nXIevLNRF/F2sUfpRPwE7GmEr7pypqJZsvU
TWKdnzOOCOp2eCfj+MmMMa09fzXVOVa7KXZ6O++ijA8fB5RzfdgD7elakaiNSPg2J8aEW1SfkmUa
MO7d6PqFeXUFU/S0sW6Y/yyFqhdTr+WDfWaHwNR5ZEXa5qXrHnfWmdgIQ2yH8GMLYDearMaalICD
Wj0rP1ppZwzrpa5UkudL3bys72fjodoZ0m5bUyxu6Vwqs5vTvi30DY/OavkaEaH2TQUHAnTnHEbY
93bpsNeJ9JxEHdTEMpHwJmHF4wDHIlos+JvEQLUDVR38ePEkLtFmdNHowdsh1mcSmd4ZtYoSoSqz
Divg1Izduk34uqJtMxLot6CGuRzSvTyzoBvtfGthYaosPoJ4C2tfoDn0gRIFSEyMV5QSM51usPq+
6vMnIP7lqAJJ/uTurNr7Ae7D1IedIrYqM9dl6RAjZWINF+35Xy9JoGX/XL2BW9A9cAsP4uEPku4f
CGjFM5hWGxoPrVb1KUbLj8oWVuTVdTZ80yANNncM2oGMx1YozDNWGtR5VsEnUe5Lpiix4jXXvZNX
x6/kclZqX1fW3l+8iVyMs78QKTNPvXmuiLYR5rEbr0J6aT3xDBPumCxKqtR6euCh7FmbjmDn1D1U
5ymhPe5kwCN24KhaBVT74u78dsp43euLfzUmIIE65mu14bLW+qUPyXBe59mK9fpN2NUkhts2g0tc
hlu9u1cNJYmNkgQj1oN9nwbg9SbL1lZce95dZuwetpsiTzYdIDZ31tAem2CGHR4Kt/NEI3E9WXAe
2lUYwx0T+J05lAsweGWnkQ3UatvsilnQEeu5srj5AaUkdGeIjMTunyibnTRWtGhHSr7Y9Nq4LJF4
LTx2lg9zGTDnreFv6u/OLG4ePa6Yog7NqQ6cUVZ6vZRjOuJU7J4VcR2mMW6NlwitPXWh09/1ObFW
pAeizCS42Y+0pV6qGWNmLWu2OW5Qo8jtIPKXAoaZBw+6cJH9q6bUL9Q+X9oGWArEKeoWtK/OTXRg
ERtfa/hNlXVkcokm1kc6wPXQ1IveXrvfplnLaltLMUc+mT8bGLf+GPT/HkIHcwa1gmNbj0yAH8FH
MXdYb3gnQ2QWZeoKBoTC/NrG1tBmJ4ZKmycP6yGsbjC5gWhMlaPYiI9g2i3ocNCNJHtvJW2/huf8
TtvANO0UEgF/bs94ga2Z62HcHU2Usl0koExDn1AiT+EwfdUnbMMEA570TT9ZzjorQe1lXbcaw/jn
8fLefJnc84Kiq5lxZ461r+jDdcww2Kg3qPNZvOp3wrAVW5BWvsnotPVUJ2YKp3i0Ons6AWWSx5yi
AbV2LMisgr48oaB2AFLu5tNYFnIBWAJkqgkXAbCyez0G6663x9MahRI69lWFKbG3ZjvVMz2vuHhq
liUEoZbASTxpV/RO12Z6jDT7bqfFlH5zmN9WjiOvnk0uNfe90uidyHlBQEHCu6ZY22vfA8WFqqDT
w/50CgVbpalkpsYAvDWplkF3kbBl9pcGY9N6xY39OprzvV3dp2n0BydswQqqU6SZLLEt4LAiHFmX
wLP8S0O0xBR2An2iRvSs/mySwzeTyjM/TMQWHks8OWFTy2g9fBAisYTkdATJIcQOKSOuWiPueEB7
rAj+/IaYoLgjkQCOpKm3DXMVYMii9dwKbdbj0XzrNCXvWAEh5gtTeExxpTHBYhu5mzsqFHDIpBYb
Ld3mLAC45uulGiRU9xxb1C1WehFPR7gaMlx2HluHglgWzYVTElgQByyI7YFYAiKjrFj4tKCfbYBk
ItFSja43vXNvTjvdG+syTmu5KeOjgLk5puN79pVY6WDj1Gv1fZ66536dQEXFCKR/6RVEgbJqGwIM
lFwtMd1etA6Wg3e7RXELwKXHy1WsTDZG5vZ71iD6wZK1P3RdsHyi7pifO3TZJniV48JWVi3pxIjf
1vKiktemEb7SVzrw3bG91mwMlbdPbXtl8AzfUIqdTmCfiDydw1FpEh17r0bfdrBQo1MHGhaAa0fB
OaEAHQRwKNjMan3KRn/u/PbSfpHeWpI3LfcIL1ijFxaxcvKlYXXhLL47uu/2drzXq/2JuO9CrNd9
TOEvDxG3rMsdLdIhaDmfMhvXLQJCiSUP8PA25EOtZA8Uy27UbOIAWy0FZiQMOj5lJrkhP04HjIzr
pvb4pHtGSJo1Oe0xoVOdsMj0e1STp3vptwP+lJCKyj5fVZS+fCuOtS1VdpTnXJeaClsq8wTEtFXL
G5YNVw3GL9o6p6oNcmIC8kfwmnAPICpqYinuz9RzFBjsraypNleClpxCd2KBMbOCQeznajJD8+Zw
VngLok3lBvKYps7cpGzFQIzYEhfQrmZ+XuoAY7RZl/TdElH4MM5TbFycCEGY8do50c2KWoZ2BAln
yz7EsJuKE5wc+GJrkGoDMhzCQ1QtKLOudALSZfMARk9EHqprDgBS3RdU7GGH8jXR21frSGcn841K
G7+i0gqIeieAq+aPzZaRAazyjh5PU4JuAer9rLx+2u8TfsOy0mgGJw2IR514YrYgyzvf5bnjjJhB
DFS65siWyQdBCgr8H7OzxUzrYsA94NVK4SWtcVfRRB7aHBCU4rIHH26IhBAggxIFOGowV7uhkGvG
pnLxGky3nF5mc68cCFPtrkCeQMmGubTmG/OOpLeU/NhpPtkikxkXL48MB2X1Ei76tIevwjkb2S6P
XJG02PaA7BY85OEFloyHex8OzBF4K6gU57kLU6ad79vW3Prm28T4O4b0Xg0ZUC1gxL3bVnvfaXNb
qH1xl6BGE9Mct/U3hPbFxupFSJZVFQNrmIzbV17sHTDUG2sRnvJURyv+VTosZsMQT9hLNRLAEw9i
2zUSRxPoarDTMRGw7sANPIGeJsMasR3rECwO+bPmob3qz6cWVqB1UQuSK/yoWu6VPelKFK3SE6Wx
roV9+gMah817UqAzXwOlMJafBN3+s10ZRh3uw9AOATQaIm6+b16lBFMxMYq+QHEqriZGp/otyIxJ
5fkWr/2UiRbjk2TNkZiKRryQjl7NM8UCukWnpV0W6l0IxzMAnhaAV9LbgNzg9keJvKDjvlBwbJA8
wL7iimHUK7QrVz7/vkkztjXc/AvoWEISJN+ATiHlKAuttbLubTH3531YXgnsPMZnZ4cnSi/SE3eT
t1tpQ7zAQU62NWGDUpsMU8gZGt/Irunb7FiBumuoGAWwh7WQx28HpPOmTSDmYJG03PBs1fC4u6A+
9kh1pwhnusVbq1mHDrSMhvOF6Z3v6QHgtxL6rmpBgJi9OP5xBFZHsVfJ2LwDTtk1PR0e+N79fYP9
gAolDazgZc3viHusqJ5bHxP4t7WSXV3p83ipVX5ZoamxlRvl8gJPj6LGNZbr2wDOTiIc1Br2HH6G
tiQpxRHHHRtIYlwd4ZZd7QGDgvfGYV1RN6wjx9AOQBv5PPXZPnoXvd6vXg9iXcMQzXBWHS4Xg//R
1idd/YkZATg5SGv9EIOqLqB2e8lqOeWDxJUdrGJRAeJIdMYtK4GFRidggRrcELx5J/QI4Ks7Cs0A
B6p9qtHS8wiW3pEdTcuRYQFABG+GD50i0CREKRfqU9qI2p/8u8rg0AoOwh1BxsNuZp38Y8HErC4i
0Mv2jELaRTTgkpvEzWexFY4Dz7ZyjZRnNcd/7E3ssK6qu2dD2Z/Joj+/D+BtjFv31Lbq1Z3Zrbec
KzY6bAaJUiMabHcr+xgr7kzl5/nkhQLkCR4tWddrj2FNd7houlniOdU39X6q9FmvzetgFDBxetXJ
/iYXWtgSgYXweZVpQ7dUAhZljkiJoKm7DCkHOK92A6Aa2O5XW0oey4KOmwPLAhbv6NZgwSHxEEx8
S1TDP20MNjQTgI7PckNhROCjQICg1G62SC3zwIWHGzOe1Ll54pZy01b7Om04xU6gg5hazTGvO1yw
iacfNYAIK6Pjnrt6YGBfkEPM4xs1YEKpn3HC8X6JhV/92w4Gwz2GjL57QTMMVeKWB4Y3fZHaMG2a
tPzs1GoIbEBQ7Qig3MHzqLHYeTWeUK9HnH0+98EnBSvqWUff/mna3xGG6ZjhIIzQZI/sSBHN3IwA
X8Sz+dRMWzDWQMJtf1ydoMuaTPeUcgKRN0JfBmBRqZdiDj80/gX+udTAR3xFkFNkVV3wMS59QiCb
In1qtnt6Yv3BzGl2YP3h4RKBY5lBUJkAbFsAtq7b3Qna2dXmsUetOyiduyOWwK2xBiUbPV75ab20
hvkMrXEoCImPsgkEwZqtQlrfbVFjv3nOmCwgSGvotCwwHKPQA1c5n9APqliZDHQewjaSsfMSY8i7
Rvl0xFu02zzX3zX7AY7Gnfm178dUbVZfO87ADVviFbMGBywMQ6knSHNIbcevGiZPfZLC3CluSn/D
OcSkauj8P77Oa0dubEnXT0SA3tzSZ5Lpyks3REmtoveeT3++HGCAuTpoCOi9u1SVlckVK+J3Qbem
FBKbI4DYkUKkbLDYEk8BirUucaaSM9TaQouC7YxSWFsfawdbyfYSL053rPREBWTaI+uMa2KcpMHX
1PGcHMoZ19nmmLn2Mdf6pzqyQnKLRjWzBwwwQiaz8y1j12jvbIUcFeISHXUXrbFQIBho+3B0DY5l
9kEHM4RqAT4IVDCXrFFaozFNnKk+nFj4XeVZoLZNkNLbF8LqMS0fzoKAcFL0U0ahK1TrlLTmSdD4
36PNuuVqCpltzprenRe86YoOLUz1YDvwM18oT6+jvlEr0wv73eN22qJuks+bTqZrZ3KVJqF0UTD2
osWlP8s8aew9PSxH+Q5pBlZY2bjd39oZt7sziUNk9CyTMI0oq4RILUqmpNlRjdxNVCtQaa4LPWIn
y7P3lvJTexhIIVmKioG5WC7tZBfWCIedB7Vq+kopotILXAMwrw61TAlM0VM76TQfahjRTkm5+/9H
cnTWmD/h4/87N2vi063wtIayOIe14k+s5/9gOblSj1al4x5Qt8btlk+Ze2caERrCdBCWYtARrmfx
sSA7g+2nBrbLFGySgb6zDhvzfV5VNzH1cLWuxap6ZjqeUBKrqEW62q2W3StpUyedmGn0c4NoOmNq
13Cf0kmIxiHOOOKytrI0B9pljYREjT+StnI+0o+BIkNURs0eJnctoGWQLSoFCsSczoEdOzPXYYWE
gEwz7n9+bIU8aCymOy2H12iHa2bSfR5XX5qdnp78aO0C0DLNFi5zS6s/2O72XtTS29bu8GXPBtFJ
+Ewa8UcQGohH8EyV2F/1SwQ+rSDlLetS8wshtGt4DZU6+tA+zDdNJjqCgEzaEm9ZO91CRIz9YMsT
CcHWfDkmK17TOWamTpeJkCbGZzhWeRtPOlE/xURrwPKPZ1qT33pmX3vtHs7nwTfEf0DfIwXLolqp
VKsjf3YvYt+HiJuyjSA8XfCrCi3L5I3FGiwbI30h2+Ok2MOUBCQLheSm59vdyI873uMgKdHTnCrQ
ZeP+Ux8v3fFVk6eU/JjXOZRG7PW1rQnDuR6ys5Rup75CUem48MJCvGpIDOfEMyb4FtSTQ+WWtvgy
YpNXudeVMTBRfImb6EYEL5YEXrpbaYZTLp8KAz3d3LmmXEWFDicFFnjsZmyi/9Gt105qXoQcE3cy
Okorvuj1/gIZcgKRszsqSd6yPllvTluJrms1Q2nPgMZcaVHOz4XKE2ACdfJIfDVYGDezO8iOvSKQ
zHhDVOx/MqJC0wyGnCVYGlUVFC2tHSbgs0JRlJTD5+sVygs1OaPHHKnJJTU5GfLwwPvCNcPggGRD
Inax+5y1c1tONCcMCotPqJgnZm/jPtkfVEiSRzJj83S+b6fZQ48SrfXS7GZu9pwdl8kUL+Lyb/xc
pCoGCosaAeqkY2V7FvQRn0tnSwInqeA1itE2WJ6I5pGgAYMfNZo5LdLutdbuEdDgadZ/ck+U77d0
KrTjJIpoGp3tpmsl0EpxylJuN0s672fl1hWFg6pRs41J9eCRDlQnbKb3yh/AOoi7gyNeQWDm2wBM
5fYTAC7HLZXfSAFxdlpB4ZVEhn0PjxVFlJCdLLk5MZXQkua6bUJ9jiar8MTrbBfYymBs61T3VLoM
UyUFVUUb/VQHK27Zp95g2bQ5Hu0HZQPje8FUNwVqsDtNyjSd260ovKtb94nmdxpMZzdmb7MEH4TT
Btmz8tss17f2m6BauO8pNPF8LayxFx2myCGxrkumh63+QL0ZkdqHDsbkU3iKK9gaSj+QC7s3gQbW
DWq63dtHwFM+fz3Lgn2wS9E69eLbUCOg7DdfR20rMcbWo2EPx2aLKNm2agsRESZQCtVJDbJFPEO2
R8ZNM99zXbTl81c9Zve17u5cZq3NqHZKGCbGtWAHpxBm6seBcrQ96GTnQBXBtXgAlFJDW/Jk3pJz
wuYIdEPUIF2Q3Y/CKRXpbh789CTuxjlKFN/CnzGym0SAzeqHOB/8LW3jZuwvXdpcWzW/UQyMJDsl
pAqYjya25vxzZtmsfLZy1RaR4dvuOB9oS9An/hX0NMxX2bX6r6GfTuOWnhm50MoCb1aHI6tdXH40
uPmHubhmgG0tC5RGI7/JU39jA+etRGSAn/c2f8hoxPX+v+l4zhtQ4YV80/zppLKwNbmM3io9ILTI
vGz19gNstDiaF1TQLwY1PM0Xt/+YPVHPmBkhi9p/2tFfZGN3x+5wZrhyBuO4SKS4LnoYgeQoTn17
XyXl9EQRteZWxXI+hbOOTHS/7ooVLvP/bAKhlUP24+5qTXjqq7o3dnL86icV1JjVOZeBZlbzlXpD
slSGtZ482TN7sy5qndtVa0cjXQtH2pX64lIc/VXU7E7To1wgcX+uXkg01KeXcf9tEuZQfu9oq5Xb
Ujf3QpDvc6HbsioEm/vVlmqIv99b+sthlCdNQROQgAsd/uG334KQPwgvuhp9GZmUSSF9nar1RfL9
RBgdDSxJMZuXfm6dRY43FLAzbXKw+c/7d8h/jxyr57WtNbKXJpa36JUPQLxxU0iQrtuahdFUwhFN
IIV6Gu19HVtDf2GLyF7eIOTYLR0/1TddMTrzUr8Vaf26GhvC+CnXfAvhl5vWEIkN3vGdDWGGdK5z
6B1Fh4b1wJi9zPp+zvOAsvHYRH0TpSs6RhDBEmDXBNhFnG5egHBsU+iDwsRqELvPGYEDVCZk6wvp
DVHnTYf4naVQ5I+Vi2Gv7GEnzmEPGk4cZmMFJpOoNpAJshnbpVWVONuSqJoepvQLmR2QQRFCmIbS
V9v+u8zPXgQOEGhz+rUbiidTwvcE1qz+bsOmq4FnZWQ7whn8OG4hD5psdhfpcJPL9teYiksPSbR9
HV332hfZ27aub4NpvQ1jOM55WL2lFUO2jqgKMVLDhjYLOd+OkHjUYk0b4qHPolxXvLGGL15PtayH
jUDjvRLitOtnY1aiBQ2laZWhYB4hbPwjq4t7o+cP9FK28Lov1km5iepxlR+XhsT6s1paD63pXgGo
3Y6/89VLPOvWN5OxO1QayEVxFlpm0xmV/I4Ej3SBakWYvcJgb3SoeyAgQlHPhTAHiN8CswkmpfOG
Ex1ptMpLlPGijwOwLrFOuRLsxafKBD2YOrLPOu6kzRYyxqb1XWKOQIUnrxC9MgQmmO9ZPSvtr507
3b1MouLum478jUwdgWyMUeIkWLbCwTwyw19N+gnzslfJxdD/yr3ktWK4i/rFFJaLvFSXTpBiIUML
QNzFYQQjoVdt8UKDmOSnA49OKrtNz82BFCtsIw2ES277sxUWTtYvQS+a/o5npzgdxQLksVSIa7Eu
Ka/qpRkk25CBXvZ4k4SL/OiYKOEyLk8yhfPV0afQ+Gt995ofTpYtdMPSxU86pGsCFtKWD0FMvOmr
riRy/mq7m4f4mIsLXqrLsxnbPVmsz5lML6uY23Xvrdua0aCwsvHa/zTwDTvKaUO+jz+TJF1nc7tt
Xy0USI9pOsX8vh1AsnPIPRZ2MXcbzd/MfXyQ8707wmtfaVTTsF6ND6FyupiaEjMAQfv/NqkLWn/g
tFJOaEVl+2Ktn0WZny0eBbWa3NaW/s7e8XWJWqEKDuSxPE6m1r0Z+IZULvfxZlGX+aG7br4emfCK
pYj+xggW/pBv+jWpfQT9KnglY17SIqRfkT0mZMeiYv+9f3CFAcfzqhT10n9oQ/HWac1bdrfmPc4N
WBd7/Kjr0oV8Em5LXrkqKz5G8pME2Yy1giDKZsHRwmbbu7Bv54RVtkLdfGZvtW3R3W2VFlTPQMUD
TF4IirceIkvlj/Yl/lgahEMhOibnc3x6NWorWD/6D0XF7+GvO997+MDl/IHwWBXu7OK2kXr7ally
1dSnqiTTZOpela/UEN5FLjb0hLa4sYOIZJljD5OElr2kI/n5aHvdPWAKyUe0kfFLT9wCbe5KTNuz
o9LoclIa1HRtg5xOPf+W/krUBlc8wwxqhPExRHEPZuyuM26KVOJFmH+s4z7/VOijefu+ipV9l4vd
xCZfWtB/XSCJqJhktEWrqNHO5Pa8cThjWRs97Qtzwy490u/kIvAwTtt2Uf4+ywTLubfofwa1ZEYm
cZz6j2ktvJ5zSjYpx0+9CMpGqtQCN1qoThNvXzw1F5oyWABHY+wQDFTCGbdtFaPRFIDjpFL2GvPW
r5sz+PmC4UcsA0k/gg0950BpKulARI1NZhPuZH5fbSHETvAXnmuZd7LYtXAW9BDFAfe2FaYGgPxs
hsLf1WsaDS+cHPSr4qnYBRm3N1w1bmqYn1aRfKgE0KV776n0cgfdm2HiQq6xRFmvO19P76fY035P
YWrHlqZKKoPCwCvHU2ZGpnXEgzBd+iy59PoXdxYSU23VrruZ39Jnj7nwNtPpVpISKTSXCxSFlBoR
eYpI0JEjmk7DM1goH4PYgrcgQm2jPikfQjo8zHx6NHnzGJBHGOpFg1icoSJhger+XzuZ/kE3Orib
SaS7m7Is2kAJbx54ELglB0gzC1y1jtTnBrU+nBUcgeBxk1r5rHf2F0v3CyaWGhTpq4olBQW1NgfV
+CUeaC4yi142Bx7qwxJcJCtjqxY9HO9CZfvyWTKW98XdRmDwOX8vIBqWtGYOGrPuNDKFrHg2RPNV
UKm6YEu1urrzoLvcCF6C25BWCLnuwEQ6i9150K3z2v537Nc57xi/FMuuNRhjDbvX1gbiMQVUn52L
Jy8/i7W4CvN83VPxmijKtZM3tAOVa0k/ZgKdpSChZBXWMnoSJa7L0RY0PgcBhXiPOnwZxkDgj0lz
+Dzpw4QroHYuXfYymAHrm086j23JsCO8bqjF0Aj6pYEjAa9p8kSrU5RIdCI4vznIWdi1v1Yp0AeU
9HH6PQoWVfxdPrJrpVKNPWrQtRaOK9TAVe2nWEatXwvXXVOuiTpee2tHB8qKwutcLe4FcmFTznvm
GCOqug1MJeMqXmxhNV8YlYppZTp/gRSzpSLGpnpZevNiMZSPO0uGrIGFrwc+g8uHdejRIZan6r1q
yWvXhBdJbHHILUiQt7sJGyE9FkkLWu0Aw5uui7nHz7lTSxI0RLPfmDofZhEnDXRK/UvcEn9o4MgX
OUi/IxO4RLvhKcQBN2P/1B+UCckmbtoGLYK7u3Z8IIbNxZRBUxonRj9D5IN1UfQll270SgRVauJZ
i/mSNuzX4u226PYMQ33Plt7eCVIdmNyvu4MGrxTuo3gxk0/FfL9AqXcA+iqKoSOgEQtq+THk5lf9
LfQ87fTJibWcxR90nc+vou6Bn2ROsqku95u2fbYLhgWaZuMvp50tAuGglydMF5WlR+azLWlBcfmk
uFKyu7woHhrdJhcDUdthziCrk43Vr1fw9EAbT0f2XllptDrKbUj6uyiIj9Haz0aGoNZkIaOnVAJy
uOpMO7q4i3lKHkMs7qrbnHZn0q2PvTg+8QvYYskE30a7wlRWO1ZiepNZBhrWBOQcFnIOmQZ2RM4B
2L6W1t1cq7skyKGl0ZYXw7W3u/skJQyBC65X3IczvgNGV7VEVEhZiTKnQZc+kwOK+jrPX3WNFcCL
0z71vpeZwrv3s7M6zZch/Tdh7C8LxFWB8ioDAFN6mGMHvHBsuQX9lZc2kKmO25ewys/7zMqH+2Hp
zCr1A8/QA/sYiDM2Z6cc6xPLxE+1onl5Ty3FjdUI4EOKdZZUxp9tjUW5vbBWBVCKdeb5YiPScVJR
pR8sz4qQn805O+fm7CTYOzXh30TSndW9o/1A63JSjHg4ZOi5tz0twqz4IHIh7s232hJwb77PsgyD
lEYbRAXpCMd8kaXuSl6BdikEWu2Fi4sWHiO1VEHfom2ATTuV0ngiq9Xep+vQd2gIDM9KyfgYdOh1
p48+TG9hfZeBriWXMRYWTbyb6vnohlg1nBrZI0ob3vFNorGcToBJGpeGga09K0XPlckAlX4pzyVK
aRV2XGMLO2e7CpRkkYCaJb5lzjIi3+IRFCVPnP6ZyxA0Gh7mpHWLorxIc8OA1fOXnHJa4x6rFBJZ
eU3jFonNLn4vbHfbLMtn6NeZOfY/M+B99qHPpau5mG+gk09F8p/yNjVOOrBsVi8x3l6lAckGv+nu
DKAdfXPtMJQLCAcQ8iBUFfTMFU1uk+IIUpx7JgtqxUeJZnIb6EbOe22examONz7OLwEt3zz8kYOa
e7JUlsskf6jGdRA/NPkpq7ka9XYGikNrRDbi0xzduQirQbOUYOjnkB92UkkTWyfdVbknzEI77wLq
ab75wooLq8wDkQFcesXpxSO0DVCedtZs50Jx1N8zOjqZNmoBmJrGnnZX31OXhQy4fKn2s2R3T4FQ
Lr4qyaWplUczfRHOeV6l7qX9UJCVN2YZIyy189V0ZWpC+rJ6Jv8uOsVbaxtEdWKSsUsfX3kusRxU
QE4kMCxg8Mm8HGwoOS15fW4CJDLb+L5TZPPxUROcBAnrLEAuSaMDWq13HeS0Youigme/6IKxFnx8
2GuHndF1BVmzxxBvsDtP1w45R16U6M1wUeajX0opeNnhtfgeh1X3JuWvhgd8AYJuqiao4lVRAqOt
QyRr52olbhuafPkS6MTy5VtjTjfpSRWtQ5o6o+dC6JSKQZXhbkezyClevS9RT15AjF+I8BqKuIQ9
zv7r8jk6OmbuDd6sItdhFk49RisT+xxLKLMylCRujGq25+PCOqPryihv1j77gINNHMKkZ8nhT6V6
B08J4fUg9SSP+zUgmjB8IYMTN+0mWftdNMtHTZoAUDxXncYdWNJtSjDCMkAwLux476qLiJ4mBc2K
rfza0FugVbFrjus++7vlpiIqtHIvuRyisbygFgmN8onD/ZoBT3nn/lcjjuUS6SlIyuD3Y4kstw+g
IgNrtkevX95X+uL0OsjYBu5Jx924NoS+IsMFeKhL4coLFCALHtIStdU/kpHD/hAZBYazVZTR8mUQ
amFZB+La3i2Uf8+rR2A7AasBM7W/EnOgTurrpDRvhcYdWeFm6N82F/FJPVVOsxsMOudR5uNKU7TQ
X6ZWR3ImUe6MWNqtWNuseGhKlNkcA1HGcNzHqdskJHSts49G7aq/6C8invTVrhxFGO7b0x3PnAtW
ZkfKr7pOo2SezmnVO7KSO8cILBVu6n4dUzWWU3AeuNX9sT/KpTiXYyxvezBQxunv+z/S0J4yNNiJ
DKaK1wVvXggZSyRDAP04X0xnYY+6REGpBDHap/Usj8tpWuUw2cRTP+/hgEc3WblOZ1WPn3bs3myv
cm9c24+vtdVw2WbwOudtNMOia+Py+kVoBTq3Jhx5g6x5BaoqQhMF6sby1aYMdqFzleK6ZYkPBCOj
UXwZo8UkNYArP1uJyglGOuSDvrAP1EoAshXZNYXZJ2yNHCXif4NmuW2BYEuZLkJovjcNOkGzDNtU
DY25P5mX/22dRwXcgvQdRFhBxfW+Yk4RUVCyLdBN6iJOE+IkgqHsePa6kIkw1IgBwFkxxZokc2v7
2wxTli5BQnNhZasnNt5Kn98jvRGrmZhyUMO1u/MZld0FtU5MBFyIWNzftFh86rlAHHTGhdstn3qP
Md9rE8E7StgE228FMTQ4bzQOjaKeFqk8N7fGVyaa/gLq59+kskl6e5SWfN367L0h2GcaQVkdC4kc
IVcAV1WkmhlJj3aRNaesKvHfJsgP9LAefqf77ELo7QlydI05o3eBWsRljzrrYqrrPd+6l23WX03p
jPzyrmOq/RSYUJ7AWmHOGMv3QKP0dJSedMB0QNOF5ieo2Zdj9YtT/ky5CHKIr4iECyzySDnHY/eZ
hDUuVQkyTfm7+V2S3gz04dph3AzRuNHHocnSkil6gg2mfO6F7bQofHAqUlCFgBYcgbsUDqRVTGIS
LI0YSC6K3dbwtXHxUw0uY19tRfiDcRv4KZ7X41ou6z1pphe2p2hruOwfE6pKv3ILbJ8Ktk9NJitl
F33lD3dMWNZgSVN2qqXqNOkcv+HToLdJ2SHX3p8RflsjP9JKfCTk+FU5lv1oC7dtup7M+7iCSixn
AcxflQXcpZLfm+s7BJQ9VvMJeTjJkRep5niaSSTf5bsyRC//SN1AajFfZhZs9eQ4CIbuatXvyaBH
Soxg92qW8Q1syCpnbmLCmA9CbnS/wQSLIL55Cu8DwKm7mK+vxeha+hBvlhINTXLWU9D38gWjjF1b
X4iaAOFmb1ErVFfwtO3KbCy7Ggy4CAPeEezR+YWeeKVc+02xkfCj+IRj2Xoz2rA7kUKwg6Qp5/VD
8WWhvVxwWda/c7UI5EaO/DSU9+ZVBPU3c/0mkNS79LztegNvSuIBNR357AYhJd3yzwnTqZUxs+bi
WcsVbzpkp+JXxCbr6zNqz/VbJGdDsWqas+/+8LtRfNUX8aXtmseR6TfF+0YqHgmqQMX6y9xlfE8r
Cu8dvXvn7Ct+k7onFoDfbw/ZVnkqy84+JpZLi8RfOU6uSGjGMZHX9wy7c5rnjzbvH3toGv2ncJfn
5ksyoHOBzblazfySlQtaKdbu+B2+NqOQ37A1vQ77oxZcR/+shu3UVPppetcXOO5aAD81IqZTER+q
yVYLrfXWosa+91sZ7iMPqjnMbuvWT381/eubWKjRXhYXFVmxmC2OSQC/2kGkuemeRke1R5pVxXMh
xan8x2qXc8b2UrhyNGIrv+BHFyym113Km5Tvn92QAmGnX73SOvN+RI51V5YxnGjF66wI5SENi8uj
zuc78xE+79XfksJTZAy49DACnuappMspOe1/uIC09NIbTLInLOwSsUnZCcu/XxSepEOjMI5iKl4Q
enY1Vf+49KQ4aLfB1TeZwWZmUt0fhfa5ddJLc2neBSFs/qGenIaT1M2nvGcZh43VdnrGsNPpHZJ1
MmvEy04fmwR0WNUrgJKtTLnbqcoVluBq4vDnAk4SiOnmpWq7xy5abpmRrlPLVzHpL4asRa2bblME
UnpJ/wracEmV/K5GygGbNy0hNQ6nZXUivrEdjpddeR+K7PnxBqJehSqU78IQyJEusTmwEeBFqdXH
rsHmYCdKEDMX0UGwkfBLOJXjEeYy4OQfnM1OevshqSRkaWK4in8SbrZRRyp8SXifhMBNffhAyKa3
TZpfU2BP9JumZ76oeX2hi45K/DaSp2j5WcnA7nI9TPQ8VJjomv4M0B6bw4vWArBxbZsW0EJ74/+9
JxXLSjfommmNymHyzAGL0cQjgRD/aKRI5DF46sV0Bt/uMfefVV3SfSZXkgRuRpGTumwXhYmhrn2E
+evW7eexnLgYyYqT6sg6oQ5AV24g062F+GlNWro8HvQtcq27VP2BarIP3pLMCvdMDplvQzQ+rV85
s00RuCi4vWoJ0VBinvM/ODkbcwuE2gykU2nrLexq6j3Zzs5wxQE239y8Au52Sb25GxwJdzuF1na2
K/iuZ7CyaXIkBqBzEik9pzZkh2i+OP3gpSyKhWf26gy0En2+JtU+4SV+RTmTsSYL6IubcJ4zJGvk
cM3AlrUcNoMO9GaESPfD9Y8MGUxyQ1BkSnZvOlVyFviCRSOUaJe2ij4A6kzeIRUScxquxRC23dz4
2P8Ux5xyRviFFqBivXF7qK46p9qfKXkHOCckpfMK3cxPCwmZbpN1SoRSlO25Q15d27JTSUJJMB3I
KXfoVm4gNWuUWNvk9zpckIFjgTjp27QkLORQSnwZHJ5pWFSaEYVA5/woSDn4lxY9qjgtwYTbz4mb
M5mR7tZFQ/cUDS9kz7ejJVwz9odrbMU5Nq2Pd3mXnb0AYgIIsVe1GlAoEj2aktpBJFy/2RvqLxYn
WOjZOwk/Xw9zlXF2u4+s/WvN70XFIvaOyaREWTvUbepseUl3ZBXR9FIC/9pSbkI1sacdvoNMDQkH
johNs9lXUE8VHJpnkrwDgrvc5GX9rDxspufkC4aLMm1jODxnL88dEZ3JZ13TDt/7gUCe/6rNXqNp
YzUCMPjY8CyuTWWiRGj+bVkVlen2u25JC9rtdNoaUreXp+g7d+dIRDU5+/CeCI4/pbv0X/lHQ5+V
OD+1L7sA/ewepwhXPKQkMbO+CtpAZOy/KcRL13YfGa/dX6606/yTf9QR4mdWFTL0Mmo917NPrE1A
hlADDgbAo84QUBISR+hsEsvkK3XI+G+7pZ+Y3iW8vy/bM4tsf9HuKOJc+WVGy6GxyHl3D8VWR9Lv
P3Vv7Rx8VqO9I4KFJQrFYMftdNVeLdr54my5T8Pi3bqPkGQGsBpDKUxZ1J1zP70pnZ0w8xoncghC
wS+cLmic7LKGBhPE8WoiJfrNYYnlR+tZsXotocKF2PSgN175Ca/WTQ7asP7ThvJj/Mmv+o/8MX4c
yKSkm3LD3InvB2VXcingMVuPNR6u5coXBrIh3j3L57idi8weL7ojhNpJ+2XyFws0JmzoPih3diGD
pzLGCT7/1ZUJw4i3X5grJ9dSGUCj3nqTQBvHPST0dzjhrmXH2Vv5Ajr0MdDZY0KBnYHSx3UfWqBu
f8Z3VAQ5z6INtUK7xSD2WHGCfLFKVsS8lNmWv/8kAcuF0irAcoTMcXWSX0YkvbGhBLIvv6E7EGTF
Nl4a4yEKtoiqV3KqzhUJKAUimJzhr8Rnajn1n/RWu/pf/WtyVpGoRNvKWVvgHLxOn81Q+uMZgPMj
/ZV/GCmUm3xJVV+SiEex0x+9JADAxvhk0jtTSgLjr5X7FYMDDGoOwuoxuZYZ+TKhTMV8V2EywRH+
okV2aRVeev5hl/xvy5c/YKdVTBotYR+OzhNTOfuP1mK9sfGkoCJWUkB1T5NddbdhyVooDlyoZOCj
y/mYvytO8MS76VkvW6QRrS44pIzdn+zyT8YjgaL+c8ltxQrKK0az8YezlXwP+1f6Z7zKrA/gjvME
mwyty/gPGU2Qni023AO0Ydbg4vXM38eX9nf/eW6rwj6HZ8cdnZHRqYnnc4s4Dv6Jo8dRApgmEuK/
LEZLVZ51dmf0thK2VyjWs/rbeE2v/XdNz//DYzbUT3pYc9ewZWuLTeoHaTbM4CTKOEKcWZwuvlni
VI6++MovFNlNML4yY/b2goPyj/KrlLxttRm+OcrKL+we/eGuURfUvwb6LbZKsOjitn4qkl+9Y30z
7osQrmHpE8flk3lBTkhzkT/ZD4zn5gZacy9ah+1YQf7KFu/bcp0eajhcnnv5RjLlGqe0d8f0LPcM
Ox7ILxIuagj3Ey+o4GkIj1+CK4ZITSRH+O/5cwYHp/XFOM2hCS7pc7v6pqNx3Gufak9GlLFy+qmW
859d8mRazhj9iJNw0DW3ulBT/szhBKWNfolsotTePwveJ6yc/MNuZRadG6csILbmb8Er0k6Mb9Hk
NN5zf8gC9FdHIq+TJyayYiGq/yy/AM4ctLKsxehi0RuvaPY3f/pSf+9nOFhXiQ+31W1svX7/DzPg
YucvWkxPQ1qLeK5/kBY68H1OdeJmfUWCizYfCACB8n0bQeDzb5pS86GEzVt3738Pv3oGoCWosfhf
hvv6DWb/B/wKu2ztoMPiVJuNV9e2+Y/0tVNytm4QpZ1dX7M3+QHU+SJ8GmxY5lHeENf8zT/Vh2Tn
D6w29npuIOnaUL0ym+BduKawf+TleG243bkiMNvZqMTZg5P9XiebjwPd/0RVTrkjSDf1dQ+YFlkq
lRaQ1G9iptRTdqJ+soENmuoXjczOXJC+itHxod8IP/OuMIt25in2jiAUafV9UrnNlNUmouOTTzhz
cFJSF1ZqKRoEuONuJh5CvZJL4FCTXOAeu7cb3+BLKJmBQuZ8nZevI8rDxBgfG3KuHpRgQFZjHzz6
qEFQOpW2ydPn39Tg6/f/I+o8lhtngi39RIiAN1sYei+KYmuDkCgJ3ns8/Xz4Z+beDaNbrRZFAFWV
efKYyg7s+/3zc/Bat3Og9TCn4mfSOjK/7lcUkegwoTpscRJ1zXfIoQeU9LB7OinfSBy6SiZSDU1A
snP32ys/WqxtJfhPExNC5h2kF3FrFPicIGrIa25ZcoX8Fgq2DuGWn1ztQZ84kupV7w4ep1vkNntW
MZOoL/FGdY/kg51UaVExibd6QffFtclEJC6wzoLb9xdOkI/mrKIuEt+b6R2yRYstC2cuHpXIf/p+
PaW7IDyK1mmcL0BhFCQRSrjDXGO+lTsiDVXq1DwWb5FX1s2TGDBhdhPNprMuYAJDEQbHKEo7xphw
woylBRGcJIBQRj9bP9410daMwNUQLHAI00ET6IvxCY5h6zzwcLuoLFjXW9RChc/I0okPEiqLfq/n
uBrcIaigYhmZJTHg2IyYyyGPTfadvCrE0u6ZEWjs8tWArT/E13s8XDrM7cLtuF0WHI8t7ApLBdcC
6oG2h0zCppDu8XXwRuiuMcY9nsBoekiw87j6xcWqjjHkeiI5BTfaqdIz098KcQfpGhfEtDyb7U1p
mKA4+EXxsLQ3cz4v/wJKMq7SclsrpApFpNLpXxWr2pzuU+LyWsOQDDCRgl+509NTEr4ZIMGly2B+
ypffBcKnHn/I8j3FHPHp/w2/OkdF7cxsbntVwcrXHq/NCytA9W4qbh3Y4nn4Z9y43MEnaEi+id5L
yc7e+8JF9qK4+MgZmyrxqtEJZjvfZl/Lumann9ad175xRKV4eWzAoMS/AWKRrRy05/Ab3GJaxcBt
11AL91ijTrviVEBs7m2eozhlsGNXBsdFb3gLl4qBAuTbh7QJEcuj8fPGM3hp8l2/wkvyGZv29F49
4gNNM6pRho137RxtqmP2Ox/aZ5k75jHYKJv43PJUBQ6/TXabN5q6bhmptPbw3t/Nq9i7AdtjKvJk
2UiwVWwBgQ8VAMsJ1MY21yia8w+uCXZBwyXB4YDT+SPZsHFekDXMF27PoeTzYVrAXV7NBfW/mxI9
e6528X3YMZn5iVpbPKnX7ItPc4goCBaSTpa7VWDDownBgn4AT9Mf/IwAqaGAakdNs6uX37gJKaff
Aci1O274LS1kC+t8a76jT3zxvG3KvXRLwAvB2HFRNBwxR1Fqt9/BL/0HHfpxuYu/EoeLy1q5Fmv1
Ip7rv8Hf0bIajrrNfnPCeD6qE6YJb9AvAXNfwPq2BFPKkT3Y/ACq0S50DUqz75r4h22+BSH9CI1d
3zsBajoMSPGstCRbnD6rv4h8kx74FnkAbOHDfBZPwsH40U/ZflpbbGiAjzDbVtlX8yipUjHIuWen
6avcLnRong8o71C4wpAyZ1YcqEKbqnZguu7Ewc0e2hnmyN2/Si8k9hvdia6za0Hvyg/ldjr5lY0r
Z2tPwib5lXyXEXltsw8nDM2FbabBT8Po/jP6gjmQnfKVD5ho3bSbHWAqOO+TKyDipuMZKhmBnrj4
9Uf0Hob2/JGfdfzc03t90JGxq7vyoF+rPzisMN5oV6Drd7b/Di+ULwmhDTD77P4ojoOvGRdVaj7r
Tb0qb/DroDJY/g66ACzwEgL11lolN4OyEsLOu2Gqhler8joOJlf1o33TN+kmqsFNIFpixX3QaWfL
Yy4fhGEP7J/JcAy90Gmhq6zU8FhOb53wUSefObVp8RMZLlYWeOeM1XFkZDK6Uelj7HSup7daeegh
sL6+DQadEHuPir2uj3Dy2LdIbrLIw4yOM+6wzDB3+rrwOltch2uW5VLkpOsYe70eim1F40R75CAn
tAWnssWd7Inw8QjVQj5grrHd26EX2IHVw3AbVzN6thnro2jP7V80e3tGXeC7CSXpkhUFj5FQxr/O
I+XkhNDfhqrO22R/1dpfU92vwNn/Sby2vZ3e4aS41oqtADqMN8L5oLp00dlvm6/hb36qfK4LjiRe
8mW9/LV59dcYyN4BanHB9W0ahOhWnNL79DDX8k7fjQfuGk+N9Eq+kMltVaYHNveeXCfuOf8XMi/l
kmQLNvMg5xsV1ao/iH9shfIDk7w7f5i+IPUhtwhCbjN86nVwQ92P0aqJI6MtPfUj/GJXdqKvHpbS
JvuqTti3wsR6IMl4Si5ynB1HU/bwP/WdvPP7ryLvcHdpHuLDOrMvzeDIw1Lnjc8Bn+4awhzFOHuc
vmOgh8cLvI7+aSlOcEoe/TN7KE8gaFqI8pnfpW37NNecUH/FkVsOPfEzbJ9gbvz3yebXSGYPV/Lh
LzvxE6oHFBqYi/CgoOcz/+h7W/KPGZoTBv/sBv3S0fQyRD07+8pOeEzg0IF+YXJoXXz+C1SnGZWa
nd/NY3hoD5Ldb+iD6M+SjXHm2J0dmDKIjpccX/OU/loL2WLVLXsXhAdkM278Y6HJu2NrEX32uE/b
bAk8ANw+suh46GA0hY72FvxpZ3ExsTApYLCX6R68CUpnJtzGVpyXo7o/gOfalUI9YdCLht9l+BnE
f2bhYNcraZvFXjSwoWZVk9M86KSOPdZZoMf6HhRmNm20qIa/C+mdHWwKsDii1dWvk+Ek3/KRUsrE
uQ9rKWN5Mw7gMAf3RliDJmbjl7bS/+ATMWufNfjAtC6qd8wqwvzYzWvqutg4T9NdYN8Kd+n000RU
1wTiLqeCyGUXiVcx7+18s9SzBdlz3A7jJtYh3+10hp3RWYwuJQT5EKedo8yQ/zBV2IwtFVpNj2TC
TvaHsHGh9NA9T8dUehXBdLeC5FYUwq2hLGy5rQKa8tJnBP+gtggVT/2C5oE63w5fIfLmAWrSavbd
4jPQ0b5KsiOGuDXM4zoypd7pwu69VCoqWusJ5xUKMuv/0VEcNJ5yxh7dvsNQRZZAhb1h13YhTjjw
ZikBfvx1klFGlau2tFsBQounjYdF6j063QwChIwBFjPyUebrQQoZbo23VwLvaK+pmxwmOF6t7CGM
N7bnzDk/5fWn796T9Xl2wx8afJtx06m8V3+sYkI5oh3GVF3DsGQnKv/5/bEFmxD4L3V973EmpNMv
2LUg0B7gYY8umBkDx/Gg7oIbxDggS6/RVmnoWRK80/hQv5AKHXkOTxxG8CzAHDYSG4zODtav2mB5
hMi5TSonbDbChI3JVfLP2vg2cVBL17YAGD4OyfYT4KCipoSRiEQYjQDptWyeuInYGWJAg313xMpz
WrE0CZtnG4xOEOC6a71VVqTMOqoD7O0A7ahsxMjDbevM7AZAgAIw/cBm20M36qruN+kHa1xvNuDZ
9rlfUUbwq9IhcncGvme5jdEDTjQrM7It58wGSogtx9Oh5w2kFVU93+FZZ/YO/rpsXMXms1kzEXNA
oLxv3t7tXQG1dLu/4LhMOJC6/qyOAkWAeAVnovn5lvYgC8t3VR5UObb95yc7DE8J9Yg3AM2QzOB2
f+SWc16wDe6Ec7PrvG9zzXrbtoiE7u1enc59m/3W0AudHEmDO6XFa2HSpVuLHan9zoxnic27dCn6
QwRqbtpyKTdbpaw/Ah19aSVK2Rqr+Bm+v3EKFeVZWpBGJkKZA70A38aYzseo1kX2agsTYIHUpw5R
5NqqkcnKqrXaEWc+OI79e2NDnOuW9byTr6SunarKCb6qh7xLHuiltwzZDvKO82kFD/nOGWWucx4w
5WnQx6CxUveF5Y1J+k9krwhMyhqZ8c802mk7NedRXuAKVD1qUdmoogCyc/OgvqvGRUm6bK13Obnd
5c3U1c5JrmME5MDQp45VjBfCMgHQw15VTyV1bcQNRLApAY7oQyeawYzjun9NHbw03+x4qiNX7BMd
oVc+AmxpsOhG6JgVlYNZ3qFw4d2ZaYe6xT7GF1kfASEXQPJeqCMH0iKfiyYIj6wgMnDoyq9uAnPG
FdPWLKxZ1RD02JBMR4izxkFbm7o1/Q9+JsV323EwiZe0oOEQ8vRNLk9SWuDKLhOGrQvxd1mqn+0s
+bjFZTs5noLFYVPG+IlRvEURyBC9rc9h9a+MbjhTRNgUk7YQroAt0ZwqB9h6HNYNG4C09tGGODMc
QbTGSB4gI9LQxLA4MccIjbsGiK+QxrQLIAsMa/2nWGNjzGXf5qWbb9BqZO/D7EgvXpTIZUXmsl2c
Eg/PYXNwJD4bCyKBnnUY3xIilk6cpNOX8hxuPqIcEemRM0PPSD3pmwuFUGnAS8uJ1BP3npOVphVo
wnimr2bG1JE2ZL9wLv2NTKmiNUvJXf0le6N7BOR5SEj+V7RNPhY5s4f+L85WSfrf4c0WEJ44LIdm
NUhbyg+5dGTT5fwjK6L5VHG6Zq+ixJJsXdoa01vUHmJjXZG0MF4E7Bb/aZG3EEl0l9R2rPob0fPZ
sC8Ng2/EHIdwOCnBZxde2aymLwBHvLVaFwuS9k4Xq5l2DxMK3mMO9ZjSagUv2azwJ7HRBWXvgr8f
pH2zoErMKNzewFsDD9T4CpOKj0WvMoYu9j9csg36lfGAxRuM5JQ5F/6X6T0XlkpYb24KTSdk9ntZ
bI0OSNfWKMmwKmMkjq0jqv/fGYFLiauGHT7nD2R0loksf8sMZeKYZUbZkTm9b/dyewZ1YeJK6xgM
UHDtmW6RvThxWuFfxtLrLp3yNnOA5fAn43+oc02B4n7YYzgO5zflellEiuwawx2NDZxpK/T0L0l1
Wg2L8jXxO/PLrxWGriDTUHQn2Pyt8qdhJ8XYAkp80bzG+UPN3zQOIMnuOhc1SGnyqVZmeuOorqmz
q7cCTg9BWoyx0MhkLqrtEOoLOHsIL8TRPyckkf//eg+f8uhY7UUiioSdMl/7AKNwO8dtp96FdkPY
sI2Av1UP0/KTPjrdUTXHME6vgcmJvJIbm749gJGB8u8zCY96Rq0Hq2Rd1x5Opwgob88w9OrZjbz8
XG6rL6xRygGQ0dEHWx6OWr+Scf7AhrRaCRPClDP8YPM3+vzvhmIYm/JPiTt+V2s0hBBQQsluyOaT
Pf9fs4bikFKC98irwXTZTaIKwCdwauOo4j8a7gXxxGHIpzNfPcw+6RTtRwDf4qnHP4qxM5ksjesK
UoLmtNF54b87BJXP6hrjai1cVQZcLRb7qUVWRMUDQduxviEy6XcVEGDDVAXTduD6wC73y/dE6G1t
TfKmd3PbdTaOUZwGRnTn7oTRqtWOtPUKjtD9si4Nwy6O+OIwGXENyWPyOBzLbzpscdu95Ffp8e79
ZokEBhZHwjnb5QeTn9/+u/htNxZjosAOcOdsjpIbb9lhdvHKgsy2HzjpfZxDuDO2tPf/BTtTt/Oz
edF/zC0W2oiq/KMPtchm3fTNnsgLq3Cx75aHrZ/f2KtZ1HJyGQsafjwyw99kdBSF5JeByphMJkwW
znN7aZcnPMYkrGH7BuFR8Z4JzWscrViksHFwG6qJw+ZQKXeECXDQAhmDqzXcVw3PtsZtz1lyAmfB
yaOC2UY4DM5bAEE24JQfnbTDWHrMH671OTjybVF3BKwCNgw283yYhJHdiWHue5k+6+AfN69uL2p0
sbgz7uR9x65+kf/VH/0+czRPcPo9uk04WtJHiF+QrdL0J+8CJwFUIm5pTrXbwozeZ8YhQFn5EbvQ
VGz5n4UAAvxHP4Ay/ohb7FvSP3y0zsZ7u8MLNq/JilwhQ20dUdga8lbLXZxUCFKxu1Wy7Z7RtvSg
tnkzzcIWMx8m8d/aycD4WbwMg41Xh1t6v9mR59hN1uoW3c229UjEc8vv3gCX0+84P7go1712r50E
mmWs4zwMLo6CY3jDP7Cz9SvAJsbkrMVxDbYkZZrvcvFdnfhA/4JmxOl3r9Gu3F/6eeel/mh8CVLU
1t+YbrTGkfwtwgWFdtWmNeO9SWnu/nWrYYUp7Fv6UNYvix+bHSrJtd7HG3JGfkXsULbzqd/5q/k2
n0pPNo9YzgbRpedOMOWs1rqIVG4VOSr5WgzifXeWHCYgoPx+jxHpte//UOPcCiX8aWKKspQRMoE2
q7DCRhli5UYqvWh0bowbwFxTGeAddZzidF/0mCaVO04SWOa8tMANLVzTp1V4Z6YWcxYyrWzgHBhL
Y5n9DSlwrTsPTvqu5Q6IneoBg6fDR1cjUaV3Vl7NUVt1S5CpZ9XeAPf1K9Qokcu7PB8HVAnNrl+B
TYmGw2iC3+cFSK8fk8e8zNioHJARLuPBc/QX/SlAy39LRktoByigj9POhM/GAf2IvhjNMvljk2/+
gJ/nFx3StKggwBwYHTJ3QPXIbI/733g+0r1rwFF2Dh7tk46zfrZP49w0K0ay0ovmI3sYb3x7SfF9
nF8gb/oyK4BgDzc3+ZKeCpGBdiRjLrOCPGudjXN+QJeO/8eOKUf/ap/iFaeJyqNEZi7c8vPrdq1/
ymsCir3cTVfn74BGhvAvb5qWsSaUtbA6Ikvm0s0MbThSuZoFOUHgqzQt4AfUFvMGVAAtxYg7Ef23
/wcGLT0N6wtBq8Q8GqctaGfGJsLKV/XK0As207sCrRj1LqwP1WZLCUv2fvBm2H445DPU+q3fIGx/
R4XDATxgCP9GFxHYpF90Kjq+VSq4/Xbez4E9Qwdh2dd7sHW8wO4hW++G0bLyUS6geUzaTUC15fqM
X9Q3MbksST3YFxET0RybgGC5twFaWou1OU5ONzrmrFkhp05mXAZgtK8G+oSVQF2yYciJmKAGW5w2
2HNIObqY93jY9fDtYygQTqrAp3E7kAJCiRkEFltrRDO00TO8oRh7racIuj1qIGE6LcRH/9Kb5zE7
G+HJl89BSx9MXQ3tHw3WroHHsTwXnqYgWMAKL4od7gvXngtPqQTQzOpifnhFUQWbWQtekfKZat96
9iNJv5L0N5NsIVFI6gwxIoBfyaXvLOC4KAcJBkZqW3QmiicJTr3Q0LNjNZJ/t2JKgd+QTkMrYHOg
U8UZhHqJVeo0ML6VsXKqnuuL3inepfJPPLypJtXKTZEPZP/hmW+Vx2E+QmVupUcSf6Tm+2C9NawY
5h064+iZfrVKx32B5euEYYjTQn2ft8Ou/lT5jEwALsz8oBDsJ+inL4FeSKTv+AorkaimBL+3BKOM
CJb80Harss+ZWkcF2C/DOh+/pd4YIftkMQxHHWafOTNaNuCXSoZXCb7vDmPyZ0rtpi8GpC3ahAWV
bm5IiLQzHZGTnnb8KSz36ZAysc78LdlxkVcRZybOUPQwAvjOI2ELyGaCtDNHyDp8qfijdWqEoNkb
KW5EWHQJDpHt2BOl8lUNYwCQ1uKatkLsEMQMTzGcLXcemV/NEw6mwxQTXBglrrTIKrQ4c+MJfQfi
hJ4Wt34Ik4oNYNFxBbsKxEvAq7UcjX6tq5gP6XPJFIVwEypmxBMh0wwJVN2cXEEx0LgsXrgn8JAt
ztpTNr9M07gLANopmtyx7QLI8FF1nslxS3K4GqZSrLMJ05NEE37lHoiWtku3o6y7KdPMQokyqByM
wGIpeVVpYR1jlTEpXIZpBqs0FI64Ah36EKCEN8yzqIS4IzfMjutGRTAMIkNszSYfrN1sAepVgbWU
eznkAKV/C4qiO0qFCilAW9WqSJYGv5XXIafqeHJVf9ERTbg7qZG0KoU6wE0lrBy1YuMtC1E+kCL+
jFWFPnsQPTmvB1fIIawlkL0Cg4wN/5n4U2OrijRi0cXST6DAZcQMO41dZAxY8xyBN9rNKZ/fBFOR
t5IItQvfcqY77EOYSfvvUSBe8J8mkEOucNYj6aMNKIiNeNUrVoPUHMKBTtXs+/lxsmQaQ0yD6fHZ
Y1vN0RVl/NfL8F8VwvyKpnrGxXLHigKsVdS3Uai8RAN9QxeRJdbhe2DKrbJvg+Bfa5n1Vquqb2SR
pyRLxZU+02gVkMFvU8+xmh/7dlCPwdDe44Kgjem3sJLMaefuokS0R0LQ0V2TykFw6SOYHLVDo1Em
gcvTl8vzvCUGQ2O+fYg+i4Y+UJmrHeZtOZo40iijFvVW0eISVMTw++IMVFxL30uRwy2xcthqZ6Ut
3qpyjo94fUET45hhTjlVGB7RdRlV+xY1eWfnqfyFRbx56EMcp4xk6B3dMhCOFSRU9Xp7nJDLtEbK
MLUFebAyxWkg2QMHMGVv6WgjqcmPOCExVZhFtMlxfJsVYV6pBjWzIUwT1P8k3I+lOqwCqXxkQyrs
6sn0d4MqfpmLmegFmjgZm+RY479tK02IPyLcRabHUo5bRuNTH9P/RAH+S2EK2NOAbPRQRFuFdrFG
etQ80jAnxaChugyaCgloKJo7ycA6r0cvW8QtGHH1Fcr1uz4g1hoKNi1+G+gKhZ/dktn8yPRKchKO
boI+9vyMs5Hq6knVwqOK8XQ+DtLdwlYLSgAGYMo0kJnRiOAAoQzhJIbU2DLzHBk3z51PGkSGQZIp
khoL75usrY8QVj8iZGgpARB6qhBEoCBsi9VScyo5Dy9h9qz60okTNeIQn9qNsoQdYNSW7XDPYdzV
zu0OTcGXpcjDrVLDHyFD9TeWnF0cEWlXhyd2LWYywq9YCtNX0Gm3RJphK+c4whMCuEWozRET5p5p
KsIHrONkMrKdGaa42AkJTdOIRaU0D8I9y5V1a7zlqAN3czzgLrhYnMY4yEMLSxk85UtWRGjB2tJq
1QG6mzAVpRlQcua2VUR4Q6PX70X86hpB3ta6UXqpBGbfaaAFPMA7feCwKGtVo3KhrQ5nRvqIfiVP
73uG+DKWsvKYWXtj6HWsfcVvXBFYmZUQXybf+i1g4kI+Tu8sAmkbBMO1mHS64D5XnlEK6KBI4g+K
fbqdaHRTMatPOs0ArFdZTo2TIKNtTfsochOcklZpD5U80JSDlYuohEcss4xbLQnSTiuVS0N+b5on
zIPbcS+VtQVpt8RfkwfOjzWR5A+rtDtOeTBKodgq80AZFAfUQEq+F2uLCgxdvDmnCCRSIEd4FQg2
BUyFZzq6VKwpB0XzWFl6a0uEkjqqOP0bZXb4ZMyaa2/2eKEoxWKRSYRaM6yNqfHPKTGPrFc8QlUy
NBjqI39vOvSWxtiqKJb9h28M1D9+Ia4a0Z8PVtpdNTOecIePXOxe4azoco4CG+4r7n/HRE/JSJJi
cdkT8F0U2sQbRNCuXsVnvUgyda1Y2kuJkMM1Cy2whqev9H7rjfHiq9ip4RadKwZkA0P8EfRN+5jz
7pLGInr0egx3KkaThSFc9bF5lVkJly6VKnSNyabqguHoa2l7yPM0cXUBOfgsaZljEstiaOSUtImF
K3fH9E4RPhsSAnfFiJtsDpjRdqFBRgq9oaGKDG2sGEpIFoBpjpPhaWVdUCOUD3Woy2eI8VAgZMrG
+A4lzrzY6KN1LcYprjV4z/qCsdfKNHzjUPLEDlfJYkafoUOQzX0N7rnvv6cNSlpRNCzHNEg/zCpI
CsoYH0PZTLdBIvv083FFmadJ+8lIDJTGXYXATDstpVPHGn23RBxHQIMhF8OaKjSDUXGB98TUcwAb
I+G44qqQVIxcGuO3VMhvrVVjAmWDIRhNxkdljKMrRbF4wnSv8BKEMKJYGcehYt6B3hY2hdDNB38w
X9EsvQ9ZpGO8ljGggqZZaEMPZKu3m6Y7ixa2sn4J2KJERFSrARCJ0AnP7j9OFCyDMOjz93LQKrwV
GNC0ScFubUVrJaNBuumGlJ7asSzhTeTd5yRcwIodVmG+n0mb7WsI21rPwoMITRApHnLDMA5rIQQo
rTWwfqEbjrPyEFr6CcMXM0w6VYJVE7XdKZpy1lMNKZDfS9esYMQ1EYIjyLiomgU+NhX26pW8zTor
fQJFj6MUf/jmFKy0VsMuKpwhSJT6sMqbbFjJpbpghFjYCpUm8g5GtbKU9oRydd1pqBIw43mXyrte
Uc5wdQwX2QBbfDNfVNT2OF0J1ywFitLDXMV5G63NUNOnRCYwfFanJ9noS1sMgkNm9YKn1aNG8C6x
SpW2cHk6cXbrGn1Qib1GacnCJ9I/LeFT50GrbWIxTFY+/Dgl0TfRRNJvOpIjHpooPHL/L2g4pBop
0J1+CORlNDYwYjhlPLFiyB4bC/lryv8kNTB3Y0SCS54zAx2msmRAykknw5i3U79D46pbysc4K66J
H0GWs56jyEQLZuHwaaUwaAdLQpY3D+YqVgIFr+to2mUSVh0hVbtjzhr59KOI7blMhxInpGaMFUIY
pDMeR790/e+FPPRVqtMAhoE0rru2nK/D8pKmEIGmRbvU46xJlSeKK8I8NFQ/pXbAtgwZtQhXLRUE
9RBNsGoSi2TB5W9igItiE2YgDFbIQLmN22cwhgy4/vuvvqluywxjsSn4F6uoUkRFOFVZExz+74vM
8xz0ChayZrMUZgVutC1erqk6IsIj+arTDXP/30udptZerXu3k4PF/aKAODl01v6/F4mUq72qKYQQ
E6YpICc8/PdSzHqJiS8qiUlQthEP/7oKm88oNiO30gE0KrGtDnOjEhsTaJtKt7IjpXZ+1JaXepL+
4U+HIs6ECzgNWepU2D4NRn4kBoEXEcaRNOd7piwwZ+lG0K4F2bEtwAytQEcY2nXRRUdE1A2Whd1e
pqAS9yUM4CYJ34DB6OijtQGwJq4n/OVz4JaaargqUfOxS6H7EoAKmrnfyhU0RF8HV/RZ3U4tqICk
YXkqKwTSVaYm91lWLWdIpEVqiQxCzOVxH/dwDbORpI+OIytAS9K1pCu0Eg6EVK0wBGSfDA0D6wuo
NJJWKEdxlkYGy/ldiDmCuxkVgYk1xBzXhybsMORozGYdWRGmm6JFSz8vRmgp+KggW+uiNOZriOHF
ciXxkYIHpBBeFk9ReuwyGMCoImaGcF1ynGQ1OfbqAiCh+FuNiYGZ0FDKm3ZU3puW7Is0zsnLoou8
1Kbp5rzTSRj0altRYdhygyfJWCQ1sLwsE55mXqe5hnir7XSCMi/qmDFIUVUsmtVRv+DcfTPylDJ6
VvvzHKB9yGphBKibQ3cGplEao/gwSzm3xRmVRVUEv7WJzL0ZCCXro5y72uTUQn216/owPwfVcDI6
GtMuL8aHXrG0ZhnSt1D+NvGE7Y3WriJy91Z6RrCm1O4alaiHKhqg5pRt6elqraCCrf2NHrRXoXli
z9e99Eg8jGgNn/UY38w4A41tNOmIf8iACGEUiI+THxwV9Lxm/5iyJkEp19fbMiDANDHQkulJuSPY
C2n3xFwFoCkQFXCY0Owu1TxZ9uJxIrW8g1w0ezTdyy4/QLTsJk7VLg6p30ZG3YN+1NsS0X+G112t
yIzqlBx2QsIkBAnnsdZn/LKsijg2Ew8en50+T6TxEbZkYy6HfKaQk9GloPbDPG6w44ckX6BtGAr/
oI8oLWv6ZSIf83Q9yXXrRrqAS8KcdpvR13y6fCvwGqHeikVbvSs1G7HVGMHKjMrhYMbcptYs0V7q
luaKvKPdn/16AGGuSnHfJ+Fh1ocU/xb1LhvKZgwS4sPjatrFaf5HdlTrxaOq2wUaBR2LOCmH8I7G
aVNm6F1LSX2A7zD2g39h4tjglX30kNLxR59pjeWw0NZiKzS7tp+vhRTX5zSq1lZzH4IgdEuJlqlr
h2w3AAE3pCDg0G2oK55CvGY6AWPWKR7OZsEs0J/kxBO0Vt1XA4r6sATEKwfZ6fwGCZdRaweaoS+h
H8aTnmMuW/m+xnELNamC7TZm47xKs04BwxVzEoYE2cZcO7VTzZ82eoSrk6jTqZtU3tt81q963cSr
uHXahGZu7oX6WAvRcchBq4KRvtCSZ9QeTM4S5t+2KPmfklUPpLaO1KgS0SGDBHuyaZhXoQvaSSET
H7OyrN3/vsziA0PpZBsNn/99UeLk8rIu+Ztb0cKfgGmENqdYMfncwqlmQTAaUfEN3im+OFASj+8R
Q/ydpA3mrs4ZgTdxybY2kugoThNZbWJ3xezaERR4JDnpkE5SASeJGkYu/7389w9jG3wbeats5mb4
acpE3QbEQ198nxdFLODURPW3ok9w1LTg/31dIDcTByEAiGoxixLV8dAD4A2aR5rjdNTSsb/4s88E
fCoR1k45HaERqXirIdhTzbZ1KqNqVnsrCnGh+58XDClLBEBWINXIx5h5TF29H30CWUeZHDX035gm
tjMSxEx1Lb/ob7RfiVd3Io5Uw7yWpwYhXUeDLWmLlrYLdVfJjnGjaI9e6tgAwEPgLNbQ6bPY/+hm
RGQ0227d+AZIWnjXc/J2tA6jSbEH1cjJZ8xjTo0ix9EkU7qveZbMg5TW333RwscYu/otmorvPska
Shoo5An6wlE3o1ttfY1ZDUgBZbCz4uaaw5K4DjyyUoJ4wBqV4FaD+kBdJ2m6JkOcRTu815n2KAyp
8MAg1H2vDB+RQHowkQ3nIFXu2Qg5zhjGaWO17KhVCVCUoyW2NWH6i4hYfhGOfi/wyYBXL2FyVGQF
TUYFqzqYX+BnETH3OxzywSWb9tsIZQbzZlgcO9yU1KwDdxWLZ7RspznN4D9DQsUvIFOp1Na8JX4E
cNzXGOCN+jHyqfVwryq27IvVaQTscWpA3lwzmnuOTTHG6nBb/w9T57XbOJZF0S8iwBxeGZSTJVuy
9UI4MufMr+/FwjwMMNB0u8suiyLvPfecvdfu8RcLRtS8SqGO7loPPkZwKWXZjuc56txQartFphdm
WvTKFpfw7ZdJYJXUayYNSsMoX0+gVoyZQHEWTvuuqm8VAO7Cz2d+bz1/CUM9WOPHdU0leFkO+jTA
gkOZDhE8ppIPJSPtwp8A8Irpnzwws9El5bWfQO/oU2tuK1VHOIDdhkAHpvohCSIzrfeqZMIST4RH
kxvIqKlh4DURP2GSnZs2JTYFhjMz0eOBVatnRTYLN7HQx6t8nHYTaKEt0iP5EFIk3n0ArK02/XXh
N6JDu5D06okOAqxt41jxu/Hgjt1XyxheHJOroNEj8ZWGc6PRMmWbVRm2YdvcUp0Og+zvZBhnRJMH
g636w3TJhxDZdUb6OH55zt6jnUWF5Zot6sRK7JkizjTOlKbtD0ZAjHUaChlKnjJDOI+Fte7qaxwm
uNSXf5sbmAISvVEvi5VxnxoijVlhIuS+TvZRj+khWV4sImXsTGpx0hSoY0SfpONEoJguCqvac7Id
XUoIVCOd+hWJQf1ZTA04s6SygBpWBLy0Y7s1pXCBcrPC488Xz4WytMgUIBs53CNH0IfEK/R62qeI
lmwln+sdqdC4yVSZzRsUlEusCLpLi/h4w5QRTftIPI1Uuoh6+TBbQtfVbHxtGIXwsd+jvIRnAU35
YIBLSCuTiZ3V10dFHcASiOE7hRpmTWB/K7kdVqMy+ofEL7iaikwvWmtWSBa6rGGYEtdfIuIkXWnU
3ZT28nlgnoG8KnmxZKOhwcsdLNM28ZsuOtW5Wr/MvSHR9tPGzRSA448kTP2BpdCSnizLVdl20Puk
x7DC0CyHWX/5t47WiWzZpU57Uo66VzlNzb2oysdZ5BSL+KP4IQN7co2IObm+gDD+vVAFhVvN6C5L
tZGOov+JiPtnshqnyAlCKjPwuqqBPWMcjZ9ILscLYavsMgmNuHAWMQGNCMjphCjroDeb06wFwWaA
J+6PxqGL5vrUtlZ9Yqeyo5KO0FTOu8GakChK2fe//zSoeUPzcXinXy1tesLs43Y65WT7unSYEaD4
4Xwq6IEejfCuWQNg9SjQkaY1jIgNKzqmHa6EOW8uApdt3S6oCx8guxiV9TGwivaiaBb/ESAZl9pC
OilGFHh8qQ/E9lKlXUtpoZ5mH3pGkgjtZZKA0yQjlpmArF2XZiyUu6kp1yQSkyjaEdZU+f1OX77U
lcawxBVEbWMd66hH9dFKMGIU6WpM4j0a1JsZ17CdwnWRj/LJ5CZuZfM3zESoCHoC3XwkoI2vZlJj
/mTkf4dJDWs8VbE7EoeHs7UDnADNiWJOsEtN8h2VfuimXBoChnZVdJ7nVmErL8sdfRyegEYi4qQd
XQIBGo4QnjQq8nksJKw/DYa6BmdZLp3UJoIYIMJNUtUBcHNSbX1Lf1Xb6Ys4+H4ThOJ7J6SGy7u5
N6X/XSsgR2jdMQPBA4agLnSDAG9n27dAg/4gbCirqeaZazoRcUkAKMeX0mPaMkM2MlYav5zb478X
bR4SJt5pRI1KPTjowSFohIYcUNnfNn2wmzOtP+aJiTlh6EJgNdDZUP1Vtp/Vt5HID8alOD8LsPWo
/WLZqa1gWqUJqaCh7++ZvfwKWN93mOlb/CPjlwK52I1rqjVn8I3QYadSojTbZMAtr8Xy0sKFCVDb
Rr0pOeo0S7tSq6SdVMCXm0cBbW0iG7uWR8JLjeotIDuh7mTTFhJUAmnQybt/L0VNtmq4NA59DqFk
LuPcAJJZZOn//kCX+Rngtq1fck9bGTq1QsggKU09wpQGl2Gpj2ThpsXOGqKtBafpGDTqdBQS2jp1
0bjKUCaISqIZzCtrGvr06BlrwCVMjcN73Jh2kgyxa8Jfcv99p1/z7VNRYV0Pi0+OFHQkUpE8GT5R
ypwBIYLY8wmQgbCdxkA8pmacu6TSos9c/lVuhPd87KyVJbBwSyIxWHP1/y+xGuGSjoE8NIzHTU02
9kVimntIHUwKYvU4dJpypHWogs+MPitYJ25kBm+B1AKxTdtPn5oV7hXY4Wj5UmSG2rGT2sSxKvnh
Q8ieqh5jdSCIj64Jr7JoNs4QLFi2Zul1a6Rpi1Y+r2ejg8qFWbvXkvFWmIl19VVkUbjqyIWK11nN
AF7NWcEqKqO0DrNNG4XpTel13NytAKC0Kc5hX0LAaawMczQrsZkbfx1wMyx7/AL2XCj5iYgBBM0l
ccKGl5XojQqhyU+RAb+VXvNXtvzbjPTV04MQE4EVbQJtBLylVWz4YqMgZSG1qikZLeW55AYFlBwa
KuVFFXVtH3bjUaHZwVwZPnnR4PFLM8DJnakVbhXBv7Mytd535V2Kq/qVObFpq1qLqZ6t8U1XtAA1
gEIeSaVq8Mi06Q2tXwHtDOpzBlgvjo3VJA+ROwt19TKyuNIU7jBfJ9JBh0GNya8NNobOYLmVkUjp
pJJeE5DglVRxOJDo382WRXa0oEdO7LMNjYGub8IUaakYIgpkjX1Vm+rZGfAEe532s4WkA9ohqodS
jaBt6iqugR61ZjV3t6zjGhVFeA07Fu0s1+8E7eGBtUoN9eFok5MrvCVCmoFyJNCisuRvrcORWPiS
6NSaLG+bYCzPkZ6/VRq6F7AbpIUa2iVr5+HNiOjpZmUX7DoFB1H7JgG9hAgPlaWTUBMOHFwIvA/v
YQkO9t9LikreLJtpO8SQOlq9Qy1CkxxoR+tEwYw0iatNBTiL6i6sMm337580c36bNeSv3JSLnQ85
WO5HKPqZHO3+/VMtdocWEjkZSEJtBJswEuMrOKy/hPT3HZOkNTwv0rDTgMhEdZUEJLIWQhuv2ujN
l5lTZkNE3Gs+b3urDa8wceyUzjABoOhmCs4/jZbW59y8G8F8CGHP+GRQJHJNrjB2+JRcC1nuvq3Q
GDS7T5PXqcNTUpdCvKXX/w3pc8RG0o52PIFrJG1ZVonV7ZlNSdra6NPs3PnT22SwTgTpkHHQ4AUL
rKSiI0wA5ekAUK+S2QG1mKiPqj7CkV1HDSJf1HqFpT+QMhr4ODZtok4vxhgL2zEN74OBmlyLsdfI
pkBD0c8R3koUzbEvhi/W1D/qYf7oDX18EL/TTMresnx6toGCiXSYaU8KG4OWxYvaGQwqtXsS4IwV
qaCkPu5uPq3CfTjnfxkRIEZpktMqNNGlAReF5Cq/1ggOoVlw5hSK4dXqMc/K8YDsronhjaTDjofm
rcoy2Um6mASKtIwZYEU++R0SDqXM95FZ5tE7yL/iYEQ1AbQtlDZZ0ZY9IToEcxIdptxK9x0qNWtP
mGl0IMEjPhSbSgYyZcmxjgNTQL4q4MlvlejAX0HNyE3e9YG1FcQUC/QIeSUYz1Um8YPrpMVeUl3H
uviUIyujB6aJ+yjS7EKJUVgknfwY5Qmu+Zwix0lw2czkZ5KoIyBXG+I/WRJmG21Iif61ld4SPkOt
WVxbtaYdtLxoLkkZXWI5Fo6aiaG0rCbwxwO2BzZONNp+Em0GH3o/MG0WQ2C/QVUwyDIMeaXBD1+h
F9nRp0i9VKmZHCmDtKuQepLcBDhXDzUsnkS4GmXHMVvPSrcDdQp6UY69eurD7TJ0f8+DzFOXb1Cn
kOav1XQ2GNiOwGh5UyGYTpTw1GBV6HSiSAgkHwQ6YgOy8iEJhPfKisy1lSNSK4a7VGArS8cy2guI
wKy6eRNQghtp/zJKEeI3qwKbIIXSqdFQcde1kTh+Iv+GNbI6+NNI0EWBbgZNR3Rj70kQouvzUZfX
QhKvyzlp122dzqu4hyQgEoF95CHLphRlT4q20ko4dFRy1XimMfOTtULxinLxcNWzeP73UksgCixE
U1GjeAJfNRo1OynEx8EkMaoy2xUBshrw5zjFcy+nwCChOkVebI0rIxa5PKC+hnm4Wcs3RmNFqCpF
dUebJJABwApVUq3LBCtBsCRNSEMND5YXPf+2gg5Rcy1Uu3//LWn49SoxeEaKzPx/eTGi+GoYVrOq
pRQKsTmjbRPWhL4eBnBZG30y71onqm9CF6DPzAw7JnkSV3Q+eZA5tRU9UwYcpvrSdErgStlCcAnr
mNgbAHfBUF4zGj9dC5RYqf2Pnp7IMjRMzv0EYT9MYx2Mt53rX0bPwghGv7hnWCCrFhWNJWAoFbTH
VOv9NlXmhZeyJMNkSsV0F8dd0jJ/0YsSIIOPWxfcHC6toKJKiaSdru7bmuj0piFwF/SDSXJfugic
UO32OqPQUpTcJhkYEeYdn6bEDzRKcWGw8qaBspiyrarWly92sKsNq75nU/s2oc36GZJHLaoU4MjT
OZknKIzIEJMZmxtdbK6UoDYesy7bZFkEFdMhtY3TbSLi0E9mGmlNi9xVD5HStY3P1LdtYMgZyqW2
cmIxp0pzBoMSJFdYp/Wu0hBaM40Ik/BuqbDZ6qdSSbSG2T73+Tj9/UNSmUExHP79kxWwcYchjCx1
FIODXCK711PQCQaGT8KQPhJTG1dia06EhjL4FzvyHEqSeDaBbAAbqEjokdWBSZquqXsfxdIw++FJ
YeCpEzKT1WBOVBWZQEyybyIWoD6U8p4OUNYTQnkpweN4b0B30ZYVU2/bxu0qo2b9LkGiM5y2DQmW
KvuwRG5dBjHP4qVR+t9Ems4TOFFEkaG0L7rfQrFmWgK8tGLyNGLUYVM1HmZIrMvTJaAggAcq0Yv2
xTNqFgYa2ngZaSsdjTjfGOyHnm7yMFrLDExvtqFO+GNjJphrSOeu6hgz5oRqIIo+DMKnzh3H3lVe
hpA3hghCacn9rgQstr3a9exwMF5H9lrSZ+kfMOCBFpcLVzRf8cES2LnQJv6Ka4R1ClwWwuDNNxFc
lOmpx8krDxAhD/Mt+VKfuMCCk36stH0CFoe89tKO3vI9embRHg94wuEZ7ZNPfLBYGez0vdvJp+w+
7JSLAfye28MGSAQbNLgzuXEK6AyWU2Lth1RmE24V2lDWrFv+Pq6e48bUDzpEzO4qL1Ftwdc/d17y
8sQtzU+C5r6aXhT7pV0jLwdWwkhnjbQVcI3/C9CpVnH7DfZ862ku/eVbcSd6yKTzg3RWXywKy3V/
mTEO4A74xr6/Sr/9S3sAMdHZM857oPUn4gi51/EJHVIXZ/PnuM9dwniISftmDnQK17fOVc/YoBbu
z1v0Na2JbH3H7fES3ccFSGsr3/3WWCCvwx9WLNGbz9FX9ifcms901XnFUTgnXrDz35CjyGvYPugN
NEc5Ky7D+RVmKFYnz3R+KOvdOzOAQ3govGwPccz+GtAHHs8TIu/kj/wp8lRu1Zo8tttgrMQXJLLm
W3iot8vfgzMFBA3x29/jpXjQg7nAA+MWyg1PvCpbydGvdPWIPhzs4Kx9RF/aq/hUZ5tlvntEEg+f
Ld0oSmcoC+NV/WESwkWCAvDb7cjSuBd/ZBZ2O+uGBXrXvs8X6TJesOMYF2FVv8+r6YrFPUPK69Rb
4cou36zD1+wPngCnNAT4hLnxAczAO+yUFS9/zfEK5tt4deaOKjxG3QwhHOOQv88/vhPbG+VCrJzD
LH3AtwmYx7Ip9NdIhe+ADx3ENyMRQl/JL2FzG+5MPAnpg0HGfJrgGuHx/FUvOtBTZGe76S7ukG5D
HAhBfXgFgLAQq8qhh2x+Mj0etuXyCAftFd9SJBzklzkAousOL8GXtkUH+0AkAhxyze7K0YrrLp9S
x0MS9QdojHhnTDs6c9RdNeI6NY9PfQvUzsvW4KWPsEvok6zvELe3go1GcQOIkv+GbbW21Wv7UbsU
zChjj2d6Zl6zA8Fz1H5Ex9/6P9vWHRz5ict4tOWP9CvAWWndKnXFGREzOHk0Np128IdHeYfxb3tE
JV9Q2dh4AT3sEHglak/bAeTEQwHBDGQZA4OTxidpHKar/NR+AMOc4Ue8mttXQBXtFrhNySHNBoJ1
RSbaLmRt2FArdoWTeIVCw3Puci8rN9K8VtUpso1Tuancx3Bo3KnEBUKgtRNcWWcwtKLD4E+Co19b
W+mD4EzyTteoZd2G0/SXoNjWj7KFHefgZ8h7j/QNd3RGh61rfXjjuIN8gvbjCV4u8LgG+y9yj6PE
iMSFq/HN/WCDIKC2FOzg0W0U5yV8Y507lgfylII/BNJgtniSyA22SUv+IH61dMaVtqkfOLpvT3xF
1xB0AcCVLZNwuMZ/0nbYYJY0LixHr/mLvhI+ICX/Vng++GPmmrawq1yxpWHcVY/+k8v9wrrNXUVx
rHtQhVgjYbDysIevYK536Xv2decmJx0PgFrooO5+Ydy9rvbCyrpBBD5SYv8oPBd0g86Zra9nkAkd
ZC/cFO5kvxkXcRXfO/5x6SRR5BDhWHnCeYUbHPQdt4x4Sv54Kv6UV2wNIBpYVTjoufUeY5fijlC8
oF2QxtO/yy88Gqdecp7GuYM/cIdCy/rCdkFquDNfePF/NZd4mJNceGR02CLBUKn9NgAU07YwhiqX
QzW7litsc/sg/uDfgih9+EAZtCXt80vmuLFuV+l2YWaA6Xb8Kx60Nfz8Az6i5V4yeXPY5d8bDxER
GogjzXwwxF9AslIqgUt1iNgp/oid388fxZntuIG5jmz9BHIsU7cNWdVHIKJ39Vt/N28SEKz0DTbi
CUwtmAv4sd+ASXC+1Nv2mwgZT12lR+O1/2aoZbHwt2/dIU3t6NXc8MvqV3iLk2G/fFauf6DB63zs
Au7YZle6PB0hnylDPViOuY1bFqnwPrCv3+Fd3ROFvJKwEV6w/kYXsOe5s9wi2rngM9IcYWV6FmMd
b1k50MbjEN/BLyBoq3pGv8+J+1A+gpNZTRnRrtwwJBvjD9/AjwvXOqAB7UPcQW/AlnOmX8MfgAVY
fwd/BkxFZDybbNVsjXXr7fwr9oEf5Ak32PYSmWXiiab2MgGFs1avpEsZuz3su8kWCXzigSF5RVlF
9m/kCG+Ybn+AITgsJyiahE0F88+7yd/kBq18r+dzFZjnvmCdxtHNc8I6eps3mNu4MIJLxgW+mPJw
pkrAQciiDChjyUOTQcbhLDrFHjT2D0F03y17W++ni+BsEc/wzIGqc0rvm0Bv+Dncz/vOiTIXEw8P
3gm/cLRtjXW216/A6IEWWIBRGCWe8Mi/6E9qlNX+TiIYmbjKRXz+FGdSiYni29NxA5T7UmwgERMW
NlM1YOT6Sx4/qbMZHfUMFdDl6XKUW/C1fEd7AO4hO1f9QICWY1xnaA7zuS/ZmJ/R7ghSaheufUxv
OOHkM9pNUHnisyK+284XcMrpK7jSJD68qmBh0nchcoHODxtuW7bxDtQDKZrCqtpAGfU+sweJvO9E
TncOexKXffCAFUQ2TkGWeKIvizsZDgQZUAjUbvoOn89Frr0VnqX9Ej0WvAGwAsVp39PtE04ylYPv
3LJtzf8F4OMwfV4iBsq2cTPXC0sGAuMVXBmbNhPs9/kWQ074URSuifkmv0CCfG3+iIFcVtLl18HY
jKUPPeJqRonhdM5dubHL1/hnsVlBsLHnjb4VP+SP/lGsz7RLlPc9vnX3CdECOiLMPXrv1FfVDhHP
tQ/YvIMNn9vVx4Fn7Po7Bu0T18ZGSvNRvI9XELObmvLT3JIeAUSFN/g149WSXzFM+K/COftbRq0X
vFncVtlR/jBWTER32ho/Mf3cXx+YknWNTuGFG+PUPcpv7Ra+4sAB68BAYp38iui/HOXJscQRzqh/
tvU3lQeRpM68J4r2j0qnPWQ7NiuZypXyRX4Vb+bB3wZX5Z3dK7SzB1XdidoFO68HpPSvQQO5SgpX
f+bv4UVZwY5gqACJlY/+FOzs/gt/ffREzPBXrvxd8kw/giuoDeKIwYCx8MKNBMwDixjROAVL6gx/
1HfdP4sVjhVm0/BUQb2w10f3cMswc5c40Trfx7dyKz95Gt7Hd5oSGObkJx4+QlYWP9ICyqEq55EB
D/ik2OYnEzUs9670E4Ae2Vfb6TtGD4W7iyrg0D0KymbDxlwQ/JETw91LZ5iuBnJOZL84dccvhDB0
bA+AkmImwc0B6m9CpVe5wB1U5oo8xjwbg82txRIjffjXfMfp68C62v9RJNUnyLGYuXIkcbT4YEbd
GS6DwOkDl3dQym73pj3wOrK2jBa3kQOOgTuL9+GjUcG6zwgAizCJuM4CmuL0BoiCcpS3hweKytUc
kZhiNoS4fIENktv8QiZTBodYA2BZpRsjWaOq5N4npuJd5uBd2xNeB9Eu0cRBYMw8Lje2JFyK3TW5
+k/uePE6XYvMI3RveJZnzIhgSYk+Zi2WajItDyzz8lVz4zVXi2Rw/RSgq6ZaRezy6AcIoOFTBQiz
mr0usneCa/gbP6Tdoh4TTKfCdtGvjlfYPrQZbGutn3e3kFwYFou/zO0xqqr4WfULVd9aeSov8863
ExfyzyleG6T7DE7rgJ3bNBtlyw5pvI6MYbFsP/Kd8bGUMyql11nYG+5f8L6Aern+yoVDI3RSiu3p
S/iR6yUdymiX+in1qoO+N1jGCXu+IcyFbow76iGy2qojIkeHCSCXm3cdPCBs1fG65apKC9d79IS1
Ab0MjyR+Z6bnuCLbxs4hYiZIXUHE6QySQjv8GV8NKBUe+WCf0SZaN1wm1luUQR/qltme3djlVl1L
Z5yI0Z95RADHviRiWsK24qBe+ybHw66/Cr6ivPMgU6NzZg0oNLK/hmAF1u7F/6msYJo4/qpkVfPa
jXCKPMA+O+CzgIp9Y8XW7nII3vTfoewK2EuhmP0ww8GByB0iPgViuUcgR3b+S4kQU4hRj6u7WrBj
KkGCe6koecKQqnID63frm8IikD1u4O7UvAHLQG7HWrK4GWtakY4MsW3bPiYevJcK46AdAnt+KEDF
EEdzDTDz+AuuqrnTghJu3YnUhRTOORSFk8mhF+SEI7/R8F5T7nNYyNGDoLDZ0b1e9GBsiXDmOEAT
WdfTqATzC3EW9yZdpaWeoMIA/MFny33ClY2NN9NwlHbN+yg+ywvIKn4GLcfFQ0Ij65+rVxn2Rnit
4q12KyInxSINDodPEbSpgU3Tji8MKHgb8o//ShAAazhfTO5gMHD/xmgiIfURZunBY1z15PG+JHtt
3/90eOMYrjjWN5edxzN9x+zJls+WIf4Db9WtMz/YM/eJ6SXI4TiTvFomRITFztwUl+Xx37MMmNhw
7aix2/GGi5qFRSMrPmXLJVAkZyujvhexgzjEZ0XxDZUJofcKlix2ZO1dsI5h5wjmWSgX+29bHsEQ
JepKp3lgbFhnWHvgffGXsiCQFMQCE0TgOOx+cGKd1qyN1nGEIUwrgq1Rc1hGJiIrlnCSZ8MBt3IL
5rTcHMELuulvhdgtjtNULZ8d9vYS/sPXvIfbSXbSX7/lYCCdx7PxyiEC7h59BYEtGwAa6C1sYVyF
PeGc30i4aOhmy+rJb8+6FLOc/i4DFGvFa4jNFfAIbYwhXNZSri6as3bkgVuyyLsIBovLq7Wg4VjL
rG9jb1LetG4YUe94WJYB35vjGpYEcyQgOjplCQqYT5mjP34/aNPImBUHC2YxL3QLzjnCA/yBwXDr
BwRHRxonWBlYIizaaM1KumWoSnDdnfp8q9O+LNE27EzrT8sI1oOus9PRzgEAzlYMQCQLFe3Kkrl8
r3AU2Ofv9EUVuNHRu/QYqarZzV+Eb0yQ8fvMGYeNkecLczn8O42Io/Cn/WqAWfouDiq9WC0QFhDx
yQEudpHB+o4YmvzyC9G8tBaSvJ39Fs5rfzHXykTbzEVYGxAu6UyfCT2t6Bqy44PK9MSjsq+O/odI
fnhyhEk5frVnnwn6V7Gjg8SPx8c+b7u36hdVIDk+7AjrjATzVXoGuKh61Sn8lr7KW2/CHUPtBBWn
+C2/Mk6ULM25rfAgqba0OFZxj56bKxue+skfpEjBTttVzNucZQVlYyPUmO0TBsxP+31ML8kLX/dN
Ck2nFNBegKZwKnzh30fAs5M33po1VBFabVsSvcu1JXo141UCPGktxvsK7cza+j6SDjvQYMXsP3gK
bRoYFgWBBCwzribzufHggAVhPrpGHImavAS7ANovQMG4Ib8VXg1SVj46lLXxh4xmNz2Y5UnRryM9
WM6SnNxQAmYZCb17dHdYikEz4eIP1nhsu7v6FxNv0x3I/2m7HSqFMHgbpatO46eSQa9gUThPT9Dg
XBI5ZyKyC6JDtYR1bjFe4Mlia1eIGdxBaYEnMAPJoFSrVnSP2kd9e7XeWSABVQbFpUQ11u1UGp4E
o5hbCS42nTlx3WseMahJD8NdVU9AaQG/ADFifLyELWvoVjeyuCumjcHmgFCnupMLTzCw8oGIFgly
rXv8CKHdtcZ3WH7k1qec/6QJc+j2taq+xJJFg/tiDpFWrqFTk0uY6MBuiDjcYysnayKw4ErADb4a
xYaQBs1cWeo6wrn5mbG9/Ba74DdXoBztSQcMsqueHQgjLREQ2zzGHPUhs1lfHfVIRFAIUD9PAmGu
uVJHTvWtRwpeXCVajuJlJptz3AradlyCY1+VZqt/4hNrbMxNcI8MxCgRGReefD9y906fDFchGeiD
s5qe2UZ9K3unBexBM2tJfEDKvBI4p/tvBUW0furNNQt+bqKH3eXWeZrxgDg1kRWwMP3lgeR2tIDF
/vIr65pbja4Yb+MfHFsEFHINDPiX18LCDLmB2GMFB5YXWXdk7SJ3H4rxqsMFTI84BRTKmBqIJRmX
/x4Iw1zr7TVIdxYBOIKXTyf4ckvoU+32slt/sEau+EFDsBuwbJ3AU3EhuGe52RfWC/hP0y6uEF2N
PUrbQ3OFAyko3ojMgFQU3DAGHh3cX6tuIJaI7CMqUG8kyIW2HTaBcRv+UE6Io13+kHeCPlqGPhK7
1N3kFCaZq4FvUB0CWCnWtYWbcW78i5nvoZ72kNtAJDVX+Enjv4NwBaloQZg5WCh0ws7BjJq0y/dZ
tMu7TVGffHIlMXhOCI2PWnhOgMRCOrmitwJTOUCyJR4YLVaDeHqbWI5oLbsDYhL4YyadGIEhLYJW
D4iSzrQqQRFOvK1IYCHOdgRXEPpwrxhbS3H89fSpzxsFn8zk5tZbUu4Vn7GxPUTrslq35dYMNwQ6
syYA0hSyM1py2TwVJ8oD7RHeWDoISGB5VSBNE/YdgWbY8ASk6vKbEMBafmAeL4KNShlp7Yveo1EJ
PGf6iyHKQgusXRlP+eTx/cCrSeq7FrmbZytQW77OMu6y2fCcdm9sj7R4ZzLYAAzFj8i6seybf2Wz
4Jy4rlT4HDpENE50h0i9fBU28m7ZTih3F5Rvl+4IuyKCj8851MjapQ3hqJ/6HTliM3DOcSzOSgvl
yrPKhesKzKmT1qS4NL6HcoudW2MaTzvY5pMWyGGoV3GwRowy/LF4QdVi2JD5HuMXlEaUF7A3OtoR
nOJJFuvWsNTooPN9IikmEfkBhL+vZHU5v41gP4mMtAEUE7fImY4wkoItR2BrMD4TpFvROoREwyrz
jaSshNzqcFID81LKB7G5iv4F3RcfF5HczCkM6UAByEMKDIWLAeFaDY4WMI1OOurk9M4nsLmywc17
D8Nrn32EMiwO83OJ0wF1vyxrHAhTTk1++zb3N0GScZgfDEZc5YtWvCjmeYpvQuUmkzepK0ZCJWMf
2WkXSSmlwJ43z1IjNzYTcnSm/BqxvCy24w8QM1ay0Ny2NUUCDkXPanY8JlXy4HJGyY6edHvV1VUW
HLG7Q+Uox4cQH5DDqekN8SFgwfxHJRThu3vJ6S1y0e4i61vlFAmLAdakk57tyY8mj3qWfnsL+1p5
zw3Y+taD60tucV6+JD78Eo9HGF5DU975a/DxLtIuwqMpo9E8c2CB3kCfBTEe2eTZRvcQ4ZC3NJHv
STiKBA7LhZbDGxK+JJoFd4Na09iQyC7Vm6i5MqIiEpYn0IR0I6DXsVlTUrzNIfk+9vQ0gPhBihXd
nsNy7xjEH6ONBHzWHAjOmJf0G1hSbtqtR383IY9TeCocfpe62wDkGQ8VDX/JaUYKLDYbaiD0K/sJ
JAQzex4Za5vWR7848YaN4pX4pxZPR857Yx9asyuwWwyjIyoPfkgCoxZt2XISXBHD0TBKMrcl/X7m
PRwpXseGENxdDXFb4U6IoCJc+U2JyA3uKbwhY+2n6/rMhw2crvZtKjbFWgrkUvUI0eR2VPNTS/uy
h3mzvEdL+0phH2kURzoBUzpnD9QydqO9J9lf3mwwNpeMT4b9whbKT2V8SMeb3n3W462X7wEt3vyD
Yao99xi0BhrWMr2qEcO1qTqT32HwuUflTUs/x/Ctl7nfCF7JL7mJd+/bZ5RcnLjZismrOb0BDG1P
KkBQ1V5Cz5iqpp5P/88gfomjnaJ/6RK0KulP5mBSKnzcFT0XibWhpnHTHKr6y6yxD9Cs4Q5DEl1O
7yO1FU8Bn322ZyhrCVsO1XDrJnjV+3peKdKfwK8bcGprpd9UAgiof0nlSygfQMl02VoymJF73KJ5
veEO7PITC0VcHkVpR8GCd7FsNuTltnwLgwaKQKhHM4kJ59I6a/W7kuBFx7fII582iL3L71pHSHH0
5xe9/ezGZ0ESPRpGY0M6gW+eAv8ySveQnnoCIxme/TAzxQkY3klHYTHsUdQql1G5AFH3kxuL6rL7
yQcjXU3NoZA4x1m4EnEpwp6TqBjoE8jTJuaNLTym0mEyOesbPs16PrXlR5scDFjtGEL4E8hFK2U/
Bh5H1078SJWfPH7W6nfEw4h2iNZ54KRT7SGLcVUkFRpXTh7oYFVkHjIKgmhjIyPiLwTxAVm1eqVC
xmgCsQ47RHI0DDgSa4KvjHxDfU0cgBl7UKc7DPLKpjUwQT7wjHNouMf0cjXfydCySrXl+rQFFDzJ
CJur6CxXuD9uM4yMMEfWET6MrGdneh6t+dJlfwnxt3MmrqqBdk/4SLOPSQbLx+mJxxxK8brUKRrY
H2k7zYHGvFYMbRkgTiol7ArdWh2UrWICdWZDV4eKjz72CoCOgxVAJTCvGsD/sqPFwgRLUrzZ4ECM
gbKMDMINKB7JnE1WYfol8kUi277qzt+BaCF9grEwsHM6oY1GMnjI/GOZ96LMSGNlvWRCS8TL5Eub
IDI8q/2IrNdQaVyAHq7C+Xf8yJLWa4b4PGMfgIsAihKOn8B0gTNoLHDG5H8ErZLmCuQKmIRBlG/x
NnW/+n8cnddu41i7RJ+IAPMmb5Vzli37hnBq5s0cn34WBzgzP3Cmu62WqB3qq1oVPBzFPhklgwfq
woKsWIcFOASduQD37jDV+O6+5ykvLfOXPptn8BkbkPDQVVL3nRLRZfpvekiU3F3ZjLxb+8dowaY3
0dKk3bfGukikZEMWZSbdcd5WmHn+YVQn6ztRLn+K4tLz3AxpOHNJv1cHXd3k3cr4bodfhUHzkB/g
jpaovz1bhIoymZQOVywT4z2oOVin0rvSQNoNZ7qoWGYawRbgQnYBTca2PZkvxrid6+4pq75bDPKa
/WwRTOGwmeOWtYerNlfhTH4LQbvJDoM/52t/btOOpXBWRt9qxW8GoF87uTaNct45ys41TswCUaNG
JG24iKjFJVCuOD2Jf09IdY5rBc74zHS5wnNH8BrfxZPFPj2qMdcv+0CoF/kEyGneb8TAMLd/5uDF
uLuRKSCua/9y3vT8a5Xvg+hLK5tdWVyxDBFunJvuxWSDZJrGNxDyOkPBZt4GtxAGWc4FubR/XOMv
MPUZaw37d6pfpbvNuFiXaEftzmmfEaYpwRdTcPe0FZB7fHV3bvsPBvYQQOpdVhxmLA1qc7OrH3EL
6XunxS+coMLaaGxtrbvtEKs6LJ7ev4bLTfwcMVXzkYb0INqcJzq1n0uusyLiYOGdiy9j2IP+iox/
1SQbq59Dd0vrVa3sLCSbOlL43psbh8TPwmLqgGCjKJ+kbsmP1r8K/0sBIld0BZbSsC6Vff9Lsy9S
DGsyNE2udhpPSYdnyRfksEr3rGofaoqmEQE40cjsnb3oRZgJR/eRuKYwb97ob52kJpnApZwhQ7H3
uVF0RXXMLCKV6bJpvySfcGT/C9R78uDXVN0TzjZtKm50K9K3qr/K8j3tIM4DU9sEBbXcGBIiEsH6
DFXIgnpezxKGTDXouLre5yolG3uuo6p5AlpDHCiYa/SLCzqQ8+hVJ/9o4szgA015XJXscsE4N0eW
85TZLOvVleG4a8dEPodUzpEuRfUXMXcZCpzvNpc6aKWc3tT0rwK5UaFr5NyJVO+uG+BEiMgxtUje
4vJZmHuhXoT8ME0MHD+1/Aj6d8Pi2jUPydc2f7W1U5V1nxwr9200typkX+deOFACl1qNqrFVtTNA
Ki8EFtMu8XnGoGp0HoyKIwinsKekYlS6wZTxg7/RXe2W49HgkR/cFxp0kBFwavEcqVh8BO6jRter
gED5ZO+7jxinThaPp5D4VaRRnLrNaFsGV5hfHbYWNW/3tXjuR6Y7vHfKvIr3xvAzyU9cJPcq0hZp
TJv+vgN/70C+hHutnAPJOEF9ulyAJpXuxxBeGoa+/aINF5r5NOq7qK9ELHjTf4Hu0ld2ibRLafmz
Egd4Ai70hCqLfGkOc58vdQ1AdfxRqT5jZvpVpw/I/oCTuzdXe1ZIr2AIfHwvwiYQ321gv0YocPlq
lFvfAWYF2VmXhw5t2l1RTz5ywMWVknbfDqJKSJLgqmb/4v7L62Dq/wU83ImgIp69stZZ3DIcWH/N
+ClNtq8QRh/H18DeUm/EB97Vv1ry2UbqPBr3BKCS6CNZ5fWdz2Jme3cOxYX2cKhgF/Ksqx8qhEVz
PDpwCrsAgfNRTJNqGxOgsTJc7D7qqrMWbr1vQdEqDBatfNPmHwZPjENSb6O5V9Z//s9sKSA/1mXA
8sfhlWLHboV+pjtLwLMlA2qu8Vm0CLNVGP5U7SMm8zhikq4s4lwXbpWclbvxk5UCOJIn3p2BL7y8
euNuoKxXkMxb5mW6CPijVMkIskH60Z9R9HB0ZG70Nx1ErF+T9wBrHjEgbF+q8u4jYsjybDoXtfxp
+zuIalzKYd1DjkQdae1ZXoeXLPgL2l0ANUbfA4x2oaUrWOOjjxZNFX08sOoZRKOi5bRpfHnyK5Rf
jN3VZ4v6w15v7hVxtNRvtSLUptTXOm3WLf9oavjq8cL0VMQop6imYdtceuOn1eQkRa6F5CD92+rP
zti1xptBBqz2b7n9rFW6W/1Jvhbc4ESKjwDtx3KpN+ItrPW3CFuCqrQAK2hPq15xsvFxr5HiBwup
8HXnEKG328l62WRzG4fMQO9U9UzkS+9QUduLS3gs5ucU81j+cbuBE8F2in/AzucOtqva+oUASDQ6
L9fRcKiYSZrEQCrWLaktVQdRbAqF8UkD7cqLpUevlL2igSBnZsnuU5ZwejHkTNVM9VYz3jQfkxj9
ecWcB66qfgCCzIAAcIqvl5p6yP56YJjGBlKBdKhwUpmfYHcCcjknVOd9pFkPiNwlhnYnsbBqRTMf
hwOrY6wuRfVq0vfKJH16bnDZKEd26iZ+JzQTax/BAJ6SKQPSK/mEueMz1IleMFi43mLuwdybZfQU
YRBBB69qZyEszCRARdx1roDi+LwZ5jSzhviN4DZSYELpOc6OQmUENa4Fah6zk8QDnRs/JBHogWqT
5Jw4NyPLeN/fzF0M6rL36lnE9V3niBizwpcJR2cKX7jO6LwVKtNogWqLHxKOnoGworFrePmzY/FI
BBdgvgmfBhWUrO2uQRC591aSI3jU37uAU/raBy7gvQ31Z86QVbgffeDPvfZMOQWgPSt5VfY0HFEu
HQOyFgYKhAnXPNDxYN9YFtT6WzN+uXt7Dkdazo2ees1hUcb61Q+xZzCk4qwTdS8zuUB96pSb0UCm
DWh5Vp+5rc9d8zNlKEiPBghegg5rHi+kzKKI7mbBhjbcHR7FyPUILuMCSCrupDaazbMofvJy02AB
DDhZAasjUqZTMZX/DdF7LeHK+T9OaCwtQUkn71JlrwQ3rwIEqQ8p7sFVhN4TwaPescvEscFwGv0F
pvbQ3Gy+I3HFJA6umZ1m85xxt1tR3FEoi4wKg85tIGXGrAlsTgjPZbqK6k3Tb6mznqU9pPmdWePl
DrYRuOT2G8LUsrEwGXUd6Q4cYRX2CFyrJSjUmORxpUC9RKqxx49K5UCPE04+U5JUEik/TDCD+4wx
geJwaF5YI0hmVk7D4ATM3x1FCzES73JT7J32nGJCChYOyQXp4zyhfYGhEKqt6b8G4zGO7OvTiJK2
MGS+DSJ72SwljWF4peOXkD+kpWc5g2+jP5AK6bDGBFSGfZGCYM1lFk0YX/cuIHz7iCMBt89brv2r
dew+/BeYWLOKGxKMGkuNVlnx27BxUDcUb3sHAaRnvC8YVpX/hPYmspyz+RblK6DDAG2DkuqcEWuF
9dD8MbNTmVMpdYGaugxVZm72U9ogpU6UIhK0DqtLbW5y5zqW74b2HVFRl+VfWtvCl5w8gUsFCdAd
0VFNbWn6GCnZpyDYczhpOnqH1yNzW44QU9C0VR0ylnDvZLrpXW2nMJ4SjMVYvYpXwkPQwuAOTrK4
5zFLMCMHhMZQ3qIOmI+/q5Wr7+FAStfT371l7QWAA+DKwEEJamw1RVh9RiE26oBN27nyr1f7ZZAe
1fBtVNHjkCBxGcOrU16GCIGsy1ebOMs2Yu9ncs/Swo1fzmR9aofb2HlMjkduEZexwyGn4frjYm9H
8cIrjKXkymA7MHdIuWv9tB1RGcCzXOGysIs3vre6+tnT3usQcmL5qS08BjBEs/GlW1ziFPABRPZg
d9ylDs4X+YJkyiqnTcB0UFRrZq0FpengRhiSYoyfh9BtUokIwwTRxoVgu6/QZEhm28sqZ5jPTScT
SFPWNQmxtOCZCGuyhqDpWuSGWlZrhEdF44BecruiP09xgYdmvI4IZgISW3zmYDHPWdor5a2ISdtS
INeA04TZHCCnyZLpooPxA4qE4rGjsWbJruEbwlODCuXwXYwZjRRECvUu+4B6sQpEvQ+889hFp3CM
l4l3hkq09AkX2BhF+gRHARnyUtt0WraOq4YiRkz5bbqsJaZOmQ0HhdBHbxHZHNELuPk6i4STYeJA
0053ftssU3FHBHUBOinxsunc5eA6X72f4u2LdHr6UPQB64Rzr0sOkuKlmpoeiiitN1EcLZnsyqBa
y/6tCK4ZF0cSsAsNNdhXqkMQ9Juh0RdBxvlnqmBLh6/Bcb8kEZfEaa5h/1k5d1ska8k7bBUMnFHl
WzjEOjfufGQ6n+TaLHLPia5990m2UjmjF3jfXbyDRXATHqSUeFXTQ0CE5V1rQE033qGL6YyEfybW
Psi1DvZf9itshTQonxStGLn5bDqqP6K9o9xoJPQ5WjSUKPlz1JnRNekcBs/5KLxkLyitJOqLkxjs
oa+tOu0xII7n/ERvAJMegl0OmJAxm0qKlgy58TGqKub2TuZbKs7X2osAIavvyRl3o17j0QLOoJln
PYRfJZRFgR6VeckuGn5HZn1c2t0Bhj/kNo2z79jCZGZeWFEMYCiPEuhQRFGu77xKrBo1b85Q9hxD
sPSW0ReIkSWArNw/xPYjT27OcB1txukeZ5k25fwC6LgUHAXsD7NENIigLnB6qlviQiAfDDPBXjPk
pxr1pEZNyvO7EY80cHGyUeiuIp7eoj+HSbbMeezCLKbiY2DgW65JUK7VYsRZ5eNKbbi3GBhH/KVq
E7rIEyIqFK500NeD8VgXRP/TX1vdDYOyNs38QDMWMr3KhJDDWS7Fhdj4PDDHM9WgDSahXpd8fY2N
E/1ChOMSQDNYnR46nhYPSURIfZtV6l+QsTl56lpVuQgb8dXwe2CPwav1xys4rCePZa985eJWc5PI
WpMqVRadkkLrcK10OfM2fjoCfAOZ3tapkvQnknOH0kVxNk9lBV+k/Z2C6drUkxIYVNZBgB91uBnB
Vgo8Eqy0Xn+LEuzqGkUT08RHEF3WJZH1cjdaUOYbd9FNmyu08859D/CEDQNu0AG2c1pPSK5ZYeSM
3FljcmcjdIBExj9/QIyt8LcGTwf+fMNQE6ziYoA+LXJIlhy2jYqWYQLkCcB9Hfxf1NQKX/fxFAAU
SPM7YLeSkaR/dBAo2w6+EoyZoTFAMB0SFsEuQsK3cUgwdlaZ4Zpwy+AmMHGo9wChH1YfXh3MUL6t
vElnOvAyHwq4pIVYj1JmgI0Fg6w7k5/LBmXZmDycbMvpqk+J46NsRtYvXNY+PtSGvvE7QvZ+BVYQ
xXi0d1EZHXtZfyqG/opgLHe8B6Hdcz0W87F4DwYc9/mvApSxq0Cf95KiuSdZQj4ozLputPHotBRc
HHKOosM0SyEHIK1oqcGpB3e3KCbJkDtAgC+IRW0ukmSh+jh5uQb3zk6X+sKwAtZ48+Ap7HE0bVNe
ozi/VkpDmMe9wv4tm3ANOpOqoXxlwC4cyo6HEFt1srA1gPW85oapbAevNmOGbLjtoo3VZ9BJ5nhI
DtbW5YgmOYgYP01JUJQOqCpneJW559qJ79pgzxsdCgcKY2M02AezZaC1T7t3gWXKrQcIefrHB15R
oxPnCmUWhro1+RSB+7CXkduwKJ1p9DmIeAQUBtbuuEmwFfbPFiNawWFBR0iVSBdVaXNQJyeGG99C
TjSCJxs+t2N36YrviNYhnGAVV/f/ETPZh47rKascPocfM8g+elTogCZnE/J9xA7fuzFHLpXp28qH
Ye469kXA/yO5Ogtx8HWKz8CIMxdeVYX3PmrrpVEd8TWk/su7ShNHMp93L/p71PRrm1lVbKqLQSQ3
KRDruWU01rsm7J0G8SbEAOUfUuukGvkms/pvZ2sqDEL51BrusUaPaSVmF8Ns6q1b8d1w4glY2RX9
t6uts6XSNcmpVu2M09Abpxb938E/pUabFFasi0xn0qwDSZFVS1/XfrCxJcNeNlBU8HnHn0Z2DoUv
1D84/L2PnK51CKepixTUgPqPCVnB2cpxPeiwKaT9T9WIvwiUQsCBDXciafxLR6xxyzp6huRrJPYm
Hf04LrBYKIhtCqeilnlGho5VM1dponwrGawwfjiCydx2XO6UuN8VuHqMXr/kPn1LoQDY0l/aVjvl
Fq1l7fDPjuNn3+6TIb1OCneMqt+QeAzhkSzxqYBn+qhTfam0zmdV1vjPmVKqGqdNcv12iFSsDpRc
cXJQLhXGMWBCK+6Vl8avjtWQ7K2igAFApQF73hCv+gi0DOuldI8j8+2UIP0shzGReti+GHF4vbtx
oRqocbQvDWfJOsDePZkhWC5CbenpIYNJ8jRctMwBAmK76pmQDZp/CASHo0CRfx5VQWgAvAmbBPtc
PH4X/aGpw1Nuyus4It6YwSqOdnYuoPS3Twe+BSJKtm2jbNfi32qijdNLkNFgl01OHlpkzVSH9qTM
A+PrA11z03dd1TgPs71UNCDg5KGDA44X83LlKmLrlIaCGSQfTYDUE3r2vygPDkjsmn/WwWzJBjJN
5mDXC1C7oV0k9TLn72WyR/r9r9deGvRqVkRa+Jr0ILqjpdA9gxk7PPb5xeq3+aDPrcxCvP7u1Zb5
/LjvdEytaFANnVSKyhBThuY1QS/yLPM9jrq91QpyteUl4EMJTSqhqMChYXp0Lh3Z/VnG0ukV+Rcu
cdPj7G0Ya8ESQg56lYftKtaujUaSGn89n5buAHtQdNwvb3Z6SrTy0Y/ursjZgA1QvINL7RFERlPf
iqnwGtccm2KCDbz3AI8HNs5quSDzOxO1fpAZ7n1fUHqOODiIjcHdOmTsaTj9u8t/C/L6rzEwhOC6
WKkRbAifVkK0Lpv6JOBo51jalDdbT2Y6vIuZ5VPsyPVcyHnPcdpBm429RdH0h4BMfI8KUGGE9cJi
Vkx5Yy+b63BuehstMdU+kIFEDuk7rY6Glvx6GdGp6mayQ/RmfQxi7yMQ5Y9qGxyKZoJBXJPbM41C
ldZBuTYaGsDIwBlAw+Cu/fhquM8E3giOGk7orkUlsbKkl0RPuBctfSUCIxFbLxueFG73BjtUzvjE
D7MPIhnNkD+sodwY0jrFOXVNXOCnA0iAUCNFe+5M/1P41rbR22Pb1rQ8/Bp6extHLL5egnuTioc4
sbM5KXKQ7orxPUAXpng1OxU6J5Uw3qfTKVp64zpngkUMeRaHGAFEu+KyplvYWHIBVENST2Hc61TO
NbNcc++HiMaSjd5SBL8t3ih3uHlR/ECuWGtMAUaEodjw5n0YbIAI0CEPDFxHZoqoAcj8CGeAn76M
GkrTnY15IflHobIxyKoDvIFNMtIvSqlojMMqxdbsxcc+EL9tWR48AxEVbGXtBP/8BlsXpwEMm73y
jODC0zEBTgRPk2sOxZyTjigxMEt0nnI0cFm7CAeoH6blk4E0Gf2AmEyHeRwpCd47YKgpWok/sLc0
2dJCPodisQ97xkmpt5Fa9g+bhTIOdw1+eeVWm1Jrb9XY00oDPbo7cEI4G07wNFVrNQIMUJkm2FRS
xx6Q5/idK0RqDasqw40I3Xeo7TX3klUx2muhQr/CO2O55J+SCI+GR8RUXfc+KVC8On3p/1hCPkbQ
yjThOXmOR4e/c+j/ZDXg6IYCzZQQDUH7AOuR0P4y7iKhbl6SxjxmhXGyVWVfGc4lG+gcwxvQB6gT
zp/TWH8cRN7K8OA0ePZHeUyn+sncuUlZ41virKvSwtp4zlXaPY1uzclhnNkOU6/Jv6EgbRtn2haw
7qZO4lszdHedc3TXgavWvkBhby0bukMLDAoAcwMWsNVWdk6EDeOXgXMOAsC6NU6JLdeqMr4L1qk4
hWioF68eCdPi9i+cjl5Zf/m/9uekp8DLNpFTsNgiVuh/uvawChUmJSMLu9l2luCyGu5hYvyAYOCo
w9y4lRjUYWeUaLNGpO7NIlxFIdPQrtpFE+0o0w9BaW2UEZR2yijZ4Lsg3KMT5xC/orWk33faf/Ft
5zyGIlH3eYbB0FeuqscliP2tVEHDtuOXamT7MOAHh7q98c2VBYohpsUGnOy+zHClyqo/jueU31b6
+tZgOzDQWoYBTzbf5ij8LPNiMfK7HByNTi7WAd4x20W7NzzehapK32HDwWp2CU00ZcrN2aRkjcaB
TvOYhveVujAzpZ9XGt6xAZsMxNMDfKdixz3wD9j1rwun6BS3XLsSZ6DPSg2PwESVi1fIV6IzXUtw
FDZx7j80ayi2QQH+JE6RNeq6dXE3lkT+pn9VdtxhSQLtko++RpewID3jt5vB7q9OUGqnvtMYIjfb
gXROZoyohlrjzUrVKnZOoS4DA4C2TG0sT0KrV6rOxbGXELwQ1HY57AowUEN35JXmi7JiSVHallxz
bZ59AyVRiYn1WB6FLvyCFzVBKHVZNoabDMpAnj7+R4hpbZGsQg7Es2QiinWVklPQmZMemBhciYbu
kcKNnFtKaR11iXDkSDhzY+pvzUzc9Ei3jur0L1/Pt6nn17v//1/DsNDruD626ZdNUdAh0T26vaZ/
6XhUizImDKUYE5F7KI/5xPrOlIB+qJatxa676thYQAKjqHqqOlxOvsr2IhiZRWeiO0kItQP9G2d7
/Engy8xG0xr2UjYY5jHiJ95bZ7X4nLWGOwXdMnhg4aUUQLBwPncMCFw7w1/i0KxGfCJpK2Xp97l5
sAdtO/1iCR/1rozOWVKvYma31gu076yTn01IDU2sZy/bapBx2IZpiC1V/pIJrxJnE4hhq+JwM9So
SMaoJtuIWUFUYdfKjOGleyjdtVI7pygM/FkSOs2Rr5RjhWhJqdreM9gFDjR5LfPFPtfiAkIre1pn
Op+WAXM96d3iMUgND59NGMkHr9RJM39EveNdc6BoWYoXFteIWMrpl+Zedw16tTuNNp2Cpm3rW/wA
ySIOYwNTV34oufmehzDqtqNLrWJZC+1E0QmsRENZKGwQG1YjPMVNCeHGwGU7nEqLPatPRoSiJsvv
eSIOSgvo0iTI6HS/iT+y/NuRCqLKhY4STe46iwpwd0IPOKjYmsO9ROR6vMsCh6i+MzBEK5lc0E1U
z6uQSasCEHpzVfygxAmuY/vilqOWWnOJgJUhxHAwlr7yZlXyGzAbKWiDM2er4Xrg1M7+WSabzG6d
j1Fs1CzdGpRCXVqQ708H3AuI6VlqUTdsA9XFXtDeVddNQDuZKL+KU7x3FTysro6Omc/FUGm5ZbUr
vl6tN3fTbW/tHCZxtDKmwGa4CGtz2kGbq4lxUS6reIOEVrprPOtTTZ04BsQAObx1kz/RqLCD7QgG
U1JUQBodjjUxucnCubJRtrFbEdMHoWDd8OMZuCBcc2lq61TCLP3WMSHjkUlX5ricAh0oCKCVopVh
H2tM3TY/yMKE3ecN54JTB2SNqsaMSQkKCHcECqTnAO4L7ZggEvvJNYNHhRGABwa5myxB7p9CQsO8
J2JR45PlFIbIgFGmsl+B8RbTSe/Ut8y7c3HzUjSTHe02jXaFN4RPxhhO3NWlv2YT96yVpS8wzJI4
YVhK0MRhwNsspLWOIlgbjOMT4hZ0G4CwVzaddfGDXy98o0MlyjahzvuEYoauPSPuwCiH4cRkxsNd
J88oOXhZc+2Qkp/muD2aFDha37q4D+qjN26acWvhDqgfAwY/zeE34xUVm2GH2bcEKaL/QSvEQkJH
LRQizoDDuShX0rypzTPhvpOVAi0MHZM9LiDUTiQQPuWWMzou7isAnC0woLnxHndLkvskwkGSEG6x
GQmd9f8nD3gIQN0W/RTgoPIAb3Jkw1dbMx1Fx38bltGDhvO1OeniJLzaqRax/JlsJUDfR7x2mCXm
6nW6qf0T9/bl3jHNkeMajbmtP+p+z0DBv/k3JAkmcIQ2HPCS2lZz+X7Z7BLrPCTNlXLmAZpMIsqe
LPtEn7I1NTM8k/W9wIGWIwQBDVq4tjHLOQaHxiod12a8dvD9h7uxuyjv2E+1Q3FiguaW2FS5t8zj
E/Qj7PCmN+ygvE9ljLwGpAli04Tz8N+z+unJtuLv34bFQrdOOoRma0FThfOH+kWTUs/LIFJLuyTi
Al4g+C7kmLAtkk8cLxl4Gw/a1AEjqa0cguiA7cctFswDWbkmH292jdwjWQASu9ghcV/SREMMm0ek
+1chInDSuJlv4nv8brpHpWwolvWyZ29smEHkgqd2X8ZnJCPJA6aIHR9QyAWzXnFEot1M8fcNaSF/
z71Sy88uJqa0+nGMBzrtHE6oKB6dd0/TezLcM8DZ49mmKDfeEOUIikcUPcV4IV/gF3OicIF3RNXF
oTUwsWYYvietwFozLTdUgtLzQiKb2BpK9QzmvfAvYui4CK4qd+l0fK2ZluHqJdMqSWQ4mN5ICv0M
yqZu/xT/o4so3nEZBWLdrRN+IH8Q/yx9BHLKkRYpZn+/XRpkNj0o2KjRa8GqZs0vjbI28ntVf0iS
2dmiC0/wRht58DPqc95EuQ/sHY21mrcf65NOswnMh4h5wMp3sIEiLZzGCivzVWlRJGCqTy9YDTdG
8y6wjbsEGsLuEIoVOO9NZ/JHzcFDGYLenoMcnOWgdguVI1vtHM3u5jB76Sm98Tj+Bf63bjxE9DS8
Lxks2+Io9LcWy0hsrQBod+mCR7GXCB1VeymhPLtQqyyYbfSZynuq3IfuK1K+TMx2Q4D0rH940TsR
x9wBzchi7nyVgnWBc3PMcDmvrYWNPIwYwWNo4EPmm8ZAkhPxVqhvYxOtYobBYYciLPfwTdMYDQ1L
zf9e24b4otNsx/zBAkOur8er1ObIEFffPUHs5S7SFdOkk6w84rKZ8NqXQEfIJHKvku1U6vlgLG0x
KNfnOHQDeC3eyIDe4uz3GzDGRr+iYm7eZ1gPENdc7R80eFzaU5QpYsBak1Nto2kq+RLZEZ2Bq0pC
gFKeerElZ8hLoMzVJQeFi71c4FWvOE+EDC9d5POZeKEHvlfg8579Vj7w7xWMbmdM/niZBenVgFgZ
bmB31pH/tonqrTj297gzcFrnzjpiVusv8U0HlH8655pKHwpuSW6rOMwJVaEwI8zNIxgISGts/+BB
p+Jc5pPWPX9hmWbNm94Raxb/y8Uz1B5p+V2NRxIrBEIJ5QB3pGJkVg1nFGBMptz8SdtNM1h0blKG
nJV+W4BED5BKf/49vEefNreymFKaGXVxZ+UyEVf3sbHJoQvU3PiOdWruRINYuFaHRavMBLwj7h1P
9b24x+Se3s3v/M+ZnNAYKxeF3KjMF1J6hZTkZmgM2I9FdXGZSqDqyItX0j33mAIZgvdRv1a4mhPz
xy1gb/CUjXw4HnZblR9Usa101IYqA2o8J+AkZxrSFMuGb8forPTgAb9X0kPK0CH/jNltsveULC4N
HlggUNLLAsH50wP/4U+2KLlgMzSH7Z5XIrWD0362Ktjjl9TuaJmGA7bxaPJ3rFA61WIlyf7SxIEJ
A06oJGJDblNd6cmScwbZXF4w4XOKarCoEcFn4IWE0fHu5Zn6ZpnNwXVYoBY5Cy1F0dAtaClSj5yw
Uqclr/Sd1YeWHJXDtoc6gvrJojM9GgLokUFWn0PhAqqK/B+GApe0t+YaDZtQSRqu8JDJflWC8Ihk
jOx+rV+AAaHHEjpLOhznDDOnCC3AJ/ZGjDtUMKM5F1jbuUFNXwmxbZkO29uo2Fb4x9UlgWAH77Wz
6gnGj1jD+YJTa7Jw8xVVmoifwL7iuRXj/ZvXvFNLjrgJwoFzDbqjEu2V/Gm0R8Z3vrKfe4iAkfLn
d2+R+xZanxKzl85LwwDVOrCviB5z94e7gH2gcGYG6U0DOdsuOCbx5gdGu7SguCZNvpS+A3SNBiAO
/mpD3h4PSAYlt8resPQr6YfKaNc5BXhx4+wExQtI/Fwvsbr4xgupjXB0hSCdYdv0SEUCtE35zXif
E41x/kENWcEYtTCvGrs96QXCkqlTr6xRO7TyXKjupujJOZgY5ShcHRnEih68u8sTEi4qO7yrWCZ9
O52b3js7mWv92Nm0ZVMjCxkZa1gl/9neewj2feAnF4y5BasTD0SMRYGiCy6xH61JcRkB//RDCT+d
+mvwLdRqPtiJR0JjUMhLiGHe17yE1v6W+p8ipzA0f9fZkCh/HsezNoBOUtod6+2wKnx40Gtf3QoS
Zc1a+GuRnwMiPuRlu1XWk/a1u01bMklk41wiIBXOIlD6RUiAf6xOjcPeXpCLnEJVCaUVnHhaojzn
KZSEv20KifG6EE05mXhk+LHKsXrHqNlH9irXPeORTqxbhhRrLvkO8BEJYquhM8cuk7kn4lxkx4yX
fCSX4dQck/u4Lxm3Xos5aXiQJMRSGaIxeFUOUBS4tJJtUtE/+IGP3DcRtz+xoOfukXwdZuR2b6Tn
sT859dMJ3iv1IfynJc5m/TuNgVVxqsTd8p90w6T9mV9hqjtLrFWbSCdRzzWsBtq1SS7U8pyS03fW
TrQJenY4+cHqP4U8oCAkc5XJ2/9kD+TByVSI25lOd47UujhpwSfLCExjA2VCNlu+v5Z89MWGm0se
TKyPfcfxK9waQLzsjRWvdFKZKBHLIubNJjW8BhTdxBtTBett8WoWwD6I8PCwRcac+V3tL0rOwGKV
opIgxrOo+dFPwVy8zBlNf+WP/MJQ4S7vWD0N8ovfwU91U176P4ZBsVznYiPqNSFDcmgu+Hr12kTp
lvSMCZ3HYHJq/HKhIoND3g5ja8N0IPGOprajG+dl1eshXQMc4NrFSmX/v/2qa2fYJjbysbyU7rHW
3lr/RvOPa2/I9zkK9TV7U3uQpEWsVrR/AVPTwsKzav7UFNLmOCm8/hNaKS0Vq9Z52tqVaAci8lE6
T6wkOJ9wrZsCgGP0WfBl8dx34K1s1uSeS26HmBEtJDn0lfnILTdWDr5ysJ13vV9mlMUXC6hcrjiX
4qvVfvls2Ioi8TY6f0aNMXsfUCHh3kb5NKuLwbMdngprZ3aH2j6Y+drpaFY8eXjzPH6mS6zM/SvR
1QM5LLT6g//QiUfQbhQkKfOY9oeQs3EHl6jdlhwlU2MrAQLjNUUvxLdQog2jB27Z2TlLsQ5yYMD5
ZJRL/ZPrLEcRxQt2XvrLFhC4QCwRmzf4e3qgJsYyDjgdLqZKCjqETebJc5IM3DFRQX2NmcVyDOmY
X4FDdOKjjt2HnRt/QE1mmVDFaYiJUJeYcbZBtNbCC7/Hp2w7XxLVUbVlgU+FQPJfzwJJzN9d6Ido
g2GoHudACdcy28uv/0g6ryVHsSyKfhEReMGrhJOEvE29EKnMSpwAYYT7+ln0xPRUR3eZljD3nrvP
3ut08ZyW8ne9LL/yVbaLHvHudQmrmxos6mcsX/i7uactNblPrjgzIVF/laMFHQ6MBwtnHmFPbG2s
ImxngDRzdR9wO7Ta5dLHs3OKrQ2mNHIsrIrcUeInrxDBMuk0uOpGoOprsfRZ7LdS7NPwaX8Szp9/
6VU9aJU3jbi5UiPybHKSxePIC0PPgrwkOA3+SjEDfBx6SFru6FAHRpnFaiHyV8VgsUeFN0Ow2POL
ZAXaDVQcEEUEQTFZDYT7YG4Qf8TxMAWpjN34PuhsQsSUm5hMM03F8b2RzM27O83wlTJPYJVGEgdM
EStuNSz0F8omYR/9M5wzDVJeA4RmqoHorr+os0OCOagZ6HpalrshUxKh2LM0DIhdIiwK8pD8P8e6
EuMlGSfvQUVbir/n5aEKsB1Xwm6WPGpCw+KGeds8EM8ewjTK5GQ4knsQV8FnidNKgtMkaPoqlui5
9tQMnGWUa4MtujO5gcLommRbam2wMoxIRYwaq/yTysPIYQ0GdSsgZ/siMzZGvNggDGdPBeBTUVUL
lRIRvprhql24rDAjTDE9kmMCm4jEwXXG4hXhVfjgWcgynXQYxhBzPJX4gUL2xay9tPnXh2EZYfnT
hN8JY4pfpzbASUI/uL4H4UZ5ARrAN2UxzjaHitPZcngq6JpTfIq4m7PPrki3L5U4uYuio2SbkDGk
upvvmDojvvYILGia2DM4U3OWJPyAT2ssdmT98DAQFzchq3wWL8ZKgmwMeQanKAEyh06fZEqR/xPK
Q9AcJXEfK3Tlmeyw1gRL12/xrGQmJpZkzQsrPykB9zebQD+lvE4zbZlGS+IjAdk6nP1QqtxI2JU6
Eh6vGwFrLebFpZEoYeihl68xATe6y+pZeJON3/biVhS9nn5Mp3w1HRukDklOPkj6j9r4tUgkGZKj
co6JqYgbjn2lzO72fBVfVblhSHuRLKlvOFvPasQ0eLvGLiI9POzl7qGxn6P+ZMWVvi4POKxpmRX0
jaC0Q3DReVhYdTPtQJ9n8s0bM6wXyZLDECIENS2FDFUu1SuBiHyQYE78x6NhqQnBvUQLDU0d9F9o
0Xub3kJAKJBE8cbD5GQVIHD3itcSeB430RYs1qyJ8HBQd6haqX6ITU6pSopodt7OYpcgH06yiM3x
lXJlgw0CM2lcnMMauQLtN6/OkrARQpcRMgKcA3yIcU7qY0lEKxjtzFwwcYjAPF00zsvc9ERYjbgf
EyTTJD4C1Ugh3b48fIQ0DlPAuqmlppZU2kxMGuDbzVblMGy6d7/4DC7OI8TM4R/rPinIGLkLNkaD
/9MmXE8dRhEGnSCT3AJbyph/mZSUqcdMQUgijG7QP8dSWdHQnRcALDNsf14vPEfFigcv7W0T7x6y
2duaEW7ix+wu9OzQDGnOs8mOyqxWhBHMKR048RXCQgBJXnc/raX3liG7EB5K4j3aL5NdPi+vpmdW
U2QuAGuHLxfvehd5ZeeF+j4W/nKWd724NMaXnurXFxV8Pz7rxEUHUiT0VEKmXkO1j97KnHdPeFVe
17dk/zhRF8tZf811VyvtrDzm/b5EkaQHOxrzkrEFwfnT41UBpYNFZ5Jl9D0wEepbnqdXEa30X8B4
fAvEuXn7JCYQ4tEmI2Fg0qOtP2f/cXCGqJfxTMCcIdWtr+JqoSKlhIhsdSBgRD2+QFImAFsf33jQ
T92/+l85YTqa1wHLil3K6ymqUCyolbEfRfliEuZx3nDjsM7w3kLrGLBovv0wOvVvZKLsoA9uQNYJ
UmLKGs40yZ+kY4+adw9UwUd6kG7l4IaY/eGh0DiC1K0vSNqV/9JDtTPXWOCvOXiTe3PiA7G14kZ/
gQbsP63NjGVG1yxGBs7yUmjgOph2MlfafaadDG1LiHMq6oe/rosPXcpPjR3xmrGBGGIYBAzLkf0x
k8ullHfMIvzgGjS7lBZctp3N6Ncyu1nAYg60cBZE1BxFslAFGTd0//7VqkLfdgN9sDq9h2PUEtoN
xP1/P7RFAQxy9rrperBBu0HRZDjcQWvUYcUgTE76EACrUmHN1MdDK+JczScP6Yexpx3jIGnm9H6a
6sXmRZnySRsN1fx1E2PFyiKVfJueaOvylnyQJmuNA+unzR8Z7HhB1CdLWfrXfchRMLxi9ZIyCvBB
ZO4Hm3nXAHMsaC8wXTINBFDllFMFk5LsWAMk8s4ctg7DqiQdrEaeQhOriiN9sSMny3E6UQBlwtnI
EQJosANOAsY0hzoL2J7Lx+ChtTtYuJKTL4dFZSnz9kveUH4F/4i49wRO+NUOivWOdivi9hsXDh9o
BLV2ylR+AijxlCdGxAdC2h2kXQdwZ17dpRNWpHaBSoeIskSBeTHJIXKE9QQZLZ4sUw6ZmRUSF7ZC
jv5vugcTRRBEBevncCiwu9z1C7rH5KTnYI+2fOIgBUbTJx3B/5hkA1hvgYq90I8qMGj+FU0hh1S6
uq3X5r67mTBeGXC+iCBGQxm96bZmzXymCRF+8+sVhM+MX6uaa2mPq0o+ylsCunj2wGhSYs4Wppff
38xLg9pJ9gYnP2OIkVrfHfQ6feKLCj6efTAZgLrFOd084HvH8Rcm98Q3l06QpG1B88FPGxe+FfoD
pIQ3Y+FWvcDmzjkqOk+Dp3HGdkBLoYQ3l8El2QankpYCn4MQiulBeLmEV8o+Tu6r3AeAakX+hCkO
vq8mVYEnndDGpm9kMivE5Ow7j5ZoXg7gngnCHlqtw07Mn8IIEuq98A88+S1MDyrWZtx/W51bBH9u
/BWP1InxbYoJmHZ868X1iEJS2G3swj5k9+KXA8eeFFhPhVK9L9ckScyv7sk2b5cemknxNI6SakX/
SJIPKPl+8yXtS08/Tgf+PV54BRYIa8K8uBWKZ56VPVfUZDLTejp7QBOkcH4E/1hgPys8keKhuhMp
ArxeX8UFcKUr12Ulg+fl0jrGoi6s2ZnBnsixnK0daOOgWnnrQd1COfOhYUu/PHrAqKcpThPkA02Q
y6A+OP0KzLyBuRNNhS9WOn4+5gZSQTWWsle30rKwSxv0ecHFJcpU/UyXeUm+fPF4hvNwzusIGHWZ
uWDeFmilC3af0up/VPe1n1CH8R/ekxVV7kQO3QC43zGoiUnUr2XuQ3+2ibiDfeehGo7DkWZOZodX
vrNJEnFYBBeY+z47oS/beL1201SnBWao1cDvbx19w+eO/Jmv2+X648UnpuDNIBeHt4+4igJv5otb
+diCP7Mg5/LqSvepPeQUR8Bydu7zVa587TdkfAW2f3gruNesDW9LOfGliXVgc8UqHeEMJX80ab5U
JdhYsPhsh5X+ANpJPCCD+Th9SmoeL3DFVXv/4KI0SSPa+qMnXDunhBJXU2uD5zdm5sbc3OF9O5cU
c+7Lbxx1035pv7SmlpEveJw3LGCRgo0ncv4cbHqboYcS1gFwwmvOD7Qc+SRMxYm4q/0eVhMPL88D
AQrf3LGpgBFnxYgnejzHJx4kIIkAc3mbAoVZYGhMTGJD/fGRLvVNgeQxYfqZWnOaMWKgZ0DvHP82
fBdKA7f8U3YAmZf6Nrooy9d9TWnHN0dmB8WpfZb9Pr+jU+TxBdEZO3XHA4vBhEkLB+pkDG4sbT80
vZuvN1g/aCLwjGAp1BbeStODBeAALmwsCk6GOHES/IlpcWzkA91uO1AcbgI3qfmB6HkwNlwEjRTG
auqQ3YecEbWcMJ2yvJbfMrrRub8rO8wKFJHcNtZV3vzxxK0kNDjuR16z8zDH6ftjnACaLIAey8d+
x2Xi9upu4EoOtMwdiHqHGdA0Pokf9OBwDvEx9XCDLt/34MK7gNLenDFC0/y5TnRrnkPZZW7CXLvz
gWY78cB5FWGJuyXtXsT/EHkNclY2VBNePg6jLJodODEW30d7lxwaxJvRxyOefY936qmKwm4RZhZN
MZhBYHFE+JE8Rvgn4SCpQB9RdbM/WbvTLutlv038kgW52OL2BdhEgx+WCvqcLK9i8tB/VEvALL95
iuLv/h5+8+dS8wv88weCBB8vATSSTdbwz3ec3BBwOt7EbyDTguC8sZuRO3i0P80PD0r41x3MaP26
cxfVDTeUISZkUpLpaQLzvNezfcMvnraTN8ucgHTXb4MM9Z0ybWrzpcYkf2d0IPmk9Gf24Int0G5v
ySldCZBTaVBOCxSVJmuJyH9s3vyYp/oPM6pq83KJOXRyXugFEblfwWdFpjMGuJWzhM+wB2ikO4mx
DS+n/McIUNtwubUbUohsrMapceSH8UnYbJQT1nq6gNvi+rFbp/3R+51GI5nGy2ju6McIP9TpW3zx
9CjorXybt3Ir/ACq518IsyXq/fsOGDdZYMCtqCwo26fpAeh2HS2BP/rPvEjZtvLVgzxbJNmX1t50
fF/mSoofEg91iGq9qEVXPvTO6KByD99oIYCV6mvsMYgBiLGrL0hAIvqKNAVpfo4Wg6nx9hOqzg7o
58VKuBWzBShWyW/4ASPALwHgmoJb1RzoTMO13Dbn/sxRCcPDSllLN57wzx5bDnbw7h+PHkOg5pwN
6H/X2+Q3I8VbWXwOscCeZxeCDUZYQ/8rvkhLv0EEZv/I6CNruyPPEDUyr9cfvsTie3YnJ59/UVl3
hV0coIXuhK15nG2148CM419wmNhmCeW2iBlPcl0MasDQT+qOoSf1dpr+2Vtw2wCSdeworafuQw5L
wGzmr+f7GW8SK9k1p5gO+m/rR+BnURjKAwc6g277OLXLZRaPP82PWNe/mmV8zJfpN7wvlwDdjw7W
u1qaP7y+puwr9/obZWbxcXEphAsMValNJJ3w+Y6BBwvNge9R7V8OVtr5/8cnlIsdLUAelWlLnH4k
QMc1u5JzvWo+HfvCsBic5jFoZyXbGYHkCWvHivDCtv87MjikXbdrAun6kjPbcvRAgpyx6UVYl8o5
koenAimniQolS6bIImE3pWT3VcYUBSZfWtDK8xs/T5a7FDyUIBxCvGPaNr+ZM8c4B2f1K72EkwZc
PMxn9Z/N4I1Ll8mDU3N8l9nMSPLrK3sQa/sbU/E3GxZg/fqhLnorOATtJTgw04OtB3b+PGY+E1SK
cf7k3fmOzizN4be0Y7wKPCKKV+VEeoGRtAugmqRgN+E1/qNtG1wowFCHIE9DQiv+MDyyHCvTDJvZ
jvU799MrKy6THDIXvwnvDM8QkNzGL4/9b7ukrWAcpm402yqsDptUd79kRvNrXp05BsBEfZBPo+cB
c29cp7Zod9+ywYI5Lw8NLGXZnk64F4bo9C5Qk9rVnJYVzZr9ILMX38k+WAEpcUt39Iy9Qe7A5kJG
J2Wt2hq2oYX+h1s12eNsHEM3qZf0OABxYoHFob2EhShnNs2Jcpir+R4VpL+/fV72fI8nd4X5kFAb
h6WcEX8cbDAu63P5r2cxAKW4L7aijQHA4hzpJqdso3NAUa3ClTzQx18AcK3xJmzTSz3D2DFRVplE
xkNJo+wW7ThCj4qnw4ntJrzqTN/QY/9MhI959x3W80q26u/ktwJTCIWGyd6YXCJX8lM830fJg3TP
LDxryc0Ea5464dXYTM6a+AJD6e3/Z9nBkk6S0YsPwjbkTHviE7x2ImhD23R6nzFrd+EEbog+TjfM
y+vrPC4lL8TNaAVLphx5kqfrtB294aL4ydfoGwxzZmt9LQPmjlC//HCiY9wYLGfqE+Nl8SQKO9AO
69dOiml2zfMT31DfZlBCnehL+OEmALfAypzV8/as+eI/cmLJGkaG5HHepp/FOXQB+1duvYouXb0u
sKxEc5go8r/3F37a2qSJsuVweszP4RFDCTDh4e91rrAoFSv8CGuWuOWHzBbryg4rqVUc4kdzez/V
peHLvzjhe1Da0Vr4Tm7Bx1aOIn5llwrMUhexhxjy3rfL8Zzakpdt2jUm0QEoCxKfBiOaqM/5vVZ/
DUtgfATIJiYV9GugvICBJwrWRGizhtYD0ojr00aINFYNxHH1H2E+S2DsBLgUkuiJ8WXShx+fDBpl
7ZiPKLqUmS4rDGt1sFIXxSHDrounHrSuvpgeZf1vetyaHXOLPEKZ/19Sih+IA7n3ZnKbAllyGsbD
uvyh9CFVj/HepFt5+WyAknDpDh+XnabcAEEF/xuvgHM+eVTThcgivcZZTffyLl4pyrc85q/I1ldo
2ZAR2L+Yec71BR46sSSnFQUH0hejE1adWy2jffxa6YQ4mYlzxuW0ev+yt7u1m64kHtJujmm8MRwD
5ToY7hpxwHW6QiGj6RzOyc++1eWgnPpbDhyNOIQ7+oOt/imO+p0doz3zYuG8wFBTrgA+8RW+fivK
jBJJGbazHe0YSXXJkTBRBkansao7hbx8mOrf0dHuzXL6tcFydgw3KXm4DW6jjkb7v+AL80K2eu+K
C6svYhbLY0ZgKSESgAnE1ugpIC/cPl94qc/joT8E9PSbRX9gDX978h7HkEN5seTuOS277B9uRS5U
u+xP1ENu4aLFh6gLaznypCeBJO6GwJ2fnkxkU0eFhzcfHjTtkPvXvPr1odtU0bz+l6QLVDVntjb5
Tu9lG7rUVuY94gyID671k/3sTotWSnyiG+ipAwWe5NK7IHMJtx27Gi8qyXu/fijMWD2YTrqd7RRc
MH/TfKseoyDdFdJo97pYNehb9Ld4MRR2KoiJ+NuJDgFcROOiKUD4b6qBqB9fSMUS8thc/YvgN7vx
qr29bxAgejqQqCsA9fbvG7viJk4tChLKCeYAvSc+ow7am4oRiAa1yMG4YGwwLuQFcYzDhv/lAI0d
YqB38ctHS3h+Hchy5pnCU/gNGBuBtu4wlGAbLrDmXOqnzqXd4ZVCBLRzN/mHI4yAJkrQC0A6FWdu
icWks4T5th48Dg1scaK6NsgrgmQ3cRWRpgHw2vsKKu08I+wywY6I1rGT2gUypmiT/wVwhHLzV9zz
dYPlAKhNA9AfGL0M75nViSgNuApX8RUUJ6p2xHSguVN4CXMBnW4J6CAdcI+p1oDCp5P+7ESTi7Lz
jYq3IrXFLLEY4rNwxD5FR/BmsOmPT9Y89p4GwtAJ55DdrOWvNPyNcTPO2xsLK+l7V9zw0PN7Wyce
3HE9LRan/hR6HPUQtliLa2IvJaY4Byf1TnfFRetrTmYDlHc1RuPexjW7UfmP5eqIz3xOvAm8gp8o
3phuBNIOaGPNRpGX+pl/kpc4RwgxUaoTWgZCu5/G7WSLwCKKNi0OcyDWq/AbGOaDHjx2AYoSrFC6
SwEw2AGHIr4RAA238bJFuDFteQme8DIeQoJmWMF2OOVwhDoKLflDyHlMtWNjmXy3PMnCXtEc4ZAu
mbbkZgPMCAZgzkNfXEIBt03O1ya8NTKUKEOvA29zfPkkzAcE140VIV0j3x8xv7C6j2xUkBauwh1D
GStp/3wTu4SA/758+C+zfccpuoDT12thW27yXbfBI3tiGQsfPX+uwUlybm6j1yb4JfzWQNWoFtGT
h0PZwEvqbUm3ODxZ8VJnQT0kV3VX3lWGEYLibRbE0dIOLtP0FxJy8uTdUffMj11SArE7s1T+f2RB
6wP6wtT5OuM2FXYjAi/mJw/dHiIiDhdGEYAK5FFj8J5DFptxlouUPay9BZSjib5iT8qf5QwexZm5
vdW6oTjqn6Q+2ydPuQhQ9Ak+DMUblyFPAM8VDzW/EiO6uGflk5SHUGCIoh2zgmOI8adrLLZV/lwQ
H6zZAm/JhScxQZ27V3vWvRAedLtgafY+/GuaM/NBxfFIvmc5k72K1rdJXGzdysshZyID8CFATbYR
eJHhvApLkJcZAxaZfgjjecBOZ1UvS4Pdj+X30d2NXXzW2TuspnbolLVbDT/dwEWzdQV4ClydBYiQ
mCWcDwltFQuYaiXqTkzs5ai6NYdIDAr14hUzFPWDAwXwGh2G/ldgZ5nG6ozz7lpeoe1LPyOCz914
sEyoG5aO7qCdxS0jeOK9Plhd5OBn69AaURskBhk9WiDDnFPRP98wwzc4dlkxcWv1PxST8TzeYqdw
Wd0X8H83wjanESROpX54CS/5TdxLx2FPdmXcKo+UkQk//YGkPF8mZdoFUsfbnVF3cg/22vEYb16B
ZRJvwdlLu19ahx24xMMMxPAeSANEgE8O45hfz3ljpb1cXlhCFHWOXItxaW78Uu8k9aL5b1+WOLqh
5tLWYirmaXwi4zIOQKaJR1+vetsySgbfFQwUdIMLi2S4ejnVrnuYt/QQH5Jima7Ufx28eLYE/Fm8
YzUz/xhHmaI6zumiUOWqLOwqbJ0pS6BOxIJtHc7mleqyGxfpc2gPM9iliZte2lt/k27KWvOzI/t8
I2wixumEW9SCYVH86fESQySIAo4bjUBaa24YW3qKqjvbJWfGBjghjhVOF8q6cMN/mQsDCBKz9Zy0
TLCcTreaJMpJWcaR1+L9sOvhWRSWgZaG/LX8EPvgD2OiDlxVyqi1fjR/0XSXBaPyCo+pMiPwWs4+
NFXDb6boNZy3yvmTkcFMJhV28bc87DhFciriOcr9EjXx5Sd+xabJwRGfzD/lLG/HL2mp/Pa76aMQ
BsHvgMqFEtU7qhscwqPwEx+TvUjNl9rxKj4UdKUd9asCX8T5kLkMXyzYVBDwIS36WQdmNK4qhylR
PIXSjqbOvLWe0zqfT2W4cqOkiFcImK0dpnbzrJVTuolO2b+YqYb6RlornF0Vn1G0ISrWd6isEgy/
QLHp2fpEUUkKGVb5ra4YqYdeXzGELrQmNREhdTtddQCcqEdsZdUSE7zNyYjvkjofdrvgMW0EI/Kx
7vYOwSg0oSe+Y6+50TrUA49QvbwP/OnhTOYVSytMmV/xY///mJzw4gpoPVYhTIfoQViWQMuQ9Tgt
bwGcEU3H70xw9wGen8Gfb9QZlCHMlUwd6dk56b3IS2ajgKRG4cJuHP/x2PD89Pf6r8H2hhFswK+B
mKCvANMXV+Sg4EBfkj4kgAvhHnMOojk4Mi6SaLkKCwupaz6VdaPVe8dmjaFhG9Bfm74ARwsjWivb
99qwEidDZgTO+8MaUCFmcQcwIb6vtDoDF2gjmrCxb9LDS9u0vS+zGjY7cztyZGmX9QHByxXsoV3m
+VLdi3vdZ1ARjOPQH13J/Tj6qfozHzOd4bCYJ3dKtAhwJWM/O9XmLoLcgat3h1u7svEQLsufjCEW
i+G327OJy78chs7GmaWAM8keLhFevAcsgXzKNIwZ+WBatjZ2wrxmhF1wkFegKriiFhkMj5Dwodj0
a3JC7Tq+zOjNPZR0w6Lb0im4sf6iyJFsuml2f9Ae6mfer7SD+NMPEI2t6q/7MR+Mht8ZvmoZZ+04
OzIMEyyIGz4oe2KOOOE6PzMPpRluwg9n7pgvzsWE6oB2oKx7QBj/WEhp5TFn4pIdoFkxDWZpbo2p
bl/wcMQuOVdaC6x6b3vyYOIXsVoOHRyjeGW7P4rZjMlCYOpZRA7xVtgx523L7cIM6UNXzXfhiu41
W3K86lWPO15sIMn0sdPe4ksUWIa2UDmjPs10k7oNx3lo8hQ5KAfo1vgb5kxwpfQjRchINAbb/oV/
TBMUH7gklDMUKepvuIAfh7I7cmtP+K2fgpUCViJgR1QoYKqjJMy1L/h62U3aZ9hV33PtLG86imfl
pJ1ePq3cK4/qFlnbl6xyxZFqnm3MrUKfDDlEvhC/WVCx2ySa3rT+i4u6r0pX5L/IEAYfzC5kCZPA
xOI9eLnHWQeDBS/lb4WvcTolMXz+BWcHhe9GC/6FOnHBNLEFzHR9LytfZPelODkh/xSMWV8S3XDR
/FkWlPv7TMG1bHblJnxwqJcJ4CaWK1QLNn3e344xt1SXMegjjKwEKVZQ37SH9jAfJDxbZFd8J0xF
OL6OYGWdYqc+RQrzy6xwmPbVPfFAK+uatoiteqKv/dWU3VBwCYtR2T9mmwrnCudQlHyMa2yC7IAF
WfWpZWJRi7AXmdvMpeai9Gd15IC46s8oLe+YYAKh2U3SLnqMJ+nyHSBnLdD8hj+WdL4b6gqHLMSv
kBATf2NnQvT/Id1CK+m9HOzRn3k1c6e4ZNk/SHjpplm/bxiD5HrH06gdGdHHy14n2xnz+LgK/QqS
U0CP0XRYUzBdDB/6Ik6HhWJF+rxhUtcaZAnDPZs5xnRy5YAp7U5wAyhycEmPwjf3cNzydZuVyBnP
H4AaHqbi8yuNLBUF0C+W1TcIgmb72ZUnLd3KN1LvXD0fs+cVO+G2+evuEt/uIe4S7uvkcFoMe4No
EAOlB6tHteTEQ5cX8uRl+K8gUFE0UNoEPiao5AVwS+fDIG9mhjLuqT7CLkZUy8m+OKQAEy4rQfM/
Sy9/iFLVV+1eoSas4PU5wg166jok+zhPL1DnoDc3TLslw8AAvRv1dc4hlHdZO7L/valbew8hjW0H
Dt2RNw5l8T8z8oBuLH/RWUHiI2ZVbNMjkbzRxwnzU0BkZD4xdRJrwfCV3Jj77XOAOJU/8KOE3h6I
vuIH5gC/YjoWqgqbEaf+rQaWjp0JNZf1g4UfWCWL0ORngf111pFn9wYDc9UFATm2isjhbj9hu7Yz
nhC7oOwg/MsVHHTfYEBGsI7Tp3ZkpUrRJNID28o2gjVGbIiiRdgy4D2w+vXIOofjbDxPc04Kt97S
x8NqrJ3ou0s7Gr2TIIv/G5gQGBrUV1pNwq6+FtvY05gk/tqNnF9M6LBIHIVPKYy5hMObuAtajjFy
3W4VdddQ9kuBtmrXGoraZfTMp7Ie1+MtVOfVjYWC320eOS0+EdJPos1sB87L1ugJM+QAF4M5LSWq
orCGyfYZo5etJYEKeLnBmfQpV6AG3GgoV6HCVHEroKQjVBqRRuibYDf75IRdqi1pj03el35H/1yb
OYOEpkTr9sMI+bB3B3VfRliOTJxBezneNkFMXoEDO5s3FzMqiUVeMk5+TTd1Fgqccn1XuUKmg5UD
e/B2jNx0mub7TQk7Hugk2BK9mYwBFVXmtqs2qdc9xbI+NUGSwoExaGcVryfEH85sUg4NhLZw/CsK
iEw9PfS+5tQrwJgpU2ltfnpbC9bt8MZb2vvdW10H1WxFwvdzeHPF5ZRzWaByRFVJt8CpfzU18gb+
694OQWuxMLU43HjIXkz9qr8MhSksTpX3lsYxiinf/U9nBGuMP2sFqoNhOkHDvI0CWtBXFDtdHGxR
LDSNqNDzE0rHSpb2SjcydYdahSxh9nKH13eHr7t1B6K1zbXkcgQZFxYmVYWF/eOE8u/YA1fDRPii
Sm04xxDdAEoLOQY2m9uMldu8MLjAaRDHAloOPmVGkteQezwgLcxAIdNDTdXSmNWBBHIophYK+miN
P7QeCfUTGR7k00fB9Sh2LqFobTDdGNPweCzC1FGjLQuMyDSdGuh+qA7bvN4q9HPAqTQyo+FQYwFG
ingK3x9PlohDd+twWcBiKybWItERchgv5ANgM+xqYvv2RIYiI9YFKEtBbTWzlzvyMcEVpwQFm5jB
ddwn2KhyfjG03I3edmACOcKIjdo2q3QnDQenTWtHX9aB6RgsjoAY8Y2lLhf3v2dMUxy5/orf6nz+
mV0rQLr9UZ721vDyNrs54lFaU0wLvjhhZCvbEK9JhbrA7kxGd2LzcMlboni3UnvO8que925lnIRh
KZ4UldNq8SNngfuJ/ejTuLU4cz+IHlHrDIAm0trWqKbAphfmr5zgtgbLWae1W+eBy33s82vGAs65
kgtfctquCU7XRxu7FzUvNXPHn9fT0DHn5NL53cVCPKlQliI0sir+0jtwbvA/FSVztTx1o50qeCas
qUj9niUqwVGZ3OV4hSdefnYi5ICCFaXLEajDcCcl50GKYB7OXAkmRYTIHM5yN3/GEmlLHd2UqKYa
u9XEhG7BThcuLDlgWpWbdqVL8+Ez2/ToaOlkCA4+m9kLQ+sXlrFTlCnHl/52AF4PRbVJPv+mB1Nr
/tXhpMiouIpHZZcO93CDFN4Y+Ah11XuDfX0/AWpZApWEPoOXdm7l74bxN59+FYohxnS6PngUFK1z
3tQlcvQjzJwXolhaElsQPSHjkKDWkHFIjNf7KHJqJjmYLwyo8/qr63hekTyPubqJS5KhRWdLoi0T
p0OdJzoS6Ndyhk5BgWVGpAfij9skfEm2t6BwxZ4BNTnyVMBIzi+1oN1J1EbtYaQnKfPijDXxXwar
Ys3RIjvGdjTgUYBt8gUHZJmZwbJ2Xkhzb3r39bqtkOYLZzR5cd7papYcRhacNMjt/YdSO6dENPLL
9BAPJSPtj5IMcg4/Q5072nQkcuQURx5GbXN2ahByktcfeB7MoQaEKJIyKU4+DCAac1cr3RKxVZTG
vySrmHsiWvHsMmGMTCb0qPJv3j2mwoT5Z2p76lrCpWHrSIcWwosKVppQlHbIiBF1sG6ydaPU/FNz
ooKJu+b0kVEyBN2BlAykhjZcc6zEDQBmN47sMBPtMvLAil/R5oroIpTubGbe6EebBDiMTHHFtnVb
qXJltrJ/PZ7GUpwR4MHzBXfK0OSlyTSkmPIE3SiBLcQNHEAjiqSsJV6DEaIXjumL7ktMrqymXbRn
AEFlF/dqDXguI0kTVy9XQ2OerRWTZk9GOwc0UH8EGGQlzNyJo0u74A+cM8OilJafUMcEjr0+Mbw5
49yaswhGgl/bI9pzCzV+LCddm7Y0c2rNTrPNV+hUNqyX9ISU8oYwMpNm/jjge0fIyp856/OL9TlG
TLOw1N9QlXg/eBfyJ8DrwpJAAb+ktVil2/hS5dFSEWi30SfdhiGB9shGLClQRYfw15DRA10OUSpC
t/5Bx6cd9fvPSEBnDJULuYjc/8cRup/J+msSvJgGVILV/LCShKQD3zcZZVA6yg0Jp75wzGw7gnW9
UfoPDb3y5PNxyjhlyCAdl2o5fLzWiB0EwY90clEc1QJ8wsAMK8Op+e1i9CB2vAoA9Lw/F/A5xoxJ
ZITFzYDj8Uvii0/lImSxlay/Vn3XLgGpeervjAd/XBOt42NWI8MIi2ApHVm532sqs4pfV8Zsfpwc
22Tn8gbzFyFxDkGN19UGJdbilZvrAIk0CfoFr22jbpgWHJeE7ZhqUxIm6A1Q7C3z9JaNjP9o5k7v
jkIojZdA4vBckVZNGIc4vcWzx97tE0RcNmHGTZWY5BfyaYBCpD1GGD6v2u/CY8YM6scwK/cfJrX6
MElsI9uJ2GcAyuwQbaNsdAxot88sYpjqG+Q15VDlVV5PG0ZbJLLqmd2L+V5oFHRpHab1xj7YjPcp
pFhnjGsVb1pMAmnMgS/0i4r+xMvaj27CpL+FfA4Ja7YFuUtYzjDoB06wLanJ+i4wEyj1KTfWwqNp
0fCJ5bA3JLfcYIAeZ9FM3sUe4oGqY5OizfAqAnwXkRQDpW6dnI28jjonxUP+ft+LCuK2wPYw0GOe
N+Ww57LiEQBVpleuiF6TZuMpTa9M/djU6uwEyPgULF+q6bZ0C5KWDSplpgk3mT+f4CcnZHFkjhJG
1kD8fpl/xuIqEAhjBho1l5JfPLMZ0DOYGm4VnszRpGEVzWbz9VpMGptRInGVrevV7Mz/Jl/s6ERR
Cr4D3FCAgsCARYG+EdHAKdqaEPTCcmeScC3zLcY9mFnkftwhvhndo62Rk8WvtxmuI/Zrhck/pB+i
tvIpQhyNKDKxMiRFZZd/NiGIiE9LyR0wnfh/LJ3XbuPaFYafiADrJnlrSSzqxZbLDTGesdl759Pn
40GAOME5mbEtidxc66/r7dMe6xZ29LtVjKvVMSVwrQ0gBVxq8hd+MWDPsDzYJLGg6bVVmgpNG6Zy
N8gEYhiHUCN0G1aNUkmlhFkB1tVVOqKRvJ5DxHUtRF28UCGiI9FoTs8SQRcBiFmBgEEEbgeQOIUb
jin5j0WSfj37Vif8knMM6SchZtioSurtpINm/ombA/D3HKjbMM2cNcFOAquvCErEELfCFPNQnvqa
sFDzD7JE/kMDW4SoSch7k7EsGardmDzqIHQHslrLbGspyPn2RlMT7b2RAr+Rn+nC4RwMLg0QgxEg
MvhRV4up2Tm0HeJfzGO48t8ZvUm/UU9COynUdOjGwcbIKXwEyB3fTe/eEEWt6iaYwNtCVtuMFd3i
X3ARhz0S3NkPagYBqld4qXZondLfnCM4zsghGN2B8SoCG9et1gPj7xTUfdNWmUg6/FGNW9BzfPB3
NVQ0TF7qQpc9l0leWQz4LLKSgwz/rLOsRR1G2gXMAdsYF0UGII9orIagJH0R/RlIfMJhEWrTpRVU
yRgfxAngzOEgeaa/7V5ayI9evfaRr/bhnhN97V/rSQwJiU/JfoP6W9h0FPd/NFR5WfVq1pDHcMOf
c0pLZPUKDg2Mg9xMBR3HqdCkhOFTppIhJT2p3dlM8LVb0osOAGMwKKODD4viiG99MaHmtWzPvRLR
ro38AH3yrLKG23CnxV8t+yOVIKSqn5jTrssjR6XisNedKivcmfRIuYy9tcuudkr5tYTA4yNIeZvw
C7WMC6I+1PkhwfthBwQosmGWpOGiXI5wX35nMe8CXB0WUlJqbMSwp0l5hNJHJJCOUQ2buRU6bIWn
x8IFLJMNw+cGv/y0y3GLaF2VMj8m45BMAOWhNMZWg6bGefI3IJcUGQvlW15isr9rqZ/Lmm9cQkt4
4laLwUs7be3C7n+rBoMneBJVch3PGn2X0snbEZgu8aUsqE1kw8tL3SOpD/lwN00ucg7TbrzyTOwD
FFOw28YGh3TTetGp08yrfja3evdbz/fUYAaLz5U0H59A1fGrfraPNnevetfPVdT7qYU4R8f3mSE2
l9ncPxNzuN5qdudKv3a0NGKEHKjfpFQzSEuvo4orLq7kZXtRuiB8rPYtsVMRoCZanbSl9aSTn/Ns
vXMCf4RD8qkAfnVr01uB0KSwPoYo/dCcqYn3loXMrcQ1KshAUzDi6GizIi+eaX1H4l1oFZYByhJo
24X4UJ8i2cfzRf8v1QXypEMLTb48Vp+Iws/Ek2a4b8jFgvZETToxKXaEbOHAlCdu229ux/g3Oi7/
QsSYnWCbgnaIj5SQLjmgxbJWCaLzNdRN2v0ZSts5NGQNWWgkqrrzuyjep5Kyt6LIFemjoSNR4zXn
CogFSlj6IVSSN/s29gaYiuBg8CUHdGnJEdUwxsFK1QMBe/6ivlATAkc/5wuV4cmezy+KWi+rYqqL
e28ZDLfHgjSZvzaeUwYFXThBSSSwEnoG1nwp+Ywx8Uzhvc5+SPGzgBc7hSBlmiWR2w3vefcnSGma
YFnPtaNERVv4lMoTxXnkGiQ8nDXSP4QVupMsDoReKJJOFQs+CCQNY/HUeY6N6ujQrKG0QJoynwWU
8XS2kaE2SDZ4qtI4u2xW1XS5ReTLE6sqXzMoErTwMY4IdBGMkMb3yJ2WoYLlSOTwDgneDQmAyimO
oDGxounRtBY3sB7NZB2bkHWsRG2GnFS+TgE+cwmJWZjcBGG01szBzj0cXoiaS6NXSBUiN++BVL1K
PSxd9o5rONdGBzCbDzACIMGRQYQZoOhHaH6G34NeHkm/GNEn4vFGW54W8dbg0aLJPDtqJ2A17oxv
G5VqpHQ7cTLUBf6bmRD1So5PL30quv5G1vH7mPA32vMI6sewORBl3zs89eWYjHj7SoJFyXMVR+Mw
0uJOBk6Y7/AKH+qh2iPFJiKEKuiJ/BDMWbObvuD7lmu+A1AAxDRCeLxNJBCoXzZ4ZcvcNGF0sPNL
i1N4nQiJ5IYGoPoyXeEH+bcma6zDogu1S07wzGLF5L9bcWTrsqbbmA9sG2yz2x74IOP16cM2J8N7
mK86WID21X3OdrzjIneUlp4EYNha80YK4WJBqxJ9I1qqHxClG4LxFjllc5lwZcO8QvSgzyLNm73N
rXFLm5G8NXgRS+2ZJN6OobJdCnmvLhINTpSeEEJaYPyi0j2xoKcoK6IhguXozmWVIsPMVdmfkngP
hRKW7amHLzSh+PX5KyknL61Hno1gKSj8HxyX6MJiwLGNBnkYY6derdSDLRz+MYtUEhohLvtXifbY
+Cont378SxYzZS7mCUipyu+FhSiMGSV8r8v3CP1BJYBezkNK3FrvW0h1TMLo+5vBXqwBkK3RGwwB
ZjWdipaNWHXiVaqT/zDMjtIxJ0SaElftEirKRRHq1QI+Gjpz3xnZPouvI7DQfWRjXljkCWXpoUE6
jDxh6qbcb2pwbNtfzus998qMvXKcvajX9lGOwSifSX0lFvFA6gREQYSiPCD6wJbFLsJFsObSVMA+
eCuIh+FySbinY0qykQzYk0C4lLxs4+Iff3QChhxoKbAbaGJcfD7WDRgl6DOecOm6wrNks2apbO2L
3TtZBhyGgp5JBJG+IHpY8HT6GJGkd3+k4T1pPvryGYV3Uvp32iPLLY8ZyiYCBFdDBe2MFaT2qEAV
J8r6/MpUfeVKSrQzR5e5h9+l25M8TVy+MfuDmX0OgelHnOTxvKNSBMARtT9ftbUcIcAUZhyNvFZh
X2e2JKz3gc1TesQwVZ7V9m59aZT0hR0KdS598m83zCQlrocBVxu61SHCpR8C5FFOWAHlEt9MzQi4
IcnirmVvhnGPXbKZPmJxU6xf29QBW1jOKFXXdgT9Q7cZKH8zEibnjWctN6aALpKRgMFshejxky2m
M3JxG9ZwnKvFc62Q1cSbstpR6Ta1GAVVXo8C4wMSTF450VgFyQDNxJ7+zfOJIbaofXoScV3wZqeO
zHu/tinpBCSRDUuuRpfHbkCWwUCEFPMbpQ2L7ZGKVTWMGsuFe0rNMkIXUdSyE3aklUiNdNGC+So6
HNoKdtybFA14DrZpqJ0KgcVqhdIJ8SeFyZ6k21IMtyXXriBXDiGz93Egf0NLrkV0KJtlXxUq/X+k
RnXqdoiS81rVXFyQWeeJmwGwi1C4NJiR19C/AFwd6ubHaT7ygxn0Hv89XRWyhYoyOlYfBuWpT97Z
hjtMoVKjjHcMbyMDVFEUB+zeTnRcY6iJFLwR8Z01+/R5yo2BJ6blKUZKC3zvo98f3kju38JSv0Zt
9cjC+YFAMOqSazxGV4VA1JdG+kMthEKT3qCJA5YiwGmnJBiIJPE3E5yKqSxOdc/B+GVuFfVoUxNB
KSpxZLEf1rlvuR/ViJFRMPvQeGnS1F3AsqlJ9h64jSkepYHLkiBHcy6usRrvynUOL+NT1KA1jLUj
tgFbXtxRST0B2kWxYaBAoukKbVsUgJv44DKu/J1aK7x6cUhN8xBi8FVMlHVB5ZiIcXXdhFhZDgPF
kNjq3lgpjwV5eMitWtMX0eQzYPm2+Zpb6E2Mtf+TKA+Tz43AzNEu9/EpJNxWv8KbTEjLWVEMbvsQ
jIYEw931TvcMNK5rc1O21FeYG+WccezzJCRzjMhf6nXq0rWI3MpZu2LlqWt/5Ut4rIbZRcUKD6E+
OnLBcLts5ctKwfLspxBMdMVOf9gpL2VdrxDYIzLP2+2mdajiyHRaZdRDPyD5s5HjuZkuQTzU98is
bkacX4UvfFYfZXR1AQetnU167ZJvJRxf/oZkGpEgD++x0mqjbBEvSF456RpH5YxDAsj6GAIMJ6DZ
qXKcaCWvYLhMUmgIlVNlsR+LS2zN1+BBpxP6hrTZ5kp6ARaE7cq61ZNtuXGBXabayxQqadWOOnEz
sK8VrqJ49CZPjyXes/cCiRZCtsmszuVsnGYZ3TUdIIZ8HKWXvuYK47MtTywnZC86wZCew6hle4xu
8ICR3vo2QSyjkDhbZG9Y8pVZN6ne6ucPCZaDXCleP5xx/JyG3kmYI+oFLQ3ZrsHKorhgym54akiQ
SDSLNQrZAEsRYnB7K0dP06C7rb3qdMk082rpQXeChah8M8l2RTylSy6aMD4fREEkS2sKNTbdSTWG
y0RTDjzcy5qYu4ZR2bzFLxX8Cdf6tiGCQUUBQ905wQjI0h5lYx0Vl8k5Jj+33tkEmyg/CDKHJudO
hnQjOUPTP3qeQtqtwirQ1o7gxJbZY1+McdmBitmTRjQF6q7roHr6awHKQJ6uFagvV1RgkQMDE9ts
vGQK8BKAbmW6moUHYjMWANfGbomCY6cu5yEor1Vk3Dp6xdL5vHPNr/5vSBpgj9OAPkXHgoyzXEVj
OqADqUOTMZSVQ66iM3/ESuFLGWpQ2e0qegoTLyUXCNWpTvicECE+gxeNgUs2hh3dAygXZS09iyC7
IKbDKRInK2q+nOsmoCi5uwhdoupixMu4XHhM0vTaXDRcRYaKxBqWaKIEixK011mPHlDVTdZcBo2G
O9qLiznzRC+z+FKRTO0R/y+xwWrrj8m8JwG5JhuoSfVjUy+HLucRsuFT7zTFlfRgK7QtrICgdqpY
oNwCk7gc886dL3VXSxmOJDYeImIvowCVEUNgHZmE3hIqNOL7mf7SC8G/VIvhLE3jKXgdz9pU0YoY
EweI4IPvWCC2I/OgQ46QZ+hpGs8uVc+UAy9dSp++Y+VbLmaX4N1Zu9t6fNb7S0WqtG7wHKzjV8Rj
gHJ2rjyIMH8UVn9XSdzlbUHW1UHNERPDmFovH5aQrlaWXk2w3zxjQV3Ccx/9pe494ZpOB9ktUJpk
/c7OPZGjJBXtQZfjfY1NrLmvRo1AJQLgaAZHGdphQk4xdyc9yDbzZbF6utPReGJ6tOTKHYjtIw2n
1tl6ddj5C6ALZXcjoog5sMml40JL1rkzsRwNZSlu12IO9yhETWtXpPumtPaiuNj0IBfiJhP5IWvU
IFSw5a82rmnzJeGcVQEmOoZSGiGL9hftcBqUe0vDutBc5qk5T0N1Sr4jfLJzDEMHr1s/sGO2ZrOf
5D9Vh61cwldIKDCZiKg1BUNVDFU03bsSd8jc4iJ05Uh1XAlcDJGzBGwUNLUz0ucwzBfwToa0tsJs
/J2S4rXYEMybFYrd3OWu9WaJyK6aVBCaLgQB18otKEmKMV9FNuMRPdkIYUeFfSE/6/RNWL/dilQJ
TKeUVBdoVsGu5N5dYCO04lkUiR9NLILzWY8OHeFQECCK+BxoCmMWzQWVPV7T3GuwUtqB5ishjb5i
nml4YU8H22J/KS5tJzPvTqS5XDgkJlBNzbjNtAsa65XtCPAem1MuB1+iuNb6lQZXj6dj0Qb7Oc2P
aoited9VuE7q2ZHD9gxzsClG+kq03uHwdWR0A5MVuflXJvKDOudOEP8TlXIQk34Iv1Di1HrPdS45
nf2aWBW8dHaIVRJ31XWz5wM0DR+Pdk8H1TAw23Q7w4rRAYw7IbdomBGkCHTAksJtDEC+kqQOhWRs
8wpH1yXXJlzXW/nf+uSaaCnkvEuUPyuBEgyeImzg9/zReQOpFHH3WlecOihrdXc0y/3Uzb7Rk/eT
kRr3akGLWWustNNjgrPNT8NyBmKRC3Tf7fiqdvhKUFf0YBFWmLxYeGURWpRpeeitZxv8THhw8rgh
7ZwE/Vp91bmJ0kL2R2r3VnSL7wsvPYblSZYKxgvUSYV0LBf12IbVMUF/zM5MGh9+ee3UxJCuJph/
kRx4qCxGwPeWtyI/puM+W3PQt/mmU9VLlVucmhAG1pOm+2OlXXQeZID45B9U7kiEmQ71GajvWXcu
peIqLdS132PMbyqKh6v0Z1HMF112JtbQH7XfhSirnrJ8UGj4sWAtzZKu06h1egrS0AB1mq+TpElw
kMJPkwUdIdHLPQc0hvtll5RTedua0bbBSaakZC0Q4quzyo0cxUax5zS8C4wsOfv3a2giTXtJisDj
EyfPfaOa0UN8ipj61E7HqI12/sDZW61NNNPg2/O3Vk0koHceoPzLgusx05h7ouaCcD1uL2XQ+Sm/
HWCf8g76vhHNPjTQYcHwitoLQuSvoB3rtU7MfAPV0DANmeIVpwU3qKyDuianJTmREznSFcfM85Jq
9wj1gnxNUU4vCaFR7WH8lLhnicElFEGhy9eGZqO3G3nbIldnFGKmQmTDRobYagweENCGqywDnm1V
NvmS5ub2vzZHEEhyelydpgSacUShihG2PcYL0S0mApevXvvX0su1ctdiJPjQ4jUYDGZI3FeCjsVT
B2LXIK7FcDDNxwSLW39PJZX25V8DFmmh2Vfhg635qFvSRYASR3QKAgiH2aQ2fYLQasMbax96mU8d
Sa0/xsfUfFPS6Crl9QVOaSQmLdLafZb3r4JhVHXmRXf03nYKNeBEowt7eg+q9iKC5ZJwDMcELROm
iQow+NJygpriDf+zgMFH2bWUCK2N32Q82xK787tQU19aNL/V+ECon6E3J0Tz2kv7Wq5pSZoPdkXg
DTM0bj99cep69KvBJGlgzUn5hrXeKeRYOEFKGK+TNYw0YAjzjKFmm+mWNzbAPOGbXOd7vV2PnphQ
RSJeLKS/Ommw25Ku5DAJ98FSE+9qPNpUcmtBPsxsPCZrfPw3Yk/5XdqNorjNyS5ANaVLHCflYRjG
Uw5PWVmvAi3ne9YetPmuIo4u/6tgtSBGFQhPaSSfiitZN3MPKeQAFtaT79R+9rR/yWp/5EgllSd0
FBkenbOHtj6vl75M85XWNOqzQo/uMsAE0wmg9OPJHWHQC+mDRIpn8s5xZgNFz/YPphaJnkjxWrzn
3IU98QhoaQ1qPgK0UiZpAcjL5BD86mhoLvdBhIds2Jj6vvGgRBAv/ZRzQvl4ulPpuYRUHeUnQo5t
2ZL+AVKHljLAjbKq0P10EvupsQ7RUyeVtNstIBH4CsIW3w0HvgK2b9hXIpZCHqKNTEXDRF08esRh
v9KbGfCk7nTQNuZbSF/uwFvuy4HuLpT+JOVT4rYLQM+7Od9nGIuAq4h0HrZdtEHwBNuGhO3lPYyM
I1BHT36+Ih3bj0JCwIawZiFOSsgbmLfN+q9GCpbVlRd8do0T+h3IXxwbbkqsr2QcaJ/ZzSEJjW9y
4zFLvCiuCpYoEFGiWNOx4FNjy20Xt4BozccIzNoQlckftFbZT8cspewYqEkTyxzFog0bebxOAhrF
gFB3jPQRNaTGIvvpUSMUgj+VMAApChvgmwkoifCTA8qsDx1HyRx8JU1P+eYlzzZBbPAkxPy/ZgLL
ZCJZza0K62vnhTaCoiS+DkTzWNaqT0E4mqFfa8g1WEumlH/u31pMrk3SmpQnL8pYeA1Oa94++qnp
tQREsaN30GXvrwmJSmXsNBoPRUoeplLfiQlIm50ZOYNuORJnebqZkQ+trZEZD1+kMzuTkZmjfDFg
/oAyJ5zy5ubv1EB8rxWIJ2r81kG13EKGE/yOEY6uWcG7Z/L6WAPaavvXIt4cGD5MmErpBpQIx86N
4GjU/QFqqg0ImgIqAQwwxMUgHK5RiOXhMTvnwo/ZNNtR2aO67KSjKaoTVMhppJRMM0e3VI1TYmlo
B2aAdGSC+IN3xtg+cjG+KVH8qk31XfzLKdXVsfKNvV/CdRnVhICYqbUp0H/sRPg0OqgBbKoV2WUF
+C3malb9Sl3XLCcfXhHVLUVwyXgOdVwkIvhbA7as3XYkoGcXAvRd1mugW1da/jTtFUdQ9J5BcOfG
xlTQYyMok1e2Kfk2zGob9Ld6JfgQ1HVRiLzqTdV2SfUeFJpHzSdOUe7Qpf0NXoMFh3qBcp7rO+vu
djo94p1s9oesFAdThEclpFalpyxQYExpH4ApGrXEtP3AY8MRZnzJuCaK1N4P2rLPQxBb8BE/7i7W
KG/KDDc7vaOqBAA4EYsX888gKZRb8iPGg52HtEOML6izqEqtZcS7qH5qBiVFzt00DJxAI1IP3YlA
qDKSV9rwTdVHon/ZEj42FHRWwhAtqygKcF0IcmR1BwFwTWo12rkeSzj9Asr8bZbkcPixdjakD7OB
5ERPwNN1vvaF7AQUwOJi6T8p59hWNbnxdbZL+Hs5LdLcy+PXvNZEmThJyIFZrYPZT86eE9h7FYyQ
xaAl1dHYZcCEBpqySaFpsnMVlQBLLnRkPzvbiHcBD9F5dDkX7YJ7hyg2AEpocywzNl/WKHY6REak
or6u0lNtlUe4SQYNvUZYo+xkjLLsMQyO5zRGxRysYXbqhuPUkpP30DbedOa4zLa2OjCT9WldbQkj
pP1sbQW/CC8H9I330yo7p0J8wpDWr4o7suPQWJ0wZ4cGZXCpK5tPDZ6hlQ+JSnXR6EYMIapGJbTt
CTva228LpL0GTTKhYE+U/5Sx0Xsdm8S9trv8wzKOPUxvCNiNtr2l9Sx+QXiKTBaxVtE7MjwuN7UC
216zxsjr84Pzt5QPzGFGLDZCAmAi5rxm+AEvFjAXLdPKUDxnNiiw3GuZOlGAQJrnVfrDY3e9qxjd
Czs+hjYBzuRrrk8rXtj8kbb5hvSSvDhqlMqUbXskeZc6xWh1OOpIPhYwbo4R7DqRLN1nMdy0c48i
ptNdFchLI5B9TL+z8JM+H39o47Mty8c5KA4hPRXwT0ENGcLsCjmwyudQpXNTGDv2pMlQvJZiMKM5
hvno9wm7JA3dwDqyl1QPLnAZaCk66ASfdekWyZXZAyVx/YUI2Sr06r12p9j9MMImzAprMLwfzo+i
4GdokSNTPRyjSa2ZN4FEsFNTS8VyD/K1xZoBt+IuVONsq+zHMB/l2pymDi91TWz+SBdUey8VtNqQ
CirPqlESL6TwEjIFaxehWf5XS/WeIfZQ7QBSGRxkBHRdxWnSkS+FE5OwU0gZrCqcKmaGKF5aiXS3
5CznaLPNcx1SLZDvJCo/LZ4WOQ9ah19nhiBt+AXSvMVpb9HIup5CZLxwL5ORQo86ftPigDyJctYB
ITrYG5Zfxmja4gycxLp1NWkGl3V2cidBUmKrKFy01NXa40wcTh4MW4DD3Yg9Xl05Rn5Q32BPxqh8
HChzlPKrAoxg2atv9qCl47nmjxon/L4yv9xoXRrChTPMv1g22OVHkDep5kc1fhuX+2YXF9RfyvPB
TJKjqirHMA5PlEGBkU4vGLvVTYZ0p+qorNrlhO+iCuO7KIgpsiD1kmn20Jh4A6wSWgkzlh8LfBvN
BMaAYc8Y30kDlQj7KcC9Usi5RbO9DlYhsuSNGBjzs31EoH4fG0+qEZowfAt6Qkuw4IkYGVJ0zEqq
/cDdyclDA/UVAk3Ede4VoO9WoG8Yb17q+EVWj5b6HFs+INyNxvAm5eabLaS3JqNbXX6SX3w2R1a8
U6XesopxhjUkI1SmsLIDp8whSasDzMnBdtELe2TjckAgaQPj0xTCISCx1N5Xvpj8Fnrj3ZSSenYV
BgTja7UyrHGU28Kz4SHo+TyG+P0IpcCHGrIzVDUPSuY2CGlSEBOv73sPZt2bHYViKNhQMvcgnODy
LDDNJrRXVM8byWQjQuSmEdFFf4PeePhPkLE0DAGjyq9pu/YtWbzFHLc6XKJ+z6LiMRNJq+O2r/0M
3ZCK1ieIQBVUHYX1X4SKs4GPn54Cm6xkoxwd0Gurlm5KTPIlvmaUluqRFjXsie3GDq6pT7e1IVPL
2CLx53VEDfAW6gWC63SyqLLJa34HYkcUPo98wPMCg1TAWVXqrms1p0yRJKifRhIxYRLOAbgzpJTD
IUf9qI8aPC7uLYLPEtl8HdLwTVLNV8mEnVtuCnxgfjBMErCvZsKhFOH80XnrRzTcveXkveqEWu2E
MqPYglQYR0q3adqfjh73pKX6iUTeIs6PeWJt0Fi8UHznagJIsS6dTrzUUuVOpNkYpIJo5uyMqIJC
Tl8mIaW4zjibl6DGbtKeuQpTk3Nc/B0RD5k2dgRi72pFdQtz5TR0ZRvJl/Q6o0TosrMIKfSy4MjC
kXhfSB988VKUbxVhkQdIAKWsbtbiYB6wjfnPVBE9yST22VALFOoIao7ViaQ52yBZQBO+niun2Cx+
aZW9ElX82VlURKjXLJMfgK0Ps5AfPeJKBWN3OVyp1YaJi27EZeDoUe2XJQKYW7x44Lm5dO5A8T27
JKIRqmL4mnZ6W7gmyUPR+NQT441EMApA2JxqT6OCh5jtfExYYThIYeOXGNBJqdy0kWDMRz8ntTzu
4ACol0GxxN531zlgyN53GJ8C9P62oIFNV52iTqEeZz8denI+/i556RVY15T2LABUygqFFOJQVmzM
7WRNBuke2Sm6QvuPaKKt2QNihOFOB8ax0Dk3SXhI11lHCoLj1JvHDMJCWs9KjQy9wSaJ1MJrl3uW
kuxbw+kTZJttv++DYT+M015Iwz7pmr2WV9Dm5K4EbXS3tWUrp+gdG/kwWtIh0wWZEl3s6XyVfYzM
KvE0i1yOVn2Ehk0rpnntiuGaavQSyFTb1ySVzZmS+GYhgAoNYye1fiJjhuBhkte5K2LhLHrt2J20
iwrsJFPH4bzW/jBe6WSfZ1HrDmroZXJLq9iwQU3mD5ruY9PYT0SFJ8ay0yackPxOJBiZu6SXCHQL
b22UEk9c3kz5W2nxac0ZpRAAjgEsGbygMmKDkRFx8pWgYEMLqUdeAAuVw1X1cbUlJO+GPTxbCKYV
8w2Xu6nlt9Aq33roFfUNpcwz0sb3SjYvccFzFmKWjxedb8WjhUr5xPRpslyTB/YCmboJhU1ZWEn3
e84zjcJY1+qrrdreifDqx8Ttp44aiMmteypnW/r2kr2qV3v0HnX5r9bbvcJniafqRRpZuaPqUGPQ
yfxaq/bFchYcKYlCdvok7VNi6TjLcxwCHLLBqjkoWa9hc/6pszf8VeTfLJKx19k7GE49TI4JdSAx
NxISLQo6D/WMQ4OuiCMxmHGOpZDzlnr1wWLKpwM5fitH42IZ1lVGJRa2r1xcMz+/IM6jplejPskz
DrUG/Zd80gT1JDwHtfpG7InNWDJDaVHihED8Oun3IGADgFoaeSIsBumhBrEiD6No3hCNPdmBnyrW
x6BuDzg5qZCIGsMfW0eqUezoiNZD01nU3wWeKWlHLO3zaD4tXOPSO7z3G1InO4ounGdGxU2XoPro
qT1jeOisg1bMWOx3ZYeJosakF1VeMvZeiYIwR6LZ1a8ZZPUcmp7xEXAS5+kafTG6abEAYMBwjEcz
N47cS5X2zILsMw/NY29RK9doHw2/AalA/6oRi6GuorVsYLkLn7y1LAOZsd8GowKtppaKVzRIf+J8
vui1dIahVpORx7TfckqHeeYpOXlfuyQZ34aaWDw130WzfJ8b4xoT1IOLKdFIwrNUXhvxc5TWGi/E
XU9cZF+2KhxB5d4Yk9G4pF4jLhMBPTM5C5rBfrPQySbO89z9B9qr/wftde4W3LICvJXP3U7JwojV
q7Blcpl0WBKx9NuqXZ7tHLwJBm1o3j4Hzig2MlnkFtyXVJO/LQVuPAFcGfvqXQ7ZaI7SJmD8zubj
lFMkEAWUODxSUbzl/LW+AdpV2ns+3BTi/zXB4J5j6Ie3SUqcEaRfRCuL/hlyZLJCj5A5HJGdhU23
IWMvI78ZkKRGSSe4sRPhjRZ2fzfN523N+KeqBhW/1gtoTAzZ21r6TvZVMnmK4KCOwX6sB9caXYUq
9DlBgwtX0hKWgVhd/zcXsE0LciX7N8MhrhX4KMGIf5L5HpWlF0EZSoIaXgwGycZ6NdHS5QmibCKp
wFnQWmzT2pdws5A0rqF9zKmqtzy5RnIqCVfC9MPvGfxLyA6oGdaBndP+RpUFC3QhletqOfAAnSN3
Bp9vgQP4SZQ8VSYFWSAPEEuQ0jucNrv6g4tY/gPLJf0xII9iVrSWr9UOAUgn6TzHWWVADpimLOtX
Lhxe9ATtZS+IWMucIa5CHC0cXSOqOVr3QzRUnAxOkHAWUxgQ7Ugat5bGA5ZuKVLrxpnnjro1yl1e
vo0Fmoyl82IiZ4EyY7D1hGxkrHb2j0KMe6w+4myrCd0P0n8dDdafit7v9d2YYd1bK4M47aVGxe9e
+4tq4s4B9qRtKRf7NDuXC6q9unKVpsdFOROlIiOZoaNcAplDBx2g/GpQQf7oxFNYo03JrnxsGG/U
9BBb2dGUp6OsMdOl4liydQvKO58RDlyComWbtGxsp8Zw7N6T7Cb1uh8mk5+2cHeS5VmC6W6BRObQ
LOhow6KorMj+G9abOGuA4RWPXIxawyRckIFBawfvXyS/DQ1lH4fmoEKuplXm1qXsdOjz1fIrS252
+9OvAbevlR07EfCHHxWwYmR0RyUy7w7zKAG2CE1mLsUhpklSwYa4rXKAEbKLO8wSlOVCJYIgLeh/
ZBSlOWKqQHuRWFI0MZLkL2g8wOeFGQSOqmdZG5GCtQgZ6P3mYyKnngYptnEV1WThZRZyZWPxgunc
F6M/KoCjK19HVqNwteAqylu5pgawX8qkr+SOhf6q0BB48ByzHnW/MZSKHk1ufDk+CGogaPV9kcx2
Yyy2T3/7vh6YLuvXYST+g0G4Ti3kWJQQJru4v+gVKyhFxmEx75ux3suW5A/eaBRv4WQ+ilXXWV0y
0V31f5WwtjacC/IZos5ssLM6TylzlHY6F32ow/O09QEqSt9qXxZ8tY3gd/29ySbi4GonB/ePO5e3
hH2moXou0LyA4jkYa8FqOSpbg9Ta1JqvC5bp4S3Fqi6UnwVYvlL2NSNfychntoRCU0wqUdGtExc8
8eFN6c3G02Vte5REUnNYWal6NJ2k4+TgjyPPmLWAN/8kWZqXE3nfKPN2mS61FXoKgBRhQR/QwhG/
sAkHHa4Q8zp64pyjbNfNx3cDAwjaxoSyauOWUgxVp5Jv8e6GrxXTsphIDS6NvUjeUnrnp8rY1y1Y
O+QT0mI+fHp2sTU5OluRXAHn4qreNfDqynxJjdRtjcqV5v/RdF7LcWPZEv0iRMCb16qCL08rvSAo
SoT3Hl8/Cx33PjB6prulplgwZ+fOXDm4iry62Leq+qyrfyvDfCHoxPcnQeEvyaKR6DTIoUXll2Zq
IQLXmkrBqG0+DygdNQwpZ5VeUp4sqfJsEC4k4mIEmIonC5UIXY/Qa6NbF+6Vdcm8KWhPLAiPKVYC
zksyejEtE7N5VnPLq1BvifuvmeVlsuFFfs0tLpnYgwCFmfeEAt0ZKbRzNYpqZMFyOkxaHRBKPEB7
xDXihpm4xcyThEr9Xa1/JgTDJHvM6njKoscsRke+ZzcT4OM2hrsssbcYhSfOv1qdrXMzeVTUFoK7
8r2nxHHj32vG/8vei6E6rzNvkAjd36oYLCBYJsSPsY/1orOKk4NcxcP1UeTzbkELZnTKGLzR4NVE
jFTcL5Ms2WomBVWt+mDmeKmlbUFZ2bUhZacKPDHLW7bboTFzk7hhGwTdb54craObiTJnDAId2c9+
vbefSFxsWluzO1A7a8TEHcZfspjRxLQP+x9qvHAsTOmXlpyCNBVm3jGiTuFvLH5ueGqaPIfX/7vt
flfrt8BKXttX2obptxkNbDNnXNUrePPJgovwy4MusMzMHxouTq6Z4kjzWI39bY+JT9ABVzrUPYkj
ugQKsZVexJJgO5dCVL1G7YKZWSED1d9sja1KNFRPEk4vCOHOygZS5MLOC8x6ZRFQVmutB7Dl7G3B
+dHZjbCJxWVsPbUldAbsLCa/OO8Zxmrw5BgDhPG+RH2KdalmV60SUwMfonzW0uZsQ8ZQsLnsfzwF
dMyMAbT01WQ9Vy2WH5J/4qzcBNY8OcbXDNFuEmjIyoqLRXCml/+ZW07bEFzfdf5YzfbBVPmMJJrC
thzNQxe3G/96+XfuZRfvoNcPmrdYnU/Y7W80w9MxMGtgYE/0xW9LzVckCDfD7LfnqOYRuVX8Qckx
oJNOi9toKwVQLPjG3m0jsh1C7qpJ7BqCxpP0NpYmZ/4/OtxinaCEupieMprBPuRng+R2UCYoRN0q
uAEqRWVRSfHrH1pIHDkeHK38IKIOSA7jyIpWE4dmMgYlAagMvVjJLgvtxnlBI3KlnAfTupig35Ds
oyZ2O4z7Q/0xI+Mu+K7l6QPOuVP1xnNWuwfawSXNTsqsXLCV1Ly6tpyv9SSO42kh9rZfNkZMMRii
Oo/MZ4G5QuxELBGDw+rHwaYnUEokoO1v3Kr7EWvg5do1Jp3jr3lKP49qAjQmWln1XkzuqGJSqAgx
Qk0Wlnx3QwzXeIzdVAevKsz+NOEaQPkVsDtN++s8Vdxlz8rOJGyBGplYOiPKyNF+tbxxLDZ8NXbN
mti+xR2GWrphh6jmM6rURZbj28DHfSxYa/fYtw2ea1wSL3GjvWKAVCe8+6KTYLBfip8mAhTBTnvG
h9vygJMHiFCHTCvCkS32UO4+udeZ578YP02s5iPJp05d/GGLg40J0NyUoLXYydgz/mMRK78emTCN
mGEhMWVm/V4rPxGqCfkSdQ23VguHTkMdkEN9wrqxyqhbbHX1NMwF4FoMeVD9lIWoXBf0tBm3yXvM
uVgmxFjU30J5TfjTS+IUVHpPEwVnBKjGY+tri+VX2hTEcRJa/bkgx9MxtrKV4106IR0DkS5e8NHf
NwHI4YCDScADlin3pR7uIw2SkVLfrGW+WpEG3G6wc+iDDDillYP1FY6WZnliJXiLvdCWy8rt3sjW
bdnamyhekc3Ub6YDOtMqowhlk7NgfbPrYgnjcglVviJhCKO1CtMdwbkCJiNyUpWs/OKrIFjeMmfn
pGQNtBZBDTKPJEBndeGqf+nL6Ar5X50q6Xmwx5JwoIXHXgcK8mbKFSkmgssphxqYyCXv2O2k5d9q
A+xX65DSRh6HVEGukxvVcN9lkH4pu/ISx82BPJNUkI3bLAA8gQUpoFuIk2VXC+L4Sc1aPj3lLflH
t4lVfVEeuEpchXh0FH/M9YekKffBmG9tDCWabQuC1Zy4JEvIl2HBOAjYi5HxzQ7Yotw8lLy5rf29
I4VRQIbGGcxyKRQbe+lJJRMWTHqVHekQkHE1SuKFPLnAN+K6EkU8kbPhJVvjxQCG2Wwidu3eb2pC
GN9Wg313xQGM8xGdrdqyvtoqrBZxyZxxaJ1Ep/9kRvviQP8Nbj8VbHv9zlBFy3LhVap5LfVQbEWx
vOERVC2UX/Fz6KKzon9ak+6OW3vB5HExuHabLxDMt9LMPol7fZqH4V2mQs6WUBxZ4bgDAianJrrH
hBlhauoCFQsuO1k2LS1e9ZaT77AfUCEc6DPJRw6owmXrYMPS9hBtXkf8bPjJUS4oLnuf0F6RuqB5
cBHnv0sjd8uOYz4cqakBitAoD8UwsXoDls6yRwlGTxbyG77fxbpKQ3RZhTfNICTR3mftfUODHCtX
5cw4iLFvTOj8zyq65jDZq7TBbPBWEJ5k6WbH2RuvdUetILlJbViI/pBvH1DSFHLrU+vp23XTp0P+
anbVR6GloQzbTcibd3xPczU/mxKxwtCfa1s9tG28EVoV09MGNXhSOVBg2evM9SLU6a1dy/smfWYN
Qn9MJsJJE/EVswVzsnKqxeeyBit7BBlvHcWZ1t2qvwvpVa6Em0Yzo/I4iFTWZ3kQYeAEKsTKCL/v
toYpySOVncQc7p7fpe4v237nveaTQP4HzMNg3qbcBDwO3BqXZDP8oAA6vL7sKjQ4GkSO/tqbvP2k
xZshb4C7UCdY3tlL/52y6ik5k0cQJRbSaXtyKXJLGTMMghQ8kfWbJe65xDUN226GVGz3tCJSL5rn
snOIe8uxAIFaUjhM5blu13PD5bY6JsC85l0Jpgm5I2O9xKsKrLXypI1PYVg1kptM6LyXPzJWC6bO
cW4I+l/ylB/vM7vK2e8MKRDeWBfCAiETvaUfrKptA8vOaqAjALyT9GDrnGkFQZiPt5lLG0EYYS8r
m/sgfKwVmDzF8hfV4sRs+um9HDeQRrMfoRZNKuFOXh2H2rdwHz1rUzrzltH18l05MkNwsyHV80wB
2G3dqjy7SbbQSPd5+kSJ9QdLv3RCiX0/DjuRDFDSern+lbdAM2kMLjEJLy9ySFBZrRwseoezeNNM
CBsLy5gChGJ1Oxxq1Qqa6N63HELw+OlR91pTZVm3j3lpefXOzByaL5d879UeS13IjRN0JiCIfz1Z
b5FFAWiceRXkGZEmaz4ZV4Tfs/ACjt8a+nsznNOmoB8br7wo5HZw5o0YliH8qr3paiCrmgJQepa7
GrZ8TZ2dAbdUsj4b5qtp/k6weK+gi4CWcMYjNU7JdRTLzowH2Wrxe2fioWTD6B5b8ohbAZdbFFyl
44fhs7yAzowUOmC0Y+Wf9eZpJ0/JrGJmMrQ9C6YFhXA5WrMZGnN5ToXxnGTi2YRFjKtv1a7mpl2L
TKSKub9icAZRmmS3QitexSJ5mfvpMdHcbCS4Ibp/Kk6+KM8u3DmLYfMZE2PYoEZxhea1S6VxkbkZ
AaCozBBYag/Jz1MSFMkBxjxd8cgrAuWCmiSxXWXrWF030bCJDRpGzhWas5c5mpbmVpXhmkwpeN/m
JJgFwU8F01dGGsL4CecRSwRW48vBSHNfwUgZk/BM6jv2xpvY44FjPopEkXGVOaYApAC1a/qy0upC
y+KM4YNsmcCTGjVtlFZ295Kn0PmprKxx4sdYIwDtK33Uy2GNULoLSNX8Gm3gxQjmj4XVvMzO3OxN
8Lpd55PNqr0C03UcUtrCTV6MVQs98mm0UZiR2jY490qcey26I1XAdJvFgp1AyjwTvMRLynrOPK97
j88kB0bDJa1R9EGXqfpaTvWRgB+hv9Y2PtNsfFo1bo86MmxRG9607jWZ0aqnPkwSAFTzDtUXts2X
04h4PNCvTUHNgRIEukyvopMyYnhLZbstQaCLA0QUvg8ldifNV8kr9DKbbcnwO6kK0n4Nhhw7XPSL
0abNTLvJKOWkWkVZ7ttIod32So7dyvlohpb6AfNMMPrSvoMmpYpdmAncjpVd7rZPdFbNCnoluaSm
fFmm7JqQxxC21kd+thpYm6683eT8A9H2lAkXURrcbehJgDds9SoXoIWr1ZOzsVya8BjoWLsSnBRT
RFBxR9Og5Ul7zoQLzkj8pJl9AXGDquqWzxyRPTP1ew7oeTQW5ADt0Y3CQx6sB0r0w8q7h6ZDoGVJ
KS5vg7jACh2JTMWBoEBDYtkDn2GExxAVKn7p942PKMUTwXoy1PUeXT+A5HQc6KOvU25Qs/ZKcnlw
F3xUIAIvC+GSDpkC0m3TCyfQQU7MEcOCRdSzfEhTGseZASVe3XXzt4MFZPDVqrzZ6p9EKDBN2dbE
nLtSl9Fors7RoW9md2DxyeHBFbEGUU8u3xpVeAxidS9TnNGy3wsimt58EsHgNpBO6sJWOBqqFB8M
5GgomHduvbus/0A697mjpa3Tmpw2UnhJ7RdhTCcTTEen6SRPM+htthoj0q2QojP5ktwyR04VX89E
v+RLzxfeBL0PGlVk7TAQ/xgUT6BwI0Fz/DDgCnViQpJccizYIeIi2BNuqQUh2EwXxNX5qGwgH4Cc
4X35sd5SRQd2k0EjVdWIuH6DeS4yMVCLwhmt5zon2q2t4sfcLr6K43VScC61nQjL6hRnLAY59+lc
H+wRUvYICk200rJ8ynUTRJoRmFLH+14Nqeys2KRH4OwbTJzMuAiscd5Aq6BqIpqDRAGXlyhha8Ed
zKSztLxDNXO1hmKCpbvgERTghJPuKbP6Wurxle0DI+OVzmVXYCZcVmjhnMox42LnSTsCR6jZmA93
o5yGwTwxQU/20REXjMEZd7FTTOoyJcID0vSs3CFCzT3RzsiDOFR2MSSVyRUsDAYsGmJ4UzEvDMxG
E+8Ac5rOaYr1XvISpn4+6kPvGGTcVUJSXD8oRghoVnGYQXpIj2LF78NJuKjvGDPGmXro163oL3jM
Uj9hZFo5FUsbkGw80gQTewLoyONzc1GGrzU9G5NmY8aFyIpzgrqazXE5Rx9KEJjN5tUAfwXV/M/F
xVp01OtzJqoeLD71FerWSJ6t1bEPb4yxtF3Bytq5isL2RhH1FYOOq4nqYeJlwj+JfZkhrjFohhsk
R6JHwFwCUgJhKuAnVE8Sy4nkvSMkHXklUAdlwRnKXdh2g78EFq9GhZUvUC+BvPnSn3Frm/FJnV+m
/qwTCdP7oOcWzeB1bxErpeUwYICIuXtjTCkViDxSK4im0sqvZnqT8Ja+4RJlxqy8j+y9YRE41vDc
VltlNpZHigwywTtzjQMvdJQleg7EjEaW3wOJpONKM4aF/bdOxv07kzbzZS26N/SuQ0WLh7thJuUj
6Wy8J3aJKUaoPcXVb0r+0rBuHfgGiON0/Z+PYlFPFSWZfOOrM+IxEh0QpiD7sAKkgjdaN2FZPdoP
Ev2zs15mlcBe3Z9q0oqj/K/E3SRq6OP8hlpicTLN2MIAPkmm09peVCwB7M6z9nv9lAgzJV9SBpFk
tQ2czAvzwLGDlZDDTZToeuM/Yl1AxOWF7PSdXzAebOj4wxTqUdAhpPdF7UScYa3Szqr4Y25fOY6J
WxuCHuKC3G0GBA0lJX4Y26Wkumx0qh+9QEYbwUo/c8A0Mvvs/Cy8KfhyJAEAyMb+tBjOWs5HyXQZ
Y4x10YH1m5V5ccI5ERHvNnD8a3tGzE9UgWSzu/mU0hfV8HnMKh1J3D5SP4WWJoQR5gMLOEuCMKGU
P3CATcxUxuarKil6skoDuGcMMht86a3/ky4kSti48bv1hqdPyWke6QLAy7k+FH6gK/QNDFHL+ns5
am4nK74Q2bnfgoojv9TjDxGQGSEe8Hd00sjDisg1n2qtJ1+EDx9iQEYBvHwyMwCA2e+BKsW6ecnm
4d2qUEvIP08D69X83VS3U8K+RnrVWNNP0b0U8lMtnyc8Qxu3oZlIF8WsrzrH7T0GDyGGvyRMszEa
k0wH959y4FX25H+YPAp4q4/0zraPSRLeslqC0IEEmv8mn03X+y1BNyryl4Kb3+Ri5unn7A4mjr0F
7qNRoS8IFLrBcnwCkNtab7H6Vytj/rhY8Yh5dvhZeujYS2sGi5SGDe0afCoYTIdZOWsSx5olINIM
r+gofm+SCHAMd4f0kVGFJ/LkvEKLurMRkpTQzLgw2MbklltcbST4WvAHNcUSHAAKN4n4LTG9zquf
RbUfw+O2GNHPBWE/ofrW8HinBjrmTenO+TocdyUH1HP9OTbZRVG2q0jYXgStHrb0H0J5JPpCinpo
Th2Ww/az4kcgZEHEUzNiw2HKvN7UZ/2Z/HSssHqeutP/DfIpCMLq56MQxpOmOiUfxM9mUPygjdTL
IAh+m7dcZvUZY0hc93orbOoLcz8/NrN57fRPkWumQmhQB7qTOMZyfvBMvhIO2O0cuRXIcfJZuK70
/AwLjFrx58LVtnZvaSO8LOlRdxplPMZAiwwm7S+VtVkKOYNc9ML48tNa27EC4KplLyUBg9bE7Va9
i7CkswyFufU7VtSCGPQ6ViT0tAKDgShdBX4oBn8q/cWCYvk79pVHBwg3xxGXcQVIFW1fUdD39n4x
ztaG4ETzKpsPAeuXzBOH8BUbdna3vBiyja4K4xTFXyuSYSWnYau8a0yiaBx0uZgYTW/gFDoeUSpX
AiNA0YyvqFCFPJ+znjtqy9+wKypzdKoRno2yedNz6bVf5BcThWiQYHrzVKdAM58Ci5cLfYQoHfh9
2dlqDAwxrp7W+FFh8xbeSgBLFK2DPZQkz1PcbjPEYlE7ie0Spvo/SFXHemhgjB/BBNrikJ3iLrlZ
BI1QkTRn2djtpxC96nsbtY/R9KdIvlj8eWFO9ufdTldg5JL40vSQZjBJAMUZuwoXXXzi2pWqHws3
E6uAKfcwcI5ARrXhmZkTJ+XlUlIriUOKoMltVJaLnCBPMxVRw83mjrBUGc44qXE1AWdkqcxx1IY9
O4itt0QMQrt92Ma26K1wMszqlwZ1JgbTSj/eh1z+asiVxORKNEyiYvWriiHeO5VocTwoA4nnlsE2
DSySK7aVWxucSDOWWAYu/r/NbpehxaYA6cEhA7XIGbIPS//VGCoHU6LoHpGyv5xZnJS1fQujJsvn
nTxKTga3e5/+bkcYLHV6Knl+cfE4ORcToBrCL78V3oK8aQ20OzDqM81Z39rN0JaT/jjF/Z/Oug0k
oQ4z7+hGBIc8D64x4WZJjhU9m+n0pbriaJA4/KnxrYpVmA0B8GtFrHx6cL4HtiMbT/MFSLzgSQ0U
dh7FS/LUeC4WCLmz/Mp1xr4YPRXTUwk/JYemq1BdSaeVeOF0QwAwkzKO71+4gw40BO6PDb8cCLSx
r07uVp/dzSm5dwpOrGd5FZPJzxRuqvFTX4iTWfRVw7G7yFvmq/NwHiwl7PoklOM8SDXoUyLIxNFr
8shFghCHHWZ6q1sVwj8Y6JJ446n9XVoicVBghdErJWBG56rl6hoi1STM2Z1hMSSjAmrwt2jOK9s3
f+8La3onQbJEMOyHi7Aal3HNr4lEugzHWn4ce7oMftPtAC1ojbJgYuY0tHcgYSd8CFHfXBd9PcsR
ndumjoQ9e5nOB7eoDzbXyfSipWwLEBvjfQJcfUmU/GlV+SvdJNZSBY1UOdxtlL+0dcQSWWbcfZ3i
rxTzaor0yeeu3MZOd3tOXxnjhvyPc3UdfYgRP1DspfI/qGTmdll0FLW6cj+NW7xqdkTzKVk8IWmO
OlEqihvSrwj0335RsyChdAbTmM7TVn+o0gPLnsuI220NQ/OB/R94EDY61ZycuFfewGC/p5H8rrbr
u6b9rRT9KKXCnQo9YWXBxznDbsXbHL2QvRVN0d/m2afqQJbd1OBWnzCaswnbqNnQkQOWrHQ4aOUl
Q7lprx1AVgM6imJB3kCqxx9llYk9TqQZ7DENlBowZt6xltZesCW8RTErlLS+GAo8vkEKlhbsqkCK
sWY8KHn4pgEphqrL/T7fX1X7+zIN2SpKlh5uOb4kMgLsyHrF71rRkY1fTVPRV3YEd7W7iPE1bXOA
rGyTvDm1FCLFnJoOmbX5Y7OLiK1XENoeoYi9U38Tzd+UTYC0SCvO4jhHClILEovMjp2bWeGLEk49
iF9StjO8S3xrlmBeR7O/R6ILNWr8AOcV/6nkxQPlGCbsitMW1taO+eO0vMieCZJokE4NtiOqQHjH
suhblI0kNfkqBYWZzmVO8SWfaa1xXKBD42T0rU/deNrRcQcCpqP5fS0ImBfZXaYau3Py4oeXPsex
3903vhWYfq1dV1f+2pGAn04ZpXzjenxvPgEnlqzHKPDhH8aA3dOVRqTWlrAntjY11wDQuk8FCBPI
RWBppFpbGyBXCTsd5OPCOJadKcvmKOBE5A70C3TFxIf/uf+aOdBl9T45M3Aw+W/58zmtmTcH5kXC
6fG5PqwpFB8tkxhFwe8mZdJrGVocE/N9uQ68c5mIs1LZU/5SGaFWBJwCSHhChQ//gD+3bhxjOYZE
wt/kXgJnVqbVix4rr6pLHe8KX9mtGXGgiDU07xTZWYuIdPYrtatUkIREPhbawZi2MJqK+inHDo5t
E8HdglF8bAaQ3i9V2zI3MnUeYcF0XPV1yzh2wGBKrApSjpZQwLE4o44e3SRPWO80DeI9Zq9xCmuD
3nRffEzR9pzYOC+fS9kFxopPFL/haRnrG1ZTs3NISVGBo33qj/Qrg7Z4EXW0RdOn75v5QSaCTP5Y
vOCW68XIiTldj5LrwAZ/zkr0pOYA6255I8d7mldopBA3aaHijZ0IAa8KvcrfqZslQerGOEP1FLsI
p3JBYXDygb24Fl+TyVKbV23TxUeetPQykPrgTM2+DFsHjtpArtc3S65vO6OaXBbNplsV8lac56uq
6hcxgxVUFgRyDqqkOAO+YgVLJKawnMEonHibSKlxk+kipurR1NjVJl5VfPUTcP6aKtcC76dZ+IZi
+PPEOTI/RVIPBKPBa/ivmRJ/R3Ek+uTnucJHjaV+MfyMgh76FLS5CsTsPZosXtaAKHbArhNRmvhM
Uhl+5+IB5vR0MQF5zpode4oBZabHxogLY8B3QW57JA6DaNGm4QAoOflY2KeMvzAdDJBgc48dVHfM
NHKrQGOaHb2/POEJ0V63C8EWAELttwJgHdOd9D6D9UZnEDggfMgwRqq/XLOEMlJSPZzgMfhuxnEp
/u3pHem6ApSaJmw+qG70AHjn4kdd6UXG7zey/nCGYGsp9vkUR08d7TS9Jn8iSfN3Y67EAsr4Im0D
ukUwLuKN/2JWl4gn2yU90xd9atv2JCCwz+DPRxxXNcwYhlr2pwSP1AYhbnQVjIwJcTGUANJnwQQa
biD9g38tRXdHziQzXKOU4BMSouHmdpS7QUJsGNOr7IMFEPuqQhOpoE+eDBCUQ+KzRnRWEInNoFrh
VacSGIwGi+IL6+PjELW+PtN7OJIHnnPfIAaMYlLi6lHcbsMbOfJyjmj6JhWRn1tDPldmc6kr6n6i
+LqSw2mjd8l6LXEn9Wp3TU4kTJ5KH7aXNW8Cs8JZrxLLbegEcutLttJYb2Mwf6fs4yoL/9CR80F7
1kb0usIzFeVrPmn0Mf6xcELIrFrpqOcnuf2ZRRHd0/BRca2CI7+WurzSQEtHUssdcDAnf+3ju1qQ
zRQFu2NUt3YMAzA6+onU+762aZIg2XpfrxWvJW5K2hyZDO3QTO7fOOB51880RGxPSCa1Cw2lxITK
SQOTTg/34sVsQKpl5KKsj86Kj25JsJn3xx4YptNnwLcGdt/u42ePxFMAn+zpOGNTmGguqWr9hfqJ
ywLWJRPovviW3Gkfeg8IbTiFiLjYOsoH0ks1nxJQkavTijp7s9PQZv5mjJxeDv8MSfXA1rBoeAXr
McAit1DjS5S5sv0U/kGJV/XaS3mV8ThVyHoCgbcVjBoSWS+w/T0C10UGWsBoOTJaYmjUFRKrKd1S
FzL6MVcXSkGYcRarLe00kqOf50CUweuiO3ubElFVS3KzOjEaTbHIohm4knUuS0Q3g4TibhWjJ83o
rkosXcVFv1aSejVV+UrLWwLbuHb8SOXoV+BSPQiwSXLxgeAVTvP7FHbYrzpARgJCb5tPnt7kHtsI
N8lH1wRbNU1Agu4yn5JJPQDkmyZUYFQQN9Dw1mhUg8IrutIJSexzEGe3wyzM2nKn25jMEeJfWH4s
NEhyQiuL/k7YC1Qw2kAq8Ofxy2sAchoW6hzLowLTh9FXsQm9QCEXhjdlFjjwjteCHCH3pMpm/f89
pbwmaPjKHfZotoyZCiETqKR4nCMxTMsvCyB0QvZ8nt1pxXMmPFS06TqV2fMyYNg6k42Msr8w1qiI
Hws17sZppJ7VSVks1NRqujTXSoP5Vr8xSQTCCDXeMBFcebOIPrfRCshlIZdOBZIiqDyN7OZPP/7S
KIWc7DH/I+4Ok+NEzpcE8K9Ntu6CCL5kgW7WMl5o+OwWI8PPwmsaCB+4Y4NrCKJtAauivYgt+Sue
Y/7cZpekCps5ek4SzXR4TIk2xip9JOQWdDZcUvOcaqxmdR5iX2ga2mjxpGT6AVSWRgYIVS7vgUp1
DnY94sx55BWQpvAcn8FK2bH17CgjK1Kfskkjjc6m8p1uMjj+DsLvj8xlyzbTWb/xrOrYkXQDg+q/
AvW4koVwJDwIvuRezKfx2xy6swDFEHFgxbtGJMsgLBJFF73tLoO37/3al5E6ldIogqE++Q1bhVEG
yuk2YwMhMIK9C/VBcnB/wU0xdmJBxrdIPdNQKfZmsLrn5EbxC6sPyD8YphB+P3p+InWKJfGBKxn0
8GIBSMneJoY+xLfc14giwlvCoi9bjCLrGxgxfrjfy2Tdxry7C4/6PLBjZU0eGaObMM1bSGwcJfAn
HMXuFLfVvV7HqyEHUzpCVjQeMyZqY2zumioEc3Gu6/ialN4B47ytov+TiuojL7OIhhRPKsf2vmmd
BpwCgw1rAP4trMwQsLhmq0j/7wkofHGDxYBLK0Au+iSdOl4/pMZBlUhrcunl9DHh7F4tv4B/Ig1C
gGUlbCCyG3+sDnwJzz3dQkbCNFyvgYT9R86oyBKumgWYqzIfsuSYYKEiRg4pVCX1Rv1oOa4XMVqv
a2pdqAsnq3eNL+o9A2O30SXRlzylC1ztpx4zD88UpZteNQ5uVIk8Gei7DAvONCF78pCZUx405SWO
Acy04PbFJpzVOhgLtsfvpvyNWboS30gJZErpL23sM3x8D8ut/gRqi5sz8oCkq2vQF2I4AQ+NrOEy
O/8G1B1CQAgfM5b1lQeIuRPvANlF3nRUUiKg2uAAsg8K4AYF1/nWPbEIi9NLeVbYobcjm2+UZTXF
zKXdSpSv+qITr8UFfqZWeIhBHCWQ64Tposvtpe7os4qXE/Hxonj0c3WPkuLW8hGDhD6r3XiqRAII
wNO6yCXvmiOFypwnGk26QX2647S7Z5WtBPuaflGVq11cceMSgS1m4qIFL16MQtgoV4Ga9Mh8Wt3w
MHP1No3bUZJRvk5GLDgFXagjtvDklFUYEPas1YagiF5TYw9SNl6anF5FooNakK/UUNgDo78WOVtH
mhKbBssRlt2MIl3tlHrmpJZuZ2T/Z6tDUsC7Rz+PbJ7SGA/X1lGIk55apxEpJumUfbAPxp7WSAPK
ZNuc2yi94Oe7mAMGPRu9cGsob/DSzmDWqDhoMjkd52FgN6N58p8xP1qL+TAX5cmy+MWalJdd71Qm
Cg8mn89QxaqmtJ0fCaVfoTw0xLMtQGIZp9b2Yw7bTb2283CF5gY5VOib28w1phCyx0U5/gJfoP3S
BO0kI5s0uyjJcMAps9QPy/rGJ35KoshR0Z3bQnNXDIREYr7smRK0lhql5LNdhs8lnj+zLflcT5SD
fKntLu+JvkLwa3vYWUuYXXYWhZ/7QPWMgLMMHqQU8lAr0+xdH5ZXLB4myLoRJgCtrAuXNsfNlQ1F
xVl9SX28EIcMBE7The34asUdT+8FU+ux5RjVAJxm7TEwuKjTa19JwTa9L0UcTrC7wMvF1egXTZDC
KOtjypdDEDDHiRuXep4nQYvo1Ip7NOawWhANUB0NA6BXkKcslWoBP8qtQQEef/pCcQUs0jjCOlx/
e5hwsi2M2gKNTMpy3iIKqL6i6KfSmnCbZs+C33wHyseSaQK5p4XKc5Szh1k0NzRAkPo1BsDsP0Ps
USefE0vCsUd87xmgwXNXLUYS0DXlqHkxRhaivwCCgalsJ3RpT6g6r2lAAEKl6dagfdPb9Fdtxldt
DMRe9dQmNCpQiXglDuO7dWN4uJaxeK18q9YoMudEgfIOzxXH0phOvoZjSeL1JYnXNF9sQR7xTtBB
oslurdfuOHNqSwenGAUMK9zYyMaYfWtbw0yhYqYwNIggI4F/qcBPOrqGrHKA1PHxEpHB64MVptUB
LAiqVyIl0G0gyuTLZh5eYJYXLyqxLugD8Yka78xqUyK+YTpqV9FVu9ZdyFbvprj1wGjt91XnU8rE
73La6pgN3+KanK3pBXLEvj8m2PuEDSssbVR4xadAuWwUIkWKPQK2Z7TgrEefmSYG6ZH4gs3xYWY8
B86TMcVAJULInJ0dfVj1LCGrW/Ju+kOcvK1R8WIdk5v5K67r0IzZlYGXjDEQDRdz4qFGudze2sp5
ve6xzCFxqG4J0q4t8Y61n5alsKzY/B5Ukr77fUAdRDv/mAjRslEHBKADhZQlBEpNcu1b4wavkxTY
zqyWfrp9WY3gyzPhwNWfWLWfzWUwYj9i0W0BavzvTLYSCjGr+KjKMtudv0jh4E44uTBQZed81K6c
2W+aqN3Mqrrr3/2+7UkxzeFVTIsGHgFbv8SN5xKy8l4IRd4YuW5s1SOogMi9JfdC7rBQZeemj0L8
ZsdtAKyPP30Vb4WpBHguuX8kH1vG/2g6r924kXaLPhEB5nDbiexms6NawTeEJY+YM1kMT38Wf+AA
48HAY8i2mqz6wt5rq5MbWuzzMpmzM4EYSeCj8lyc8mCmGuqKwkWz+yGa4j4YxgMhW0WAd/lpa/kx
Zv9vFo981B5NnDzjLHtqSfaUS+VRwNhOHhZwTuB9dR4oYX9TAdzMKYx/cEIeOUoTU/5VrNhngYI7
S6NqNtRr4zzyWneHr9swnpbHQm4K1SRsbvYVxh70QeLROtUxisEOx97ot8mRTLeQ0tqCkkDYW0cz
noWnHlJFgsSG1/LW2hdURdB2Cd8baL8iHF0UxTQjMZ5cBiqC2f+dHJDMqj9BIn5MUv0ems2uYGbb
e9aYBO0Y4cyHLsVbhAMKGo0LRy/jfOPsC7XEdSqeS9IFGiB0uQ8nakv/RL8ueGzkusGNSdnLLXhJ
ti46GoJMEBOQUz86zZYZimaCex0PKyLzmBaAF0tQOdOBm/ngMHIE3+dQL+kF9gmI/Eyvmt1mVbcj
X0BZpYPOf2rVT43A56fstEvFiOFGI286oz/+5IQ8zJCE9tnC4u/JSB3aRnvgCxDFhCcE8zT8vAag
P/WjUwR6+icZmNpD5O5KX0U/n882BgVSnefiTNIhZRJntFycBQ+Z1G72FOEDldVPgxyh+8z9RT7Z
+ZdKvt7AjC395VFHmi4eGnFnaWA/2ZaDNW/0x/BpDZXrLLNrqxbivJwzo/XmEjtgrnvzbHggv5lZ
UfamxzYE8maomxVa4rAtkYKZSisR8rv+A3WC+NZwPRPQULSIHRyYGA6ECwl1dCcGnI+KB+mS3XAF
g7tGyNXaxqEx+iesVAFZX33UmwvSUX9BxK91BqT34UQTgxKxiwmNGU+D06LLaP1o8GQ8QwmAmQmC
vTX+WTljZvJnwtCShxB+Gv2JSswu7uZGRqUxkAGkI6fnWHH+stjaL5Pti73cFV6T4irl1Z6K3put
Fh1E61mIoKc89ySXdXUu7gZIkwYMnhQ+7WLB2u1cWZEt6Q1L/kWyzCCT2vNfGgZ/cEjNa2aSZWif
6QyLQMoQXZrUCylzHQs9axZBrWt8ZIZWnd+bcbxGxMs4Wxvj0FjAcDlF5/hDwXtCd16kJQ90iPTT
newP9U0R2nGRCEf/5Rnk5INlOG+b3QeQBwQSNU5GTppBeTkxi0LRgag2ngk9tLqpv61LKsyr8ehV
+fL/nZBSsXzrvUX3K9ILMlNcxWnCELE4SO1MXzjLebOclDtIbmZ0p7xB2TL9iRXAdktxQsmhkIAx
UKAKHp26bzyNNVdtyoBot3IkYyhVvZGoGmCbS/7WpNJTksQzsahGc+dWPvrSufW5ek3b+nK6DJqx
41zuWWBNhK+LVcnfbQjNRIioq8d8wZnlI+et88jDkBUTiQn0rQRtJZ4KvB4c/w7g2zf6mURdJSuJ
F78bdOn1j118jfQiinWvTfY7+8qmoC1In7OX8GRQoqCwuDsrYPmRf2iPCdL0zOK3BkJq4j6gkWX/
jqvalpcDX56dFK0A2+l7Q2yzTnoUA5gaBRyLsJ+OLUPTQlij21R/LdIoMzXdCZrkyPRH4KlA2KWY
qSECZzXDsFqWsCUjFlsqjn1YLiRi6cXeOsQKIihp/l+gmaxCDJpZVkFCRAwIPJQZBMgD4hf8to0g
99nXopRvUdHdk/2ERBvhDbucy0JDFqOTRU0Oc66NhlNj6X7TxEGho6LSJ7hze+PbqCMwqtF9qeZ7
43a2iujfvigdPzi/JWU8qSJQKJV70z5E1IKZDW+WpTbxH/NV0WQCFme8DRqB0lSIUPGjsj7qrJ2n
MDvGWYJJAKMxiV/F6vivaq9zkCQkOtrv3oUDtTGpqtFq0EC0h7pAtfxvWpHCuzpUdk1LLglRLunU
o6XFxpMnqCOUzZwwHUPLO+kve6Y26fB2Zr1rs8HsWgpSNpg9G0yNCPVo9mZd9hJ+1O3iTR75HHQE
UUWqYqOcNPVvYatQPLJTDdAkygbo3uQKkPSLpBCciR2bXlSeCwIHWyI0CcEuCOnqpktINRqd9eiF
swErXeNJNhqS83JZ5YrMjk3yHMhVG3CwZKvTFS0MztSJpyE9N6Ac+Q5Cge8rx+d+jlJXg+btlOEx
gX8qj7UXHhQSLOY92Rj9sIqOM0JdTgo5ECnhD7PxrSG2g/gp31W7uIBsWu6dYe8r8FPOHyLAp9nt
GWJY4K9jzrjK9syrtRU8zmG4AqKRQDLAYcps/FF5ayCNZczz0/Hf4CiB/S/cxRSaao/vxywxQVqH
Ar0aH/ABHSNXF+5KZSv9JdxWNEA5Me78KA8L1WbHcC7ZGvuBY0nbVK12An+poaWq7mv6n6UyEYf6
yHQz8lZ/crZBXK+J4mTHmT+qBACC7ijOM+qeWHOTrTI9SuIGVS3zrVnyu3ULOYtzGN/Uf/JNPwom
AYhuSZXD3nMciYYmoJxTBDA75EuMirnUeeoV5yj4gGpr9GjSdY0BTOrFLGO5qgxgTOa1/8Urh9pk
kaQ35EB3tT0mMmJl0y/Kgi/AQNv7UNyu44r+NQKgFfcPrHOi/1sRa1Mo3jjWsJhe/WweowqhMIyw
AuWfBn5UXnt5YDXRm6DTHs2MSNTSpV8RI2cHwgi1I78HZTMgDfY4WyYt3fyOCftlAUZ1evkZ2SnX
W8ZyBctS77hjQ6ieikW+/RYIiicYmzmamnel45JqNwyDk0k7GSHjxp2BYYfQBvr8SUNlo2lXMTlX
rLUgSEx86lWevOeG+sr17MWKuiMmgNMJsETf4nq7E3HcWDsHSwjauov+VBW8XwzCoZ8nsx4QJ3JR
U8S/c3oY8/KmOPptkpC0kFcRt2jd6vu6D5U/hRx/asP3HGZXe0nfkFYbVv6GRvDRwgQo5PKCvBVs
8gwYerTIxJuBXkni2Oks/k3rJJzBV0LLlz2ywdock5fxkeXGLsmocGbjgc3pQayEqV7LBD7DVF5p
rS/WTdI2U8vuBD0gymM0RIMHqAv5UrkzsVX2Sk06EVfZuLHXRcW8i+RN49vg4pNz7JJMoV8mLbrB
pI5lcUmW8B7vJzlyR91rE+cYzdkpjtMT06mTYKUeS5S/oXSMDsN3mDUvdFqWJd3ySlshuw/Apwkk
rQ9MajMM/xS4DPyENWroARS4kPVtkhHwiVIZdsCp54vNzIdplBlkAFXVuqPxNTl0da15GGNQFg2I
fQyvxzY1CMQk+UmJ0GYTI6ij93EbJtXvBkWFqvLqpH7zQQBMUt1M/G6qEWJl1c/yY5cW+mkakqPj
qUFTbBbZPs6uRrAQnP/P5bkU6SXBiPBRq+V7NNtvUwp9c2OtySjqllymfS+ta3+yGZkmbz1VJEGR
Oz6nINAVzDLF35R/yrM/AOkHQsdCb28cI8DaJrCPD4nRtqGp+3dlddjzfUUNkNJTLPuBE6UF4zDY
Hw3MAGZ07NVLNP5y822QXwY2hQ2zjB8Whe9f6Bhtsa32zrmzG2/Y/isQpaCyeJDdGOAQNDQs+KQF
vRiAgXyM4r0GZc10NpmsA9356kPmRAnV8EBUAD9Elq+NX2Xi9bEkF8G+q+E9xmPg2jrBkguOXiZt
pn4oC9I3IpC4FqqFfOSeTveRaex4T3fGfwjOmbslSgFm0CJqvLpj42d2pT2zZ5FOT7PhOVmUVwlU
B+kHt4GuxyyQiPlmMz56w3c+NM+upufLi1vF8wluGC3VnJ9Lxj+TeZZXGiZWZ9//p18WoM0Otpqq
HT0hwRIhdIzPFgLjJL+TBbodSXPSCT9Bh/VfvwZ0aKbX/jj26BMF+RScd7Nmb2a0IDLyVnGy9QMD
EezwO6v9jJwnTcmu2IiDYJUOuWvf74KaoXxfJNvE/mOK4pZl4c0pxrthI5Sxam8VzkfO0YjM428Z
kLTjNlrh8jfj75niG2albOXCk6FBa03mzTik7j3WqiitQZ9/jMBREx6bMYbBvzLH0NnyQprMz8e7
2b9LhDANyNn5XVbcb+FH5fr5g63SR6Rye6uYTuM0+xgSAdIMqSt+mr3KPcq0GNUWUZoMQYvSRdEQ
ssBgbSRlmEJ3sijPldmcR6M5L1p+NsmimRdSrHS8hr2vGDEHRSETjhjDm7GtnZZcCpkMAS7ib7tH
NdFfQ7nfaHbiGscmni6W7DcEDSS3kl8tIhi3rW8T/ZV91Ao8zJcCzLrR4k3/qxdkcgvh5+TgjJym
CwQsLWbG0eOENx0vWQN8teQ44u2SXjruautPvwSVarIILKiJA1M3b6lzmdrGUxoF5w/GVPTDaHPi
vD4OIy6WYTzq/MgvWde+yzp5Qu0uHc4z8Sn/nIpMg1pmT/CslBt2dYqJ4zAwyEC7u2TvLMzfLKS/
/Xit/mX6b5rh8cy9SRD8y9uiIX3QMClKrsjYEdTiTobQTU/yK75PlbcQXaGJ6x5mJMoq9UcnS8Ua
+QSbvTAtz+ngpVT5pyXoxbdtN7jk0Lt6o7kzZrD0SdKH0JMHdmjLGV6EOL7nlv1ODazUXyXWi060
QdTrXDv2OwAVaD/sRME4+la9vEc8rPJGRdewwMTJglIoDAA4Ju35SfpChfg+Um8coWw1LUn5tNON
+Jas+tioyRG28qL+dcJtpcXw+dW9PbmPcWEkFzEQgj2IEKQefelBChA1Dq/JdzR6PdkXuoXwf8K0
wmi33xnhdgYVReSy+OC/1fTyiA9KDWEuI65uVs9aTSTlsPikERTulAxnpXF8+BsGOMba8ceRKAKo
xvtIJRQoi3xEB+xcOMW2fM2BYHgobdJWBT6gf6lfUX/twc5tCAHaJIGKXUOLnw3kZgp4bBgMTsnS
y4hAxRs2bsfk5uyx5DKFpqKaV7IdktUWCVZ5mAqbdeO+VmkCv1QsQOLLlJj2UjOTiBKm8NFzL6V8
nKqFVHowjGx7iAc9IIqZ9PqQ2KyjS7bzPeStnTBOEXv9iuwEi/ATQSA2rVcGKND5C1cmIw8WfHSJ
gmz40gGYmbtB+Kuph2EfM0qnXMHaAKfv2FiNFWa6af1RGiC2GMfEbT/S0bySWXlB1Gphshy5I5uh
ZSnl6iUxtot6aGjivMHipE4D8kd2HQPwCUmZsgBaTpkkc8ItMEqdAPwHLT0QMyzD+FhXyYmABYZF
PggXcX5YBFf9yRnV48UlQllWkhNPVc9x26Bk3dyIJeCYHnzqX5IXJqs7Lt/tkMB5IYLgNYThG9bE
t2KrhOkz+q9zYCKEj6Jf98/UqZpy09UPJg87i0QWJ4Nnzghl/LqN+nxh6LKpEeakP/FOHbKLWjhB
IuYg6bLAotzBb2paJfOzXWGigo8IUM8+437T96RMrj0I24XwnyEl/LthClcl7zwpmD/gzoB3ojNc
cfo5H7Rh3H9YsC/mFxlsI0lLGao1SuH4Owlxz1f7CHDFFL/lxCYaoL1PKoDHftP8yMduSneN+WqQ
mSNN3qtPNrES1Anid7eZ86/7Ikxdid8cCCFMbYAFle2DxJ2/8+0ngVg+QDJCE8D/4iehD/PVCEjA
Z84v395IQ5vEcjJt6yi3GJKWYF0fsyMfmelpl6lWjqWpeOb4uY639V1/chz9pG9IfTQDfXPLrU1O
wlv6aapUf3p/SJge9/Cxf272rpnUS1G0wfgFTxwD2BoDO7Fo3ZT4mV7o7KkSIEtmv2XXu0Yg/Rcq
0VVsb1mh7gUCS27yTw245iY6ZjNCv9TLiaDC4r0yX7UEMYF4xbhACGmRUKq1VC0c1efoLe0IR53M
QA0lxGBhgIB9q/Ro53/lapMq/cuazV004LShlNxGk/wKP0kEFrjwsQUWGC+YCUE9+xnwNFsAWRyV
3NwaS+jnDO3Ung9iP9EPTEN8YxzN80R+84fJuJE1v01Ir73hNJ6S6aak003jTmDy65BwpZNw9bEx
uIBYJQvtEkYPBWKWEu5XyQO+DD3sN3LK5njPKorC7Sz/zFqLAn0BV6KTuSh5aNfXpLFs84WXTDrl
E8f/CZWqs5Av+40D3GNwsPoLuTsT1D5fKtvJXK5cRqQuTHAyGuml0NTZs4NrXMrLA/W7It27pfCq
WUG5IP9vyjTEzrkNPxGSHCzMgtZgMqgrHcLRGj6JpT90yNddfSbkHCQ2Z5m803AhIxBj89D9kD8g
360GKRN6c3QRqHHOHOht5UX7mhJmZEOWyBYg/HdaZo+Zb35TCHrK9fy9CtOP3AFvD0uD1PVsY7XJ
m2xXb1O/eUjJcIfIXyrFI0KgktD+M3TPzniqEr16G4ybjnOmId61wAjI6Iqy7dm02QP3Q2aXsPth
kjONzZGXE1PFVgYdCv4VFZar6E5ZsVc0LLaMwZEf5QZM5AShvAhZBLIPwLht6LehuhkzhORF82UL
ke3MGkN9K7mim2jaazRx8hb5y70N/zDPQcqpqVs9iJMzRNddxneqkO+OJQd59CDgUKvjc9Gr25oA
C0Y2M6GKGhq5YvXlTI8olp9mSyO6LezsDkseOSmTJuygf7PRdEecOjt4BQNb81EsAYtyNpLy6uM7
o9gd8/7eZ9aNGqnke5M/6reqchgSIxzFiD0bjFGg//QYWxL4iZzBZMYb+p4Xk4OoyEDLCHNvtshD
vfgzYxM9OPuhIsthnuBtTBejJC5z1RluF0NhSm0dkBNisM1dKzmMrz4ksZcQN8kZAzj9I8AiBVxX
UwRqIkhPnQOnkYNFq7ZDlOFx6wNZe7Zp64Vs+6Vzky2kCLEc0mrfeMSrXFLaqF/ZhPtA3XFrpUxz
D6C8kE5kPjt1LXy1nf1KRuVlZfErexFVdkSosI/aPzW33kAimg5KH0UcbaBJEBsO3EUfA43fWqgv
c9wu6khcfRLMTryziWqBvAMEg/QWVUUmA9GVcdOGy1gZzyEO9dNcsM5EjAWWSHofDWCbYC5pfRGT
ABkf2PjEoKQc0rShcO8hdpGQw3RFoNYGRS5rJKuIHQBGNSPaF7Xgfw6FFKOeQYoCwgJui6ZeZ51H
MUIdtZ9oylPLjcSXtNWN+Cln9j2xxC0JnUvGH95AHWWRUxIRF06eQLLjVaLqACBsM+5w0++eYZT7
6GwD0ZFb5kG2DD4iKYW106p4pBQPov2ILs2JNoP0qHUELKDvt3lVXKgA5WI+SaI5DXZCEo9yrL9Z
X5NA4FzQsd11xCZ65+yp866ZyVTsnJKJRGDQaXqEfGviX64tCo8elZUZqccYD94VQNIw6IfW4ZkJ
bj02yAIxYLFaTDB5y/Ol4QxUZjwukwFdIDrSfjYkGNSwjTpZ28WCyHLF9sd437/3rCSiVHZJpmDp
KFg6GpHuRsvkSlqFDTpxgWYYiAATau1s9KYo8mIHZ065tX6JJL6KTrrkEa3pYSZhkmz3W+3YT7xA
WhLfZdN+EP32iJLdX8R8i5xcqFYdJp2tfubjPectBSg7Ba4/ArtSg8SoldPlHBSSQKpW3yQ8Avho
6MxaIMpig3aGUjfVWhdJPLcPWcYwUc2vMXWbhaQPQccBv8pDHBQlRKcMXybFTUgtbxPePISPCkKW
EqPaRzps2fD4qw8rh/YwyvtBvcCILpbsOBj/i35iQHIerSO5lA7AQtsvl6PTakR+Qi0ojbcFe6Ij
rHeTnhZefRUDcwDskM3xrqLRmdhnu/V7W+geG3GXcvC/0vqCG2Ri/xXngWC4SNmhZ65FQrhVhuL3
D5aqIGfqHuuEoOwMbCX6daqH26DjAckJZnyp8exXbr2w4B4BfeQI2izDrSdi2FC3Q2JjGwl01N8M
8fQAmMU5zxVwbpqEwNQFShldpwUvUGdASWifBLIL53fD2jJxfkljAAuGXYUZqbmFjcAfs0T9kX5b
OTZgVNW3lHqV+E1I2hn5QvwmXnfggf1fGNUYZk/26tAnodh+kGIUtwhfJ1cDh9jbGrSHwzCzQoRv
g8Eex84aKr0hcEPThgdRczg/TgA8I2wBFcG9yLQn1JZyr+0skI6jqGG1stPB5iRDebgpLtWaFdCu
8PtbAdv0P6RCgFgEHKeDfMnNAU4HkO0cLK7i5u8Jvpr8vXBQDp1sRgmjgN6RZ/dqtHE2HMxIuZrk
exf5DMoqurU00YZM3JSy7LN4ujZyjlpHXEJWBsmtldNrhp8Tam1GLmLt3TQk6EbJu16DZc68Jgw9
+akWJQ5+3HDGCU7C3hzxU3QGBH+ynIhfXH3fbBDbXzxPpmfda/Utp0VdoAQ69+yIG3eDaTfq+aZ+
OnZ05/a5k+R0D+eDRnb4zKouTzvm+c4ukv5maC5lk/zQKT3WmLiKUGXawXB+1wvFtepfrbDIwovP
rSWd/vYPgVxrZhViDD1XLbRGgSt6eALR3Ts1IhNj3oOyMvMjw8VjXhQnwKqnSkR+HzNBWbw8mf2w
MH1KpVzbqeafMsSy5kiekTje1llXqJtyW4k1eM84afmM/By0JFDEbFr/JyB3qv1RdnF9e8MmJCAv
ZSkXIYx1YJsvz/xTGvCF21cTBuHcfI8UuLrDIpjxcLdX73KxBCb2WCjccJ2vnXKfT8YmEy/dfVcZ
wps96QRotZkonSk/rs6z3025yrqtwFMkTtgATo10G38FAwppDCY5u8iJcjGMZsODxJJ7Jhp8gd67
jOOZ9OucjYbOBO00nfoI7uqG4Kkhq04rrMhpmmsxW1cZfceYittCOavX+cliXzGcJlby7Xs3yy9H
qh+TbZwcKsnUh617sBdxiEtiPUp7T0eKsLXVCISRcpTIZUD+FtFREv9fiQ//Sfs5LLyp012bMEMa
dfRWoEjqjzS7c9Vvh+ZPwnHXRMO2X5XZdIzc4xoBJQZeeRdK7Asj7qtwdRFw9x2tUTkaNOYJbCde
NmTKGWRRFD+MiA9GtJG77GEeVe2CiJfDyrYz/xHLG+r7JW2YyC0uikFQpAeqx4V6PPQ2lToEZer4
GBaMOw0YlosIupiKpl+EoAIFyLcto9lVBk+4r0V6zThzJOM8JMe90n9kPl6k7QKUwASOnPh6Gihj
Pjod8RH9iUZCgzfYqgTZTluE7Gx90K8X6NdVdNbosBBYEtE7XEpZcluCKsR87aC0m7XsM+QVzkVE
QbIdFE4SgJJqdS/hJFTV2m53Hcf3JzCWGo3+3B1CC7wJfxYwoZwtFqoOnNakxkTHydytWW46Ylj5
+rPyaJkJ82vSWjoxbA5MsnKTq6hiYp5jnBfwnfCH1AgykgrBIVRqApRR/nYqGpRv1IfHPIbcZyd3
jr371xoLcemRASPz2cfRfI3g5luYO7v8opflpe+KY1s8C1sPjGgM1DoKhkKcxYTkDYAdCskGQ2xU
ESmOeU0+dMJTzfkpm+eEvFpy87hYMz5NxjHOlhKRf3JVB96aeDZ0WFKNt5NeHENRe5jl0WqObu21
VHGH/5QKDyuS4zJG3Lym1IG5Yj0MM7uCW/WloKY52mz06PjT8tgjEwjf0PPP0hBopIch9QtR7tZU
jQ+7AWTDrClR/Hhihs4SM4WzhCZFIU/lq9EQ9Ma3OdK471CIMM20MR1vQ5JtkR9aIgY/jmW/Clro
fp4D1QvVUb0mgskEY+LtglqNht+EIUQKUIoIezF3pkICYImrg/IrTW85vIAerQoqE1QdFgqI/FCg
7RhgNXbIZCKsioI4h6yqzlpYU/W7lRgZ1e2SCVJxf7YMaI5/3YqYjBSf249oH4hTvgbzRWWLoqnT
F/bHsGdQXuj5gQYeeRJuXvJ+nEj3KlASFga0YUd6d05CmjdhF3d0wa6bXbVGACPTtEmej0TX7fKi
2RgAb+QebLi8rjOu04bZI5toV5Kx2X5lisBtysM1nSRiXq2Eocm8k+Jry9taM29ZALiMq6uF94lF
OYq++k/t1TDI+5qaF+XheamfnJuhueedI6eKaVxXnh3HVx6mylAT5Huy5eoTqXQQPEuotzKVMCCs
I9DkK/ERU8DDJ86y+YxgKWVty3cXYoS7cCxXZNhALWp/7cw4kniyqTG+yc1wshJE6qVxsgkUQw+N
7w6B+k62SS/oz2XeMb1ASalFx/yR/sVdBFILqSYq+DZSbki3b0iQjYMh8fIZejDEkOidaVcjjUYo
ldE+6/qBLxKDNww70Ib1IVaTQxuRndwsCCq3xezrqM1aJt/prHioGdF6UYsyumzBUDfskYqEJZO7
LKgpim9lCq9dCv9EKkGhT9dw1zvzleNL0IhXt9AZrw5D+aSZg7UVg28QdoFpORdCcs9CSl1jbwOJ
JoyAPQ7SMsWisN8ZhLNVe8K0cYSQFEJD5C3o5SKU/W5uJXvtwWrvwmeSbSuYPJX6wVDMfGPSnSIH
A9XQem7UM4K8GWz2gdhr+Z6w54157nsSIMXs36pPl4NzobnmfViYOqjPVQAghZ6S9Gfz2Xd8bgcO
YC3t/FaXfBiCbNvGD/TBPdpV6t++jA7jQGb5QS3MD+Swn71qfMJF/xy6Y1zLz6VZPvRMvmrTq5CT
V4kbtDyaxhBwX9EGDSBmS7aMlsHMxKghau0L5YC4tCdTnHukhFGUZ812tia3Iq8TGumBgxe1uNsA
W9pI9geTInk4xoyLi4yMKR7Yg4a7X0Jcyi3jwHcz/vCdhDGvCxZUhTeKt3ZRr46+Qn4w3V94pPvW
1//pUsxfkEIeLnJHQVLttf5feOC0dPiWRtzhqBUX1G3zsIcttCbB818pA3CVNFiVAWWNqwSpQ4b2
hj3LgbwZRJD8NOm9dnL4r1FVxs8+FFwbHe9fXOFsxfbzvwHynmHKB1TgkAlGEaBmKIgCAogaay9b
ihEKmdRJvkBzHtP4xHgjUhofMC6HAriWftac9Nzm7NYkdiU5GbCbJRwvnW6gCCOQKtfOOHIydM51
uxFbiruYCbMpngyaBN+sOZDKd9MoAsaYl+xskvn1g0ZnpP0mYhxTLzJCFZta03pIwLHbkmhNJsGE
Ftvu5fe2jx+CocRWYWMhbMJvNghGAgw/RqY+MOijbrQH2G5IIP/GyfLRKNVnjdjyrnb1s4DZjEbo
UDporSZoSX0NR5G+j7kdlyObfvx4vNhDbN3sbLnhRruZ2Qvk4olIFbxbCgO5IjICs4sCEv/8og5P
tPwM/eCg15+2STQvk79iF+s6626696g9hwOZo2gYpJlvvHoguxRlV38R+XJJdqMFkTudXXSoIJBH
srQ6tNWN6xxJCAjs4TLo2Zc93LDwPAbL/LTy6FNywvfaGF+2Pl9TmtAPh3yM6SvchiYDPLq6UAYR
hPZ30R7RoDyH1h0jBIoG1tjnTpn0U6lYp0oePUJX4magZjJAyFqndNBPLUMEXJenwR9K+2KnxcUe
66BLmF7HzZ64SF+mcHTIhW5gEA5MVljIjhpYa24ScWTr9h5jjlOjeId3NdOVW63ERPDgbNyw/NtN
5C4Am9eAgVJ1TyxGYuBnfwbVm3F69WgFQ+2g/RuM08RpmFr7mLB7hUOL2mavVUFCbYSxw5F/S4c2
lotVrlmMkuiX8d3tDgtE0Q66VbHBlpFV4Rk6YdBbnvWVBuMq9ldaNwl3IaYjscie/tAApdhiM/eT
93faysim0JqgdxF0vm2yq+xXyNhXcJxCiPf0BPR73ntwEcA94PeAF+OAaBxTIHEMdokuwFNiaV+y
texUZeAXAm9wtvMyn+XC8pN5ze+BO/p2mXqQlKF2Fgo1cGZc14R2msg02UkNCb+b5mnK5f+enj4X
TMoJX5iYduJgnBtOeRX3IgZ9pdLc0ZOXXcj0oOKHLHgeI5h1cCSXcFXMM8ilrVssD4LiaASMWIIQ
LXKuxL7k/KswbP6TmekPqCvkAu8/+TB2jCWHGWh1QuzqVx0NDVtdCOVfEWkZBNExGTsD8qCjdMsV
K6B5I2IInU8Njn8a6oiqdv9s1msOwGqeZEC6JC7jK7vq1V4h44VzeGZBeOv7nRC4BJwHW2ZaN1JK
eIod+zcaonPhY2LL5QFvZ8iQzK2Vs4BQwGAWfKwW/+HvT+UXsUWrCHFBvVHM3UkvfEV1TpnCG/hH
oBDBDDAwpDO/E6B28dHnJ+KjraJkqtklI9wjfcmZ75YaPZ1EuwPMyKvkxTiXP7ROVvCrbSeEJG5I
EWLiCRW3zMQrpjwnIXsCcmRNgtbGwHkdYyvqcUPnoF3DY2lfewoUmAzMoQ1uN/m3505JmKINIZC2
6cAX1fXhCJr5BPICDEJ2nMDcznuTwkWQZpZn7XsJQWLea5ABotw4lTCINSK2cS1A6cwW4n4ZhMaa
Dd2N5WrHi60H1awxrMUJoHq12AMUucitH3OpkMmr2YUna4orXzD0+AN3dNZuCnKHexwxS2CPM76A
3Qp37D+lZG9lIARxzVD4Lpgn1uxoulSJPmhkLSudBcOPFv5cy4BBQykmWbjrGZpvIvY3f5cRwQaF
pyAxEvvYbkFnH2gE8lI/orwZEJO2iElrQPHDBvxAXO99egxWfcca532Cza16tXXjmnv0pgT22Axc
Effb1OKAH5ebblEnnQDMAYn3AKpYfYAuRpAe3xD22zak1FwXUHUPa4w93vpNqyvBdJVoNGwu78hY
FRUQf3Nk2uzo6IN5klfs2yaUq0sV5bdoJpBwuQ7kiQC9iLPSJYKDo4djZ8oOIULmhJa9RgRJAkkw
Lbe4hVghk8d36uZNAo8B6Juxxk1u7Ls6aGdSIwKMOKvGSGHPgqUCcq5A8NSlWypUskLn1djhKWhD
WpOaH5EPLqHddKs4fuf6gi50JiEDBEVKLmC6S2SEcNTrJIzT5EYkZkAOheqFK7INUb5z9STuxPCT
sA2FDZJZwjRXsIdVWwUhIp+9RcRjigsaajf6ZDTLkc5YTJtPlgZm/trhDogH+7xE+ymhny3SGygh
VTnxJ9/JJ7kYyajaS6bXKOUuYwo4I05QPF11PAvaNDbNY2PQAh6SyMamZp17WtoPrb3qkcKOX4UE
vSlIeFEVcdJr4S/YYxHG2oFVdG6sd1hcItKQnnkG20pY7Jr43SHXWaP8zl5mgAxEbN9TpWBhC76N
xv9+Rz/LsyPeaUq/b4VppTF0XhmXTE1jjxdnss4We6hwb3xpXUNgCDUO5WEujirnmHYT/8fRee1Y
imVB9IuQsAd4hevh+nRVL6jS4b3n63vR0pQ0XTPdlX0N5+wdESvMAgwAp4cC+Z9hQ3k24cbYDCS7
OKQgYtqeik22nK5DgKGWpCGbok4GjM0zhZ9dj8Y9V3UNmEIC8C6EA0eh2B6Y16PgajiwkaLsROFs
kyjiSPgG40C18MMsxk5lbRnX15pVwVrE1oPCHZ11XmlODWhyHNARDtkcU5DVhljl1ONseB0K0G6w
z9ZEH07phXHiD7v8PcSWh1KzM/XxunDUSUsPl4V8m8ITkgVBqzgKgSlmJV7mMLlT0kT1wsE+JwAg
Ww3xajC4I7Obtnu/gcxFmZQ9PZC3nmSIIvUUQy8be+7IOufCUHhEUb1Zq0F8fWUmBREzz+pc/hYD
nVFkW5qQobIH2SiwZOrD+5zRdWyx0Qk5uxF8doEh7fRrQF9KepLHJ2WHVvCIk5rNEoZnCiEkSewL
W/ykUURyBuf8cuDi3HApARe7xUzXkLhfPbtVgsPG1rH8HiewHPV8a/EJAxz4qs3hqlX4TVooPVXJ
jhW2dZksK8HjVkkYyaCb11/wM8bBq+zbfDWYV6Jx3iXNToqzM132WJJ3GkYrLEMAsCbjCtjhBqnf
vWWMROIOSR4vz0qqUTDStttRlza4J4QN6gk1PtWwwXPXpUc39am6lpHXV3sGF/L5OyQiyAOchmPy
FIRg9KXa50wfNJZgcRaaoDyBeD6AJxinmjMaxExtdZN5o1X4xbrhUiXSPbS8hJgj7JDzA0s71u3h
PeaTo51nJmipgGGS9KSzELS4mnecr1qi7J3kN+LRzn29sW8Wepmg5GsDaEDGOCuz9jJMl+5YShvW
wYelLXJMAZx7qcAs+5Fe+QUOqDX0O8o6JUr1JbqoBEUEqdDvmB81QokwoOVQ6RovLrYIiXegO2Go
UIjGkOtJr3QV2xoST0Evk4vHawLECNTq6HeCxp0eQc9pjc9Ze/TE1dUnlxdwKykpJK3UdqWa7iO+
fvZf3RG8TvPXl4qQrOSHGx815Z0cxJRPMCFh8XEnxbytgiTm57IuZMYPsFhy9jSypN6BacpBd7aL
7KJa+xR7HszCMJUOcchUuJD7B38nnlMjzgvGYcgmkAJMB4MP0SfhOxbg174c9kzExexGIGCU5hHn
iPkkAuBKkUTTY+Q06HcXswn9VByAkrA8eVdJZMCXXfY2n1OJZV8YeJSF+lSETY+he+0JOkGWMhmp
B9xWLD+mJsVU2G0DhqcWPG2NPA4IiKg/e3ael/vUj5O/06n96hriZTTLMaDiAg+xOlZ1404q7kj0
UJCD5nib3OqXUIF+RTGrjgFUqbNGXyUk1D6/WnFxS3voJpQkKG3EdiQh2zVa/An2ng1bjViyEgFe
YIuyxQyI45Al5XFL+BqufHROzIQAq3GkmIeAXXYM/9i/FnalKNw1WXIVBYiAyqQ5CmtUWpwGc9jH
9kkL2k2FiiavD8z2Vy3We+1ZegPNOp4o557qZ2uoW4NkHMvobcnRGfZndnKqae/YPkkx6TlQTHSp
aaaEQ+jVxJ1bRm8qJRxwOYIRMzZ/Y4epi4JLh7aBCE15Ij5DaWU00PSI0pLSNq7D6q2Zf8t6X4a8
Of2W/SW/QXGOlAhiaUdS+PNnikyLw4brSmKc5gwpf/oswTAhRWGiIVSUPVQsT+vXlBsjQ/4Y/I0o
aDd6hIqtap3TsnDssT0h6HgtIKk8+FsPT97wS8f8rq004Nl5j+TSbTEFCaKJGBh491c4wO5mY5pk
32KRI1zICux1wSk8OyMXaDilOHkg+0GIaHcG3y3Bl0jbUpSM1xRSGfsMhlE5Md1Y/phYBoDmAVL+
MdDknvVi10eVLwpz2+JSH/R9/FMTQxmkdGs/VAlmizvUmAWTF/aiI27RCXeAJO4xKiDTProZCXmr
9PXggJaow9B1rKVahRyHe/w1R3vtQUOwZ0qwQOE3y4goShap+WkiAgkNeWkr5k78seeczFe8Zr6I
bJLAQMAnBg+RdLLfM5aZPbZjRn4vFK4Bw8Wo30MrAh/QXfCbEOM+LhOQ2umE2W4VN5pyE5nTvQMC
PD9IPsIx3BhQ4JJgck3e2nDA1YlyicGMV1wpTyBCb0iCR0StBWNmYJ21vvbVF5ULpsmVl0f+cqGT
k+ktY75FYodmuSG0upnu9PJskOYWuorClsWgMxJUfMSjizf0pHEx14n0tbeOXg/w9muIZtQYe4h7
1ODMGDRsvv7mAAZrIbQNAoFZh5Z7NSQhSRQvdCd2vuV8wevEUDJuptS+F0nxtPt/2SCYnWMUlBPO
ZQuxOZJDeJHmBkoDkQuECwsEBCNMfywL9Zgvl65/ZZE8cRWUG6SqFuaBfEI4CQGLANWuYKTSh2TF
FEqGZwMNVEYBDZ4NKY0S60ZUErco7EtUv9HYfcytz5xMXYZiJbwZHCx9UzCVLdq/DC+tsUHvFYnA
mkmUaffZ4NdyqMVUR+YRV5GQeuc/XRltdvNZmTq4L8ql2Bl2/qIF/JjL8mYTSUibxZ8N9b2w7fdE
5AhTzaUNpTddcmhaYPkooDyP4wGwwqE7BH8KoXqDwWKQ5nELSpJwcvoXtT5/MVLtoStodxgF8pT4
0rh//FjWm8WmY1QG/yf4LiK2AKHDbcXeAczkTROb4FsmTR4oxT36JIJrM5FoF5ya1nIU39ZmBjGA
fJsgArfbGQVB7vmcRl6YIixSQK3fgmOURBtWXXYOpcOZpHW/842+eZRQ0kzyE8GGf+jM3TYIi8Nw
6D6XOnpPx+BVxR6pEalgq/2AYYWescTHAO6Ipp4AuWM7IFI6bzuWONI/c5UumkLsvvQX1BXsVG7G
Z6tauSpweUh9VSlsc1JfOjKLeU7eYPWxJpJPQY9zlTgHqliB+S1ESrizsnyOpTP9krjDpzac5mZT
Hq2vXrUeVhZ5pMRpPx4f0WTfgZI22RMcNk/w1g1f7LtRGp6BALLmhJtBY+P/hUuw5qsewrEkfZlp
zTPo5Aci7ZB6U7GcloBmNm3Cen3SYw2zLg6drEaBzPYkfU10T8GWz4LkZo2sEozzlNAylLDRa1ed
Uzq3snGGZR4QWdCeKjvaoQi9nLdBpZVs6KbtXL6WmkQJaXdI3XXbHcOgL9lqrg8kwvq9ODKtY0k6
IBcwDuqL4s9cHYKouPgukpk7f2RQ36KNskAXhima/+oaFK+tSymIP+JSW1z7bgHdmHelH+NcVOrP
qO/2YxmsNrBDHVsOQdOgcFJEwxkdkENfJjgVi0OXLO6g/V2akZUHP7x8l2rVna8TVbItj39Tfkng
NDDRvmNceScbQ6ThK/y7C830gQv4CZTnRejTC+ptjbCH/eBsx+oNutm5XvC3A9jUlfQCV1fqJOg/
zjLoL7C/XqkvUUY6mJmkJ5q6a90BpZSTQIYBICJGf/wAI/7ZA241av58JZ8uIiwvik7gL87PBlKL
qHSPBglXA9iIGSRMbxQhXfgIirw7Agw+hcccsey6UKhR7RKDKB7XxcgoPawJnUb5mUJhePCQ4VE6
WtU84+hRm+F1Agfban4YFucxVc5KEpw7g0MifmVxt23ydGOYNJKngqsAcnXGM6bPbtI+/J6hGI4+
wKCVdUSr/H1auB8TJs9b62AYNlHgnqU8shqw8OhCY1DXdtyY45NJNNy+r9hjwyQpYO9jKi2GjHIg
6VyV+kEalEMV8sixsdHFGMGr0AloYFHRX8r/8y97GfOOWSo7odHVtfzjhhkk5t16EqRUbAQFvN0E
hHtr00GKLi0WL93NbkAvxaBApOBWhNF9xegs5TVIoitt5pcmqy6F/qdgFVmL5CxltW9Ei6dtxx6R
3izh9bEaaMGb5bjprX43WPxjVEzRm1nGIwUhkwtEECc4AQkBgQxMtjnzhEmkzqojdEb0dIT/L+hj
fsPAyq3bjo0TV61z2ivOwq5QLs+DKDE7YP2k95SEIW31IJfpJJDDyZP0nS7iez9j7aABt2p26urA
xVD9hr087F9UXfLXoakUvOzK25JRYP9XQpnO97lAd8w2okOyNqybhiFS8jObYZCzDBB7Gf4bYmgX
ISO4J0rWX2aK1GSeY630MdDgFeB2s8U5ENcfPVB0u/1HqXYDFEY74ynH211woxjTHX1lJ9Fr1Csr
gH9ZNSknnftzr9OQx8csulir2+fJ5vwMUl+lpTWGVz+F52Hp8AaM//Ov62j1TslQd0kegwJKYrc2
i5dGsp7Sfr0uHppoxPjGEn/F6Cx8/11JWJ7QCm9Ku9OQz8fyj70YJ91cC+woxUqkk9RV/vI6qFiv
yuhsKeZ5sCl6DHCX/xjoI20fegX5wlA7VWfsn3J9YmKjquSQtrRYwC+Kg/ylqh7K0F3bUqftjiBH
E37Mh7EWd6PQ72lg3GDejIlrA7LS4/oG4/eaLerFkvk6Hxf2dAVnGpXvGk0DfGp0riuhOGTq7DZA
M9qKCDIlBBjpoWPSYkr3ukQTKv781s2N8wg8Ijb0Q0DhlGTCB7LVK9+Oq0D4TCmUVTH2S9Mp7mxv
yBSv9zr7rSJoNXD22bA7A7HyCW3XLP4JhZArSkI4Kmd5Us4F/ZHhmGxksO6qo2Y222fSdvTHEI9Y
lTX084grJFsJeb2gW2dFBcIoS2cM4VIaUBhakYXVqYZkD8Vck5wa7t46kdxlLg6Q8UNuP80WUn7e
yBzfRJ0cvIdwLtmPM4yrzz7rL4HChhdHcwlHXVWrvY6LTTC5Spt3bhvsTWXWLLqFBT86F6I8h0Lx
k4sFAJ0GZplzT7ceKWiGKji3nXbPCuPWSMYVJ/jFzqozJoGGJGRNOxo++D1VvEA7ylbbtOTOFTTE
4L06NWV4kitBO+Tg6Fm2BS/NQ9LyYwCaMhTsBoBmvJNt1ZtKBQID3SbzXoiYM0vxwut4MCQGMFns
zd+VbpHY4UmVKQ1BYTTri2JtComcQi0znJ+XWH/PrE3AiU8YN893RsR3gVx350bZyFOS1Ay53/Gf
1Jd/ikD+qPLkWdvHUshvBQspCQAF0vE8TDjtkwPV3HtRX1v7UAptA4Q783Uc0WB/RYZQoHVU0MX7
QHINYg0T4Ze12x1VtTO21L0Ul1AmUiYHfvdi1biWdb5QcoNHrKMzqz5gErAKkHCQpjrWo9kIq0Q+
2/YulzDjZRcbF7VWmfs8VwG9sgqFtlviC/RDi30s3n2pj/cwscNE574pv/3lutdKpLhXrftSlTFq
6dOUJX4qUPURiwpwKUfJKfT2qlbVuYqNS0cISDQSyJxe/WhdlN30EsIPsyXycmN+C8AbUGF3z6af
oQtZnA+PqCDDx9TYBnc9kXH1jecEI07Y35b0rhOcqj7/T9/ccmu8qjcKjZnIQpxga1R/AGpL0CyM
XdyuOdkvBb0I0yZREYyJGm0kLCFqfGzsyLEDKeUlBDqt9POhgP6iQ2yWLR4f1Ff6De3jwICtvjmm
f9tyOCmfViLfkkjcBozkBAP6UL6tDheJi214Cs3+KRv9k6tBzstJW7S7BpiD7TGeHLuR//d/89X0
o6eSc5XaZAV4CzO792F7i8Lh2jWgWgnk1kDFdJCIIcankYVqa2yHvtm1pth1bGXBiO4S7S9LgulR
HeY6cMEL5qTC+VL+SDZyYObFaQxP6ZOHyKmvB3iB+knNM48ZyozFzTD2fFp5pLmPXujXXpX3df5Z
p1tDEVcN5JB0ydFth8/0x2K+YNacO+XVDLyA1fLadU2yxemmL4nwpLWZ3oshexMjVyXbju75uap1
n9tL5eOI8LR89LSakHJHVNHhzXWs5BZu6xrDuHZkD1rTwjR9hvc5yTwTt6OSEono9FMOqYZvWLqj
pMnVCCX/sLcoQa/8SI86RGt+HTwyrCuTjUA+eDQ1tOlURr6wsdfV5nGgFPo1ifEUufGdTr7bEKm3
aJMr2PlU1tcyT+6MMw/v/6hh1sX7b6bAWXuHiadD2c35ZJM3ZHCYEhsTDTUJqbrHo38wK3C5JYRJ
8Z4W5DYhs/eD7tQEkDFZ0cvkdtQy5HgPQZ6FcMR6A57/j6a4wF73U46pnoBzWLIlR/EbmGrxIY+F
tgfhvFqT8OPzMm3BL1W8VZtO7d9i3gFWQS+mmTyNC1ZURVRwfeLdg/aVbYcPOegJNzfnOtO5MbvM
6MaWKK6vhj/gTvYYn6qZO1Ih3IaOVTXMvIAXi14H0T8GPbunVrQxBN9K1kxnxkYskopbpR+dCQN0
5sKsUSZcHUVE8bviLzQ9QeCZ/xRYhRLna/4TwsJQLhZ+MQY3Zz3ZiHdjdsQhY1WAsWOnwrm4JPeO
CAku0k0b9ccCzm5buI9Iea2wCMnSXsUGFZM257TfIrda1CTIRzJ7N/lWI71aPla25WFi87QtfDvo
dhx4xMyOLJ5YxOJBlIhPQ+JZWgRvgHTmXzjHhKJe9Y7KIvw56rVnZ0ylcLvpd1XTPLO3lqjV07fG
p0UpBfFCAw9B9jBy9jnsCoLSFQ0D2bCVzMswXem12NrNAxvFui3/SkGO4xEhLpdVu9Vfl85YPXPf
0TrdzXus7qxp4+0g0b5MdBhDEYrx5asFlCV3GVjYnlK8tVxJIOOjY2Gc3DTJh9n+TI9bhD0MpC9l
ayO1rMXLSNxeYJqhV+xnvW/zVAOduDT8u26p/hmVi67NN4wmyBQGW6fAqXgdtKF6YEfi92gz7Kio
cQJF5bbMNHxp/6BVZcBDyJrWO5mHjGWf1Gk3qcI3bIQTFpJyg1s0Onf2rde+RIe7nR8j+gXvtWBu
qiATb+WnUyAeudw/RfR3bmpH4D1XmLiNc+h3BHOv7LSHdf37aoL6HFz9qYNTbK8V5KKI3U3cJg+W
0UdlXOCzuNLfBttDt7aaKPeSvhmOdzLMI11+sxNO+lZLVIfbDTvtPPAILPk1F+JfFslY81/ahgBZ
5Vs2+xenzuVHq8A32qtABIlLlgRK8o1bF6WzzfAwPXDhO4CesgHtrpI2ZYjcwV0bGsMRR6/0qvzl
Ag2ipw+IO4iDfLVfaeje2RJ2XOXlXdOGA2YcAH/YNolFYlsii4XXHjscZLJtzE7JPivzkTetfCGZ
wqs3akdkcqFyk8BB5qjPDPJYCqYEhBS2KEoj9ScaDJiOW+lXWySa7HdAajckf1awRyAhzom8Ne5Y
h4m/guRLMB1OZP2qXzYatGwVLMWvuSJOOUDfjDHRKt9EUbzjNqLBPkgI/gPXkvll8OEa8cdpv1TU
0tSg4Q+G3rhZu5aoXqPZDC4zCgi9U3u1paGUYFgj3fq+8Bqww8M0eMM6fyKylFRhW3rt2VLmlXR9
Vzi1K74ATiNVvonxVYOPNsemN1aTp/ek6GsVs2h7wCkTulpgH01GjTZkEA3QF6CpqFm2X1h96IgE
Wki1ZrlnddTgVmVnNmBPLRPqQhiwDlgj8k3iUcTTsttYsCAqRxseieyHprqH5IkZtKxeg6Z94UKu
1Neiqi5BW5zD3Lf77mBF+snstGOphl6tI4PuUkPfqwazsFm6jaodNDs+NvV0DBUdQ0p0GpR+Y02t
8yve4RQfYwWRz1OS8FRp5qmivEG8zkX9Fov+jcThm43XkibDLj3RL7FHn4qwoefhhi4KEHR+PHYn
i5PrrphbExeKdbE1er6K7aBvUhS/z1ZxR4CTYUQQwjGP+CYDCqC68ICdnHlnY1J6FMA4FIi8rCjJ
AiHBwyRSoyfP6tz2NmkcetgK2vZiwdZdcBTkaP6cFAclcSKi6l3V+iHrbbl6R9RteWR/m5sQkCVd
tbTPuJSy7XPMRuXnTPQmbF0utITGOYhkkkHAP7bGi/GdK//MF3gRV8pBUtKSZrXhwnHvk7uByaGV
1E3vxO+pkfjyvL79ayXQLZF/Z+sdu85stQf8kx8lrA+eC+9vmf3TkYUwneGP7ZsVXzosjTYIsG08
wl1xwBTlXkrFm9JD8IJnK7wNaK4IWfhHJuXkZkRHaC5dFArO6g96LMbZBbVB/GOTaOin+a4l+kAQ
U/5tFBzfQbhPqrvCWtpHXlDqzfhphepH9lNpoMkmc2UkntSuONXvA2Blsy6PNBxqRb+1U+oDxHi1
RnYShPI5OYeVr6jAhab74JiCS8y6P+En4JwkviiIBRsZAnKybGxR7yCqF7Sm8ORAeSjfs4aAr24y
8itQyvEmzbcCI3T669EevDM6yWnci6LdJTYiQRo9k9m4RwomDy7tzgK0YgR+baIJxkLfYjbfmlUP
rx+8kNQccxbh4LAtS9xmqb7PJVbXp0N/G/+7RB3CuxhhpzeFZ2CICvp74TiFgxHDoanPDG5MeG0e
v0pnepX6kg1B9d3jKFOk5dKCP47AH0ODuxjdeCnr4iJhkDkEVOpOEsg2gz4E/rrVgRBKwFv4EUNq
eyop2JlvdGRDAlrC5TRbw2vrG3uMGC91a7z0bLtmK3/NLpplbknwRLGb1N/ZpV493ZjFLTLihBNq
6ShZ2lFGkNOj7FhBl7V4xgD9ksTR7KujZnlkt7dSru/nY3MaSM2qvk0D76zlhwJ4eco3WUSn+Kvp
K+q+5LPMSy2pOiJG56XiurbJUSo4UNQVyZueE3TKvZISy36enAZJEidrv8NpmwmsXtEr5wLeT2aN
/iuABjIE2KgjHA20LkZ4akDy4iaJmD72IdFyI3hvoIukRA/JEVVFf2XBfK0S7NETnWBpdG3rmb6m
0tGpI2qM3E+/xU4z592sApfsmE1tVqwbGtKQ3EscQyEDpsFupjyoPQ53LlFApmdT308j2YaK/ix6
SFSboeKn5mAQ3cmMTjbblF2bQsxYHObnZSanIg2+rat+K+Iz3crnwp1bVy4P1dRC3q0OmUVgPdyH
Zrj77ZJ1sCx3ayYVqgZN2F4tWy8d3H17fOhGdY+h5ZR4Ev/082Ma/iWZ9kKcfpO0jUv6PErmVxHo
r4yoc3dsm3upYiWnE8Gm2mkNmNczfaIKhcVkxJVBImAwUkDOSnlhc0MUqa+DS2tk14g3KHSP9WvU
ye96Qo59Jk4q6vdJomchYRCothLwHjj1aGO66lWwiPNcOSXoapDV1BtSiDXoV9uVeDH2/CdH4Ksx
GA3EcEbHAcfR/bEowKoX7yd7t0EQrO5ocZejtzbsIHG2Z/lb/tN0v0hQ2kNbvdn0x+bNsDcatt1c
p6uQ0uQP2Ayr9cR4ydOJYNuXwS6pJoUTXhb7UzN+JukfN/a1riq2PsQpqckqWB8tn3ZrtE4d5mAg
kQvfeuNhkajsVVzK9cRx2B/4W+UJW57JFoI1BUEuH42QrO2axMhbQmeWww0MSM4xqaZDotAlGCso
3P9aLfZU8gSkXzYhfIOe7PlE14AEOp7sqcbTqbrUxciUT8MbvIOsL/ZSkO5HEeyGHBnYY41+z2Oy
zuo+GPqrGrQXLGLhsuHWT9SAAr/+UgOMaCLKIEro6eujGvNwk9w63r/u09SaLRihE0kGPRgOQdEd
5Bw9CO8VS5GTTWw0aL7mrnhSsNIQGstxRrHWqcJPhCVY005LOjU95hpGtuVMWfrdhhcqVcCR64s5
sTvlk+XUIjya3bbr8e7I8UFI+AdZrdAcWA0bogobQL907xoOFCkc5ODAxktdozpp+Btasc2qZKfB
Y696AFSChvizgCW3lA3acIZFiG6IXGUYDMilDhyKDW7mGUnBBiQ97FRhotDZHguQppR8oKlkDv1M
x/ExnRoEvoeuavBfWPjWFJAA4w1fs+7CqKUpHadIe6L0dx75OCZf4YQvC085dYgBfXL0yi049pIE
fa0kV2k+9Qz/GJNqZFov5ZiQSBcv7TK91KAkZ0ZtrHinvoNOHqCxyR+YjvSUu9CPiTW6fWaspdrJ
YZJvTa5zY0NKA3pUn56B4yoEw3uNHjBsxTKW2OzDsP4Mc3XGijOF9il4qfJl0453pTHPzJXnflT9
2g48gvYjm8ODVk2bubVW10KMwTIYCVJi+aUM/GCR4dP6Xcd1jlC+Ar4mhjvYSqx0WkqhfzAs68Sf
e5gLoC088d3inbUL86g8Fji0gml0oSI73irl2nX7vTqMGGrAJld9dDH/yrgK8tre4HuR8LKwf5W3
hTVibuZfEf4wjXQRcQbCsXhgGShtzmfsNGjhQUdqHIMJ9/Y25YGH4+s9McCpU9jLA96moqKTaM6y
47uIhvvanpry0mraKeDXoP2RNO5xt5G9541myKnEaC3tcr0DIh+xvRt9NQrPzD8y8gQHE+ACkqPW
duQazx8/z5d2EdjuOEs6e0dueS8jVesVmoA8OQWVDRUF1/Ns7gTcIRU0nfW9SrszmLtFUNvN9xSB
5ThRTKBjjsKoDo+HkfA2xjQuAxnMfqHVq7TaTJTqmH8HOi2x7GHepeCoxlPdjpRg/U1JRmPj6eCU
cYFc3TEceU0ZHyYcZinOPOSNAZNOyX9NwgZQyLJPhFcRFEFaTOxs09Cd2eSYXIJtRottgLzEwwma
Ff8W9l5R9l3KjfVoJMt7Xot3Hk1p9jec7J2asIcZ5Fdp1Ai8sExjnuxf2mJ+2qdBPsYoE6N0hldz
KXgIBDplsfJVlprDMG2KxyAceqeJ1FjVqeLnZqoU8b8mEIjqNBT19aZtEbybo0zzNp3DjCqxMr6z
N/1YpFsJ0ld6n0wmZSuilynHCFOe/gCn5FDfbufktQbZQlhGH/ENd7KXXSwnQsorF8pZUr9kO083
o/FIpRz6TOYuq/XIxDBWfQfRP/KL3CbTuHc18BIGjpRgkinRavfWRiXpYVAENo5nQCI+WdutFX9y
0VrsUyVXPuF/x0oLT9i6z1C6wiNtxsZCeRlq6hlbYgkOjbawKpOTxFtrn8f5gpPSGWhV7ol9QrpT
f4YleJhR9BK+AFv71/eUI6cMlF0UbKW140tCHRjCrZieugAk3zUuOLNJGrf0pxIbYY4AFKCCSSng
U65V0UKlmjI5tlj/iobIATlOZC2BABBdAiKcFmpbxF1QBjm2ULwXVd7AH1IH/0o7wLe0jTVfHYn5
UNWa4eWsGpuajZPMevAl5ghDO3IwtwNwR84zmFcAYRjpNUdMTJF9AwxgNrgK4wG2Bi80gQObPavi
l7nbTzalLgTopGHb8jEgCycqLnzJs8QzTWqG4OSLGDTMvrTyLCSsfsnfbJqZfnf842blvvNOJUQU
i19BUxEiMHtDlzaeptEQjvcdtsIgbzc65ImC1xJys0yPqVgLdePXcinh425tCjAtLDnBfNLJWxc6
WCs4PHEagUr7bvCjvE181oKMqKf+E4pHbnyzuLzwBI/RVkZsCYUc0+7i9gUW8RSpbofGHC67SzbV
h8YkzcH2TX8qEiHe2bzjdrtprty+yMDdGJ35nHcnspnK8M+WfN08Wqz89wqeuhE1NAfVQoHC3D1z
buipfLPr7DJaR7rNlVuTDb6chD4+ysUx5Wijy6wZBHElsY1BSIohc4RUnouYZsJUd1Q3q8ZrXrPu
orWyqDAg9mcdHg4gQOxr3NzLmf4i8BmzTDkNzYhT2Jwzi9ct24ZjeQkEoeUFo01Gep+FaxBj+KF3
JLWJR3j5XyCVF+VjamSP2cMbbclTS0IFEuaMOiA6YHDsTp5JCSXXdF61vPqNBneCusRaQdO81Jw9
WDdjbkMmE3jldC5t454kNzGZbqvtkDZH9Vk72C35fcUU23ranMVvMuwX1eGpYWqXNK8uu/JS5fKh
54jLOWbCU8lDABeEK/V0kyTWB6wHxrd2j71v1d5bSGPbpQ7AZ7O0DLvbYl9r8K9fSVY6EfxYwa6P
NIvOOTVsN+Z1Ef0+rl0QoBXK9BgeZyqdNyV11aQv4nW44BZ2LlT10A+vfaTcw4tKpL/f0h4p7lFq
vCmaS1kXbOyZDCdDeYtNiawXWl37MbKhs3RKne/cfqz+HtnDw1R/myq5oV7xswztdEqxF03ZI5Tb
Swah/BgZy2b+xdlVY6PLniNPyZZPbsYOTpsm+gmiMzVs3F7L34aYkflvpNg7PvL5k08a/uWIqxlE
zIE1rA78iUGlx24Ub3UKPOX4qLI9e4uag2rMJ8GnnKNn+ppBJnag4irnO+3JSsyDmxYhW5xHtDCW
sPcwBB2kOW0Kri7Pm4RTX8xHFYC9YLsrkuysWs9yZskKvAD+xN7itDLI24REKunBFukpa1i/8zjp
k6OkFUc5r47Fkae4KiOYDw7/D9W2bqmU3mMGFYMxuI8PSwowhupv3GeET5rpkCfmIZeeTc1jJaAe
AevvCJ54ivcpduR2uEemdI2K5lLQ0TvcIHYFRQwFt97Vo7FjosWsvzHTFFb9bkn4Fv1L8SIb1Umh
PxiEzXKW2g8++2O9G9Di2Fu/gS+h0ji45+roF2zPByYWRFnzOinmFe53ZJJUrQ+0mXS7nDRy/1p9
NOAW8L+xLhrAEkHuYacPzbpBPITvWd17flrB1nDEizjfQsvtdgDQ4OET52NZU27Uy9D9McHF68U+
ktUdF4BKi3YCXNrCTrkku0GNkaw6m/lOf65fN+0FioXWUCvCTQJ+Nh1YGGWPgiVFnFs75cvTp26P
4y4fZ9wQGm3fTmp8qHftGvk64o1U3g3WP4rid196Dx5ujboY/Lzh9Bf2lgJkWyz7jCBDj/gNsH9u
Bm/SeeTjtiEQiKkQ+yX3WfpEFQFVik5RAET0xDX7nl8BvzKWp1Q48aqN3Nk6vzE4dyz7kA3tlQOa
NnvZnVogytaELKr6kaR5a+mmhkC5dvmdg9B21xcVogfDwSwfaaNNiQAO4bDztKuoOOdQTiiQ0o4G
zIxkoAmGMuCgaD0pmTxLXdNOyE7wgGhSzdm8G0ctbVlNy29RZrzWS/+SSwx97Aiw1+Cokq/qVqVC
YkpSvDsUW5jvQIm2Zs9FiXUnkQYqblOSFAaRY0NbrnXhFbX9aheYGIyrEQ63eLlCEnuzIFK8hIl6
KvATtZQx99pOmp5tZ53sr/Ay9uZbj9fepBt6Q2S+F+dMry//0XReu3Fr2Rb9IgLM4bWKuXJJJVl+
IY5smTlnfv0dbOAC7QZOt45lq8i9V5hzzM4MFGxByTuBzsDHogu4SHYWZm4hbRXD+FpyFMX/0ZQG
Ky54BoEJXh6m7L/sih0tnr4AInDc/mnW9ljPJQ/PHkFPUsToxVBzQCDfUBtqAkMK9FLzP6lhZ2hM
L4GhksHSBZbMqQYgPKDZKm2rTcP6urk51scK62PRCP4GHj9dJJ6d0W9RG1H/IAVXXIPxg1Z7o8U4
Hp1eYmWYsCHgR60jtFgwXG3Mz7DjGmgoG0vubn6sCmVdZLwNGJfyClW6Xrw2P1+O3Zx8Rlr2CcUK
3yzcOp1Q15r1q1aA8h4KT48jPjHdnfTZ5QNsNGgWl1jq7QEEAwJePZqD7Fu7Ml450q2TnB3WLY49
MJejnjk96ExK/FJGnZYfZM06GITRmH0PaDv16xcu2K0JjVV7g6gqjdUv2vtqUoNNnILncprgV/gJ
f71Lib2KLNeGWLGx8FBwsk2U868c9ZxsfuCS4puI4Dhwv0Nw7Rb1qrY5F/JhgvoZK3xZjiXmHedE
A8USaOvy3RjWZzrUn1PcfgxJ8gLO/iOov+XoaakXSYHSLRwkxXR7aiz2tzSa/a7cAMktunpT8r9J
VysvXFPBY3oa8thHC+ZvHqf3doRrpxitV0o/+AUUJ1aKPXGG/V1rk/C93gcWY6b23WKpIiM0RO/I
fxTj6OQmYLWiYtiK4iUj9xU7HhSa/XCsfFYqEy7cEReuJCXXWmuvAhNPJHgbHvjFm8rZ0yeQb/OC
GY7/b6ZJ6LydtVtrP4OSedGhFvRQy+ZwHaBBlFMwi6a/KK3fEzC3Do+5ir2BbOrNrl2F3WThJLCG
CCizI76gGXKkYei6y9Qeb3mj8VWYcsJkJqBM5mc/lpdZNHCqDNdWdtignwu9wOmI18FOlsN6Ivkq
Tm/AwW9CsEzt2yRZT+MrhhMELog8dCX75OOCHr4dMF3IJ6kXH/qn6PM9hyYs0umkn4bfpnGpQutH
krbzkENTSg5vMg1a56jyXwb7nKKQj8vZtcBOJsjVNkzIbW4GPRpp1jRpoX3gbctUxEZso/j0WVmL
fMKdb3l1kLJCQqFCNu6xuGqzwhsxekOqfBBT5LTg4BcHx3nha4bg1e8w5GBjDN51I11aQG9B10Hg
tDFDrwKc4BoVZoQSz6zLXHBlUFpexBL7BiZI4oHD+tK+sqZ9rUL16sfsRVzO+1O4VkJjD9+EPhjJ
yRquuZHcBvO9UndQL9/5urNXXwD7BRAThjT4P2Q8Ie39CWJNhi7wlITUTy9kv5F6FvsNoep6+R/u
AgSoX40BPa/Ow+icNq1n7Gai5G4yWYXjQ7aG+JZQeiT1fYVuh0obh5xKNC48o6f8N/vsUG7E/M2G
DBvJoL0lG1uYhQldFE5tFVbDGvyR72I721K9IEu85uxGO0T5KctxEdjtBi8SCXNchMwdb0jhW4xz
BpronpzRklRNSKgk04csEqn0JexJf0wCVeYBLgTKQTLviV21usmJiKVg3R3Zy7ckaHchRmeYt/dI
E28HOHIQk7xxwiqw2HIiH3HNnTFHWJbdQ2VKQNObaLYbTCqeel/ShpxurC0dCNXRFQwm6odkqlxJ
PILbmSvMKsSmED0ZFSieW24JIrPdmUjBDsafciFwgo3ND78/pYZMpB/yYLJ2Tcwpn2OkPFKPUCtZ
rS7VtyHhWmufmOevEoqai0bCICPiawkyiuvkrAZmhhbyL0EXJiIije+WzX86eXbHSXC83etF1Whp
1mWN7U/ocUAqmT0YVtAsCUuXu2VVwe9yZEzH2a2hasC/lQAdBJBTkEmXLzEZ55vDREaS2S49jWjB
wM4oFgS93vaPbnbplrzEuMSVai+otJiqc7dWvsmw0GJYqCJS3k70Nv5ykNU0QCgfqCYIMZ5aY/ox
EtnvNBKn0RIOvuBwr37/mPgZ6rvaIa9Pcsix1XWGEWQ4PJj51RMcDXaQSEwAP+SGOhlN/UjCihwQ
JFJvZFVsbBOAAD0Z1lSHvnpRDQcY70KEtROnaUqhMOFvi6CMMihSdvdrhW6wc4xtestZQSuV5NVj
5ihr8xndVjdiErbUP1nEl2bTo866B9w/gtcH3XhvBxjROKwB3DyPSds8+ly9qZV6WAyFP3ERpjhl
NYwQExhOQVVeGmId/I3vee5AhJFQ3+Tkr5G4uZYuE1Ou9JYcjfElZ7C2KF4JHHtUqZtW9UnCkGVg
iwXEjGjukElH9Y60iCCHd7Nu39T73LN1THHiSQ7QVUcOWATg3JQsu/hm+8oe5k+PwVl/F0QnRsSF
eobxZoiD0Rmoe+RbLOza31U/T+K7iTTCymNWXvGhR3hcp6IDjMsmZTcXT+XOkwDhfGUti2uG60yI
gbqgHkeSGPkECK7FiSSQe5u7A8zE2DFeNYAcpje6CatRdFtK6pqVVA0Wb25CggTnxZ3w3y7VX+iW
nilBkzHDjXYOkGzaNG9wru6zAfVCe1/18jV8ILRNyAODCMRqYpJD/rs9l0BFgCtuw0uorKME557k
35dgYIyLeihtQDAo9UvmSXj48ksBkHPr7yp/mrRVnQ25u1Upbv+n57SJlMWGesUwqk7MoFWf/y9C
HhRA9gZRG9CeFLq6Pc0Y3cO2XRLy1+PewgNILBzeaVWx3s3b+muRVk8ieeIjpyKsz5nwuaf5apZ+
ViXO1CE6Y4851y1GLm0+5/c2SGMC0O/sHRumu/8QOwh9c5/G8VbhpR7wuUvydpni5Vwn3amRgwpZ
tm7CWn9sKiE7iuh2R1TfpaMsYLLcJtXBntbsn3Gwv2UM25c0DratDppmwdGsB2RLBXnO4M+4TCRe
klFwUDZ6h3e0YSqm8SPibLPlIMJAAJiuwRhcEChFPyxDQgVZsCUoNBbvBxHd0EQB8PefmTn4BMtu
SCAbSQqNFA9sw3gdZ+1JvCONPnCF4z2TZFd6QuRWiISsIj89/pFagHDQGaftSC6FZBGvAiCbpOFD
AtDk4KjGf/Uv4tMLQiVXVOrtr+zfBGGC/SUjZQA1E5wcDPCdsdwkob8jjt7nfU8K2/vYtCDr39VU
JtYl9fS3csXWXCYHnbyy1ppuJK3c1fmkv60pnrkbHtCtp1inTiDg7b7+2sKq/bOZPQEEWcqSGRjf
vwIMNRTiAHJkeCaXahneNB3AMCU9SNoXo9EI+thSnhumgCzq1QRGNZ0enxtW6nN/1Ep0bXxgMh9Y
m6FXkixHmykdk39l3B9K8234o/EqSryKFgnhyt6KdN88yx8GjY+2KCe6kEidSCtIrhCLr6TnXtGL
HFqoZpVgOtrEQBGRi8AeOlE/FrscqcE9HAPFvYoOFfO3fkl9UnIo7THwxy0W/YQaQnKFhplTNh6m
3WcXKOALIhH0clpiz4wDRVNp5RpAnIatz/WpcEHQhPOAk0QFjzHAmxjn0yJtJ9xsTDTY8GkWE+fr
4tcXUag8HgyvQQNokWhL2HolDI/F0O7WVZmLVwReS0jf4wsUYRyMyFfaIdTWJlgecXr2/uw49kr0
UIIQ4f5bzDHu/5bST8/DsnXj7e1xXEa4FYm093Jt9MozmewD5l2QjGChMAwhxrxmfXtbre2W6Fhu
kvsWoRsj/oioGpOgLxad658+7dx47MCAxqdEBgX8Wj7HrQBBSlbZFPlypfvENiCM5NKHk0nSF02G
13PIrdbiL1x2C+THpGgPtXbP0jwwrlqJypU0tQijRBAzlkdRSZILOZv9eJHZ2kgz67eYJy8rXBUo
uhrE7ehjjZjCGpe6Ci/r85CulHAV852XZOZ+gtkDYX8mMsoh2CvhZ9pK7AdcjOBuVZcIG9pAMJZg
0sUAUUXJNlEl70jFGdKa3BrInOjc2ROdsNZwqY12Ph1E4hdnJjioA3VvkCefU4H9ErAoFz8PQ9+W
To7d5RGjdatULNhZSw9HqyUqcgZ4mh/6r70sgX7e7vpAxmTkyOe4WbTfyu8i6U/7MSMantS0voNW
j6A34XcWEWkdw3thar3S5SB8RuEh8QNNggaJCO88hhymGvhQxRE5kUwvmie4opvZtEX3S8EwgvOt
XJ+RodyY8aar8LDK4TFUEhBP+aYIylVyBLG41MJ3OcuujshKjnEM9nrYDvk5R1sb4RRXmH9PIDmL
6rx+ZUN56oAPJA1iGvmWuIquXEi+wmZL72t95PBW8EnI1ts41Xsk6kwARmohfTDed3gh4n1eFwFB
GD+i7bWYMYBDgyyQ3qYcBLh6vCffBn71eXxYqI8wQKqr7NIgS8xgJJBitAy3PpIfRtu9ZR8rtBp9
VULaL6cw3ybxi72W3i+83EeELvCAMx5AltJQ9a2VBi1Dn0Dsk8ziOf+usveSQKu+az0RO2VP8D0q
WSS7KnGGSOiMw0wyEuZMO+N4Vu39CM+PxScmbhQ62LhHYfQ5g9Az9L4KHm45q+AOVlGgnuPRATqF
xvWPJWOg/rddVdEK69gRMXsU/3I4wXh28dw+F00LRQCEXHbc9NXoUwUFTWFTa4Akjtz1b5X/I7cD
T6PL2T9NYP/PSFbpQHm7D9Rl3N1AAYS+vNEbp+eNt4GIQ5VR31bgk7zAucPTtRtxE1O+HGpcS1Qg
fbYfX8CbRhY8MwqoLZg4EDvWQ1O0sB+CTGSymX/teTZsKoTXykAOLAKYUhOfMuHxrCE78KfWvHoR
6QwSydOkCI7/SSwSmbL4fSb4wz+93oJCsoKEEIW6rsPotqGcgW1uFgSQJM4ReEzMPMoAkB/PF2Mq
LsY/I35grr0kDU4TEYr1l4au7cdkzqKioEHtWgBAiv16Fr1ZvWeApvrWCBHJZ4aJPdOuKrRxbryR
cY3bnAHyDLcBNpmDp90pEX4qj6SUbBmINHDVU/o65NVTUmMYKksQWSzuIVAtw+yD617ohNAL2aoF
8wd7tQS+SnwjwuooyovdDQQuHsXC9Ad5CRqpd6Tue0TfKZAkt9VXJeHUN/LzVg+7y68zw5w1UcVu
dMWlKh35ibFPrNlG4o/zlH23laDphtiCH4b2GoWGVyMnuqZ/eccf+kRe3EcfgBL0VgbRcmaxU+RR
nVyhrujeTEKaVswqLF+OWx8dpAtSKiM6Rx0D8Pg14fXGRvfMnLrPAZ+I7yxMXkr+J7Pka81Ojn0o
xnV3ipAinwxD8zp+bajgy46uEaJK+fnQvnqslaLGm3a3wjNyL5bzCSl8JlbRhUqplwAPcFrJrA57
zFiaiXgtcsyCiho2mIH288BOZyIWdUzCMmKYKMjBT4n2KXoXURMkKCWNK7V+TtdOU+VmRe+akM67
U6dnbxY0wNJPc85ehh8tww8TJMYI4Tkr1Evc1Ri1h0SBvzLe6ddW69Tvu/KcgoYEs3nuCRTq6euJ
qEpy0qetE2fDAIxZPpqG7KRZdD10CDuBGBsNGwf0VoXBpJyKWfGXpfD190aTj6L1TAG8yKZ56fys
BybPmJjTo9QsW3omVH4J5IFoADnL0skKh0UMLAPG0y8m2I5lla6xz2JaxQWpwYyTqRWEpbZk5yw/
SP170x5GjKknWm7xO3cC5AtRI9dThsZb+SNaYVFn+sx0pp0FTrJHuWfyam7Trx/JQP+BoFYvnlVV
PLoDgZftCZ26TupJhBW8RQGaEKfctAxaDax7ODHrAJNgOHX/TTTPkX6L0z3YwsE7yeK8vcZJfhsF
mczv9YLlUC7Hu5aK9zFlq5DAxR5zmVhyPvo9okw/1uuMJKT3UbL7eUfnuuWHrsfczHpnYq47LSc8
N2FtizAOiDyDIKGFTQ1pq2Scab3SDRbS/F9W/UMoHTYlCU/pp5j0n2XWg2ONP6ePMpo/c0G5sTlD
mmJuKd3v+KauykPK+ONn6yUUJ05cp6rwNlQFnp3eESgtYT4cU2Zhs34e0wiFFAmKE2am5E0RxwMX
Ir/xVjUfgkXLqw5BtULW6ir43MWtTPOLPMc3NCdF4uy2uQh0LEojpWaVHqMqF/GgLQwUhs2tC7wu
gslgQXCbCgPLGmaAEKXVqXJ0xDhuFM2L0IcX8cn8uxZdoAfFN+pzV1Bmd/6KYIW2sEUoI6p0cFrl
2WMdVA/rDYjRuTUXJBOUT+89gr3/CL7HYvuM8KotU4aKcPAwHgefpQJhUwTpZU8bkCMTAuHyVknr
e7Xkr7EHG0bxwFN/VFiUtUX6gUnzUI1o83MJXx8XgT6vv2pF+oyK+aOLDKT83YPqFwnJwxyTm4w0
dl/PDseiV0hwxWTA7mdrT/KfCXWyKzVMIDKOyqZNeY/okxshv881a+4PHVtDA5WdcvaXkCOAlvA3
prxsCvQjtXm0A8HJLa4OaiWt1p+0JuDUk92IbMEmIjYe9UtvFxhoN+LyQF3ym1B7a5v5xnwT5QP4
UvYAwNT/8SGIO/jTnsFYLM1TH/U3Yz3m5eJvlIBGUb2ZN+YU3dNQiJEqijelrWiJDgN2wyhbHd1U
brVSwzWDSigAm0BsWJQXlBRf1ZQ+I2F6WOaXiat/66JbpN51Do6x/S1/TYCLZ0xh+6ACAAOmGXzE
GABX2zBGW8IdGp/1c9JBQ6FEnwF+QSzcrBpWFIjTRjghFxVpbbDYZjHoq2Emilo6ZRrVnMQc66vA
VaXgJoL2rYxvcq89+zbGiCRgMnY21hLL+BOllEXNoVM5dohsFzQ+LLhR1n/6NnokvB327+0dahi4
N8ZHvMRV9tCFjDI83v0ofJSKyYmKhcc5SJnk3A/JTkPaBhbi31sOvw9FhU7pzESDfaLmdkyZIyAd
JbLBJWf/vg1eddhMhSduTf5rxDgYkEYks3EtdOU6fWgzlQOrHSEWjmDdDahHnbui5UCa4Xb/5IYE
D/5wfXUSzX2I/JNcDwZVMUDXgGm/Wr4EUX715XqNm68BHpB2wQyDkfVUj+Z5RGW/MKugIp/V8VyP
y2WeT5HxIp73D/XibLyW+oNxdCDJPWQGKyzEiz7LnvGQN4WrhjvbwKUlok2FqzG0/UmPhtPIZHzs
85PZkeQicu/LYR+keRQKbBQ6inKjOy+44XuBcnXVgoJUpRoQ68ig3SqCqslCTnCl4fxIDiHT0OYB
1b7vH6oQn63iD2NDa3lfGp09mfRhRu1nyhSoOPdjdfbjtxoIjVLFSHCpk3E+6iKbeNG0Q3GcDtV3
Rf1LuEPbs+80mAojdiduVOmvE6OpikP4YGL70rB9wRWWzNLReDKHg/reotbPxo+Nigf42r3XIzhS
kXePvUTu7ANkJCXb3BK7wt7jDXPYc40WFd8blXJymZGfEZRc4p/JMRzCMoRIOe2V+YEhD4WuKHAs
qL15rnIWCoUNEPsS05zm0cVgpz8wQkKrtG7EBKtQ7xgmiOan1pS/iPul5tE/k2fzX7mCMFztdKC8
Umb7TqrM51rRnHw1c0LGj92otOc82+sNsJGlnvpY5F84ZiQQly3apqDepU/KvstsjtkHiCzAWNgk
CeN+04TYw6zuZfhOeyDfebD+GfMizFDcj7YuZX6MvF7LQVDUiw9sx09Gnt9UZHsr+lqYUCtYCFn1
B4tWndd+oCK2if5aRUclIXv8moCNC9hTGfEyDuayHRELPHpMuZOjZW8TxovlKrxIr7manFusw9co
9j9XxLq/Y9QAAPujHdQxlJApZAYl0T4oGbB+DC16SlJAbpNUhmtLDGWphQQUhWqx57p/yxSiCrqH
XYGXRGGrObmFE3wccIbFtOdEYUCDSa66kV2yLT2u0WbnSmIvAJGNanupeE8QF15MnVNNfFL4hR2O
f7OcQkSHEePvnl8pU4GS9Ax2kyQ8odGwsZA2MbfigOmLEgu1k0KGJksBfXoM/GkOrM37qffJHGTu
4U0nrd2og1kgH/hN5uaVrGSBK4zpkXZIY3RTC2gCsW9Oj7iN7/PAm7Lf1pYjs8iQOG8jiHA1DWhM
ol+E0TEvWV0He4uWjmjFMJdFZLFgPHQqDHalIlx0kVkSNhDr5sxfksQe3InIUsqlI5hBDQ6XZsOf
kiwvinBeZYRB5XYL4QajhuIn27dKVmmdMRvh2uaJBXUcj8FUQuQ0rrruzELLAvMVi/gEVOYcMWuV
BlC66Cox52XO+9S9AQR5TzOquPgW190Hh6q+Aa8Tu/PUDecczyCui92VdV5wThjSdIph1RBAw8L5
xzCGM4f5abvqfEyWdRfj+Y59Fdd2TMuOqYi4v9ch/oH6EnPAYtmCTkXc0KBitGgE0qAOUyntSx63
Kiiji/4e3UXy1oi8+N/YR/8C0OK1Q+837NRGyhiRTXAP7YQhoZjZrENHyU3pDjrphQj3siFbyrkB
OSDppQupCYYWPDRhJlVIlI/TsSICoNdWyHLJgxM808htotjtRvRqnB0q8prDCIEZuaaE0yeyTgVi
gcEjVqRJMLSoVriSnY2bnKjvTQksWD1LTLW8pfireu5NIp3JhUVpfHI2E/Dignhrpr2Bi31XEKeW
NEwlD4R06avqEv1yFtU8TVN/qosoBFEUrpTUD5VgwYLobQ5+tdHOw4eSKpfqmqXtuR2wiGfjSVKE
EBkyaHoIc7TsBSOzCVe8reL94abaNdKjy8H8tJiJ4ZZNfyZJeY1K/zRJEyVnNFe7x2aMt7VYL22V
XWAHqMZ8gniO58ZXdZ+6aUXCyBbeTE/yeLGQThM1ZlxmPb70BQM841DWrxh48SwE0dlLST9K4/qU
7xmbFgDnyZ7ZGrJ/70HNpkyxsCqan8aLpleBj8z6Ir20ZfxchALt3AGlNmhV8S8z8mOGYHtZyFW1
VYKEO/Cq0y772kVHDXEgHcg71piliQrwyEJBjZ8rZ4LKNIvrNidwZkEfBAoQleqOzYD/TUQALgdC
rUKLqitKb0YlXDdKAkwVIile7OqV9m88p15aGlwahJC2Eww9mt4pdgW2MJJTRJGrRodB8Zvikmxz
KBJbnqOqyIl9W4BUmXOoqoufMmTkL4R8bOSV0Buq1+aupJubMLHnXqKwHY3T8kQZHBKfdTZhMzdW
dHWkB5WkSrWDcwAzqqHOd3HrnigrGPHacQBhjeVIy3qMYYCGlXToI+BlkCn/lyvf9a1PAoZv5Kqv
oV+Wf1XoDoBx9Ou5xShDbrQCtdpRtpp1+2RqrthXxNwzLSY0VkSFm/Xk9eCHxV8z6cATBOa8KW7B
VnA2fgRqPMK9YH6FNqGFkKK4FXpWzXLrSrDl9EMh6NlM1tBoPGNh06FzkltZQIaX0UfO4dmSdNvV
4VyroVJFAfEkJhECVxKtZPYcS345NCdBTB7rltzAn3Pl0ovhI5f/ZyoeQlRqjme9+BnITEVNDtVp
E22QbjKXUn6OI9b8TLGIryfVa0N+YLTbZRXUY7wpNv6zazxDo0+YgQhv06q+6frwJvaBhESTYuER
lcLdAEUigCKRba0D8pEjOESVzmAb498OudS/2vhPKv6LxpZpBtDNxW1wDoKFar9HThFPu5jn5FPa
A72pc3OLt+2PpUincjABsMTNZcU7xOhWg8glWKe5yy5Tx9uc+Wlf30DOb/DriV9mR1e4luqWZ7ki
f4EL29nrRQ8DmZnhT16ai0iRoHKzTWjMXIRQzXdunC3mC7gN5mekVg+N0frGic82SP+r4a2Xnsrz
3pdPE6uRwYWMxQlAIxI3p4FATvYQEMoq+wVJYLIA6RPjyHHBcJXrrSOVYRGxR3DXqgF25hWRXgdE
TyamPA6sUbku4aGtTBBTsLRlhgDVV0Zt0CBkHlUdIDDVbdqcsms9NrAaqzdsKxFL4DTkRizY9vc3
kyJFeXTZ+kw6GccUuk3kXq03QxposFEmSDs7rPoVFasd1ZjOAPAwsO8My4nPAGb3gVnFA5JN2HPQ
LfTVTas/RsRjUa9dAUIJnUKjYbkV0r6oqbyWaJveaSstkEtIs0iABKeVlVB0G4aVZsy1heogIlDc
OPfzeq7A/gsc273ZntKEwAEQj6r5h4DknrGCmbkDSJQMVZioCPZWxZxayISpflD9in/HBAGesZ14
p77pODgo51D2U207qRUHAaAlQJioeFIyfwRy1RJ4NCpjGmBWL2I5H3KtP/r+OPtlx64l5mefPGYw
KY12lwwh0K+IpvlzpOKbufA3OmQDw7wF+3BxbMG9qqKb1LXH9MKzKmS2TXsoWstHzRn0khEURRlm
jyqn8faaQr3LUAwtvj/p9XH+ANMNgckfI/szjvt3VSlfRCUqZvMOMm8iti/DzKEfVX3yhHivWjVf
bGVe4Z+0tIIKe+FQ8hSwuwIgZrHsWek3e/pNfqX5qb70aJtiNuS/keVo4y8YBstEYzjhfYKAWm5I
dlswP8JJEfoTAQnhanWhCiwLvwt6laphkG49+ahO+XElIY0wO28HnO7LnhnN9h4bQ5Vfogo9MBdF
ClYdjFRyctjNA7ONCBGYFBVepI6eKBverjIDP4uKCr6l0hIh7WJ+a8SX5vU64s+u9wZx8MBKe/vz
QiLF+1Ta5p+SEQeZPFr5MajDqxDWdzMaYJ4mz6s4d/c20q5inF+G4zQKXlppvoyCPQdlJvAw5O2p
pivbDBmNFbs8H6bheUr56YjwHBTfWlfYV/8asuDm8pi+afV2FqrtXIwsaOTiTOBnMUgvaVre9av+
XHLyXi7KV2Wcc2sfjqBIsuxJZuo6jXilbkSOgAEFZAS29RTlUXASWVqX2UN5H5fZ6/ZFA9KFbr2T
HYH6+GaR8tbQCICY518cYJE1bEAWaFApsbGgtrMArGeWn7DjnFgLYEnyR26mgpspLlTftm6zYatw
v9basPMarQYparJFObF9jAkY7bF3dc40MYKEAJfFSpgOc6OIkyf6Mjtz8opravOu/sk5JqHfY62x
GuQ9sXJZoumyjf3FEBIGZ0BL1PJsSnfpt2qV9/R8bhmN9hzpsBV2EHvGCBbXOHirnl0m0MzdwyUK
OdX1mcf5CoBiP4OZMHDIdRBHV+7UKV8/pq35lCTzE5rjJ2+/G7PWBEvZ/AfS4ROrBeEiC5J5hmGt
+Zpw+4o4s0zOG9zX4ijchLK5Z8xySblXYHPGL6FW3ovlVdTRJf47/G86QTY6jPoUc1w/1pDoXDxd
lXJfclR8IOK31Osn2c1kEuMA548l222YWUCaHCj0BJ/zz/Hu/Aa+7h5bxbDnbLWtlQq+eM4Uv5A4
CNMU7RjqDfpUB75bSgiNHannwWARUy04HHMnMn66/meCNy3ygbV8YL26OLXbyazMmgh2SEdal+yV
hnLo5h1YXfulMvvbpnCyGaiTBF/NbluuOWiOKJspVuncFIRLYr/AZfomZIYvmJrpOszapZr640bW
YcdzWDMi2J7ox3bGbcQq7Cd+qQwQM0JUpxuT3Cv3HYFOxr34BHK0fctwwZcY5HirhlJXhbAjA3kB
G1r3fh9D2+HO6L/u0GAJaoXJopNL0ev83dm+lXN8pRIC4A2Djv1ZfGLXo2SpLwoZYIuR+xviyy4m
PWMIZV0M5DB2ZqrSpuHM71PEN/ibzInJnH7P8WkwCziq3GzbvSl7BB3KKZtTV2ZnkUEqya48zMof
8YZcRjjL5JNnUvyomLjCY8NV1R8i/IyqxmDjKLVRoJRVUJZKMAlHyYzPqQPxwy0MXo+U3Iml8OYZ
kS6Lf3FilcfyfzmR+Tr/LP6IZ2pun2VjBUK/kpmXP9k0iOZr6MrPNePU5+DSapaG722IowQpVQdu
zZoHogRVxM39UanAaSQEA1gGZvn3TWaVWUDu0IYw41ivq4JjvZ9z3nOKV2wb2kQkCWK0FMwNaPmK
3W2OZ1FtCBAs/BUMRqqx/0EtmPbIIdWLqrcsUQlZQAmI7Gb3KH6JX4VCN3OQNnoo03LpxaHX94dB
DdJ6D7oe7WnCD4GZ1pTDtpx8pgDF3Ia9KQQNXzWcUMLB3kxBVEWByRNUfXc+VEyJ57Z1McGi4CoY
VKHHsjGz20TaE/krQ8YR7DU9lzEKz3985QJUxhDfQahDJFIcXSiOnwNImyxDJQWIHOWaj1ctULw4
mJsHBlPv7MUEQafcJJlEKv3YuhinxFnzqzXGbV1SABNkx4oxgRJnhVqxPotkfEZS9lzq5aFBZW3K
yt006xavKDfgrEL+w2rV41ut9K+SELj60H1kWeFPTs5EKG5uDXbSSuDnIBKIseLlMDK/B8+pHNv3
iLFyjy9qvMabidL92cDWmvCu4bmG7Djjc2yoaCor1NUoNBGwAohTcfRPsY4PbQujGLMxix3xMevK
vUOWrqfEHGDXktbvGFE65DnSEL00hSFpUQV2jb1u7BXWeyrURwVaEuecqx7+NHXrizEnQD0Ha5qG
iU66aPHW9IobMdgf8TcgTrGtpA9kCKWFED/SpHrMiXAHynnuBBzy6IoTP8PknSnLcYhVT0cTzFQB
inJjM3pMiBhSx8uWV1ynZtgA48Axm0Q15SQ/FD7ghH2BtrFURQa7kZvZD4WjpLndyz/GFAdJYR0X
6auVP6Ar0GZsE3GO1nDpGSIupelCHctj+FXKJ5v9cyPJpykyoSgKQT2lgYrJYqjzQ4OKPqvAW+LJ
RFDpzJi0Jb0LOutztuaTpBOZAO1FYzpJuNl1d+FMyHygGyITsdJPEySHuTCT14A+1uFgNOchEc8L
Wrc8jy91YO2JFnsnhRJpien04viM1NWRE3I30hGJuBCC7A7r6LvfWjsm7FNfYQZmUjA1hl+TThsX
+5yJ9tGCRlJ0x9KeBOT/fXybl/IO1usxr9FDFg/5HmPbjYdRNp5aXb5R49ZrGG1DWKV9CFt0QgEn
x4vbVRHVaxznN5HTXb0aeN9VrUN9wwxt42/LWKA9Cf8i4SaelYuBcKeh1zCLQ/1/LJ3Xktzo1Wyf
CBHw5rZQBVco35Y3CE6ThPceT38WdP6QWpqYEalmF8y3c2euLIHJsqOJLLujeE0yrVPJvgYx1FDl
S/Nv/lHQ7DfSccTBIFiCSKXBNCaBWmMO1DZfJRmEDyFLKCAn8G76rUkrpODOaeIlV4llccMuOXFo
AOXH5oMQOIlQT8knB7P0Fz2UCRstiPOLz19hohPHC3tHYRHOK9nUxB6IxdP6cdLF6A7dsvrnN47S
RPe2p0NanK5bfutL4c2azffOHD+aXP0AFV9n8yOB+zN5Wka2mSYSkw6irqaVys3f560A9kGhnCXh
evk3EYGY+BaYQeOWWlsURgwCOSNxu5/I2OeouLPaY2ov2UuezmDLVvwUvUuduJvBpiKZ5+slpOYt
C9pmDLb+v6zmbq7dtkXUgA2zUSw+rcNJXozTAseiOg6tHjSwDLr1n9SPnJswJyYq6aX2GpnyNWqi
q1+8qiLmZf7Wx9gbKcnUBuNSvpNthVuwUJ2tiGya9OUcc0Af8dfOoMKrXafhiM68huxWcHa0qKAB
f8Nuyng3bKUnX8ZJfN7diLRAlPBz+dGPP3VvPtt2fiv0+iMy9Ds2/Sf5joje1irHonnuWXi+itrP
biND0iqYhIn/wRb7Gsr1MZbiY8H8lmmf8Ygz3DTuVnrrVmJtCi5Z1T5EzaHHg9EnTrfUt1Glum2C
XPIDpe2q0kfFKXGGz2G0320/fEdS9DWFOVU5RDtn2jywtAi3iNFnrdyNRCO5AowEHV2wGFi/OLu0
yRBGBZVUl68GXFdKFt5iHWDxXviCKKsauseibGPrBN4koTt1XEipSrxpITyCCHhopemnSsy+DzGL
dx3Q2RHPXeUVnF4W9pZTCQruka0GSz5vAJeovjCVv1PYVISEx7SX1CxUH4BwZiV05HtoRrBx7NZa
TPgUwMf4Wsig07xr0Ilk6vFDgcaRE7MSJYwRw5de0ZbILEJtOalzPGQlTSsJSSxKWVYaOBkFSsUg
Le4NnJvVmiTUIfMNtghjOngJGVj8vGIfNIwE7MjOstZQrbVWxSVCnWEtjF9xD2HVoo8pKojm9Mxo
Kq5xsDJ4H4q5Iic2CN2bpUzvmVh+8KzRfuS0A5fH1vjQsVmZiAASDt/Ym21bdpFK+L5LcUoHEhVT
FFadFi5qF8Y4GjivCppj/ut/0x0GCEXIplDYGGS0v2Ypo15SHsmJe9LEQIfJzj7SF2XJS8/DhrIG
ayCmG4lsdDz7/eNXTQJlmvjwqVMpdAxzp26uAwU1eaYvI04CYjG+5VBzImJeKDjuFzQk2/ImuGrb
8mI+EJjMwBB1AjiV1EsU4qxYCzOwAjViSkoVN+qFddGl9BYRwp6qk94/jfkz/j2mMuMrYJ/WpnKJ
FGgHTuseydhgi+o6GawY0uaaaildjVgmWXpRBksE0ACAYAaaRlPKN3amZAhyEGwpOCV5VD0mfQ+y
qq3lvwEbO1uauvMvEtzDDho2Y79SjtUfmSScOWEiQGsYnzqDwjCJp82gmxJdq2XygHKethfyDtcF
mJChg6Uq40c9qhQ7IEKVOWng8ZVB9v0VMcF2BVhU5dJpwrPmzwfcU8+lZwFOn/erBhM5IsebLT8V
5A+8XZA+cFpsMWLK/3l6i2NeKsQbME/TSW5iN1Ki7KZ3w23NFzjq083AC1RZb8kR5cM1vzUOoSRf
GPbpzlYoCjEoGxDhvXMyZIqCYok50teP8pz6SVl7HcMwYNu5YvCqnRnm5YBhQhe200AsBh/yc+Tv
k+ClvbDBnkSZvXTo8FJztncgzblz91VDNmkIlM0WhU/Y10SaxZSSl6TbMxqsJCOhwYkV7y7u+KQC
D3kAiz80f8Dl08JR7QRb2G7GiHEP7BTmlq+caXzAsY+3/pQX4pnyiGO+tLbO6lmVWA3CUhymc8Zj
RVVPxUemkx48tNT1Ur+Kh/akvpCfnQontvBr5JSh3/gWWGe3MdZ5wy5gAQJcOhp0X0aD7YsYDnDg
Ziz8aZ6CM6J4Eg3YMoA2k8ulVTACd85IeRMGOGRE2DFIuCyTWDly9KgHf9lYmtN2iJgqKSAFsTfS
vwdk3CFfxL8l7nxqIYKpMaHfFGf+PEPk9gikUlqAHqi8ja+c5x7vfI5xnAFhYhkP3mjCh0w7LH6p
yBAvffndmKKzjJmrgk4RB/WEc7NW7JDV+yETxaNMT9dcVZiuye+xhO9XeLq52Lho7zLSQEsQtyUc
Vf3DYz45A0QK9lsD8NgaeCyV3X6kjxdBhuKj3NrVOJuixrvXt2ygCMJ2kZWITveIdHRBqgdS7AVl
CA81zdn1m0nf5c6Qt35hTVopONdQrjW+E5Pv5ES3VXweteEsQgRo5DelGkIp2N+bZDWmd0zLqODa
e24SplVYPuC9AxDiSZZmbx9Jcy8RDmmu6Fml64dKF79IE38NFc9MAAy5OIJmK7bMnxfTU9LZM2oW
yc4GgDFe/WE7bXJNLDXzGYJOqHPRoU8nJszKLbjplQV3QbHj89QTFS4nTcF4KmPYl7rUs+o/WTNf
ASdeq9G4VhM+cBWvRs6lPM7XaS4I7E2m/I7RpIk0moSEp9IWDzxcf0pZPf2vV4NYOfsh6a+KQL4t
Jboh80lxXfdz1dGU/5LCp+DbUqw73Qo3tg3tOjkimTQccjNWA8jZQvQlL9ynXA9xIpPvYOUxyKwF
ai4fEcMGjnGVPbyztOprY08BMnRFBqOS7LlBPqh5sIodj/kDTwIi1iwVOrodqVD7nA0Ql4ASs54O
QkqPBCczTVep2SQbW5h8pGG/SiE3iJxU9wPsoP8f/aHnXncVXN77flsYYJzL94lO9hkiQ0sWBsc4
9BGvZVyK4f313NgKs1LxLyk2G03gcyQzA01J4VXNqXexowgJB0xoTRsXp+lvcTHcdOU3A75JAU3P
g2EH9lygWLsFZqeCw0cy1W7cLa4iBXpNu44gOiJMgCXGl8WHBOt3Yq2fhQk+dizRfvehuZaVvlCt
IJss5IiIltLLp2iQYun9nn8VCwHZ6RPiyE1lLEjSIKV8tlOLcxbBWh+WgD9WSyO8xrxPo0ilhTOM
Ze08QtcwMvncidOZsApnQHRnEs94VviimULDdmxMlwH+SVI1fj7jaqIsWxjKL8FN8gBLV/UPHc+s
hRtFXwt/NDrf3UYnKQZWz2JLCx+E5JlK4W26jN5U/xWbjIPzwg+coAR4NJWvtQRhV3IBMiVjMXWV
FusM52R42hHxsjR/AuW3kRe1xU7Kg1bxRNUo/DkSGRi3zpsZY1NO2ikUmpxGPWO7hk1EpDI6jIbf
VreOD7Bnb9MCaZJ1wUEUhJeQR5tnZKjmrT0zo4idP25YXlVS0Ch1xXIWsROAZVAx2af1fANeduNd
SJpYWxmSubAO/IfYHCliX1fwP15H/HVMvsw+e+NWjaNDG4ro1BwM3BaNupAGTo4nHomt9ugWaOFY
WyRblsRgHbsAk4+IS5Rrg321BsuDQ71AcBlNkFH+1cfbIZIHX62F+zrNtyLSL42UhSyFl+pY0j+R
r4esZR+Fa3Fsm1MizSe5YJ+pssnEssjTh8ICCmMllebBx5KfgBPRmB05Lb65UWdac3PLSZ08OYnY
SCI67dnVYbNawSEVESjz5pawcxs3053+Lxmpk4xcG5ITJCNLvri6S8Yl9TOu6aRtO7/acjRmipMM
4AZgk+uc9BU7LMqyikmy35wUA6As554RQePo33uyQmsJcS4WA8Mo9yKjM/48rPkOC8HnKLYvY7wq
VDP1rGeUNn1bs/it7JXXOrSvJt2eEJ2t6dFWvwX6j+a6ubWCeTFmgG6X7JNzPj6odE6w/Hel7hiF
u9bCcQCtLXEjoTHgYj6P5RoOpKeSmEb3AxmGXL/yUsEYSk9Pu6uQe5bDwGGk4jDnGaUS1sW/fS93
72MdgyZ3khlKbQ6lE5Jvi3ZtsHgbs/OkeHD8UhMJYKwOCtItjaRsSZiOq8q78U9T5VqkJJxLynOW
vyYibrvYGYPFwstf9FkZ8zy89SvPelV2Rx3/JB6QLCvJXZMxlCzEmv8M9O7sRnjyUiT1TW5qyp+D
uiug7+Alm5P3Ve4/rFn8xImBrj+Zs1sqoktPLAqt5mQwviVsGXxt2swV6c8t+gbNbdM0XMuFqiOa
d9h/ZpvwXOXq0ZxXtDVD+TXQO9bAZ9zoTUXUVSPjoucCkGo3s3pP3N+/LRGH4VDX2TUe7ZzEs7KP
HOsN8srZErElvYCBSXSBQCZMQRIWmlNS/7q2m7+pvN0zAhSJWwPb6DTctIbi9+Pmx5M79rDvrZUZ
AtVe+xDZnNec4hNT5PvZ/HziEuwbTw5LFlZpGsqtElDYFK4L6IyalS6EYAxleTiBxx55mhTAe4YR
8ebL+gWg+CUU41ut/hHIySWs4Syr/uAhKY4gqk68O2dTfGOdiXs3J7Gz90kmlP8mVfJcWf9pNrgS
DT2YMy6MBaP6SZWfDXouJ7EeXB9NsaQDS79VVlt6tpFuW/qbJM28FMN1Ylio7kNqXHtJv2fLL0KA
Nb0swLBptmx744hpVgbVEgm/YIkTWzy1HLj2LMReHaGKbwoTvG7dZLMkJ1R+mYfVGdmq49csfudA
FPpNdk2+erIKOl94zdx0YXStEldwx/DKYPg+t9AplIYkaHf+/DEGPiyPCgFW/twDtOiNJAR05alW
pn3gFuhDhQBjRmSAVs+PWEf5pntPYFfc4If6PCScLRRYaNgejoRVR6fGmyXwfi0On3D/n7zhdBJA
DdGtYeBYoLiEpfWRsxVAupkkcsSXAt9nDNf/kWgNV3aoYHuXladm0aKM1Y4UDWfY5Wq8q29CCzr2
zgPvWCLixAiQFSQjee8xfB/S+WqI0q0ebbIaB4jgAmtsEG3UVhKHpCMWT5pnyo1rmru1IWd+aBdS
Z5cwLzo6ZA4tgJUkFUNgkSQPbADEtelVaePPJXFuuvFM6SjIwntSrR8EsbkwqVOsqV/CbGnsf4iW
K9oiQ8BPvIEF3pLfUcFIHUdNdWaJrsAPtsswq3jhKMJDmYZ7zRFQmpE3eyNkXHmO+YThvQgRs5Xa
1RmKM1FxRuIjIlC9Q67/VUf2LoRlVm7EXN+NyNzWdo3HUzXBFfNUnuWzTHh2XXyeaAdAkPb20Hjw
5RlilkwJ5wXVi6xNzPVV/eP40zBT8EG2+Oe0c/aRcAtjKxDHgnw15iCJHPqSUC+ZkNAjL82dwOE5
GS9xS3mRn/vNmNqnnfbBXZuKrIf/ztp/K604+0aHwY1iHHNxaKFEhEtAOXCpyXQ2YVgqMsGBZWfz
BO6S8lrRyNyMTset0NbziUYGveGIDGlaFocTLXQWp9C9T6ixmEiZSo6slkEeTPzs473MlTZvLEb4
pPiljPEVMcy+PUoL0fN8OMpYqaP+21KlIDZvopmTVzos8njqfyibLSL2WF4flXdwHITVTfar06e0
c+L7IM74HahgilVvQYRw61396++QQi04jqArzRdU7OJAq8Up9c1R8yz+D1eZZfxIgZmk+8MJO5tD
/qeliNtMIuf55H9yEQeLxVIf1gzB4t4m8WxU6S4PxY0MC7SjxouBQUQBLj3CzfQ1AYCsGPzSY9Hq
GIpzZtz5FLrCkOIhGSkIzRV8UuuOv1EotuUP8ZPh8444NqlsYWN83tVHtJpPsW9ecry+0nR9RT87
ciXH3mKzRL8kI+GbfQN7EBM2TAzcW3SP25J9yOrhUQghqLyVjNTC5vaF5n53+MVLbmVLxRWYJZ7A
3VCC6pIA4XVk3Kd8C+iEQdxLg4Ewxj6vX8MIu08r/SMZsIl2M/6Z70l9vKuwKfj4Gp0k9Yy8IO+9
rLrGczDcCNQnS4JyQvKHbu4s2zuJZ66NhGG8A/0kM3Fyge6bWVt/ce+R08OIc2wqsmXWcYQqLsc/
5Ry00qs4/4gqf4/jw/Joky7IpeGs4zrXetDQ7N2JomjqfausR0MTaJ0VL7m9LMBXZGO2ZWV4rdGI
kBkfpxwJGd5XEQqjdo7YGCgrAhHtXYzTx3zW/EbJyOMOHkH5aXZzBv1GA2UvYHLUf+vG7InDbjNU
fVltg/w4mvpNjcCCzSx0kbvlr2VAhIlhVdFwXQTQPFfbrEYyx5xUrIKTDk1T3aGT4W6H6zi8DD40
BMMjk9lO3F54qXImyukrGyqK4UzO/14Oca7nZdN2x0+WQOmwuOIXyZfI3G4DgWMyXeJXwUdbl7gd
+CjFc6avZ4OvOB7PAsLY9yBBEQW9wYl6ZscOZrdjKaCXYQ9caCqGYKVYCYeAmA9YHcCeNnh2jiJM
xFSJ/Hw3HfJ9CRI4GR3Xpsp/88TJtlMEhDVqetSn+Vbz6qc76hctYNRzY/1ydeb4YR3e+Z7emxLi
Na4CTT+zCzzOykePc3qrz9mqhBvW+AZ/lMamNR1xt2Htyv2tI3EMaHKlrYiZnWhhep7xWE+dFkRY
k4ugOQQyo0y7LS7+dEYaHumEzvsEWqeaEqqUTrZmd+2ZbTNtXtu5qIHX6/m1OG2RSAbM4rFMK4vm
mcpIoblE2lF3VjNxX1OWufBS8GSMbkatFlcT4WXwe/1GFi7YhASv7+zGTj+S7rVMX4tkP0sR5/iW
9ZLYXrl5yc4xSPlozseZMBKtBCb+SBPHDUVwEEdeC8Ja9XXW6KiMiJRkEp1wyJYZ/uYLMzPB0FV0
RVZ3FmtKk32H6n6swMLSsvRxUPxOuiUgO6/FjacQv8nlb0vZjl1netZt0wy3LY9kwfwLUaDh3pOk
mVB+iqeiVM9OZP96bHJI3W0VandOvEHUqb7U1P5qSV7rSfdUF65TZS/AtjqTOlcmxvtS8s9dAV2E
4ZZqNDZZjI3sSlVdY2TSAeh7RVafNX9lw22gJZQ6kKOY7ZMIexqjj12aUUixt6uzNqQwWdDfxUf0
vtadjb3+e9mEU+KKxXCqpkdRD6TYUn4M0knE2iyLBr04Ydcy05FAUAhE5v9EN2Y/9p80mDcozrE8
v2JLehjcGzyTFVm6sJGyIn8hfkGkvPMUhXTS4byOEPPpWgfcXGEbK4o1xOqj/5LQwhs76jA6cE/0
6HzsXFVypSoi2h9LXug/xphd7j0NI/ytBJeE+BCz5B5H9zrRgkyYzyNvFgPSQku1iYmtC6u0O1Ab
p1EbxxNVXk8rLOZ/CSsLTtwlDbraPOP+MUlZ75xfXtg1djIApYOzx1mqZDpX+Uxzh5Tz41jMUxEk
NZwZonEW5SE1bvD9mq1W9LWFODZLyHJ3/TUjh/jRrWJe8WPrSrFnxOWpLwG+tPSOp9cOgJm8ShgP
rTBbsVYpB7lrg6hffYr3ZH28Lff2UzMTZ5qQ70jSZY2ro1DzWtXxqucCWwVb+e7pw2JLFozF5jUz
b+HRhwnwLXRglbFEZOapp9yFTi/GVlJRPxPVPpt7l8ubwlkHw/AqXBrVwalLOCMPxjSMpX/UD7U/
3fAbvZ20SZz0dnOCE7VYbi/DWYQ0M8+UcxBEoVgd4fhegJv46uL5bP2OIERmUFmwNUCDV646/UH1
qB13ElQlxG8EsM3+gSS2BWj5b9UHwe8I2YDPXSBOsqtShOQwbVzAp+369mhdONeEDB3CdGyP2i+T
viSR/RD7G/a0BUu+qv5B4BwCsmbELvGHEDJn0WjXP/siHjKXtid4BOp8ZYypyE1i9zTJz8HIYfVU
/dFfrHH2pF3aZVfLvHIyhB/sWLSaqqWtQx0x8e7j0eDKLBFaBpqEek4MVomvAWYpK+H0sK47b6u+
aOjvDRvwRb+kFK9JB7NM3T3cl+WB2XG+BIpsyyydVetidDrSdr1jCA+LTssW+Xa6pfGqJDwoATPg
xmYvXtgVEjlF9MZBYsQSPmrpVXnuqAwXZLwTuGtilTyMGKbujaX/bw6TiWrcYwy4hezJAHfXmxn/
tMD7tHY6rjWB290tDpXcOggWCZEVzgbU8gwjHjvraC/R7VvM3xjE8ME1vEKxzcM0xag8j0jve0dU
h+pIU5V0oNnvzKrvLCcaSHHpEmGSpnbolqs7vfGAgqa/LEKLKdDYHlcEtHxbxcm7MAorIFhEIj7x
m1qITz1HnFL+Za100nhH91itGS3gIQDqFIhOxW9rgeUrTv2mLTkSsHXSgMH2pW/JwcQxDVkZBDHp
MndMYrcxv8gdEw6VHGuawSBlBxYtbNrhV+/BxcnGdxebyynDCSBzRKwIshDcg38rUZ/uwWIfOR0m
gGUGzNTlCTtEyrRsqc3bMA3vBIqOXS95zBfyT5lM9+SaY7mZJd1uUQU3a2JLuQJpmbwZOXCoBw97
R4zVM6KEIAHRedZSeBSgHuA71DHdZPFB2OKQXLFuUmum3huSbQAWWa9OPh3qHVF3A85u03tdq7ql
mrqMd45Am4sA6gM1C2cXMxlc6YEQmwUuC5TRWgaRSHxqfo3shzQIvlvW+CrcVwlcBc6V5YknSp9j
QuEuGOnxgI5Q2ggkDvYlXJ/1a93MG4fLyEpeHEKeUIMewBiFqrtZZXpXDF5agHeWU87YpVJPTw7/
6D41SJPgdQnBEKJOUKdEV7tm6xZoDQ6Rjc5gvUavIrQFzWlmPzKRpyZZMICv0meBuxU+3NCAdeHu
7INoJTFefpPCy/Ik0IjHVfqG+8G8rKRl2YMugfCRshUCy32A1xTxhHDF7wWCnWyYXjYXnjViKcSR
oBKLnXABMtgsjsslIaBXRKjj4g1QSglSig40HQ8+ZmunVziQ0IHVcrPqUFXUxrQVfordJh8tUT4T
6uAKGVmvF6CmSSB1B00mFl5mfvjT4gHO/m24gPHGMoTkrpHMLmwUnc+its1vsmESRXqqtXuV4o/h
LEVUQahhIR5Q/JT4GrUdxg0tLDgq1OrROmUKNjAiNuaGB2mTQVkB/khx3wo9CXH90YHTZIWoLRzU
afc04xq5gAIyjLRuEqXYu9kCZP9FKEVMm3KjnLm8Lmld3w70ZtepeWGko86IMjPqpDk+l1+Zed1Q
N0zONz/U63Df1LXF78rTIMNxJM2/RuwtxT8WnRdWbezDaNw5oRpy0rdjGIRDaUdEcjhx6dBVhrR3
hl3YwSTJ0KFYxLjDhW+iPR4EjmJq+qvhrd4Az+2zOhx0PYxe1aGacX190bhZnsWXvO3AWPGRcbRt
lsBdeKi0jkZ+d9jnOvVZA8gxbzhDzyW4eAl+8kKhssRPcd0g9oPHSOmEgI+wZxqPFo2ommqyQeBV
zXW/EmPAeUClNZcm6CzqSwr2v6VJZvlNbiGEplEIN02TJq6hyk95hFY75JaLhWZebxMfrFCPIKYP
hhXb4498M9neLIE11m7GOq7NcHvzlNFc4YKT9Q0FCdnNLLWPScg/6f9otIB2j2DQMybFminxWklw
8ShC6aeUmkrTscfSronEpbiTz/jSKl+OuM53ozEnE/2BHIW7VcexPrO+A6Mmts8esz2iGIWWtLb8
Je+mpIYrdrVfYLBDwhTTyUvdDYZIaUXu2rKeGw0n1+yn+sZrD9IYYM6jCC5ixGtj0lekatNR7rSj
QulnLQ0nC8+qW3l6elTfSLonTs8nLJ6ST7EfzzxI7N28t+1vE54p2Su1uaBGbr1t70Ak1CTpPTkt
nkp0cBH6ENUfah0O4tT6ZRjFx9R8n6tvTWrww+kBr1+ODE0UHtQXy+ek+09DY4cczYakmxl+i5gu
19oBtuGwG2nz6s7xgwtTj5/j10IJzXfc+cLYX7klAR8ifATJBk9buRKMQTafpX87hl8eK54PrCjj
QITdxTlBo92g2bwfuj96sSWfc5oMoLdkAZNPYFdEADCu4uyKBvUC+P2RkTGSX9tDJCC7MZZPK5T+
0jcutfJHU8fT+DVhcZEHuvfwKqJ/ONlvNauozS5pOUASNY5mTXXkuCD+g+DlbyCxcrGtsov9Uu4y
dMGC4RTsGQSKhbhVs53yzaEBhEFSRJE7qHF3VytWMixTS+1hKM1TKPfbVBjLW5I2lFanD6HQHgjD
zUfR2nhTc383mRYoHKnaeSv5ltiPZC41OtCiefCTePJFZ5W6sDHWM9HhLgtNOvksgp1SrdrFWNuy
KgYZppf6j9EUXmrIrprhKG4xb/zRDyEtz1SKNNF839j04lA8QFV6mNgzM7UM6CB7dnLxbCbrQUj3
0fsAQpqxP5dr6ZkWPwAwYlYcpN9C04EeiJz36nfVy0+WqLSWyw52PtuCMMEjHpk5r89k9nmqkWUk
gMQPHF4Zf6ENqhv1RAG4IOaT+QfM36ksn6vWA1k135ra8JOaIEjxHDmuU1cMi5hsZkf6hDmA49vU
sWaKPDM5TG25i9h0mc7fzx3gqPA6ZDYjcVQcQx7PVnwj6Hng2CZ1tv7GVp8H9388HI3s0Q33saCL
LbOHjHrViMLi40rg7a7/aQCYzhmR1yO1d77LL6tPywrCcd9kBNnoiOR2f+CMNmJz1VuZLtr8TKCA
59TuJp4QgDg4j23Gw3686q994ap1SrhU/aWldW2jpEFORHsDQsxccW03AiVOTtOTSZMKDx9wRC4O
VLf18TpSqRaRZzLnJdARqbX6DKAlGBEJeri5vAYxTDqZQKWtMnpylGH6xdGcHr+N/FMZyNyUt0lI
bxIYRfgDeCGv1JcROUABnw73EL89OYsjnZcKOlTqZv/bk2sOD5RS4AJKzibeUqFsPfBq9eLWFoOo
ot9TZOkeART8CjYMQaBl+BErhjvyrB2PIZftWU94xbYUdKm0ndS54jbgE0c8DTIsaLnhDHZoNeRU
ejOrW7pV9PqejATlis+VR0Jt521O+2+ypYD75EuRlZeWLun8f49i49n9BzAYY9Vu5Zh6ysGEjNPd
5FFf75Iuk6KdWNF4NGzW0nKGkFIUBkozamoYVdp10mbMn4f1tl33ohXA45z4YO32rY+w5hhMRuQ6
tWI3ttrjDFEMGN1qhFDIcxag5I4numIRXceRM8m3Qgo8KluYXgKLKqYj3tlxBwaEZ9v9Z+VoVeCe
pmPuZcyKvxe0pwjksZPz1MyMI+bm014ChLUVxgbRVw3hv6u0M5nMUIMONZ0sUnXRqD7FRnxa+MxZ
sZtfg3TRRF9mtd71RyWPTo2svmJZfWrt8BCP1TCAHrJcBdUzOeYEylq7tMpH0mYUu3LT99aj3hD+
kcY/OIcgzs+fIj2lRMocfsNHpMr3orSA2x5POcI7UZfP+E3H2xgiihUq21V0OSItHGato4YvANAN
ifLlNoEnTZLlPgnqXQEApTlbHghmcaQ3xfqNRkqMUk09kvYU6gEVzlg5Lk6v4jxarwbS/f4tAIPg
55PSrwKnAIxHTzi6URS/OpRlGogAwxK9CQBP7rbqADHtQC2hm0DFqnB5Inu68waeGHlwbL/1kkFT
ah0JdxBNbF2orBy+eioRu6v2mzu5eKWS8PjmT/8gadgCsRy6l5V9CpV0mtofZRKCHe+xTpwDgb+B
MYHoQPJi/Sqa4orHgtdkutO85mNlyB9qA3NEio/VZi//5LU6Sfq5RJ5W+drJCoMOzZRikoJiEure
kas5Pz+1zXoMa4ptrCOFO960DykoeQEMag2agF1KvjyinHaJrHhsSkyOgk2QmNwnE73BztTH8pvq
Fc5nROWYC8tEPdAHnBuQeA4twjkCJ64TAsdLqZ3RZzfR8pndiQycFppgenM5xmkBcy9BAdDsuFqv
CjCQtakI1yDezf2FFHJcv+EZY6zF5tlWD3mebwCLFDufMLnguSxogo3YKZPatWUkTibWtzw63GNj
PUQA6SaOZ+NXIllo+91u47FzCZInEHBwwxbdRCTOQNd7G4NfS4tcK95h93rjYCJ/M5/4kah5M2Bx
K1Y/dTX93Lb8I5a1t2arAAhfeI+EfSfeGLovUEtWxU1pRkRL9V9KZfne8GtVrPOamuGaqZeVBR82
R/msSP17fpxo1SDL2WEyqMzoOoMxTo1H2c+HmR6HMvzEfvS/IwTAARoj86p3JbglOwHE6jDh001k
bXTqYH5vZqcrx1uqKbcTSJ/oKWKDGSjCJDrWF5PTfaRvZYf8tme6zcZdSXRnKx2M8VdFqLvkLWCC
qV6PqE0PbepI+eBYJEGGi/caWSwEBOAOuLha5TnUAmgN4SyQLkebQgXiIa3FN0QCojlLwJKq/hEz
NJXqQ+1AwNGt2dNH4Iu3mv4WQmiArE4USiAO0WfAikPk50DbEw0cMLMhtp8tABhNp19Uwrgdjwz+
tZ7wDbGz1svLuLU0Gd+HqmF7gxmv+u5S1Ss+UvaS870SVwQezR5Om57eLHl1RbrBEEFYXSFDAOZE
RFcXLgb1lkgCJqAGayGUUOLwc3upPjZ+ic4xzLQOd1Uc3Z6KEEPFgU0JVoFde4x9vpGu7ogvAm/9
h2IZWpcRXZFL6pfwnmMgS3ZSb+cQ83/hZ5cLxv/sl2DNxG8IBo4gl3i0sfgJ8iY/x3N1VvmK70pe
kjSmRoyvkc8je9ZAeocvk4pPDtJ0L6PGSNZ7peXvJk0y9XYXIGmqI5whtBUwEnZs4w8PSzk/t0p8
BrMfxj+VYlJPw4GBIG+scKgRen8rdH+WKvyTU0DIPUhOGE3elZYZuqoJy6PVlE+dVOKRdRq5nuyv
vJZPYGWYFNpAS5pgnPnVURrQ9lL1Toy1flTBOSKT/N2o3UkuMDxk9A+tBVJM6LFQBcrRsF+T529e
yh9isMS11aR3JtQBvZhO+vtop7qE/E06vDvIHMNMwDIE/IZvtSe4zaBPhLHuM7dj8Qqqw4t1MJLk
gaxjixPGaJegijlLEKMrF6qlsHV1SxKC+Q47kCX9B/CzOs1eSXcxy+7LBKMKE7kfWb2yiViPOeB4
T/ozFLzNjYO2JucIyIf5Xnzl4iOlDVBr8TA4RI3zsBysc/Z3LBDwNutpFeaDVotAnv4Axr9ZjJcz
S7xM+NHz7Iz2sNWIRrQMY/uxaRIJ9JY4/637mn60VzMsl0ySrpW2d6mU/jgg/bAeXtjJGMSGf2oK
IUGb4CfQfubdCn5Ed/5qZwzZkRQQRfNlkC0ix6NIehOQ6uqEtzFnJJQjr5oInbaPLRY90V7BGq1F
dCF+wPYYTFA90QN1WlBbhaPIGdvKklsha1dJaK8jvUN4P+O1oKpyCJVhOQuHIjVdI4O/FalO8v9Y
Oq/dxrG12z4RAeZwS1ISRZFKjuUbwuVqM+fMpz+D+/xAG90bu9F2yeRaX5hzTDNmtEkquzzgamSJ
2xFU0iK3RX4lPRWrfK1uMiODG0xcd3Npdx4a2nJJNcNKfLeQqQ8uZRuJPcf8PeqxWd3ibx2FO2Y/
b/lsco0pOyAMMv8WhoWGQUgnw0KJYeGCC5ARkA2TUyT7kxA1f2mEM8st/q8BabgcaUfuR2oufqa4
uMl1c+2vFdlTGBWhdRQonXUBVxfmTXA59Axs2QckDf2C+Nn5m6Wqv3axX9VY+He3uzBhcBTa6UlE
7+sqfZJfpNgQt4BinMw3TeblY2LNIic018qd0qCKYIFZd3kTuah8xOzQGOSHHCoSYOubZ5LykK/9
2WAjUlAEF+05ac3gOAEFYWc/KXu92J4smSxvwM3LVbqVl5SsBqLMjgYHrCaopz3LKEIvkn50UGfQ
ILR/O3cb7QhgLZPnkjH5hOAmNQmFvvWZ5g9reymp+DIyZY2/JmcRYvBARRGiIbqUai1ozubpk8Y2
NBjtQr/ST/wDe91zTw2IWgFa61LhlaIdMA+f1g2739m6DSzlDKy6ZKtDtxnJGYIcELMV3MOyE2jD
W+x2xhBi1oiYK2WbcmsMoih8Q5vex3b86IIVDf9bm54ZDkD35V2JJWKJukBn5o8HKnozUPp2Rhmm
hX2JJgtLeXSW2DV00rvYm5dP7aVtrVt27twIFI+y4puUfnMtf4goWCFouuajcRsDwzJvV2678nOp
HHJXYR+5c2m3Htnc9cVEr6EDxNK3+MgdeECvZgRuQ9UdYetFaNJYx6HsASbSazSl1xWLx/fcPRm8
u4j4z+HKDpss3MNEXmJM8CtUPwm9rS1jB8zQJXekRQ0t7Reiy6wnuib/IKoA+c4XggZHOraFGIzv
KC7JADcf5LXlSNznabrgJ2Wb2ZV1QJajRtLB+rviPsJCM6HnqekCVrsKSHdTUIpJYEhR+MAmtNY7
XhF4rX5rTj42bjJGEE8SBtwI2y2Cz6JF2Wf7za+xY17ET5ZSKfRVb8uPiaEqJ/nDHEBCQP5S8OwM
A/FB9Z3vuXTWW0FBatWvRoFvcSThC8XaYYFM0mZnkZs2IdvFYE4RX0mm0+XKVX7Mh5LMtw6HO4Na
UX5rBPWNgeqckGoq+QbJ4qQF/FgYIcyx5NojEwqzj1k/egYdLGX5XLd4eiiN8fis33v9IlpXlaNu
y7905viTi6HIQsAs6yD1IJaWPS0AFgIcQHOkBxuRQdFtsv6ZlqMP72Oln0TRH31CxmIJhKRP5mLX
MsBndP+17fPAFRYfSoR0EPywPxCIDbv4IKQM/eAWWPzqI+khNK8VGb7/u6qGKglQcvKCdmQ34B18
6l+09z0hHzk7PxUFwuA0lA0sKyTAknV3bOYLt85BiDvf2kmGDFd57ocNqXbcnMvVOgP4P05r5lU5
B0YQRTGp3bYsmKcGFZNS3dpf6UaiLZ4t7aVKDMDGWSCjQd51a6DjNgpHaRw90gS3nGkEKaXF0oGE
4CAYTwYyF4uyh3qdCGtHwtyWHsp3/cFWsB91d/tZHww8OIomYmJIZrb1BmN6eRl9TvxQRZg2OwyZ
x8v28u5yeyJ3DznKAKgS3OKPdLeONVbnjQ+1ZbYMvrxjHVfayi0CvIdGlBtJJJICN1MNa8W4JaSz
swmw0GNql9q61uUQxPA1+qYPV3LryBPrAWsopJ5K2VEmXqlDqlJTI+l0ZxbTDRMbQ4Y62fpc1Hf8
4Ppvi/BSTMpLu+Ei1ENJbcPsn1Ead/GdAhjeM1qmSEe9+RSnvz093ho/qZpAdNprynMgGs/iP3FR
mdxKmLwBcmAT6v/GLiNF3yAXMXIV3M9rc1hl6yT8Mwrdi6eZnVDK1ps+84ph5SZk+TX+yG3idlNW
seJ1fcaJRKgoVEnFUezRIY4ODoRBos3XmMHJTIhhgCg9IpaWDjHLZ1pwqMQLqtOkZ8xBgNYEIThy
3BpUUWKZXmcyT6OqGVeXp9Lq0cju8JGXijqkw2DDLW1gCUjOXFt70Cvpo3N+K8wT7qWFZ433EGP4
ZVhhVtqg6ti9q2zhS+QvP8ZWvoNJdGTOkbyJPxTBeu/YGUkUZYgxK1SuVtSc+ojlQfevJrivABGt
CZtDngYvNfK4ozLJ2MgpoBvhIeYsySPDrUyNTnr2RgMREe5XITuMqJEFWFpGxmAgpbjFQmKk/spA
Te/oUNM7GY4PIsYG9lUpvV1D4LAKS9cbNbSv+kGwwHhm87nco48Z6YIpLEHmR7wnOVh95uvDMdOh
MlnOLhCpfwe2OoNGphQjfXMlG4varSu9XoqORjsf6kvNylM3dKYeI9siW3sVybyRSa0DMr8bvnZN
CnMGXgyh1bwEGyO3WgWmw4lQs3W0RF3hrDrCurF6Vlr0shXy0aQ5gAkq/3JOa/GhZIKRv89cI7WT
BLlk3hVyCDe+sbU8VTwLsIvoZAfkXsQy4mPgXPVWCJADBMgsEXFZwglFUq/LPH97hUd/GGbaf4SM
nqx7wbNbBW1CiqfaXAooGInwjwYnlKz/WlM5drvsZP4xCxbdlpP3v73KRIUYgoJk210SsH/QQFfy
l7VJ3c/kXKaqIyDnFZFqRZh+qvloMGdKGHx3Wn4aqWTLjYwo1FfpFUsKtwniYeUjGoLawF1CZnYz
KX5/MBG3bpp+5+78EdC1wXnjGWB3y1dFEiXhIXbf/a306SnyhCLXq3VWrjgkRL4HZ784ZGeJafaY
ghtahrP1g70Mp2dth7k1hUsxIg4DLE+kmCBnoYXpc8zaYLT0M5iROeNssL/6PgoTMwtbu7TMi56q
eJwYccFS3dyYvFv6RZl+EVNplq9XSftrIrA0VpQU8weoRAduK2lOvNBIEZZbrdYP+TQoPfFipCD9
DoKdQPrPzHepQ5I58JNgZ2A3LnbEzOXMFAcXgc3M+UpY/W3jf5awJtI2custnLvUaUtmbYEe1Xe0
iw+mymJ+yzflSt0z3vUhullk9va5n53WzLLrDs6ePj9NWbojp73m1DOzzpFOZTY/2NUojEdfEQWy
aaxOgh57EgYhUx3P5W/O9RLOzoR4tYhVfLbqcS+/JBlXKQ4CiVrNYuKDoyYxJ7zGg3Mho4ONs+1K
6V9EEuL2ByWMwVpXZUtVIwiuQJFnmCxpTyflsn9MxhgMUxZ+1tqEVgS4AZnjDcE9qDhxpCh8RZzu
MSc7nn8Vpj4D9oYwERSBCKShAK6sOrfWG1kKzLtu+3NG2RIhcFdeZGpygUp4phLWqIQtAoZKEnKs
w0Jyi6o3gRqLQRPEOqpq9IDpVSmcpcruOkOEqvnVEchhuTnR7vJhxoS0cnGZzAyRd0OORWGRDEro
v8Vle+o0Foqx5AkzntAL5QuSOhtghyfPyVmbd3yWyqsiuE2CZlmEO6PNvpc8OhwT6iadq7ckJzkJ
7TBmMDYT4xs+0mF6rfr4qYEO1ZMXPG9PmVIVUjeiW18YzzXva6s2R6iP1LQT8l9WoAm/I8jLZ55q
wJlA04v7UjiK+e0Cj8KZLSPonRnf12idrRxFN4vW5Cm8fE7Y6FNReMvwj0NkU4izba0PvulUUDGU
/JfGG8lbyY6ggHy08u/Aw6uo5CLrZc29BTpoRJggMEnWYj1q1YIkbw3/REquFBZteSNM5XBphMTf
MFw2rOJyFNn5Mgf8d5X1ar3ob1bNg8OTMaODwOSH1IA3hJK85hgd6oc+MuMBW6q8LNVxuaPAwjmN
BpIDquSML5EK3C2lZrhhi/ofFjhOub9OpzZWA/5JGmt30SdSy4hQRq5UFvNR5ry1O0Ia6ohd+xFv
MyHEy1Mm6weL3mM1X4DESoCN4SK9ZxUzqpGGhbkmd2TDHIH1PMGxRpAg7O1hFBh1GLNLbxJ+Cv6Y
rdmdyUUAKORFDLkK6zumSf/FMKEX7pBg8sUmd2xMNeh+MtTZDd8n0f/2ZIlMrpgBFWty0mYO8e6q
57ujdgwEQQiKs9CYnvngMOcCMPjYCUXZ7qzU92doRGOmD//1VnkYbSuAoHJf7gXEXwVJcMbzoLir
lDrg1SMFmZwVnzCX9H5q3RnvJYEcmwSqT6fZIcsJvSEMnHiAmImriIUKwo4RMLGBL5g/yFFFxXBu
5PKBBrBBldepB8Swowq4FfD2authzIK0LXk0KflkMCoTvi1wcu1Kug/dlwJTi1M3m9gbb8d4UDDl
Wnw50yf5k0G7YaGjrINgD79Pcjt3paTk5+XecKWeFGAmRiG/7styr1cX3NWIvtrV5QZOp3YQvAKi
gcEOYMGzix+dJ1MPRQyPK4bHdXfVcueXphP/WlRIZBoQJOyU3bFmW9q7HcdNAXycsVSCUXQh6J0x
ZiSGWaddk1a4ZW2YU58uxygcUSykisrIhiX0t9aP14mpXycw/D7mFtxHYQ5kWbzI9qJGQd6y12FU
R4w9ttASW/463KRGRB4vP2K2jWbk57dRR80NT16Ctm7pxqUgGiOGPpLNKhN26aKp7jCitY5Y59VY
TfEIY8LMjVNMqwULz7wK+r6NvBXa/GZaOxbEr+D8kxmMvr86GQMnW/uCURH94LUcx6P2L0dCin4D
OOJ0mP5MCM4ytp7TpOM4skktOaboYEiXshmcG6jU0YfmonBpE2daO9xo0oEH+6BLOdMHioPwQmPG
HCDjU6mpas4MRtMzMjx7FR8ZPmcIEBJ/680X2hqurShSffEx+zRyoZIjrpZwwRFM+0tWeWqy9r+v
ki/kx2N/SOJvcIbvC8uicheh1IdQsxv+pelzdixapqQ7a7ctMx4cUog2NE9/1KJ+HgFPbp9Lw3Iz
lVlqW74sp5dewclDMEr7rdFQmNtXXJhouLYgq5CCW68d3aeF0zV/q5v83boZN2XLedbkyW3QvsZF
ONHdWAIKZD9DyVRipoC3hx2WmFEGMWQ+szYxj/OSnWqqlnnj+USkRnEUPfQcLsjX+mh+pMU4dT8N
nwsEqxMCjVCGOgEll5mShb+K44i/Old+8BDam/ClMhG36NZrHsAEggFNOsZGst45SWXplU46LgCN
hK1sMYqsCA3sD3LzvrLpoqGW6b/IqJphKSEYOdNrnNUkPkrUsPmvAu0t0skS5fGT7GHJ+LUtP0kk
EF2jh2H+XqspWEagCCZaj80M2pwUYfkOEoQjWeHAOVSsrErc5hP+3oQxU/bKBIg42CJIU+2Rc9tK
dOzST/lr7L0rRxZOO3l32oU7OnDmFZ2AasniOSY3aKFY6P0E8N5tQL9gMJ5a+Kl13MgbL3znhsIt
lWQ3e9UXlHlQkqOuv+hFc2kJdrYZQ1G7gA4RKsTStchjgwRaGmwhZyntZOS3mAfikSZRxN39D77W
DLaihYNDbFQPlEzcvJ6BnQGz0jOBVuZydmnBCiuWcWG/0hIB+7csYLXrBcbnGhJBTcnICTRxxAEb
7+FnuFU+fHRt/163sbeCH6+M9YVd7rQepoxfDWIUgbcuyQ4IDssL3DwNRFQQyRKoFrJRhveGhe+M
c8jgTJIkvudDbEjYpq92zbBjvKrof40ct1kWNEChJGrhiS3nSrwsOOoobi4Vy9rk8BmmBsBMXN0a
1LmZYSAxKMjgeHLS84jDYDGlYCYOm5F8R1ZoJLIjRbpRvbR6eyifysT9nkrnpeGNJsW0xCy1waQR
+lsvpEf12Xv/8oHmV6H6HkHO5Ko/dAok6+nUJW/Yj0wQOLlEfS7rdsmvOuNZmOjAYlk4xVf1oQNN
UxlcIMSwpAssTpY4wCLiMOOSaAeIycCbazO94ZG8iagRSFxfLWSGQ9CxU0xp9oekxGRGgqNhBt1U
B3q8sZd1t9gj5AB/knUpIYbWfxOgqpi260g6Tl/ot4+ipp5miYvAN+byRVx+19gMxNWElE1efSQf
xQ9lZcmxp2H082USlssD0x6eWrzcJx6hUzIjRWk/akSopggXaGRUHilH7dx+rDEgvOmcm3/0meOi
am45LC8UDE7O/mBK7jWKu6T9jIv/rLz0sAx8Jaj2Y85e/Wv20ym9AJ04buZ3RMGl8TrpON436KV6
+xjM6TmP3UssHBje+00wUpwgbFcgGM3FK4FGr3ncvrbfUlo9xg4RPR7VmcTLOmX392yxbsre5lYr
EnvzYnFxrOYfs6qC2OovOdpPHe3n+z+MbhnpDsfM+dciRxywwIlYmRxNVFAgEqWSJeccOopU8zEA
iKVk4F04Nnt10IQZYShdpTijkj9Wn9AINIvLkt+iLymNLm20BapqHCRF3scwYRvVV0mEkkxo5Kpd
ZfARqq9u2MwBpk/VGK48nNSqpfpYS/3RGsWDRdTSDhSikB6IDs9TsgnI14b3SLtrtumVx0d77ZnE
oEm0a5M9OXYpNSw+S37K6lOCU0KmhlmciK30wDcwMOMtz4vP6tRnLH+Zq/WEno0qrY9wWKfdk11c
WkvzNbP2NV07Z07vxXBjiL6L8TdIr8ZdVgcvlb87CdoL4gyAXhDMA+kekyVbgGLejHcTuKTWca6S
9WJb8g/Lr4LhmybhR0DKjRJx9gVwiqVvmPHF/FJuMxl+MwYX7VahSE2IPWNSE8C28Nf1kEuZn6qN
r3WjX62iTxgXvqnsWeDwH7gWZxPhcUq9bH1OEmvzbPiQu+K9MREoWoYrBP+Kpg/afrusXNpoU97N
A4mCTT/Yyr51TdenKppPiVhVPXsjREzGa8vYYS2rMNXNYAZEr7ASwR+30r0iTsk1sk2m2WmIKDZn
u7FoCAyT9cyfXjRepvaj2/lP2pNkpNiA0FbSQjHbMlCcEre7WzZEmTSJ7cwOqgTiAYwC6IhjKbrX
0Dwx14ph3OMj7K0arYGTldMl+U1W0U1nPlMLMoI/jvZCpxgjC8moZ2kinFr9sUI6eCSHCSEWGVK+
ZMPHDxQaQsBRYoY9WVdTa04CEqxde9yon/Ny3b3UeW+njoi7cqM/AV2jfc1w59YZXhpKk46rP3s3
6D5jBK1i5CeQeJoVhJjMDw455VePhXM8iNBMfmvjveIta04Nbe5WvSPqt3QrrNP+hia3MmZw8dpD
nc1nuisn4XKA+5WUK9T7maZL5CdVVjdmuiRQbfSufuvYPyQQ72L2D9mK99bO9Z9G1AjwtPwVQxmc
HBBWgm+1mh/LqIf+rbPptea3Tp9P7tGKcNHCdxkbf3kgd60VnCKw2RqzfjBt57XQzsQ5YwvETVsh
iflCieBiq2NMUvO6okMxUJiIzeTI+ECk3zn5htBy7mvC2REyIAEpxgHpCLkF3qw4GyUSdN1YbC9i
hzPvyk1z6N08qKEvR0T9xUyAkEZ5xqNQLC9BdwQSsXknIstPzOKSkI1D+INCy5gEO6BZ2wfICNTY
Kso1vALk/UJCg0Mag5Z/1AnGkYcspA95EW4LeqYRdf5A6tVrfEI0DLZfwZVh8vPBpQMRg+PZznFc
iGZ57eXtllu3eOA7HTqwHT3IEh2XYd7cV2ohMUofnAuPKgFj1WuXKn6QUHKbB0xusNYSr7IBep8s
bKUTmh39s/yM+lPBBUznMsFiE1GfE0t6vAO2YvYyKRpzYvzb6Wlqczy+b4bCx0sexh6uXlfPuszv
etPcxugpcQrPmPtFDj1u1LxkUIIrbeivqY7cFOab1l5mC5DOA+cn28eWRPQdEriu9wnHMf7TiIjD
6JkI8msmkGUDSX5zEv2TiogiEpNmQa4LLmd9ltyfyYElx0qNl4OY61Uz3I7RJ+/bHkw6W94Ya8hB
YvMECD9mN50k1YswGK9Sl+56/3OwOCNe3lFtWOHAJKmRVow685XjpBuHFULjNrAkfv2TUp8QSevW
Knv8GsLKxOS7UQlzoU9uB082Mw8recOCS5kuJKGjvshhezHM5KKrRR+5sszpz0WBK5ESyQBTpSDB
bAfjKAwrUroZgqlCBOZaxI4e/FTZS4SLYY4Sf/B76vwdHYVloVafpA0QqcqUDnRmjkjljvsHPg+I
wnh0em18xNudgCEwC1vJDjY5LlziGweGLA8XsjODIvrIuebmI3vbYNMZItn3DT3T1B3b3HjgwGbA
dtIlt+B3OPaftW69x6XywGcsEVChobmqMAlaxaVYyKlE3WZ8DXv/xegxYV8hSUF+LuYVgGcCxt0W
ltHu+YZAZvChITDocTc/5nw6EseUM3UpPkzcXwKTJdIZatk8w8nec4JIlMWUHRElK2Lh2t02RNDq
HSuCyQxShtJxNTkma7s62PxkzAkWeiOiGaCC9UCWJSbrtSRRRhGWG5cSo9LZaWV7m3WEofrpz6GP
RzAzqU6wHpqj+nUPppnT4iJI5uvkNSRyrtFvKzeemFphsaQhCngpi2mkUQGo5bnMR5JcLlFPvzST
PG84awXMH6YWtrODzhrO6Ad6Y0q/SmJs6ObZ10BvybuG5j9FseyQp66EKctlKzUZ+L2MMCZHhmNZ
HE5IqIk2tCepeWbfBRyChLQglWCAP21T79EhVYoi2c1gUSXB1gBKgrU6LoJbmHjAmuVCKXqRDWUP
QnKWxbBFN4LMIR30Iwml51ZDYitHp6XvThyTkjuSTmvNlbucStja8OM2K8TYeKsa9V4Y+VNf/ovk
fx9aWCKvrxhN4WMcvwEUBkZDJfQLb4jfNsDmDn09zvGtOuukYCDw7dngxrMzuvxWVqM4Yl7rEJbH
ocIoFqmheStGJYD+q3bNS9TILwXnaqV6yYSPVK2gXRBLWXLtNA1qScK+RWF8bA43+ewS/jYcOnAY
9U5mY8zL1FJ5zK66aG7ZeQvr84RpYhlsDxlP2YG68gJedWMbaFXtjae94tKdNvAHzfsCHF2eLIhn
DOAYDmuUsao5niDYna4b69o+TBjvC3zhvAj3OwacXCrh4EHDrOrsSsQvI4FbxhsdF3tMLGUXaLq4
9FO+ZJRMZcqiqkGXJZ0TcToL8JcMJp0YdeSe4blxN5rqBiAHtos1FvCZcV1izrsDwSLzizzcCicd
6mwwEovkzMtxZQgmMm6Sb6MiM5Xq4MmgfebXoIDqMsiJ3oV8G2p8xK+Ohupn2hsbgmoVgmor5PIN
ulNceFxhkkgCLAJus9JOWsQmUZK5JtbTNXvmwJujJTrtBhIIdIxwT2Cfvk0xezVG1Ly84HXkd0l0
HkyZeuAbMKOXRQVyk52alpLnw9jmJc+65wTaSH1NjOhNXbb3sio/ZrP9KN7mznwrm81VpmeZumk+
E4YGY1Ii0EUnNKUb3Yx8tp4hbGoNLlGXKvYP5AXrhBXg4RSq4k1yfVa9F2KOh9xmiEks0iLhnKex
zVZ6ZqHUA5M5Yg+bouoRts33uYftu54QM9AM7fmHXId4cLO3rYufpl48srRm0JvcYPk7KS39RFoB
LvHRQPoOnJ21z9SSN3fHO5Txu+6cNdu8fTyqveoHHapEcphN1UX51TMnZICLOYWQFfGS/2rNcK6R
/Cm3NdV8RR0uDKanBlsRXHFW6FrRvRk3BAOG6JiPYR99vanoOIrzhDIB6feDKB0kwPFBmthw7js4
TbU3LA+cU7B4VpCG7M/kx4KUZCNlme4nFXJvbmonQmMgoQHNzsggmM631rWfymDpkBEOnkREwkxE
ApwHL44N8KCbvek/SP+TEV43X/MBwCqiBcYkrYBKRvbWQ0tpGr1G+fyiOqNMl8RuvaPjEfsT1EbW
xPFR/EopNCcu8DiBh4WElilM2QdJ3vkoQKBiWCGh3KAtzyyj9BOLl6nElcIKbRoHxjgixYt+TpFg
CRBiRDOjS2CQz5XO7Tx1ftMu93GYb+1cXWsku3Nrepql3uHQ1PhELGReKobbuR9RFk5+H+SvOjJt
5g9i3/k9fbwAoDSqxzDlFZb1f0XRBhZtPCmgprL46EDPqgzOBsW30G8svlh+6REqQXz58+pPoUSW
W7RQHd1e9DhQLwzu7iRmY6Ogbd1CIC6Z9IeRBFYeZ4LDYlDjojJndoyytXWtaHLUFw3BK1iZ/v9j
i5KdzneUiOi4YXKqMZgW+/xmfB2rPxKzbRicRw21BMvLecQfjwuowJIRLdp1+01r5VEpr4uqfWq+
qppBU4kBaZx+St1ncFtU7NBXqEoiTgLm1UbiGGIKbh92twyWdWWlgEOxoK6PaUdM3GAzQg4VteB0
SCfkkM1dxNeRIJNDW40og2URBNKsNA/YBTVMTjiQe1bWKbApYhsogCGNYAKbxEfNOqQY4vP/2CVJ
mKzJNSMKeK9pqclpXH1k/bjvkyvnvLa6jf456cpHOg+f3OYzgssxIXrsN+5eE0BySq3yxIteLyuu
mL8xrfTGKvHEjsIDcGT6pxElAGvIm8xLb3C6mdmJMr3R8cJmiGIxeKzm7E0VD+IjB6zRTCuav+Iy
hItFJ2WOF0sFrobE2YiDnmkMPJCpCnSNh0QBN/RngmtmWcSsFuBG4sqLI9KqiAQs2U2Md2hBK2RZ
IHjPQVivE75u8EzQbbKeIITkh/Gt75IzgHdITZOzfpDOs1Xs/n83Vr4Eg3uKIJ9qaBEikN9c0hlD
AK+sO/b61Kn5jJdHjTM/5Z5LgxYeoMIWxKruZlr49Sj6pLLhtaZ8OqpIN03Yvch0rARlkTE8OWMZ
9rQ206yXWe+hd2F3XAS/pmNr6NiSoj83OsG1wP+xF25JyWENmYEIXPPbZvD4VtgnM+ac5IYnUZ5X
9F6z0BvgBBHBUjAZFpCEKBgKWpYkVNtI9Ye0POnctgs6NU6B0/ZLRYzQo9tChX1p+opjqQxs40Sr
HaAFmSIevSMUOT9vCz9tUfwmhzWJXi1rdYsGw7umPyt+xTIki1woSfQCvja5Os8t9Zdd0h+wYEBf
ap2aXLbtlE/JCIfid0+GQ3JtEsoylSd+9kidniZStMS6SjhroCXGaMxSEtqMT7BBYdWGqkrsFEbv
Tngkr7qxnFF3Qul1hJtU18HU8KZix2Z6Ll5cmjoW+oQneajfVQBuKaSluB9fFyUw+v5mZWhhGYWy
IAYCN4oAS8v4mkQgcHu7M5NgGZOLxeuoOwNRgkK0XTSLBsE6qCpO02XAqcIjVraPaIufhHLk8n3R
oeUydKnj+NGoMcyB2xRpd4MdPuGvt2yqbjjEo/6yGBBbXrOXTTNfExJpkx0O8EpIJZdrNlwSCQGo
kVwWXfZVgQ/BEM5rvDCm9dJmOMr3VE4IO4L7wxQMgCBSM8TFgnogtwD3MSklPDKvRj+HRhzhTLaz
6h7A6BsPqmIeZlqYeiI+GfGXFOhs20b67t6l25HhUWeyai9gcqEXbR6MhAHxKvAaeDFSE3T1u0T4
mHSirEY5UAI0b37b/0VvpepBsYoTxc9JeeBvgm8y2nmHrYHMFBLJSaZboWF2gD56WDF2T9WhncER
pDSE2u657rgplQdRrfb4GbA0JYCHnClkNE5GuQiCL0yDBL9k1gdWhZa2FdicxKSw7unO1pd4Gxm4
THz/8fOe8iQpGjM9+SkyMxV/2EDwxyV0K0rOZLMkOh+n5EZ4ENi31np+rtk4xGwcDqyAbclHuyaE
+LEwrnKfG9S2Ij99NUMwXjxk1V1evazYi8gfd5gdbckAg3sPamHx8pnQDfF8mAQHvKNu/99Jyxgc
klEZVrCtJOQVA1JGmFbE+OWM6ccFbLbNYJVkB+Nc9uBc9spTFi7EkIQSwr+9wsQNZ5fip1KV4eJJ
CAniJH5t+/alVKFn683DwI+ueDmDgQRIStOpEMChEP9tiugslsN5UlZ/3DHPrFwTpxFanChs4Vrr
KIOY27b1pLYAWGp8pevPQvWiIoUEmOXNi4Yu1i4zqNd96pZJetbp91zUfQdz6g8TeTFxmaKxZS5r
SEdqpGPVI00SIXZc6on2jWygqpK9vLS8bEjOEbeuRTBQx1eElCribNF46ZPlXRgJc63EUJI31Ens
+pNbL8bXOKL3XlAgViqEMTNHnDAyV58ysqGZIaLmxy2kA5Ppm3AsMtcIK9ziLmSAKuAiDT9IYoWn
l5GSjggmlsmTHB0DCXUHSypI2PAGf8yZdCbgrknq71ETCPDxn8Dd611h6gmtjewY+Wp50c3k0nWC
U0uxU0Xouzq6JYSCBpi4NLrKVnXt1SqclpZsDhsrmwKNIrpkKXPc1MvJPZw1EowgzJFTLAhkCtFL
42Fda2eKUbREKppF009RU71Bidg3/J/9jzA1TyaFpvRrItSPp8Q7ARRdz5PaOyBSe2bJBAQ57JFT
yNtyUV3w4WQkKyQiyCQWuBoXVBvtDF22pYf9S9qIAQ7H7gxfim2FdKrJFUt5dBQay8gDHEDuDQ7f
kvWayyVENu5mK1rkyLoHPtzJA2YU6ak7TH5Jo12jI4oI21r59UsIa0/M5FUu54fySA2mCz919tU3
kHARkwWToyBZQYnh75Djj/uYyccRW6iCgFA+Kqf5OGiTvyB965C1T6ihVRMZzqMOEqN0qncyBU56
22MpyJjPVE4/AotYbJPx2gA+qD1IAlwwfhr+yCu57iVjE4GBbcvKLG9TrP0yQsCDfls/1+LPfC9L
Rjgae5jdUXgcee8JaOr70avTfSrPdhAoysB5JIAB7tncEE1AxwPrEjWC/Cfm5YXCOLb9ranHGyE9
jYRL6v+mWMP/TbEKdE1TVSACbk9rUN+RDBbjsWDvPeYwHJjEAjdEhcTE91AbvGH96M63bVhPusdy
BC9RfpbMzGVZT8IX23QKppwkQX2tAvlDIElP38jSnQF/0HUNOQ6q9bQQtFtU9R3OAoIZXI7Drf3L
U8ONS86VQu9fpPe4V6/is9ZKCsRvstfCFToWGLa5OyzoLDB9xIcRblC/OgamLiAas5AfuAlZt0ZJ
+7aZwksm9c9JVu54fbBJ60wpVUiSW3Jq0MihtrQakMAgWUh5oeuHWd/7zKy6OMeY0wSzg3JAceLI
PJW/JWkJ3GYCw8oofC9UQGkvxE8kJmQkZ4glbC/z9bPEix3oJRA/nLpUWpIqXQ0bNIgv0p3j75CZ
GZmLZ7a1twiUMxXNQsrBhFcpOY2gtDRXHwwGIIlnAP22mNQ0jq4yzTXtCy6hachvgodHFQyJ8d0x
GksRmSQ8plS0xwEskRsu3JvGC0jQo6I0J1Uoj8jbY/3/0XQeS26j6RJ9IkTAmy1JOBL0RVZJG4RU
kuC9x9Pfg564i5qemeiW1CTwm/wyT36ZZCRmejRm46oCHKt20SXFT9XIpLgykfjSwJaXl4zHnOhX
xFCsyHcqBKMUi6VQd+5gzxjEnYPwDJn41JZ1xOZlYTc2dyoid6VA8kRs10rBx4D8IIB2UIgdhFzt
wgyX80jOkONBc4J6d0wG9vBE91aDlsaPQmzpZ7CHkUDCSj5GpjDQePUS25T5DMmjF//warDzxxRQ
bYEXQpp8U2b+b8sOtJh+kzf+Ze2wHKM35JsrDzCYKl4VmrdGzRPYZyVMGpizdgNl9fq5gDli0Ni6
MIGRQ7sC9r9kGkxD3U8ZWqfzyWC0QKEPR+2rgXlGF5KLgXlmYuXJG5I4GGjWai+IkdsvE64u/T2F
zWfXiZ+bI6udTolZn8LHPyGeAWVOThcKu1AXL9tnEeW4gOcjhWQEJ40HMbFB6r06Vtz3qmD+KUVH
g8UkJFTD446SB7cVDZjb+p5OHBRq8l7VTQCaVzxLyXpUhOcGq78rP/SqDJD4qSuj34NJDKg7lRcJ
UryhjjclHi8QOqLP7rje2tArjB8bKCwXAL1C6cgYt+LPMhqvJyMnPS2vrBsmlNqB90U2Ja8v9/Jl
JTXHal3ENHHFfkMxbkkLkIj3uPqINA75NYJGQSIvno5mVx1X+4dKP8JYWm6lUO0OhEWvr9AJVbwh
2T5Z6L2JWKM7Oq85uxsy1TuKcZhD8VDJGMFEFCHxLa//BnHGismEKE/smuqNXMOM40xCcp4kMt/y
b9EEoA79N72a6Xpl4bluRU98wzdrwovhCbh8wSKvkLgilEFY8izoEgs6By/tZxQw25MZfoaMD+CQ
X2N6aaJVP6JPG1t85Lshxi1jhlnYrMGWcjCZjz21M0ghjkmadq4mcHqrY2mas2AcyLCTJTLXa2uv
KvvFkSPRxaLEqAnBeJ+vIt17f1OmsCIlzMu1HQsuas3JIDHM3M7icTfgMeEUPw74AKfoF7wti3hM
YSdGdM0xSOZv464ihndt7Kh1eqNIIi6MF3lUygF+xJxliP90fceS27oLmQX0fnu0Cl8UuHcaD4kl
zYDkN51rL7xl1EI1IxMpBpshfu4+O6ozN2O7hjpnPZK/TT74ZZL5Sad4Q9t5EPqACfSmRt84J3SL
54TYYO2RgWn5YlnrwLdE63owCTZar4xRZczYIM2egni3GW4WvCo39dnhIAjJqWQBgrgyAHOi10o3
7YwPFoxujPUtH3QCPETkf7fqVY2RnLvQL9LT0mePlC53mXwCC6bPRYTGxZzVJe7hS1fe9MPkkcf8
IA+iF2PyTMtDpjyijD7wX/i0JHdabO4ibkEYDTnMZWYroRjOz5VrYwK1IGreQvIu2oquFIv/Z3UX
luxEMZ3sd5V9xW6MXMq8GKGmGw9medzMCMNMnQtXmz49YrY2OAREbP/t4ZByAqirejfpdHK3cBjQ
/2r0P/0O64PycLkD3samproQuXXo1EQ2mgkbrelLsCg6Vidc9cccFSuXVGcUb/kEgzRZqT+0OwND
U8eV7qAfB9LXHwluC6a/V5UrpWl16MWk7vZmlpzXJTwNikmftewrXLcm3l8Dzs60U7vXSumiAucO
JzE+ihNL+d5KWP2JOUx0qlVr7qpL484Vc+8KsveCcgo/q0aNd3OdcKhmUWTKxR2HyiOirMVymU2i
6FIGWUYZnXHSqcmrU6viiyPXaoFhFqp517Aj6JiLe4vgt3LuMPIIdb+PCVa/rQdl6YZ8bMXpyJRm
Ti7aOp0FzIRZxj9RMpAZ/H5AfY3oG8DdJA+eyfD+RsJfrE+a8tMaaTJjipCndzw6p7Ywzl0ZpOnq
6BF8v5XvEKMtMIcuEcEMoLCTOCcQ13NWVZ881PGnetAP+fRN145dIvbKC8cXb9yVuoD8EWCMsdN2
J1UhztA9+AC7TSNn3N+IHmHqMlwKOThk06znI2faY0/yYHzyuyxCf0hwQe8jOhQkuIAAj90UiuBi
6c6Aqm9NvSt+c1bdsH9x/ysTfipzjcNpfSiIgTP3IB1yfeaN29rDsQ8Vd6fviHvtym20yWAGCWvP
vRbW543r43fcxo9ZCh9dJT9hyX+Uv6qBSoJOtuN4+iomxsbhYDf/8STKfSBS24ZLawhm3fJxPr5b
zfgwZ2x2e7Wi6PtrLocHEIwLAv4gd9dmlc5rbJ243+/kgovFwIqFfDXslORfxmNlhShgPFMNz1TN
MwXCgEw959Xa7SEMcmKUCySNRLwNyXKbPErVeU8arJsp1cEWQzzZbq6FOsCqhtK8If35VfQWcuba
kEYa3Zry9/wV6cNrivRb1J+asj9HM5dNSM0iB6qeeFwEYFHhCNUdDCk+V1yAR4482wixkbNrwOgq
BHDTGRf4wcTBBH4Yl8iiA/J9H7m3MEhw+3DLCW5j7JiTS7GELrvUB8ym34rPoqrPhZFs2AR/+YmJ
Vq2kq1YX92SRHmITfeROJuHXQldsdGiS5Ve8MW35hZaMt8rgr8wozPTUjdBpiNekQmIzpGkVVp3R
b5vxwxq6Z9wkD11db4n7tx9DG75LGBG7Ch8w7rh0xPbNn3Bm02GNYNJzzG6AKivGTfd3dVTcJj0+
zGREEG1jJhYl5zBWz72IUT5j+daMZ49DAOKSo5M6ztcMK/0K7QJ4jsoALvf7bPWkxw5g1ClT2fOZ
QRFMLxjzx8QMiy1PRNds65iMtOMxdSGBpgluUaLpa56fl++s6K67QJR0O6QVcSIYgPLuwPbdVXHK
H+TOx7Jv8boViTfEL2qgIt6nNuo9QPueFdd++lavRaTc6+lgMn4s8XaEyh8JTAeDVBnYsayPr1iW
X+ZOuGuhgLP5APrO6qbtLn8Rk+gySDdyAX7npzAg+4nUg46bm8MJ8stBeasRvgY55TQA+42cpOrH
puLpOviwRDjK/WddpvQFCIFiatD28oMsN3saUNLyNYnyMzPjvYgKaoVUEByMdw7ZiDzJCZgkTszs
khSMABAJVsTxHCvglIofa5Y8KX5p1+4t/oYFuVMzAUf0bE8/9Hw5VBiPiDFFluFjCvr/BQeU3J52
1h5I0NgvXg9XbmUkIv2TiLTVzwiTMbjGZzzmj57Z536iX4BlUZUIDcw6B/a93MNsc9QdkRlCR5oN
V3Wzh8hS53xG/sDV/xASHY2xHkOp+8mgGXjzpRGWuxTv41+IW8Zwr4X5UUGxa/4T9ORrXX8PQESZ
RDUwA5kLy3T1bfglA8+AjqWIKdqtNqI7z9q94JGiJGKlOMvgrCxpmI33DWCRWUrdAYLFTEMA13K5
CIbwVQn8PSNYBpLw8twel1n2e3jhIrFcPAtrQUNP9mvEW7DivTQtyZkV/Oyj4vZi5i3z6tX7pKkO
YZkC86ne8qfotbL0qv8m1PgasbsBuaLGBjQVtzIHwBkWpVHPdkkYw6zOFK/h38hFt2fEJRVbQpx5
E3sa8Ae9dLgpOwIjQJwfkbxQQWtrhbDPOCDNaCUN9NYt/Ea2ZL1LiBl9+U7M6zzRQERdL4rEpqG0
5aXXqa0HT95Mp3L1K4q0rBuVKNjEBHcx/GFSjsLPhg9VvyYbpuQryh2dIGTREmxi2WO6F3QzlmT5
XqroXgNA9YZvsKh9inr+4kCiJUYr50Csc59AqNUmtEY45RZ64dxKJMomhHnmD8nLjNX8PH3f5vah
Ac6wsn9pwgB5InxxTci7Tac+7SGXAFVPstkzSJah7+jIONiSD9q95dRcHewdeyno3JKCaXCeFhzp
ERa1SoCEt97UptNKs2bYeSLIyLaIb/PIhQ+TCq4Ltamu5hNV48fEjqpAS4GEZa3AeJCCOUDNqDmM
185JZl0iytEW+Dy1ACAfTN4qMx+G8DgCJpPpW8iyYh/d6MJuv1fkm5IwvfplJzxuTcXriQsw6j6t
PjkYlOJBjs/qU//uAlTDXeVHN7EEZYsdkSfeX6j5GPMzTrmAvs8g7SiRWhMiDMVJspMkd0NDBTHI
1g6Ifq1mxji0RRPG1YenLprsvrUzJ7h3yXfVBTtOpOOPjL2ibimfa/dhPu1ET1jTl9jvpLkLqGYo
kBl1/SVZN7Ozdp8kFwiov/6fR8rSilt/cOOheVUUH4oy6cn4E2oKmHveceKm5Tsq0zdNwK8I92jy
0qKVnQMjCUo0R99QO7Bf5FFtq/gWwg9QUvNs7Rf11pMCQpDz2PvEW6xK3Gpj16CwZaZNFfcaW/c8
J1dRKu4Z1eXhMiPKUS7GQrCSvTYJ+A1lepBawt5ZfuztJD6AqPWXAf2b4V9Xav6KjS2sys9GI/7o
a+A4SpyFqejR35IwC2AiT9jF1tPlKcfxsxRqYGz9vRsAGDbxdZFvUynuRfpYsolJlQGxj4s/7dXx
iiTYApvnf0RjG9BEF7AOkschdm+iNeMQ8SYaEQGmV6CvAg2EbktnSHZQNPMpR8ptKAycFiO7eLM3
i/ykFNTBxsvJrIgyrCtHDuk0xqjq7WCbQraBTQ90o3fZOTXEQFzzwMhJ5vcGtt3Uz3+Dx2GwMnjS
hV0YNM36WDsglUAE4cFwair5aDeELwtCODZ7UfmOAALJDPywZRKcxPoH5Ub58xnyeirrOSfcLm1j
EGfMux0pI4m8ZLszoShxVzSfnAT5q4KWUjF3nfLyJjExX/cWLAMJlkHHg5TWpzYyMCFKQVIJdjdx
if+KSWN07NIDcD+J1rbYnVmr+7RAAofWHl4KXh5OSnqfvFRp+pBz4Wk1/S0ByLbPq/rO/nirY/XS
jMN5vhQR+cm4t3X5kUvmLpHIRzS7kiyEPHCOa+FW3jVb4YY8ljf8boKqe61ZIfvdK54lrv/qVjC0
VdNMrHj6lTcfy0KtVOdOkihvUDnIVRfWAB1DiM83Wdd/SGF1mwAWjUEPE7tUpyC52TN3qLjvTmtU
nMIQFrJjAVdlx/iVUyM0l5IjRvBoGLKh2zN4eH4ywucBCgjwBkDD2XvB5q0wighLbGapBTOpoYpc
uJmXJLs51e5yKj4Yt8hv9BLF7b7jhYw3jT81GdfFnbjkSyYWggOdq8+ZBBnQ9kH5E0MtFWiYS1N6
0pV9kVeOeUV2RT+mvFchv9ZxZUXPbjHhNphwIya6Xa/tSgassAgqrvbAwoNtqqqEdQD+aaSPbavg
CNEIMoh9YhZs0DnVAGdAGUmswGODkroQhpc0iD3NZVb08zj1QXFDvQpA2zOkBDT5nwFozmgcTQtv
Gqhb7YWdUP/PAdTiv7NOtdwFfW4dLdUIomINFJoNmAifltldzZBC7BmwuHHETFzHQlCjKgArY52B
jE+oQbTNOrc/DUJjeJQJOaY8BMOupMxIhCzLHakgX9eJ/zIcBtKg2XBVSYG2a33kiv89jeWD+xCw
Zw6wm8WiZt9E04WjK6Knr5AK419rjP+AkUbGhTYVtSfDqacer09zQObtKxA13YPYNHcaVhpaRUMq
t7T1NknxVWn32nZyPo0EzrQdBe8kNn9r+ofWs0ZxsUJi+FDiMqi+M8aeidg5pPwdw0J3J42p87o2
HOFkItxj3VzbJqYnSgapUmI2mydgQKl8HHT9aP/QE8OZ4UmnvwjBH2pIVJb1rEa6/9xk9PVac0x8
9kLKvyY0jz7yBDrLWmK/oYZv4wQaXCaRLoQnefwQCsExmP+W0Y+oWc4GHGNTxugKaRu+pcq1WD/Q
FsaVnB2Kk9h2bttljewKfwU8nxHVgy0eDjVFRLgje1fbsDWsz9mscKDRycTGHob2jaZJOxQ8NzPC
wKfveqmxV/NPyF30ICixLTWkiawVkUSw2xEof4WJMoxhbfS4zbRdktBSTEFcjcRH4wY96B0QWOpH
CggEC/Yv6EDRUaYK3CzCyypNR3E8N1ljW9CManYfPPtMYfedTUR5ydb94YAHjkq+44ZKIam+4luY
dX4TKgU29I60ph7GCpBeLYqE6iVz5Oug0A3UWPUsyAiSxgewLDUXn9OsPiXHABqzHU7avbWr/bmi
tFL9S6+d5GDeXpXALMRgPsAJkarovFRikP7pdeLMMvTflPNWBLvvTQIgogaTNlQ4WKO4yXn0UbaA
XVZ6Yt2IBbEkJ1dfjUq/GWzq5TLR7xHhGqIyLqPmYLhbOjbWKn7FTqUZsJKkE6omcSyY8em+mIxj
OfU8SoJfA/Mw/zCF5ASMQBuTRgy5ohDr/gFpNF3q4CauwlndhZ5W/KFELMyJokbaHTEbKVTCO4z9
6LoeIwDksDUcXZa97YiX9M1Zu6+aeYtSxu+WfJ6jcyskzKhHuyq19xBab2ixHyGM4CE54MbVF0Jo
ZstAFtBtzkCqAAIfGu44SMSB+0NYA4aMY8kf1GyfbUy/CUxNe0kzbmbUw6jpn3qM922EAdAEVkbR
hlCT8q+kw9jA/MXxwaODycPDUO9JJxDl7rqbV7JXWuxV6n8t0JMaezMvzDBgm9A1V0932B/JimLA
4/VXdcEbI4g5HQ8g4XyTN2uf1qHPIZHxwuSxiVFgl0f8XTtTBXpnySBBHMUwXfSgWiXNLv2bVapf
+cvwau3qK65H3O6w00MJtZbXSBJhgFLapg0UZ+BkJRnR0FlpnhNzvM6qemOEj/M1p5Rx87HurHNq
csYoaHgdPMXUvZH8IpQY8sODPxi0/OF9o2tgL+DWpTOS4/5hpMpUm1J+v8THU+1REdVAxswVgonR
GYJnGwjHwWzO8lIFVozKuqI+nqtoOK5ni7vuaFhBFSaXpwoldvA0SfFyK/HnbvATGdl6ng5jYvni
HDMGYPvw9AkaGT9m4/4TitnvouKuhjHUO+02nAyaeUw0ZhQmnPijO3aNW0nw7RD21pbCla1eoMC5
AWqmWAh4Mexr4lcfVa+SAh6DNoj10TH4rqbZxpcqgx4ZvLAwL22dXdYqO5v0ycIkYXzphOVRKvkC
Qdwz80tJI9SQ1qriZADdgiFVqniY24HODTGoEmQR1Y8mwYspdNRmZ5I7NzFVOrRGL4XEiSnriOM0
lZIgJxBSZvcxrB54bp5asT6lPPpgezmX6lMEaCiqyk44aJZxG4T5ps/6tZBTgqTYtwik9jLRZWSU
dMdCg86DrVmiFJqWNt1QHHBNBG6sXYNrpPyJmRtmBlXMR4UcSAI+p9uqa9grQKMQ9k+ku3mlfVbF
QRx92NszMS2Nr3eTnxJi7Qtav9JnD6xQFaLnXC2PkhxL/ilQWxFynC/ES5dHl86gyB7mTHHVU23r
8j6EGCtbSTt2zNhH4bSay3m/55Xsf0padCtgkY5WUO+xnImHeOeBoIDJafBaEwiu6RKw7lqq+8US
+hE50Titj7BCM9EnTR020angx+rVY1ksx4UXtzLlPRngXTEtvoRGOvaYlkl36IVv8sL1wPOZlzWE
GGf0di3zkn/IlojmAnOg0d0KfOTUYxpIKIc0/3Q8VbD4WfWvZIrsam7sGSE2xIhQm24L4LHNs5NW
i6eIxGqPToF2GtNQMBvM1eGjQ/hXxBNxTOlGRDFMA5XjOzCtzutogia41ndwA4wEJR6mcriTxTmg
wK9NPhK5+JCr5CMl9thHD6ZUzw05hDOwWr+FntMKuQ58/T5EwGARAXeugq8RHxOT9FCmwlHvMm7+
xXlsqws48pWu7Cx155hoBvEMKaXEslhcqcG8zaqmFoZLURf/qaLDV/wopeJ6FVApDF6kPIAdgHYy
Lx5nSmP2+I697ZEz9/KINL//lgn/LtRBsOwbCrfjhQ501j9DkLw2+iENf8UqiNiXQyf0W70+RRIQ
QmBPOx3uVMYvnZxNC5BcNp0snNEQluZ8JUmzXNSPkn5Fw0zwdsBtGBtem9Nui28bbk3nWjsvAJno
XQNtxO9q5iTyeRTgCgMSGf1H9ErOtSZeMtIZ1K8ucX/digiK7IJTLNAn6NoQrephOa3uJoPtXLqF
9hGemJT0EjskYgkPnQosj1Esnl8/nwNtwiLPTzi5kkx5V5cHiP80D9SNeZhxKnfSW45fzOZq+HMl
VQHbFkhNsWOdh68UQ1j6Zp1NBow1H9KoBlKf44bDza0l51gg4sd/l4D6DhOojFUOmGkUmpP1nLIk
jGhG7Qh7/VbwNZgyRwdKxK3cTpnhbvOJNM+dSA/qafLa2DoaBV1NBtUhjeqHHyYhsgRmuFJjYVUS
l2/EkZN5X6B0YVGWzM9dLxKx+lt7GgMKhZNpCLIgJR/BEhidFhxJMu20o6zesNI1XzN3kFj7qrEn
0V1JrsWbOCKTZOp4AVan/bd8h4zcATvvJgC7eWNcaLjYAh2sDNddCE8CK0pJ31JtvKj62ath5lvM
ZPhzCBzj8me3qOC6C/gpLxylHR2RFEIUUm8bFEKA53ake59DoSfDQI3Dxub3hZ9yNJ/WhDx99zWx
2ElFR9FSZqNlMOfmRlZZTLDJmMcmbSPVlzh+mop9KxD613I8bc8x7cYGtr2MqWNJMCpGeWrqu6RP
dxi3SzlwW/AZkXwyFv0AeLDFm9f+SYPMR5F1cHKcJM4PkHAIsl5yMn0RAZyYAE4LPVcsR5JHxqnR
lNNq58g/el8FS9C/I6bfy/Ls2Gg7WQP1NXiXDpPZyskvxKKcdJpLVovDdOJuFd8iFfVyfk5nEpe6
3aqgs7OY+9ByHiTzokpMRjyDWYecEpiWpQ1TTQvM/NaxH8j8Wwvh/Lkq6eeosHz1ho8BbK3PB2Hi
oauSYCJcfUjdnPa7lUXP3NdFexZL3FWyJ1f2KGn++22aozsblUdFRTPtTpv0jsZCt3u7+7I+EpGe
hksJhfYgX6bCr06nhnWNtrqBodiIISHlDiY6dS8FFXCYcRl5dkmzMHfoQ7D9dGq8cmD9GgFfxqNJ
k9gqLeqN1rqm2rpG1Luwn9ycHzPc06PtTsNtEeqDt0jFVkzDWk9uSkUAFkdHn0rHtIXpqPl3mfyw
qWlHaEb4zeftifMsr8LJpjPbI/drD9DI4qNEpLlohaPxFPH3Nsxg0/a8bugeeT6wfPSA1CzqNwxm
1koVg/9QlvtiJZea7VVkZjVrtG2Uy80qkBRtLZ/ubGHZQrdCUtOfVGKnhoPQcwAKNX9QvH5lpNFW
fvW7+ZwKVPY97aMfrRw/Lam8K+xicbbukI8LA4oNn4uqTXZCEciIyYeDx4YgBbK0sqN10g/grkuH
+TASnZs+fsKa+Kb7SBqC5rv5DrvmlP67RVxpBnY+no6kP9yII1nW3qXNVEideAvI29Yv5acZL8Ek
rtS775rviCj6MnLix1S+DUGzjeEP1H0tD0L1KXMBoWhw060zRMgFKqCF++WYUPz2iWcgwBsh0s7S
8Sd2gWl7bvMVRRWw7R0tQRrCm0ywAdt0DaZkCw6v8L17/H3ixBWFUUAgAedVNs9OwxCU+AbRXk5d
j9IKqedlzUbHoCPArfwfnVG8EuFXnH+mdI9snkyT2WihnuQ/ObqZhjN9Wajpg7DE7B0Pzt5SI0/s
LU+vdT9S1eMgDCe5nX10ElK2Ogo9s8OQOVyMcy9iK1UpA1+3rRRu4Er23i7r9dVM+gfwGz7y2nxZ
S/5qf5v+LPS3zsIXZ+yy8tfIH0ilAKY97Ya19lJ8rwoL5OokXKeZHJoU8k5J9VpxeoRoA+DJ5ORL
6SsvSivmx/GnP576EDuPId3S1iDy80M3lktG1dXAqs9wuas+lS5/54v5sabVs/y90v4bKYcZFlOu
h8wqGDDZ1iIGE15uxtDwdGgCHBrca15/pBmL0KoNS+Y4qAgyhnTqDregtyqqWuNNSEtjilUcGz2X
0kS+O67O8343YleMI/inwz/EIGzfjZofVxF2RtF538k+FV8ZR1RFnexi/CyF8aKOT8I0xwhntFK3
ezVmXj4dOFfNxD1Co7kP8QNixo3EBzl+1EGv7ELwLuZWc/elfrUkAbXZ4OFBxikYQ5g+pWM0NO0+
A9wRWxa2EtsH+/tSpDftHpD1xw5Frq91lOUqApQsheU4yj+0KmKxOBfJeLfTi8GTVKJ9ZeheIj/U
qaDTZ/29vFhubxCNa991J3GDU3ydjQrsIL9p5KMke5MIlTfjSyVW3SDWIRCKaPZcHZjiolm24Ceg
q1e9O8umK/0tWQl1HMh1xoyXK3txlXnSdHObI7yZQhx0KC5YutrqhAqB76w9iVjHBnz3Br77EN+9
aNxFYwK8VLUznu+vtc5YSVUuqCBJOSNUnBGG4T3K+H+nxqV9B3Qo3j+2rOH38ClgV/0VPmqcaNx0
r309XkJTO2pAMbn0oRymuw4vxdozBGQtHSzttFjmUfpjlAq3chITWuRl3N2gRWu4o1p8KzNk34pv
lmZYVHgT6cOajMvYrJ+UTC7ES2PVjUrDKR+U+iLhmc48MxaoMQAKup3zCYYs5iddx5fczUG1Gicd
VmFfz4cGt9kcXZZphDS8axlGE8pR1vEYCvdmUA46Mfb8rw68cmVguJ45lH1qZbU3fjbYtcgQnBCh
dkRi9nEGNtU8meUCk+XVxY8cMI1uJHfKyY+CMR7X5lut+HB7QnTUrpo7tGcssnWY7hezwzgO9Ezt
LrMZXxp9Pjcf5IBxQbfw2edTPHMPskCBUjuumIcuEtk9UA9LCO4kGAj+jhBbrbqy+58CwH6RM0hF
D2Q/QcWuXnGTvVNTfvNJzgydzErzERb697onQxsHPQcL7ZgL2CHRRVaDaeCUeHtWzXT0uzinJ6Zh
QLpfFHwu1FOI1CFVGMxoSxIn2VGLgjdAwnClQRWSoskRd4pSONW0OkqNh6fHdqoTwhZNV0YaGRLm
CJ/y7x7BnOqiGN0hBzoVPfr/FdOvqnnTeLk6ugDn7ne5IBzHw7l+q3F5HtLhLERnlSwYZUbQly+d
RdZXQR9iBGm8KjlgvacxZri09BgmtCOvxAdXTC2kbI2FM1+IPG2eK/WfKcosufpxasodMz4O50h7
HFDqa5xT9pkgoaa4EQ0O9suKWQRenDIsnipzxlwVsrWM9sJPJj9Oi/Co46sP+n/jnD8MCCLyV+Gj
/fN4DGt16Ll0CwwGSzr90qP41Yr0DK1cyhXY2NO1nRoUFxRwbrM9nmDU71TVz6pDcWLwC8pHGT+r
trzP5qlNvvp4s3LQcf4VElJNGu1gFYmt46TarscRF0fWgRz42JIQ9SeNUJEUFATNzc3Yk+eKJYD0
2mS+Win3TVokE7/G4T1h/MLNT/GlOYnH0U5/yd8ACuempvSrJUElQdrYNsWlIn/XHRV+BvKMU1tx
VY6ODUSl+iJYlle3tY94UjYf2SI+IlDoM9c1UbYupW38mvBaylxAZ57kXqB1B0dYXuuHpIIouwy2
VP2e25UklEaH74EZSgKYjdmR/i2RFGXyfB+ZjZJAPob8DMDygReE1X9oFsWASTeE8D8Cq6Yc1mRz
ofQSW/aMoX/t7e3UkP5zqWuwKc85cF1JMNgh5mpQd1h9GVnuuDFDaKTTmBYhSumZsfBow4WU7+pT
mFNKdLbC+mIvcoOvQ+nEdY/T1ELedKudtSlHpRmQAK4q9ify4DN3/5VxjLFQ/+MTlEH/BDbf3vI3
sIIgm9Nzb+6Ne1ilN+lonTWwsBxVxnYbMw9tbIf1T6IqdokZQ+PIxkp1Y4bFYsmHlVj4CTGQNeTX
qZAQshtDaaKIVHnOHveyVmX+u3F/hMDYputTiS8M49hdn5Wrroa3QHHzvn9ReNabyVNI4g/1e8dg
0TZxWyvgqU32e77WOzR/umnjtgcQUuKRN06Rq/o3CsQVakx7DCOlo1tLYGDH6Y/GHgHejQHHSAzV
TXJ6gxO/NeClk4NlpWAbI0sKMWnZ3Jd4N0IYSdyIcj7bIqDVN0hUMoTy+GqYeDJY28xl677cZeDX
QPfDuQKKuTRnEAkk5UnL990Z1sut68gzozjG1MJIe8X4ygkglHV4Zq04RyYNNln+35raGSLUjG63
ZsVBY1A424aagR+nWWoAC/xSXsXBsgxHnLjGd4ZbcHJojGo/j7pnqbmfaAuVpZbfMz2kfnNc3bJl
FriiBRFgsNx0sqWJFQ/ZbbROaqafIs6yOofRGFZenjFZ62c3gh5TkS7qiCckH9Nh0601+WPhEHXs
4Gywhd2EO1afqyxxLKtlh2PDDFZFAUEjCKC5MrwgKkYFraek4bcEpLrTVUflKg8K0x+4TL7by2so
6702PkxFtXVS7xoM7FDGRptgmeV9HGYUk0MZ06NBEGFOEefU7CjoTIvD4YRX88igTZbngPnrGb9G
DqV5ZS8X5H1n9ewbvYdNAwGu9yrCb2lCKNWZLdOX58X3APb7JgZxYaG6A+OtnB44EXO/6scIT4nh
pOWjJ0IifMRNfRXVc4fULWvHMYF8a3Et+pMDW0vaU5hV3LHCvym3Fg1qB5A3jQwf/kQLO3MvHSiw
5/QjOxnWuqJTyGYdvsavSs4cDdu0QOQifhAO5IpG1xVfQ8XGIEfnHBJLAYlF5mehjsNJPzKjfpTS
1lzTnU24jwOVI/G9usCMVdNL/dF1/W2Zhms5HtUzVe+vmajAchcCXD0ncL/HcYJKAe6DoXKPAxiT
ibWvl/VgweQqrZ2FHqKfG9sgyqo8y6+wr+y2+AG4aHcwCDS131OfuhIezig5GvhN/NUqXVXGqhSF
TkNRN24AYHmYRihKFw3UjAO/FLaYXG8O6WQgG+FVxjrXunKWuatgAYhdHXLAjF9vRMguih/9FtO9
Oi5wvVKER3UBzlqg0fQFiBLW119VFvon81Hl524loU8vBil0OPDDyuBEQzepqRKnrKzi31SYviZa
5LAFnRed0Zh57bALCXQlgTTt1cf8bfwfTeexJKe2bdEvIgJvupmQQJLeVJXUIXRKEt57vv4NdOM1
1Li6R1JVJey9zJxjphu3DTyS+JGzlrRYSxIQ7onq4Gcz5JH7goA5kRlmsw8rVCEQ8YlQnOiyCmka
oIT9BTAcrOq1HyAzJxFvGdykWWWFP6FL26GclNAzpxhierwkoKnOWvJe9rbCmZfRFkIVOJW5icWO
lJoG02XrikceiwJ9qlZ1Vz07Nh8l8K/I+Er75QSLATNK0jGIMF48FBf6Tq79iILuC73NKDcXvCtV
3GOismPqu6LZ66vXfDS8QUV+nnmY5fBzjB/cZgCmDbO5m+WfEdEs7OXM6h/TrD+29BYqXOubw75S
lQt+zEtxYUOWt3cFGsRBxTsyGPCpgwX4GjkKjr5s2Y0sb5DDPNRLITkDc2CUHVw6DN/YkQmp2xkA
cE55kzusH7j4yGPo+l+CZ75V8xMMDuxR4ZhzN7YSOecJCngcjCCUlfec6q7qqd1wr6vkqY09/mHp
nZKVkVl3sSa6BCfDOFefg9F8Dp9Yhd+YjohRFdfpBbWW4Kz2BisF/ZJvdoW3AU2hAJV/qVSYXe7I
rXBqUdlt2ZMpKjamz6XJiEj5BnpqV8LPAm8mYBxXG1cEpuouETC2IqFhu+xXWNIkChaDnBitusVC
dy/0nqTTmgh3HJw84iaWLQz4YkxqLwJbIbom8BSJBSzJoFt4UjjPtfK1VvGLldBZXJ61CN9ROn1K
9xb3qVKEp5Pkqk+crJPhGwgbNetThTQ07z/56cN3JdOUPAzM8SFkKc48QsmpVAc0RyrCHtO8YjCF
liak1j2tLv2CxQNkKc+pFjq6OZxaWl44pRKwCIH6nDylj0QUP9CitkA2LH6V0USUaOsRpgnukTTS
Y0FUodmv96b8yTaNHMfdWhunNokxITLRKY6ZsAbkzeTmaa75AY0Uv6ikwUaUorirZgEVf3aLmuE+
M4+m+0ngrFzIt7Ty/K4g8mHm8hv5Dhoff+OnxHeNTNc6nbx/RT8Qb5EdTYdNI3MijeT2HKOMWSEm
zXbEU4foCpCikZKkXZus3WRu0L+AohH+xTwgVPeGlTyt+6BbLxYrb3TO7/pXrTOJT+K9ksy7ZfPv
rDo6ox25IWPiSp2JGWAz1iJHQierYuKRucRIRbcnv7lF+z6uvKIRmdNZh6qwDqK0upGCL4KkJjVy
o+nS9tRB+1Jhl7ImqKjn08ot1rT9We/Ec65o8DLsyZQDDmYJ+FAtnhdEz8WCPs+CzCmO+/7DpM7M
bki5x/ySjRDdSQaso5pq7SOVdNc6aipXS63d+iq9WpV7KTT1HFXSuf+oAUaoiPRq0an5SEM+0s4v
Zvk5dsuDJWQiI31s4DOEEPThnWcFi/g/kz9k5dmKFWhI81naD732oZnye+i7V6eCHTBJDl7E3dg4
o9IfX8lRzUmSVqcjJF4x97NJZOQVv4dYfkVd9sIHyYtcPEqlvkyp42rWcLW2/+K4gYAMbtZiJv/F
M2YcCg1GWu0/YJB0y1wdnYcBYz/J7A3rya//AiuTumPbgWvY5md8P+wFB5sZaHTECsjMk4YXGQl/
di9rMvXXJYv5iPglqMy0tMVNbrS0DLJbEHXYF/ekL7oO+8lp+RIS9TPSxY8QOXOIu5EVcsP4il+h
hL6lppVkfFj27UHqQjBBFSQstjeQsaZyBprxJmjc7jb+YS3afTLcM6G8wyy9JUl3K2X5qsAN6Kxy
bzySeXiS33CvAwkfR4ThbCVLCeMxVovQDF1aAt4a6E+70OBDIkkpHdqD5tySaj70Bh7zvzKrq9YU
D8LsSPebsf5QYUhrqEDMft8TeJGDXw8lPibyVnn7GzIXxoU1bnok6JKc0WKfWFcVX+cGX8mJlBrw
Voprdm3LnELZIS7zI095gnAWFoK6T0jS5KUMN3gq8i0mqN4UfcMiMaX8oEbyobFN8J/9bjYT1DuS
I4i0CejiIy0gJ/OYGoy6Ywg+Kb5/2S3R8I/KsSfV3OoL8h21UzI15x4pxej0m9GFCAJV3jBQ0k9r
P6X8SSxFzMXZpOfdacRVZqI61WqbLY9qN1AgSbrHI4xBviIG8XASAEUyHWUZCx1SAT+qPhOV3Ewf
/t9hvhuCepQju5cBByU8xdwVUL4W6jWVfOyVs5pIIhhWO+Fn5mcoyAfS0/u/TMfDBcf5jq67bVkV
u+UOrZpGTnWDJU7lVxQRfTC9gX0jqDXReLEFYOVdHbUhR6NFTaCOGrJwYBvpjPyH2d43//dJ/Oa8
TYvpgo1+VyPY6hUwQBk2SNS85tW8YishKckm+3DDVMra9aR/L90CDh2g+5jsRxQPhebLoIOzMjnu
6HAFhoLGpRP1QK0bqinpUiXvUR2PC38PS70GUSoadrw8Ey2SXHYMByiGwARdTzMQCQEddaLxW4gr
QjAEAv+Ggs86qrnPJc2T9mYZB0qHrb8OlLLAhGf6cEJ9cua9VGm8YsTLsVtzyScMDRwLbcs6+OvI
V8BUXIzbk4icSjaSS37HPX8089KPHQappJjVMEdYpgsxQX22CoumnbpTzgkV/2qgbcoNcfY603Vh
dOLR5KKrXeSgeoI1CDOUhPdRdOWqDNKV8N3yxsfLCQLzM+31h3QsAx2qQAGYvtiFh/URkUCjk7pq
gGZfbpG17j/JLsCPzOaaIBwTmzETcgCx+DF0dL1b4C0OQuRAA7IgDSr4yrAI6nVPug0QaDzjpyX6
Bl0g+xM8RIWQgLn4rRXVvupkAKI7493yEHbbNq+Q0f1FB/6knJpnE/ThU34Ci7a1n0zQfydEYclx
d5Xu435CLBrLI68gfk5xQkM7E8Vp3uIP4b3Fsyen7uuzmks/nS1fpR6QjdjfDZDcQeOOEIzEEqqJ
n7Ah7u+th5JzPTRM7tMBGBXSvd66DQtTJfQ67k2D4jSg36tZJQ5V4YnsRSPk0jp6RSFGW8z5lX/K
lmJ3+FJWylHg9QnJEJZBYjO2dWVLy8Z1jcCThVy2rX4Jr07wg1fa3tDYi7HWRP6wUwlPmsgO6AFD
Es2yr77p3/Y7EbwSNbcY7uNO3y8DxLJuz0N/3Gy0YH21AiT5QBO2Buiwgmjepav2TBQk5PiRhf9W
q3AVjyJhRTtBlshQWR59pA/qlMCo0ci9WF2dLuNvib30kNyT+0qz2PxBlEDESMwdlyGq1Nj5Rclz
DkDvt1FQI+OoFuNoKAR/Y5pgmWunme6YNBDC6qsDjiHPKHZlwkr9QUsQq3YyngsCpzS6oZ2wr/8z
kOpgo1ig8mqPDAHjB94iNw21QHmQlwbCQhoOiCScBm9/mgNgw82UD+hNrNAtE7CY7Er6VDioE55E
hbFpTi7DeiA1hHhzoMJEXGdsqkzrqO6gNAELg0th/oYtiryewzR2su3mKWe7wGZj7Jni9X9wSKkY
b/79L+Aa+e6bIXDVFODdWLgUXsHHnGExndCMCR3yzA3+oAZd86VYCEgXqlLZl8WYmdYHOCL9BBS+
/o9ri+BLcFPFidFUS3qEGI3YYbtDU6DsLS/jKtrgvYF8HK11CYqsOjHdJJUZ3ZUUiMSpDV7JpZ/r
bDXjbb3n1x+s00n4m5p7RvJaR0tu8gspqIbAWV8C5W/7+WfeRX3u9mxT+/l7VhNaak7/MocuyDqd
p3izvYi3FKs7399+KH79WX7UELcLPC0k0otAt4Vh+ReuXvBK6LHml5yfzBPoERhc2uiN9oYw2IUu
nE8CUZ8lSz3LrNgNwSjT2RAeBdYYJpdXh+ZUw0vTd3trTynqjcP/kCoqSBV2K6J0ar5cdYfRm5tU
c3IuwS5WKMLRfBACwRQOnUliGLY+uUIzO6qeO2JF7Ao7QMbFIqAfvOp89j+Jop1hrXJKrPxYRQjs
vOX2Tc4YghyWK1fL/mFdlLj1cvD5CcHvE/ow7WFBRTCctHlOHSM4L+PIvuq2X8N7bn5Ghoa4Wg6U
C3Ffs3jtrfU8AGsc+OdX0cSOgOkOJ8RAJ0sBP0XwOwoADDLbYS/KfhJVc+pM8YVdM/2FnGL8i7x+
Q9QrUGVaUpbGZ13fEnyaKvvYkKdQfHJkSj+ZfnxNWygLPmsVYZPIKcOhXUCyYAMckxKlP/lOcdzR
cTCQYLvLtwmD5Z8GGvTJaPEEE+6wLvsGXtdCZlKqxpha/hYGGEySQPRz3uaXmaGjaUBeLaJz+B1J
1ESmek4Ql4ORw2NcQZFGheZ0bXnOCH5hUE4Dk7+tnLekXU75r1oNH/P0FlXnhA+EmqaiRC0T2GLr
LaM6kAmw1OHwK39D/B9c0Uk4flS0YPGDW8yAM/rLAkmXo4YWUUXIZlCguKhelVmwTMve2hraSzMe
oPXvyJne7GC3fpVcglqZvKMZxMxDpbKFSkblwbqz/hr6D3YHZrenhEATOR6EZR8LXAJADHPNbU6w
P72RFjUGZbE0s1ezlDHwYoFBTuiFSQl0E/LrQOhIK/wqzOoUqJx43Do6YFf1+i1qw0lEFTuQbESG
gBPDdWQLka7mJxO2wlLfVkwMJwoMjQQjgEtleOvxSUbExizfaR5ixdtT0ClzD4F4n8f07f2+4Fqc
UM1gaFbYktWLPdWGnXWwMxV0JEeDhmEU3ayJT1Kan1WhuMQT4QWnzmYipKKK7h4xOGssA0id4FiA
p5dvgnRPl8ifIWz3eqDFnc8SAwnDB1+QL1qZL0xcS9a7liPkj8606VosGXrF5K3gZFSZjwebOWUR
xJTWJSzL1T6SNiaikHCMCFNrfEZeca67HEVLetYJ24mdrbWGRnuS1faUamhrfpQ6+TgYMHXS/fQZ
5IuT/YhE+FhQnF/MyQTlsmJx6RmfLicKi2Aws2PU1U6OyLq9C2rn6Uvszw1xEkp53M9VeMjMgp0v
S9MxP3TCPqU1p/EYspualuA0WYC0OLuJXan7VzSOr0wsXpJkPBvIUb1OOk/prTyobZjBN5ow5y0X
UD9TrSMF6w+JBP9/M5mTjCeis/NmOX23ZzmIBfkQzvg0rs9kvCzY5ouGW2jB+K7a0DTdVg7KTD9F
401ctKeC50CDQjUZD3EuHiF4xR7qWpYWZM/fNV+dpUNFKCPzpblRPIMwxq5lEteyNoeKvQ6vDsIy
CYUKzoi+bYLyq2Rvmpu/YmqVcKA1Y+qmI2Qrir8LKC8F0EBj9QfjasTtbTGzO+Fz2tycR3E+Z8OK
Sm89a1947IoxPIlsRK2vUOB8WFYSLi2Uzmh/8mw8qV16Skq+4SkLUNIcDZaNpehKhI/IrsVqMkJL
hcYLOCsZSwbpe0eYTgpCGzh9M67B6Vj8LVEJsNuvmeEHaCKRBUZgZM7bHSaftWa45H70a1pLdp68
ZCTUj3JnL+E+1aZ3gESGmSrUvUPN+ECodvfis1Y2dP5/o4jlnKIs+5wseP24DXBpZPF1oqQtOT0r
lki4AVQ+6Ia8VKWoAt2CjbfnFS5I6lquMeGQLE5Za5JiLpmYJKLLpC6nugY7MGL/AhRT2CJMXmAM
8shqM9YRoYIIyIDg6AY+hdwvrM5v3+FUeXT5tSDT9P5vVq9M3b9ZvUWAXt0DIig9FUeQMH0Y+vTu
kuRlWsujYeCLG8Bhhmnium5gU6sluFLlUAQfpNEf1bHzR11k/B2syqOCQmAyil+TDIC1wA+U/WTr
hznBnT39gRDgSUOnuhyiUTkl7MzH4YLyBIKPgKimO8YsE3XkF2r1N19zNkMRHETFzzIcJ7zmRBii
odzRDD0tM32o+6g4d/B8tRR4X/XoUjA5unAj2+K2orjd6E5DtzOptQdq7ZW3ZssGhiYzFagSiTXI
Ow2t7hVpM/XYgSbqUKuPdMivgniIAHaLxmGs2DjtWADiaNJDzeH6r1C5MKq3ZzZ84bgEUmRLnIwz
uyzEb3NmnkkTMrTZpnbHXYK+y3qHWfSpfFvXtkONGKXP9JVcCjM+qzWJa7bx3fTmccEkblherypH
PV2PSgzwYkJc0bpEqbsFex0BKV+tYj0i4kVZ2KBgp9EoDsRRRUYz+BCD5TA81d0QbLAcOJWc4jh9
OhwBhq8Qyw2CQCC0RHWxt0NBicg66aLY7eC9hT9NIbyY21i1/FFq3YF5I5e1DsJtz31yhUx9TWr2
HWIFlc6TVsARh5CSsNgdupVq1LgwOQaOwLWKWPeaoaSXUdIvFvX26McjPuftSzQPRfo0MbXxsulT
dTZ75SJE5U1rv0Y4sfNH8juTeoIwgFO3KpCuwWsvCRYMC9kBwU7s3/hACtRg+4u8JMcyS/035mUD
eHejMkyOHKFtHCQxJTwscSIaoTwto3BiHgZQ8Cjm46MRBILu16fIXDSKnLFBdDbhZZtuat7cMh7h
jZ8BfklSV5yr8AlMos7FJ3KA7ofoyy9WnjZ6Pft7ueaM0DWBQRm8QyEH+U1SdFl/GIt2BUR9Ywd2
QwKy7OJNySkAxN+pqgP6uvnWB2k3/0UjlS4MJCWnKKP9gtVYTcrbpAIdql+NUry1eC+RbDXLFo4U
glMmk1FXcpzYfcdadMwQKqE7xY8lNfv48QO0Q2hlJznMTpogBOMK6euRmVRrwrclknHNhiCokyiQ
QOcWJTP37kdDx9qRUbq9ztKAwRCL74SatcW+RGMUijASLYBTDZnJgFc7JtyixO9jmmjWIWg/Wf27
CNFQ7UCTN1BTJNpBoaa9So/onC1fm7ilaY7jQEAQjvZ43KIhbJEaMikilrR7kkFOO+2cm8+ImGZ4
lgYdkkykzNjqB1Ug0kSvD4ap2w2Qd1V2GD4JcRSs8B2VGr+UFR+ryCnA3K+YXsbhfYKZUTEMZiC4
zFgfweOXf0vWKBlzpcJgZAZhSdqZ/PNSOOGKQXsIpAPnGKlC8o3NB8Ybvv8DCtQDL5yzFfnj7haG
39/fuj3mGPwRn9Eb12agzJDad9+I2Sd+VCEjU4Mql0W8zIQi/WBhTcp2ydK97HWSpw89fk5RqLwV
/bnEuEInxKytcKT3Dwm8az0ivFN/R6SpJbnXa6VnUojDk/fi2Y517apm6AhY3LO6J6skTIEnd19Y
F1blCJImiCM5WIeGtWsw2ZBtUYqh2CGeQ0yZa46NJwMUj7GlFGK/F6ADiQBCe3oEs+/9WiV5DHI7
kgTilXwqHEbV/HY0+pONzbYNiAZQBW6lVvKx7AUbeSBU0a2CWUBV0aqhTfVDWt1EmWdndKndRGKN
QalWnTUCYXAP41lCnAsQkMxcfvQX0WA5q1mO+52m3e6bWIJIxRvJAJceamocnfITejP2JWIi9mu7
xQ9ntGA+UTz7NJecCRVBIn+Yabr/VPFLYz8k0UW+dog6oceh58baeRq34BTGhDUjalM+mTVCT8HJ
jfHcFNK5Y2Df6OrZqFdsU7CdZWxJOOjWiLCP6ndDNijmmRK8NpDhW57Nt8nWo/Bjyd56Il6LZHq3
RfMqDf0hNuU9TBTuWCZpEAnWn5oAGqrCL9y3npFHvkGtaPb4o+eZ/BXj2Mm05s1+RQLPdA7rPCQV
rTzWHv2dmgXwgLKFJAyGF8iFFTyepG+KBPVmyJ4yCK3o0BqwBxM7RRIJeSr0nQOg2S3piWsL1rwA
BdGcMNTt2zwnbSG6DzbZYcqKxpJThVA1yFIy7/Y2ChKwk836S7FQ7azCvgefSjZZkCr6SckjhP7P
fLk2Xyr7rQHClMDyFkG7LDUXRtJX467vEkO/9dF8b6b0kYb9I0/kQA9/FZrzSWRzUBgALUHBJ3Mw
bzNZPgmhxdXHyCpBRCofK6OweY1Sb8U7vzClPQFuZY5IwxqCDAGw7GhUlW1okdsyc+aKKWVrHW1z
YuKINotyg0WZ75A9sJFYrqII7IUTL2a938stkgNHtt4YvOx6UA4m7CVaL73Gn0LrJYHvMkmRqHrm
bLWXzIxbUBqqQGnY50Ksm7pgJDF6nWU4pDBIS+QD5AsyjKysXxYJhYj+zvPI0eAymas+ynr4lI4Y
Zqg0M8OTgACWhChALWh4zg8GpcII1oSFdVfI/6A0KzndIIp2So9lrINCguG9/CXx5EVVe1v7/CZa
IDAOhfZ3ZrAQYX4B6h7LtHrS+oKi+Vyl/B6e+LQPMRXoLSPRldRMQrsR7RIQA+LDrQsiul6d8POE
cAmKsYxXWXF5bXgUiV3Zx2DrZN06At0MzBWFhTMXGiwoYtcnmV7sqEfmOf2bG90Nvn0aIl9ijwA3
nKpnp7ifOipsvLsQRfX5gGMdcTZvpP3/SFbjzHkLnEGLa7+l8phZ6H5iRpbx/6OKgoaBhdOPeDeZ
K/P91yX2zJA2rnT7DLjBAUPIG/fVO++Ul8pCLe6XR72y2YSQ0p2Vbrl2qel2Krp7ezchEVnA2oOv
2cFhPStu7WzftAI62UTsTuxFg8HwWJfWvS3lx1KQEUKBhpfnubLmGU8TGPhIax2F0O2h5W+KuSpn
MWirOpBTbZ/U5AbJu3LcbM6MLLFKKyPqo4iEVN2OSCfKo95W1letgmUrBDtra0dWIEos3MWgdsPL
xA9uYQE45/1xrejhWLjSictT5jekRIKStaLnyiMqr4OtdeOrH7XnbG794ZUiu+Qhg3LGfg95665v
nhboMSbFirBpnYUdmsi9Ou16GbzcguiczCA8D3SckdtOEhkxKO130JQJcBTQ5ubjhxFDdc2OYvzR
mA1X9aGEhbdDPUtKojmjJyjgo2wGig/tYnSzk6JEKTZrtpwcRxO+xoTJT2t9+VnSDYqN3XC7K8yD
pAq9TYQbQzxqSxJMh/wj4l1tWaInCKMSDKWS/AqHwcbpCiu9jdeDUdpxbdoNUy4zEh0ksoeEz7Mk
8F5Qv+KPT1kVKJPRJRPSQzoZBGrlokbTdQJZyOBnVymc79h5eIIoBPG1Dq+pTt6dMb6j20lTTJDS
WDKI9xwE8XUSLeuF7E9BnrlWwiWL5Ms855fmlQjEoaa/IulisqTm0L9UcX5KRy3ggz1xuhLHJvuL
1gDFxNFJCbuYzOglVkIgGS3CtuXEaYBP0oDTHsEuZGkI4s6izUnz43a561b7ArXHGYENN3x+EscB
zpLSZ0gf5pWll0Z2QYM9Bky1xoKo1Cyw98xWSn1f9ZvZP2EJw/Z8/S/uVD9NgVcgGJYsyVOLzGPs
KEeguAOALvAUNYyNGQkAuTnYSktBxsKOyxeEh2OBE6SWkRL5Ubc5XxM68idXAMDnAHcp2KYVeUZx
JtnqPG1IA83FDu7mquDO24E7JEw1Y2/ITrmER2dCse3I9Y+p2j6W5GOQtBd+XyCIMmfNH07065on
F7OTTtzSHpsmJ88VZ2nwkhDnAJIzkXSc9rlrlhLDL9kDDHMva+LyDJDyMoNgggygtI9MtTKmWrOm
uLw9uLK4FBZF9pavzJcZCWtrcU3L4crH0NKMAS42dMtbUGWniYHEmaRsCtGjShijFCXn0oTckUUn
0e5efVMHeU0mFEkdBda/Kclg6cmYh5CXitD6Uaj8mV0xRZ6Tzyj+CGEtnGolzIJhKYiKkfqDUPBx
tOG09HuNtkWRlAOxzBECEhjIaTBfGJftKlvn71761GtIAHlOhgQoBydb2weT+tbXL8vEe9GxiFW8
cNPQOb655NdlaS9d9FvBv2c5EBlpAEqeAKpxwoTwWq4ROZXDWU5clfy0yP3GIXlg3noAVT4JzZF1
pQROhy21yZRX5zGAXuQANM1IzlOoo+kJ6W55azf9SsjLVf7b/vOSXXlCHSfzI9jpjG78sS42hbfP
QnhXVoRIoehCxsRawQzKi3wwyU9msNI+O+4ioxOfYtY9on0r6P64IKLO5x1McVZUukt+LS0dHkZk
zZW/gpdqTUhv64l0IxfHOuHeyhSdIikO2CFY+QV2njMZ5nkOxwu7mJwaosJUSVgamZ1AaIg1XCRh
zxpEIIUST+JMHoy17RYHjbiV2a6r37OGdYc8QIkfxgwQk2kQmIWLxP6+T/jZkzDL13qqao0XP+hK
wYkH9ugjaPXiZOpKgJBVr8f7BCZIBxOUaKdlBvzaNKeqNI7aKgW8/WfM8tSFDbY9g2m4gCLVPNZF
F6ylFgy2nouOwr4aBltbYHCNDnJdeJY2eivaAAa82dZuRMZBo25owMGi5t6J83MLD8x5K4VJJub8
yIwj7/OLkPZ3OUnvbINvvMD02qGieUm8jQOQg/FCh+2v1Agd4bM+hCQmiG+JCa1SSKeiHM/lWFzQ
dhnHNdePiVhfsUWTMqhfq32iWg/wM482BNJYmXfNwDar2hpoe6t5GsOMTSD0On32tMs0w1DD18PI
IqggEtde36F+NUkw+pPF4aHsyPaq2bpOgQmclUtNJuo7ST7ilabEcIhsd7SVMDkrwCNnm1TIInk3
/aaDMqaAnCDe1/xS/s1QhEmkiFlnATOQxKgifJac9X2mvEo0Y6ZESislKM05xqREQB3BxbjO0zlx
fdaBc7qvCRpXM6ZZpyREkEqUOHc9elnGC8+O5Vw1I/qAQYtGlmGjbs/0J5vwG7RpIiGINXTvs7PL
v4p7k7ctbnf6/BSEilHBt6VEFMyfkbmQaT/dc7l+xMQuhdf812miorRQBwiIDltEh8sXYw5SS8Ia
B4O8Q1zmFiQu4lY5NUq0E9BUtz7Thg1pN9ddsORzgCeSeGTNCVduSgAjLdSrCOqVJisQr+YUAFu9
36TVbV4+MSs/p0J8aKjPe+0l/cXSPfDWv9gmTOiyAELKxIaHM50h66sMTidfoTCel7I8d4IEqUyy
LaLDqm4OyB2jEMqO0ogfwJ+AjCRARpJJ2nflq61716Zu7Q6UMIcohOe0rG5aC7TG7N/NG8msDsbV
dt+tjNAxk5iTcFgJPmKl4c4gWtSl8ppsP+Bxqt1MwMxnR7gbogKOVsvWjc2bUOtezy9DFsmptn6o
WvNpFvBTPHRYF7ofAq/fU5wewjbGAbP6KRYVvBTqT/Jo/KyfvGmxGJEwrQc9RyEHFmyBvis/sSKh
lomgGT9RCUEQyqvTJstZ5UusgVjmqlUZVMhyhGeFgYjhsBRzkCk7Qq85OuOHQV4PC/UKCxXk4MdI
029mJdwFNBFZOEMwkQeQhrho+0Ai/jPXMQhZPkQyhQZ1zXfmdzqYxxFHaaICwZRuel/exGa65iGi
FA95VQxtmiu3xPenMCRBofEjaxXSOgW3YPkhKvHJbGbIqXEg2mKHjgmrspQ4/aV+dNLsAsh18Xkt
/FWrhsNR8uaJTgth3TR6oomtMJ1Oxdif2Z02xzz7FL+EkWTaWOYr1oKW1Zn5rSqcgDJU4vOs+sb0
sUzhPqQgHzqic39OvfaAe9FPa+CHRKcmxwwX6wRCRsfCGpofcvafpvTeg4Sb8Y6dfQ8T6BgJxTHs
cOQLiz36q93olYvGgNGR2VBaMfckzY1n34b0WhaH1ORgjxPsvIwEyQ+Au7HGhNRLpjso0KJY38IV
UUYQ5iOveCH6FWqX5p04BaJqBRMNc82QnFOGNo8Ftlkef8SW+bHo8ucUQg7nOwPMrV60iDgQNfEP
XGnMsw+iIV6bvr4OEu5lObqYdnFOY+1zC/+Uhmf0p68AD3ZpkGi3mSDtldo9g8I8n9BcBla3C4sK
pQ+IlaD0tJINZL4PURZIiKi0nxS3fkvdky7zvmIAB8s6D+2B9rf91M2EwZeBDJoxLCOsxJ3I8GGt
4awIKPVTOq+ICCLPwned8dqJJjQP8WAhIKB4j4cJB8cfBT34quKIQibIDlA66Fys38mIqRR5W555
5gmxckSKasqoBhILqpPv+TFWn0L/e7pZv3ABuHr4rbfX2rLV1/pgv8gJfRN+ib+3KkNuyWT5ln/j
1Hc3wmjBUsb6LYZpAG7jUjA3RDGALmdbL4vXmkK0xEECT4X2TX9mJ/DN3a2Jlbsq2QaJ1CXpXRXH
qxoJOMwnhiDqsw95iMmkZ1Jg0oImTB+61hcYvSmrP0Kq7B2ECkIw1Av74dBYr1gr9hrjuC5vbywf
bkLaMVwlp2K4MP+8oUmxxW1GpEMl78BRzZMvDmBCjoSpXmadDbV+KKhe6oHphikeJzRXeoTuRm6h
a/MBiru41uzRmE8YZ896s154Cq9VtbhRRJGDS0vjHMMChShmiRcvZWkf57JXnYtQdubshRvM7cbu
LUn5W3j4uinc0F7dBOKYrN2UfIkLjTWj46SEx1jh3Z9A52sMW4lc61uM8AvFBI7/KD4o4bqrl3gn
z/2Bf+eQ57hM129L414NIm1+WUCe1m7vRzguwKtkVMgpa4qiskXhr2ConlWTEaz1XqTUXubOu0EH
hUgQjDqcy668KpbdM8G0k7Ost9Tp3Gv/haloZ9VbUyRXVBM0uuNhuiV70sv4jGTH2HKsOR27Qx0h
pOCMlBTzViLam/v2mVjc3sU5xs6cGqz2CrK3ZvW4fmY/q2IlnlkHo2xeTBpkacZCzLgc+KDIdnpC
QYIdgmDbnRjTjJKXbAnMzbgbjPaeNy7cfSqR5YhEcFGAgBjAgmzxVvB4htyICkPyVi/4+WgE6hKs
iu1LRR9izDms//VUmtYZTqBeDMdPGt36jhFjBDGSFX6CKdGks9OvziJm127i8y+YK667Flcz0MXd
irWhDGVyXcGgCTIQC8ysxW1aO/C4yHtwb4nX9U4J20LDaenuo9KPTAHsLDEeyA4lv5Q7P6W8Is3Q
awPBqTp1t1iI5yXApcxesv5dzApdf+UJluFp1ujDWsRJbuxzO24zvzfQC/Ky1CmbxyQ66gn+ZLE5
zmtztMT+CMITC+BofA55/4nUmGu451+R3rlJ3UXUCHmRj1WK70XenuG4kYxHbfT90JCnREV6ARd4
M5nGDMW85/0AcLcYz+Ts95JDsbfbHeKkxu7Gz4TxHSeYnmocSQw1MQLNEVkQOVJWkjBpq6abJjGV
XDNKbPiwDTbxr1sP0mr61z9/UpIR6TQz0klI5LX4T5FfSWJkr4i9cWtzLsvuED3U5TaEs5PzI9ly
iUnSq2btnLkCl06ymZ9TxQ3rxm29/6PpvHbcxqIs+kUEmMMrJTFIpFJF1wtRLreZc+bXz6Jn5sFo
NGDYZYm894S9194hzPmpw6+LAIvd3GnWstP6p6iUU2OUjlApTsU4CSkrMdeHnOeX20ChxuOMF2Nu
DdwfsAgBxBBprzKmFVTKbbbPbJgEiQ8a0bQ9L+KZwi75P1puBj+LGaHT1iuxmerLSPrOxmFhCpek
OLe96Sk6W1ELh3gEZo/HF6D4ecKRFFUwuEFAmfAoIQ5AKbCxvgAsQClsjbvg7rB25IMgC9NLYuay
9qay6NqHNOgWnY24RhIuYC8xPNZmZN2PNGhFAxf6dojjp0VeEDM1goxO5DDA0oVEkn3QmmTl3w3x
6U/2Lj2o13j4qJjWizx2wVRTPWcInafs2o8j6zvYzzKGHQLVIUQ2BZUWyXvDSl+Ms60Zg2k1j+jT
WFCyVplxamLzRkTubAba7yl2RnZpGQ1zhKnfqI8qloTqtPfhG9CsvQnvcbGBYjjnC+uRcQOZUwBf
VQPKMEsg9+60MoG3KJPzYL0QFBqxcRzsJhyW2k8deXIQsNGjENCWN8dVIvB6ObJ4guczO6x7aha/
OYtfiVGiWpFSCSgUG2jPlFfDk2yFQbOtrgJcRonuEV97YumeBiJr98Xw2io9w5hV8yyF5OT8S4oN
bwyUc0RQKgWeKPG9jPM1SmMgMFuottRQJIWOkngZYPxgGShpJCFeXunVAiPVQzMxbkreHfJ+p2Xg
bfONTGf7y/HOIJEqeWYKYtkuu1F9JGC+OCIFV6w0GEiWEyUCOFmy4pLDkKhSDRmYbpDQKtYZ/L07
ECBqM9L/QcW4g4DJaG49Xhiz9XjJ15oBYIiXwhqP9zSwpH+A0tOUfjBlZjSLRL6BUQqmWeJMtJj+
jTB6I+U5oRDBb4oRUilwkdWKE/vMlO25bUOdWESySKR3RsrYFM3pgwBF9nbFTGhnZh1oYg9D6RqA
fBicGmFHtuKA9FbAnsCODFLDqKcPHUfuarL60TRcMAHEatJzyd+J0zFMrgzio+9Ixc/f4M93VKNx
pxzTnNm48R5kUrB9Z8hnaVjZW/G0pxMDQ4lwzigYUqQx3rMTTmNNcaLz8sjCUSZ5EQU6ed3yV1sh
p8I8OSEVGkvNKy1sow3Bkiv+P/KrPAify99WmGGolldL1K/G1tyYadxaU75Jqnordflm+RNaNLXt
KHJB5EjqbdmKW50tV1SZqFnVAHbIpTV+7cIgDJVzNx1lqrEc3aL4FbM1idP23hGY2sT30nQiMkVE
pGN7qIONaUWu6LXw9UXsBNGciEFHtXiq/jb5C8TbnwmeIw4eY4rPEo8GMgL5Rvqn8kDAb+YOuyc0
7O6H8bVP9qtd5lP9kQ1UG0sYY5GjOtsNIkgwAlZmcO8arlcElbz/y99SbH2BLaNElcVvhkRU+aOQ
I/v8VDam5qT+iscdzthpkIsSirkaRBqWGZUxeZeyhwWGMtUvptNGmaOVCiKNwtEyxUGFpYPsjYEr
JpN8UHFekH24A6QUSB0tUelUFNiRH52QewZrnHf9Nn4WnFLCl/A1YhPdSYeFJLxtKzM55Ybg8V5n
073LlvtWDvdk0C5TEuro0lSaKzRpt/UoCQwhMMBnbJmNfvCUznJjsXcb6Htj+WZqrbMLqCx/ua5Y
lgZ2bBTrPgShHgu7HERZEiJ0FrHYSjBhtktBMN9WYM2x2mPaf9Xafqsi9EnAzcEbH5HWJBcfucsS
/y8xsmtibykE9v7WiUWD+adWqlDTsuBn9/mjDJTpVBcyymtPq0+R8yMxSicIvLEUj7lv1C7h6DBi
E2Zv0Y8QcjlKIFrbxQV14QR5NicUQePqU9hKXxm6Tj/g+a0oc39oGiQo4wpMbuPtLhsMaAyLkTUG
S2gHRm7HuewzSzQBEnAqSlLlZd8KyGL9ZizaKfjod18oSfXGQKGB+5dIABAstCRo1+zsHWMLbBvY
qfsPsEDCRcrPNpzzJWsX29f92YA0s4t0u4n5HcTFyUQyJoRx1pyL4RJN+bU0yFSsrLCd1vBJtvO4
RG9aF/kT9z8o8sn8hREtPvdRchFQlzfUkJPC9WbwjKZwli3IW9C3JpXV5XyRCfdu0cgsKbdMKJGQ
UWK7RRlHqFxm49pPbzzqxsxhT/AWl+2vuutCRXUHhvLCPrx4Giqr5IIX34yCHrMm8gis8RQ01CZb
XzwhATRAOgkG8GVSWmQld835QybDZJ3ZKKO4QM+HhK70g5x92S8kbhYntl+w0VwQkzIv9mTEpNFP
K3xn+OJzcWdWAgxaUq8HfarxdpULXOYVw12ic7VKp/bPbGYOruyT9p3OCc6S8qy160Ub9EC0Y2E4
NBNkG+BuFXNsJg8T6LoZs4OFVzLZifgP6wtpt7OcP7RZ9/PonNORpTh8uDODaP866ysGKCaKzcuo
i69KvL6x23xvA0UTP63NeF/oRAkVUE+CQck3eMzf6E73fGFDMgJ4tHLXuiW7K1nGVZ/1jiJ8Jjnd
j3jK9o0sr4aIoYh/cNf6E9I0To20Ng8juv/2N9cIaYwRW8Hamm61Lt+nmbaKkCvNpaFGk5FZGGRg
CHNd8P2pULCX9WurGavlC7pe+bKw1Y4nzBXVcpE18uZcEW55SUw4ec/ovWX8a9Je5LCVUFGofSGi
dKivZ9kgXqLymszv4C/nAl/0oQ5qgcb9ZzfMMW/xWEsIDxU6iJg+5XE8KwBCstW4GmcO6HcCr96m
CU1SVdACjY72PsmKM5P2vFnEaBAnZ1QpS2ySurF9DgzCC/OYnUZRDTZ1DbuI/UAd39oeEj7uuZTE
bEib6iocSnYYItw6vQujSrpaholW85yN4lFVIk9vT20M+7vgDWFOp/cfmWqcU8K3krO+VfTvm93m
z3zGVa+/tiwYSDLEk9pZhb+he1QMNir6doECfxJxXheKxfpiCNcVYN6x3dinLJE/z5GPfAmOsHww
0I5gU/FbWLcbvOgpYwaFVkHDtDcZZxlSZwQvAAu67214CLZdMyiQAyoxT1X8WEBco+iuBEcljrJw
TNRLrcGXFUCJZ2WgMgnKt/+GVIG4hi772Bhg/DOvqPWgyqC6DyJVVxNQF8aZEPKThIaohbFTvDUp
AqtRvYiYTiIFRsWwvreb+Abk2Ck7YpdaMiW65pHhS6B1nEmiXQ03Q5EP3pRkdyje1M/2fO/jI9KH
O/I9tNWTTDoHOSBou8z4Mh2kR6IjvXTF24zHttDCKNecBE3wtjIHVMBEx06z+/87hAjEX82gywIN
BUcPbaClnxyp86WvZEjJDI7zNaAThOPPlsFT8VP1JF1X5BKlvKvdaf21ifK5hWUHKQMWS8aSVjnp
/FwRGauWLNoUjGY9+MvanLuOf0iCM/RjeeyDb43Bd/Y3LfpjTU9ApYeYi3JF7ZJAnkywtfZHKWae
lBIPwoGPzDJnY1EzPZI2TBK+tZI3gIjKEsKyhI+14XgnXpEOldzNOztfwpVvWB7YN8L/O3Yq5vJM
JzSBVDbrP4tpQhfnrka3q4KMi7gXlK9h+Cb/1iO55GK1vxN5N5Gnh4qCRkJNVpiIhO48InAp1SNe
/PNq3iqSDVRcDKTtef0nWje+LQGH1wieGvAcijiC2arsugzajaNEqu7dnFxNXT3Un/echrdpaF7k
oxm/aWy+Ka7POiijhwYcsqkV/qp8UjBKnUt23ybAS8Khq7m0e6lx7yddZxxHdewm73E3+FEi+IpL
5BDc+biuXBcPA9q5cqezIGcquiiYVwgyHdWD2IYRv9SigtoiVcsD9MqK3BkDdvatRlUQE2rZwIHo
sLWxQ1ahDZzcha1QT0z0iaka7BDB6dUG5c2HVODCOYLF4zOobmaGj1F9SXr2GqAMir/RzLexXDnq
T4gYXprM+6BmSNZAQAccx+UOANSwBfBhwf5AoMQM4nyHlOhKFO4Dpn+RBbP1ljFlYTocTAuOOQHh
w9GAqZ+xh6OeHJYIOnvrGjA6LQqGMpi58ka+2YmatpbL494JCIV5Jus25m5JR+ZtnwlCkhJtEc4W
6azG3zoeUmW9ZWyo1VcLyw+h9jmcWAHItKpdsEct4nYl5e4O3xDZNjIY2JzEH6o0xf2IvQAvULQH
Ync6nxfxOA9jKp67g6OTxaOUiTArkletk5/mD0T0V/S3Ly2ehR3sjC5g1i61TCpxyneGX9dabEWQ
7Lse5FaE5To9QCjChLifCOy5TzPr1pZ1K4oBF5PHyTj0Pzx4xsyAkKtk4RNTINLRbO4x1pxHIcUQ
bsb9dPZSjMHY+F35F4ryiWXG2PL5seubKkdEyAimZwWAvZH21x3MqLq00kuEb77FzbjR0ImweuQb
ADpyxq2WwLO/PR9Hq2X2gmSQPI9Z/s8GZ6VccG8gIK6Jf+2pTlP8q7l4SrWf4n3IsyBvGVlgrSxP
+fyRIctijZjV72mjAsLghJaOde6kyPla9l54OlPMp0lN7+sLCK0ZxocdFBEJZ4vRRcc9SMXkM2jG
NzRHfoLxqyZPHeiMraslcWradTnrC7rD4T8pqw7sW7RquK7kaBfNx6TuwEsgwuV3IyJRFsBCqXcl
blgJHJSYY68uHVGGRJRiUVpAVnaoDslp/kpphScawdJ0lSlG9Ps9LJa3LEzelelcWAxcsuhCLiuY
t5QCIVABZyN/AiJUoOcsWNGF7XDk6pKYvZjGO6P7UO3GyyJp+FNfsgjf6XqPWkJhIjFErnMVRwN5
x66BIhAgy+5RGqzVLVKGi8ZzJyvdM9fjF/SZE0wuAyZX924tUNmhZHWYKQlBpqcVkEDbyYyYHggV
dktSZUEdwDo2lE+rvHe8bNw4cfql4AM3JstHF3JeEG9tGjHAI17aJsXZhnRC2xbyd4gpIjNaGtBs
mlTWichgWvQyxuBdcwe0tbLnHE4CoJYIN27CEho3Lmu7BJyTbOfBjPB9W2z2XAV/ZiMJbp6w712/
NJ0UToD7eRFqKpfQyipjfbTbvaZ5TNswY44glwTGYNpjmlSpZPjxKHb9laCWWHq30EL8WG8/LQMJ
ocUwzI32o1Luke5pQiZQ0JftoW2Iku1/a3NgygUGFNo0/OGGY5qrLWMy17h7GqjmFtahNkDWhH+f
wGDUsgIC3HFCPYvAGkI+8BH0QCdh/urSjz1ktIWqwQXNZTis4lGRcXChkTStlvJDfKi0mWViV0Z9
xZPUfxo8Krz1L0g1OpCUpmG9TlyUDBvSoSfKsuPDqd00yhFTZ67V/unG4tAIzEGZwchuBCKyjbWw
jcyAMfRFkFEJkA/XoIJ+k3XDz4o/9Nn2VOanGuEGMtIaT7DVTsdOvm2zyOYDgVfNTBB3xOGfbEv8
ZSDUT3PjhHUYuSK56R8Yo444TpkVCf8l/cC1zAdA+Qm8TD1MnO0ADpJN9HFOnCW5uGTvHxtzHGDh
p5ncEeyz+fnAX5WuxGYQkI7PVca7yjz/NLGmH42LqMbQ0WyRYycDBpOzygQ826g65DYGsWjteQgl
c3CC+adKM5b3bdmd+UGtvXzIGXQrznAaAJbVI40xiqMGJW4CUqQeujcVXAciSYhZ/WtcrS+AAXgN
83RiUWw+2zZ7aDrd+gJXEPCNOC/gyxjLt9G9dNYUZJFJwyaWgJbwKZLxFreorcblLg3iVVrEYDJp
JI/iZJ1j3e+0GD+n7P5AyzwpaCzrz71MAm2r4pBrGblHceZXkONJh2spzJQ8VGohbAX5mkrNLS4U
O2JaZ03pvc9ZTIjjMUN+XlqEGhALbMpn4pjOVmy3ILWQaPiJsNf6HtG03oyWYrBSb51Et0nAfR4L
zOtmIOmkQKOb148CQ4BleFuYznY639FNCQ1+yDjAg5u2dlM9cpm9NpDAJnMauTrXswQPPzqrfX3J
SGrlp9TGSw5swN7YADHR7KGd7c5XUhDIWYwm9DJcMhC9DDlxTQBV7FYGor22rYNN2h3kMsb4Nl3t
8jAU8aWKLgbC57WbWDGkly5pL75vpb/KDWwk4VZLSoRrRNtLy16rxDZkwyWBVKomxQVtvDA/10x9
0GYtMT/xbzYKE+2/PV3U6TWxojCdLfCRFVqKFRfGaQMSbfsa5qsS4LIxEF3rUU3i1IFniUH7Y0lj
NnbMsiiOUqhDJy00ii2ss69dntof56p3CTlFylgkzT3XEF7xv5IyvYBjeIWWCVdHOyV5/IaahsHQ
3FX3UjVuvH62iGNR2Qw+wozRQxumFpv3YJGQtDFeF7rIzpRw09XjyGwl6dSjVOWndUvsGCMdT9Fc
v0rgxFVbkkjJEr6m/yuJ6gmfGyURbhdPV3uHVcmSq95YCJ4IRYZy/1iwRRBV+lg4Ed1pgUOxiP7Y
kjuM51sYvkksDUasxSh8VyxaC41v0m4hCroePfSJ5+YV3fibBLmkUB4xk6+ofdT+x6oINCHkjHNQ
Y5kq/Q9rE97o+pFz4OQTyIEpG05SnHx5e7Nk8y49WpRLAZTM+G2qc5ur/KiEeoP2U5Mu5SYFiwzD
71zEu2vSgtcsRtSNhCRL5wgzkqiBOqq081zdmIb0tXhBZB1UMfUVQuHxCEhZ3pZwFsqHnnR4CpsH
nZAg3QrxazSwMZh0d2txldae1HoRJ7R4UU0VoktofCHusFv8tUWaH61Ifi0QbCvx9qE366eugM3C
S7GmpC9lOKKalaXvd6dLTENM6i+GHXGCTOyYl9ARdBZTYnJRXydbXeOr8lxiu6jYeSeJ/8OWj1ID
AKtyNayLPjKYuQp9bKO4PbTC4Gfr4GWiWyHBjECWU8vVsnXGWcCTmenRzqDtqIWH/EVF6mC0kp8a
Jhv2KGDbTFELNgBLOFhzeLtks4ss/2ue9CAh/GDWcfMqGHe0sGnBNo+EM6rjaRJm9rW/I+wTE5C8
aDfH7LbkEPw99smeschvy7zul+iO7UoR4stQmuVB4zYbiDudovRl0qeXZKZjQvzZiM+WwDwD/P70
PgIu0vNAFAcgYFogklLImHSf6mzNMX/VIJhDDIeX3XzIvfZuDcbbbKSMyaeAHNJwkc7ATqa6cXJ/
GlOmO5j2GV4ve+hYhySe2kfgF0KSeH0p0/WliD8bApBQl2oJZmq9eG718Jim5q5FDE9Y6NnFPjWU
dZCPhqEEe3Wh0K/k5IKnjLWlvaC1MIiioxYYNcu2+SJ8WSEyeIwWK0aLCLqgAl1wgiC4gI/DwO6q
AschQv4J7A1seWmxJ7XyItT71S69o4ZA+ZiEMxEHZh1WQxEqfy2mBDRQGFtKoO/Z0pHBfWykhwmh
s+CrkPkqYjIxcV7zX+bElFQFwXcsB0lhj5DEiexvsA/itInPyTegCWaly0HuCSYgha9TNWciwwAD
t1u3Pa700W1KioBHOnuC+Rohs+kM8doV5dX0hStN1wuylDLN3s1heS3K/KAuIKh5WtUGemJ0MnBA
WQx3aekU7VGA/9zIDtSrGRs0kb1rdYRuULfYm2DWZ6U/J6ZfgCLBAwpuAKtOfcbllaKza7f2MFMZ
tjUgnxTtPBIn7ZxcrdZ6qHL1jNXqKYvZcz6qSXyV9ecO20rq/FjXDLJlJRDGLCijlgHsRtGv+TLd
7oe6D8xGkIBq7pVoZTvw6/hpAFJ1Fyw8UsXAwqXYI+SLoiiXAjUyCJDJpBV0ghGC+ro2ZnwdLEjY
rSsPuBPwvdMKTxMnP4ugw69xk93BgvLJr50e3EsyRGzR7RTiM0t2Rk5UrCfoW0Q9lgRoim7550pK
nPBXFCnkDe2aVXMoRWWwuGP3iSL6L+xmVLUQcXOnWRixWlZohcu5Oa29GQxqfSWElHohsMz5Pn9C
6z0harEVrKN80HPkwBRwY7yU8/yyoQPC2kXGtxCoKYamrLryAvG+0snu0u1qHN409l4Smt1qZGds
4vkvWHMibOnma/6qmzk6nNytiLyV+IWCKmWGZwa/4OM3HUmm6zGreltexfMC54hvNyagmXAvq7+Z
3U3d5RKQ28EGz1lFGAxj1GNCaSe5d4WynbE9y8AuorWifxPYIE+HWofq0p003jXK1oOej+cdFcQ6
D4DwTaMdUckdjCMwXhtVzZ7B4UrXkQnViFCApoM38kQovK2Kf4uZOVZQZt0+mgIGABNnJ6tUF2bd
zYeQfWIr8op4hFuJ8UFmI9d+lmaLCVvx2W8SoCu2G74cDCIxBRbRFynJN/raupIOKZKwvor0+Spm
ICBI6MdEV4v4rxFsMTQEIhAVWI0R6U7HskJ4SMaSgShCYx8TzehPdIIw4e0ow3+kUFK72BNzzAUJ
VksM7QDIbXdf7JG0MnCFDiAofRblmq3Rn02Jhk4ViLJsKw8/hUlHEs1bHgM7gs2i/krWyR/QLEad
yFdVsVOKXLHhQ4hK9dyqst/IngkTYb7fUxBdth7owc9il41GQhDLGJ6ojQnjzKoZqx7rQwbMx56h
no5LE5w4hyLsRfIZ29Dt+mcxfhshVBF4qypa+2rO3D0wUmM8NrgHkxCqJTTT6loRaq6DX1ydpGru
atlxi4ImRVJWT9l9xsJUNnEowD8mCKrRSOk5rLHitaRXX+u6+Qcr7o/G14xh6u+dNDACMBpnnBAp
sUwmlnEvzeYR2V3BraXK/6mMLmI9sscfLZSyF2Zp7EwX22WkhKABBs432jQ853gdVOajKsI0EUud
RuaYcGr6Z5r2iH1/PqaW9MnKuC4JliVz0F9SX+wt3lGyRzn2ZZ3tg/YjcvI3JvM5tLFCj1SVLXZs
8DbyK0PHUKFjEDkgsmbGvdS5upDjIlvpdJN55h4ZD2b21LPvlplaiphhNRMa78JT5PRSY9mGCAfY
bEx50GDmoRZ0e9haHcfhROziiCRiLg3CYnjnkESwx3TEHJ0bu2iM9CfAz0dU+rbCuaKqUBq5s4Fy
FilNlMLr76y+UjehuW4c8OhE9w3zDJbevpsCOfBdF9g/DT1t7yAubI8lAe1ph/yfKT4Q/OZkj716
arm+Gq4vGHcJXr2OVM1Vzd2+AWJDfKh0ZqDpiJ8oB6AfkfRAzOQDee6zeM8Si0XL+rN2Hiudjzyj
2mMw0DJoUCeo3Qd9Mo5zPR2aRSfeOYIXTywkXgqRqGTNxOvHZcOImauWcqlgEKlPDZ7mm8DBQ0aC
w6L6DF4EFoEqSoEoDCHbn/BkGoVDeUvDdN6q/3Tmu2tQl1owGElobpSTStBqwM8iDPqqGajzGkB+
yIygpoCJcOTMzPbTJb/0RAfnE9oy4oNxBfZD4uWf6HgdrWdSN0ncLUQGA+hXsLdSHS1a6ZdkDHCG
SS3dBtbKdoQ0MjlPFUgd7C2+mAkc9XCpkOFpcDzUAjm/Kxq1ozfDRxyvH1GHZD27DZF4VcaErdAN
LduVDYXLAhPi/x+AJxlyPEEkwFKB8iXx6H2MtNqZBRqvZvRhUUslCAXHV+ogOOISq1uCcKzvpl+9
RhlpGABJhhBD2ugp01euxJTNr4LEon8sjsVqeGnYgAaJm8EZotQhOvq0kRWU9M48CycyXYmiR3qI
jCh1Cky+AyxjIlF3co0Sz4wsBVKR5p8If3TJQCX6l6krqz8x4ciSkoSkO4SlKYQMebdtcKdidkv0
/2YMexRJwzzjnIWVqgcqUa00wePwi8SQnYxVz+c0HuzO6JGjG+EmwpfUWfbQLgr417vf+XaPYEMu
TBZKYNwp3YYAOVaNn0ZxAlxjM4Jitf7/1Rl/nVNVjcMhwByYgfYxmd4MyJcd+UOi7uugoOFg7REP
QirjfwR/J1hnEywe5ErHEj7gfVld/FEUzXvT3mWTcBH1XQPfHfFgobsCpKddKkNlZkPYvYZDWgCz
l9Q+kY4a6y4u4fOyfO/0y+YFU86xZY2pzwSa9uK18LZpJv8T7ZmBTsocjkvJOFD35gSTppzwYYjn
/KhltdvkVBKp7C6R5hrl72HdsVuBmm03SzJvf3P8G/OQ3onwsNCta+Fcw/+Tkgj2169+3h+vDH97
b6MyPMjAQNRi4owzYVA3jgw5ON9/j4KzHVVY5dXsCkuHffWNDKK70IqPWGixAsdXfQ1K0oumdmQK
njh91dgwO+n/PIImgQelvhETa5u9kEP3FA5xp6A4tenxLSR50Z/ug7hoXFPnFTsjwjdRkYHssu5D
I8i05CThzdCYYcFPoziRkXFWArsccIDq67A8xV12mO0KP1E0CB/JL92M6ljfOXwYw31mJWzlidgR
UPDLmnzShD4E4kNi0EunMFGnAWzo/rhMFL3zyTB7wg68tE0bigyhW/CGHIowptHgeMtmwT+pz+Us
nkG6r2zrccchXEKD+WgBMDWa4K5o3gS0b4PKbyHIz2mZWdGkvjSr/KTAgbH6N1ETCBnitap58ZT+
Uh9jA4hJrdjdph3evs2mP3QVbV1yiVfyVgsw3QUopZsMRVc/GeX7aNVwy5j6zSN/uekKcs+jo+MF
rPwchS62tFv8I22mbawP4Y1wh/tyWBBRoYTUuAIFWkCdAy/FCWWwXtlZlTOz01VDZcQ/r0ZyoFLP
EwMYi+7EzdVSIE/cXgs3FzJRfVNPDXXyJNeulCHIfxd0PD6b4mRchchdbDinWFIEGLLwsDgtCOW8
qrfkfcNeLrMqk7aWmQlSkO0+cLPUZYQ4g42QgFAww4gFjni4T3DLGONKxqGWdeJtvkHu/qsTIDq0
tenlq6NjCkTug2uPwcdusUq+RdyPKYVf7xLnk7zn1MycEwKB2CNgBaGCmDdMl6w8khwaezF/lpkg
Mefz0B4NYALVtHsClSupOVPHdk1Csc9TH2H5tEDfF5S0XEVddwaRzT9OGuDd/6rE1avU9TXD8vy5
yM1HQ8hUlSjvep2+I1F6pVsdxZeSEkEYlrsManm8zmj26LIPa/PZApIghoW5ZfeYyV9IkoAAsRC8
X5sFDY1y9a6OhMLSAVbY8vKZsWYseuoPoZxz1ngtJIe4pSvTy7NB9nbeCr5kKr44YxFobqB3q+Yx
pZSAG9ylMrsJDTDiX5OkXbIWzPARVUNWeoQTAoFiaIvxOXcmgfEBqS8zasMKow4BvK5RcUVXLUob
KCtQp7sF9LiGmHxABEtE9gauuC9zXy3waar+CJJoQAaT9dcIuYLVgPFIH507GobXtng3wRoxxDtG
JBBkX8lDJooY9suj0KJzuv1UnfngTxlwbckKCxg0J78qd8bAQeWkO0vH84CMjN26xTIT3bGrPT4k
UWGWXZ4FlMKV8I8Px91jb+DJSpGwTEk/nNQfIOpPRYueeA8Bpc1sMBZj34Z862n/2uIF/ygr8VnK
5rNn4QE8/9DQRUV28tzLt3Zhj+aLuehhcAanWHnIzwGvya7UdHQYGhahA+2k004ZNy+WXfM0EFW/
MsgXpekki2TP1RgD6eYSYpNFQLmnHvaTZNyVcKEk01mnNeDddqQjVbmA9QGpgxvYskxrwQ25cS4V
lLDJNxobZiHqsag1bP3yyo/cNy9iK7/UlitLxq24ltn6oi/cOQ1plSwkpkl7lLVyV/mJ02W24UJf
Bfjj2mGeKd2mZLeguBpz6TJyLBOprmLQGZKQLWeXzgWS7M1iBPwgPsxjctDN3k8sYiOj9yVHegvB
puJBlNRzJhNM5RW55euQP7V64jHFGT6HzdtQ6G+ZHL1FlS8XqHbKT6XI3lukdYL6UW/jeznYhVw7
k5HQHh96PHwtUBoFxuYDYr22Xk2LednFCMoxDjJrOSPT9UQkve+SD5ZmRkAgJFcNO1/03Z8Lszo1
KXGNDn0O5GeJyAJpxNKYH+dz8xkrJlUVyIXA8oC4hoPTfI6UO50EXcrY3J49/nCUEf20jIxq62oF
1gjRJIGZzeSL4FrakPFAYo71Z9rf9kc363zPBF3FjmixQBodkQ4eRstY/M0Z8CR+dzSj2P1U7BYs
dzrGPmcF/z6QbzbBT1ciZJU9VIag+qo45DZpgcuOJaUFpbxJOFFRLRgv/a52xex1rPDSH9uMAc4E
AE8f2OXayosiuzgeH/EhTsbTd3KRC4vmaGNG5ubwSTZNx60OXu1cjMKlXHBjJP1VTDXPpKsVuv6u
5fmDVccjfxE/ECb/E/UoeuOVI+dy9xTX4QUnJnvVzQ9YGX6l9PhMdndh1NqWnkAAzoBEnWQCond1
PH2CJ43YVM0c2lEpdUERoxPbzznFvKzd66BQYHKrNOZnMjJLwiCmHIpiDkGQBbOOf4o3hJiDaQHP
ZBzmfPEkUsPrAFgl+NCPhuxF5H/ReevKQDfLUPjSXxjt4q/E41ciHe2QbiOkIPXiqmUCguwagC5r
5Qk2wN+6Fk/WRovlclDCPRdozgVPNWFJ190F48t5mns/Qpm+PH+KPeqDT3yucIhJBKc5EMJ1MayU
5UY7k2dwH/sns+zrjsEG8ftCo816dmYFrLj8VeiX8kBlQ8z3QRYWE39228tTfW2LNVSVIRRvyJI5
x4JVUIOqc/AsdTwpmrL4FmZepG5DrsGCYc30bgdRhIHik1B19msalu7BekExvf50o4Hbf/1UeFKy
tT8vM4sT5YnBgYeOvF0sUGDYGVgt5+kMngV5l19sfpFrRMlhgbbsNFkuA/TYPZB3RntAodztNDzy
JxdigmjfGJboAU26nsNXwxjs0H6cRiT1GRbnKX/p6g/GPOIkgTMDFsHINLDeLGKCS1M9SCwMV4RF
S82uJiWQujUJ+4TK+bmwmgH89UqKTp4ll7XJyWRhZNnlF5VfchKd680po7fEWo+W0J8FF4ADdgHN
q0g7GJsEcSSiSDiCkk5Kd4lMBe+5WzCz/30+55gK88+SnlibyCHYSR5NdZKk+dQ0DGHjQ09YvBTV
DkT/JorO6zxfpEq4mNN0Iu/LNqbc05g0WYJxsWZPjHq/kK0AgOqaBsLaB50qB61p7InOaeVrU+0P
G1ldS2QvXGuD8GSxQqWL9kkSPTYenvBHZAwkQHYeY8MlJc3t+dL03iX6KuIjb8itTYFWXYTLvILG
BaqA9guUqbOxwFP4mxPGH/rvyUnAP73zec/YUjUGi/l7UZrhaOKs6tob9t4b6xS/644x7By2oz3u
001srxZavvlgsMeAUEgaVufGkAJb0gQKBsLt6dK2vzXhAb/LJjpYIAFQ39gu01JGS/jdPWfJOiqn
Of0fms5jOXIsy7Y/1DCDFlMIdwjXThUxgSWDEdBa4+t7edt7A9agsopJ0oF7j9h7bdiQv1GQm9RY
G/Ua2NqEp4h6baBT2zqABUyQE2LIBBpD0lCZajMVoWP/mYrK4X0d+WlbCdfidCY754wSMyMJqtPh
F81DtG5muOmSiy3TjmctyF8BY9uKZ0rF67pJTdiMegh3mPXGCGBmPq8EQZl1d+kr6To18q1a9Hu8
u3Pqd+oYouQ+pyGuEcFJ0SGOZ4EZKdgaYm+VI6uOpYGpbKQMWBl/LhWbkWBryLN8mzN0YGDnyMRd
8/ZiNfG5uM0fOVFVJBM2qYuA165impUPtAr3tJIfXTNwmWRMnFqiohBZ9XfhDoVgKB15BVi26Q+J
lTnIgxmvBJKGOZLVLpKBaidNjrDTZPsKU2QC/2OhlVaQl5ESp4vwkoxgVlHgfejVfOwFyvTqAnx1
JjtRpMYb4M+gm/CGdTpyWQ83K3nrkH/X9CI5Mzh8DaYUmIApZrWPzG+C6nuI7pJGTQzr28iSQNib
oGhRVRCYzm2uTVdRUM6jCrlg9fzi2WYmUK1bYkoesbLO0AtnQSiv60zmzAGZj5mlngyw3GBDaPTw
48iGre7s7v0kr+5bJEZzt7FhkMJ8UcN+VomHQ9GnPau2eRokIe79eCBa4g50bk9OHdSrVqAlwS+l
aHIgX6b0mjvRlN/JejdB0Wu3xYzP6nizjPl2hyVCBqo4DHw/b9zw3E9QoQE0O5ERWEMfVcit0nP6
kpz90m573INY0oJiPalFzmK1IPLHYj+r9qY/cZtl2+c+J95Y8KuAfmBDm0K5bW2IMQbBNJ34rFWM
4JtxT0mcHs4lKP9YYmBgENTAkMP4z0yHEyEjpw4GaXY1OvAXB8QLC7yuI2tnHXeb7D2HBkRDh4W8
IU4pUkQ1SqfJY5o9aCNUHyVk4hW1aeKl/YTxKQ0FjTNAztzBeuxyFRBUR/YXf1y0V4xCMtZLGeFi
JYWkUh3FP1a8n6Tmp6EWnuLkytjvepqg+P5SQgUAwf5PSNqPShufPawBTX6v2+RdcozQkST1eTH+
6RVRCp12FHeEgWpz3E0iABrQkmNzKIBgojvJK5tUbL9hvbSPG6IksltT0g9qK1hWrB70jUsTtXzH
4ryk6nkZeXZT6TLjBNXFmHqLEqob0ZSJTBPMi+VOhRXKmP+XdQxV81eLd9EmAIemZxWTW+bWvXbg
v9p8rW9uCMhAtBQf2GNKXAQsr4DNlgHJwd5sIGTD/psgOAJYtvYfbGRPw7ATptM21i2eXtmOMTur
8aTIcJzl2BHGxK1e7btXJ+1hm0EM4pNbiWzlNCALhviq7O8kqQ5ztQwf5rgrvpnLt44kRXzA2/f2
OWsSkSDrRzyXH5q5vFtB2tSu+jknjm9uid9ytahVd59Z927lcePTNsil6/kqaruTmJAq5VWJ06tV
xheC2hKSeT2HddesBtx4qrvjThes5cFwYMiF01TXp8Ucot6awtTwVLYSSCpkqh8gs5J5lt1aoSoO
QMhsRWRCYMbJW0vkdTMEeVXQ7WFetEOtwBlV1aMGpzYlM2C0mPtzNJRLH/THSts9h7SAwTq3RzXX
b2JW3f3NnxgW9YXs6CId+oELIsCsFk481wXPNSv7cT/pLd2jfm7Z5Q1J4nSqr8ALlPA0tzVTFYap
o4oLcseOrsM7bUliXljvmnaZz+dkTYm8xAKddndFyV8CjMOwu//GpPCq9ccghXnSFqKdepZ/9XHy
CYT3gAuJunWb+vjaa9brAT2sNYKt9RfzmZO+qW9IUPeaJbR8mgzoQVt/Tn+TsRMHa6bjQspt4caO
7/JPuMVLHimChY4UjXnJHEXQQgvNoHwuxOxs8geby2BRVd+f7FcEk2Rth1z+3YAHgmQDEZdiXwZD
IGauWiNWXnZ3qw0X+5tnIurvHQNaUsP/CMNvJsUw5AeoRuyDdoQTSdQj8zFR2myRz6wONazpbTTO
9d8SIipd27UtYhfK+WV8LZuzU5qAUqn0U69dKjr4nGszGpb007LaLz+V2S9W+UmxWuK22vYizoKL
vx7/HJo/4E+LieEknjyg2ci60dyNR+Nfh6NuL6bDWNdsNJMDPVVvmpGhC2FVaU6OibkUkkCUYV2N
YrDAWMqbLUKi2sn8QSfUjNDSpGl8K/GVF9eSh6suv9Rc/tq+iQBzkmt6x3iNzyHIhifX7oz7pBOz
S4wPbSqYLxnBNku8SH2AmppEWHgfrlRIkYDHIHbAMo+EwINfcEDI0XgZDLbM1E0p1tLfdcnvpkOK
zLwlz/1kSphIJ/6iWsdpwcOF3/UTZiuNtL8JQ9CXemDl6JazwhPSzPbjz0xTA90YQ5kB1fKitp7M
XDrN5FS1R7nrbo3xW/yech7QYrkLWNtBBlNoDndjsRE13cck1Ij6an+bCjhOTTqwVmSixz7puGbM
fllhvo4AkhyP+BNVohd5/jUecDp3LnJsL/T3GW1uzAtHZJgEYAwYRPZlACwc71JNa6VlaM5ET2bk
ngm90zRnVrY6+VU9bglBZLxGqVorgVFWoRzvIaJJl0WYzenbGEd+j2/DlD7qvfkkpU+riG5QlnCJ
6kQPth3MAx8Dz1NYqyaJ6ps9yLjZjxbYj0JobzmzEyPzrAwBCewXOXK2kkf90/zcGnSjU0EaKmnq
GKtozavUZZJJKZi+V+TcGlb9kSbNeZ/xG33VPeJmweBTMMNXJisAD5128LMhHSF5kVj1NYCtd2xU
mT0U6FNzDVTwliOlGy5W8ttWDIu9TbiKe2HvKDyLvnzCuQQPd9JrCPloDZ6SJ7p5a91Wrbsmu3Sm
73GyKSjzMWyZ6u54y3bWaFtgiit4LydWCL42rqI4ewkW0UrvwnhNorXciEUln4OngZgQXnt+NOKS
rS6+VHJ93QZHVNszyWVnU9wClgXBXk9BZrbB5PtzP19mNbl0lXjuSUcxU+JhaDxtnrA4lCzCe5mU
lWsGCMM28/rEVcdaAo2cKvo1IV0tnioSXAhI4BhefG0a/E4mwtnXrfGe7v3FKj4rTQc1Crb+Zk0l
qUYoNjR8n5iVK8AymqUdZIbz2L/mPmTUT/G5jGagVyidmCvteCd7sLSlSjpR6a/JfsRvAsudyTVB
xgFmo9cYz0NF5uK7dZUdlsdauxJMiwGmRVLxZ4Fp4YxALUygFlOTH2paL4O3tZXdPEzYhA4kgfNi
cVjGSQGK4Moyx184J3cZIf0y3Cp8Rp140z9FWxpWR7RDE3+ZzpSLPSn7CJmRnNI8x6lxNFy/u0yM
uklSyu6AtJSXwGgMv1QyTJqEYKVYEzAB10iwVJYiWYapvd78nmlg5mipwk2R3JX0Xwr41SqyZ6Fo
YEqaN0Fe38xpflu+FVn6EHAW4iBwU7VDcFG+523xxnI6JocNo/ylWrJLsbbndUQ6sHkrtpRWucxs
QRRSTdoitw35bSm3iyjx++NroAKGWdub4K2Nr1m2rt0yXKEoMarTruMgXGAAifKTjiwm2Uu+6JVT
tzmSAFK3hRXafF1q11Qx7/vfIcHbLCH3QlBAlPIRRCHCQ41ngw7KvMwSO2gZgm/T3XWjerCVhgUl
uOp8ayX6saMDtf8mVcstlYCpK4zIdtVR9+kg3ADBavIFM/0FebKkwlfieWNHz39uCQqumTat3Rnn
ohGmo+oJ7FTlcM25kHk7SEyRps1Ltc5tX+91N/JDLLbU/8d+Td7SYDK2gDhYuIoWWbygXfP8rlZo
+07tBQ6XLDN4rdxd/E2BeBjJGNhnmI4XvvH/DQaWOEdwi/CyqxBe7h4Y41lsmZup3ogboidJcsYm
XN3rvj1p6y9Tnt/UgV0PuldgoWVFYEFWAYlUYb6yfkVWv2jILXAIkCACky8oGaqSfg1++1pvsE7B
ICrvmrVx1r6s4xLWcaPIImGUIssquSH0IIPLRYUxEG2VYTZfi1MGIndXUE+kw3UEnYLLzW717Jlr
7ds+j+9D86scjAsAunV5mybtDXO5Eual+ASmICJ15MH9aov2vZqy9xeJ4DAjQyqWDb+qch+msDWs
oMforCyUHGzExc30gUH5BID4o7AdCwDtMqrI9mxpHeuXTzXNLwlwgopIUUGwHp1ZvW3bT2ct5+JJ
8g/tE8b1BbVkK0X5qoK9kyJx26Muo8YTq4h6yyRcNaXY3VpmFLMn7MYh2WIvbsJ6HPyf7pPkAR4L
7C8mbiG3dJKSnYM0sjhNj/pjwUZWXbBd5MfJHtY/SfmG8Ix4ldlv+drzHl3JYSHCOCl6+GDluZIh
F2i/VzxsVjB8wyCLClyHkZ6gBTevmSVcFmjnPVuNjb1ZWdz7wp3rMkrtJ9pVt3puUMnmkYX6XTR+
K8DXk7676Zl+q9LsnmGyFM1raYnXOldsSMMEZpdXMt0rqpFO/m8m7yI9W25CR9pLlIgAjXNqY7zd
Hf/eXf/sIPfkGaK2iDoaKVFrp8wZRPQi4mSeK87hfsFvcmD9m/fbg3LynUkv2waUpYfXqkFoa2hS
iGNEw9aWR4IN1Ngnj8kVImzl1BzqUG3F18t9nvvk9N6axZlzTEea3X7k+ojBlVcgbc9LPYPGU6Ip
xiRlHdkJBPq8RnVNjJjIhVTi07hmv9oGjVWMyZShO5XsggQasU6XTd6isG1G/lw3hRdzC0oLlBVo
DxI2kGI9iPaAPEsTPkydFQjqrJmVJYxbYtesZH6q39NTi4sH+nGcwIm9UZOkcnFbxu1e5MmTGiSZ
/FJU/JV/NYZBBb19D+VDj1v6jyYguNZfPpfv5I8qLGHPFEMRAaFYTPzGZ+GqncXv0UdStkW5aURp
KWADT06bmhCXbEWIBP6SE3ObGFR0x3qP35e9fGcT8VY6gmm5P/rDNNebIYtXHEe3iYhjAVf72JXH
PdMOFeBd92N4ZVAi3kct5HbIr9oXqIb7hk1N3roNRvRxLC5zaZ03oibihTNzLVxpK09a20fk8mAE
9uSHkUARcjueajWiFwilQENJwKP0MoIwWp6hGpF2hFlTFnE3WrcejAnHkDginZLEwJLsnhYfBMTh
jIy/3k7ILZTCunD09qWzokptq/pWV0JgYYjZCQVRglbVUMrAQULsqkatxdUOEKeyyqM1vkSTGGJA
dWO+2ZWBQBwR/ISnGFZYfQwLE3dxOcWkgnCntBSVa+qiwW1s84Vxd4Sr1JvnL0Ug0wuYPUYMYf6I
s/aD9bMp1facLN6UvI6ImM3nEuo0D1CYt+baBpLx+tWwr5xh1tmLELvu9p3NL3Qim8F00992cX2T
FZZ3Mx5NYXuaDwul0yPReEi37uz9KlosYQZxp7H8oU+LPZfiKY+F96Fyyn36JFGXhS0U7di4mqP3
30XmEuUlP+wfLd3MQmAtLMW8DHJrY64UH98bkUuu/pyLEcA22piG1p/XAMAtxQdrs5ikPLy7R/O1
Oi0hQ21oIJXF70fdVxIgAJhwdfK3yXWB3u/X6+DDW/JlTi15bPx2gk7iDWTJapizpLBPhlAyBGx1
e8CMFpAqQWJTdlEfqlCeO6AFG/JIB3CyytTQYSqMilxCRT7HdbjNG0k5hlsCLoOT5AzDFnDCjAD/
5ZJAeg/AKSacwdvAxsuYjq2BvSOpc7mxXnoX4bkzvjatKXSi4+boWnOJ5+rKekeZkHhBWE0YYNLu
Lfl4av4hqQyWPcchDusdGnTZXI26iIQsjWbXwHUvavw88JaQc6m4X9/kf4SYYIlZSUvxJsutzfUg
BduxXOYDWpCCtg2rgYwYRDKWqMN9KxDrKBESsnRRXsTRbk5wCBl/e6Jcw/AdzilJRIaI/FmRCAri
myNfJ4cvN9hEcWpVIhG0rY97KVaADbkiqVP0o4e6q5E6AQ6AaIBMKRmhIvVQMoBXTuzFiNkuEYMF
9cOwCO0tUgfL/bMg8dySMl8yjIuqilzyGjv0YkUxh2u/Ki03RSzKqvVSOJWxBItlBDEBQjua9UYq
MHG3REpI9Y9W/eXAQXH7pxKLN2NU33qtfN+JDM0C1RL8gq9RAmIwKX5dNm6+keQ3+PFM/0Czy7CF
ywUjAnhD45aLaOLYYvoSF93CXlZSfeRdyXRWOUasGH8aYbuqijsVUJvBmmnrLhPuvLVLvK69l+ya
1hCZP4Oll8c5lYDzElyNRjZQ7qNkwTPvArkhdY0dX5vLNqbmvf1MMuGzs/KvoYQ7u06fZslAX88i
qd/etwp1ahIRbDAKvlAssGKto9gZaBiHGFNg3jKX1A8l/SjDgj7JmBfSTNOSoozoaqfIEsTIoNGN
JZwVg4l3Rp1h9+/8Om86LU8m3Yxw9QQtCXGn8ImzuLL1Fk5KIjxS7FWvsyaa0GddQnLmBMOMRCW/
CcNPO5R+z6C39tQsv0hKccvU+J7mdKpsqHvjmAnl+yRMH13Sf/ZD8rX5SV0EBqBIy4DKzUan6aCN
8vFk8PQSKC+NL8kt8Uvdd9JkN019jaYbnWl0ruKARiww3ZsKDdWsh4vYnjLMSh3WUVKahjr66pnf
0bKwHRHupjg/yeeRkGSuL0kmoQiLoRyHWYdqFLtZe9FL4oPUv7gqfOWruDAleV/EoETaLv+TEOYg
dn05Eh8rggshnHotHPc1RD64ntAxEonTGBwhrLSNNx36kBKzaGTLqg46iZwkRuePdjAZYdMFap4h
gvT5RfUKh3J0tuq33KRU1nTtGdR2BRvySA0mpQeiexnnYCngRrN+1yKpywavEHEWw9ZFbSzBr4Ej
vfWnSYdBN0u2tSiU3MqpwqcpW2RprpY76Gg16jJMdgUbnOV3aRaYfAkEzGV5FiQtdPbBzmRK+kXy
d+og5uZsFys+m03yh2Twlc46qtBQKZ6OXYHKUMHs96hYg1cM3eSqR8y/JwtTeHJPBJgo1OOS0L6i
iw6ksY0MOPfX7uMAHPyeDvornotoNOVRrtpjgJWsyKicJrcdksdmtnfaoRmxsOlaeDiLhdC9GPL2
30zObinK9EUGRFcZtsVtkNM8pqRfE2TISDNfmd0y1sE/liz6wUjUW5PINx2TnpJ/rNS+bGUo7vZO
81R0/x1lFbxUSyzdIUezAKxmgLPHvjg3Z8bqBtSw1NZRoRqoUDN2eo2/ASNK+JrMkcgwySkYVGfS
epJK/ZTuFqcrTAtqH3QLjXCaRVJW5hW3W3lqUKfqovJuSYjJKramqOOZKzKnCn+65W8lT++lFb8J
JiHFs9dxG3fDExvnCUoldqQh1JY3cKiuAS9h8SthOfARBHrHZlmqmYvQkSZ/G6RNXdVhwNuPzUS3
Dw/TmlustlchkFPLbVPGQDgKYblpKhsk8QESP2mc//+3ew2arYagKm0I1NcQJf0lxYL7r0dDzobE
k3NoElLiCEJ9HPpPBKTAPmz1VZNKDDQb2ReoL+OmYMz4uRTXCcEl9n+igZVny0kDg/JtytRD0ozI
mSUALeex4VqNDWe30ieeHipIMpJxZj0KDgOLfCMubZLY5UyPdhHjOHzX+8wwRyaNRkkNW5gDeYFR
VDNg39Y3rVGefS49YuLRjIxmpS4gamghE8xWX6MssUiRJVkmxYcKM0yearZiCA0K6Hi10xWdswHS
YAh07Kd7oiIdMVwd7J3VQCDoTLuofswRfZcwXwAzzS8bTWfjlbYTVYoW8ddWcu71kt2OLoKT5kub
p6Ct8tAUMPVJeaTPS6T1G7hgrDjFaQetsqF3Jxm+wSfLvqE6Z/DJKhDiw2NdkVdLYE7G5LFn4l3I
PkZoV3VV3NK1vHITLjwRIzormfy+JLd/dFJlc0YBSWMCPmYkpPxOJcEbEvmuWf0tlnt3YuXomhcB
IC/ypnPXr6e4EA5yij5o8NdzdyCbwuF4sdeFiKW08zvL8EVA5Awqsce2ohpqaRYpBmmWK9HkPAG7
Jnj1pkaKbkS1s5Fb3WfLDZfaTVbka4eqlYCOeJrdZSeu981t+emhkg8bf6Xsw5rYC2XNbTU8hWre
oJrXKOWX8Z/aqEGPW9WIj1JF3Lxlr9efZMYwDVwaES7jFjQUmLO4A0wPu9ThA9W1ShglE07tud2H
ZLk0cXPT7F39w/DMq1clrE8MHSD67YkX1z/G08/N+lwL2skIxDgS3pj3/hd77j4V/sA8mwG+kIWD
EG2jcRbl5TwOxVnXxVNsEcIYD/Cd5RAHfE2k0tEgJmTVYDWSZr3sCea1jVTI5F/CPALYud+VnPvH
3BFTyWs7CD+5OyCZapFMyceCR8xtz31xE5bkAXHhUZSSnbU8mtVThh9ceLyVl81gwbUCv1DYShJq
JCJ7rhNX34anNWiPNRvt6bMjZpVKqYgvvdhf0EY8hIncFgP7SMqrwZRYopc50zNrM8tswn0ZOE9V
irx3hcpY+oVO7P32rUF/TV6/DP7hIRyt6bAMzKXBhODVmDk+rpp+km56H+17y1o44LZmtIj3Hh0C
ybMgPVTe3ulkikQT1EtUJv5L/rDs30rzPi93luqAzhxQrMxNpmNq4jUjWZIs74OFXL9hEZgCUGxO
+7Dw8PIDz/3gtzP6RplNc4fwVb2xSYP8gGg/Gc9FySSXjwEjH8tPZ5YoIAmAWCZAqlfUcKBkJcbq
QpI5Q8dvIh7yxFfQ8i/4jFey6s4KKy1mjTyhDeYlk8E7TXGj/s6yawIKqycHNAFBVzMhTY+V8aZS
/ddElVpvcbJeKIjceYgdUXwfq/9KkKcTBr3igsjSMaugp1jQ9+UlTSlXVCcisgSMLAaQW461CZKd
lbRuZ7J0Gi/pK2BGCUwZUVL7aYpAZeKVzd2LeOq0BrRv+UDAFZfrzzD/qEN20Xr5lOffzJJyKGUN
64wd9akrCK4+/FsJg+iqKAM/I0g/ZUm9bpiuoLizgfqMLG86I1sdpkMjfG2vt20g/IQUx96yXOGn
XuQT4EbabSxjBoM34ineRPqgcgWYm0r2tMESN2HsaTApB66h7JYsA+8aYe2HEW6yliGj5lzXCeKJ
gdJIUNJn1ICNnzHVnQvlmEI2Y7mUqMlhgdACt+8OEmm89KbgDlD/IHfiNFvKr26rohj1EvlQNdKA
FFcizKQGuFz6x5gntydTGy9Hu2LVk0/kKCVo5zxVo5ElfhkYQ8EP3s8Bsjfe4IRsiQTHjE7nQr0w
/hqggIiPnqAQxfpXWtTuIlJW41dWZLduZ1pKIWGsNvj5qgPDQ7IfK9A9JUQLCJVMjQr0R6Amx0hI
/NiOixXhvc4Rz5B40t1eh1DZHnOzcER9t5HflimcG2SvO2sSVHM2OhpBZ1lAeqSGaDIlsV0nb73m
pZPcjcHIh0VH9ltSLHv/mXNw2f07RcaHWd7X/j3TcBPoms1lzaIW0+HfJSGDqp/+bweWPR0hnc++
3+pO5s4c2gtcv6bQo3glv/5dCFTtPOj5VRm7Z8w7bDBV09vIrJMIsm9ogBmsRgncYBXoVN0qKVsl
oIGbVZfH1lgPGg6+kTSmLOlubn5mrkaTCsG73nHcfEg75fJEdgpSOvx31OU4ul4+qZGwCoKPTJwC
hW4cexFN6mdTS+cy5aFSaEyngaCa5Jxt24lfea32MFfnaHr7T0FFz4ATlZflrcwhGamVBvnY8LdN
rWZIdqiZrvFA0SFV+n9NmrsqHZK29ZiX4Ia0Q8jyyRXIz5L1ChiulFdhx8dYMkvq2mOHimBnhWga
BPvBgDByDGl8JXAgpu+mQQBr10QvNkG5lXQA/I3AgTwYzTJDx3MlniYeZwU2hMGTvLL/rql/NeFf
mv4V6h3HJX8/oIqGRcuV8r1VbmfVQfoXLBzMA3zoBa1SqCP0Ndh5vDqtJ8em2ZOclf0p1c92TtD1
k1CVhGM3cKd/Teupj02fj9pXLyVnaccjn0IiQ3dETgNBSc1wSEeSYRO7Tv4qKdD+eL/JQ3zVuKA5
O4XYz8+pKqFG9Sg1Bj6/ihmibgaFCA/yZqLazz6SlmNGIDkGPw+MjeyIsPiwyH4d+4wEjuLWBv0K
hNk6WBI2bDyxmumZVQvtCkbsT4v9viWce4jdgSS4VkNfgxwL5C2DSmKZx8EIW4VpW0kTPQetIDMu
+RKHG/D2QLmNKnIiGW8ML16r8SwR5QN45FBtTgtOcpVJg3GSDlMU+Y05uMTY5GbhzNxo1wTAwDLz
3CS/1xovOZCQ2Pwc8meCnw75xP9TMqvmBRXMDNCzxtXw4tAOqRtjszEn3AUSoOdeduRRPzTpGNHB
7hJRHTgBJgyt2MZ0ITuMhucDEnIzE9kTt8GwGqdeWqOUucZ6VS0V5kOGeXc4czaTLKgOQONxGzKK
TGEKSfsNLY8c3+RVueiL/F4GqRbbgkjjA0TKK4gmLdoeJiZKFOI3S0LmYXsVxejiCD9qIJTwWBsk
Df1jU2J3m+pMEWN9ExHHEMk7FR4vqCLhi+B8rUrutosWVC9VZYrvBIk5lXBkCdjzAaBbt+Rqqsr7
wCjAIBRaSDaGjM2z+9TT8byK84nYWNd668BrvRfjJbZGjvUBFegh1jOfAxTrIGADUTvE7wblcjoH
XQo8R79LFiylWiCZE/fVLWfisjBXI6eBn5UKZHqpsOFzUnXnSGWK6yZ9q03vMQEJVRiAODWdZqVK
NSR7szOcyLyW+gDzqR5uabHc8nK4+bWjIWshTsR5dTXgynDsTafFxq8UR2n84QouJvh+YZ7OWLFh
rFhhiutTEGxs4AplOe6EYw2+6TUqFjCmRYwQZS3UR461VvFZAEG1Ho7EXtt7CVH60B8SVqPKfoq4
BedI72hARTv/O04ikvD3utIQIO8HKP9uv4Z3xBcTs+MY0htRQCn/9K79yjcL+FWoJq8fCTIlutt6
R05UstHhTk6NJhSMHdeA6q/oM9cbtjteFhX44v6kOjdLqHNI4802dnd2ZLM2e/2okvSQHHZm0652
HWBkzUDw6pNgyDfNQkXV2JA98OaXqmfw/MW/q38ZotfFQfPUgfBUkscq/2U66QN1U4f+qSTDm6m9
/l+GestIwSS575yvnybJnohYDalnVNlgX7SHf3Wy39k5PdI3st9WpNzxXd2NN+NP85EPrMZ7JuGl
jkOW5O1VCBv7a7aK09g2DD8Z/iG3ZuOWgh/AwLm9GkqaOGlY0IkclWW8mnP2Fg/pe4dqkSPtaO7l
B595Ufvb1Pgvpx+4ZWUo/GVAr5LjXKYKTahCu0+Ec8rLZ4vVMplOAC1kPumSYlHiCja2ixwP544I
Kgqjg+Zq22vlfql21f/IgJrEUHamcEJSr6CtXciethmk4XAhfMx0tPY+4pcSMWHWnHYz7/f+hc6p
j4+pTMOhgjxemA8fpEq5T91H38noIt16MO5bxd+zqFmpSjdBNwjDza9xOOt/axMf1csBnYL8bVkC
67X3Sj9oarIStjHqxOPIgWERC6zWl8l4lpqTykRqkzNgXKQucV9JQiNqGS5PE2uyzmQKofbcKsfN
FyDKSmPhry3ag/lXzJ8LmZKb0XI02f4QftgPGm3Q5BRZkHw1RGp9ULGtmxpoLovvVp861TrpW1eg
SkMZyGDTXetUEr82/rJOODdsc/4jMbfHheshiaPkRs2A2x3iyiGHT2PA4aNddNaEfeQbZxOMTVDH
peomW49QBmzOjd72+zXkz2iDxRcs63UjrbQIIiJwsjsH4AdMcY5t8ud1isjYGAkxJ3z3+3V29i6b
VXNFL5LeasP0lhacugLpCC2sbbBvhdTD6nF5Ken48H5NTXmYIYXLsuQJNKyvrZMmgMkffxWIb62B
QliLMrCGTVd4+fDCDB1M8M6ojGbuE7N468syKlL9FgvaTRekW58Pt23Tr1bfXjPaZhLyus8GX1Ww
cG80n90r6e1hvUE1IzJ1POiYmXdF9maijSIpuA8cPCMVZ2Ox6xrj1NliFFon8hI6A7xS6U3hxwzN
M36XNi7oTg1nOFno5YvvlZycaZYOEyMR+QIx2QMTithOPVq+eoZyxrTGy8icXGk1AeWTVLusyzl3
yrqgJXrlJb1Iu+Phf0wrp1IwksHR2DOriMxUhi1wIYzsaP7suckuvLC5nEOlqs9c/4xB5pPsKBDa
rRhlpSg/GqJBmDnXMcGKKMiEW4/MVHbjuncVfO2IDsNJ3CKjvq6L+di/1oOsStc89TqBeN8iYI7Z
lrcJ6kKMLbLYKlsZcmeoCBnsUL2XRN2RK+FBfTlnmu6DYY9WTBTyUPltfWxn9Umv9HyJ7Sh+VX8g
tZaBq9SgZCX1zsDYP2OOa9uflPAC6Ddyv32VhviF7jyc6/2TodLnpnmyDm4tq9/33HpW1fDILNn+
HwhhZGRm6+CwnuHxKs44fI80eokUaQR2EmHB3APouNMszvarcgyarpipCOu3IDEGVpxwAtFiLjrb
ijq7GReBSrzqFL80EeFQc9WRdCnkz3b6MLwCmxcXOstoBXCbdWZUZeMTuVprjbcbWCaNkwkjHfYw
jgklFw7pt4V3DPKALy3KORMIW7EJMtrnPwZhnbO4uTKPU1tfKmU6iTHqKg9O42xrGK6gmm4S6qVB
fU4cQCh9xtDKANcApjLS+o70854jOfktb7b6vzSd127kWLZEf0gE6M0rkyaZ3kgplV4IVVUXvff8
+rs4wAWmugeDabWkzDzcJ3bEiqLHWw90c9eMvKEMCpM6lkMf3EMPPZUYi+WNluHLuwgCYNndB2WD
AS7PNXVMIWFBMHxKMnVBOcceEabJ1hNe+cfQRMjPWA+4Z+SQR1aekJ1BvxSHdAnhgdt6OH4LBul6
8SUxI+Jxc8nX6CsUGibVgaQZdngBFy9akgtUxs5jcicFx7O+7qnBCkjoAn3Du0knSPXP/JazDo8r
GCzDqWqSiFNxtSbjCoRxqT8TyfwM6+IL0MAX/YIJ0d4PWcgdDaOC5BkDA3OJ20f4SbZNwcJbFD9o
xVrOSrjQiFRMRP1tcIuXQeipHuj36ugP10M6zdKjERcno0TWbQXcAI2D/0s+9r4etacmTM5GJZ+7
pLmklnyJlr8aJ6JMWwvPCOFToBhdicRLqioXKpJCtqCbCkBN5b+JVLYaQYo31fMcTWeghZN5ZhcM
TQPLhDWdktI48mg9JnNyiFlVDGgXjerO9xmZKtlzBbejZtmBBgmWVjzQrQpLVZCiexSJj+HLUD2g
qPErln5Z/BdQTm9CHom4ITdvJRxNUPWxFybrZUbxitfkwos3r5iHIM2rv2gn+kwJkP9WDAI1Y0Xb
e/wxTfq7nvfvqmCDbbAjKrHAou0QMjaGyJON1rvQBgq9VlIkvffi9F4ZR2PEzZwp7koCGiaz239P
8k7gf2BjarfJs1yBRaH54Fx7hjmGdLO+Zk1yr2TlUVjFO5BE0x4wb5vd8w3BXa7UlkcrzK9DFel0
oC1g5BuvUxhe6U8ahvN0WeOWHEJQ0wjAbvY0dMpJVaozoG9FpF4vwsiIOE/ToEKXUp9lR95W+h33
H8/3jG/hgvaITgNjyaDz4QVSVsHZxI9ZUWg+OIXaXGjL7N2YhN5mBqVPfHxh6k8FnQ2uwD1c2Ov8
kchd0My7f5sQ6sdYWvudvm66mif1DmumjooJmUEbDm6Li8Z8vhUZ27A4rYcdlpmzmCZXSSPh2iy2
kLGl6zqH902J6QERb0zw3FtI5Yy2+uKJvKHJ0XoAbPn4PeLhK1NNigP3NbFdDJ4+UU9z26AW/7UA
dcU7G8QOIoDGqaLWiUsVlKsDcZPJYWg8tznrzfC90a/9iheyoglWO4sZxx5N8z28d9VRxYfUeirL
1s5ICKqD7VrzB/qvGERzH7CUOMms0mNtAs4GI4xoQTbtaI3hcYQvj88Iz2uJ5zWsEPhKL/GK65v5
+a1IJU2c43TYLQMBIWOXkIhYYo6JBGwZXz4TXrBoVeLpPviv+p9B1yDfZiAMpm3yJm4YMxdV42om
7fFqDCACcGRye1tfb43R04+ThuhEDFPkoup3rFigwTGSFV/5XH6umHBSYU9lx5rtIBadQuFkcl3M
VFLhJmdwSrWtGaQqOQEZ0aQHBsKDNp/D0+rO7tCxwDF3Rd04bzS6q2JTYTTCcSoojBlueC9LITCV
iA6Ii1SMXqNZAXoohQxKMFbshv+l74lkvHNt+CgY4l9GuF1maG3opkt8O1d658a3/hQuEOZg60R+
nBq3isALNTe2xLKRTP2y0kaKqj98dRwmTY3ngsMEQ92BbBZxX0fjQUJqwMXQcu6tCTccli8odCqY
TusyjsYVOdOrJd6yd6KLTYsU+JcgJWh20ijdFKiUgJos2TQi/SoR3IptfvRXyKTNYk1KL92ZOnGQ
QfDEIQ64mEfqWWRHFrUSjn7QMkmGJuDUDa56nKkImKHmtTq2HDh4phGUPU/o8CycqYi7ifF6N/yi
snulfyQUOnYXUh0m0b2cyKCI1y3ETw0QGcybsrzzKCbCpugLovl4hJSDuVrhT8eNBjIs7v/Fif7q
VwGyguZPHTp/2wK2WvmSIdQcRl/rM1SH22hSyd24dS651NG083Kkar5zJOuzhZ9dR3XQJWbQVcNh
zNhcu+Rzp0u+YEFBhduP/9JXyE/DHgGAFGCvQ1PApPtnbejhN7JPUiuZ7OZK4P7rGLAYhttLQnzX
CH9HHnbSsVbSs9hKdxk/R+uPf0JZ20K9mGhcwTqXyejRJO4N0Bgoat1yrr51lXuFaE/rCyZj50WH
XSFn4on3/I4tkWNof+sM7ySZWgJtaigf6MA5jC0v2876hddPoPdoIYyhXfNX2KcPmXmN1elO/ZOL
WIzmT0E7/lr+JK1wPSUBeyh/STVfqKG5w4kuc1vrTWp4sqDkwKT+wRpOROi2BxW92YbzVtZzNBZm
b+30vNrRNyf2Zz0piJixTE7+yxXqGTW8l1UYWLBnJv91JwxsJ7/nsLuK3XRuhxJ47XW7XETWpyaR
tBUiP1kD/M++Tq40XjztOu1YP1UiVD668Vga4kgX4aV0/3QTtjDF0dv7eGEkNQp9Lw/QLrU6WDOa
zmffdDVye11dHsq0DZpm2m/Zd1LibHTcEKxZyd3zCzaXOpHK0rHvpa6Ky41NeQJ7X8vBm4HRmwsg
XODDYsenB2hOjllNtZarPwf28TpTYqTrx/bfzO4r2o9NstexCti4u7URSqLEXFN98S8FiUiEk0pA
xt1QsUmwbfS7vrxpdDlAywqb5nzji0HKioLPhGvcm1KK6zCVOZ+6ubdp7BpWxJOfkWAxhRJHLX61
GLrbWvSMuvCi3xsjpDlba/8y6uWVgJQQVedt4bnTLvlg7eA0ZpaGrKqe/myO/nVX+HGUnXjjSjMV
T6AzWgbh6oCe6okPSkMjni++s6k4BamAZ0IyZPkUnLcoLoW6WET6jLlwlaSO1hI6NPZb+TNJXnjG
WWenv4vkFra0Bgr5Lao+Cm6YY/2cKecNtwWPsRd2xoPFCr1BC5bs/6AJHIiGdGyjKBUVt9gnMYWV
GzO4/GDhFd5AQ9Kul4CkDb9kA4G1fAhjaPe16YoY3DN/zcTzStXVylUGmUnr8L/7osBPy0NJvnI3
sHRSpX9rFjEt/GpRmp1OQh1+KQVo4PmCi3rg+a+a7mdH7n7DdNdKfSpzgJwFOyXMhYutGctBAWdH
Y5tgSewEcOETmper1DHOfChsaaXOknNVyelnNWO7gL3A9Osbs+ATOhurl6bnjmKRaOf/VU6wdxm6
UpVW2VwI/nfHQkbT2fKl6KiaVOEepml7/hOP/0QzQtSZTwlsogg2EcNSyppS5U4tYA614I7FGf2T
kruZwtTvVoeJizK84bwIla1sxwbaUqnLYSpUGZSoeZ3YTaEynLr624gUp2hQ7UTNX3X6YNqebLpv
6pbXMWSkPR8/qlYbvT/nzA3GjzHH56K+f6YwgOoQ/V36r4Bzm3azK5mFS/oNk7V6wLpid3GEZTOz
SQGx2H+QfXIUcNhbtUm/o4EXIUHcmSvftjAek7o90dsJC2aAQ7mZPMV28Fr4kCSK/SGWfHMbeNLO
XviSsU5d21/c/zT5KUwhIvHeZ9ewCcuJCbE85oqToKbr3+BbSzBe0fCS59+T4UlA3mH/N4sTI6xM
FB7MtlYxjEaZk8HXMPG2z+7msmWXoLiqweVRvhZHs4p3UsJ2RvUXFBM1I+3Dbp5kCqyn9k+T5Bdt
Uq7ZQghSCSpKwxfXQNoap6fBxTwCFlTm4TGfVHehrUGnHillT2n6086CoDda54JSUFSQqXuIYIdR
/1seQ0aqUW1zV+9pLIGrGC7dP3Fg0lT/TtFZLw96SlGj0+Fh0KfTUASq1DqFGEHrmUkqXpX2iqgS
wfYWAOI127tBccjE8HviSpu8aALfLcZ7rpcX8HOTIfDL+yWYKiV9flrDxFrwvlhOWJvOcBDkHZ1a
nqC4g8qillAawr+qs0Q16FNiW053hrIdp2iP/Gwieif3vqoF4umB8ToskHT4Sgddz49Vh7bUHyo9
ZqlWnQF1nDHYuHLMb7myKew+CLyo1sQdidgZ7X2nOGi6R4slo5UcpekBKCeHwqSZNYJwhWFwqi7s
86izqW+WdWXOQ1BxEpEB2di1KhMN6jU+5kQrmFBrh5b4VC0cVXqfJWdEXOTIH1gHqNpXiQeVg6XM
R3v+WhunhLmZMGFvhmg5ui+MMwUUIR5aY3ouhvHYyO+VcCs41pbWpqi952eTGYRFvr5K2QqhpJKi
3XXo3PIw1fpBpu6oJt8bVV+mYEB5SA8MFdSRUZyMnTy05GM7W5uf0+5y/bgY8lHX5SP5PE60aCZn
gCzWRAyQKfkJptSw8WI1OselekzD+SBTBY/9hofCsTtMDK+7Cb4Du7w0/oi/2+gfCyFXJmOamlQt
hfcqWe61md5Nob8JtA9ETrdm9lCtvkSAaGJzvHxhZ0zpXapEY6+JIqHcbh8hOMzhA6f17gQtagzp
1723rsqqxho+5F/jlDlcg3tZ3Y/ADiMgpCYL4oQVv9jTMNVwKGJqn3kkF2jvOQsjLS6CGdBbY1xr
Y7pzDj7MATPovItfIcBw5Z5z/wEtQkIaraH7k8EXIY1RYLLARdLGjrCB7Ol8SNn4jLQY9SC7esjN
PVOPVPCT7zAV2re+RL0/E4FAsJr2hllRMV4d7LdqiVvugmj+7fBXSzb0MuQ8YycsDoCqG84gemto
CJcPXXkaMXVMVulmGlGmWHSE9U4XWsCq117mLxOxJKTNqVk6Z02lXYHT2XIFRiGG1xYwFuySvANU
Sl9SrD46yKnMPxwJWLcN7p31gp9KrjlphsqnMto3wmgPbnXf/WsXL+r5qWnIS/iMpeMWi6fvK93p
bXM3s+jZPKO0ORp9CUNXidTdmyGoZRz3Jl3rrIBkZH4JsHZ4mhX1VKuYiPNL+4RIBOp9l9iRiPeD
XBozhz+VlFiu3GEXgP6E8mby5AZuc9+qAOLFETQnANS84awYeDxtqnhikDlW7rAmxlbo+0aQqT3F
Q6y5TBOw8TmngYaaaX1rJxgABQL+5sEhSLLb51R/nBY/nvTDjGg2Q4BK3fq7ioqPTFpfsasCeVh6
/Z6mhWuxQKnUfQvXVlTU3Yxilc2w25HEEVlqfTkkSu8O42fPb9Ks9t2fipmvMoI5Z2NzKS0njVDj
KedVRncFIBrRKlJz8YZqoyE8AN95G8Cit7guOR+WKpAU9SL15iWJkutiaL7KMoi82YUip7C+E/Zz
k0h3ko8Q+514JieYPiWG9RD6RPxMqvXUZsNJYBUBl102MJt7VTIeFiM5SLgHiiEPytrNOZ0l7okD
K/Gsd/kdEN/eVEy06whdldaqEzoSegfvCh3kv8m7Yi5os4SmUim8B1v9bD3x4LMZlSQn0fuH6pe8
OgQwOF/ZwF3nSMQuhnRdvaeKfjQG8zR6yStT2c/CxTQo/4LSRmV871OQF5vFXdYo1SWr5chRQSqN
bK5NSXo77DqG2kZZL1OxniExIsfeu3/9rDjRD0jr7DlgFEzKd5kKCDWitIpAyvb5omm9EdAOZ22v
4cSdVsax72ayPuT1kmwIRAlDYnvfSIhGV+2ijVTAZC+dTYVqw147hdBX6w7Zr0Gm1fZjhOaVfJUG
jURZjl0CmFAJ7baDk878I1CGvr6/RarGhCUKpVOOVDz+nj/J+gaz2gW9gHmHYJWMs1d5iirMpIJC
QORX059HN5M/MFfYq0zS0IJaSueark2eqdVUBoZuisEmbv+WYFQkMqFvMgEbYTGLAS/CDyPtdRHz
S5cnZ80TsG/Gx+ZB0wjwPcl0YqKzNelXKfGHh3Lqpc4XAXjOwLWEEvBW3+5redeVvS92c2Dm6aH0
WszEYB88mBaeKoJeB6EiaQUoR8RIEbIMRYhsASP+3sK5o3oVaiwLVHpgKOkWvIgF6vaCxCO9BbT5
jUsgKmhgjmL8SsWK6weRL0qT2mJ0/6vY7mhbP/zATQqEC5nEQPv0WKtu7JhjlaIOVPrxfd0XJNiz
mdpM5l4eX2uiH6JDimSAJQrgn1UYfq9b3PlMv6Jw0/StzPBRNcniTSyJEY4EWliAzPRbMjg+ewVL
yMi2THupHQ0mCsy4mfOyqk+pJp9q0Tr1c3ZGTdAl/CGiepkHlbTIQSYiWGh+99sKZHV9l6ZdXM7E
o04SL2zd6Bfr78KqmJ2gn0g/AjRQkmk4smwDw45IY5y2UH8+e7mYwQGIDlUHAIHxg/bkdCAxrOJV
UMdT1cMqnbw6Iiv4/7uv7CuCuw0zEd6OF/uvARtGXDX+Gt/ksQtAkfE5ylEsxpZNc4sRwjHiymPO
SQvQ1g1zK9zMvL5oyuIzrR/pGLn3cX43uIxgC0jrOsiiPDAschN0KQGPLiS8DRJv9vhORHtHCE9W
havuXbqVSlZZ91lCyUvHZYyraHDQDbI3fEY0TMq8fWcCWCuW8YR1opTtE1xAKM6QVLqepo3GDaF/
jQitcRf7BqiJ7jaY0m6q2oNsfgxWcu8mjON0+m44IvmVW4TJRtsCJvjGp3wRR96szNv5IdPMY45F
RjzFU3gMs+IYmUi6DKX5L30iAmDtW7ayrJA9ZeZ9Ohg+Hg6MlDldpHgyltXl3rH5IFUAryY8jyRY
xH7fRoqvKBR2RDK2Ai38RnxupO46W/qZEV3NXVIsztQpjmqsO1qBJSTuplRdLp81gBtGKo0IJssu
RLRP/Zmb0x3PrbPxgBfTTwcBoQhItsgbwoxL+y1cYylqOqYYKbsmyoLM6uZbvetoulY7X3oeE0kd
QjqPr0FQ8wRI9fUADXLUHotG6EdvmGTywxS19mzOT1woMPGyFoQ8VLEqctpIeEdrwcrdvUM0C6bg
Z+5oYX6Ma32T1/LS1XbxZ1rJBdEl/ZYJ67zMBdV+Inu9sr1zyus54lX1UsVfynNlRuNGkv3bbgpf
y1drqjfj7uqZALNKt9/0WjajZCpnB1xlhhmAM2zP6sHpDfKc56+yh2wNixUQIcc9fdPd2VpS4sv2
m9g0QxoPI4gqEvlZNQAQc9oG5tReQQ6We4I+i/cmibk+j2GxAJjErWjVWLwZvKBBB8pM2EKFj56I
O4YUu+oTFv1t7K55/iwFNsp14ypweOSkcWZgkTVXZ8UQjrpluwgkgR79hL3gRBR+SelBpxrmTcvl
YTZzcwas4mX/NWO310iMV+zGQlXzh4XjViQ2U+5zWP4suYTvkAujoqxeGiCB7zV9gAGyUqpu94zq
YThtHIkx99aO+SmAfrWq3ltrRCltUjXhIBIQgqOIlp/D16Y5xscKD0yaOpgVRXjXwBfKfW7qq98K
+V6ZUQI8wg3Gg35DGTrJONnCNBw6Mz3ktyxUguGHaYqdUQVmUsFynlINACAwDkTwJYnONXwAqG7Y
1i8mvYLcbClrRxyih9psYXB9GOWnhRwY7wnuVQAD64irF5Ea960o8tESJ75rIh10WSHjclvnUl5G
F1kOTxFA1zFZsR94iq5eDTLJglOE9UWuigtY/LNuvs9cGK3YuKx+w6WwRc4rlsubwHJNgUMpM4eX
iEzs+UHn0OoAXo70XqQGiNbeW9bhxuyNgdXgrNiT9A1uGO5Z65Md2ct6fEuK5KLv1L4+LFQMx38g
kkFYAOFy2tb7dM/voNll7GANZbmgNTQIIJviofhbh7o9WnDV6HkAPsfYzZkf/WHT7pXAVS18IBhR
25yaQQqRWRCiLWP58/vxKew77iJycaSBQno2E513X7XypwNKY155ivJvcyNuuTGnDDfKeifsFZxa
csU7onrxJQvzOcuXevwoyvYwrAr0RFbvpKdRU0P2pUb5mlbDb9D9+oOG1Uuar7PJpeBDYM0jpXtS
xZBB07121ztsNPRg5zrcAFZ2YX0GI9Rr/WOmHBQRHDcuZSpDTcEQukk0HxFsTpYQQeThVLNDA5sQ
piTtO5NrfDSR+ybl2azLaRm7wnhQ1k8TZrK58AZD580EtnvRU+nrp3DNRfFFecErl6yPZAI6Z0z0
bEj2yvK9XVvCUNe6az09szw8lL4ylA6feuK8YJAoX7wLav9wMS4zduZF+ayK0T7Bh4Sfq3Au1eVf
U/rvrUimoU6NPnYHLolY26RnlT5So3TeBDXRRSx7EW/4QHBVtXto+jZdr8T8/6qljnXTUXGRN/0v
5VKUP6sc37Wkvervam0AY/zQ0D8ojKPXFHqmgMGyd6qxYJlrHTNzPrLSZi2k73WgvQxyvtDhI1Yg
OdC0YNHyR+HjHioW/yzy5FjsveZHFvXzzEBaUDJcllun1Wl1jC51vudTJIanxhZsHgh7C1Jk10/0
8t1bECGlxvJ8wRikLrZu0oFljB+9NX5EJZBE8mbl+2hJJ714Smz1ya0cK2U8KjnKN/UNnfUUcYLV
vDAtL0wWjoSJyAlgcxBbzvT4ySpNoZltcNTzYMAgpzsLAuMyIgZRn1XY56MIcbaltX4ctf2sZcHg
YkSdsddN4PJn/QF1WUqQbWstUHEltPclye/U89xQiW8NbmIugupCZvgR5fbfiGrhmTZt42QotxBr
1/0fl5UjhepHHClHneC7gFxdbpbdojoapIx14tNl+Rj04WFColRNwRYzqpzw1+FWivdjqpCmwBYl
m0T4d1WBRX/gjh+h62t4BilELS277ciMo9nQIgWBd31SxedYJcMalOtPSyMcPgIAHtND1wgAXpzU
slVUPZZm7x2JBJPTSgUSMyxBid2Lh4Mvwe2eIatGsW7T4YB7z5DkPcQJVpI25+EIeUDsd+oSA/vw
KF8hI21dicD5y73SuEZnNpyhkD3FcFD5DcHCSH4LIHy5Uc4VHUgIpKZ11HO3pykjhUW6BZKyI9D+
E35w5anRfSBdE16fblp4EYS9xl5WV8SgBA1IJ9DOWKX9LJT7PlP9Lm38XFE8WWNHisl/MdzSlZGX
6ga7F8wbrW3Y0M5uPBruEMX4oDC+fZcamVPIoBVc/KsOQgxJHIsDiV1O/0j5o1z64dWCos3bhQwC
0ipFoOBjPAs8A0He4Q8cjuNIcBK/O3tbqL+hxqXg2IsjCn0VjAfro/mD6q113DVx1hOzbc6f3fTU
qX4cvJM4V46CeXuAz0c2hSCOx65OR5Zq2mf9z+SXDpkuFGYm3SYQSznQ4p0slg+zIIsHwTKZEEfg
9oxQjfsWiirpdYSiiWBcBRgechBrZLNM4DKB1Hk0HUHv0Z/bfJ/ThBB1Bg9dPxP/AWzQGt1Z5osk
F7sqDAMZGyKl7y2ugPSwhrSLpXuZIduCjbS867T6Vbzqki3klO+1jcOWwi0sdRcX604FXBX3+5Uy
sjRlHJgYFamRxfTPjAxgvdF5S7fg42HPa6tgl0BJR2xUDGVrsh4smFolo9qKFpAv1x4GfqHM7H2W
Szibe/1vToOGHHcuz7iMjkI0BVq2VIrq2NYMZ5/LXjYdk+Y75v5JobsrYedT6NY1IDHPxrObZztE
1LCoTk52EfxcCQnTOMvPjFFQjIjldxfjTLLQuI/YatIcuv/CaFuczGcWlxeRHLLEEGLs38JmHoi0
WTClusQnbxtptzEqbBOAG0Wh9gQjTkWnFFjiiNfVOlo892V2La08kkx6FFudznfDDrp8vZliAo6i
mKg0hOcQAcNbmerE6GngAs2l8IoD/1b9pwIvF6fWK7Jn151eUibYgvdahr8iv1YwsquAzWOLVNCn
yQSxo96KK3hKQn7ykJCSiN/GVXuqEyEveKxddZXXQMg090m486wJ7P7H7BwLiKaEw2mR7Mhj9UJ4
JKyy+2XlrshDPtfId9ApxUZ5w1YYPMM/OkrdBhxKtHOzAvqOYWrH0/ecsaTclvLYdkpnc/ps1B7w
GOEEeqvZMVh+V/OXyN3SyIVDPQN5cXKGjYhOx63zfWKvv1IzzjhtUlHHdwLmiaVN8Wrq+iNcCZ41
2lHR1LMQDcw5i2cQ/pjYlGBmuYpGd5v/aIAvts3YvkLEMXMuOudIV29KotxlvC+mfitTBuoA6wW2
4wMXWpVoLeV9KvMvEaYNh3aWy/ySFtYFR56bs6gR5BPehRTtyGstfJH5RS7/zuHsmrnzahYyXxjQ
uLki+lYomJGs2kWDPQWZdsXMQ02GZEvWwSAdV0h77oZ2zfgVb9xsWmvEY8u1N+qTAxXgUt6chn4+
8h2t7B/ChbG3RGRAqxxbFwmP/MyeWYncoGgMN+G7E1tCE53DzYyPwfs49h/MGPUKhR7hmgfTBSTJ
RaxxVdY3qosvVn0RsK4RuR6pFqdTZAeyZAqlXULoYY7fH4XA9m4N1PfZSINBXMFxHm/E0KZTR3TQ
SGlVJUqpQ5+FeWJYDHTOgJm9Z69FUYDLMWj9RHzsEuVP0SnHfI3PQL92b1LJADNFlOVJqBiFrVJu
r/+Tp2SPQ2zP44j8cm1nzOBhbfmWOPttkvuMQd7IY6xoQtcqaOLl18DZaHCRU1kL08LTX+M6vJl5
/yia9dlLmI7gNyrhL3HBRwAafwKNHzP7dCcxqeFaJCe1V49znx6FUvAe+hYbbtqzSiBMKq2jPIUH
ohiH1aSelgeEKfgz93Z6myjCDN3W2UrGN5RhoCG8a1R88/zrv0bPaRY9+BpoaAVQrF2/ltq6Ji9J
Wh3ZjwOrjU8yRb7jl3pnN6Zdl0NdXjX7XAvFreREbRjWJLg/fDX+kzFy2vmS7TTM7dMT7dbfEOIj
XkKeqzxW0jn1jA7SDPo/UnsCABeg2AuZ8XU0peRqCSS+jeoeTvlDruRHneVP1vyAzWZCj+FJU149
VY/afjXlffL4zsPaF4vCp5eYbcT7oLfP8hZip5UfukxLgGju493G3tP4q9DGhA1on+iA0oJq6Wzx
XMyKvw7SrqL0QqDoRgOsOeXRoTWnw8qDpyVA1ZxLHBDdKc9KEFWr3RX+Zi/LTzQwgmpY8/RmaMk9
6uJH0jDCKyRdyNbj4Ag7wAMFEYZVg1ik7SX+qCOzgaMAnkQN0jpWi3QyFSE2u6Lmiv6Yu+nKg5H2
wubsaWt4JJ4MtocViiOVMhltixHOvKhzeAEnp+gJx/TKvt7FY3IfZOkjcativeAMuXToEVkUMWGY
lza9zoL0VWvWZ4Vzq5d/SpSE0mu40RRcO+nywCJdVeSILZdN6loiLVE7UARxnQc1hWtEPyY0M8FW
GY7YGgwoaiU5PgvRc6T8hlPWgkPykUoOVU35Zt44VsTPfFZZWJGM/hRjhxe72M6/JvKSn6xR2Bbs
APnbKf6E+lG3417RwUAz24bmXeN3nS/KPv6GD6pP506bziWAnek4iGy5JAxgnP+atLlNpoPZlYei
UwOhBrGOE38dvdqIyXgFC0/kOgeV7CbddAiH5n/EdOmJUh+Id8UGwRTwzULJ9Jk7KV45RdWr4l5X
U5piMZgR6lqQGjISXYTTi2ja0V9wXg5aRyNTWB2tJwOMzqyBsAKHmtm0c6Wr0c3nWOdIibU7yCWu
HBdLaN+1sv2wrsJTp5e2ZdZImslbhvTXRPtOXL8kzyJG3lXLB47odzPmJqG+x+wNMnAsEoJbqrxA
kkiUTXD3XY0fCwoMN1BKiLWtpKbwSEh4GbZ7k8ey/knl7K6DHbqRusV9RRKUlpmxMW/s53HBq65i
kuVofnq4Z3LXeRneqeyzrPIvoGhfStb9AkJRnwtRe2oqiBvVyWCilurwNLLimajE08fbuKrXELQf
ketpmPYITnZKvHUcRV9+WLzJFAI8v/vJjjv5FP3OPpsZcwjhti7LvZdFr1H4n7ycM5uNpwSJUM9h
8qEKoIsSrCKDZ+PnXYdz1WMDtG4qO3+l427h0MuCKUArcbxY0y636oPsmcIPf7mmFb13C/b2VYkv
w5Je+p7KDHzAuaSDk5/OVgSRd1oD2ExoEKBq55+EPi62iF5dwXRG1iwBI9ekmNHDfDgsOubrRpI9
xfA0qMkJgS7qspwKZ4oOaZPqE1J1KbIAk7RX4mDg9OWaPhXFvqA7rFDdsOi4v0yulu6tMNuvSb+P
f9KSZEVRnQCOwyo90TSxBQb/bOqATMhUFJ38tXHEGFSbiuCkcCYO0pTGXTNZDyHTuZ/kw72aGnU2
rj0GtXhJfeOeAvBdcZs4CbuQdhbsTAS7qFATrcj7UQEgVv7T08HJ8zpYpj5Iih21GAjAfRq/p7Qb
V2t7qiCoSjS76nJzxObnu8OXIUiHHi2jgMHPt07zRj9cklm7XKTDilfG2M8zBOfK+EC0LDCGb71R
nYD5AmcqpkMYUDvwmdSnT5V0zoXxbLaO/GXFy5VSpe5/LvWdDeXNHuvI43p5ItE9J/IRvtCxCaTK
4rK5I0KmnOqfPyQVyKES7OeQDtedHRekZPjsVq9ZFAMxxSgl6Qe7oR70h0YdjAo6vYirD45/QkTE
odwyrkYLsu8MOHEzDgnb+hno9MCfGDJOhL5FIdGsP7VUeW/LCGP/frIwcGryvtER3Ut1T/BOkhnh
2nlfiMN+0rlEQUTlZtJXll+osl/MnJSOTMWjjIt6t+6iRNybMMk0ilgj/jmJshFrsU8k0TZNKBam
m2kmxAzmO621JrTGpUfchAAqU5Cgdy18o+og6RHVGJMjcCsBdRqoXjYqd3AqN0OgKrmlI96sfBZ1
KrBeK3TJoO5SRT5b5S1RHgaEdXXd9+TLuVxI2OnslD7OhkpbVf+oxtqd2LwCE3YbffXB5HREVmb8
I3BXZHm9NgNjIKsAZjtCGHZa/qVy0CyuYhO7rPuNiQ1MeeX3mnWN/aZYSWclGryT/6LmWzEo4whY
brq4LN1CfC+/SD6faI/BL3LW/Lei52weYDi7fPo0ccLKtTJ0AWjMD43eHZSBSPwiHiIuZ8IqHiS8
J//H2JktyY2kV/pVynhNSFgdwJi6LwKBAGJfcyFvYEkyiX3f8fTzRamlsWrJpDErXpC5VGYEAHc/
/znfkaeaCM+lwbhhkx9ONExNGs0tbEOUezciVyGdTngKZDeU2Ezmq3odvT2ParG8j/GiB4QpAvWn
0cLl/26y6zTleT3wu2Fz4h7/SpOV3TIHJnTY9GvVdqyURLG+V8SPqkRzx2VN6JSelU1O2p1qctVr
1NSzuMq3NnfSVLfoWO2e2R85lNrafB3DWpeXSplcvht8I4HUGd84ZKFSfRUNj9H2Sfth3LedY3mb
M/c0tZYTcLwNIhz+FcE+jYhif2RGdmj2koNgJZn4Z3iwmcndOHV+98zrehVWKhfdgVq56wUqrPUN
z/umJcee0kc01fg6Hip2pAxDVb3X6d8phmy3gMlshbrWX5W1Sb8pi08Z0l/AVIZ9SUtW0khvTH23
glkn2t/U0WiiuxkcPK1vNxtLB72QYjuLPKPjiZaXm/r1tbC8luO71CQn/aqGkHCllJN/7+splqX+
njXtC+2f2L8xkugNdws06SW+JNIre+2dmtZXk64wvQ+uiNwpYWXyscLJaT4E4slgCAb/giZgRmfr
RMzGrJIXHQYGSqMX9/kp2s0z9ZUT4QzRnGKcNVHOlbVWBmrtZOLw6IvdbzrXcRCpPJX/rO+6WGcV
jJ1SMtQCYhfOdy0hNo37OTLnfRr2e7Zxe7zrUb/6Ci1Mq8KBXY/xZPb8+dpDO3Vw961tiJdzwjF/
E6VUNU8mdcMT1nOSIRRX4q+onv4KKkYTp8YHF73NF7V3AS+UIP4JkawHTTs2b8/jEIMREj6kOpAc
LAi1RQPwAojs/Fpa6kukMqvMuWFj6bYcKOvMMTvmxgXPTswIJyRopbA+6cXKBh+XYFVy5D7w5whm
Ng+UjSzhDNIk3njeBbqpftaYsTnamMkejuU5q9IrIwHIwBV01FzRt9QoOAHofrGANVMpKoMYX3Fu
GP2vplKMxmQ+3TTYFk3sh+z0whoysvl9zn/YUkxn57ucI/uwxEGHdeLKNYglDmbrtdo5ro5c62aR
EHgQnGJ0iqGYGaUZF18fIPIs5oo0FX5KDADlLgnWDflmaji8nh42fZ3hIIKAMtJ5fY5AmMg3NgXo
2zssfm4Eu0K5fJ3VXteRHHWXXYwGR4TfqAOWhODT6Z5WBVR86WuMeUG6zcphVQaykwDOrUKQt6ML
nL7Bx699LPC7gB952pAxh1x/1RpjsTSh2e7IUFVqUvLtrmpZK92o3TB6XxDDnu8I4IxVGNBn8HxX
xh/vDHrZknM0iqOzPpqnAXtRbEenamwhOkGsWoLDLPKDAohDOk9mf6pk4yAxLBAKtXKKdJgqiq6W
/GI1aHfQiokHU6UwYm4DRZmFhv98F3qB1f/JsqO9b2olR8BSSMpnhZrBbtAfOlQlN8ClElW7rT0U
O34m7OykY6cZqHq5lWwq+JKHGg9+8HwLBt7LHqcgoZs2gcb2Kei3VBn+gTNb40nfTJO+4YfH4Md0
Fdx01Hj89EzfGD8tG3tWPbgXExZQGZOf0xdczov5mtTGaxgPnEgCp5jB0ii6mxiAwqXubpvJTWZm
WbJ900eO+rxZaBsH88ADzOqZ5DWglDTIxOxSarpmqXO5DEjZBvx/mw1jkim7yDC2Qw23zXD6ELVO
YGToGy+DUh17TGSgbRDKzVosnhQicW0a0FliovbzO0ndJzAHHgiyk5tqaJ5cZKqM0KIR0zC/CfE7
IAtuRxj0KpTcjgmHoSEhAEYBzy/2xO8p8yl2ZaLtujLbU22yp4py1SPkTuhIGA0tIM9Vfi/n/qQV
lHBYcJuUQ/aP9tlapSIdAPWoF64IfkQDRxsmmXV9qAxrNzFgnHpsRthFOxLPYmUyTNExcxgGzaAG
oRsOvPAJRyJ85UukSy+mVL620vBaipuoH+wEr5P2KBGvJoH5UTdfZ1l+oaAtIJZigoIkrPVcQztE
vWdzw5oRG28L/IHSYQFph4NsJ/voGejTmJWnVEFO2O17stWtdksR7YJnHLNBljEoqcXD2iJfyKzS
FY+/QTHdCn+gbINOwdykfFOlBZEmtIgz16aBgXAtHCV8DSjQQMD1n3KLhX8SdeoEpkzaZTJ1QJRI
8diwbI+482rKgcvpwvlqK+BMUlsAnOgk/DDKls7jbcAEV8FxMZ6kgvSPo7qpouzNpD4CVdLiwzTm
xySt9x2nuCA7mz8euUwzhZtfMbgT3A44LTy3kPXmeT5cp8K+jWF8XygdNjjtDDPmekELOyKlxEhN
i24VxbKdgbkGALPQcaLj/V+SWzNK12mdnxIZaBYYpXk1zvXZ2h21dDjUXXIoBbjF+pwkDTnDml7m
0cVXsJItaTfJBnXyQGBi7G4b4EY1Am2sMTx/GK1wiBU/nb8eMWC/s0Bgwrou8Hwu4hTN5radgN25
oWHfsK2mZfxNJGjezakiyQiW8NglgN6G4zSPu+otidItmzVqvfwWSyRWdi5ietssNqsAHSBj+H1/
hVuynoiKEXf3CU9sFa/d/EwlL1H9HrZKTDBkweOW5Z7eGuypO5IINiyhfpdgRJ4cbQq3cf1gfbSd
Yp8V+nb+hQ3eY+RCibhmXwWntH61VMfkILoK7YjmIZ7FOiVDpGKt/sWYFeoX802LNUf9lU/NZqTc
UQsBDjy6Z6qYk3uKuLXH2ilxeCtal4zIcS72aLhrhTQJZg4CIi67n6y+KijwIVg/m9n/JhH2TmYe
pQfuMBr+EeyPK+8oxeip2wVwFn5olYoq44srMhgwpKdTQt5XPfY9vXMlvNjshLaCfizOdCwJ5rr9
PZviAIpC4seeweUF7tx2q45Indq44NSJVY5w6abvNnfEFCElzZRbJYDbeB7yXUTyNtY/6xD/Fwfn
3pEz26k1mAqQYuBaiC660VjPRHzVyhzMiuSQTBxiqadv3RyrRlR+q8fcnedV/qpXr9CU1l22Iee/
f0/5ZNDHh1CqDhEGJhRkVpD1RI5z3M/spCQOHon2aYRkmAmlh31NoGLwSSf5zHt9eTlHl6yf+LzK
Ddnr303zrEkF1fauIl5M1YEWydxn8DTquOuYbJUN6ORFoUmaBPBasCtapNJZlM+FB0g7GC7aNPZx
nmPrFrV83CWJDM+DMVp1XfRpPRC8SjkQE3C986pFvOg55cRsV4EH5p6JHTzg8RNw1QTkJZfwNmKO
n3USRsU+sj9Gg44qLKsGTdfRbR5o8TBosLUG1+SoXRbdobG25pkiQr+Sy3UWfSwMqRv86NFYuVPM
HBYxdMECwEtXhQFLCzk80mVZaPJ+L50EvaS7RHCpEd4k85g+xTwylfIVp6xFuySPWhkvEXYP5Nw0
3bXk8alXG7E18bivHhke+ab4hhpbxh6+UE97/oDEc0DLr2z8oc/+VM61QvkWUICQGdumt3HRkf/9
zUXMNm1tnlla9adhIcYLbq/amreD757mEZusgyFAicyktDK3rEksKpytMUEENfCkkp454gMNnb6m
b42lG8yTY650k5CJYa2ctkOkLC/TVDi98m2OgSrNPB959LGfGn5HEhvjdU9MpI+JzNc5nUWPpam9
FnBZP6LeAllXmJ0ttCxgTq+kn1b3KcaGxdktatlpSsORvweG7UZBv4l/B+14wOKRM8Q0lM+pnHah
zWqPXMfmaNyCpFWxzpa4zW1jIrAHWiQmLtJ4Kffh85hPQBmmJG7tTnMYDuXrdiy96Z3eFp/lKbDG
9ci91JmQVaiWkSH0UGWuHug3ZmU8mzqsqQ9seUnLSKRcOAnx/maUgWX06PLKf1NQODLjwcim+TZu
Fbel1hga76b81ZscayOK6RoSFFlO/3voRzOXJpqZxS2iggjvgSLRn0Kr1o79oJTfiqtdSg+zAdZX
CuKI89u8JyVAy3JzTOAZz/uuXrHYADgF3PZdNvJ9X9VOBgYT40WA17P6nCHEsgiNljdnHJj4Q6he
Vl8AbGWfopEcW7sPEi+TxtwUoEiGLxV2EjCKbtODY6CeQeDTJKLidYAyiYh9q9+0+js6YR5BnAK6
pbMHk5UOJwF0DJN25whHE+e/WxQSwsQoaFj2afbGBsBcnq9N4j5jZG3YCbCjZnwYH0gesg8AH0cz
JiTXtYahAAvbOiYENq9IVW1QoyN6ClGmF26Zq6qBTSorEG3rBrpyPiP78pDaKecuIp86z+h/v6Lg
LWnJxSRcNC8aPrSKh5hK8lImAGD2H3JqbWce1lXJFoxoEGLkLVO+ZXS6gbgKKMC1jfcB7w/JCc64
b8gTGzPPt9ZZM1alwiCvgDVwl4butZAutUbJwfRG1kqaL5PYZx+cjShvrUJlo1svEtlcwVHxMKny
OsXOx3n4YGfdmh9iUB+h/rMFZZQEb6qGZESXldlvg85jxnrS0v7MLzR8ZLV9betH09PRybM4KhR0
xkBnMxs1qwTiNHYd8zgtuLYCsHgsTm31EGcyDkuoPSqtdU2qpp915ziu6oBS4voYEzDlS7WSmoBp
E6GPR2zq1VRl9R4czXifcYllz7h9q3KiXA3JvcQFl1bXyFZ2dj3sO3gBEymISNnh7F7Bhzwbhnxp
1z0e4+LccBYPTb8z9i0CPCnPnu9dM/VVUJXtI9AdWcyrapTIGii05RXbTta2DDp3GoGlpLZ2cV/s
E4VQDHLe74HVL+qPPbczGT5E90J6s1Fnh8baqTTLZhrTKP5YWbQfaZVdCtz/lAgs0NXWuSR2FTWa
GEyi6ZnHcgLlM8k+9TJhMt+N7PJItdhkqubEF89YL45jRbH9jMCgOTtdrD1YLV5ycpcLNYrg2xZn
LrMdG5KxJxKt1W50C0zVT0bFr9vJ1+bap+fAnmPXlP1EbPL2WmcJBa2s+N+6/kOqaz+qFT9jK9Ry
wAy5jAy734LI+zM5H5fGNiMsrr8veusMZu2NZugbzHKpmnDGInQa3tXqxjt2D9i9JPm6ioJjVo4n
EqrWS2Jme203frM/pOjRK3dJGtjVGWsVyEgNZEQtkGOYU8qdazPzmbaaDBWIMgvhm0zFuBLfpv4D
EkX0mrPeVMR4ZGBfiMwh6+RUjKeEF7gjB3JQw4y9GFXPI8gbyoBHRpC2NzI4fqYK+pR5yEK6IFEe
6ialjEhH4tThLe0tvlOAuSj7tIHwsKuJmMwPlDLnLLVZr6+jaXI6Zo8NGJSc5ZYeG2LC4mwqwz0W
+guwxoGsqHycZao6o/BFm7uXosHHKR2n4B4hqaK09oe4TtZRXJ10OmAnHpRGsAlSE0K6DBfobFCX
rBGk+6oJioYKk/9RFl4C6FV9gTvGyMkWQnJ/FFhxapKCEVNBsN5689bLI8+MrV0aZEbOdTquELGI
hpOg7cSrYUsXsSDa4jRlbRqMd/yfq4xJOXmQVnPYo6wqY5+P94QAbA9o46tSxYk+C6Z6CsUkc/6L
gmqSnMnma9F2ViFZ1JFXtEihp3RLBP7xqN1Ke/KYdbdwj6iGKJwkwTprqHj1yXrUDpbMmF3neInx
1PGo0gC03buaiwQ7NAgnozzQ0kX88yppVLmtUEzY6FJelt3J43Udw+vkkN5m6r0Bh8fIpmscmMG8
pTE9C6UtckAqc6fo1AMZ0J3UlSVXtzCI73ap3rX3TBKXBs33p9LNBw4Nh/5VgJ/E9J/zz6HCrMlh
uFTSvzHi+Rgrf55+5yQs1LeW6e2of1gxmQSl3mmzcRvJtYzAyhMb0iLik6X7kSr7sCEqG+wbrP6R
+XoXvaniBbkpbXeEkoi+1gMa8TMQzn05ibUXelqXrk19h5OgDn9GuFTroFsbde+Yz5dpSN6ZE47C
wGfwEQ5QlfjoPCKgAvjGgJq5BU4ZLlvskJfYGG6MhKKceoXmPauI4yAfco1AIuEH3qjkPzRwjDGr
dul3ynhMk/LS7SW01pzHBjgiTL1EtMQ2/FR7c9c+Iz+djmcEQFbHPfiYFS+G/Mb00+9pQSbEiel6
g5yA+xZLLO9rDBhyXPmWkwAU71DshZ1sQWJ13/J+Q9E35456zSGbdMNybKr6QPTS+2qoejlmHY9V
2f6lEhXOyJyG5WN+8iIvFN4d05zKDiQRgu0BtDSpRkUzd8tMBygb91fLHfiEslwbWnOFFH6G/hWi
O/M+LqgCey63nrao+BDH0NVN72toNBrR9rjYDG3kTAKw2fwzSR9Uh7zqrfLCvI7oPjV2cla7g03S
Z8Z3Ae1xsoniWY/Uis6xNJ8EOkAjNlX/OywPUvousbnMUEai5TC3sE0IwyjdGQ3gyu/IpPtXI2DU
1Y7ybpaTX9d0ibPXaJnzugNDHGtk48vucF6V2XQdsoHTuh2Pr+MrGBOVMRM/LPRJVIDa1b+XmAnD
Gbq/4RaYFwLC64LwOifNI6mOU1LYp2ysYQCCFZ2S08LEagMY68Xo4hdazvDkyL4mAeZrKOYLWvaC
P7UMIc4y2ILCIjnydDtYtXKKjIGebY58dnqz4axmhfRI0+i1msTrvJ8qEIpxsa1t+61R1Tc6U0up
fvR7zAXQWO1kx9f5OgsabC56InRwNQBWma+l413H1qev40OtYs6o5J3eaXuCd1MDk4qrbL702LFz
euslHnwSOTiJe/trqjdzZ1QSCOueoSY7xwnCnHytS65UBJK0Z6EqVpEHGErBFvFVkjW5nCJd3mz1
nJ1aXjgEycjJbErW+1bOdwFn3LS7CUSsHoCEbchHnEsSs65g+VZMAl7iKWVkXrYnTl39Ftq6wFxY
vMxju8J2/gjXCI3bXlspJ0550ebpKoJiKlgPaD1/uitn7GomQ7ApW4N/ABPGWo9kw7jQb+0d/6lA
5eiVhG/5KTiLqhmjmzLNZxpaJ3ljFf0qRhkdbTQdwmHNREIdiVCY6zCbMRTyshcwvb9DMcBevBPP
WxClOiLQ1c7DoWjzvRRflVg4VBFDw8vdpL4PhPcz7VxYbBkoD4U/GJsGjOBDDHNQQLBaGTpQ755e
8oym+GybxvzIdEpB0VqpMKdIMQBNCrmJplPLaUviiI3tC19+MPPUE+u93l5U9WwLFuxNNQ4HiDbk
cL8P8qeVMOn68csEqT1Hj7FlEKRSv/xt+dVWXqbXa9v+he60gmK5kNjX1BM0n+FX+hRJqTb0TSAX
Rtpso5HtDUlRWWVH5qEfen2wTrr0AcN4G1MxJVnKXkrvsvq7CQHO5dyNck3ZMnQnTHJxgt4JHdFt
lXLTgCOgAIzvmPbHuGcvckgN1W20s4oQ+2QUqPcpiS+jjOvmR0ImNllFOJMLOqIrB9NpB8O+Qmyk
w3qLKKaO3/HGPB9IXUtcC6wtZGRgVwL7XQ4WVmY1UHFF8/CLHurwM5c/Qki61MtBK+dhqlm/F5jo
okMRYX6STO+9ylPg6SsOdhRdHFWJyxAlD1snV0Sugu8KN2ynl9n5qtMoHSl2tWxMvXSIQuXsoOsf
YM/RmCUecc30HY8743TmEKeGdCzgMQqa7apNWgxwbAk0+9hqOb9i54zKXZWwoA77L3/869//7ef0
f+jYuJTZHJbFH0WfX8oYwPPfvuiq+PIHr+jz37e//vbF1A3FVGSLfhtdaIKGOZOP//y4xUXIpytf
8czGuV1o4bpXaNt4qRig4WrtsHmKly4dHJXhPJbO0D5ZUnkBkXTVpek2NzHbVxA8afSopvFRgxFC
h1aFc2yYshrnfDUyJxqvJYTX6MDoFjwwTwLc4dpKx744A+9QUuuqx+Wde0eNwTHDLqnifWx+q7rE
SSlTaHuIswYlkw5Umes+JUG7Fpz9AmowSpf26WNbXCoeUzyQYApYF0VabjllS1rL7IraG4kVUp33
6k7kBISh0eGTGJlBb23dpv5jfjn27nv3LSFQFoznit0T9exUodgkFt2GNzQgJtjweNGPUcIznZha
L7hNgMcObFfRXOTwuATHWP6WS5q/Nu62QnwRDisiUamZruD4idhGSPESAZjNQe9WhG+J8N8LtWOH
NRWoSQnDKbCP8TjsZbHvWeh1pgXLph7MVRbS2KqmL1GqPDJT3DXLukU5+z0jYe5YcX8fjaE8S2WD
sUjfdXlxGhnvAx2hGJ44b0LNM1tKb8A4L9uVk8yTB2nOs6XUY5a46BDxgoTQ97i18dvFfnPRR4IT
zA5i0vmi9nGVbe19FE0M6Mc9xBccDjCtlZ2qpKdC6DQVVWcoYWe4OInEwDc8BZJvDWTNy8NYIPZH
6lGT2Y3h9Zq0xb2Bcs76i5H2lyDlCYVsbcuHYW+F5alKuyNtUG/xS/HsgVuxAtGGYScHdeo5cl76
JVsTBsO0sJyaZ214cMnTlhkm6YBjRzRLfjaV0OS0YDJT+9pjGDKYHFWIe09tulPQBUFLW3mDc8hi
H4DnDQiLvvU6M3VvIE+E33V0I2I4i+kjUJ3CNx21GN2pM3hLMx7zAEQiAOv47q860Z2P/mcA+UDv
V3mXuUJF3ArkjZZZm4Zjd25UIB8xjbLlT89h914IGaZZ4w5BgF9aPtNEcbb1/CxUg0hVc4IL58yp
uZ+aX9ZEu5sh78oh3ikMBJkizSAw3ZXEktnmPHJfR6QHjTrLxTxbTXJ5Hn4wsnoLTn2O6mRKqlUM
/ig4UPVzgGm1CM/Ck6UowLkzLNhl7g2V7mjSYZnD9Sx+ZNPsHzifQ2FubCCxUIFjIncdifdVNEg7
nt57q74+PfYRHXDwkMxRvxuFfM8X7NsKuOhwC1yvnXAcoSDKwa08kKO6m2SkDjLcToqqVuMmMIO7
XBsPJk69vZwX1TgH4zMDZZ9hqAB0kYK3+iBVr4FEhRAhyjKXV8VCOkSf6F0aT/b0fM20M319F8GA
zcJ60afDRcm7C/KdggsmDD0IBTH2ikNWyIeRF4DdqodHENsjt0cOY7aG9kI9YNtIbj2rbuIXKQ56
smxa6g5gVuKU1b2s2fhDPcyDdV4hXSkjQ3mdgSkw5YW9elJzNsUbTs1URh2mllBK75OYruVroWGu
aJRbSg/GUpd7tdVuAUTqwL4sbXijQhHEdh+pVzrl5+VHu4eItC2pmpFhCWsV7EjbCxj7w9kerPnw
Pz/+VUX9bx7/uqXotiEMzbBk+6+P/ygLYgTCHFqNrHmWvtftkPD75NlT4pvm4ltHztDlhVt9M++O
kSH2I/6e1LzqstiqIx0FiDAVYm4wy4c+/d3qOB5iSA6M6xAsJCil1vFVjrJLjZESF1XJAAi9wjwj
mRcjt4mK8rTVFNYYUoFqvgN28jrX6etgD68zI2N6s3kDEZg5E4jdOnoO0mrtGnhlLd9L2mTmxb6O
pXHRo3eLpGOdxGybZ2iw0g5e5V6bDA/0ma++kGxsa4xQwIJUXH7QRxudg1dOUSLsPZXavtgVVgYD
mFh8qLlxLg5GLR1sPT4CpUIrINtHm5ZBj8wqWPe5cmvklR3sB5+7aGBATe4qGudtLAUeJdfWuhl+
JTh0ejPFgRdjS0622b4v5B1ta4d2Qw+HeFkBHoFpm+4gIB5s9Hcj+233WL8yItsi4BB2jiKodFp1
o46rsLb1bKyjAf4zFhyQKdhkUm/UbjZxNKmbfSPJqbOjriC64Lu4akbH+KP3n/yseePqi3UouVsq
M3ewMR2DpT7SY+OKPvcbUdDol/kyKHNEsweu6ru5k+C3dFe6n7C0UKhKzDkwzo1qnopKQ8Yb6Aqt
9toM9q97fcY+6y00w90oUe7SUCtVUBpWqaBHPkirrxvlPR3BeKzrnqWEimFl0vc29quEP0uu7FNq
hp9cysyxEmVldjJngomazepapemlhdhM9VhZ+CSeod5RfFdDIKuMaGMBjPjWkjnLeUn+l7tElv/r
XWJpmi1sW9cUS9O1v94ldk3SfamYRFo9hmQubz3fw/hJgoLjk0pPAu1AxHkgYbI6EfRRzu/Vu246
4nvwInsBDjTRCE7gnPBstwdb3ardrZbCh26XL0wS4xJJ9xUWeXmaGUbwt1hyhSfSCpnlWjZkQwg4
t8lDMQB6/LZ/VthX4ltagnexbH9SDT83Zl9dan+eYz8zVKJ31ACoa9mV2ZkOW6sBbVtgj1oL/dqK
yZk6iYaZBW9T4hoKFjg6r8YZznBB8TqHLeJx33Uqw+I83JnY6WcbUXVVnAdC09q+PS7Pxmh6D1r4
OhrG16bc4wKPhlsn6ps1pTfVpJYqPMafsVVcpaC72O6GwOLBXuqDcRtqsemfJm90BR0xQyQmbcOc
wZBELeGF1u8kVRiVAEjt6i2WzwbJefwJudMgMMQod3LYy4v1G2BFhFqZCF9wD7cKJ/KWIVBkrp8R
sYoVzGAwF7KC5ezWoD548vvC9LLrFCKnij+Lli04lIqB1kGwl4WEk7H3Z7vxP4pTsHTbHOSDBPKh
o4bwCdqsiyNRinDZB2Rmcgv7okOh74FSCwKk1v7PY+HRkkiUIDoPyp6Kvd6Ib/Nc3rPvifFUvynN
Sg2cipjmhtDHaoFuDLBzbtlSQraHbg/Ia2yjN7NpX4kKv3B3PmbsLriYaChLs5qowS+QVpuRURon
FXrLoPqp2//lujf+y3Wvy7YKsN6yTFuzDKH89bpPsmYMCprDHUiSW0IUOwJEDVtlbRsHFgVZDJZW
VFwDoXuWPu+mAsVeTQ9Zlxx1jzzMuFf16mDfR6d1E0B+Wm/d5GKvE3aSF+0Ut/VZDvqtPnzEYiVX
WLbzhA0yJFPNsaPhoIf1wXyHUy1L0j5llqBaM9VuNQV8qCvh+zJjqLXDncoV3j1ii05eDB95zpBv
iCDrbXFlAn7EjkANtTwJf6S8RwP+AjcbCqIxLpj/vAckHI5LYSG2G3DsnLWgSrQ1clT3JvLsvVVJ
7pR3zaYrJAzWgVm9h9b0Rvj91dpSL/pIMrhFJ9ADNftCpIXbrZIzv8BwlqLUWk3oTdQ6bW1mx3QS
tNjgfLA/zM3i5IfNWUZ9fLag0cdG26l3wx2GeR9u8U40lDvZjtTSvnMPJtMzjvK9hf5GKHLTVIRS
wXiWGvYk6p53+jnVwfSqAr589mCPhYs4r+7Z6mAP4faAx01E8i3P1bubbttnsQNxDogtjDNOmlYg
19UweJ7d3GwxEVOsFaXcLc0hXes1lI9y03nmjk6B8veSrVR0n/nM2oC2p71WbG3mF6uKSOngyJiL
e9dP1zHTz0K3jnXCmI3R2QbZz30Rvpyz/uxUS2H9DT04UgQjVZdwrytGpqwEIMr7c7aNkYpMsNoS
1qFjMw/lB/WsLzOty7POxWd4/u/AIhceZ/vMYgTU6buw4qi3KmgqAbtQYj+kpA1drhenkequcAbe
LY9QjFYdILUWO+kw0kbR40tEzPIjr6hH17IAKiLIM6KCSecxl+w5jZ5s38TkVG0tZ4nKPRfPuonJ
XkJjBwcr04XbR/7/fP8ptvXP646uGpbQLMUSQpGF9c+7M1WtTCEArREYOyzn7ilNwUxNmoTQI/6Y
yVMly8Pk5Us2lbMuxBosc8TVF/BaFKE3nHAMatblcFvEMQbFeKtsitwZedpFdbyTamurBniSq32t
lXBcMi8rzI0w5813DJzyqWaHU685ojhDmR2q3NwJx5LnnZREMKCo6Uk2AUJQoZySQJzn3Losg7ia
6XBLNkC90AdWNdlzfqrJyeaIUV21M5Z6F6PMD3O9C3jDkuw6xs1GszZCSd4GI3xVTdemr0trC3ye
KJJ8PhQ28hUtXrBk1eczVmlSF/bKyOivFfuyru+iCLkJAVOcL9Z6AA0VgYmrpQoPNx02J5sTXQ9J
u2CdNo494B991W760Lxarbi/gUGt7no7MuVhTeSUZRSfSVC+2ldND252lNytlbyxQ9jDj0FInsyx
eqxY9zhMdXoH4CJZLRNzQTPY1EJHDEs3bIlIo6T0gPXUoDQMkoh+rQdm3QkzxUqsl2ModbsmGvaN
41eV2BY4ABbsf1SY1XLoq1HvT81LQb5qrLm37adrnFZtXF3Pwb+OtywYioMs6oNG1HBUHLybmO0/
lcCiOfX7SH9pPs9bGwxwK05tmp+sqGPTNh0sRy5TKI7mSmkq6sMxBwTZRZTxCffOYHIUoIzWiNc6
fNlioMTgHHlP0vwqCPQ1dTs+xRA7BeJp+APg6N5WjH9ffP71L9JU+6dU9bOs0IvCqPunv/79XH3y
pGg+P7vjR/Vvzy/9z0/9+1//ylf+4zuvP7qPv/zFBX/dkZ37bObbZ9tn3X/IY8/P/P/94B+ff36X
x1x9/u3Lz7Ivuud3C+Oy+PKPDz3VNB1x7T/Vt+e3/8fHTh85X8aTMPv850///Gi7v32RhPgXTRi2
bWqKrhuaohpf/hg///yQItv/otu2pdkmaDpFt/QvfxR45iK+TDH5kKWZlmloQqh86pc/2rL/82OG
+BfDNFTTVjnXabal61/+4zf/hzD47y/3fy8UqvJzrf9/QqEQtqUivSvC1i1TyIb5T0IhxcZWQ5Zi
3CIsF8jlIfopyrrX6HT5NDAsZBgY0bGER8IsxgkV5UwCJxuMNd21B5vYaPHkepHVb0xpUymKI4K3
MOaQy8YMrBgOsuSRhdiGy1e2G3vT6mC3YtIX817njy11exsDX6lIO42ADzY51tUi8pXG8KYcZ6Ds
Gptum8TqAYjznux/lm+mZ3tX/hIvyI7YA4sKIVZjomySqs3qjeG316JSVljjONNXrXDnwnRyDmkL
D54Z11AM4YtjfcyxfuZYX2Dr0yrILnXv6UT4Glr4GmSnTtqPoYXBCBs08AzF40T4VuOEIl4ANWUu
JGadwc7AZTnBffv87BWTAWB8bBn/pRxtYstcK1K4TmhzYgYIfMzaGVJ7MEpxZCyDzNz8X8LOY8lx
7NqiX4QIeDMlARAg6JNpJ4jKyip47/H1WtBI6njxNEhp0t2VRQL3HrP32viaEpZNXoqKRkJPN4DS
GOjRGyUD0oyQjM/W6E6w847SMXxZO6w06+KluepteQsntpFXHBoIRit3ceEbgDtc08OCkIYpZGEy
oeVnZHLSkQRSMT35VDLxEu4yzLmrIO57eosKlXbWrTe9w7VQ1jCJVNDj1zhczpW7klYRMh3s69ZN
DAkbN9+0CPBMGulyX1OGd2JlHLCHHzSq3n+nOkG9iojN6Ml1wvufpamLWb9gi0eMbQE4prDIH0W4
OMMl15Gkx7rmx+OdxYwTMxEvRwcqN4mIMgg6bcPyRiSCCi06vJXwzxP4rv/ZDv730GR7FWgG2Tlo
hqyIkrm9rP85M6ePatN10meqzfWExmiX6kRx2W+sw5x5ZecB62TaXGyG33+8FaABUjOmtvzQRBkk
+mUwewyOFHz5X9aKxpxdGaqEX1ak3Fc8poSLs64Lka+GhBojQRGq1UdBNeYm0YOMEarqaAH3UerO
bswOD04LWg6gmslqOJlBS+3i2zB05xYmfttpvFusSBkLjlmQ5NMxMwODca9WIMZphZtqGBcz1c8x
BpZuPCcKiFHCabJWRL5g3plrLI3+GofmG6ri/MokiaeIshq1Xp4tt4gou/m9R2G2xsg3IyKdbvOu
SkVfWhd/lqjMITy20MXBKHh6Cr+E4lijRI7h90vmJu89r6hfHhm4Q2Ym2I5bf0l1OCfBqGlH5OFQ
gQRvqFlZssIRFaLmwKCQSxGjNK8JQE0wj0ToNgZrJ4vNJZxeVnKHcCfEmdeADJjLP9WpMITziD5m
8zoKmXAR7vpVYZBKSewW1ZVsb3sxBXfF9dkJ91zMH3Hbn2rlSeLUQxktktL6u5JrhPelV+u4OoIR
dM/mmQwMbMcdDG/PEq+9aOL6ofJPAMdMptv0I2JHMhvotft9r2Zc9N9mL9ksenEzULIis22b+tQr
FlE2BNeFkauidKx/dUMU9Ev0yPXqwbHwkJTqAen7Xgj9fZkmT4KJmQEEHMh27cfDz91ghNYY9x8J
1xvxksWMHZlorpGFnUaYobipALrdROoQXhb7P+6y/2OTJBkyF9E/bghFk3TRULmQNFk3/jElMWRM
JHGDbRMeEmaFnhUQHCjx09ysT4IrNB8LexKuDMvzIrM7a9WXqKB5RZYk6LTxqztDdwIOo40qHowz
01XBs5r5XInJVWYEpTs6c8iJxr7jezMYHUpsYsqYYZDk9EQ6sGx7ZmV4/dHsnMxxOKAcDm8hidxW
1KGBn5y0+NREQNzkqbSm7go5kQ3mehjdERl3xLgA+ah4HBPtjfRYW+Udj0Ttw4SbbXXLCe5myrYR
jQvXFHadKP4sk/hT+9DC8XWLEDOrvwyFnlMD+Ko3XU0W7kq73rqKbDwFeJ+rRoKbW0dpXu20Ykqj
AshbMAbiHGnl7JhI6rHZ1zi5mbSQgidiM0yYGNV7VrHTSwUKa92iRMy9qRq7btCQ8mgPIlkehpza
tKaA81oyZX7MdLyOE8qxWHOUlUbyNgRyyqq8RTtBbsm5i4vzsDCKsRMmy1tkAVThh8LyVRqZXcPs
AMObPBtYgeZ9jrNbWKsHDXOIlnQn2JSI58wgBl8S4ytqHP1LQjCQnuJCPUJxs37MQfVlSvO2w71J
8igDQUfvmmPWST6iH0GrjowJIUNQRFi4HxInFX6z/4ByHsLuVnYGErzU9MRDi1Jg9kdSX0t04Cac
PgbGeUciVnEXtQHuaUWZ0Zz1QT83YYX0ARQKxsNjllkHkZ+aNRiC+UPFGgzg1kFJMTXHlpPwpgo1
DR7IS5HQvl5mUtty3aPaDnWnxA9muE1Com5y2DggutZgqCKWTTC8lWFeVNfHQjeOCPLwLCiK5Nek
m5a6fk374jbk061Nl1tJBv2aNzcCU5G73TgAj5U1nJfeOg2k4xqXBvJF1j+Lii9u53cPvCGSXn20
fhJZLzoD7hkEetSpXtXAHzera73gu27y0zhj9lKc9COhoilF09EgQhB15T6TgnBq9SIO43kCAKDX
ZKUt8j1zZi7lQqFuYstPJhPtI7UTZOmiMyCTE9jXes+M/RujqQTnX84zkhTwZyOPLF8wLmafXcLc
Oldde1bS/eitxEyAcfN6ihmTMOYagjkmVZlc9e0Yh6o8I/aDTnzuMwF67kSY9q4YEz/OIk9ad7DY
wF4d+pKOYm9hFVCDuOmPYvfZh22wyRO19iTQByGkJHsw15ihphY/xREJb3VXa9FHWHlcyu/EFB0d
bZIUWCCkCZigMfHXqPFHs+PlWnxlxRTUrDZ9GqY2JouOlp+1qPTN0SIjCEhDhI7nlm11yutUZ09C
6+85lJqz3C3nOhPP0yCfjJU9MmwSmUJu8ceeA8209lEYH/shATOWnRLGXz34I+HLfObvLvuhrHNM
629JPVAH+XfSYlIqTVATOH0tYqS4wIATW/ZSUxcF1b1NlOskfXT9cjSKs9E2twIxuCaoXphUdy0d
7o36Qi1OriXY8wGnAe5XcqhgK08YNwcUIrhNbuv7xFR9JDc2WY6FPLB5qAJ12s3vnLWOlJ/Zjx/T
Pj5aveqXcucbKgk1Ni5vhnUIqJHp9DEgs0JwU66SdQC5JdmCgVADNGw8X1gGZIdWrgPyAQGrjBuk
TkboQEmmnCUsoGIKLwGXGCUlHw40GfyCrenKCDc0naxjnds3G9xmql2mA67orPxvuKXhsYUnuYf3
yWlvX1ae+1ve6QitV5sPai8cFJvK0NG2h37sGIOCpi1wvwaczhCRpsWeIN4b4mGq+EgxRQ3ASXTg
JA0QIlkQvNReExmcln6TVAUYCh19PN246cmO7dGe9VdrVOmFSX3cD1Z765ncrcTZysM9n+QAF8sB
HRShdvMp2+8ylO4xWhI24N+DmT16QyWRMCi+zAwQZYEkagiEUCZVygqSMTlVA+L3PjmNvRX04GtC
aMgbJDrQYdlGuwI2lB3JjLbFXWMmRwswiqbWvorhAhkSHGwPFhrWiujA4yffMiI/Y9bXrIEwH0tg
XpGpoaaUfeUSNcbRKiUft7y6rTHZRRSNtaXhKCgYQ0i/pDREZbdFRv3G7oL7rLoJr7scgtlth3LW
4eunX90rJJ7NXcLYpCdXBI052C/kUgrqMAuVxFCFh6YbPOtrt9wwtPK5G+HHb6j3c2IFBuGfmCoX
OO/9vADjirHkYivCXBJZV8STIX4UpLHl36Ktrka9r4TxqsbtbflgsjmXT8ZHjH9ybH9nS3rqYX+O
CJ8gDAyJ0SbQF1i3z6zbKzT7wtLzjMyHJhIP+m+JgCdC4IYZ7+R6ZvpyngoGfhZoUNh4j95CjKWH
tnnqvaJVkYjAIdU7TkZfayS/bYOGM0mBmFOzWFLAvHWMaenKDngKbNPf9YrwiJroIW78Hbc3Sd0k
GMvAHPROzLhCcScKpxLwyy7RPwm9kBMeh4ihuQK6FadaY7GJZ3OhSb5ZFMdulo7dYXpV04rhEoMl
WqenIQK3eU3dxFG+VzjHzXnK5fNSE2w1GmfNUM4z2mwRxXjHvgQNlQ5S/JbdKR3i/jGGnyoP3fpu
JuJt5jrqkuk21NlNeEi94WP1sUBj9fqGTd4J8nZh/qkMAsGLKKjn31ObPQrDsmMmP39YNY5c0dqh
KWbGtj+bPolqTH6fV4S9fujn6L7mJPPFXPeirdgv/ZAYvxkMCwQIaYkP+qaQqg+jRq9olE4tDbTj
Fr4oR4RXYSXWnvQeQeyOJi/KgvgrcoxseMpwAQVNfus1NxPmF/03NoXDthharY3NouvDHVcAynAo
KwMmiymOzq0JwoK7EP2FVE+X0Rn/jkwcGsQL7FJPWRqdoXpJCsmQJM0tlelXNdavZde0Z9HCPi1j
fIJ/WZrFUTMsfwPOpFPhTxpEKBmJv1/v6jqY2KWqSNUFw7n8qiRmkk70OZjoKWc20J8D2HkchscU
WIWmOgJ/ocU/AoszKmnLdUYJCx6jC8qsPJqm6repcBQyO4pB3olIdOT8oDPgX7XoHlfWHU6jBVtk
RkNUm7ilIFSxw/aIMPdiUhky2FrpQ6DWKevem03yot2ag3ZSFHtdHfI6EXnG0RtQryc8E3HA5H1L
ZPPcJjNScOG4V12rA27Vc9rhYtfFd7Yv2H+lMPIVNWFtZnmyDjpIlI7tSqX/qtG+FER8ZpOLXIz+
rvPGZMH7cRln8Gmt7ukzXm5+QvGbDYGNcd2KQTBYx56hvbBFMaDNyVQmpskbKyMWbkiRTFeVVTwP
mWcZiNsRsyu/5L722gmUyEDCMpChdB6pizCPAAsx0CS1jEDz15qcj7VQbaq6rNbeLYOIx5j4dXjd
zwKKcj/rT11fn9i0CHTq7SlAKssNgf1tr6TjWYn/CFDcxjolpFuEyV2zk0uS1FuIm1Y0yLU5zx7p
3OEUOizWuXmqV1by6SH9A5bxrurxPX41/E4SHlOiEyxOdKV16maIENjWI4qHhOJBaf9NUbyri+bK
1oieq/QyrGx1SRoH0hLwkSHjtJ7WROKcWzahrEb+gUhjyyYzvFub4pljzNiVPgveWJb2Z+V3iEkv
0td9jPC9KJ5WtSDKtA7IXDz48S2o7xSH1UCSec3ZSEikOMZOKvWHmZ+cVU++OkYHqW1+HU6hsp+h
15B+aqB1aHeXdiKf9oNDAzb3NRHli3GRsQuX77TqsoAxmNecydlBfxY1gzYElTIy+gVdnQERVe40
GzuRgD1YA9wTv8nXAlodutnN4FGykmpYasjsuqSjMsCOfkt8WdNvZvk5QiySf1NNWSjxNueCZWdw
X5cJ5SApShnhEGzmEyiUtI/tei4i7dQtKPesSxYW232xanBdHCUarmyp0p5Xt7AJUcOnUCebzzMD
II70UondG/JygtCidQjGyDpm+mZLot4wPlfo3d8h4V81XDI9Jt+HYF4uVxalwIOn4CZgxcCPacHb
rbRHpbD8NobrIAbVdu5hNFh0dU98UVfPrvySfsdUghGf1O8xpgXB2D44IhhGGiJxGl3hV77oJ2QP
Mv94ZV4nWb7ViAf6Ft5mcsWv8ZVOpNA4ArKPAadVpz6Kk/UlTdPJrM8tNdTf9xwpJgBaO2NQGBar
jwyQPJBo9CKmt+uuIq74JzzJ7LEQG0XYK3UgQQOrDhknE7wRAAxcVmpyKANir0l+uJasgFvIu1Ln
3t5Xklxami65d0biH1v+tAzvMte5TFyfAOx9AVDNGAYdlIeZa8qfcTs80b2nxgcpv3hhGsyZCkRg
YMoJcPy8KnzxAx03bDh0DKb1BlZzEPAP7zRgUrEMN+5gKMplsaTL2k+XaACXpsj2/BYDzS7U+DSB
bIqaawjTef2V4oFICZYUVdVpoYy07OLVzDF0UCCkE9TsJft71HKMVBBpDbZcMb+TtgLE2ZX31FEy
uxHoqnKHlAGfQa5faf0xv2fpTqcoDXXuH8zkxh85kZ362KGeD6f1MYQFDDj1NQJFWBntPsGaqOnD
RyuuHxHEIhZg6Jn3WaU+pTZ76kX1YkBVhSgTdToZNPkuyokthSoT9Tuh/jIpvZkj20wTg0rQjn1O
RJ7Jo9kjezY9SZ+9tso8DXCbKu5lODPiFSWZ0GNFlSEH9Ps3TY7OmjhDbvzqCYrTLbKmARcv3kwj
j4rCabtjgbRRwzd9XQf1LKJoAVeeQC0x9p1I7n1LDEc0nAyo2ixPi6U4NJ6l4OH+uStYVFNSad5F
1N0QXccZQB5OfH1ga7gXSBVH0VaP7aUviX+GvA/tfwXuTgSV2qBuBny7z7tjifJWw20IqrHCNXZA
NRvxCLV4AWIWd5LMhwJYr9hrtN5qDQoW7E1YYhnkiKiZGgnDDRnqXZzAbpSHGPzWbNDwmjUzUChJ
DDZFAJLwCSaZI1vdyw25Nb037SSVx1C864Z0A/Fo1DiLEzfwQqIvlBv+40H+FeWtowjEX1m8cLNB
9nfGSdKZV1OC7UDyEJi5FWlq1cekBjNUKhV225uQXkW6bLLu1xl6hfhslrtZvtl1upvxOsxXvX8d
zczWgCoA8flO7PEPSumTmUgns/LaBIJCXZwXr0pbOKnVM6oSVOsxwA49wCuhyhiw6iAdjWPS82BN
mN9HXx8Nb0QLFBugDl6mDHLaJ98BCtkrgkShVPCyWcgUdtPsLLiZw81hlnwNLCgX/diSy5ANv/B4
VZ5RaWcy3fu0s8t1hZ5LihNOSnUBOAHZO7wl1vyI883t9NCi/EWN97YYjbZkwROYAWnj9tLFXTai
QFWAClm7IplRdM033KNJuDe6bi+MALR2ogrcubEckVwK4iMX/WmSaqDyqUWoqAiYwXPpmESkt8Ag
LFzryRuPCYun8xTeAMEct9F5s+U9Gjpp5Vgcan4BK2RsTNyFzB+eK2/K77KS/Ti8Rp2rdsYFne6D
ILaHybA3wRgo0TMYeXsPGfgq7ERd8W8qZKciik5FwkNaHTtpDEYM9ebHoOhnEALnMf0Vo7a1pc8s
Fc9ptLKa7QJoDSLmrK94rfeq/B0Ta2EuP3lL/ZxANWcfEhuxp7APEdiFlOe9soh7WLs7uXFWpH5a
7jP5sXldyQczEJykR4/F1NoGurQGkyUH6NMDAs05vgfbQEQX1lPQx1RpkjN4MSBnBAAnM+yItNOO
uczwcJvARYPPc+6JyK0kH/2y8vUjuM3MO0dCvY7WmSRVelpZ/2yE7DzK0TWX9VujfSgFHq2I/zIz
Fn4rnzR7f2LGMg/XJE/d+rWv9tmVkcUhWX70wXwtqaNMlgOWUN51K75noXTr2+imAQBJ3gajvndB
6hgjc5AcHoHRIf8A7u+ZVeYLfevLRucn6ojFB3JQNfgSLg4z5cgg32ffdYUdSkBdxwh5ImzHz58M
pInczadxJepLjoNwb93qUXTV+JPDJxjjPGhS6xgCbOvvrTXe0Jlci7HggzuUwEcjnF7ci0LOCY6E
biQoKHpjdvG/Jub/La/69x6Jzs0QLUWVJd0Q/7FHAnpk4DMvZl+Kv5L5WqnraUICiKWwZzu07Yxq
6F8qkH9JInnMGgavxD3QYNJVIQKmccLgmPTJMfVHQovZf9FK7j74UYcETZPgtTWaxFrlyWKuG2Lg
ZYPHjvcg7FbiuwYxcrrltW9rL6Oiyjhv51xkCp8zrFfd2s2sHLTReZzwIrCqkMMhQCZwCnWZZNTs
LPRkrWmHgrDLIseim4q3UMUUoleuTItZC4EGamplwjR6Mxqu6a1FzAaYvo+ll1p6Fef8NGnjrVw5
OW84P5mGdUzD5BIARA87zGmG1FXHIKMxhLzoYDkFTqQA39NOrTMfK2RvUK/nnJUJgvVpvU0Y5GU0
6xEojlQK3Yo62WQz8FniM9eOnY7gqTeP6WAeJybwPVjFknyKrcl6hmZPFkb3EKr6npvWFVEywdUl
6DrrtK60G9Vuj+xMiZ2MNTLItQz8ig6/1SBiUkmJLcVtgnhdL12VmDAdE2sXWZCmUtjp3DU6u2EG
cbFgJyYdjGy4yUvSY2/J72IHNE2fGMIMVL8E5FjlAXnHQddM1wzhrlOD8JkY/X1OsxuqVy9jmJhi
yBQfzHmldl9q5UGKNbLX7JnKWDJU5/9/XGXxv9VIuqHyrCKCRYpkqOgK9H+okZZESUrTmi1fUWJ/
oGKHDiXecd88CSVp6jNKE3Mdj2JpXUVBvaNwBLuyJvAQIJcWbKNR4Mill/D4SjmhLwMgOLfmclZX
aFpczqW+2mF/KriYLbpvs4wP1oI4ACrNTDSQ9mcWY1vmEe477aDrNCuIk6QIPKDoNjDLM+jw0BwT
NXFywjfRKfFRBFBrycu8W0Z/0YJB7k4preoo7Et1DaS+uKy76U9oVm5+ZbLDNwQCpn1VOZLrmcaP
iXhXI4CJFs/4bmOGencF6auWC+dU5vg1nZboN3S9u4Y+u2ogbBzBFZ8w/uiIm8wwh3lLWEIow3vo
mBzwF1fep0S2k7DwrHZvDEVAbQhbDq5sD5UGgipY2hAYQ+FhWMMgTvQI0BSnItRCXHunoQ6KqIMi
bhYgD9tQbkJeMUCvoOZOlY0CG9tTIfuQ7VtxcQUIQlJputEI4eVav1V94YVpTYHTeuVE9XaIYZey
1aNKQS71x5gbLy+g32wTE6W7mETfgjQudTJrHybJ05S5F0Y3stUEUkkim8gHS3IFI1vfwDxOlHjy
0pIGMdbVeZXHS9lC7GumW1wit0jQducpwUrjI+Ftoj7BLiRNnUdoiXYWRnVn9itW/u6tLsV7Kweo
IVFZLLweC6/HLKBHxNjDXOaAe+HACRdmYEJetU9Tz++t0OIoggpFk84YryOAMU9OxNUpfBF7TTM9
kFefciTZ1DQ9YN42Lf/HKlQWNVn+x9luqLoqK6YoWZaMosfS/rEM7a2sz3vTkv0IdkOMFcJoNa9v
ejIw94jTQtLIUPU6iv6d+mD1fTQO12R8NVPvbclXBInaZWLQswlC2mfU7AcIUJ1yUtYbQ/q9jKRm
wXYf8W9mODGI1+ZMO7Cpg8WKhXn3QTuisBxdyMVo6PYho+OJdcJ78qs2c5cvfpw3s7EFvwkYFzdI
bWU+bx3TJ24V9nXGEhDergqnJdOCbZsh2E0RjBL725IyNcI8LNAzABNxFOyPaJecgYeeIHQ3+tUh
I5cBK8ltYm/5wAnGjrQdjiWp7RFiufEjpW7qmn04K6fYlE7auGCTrU5I+irgjyNdkF/PhaeJSFiF
8jHU2k1M9iV7uRwxnalXpBOcDIpLKxLtitpw5DCOK96Q88gLP6ytPyFdT4fVrrV+l7tnQ1eOaIaL
EUMGCwcRk1KNNRYMOCNutsMYfnqFA/1XT/GDtLqd7yGOs7mNr2GJ2N2Dx2mXc2fX4pu1/pUxBGHB
wBzEYpO0ew0N68pc1dpbWhkIS34UrAReZWmrneJjZFdWGlCAP+WMY7/oDxu3zYynM7TWpbtqzAV2
oc6yk/Xj6Hf1ypJY8+U0BIOHGH93JUBGbdMjWMfrQjlWeeQIeVLUM2q1/HytPEYtxSQdhzhBvgQU
nl8W8OhcvQ9Rf5hSbtNYeMv+VNEfIIH7sY59BpB7zWqeOvrJsUke8qeFta0B/t0uOfJDBYwReQi2
fOskc6/+jLtCkXaxCSAynM/pWp06HLyAx6D0cjuav1Yfm/7e/KUtK5qK6qCnOhjNzmstwyNBm3CD
Pw1qRm3T9nJxLOQWmc0p5iDNX+pBPaFeWczqmdHe8Mp547vew9St4RoTPDQTuxPvxXMLk3xKFQIH
mWKZ4sGsWlRG9sqWUKYk1c3Ex1KsJReM2hdxZoeSbRkE4XXbWJDLrsz6Tp0cUdefBjLv7lx8Id5l
ZNMhURnZLSo+jRa5q24V674Y6f48qXRShF5YZwZJGAlJvgDHlKvRqWWFkxIr238jPxkUEulnb4FD
oQKm/FMJ9B2kyvbe0EUHhQlhCGdjoIWAmjN3lh8VZXCoAZ7AtsUYB0txXpEy7G6TBarOVE9d/NrQ
CaeSCtPs+/d6x2vF6HzXSTX77NKPDVtr9cPym3kco5EG2FX2umC0B7rGzWFAYuiPNfQYBCKsj2ra
WWBQzuY9T4WKogJpKXgQqAWEJXX2TI/PnGa/oD1Sh3N0TiVK58ikPGManZftWzcbb+eV4QdOpJGh
+VDijja/5/CKztafqr9575RJep8zkqoOIEQ6xoLJdKyfy5sUjzxQxaGWLFcjYFeMnWapWddFrg6v
fTVrcjqmavK0gSvblPyOGh+q0Xx2uzFzTVbbmfE+T4kvaKu/KOuub4q9gj4csxVX2i+MQcMI12Nw
aG5rxK3yRbaodmVQm7niDh37lMJ5S5lxQNJGNrFPi+ymium1eo+yO4vLOD3MdRtoP1W4b1MnMzMH
913DPBNm008RaM8M8jhs0R2aWfhVuFe04/qJ6S3SdqwE2HIEZHljAKMJLHonGv42VGqKj4jQjg9v
MQOGgY10s+d7bOh6Q68d1Wtt/RGNxIMlt9KckwI6uO0w2BxPVod4kpF6oCqHnDSe8Dd/WbndNy0P
8jOL3QhT2cp9TWoKGxWxY0lFaBf+zo2oPzuSZoKj5j7MDnDgsNtG9szjUWrSLhWWLcfgMVBWGvZf
pVVeiih7AR3wXXbqEdnejem6zBQkVCDdg13FTU6R+bskv74fDaBGgyvj00ZdIF8gfdiVFSzKmX0d
9uz6N8mTly1pC17geTrGvh0z19ny1qD+SUwO60l1iR2plR8d/I4Mfyo886JHL6MqPj+URQcs/rb9
30rKjb6l3FgXFZdqh7CL9HO+qA6XAMPtv+X2GrqcYByojKNEpgUM7cHkjWeDey/debGa+FD87FBR
XiVhelACnYWkf6gaGavshbN4fhEG5UWwc2K1hdtfNSHWr1yBbZqvlo89CdWicmB0g3aiOTTvZPOe
EGQHfPOB0l2b4GeAcDxvXM9sR5pIc0RX5I+GSWePne5BiAUpa4xTx50dAHD3MZM5GnPfWH6RL7ZF
+OJ7upfE8jwTMSoqu/lGln3X7SyvOxKoigD/Hp8sVriRtIBxQrvSke/0UoOXHLbYJWa/Jvevds1J
bKmhg+lh9ZphpJQ6eAkWWOI6epdF482Ip7dUuGpjoIwvUZKfs/Zb3EhLNj42pi+kWSVgQszsD0lv
DPj5PiV8HACsQL3Pc+2o3Ynuu8hBBQH31jUmmPyT6zjCZ6GYD8m3R9OKgH9YoSKtyhmHxIghBdjL
bhA0hy8b+PiSfkg/TEn3abYlRz5QA+FkEgR919ZfhLnF3VVw588ZCERl+Hn4s6D+X+svwB8hb4g8
nQDTGRxtlXqYJHZVlwH0R9njVcLjXb9w6WqJQgnKbK+yyTCJDXAd36bTaER3dReRcf8MdiicvwUt
prbZSYiMcLKYf438lzXuwQklx/XGOzkNbCYER36QgWFWyGPQFgMu/OkMrpYPoMHAc5/gjBF5VDyx
rDvkcd7TPdIRwbRH7ZBAzdkx1smm3/FIkEcBs4VsCLfo/wxL7xnzDUK8JQB5HF9KIH4rOQ4rjp/1
OkZ2ODCUTk6QvBd258OK6ogKqAL5qboM3JjOiRwOYk3Lj4qR6B5e/2igRFDPepNfmrfeyj8Ns/kc
pPBDHh7KMh8tXLXhwQRKIRr5YyrZV6XqtYr6CzsnqT/1KSIPcHaczstis1BSKZRAJe3UvZCo2GpX
P+KM9l2ocPTqP4WWU5XzkmSDV6fRfm0r3tODSikqZfs0dFMQ1iUpfRjwFa90ceg0wxe51uQtabXd
C8/ldamCObbhpyLsZrcAX4ew1uXCUVatIosaKDiUhuGhRWaQVyYb79qfCTxx0vi15/qMT4ZgYKVl
z/aNTHG3LtpB1upbhCTCBOIhQkZhSnSxitNUIySuyH8RhUBcKrhp0IWlN1Gd+dhtyOSJXF1DnVHy
0J/mtzkzTs1YnfRuDhICGUknQH8FMJMQa8xlAo6alHCfmNxvgXJtgBZb+RhCugVtS4ZbVCYofAsU
xPg3vjU9sydtDTJbzRBjN0GEUXbOL7pZHFodFAwCXq1TmGaZ0M9zoL61V4S9l0mTNzavaXb4Kyes
Ihoc40z/4nlPzyQxhBPUlyGWLgTGcazo+VWb62ucvRnS/DTIbB+1R6GQ76Yg0WX2C60s+SwHm2+r
zn6TOOFujVg9eZEbCSLO3fUUXSdvXZkBKYmvbvViqXsbWn7sOzjAzCNnlc2PeYACheChprCwkF02
FBYQ/5WfCQ7g+FkFBK9i+n4LkWMK8G9qJNlbiCRpnSQfS77Id4ONCoEEo0h4cV6p0fGPAlxFxU8x
sv0kVE4DQisttLfOLYY9loItqhgHbz3IW4UGuGdbqiDJdOZbTEVjAcrambnhr7hKs/kYSzrz8UAr
IqLOSYS76AvofLv9TbGgEHfGwoPIl58udheUNEob7sfPuuOC1gUbOPiWVF7gVSUbEVl7uwamI/kJ
fQVX4QTIrFFgKx8ZNOondGvhiL0ApU4d85cCSLKWrI+/YfUasMsijj902k+pIAcMnxu6uNBC6QyA
9UvlP5WayHxYNsb8yZr0IpeFvXIqvjVUNszJUfBGLAfxnNocUsz1wdTkOqANPg/LDlrC45mYS9uu
E7betF8iSDaoJMcVkdwxSnwmjaIMlEemQOgP9Qc39hQ/E2u8iFWIlPa3JUJZKVxZDSDQmQAB0Kof
OghQFmYDrb4LJUmJ0tMEamfCBQS3a1zzk2H4ZvdIO2eszx/DXhE7/FwaEiFCn1YSZIAv7dlrY8iN
2mOkBXFueqA3CaXWc3us7xHwyKGOH8DtTShKfeMa+EUaRhflhtXllUDaI2G7nIx9k0+kDBENrS4H
kZ90YmlcTgcKCzPzYugRa6ztNRPgBjbjyWQjIB91C9aUpfsTRTYys686Y8UwkrGhwC/DWFbaIb6t
6Fd5UnKE8nBj2gIwfFmdQIWFd5lotlO/uPIxN/pAacVA3ENuRuaBbyXER6GDEKtmJKYVQdcVi6Bp
2U+ddFhnfjnODD1YWmIeeKcxsZjyGRw0PZNQYbGkiBHkv3XMwiPB6A1teCASVwcE02iUtM3+Q/vY
0GQEfyEmBHHMMWQu8Ci6fWGhK+94N8rdOEx3UcKoqulPa0jfyAFoz0R9QO7cEaAClqajIw9a49ZY
yV7S9z3dYg+6sRgvfYuKIEeEjMb+VVbNS9PqN5KpEEx9NdK075ErNZztImJlFplbuE9IPUYR9gd9
EIuELXjtaSEjLdlPxE41tf9i6ryWI9W2LPpFRLDxvAJpSC+XkuqFKJnCe8/X9yDvje6OOJVHNpUG
NnutNeeY138zew5zJ+FtbuLGrXamQUivATkXvwfL6Z7rXezpQe1V53qeNl3+pbI1TxmLdtKjfD7I
qIg1JKXaMDCrzH3TTwdOG1W/eWgqIIsh7XfRcCTxvEuLfpdn1W62iFKNWf4FXIfptZl2BuIsF3KH
eWYoAN3AR0W4j4B5aRHAGHMrPw8FNkWC5YAd7uxGQduxqQjMCTialN0ezzXg+RVfHMX3iTPe+i/B
uDYdmVRMfSrZC/9rBpYmlqOJaLSg/mpmmFG4bs+tTBRACK4YXehMJyU44xhhiRPE9PTlWga5R3Ag
w/ePTLoNyCr6pl5SZ3RPeL/OlVfPjH8pcCt97ynIvinp0KOpg372BLKSwQyO0xAc7BNiQcRYYjOQ
uUKfRnmWKOF7QFKkJp4aNiiTpW1SNik11Tc/1MKMKFBkBHCpJXrsqnUVieLH8En1Gt3C8Nz3NoSa
Hb9PCGUHOenIdOixbw1oN8TUIIztFIaaSGO9krsxefLGmSTiTU1HKILKvaZFcBl20dEnOJR6VHpI
tnfKgb1BBo6i18tzkvRnun5n9SPJ29eKPsOFdXOjkM42kAO9jmnrPn+OCmT3QbFp9Y5e4ikiFo7W
pCrtledI4cqbE5I4jbuaQFCzOaRR5y0wG8lxROROl+bP6BbpVsM8TbDcfEil+NQ09VmlKkzbYxyj
C0mLm84zJuiCuNgnZfR0Kfxsu/KzC/PPNpA/JsTpkSP3jWeO1j4B5AfdXmLjIwc7+pW7us53HRuz
L3EyaXVdsb/cTD11peKPKtJjpd7Q5CpDcrT9hGLd9r28LU5mKB0lzmpTn4kfHlyRC7J7NmoQ7Eam
uENsQHZEXHP/EWl6mfXupDQz2niE7PUHjQTEif2WHVA4bEc3dRq6A7Oq7hStR1vSAauhzd3NZ9QF
Rj4eh4pcSnJs1UI7UG9KiCVYpuj0sAFvmMHIJesnVgGcfegzxUJtV31bbXQhEbr6IIpgozv3hjmM
xN9pmy+ORaeTWo643h2gm3zU+0AVu5aAiOk2oPfmuq1HshcjPu1DzSWpyOwgKGFgQIb6MlEWJmSz
RzSxJSbO80HZIcT3lyg7QBsgJFqNW3LjnY+Oq8LyLXwT3U+5p8qB+0HkOGkPHPLw31/IlHuP8meI
dAY4b9pLRDQeKqBaVtSepT0oeUpJogVQVZ7Rsx2zxlcNaVuoBq7i7Da7vEDdyPmpviYgLINfvdUo
FtCT/mmlUwjZMjZoYzfJc1RWL9OH/jKExc3ChK0n8BkG63lUrBde9DK7deFy079lOjq1r46AJLhQ
KcCtCUALlt4BUlGz8BgFyRziKc+iJ23KbiIihWKrZWQlzvppeu2Wo/aX8wEOHS4TiKUIClsyhBR3
iollBxnTeOq1E5avJyM4dfmwKMZRdzxxLcBIO/ci1Lc2uLUBH+DoW2KgG9MeA4iVI3D4ECp0I2vn
Qa0vywe5P/ShlGcOe6Uw3whteEsCLlwI0pih+9qBvnBEcokdydceYjecGK2wd5Oq7Np6pEOyV7fD
hDCNHk8B/zwgzUVGdtNgwpziHqFltEFtw/AsWF4tHPqTHB7jVjpmsUVCIpQwrbsUAEbSCd+W+0pt
M5UvI00VaO/oQ6xh2+LFFDnv4deMNaZbYxGnDKdTvduK/fgr5uaaFf2TPQZPMrYpotGk8SXCEFa2
jCHmU6uaR135a3xaSHdSokDm/JjY+qFBMmGYim9MsV8GPwN7LYruXYCWysjOnWMNrxFaCx1y05uM
U6MqIl9IAhMakygfNceuZdqAg5/WOr0bstfBnls0LnODpiW9cloHjvL5W+P8A5CI+VVPngD3PbO1
gm5wTV0scPlC39DfDTNiz+QpJKtwju4lJ2QK8fMosZFr9qr8VzxLbmaFm25vecD4tpkBFpmE+IqV
WSGFw+gd7WfuPIUadZZGX0EGZPT7UCt2Q8dGmkEZnSc9v7UaaK16huxDrMrEBmI0GFLN3izu2exg
863rg9YTCITqP2EkkR8n9SxpDPJzXkuXVWwP+xBnwQ43fKA+o1JACnEkmo6L+i4fqEOJ8onEWVF/
QsuXcU3R/0Q4zmF/bAvYfShAYOfT43m2Kk6GmhhVh/035RSIt6nZT3ZJ8zU/iCdGv3CaxU57MTru
F3zg1DHdIgmGgF+fvqwA3U1DiAgMwBYC1a+OlA285r+BllFy7z8DYnwFEDfzTZrPyzi5y9O84nwP
6PCB9/WcLmfltaDgln6LGEguQQ3aywJ/ejRZgTWXhX8bSfkWgXGJ5Dyl5STKHytgTA+oJ0OHGTec
ky592CLst5TArqrqV3QfXj0lpC/M1/An/ElS/YbD/JYx8alK+XKhCptyn7mwU5eWU4fpflZhOuPk
IIo0xbsUWmybNP/A7tnYUpT2oPquRYVIgiFnf4BbRi7w5JhgoEHeF+QA5STtpbWF2u69LJSXxqpe
405/TawcnaXuax8yJGYmfcuobislP0WadZR2/Sm1FWJvkZHRUTTwVtfJXwQ2bsOstSM3ZhLqtnEG
Ld5OiroZo2NKtLetxueeRO8QVZoBzl27qqjKxxDMXVP61FAcpmboyLOMLsrYxlACcRnD/9H8yCvx
p3XNwG6rf87L8Fa+Lap1D27PBaM+UJ4K+mBwp7Cesg8AQGlyh1c0lAFgyfCWNPmZ7LFcns9x6PZ/
Aron81v/R67Dp9zQn4ku/VPnyYNf1O567DSaTG8XudZLlEjeXFPyOZO+bPpfshhkpwlCaFYc2zpQ
wxh15XWhyWBAJ6NbwL9G7g7BbWi0k6YPJ8lQ+IrTYXKLMblVKP9Rmh002n4UikMS+ckX9PEAd1ju
dMcIlXdP3U1AFgZwK9hrjAQUlptJ7va/4MJiAtxwznL3/thlPue2L7p/1VFpZLe2/0kjteK6mLc8
1r/Ju043g2wBeHtoN4dZvoSVdVK1Y42CLGOwPZ4MQLcKc0TQL0wMmoaUsV21l286YZlEikigcMfw
ggTyU67WtbTfyr7ykzES0G2F7Q0XbLia83W25POJ+ETA12RFamzGj/X3ovFqCsd+i/4Ljx+TFIgI
DXuqHRp3jfNd6ryvtbrJkGckmDaD0HOE3d7m74kh4YSamZN1vtqENML7px2GQh7JkIGkFsyitUsS
HcR2cGjj7jAZvwOmILLZpelcfBIVSv3HlM+JomMRJJdapU9DCYofjmbWpa3ZEJIvAwLTacLCU/4m
cADk4gZ/vhzduhq8hAlLArycgoydvrxgifyzom5M4eNdPcQk+9hge2X76LO+cj0vUnJNIn1fDRFO
Dcqy2D7UX5IXKODKEiRFeP+FdilRtaMUxALv13inF5hwZrD44rN9t+ge659V3L1qnALxlHq93pE4
Z1yRuumknpRIABB5LcA5PBtFJ026+isdfqEOaVG1Kb+oxAio8FLtWuDBWF2/WUNQXYOg+Ic1XSPx
piuu4QSx2WIyhMLH3s156hq2Z1AvQocvnkONbu6u3Zu3RoKHP+xbU+z4VvQGYm2bo2jX8XHvSSjY
7WnCkMq5CVwSCbXYJZNgxwx/0+vnWBvp1TB+Zf8Kyt7agmecj+3yLX/lkktGyF2Zs/uIE09OyfGD
0S4w1YFgd+3kYvH0FuUUZsbGpIlS1PEpH5ZjCNO4SN6yon6Z2VMm4sCeCmYckfUgwuKvOFm2qGbW
fWUQfNAASZXgzLLZ4GZe9/tUY4weWlIE2MYH6b8Alc4Zryq8hNKu15nIua7QmZXPXf4MquGpjpor
bXlsGgw0ScAxxmOtOzoy7rZUT2btJ7H5hOTlOTsxaR4+yEp/ae3LLEmvRmq+zaZnj/0+IQVJ8C9X
5n1b/rPydTqOCZYWRAJHzDKhTP+t4K52uE2RIe9UfAkKfSQZt+k06WwuviaUyeLUKJgAA5l7bemU
UhsXtSeNOBYL0ysQGrXuuGMkqSraSa2H5yrIX+VieqMgiXUTwjh6GVVsY2wZE2fepv7N5mBv0NUr
DRclRueEyKsd0h2TF32wjxgDlo54HhwHeAKa+p7+kfQR7ATe2RDUtLispPD0Mui7QHqOPBbxsTmK
4Z/eWptpHzsEeTmLw9CTB6GX2r19Y+4fjazcDcYy8OGHoXAMSzmpx/5PN3Vncpvf41ralUq7r176
p4QD2nDnmgPfWjYaWEa48lm8HQAz9jh9II6imc/RpyB6hiBbKOfE89u8PTxb8U0hZZG9CId3VbMV
YSPr2Q2wkJOkNbY7mQNGVQW3ahvr2yFL10AXx5oWyw1t6wMc5nzqDVY0xQiQO/hCaApYHvyrAnda
h31GDremGaIvK8lrrdVvWb4bwVZrSCIERgSYXy+gLbAtmzOckNH3JL/l2Pf07ldOvqrqfYlf1fmr
tO4yUp0i/IwsLvMT0xx0n3a0BXXfyQ4jb8CCRl4dAtMkpbMxp7Ocj3T5JhqvDWIkhper+Fk9Ldg3
QTj1QKtV4Zm17CRiximyy03N68iMVL0I0mWRjKSZ6CZ93XhAxF0fyJctWU5KIz6Q5HxQk6cUD2oO
x6poOrLXM5B6ywt7+S1b0F00zDbJRjRszWLy1dUppq832HAZPUqlp5ZESsrjy7SQb15rELhpANsZ
a4I4d7gjpYkoMVy9MnrwuGpOqZhvZjcWnqrSb19U81NoE39Ly8LWUZtYQl6F06CAlq8h4k2gE+OI
qeE2hYpCfCDlYIywCQLUgqA6VtR8MzAhM0OuP8V3HWJNYovAmTtPNbpz5g2FPMC4PUizT0mO7iDA
uL4oY0LZpYUTW8nV99GTk1h6cU4nrUEOOk9a9TLoDHeqmOhdmEXLVsznyLokBkCKUWvYJ/b/vZHX
T4NqrlgfD3Xvz0Fck2yme0t7KbDNw0M8hcGCjEDYBD8zLJ1TIgmSpTpGMlqGqgsdhWNFlMofpNub
mFpSL81DICbz8PhIMmkedTaOTfYP0Oa7FO0TqSB2UMEENS6F2d00pTgLLTh3feyENiGFQYCpPLv2
HXJzWYraw+PGNEmgQToiIdFaiMRYuuZc4Is8IzRKLKp6ZNj5uG9pFRwA00I+hWdikjtT4djpxjZG
ZUx3N/u0rfei7pi+0h3cxyFILEDmTqYG3SHPmsIThGpA/QfAjgsGI+5yMfnpKDOfg3BRgH9n19VG
Eid4TcwGwOdgLCUMEK7jE4H2Ja0PZiur6RvhKPkOz5o2XI00+87ynzwwv7T+tUeIkjXyj13XvzIt
IBN+XT7BTolDJ2JZEwLFxa6Lgg/Jmvyxae5CFE4gYIXr1qniIBVUrRAr8wHfVv8v4ko8WdiHSSSR
bwq8sJiwYRdd93+B/E4q4bGiYKO39yIse8Oup5/o7tQgss3iO5LrD4ohdcFXshj23zRo/0WzkybW
b6TilygGwydncWYa1EGF7GtAhuZfOZGewgjwJOoNbxR0/fXlRS2GIzYrDhUldjX1O2yYTvehPNAo
ye/olQThfAZ8UUhTt4YoPUFMF/MQeyQfV6oQX62mK/JfKOtDJzUTZhP2DDSUSMc6Dq4GtGEX3shH
SzaoN3R47wuT8kFtedfA66rxkB3nmnEcMUH+0oexl9pW6IzRuI3iIjlKETc9MdtHkdA9BTsgupkM
5P/9nphAlnfk9Hhtkj3PuK+3XNE3+X6RIRGxtSV87q9SgmPPehpFs62xddJxnK2f9VbRHCTWYjRU
xHQzZurpDSuR/jJPgE4FuyFDD9NN2ZKigEdzyuq9zNAUAtS8iW0p2hsrhrbpykOtcFzF7cwUav00
loNzobOmLB3dc0u3EO/jQw8p7UtJlAelV8/JlHjoMrpNmYH8xGfE7/3nQzOdOidiZrYm6RkDxDoj
TLy85Ph93PvjRset5IxIsQlmJTr5cZNlVkE4ccllG1EwW9caE+h6k9oecTOW/38/ag+DW02xvC/W
33l8fQlZdQakW4+7mQtV31s6mefr3Wf5aNPBXS9DWR/7jzt9fEO2TZYrjU3A/z6Kdmlckc3yPixp
enR2D0Zc1/PDsvQpBgguuG3MPa6PK6i6bG+uRFgeBrz4Evl2x4K616xyI8juOKjrjYV09WAZ8JUK
A4nh+lNGSfqH0aUy255LLZuT//ih1mB7Smbtf37v8WfD/KcTWK0e33/cXRWbK4OWeeLjayaoKXx6
HHzCJEw3j0bWCb2N0Izwt6eE6Wja3OV8Yt7d7g3MVH/smjYve5xouAXJbS5XY7C6W4Z/rWYeMTdn
8Sf62rdUGt9kivse3hF1NoylmyRbdwmo6nj/1WPgtvbOShnoZB8LM3kzba6NjsrIMpD6nfrpYGih
7XTl4nXgVxZNPZPR+oSoihEBuVIy6dy6C3gjQofBZpSCfjiTdXeY1ReoEkaI1OnJrjYzjBYFmzZY
pmDY2+PPyEqNvyGZT5WIz4v+J513HNCsyI2rQejKkvtCh2L56L746egKrultmmJiTgGBiJeWXJNE
cqV5BrQaWZ7fM3KZxxaJ1Sh/FymDHoZabK7T19keTlVR36dOY6yFGojtYA1cc1T3YXoJw39tIY4F
qRVGBESI0NOZ/y8dooz524hj7v4n7aprtoK5ktuje6ZjZu3S54EXTITVRjKeSqu4yCBlZPtfSYGL
fnYHS3DXKSwjuHhto97rNb6R/IiVEKf5ZeHMmlPpKTHxAKWQgdjNkcPXVoStVK414yOGc01ye0Jy
e4mexXKqLqY7Ee0bnA4m/6wUwXah0VcDjAvjJdC38c94Qnr2BtoHB73y3NbSTS93tKXwNs1OlEPI
BwEPMflNDroXIL+09IBh8zNJgya6gU0XBNsFMRbEZBzybhmfdBRLkXQqTbKHqCmy5itibtyE0a7/
MN/G4I8i3+WI/ArWdAaNNLk5n1zWOeRCS0Rg5kmjUZa5ZH+XxGv0+tdS5aeA5FNof5TKwSmo/bZN
zikBExFNV3A/dpc9l2xSrdo3iAlbEcjovDbJnBxyFTMP0r9s2/O8yAvfgdRkVbzSOShvYaW6kqaD
kH3OZn2jpBBSgox1w0FW5mRW5k2u3mKl6KY/jTp7C5V6RoerxUWhWrw3JyZ8LamrKUR3MMytzQY7
RKjC1NZ21JYnyL3X9jXAMy/bnBEx6p7ehZcCeVFsKX1YSjwHML6nJF+I8YccRnh7lbV2V1F1xS3t
UBRdvd/HDT288Fol+8x+Vw1PU/GCbHOa1ouau4z+0b7VZN++zcyMJWU4qPY7M4yeqB78vgk43Aqv
NNWUxihhtslKxFccV69iYgcyXxVx31jTpcjxV7Cve2IrY79lg+2noeQrV3Wej0vanVovJqvRhBQs
Y6mu7k2ZXXAtMFl7i8jWXqhvepUeWQFr/H00cQb+VZLT/NESFJh3J0t4Wkb2RALZFA0E2WvQvTuL
k1ye94Tn9R7Esb1dXvIE/4R806Z3c7C8+iSQWkoIEY4yMdI9Qa5GOzp6gu9U+VdM5VfFu1PMV93g
yGKRtcjNTE89r7r6ZDTaZigYA3CBLS529osFOiBWlRk/eFR6zIh9DjaSARj7NOAAOHHdwqSdGhQO
aMLbxHHoUKXxcupDcWRddI2fBpRxweBVBu8K2cKoHAjRm65vX5pqM7YalzpmAFP0bUn1ViFLPVd0
MCoMPmZULYgSZMjQBMlnaUF19kfz2wxFVPpUDMW1tRqHgBpkfaCMCU2Or5LqSwHNwwjDK6bX8XWA
GgHsZ4d7zGHZI9laqt9tPBBjcgykEbMYvJiNJSFimRLoSPVSbqtI2ZkxKiVBOp8KqKSdvUp82b1R
+qRxg0zjajGKt9mOrqP0vBiHVIh7zeC4tZ6wnD5Z+q3NM6dEVzO1rqlfFc3chmSAx6hXnHL+jKIT
tNzNDPdJNTAevCrZUcpqXzKG17JAsYGWR1PTsxJzDZyA1b2iJd3T3sQwgcNWN/eWEfuQpJL8SQnK
11ydXpd3aZVl8MTtvRWW5ygybgWTe0uVNpJGAkZZYPIOsicpChlPYhaUGVOPTsYBlr3EeXUqKPTP
Uf5ETIslRUdJki/5iCf8Gs/hTcbBjNhdM4VjzNiaD2mBWDo81dn3nOs4zTksCDPVBdE1Csh/NPAS
O+hA7NKU6e1dGovDUA9fFs3d0MFouJP65IgI+CCyDxoRq8e7PEhhxTbZ9BoaXnk3bob1c7xk5xhi
QC1nV80it0BAnF//H00+sW227WGCOEcYfmSk2iU7jfiVaUOE2hjcx8AoXGaXaqPyZW/8PjObDMON
AtXGxnmC5UbR/UknOyvnGo1sj5U2Fgi7bay3wbyDCk0YWLwNu9mZOv/L0MuNIv70LT0iCieyeAOa
gLCVLtHUYy3gyS33IT/V00AjSTuCCwkNGiUMnGfdTxtzz5h9D6/JZ5grvIzCOxzsHZt7K8RmiYrt
lOTEmLgyje1KPadsmFgRZ+vIZn6vBrtMP1lE/Kl01OprapGB0vx2/UD7Q3JshQ0Q3gPV43q5kVBW
p6e2CM7aIao+4R/SyyBkV7ziCFnorA7WX401sbff15gOiSBtHcIf8m1mOZbF4vkmAxfWmVDlnx0w
s1VDhYlujs4qpr9UbGxEwYP2PSsoM74D80XTji3rRsOiObuzREzuaBCCyjDCfCkg6w8o5NTwGuKy
IAU0VgF8IT20f1M8zspgE3JWcuF9Uv0uJU+xvQTE783Kda5mn8TMSv0WtYUpCVWCK6NpyFfdBNU+
HnbHJJptwtpHyFUOU74GIFDg6iOzFiOv0v8NJZvv7QZYQIYZPgkGtiYvjs77nxyoqqRrgShKQHQh
XIVYPyI2NaIbseM6xYy1j8sdnWmvQlWU7KcPrt7hX8K/m6R15Qk9OeuqiKQ90o26Vk/jxJ6tV1Av
dcRvRqhqjgm8FKk6y9jEx+A9SuND/y+ZXsrVZwLgWX6zlTumMgHxQFM0fMfe9G3y613xafDl8YjM
QZpvk2Lw4jpmimLl2nT6nmR6ZBliQdXJ6gq+yRH2WauICW+f6XrFXGeLRbgtZFCiUFcJVaacOprV
rHnEbk/qj652uLV0d2SI25c/s/hslHvQ/xV0QFL7sny3BoIicVjScssUVDHRKpfkpSKZIIElttxS
fMosweWFtKmycThUojhBmA77yxg36/uvlN+T/lW3N5l4DmLpCAUbZf6gv2TPU2Uyj/7KBEHZ8Ult
JowZjsYvWbXi9jM9F9hhnxbQyZlyNv7KeIuHz/grxVyD6QZoartL1MuQE7CjU04QPXZrYpbg1LUU
ZpvRyNWHjR3TaQLAho1Cv4zNaakKmpLBRkZnbYEA71S8270LIUHlemOjDjLJjh81Ih0Th6kM0dwd
+wIY2OWUsCb/VgUcHtvyZLHQ7QBPgkyffGenEu1zx65VkmBKwsClmW5z0UoBS1nBMQxVrwsix0ZZ
NOqNp8M5EKrudGF2bIHXtMexAmQQUVluBL5jRMg20N+2qJF+TEREyKh68WjXyKZT3cQfCLR/fG2b
idZciAp8mxp/kg4cRp5wov0WGGnXn4/QYyrLxraRDAQasnDAEcSGbisLYJ/pk+NMfpyLzTyhXtA7
jrgSzSlkde7J4t9KrIGrg3g1z+GboLudhk1HDyPDCaFYryWBjIS+OFn1VoU2FPtzyLQydpqO8Cdr
W0DrIUktUaO9opIrZZ4SNKBddx1j1ctU/AM9e6PAk1ugs+Fehu6o0R20kiclfjU2Y3C0Gaa/JuaI
s34vFjagUYMmZZPSj5X6PWXB0MuMejYas0PGDVFt7aryzYSiMLNX1MxXtHoh3raEGIV1RoIuPBnJ
GwKUSWKhpHyn2Qc1/LYFMtkSS87crsRxgTqeDMBPeSRqW0GLAjigyw+oM5wJ036j33IFT0eG7QoY
+gQUtyXv1QLDRzxa1PsyinKCQ3qGbg1Dt7raKW1yiLXtjMGisK5tah04u6yNFH2HAr8Ml7uERWn8
NsBDgc0gldAk00SzjyrwIlW50JFTmWqzLGp9g/Ka9AvUl+OaS3G1cWysqXgkyqH3Z0fBoluxBBch
KVzla78Oq6O3XrzpoiWN7kDzglSexi/xG8xI3nnQGopRxtTmBo+qA8iQFrFP881N+39BGh7HYm8g
D+gDDJturlVPE6IABEVS+N13vzVZFLyuqPLjetwTeraq0QPhY61ZtGUf5eOqw0VcsVnYWK8XnPUa
MGM3WJRfAx1oP4HCVtm+pYcg6DlipqunN5gQQ1cr7xNAZus6N1+NuDeYYZzSQpSPyBEVGn8irQGy
Mu1QyEXBF9ZeouQrVAn5ek6r9wbUjo381ea1q2izV5LiYAF1evuY0ZULoQayARWxK1OZ15gCPlH7
D/TsKhkChgKVI4bnCxvaD9pbLH2kstjkTKiGVeC0nWkhG9XktFW5F9rNxDDQs+6scYQ9O2aOgGga
tmsWYWfuBsyQSIaTXtsqhleNbohrjhGisGo3RJeXDE+d5HBUkHyGb/DT4AaQPzPhmNMiICtLym4m
qR49LJRh2CpIDSzzAuhUy38QDKfdlZTcyxTfFkB0HFUqXKUsBmlz6pSXBUqRTpecMGSNyRsDnfBT
6beMz4DfSvYvplcT58iXnRf0HDcL0jFieY0AFSsJNDQBFDzRAWuoHt+DDcO9zIwPlu31WozHNGNz
VF3IzxynbN9Ed6Z1DmwBTwXkGdfvGZo0pYoOOF0aUnuopdMPC0yHHF0Zjqy/EHWfg7SLVx4czBIS
QtbsIIp9hBBRSwaSzRlLuUlUsQE7iJykGsJbVRVkzipOj4lg9ZysZ3S45lhlqlvO7HUuHVnliLjv
LFZwhUAcOLANE3UCtk2c/YY+LFudeoNMsHbxSPTIaNijdBtsigLfHEsLmeBopU6Ica3xz1y56kuf
eSUKiGljl2dSWkls4NxESy1Z/2QWIZ1VCadKnHZsPM4qV6qYCFHmlq96xEUa+QFdfwSlT3RGW1IG
yeXEYaTIX+N7O/5G2ovG8CahfJeGzV7rJbhwd5nZfU8LMZ2oaK+lDk3FpEH/qhnXXp02VGREq11i
6TVR6PPo1JJk+smIiNobyK6wTF/QPik6sqqRIELQsMBxcaTn7ULM/FYk9FvzmtmW8Gug230E1XfI
MQSETNQViGu7oC8xNQDmkFMYsYDGvFAlubhAh9CQz3EY26w+mEnyJ49aiizWqR49w7jePD563FhE
gzZdjkKKcpRMHE3dK/JIoVdId3w+KPcmtF31UpPgO4Xy2QolzdNDY3Yfnz6+MXCEgEamkZeHzVEa
icdw2zwsfVLpsblxACRkZxwgq8tvMVYKpgP1a7sIyPx9J96kXJqQA+Jtz2pDvCm8Pa4pGtgnAdvL
XK+rS5cnORVuW40H+t6MI44K7debHNW15ChM4kKtho1kWC2DXNMRmUwmiR1XB2VqqoO83gxcfshp
Z3maVQNmVgUQq1EmkMUk1B4iO13ztdcPRYM2b8iNCU8AyXB5+FOHpjurlzQh1lHNl8+h13EwhnJ3
K4FPuHNAuHtY0KPpYqZpWSohD22zFvWAdGOWb9FDwTSqL81we9wISX5BlRMdoTj/90ucQKHbljz7
rPiSS1B2YTfemkwbb1ZipiwvtGLXLykKJCi5YrcNx3O6pTo947AHeCuVKcOZhpNkfnSCccSymTJ0
Hp+BDTnS8TJIsvFriL7Y9Gtn2Hg0nB8fyk2eHUxwXHwZqVpxeHwUGPcwmRsUhqm8cIqsPXCzo4ls
KSVcc0ywj68lZp75Q8uA1dQjtuZIaw+ZXPJhDbEikQkD1cVs7mTWRzuf8kM5Ym1/PEpFFJdhNpSt
vD7mRK2G7axACF0/m4dJ7FvlUpTvj1+o8Ud7BnMLJ7BittaGfjJ5Xf3HN4va4OlGHeY0AmO30trN
ziRke+mk3h53/rjp1rb446NQBsDdIaJyHw8pS3Cuk0qGvS1w+0JR2XXySB83IXwGXYuS/eMvPW7+
8whygGSOUMK3bgy+/vMIHt9dHq/9okQobjK1+H939bi/tLF++gbFdpCuQbePx1pZ4buqgO0acrgh
m//746jS3m2bvjn8eEt7Sewt/w0aEtfDWJ4afYe0KI6IArzI476OsPZ8t6MvKJLhxrHjxRDbXoP8
r2KcZIC4PSFZ7iwfa8nnGjGZbkW0tfTUAHnIdt9IkvPab/KjVhLDC9j8TmBqGbCH2ZYdukTU0HsV
9nePnpLaGUgazjt3pHjBTz7hy9vIo0vdW4b7GVaeANlyYPLAXLxSaXzjc98HnWeQ5/AHyuyyqhRM
4aJLELS/DBfsAEDCkfl75xr3CB9fxjiFZZxBqEutNce4otxUdvnA5AqzOBmirJsRu51w4I3BQ4Ng
2lDiwqin6yFcW2wgumbQUG2gVV49uoznpIIRmDP/pDqQMHZL2xuzviiiE7yT7sl7caSZS0FFycB/
a7ARNBhlY/TeqDlm54iv9Yx+D/+0b8Gt6xBmuyB+Q7AezIRGNwdDPHuRTDuWKoBC1aG/oT53xEL/
NYnkRjKqUuw40ftM+JDt0ldOkEuiecTdQzOZH+ZdocJhGkZZ0bvjd41r9Jum+ahiPtmoM11I9Gvw
zzzmhmO46yF0IV81PmpGYuh+UPusTiGHxA5rZqD8M7YH0vIC+2A3GC2eof/CvE1obsENlJ8aQaW2
H1c6Pe8obU0Chl1tfC/tqwR1EceHwsPGFEZl7XLW8HDRs/BcSradAYaorYECmE7zwF7gUMz7GoRX
vG8jfJYQAmCQ4Sny4NmYVAqvJtQdsV3fjISuNxbYQ5hcFvHG7A7DBpzdNDlCrF6h1bwygVeXp4R1
fD2i9sHgS2KT2a9auC8gEREHjTlFOlba1cSc0iIByVBwMV4XkrGjjtqY5CZ0eAUT8ipMkshY4cFl
8wxsxKfsLIrrNF8WaMkJfmAyGy89AiX7qpq+/j8sndmSqlgQRb/ICFEQeAVUnFCc9cVwZFLmQfn6
Xqdux7Vty7IUD4ccdu7cKd8LFDF9RAx10dQjK8YHhUkKTNGGmS5dcBOBfBj00PtMAHnRbhgw0KUc
M/5Do0JkKktk6zLkjYGvfTpHTYYa9DmDLwaDwL3WmPWEQAjkEMaEZC8+4fcZZtK4IxnBtdXR8mKE
rMlPfm6R0Wet/VEtXvJj1CmBk08fGdMnTQrTPYo6bL5hS5c3Gb8FLki3FMwoAB2Ptuy3yZQcVEeY
PMIfcDg0CwZ0Vf1osTFkdJl5U0ZrMZMEeV9pLD6ssYofPSnW9zJN0j1CR95gNnD7P+f9xviIT2Lx
gFyy37IjzfkEDlgXTSn0Ioy7+Ygj5GjDN5GRgaID78SsE2AcYrCObsAQqSB1xHC8rX+3lvm47ZCu
hpj6lo/cEu2hpv+Ba4Vs4kiLppUy6tLPAFOEoYJmkiEtJ7RPYm8MzbHoTfklcpFKMfR9hgCNkCHy
ei4A0Rv2Q2fVR9tqQH17Xiv3qHdq/XX6HvEmnI7cZ6Uopgz5nDonX7ER7+21k14MEdZWkVLwEcqh
4ZWlHA4Q6WDQA5xjbfHLEc10dG3xRTLu6zBzO3gBg9Es/rcnJOg92aKlmpA4ymWRt86PwQkdNBxI
k6do+WhMiYEcg5AEPHNmoZM6ybhBI1Tt/OcsusWaISLtz1HSbdhHmgsgYKqyoP6CCmlRzX1//Kvm
oAZC3xzsorDJoKWA8gsaxDgVpoGPRVQe2wokRIlZYHT5rpCV7PkjMoWUEmRiUfHEqXYUJrOSdhnx
APIxai2Ir49ILPCEBdQ+Sw0tmXYpRh5xrxpfWrrhqwZjaTCPISkpZsp1/NcA/gG3/xnBCyUCmtTv
yn3wksBUmH94MdrP6Ef6WY/Lmg43k4OkLMLslIE0bkjZ43GsDH2qZ5zga+V0nwgvUDTOfdJJHAJO
1FBJdJgECD+XVnKGbSAloQ7xMt/SCZvHN3IV0Mo/R9MPt4y96URu07hSMWPuGu4QcgixI0zh2MjO
rW806zSl+GRQB/TfBNEcj/g4SMPNk//zE13MIFIIFep/bgdXLj/lzJAZM0cfGCXslQxOCFkGSMYA
PPz7+wLacjOkoAVZ7vdUb9EZUjLvh8DJE29H60OxaJ5veGkQm1GeuuFJIDbgBA/gJ4lH1kR1GsaZ
8TmrtwayZCw+jvuBTGJCN45wkf4xpwP6Sgkt6ZpkcgHioAF9UxaTULTWjMEUcN2kBOVo0BvHpQ1X
jJ1SDVATG0bliJRbQuXjgUBUSD0TMWi6IyjMPBnvB30tQpuknng/ppkiyjMc5Gdf32rQgFEipDta
WZQXi6p3B2ixtZgu8Y4N5dbd9Z7dL2wBWCdWfMof7YU8C0zbLBBdIIFCT4LPpC28jky/B22Fbjyo
nNM2p8MPWYsxSIU3WCnvxSCcaTKRwrhurW86lbH9X6SIbTVy696uatyfN9VAbcKlzGQCtC9aupDs
gsgidEKIq1RS6fOFgthHNnWU0zlQIMk568a05yMpZH06iHoOIddL9FjJY8EN0xBWsiB/DwgSBmx7
vLrFlomel1NIT7cMDQxWKTAyiixGskDRtQ2QRprG3XWKAMXb/Xzdfn54Q/iqhyIqa+yu7EjK4sOW
6YazvvhWUImHSWW9U6tPW1dvxlwt2ksYasXYQdJ/YiA6ScrZV54QyuoxsusjbuKDKotP/DUTlKo9
yKiRBbvLT62vXXdmdbhEK4iokJNBcMLJgCmaw9d6Bi4/NI0NDTCWbeTMBt7UZ+xIZVEO69+KHeec
W9mhyXbMzqJjn3/5Jt+IMgAxDXsvMRkNkEVDjRREhHdjljwtzBggGyEORoj1J19WizmC3BRiMRM+
YaTNOXDpIr4qBS3IWUow+rCusPMGq87FZJHC3lBKp+9i433d729Oq5NF1ktcWPQgeY8IYhmi1nZm
qMdImstX5lAihQEvZl8y2S0syLtjegq8HTO/iLgSXa6cIeT1MJGN740DyH9zlkXv2+ysunLqaIsA
nN6uA38aEC1G45hxKBp+bCx1ZrwmaBa0nUJ9ppoIj2NAnFE5agVZcsX5Q1FuoM7jt0vk4WtML1qn
ndmvXvDkoEQgz37/5gqsC7TQOzMqxGzbfjF7IzQUWtGO9IcjKtMp90kzQWiEKVWcWp9RO6GlM0ND
tvibxvxqo4KCHCpMid0AyyKDHizjdl2kOyaTw2lJZKdSVlp1ovrKa8rB9BtP4ME1kOYZqsVZYZgq
YnUKRWNTLq36VpdGtojO2JEKOl9viHVR4HGTO04HJ0qPvLoK0d4zuqCxpRHBpydDqGxCNsJXMGra
m/rfOcpQaSxmVvwbalFSUqXJFij/YpUMokJ9mjKDCfDGzkT9C83OqKEEinbcKES4gSuamBtSDCcL
//JQEqKYIesjsz6ZUXfBwdARJyiEuWJ9omEUiTXiWuSKfJM8QCBMh2veKgAf/3d5IpaA1UxM6ips
GC4v72tcBKVqjPXqYRyoBiSjn+wwvNqn/YJu+9gERO2GgAGQRE2QH3KA5E4gTkOEBnZJp/vAgn9T
MaCFKQ/8BSqmskXaFF9AGiwt3nV04Nd5h7IYY7SrRSldEwBuMRONaaYieIUoxJp/b+0hXjLabdQ4
5aNe1RP/NHipR5XwEC4I/cL0O31n+L+4P2ecEXQ2PCKKGbxAZkQz/BBq59QxTzTX7fMT3gjmY16a
QYZskglM3DIa5T30KcNxancYb4Yw8sGc0gtjcm+cyzQ0e5VNxkF+0yDEiRIaclCxMIH8qkTFBE5u
bZfyAj1lpWdz79XDH4izShA3ZNpHTa/LzyJwh+BKoqJf3775w2/mdAYPkWuE+sJ48eJNMGUyvSFK
jOKunH9L+DCxYqD5SC3T6G3DFxQG/u7rSmemBx/6aySpGLYb3+IbjxgnESQjEieyAqQaODmYZ26V
AvgCgcDMdYupYyQUMZ0PgVVksCeoogJEDQc9k1tqM0yK7Y4aKeknqUQHhRjYRzr9AzAeDO2hPZCI
p9lNcfIZzXnxgTt+rDn1siWa4LomB9ACQKPXgKDqx/AWqsMYpAmDBFblLXqy8TwGCmjU682AuSlc
KxmzqYzLybeIUriisienAB+Ol+B0VAn9yQQ1yHSZYO8GNIs+TsUTfgRLV0VDtPsRj1xk5zf93VCS
MuGQW3i4X+HwUVoZZFy0Ru/5hhQE2OcRNJopRWk6xUiVEd1IrbhninAECWFuNP3FBqUp0p42wnaT
Ipr8qB64+rkph8glja2ejNoikOHtWBL6bp7SIdy0B3gqgZs9Q1idjAvbUceEkJ8e+AGCLy1NpG3C
HLC3KZo1wjT8e/7ygAow5RKmwyuEncsriWrEclTPYkxQuxFu8GsyfoPj4bB9UzYv0+4efjBqQTEd
+K967q+KPeU9isDhR9R9m49FzpCTY8lmTZoVkAGD6VhvelgdhotlhIAWbR5obHg2+dTYJ3ADTGiY
Pm8xxAV5e/YeJcXPkeQ6/Zm5YnS+RgfFL9hiL4ZL2s2pRjmlYECWUQBaEMudLtvwNniwN9iWg8f7
9jv9ToOHtsUUks+H/Dx4wOXpr8UwKLZyyMQOI6UESY8OsRAHDGrBLMucvhY0MkiOTQiPrUrEz1BS
w+ubXcnoehbaE2ZPMpQzg74nlyUcczJt37qATlDehwhEKSihqGr4A6N9DQd3uCMLoLfJd9pd9pZf
15vTrHXgYyH8FCdtDlrIwr6aFV1fE6CMQ3dFc8f6fXgzowP6scGQJ6E7YPoEoiiSh+IbQoLBG/Dr
R+/Rrj9H5Qz2AHpHT5cP2dhQ3xAPoCowyafHoDJDPatnAAqkryX0DAgeFxIHcrFjuzuRt9pWWaez
2tYmHSe/6Y62qu1J9NREd+7nSXAQPXUn2Mk0vh6CZ30guqK5SVxC9LAIO07cu6sP9UFbdZzOWptE
C6RjnfyAyhDRP1AzjYdQjPBV1KzyA7+6BU8a1s38Njh5z2CR3lSnD3cRoEWcLs5oE+M9LCz3mzE+
CFSTIqEQS8ZSkI6Kc4fKGHqsb1U8A0AGPxSrL2JE1OQw+SGDcujhN3hl1Ye4PemjhYYR6ltEk9Sl
BNSDOaiH0sCtGamnUDFjNgrdSaMWsVLiUaRos7GnzmnSg+lUk78wZV0y0wNnAfYV5gpzjaoQ3wjn
j/lF5IXXEWFDeMIr/6EhMhpVdI3xF+gxcn1hKTT6qrmihcWAxTbuW9pYW6gbTaWmOqRugkr9lxOH
oAZ7PMbdYFxE2z0ypdySF2k+w3mB+0FEwNo1Wi2Y4TvkaeAFQALwB8F+OAJPAFRQU05epLi8TQoz
kKryz/ywEzaXa/dccHIqZA9HWkzKArBoDHbt8rLz2cEkpMDDrwzm0N+Nn/JjM0VDzmTC+Zz3BcL4
NAIPSSA5ihz6x97jE/f1kcOTECnAU9LX45tUr9qjdGec6oAB9DTffywgElCJf8AFj0FJwhxszAK8
AUap+zTNGNH19xI0OPbvsdj/MlNClBd05pWu8hXZIJazOGOEKXi6mLA/C2LUN5FwggJRDqarCWyO
9tUT201IM5opzpV0GXb8zcPWkeWVqIIZ+NIDNkjHnz35MVqwMWMzCxliZXHpYUBxM/0uok2Gjkxa
KtAxHHMXOLAUiCC7j5gkgHVO0SAdIw1HlBLRDoA6Jf2AD3wTbpE2LTbr74FBSxVqt2bp4ykQwTDF
YwptOMYBGt6oSOOxRUeBPkTPIEQHlHiCsOfRrPCZeNFvLp4FeOTFuHcecxDs6qBjUJsHtyNfSggR
b+GtD+28a2IvqYaMo4V2+tLCbjAd2cHwXyba6jtrZ+Aqs99OP6gH/Ybjwtrny8zVD51bvuySWzSL
fJNulMPHJStudsUiGAZT0pLR18Y2rAerYAG50kkP3qJ76jupanT20voPPW3XzQlT119L69y+bEUt
CC9+654ouTreLtj59QgklggPyyHiWiJU/DMlIQbjfp6fHfWBMR1tB7wvGTpuGD+HnyJJwu74m++s
vhHalgdxGjFi+nCwkieYf3BmqCNksZATaZ4g0QE95wwMvz8LgxEeWJYvmCYT2Wi0/IscsLYRc7XC
oY+2ILKS/ogfQYclZcqPvIb7903805heAN+MiR8kR/UQegMt2+90yJPcvgiy6EhMjLBoBCccAfwm
3urfk/yWEIrHhEw6RCPBBLAY6yf0wisxoqvp8CdwbYX1x32DnqQHNrWMqaRT6k0E/zHyG3cALGxh
MJbOsDxgYFkCsYA3bfXBAgvMHt/KcrVE6VgeVuyWLaRDeyPK+btqsudFvHShrUBueUOMmbaST4JZ
sCtn2GtMnOIZl8flQTZBqIZLQiWbA48TS1jpE+A4fjKCygUTr0+oMNL0qR/PstzGCSXExG+zkYc6
cP0VEg4qWg3QOONnNNApo8aK5IZ2T6/BtuNqG33h7yWVlhFg77leW9m9ODF7R6SqFmUAsZdzs+bq
UtFWIJThCLUHFzvXOIc5OLEaXNbCbckUwJmJhlnwzsFUsRPE4IzOrQHg+QvYek95x8w8NHodSIfN
td5qzDPP1vk2XzXryqXrZAqcpRx+z3QZTbNxMM12uDve9cIiTYIFg44c9lNvqxOYNzRuiiZqAhdA
MhFNELuTgQnivK4w4NkIQC1RA0iW+uWQaRMWIhE85ZBoCVRYMliqHyBvYqiQGqhsMJqY6/xnN18S
a4taHIqwtFRx/eu/BetNvTrsINhsMfPnC9BNbgKaGtr4fT6ZZnNaDuAT7ZP3iBXnY+gXxayAIH8s
FR8w1zaSa8gbQg9ESoWSlNmsGHwBHAi/E6+EuBm5BmsN9QhVEXYsZuWCaJfVR+gAmcgPom4wM0e4
YVUX9ogOl77Td963Sh0mOOBgSarilwgAozokdo/fR8VikpBzdmw6MHGxDFjAYyYY2mgh9fnVBFyH
6JUbCZ+Psm484Tx7i0QWBRqiHkI8rjkuIO7Zilxb1A6IGQgHudi5mrspzpNWChMrxON0hibCjmsI
IgqBVH4oZ+mNOGb3L7zZfQ/kAGTApAHkoNy3XB/46b+KUbbA9iwQorMr0UhbbnA5QGY71PBHOFu7
3kJs5IaYTKNZl1fhlJN09Z0Ua2Wuz76byx6/ZgXTcAkq07+RN0SueK9sWi+1azCLbL7wqrdPV5fp
e5Xw190hDdAmHJ5LZiDBotqAz0OhqQII+ZONPGK8iIVQAqED5hFsC/91fi/7s2aXLvNls4uX0fm9
YTzFwnOTa7BGhz5nkiWsLH4orvFH+FOwfKRsyp5xyQ3p+LnShkB9g8g9JSX6MX/XapCzhcDO9ADF
GDD4B+oPBQ7AekaR4OZ5i1f/zv8U6gdUTz5IqZNFzi5uuI3RyXllQi6HbPnSWN0YDpmF6DJ4GSEL
cCp5gfXVxxCOEue96u7LLelESNoyTx9FYcSkwfxAvoDAaACiLZ5hUmSUI/kFXx+WAQxCUUykwvg+
Icxuy1Suv2S99O+TR5kkHS3fJKBAY2WtKdiHOkx7zrPBk+Dt6bZzpAoyh2zvlrg3sWrBGbeCnawP
7UysaXQmySNfBFEeMK+NK8TqtBYCrz2guB44+FC5xcsSaDoy6KJedJ8kdCLd10TG33v+OCNUyJci
NCGywiNZBMREIMETD5wsgmn/wBlzMifeeuvAIZqrkdbUDfT5oPETU+mbz75/5+SwluhaTeIt0kTz
xmFFoo/xwZmxEDVUDVNlLCukY7QIje+k3GaO9mJJEIWWX1Fh+KcLda7tl6ltrZkiPhKYPNHBZDya
/fuROfV2sAcMX8bLPjNZv/b38Nnlh/zQW/25u4PIpOSVsg52+jq/Ma4DhzsLFheLeo8Fh+HAPy7N
m8hEQZOZpQreymDgv/UEFyKxxhO1pAj/7Cf3ZA/JEzONe/rAJ/mL3oA3cG4qiaCRkhkQaP8DBbhu
5RNiQUKX5BCy2bE4djRjPs60s9Rc9FYDQ93kx+iHXq4BOwkSis86MmoQE3aSF9pOPkcgIKkZvbw9
XcwU3JCarI/RPqekePeumsvs9wB5FIMUlvvmNfLW/ireQst1vnMW87fXj+XEs8U1W08YhPcoH2I7
4mHw8nSft4D7H1sdfecKDFic20dUTNhpy2z/+4mKYghp7nhZKMvPi142Kn+E0BQhBwtvn94lmJxM
1C3hplr5PXiV92YqjwNHG3+cZo94IpBUNlVm6SZxddQaNuoBmyB0cDWyGTPz6Jq3qt17iTzOqLPu
dQyuBtZyFYwVp12TC3ELYfAb1cm/NeTHqe0tLsAkCBRPq3GMPUOli03WBijfEnOL7dY5okJ3TKiV
7Nt5YZJX2vzJAYKWCDMGE8UhLCISwCwT7BDLcCspOCEgRBn9FJmKc9nmMyatrrR55ypvCWULeo8H
pniLUgQvhB6kSVwX7CqMdEsWqAiHAUjB7FC772hzPBGZHn86IOSnxcTsLaujttE2qvs7ppoZEsBy
evviQalaMud+ry0Vt3PGL8qcaNpoXuTH4SvGTVdGdld3+nUw9w8iC4e4P2xWSmH0HnzUjRmKYpoi
jXdrZhYSG10m8CA27Y1qAqwHgikefKEii2CAK5uolcsbPgEWWwiRUyYllRN9iBnAI6RysD0ad5Ad
lkkIhtzIclmyf8/wW27xIZ9NvAVhX485mNAXU7F+wgX+hY94sw7pL9NU+ADQDUJoXsGrLw9WTD7l
B2KfHRmMABFpj6X2RhvnSfSxCJfGZQmOzzVJCMglNKNdY8wo1UPz7PDpksE9uJR+U2byMB1lGKcP
FQkknMW9BIxZknC9T9hiD2Jh34hPWYtUBxVfxLLoHDIQgvnnCHmSuiH9kgRV4QlbjoVWauja/CTj
5gI+gZzXTpfYzk0F0NS/fUiHOQDcGbbzINkfFx0M8ozkjNElhvy/GNef9Yni9EN1/u3ISZbqrFwq
8+ZcucidO+Fde/Z2v/P7Xrnh/bspN9U4X+ISuUzyjc9VddZvFEhAtLjvPjHb4lt7ojaHZ+dev3Wf
X5698SPJeefWe/4lmCSaRI3+HWSPPwbZI4DkOfmJqe/taqZA/BDUUGaIa4zp1R9V7mXfblnEMhW3
lMRjjye/7NPTd6Ptw2N4fN8Hz/CoXeuV9hQH/nP8o/akVpmDNP0oXBmeIrw/BU7CAI195Znc86m8
5s+3iK/VPBnywASdbkSpBwoBAK/V7Y3U1uJ5nqEumWdDqnSgl1RfMMxULP2O2VKvErv59j0kTySa
mH58YEeSBQGeck+ySvjFpuQxsRexdcWlilZDaRHYUTf6h0vxJI/JiLhO+RN2M8+wXf/BiwKXpejA
Duat2au8I7kOfyAyHjJTriCouug+Qf0jNyVlv/ERCd0WOSwkUJwh02Q0WkBqK6bLAIUgImPVvMB9
ZkuAtkFBZYHYoS/+X9wrRDzR6zdVIK6/aJghppBgwL4Gmx9S+QZMwhpwAhOP1DymmIDoKI1pfx23
rkihc8OjzEgoE1jEsXTCkkjDliHTxvJ4qNtwQon2J63gBVUMZqArn+/+IPQn6ybRB2kCTwSyJIRG
+IUousosZr9+BxZBOyAjMOLXRXxsUo3URX/MoTDsW/87XtqYUqYReihtMKQFLTUElc0gF/c8Q3bA
d+oTuhPQv8oLQ+PFrFGWgMVC5AA8khoIzQToS2HkPijCuIr73oeMde278kYAjx6eiGCO7XMu31Z3
E9vUCeboZc046YDp74PqaBPVESn0Z+fDlxFgFbtkJmEu4mXKhkvxvAoYAZvvps7QsbRpaRt+hrFV
jT/ux60WkUv9n3Doc0ZtGVzBXwpYMAAiwEKt8DZbmi0ff4DAYCv8QXHqTrIjDR29jRFgJGiyW/AV
QCuHpEJgvgO4NWBIGdk03wpTXhz1xWBDfsMJbY4opU51l1bdiT+rHtGxWtEt+T0z6XXjUWDZDGay
jSZvPzOkZ7GJGSVjfJ/1c3CI3XqHOlCx4a7xDZprd9ohdZmMN/ugzWeIB8lIG1UTxbxmK9+ur7FT
zZNJ+9IoOelsPTOqqfozRcnE33zQ1aAL5oUqHRr7nMP8lb/0c3b0aABhWgCxFgwdlK7RaQeEI5Ym
HeXz38w1wx0ldC23LqA32+y7ZqPhlAb4TSDZdbL7kvmQvNvBlPraMJl+7MYp3GwqqvedG0UI6gzc
dIrDgUj5yVA/uzXALVVWUH28K6ABnXyMD+d6jYEo03EK+FAA4IlKDXkU/pbLF9/b/XPFGhpRFOuE
KaG5CeOC7sAQ8AH2BqgaWEAjW/mB1+KqKaCBeaDkAiZAtQ1YhVSdahXwlBpTYRTIeY9OrPSvH5bk
IRKsNJZASs3irmJt8ckP/UpkAn4LO5HrKg5Nrr9LH8o8ZU1xmNgXibgGK1NahBzEGBy+YKgV4G5D
0lCJVlamsSjokkC2n2TdGdnq2x+RvCJ15PtwhfBKQwnt0nH+tjzaNGhcQRYSkhxuD8JUIS4ssH+g
OJ4Hk8POlBQfniAcnBfsACibQPBSgSj1HqAQAqa+9VaXh3xiXZjKQLFSrA4VFzJeyRR5J8vKSAlA
BmLEv+oZdpUbz4Q3ElTJ6T3CQ+8hTvrpu65OQB773+P3wGRI59YF8/NFOUQ697bMIIaJNpMcJoze
tAdxMZaT0CPcxEv/rsx7w9+12ndfg9f7oe2/2/RRb7/z6kqvDTwjmOZEptwuL9KDa7xCy2hbrat1
B1kvoCQUBwQxplpr++acU2NbijxWhQP2NkoGxxDTFgSD/iO7FntKO3DOdRrfQZPBi8lEEpHw8SNI
Leo+VIBo+D+Wf8lns+e3EsbtL1yga5IKKX1i5Hzai2pSEpiJ4zF1GXOtmWSpSNETRoDsXzno5koI
IbrKOhZpjzSP7PREhNKcv38Osd02Z0S+3vfyUa5SSsM9Y0CiKf4uF7EsCRDZDuUnonGyPzJgUqD3
FiHXI79lXeQXB9d7Ie3de8Fj48V8qPb67RPnu/1u4xMHK1+5o62SYOctfubztScAkrSV9w0xDpE9
H8CakHleRNTDmCySsYYyQ262297VB2wCuigQRbPSwOLrsLAqITpaOy361YTMkDCMVDaVntW8bZ8O
anhYpLCspmZBsWOkTwckB3EFRIghw7VDmjaj/lQqbDh4WQw3FPKoQXrttQYtQSIBkZgxxVVO0eQY
rfll/QfUC3Yc5QfcBgYWyAq+6I9km8TNGKjm4NzFg71NlOJB+tESlizQftopN9rZD0RZIMeFvs3y
rp1BDUD9ixekQX2p3qN15qSr35VvxHfp7lEB2ev33uvL8vSMzp0l5ryyXTo6+aFAFXp4sJ64Ib8t
X4ahgP/hlNE3j94XDGHYDSM4dBJTTBGIpPGhZw0oILDKgcEW5KxyMvn6iDnJ7Bw0+wAW4TEykOhI
JscnwNoj7SeDBt6gHZ4xt8AQvJbuQTCC7Mou7h/rAHF0wftERp+MkPlt0A0L1cpUi3oFR1X2Td2j
ZQmDaAUdKsBDjRnmLI5vVfvIYZDLnffoH0Xpsye+IR/IN2xewVW6UwUhrSe/Z5mi/eVMwjpnGTkN
M5ZSUZk9iayKKNB0MUkkxDA5fTLLIe0yPOZ1POkxT9SlQ27/nntOsoemKiNLtg+36p2Pe29DktXM
+e2BE1bICM+ztcCVKkfeA4IsuBpVvldPfPniioziqnAqByXspfDbyizfgHO57aG8qZ6I4rCvpCg1
3eHo+5WiEBcSAVJiVxiMawF/k8yAWQORpwzOAjRHZsJSIoRQxlg7BJew1PqPXk1xz/BpIj/iRIJC
AZVjxP8SHZDbHASXK4PAuhHlFzIX7eQBvihUImA5dZ/FubcjFNaucP4ygjGQIE4rAPgD5OfBlVhu
41Wy7u7Z9FgXbvEqfrDjtVc599YZ9hCQq9rLr94r3OpLfePtKasBEryPAAQNTgGTSvELS07aSWGl
Q0aDWLDlU+FDTGsigz+RlhIe46ASMrqxz0BtJhZQMWWkd4IuoCnmVIHUMzXEH8nJMCwt3slHV4qR
kckQ7aUforBwYm7Mo+oaH+x2aSnookPMo/aEqkqNeMm0BQ1FSx+6VgJUZH2UMUKNKgoUBNayoZw+
XUb2oJpNCzT9weJteIBmZJHSS2oF8H0Y8YN7pvCAFw9Fc5xG7UckhFbeQMSB4GIx2pnuNX078xfh
oplFS7qYSur8h+4h3umnHyO4zBA8FKDbM6qbckqI0vkmLI5nKI+acgV+OEDpDkKM6M2jf5H5Fznh
Mhjxo6Gx6DDAYK51WqMJLY3gFh2EZrFxIcxuBO2UW/ugvPldaju9JG4QJO0KmNyz+lTZ4avjGuaM
GR/LHhEyigKmeEeKvofKrphQycEVFCPAa8FBDzoYMN80ROzM6Dxaehug9CTWlx2FTI4hnfqn5NBz
OjMma/2MmbYo7z33PelN39vey1tjC3AL8svfYgoYFAacC9qDGyMluHY2NUkFo1oYhUMfHnEbbJgR
vPBowCCTUYfULbcLah8/g+Y6oBugJ9Fb7FNys9DC41uFcAdotGMSZDQSgzlQjJDFrQGp50LnUzQT
4E+jMk9VECOGLX4bLdXao+cgoD1k6M+cHM/9iISY3Fi5JW7m4vzCe0FWq1KW6x+gyJJFq3/hd/eZ
brIzeCSMn2fi/pFgyWVJWMldyWD9I0kklNjOrdp1bp2DSHG/IunliiMlhpdEPqze9FsClBxusiep
QDYggzSzXUUozRYR+DjY81+O8Nl5U88l7gTTCzeEqweYeCd/wy+Ds3T40HZRLBKgK/1GUXGWTMFb
rd+OL0TqkI7oDNsV584BjSj0KetNvSlcj7In8Uw9CWbJusKnQLHainsZdNxj7BGxiZsu0YgHTUdJ
m8D4PaI+eY7cYifB0ezfUhR/4c3Ey3iDwHhBAdYAfwcvQxPkBz+Hug5IwO+ZnQECSFsacUCuDGRJ
RkDN8zMtwQ8oAAHjwkEdFnzye9S3+jMRfuvk+ck0HRXjaHbZC0RfZEG/RUZYTr10rNjKrHP4Lfhb
9CRgBJ6zabMGwXOQOBBW+hpvP463ZvtNg3UFfL0HfqQnbJPsKZc3r3QeXD0HKRycKIA1WjVOwj9v
xnwdK1vzz1Hm5USy2nnvqr2YqQ1aFz4Kem6u3T11LT6MudsTCJtzHPL6s/7toUau2jnbaVYDnUS2
zmApqC78F7mc18hNNx83O7N5XLbFrdykS2ikjjb1VxWHUc6FAe3fMw4unbdHnWMdjD0Htwli2grf
93uBVke4J/2uudmeAgQIPVoQXGqfa3LV7+odz46nDAFWPXtgos0j6iSkmlv0QIaqDRNhAwKTb8B9
doqNMM464DXBrJ5cpgiIzst5O/JX4TZyPtf3xGvBS5GKBMvl7j3XFulRPtPMS1DTO0NkIL7xXpdn
TaT5RQ7QxNRnIreGK2fkfWAO60PVn66zEHUArmGzS8sL3Q6eMPf9h/7AiGLHGtWIbiXh+0nhuiP/
OOEkeBdGpHm3b2oQJhgD+mRwYSCCXyM+cgCXHX5bTGuglE+Cfs6P7bJx+W2nQJ7H0Hbenu7sc32n
HQPOBpc84ZaMiqFkEQ5xj0G4LLKXjlGEFQJMTe2FiIkN4m/7d5DhtQDfXl82wmXKmbYYULeql6rN
9hzXq96wGTPi2pbA26qdxP/ZwDz+nCVg5PcmcgMul4hr9I/RBrJ+Q2x7xjUiHTKu2WwRuK3NROYd
1WKuKwHViWcoio1BXNni1aLh8uOflbgoEY+ZSTFj69uZi8A/A8ZoxZopc6S4x9SAuWTyUzbtWxRM
bZXTnnEBVWMiHfFKLi5aT8GutZXuXBAeYtq9zextSq3qurTTQ8dU16Q7+Sw+0CO+Tg+DSZ+s7C8H
6p3iA2gS5LeJ7gB57wBjKWDcIvGAiIYcKT8gvrIAF6VqTsXBQUL8ljzrm+eioTul5ONKt/4hGIYj
QEhaAKiRR8AYfPMMDgKwtwVXTnAnxB/AfUCXPMSyeFNW8UxZYhSOAldUkcIlFG5+ly2A2WbvJT0l
1Ef+KsiL/kGatXZBvYkixrJYsH6Yl+4zp1Ik/lFHYhWpLHGW0OYaiefgbY9E3q9QCwRi5Pcp6y0M
niiExKxgtcCSjoQ5TFh3qBo8yjfKDFQAowQ0aScYy/6s4NMqGhj4XIwko6ypaqNe5EKxWCQ7vhfH
KegWdOPs+naD8ZLsaCohIFyNVQBOifNdcAQEppQLhGFTMb8JZxSbjglMpqotdlzDEf4WmEoxKHYY
UTKh63mmjtC+M7pDiifAyZepKDdg4O3Abtm/0GipYtG/M/JmwsipI15PcVTsnsgW9/WK3jee68/r
TeVW7g8MpHL9Y+WKYmxhtFZ/JAo0PXLJyzTnEcVYnEY9748QQlt1hwpHUFNi/ffZFDsIgpN1vSWK
zNYppjGYNU47GVzJnTfMCmPA3oCyBx844aga58vRMlqAf5Cc7T7vBS2bz/wNmQSIGc8ng2mOeWqG
7wnKVPOLK/IC9X5xy3nkSKNyztz7yWVMb4st6AY5x8L4+Rnugg8RK/oevUdUaZZMQRX7LoLWCTkV
N5YthBvjApuWG7wJi8t4JryKWILK/W6a9WXfrIWHQap3yAD38WWsH8NH4vgrfyUCHV2kCeTrIZkv
eZh+V47k6r1Xcv045IbTcjIwyfT4zt2FOJUN+Dky3mOB/2ULLoMEWPCzo6yH94dU4YrLAle7wa6w
N+js4bvIZoWL8phAwnlfR2v0NdbKkbiq++ofQWQ55awrGwLtUsqvgZ2se1dS9WzNHZTpOUnVCMm3
OUVk4T5QMN7iUaRjsve30tHfqsvPHpJZWpkDtztF85DvV+wrXuqtUeSa6keRM/de0RrGGBgvvyj2
vBkuJ4FORmF6zzJ468iRpxLehPrnKsUXVXjk7gs/TN7Gyzli5mgJFqt6JGPyH/Wck7X3TwXFwOZa
XPkQMmwyam4C+FjJ03iS7XkDPonMNWrNz3XAeKX3RN+IHPBDcxUeigiSPDDaf4+ym72SF5EuAqxT
71q9UOg4XlxmgzMrkrIfHaZ8398QJGXyWYtK3GctDP1vj7ThntIksynBRFkI1SLpBRegnt6Dgb4l
9ZY4cLi3XBQ9AaMMpiU83R/nWjo2FO5xmdK9YhPQcchMApzOX+bL/fdYDDsbNjErnuw/e7LigVuJ
/L69MzFr2UUBzcCtghyIEmV6ZIQgWhC9c/DC00a4VeoXVzwpbrJ7Lvmq0BTBV++DhT/Pj97+skuP
QA1JbtCWhO4VLMTpd9lMlaW6DK4MeJv+7Rb9Hm/rOVHPmtV28m1/xFxeUTxymAU2pJg1zZflJsIg
imsCR4Rhi3Fo/UPxzHb9GdfLUsWe923KTDuKSzAmGDpYCGoz/9jO0o3r668NKpgmJsgp38gVDLMz
v1lElMfyjT7LXGEGdaKhAoNTrT32bbYGEMPxNtfLq3NEuOZVXEfyq3NnI3BDZpX0H1JCOUHb4Mqp
+I+mM1tWFAui6BcRoaCgr8yg4Dy+GE5XnEEB0a/vlVR0dHXVHRUO5+Swc+dOamP5lH8TykEHtc7Q
wWOAL6UXXZCR7hLEq7vceAVb+TZ9TGvehrEkXlp2QjRurHT4ibX+FWcqrhJ9QLnebAYniaSd4znB
Xb2jf46F+z0iXUQsx+QFu+VUQYUJLWIkohwaQvyvcxm2/t680X1LZAaKzSb8ay9vUz28Ywkwleyw
MhDzTm1rXaxfg24vnyCytZD49hu9cfbvUUmVLafCRpSL4VadPMiDDNP7GOZTYbIIZaHpvvr3LceC
t8m2xp5dy7HkkHFM3tsvJ0oKg7/+M8SSSfMcUTjvMKOIAMldPPJjQLX7M8snhNvkjdPbKj1AfZCi
ZD4sRp/1GagiuuwzfhtLySaEw+PXz5bOwdNa8pEnewIE/by+8qn4tIeLN8UIQdOhz4NHGm+8ZHiP
28sM+FQwoi0N+F+5ahYHWIeFeY5BFm8HyppxNtb6yVLscNdtzCSNmF3xjRnldH11nwmKUZeEazr0
8BpBbSQPPhKIwJ6AOPHqafGD+IX6dq/rQMUk0JkmdrnAxg6gX0hAglUV+pGkMhJHSNxA58FEYi9i
DFdiOfHh91Dztd6NOIDIIMIOEz08BkVExmldhXzknB2+OhMiE8MXeNUmZQKOB7yViBcICf4IARjg
6+Hq+fzNzuGHeDvePiqOQlO5EiY8aoSIxeNn37wRAY3D+YIC0ySw4HUIRiQPQ1WlJ/smh0EqA2p/
wRObXw7KQR0q2gQ5BC4faqaQXyLOLmGNBItSqxVHch6dCa5+frW7TZIBTHPCk01QUUu6R5sh8Vsy
IL0UZjrMxaN8terdZ/eIYveAxVsQRNrUntgBzQW3PIO4Z50dSFGEZRRQoPJl3CGWYqftClaAzHVS
7jZDal5jplHH8gDkfxSqVzzOQHgvsO6lFgPgM7weQaoMpAEgfQCRoCMIsRiuKVxJsgOab2u2D39D
Il6cZoBeFNiofgKAgf5TCQVcoxIAC+BCLeoET1zKL1TgILA1Vm3Yc/wMX29DiE/9tPcZKtvGoRqp
g9vciBp7JVL3HypM03zecstty/0A3h/y7fnQWTYoKU4NyN4dK9bIf+Bfyywn6U54ltAsO4V1AxDd
/8A3SMHGyVgL74ES3eZQBam9UWikwlZ9LTiIlEypTPFpN6JuqgFQQvDC6X2tYo9OEBwMNGLvXRMM
cJTttaiTgHtItYeyD2KRhYZ4ArRoA+EEIeRnHwomnxXV0gcLt2gckkXzZ75wOGN+mu9y+/B1WSIW
hPA9lJ3dpsiozsAqOttrCo5lPeD1MIfYsFoU7nPhgTUqM1epxNn01mAnEiQlkJGgJZHOT6rdwKY1
K+Nf4YW3oa4GF5qBfEKmoDEAjOgnhV2Kur+xOqUNY0JlirIc9cZsSZ0KSIgCH2Lz9Ed1Z5+hEFJl
CAzdSvwWpeGI53iaQZQt6JWjzQ4bVdfJIOBw3vmbvQB1d6bBh24cKOR8B/z13DcCCjz0q3WhE4ya
609dzYVFS2sWRSfqtdR3acriXieUotpRRZ8Hb72Du8wWapAkMaiQFP51gI900OfXnvTvfmMqC7dV
u5+uvnEFlgKY8z0Ws3RyCtEnnUDdoZZmSOMnRHgaQs9HtjHB5g/jqS2kfFvDI9/jlUiTMzqsbIQW
GH/ZiH/D3yoFduyddq89Tn1Dmr5Mgk0kke73j/Sf3jhikmuMC9cxnpRZqP4QcmFJMaPnmGiCJoDG
i/Hs5oWCQAHCdt12B3c8g7F/z7M56MBl+gK4/RBTs4JuCyxDAsVsfO51gWE+3r/4uxhp2G6D6Jsp
y8NrfAMQwKc0iHMJnWgmn3c8Iu7gNpTQVgDvTZiNcyJ2yTEkfG5EhMzkNYZfHXBAsbC29vfthXjy
Qqz5ESQQ+48MBJfNn9O47Av01HXfBCEPzEmHLlEhHp+OkH3SHVScdHeewV6vFkUEnLW49tTtbUW0
UOIQkQeY/qZv/IgENMmhvSSy/XQseqFQzPwXdLaXACZ8SATJB9mcfy9Tihi0QYBi0z21pehB8QTo
/0IT1pYY7toRKQcCNIbz8oLtPeNwuVowgmpJuYaHRJwFKilUOIQLwbB74BtgIHwtpfqQAzha77ag
ll/DArgEyvzRIfhFQxXdV4ePW4YIelEaUnKrTUFeBEqFPwdUQchISMuzhP/JFfP0uRf1j4tt0hXF
JXfxnjRy1CgnXDegDOiNgJ4UoMo96CjKYpvS5v0JCtN9NQR4ASrOKSsL6G0DtWfw5SkaMB26YYGw
q+j9VbQ5iGaqyLxYlE2IRmUu+w0WvoWumM4wSolETQFNmGsMwEr9BZCFKs6NqaNI5CIgAR1j3xzw
g/xhECb3jxgqL337mGDbqEaWbQuw/Evxtm0BQSPZ14hfy/NWMqh8qvU7nLkPSNxjRTWFyJr4WkC8
BiFMJQTQnJ7sRqTTMpcHySGd3scpBVEC3D8GtlCToGWLmJD6Xw03k9UQi7OqpATXP+prum7nNwiL
PCFEGoqUNlz7BC8GJHrj3HRfITdj1GDmdl/hs+E1DQ+9CyTxEGp7vEOGP2qZrWEt704nasNDUVw0
Rq4///VCbMx5QkcAr6PN7UunlTT55PsH51hSspJADnoloWY56S7eAJ288IyUuEdoRvDTmCt7heRS
Sk6Xw22YrIpYaPPfWBJoda7Pheu1CZUlJdd/JefP9nF4joWbelsVYxjVvQ3dZp1VDs9TrCNOElqQ
uqIw/l3BHmxJLx/UvykdoEB3BM47aRbLdyXOvkLKhyRUKlaCswo0kMXKEuFLpzV/DeWY5cTLz/gy
zEj6OE8YIJRDsFAPinMFqRkRKV/D2nDCxXgQ8lEY/seOruuVrT+SP1KnYkvR8C1VwmzO8eLUgXXy
ATUCdj3ngO4lstEm2Bu0gaZYNgqFNDA1WWND9hris9ULLRBqRt7t0s/ob3yHLS4bNkjHuxrS8MT5
OG/JbjnZHyRwpaxITkclkZdjY5AnFlbOUcI707O7xPg+4TvW+x1kkWMkB0ikiGiq5qIsQEeOAhBk
TYeF98oh4Tw8abYgOgYX4vsPttmF1BVGNiSHHLyRuENGwj6aNiK0JdOGNUdRwS15ZVI+foQXpE7J
C/Ep5oM6mro+LTbbDAIRpMW3ZH0VBgJ6OCebBAXyeG1/SAjvXwQhzBOI0Drd8/tcMcVP/lCK4+q4
4nKpTO5k4TwLcOT5eSzl4xzAly/U8PhlymNj7c9xuVS9zhq6E51lKE5Dwp/l+/agE+kjzBFn6rrF
eldoAEka3YbiLnXS09hYfubpFE2i5Xur/yWHdU1MgDROPk+ST7TPr6KDyXZ5CjleCA080D0Ji/rH
XzwRNhFGjR/Kyduobet/kOu7vO59zAxagPjb8HZg01/kr8acv24H6MP8C6vgO69KthTvwi/xnlDz
LzioE6mI4ZdYCwY6hAB/Aw0SOq2xrhLX7VUzmFq0KUR5T+WwPHaci6kxBuzk//b4FOlD+CvhU8Ld
9Y/yhyTFX6Z81RyJEqBVBfTSyFzTQwteCFKwZF2t+YWIAcp9fFkBv6RDwcM24YmQ4rJqbPGWU2lo
oNDgVoHhCsInCC8FEQIDKRpncOdJwwfkUN5dQB2SwF8ftvQc9VDSJHjntc+9rfB/08eB5Fk84Ehe
rZpo/dcQVoRYBAA4ZgMeukvJwZQ9FAaSYo7cZsR+wB0R/3TFvyHP1r1ZODhADKnZ40LRFcKf1P6T
/vwNUjZjldlE0h5As5ANI4D6Hs/wB8ikC+edYgpW6btV5+qcWIk/0FgZ8QsmCa/+saqvByLf6kxI
yJe5zAMSohBBCjJwwQS/cUpzf3MqzUNFrM8fK3VbgZ6lbjlIlpc9C99LllLGelPuuvvCSAU7iD+Y
R6odeI6Kug2LYafDlvXrb0JqOPNNSCuSD6g5BnOEj/+JW05ifwxldbteg7JbjNVLrBsOnWD5gnCT
P5hFog+iTP4+H6mmw/TS0OmgvAtZZXbboO1u6UwxZ0ghMSm9qD8YWkiCSKmdP2QsmNHfjr+APgQW
QdfDfCIk8xH9ngo+MS3ZdDLqVFdFSQRaGFT9fJHCbPrZdNV/Ll4biiffRF0XgoDiwxND4WtzcX50
7pxCpgegFMF7oeiQAksyM4Da9e5+LGkS0C00Ui4v74I65xueiUVS1RWxXCYGSMesyjsaDt+iwrhu
7vgxuvLbkGyp39OsSyH00rBhwDLUmr8r1aE/g48/T+u+vkwI/iuiXTRR5NIJRBGvRlyCEsmC6zl3
nCvsODS5Sb0uFpRuwKAHRU0RWQnOIvDDF+j9B2dBTIYsT1D8Jynniddu7s5rSJGUPMEpiJtTMPf2
4rluw6H+HlvHimyoEP6uWkmKAjlPrSw6+ZHMO5U2UgBUXym50tEviYzQHshT5InCQoAay/VsRLAj
oZFH+vMSigubgEyXwsPFlVICObVDK6Uv+bEAGlLqI5MOpSSAwHJkLBqzu8+BBamQAPraax3V4wem
84RGuCclAGASqj7UdKTOwR1Q1hrcjyS0zyOPX+q3tBMKbIF8AoVceNO7cpEd36Ts2Zrqwo6F2QxR
QJrUv1wc2wAJ2WwTgBCjXrJIBvmOfNqB5JqDAa71yWeZYcixh9vGEtbkZftdFhzA0WOrQvXZ5tvr
UF9exum2s1dG3dFpaoxeIGd/yijdPuDsFFZn/5q/hQj6+iNj1ZGA2t/m3ZG+v06Nl6kvqy0jhubn
g4LV/2stn5Qa/y7b6o/+OwUqDca7a9LsZvG2/Hzzj4S5A1YXl9vuXwsDMdVhGf9dh5v9V1Js+bWI
iycTS2mCJli+Cuv4SZ0QQvlSLRjnapIbIjbbJFe7/EEkNmYXGMzBfflcnkGCSZp5g/qXGYCcwgb4
EoOLIB+aAyTMNKmhBgC9mCiTz5A5olGKUFfxoNY0iIIheDBzZKdPixWj5CFR3uAKE3SvG9LGwKuR
eD+XP6QpSb1X/zJvXhRWJxxKmgZaKD806JKElUMzTbqjojYkTeVj/pyOJzpwVTrjSJdrAwLfmxop
n8F2R6mLo2M4nRxBarNd9y5Jj4Yiih1QHP8RHel5EH7jhVkZyPJiC4ST+K8wRwsr5Tl1BdsbUIOf
Ag0paNHP614Rwuz6K9w9f6CJ8zcUUu6Yy+b60Td406tfeSjaxSrQfXePL/j+kVNKYrGHqgfn53FA
4X/b2XZaQm6Aw0D7VQfNDSHvQ9lXZ60tksZi5WmagoQJB2WP3JWchA7tnYIaZ8ekI/gw7V8cc3qV
fgtAr5pMgQLHSIef/41VwN7vHLgXShreHJj3r6Cs3phv/kT8rAO9n36E3jU8j3gpsEvy6GxNmwHX
Ab+C1sGBTqN4v4njIFIGVn0Dq36jNhCndOwJ8kwF8getRYw5/bzrBDOj7X6LaneNwLXAwx6TG2jb
Kax2mO7rrDPk8Pd4u+sIQPsyoSe6whjxD0wMZqvsKjmwHEwOd93r8WG6brK/7FmmL5Eh8MBt360L
UPC4YXMzfZ0inHQCaW6n7gUqCMM6dI3sG6DBs++huYbkXo0Fv2kEj17r0IyTxTDZwYhPFuAoxapx
AORJFr9xsnsR1EMCfpsfLFt/02+i4ZLTJy6wKKYDCFFwS3Jwqmp3v26o7Ev6/S+bz6WPqsI7SumO
kIHrozBJSZr/1pBKwOgpfIImMtN43gYcFWt4pUONwjFoIRM4BwjDQVjfyTJCkZ3AcXgiGAAWOXyP
3QJyK0aTyhtoCZC1lJ8QOydGJItt17EomYMg8iDWRHBvSHXipp9jesK2fK1Nh5T+15i/SOrfvFhr
xoNmwmpN0rlNBKDsjjfT1rBzAADsHNAnoUdg14YMT417nEOTwbjPLpPLALIhVBZqrtROmSNEg5lk
VFKQBNYZnnoUP6gYpgtxBt2xMr7Orsf7kXI2r9UaPnYgigBPj126UFcEA3RVcJ7oIyKdUutWIrIp
jh0IBQeRCOK1I2rIF1fUPJIJL8ZBAdUcp7vN4bbgB+n+aKw4u0QYHGX+8Du4JzjkoEZgR9iA1w6k
bnNQIfTzLuhq+Z1+a9qaquiY3ESlh9fgsuhY+pfbnWbpghaxdMe34D7Xqd5tUad3fAycpa8q2g00
HFkVZFTVaRfcJZMT2iN37+6VC6DZCRs6eh7rivXsh0smSFnUlVK62hfSPIQ/WxdSPfgAQEs9GqyH
qi/UHZu8JKx/lrJJhJAaRZOfeCnCpg8wHjdJ3slm7W4x4+z5f30erADmi1vm5/IdWBnOkcCBrrAV
B5XPCQqOhAsz/CjAuU8Ff3YnNhBD8DPRmKDWcOf/xMXuAicTqQNYX9fGDp4R3KwFhY3REwfMaYWP
AHiU03zJ+cV31rwFnO9JGkYFr76P4PhTyjcWbGv4RVRoB7hbeBq0CdE0SfcNTxhEmfDvKDYAVrc0
V55nFB9qYFquHtUrGs6wsIChWsxj6kwvi9b01vuskoU4mpa0aQwfCLV0gs2QTtURFQTKYNCriHCK
o3SQwSWA+gQmR+KiUp2R+37yfc5YW65uB3ET8V2KaDyMbM3NUqKLnpCLHsQO75lBuxWALYw2BZPX
EA3HV0c+pb/r2DjCPuIJwHXLhaxFoMKfS0cUILB83C0Lwq0S0tIWyqB3m23NdgTmPc9ke/N6bFgU
qnYEthQrpNoDhYxSXTqsK836lsbb0FhUkwqdgKV+rCa/oIZOb4eH/Ahk7fxQjLOwNaP6tSDl4PYY
RIjJfq2kptHuSQ8MHZl9ppDhB9Ip/HjKznEOT6EBq4Oy4UKYCuWgOf3Q4cWGG5zWrx17iY492U1c
I5WHi0TcdGqcK2HUie4Uc/XoBatXRkOJap1PKgw1pHfs61rZfVk82ueuwIYmDYmQcth7/BId4Rh6
VhoW4Ju+uMteWUjXOjdInXfWiHKa+B6QxJIDGbV4VIyYlFkxYHEJR6fdZ0ng5xXeB+PKys3Ycvgm
ZKZAO4X+AmkG4KbqPal0dYLElRSVKfEO9SbmcwmNRrLQUwhlANbKHeriB1KcASNImlexbHWuKKkT
iRDl0TNcD0GbhGR2xgPA+qhtIMguT0wYRdItKCunEXFnM9wcOs7wD4SCcEXNWSAhDJ6oFd29jX09
YiFmUuiRoPgKbvWC6Ua6hSUVq/oCCU6DW92TS881llwyTr46LSip37fZXP4XLPkEgUDIw3Qw4JOM
pXQDN917LIJXFGRhbwiL4+RXMFfk3y+kC2am1LyPU4ziHvSCnHcEMSbP/fXhtnDHsnVgPMKaEVIF
ppf2UkwJ//0IHYSjQ/pPSALjCuJlkzogk8FQyRJOkDRbCcdL4ERx0KolBdaUdzqNO17e33g615UG
T+6n7Jf9xzQZUreM9VAK6TkJ7BOE4g6KTdm1Jj1I9710NwPM4WbJ/H3hbKRB3k8DWYFX/9XP5t2B
7imDptuuqSXih54kqiDyEM0Z4M6aMoQW9sNprAxox/aE2SJPU9gwwnt59StXiLQV0GnNI4DgCnpG
IYDP+IA/iSq1gJ8QJOhQYCoZUO3TjAT8+gPBAc7mO3ylveczIFaAHUB+MBgCQbYydBbI3RsTgIYd
rZLsC4L0j4iRgOrV+B+/0N2D3PDvq24uIEgWiB9E7yvvw5vw3v/+/vzxZoV86Q2Bv/6A73GJfLm5
b+7ff1wPuBzVi7kxOc/pj+ishchXLuExTEo6IxqjpN8Ypct8/9rr69Z6M9Mm6bI50CbyFWh/tF6s
2xOmYMIAzESL+vkFIxMs67VsjMo9PItXV3BZkHK+Do4PTMenoG8nVox6BK1+f6VAaXy13PPp9Y8f
AQ/7R9HggyeY+vK1bHOJsJ6X5b41anitUcuLOqPzlj70+jGcBSujyMAtAp78AUvxpwAfO2k6JOyu
vvg9mTJyN54qgVo1QMZ7QjNIy73AfGogjoEHgLYjrCd1pPhacPE640uEaqFfhJVb2nC7KAvX1Wez
skv7OkcnmxtN+sia29Ta7KvdsM/D19wgXwo+tuqi6eie7I6DXL1D/Yke+K/FpAFP6evxD334KPWu
LjMc7SSCVt6Ks9559x0X4aXPnY0RhIAwdxrRexh+SF5DPpi1hpcFMSkNjozrQJl0rTp0u/dBzgOj
f2rQZGtCFMdzGM4lMqaNuBroa22iRgWCReQovbdvoDMyVAJGEA2MIXLMXu5uIjXk9BFHNkG+nrH+
x4sGTJb3f8PmEEI+M0ouUeK9XHmI61bE6HUCqWG2uHnIWZlf+xantKCMNm7qq8O28/POgRaW8/sw
Ib7oKWEWPAMjvIwRxrfv9st7eFDg3cwpbajEIyb/OgWL9Ow1xszW8yq3gV0ASCJwBxLvETrbEM35
ftYregiR0tsYbcZJBjme2aDdfiP+jrQBOzhfqqgMWur6N1HHZ/K22GBxrnPpOFF8lSV+7rrBmWvQ
nE//PEzn7VHJ9hyhI9ejnbAd01RqvW2m3jiag4BncLfPbjfIds9d1tOdl104YlEaoTbo+s2g24fd
/959fGbjWbqL0nX47Bse81K8Rv8Vll7DV4anwXsB958KDDT+gMlYPocCgWTmpdlK/+2fXHRKWZiG
jUZTvwpTR7cV61LX71HasD6u3rTpBgwYgGAzQ8a9hRcn9RTbsJFp5nWMoDN+RA0fmT+6SD+UvJcZ
gxbMR3ydtkPE9NmdJ1fplxez23+HzQFHO+wOKMhhhyh8ehXGkjmZ0Y9z8ewZdscqeqmHaLJz266M
8OfcnJeXRle88EilHZXpnPbFS+0kKO2WJQyjJuIotJv0mQ9jPbzPovBRDA9OOzVq3RyaSQIEewMS
EGFgf/4gihm2SKmhe/ENtcnXe/YuHutgA3qExqi7vrJhfk5uKQROPIliSuuGSf9YpN/Nt8+QGucD
NwdmN+mwx1QtuC+ncRt61yd8Oh2nG3x9tcfMUucGvdbPrcR5eDwHvx2gWIwxokQ41wYt70dgfcZN
5wNx0hrUbVI4RJfynh4wiMs/jZ6QVcj+uAWAwaBcPS42p4zHbgSbz+E0UYKr21rIArcDbZj5iKrT
4tSCNoe0/TJvweRsugigjtoTChGXvsoxQtyPh9Kw08pGrtZ/ulf3ERW9y0wbquNGTGklUkel2+BH
E8xFwY6Ilb46NvovV2PFzvEZNOHkN03o2l47pudUi5E2Qc5Ji3M/7ymx5GO006KzBync2ziPqMsj
YyZd79JvQXg/xzid97y91/bwtKnjMfcVSnzw44FmFgvgnzw5yMrsuaQvhxgJGNVsuolo41DUdZki
5CGBxPBmq3lQ3I7TDjAuwY2lvrssN+9Klww/lvZFBC/tU2pqeZmTBJc+IoEQR78cf3QKGU4QpjaP
1H/7m7jN4Kge3bV2MSgxj2n0mN0iuXAdw/CFivhzpdTBq+reZv12ECCH8pm6iGFdoZ7CAPJgIzkK
DZPTq8esgFrvE7136+M9Ry0++/E0XthsHhdtR+wILUAOPEZOzTlZ30AO2Lf3RRCWg4lFCDpv87TD
3pWrrt/gEjaRMin+TjFiV17HkYttWyeLcaqxWA3k/5wzmwL/4WT+j639m7zwMjmRlVZT2TSfvLpO
+Wn7mDAazKSXDOtXhJmfeFY3YAKorfjyCy+4Zyp7yZhQB21P2oP2oAlwF2FBOM5sw6L38S9h7mnO
t9/12p42ovc8xvngjRT75jGZ0YfAqMuRsE8Deqd9vCGmvXCaQji2QCAcGqesW1AtvyHnX77vZbRX
07v0DnNXjogGJ1ZZpOBS0JNbYXtPcYr4sK+OWtFn9Bsq/SQyho8ojZ40LWAIezSUOYrHwMiwCrN9
ZTB4Cr3RKtQHWkhHHUutcJtv/7oQz4fqTBfonNo5ri8yBpuRxLIa5E9CW7qX3Jd7XrTiTfz1GWvv
IIEYP4N7oON5R82wotBslnMjbGDUsU3hy6JO6Srso9PgbKceD5LdgzS0/aHvhBpVUPERheLo+VcS
uUhAo/QKxj/1W9GNtpDNiIY7eN0QDhHCuBIXf5zOCGM1YQhYwDwMEwUpVy6htdfCCjMlq40yJ/tK
DniBU+6wbozTdVLa7nCirbjbp7cs8QwGglipB+wgL2GLJaV1Clo1HTTOx6IBHBNw8T69JEzCW3SL
7qSWPAuOGuM8BhTFe5SGuD8wDPNnXftlqAZanNnIebqlwzAHG7Rx0Yw+A6bZ+S/vOkiflhIgJ21h
V0bKpN5WtizBl7OAohWx9jk+xUnAoNlh4n1Y5NzD09jCreqOAKsBobVQs5gVGX18Y5jt7rvG+I4l
MYirX8JHcRii4p9mJXU7xqFyvKlJ/wt5z3N9bQDvEbrWvk7ONjVZL+u39vegHb4DlVXQKZzYNN4H
X09jlxsD9WW2B61RRUh28n92yiV2ad7tzBT37Rc9Y/j2teEZ//IdJdCTN5HQZYzlNVZDg9+79bXJ
6e/ey/wba3m1S0+DZYVB4bxEtOM1h82A5eAhMRAAe49uxLgEezvDy9XcK/RlSQTuc32kR0WoO7Q3
uqn1cJTw01c81bzaD68btIPM/3pYNK6uFW48IeWgGGxL6KS43WmTIkT88J54c/rWFgrNSxySM8jQ
AOl7xBd98aIv15gwUdlTrTZplbS6MA4kUFcoGzukTeBylf0IDIJyWCbi7z+EYx4GFnv1c5rh6y/Z
vvsMIyRUwVIG50WO8jaQ/6iN6sbkjV1RsEqMVw+eff4L3v0sIBIzGQTgYOMciSKSgHBcHYlNz11q
9cSrTQjwdJ6YbZtGSBslI4vKDoMqXy6KCxbFTFvATwa4W0S4fndaoIaiTrSASWE8xE/Y4N6eRJys
wsdP8d+IucTdEEDd4YByXuhNdlCnd8mrcCbovHhG/zfkoLpC4JZuA8nXyBmtr6N7JdKtT8cg1k4c
RBQdRcodFQxC1X4RaXNaCCqTCMn1+Ot9RgVxTsN7Ys2M6dNpeFxPSBPzz61w8Q/31wOH9ACZftg6
p2OfcByJ/bQ0m9EPNr2/2G4cNVqy57mR2eUSe0En06hF5ljZjH4JGbfTR9XW/8GfwpjdULzBX+Cv
/aSfBAVX3PEedS6NNu9E5hBC00k4hKwWs0HMDpfW4fijKcFBTratAYrMk1OgMBHN/kqghwF/995I
Au9oBeUZ9Bvj2/IzUg3MVYa8TV9DhesT0hRqMj0mZpYiXD4Yx0PFlTBa7B1a7kKHplh/GUprSTWl
EG7r3sei0OykFmGdRc3GftkGaY10XDwC+CUKG1LFDbV5So9I4V+FJ1S6t0AZvOGQsNfx3kAD75jk
iTNaubT1E9Wcbd3XXcZ9YO8tsYuF38GkKa5B/J30m2yLB9PZNMuYNMKStW6CLyrO2Wo76LqPtFHh
puK+Yf3SPMxbtGmIEFEA4qnKfdmSBLQPzeA3gXLxCS8kP/hNVvJjzrZgb845yB0EhP6U8E5YjSsl
Ri9XdKqdSJDpcSW3Ti1WjfnX+826I4z+/YVJQhPCaBsSi0nly0WQxTu1LORCza9JjkMom9pwDhlz
9IWE8KPvEKYrXluOyzv8ekyd/edjSeZCsXAnHurH/riNwdvVTcrA5stiPgNBXgb1atUN+I+Ayj7b
qtmMNAJs/cp6oT5v3YeVQ2+wvfHfbsVWUDHpSADiWYkxjSDxEpK2IiwJY3hmBFgN7x1qUzK8zIeI
w8YpPaTXuXKImX1CG4cJ1gpnBEV7m+mIfQqShY08j5dQo+pr84vfcVt+GTFA+D5IwhN5YeFnvYTn
3fLAUEBJwB0p90NM444zRwsgb3kvr21R4nOatdMljyXmweRhlD+q3xiTbhq2Ps58MFpC9Wv8c790
/iuZvYkKkKYu1LUzvYNFeFu+3NxtDvRRSrYsa8J5xmB9/HePTHlIfKCOmyvG1u4+SImRBHYsipi+
lvn0ZAB2s4gU0WAu0q4sAqSlgQwT50PmKnbR3bkyQ5CRbgwcKn8/F1qLy1rx39nc2Mg09Fr2216k
5qJrifLu01obXDLZDQEsbDYs4G5w51sb5h6hGahYyIWbyJuyGxiShSHkztgbuHW7oGwYdKyP1QLM
QvKU64T+xm6g5mmduCcoStaHLAdjaF9gpGa4SuknosnQaZprmMm8EvrIJqMpKJBzc2ZpP02I9Yjh
uuiZWjAzeVsxkhJm7MANLfQl3ZfDLCr37Wb2EeEKwv5vmATovFsUJKHSwDkAwKAsb+bmXrHuHrJZ
zpQN7WKj/cKSxFb6lr7W/LBNzQkALEF2xhtzPRRFcXSyGOD4pmJdeZnBl3dv1zHkj2VEgI3fYJIV
VmdH/3FEJdqslR/AgfAXSLJY4stpGOHWAD/sk3OF0LCjnEWW0CBmYkIRv4PRshjIRyfcz22EgA2j
959KAIxyLOHnBiYtnXXCSEqn0nimck+0C9BMoFgMZl6R/NCAqTjMSw6QCTMHa2C0UJIEhFi4LIZ5
0+WceUdKre6QgpItj/Luv8eZmboQg6EQNnBDideevjhb4GUttM2TIO3X8TsDC260o0inHmoI2AAY
ag5Ist2xFYcwwr6AzlCv7jpp7+UjU0kKIg+xwqWJhUQi2j5AWARpbbIIT48qCx6OGWwWUlOknih1
gzIgP8EhJ+ywqJ0TcUKVNWG8BDh984AKwjIle6Id1VRDwsw5Fp3nLG13XXN+s7pDdKMQPpE+vhdb
TNw1HYU8RyRDDk8fSqld9cWafcL73yZqeRW5nbQY0CvK3TVp0eLlbOaLkp00ufTMUYgTMEAWp8z+
4vuQ9sxtHp7VjVsrQHT25Q+/8uC6eIxWMrnQ40NDB8dDrHa5eoeKfwEvqGhzfK6Bh3nYpG+kt1mv
SW7NOKSAlnqnFaqjC8ttLNPpl6EljGBDLurKpZ1VlwIRFT8yPAbw8OTvDnvdot856NistidUMhQr
cec0+XJWrnWGzM4IDHaE3u+gFsY8+KDyaR+BLUQFBukKICsqjSo9LjwOth3HmrQblQfcE/CDW3NK
grxn0JV7jWhb4YACCE4KuVYo/heXMhXlbR+BQppRcVsGP0MxAdaN+zZxuqzn2X+zHVlPLq516Nii
OkpuKtmf85AA5+O0ODsCwQNz00MIMA5PkyeH7BaeWHYF807ZdQp2C11soMF/BuGH64ZyjwPSAlQx
dPYZnXD8WNuFnEbHvzTRZOx/w71QOHWLLWANfZrpAH1jgCbDgstgtcyudbzwbBKLzWFLgYDAnt+6
m8vDh62DUp2Vsi1ko3Ab1slrBQ1mdXgIIXG01uy7HtxoDumvX06vtJYysJxomFE+WDZ6kqVAzOsx
IxC7AvSLtufZ20wheBF2JWw2xYLhILuKzcatACdoQY2d9vOlgbmE6BJJnFySGYvJrchGZZtenRZX
BrhE17sFodlXTKnmPDgUNH9yrqhOc7/SsCmn4O0Q4OIpGU3oAHTV1kZulBYOD+vGDSA1ZA6OEKbG
UOfZpg1L9xoYEcU8Ip6F1RJQQQxzCzigIp6Sxl9pVsKw1vsyqb9rmBn7m0PGs5UlpymWe014dDBt
2EOUGCRGw0es19A2zN0SOilHnxibwysRuNgsEaiFdBXIT7REFkmwUpXAlvzcb5MGSdiL3/clm6NH
GSv09Cq2+ctvxpDePZQh2Hk18sFHac+wUucXEtJyxztpMJCWYsaucnuy+jxBnvC6YJV0Z8N5rxNN
yXFdhPrxAapFpYXbEr+ECCF+6o1OO5xYth2pDHgrvNboaQ6gsHmy5Zk6aHfZJDukaiXubGMPsIUB
kguYJSRjWRn0BOSE2i0ui4PhVeYeIn/wcuClcvs/Fgytxvo9gddJSWDDmUt5aNfR7t+WbYUVhxfb
yn9iN2+eAJniS9ZTYkwr7yFvjXefAhtzPi5kbVQubFFhUK3pDjEuHHibXCG1c0xebq/FI2nsIHFZ
GQ99WpnDvW5+XMrt5pEbopLrdXl58arE3aPSQmjMNsYdALOrNaYCax6Pi7etD942LDw8lDyM49nc
RXKdvwEEBx51YXV9o381l7wQLgthDwfjbV/NEQVjM4wnhx7zNU0pQqGDw61DMWSb4vvHBI0mBRCz
Yw7xZlySeCbV2slbLOcpr1G/AZ5CTPyZlye75F+ej6wjw03wFfO5Ie+ao0cCM5rdeQcnkXAPjnDt
NEherQ7NhXpItszxgmMK1sYzI3Q/EarLa0JipWBKwXKNG6Gpj341rPPTQo2x13WuHqVW3BsxDvQ0
3lv2Lx2/IJM3D4UmgiM6r6i20KzAytBRgqukomLC+uEqFfxYRTQqYZk+e7EE+EmT5VKcKyr2dLgF
Z8Kg1D9bb55Ol3PI5gZdtYjYww83MkDnlcBFTJ1u3vvyPGjg5Po4d2qNCcp6EKYQtXJdVgnlhCxe
42Ib1m4AJoyVGte7RII9sYIwfGUFrOkagSJiHMWnuoPBRhWj3n4kKGxSngj7wDkDJD+twRIkkFQJ
XryNmii2RZPHmNivHoP9WB3FnFIp4Ds/V6cOsiaW4vgEyM9yexX/rX6O7jYdFOytDk9e7vTpSR8j
Mg2UseUgSlR29/F+oifTw8WZqc+wMgtdatr0hUbCybT2dGzYHbBL5KBMCmfcCJON+RZQXFhai/Bs
P44CQH3NuMSnQlFFJltx1EB8qHzMLSG5kFmFh13ygci8tZiQgmRQFkiWrDNk/gQBgTzxwjqQIljP
BQscM+STjY9Z5TEOxCsypSTvyZpC3J8iN8heFhspgLQ4wZetgfu3A8kH0OY014OLi5JFDP3gTuau
H7pOaU7FRLOcxyFNSS4o6LJy/s+l6EfiFPOwxeECAbjZlohFTkLhlP+C7CBQHAhvOIHjbceMK3MK
s9MsKewTl4uZRzmJ+7ubc6hnZmrpu6956LWxmWX9ralssTo8wQwE4uG8vTrxjtO1wPASRtOx4wKG
UMj4681lq/xcafjXQ4MVkiM+YJsOlgyaEBwMV/4VmOAE9gL7jpTujwFl/9F0Zsupo0sWfiJFSEJo
uEVCIGZjbG/7RmFsrAmB5oGnP19S3VHVp6t22SD9Qw4rV67kSrPCXCWJAuiNxQYjzSLOeTN4uZgy
eYwfwzvSQzpDo5qrIutXzrUglxCdSgyfIW7musAe30DUO594nQrzoQNQTHh6wifeVF/J/dG/Uvc3
vnMn3n/fyGqDdPYLKfjpEQ2xiSy8hLg0Ui3yGTeFCAwLKGZ7zxsdkc4hv/qc/2D3JEj8b0PtF2d2
Fj9IKYzrLGiE5Ef5K1eOWTpAJejy0MXIS4asJRePhsIPCW1o+2APUADjpmLl3yJ/nL3B3nJ3r8wC
5pcNhgvzTbJTfNICWyOXUO5Wv5P13Vqz7P0rQErnEnuBLLfEHDi2rQTKLf/EIr0ghckx3p94m53p
4ZCCvYBe++OFYEnD3Cuu7QXPqy85sbM0tlD151BVXQS+nh6KhjQ6+8SLPAMg/5Isfn4ysRjy4hbB
C7ULkiIpZVHU6Oe03z9jo7tL+zRbUDDVhd8lRfHhCzE3AfcNVDXb0yLqYihQSJgzQW42uD8XTq7E
erysXMByLiIFjS+RoNwdZAkX8lAlfk0up+btjxKCypZIeeo/v0wNDjM88m5Bth+xvS9QbzC8pPwz
ikjkLv2aYOMg+bfgRdTOeLh6C3RPoCuf9MVTZYsjPpZVJu17vVKcIaaZenQtcORlR9st0A75tMNt
Y4wtNitaSXlJAi1nT5ZIeiR5dwl0NGUDddDc6Z7C0+a26VeQCEbMqvkS7aBQze6Iy8sKY4beJErQ
Oe50I+Y7GK6MZiV8n37IQ4ZeghG7lO5+yh5KWdX5auacdzfDeIrRlGCMjJPnFhWXB3dKPjUn9WCs
NK4smiOfg3MUSJRaNd5LHo9gQfztMLsYHvNxSXpEMwYZktkxYadjyXS5ToeHJP6B7duz0vuhqZSo
dSDfqRePpXIczuQYL9LXDcvYfVJ5YGNI48ifCgQcelhEAwSzASxV5zS3BIOPnvdC+yw/YkLBf2fI
OPS9y02B9/y0/aiPT/gHYdjIjYMhP0sXyNrNQQghOkuVh4Lb5FPAX4pP1OJADfj+BCgfKzyDFbZE
ImnxWJ8tMnRYGfX8S8Nh3reyzmASA36FDIDpgqytuHgySO4m1XGgtvkJt0RU3SG4JfmjIV7x+rT6
klfxlHPHnVBuNzehT362i33EAWCk9Qupz9DQR3Hh/t7/oY/1bbxQp5XP5twTmpDAi6+Cd8tQnKdT
rwAT6CEnmxrnFF1pZOkXykcPpC75U/jNDZBs9b9NJB7hkL7ZgQQuxStdG57JQX/JKJs9QbPlsJfo
z2XIJcvBUYVDyEZCKlYBSejueTr/s8T/NO4S2UJj85Q32py96C3nON2kCrARKSuJgxDao5SafpCb
guHUi2fBj8cCvgLFId/cwGLHnEBUP0WLZtktK5XMUaxDgwYvx40CGQ+wh9rjWZTYBaxhOYAeZgQV
bw+Zd7F2dsIhI49LAjnTD/hZCMaRchGmLJMLGlTuj2TpJgpkbB/LZnpTLgANry7cYPJnE8EqcZHy
S9GcPHkz2THvKnisW7BtfLTjMtIL6W/6xnhccdATmBpMcuMBwdKPxgGa7ATbD9l1+4Pa46Il4JXq
cbP+rxIrUDG9I7Qu7Nv5XiaI5FuAIP4SR6D/TVv8UYpHmvj3nRD6ZLMlv1PJoAQukXQVCXXJGdaA
LmTyonLAtaTTDH75Wh6yWREmwfG3Z3d/4g5USCaLbHNbSuQCARc5ibN4QCm8vcupl0Mto7/QRiVK
VehJF+9VzXs/3j1WzraY0zWMNwOdgOD8jLTIlyKsFzwnPp2c+79IjEXP5qLxIsvy+AdmzQUgQaLN
c3HdkyByOtkyLhdBTgACjas0sAePVbhnDM6LUD84xwTTGHimF5OTgW2hW4H/k3hKjObzJLJJwtSr
RauHQxKcMaPelMCciWMz4Q/g9zC1E2IWzCnxL9d9K65RmDUxTV5wYUlhpc7Rr2qSONyU5Kdi4JIv
WVeye2+AUCCBABFS/i74V4iF7MRYgESBM1MfnwKSUiP+AsQlBFnIl+KsPGjWgoeUYpifn/omq875
BcVgcjzmYPAlssOE2CLnLYV6kXMTc0Vx3tP2FFGJoSXTkVjwaVYwtYzI/Q8RELYK1TYQsLWErM2a
YWpYFcDdnYgOCg6lsXr/5ZURsACfSzxhUrUQKTJGvr30b9bSLmfIWPpYC2DY6Bt5bqy72Ep1ZxCa
QvCir+hGeo8szAY4BmwGDn8l1ArOW8d5uyKRJvKDNXE180GDEZSLMj44PyQrwAmcbg2wI3pZDItd
gLRFgnn52oEqGpACCcAaj0iyzSzog7Mpnm6noyFRnaNgg/WANs53MQp8I8AzRkeH9xDtoA9CRMKD
0K7Izkm0dR7n+orWzuuJm+XMhb0BkYj0rH7CS+wgBW9IPnAnroHx4rxKyVFju1CmWwPGyFIDqVTQ
zwQ8bldiepKdjEo0iEZhzfCgglzmGD2mPCD6kgOHXf0zcxJgJHJCcLssMF6Th8Z0cJzwAajiIaXP
xZHUcsCG/geW5Ji6agm3Xg/osJCfHvgpUEccGF11TyQDvI8bDzJQzScrA7MTe7BlySdDJn9qC23R
zHvPnFkuzcmM7qvW+kE70rbxES5VMD86t7C4yMfhyegZ5E/CZRT0gOWlYBJiK5jFMgUrjujygg6M
qdKOw0tGLy+TsGHUS9LVesoW+XtQR04xB4SQkFu6moK4934eUCo6TNEgGfgwhXRXsAIxKXwYFUZ5
f4NtlEMqQJc4BCARwh1kZriF4rFqnDbory+KIcgd8bBiDyVPJtNdSZ747EolafkPp6LnD0fDwFMG
gSEY49/fEI6huY7RRpgqNTA8SwaQPXPgencuOTeCj4KSbhglRrokonm3Pdx2SOsMieJrwU751dpn
BCOsJ21J9JB9iaKeSAwyCZvOAWlgVBgmI418NdUD6qW08Z2FRQJ3PZCpr7d1fNaOOqMUnyIzB/bJ
d94m22LNAB2ReCLekXTFlFx0KeCr6Aah58oBhS01O9MpQpFDVkX+VTIc25uSyFy9CWcC6SfRrWP9
mM+6SBYO6yBrjZefdzhRcRXTtYAXuA35HE40oD/+T9lVtAgwiEChyi+bIvdGBCbJmRm/KDMkCWDc
0Od5QRTk2CLoyPENIYjLuAKUT1FBKF/EBwEo4t+rzf0bji6UXdrrkVmnxVsqMiRh0n0k0/okkgId
5lNkkKGEphIxgxWgRoKQww2mSQWSVjPoSucrEA7iblRAvwbANmJGiAFxZoIr70IUSv+FvBdNQjDC
xazigGilDLnhElh0uG/xDVJuQEuQWKgsyWUlnsxRJ7rh58SAg1uSYQhQBs0bsrSEU/1CA8qjVLCR
JpOnxwEapocUHyzosXykYFLhVijaIvGVsDboHtGOMOWh0C+AzSVqWULpJn/ah9vbRujUSEi/pEh9
i0UWY4MXJ3SSkJRuceKHowTAdwQQBEDIoVBQmIaNWwSWWE3AXgN4EnYaE2YhYfE1DA3h3wc0CDU/
Ot4CwVYm8PLpMgJwvgJKkCnNpYltfMvnX1S0IRPzG5wFto/o49vksaTUJSKDqY9+pYueIvGfcN0p
KPEkE7H2aC4KUA3/OmR1+CGRECW/OXP3PmVBwhUgP9CuvkpROkuOMNJwaIIUcjO4IzXPLPJh8nm8
+Oof5SzSiH4xYZY9apQ00aIZqW1qWqTljw2WBZdFJUag5XYunFX7JdvF8PzzHZ/M7WeOzAZ5gXc0
db1oB79gRbkAl4fYYHBn2w8WWK65UkFi0BVcVJsJMoHQiCfw9Ad0n/KtBCg12x9DBrjxXCGctCeg
vxLbS0cMrwj7HjoCcjQNEAbu1IZuNn0d4FY6MOgNYCXUOLk+bKafHBuc0JmF96AccnpMllOcKL2F
kAydvfArG+RmpE4neV7KbRKcvDjLoZUYVuQs/8s6Yr8DQRQ3UWKtczrgxCoZhwxn4hzR/SEyRnED
q51vtJfbEgPwdEAiOGryWChjAXyD31BicZ44IMMDCL1i4tFmKUVPAiiQL8E3E144ZKyYSRObiLXS
lsbvUbF5nHMkw6B8YqJir1ta9PuJyeQRsKhodHV87+2j4T/gcZaPHYMsloYXUvrjqlKkJ9h4FqUI
D1PvkvEmtGyRAZD3f1dLUsH/MhcWbE6jlKiHyLoxEBEqDGomzT+J0fDDeFnU3RDgkzNEErkiggTZ
lyWJ+F/gVnox1LnzT6oepJNM6cPOiR4q+wusj0iZaK5KWCLXHHk7rjq9gnSoyBxDgQcN7oGwXQav
fNf+GRR8EPgbv+mdxGJlC5WWNnaDeikjRZY4esyrWBQSE4kWA4iMKJfZXrHM/z17Ku2NbEl2kbmA
aMqyzZIpyhkTe/RMC3DHRPvL9ihserTdiAxoe5Nt5XiI55dON+w4ByVEGUK+brKM5oEz1z9puqPY
SGteRYlXEimpc9BOuUD6jVyNnp6n5hydPS4lAc4Db2Ht5GDL2+iBfRJlXTKGNR3fmAn5dUk9KLTL
Y9NFTKPZjlNEU9s2ZN5yjGvMhIPCGHn6Lz+E2Sbpkzy3eD8pYUcLIJhDtAg3Ns3taHUjUsVoPzTs
tOVwvnOS5AvorKcniUPKusjoccBYdsnkqRu0YDiEuzuuiDeWwOY04VAZOB6RAbYZy0IxAeyYcfMb
zLSkgcBQFObYW5gKsK8WlDh6IP7kiFCYS1FSriGnj/UH/rXIkY/D8oJfB0YA+ARlTL3gtJdjQ2M8
eM2BduRPIF3yvq3cEPAJgAxB78FCKWkhP/cQryIXEhz6EPqH0sX4CthCHeK6P8rPSu0A7OANzOBD
zMxXPduWs6/o+PiX7FSXf9WWp2fSzbxmMl4mdXCW/tGxsfsS60i/A+2GAnhh7NfiTZ+o+h4CNUeU
hhcpP+z3sXsCZDreXeMQ8hrktC7nRDgZdCgy6i3gWbZSiVPcYwvW6ouC2uxCyPQlLV0CzaQAKvxn
Sr6EO8fU4/eJg30F85CQAp7Qgp8BMEvSknoVAuLyahKhWUfYDwua0Y3gUIJq1oSGFH3cyxFGxZbo
brtgZMz6R0oQEq7b0tR3vJ0vwKd+jgOTgCRfGAd+YJ4ylX5LcJPMT91v8SqLB4jDQsb7aHWSgHmy
PP3/JmHFHjP+bUK2ItAyK06p/u0kMRI9VmDVFIT3AsShYcAJZesWEasioCDyv176b8/84dk+gOMI
ZAziQEBF0t3MjrztimXEvsmi8NEsK1NFFidtGVDP5qacyEjvNLNKExct6KRMUszIoXteutlFcRH8
O13kBF0sjFOG4Tz2oEQY3i32bpkMLh9I62i3PPAaH7L5Epofuf4zx+epiXGe+asxP5InbuHpCiSv
+RQk4R2h2cTX3bfsOf0tazGs8k8ampmcs+fWR7PTkY3sSN1Zdyk7zoJjQVGFNmr/JFUKVq/comxJ
WW5xWz9219lP6A8v0zmTHBdsq5QIpdgig8F5Lr5SFFgDKWvJah55DdgwfrVGhgR2A/VqqW1RFXrS
Bq0daH/2phxPsAgI+FGIgTz5Lb6VxTgcWSSqP2Qh7+htcglp+AJSDE7ywtvjlN8+Ed3BcYF6im3U
luwvy5m9yWWEWcLXsFoqRW1y5iOHhnVEPVOf61C36T6TjBcpq4ALt2e6jlg/lCtJt845yrBiXp05
HcvCcYw9Zloi7CiZioRjac9KnjgAXO4jC4a5QDRZoJTLEe81yWdy/89XdHyaZehfyLAyDjx2QSw8
TpRjCo2GDDLbgs9AR0LiR4gFIEjsU4gvJhFyT3TCyl5JiyOVfv4EiSnqUtb8h33lfnicsvviQhI2
HlDNAlM0g4aHub4ehSsA3B4EQKlY99SDwHUqXdpO6ZU8ifYtNbQbe475WARPy/4hmA71Z9BVAh9+
G4zhLVokWAY+DTckbJkj4T8xI+BtAhDzMaywbNRtc/of7ovTUeQ2YTWvjvRosz7PM09oJ1AXhoNP
JFOYUZjn+TIgLpF3X1wut2XnasAn0VZ27XSSbQBi8XNeYGAUVrQ4NnS88h2SUZHhRuDYfJx5QDvz
yCfzcRfxTcdTjoB9Th4hrl2k5HkCmWNhHxaXJpodMHByNHI2VZJOy/+ScJ2lJwLlka/+cS+8CiAt
ujRxheHmYJyE4kYF4sHKyj25+ieOJYv5mHF5aBT3uEaPgDAb13T7uMSvYrpOJ7FMcqxAdbbHMGCN
ZLW5rNhiODfCUeDJeWNaChghvBMxVrq2KbAANa65Rvw3HMMpkG+TkgbaUJd8cUGPlERvCzy5OF44
CKWLqhi2+Mg3KPylk+ldjhho+XoEnHbda4Cvx//Q0yuTKUHQ2Xj54fSM6bmI9blvUUueijo8D1ad
uXxT8sx88TzkFoUH9nd7xCbxX/h42T7UfNaczAv+SRRTb9D8QAv5QRQZvOYsG9SBk34kfIPkzy9H
4WtNIRzJUwow2c0WB3wjyqt+vr1c141QBMSf5XOATk44zzi/rfGvT4txyr+YUTCT0i2rP6zx0Nzp
NeYAIQGeCg+2SHC2H4v/4PXj6Rg930ccQf68aA9mqJmBWBcHrsrliDQZn0fCCjVHSg/y5WK75CrI
QSUkYZohb5YsZPuOsb9nBizXm50PsPqgxnQiaO7D9mMjaErRRULEp1WWyB4pNKuFbpJ5YTdnPivC
OprtqzSvQyulcpCKoei7uTZsOvuE+kqIIMHgXrkmZKDk7umCcLebbvnwa+KDcFeJbyvLjKAxm1VA
VBTcaJCAc0tG8MGfcdCZ64miZzMrWIwIgUevA0xCrJuec8SVOp+HQHgWZY4OQQ9YUPDTP3rKfMw0
YyAv06rlP4DjlIjQUGCllI+SQyTCLPwIZK7LHQAwXTuOl3zZBwsWJRgjysAJqkaD5tKS/pgRMK+T
KxY59iagkbvhgxUKN6hlmtS3gBcG5nj5bCZSTa+aInPP6WBXgVPOGk++N+YNVt45K8SKUDu/pdHa
Itz5FmqcyG7pDDIHSDbcHtAZJhhoEMHhRv3r3x10Owmz6IUv35AbgHHLSeb9Pxw//LtOPAWt+jeS
jmw1WYaQTOnxNt9bBLGjL47UuR9XzFOFTcBw3oSMwYyYRcrdHN9EGJ9py0PmVnslFJGC+otZGwhm
j9/Vb0IF9NAvMqY+JQu9J39Iltdf9OH/aDzWwY9BErZgH9GyRaWGOwvbuZyl9AedCjjh99XzkRqi
Q3TujsWGid0RgSLSccjQw7z4AyOHoaP77Zd2GnK3p02PjiXGpmweRKIAu8AJIcplSgwewveOMifN
/HtywUM+Mj4lNFa+8jT8jeAg7ZiAvLCHtkM1h+gNy9vqX6esbx0Y0A2qWU9bCFTOaDso2wH5pt9r
tdVHKg4l5PPJCmw3lKbhW+JBLR1Ozsf03KNvEUY+s8Vv89yWuWtVs0xUN/3UAecoUd0X/Tcf/SBW
HrkGMh+tYobh6BtwQLQFzcWq4Tf/EJxXV0Pmh6VPk3NrevQBNNT00ZePPBqjn1xKsJVty7vs6aC2
GK2mU4jkLahGOqvRdqPddUMllVR8zZy1qlv3+azqmR5Fg4WyRle0DWVUV6Yvs+Go7UuI/VO3Xo+t
r0NeQwFQfYMQTSxFsG17TJFDi96c3WufNSiaVQFao9OKDeT96eyLoM7pcMjI/UGTtXCbgDkZAHRs
eRK98APMFwjMP/D3v4QawkbOR7dpcya6UsAVrnePZN2KFVPDV4Cd0UvgFR6ywctqGgiT78kPmS6K
ntBUlQ0KjMY2JakhdUEDgnpxtbxtGtIZCzE24Ad7S/dblATA0MMcjVSL/GabcxKvcwZOId07nVv7
24aGAD413pj0cNFSatFWqAEbQ+jRXTaoAoVgMDPCJSJCwLO/cYWVHRYA4wYyYs20o91zlfjnNX+a
rbpX+TkZH7286/4YL+/YKgTPBNnhGpcPLicKly0tKYguolybuIxUT7w6CwoapuAq0RpNUw42zntE
/8ExKC1Sh/aV6fwWMA8xXDARUZC4NiH3bUHCLxiNtpxh5UhWDGrlyg4oc6XjoRgtDcJcu8iUNbOp
5tZfKb0ZH00BPMxIDog9wJGVxygyabOgUn7lwFA0l8SJc/qllrAjk2U8mT2eEtPgmEi/rHklTC0D
cqlxrS1GMF8YCR/+saHKXHY6WiAvIO1cG8i9kIYoFv4hLkKvEm8d1I8ZIsZIpFAVYbD3e02ShSQT
Y5MNN7S8JofCE2KMknn/jZzhk+ig0SzPbILREFEP9WKJ4v34xXtgCitmnvAVNyfgmpaJi3YmShBo
HrLSFUoRjJI0VgYCtDY1/gKJCHWcPSBTJWBsHOHxW+QaKCNy+EC/Okr8ufxzDrnqqV7JxxgrUUBd
Zbc5k8qgAYnKAlKMsdQlKdFMRdOBUUa0kytkJtBIRDmVetsLtweJilWJecZM/TlQQ84auiyPzo0w
Mbhl1a0+uWjjF0TuN53ZEOhzoWDFeAO4W/zzpvpsn4oPvBzaX1yoHjFzVAR+IWx93j6/7jSRL+0/
FV0wggbJjvAWSJ4rsoOcp7u+KipPJDIcZ2HkYGvZzrZdrnGzoQbDNEjGOso62dxfuqL/cCcM+OPu
H0Thj5loaKs4yA9mhp+nkImyRHQD675b5Hq81Ce2W9CtN5lApqsYD6yZ6L+tMuZzmCLpRhfTgMBq
38hPM42yc6sBRbbMcXudrPR+6tNzNgQRXbK376n9WQ0/OeetDX9z9F5b9BK6eG+GrDcup9Q/rmxN
/zlE/awzseDWpk4Rkh/5aOgN7asVnvqY/jGAH2vV9vvUDAob4R90qoZAoS/eeMmwb9flFfavln4W
MF7j7+z2ep+8pI91b79ftbeQGYDXaqD7By59xs9A7ACtoRVFNoGjFzLSRVn2MW3yw6di7s1x1Rbf
BadJT6hUJ5932k4iRL202mtidOsm+3LyMRgow1uvbXQcpoxAZVdavZnfCD+qaeGWDGSJvovw9cY0
byuH9qwzYw8+T4xedRMexupfmTGicoqaG02C961pBWO1HNABXrV6hHE3vfgBa0Cl/jR+mPGx1t+j
mm6s/G+cXLKGnCJEY/IxuNH02BoUKmkONOj0udMYoaCE0EVBnV5X0aZzDjED7XvI7gnyGGGxwbfF
f1b3p2QvJmHxcMoQeLiiFh/lhEXvan8204kPqSt/4BeLwa1GYoSmd5lVWiCi/2LgFyZ49UfNgGL4
4zzvrVhED0jAzN7rbQSPJj+j/X3VPtX2RYVuMSJ7f8+JEOk7Hz1lgIxincxyqWYdan2wqlGWiFie
Rt0m9kIvl2kxb43dTT066SmuXrt2p7f7lt5UBv92LwnyIIqBvUWesrNgNyt/Xc/t7ZguWS6alt7G
hk6q2PTCB1PFipYI0/QdJDMeFZTrKSdssE4GwQ+teL/h2Plp/mAE9ISBzotS/9VwLHfkTQZsSJai
LBZ9p+a/jNZ3BwOsJ4Q61Lgfkxcb0oXTl8vWPE5Dmvy2FdPIi987cycgu9L70tB7ar2aGuILq1uc
eWX3qlmImxMLcxNVfadqv/YDJHDq90i8WvlfaYezmlkRYe326nuJdainZ9P6fhBRT+OPbFipk0Px
UdI8Vf9FFkG/QYtp+JtOMt9BYqqaoNa+Sa5HrbBmbfVZKyOKqjy1DbEKQCwdoQzwdIn9M5281PhH
dVuVzaeplqhQoRyo7NAfVfY0Was7JtIzMSHnQGkdvUQlvoOJcentLwkXPSBW+l7QUZu9V9Ti8Alu
O/GidlWjHVCuS+82hQhAFJb/dkzrqs7aY1s+Gjd07t4iJ0xiDE91tJlwbOAPx3h3K3/j49B+934U
4gOsQ2P6Y/mZ3/cmFu2xUaJAR/n9Nb6udScossMw8l7T2LXNVVQHRbyyir9hAu5l3d0WJTvlYS+i
q3J+jKgjtjQUVx8Jas23+SFi7i0zlwkBk80YI1Zq+DbGbkQc0m5fFMxTON3YDQxvRsToyxzvjKbK
Rzb5MLFiY0t7Jm24D+auE/0P04rDlvhWCtmw+nKG42gxWjShZ5b/nxewhAwCtspEAv2t7YNR+2dB
4LmGP4X9g5Mz0dLMCQXvSoFDeDXiv76ErRfjEUWFtocbmeleb9ikYxZWCveFgcodolw2p/wKjXBW
IuOgjzDRe3jH9WeDZR0m+4YcqOkIGA4NI5WMEoVIRDLzf9OSb1nLEbfqY9+gnm8v7x3MeKI545Lc
9/pt3xXpLLeW5v0U09f/mJw0+p+NF6t+M+vgMX5lxm9ItnO9rfV+1aUnQ+9n49R2LWNfMIS12xr4
rDKHlUI36PhZIopcIySKty10QAUNchPOtlCSuT6htbaBvUuGpbefZru/Ip7CBMTh8W6bh/h6Uhmh
ScGiJM/LT1q2N3W/qD9aLpdzUqLPzqRj8kp7Y/caqy8OYrdGzARZciLn/td0ldtmmyj6vvY/Wctk
rK7xLWQ673Y8N5m1qhgQfEyEFgAjWmfTWLBl0RvXdabdmiec0NXgON0iTy1GT0N0/MFkZScMuSV0
9OUvtuOgyKoyaZnRIDfq0Q2UzP6vRfEjO2n2Z60VGL9zjWanSiUE827ke+RXJ2NQxRQ9DHoKEmC2
ofTuLR5BvIKyrdPvYvyuwzcbuolyaNSgCHdp9mHX/zinj0ObftUWGLx/dxZXe1cnG+xNqF+Ux/aG
alPxM+UktFZQI7Rjf8fjvtNObRncmm+6QozWzSsaEQFfGhKjavoVxb93xM17Z+o9UGIicrGbU0cm
N2FW0m3/0WUr5bY2+1fGptToat3pSOP4pPpnW26nxU939bRxadXfD0aKV5jzWwVDl0dI0B6Msrt/
t4CSe7ChK3MJVVeF1KPup82ZUcDqwTTg+tjoGnCCs/xzSFf9nZM0Yb4HJm3qTJFYJ4tlEMvo2w8s
kIXfQFLAeZ2wyRGM5XozUibQVk0k5Fz5HKXaNDQIm+sJTYzj3sR632p/dCA+VWclSTfZJpeQWWUK
YE6iZ9iYwoX5aqvv1pvysOaDvs9CzWXPpijH4vc6DcY9lC7rNEY/wA45MqTcQC30amRxrsdarWZD
NfFjEW9s6bll+EGIOU/QRyGmeUB3ioEsXmwDYIYGi8wfUNiM5+3jVaNiGYzZUal/tGk9n+ZzDS3X
O2ozdweP5RvFtqnR22IqeNPgOB47GCfXlc7U+IQxySPcD2jPeF4VdSR1aNyfnrHXbb2fKIzKg0VK
4HJFPHaifmbAJtPtHSnChBBVgSNkemX7r5Yu5HtzUkVxAnLQJF0yGDkLUoTY4n8DbQEKR7DQFhmY
uYH2iH2+Ka8x89XcEEGG+998QiObxcPZj50JvlkxHH2ZIzRXziP116RSzQSferpsLkmxbPKVM70t
y4q0l8tflJwe6xQPTO25PdwuC2eZ9TYgUEjeN+5v094zonc2Pk712VTFhje5FyTENGPxFVKiSVM3
n/BQUetZGs1tMKEQkQyRTlMMcvYpoiHVWxpdXa0/xigBkfpk5sVS9xV1uBigkhnfeg81QlW9Q5c+
3J+Pn2GVbR4rBUWVeBcdrrt2c9sVu3EzbvrAdefxWkfjqVoN22F7319fri/pS/KK+Mvh+mYdrMMU
YRTR/cjXCAJs4v7Fjk8Pgmhm2TFcCFItRFCOFf2usGFoH6GpRXOvg6taTDGa68Vcfc7Ebt4mAcJd
a3t33UZ7JE32xbbir2ZrrG+rYjUsrst43QciTdHzhO0m3aW7UpQeEJMaVlGgToCnm2M3zjJa+xly
wuYk7h1VucQtw9n3Da1QkkS6YZBKhSiMEpGDJZp3kc+uFaDO3aLSF+l16dDXly1zhHpQEdEWYbMo
p/N248A/0RYPjoaz0KZ+8vBLyOVwjT5Fy3o8tYfxNfoXftjn4YIryUGsqJRTluNlkn22B4tZG/xV
rMylvewDeRkWmb+uu+vzZeLdfy8zrEJqEHpQLKs1PTPbIvt3HW++AhZp3BWPJyiDpF6pOPVie4Uc
ftsbzj5RDw/lYNfxfGByUW4vx+o6Hyate9B6Zmx7eeWFkYfwAlHBnf7Zr/Gn+SNEekrLcMEnorJt
/Tl/j+/sM/9UT+Pr5C081+xKyK7ctrIn2V5fN9vrylybS3N5/b/XKHb9xlpddzW7Um7K3NdqP4ds
yBI5QETgGX47+hatICsNQQbGo0K9hU7KRf6nx2/TYZ8+Il9rp3PisEGr50r4EXbOzNSYs2XV84gb
qhXJcnpFfSJet9VkqaQQc03vka4iK7gPJuPrt6XSeFqFjYVoPTzmd2cbJQc141HgZ0z/pY8fq6FG
lINlsXX3NHm7wSZUwvmgkWlNdyqEZuvfjZS7zTdJ3L3cx3RnjPaxuRLTVpNLl6EbMbhKo31NdLhG
DOhoHHiBNz24FuB/tVfVB2xup5GwV2P73pNfZ6mzdSroOTdMikNLooqV0fNT1EElND668WhY7zUH
uzgZXRkUd3yGtTbtS9SfTGthFqa5MfroHJvRdV6r5mtRFcpvuiN8TrVRfQ2tIApD6jXxwAzJ6YTZ
yw1JsHpT/t0Sk5nmVWuukzv9osrxpn9b162DhgTiIMCAFOCLVdzsjNsGlPcGMAA4mhx0ZdFl2+t0
G2q+gqqAPU/6IIaEiVRCF1jM1kSIrttO7E9zYGzAokMnC9697gOv9D3x3yxrvCt1assl6MErUCBG
yh9jTBpuiDdmuFbak+d5OizCf/qrRTUAsZXeU3/uTLmkagbaWIoO+4iYYzUL91fLGxCnid2eQ0zZ
1PDxLBndmsW8ztYsTVp6FlIrijeOCzz6nU4TkgtG7jmPuU2XrOIxP/za+7q90bITjEmo3/dlqp9V
RgLihRACMYI0/KzM7dT5vKb7Qn9Luu0UtjcDEwwm3s/h18ESRwp2MsOSFpIauODg4PTR3dVJG+5z
5zp3kmUKuZ7xTQng9Uo7WvpeoABWphhJ9V6acN0i4QkxYGf0SzMKrqHf5ktbXxQoSCNCBMlwfDWq
FNZd3h2Hgszg0BIMPLy7Drhh08X0ngJFA3SX8cvVWUa3VwW3nBadmz++8vsFcOg6nRfj+oGQBt2e
2rFyXtphG/eszUIF61Gml9o4RcPbgPC/yTjH+8LCthTBwLhybaeUn024sCEA15/FhCGmqyTZRiWK
u9+tujfC12p6kSdMQSPoUoNCg4SdeR6dwxTZlziyZ7HypWnvfX4p6/MU/ig1pvoUh0xg24EM1g4G
dav3n2m2T8yPbDzZ13c7flHUXTq92MW7UZ9V9t5ujqnuFcpqoBBk/gz22UQ1juF6sE9gL/I612Mf
nbLqL71+D6pfdpsB3ZTH6zRal9a6sOHmTE43daeGO7tnhO3xBsqMkO71Iyt2rfNa59STCGWm/dpm
AuwDN3wc8z9Tqi3x0Rp3RbhXb5B+b789pd7ymDYkt6syetWRCOB/oz+HPqJy06NpQrGzOujGSwod
sPEdZZuHuwemGUTtto5QywNiTMDQJto7KfuASP17X75n8faGNFXkZcbaYVCJvraqD/12pGba3IJr
G83U+KdLIZzlx7RDlMV5HwEBImM3gcmlrbO3pl5n7T6/Hc3uxJ/ZCOQha397SIT2OaEmZSJjXnxo
3Ts50cC9nh4exr5j3HC2dmh4Nzb3cAPT0rm1e7W+0bqc9i/TyQ28vtMQLWX6jwHkmrS0yEo0ef9V
cG6pExFgowZDdlfX9qy/UbOKNia3MnW+jII48k5iDM4My0JTTjd0/7p9NJ767GcoqDXyf2bE/ekv
UzqUWxtggoEBNe+b70ftN7O/HRvZ8H2mBE3zl3cvj+bSIO2vki58Wyg9TmAGnx20EybHabVJqKkn
LzElzcmXcvNs/SNOT7fyNTYWzu2nSz50BzH4G1H7fefYr3o7V5DNt98dgUTaX6X/MRyi1/sbiyTZ
WkUpY9q9KwTEPULGjxoN7oNewZ4fXJPl/UwIYi4tYBCs2QyY0bNhoSGqBGKkrEeYzuOimy6wMkk/
L8dFDTc88Rmlwk8mCE0p4L3z3p5PQq+iaYAubrJrKUIuAcfB7CjUFYJeclzcCW1o6KzQhGPP+UU+
pIb/pM74+85sFgrC9qzmDy9TxlZizehbytwebB3JaiRveFoZqyoVR36NoQflLKEye0aWmiDxfhnU
WUY+x4jMXv5DxK8gg/Jl9LMAR2eCbkLq6aXGSF2RSYwqg9eK+VWboyfKlMWJiv10HZpHVH9S+nXp
JXStkc/QL3/zUtQ5r15fehUjMeh8hpdOXgjJH5IS1D2KGBS5Udyn/ZGeS6T1sN5gfJQ0Sb/QCy9m
yJ6jd//fCHkwKZ2gl4aUTwAmC+31T0r6/J2im5NK6nKHEPXBcAM+zQJi/cv/Od/KRT+Nv0A7ymX8
HX+vTNn4rWDovE++ks2P9cWpiMCzaaBklasZj/A/ms5rOXVkC8NPpCrlcIsCORswvlEZmy0hkFBO
T3++9tQpM54Zb28bhLp7rX/9gSfFU3tgRIzHt7ixAVpEKCgz2JHcs7/wTyaxgIm/4Yd6Va/lTSQ+
5RfQiHClQu/QP4ad+huLzAVyGG4giDwzPg+/0j3+x3k3buSj9pXt2jlOfKv8Q2gLRIywhl1OerAC
kYEu+OAa4gsHYowY6qgQkEVSuvCUFt5bwmyEewa6jfTzxsdIddPDiJpDCGuIHtt0U5H69Fzi6I2X
t0h+i5YV2d8iaRFA+bVrvhmHfgDM7zCchmIezQTHOVoKOyQxG4JuARmbjCO3Z7rEV8iNJWhuQaMm
AmyI1cXpEYHHSdyfQCi3iiD0EYv88YYnhUhXOIGN0qfYuxbHfDYjsn4J5xGJvyIoINylp3hbErIg
smOR+wbFSSNDA9UJscnjDWYbHAts8oUdvnk1d9aBM5lbgEd0L2/sbDdBMNnzCbIMc3NuCzHkuvNr
YSfqIjVTu3V3Nvn3X9CHyPwb7sWXaGDvRIsQ3U5kB6AiZj0stlt36k4O7u0FDv5Q1nhZkJn/VhBo
pnazkAl8GTf8XbYV0pYbf/P9ZZG4PJxIlApEnAHW4Nmk42UYF7q7C3y1G7Q/hiT2Nbo/7tw/PEDR
q78HS4qJgotAhJUF0Msqe9Mqscr4A/pUCCw3eE2gsPqV0oPuj6k8xRQPVvtwqu7wrY8NSb3VnlEZ
ac/EoXyJ4cOXfMIhnvRkbdUdqkPO2l2WR/zwT/qdv4dhfb3tj8NGP0GQ6jb9B4li2IGRbVV/jIRt
6CQnJtfnUrwmY/b4Ui5cYfrR+kbxUxLakQoSQkJdBVsQtTK0M1arwSTgt5VBIARtoQB74hX8fc/Q
zuTOBWcg70qHdYiNFxwJPt/YaXj/+KmhSMBRuQKt98jZQDzad5MBAOxgDh/gMV7903NIQ3H8tJ+V
WKXkM6Oc2h17UeAkge74FYq3LuCzgcKw8NXItaCuEB1JXCYOmPVHxCCbpFTIgfrkDd8Q1EW8xSBo
PnWwhCLo7eaQuUNPVoIh8eR3YFGz6mxcIkGL7KsKcI8fqIjM8KTymPpRJOTVLDb8cPATw2dglaRB
b8+Ct+1ZqpdhPkB9XroMHjk3yspTQbjEUMCtTb+t1y0ihSjo1Ckg/hOFURTYma84IPUU4yvHOLTF
h1bsQzR86l7LPx44kEbrZ33Qn4y8toaz7olS744FKXpYgOBU76xl+zhIq97eZtZJG3aEE0ZnM1lI
yqqDOQTbb5zp8Iafi05ZPJTpg1lb5UN+IA2Rz4/RrSAZ/DwA4P5F7KvflC+Ujs6Pho7qsyQhx5o1
X+RUkYHA7UYpzPCWgS5rnHKfQp+zg8Qijg/e0wrDMPwmmFh0lMsBaHKX+G/dS98B4JnE+1K6GeSb
RGQtkUTMFq0chGiKofXgJW8P5kvDISMTg4jrvFdASGeWMoNNw21DpIYol5gdgzECln0JUs4XS5Vg
bNY977T493gjU2zDWcEerV4VpmwiE9jciYgXSglSvEQudbRWd68Lk/KVKdSUCHGcQ7Suyf7+U0+i
qUITPEcahfUMGZ1LEy2Q4K7ZUPkY3l1E/DSccb5qoROCOH1CykP03192ibXBo0UkVM9rdgNrA8X+
wLNhP8B4Dd4OMTCUniQukS1dJm6B4ufC4v97wtpBOQBPrpSvcRP/G/fG+rGiuVyDOL/OwB40TaBG
+b8Otkg9NUe/am6Jc4rq2wsUU8mhsJifrZWwGj8dPZ5Y/FNLOM4Mx278oqg39LsWnpT8auRbWYF/
wLQ7PHJzD+SW4V4ISbzxbTV41aTPinlw6wT40BlgH/haUq40Mw0fwzrQbKZcniEy7PyGe36YKvqM
ydYAwqHPdWU5JMuw3uroUXDF6qcFrqH6/NnNUnVJ1ZSoPt/8jBc5fRqsZ7QVj98YDUK3fudgCYsC
JykwnwEwxi9HhhuzXJ/R/j3zqUx5jRWVNlXf0xINZ7hl+dj5pvpOlB2sEMOeVwyYiR+TZyr3vCLo
Mi9svxCMZ34HZoR7VzoT0/3S75MgxxlSJY91Gupc1YCB+KBNH695g4GOiLgl3SOIej8tAgl/hKfH
JquBhoK+x36M2eRzbmJooMxpvSxm6LA7oKynIPXQhNZ9GljwD+yUcWxB3ZYkW0lXS99MGodpkYaY
U89mVUOBCo3AqCLXBFtSyr1j/mja/S1Tmzg4fE5V1F/tdJS2L4ebqfzgDatfqyq70Lmlj/WLzbWT
LrF9G9TFixvhySJ4RJzp78hVS823pAr+i80cO1HfI92atAZR5RZ8t8yGpPw3V6zf8Uk7FUkjlI82
bl1H4fwLsyjohwb3cHko/afzuOovvdzFz9D8bQyWvmmJ4rJqN7pckMLVybisFd1zbj9saTc+SeKu
13W2iBKf6qz6kX+ptCCqqFfamhvcVlXEzNqe5niSOjfhg50R03KosNxNJM4AFnB7gWFhXm2jFbVW
lXhq4ishXEk2E34ohxNlIlsGkwTOoVabkdmW3DiGWs4bJSjtQFH8eoQbEZjhjD2HnR7KFxsblTcV
PNvHEyKZAjNw0sLcC7mzXad0Bxym8fWhi6YC4CjmQOZ32X+R3RI+4FCgkx2nI+hBGwoGocpZCBfx
iyIloi7hJ+MsAiqCc81XkpPJiPquP3InPpE4r0tFhJIxa6EweexzWygZmfcZF/Bw/u3oc9oATi0y
Zo6MMjiSoE1duzV/ieK/5ofyvE4pwWhMK2LO5RVdykeMAycvg7FkDsnF+PSEpzyDrUVxjr4HXA1E
kvqkxHaD5GByUFds/4yz4BGAMz+/VZL0oCXxwHVgmOh7CE5wwUacVvgOCEL/wr1CKLdM4Cr5na9f
Uc7im089UX6o/+LfYjN8U3WeIbm8CGjme8x/8rlBIjZ+ME3/McjjhmapYmQBcRrhkf2BZAoPQe2G
2PNSQLlOpz2RhsW6+aKy9W/IA6C6ooNGVI48BglQ+yuxv6ZfSrh/NTMnDVgLIczBIegsDzxBc6ZP
eSGhmsPek3M+46ydtu+t/P4t6wWUMThcXXiE9dbUq7iaV6+ZjqmRBmt0/Uzm6fNYvXcOuWXdxQTo
fbw3WbiI8w9sX9s+SPSDZH0X5Q0iy+jFD0/B2wOHPBK84aMpc65fTa9RHYyCXWFZYN+fqL+23kxe
yj3Mdp29GZSFEX038Ud3jkgvHVcwIuE0klmU/BYHI7A+41/4Z4CaIBnisnflpAIyy7lzfI55FNhM
cB3eGgzIaANweIXlgGGe4sELijASGaAj8mtFWqtMcDF+noM4Z7nypgjMSu/ivFLnHEdsPnTTpBSy
triZOYyIB8wuHOmcu6zC9kKiHYcJ/395tn5yY/7OsaX+JiJCrL2MyCbfD1oRbjumuniAY+kdMQOe
KGwkZ2M1QAXTGIW4bIAqLnYwd5gRwJ9lRcIAe69UpgatT0HG/Q6tnEjTFx1xyBDEpft+cLgnUylD
ikR1LGG5DJrdE7iJus9cV0XQ1z7sAQ2dsTo1qjlbM/svdaEBgDeSY/ihU/QW8mdHKqZzlrXNAxXe
RCaOM/msYZm/F3I7V4yFjWzfWb4f0y6cFe3e0qcM9KgU+a05rpcJTFnRtdLYyYTkMPBhEP1DPUxL
+sDrLPR1IqCh5WLz9886kTfJO64Cx3Dd3Zici8FNQeDXJpHhzJeO0BLeGN181mDJOGIDD+GSaHkW
geH43fyDc8N530NSiVnrC36cDVT6z/lSpYDNUNmbWxUz0eMK/3isE7nhPkHgHwQUbBO0FKRSMqdm
MItJGp0GM3nRZvP0tK8miM8tTkRY2jIOhrJ05HkZfIHLCqVxO+6lk7K3j8nrs3renOGg9HTBzZXx
eNhCi14+Y/qwelO11/G11pNdFJ7DZFkaU1OaOd0vfBxVWYawysbDA18rBNAkPhnTCJAZX0TEjYvU
XgF0gJOQ9GrkHtlflAHsgMAmnDnst1R6ABYZNwNdP1k28NEw9tHxBRjOJgYnD/f1m//2v8pHtmsO
DvM0PIjZ097iFqzOKJp1/HCcifaToRX5F+OjwO5GU0aR+AHxiIZBu6EEZ+cH+kXGS0AMo14YviwQ
/Nt2NCyA2YpFn8nZyhmkfclbJYGi7FlIwD9tXP8wPUg8HvQ8FHzgFleYF/pVOgCJCX43tEa/gHlP
0i7MiQuQS33jXtd1kMCJc+DQQs69SUkelHyDWdqEX0phnQpKd7wFkKb/4pf3yPbYCjd4LX4XIvJp
Ye5Yt86GtRICTui/aFD2vAh+8UnBRCX8pZcsRQ+HNgOrAY7bJ++Th8YeXU834fP7TtdMN/xYmufq
YD1gQUIRP9Fac6lLQq/5Y3QaMGk4s+5kXVJSIAWjvaWkbmHhqSd63p7YP+nAIjYREELSuNEkpqzw
C08Gqt2rmObZLETUD8EsmZVIVnFzYzGQr42KMz9nOGkUNEr+oO0q7DrfX3K6GnEYdJZPedkRjwo8
RFMru5QHDXNz3hTsw2qRhMjVY6ui5RC/S5pSCgDBZDPQQvs3upu/wAf2L312cx2u5m9/YK+SsUTH
hga/RHjrsF3o9355y5letINH6cEpAnexgzJK8R/7Wuw5DdRPsqvN1LNTD3JsHE/bMWjUKf+rVHOn
mlUjHFnPwTfrIW6wFqMRmBgMU95zkEFHWoIj6/GiVX3tPW/LaU3PSvmLhIV0eVFFKy2MZW5oDf7Q
GCQ8pIWazC1nm4XrmmEWXngDm9wil9Zm4TrIYeLpGE57zevDoIvnmuzBTFNopSNXyr0R221BYw6M
2INto/5rCScIYRp4xQj7hLj62RPpCtw+KFogEb5g/1eu3bIefeKhqZVUJUhedKwzqidFm9X6HD4M
KgeNCYoTtIWv4fpToxnw7dEv0fakQQoOGC9pe6GfowCgfDT/kZcty3MmBxzJElL/klN21oxrWlSn
mCkPEF3xxZ50unFG9UFOOM81g+cHofRM7pyIcjQuKg7sJ5FZyAEDBxXWMEUtAaq12x4FJW9fcCt8
mHfz27w3d+AaHuCciJwp3qnrssnrBywIu14RfohyHeYO7Wx7TGjvSQ2HnQZm30DOmWCmIt+bQ7eB
5a8yvYK9DjGr86iHCgxNDREeVcRu9qkAaSqewXSL2gjjJOwbhpmNCN9yCYPhhFakQOZ+xzqDn471
OURDqqUr2YRQbyNwFTwX0IrRYZydcGJhPoPrfjVvXrOeUCptrz1XMkUKx0Y5R59PXoT6UTibpMYN
HMrHQiPYwpo5UNVJ/yLe47kwOQX+pVC+9UPfLWV7k3AHOVuju7xxdsg/umE7lp9xsjLTexwfJHv7
zH+K/kvNfq34lL0/Uqyn8eTCWRWsSTlp4W/7WOrZQn/sDV5iH7xWKbJnlkc8pQt6MpN7z2WhSara
dQS/FMYU9HLttbbba5sv3sR/OIGWL5hVAPRoiFHZPJ+u3M/aJJBfywqWrb5McATN50k35V5y8AUj
1TIMCpwJZO6PuVIsSiiW/byvvBfe9gYj4Cnd6GNYUE6PGn+0aNpZns3jt7hdM5Jv+ikiHswYc5Q6
iHnxbKZMw53sdeuSpVZM7XYWQxQXhf8OJlusc19O89AbSCbHywSz6Dfr0OO4QasTAlnSknEW8Osw
CcepBsd1bFCePnnlMfrBv7Bltj/RDPGYs4NSIoH10enQyNCVZDd2K+Ycwo0BQjcTFvb6cgKZh0Ee
t5eEK+PL5c22uHf9HmIWNKAhUJCQDPTaUz30Heg3tOSjK6jw0Khj//EAamc2MZHJ0ExhfxDDLWhE
XoDCZvjSI5e4+xMQloX+HJ4XuRCVW94AuthDeZ2cWqS6G/AzWPyJx+nUw+HgvnYmcMlQdxQY2NGG
tG6IiwjtVueW3WSAfgMswx7K7okfP20mZq1ipDNR6PVkmDx+RiSHPFEh+lp07P6LkyebaVnQNh9P
DqJsUUvTUppLmqfg2avOLP6IGCN9GkezhCT4Zt41gU06GFL8v/9+JYTZs+vOKtJEM88qYZ4FVjXt
VAxglqY2VWoXKrNG99i6Gh0Bs2/PwdVDDurM7XGNMtwYa7Ly77M66/ltiXg1GdaqGPUnLq+Sz29j
0hZe3zABY/KPKsalxMY+3S6D4ZQH7VYMEm8cm5x8IKVMV0CPmbW8EGRGnA34zdBIKvBbKQpdejac
l7BBajYPTqoz9UkBzRdxE1sclUpLdR5CgYYBxnzKZQOkjk8RD1Y+/50hYMc767vqPca+PRrA3xdz
ELRrZxXKGtNhyOilq+Hl9fBGlpfkqY4LjT8Eqxz9DqEK4h6kLc60BKmIWF4AKn6MLyQcDRQA4zy2
ZrEN4/Qwqv9y9VyRy1d9xvVCfu8qYEhzyR8p5UzDfaNeFM2hltaDPEN8IyN2whubvutXot3Ip/p7
qjmzojuM1bp0Zg8G5SpiGNh1XoGphORzuNX1LCEbWfboyF5YCDZeZMMEEeuKK6VS5UObMyZIuXLE
KemMUb+qTUMqEsgymcdxBVlcZ+T1drmjn4gRWHvQzzHiUF16abbsQYgk3FbjIPbohhrkFpyBUIY4
T2iIIPYQ4lHAIHAhtXGro8nhbo/oiAe3pXViBPoX6cgWnjITyV2aX3gqiuJJTIs+0VZwP7Cni/au
nLzQLlPcI2niDICQjwyJev6fdDR+yIXjf2nOuHnSMz5XNZHWYg6TEfTZwuH75Y6Q10F/1FboGTiw
EJKUR/nOlcC2iKkeV0W7UAg3lJK4SdCEMrPjfT8yqWAQyMgC7IKN6fnk5p8UJ45E+h2uq5ghngQz
DJz2RGozUykSc0EvyOni72fiR9xhzAxc8BNzEUpvdG8YhVNx925+tBgwiuDm4S7dyPO+EJq1jT95
ApyafDZuw503arjXx2r/zqcIZrgRUeVxUxaL+JOz2OQpLztmE86yOdjf7TY856QVMVDGdO2i3uVT
eWz2nLbDPSdhVbnxpGgwHVD62h1OzZ43s/sKz/LduCk3Xq8oQ8VQBgSE5cWL7m8opVl6XCdqWZww
qGX31k1g1Ex0umIiZlCwb/5eLoXsWrtQOwCX0FFSPnDx2LSZhorZ6InFmjLbKRbtriWclTNf+nxv
tE/g8fFT+2G35vQv6dyO9SeKLYUXgdQQBtq/xz/tGBIeCiddyL5QT7j2GjdalvYnjriopUQSLW3f
JFtF53guvg+WFkmVwgcH71wSeIwtdxLHFmkBwoGX3d34kX6YOkCAWCtLthgRPE9dDvBd/gFd5pXy
lW4ju4kqeNPexBiKcGHWAr2TkEExrCu+mOJR4BFpne4F1kXE0Z0rxt60ICmQyU/9kVzLD+uz+A4H
hG0m7PgP88y71HGDfRV7kWtNN3zIPxK+buG/xE9P7wzKCa4G5OLftGOs3T+QIL8ARYK2UUpf6Pfl
NS0FDxEibaxeV/Y5CR0otkCIPBCHZj6DFEpsCsdEWlvV3BqWr2hnK1tgUIjKmbk1HtdBOkQaXF1m
R9m3hk3IH0jAicVxpQnh7iFlWp57tJTIgBxMYjK3aN0q5IRkwAEL00/BlFJfJfdicE0cMDR4v9jN
Wo77rqdNhASYzotkq4WWLAzEl4X3GnzD3jTksoHUwLwj1hBhkrGUer+qp7UehP2moPXTso1Kz55d
w2IelZ6dr6txVz+P9Ij8imxct3rwYgRTL7TQlylxqdsB2gkiA80FwcGvEKddnpszib/hvaaaSy8E
A1lmuo4KM+c8oa2f9vn0Ic2tt58argYOyuCddnPwnhiWEaZMqBIRhYqfKT4Hekp6GnLXB2gIBDhk
JW7Yuo+abB8xbylqD2Q0Q8KeMJzxxOCLzxnbb5DYgdqskQcUUDHtAPqTVDL+8iErS29fw+7QnEEs
hOdmowKNPBBExkif8Cm4FNL5daNNQ5hsooPHyCAS1IV4q17D3w7txoS5T0NqCKNPBpuoHYAPNjqe
s3gK4dmBNTotB8dzzRQt6Kulwe9tKK5dqi5xniqQEei2XNABMexhQ0ANLsQLHyCv/BxuDZnwIpQK
yZL/UOCaQpzP/RwkmEET1tT6lNfLg1a8w0QVNz6I+pg/lfQcLsoJZZyEhCdx0SQxp6GrRJXOnkVR
A2uB2Sy+Ihv6TuvwuHO2H8SYdi1eHvPpv1aUb6BchJTMg8ogvYNPP+4s2/KvF/5g7DsesstjPV4q
ctB1n4x6nAABfgXhjIEjLb/Y0ytGoqK6YKzNdl58vbbdSbtwlWiyWV+MkYC/IWsYDu+dmB7zqoFI
0LCzJml62CL0q7qrF8ba3NY2L4+LNZF/WljHZ+kk3Z3v6iqDBl2lc3yR7oK8B6P/mH42VHW8SuhH
O0NAExEmvszdbhDwmPdx3QVqCCYP2YFB/AeUCd55LJMYteI2iYCOwTzPgomnmCFMeL9rx0tr+hfu
RA8GCfwS85fhIACBQu6MBO3I5bIASVn07HhO4dXvwPF2QdcS6BqNWLAAaz3elMSw4dzUTV4gGfiR
EL8WuvAyfjNBDeCJZYorXj/jw4HbmqvnMY4UfJImgM/BwgDIAXd8GdMaiwBsUizxQti9kOszmpQ7
eCkCFeB7mL1zCz++IP04TARyt4HN3INEBDouGBiH5gGTKsxQocabUw1Lj6eXcpibiDdYcDPr5QJQ
ldCTWzcPxX9YmitqdQiO1F62W+DopqzV18xw5szwiihITB8QAE4/x2h9bJ9UgNAg3VcjMHw0qCmu
B8MSrMFEPKGvunzZkTZT+w3MqN7PqX0NlusUJQmHKk0uigOMjggeR2DKLwfEYKRD9Unbzy8Jeyo3
WugJ38yLrAwxC0H0b4tqbGIx2ds9KFNtdhtPBTeGU/UpAUBgtCwtInSK9kyqGMmvc5xNsHwyGdUF
TRRkzsxUpyXABCsJRTAbD31DFOjyzH4t6nKdEHaLOyOhENSmgCVohjqw84CBOpN1mmSuj5CxguGt
jJV8ku8v2mrSawR5g7NLHPgIbaFsUFcowhiONsqORb03YG6NW1gyb+AoI+7GYP+9kR4r0970+brB
UPHfc5wn2faFME+e2sPMHGaUeC1dF2ArauNPmip+lgM5GVE7cC6GjRFkSl8ffFr/tvTovXJ1gkaS
Vo2Kj4qg+vd+TXIM8SNvxAGPOBYjwPWdGpG2TbLmCdAjIadSkFKIkhfL30MRWaGKmOuEzo7rUF4k
0SEpZxFpbQjiiZBC0hqCkc7kZDHSgqEndSuk+MOEFjzi5gl92xI/hoo1Sv0SnziiZAA3iOiCIEoV
yh8xJQh9NPYaJr1b5jiUpYADAwoSxeNKaZT09jQl5TX2h87jpdXqJM18GWqx6qUwq4mAHV2ug1kG
mTUrUjFToYzmXqJ2jbCF4rp/6/1EZmQKFIOUg7YEdtrTgykQYwgCEMViYiDSu+D+4FLJD6BrgrcF
WLoG85JCDX4FRSvF7fs5Fehv7lnsiLLHmDdkJoxdBjQP5gORuAfSRjh3NMC1cOt6lxIBWIdmxyYI
w/aU2icUrcftlTiXFoTrEtle0izs5yxjB3ToXsJN7og0IrTqbexbOFYxc0QYiZsDfhXEPdsuHgW8
02k2tfEJZ7VyWz0XgFO82TTgEd4TnNLKNMK9D+1G7PWq4IUwTqYdAiAU5Qyri3VDhjCdPb7IjmuL
o9DTeK6160BVYS/h9bDkuHKYEOLPgTv802eYxwWzsaHgnGiplT3rR+JG0VweVec9wACFwWWoLGw8
9QQE4zeo59jjOLWENQFvDOAgXQXrXD0DjqOm+0bsXZydn4jWWOUdw7jRK3fvAwVfw6vpuBngaIs2
qfp76TQr/YsmlCcI7utVZUAIKRHBg8ud9KBKbGBoTLD9dBg/YV0Ef8ehvam+1XP/kV/HbEJLZrK7
4jsxbEIgY+S6nBOMpiiqCRyFJ8SGxiiMOtc18VSipr0aoRCJy99AkymlId0rERoZNBtBvGHjQmPO
OwaAVqPfxyUo9gFFxU3LFzO/qQLQWt6HrPYZOfKZmtKiuIRVnAbAqjpzKN72NGixp8QnkHih0q2w
6mpdtQLEm/BsGjqDS3OCxkmfEXEvU2QJHpuFnSERs7jfPb2E8AmK8SXHNpNi8CMb4uRfuQMRJrrD
g2EqTYmh85lzkCIC6IfjSpzv9BkURLQqzKT5bty3wIjgi8N00VDjHage8hv+Mc87NUClTzRALDin
kZjk6mfwSd5BamZoRyPeUVXQyLPutShRi+L7i3AWUgPMMuAFVEKgaQUyyJ9BC5p+lo0rp90NcCny
ILK4ub2qDqAqtGB5mNsTFlau4aOzAMRyaQ6YDUTszhm6melYzYAg49p3rBn4BMebMNVkyMIsuER2
hz52XkoBO2k4MEh05dxN4BGiqnEmb45xnNbQXgCj/LApFshBSG9jg6LDxqjZ5CjyAVf5CkhYgtg5
FjcUen1cSNgs8S+ggw5YciFF7Bd7p77HAYPGmlGoOkxkwVjibOLJ4O7CzsTmTfMEgsI+DYhiMzhj
vfCjd68P7hZh2MFu3X6C2YbMx38aniHihR5iA/uZi8AqI6JEc/l6Wwo8tXrOarxobUJup6ztJ5hK
yobksbfXCVA4oMhUZoOgiv+7Hzk06noxEoU0wFCZyhh2kjdECBZ4MIG/8tTQ/KyYq+GKz5EexJB7
ZqMcEC7fsPEnMy0+tVJQd4hDNpZ1enceCfMMcgd8rpCCdZ4RwTf2G1gsmV+jwnmAnsNnnyU4uEPS
x983X70RS/Rofzdhv9Cz78cpVkkssJNu/ahClOithAdKxLRMf3diJKZ1hFVlT2f+FH+ctejKnoYG
ZPSWU9dWc8JK5WLw//7079PQG2CrA/m3TXnLqD1NGFpj/hnC3UNjQMmkLQZlJtSmWHA8djVG6SmV
LTpsrFnMtWXVXhzJgSkTTVtCAIgZfFqQuvK9aacJcs3qXqig1oZNDd1HmrRL5SwB5XgMy9BwiqVe
d5iJtw4ezXr34Ph4WNMGjbr+PoIfPzE2rdYO7zFj/9SQmeqcSutQ1T+mtFGxmO2HBFWa4xoh9jw1
PO1qn3WfbxyeAQ0ea541tJ4OPdnAgn1RAI6l5mb6PxWD8cFrszWqoUTjHHuua1pTOUGpGcNpyfYP
Y08TGxtn53mKk0OLY2a1L3SGH69t/MDTwvmyh5OmgCiNq0j5HJ4WM/JvEzSgu5sp3ByxJ+B9NA3n
MjPWCLY+stsKLxpmNIZ8MGhF6vFiv+85m2QmiP2deY3Hs/z6qcuFwvDQqC4Pa/MiTep9fBjSpAzn
7/TSveYUq5FzNpip9MlnziH9SK91Se/rRDC1U290KIfQ+Y64TtxVdV1QHhpAds9t0tNJ6sCk0t18
gfLgxJFmt1dBjMnmbQHLPzDSZ9WGKfpuRDwK1wCopxrx7wSLMWWVtpMlD8OiUCF43h4SbAbB2qRA
MjXY3GY81cEmsxJB3q0fSCInbtopmMG0TK1hysUKAQ8xp9JwQ5Qv3D2ctPaLCs/FJ2YqH0Z/K9CN
Nh1E+cfFjOkSDdyqAK0et+f4maPXMh5g8n3KcJ/Lq3UceXgwJvuqW9S8zx0FcCXNI61Cf4vxj443
Rd0hCsVujw05ayBA0EMoOlVDMntFeOOo1qSADmEuQoKxxxZLKTYQ9YXPu0znhmnMyEkp/vtBcd/n
ZGNwRjdQEfL0pK1s9dNGOVm8b2WBgxW9jR2RQGITg0YnBbBmPxbaw0OHIkv3wl5VxUHWj5T4Dwz2
h6XRLykt+3yuWfuIowrJehXRB7X/cmqxJzzUDrX5w+KUByKtkVUVyzZePoHrSgsnGAgS4EoWPbyN
a9G4HAtqM5Zi8Tpr0roBHquq0k3Uf295T6E6Qnmr0SrX3HYlOs9+0NgWFxES2bDf6tnmiaKyRNrb
YIA0zlqd/cUBvcr7WQ2inmaOW9BNZvm1e+IjaN1N6+i80plmMZhH1jfKWPXWxNWGiwyuRciZn1mZ
X1pYZ8dFgNeCFAPmRCMrXNo9FE7TDFm9RCSPlXhWPGVgmtNmvsTmE3MjjJ+pKNuUZhkOV8QvT6ao
8Wj7uGB/wNDF9c9gTs2YJYZ/nCbYjiRcPVVft5ApyjpH4ZbOJcTOitbNJBpJ/WQ/dN5fq/0qZAeD
zLR8YWieMHs1GHojc3FwQ2ByFUvwhyd1yKhwmlHKXp8CC5C+a+xnanD4AOVqLZ7MXNUQDE4MYpNN
/yfEVL/2bJ356Za5eZ8yz/LQ0Ci+mGKCqEImxacfTgON4M78NSD5ExVqTfsWjNoKqsf5zbTuV5+X
+hRymilNzXeQ37LnPtenAymVq9LcD3wLdkx1EKobFEgHLtlbwTsSvluPwVK8m0Z4uyXn+LWfy9EC
pkLc4Cqc0TcTi8w8C7aOmfy81G+VXSBaMC4OM5c5W6hdkgaGKpVMKyxpMjB1nEjVQ8rvBdXPBkpU
lfJBn9GiA1wm2tx6TdH46cfqwTh72dcbQKtBx2JrCjLwGlyDO8bOrhXfjYOA8SCs8XGwXkeDTkR4
tyDlwc7wnNbEl8F7zfkCJVOChM4u1wPdObZH7D8SoEkTznl2srQwMAilpKiAk74rnf5nZ/agUJk2
q+DkGpg8RI8fQIEWHZY0HKrw33Nu0N5bof/uljr6EMO+gFTExsvDbAYJuv2dG8scVvUpgr09y/33
Z/opnaVzc41v+n8kKfMXUALYBOCLwo/PYskibmGhn6C8AcMXp+zYwOXLj/mx2GNstyc9Yw13atPx
Ue6KQ74j2mKFSTx8MQVrbUH7l9cDH8X+vU/5hz4ZOF38rOTIz70h/7k9v6DVfaVfKBhu1sW5DCf5
hNhww7u6FD9B/H2QYpQQ7/2Tn/KfLiM5Rvv4mGIFi6/4wdlYh/L2N0qobwg17i3qj/423gqUFXhK
8yEEE4y617RvEmqV0QNVcAg2ICbz7wFTWHDvwV6Y3/J1nIj/JqhJvSzU5asWj+zvkeNBip80Fmfo
X7eU238weIogxcClypp1U2HZ32PRJzLMG7jt4N4sUEp4gGsd61hOODoRhhD46sSfVJjIQ9BKYKAE
4pOwB2HOIPoQOK0GXCGQ3FZYa/GgP2GcSqvUTUeULvFEv9Opcg6KEc22WgOQrtF7LGmJFxZJrOSJ
r6IlRznp4q/dawcZdIex307aRocQjzn5n/PjgOZLPybEyOTX/tchxhm+k6v83QOqN4fxozv0DEOk
i3ySLkhW+GBYc2vuzIMYmzNpgT/KK+S85sErhLPA2Qo0xENhbuLZ38PX8IWJw8//n+1/IBATAR5m
vPjvURaLCHn2TCNTqZl2U7zUZ1Zg4dRV47NVYt9GOgxMA/GRuDNtssxBH4zJGQCOxC6TtFq4IHwI
s31oZcuWt2D0QuRM4sPEj0wgXjzgLUo0iqN4UH/TwZmL5+EtRnB/vRx9oDkpCZNn/InC+pUF5XZY
1+iXsEJedtya5S7n430QQZ3kth/Eh8gneH1EB3Fln9mT0pgWG6Ki/HDptE1KhYcAA3gAMfBA8PLf
AyUf86RCpgm9Rl9o5FC5sCouCINO1oVR1x6VzLHdtltBwEyuPTOg/qPddQdmVPv2yBiLVSPeFkYp
rCZNCKC4+d93FgGypJYlIRzwy5t+1a/gtjwgCjOzol0UpYON8mQCt02MnzDBBD4Gnjv+d8sCnfz3
PgFxAJ2wW/FgVqNx4vw96Db/e6pE/WBQJ55qtf/vyWKHs6sO7UdxUM/E7Jylz4HRsvWZGkQUMDm2
s5lcdNP+48XtllzFjQdb91/ya0LdjX+lHxG/xR3Kdg3qNvwb/jHWxPHln/aj/FiAPwYe/okMy4Fz
pPI7aH0vnlpt5rgkwC+S/Zi2Rrl2MGSl9JrKDiJQ9VN5YUcMPKu2jN3byNW/9W/zOzwnn8ln94Vd
0U+1Mb/rX/0bdEAABNGEoRAP2lzsfZhDwZFhRsQD7FSOi5X+/nPqtKfQwGjkejjRlAOCeEsz34MB
PVwqrIaRDjTWyjPg/8ZiuPTOhGo5ynwgE+hHXczgwHBmEkxkB1IhI8HLaJ8e6ofSHSNlj4zGsdeO
sbI4G3HBsDwgNzC4FEmjGBKgZAGhjFeSrU+tbOXIy1aa9828tmjA52W1GPTAOlqrtluO3ZIW0dia
e+kY7otzdX59ZB9kgfM2FQd8SbnTZPbtxKaQv8cK1x2Ys5wWIGGkzKqBzvJ0fPo6pvp6Nx8l74WF
h0mJEET4Wq/Emxj/5iM5ILG0gUmFPGgcNoqzlcZdJ+2ibyATMCLYJHSswH5gSNiBAR2CG4IVogxQ
OWNJC2YGxIh94J+SnbF9Bp0eKPUUWhacLIAwymtqK5rGRuY1zvGFRPNkMwQ1jTJIiq0SIehe/Y+o
81pOXOu28BOpSjncEkTOGAM3KhobSSgL5af/v+Vdp07Z7t3b7QBiaa05xxyhLlYDTtfBGjiPvT6m
50P0Co+eW02oBf17gxrGvPlfJAMcs7wbi3gd6ejtSQA/YfO9ZLjAIdRyGDkr8nE45D7blD1VI0tB
3PvApOfgbB+snbGzN+amXgZrCNu8A65W1hzkXSN0MINKJYAD2M4evkxYhYBQ4f+nin0IPjLgGuAE
b61IgXJzbe0HG94T/Yx9a6pOSkxc/1YY15kVNpDqAkeLGER7ZCK4xPketoG2MiC6MaczJ0mMl+cU
Hcu7xUDX+M7uzjd36KmBltqc9Utwk+DZS8/i4Tz7l/EcrkqGkxJDr+bqP8JH9DCe4pyQns4V0zCg
NB0wrdrXB8vBH3GRVwtNX8Mwj5Bv1uuiXm/KchMpm0DaKMWm9zc+bjUx7RVuh8D61LZ/AewcZBZW
i5xogFwMi2FDIjq+Rxwu7ZeoAj7sbjWiQf0ito/3D3Todb3le8AGEHyzJml5XzJzgiZRXXzt3DY6
eSazMtCRAXx6AWU+ghW+cd7rjwlRbKUrS8VaqOGieM/bHIj2+XkpT4Dy/gVSwz7DjmO+7Ff8k/7E
N/PSHnVOPYbN9xbiXmDNbCxd81mUzLN4wXSk1ZaokhCjofRPrFUerWt5I8sbW97U+XbQxnqFiWNG
OgmEEIuRfF47kwgEBm88+NqMWaFHulY9hRj09gFKpx+w9Q4bi36No+6UD7JoRXq6SD0VxxyZhIQZ
kjzCMae5TILJxxHFFvbPxA+J0IDBFicyoDR8Kipcn+YEI2MkTSSdB3P+CYZKj5gUNQ+SQ3KvWHBU
nsQNAsiGY7a0FnY+CCcJMmD2RD8BkMFBweEZhB0gnqUK9AmLmaX6H1UQJKD5iZ8945q/UgSiBEh5
89Mk+OX/Ya6MjNCQGHDU6G+EbfUYTpcPcx0GLYQ2bJtD2uzh8w3o0NCRtDezufEYeFNAx5DCWXto
FWwzyCx9Z8qwS8UtVnVhl4gsR5FZIzJIGGdTQhALRBGRu0KuLEqICrvTivienDeRmKQu4bFiYNf5
s8qfQZpssBOG6etNE/KIehg5QPlDxBERLdVhAS6gQg6uZkgrDLbpjz7pHRvnZlRLJLb7H1fSP7Oy
WSUN7U++KT5rx1k65gKn4FRatOUqIcxd38jV1ki/+jJb5fxgoyoZGAHDGRM9moK154i88LBTGZhM
1QYFFuotITLMs4kwfqeGwPFFGiXM/sCEkAr7AoAFpw9HuzMvKgUldxAsl5Lp6eevFFfW1U95e191
yDDV6T/9RnMWt5N0da7W1Xlmj+ShXIdrd22u6sE4DTsSjyilPqA3uMpyvoFeFGOsLftwTEXDnUpf
xbiA6o5KTyUuDkKQLXopXtQ3pPU/AgssWNivQGwMEzx9xCSmB2tBRAbNl7HDmKTV8f+dMRUdBfTZ
L7bhb//efSO7+raO/pe6l/dKPLgqzsfmuPvOvkRlVH8ZlBkUGn/1UEmBgZmWeEL62tHXDcDa1caP
7LNI7XkdLVR5XoFICqwN3gm/Cu5LoR7Q3UGBzaC070SVIiqUavdeOCN47T+CcmI9E3Y+mFHX8BJe
POdUxCekrlJ+CJxd6Wz0ElUriMBDUn980X4ZKJzWq9UqxoY8cuPeZSICp60npIDM3OyMMckqx1Xi
s/cZDIV8SLRnCe6GxTwhPLPP4I1egRekfKPD7sHrKt9Z0gZstyielfOQu3uknR0lQqSKxRRjrB66
SLNGUGI0M7iVFT7F+gIhb+i7AU/To/r+lFtD/wq8BQMbsGL7PXcQFoBWjpBIKpPGxmx4qYGK2auy
HiYttA0M0GVwHypBanuaFjoWbmz7l30WaIi2hG6EO58mhAOLvQDmNuUy8qZNMrpWE2fHEb8LaDPe
+wxz3GIrWhDn/WidazF8OfZRptgUPqUjOm5mLmw+IJpw0wGk2Hl41zAWHjMUJ7i7U8io9DctdB1v
AxEHhjneK0O5YZLKezHMzapGtIgypyjHJh9DgCyFDwO9kQOsr/dAu3BfE5MWbsar81574cKyFkyq
/GxV0sZ1Aqz6IGcJ7Vxsxdg+MNGe5G+IodMQ5gfGbhGWdqvAmppQCuq5SoWYzyhQ3ihJavfd0bYf
zW2PUrJbBw3ACZ5FruHNM22RKFN4pyEgF1BGMWveMwfZ8TAB4TOgAERTj7EhFQnxfGjpmavP6xUf
/PmeFStrUfMBL5RNox1n835WwOujCFqChXeuPEufcPjnuogjdXUsxqj4GRIjrls48/yZPvWNyhF7
8B7wwLNVP5PWpUtGOeZjIx/LGn6ktvjMpfVnrmJygFQQLBP15ZSvnHu/3sNZw1adx1ccWNKnRIDm
By3wjO8BgAOQeoKS4Lc7UxY8qPLp/WbzYoWj4z9nns0/eAEvjAVfwlsFRZYcW8i9aKTWPq8YCZ4V
2Orss0K1u+C5oT/O+bdslc0JXJ57rA8XUzZsL0fFyuG5Z/yJOQnyBWQUE2Xh/So8eGORrXgs2bx0
rXX0JlVTmkORbZewJNulgSh/Hr3eawkze29j0vYOV28TXbKXyNCrrtVTWoXfxg+s9P1w8v9ZZ2Sn
FSZRtxxRTT4arkDHMr4wp+RRP4Kbj6W0BnI0Up58ltH8f+w7CljG2PAts55lPfZ+xasBRg+NgeWE
0gv9YztiF6IbSe/ab/2jM6RGOkjfT6oSUh1vhIXrwWcCdSrv6eFzKk75ITmZ/6JT+sU3IqyVbqhv
1X95N1JX5Rd/wVidfY2df9Ucuu173hytX0B5IMRR+QjZcDf6tzoH4zVXzTaYW7/6eml+s1npKHdY
y9ooW1lQc0fYEQNm/RM/Svy3PSmP0hyhWt4XJ7DDQXm/Z/Yx+paP8r2Da8r2T9lDUDwtPKYpCB+Z
mt94eXlJq5v241foEyA8c2aPEky3ErZISpJJhucasiLg3x6VMy4II17OWl5mjLTjSYVZI5Iv7Pvl
2WeJjT/vtDd8iWFObXzLII7VU0d2uRU/tWsAzMHpZmoLDmhNVcu1SXQVzCluVxSD09gYN6mbd65d
uH0OeIfUHzOuiRiwKRM26ghYGrTOn5boWCxBOMD9jQkuE2xmctRAgABMdjkIaeuETgWDxW4CiIAL
o/CUtbGDnDAHoBlk+ss4G5aGSW1HjgUmRL0IJyhpbmA2wBw1J2ozSUYFuduo5J9GOfV4IZlwKBMe
HOWhRdr0e1zRu7AiYCxB1exmFrHaEDPZkBAF15RykyZzwQRDTOUyt4Uez92guCwuPZtYzcKBEQdF
yB6lvwGEG2RtHM9Q4IsZgy1ehAYuaOCSZcDP84zlJ2ePGyvkBnLDxhvJYAY8iYgPSiHAuOxSjBEG
/uSmHrggeK1NeUlVdgiGxOmYR9egn3NA0+bBmSFqvLB21Zp0qeLRXiIgEntZb0FhLhqZndAjcHcx
3GKrTQw4NKJkFbE9xGJMNexmUAgT+RjOhUG9NysBfrxltYjmImq8WNYY0DhucSDqdUV45KLEsn7U
PaHlq0LQSrL11T9mj/e+WkjPz8W4Gs+aVAuY65xXT+sJ7fns8BEdravFsXGORIA98aCH5MLsVzpx
P/MMGNTSnfmP7FK87Ht4wUOPtQ6HBa9cBjvWWr6nV/7Xe3gP48f6MbfRP+OsLJQTM+GI4MjspR7k
2bDDoP0u0iTYjrUTOwN0HJIMXqJLxDWeJ5YdOwDTmkecbZOjeKLZsdjWD+faXqq1SB+GjfoAo0r/
ijbc2I5+Mnr/kEvyAwf4KHC64jiRL+kZrj5tJIfem6no36TZP3JNIAezIo0nmxZz7f/2K3S98CsE
NYi6Hnd+izqCDBFG1TCHoXQ1Ykj9X3Ma7OVXetau8Tl5iHYGXQecWQCYhGl1LLgOWPUCV054rOYM
KS9fwV95GPwIOBtw3LkbIKow8Oau4ibjXSHmokfoLkRV9R91xCtd6Bp8OzgPLwTEZu5C8ZctY3jI
ajaDHUbnNAO0ag8uQbVvdvbvcB4W/kqmJcXG7NHBYPdeAZdEXBgB1oRCxyQaSBoUMDiBb8qP9Ifu
9YeCFjZK+4DQwVSqxNthhNsMslTeX4zB6Om4pb2WgY/47f9BUMGex8fN7h/lV34uz81Cuobz/pJs
/SPMfvv1OSpn+0IVDioLv5yy6dH8eJfmR4cAIsBcHpJqCpEFk+0Yo3vUyIR2YJqHsxs2oeiLCBRS
R2wuPDr2l76bqDi1iXoeKSnCMPaLX/gg+AfRbMFhUdbBLduKGmybXYanAB5YhMOTo8jnEX3lV+Nk
HvxHcdGuPCefO0tzEwTc3I0rjQDF+A/CLjafTUS+RXGBHLE3x/WBecPm8wW8PSdHcIV4i/tYBOfS
LLiiwkO0jzMTsQwi0PQXZP6eLbNDCfWtpSIvoL8Ft/7izbJtt24viEmGNdRDSNoIqBagpVuTXFWR
yipCOREyH5SdvuEumen35qkeWtjpGCMsEOsT+9vS/suXD7hrfIP8hzWUtv6Q673Nz9ITPTf4Faub
d1Ydq8g5OSfMAJprdPm82B8METDB+u6e/IFcgoGyoAZdrf8IcljfEbIBqQ8FM+yhJ/cAg1GIHN4h
ezDQoU3iTvKPrOr0XF+kZ7MWN6moa/M9ZlajD35F+oXImktyFEhF+kO+zfvGf5jCAh3iVAN8wUoD
ykfznIw/F/lF1fDmbLkEQkAfPqQTUMRV4+rWF+WqXJNHj1DDOnW0ZdoJmccgqo1gHz38R/TyvrRz
+N3cuj2b9pL+dAldCQsv6VRNvK9uJx+oa67OKXuFl3rZH5IVdR1llLXudtpZv3e7btcewu/w2zo7
P9o+W9GeHoJ1RjFVr0z8dCmo5G16VTfKqaa2Wg3adNjbU2UffAWb4ls6q8fhpvKFEQWTuq3eo/Cf
9+j28pG/8mv2/TH8VvbDPvlOvvUt1IAzv5q66Ct6iebkjk3qCe4NrwgL9m+TZc3yOpElw35JXg3C
F+J7JGhpwQhZA+zB/AkXkmXdckM+KbzYwfgrGyvbMyc6khnoMVlJYcsMlyKFFAh+TnsQ+zY0YihK
VKypaPtstG+pQE0hOFBc8Buomr3fD6dwPOEUDigOAPdfKCfbnNNgDO0MHiUos9qDSAjGGXwiOETo
z6h9QJL50VwnYgaYVUIeBNR7samyqjJeTlaWf2QrZjvnHHIE+Mcm/OKs4QBjzZmziNNGfuF78bkU
D42DyzxENJ4NjXkn2EkZOJXyTC4GGF18Vq7sixkAzU4sUMMdFgU3rPwr/+aouTpyToYF4oBHAAoL
ppgcPw8iWB7hVmcrSF7pVULPY0542lwXLhG1e4HhB7keI3H7KTsuKNfZ+9Lv9pf9VV7zq3UydtWV
8+zu3fOrufEvbCwbZafs/Isu6AaSqUc7yX5GcrPUN4U2rLtCW7ZWvPdizh+sVhM5/s7i8Gq07ZcO
agK/Z+wz0ASvswESHER6LcT5VqMZMEE8TXRoKRDr8N5EmXHwj1bLKEjVtn4wEH1iLOni45gMxdz8
1lqaoXcyMyF0e4o/aTpjQjhQkbJ2+ZAGNCxswi8cpijzYGBlCWo7t30vaNKNcq7YM6mata3gyVLJ
A/N8+ikEIAsRRj/luwTB0nAdQCDUre+FrCzrYUE/XStLkrp8ZaYSF+dsJNQYjCJ0F+pZmK7gHlh4
8Nlbqd8jeI29JZ+ExF5OqXFRMMKyqlLXcyBSTi2swatZSt5t6Ub9NPmsCWbykpVEcFwP+3gGMEhF
SeAQNwrUS33a91NB2o75lXOTfN9hASyFLLOGa0CAkj37KLOcvHJ1wtUGDI09XC1n0MAsb8m/miwS
+GMwGZOpUy5acwV0OXTfCVAHE0zWerbvgE7zi6wcBmS5QGHqsojmEOMGexG2j09xqfFIVDyInDjU
4wTQoFnTXgkSBTsgaQtr15A+K7u9wQED/MyLfKsrM6prHmkh7TNg2YyEITtlvL4sAT2cGWxrZgPY
l5k8aKzk5Xkhz30TNGV1b+RtreEUtuhgmDhI0Be2tgR7jqNjr0IbmHrU5HgUmWNddb1cvH/iWWrN
Cs4ujeYDQH1SkFBFEK4zRq6LZRtuNwwWpBIO0BT0k8qAMQ26QKOaEnrTBDPZnqTaBADLNzh44b0T
XAZNCBYmlr0ymWVEK8w8DJlwYSZyjM6zg5vDRoVamIiQGQwtvhO01UBeBOGe4yUQpE7mpZ09cvAQ
YdFjNkHJzCxMn7e6UIHvAHIFoyCewZ+Hswogw6QO8FT6kxd1oUtMIG6dfDWysuDJ5DigUyDHEBsz
MAwEnb+gbxBeVYShzEpxhsLMs50iEPYNaCXTpBVieX5K26KgnwtCJwOoO5Y0hahVFH1s/zFeqUmY
V/03slLACmIXqifEe7jM9osaDDtVlHKMAztw34zoQtTKQoDMBD0hab6ekAij8hsLBhfQct1KwhQJ
mfMy01yEAXDo0Vaqwllv1zBXJ0CErGZpVbHhJJsyW6R4fOVLfhSPEL4110WxRSUET1tChlpPMw3z
6RlswzR10WLCccFJGAM+ZkbtHTOwQl1YHhQSmgR+84yXIcESjIkskwd6LcL43sBagKzYAtTTPJww
qoOVa17AyTK46n+aT8Av8E8AK6hLDCHqTszxIodXbvL5m+w51RRZKd+HsICSDZisRDOhTuxBaKA7
0FQd3esY3i/lHXUn2Hl8A4AHruXLGRNj/cVX8c6UkeJTpC39DTuoIhiT8DWimv2MeKxgZt6LrwIy
o85FxgYgx5+YiEES4BfzSaaWLnq5B8sCckFwbb8QKsFvyK2lrLoYlwWYLcP+CZYaU/QCrNlFLw84
yMvERBp4jmsLnhbRTYPz6WOujwyTHN7TT/zDY6sflMmUrtmFYTpKWx49NTa/GWSQd1jnPDpKWDZ5
aAsiaZCSN5zwZVTA4MAsVkYPjMA9Xogvho339ovpBHNmQsu29kUGEcG3hjLkEd90RJrU1PIv82hG
G1DRxYzhX3n63D8H9cu+MKflAnFplGSsMrwlMQ0Ktfh/cT9QcANcmpf+Xh8CQsjEHVOjEh0z0gbl
ZDn1qFPzCQRkKO78CfubKl6wGeAxqOMWVryBigGYfgIPD7Cdz4O3Ix1ACcC3sClwo/HwUaoEqhAK
v1WxUPleZAdiP1BQluq/NCKAxVTzLJM3AyYeNp/iFRPUOFE1ImyhFWHhcKFZYlwt1o56KXWgRkbJ
4lXm2sc/H3G2A1zUYxojpjX0RgTBgQxTYOIyzZ1JbcQrQmOMjwONBF3HH9wqZuzxD8sLMIMxDiWp
i0/W33ybG57lyOuCHBbnL5WskJEPamgJiYT5224Q/qLcETc6odoGw+0FkV5xtvBZRLglWUsmxB/A
QdI8eiwQCJdZDqDJAXYeS2bGkuPCBcb3qGgg2E4Y+gw4ZTEm+KJTwujONibMCrAJYZQJt0+OFw1x
zTxtlanhnKlmLE94/8TbLN7q0Sy1l03rosLGSaC9M+pUEGh9Jk2z9Ey3Q2ZJuY3MJ/56y9+q6bI6
mV6ouHYmKxG5yabRLDN1wX6X0A14LpYnXjfnPYD05UwNUuWTFfRRfryPLKacqr/g4X079dqFU60s
fGsggVZiQb6x4gSQxCgIA3oOBmyVkSoLzbv4kxcfOO7Erg9l5/38EBoNoek/T1eJtTbFtgT7wNzc
cNFSfV4EyxagN3fjZltilcDuWCPmmBb5MXHWOFzzGPiNLFsTy+doYmC2RtwURw58cY4nKIvhhOAu
7q+sRAs+af+aT5aUyf4Dpzqd6Fh7/t2tXBU2F+4RPBfX7d3JJ7wMzEu4Q9B81O00NRZYJ9rtHIMY
aPp9RDzNYrCWb2MRn2BRdfocBnVZzgJjwUgKJRS3sB2tUtIjgATg5RRTwb5CpND+CUrQyGBEjTNH
zZkHjQCDRntaM8rjm/OJeL7BUoFklRywOU9x12i2Oabe3UHP1zwYPdrjtsjxjm3+fxRfszsTYMdj
w8GuYwUiXlERiwq1D5Ix/Fq5Vqj6ub+JmH17Lse29I+xBiuci8ci751p6wgmQ65Ng2JelktGvZU2
ZZbGlYvraR0zNBbXlXOjIVcRV2nca/wt3oYFmVy0MAC9CFYMF4v3UN7l+gWj98h0FQenxjl6GzPf
OvI+z3d8npELzjcofEoOpXAU3PRL+cMwhH2aUFj8RxRhLOCW+NdguvbHqLLJD5An5cmPV0zy2Weg
6LTG5E2GOkY+vDCcs+jzzVmCsx16dhuMbszJy+W3DOGzXkaw5k+pv4bDil6QRVkMMxtf4IJZxCwZ
Zixf5sSlPGEn5Gx9P/87mQIYpexWjIHY4eQJpzdZAdyrOARFDQcfNBaxqDkxQoZp2pSvVKldsjuv
o9O4Bk5pUI1MEVHs4+LzjXwlwH4SnQrKIuQjkOLgxetYNCAghcGL7pUCfcztr1cut78E0z1DtrDB
DvP9ZGMQI+BujKMQ5phVtol6HG+5f2cUX7oGhAtwMnLwWSJWknGkWAOsP4KsGgk74BnbkYlRqLFj
Ho8BhmxTnhB4t6HuwNQcewHm0x4pSvhP4VvOmgSwxOKQ5sQbN98IYJRCRFTUmImh0m8EtzT8xQcL
we2t+4f+j+dk9ku13fjaiutMQQU1j/sfMrlHjhbbhDVjrSUcHKxCJGQxdE+xNLGRoQfK7mwmCbk2
IoCUGTp7bZOJ2wqGFtsA/8ihRXQB9SckdKxT1C8WKSR/tknqGw775odyky0b++IUOYcyYtxG8cUC
oiTljubu4KeggqjrCXIihOqEZ/CsIE9V8abNqMg4FReeN09toqNnZTrHdP7dHz2sSmqXfcb+fd84
ljlOKFUAdoAra4A+AT8CxnBgJdx2cGMnQGLcFDKaFDpn/M7QaYbI/0Y1+xC1DT37CwMRlEPSkzmi
+Wov9tKHs8jRlZ5TyDQE7F1aoHOWPe10DTgbjPU7uOohf4YvZUf/OhAbRf248V/4WNGY0nvH1/CF
Pwwtbv7EbZgetbkOzxp+RCjUOdbOu1sCqfXuYESgCOahu0qAZAgn+bKXvEzX4itI4eAn4Kx2nHgP
jOR++iMGLPJRZc0xCqNVhjeu8yt10GBplYueOoHMueO/wBnw+WFYQIrkd9A+8wxAMsILWCvPQzwS
gCC4QLRLqF+ALND10fyDCeFx9wSI5d/BD9SDjX1Dw/MIFsHaOHlff6G8DO+wc0ifYcDoBNxCzF5S
0Nlx4iHAHOtHZ81wp4Vr8i9ZZVNyN5c2USgnWn0x61IxOxOTLQZT2be6tc7MbHwZbjSWQ2MGnh67
HE9cwBnhv5LhG9jAHVAFrqQyMgGKUIAiCLWa7y4jWvrmsAm8pTsda5ZQhkOCmUmsvXwTf5ZgMAQE
094y1WAEyQ9ALcrLUyOi8qeORjTIJMWRlVQsvG1yAlLgeYmY5f8eAdFcWPYwOwy5GcCYcArSKFrw
IhPvIR3Gh3kF7MlRXiFsr7aZc3uDOscRzShaBE1I9tkuSYYIpnIoeEbsVhYDPqhXmc+eSiApNb4V
LSr2nIwoLU7DHl+2V4uivRjETYuNBIUcGTica6DdjLwSRONdzbZVs3AlfVKnw7zSoKgRwM636WG0
iNNoP/inl1asGSFPmHxN4mniJm7k5jPxRl/KhzdFMMsbcMUIy6oR1dH0/xmtgtOKQQezEc0VVJ+4
POisCfhzcMc7/UdizFPCpZNwykbqIOPu0NJO4KRDZIrH3V5SpmiTitBQu0EzmH93+Pq/t/5Jo0D9
dD+DvrVQB0pXpeUrZ4h9mwpQTsSuMsUr0dxGS9vjiMFYtcJpgHlQBh1B/enNHDnzSTP+lc8EDg8Z
02E0V9G7qNXUzpHmMGlzbIxyMDM37rlTjmR18dZ+3mf0gZWGHSrok7KXp5X3JUXM5uiu3vVfTTgA
k2nrhLM3SG9GxZqDPe9sKnP++Tx7xsSBwr4qbTx880Nka77B1o3pT7ip3sfW2aoqPypdl94ccyRt
bzOIzPp89c4PcYdJwqSTVzUWpriRXNr0FXTfff4TVv/EJM++UtVDbyH8OIkJcP9gxYRjkdqTCi8y
TXHXVQ4aozrduJrpb1Z/daxGFde1T4/5EjXNHq6Tt4zjLym+x8p3ATf6zV5nl68G90Cb8pxOEqN1
Nk/kBsjP8xZEWv9p62NHHa5BCUkVnNLhAZEuk4ueL4bNwjbZ2XDkVOAFFTs/GcYYTQQojfcmRJ1d
PoXlAQGdkEHS2fR7CLWpZ4iYxAQtv6cqdwAhSg1Ugpz2RKi3GvKHK23eBv1MDpnAAFCq0tGs2QkY
c0kKHhb1Vo6eAy2Gbl1ioLpSUicLB4ikyb4N3Aky6aeVoLC2NypXDaff8CQ11xCvrUiVoImxcdCb
yD7es4zM0eJJJq0GTG+DcDoF7Shgp7lLiRuXv2W8rvwAQSbPJUEjVX81+NCfDQlLSDVfgqMF8kuP
fxGEOlix1jYTHQ1zMaaREXIgO/8p9V8sEWEEYg/y3gx4+bUoL9BwV09HBhvysSICqg5XwZsAlY8x
bZGXWQN8c5zpUuAqlcqa/EptbKBji8mNaLcK/HnnSwfrA1BFUEZZLA/YFhYzj9GQ8r4TbgX3SHPE
oTaXrRRFFFRZY/4x93179qVfLZ1Hv62+bSX97pDH6TkSdocTE5+nIr+LS+0EICyGxcmJYpe5NA6m
VvsThRqvGC0fc/gASqzNPvZpz+8Y4QD87woVGV0sKUuYxlvwPztwNhEPuZL5fN7ixEe4FoInNF4J
2jf/lEOsM7dxPVfeRzNgnXP4Z+9XKY6i6C6BMjMPTFQIUpRlmp9Nrdz+pxVAEjCValxh1QH6Nq6D
beAcvE7k/1VjO2lnfS4tTcT0KpGlHTxGDTG/YD0qNpyhGL/SEPN8tPUpFWna6KsqsLjed4JIT0S4
jsh9BDGgRuQFi/R6GhAlo73vAy+cHOExLPZ9bLoD3K+6+NaAzoWlheiF+BzHAt3kTjHPZbskqMx9
c0VDdRJAv25olz15XXu3tvjWrH2NSR6fMj47J79r1cZASx+xeAwss/s0WTSGuSwq5n9vyPuMZhSe
nRp/O5kwSlu0xUkqKLE/OwOn27qH/wBeXX3iaUTp5HwcoEBzbKakpFdURtYlJ+KIYUDuwQn8tKOM
gU0+o3/5DEvd/27rtSZ/hzj6aNB0MX+mUipEVI3JPKzs2QZiDPZefbzocb0AH6FR99DVShgfILPR
Xn70SvRl4h8qHn7F9lwpwCpAKx6Fmuq3pIozM1K+DQrfJgF9oHbKwqfJmlKpyyNopPYtjrhdDNj8
RoZ1qb//MIFq3aosEfwy7GIfzqUvx3yVzD/l8NIjMdfUhdZjSXwhy7fgGTeIwjKHUkF7pFA8g/Sg
BeucqSK1hqHSjTU3rFHfoZv1qH/dtFzWMKvxooz7FbgZnTfumZ2kfTVlSaD1yWwOdq0vLUPU6uFw
9j/3wbw75j2VnymHsr4NVDLu5RkRVTiOKeiWREBl6EgLwuz0j3nWax46g0ARURXgPVTX2aPX0PpH
exz/czbAtwreprqhzNbMwwyHZUqx8wnnUYP7/Y4sAL+8m58dDkbkp1mQdPVtXe8kc/Mul6YCGD2x
/YU2h3+qhTtdbJi4s0jJdTAgPq8g0TnDLRoqLCCI9y4Xuux2mZDOdQSs0yTE/YXafKAKscGp9PKL
xC1Ne8T92jZpKi19biS0O/IxQqVWNnur3hdQBMR8MlgWeFLi1GlBQfjcnTdJ6W/C1GcU5ok8brJ+
6sd71V+Wxq4bxO/M+RMHIuDeJp2gYkxNn9YSbXlNpNogYG6wUkU6KBVMz68qM9Zah/9/lMz04LOo
lVnf2SvJ5MlgjyJjYIuoda5RScUnRMKNcW8DDBXCm6dPVCmdWTp4aq5s/EyZDuUidN4YCSi7lEo8
XrH96D6LGwgtnTSJG9RLmfqyY7dti187jCiqlnAHQ7aPVc70N9+WHBp6sJGzC37kHfsRW+V7jFNz
95GA7FC7SyEGFax7RK4Yeg49IsccMkG8o3GHmV53U49xgLHtnHPbwt5quYqn1MP/wJ6UiTvIe11n
dO3QSFtIZVdCWvtm5+wkclO0haQiFV9X7LopE1aIkeFZK8Ptx0b5ht1Xv07jswYsgVEuMtVYvhhg
bS3lJzgVaJTe3cL3MpOxXDMWQbON1CsRqixBfP0XCTnZsjBMb9zYPn+SY24ePjijdU8JpDhHW+OU
K+UYKI+ug9iTYj45H5pXAloIYB8VX3p39oie4PZ0hKF+84qbX+5y0qrV5twUJyLLEnYsjUo8gHgt
lK2c+R9kpkJ6hVZasinqsiuQJxaocNS5D7TeW3xQSfcy18BCo4+tQggMC17g74aKbLkOYTQRKLyy
Okp+ulD8htri4QdsfCpA5bLgBZPysVRuBmfxTtZ6vC0Z15kLJ355Kl45sGcqqBLER9sVTkuuYW01
5t+wwnwLVBuwwFq81bmhYki8ss11I8Jc/aVztKkji/TYh/vCxIgZm7L+qJFoyONj9GJxMtC24WHc
IZZLb1r9KItnkP8E+Ijg1NAUzxaBDq76xQQrMfzdcSrkVg6GY4k9GZWhRs7jWY6PqTwrc7JezlH7
/a4etVvoT/uDxyS6yPqqZjeTUV65KGHcYQSLc4dhnq30UpHRKogDBZGg27g4yWKyDOkjwfFcJXuo
mZNAxOB1ak+kqTQFanT9KYFTM/IL/94SXJfNseD0Uwb88bh5HRdYMOFi1GGnoE0Sky5A5IK0Xwlq
CQXpSvctxCuzo73Qb8ZR3mtbc61tauWUaMcQ6jGVU7o1g631Vd/0H/NHwYkKNiLcf8Z0MDCF+Qvk
aKHr6ik6EjbOHDE6+XWpfevDZ8ni/3Dh23cFyw3EivZRaO79tb+2eVP3GHIdycEiXkvwtJVv8qdg
dbdCu7YTPK92WxwzeCH5GTfeC8Qq3mre2kt/Kc/5HtsPhFEQkZkyMYZj/oclKNogxpsIo/5G6ZQn
TNPfOKWwvUNEF+MVwZ4BymYSgjyrRLGFiutJVOEfwJ9FI4GxogKmD06XSYp/4ucg1HIW2rrkzkVf
hnf0IR56QQQIwI9/iXUQ2kFiwGxAkugEmAEBG9OcgHtw1kC/YqjwR4FmOgNugW6Q3Yd5POYecE+g
VtG909FTrfDip8+hOVXKJTGusf9IrX89BCoLHKThQwYstZkH4GYDzEFMghELohRWJlCggfYFeoJo
NRRGFZzsnBX4GuFuxDQAIBfkFoyXUZ8ADe0Rg4ge1j0QOJaH0rhupvhkY1RXcfT+Aa2MGPGKASwk
iZSxG/AdmVZA5piysqmaCfxCMlAxsRH+M4BJDm7uDnIRrgvcxb8fDZq2cEGgAFSZSIJpATgD/aE+
AhgdgEedMaokS19X/rYuwK53MVxwZa+qS6yjlQ8Dlq3J8Y8wvT4yOxqGE7O7yNq+8wVIrwHcFVTf
wYBMsn80dEMynCcHvREw6jGN1gz7FW9phgvpjQldiCeLcR3KOS4t6IvQKzD/AGhiYsIWbBAVxemL
tSXt1uP9E/xQzjhPlm//0sB5/Id3r66G+ITzxIAf+StfBhZrXpBGMVQS60RIXT8EyWW/ZwznRj6Z
rspUb4DNpgO5rzjz1y7mhPV7RjeXuWQIIKpXDBBGeNKgUwIyYLNmJuxDFQZx4SVk1fyNZBr69b/B
DWZAuM8y6kbsAL8Ulyujd1Gl8IRJDvo8sHtOyeJZMdW5DxMOBn4Ka0FMiEJqO4GgORD3/lbMtFzI
U39O7DkpJGwWEKyiKSwvthgySmbZLHAhEkzR8E3Mv7digkxSGdvgKd7Yx5eU5p8bavKWxjF5StK4
klh7lLCHnPqwFN6wFNG4lHAbiB7yx8bU/D/ZT37OuMlr5OAawu9yVyLZTg7/Cb4zpNrS0aUazINb
MVxZkjGqNHVacewC0DL9ZfpDgoJxEkg0TNNfXEP/xS7kBrc8kRV3EI6ruUAe8x8xr6JZxXboj1Fl
wwfifGUe+scJAtZLXpI5R7fT0rfBIyNDDQgFavBUZX8VailBPBVqqdhFGOcGf29wXtmX7Qm2T39v
xQSvDeGrB9rKbFRMvIrp+Xz+b2PBCAlOQ/bne2rfuhHVHLp5T2yu7+/2pp6zK2dTXu19DStJ6sJ1
CdErIGslzp4Fe3tBX5PSU7/NmiwWRNQFdQNm0DXgoM/ui8KmlXh+pjjC5Wpj25sgoG8C/AZOpdTD
rnMi6xODNETkZ0jORbTiZududhuOHCFqFbJrVcxMOe0ZdbK/Y5HKXs+jNoyNZmzaZsPyjG/pTTl3
JyF1ww71H8jMX1oZfSSlNe9CXK/e0m++D4dFTg2Lo5+mjbKfZ/tPPFvri0rwSXx2mH5V6QUTgmG4
9fzkuV2diTavTBFzTth5mU1t5njd1BgzkOYNQ8SJMoZ5M4ZZPO54+x9N57XcuJJs0S9CBAjCvtJb
gN69MChRhCe8/fpZ1ScmTt++092URAKFqsyd21A1jXAlGVP+jPEd478U50i1QfkAlFNCEC7nnLxD
9gEoVH0MLGICuvrr5Lvp1W3qO9j6DEmc4NlOqz85YNfFW0XbJ+CgKUopb6cpTuQ56tF6SA/lV/nV
f/vP4OO+tU/49u/1F9x7Hn3nvjsf5DM3miUIR+JpgjUr6QEdQplF/V0OvnhZLGt1WTb8IP4v4uTh
+EW8lF/1e32tOZyFaGnIcdNhKlyipCfskC6fqGqcPxh0xVtZwWd+rNc8EBw1sl3oN5VEBm2XJZuM
MZWlwe6TRsM8WTQGMYgU2iVeG4yyBvsgPvZ4YYvsle8mKo5g/EWwZUJB3oX1vDNv0NIl54Pnwq0b
/A7bD9OXZ3AJ2IKAGLzqyCrr3Yemv9LqGuqnBK1m2ZKq9aTtdy/d86Yx8zSjX0NU/IN3hfCo923L
QwyzNAbr1J+7QEjununZoDgWf1775yOQRasQdi+5Cxdu9se+PrYoUyz/Zkoomw13ktf5xgrbGX1A
KJLCHmH5gyMBo7Ry+JcjnciQUQTKtSgThhg83/D5C+DuFFJGboJ245bG2Y9k2CDhNHiQk2wijWiC
59TvDU5yY0ZvLOX7UluYEmtwkjz8aCcbSJtV+JvD7UC21RacihZNNfEwGq4gCzX9yq+dorzk2lth
qJfyyAxAxxOs9CSQj9aiWWXlf10eKNCNpnprrW0CC7aAGIaBB2S+zvKjYVFiKU7azTTtXYIjUgB5
n+bQPBRv2XBamzIWbOqnVHZdfdDL31A7EWvNW/aLS+/uUn0aYrAQqT94QHwbGNbQwhDzlHChW3Yn
3MFo0L3ypHQG9qbXL44RMRzT4Q0FU6u9XXcvD5ZDqDSETPxVyaYLKERmcGIkIhfOJh88B1nMusdQ
Zy8ND1/0Cf4TT3yDx+97rUPAw/Tjt4xijPdQuueIQmD9u6unO0NanDbzZ71pjHVt/ERQL78etuNM
jStvQQY5BeVTtS1l6WNzaS20blGDPjSwK2nHyxiovKjuhYqVWWCA/GBRmc6Nlk4NFGeuksm4Zj4J
WMlDX9YzP3mBpansVDQ7d9SAkswOVuE3T1kaBKfIOlksZxWYXjGQ2PaXvCY4AQIT7LNQiFBq+5QM
bqH/F6HE/VOkvQ7LqVjrnF8mDs75OYgOOlvX0GQsIFTJteaQ70AOyQNw0FeWMUnf3g6LvqqfGi5f
uDzl6LJol+NTr21gHpmQIJdEoWGjwLeku7OIf6TQh88ESWWW3MiNkQfrJn2ZGcOd+EQMS/MptQMa
/07aIeSF+OYuE2UNPUv7Ia8wkDdqSxTYgxWcwhFs92Rxf5u3SXWeuL+af/Xoep7VMjMoLTqcTjeh
u9SGZwZ7ZQBPdnArpBZ62bnlOg14rUoZApSUmkAeaI+TQ+MuqUlIE2yXRbO1vB/gJiWYq9LCF8NB
xiaCDDiP2s9Tv5aDHe9Rq8i/sCFOKOoKv1c/BQF5kYhhmQtZXhn6uffOPpG8ECzaFHcCWu8vUpNv
hGC7KE8G1lE1vr3dytJsuduovrMC6ZbenXSSVacbOjmJ95FtDpetNO9yMsuZgDZAklBEhqFdEK2B
3AuFvebE7Kf6oYppsiieqIGSO4ajCcW+OesBEaJt1kCYXH0tjl0AM0xCg6mJEKmod2F8i69m+SmS
K3qd2RdjlMbpEDFSUkoYPn4ket9ula+yfCqZ01ZguZs0uafVSa8Q5sgfj2EEa4sNwOT65bjvLVOc
dkxID05frQzr3OpOhpvhd94+nYFBfwB8Mh2oG1U7DY2tB5Uc6l5MfGQGdnIKv0emHPp3Z3U7jBJC
nlCJB4s6OCAMk1F1fKmKF0iKml58hqgWUISqOK0p4S9njeoCC/qh/YVuzjuVA8hLxl1tvrPCJCVc
3iS4U1kQsnoCNTCK4KqiudKVE6bnibwYuD+Vv5cb+BgcObjcH0PGYnggN4eA/SHxMDHFZ9zFenVQ
HYE54D4E8q7kLAsX2BJE2gt3pK4ZY730ZTTmcps1IgBNnfkmuPT3BpKGcI8EeYHVwaBTeAqKoQ3x
gpeq+i7n9CSbMwocbMGSYAuUSJviQhQqcESedfDRvqojlbuBdap8Bn4tQdaYOWwS8xa3BnbLL9+8
uc3h+31oMFL6T1JtXOUGzcSd1vq2pSglZKJGhwV8nvyGSLUUiUeW+NtQuzG6NNqrm1A2ZXAnccEE
/9JSjBFx2Kr5kpARl2kyL+0rrFKYtEuverARJFZlH2Vbha5OUW8wIlWS8QI8mTGUjzIiwLHkr35K
86yJJpKTQxywGlIYs3hr0GJM5mnGLYx/gEMBggua5EE61b2j7hF9sfI5Kowexgq6tbsCFqJyuEnP
U1DvsO7KOrzELnKGyeczm2g5IHCFIBJELYHO3taYJFKkDydqD5KQbRBFtwV0UJpmCSESNskWj0YM
XuHzIZRNlOKAvP0ObZb7M9q63RQnEgVP6eGbPkthgu4GiB3CY4J1eDwtjZeBlM8tohmtTq4czfIV
FNMwWQXBOvpuqmhFEJj3p6AqrZtPyIvqbiPzp96/JxIfNmh3M0stwbe1xffZYiLbTNgSXXjZ1cPL
IOVikCxttACKDt21gV9IUeN+CA3cp2OXSKmTfARZKBZj4VDq/5YG1imbOJ+nf4mKSlWyDhpW2uoX
KXPmQ5N5MJvmZi2yjKRe5ep691L6+9YkjWwC/4mg8NLoFPbaT1kMRhfk2EPG2QMwZXdZKpfAIOgA
/OXbLF1BrrK6sYHnTzbD+cRVV/AjI2QdoaKRpzxxU7r29mwE57DDxRlve6UByzDWSkWbW+wj5v9Y
dwhD03LW4BILfxHNemrr2FZq70fmscYHO9p57cqT47rEPpLNPC4zx9M2dW4KaVXEKJKaMQowU6YC
USAsZIy0xYLzX/ieRDptCWCP796+GSMx5It4ySkwlXrKGgUKVM24rUV3IdOZNB7eHU6R/rn0DOEh
phHQsNBJsKXcVQb3Q9vAmGrmwQ1bb997D6CFUHlXICLyK67AkAEm2wMH/pNTalDacb0Mh3aHglqi
ZM2uIU1arbzi/qbE9gBXvB6S/UcCdbSe+wZcGfFO6E0zcxfQa8C51MN52/w1DSmf1IKClLA3h/dn
rI7r6JG4+0xZYTLSRlzjrVZsY5a/eKhnZs2a6CEHqTh6cK+bZIcUs4mOJXl37vCuEp9Jw2Msc/hJ
zMO0fP+cW3jkRuGmHW6ghcTpjnTsQYU3I16qY7Jy84ENChP0a/h46l1AE6oKXMvot2G76zcRdarB
MK3T7sgXmtiWGNJ62kcvMBYUAFXzRDebjuJua+YJA3ttrEDXHCiHEuQMeTyUGqTtVndMKp/ZOWTO
bJvLkIxosqhlAm8TY1n5Bf0K4IlyFkCBh3hTvKzSXz2jXxUeSKrrTpjny8TFEFw+ESwmm0B9zSWq
QHE8el6UD6UF0TVkpJiz2bNU+/LTIo6SyHeKrYknIxmBMvvF8wd2swSvxPcXLHEpPVUHygUZv8C4
ASjEBreppgowP07+ChJVVe/nKUBdjpfw6Hl8HqOX8qv+Ri/vVVPPw0n9NQcidtJ48DKeX+0hH7Ob
eiSsobrpIuexBWe8SQ9tTyxA8zskCluf+FuGWGth8+Edzd1zp9/zH3UXa4RrMKX+Vuco9i6upZ27
/kXBXQ33sj6rxEjGLhKnQCGlzpuYEhUlVUKKN87uvpimnDQ7+lF26bpc60t9F5/dlbD7EaFIwp8u
24p0N3Y6oIx4KmzJhguYixBZ9s02dTLcdFIndUg9/4lXoALGT0V0wncWMook3CG6yWh9YsbBjBnQ
8w1NRrEVSDQwV+Re0vCsNvR18d1wLGhM7qT8pQqHvkS7A/rIOCPCGmSUEmZxi0ldhH1k65hO0X5E
Y5KjmCLu+QOEFf5Vkcd7rFi5V/RFYqb8HbmXoSMd1U+Chi48gM4IjRFXncAtXM0YYuZ08BP+N7+Q
OEHKQW8FaIx/QInrKgwQ2FawmTAcphIJP0O+aoNUySbIdi39kLjQCY5aQl4LfJPN4ATHWmNHbTwN
TzoMABtjnIJg5KE7MaWbKt+LYFlbD05mQ76EjTfCbW9VdAZm1a86fTCEmxvNzeXZSArhYh+ghUxW
piq8+RY6wiTGj045k/fKtkFgS57TVN1/NwhbNurePAtBf0RMjQrig6D8QiwMkkUFufFwVsEor0/Q
zrz7dxcitU3I47Z+g11oS47cIfWjQTg8+UpU1eTFCtGiuygu/qHcFJcU9zlvlyH/l37hqC2E1M6c
J6Mvh8JIyIgLNKDpst7UIqyYQBrihdOl9YuUbyZejZrslvFDCxtIGfEzfJAM6a+Fmhnge9Zs9XGy
IlIS40BlmpBEjInIlb1oFk3iebKlmcS+Y001vI1+zJOA3HH+//GuUJ7t5t4eOkfieo4iFs7eOHfO
cCsf5bdL5Ds24jPcuHaEO13wz5wbvyJpmVmhjcB6r5DvEyx7zPNC+zn3duqqugg7apG/vGFVOv+E
auEFhTV5cPPu49sBFndCIP1RVu2tWfmfZFrfVVvBGoDll6yHO2kDx+L+veU3DW2YgrBTfuS81NuI
v/FOXJJDtGs3Ao4Tvnz/9+Rppho311tChzzBhvpnGmHayA3P/D6Pr+S32KgU5wrWWrhMLPQDBhHQ
l+DIzqsVs1ng4hV1WPwSgkobzZmtz5NLiI8LIYR7TlucWxgOQvZLUF0yMwu4pUJpngg1p0+qEkhq
8eouEapOeRpioGisheuUuCuUDHawE1rf5zw6lRhg1TvG2QCIw3VzbpFua7MCrStEdRS2OpnTCZfY
P0hccOOGLNq3vV3C+kH8YX7yk3LJbPg/+Um6ZfiIlSccWhglKB/1Q3WPY+EnfQsSwwmss3rhcIPt
3C97FkUenzE4fZFSV/DShWO5oLLh0cPw4aKwlHMugc4A4hSgVlU+fJF2gwzE31P0kpvQfQDMXX8c
nLihrxa3G+bJCYJ0751vtNuWfCduE+JKkwUSvvINIkP+a6bpJr74Lx6wvf9KPsmHkQwcRfwTOC7V
vXXkD/kvXMeL+og/8p6tZC30o8pD2etbtrjwwlf0v3Ah0Uey3QQkU8AcZKcBMHgB0bUYvGnjAk0m
VctWO+Y38L36lzMVJ3TM/RmoQEJM2I+iqbf5R600HAYt0AbOOrJX44QJLDgMoaxY98kj620epDcM
tBDm7j/PC/3AP1rv7MoLqJX8a4frh34WbxPLdKf9HTrxJ/6o2LglH34AjEwEqeHlu/l31X12ixip
vki5NVcWwst+aSzEShAzA23THpsD5ofHDrtIGMsNu46/Tt+FHb2JpOf5ODxX8aFiI2Fy1Lz6jRAR
D05iibUbhYchZJVEy+GNhWriSoAlEcxULgK3HTm9ZY1ycgUwQYafP+HvuN2CW9Yh/zZ+4cokF33e
3gSFVXOaFZFMa/GcVAvvXCy0XfyDsnJNQCySvTucdFs6Yf3wPGRX75wg1rVOysH9GZ56Ljy3lIef
Jwn3Ok4MRscEfeCYTyBJZAm1LQTOjOXDD/Vf4O7i3aHcxY0Q12cUrlgQsMn9E2UPbuYegfaFvXJ4
IwuF940ng3Tk9Xxb/JVYmPSJR37jJu6+GOOc8F+B+hkOxlhfQP00Tpxy8HG7PexEmhWGuP/8Ahii
oaHnWqqoYosX4CJLXPvl/bgvdZ/fnufvjZMwp1bBDBuobIdfCNY12sQ4MVI2TjXU6fvwXkAHZ0x0
lZYQvL6rvB1F+/CYz9t5vwXZwN5uVF/aS/lKD7QwE29tzij61+H9udYu+SPay9fmp1oEZ/UwXKKL
3sp2s+9RPw9P2qkPRvwSJihETYbTCub4HyUhvhpYaFjUzoOZytidt8FKjfENQoxGSrdQJgtaL7sc
1E2ZOaZAAUZYbQCoYLvB1+DRUfzwHeDBZj81oVF8M/GBWOs6Nr7PsbYDpKx+aL2iMyhQc/X++Bpr
h+GLQTENwH6vfphD1M2Y3/H4gNMUM1qjeL/jWiTowNTR4mFphBX4xBIfhj8pBy7ikAUDf5janefJ
2/IV/Fgbv01jlFzF/0AiDjf/xzqJQ8Hb4vcjvQkKXUbbDosj8/A8BNunLS39SbWWlsG2Wph2xood
7NpdOkmmso230Uaa9Xx5hkXQcBn+aMtsoRyETh3i8tLYETg0j7bGUnoHW/2Az05uWGMf6ZMU45pb
hYSjrLBMLPMA8FYgHrIxY4ZF2+TJu6bduoDKfY+gB3J/EOOk8vTn0G6wioFWSDJbCTdQBheQJObd
WrKvjXTeDBiRmU7RPp4Ma3xkanUpz4ICKIbBjQ4KoDAvzp+w49pXaW6JJWLz1WyJld9xL2BE+Cn7
D9CKjweOhAg8et6t/k+mgDfDnaYRQxneLWR+HThQqkLt0N5QYjA8cawjtU2yCwcrj9oD262SXKGv
zUOkbrsV/p4DmqYVGwNpMT1uEt2MOTkHG0caPib1uBbVDV7ebDvpjCnnD/P83+BWALwOF+VxiKEV
XSy/RpqTk0sDRxXzPMj7TN7EYcm3YKTw5TCQHKw7qZ3SegRb1lZXpLWYKL4mse2ljmxMQttyVOG8
e6LNaat5yZcQ5NdMlBUjOw7EExUGpjtk3fNdaP1+VTZAnuDnXhKHCer3X520ecoWOCb8u6Os+GEY
8/Dx8g2DUs+auzYKgwjLFzKjUN/VO5r5WszHkRYiM8w3+N9T3liz4hGuGHeb7SRo5pAIcZJ54AC/
MBhzggBSx4b7Yl6vGcrzK3ugC4ZUheatZRw2r5BCLtw137SiIkOVgwzLXRF4Kawzsq2LfRe42naw
GJzyNzoVCKB/Lvy0BY1w9YATrLE0qRC5PKGtd1M+ZbnMcOBEnhVTO6jSlHcr6gdUQRCgMgwyKBXS
Ja40xDRDMrBps3g67e/bRBMlOBC+baKRWohLwtex7NyD5BjowvHH0KYM3akdmgNsNjC60dDh0NW3
6rZZ4YMFIXRv7kNx017qCjzKOhJtuOElHIIczvC4T2Bu/oI5a1pMSgCkuUUtC/Xgv9pEw6XH2/ED
ymW88BcCn2OVOigdJ57jZyNfZDAWCG9nA+byb7gSjN9JFeW1zw8xMN1fD6wtYtviLWqU/8QhzLPV
lXeS6aNF5ux3yVrB48DuT+iKjNlzxawAOgRCxX8fVyHoVHhDbwCHxMOgTl1vRiIQbh40vzZmTq7N
IxcLrxHWLxZNG2pcZJIk9HCeAgjvYgpa1qJYd8GJOMwV9yXnCVFXqlCg1jg5jnAFMImL3HjVnD4f
Zk6wIUIAA0AOsV/30KyKFT5a7JnMPE7SWicVak2NwsgD/ieHjrUZ4IKRZ5OB0zvBhr/kXymPHFa1
vmUb2zXrdIv7AFEl5GPsfIfdnRSRnm1U2yl2D4x4Nwgl2T4Pqs1LoNr/Oz4E9sXWiLvAukY9sMsB
AtWZtGDssx3sXMd3MjabahKibHUsbfy0v8osg7186HdgCXTjEE0YKIFu0tlx/Eprc+ujXDlyuGvO
v0eRJ/NfewpHRdljGYiL5gwl61Rh2UCyFDcIT4I51fRzME/S1RjPAoJUSAEc43zXrb2t6+AbxvtY
KQvFxzh42oFc26ad4DOSN2xJUww5AKOydCqdEK6gR9F2UK3W0joUVw1vEl7tolujoDOQ6XGJenRK
6HE0CP9z6If84/NgEqNImt9OP3AkceKsWwoe3gYTMqqcHjq6/TRGXNoBL+Gw5JwTTTL5LgTfi8dJ
BTOlX6eYuiDc4ReuF+IODXkwlHba0XL6H/76e6MIxYKZZwm8XsI6pXeeZ0QynNfeNtoGgCp8am6U
jDJsU6yR5Gg7jlM4jcmMF3FDBzugysKYKQeOVO4doMQaI5Ge2QF9ey+WBr96pHtjdD/Yg9PaWVvZ
J3990h8HQBk5h/ZInKFWMBGeo+Ng22C0wu2F1uc7CSEDKBr40K4j3tKkWCEGaHcKC05c+5irT9lt
2hb+91i+kKS4FTh3a5MOsyqWKDiy50SlCIG0v8SykAuX47JGRNSOv9IPEe+qa9619abKL2CfiNlJ
kUxTUzgOmJOwIPeUEImQdfwcdBPhzBuBN3+NJUCzPLjHmW2q+yqyu+ycpwtLOg10xwqcEq9StkbC
bNJ1Fl1T7VDlKAU0eWwxJM8FcJFdoD4LNXLfYRsJHcLE/CA2MbO6QXAcMTEByI8oChsqZ6xMqFE5
I+iPPl4+wccFMQKiFh7lohfh0So0mVjYhZDepXA6NROjmIK9+dGqKzdWtiXCnlVS97bWsBQUQkDh
aHuLUKOwLCC6xqt+PVzgDo33P1btS/2FKo+jon6nO/g++bs6MKBFptccgFf3xo+2hnEJxjq8Nn+Z
mM6BHQ3RjQwY5s/1nJG7SyPkYmbo1/AoxaGVtRwg0niQAPlEFKgFgg6VrFPLn8FYY+7I/gu3mKkL
xr9oG78OjDZcGGABl/0kxGeywRNnnLEdQGqB0YOGux0LhwgIPpC54La/fWvi0tPBKUZRTF+NsJ2x
EpGfiJzZOWBlcLABZgIvoT/dIkjgHeHZzOb8w983fxIPPrnK+qvYcyqs8Zeeyttkj5i4OHd/3Xlw
IsXYIUDZ6bbNHLaJ3RzYymflxgHLnj13ks3BYf9J48PfIZ77j+Gap2BBbtwUQ4zRiUZkHE6daJLs
l8XI4bkYxYutu9iKaGLhK82BfR8uSOdbnAS1EmOTEQy38Y81k26oHUk7Rsg1PXV2P2FjPtZYKhuj
WzG9bZlN2czOZzx2LKp/3mMKn0a/V1RsYr5TkJnlFu4sVhGpQ/0wc+9QZG/lSVYtfv6pxJjjFB+C
E02iqF6gIYUX0amBad4q0SzT+l5og9lz6Y2aD5kouBGIEOP6aK3lc7ioMdMYbsxLe8TKZeavOe9Z
Pv56uMFvfJ+soFT+AU5+xfiLi9+dTfxq/zkRtG+FfFZMoEDNkaASzvrPIoFUpgauzw9fYsDulSFt
495xHk5AL+fK3xDwCQTPnbLgGAPUx8b+zuR+lDv6OIUpQeV3Gky4h1NwiRWIQP0Ll4Kpy4Kievbc
GsdgSWoZHoqEy0QEkpU4ZGtzj0wnCfMvACEtgFKfUTeFMJ2ktkbyEo+gLEMaNnLM1fBXASSEul1z
HJUauu0MQK+LnC5I5y5OA6m1GRqQwrXq0cjxPO81qET+KjR500E+9bt0WxTNQos4wpN20+rePbZ2
cfxWAgTAmruWIB95VjQ1n8qnI5+F8wasNEAYZYxccGyEG8NJBD8E3ZXEES52YzqqcqQeOMakU8sr
xSxjot055Tla6J4ZRNClPnvEoQ39FWNgOH68Do9GAN338E0dj/aJrd6/csRpbyANOrnwyv/voAT2
4pu0aEppafVz/hvhs8VZ9HzpuC15FrKAkXulP5WRA4PIttWoS5FvGvh5hRfDwcdpRdr1PJtHR89J
/sCpHRb9ClueZYgN+BebepbFLF4NTsRnAFUqK6ryNZTd+MpxGP60wnx2RMu3YIfvoTHe0QNVP97f
0y6uzZWm0WCzuhq70CFF4FyevX10RmSJe6eFMuGPqZKF86H05ihDh7lP+FKTHY51d39CaL3y7fgn
4y2uAiP/Ozg29QVQDYZbEecQjWU6paHMcQIPpjGWNkgig2nIgVlNTZz/iUribRFXw4tpROmLcsYV
YwStVxQcUT2lVxa3hoeOyaw8dimz/92H+l4PuHCQZYRD4/DNbAYFaXKldcbWmI/cN+x3E9p9Pg8q
ABcHhgz2yMh1iPj+4xNyj2lhPUbW1dRNp9xplzdK/BSpvtpYlqc93I0Wd6Spma3dfO1rq8qYtc1c
TucysxKgy2rK6wNj2mE7lE2UYhfK8Dt0HzYumDUK0aRuFqoOsC1H4ydc47bF8UliOrpqW7ir+pyB
oKvewvKlyciQsnfbMgQS+Vf+dlivJP2dqSdLRGZzmRvLW0n4fERZsmiB0wbcVCvPHTWZSaqxiX1z
b6jutEwuMPPc+OfLrYqJ90pmZXcofWcwPEtU1q2bYoO2iI4NHSAH6DzIbz3UMjg+hoxzdEmeQPLB
f6nD0Y3rpFbvKHu0FY1IPG0BW5STxTSkPPno0HO35pwG4SlVUKQfBSuhxCTQHmaC1jALs+4e5nUa
mFkpMb0IOhTPvLKg684+oXXDmKODzdP1KDS8Tcdd6uRmZkC5NPJV2UNarYE8PXOp4fHQtMFcMsN5
1NuRh28X6Eo1JOYKmr/fdbNUuNIE0kL/cqANUgQu2borpVXDytfUS3riuGP764ujVaw79VrDjUSM
7i5CZQ1bss4RfzJ1xhRBnOL41uAlAEkcQyWCdHGVYNN9uu6Umef4Kdr74hoG6GRCtosWR/dIo6gk
brlam4iPG4tHw31YiHysh9EfNdDNhMfEYtmqKJqQ7Y6YbZYy8y0i3oWpA7KWr8gvXAcooQhYJnr+
1LSrpt3HXxY5VcIg2meh/QWPwZmg/tNUFWNsjOvaakLoS4nhwDAhBwAzi8HVxdhHT/212WLMTsXg
isxqKFy1PgshCrRgXRZRe5nZP1pJ/8MJINW0bFZU/rIw4vcA+1w58H+kMjrXw8Fc6hjUx+DL2rcn
erY4BQmiHmOVyiE5HdKi1hBVc1uDQbzui3rqPjGbq8pNHlRb1ZdmlSziZ+tZ6dIHERXaxtMn/As4
82lR4TKir5KOjEeuswvvWY5Voubhcpt/g+ilk3YrRd00Rfj6ZNqbZVD0syfKRGwi0sDYoWvFFvBh
EcUaWFCRLKZvdUDBx5Smtc6+pk2ttp1zNlzcUpqnz3yhkKcd2bEkglIr4j2bmZ6AKOHJCA/TJHXU
kJnwPTs7MomOLjG7+iLBxK26KWj5B1g/1606TiwSSnXGfpEMzdNflW2yVTx52vbWuM3mQ2j+ScL8
N/DnBSV9l4e2H2BhkK4Vy7gnMLPK2Fu7urVw/W7eSOYSht6ii6gnYIggCiesq8a6q0/Tq4moWcNf
j8IMPxXwBkipShOPB4PnNLNoQbvzMyETRMFWBpLtEouIBZpvd0TY7ASbiA08ApQHIL6c8HA7ifvA
dnTMxJqp15P66cvMzJjJl3oJWvKTjdNjvy7OweS57K8ayhWYuLTWlOE03pt20kO9479iWxDjxL/s
GJfhCy8wmxTPB2oFh8NzW02x57Vx/r0AfVOjcUscb5acRRGIKkWyYeaAPIW2dvPtFtNRjcQCbiSd
Gg79F/eg/ZIXF0+ZsdZ4iJYkZDzxb5ym/4IMcN3diEjYCY+X9i+ZmpKL+a03HoyYvY+hNog6sZqj
t6BAEm94QN0DRDQi/n0kPmQ4ZfSyBf1J9t22PeKLw3gIQYuuQgsby+cBTvLjnhqerAlM5tf+ioHl
NdkS0PDnTXjgHfaEe7ZFTduvATqoZNdkjC2Shj2Wh32qUoq2m4IrDM4ieO6QwKfhn/9IxgTSL7Q1
mQn8TM8JJhQzLHwb7v44ZBge/0k2TlMzwJaJl05g6rfrIVXKiP1RTLHxRfhjlj0NJigeJt9dSxgZ
Vh2AMfxY5sP+SOOaA6Fx3S0izLK/au4BplR46ZbPOaoJMQAVM7FRuManbIYMBYCQQRgzDbILopm2
qOaAZpSnLCU6O7rlYzFnhjXGUhDij+BfjAmFgAd8hskKHDbHCHeZ4W2MVdFGwEg8QhPMY0PsgTjt
ESJS3KdHvLyYhWQYqTY97l3WLAfRQwkzvJG8bDnMDXnPuNuBCN60hWgIUL4wAl8pLT9FAG3IPtMJ
6NLxeeHiMTh9bgSHXLlbB5kswCs7+hjl/BiTrSU91yT9wSVh/F0oSzxrxni8TQ37iXKaaonLXYId
1DPi5jwM2LnkWOJxe5zi7+uIxqTZMvjPxqRdNqPvdXhI1/AIuDvkTE9k4hDFDwhwDcCrjivD0hCZ
RXiDTdojFTt+ddCh1gizuVbJ9tmM/D8eWAwE2JnQNi5baMdMA7ERW4FfMcyjzxGQZnEx6GeEGGMC
lEnTJhYvnFMag+ycnZNxuPcRtY+5tWMIKy+u+ZLq9t/vz5X6ctdcwvLd2dVBnQKHji2bJo40Pfke
/ZB1zgyAnovWbIMRPjDdihZs5U+Lc3NOuQSAIEexNFEDEJOHdpDb7iRbWlDkIjhyXDFvm9c7i5/O
FIerwzHKIp4Mr+2aJw9YWsipeEbIhaEYGhdnYZE1XPSE6qEfX6BTwVhRPDLWmjr3zIPHY4VcXawu
fuY9GQ8W1RbNNEFNNIkN+G574kMy8mcn4eMSYn2yZsMFS4z3OoSuz2UtncFpyJphiYhvwHiORYjv
EEgf5kOOyKXjVWJPAKzeESW2y3f5EtmJk41ddga6+p5EQrFVwLIFgOAfgHz9lfgE7gO3ZL5BuMhP
7ZvSIDBHS3J1J9zOpb/1p9pNJsP9Awr+q34EEt7Pvid53OJbbc2wxnPRVbDauTHJXiws7UfsR9lf
uBpe/90AJFlwsFn+xoyyqRwzY5uJN8zGMvIfhNMBQzx3A8HMqM7iwaGoo+NmlxFfBkSHCE/wVDwa
aEFTsG6YGG6iCcOgWzcmWMcuxOwTAu6Y/sDBd8dmS4cmsBejtwOIyVvbUXJOTRTc7OD1DOOCgeP/
6DauQiuc9bfE0tNm74Xp94R4Jm6Du2joyvmYE9Y82Le5f24xO55iJ+7bNeeP4ZSTcoajzgTvsTFd
ipNwaDPlNJxqKnZ2LJF5azw2FsONUTtjDixgOXMLSZrjRdihVlOmpKwG0uU41/hsQOk8KURTsc0l
LzAg7IgQSAkuCx/M4TziLeAcTKvPz8lwHsLT65f4cOSG2cWYZcAS2aGZY2xCtwHlrYQCAulK28Sr
54Xtmh8J80njx4idL2MpdsA5//ajmN8riB7YXUsI0liWPMVc6u6CdTZnarBzDxApdtIoW4kNCtW8
eDQW3Mr9Pz4Nz+Oe90luEXt2M8UF3W64hflJLC2xh3OuTDgE2DG82/DKzTwbv+Io1+fyp+Yq66tm
yhzAcJSHOcZdZqzBqjC3zNQ+tB+YbZuP+GIco5s+lR9cbe4bzBom7m+QSthG+jZuNp246w0JBLPn
mO8y1g+DHXEHePg4OT9LHRs83fCeDjE5jeoF1KiZkznKg53vKIQ/YPyAPzn7hDoV1vZ41p2YO4hb
DmHGZL2ZZHGI34V6e0VBB4DF2j80wtiYEUk7Azqh4KGz2IevAlscKJQPfITyicw+2oDh6Mz2WLyU
Es6Q5hgWUzaFFIXpOcsFXJ+LATGX54Wdj9kot69kQXhv8cw9md+Lc5ALxyxm890Vh3zZcCh7vxw8
mCBy9nEng9nwJz2KjYeApy2FCQ4v18EiOwsm89bcMAqkpoLw0c2owPkG2i85WfBpWFHZJ58MBZbL
c3URi1ifs95BnWAW9OTE6bgITy2n+HC7bhXyr4vE0hQrvp0VrK9mLD6ZuWeiLUZe5p6kekw0CXch
UxdS88xcwSyppkw8/rFejF9B2xEPMUT6WTmpxgqXmCEI4zdYFhBw7xrPmrh9yQsKJWBYvvMX0c64
9TwuEvikMtY2xYF0pqnJUgIY56+tETyZaNZBD3QKKFcIJwWZxgQqxcCG40kMTziNOIqoZwYUvSOo
5j7nEmjJBl8wwWvg23GVzE91oRuLdt5JZCN8N8wVdEJZmDsQZ4hvu2A9MM7x7ZJTjnQjqDSgWVRu
a8G2AbEs5syaBhvMnOeDH4vEQ5RiK8oPBnxzjfRQdjgAhw1qODG27EbxYXDCHXdWsW37D0xJ0Fxz
vBzjR3/FPo81TPODdGsyWOMdm7HzQo/+ad81JVq4Vl4htbIKT6e54P/TQ5zC0x8NFCuECo9nEcmX
9lOdybmHVTEarINJxaRsiIUEf8TUxCHndtSuxR6M/a+IWENKxpnwww8SVej/SLqv5cSRKAzAT0QV
OdwiIZExOIztG8qRnDNPv197a9PsjI0Vuk+f8Adaw88hu7r83HpGsKHf2RnHYX/zHBxqMT3TBaz5
DA3SuOQ8A8wcaB2HoC/3MXh1buR/nXdIjieIRTT+ZSyTuDsZOBRI+OgGF+Sl7nP8gMrXW0TbzqyH
ODr0PK+foKTpJyq8hOpMm09Skzf5at0+pm4bKruf0djMOSVqOuu5p/Hfmr3sHQzl4aVx7FIyDPXC
pXF1JPpybYbuVI0RthfpXs3dcHFYowsh9VBXBLkq4oGUKshdBTyLDW0ZDE+NbDQ9p2bIK+oIDZm/
aBJuMBQYoZFV/Di2SCcWEqPAnNj1I+B2zgG72Vr1VibNKxNn8D39u/Z0kHOTFwJ+vWO2bhTrVLR7
A8kf3HMv7Wrqil47y0R3WqzELPnZpffOXpM0/L4/vPzkmvNB7dOcXIP8Z5vcF4LeIV01Sh2vfUtg
d7dML6Pd6OZdSM9qtGc3/XUwn0CMaTq83zeuK1RNi3Yl6IVI8emGAHHL053SWncObV8oP1q0V72C
ZGhnpLzpuXhzubYkfkKaJaKoTMsjCPb0NqbhDUntQ5mCQWeyaJz9+t6pGnC1rp0ZUbL2oqcKxGxH
xCppdcnm/6mwr+GuK/1Mv6glObqPI8+FxuHOr8rVeLdL9GVLhwwF/RsWbHnP62VfGGVIuU3ynaoo
U8kmBeX4SYKHkYPSf+sd3oMq0TtlcI2+EaPmd5owNTfTKQUM0/id2c3uFjPyDNNAQjD6o8eIKNzk
Y45SL3hVA4htQjxTBsJW8BRVb8EYdb0dVE1q83GuEBHVIci+r9VxDs9quWl0U39t09w6mRhPitGw
ATmiSkFv0MD6IpL2z48yHeMJROY5PsDfGP90+GMuI4tNI0Ck2a1BrL1YTFDS9urLXAwbnb3EPk6Q
ze1iOBBOPVWMtmKsGV0ttXcQVKodxgLHCI1xxTMdlu6OdZCuj9oAnBwsZd8KKhUzJLj5QZqeZaIA
OCp1+uLHrlMNKPElO9Sq5L9UqW85I+nYrRONYiRsWgzfQYbfxOBsk5QSEytzQD/R9YDIwd8Ub7Em
dbZGOScNCBKDvPfcFxzJtdL0tHCdMuXP6TIx7jK1qCqLL27G7DFe6oTQVRC6oeiIfEA5Af7t4+ow
gAtX0SnbLJ3gJWzhAAG0RXkvaKUaQBJ3W3LU0s2iI6Lolk1t01u+hXJVm/aZLKm2y6ybPFX2LtKB
KsnNGDiNtsDyHIE30E3Q2fuAHyWTsObLoyRVzLFUYBHvE7+m3cJTMGZwh9oEs6AbOBk3uDncqN4H
YIu+e/0ivgtvWvY5MJ1B9vRQZjQWGupsNIsKcmOHtR32oSes++6TeCz57vxNDzPyYbttVA0NxAY/
tvu8cZP0rEMD+XaLebo5JqtnIiHBWGInIf0YD+ExNv294Q5yplcMEnNI9uOBVcRbhBGE9WxJ+Flw
WxWeSOQx3sv/Lo/jz/n71Lx8HutIAvUcFVPzhte22cTmDNl3DXEU1sLs2Tq5ARqRGQbnhDRCwJ83
ct8mtFiTu1mLqhazNoMDnW8IsGsuWRWaME3WjQ45YcryGusvWG6Rq9p8Lj4BwS/zobXhdspXfaAH
2ZyHpw1eKpm4hBm9WzZpAKo8QnwMZcclTPTs26vHdeG7xUHrGH/rvvvU8Sk5Kc+AEKijFlrZVeuw
alVm8ayYcsIbV5Lt7MGlmRAfZRUAdpwAEZ6eppcAgvDY7VJDr5CoIPCc+YHF0EKWx+xAE4rwbniG
EO4c92yxat691SGzKrt4rD6ptNbcAZZwyutJMA+w54KT0j7Z3FtWnPbzbNzQiP2FX8luIy6evqso
oFzC9rT2ARe8UJBTUxYKk4dbfLy0rZbsu6b2ctLI7JpyR+YNk0WTSSzjuBPd941+dzzedXI7p3mi
6BAzSoVIPiS0nV/9BkTsB/Vt+hQUO/T0GCVY/rzyDIbNBFiX7cvN3DV4gOGJzPpyoTmtGOmYoSDQ
7M3LfJSpH+2FfMjR4E3BIguvmlwmzvlSsjw27Mdq6qcAY/qzvSSBECTcV8HOkRzL4BULLC/YaMyb
lT8JEXNvDp7KzeKxuzC7HNf6hUpzOUnBR0McoBJVCWbLxXJ88aQkP3AG1ZY/rVWaTM00FhQ7xo/Z
SUIQhIB7kKqoRi5VnA56pb+1c1iOdiQcwH1J+xhZOtJsK+xi6mxbJqKHdqk68GthdjN+gAsteRDm
sWye10rT2Hdl2+Bsqr1T5AIAibHCmEUBeEF1ErqgNDVWi7OHHC3f9CO3T0Q+fIFZoTJQXHrPPVa+
Bcxpmkny7y/esSn/GZXwt+ZjXIynIYLdWGVEMk2Ko27az/X7vtBq1Dy0iwV8V7H6kGM7RKYKq7J3
E3K1MXl9gvyEbn0tmDXwkWJtFZC4nrQp7+z3HqZ922MspAgsQrGlvrkQs2hW9wlb2V25U5g0rro5
kwatWnJVpylOlaY3THJ8+DRQ4w7pGJizg3S9fzK3DhGnIV9wQG5rofZF5sa1HB9K3RqogXRu6O0o
GXjY04txls76kH+HgFkG3gGrdhXuMnvzvdsnhNbgfqYFqjB37x5lOITMk0D9Ace1Vr/cvImDVTUu
quuBU8xGGtmbgZyLi92RB3iX9TqVsEYKDFIi1bT3XhswIqlN6PbFqwvWR6CUVN/Xx9SWthrG5QAa
dmYIbY7rKwmmOsifwk2hh/AFq1lC5p41MqsE0QrjyL16AY5JF+ntgG8uFi0+JSp8dSO0hh3teliy
+KlO7TAW008nHjGN8wpVDel9vKl09qXGVh3iIVkvGsMoVC3/cpGw5Dap1W/pnzVhC9hLocICDrO7
fXnYM8uY+pl3mK3E9m3gDMnGFTP5lI/Ieqbxii0wHp7apSdGnQ+V7jZYR1nFlgXItCt0xnp/cJca
rhBwV+YRIvgbWjD1FDntWQOMYclNEREDnqn2l995PRn4tqxsKcrBA8iBEQJ8DdnwST7Nsk55veXw
wvpkdEiWLo/N4yqZ8Ufx73vj/JeICK/0ZHKsJs4ph+pcyctJK5O0WA2Pw8oS6WGvHdhWHE5ROFgu
4e2Mrw3m6m5djNGhEaAQBoRpT3+WYdgee47rUyqRKBwa8gPMkZVDMwEF8+fA4PbUu5fnvW5ZaCMS
t1VLQdwRNoHo0LJhlEbtVYq+5cQigNyDCs7fElSyW5ghnFi6Op5LcrTEYeR+MXlkOY2VC7fLr2k6
bxS+YcK1GJzdDAtYPGwQLhubaZIpxONVs7hp7LGOFuE4kLEsXlYA6Kx9bXo/GeRyjQSZEDLFRTaV
MLCku47/T3Q996QLcfnwprwSvApLTrbiiIQMAwY24JG2SIfEn4O5Z62ucl2eIvRY0UuqlRPiSBna
Ejx51S33gIQPSeEWJzBdg97dkpxy6phucqnof384ZHuXSU/qlr+BWUVCl7NRtujBCEEepZW2/2Ze
/AiCg5LWPQZAbZi2wK0Jcn/wAEOOOz+bQnTPBXczx8lY+/rWvzpddOZYWDE8BtAFvJ0F9gdlA9qh
ZZJpFkSVHHldK8E2CsBUwddpuU4ha8fSt98qGiwdmNSGrQUSyvV13s21Sg8SneXzLDTGAzJgA+kt
cyv8uYCq8EDXNcyCy2cepOTLInrxGPgi18Zt9+vu7WBLrVpMvFkPyaY7ds+t4G5R+yoI82ZaUCOi
iE3LwwJgcRXLpT1V25JpJ6HkGv8QpgFJTfqJ/Y+zbGW7HUrcHs6T67aBzMa9ZzvrpEQtGqdzYSHC
EIHRTmFsPWmUmwASqxvwloRbrEzTL4/qQ4Ln1LcMPBG3P9YBs2NF4rBKzISPav6yagVJx7dUvkQ2
C6As4x6rGhrzano+tCWf50VAFmG8mKSrOMr8TdGcZTDcqMpBPgz+We/R9grA5y/JWvXZlpTSSBOQ
9moSO3VKxHRxPG54JhpkW69wGl8kEQp+rS6yKpp1hXSF7ThNjjqjEsR5NFx8Ql2sisl91xK3JZky
YSvZovWNtW2v7JKyqZPRa/CG/ELYttPk5tNcLCqsc86sUMsgG92gYW86sIGEIs24vEzfyh/URdTM
rhmS4vlM5q0Ml13teUmtS0dqXnoofduMdpCixiandSY986pmH07r8D5vUbx3ZHvXuiZBRqUuLCl2
pKzE3p3FU2ldPR9+sloq7D98I+ZnWtzTt9prZsDU+33/JZAB2NARF95FEsf+/us6wMN4OPzb9jJP
wSy59BSSy5A9WD09B7/gJbfR3AG4lmyoUoDc1S27D7tCkLPHOMd6OOHJPG7wE5DYM2+HrPsqvN3A
pD/XX8b2krexh5hjrhRK0oqD995dv50HYdj4yVTgAKP1WPi8PFc66zcq+qN8e/JSfcY5ckTwi0Up
t+Pc6UiKOJYXBVn88xPrbbYeR4PYcZLJRDPxzNp7c+sq3XA+CKPXIAB3r9Y1y/RRj9+4xP784Fig
ukatf2R4jv0+FI0X77uf/b/qU/47L/JpQv3ZGhBD5Hqv+7CCzpt1rk/Zn/yzEY4BMA2aRTT/AhKr
Bm2RZHVtUsK6Q+QaogHHFUMTzPDEzMPMZkroF4yAsv865qpl0/SEFQ9Yv1B2ZSO7apH/9q7ZBnfG
1oALxI4ITDwbEv36pzdS/Lk+FWxO5bEsZ1Q0lvu+mFsibuiS14IlvcNNiPSMxY3X8rvVKLSJldl1
A2/OA9p/C5RBg7C3enZboBea6yT+sLyT0nncWm3+nYtz1cd5MJ9b1ILU+P7OqOMANb0qFZ7K2UJ/
WxuuJjP1bTUtlN5LOVGESue80L4TvStsLebdv8yNREZ1lu4KjzuZXHnyWymly8yZrsEd3Tou3yr8
MhhHXs7fu5Njcw89VX2+nEqdvGSmumIJ/u9UrrUyFy+zMifmVUjDRCunEwsS2KVfyVsy++JXT6cP
IQ22lSvl6xrRtNhG7vMIJIBqC0P/PyE08QFDU9jAXZO103iS1Xg82trP+q7oFQfKixior9gEkuY3
p2L5Y/3GJo26zyYbLW6Y6x46XwnWWf5eoR40C+PgROXFFGShewyhutNcA8gKgH40ijcUdvXDgzbk
erB95JVEkar0SWzxSrYirBezYLDSYC3zo02kj3l4R6qhjLU9cs5BRZl+VX8C6XL9sH4QpS0XYI0Q
fF8cS+snQXb7NOkERI/k6RBay1igv9vv89MCWdMw7/iQfcnpEZ6fgvLfe02qvHgfFwPAEST3NHKY
rt8Ci0BGL8hX49OIzMkXqE3t04APoKH4A95KfK4qaAa5tOw8PgLfftb6FWJph2jyPHsmS1tZBRG0
GunLc5OaZ//c9DurtPpwbe5SzJjGqh+8hQvACjvET4fNgnHshinquVUIfeiBaT3J2MEKWLbSKZks
7ob5n+Pg3gqj39sL0jAeE9TD4UWUrH2FeuWVVH2zBg16BKE9vAcKi9yyCfO7ed6F1qHm5e7n2vHR
C3Du3vh7ql2XVQRHmSz5F/Eb7ysmQ4rEv77HZ0jhahjxkro8fjsBde413hYaglcT2BajIMHQsWe/
+Z1DPp0eW+tll9Ti8vvKdaSrfZr7BMA2Ml9/3gqQoPYgkp0sxDR7c4pBkv09VT5X6wCp5vy7n3Dn
1KZoMZziMQECeuhFTWtpSHTfBkHCGaQ8TUIQB8iHY+zvQoELEVElQkIR2Vb2SDScCalVtyDatAni
lXlFNczrnOD0a+aHoJWIeuL/ZsGyTSlp6VpN9EIPEgGwHTayvsSAEZ+pJV6eqyQoqIXGkvwt/RTJ
gXmQX2iWS8fxuPQkSw36tg5kxQKV0sW6IWgXXlWEMmDJkZRF22jxAd3ycW8dekgxnxqvILGglv+m
A0CCzR90c54UG7mnMFtYjHYf1TTkN3yMJ53jY+3fangpGiyaQP7Lg2nvZ7fEpslUqtNrtCQCeFnm
immmCJ0wP243yH3lzrhQ2z0Uc1Vm8cvVxyFXZUe5R9a8H3Kabz5lLg60NPeaKxycLPZp/uVGK/Ml
wEGsLzMdxSOT3YtByqp96Qn4+wHyUit4U88fEH/8FZyqFyOsG5ASfCBM+UB9zwwCtpoJcZ9u5VNm
sG+tMfEnfUqPmvy/2eBhi6C2+J13kcb/wNHjnlxg9rJ4ybdrg82LXKL2tXuxY1KLffOBevMaft7K
zwoMnm2L7ylSNYT1A8p+e2wAXBwWBrVm0AO4te+DTHOfrDrVZ2r3+9d5q/TIiGd4TsyIdTFL+E0Z
ggGzf5kk8zRNT02YGUOyU7TrlBubf7XvXVObc949xquXmuH8eBgC5MJs8/OI9gbWhR1UbkPItGd0
wVolfzYjungZafD56x6jbj1g+PNk3oxmBBkDpbra3uKlXgTvQCInld8rdYhEQMNsB6v2dgAX0zv9
5AiM3v9N6KfUN73zv+O/2bszi47u9hGwvnvpFZ/vT/amkv/Qn3+fXoLNufELFhc7VvlUGPLdXwtf
BXyk9dOK4AMBrJE6dtXXsAw918NL6csZKcs+xuX3Ym/5uv3KvuuWQs0WnsYfivMC2u+l7enJvwIz
5t/9DUUYimqKDqVj1AEXf5w+CjBGKZRUHs+DCoA4Td9Z3YszaNUXokxVC2WEjFmFL6NRW6w+xL6w
frBlXoMS66F/LPcul2NywAjiHhraVce7jN3UHIznsLo2MncxUWKw2fdL00lUwBNcjveNi17citdH
Jq/GzBCqJi/B0Btm/fpoHv1e/Ck1DZ3NcgNHbEvLYMrC3IUFg11zEOfrq8NEcueX+V91p2JVHqE0
3z9psJSls4UuYbjiS/EF7m81Ei8EQNOrkozOwlzH/jQokeaC3oVMZ09/nHMjQ3EaX/7XtHfIooqy
vfNRPrR/4+ynxaL0/FZnSIyCtgqpjmBkvn2TqdzNkiBJHydBN6OeW0Q8uBSiVbrqn5iGtc/p1zkc
CuzOw2jlmazkM+HN8vflbe2Xsx/HUmU0bhVUWm95XeC3EHqfAZhyICQ1BIOsFSPE3Orol7/hwP8O
iszFj+uTB/Wc7bkXRDAQ8PdiGM86dkQ8jQPZp1W/aizJa5poGa7TAc5q5AP+LMy+uETE1ykIBYLX
8vhQvDQz8yR/7mY3ndppk6xq2fiwDyY7BCB1AqdMRhheSV8yld5Zfgj+/PBevp0atxIxiG11uK7t
RtN8MS1VVk8nCvXlS4kge7usAj+MNbjPBRY/m2urlF82l9ULpVxdsvuslaMKtFrZPJlyY3qbNIGz
LqV/8+vhtZi5P6w3hRGl/nvV6zhPs1/7yaEzz166xfFsmDNgyLVXEvzZ4jBYlrfdzan8uCicG+W1
pK9cetgcB7w+kkOWs05teJaBXCdnD6jYXWTGzdNhkA+Mq422rVI0P5ubf71cx5NoumRTSNH1nm3P
JtegZ14IHbEbCMPnmVrENC1Yqjd2h7O4gA1RKjVrhefdZZdWl1Rt8qMxq7IKw11pzAwA/qzKq422
46q+0k6/ogQKNQEdvZJdu6lxk0WmlJ4XZk+1l81cV0R76VAat4P3ZibaCbSzlNzulA/7Xt8ZoLp9
Q8xarKb115pRIZAp14lz7pRcs4XOuLZ5OVRa43yFEcBolmlnq59nSNx9cd08lCgVbUHgSYA5No55
+pdBKsDRPbsn25z+bXnSKBtm3a88RQGn1iW6NObgG+SJceMwiYsGZKv5pD2fVdLZYdcaT6Qxp1M6
v1xBuUXc7W/+/FnIPWwqh7hsf+cLT1wgV3PN3hI/MS4GlUKzVM7xoQtd/rZ68ijFq022/HPKTvLT
8Fr9OGkGLk/nevmyHF0u29H+Yt7Fe+m4ah5yhW7plH07li+d3GzcyWdWj+XCqVFZXdu50u33LBys
yzXDgHzjvJ52j8WHHHfk23X7scrsW/dpJblnyM/mjmaRDs4sn5fMvUtp6nKk21CqSLLybBv3zXJm
kxaL+AeLQnSgPzQ3MprtN828g/m6XDXyCDJYRPnxa23cKlb7xwsA+TQ9kugrzh+5U1dPL5rosMdK
hvNsMhqPSSSK5qWsgAkxPsqXKACMG9nLuklecQpCN89qWTMMWfSqx4dMcNLTrCkRWV9cUCBONHPv
1u7LUeG1rAwm3BlXxU55CRupO1cpmkEep615OdveDY/JrT1tQSEb/G9bUE8BdjXu0YpsE4ZpLTBB
C8k90XVuajwY209AJgoBKgrC4jAAsroAgJUDCCwxF4gDhOvQpLCfZNMibsq6m6fgQq25cWs8gew9
KsN/z0mlW+2tfnNfiw+ncXuHxq24CSI2cH5xdghC9npMNs1pa0aT5S4ROXZLAQaVcA6MA3Rm+3CI
dkQXrwjneY4YjdvvvHVMCCqgeKCwFFq5VrU32UVr8CQAr8iEH1mmPFy29qznKOWk+hBwU243Xag6
o0kDNCxaPJOS662T+SDXLBDYyYN0SaTunpNWjaym3Cbi6QGYqMLgbJq3dNdBFnap+TR4y12Tc7KN
Md9/Si0z8WjvkWA5J9V3Ijn+v/pcfvcxMknu8SB+kzZ2IZbtlgYlGu6hnUl2jWw7m+6a8x5n5a6g
55KxTl6n3bVsRcUPLeGhVp4mcb7+XW7cv8q9+0M+rXUvzf1zJd41lyloenSMfg/NdcpMEFDM+Gew
eKGIH20jdX/dKDO+cHMP4KU1FB6U2OOlvXiZ9bXy0Prnrfxw/HyCUJNmpZfm4zi6DbVq40WcaTnR
PBn/0B8Zj0oPhgZxLbDHdIvTcuPSVPCSb5haBvPuy6ZDWDGetqrP32+6l239ndToIzKEjE7NjMVA
sLPhmkel1jJlDZP4+ld3Q5OxadxxfeAFHpUbJ/c1blAEahRxnkxGfALLyIYDiWp8vdgh0MByzYQu
LENL49a4x7pRoDnEJlsSm8go0f3/IoY9VCNIhXjmEwIGji5/XdGUHjrVBoaCFe/gsrbH0e/jvk68
2ddmfDUoZ2JqbWsuuzv/1eKLZ8nqcRHP2wv38+0bbQBOozFfsfjQnMQvmURoTbzLdB05pl3gOEIF
Tmqxiqo7jlx9DInYUHAMMOPC9XCN4wuRGtvGtTg8znmae9gn+6RQlxhKibOR3ZZc/q6ai1DCId3O
W1moRwgwUzk0ew8gohkTU2EC1pTlNZEX6q8XW7Vsc7IKqs89xPD/Wf92mc1LdBvtYPGM1KDldmYA
+LBRwdoWMboHQk8BmgZR94QXTolr3CP/D4ykW4/MbGAMNWQgQHddyRrJiiH98ql3ePzSWd/H3AAN
c6Hao7l1EqAJ4UXm010jB7pWbuR7OnqDcyK0RPPk8xqvW8X0GPdkodFnNiqmklxPVrTybhOon8am
EdCp2SgU5Z9rYEAHu20V0FEMbrvZtrl2C1yuEQIduU2wz4qPyA10exuAG61znEt2f89KvdBkxRHq
BkhKdi3+nH2t2LeNNVwDmrDrsaRH63OeQsx1j4l0ZmAwbbEBtHqAtyjflpbT8bGMxtGw8r3x3Qfl
i4b26xaCTo88CJH5glo3Pyp9b7gCkr3RJ/XsIFul+/k0RwrFjKSnfPE2tiKHprI7LgKWaXJHXrGq
KdgBYMZG5rOe6Rl00nxAOh9QmyaWFsM1IYseTX1euAXhmonAVjgJcf8KcazX5jvuXUpmaWDYEu4S
gMkL1T9zTXMUGwhfDR74/x9NDnQIg1D30h//IjOpfY3t5qwn/Ws8AT13j6/U00QR/L0/LFwAaZsf
Rp+E2/xnB2wJy+QsIgC/iQZ3P17N73fBy6DQ4MQsKjKWLixgoKduttjmJeJ79djjc3OezIYWQyC3
BLxp2QsIi3wzCr4qtbpxuo/gewp67HD4W5m6CBjEgflxbULjdoJhAvleT0Ms90wJ/yXTQUDoN+Qz
9oyGvTrHoVSfJovefLBwNmzBxatp6auKTTED7Bo/FIjh9Obxpz75NxUSknBeD7ThrJ1pbHwvgHTf
hrDOqo2yt+wFNQoxNr9LMauNj10JlRWBws3oDTWhQR62W4lmqb+i2vMhqTCSoWvtnCXJFl+tvgAa
1fPLNPPgpkVeB3COn8vH8O9ZWyYg0q1gkdHu2iT5k8JjYfD/Srm2du0QCwMCfvq4Sz9vYsdOoLIL
LDvoFadrWBSG5047DIVDYDJY4BMIZX5zXkb2udAEAcNS2GtjLf3sVbr1KiEXGSV6du6sGb6NOJ9l
RO3NorsnYMQN5hiNUt8UGeH4HOsxwafKS9QfF0wiHb0YkLeB0sDHYhV9cWdomMsGCo6EI2suugRm
5fUkupBjkYgEiH1Ys5AYIpX0Ijpb69u4mM76aCSpYXnIYjJQrdxW7NdD85hcv+hnIV4E6KmbAmzf
vp5jc94GW9MmgdH29ivfL/enTl6b4GXzkRVceCiOaqJ8pnXo5Ps7RfUgmxKr61e6GsvzaB2tYqIV
zYvjT+Nc0Lv5R7vNC5hSHrEJQa83zZP4JYvy3A9NDsGiuVOhderQtRAK8yFbAtJqHJNlNIuX7XNv
m86lAY6Zl9D/qJJXyrTGfWd5QmzR8jEX+yWF6yjZoUTpkpB+2Dowss1sc5sae3gmSoN0aabnPY40
EAjokJIRoUJh/7FuCZ1DoKQb5P4NfYGeYqxorYMP3iGh106SPEIKskrr/oSan+KFhSaHt2UShoVp
vVmF4v2iAaTofYRjpgKpe0gDO0QrNs2ldI0t8EKnllgkTo1J//p1TTwYR1M1XQvVa/SPVXrttOZI
7Gw8bEp4yHQR4oplrS35nfXqT8Ptg1UiBhybxBJbYZfxQEunT9InSxQ0187MNe9NVS0AqVaxhkrT
XWso94M2JACqPfdaTO+Uy4Lm0daP0zxNykNbGwrCuCmXbPVZVpQM/5ZcJE2joTN7uX6Z38maX9RD
99cyxHYYDwdYeHJ1Eabq5AFDzNWI/zsXgw+JPde46BZdXtYtJ+tJpwxsS1SmR8nIBbC8EtDivfNX
eTgZ6avkXr0ieAVodvujgFoBHt/O9ledKfIxORuYPlY2+hUhDQxZ8pFviFxzkexTiUKvUHfiSsGZ
WEDoHoY66n9cv9/FCI444tVnDvi++/XPrZ77CvpOe1o+EmSPC4WXpGbIIvZOLbnJ27JXs+53Et2D
nevYj6ffBeDopc2vF51cmzX9iRlueohph8a8e2qvfkl5oJxUA/yGnniAZlx9NgZNO0TYsTPdjusW
vm+pHTfU4XI6LN8CeRHxIAq6rcjX+mVm9K5o+X2mTpoZTEbHbsGxZWYsMyq0pr0/dbWzM/1p8a/S
LTxS8xEdH0PhseyqsbsbJsmQSeP3cH5LaaKwahYinvmc88Bi2Me7zrzHYzDJNm9NjV+v25L6no2o
S7f1vnKa9PSdLJZcAr9e1ZnMUj288p5ZPhReQ/uJZsLr+RUo52heZV477/rclkEyClYQlgXId4pT
rrRPcv8s1OTcLbaXretriKUb7IRqWvtTOPXmt/CZxF3by4fdSLObFjkxr7AQLMQXvUjsTvyngJPX
PbQ6Vx9GpI1lPPVGAGhswyD+KZ5oKrxnqZtmBvcg+rf37P5kUolZti5p0aq3knMELCb9kJfQvQDW
LxnCPgadVSpgjxQCVSq1wTboJnltt7bJb4AXhd4RWgAYHHhu/fAbgofl6xlTj+ovu9NudsQxYLB9
VVCWh3RJG7XOrU+9maaTNqszCpb04Q4oTEIV8QUJ9I5IoyCqL9JJ7xhGKANYFWdmkLKyMtvrQNBL
KwDSiqZ/K+OGz1KTsCo+j2m8cRiUNVz2kBVLWkpWcK5XK1k3q0lyPC4+LJ5XPdC02HxjNQo98mp7
91Hy/ojIwM3cX3W5m8yIeqvhLl0nYtMQzqzydfiAlW+5y2jzHmJfyYmm2T5atXfp4gf4fhhOMZXZ
SJt/5WpCk33Rnj9OrhFwOuZcKPEQluIDEHqmzxJx/w/NVtrDE71bsSZm7VOPSBk5r01f99Lf2V+9
9yfEwNLr9JtKWv3sXg4foUbOOqUNjD2ZO0ZWkMVVsXdrFn1oxIpx6TjoSkqVl91wcGw62bTayyJq
rC3I7VMIt8FDKjA9V5KCq0/x9eGossnQNJatsiN5Jj+yknUHgnTjVMUu9v2h8O5fxuF5mkm6yboH
bevyI2Qbog40blyz6fL926jytPqkKUjkqVd4NEPXql+KSeHwUNQnF4SlmuSYEbbXrOladyT1djiy
S5IXWpLqjEU/qNgySe/r3X0Qde3nMU2PxNZKyaRj3tEIDx/xUrQLi/geTzqkeluzDuSEHaV80KfP
a3BDierMIy0bzy+cTwDUAzxkp1TNVQmJqyCg7P52Trvj0/UJr2lU/tWduTcyXwXyttnhLc2PbkPo
iX1S62Yroc+w+9x1Qtlce3wVTiAe00xHL5M21UVL+kGvffa7fh1fIRJ04IOu5lobQgITxqkOysNw
0ZSUY14sOlAKOtam6QCnM8WGqZxJ8fTr+DD/NgDfvWi8k7gdcEbw1fmX9TdZ21EJher6GmTSnhQR
XnptkHld9cPTurbyz9mfZK5eeLz9HJ6NpyYYlt8I5rxUv6s62qHnvP/c5iBc68yMjDa239rWWbIj
5o6uMbmh9ZZ/w5SsI959w4uun2rBWk1rfWkOnxPAoL6FCWDGP9m4zOusU+tsH/Pm85PnLINq2SW9
FZkSBYWk8Mlg7jSklfpizAZzmVG4joxC3k14M//OrdIAS/FARPdKkGzWzn2CIJgm65lrkWOjSWAP
LbC60qvNEhd/bH7D395BCqE5gJj8Yg58OiSz7UOJhN+9GeZPxzoS33jWyx16OWYg1Rg0yGdkxsn4
1lwdklOZX0EzO2UTmuZPvdKmzdD3XObUnVIfVEyiOuaTrKLlFPvDewFd4V9m3cqa4C1bGzIG17iy
by2EUdVeCb43Nm4P0KQ/rbgyg3giaIcYPpmrCPDK9Ng4Yol77ON4Ki9aUwNXKa/JfD6ecsNLtjfW
2jp0p8c0z5W3OoDnr60HtC2ms3icT6uIAPgT04apDjWatSaNmn6Wkn+Y42mp/5Yw0LBAxRGhVU4s
7C62o3O5XgmQjMaMucF8UFgQdqsT77gVmzt9vkmSrTbPGL5S72u0KzQJLpAknc+BoJtgRpVLZz9J
t7UWcv7s0M1W+/59RQnY9LdVTgvECYP4Sk/nGPrJZAXItFxM9vsmABsYm0ZmQKDPW2N0zBMyMZaX
htZ0Eq+/rf1rJilDet3/LBHN/u8RoOIl46DwtIxugQ446N65y4GcH+LAE+JZsIDfSHOZ+HyOAE6n
mZhEFiyCx1QwJ67GK+XNhJ1fNNe9MTw+R6Cj5ReudIABS+mroVVZ30IZiJAMDAFOAwECprON5sEY
KCwdMEIfWy0DK4Z5DzzD6qf4UPNx23gP3nIl+E8xJBrDGOjb/jPEsV5ui7iya2wfzeq+wIcv5Vgc
BOq9I4/OGkYnu4/jLIaYrCgdh7BEmwUFDgjY6N5f1Li1BLaprcnLwqgboN9Qi0/H0Fy/9I+Wdb/Q
OQcwA7DN/vNGX5k1JLRG84L1QrxYnqR3Cd/3ef0kJIA1M31dXRrGz4h0efozmud1V3p4Q4t/uBsE
L510oJOGeyAhiN2Pp9HhA/wEnKr0tfxeIUeufir929seuAABfgK1xqatLrRkP9TMoOlBReVTBb2p
BpT6sYTmUs/+BCiBH0dpDmspzPHj428OcPjf+AEVqkniGCvjBZZk1byxRRS230+/IQDUoIQQQIa0
Xl52sf7s0CboVL05sLW3GeWxS8+QbCemkeN58zAQw1Cl0Fc/YC1DaBqEgxjNFrIrTEzJ5f3gSsBW
3k/IrGHimUOYqVPY8Cxm3UL78uAqD9cU6iL/cc/H5p4gv9JIQEsYnTXllSmEy9vqEk0/yw8bc/Ta
6PB2QtLxuf28BiVwIWyZCXkBBvmP4QRKXjUdZsD6unzKfHmhwMKn0bZVQQNlH1Q/f/rQfaW+85DQ
WHR3vzZfhwvn3rj6bXqjiwFhbVCNeNSSCHcdHu+VKseIBjhpXq/7rfCZ+3TRZXOK+EY4Txk3KtwA
gOMdVKlRLJh4XIw3P8fH+WeNtNIuKL4dostLKKtKfb47nLxeN4Nss5xU2pduKUWi4GkwTWpa67qI
zyumk/plqzoBntYlObXyyTWqjAQuQBpCFRw1e7nQmXwiuDOS24+mDxJjjXawn0cWoANsdsnAj2c9
blaG55fi1zV6OHag34x14I8u/flbrVN9238Gf8JGrVcc7Bu5xvl5+3PvMRJpn9vFJ4oOjf3AAQky
r51U6udbf9BrddFcNvFt/FtU2twbijpyoEBU4kulozrkjybZ+93fovlv8fX2eu8fkVrGEfvP2bMJ
bHP2PG7NiagBTCFJ53s5rWEUciTjB8ADhkS5GNYeBGKkTHjIGQcs2pn+upN5OXZKTr7poPxQGG2+
qpCWMTeObhXjc6pfAoUy7tosgdR4/bf9l3nmqcZC4l081cQrXBhdRvv2rVWtT1rZt8LoeqtfR4RW
n5n+9je9ZRBuCI1P1qityfv4bU+W8PSRRaIYrgNX/f7vQJRDzvq76+6etrDlwPC/5E31VnZUQwjM
PU5+au/7BgbhrXdKx0Qzzkn2BE4d7GMznyHYTaLKZ/Zt2p9z/wKpg+xO8ovkdE3W24YJ01bu97hK
d+3rN9RSNX2dNDUidbRC9QZpKKO3n0lYSPF1UrHw0mVr/sTNJXn/nDIi1QlqhMaA3COq6ugterUG
GR6qGgiKKrTQOZtGf62/detVtqWLdNGY1PQMzcnGzp8fJItBnKIa07Zr7ptGh4j2TohAFnZcH7QW
fQGUNSb9Si9Zvhd9HuqfT4sI1KrBJDo5R64gHccLSWCurr0ceOlYdVo6GvTaNNr7GsP7FgFDSMx6
VtkG0UibITS4dSypEOpEsgPQoNP11g8Doq//0OyNjo2Pad3kABYq+voCITNfAsTX6QstrLy7gSdz
Z6fo+zs0avIprZ6U5kDyWtVQ8nvz6MXM4oU4nbbo+wz6LHRObRLiJuMmKmha/I+mM9tSlFmi8BO5
lsp8y6DihPN041JLEVFBQAWe/nxh/2dVdXe1pSiQGRm5Y+8droX3iciexQ0GYhOfT3oYsLkEC+GO
0PRU3FFgWNJxk9jJ1QZPGaUDy9t3dFcZ346qr/O44Xz6oI1ybO7Jp6+MVNfwnr0UfxWToYcWlb6y
YCh8pZ5qrwtbWszKky1H8+72+mOfYz4gp25jt+aTfDkTHFb4yCA7ktkvxMnluBNcEPAJXAkYESRO
4DyBiDGvAYaR32Z8iXMjwY79OngAN+HrrN72ZrWa/isaoW2klmM6f2GHjNZdVvYXKPPaBWgHzBRP
BUFlxExGtpak0PxLz20BlDyMToB560HC27KBI5YKlHF3EYp5uiu49Ak9sb2IgHDLgUmUaXiFAEoc
5YeIAm5KJG7w8SxAU/nQCOuZYAqwlAwJkNJJCZQiQEXNc1YDKRcJgEj2a1eUmaa693dB7Ej5grsM
6ASYBucMqEOE2BgGgDJRf+u2gUnIMDn+1QmOgqihLge7jtgKKz0CHaMt7p4mgqQz1rvyKfncACgm
Q8PgZiGp4mwJo3s4yY1Tk0IAKprrH+4nVzuDpYcGHriJ/WUHIPd6MabKjqszjBFBiq8WVoc4Zwlj
/rqpWCuS3i3t01w2CZ0yB27DeBs6A4I/mPlhv0H9aWY9kdbhfGIQNSo0yvCmXfIn/LtJXlLm8r/u
A2OW3VfS0Sy3VcHXdF+oeUz/lXtR6JHz/HM8JWG5/4F33NpuuYHtGpqIQSavp4cuPUVfjrsZexJ2
xkfQgBvW+Qz1B7wGh2N+g/ckwkRnGp3VM8l52XZ/FFAR58BzwjV9mVOsZRIizzpKDyCkyYhf8BKB
x0vll1IPdpuxp3E78Amkt+wkPJNdluTrtCGkSofFQurwclZREo4ExuZzy3pMCosS0IrcGl9m2BQK
wjLh3/1o3dlWPUOWhH/3On+/Dn2m+Rs7Gdr6wpSE/539VSsNo3xkk/So4wRe3v3lVdjYIHnKXJpB
q+iEuLG85mDQaaPlCLdsiQoZItWXW/wWtpY6pc9hBge3R4MMWMR4DcVvVJ/2LCy73xvKG3I2J856
JUVCDQqn1w69NlkDLRzZ2EF6QCn1h8fT9UJepaEYwM+EgoBsxtj5Fe8uguyXgXKjj9AEBQ8wUJV3
sDTAAEGGoOrvO8Yy7T0HtH1jj9ky7OJo+umxPcEun+ILGN+eaffsSPyCW+ur/nPQ9BtLa2fOP/37
QHfxMxiFJCbfcTTgTdvoCoouqSjKJtZhOkBs75g/iRICoVjHwqHYcnXKcS1yNVehFMDWoBrGt3Ej
3tCC8PHt4bimAEcoAQ33roqv0hHgDNPie2Apa4VoCW21RGWHTpyOcgyRgkpa6MLBSSiPFl389ODZ
Mp+ubgVvD5GeyAi+LsqJGttxhvRtwCRpmR1mSPsAwErZM27B7u+hYkFFCgML2jt7hnfZT6teQxm9
WeyadnObDVB7gQ59Bo/fmhR2zeF3og+1UT1t00XgonJRHptkow/1YUpoLnrGuOzNcFXqK4Mc4qHW
e00VcIUaGwzMrXppL+xe18ooHNbT9+a9iYfmXA9MJEUnYxQNW1PVxQKzZywrugp9+vtea5pe8g2P
B6H/2jQD8c1qjZtb7thMnahbfdvg7TAimL6WLbjgNO8ekddjv9F7TOMpZkZkQulculbjqwDoKSWB
2wT/uF8hHvwecuyLGsLe/3Cmpi/k6qiLtYK/72mjfa/sG6M7DDIGwHujBsaIItipPa/H5Uz9I6/e
hqNoZMHGjpfWLF6Wvev8Nk9GWEtxyhL9sG+Ai4lUnEpm4bfA1uhVBblRwebnjV1D1Aew5oJRL+uF
02ha90pKBsT+sTnJBnG3GERnHCS4sungvm5u04FKHyZlvF/IIhh3rdmHBNac4MKANQVrA6/DhOKY
rR8UK8oBJ9YTq4ZHl5vIvxKrIYxTdZQTT4jdePQ6UIedB+sFeTcOymkHuzVaff/rV773Od6AbuXk
iBkgOH/3TNf0LS92QpLxVjfz6j55N021je5jofXbnffw66aHkgs3vY/bG2NKV9K+HjR2aqAHt1Xk
R74eGFNJ12F1c6BIXEK61u/as4brZKmal/GldR/DwgOlcMVBLeTWmG7GKkiahkOOmL+9lgy1waOv
kXfTz5e2CniJYR92l9Zoc/ol0EJBXFhk3RSnE8sJRyGAbsSg5hG/7CVcpxtN62mXAsoqgDXoB+gc
7uYTGmRJ+VDWZArCpS0ph+WJgxueqf67k3mP4XVc92Pf6Fadh5/4+8Doolzx2Pt31Hk7+PRTr+kr
I33YJACFQ7YFg7QXdQuGWsO7Uq4gEcOMDGMZHLgoW3QYGV3EuM4XbxepUEmVVPymZRMKtWgoACtl
Uf5OQa4FaZQVGePpBcxUHIJkqhW8g0H+gPN3Z9+JhqFf9s2gMdKDz+W5egGBB8+VGphzZRozo9V5
sjGWRNZhPavYKzT5o43T9fOobo1ZNIqX+qRgZ3ydMzh3yFtebHtpXkc4Bw5g0YfNjCdbCJUYy8Ax
fWBHBrOjvVXZR11JTnFu5IzYp4KN1sMc2taHTmEpLGsaa/zysZDCvSSPlpf1VELvnjRP5rsEnXpM
j7E5YWce+iGDJvZjrvPzQHfl05dMmMzjcB0b02TIlrIxskZfbozqEkpwLSFX7GozMvKe7qtba6xP
ZJ5jEzeAU4UiArtvsmhJyUpAXLn1rYUkaThQuh+I523vGMuGgiZMKWgxzJ3JExqYCFto3IRtxaEx
b8x1ahxw1LgdLNMcS05Wkp+ITFimn9xsTm1gjBHGD1K+ZCKR+66x4fTpWzmpJjR/3pQzhTaFBcFP
GxkjpavaFuejdGNfBpo1NYOPV3gMLVvy47qL96sbDSO/7ssXS4p/P+yDcPIa3scvP568fLVjMSBj
v/CMUWuqEcLCYXP+nTx7Te560a+7TV8jJrfnzSA/XVfRsO5yoYcFK17RL/oyeCBDd4C0+h8vH0aL
23gfJExLjU8nxVTUyj+OgOWFI4PAXGB688A7poWpJDsBQiKT6zclJShiNMRwz2llgnSHUgOoCbl3
U64auywx8ZO09caXbJZIcklCxdYMgAY/KaEJ3YDWpRGfQocLYdpTc6Smjv0rkD8lLP4IP60F/2/f
BbTjbuBTzd3gCxZdRHi98g54/P33R7ge7GPYHsg9kkBnjIsee0BPAo5MWH3I1WJNiIbxsB2oQcm1
jn2NKd/stLm+8uc+w/rCb3nou917z+zoHbWT+7kvqEW70+iqHcWhnVPvzWPy/GhyG9/Gck+NKc0I
RtpUYaFTpo2lMZJFrx3cLu15FYS8t0FkjBg3RS/u0ppSVmQCF5uGkQR0xjBLRzh9LItjA4GQMY5G
OhOIhu+MqSoo+qFvziXmNkYPX+kr/dtMuWSHzyr8eyy+w0a36bbdhK927+61e7d+OkJAPAgBCHsw
zu351UO6bCPqcmiiOGQvP4x9a1R3reW+dx8kjFp9WE6bLM4mqYAyQ+w++RCm95PP8YUqpT4yvafR
LtpxzRGSogt80PgSzQnW/A+UDRTUJ+9DfiCpyg87zE/GmLh1QT+7M/wlR9la99sTWW7VbUgsYoz1
eCeys3r6OpnAlCcG9EAZ04fwryQBXt7X+h+L5IxUBlwHk1ruqjbWgcUsAhMPPdcqDrEEmaYfDV8b
HSnoXA2+nbovUTwf5kNWsWG9es6uuf1YQEtemEFzowcPshaD3CDtYdTDddZ9dqJd7gZ1/ju+YRhy
ETfSxX3yXAiudptQal8gKSFo1JuIJnjWvN5IE0RMn6EEPAiNwhCAZzICe1xa43CZHveL+1r9k2jc
XhjL5pyxQBrNh/x9FzhIYA5DSRyR76l5SlfXcWOa+NJNo/KLcdav6RdiV/6b6f/yX75+uo6bm+bp
DbkNuh98xsqWYaaM7lxEddGaVVsAHhpFEfEllSHOs7i2BuRQg2+3BQqLSSEelmKvhvRGKAdUKXXC
puLA3jCkAIMz2AlIif3Z+2BeatrN0auQVysDKE4kRXSa3prbdK2xxxk8j/cj4M13ez0WD5zR7esa
/HKjszM5NM4ltzXZ1EyJx/AxNLoyzWpP8V4dqg+DatCYWPJFd177e0yXVxq+PPtp/zZQDrdec/ic
GYjKwSj+ctV5/BmX56zRNfrh5OvKHQ79D2Gt6OvDO2vxfshqsyAjIHjREQLpy9LcfkjhPms2kOw4
kmVyDlnhMBOlXzOyFFnrKNugp3n02aZBiogHBkonzCCG9fCFfU9MMUm/0IiUPlhI19g13tjwtoaf
RQ734jH7Hij64nzyPTQ2OSoeYUNxHIbQj8rFkJJFQrYfzTlQc9BYNpbcdNrWn8hHr6t8k29k2FaB
tWysaOPOkn1fy3p7I3e/yff+T5+02TKcudwhpQFZB5uMJl3F+jMcZJTq6OC1AY1Hw6atP8ekz6cb
cZsp33+Q4oAWC84DEpULwuzhJwXKwgYFKAe6WxtSXt0BdiUpYq9M2ibASoAFMuhCCim6+lFChX38
7kNbdDYoQoFfTA5BovIHtyg/hCt2h0CkbQS3mFbQpMDVyLUY2FBBFmxOTBXXIrt9dXgSOxoqME3d
ztnPTZ/bDP/cn5CMzXkbgBcE/O1ScQA6V25OemSsIdTBu08AlU4yWixa9iJogcTzLwIjNx8ByoX2
zHTPSTclEbY6o4e9AuzS7A2oEIwXug+RWt0W8FRxHYOixePCaoU7B5NTAy9r+dOL5v+l7gpDJFus
IzOIoO3uywMrwz4Qzp/iBpu3t1qthNuLZySw0Ca2V6azomdptDLkqgkD1i1oD8J+n3eI7Nms4dAb
QxAY2r0CUlHQxN1O463lI8S2sIbpXEqLGd5GXDOhO7t8SvZ1cH6FfAtQ4OxALm/uYhHILvicHruz
z/HqziTBBlnrAUp2F+ic7ZGgYHiVnoTR1xgoCy4CjLlNw94Jl/RhV91N4e5yruCCT0bq+oMXQ/tc
9B4OVza3dzu5AlV/ozv8tKq6f4jk+Dg5uDVthXkGrsSAvMGCTPXTm0gyLmMHyTnaxdDuTtbD4eS8
gEnvLGYLLsqOzSqntvraf9NGB1zSXoEf2G/7ErnTvbcavCG5rXIPNC7vPewAB9zEWQRQqTa8WnF3
vOuKMit0Nv55e5D4OaUVx7tM31wtrPD/A87EUrJiiyaZxlFsuwEQz5gOk00/yErPoT2ZLXaMjhJs
DCYrz4jsI5xOQWX/Vtx4+yhEWPhMEBKPDFaY9OI9TCNFOHRg2pwUw45iGUDdBqwfsDH3aKHyg16F
9yw0bvk4QjQFNubuSfNIvOhXwEI/GNLsHk2GiQqNvTVvTlu+YlNB5Cn8PwB+oiew0GKiHhsCOBnC
oySbFaNvXJflDikk25Wzo3Nah9LJb9dQORC0sKLhaw8v9B/v/A6T/QYZCStQth7H0n3ZR+a5DFn0
MAx6gLhfmsvIAUaVM2NwSR6YwRjFJRNsVqwh2TRxPeWYUCuYNW9YpxVEQHAh9ABfZwObm+uH7YTH
voujAMlCCWW0QU1j7MhMEIEARmYArFg18EjNhxHOtHCoLTuQK91wzpLvCGZvcbMQ+JLPcdYjARtB
t5lRQhTiknMhU26ZEBq/g6jz5Yi8vbfHFlTFIAU9BwApvDOuGhkpHFeL2wHURU4pzGwhJAuWf+uY
vuD86DSIZkhswReb/51A5AWUUDjpd8+CsnZDInCDXg8UI1RuihCwojvWRiB8mi398GjZHZH6MkAh
58J0BkiVzRAwPYELuu2Oe8vATfi1sDunUoIQuUGD3KxpL1lF7QgiO15v0FcyWJwQge1j5TDmB4aA
x8ALfOrjUXQyhUsznUBkATIAuLH/xjIIMShFyl7SJDGRk6ZHEHnZjWI0FgjqqjrDl8kW6oFab8uk
hwQqfrZ+dRPgEEUfepkn74IJDTfkXIDAM4X2HOZKCOM9GHxC3+aXpT2TAYPLt3084yJAZTca0BmT
syYPZxt45zgvJgAGH7xWqiz/rDthfnu4MFHHhahAQJVnGDZzH08NvrDEY+1p8hIhDDJjoCP+wrFw
3335jVzYmgNrDB46Ak0aMnzOUo6QL6y4HIk9XDu4SchzM96Zdi6MNgouxHD5LMIbhFD56w1961aI
DoTDTw2M0Cx7SJF2IBb+PS4VBThazpHtDZscHb9TTMGIUP9iggwohREhhSTh0Yt4SRyVhZSNq5xk
FX08/GGSwzxCMSS4hAqRDsJkH771iLYDPZEkCXl5D2Aur4MTzYIlVG6ZJBJhIBJxxpAhXWaWjhV+
g9IQBRDAEMFdMJ4E15Q6zL8dV8vdCXMKln/nSg7QniK4ZK4fcZfCAPYYcXuo6zIRDK623Bbh98oY
z3umh2CFUZ/3FNBeuUwiWZHqlc7R0CvBhIdm4r+hMAs78T6E4I2OQ57Z7Ovy00Y4h/L/3JN+2iSW
VzqoN4r+h/1V1dEMv/4OkBlWyeTOug7dhBHCdKcLgTrOGoN9MkTr9mp3QtqQoMm9dQytZwIegrK8
4Aa6+1CINZA0big8AFewJA37iYpSzcYRIE3cysDWym1A8qNJ2fyZ9uKYX/qNZ++m9rKWU3BDeeTa
M2mKAqANuEMjaZZ5qqjsJ/6il23ePJ1jtcDLe7oi+KxJQpQ7H+IG2lYSGghvLVS32GhgV3+FJflh
Cb25FDpYIT8gYYV9ggHFpv7Tp3QH3mZ5p5erALW1ugo9GRJ6h0ajjDpj2sNzlAWebJVdokReMh12
stlgRteA0JtBXp/NqBAI04mMFRUEGnUm34L1us1SwLSXWTtbfI6h7VfL3FksmCUgYuIurPX8kKfT
Y4JRa8Obzx3dn3BAn06I9mIxI+/rz+QpYJEO73uGlc0kIpLj7SvM7auzgMHinBsA8BgxYV4ua8WM
3fWBpf5MGY7jUJ/pgUITIIRxiXaz59e9WegtXs4sYN4pkDPpvBbAWJRUQxvWjEBmRHdBqiGrEwpE
m9zkx9Uk1ECb/Gk1SGaJ5nAV+VNAjRYGfrMvWYo5Qo7RSX12UQQ7KaVJoUo8b2WFpnTqLig5eDBA
ZUmW2h/GAyxTUCQ9WVVkdRMhVzgQFigrHSsrhCveSarLJVIAeBNYjX+GkiUjuQPDkO6owm3c0PaL
JUgikij5pR6Ib4boPoi4GpxBikO85I5M6MtyQzGHqyimAC1oqV9PCqpCz5DMUnRy4nPOwsobiCBS
qNI3+JJPXBFEFVWBZ0rqJ8Rl8UYWAcGHj7eLkCGKeAfHYxikKEMJUf8qnsLm5KpKKtPsklryfgQ2
bsHdp2GaX59g4r4pC4qYTUbEDbSL4MMTiOLsCyQyI5IgduIExgcWOnqLjyWbAhYuSqIQgUJqokKy
5pZ5gtKi2RKWCgCa9M2DDwuBW2A5biArJiRe+ygzBOSGsqksJgLQ/hMICeeUfQCPcT4IMFTuBHf2
YCHcEl1TCQP4ARlTR0OVDoWyLGAqdF9wJMmRJKD9UCFeL2ArQCuLCCEukBGy7woUK1CEQOGRRzRv
ccd+aDD4+QtyxmsJu9Z9TFPEAohgJ5JwCbIvXPs31vEaHtIP9odWp5hjRARCTV22L1odlgzuqQhV
WR3YprC7pyiBrKlvuoAVJOlw8H4TnLWrk48A09jK0PkX3lO4uwbg+qMfIDQyXQWukPCUiQV0ayP3
kjmQczjZw4m86MtFlowM43vSWhAVPwXK/sI8eJExUb8io5dpT7uLXxRhhRgZ7BLEgFyOQOmRHsaU
Dhiu0plD0uM9fAlRYUgJ40XW9+JKyU2jBQN3Xu8+EOto3GZCHsYdgsrJqImZaxLtsFEfCFQv8W+P
ZB/SB+/DKsMhOX/OacYi1eVqAlKq1B+k6vDo6hP+7WaEPJOJmnStsepHFOw+g/vvwxHjPEj71ChK
rtSP/QzEwgcG65eqNACg++CDCiaNUfiYftXMKrIerrHEOZltqDQ49oNjQ0YgFgtyEDnE13RAw8p1
vLwC3Uvxhs8+4oozYuDiDYSPQWTgnNn2MY4krkg5QqxQwHoYBDKyajBMMmFCANuGfwKEcEZHBVQC
EhNYfUDJa+BomZhAlwEu8p091+P/N4NlogdQSS0kXAosJnqWUopdANgN9os5puASvbGh6VHdgVsP
C4DsgJHHUg+YTx1JklcTdQ0OmNQz3p3H8NM3KQDUggLFYCDZOjtSaAP/1EAVS1RVMjvMfuk/SNcl
ULEbka4Iwp1HKD0RnIA8hroMZVQGIKldtziKyQhULMvTJ3E3PRasWvSsAeAwZsXAcopBTK5C9A+u
cymGqKQ+7GGI5deO6Ra8L/1YIBgkjoLSp8SAiP+fX9hA0ZZQ6mvK8L6lrtDXt9oM6HN5xSrkxXz8
DAzPmkV9RF3oD+E0agNhRrHmDjENZdWDYgYW8JsnjG0uDrx4kUYIYix70NATdZ8x+I6eLu4pP2Ca
Zj8yr0OmiHTGYJWD4s8TRSTAykrqCg9iB6WR4wjFSlgkIges2YlJUkqop8gkRAwp5ohIh7z834iD
H83TWWx4SwmosujI9ov4yEeCt9CVnE5ETwKLyyFqEv0v0lqBEOXTfKgUgokQ7aHVwc6QFVjYIvLZ
uHmA3jWEM5kxSCT7zznFCYTlFLTZHEhmt5/IUaSe+aG3AO/EtTQnUKUZbFh9oCdbM+i2jTHGH+rT
oQBLs5kCpIxyp4vvEflkQTSgqM91B7SV+Sl1LplVwD4OkxphAbHlysATsg55BYA7Sb9UwqBGc16y
CBNoCSUCTwi7ROp25A7Qi1TCFDUiCicpRyYrGoNJUZuUWh4pDjnKlWcQLUbYk0gRjH6La8GKed9z
sszhRHRvFHyY19x2qb4CvFKKoAb6q4VSS4Zspz8dc1v2CiQR9DjgE0O7EdwSrjdks/X+T+a8Rf/P
PdAAaWK6bo1hkN7Xz3WB25rlJTdchx2o3Sj/DS8ZRW+Xz2PMoDiQ/Vmit4CGrjkA1QWSnskbzqvM
OtiWkBLESiVxxfMGVRn1oqirzNStQhhS/2DUklFC0MCmv8kO/uPduV8QAPBlN2xoF5BYAMOewV18
APkppcT1BnJ5UuJiVzHGusD/jgv6rcYDBESDDLcD6ZMuJImcRUOiBkRb6qlUVPlXoZD+6OPMhIeQ
ttbWBpoZLCr8HMFJtYNGUwSfObZR5Ci4AqKxXar/Ut/aJeM1ODs+Me0sQeHpxI2/YiGsTL6hSJbN
/1j4VwLqLz3mB+Y1LmgpdGIa4p4fuyvOBhj3kd0ss60ws2GHX/DawkQHO6366mLq/1EcpeUW7IgJ
i28BpTGHhWOJM50IZ+/Si/kjXgn4rl5PEGLEugvrn9Lmc19P3xI/GelmC4e6HTqfoNq1OTH8Ckno
gbkzsfLi/RQ8fUFyERUsOCYpTAtuFAYM7Cbx2qgEpESr+r00K/Hs5nn3n+vn64AJEJ5XmLw2V40N
xjh0cgcoQRihiL4iWwDB8g64DOHzRJJGKsMukxItZI0/pALfFU/AqTHCnvoSriBwlHArIYEwDNgc
T/eH/fkN5BfaH4jeJZIqr4GAX7EbEPOergIr6OViBY1bDP7oL+86zOGIZOIeLDxYGFC/a8Z5tB/S
1g4vWYjTKBTFHRLCpViaoYqAuY1HNEQsWFQVpg7s1PMOVx+ST8FO2XDzZ7e+d4zb8EmDuKrDb78U
cUi4W12UBPHzt1/jOPiqCo3T4VUFgYAryLX7XaIvRkvIQTG+E4u860buCQgDJkWlfAvDKHcgijVh
UyMaUIUYY2COB4UZGzOIQJ/Jg+QekO7PAFhAXUdOhT+keCo5sHCxT2KpOIR4Z66qHVZIvCTfvWK7
OheMwZ9xXLUsgpTriKRROOnMp5ttrr5jBYz+s7huwaHRrGH0tr9gBoqIjZANlXkhmD9aFAQpyy/G
BuSqcPtUm7UtPjOli6O+ZfxjhMfkhrfUNrwbJG8M74F0DfluA/qwxiG5Bs35bRIRgD/w6mKqJESv
+viv7k4vmZBCGjM92jHjc4z4Xv/9jacVT4aez3L6IWo3ZVYynZJzThUNOwjYkqZMLmjRTDSaoDJl
mXTQ0SV2MDhU+8ZVoL7PMfCj39K7BgdFjnNmAYDVzqflLEy600KVUuW/GmYyIC8IPig8fOU7bPTu
L9yEFnFrkLc6b1LtwuXBGw+CiLEzwLAeT5jQrrbqlr0xieu/HHYv5bkZwdanBDP5x2qBTdPT1o8d
UjfYbG969eEg+ff8wyuL4srrQCGqSIQfpmr2FU4Z4JDCGbghmBVVA0vmLPb2Ym/KeGek0ysHlj3t
uCobP2meg7gH3TAvQZRhMvzfWC/bPJj93HC/F1AIBql1YkoCclknilwXCIho65iXjZN1eh3uC+lk
mRyM0+OgnOoNwYFXExAwW80vmBLxLxTtD/tF6JW4YyJTzH4uz+hS6XOLSzkBYqWOqlnNeOX6ULMh
QkL0Jvn+g7QXH5O9kxvyqLHg8WitsY2Cbv3qS4lDw4XqMdUgvMNokEIVDqTgPrPwbMxYrKmDIkFh
YSEIoxthQw5ylrAohi/7s2bwMTi3n+N+y5BjSDBk6jWUqjU9+M5qIj32dlAfv0vmHovKFXR6ba0b
x9sJkyuVoJYihLtNrA1FQIl+6EksGwvfL07Ub9uCoVBJI4/spBG4QNew56vkNukgexAcL9WleRHv
tPcqF/fJLz5b0/fltUIIjy9eMgsHmJNOMMChBQ/1sUFMa1pzossXlA7hAwn/KWHPFffJ9gfIr2j/
iFyxcUrE8I1AhiwWy7S2y/+4mYwGuo0Sn/kBTQayL1RujJWW4rwesoa8UVdQQTHEf7igq1HuYezf
3nsYQd8wV4NGzO79Ug4xYZijzjyLBeaZKy5TBO8jRBfEDppScw/IbGHNaJKGj4F98crjFBlLIWZv
f7QHW7xpTJ8FiEHynfBFjPUT9226bK9fZ5mb4FDMLPZPdIsm50rpz22/mINSKG0v2ov3tnGoMXxi
rCyofJFByC0mIZDOpsxOcCYeDs/h8nlkKda3fCImM3daU9uj+x5r9ZRN+A3CasFyUmNYnrQHBY2q
r9k6NB69bM9aE251c/WsyEGvpffNWt04V7yrTp6TqmkXGZXeojKFKZZSPVapxuRURhafNGk9utVj
dNXw7cYl0mmkd89itVbun6ml4IvSxCKDdesB+TMDnn+wPulR96ZdHYv6w3MYtT/9tgoRhoJuzNUn
Skfa8YYSDDse8wovoSz7kYVIWmeP+sj6Bua1jyCjhc0dkV0zXr/eh68438G9binuNcL2sxq/7pnT
oBYMB9hAqtu+Z4hv0MZq3eKGLu7L6kyrm929nXptEmIAvYY2a8aFq0fcf5pD0I+UHkrFuqmNw3Kb
jA31cMXg+xNtosYptdYxFL9M6at67F8/gJtf/CX4PJ/K6sIuznSa5IR3HNNHbSgbKPkxUXukwOgI
P1owma4Vu4qsYbDcPXptgrKKkLDMYr+pl46VkwUZSTdT/u5K4Smm0U11Khm078nniTG5vbZWXeJ+
ViPs+wzUmIyKpLRo1i628G21U5TXYRphSvJpHHPc6h4ZGzaaxCpVcDOqybO9n2c6HbzBPhh5V4ry
GRbrNcq7mvj5vI0tHYH3tbVMlYIepQkNZXAhu3paEv5FHzpyJ3BnoL8ardWT7vAh3IVCOZao++4s
fy2q9iroNP2xzLR0UlYOVWm6H8sPG0nH3M+/+bBSI0/7rO/5exSb11FcB0U5rmmc9BjerFWrpA/j
R/F1c12FKgUMmjZkVZhyy2fayxzezHAQ8xavZpAkUJQqlGFf6Br7t9uG058E9XWWU6ijClTh0u6a
ISaGqfd6c2Vw4foy4BHA3XV9EJNlqckJp3+akNx0Ooj075C+ShCUNPELxhTdUvbAuVp+dZshjif6
UcnwTsSX9I5hQlF0rRob3C/MsTyINBpcHC3MxMpe4wtivNY/aG4JHlsd8yF9lscYUrU2Zstr0e8D
o7L7PKQCqSbYznVNfZS/JyEdpHJCcPNTc3h0OfV9htmfn1Tmynpmg3aoe7S2oUMOLcf1JvQ4VoUk
710LGgSZNJdLw05beyCAosQfIlrGHKYFlzGl5MGOxYiAwoiSSFCNbFp/zSFuc/bdIoo2Ns3y27vF
iAcyGhD497vcPDRjz3E4BpWP0VuW5ECPMEXF6X2IwuX8cxu298PkScpn2Xq2iuOP23hV44YWBzS4
SZJBXd9GhqoPWgYwe2utQmaqmIwwxB1+iC8oFNUdw5uHmjsEzM8TOe+yOdXmxvxzKjevirbTmK6y
hBandNNCGG3u9B1+rKdiQ3Wd2huJAk+6YAZ7I9cO8FsDt5bXPC4ox3mYv0XKFq9IJFi5eQH6SGpU
l2jFCs1di1avy+vSOvFLZNnvC7uJ1qnqJ7hW8AaFcHr4rzXfYxQbr5Tg27ewf2+Po/V9U8/bu5wr
CyFnai4H7z4fjs5BlxuJxa7YFJvyBJUN3bqgq8+hFeyneDpsvhchDJU/Yw9xoDVHe5oY3oeqmCLQ
WBSBDm+lBfvRt69gOWvhsaEECu4dn014CA/GnIW2PCUXYx5jfcuobZ3YoIiLTHXJD+qFpBvLa9N0
YM6j/kMaYV7eB7GiVYZN/KHFXBuG5Jx8olwXx39rGxkDKwpRil2sbOiatiSxJH6/FeoNCoZ4tOlk
NwcxYkXQYEucOeaf+VcTr7EiRUb3WUvb4mjJbpCdoRRIWNWArY6snWS/pJdK4vIurFTScO4K5QaM
wS6P8RmHYwjSOda22bxx/AS4zNOnpsSmOxzcttmC+tbp8Z9lwW2xIXdDU4ltIGkeFXV6mimS15Eo
mrSU5WZHh9aptak3bMcQGHwvKbeAMQMVkdG0yU4FbiDtKS0AyNjeV2lZwF3jvwwggvZKRAYERODs
A87DPxs9hTW+WhF/BuwklxCSR8oRbMuUa8iFCyVXhp7C31w4TpLVnevA46zSnDkXgTojPbsMO/86
BcIvIiUJWwPGv52yTcA9nZSZujhVtt8Cz66BCLqX6yvUbJnD42zdQEAL8Eg+pHrZBBeCxR1rd8mk
vrMvGUe10w+sN3dJ4UoBCmBl4nEBeA0PXpJvNK0AjvoEKpG6FUInpap5uLvPIVEOtHU8laND6gK8
RfC2hqI3iUakHiQ/2VGQEkr2LUeHQsDgQN/xO19Gj4wYBKXHH4CUHp9rbXY/3tb3o764HzlTfdH8
8RZbY6Sio7zD8h9E3B3SZbTXcDkrLyHDx5WAthJ1Dz3gkzZAqEQxQaMlEPI+erjw/NNrY+woli0V
CLVVUENNVP0bHPo775it+ayclQC54bRcv0bRLkZoATcqks6fYA7sMFlyld8Oi4QYAhhS3vcZXIUO
7PyGlK88QgjjxMjRuJ3qzXurLpIV0dFwdtw+i2o0XAyu4Fe+nwB5YCSq7MxK2EZU8G+OlXqUHkNs
DKGAICxuSmP1SMNWxeFnEnUSSwCj8/4PHXd2RPpDGZK8jjWHS8nQIQdjOLCPYgp+6K+oyN/7P1OE
PEwvRhY7TS48M6tcc2xgMM6gOlvH95ScDstgsiOMpMcNTK1+UeG+wMJ5c8P0RdzfGvN0+Lqgl6Vv
FnNHC/B0eA4Z89GqAki48FNBwCEM1id2MmyhmBKk+TyXx+hcqAQheAkFLzKB1ePSnvIKJg5dgAnU
n400pAjoh9iFryqEQCIG+e312PxLvkiKkNYuSlgJdLHcpOTT3JZt9dfa8XM5A62ewXubyHz44x7I
8C3Xn6NcSNTVzJvlh3ATn7niTEGS3nLNnXwGT6inYr3xHT9AwGfXbTJ74p6tdW7bwr/jy/yetUDg
85nYrNG8ehhjv5TMXrNigbPbEBQA3Tvf1UH6hZW+frhu0iBfCgyPAwsbf5jwFjEuQmqEZdu8McvP
6DsGylob0FdnjU4lniprGovLxioNkl08vdPqHYos4faH5DG42OXL3p9/Wi2nFik1vw0ZnPAjEhdw
AfCPc32ceQUP12u4tezvZQf4ZGfXgMPP1zE6x3D4iaIkgr8tXLwTH3A2JqFDNZqNgr4lajBUmIZ/
ykxdfCdQQ8V/xGnQrJMOXHGn20QUSVNDenoBn3W0O+1jnASf5Mx5PJ1ydgUHLQwJ/hN2KR+29wjM
3x5h64n7CCAgQnvqwYQFkFTsrAFuQokWDGS+r7jK3roEQIIDcfLBhXjO32fjiMwvL9mCAggyPUur
o8EqUe0XfASS8psTtTtsZbkOCqOel7Mj4cgMBQz8v36+RGPtg9h8V4BuhPgSlxnVw7MjhEeIgk8H
snBJJ/kGsgPPurddleScjSEilqtLx0A6yACUMWIzBHCkaTSyYfRCo0UUj4M5wnqMVHk+Gmy8NqHk
8APYAVyHNksYWx2njaaStkNvEQzyAxADTwaw4Pmox+rTHaf6OqAb+lwdhZirafNwJdx2qCTiJviA
eBv1qCRCw4175uo9e/RpzLskYtVSkGZEcy1egOxg57+LwnVhy1L/mtEC8zzCH/ADRRPFBhqRY/v8
neWz54T+R2M4lTl70ZRnQel5Z86ewjUXfWqyBdyAlaowU4h+eKuRCLo/KIDjSKffI4GRoci0arAD
xZREddl/CsqgATeg+HchQwAVcVMM9Ik4ewLxp26rpjmrg3qcvxnajGpGIDedkcz3dc7u9ZccMKtR
a2z3k9e5XLeOOAPQyFY7ZvyLJw8jOZryAA//xsnytnlPX7On8G1R2wO0tgBtaesB445Oe6QlPxBW
5KNtV3BGjq6LDhErjRblK1qs0bTmvbOOsm9EXpnQLkzWRvX83sEdoe8N+GJIhO6YZxhQ/L6MpaEM
MGX73MZSp3Riw+E3OMO0Acf4Bl6h48W8nGcBMrvm4X0ACU4XqP/bFwAkGKxtmJvgHchwu58h9Hca
s1mbDOT44SjoWv6w2rk0V4UYxn/Hzz9GsiWc3T10fD75R9Ib9pIAW7XiAOQCSD+HWiAuSF++FAZV
tnljK6iP2l2dAYaKdyp5pogoxH243TeCbBgfhAKHhdwmHD/5X4umBu2+/L5Ftf/uiwmm5KDhuOpr
lMWFSqdPk9UTjpUp9q8ce7/MMP5t9HJcD1119O4L1HzFBjDBbTIZvPhqdBRf+3v1FN9YWMPomNAP
wViAII6rbutPWVh4Hlq967AMwktENzse/nLBJ41BHTxP6qgO7ht2AP9j6byaU9diKPyLPONeXgMh
JPReXjxUG2Mwxt2//n7i3AknBwi47r0lLS0t6SN7Vc3wp9vF82TQW/69pfeEuaeTlb6vZs0c5BtR
O31GiwWR9ztIATZydmOQpccabtLWH3m0bDBn1sScmTN1RsMlfYbLByN6QSxgLfD1kgYXT4eOSwuo
j/PHEwIK4jJU96BVxRImINqBzQukHSQTOzi0ohvyuOItGqwRsCQIF+V/NmbvsXsuskufgCZBB4Qz
Kk+8XmkLXr54SZsIyEUdfd9O7FXCyiKnG1x5Jm8V3E9VToqK0+F76/I9WiTS9vHVKV+UwH4pA6WP
buSEfeKjBmt/Fazfp+RbGdQT/0AMEmwouB63ry9l6AxvG9HFrtlkJZqLyiD7K/4U1LEQTr5f5T60
E3XcLrTfpJ8MHO6KMnhu4bxN9ZGxNJbNnPf7vBonCGfJnWP/g3ynj72+26mn8pd62vy0hCbKoJnX
U417lf1VM45WbjkyweNk8AJE/hWFLmupj/Ff5nCaBwWr/caZPn/8cTUoBvGIGHHnzz3+VKFEK+/E
IxiWvz5qsuYY2VBprcFuZCF9bU0Iet5Q6ZljZ2l1YXwWf+iOoVsox8bH+JMcR4HgNO8xdNsFx9gH
jeHn3eN5DxDwS2jUNmrGD0Yu2rvIP9vwVxHxY0SLfrLVVdDDlh+lR5O6rvarzuXT6IyMYecuCwzc
kiYgbLA9N3N1HGzkghbsGnVM0ZK+0zgJJZoFFx+3B9xwibrnXsJb4lN3j+PEeDJnBG9EKI+DCPGB
wBCft7T6iZbeRNuSF9JOydpgUIjoFmUZwUFKTF4yq6Vxh7ZV0cdl/B8eayDXx1pKUMQknR7EhYDd
LBrELuXWZcev7XNbze7OV2l1nCUjhQmYPb6sszlWljraN5t4hZI2puHiju354+icWyKReQbb1R6n
RwcIUpqwhSt7rO0eR/olKktv2e5MGNADLtfc2lk7lw0d/bny6+2awWt0X6jHaBbN9EE8K0egjz+v
n5wfc/CYNPB0g66HErfXZQiMi4E7Di/GLhtkfXuc9dmbgrRLckw36Qaky0YvVVnej8Yu2aSoZ4cM
hHqn9OSfPk94R6iKCKKjwGpMOeRBNghHxs75la0xLyAKTOVDzq87dqZFH0nxcTCJL1Uf0vLcH/tE
tChkix520KMEZRyvApyqUTAJJs9RxWllx6xfbLwd/6bFJsL1Dr7ccbSKLuElHt0W1SacNf3Xqhk0
ffUY7nm2uS2aQTBRubrVRvmVf8pUYQvxqF8Msk22odkyi77wjDHHsJyA16lZQGz2G3klUrrp/HV+
TsOdeiAf5V4/vql7Rad0nWHq39NmjAzWoNhns2YcbYU0oWw1tkadIzC2OionKYle9I02iPZsoslj
has8owc8P1JNTTKFeu7nAs2WSb4wBrSEInFGHuFYrIxjdrE2/N8X5xar95jRXcQjQgm/ihXeNjX6
rpRt3PdkmVA7yC4F3ySFUOwpnSFWhuGBws2T4PK5EFVDutYtdFQk9sbRINbE87O0jnzR5LufDeDu
poj/yFbJa6Urkh/FhR0Z4OfJzDrK0ZHG5StyLOoIb8bqa8tq717KKXp8h9c5HZNx1NeRJPXgzWyN
nn41tmQwbmPAKmvbIBC4dLZkPjHUICT38d7aumABaz5Dgjk5pOv7+HGIlvdDdvVECNmcGRN7BlWv
i9dB+bUypoKWcNz9dcgIQMCTRB/RnDMH83gfnTmZfPkEAbO9I59B7gt20xhcAJ8JPwiXnPSYBHCj
YCRZf1KJ/edR3Hq2owHzk54GO2CFMwUzeOLt66C/RF9d0Bd9ykfcKamR/muJvh0EOxJmpK/9GbZQ
tBWZ+yTMLaLrNXm0xxp7/wndiisv8WrxUrFdWLAchxeiYUPTzy/s0f36xpEVvbJvER/CVSmljzE0
JnRd8W/wSOjlilIXglf/kuekwUW344zCmX2NGJdPuqcxVh1dHLXoHCM04Z1wvNkYEaRFSh+Ulyfs
2xNzWrBX9sB69eok5HDxSYHqrmBpL8QpIMjsWSZBelgGWdRkMeSQ4MpTI4eT0245G1x21PyIQ/Hz
sfYfEy2N5mFe08aOzxLvPL/eJ8wmfB3MN7QZwB3kFiDuwNbi7Kkb2fIVk74aa46LiwMWlFzJ7XEp
OQoSj4wD/AE8+3zLvvAFGvEtADM18l8ndUYbdLbARwgWuBcfekJ25QWxs6zCdBclaLgxpniPMJqA
O1pqW/JSnFFxRZ2L7BNaUJ/rYS3YB0bitmb/2AsOiMuSb/09Hsp7yPWkwdXnVsod596tnQkft0fc
U3PvruoJVuq20c63pDtgKS93GOSG6K3p5nBNqJSUDqH5zvc6z1M9jSClMiDx9d/iYwX4SbgpdDO/
0tLKhgF2wnYEV5wRK8el4XIBmJEFTNDKEPfsg6vR3JIwhwwWLvyas8uumCMOnD/Wkn7tCMI2TEmV
cks8eaOh3XUotxzfhJYy3AhzzxgIqUglKuVefKBdvv+AqPfB6cjgoobzRy0Zt4PNy6lfuWRsBhFY
WqtDM46lvzhP6KHKxQLNYL/u3q2/uTb2nl+85oC4+dy8l8d5cQfZFa/sPadmLNjae8sza8H8KLdy
Hw63A3onktG8zW+gCmgIXOklNi6HZKvXwfwxllRxuq6umrRTfA+VCf+l6+J6O9wPSN7in34qy03I
94C8uN3JVdpl+XsQF5xym9LzestQQDmfskyh3pKJRB4Unm4vmtLBDKXRZM16NHmsxcuH7LzVf95A
4w1+h7tCCHfRzJuf56ldMJvpJ3CSqpF6ou+f23ZST5yhf8lAsFWAdkoAtsaE64RvPPGQhmP1YzqF
yxwqreRs7b90nMMlKpHkfvTVUTFrf2EMwYt7zGJRYFjFC9bl5yJbFVgJY2AdSVX3m9FrYsCehoOB
nGQIO+81KafFOJmDSzt0IiQmIkdaDh0AWn/G5H0NDZ4C5v5UtOGZCY5L/MSkA+2j7n/B/0xqnBum
KG9dSdMyu24HBpg9q08Rl9JfZX+3q7SK+iNM2TJdePB3vge6VW6J2EkqbJnR3GV/Ze5ZDQS0z/7a
sw27Y6vv/w1bnH2mnbtHkJjj0E7cQdbST+wvu6ce7Hpf4+8zppjDbJ63zBm4ASuEJA3Ybbll+WD0
ahOWGG3BoX3mb0vDidv1do1k+RBkX9zwGJ+MPBez8GAsa24jPvTpdiWpzo1hnOLq77MrR/+vvlg7
gT481pIvIIr7uc0riLfZWvQLQLO+RPrX64lKMTUmVF+Xv6JRQo8hCpefiIzDPUQ/6gYbXUpwgoHO
c6nS5r2B9JbL5vL7BuQuPevaXweplxrJ7vJXGocKnywlD86wfIzjZfVtbKl9RpSa1VncUBIlLN6M
aeZpfQJsJwvDBZeFQXpz5B2e3a/2/n5lxmmTYG3vtYmkanBPMegeE04iu+rPWQiA6C2ASGZssu4F
qPMKZilCDDpqDcVacJMbtHv/5w2zHiOIuoa4Tg1MeWVyQ5IZKTgaxqF56I9qxrnNVFGZJBmRgfxg
4SRAKOg0IuFaTqZGdnin3WbITENvm61a6JrfuBJB1JEynIA36KhBgV8+fHMDpGeIzFoE64bS9YNi
mJ8X8+zdkzY9ctKi9v+h1vcomIFMK4csDUSEsqfDTH1SJf4RF4ZWC0EPsRMhzAttUcRC5AdCI+xp
uLFQ/URERAqHhLEt9dvCm5UWgOnMot+j0UfoGQ7mfcZchO9aodSDrjvffNDgU2bpfZatDKjUL7aC
h0lrOxEslnp29RovoyVNoWb0GWXFpQaMFJSzwPL4e3r1EA9PwIL5C0EvqSjGKAkqcs1b1mq5ic7i
31C4HfCglIW0TSjWzjZFGfDqY0mnNeXT0tSwHcY8b9blUDlVaxxf/cqv+/g2j5f3cXWtrgohDseg
nVgBFAwuTQA/xleKiXAcGpST3hg7yBYkgWB7wLazseM2pK9vAO8aJiS6A9N7X6Gd3oHC7f+7HiZz
c/2e3mDOMmlZj9K5f03nMe6JSh/b1xLOl0JDXBSakDuGlRAjY2IgrmaSO8O/gQkAmMhEpNSGVn26
PKcVMbXevIRJ550qWd5wj1Q5o3jJL/MKosOVPVeHhKaO6VjleDK6Y4pYSrxr8c/LJUkcCo9ZY7O5
u84ROr4NjOF7CjtAqiG8XsXCm5LuSbjPAvC9J4ySGQxW+hJzn/9Scnl0M5jcZ1q/Pqar+vi4ACDD
7wIYB0YkLYErDRbXHvGv73vJfFzAFBHwXEEMmpIUktwdsC2YrYMQJpxhoD/w32OwJ1D4yVbpHpce
rpC+qvYkv8bVj0y3AVyJbA6dAK4LmPovL4u5tO9FGaD/mlQXYbske4imIjgr3FUakl6eC7S3+ZHs
DGwmsoATZa7MH6vHCvZKuRE1I+HrQq+dAXqjj8mHn5idf1JA6srbgLntm4vg6xQIkcohDffYQ31j
cyUEd4QkziKyUE1RNT2FjF36ECz8iT+5LZ+HBwjiIl5Ha5+dAznlnQDyddShH+qzr6xDPACoD7jN
cFLwNwCHQbLJ2UGQo+RNpVNaF/c9kcupHckloYhLLAKsCMuEh44InKTgGGTNmPZxC+WIKFsBAKmv
pDfvG9UqaU8GuZykQbJS5qRv3ug6OfNg5S/ts0IpJUE0qn1o+LHHI4B79uwgO0vWBB4yTx5bfZFu
FdxkPCvcTHid6PqBt55+sh2pxHYODa90vizkpGTThCcf9Z5pOwhmknQFm0UDToYHrV9Rj/8K9oRc
IPNgvlBSYIqRZajJ4EJV4yxRAYKfqV6SvXpBPvqJ20VJOl2SIeawo7M2ZFalc1x+QNDs072TRPQV
5wvcZcwPCCl2Y16S1lxWZHQuOJ4f7xM/sTyRaV9gPXGxMhLxoJY3sq6AGT3jxPzHuNwOrAeEN8Ru
wPrMMB+a/AKMFNqedSq7rAPgwsX6jgtG9zaWKFK1+Bl/pejsj18sODEhiZ12UBzmxiA8ADAe7lIy
Y5TBImBubdMD7EF0z8kMfDotHOiDjUeC9WHWg+/bwl7zH9/wWzksIiR0IRkeQmiQ3xyMeuX4ODJg
HMIkjkm/siKwNLFSKZALIRFB+6U574vFB/HhMb1GWcTptjxJV9LUl8vMej1wNtUctSJKJcNfbdEu
wEvxwLVFcC1J61Lyuc3CjrvHsuJ1cGGgZX3Yef+ukThMk3TNQXAEkOTWEZxKF0or/WSx+3SxoRUO
7U1w0bRNgkkoEZ9Rpww2xhlZWmVtjEP0afRJdYrXOUu3SwJCVEneECpYObEIuPsULe75n+nBhFGL
L8T9bqyfK2skik7ojiCTi5DK9L15YThv/QbVjHII05oDC+bxL4fpzjhuHnAYoHqCXNlwI2JMUS1r
JqSF57Ki560s0/baGGpLYbnbBwE5vEG58HqSFKg4Q1ZkQtAGl48SQyIkhs+c++WThqFQ/7NL58T/
3BWGCXRtKL3UlnPRDu9zMaY1/FpahefUHMYUK5CvIB/O5FqkK8mZw+8Xkr/k/B5kk2WpFXSi7hib
6sI9M46pqIi0R9LLLLdkZXglnwMRAdJwQS/I5xiy+ErXAf74WJFVkZV2gxoMkuhT0qIFIRm5M9Js
3v9zvZmGR9JuwYhSh13F8oN2CToyJH0uzE7WczaYrNCgRtSRV/S9J9udkgM+mjvAATADstSsAhGk
T5aw45yyBFAGHhASSCabO84LJgYsYEnOMK9BLWtJMbI1jAbHeL9/57QD1SSXCJMf9jIZcVLU4BVQ
nd1iRDooQ1gSLgCQBJnxsl9FFAF2MSbkquFGJeV388kdfThhXxwCh8NZhUegDP6/o//6OcoUuIRM
dyTEEaWgIlgy75Jeor8tSfWk+9oUdDd6I8VdkyBuYKV34E7ARLxTRkrNz62bGl+U+/IogMHX3j47
aXtR9NOor6cc8E1ZVDOt4Fi0sCK7rLAcCuwUjhXlTnRt/S7nyN1XHO4QF1c7OkdhJ+uX6BSelGPL
rdxrS2+T7g3a0VemCIAzAHiQxMUi/Et5YbTIXHExHTYPiXuPLjfiDUgTogdM/GALv5mFkga56SFB
jRgvxBpaQ5oZzT4pLy4/Ce5kxY2RXN+R1D4LMYlu7gj8GiBHDAF8eeow6L2ofgndQDg7UmzBfZMD
2UMEyCdej0TgFNYK84vGDzkqivqKZr7H90RK88VeY1mzC/aMjcFXgb4CjY/EHNeGXFwgfRQ4hWyf
L9RR+1uCv6X7dCZ5Q2j6e2VTrcikwXD9pNYgEWdBh7mBHcam1Ec51J2Ui8CKYcukbuE3X7BGJewY
DQcEofZoQjJTst5QBz/cErKN0EsYl58T7fBRnBmI9oyL1xH2kYosa4e7SO7ZPltNV6xyzvDWdwwu
0s+MbEAztoIhpQD8dWSUQ4/lRtsKhvbHP9vDCk0k6rgflxJ6C9+pZ+24ndXo0PGPjsjw12Eg1xtM
YLr6qFtNuPwcRIKVZKbwgNeBu3K70GMbNPPCXOeK8cgRwvlwQpgjStjjcsKUcSFAdO0PXYZje956
cEZ4wjyEVs/wpmwOMkAycwYvKAcNHigGNZ86SF8WK+XobNrffEI2MqokbfmecNFVu4PjX39x0Z0N
/wsMa37KAhgEyGzDPIFPSi9Nqg9IViZyneCUyO5hmjPB3h1cGuqOLIpwKell+UGoEeoDd4cbtVQ/
5BMWKQsYF+1zGBPAyuRdPxYetxaDefuy4OOT+se/9a9olOLu4+yH4H0ofuFY40vDTCpw/LO5+Lf2
oZzaBw9QONsL09w7MpT0/0cQep4bzgZXMQEKorih/vz+PzEcT6R4FocUjRPWqdX94s0hIDGYGFow
ZXjOReVa8pI3ZZ364LKsIm/pkeCf/TNn/toAzyIxKvApi42JDm3eZZ2MGP+vb1YrzpsrBT0L/LVA
EqQCPWRWyXIRsnHUXiGW+rKuYizjo032eSw47TQ/opxIIbOoO+bnSFzjeEfSXV+RQ2bCUID08QMx
HbMGl/0286dURVAPMHN5YqJSayP+qZ/13/zB+ogp0GhfkInPxwPj8M8FZJVzWZvgPmW7eOAOhRpG
RS3o8o0mKJwpOCVWVRiOgGMfDM6dkeeEvIDLgBMDauYt7legUTAKGtXNNPg69l5Si9fgUBB/VVd0
9q6Y0MdBJ5rzEGsgXCFjbRMKiYZbScWMSjNCZSuogv8n91hWFOrNENV3+tSkUZ9LlQgSYRKC0oyr
z9XBslDcfNuLidwnSJHVAwqRZeliInHrGKgxoqVRh9+sFjzhFnGjmgoAVQBxXnLBsWaYAEYv9gOF
Bl7ivWBOzLO71KeCsrcDypj/VYeidJISzefDx9g5RXQeEqRLsDPt5I9wPIByaJUjGDMvYnKB8j9d
o05gduvgQNttfDgS62h/zACGSlLS+ZZLyKceay5rdgWJ5pHi8H48MZ5roNqfB7gNHqx2UhYiui76
MDW9oKR8mIwEVqH8rRGzyo9MzPvldrF5yrWwd7eViXaxIW68iheAM7W0h/pS279JUUES2jq4J/jA
F36pFKFANZnxFq5DQk1I9oW5I2pRLhUgLaGx94WC9I1mAnBWoKgDstc9jQTR66dVobb0GOGF1VGQ
mEQoFovz+mbRFotwdNqvaQCzDXGQe+9OK0azV9x7NBGvKciGdBl3bfompPIOuyBwsvXOC8z91amm
yrod+8NoU9LmFlNOaOMvpWrTmSN6i4/iUm+KMt5OeFD1kWjoiP3k8XGDixH1Wos3Ml9Wv2JlfMyA
OxhRBJOc+oQOQkcClxmDaOZL4QOasSPU0sb2MqMYa9yczaV3SE46+nrtLB5wId0lYVV8jI+s94wp
/C4GTrThL80uOkZHBS9y5y4xIiyKfCA6Vju2FX1kpLEwxpy59R6oO23+cV5MYkyeshlCm+m9wxg0
xi+ETZtzZnyFOEnFt33rErS9UD0i54oSGmwcR6ZxM40Hn43AnsKVwf1j+PJgFSbkY2nmjoQaxSpf
XDy2z+55cOCs1LzJgbNM/5sAhHvwcVU4LmwEaEKREiwHlzvqsrWUoixWIhYxbisr4THfMMnChb+7
YfPPIdVaLMsSwKdzXu7kuX1g8apwiyvEsIEfqEF6k7qrVgTcNGtacQtgcKWrdBXRB4IS37HINT+w
hJSVEbDDJcUOclfRh0SmmIWcxRrXRdh6/g5/JYcURrEH9FQJL/nAPxvPgMNEYqBAHz5agkx1Dcaa
ctDPnJx65jpyNZULY5xxn54Y8YQdRCFv4iGSAE0vK+gBa4ACtggjxYiQlZSCZ4hWUWrcdAKrR+AG
N8yjNjZesCCSINOVqelQuPht+ZOHMVPDUUNnklT/wVUjMygtV4U6LStdtCuXt4G5LliTp/FOW7ZL
+UfKcUSLC+hFzibZO8f3AgpgTaErz7hWSP1gQDcEBn8gF4uMGFrSlng8uGHZvoXkRH4FPPYibhaW
gvwm3CNJs8JW4mblHQolnSOUJOdIzRZIA/nTWMVqCQeJD1UXZoiwXB3URvBq7t0X/RPgLAVc5K7G
nmvhZJGYhXpaFaK8jm0lt8pvPplimVzZE8cMx4lSHwJ8Dou86qdS076k++ouJZXIeppf7/Qbx5BA
B78NT5VHdmFPEgh9yhJZ5QVNsGA68jE+w2KPV8jmiTMUuecJ+6eSHQ8Rf6SSUAM/kAHCZ/D5GBd0
a9rgrI4TFvrfdkgBQiY+s9if51TZgk0PyP1yvnjiMW12ixW45qesOBBeLzxJ/GiuB0crXDIc0oU3
zze3lRRL4RZILeOFNRcDwyTSd0wynEWmEbPKR2zkMyktVCz+TTIcCjxO5jGtehDqIhqC5YJ/xdYJ
FjoQd/H13kdeE5wRHeH/cTb447Qn4JzSER45t4OTJNsdLaSwk8mCwvdRuNWs9ihUopu50eFk7Oir
gnPrrIhhGrKYqGohHJF83yrhYmL7A44AeP0ta6ys9JoEPKWEUKTSvvysy8Lvlh3vkL+Y8ZSid6B2
amzG6bxQv5Exj5feVehoUnZge/Ictie1U8yuf5+UaUYoh7uI4CPSOwoFDpTNfEWgrnjoFi0+lEtz
BjvDD3k2nUTCrBkwABaAZS+6Ym/Ao/gjDWKMPQYIvinHqS/xKmGfhz3nC3raLB4K8l9Sx4AtxTUh
aUuulgTu40plIWlX8COSIKbZc5AxQdcQ66v0+E1Ps1FUSGKX0q86+Ca9wkd5kJDB+SFDQmaYKkTS
qqSLYXsy6x2jo8VS1WzROLQkOpM6Un6zLLAg5MHP63V7f+dh8qsFqPVEiOaVXIKHZSzeL/KoVTnR
8iegRY7vr90S2Nkp/dBc+0kbuNqd3JwcHLCADHIX8v897JmuUsEevV0pwFl5kfmtWsrV1NKJFx51
H7plFlB1iKsJwpcDB13tzO2xxEb2JEXSwHAPpWkdfSvsG2m7MnV0Qw1j7prZOr2TWOQUqzK4ZFY7
9wt791SRogaZzzK124Y240xJfmM/nxRpTrGe/jhbPiIvLiGQVW3tJjg+Y+xMneBUBSnwZh41iG6R
iI5C+AmtC+G1dLSOmvSSLJib9XNVOpiSUNN3vgU97PGCDt6SrA7K2cOPZvHD2dplgGukkJ8n5inC
RWEQ4OTnBKsQMiisSulYbo+RaAdd1To9WNLMR/FtxofqtkqB7+P07Dr4cq4QTc8GKZ8KUilVjAUz
0GuUP6PG1qsFIBiu1Qs8zA2nnrMMq/RPf/pj0N9bPGgZQ+p92piAVBkKUa09aRuUBcJkF6pYW+f5
c4kpSmq9vKvgqzlp/q1n2TDSte86q0Zq63R1Q+/XvkpPBuu3jgHig1FpPLsvHbn3dwG2q2HM1TD+
Uz3yiXb+bfrOT4xgnuKd2ohVR4/8QZBY67agt0OzNJ/7CKAjeaNZ6o5pHGJROJ5a3ZyTehZcEX2Y
vpeRsYsZ4DqOefFAA+n17uXFwDQCGCP48i/ty3wS7uI/R+FeVftu+6sUf348th4z0JgUTDG53m7z
/PFTIOCAy8mK86wz1kOjVxLXxOjepL3M6Zs5btJMy1Fk8u5dk0LkIg8IEF6/dVp/e5bxnUjrEwNW
dLRWU9xtO+kFN6ejp+T99moR70K7mhleNLyn5sC/ESGptMJ53r71VAePOKbNITAovr0XP1ENlcuh
tDQJlk6erjQ6YN09mqs8X6fUqX5f2rObmy5xvzp2Fbo26Peh0tCvI37+eq5CRjz7Kd29UtBywvV+
Xi0kROowKGn9NW5L64Ui9/M2fMfxKMzQO9eV39B/zXSFvFzjYTCLUdUWoBbN4R5ZQyNEJzF9d60a
ZCQj/Rkli7yFq6apP5WGEpRFjxoH8Sb6JXrpRntqB5XKRJOC5ZRWNw7ytU6BSaJHexb+3XBoLG/5
eGzCJh0VbXK8P/X5K4/GL5wR3YXGjblgKI3uof7nIaSgPuEkVsoccxLF97PuMD2U531Xma++SrtC
LaG3FUiJfYPxkhLu4Kgg0FDdroj/YDd0k1CVKMFYxohUaz8lftDNWbgpBLZRmdIaV0eMxaWtWJ3/
pM69l2ggTRglnR42QN/kyDwS5yllqx0EN5pbJ0EojpwiyqbtF1VjXtwDguURPnoeQoBUU1vf9KwJ
0EFDFjf8NpipZL50kY4gzS89z2CjsJRShyX0+QYnlakicRDLFM/hL5PMA6AuDfkrQSlsJICED6qv
TJ5LdoantcuXxlAUHMqFtvSBO7bmqhmbaxNKl+bjr/pXMDRwWqFYA/PCGSCHnJ8kD0k+/x+P5EEQ
S9oSfB6MmfAVNjWHyXmATHDIVHWCUignzhZyWHOAV74rz3C4GyBcvNdtRRYOJYJTRc6roZ8PzvQX
xQZgFThB+Gkc3+eKVTCgrsYHT6YpHhdJfbDydtu3VBnAIaMqgeY+ZBS4fRbc0arr292KSvO0G8By
cDoGEpP3HoQVL++YTkfFQCNBl3Z1m7r1DunwGusG+QiTDYeGnq9bEXBpN0SI8OcZICFjC2or2Adm
GQgMl4wml596IAYlgBW1E7hY4qT987jwrHhJP2v8RD6cdXq4YgKowNanPxbgh9kVUj+F1OAfTVf8
o6oj3hH+BaI4NIkv6UBKh7YfxetSE5AlPdBdKZS6f0vxEsV9NKIClPwkl8gx4usg3UxKCReIXBPe
EEfmENpT0oEOC5XvkeTUiE7AUHjoU7Rwduo5HkjXHh1ta7uLTn+/mfo96abwJOTyabhhjDTgXZP8
0/XO0PG+VFIvBOVkDr4eQxsYD0AP9PGMcvYOxE8kr3BIV0w1zhdUfkGIwoXBCQUEJAI5AsTkgIGI
SxPX4XxZiKi/r/6CTTr0niK3Vs95mwhzKC0d3CVF+Us0iuYQ/ihlQM7ngsIQbSiAcqDy4c5pOFSc
45GwkUMRdft8g+iFZNMIYI/4xfAwPz03RriroCKkFyQXilQ5vMInBXQEQBAId1wXMGoku0Dxc4G1
iI7G1tw9a/P4+B74SwqS5grq8gwLGQpHaIaUJoni/OsYrMhfjJ9HwCu+Ntd3XHTNofwi33hjgdFy
gWmBWAnWpiCex4DKJGK7dCV8SwMI5/HnoXyfjSeiVhqgqoYAPCwRBqPI0UHu5DdZJURZwFmCfjRF
VgFFMuksg8zWxEXVSf30vLnTr0WKEVHS+qv7D9ScaJNxtKdQITnOC0JvXR0VeVItcwFx7Gm54eco
bYAyRNlFPIsWeLQYAYeQdjekkKlrRBxOrquIRAjLVPT6uSEfQExHQoLNz+U3onoox7EEUN42DpeI
2+AeWp6kF1mXIJqRgYQqBqLzotED9bXCToNzREt5KSaFhgLxICNShAUYiwIJvCXegV7N39Enqhpp
AAnsU1wNWdtatKotpNhZqZ5LkLKTXJ0CmsGHfQp9kj+koiBEUciS4g/32hxYnHMf6fjXEqZUdmCd
IgsmKSvCH1EmAXt9L8mkrd+7ekGAmO4LKFgM42AW7GvSUBpVO59JTiUNK9ZAuD73QT71oIdA4AUT
M4YeSk/22l1neAU7Iv2Q8kWA0FW2B3x9kK2XHLV9SbLLuzKXOZw89wViAR9Qzx7Dm1ZPjaLYVg8U
LtWDenfm1HecSepquwaWDOjFrqHIFZW28rsO+jayN6wi4EpiCL8agAyrq/rdRus4VYc/GWiSEkC9
vvmWhXRW+e1YFFB+4wJmZPRRTeSLBK9kCogiX92alif3Dl43WwtB3tnOs0PXTE1S5J3E+dIxHJ5v
U9v27Ja5/p1T7N5Iv3KRz33SQUR+BAKE9AYsd1+XsIPSK7VaN9A9lSoaOptRkRFC6YmoypZ6GwSN
eqSsadLcaX6SbxqUz0SqV0oqsj+cI2XwQLOXqn5gQgEK46H6Y6Ljq4/VuTq/b5ylPk8H1tSYRiOL
f3iAkNndcTaIfhzE3jP0zhX69ildIcM/f2Jo8rferav8QkrofGol+lX/yek3t6x7q5ReXEa/5jY+
6Ft9e1s6sxSLPokOCT3vTtmnA6u+9U/lOlk6VxU7hz1f33baOp/5m3qVLB6LcAa5PcKkkY8jdr/c
SeIigIrn+SJPrgPL1obTwwukL0MJZf8+uU9eK1qHxKtiEyysqoOSSASpvdk8R/cJ3dn69Y+0paA2
bxkO1KE+DKmbnqUTd2BA1Vj8pT13YA7zcbHU1rjUGV1sst/HVPu2e/qwoMNK9quNQmL+nxetSe+v
r6jf7pNePnpAwBeS/Wt1n5SrZJKv9AEk+l9nmh2tqT0359AL6p05plBjZ5I6Y5V8dqwd7HzlzJCk
eKCmFoWMxs47M2jCS3LUGPNz72yd62m5e25fp3irihgBJRENd6zeaTtayvNN6h0gYGws2bA/hrB/
DFdEq8Ss0JKIT5EOIA+y1RAs0E6ZlNPyPstFcW2p9FcWrBDtNltbgM9S9A/svG9PKSTCcHk7GFvn
1AhNAJCdgAiaqHbiC3y9xabJxlmccJfCpVQlrWEgegsIakt/pm1RK1sbJ9kuNSJbHDCO434Ab4Y8
ece1smD+asZPADJiNuo5euNnVK59zbnNVhjMi+bU0njQuDOk6cr6hovxiDZhju+4zP2t/8JvsLLf
wiEx4ds/xRtlNs/6MyPnx7yZvVtB0+m/JJxFyqymTESfOOn+DtchayZW8GOQHrmjuubcYFcqO9X4
c/TvIvxt79Sv2qgzQJYH6dIj6fowTsguOSOnXaS4ii69rGlBqB7Lapo6aACCPWvvP88FI60HVh19
+0XwbeTv+VvREBoC24ApEX2/9Z5bZV+3hJ7Ugd1N0C5xG63nv21aI1KK6GejLAp/lXCaEAqFrH2m
T3uyyOn6Bf2+W9pJEeH7ABeGtUgEcKrQ+2zTgdnm/chuZ+Zt0t6wnZFxLZtyHhGBvagqVZH48CpU
edO61/y93+G3/bD+DFsbB/5tUTgBfo2TTcuGKlOt7rsvBLOzfFzS9TwGls0wHH7vUXozvUn7FjHP
o7RGsVFP25sydO/QUkY+YnVpvg/8oUVHsXxNfFXSnuE2itWxUS/aelGns8YaIN7BWfsvOrgo06c1
f+mYjtdz8XBok/LwkdiOmB4oJZEfLn2z45TQbe7vqekX3xqxR5hDC1E1WNF0ktGcXvZs105QQbp9
VlRgAJYRg93Q14kE6RHM7iWQedm12rzje+Qdo4ywrfh9ZfexxjJ+96Ohczd+npYYMQ/QLrGbs2fi
e9tI/tDhHNVbynlTAw8uemQoHePHOUWVAOj8RJU+LsJwE+vA34oSXFyHaockp27DC9eFlZ+fybIy
g6Bb10xFPSOvaUBgfRKFhAYugolVV9rqououBCNTDb/2D5M+6Q86tdWP4d1OBl4VD3MbVlSNEFR1
8TXMpOH3cnCIsqE/o6Nf7Ld2TVvcsEdOYZQ6Miwbr7C0xlHmTNIY9Zas+bXfVR+lmh8nTobBwxkX
WrUtwmDTpu7Ie/++QwrGVVxHi7XYNrRZmmysJN35CnUdTY2si9org2jwLhzoWcpQTze+9v4JHyjm
+vd+kGu99I1qlhIvXLsBIkrRCrh/vYBbW7uh8+pjmCjRpGrJShePehw4CvTJG03GFPO7tJ4js3SQ
8iFZ5N6PYX1fvi1t7VjaMtBQzE9ZgLVqYT0LaLGczM1PAAfQS8cq2041jovwVNTNKeUwapPGrqmx
8BTrajivbRPuwkpb1UkytZ379GUEu6ZOaf9OM6HkuWX1fBt4snX16Nme2X8b+uFdGX9FTGFWBHO3
q9AcM7Dv1zC+bYjv/+w2Xyn4Qg66EKbWUKkdzS09Ub+0OtUJHZqppz5GbisksvaScP+/1Fe4jIps
4r4Vwo34VmHL3ItbIDicxuNWi/aqQjcsB3NeaDTvJIMSNxBgk99XlfStzP3NLXVumvHUKpRh9fIp
vaSRUFgNkmjQAkUUNpGYEs+d8LuMHRib1ShI4mvUckTEmXcX9lORvQaJ14yMIB3Y3nNWvUrkcqrv
ooH6jNMSpBA53B5NVmlJjSoWfbrBRfQGppX3H0ln1pw6sgThX6QICbS+ohUQizG2j3lReMHahXYk
/fr79dyYM3M8NmaRuqursrIy34BWFRQ7+pay/arS/u8Y9c7rv2z0i3FykwK+ubRydUy+1dcaB2cy
8IIWnvN8eC3W5tFl0gmRXvfcyoisNp48Xrr5LYYog7dmEnIZsvz0QNSKsV/5Upf/FhQWipeYVHGp
tiOO27C8FY8agoVecA7weSEGudQ1YPffDU24x0vEsPIihshZDoBSINoN/H/5DYpjjXrQN4i7oEX2
JxB7k3yZGnnegL3KdvPO/CJXqkJgcRZKi8/KXRJXQk9yQoyNYtaZkwP0rVpzJcDaxFH/MAEgdmaV
LdEQGO40EChV+JO8gvKvmDOjMsfQBRliSB8yrI0G8hGdu4gha44Bz7pQ9FXom+Y3BBz26Y3YFXBc
Ilm0eERUiecfna5wK+TWOzELxgFb/snwFukmA7rXboxmWOogLwbnjsodqJmpAR6KUOLktw8voWdR
b6zr6oagHIc4qAckN2CS+AKBkE8XYelWupAIOZiFVMBaDBFRYiRIi5Lq0fkGq2APM3agOLAHZdPm
F5sKvrzPANSaEhcSFLWR5QD6YEbbdrsKGDzyBGpIFkV13jnlH61rZqCYn+DPaL61EPYkI8jlABNj
vXJl3etTSvONOPVAzhDwpyn/MTG2j+oCVJVlg0ZHTbnFRX3c1LtVO4inVp/m+zLaM+Rq7ttf8wUb
mxMasQTwnAKciGEwb1nb/I16gga+4Ke8PrrJjWNEHhPPjNDEs+iyC7Yk1iBUr3RPUErhM4PtNi6u
C9xEeoKRIRQF4tpLJyH/QH38HF1F9ZfBg51hSv6dcjrXbGQpltqHkpFmvmq4EMRQGwBKTloXfoxc
uEtE/8GeUVyFIgk6oAvaFYsOkjaE7XhxldkzKFJb9KqCFL1bf5qOMuZ4UCnoY6uelIaFEVAEIijR
ydunaaMfCKQjyOaJY0m7bN5P0qFbfy7T/iFh4OvgS0zHAZhOSF/BUWXJMyuAlRLKcRgy6R5rGmVV
w/QRJ4wrv2a0oj4saUirQ4tRb3NpQwwoq6LzM9om0+0kOybUUafCvgXhO7sahV9y220XbP8ql9sM
tgaqtI7JdFxqUh3xbo1EKRAEWWQwINnRj8f5h0MMk2EE2J67hIEF5bVJ34FwiBfquJXyF6Pxx9Sj
NVCcwIdaorm4bNwmdrVMDxHomHeC8Q5Njy/uIURWrmm3bFZAXLLNF0a0iSabyABK98D7C5ZqCcvc
9HqUP2YH+FeRfGlAfs/ni0rxcpOE513O/020b7Xya4BiMXkIg/WQSRQ0AZ2UYW1rt5rc/6veshuX
9TEhvGQuEmQRYY3Uj+lJqsBpY8EizPYDCBQdO8Um2acuVBuf6lNBDx2VRKjOfEGIgkfyy5ByTYf1
9HxtSfhZ6LUnwaqGrgdkA0FiLcqFUrGfAFVnmj8IydWq09NRh9AlbTV5LyONYjm8O7UQb3AxfEnw
I3wLPwWs4SVXBbBF471yTXDWlt3Ok9gFnh/glwyY1CsHm7Ss9EBTG2M/Mf4eHdPKVVc7qXORNV0p
vtmF6K7NSI2PTsFYHqecbEf3nk4ISte0LVZgqWKVQlLu0IPHKdPCeQQ0mhQceqlDGwQUkXtRI1qN
6CtsIlhexIvfdnTTyFkTLVWn/W/ij7m7R+SCOHfLVmuconOZoQMVUXp/KH1VJ8l1CDirwi3LLfep
hv7MJYyZKoxf01dp+/hOv5vIFpUTSW3K6RHZE3rcXFTF1VSHe/VgFh6sj5YwFDXyudSvMnf1cFE5
eFAv0eGjG4EcPjA3v4hJAahBFYyKl3JLkSY03C71dO3AiW3E94lR+zFQhkOrnqfBZbbPUGCj/Cca
y07UnT52VrMjU16anqLZXLyFXieEcJnJCq9deCqvTA6S+VavwgkrQu587yyf0/gSNa+aEUpgRcNy
0dI9WY/SH8w2jBBWeKDCcJKM7co6svHHziV2/39YltARLQcFa9nWSzEqN322fNW7TRHEFs1W59F7
ZuVaK2eEC546K7BoFDnoSsqlK3YzsahwFnwd8fRsQ83w6fo88e+EYEn6h/R2HMyqLxzJC19ptqt0
W6O88Z8OdC2xDiAf+30ueqQEIypCziFW2ioP8spFG6UpPpqF+Om0XdAttGDsDnF3gooC58URODEM
Qgh5owvlF6gUVBAyK410DctkSUii4x0gC/rp8g2wTJcBzTjAQdhLmF/AFSUZ5RdUBpYFBCQ4eRzA
C6DU7INFMx4IR+kDasGCyApMAsBY5j7RhE/EkAN1l341f5MTfJFbb4rhDhKKmxhnBysTiJiwphQJ
BZM6BB1+nr8AJ7eppyiu+vAgoCCW80a2ek00V9TKFFyEbIYE/pvcMf4hCYvwNfFcXBsweVoiuwkr
j9nNZk9XvWT2AACR8EFNgYdwmFO9rvG7ZOxep171qiuaLOxcgETwfc5A9hvzyJD8C1qdQkMMdHf6
Bo0H8uVAVX9hqsEOIKXiSvAHVJ5HiIFJIUOGur/mwPGFrSlFNpA0qQpgL14M4IKUGF4B8QB/uxuV
cgT8RecGJWSBBlJnQ175/xwx7XbO1v/aBOUXxyxjXFDfQXzYBvwfJ3brxFw70nYk88irYygOfvGr
BaKr8b2AOwmmHbRGB4Cejge3p8D1Y7Kn3wx7GpilHNCwoyOEVl0WQvx0+bqE/BwLbolo40Jwp9+v
iVEY+Bb8SMJ2bfBgibOUnpkPKzMenIRT+lQe6ArMdy1MftOLcVL9xx9z0SQJGWNeJIiFjfYJb5MY
xLEoKjnaS+SFYr6S+wLuiv4yAuP/n96XBjzvNz1GtitUnVxyre6du8NwGa2t0iGhNAQmm36VX0LO
mRyPNaQh5/6VEPJlusJ0iGwr53QLxGGGb0XprWSocFttOT7y7aMI2DqP2NPMQJdEVBcpAU8+OZpq
A532qbtm+oNUV+ZMP1mxX+KJgLEm/Ny1T8q11v188cfMqyF0YK1lMne860x3ZgoPKR0GNtGbzH/M
WJzHa5zzwDEQdYVnwoljCO05wTxBfDXxLMODnaZiedM7/GLSuChsQWdJpx0K5HB9IbTm/YmuPZmd
9l96Tv+Fr+nswNUHS/nlEQgLlkl8G6MIypW0ySZCpYxgq7ruOAuR8UWeABEeNWWamBp+NIt/Otjz
k3wgMvFweGDkV5618tbmhg/pvJr1MDFZwIhi9Q/uMXzVnOI0XjFCGa328bSTGh+siZyIsJVI1W6p
5LepJx1EUiT+kmZGJbPS16JvqamDjEPatN6btH6ZxxXK1gjkr1LXjKF/muc6+s7hzOZoEDbFOdPc
ysx9Hd9qAzG2pvyI+k+FOGgphEyJxV+1wsorR8Cboe+IU6tOa/plpSNLP4bCCRv1ZJfbkero+XQb
kyMuIhqO5KhgolozOeq57E8zl9jcLUXYrZhs6FAHKQ+VkdpdUroSLVuNOwFiDvmDUCZjTzD1t1Qb
oU82pEvKJqIbGGXTpYgxYn6unNxUDutm3MsdnD6yhFhjYzCOTAAdkq91VHq99XQ7pXdNOA/a8zdG
futR/TC1VU0Xqe+Yw7k9n2iA1ocGEfYKHa5HKMFZd8bIAwBvKbUSIiJsrnR+aQ04QAgM0FnTrg0o
elxeLA2CEP2kMWm8tvWbZyCt/VlNWOSW02gMipQDBYbhxmXqJ5wqA/8fMas+7jsMBmhP6/s4WgX6
wHRq2Tq6RQsRJUe1xp28W+8TCXixWIDoNKddBZJOGxEnQ5oAs/LcFMhPy32xXddlqMR9oKyhofNi
zwdtNmSYGpw80txbo++dA1vDpE+jrwngGhZluhuLj3LFcTMHDf1psJ9rDMWeXCH+W3L50Bu106RH
4CqnWd3FZ8lNUl/YVG8yI9bffXc0EYKQ2Y7T95P5ACPx+trlCgnyeZWHZUwu33We+Z7HEShgD1PQ
pf1b5q4MXGEgxxU9tnq6pyU60qIkXZ1FC7o4W+271VFe8tmj0c7lDuk23JpazRsGwlh31NSTogPN
Cf05as2U8gKn8fxYSKVrgOoxcRLjGTk42nwZq4dTirO2e3/on+OzdyNun8yR9aZEJ07EbH2vjRmL
EEGGKj5HUYz3kHKC5WhVx6oLq31P4w3dSbWk9qKblAJDw/8U5Y1ou7+1K9SO6MGpg+GWsM4TFKAj
+vwjiYYp2rTxCpyFi2E6kEkqXKv4oFlC4QwWGnen2fTV+rC2PjTrTLzPepBo2kKGRO4CqRbsGEoi
81eOGdYL1jgx1qYoNHHZEo8F+IgOyeM4LRPlz6mSX/QucaeBuhI2o0p+oGd8SOruNOL0XB2ShReU
wPvCRW59jSeQpYtJ3NRJWkmhyq+Ysq9YBfnEYONrPu31xasv4LrBirR6ZDro8Snj+D75ERZcpZ8w
p2tVE61qV6OeWTs92p5UG/peX8OAr186C8WziqkB2StTMsiyh1YCRtxSTqarSx7LQUlZr2FdiHqa
7M9joHYnufhWn5+5hJAcesxrVJfL9DxFbr8KVDzGNV9P7pF2hLMyQL+QGQxvkaboT5NyHKvtsPqY
plPd/FTrW44yRjHRdSK8l1jO1NBLtewQNcHMlht8iDS9cshKGCBX9XFqe6B/yMN9xAJwUikYsv2z
RDfNRJgUDfp0p6kfT0QRBm2wYS3Zqew0VHUSohHZVp7+PSbYsrp0UBmS0ttHaHauzpRsRokbqYiO
5BJBEsmlAbgUHgDAgeBp6l8TOnpDKjoj7yk0ZGtp2ATUefr1SRtFfcKsSZ9nQRRC8YJGkfAe8qf0
k4RCSrfMf02KvZZhQPfJr0E5aXINnn+V9Bm1x5yKplK9STDVOIk0Goe19drlLuSEXHUB56QElHWT
vZuRN8eOQgFExqN8JG24FC5lIc0clVM7leyFoRl2T0+KbkB9NzZqfKs1MbEJz0yeSUKY5tLWCJ6h
hJKs1r6GeMo0gRpsHx3kiXn4Wsrhrlv3dMFkXCOFpX8PKpEoO0m/rowQomVS33VjKz9eapaxsjCD
3D+DmjmdYc0EChMQH7M1BbLKoTZ7Vo752xw+yyqAnVF9VPPmR0L9DfwNxWSGoaDPM3RELYFMPFBE
Rrbcjn9DHDyGz3gFIIy9C4af1LEqbeI5Ml6kh3EwAY+Wpj8WtN0h6ucjxK8eK82XWbmXY3Ycx8dB
nZHSmvrXUtHPTWuF0Tr1J1nfwhTcr8cvtpq3WkiMJZSZo+mlVIfQWOthPsbnCKIemGGDEuQ0V6da
NgjtWGo1E1cjHcKVnm6NB6ZaQAdtCZPehGOy2j31zm3XFTMBvw8L41jDtpp426ZM6zaLH41WGHMI
mHPtz5UZGDqml3DyS3BQ9B0Xc2cs2qkcLEqiR3FolpKkOQVNb/5VxT2KlENKuMvNRzCa6WtjTa/9
o38LRwUdBXUgjq2h0EX7dTV8pgP67FH//B2yG/y4z+gxBGZZ7aXS0je9qVzMluIAjhHEwkTO9/PD
CNZPRvrztznJTvpwyfWPWsn2mUKhtH7CbmxnAfQlVFxN2MVGaDBo1c/DZweYXNcKxDZRZptbhVru
ATE7TdODrtReVrH21ubwNtXRa/l4+rKuv0mNeWrgoPYzyj29+qa32i5JizCZ6LvG0IUrVKiqt0Er
Xh54GKperyjh2ijfNN26Wqnhtdq9a/ZxZ7iVFMM1mn5jowsKlQZG8XRL6XdqdXte06jpcedE52LZ
K9VxbPdjdM4yMENVeRuXBNIawn1afunhPTYE1wW4ZQAwTjhDhy3kbus7N2yS3ja/yECL7aBsGjne
lfII83T7SFk6WIMhpJmW0QY4GtqcMuwKMAwohFLtqpq3lnZ68ztqtwkHUhmqCTy0CcnntUfioI5u
fqdCXVU+O/tcTa/0HIvlQ1GNAGrTUpNO5py24cgJUDGX0tEPNnRKkd5yh6JyolTez9Vbm//rqL7E
7VLkq6bsrHmbzRdtqA9mSSDfLiyybGe1w14DNieqpaEwSMp+VtmezD2VA0uQe/IwnpCKzOAmlfuy
QpDfeNpRjvxCmoYdfVI5gjSd/0TAyCUltjVpVMSxrWHcmv9kE32X31z7iIaTEreBNat2BG2QzvOT
jmKL8S78OiAec5vQpnuWuV3A0cx62IWbdFgz6HDQss/B+qfQ6zGYUYJ90dafT4ZtJp3aAk7omRme
boSKTVvE1DeJch6NJSgfsOHHSxJ/Q4tsFM9/MpUmrh7E60NiZkHWQ4lSXqxFvtarIVgxuGnR6Euy
cGQ4cYF0SLnwAB98oj7aOLQuK1gHuk+NEUPPykJEpDIsLmMEuM2/cfJHNPU0UtHCX9TzwJgdI8RG
c13lr111tJot585zgq7tVQhfUf+N/VGe/e75UtGiGPZZdy3ow1UN7owMga0y2OzLTn0e9IgypTui
+R3rm3quHEl6+Hr1tqLFkpm7p7k3Tbrgz88VVGr1MpCURr3PhC/Z3WrSSLahrv923fvYfg55dzZm
bvBDp+Mqn/JsZ/Tzv1LSnBlBKuofHX6+zrtOz3n8J0VzdFwnEln2woBsI38Y3d58rgNFlvyWhuJq
yMBkhk+FoJhAZUvYKdyormUW9rne19kYToW6SWqwuepzBllM6InHz21hgNAvv6thgonNXCAVWaKF
tXaSWQZLeTB6KWzG9gAyU6iQ8NOvBjOR9rzMv+kKf3BELIbxa/2cAtrODYDzI3+HSt6eqHGL7sNC
ZGee3gxmu1TmB5RMRh4Ne1jK35H1VQMExfPb1EYEXJ1vAwlr2NZ2WFMXFFgt8FW8XNJ6/FB6mD5w
cbMwfmYiNwInIvtc5ZHpaONe/DG7E7wYaqkJ8ftpw7ltym7fOyUzlBxrgCO1C90HhFW3HL5PG4NG
SPpHDyM+5sd68cxdvwX0WS9HMJwsD2XDsdoA2rd2gtsJtRQJZXTLO+yeKXMQRMIegU74f3N3E7k+
zHT6/u0WdG75Gf/7TXxf2y3ELnov6hwgkGVooXooQnAeXomGf8vgBDMLvavvaBlAfmb7dAHDruQc
9K9rLJgNFKRDiLWWhW7u6iU6KIgUQYPvrKOCZe+JxsEs3h3o4Br/01BFNQKRCHOLOgaZMbxZyFc7
2vLrAGiANjg9Mpoq6osQKrJOkoKQhwcAQr+JwwJK7Ss4D59knXyVR4i2YwjPFLyJb4H5Syd9l6Vu
jRWHqxF1ZxQjkF+f6UUKYq50yt/pJvFqCmamoHXPS3mMXsT1U11gru5vfVJ+4K3lsKHMF9pPWCyE
CLjc6Aoipk1M5i/Rim2dNWnWS3rEz0Od3eGdkap0OUH0yC+Eb+i1Oqa2NSJG7DDLw67pkq59EBFQ
lgWrc4tSPxjD1WK3ITqBa1w26SPSw1gJghvwjUgebxQUwF7pvqIyFGAaNVDBgMvO/BJsNTEUTVdD
wyl298ChgGEoAY79J0UybpkkjmhTbYVqWRoDStIk2FRIf6AJQmCBFc2nlP+YWJ4GH1yMy6q3Hrcr
41hnKWC8MgfmASgte+4VfDXRE8e13AjSSsD68GK49xRcxfxBAxwQLg6AIifuyPYJMRqHwpDbwtVO
zlLsZ72QzQIn2XXMAzPW0Q9YyWOxSnFEDztxeB9cV7K14jPaoUJfstx5MlYZKzA/RpigQpyhrfkF
TCvAx6CHrsB7xGBZjVzlBJtY6CHW74YePAHeuE8v+o7nzAP5K3pffS2ayyJuP/Ht/ZkR8oXeFkal
wzvgigsc7MJykk68IkgEMZ2Tnd8XC9/sPKl1und+FL1MIQ83d6zjpEXybpYDwVZEfgsJA5mCaTN8
sYp5qJa90fpEzxBh9XkjFlLfielwuh5j7z6OPH5d2o+joruW+guOCgfz/6glO5rpGr+n1kKtNnnL
jyqE6ycqQs/bHP1bGM+Qg+LMxWKP6shz0n068i6ys+HR6WJ9tWieHM13+QsgBftLpsgga/31Idcs
mLDspk3uc/KzyPgZnHkiG8KTTnyEsKlXezYEzoh0+4DK2V5sUj4u94lWisAaQyDECBahByN0NP1x
a3m1h7I4+ly3hMbB3RhplFD7efVvjvs2NyF6R9eFKciVB+LLucMmBNLbM+CYQ+bZDToSm1sFxxMa
dNZ3pPILz8qhzceFJFLUJRJrBJ1otWuBI7/aT7jpFXG1tBmzf763v9Bv2Qc1yCKdZRC3YKKT9E6E
eRzpc3LtAX/oM8BcRCsT4r1Yp9za+EJilR5ZqbNp1wiZio/XszAxeeJhdDiJdszUoCBHdMEG4H3V
XwBbybnAXokUkBthESNWL/yBCdQiIkUickBCIYljJ5cIsJXEcOuUDTytw24BiaI1OnZBAxxOlyp6
IeB0//qOt5xcLSogJNs6qmcq5cLjQ9BXVXe8vAlTfsfuFUL/dDECywpSji4A32sqXjua3T6ci1eW
MYza5xu1/Jrxc7op0YmbJu5uYqMbRzzNg3oI1uaG6OZHyU5kPhuyD5/Vs2DP1v2lDxe2aFhfyyPv
gKsS+/TOeUYTAiaKlHBjj4wiWmxwwtjcifZu3QWPgtEjv8u3/DfBU4J3jdQ6O9Mg/HZPelAuZmdH
FlRKb5eTpnTSCys4Q2cRIVVkZsH+jsCYRJPHxMelQ4T1Xn3i43HvzHbTxpw2G7YIHuvv0omoae54
cLvlEfqOQIwc5MKJJtoQSM0j+YEsvhicXELk7HDnLno3UY7KFc0a8gb2IVfTGF7pKCtdwFIBkDEd
s3RYGtEf8UHfcRyy64HBRKjY1mgIyvgc4wSIHN60ba9r8XvdhSZ1i2mMcG+zAQEo9NQ3OuRP1vC/
7uFDCYn3PWv6Yu7AxxHoj+CSA1BBQUY+BnEfDtwnEO21f00cYCsaA9H7eoW83kjGibiDK52kH0gn
w1chHR6lw8Te/GcNNgkHB+niIqN/NoUUnHXSCyf+i78HZOG51O855NFf9aIfhfI6oqU9cht4TKPB
CLKtXeVLN+OH56x/a6dzmQM71Z3DUSxuN4q8OhbNVeLW0aGF08tM+jtyo4IwYGzpqlgnSpPReUhn
zoMHyp66D0czzZCi161z9bPiENzB/STT+GW4mP1Jy4kshm2DK6vYfYwROTSghOQrhzUfFc5oAu4q
oEDGeHcNIyTZYUZ5mplimT3WZKy1ztE1PJIebqzPgQGh5KlcSTj7Gl0k+EMp01tP1MvZO0LR4l/2
Q6oKl6REfTb5RynYpX+Ij+lF0MACSSt5my2joxaz15calPqHfz01No7kfA1BhNu67K/QEDxmNxyS
BZvOxQRJAC08G96/nd5QabO7N2TKsY/HAt1l8vp+mjbf9LBeM6fz2WS5e6WliX/2ek/8319JDzp7
y7H3eqXV66if06b6LjFcBolzLhOGoRdKIrcN8rcL5hC4VXuxy2zjRfi8ixfd4EiPgTuoCqJ5Ck7z
Yvygcmhe/vf/yv5K9MeGfvpgnIIHXvtT5V3RLA2E+fiVzeZy9CK8ALPIae6pe/2+Wt73Fe/sDRGZ
3443Fwglm/RwVzE2vzR2ibH09cq/HblIhTQ3b0JMKzOus7FsxDs4R937Pfbnk77FtQP5IPN8L3kO
xGAcA0v7C68jnhgxFt5c5FyZiMc5W3wQFg6e1Twj8tNkXJxfwfWxywVb376I5+Df/RZhqhfxUcWb
uS7bp185vCHsp3j6+xnmqlsF9+UIRLrx75ZtufcaqYJ2f6++eaWc17r/IDyQ2pFXfECPdn8++t30
0nn8P9+l7cbJu/vB0deFkOLm4Tn8OReb8PyhvwJHwTAKOW/fjRdQ6RfrQF3kAJk64Wh/DA4DXu6y
e3ph+LH2y9A4/Ey7YvOzOvGgXeeFH5oLJukq/rhb+5/5VnoJ4yuROKQX621GF4w+jDbH5Kjwc403
xYvOP2WIxJZvvCy2uYk2n5Mte9Jhsq3DYh+rI23YDT1iR/YU+83yP8ULqBve8WL/QB7mBT90njr8
DPnN80dq3+++duTSSPa9cRT/PO7mX+4RVeLhLGzOS67R+U6xziX3Ux8MffvB1NG9D85Y2p8/Gof3
0jgD7K2gQVkBZsEGeon/+Ccuw+4R5tswe//4YEZim29Vhx5MeEntej8hoXHI/TY48+oQIeGvOdBg
/RLzdvgT3F9IbWyAaXM53+91AFyzBze/G6wuOqvb9HCW7PMdgDLe3O8coJbNpDjI41XfQgtiwoc3
Dn/56DPpgh4DaKF5FtM36f3yA6wPYBHAXtmFH9x4GitnzR8cKHCH8NyyDFoXaxOfeM9/Yz7I6hRv
z3zwOPz4Ge1z8o4HFvWD2JX2GbqVe1ZeOoeR8Jg5rDh8nhFJOGPEbH/EW0QQPcp5Fge3nE5qcIGC
vJe4pqZj2e3+B1IHnxO34v24uZ8vfEbL/VmdQY/4hx/6uJvxyItweD+PwflCI9FdM4R0YTKKqwVn
bcO+30yB2I02A+3YuItdnpyWPdoUwkin2dxWrghZN4oXu/5UbRHBEJALabe4yflGX3AjoxRLfoC6
BVHJQfMoXNn0PZzxTGD5IKCgk4v27X83p9vcbhxG9km3G969ZF/Atu6ZM+1REeNvRmZwWNe+M0fZ
5+5J7HIM7rmrDEiRZIiAmjhnzeX2X5hbIYZuL3cmokr7zrxgANru8DmXIGOKig/Vfp6EJD8gAvNV
jAs7ZVB5xBQ/3iiO5t3WjobUDrGIIOrxatd4FzmoCNz17Vn/vbBAuk+ErOwCjqXjHj+bbWx/fn4u
u85BdmR9vJzFJU7/CxNHlo7OXF0BjW0T+75lx/4drZMj2D/KZOFZdwybqfPQdEhCaI0TK3RiGo8a
N4Q9RhW3nE4bIUGk/9JmtVxWPvpayq0OiD6rzx9COhG+Dar9nWc7W7bhXvjbjzwKxiOs2EPEd91x
Iy7zKd2fIAEdwRo2sntbtp19unb+w/4+IbHv1dtbvWVi3xVasMX2dpPd8gJFA/M4h7MBlRqbjxFg
Lc9NPV1FcUWKktjRjvF9rmR7QnPR3orbKrE6CfSNfV0HJ2iU9gkyBveKVBADvMK7CuFdfnrlHNxs
CfagextOQyIvhwVlO6H42vjCXY+ZSnGfOBe4Q5tvjbGrlXtDiOULZAWJkMSuzgyaYe5ATe/eni6N
l9m9IclzgZu1Hb5AYL3BLa63E+7AjuxqIYdMUDGz9HQPTGQ7/4Yvczcw+QY5hxk4cXVIqalrTjLZ
sbHB0o2qzS+EeY/fp3wplirnMhkuRvHOlWX3wtFuAw05JV5m0VYsWfHjjhMazztOwsLhMPfxnDhc
4W+KDXph6cLG4fRmhzFe7isEMzSdgoHPy6+8nErwhMkZSJuNzeiIt7pyxdWPg+oKlYTvWT86uhGM
6oJuuoNrUHGuvVO7hYpxhRwSkvpc1R3bj4SJD4KYtl8wddU7GJ9uDnzObbGttk+Xn6Cj9sLHfJGF
/5ZYA8CPIVLyLiUZ7wFJRb4W/0xOeeHxozN5/4wN25YNVXiZd7nwiYS88oO9tM2cB+p3V0rCl5M4
iKdXkVOI1CV3O8ICUtlEjuedlAFNGzeHQfwQ62Hz3fhkCddvCw2nx+Z0i3aqm30m/HKOQLPY/stG
nN5oovJqLOvhi9d3+J3MEy/AnDWhnTEkXva6/BcjOgIfRFYimYduFqsR1qCbv+Ru42OL6V74bWIc
xwa0nMP1chVrdc21Jufl7dhEAe7dIXY9sZJVe/HE1eIceAFGPGLVxoUBCzoiuEyFL21ua2Kh4qy9
aHe7ick4pnb/e8OWxw9ZdEiJhzeVh3wnbIw9JFZuFA9e7bQfET4FfFUGYMGbW7v9prvmtJ9CF/wW
881vDfBO34kLklCJzm7MkMw4qKH0jLbZoLsjwIBibS0htCvHhyxCpptucdbST8Yla878jGK7DKUW
TWgVkZOZzB3f4JjutKStN57KrEbLSqOZAw18kcnkw4QWmUK4omXYfDxzBjXBX45xuVU0P4diFa4q
Ru6TnVyC3JX5YYanZFmifbYe/5IJRf4m2lYMBI2GCc9ms1Zzp1iAEJlqNnAxNCGJIJ9D33uRJief
SE3oPemoLT1Mye1lLp2Sb5fIdEdmzKfn4iUROgmiRXtRSp1mQva2rH5AmqGrwgeWsiAvNGh/OO8p
5sbAgruildlLIFOo/MjUPsvkL/MQ5ACLbT/tGLbwpbgOJtBatMvg0ZUNWn4KarqC+3NvVwZSUvQ3
cBV+lEiFp/9iWv6aArcJJp4EsWGKfJQu9l07wE1cQQZs0sXyrKX70rvMwrL0PsCmim5z/ZNtn6hD
9FK8T1BTsmTkBXpqJdyS2yELYhNZ/ycAauIqT1C+abQfHaPjee5YlsUokAVTMfOTqnariNEoSvZq
VLfGVPkDonhjHXR01N4rfHCuc/NOQ+036lC8WMFZGt6T5GcVo6PWIVrZYf23vOgNFeaAa4CMrRQi
60h/rKC0kumCFiqveXSWtHPhSyvjtWVOeQGgs+FiZIOj/xP8+O8h2hs44gCVFDAGXpU1mjSon7Xk
tZX3kODzp9BHApqasqB9VnD8wza5jJBHhrdsfG1qt1wHMu16Ce/oq7b+mPWBOYLVt/JE0rZApRxO
OW0ICmE/ImXOYfvpQuuL8fISbFtC5csEB7eYN+iff7o6UrJzgd7MLt2UUVgxTqlneFln9zyD0eNm
zHXYCn3xopiOPeTORPNnpKzj9R58Xn1CFTtHA5zML7YHBE9o8zFajpzeJq23XRwxPtsL6LXundZg
bEKhQYnwJ5c/axi64dIxge+CFKP//k5xru8YDQlxMwM2AAVgfMd9uLJfhRAKd8MF8Kx/BXMl8wtS
zEMR5f9DYNkl/TijOr8fLhqewsMz6PwtJRIFjGACumgg0JRa3OR3QeS0PjfH6lrjboGXhJDhBR2K
cGpjvnarveIhgMB+91a6xFQm+cG4T8sPnBG0/dd7SCvoFptf2T+IaAqzsHclyO3eRV0ARHg+wKMY
UgGgwfuUTqOHOeUeLQKOxGVBjz4mYkGdoF/ogDgB03CKQNkWLowph16HLRIyUkKTWUj8Y5sR4X+n
/FP/muN8bNFozk4doucd9FKU//BnouwHouO4A5u+AkD+mYeKefEZbf15ICPRbbrh5Lq07pVLeZNX
+xwDJPkAJHtB/PXZeXCAoPJbP/llOPI9RPCrEonACbFWITi2bOU3MXqERJFbEYY7rEbAsovrtMa2
NOcYhgNLyuIrRzHiDm2vRyf3W7qwiovaQaYLmQe4m4KBezfHQGNWj0pdzh2Gd1DtYoYJs1QyRVOQ
UssXbu89ZgLinVYQ7R3UhqGc1B/qtnOSY+uKAX3JnkdRYTzuvDRSOaiyC5yeHvAHfy/f8AtC5VZ8
r2OKkByxePisYMC59Mqlyvf5C+vQJNbKm/mzB4q9ol/QMwEhmA64wsMhvUEntfaym51h2IqUiaP3
wG/RyMNmCrz/6Yq5H3pKu3Q/hU+4gZ0nv6d7PuqmOUhoHei/DJ9GwejGZ+rJ2+r1eX5C//icxJqE
zbnhfvtI1sok3YLFcKE2cWUvPzfh05tPq9/l//oap3xn7aft893615OJxoJjSQM03hFSn6b7P5bO
a7dxZIuiX0SAObxaOef4Qkhyi0kUc/z6u8pzAWPGPeOWJbJYdc4+OyCJuoPsZ6uaXoxJOPZIwT93
m6wMFjenKwe3tYegIuPnhZkYfVg6kX/lLYYXmNkGqxqfe5u/JWRg7lGfqcdgZh/M6kc/qEd3Cetw
1S96rBbUAbzvkTkRgnTrIB1KLNH+Khq4qwvvlC7SaTknl53eTT3ov9oejwdMZ0JEUje4X1g0GFiu
EpK1BPep8PNTFvWUkeoUDHOuvr7naGbtwgc4/dyhNcuJBwsPXOqAKuUEedQg28xkHM+2ftYIvcAd
97sIZux5LRiCdP4sIhKqZXzIeLvYzf0YlGLUMP8sNAuCBA1HJsci09tLJ+ek0BT6Byjl4SG9yL+c
+Fq8UA/Knh9FHpfjxeg/+a8dZjL62Dm5y3gi9GfZHSqMd5JnLeDY9TvlHnOfMOXFQhJTgGoT/Usv
WKayq5fGXG7QTs6EVbABcw9MfQgFzhOaMZhOQvHUhENNm8KgzVCzwUdHOoSPYvOH67SsRWgTxQ0u
QfjmRSggvvWZSa4dDH3GSuAO2HSQpDGSvSGbvELthjIeYlY/JArtRCfELU/KYelvVHmM51qKUQSN
SD63iwkv0qvTWp/I0ATQTFDWcYs5nnFR+AsQh9VOfAPvFuMVDn0FhihgH8TobszrSJ/JB7SGstqb
lG8D50t3i8gbBxPh7YGhV87EmFXNUdD9I5h4j7tbD88QnA8T83JOlYH3G1aSJloa9HPOmA2gfArF
H1aJ1wCJGlII2Hsv89WeDZiOTEZHKiduPpIeOKQszU01s1+sVGzkVNabfMAhRWEqPobyX0IqDhe8
eZ45gZa8oVRZyaJ/W1SEnLpkMmBUKiCM59+dw75aqAR4TrA6QFVMgC5EHWK23i3oKkXoWV/W9+Io
7YIA98eMJ/0Wvo1uYB5yZOjaoML+FHchOkjYGoOepJVdem5AuTfe0vw1f7sNFMIv1g1w3ip0gnj/
UenD+0p//GdyRSnXOfgqD4DA/vPHQ5zJ77eoMaF8XqX5Z6pPGW2cQ2lUw6IQ+QP4sprbz8G5mILL
DnTN1cdixSdQalkzT60GgTehA4+v1HuMyz18xvVxaP3gYI0egF2E1c4Ktj4jHU1uOXcZ/Nbk6f5E
Gv7N4ue5QewZFhszTRFYRYN+Y+wYcDWEsV4Cy+U7MCumToh7ftjpzukjYdpCuhozHWiI2TRmo8XS
jN36RVIEfxVSD8w4LR8DA0n/kEpCLLccxk4/FV7QN0qtjhS38QceKlFZHKTQN7/Q0OEijCUmN/DC
986Dlfc9Jy8g2hW7Z4+kpxryfGHWznEhXIh4+EmcYF8D7OLRc5cJRTK+UNjAMfLsBmX3k/ERyXh6
fc7pW93Im/ha3GpLPEfxqTh96NO1ZczYwCSFlrdLsibkbWNDFJI/MsiIaMf2jhkByUVMnCf1lPNG
vWn7EDTM2AfCJD0hV4EQEtxq0uMX15T86C04j3lKD9UqPSScHsHicwumqslomdNJxr+az8tsLVqo
J6y+ErBaPjQdCYxDlh7sJ2bW7RBlYYoXIW4KRA7CaueoJC0D0psN8ZVkmJGDUMKFDYWzk8gnQRiD
sIYnlJYluYev9ld/2IyfKGJsNulBA24Jx+fPsxMy5LdckKNsGBMJQS9ApjRAFZ9KlCsIKIXZuo6X
AQj8SwlGDtcQ/gD3D0/SX3S5ZBdjcOTebDFoJPmDrZq9wF7CrdZxwGaHSf4Vp3qDcdwVVQ2VUvJA
lesxPet4vpmujphHNUBHwL3xIOf1ccOqWnHEw16kloHPqD3FPy4WBS4yfQ/vFUYbAsDmXYTsoz3e
AeKD8QN4iuYkQsPKAXDB14w2CNrbnSlAvc326puRdmYTRT6MYaKkaEAHHiOuobtL9sgbriHX2UbB
zzCGJ1h8VbiRVnc4TYyoOPuhbuDxCv3WbZFCDDHOQt2CFLd6W/jqNOsC0bJ3x3gWTjksKVbmTfrn
PLCA3+KRdCJpk6AQZrzUgj5AFikUwCefbbrt1iA8/zAnGFLdjenNqLhYMfdkxQIntamdIkeuVtLT
uODQfxBhPB0xnDaDd4In0x9CuEnu3Sb4Fnt394bRPDcOSTJewP9svOipCfIBZdA3mVJR4YfFyCYh
5Q1MhLJEGaSMDij2zZax+KiAcYV0j+BndGz0Q1ia/Ptu8OSGdy4GYtfyWO3kf8qFwoQ1x0X/MnGD
Q04aAOk/UIvSYcSIB/9FF5UHrAFxHlXXhK0MVj/bx5H9MkKRiL5qWm3yVXOR3QEMMAzFaHLxVJ37
C51nAP0zzpD02z/OgxeiyoDRlZPg2QvbsBr9OYIVFtyB3QaOfIz5GnSAV/lGMKDcK4ZwdOk8RdrQ
zxdKuOJo4yyLtcHnQRvUvUomzOzRyjDrxmHMU/BjrapbxhkuU1QjNx+CAXCeVR58J/YuLuEkZ/Nn
irKNjzJeOAkZP+mbg4AOD7qhBRcGgyb2MmmksV728bYD8mWeuzfHzUY58y7lK1IEUxp/Wfnoe+lZ
wCxKyswVLZ7CgxAM7E23sY/8prIb8Ylq9nl/COc0npjBMkuOGgMz8J2eB3+gQ37GlIQ7/eJ0clDr
FcPM33I4E0LAOYeauaGrw5blhovX0b/g7c5BysdTcQxEI5SiqPnhzDKFvxmnElUItQP/P3Z4TfWX
wrkVOC9f1Gr/2idLRux43G2GUkwAfaHR8zDeTQYpZh70iAaze7FugEygFUNOuwO+8NY+DKiRngsb
T5hYP7W4cO7BPDJ5O0hPcuHBE+oDqi72HdIu2IayO481lVjPTBD7YQYMOLaZvxUrUxjp6jcJupvY
KFJADbFHkHyCMvDAbBcO8ZMNGGFZcTJ4cChQSp5oaGlIg7D7lp48RKdiJz2LXbZzsP5Omew5xA+Q
JTuF8jPLGIxpGJEIwJPYnuJBtxcUYi+I9jV9qreORRodpjnk0rGtPeBT8d2POo8fxiv589uBgMSB
oF3J63mJF9KuV50h+xJyB/+u3saLbLtzsi+3+S2EGHQBYmL3869cCpyYbQRvh2bPnudT/4C/8HDQ
AYHM6kKSWODvzJMHfUX/Edu/N4BKpTzbJwsDb2Ac1mNRerIGOHiRS6DuoqugQqXyowbNIS4/hW8w
6iOKoqfP8JIg4HXwwGCIU/+Mlg8jsxx+wRmyBm2k/SZEbFsfip0sqH6AQtwx5An4LN9DIejmpTh7
eGuEUBHCaFx7oFEgB3beR4jnt3/Nb+SE/MpYXSMIsa7KtXuHmAsJctkHN7dgnqyomf7M+njgueUi
YyvHyE98R3XArv7fCmTZ1xdnH51IW6AC5hvK8+Afa7AU9sjlRXiFswWWF6ZSwUnHLi9a2Vtq+39g
BVTAoQ0nUhhHwyr2pQFLiCZWexI6wiL5Jz2h2Jj/mn23qlZMXv7WFCvGWNasnWqFKzyWjeid6A7L
A4dW96+jPEsGNIycWBXjqZNINOFGYew4YFmKX4CrOUcsMOKF3w7QzweilkeqyEHKx/KAVWg2RZAP
f9d4ihAsTRoApoCFoGKVKYHbgYndNnM0Cc6lWBHa5XOWVvHSXxs7DvJVQ6Olb+DkDYyRsUZQtTLW
wv7OWZcL3P6m7hhn/GN8ZeukBE2uzp1N2ab6zh/BL3Y3NWjyr/ervetzcCzqn0Ad9m/5+n1QDAbu
T/qoH/ExXft7aefsPg823wiJ47W5Bktjpd21ezaMlpSJ7FW4NdPg8thqIi0DKjTrjJ2DT80XpoBU
YP+Kf1wVFo0oJf6uBv+Ve0v1QFmfXqgoA+DoC4gWOzpaDwo9cNAKPBAqMSoKui6CWHgq2Nj+pUS9
Aj7dQwo4rjXbmSP2+Jyca+fnz3zpx8bIlyoYYoEGJ/7HPIBV2iiakLGCrXGGsL0D+SMKokLBHsgc
UsvzMmyQMn+EXYcZ8S99GkdLgevvir1S54SA5fRiq7YwxviI/bPx0IgO/DdHDgcNu7kKjZRT5a8Y
TbMBnYqJ0wOdBCz3t/kClO7fBXzuawvfphM/S6fBN2zO9EPZi7dXYoTxFhV7/f+fSGEFcmxBND6K
uhfmL/UzUDn85aNHUpI24p1Ezl8R73A9xtTrfCgZtpMCE3LAZ7fuXBquEdlblMu8IPV/Voy4EhkG
b1euBQee8KrCENgb8SH4/oPxr7hQVOfdK3/zr/Kt/L1Zim7RFN2lM/eh3fd77kz3sjf2obkqBt/y
aT5n3j+frX6HD6QdG8wf3tUyf3z3uMcZ8+935O+bK70w5ABG2dRS8cq8xSsRW0Htzd1vbv1a/yVA
78LnVdb8BB0OZx7rjB8wf/PL59LdCLOAUXIqXv6bVX4Sq7G4IWJBhcqMkPabFXcMVumFJqJcgGhx
ZAKPhLhhhs9+jZemOGwEvAP/8/i5/OW5iM6V5cevI5jlLyGvusnIOn7krXwDWzIYDcUigeJIy8PX
X5ADEiko5W044BRl5fJ+mW7Kv9SFaB/Dn0z7CVAVQQPB+xP8vYM0BVqM+HtIR9yjL2JlxgODp3XJ
pavf1FL0pOLnUDcOw3O8/FpDukoWHxcZYz7zIG7Qtd/xFBSvbqMRTiUjvBnaFNUn/iNpHfxK+SCd
rBOrysPgdhdf67lyj6/JlQdHXLF2l1y9mUOCAConQmCop1gwwqV05T+UeXN1VvwuZ/UfMkMXL1O5
GHdQkx1PI3bzW+Kdbjzw7tZimgI6x7dgKL8iCasbOg/pX0GzmaKwFuuRXta6sxK5CpIldJaft0TU
Nnbrf6uzJyHcHvBg8qRkZIq/qCGooniIEGNlcBrO0a+wH4TOKZ8kkVNE4vydzI4tDad9jBpRjbAZ
cbjwbkydwlLYDPD2QBHqC1UMenFqGm4DQNs/tmv2YPASjoMNQnXh7BOf2MPYuvInJ5IrCVdX4xnt
nAupqCCp0AXzXzQY1QM/IeGi8mPAB+MBemC4wDEIbc4AQvjjKFovojw5F4N+lJk/FTbBsLLYwrht
dPeiFABPxeOAE5WuV5wW5GrioEsLSJwmixDHAv7JXIlmJxWK+A/9SzQQX/iUsFkJS4PiTilxj/G1
wnaBGCSObOtpPDk1OJAICQB1o0gCBeWn04N//d7UB++i4TPsy2N6g89ES2SJ9Ci8YVFnuMP6SebN
Bb23tfCvypH28g3KGf5iyQ5jimdmLWI+6iMQ8l5+wP7rsC34bcjkK84pixd/t79e0LhqV65N8YB4
OKbljVq4kT8C3/4FWTfP1TpaGMsEJlK1Ai7eJLt6i2lVNs+37jwHKCXHVQToHo2XtDEc0VY274Kt
k8qlE8nmIvHXX6qrJsZZRWF8t88u5jq6NN7PsN2IOGb1rhwES8/DCxVjZzyd221wKRh3/hK2viQ0
eCegfAirY+P6F1O0/vNHDNbEZLM5kqqIr9cGEQoLnRWhM3W55U8WSEJeSbAjsYzls+tW4au7U0cQ
xmqQq7tt1thu/bJbs3GzW/5twjyY/kUmiMEYgKWyRoUTlmjkKN/Z1pI/5LZpBOYGxAPUQknXWCOg
JXYWAu9aHbeQIa0eGXkCHEKGTx3+S9dHYc56F0UQdQdwbCHqEhYUCx+xLwAIGIVB1Qtn/oj7zzHb
U+jiDasc64MhvIoxUxCIGR51+LkQioeU4q+lwJfZFJ+CDYKzgC+eRscfUA2wCREUqnpDzRqwEwiU
1BJJGFRo0prdVgTmOC0RNEMObIoQ4ibqbtg7sKEHHdZMwmdgQGEEak65HgCPpBMWhUEQLr5Z/qj/
+4Z/Vo9GLDGiNkOco84B6zYbQGOFiUtjjv03llg+bStHUjQmFToR+tufmocBVaMGCoZhzs/3RQR2
A8YHbolpB2gghia4V9hMRwcYbDMbcDbp0qSPg9+MNz6AGxSwbMir1RSA85aPeKtAhVYsISImz3CB
sZBAM9FeYW1imwkV9y/dUxXWuolgW3t/aI9IQlZevYBHmjcNQi0eDn4agISVloGfZUP3VImg+vIK
CZPAyqVz9ei/yBTdxmcEJw09JS3VwxT/wDEYZ85hKqZdMLANIwK/jeR5bkNpVY3dB8pn1jzKAn3W
P4nyt1SFaPh65HDvibmPDm64/WYxTgIMUDz5Lin+JDPqsed7I/z/RnqUjL5qDME9Ry1vjwqJcGic
sbL+M/lmc/MTjD0lGOr48zel8HTjjIqKk6nZs+8nfLbfrReSjaKzkzrepquxHZeNbSwycJzRB8+G
mBfMGnsV5wDmFunRKjfW1n9U1OsVrOZv12JVBGWjQbYfOUiqzcWnhxRBJYX1XMuIgfyGEvlcEtQz
v4Y2asB1lAG9Hfh7GnhKQrPDJLxjyVmwAyLTnNr3oAARTHe9aAlMaIapMZald1xGU00Kxl2Me7re
zI04R9TYA5LAvS+gUZmPvMWkRJ54tj7PFRhKYTbu8MT0cm1UldXDlbyt7arMQMldDCGGGtWodovx
JxXunAghEZ/2THttB6nTRAJZVh0d8M8Y5FQeARpu5hkdvoGdibxZeE/JEyRjgFH5yHW0SYClXeLg
CC9B4W7gwGCWnAHBNL42EkRY1WHnsAB89WBo6fbYKoTymcWuaUvv088ty5oqcb//Wp9pb1NqWeB+
gUZRgt+AH33wH1OWNaBJqatjFzr8dwVFYhS26jKAyGDAnq+Del70zqTs9Q0OSrtUyrcfp956qbX6
VEJYmq5S31kvql5eFnG9cFSiBQR7ACFT83F/S9psSacgbqEUZ12xRoK6L8tuWTjFzm7MmVqYw9r0
Nt+Yx4FFENC9kl0i7mJSki6exWjH3ImChi5hTYRVOy9LFUVgNXbZIT1AjErHCNrwRjZ6exOvogB7
mbRK8CvRx5HujcWffS9ZtfhgyO5Md6Yl90FLaYk92B0kMCS10NnJ0+Ijr8K0ZdSM+B4xjDKMUCht
nY2H17e7gnK9w6uJAT1bh1YIyRhj1FlNliwc/j+TPtLMIb7v4s/BgrZN6uuGNAUY3O4O+0KXdS02
EIPo8wKb0H7F4ZYfjalRM5rLHmhSorXn4W85SH/R2HyPrCbO3XbmLaBcoH5iv0JKc+3oaHhN/Bh+
kL7A1yDOw3+5YM5oRhDpWFMQhs9GNbc+JwB4McUQY2/IzVA+yEkKhu1Sg4nnD0E9IF1BTqd56IT8
RosHxT2mbZsyufM3FW470GvuAQIkgJtqJVyVHDSnQ+lZNhP9nwiYp2JAVgsHEk4d8WTQdig1gqF7
rmd4g3M/tZHAlL2BbkOLs7D3t3+wCga2VqthMkdTA3+csRqzRe1ZrMAcSjwDWaf34h7N6ZOZNjMo
rSYYQMGjmwNqw6yaf3EuQ1yJ5zDmLgQsjNEroCKxBx7rAzVKuI3XHmfqUpgOWkLtFqgTVGPqO3lw
K5jtC4lPvEYEwc2UDnk5MbNFtC6X+kMfOYyiSAuuJtFc2seYtkz/Q7d91Eva1D0XEwV7T1yOFikG
hAsQEmXK1UKqQxrdtujmBQiPEPeAK98auhXxEE9qaUiC+YHP/RfUnFXDGvoVbgILLkvdYzQEFTJe
ifnXQiRTDihb+YO0zlYq3GBj7eMvsyN6C2qSyCwn3zyaU0Uym68XEvaDIwCgdiFMfQ7UAsmqYXRH
iQuiR5AaPhZQHFT0WPNvMFFF7DDuWdhijvmuWBGl9Uz8qZ2MazbeIfl6+FbrY2/GGBWpJ/Ax/ICZ
jnUONsdkCuD2SMsePrU1iDgRvGqI3TK/RwyvuS1yDNgW4/bmjRnf43skJGV2L/zrWNTlkjtcTMKD
slBBVDAhtX+Ui9zOWuICgMIEvx5BMGKcc3MuvshCxXgTwS1QThjwiA4SXtoYpuP6N0W/QfnQESUb
36UQ64ZBvSCTDE8cmZ9bIZIkdIASVRAsODzTEkd7BHf74o6ap8QInhJNHhoUSrjscYSXS1aGYoxI
KfCRPkHgU2AaQbE3ngCWVjAGmAx5n8FcT/bcPr2bG4s+GzmMP2HQ8aNgZxEk4tWXwQyrleyYiYBB
J1zvrz6lE2FBfxEXjRt9wZgDoYe9hDKKcmVJe43X6hrKDh02FqQUWAHTeQB8zR6rsHAYE9LWqiNW
mLJoJiqcdviWk/AFLwWXXhjt2lh0G9BiYOhO8ZdCrPHhaSicAZKrjsxdnmVAqfzSwbNldOPPeV9g
WWBRqca6/yK5U2bBAoYMscVklvkTpyRnspx90FEf81syZ1HRYpBfi9x/4Tyh9UBzIE+BB+FDZDBF
ULSnrkK8lKFLXwTcd9wKSX3JjuVfRkKMZT6ab4iW1HOUZsFZziHq2O4Ii1enWTjwhbjkZyJZOD7z
oVDgZsNs5L2/zg9VGlVUB/v6EMJ/Pxd05NmwxOIKWAc/bPqCQKiEv0SRXCnd1DvG7Gs0O8mbvweF
8e9fFGTIU8/0FZI0VCfQXncBw1l+ALF7MWW7IIeFceoO5NQcY+92I1XBEDWq0CUi3mTYcmbERXfj
LQpoLRBe7gapVmKW1phi7wYEhsfIDn1EuoYMCeaY+38L0f9KRXWQRTTiS/RYnBN1hF0w7lcUvVwL
7MsoRHWRcA5q6xxQ1BE986AZxZgJqzjqY/3tsz1cfcT/O0ZuVY8at32ZE3Y7oiJeEnbH7MTzAu6V
STNKXts/6YIaqCavjRppRgpNvWRgySKRIGvxnKL4++UX8sU7Ra/4lWZRg8utp46keNcEbOZOjuq+
XPVuQXKQtze8bJ2KIgZcLkopIEpMHttJoGJrCsWSPUFr8dzSL2b4apKCouncMSxJHyaDoLZ7dxZn
LVFRxjBgZlavCf9WMKlwR2Y+7zZJNtPsg80+1XXjVv5yro/z8CIjlc0GNxudnj5Kiqsj71QTt4JR
aO1qqtqd0i1dBFey4LwWxpqZgwL1WJ1VQMdrSVpKcjGyqlOso/JbwxHgw2jxUHtn9lMv54qxCHgO
cJmUpql20hCXlpeOg9riZvcgDnayTxlz0210nEpo7v0vEWuXlOYWAwA4ii6Ocoue5N5MHoDWUSVZ
+TL54DNr7aiATQX7z+8PRyGOXTnoBsZq5LJ4xIYgph19zJ36S7eH/3BRUWIsNXMjLhcHO185CPun
ODT91U2WrrFNirvl3LD5mDqYQImQHTpXjSs2JKpL6ja6/UwCrHUQXoQX1weNG+XfocKm2//QPbIo
qweBQtUA6+akmSlYWCkj/Khsba2oj6YmBWuKHQT7BLsvbnN4yxmwYgXO8KnHX58h2wj3JjzEQEMr
2m/CHuqG2cQt5ZPh0KubwphX0lYJ3BBp1jB1azB80kZ6MdeLWeJMdPgT9FLWiJYE97qodJZSdS7c
aabiFQVmKZ0y6W5E7yxc++nBdqeJ+qvS+xbkSooDncIU/HeLrVbQzAxrrmhc7UPbjemcKGGVCi/k
USzCAopnRS5IXoP8yowl0XM09CoYd02zkwZglOHsjtEKCPzIzt8y+bD21XE3eFSXM87wjzrit4O4
xgi2utHnXBQjsFRJ3X3dQ8BcJj3KQLCQaj3113XHTXWM6h0OMQWCj8/zY+2+FL6WHI0JW1QvrPM2
X2Lr2INVCFMmSlo92GJYEkkcc1MMyaSUEXwcnhm71sUidW4RAFkl3S0AleSoVlNZW1vahmuQlov0
e/URY5gbTV+a30tc+DiRgZlwEpc458rBoS8PCmivHrwbBplckIaO52JXKG0XkjPl8wfq2KTPDE0V
hgv4U0l+U42LA/6vpoYX6eNbvcX/sF2QvwrIt1i7yT2ojpXD4YVtSpDgIbPzi4VVYB4EFhQ/yjbC
NEd4At4ixElULDYIm4Q92KOBs9KCMvjcmeRo4gYYL4x8wQAgaVcfxLXONGbe5t2des2yz6Kz9WGl
XT7CeUxf18ExS/dWuUjuH3sX2sfYPkvIxj6PXttAHbaB/iiuqf2odqmb6wcuKFq1iPW5R2FGjUO/
JPwZav/BeW8qMxLkKnz1tOUXd7HEhNfEhugbg6zaJ9Z11qYzSZ9JKDa5eq6G1KSfs6OZ7fHr7Iz8
Erp4cflTSRI+XHIyUcqdCswc31WkyWy3zHsM422QE6Mz8lCvHdxiyXgU7rU1HrwxPYDrEb30aMKt
+abnbzzzGeyY/rZqZk26RCzJrOazk9RTCjFFfcJPF2Mo4ouBKu8lIQvf9jezRnp9/KgnuWBDaI64
O8rMWRoe4AMLNND337ezSgEqEY9T0KnMxDNevwpJwhmW9o2/XVF82ke7PBJkCItMwRWinjrxInQv
TjkuTfxPwkMbQ8RifmvsXfsZVssPSkAMTIhehKpVPF06hvr0jQ7cDSCgtDnXGJ8BErXxqC+WFhUP
HsuYvXuzpN6gJHGXmXNN+0XH9Es95RxaXxdN/79QWafmSG53tkJTEe3Sy7f5bStAVRhSHxO5tP3z
9b5jMycFp5g23SUor752S5JjVe2qdu2CtpdkOJr2OaewzuBeUDu37OYasPSXvFILQzjEzZW7T0Gu
CrJQc/WkaI8WgzI3e3BvecLi9qi2K9F7yFdv/mnPKZPClgUBIdk6NN7Mp79X8wo+N1YAQFTzT3TU
2qWSjaPqZjOTk+BJNI409Kt/4nK3GPmaYO7ONu63nr5X1E231WnPFGsHXJao4qHmWfUgk8vjJ4YQ
nGxBNIR0ayjtqJNIUiLBtI9weqdQaiEzU+V+Cpn8I9jzmCHFdbeSvWQrfrljq5w04cLx00lRdqs4
xoEo60fSVZfkmcJVD0pjXKu8vTpE7ZusZIuGgR3DrfFYxsozC9OhL0lMWWiomVhyxvM7lNKdYow5
MTl+5Vofpy6Qn98NQ+5zKSnTMMe+lJuvWByOFhEkmGcF8iwrrMvHyYia1OZ+ny31uhv1djMpZczE
/b3tgS72Sj3rbaZWkuoyR8uI7G2neBGNZFkekyCxjQzlp5Lbl4HyoqkBT2NQ0OKlSpewzthWr1Ky
8c1XIF2Scpn1UxxuWvoLLMZnZrroEcPF8DY2rbzuvGubr/TknWnH1n34GPYwW7NPXT7O9VeQAsu3
26xZ+sHSMp6l8v4auEIaixAg0Z1bEB98dYkvyqeYooGg8ftIQ9wZDDCKZqUlM8CbtNlK2IXLQ4v1
emiiURXhmjtGzaBQQbc7xR4blKuYEEXaAR9WrPc+0gL3dTmceO2kIQaHPOZ1mGHaR80BjfPgRDvs
jgrpn2KsunrV8zjn0dE/tPU4iRZ1PtH9eU/6jkwUAWkSYCRjTrIYwITiU1vqJlvzsO0Xrb8gpaau
56U78f1FYY4r9HowHBGKNrNSHqbyksIRP0KYCzn9Ok4KzsiLJqUtjC8D3PiG8FSCkHKAsIxJYfNk
aJtPfW6jlSmPiSn3grVhMNCIZzmmveFaEaO94oBDnx4cogxz4lSAFGb4Vv1rRgAPSlciE7LxUc1O
RrAJi0sEoCRBJ/KCOQYE2AVZQNHO95rw5/RaJvcKY+t4h1PB0YOBYaxM79Xx7PvMX7/A8a4ypgkT
ilNIE9aeTTWuh745quIpug5sHZxwI2N4S6zAZ8RkIgI8A9iwp7Lo7OyZCiPIYV2pNfC9d/QtJpP9
Tuv+qc3K0RJoRf5PK79sYLWOhpiRAG5u+D/R1vz7NmMtFL78rr1Qir97oS/kdqqVCz2yUGapHeSO
fl5/d1x3WZtE1sIAugAjL4FymTtaBIEknKntd/mFWM057Se0o2zynzwlgmGBt1Kq/wbumkCfqtzb
LWHHvP+7RtpWjbjjg8I7WxnJBrgTWZFpU2Y20IrwPlS2GHaSGxDY29yHThM/w01JB8bmo2UADbgX
jFxvDHGuiyc8732DRdYa3wi73Ncwg5HL2wMfZfwp4v93Yz1gRGSUI+2leyAYOF/gRNuCzGLI/mRx
+h2tTYZRIh14U+Fodap1cCcTBdTM/D6rZucOmdlZ4bgwjqpzVdsh7EmyPNgdKtSA3A51pA8iGXNe
LvaE3fkzhJlx5GOW3QGPZewuOHjr3/6o/n0sOVKHyjM1JpY1p/P/1Ivg88q1U870wFdhp5ijKIWD
Vo0/UToR3sn1rW3fWb38eouPsvXbcRaC0idP+B5fTCSijDnKzzHp5jxCvXPS6wegrKWcuQKtdWp1
VNkMTuTwojbktBNyseoVHiLID5c0upuTxF9hmRFFM2NMD4lvRRLguD/5uJvgg//gNGX+XO4TZ819
U5VbRs5VsmX6Ad2RUFQ9JiNP2HpLTymdB9FWyg6ZxwAKvtrHABmm9QoYo6aoHmlZMPGPzLWLsBML
X/x63UmPbi+ZOfqm+aw1/RRa2KFOeQYSbVE57FuTFktrc2yrAOFD8zupoaHtNcgjYG31HmSS6TMB
quD4yiLQLnUNccHBeP/Xq2cVDFepWWr2pSluX6qP4LsPrGXzeSbNKLXmGkAODnb1yvPnNhlb3tTK
F6W2cdhf25cPi8ld1Patj1YpMcjjMGSWSZ/nvnJ2iBrGL2h2Ue3KfKFXbK5Duq8gOpf6rKzWej1t
2nnzXTq4FqmzEEJjMg+NSRBN5HpVBL/CW9plPF46N5MJdl+tlXT+KRdsaHSZ2ZpdR/1OeIy8GhfF
aYUNOKms2ChlS7Sx2C0yZ9XRgq15OY5qfdNzhMtrw5nZWGWQdIujVfwRFvnwY1NVwCAUxvnZNhcq
TkwoCKzfnIm4L7M6PrD3+4Oln/3slpFJLqcENs8xv1Krfa+icBtUcG+/UzmZ5845l/ZVuFHSpQV6
huCquHfxrouvbv0mwSJxbol9VNNRH64/4UKRpjWelDi5lfK5NZ44oqvppEV5e7Ftda6Rs8VQHyxH
PsXAcXRv6CeoTAftdyMzNmrvWjHvJrEDGZAheQYB54AFPKGTlMy4lDH3NjG5mrb9PxViT+jMmhDS
ZL3HWK13NnKHaG0XoqCPDy6EYZUxWbE3k8sXk1jeY7BNE3g8JpdQPQNE2JAQ3JnBlBLI298BZ7PC
QvkgTKi5gF8CnWWcXF9MmPPkZuRHAsdARAxvHSgbCeNBPMfslA17jEOTr/uEHrzxmIPimqPw7Raf
etJGy1VKiU9yGHb9Xg5uMVOjA3ouvdrzcpI9DTBfxQyyGPCQVGcvWGmYx5cM/8kqVIAR3trrw4qs
6ohP8IPfn6yuZA79VfQ96HBBUN7pkyI9e0QU+sXVrh4K28c4M9bSdxrCrC7HvbINs3lqw9ZddoIN
UlzCaic169KYeUS548qHRWGD7+1ZBY60eSSrTWfifXvRUBBhAFLAvJImfnRgVBsH4UAhrvmDQ0zu
LhgJAuX8+0QrLT8UUMOdKUpfePNoaL2FO3e1OYuwtadlvyYzxkzWftswzigxX6ZgUl+hNEkKgNeD
bnM8gRbN6CdL/DX76XdLvRreOoSS2kk31pXJY+ktKSjo8t+mPNUBovydWy9TH5JgOjRIuAXbdpRR
ZVziaEFgVhFhQb398tDoM6YTJBQA1XfOWsKmx4gkbt/bzhaODcaQtpNOrUZ+a6I4ZIzuXuQYzLAH
zidM49ViFMSkWqB7DLF5TvqNYj3V+aeH7aYee3sCRaP93FVl+r2R0oy0W13AwPhsuPrgXSXT0LHD
e+hGsnb0JThZHJalc/qydlwmD+vewGSacnnYmejMlw12YOJobb5vC8IfG3uVvdxy3+er2NCZ6ldg
CxDidBRivMseTD+Oo2H5Od1rbP+Ee/xVLpe49BAzoKgkjt8Lb8fJEVrNABJ551yKfNF/lyHAjNVd
g24pwQKokas5u6a46JCkEzKochH4fIvcURxOJYgaCUvNjIlJaQ4VZQKGdH20hHupDevu4ks4bP46
9oxBkmHum+xXztlFWU8LwQUF7LgA+efFIlNBFqcyQ3G6DrC4fzE6YqljsrQ20yUTDioxbvEnhFyj
gJzDyvJr8niINWK+yuEMOo5RWhUcZGfkg8dq7gzcuavvmbpy+0lQvRJvF+BIG2q/evqSAJgBfrG/
Tp2TDRFQ7jkzYuKDDlXOdHaS4sEF2Bf8j6TzWk4ci6LoF6lKEUmvGJNzEvCiggaEckD562ddTzXj
sdtuDNJN5+xEiy4FFwiVVYv5ojqgdvM5g5qsQSU8iJYcD05Vde+0CmnZBnyrdNLAENH5L5dXkjtP
00Warmtz4icLktpdRDMBzssXGwd4qAQ6LT9jTGy50bIMuYugoGKFnIkRWtgeIdPTdB3k79S/NOCU
FmTHFuM6+2IU2Mpfydyp45/BG1RqjIuy57vjLOh+8n6OMZaZblAZSJ/f0voH7j4MjD34oIklVJM1
REIAXDX0IWGZh/GTZik2rVfNJDJ01UnbLgGM/QK00Lwh/icj7aslx01jxsFDcrN1n80ULLEzwZWj
D8ds1NVbo42RqtvmsQseIXivTEW7arUTpu1Wu/O6VaNNaIu6/rrkRKx0ggUMiZgTcle0xB3QG7to
6QV7YYw5Ue3Fo4yV35YsROtYJ2A14ON5uk47jr+sbctWdgrZGZgtAqiNZy/U9FGml4IzYovHeKwG
u8aVF3nCGx8noGAd4sYimVjfR0MoMOELkEJLgnJuabFNST9qBt5cw6TRs7eW5GTflf/hqGoaPxmj
5cM6YAHnsvZoa1nfUgXI0OI+CD8+Jh3tHpIUCo465ZiCgNkl+seG/xdlG7eH2+UpY93Q8JsvfrLy
6CnNr2jk4MZL7joYBHyPLr/FLrDZ55VwvXI481K1akOFtjhmK3GEFg+NsIdFEA70+WCJlftIqVmG
0t8YbAKwHzwLUfP3O1VcbVyTsmQ3aObAIV3s7xIF8gScHJ/92OS3WCOlh172zkTKRHpqBssadCxy
0cBl9U8G+BMr4x41fGNg0u03o8p2tw0iWwNSnVF9KEoEQ7Fy/5mAaR9697l3p9Fow2QrPViYJVgF
5qhmgeGwDCRlFFOEceq1pAle1Oya2Uoe0C5oL7H9bhtlLGXVspY7uK1+uqhKdZnYzTgEwkkxKEuz
ZtWZ6EVK+Vg+W5BWfy8Scd4w381/gzc7InDTnhPC54kAmx1JpM2cy5lMxgWOimB1OUUbBn3w6Lht
18G9uvVgvgNwYjXA86jxx4n32fhMMsh97A8HOEO0P9GIqAhyubJYIroj+GuINtMJ+kN43i3R8MYI
8hPsaQBPbqmCRxWSRiQ2N9OB2r7q1qZD1z28qS/UVmCyGq9t2uxNB6b3Tj9HT9zbeEnslDD4gIF4
R7DYsG+G/McmzMtnZeGNQRLjXfLDvBci2pblVhW4DHDSFGk52PWet9wiDe9/sQLEceAJgPm9UdJV
4OedYEZD8oMN7kGxgpw+pSpA6fUVmXUSi3cI0EDQHrCLoJEDN7aQm7bZs1AZn8Kl78v17n9Y9tkw
wYFktiwcO9j7gShoLoHxco4BzMfCrULLTw/35/MPYoaO9xWFizzq2p/BCxGY/MLYl1/A5aSHiK4K
fQHyO+XB6/s8Ab2hOTTRiNnQEBsIC41rPoUAFLssRT+f5ueLbS1yj/Y3hhtB0obCUXpIzfn5+xmT
rQUSFfzMLXFrNLtqxLGODn0W+RJ8MSFWHZrP/lpfrRNcqH8+CjKkK7xJPBfhW3c4v4oEIqwz1PgX
LhR/mUJHEwb2hMNBORgj3eZWcRCNcd3Eg8uiEh4RZQhPglw7TtMY7fHDgIygliacyw01pfLgOteP
XtDs6cwgD+Hm0H6QV/AbroXDGRKGHD9D12EhOegBMEA90YwsDowl5JKL4OqjVDh0f7cSysKfo0C5
+dMMgD6Hu4aB+xEwqeYgOGNQ3iAKiCDyCWRPOo98B+A9ffGSqhe4rXxi7WZ78MiR5xImINr8hZC1
6EPzIZ9QZDG0AeEQiMAZRd/xF9POm8JEDwGZvUdUDdOUsaDg+yFUQkIuJEz/wDiYWZTGIxiDSOg8
i815hCqByfUnm/BvLqSDL8vrn+zIUR7fU3bwdhgSs68A/T/Anc09eqNUH3VXONX6lZSsE1uyOYW2
idgFjBKCCnWG/LaALWGNI5lB4nSnCcBNI7KQbCpl2ju98zlEh+zAq36EL6iDtPK5GqeCd0CE7oaQ
+c13lZ9iwVAg1w4TXKDPTcX+c0jPwRZvoynmfKcP5AGmu7/LkbhbV2tbO/gMOcq0O+G7dPA43iF+
dxQH1wWKtUe04ZLdwht35iW/iDX9BS5x0BrtgS2YiOHJ3rvbAkJDdc2mQpkr+JMapIJik22FkwIm
NvhO2ovikG16x0eWBwWEO1ccYnTx3321txfdKzrAGT4oR84j6qs8gK2jTkL806FmPpUYjDUvMdUe
aCbyE+JMmMDcCUYiPV0aIUx+S2L6APbANB4z/xmIVF5cPTcY8QD+R9yDmJ4f49+mL6Raf2IL+D3J
IeXVxjdOpowOTv6IrHhOfh9KUgZO9eI6kA0sBBu8ZcisuqABMyC5kvwgD5jR/DsuPZ+wgbCUwksw
6XKwGqPjTX4CgHVOo41QG+IVUeFURlKbKXR88FjhePJimTifDWSueIUIfgULCcLziVPryn8hHweE
Zu4k13yPh9PTvrCClUch0fpw+HOYKizTDPY55HUBWhvL6sZAE8octF2vbs0cBJzGyBhr/Ajnb1Rj
sPgXiQMFbQ/je1s68lW/Wtf4xQnywRC2ju4zogUjqLzlgwWO84CxByij8icG5MGAhruOTtl78bU3
h+x79U8lJw/sY+nOD4X+00dw463KR++wLoMgfF/Cz0N5CMFQw7vrYCzVDGyGjRPvok3/YG/iAtQL
hUEfHKJN9yo235cYVt8Xl799MB1bRmj6glT8yl89anaFgRUd0l3C81STbBPuBMcCl8aNtMZlYk+t
wv1juMBo5ErzCR6VB0RJB9YUFh7cQqo/bjlysmLjnuXV5yJ482x83xO31WczZPVCp3OEubio+VU2
hiUdwq5syxWtdoxomyud8YKVh7vtH+YjA8kLEixAGcSt/4FA6M+/VbTXleunlue+lO0LOnhGQkKa
pa7tbC5lWI6QRKypya0ykJqkqr5Qm3r+ITe7oZRXWyac95naWMgK6CGixR3p5kxqSXZ4ZL111NLk
ZnrRK+lwlv/Y1rD+wokEywga2dHqdp0XKpHU33lJa7SDBEd+e2MRg5llM61J9km7KDro3dTc30FA
KzWZxt9sRgVc+vkk9vq5RdZArSurnMTxJM9/5QrnYBbfiI2w5QnzBpcDdZEruvNNY9jntrvKjVtJ
hDxFKY2Ydj7osmXiepuYStmuXEKZ5Z9sacdYYSTWow/zw6Ay/vlVguvCyK5ykm67ZUndnJraJCIy
UynsfVXSJ+mjCrbrJvXqzQBZdm9ix45G26aVU3R4ppB51NnSLI6xngAlsWFJqHE4TUghIzJq4hOZ
aMYWLq6fvdpKE4IqPaXc44T1q6IvDqERp0QSRfiwSYN/NK9nYTEg69s+DDg4qF9p6ZEJJxvxUe+y
VdAGa4mj0CB0ogyyEb2FtDpJCqa5LC3t0iNoNPc3jdOnoIXY92jub0owdzyHkZvZS41/nhYrqQQF
krRxjk1uzojQUtIH1h5Oubf+cwgUIdILgBQNei+UYYMal6UAt98uxIIAJLmLZ7E/K/0T9ZDe3rxk
HTcQ9khaw9k7n0X9Foam13lzleyGL0rbDwHLJehrxurZV/JQLgC+o7uW3H19VqgLCF5s/t5Yi9Z2
M++s9Rc1hshS2qu0ab8qVKiRO7hE7UEzUa1VFz9y9OJZa0u5vDcsesVgadkLEWIAKbY1x7l5c6OL
i841/Q0tE9rntmOnSVbJIAHlmRHPXpSoF5ovyM/qCzacgsBlaFZbtknowKF66unbFqfKW9jxQZHI
wEpXZb2XvmeNojJGa6NRhGbpVEMJ+uUkKbXHVISO7Sr/akAuk/TRVz75ujlskC5F7a+MbTGov9F7
k57ELAmeeZ9OOfvPE5KplA8qKwzKPAB0pdqkKQK2vB2VhTIsSBkxwJAJUC+3RvAgIjrVZDIYAJuO
WRXA4MCDuRhhvK3Z1K/wljoCPiKZm4ArIIbKriSahI+Gk05C78bOgD3Ldenu3XKcu7zoLe5msTaO
PgurWsY8QV5hFeitPesyGFw6DpiG+kphM2pHSXsaQl1+D4NoOmDLytCMq6ji02uu3ApjqTaPlJK7
kpEW5hulY7vI3kl98SHLlkvJiEeB+dBKoM11I20TqOStRzm+08tnF1FLmdfB4Nqk5KR4bytKR6Xm
SIGKpNZDojvUQmOi2Peeyt+Q2YYIsDJp2CDvLks89qrfgYJbPTsH4C+By82XaoFLnRAwlk0Gg5Xb
LH1j3usosGn4f+ttU41zbRPjo6EAzTckgyMc+uyDz56Y1zK16Oc5YfS2BY8XNDvvNAJivWPkgnF8
cD3R3TEuVJ2wrW71UavRYsKwQpo38TTvVqoyq/W31h5czoYIHkJ51Xd4W/nW8BsGsw/+P405ldtl
CkNAdRcQ28OvO1NxBfPlic4Br8LKysMuH4gP/7Vg8HDd3ySFrfxjUFNTeTQsNd0Yz32rn8o9FJVt
irN76+hvyXjScdHFIWKn+juLpu4n/w0+S9aJjGL24qPlwnScYGwSXqwZphAoqShjKKWorCAeww3l
IoLe+LgdFKcAnyzS1Lylac27dkNnkdac9Bupa7edQy3xEo67pZOMyw03BfJPrQPlEbm3sj97jLmq
wAmLhaXK7BpUnR0zChstUsOa5Sj0N3qzlPxfHf9B+Kiwtn1qTznCujgS2Fw2bpqlq1+UdkGLLpFu
2qapzlYy16QJNM2JuaVboeP0zhGJDuYQLSYZYkBxtGW9sWxxBv4Ix0S5OaET4SzMF/k/tgh4Xhe9
U0eL0D4YpPKKa9xim/JxpIbDFVsMtCSTAHPa5tq7y9c18c7h3gKr7g9lP66jG5fNTSbyDwYjgAzo
K5u1bT37wTMqdr2HuDS+GRIGqJH30JYFndPBhErETPGa2H+IvZIvdJGjBrhlRnOagzlqnjHREQKm
invIi3CfE4m5N/VuGloNfu2IysAKyFA5zo5xdRvgAJrvUwavzkkjCoxRCUEunZXUcnAkaroolORw
odMfFXppcSvsI9PHoRfMWvI1nFw618aG3xC3uxmao1TfqvCb4hX5RhEWqM0N8y6izGWs44IaIEo7
aBGMfS9SpmlWTgcAo9+M/oKEur+xTpJeTaM0mdkNFLRYQSuHP9FakecKp2xtWnfmKpM401qbFC1z
o4M0Ys2pTcLPLzZKeYF+vDA3vpqczDR25G4umZhz6NXasIQNyIeyENEjm44N+3n7id46dS+IecVy
uvIJGldRQoWNdki1iwHljYMLId1bzGzKMpyXVLk26VhSf7XIrJBWgl3I8uIVxSzG+uVDPW+Ex57u
xUCmhcUhWPEm3zc0XKOcmQpxJxT0nt1hl9ATnKENZ1pkQAubZXDdahx8XEns0GR6k4Sa8/0OZh4L
L6X+w4gvmMJI4SrGBR1Ixqq1CR6UqwY8lDO1YTbkSOjcC2kUZtXYAJS2k27ngWwoXBI0oR8MjOAL
waWNTWYMJjAlGUbm0UcGmG4hhuKguCCobFJzyQm81JnglqWPLDgTgVX89t7DSrtJF6STUg/ngiMD
pcoNqGKw+qh8c6b1Md5TiOvkfOK56cSWu2VaqgvTKtdS3Z/j6LsNoD5LKiTjNJjm2hfrLHnnB5+V
GYQXt+pfQkRvRkufDLcq0Nnbv8fSTuhd0SHLkpl4WqlL5pLFHhxiRYCgPwMDF++7Dnt6jvKWSNdD
Rt9ENvPpt/U3SvAF8KalRAcj07KJWpvwo6ncmKkJIQTkk0KX1UGOCNlRiV2wVZo2ilPYzxzw14Az
4E44ikYstyH9SZUqtMfsJs5PA1hzA1TZjXnmsDXshMMDovK02rV7izyhZu6VmwyTyBLF+yqWDgP/
1S6EBWoXwb+kE+CCO9cDuhf6a8DW0KEQJlY2Ka4AtAS0dfoc4j0+ayXctZbhEySzgQ0wgwHad6GX
41baFJ+bWa/VBie05hiYdJG8ma8v7HLnsVjz15y0vtrc6BbBZ2KUBiwEddHBabHMtZsvGm9V1RBo
xzWts8ypEA2Kbx19fWVbL9M8Rz6XlUTOGILnQmkW5CZRqsXBRK5mqtkOK1obvQz1ESlaIc6/1o70
qp+QRloXrxOLJoaCLjRIQT7xi6kNBG1PWR0Du9OI3eiQR7p9aJ8H0jRyAXHZr48hXHa6qyFcWfnz
9t2lWe4s7wgY1RsAzzOTuE7BPN0NvKNMTCJmKGmYzRNlnykMU+j21s43tq52KEHOK39due/OQlsX
Tr4oWMJRnMyNCFPPXxKTfKDDXh6DB8BlqFYDKvLw10fuHwvb0YlA7sKFhEGpPW+NKX33ns9lJsbc
Sx+9gWfPskaHwipNHjCebuNM+/XwbmvGUUDCtU3kolb8hBoC/r6YdKQ112PDuMFlTpGvNS5WhCbF
SY3HF7KYBNvaZejNdWnWg/5Do04KBCoBZFR3AZE4gNkOAJ82c+UDQEpgerMNPuDcm/Jj/wZ5yohe
RfZEBU8RtCnXqwjJkrkiLdE4dwk8rNVooIn2UxdTeM/9/By68H84BXQ3PK2lTSK4aSM5XMOKtlry
334b+EelyQ4UzdTAO2oAl51HNIHV/tq0uLxS3ARcZPRJ/r0JP1JjxYvMwtUH7B8+rEbPtTKXEiw9
KZ1+7V+WfGLikGvJ2bo1/0FlMpqtAWopgTzTBow5MaNDsrS5TIu6xj+pnpCBEXpO0D/D6F8TkWTq
U8ji+FKzNYwaAPigOg2oeUSLE8yu6KDIRXMlmOWSjYBU/0X2h35PGeENLL0w3GtiKAzTHh63vlXK
NfxoZED6Z0ohGsu/Rb6BrVq3766FD6xeWGcbcxkGC5gRVTChcxA2pLOOPWPYwjpGpBRawyATWXP+
yCcHmFQ8/Ei5kBylfxDHuNH50x+KwRmYm523QyH2JcCXBsspz6GG/Ri5YzLBa6RDK9sA5zU3mjEN
m03lLtlDEIv2+lSV6URhK6SvZPQhuneK85mfAg9A7OnlUyOfQ38L7Vu2Jl7ZjsNu7JW8kmYJoBxy
iFW6ZqoU+IVa1qan43yUEoKOF2p+75FcZFS1GqdcddFDHcoNmg/t60trynWjZfAFTffOdCRq6Ila
lc/tSj+2cL90fS2Iy9Z30afKXW+gRmoDfc1TUcF89rpJOHLBHM7XZhsuAja1xCZT6eNN9GT7RbPj
Um67Ogw3Ftq82A5wJjaNiKUjJ16OjF/JnXpes86KixfO2+/cKq1RRDejzivOzVRgjfbzGTzg9Kko
KLSOQzrttPpux/u24vz5q5tH23vbCanW1EuFdP6mNJZl4pOdFOOFwjOHmY4JCaTXWJAlrkmL863T
ovySxi5D+CO/w6Sgb4cXhYzPSsC1+5SrTtcX1Se664V2DCE/CjvQZq9utbifaJb1DgzKTMtkYteP
zsTVm8iFYBtK9ZJ1Iyvp2Mmif5uMsmg/jIqFhhjB9UdVi1erQrByUIzczPz5KukdJNd2OYRcyFl7
J9i8l9gXsRzwYHvAygepjoaXkY7jdknmD804CGbEbKIIRJfN1nXO18EWRQhXwMDu6HvWsc53V9bO
wt82/QXic5StvFZX3YSlcG4folm8xosW1Zc5pbe+YXytyHYde1NvinsQmnJCztxNdZb+EWbU0r8e
GWNMNEnesjAMyo7dmTYAbxtF3/feA6VYIwL9IGjzbyF/UIxQPCC6LmzCQeH0coz6MS6Y4QINIKUB
1pYO5K3VXzS9mFmNNGVEUCF+TjgfoSXnwYQjEom+NOcvngjOrHoXCBEqxBPAJ41P6ig6ozTcwvAX
Pkj+wjQBEZ2wRfprvDG6y8dgyzFGmG1SudxizrmPP5Sg2hXbcA9cBJLEx+zo0j7Cce5sncttpg2T
TDxYhbp19OQ98YYohT5PXgbvGi2s+IorQD1Amhy+MEAi9NRhnP2JnwJYQxyzz+zRZPDVNoX8METG
icXRHg6d9+Yz1EPWbXBD9ISC71LBfiSEzRB33f7HrymeLAPts97yIjg1ZE+faJo9LCcun9j6LWhw
P2E8yk2BqeAfzjUFEBp04rVywcFdpH8dxCZ6AIgskG/0IMOjlZeMKGA9rMV0Uj+H5Lvp/Q84FY1i
lp8XQkKoYDi1AvbTYaEJjoEpYrWnfS/ZVqChNAQ74qqp7TPHxWCoJHEXn4sf9JC0oQtZNKxjwkI9
bDbojvzyscToTsIKYVRCJkSl0PzQs8YKQWCHtD1BUaC84UsAh0QaSXQmLG4TyzIgFy3ZQ0d7tN7A
hZ72R2XZz+jfz7Jtti2ORP4twfj+bqSOHWC4/941rK2YBBhIfLHCSvf6uVtXO+vuLwZ8Jp5FXgn3
Xn9KsNbfFFDID9QJWRAZad25ucvnbPu5qmeQQeBTzNDhdFx5AzT6o0P88m5sEXwu6lv+B8kc+ZOw
yQKFedRAHYw2WtLiW1iGuD/4d4Ci0HinRU8jG2G0jFkrfQmgNUBLwt36YfTnqMO8QVz2VH/QjF2r
NXyYY8Ve+bbe6ll8cnb5AyBYH9SX/aAPLKEsDUVRzoMuMDRNAVdxFPoQS0FCCsQWDMEpMMohB40B
NTQNZFwwgmt7rPbdOkfVCyH3hRpV7IIvecXQj1mo2Cm4cPUxeyI/i57w4/6HVUGLkSja/1zQHmFW
BuKpMnHe8b17i6QrvLxhsmEiCDtDRFqyclFhW1TYAKHiB1nNdJzHxCpRC6iWj+m+O/f4fObYe1hv
DhTFcfCmt2lfUr7ul+hCga3h2LIcAGHxT/nIszJdDFpj2O9QNzFv/pYSyUOCj0Ek6jHYF9gaA9aJ
wC3sGTJ/jEuQsDBtwGIxMv1tggkhugJz4ByFj0gtbO3ARvwX5l376NFdlXXkuEt/UjjhaUhdsjMc
A8gLKeo03tdL2iT+WhH+EdqFF8XEA5vGVMZ6c9ZhviXP4siqUh7xaMm25TF6QgfNjly/t5dOivgn
ejLIOO8oqcCMWcFFNh4LH1dJ3AKkC9TcoM61wCMFVBRIP8ALmvMHC8agHdiQMElljGKOyp58Fnx+
tOEA1IwhycBkHglEHXwDQdDfgPNe4YkxyNER4BC3JvpKXBJNmHrlf7Mbnjro5F668yU7cQUqLny8
iZ5tMuFnm9IQuQIlDZ7VlR9iCXnKW5UzK0oNMLXBb5/+frgHAJ30W+WhakBS/+1oNtojQCg8JJGw
mdkv4A2oJnAZQVmYPAsCo5AjlliO4nkCI9QRHx7wkW5frNtZKfDA2XuYv1pHjBMc5hIyOt4tYJH3
cp/WM5viMwTf7Hvlw+CpCc8TMrLAikmru0v3L4SL4Iefoe2NZzBvnxd/zRyGBVAssBNII6+DF/G/
o5T7RMJG443XAxDXgv4A99UP9hXhns0EZ3u5utvyIa3bB4tCil8dKjUnxJVdyKRZv9Kb9L+1HUvY
oT4UB5Cok/HALenBVJx0L/hkuxjbQ1oqECCKbUkAH4sUkv5YANIO/WOWK21Kq+rlcx9jLG68XbJR
psjgySL6TqIDd3fDb2ZHXAlYiujUHVx44gWpbP8svgWWyCIFYo7Dm/n3CQvW6w+b9PBqCsB1Pwd/
Dlh7Er/Eu/k7QkoWGlZA/oJIuy1mFFvi36bk1oywmFgQF0iwknBstMfmGKLxUsbQ31tkfK9lHQ33
MKHX0j8yB6BBiK2LXYxy/A1hS7Sh2Sv5ip2dBjICPwoi9iSSTe4Ib6NtyuFEW37XFR+jK1L/Zc7f
5GuUR0dMbc/dPXlGz/L4uSZ8lHFyZNlo7iJP4M8psjmbFxFJcGe5iRDr/kuOFX8ljk7f9ecabJuz
dGEXHJxh8tDjwdoPmQeBz9Wfwp4T7kAZt99F184hTqflxgu2rr81wt1HWsjBIpFQX1/jUwKpu9pY
9SpO9/FnbvhjrOuDbIqJFVPXGvwg8TVB5hW0chh9C7SUMdGz890Anb879QXsF9805/tibnMDW4d1
KHwx7Ox98Sj5I8DvG8OO28IQJeVZ/AOIBsYjZjHSFnxNv28mYvZo0239Fb4ewmStcApsB81fd/l5
JFP9AK1smUyJoFxqe/doYkpYTwViWTrk2WEj7J0wKXRAf0/1ND65pOK1f9717tZeA7a+mHfwMZly
cN1gKLADwnplsZHEVGVGpCdWG4gPykN5xGwpiNi/Akjn9YlvMDlaAXDyHUFdEDOAPzBeToOXepIe
bGhOhsVudWKmwz3g32gAymC4yOjF04B2+jdtke4YcQ6U6lO3HvyI7N9mPThX+2JbMxrE4HmydSRP
+V48AVEbqE13lY2s2XOnrXN0xWiJfD8ak0wULiNAj/YAi69evDT4Hfjig4xvrS2ANM4ZzTB5sKTy
1nV0z+YQiJoHUmC+OfjTBEPpYEHBiI4Ha6m3woQhG9bMMwhHXCuOMMIeX96iK8Jka2GwgpVO4Wgm
t5jnzR4sXzzKB0+MzwRwDWcori+LDmQfDk2gyCw8+FpxCLmKObxn5SlYeUrah4hquTcvMPTBEqc4
rvRFu/G/dodTgXnCBVE+aDfjZh1iLN0HGxFdh2cEf9DErJqtfmy2yNmOeKzsBUivbr0T+ldeJOFy
K6j9TshHa0aHcoJSDcBcLECfDVlTK38e3wQzq95AAdjncwqIg/1Ib9pDkDqiAyEfc5SO84YQBZai
L7eWccCDNjMjGerGDqraCQMstsZ8XZ2DIzsp89X4R9gs52BmL8sC5USN79ybCuc55s6eW4zOfM6i
XPa97w3JZbpa7+SZ4n4GZYFn4hQFXW7e3D9XcQKMYBYrhHQpx+YW/AMqarDWO33+ya98h36HE6WP
Fbm3yPfumyXEvFAy//1m9mP7n78POaCkiCmI/W7xFcOXgvHbnOwHREwVchu4HLQC40FEJgODsQqH
dMMS+sfL4HThv5gobA+ss5AO+MYtX31X/BQXSIw8jfA7WDWsp6K7Dg+dzCpsYfGEGkprzPFW/SM+
CRaBN+/FnojgVyBqR3WvrvpDt9NwU9M25YU6AseZYBZQOl70nXnw7vXF3KAsO/O2AAiJva3O6d38
xwn5n3KxdpyKepSDN+9cXIRrm3aQd8bBP8NP/8yCZTX/LLu9vcSdfauupMVnmf3zzuLHup15lI6D
9dcpV8UqHUe08Ya5o66/c2JXFwYWVDRAX+WqpsfFPWfb5JTPXCjZCH7SBx0J9wQxDUSltLG7J5pn
SM3EtgBvjlKMspL6sifBmiBAjsW+KAHZQgKWfQG/3etNvUE/ePkzMDamFUOMhZbmF2AK59kNyw5d
dog7XHcOdWyA+Sk/scjC3Am5H6NWGNmIFax2ONJTRsLZgj8NNQPCh+YkGxbo6F9FRR5tsTs7iy3s
75wmXIat3fedv2VjKOpr8Eys0C7Ai5+ZdnBZ026DFZRZ6jsY9h7tHqJp/6Gq4z3CkhJSBc7Imijf
sCYi25dSjv5qzkoHIfufOu84XEc/eBxB0cJCDcIeRmnwcIlCkm/fjLCgn+zvQR5ujlURlpQUytTH
N345SGDOX2BQhvkavqcI6Dkbe7//h827N56TE7Ht/fLAcA2vHY7mnOTh6OV3gngxfcAHDX/lOydu
VZzXsdmAYIzChvM8BD6dvrjQUYoCV2XHtxfBpT3IHFMoSChOKOSaV3ViMeVWUIHgygtzkjoEyBk8
igdnErY6iDAwqvBWJPymh/GfjWCYcLwVqkjmSjamWOQMyxGRW8hHbhD1FPeMzdHl1CXmz41SkDhI
rP3O6rlcVuds9j2bDO30zDISHN0dDtAXdoW/ocNYyo7k7xy9/ff82cZ35UIOFJeepcbfyxglmpwv
9Hd1N+m2QN+moqfO4Irx4Gf+L2ao97EA4f3jVQLXndsEj54iv9Bo8f8wlGmk4agpbE0yG4IXDOIf
bj6TMu/EXeJ2pNT6HPjfI5+6qqOrEG3lu3JMrsJMTKAZCLdhWtVkT6io0R9QrmhUidUGIRcsMYYY
NHK4HgokRDbR9onHVPukRMz41/RUnwQFnAd32Io9Da5/Ojw39fX51x70l3tGbb1XjqyekLyXCWFN
EoUWdfQyXRM6PQ84fVX3770610v7n0j5zmgW4a3yMPaIyI/eqruqW6hWJ3/lnWwODSx09SI+pavg
wJ0j3nPLyoUf/xbeyYxNgxQc/+WfBvA2xebCU5xEPSWtSwc+zNXDado9usfMAbjgZCK+Hz0yZ7AV
f4vra+SA/ixkki+tI1Iz5GaZ0127q7xlwxUOR2zA/ATxk+qTaqXf6yP+lipBmDCzpV3dp9h1B1uc
ZK8c1UkctvfWVtQROk8p1PvylqejnpfWwaFZ0WIQDYKF2DbCRX/UGV3BkwA1HDQvzR1udPI0aDuw
e18hpUL5kAVDVBCz8CRpRfVNGR6M+ABLj/ENJpDgDQdohxv4X1oEixMzhJkAO425sOG8bjjFQT0V
V+s1oAlRrQuq7wzT/1AE+wibyG3xTLYB1QzcZroBuKL0KH3yfUbYhNjbRKfE4JAILcy/BYfgAE/2
GDmfRzn3lupG36AfiO7oVZN7eQ6PaG5hnEf3CunckG+VaAPZdgvcYGnCGz9QL9eKwzQTm53+Ag6C
Zqu3wvO0Yh8FSUGHBa2WNy5otsAFlRiMn38Mu/JZHw3qc38on5Mn1jxrGObP7GqdBfkyZd9nQHMG
4G0nm3ie44ED340JhVPp3/JDY0FsUUw8qnjWMevG0slehWKIGcf2BBpOY4HFkHn15sf6C/1hltSI
agOXZzYS+hTRD2EX9Alo02UCPsdj/7c6a5f4/oE3bospzBbIGsiD2c1hg5UveFosGpTg9JhqNCJo
3Yb6Dyrsvlzk2biwhZcOnUQkbwVrm0uf44dTGxsKpCY+UfURTa42n/Q5wMoIDcGHuqD+xYylV0iw
EAENuJatODR/aeN8/lEq8KAS4OaJI+mfv7vxoNFJQYCnKF/ron5jH2M41Q9OZ7iKM+hZCaHVPsJT
y2mQQyH9twHjn0Phk6/8HQYLuLJyQ8ViVPzrD+1GXmtHsMny2u27vbrX19Lx88KFAZoipQrNH6cM
sN8b5gsDrvJTuSpXPqk5xGBsdVSpGv/OH9JT38P/Uvf8KMatPKN80+FO0SPgZEIvgLKfK8Ea02DV
9RM/oJfnFEK84ICeN+SVn1yQ2YfoFm2OM5QQjBx2YWj2nNp7nEymGkUMOQb8Fp7YGLLrsbFJAHT+
NMALlRw8jebnkKPEFwfTZogG08eu6KfCpB31FfJBal/G+D8OGQbLMMoPemAdtgeCwM5YEg6lKLqA
eSCto+Im41pBhjfScT1kGacvLWKuyBtp2CQ/P3/DLLRoH4mdkLHC8ZAdm7G0Vd+frfyGfiO/8aiC
687gU9FN3UkpoCEcv+Wd99ZXyiG7uKf0rU5AeLfaTN+Lvry9NI6ek1zUlToZrILlZ5b+WutuKjvB
Tl7Ii/DQLbqFtPU3siNtxZ9slbySlTQjqXDqrq21uw5OnLc4ghnX3LGPnA5Dx38MTspBvhk09nbZ
ZbBqOVq4O3L/mGZoZCf5vVyKFID+4t0x/uzE9fLeeTdDR9A/LbxhMNhAGoDQnWanPWIECClA+kid
ahH+jRagd0ZBezWeJbon9mgkHeWoJz6OJApuNIvc40PXEYsT6iWYuwdJG0aTr8O9VYg/wtOD8Zow
Pjx6LteKMUax9ODE6P2DYaW8+MyFeU1+ZvkzcJCEWk77Ul41y80tBzrd22fobwvLgepTgLngIcYu
+ShffF3Bl573CIOG2c19oDQCb41u+iPGiI1TxN9DJTWBRliJx9iQQ2v6sPbpI3akJcfbsbyPF95D
vplLe5pOi7G+gugyU1dwDhZYVC21WTo1l+mvMgNRtqc9dzRffFZfJ5oY18/JnH0XKk/R0TKb1hR5
qBWm6ePL7xDzgFbk3t17h+CVvbppvEkP/clywCZv5SrYlWykW15aQU7oI7hFLxtV+bDBOPj9fXP+
YHR9z9zGnNO8ISxqOavYG05rDE0WPEanONuDI77LpUH+FT44VmtLS1wX2gErtoWGDOJVgUbeZnNg
F/uPprPabZ3bovATWTLDbWMHG24KubGS7tbM7Kc/3+qvI0Ub04C9YK4xB+hms3UydcO3CZ2XNsXx
OsFiHg8LmENUs2W/TnIwSN6rH5ZB8cjKR6lxviyWSoQs0TU75bUzWXo4BY0Ndy72UeYiRiv9clUq
OemZ1cay+82kE5+uaadBCQ7WFLxOAco8xNq98JKS2Y3eUrYZ8B1q5z6/T7YGxdvLyb8U5GW1i16L
avyqKoD4pIVIO78480dpZbtqyJDZIrIsDfwycO3Um+8xsc/lrB50BFpWj0w0k7aSDF6ReRXFnY7G
KkqmG2JE8IwSTrSEt3nsLHor3MAbOsE6A7t8TMLJtmm2ilBoEDMnvo89gt3jzVucgvqgwqHXW4pb
9gFcehcWi26hrfKZlo/NaUcm0KD292VknTJZAlaqN6Ge7WrNOelx+VpgvkSVwLfAe8bLsjWmIRHH
9AGHDA8yk+HczPo9QGKntqaABBIr4WyDr3i+NoulKQ231Cc9qrdpPHQwkcG+q/gcFO06B6nnINQp
glKE0AbyZp6ZH/gFX3mR3zKmVKRPqfa4WIQPOSGoWo0JNgMDn9SVamcLp+daKtGm4KM5A7YNdxMP
zQRzVtPEeqHKvcKelprxYwJVx846kfFMTdNdDZuxHvxjWPqs5sFuHjM4EaQeN8fSas7DaJPmhlYu
7fdJnL06E8KoIt1xpzcqfSkHX58JwZkdTiulTrYTddVfGG+V7bqYGGLjXSGRLtZcvcb6gfLFAUFu
KUT8ifBfRhlE8qWD0lxI9wqk9HgugMRB09BVmMIdzOt5JdPJ9yf93IyeVWswUrNVTNvAjBDBGuDW
krYaQoyyTZPuDdpRH6pBF2E2/G8owFTxuzXjfKnOw6Ky8C1BfJ93ggY70jxnP9VTvofxOknBylTL
By+5Gic6aXMxrpGQ2iZn92zYFHhR1hWexV3v9m3q2fImAVNXsXSstO4taBSvKnzPBi4p/YNp76yI
1OBA23R8zfGpp9JL2Q/bPgKYn8P8FtQa/ojjjzrh1JhS0cdUWRJIISpmlmNfhmwDH7du1WVVYiQ2
setwRDFYI1u0iB09CT/GcWF+57qM+rsY62C1aHU1nHAH4ooSo1/HnHScHGIF84rFe2w/TemaG0dF
PenWTq/fR3NTUc9w3MNECCgkyL5i1ChkD9KB39MZSH1IkjTd18BVERtQA4Mff5EPh3Tb6DDK3qRf
xuZVwWSwXQXmv1H/siDLOld/2fr6SwgDR/b3prMVTlX5wfc3pX6shreOIRgigUPWPmBHkus3bf4n
55ekvpv6VUj2CTDE/Aa/u0hZ4q1uNTtNGED21HmQ6dVd0n+ZxaXCGXSthv/AGbAKCtdIdcf4Tefc
qKS4+kArDTmqkUoad0zHJWkBzJ0mYtUEyxlXlIMB6VzmoSY2K38ld6LgTDsgc+1Z2+XnWCD8b5j6
HD0Et6L0iuZmhZwzOGbWBd0QZ4QB96pEl2EUoRb49+jsmpAgWmuJ/7xuvXaWFxsIFN+s6BiFeGNv
MKhnhLTNBupt3G6wuoloe/X9IYf92OubodpM2VHBY1I+DxbjcT1pBwnTTPvV0h5qfNLHz7B6Fh2f
sUNIBHqU0lWPblNM9NKup7lYvRXzsYBW2S7DcadV67mhDiuxgEgucraOy09M2IZoV9Bis7YxfPto
ydm9Nc+1/MhkDR/cGFtr6dXEPnRaRBLVi0dflPE5wBXEgsM/cLwhZk8Go0YSRAwIDEwCNSfWImvZ
03LKfxOU+vnKwRKenEIsz0BFglXhH9jV8m4VOisz3YaYyPpLGd4vCSoT3LwJaIFqqN/OEaoYy+01
aEUHJbrL8taJPBUaYbfCX9buXNKwQX8DrExF921YZs7Oypa9DmPmXPUXuV3W5iaf30nPtvvXDMg5
Ws3Jl6U5GIfusLxJRZcj+pRHVmfOH56WnaMUxkF861DzwApMfXwEJZQk6BQ5/zTw3uZbS5CbblF0
xsJVyubIX4lWMheUQol+hP8vTD8x8jL0u9wfIWRH8U9gXEvwU6gUfQKgEi3tCHrlaujftOlJ0py5
acfXloohAkoevB4J0PitY+7SH2tzX+LE7rjtvyI4shTaJgdMEKlO+bZqmACADT7J9Kg9SeYs8ktg
nhyZnfULryapO8AU1tEtzIm5myRygWrFk8f2i3Rq5lHzLuoMU/tXVkj/0sdAM9hQ2GM6/ZozyDVC
SBTDwtuXU8n8L4yCg5H0K8mKDo4qnds8OQ5R77KegViV4Gb9yU7nlZNa3gCoXNtY2tPpwcpRIXgL
7X6RwSr5DAfcZiSUPgoJ7pOVbcP6bFLh5EpwTQkKT98MpdonWrBtq5gVJvacNGJ9Sq13a2yvQ4ak
MEPs9rBMuIV1fp04SiB9WRdKC9NcfyYMD4liM+vJoY/BgS6TEm/lMP0Y/Xqt5+muYtcYZZzTZQpU
wqIDspnCfNuPENY0axVGybLzTbezzdckoyzui23qYMEDj6NLylvefTqwXwIJH9sM/DtXllGZrjNI
aGmFpoMQSksf9/LQ7CfyVctuXpdk+HQlFgnFuuz899KyVs1UeRQHnmaJWodh0EVuXtE0rKOto+EU
Bm1O/k0ZrRoleub4y6iIbrJeQ+ar8IiM3EYB1JsAGTvJX+n06ISDPO5Lw/BWmCreIqg4fA2XXH3t
wLyKZcyRhZV3eahgoLUjRpfRcBKRmZ1CZGC+a4Z6b1HrlZCv0drUFPpzgSpu6DbZBJ8eDU4Qmm6g
yp6lDqcuSjytMLHSL7Wzit9FACTUs7wnbQR6YMznKrIIQbA+LKJY4rHaqKCfMoYReslRdmjR5KfL
QK530VDuoLqBc5m+vMEOZyul9t5MpmMzK6sew4Mm28h9fJRsGplJgdsiyeIKx1Db+uqAWJVpo0gR
DOQPWYa2NaOYpNGszigrZOOoTl6fFr8WZhSpzWEvxHEdUa3jNlaxtwcRRkb1Zsz7NlFPvlIfTPaT
2eoOqII8BG1ttRAFrM0BHcsYOedGsTjIBd7tzW8ZNG+SqXjmhGoiKt2oKV8HSV4580FrI5Jg0dPE
0cayplPbRKtA1jypy1et+a9vi+NoZ/vBgK4EH3jG4UvpD3ohrXI/PpYD2jUN86jS3ubSvB4N5bXG
q832QcgGGauzEss5OEXtJjhUuMRZIx6YKmlnINHSOKOsO1pwfClkVmUNfaLCwC5ig9EHwhVgdSjD
up71XSMPe2ke920Z7KOWJU1Nf8p4ZiMaDyjcvMTUN5pabxig2wo1nAUSPUz50UjmwzDVq97RzrZE
K0FLfp2Ug5CEKVty6GfjEHf1a1IgoDLPhTTBCwB+lBuyBaR4Ww+MomZcTs38T+tG7NPsLQA8M6N3
qoPdGNsmjblGDqRA6ZIE8cpvZ28yp7UGl7yFNl3llBp8eKem4lcCT9PDVdMgeRz0PQ6k69FKXsVl
jwz1DUeUXh+viK2W/QhY0WEZ2GXCpsG1yviumF5YER4Z/9Onzktm2FP9qp9xHaIsb/5Z2toAIIqW
SbipOdUkoOd4qtV+6Yr1P4ehYXQ/PkIWA6KFfJIIFtH3ITqNeGfEb1YJ6hF0aPFZqYz7WLhafjBk
1qAzEVg9+ROI0jBz8pE2sMmSOgCM/1ZhNoPU3dJ+fc6a5ZvtHEIoYKAx7QdmW5xJahtQP7/K3BAt
wtqjem3pRIY4m3jatJmKZcRJiT6cj2ulDG3YewkIvCJwx2cSHWd/NaVeBVhnhpsm2ufyAQ1fku9y
MKgVCyfurn607eWDr+xrGMO2K9ufc3azGSLjZtD2U3ZVTdorhz49mjVqko2ZnDLzpCvroFlm5i7u
tpic1vNy0Le+fqBdgL9fhY9QdKxTh/Vq3agAef67hZZqYPJMyXdu3+3iCeez5sSVjOQabMwR3QHB
3d8y7XPYbLKyKwnAZA3TMB/aYkIZVuuRKyCBSeHaovmvKYFGGdqjL3v+bGgPdcVDmvRFgUhtBO7G
fZVfm0Obfmr1tc/OzA+bfQ77FwPfPuFvplnbDAELLs4ZHYuu2sTmziq/FefU0bYw0FciRUOELv0a
4z+mkQGPK8VcyKAecwZk28a1S59kQTtgEhnVS0kAFpzGPPhsm+85u1o21jjfnCwyrCAkrCLiu0N3
oS9ONY5/GCpSZPhw8dpwPxn/mv5z1LalRjo0PiVyRciFl3AAdViDcOW6a9Mx9FM3Dc9OI5yJVC5L
vNEq9nG+Fm4Vje8GAuOhXVVgluvIjxHGgCGfk+Rf6sMheO2GtTGyWUL5x1uyNOmgQA4oMWTFs67b
U68GwUbOvbbyFKir0kGVhRaJQZNbW5Jq8HGX6b1Zh2q8WclDQj/XgVFF2ck3xoUUTa6pfgXcyyzd
OeV8qWIZnIAUBMXLgt8klVZant50fz7Jg3XNZud1CMxlV/p78btkNrvWIjHaevdTfRszxyzsiEzL
OvkhOUPZUsL7Q8z/KsVqoccqO4gRvM1LCRFCrjlun6VePMeIqZGWwNO1tn1nbfwYY64EIJndIVPq
dd9OG/FxMtW1caue4M/6ounJdmH55UbWibqYfvOhWVZ1jq7stTbeLVjFlWMsa9biVMIeUuasrLH9
9sObqfuXNpFXEmoUAMoiM85OPby1BuT95Bbhgt3FRJ9ZL0Wkf9brtpU+6z75svPglNp0zeGABmHm
IUBhewfRljysojJ1r83LEfTXh1cTtigI4gsybmGXIGenhk659FoQTtkBpPfSvgRmBNUekW7KqMD2
jgMmDnyQvOXaGoKNWS5NQBx5M8UblsOAeaQELWeaS0gp4mfXGmBXmavdDDo75BIWjdUrrj+eGrE0
4FyQyq/tFF8MzlHwzRdFYX9E5oTnVLeyOdFKo7UZc8NNfKp8SABSZ+9lwKoqTrahka41whbTNv/T
J95k7epgtIrXlcTS0krEbJSHVAlJ+WybY4xtolrMG1/UR2hYLT4mGzw+Z8uEc7Jiwq6QtpXxlon8
g9Dr7ac60jtIk/tU+UvNVhZyMKCKpcsaGa/JZL3NvbOswmYDFj0f1bu6L7/Tz/Go7uX7eJpW0q7/
Sj6qdbgP9/qlW1M3rJGcefUS+QK/x/y7fZF22Y5KtNnqe8CojXmJbyDDENKu/kUA+foBuJ5rqhEb
9+Kckmu6zT3Ns5cM8U15sZfFMllm1+SYADyCHV84ZnlnaaltpN10pnt/plHcbaMP61X7J3DfS/aM
wHpfgw/5Lj7wAK0Flh+Re5AF/QWgL3ACDjJMehB/oP0ZJ2vFS3x3LJZ9sZyQ7eoEmXlNyahYGJAB
h8WUvWia4DGUuqsZC5DlwUKDLfoHnNljiQ75SwG0T9Z8vxb9A+ZutbLDpda6QMv0KYCZNRg5LXId
F9RZn1yJiY1aIkdaurB5o381GZX0QmNKVBeAlp0gQ/07LvHzBmjAUTT6Bb7Ag0Y0iwbRi4VOCgEF
dNW/a2/AtrwYHx+gmi8n8bYwfDD0EIyexcyLc9QBM8SOjFUSBx3ejC/Ij/Vf/J2xjQc7b8TJjowL
pAziD7Cd6Y+w4gClZ8+RmWQB1fuP4JfOMD1hhhZNCpoRPLn9nsCCyAHHmc/iLIir78KvqRPdMnbx
UjARx1isoOJ2l5CSgN/jBe/TAf1BIY68DMdaTpC1uCLGvxF4u1mAxocws+hbDYv1QEo1JAlow5DS
oG//wfE91tpg+iD7dyBMLpx6F+0dTvUvytdfp4irofNOT/o8ACAUNDFyQpRQMEljtMp8mAV9Az7V
f5eBm4r0jCZOgiEPcZMKswRHopeEBkm4ALjKB9ImRdeIIctIygCSyNZRkAy84D6b6i85ahV87mio
AhMUbjEjzF0gPAsTDxidjhIWfKD3/G8F+1mUhqIBRWuB1+Rr82oBYfa5+KhgWznPBAFH9g00F4q8
QvgZ8CXQiVqIjRfcIdgOqKnwvYO5KEZbS0oFuC8ROuSDSVAR3FjhSIGe/IXBTR1Bph0XDLcQ6aVh
18EHEf0HaU8MfJfUND6QEXsGt633xnhl8u8DGgdUsh7flos4ty4fkb/yfvwLr8RkwsxbLVyDaaGI
bhlHH1ooXBSuCGlj/KPGheP1e8+CgUMcDywKzpmJJ/WeBpfZFP/Lrdb4X8pH2tCYxfw12GKoSSwP
XCafxdKN/iYrV5yhzl3k8zPOmDg0dRhVzEXRNUw/uWoTxT2trdRFqK/fYabQKuiwLGjpzbmO6U01
yT8UAguWBmY43T/c3fiuCez3ZlHrbt17HdzrycU3T9JcI1/mFum2bsU8i/FE9Vg7BpvSfef0axpJ
XD/mPHiBbGPNvBJtQWkdJghP97m6jFk2pfXUHRx0WwanoFWDnthA1+Bm4ZLpwwcLRdA8WL3XfjoK
enA8t9d1ukwxWZaWurKNnIOOvl5eNfkumzyeQMCcZa98Fl6bAnWVGwDDLnQkkL7ySxVEZEEij70p
Z9xS5rrs6ZRjVNSijfLA3QDNjAZYivsvTBEQmcaj14glcFpvEqJkaq9L3Qi5ixj+y0bGCZX4DfAM
2pALH0cG0mhqL9cJ+hAEHz4SpprwdTR7ZdfLyl5g8QDTi9eEUgJ/SmWS0sCeBBMeFhWKEFJ6isyl
/z390vfkuYBcCG3QS+HUJV1Z6OCd0LxEZEOriF+JGv8H72rSvziaNXdOq8W9OgvbGutjuhGSB8s2
PPn74pfFLER2zFpFs+md1ijfIvuFAkWjM3hwV6/w/+H6Yw2BWiCkE0CXhC5TiAxbiPAVLqSGcfgy
5oDbuKPP8uhSfmCXgCd7l2zIACDznCRM7GQwKxVYYCYIDwhPAxkUc0GbQDjD0UCbF4hYChaXkVnA
YveSAGIdyTOhoKVHApyqEpLL3fEX5CioIn9mW1tbCyYSFseql5VLjDeqacuvIMUhVuwSdohcYi8K
t53t0dmyuLNoXOG4UNmwILK6AlKQCSDUjBwnFvKM1kKkJzntltKLW8UNG7lVZ3ygrXalxHgsr3yA
D2U1xMTFLHmg13EUFyMEwCtQHvOXq1RQY9E6Z6EMhPsdVgV/7DYgyw4WEOsqDIEP7QlFAEKQxDLH
GsekInGGiRksRJoBPA0iZ9Nv+4fT67yRfyBY8AXg5XLGQwIQ3Bm9f9oBCw7mH+OAV+VR3A3stXF2
L4iYM3BMUhMvv0LU/KMyL6yn9YSngjz5g8+iCAo8Ix6VNmAtbF8YLH90Dp6sfMBaAJgJ7rxdIVjz
UOPRXkGvThbh8Y8mXEEhJX7oVsAJSsidN/i+F9y9NjaUofBYYdyEY9YZj+sV+hTY7JUgiu7rYwmB
PoMuj/XSjctQXrOt9THccGHy3vKj9jHvfEHdPbUf/A6ad593uDOtoQOSFgvbme36BDOCRHsIZHAw
RK5wBrOVp60xJYBmU+HPJRzOymuyJVZsj6MBQbLOEvsrYWWxw3NpHW3BYFfVftxV6BISWJ3jx7iT
oE5znFwHP5woS9DyH94OsQBUzu6HD2t9kIWDP1YpmIXF2Xoa6/qq7dqr+HIG9sPi26THbiX8p8iN
45PP2LGlR0hCMKIxnIIVfZ2f4wcX8s8kL7oH9+pGdiBUc7ZNoaIA+eD4W/zQcIG4I8hHCA3KY7EV
4gJ0UJce7Y/8Lizh4E5vtFd5X8DbdaDi5kdxmcS7wFE9k8i4Do+CJiVuU8W35H8wvorOUCmLP2K3
uNfJnUHyHMT3K/h2yBv+i2aOzowJ3hmA9lgeq3v43V/nzfxWnpAW/aljMBb743VGyKR2shfR/qHK
eJcf1UUFY7yoDywToe3NsEInoRRAcFfRm1FfcDqfVRcuFpx/WKGxLpYLlhrtE7YFpETOIuqZQsrn
un1SgJl7tizYQ+M3q2X/zeLVfvNXhTKcUkQR5onlNywJniVhVvNHb4RQSeVu3/mJqqZufEl+Kcro
R7ff/XfyzqvzaD/7TzJsXlm/IW3QTdzSaubUvJ222Xt0qH5Fitr4mW5C4ma1ZYS20l/FbxF5lfVr
/JYc0jeIhgshOoswJ6HbJ8wp6fjxKynAsLrSfyyJrKXOt+BDIWSiz/aLh5+RLtFTiggLilb2F+Aj
VkyWDLYD1dUzV2ePYHEyxRLJg0UTvlqsvdhgFEAlkVtGmKLDX3JnAs5VoSNlnSW1bJiRLRA3vmgV
alDsvNzEwhtdrH8pReXT+WDhIRJSpE0owgsRc/tqBNCmQBJ+lpzOYSUaQLpwBCDi4ArW4h7NAX+V
4+0TrogHgKyoNO5ER8bENR50TKzxKklNf3+MUH5S7tD/R0iFdoRvVmNJSqrQgps7f0P/olbmbgji
MHtfiUAU4NSF1cofeBYcVUp4llZQNXa27AKVS36whyDshaqK16c7/Bk04oJCiCFhhTR3WLGSzuWM
CVEVHp/0HA5cMTK0C3bS3JtgudlcJF0zPOh3MsWhqBsojSL/o84eZZPiZj/T2S6+W8da+WO3CCz9
n6JmP37k76ep3yZyeC6yYVdUxTpNw31VJOQFQVCx0Fqo46pQIjwAl3mtL/2ObIK+fre4oXI9nJWi
fiSYRgzBNQJ9NlQIg1FJRiv06iqjrJs4Vw4yn6xPhu9g2iRZStxss9K6fF/qOMDF7UmSVCTQ9jLv
0BbleCXwGQvdfIvxoaKsRr8Ae+CZagkMdriG1CQ1rDVN1oHt1tG0tnRM52EDr/pnWSO8p11l6xep
w90qvBHpVIX0ldO7Py4LZ5MNKygBNVyBidAwelKfdv+mSuHWnwA/gGUhFo3fnfRTzCuQZ/xdZpHJ
8Zn2eP50EYYzHP8oGEyNXp+qk7yirMVF0u2ChrG8hHNHB2knjcrGJwJIKzCZD1PMlxaZjhlMPH22
kvoV0ZSM5uBr5oMrMCKNwU2CgkCcxE2dr5mDRM1NIOcY8D5dadidc1mXQsSdlMpJNTCppsJJL1ZU
7cxAP2mNtQ/T+DQBCZaFfFEV82IChQaY1TTOQrel3UB2nGI/RjrR02AcU1T50jDvMpx6E1oJ5aDd
ei08p1nJCOaMYMX+NjV+4m8oL6CugksqeKaAf5ja4rtEdcPswIQPGTWzQRRQzORS1AhUm81d0AYx
kfzjXcOptJ7wUFh2WY1/0DPBQsD8kK2f2czBAfshWCo/QocDSQdStfJsfhBnCKUYQkNeJREFAls7
SZpMD7gsbNyUHjwbO1wo2zDldSgEhrAsNayX8omEFWoiwqb026fiAht+sdQXqmWGLlZJFm1wkem0
QI6VXah0WKXgzbGMTxWGIWQdeX1InDWBy9xv909ZGtAn1RZa6Foa9EuxtLPMTQg67N/pHc0opSQ7
AdsA24P+zlWQf5Q/fSOqAw5thZAVzs8UHw7DpVqBkOs8J7Qew739xxThyqmP/kQYJN6h2HlCPq/w
+MTnl3O0KLHYnzH2o3JiIWAbozDiInNtjCdFk9jp2DC4Upi9CadgrvQFCR9ilLskajMqouRe/fBi
VDE3MN8j8oSLgo6uOfSnapvsYL7gual9UF2NPJ7zR7Pvr0QLoH8KzoiP3vIPBD0RVQpBtHv7VO/i
J9FJX8MJ8PhPa8lT/oRF9knhJsC6s3g6CxKyR8oerEDhyINWiFqPUo2SANZBcsPOFZDgx0c5BP0g
u4nbi8mLSKPvbgi3PigbqIh48PN066G3SpYYJvwZnSavBNsVsykd0dcHbI7yI/2w/8lffNiwfblM
X+Y/Q1RXiXjTYPwzJ8XOjzM5u8efdSo5WE8uOXUhnwlGf6QLHRmvRwfT/+Kf+Sl+dnxSpdF/wnmM
vgJ88PwppJZoX/hKfLHgTox6QB2iPJ1ndZ4O5RcGaz9Y//4purgrYj0feV4lJDZsWc5TTJQnFSs3
kv/k2vNWfAjKxOgn++FS8Bdux992IO6v9UG4074640l7Dq/ZrX/yjjQ+Yj5d/4TqKz4i3A/qFwoN
VG4MFubV8MME5Kgw/WhP3qrj7KSiNVJvw8V+2O/Npfxq/3FYoeBpT91Fi6CFv+BD84G2qDxma4of
ytlt9TOioeKVG6rbbMvycGPY3ChFnxoSZJKp4NddJWSw5YcmdGTSheuGvz4T9coHHdFwBmc0bZgn
M+ExmmY4fOqo5oZD/1afOFsS5gt9/cIxA477pqCoLZFshVfGA1eXUONqr2EPgQPpgeTsV+0NCAf0
z4GEdY9+4deCEIByARbpe5OD4fzt3yEH2mfjU6gpbEqsb9o+DuUA/5q6BXt048G41VL0/4SjuXXt
Qstmd7cnsSJQBCH0QWsOtb08UYwwuRtxKsq/KI5QN2ArC/mcPRw+M9ezufDf+T8WEnZ6Dp3oaODd
UgTC6xt+YXKzUjZUvPNb/Q8hIE9m9iOsf5i/dOB+m4f+W75x7hoenD3ZzdKT9I0FB58FOjk1w6/2
SZf3jSLsi7vFm/ZXIThiCeUmme+I6IkgfFE+ISPdQE8v/Zd8kSLhswSoRRtUudp3SkfkIXym4EEq
4ycvG6PCgqnM0mUveFPzlzf9E8oDPU6/wy+JmNAi4Fokj+jB1aLo4WpJ3xZqXFba4N7cNMowVqXo
PO7MrxE9LydgKNtASgNI5gu/GsgyLn8ThiHaPxEmo9gTP9jclDWei7tmjxwH3TAGMF89brosgsxz
Rg8nZ+Y2SMeH/2a+5cgtmII9q8CawOOe5Yf+1yPfmRv7le7DTjmwFDGXfvD25RoxdG4KAqr0qn2I
oVNdEEy8o95H/cuuQDskJH0BEwhBtDeh2Zu/7HS+UP2j0/tXXez3mtEfbccd7UeEIYxu68U8BeIw
hSISmtSFWK2Pbt9wAJvX6REjJ0TPyZnBuhv2RFdhUMJRAVETF47hx3G8+OUWDKJ2REuA5Iq+J1eY
dlv1rnwj4eF/YbvwBIBgSkskV8FvsR6AAL9qSE0ghgOYrkODVbB2B1mQlGUuP4cb1noOvrfhmd5+
G1Ynzl74CPyhd+jcSFkF2g7YTdGpA1rw87MAgPGrobcsTiLMDPChUhP8cyAaPvJ/xupzR4cP8Kaz
hbkIDzRnwKUmfTsM3FnDXPwVMFrnB2ACI4YA/wG45yG1C/sOJPMfpx0AKUds5oj/pFgWRl0Mp8EF
u8kB80X9CmjPUsTGAfkStxqQV7oH8JMv3XPiw1MM/khf/oXaZQJtxrkCOPA+nAeITOKcBdzEbBWF
yZ8/A4iMJipwZj3nLyDeEOMvzQVOzo1FgXBawPyDg3mZOwJnM/mg0MH9BuZm7X1q/1hX+s/snRfN
Hs53iskHxU7+hXXQg51eIBuUSDO7AJgwkjqh0HswrYVjBeOKpNdCKGP+K5AKvPqHF/uhP1jwHiwB
YEZCPNpcqAH8d53moTh18qsTeoA56T9RbT0ySivGK4dVrF827VHDZZGx99+DDZFJIw7XbPKckgGB
obUJx2rQLEKcxA7Fg5WbYzlbH2UTpQB/4EExAUICZoPBCeBLcoca2aY/YWRYbLRnbFLYcYVPsI+t
tZB7zE8bzMoWRVguLbQnuXccUeDSAF+xANAi5a/sabIuwCCVw8z4wrzmHURYAQB0QH/XJV2ADYlj
j224oHvQPSkE+Xen8ga076BlXEg8mjHNYTmAaEa+QcK7LOQRg48FhakKwvAwH82FS8MSzfUuT/Ob
/W7/zKJzLMomRK1i1+drCbdtSGVHmR0ZiyzWTapQ3peHEKzh3QqiD8VJlFf8ONufZkPHFsI1YL0q
d0NADIo6POYxjj8hYt9L+wHSxq/6PTkv8OJoPdOWazlVYjISuobx8lWxsgt/m6XD0Ad8pIn1ab7W
hAWwJmEKRGkBbDJjgksMEig3CWVMS1qKQCRMWspkMCxbfBG2v/nJWZBShwKFZ1GvOIVL2UR3iQHF
hktNhmwFvtqfUcRfVQXISJHT/aAnV3ltShyKbhuZkBA5/lc0y7FLZcYgMTVGvQvn1JlcfB8LuGfW
knyXAA9Hmjv6ilxbv1sH/boglpkzteMCYFJ2k9KMHhyONTpxlJJxvUrJa6lXBP8wGrhtIcUMtVi2
HCihQ0IEoCwDVy7UR3MGnpZ/0KcJa0XSDPCisV9Myi/87H9EcDxn/z/8kdN3j7DF8Dh+g9uyWtcq
S/VMAStKqL+zAFdKXDua4BTBwYIvDYlauFDw2Wqut7kwWyI1RXHEZBlu0nOi9mYH5wg9gv9+VQex
If+dZRhPoYA5SF8B3uCEwJoGPi2kXZpoxyB1Rf4KxxP8HM/Kkgxgunbf7ScpFsFHReFboE/ljguV
LG0zuAh0c0B38sCjp0PyvEEqMo6zJmZgLqF7PGwH3i4pe1zyJTZi9AoMeanLHr0L+o88maaBVXsm
juqACbCCwVIyEf3HuhGwT+hYIqHwgmxOOKKoBoBroUWzuUUkf1iuTGY6hlYoixwBy6t/ABZABg8M
Mbi8nI+gOPiZewftBtABsrE5m3IM4iXktYE5mA1/WahBzZ8S7hs5hSl+xG6D52ru1pHXRpAsXbCT
Citg6A/ywnwE6OJaMe8rw20IbA8g4y+VfulDwiV1nYE4LgLMPir49FhSdC62eJoi1Im4MvyJSqUn
BRZfBizG/IPhx9ALRvHFqFE4i8FiZViQS1+Lu8k9BIuf3wBW0m+uC/pAKk3+1p+YyTwL/ATigNj8
/48yMbfrL2xtOwA+ABaOtsD6jFki5Zj/073+MkfKcJcrO0KuPGtUwQwh4b1PVcuqigr+zFLKaZUS
3mH1Y2K3C4pnfFltFhkGgEWvT8gRLYwotCfFPmjzX7k/PolgYzz+UN5DdLiLIjI/qe+Y9PwWD/B6
4wUrLe43TZI0XZIti7AwfwVKYudNQ48tmW1OQjECZMWuR+uC2q4RqxUrJ+snx2CmA9YXrP08YIOj
aSYTIsAPlvbCFRIWdyHESd8Wyw7ok0YrAhN5NEisvswqW2TBsF5yYGdJpOyErgUASJNGYTbkKw0+
04Trs2gWj9+4qceNhwwceiZ1ABJGbhO+ikj9wRA4HldonPXVfJwu/g8t3ItyhPB4rt6TC3k/hLl9
YrqAAlhof81tcjBXxrd0TV9NLOOCZblyNtaGUOcDKXH8YMQl4jnbejN50jG6+GfrE9+sB30k41MI
iKHWISQuT81h3PTHaludacbc2AC6c37ygTl5y4lqkLJXfu8O7Ul7LbYaRVyyJSGRHzKW5VuydrDn
yDHBIdFjHa27lfg7nie400SELfhfwgpBAM/Ftj/qYNnde/5mn6kYAGBX9UZbCsMYdnzu6/TgvaCv
oyuFD8KDKhQcleYcZlKDh+6dLgxsLUlxDWKBQ2gGC/i36EgxWsPOqc4W3AAerIeWA7FfYBaDKdpa
rAa8Kq8ExkhFqaTLvFkHuQdLpPvrAtXYsPkelMCxXufTMhNgyIKeY5wuEUKNwSUah62d5Au9mc5q
ggunqq+VljV03ASOhV9jTJk0kB/fbp3B2Tv0lMqSnjCdEDLuiWVe1lO8JojOzQ1zGc2NJxEB6sjq
K8CW0gSngaOIZqqeQoerk3Y2dshWV+96zXkNu2abtB1srGGnOMWbkZY7q9iZ08j7jUsdKGxE/uAY
6JKr1Btn7WTS620g5M+k9JXBVZGXpomvARB8HQIeTjYYmwSyuM5yzu1KubL8iz4SPsaHrfudj3Gq
PafrwfmInX953RwVieadCkezDr7lDKZ72CiUni1UYaPEgQCat54aONhZSPtGcGitMpYBHbepoicf
xYSQT/JVivV7vlESTJMdZqQPMxbvQYrYmCNeQoXpOCuSPotDomwAvpXXtCOw/mSZnJpXsuTZznXy
r81wG/yD0m7xOTBHHOTh8i5mwxum44glDhFF5kXDEkX66Jjtfb1pEA74BChsS+cZkAcKmtW81OUa
VVyUHOTwn6XcagC9CWZb73w12kes3gzmIVWThOHxBQZhJvxe32Kyh3uI+Y7fcdi9+fQLpNWAw74I
j/vKk5sw04+8MXszjUMyfrU6nbr+6Kt7QQvjfJdaxHe7gu3s6N96yjKpdwgHNn62xV0UNYZDMhiM
FHM56/u5gF7rWf8j6byWW9WyKPpFVJHDqyUQylmW/ULJ8jE5Z76+B7erffs4SkjA3mvNNYO+QkQh
S5Q0CF7a4SZGpwYj7IxiTsxeSh18mCIrZf1VBcc6v6vscUIHvsZCaxIhJ3xntPfCrlXwyL3W0ikd
rwGCMesUer+x8h6GS2JejfSPkD4SsL5a889nDMVIMGIkhjQxK+cY+oBKVe4/vXxftm47PlGwJNra
NE7D+PBoPSKPtbhA2AzOEAv//AioimW2CL90ZdvpD/RabXUotTO7oSX/mD4sFzrJ5liXr5l811kC
nRqiwBjXcRRWMpp+7ol2ehYCTI2CT8mZTRSs22i7PZmqhFfr4Ehdt8e2eHH0eLnCTS/vRftZhD9Z
h5q6vebNQ5xs6iycpPDxfic3NJd4MSpXdvvQXHRvbx+shav4R4okQCYmsmSXsobjZvlo1gCYnWb7
l/KFIJF1HdM3Ah4GgnLYOc5sx+zOur9g31dUgsTmQsliaI6NCqMedoelTMahCE9i6WkOPAWWfvrC
drRnafzgDIMTsZixpA1O128nePyTQ/oWqas18ZiiOwxbOd4QuohChhl1iwaL4NA1m9xcYNF6WlR+
yOpVaTVm9rw8Mmph5NVuhnrdqeyQNlYSNrssbEvC9UhLRyUhhctWwQR+GRaLuSRCupPv5GjFRucQ
KCNUS7xd9A0JnSSzjY9CXdBh4CoyLDkMbXSshuzHFS1qMVyZz5GdmYwO4QaJalPQpVCrQQ+tDQ2u
4TlBQ/6sk4+uxrBFWjXxruWFpCtZX+rqtie+Sl1lzTFX1ngmV/JS9p+tANo3jg4Bt12zMpi+F2fy
muEO+sWpAO5CKiFwOisV17K9gWme/AALKAYiNVfSleT40jsZAeLJo1z+xPWF+w4z9cZY+5k7Nluu
NSY7sN5Ua6uLm6jE1f67caSBfOfqOW8pTFTkXaI8LNX+EcYtGSlzW4YODJdjO60ORbIziqPOkHQV
+QdwNu+aHnR5UyYu46uwOgSRAxs91JfhfE2wKBAGn6sb6ifPbuQTZtHjZAO592CQUYBDuzshOd0l
wSvOiXdcWfFuCpd4KFsCmZePvVU/SWTVlF2m7oSnZrryQ2CjC+ykXe2fAR0ELDJxAdzaLnUoXZRp
i1B2SBdqdLvuiEmlt8FNz1EsB6wU3XPxrMSrnGFG7wTTLjkG1rmrPrNyIyeHUlnxvLG8gQTK9G+u
pctTkzhAHiCBZXORFbAkR7Z/Rt1JEK4WR7qPoLGt2NFLpwlOpreLrPuAoKF2BWFvlLfIR6+2IVGO
JXpc6QYk8UtVPiv2LbhowCsqoSjllXp+ql1eDb7OSXL+gAdTkCF+FOtvBBhNekuDdVLvQQ4GKOj1
SZIumgp0vO3aw6Qexy8ht+t4m7yP4A6asOR3terMC4KTHsVHvsO2pJrLoz7cKcfoVkb8HmuXIJI1
LVO5h/pfNWepmyWdRGTgTQ+JegcFBYYJiZuU9arOpMR22gF7VrdSXTV3KA6NzilVEiAdQT2SPNmO
0ymLMJZs/qJyJY07rohx2ojAd6gG7XLY58zPECqt2ZlUY2YhcWVX3ov1voAZv/2Rlm25jZGtRKYL
XT5ah8BavgYR1i6pqI16FWgnqOKsJnQr0QkGknrWnD5eq+yS6ZWgFvZEHwbKJH+a0VPHX6IXwYb3
U3DCfppd9jsGPaYmcsficvPTNRcpTUOt3mTjKeFIRXmanYVsDxlcRb5W7rTI6bJzzW7EERBj0cko
kA6JeZsN8Oh7zV0ubvXmq8MK3rs12R5KyyAsjBFd6Jk3Bg+++I5ugoB1dMlj4Fb5nKDKwFK0Frp2
Pf5EBKn4Rzyu42llQH6dNjI3Um6iQ0Ts9a8OWd2SI976Y3fpdoG663T7B0QY91Fzr+AMeCeMm02m
+GLF48qDWraU5SMkSyKqeuV7iA79hx5y+12SHFbJNZfsGgcQpqChm2gYG0rcMu4cOdVsvIJs8+IR
9nej3JuA1AqpJmSHKsNm4Rc87p11JAdUT5bjhvSGZFj11VWCzd0uy5+ZG1nYgrF+9hKy4aX64BnI
WanPZjRDgXhXOC0VGNVJn28l6aSJJxLrreEK4kmNQK8MIU+3ltYtj5+FcjWUQ2E8eCkeXn8aE4nX
NGw5zLy9UOwm9ZI2VYh3LGBkyiBb9MW1qnLQMKatg4ebpXqxroO846veeHqkElJG4x3U4FzDwN+k
vsgQim+/lepcH4D1u7X8aNPrN65SIgFZ/TWAR1PtOuvXm4D9+neBwa14y/yXJj9i44lP+0fbAfBl
kOYYYhasfFiiHyB9CZu5+ta3tebkD1jlcrSehD3HAEf/AqRByoKVfzXVHrCdYHHTYD4Lce085Guu
waQ5Fx3akac3LOalzNs1/k5EQAcPrNzKrxTlZvYZ6whpPiQYis0AYf/U+rc63VQI0PCl8AlBTz6n
eU6f/9NkADDvWEZrEXCllG5Ds2qMe+C/9Mg14aAL6ExIZ3aaGGyYgUfCEGX4l9G/i/1Xkz6pg+Tt
ML4VPl3gCR8jDWGuhFzVxEj5nI63XkcIjV75gAym0o5jv0+ru89wh5dTeWuGO42dnCbTTcIX5SGy
Fjr0UHKFpyq6Ac6muXZj+hnaeAyhIKgdNryksc3y0cNIiFiJtb+odcFjqOuVaj9M1++o5rVmdqzc
JpXhGa6hxV7mSmo1Ry4fdfqvrC+6dSIWS5TXsrcT2NiyXRk4MopGbF/xRJaPswFFj/vCNavXU+og
54lDV+uoyo9TtyKugVx5I93LcGd6m5tXiTFPTI6N92b54IiK5MhZAmZjqq21MDXnNTPxD/BPJ5uf
cPdOS3QeYE+8CrO1cXrtGNQJjwngvFojL+ZVgCt1CygFcksYwl8RFHYU415druLoMJRXgg2K8OYj
IJ3RB9ZoKDAFacrdga68kC4FHrdoaav8vzMj5evyGxDTjFciWqRyC9wBmiWIB7M4qO1OVRzDVUEv
PMylzJ2K9ZZ6NbDRE5a3qUADtYxwj8CdzXkGw6fi22Gzk7x9ol2ClUAFPyLT2JQ0te0lT1zJdP3h
1Q3bWDipK27tTPunxHdMu/g0oPr6YKokHrFsoJiIjsq0XBNfQN0w27IC5nC3YQ9E+QqDitWB5YbG
9pdfM7+s8RJgXGzBOt0a0VmwUfBq8bk1d/30ZIMi7EkudqSDVBJIxFYfcPYhc+qa6bb60KD42+mw
jrS15K0r+Hb6Uctno4EhdJj2Wk5ifEfyj4QyCKy3qagdgUWT46X2XZRXMok3eD1gLD2tyuEnTA+V
d7ZgTFDyI14D8G1WprUU+nNX3PPQAdCTrmq3HMN1P9iJ5zb9xmjtrt0PX2aNGPlUxntDWPnh3KOR
agJ9p1OW+gvVFBXKoN07Y1/9lmC5eULqDOnbb1UAN8/WcXv0GBkN2rESL4Rnx2Tg4VemO9hjDFgh
VvR16zl9vbMzDG/JZgt/CZpQe7tR1xh8E1cx5+DYg/klUzWLIFZzmAc0hN4kamMZb3g4rifxXk7M
XvB/cOs7CD57duGtJyJLih25I9ggDXYBnBpe8tr5blJHb5cg1sDRkT/T02iKooOCVNBbRmSDB+Gq
8VbSEtYKYgT9grgVMYw32SjPmhkOkeEDf6R2VC7lu6HZ4QUGRrHWgKrG6ldKdgyFV3J6kBmA/pgj
Ktifpj2F6qdByHru6jJpzuuyv5D/Bc2G+5T3xe/3g77XGSIz3/jR0P5ObAAz8bl8ja8J6o9uS7Pf
n4zxgOHkGRnsvwH5sDJOASdk5CXQdvM3RofWR1yhUGAgbyZRfeUJdOUXP5kHHEw6xPRgqS5FArOS
WD8UFjTwI5pHj94iPkzpM/YejQV14HMiR7K/VVf+lCKWbZXaeVPsQhzsKhzemx15LoBU3sbbdGvA
NZDbwpnj2D4SiI84KJPhSXzU0TpA5dxjbrcHKtlm6ZNO5oZ2Mkt3xpNMKEpSy4Wz3Nc7UurTGMLr
idtRH21Z3ij+KrSSZQC9vvYoOzPmjPAndCg8MbSy5JvIHto/P1lVdBEwGj8D7yYJWw3DbW2fq1cq
bQ2127RknWnHuXyiEzQiR2SLvIMmhkw74m8NBUme/2ROCkRIyyz6mDq5KDBZZ/KA1KlVi6mUuOhJ
izGp1fyIEbN8C2GpmYupZJpO16XAupxBfCTVRMIkPx3X0sSg8jtyCv2o5ivZZrbu5XTarGop1myA
jqRCDKbbZ3Y2bkX1y/J+5JfI+FCrz1H0CtId+w3BSkpzZkVpFEgg8dpMvY9sXVk/kgaKLJwkJl+k
UAlXanGcdy5O6R81DK2sM29Gau0QlPrWrpaeVHO99wjarQfywajhP4vlqP7EroAq0jL+ReCuQX72
pluaf4baGVu8ioLnnUWO9sldo4skkcwpamzg1SfVft3NI9vZsh9MTKqvSuSwnFGdM0xlsDoxfJCA
DCVaj23grS3mRn1D24ztm1vCdiEKlpiA/F/csVTflfFqmXfJXJFhPdNO01Uqbar6icQAYwzqM2Ds
jDBvRhPuGGwo1n/qDurqpsy3RXiRs9XcwKGfWFICUIFwili20CqEyqYr94L/8uofoXmmaJnS6duK
8NEtFi3O0OF3niynY+GjAlzBfgSLoDwqKUapr/yPfygU4AQp7MGdqxu7kmyYYlOoboTVXrhhsBeR
P0pvLTF/3mlzMBbBwUvSgepk1SB5FRbMGpPCTVQ3ydd+eccqAtfrPnuN3TpGAxDNlKO6t33FZLm6
yRImFG+D4ajyMicEJDEy2qfV/inyPQZjkfE36jyA7ns6FtTVP4BgkrpiEWRnJQodlR5uSWlu+1sW
rq7BAMgVZuBhLUROS+TUsERXAU8so4or33wyCHuskWj8A/a4fMLFaY0EnXmFjHZR2PvS/BBdt0JH
3yQ7TbMJv4CnP/twDPeg3XTWWmpsHlRMcPeg2XE9mULF4brI9ZM4sKlQJmARcWBhSftzVW016a4Y
ZwM1Qn6JGH7oHhP88JYLbzKc+ujhK45cOKQ2+2s2kITsMvoHaEV68MvbwP4jKs7AONVABNL4P0m4
FO/0JYvxThVBc5PmO8JwW2jCvEfq9CREulBc0bC7arWW0SbHpzg+WIjwYiR1Qelos6RCY8GYi+ML
6tm6s83kQrYfN0BKSd24Gigt0JSriexldv+QF4OADNFBc5P8Q0PFrSuNJ3o3E8wv8e0CgATbrSVJ
lhLwfLhnQGi4YfZu0p2i3SOiNKpTL+0NZWfKmHCdGGAp47Zo3KA+M/dk+qn3K8GmPcs3lbqmuZWm
KyMgtiCq5MG6S91Kc44BY7dNTqlKkbNFbDkMD3bTyOTtnZPynlE5dzWAS6mxxYJZOjLWQthhTQ5T
sFbe6uUdEqYU0RCM1D/zAPAF+KFp60rgzd1luKunGzAGGBDyqTO+LfnOKMgvdhSJLCpR/wcE0Cc2
lf4o7YWjGWDObrhgCil+/B2OlC2WbAVRjb2y0fxXNRImuwwhAlfgU3jNY1B0TiuMouBdabREDLxG
nMiWgHwCrKZmhbzqo9DeNGJx+TDapyCxuLD5VueOmvSZILlXbmMJqU+c+0GALWaXwS79cAk1FuDA
Vlsp3KoIDn1po8m7CFpOOe0l9o1UvE+4aHpbojf/TW+xnc9UDco2AF7Jf+x6M5cTmoSgXDoJ6kz7
KqjdwQK0ehPKuBbmPFZ2ylFbjADFJ2V0wgPumLW49ghb9u6Jde+8o8VGjqH2ty+5FmDVKN8UonIm
F4omZ0ensGFbOsi0Va/R1smCwDPFN5ZWxEAr+Sfp61y6BTol2hWvv0n5FJFDCL918hzNm/bFdNhc
tcqK2VeW7llwrTfsqxyWpQojIo9uBdqHsT2lylzkobqUBkchz489vcV7S+9fjbCX1VstuSCic7IA
4yBEadgC4SSgii1CP7ysGLTO3hfhPWwu4GCKtfYRQnj7pjzGuQ3/iLmQVbtiKsNUeOGo4VWIfW9T
8OrZuGYfCFX6mox7VOwt/a4Zd7G5COZ95JkaGCcBnKFI/hsQjSh/4bzV8T2RO4F9tzHvwuDgUVoZ
hFxjqrTPe5KE0d8lanqus4hMQG+lZSUUgJ2orBvrocqvKvjT5kAKcgeH5Geovqs5OTtZpUitk6pA
zKav8QU51NY1HNGTyr8+nkylXuxM8auM/4ICt5YhPWbzRj9xh8jNeojTh6iRDGNhcpQwQQaKhwWU
CJkt8rAl/l4xjEhfL85ShHugtXn6WBKrb727lzVgVhUQdUrqqx/MzReid4tBr0gbx31jPlLvmZj/
ukKEAs60kKpX1q5KAN2Ji1Jp8AJW9g0tjFRpK0vNqKLHL/5y2cG0jdNwGUPSV7Q/GUbSCMssjVzf
w2HBLctrWH32ebKQceorDLyTtN+cJD4B74I4YtfihZBCR5HJZDnYjlyDLaQkoVmpxriFdVyMBvOx
f1p4yCFexAxaWvILWhoFjVqkdqRppTXHUMPDiPztGHVio2FSS2IvozMgOZAy7VO06NdS3TEsg+7T
OMZqIEGXVw4eqofQ2raVibas85YMP3v4U9R9ovFVDU4xlNDBcxeUbd22ECw8UE8cFGocvGK1mD1O
aM3EW5hHX0LmGMW9y8+kz/o9JBEsNEc4bkSWSyaXQ8C4mP2tJrxGIx5t0FFUY9pXJAJgKDcsslyf
JgTUMbCzUsNmzF9lVnoepgyzN0cVTgaUz9lWQoFoxKDe8NkSI/naaJAAfI/YP8M25hafAyxJlpv6
wJ4CxsSQxuLBtaCDjJDAWo9pflsuA5SIPRBr1LdLOYh3UZ9/liTFpPBSGmnTQaiYEhpDtb22urEw
cCTxZm5FRVJ9JqCg94Ur1lI6jsQNIKdutRAnEOx4WvKt0EkICXeYKUzvgZ8WGD/5KHz9KH5XRvaI
BenkT6iKvOSnguafqQJ1THXpjeEetso6S/wTmt1BSK6iOl3FodtLE51n062t8CcSWBSFNnjlGqKe
BB7RJBcrTW+uvrJpp/JvMrjtpzL4kvAO/Ejl4JRfgly7Kxp4MgtU3F6SLDvkgTWzgLnOp4E9la6I
4i6ZLGcMYXqHQNetua51QtAqizFDhfSvvCiVeohymvL+nLXWdoiknV4i/xczkucxjhj9ZzT5e780
djo+DqMwXCbc3FsrXxks+VrUOQFHmmcqzA/RVr3u2griKbnFmXjVJO9TlbvNEHTnspa+NT99837m
w7RnHjoou8ALXlmRnawxuwyddCj66FDgkKPDIszQwFpxu5/ShNLZWxgVTi55sVYM69EPyb5S+nVj
ejRl8S1Skkc0IvWGE+mJNbMANLhheFC7Hj1re+jMYm9U+XIsMXnEES73NnmD6VoL5h/5V3VEo4/s
U0wMbu1upeoN9F9SJttA+anUuSuDBpH3+bpmdKWIiYMRIStOU8ZrVrpvX03fupzvzC6/aMo+iL1j
Lml/ion7mySQ4uBXrkZB4BUc2qi7Bsm0qsXsQkEpKcqHaDAuYaqes1K65knl5IFLse80pryKatG1
Aqweh942B/XfNGK8OCTrIkfnYvZXDDM+dT36U36EXncy4Jw4S6/TqFzIS79IEvh5Gx/TOrP1CJ5X
pDlTVr2svjp6AthNnK9iBm4+tSseif1slsY0WyIRQo63OBDRmA8Hi7Gsps7T5daVRiL6JuK8MkZi
QrbOQnPVxZE9W6ZVfQxvgPIgau1Q7GmjIfOoozv/bpH4oAJqOjwmUbkXiboroL4ZuAZmA5QCyaKU
8h0MzJwJTolSayuAoUgOT6YW72UR0DSmRSzqU9q26zjz10n7mcTBLhp1LnqDoZomLyNqSc/011ma
rMPwrPkdkG1Omvg0PWU/BEpCf75UcJLA1Z7MWPKJ8yXiEdWwye/DRwUmGuymSLFh/SjB1krxaprJ
RzOfigaAsRlwRwoda8l3TMZz3QL8kIkqZiZsHoVjcTIW8rAgFpxPDChN+Zp3qxMWAHgEusKK0i2k
cyuSYXm9uHnzXs0DddHhHvexqb4HzwZXuFl/Y2H3HrrVqSPhkHyvm7mpH/VD/ItOcH7w1fFwyJ+p
JQzVIc1bTv9P22k7YwuEwiDvqrnlpjsNv6n7n9yDSBp+FSDL/xgPFPqUplPVGhQovMDBCpul9w1R
bgF7ZwOws6jtfsG6v2AOeJy/nr+av8YxY8Gr2PeLbsmKuWiWGGUsEXsv4LJ8MFhdgEg4+sHka8vt
F4JruZhL8f1qick1f1XtDJhMxW5cgKktWUZd5Tl//2dYoqleQoImGYmROA8+RztpDiNK+ZXdopP2
npn0TzhsiMrHP1TkcNO9b8YBcOMYE8P0ZXvQ8NhIPvK/5l3MPhszsRlONT0x5Gpm03ygyZOeszCP
2+0DGhOdNmQ5fqDjWop4k8oPog4MoegXLBOdkw47n46hf/iX/AUBCpIxTl07jkYjoUV7G0fhSGgD
LtZwebId+D+PAB/6L7zUB67k/lJCMoPc2/0yjhbhHVW3/jXcgH7q7/GQn0VCQ6zP/EwT3J26Nb9p
ztSkWQwALz37JQWQ5ujWHSFFcFLJEOquUCd+il+cFBHO/z+j8j3B23+QQUXM5Z+38lYzyekF0dFw
Urc9MMSH8KbNnErmEearPKv35sQrBR7hyeCJUBzeNCe+pBfwoIPleJvQHXaa0+0cDzpTt2sfva1v
ANttZVk4Ctrj6RNOcbREH+wiMtqje1lRO2zbvYha5P8SMMhzEOmgDc4KJci21jZ4GkTYUJQym6B6
mfXI4j22tW17hw/Hh/bTasvqyEJ0LZAiKciA5ygm+DizqveTfAJCV5Sdao+HjOc21+Cb6R0oBdJv
fk4JfDyPd7ilUGnpPNR/8y9Xp+w3JCtvrjqguJCewDszhxtCOcXBl8hSYi/4yTDner0gb9AmIu6C
WeVtUG5CJEfW+Uf/DCOS7onL58g1BIyN4RaL/Bu9rRwsQn2+oronXxnXrfkNPgH/XTl639JbeuL+
NhP+mRSfpSP1BRTzQZoNSeCM4svN/ahxZi7ttt2KGPf3M1ef7yf9QvqPt48lBhz+4ct7ifWLv9Tv
5gB9XvrlH1a6gcyN/+jzxfu/n8BB5YGL9wSFj4EcGSvAH99qseDOKN7KNbNmXjxjuPhP2Mp3ZUf3
c0oIMap+9QcrxUwl0mfOWTJfG+2BqtGbBRREsiKF48Ib/hPPIQbkTc0fMukxf+ULChp9B1o7fgcS
LapgRBaMcQj0RVHDL0N7472cH0dFxTfnfiLAFl88YfM73SCaCj/0GzOrHG3ClcsEhBcq+5spFlpx
bdecOvRK8Va15+wdqH3E2c0ZJd0RRRM/a/iK+2qv//NJU1IfkMQZC7GItsSKTOsCsh9xI2RBDGuE
O5f2As20gtdfzJq84pdDYjj4y+lv5RVsIf6d89z4SL7UYdmeWah5slN94bAbhuDc38GTQfHe+oRN
jtvyf8Eo8r/hykqMGPEh7ll5wd40GM4DcsKZxa4xwqVwhxzQcmdP6+qXzL2v+X/9d+rWB+OZnSCR
mX8875wqlV545+Y0xldx4tFkFFztAYsPztIrhC71BQse1SM3W4KNCmhAqCYrMcIPvQ02UhPRwmyD
HgfEHKOsSN5HIds4NpxMhDQTFLrULqrKiMNK7VCN0ZimjI0lR4uFJdRqTK9XqU/DbmA8XFD18yeC
nG4LOnNtGNcWGJQ1KzvMeh1UHtmbsy0OOK3hH2u8dRq5srvcOE+tuNEmiXBqc9P4slMoPkeCWmFp
MBPW+m3hfav/+X3lBzkKThM4cS6hvyOgYfABVAdKhV5eTITh1hvBukTJsDB0OzNXiYEeGOvRYWTN
9jzGsc1WVmt3UlunUX2GRu3KICBWM78ysdzVRr9WUwP1crWuGmY3nLgZ5faLC8R8hcFrO67CXrr3
qbIOpPYxCNZnjT9gocw0vXxXkJ9hCMMiapQ7NfZTmbrPMhweiafi+KYfG59Zs/GZTN0JI7F7KPe0
GXW9Q60YiJnjpz8BHuABbpEJxMvIxYgQ8+IUiRteJI2F1Rjed2hYZ+uyJJ/XGq1ye5WNCK5HDKHC
uwkAgFYXIIk/WdYesDbQxjOYJ5a9Eaitv5catwmZijEXNxU3b28p9memHmwDDZUyJp6TMuz6OD4b
eiBiIMVWF5xT81m28UMN+xWABY4jwdDe66R+63qwbHXBNTjhuOLumk3dGszteJ86wOagvJu6cTX0
/lqrBhLnfZooq2ro1kkTf5ojtGgSLaBDjs1D4qqXpXNIry+z3hs6C4mP0oNKsMVYxqwxkK5YHdt9
WFju0MuOl8lby+o/fYVYsdQ/JCk9DwkXTel4xOiak1M2HsbibqCLB4x+cRmUt0Ems82IZynBoDBL
0s96RF2GtEYuIVkydicGTV6wJyMEwW8EDQo+y3hdSuasFAFIY6ak/8NYgHEj6CN7CX6g/Hr/PZOl
WA0+4FSCw5E5RZfATyF/z8MhzAcY0jKgQg/omFgJdehbXKQTgsLUbYEbzEDqKGG+kQ0RG1MSZAyV
OYcP42fHc04xo3Bgm7ms7MQln3NEXAc8C8XkXGgXDsx61BaIcUCmBgjoLASYXzXAyssBhre2Skj4
GTZW5vLsUKbQa8DPZVaHZANzTxrsKHfB5JkT1mC4aNs0wmsX1VY9IYlHZwdcM1ULT1mmFHWoLYsV
oD7/7wlr1CCYkXutzU9xP4buCf8ejYAG/vghojeQlhJVor8UYCwUmGfYirFQIceTiQsoZkEJg/a8
AF9FxFdSgv9mHBSjVSY2FcIElAPzU/YsC+Ii+VG/UHAAQ9Epm+wOj+mg7WG6cCpaDCI+Mkw13ha7
6XU6C3d/J52ls7FPKaKu+NDelX39pbDZkMo0/2n6HI/KXjl3m/Et7Ft0VycRiSUUm4vNJ2RMPIa/
5CEfwZ6g8/0J3xVgMfAIE6dDjb7rCngavfxbx9Ni2P0nw6XG0BIDCo5mftrxKVMGPtT3+OSP0t3O
vAYv+Tge5WtQQB1sKC6MzxYvmZTcwnwfwID7yK4oozSEg+O+OZHPS/ZV/0DUqb0pMfi32qEJiB/S
sx1JdxPPSPY6iend7Aoyq0lu4Y8C1IU2+l/9mX8yc/uc9XHM1xG/3ITfeQz4g3SudMut8UtZwJD8
lOyTvX/0j8k+uisn4zacpN/wB10cH3Bs/R8wef+T+9D/kb/xSitTLMh53g8UL+EfiGIwFxbN0/vW
KEaMhXbFjKTngP4LKuNIWzugfjqrcyX8Yt+nb4GANdcDpC2/oKWS2hHMKW6k0E1v9A4eYtUEv/m5
SIfO+5iZ/cWNIKQNmtyK3g73rvnvGQeKKBIxBE2Xc/TNf9oVqm/4oSj2qUtA11CzzH4kF4r49GL+
1QfSq+cNE24dDFimdugZeyqgBUKP/uI9UAZd2ZMTLNKYSodL+kpm1AHtGs9aEaA9zyrVVxbaMIkY
QfMgDMvmmQ8TpRvjHAgNsGLlBxnLlO70jEy3aSug3xPak/4Ns+qT9wMRJeUhoU98tOCrC3oF6Qkl
/z9DpuDqaTPt76NW6k3SaW6Q5cdI9z6NkLG6KuDrq92UHkVPme+GutoMRbr8F7WOhBWeLwNs0eWT
qKGp/RPXUVcFO6hqEH0DtB86l6X1TtvkkAGz1ZAIX3OKw5jU5zCG+YLLEozHClM30ejOWYEsAd5h
kFo3dfwu488hYg1sU2rYCNGk9elXEE5B6mVPexoKTUJqHgaRUapsgv7bpibCOVPdXAu2tWkiTcqK
vzhKvicDx8h4wpV1Jj33m0DtPg2r3HuqBTcueFjyMYabOhTVUR/Nn6zeCqVoITg1D5GJW7YebAQV
S2YNmqHhb6RhS6nV1veIEVMWUSJiONYh7iyj7CiD3bU4VQ7Wuo42YUJoRCOdq9Q7dcKX0Af3+MXp
GOcsveFJ5wZwvM/WKHCNq3AtdgRYrpTa5jTuKPdX3hlpynz+ULfd0g9KLucnOVIoL8pVdS2xzkBb
RmBx4sCPsdEi3rEUPo17sHUWl0dra288g0ZzITmzRARfz1+WtXzVfLIU450ErP0hfcKaRQSNtCu9
T273k+Gru4h+mJS0X5o9flk21sPZwrcZfWr2HDPHeGvrOSAZmF+ueTS3cYufzjXsyk1X6tpcq/Ti
TDmoD1cwrJehPbn5Qvu0sB1jWRmW/iX4ZRm0h6W2ox2yuNkkh0d3uLkewTqbl5+59cMn2x4XjCk+
EEfw+/6BnZd+e45x+viZQ/oQJqFUOlpXwPMPaOBXL3SDtX5v3j19OO5EWO7bvBw+047dGwGynrFR
YC/KwoK9naPvadj9R/mH9/ZH8QSwWdHJ83bDLLfbxzfKovAyOQX0TrotWlNMJd6okZ/CMbgJb8Y/
HCdxgh8/FoeJqH8+c4AV5oIkyAfrT8nNrzlMYb3N93wCU+jrqxwCF0qcB1IL2AY2iqUPgcZHXqBz
ojmeeJ7JmRjMPLxV/TBXmK1JjKSGpZNeRP7E3EhLxVH4D/IVnowMHAiB9F34QTao93NyspvicIg8
FKNDd3KQ2vF2PKy3vppVUN5mdmYCDZ/5JdvyzNqEkk19YQ3z1a70RWz3q5LeBOseTstw0xe+C2UJ
zrYE0oa7FA1H4aQbcINPbYv/hz6XElhGoKO7yKd4oXHV9CdoIauSuuPjjR/ugrJ+Qe+4CByoIHa5
oEY1OJneqrc7R10NR4hVB7Jy3sGaigfeFvZh/Ae1a9FuZlrogo1IQ+fhBDv9rtys3fQ7cpCblqwv
XFX5iwfqQ/aEJxAMiogPnNLZRFe8Qy7hWvhQcWfdituzWLM0iqAs9IjzidZq2xsX1Y502BVRejwC
7KrrnFxqN9CVl96exJcrkxM7fsyWBvJmvl6L9Xy6IDOjHARpIU+GyRJ+8drTW+l/OH1cODvdDjAv
YlFHp8ta3GxYzxr5w9wgDgwv6ETqB4wFxkDcovIGCd4Akd0OTv6FXUVexK8BFAtq5abzV+mLR2GL
lueFg4Qr+N/o+vka0MCfwQbjjXRLctiJ2A3YtogXfqn/Y+nMlhTVljD8RESAiMAtM6g4jzeGWg6I
DCog+PTnW71PxO7e1d1VigxrZf5Trp/T8uMYPiUa8xwJ7HK/7uv4WI4ZCSoHcEUotmVXJpagh1nr
TGifT7HFSfuuIUKLo4xuxOXyeDQ14pFi3mfKcHSm1GYO/hEACU5Z+3ZusTEmohHij22HEa9XoPX3
1pyYyah2CZxNgG3cVvj/GWyxBuojHHY/8OW+9+3EbDtU4rLp6M4by69LiMArqIOB+9NsaakvD27h
HmghLEyduV24FWE3xAFRiy4Pd093vqgsHHNXb5LFu3baceJ8SOWfZk65YtTYCpaIggBfum8uE++G
Nn1DXOj7MSRjGCSQ5Q/RI8YZkdTAc/cUaKC8LqcosdyB3e/58FX4oxqLpWCJu6X10iPxhnjTqCrM
haCEXDlCTcMgPBY5wtBIsmB8LOdNfQe/1HuVoqCRDiQpRPn50DjS8BEKQITNmvuKuIb1c/kMqVnk
a8cFkhaHWT4a+ODynNxztu75H/c3wavxIVkeeaars+rd1uYCrwhXhMMgC0Ssdsr5J5QLLgo47nac
Nh+X5fLKvs9F+bq09V0sVgTWKm2LSyefsm5Q9fTcdF4uFe/ZtxtAFk8kqYHXoXMhPU0OwQeYAUp9
xF/yUNVr0Ce+73OU3YqbAmtgM6J8H3gglfW693VgDkYwgSMYZ3SoOJpHxhvyyWY7eofAntw3rPy4
TDGc6mCR52fY+dqif+DeaznRKoMggM4YzstzKhyUKFy+Lp420uNASKiTPf4a8/DBvy+5Gw0ckSyE
QKjYQCOydfhofJSl8dEi1Aq+YihUm+9z2ZIq9h6MmET11m9fS3v2V7+yWCZpC6OBBnVAEGubhLXp
Jl3nmASTFSbsr3IfFqrEbI0f+K0Bg8BEsW+6kO6s/sV3nz/7c7nMwq63yxiBU3WH4b8Cg0quHSQb
tS8PnwYTvqSNmQk9WWdJhjqRv4fLS5K3z1yef9V7nOEH1wbkxaHw+Dxp+T71NFXNWVVK40/6XXwP
KhakXy9Z9tTeqHvI01KuvW/Z2mShUTp3AulKeltJ3yeyuS17OFyeBHc8X/WwQwH8j/MpdMLJNXIa
1B+xrt+1IhFte6PINFVp+fiYpxLuT3qfe8pvj8Y7IXQ3A/Eu3A4dTiWjmFDzSPoxPEVrfbnXH7YH
NIw3xe3fP+Pil0xKliWKol5XWwPpHn+JBteQxxyYBpq/pr83QRv5qxpqXTbvS8b4Y+bxT6ZzTWo6
cr6Xq+8QnbcsJ2I0OEmW/E6aJCPEhXWfh5dxQzba4+hDMPWMTtYcqqeUKgMMFo8LihYyNM3hyy+9
Yt+/6KdXOaJz/REixDDagCRouChMeG2gnTCwUoUw8gqci2qBPtnXtmzrmDDZOXpUK8DhfbecMpCW
mAz2+3JJy4RCwuG1QKU78HRGGY10r3UGNjmmQHYZf5bRhrCIuAd26DsZlElQUeXchqCK3nMqNlRt
xCxvD91x0FBC6a7pVidRSKV+E5gkzFBYnUyXUm0H2YTZnYTR8SGsAqVw8FgXvrYhj9NPIlGCqQwV
JsHK5CQ8PY0MTVp2ThpLYaie2oBYUwcXOEGPq9xJOTtYwD3mOtE64BFiscOkNQVsyHjAHIbwhoM1
2wUgYTVpFzyKfRz34sMgzZo2f/j1otIjjNRnsBMKTLx7mU+Tr9LI36zEz/z89D6Rtz9UNsyxEZ9O
cjMbhZCb+ukF30tw2w/C2z1I/IeXXgifSGakL7nFOHGLvbggwJcEh3LNgsJXA/xYl8MfYVyJq3L5
6F6JUZqI48UMrTPzjFEPXD7OPBcL/fmHpGruktp/egWSU7Bd7NjEZre2zJWBkWClmpd8jmapNfZ7
om8op339xAkiYQeHfO03U3z96ZAQfD6ti58x+HLTII9wiItRLd5HnA1eKjWdnFKs9j/ccsSnHsCX
XcTh/BZz2hSnIB7JwpUDF2JcFU8UXoOoO7K7ihqYtflDezWhxGPvvu/UDKsejIhBTtJbZL2xclLL
EcHsntRRvuuOsBIUHwTBNLb8YhQybYiMiJIxN5BY3ZE0jPbfAF8cE8wQOmml8xHH1nhP7xAWe0YL
1jgVkKhQCdTzm9j7s6Bj0hfCfAtd9uDhF5cWkiVd4QkIYDj00h04pEUQ4E3gG726X3NNhzDywJ4k
mZ+MEEgoWaHiTSM1ePlZj/zZNlA+i/crotHDqIUf7LOCV9cJ4aTIVrfkRJN0xw7A/qT4ohj7Yki3
HqPiKs8KkRXEXAdcjxSoVqk49O3YNIEhjNXLBVIgvocUDOSgYDFPt7fvbDADCn8P/v7rQ00wt8JT
pgZKAbQVFIdMLC6c3thwcWUDKXBuDy6xp4zORbBVeQmkAEoNF88ts013DKN1GW3K5d1kp99Um5qO
MiVJ3qhxbDov/OBAqxcG0bogynqohQdmh1hqSK0CbgX/58FR7l6BXESUGPODXQedrzv3r80hw50Q
0Y0XYQlczWcTkao9n1mE+FBvLi4rMQnHwe/EFBP3R/Pm6giEaq+gLCIuqHQkR51S+VZgZ0gm/d+C
i7t9Y9Fy2h25mUQHneU5fA6bCccDIGrrzm+X4PvwE4JKCHCZvgJKLM1hvxt+6BNZq85gQBoE8niA
FG7gah4GhWr5YMgggtGAZwrzJf/1jqJl4ZZG80dwkt8ueQDbJY9BybAHKM1OBAwowt/48yh5Bz4e
j4FP/sIVcMbHkrf+oANeakJVHjNI8zl6zSGG9Z/HsFLYxQnsRRsANpLmwwKmaH6xehAqw7ohNARM
VMQ7BENUTsslSzZP1VH5emlHFcMzx7gTT3GocdmuWLWJkOxV1J8cBQ2X7lSGT4LTc0Tq+Bsl8YMr
3/PfDsgSiRJjhh1v+ZeBcLoxc48L4bfTwZxiU0W+YSUn0zHcp09VOjWX6cFm5oGr/5EbcaBabVpf
/VKf1hvxPXdmIs4TotmD+wpaTdndfWbV8IJlJe4CytipuItd7g7ku/RtDF2jNHOLOV3K/Mmz/bOa
xfPmoNI2ojTo3CasE9vwVabOWrnq0PsjXB70IzF4HFX9kFSRzv1VLh4NlwIqUZfkaCF8z9aUWo9p
TfX0IZYUCMjvCeMzWOwV8iwfsQTRerNd/TxkVKj9TToyEmcwvj2lqE4jndSG4xu0iwi7t/fkGPSQ
gv5eTHJG5LBwmb6unx+vSUPML5IDkol7ZMgy7uI1wZVE/WjAFkNAaGRhRN+E3CEG4LyIJ5qphxVY
kbZ9NDS6Er5cu9aHMDjWE9k+g2Dh0VLKFtMlQPKCrpz5J8Y3YJ1mTb/DwLM03VZkIwIgAy73/359
vxiMOsYxx/z594nl/rS3e5DtdspuAfOV/siOU8PHRtX2xLcJZ72DP6w62L0dfldih7jDk7VAqTdP
ACMCqhgsi1KMZAyc03d1/hRc5O5g2ghlfHhOWY/JMHvRLA5mlPJE2/dmyNA4S0Y2VKR9m+9IOkuO
+oGwRWbUrHHKE5VBwM9B2fVnv2RVmscHPaLoeGkHPr8Qw+ZaRyskIn2MgcMEVKiswQrogvWCMQOq
7NVMWEYKv2iVa11CUU0Nc8P4SuI7yCcmlAwdDzolr5uVhm9i0NP5VdDiM2/tn3RzwFSexpwYcES/
sK7mh2KKfJ/Q9sGbQe9BTT9EIf5Akx00eEeSDUMCeFBQMx1c1P6assb7SvqEnEZfM87k8NOnla1O
mG5V9VoxvSwNfvgUcSy/mSg8Qan/NGC+x0lLBK/AOjPcbg/voDkK6xn7A2I808M8Vb4iNg2G5kA9
tL/RrwiTwYZwPH0qmctH95cz9FxOY1yvzLZ6tbMvtVvP015+rwkrzCT5vMa/+xkelGH/4acoFIGk
MKNAhSBUfMNTDjGUvFnEDBdxChszqfxPzcWerSLsQZ1u2iZaAUY9YJQh/fnlGvgYWvv98ESa1NfV
A37u+/MhYzBifNVxxoxhlSkc/2LHCPvCBmy4DbaDMiDJBOcjsQNlYEK1/bFc8V/5B7DLA65KaP0x
PwvTHbSzTBmfQqT8C7W/4C3q9zxycihdG4Z/MCtIIriTIDFKOTUPCylQ6HrZWgqbbRuW63HuYvLH
hLCBgNuVOUc6jQqSkLaEQSJgW4VHJs/vpPxQCwX6wZF+DsFY6NeBdGCZEK0SR4QzoPkz1hJTDv8A
nHmSUS1AJJPApJChSZpcPYdRfu8kFvdj37S/c/GDO2NdQgwT2KD17b57WEOL79tFFzcTKGgGCFCC
kWof9S+YMPoXFPPwWYOLsOVjpvqwKFpkcz9o1P8FS/0aUVzx/hwRmPgHUQsYOOV1eyA0USaH8hPD
dlM7LQZrlhpYs/6Fq8ALMB0BrJyOFEoR1ET+FwzO1/iBwURAKmhPwGy6cRKIMriafC/QsKRE4Tz/
kE90IYjisfinNsGyil4EfnlbxwVAIUN/WGUQILGVUgIxCOVLdUQ36pARCN34hhMDycNaiz8SFtCW
Ug+voxwx2glAniGYJrQUqb4w39AIoHj9/xZ+ZQQhahwRABL7KYI/EUPQvwNQkenYOPwmNlWoCtK4
nyIhqVlWf48tZS8OgceZeykJEFpMBUxaLpsROhvAoznCN6Ai4o0mdyNEF4UUYs0l9SERzr397/wY
4ZZdPMJn2APgoTiBYEnXqC6J+7LXjTfY91CRMBuWcU/el4JsSNSBiXezOt+uladV2KrQWvWeYqqH
vGdQCp+cpc2EUZwdxirqMhs390qZdP5tTdlFHln2nhcBex+lGVMzg2anWtdeDAZFOqGLoyw2l1xG
G7cpsB7VnT8YU/2Io0G2PqFwUi19AlJscUrHaF09mR0NS04McHPfAbJqHqAryi99cUe9aN2nujhz
JPODCNZXfYIE7BY3KOuAs0yLyHr+XhTUUIXTFs+c4ecgbqCCIuSx8RAqUM6A0rM/in9k9QJYREhs
U8nmo2yNPwxUMkYGRtGgW7iROsFKDfia7/zZGngsvNApn55MUMiv67EzAXiKb4VgDgUSsnizDRPl
KmLzxdEI5VoZArT8q6Z+FPx8NyfgjyqXi9Pzzdpaawsp+EaszDd0GyEnX1vko28kDmOLn8daw2ly
nhgQieCaD4nc1aciy9HDiUM2J+Ku3G/F/dmLwDgnfCBO6aSLXh1v0XhKbUEkjeHKft6e5S3Ccq0s
X/+y5cmmloi8pWIRoi7qwTru1opjekRfijkFPK3t6CXgIWBAOhgyERlqEMFWIq9A6IUURsBMRNW4
QJg/zhGB8dyeECIjhvxOfl6xLo4nBQEYbfW/tp20XqHTyT20A3T+pI3R5NFv2AiRoe+V//+5WqjO
j+MUtAGIEHWLx4mHlbaTgJWKWC36OcLbdj/Yh3Z5iL5zXAljxlywdwYSTxLfC+HASodlf53Mefo+
axLDjsn8veRH7VuESQ4ujlx/CxresA4hwyPslqBFmyBuJrKM35vMBw3nuWxpjqHp6dPtJ7z+5mbh
PkSIaWV72jeI6n9RzSWs/4lYN/Hhcu9+ZhXmcL4Xsl7HWuPhWbx7zLpNPBTpc+Jg/RuoQ0se30aA
6gMJXL36OVJ8i7ILLw6IcPiDxYSI1nPnnA8futVNwOXjm6/HFVmt1IPT8g5Qzzp5xkhZBtqcNvJr
nZm4NJUpeeMnxrarMmvtr/fxjMp+DiXbCBs+AZkJLm8YSDGfEVvdolgheeWjFnxYNhg+AjH8jrnl
uYsxYx0lGILcg3umY0dG4IJVBlgkuHb1OHOZJL/KPVoKkSF5qsewRacL4RROOqPnsF9EQjvtiS6S
5mzFTg788QL6oIqdkBzITfCyOVG8Pdq814U22qO4HJOnK0R6aCUy/xaRM9oGj4Wxu7kc7kz8jPjJ
BCKCEc3kfzL2Cg+ouJU+Psnv7Ny0G7NbhE/WeWDqs1WAeWrvAdQO4D5qOUesNDCF4pZ82Sdx4eBA
V7yA9Vpl9i84hP9OD57SaTpuLMAPW7IT3wjBHje3sREa+KYBbzJrKtnPhDmB9p0h8RLyB81WkKuR
A/oeMoQaLTEwNVwH55AUUyp+qGVyilO7DGQaE1ub58OGvCSDYE2rjxuSAHGBudwdcPoIPsCDggAa
9FKfSery7jBS5mdyNyVunsSneye6PrwgbXWluAqMJVy2TZ3L6/x7BasaIougXH54hBHcoks7hDue
Fj4RiTNtmDsFfQLoEYOqnG5ceiA0r4hyTsDG+HHX4BwR/ARtRgvcxBPvV5QSP5FsgS2FRoFekoCU
Kepk5HO2yLHou5+5NuJ8dzFSOW0EFH/srUnOB2l3n0vWDJBm1dubLGxsiVAxMQl4DpQSt0wETAPM
AZzw5bbiagJPRHfvswI348EDtWLpdrQhiI2rnU76hp+B1L2cqMJg6MHITKAUbbtn0QQ0r5kTdWOQ
CRkzU9GBAayHvHsvGkTvEekKSHDtfGr8bBycV7FDSOy+UHdwf3zqjhuGlTWJk/nrH+KD45wa5tTR
SbNJQ02l/AM5ShYiQVaeU864HQ6Hm5Llw32tWqDO7ALYyewdH4CTyT3UgdwBIabPuXT3GDB7QuLi
63PqAZuriREW+OVhq3ypEtoamjYj20+3VbMh0DcbkzrPKCHnvgDpOT2cVqiJSDFlRRE5+K14EHk8
oeqw6LLEILqFMmaBsxhdxDPMF5SW/LaTYsA+QhRtbtTCeZc+N96ImM9pPsSTK9Q36zMGZU8aE70K
w2hxa7ryVva0aEfBy4l82Tvd32DEe3pKPqyAgt7hk4GnSqQwIRRGBr3LSvV/MbKpke6KXzwvwP4h
eGnQDEnIAiXkkDcgl6sC3+mOQUihABvFTcxoIp7ReeazKhuMSRIL4HvIsLk/TFKuDJxKb8kyzKep
AgbABH2H//vNUJwLoe71f9ZjAnY6eY1Z8uk3cXx0t7DpuRJdIfkeEaLVHBJCs2+lqN/5nbKURBKk
N6KExbpM8H/KKNLhtwm00h8ARyTEQthgZ8aDTE7Y19whkZ7bgR0UbJmyHB63XFK0ioxmBy7OBaXd
Qm4Q+ziF3YfwgJWDaYOWJrER3gi68CMIEN0kDsfSJtSLDHJbIivuRaRAsZ0COYoXhfgp5kakfQLu
W1jkrZBh/8CkUbvIV1khUMxJjzUH8AgHUIFNDfFYhtBA8CnkXrhC2opqBSkhEOkveO96PLFINYBt
CL0UCf3oyxByZmLaCvrq74p4hz5kMhIk9vJU7L4gkgyaQr/9/bq0Avnku6pIT6alorWg+ePhPHUx
XNc4dcnzB+smSMbL6aSwx2pOF2du6g4uTP0jDJfv5jfQWRTa7wXtltt+AG3bTY4tYoPLWIDfn3+0
djORV/8dgoDEfwEyPAGi32XnwY5FIo9YxdL9xy84PuRTkNpu6SEMd1TRA0I+mEOQc1QNGWUEFu0X
B5S539XHRz68J17LaxZqgFECucMDY4Sf7cEsEr6L+zu1PzPegWEriNr5MJwNfpr5i6bbDnwqed6P
dpGDkjufMdLyF+Eb4SZDejWToWzkI2BvMASur1Fr0CAXwW2GEY3RPj1sH6Sg4/5n2YCkZ8QFIS24
+N+0hi66f2ZSIIqn4ABX42V+vFuPdFZicdFtVooLpsnqgcnxwg6hsLuWbvEY5u+FnM91YkLaGRk1
PQxD1RDfpf5yOyZga2hDPbK1RYImyefPqZbNDC1u337xJVnE4ZEBJi4YHlOMlNJ9FkFmuHhWsoAA
ggaP1UtYVkQcGA15gbcWuM5J2ojypJOxkIZJJfZCJHsckfTyv1w8WB2NlD3xKZ/8OJLYL8lqoYgX
Mixl4APzG0eC9zKenirqRzcJP09MolqahvCZmF4LwyEdUtrmL0c3RM446sl3iVfevj/Heke8rE0h
RGKtECnKTKVEHMuaVmI9THyQ85U2/z5cnuDvroWyfvolxRldmjo1oFh22fa+SUYyekBzRWVljtmw
1fHNH/zBgmWH4DdPqASIwmaE9ujmG9zSbNq5fZanBjIi5+Z/v0hrHg8byMh+5TZsV8z/eNo5eqqC
muSShRwmo+ZNTBjLHDNMcfa4xbb2tP3bvfNgz/pW1Vlw79uPhxLOq7cbSE2hlUQ2SK/rb77nt/vZ
Vm/r/PX0WXW3n9ZG5zd5Yh7PYlFVh6wpfkE5dotuEWEqPttn7SQRltnD7k4/z6Q4XLxkjHM1TmwW
VFv87YWEFs+QrPaUXbil5lQPMD/jw5QyVRTIBpUYo08ElqHZ6bg/xdtJQjg4RZ+Q8stgd2BnesFd
iS0sPw2mVJWcA0pPBsth1lp8xg8KLsZBsTgLFCYEA+0uH7FI/+sFqDM5pjTleJOIpYcl4EQ0tJgs
1wQS35LjPUdBcHrBP33GeD6iXyBkKei0/kWc81Hzk4SGhSeWz2H1w/M74AphMeBGoirq/93G+rxl
9+GmOVO0BShTD97jNAh7ZKIhYQC2gCy1D0uCssR1i4neKYN77aWU15lPQQ+Dx34NDR/rLjeAvFBi
81i65gpN2op6neE3gBqWuYesIYbbelpkSFvdX2U6CeepttkaAVXZYH2VLt0iaNA3JrLHg+UWcEuT
HqNJp/KCu4H+sO/9GGFuUT5K68fGtNUY/yjvzkaC+4GOxQA5oaW5kTd89zDD4IgV/BvB0wEeDI/0
G16YsyR2/tONddImCR65BHcBudQtcX8EpdGWEYwh/ooN1+X82PcFpeV0MBUnnn31RFK6qDZFeXlb
SUxU5p6rApYeiM6phmmfsRdGyKAfUpnm50Gos1wI0qlkd6bYp3sRVSnKNWr9aoOTgPkYwaXaUCL5
6okthvCHG0E7HsmrDBqlMn3vCi6vqP8UQeJxU8tjQdkheP/Rc9zd+qh6fIWlinYbGQ9EZzKnhT3d
E+jgdqTS/VP8rylURW8omngjouxDZYAB3doL7Q4BOUR7CseKKA8HEkSxqEyzmM6RPndiEI4+Qr4m
2l2/c5+hQpN0BqNnyIYWMgtXskh2d4z4CwqCjSzALSsmCHMzIRmnxRr1xrXVWa8T4Z7CAmdheSMu
gxd5jCDJqrOxuvsE5seDGB/2H9FLVjYkw/uUbgpscTXGuL8P6At0WnaVvDeMk9BWFS4FM50zAjjN
2gJavYGRHI2XZfLxoj9OO1tFKoe8N357gjyiLHWk0RW7j6OEUKRQI6TYbg7zK4e0A53gkBlITv/I
cZL3aEsjPhICa36AaAKnN1fDL58PZNgrz/m5jgr3Qccv3swMOG7xbZLHKYjMEQ6uACn/FmyjA4+A
lYOdYZ41nRvpr14X9Yg2d4C1NKrs1hMaQH0CXKFP6M4BcNARjgnZ5CueyDEKGq4N0ruJAHe4BAKr
13kd1F5M9XhS8KCrQkGLbOc/cOaD0uctSnfqdzLH5VljAkghvqHASoEqYKQxtEHjcHXFuy/A2Lac
kklxJeEWRRCKcxjKhn/DkRgZq54vjvUeikBy9XyLGYx4JFcZnGgtaD/epkXDIy1QAIkKLg/xnILM
bRMAJ4HZyOKzb5lr3/GiSawTUI5O+kqIoKuFySkVOFHjIcz0H9AInc0oJVyprsD8wKUirp697qFt
0+HAQMDYsvk8gFXi54qjykVPjjAR9EJo8oAIUIKs1/zjAtITLSYuVyvR+SRCmlcLanOlETjG3fJB
GieiP8Q5z7ea0zArYglYpSy+s2zI5R5yJz/s65/k1JV1XQ9cdHsRMKAZmDLvJ75aKn/romNeIsBY
bTdngUc+a7u3Lx29+mf6TK/GGD8rgk4gv38nUpz4cktOqWb9PVOv8eTZusUoS7Q89xCvG6p/mrOG
d+O24k3g4iDsPkMVmHaVryg8Luki8fqbihlvm3xGUT0jzmvynbTjbmkMD6dsgunY6zioGb+AkF3i
2PzOypzesPDIR/TTM5ueNxhSaWEvsROvxkU/JmfDKfAFWnf3eu1v+ptuCFsID40Pa3Xthm9ClgJ9
d2V+oCvx4PeYB6vxmKCOMcM6eI5hrNlPx3/XqxkeYqptG0UystLTffaY9YblSpqCtKKaN6zr92Tu
DoVzLVfl6hsYDJuuLCNWd/cV3O9fO/lNWTz8D6v3nAcUKiBmwg+ejLn+xzqByYqPBmy1IbTmKpPf
i15NCtq3K5hj88+Yw3Of9BBvDydPsN5ER504tVPiMNH/E0oA28v+MdFqF9U/ur1PcNtArGsOWj1S
mRzJk0bw04LwrEiMRnB50cOnny4onnz6nzEfW5sqYi2hsWURkPeSR/Z6thm40tJ0jDnixBBTNMS8
5MHG76Ql3KpfB/ybWxHhEJY6vKvmiBh/ec4LzA3Cce/jD0cjlITiX9oJugJW03bCWnmb9N92nosw
oEN5OqweIXG4ITEDAC5e/+lINyd9e8TEJOVCqa2cOo6f5MP5pEzjbMw0bjdEkHIEMYohGF61JJBW
PAB9lgpCMoxVtdVY1o9vBzcWXqNxBe6Lk+EHX22J94Ma5Cs0o4vSMca8wlidvDL/SVS+xzK8KOgx
SOEMRdoK2rnoxzmoj0IOWNzGgNvMBAdUv4Lqskz1FF/oylQxSgxZV+a9d7h5qQ09+AFYLqzbiEFa
0bkxMEoJyXnwUH2ioovpGjFjRzmG0312xYu40ll3WZZlTGg8ijxNL5clGmsNc0h4h87uR8Dk5A9I
09+Z72k9fiIPDQrAhitHUDYiC6/Z4pgOgamR1FJ5QnNTmjJmhFbEfTOqpAuzHhjQVN09qWA1phE6
SGAphuaoFJJNO+FefY6UF+rjLes/2ondYN7DUsRgdDQWBhPNGa/iEvK8o4ZcPWbdkNlyFqFO49dp
dl/1wcyoKcCUUd6Pfn0WapZOaXGLORAxNrVhNWWBO4hsKhZ9U7UFTQBrcgX6oTpg0WXcDjnyqLaW
CBqmUI9z88zgERD1I5oC17jWawEDsoYnDK5kzWKNBFwIlS0Bc9cUygD8voa6B+OPVIZPiJ/KGYgm
VL9E1aMxbuG5aV6ayYmpdGCkNNB68IYJSAMxGa/9K6x9M2IUKrB0Ft+GlEPTExUII9JwjGbzPVgD
NifrjRJdAm4nLP1p7cHWgdKyOUHGR2WEcVWUXi+/u9BFk38n4E9Ke5BYIhappxNLHSqWuRHgGJYQ
C6ni6RvTpg4zhE8Cs4Vfk48FLlb61glQC10P30nbTb2Yuj1GAYSg/XwYCqoaoRI3FafDpPJBvj76
h4GlccknbpzWgWuCYlwaiLL5nslrPeCrJM6XoMYo0PKl/p9Jnk9yyv8AxtaY+MEuhOIdrzUaeZhw
lN1CP48iyvvi5P/GsvuaS8jDkOOFmG6+cwKW/kSN1gOjS+eQ0eR7OK8YS84WdzTlHGpkIDjC+zz5
uud650tBHpUhFTQYHgAUWQHQF8ca+StsFns/utf0iAEblhzqv1hTETA1D/OPVy2LmKR7nAUNR0l5
iGeKi8zzSGYZV3OO14zzISpDas2jtO25qApPqkeNF+lgK5jucEZzHuY8XmGLaP+mQt+A+MDs2foW
BBr+84igHI0iNFP4nwi9DBHLyq4yOiVDIYP5ElB6C8o/3avEdK9TD+pjj1ufyjWd3wKqW/BwS9gQ
tATLvPMiLYpkglgX09bI1ODWLI4Hngfo0Hiw7gTk+ie7Qn5WxMJ7IODWBhZH5SxdATiPnBOonaV5
LmKmxEcfrj6b93SPE+oIw0EXjIAImLMStQ6ZdrwK35FZy89eCWpGmSr0Ggg+8aceSzBb0CKIdtL5
mA7KT9PRMVj5u8JxH0H7U7g7TIM+CxrkBgDNokYgPzU9IjbvFcmXvpuhI7y5QPcOGDw41M01wocj
zeluJhJ2lh5REbR4b6SJ5jxd0e9DalAngfE6DUGumPzpUiFKA3k6INrPMZmFQrddBh92qnlR8V3v
QMWaCO5iGTvmoG+kuKXL4f0OYbK/ezdXcA3ZCgUJMC7W1Uia01RCqtyW5VrzCfFf1IW167MgbIVp
70Bg4ywZbQAz3GnZWQqI6UQFPhVtn+5qIJXt7LHuvLSxNlpEqKa/S6bJ8jUCQk2W5cvmH/RZyugq
1c4zp3GVKxHSz3jH8ua212JkjlHYeN25iZjgNGGVYiAUzz1/Yowa8ADfZTMCij+BzoIPYPXyORyd
cmD/9TBgR7weuNLi7ZJuRSUD/n8CHHPITkL32ZDMID63NKdTXEAmuPzJOh/+wFJtMgHNOF0xTteC
prDTC2OZBf9wKU+iJxZEx5MQNIqBCmm4I5pqAOclk8d8ATWLl0jHNQ/ZkCGNjsnjQCO5ynzAsyEe
AKCCCgFsZht/0wpWjJ6bBh0Yd8hbHIIOyMjKsH3wKciRj9+QluMnkEcp/pMdQguG7Vq5dgyNsB/z
11LP/dqRyIBa/tYK2ioWNs4of2mSrkgCl10dS3WJxevJnF4nWepczydoLB5pxUn5LMcn60MkEzsV
tPNeHbY6AiBh16XL/Smuhs7cB/nQ3btC4Lj93HC+CL3qnNTHlpqfoHwGJMMure+u1mzuQWapQTGC
mhoWzF9z6jE8hnxhrLuEg2809zVKGuFTrekPtr1zvU2oCc6f80PxwXmuj7WhuhjyPGyy2rg/Ie+M
ynOdjLTZEz2+89me63NOgJaHaglbw+xxzLhhAO792wh469xbGksQ+PDcD0U33gvL0if7GnYe1lCL
p2THBoO/KkBIBcU0pafH+KtDWtkXeQrCQSQu4EnxtRo+GcO8olv468bd7uB1O2grRsKJ+2Lg9HYg
EjRgFQ+1tIVpG9jMQQJr0MimUUfdEfg3EqMEoYiq8DY0jsTYkMWwNBAtXr8M54KrZDbPClgIHkVi
xbkgFve1E8P1kKG+ezCERISgUWEZ+kFnsFF80cTQHd2nyAKEJZZ9VtuyCREvEZ8eUxLgA2bd1C3v
STUl8GCxYxI+STjwUBlmET5Fz8Ca7dQXKMfDFP7hhE36NkN1S9gaJYb9bXgy1CLKBBkIz7IBwoXa
bE7TRgaB4aAEDlYpNoiX6SLHrS9Z1I3RNX9uHpnOLN/AErdh+9e/tCpAAjoXea2AK7CkqiMisJlQ
D5FAuDdzU4jrw5RrtwtGhd2AywFnxDLVML0YOZBgbqnVUve54PgpkWNsWEt5jW6GOUEyEkoNJxT7
CCobiMFklsOAqIKsIzUjgZ12QGFRbmNXWn164XfPKt9dxPrLSagUq/YfW1JmhEobdGReHCn9w+SI
WtWjXG6oMzE33hxmvSqY0vqcfhFrsqW8xJXnUy++6eI8Ku6uT1it2/WHlYes7dCnJEXn9iMflYob
mVw+lPFDdSJn830Xshp2ZtwHWGBex/7HYxRbtzaZSIec44j+h9vpxSttUYtQQbjsWwznIroNggVN
TTa6n7HXeI/tQ/I7fhTx4lskh5iUia2HaBX1MmoJqe/S4GPXYiPEFexp51tPDJZh7EiY5f6TskaW
g99IqjDicNsnQonQt+9/wsc3AKVEpJrNEXTKA5FH3rffOwVe9MtJdxCEHxC0UDSYWzJy7z5FqsZA
WWmLQhTihw9z/6PGYKhFLyQqk9X6WE61j1M2/5m/4KqrP2UJR8OgY18XNT4hRjn2BgyBdwdpkU51
MLCNK39iXAEjkOvVw8sYXfA9Qm/PRbnIFIRBhGyFOTOCjErnbNiov488YscKQgzGap0MITi9qkf0
oUM10l3RNSnnfGTe3HuI4xhR5C2WkdkU174PblAUwwNkEhPSwd5DxKf4x1IMnWwpzNDg3siOhF5R
cOMoo+DWRFGNIJGXQzwMBPSIUGyDVqGzZEZi9SImVcTWAJMBkok27kJv1WfYOOSGUKf/5ga958N+
/wuW5rniYSPXGgGqyvZEaE8xfk7+ueG/HB50378pqlPOPF8SxRMgaC5iaus0EIpFKp42fEX83H2C
9aPnYSqOmTe9QkHan5oID0Evk3Gz4Wl+TrThS2TJ5ExSZYTkAx0HDK6YK2XDNj35W3SCmpiS0g5F
CDdR3B6b5yKd5abX9TxBWs/IWOA4xdoAd/lvne1Nk4czGEGI9KEBWDP9g2ZXw2qIPQQlKsH2oZhi
DX4+xq43kU6g9Rzhe8gyDVswGL1Mi9ECPC4MlfTygJwFosmSMQQH22c1RLkifiGVZzlX57dxNaz7
/Dt/J+jS2xiIHmheGf4wO8DwCT4AZB9AHaKEPYqnMSRmbUxs+LhlgW9pjrHQsOEko2z0A5BD9fdC
gmc3UZVHGqswA5VGCmJWRqKJHAeTkWezH7kKjO0BsSaRIKgiOeTboycCIV6lYe4P3deoPzEm0tiY
KATIxumIQIQRg1Gl8YskzM4y8aDFeXyb3hlEMvqMWrCXiR7dmJY2MTXyf5k7aFMRsV8/vURzTYCy
0U1z2cO7UbW+M+WDmIc86CNiCzkMwPzbqI3ygJzR9w1+phxSrmhzPeY6MBG6sb+vUA7vT8tQLG2c
ju4wiZCwC8KuR0nIq1XrbGTQtSEzCgmQGDgVvfTsF8MREbdYU4yDntEl3x0qQgpDbSbtOYPz24Vt
n4q0hLaWSA4WVH16IRifAgqvNb6q6qTHEBBEGs+zLUcIc2FS794uz8brUXPM2W2aYUIK+IoSbMyw
Fia8/4+k+1pOJFnCAPxERODNrfDeSTDihkBIwnvX8PT7lTbOnlntyEF3dVXm7zLT3A7PS2qA3JcY
Iz9V6gXnP315afoZYH3mG7qYr9z1DZsomSRMuLWiMQNouKMWNRG4xAtBwMRoR3MdaVTXcCZze8UF
vlE7OXrpbqhPUxDuMQqeVNcziFD3Tap41Yz+qLnp8yHv+mgltI0/KZnwI/IvjXaPUz1wdAmsexBf
vqGYnGNhRu14VU0M1l94iYW5Cq/aBRkV/Dl8aRztfixIq7ucX/4YZBWX0JkwSvs6zg0yAxqJ61di
/BoLZf+KdYwgaWe+Dn2sdDMVfuffK0IbkZvpy08To2oFJcFkoRDJPutq8POanfyuYUQMrIqC8jhz
OREp6hVhRgvZwoJERFxE6l8MbEzazRWOifnDakK+3yzlr3cIduYqYvw00NJO2AuGoLqIpdlt8OyY
7f19/FzPz93bxJsqVE7+Kmr5ufI5HCZ1YXCjoJe/B7Xi8r3Qffzefn3IERoauWuLS5LwZLSbQbHh
W8ERnpQ9qiPrUt3923VeMCr+ZI2cHTn+u1MICNH28md+V0freRKJFxFzOTg2A4lvt5lDdPuZqhic
xRcYJLmOMdrApCkIMImlrPN7ODTle1Fd0Ppn3yrLT8dewkmGQ5v+zZIHRGF2Queop5duGDSExMa9
5ecdpbkqho7UUUi0Lt3irk9hnC5J5Th0wCuuP90kBMyf+nDXngyUMPI2u1CRynhfl3djk4h4fY/3
2n7RAPheGpAlKZbpyc2BBhUvSXtEIk9WKq3hXh+6GmR+C9LF/y0LlLqyTCvnRCV7qt486BvTs8B4
xVSsvnZdnyaMZ77S+eHjVQ+uiERrtQNLDWOXBgCPZnZFLnturM8Ic1bIons9bd/z9a2hbVQa6pfl
+GHc6Hqg/17FCEUITd6nEqwXyWrinylwoO/7DZfAJhxLlePnihR4+qdtlueIXFvaVFnI2r7wnSBn
s3X2jbTLTij2rxow1WGqsnEcmyPnVhqEQMuKGSZySMs9Dk/rzna3LhbSrQL4Odm8LIZE9neS3kfA
C7Mb0EP11FnfGstMOeBjPCVKS3U70lAI5PIYEoEOjXXUOeXlX1fMq8mevs1flMzgHea/lq/hLdE2
+yFoQZl9Ijkm+qFq7t7A2qpTV5IWxCuhxYhq8Z7X+iZfShtGtQwx8VH9cK2sVYKx3OAYL9mDEvTy
m4Hwtuyji+hPJA2SGZotkya354iZAYIElRslq7+Q1d2bRpSoHbkXDbNMUhjhfsJA8VWYJxjL126J
2n37Mc3+pR1t3rxnP1n0y+oxIFWFdV3aq0XIhFPtpkgl5hcqqlf50PF2YjJdyYFFGktEujtBxmeU
69TSGWQ4+CTLBBg0UNBEFvL16TlscVc+wah0PXb9lkLIBHjL5WrRq3c+lyzpa+ZHserR8pSE4o9D
gzuj1t7nard1jXGHldvkPWngqtncUVBv37Mz3Q13ty++uvC40Oi0Dq6tLGS5oWcCTVOGrvX1RWal
1di+tmJG1w+mv1v1IbVOvE22x/1oR6+CWJI/PnrJcGiSr4wJOvZ/sXH0HUabD30i+VP4yjSjd6hb
5z689FOypIb3HuWKw+PcFeLcv7Vvg9g4Uct8bSbo/0m+Pv10DBhJbmSI5ivzFcCabkrnMOTB9X0P
due3VdNbtnE8RWaw4LAPqeuoOC8h92b/eRm4Z1qdoCWW9Sdl1p7lMZjYKp6zXDAr+bRdwNRDW6Gr
aU9Ex5pxSZ8sVPUPysWoZRuuusu//74N5KZLPVh+27M9eeLP++rOaR+45t801fd//qA1n9mW1734
aDNI/vrhr23Ffs6daVPiwFT4FtatS6fwHMOGj83b6dvdcMnPO5BnGHK4pVOwzWTqy1NjB4Uu9Bfb
eZbeK9UXy54/VK01q5M/ZfuoqB0dVatHTW24nF+XHaMn81nZODJK5UY8HS9FtpjW0Qi0a8WDnbck
oaPbWoTSjhWvF+JAUrfserSiiid+EMb3GiyejZA1N9b1GfRuIpcUicaWkmIxicg0YoP18PHx7NyA
ywd17mN0fF80V81U6d7lr+iACSWT3sm7wvvdDHLzwyDV2jST+Cic9k+uSQvGr8srwWb9pTlXNRCG
iin/ctbnA7SmBlH8ou2XRh8rIhysSmBf4gU5C7pOd+CIw9c5fR/v2uYe+xljX/n/+hJym4dUz4Mt
a5w3KVSuG4/AIPmRny0pw3t3Q76eAi9U7fd3+50TQ0BkRLmLiZ5vRjEajmX4q1zI3rFAZL/sfh2U
jksQ/9oVBpgUt98WFl8tfOR9LxYw8ABWm8VjWfjTcjkTL2jc7pBt4Zjvxpv2LpNbf5oNWWre0apP
sWXnOA7jro5OH+s0WqFvP7I/51SZp0VbvGBfu9tJglQ++TcjXRfvRUhecCBKbDnB58j1SV5fRTuD
L4blwirO38dvY7VsTMJ5fjQXz2ej4Lb3Es3szGOU+xfCYz0DtxEOgTDB2xucW1cvHdpLzK5zVgDP
E3N5HWqZaG6dB0KLDh9f78yZW+Db99S/lxxSIbzEuSDpWTQnZXC5ctDTJSOrITSiGUr4WSTkL95u
9escclHXNAT8/xORuIEPo4/Wqajl/8Unh0IJ84jp8SfD7fZaigNQTCsRAKKRAccrpveg9beww9HJ
fuUHQtOxgyeVoH0irhgVH/hmAk23QG2F4/aTsNFBnPl2fBRJD5h0/k8je4jPTIX+cNcMXPQ1HKjb
VvRvMSsMVQsqqH+X30ILKYwDfer5ZisHqS2Rw1y9/u/6D8rA3yFWZvd7UDVhNJ7UBTgkF/HZP+HL
PabpN5x2dBC9pV0uvnzAUmXpn1iaQuEQP1cT5BJR8bUopn58fpV4k9lw5Trq7tNv2/QbpnffXuXt
JKXtonj3XR7WbPEchR+1m9/7q3lcazs1J6B4BkicBOzhBf2UN1XJLlZ8ajl/YqXstHiYlhIo1owx
sy4m21pIVHFVk0gNDegk+pHmMG3mRq/ReRCNAJl7Z8/IH/dX8UE6+rv5zlkkvVAI8TTPYrSb+CDh
uSPzbARJngeMgdThigQgHKUG++1VnKGw/WKkU/i6MGdOcg+jYooxJD752t8lSfzc8H7XYpqq8l8U
sa2/LQk2RkuZorDCH5dvNV+g6W1ahKMgfwz+/PT5MIYOMAp0fb2d7LnQuuGd0PcrTYq1qbpgr2Ql
Sz6fCBfs6oJmJS8Cwli0DzYVpJbf+3v6jWP/HAvBn7n65UZaPN9ORHafed4rT1aXzMXiOjIYDnbj
2Hfs8yhinbru7diOsBXd8+Q6OHuqeZz8ObkNnag/mHz6tO62YeCPu/D4Sqh5lSgwIz7vz8sV3qTM
CVcizgTPLHIpevXXfPkyLT0S4c6Fu78o3hLFGIEcH4XW//qWY7ALRio8MrAj1owMSwqvPO5BElvH
VM1tZfDvs1jI1iR4IMuhH4QSiFeL899DV2yn+jcV33YxacMgvZLzU2njHHkl/+DOk0dPEq6dxbio
hyN9PY++7z17ldAsBdDo7AnPB6OabSCSQIiutq/CXubTH8+Lh+66LmFYfaAW9WsjPJXOw8hIg7ze
XnMQkL9NTgqmspB4uMPO2SBnUtfZjeyod5RbMsiWgUF213xfdyIvxlnuA9V9iElDGtuAVvamIiY1
rfknuymE+OMAFP5z3+wiD2OZnwhiiFBKtnzIJPQhHtnj/cBsaVUFiNsajAxER/eJihb5gBaelyXt
kLfqSU8sSif2KGJI272/XAWFtQraqaGdmrmi23rUS9VDgGEk1j5sbUsZCGKKOBbnd9+uqZfsx9Gr
KpFnDtA0yPlRIl0qDG+/fhP/oU3KHnb/fPZfXTEwbATPXweSbdk2K18M6mxykCLQxxR6wosZU6Bp
1J/Pt8z88UtPBtHkJWYEW/uRcy/59uuKPkRJYnRaCtP0R8j2dRWnk1Q3N3wN05Pjv2huYSQBDXZC
XwdMcyTOzg9WRtfsenvbFUruZrzzt4MWJQ/E6XvSpWm8eKII/nIxvXIbddIV76/t0MvKWqT7j63f
yiOBSJoOItcAajY6lNP9iErC3Okdq48FEasQMN0Lb5ff3KnkQ2/WDCvHi3NJey2PxPlm16mkWupA
AOkrVEhN+URq0Fzt0HjAnLQNIjgyYge0idlf5/NT91y5EE4VhkshRouBCtEZhhV1mqYBB8Xkj/b5
BvSAEI1DcS9Kv6fD386Jrn3q+aGaNx77VgxnXw+9SuDDnLFtnK/GJRWdx6rtXHf9fhtxtaBPY/NV
Ry267uEMfte99Mj41y4FxfL7Odl2Nz+3dalA3rjsorROiaZznuSwOC1xGTTVW7GiCk/hE9AHjZR4
2HM1w2ZDdh4LVdJ6SEN/68fLqoIQSR88jB0e5yNwIjO+cY00Us14+9zNjFUc1y8TSisnU5PDGMzm
CsUzTjVPP6cMFlS1F32tu2aW5suFy5BRajk0a/LHp4sOnG5ifP96NdGoyOsTlMA2sexRSGOLawam
qkb2r4rpd2wGUyVTJ7gkD7N7a/u+7K17e7NXWgIKBxLc65JPIBgdwe6FYlTP/3ADqSfGz4994HYV
+oXKETszf8ITlXuQVfei0KSth44e2oXBuZnqx0W2FI1mwVeRgg/hlod0qdDJdcBsLAOxau94KC0+
wI33ZP26LcWZUJPdowNuXUzrpMGd0dPtqqfupW3z1Y/XD0SbwUBr2Gfn8NBPV1atzdmgt8omViWE
3X0oY0Gm7UyN3XrZNavTRd0FtzQyh4G6vCrH8pV1l2v88WEyhaak5ERsGqHg30ZsT3jpjEscEqYj
gNDO2UU9/rGwGTT/uhwj6Cbb+YVbOtXy3WQ597qWM1fJyiyBhvFGBOyMha6BW1AFrkL0QzA8t1xz
radmmW7VXLgPhgpdWKEpsunWiValbMCzOfD8nqIWtbeEfl9+L1cjRpFsG1uNinRZzrULbZ13ph8l
g8ML88hcxiRehy6X8MbA3nw900HmvZ6ls6Pbq+tMW9l6gjoSTNzM+C9gpjip5hUv2lp7noVbYnXP
zdNHiHwcqvqTj5Ccz6twaks4XnZvAfXmmzm1H1UjwFk0PIwql2T51Zz24ISo91V759az7LXvjsg2
0MsKs+WaG8b7PYp1V7mmHXDT2d+rBWq4BuDi2ebBubUF23ABmmVpGnvifceVC0WQcr+ryJtsvaZB
eJCrpWoyBnhNjlqPQ8PemKvtGvmfvERatuxp5dFOWf+pZlrxMIcQpGf87fZ6M5pQjLZjGzESoBb/
SUG+NWh3ZzrXEyVSD1ifkYBUk6dLI9DEut2YSS8B/AeShrcahl5iDMKcDCM/FvH3QvPc5fIM3e9m
EgWcQCjvtBTW/9KCsG8QZWeegQ/Xq+35LAHAvZOaR3/VDMZRbwn8HBQOPIek+LBVoVuip4INbPGH
88I4SRmCZ4/hq+fxOeDUuScLHUFNZPY9dwwpuegjCKqUEGPU0rISv9fS6zIHBCOC3txYjqiV2L09
Y5xldBMfGKPglXhwdDKBJtG29/K0xcyQ9YlFW0lD1t+TLdB5fa36kQgoeDI0WTLpoeP8ui/Lbmwk
ndIAjrnt3+5ixczA8CObQe9eWvfAF85kcw6WZezasZUWhFM99mQ3mlgRLy9FHNURvJQ5ZQ34Vrib
8C3pMjsCX0dJuq8WiZsfZuRIKMKUAFua2VNZnCPi0FYmD+Ywiv6dRvav7wxIpGOQQE+bb2yu6Xyr
N6J/gYX85IJJ7gWBnY4Rv0Rw5eD5GyyBiwEaTrYmyVc2HFyy/ixQvTltt8Nja6ALLDPL4XMa5O42
PPlCtfXnq5QuRi3hUl17Sv9POc/5cvqxgHEi+KDSNewgB8vQ8/No5wKkrU+ma9p+asTFK8nAauon
RYLPAolH9UMA7fqeJvtu7mtrON0jU4LLnx0Dvs5hCVhNQTH/RqB4hbE5hFqR9jBZJuTySWBK/Fu+
R//WC1JjqFamshttufDQiFS/lMDCSwWPtLNpKLZc+DcQ/Ym99vKHHtX4cRugxVMjHdjvw8TpI0ui
iNHLlHJjlZREpLrEKUFc3RPe4dBgq92Wr8NCUwtsM2ta1auyKRoUiqcGOrkd/APOK0rq5qrsKozd
8uP3g/go3Jtw4R8B1pz2LyN20HzxKWhX/TAXdkk7+ArgtCPs2+kMqIGdQOhY1xxAuGm+AJKvFfoe
DFr4WpeO3d3EZX0WtdjWyxjrG86CTWNRBlVBoAWge316LB1N6Xiq5t/z36lOspfuZXKeuliR3XLz
4VHI6oMxZbi6+rKU97RNe+uu/Ks1vmxhu7O5eaiQJKWdL1p2A7P3g4P4eDVZf+Hbb6Q+zYvpUaUL
GrSaK09rmU7yO/utPjDd8i1B/KAsuvaCBFDMxferpRJ6zhbNVwkwANSEGcT+cdYvmon3AJRQFKyq
8YjxhKRKIVR3bLw/4BsuaDf5Yf8cc9tZfWmZ9NVUE67ycAzKaAOXTg4/hc7qyY7E9xEM0qZX+vsF
qbr3kMNvJ4uLwUvhle4r+WRbqADlpRDyk8QL6eFaK716S5mwffkRDfaCIP7s6iekEuWLauH4poaU
LuWN695/A/Ew1dcQlpsthjPwUkIsZO5vk8fs/A3VRXkPXmb2bJpATn2QDD76g2o80BHRNw2CRg7Y
QVtaT5av79Dk2yg3Vx9eRtcgwC+IrNoCY8u0vbS7irw2vW9dT7PIhVE+6ueo4n//mNBGClTBpd10
/1pSzAKPrrRF1bQn/DmLWtGOzYTlQ4dRAwSCLqUHtrKjYBdZ9qLSBeXORmK94luIsSqxf/HZukd+
+G+VL22/RXs8y6BGygfbn68Me8ry3fYo68X9VU7Wlf3Ne1fv7WFQ3KnaFmXzCZal8FiwyTvKbm2P
nHAAaacGJptqUEYE26nJs/4iCEr3McoM9LZoWJT84mi7r3XibYrZI/5wMIU8aYykfFDedmsQ7IIO
MSOZSDQ33jXCRVaXfkD3np2sbOOytRQclUlij087Zy+8csx/bk6bGLW2PUl3yC64e5CCuDdXb8Gu
kfhybpLjKaZ2bdZM58KmcT6Wjs6/vior0VS+0phYDWsZ9+XdhzcpF8BWRsfToC9JcZrfZATaMYqe
2GQNgfSXGTP9BaBZ1HOIcUMSMeht69c8f8JlUip7DwFhzBPlqK47aM1lxR+RTE6vaBF0eiUHSQD7
Cbd8SHYjwu9j17jQHpn5pDT9ExL6XueNBAdX4NV0ZXkiPdkM2txvlVC1IzcZ09oFViTnPfjGVc64
XSn7pHFCNU7WsgFgFz92oVrAIBjMtGvkxmDCkPSzZ531nLMAhyfd8oK8QgMtfUJXFMobOUIhyFCC
PyOqMGsI8nK2sXEExTpZyLOjk3QaTn06XdWFRpVTGBMVGzodS/n+lkpThbT/ZnZ6FVcLlKOU4nkm
XT785vv3yma0N3euLN+662xLOmGilpSkzh0JmPDEh8iMyWWmIzehiOAKLA44CqHUpjjpmqDRTFi1
h+bCrfuUW3Z5O+Qq3PlSoCuXjk4OI+XMcVRPYy3d65WmBzqwvnHPkAnN75VYUzu5bCX4W/gtMJhC
9Cvpfni3NzcgYPzTvtb9NNpIoqo9f3MXZKf+BOf6kt4YDmon8gA9G5WA+1V1ZL7vCRe/fHcN7ECH
EWAoPO0qjl2R7at1G1wGd7HfUqFUd6XNxNNG6sAVqpynx6A2Da0UwCMKbVPppM6nA5lsA7cUxrpp
yaSKosKLOrOfV0gRiN4LFWfusbf99nydPz07VNbN3PhAz2hNai688QoZRSJllPnbcgg8zveOX8j+
cLQA7R215YeNTtZFWKuQnhLC3cfh/4nx4yMian6ugrLp1Xq4vDfb01Y6edJdsV2h8KhfdxNLnOXk
w8prREMcrEqkLh9aWYBUnfZjSSptpymObtWk26Zzt8pWI5WCcGie9Ps3EXnLsetYdRC3Qhk01d4n
w/+r6TYQefO7Fvq7fA+kcYH2PD/jZT5qkfKzTC1xYkO+GEERtAVeSkxLkBijxewNng0nrHkj1dj4
MVg5zkD5YFusgVHinb+NPsh1XtrYUPyefCV59723q0FJwlmILfQbqblmd2Y9qrxrV4BKpineCUUX
K23nrzxUBqEQel5igSY62koOr9M2nqrugrAHNBdYrqspKO/pwCPafMkbwq61m4S8Ufh+PNO3PrQ1
KohgM2fvLucPlXUlqACPQ/sI0U7mi6CZzvzkXqgrrUNQloqLIjwqbXtyli8lOA2vfXDaw0+gdcCK
5V86VHXXSY4EUC9V1500Rn7pCbW5Orfm23fPzx9cYijdjj9HEB8qDE4mgcn8k0eA6uDVTHHXSxnz
AbODZTuejTy8NG5/yE+6PW3DP6+56lMeQa5yJ3Be1W6Cap6cq9VLY9neNQutXRMu9EjWZErWpUpG
nytYJYgTivEswZNTvXX7sembXJQf5C2czlaodlR9pVUw1aPIp+6+veTna047y0YBrDo1jaC/zrcS
i1qhl6tPB4nYWyZXfjSx84vusl3oPfR/TY4mmGny2ADtPgTROisa2wbQHCy8lPa5aMFfow0D1rOZ
rF2f7/FaCmR+bBV050eSuXrMtt1NN9cmVgy2jaQPks09KGCS+kk279Ucg1o12QRHZyQnTOKXzqXJ
gCKY8ZGsB0SOhq2b8LTryPtQYyHH+xVXe3mbqyfOUhb5tTL1Q1yCRUmPke5I5YNHZvs2UYXoZqRz
sTtN+5yF3diplCFVY1h8cA5VeM/ql0YG4crq0yz0wGsSxQ7Ne+xt2lkTxzTSlNjJ8qrrWsQyxfQA
jL78WXTX7XgTFr3s77rZTHWflLJC2FBcujSiotfM9vKkNuV8J59TBbWXjbgElk0THr6hr1ZqznM/
BdqO9kNfF38zlAqQfW4na0fAGJe76lMf2X5yfGGBuhdUn4SdJEQyQSeS75NZnOS25/vG88IzH+Je
po2LfCBrDPasWmr4MFqUAL6JLugzsCWCNHe1XLxSqGU7F6+otLhVlgI6O+lBTJutAwUuNE8FqE4x
ah/b7rA7fS2uC4bev93bxwUgulLcrSvbxlROMAbVfmlTwTPcK+u+K3FsJ3j3alltUoxdu3jDtZKN
GhyorTiVTo+Kt8YPd2Mrx9Q0d9lGfrC2/2Cb5TmYbWHl8bI2oMKJbqa7jToxk+n/LVsaSX6s/FSA
flmUYut/2PRlO903b/Hq3WXi+fb2BeT1Ds0nX12ukqpHURXejP+4Sry2p6I3bnWTvXLlfKFk3ad8
WbgDiXTpQp5inOex8pQ8PdhLC2x4B8IS25eGk5vN6ryt0PSIiUe7uqSfB4xJgipE7pjssdiibKnl
HyXeL6cqNhzKP82HE3Yh/qC76kDVH8QBuYD9izi3d++Igu5B4ANtJWy+VyFLAkVVsBITiDuM/3mU
4B2YYDI3LUPuUTmdKotc4CoVINwhzzfvfd/KdIOMKFezNa3fDVEIPxP8qVk7DSb3TOiIJXraoKOS
gjmIQT1gJo2x2G5ESxYPD/XK1Fkg39pA7BJ68bGvqpxPl8o9kAMlHTf8fTHwLuDziS7I2nybY7oc
y1UP68YfBYj4yJc30H0nZjkWVfc/sv3j5o7JvI21Uioyxskk7KGzEeC6J5grnr4uiWLm8wi1WFbu
n6DucCPani4UzVF1BhJmkS0+B9M2pVEUuiwdkwbyMsCYPNQZ6LL64VUmkJl6fXci8vdH+zC5unsN
QR/Jj8I4/wMldllt48tVSSIQaeDsrC1Stc6Ss4jOwCc/9QfAD/9UPVowr9HxTxBGFIKKdQTjm+OP
0nRaxmJdGmYHLN83HcTJSze04yRn1+W5WTWPPeqAKFAZr39aMU9uuB/1W9vPLG/E6IQvwiAb+dfe
rOAICh1qWOPn9qGioQwI/3SFi9kxystkEfBgnMxfPFlk2lIJehtC0ywy1yDgGH5YqPWlaWMnkiIs
mOWThkxEJdiObBgmFB3ekyZYyL8393sQJnuqL1v4VbOdp6ZaGBgJuXlsGl6xO5wZxuWVBk8kw1w7
vm5cGq9FaL/uuXoyW0LKIFPkKiK0pA7HgsX8O9uJHF9G5/ZW0zLPKU6ns1LzlW+J8kYzle7FZC1/
ozbQQmEJZL4LtcWxnHyWjolh4P6kgu8r8c6hic9N1bMeEIbOZNjV8DmxGjo7fRP4+pVZNv92BieC
ipqOYGiEUL7qkC10jSO25S3fbyHrMWWUUGDfOM1RjMR9gne7z77n5gyDhUV37JR+VGiXcWZz73fb
Eh27Zzi/Ns6FqlSClLE+BiyMsjICw0+yEjuvawjwU5jtzK0bWVTXd0we8fq0jx0jETo8y5un0TTX
1vlTZaUkzTKx5BWGACxgFe2Ke3W9Wwmb2vVSXciH14FJL+2Ym269LGONQnfdyw2Ww31XQsfSgL3Q
d5n8YuRTe5owVkJ+SvmGoA2RL/6dT5nJwtYhTAYAKdxu0/c9N6Gp7P9+ih4LEAzqVH2FPC5Zp6fy
X5dXNQxZAxjHefS5CdSElTwzpxSXTHWTDtI/vQSlu/FRuYWhkH/4kHejPWqpds1uNyRLqnbPRve3
S6jQZDcsKhe+RInrLUBIvqEyhOxQ8Ekew+IGLRiJJUZjMQAlkYcYtUHvBU7KlSJxLKqsLl0W3nTX
Edq1L+dOfVOZVq+yjx2ChO2rTlbMjc/nZ0iOhonbftypExBDj8kfGkBL9tyWw9PPkGx/6fzpxvKN
E7glBvDfbj7jK4OKU+vm4XKtHWKK211Oata9dE0gWGg6bL/3VfSeKOQHp3Ohf1bdFFqnFK9Y4Tl6
Rqd/2dUCF56L2vvNoh57NtLJWyUbT7V3U2kre2/r5nhPZnq3qb4unfsXu4/PedDRyniu16qauVc3
haPvKsy38UQrHi17aQG+icQwWi3k4Cad5/vPWzo/2uYKgwWw+7CUeHbZf2+S0SRWyqTPna3fHM9c
Oxt12UoNGX+me4nHrh87neors0ViGP3o+vFMSvhbrUG02348nQVfZr6PuVx1lZIQImbrvJo2k49L
PV4gktyuitvnvXPNbrtTR1L++apfjrl58kZBFaaNUqcvKKVSxlhOU1E9l2Wreb664V3f7rtmcm/g
Zwr7cKC0flUy66zI2mRAQRJWpvSb2zVPbXb8SGfvzenx2OMkyzzGl9Wxvzsem5uUmKHFOJNY1lOr
dNPIiuZif+icrikTgbqP6bS6Ob46MYL+eKF1OB+alxMH+ClNanprXm5qTSNDjsuoczsJkxP2et3L
P9mtG+KgFsdrNf1Coi7Lj/h5WIg/W+vCmSjvJo3lVqfQfSRn6dPxJ5cje8hHg/Q22YRP77a5Vnaf
N9EQXbLnBIzZI5Pt5DZXyyye7QNWe/EUinDK1tOyjKODC/nqTbNbwOy+kd7cOrHrq5y57xsLjOm6
sDKNJrLVqOnjR1LoxG60iR1Gl+R1tDjc4NznrxwoOCUaQU/9zF86qcLiMzrHR0k5UPnl8yPM5KRd
PTxes10u7sHPjfeJzNvmvq+s14dK3OkVxdeTzTkze0QGZz2mrczq3DllDuqg1Ed0WE3yTEor+cXT
xBIQy2S/fogWQQ5lH+Vo/6jf79TO6UJ9eU0rES7t7D05WK+TX4/Vtn+e6tkei/rqPh2c/0Wf8USm
l77MT8dk47w/98+LkJ54OXXXK7VzlB3GCvf3x+FicmiqeTvHjWTNNxc3ox39+v2mtzg+eutk4TOd
XFWS9LaZ+7q3KaguPO7Lgy57So72NDtrlTaSdNs9HlefcXztbrXqLb6m4tkfZAPlKUNS2m5ayT9u
H+EBfMTvs3j20bszEybJW6JLthMHO8diifb+sahej+fqc/ion3r3/r26bWSbyeZ185ZvZmv7fnac
/4hPcq3M+6sXa10a8ujZXF490d+DuFRcg7EkeYT43ut8tU6Ub8fNfBVp/aP+cfkcP+KHVqxxHVw7
W3e4k68961nlZVzPtP3Qe3VW3ecXu3x30002d6VLN9t8tc+Pz6lT06OffQ3W7RSlw6GZenfAvnqv
7vSHfurZv37mWsnOq5eor4Q/JAdRbzVWQgXJjKNuvJercRnnDawbP8mRCHC+b19+1ZiWJj2mizpP
jpPzR3wcH7vxcS6/9qZLPJMcx2viyf2XTC4QZHOKuvhUuD/HXP6bLmFzG1n3weQ1vH7Ea/d21F6X
k7V13w/2DZvh+WMlKuQzJ+fae9ubpvq2oB5EOqOCsHEfi+GjGfte/tCSkego8R7jMDRq++EXrJCk
w3jTl/6v3lGje1OJXuY9HwE2phNVSCjU1N/DZB9qJab9GU7wbNu6J5j6NXrpH2qFc9oK+oevp+qg
IiUfeyp3dIX3+eYXBp6ekJjtmlEv/7FtTSdqJIWeMIIdye6fEhi1ROMSoCyFD/wPAqOMGAWBP2sL
LROv1bOolTdV+zzXWdKh5D9Wv/l7KchAnmEi1OnXSwQL+Nq1qmkusXkEoaHA0UmsQ+keRnGpPmBs
k3w7NzRY82Yil2/xjd7WPlU0dE2FqfkJLTAZEVkfDaHK7BgklftnxYtGNCtegkIy/B6t35Ki43c/
V26tBFB+v77jg8WvtA9BsZ8Sfb4UKV+ph3LNfhyEgPrenRZ6Qep3FTT5R9oRm2irD+PNV6rH17UY
R70kVodqcPH3XsPbPQbVooJwanjRTIW01rm4Vpk3B7Nr5DVqKlSVXIReHgjkABWVaMUfm3nTRSXb
ie/Nl9+3+6IrTHySy5EL0l7p3aLPqGswRuM1JHJK9OKDqBvvr8bJjhf7wo//pbREnymIucr3EyDi
+zCNkdZOcILCa1cGwOjg3DNLgmgJURl7Vq6Zsv9UiO1mj98DRIhoe3T4Jc+Z860NToPnbIX8zoQ5
7wk+OA2XmzSDFIHUyFJD8pSg1O/0SBWDskItrv/B7kFnBdGyb3Qf/i1tHUGuDUP0JEfXd0kNn3ox
7YGxcqA5Ei4yjr+1cZ1TZulfw4WlrpNT9KeBo/KhB3JTvCm3qyf5pRVrTj/CglKVIQtc6sl0Ev2b
9onKqYGnDX6RWepfjqZSjeqGbGaX3y05jKKSrAc68iwawOrjZyh5LaNg/fvd/foXqtGKy0/8VK9M
64CIuf2qwLxUSy43tK6sXG1DPBcMgG6i/oEOzd9bdWHBatzptf1KP/3yGxvm+8v3oNXZv7t46d/H
aNsrMLuo+bo76k/+xG5q+KwmesuP7ECmiMmDy1ZQfEZzANr/XJCVBP0EGSfmHuHU3A3zYrW+HmKv
BSRgHM05VN3eiE+mYTxK9X9a7WcYxFXSNgLvc2qcVNDuKujA7ZHJ82YwTWJjumY8DFp1lSuaKbCd
gyEJhGVC2xejN9xBMA3kQ9R14komjRcRLbf6wTOSSR9E873GRAHPn9iXO739TI7iI0ptGOP+/VV6
zJCgUSs/kiufxr4+P9Z/Gm2i6elILzf1yqxFSWr/NuImdjO0gW2KXiwzP8wOo9R8WRekNXsSydvH
zn/OJoJkgQ/uiu/ETTADCTgXqKH8RmTMAtU2i7SCwFU33VOpHkaNBdHydARCYLMkV4mG+DuabZkO
mOBMPhgNNrmwblX3l6gchEHZkkEBqpTbtrrLlvJCQpUGmgx9mX4mWY4cxWLDXqWQqp0osj76R0C2
MUVXQBG3CHEFHUCam6DoT991mBS+UDyFr+dEea42RxYGmt6NWpVcrH3A6NPlVdBw4NSzYCZ9P6XO
t4aCAP8JuuWxxV7sjRkr8SUFusNlDBRzEMi/x8SAuMWv99h4Ob+KpH7bybwlFwFrfvjVt/5zNrWU
ALh/ygHLhSdZb3al3jDA6E/Vl2G1zYePrT+IMFnDAYjz6yRwb4TvhAnE5JKYUu0N1R1gxJP/Zx2J
WwEEg/nf3eDl4l9CZz49meOTzAYYAtITgP/Zppn+eE6wc0nBGASKACXHI7XtMWS6ruf+y2iGthX6
tesfh/Q8iTGjgAuKDKNfIyIRg0KjqsqSRcP+arP4TMYkAZhdbJC3yXUGSb2tflgQ+c0JRNZv+y8O
09VPhiz5S3b0h7TVNv5jA+ErLfp/q1sfGWykYZmHtvI6HpzH26/0URNYVIbdITkaKiD9NPyTJGr2
e+VZ60rXxS1Ip/lsX/oucifY9a7k+4L6rO79+7nOctzb9jwbx/dT54BGztUKX3dfcpstv22NtILu
iRsCzcr/YtlyNi6YGJXzaP/J+Th0gZ4fyZ/kh4zv1tHesps5lz0yIJfdKN1P94OOYto/zPbCf5xH
u9negIXmYpQaPhqLUb5tZEcX2dVPdReKAdtGbpjuF4aJuSLBrhdKiNQ8HBl//agCwJOW/FVJPCRQ
e7aeo2D1fnTYkCX59BkyGS3GCJZhSLC/EQNy9PTTXPtxo2MLBIqpf3H5RBaodxgf7b+Xn9Qg+29/
SDMwikRZjE1PfxhD4kbTYBDrYzsnaNOP9E9YALkm+nXfff7kOHr2wyMjIgp+8DI0bzO4jTJW/OQc
Nlmvz5PvcYAh+s/CP26K+AjEhajxklrX7u2D4+TjNb59oFruXeqK58+p8aqnR5eBpUm7Yat8ztgj
7JpmY3tI+XQQj46vZjhidgPruiVDBo2Yl76tQR8s3WNyrV64leEObwX1b9/JWrq5AH+K2AtuCF4N
z8n+ffm9713wfNnZrZ/8uPdSLbKKoLNJtQKCdtJx8U/At/ZmQTATduJik8P/0r+5uSDyXY0Vqr4a
mD5lOujfaquivpvxGWa8cRGuh5IcbK23kAW+GLjyAiEHMHBLMwd0MVWvB7ioBZaNyIFaIGQdOTmd
74PnKNXKMJkf38/es+mX/7ycvV1l72VbkifWfGBG/pcUwY7jk68WJNJfPWaFsMv+x9J5LTWubGH4
iVSlHG7BOWcb36gwGOWc9fTn69mnhmKzZwhCbnWv9a8/sJvx//AReC/MDmj0MHzBhiUBMZ+zySCu
Z0vx1QkIrF3OQJeB5pj3JkiWkEGDzzFTxnud0gLWPdbT3sTtPwIYiEBjF8CyHHclTHqciZhXfLvf
1UrfApxTUNGcaL9e/UFV1P4n4sARnP0AK/sQs6JJGmJO/1kaRKkLxDxiPsJJACrHFIYNCLyQmpKi
Mxeak5Tx1YMHpIIGTpI5aPSNQ58iUn0yKYazbD+xvHwKSjG17iDqPusH4w4WOMuo40EWUTQWKxFW
mzrh8BUMPnpfXdyR/7ZdTi8AJJ57gB9SYthTQZHglOM3gNpySPDsmVLAGFAGIqHGhG1PlOvYzwhB
8rqJVeJusiyjmaVNLXMpF7OuRLhCysMsBuL7i/5EvDxlTjrP0nkB/wooX58iHAIY9fH1/pHOAV5u
OmwoSOyUFf2P+/QxOmGy/m9PB1XGhiGxxTFT11McJRRf0IEt3nsz2DF9+2nCgnO4NIYiHEUTA6y+
n8YQYptpggkWfvw7zA0MwsTIMmQEq+OOjbMcWm8sZxBiDCKXE09zPBJSkr1HBjSTkqQFHEgYZ6TC
Qt7+Zdf1IB/+8ysPBO8WKhRvYuP/oiixuw/hBSS2iRyhoPTiZKHW8B/Ghp9+qvcwrvf5OfonE4cI
gr4B2JD0HIZ8xIXgNApCw/eYp+sMAc8JBfva/MImJ9pyImDgYDF74Fhh0WBQSiOBnzICUm5kMEW8
mpJXDNtKnmnYunngD6QRETNEFal+6s2Esx+ku+gF3xqwU44ATD8ZaPgFJ7golzHNhnNHlUCUqPrv
k0WJhPgK2STsiZq8wemkihe5dxgwJq8msDIwmaY8CKs5IKfg0mBOq01LXMDrTx+ZETYsmBiSqcFU
OJwZxsJp1pTkHpROuGIZ0bKfJD1yMnuoYMmoBJrHkq0ngXZCVjjCNUzKKE5QVnNww20BA2L9Ir2D
qsDMmFkLDAYmJoJYb2EBRHAM5xDkc3gQMQrrhjBXUSew2FjQtG8sxjNPT4305y1y7/qHOa83pGDO
iBR48hpyl/EsFjbM9GbIulFO4R2HBJ+xILQB/YM4AkpR5hvQ0ilLKVF5lWHEbkNF0FKhtVXgeMze
BBfCO1LxAB9TJuBQkCqfmEhUxN7xQTjp9Ek8TsZsAtM1I5Y7pdbBKJlznaUQusIFmvKBr+ZfckWc
6zLfgwoK8lw2qfSJXE/4X52LRmcj1gkLkYUC/4kVlV0ZY0RP7Y7hxrW6UoLhdo7SVGNRw9uAwwrd
gIYHnylkqdwS42O0Pk10f7A1TvbG/AqOykt+c0SxYMZ7eMY07Jrja6Ges5/sx/l2vjuqkBcrlsqk
zSZk1/K76WgKQBowwSOMnjQosjxeFga+9FMaoTeUbGSMfJbckF8XHXDKHohIDH3Ip4THH4YbdFo/
Ph36Vv3nEaHFKEinIS4W1qRTJr41gRSP8YR+MU4qvzqlHHSj6pP8D8HSZW0T9YPzK2MqghPx0k4/
Va6BYglxXPdRoX9HoU9DwtPLE/KC0cv3yF98/YjCg4EwYrZ38LaEj4n0PZ6MnX7At4nIBP0XCr6y
A1w8OCf7N36RPfLC3knZVZD36TEPfEfzgNvWKbnWL++dv7iY8iWd8Ot+YnOE+8S9hedINgOMc/MQ
suqE6JSsk1287+/9C5Hwqcfkv/9FXbwmk25bkjBPMAdqZNJZu2tJiQPJdZu9o38/wjvi+Xxd2odx
7e+xHP+CH7NnctVSHuUHanDMCdDvLMHkoVsAANBC4+Ej/PJgi9EBfzs/FEYP/7deChM8TlauEnrV
T3xISdCqdsmO8xWg/RZBdmm+6TiwRxIc1JJPqL51vBzhEO3hxh6Km30ExjHOQIbncEPLGtwINxco
EW1hcsMeiFECDeky3Xg7yAVwX8dLfXBvGM1Ea/smocD6GS/sWbRybFZPej/1zcwEgh6tD/J3Kj3+
bswhNkFcxvTgD/oUpEaaZIAC6lDaA8rG5BslFY1c84ethBg+MRLUyNgW4Y3/zaKkMygWmwaNON8G
WIf3NlKi4lP74V/4VNr3Br0/8MO/dhyMhbMJ6IS4L/A/pm+Ypnp/HMPqs324z5GilzYElgs1pugI
E2G9z1gULfboi/6I1nAE5NpzrR0lbr5J2I3o570X5QK4S8rBcu2OukCguGXMQrkEEBA+HyjM+KGU
VgSyxq/IIINadls/QCOv4/lf1Fr5A6LDlYHT1V8Vjsn8uF88gobyE0EYcj4gpJ5uQvtI6BKoSH4b
1u6ZqoUmngIEOIMCJPrLH3wfofsEfvuHHrGvcs+4t6LdYigBf62cMPylAySxdKCagFHMDsudQIIR
CfEvRgFsjhxQHHw3boY9J+z3j2sO8UC2P4Nq5gwzFWM4KmXIlpS7kjQ3LDomKW6YJO8GXzzKbkFQ
BAoBOLA63XR8yyNpptnJrEVOqrfUEg3tKGM79c7+NeDfwdwMZ3uk1TbX0dAq2PMo2hgeUyVmaBS5
qbRREZAaXKSPgrdRwonWYvd1G6uDRaJSYM/zRcj8lzFM2cSLsi/ppWlRnu1ae0n9va6ORbtpaOJS
erOSrVPvjh6SVluNHlpczXRegCI5OZxaCeTOIGPjaYuHQv1ZKuh0Hfc06phu5f7OZnLRpGe1ZZMO
isUQrOSuOkTA4YoE8BwgCTV1iBPeSC1g2Asre0ZNujc0GzEGhJ4ER04fT7bW3PYysLDeTpS0QCmm
M7gBhYmCZTiC0pgh6kBHxbqk2bdSg7ffnztqSzHuyoiTUGnhpZzNKzbrdZ6ad0JVEotGptCi70DD
2Wmk/TSbZe3F+yTYhmVIpTjnzQv2ktV/uO7dSa9SsQCFKoNpzHr0i2nOPc4ePX2brGKPm5BlZxWf
LiiP3gabrIu2lmPf5Kg/uSKmXjInHnqbghlYnY7bnuTHscGwzux3Y7lOym4yRMkq6NqdGWIoiHOJ
recP3TNvmpUfVSApKYwng1utTKtdZ1l2U3S49QTxBMHOMRjwhA0x3lbI4RH5h7wLnzEjwED7anv9
S6+dba1az27oL1VgzgcdUnTdzip2HNlsP9UW3lSGuF0aFmlKkWvhmSU5c5MUVlWX56WkE0cKFMJi
Hut657pofnJnG1nMCOJoPqbEYDX1qvNyhDf4knASdcOqT5uN21t3NWu3YlVE5rD2IusayN0GUCdD
gGULhmSGN2uHfQTVaPL+r3I0OOSFO5D2chTUxR8doATHBF4mpwQTPWQt4BKUlGQxAEFc2zUWP4xS
76LoRGuEiqH7IPGDkxKYAQo/EAaFCQgCpymnItIW/Te8y2QYubNyIYyemCbBwz9ou3ydLwj1nhcT
C6mV8PwUSdjmhNT6qTvT+dsRQRWdFslE4d5D//LP3etMjBtuXCK0JlmwQxzg4cNrttbWDMIYaQRo
FjQit1vP2Vh5OLPqZCehdGwcKjvKv5GZUV1by8SX1rb7pxQSRO530nqYKENmKze+6k/TpponGhVb
0WDr1W3qlrGKEs1lSZ61JRZ98jKqlCfmg4uTPzkBT8xPhL58XE4wmD9qOJUglETtLYvP/aWbL/cX
nGPBBTBQAtPGXvZZLwUdWZ8+Md7YO7PLiyNnxl8t9uJd9XHBCmfRT56UOcsnqfHTPQZ7MIbFHwO5
0zh5Kpc9SriPy2WAmqrNnubnU/wrcIaIUhARDE+eGji6CVQW/HbryaPdgFNNn9LenuPSy995J9E0
i24b4AWQhOdM/2NDhcYqYEnBuQco6/7hsYP9ydnEYPvP+eF0t//YuM2VzI8EWrEe9qpd4oCHfOgf
K1ldZWAH7SZfunMBtauYK+a/8S+luGDEVt/KLF8Ksn67wSqIS2lu8gqe8Q53JTx1k12J/x/USiIU
nYW0ludwk4i03JLaA0a/wIlrQRHefTYrSuPFeE7uzgLiZLYev6K7+xb/MJ6Z4CNNsNjPyVVux/kQ
qZcMfTb/3bq6vR/7BG2+t5bdGLtllqdHzmF1dQM4wrk5TcPgGBT1PJOoGyvSA5JoWe2CdbODwVSs
mme7NzYgKzQ49k14V3jyZ/wFuJB+KRfzplzaS/jACRA4CTBI3pJjBLDsEdlNUfQN5Fh8c4MJp1xq
kwKOu7Fo5nzqDHhjYWz4P+Q6cOBZ8rEAfPaifrYPVOHCXs450WToX9ATvoTdb7231gnBKhPn1SD7
oRC8B5Dhy7OxqE7eOsZOOfkmSflY/fU/1R8nMfaKt3xjMC0BXWKj9k4hPHUSGc4xMy3n3ENUBLPP
bs45ugngzdwGN4zMH6Qz3zjMnbNAhsxVvQkPzg8vF78Vfs8P4fDJXULBamEjjIvYtCMyCoh9Dmtw
1q7xQtuSH7h3DzUCQO8YrCIcfgkdXCnQuWOC1JSF+BNMlbVIGozeEowaLPxIQ3wJezHgubnK0x8Q
DjUus5WzBn8k8qva4WkKBZ6rMFiOwnJkuP0DocQKg/XwVwv/IgKjyrPCFoEpMXJL4gOv+pe1S+/O
zqZ0Lq7JsdxT+z7VN/z/q3vTOYtX6puTCNJLz1lNRM+/hCSrFrJERAwNWUpMNqnrsBwALn8J4O9N
yyf6pzcXL7oBXrXyZX/Zh5afDW/sWb2hueHyI9zjCAjfJ1uhgriyx0P1yfeiWEf/Ckdzjwosedb7
DLArWSDKPIFdXtQ/EfsOSncBGRM4WMuWER+qm3ik63+LCuImKjmBLyobEfOb8tJQoWeIioU3NyOd
ZfNHHX0LMAE4q89SRNnuRX5IQcyEvfNFtvqSkai0UOcjXijaI16yKlbjT7dSzuA01kbamDvpYi2r
dbzFOv7k7auXtPT21pfIWmDwnF/d3bCu7v7bZjaknpyLeaKCewlKsxgTy/dm3Swysg6yqbNoZzE1
vbV39hSuVNDBt7NnGCmdrZ8CSBCe5jm78fdCX/SgIxh/6kfyZ7A4Kd6O/pJaWD2yFWyl9UBOvHGI
t92dKAR+CJnx22xdznSCL2CjskSgUhJcWsI7AjMkkJC/YGZ4MGYQVFcEiuyQt53UFWNZeCl7kyQQ
uLti5cPtXcnzcGNfxz3kEXBqdzVuNLznse6Y4pfOFGEtgGBUYS9khPxpz+oVgHnWHjATYPNmfJN+
YR618dblof/NCU2rGe9spEfBi0rW50NEIlp76tiV+1SP7Y95VZ+EvNM3MPO4iRF581f9jcwN7WMg
Rk7ck3DJhG9KKTHzmTJKCxkVSkyj5O2cfT9LN/xicxUudcYto4Bjgp6NyK99r5iY3zIgImIwhkMc
7G/57dwpKt6IKTsBZlMesKwT+kP3wOHfvnwMuQkAZSR6jkgOEzFC+cv8St500+U6ZdxA005lrS9p
l4evGuPBX/eXJpd+t0cFd/KZ5oRQ7T9GRqyYexAk8rJ/e+uDYoPCAm0t7TTtLyV9ybzj30QDxIN/
oseuX6foLRptrLZJmYZmCuz1RF8UvMFdEN7yaXiW8rV8QGmSolKjNIdeR4YgZU4+wXYUvpR4akdS
UcTvR4tIqWa8RLH0Lq7VOz4DXCRPpovNu7oqL3Az3nBKp5F80T2v9S+KeF0AJ2AojidQH+HHjSjx
S1iQist58vQWV55jBbQeIyfguwwx5PafuRE//d8/Y+hF7YURFUpAFLlfw85CIy0gQCFo6q7dVsJU
UbrL2+5UCsD8+19fHhJL0V+aE/POq/8gC5yl9W9TmaNrf2FMebf4Mutl3euzUORXRySafENhSkYP
jAEZpI4XvTLggPr2H2hquAdMKcCnrFd5rs/JExAOTC949oAQwA/i9Wab6j+4frQ2lT1FMcemhxkl
nQozVPyaQLCwe8S9UsarJ5+oIHx81y/TgeUNgxuZFqpafgTSNSBFrsF/lCiIfk18fTgoUdIxpgV6
YQNFiSXATV5D0Bb9VwIyKjmUeFxv6a3Y9H+fwaWmv3U+UojNN482EIQ7QeMvzHhaYcoTnhxm3jzD
zLbZ5xjK4uMB3eM2Dh8+DOmNhMkh/Wk1rYjj4F5QXqH6QJfffKaMwH8MSBJYBgEAY8d491EeY7iA
Ru4OCgV+5XxnqEt+HBRvoATxZ2586MHEoURmEggci/npJQMzgvDAwmfBUyTz6ytTsDqKZN74fs2X
xsPC1OkLOA2V6oj3QojVNdATuloOmhq6GhIVAdAl1+TNgscjFEjO2UWARIKkJaAo95d1SNkOgjzi
8sRcEej539OEDJ7T984a5Y3PAIXmOKJfJdPT/CK/9OodQ6T1zZvJFD0AGtWn9iq24d7+4mXX7oj0
zi2LnmsoXyfvyp9tzoFGqipWoNHV/RIwVXk3D+4v1+JdAbjoxXd0E1Bf38DaHHMvLokLYxFBXnW5
KWh/eB6f1XG48gyUuD2R6AEmilgLKQJYqfBEE1RwWLIKLgGfKu6RHlJxTtxPJIUaQbxiG3BAFsWf
iJOWI533wdZ7c63qFzuIuJ63OOcB9NhKQOu8q/tLe6J+sSOd+HrvXd9LYWnKNPbFyc0VtnAKeN7F
by/mqIf6Vd+5l4Co5pf5xde0d74/JhEQpvgUsSXWL14wprkgtSC/rNt8nPABs17sAQKgXTjxwK2A
NMYnXvUITElR5rlHwg57oROdFzsUt4pnip+t3JUXk4XqzZgPsTB3UOwivNNeWAI8eU6rK4WHv1+O
d+B/RrvUhACTTBpYXv+97jw/PSaC0Yq9QGCAMCcquDGQfkugNyAl2AiI/Ihb6cCtyCcHAfkPoAHU
41iMTtV3hCHJNqHICoCpy3P2RJ+uX41N/mVsGH9T32pCGztim3HiloCB8xtxG/jZXD46ZxVJdP/B
m//TPEHhEksQM7pne9avOcUyF/WPHMC0H9wQln7w6WGxDGiIDZ3HkgWxp8mANgYGiNU3E0TtMYji
9P8sFRNNSbw0GQcjagD4Av4SI6Dxp3/IK4Hnb6q/9kGZYz+ts73Fuwokv/2BnMJnZn+cqMAOkNBG
Hn+QM9Le+Pg3RwL/hIYU3Im++hX0vPFMrtCZ7wNnHZjSRv748Z9ojPEa8F6ufUI+SL7dI1gguBsc
Ibon0LboGwiu1YR5KYwQehwxkkQkuVQu3VN+p8Kzj+foHxGA+4cb9pWDYbx3b175YsuIJ3iyIhjx
x8Qx98sOe8HkJN8ABF0QS7gkMGoYpqywBT9BrUAvgVi02yXIy97qu7ty0vBcVdvhTQotxt4Vg1dm
IfC31W8xinUw1cieAAKUtIADsLzZD3yEGsKkmgIXBNz8NXZd98EIgQoArtm1frEv8xT5AbKTD4G2
cV7/W8I8BgpAPLHYtETpkuePL2QH78JJY03ZB1mlhY6i6LPnCO/Q7cxV0DQ2x1/nW9Y+5i0n9otB
AMuJDZK0U34gjxwPFiM1XDAZskHcYTcprpwU7Gf8X/0C2uCZ4hD+r2RgjEGlwrXw3PFPvOcxy7YQ
4vluUC8oHKgGcIzgQOOs7N7/DnqLp44Tmk2wuRbX7FldxZDm6WJNGD6EcRIF+Yrm6ogqsiEyheqO
LERG6jtyir6NH5omBMIPOmrg5OqWfat0zMEJkyP8EAQUO4PjA7WJcwoWTPKJ2vsfq4vyjRX5x9iS
5en95T+MdvGRYnifTTpxcoh5MOy4iA3sF0TQ5KVnAlX/WHv0HnwjQGOeYQhDI0DnH9wBYZ7P2mPS
xaRaHaZogMBf5b++xF7gE0BYJm2HeT7WVn+YI/qomkHPf/lyHjXgfvMPr2Fh7ImrPmp6FMBgc/+2
C7G0gfqxGMXJmByAExqIg2CL4B15EJ3KcNXu6VmDUcH67a7pOcKjA4OUJ68TLx8vJS8LZRPnGhsy
b2yhbBd8EAj/h3/8Fo902JDt8kBxyVnIImKxYM7NGx+PnHKg+oxNSMPkWGV1ieHqW+44n+o7rzAE
GPfLO2p37YWYFFyZmsigCKM2UTl3aOs4PjlOqcZ6seA5VxiJUppQeGgsZuBZal+AHM6eFwcRD4f4
6zsrY7iyf1EsK5fmCOKS4Nu2Q+MqvaiqWER8BlPSlvKG6pTPLoR+BGZWXrOvCf1T/VvhXsTUknE6
w1H71uFZTF3bCC9PFl/H3eBRFBL2TwNXgRfnERIPHn9OAXZWnLoVvFgooXjzhZE4Q1c+F1bWEUny
pr9QH2KuAH3QFagOr5TChKMUH4Cls8Nb2ifrAlCHST2kKAgNNs7scKQGip1PNi32Kz6BYTsbWoqa
1kb8+slchN2UcSksviAR41L2NCb7sDQ1hvvmgmyCdlYAz6HkV+ZlNYU6CkbOF3GwoDAhU01EJEG7
RQ0CRGzOPBJIWgIgJnizCf4bWmAuCi6cMmnJmcRIrBA/J+Ibs7l64D8z9mxIBKo+63WYBR+QA8T8
v7hxKrCLM8And0YHuec7jl4LruovM0ublwZHrmvMx8JZ1ZY6L3154ekXFVZ9MJrPPpx5DcGHiT4r
BgcD/IUTJ1tVhiKDmMUZzVkUs/9rxlbyijWU+ph5YtOUcz+OgZbiz9FOJg68C7dvcTIc54kRPYqg
umZ28WkU2k5Ts20FNG6nyIUqbaHE2JeV9ba2jwoNWFsxPA2zVWwR0Fznp7IjI9HENT6A2o7NteEB
pODOrFTYPgxASCN7To1nBmnKnqKvhoFz2ltmvbZomY40ztuvC44kK94Wtr1ToGNiyu9J6bffVGen
IQjIpBbvKYlKc98D9BbWSUkQ4WjjPDU8XLLdg1umX4XHOMJlyzikXn+2FQsOuV1BE+AuMJ+VnG6u
9+xsTAnlrF50fbzVo3zTDd+pMS5bmF8N6q6mZNiAZ1u09rplUnG2dIp58k2suTyLF9HhaTTc5OJJ
jB4HvL4S9TT2NZRsIUcPIWg3boiYy9kz6LkMeGY0sX/y6mzuxKSXZ9l0aP273MkTPwZPUja2T4Q8
Y41KkZeNh3GGw2Pi5sz/JV4rdDmD7c38yN66Mjsbv2LYfIXRs8AbTHuzV2OOkKIGMVeGBs25pmrG
NiiBJoVKZSi7TRnIe5/xSp+xzY/L2HCY8hOOZCQbuVJPrcFkZMixO7CmXYFujihbTZbRChLp3TqL
gWIvIbwncYgUz+OLDv0mVlH0Oe5CH+pNpPfL20DiUDeaKNoYuKVScDML/VwT9bdt0nTWp5Dyw7q7
+EOxLHUiJozm6bAzWZ40jX2bRaucXctbVgMQR2Xe60ubBbiRx/M6xFjLBi5Le/evKgmx8b2JOl6j
Fs7+oJF4NJpX8eWG5qxtbJBiiYQt5alo3m/uSLOKxakE2KTG9lEzIro9x5wFaT0LmLa3xtJTtbOm
97M81feWaSAtHw923c0t+v8shylv6OuxHK+tm6wlXHVUrVj4GjW+tY9y7dI0+EnV4ckMtcuY5I8B
Axqbzos+0szMpVmXazdIF30SThsXYEsjIaOR5kkBZaW16+lAzxlVN9eOro1OATnmuIgOrvqll/a6
mFpRsx48eMpk3hhhMjOqo+OT5wepRcU9wrCYbxXhKnEcZlUpGTULXyW0kxmoFynL0lZmQwFzKUUj
HuerlDs9crYWEWvLIay1aHaKPy5NQ9u5WXy003ihy8NMyvxFpM1rLZ72fTFTPDrDTEYAlR6TotvF
ebbyTP80KuXGGRhKDDZZ7dYLE55OCldgSl7snKUw+ZEdGQp3cQkCeddF+VGz4b2N9qxM0NhX6cLQ
u9/cPMVZeRgCdxHa+ravAf/KpVNB+QsbxlTFrMY1l9HfDX+ukCUHMTejPIrNZWGkkyikM6iOsodt
KoeB78+xt4/VQ9VRRNI2KifXgu7aHfpkm8XzCtgfdCxlX7egrvD4TSIE2HbyKVE4hKeU1jprtZlR
0MVHK1hgRbam5FCYRaOmhXHlxEdFpQam0ilw88Udy94E6hrnq4wm2queVTZT23OMXgc/Pyg0ARFp
7sJBszJy5lYHTZ9LxrGSoZ3ScunhK7UommEgfxuYqMRTmxth2TO+DTFaOcSXyMJTFACzPvQFLQf2
XlYjcVfOIUWnnX17lAFZR1mpfuvBgcAxpfspHOJQiRdtLnK6STEFdT6bgHG6vAqzhdJgeGauLITI
AA2NcW+FaL4EUyG5lyF/3czkCLEtpf6oQFSrYBZqKGSprPOr6b2hldVAripE+YQhRdbg5LjGu8OA
WaX5c9+81c00y85j+RW37It0/wN1d5BrgHYAMv6uVyPwtF0YnZx4U5Sb0ltL1iKibIpoLdxnkUKQ
+qmlZwAHZ3yOPbpS/W1aeC6QAdR38bSMwwmZa/v60SGTJoL5puFenNrXDPW6+nbatVmdCkqOBr2Z
Xxz1YRm3VNQl4sPxI0Kbl5xMkPiIcBvAE1+5FVi+mfbUrF6CChHPdFZc9Rh1Nve7aT7K+JkH31r9
sKQIQei2k4/VyigWrfUqknPoYVdT3T1HnaWjy/CY+DS2JpwFAEPo2qJip+Gow1aaleB7f1H925gz
TQhfKYgDF4958o6rnx7Wa7MxlW02xJ++cVOKfUG7anSPFi6UWc0SurnOx8IiRC0b33OFuJ1873uH
RvCcvH3erFraagqhJLqbHD5Gvq11SozikkKExPkGY4pV+it4L8Wks4SkIqN/tOztqOG16qvrMiRz
OvtyAH/4DYzuPLKcpaWMN0jE9SoMJqUtL4zZTXgqHMG6QWt8UknYUBjHLY1wbfTYPF3jet9CFijD
nc+IKJiShWHJO9uGg+g/Crx0sJbEYSc4JnjR4dIQY1v/7kx5HkzdYEVmRMweH3lblZK5iM82hwl+
kPpirIWOAb8DKZ3U7DA1wKDh7HV73ae7zv1JfH4fcnSLpRQs0mqdFJQPtNAFHqbJtK8WPnJUv74k
1U1nrIeLev6o3AenR8pUFzzfzTd2dmK31yNMBJ4JPhrVeWDTsfpbqZxIzBmyUypvTHnZKXPeR+Wu
LfeQDy3d/0hN2AS2DDbyo7pnVYZ5G88BdJR8ZTEPYqRT7M3+GpZbrrhEYK7/JdhkognU+s++Otb+
erQXHWEr8Tx1sH+F9dPOc2MhWJzqRKsWFp1HXV+6/JWEf53I2Sw3XbvJknss7Tt6aGDBZYUKStOQ
gq56hXoygyBSvpJxm6u3WD60xaXSsWIcnlr1GORlUvw4TCwdbWLyOKjOOiYNzeD4vFilqDh2iX6m
okRDUd0NqIrcALl+OsaCBeeOy5ThZL5T5a1nrGHUmIuBVkMKrh0SQw/qG1nWjH2kKWzWtF7q5jrM
9rLCsHRf5Ji5bdzswN+E0irGsr1JqVr3ouMPb4614tWFnWn3R1S+sX6Nhq8me/XWyu2WbnFth5+m
W+rSrXI3KVNWvC7drWHBEShuvrMM4qUG1GBO9H4iwgKTNwQGU6ItITy0QJkMoqLdfPVPGkJIlqT0
DafOWfsQEht0CQmkirPEi4oXbules/zgMEFBJobDljHj4KtIG4HC4t0ofFtoNNq7ZYmzkem0bi47
W7WykGjJxS2vjt5CwRiKWC4JWuOi8N6GMY/dIwEpHiSBeqZVS26n1awKda7VK2ySe2MKAcTAyM3d
N/CWazmdjsWlL7ZxfjFJk4Vkg5lyeIqdZWy/TPvsc3H6lFCQcT94R6yAzOwgV1cSyEJC4RYxrQrb
AdHHpnnHo8s0Zw7jFceeI7crm3lunSp1hTfRCFFdmZjecfDEEHEBxd7HbWeulYtEWGYn50jep+Zv
CArkMhok9aZaacrGtXZwlwNcZXPKlXkSc1Bcjeqs0J7FLV751pvdSs3/IqjaHbt9b5jTUcUbD/eS
keuhXvYu/NJIZMKa3udkQkkaO6A/7+EGbNXxcyZDcpK2ir3g8otxzvOlUa+pxLvIu0idG8NaBx6r
7AfNZNusamnVl0eFWAJtOGf5WoPR6K9h4bpIH9Wf8MuR9jkNC2OFosF5BAuVNVLvGEhAGX8MaW3I
p8RbFoB+plHPW2k7jrsM6kJHtW4G56R/DqA/IUhH6yUflXb02lMHyJrfSpulikWHeAW3gHWmPo+q
dTH8ONJpSMaZUyezJh3ncvcTAtunEt2+vtBAnbpfHVo3vz6N7wg7PxXkZO2Pp0Zq4mklQZGoNoVE
5veAVY72x35fYapfm+IQPnU8U/rWjOe9wwQnIywVvJZjJrZPUnWMqTILkWZ2CPkBiPaZSWCLq8rJ
1OCX0PxuYvrbAWZcJGHGjNP80mNHk6KNiuVTDbcd9yJYG/VJldF1YJFJu9ycQntuqRuVraa3YbZF
q7ZYRCAGDlOOJF3jqWSo96HeeTi8scjw72Gh40nQ+zjp3DrlmVonmaY9z3gOKe5qilWzfmmkdznk
ALD88H/rX4Z87kKubu/BNCcdAW+N6Nq5O0f/TZAmcsed4lg4OtUf8XaNxvIrX3I+UAvQSKiy/DCL
dt0q4VF1rVVnKSjFPNy2uNFhm2BmwxItc3pb7DnM6LdMx+vYuvc4Cx8tOofK9zaDwsC+ioJdrMs/
rVufnYoXOHvISbfRw/YRtc63YdW7HDukeqi3ZchrP4T1SdOcT72vNvQUE8P9MoL+rMfmJBFGXuA3
MtmTiQSEIY8zHV0EFd/U48BsimhikA+kNHj2qYBfAb/UYuwOTof7D0Ri80a8EC+6IQE0BRCjZGCJ
iNebOxP+psafR33QyBYHNK8e/AtVkSBqVaRKxFBu7MC/JKl1qyr7L0QXF7njLvC0m0D+8v1oOJcm
088B27SfVpvYYSps2zOlu7QV1V7EFZml9da77FwoycXR1ZlSBHusuNwI557mMljatInS5xBof0qk
QtPNgndMVmmR0E4HfbgsY/yh3JbNUYdpa35U8vBr2uO29dtjF9R0GMtIi+9ynp96T+JmluHccMq9
kiGyyzKso5IwxFVbg3CvntUiRyGvY2XiXYyu+wKt0etgkhU8e/aAwQYu7eO4b6vsMirjrEztT7ml
lAjamucQkVBQ/JR2yW30IJ/SWCQVVW9b9GsniDddCAlREm0ZOE4t8WiZefUTgJHZLdnO8l7P0I/5
0d6PvX2UqtiGd8CsRQG3j3GinMlQ40sOOdiizA9qyI0fmtGCUia9zSyxKkC3SgSsfbpXC+Vatc1D
xnojMqy7ATznYFyfocqjx/oK7Yg2nvQlqkXZrX/HhgSbxDsrjX/VOnwyzPJk1MDfbc2gDgEmfEMr
h8Aay9ZeM7LHmDN3jZuz21RLr8pvHdpmM2UmRjVIVVgG/S7N7Z1jNfAZyhluvyn7H3b3zCR1iYDI
8Vn22X4EDA4Hfer0PfurfMsk5Q9Nt0bSd5OT2lEEf1q2b2P110pazEKUi01qp6YsXVeaWKO8KZpL
LfkX2XcegUHdFfOyKjm24jTiskFMLh+H30pz9sEYU4PgHaGaUT5M6+BiVtMgH22jeFpAaBzFOePm
SyPOp7lOLk1KOHqVrblPaxsArMUrs7emSsRgs+5mVShN5VFDrYPLjUt5MlK16M1nToUrVfCCEEUR
WxMPJipNHnuNMpeniSMp9dqlBVSpZ/k0oqgsqn7WMUeqXDzrfBo/kPW000EgHDFXlVKcrFp9mbUw
nJD6DBXek6G2rBVM0wZt5qjhzPScgxtg7cr4QuphKxCgYBTjMuwNvEBBtDKgFIYcjoa5t0LmAdNJ
iWGSgqGRRzKoFVozVco/xzabRT0QVQJvwVxqSBZCIm/iqpo4hOQG/oiTG5GgcjlN1RaOA3kuQ/U/
ks5ruVVli6JfRBUIEPAqonKwHF8o69gmZxG//o7et244YdsK0HSvNdcMvrVu3RphTUqMbTF4LfCh
wqhv6ZX3png6YxP7z4lwELIsx+ctTDjUTAOnnGpbz7SJEmQWRDOJRfS6PvrmZw+dYlG+Z1z4k1zd
pqBsKkSdpfyqlylIsARLpyhY+oUMO8Rsyd9Tgz3DSZhUmFjMieTXioX6ROFLEzrIoogk5LOLxVA1
dXM47lFEW1n/V3eHaiBiE+VMsX/KDy3e1u2ulW8tfDctdFql8abpYkRUdcuxXHFS1uRqmd1XOo6F
l0gLWn3AVrU5j6aoTEIHxY/Omw7t4qWU1DFb/iJnux73KOxDMfPoM+iY8XyZewkCV4HTmL+KmB4m
EY4iVrNcsgwMDUG9VkHZEoXSM8ThVSrxIlAH4HweyTwOwgZTeW32GqQRz0hgyrLRu7WRHYwSVLrv
/DExDiWDJw1xU9rF27zJfNVMHBNmQo97pixv7lJv0tsotor3tcysSSMzplcavyNcXFMAdWq/FUIi
hCfrmFGGZTrhE7sHMOMeKTpDgnh5q0a0dSudOII+GFTNzfjnol45s/Wkz6m9thlY4Pjo5geJ5lUf
6D3Id8xEYACPyFrrXCklHRqcpMJ3XGGck0zbtMHV/WHMiidjh6IwItWjZCs1UDfBbTKhx9PuaiTh
LZXjGNDQrTBW614K0PMhJ8+CtmdGarce6m1E/pT1pOarIsc0kdeunAY1Tzs1jlKZMBZQQsZ40knN
acW+PeCTsBixvRYc/fE0Q/FRqWv78KSg4KqqvxVzlOZJxBF63Kkibr1lEHjt1V1cn1XjzPlRT0Sm
lO+S9FpY5oaaYxhPxoANI+aexiw4QtCXDysoX9zcUcwr2JisJ64b13IiPyM/RSS+5eMpIakG56YU
KBa4GMSLKJ/QjqSV19TYVxEG1L5nMvOx1dccIW3uPxCjsSisBq9GiUk7oyRDn1Cpr1Ep3E3Y3QX0
iAwMuGZuX0g56nmQwar2VsscZLllm8YpW/fsYED0/SFjIlNBN5m4ILGR+ZnJIKRSXCU9DJTfi7IK
MkB7OVrctur8FZoIk9N1peoEJbkLrvtC5wJzueHKEmqQosBhiwJQgbnORD5CIXHt8a2o1LsOKDp9
zjEjVHS9lXGRo3uknEOehjTjiWBrj+MvmXC8hRkY2rOW7CPAY6BOJJRu2F6U8LvoLnKW0pegy2ck
azLWmaytRl3aA5xO2dfIUK8TOaGG6c4sxGEkbQTgIuZqjhPmXNpBYYPUVoD5504XoWRgAzzIpb4t
cKCp+Hy99j6sv0adUCnkfjOiLnD2eOIPppq5FyrYFIealfQl1YRQlsZOLaeP1VP/KjP1UoD1FZay
s3RyminGpbY91FZ66XRoYHwVrWAlG8eYYJEosih3kPw39U7VQW5XvRNmcyA9CX7rsP3EWUoZ+B71
Yaa5LEws2kPtqkfrd1YAXDE2EYyH2qKXcZ8NN4ZUEgmFmRE9a+TJ0GwGAMGakSPGB/rTNSyR4lIc
+1rGBSIBZ3o2sD7W+ksqk00ciRkzB5AhGQeN8FFFsFf0/FzNO26v3+SGnfZMrw1cA1jXMXrJ6P3Z
UJdKf+vqkeVsVkgcdNp980tGAlfy6hO3dkotts7rgOUbQWBtnp9WbB4qugAFe9cJ21FcY6y3Wvua
U3zxIb/JC9Pdv7AqGftCJx3ok59RsMJGz0wf7fTzjHioyObBjxxSQw+NNNqqGMSY1sZYfxXP0e0i
pnb8LyEYUpdfLTOBYIFt+0J6xpMsC5Oqmx5FlojJJT3OgP70xDFYMbEVIGoZyAxl6D0McevsL3r6
MWsKIJXmFNGak+PbKoICymj+0PFOWZPyppfbInmbAWg1P2TsElV3jSzQqFM2CiCtlpxM5Ue8ukY+
Ygq+Nidfff6wNEYHXJRpfCuV1yIzXFWHBZ/s00h1DNhYYK6AOWhpAWFGRFKqBrmwKQ+TXL0MUrY+
rDlIZ+zLV7DDbP6fGylbFI8bMP0nuKWBAMteIaEq3FXnjuudOrgdnRtHN+rfeLci6ZqEaQyjjtq+
wwiGMS2m8ESz1N7zdfnVyWjOnHgKlNEl4m3Auw6MEJFatp8t1uQmRTp6Tip46F45Bfrs9727sray
RBYKoZcno9it+p0Jh21xF/CRiGEcW5Q7KeeS2XGFXyPxnJ48XTgAw/yqZ370wbMHJF/PLuQ0BI/0
8uXsrOU3dfpiq6KaMdugi/wVu8/gR6UnkbaMToLG+HnTTD/NAiRACw51GWt7KymgJ7faOsXYU/67
GiFqNnpZXr1ELtGbdEA3lCeN5A3opIbC72PyN+RjgfuOgD78CKy/8zqSew8MoNb/xcVOxi72LkO+
w4JDPuWwUds3pfMg6UWdk5kBeow+/a6gJ1T+COaHU5mPGItWuoLbQduY7SF0xKan3jjNU33LnDw5
onYtazc5otfM04+xD2B6I9GAu1cdokN8GunFOmeEKEPULXRPSOG4CWAdshRuWfkJD/upYC+IYQpZ
r3bSBSwHExcCZg3jOcNXRKTIHtJqb8Y1yXMXOTxaaTAKG6WXKCPC2CYh/TL2H2vrNYMSkoYvPXQb
89HPXlkyG3YhLMrTnmNDar0egV/+PsFgKX30aDS7JBaEWxWw4FD8h29vZgDqOcnqVBsvVNG6wxwm
bzw1eRlhaMcbBG1hF6zISn96q/aecLm4iynvOGwOsbLNJ6eJHbESsMtSZXtKtmTAR/XRBFztXw2A
GdVlrYzFOVrhiIotQG4n+q0A1KqhYfMUEIDd3M1zox7m6jPHpzw8juEux78YCgA4Cltotc9PNd5K
4UZVdllMoMhrfJOAvZD7MwLcdFS4xaGf/BUNA2xng576THWQ6/6akaHDL2rJLV17fe/z42X2omlu
01x7i37Z2OvPW8SLhruBRp8Sa/QbHTeTTR3Q9Ue601qMRMmR86oxkDVsNbXZh2FI4sAZvqSgP2G/
Qor6dWKSqDnV64RUbYPMjJofWTW8vLbeSYpLpHMvBX1lm08PMgzWdeb3UyKPQEZUTrW5I9sMFkM2
v7I3SVagoqpkggSpcaelfpX5kGjN70F43UJ2xB4Wil/vVNmlP2LMQyvKbEuLoezHNb9lo2OkJoUD
R8zBMX4h8ElYxiLyeKmJabaCcI0dCxEuBs5Y8iF+CecP/hbOigx5ncqDTCLcBhQibTCcE9IVYuFI
H4sIIi/daG9laDOaE8EZMqENt+SGLXB3WiwfNSGuDUTSggHepl4ggxKuabKNF2d3ZBsnSQT4hdMf
A9XYTfkkUD4oJf4Bx/gRiVhY2EyoukyY8SLNzODOD5vGIKOg3Rof0AuF/cvA+2H6KfxHsdRA/0MB
tRPJBjy4sFqjyC3J0Hq+gbfI29jcUDYjT34tdb8ZgzbxuB/KnnENCgnCfZGSYw8PuQaqGb8H9Yc+
eCRhbUQqVhynCh0ZjCGwjdWlCgN+pOMPUx9OEalxTxWL1Od+teW907Ol+astlCQoNwXBVawSTXPU
KihSpOWb8LIqv9Vu0zNIPDIvYaZ1ZBcRq5VPzY7OBP8ojp7ZAV+UJQ9EIiFuHL9vbCvwXMZj2Ea2
jiQRohzJXVQbLRqWFIzqZNxw3ww9ZpU9Hqa1g7ztJbrC+jG/qx3q/+q4GlwLR/vWZxFBDp0xgx8h
83C0Y5LqaKBLhyeCR3H7q4AvYZ2grHYiEIC/pkzug/gFsjFXB7F/+KRg2XTjTje8iPQyWv8w2SsK
tC7eGogMZklaQ0yaZKBfXGyxw41MIsZcTGSMfzZcOrtle04wmcCaD9ZVxT5MzY387YSUl8HEAtEs
ccqL1ux5CTQpiZ2dKiHeBYxHIS7zCH9g9TwUHqsrv0zb5RDmO4ulWKKyByjGXIsIYtkrKL3XrjbR
M9g4Ss0g9sJzeTQdXmyBVXQ1zth09m8gl+QVltE3TCLqHLwf+HyIzFU/vQzb/AKI0MZg1UKnvb6C
26YHrNOyt+atOOn9rjWDCnorEgpsJUunqFx8sug0Ab9F1BccK57JCTVEgcwI0fxOZWTC/79DFjJH
HldI7kn3x3PM5+rlAGWgScRW/VO9ra8Y4k742yA1FpED4Q5I0Sq89Id3EW4Y8o2nmJ0CK1UfriBr
mmdeRYOv7NktYMWHIjomXdndUQ3KMxbB08E6oVKrhGcDqyF7HWAK4dnsRkfOwjaQt+0+D/dpz6Xg
LR2Gw6Z6gqo+7JMjoWVUZO1zz5kpnaLrqvLM8MZEBZHFwINus7L5oycb1jF5lTUxUK/3Gi9xCBdS
AG29tvO/JPcwTxg/FOKxnsdy3+CEcBHN320qg5G6HK0nQo71Vr8pyZ23lmYnOfKixokHOyWfI3Pg
ZD7XOxoA+J7WkcjBMqAsoz5ZKxvzhXMHjDWMDw1Tyoj2Cy3ojWN8+OdsspyiyoPhAM+m9NQ9nWRz
RSnOjqHcpzs7Dfrx4VLXgdgfYD2H2UkNmld1z+MEyNE27tS4erhtjkNnpy94ZExQDr/Au5AmNJXP
tO8msjVAfKb3stpap+cD9R1EQbhk2EyzQWD0Ud+SK50hFHTI4VBseWq5oAhQoHjDzpSFtYr5LQZs
KCSI3zYvRbybMV4zBRdQD1SgBzYMDOfWdsmh9Y4JrlkTe9ExRgSKF3RBqPcVs6dNKjmZ6vHL3SSk
upAX8zN5OlRz5L/RHS7YDQdlH6wQvD4mBEX13WCaSTjtYVHJfxLx7jdgJyp43I0gVzeLmyEHAvqH
Po2o8yo4qFh6YWNFaBtEcIZGxUlFArjU1wjfK0KzcVvUP2hlU5SKp3UeqDEsfOGIXQQjrGP88dxw
dLHOgmW5OCTWQRd70gFu2FETcpagN+97kkJyGBQcKzzoFXK/4siaZ8Ejpxmh+hMUxn3KHAO1BQxx
lQ5uk4h+x2BDDlSRb5kI7xeOYLp29DpcHfLPGwc/rCOkivjMYS8Uz7W35ibtFO11YGizH3GHan3G
hG+LhUnnU3PJ50D+e2yAxw8QwdG8D5bQmJ1RgmyJAmHXiG61EXD2wSUcuqAxHdYHVAPk/GYWLB0o
yzE7taROLXZ6YWrPeCz9mdde2+/mEt7enpoPw/Z69ta4WpErxA5Jy4vgcaZpJnr1tWz8fnDXW5Sc
8l54vRmuEItnNEdbMh2LI30ZsWcvGotQu3D4wHmCZd34z70pwR0WvNTqqCB85BQdyLITuYgz0Z4E
pfKIgVAcW6LMKSmM3bNxuRQpqYmy4FDRS3DgETs3tLAjbeV9RL2D7cMvC4pciF3c+uaFXkw4gUA1
JbWMomrm8YENtIBWOJRNdxYsJxf8ivqyXlwh/GS0DOlc+Reznl/UlYN7FBUFkQNFhp/1pkaJgP03
BBWUpmboshNj7MkYUj/Hhzpy4aCosPPDo3aNex+uBQ7MGvLmEAxC5KBrV+jz3BADC8wrHaN1gMY0
RS72Wwwi0juGYWD9tPg76blPE59QDdNpbiSxab8Qcxnoc67gfJaLBxZnITALOEjEO4CDxQTDQHBl
+oj5HMxokecXE0jLIwGno6Dwu/AhYpFcUbZHrKPYoIugOpGoiXAH+6EbvwUTleU0czgZL5AMmxOk
qviSnBrpX6LDAUmXkHjyGGukZrDhsOB5Qri32nZ9ga+M8sQ6IXXn2TkuPDHyTGBZN115qJJr5CqD
B9TEgW7d2n29ZyTMgiDvAjI+uZ+YY19kiQwJZxyvCGmnDecX1SSato4gQMmAauW3rTCER4WCS4x4
UpsjFUhuffLOETTKUwRVjMNIuuWwEq4w6CkspHBPgc3vMFvhJMmO/C2SOshTcP7xfGCRaQ5lfCh7
I9nOB/XUV4eyfcH1BtETnO2J05TaBfFeCo9722JFhOnDxrjx4ry9eeGtR/Kkt73OYuM4unFi8A7x
OWRim3kzWp0tDwsmSNE1vKi1i3c+ozv8ohBOs2sii+bcWu1JmaKUCnlizAvgLOM0VrvlNUeoB/8V
ZBDv1786D0JJ9RFxUG6pFqgvqDjIvkQVCw5G26u70jk/qI1jHmHQUMcdolsr7USiHCtE9xImaiLU
49R/P+/q4Sv/tDxIX8L7hughYEOsPAHQiB0CQv9cCZV3c1MHxOHLHbY4gr5f9dH+INPAWRRTYyoG
1CMwh16ErPU/yNI0bpLm4mGMlOSrwiunuWlwZPGP4QcQ6dNKgdbnnnA51r1MZ5NxVPLgqK0sf6bM
xz/tC+MsXJuuVBkAV/nzJcpPAHJwIwa4Po2bNQegqeoa61vWCVdTUOBxSkDOAJ8GmXz9MiDuZ5Nh
r0DNTbsceZwrSkdKcX5hTkodyACldxeRMB3JRHhQKMLtlptLEiAvWTyMuOgqKBFh19TElpLVxEN5
Eo6E+2zPtCwZnPlL1DrUwAjckyv7ouUR3isfOQPTc6a9TO0LIqf+ykGDnUfn5J8NuQMLZ0H700+O
isFQe8HvNWKsf9aFxyIdFuBCHKznHXsk2xW73vSQ2cUaFwQfiVkGMpKhd0Ms2V3EhkgPz8G8UDOg
pfxH3VfQlvDUzDEH1Sq7cJyJcm2yOakWBiHicEMM9SkWELKD1FY4apAxXNGUgtsyikEyOIuAXI4u
6mWaI7bHZD/99OSy+HQ/e2w/qBNg8ZmX5ArQSz2QawGdgnSDcMihyNabXHFl4gw9loGGRVOYugWw
EqscSwxsCqbGr0w3x7P4huaUhHFN9MHMBcwtXl38nJDLV6+ZePrQqtaucTJ5PHUecwu5guFJFkXf
LqsOVC+0JTx8tEmoj9gieFInn0eNeD9OGPhHfLt/or3siBGIaB1iFkzqYy+GuLAfoITZDMRCQqdA
qK6DONhNPK/t8OmwtcUQGohOquzhPSRdifZBtFBUTCgBUZEy3dMj7P1EDq3xH7aKLGdsKNbIAWBK
OtT2tAmlkK9DGWKysTL2VNolkT0tTFpmaw4yLjxo8GwqsJFg901nz8JSEDnzHAywa7AmbD2jpsJy
qGQmyzcNSF/Y4DoYFBpEWIOPtA79KjeF+gUwgYRIajFSFQmxptxA1ipABkJ4GSmceGbgGSDCQO2C
my5ZNXukU7mxS3aRsZm2PAfEmaPKuk2UZOwL1ZthnbPqFOOKhGez/jKp9iCiAtN2C80Ri3CEEnwI
zOZq0KG7gjodh4NDeSFjcNiiwyaqQVgPxtyMhXzbH6JU4Dt3tGKENTcBR1wOW4+nYNlz3zEb+ect
gFXhICw40VBAIAVSRZ/7MJEXCFf2HEbTjLIDAM9uRic+ENuFfbV1wMfQIb8W7hrM1emcYV9Ec2vS
jW1yTmpGLDbRVZQ3RbYjHo2BI8UV5Ysbvc3g/CL3JZgQx5uvzR92j/yatECBxJzVrbh89UZyzJtM
TR8yCHOxtiSMwUT0IWxI8OGxyI2j2JDd6p27xD08PZ8OLtrKZaG0WR+WC/Yf/FzR2Nz17A3crfwP
U8188htuDHbegYVODd97wR9iVOUi6msoyQofAl94xJBL4zi3hJeVhP0jSrN6E/KA8tQbm3lw+tbD
SLPVoHWxU5LiNbzg7mqnmddi7iRsaOzVNxsYjTjEjxMuzGyNmHStREmTwgY7h4gca/toftUOwZJv
pDPh0k38kMpD9yM4U41D+UIOGvdwYVltgJpQUaQ/QlB0w3R23Lf/RZon6D1E89TyvtHRwnvD55RC
ZvK5APgysXJY4jpkQFyOiaHcyCeLULCQNbGJX7VT9j5yhgsho0rgGLwtIedBFfIf0wJYAcuWDrpf
QfVic7XO1R/5O384+brVW7EE+Idh8SEClf55jOMh8MG1YFjFchb8mCuJySi6f+IfPffSy9IFRR7Q
TkhAkSQ60apP+x7faVysOPX6K008aaA4ruCUsv6L+KIluqIOjZX6DMy48GFfOIIxZfZN0Gajq0hY
lQIulHXrrpLi8CwjP1Jqr1jDd9K9VS/z4+wqKZm5+Ve50NAcyuTzOTBl4pTocIjoISlWDcwY+b0D
z+/r7wWza20ro8ewmBdOa9R4hKDxNSPa9NZA66ujicMu0oChP4VnqfrUKCyl5pNJY9bBFrKCFML1
HJ0XFZE5Nx4qTpJY9lil2/opQ9JlwjUnblch3bF0JjyoxapjOXn98tCe3yNIawxv3FLheqxxqOZB
mE0CBVG5VIRTmaObE2GOtQVysJUUzJmBnVvjzMOR2a03GFiE1Se9ABIjBaJP0aiVmTMrw17JJHcl
EnrZDLrqTwF/D2nsILGFrTf1oa8ps5elvD3e+k2HMBXHzAnYxJo1T+apNWUY78sSqIuCb4N2ybEH
w92A7GJj+JMTAH8mjLlZb1fUZQy83CKmHSefQCKRJ5uI2iGMa11sFQs1Ewau/ROf48w6SoQpk6qq
Ufs+69DpgMoMnM7CDhlkpsHAw04aRSYCX5m5SqRZmwn/S0WKvHUjO0lEfryROrN+MZlT5RLSOsZF
TfzboZ+u1nUQYppVzi8Nzp83Yudh7kAtqKE21Ptu+qZRwxC0gCy0ZsTRfhZshF3uZ/i+wNOga53a
D90IQIE4UUbqsOjQPGWez1um4/uBT685n9FbsdrZfq2M7mMrU9bE+MMmTzR8Cwrz4TNWuu3Cu0+D
5i8oGrMRsBI93PoyotQxhLejyNBoHhkdjES3vMOEptzSrTUpkLJFJJL8agCLD9pXlRHvR7gNWact
1lO8WYKqOh5PHAENO6wJUwfqFH40INzUUvoYVO1rOf9Y6mufbylWysRb9HNTXIoFEz7RNXP+dww+
oBjq41tYHVTrXmvbJONkwkxp3MB/WTWB2RlYHVzb1Xle4/HYb6XoUzKYVZXkrTCC0ZQDKH1fCfCa
6b9oAHBGAzK2+t2KIMaID/Obp/zx4puRoOGuANzKndIdZfWF+lyf8ZTddsNtAFp5MiiicFJXlr1e
dzTi2LiSZ8xT0HJxQwJ55vJ9LHpYCsoubbAXmwEHC0bOza0GFDPXkBXWhJkuxOvKrT8liBgZL8zk
CROrqEDOqVsV88JL1DKNhEPQgR6UJB9OjGFX2B3XdBohctQRSERmpyoxvS4/qLmLdxCTdv1b69/V
shsWjOqpAbIOJgZ8X5lebjDf6xHRZvPSJTHV11UhHWVCC68yVBrZ35IidCXcTlahssmJGZYekPxw
kB64O74Ujexquy6GscABqigzDeDIc6AyeIeqVIEo5T/9cm3pN6aC0QZBmU/AP8YAcI8iLOdSKBlZ
g9E0FFgkKtOs4N/4tBc1dcMYZAZ9+DDxJTA9RqfnKRld/h/MHAYWmW1090LoROvvnMQ1g77YYEM0
5N5LKO0l60tpMrugaqvCtxHhXMP53dGw1Owjxvy3Gj/T4TQyK4v7dxMdIWomx9LHo1UnW9n8iJ5v
g5h8flo19hz0/wbKoDhMnBWGWhqLuaLPEA0eh66MMKqBnSym0JUs4c/CdkzlUaWtXXcE+y10ShXD
dIyN4bjOECg1FfipwfuSil9i9S8qlh3dDyS1Tdx+dlCa89XJArprqUwmmixdGokvaBi86W/4UY89
Uck6VKUZxVHnDk9OIlxBk0l1rRUlCg1ZpSBUAvODq40GHuc2SC36/I6X4qZgFoSZZ8Ldjyrqkw61
ToI/NNXyCMEJr9rAcPa4eekBAbkiq/dRvsxHsC8n2c+AksZeqPhBhcmKH/k5/sTTbA5jXwRU98Sj
a7t2OzkPkD5yk2PYpCsfPfd28T4mh0kuCcbhdggS32eZbcBdmDRZbsi/hh7uovPa517ufBme4TFm
5xVFXC+QIxDX8s+mLSZfV+R1r1xhE8fJw5kOLuswncBOS7jOgfD4wsNrTZQxpQAYtko0OxMj5jt4
RgZZoL2JV54Cym/f3EKdhMKVegvdjQDzGoyP8OnGqK/0gO6PpCNvUabsen9to5rZ8O8JFw8dEkv5
ArKreMTtbRmzkOh9px/D6a5HtcLKcpPA/H3cKT5faP4A4rGi2DOq9pLNGYzFFt56uEYSJQ4y+6ng
ndbs7uKnEtI9tuiVEv5YBCB/QXXm53HUw2JvMx5VBxt2XLL4j6twEeoLdbeTBPiOiNmZJ9z4ZDfE
V6G8PLcMsz6Ibbd5mD1OGIF48nujT/mB2VlD9Hy4IzjwJn7r+QLygGU9+do932wlkiQ801e49iXW
d/m9PMASwah08XoAhxbPKXQNB21nfDy3ND1b2QVR8uDu+y0+bdUbEuAzdSg2e1wOl8bolcEBx/zx
zpBiB3wM0A3nIpj24RZBiXebAnSdZ2w99lwjgij/3W+yxF/Lc8+iKV86tkb/vrAdnumTuXTTBoQe
HDZ/mQIcIF+Wd67bjlQJ9L+4ltkPPFOJMecvQHdOSN9a0jJ3ZEgXroYbI9czSHaMOQM0fPskwGbh
Lrur7/Ye/qnedBi/lcPsqp64ACiN6i3XhQ1XVJMkBWDzMbvpT34h39w4KFvcvd87/P8YreODFV71
jxi7s3xLruKdkQ6FpvA6Yxy8VQ4A4utfiM8Llw00pXvDtpvLDR8Mx3wxpKJz/JeNwK/8gB4AhJef
uMjsQR6sd6Blsqa5UBk4Kr4O3XH1Cj97+3wxWAPGfslsT31vXsm7/mLNuegTMOQbX9mkAooKEQi/
xhnYazB7SHDb4n+3+LO7Tff2ku0Bo78Idz5yHghUgLXcCOhYhHO3d9D2ms8c2wlgCknnQf/No3gi
fRHHii1HlfYmfeA2cr6ZjnrL/Nuv6TAIPWOVjn9edr1nX7+IqWP7gbXj2u6uynsCBWzDrXQIb+fm
JS7V8CvPBs6YoBblC4sGAEOAPnblM9thbt3YMbnbKTYNkEm41fy9k/JwiVufehOWdeh6AmRv+5hh
tNgTaGM2vB07Fo6qPA487TyqN/FLufcAAuGf7qweIPw7fSbO0sOe8HT2CkJ8PCaMfur9EprCyip8
3tyhNuPlsBcH6hdLtfSUzTbZiT/ie7Depz20vaP4JJBFj2hUr6VX8C6hw0gV7IHXAanyl0d85oFH
u+4ILDV9AQ7fip95BsseJ54tm6nHrMv55zK4uYu/YD8IqsNLug/4IN5dPN9nQtUDEpK2igNxil0R
FyRvdkNfrNrZRfPrkCByw/GKZ/yJ+V67VQ+jX5/vcI5AhsSWzgyG/+iHaicfB8wjQ786YRzAUquJ
2MAd2R5vGHMd4s/y0l4eBACLHWxzI93Dh7oYhBfvhm3i2brBSeFacVnBhFxcEX1xRVCdO8q7+Nf1
i/4Q3mNn/nAj2cAd2CD9/gJdiNPhi5t4VjBdJBuMCyZeie/K903wK2XMkO3u2S5x0bucf6MdLiF4
1QYSIIdxojaS7HnYEj9z5onn44UXLiARBKkYym+H+/yNXY8Isaf+clZvw0VMhP4mDjGAMb6+w64O
LPg33ojy4Qej21q4kuDhfRHmhJi3wgQovtimHvreVLk6+r7ZETvAbWe8COpki0vwfGAXIvG35ieL
81x8gWjb2RHSOLCMS6DKuWLSJk603ocE4ZTnzP3nnyiGnfw8O3V/02xuJIAhQ6OePIX0k9AjLJ04
TsV0qqH6x+kNihqPI0ySJyjFO+CkSLnPMWSEocmh89UdwWnOxB/+xl7swStlGuNSsrDEBEmBNc1V
5XC+1Pt2D8KO1wgcB5pigLX/r2SByonMe/XBg2rALd6rD/EdqGJJPmYqEHS/OJKxuSIsgNzElRZr
Rn/nk9gUB+7I/8jDdknDXW1aYNiDuRM+4VvBhWw5qWcXtBE4kz03uVUncb5xfglPV/Gr8l9xqqUj
9Az9IztJL2Rroj/L79GJ3XiWLvTC8QWTEHp8H2YLBJEo2qDxKSYMEWdIJFgygh+Av4w7xmUUUz/9
FWcS+KbMG3DS72md6O398I/Lyz9lrr6XMo6MaocJQ2PYOnU0A3UwWIh/PwLrPJJTHkRHBJ1reA62
QCENymCvfMTUDoooUzegmM99zKDBqfeAhwCgxUj3xOsC+A/u8pCZ9LJGGXsEbPAq5oqMALiDbB4A
Lvv5FVQ3cllIyRWYkXG9Cw/X/EWR68K9sMkEo5UFTYVBRuKSmx2Zfz/3oJcwNzABM07JEYtQbjUm
XP0vEPOy5w0ju/sSVQooMl+7+EpwBepvpbUrL6CA5Q8CI4gS+X9ciyfentOP9Q5PtrOXu2Zj+gHb
0zG3lk2EZhlkB0tM4pmZs+5jD0E+umKebGGck/1Wv/U546PDiOGascWVNl92TV3HxpnMjvUO9t2M
8HrYVkF+Ocr5RDy38FWuI58tWNkl2kcGW+xkOzCO6QD94Y9yEiNBxNQom7BUFuzMHwbqNIVrW4hi
mAl2vyC40dVMUfM6We/w4LHaEfExtCTQNmP0DRhKJ0MOoL2+cAl/TVpOHKFqF3MZRk3s0VxJYHID
VppbQx2pQV02zcfqP+sqXTUQSM5opkhO7+AIk27SR/5AqYZt1EU+5yCRNls491MQaTaC8pdCIHMt
blfoyGIGxWbFtWOctrpkfAY99qD+IFm/KOudmKn9crc7nm+g7KF1mWamH1gVHeVXugSmHHy1c//L
o4qDZPhDdfObetJpIKb5yFMN8YjT8ErfwtcVoDXGT5lPn708YORgLVBCXrWZiMmfBlo/gui26x8C
JRqD7x8zVBNHnemsPmHDVY52aVL2Hjs6mocUkyNaPZjND/Oymnzc/1h/tkDp55adBRkxoR+awzft
PaY8VADCLJvvyTgtfSgt0K29VjexypQGJyxa04164iUxXCQExjrCIl5tjROHIKPiC6taYrQGcLK+
UBedxJXG/XaQ9vGDjy8RuiI86BDV05IfuGWM4bifJRxK64aZGxxhOm172K3O5suwk76NV2Yh18nG
EULD9N8ddIhGPCxtGRQfSKzOBrq4H1wGsqOFtQLhIOWfCbRmQ023eL1w8s0feVt90OVHySZc2cUH
3Kl4sz4viPg3zYGfto7VQfGTI9vs7xMrZT4mS/41E480rLfoWp750ECJzSuXInvl4+dO82teyse0
z6mCjQCtAne5ofzkKFM4/vS9aApwp+vgYWBS2PxWmdsc/xXVzDwwVCpZEiXpGWApyKOMh8UFR6tV
fClUGWiVLpgCsGvAt2aWwW/U3B/akpKr2PyGDorr3epuHmi4rdfxku/1U7kH1oE0Bmpvx4/1jzDr
4yE5mSwJ7oR1nG4rsdizw3M32XCX63fhkN4BzRGH/T7dBhscdMfSDzs/2urX7KDd4aijYTjpNxyh
YZX6HOCj8OHjxSE1HyHmsOdx15+mx1wIZ0D5AoXWgZeChSJEC8UFVSCZ5aXci9OW3Q23LrFPsrPs
OGKap4cg4IvjkTp7+tHfu9/q2Eq2Li6I9F5Gjo5i5jq8JK4hBrOct6QZfOq37GjC3znRFkKhaZhI
MMyKVE8c98yGgUTB1Z8v+X/pR7nQMnGDKC8V5ijsOaKHg7HAvaIiffCL6QveopshyB/qSX6BJQRR
e4W2+D+W3mv6FwH8CIIzQ2QLSq4nTZuycBcWI0lUX/y4jPkzOMlZ/4KUx/7T4od1GGzgf2K4NhBm
swN07/g7x+P3uLpnPLt9UO6hNyVHiFLtPkkd8luQxSQH4mRAk2vDaQ7ANoim8UpxMLzhD4cdiQ7j
ZfVTBzBTn2zTz4DFkt6hmUZHtqUTSUlOyrGPZPcouWnJ8B8Wp25nvn4bAuxpMY3aieKIovO0/oPc
uqe3JP5JheKh4DQOuk4pQ5lKSSJAAzTfSAruijPRSkw/1Y7d+CyOPhx6fqef0sG9Y8+ZC2n2S1xa
jOxCkSgZMdIIfYb0FG/zN8xRujt83yAbsaSbr2oH1xMmrfXOKcLBLc5JDiC3ovKm1dvzFLE7iONV
4AjNEYMtfCSgu+qP3MmpLkWJOtHxYRY3ONJZg01OO8twrnqb7d6Fuje65hWc3+tQ+9kyddiaQ4Ty
pTotznAR3dbAUcUVIIjMgZdTbqOb6B4n3B9EFgrN4gF0TKI0YoWwvfBfOBLVr2jTUq9HPMtsLnUA
idj395xYwAbjcUV9JcpMCFhQq1AH0xIiy6c8FJW+9tqeLclRHgx+XFbc7rlraT4ouY/ZL8wbuF8Q
S0gdML+Z2+pwiG0mdWIuB+0dVuNWjHenH+JtAMwo27pfaowjMWhcDnTbvB0jkNZuKT+JhjoReUP5
XJ0otbQ/vhO1HfYJzADFSSGIAQoIQUbsOAaY9vgG0Vb8TIMX9hpoAXBst3gE+OH36OLed8AALuih
MQpWPgGafDYSH6hYpwf3a9PfeNOK3zcZ94V4BP6PpftqTmVZlgD8i4jAm1dg8INH7oVYSNp47/n1
92vdEyeO9pKEMDPdXVWZWVkAiQWRNQULiC4xorxBVK11QPZe7g6Iomeo7igxSoZEjw57Wb1Zl5t+
/o2+bG9ZYiZBMFJhpOhs3VpHoE2fzqxQVtj8Q7tP3uxmE/6m3/bkoDiZaXwKasy6NsPbx616j058
FaSV3pd+sdzogjHLjUDO0/gccZeLqLZqAPIIsT0pcuBMJWoYST4wpTDXLluoTP/l8YrRHe4RJ1YR
LysJa/npUKwWqtNKpl+szGvZLqVFpfRjilXvpU5opQeXaqanBTW8KFNEs4lv349aeEU6JbZH/UcV
Egr1hxrtqpsf4yAjWALLmZ2tdu7eml/n7hXpprZ2UVYfj3HYsm7Uobnor13qVR9gShQj7374oFSp
FBzVxPe8/ehI3BO+CQMSwwbcGEb8IDqyHf6EHn8movNiMOOTby/6LvrYFbt8I61ftemAQA9iqGmp
FVauKpxjvl3QW9MCydVOWgpJ76qb0aq3GKnlClJZPaemG/+CdaXZKP51iKfIfhPYY96czmM9EsuB
KMiMkQfAZwG68/zNCJRrnWoqRdIpme4A102NI1ENBpqrGh9FcVgQJA36q8iDUaGUejj/VaIPJC2R
eNgXgmAVKQsxgAXGxemrgxZ9rWo5b51PoIwr1+aw72sIy/BDeafE5yIUvet6km0p3fvGB4ityU9K
ArvONuWsF+dDMT1UCv07D7cN2iCGPKMARF6J74MBqpD+CILAZyzQlNok/XfvHssrkKUjznu9O8Vx
jxg088fl1/aTTbIK7PXpSOv2QVoPlTn1i7uIeOc0Phhu0c5oiG7sRgLhWpJMRrIdIN9IUT3aKWaS
lAKMHyuMSSxNwgbSv6QeS6oSuBuBMygg7ybSzlwz/EeQnQbpRtfuNkglj4YaDv80SHSbVk9nMV4g
dHQlRlR0I1h4ASjIgvH/pUDsFlPZaDrVnBAlB/xhlk5yyNoI0gBk+nhOAsRS/EUvnKV0YwDZdlcn
T0S5j45v57fif6VzVPjWKHLSPlw/dMglFijCy8f1XAPUKQSPQ+C7AFQKn3DbeELBYAMG9bRqSqFn
nKYWmQHh3U+HMfX1LGjXZF4g4ZkSkaFsUNYAinuuQwAST6bCvgAGCci25Te0f54Uhdd/TsQUxXSW
w6sKlqiidS4DCp9RmFB6ojUPvypP66exqWT7pCkpGyoj00j+u75lasET1/CLVR+SauRn9y6OrMah
fibOpAAIh1A4fRTLXWyaiAU2qN7jFOl1LR/Myl+3ytrgK9AC7ESO+UhVLPwCGdHsFZbIqhZCn1Wj
iVIK2TtPwvyHd/X972tG7Wz3WfkBmScksVRDAvX1osrUJBxQ78Zrdlaf1Q6OtklAsBNegLDBfOPf
Xc8s1XZAucGaJlNDO6LF92HEqB0qfh+eernG9LPYkfnpiuhShapa1Mif109mec10NuAnYdkH2IB8
5f5Lz2kK3x+aNgUsN+ZRwRhB5zXUyCfxGbOfyc/82Py+U/v+eWo8P29ynXjqZFeHcTn3uebepRMD
SNRdTiSQNL7UbxJeeiCBsDr/Mo+ORXY2V7m8J2nwWJlGBU0DqUjBQrGSqpCmOgc0LldVEypYvayf
odxRLOlq4DWq32KSlGupFbSKVKlIK4YIqSP3Qlf0RLk0acc1P7wGtra6XMJ3p9/ohHRqTQyVr+Y7
xw8tW8YA+rdnARgow46SFhAoyWg/57K18t7BfLB1D43Znu0JAyGVdHAIG6X3aZYpgsMXowekVf0I
yVmNHIUk5sF2PBElwJ269gaOsBbQWHaUazDLL6XssasVgI9PRW6M1L7Yl2ezxw8yXYJ+R5byE3ur
5qz+YYDt7WARJGDCdkhNlPyte5i6GFF3BiYl095+PSg5fwEBie60v56oVSigN6pvLxeEpfAiObPM
B5/qoJ6ZDxRyw5kadenDByQ45NL7waWxra+/XjNTQeNbsrJ6zyoHaAFDWhPWkgLfRSxW57/pz2Jf
65ycqnJpMe4m+NhSsYgk6gR6s+ayYzba4PwNr4nC9dcoY+dUWAR2px3WaWAdKfP9c8MVJwAWqk+F
8Dw+zQIokPzEbc0Os6LWlBgNr05ToAFTSrNVLTMjsDdbjb+zw6HrQESaFf+ZK2UWVxTA+cz7EtXG
xXlSk6v9OscT06q7ZGJO9T4RFVrMKGHaUjaAD5fytQtgeqU6RJOg/eyOg9y8VFCaw0cggWSPAW4p
zPYt8e7VXHy7LRMYZXtxDzC5b8kJ4a5k75vPrfC4bSGqdQRCucVhiKG7xCL7wCi+D+u2oBc1G6DQ
NU40pP4uizlXeXVZvv8aJqKlH0G2Fr1T+/kZwKdHRS3ydEmno2zvFqUqi26+p33f4NrvU/RqMSv4
d6sUe6dnOd3T3XWq0aqoQJTPJbjBg6Gr+7XvaFHtTHvZ71vkRxKg/nJcGGj+Ykr+rN3RFrERTr2c
H2nurybii7eikgy+9Hv3EGwkPQnYl5whM0yPBQxLRmENsq/ojGD1HQ4eItsqcNNspY90KhRgsD0e
UxZHwB+0buSGoBDFRifxBi118hV/wsd0DIS5H6GkL5Ek5ne1476mqWtR88nHiTe9xRTNDpU/JNiF
BOhXvP3qWcdIKNpe/93+UwLeWgo8VXD5FF2r+VT5SGAQoKR15yTzrKakZxIFLVu4UWjL8SMrd1i9
+7dCkXyztmzd3g+z8HKUyAPbZF3OvHMDjpQ2L/VtF6lhZIicI7lSWhdD/42TL4xjWNs2paHGO5NZ
0zlXg1K/CX/YOk6CV6DhKMdfT+NzKIrFwI1PAdxrT8eZYb6D8K48lcmOkjD21BYK809ScoxGqMNL
0jTXEMPhOMLQnQkePcNNzcNiaNtYfJPfY+DsipuDSTGWm6lhxpKUV+AUfuQfHWLbJdwfBhzcylOA
iXh5j/i5DZGFyQq1iYTRPiDmL/nUODAoOvNAnU3ePiIF3RRiuTQPaGIwCktOwsJtI7j0FyRG68HT
bJHFxyX8McKmZ7mDee6VW6PYhIs7GkDfFQfHqX15/4sdFK//e24nfNdIhbBkFjYMLclKYxNwxxIg
aL28b9nxNnDv4TrbK5oyM8JF4m8p5gOuWKFvDidKrsuMM0zSgLD4KfgrYPJU8gEgDMCqQ9F6dH2n
46TjCR6FT3P5w40vBPN5Bh8jmmwlTwxWsJs4br3ss/2poZFPrKIfuJfRq6FpyD0JnkLSMBof4Eo/
/Rn4J+nj/w5aSFQMTS4BPxInO98VmIkc0AvoTBNAJuRplR/kIp6goJ4Avjw/jxS4jXAC039UJOvx
Lbp+XlrgDAEu74AFg5+r7LGNE2hlMvV8NT2GF+ooKCfeREZWOMS1gjoDclxRxjZe1c6laL3hTPeH
7MXbVC0s4Lv7XjL65hgl15HUDD66rgojPgEHj3sDYuMv0g7Y9nzRNOfsYhaRw6kpL/KdCih76LO3
6mJ3lsWqRBd6TGW0N5rg2D2kylkJom+H6+EepoC1JM9UE2t+klJn6H1nQVw+L+OLuLUxj0DU5lN1
nIZ26kJb3TSt3xlMVZASGi6SNETVR77JItIQOhZmcx3va+bhyqv0fwyCt43EuzK8Kns8J4yarr6Y
uL142vNsCXb1WY1/9yrlpdIx11NkAyWaLFU3y/rhh9YWZ0sJbJ743GzRb5kjGBa6R38C6on0z+rx
+NjZPfzMglCQDP5rNT4QZqXi5fD4j5AE6UxfefrrGdY8tFTcvXgFVzSAEJ6ltpXHD+VHjqzaBIHc
e+ld+h80TOsw8fpIm6Bn7Dl5/OBY2snoZfynE696GHsrr2qxfv0XiJyMYCMxZpOSr+fUxiQCj+rx
jbiQORJUBTm+h7OE75c4pu9QJ15oICvKawpVNI/D2hVRdKo5igmFKW7Hl5pBqhoJdv0U3YJHhJIz
8a0EDn8El4BVaKmT6/PtqSxG1r9lyrGsqQhkQwofZ58LetGtAofNzYIg+Q/HSyvNrM9iTVocFNNr
dPhOvvGLOrPdY+utTmMtT9lV9SoAlpC+268QiQOxoSAz4s0YpJDfbGyvszLxHGc9qxF5ojUTNzwM
d3yF6LsVZchz5eGPrTOL8DhkdNyFX3YByzi/LR67hIoMVzL5pscb0lbNvy36phrs/0uqqxFbV7gD
aQZZ8XjTNw7hVqX+qim/T9VAv+Xr5zeqyXA7VA6f2LXPoCIh4umEZ/O/Dl7033W4L1Q0Byi9SGhS
1cuxEVh/bRUQAU/upqjVTh0C6jjT2/5b9ad8DcSECDRz9zpkS9pBzlGpR66cHxDrghhrNwAFAAj9
FjpSNJgtxpTDaqdaqhZmlQvLLB2UaatxydyydGvXedW04nY3n8W3Y/c23nwmowzVxc8Shilmu16H
T1NLuwWwIsba1rBhKBse1QWKgKe9YStdQMTxjYdMtqZL8DB+jQ2peteQSDnyat3hB4cRNOEBJsdR
yVxFPiMS1Ohu1kX9JDSHptoDysbA8twhyvedjHye6zncgCTR2bxf9cOxvQx91XDqk1NXN/4CQUyW
775TrR2gm1C1kB1OP71K/CRuOI2snkB7qSEejEMd/oEsRh5l+2oGzGfgdJuKSEgLTMdZNW3N2xdM
/5EFZuAkNep0bi+eCuXF5xblWBVITyii7IO8SGisFtpU2gp+4r2tLXejZv53Z/1b08KRUatk+4Ee
lDoZuxKMBzJ/4/oCTqTvhcHOURe8TVVs8REhPxm/Opdiw9bGw4LgUte6TjNTZe367s00Oeoh4IWg
LtweIolISB+K4AeD338Z1ctpbZZtGPOYxqbSqLgEcE5l3SUUYlHmBgMNqq8/akRevpwIxhrZIWNk
pQe99JXNuwgxE6S6AB8D2WZ0EqTtnwf50fxvJsfCpGyqGJCJLkLQsBTEZvbtrpab6bW0h7f17USu
Gwehml6Q0rDUXSEXvHQv8x76b2xnb+x5rSZ/NbX9Bu5bw8f26zm59V+dgDLedRUPjHQ4XOraRRK1
olcn4LmHxsnN+BrlW5vx6seN441LAzc2MOLWocq+dUxdINn60SSBbL00zdfMwGBvuidQEbEe1WJa
Q1F5fYDRqrkWh6aW2kIbhl0sK8A2vbCCIUCGSZqpQytJ9+dSQ+4OY90a/VWf+aU+q0doLiFDUg5o
efjbHUyybj+5hss9b91mMHAnIvXavZlMt90vxPf+QMsBQdcFfI8cmbfaVltdMoFSXN4bGnWcnxAt
dxY1+QgcNTS10F4s65fm30LQR6bR3lGzTVa0yCP3H87/joX0kt62H+b8OLlZkJ8/dYHgAYrJ3nqI
/IfVaEdNFy1X5njoT5hJiGjD1Xi7HZE5J3FKLm3Y39/Pv8kcN1EkzBwnPYj0F/RyWrPDrMELwZo4
85H7eFmmtcT36RLFodXybf92KdYBuk6hG9zGufjf/h/0cvsvX88O6NDzEFb4U35Cbn4zlDA3yg7S
A2pL59OmFWaSOAnZ5mnICTHrMN6M18PAeASdWGpceqemXp8AVWFo6mYcTrT1EESv+JMFE+D8RUZ3
bTfOfTimqQqNzkPq/gYxD6qkwot/rJQO6NP1S74619vxiBLvisHBTZvPrBQmZR11dakzlW1Idl2t
M5y6NLQL7ZBafc4HNp6hYx55I4DZxxuRMUCciC5UfJ6Evpbcg3uyiOfXrbqY3YFInRztIBl0M/u5
/M33pXaMKjVjYeXEPJUDHYN30M53ViH5nJqp8X5qHFRAgYWV7lbmv6t3bNeilul6VixrjG6I798K
nlA6rBUzSi4jFlRFGUzgo5JWzymIqgde1bLSptcCwj1C8GS8sQ5KFiMOja5TjOuRDB83H45UJTY7
ctHaldImFzQuS7Bs6CqdovG7ngR0FyoxWoLpT0A/BPwp3ACr1EbltmABlexYNzGVDDnp17FaisEv
iXjLPCY6bav36ny86ApP/dW/bHn/kfvyB02o2JYZyLZ1UF8AUfmhzNJST2W1hub2dWKUEBRMQW9O
FiolIB27XsAG1FaScOtqplNANa/JUDFUMJ/HRGgz5SQUjfzvRmdqkOD+rrMhZ8e/H9oqbqCSqmQ6
XrjNngq4r6MHoifESDCCYFcDdryZUTtJV+aRs3FbB1yXaIn8TU6FtCFfJfpeGOYdmJ/q+t7RRE0Q
6ilCt5YWvVL3MNvod+vnhksj30LVUPw5vOemgAp3f6nY1L4AnYhWBMKKPGD3nARvOyhIUmic6orI
38RQmcpWztQ1Z+2+ckmFG1Fz2qxqlpHiRz+5y/G9kgeFy4ai/oWfqdSl8gsi1gmOOoRVZRYIpFhG
8JI5yLFEziAxMRSer5V0WPuSNoC1DKrEM9p/lJLyJMlzxVHcTdWkxRs5NvFmUHiJXC/tsEDVkIvY
+AG/lX9v+hL3MHLXrNq38xJpJX08jNewtmTDUwxRKjLuYciLsGWo3kVtW1FsbuOAUbmZ+CpvD0I+
oo+bkeL5UCiOKwsNewPDB0tz3zQowyc7RzXhT4CfAvcb+aLBv7Iy8vNPRiEoGaGs4VLm+pc+xqsR
qsK6Xow8gaOYXkwNBDsH0W9q5lTp32zfUVcy2X9J3BuiBgdpymKUjA6v2uZnsa0FpNqVkPCFCU3h
CS2uXBcznw36CyhmqavL0g4EXYI2CnIchVc4VBbVUxgeaHozc4vwj4p2yaL0SL7+bkJnuzDLEEAK
CDgMAqB5KboE9pZeivxmPP861yVd3H5wLPv69Tc3u/8i+xhoBt1kniAJDn+VIkD7J9c8gOwoZdba
2939yE3JbKS7AhL2lyFadH2jjjVgxGy9P5KpthvfUIM/627IdZ8snojGkWRMxLmyDE17SNQ0fkb3
4EhX1r80YZck0X0juk+NFrTZ1B21Fe+4uidA0GEYXjWpqHYrIV3AOKu6ymnsnuY4XReDbP0YmSeN
NRiv307oP+RVJTnQqNcUR6Tc+DjhRTTcfO4+V0FYmFKoZGqB8j4FClxJtvhxq7oKsFdNbpzo+RLi
tMwdGfJvcZagM51BuKqQwP7a4QLBiZRU6wRJe6ZWfFOqpqXx6rLNp19QGFPCDUVKht0uwAAreJWN
F+uhGJQLJMzbvX1n43Mrj8embmwrgVMy/NQ4GZ1+jO+Qs9wVIXmIYcH4VxbzSINzhSjMx3j+u/6J
87IVlz9MflXT1FNjrWuVtHPPpL5okagfB3vLwKkIu+Q5BNYtNJSNWpGYz0FjdPX2+ROCjJjVxoWh
w1oWOiSz5Xvyl2dfzOVE/MWSb2cIOU/AvcIX628eBb2TeFYCOywnQU017YT/B/g2IJYBgtrN0s3k
5zIYzVzpIUAmFFJhOqvF7GWC2jboe/UTIx5u71tPMp+coMQgmFRlTkNQWU8ov+jRmXR4ZFAMWNPz
gV28n9j6i56NgG7HJM4EhX398h4eE4B4gsolOG4+uM0WI5pzcv7BfeKDFX+wgKycxF3SEMBMESAj
qAUg+9B++Yje/BWdbD9KeRczkXVdKY6nY36UpssdoowoGwCgQMkwr5n9iV0pZ0waDOG3gFfJjo8f
4NF/IbiFaPj3qX2g7ilIUl1rOZ83fP4lfAh4oYwgaJpBVZoiq/KMr7PK/oqh9HlqZreOPDP63UlA
8KHZM1sVHC4w29ap4B2DxZv8LOFB/qp6BPbke36bpZQzCq15lQesmdglR9cdRZWY1sPEXmZQW6gj
k2lQo/CGWXNghUDhWv7m/tiZ0BxSdMdzQzJKs4yqIVN3wUKO8qq7MPyPIZFBKZZEIv3J1XhkkKcR
Ejil7i5V8hM9pDFL3K3sP7Cc7aBUUhAwlaNYP9YDuOtEJiojYqpcP102pF3lYAVao8s4/bmuZwmy
3apw5ZtJ68hL/zWPSCrKyzpEcLYIv8UeEpfERwcYqjgUNQF5vqUq8ijjXbeV1xaPlKhsZnKhAkB9
UbU4VSHvyAY98+18tZZsJvvTMWrJBZ+v2y5VwOM1ynsFGfmUYdsvQwrRx0+2scioUXpgVjLcCx8X
Dum/gvSX4swS1DYmTtM/7n8f7+gAcV7E5qiQkiokorDtrB5rXHQRaK1mnJwt4Zr4wULENm+SitoT
s3AK3FDg1m6U3lwbJj6P3QuwJh1koWN3DcCpVcmnMs/Z/+L09/vUmiBaqezuXG+p/oQmVlvi05Am
ZtekMEj0KGpMO61v4HObMe0BgYljX7rv2E/0Eorxmt7aDOCcgiMQn44a8YLIR1dhHg1FRv7+GJVI
UgBzyIPhNnhViH3T+vPt/I/cqFr8Dw4Qnh369eZpEcjMVAAHxTo7lerz7UE/7FBk29s7v8WcBj9A
j2MwAqDio1gPCJW+t0tV/wQ3cVoWgcK7flYepXJo2qplBYb8YM8FumqQW7R9mw4CiCV0VFiPN3jz
z02hGqHNZGz83d0MJg5gqD1yU7eB1CGQm1zLIrk+iEn6KxlQvAbGT7qX/KUSjx8Cc3U7KP6T7Uhy
iJd93h0jcdQw097wcbIFAh2X76w56ujITr8q3Mfu1cL3asyE6u1RbOZN5WCEG+IpDC4r1olbPkN9
3i3wMFk2j5EmsdYuVxEYh69+QpM9PsGgkIa5UzR5Qy3dRAYf+Sil/V1j2LKd3ZanUeZzVdffJq70
E6aX7f8TDv8zgIZWZqUZ5vF9/C87uFdcw8xo/cb3geTtP+36B7K8ca5qFp0aId6HiiB6DvZkkVEp
WTXatht+WWgWI6eGfyfa18r9VNlHmaXg7j/EzzSEP3fWhNVtOzss6iqv5+MwZ/dSTfXOUfrLMamh
L96Xqrr1TlXSGv2xZ+7c1Wsl2T1ugUfa0Y+7RkpLXCratuGvRfpvRkz7dvZczncvZhOQ3Js7GfMx
5vTxrEgq1tOK+X8+bx4+0j7PFpMH3/dDlOuXOotJaXyTpM9yqVqhn2HE1dtKxCW38+pLEG+fDYKZ
6JXuLUebyeJQW49uDqh4SS9XNPMkusX7nqlG67rpYQwe5s15gkFeudjOt0u/h0FJGdVejkzbQWvr
CNq0S1x623tOXKMthwU0KIS5aojCupwnNG6UMrVL/IhfX/efkpq6e27msPq/xe51WTs6SFZRDu4/
8SYOk3R713rUw//ZxAYz/nS0HiX2tWR7iXp1OZ3B49w4G0NCyBNSIcO6mWPQX8SFnzmZSTUD0KrN
e4X+9X2+b64JKkkSdkyHyZyskI4hJKtJsWBqbiXRLw5vtvnoxjjJWNdRPn4O9D4/dh334y5T7R54
UA1Tn4XxvvF2pZ/OybnJRcfWogcu31fHZrKb6k+Hp8m2t/5+NlkRb7+LbV7hu9amxXV3o35RgPV2
k8O9uZkk+ld3a36MpsP9++ZeZqNAlaKf9wyA00XctjJfvWymns219u8p3kfDxYQ9eD7TfCihEW1x
UXPQJNefjxKf5/dVnB1ePKqbNgAIcEUyttdr1XsOlm+FkwaISqKd6ln8+0Ul/Cwzym+71z9zB4YJ
JtHlB4lHN+ejXz4uH6XRdJAYFbdOK84f+VXTV+0PBmQ+B9mv+yD1mUlTRFeyXW80TIOt71i1m3Ey
jbJmR5u8clZOf67APIfKPV8tjOZvOSasZSt3lar6vCzYD/pr+9dsveRC9nXph0+Y7RY6+WFunOob
I91PxxdKh0m+ywQDf8quvHeeFVK1YtccqM9SpzjMdxOdNS5ZJ1zmM9Nf64voFvpzOlJr+9hLS2SK
wJ5ytr3tHcP6TvRvOQt0OiyZvYHguH0U4+2b6wJICx+2HJAX89y40j1dshU274evwKufHNr0LMIl
7y/qo292G69T9DhF+VjHdKb36p2k1A4Xnh69xbg4OLIBXfLbKg6Msko8OT8kimSZf/BQaHhYGFC9
vdQkwlt1K+9nZAVHtTZvle2+DtA7drEOq/62u7vVGYfh3N4wNgwZLgF+3qRGuPfmthQlYwLL32W6
QVzXCSBfgnKhQR/1gqlmOrf+bXz7WSHEulrk+kwmrYBnZTrJKhySA3NmnISkcxL3HPcwNQKAKD5p
2U9FubDNXv1Mv9BJg4NS5E/qk1z5laFNBXUZE0dcbISaca7lPHCeu31x2cz1ki0x2mXgYDaYDtIs
ZXpYF9rWwaLY5ERT6G0xWL39W6mX63nKAeA+4/wdOI1LHTvssYqsZPOHesWuw2Ex2b8nOraiDenA
KJ8bRbZe5uZyEC83TvEu1vi97M17S6dZoRC9ZKBGLJZL3vu0m+Nvbnc+JYCmScYsxzGOfuO7NelH
L8yl+rgsIjCmlHyAn9LwQSJgsm9XVf9145qQ5bds9lkQGXtD5aQBep1zqZKjLVRqMFciXjt3H82H
cQ7O82k9R7eIykJJ1rOXt0czzb7obdl1BUcZ14Gql9MNUdo49SFsFgnY+AzqPHrb4Avnw8xH7nv7
lusp/AqjV4/nRYJMOU7H2TilAOxYcX/xgGOP27B/c3osxuHgSmvxe5YZwaVxNB666njg8snDQgVp
Z7565scETeghVT0Td2Y+QrMycPAA4m8hg4r/AMDb4OhpbLd0uZUqDTR2MXOacFrLtCU9HmXF8iJs
awPNaP0hgD+dP8O8deC/IZHJGHwIKjAqibSM7QMmXAoWxkfiWJR7nQyzxTSnTRweqvTYkk2RvIOt
dJAEdl32QTDoTicrSQx/w0VNy86aK4lc5w/jfnTQhqWrRGvbXaM74btshJqe2G8MGpkHjzKTzDIf
pW8Efx88/FzFasJXefVN9HKp8CV9LNgTOP+YSTRe70/STCgD049Wel3V8RJv+FC2gzh0afJgsIgD
1revdeA4QPwcZ1UZWriJWUrBjBbK3Qhp1oBVoPaJIGVAyxErrUnS18HREcYe+oSmVlcwXn1ZfXPT
pvOMj9bdIFJ0z9IdgDITHA5+OdtjOnl8n0oGwDtG25bDfhqFELUxC4zRyNNtD3fa7pOSopC7r1V0
nGX6q4lJrPIKB9aqEFKZsHgMgmIFmOmlB7ePcBx/pXqQBxrITnognSx+pWMj8xzmC/CCPKeVGO3x
BR8EtvIza3DE/gFq5VAiIeTp8mjuLzUGEA6WsL+v+/ZhzOCNwsCCGqO7GQ5uq+uu1ux/JSvNbbTU
zm9y79ywcK1kPh4d+BjGsZ/7gMYfXZFMJfcNFZ93t298qx7f4PEPRlAfcz7SrJOGS9AE3pjhsmkl
oAXHa892XVsFm23glTMfwfr21Xv0il7rEKVXlafDjLhMxHn9GArDyWjbcbVS0wZ4hhvQokMzrccX
0MXgoZPqp7trHVSryvl92r07LjrFV9ha6TjXy/rPID84fIjVOVa/1R3n3LdijBdfdl011wmlLDXX
4MzlmHyfPSPLszjzXXAe5rlIyLEGqVH+y5V9C1lHp0Q7jjYZlHqXJ9VyQfO2EPJG5Z/oJZ+RIzo7
oDU3rxSyYewtzzRSmZNFNyFFGB2Dj1UGRaLkCZIK/SsqlE3vbymfPnkYg5dRNl0K+FdkJy45E9aL
/y7so/R3K2OwWj9H43XL167WFZjKChp4GAFZVnfyvf0DTbTrWcq0wjJnEodizGi0LY4prwIdqiYI
Hj/1VD46tvYtL70dZIDT+1ZuGWXQDUEOw+rNdkclCne3zv2NTpwlZlfPgkHRDxDjN+vrS9EmITn+
21gMZ8A9AUpG/tiCx4Ed9iTaaHP93X79dWuD+mDRipcgpsZYGay9HhCZaigpKE33rA+XvzzbQDh/
0EhQI9aXLUwsWxKI5wOd/r5veWeOF8xYKbSBHHqarNsll4K60bdtiqUiZd60g57PwFbDT0nDR/k+
dcuBGySQ1e9f+IRDdHpnUNcnycl/ogrNMA+/JdVpny+Bt+VLbdSIghY1EDrNzPbqJgLSlBgSnOBy
gvU7RPpTg1hAQ73UOaYGUOQG2N3FeFToUoLi8dVGvPTMhjKIg/tywFyokHpc2Px7b2yp1g486y0d
GM/daMqvjW3m7VRnBwGnR9Mw7eETH7QsCAArq05x3cuhKIPV8t5lBHj3MMxc3dyAsAYavuR/b33p
xxGULFQAZHOFFhfCVkHhFMQ15c03FpJ74JNSLEh0WzwZ9rP8WjnbcgPYzM+QfppLkuuq5wvu0Zqa
vAIIeqRVkBlzXnuwOWK7HioGMuRzYuOfwWbW8sLAeJMe+ucQ/bceaEAnMG+N0JiIYCFe6Lo3mmSf
VbNYTTxoBzku+ZyidwhoC1rLm0ufVyMNWYlTLi0CKJLu48TTzUvb5CpNYvNJaVhwAxmoWwa3xjXV
vrAw3jXdhxj+HrRl2xN6WQerjoXg8Wpv7AUiVt8hvO5K1n/JRQg9L38xItPGdsqG1UnB7Elb762V
XbQZjwcCpLNrA+oJS0tdbynbX0mP+5CjhX10iwBDphaXk06RZlLqagJu+dn3JkPz4DS4fE5VFJlG
lioVrESmTGSGXcG1deEm2x3RU0QLmImMJLi1QFXpazPZRErvGKamm6uLmXIIanw9TqsLo9NMsDR7
RaCsPDl1USvKx/suMgtFzU2jOfY4i8wurqJbmDTxVC8liDmhmktGiKf2i11T25Sa+HGtXVf4wmqB
4JWnm1wh4x3mursZjaTeMe6jTWAaj3oYpx2dswjAO6MNabf+UoPQ/1ZgmwA5iIQtl8CdT2tZirvB
efCc8AU/8ToOi1I4zmjot9RsgMSzQ+IaVMKLniHjJHbbiYvL6mDkctkyFMzedNE03LIP+ctNnoch
KUbbH2tMajgc2UkXNL44rfgTjZHN/5Eh6R8ObKoN0N5Qqfc21ybXmqUkPfSv3Jo0r6F73wING02f
R7Bg9npGsUACnC8UIjwIEBpEP4M96B/VBrJydZqpO231n+pXk/JykGpIjxguENfZEDS8SEj1sl2z
kIhkpS9MS1wZDp1KzlHAXANFN7jk6uGoCT25+l6cC2xQHOeb3n4StIhaDIl7XOYTndDERbAsnTRe
wx9PaHLj67yRvUW57oLQyn7Jddd0uYgx2RLnxAdjHRO0yxg/9lmphtFYRH2ace0jw6ENNKvm9xMi
yueKBtTskCp7Te3/sRnGdAjX2mtI3KIt13LIGI3Rmd8iHbTnchG308nBtY606rnQ6LvsBFG7rlrj
QCXAnUerEL9aSyLRxX8A4mSPbdtj1WDBnoi50hWqVMLbU/WRqh/e9h0IsT8PAtdsormG2+f7c6oL
QkzQyGZI1UgEIJHJYcDLi25QbXudY9UWmYKaKLs6mXiJumsnfksrwyDKxXHp3wsc5H45aM6h2TjT
TRzq89i/LqzfyWgD56bt+NDIbfvz28Ak6iG2cojnC6yqpcUMM3AW1gFgPE6EPf/73NXscr7AXr3t
iTdtNHBSoEjpr/fc2c8t6v3SdqGBuJqR96YNlZtYCzR5ex7T84TPWfr3MPN9Xnu0Ehpqmq+giFx3
8tdyqvVoZXuUwD5k/DDDxyXcvL2Y/JeLo9dAFadzwHV+tIyomUIjpOjNA4QdOhHnvt4zfqqa6m2e
0YVUUAmoR0iuuK3n4tcArA2oh/o3Li2vcXBTWh6W8aIZBhag8cZl1TB1hsQ7073tWtNOkpVe+fio
bf5L/NMUyu++UehmmzvLLd28mq8g5HD34wdizluivx0zJu6nTbLvLoahJTXfYy9lqEyTLNXr5XvT
BpAh/GNP4P1oLbq83ECfFt1+44HeDncHfWcoD3RfAJWnID3Or3qIH8GRf8fCtjJv6lbdGQhVfXV1
HCcFQp9aL2s936PrJ9GwJDTDJpV+oXP2em5kWgUVGDlvK9FasEpp3TvL/rWzMmDD1BHDfbznOVy+
ZZSLd89SvlQnQjcZqLOUvQ6uZK9B7x05gAtD3NBsi3IIqnDkT/FT+A9ZHnA8t0fDIwB4POh2gPsT
6v/mlMt6TGrOS7IxIvqOUVFBVyutCI0fDrjP6UV/GHY9CKASw8MsYeBiGctyagdpOV5GIkXQ7YwM
Cm9CtSs64Iia4e0Fn7fQnMyo0ZqTs7Qtl1LRnDLHJD2gPfiU2oMwWuIwKvYPs/TfeA1F3CRYt18D
cU3XrDZhiEUr7h1Aoem3UTKFQpl0XB+933yKLDiHELYk94S+q3ecNmolpFniD+uBmLaXYISRoB5y
4Bhd6AfWR+8hHMLkWIu2ONp3EnEiLtIqd7K91GDamNasThvWsm+lPKaeL+ldTYf1AnvpJGE/kDKD
SSyeXHyuPr+Xnb8mgydzWfa3of38FIZfBUOGa+duThP7QJ7WZspsGnsmWN0tiRG4NbqG1gIV/KDY
y9BS9orLELxrp/ausU+RutKeXOxVARVfI5UIFgrzkBqpPHHxeUlZoZ8o1cJci0RVjalFpXKfXHPV
Q8aMNcFGwPjCR7BZ+BIZl2odxyqZ04VbacVlyGJnn+GE28wcIgZNTH922J2ZSJ7u7xijsZq7NBxk
ZxMbqwuzbR+1xNuKNeOuFXqOeM7uq6dcawlcxK1RtuHCv3Nf9uHrVD78l6f3nOK27IpStoUxwuT8
xVVsJt2O/NjoLZ2F7qwh56yZMUWhDatvbT+MnjxIMTCMB6K89pnD8gquiI/VnUQlYFF7VKaRfLQk
EFTqGHBTZRn5Xnx3VsawzbFxnzii4CMjaynexvfdkB4pL+Ne10sJTyZECrw4j+CfTP4ysjQFSUpu
DjUNF1Ma6Zrf581LLlQM53sDSxJmjCS6GQS4BNtfwCYEcOH3IOaG/nkrT/mY7ia1ImoqCEnlMkag
We/6+e/ICNJKk2vmDXbU2uIYrjze9FMzV47oGMgr4hBXOm5KPlG/carf3WoqgxAZuFj3D6/qSRc6
9LKZytZXxdr0J9jWU5BK8FbR4VjPXuOhtC8qdjz28aJbMpPTF97MQUGMxpOQsXqVrhql2lbqgR4Y
bQk6f5OSHodGsRhk7SaFPmKFnt3ppoXJP5bDHQQeQpxGGee/dT9t6ObPZ02sqt8ceKXy9d52Vj5T
xCBSNGmEz3h0f4uZLjYPHRnKSNVHfCPnTXDRkHKbVb5rPC9KNY8M1VlpKI/c6bSRmMSBM7TO5g3R
VMT16uGglkfwPb16N+/Tmst9smfEjMPTMZ6INSK8+kKP4VqvZLxL1UX5/bWye7ugma51O9/i3DVM
pbQNqGeffaVgoms5+uZgOJKV443d3G1vMntr5CxQ04D28wYt2MYUV+MofxU/ch7LdV7TQXClBxAR
nlhnsVNokjpo3MC0WpkkLja0xf9QAq81mX9Rx4ZpJ7+ZP/kpmMnNb0nzUu1nTr8ImM1jg0Ag28/m
+nxTUKiShN8gVBP0JBiikdlVhbLloCAk7UmRujqeVVoEqFM5jnGRofG2+E/p5RgJJ8hmpPvcaFyF
+XoIIqFkl8Huijib6EzYVWhPqQgvU2N9lFJBOPIyxiHgOlLcc9dDiv+eX7fRHYK1BeIdIXCZoBkt
hpyTtM2uNkuEHanXvDqWz3Lhk2MJJWQSCCMaHODR2OOqsRLTVlEAe9WIEWl8hxoiVlyAhtSSJmZp
3j1rRQs/N8770NepsBxq8F3lI2+JbS0Qfcr5dRHBx/nbU++keKfTU9t86hm+OdX9v/OmUeJUbsrR
pkk8dezuh0aQmae1/D+S7mu5rWwHAugXsYo5vIo5B0X7hSVZEnPO/PpZ4NS9Y1uUxHDO3thAo9E9
qWEX31cx5Q8r1x7BpH4FYwLyoIAQBvUkOSRd2VUFtmRiAABDUoFc9YHrZfkM+R0Vc7V5tpzb9C+I
QUFDhl6OTPwDpuC362DhejsForroJvL8KNyzAyOg1kHEQXcMXYtpDvmNoDkS4ynaFfOQpXEx8wMD
bg677nSsd8+UU+3f3r8jHqBXiDSRFURNet9WExQERaQcm5OAHOjv0K+OzZQdEHki1shyghx7Dxn3
YIS1RzT9/gGBB5wRB3SxgaEzhHSoAA17pFe3PPzYla/U9BrcHkr3Wv4t+ebxcy4wtxHy9WpB0Dg0
gs8zMuN0h51CT+HmLb+AoGwJ79ZoyfWln/Ql+S4JV+nt02IuSjTo13DWCGuMZhHbSFYXyMl4gFtG
NoKCs3m6S3Xr+CcEfmnaLtiOicgylBaLKrCjJIY3ininL6ja7Ie0OHyC3Ad2LJJt5kW1hWe8eTV0
Z8Ax5LLBH9Bq9dekbRFM/9DN2P5RxrHrtrA35ZNK1SSqcxOehNl6ro3fUkwCf/N8JNCFjaQZ037P
qbX+wqIN6kwi6XJYlBe633fWapQHj0CzoRcJqBc0hb8NcnF3iiISzpty2EFfdDQlHmWo3MlnOJYL
xkffyfOoMw963Ll60E1V1vGuKWbhfpBMM6tnRMwexZ6z3czr3TWen9bmJ1683k2srM9u5RVep1l7
dFpXUa5A2OCPDzApCV8VYLN/TGnAYDyhu14rSNDY8JKK0Bh2B9s7UuMWqRGpT0NEtBrwHD3Vw54J
fGNW188V0Sces+1c0M7Q8wmqrNVDq5+Jwwe+vHPJIgWyWYoioBx1rNrRLTO6hiBsMGlVs6Byt+dj
orW+tqNXRqqh9Go8CBR+mjeByLYcFIXhfEIOxek33SQbr6TeLOs3IiKF6ZcPExiyUU+IJml7I0R5
je3G8tCgyba4lzPFppGU2WhcetYbyRt/yvxwnbndG7DWTLqDEXg9tXUwBCSvBb72TOTYA4hWfR4I
Xb+szl/7CQm8PvTU4MOmuk31DrmXRao5o7KR7E/zIwotGrYg3iDTmRH6HB/4U1f2MqF3NxXDhWPL
1FSoYG2ayaSNm42biiF97LvTron0xtJTnQsRHlF2R8m+Ca8RdijklK3AH/eCzbPSUBi+sPM5fnvY
4QE8S8xqvGpO29oB0npqO9WTZLDTtThQsDP3HMWrxVv99uNA8ASHvyVefFp1hMcIIkrEV0+zTX2+
7bsAhmmcE67mulR3JY6HBhAi1ghUYQo4dFjjHB2CVprY1X2Q9b5+nHTuwr3i2Q8hdVOeoESzjcLB
RwhmlW0cbIW6/QyqARaC77LZP4I6MZnTfpBdYqa1ip8gM0eM8OmB5K49z79eOMAVnxhlU02akjuj
Lnziw2sAvjlZDMbH/mVTuxdrF+fAnqR5fXPszzeNNXGQYu1Ual0VuLhNu+atUFdMpjnnpGpnPcNc
eYknx3QjV+dqKUe7H9rwqsu8LfnITxr7W4cL4XHxcitWj5tmYVaLWbRMI7cY7v2kITEs1XRjnGgm
0o1SgTmB5GKdrZVM0O9qK7r/i8ak2DzNO7l7Y5+rHQ6Ng3G5Va0wb64Jz5/K81ztPqZAX2eBnZtB
i8v7X6mDfYAOc61md5UFvuQN6+Hpku4k2b8prfW/Mk/ysyh7ZH+B1sDJ58+SJ1l3IdQInCESUc90
Y3oijfMdJF/mgOOH+UjWj0A/5u9SSXVHrl4qSfXAbwdeo3bvIbQYC1C79GDP33PSsIjzTcTqfds5
v5g05Nkwmh2OyqQi39kQdcCDbJHsTu97GbxRXrQj52IMIlwj5bC8TgSJWs4i8Ma946yQghgzE4df
bFp9ZB2bI1vdTVX/dNIu/uyGFrdUlZ/8nEGuLgUfj4UyB1al06aDcNf2zv4I4QDjhBPB6XNtFgne
3mu6I2eEu02VVsg1T61aKHiCMbwdBztC9tG6NAozXG17GS0bg7IzzKxgLOkYUuwhC7Q9lh2CFuN2
sLqRgwImhlsuiIaamsomNAClSbywHD1GLVclp6w5pXFrntAbTSgkIvWS/Uza0hr5SohJ3qr7EkMh
JmiRW2RtyWq6pX9uYG1f26noZk3dtysTjRUmcG2+6SfRTIelWy89ZD03GCODma2lYPotKttZpx+L
8/pFJl7bB0rHqAdmyP6wqnAp3lqLOzF8DD1vO2DSvcZNG1ZoQ/plZlnT8Eul6u/ckE+tX25v96au
rzM4z8inyTuctl73nDKREJPtyqnkmeebGt0WBzBReqSf2ubtOXvdslKLsMZZ9KEqqfHkzXgdHdBn
fz0y7UzJoQ4j8cdetX507qqCSzhPn8zd5EPnqjWmOjHk25Y5qCl8E2X1gpcZBWNixM3KbFA+jklp
1QUSZrGbT0ZZzWcMdQIljZJkemQTHD8BJikxvfNZsRMSaqd0DGFJNBSmgqxnK+XC5Yt1ELqx3UBs
RckqanloQlraoLUhq/b+K3ms2B5h4gNPB7O5OhQrhEFVXjAlxwIafmni0C4Wquy7ip8mjFbpvoY0
DJeIP2O1nq6zFki0TjSej/uWs5YbZ2ZcS+OUKvxRUQE5d5fELra/2aGKIVoPcny1cRaMy+jJTeEk
oAzganasLPBWMyE4ND+WdW0IxWfaAvH4VnfS53/sNgzNbmwbtUTvNK8Lf2RYnOaL4fSZMK2Kkd82
ZKR1PBlKj9p007KCtNB89zEqiD8M5C3t6rvu9RxYNBvCa0x1nAstdaThjEPdXtyS7LQQnTsxbWpS
LPljK6k+bElnon0he5NuUdiV9sbE4in6QugRBqevjjxmIb2x58+SwkgaEeF6yj9xemufv9UWt25x
8rzvM9g7sb2dNoDs/bspmugK7br0PLqG/P4/QyUehlGGoWzE9d14oGPv+qTQFvwgskQ4wZi5qNe0
JxrmjHrXNNq+EpMmQWfWod6R1TXv3Pq3RJ3WXaKOjxOQZxeK49yFG0nYz9W4MdmaBSRfV8kvojkk
qyXbqcFl+Inn6KE996ETDejs7fyyyA0s6FyuhYatsZIUwt1fPs+gBNRhja5siE1dKcMaFJjQrlS8
y3xpMiwt/b77Q2gl3MPOTWmc0bJCfzwUZ0VZRycnQWtKkSUHiClYkkjOoXUbuSV3rOOwFp5R/SW2
xxchmsJykFC6QUfFRjr0MO3ZDfO1JDAkQA0Pb7lsEws3rA3JPeTYnJZGW9WGfC4/r9us02cbyKp8
1ll41R+MJqZbe8W5et3eOoebyC2dv37dv8AobcKGy331sdgwTAbSzOLnfV4zOp+zAqoaGPrZIZ7q
NnqO2ZDJ50MxbKGJIibvSV0bsgn32/0f1KkG69y2dNyeMoojOvUi+XMMVW/72uqt8IyL9CA75bul
BnrRurML50Nmzsiq9iVduc4mAwCsLgrt2UgHetMb797MExaPnfnL/NRSPIX1lfLHxPe6HkPEWPXV
C2Z98YbYsNgNim9fVqf+D2QSLTWElh10t1Ure/7rDGKhp4bepJrym66lkS7t4SMi5TEWiurAqp33
4XZgG1vHU0jZSsTp+GNstZQUqPlJn46AKVwTPSraMCLM0xko+3HzLvl0Tb2gf6rBFB6nIRT152xO
/1a9GNRdkeRejSgPh4ih6RUGa8afl01uKvWrQQ+Dvo9J7GwZwdmEO9qwIzHRnw4AAhMNfbU4r5lQ
FmzPNCEqGE0EcQkAbkNSyrB3cyfL8qpL/qKHIQE988AIx+OWqfEYz78HqQ2feZDNPzEquIxiwNss
1DdxDTwo1F+zUP+/QGilU/HCfqA9+odwnukTH+RQYy2u0y2KKbRCLc/ACGI2jd6XNHl4aXWTyNVp
1bh+j9m6BUvbxzaQb6IxRGzkE9vnaCkbX4MGMgNWj9DyGbpyHvp3Txo6uYy2Zn6EKcQnU/FZboKb
0WpkfV2/C9N6VpjEfk4Z/g5SdfxXgmCH08G4Dqj4NllJxB1CCTrp+a3xL+M1qvpFFDI2Bn+8dXLd
RrrVZ4Waj0atTdn4l5HzqpPCY1LZlbDTOYwnJE5+83ebq8YI/C0ugo37O//OBHVK5YflF3WooyNk
F87fSQNqPoz8+tQV8Vb3+kFzf4X9bj7TLdnR/Q6lebqGIPyHsSfeU3wndM7if6o7mE6R8UCIrQvM
oe+1qp4H5t9XDaSIMQ77dyb0xeJ2EcW0sIw5ENjMvmGsvkzLe9fXcOS6fHslllXLWS4mxVQat1fi
XD9qhNtrCONbLhcDfPrfapTWitKm2TXCBBfsKVfHislSsdRBBWfR9qS8/JDvW4bnRlDaaZ5N6i7u
vXIyZq9yNCte9xe6dyiz1e81VwtyA8qZ4sABPfiBxnjttXYsPe1+p6j4MbBlpqv0bzzsPvjnOOhT
406eY/lkzBYqggv4ragDIZ0AXoQACNVTJWgqFhdtfIjvOUHC6WAf09dkQXlNPdYispgzopsw5NGe
1lYk4rsB436FUI0gD06PFkwoz3JZ0XJVTmSgPIJrDCOTPMlrxMvgzxCDzloJ+qRJvqj/qKudIpRi
RpOdOHt8jxYfTDSv4ef81KxdoKkcwpc0yk18lG1F1p35Opnbc0aWlZYxu0GrK//Hea7uY4NBifnW
kfpQCpTqD6bPcg+DMj34eyGimVCOOhPtS42w5bgMn0r0clE1XL9MxF4hpvd3+D0lI4gMT7+/jvjJ
X2txriKLyg+8Pm0AimjitCQlTqjwMwcCHFMD/L9NT4mPHzjDoyeQgk+UB6PNeNJVLHUJNx8AO6cn
BE6hPW2ZdvgFiGdS/mMttO7OL44FGv/fpx4LROF2S/jHXbp9Qg2p7+Q6+z5iQEw+oE2FGsaOncwR
bzEIm7iFEad0tTOIGpNCbXN7ZeRyL/fzTNqM3aeTzbHZvXs1RdBlZBbQpAfhB1Cgav/0yR79iuUJ
3KT8B1gJvuiC0Qg2EkmCH6poJzMrpbHbLvXM7IyqPvDAwEMK1cWx/2iEFJFQJpFJUAIbZZ36hsLy
f7bSbzkYLjw+BlJSj+AZlp+hz0zQBcBj85rpeV9MjyGK5ooHG6IRx4gjaqOfLGTHRd0Ah3suIIBS
BQO+8ZBkk8a/C+XCuxNgTpP8XN7MOOIYHZ6yi8a5g35swgnzzNmKN5zoK5psDsOBwIIPbDYair2g
Hpewjx1RmY57BkJd9Y7TABFK//YdjEE+Hy+EOtm9M1jbvHkmacumt81X10f+Pn7HxWTKerT0zVfV
Aa5eIFFozF8Mz0xSYngYDF8Nt4t5q17hH97YrkekPWm6iE57AYkYHLPs5Ie3Ye4ZR294usWMTH6Y
wsPzwvcPrZ3n4tb8JZZ2fri4YdSldDj6LK6ztfgdfOT08Ebk4+PIRCa48wjywZIusixAmjx+jLvK
tGVnz/ALD5DyCzIC7KjsclmjQNIpqQpUVF8rh51ITZgZ5JFQbECo4+E+R7OX1A3ckJIKXNp5OJMh
QNvIhiDVdcQc9SX12s7tLqIIgthzxzFL46BU6ezIzR+dqNMjkQcpBQNMwQXeIQ96qV3MtUolLBXF
GiAWc8wuJagX6LyN7SwfXt+ZV8uzpPiJDW2pPOMgUzm9Q1D40ocgdLpBs5E0B8Yd19oD/GOWAzdi
/kJ+BVl1Wlm/HN5Y6SG+3zixaBwzR5SpnZ2XsD4m8RbbFLvPdoL4B/3VwDjlPryVSccxDAn9I5GU
mFMlD71E0cO7ut3qm0UdjrpWo8hz+II4F66N5c4Rn0hXr99OLyKa6D2kIbDsREYwc2nSPwfX4NFQ
KyKeqBEFx6drjI2hEMw6KAy6wWSKvcdS6OCrA4XMd22nS/PUdQjeInYZgIu0vuX3vdUooLgyuPgB
ue1wtYKTVFo3wSt6MOMwFYcXicCZttAbevehhupBnAF/2ZWhmqEYFJukD251i/MWJKLpYo/R49l9
L1T7HNLTBmYP65C1sfWEJwvk+jrL01SK1sKAwIZHN8lmYdyiPyEtDVB+YtSKjC7VZ2Jr6Ypo+KAq
LV14+2j575CpkQ6NPb/FxyeHzETthFnMuLmQbxZSnBrxeskoM2AHniZMoVkJdKSqZ16zq4ptvHyB
D1q22iJw7ySSw7q+essgsyIUI8yu2lxFr6a5nV9oPanqHdN2XV7h7N9leZjGy87ECCWVZdzhewCm
MvI8gOHJr47G60oiY7Aq2UP/z0NvCtUzqqQ4KIWQ7/ZyBhASL9Jou+FSN/TRThsUyThPzbuUOjGC
0inoSQizL6UXP3U7GwBKDfKjDE20F+RdM1SjzHe2l+mn+sKPMsgV3b5oKUV0s2xdy86DmH6alfdN
W9CRI9uVcyO8ks5Mm4/Te6C2oMGH4YjJoBeumlX3Bk1SFbqIRtiFtFwjWH0a+QoZdqQVreZ8WEbL
fvDZH4BqjNlbfDp5DlqUqQcdcvqseU+2wAHxt9A+D5JdhY01ZAVZ8GojX+Kta+g7TK1HpKHHGvP8
0g68dP8ANFu7K+yfoHPiGjpATOwHmZ5OfIn0JvUFB8TtryfQAyh9LWJ3XerKqDUu0KxhwZSqIgxh
Yev9Ff/eCbwY4djfCXgICslqJLPDhDNoRpMiT5P8dzzcFCqWUClRy/S3yBvoP6LC0OgChNwHQUKn
PaKi6Dh50e3Hb9nPGDTPWgzILceq/l2qtkrXdZtCB+xWBg8Sgy/VbzQxCpX0L1h+EydF4gP//DG2
WawbxZ+keY6Nt4P8L2GFdDn7mn2DzClyDG+EPPe5slg9L3UdR9kUoOKJMnjjsMVodnl85iAIiiek
HR3ej/bnmhfr2+Xt9KYYWiGGR60YBw9yOXrwIMc21PlGehJk5kBWem6jDSZfnZXFu0uxQh1MhaNn
GGdU5NSRR5jfiaP322lhMsRb1uBtCAZb14KDwh9M7Dyvic+9JcU1wMLAuqM/mG+hBYS2KPAC80A+
1imQZ3jfBvqFoLEmcSExHGSb4hnyAQKiCcoYP1g1dJuFN/deyt1Vi5Y+JO7XjqqOJAy6whF5ogaJ
P0XGW3HUXNVJeL7Wx2zoD78EAHBirBRf+wBcMNRYJzDio5NC1F3qsWjP/03mKIyPHrAmjaU6K0Uu
FZxzwQgztgUYLI2gzNt18//3mVHECq+RGhvNhr1lK2BGGTHGR4GZmuRpvTTi8LSXe5/hKT4ZNRgs
5llN7Qx2vGLF+g54SoyOpqPtqBO+eU1sIYhUz+5F7z9aZJRbkPzLvNpVgoFo/M+tSbUzjbS5Rqx3
GcqjN+quOut0kAVrGaibTaNOq3cGq1hVopNciACckboSS3HrNQYvyqht8LDl9yx88AWO5YtTQ3DQ
8E8H/CQnnz9L74qFzowKKgFybimQfCIHfc+wrFmKx0uNdpFok6dxT8ID7JpqStugHmCKkoLIEexW
XcAXREEb7uoWQUiXr+N0hVzA2KV6xc9Na3xpGlHJRh9Q5BB2tGn76R/2ic63B/3+FMA8Ga9vJ7Jr
AkyJ9qH0+viSOpd9D2v1W7OJlCzWKuUVTHvhIoWqWqotjjVVEF6HGzYeGI0JrFATa7mHA0MN39PB
39GyfNwXH82tsoSko95K44JHO0cm0TdeUZl6SkwrqVU5OAV2F3gC/U3RBZbRePf/jj0JnvIVW7xq
7uR0kn6y9DaDsN1GgXBuTv/JZcdv4poHwQxLwz3QpExb0dlPvKc/82/wWIev3BIHwqGKxjD9fmSO
ntipWWIwvisXEZv8yaWw9GTGLScx3HZykypYft2ZHTspnnRcCPAWxKFD5ZRsSPmXwpVfgrbF8I4J
jeb/fVaXM/uqw95GKTCXhw8RNGm46PbZPRCPZeYrgIKt+HIMQ9emaOGtuAAHfYl7dZGuz1JdF2Vy
rQhzIpc/Q2JPv4QQ+uekbSf6wOs42LXu751TpmWBKEiTn16doCmuAnAi73DP5yvLTnZ4PT05ik/J
8qVQvtoOu0pyWXk74XQaKub5Ou9ckmqfp03jqk5tR8EQlZcGoHrimm1AbVk+tKc7GtkenJDCCtIy
DlkrskOzcNcDzwN7hY2byfdCxdu2o/KRs0sjdHevH+l7w4UiiBGjdoX+LcoMulUcuqb1c0cOPNbf
AYHRZmzetXG0fGFiCtpExWJKvatVabQNowkxJ81NEtwReug6xDAunsHzaLGj6fPyOcM7dPminjm+
uPPuuYsdBeMlDohbHtwZxaIyg0cXriysKiL0qqfkN853jbeSMi7kUhp1Ms506G3JnPnFxeh4e+by
BV8TMlnPG2saoZgzBl3q2Oow1sYtClttJ/zmrxa9SJH9MWzyEfqz1gcjvR9x4cb99gf/gJ9q1pxd
4/J2kWZ/e9pYX3f5nw6pt90B8gB4GY5/KkItgG3ouLmuaqPpmdV9xbp4bAy+j+MnX4S35vH59Ape
jLx1ePrLVrwY78O/XMTgutjf7p6ptFPPWlSbo1Nco+BDBG3jeMwH8z+TUdyXYKqHzBdYPeKJ88UH
UEPoCwAiVSCT0CxB7tpUxoxZINZalOk/5y9sf9qUehYxOYABZpgl+ec4Ls/Wne37WrjAgL40V6+4
GnKN0yzcA6JcLX3EwZ7EWyn1VV7TQc2Re+4QB93RehKAuWjahWi07uubFS4w6JYdquuX+ctp0czm
aotPKYj2Yn7Sld4ulaxv40DFzWYVUT6thG/XXGKnxz1JSu8qCPuAh0QfB+lBi0l9MAsw9zy3IwuV
5KrOULPYXANa+7elgd/sED7sxAgTkGdJJATN+OuTfDo93BnKjBdqX0vd/NK0GJIAnbjk8MA5GJGC
cxy66EhW5XMWEZd8FnI6AyFvekAgCLTXccAixISA2Hp+dwuWfWL33KqDKGr0RcKZrhE3zDaSaQVU
WAZESc8U81qR2E1l4JF/eCY23+vwGzxgkZEznD4dv/0x1vrS1q+lf+aUui0ObQyCpFGfPfRHif6G
OcRjvAaVxVKij9TVA0y13VUMxQtLcaWG2OYaXhz8ycrhWpUhNFzZ8TV0RRc9H9USUqnMBy69ixR+
DNtr+6IV2BO3bUFLLj49NM0odMMC9qWa99BjInz+Xj8ryyTBjMbvWcMz0u1ww8ightmNkxGOE8+T
UNgwmCGLd0UJKInlvgTxTcwKzpyOu1fY7qW7GXL4aVv/Tj6iUY8hC01heUyhQfCTSP5X/idnD0E6
X/mRTiI/oMN6fD4K7eI+rMGEHznd3EcUyWcHc+1O4DAGHaEcEPqH0GACC3mkyjn0dm/zRwXtswod
9m/y0+qbD+zg9Z+45oFEsz+PuTRF8HFWi+bbDk2A7Ucrr66jjFCmZ5a+NNbp6gzPwxDADidbap+9
qG11D+k9P3TqNGM3TYwpnCoeacU3oKKRjVUTdDf/2hTI8zYLSqhSRcqYwgQwQh4+SMZydfFFQvqF
FjwmXW85wLzTqMdWB84YcLY0yaTAOaKyj4Ptlqk7IHwsMvO8bjryS1vo3CEK6bM9ut/zwQmNr31u
ulsPMOAMgDRBc2i4c1SyVhVYgxwLlPu5ur7OBVJnorQ6BtwlWvaQPbZf1opDB4n+i6QayhOwwyPB
nvXsfSsJsKTV1fNdbS4Piej3ZghCRhaeXvFUksNRvSpVdPllO7eQiEEpYVvLANDA3Dz08TNt61aj
kTe1FBjtpO32TieSp1vX4klsKxEr2s7pC+iiCemexWiz66Tf0MkfawnJxOCx6UInmR6nDCFGZZ0S
N2DiWLF/uVQiDGm4GfUfHd5sDAW1Ge5xV01+aKWO9a1kdLh+2WxxZ1zOMK10FZEm04IKD6Iel44M
bEVDR1aEh9AIl9Tp5OvaxEowGSIcLXqiik7XYy4WMXHd2WN+Plidq1FOcapu2wwlIsnuvg90197w
ejL+7XPm/dYbK71UaTQjlBioZOiuf/WGzWBORIRrx8GuWDZLOn853KurdXX1WVw03FkJjHtf2ley
j+QINMjm11irSeMwqzoZ7j1UN6F/U+qf/IYGW59MQAyz968XI7C3VqpfIqiZreaexz83ND0qzNxX
2Rr28VINrUt9ye495wsVbBMRr9CGgj7IJS6pF1++CPnk9N7+j6WG9EN6W1czfW+u3aD/6R6nlkM9
IJXli1+znDhVQWhzzhqV3rKBMnfrTi9PXzHGjDwMJwwEZ+lKz++6APdOyfHrTH4RwK4dSYa10Lee
jk8FLd/uioh8xikbD6xepQAooZeuLx7kb+edWiqF86hKeDageWK/BbaLHzR1CjlyHM6G2QVGiSEt
GrBS8GfMTNonq9q5k7BJkaDHdfkGSmPIDjyQSA/Su0Z5y1HnSWF1N0pOpWcktUuL7kc0QeMzWHQ2
if5lbzJaOGUzzvklGc4QQaAhmCnv8//gtPdbTSZc4Ny9brvyaCvwU9kxRzknbv+DsAU5t4cEbY6C
w6FF62PayS7rqSuBkqesOVn5fSehtj6+goVKjTzvzXVtrdAzY30d7JGkCZ92Z4rdjrZ1kUsTdzS0
ZMPm6dyTXV+oeNNO2FKfEt7534URz/Lp/FH4d3rj+LXTsyWyRlG8L/KCcRJEfisevVaSZXtFh0p+
xw+IFADNVOBYFnQQBd3aQLYVRWKvUDm1Njf4VOl5+wEzBlNjig7c92UyUG5ZnZ3utis1vGL0HB5x
SgkxuJ4M3x+jRpEySAVKm75DDvvQ7z1G0wlfSD3GXSif+Z6/pujjBAwPLX876dV0RSwKCq3XTvpR
l0jyrhVSyGb/OgIhCeZVDSIlNwNboDMLmzBiRmCR/2FZJfqx00fnztq421CCvZG/Sh0ub46qY+NC
acpCHTlyVtBdVN9jmvhQFfcu6EjxrGuxOV87FKPo1c6Nlz5MaMymKtqx7bOXV6YwWFE+fM88cbFy
5MvWVpMKdf+XaTJnrwy4JLIw2vWAkoVbDdInI5uAJvP3hp0v3P0m2m40ZwwsvBGBDjI2+0SDaNF6
tD83b495ewI9m/eFHOdI5CXfy2Y1O56K62Z62zp2t0p929Ejy9fiqBiCMMRB6AcZkhnQkUkMyPms
h6v+3oTDc7q9f82ahCzPu+lRCmVu5EcCQhyc0NnSDQP+N3TYUe5az2EjbV8J8vSLUJTeblbzGtls
PevI2LBEO7SPiacz0hNlgNyffC+/qUy7B6QIVu8ULvvKt1ASfaJCsjC0UV7ne4ug/1au6FiNjfQJ
lqbUZ6Xy6kPsu75bKlQTLxMWXT5KaXB4X2Sbs111Ojx2jz9j1L33tfrgiziRUX0zi89TlpsYt+UL
qxPjBN3TqbqywVqln+Sagm4l+9Bq+nuV112qiRNqTznbPggy7VX/wL8AVyxZO7HaTJfT28qqb+ZO
A3w4oQ6yay7y1a0lvy0f/ToW2KbhhaHbjkEA5POhT+Vpem1k20duv5XGsrVt0XU6lqoe9xkz8M3E
8IKGVPD9RmJqAq4+Ha6eZ897Hzdd23ZLgyyyKh34498sTSv3qjBYTxtZld3rNvE2e54PC/EjedMN
AM/6lTi+i+ctvm7680l5DK4flbjWpspXndrmXGelc5Y5zp/S2KG4Tj/5RlZy293tqpevFT5Qfzq8
UIEcHGa1hHGdd7IvZ4h/O2saqlsa/5Jfulk7mKyvm3ON1sxEgWsaOySh9q9rWdXoln49vZ/A0IDe
17uxn/f5XC4dd8CvZrNIcd5BLZuuzofb65OCqOMyzbaNk1O20E1cPD6z5wu9Ff51oFHNU6bq0iXT
5XPXBTt301JReLy5Z1norZ4gv7etnbvXxNteI39eWy6ryUT5vqhMEMcUb672j7+tjrXjwoyN3u/z
dlLeU5iCPemzPx97aeHyd8cpkFKcnOhl8k1Hqjn5TvIFUxG7dvAenWUl/vd8Xy6ofH7TZyy/p6PK
2CzOP+/x9J0S6TWGjF/szYibJHviNLtXydv6RHCmT6lrOf9FoyuDG4gZYAaRZO+6WSC0cC1v07Uk
/HnTPN7qtsmOAle6dgeIW2PaNwvWOWWXIHctr5fVBL4Q5OrWSkIepq2TUUZSFIlGMlUdL7rp46C4
g580zxnFcV+zKV/ivoaFV88DM256v44n0Ty9fRsfvpa7l+ziPZXp5BKt/PiZLPkl2bgRDCyyK6El
DGuG/6zP+NghyIvkom74v8chH5j+kVdRXP90eviNqDhvNb2wMFvz6xp2h0+HwYM4ugm+uOEaLIUU
BVXS2m93Yk1PBEwcskAO4qqSL8LdztC0nuSQNghb8N0bmkLmI/JbhC4HCdjrd+3WkAf2nL3znoJm
9fY7N9hKVQuGj22udBzShpm83UY6LHmI4GCu6xlDS5WQO1Fe3gnOTfQSq+nhtT82Z+kpK2SmZk9b
CtW1a5+GPLG9VRX3qz35ylXSZEw/N1WHNxy7MnnPVfDXG1ns1mq6S8FrWyGWRs/W3R8ssfUr6ulg
SvhcxGec/GRrvelxlwhhfb3HLwq/zSKHkuNLlv2fs7i6GsnsyTa869aGdnKqkw7f1vCInH9rVPkg
FAPX39Av+VuLhKIWu3I/DcAKzpJCGSUGE6YyUTqQRkRp8sRbM7SIPvNpffWJ75GpzRqzRh43516b
vuzcuIFWFQWg0LHd6AGHdOKJ7JRrigUSGoReI0wmQopQi+JShU8XKpSwSDG5deAFdx1mOH/J11kZ
YEeR5K+kPrLcIkrP9PapNqGIkRjcgaIksyHWqMvleqw+sc07pKRkqtnf4h6QnPvI6qbdUXu0d9lL
ofeYJmoDUGjJj5KfGiGO+J6TlebzZwbJ3IF8YAzqrUIWa6R0mFx6rSJ/jWx98xYumd7/eOgfhlHo
WiLEMJcoRn8kWf7w5nx7SmVX1vyN73CL1Ch4VfM/apl5DP+iy6aQRQeLuuaT+VOKmWRcTfbSh8SF
NY6H2pgfFJtkYmm53gTgGOQL4whspsFFddgRt6r5CvJtqHjP9Kxg3Z+sG30cMeFTijo919cvs5G9
xUhVKzH/RPkpbCY4g/xOv4N9tvIf8Us6npxV1gM8LLoF7Bta8xqZEmrAp59DnXJIkJbS+mX4Mn/u
FW1zLAJ00eTnanT41GBCrsLBwF+DhHhCMDPpTrXVX8A8PBwyrP10zFQvXZ0u1CciV91rhmTNCSuJ
/Ki2lpFk/7VchSmt3WBsTEk/XYcAxsrDP0X8ryjDd68qbxNddQrZEfaQpsPByDwmsinxlz8F/xIA
iQFIabuJT11q9B3+WSEZkmlgZZUTX3jXSoFCY//M/QGs4fhEHWmll/WJhNra8ENjHzb9mcvJsPDe
xk9HtjRLktqup43tI1INU+BS2tbLgWKHQPU6RtaAg3hls0zdTVhSgvYXvZ0lefH1gKCzS76KdHOw
il5xSECnoiC/US69oTzNRjh2ht7gLEAVyMZHgDkNKV5z/ieIgPDtj3zL+sw+0DZs9rsdYFIO/qni
t2lJ/PDMCVn0awVFTiD23PsX1DkAbwXkaTMLVwhKadYxFoTZTUsZPd4uJBNFN/Uzws1S3srdmyzh
mPYSo5nauSZln1nyDDwwwWYcEeJ9myBCTkvrLlpfzfU3nt7/9rrLbypFlfTb/E8y8l+Sh2UpbyzR
22dIX6c66++FSt6D5uEwKCXTo0eJP/61ZvO/kNf8b4GGngPBPZg/iGT8hqqiRbEuHipJxKjaupn6
SJ3KNPXUKyCVf7NPuxYA2V2bym6dpMrVPe3uPcVwH7mWFzinL1cXyc/vFg0/PHsTsDNC+XQqoGY+
dF13Zbvj/DRFFv7B9D5xcj3jMD96yn9vf+ffOT96aCx6DD21PwcXLqUgKlW/qbE7V7zwsXA/lLiS
+1pAvROMFGQ4h9+hthiVTl7BvYCnKY4xWMSOIJKmy1yb6omHvc0d5yOS/LijOFOygA/xTTAz0UeL
PFtfvGXrWxSWXm7xKsaL/fh1uqJAmX+qqnj5wP1dlYiURoq7zspMse6h8M0p1h2RGrBxouTrAi4K
qJdS0u7psYbBcQFKIFhAGSnx/qCxGOueJojRPh1dn69w4D2YvXS4VzTgUsbjZFBhN4aRyFj1HWSg
MN/3LZMtvTuKHg1dJo7LoQVJnFC9uXs7Z8A24yEZYIN+I+CAk8CHFlATfaJlBjoe10zJXOoHZaLI
xyPxvOyABpGLlp2Us/hGcxcA2FJZZ5CHMs/LSdWtT7S3Hw9+Ntk2ytW/iFU01t4UTK7i4TfZKvUh
EV4PYDr+dEUwsYthaaRDlSPkkF5V7QORPUvot/R8+AVHA7T7qVBPvMJS5p1s994vav4TuRhBouJS
tVCEF617WzNUDCwJebeuyUBXDehD6wrigL/OpYmDL8U+gJY+IJDvQb6jYhQzL4INk4Lx7Umk0BsX
eILzlAIWYmYymdUACjg0rihnWOYyCHMmkmWWz0WG164kg3upoxyoha+ybOj0aaoD/TZQZO/T2OH2
hDOliaSNNqtrAi1frRxITnRlAGjTAWgvGkl4SQMXpFsqkn8FCcL5Nmu6UvHebugr5i0MAZMjPIfA
oJaA3wx8Y/e2eoMksK4ydXO7lVWfTZ2w7DD01/TNq7O3Oa+W6lie3R//3AfXwap9/07UUt8Jwra/
JkGGl+H4Bz1FPvQtA9s0sE/SdcL8lYwsnFSwPK1SrBYq+V5QUDyMHDA4GJ77JvNIsTRXuRVCQbjU
yY6IKCLvC3nVxe8G5kUeOFkfv+5rqf4+8zTZVq94f6dGZkBpdfM67m03tdX7RhVN5rRTeEmPrC8V
TYs+J5LMSQ/AQDatUgLKepW99Kl2aOd7u/fpa47dYjvt5afd+NFEJ6rrAsXafO96kdoRw+0VaS32
Dq0iy67eOFSHQwhv855EXN/7DnGfWYXyRGVan31dBxten+XFF54pPYZ/eovLRS1XOew7OTuvfP5T
8A9+B6cy0t2+svyQPI5/Us9BqDMrb2uX8Q9qlJDNftUSjTQHgyvF69XnDP8DjRekAM0JHbyCvGre
FCj9iK15/ucybQXQay1dzxLIPk7qjw2T/rUok79ms0lqizOOlMXnZFXZ/pt8jb0RhCCqv8ZbThW0
ItVkJf43wX99PaBYTp6K8MTKpEZG+HU8mtSKo4Lvz77S6hBqwWMK0Bb2nyKF6umrJKu9Iw4YN7WA
bUSSmHW6H1FlFkcbBr4VJW6lWL6myPnCuk7vKEhoE10LJtnLsqIv78wYqf037fGo2Fu+esIveIYL
15+M5oPasbPj3lcsO7SNxgWVfFcPpqsrI1hE8pmjdzMySnevSp0ZBYnlBRQcpWa2RhVyO1wAM7K1
WbJO1TXyKxwfDHFAJK+EXUPzf9VitL1B4yhq7uffiuxzvlJtj1xGWY2k78WtIQ3xNY6ppg4K0q2b
ngQynPjKaMjItt71FVP5OrrxTqm6rJ7+Ltr7WfUCtzXksh/c9VZ1BgaZ9myoMzGvZb64kiFJzCZN
zQ4N3d3rYRPz0hQ4F1VPqQ8VHV8jIfrOX9HTNVPTXPxoImYJxsBFkD08BAatHHK9Yu49K+yjET09
fKSS6RoxmeeCrWWwOkXGUXOREtoAw3qXK99PtbRp0D/nW4XI0j4IkLd5XWZLYC3xlmI+uqucb9WV
tfRxKz0tXvgVYjetKlkSKTMaKtXZywyRs5OC44OUVYTT+jJd32NgDGbnhzIMW8r+5OXQKeXom/FM
QOnmBgwjIgiA3KNn88raKoFpPTGtVSTLRTGgu57VcuM2FxSaK3o3t++7Ae72tnGlNAbbxe7BxelS
qPARZOPtmAfDFoMtb2u4BYt24ssYZeSHYNBCW+WyfkEV7C2POoCbnq4uuNroT6m+2LZVvJykbg83
LxG945iDNEYHUa+k+MkOK1NSfkBNV6lmZB7hnYW39ZO7DvI/O4GTu8GupfvIRGgzZCB0+MlQRy9W
59CQc++Ya24VlEPkkfu6a11cHoNiGf3o9A/mZt6c2H8s3dVyY0kSBuAnUoQYbi1mMPtGYbdtMbOe
fr/0bOxs94xROqdOVeZPCTm5NhBwoZlsTkzfjCGFjD8U6wsjtjoUWoRyAOOzYdT4fqNjXQcZC71k
5mG7qTD5TegWFCmF5tWlRh2011/K9tKX5UfCbXjdoVKkWUzX1bX0h0JgJyQ1jMfl/eDQS9B3TevT
6Dw9UlnPWqF9LzZmp86sgP+BVONpmX8AAs6dTESOVk3VHP+at7VZt1A+dDd+hR8itdnPS4muaBdP
Hb/7fpTnVSVWyZxaqJn5N/Xv7dOZnBvpBw+Tt9Kbn3n7vRguqRui4jRBvrEwoXNc3+3a18Rz0szB
4HHLs/mbH5X9zK2kizbI5ZQxt+cNCZtcCexATpeRszRMJM2Km4kgIYO9tBFdbcqmu7t0kxSukkFd
X7Sh/a9tbGkIekJA3s6ma5FxSzKcH8ihC0dxcK60t4gv5nC2LLMpIIB9RP+ySIIlt6FHujs5N9mG
jWRdcxTvYupJdW4CxaG9jRSDaa47jbW+37Rmz5lecm3Y+Z2fgdmzuH3IkbcjrlkqH2Ze0FZEjjQo
Hk2ezfyc5itfYFyqJUDrz3rOGJQiGoIQjPCN5GNx45skbg65UV0rO/QMC/wpzkWTDCehCSttGpyB
z1c14tcOcyXrGqfG2tBF6X6I/cVtzU+Nya28+5hXUrvW+AXf6cZy+O+/9+qGHuWcSazGfp12IbDG
t7Ja6iZj8BS/vxi/XJl5bW5WXqlBkIQocklDeHlvak2vnfHq8XCsnQelL7YiAPCxfRBykW1QN5uR
kno1EEkoIUdYKlV2K3IpUQ6x27o7c52oMVZfWm2xfcO/TCDnKmgcaCPd4nVaoavgFhBFSYVMh20H
7M0h07yYhzCI0cRsWlnk0zaaZwOqMJ6ZQkuht9jWs5+T7aMZeSapAgYmNc1ZEBvm0I78a65TSvQj
aOJpMeL1OvTIQpLEFwaw/eqsDJzVcaZ/ZfCac8DIvmQYEEXcpGUWdAs0w8KRSuoaEZLnU315tSTE
0NvzYzhh9pkMdJZs3U353oU+seiqGIDI575tpDlqnnFd6WeDM4WQ9TSLRPQ4kOJSvHJZvxu+MdiO
wZ/XUp20Mvfmg2uT3lYhPd0X66hjipBEC9vjyZXtblRMdXWHlRijEQndCGvy7uH8/pLiqBCH9wAR
Kb5o/u6ZinNMcG8udNy3ZwkETNd/s0HIbGjobmxFt72/0fktxXhuWXPuavfGesHdpp3M1bxvha+q
dHqv7dY+nB4uO4wPv47yCLVopwp9WoD5qSrJQ6QHACe6+Koae7xorEaAx+mpSn+Mmgm5lSLFuSxz
pUgJ6tXsJjVBoQrL7zTzTzDRtjuiTsLLymk0Sz5dPmaZGhbRs+wRPpvKslXbo73P+EXOGdR+T8oL
4tCMdKK4ola89KYFxOhob0FKh0aIKxTsEKtMpowH1NT1sTqo+PgMyktRYpTKgH2NdGP/jQ91M/dJ
ynpz6oBApKDXbzLR0758JDXItCme7D1ki0VaDPPiDzIZGrni9OHUu7h+5LApQ/nOAcwe1EfB7aMy
Fy/u3ulFLUTntp1VP2zaUitWI7+YrAUfPpH9Fp3a+olEHvG3LTbyh1oK2Sk1f9EMZwZcxKqUKDRr
/3lIt9L/GylIfXlRIu1e3CocG5sRQp9Cl2vN3SFbS1bHLkBLVXQzYTtI3mk9/5tOPHo0kN+rinVg
RGPuPiD2mEy7ujmdv1lg/uUuH0tJr9KNy5V9EaWR4dGcSEfp07fM91Vi7holZKqz34IpG+d9NdPh
hMK3z/+xxk4QP0b9vgssKpRvH1RvocyUt73/1jAtn8d1TB48GoEYhxBHTk309rRO1L59OnwWT19O
L5qmmVbrFPWwfj3xOHuZgWZVODU9Iqp1Zq9Cv8+xBOaSuSpQHYyqmRGP24rPZ3Yq/ijOCbp3l4rH
6YzD/5uTvIoRTFQjLZS9UJRq8maoWCz671n76ily8lXYs4BoYff2/ikwXOBTuls66DAfttmOF77N
/ShXjMm+7V6umZf/wJUtqOvQpEp2Ek+z5Ncav+mllWsctWH5yunD1Mofka9K0Qgz+UsOkZqXqQOt
0BnTCjA/2PpU7fZSWEKlPI7HI/js1HNb7fq+xShCA3fvLa1vPCiVxPlBrbL4MNAo/2HDLxXEFAcE
2MPpqy3zP6Uv4S2HvymATopLDPE87P4iLNJmdJr9Xb+/ZS9Kr0rmn7r9cgiWIchg4tMOESKeQUyN
DL9DxVbIJ3P9ZhGiPUBIZZi/MSZkKBEJmxKBn2k4vO3hDrBV67Lt0GDjbtTQ4QbfO8vCmy00gPPu
YyoacLh5vlCHyx2jxmXRazj09pum9AR6LabFef36up3VisAf+S3nxnTj6TKVRKRISpiBibkGApqo
sImAuWJTvMpJsEgSqpnQDDYd5bR7Y09B9yYwhB2v7raqmjcVoxoLo7x0hRht7QQ2AbSklq761xl1
FdcnIEEVRvFDr2+no67er2qqH966Ww8gIwihdCEsTuSa4xe7yKx6fbSfWDvZED0GPjfRex0bdiq1
VPbFc6Ps2hWhl6xmZMSnz0JqQIiR6ahiPff2iuW7mCtOz0Ib5nl5DnnH01IW7FLqfiCIdu1kIbSG
qGtPCFkO94GFxnJidnzYpUmeuPdSlUjDlzvKk1LZwZueC+J9RoLhxaS8aqLFnNAPCff04d64l6Wn
mpdRvOPR9PkuRKc37XjiTHdN1w+tqxTWSdUxdQThFDWpZr4WYcjijuqTGP5UPH4Vhdgt2VaDDXoD
L85ZnGGskna8BU/I/gkNPllW14+u1Z+B9y3/szAK5HRvLc6m4ZTPwhRanBzO/qXOWYUuPkCakEZM
jTmyYYMFs4vws3I0bp+IhW0l43VMuDx9kAou3+1x0RDM4OkV5EHxR/5kcW9y7MlUm36m+JBHq0zs
3WY90BKlBckr11myqjoSU+uE511fEyO5Qdu7kQCy3ypW85xLGC5ka3JIOuwSb04Sz8b0fW+uhYP4
ydiTrLF+4dvOPKieTJ2+PxG5EGprcme8vNXDaFWogfZvyQaRR+rUAkcKy3Hj39OORk0avdOxwSU9
2YSDZDbC+S0HdhWkHC1V5tAYa58ZSzzCYeN2XcMA6sd0BAOI7fLYZ8vH7+138uWGMZQzcI+TO/+7
HCyP1VSpTgBImQ1Oj/sGD8tMAgI2xSsTRAymZrfCKqFbnGuIGYPigc1VgwUmD+d3ZB4WhzuZ2xmz
ZrhXH434ny50YT+gWGQ2hsHRaZB7ACMJ9fI/shupmqeEu2T5yAEE7oiG53PJHpmJQc/jfeRC2Oum
ximEBg1/NR7efklppt1Vb2rS+aQHilO1GI01HobvbAb8LEEn61smx8fEwWafi2kt23vPn4V+dlVd
m6TuQEsZfczxubtVD1DIiJQjJVKGYbxIPfxMNktYXMewkowTNdiyaTPZurSub1a5/0q2vJDP1L9L
9QjSv78VOVvSL16PyAkFBhkviZb9MhDg3L+9R3lXBunca6tecF0VBON/vJ0BzM5VCOfczOW3S4uy
ZlGdVXOvp+7BgLbbjyXyAzyYU8imTDkrbVsx1zQBbyErYPG30MhJWdQ3dYTSTyKG/hkzLxB09yNY
9/4aI+6u4aSch0KQ2NUYamtYHodgj5ietnuWdjdnmJlUUV7TGk5nlq7tX/9CQCNiPj1pLZ6n4fAQ
yv0TI1W3FLwRus37Hr5C806Oj6Rr07fUE0mq+vPQu4wAsvPaHqcxzKPoTEvedRXGtb/Uf4iHYF3J
MzFVN7IyAkCg3dWWVsHZuzpVOVFnvANMlurRt5ZSwhmm0NwdnDaDUs2+nDvyEINN9cwAW7o51v+L
eCVjUf2vYO/ErF16dLD3JvmmvAfjTSrpavpz/Q7MP40uPb9/VqeX9FbiWtL6tEuvlw81vLgB94Ir
xnzhSKuNWau5L5m14CGH27qij3R3TKHzfPMYUZBjv9o70x8vP6cu7PFWD0TAfUk/m973wcVTPpjf
TkguJ5hN0487HsOWsvEL7INSQUT2yQcM4bs3FUayEfij+EvpwpwvZezyea2A6l9MJVX+B4MwVRrs
enoAu6SEy9sz+AlK7QWfGSfTs+CG7Fe/QWy9hV+RSyLdIjt7AjF7rophFnCuj3+3vh6UjXJ7L75c
n2btE7ZbhkGyCjQBZJev3/F8VDYx+7FsY9Jg6DmhJ4RVD4mip9mtF68B5m7cqsw5bXWLSVTlq/k1
AAakCTqdWmAfnQxGxLNjb1bnzNl/cp3Thxthz1LL3kEuJMtBt8R+/UrxXC+8rikSg5DNnetiQn3N
QCTP3/v2oFkVfpMupG2/GwRfuxzsB8vv4N3H9RVCdf09/XbMk0QEscafERyrxxJ1R2H7tHFVg/WL
Rxq2nurvqg5LEK1NA3uTH+brs5fsh2jbYXA511rRuMPE498YPNDYsrp4mTmB/uQNQYptb77S1thV
Gogyc8BMa20m03PtZqxeWgogAUS2u/63E2IQ3pVpk+6ByfBeO1wMUvKyMsz+cQn0v2Gkruq6ckGn
x7UlX7TGZCrKyXhYjRx6uh5fnZUskfx0Fl0PBjzHMlo/KZ7xewQwL4vP2L6E3vpNWE20ImVxjHy2
91ekfGWf+TPNZI4wmKQhD414ljatPWJZ+Mayb+DlYFoDa0Cy0OVmytGeO/cHRWR70WjPWV2UQ6dI
Y1wGnagjvu8GdG7MIeXrHp2/tm3TsfEuIDCJbqXyJCHqarR/XW6FnGDqjWIt5qi+C0aVAgaOJl8A
HGNaQwwRnVbCncW2IT0JyPQw+3BUo8INXIH6bH5S7cLXvJI149OuF34uMzoJASOYBQ96bLoskV62
/GaMaeaFowSz5yo95V9Y/HxZrP/0b1C6GOdkpGFcv/9mQxUURrEDLSPcx2+OUEvlqc04igVevMKr
0nr1wZRXE82gTzDqQjgMYHdtYoaUv2tUBeKcEHUoW1T4/pusvge1kLvBIQPRVMOUT5/T6PGDkwpJ
B1mIc+TTPWadSXsfMUybiSSMnBzs9dML+ayFCLDQnVP0vuUpWMxYHiJhM/3Zy98IwDyof4esnT55
EP+qWIG2aGWuru27yIjsixIjZa0k6Po9d6MrLu3r9qy9844hO95uMROnQ9Vpwt0QG+vnfACqd0hL
MHiiWujFBpb8tGVkJLssMnUkXesITJK0VHLp7nLo9DmHoT8E2/CSOQD6sBIxE5e/Levg8oHfWYg+
7qLwOJ7uObvGvRNyZ2USoWfirWa3ktijFoodBZsW3KzLNLgQDmDPbrbnyE6BY64mT1oVg8hiqpO6
pXSs+0cOz3gIImWCcuGju0HKr091/QQSMArIiEG410LFFIIUeJLzG3ww0aAeibzTH7Q3ElNBVfAN
8Tfum+ZtWZe8rfTHKXZgGcnnG4EKrFvL8EIgM+ndZUQkM3W4h0bc1bjUwCF7x3gBRrRFWX6Qal+x
UkKc1djPyU/Ekfr99ImwBBvYnV7mT4nSw/pbpw1cyJXqXplLQLuevTfcdzhVE3u7Wj7OxuZ5Y/Jj
q73hTFYvi0sF7IMYVsQktl1RMmTP1/6iGGXUeinQgvjMTuqQpSYTzjJ78An+eA7oFo1UCAWY3rfN
bEsTXto3Drdq/Ezky6+egGnobs+8xxg6HW4/sw+ZWvFFSR0sdjCyNvfSa0HW5jGOjUNXdcockA0r
mrjzTz3yZKQ18Fb/RqrqI5SCBnerRhP0FTYxb8U+hmUu3HsyrMzpymXKoDkvyIjF8M7Y9SFQiUfd
gKu1qoVr6P04qzqbYCXbmLIDVB+Jx83VLNXVqn1+BFL+o5P/d3NWnI9NX+rUNQ9sWeUpOq670/Ro
vgM6ZrejqxlxaLkXhY5TsvOXiGSa+KFnllvHQ81pXj494yxEdj6MZ4+5bHn9neO1+AAU4GoVH/en
6CKD4xNK4YISvMw04UJcIK3OmeW+mekDZMwXNL5M1nBESVlUteL+YZ1ojcdVYJI7jX08YdBNrb2G
3OSaocfA/NoYi3VtVmqJWDzWUMD7ClV6yrA0xxp0ozWHdub4EfrEEDQl2hQhxqU6/EWFQf38xEga
9fGq4jduPsMwLOoRVV2sF2Mk783yIK54ApFwEut+lbHmKOpdlSPr5rZ5+9Rl6GnnA8p7r8ttzDhr
XbgozJRKF97+RURKsLD7tmIVxOdjCheYMy3cNqKscw1aO+cTRt1M6WTlskRZPNTWIDhAYMiqPEng
OUahCNU8Srv7w082gIIKzuPQg2UcuIqNpz69ULQjR/RQZN3pOQ2AcaZ/Y9fMblQHDVfLVly0kjDX
GnHC+KPQ9yAlb9W31XF03TcShAnbf3ZUZeHL/lab5NvJmJ7GWiD9IcJYFnP3bfIJXNTVl6cCgvtj
pcw/gLL4CXszAcGNK/dz8mnW5MukUJlNy8atDRPt3ONq9X0nq1UwoJ7E+tmkl9Qvf5ia0TTScTfP
e0oPdnv4PXbTMsYop6s3aUkOHZLKCBpxQvNyiw8jImkUkZCs548x7U9ZaBQyI70ZVVuzHG3j9php
spJd9GKEDg5mf6FQY5HHwRQ7wb3APKZ9w9g1CziYyXCdbXDPXsOULeHdqCQoKVN2cAUeh1WDR48W
EghRyJRnPb0QN0Ux8MPZWpJjl2eGycC5ll3z+m5e5oyOIIldhWUo2y1+mN6a7V5aiXaoTJgPVfaZ
ctqE2Rf2FC4dPx7AZM9ItU9dr1eK5uO5vcNlGLvIhn7VM6zMp2MzwZ9mqDlMeQo7rW691JYSDLPb
ybn9B1ZQuDKAhx4TII7TWhESFd6OEZihuIVrUX1wRBU/kX1cAoEvh1oDSkbBGG3hyRJ5FsS13TdS
b0q5cJDIMeyOsXfEblZypPZrWDkxXzwt6IV9U8zh2yHd8sQcc1WWo9O1wuNz3T3NByxHzBnZzmE0
DuMuN4MBkKrnyKt4MCCSgie0UFHXYTPkTDw5gez8/tQQH/m2OqLldxkGTmTpHzZvG3NbGGfZcawK
FPXGwLLrA5ZGYHAzvPyPMtePah5Zf+emam49rhijEhZvn52UgYcRh/Xnqpy1xDNvxIiz7b16Rk1i
yJSeMDvrrHE6r0vBnmvDrnj98oNErp56PaXetpdadjFQF0nguuV6FKKO9UszZincBfu4T3+RP6m2
5WVRmU4Z4V8XMzvVT+5xy+3LHMPPlv25J2RbOMrqB3EDV8ljttfw4u9LpvOthgqwRDuywwwScftj
0JrXlujxHeLkI57GxMIhHAqjsgFiOMtmnwph/Xi+lejnVOEVDfy2yf36j0W+uKxsfj3zxFRNG62t
bcu0Xjk4Sn+Zsmqrz2j8S48X5yK/g6MpTuflQPeDAgLfGWaqG6Aoe4tuIXIk/H/kQE48nuG4ixcR
Ty2bxLVCZxcVSMw8B2Wfa85dJ8E5tvgsheD5X0aTQUNme8r1yZifSpXCe9HDQALMsX8LSdpTztGb
SFbmHVmvnStJYY4JLdR5805azxKqckgD3jGW6mpdnzdBGC825m7yVxUHw9qaaa6acGZnE4PUGwjG
mgtZoAriLMC2smxmu6fQwJzf9vHilJ8u6woWqsbS54nSudaIxpeaHxc6Grx1MwozzZ3W5A6Ccwyk
BQASnEVMHancPcvBFLOWHUihZqr6o/TIkG+0LgUIJMltq1NH1WnL9yb6OKFXajPe0P66Y3Dl1ZUk
kmbR/3SVazBFl5gCscoi5k0hnwwAqa4eXlB8S3fy/qYoSztygkVwqjqgIkUy3XLUOcY0f2ite/kc
d7zw6P45U0W7qZj6e6rugVM8WU3887jqzpFg4vx4Qd7Hv/OB6BhObee1b/UvUXzvLDACTysAUX6p
xM7we9W3O2YO1QOVlqIpuVWayzR+ubFKKrmwJqpyv3aKHkwP502lgLotVNsjjKLYNrIdCs04riyx
OPPF1bi286h8IISsEl2XcZWqi0Q4h3MrLWWi42dwK0Zc2PXt/qYgVh4++XG2vBhaWhz66lw/9Tb9
BjXLGVvph9dNMYSRlAbP2sQU58TblQyVaO2TyglY+KZ1zHpq/hOR3ms026LFbPSVvb+QSkVj6mn7
DdGuE5wpBbdl9Utzzwr/ADkEbBKYMUFaUt6UFZGvZ9wiQtoZW6Zd1/6ouifv3Ta3T5eXaGlDQg/M
oa62F5KPV6SMVyYeSBndHk3vMbOoEVZxiFkASE4lL3ztXiO6ig7fy/Skk0nQb2brx8rSv9Yz/V2O
wOnoUTEHOqbWk9BOqF5JQWHPGgHqYF+V6nP9kbyuCLYKfRfbyi1enGHlVc6y9LfLxoIWjVFgoXoz
FdZlbVnYckbRtSC5kKzUjrVxeDwlrT151KKbKS1rHpWQO2phfD9uMoxy+nkRKudwAaoaGZutQtJV
ypogL90C/wSBM8AfKIHvlkFEqujn8pQ+EVpGmLgbje8yXnzj9js6liBLkW3AI7DSn9g8QFjPTEha
41kipS0FiWpvCv0ms2odJjF/AjV7l9ZjZH3RuR5ddVczfQNKJS90vhjyeAKLdbdT5NdLqnYhY47w
1cC/Ad0QCec5/rIAXyC9Ia9sczvoxWXd4uVBMx3trmxWd6Ycwefef3zi9nEYHgNSs6vTlB+6DqJw
Wm8HrgACJBan3Zk5yKoBf9lgphZLTFQRa6BGi6clNGn5X0s3VbHkM32IDu+HOxwQzziCUZyrgtDB
BNESOhUIXU0Yr9jEbDt2abce5mEEHa0wjCj3uNFfh4UkSNLfwJ2XTZfq9Ll8/+PpQGxjz637gZUQ
6cNz6fmynvQ2l2qW3jsCSxXIPUS4BiLXJoy4PUekKPbg1t0mKzT1tLMfpj65aoAGoT1fgTHQqiY/
byGomb8dyia36Z1vP+kfxd3xcUdQffnIdIovp2H6WZ53AzhNNJtr5L5MjxoKQrm+pr7kng/wXkT9
9e3XxOszdOphmobSkviT1n4FZBmGA6Cok9wgtY9dff3oXF98QIckbvVFNB2F1MzARIBm3UbMU1lD
PgXltJI/AXtUJXXo+kK061uE6LQdseJ+HuJtrlqSOmKgE1w75RM0c5HwqlUwbAiH6B5ADuRjB485
krehqvnJRerHR+F1UYVIL8q8HjEdynRfqbFwC3i4eZ+c4IQmJEXPqw8yLNMdlENkJSNhtzBGqaNw
1ngmL3dKe73HY66RqfAqvLoHgXaLheOCFgvcvTdmw0g7e73kyy5COCAkOlXOjYTCt4FnpIJRK02q
80fE7WtE9JoB18NGckZEFe3bK/qeRHVTN45SMFs1wDCTNSaC3rNP2WaqZ6jZrO4vwxb5LRTYDcPx
AgwLiHz1LIitfv4y4e74uigD1lddnRCPpPeb9KKGwGigtNAkrdUH1AWCyySzGaVq5PL2V5wW0zzN
14hMaxtLsgMjTrrGqw/Z54/3XUh0OGnxx7v6IgaAL4aRsAsGp2SDfX8sBAUaiUPv+rHvk8wB8BVZ
gPv26cfqe97wpTXwi/VlDWjmhZBAznlPgpg4Q+8EZYHWZ6o2xCj5Zg1dFqvDFHaJqoB9u7/8bm0x
EULnPIioJWjVUiraaluP3AsdyqQ6MTLmWZ1KMbXzOxc/OVHeZJUP51cHlcZg9XP5WagLUSFSn6pq
2bklZmp4ykIKQb0PEz7VuGIqbuC8svmJl4ZtEWfho5MfJDOaAmuBVME9/I08NZv6GRhUnz+efuy4
FPnwv/8Wm/YMzECGJnOg7+FQoQZQu/8PSq+EWQySfumlniB8gauKDa6WXm1kXo1nXiRB8SH5I8t5
/pDP17IAp3awgpUTRV1kw4qFpi7MISvCPIQm8izeW3NCFA9b8EVe2Ie9guotBrlmvgIU1TJRLBS+
XOm+7ge4rrveWnNu14RyQk9UPhFlJJ9j9vF/c1LczFQZ6U3e+YMA985dKEPgwPs/0AKBv9e6Oc8S
nFrcVlJeX2c/1qR0/pgynKiK1Cp+nwXkPEeWTuVuvyINbW20E9K4vAvxL+15AM3ckZyF1KLl/StG
nIMLjrz+SvjhU7uP8LlVM20wxrycGMkZ8zACXD1F40HsAhQOX7J26MVEnbTFNcOTtpXUV+5Lt2Jz
tAlSPkSqr9HPu7Imev4YS0BchgkB5EdlSoiWByYGD6Uqxd//Bkidy8K2dGcuOxxj+x4HEtcS140N
3OnsnIV8wGKdr79x0q16FFz2j0mbsAz06DEDvNeY1/3nX92b/sXOIjzCzDLysx156U8H+e2TSbOJ
3rcT2mSDCTpYV4fnaS04O/SUbbcCI423JwHuNdaNrdBJ+QSWn9p39EKl1+vjbuhnBmEY4eUEst2/
Tcp6rqWI8QS+o++o9z6IFJiKPvffztbCW6CKaglgtJoBOF4000HFHhpaoB0rEH/Tv9Mvs8i5A3Dc
IlYgK8CqBf02Zd2/nFnPff0OWCj8fJO6jl+xC8ug1B53/8x97IIaDaQnYUqxSeHkuhYr1veWm1LR
kB0CA/aVSY/2+A0EUJ7nxfHwsVZTXEK9xNNpXCZ0T0eY0MPhazfmOUi9H1qZ5rx7P1bu24dpd8dM
cAbR9NhDN+1rf3WqTTSA08712C3QJqEZmiZQ0813D+3pM2lD4el8rWegt6cQ71+EOrcn68Y+8eDn
ZXt7yk0zOcSumpfbXJuwac5o437Qej6MOSKW3czgSj5C23Hxgf25saFPu5TJJAq8hEwLhYHPZOa9
wrp8P1cPbbGfvVwzP2JZaCc62VLl5HVMMQGdq/kgoyzQF8TXuxVoL2jqafh3r/NutjfpH6+teZdZ
XyDCwwQz6oOlTmZwPCqdb6PstMZS/7XOVlJMFo3sUGGy5afk1GgYQNQ9mRmO9ipUxyCZSpKQlZZm
cGlfHm6vpXN1l6vvJ62TYJinU9tLujS5sLvLbmLSyvOZk6D3SiqDfvzWqxJ7Vp/Ej6jsGgfSmKf7
wF+HVhTHJvxZa9LXppNqkaxBJPjloTTwB3fGaAfsz1O5mnPSGvduousRyjIzKuc/F3US5Nde+a96
gWZfvlx3KUFgPbwLpuymrc/evsfYvTbvzan3bzncthICrtv5xm5nbkl5jQQTpJevpHPNYq65Vi3w
oEBk9ISNHViUvlHQo3SOtuCAa7cweyxl4CXVA1WYy9qXw+C1neSHScKNRNb86D4o7sun9spQjWvn
xK+SE/d34clspAYnk1MYSJsL9sl2scRcHJ6YQ/uwrZYGcykBsl4tpUu5MGlNW4zgi37pPf16au/w
pSZnJdoJCmAxIUbxPZzaicxDo9BcjcHPlcO2XuymjuXJ166RXlazedDA5EWgDB9YpnK5MRa9e4W7
BjNG4smt2FCm5EQW1BKduYve3Bmit+kWMQ1iBeim25azL5UwgwMTe1FJc7mqJ7sTkWL3B/IwqphD
NW+Cju0g2UwTL+Rr67jeU5++V/e9ZeMm2a8SoQYSfirJ9qnQSjqGGVxu9XV3zwQh1/NcLXV2m4oL
dqWLbmZj+mp5uaktLTBrmclEFEhjgifH8vXGo8Xj5XU6nAGmRBxsn9fDdDvb5v9fd82k9iP7k319
YQ8U1/Uwyzb+vvSwr+9VxY1FfxZpjqat1ZatyHPYPDLvL1uz/k7lKY+KYpQG2x06tk3Nesi25610
Y3l9iD/Kh1PPx/7uUW6QXzenwC6y5kvj1h73Zv0LCGy47E76B16jwqHu8k1zA/fm1MpyHrnZvUxz
2R1nu9I+4lHPzdVMLU9lMyuasnOHOzxOBwACoOd0WvVI+id9HIn6hprro0smWFpxvtwgnQgfJ85J
t/LdyzDVX93Io6WsARo1KBO1gRA2Mzkq8KgxlBGUPekh/P6aa80HfKC9YfDW94pj6chGzH6Ml9X8
tryB2tjPN8bJxrpA1y7rnPXb8lrz2rGXrHNl3bkFlGrmmrdbLL+dFKOtJJtUc9detWNfPbQnmcY2
39mf25mmz10vsRH7s9g7+kMmaXecrIpO9wDaiA+qQLVYt9TJNX3ekjdgifM+m2vdRtPurT4z78iV
KpA5P1jnBVcz6xMbi+rBbjLW+xbo1x+ATbqrIxizaVWJUDrvbG/zzsnGEz/0e2svLlVQWF6NUUix
M4vXWHanXRtZtzC4STaxgZrXJjRt7f3M+sOMpM1itfQ9ecyp69LPpXl11857dos9D3SJreP1/v7f
OwRRXMZlb+Hi5Gm7WpHjPMghb0LutCg8HN+91sMqptIcUPN/CbTAXfcy9EnFLqu+s7gD0Ya9EJ9w
jnXDrJo7tgql+gF/tF8YPOfmjrsrpwo6p8e4zzhJqyfLmvhLYtOhOu5OnyY98WCHkXvvA+l799DK
DiHmUqQgCQLpxdL7jg6IKUezVD1hGigDmRSpTFs3QzRS9d26fWrNO5bKuMuU+7vtHKpE4IrLS+XN
LwNFbNp/qJ6WWaIXryRL9XpwBl4Ck9WGOJqgWs7NcReQs2uftwHyOObJQ6dV0NXsBUIaFtLp07YD
RLuLDQrmyN/MqT35EwSKCo1VLzGpo70kVveost3VwHpo0th78qk6PlO2kffiVQnD8BDNYBOLXlzB
IVaAFS8A91I/J9Or+Oq5ADdlh7kxwyEqct5xotsYk4WHWFItWaClRqFzyFd08oDAcbdE7YS6ahyM
czMGqym3pzBQJziYe9bc6ua7lh1lhHVXEt7Uso8e2ryMmW93s5nuZpqlRprTsFrobL6u8ngEsX8X
OivKAJft1RO1+/II3N52h/aya2e0fO5WhJmP1qLtxfIscJneK86MdcMC9WInYM951cmdJgCI38aY
me/Nuzk+x+O8naKvu7QKg/TIsvRi95EbHDu8DQczzm46OLQKGJSwVc7qVulK5rf9Px4dIVVEicc6
topKzu1QhgVFVYgc8aQZ3d3rv1N1LIAjVXGKA4zbifPr8mp0GyT85BaRtkhWvVYLtBij0rtBdGEO
VPZINHV1DJMdEpVupITzefSFusxp1MgkFM3h1hSt+UQwas7psBCCO/zQ/AnB7LXAeKfBGPXhvQbZ
qX9vD5tUfWs4i6Qsa5CE5/cU3aw0POICKVASIP6TFGFv4JO8TNtTC5g/64EC78hgyxrCAp+7/zvA
XIVg3v+FZGrZmfWy9dwjvMdTiQ5F08Bm3hS7UN4Uh4CcNDAs83CJ7qmDSolF3PKARxwe8bUkPIjd
MZJ+oVuozTchKrPR2Wd3n4EDEiNuZy5ElZCAgDFGDXiJqx6wuLPZ1FNpWnFb/nxwZFITeKtx4PAa
QQsDb/KlB5hmqpZ64nI8mj2D/5Is8WJb4fxQOcsW1TnfPZ2bEbEYWJzJmnmDlksyXQku5/L+1fa7
3ulF5ct7gqbMhVwBSBb4l+vHeiAV4UXhL7Ckc1m2/oY5jFuefK0BqBHxJHMsQrYvgO61UH0PqFjy
dvLl1PPrY3AIL4Mp1DFZym4R/Ad9CYwx/xJRusYQCkMW2NCxyIb552tRFvE0wrTmHRJ8ooKrxblg
Xz7UCwgLgmZHVRpP485k+oDV2PYsDWRBRJQhl8ctWxcr7nBifos3avEc5k18beqNihLPWAhrh2Xk
X52x0MtSv4Ss7SX+oXndsBkHRuIfL7o4k+23n030megvOwwFPb9w27FDQOdz4v6PFisfAS+6zaWQ
b/xtLfkPcTTPx0JdRNy+nF0NJi/poC/sjVfRQbi2+gbrsZb+deMR7XqYsyMhN3MDvWvS/mEueoDp
s4/n3hNPHmbwzmDyeGofXtl32xLAOmr1hBP46fB1MpDhqr7atdlySwOG3yhLtpcHowWK5U2bUvzb
s7fgnBJjBCMtB5NnqhVCIdNXndT3lQMaKF+qZr5X7TmK51xb/W5uFR7pSwNr8pXo7BpJsWLQ+Hk9
28t9swf7n6jYeTmn4b97eZ5dRSPQaV63p1XWAeG/n14vjcz7RtadvmuKHKsF8TF/WnfmE6A3YrLU
Z7EwuHVIxkCryFYL8pazo5AmEQGlUnYQxtaOHt5AXxeRRgS8NbohQh5WJk7xu0cOf6gcjcgBkFqE
tJARR+lrEg3g+u9MtAzdDpXpW+B1WEQJJ3t02BH5WV8R6VFIyHrZgxXSZP/lu/qBG+D4leuNnwq9
tBqmAvERljLafk1r58a5weOXGs35DcyDDWVaslAtlPPv/nNRT4yIfZ4ZFsy2VE7by33vpFWKaUTx
Q3J6y97/gSgTELPvkIzK4if/XmxuzTta1Bc/Jp41k+/Tr8nz5OdyboTo7X1lshUAMXsWWqNI9oPk
eV7Z5MBwp25q0zyEPnI15H3kk6gAMnf0WfBGWOhsuBhu++AQNQpUJEcS/AUThRJN/+2GZmZSzpYi
oWVRjbT/m9CNOV0rlDVTKfBXwOEEsX5h0WnrqhJmZPknCbHE8ASQa7oaXeplVGjESLJIbh7kagIS
ACfGhZLmU3SBc0+wbS6zjTRiChlac+IrjNVnprJakioGdWPi1HvcQmoXqdbbvz0GJdG5fhdpP4/h
yIPkYx/+OA0IPhx/HIJ0G/zlUwqmnBoobrx4IpZFQM2hwROVscCAxMf5TL6Wj3H5UoLotLdGhyGb
yRu2MXmbeD/gTM7sewO7vNs9PFFNVJI/szz0TiTPM3d44Ezr2i7iukkVCuXzI43SpI2RAVkKryW+
DEkXbcqE2jQGNd0FhfvaUjvIKsMgUCxo+4qY8a/9e/p5RfYT6SwRZaqOGWGvgiIimUEkRrZFTCBj
7wggcsbGlf8BzcPJY9bUvRnyolTNNDk74DVS1GUlyZMyVadFdr0n15uxpiSrwVfYl8kpTF9L4IJP
eLfMAKH711Q8bJFsUYAGNTIdlKQRBAm59YU3rG5QeuNhhEFhLXOPwZTsfsVLrH3XJudHpuzeofD3
rKL+0q0lHPcXawWWo0R9DhnVMhEGo1BJrobAqfTzjFz7PzFzKFFDohvMjAxsBzwql5DtKWgf09p4
mkg039EhtFD/4Z1M3uxFkjlGMGpFI2aXgGbzaRENpu9Gd/rv3+P3/n0WXFHkJJ0iMt7vFMgc+VzL
d7HK2+r0sTlubjwsoGpS7WVAttfXI8BRujA0AYa+qE99giCGGv2DUXtGN/IsTaoL+fQo067TNxTf
OXUf718x8t0YvsfNsFRLPtNYhObYNDmbFCbZ+ao6hg2HPsqB7TC6cQ6oUZUeKe4VA5pmL9pBJ5nS
XzqLaMlVKNiKw02yWxzimaMskIwvpMhI55hFdRmFk8IE3dVfcs3NGZcmao6A/dGxc+44E/9KbGuJ
v+NXuo9gVTbYOW+4JAvhRqx0PWe0D825GeXtyEDrC1G/W8+qHXBwt6CSpBcqOsrCU+yT4lasQjwI
Zb3pmJme+V2ZHsScNRfKPO8zFBgBd349TVqZXqGHbynG93my79kyTZlqX/7ME5YQPaiMd/SX6jKd
nhQbiX/0LUYxReyscCdPL5Wni8dwcQif23j4NzfwhZM5cZBj+7RqTR+JOVjxHzUiFwoRAjGWUcnj
veRLUZ9BnU7RsI/gUr8gK62YhucX+BgNz1aV3tWer9qSR54cmNdBsqcsdy7Cu0B2Dtvn7fPyJ/Fe
eN+qXSetdFd/qZGg2O6tnNjjWqJtOFd32vFgJNpzKTX61BhDtKsoFFSkZvJ0k0yyW+YqI4kM3/qL
k9V/Fzw+HJy0pbHdLv9RaVG2dcH6ZC1dq8h7ssqGc+NrcGQ7by83k+wZ85oviMHiIpd9yOQyogld
iM2msjgLgyTpyV5wLcuEwMpbKyMwbJrNWnoggNz7PH99SFzIxzNvx/m8sdU/JaepxmV2ql2L894m
Bcq68dOepiYBremv57XL1FhRT9pumWvPlsteafJ0meDNWcKnY3BoVgi5KN99MlG+xJQFgWMXw6vG
dArp/5F0Xs1tI2kU/UWoQg6vYgIpRpESSb2glIycGqmBXz8Hu1UzrlmvLcsk2P2Fe881/WRUNyZ0
hwQVWKp5vpLFH7027uOXKCxAHOanaBA/6pceoDlyGSy6pf1ZJAAECZml2bAxffYa9GEG6WWGqJzB
isDzm07DPrNxGDmHIaF+5uyRoCQFxU5p3gzksGWPJaTlGKngbEtqomwpeWKJwY3kr8qkoWaWXwTP
VAK8d5e2Ha78uvxxh2GvxM5qYAtRi2FTZsk+pto0awQJMU6iBo+hQZBz8+mG8cqG314yKKvSeHZ1
Zvo5Hr19rDd+HntbW7yXtKtdbAB3CNbGjOfg3Q7ydGmyhrDte0ODYWTKusvL11gnicBZZWJYDNb3
yCNid1jhNLGWDi7nhr9PTu5dCSrZadd6Zq1DA7e0imWcHa23biC1hTR+8cTa1Ig3cdx/mpa+1/Nq
H5vJXVb9vc231jhsFAUKIk1lifpXc9ylpN+UbHSlBTertnwXR6RLC8sXEuauxUM2OORvMcUTwoa3
Cjixr7fmvADyMCTwrY0DiQ1BthlDYq6clSohE0v1kYUDPCJi4oiKH1VYkEh+C7NblGJYxrw7nhL7
elBctLDeuiovs8D9ngQrT5WbduSd05l8y0MmoNUSJhuqWETAnqhBtBI9fzIJIF4ysfnEo+C5fmEB
PGrlanLzbTTBuM6p1LFtKRYUHC0HXzkR2FEehmknPW2lx8E6gvgRGshTe4GMJkb+oU0J+1dXY2wf
KO+WxucSgoojtlFTL92EiPanFnkIiJEdaCp/DQobLqQWZVGlMqcj3kQr6RFYPChkS4Y9vac8y16u
q9BbDS4MfkQYJA1VpDe3pgRYWl2KKjm7ciXSbqcH7q6kUCyKRx5Evy0BzCVlkxLh6i6e9bibsvHi
9kS1IndxLeqk7OFqSE7EPYgpZAnKiGomuVjoC+9HQ5EWhjACGwRd9dmaFBTa30asr6yev07mnfM4
39jlcIzL8L1svfqFKtz0U2jeHvOGGJC1/OoK5tAWT6HnbIY8811jzgpjwpDWa3cWvltMT+2Phhcq
6h603lnHO4bksSRywK2rY803aBRMIt1HF1FpMkt2utEXAUpLryPk/q9BIF3RNBnu56jyhsD5yxV7
bzMGVehGJ8feFXn8LkGeVCrdDcO/IFH3hjueQ4cl2IcLNSXuoVIENMbNu6MsbTr+otxmw28a/Gv7
j6bc12wPkjnuOTmqLOrGpc6whwsv2aPHoeKi7MKsDgyFMrdtHpV6FmBNEIZ17Xdl/2YQcZALFVcA
0qk4huOy5YKfNmULrmxRjUuoOERgT4VvANPE5ilvug0Z580ot5znhn0IhsNkbTr0qeMcSd7ZC7s7
qfBx43WUH7Tk1ONKNVaDtRvyLX1iu+Q1SeiDmu1oXqZgQxWkTFwy6V7I1yg4SYbRHfyhISVEBUJv
H+ZrhaiNzLdgPNeVuo9q6+Zx5YoJcQ7jGEVcrCoCPV08Q76RyfIOqUyPb+GQwSwR8r3IYKd8hVID
HV8+OtO5S53FsMv2OZ/Cba0ZvmC9HnQZkoao0K59PC7DBMNO3RovpsEZ5wTyoObtps+SiyIqJDrT
6B46L4cU1WSMo8ptHzV/Zsd9VpNzaOvLSDC2YAPlzHTcBnoxCCMblUHFH+Xx/Q6Ks7bdZsd5H+nL
0WRHG4jokhbhexfP+VH9oxAehyJCSD3aBuIrGVqOMaS1eX+0iPMUirPviuke2tMhlNkxkoEfMnWM
BaWjrXn7QeMQHE2WVmHijynLnSqQ5Ljk6zCGyqS7R3fEWdAVe6dyDircbXMINzZgpZoassyZXo0U
xmG97jVz46gYDBIP8oO7am0XIS6YazXOSZY8WeM/z4mPxYjntXA2VsTKiLdobLPXzoPpa6D30IAr
GaQ1ZfOaSkWpkLFzpaoczb0WiE3r7iBVhV52yky5aizlE2J/Nl4Vm++7m8dsrXHTw+AUwRlPJWI7
Y0TUjiy+kk9LVZahQax1au/cCqg+gopMIXht6vK3XFdJBhOQR1CDxdNbk/SHrq0/+yw4x+GwE4hM
4+heRNgTU+aWrnGwauHbnjxlQqyy0IRzXN1qL/JF1kBTifadG58ksuow58BpGdeTkhmX8qkmychD
7q4iThJOofOIz9tO1avi6DuR2K8a4/sWN9GY3IecUjJU8dLkivlbxXTfSiiewyi2QrDftwWrdjNc
hmxCpaNDWBfEatt5sNJ7nK9VtVKm7jmq3q63U8iVYE7ymLw0XuY0QKpTKPvChCEVhg+haG8TKoTe
brC68TUNs/vQmviztRJft3Tk+9R1IWosRbP8JgXPAaRE1vm/xiaQtcYUqUzpPqO9nP8tFLaPzdCs
VFPdRFr1rFOVXK+abzhXFN/q4nPSTdQM1376CHQQoywlQ6d/1eblzcQ0FbvRoHt+Q3GoRjaGfvbT
IoH5iNVXfnnSpMxjfNsAQeNN1FiFRQgcMCCG1k5pLdDlqIIaXvNaPDSX6JjEeerkDcfRTS2mXc4M
RHftbS3ctdklz6qirx5oM0O0+F19GhOU0NkiSpNbXtqnCANExI0V1fo1DQxfsThZOjqQMOB+1pZW
Z7wGUbNVK20TJRWPlunuAx7hyKhfTYy8iJjCCnCoQmFlXoRKgrVA7yLJhc7o3Kt8lQfDeyPaP88y
N25lEFVuYfcACDrxcLcQ2gyAa3a6T8lm0gqqzBqzH579LvkqGarquXyrHSLhTSbdYW7u9UhZWxEd
UnWRliVfZGCvZZ4jtTGd1QQDoaLILQPtX5UXxkILMdsHYfqdR9N9QqlfI1spqhDIB8FeuRaSgTev
oi0Gf0q3703js3XoklLSPzLlEnvjMkr4qWkTlvjzR+c8WAwb6uRuQRcavWVkipVtA9NtHXyRHXmC
esEXlSpBBdJ3ohYwzi3W+2KXNdBUWCMn5CJpmcOIY/qavHDPPZCZZLgl0Z+h4SpgRp79tgoLZBBM
gtO5FJxaBPKV54CA+ICuINdUKKbFa5iNJy2rt1rEQDL5a/v2X6B0jzzVgJXFxL6SbuIwJ3QRTgb0
Opm5CfLWt3voUG3tx95AhwbYfJLqK3sbKh6Fc6cxR9+rsr+p5u4cBOuRpvLDIjl10DO0JMJloGzH
iTWnTVIOHPUyiE+WqZ9N91pVKkLqBhc6NRH+loyGua2Vdas6flWkW8diTddKktSLdQwOpS3JESqL
uzTNw/zC9cLdioJrHbLWlMNW69qLlolj3MQvmTccQp0avHBZxQ/1rsqT9Sg0bKvGXikuasUWpNV9
RzYwMmzdD5iHTrJYu5NFz1owWy/RRGyKib9XLmmai0xfizICO5reLQU159h6/BEJbH2UBF6KIiff
zIWeLn7GBuZ9cYh75cOiPQgTeSEnJiwRgMYWs7Bk2Cq9h/0kVh6q3W0pAtMG3bXBMrDdlpnOxrOV
JKVFIcG7Jj0bLKgSG4oo/LGIf80KVVOgjK+9etfjflUYzBsb6oEYQqTnoOzV2JaXI2sZw/GVqdjX
dbIRI/dca2xEwEsM+NF0T22DtdCdVD9J5bHKzH1UsfYi3LF3Gaa1qUK5rYfiRQ8Riw04b+kC7SF5
9/LpFJQBI1GghCL+ir2MmUJI6AAzAC5gLynfyurPG6ybqYRbI4PALwvUMMKEIWX6dS5XZhcwWWk/
ggInrzlS6EtGpAKJ92Q984G9YNC/G5U4R2nzVwjjPAzDJZEhkg68T7Hi3HVj/HJ4KIwi2zlKy2wB
Noq6zaRgTb8rJB16FvGBxbyWFukt8+S5LfpLa6YnK40JWYXJkbU0HQNZF175tOuamUHLyrfzmt8q
C26R5R5yJveqY772sttX0j5bDez8lpzu0bmE9b/OLNnAcVE5w74yLP5q4b51q23/TWN6b1REV2Ou
XvoMhq65LzNnHyjxLjIk6346BMkozwgwNI2m92YNKYp+myakRAKJA9djMPA1iV3uApndOsrOBV84
zzFzSh0gUIcIEZNHAJ1Cfm52aI1T4VxshP99djENBAf9jekxrAfQEM4OtqRuXuHipemHNr2pxVcU
Pb3ho6DeY45EVrn+a0P24j1qzqP6NSQ78WMZv9p4D81nYz0jjdn7V0n7Qf2aFJdCeTcQkbQKynQU
DUTW8GO/mNmM0WNknBHQG2jlzVQvNROklPU27iaxGIJHJ46NelLaXc8TOMCJT1JyenMkjrgX3Feq
cYWyMNYupiRHqt56CvzR8XvS9lGHoggRNh8mlgyI9PGI2M2+UfaUaqmJwLX9konyoohTpvgzqZUt
tbpR1LWMGWmw3U0ZL3bfdf1Xi30BqtS8leKfOxFyxTARwWH1mohnNJF4t8ldeIU+khuP3Q/+Uyvc
sJy3Veo97PnIxFkNGv2iZRRNfDwd9IjOqgWuaRj8H6WvdupiGv68+q7n+76+pulREeBy4hFQXnq0
lY3bgT81r0nKM7+1+4slQWcvvZ54oaXGO1gftOmQWos2eM0jP492ctznJQShkKfgplAPFswQ18EH
Bn+DSaWrnBXcIgeXDzJ0AZMp7fwIXbT6lFjuXimxQE/jImO4gnEKcVvNCMdmw/xQaM9QV3X3WDmz
oZO2byGqMJJ3WT1l8UxaxkrwCvP8n0kWyIhx0WZrqlOR8HrUkbPp0W5lzHT6ilDycVezyZByF3kx
qsZUCzdSOn89UqCIhikTlzYA98hB271JvKnCZBThvksQO6id2L9nxO81J8F2BfEWyRrIDliZsNLR
Hsn47AtnkXM05whpj2Z6U4aLpb8GwasBCyMaF06AEDZ7TPHPBFvOznCJkqo9sbco+NdrT5ryV7u3
pLsF40FjKWkPyMagMbIjQ8P+UbZ7vV9KCKcG194+dIl9Ge4zBIn8nW31kD/0Z81H85X81m9cKf2G
QV1tL6fpqlQnYe5Vir1Mx1uALjUz9hkf5fxa5tfQTdfpcUTdwto2DgzszLhgmJDr28Z7zD3R/0fG
gBhKFJgkKBEbxu71I1Pvpr0W3dWyfO6GBH1KA/2kvKJ+DUZKQm+vYtZAA8yWCcFMn+0FcS3KeO+6
t65i+opKWvOB2Pb1qezf1HRbxV9FffBAzdWPVL/E1WvJBAAYpXtVVIpN1msDAsCQR6nyDpOzLYHq
d7cRgdZw9fSPGFdtKn460BUsMkwivXjy1lpDgVX/eM0jJnbE+Nfx1RiEFSeGQjzq6wgLEmZhJuyU
5zTDyaJBlpAK7Azmb0itAXxZBfEUvqvqTp7NhOnzh6gPLsozhSl0Fewq26fCTzgZTLSAFyQrWkfj
CN85eITBucyukXauXdzF+SpM8k1eZcfc0Gm3onVs3XT3kZn/hLcJwwuvcDDQ0S/Bd7UIBasXJl+s
etx5rd2O6oExJpM2+6XRzaUwZlBAs3aYeadVuC5II4xdziMbrUmkLSSlO4vz3v3RqocTcKBWqGjI
WhKHkF2IiZqAdXkLhtSGiFn9xiiCU2KXHYQCAtVsWf9q3aPX0NPg4/8NM6KLN0PkDyEmpxYOIlob
Vpd4mSQVQecdagdBq0auuZhd/hMBMA2B8Aw6+VTmGrE1FrZpJH0JbTOjKNYU6m3ov2J0SiWTVwvO
qYtsinpRY7eLL7XmYHMK7Ojuqw2Ss8l8z9u69b4A5qzXCDnrlwhAddsUm0Z/6vVvV/2rxmyVp3fa
vEXLJxn8XSi/8KVnwVcqvzRgATTQUeVjXFZ6qv2ISpJhbDoxrrwG4mgw+8LABf7QqbeG8tSaK6O2
6Tton8r0PtLQ9PDhip1qXMYJQQsiZ5tU1goMMqXTOJvC3eyjCU8l2zgb/t9vylio5JZNSejY2MrR
EE8pdqUJcKCkKcMAjvowDfhAXZqUnyDajTovrs9pTbnx1vYw6s4Zc0uZfIbt3iJEbnhvc5xIeB4m
5zs2bhgmDSQYpnoilYGHpdN8jW6Fecz/YrclEx2SjlpWMmeDpijbGfXhYGu7bDoKB4EwRCpCemMo
rmuA07o4kqvodRvJoo2Ww6x/Yz5Y2qHu35FF6zkDK9Yyw22YnrSQNC23ysOvOaibCRhJqzCNmHnY
/LdKLYiGMcsPZmKh0LtpFWoWdhhFoDBJThdK6KM+7eXNnd4cYk+4xWyPY/TDERAokDHgZTcRQrIm
a4s3Jrovgf5ua++x9h7oX65KEh31sapv0+KVORU+Z6fbNOm9tG8NXYH5psX7iKtgQJSGiAPnHKLm
sj/HWbGaomptaY8wXZts/br9GC+7s4h9ilxP8Yty33asoq2X0bOXhYR6Om1V7kstwxIq2AsOZIij
+At5CUJc9dlAkxEs29xk4MJ+stx4hKoPWKfZRuYrCr9qmo2WEyB8ycq5+jPFX0l/oBsXIW4JcvYc
H36zr7xNoaELle+uNm+UhLW3a2ix72L6MAIYAN1nnfSrsfuOzd2grsLiXrcMiN2Z+sybGGwTebSm
j5aldZd/l2pFahIw8aVJoS39UH6nkGEhJ1X9a2/tHRZ76rGnkS86lHvNmsIpTrcNl45YD8GqcP/1
5aVs9mP+amKdSGATR3CCESz1dbQfmSEAdEBgZCdXtJfl6GfWt86+LrctRKwESbFM05lgDlOyUaEJ
t43r6xB3sujLS2aP6RsqF16RVmybf6F2iczl5LKyHq6i3YE1mOwfbxbtCX01JPegONdEpwDyVdhV
t224iMRFyT7bdK+alGLDq2NijuSj5Qxk07GpK1tcr1TVA5/IalCWOleE2GrxV+2yOHF/rTXsz9i8
xP2bW76W6bb13omeABRoBgBZTh5gff3SlPjcU5UNHsF0OWISvQWOyp/SP5IfA/tUNYcR1hpqDceP
9qxs0EwSsQgBBpAF6GknBJpafOvy0Bjrrl7rUoADwEPdPOzybHMDIxFzGTo1h9I529OjQb/FtCLe
hbrPucFeh3OnHZlf/PaDhxuaQzxmyPqpqifD5jkSx7JQt2b028XUsUTPEFAZHwTHu7Z3lK9R36gZ
fNBNB5gkXxvaUYhDGV5wQkv410Q1h2uQhKLZuCF10Sw0MJQlGAuyabGGOOvKVRYCgBK+QvvPMdtF
jqZCJG/EUmTlI3fuLoNXnQw7lUMOwVD3kB1xnZeMjaFhZxw//dbjHJjsk4mONzi51YcXfqGsS7/y
kl4v9XGuZ9gyOq9aKPVBmSeykboQsyZyvqWQHoN6I18v4+FgXtKhBzFR6kaPgOgefkIzfhr0GIEO
WOgD2xYnoyUuxRxYsW1II4f4q1wTzryOK9+IASDr+Laqn9Il0waVVN6992V3zLwvSK3sh2fiaQy3
cymx98UrbxYy7GAwo4cWfMh5u+hDQPbhuAUkblVLOI2Ou5ZpuqkCSqb8G3/QhG7dMRAMf/Ao8Yi5
+mHihWFOZ++yYttoqNhT7bt1PTjCjBhtq/zqdVRDune2TQQ1irdSG+aQ07i33PKkTsOlJe5Tz1Iq
ivZCGfeeFxXJq8yvsr59mGV/iBLzIMM9A/Yb7YaXNfs0Zp0yhO6xHEgu7MW1mH1+uvJu68Q/NeF5
ZPpf68m11uQ26g0KPmSLXntxahIA2fXYrX7yEvfgMoJIrPycs06IomGZaGKvq5gCneKmYQ7R+uHb
C8CehakfuSpM6vzY68OrCJWzNXBsFyQRIUbMmQqjPlUCFDhRmuO7sEGDk3cnHOe7Yi+rBC2VNpoY
XSnvmU4tIQr9OL9XQumXGRtrLcyuQYVXzUChb8zxIb3QFl3OuMHl+jIDMHCdA9rDeg9ba1dUQIez
axUAgprafzGaygrtQAfDq+3PotXw+jy18tmUclVwtMS6u4l5xlLmGXV9LxitVD38EBo9Dh3TH8Rn
Pl60CJeMxXlULRgtv/AupclHPm4Zcqy1iBFreEuJ+uRM08V7EgJyJpth5lk67PjP3L6kBsT4AX50
iPPopFASfJqQ8st/5lxmTkeNXd4UfjjA8OFuzWVHwedyVSg3lfZGrfYl/Ij53NrkVPpU6AlqwPCu
tSu3QAfOik+JIN2d+7MCR6U7WXB/tbeSfHS2HBXC23ahJG+sSbH5BVTPmAKaLfVBTUJecu9wBShn
zsWoxVlKhbDiYEEVMKBibrbUl4Gxi2ts4tB0v0wbAI6xmdSlHa49ZBrEVyfHtF8N8WboLxkU3eLN
M9hNgcB9urRBCBT7Q1vtKmurtmuqlKDcQKMmF5ruPJquvD4WApZ8U7lbdl8Tn7/uy+7JG6VMSmhl
3CWjjlHeQoJ7Uijm61i5q6Nvs59Jj5k4mMFdiVjxUC7pfM82X5YrZXJ81XqYtBNJu7O6g5d8IlOU
iJSiQ1U2xDJypQbrtE+XBiZ3DfQK92D6mlQchbHi25JNrNPDr5fxJs+sU5nHaABJhKP+tqfs4HYh
dNzJfinNHhhjAXG9tX3FISQMC0WiuYd5mP+mNlybZXVhlHVVuKVGy954ZXgUKfq1XjKsqinmY7yC
IiRAe/SqLwDQJmp03i7wL4wMH/ygfskb/uHsSfo5GVP0g1jqUd/GL6hZkl/oU+hxgDcnvyhZBoBJ
Yka0olnmR8RPfLpBZKT2i/fjPFwAJDOdhJopJSopfLMe3Uf8JrYFk9wXEtNW/VacxVnHPQgSoN2a
H+CyQHEXz/m/tD0qsBp5EJoomGnbgC8nUDnjKXhVbsbTwMyNBATZ+Yv3a/326H9YVLK9IEonWWQP
vFuEMfLtdP9gwSu0YzO3QuG6QUz6xiEwTwJmS0R95/dXsw8v/ebdwjJXPJgFfmJS6X/Aak/hkt17
OM7/TLiyPjlfEYYKUq9++Gxhi0+2wZ/na1u8cCsFLU34z7i678PFuDIl+5nxhHMkOkX4jYyYN3oJ
fLlPcWY60Z7tD9jjX0iq1Q+EUeYXr/50c7/Qpbh/4mm+80Hg/ULlZyAWIgydczwndhiI9gynR/o8
oRkB9EZ2sLILC+QdkX4dZf2wAgUhoOwYvAbmu6m3GxUHcRhuhMK0S8bzzM02NSzI1VHrxG7kkKta
dWVUqCjG5mUfkKehahQQstpORvyw7YploudPo70OOxDh3Md2eO0lta1IISqrTEGxmXnogT3nYrYK
PXr6bQdsOUfHt3rc5xngpIo/meUtUo0y+uf07SGQvDGeArKP28hzscvDKCNXoGcSqEuN88EuTxZU
uD5yiQpJr/EErxDOHOOl1ESAmCi3InEeUjbXIk2vmSF2Wlyu+8Fc6dJemihOS83+FDp+A+YShTR2
ldCZlnu3tqG8Y4MnX/jDWMBA0jED7k9eq0FDlGU8Ezd/dyS2L8l9z8xuM9n1VmeWpsY1/lnN7L9V
ROdlrJ3SRGy8+hJlcmeNHpMYxkWlxboqMcp90TCrb5vt0L1hAsFZi4rbEUs0b7z5cJl4yYn6Qp6K
TM3RYF5iVUakxWqWU3UhEZCQR0ekIl0euRO4DJHxmnyjQO9WjkbRsJqptoiYf4dkKQk6apcFdkTc
Q8VMtARLy/ybjr0/twRLj7gL2ftsccYH8GA9mGxgehYcyRbagXwBXRZvzLymkwsCRvC78w/k8po6
Bzlss0jRJDFBh25NgrDLYB3X2vxbYpeaJB4+UguU8DR8S3X6EA7FOV2UhKsndIKqNI4afSLdnSvL
SDu6H9EfgzI69EB7q+Irb5lQKyqdNfcrbl5KcUdlASbcnTsmOyOzr6U2C0NKfgmBVFA9yAYE2E22
AzgDAGj8t3ZI061ofO4zE1IXMQ7WCjAstl1GsYS9UFLTI4loBWsPlQZ3VQhJBJ0H5l18IvhFxBbw
h8SCkPps65PGryDeo1MFrw8wmXctmv3EKr03wEhE+tTTGBVcUHW34W26jcfo0V4DzjM4Ejz08DXZ
xXKVZVA3CasiwXiA0o2gYU4boSklFUZH6a0tPBq7Z9bQl7ww/wRbwI+BBTR94RACxrr+Vzov3bCw
SZyD3PDNDybq+e/hORokSC2VD4XRA2dK9TL+Wlz2ystPSQgEQrc35vrU0YSCEdL7qxOoUC4zJOUU
HIwp2ThzdgLTLxY1DguCjX7ZwbHMf/LLc+VlROjPKw44mW+X51DewQvwhZFjnKtX8pY33pu4p3/N
If+Eq/zOqmsbHgiS2Hr8WPjqltT7Y34Q12oNUxfCcv6Zf6JQhfWMBjL9RLwc/SBH5hm7kYfBUIcB
0/AJIc98L3fcbUfvLfgNfvWt/Qye7lnzwWE4YbQKqS69WQxnSHbyQudp9NTgZATPSBhvuYWLWwQn
Z85BsnuqHQXZfhc/mpRf2M0tXO7avsqpFCUoTPXhltf4mBSwcwrshDycMJmU1qeewXJo7G2sxt+M
zk69qwKpsRX0l+yemcPfVZP/0QREXsMr1Fh0CJ0pTrNEQKXKEictRZji8TAndMGNlqm8rXhF2iyc
QSFoacCI6H8tTCL1gxX0Xj20J/Hk+gWHQj8GDv/NxqlSPblFAv7De1Xfy8/uj4L7j24k571BYsmj
9g1a+GR9l5/6HyMudvx8/p3v4bNYtyfUsvx2VNUokcmHR59e9Qss8ISzgexyZnI65B1mrwh6iVBM
eA9GLlALDdoPAqZfvp3sl2uZlFOqAUZ+FWN2gO9wl2KGajPXAmhPi9gOSdMXFwXrECbx3HBsF2jk
57VhCGoW5iewHtpyDEfeD0anx/y2zIQy/IPezKaimED2ioOfXIK5/KA5a+E4FJC3bJphPvaZsWv7
ep2wa1Z66zjvb+Om45qtxugvMwkbd/prHM1ymEC72aZ31XUSFqvmqhvV7+gNEKMnzL+1dcmaOSfF
oksHhYAucF+FLb7SnI9AgrVWtLw1I9uP4d4kc9MuqDDcXnmY5njqtexbKhNJNT0PbtOET4bGOslX
oR2crJxaJVaUt6gJ1nlafmopEyreaYQl71kwvNkoCG0D+1mlbPLExp7UYBYiu89UZYRSqz+Z1nBg
UtAs84SNkGEXZy8jfpIhTZuwLk47HSCC1iJVYVeF3so0YEYYZHYzn9a4sjI6yyQNFhnnQhQjfZUD
AAXH9RhR0GWjr3OT6h0pJaAoG2q4xgKsQDUxI5+LW4JrJEnUlzj/l5bnpDwVzYUkAEmFmbyZzJy/
eHp00nUE+y5lngEiGOVmYNCUgYZm2AtWz2pfMXyEIeyyuFuA0yOyAFB+q95LflsQXszoYVn7yrFR
V+4znlB18vv6hri8RmuQbDrWTxAGFiXQoHzTdO0mo+o0nevk0PrHS9NZtBqDy0JbdeEFoZE6i+J4
VpulB+ANZauzDYytbR1ixziokblWxRU939pQoM3HezfAjmwpxbHB5p/qg19AaFJQdGdiJ4FGYKVS
GVi1FTQThntWl6IAtrWnCOF1DyOSGqgEJQk1OIHkpPBMuHvXG8nba252M64Vt1iXwED1gJCk2l0n
EqyEMx2GSjv1kvascMBORZp37FyG90NAOhoxF9o+99jBjRuq/sk5Rl3F1Z8ua4ePUPnoWdAEzqfL
0xPhbprqYD1IuewYFI1euO6Ie4zlrIzm3iCiYIgrPpvtphQ8mlO06dWe1dI/BGWsObJNng5r14YO
ROoy1b1pj6/OVPO7/cpot1Oiro3BO2pV5XeOTfCc69eUlhb4GXtWnUSYUBji9Zw1XZ+y1fBeSlSl
iYe2oVgVXo84f9iblrNqsCOa2T8e0ZewYa4cinUER8qaOcZZCvDrQjn1YlXeMZYOA57otdax8pt4
MQTe2SA8daxBS6ArpT76mFhETxJg/VQgD7SUo1oP0tRsGTdxQtbKTrO/LcpdtTT9mAmf7norHqNa
jhuPVMwKE3TC5WOyuoh4hLIM+24cbR2M+CWqGT26J0Gxm6buMFAqSQqMsrHXem8eG7vaClrGnqzP
uGl3Q5tQnZZ+qy0dOFAhBm7kEpz/iHnhnuXU2aXmvmjAlUvt4dYp3b35nukRG0c0wBm0K2JYDH3Y
6Vl7s4MZTeFir1w1OhgJNT+qjnitvGjvUS6Hw1YYOBmgeScy+yiBScJro0vQMRMrBktGgDRG+FE6
EOlYFowRO07WN733PtWELfYUh436OhIbF6jzVoub1oiKy1w9JahzSsCPlXU2yLuSmb7vYVbMx0NZ
ECdMch5hBKxpzMl9Ka71PC7Ey+WZ5UJ1G7RmAtACPr+ebIL6o4Wgl8z8B5nCEm1xLRlcBkxDoSy4
UbIuOBZckEtmFfM8kvBiCF/HnAsVuGyDpaYnfqfah7526TeRQFRLcz65kRW5WN5NqNQZP13If/Ke
2+e4OTXKZwgHoh/+co4fu30mFnplSCaqi/3WnH+JDuU5CfB3O9ceCwVH7Asy3hcJBEtimM2CZ85P
lfGfQDWmsX4YtiXfpj6vHqA0iuHICRbon7ZKRCNalArzpGJiKRhB3rhk6xBnavKSJNPv/PUNUCJO
Ni40XG5h+meSfSG/WswpU8TUimkkc6MQfmytzui9HtE4GsD020IKMchYO9ZTbkDEfgQe9Xusae+G
jo2vtHFZDmXwEWoUoTobbuA503BT9P6ehpnJhgsIRFJSZcUeF1Yu+nDn2CWmncLu/6PpvpZTWZYt
gH4REY2HV2iM7JKQEEIvBAiE99DQfP0dxT43DoetJWHaVKWZOXMmjtJsOcwEKd3d7nmVMewvKWnH
uO6y6AKn6PAeRXzX6jrLNQulKcx9WR1jrJU7yB7J40qkhWXM668Gt3krk2Zvz/cnfutAvgGVMZv/
vF22ZlSHv81unkozxfhzBZtjcNNmllyxR0u7WeuCvl2dzQ+N7CKXPpTnRgYdtun3uvSdq+bX39Vl
xD7tqu+3S0T4qBplvg8H9ablLLNoLDM7ynn707k7Vco/zDbJZ2kdyl3HDZ8836S/ctdje7NLl4Tn
rNR9Id9apik7tdmfUKDXtM6qWxRx/9rfZouHSIRyKSpsIz1XNufB4+wWnV4Rk0RIVbOE76/M30pq
GwmFvPx0Ed9fMatkMA4Tm61yTsHk4QMVwEhPHQrDZI2+MJ0n0euluL6+5p8u01wgIimyHM65dpQx
YyM/LBSr8aWw7UT53iDL0k63X5lUbXG6e0EpblWv9MfT0lsuKbY32Om7qxy0vPxMlU6TXYGQwPny
ti2c+quSshkqUtl4T4Og8tNTe5lEOFJSyf3HeXB4q+5Kw00KbdmsRsmUKz/tofoGFeefZ2pggyj9
3JYL8Wk3/XejjnSjX5itbB4vZ8E6R5avZJ8rs/zX6nz8Fy2nX1kgYUqLqYJ0Mstv0fiX299kZK7b
+/bl+qRoS0ZuVtu+ZHt6AqU3+k3lD9rPetswazEQu5e4WMphaEu10mcBHNK5vGlOSPuV8cxWUSsY
LV+WE21r3Vy/2Bk85zuh37XcqXZOhNiWk9lHtkdVy/PsI+lde9Of/YvZM93LJCtd8aVEtuRTfSmx
gJkgMGaqAZtGynjrerLsXkeOadv196R3GIXmuascIQTmh49iu/i0fy/7uDAtRvTwxGlFehrXjeTj
9BEGrRzfo+4+/P+nqie1qA/SqByNoTrOX0sazZft/SMywJNy2Dvf9HJ5zZOxTB6ir1V/7W+Hf+FL
Dv+Sj/P77ZNK5FO5eQxS8i2qmM+Jxsltp/JneuUjqdAHnJL2sTU3DC3zen1av2APvu16hTfBQfU1
GcnwphMZnXYT4yf0eMjq1YRRjont7UbVuiF+L9lHXVMs+9tpOPit/It+l0F7gIaKtIGFr+V/VJ9z
fVloplwDS7hsUABYAO5Ctkf0LhsgAQmciyir8R2YsdGlPp/4kZDa6NDbQSx6lTh6u3YyX9E/sJQU
4PmG6MD616qy407pM9/ZEABc9cis9c4tmY/JL+dJ0R3E+fLZx678qNhb6Mbths49zY5aIOQ8TggS
wtVlR2q8+5/1teborj3KzwarmWWqTaaAWFGQb9ezo/zz6XkhjvvVO1KlySesw2AyvFweRPCDxDcV
c9iorq1Zo1RsnoqYaTrnWpL+QAgr8GLqoPWZYNcwEwCpuuSX1EasmRDGW7qryUe1p4aUTmR1EBQ/
bn9gKHAA+4YD+K/FuXwMctQw5YF0dj6ZTtwntywQwog0GbNgdki+NlB77fGX1x4MIUwJceV1IFVq
IpbjFHU6KGH7klUujH6ukL2bgobDPAZSk0ZPwJMgP2AaX01JXAtHbnL9yH4uvg/aPaNu8nbubN6i
r8UYCxSIW2mVvwt/+pylW6yg/OA0Jt83+1aPjSa+YvfBm4jvbVpyZPdjW2hvQzgtS5jD8aJVeVSM
SdcvUqaw5z75MayfS9h2lgndxeIpHHY1DC/YZWvXj+QtZLezvq8u/UkLqUaAV1TQ1OyIpmgtoPCr
b1rQIekkOQFIwm8BE0gWTKLbjINijU5eueYvNaHf5Rfkl6gKgZRzPXQmVOpB1A42DDM17+dX+qq5
0v2joaD1yastBUmFj1fOPGP5hgoFwtVUM8GtHvIUH0HLA/ju7zdaeo3bfWSeuZey3JRE7hYGGjus
6qzhxT4781sIgxHEHXLZ0l/pjzRtANEHfyWKFe3k4fpR6Oa65fbh48JU7f4pVm0nREHX3Qr1Hjo9
XftnOdmNcv0s8suooGcXitLLs43kzp8zP+vn/XP2sfp++c6+l1+OzWWL7OO/05P1dOzv+c7aCsja
vb3OvvYBvK4VDzU9uy+HttHdVCt3zf37mfRluZcnmrnvLv7dmM/TiCLn5NArPeRfK5+b9vb3+Jvp
BrofPs9H5qX6vnidvebYjNI/dKr33MfpMTMsfCawpKIe2gAk3WBeYwyOw2iuNcoqGdBLi9XXYGC6
bIkNQMWEHQcyRNt407PkU782RrpDDNGCqXbKnXIwRiKrq0sIQQDT7rzHqq7r/kD+E+HthJt/+1U9
SetCuqxm69+tpA+CB/TLxieazcUaFCzK1xzN0uKd0BggZxkW9d26lx3cyO90qR/P5GKQXWoODAI7
rVAZiSHYwSdgjwjpr3U+0Ds0DJdHpqK8XEXPoCqVV0t6+2NPH7teSy1yXdv0Lm/H/qJXfk2eOKBk
xFStJ9kTn0KInDpZjTvUSwmuLa8ZytKbA70Em8sTEa2H3IAHIfY2y6gM2Tl8aML3rmydKbmN7Ovp
z7rLRLhuG3MpzR0eBXCOvUwBvZVakBQwiWEJRIUF1xFSFr+L78JEQoa9ioSPWD4m824mC/yGnbOF
LuZf3+rzqiGsyJq1WT/fBNns77K//5mFLSPFJI6Xft3Z9A8kV+zI06dSrDfYxegoKAG4K+FTKoGR
Rq5E4QJnLCFvp0OjhuRzmTBPQROSqCVC148fLX4Ww3KxFm5alQsxsVmLxn5gPVzXE26aircYOQwy
ZFpYoV14gzFODH7prfxa+lz0Zsh+VKc0fX9sfyGYm6dVj6JnZ00/gsGu/GkCYlOKCiewLCXLxJBS
sPSZUuatAaAPcwQrMUZUgMq+NuP8c/pamRSfXUdwt4vH/+MFz74R2GGJgTZQwnhAcUD+DEvJnavK
js9xySJy20kJW2N5zQQR1kbdr7DIvG7bmr/f/oP5wes5YEGzlGmD/FlY7o+/cKZ87H8GnGEnfFH1
DSBZ8Ia+A9OIOPevQ//Qd28Zskmmd9XTbCGaGpX5H5QPiy5xg/dpPbo3jz96xUQ2XmihOBIdYA6M
O5/R4L07+UX4ZsNn6/vJnNhgj9HmcRyAzMXpWllq2/uuiMK+4pBDeHEduUWURLRC4/bb+9BsUQiq
AIAZhOwPhbfTU1Bj7WY68+6gH2LDZdgJZjlkR45iD9a0ky5dm3NtDNwpTDrP8XzWS6fyZcnlvnaf
xluQ+MLoUAj3TMLcaBTV0nkYmBl4sRgtw4U0Gwe3Xh5tmpvm+X3d3r0lD5lv6cniE0lRaqoEhdl1
opuPcrOHgUpE66dfCSrueeFdCyZ0ct3Rsv6RGTmiZdjgDBrvvCWXrVRpdGZZhqtQHeeIJt8vHV3p
k3Vwv+Snj+SDJ7XXgBWUraGjgQjLE+gjrs8IV/6o1QqeEy+c/eoP29uZZswb0oB6p0t1HivO6H13
y0/jTKW22sdUSuaaZEqhKgiitp18so8198ubCtc4n7Quy9PoeHCOV51W48Lr7S3/eXnfNwo/u+/T
d/mDQHiQLq3bBvpVKKAb8KGhOsieYQV7MeLsQYUB2qRcaCKi/tpQLlty3mTmnbdnWqD6zGDbyhRJ
A/Oy6lCQAt8y9CEPL6WndfPwmHveNk8vs/cB5SxCj029NwLtEXArHS0/oqf1xw5M+pGhwlPtb3iL
bjRaFGO/rPoVLVHHsO1d7f9LLeoc1zVUfVpxtflf8itfN3gAq2JIDmA65MUBdpvv4mf58/xY/kw7
66fB8IadK6tz7L382PsPv5ibiFm0Bj+WQb1C8EMvrrOgSbLsZL6nT6e386vJ8+/lp+N78Zm1bGno
elmqbpgqQ59m9W8/17kTlafvs8FqNL0Mhvn8rJGtnNvRFeN0aqBCenzMXvLfx0IR6nvUcHU+KQ8U
9ut/023h99qM0qKctvR0metT0+lvFotavYJ0lKMzdLz8HQrrzmmR/9nncnFUSR7nFwZuVVZ6GjQP
l4GZIYu3SESTv+YamSTzL73qNr5dHqJF9i1dIGMVlcS0CF/2FuRi/7UTHGYiQpeIIJk8k78p+pDL
fP+9mlcRIy3Q8pQGSp5SwGx0uGYeKtncc2lx1hoOlYj2Bvls59O2FqaKMTWFJYLxQh26eGvtz0ro
kdOLVpqHFEb3pdvP6rRts90mLKnELTOrp+l+Z6bMgSdR20w0Q6Tl02iZkFaCC+eoG+/NXptC/8/H
/kCKPxX8ZS/o4eXkpVLetC+zczNC8tvNrrDPIm3CdjW6NdY5si9V6vOLfRtVrHsrijJwNLWnNbbK
o8fNoFkcGR2bO/xdcamWp/VP4Rp9hLpGtRal90Gw1JlN+phr8q+nX4U/lY3LOrYxYLo5s6P+ML1F
jv+Fi2WjplaPpQMywQMRzHT7tD93VscHxcR5Tot5bBjTFV5N2GRXJ7ZFX8NFzGiFoSZjEkOpsdZY
m2mhVAX0cIeO2dRH7nBX4Yj1fqpdtlfJg34uSlu3y+OiiBYff5VMjQz2ic26/lr1BgLgUPDZi7Gb
t+gbgfefUzdSGKXgMFbxmVFMpwtHUcTZ7fA4rPU/Gi1hTkA2S4I1pEBqmlKgiCoD1a9bnYvEgDOM
YK0j00z7mIXBCDaFPTRn4HqEBpK4Mm9HpmCVh2WRRdpYKKgSXlUM1Kx40D8UA3VPeRYvzPba/ean
QbEQWO+t2DJZunxE0V1K5dt1qLySigwaZ/l6cUaEr208mOfD8SFjSoE5kOVYDK9iNJvTi3aaonN1
pmPENTbFMQVSq9lg7pemVxbDoL65MdkU6k6Ns3Hzq3YJEp3U89RthClKTSjN+dgA+aSk7yxWjj/J
DM51+UeR2rsQAByrP/D+rmoN5TJOklZkvpuv7oO+wjQG46GObbmAyyZDtKVIxlFDEkJxyj7boKYg
JgQM3P4ABnrLJ7kiAWoE9WruOX/9KM86RbSftEnYLUyLi9oz83g2jbOtXB5tb//Ky2aZQkVUN8oa
+WVLl53oYaURmGBpq0gnnGzYIJ4XWxVQjzZ+ZnjWpMg8WLwPIp3Vj2RS6T4n1U4VjQxQk6qHNAhE
IJjttk1abEehrQpC0vAczC9IxkZW3CVylLY2xZgA8Rp8bSCmuILzK9fyb7NunuLM7d/ylcYVHxz9
ofv8bRHWJHEvCZNSG/wgVS6SMOlQTEgf5zg0B8o0aKGDQPa/yGkRmJmhSM6xBgGZe71T8iTNkmwR
dsyYzRfKuNpnYjvKSh1QBCVELoXTnjPGaBDNV0drLF55WA09eWWB0VX6zX7K5NIgiTgdmu6Mh8A5
XEwiAkGSx9v6zpgDORlzGmaH1QbDqWAlU1NLqDh9gflMSFQ70QBT5dX+QtBqH1/+Hd6PIhSRDo0r
2h2ZOm+1WbY28nyXSflM+k6VXaKu1m0+F+0coJm2kOFavO1DbE08q0nyMq/UFpSfF8pgtfKY8sR3
4n87wQhvJkGV16jZ5eukeCAXjp5C6dRVjjWzneo63bm2wYSoD0/t3lJVHhAs4g4X9ehn+jf90xts
Msyfcy2FIZrpe9rZtm/9XLlWEkAs6vk+Fb/taNXadU/vt5/k/Wwi6IQaDZ5stltpz8RbzxcssE6V
jOjDBW32c/9WaQ9GhZFCYekE1OCwz0/lfqkzm1DDLcbiAf+9fZz0ZJivC2wD4H3MR2o+l57uuIsO
DKrKwI5inYw2O2nmukIGJoSwPvwK/J6nMupigu30Nr6ko4xQBDEIfIgK09uFp6pSQsifahBHq1Rr
58xYh/DcWkzpFUhwqK+LV7HL69ukud22014G84KNuH/f+XjfVYtYKLI8GGLb2plrIWuSZMj10mde
1GjnHXWM26mSf9D3fP6K8nnV6Lk+60HydCAvuI/lnmDo3CemhRRM8pvAwRIa1E15rIBajCzOHfR1
10n4OGPx82UiPSuO8r3dByhIcC3SP0+kkYoInjMjAfYdRTLsTr55/BEDr3+EyPJy/fO58WokwwSY
pq6jiroktnPW50LDymWxKjb1w2g9GfSrlWaFYLYLpSSE8jHxgSmaUdrKVRpgswzNv5MoPejeXYXa
E6nt6mPdzT7BSOUEs0qAIsIpXOBvD1LL5N+lE0LaeZ3odp0czGK8CvT0RiT2NrQYxUDPFQYkHTNh
gRKHAaIBNa5dZLRonUWcCCkIpsss5LblnkPSsraKAzB00IIRiCG5MAUvsEsBWzkz1nfxlUqTizOR
9kozHMhWX1CGmQiX1IQAmFh1NDdv8Ka0U8t+sjOV4Rnc6oxyE4CYDwOdXcIV2E7UKmXiC7B4ffqT
jIgp7fEZ4122LpOW0oQ2+THcuWyWLRTVhZqooaf/ch+5f7PhFayiH0TxwRhqFf+P7fftPXqovN2e
Ll0UUk3HgenHaXJTA2ZrXKT2IvqrHd9z8sgsbLg0RFzhvFEybwTG5i30K6+ea1qa1sTxZ5p7ST2A
SrOWvFpmg1zL02FIimhcWjOQaKjxOlljxXWzzBuDr2Scgb/v6jta1HirkqhrfW+KWxiTHmdHSXsn
fVsgBnN35sfFs9FuFQNiT5CTIJeA3BdXaOtofXNGQlcEi9JHBEQYp+OoP31ZdiVsOGFIYK45NCS6
PFhPaO4STJb3mMSOQGVUkmwWQ44Vk4+xXJA2ZeFNI/AWMRmJvDErpEsCOyw+g1sPMXu3U4EtNJdr
nVC6Aet6i1ab5iwowtcjs9k3ukif99f2PP9U1GieNEuXfiV9RJ4nF6DJYz5r724a/f9V821F4jR9
LM+bx6J8pblJXsvEa0zWnbUBw5VC3IEmTGc0v9rOZLFoZoznm1Ix1332YLDkad9IDi2UN1M+Sgvq
SfF0hgvZ2LesUwUW6y1ZhsT80MezEVQbWn2582d2D5ixqnniQDHLOqNtu7G8xnRakdAQaNESArEF
FS0Jo7DwOVdj6ZvlYM0GsUVOiQueWK17TsWMn4lvsGlsVnsYHGDp2phugx06yAS1PyjK/N2B2Qvr
MEkamJiHIkiTLytzgmdaeGOBMRzZpl/ShdRDRoI1o6kpeOAqkYYPu7y8C9NoIFLOmK1RLMmHis1t
30I9rBgkIeqSUtOPK9do7CC1QdtNRslnqaTGRMIglRDAgusVyHx46o29ELbQWhpKA/SzKDqlcclU
okWMtpbR9WYu9kLejanUYLWAHpWknd8+4m9WzEUrtuZpC9UFhys/b1ILSwxUIP6pgeLUtMDogGh9
bEZRe35qprKBijaqpnadHBZE7gFgo2yqd3VjXU+Mi5lhkOJiXB6Olcbm0FplkEeof5HhasyKre3i
iYpIKhLnDIRVmiQubTzcRSaeVR7L24eS0SXFeLaPV+cHa/K8baTVuuFEVam3hZpBTm9Oy6xGvEzD
uGzzcOyO2yAuFlvFfQudEwjirGeCK3rclzoZkSBVegph6TqqlxdNA6Ywx87vqglRvInilA+6bych
7k0Osm3sc4HZuFKfKMdT3P1zC75mUcGVQTyWZoQcoFkpbdHdyBvz45kbYIk2wQNlBzGcSqgMHtIL
tYR6mE3FMv5QIV1oTbKpu+f35BPhEWonFzLfc6HyP4NmhQ551G9yOKJcgJ5w12tyUDPK0uvYfg9p
AkoHwciDieO3YIcXvztTtJ45BWt8Na78YTQJtwGDJZN+0M6GvoTKoWhNgMxapK9rTk0gIVABcyhb
ffLIQNIBibiA3etOFHgqXJhWuNOiRVUvoPeiQomjSwHLxEXDsK2sY+aRCT4Suh9ex5s9PVfonQBd
LgAoGvxVv7HhAhYYQjyxXpiPjePmU8T6jkc6NNthyeOvORLQpx8y36dP9djXY8eE71b2qdLndKlr
KrbxIhVMrDteeRvZh6DLa4DBeVAbh892D6bnoLZrfdl+4EwBsD3Jstqf4MH9OVbuwhIFiPJIUGhv
dPNQPitvWuNm7IAoXCedEFQ+YmuOoWwCA7DaHZnj89IJT8oTbfqrvkQQaqid5kMw4ZDsfl+2XzYg
q7a3CKLcicwAsa+pbwC62HKCsSPRhS27Jc7HIqhXCfnOwlpwsCaL+jnGtZUrApkAL2mNmxiQhgMj
/ayecnfWaJpBc0aN4iACmdUX7I3+UsSChgLJ7GcNOI1iu2BCuKW0Ghe++M3gta3krHkmOBXqsIUA
FG9xf0Vny1iJCwSmFS14w7KUNpYJutehWU5N/l6GYRSOnWU1LiYB9uabbCuThHNLIz4bwNr1/nmf
pxBJfqkRAhStv2Skp800q7+XBSY8XC+dmhXCjDkKkbHxxEm1uSP5bPuT/2X5qw0bFMMT1jqjG682
YJRHMYbqOi2ekS7/D0Mt3PCKzOg6tv6B7duOBNfiBI77FyG6ILhUCTmpHPOQjw+bJo1hOO8uX9OR
rPUsJQyX1Is+R9FiW99PkYnDNrfH/dM1UaAAIi8NwarTp7AM3FkxDPQF35h9uwlpXPmzPDGuTNvz
JYCmfhPy7mT8Aq44ymmOqWcLgTjAs59KxqC0qTNzqbR/toUPI/T0pi2o2+TIUsY5hCktJrmQhvF8
UjWZvHJdYJHaHDon7EKZ/LmFVGpaAvI0pXNiEWttAY0oG/qDDVCA35pi7SEcoDYPvoObLMtxhXCY
DKag+mZwkeQUeRmofAvzjEKG85z/RTYtfK1+oe0AaTeWNw6XY1oPVPNQNmlrQ2Tpw8xnbUWIc94X
UdZHL2ztzm0uwfVlroQYoDtS9AIT2epOmaKzpbptJ9tg3Bmu9Hba5hP4KxtvT+JSPWm86qVv2q/Y
nPdEbmQClYJyvk7RcUBKDcb8tf21ay5Gk6Z1gdSFoBr8wxJk6/fxraQLIE7/4WXjkFzytaxYWSFI
cIcKrqNlURehrb9x3Yud6qsY3J61mo4tA67lkopUPypVPDXvHQZFi63duDvnXLRdmOyo+x4It4eK
kohPcrKs4iiFgG6qc5TQ8d85Xyd4lR1gztR1hZ7dNnfpVD9PnTF/3jhOKdo18mX97nF1eD+fNbZx
ppZNY8zCaME/1Qp+4PF5F7QNVokOmwSF2MwYf+DgrDi8LsLQKQr0csTW1PkmDQWOqTzEGN9sM8nq
lvT7hkeZIU/xXRtVOrpEBFVc4I4rP9fTbHyMszsZ3mP2+JwxvgEnEv/vKjhuzQakR0MDBH1zwcsx
aYDoKbrwtMoQxVkzStpKkMJDJs4358oNSlep6a7G3pzb5ah+ShWd7ykU8YQsMMgI3viyaN12Wtka
6twldatBHUHecWXLdY+Ljp2c7BOHU+2rvpb1CXK2sQLigBqg8VxaLRYtm1IRBexIPZtjN4hICsKb
HRqa3diXzK69DizWmlUZmZNBXLwUqmhMhLpc/vnSAXPYcDLD033inWROWDgthg09O7SyN8wxwzP5
Sq4XDOjBHtqcPBi/eoJJ0Zk33wFCSDOwjCsfylXCjgtbanSehoIs1l1oReDFLHPLMajMaHsPNzBy
O10UjkohGtN+hP4xiib7d310eOqaWhD94V3BaDUYKma2RDc/E6fnoO4uTVNJEgVl+EYpMvdI71eu
em6k2UA3WazjJNsiC5vSVT63ZCNLgqrIATupBO+igFg/83sav7KM8GPBuLN7xDk1MFPcuW0eaPaP
ov5FjQBYiSOaFTiB1XTN0QKNT4fmirS+Me2Uy0mEp+Fz0SJvhzpipP0RbmwKU6OkSbJH4bhpUXts
r+iXoTejsGkWj6iX0pg6XmhPv2zWANhaRiL5Y6Pvf9Ombb98zv3LvkZvab80dhnTftrHY6q+ytbn
XZfWDim+Tl9ur5d+YVz5jPqFNztp2Up6CxMOz63Z96ZZHi1/PotI/GyWal0oY3XD5FiOKZUg/Mgk
9z8yAlQkcAqgA3X7VBe58VM3icI02IHy6NLlKThZGbKYgjIZnqhR9yyF9mwmE/+Sb2JWZAQXHT9k
2ifKgddqs1jWs5XJ5zvFlGIo/ZZt9tIoTffty2ZK73wu2/qbV0/DY5I8Lh+r61CbOq7ft3NCMVWq
YVLAihWJCrw06+F6+8yXcvizRUV3Cpt/xdX57zTPv+0pRVlQSen0iMRSyDfvMRbChZWaKbfPtDlO
o8qpg70/2DxtZp3l7WE/f9gdH2cFXujluGivgKmBQ/y8q7RMaJgWmwMDAoKkISGSxrzYPBjTU2lt
EIvSBikF/gUyzdcU0gY0HOxcztcJaSiGTTfENmN/vdEkuJi8EjglC+aZjtY9XuSkJbgapnSBVqR9
BiFpY7hvJwD5sWPric85d9FixmfToxhKDQQy7hW4h6MyEhNfzD8rk8qXTeqzC1/enIyzny6iva9q
Ocl1V7/pT0gIIC9qEh0fK4j1LGC4clDW4SEEtNJWb5qHmiHIXzlYmLAZi4On6GkoggJfdBotGko7
uTAacS4oGN8bDQXkcpNbJTxTHRXPqGOLizzEVvJ3JUfJE4Gnm2gHPOTk8C91L4fdXQtFSysN7p0N
GWvhK9Wy0ReeZzSHagJxtJg7qACfu0898Tu5qgZTmIAuF5Gc1hU+Kz9CAgIKpa+BApQbnt4In2mc
DGr8mv4CJacOqXVvDi7nvVyjXBkIOyq2Ao9Nw6kq53ou/CnafKaWVW32OR8W/x2+ix/z3omnfj8+
ktlYPA9+BqZYaQvVHqDeaZyjJP0dIf3wPehOv4wCiJCEAmjk5IqGjiZvu746Arwv+pIoSClkJpVH
C0O1YDd2u6+fRclRVeEjBHRCThIYLjQUzF1yr5QL5A/nYTEUnQ2idE9CBiV3+c6HxpfznyqOL75B
RkL/CyIS+6p4XazF5Y+tQ/02NajKqlZrA91GAf01DqrUvX3AqxeuwnckaSN8C7zWY5T7uf9TF+yg
O4e5r+AsKlyWfMNjUGhmrs19trUwjEuLa95ovTA0HulNPWM2rhxCKcyzBzKUy4PMvZNLFZsgeBeO
yIRSXYCnxX7fwBuSC8th7m/aKf/61/ZrPlwOq7/ey+E4S2gPzEN1dW5UzZ09Fao4clbw/Z2Y9V+f
j9TStS182QyGc+2CqPylk/yjJ7HAhfsWD5eGN811hWFFW11pwgh0oEDDAe4Pf5mqWtfxAaSQmGO+
x8+rT2Wq9OvmJ0o20tU3B2UvyFxtCpphizFWPm84G0s/pYwoWpJPjiWFb9RygSDi4U0/3lL4u3Pk
cgwEeWZ623NDMWSFUlEbza31Db7d2finj5EWS0fd+QsiWt35O1L+N/PrMrv/Uk1X2DJ2+VWfl8Pp
UAOUlateYmUjFyp8WotApPwhNBs6S3WPpYFJanMGkqIndI6v587g64qDId9D8qZlsqzLND1CA6oU
72P7k7zdPqOhLNlVCIG4A8TZPjVCJIBNdafMacbSjwxxEBhY2k4P3Ye1cbYyqdI6dgo5nVgmM4ki
RLqukAfawE4bS13NgXKLpQiw25sLSMeA7bR7dTRUHUr9jIiVhhVQebyGgasMBaK/ZmbByoWoREfX
lV2EQiettpEOmp2UHhNIhTm0wcRk6S5/MSFMIcta+nN5RenCGtvJmbhM/wGKcMQg2zGT4bUdscKz
5h/VWzr8biIjEZGV1TKtgcCKA7Mlwar67tJX5ctsbsnVNdAn1cmBzrCiC8jU8CHjPIVz5xgEL90S
zsDo5aKZHn/MYl/HjKTs8mSbmutMAUoFshyyN2iBywkeAUKs1qqisWNSNxTC6DithAfM0KWZGx+C
hXSvfip3KiFrNZEWuesBiODjrElIiX6XOwByHrqKs/6LXr7deDfOfeW+0iH1CSzVeQx/ASZW0Lgg
Aws4TyiGskrLaZNVYrVAjtJk70232lcD0TM80/kHCsuvvi6d09h4ZU/389OZP5n9BsxKOEOPDcCH
5cj5fG6eDpqUlRYkAQqKCwIEdRWII91vXfkXBStCvOE5YBQIcIAAxYk3gMN6kje/N/mXWsXnd+ya
Hs7vi6nOXamqbFbJ4iDVwrIDM94RC0CnRHf3IQ1nqP/sASZ510/GuWEgWHMvnOXga/F9nxePTrlR
XtEE+2O6iU1CrRz2vg3VAn/BNwuIy7aeoOoIZ53YPdjbjCouBvQdvIq9Ozm/RN1L5/AmLnlMh8eh
BVf+NVjmvu5mYyaOhcl87zvHTvRiLxZ7ArJ7iUX6L8EJ3wNdVEUx4WjZMNAZSiBgk1mHcEzujgVN
PMmx3s8W6Qp+CwlyFfTY9tWPpiHLczDz9+wIHgzZFbOBhY5dU+AnlbfD6NpTO82P8KRm34tflwCU
yoKSVgz4mJXjGK189FWDh2TcWA3GrEnZPdCZM8bEmWnlobRqu4oc1LHJHY0ZO+kDGMxbOa/AsTIq
gGXY1xV+Qt3BkBAUXUEQVSQDEtbU3+voBAwFz4Ff4ZnBGawbgixlWKbxOGQIeQdWlxUOyQ3reEf9
lM5Zh9sd14PHMUX/2WvX/DwkR7Hqy2++csMc1qUT/Q5AiMRP5nsNcLirJNoVYG5XQWOE8WBl5EA+
J+wrbUaF5hH0QEJoVSftsE7tcDxqVOa4yPXVD0p0KFSSh6JbZzQCvdPaScH21wza6nOmqTsdCKEE
qXSqBq5OrpiYkeJO/HiAUHXVMKNBbBKugtErNtR2lJUY032YLGySp/OY8ghRtJwmUiG9gBAEWxB9
1ebICDjbhMpUawLEBW+Dj7TOGeEWMpAcRUPaY0odnhx7Ma4fdtLZJh1iBVONUDlEdwp90lztKApn
5hBlG3vlT9oRdOCtRT0xGsovTfIGNxj6rlmZN32uGq62u0Ouqezp6JMSHKB5qxhk0Dgt4wyeahRX
WbscnbX6FqScqasQXzSvqMRZrIS5FV+lFYR3SvXUSi0gHep1rp1klEhiKAuDMHa0/CluAeq48ugi
Sw0GVfp14RIvYVNgTRTxMsVmFfXGed/y7oEyHsVe7khpKjARKcJRCytna9tZPdqJIDDASHNE74MJ
tT4fP5i4naVudnwbo4gVgpbH6RslgY8FPc0EaLcHv1P+52stTW7J6gzz2RRj/Czrvns7xhkeVWSZ
Idz/JQvix5xgHTynxNng5Pw8BWoVGvKIC14K4/zfmkV7qcSic7w8RQi2mBVWmbuJEAvudn2ll7JQ
3xHCyRs9rzZYky6vTYWRtsg2VUyO4rwwj4s/Bp6GODLUAYsMOORZ9IhDcXd99g9PmPku/R07Njz0
1DMfihdIkqDyxfvw6rmhOCQdhv02FjMLJURxxz8UHiS4+d99XF4g2Fk71urA0G8ZUWD+DYzgE/Of
G+WSOrGG2Ji0dGYeZ0pER1q78GOJezY2ohMhrd2ZgXiCEZsPO8k2LQMr0JxPjEFiUNf+TSo1U98R
FccFEkwAp1W8pXZnm5kxGL5aBcRZ6ozSRFfL9h3UzdIBtrwNhrmX7L/8P1Mcn5PPovIpn4W7/M3w
F7SbX4PXzvfyI7Y0REGu3B0cqyog6HsyVPc/6i1jrx+SrznyOjcU/EDi5hHAh/Kf/Tvtla/DGAFl
9xD9rYf7IW7zdwgdyOD+Gtto9uXX8Q9zCcFFGLRMa5Wf+d/2QKkyPNL30y9gRyonmFUTCpiIzmDe
21K6ApFDSmBpCGVEDqFMjAuyoYZa0xg60F5CaEJ8+T77xd6F4Uc87/n19rnrL76T8fEnohkEUf5/
T/MDtJVVeq2TQKjqXDoqHM1i+/zjbJKP9FUpsaQtBElAd7ngSRBoWQR6rIBB1i70O/SLz/On27Ne
hWmbivLb6nM/nHYYa07WY97xZArXW0n70X1459N218p9WVfekn4dX4OnaRfbp7c7B7zwJegReJRx
wcXtLsTgj6cUkdltXNDU9FH7WCKB43MLZZZjzkCINh42mQ4Kprlic3ZqCH15J/vvNG2hRklSKsao
zhriI0GyMDiE/DaFhT0IMaBPQ13j6JAR5KH6OHg/UZ5I3DbhBkT54vQjqe0Q4YZdofDE4kskgWQ2
aoMvsk/E8DyGNmjbZfOwyFmjaNktLkw+I4ablppcpUzvRrWt2LDjrjB8Nz1URhoyZw8Jucd2E2cq
7XP24ZY+nZIWEVIzWHa4udmHASWahK7WQ4GKzKlZvDV3pFIlGBWbvbWYta7Hh8LqUYToEikfr3BA
zZSbmVwauIVSYhfQfXFhnQ9kwDmI6ESALIpVZ0PI7Xcf6QTAxz1euiJWYDkaxILhFLdDit/BAa41
N8hkGDQrM2KguP7EHoqnx2Yxbd5W4bHR1AI+06msR3UWu4sSO/6ZPWKVLtY3vQipsibCOx3BiFXu
Vw0wIA+4lc5tmFfXCQXKOjfvC90vs2DlUxbFvc7odwo4pUzDq3yudeFie/YCydD+2GRhxcrSo1D/
M2FHRZ2stTuIvRjKECGpxBgrUJUT00u5gnR1yBAcqFBFgCG6uN3MsgrEDPmb0NhANvcNoAFYg7Em
HK4JP6gq6qj0bMPeQkiAed6rojgkv+nLguQZTvTSFKEmPgFpTNYDmwY6e5UNIdkPsdBQOVwREdXu
brylU4QQAbosurDnv+GQVqBeBJOGzNM9D3efq895x9oTH4FOrOPM97LjxkbD5M2GugWVLks3eUt/
is9BNCv92r6GYFSKaHvr2q6IKBt213qITuESSIIxVbQx5+sGy+7TRmYae+Cl7gpK2zHUDDCwXDyA
zGBn5Wx8O+qq/V9tecsjrmpKI2GnuJFyp0JIHdxsu+Z2TyZy7AckyAmDx5BuuueftJsZSaNUh9KX
/U+5d54cPo4/SpC5r5C4b96aJ+2Ms/78af5k/PZj2tCY97kcVt7Xr5tPlrb0J6ETJ+oCs/rddpvc
aW6HmX/ydZOCF/3KJIS6vtVF6Wek+fNY2OoH95QFVb1+m33TPXhZtqvNsoGr6XDw51KKhRe8Bqs1
3Hyq86ojuxv+IBlmlHOsGZDHauFdLa1SuDvWKwLjeTgbZ35dZJcVCmXjRWCB85Cx81eGxkexh97n
02RZrsUweZg+XV4Pb4t+GB1Z/i6/rSaRsu+MWAFNv3gFn1WZpNjEL+1rp8nByD7RpBdk3hbdvaSA
29LM1d4/5d8w7Lrn3vGp9Doz3VZENc58Ftn0jlG3qBSfmc9tr/RaNTenRjvyZdvbjra9gl/sn4p9
Y66N5o1GFMReoqfZ4+5l+jH9Z7jDv9l79DT386WXebiMLk+meBfNl18/lZ+zDzTpX/dPZgd1sPN1
voyqfXolkwFgUoPUP5OJ35b/Mg/nnuOdLFq+OvO8ba++D7+FH80Eeg1oyAvSisFbmsidCr6wfEyy
owTtQi5rGSHod7VNL+Rx+nr8M8X74/JowpOZ6JWf1TPVy5fLY/putN63Gblmvpsg/zB7Pj7e+oXO
frR6WXQvTxSh097ih2Z8/zLKvA1eN91jT5GPqONTqZN7nT0rKbo5Irvf6q9g7/i1/0r/TGn8MtNS
RGhm8tfqOQmjLcsE3FbfpW5A2Y7/x9V59SbOtWv4F1nC3T6dhN57ObGAgCvu/dd/1+KV9sGWMplM
GMDYy+tpd5m5J1RGT/KF9UfKCJmQa09gYKuheyM/5Wd74VABIdKnBOjPsEKG048oELP5H/XgPshy
SWVJgVUmZFQZvyRDDnheFKEQ4qXA4wpfyYNbvGEYImHsyMyKORXDfyA4zJQAL6L7hHcjYkzfL68h
oP/gagZ6PGWy3vz7MNABHRANPWIBvTl078hYRVY9Mmi5Mj7BR6BGVoYb+0dCIHEw4ovErkBDl74q
bFgwpS62FSM1HMHT/3yGeD0F6Nox3UK5xfxxXsgZMIMlzFCSUwr9YT5GlkVBD0SWwZv96z9ccJ/X
5MEn7dim4INejBsXGuIAOFZyZ5R7fJMOz9BIBTYe0wOfcQzuUNlvgHFNJVIoUipU9pCPZG0o0S/+
FvTZmVOldKSHIZjWwRYBh9LmWvxQymVv58U7Ub2R/DckomTCOjsH9CygQv/IH+tGVHWcJWqJ8kpH
mJPNFw+2sG2AHiHGRN8CbAoagcIG8h8njA8JPB8pDc6Qz3JhhVCD5//m/V+GR4nLiElUg5wBLiSa
7fBguE+hv5D2clHJY9UraXV2NnZYUQO6xTtp0c3oN0/DFWC3KYP1SQb5S9iv0q3D2Is2LmUOjCmA
XaweJLJEfXsrbsQflw1bFr12fsCTmAkPWx9uG/wGxCNwJCxQGW0TH9oDVQDbD2mP9Sa8spNWJwKm
8qZCT04sYNOGMizc5Gk0WzdGK7f2Ym2jRTlCtvFmLWXuP2sZLZSZNkOW8oQRPHqKpwreVbjLD0g4
b2QSRqaStO2blb6Ir9Q45aY+JDvnTWtcupBciS8StL/v7kwOuIYvSBFMubwRz0LzYaScygPAt3t1
ClfujtsJyi+Rm4Yuuyy5BkdPwobIIV+k4OzLpBDUQaQbRCNyMEQZ6Kyx+36DKHkQWzn7r9iC+yF1
Enb1iPDCQCSvIEXieYQtvjg9VFnkwlRZoSAQiMRF4EfoQnObgxdnG+MQXDoqVGdMSS2G1SzWCA0Y
uou/HtNL5sVYhLPSYdN8By8014gFBHnyF9IWgjhZDCksiRopJfkVvRLad7ROODGcJs//BfpJgsQH
CK639KAIurDoJpNYX/R1/7SOzpEyKaF4ZRwvE4x/KXwZeYXk0kAu7H8YkTYN/OsJgyzyZGTratHi
IW+jImUAS2ELvWIW/AE7+FFHvBPVJCh8kFr0WGwbeMYoMUZlSWtZ0HRcald0npm/FKNBv26rMS3I
JJqhjYckdYOJNi9ejpscW6ehmSGzCtFpaA2gSjBZxeMJDamxmU+afoKSC4O3tsD+4Ue+DN4OECFK
15IscphaE1J92k5EeM4QCTwzN46Yvjc6flY+CmCj8LrOkAkQo7wWdVVKbQAJb1UsdPIv6jD27i0x
mGolPrA+yN6Nd0IGQcNdvXASjbG0L944dX0ZK4xBiEIQ4tTnhVDA+hehoAeZercv3DPxhnSN6+O8
WSE5PEHyHtZbWfxyiQoyeRoA7A6oONLGBqmLKm44bYqRbI/TktnmkKSBp3PfkUTsIPPRo8qvQhKg
XNOO3CPuAOthAMch3Sgn3oNEitxZDMg4BdyhfARSXRY9ySxJkHThd/wNcLS6k4axvMlRqDb0Wszw
KRS4mcjHuI7UlByphibmksqz/mMYz3BQAEn/+EykL2QkFECUFzwdnihxfMfitr+9X3GUkFSAfoM7
/JbHGb7s/+wHeANGl8Wt3NPZ9J7UFWb4413MCU027wk4j1QrulJOfmchCoUjSRBZdQa7nSbzoboL
S+zuLsHD/CmZArZ71OhprzNM/JI2wBlW6BIcky0OlMt2WrKBcKScFAA5FHIsDu5/uB6MYUTuzzDt
SfIFfWkrreWnsB/PCOPponp/TjXzPhUzanPvrtKFNnN39jo7fU7KFsXsfbMd3Eg3SpGRuGf8VKAE
Eit2JE1/YtO+fs6EDOlgH5L55yHNBVvSWyhL993vg4WYyPFklgpbzdK49WtlGT4GO+NI+JPm+ZPB
HAEfiVhyG5RjyXou7cXZurviRN6QRkeDPp1K/9qObwaSgJgCoFWpjZAov1CluLiTzQNP3Rad+SEm
IXNk9/R+A8v7jFF3KndBYpdU5IyeEyPcfH/VddLRypV6qMcOQCavMGntydmq1L1wNSjsz17Vdl7j
VOPMq0AHdB25RdmUe71xECF3Ym+EpxvA1NbNZ33gUfX6fse7a6yFxFGsURNGmyQt9V0vntEq7j6I
dbRXgklWJajGBETOZoB5dyR+rablJayrfhZzm8RV69Of/UAQSwNrWge4/1YuW19cgqTRI3nYNqm2
IyuMImOXBq2xy5rfT1Z5IxsXZ8a/IKVll91j4NnGTqKVEsVmtfn+Sy1VXCcHBjRFmY218IemFIaL
NrYgmVqNt20MEAx2tck/ZoEy9yTq02AbNAlyt62/TKoGFLZL9aMHZjyzYNTLH8Kwnj+ipG9nhTMI
MBl1w207UOn/RnUyiS29GXdVQojVAFrj/rZVPoWLNwTGX10YIjqW5YBo5Uwd1o5F70C8ZTlV/dzZ
9GqE5CgsTccy35Hd+dtAfFOarOWIgocl98aiaIv59zHDMXCfaIvx9/NIeWaONStm4p5WMOo6dS6b
wY7wgUuktvnvM2eoKMm5tswrf6aJj1ikeUVngdFMYjfmMumOIhyz/iKbW9tTMnn6faYZmyMrGOjL
ouzQVdASZ1T5A2PUGcCVvqcSHU0GFTajNSeXKVf6hdYWaNJplQcpTLqZKXE7keJwFSSWMkpt2151
SSekvskzLd2FVa0jYKV3VreRHUzGPkFYbU2HaZvRmGc3kYudLFPpe0mNekqLVrQuvzLp01DHsODr
VjMnstzgqWZoVO5OJvWTzHefH63CwDgqcYpDNWv1+T6aReyq4tEysJAQByXX281glagxPQbFrNeW
1kaTBoH6T9rIWOxhX/H99v2nWQPdMru+ZWU4oP/6eGZnoLY7udkVodXPa7uD4OGa57qODRRi+dX3
90DswTVrVII2mDhdqSJUMQclxThNOTs25qHZa78CzIWTObY+80q+lMatBpRpMWgwXFpvbfGTiL4x
TfeR/5ICLjuN9TiVfzxZtCc+wwR3FMcF706MUCWXfkM+jzGGD/g/eowiRBvSYGB2oDCP6B/eHrRV
bIxDefxb0QgpCBylRmWJ/5cP98skLsrkqC6ObJj7KetPvhgYKz/8G8BTUfxTa3KNyH+V9KZMW2VS
xAvrs8Zur7Y3jr7QPy/XfDQqDdgMd6FRSVRVhB3MSulGjnerQCAE6Vmq/lr7mhGFYmYFPq0nRaW7
U7yt3BJIQY3o4OLXrZHVN5T2jAFSDWYLx2Aj02PTZA7jGEafPe4aJjH05WUQVSGR4OOg+A5zwcOa
yUbFWVLHELA0cH7epO5/7VX5wMXaQoGBGWeLcF7A9jYYVoN17t3dms1cIcbBptVRWa9lIIIRJSnF
jV8+sUSh/ADtxWChARVi0mzrvI4UE5h0SJQF0pPPTG2R6i9JfcdUC0lAB6unEY72lX5wFaailRAY
QBSgh323imsu16JwtybnLIASpibrXFo75dP+HP3y9En2TncoQbFSrwTy34eeta8ujRiXgYsNqjds
EDhtyhOrSqpXZUJJw8Q1I1t2+SChe6CHGDkkyIrzk5rrtN0kJlIcsTZyi2KoK1hNFWNajVBQHH/a
yVcV9Q5WxFL17qa+w5H8n1qEcyUgRFFGevpJQt3Erih16GKkk7jHKRnXzqnXoeQooIMtZq1LVSLL
BLA/TfWlG8zVATgn9w/wrNDeKwCyxh8bFiVEkophqIpyh9SMfeaVWXq3uOqfDuAos6M+OaHpG6Hd
AtgVb3oTCZK5ghdJubQYwHWLQJ+WISxCJgphusvIY1Rk0yjB5GFVTzHZJhGq27mboLAzt5N1H90q
64IJntNS7XAhixZETD1r83WRr2RzLfWLAb6dGva+6xoCkDXx8UNRT0aJNuRCSVcqfjr+MGjIbzcU
C7TwaQbL0sj5zDtz72hzTULr89wzhsQYTLWmrbdr3oUxxzOqyJ4fRAJsLjQWTZ8QR8m92qpQP0Z0
qyBM6Vh4tCfah4yC4nJCRqkMpinlqorovbawzV3qTC3yAxuMYUZFn7srrTuq5l/TPPR+Hir0Fymv
IwYKCUuGhmVY0Mz0XzEyoAMQtXIS25NMZQr1oe6t8o3nbhprnmtvUz1V2sGx5q61AfDnu1MzmQ0q
vJYQORx33jYenLX8lGZrz2BiSSYESL3YFtncyBZdu0wMBHUvXnTXG/R1APqG2rU2d5q8tgo01Kay
9cR/QS+2Zjr9hJvYmKnFSjFPafMceCfivx4cHHWP3F2GsJE69yokRddatLIhYUUIEwXezUhHRThW
9aUVzD2oN+mIqS7S3UZ308J9SymCs0KpPdVuo8snWboF1tqVSO7npHdlvc2qd1iuSn+V0PuukZ74
rH2SYgnNaGoFcQM6LoBa0tjMQ+7MOir23gVFJVn3FttcY44Pk2IPIZ2l1izSJkkwVj1a9b9Z/Ztg
htQJreMBRVOIs9jJKXd6sPCCBWLkUHa6BiFL0fq5YNcum7OygVaEYyVzLX8Egr5sTq47M/xfpbq2
yr0tV50yV6EXWHNOYm0xI3Y3Sfn3seeZPwvQ/3PncjH9DNayvquSV0/PCdn5HOxEvDb8Kd7UWbxx
7VXMIswng27aSqMwXsnKH+PKNN0m9jmmPZfJWxVFDnulJMNaRVb06gxmARx9nCzqsaQtFG2Lz82n
v3nt2QypbNmsakJG89kr0YR5Lq1Iby7DQBTKYERbA5a3emJHrSzWo3pItAO7luJN/XpdeH/4wg78
he+sE33nJZjzTpt44VkHvIY6XCR1HKFcEJsztVtgNytn+5SJucsIcFBfc2Qf7a0hX0INayZYEtMm
mOoCLoXB2wQjHJaFH++qZso0zhGHnuB9hn9TE50TCT3GmetOPxTpARM7vQW8gkaF5T0NIBYNClOr
KnxY0YMtQYXUrdHmAIHMPVsxw+1koq/X/Kqc6AaLKTz42GgQ7teunvf4+BMrGQ2kXVBihvkvYcFK
81LlaO7G1FSnXH6SDOzSSrJiUW6GCBX9FcgQqezz8wKya71Fe7Vjn01RB+rnVTky9Sn7mtVuB9hg
Uoo3Fd2eZgBwlJR/OyghpYPFlmUUYtKbRrlRazQElXAc5ULiiaahgXOl+Fl+l8CrS4jNcd8x2YdJ
5bwSfDAUD0OVKcdtsc97+wF8rNIFc0G/TuwdwGMCMrsqZIIEs1kJwn/TipF7lGydsgMrsVcZWn+i
jSKdwuhZN0DRYvCQsNolBrCYWwMkYsrPHz1Qf0tGun787PV7Jl8KF5gKaGwsgem03EohwQqBo/+t
8RgdIIk5NdC8nLWu9pYgrNv5wVYXubNMu1VoXuUK67h5D36xYbpI6UCJZt+9/CA5x8TfptEuJSpL
2l3RGYDRghHZU64z4LKujndKoSfl8aYzjqV2QxX5n3ZNtOI3UgVGOu0XVneQwcsVB9V9GNlmEM1j
fY1CLVndMk/OuTqpjSU5mTpYheo17VCuDP4NaNh+zHmkIlAxkweL2HiX+rrwx7IEBA+KeEui8gHf
0davfrAzq30H0kN1afG4R4NBUdSM2dK0cjHIRnp8jNJDkB3ybu9kHQpZ57A4BtYtMTaqf/Ac6n/i
qzelnKzy00dZtvakiTaStbUt9t5DUm/rcpOb296jnywEQk8km6zJJpsa3apsjlW6RHjYNrZlKmAQ
0iQ8Fj2eIQDoka+LwLWkCLqotjrsaYGWQO3z8p0WO00MeIod5Iym2YaAj4JRADBLw2qP1NTUaMkw
QbOI6DYMMV+D+M8bJ7+feuKZW0WaRuokr95BBRIVRE1X3ekkhdU9Ysbcqm9TQyGee0TVhFCKTpUN
ZK04BMoqzHYeeZccXKFSIq2dyEifTpX47IOrjxgcoldRWTbcNpYu3VOVXlvZoLE7d9DP90HcnT/m
xsPVzr9H7ZwpmOXAk8LYTWfY3qloETKFiTHQUBsEpqwP3ZSb1I0CG6Vj7Vr1h3rwpHwjpj5dEvVG
O6fyTg0PFYBBzaadSe+9u0A6qJNzial1vfTajYJA+Ac/F/pSFprjLJNd52KcecIa0VcmmL53KnZr
C4UlbY2gokJYBUmCD7ejz4lBmXp1zLnejHRtGlVzMRimQYTzIgP8Dv86UH4FxdFI6bjgc27Zql1+
BjOzE0Ft7UfjEFF7ZRPXlzBBNf/spRfcGeNuDxi4gU5TXCTj4ZGwStYjy//67Er4MttzDU+mJ+GT
sFP1Vpq9AL6Wt6e0+yt1kT+tY/coRds639c+9DWapIaxaYJN041TCUDb2uDOoAouYBIOan9Y1hBa
8E+xpH1X3koa6F13gLWruRdbPXkGmV/17Mo/zV0PjHMXnhR2iMKQca54s6RDBVWBaCU3I7Odt5i2
lpusWGk9Rq9rH0Q1huga3Y5zogyzalX409Be5aAhuvYWWWvfGrnKPWFinqko1Fx984D2+aC+B7TI
uMuauKMDtw3MafV5458a9S/D3BQIXmTqHCNiD3nibOzgJD502pESr3vpIoMpwjTAhHRDKppL0IJp
4Lk3HfWA8pY6W6v4M52jivUzYx0GtmxjMhArLdnb4TUjubGuOQIHxT3rrrH7dOEFJpCQdDw+PjI7
OmOI+K0MJuh+S9xVcQ6Rq0x/CiIYKcpPl+7onMV0c2ImW/hx1d2fme9lpoeefcvwiCZNdfqZTpLc
a3dDNPrYwnpcg+tmxQYbeauKwUGckMi9sUPLopPqwls1T5qza/w5XiQ0DhnYd/XDI7GTknXoLU0d
RtrnptuPUFmmDQJPMyUV6tGyBIxjLAXYsp9sC5vjX9seZVDw9bXRjmXBnwJGNfIheSoCEqs1QIR/
425hO/MsWA0ChKSIJIgcAWqb2ZXQr4Rp507tcI0SvW0uc/eWqo/IW4QoDVE+hbvIXVWfc6YfyBwi
FNTZgDTaMjXqNgl3aCVQ6yLgg2rQvFdNL5i+lwg0KEuYFgnX0qfAA1UsdC6hsbr5NHCxx5uoKPmz
8aGk2676wdCpJnDGaP3H8spjx8YrD3Z36x6L6maQbPfMSD+obsD/SCuYM2ilEoJo1XfKLauekvQI
lJ0IqbkxTqyN1O89eY+0O/YjjjwBByxJo9ymGXXXqZ7DY4gArnKoujUTUhlLL23eQAL0TgP4dyqi
KNzIHNY+RyeWl4/BHQpvr9Kj5wAYOgJl7dMUknXG3wgTxtrbhb83SN5BsPvkG6te9Om06KCQdlyq
f6Ux/RR3TaPTZ2rA9aB+xHsE0YsGKKp+UlHRMrAsswhUbH6Fz/zyEurXaBOJUsT8idJpJJQ6Vmr9
7hIhPsNkpv9Vifc11HzuhiZi44SspO+xV/PKeTB4hPirhMCGrkH/cj/zT3xOe5kOAxAj2uF2uDPk
SdSMbH+tQQDGlcTGUVNwrgOEZhC2p+RuWjzkc8A90xySTPMuDcBj3RNtfLQsCH1hBVRL2/ceWiAe
2FaLWL/TnYddz6oav7iJqk4HQNrSYWtiXs+YDWX99hrhdQGiIlhm2U6OL6U2MVEKMKC8AqQ251y8
AqMnDpSCNK/+IRxl65zNg4kbCWMjeUKd6LbHiOlCWs3afmTgQwfYEsJw/yt6rAh8ReOBjecDxb/+
o2qXqtvU+uzjnz7xveKoJQPTjBwJBvPXUz9jicylcd69yeDGfyb0V/aRhNXDomCO0jHqa/g7Hzxi
ZJnC+J6a1091UGnYyM2T82ZGyJxCzinfdrY38luLmmu9pFmQsqjaoe2di9geWVCtOvp3aZwzi9DR
Sm1OFrVTNNglooIZqg3OEXvbfjr6wS+PoQduaa7WG1fz7FEyUBZ6ggiircjKugMB1TY+FWD7uTgb
l23GrezNoI89ADFu2MzjT9nMU/GtNoCPWjHiYIVnNDNV89tZWtejwBmcujxdWTlz9yyalJmELIgx
r3sAo01gT4rIZ4Fp09j36WUnxaXU3ffHRxE87tc+5URaNHOLAa0SMBnGqqSRi4nVTN0GzKhSy4ww
zPiGAv7GtECeZOyT1sdZSVb6lGMCgpWOtLSHYFoo6sKUoI62ZjGNBnEy1zJdWcSlrg6DpHD3Xg8u
3KjTme3BHm8Ni0lxpaWz7P++fR8lUCLtLf7f94H/98/vA1be5XRFopMuK5hel+SWH9sth2TE3sQY
dDjL6QDnmsx4+7VGvdhua4XCIEfiLg2b5PSRTpkkx4euqoaOjqVpG9LSTuVicA4KPEDwXABpbRYP
zQmVq0SWF1McLGkSsRzMDu0O1+oWUmpY6yQtmBQrjTVptU4bVUhMVHkMlTPJjmZR9pPYTN1xSBcD
EjBVT6vTG6VvAoa4B+7eteVeMjC50tp9qAHw6v36nFW0HVVtEnjOHVvfRVomw8Fn4Uujj7LIKbcH
7b5xh0Ww8CMEXmjkTuREcHd9XOWAw2q/1lSWj0kw5K7H/RHi9AAN42js5xMMBtp+6jQErpvkDHko
Z/zP8DYbx/ip5nyfoH+BkhH0UJSQPOprOq/O9mMw1Rwm4diop17BDY7gvDMKoHS7C21NM+THnSp7
Y/9ZhFMwa3tnHayyabP4bOxZNWV6MXQ3+d3b2WN5mO+KTbkCtvhrTfKt+6z2xRqz3XE5bl/1MdmH
6xyUTdX/psB6XynTQ0ggwOPFGB/E/W/A1l2NK2CQ3q/2dPaCif2UXsbB3NUP9M/hCIRb5IC35Tyf
WwudsR7ghEN1hRqOyvMze5qgaICL5uADEUz/cRdpB3UYFKogturgx9D4IkX1Rg7WqYBHHjSOrEO/
6nfGQZv2k/6hop+W3LoXgrZ772I/9AcsBpKxV/bKjvXZXlEwItV6g5dhXQ0E+AXfA2NdZmhYMHLn
07F78C91Be/1MAC7MhCPEKzcF3ISTBNksEwvEkpvTT9BXelLc/lZUHnGd//AxpqfgtVnwQ+2Tv/+
3+DpMvm7tPq/ejZABO9fdY3O7ljaGRvtms7paeyj0+BSXVBYHtEueliHHNcxWh8Tdxgisw/7aNFO
sYQdZSswrYdwVZ3oGAP2EZSkL2SOkR7zPPKFcqFfGDQqP87YuzYwUuA6hjNnigr2UTQJNDzM0mH8
VrdoXy+tdbiA3TP0x+XE2NRzY0ov5WquQo7us5Q4UzmKzxZXzxzSwTubQ2WKsjA60PJO3g2mgw1u
jHNxLdOze/SX7pGzuUH78JcZ1KidSMNyomwGV2WjTemFMdq76it/bP5s5JV06sflzJlov8pU430t
/ti8a302mn/GVVqRRxydaftIXvxZulvrijvAy725t2xMA3KCXuAvQ2h0QOp9OLfn1Q6OD/iHEk8B
SGBch78MvotAdiC2+xEsolLgNsSIuNhKZ0a/MtK2ngA6NkiiMspilSQ/qgxF6Sc7slaLlykkiORz
P5cfaHfQHXFvXHhabcha1w80haDcCBlweYQWCgfOyvpolI3AMYhY//KzczAgWrCQABJc+527NLnu
7kvaOdfi1Z+jPWw3GD1QPnzxykgiqUI7WDChodSQ7WEFIBYcP+LsgwIUwb7wJrKxhI7OAfMEvvvb
8MW7pyiivijHaWFib/GlzsE7YlYmJJfhNyyrF/UiCjwQdT7caDUoSUFoh1LdA3dCoS4dhoiz8Uxm
29AoLJa7+EKRw5N++E6fvAiHvCn/n6kuwgDoE6DKwY1hc+rRWLoyvYnQEYTaCYhol/L/dhB/sD8Y
MQPgpuMRcXLOMH4Y+oMAx+otAF9L30TolQn2ElT9azD4h0wBHXfvbBz6rbZHzcsDOnCz7xUiNJTs
dOgOUTpMk98SUBnyw9fwq2fBi/Cy8IxamkySYETxgWL2Au9ivMAKWHAvjTuI8qP+oGpJ12CTAME2
L/WcHQtWGOefiw+SXj03oD6Vo/1oxs4suX/uUHjF4BzaAczuL8kQBL8vwEri64+c+F7daQVwW7p3
YGHmvnoDtIcc+yTXs5/lFO7PEaD+kS2pOn62SFmhWRDvkXITJPjqBQFedODP1MLFC4IeeNwWpkr7
LxolW33iXUDaOycHPMUXrMM0CFOWP+Zh1LAgFgAdgHAFIZGtAP9kK4YsO9hk5UZfwALmRslm1bE4
chvRc+WKcX8zuELuQtzfXEXOVn3mKrUP+UyjaN/uaZj00wZ1oMGdvFIIhsk4ZshnjA8hanITnYuX
f/NvKrsiKIijt6erIq34xoOaJoTyUQVAgx7VLe4TrjL/tHFUsIbIYX1eDAv7B9Qy/v5vnbO6aHJ7
KNwJ4R+hzSJAGngr7GtqsX/GC7AYt202C56oAjEE7o7tHqPd9GcQ/mKMdwxnxSthu2PtsQYl5hZo
9D5YdHzx3kDUWJBzfs8ue7BX7tYnLlCRgdzw2UYEHbU/VMLaREh3a0f6HvScNhobDqCTAXa/QFQQ
VLfe5YHzDaBFhb/nfNFWc/yzBVL9yGALyAl4N/Px2eo4GXKg1QutGvHxXqhv74sjEallTEVvVvAg
ZIrD/3aB9swOhN7ro35wU3Ia2Y4hVz38Labd63aKQu3GnRgzUlSquQ3hYFYvgLNBQrjTY3J3I39X
nZi2uJP0QDljCWEpbIvuX3wzZXR7IMX15y2MWoFvmTYnIDnhLrsD2dKfYES6N8xye20+BVUayApO
Ghd+9A6CtPLZqbyBgkyqDGAUX9pLQDkhOOjZSX2CsPP+go2N9nQnHB/tCyeIeo5zlm/STbVL/ziC
bNZP6wMalKdsZV/6RbGKQNgIAm8/FURU8IAwKfM140rO56rawkEVIOToCrhmQzeAuMaF5X3hP8yr
W3MTOkKrwdKe1/vmiAUNetdcLwRlJizfO6qDBVhrA69iGl0a5DtzxO9vyCoxnQXW9HW4EUfB8QOq
tZ8RR5cuqDy8v8EJCgYfoRdUwhwF/fgK6I5Y0v6xFuWDMMnJ1+g+cSej3gKuiFbOkZlwxQ3lQSyk
rcW0FQASeHegoDjrqJjw6NxD1ZEdmo2RPad+sDK/YVrcl/ZKI5+ERrVEV//2GQd7/6bPYdlhxzNY
Qvo5si8bVxPpFWFLxN9MVQlCposiK8Y1rHXWP6/B/oqiF3uxiVQcO3Ky/LwkjHXsHUGCMDsu56Qx
DoqIpAbzYIS3+AXwG01MvnfsYMy+a/k3qH6APev4R6c/wFlBB/+HFKacsTiQL2uNuR59sobuAtMJ
2slCxZUf+B3PsAR4DXF6vtPRrQWbrXo3CFRHXHRxAxfbZizuO2pj+WDPjVO7/5JhnVM4aVb9tIcr
lezCHeIXrGwWuLeJDyDfIbP2i/zPOJnsV80q2bISBDqN69zd1AVnezYg4guqpXMqIcBGmwYZA+B2
Gxa5NlPe8SY/tIv2YJzgMLUYPP6TYWaJ9xyggJnvYQQtlGG3CrDDlefV16KonnOGk2O41R/FeLDk
if0U6F10RZntwGYJoaFdsPyjv+/LDU45AFGgK86b/Zkv1hKdAnbsL3mJxQW9wnlzs7KjSM/8oL2r
k2QLDGUAsRuJ1s8QTj2RR70kgASRrgN2qL3FrQZwtLjzTAgBKHbwQ/AnFHMg0tg/3HVANHmn7g5y
lSCFji8f+xfMW/3HPeU9tVagb7lRhJtG//2JX6Epx0cKwFF/4bqcSzgRjmiIChENsSPetCFXa+dS
wwOZ5YVRzoHGB0Abhp0GFx2mO49wlzDl4JZm6xba1pAdiGDoauLNzJatI8HRCuEM+yGTNTBSADCW
DftsxoyUyTnqO3kzwjXehgNX/cKUZTTMlJdJEdOO/zgucMZguiD7QmbDeJNXYPOtbtGvBFv5md24
/zB7YN+tNEFORiUmG0cCCchDODbwIaodVybeUOaZFyCLnFzgpVwT9gMyf1orkDtw1SXIfmVOIS2y
Vx1A93l/zcl4E/DZRgtwxf6uuX9t5gMeyMRmbMzMZ3YX+yGI2HxRL3j9kDxeekZIhBR3b2M/v/Tr
8J4vvAMpxlgZGkARPjf1/I0cWAwTGMIbDkuBoEuDEmjnyBYdjSvbxI57nof5ffgipAknMm+vnvFv
YamqBLVwG96SJUL/I10EkDUBHGue9eco7dgSSPd4anIU6dIDVNCjPtPxmAnzsc8t3vOfyUH+S0U5
gcjwEHERsYPq+UghHIJ4nClHBYUuIJeooRDG9Ac3cPciaFO6mw+eUFpACoc8TWyE489MQeMH/ZWb
oD3PlBe3a1Chq8jaM14BvG80MVXadWsujv0wGMMJlbF/0iNdo33LRefljwBJhJVTsm1I3h5oHPCK
ZAP8i7XEpcXXEMSVfUarhl+zeDg4tmJ66i29ewRHCM/QgKEZPKUH0B/y116IJPQpSgUcPqH/+zoc
lHn2nvYjelqnCp6Sck/hwMCvia8QrtC75FXDWbhtXgQhzgxr+9zcupWP1I5gE5YH6cItjXICvU1w
3w1ErW8wTLFUBmCD+A2SHQLGijDEk+UmH7IZrDcw8t2KD8Lnl0NUpn/4JPaDlw8AEpEUACrBugR/
8+qXbJ5rYzpo28MkE6UCC5/vxY3MD/EFQMEsxGQFaecLPWf7rAGzCo3WUzvlo8jC9GYAKN54f3bs
Wcku2nzI98RNwI8DmESUUTiBI0b7aNBTlufJ0WV4eiRshTcoUa8I5qWKt5ugtjNQutsYT2A3sSd9
o3M4Emv9c28vbLjkEpha7Y2bdSSCiAHixVkCcL3TEP/K/m/lKYSgq3SAgtuDUEIWaEePfA6hwlgy
9CEHh7gSoLTLBshE+AALgPYpQnDwsEX+0pFpC1sBRMZVeBieiFe8VS7CGiL0KHoQyYDQ8iCQdOMI
KwRATWgSufiffBXgsd4tMKTun7yH/POUGBvnvwHCAnvCFq+fDYOFtJfF5+FdB7zhXqq+RAQQ8nxA
ZkwXiD4oHDB2RTfiwo/9n7znxf13Tj/D/gdrXC+F5kgDO/mVTMwFuNtiJk267gfqAGkIiGlUCkgs
wQqycvIDl6+4w9aCCMEaAmfODwSIckGqR7cLaD7QQMD6KCCwHwHfR2sg/wNJxOVl84J6DS2A2liM
cn4AfoOazv9qeLPptVrxKO8Dp1Egj1BpQZ2D1AoUOxQTtEPZ8gRAmh8JItaLJIRJzB61VdrI13Ae
X2uKMSHAUa3qAwnKNnja55weRPmXXnPeA2xKsmPFk0LjufjFfnd3BBeKFSvQOuH7g0YaS1fIZxzT
/QfdQvYdqsXsJSOY9a8HViyKR3o8ogTBjBFuNLiXaYYxoo0poTIUBk/JigCYTxmWyJfuba8pu8KV
v+Ncfi2e4TE475KiqCNHlB76xLi3UzZ/yIobbhL1kp3A0VdgsfPpMmKT9xhL/ZroYnhX5RTOmcew
zA+CiZAuYtZAfbGwDPYgVKB7VM3+WwVcP+SBOAb0WkB8I3fDi3DhEMAxL+AXkztvAvUqZ1rsIXg2
5H0hOXAVCfeQLSAZiRwc/aEcSAVCVnM4vBKsXRgFKC9/vft4aXiFUjX+Lgmu+n+vy4Ik6IiMAOzB
s0UI8kB7XdAVSDigjQJs/C4rNINgtnKt0XZiP+NzU7Paa//O8jX3qViwMMDxj2WV/GhCZ4mV75Ge
fP7H0pl1p6oEUfgXsRaTDK+ADI44xcQXVjTKKKKioL/+fu25JzmJcYCm6a6urtq1t0dpJh4c5alU
Y1J+A/sPLEjJAn0R0jucjOIyMS9ZLSmPhvaFVZXSCapqP+W4tIBnqMKgCpl3UtzJ8bhcCzoLoLNr
XueqBwd6TxXcKHQQcHV9oRw4F912+XqcSEZSACH0cXpfDp7fHTdaSPHi6bD9eYu9BgNv7utHew+H
KUCzbbHqtxQPE/a4b7CmaBkupH231FCuTMfCOyvifJnF+Qx/aiR932fXpVCoZK9De071+jqrKAvS
EM/q/y4LqtF/mvg+S0by15lKIqHjRNu419zV+4l4HB12PWGtBCPX86Ct2m9tlWzISAhWh36u/FHF
lfxC7kDFF3DO5Mjsz/dgOvDYJR7JS6320TwQhmNVf2OrzicSN+zwTwU9+PHO4dbC9ADPxyLyO2fc
Dg7mAaOU/1JZLXAIgpqLtIh2eJ2ShTk36LUJvdfagoXiY6Om7eGb+pzd5ZTBobmQwve8/q4P9Tcl
Yt3idsBkXXSfwoCTBpM6A/2EIR5QvsVWuILtXAgtFQA6rh62lbfQOlKHmFesW3qi3O7BIggC0wa3
A7myU1AKiGYCaBr8CQg2iatuzRUXdD/lgDa/mbBMBPMAE1YJ9CVz7RSJOWguxc3vkbCkzvrzGO/4
sy/VhMumKwEziG8N2ASiK7+MQCbTVVQRw9AoaMnSX3PVHpIpoylZsFxQg3tgzaESVsmGFIUxYc5L
/Yvpw2QSdZFYfMpKqLqCGoxDnfIPUQaVQOmsJ95/XejKyNqhAWOnHh16+6azNvmWi3otueL6uznk
p6R3bge6woQckurA1Hsr3hnkQxrYt7B9BMZrWBNFxS/6JaDEnODMA33ITKM+XUytagRfwK0f19qE
SYNIElcLhh3gdNEOqR2/yGGpil7hktI3LCcR1VMgi5lVgraGGDrlZ5+Wp18sc7SOpBIj7mJ77NBA
b12oumMm8d4dI4PFrX24gH3zX0hw6GBWWY5jLFimN9xzJt1rVETSHFaJr+63hiih+KMb16JKxaTS
izH/uGELBX0Wpu/zieYbxERyZKQ8D8kupcKF2BjsW+BON+dTQm2YvNDm99Pzu46eE/mXzD2cxSw0
YByNr8FER/ygw88w948pKXD8tel1JKRngYnyVXvlKB8ijBYMxvlQ0Mo2xEkGY3Ofjx64vjgsoUJi
xWlW1Vx4xdXqzRPE39h/n3HeygVLzsd7Ff4te1n8Z3tvj/G/enRKMyI3PZK09Vb/I0Ns/D0IYMAc
i4vXOfUYYigbBioheajt7t+AZJzqdP02JvU2Y9OBBzA2Ji2ZvNV7cRYAZ0c/1F/V1+Ng7ro4meTT
dou68B42eiIAxC5Z5Z57i1Q0gdwjEasqofJAEE4lGpPZA+OjUwX6IYmF6PNSeDIbuT2UsSRDNBFI
dXgLy6NJRAD/HvZ7iEMEuJgQAFkUCsT2Mky3OJkIbzu0DIATwJ+r7vV7otNTIy6DdHgemX4NIZf1
1ZE6/rWg8OhFLM7emtuPa//YtTHeAT4r28PHAt/6urtvMLIipKe4pKqg7RecnBQMEVv+aDjgdBN1
h2Ks26HPAZxMONtE2UW0VZCIQ6clBEBoIlmXqAmrscI0EwzEjLsDpKQZ6yR0EbdPN65yPKKDtoOv
i1SZiCRDgFsMiWMSwozAAEmzag4T6DTDe69/2IVed9xeRoIIqhWij9gDcUICoKDdEfgjfUbAvqAK
lkv6kSHrZAEmS43KNvhF7m8HNcZcOpKwIgXNvbXWnFz+qfbIAYoYIwrwEuHtT3icKPq//RXqzIAR
CPRZ+P8uLPrsN7Q9iilQbF3hUWHrwmIuHpNr2D5ETFgQvdRzocJ3JD/w0fTguIR0uFDiNdndJacG
JuVD5WvheZFt2BdwF8mCDp1vgrFiHHFt8fXj60AF+bbE6Na27MhgZGHXdV1A48mvp8fehQg5VgtT
TcmJzx5mI27Tv/nw2QYyD8od4UoOCxfZnHMkmJGg35NHI/lA2d2PNXnPtFm1l473Q3NSV/3icjAm
QgH7PLlEWahPurkBcwxuZXxZK8SLMBGELQirwzUJyAM8k6vhssFuQhEt1Eg4w7hFB7X37U2GxfhQ
3cJSXD18bsmDVIFG3YO4gWo94R4af0jWiDsaMxCrOYOK+Dp7FUqRM0vcFyRbzaUGAhCEj6fdXJNY
OWozrXdGqJNiaMLE+L1E0QSK32v31Z4p1QqxEfEkFPekakjxHPMNWUGmWgFMKyYzWe1f8Zn93UHa
tScAoRJ5fhY1/CauBS+p816Vf4XZSAUMS+0HXhAwDzjMhx0LEIKZUCXA1+o0hFlfguPaJJRCAAMK
fUnQ1Kl/jLmMHJy+po36Hybn/iPHGTMWNl6GJiAk0Q0YjTa0iLR4rC9je9mbDAxq2sho/gsQmiLe
eJkyMRn7JLzE8JK4o4w+ZGjYnLOrlPZkCUijatt8R4KInNj12DGLnvMGmbGYdENLVg38CN4TwUOI
JdD5JrfSLZ9E3srx/ajsof2/H+F4JhgDSSo62OcdIUvoywnz9/uPUeUHVL3YFDbRzRzRsxfBKOhz
ITIiZM4Olg3+ZScT36+J9WUxLiq+IQlOgPCgQsUa3iJAo6Jl/gnow00HPzUDE5PDZTH/rkcbW85g
h6xWBHxIYez0Y7t67GqPx8QEgQ9MRZb4EyfCSMEsIzat+/uO+D2PBhOmDIvDjUgC6V+ygSXJE8i9
gAV/choMm2Z41z3UkpgGV+IVH2lpupN9OlyL1JT8ywSQe4OFhZQbiRO0WJIC0J0QL8H8YS5NFghm
0Z5IP92C11p8sx1Sj9TC/r5mXfDYqRgFzBYt1fbkr+FBWJLL/rmxMj3HyQ8mDatXTuv9mcXkE58U
YV/oAcZUM0SgW24hQxvxpr1F2ldbNmMyqhtGNc1OiU6zbETpkbecN2yxmOUYLXLncwwH14+20eo8
ol2ESGxypEeZIEl2QFfySIeTXkS25XJk0mEI6lUZIHg7OkfVr/VtLxAo+CTC1+p3gxPiKhCnDoYN
5dKwlG0o+Dmz3fkmZc5cqcisQRV6Fy+fSbIgOQbN+0QiHEP9Voo6tZgfOh5VNbQBmsMU9PQ0w0tZ
IPLJbYBT6ObUU0BQnw7f0HhCprV7AdUlUyaoHBEWB5ri0dfihq1ZDWF9N0RsTTLFraPDcA+20owb
Qq+0W5IvBCGFGJfgM0g63mwBWYA4nQnZsqT+JH/WX46u4Tez9v6jzvNJM0RaCd/pO5kDWoeigrjt
yxmcsmUyb77snbaoTjQMa2b/KrvHQ8hR2BuU6uWV/ZtO0Jj/TaAxheFm88CQJopDPwCjhF+chVDa
ZV+w9T9fLkCfz4k+3P2KEKNXVxxiwyEW0hfNMSZdDHK72NZ77EYqBKDU9YDTbgbT11ybWhNS+kNp
ep8AuT3rLoUD2mlwyv9ek5zKk9ljPfi6rx+T29cDzpHl7Qs7hYm+DUUb8kkaJSGDfF1tmxBcw1iN
kok1kWM1xhzFeBgspnmQH60fLNQzZAWjkI9Voyd8yUCzl+CSyPiS9WCYkhJ+E/K8bqgHEq+yjJ+n
7R5VeWKV5QaybDffsL7yPHu5sQiP3q910Nimawkxz6YKCaI/a/vrPNDnyr21UAlsj9R4kgbBG8Hs
ie0fcWKokdDZInAqTAxjGyuItRGpzf2/KXMDz6D/qXGxlcCcMMVYYqhwZDVvZadYMTdgvITgAsMp
1gMgYKRgIISXhE2lfQwcvvGp6HKOIH1RVkSvf9wHRjLFfozh6mTucjZthK1Un4PRCuYdxgGMSYT5
yNEKw1iUYBG9TvWBrpIZfhFnheCa1CtrNZH4gdCWaX7yD7M3cURAEM8V/itOLB4BmmIfdScRNm0Q
of6Qw/ETNSZABx/pMZLjtFmsGiyVR1rNjBDrGg6YNCMtLybKB/6Ch5FO1Z90k3JTjB8bhAY5pKPQ
P76xCBGJ3tBtnwtHoREwBxMIT3JqLz/Yjpn1wxpqL7nxvL/dP8lAcdeBKZCvKjcMjpk04663+/LI
sacoJ+XwtUmNf96gj727CM/yKrJe722/x7RjdfoxgyYop/mR83M2/GXaYPywEnbUi2CLyKM9x4hs
Hc2htpRjZfYcSZuU3fNCWbxn6USeU+05gsQebYpZshbNF9T2+FkcjL9Eao3EOisrWVNZ/MTMZivr
c7nJutlaf802+SuQrWEfj8dBfgHClNRBPwoIA1sEzA0/WZBZgc0lnQsmAV8cH4IBRY+kR1r8hxPJ
NgLmfrlxCOrBSPAxV1is5E9hqUHqkqOZDvMFPv9XhwkVi/1gCe9+/PgxN3ipj4OwjV/16XV4kpX5
Boppkb532xOW9Xa64isD5laFukcDKcMUtBbjTdsLn7MDR2PvbyuxagoKF+7ChjvPPTeiHGIOR46t
NbW8M4Y7Sw7LGJvI1qm3ykxdA+LS19lJWQDo8Q3vvLntAX1wS7mOOhzMmOHWGrgTJnZ5w0YUW4p0
N4hmR+mCE96Pd1AD4EF+6HB6WCBs8DxwYO/6Z2MAOIOCccYp/JrbwVY9skCS82C+8CQRb7wHfAiK
JT5blMdCG983AsnEeVZYRh2DXE7aEd46gK5ImdVbDVSTEV0Ym7dttQevPGnG+h877xnudRmALZwa
hzTuYSY5WbBnxud1+vf8HeB/EGDDsKv14ydpiH/fiTFlJF4gCOg2L6m7DVvo6HVtMHqXDYB56U49
hJIrB55ObT/sBArCbY4vKktb586eQHc62XmgwfkH9RX8OxZSHmIb415w5XP/IgQxgK+6JrFwCfpd
jwcPrMVeQkWiiwatZ9cEDkQ85YEcCDAKmGmwtj+UG0Ol1CN2Qfh3RaR5wA4AVgebaJFPPAVWZuhK
CDRDWVDAEWZ50JeTVYSkGcI2E67CewRZBZK2MLER2rub0Kj6BABgEYKhQiSGeUQEiFJUIqAcOoHS
hXgeZGym4E3hJwq6qBjAlFR2sJpFl8vXDU1dIyRWlPSUafs94hbwTeloWvjo62a4xqoLPSeRsfoA
FRFJgByBMQlIlKfrQXVBCQ8maUSHuRzqGSDzi9J3KNczbW69wrQGbL6tEqjtI82equfg/A5hW3ne
QkoJEexJCRS9Q+kayQl0dzNOD572KgCiHqlqom3qjouCm4aY1pVkw0fkl/bDUAPbnH0fnekFRGVQ
B+q8xPCaNgDBykego+IARD1gVSVuQ/RIBDhP6gm6HAL3dDPhLII7sMJIlPicSEaovQwVAAxpSukr
qcdnjQqOH6L06fB6aY7UvP6ez8VBS+AR6qB7vvVI9F5+qlcf3rRy9DhTf6lnULlbw+qKg6DIiCfg
l6xFVLKfED3N/vpJ9kdmwP4uYpgAOlAbg8OZKCc5gTqGl4UUw5PSyPU5fE3vUzAnY3ABGFMm+GeN
xqdkePfNECvGNkT6sn9vsB9xN9Z4Fds+ZKmp5snP5XgBc46DzHQ+lgscRWYmaxBE0vPbXHjhzOZ0
wVYMIWsQcRQ/inPwjUlBxBJeck1wZLN6/turqD9gI2OSnPtqdSPXiKpny7qJb06Ijb4T2WIeEHYg
mQfAQpivy+K6eCzKsfzATF1egfWuv15nZVyV6+dFmd1Ne5LYVHC/rVWtPIbvR7u/yQC07pm0vNpX
qrKmSgcDm94/yVSoOStJ4rewu5jl1T+jrfd4SpTn3leqjgBjXo57+zVMbvXwab4i/ZWHnVTjHeMU
SVnwvnz33XuhNtTyJzK7D62bmGSttRpocNosWvO2FJHNt4YwN1Sg7yuheghPlLGhAHOgakmF9SxR
z75u6isw4tSbgNzViw0la3PlNj2bdpQrGpwhD1gMyjDV0Rq7EAc8G4ghQ8Z1IXjbve1J2+BpNq/H
SLPsjdR1kVr96RcIXUs1vt23orJPGV36MqyzNnpr0CllTJODdM/HV+W66OzzrEwHUV9WvvJWR917
EJwv3PDSDu3m7SfF4XJ5DNMzWP42XVk2oblV1RlRksyzXvMbFM/ftvyd1apJrU9z0DIrKGTFijTF
XDxQju7edU7GX/vK+gaayV6VANBuJSXvwlxpJq9BmaKcaEL6q1dVIL3MAcTLFJj2RuXnUq2HFM30
I8swKC65Sz+1TjWp3A7uvtRw41RJIad1v28HsqSGVk8SK71fVKoWrNTv3n3iEni5dzKsP+xRK8rt
6xQtpicUnq8ShgsDOZCCkmQlHV8NY5q1Mne0v6xf15bqphtYwO7SNfPsfkXFUx5bnl3ddPSvFmb1
aNHS0NOtXCH7g+/y0Pp1er9F9y4NqDUYGo8rcZ7klmFmZaLp4CsGz+ankQhJkKTTaH1DoDi7weYB
VsmExzI18+AmWZ7ZZhEBJSQQq7IIb1U96aX3FB4ZonUQ1RTwYenZ+Cw3QWfB7NW9GlG9+V33xJjL
wk/1B6wa8jCHEds08Onqe2gU8N1TFvVCMMFsgnPROw17pUuGRVCdl5lGxZNKBJzt7pX7uaKEut5H
+pWa8hpu31s/slmoEpYRjjyGRSsrAFm90xGi6mZ+BbNyK0hG6TDbZcoFHpfW/npldvAo21FWP31q
bZ9XNL/lly9nYJ2q7vi2f+7FMa+LID3DvQUTq9Rt85wctvQYEH57Juyi1VC+mJNcZifVzZL0NR/g
Q9jFC0IhYF5tO04Q/UlRX6uBCKb9gKreBNTp7wXBgdFDXRdJYJ/XZc1tcnLjdv+ybvk9eGhPVqbA
eiIEVZXgV/S8WnR13sx1oy4mvc02Vs/Vx6/dfr+ucAl1+gNyXYPAYJJ1+eysLZQkbSe3jPj7U+nW
XWveN9dfU2Zl1ntBYQrt2DuSWpwKySJ4l72zkw23kZ0+CRdlaRnrhg00KFeNrVJZMK6966f3kN7p
+JL0Y6ugMKht7Z/2fIF02EhP/a0BP2CDQuvtWoueyoXillKCnVGFHEOPlKeuEwRolHnPVA+S3GQT
BMNCftmrVMUz35qpYTffmUUBt23p3biybnWonjM9GqjnMUQ15C7U12MuFWo/vHdY39Yo6pmK2tbF
JjhUag8t1ivcGw3WnOzVlt+yJc/zjr38K1XLOE2R9esNKWhLiVW2UH5L6Vr59NGskkvbUe2mofyB
PHrK9kYhD21J1nfSE2hI5VtUG+ZEk244QjDwjAaPTguUEq5DHVc1byp5XZzfRMzNMwbMvO/bFnhf
ei0LTIW5Y7oAxLgh8mplZMxeRjsg1w4qB5oAu+TeDazpCzhFc7VnsGZIg+fX7Xne9pmNk6aEhSWP
3ojdE0K8mc+lyua2TVFX7SmZukFph7Pf+Toqa7nfNgYxvsjS1clbBrrbvZZPhpRZVIfzq325VkeO
MOcl8vApUegB9QF99Xxu7HtynhSaEl0ldda/lMdGq6Tb1Dw/8DHT1yEheJhq4OiuCsv2W7JuUVlS
G3EblG7bkz1Pqf4rGhwaC3/j/QQS3YPZyvGOSNbLF3g2FTPM+jzubueVWVA31zd38Kx6PZI1tiSG
bUBKWBC7fL7Oy0dxvUfIZsD5cD2jVnRV2Vepkt8o54Vqo7prg37VCR42r8jem088kYtSXMJBbw1t
QcmkE4gqlmpx3Q4qKv1s6jBvsjJ90tuq+lg3fR/WiXIwUj2Q825U35++rl7DgV2sujPolDK5+Gra
Eg66SpHVWNuspFC5mQz6OxgFEkoIpBNee8hwIQJRUyilkW7JwpbRFlQG04siB6+XDh7tTnQyxUWG
XvKJP6cpMOYCkCSGacl0KXrpMqq8j8IadoBjzRQ0AhH7gv1SeWbHBrj2LOtj5C5SAx+7Mu4vqGBz
39Cg5VVtv5aomugQY/nM6XWZTBKJLVyuBwZKCG8Vih69UUf54PUldJ9u7GEeYd4gpVJSw966LYQs
qk7crximiRxeUCo0K+SWS/j5zuU4pWrUhMLhLpMleVOQ2k5rnCtdfq+0/BE26tMrZXvS4bii82n0
v3KahnKhR12KEFbehpeLwqeo6bRAEeov1EAfftX3AWRWY1ACGirBFF7eq1jrYaZSgWbAbJu+AJPg
WhkVBDZwct/R9eaG0Hn3qLNx/dT6q3nok5epzgapxB41e0WvqgElZ7ZR/axeoyfxzDchvwxK0oG5
vCCYqWnXaZubfmnUsI5JkImrKJalQxlmObMEva8WPjuWc+PWhuK38La2dKyNHqIxUGeGrQ4L4xZk
ZhY8b713tq/e2SC2X7Am5g972Opm6qZPdoyGAhoVtdMGEpPqXX+rNRFzKrxAgWuHRNH+zknNnLBB
n6fZq/Mqlbxo/YLTViQDqi00SviqqCvb5NrUMf5GqflEQ2+EFNsxsCyMU6O5sPiR5cQHXUgHUp+U
id6p/wsQBrZ1GF6GlLzJ6D0c2KC96kjs6rZsnaQr8MxnVoYJ3v6zFGAvM75Yj+h5s8L3U1q97cHs
JjZD+oKK6qaEUeNSYaPhvbtfBuOXBKhT7pBUtz3KotEFZ1dxRk2yQAHujfIE0sig7q+6HT0IERFv
DhRf80HPjowAQEf09ElwR60Pw7H39FnpIE7tv41AfEGsNLxNrEAe2fMiekGeivZnJPPJIroP78PH
0AqaiJpCTx31fu/XkSBYhR8AxPBjKD4vu8DKh28/W1vBbdJETcR4HMpD8Rkgxp/PoHPoIx3kDjzT
MyPbA5vjGkPLLdxkaHupl/qpXwVV0IVoWHjADAIwWQhnNN5j1PoAHLzL0BpKHAOZBw+NY4dXXNjf
fHVKctO7Di/Dx+gxUtF4gNIx5FaEUI8OjdHAR4gpgPDchcJ8CLm+g1jtCnY2Z86mKQkGvuYhvBk0
PtAmX5vM9zuMQuWt95o31zhEH9mkm8vxPAkIYAAaloc73U1DwDW9h9/xvSOK4tU+gJ8te3x/vudE
rgRWC6r3kegI3X3NtLD2eZXjvYF1v6P7AuB6eJub1DNBr0lO5YVsDzBLqhquCxKmUG6W4WNJMcKX
ABYWf+LL/gajIpOMZxheZ+flhdc78Ct5eF3KX2l4HWbRw/3TnAXxZK8bJ+4ffemyM3e/CvfLGD7c
r8bTZ1+Lrz8t7sLFH3iU4eIxvu8XdvRXu6fUWxH4cpiQge2dSNmGubdYLFb5qguL6V+3+EvcFbo0
bucsyhWTbZg5q9Rb/N18EmSuND4tVqfG1cdYz/nq9ArrYHFiqrmpdzpJHur2PM49a0Ehz1DmfmUR
bIURmDcgseCsGD1J0NLlgP+j6ywPk9EtQuFsJM3ZSFALATYn7aKk9AZh7elD9EhcKvVhS0/HTZyO
8/A9qf4qaNqpOojl6XVhb8+jbqONG6AC3OBxPkpHBaDYbA7bHIDYaTa/BO/wcaSO278CWq29PsL7
WOdLWjI5zy4zzaf8AIwnehN3yMyQ0Y4gFYav02DAs7qNkqB4FMuBdYXCApiiKALq4HglidV9gcoK
rrPr7AZ9fPEHXey88Nf5CE3VaeEh/ODToCEwJb74y8O4BLAEfcYpfCMjUkc+7XILb3kJlnDcukpI
nWBY8QjdHJ+afBcUjEvVErilTxNnbZSH/QRivC/RHWWoTZCoA5dpjcplHQsUk8DQpWESWAG4uQV3
g5/ySFr138BzVFjMzRUG3c8iayqPXiPscVBHbx+s3IQS90m6zGdG0Ps61w//uYBiJot8NjhQGUKu
zpx3J2vx/gaNk3/Zq8FcXwzmPYCcnDWEOgNtZW0eo+obexO8RuZcwPvxXPyWiOWBTgMYZB4QenqB
UzsAEWKfW6ytRTrLZ9LKnA8wVEWU/g7mMKh61LDYYPOMAJ4WyjiU73LWh22IW7cdLMuAOMq0AiZd
+5fRGYzIPSgX92MB6pnQeL54b2v4/RafgPN1U63KHekBIo7nHS+T3wL2CuyfF9LFfXrZFKvzhj10
YFBP2m6NuKXyUYS5rZh4hhWXG4unS/Da9lIUVX4KULOVGKjXUePXmAkkjH3Chi6FZa5JaWOFcSER
S5nMv1dz8C0KgxSFjeAaFNz59/gdsgC7+RDYE2OD/6J4I7yA3LjynpT3vh2OxFSoPXFcUBTYtMoT
5gjDw/Maj0VVE8UW7nlITSBE3gT7vH9fjY9Qti8+XYIFUcb3QLw2QB2lHFU+7Huhe1mIYSlOTX3T
VEH3VRmno/fYiqC/8MQgJLjkwHcZ0CFTcoLxLRwsBxSiqvQI4WS6iNTOUcR+RXfRU7FIA5yn0AZQ
qZKt6LWYED7lWecNFIiE4oHFxOfjc086jj/THT9wMYghieLFIy+THBAZJFLNIlcL+EfAs+Ed8xMP
98+rnSMoxoBCidCKpKERv7f3ab0yx11Ab/v9GK09Xkk8iq2HZBDp5c+MEpnWsT2kWmckKme1AAqE
2B7CPjHlHShUgzAcpwvEuucW1bu5e/VuQyErf5/Uv2n8hq74t6UQ1TXZeBCUPlwmMBIxrFfPk/pt
HayDgETo38Z3uWYvui6WeVyuLxF5t/7UEaTdcuunyvhDrw4rEKgO0d3snLBUz1CPLepozWE6ScJ3
gCYvNbexSuy+HkORO8ZX4cKsiGco+G2GIq7/uVCPXBgFwLdQmYliXnFB4pL42lw20HnM+Syh+pJy
YDz5Wb5JuUc5WRZ7BvXAMp+SH5gORBkRS6tYVvHUWPkIWvP/Pck/z8pDsWIqHm44C6t4HzIWYtEb
+JclPjNvEutwGQqzjWor49FgZMIhwOEQNXDLzzuogHYILXB4RBf+H9W1J0bundlSDsEnuusLhk+Y
TUQeuYEIwXniEROF4S8OKAaxWHMpNoqIuvBITDSKqQGQ8YrDwXgvE4z/90AYXw4p/oAW9fPynAyk
M++d5dNZgrR01lHvxGd3SaWs+EsY6c8Pfu3X82gekcF25pH/dqJ17kT84tsvPH8dnYeRH/k8mfIM
WEhnvY5yh0fii9PyNN8cRHf3vn93ppm75hONz6eiq8shsQTrdeosqbZOHf/irjnwPFpH0VoJaUC5
EEcc8bxoFi3xxX/Og0GhP9hSuhH/OBnn6TnVxY0wRGui+fzxdpy1z0XwMu3h9X+XIE6bDpdMkSgK
omUUnV0nOh6XqRNHNDLyeQPH4Lj5kItcztfr+W7HC3NxWdGaxvuZG839Kf988W8+FRcUHR3RFD5H
LH4cR84ydqJDwFHjIBYnIX3tilNHn8PwTnGXxRcvBPQW01XccYBPXINYOMUSCqUbj4ShFIsmGMkh
DAk8J0bEXNzVnq8j1oJfHPDoYB1cOpdOdY5HAAjYsmPi8bo05AeUBR7DI5ivsdhi9rnUfTkYVHG9
9A9vEWZ2vp/P53txJu4mncoZp7zKb4SoPot54UWiS1m8l0vUimi1aPuV6xDjlvjc8NNinhd3qjvL
fLYcMsRYHDD5uAiw7H7MP8OST4mFv/CgDnIz/4J5y3xsqGt5oM49gkle4tTODxARpx9aDiwSzs3Z
ANX0wNg60AOK134gf3fBbPOfRJfTOoeYKwey64vmZNwUDklN/zNMvDyw3ZRSfh2jani5m3MyeyhM
PqTS7mH78J5u77Ivckw3rpxtHOvOhN+Vw1/kSZ2DLh7FprvlldydxDyHEXdjnaOJz0XBgcPyAvY6
BnDkbIeTgMbGS8d2D3ePN25ZlR3nZxsf4uC4bJ0jMSAWnKdLRIsv9sd8jJM+fPE+ss/DQ5wHWMDQ
CbCV5Ax4t9Mzkw0vXkLPwcXE/FW6R0bEkxGROkcGQrTseRu3TzzBU+K54zJgll3EvOfSGR3cP6xA
4i3THVB0Rtp8zaLN3RZ3RswwblzhMalqf40hWK/vwZslfSmOuBTv4FE+jDIGzDEgix/yNwCdhXip
8M6YIkb823nuOQUvciY+wk0JaQ1JcFdyj6j0hUfuAu9U4+VyeRTrHN2HcjdvFjN0vRbupTA0KHbw
k1LHcQrQkIw4RsFZz68LYQIjGsdORHjGvKVe0b58KJpyp2U1x+IyuJZ8yKtMroCPfkxWvhCeaOHx
sbUwnaht/rtqJVy/eR6/RHyO9444Bq4DvsjVFRZGXGX0HosZ0IdYAfHOSyCeLYMli6r/ec+b6Xs8
b5ZH5nUo5v2/yxBNoR0a3o2Y2kyYuTB/xZwP5QtxLk6O7CSN5FB8jJ5gdaObaNL0Yz94LO4UFZzM
HjqJKfSxqRApfN4g+ht4qrjO5RmJ++MS3xtokGimK9xJ2kIzrhvaLr76PdkvJjYfE7dDOOPiMrz1
p+nKVjxlxdw/cRsj0YRzQGvFNOMMy8xfLiV3uX6GjBue//+o2RyIBtZKeHMMIDy/NUctvDfWP8J5
Fd1CK95hjqUQ9oCP4rgIKg5aCaBDnFbALjg4h2fPw3vEMMuHotEXbtmbMzqZT0uTH9rP5/uPC/Sv
ZWLZGy8tb9nCTiIOJr74wBrcGy2n9Yln/SyXvLQSL9kzKtdoHE+IY2U4he/Ry+9dLYiTECfFiY+5
u8zZxGzjJfWbpAOdo+SeA/5gEvBF5md8XIrLEWscC4/oqv+PaM9i8SS9A68e3vCSxi4F4ATPk1n5
bw7DSCKWUmFoyS3En4sCi7CkepKpsmSGfF4Uly+51D8y1yxumj0UrkM2B5nitkDocIHc5RFo9NGI
hDt1jIW5Av3kx/efYCuMWJy7Ae/gimmC6CXcXmYg33jAmMo06t3tVthXaIzdxDsejxLMKqydWBx2
J+7RxnzGPU3UWfDUCJPGUQNhbKtxvJ0Mgpmw2E8AWOXk4Xd+OoFAfbk82G5A5Av8Qr+8DWNtKs+D
g2ir6FMBfTnGNJUoOUZQZ62mjXh9bjzhOJ2zBbLNS0pgONst7KJbfnMlpqsE78VWnQcks9wAi7vd
AnOccM/SiF9rjG4dBubQdvtRTAeIBpWTHOyZMQF7EdEabgx4ZdC2AiJv/aVTi5zuC45PgLogU+Uf
DfwduHmyrX/AyPa80foDL/LBttzGeiT/pFOdJRie7xi4D4BWI+Z58GU1uBv9x/gDsg0MH9xGsZdj
QPf4u0ak/pAPELg8cT5tqf7BpxRqgusCoMfamrSpgHdTWvgHBPAt4HfSryxw/feO4LdoNI/fEHM7
yu78DWWbpbpvuHJebgdjeS8QXDqbcogNweoi4pp6CigAIIhALKCFJxyXDFOIyilzIMSPOASIxEZ8
NxRksIhTiAkOnYqhlTEvvgSYTp6/5iSL19quOBlUpxK6/B4ssq/s9ADBsS221R4M3w9lv/9vkQBE
wUQFcJfd6Ic8Jie1/mFmIcfON/sgqmaXZirQXIMZfWStIYGcVys2a0ihdLvm58NH0GL0yaUDCieV
LwDT8LS6yQ/AMBCRYMO4WmhteqzjeQcwWKTX4bK4uRRGE6DavXbG0SKNRPhRYMuhLpkmP/D1ROm0
2N5/si23OPkjmx8rO1Bv1+/i64YWHWJcEP16D8UD11mAn6DoDSoweppCRBwn2QVj8H55Oc4PLId/
NhhudG8eDp3YEgqoKAz3VEo/2RqdbsRTd5CUdy6xem4h6K8OXMzNhcm0UYZAwiWYhgm/QTLcof4L
55fAWzEKADnpt9cvSS6tu6AlaWp+SYWQVL8AY5YvX230RdZBVHGrJvcWNnOod9prtnhVgF0pyWs6
Kx6UdO7ZUH1AXcAl/iHqQDmCgAZzmO+ARRBKgOkHuBUkOsSXsJag7+DXURSXnSo4xH+vso0VfY0t
xYgobsuenArjtwfLXwNslQsA4a+40J0lrQdCD1SlKAcnhbyqf6qf29OlsvL+RseGaOdvBhr8BPMe
eeQn9T6i5BPmASQPLSqaCGhB+f2p/zsTaMBvwu/JXeQrcpRIgHiKZLvQ5TRgaIAGA5B3BoAKLDKR
0BtDEtgmmHKhjKqIQCUoEMY+DiZF1JRmUz64ayiJJSeGUgGTnBqEywhyrgWrqLkHikj6gppwWdBi
8AHi5wyiphWMAChT2Y1HVqc48Fz/pxJgXRnH/1g6r+W20SQKPxGqkMOtiEQwk6Ik6wYl2TJyznj6
+eDdKu/s7IxWooA/dJ8+QZw3pwL+6D+4EiARRyMNNWOjjWdwgzZx92bWxIX+gNYBqwvlgSd5rcPc
dKftch++lB/73d4KmlfZ7Y5KoATLR3VMv+DGwas1H0f8brsP9aE+rE/9IcLlFz/kj+ian9N7fa7v
8aHDmBy76gRHuL/1W/4Fn/lmnYTPxCoAiCXmlvNSH1dENdzxmIRiuwRNDarE9vEabgLY9O2mvZF/
1d8wXvrvGSQHH9oLU/8/vAOGMdOX6iDUv2N8izKm+0dovwjvNUZlX8ZvIlTBGa/YmwA4aA6DORsu
9fsEU/EOmxLIEgk/a6y8TPPL5KnIabnww1d4v87sD17k01mf4MlXPH0Khu8Qum7pG7f2raNwfZM8
DSClevJ5GYXOBTzBlx5vtcSFzv9oNyiyIQpz61cs7jSB8g9UbKu3IBK8iE6NUVFiOfidxArAkYLS
CsWLcjAOvDLhm2+Lzh4Gn4aUXGiAwPg4nrQdVvA00R4hh/qG5Rs/Gj4536UKJk9HhVSDw1LKfW7/
mFUjqi8bPJHx/xDO6WXQd6+4Jz1RyJusLQD09sFXn8RrCBrKI0EOdYadeNSxIttw3gn9Mm7z2J26
DDyXT+QBsAmZI9Xv8TeHs/A0qEKUg0o9mTuQhPnIQH/FrfCL8z+LFGZInuEnt5HZ+abW0P8km49C
cSMr66tlkAHfC9onxqSbMwC2AmgqyC//4b4r383XEVXa/IDV1F4aPIv0XfvKzsMGYpMho1Pucj86
4GL7tA5rvzH/+aUpZn9E7j+SDr7H7/pQfeiX+L5BRMsLMhKvdzoXYOec4BuHSP+UBdIRJyj8gRms
I0r/oz6N7xXy9SYh2RZfCvDV3fWAPOh/liE5DC/sn7drgEqIK5lHgNHRiubw2m9WJtDFcPThvcLC
xfEJhdOn4Xf3GIL9eQCeyh9QfD+zf7pw7MlgbH7LSI0ezOY8DPva7/kdad6xuYG0vze3CNrql4zo
/A0PjkN7IRYOrzIvOUSH+chuINOXdQYASSe1gZXGhjCBMTNJvSf35U1DT+frHsNRpjYxR6BFK949
QUFpoKIgA1GvwVLLh/QN4O9Jr+puIqOPUC2/veLTc8AYmX6zp87cpj3RoTsLH/yamd9fMtAEtBMO
IcyO/vJV2ZWLcIOzYA2wVaQPpnT/NPc95TE88OZE735TAbFCQGcihRlkYRANQs7QwK+viYEmuTvH
vyT0f/9SZ/ld+HBITqrPDNA03DBgO7+qyCtjNuIH0cq72EmD3Bt8ZY+23Fdv1qMgYHc6cyS2lyxo
fv7h1RXuwxuvuDiRGoj3n/Y7xTLgYZNOSeIoFBZPsg0ezIbOYgZ4qDHtM860lEC6MrgXVh4wwm+1
2zPH6pmkyZ/kWNuc80f0/hjH0YNYZxF2uxN5OpCIeeWe2xh/8SUCGp6eHOb4NJ1wKcR98C3/Jb2S
uWlbDsQvD4fMY42l4XhYMTPkGGD4kPlVEKq4U4SB+peJ8+wqF9Sp6k2xCHV6YXiAuBxtj81hs/EL
o08uRY6x+UC1g3W6u7KdLIcZ8XBP0OIxaSTSh0HJZboJhylAHtQxTvQMFzg9oL8BfWZtOdMbV1uD
e9pOcvHO/NqsdjBX9DgQf7ZCnzpX87QbkYEXkA3eLFd25OB0rYBNKq4aZG+MMrIv+a8ALdg3fMXH
jIWR7qk8jIEUjFspMrlA0V54TQIiWSztgo8NhigQlvEUg3smlzaJ2o3hMtzj7hePnA5cX9o3ee4G
8OO/aoEi7Aav2XjffDfMzUlnvGIE/6gf1Atsq80xjVIN5QFUmHJT6/BgBggEjDr/saOxdisQ/LlS
7eBQyC2CIo4zYXNGwjFuTxj87zGCHbsr3gZm8h9m0F6rgHkYl9s/Zv13dGMba8yEtuFkE0AQd6Vj
yILWLsstfOKV/VcO8tdt4Igt/KcKcZO2gq/H1QVE6QK9mh5Dv5iX5UPkcCp9NIbMSAcgJmJeGEzp
y2ZIkP6RjstnJ+5SVsEmeeIIUH8MHLmxvuBXax3oFbZ0jHxGQdRmDHbyncoypBCsyJZ+2YTbGtjH
tQkWum4ftzbmhcqHHoTB4LWX8sHJPmDl118S/1Nz232Ej1QYKC6aAY+1wzrrmCpitbH5tOzxQXsj
v4/eZQ95cc+/ICAL3wBUmD/ZqT3kh+53RI9IC3VcLjVd/b83ygm5VxI+0G7LuR9Ep2GV/bNamj63
oxHFIDXTadswFbcIU7k9ieQHhiCAfLC8PH4+9kX2cDOB8wCHuLOSoHwogOP4BuGe8Fp3NgVe/wek
w0Wf68+Mg2uXbz3hhupvkwztO/lEo4THlwKMv/p4w7jRPX61cCBYAlyumcXtB2d054tGpOTEJBqZ
ia98bzeci8yMaCpnOXEyMUOOuOqYvFm/LYojhoIrfnA74oQd89xh60d4M4HwsKaJWGVK+8pv3r9q
ycv0hQ6H/65hDsDBZcXjcmPZmAObz/bDuCTnHicvBgJsvepevjIQ8AdmMCUbNL/WnU9dbW6kCpMQ
TJ5od+adzri06V99YocBNmn36guxOzxrzgs8EIzf/G0nM+2kRg3f4t/1Q/tuuPyKsxyonvZR4UrS
XtX2LL1SaVJvyvQz3GawpLsO05D6Sl+TM2OLbtuMkPkNxwz1JJ5kzWagKH+Zf3kIrFuBAw6WOLZG
1/IPdTUf7adgUSwXEeyOhcDN8wfTRJGxPutI+M3F2r2NR4Aur3nSZHGe4UIVdqj4phPUZUulhljf
rfzkYlTIWcLl/t5We4VoB3+8TrCysYCjAY4vyW0gsG50MXBiv3NkUFfvO3dwo1f9IXk4qV43c0VE
NJCiafTqh+JTswwny10JKy9frd8xyewtk3QmjwwyCCb1tEvJqb9N9rDNRbSEKeEmVE5wWsX3FBso
BsvcwkWw7ec5CI/sar6c6qbDuo+08zcmutJH9wbLPL5SaHQ4X8FvcAyffNmKAdzsZ+yWAiwwCoBr
cLTgIOqe0PDvlDMT4DcSAV98g92p0niwO7u/fE8OWohh7E9kBN/DjGNU/1A3GjhFJbUNvo1gi1VA
Q7BwsTKMT+hp2CXhCydMQpWr+dvXxYzWmVbKTvuw3vuHcuCYhSe9m20yvLkcs3t3JiOa6wp0gehk
Rv4Ds6EEg8WSY4RG6sRxtvo4zXj1ZfD4iVykW9d2QU5WfIqTg6Rdfq6vKye5PR6zc4UjI4+7folE
hlncdveRjTp5CFj6+l+k0jODmEBX1b9CMQnGA9oXjoXtUen24Bb74Qgvyu5c7V5jw2m6LaMrAot+
pHfq1P6yvsa/sABK4BtwKXGn0knpi9evx1jiANUxxBHeje/NRPPUk6PAkEL9oeeiQydsnvTR0eP9
DbcFL9D4oTGW5p6jTPV4ilPuq8EU9L8j/B0J+mUjS9hM4H2VixCIsvO2hIp7t20L/PmptmGI0Uuw
XcANmtOwqXeP8pf6hjnf5lrMHiPVlqhyJ3uDFXtGdnDHpwWTmu3u5fQ50AWT10BJEabOMjoFk82S
u87ACwhfwHP6R/uIX0PinMdfEfw3rAHOhJfSyWT36L5sviEsuwlvx+lO2YZzUBYYhxEHiArTCOrS
u0KtptuKp18G12Rv/lGYWIJmc0Rtg8Tsxp1JSPWNpAxGltUZtUb5WqCf4UrhjXtMdk9oHKGwAZwm
zvQMsWhDiv6Bmd5WFeOdyaUmb+Z7wofqDF6NhJRNiKaO2IdtvSHK417gUKdFqwRfQxK2xwf6mP7d
Pg/DWyTMmxGRSJX+rxEPgwk1hmHAI99VT/gHJZZfQeYTs0phubjT4sBquI+veDoJmtP+kZ/0XZ+U
9Oz9dwuKOz6FBD4CcxOPutt0Txoj3NQtebZQXTzUDHQiMxUwW+IiPyc8bfgAEv5DXkXsqpv+Ed/w
ZhrxSYKH/U+ZSDACb3rTYDQO+d3TvbkZ78MzCjj/UEnyi4HkAayI+9En23LekUfESQqmAdsCy0vj
QMNhAAjyNYtEzgKSY+OOHR8lC5JtFujW2s1cRTC9aoouivhTFJGfuiGC1RNzuYf8U0DWab/BXMQ/
QHj6ryxYTmAB7FK6JKpKbA7YmfGlfYfaD4OPt4C6gIOle5uQLkEAVbbKQUESI76teE1OTzTd0a4P
7ea51cTjxfA5Hk2nlh3lwKGYfTamQ5mF1PA08lnwJnuhNeCgpZZOPLr97gMFxR4q+x6DZjt927S8
F+AuUNA7DScuJN0twnFiu8YskIAbVrOVI71OJ0xJ/lEZMPO8lwflJDxr/Mc+cpZcj0I7Cf5Xu2/0
E2bm1gfATFE6eODMW2w5m6S/DJ8dJqFgfWcEgVeuEKCFo37UTn2QU/puYCq6Q5uxv5O8toKjeYzI
oIrwlIzxWkN8a6/y17pn45pYNDa4O1D5UjgL7+Nl3C9wy3BzPQ9eElgbhmrc/1Uy29qZuLfnZuuP
t4PpwaLYPFjA0XeLuwbSTYNQUHn/mo7/G5GScIXT7nb+QeLvXy2KjsxPfOuD6k7bXBLhbLn5BTSz
o1kNkQTOuw6fHnCrBPIJfTt/eIT8PLbsk7W1XYa3CmPjBKdDxU9/LZAVKwzl2ut4He5kt8GciNHC
Ppv62FEvFSds8wAc9F+oM5F4gnOuwP4wiU2HJYSZ+JnP0bxhmtRCKX5RWjtiNgjfGmQQsfazt93+
GON5V+WeQRONaKkMbRWsQfGy1+wYbmR72uejuG8XwsmdTXQIuXozDE1mSrboMHzp7YtcOOCMCz6o
cezhpXPdAk8GnkAYbJkXnD7FTeEFT/eURO8RX58AyE5kzfBr80PZA2iyeLnAtN3P/M8ocNpc9Wzo
4NUnBGYrcRFJwToH/0y20Pbl7/obYZv8Kd4XvDklx/jT4BlDPFu8m68qZ/pVo+1uN0mxjo9fh7Uh
WKU57aIfCO/CV06RckCWvTnzbpaqtCb5H44/hEAcf/Gv4oytF79VfFT200FwpyCGlhXjkMWJv1WV
oBnTees/eLjDV3UnhufE+7RYEfIbi4GkO4Zu+XvW22D7oMfZk9uB9c+Y8lDcQQuwYPxoH/RM4g/c
HXc+yn9bWMsQ1rI7LkoD8hUcN/AUOOs/erY5Jf4DIoCeLuMFr9IE5KpzGa8cGFXS5DExem0Qq78y
l9iAHGXjEwSoqes/24n+W4al+s+WihIHJ2FuNoaE7TvwsUSCzoZFx1+69RK9qhcFiP+vcJv/drQH
EcwmAEnswuor/sb7cT9eOJ+G1bO+pQPL1qyODXcmwOcFJ+Af8GNWI0K7/jB+Y15yyA751fqtfPAB
uOF6SuoMJDjrD7qS9O6UtpSw7ADNqaocQc7UHcfG0cYq2zeDJLvFzE8Lx7D1prIjqBHUHcZ/ctdq
ESOvpHCEqULhr9Snlu/ZR5Ydd1RHsb5ahNavZ/iLvp79kEuxzJdcV3GUDT/1ForXWNIlqNbXd4ci
duLMLxlplGP7PspgwzSKsspVIYSSnWkTwbkDsd0haNvYfy/RXN8hQeWqgV2VAUveKNPJi/LPRpRj
T+gJFQ7lFjlosX4rVbo6YiS85yvxcoNshD5kcl1UJy8uZ8lLohrdZdztexhlySzsZb2ZzpJaFYS/
ieJBS/FsGMUZ5EnS4Qsb3etkmNCYmwR8w0y+pH466S3TGlI+cLlW5lstK+RfmOXV1BoIFGtb3oUV
dcBUUF2gdXlpG1nz1Nw8Sr1CmoGVfuVjiS1eE+a+OFz1jPM2Fq1mp2tV7Rh92hKzScRbGGNLF7JA
igan2njlZbcq5oFGTyWXlyYkeKr3ngtLrG2pQBuiTZrhipnqTLMAL2AU4UqJdpr3dyleDqGGKbCa
8A0FcXHEsCbQJ28do2xam3QyxTypeVMdCV/BFjGjIOrQvAsVOC7/oyjQgRl/4yyk1YuXxAlLjkQl
+l2qsq0WgO/yqLdOM1mjU4Wx6DZLRGGMYI+3MIWOUDSLr84GvoN1p3i1hpp8EiaT8D8x9EURxsjc
6l6ez+KbbFmBPMm9LyoDGaqi7Kmtlf+1CkjhdYkD0SIEsyw/lbWVD4M2kPw7Io6Q0zYg4C6xsw7P
oBlFhqLJ+kPtAcUmyhBhFuPAqBrhkdHfR+ycMqvGh6otipcissKco28PXW3BjshJYNAt7CQIFd/V
uTxvBk9LDBSv5XPszCkgkpET7yW0yWnpmDsPIkYwNd4go3CUAY3yGiNPQ1GvxwS/nar/IFnvWmjU
a2ZNJLwFJX9cxvXFwghRXGwTSj8GrxLds+bmxXwdO3Wh/K9M2/TjZdeut5pZfvRsjEtPDW+CFVtO
fcs3fderRbjqon2Z/cOArBrtEHy684/aOGH3LsR/yTIDN+nU55x5bYTXieipDJhSN1uPDd+Jt7eU
mGDNbw3QCQ4QOQJBCACyW2O3UB8RjnrFGPmpFvsGgawTGh3s+X6Vz5GzZJr/GOlhUPfxdDIL6OGJ
m2YK4x10JWUQXSR0OREyyNr9W6l+Rl79pHnVeJ0w5lFXdTdoF5bNoZggU2C2MRHzuLgtRdSCtd6c
e4v/GIxgTnBe205An78agFe5Zvdco5OTY5YusQfg3/XCrs68Yf1tUej1jKc68e4jy1UTt33WE+CH
N8skizyHsPdX/VojOeCrhuKU166Inl5fjnjJtBjsDLYUV6eR71NmJA/FjmDwizeal62zV0UNadIY
evdOET6HY3Yt5sZu9qteXLBeEimHKdc1gA4pPJJBeuwNIYiTOFhXhSgAAqQvXQm3fmidJIHImMSu
PBDnIomuOgou69JLA9P4rNvtgTgqNbCEirquiDgyicIUbeJtS4tkXMAKs3NyuJ58pCU6xK21qxsY
6ZJ4yFLCd+9atNpqv1cx4yPKHiftgYqQnrcgBxslpCbpHCl3obE8zeg9oYtpC7HQXtBSsGOZ1xmD
L4iSZx6IO1XXh7Zbx8jVF/xTyWpKlQT1nYoUdbTjFhOfktiR+SSg3eb4yswS3f583lyLo91XLe9Z
8VgS9vU5J/uznMoX3DUBWvW3TsVkhXAjhoq2sxzZ3MicM7y3M2obTmGTs7Ue3fwu2u25ASSqulej
2ZlS42a/DHSYkPh1xoG65oQ62CsYN9ZJvMl5uGRWSoE2H4s5Psye0jckG2+lLPjpkLkyGWUS8be9
lHvFMKAzU72MkbESByYzhHf+0oghTqbCqRjPiS1mF7W4MYQeyQTHH52HH86r14pgI4xC5hbFvmZd
NNk4oxbi1+p/j6xdqzlZCzHJInl/rbWvMmUXUb2gTx6bQ0rNUeTgmCLbfbjwPXeRNm9PsmBSNWmZ
bRVgVtfYomAOCL3/G2uhW6uLXxN8O84Mkkgoriy+14/giYjPNp/2N/5mZBNwBbbnYR8Uf5qIRNlt
uC+d5GOIkSUbbFcWviBdwhYHoRZfhF3d1vteIGJ1hAMvJv4QCziyn0aJxfLJzpaQ9NrFr7C5iHgG
Y1rRDrGXfSwyc7lc9wQO/qRo9nOZBrx8W6Tfl+T2kArGgadNrB/7dqKHyay9nBB7buyqvkWzbPkJ
dWke7zPbPIyfgnzK5T06wTeVkPrmV73U+8osg6ZsDk30uQy118TziVxZVMVHSaZNWBLi1/aPXjLe
259IKw5jWxHbvdoioBkD7JdJg1+EFY/sIuvCZgn4wjKOyyHWyf9gxouJFbYbwVyhqsM7Xt6VzsCA
LHnMXhKbvq4Z+5BCk0Mu+9V/Dtxa1medBKoBF8jQqEzeUWU60ajj4RG0xrlh/BknXieuXlPesABj
jCrvkPcS98wBxbPvIrupPqJltqVqcdVce1lGKMyaxJrE9rS/60D82S4cCezi2OxPMxrxbD7zheni
G4D7Tyv/I4ogSRVYUIGdYd86VXlT8qu09Jei4phPkDxB6+TbMPJZ3vLxkjGa1d87k9FJeG0b8bZO
+3L+tt4iiw7mVhleyTkbZbMXGcBs5a1CLxajuy6Uaa/gu9W8Kib6mHINGHNjwqYgG4RxYdCHvywk
A1775q8IrKCTiqmz7NSjUs2OWOeODIAh7zI8LHAbyH/hJLSr7ORju4atpgi6SxXNQRoXx2JkmDxT
moJXz+eq9g0sZFYgLxUxVM7QH7uXG/unsAtbriDAxC/jadXPzcV8V2u/7TO3UAe3FMGhSjLOyCqm
S5tWYkjfB9qQzJ3EMqg9mee76hAxOkRAWRQUl67J9kntiz1I1YNn6rPIC4yortp8kvPs0rXYd+qr
s+akqenG/ZG5GJRUBHENq68Lqi/llh8D+0I2qKbCJiYT44MXAww03O8Uh40f1eZLC8IEW4e7KFUi
RxFEuC263QNuAVpukvNG2TeJGCSIbdefTIiOcsaAtitO3SCesGxY1IBaPKTUNzFHQ9rcADgXBN/p
LlU6uWxtWgYqIIKKA1SbJecu7o7rRFc7PIaRqn86mzqjuF1Kp5q2b5WK3qcPD5HS7Ob2rV+dbk9p
u89zwzfX2FHTu4hwff3iRD1J8G619aRxGQjP+TxF106m9DfvK/ZpkZY7bcyAvEsDvNdK0x6byonl
ybFGwxHxiW6rb7Pv3Ja3w4kaG+gQI2XXJg/KbTVBlolBxZTtV86wOHJV7Scz59PaYi/QnZrQyyW/
IxB59BaF3jEK90N/G0vS6XZU/sfeopIrzKNqnISSob2+7mL90cSfRgXnAISm+SPO5Tne/MW1U2l1
x1a16C4uUnMXUJ23i3qbrO7RN/JrDctnOMwk1+tgQfWUkHadH6WsPooaTnV9eSy75GjZpfo+0zky
w5fLk1ze9NpPQKv1PHWknwmXnQ5jHf1Q5bGj01FgRzc5JprDiEisStnXyqGbrqkpH62cwMrWE7LC
seLEltLUa5L5ETuJUB+avD+IGx0KZ9R88SqaQ6WmoF6CngbNpxgiGLhrvTC9GDVC2Y8uhJL1mbV6
0O4qPeRnl25PvUghn9Sg78p3M+LCWMnXARrb2ozBko/3BmnX7GaNdEw64RQxtBkDUCSsS5pUdkwR
vRQSaqFZKBFDt6FlVLEVlqzYp08ZhvncRdmlzux5TXfS5HPT29a82AQXjNwGA2HtKbLPqPGrFIFQ
We4NtMPzhJHP5GTwQFyMsUa7yH6xqdvPjJ9nvk+Yplh5GowRkrnirVDaC5uylq8ZxUUPCPAnXFkY
aKgHPT7W1k4uRS9KuWBlhKxj5Rbp4MzebDLGaMkXo2fUKxg28d6crSAyPIGQrCXG1yJcbeG04C3t
jzD0lo+l+4jSpwFw6I497zcWd7+alJDBY3O0WiyM7LFQXsNIAhFYXqspJcC9fayraeuG7gh1f1Ml
/HR8vGJsReYgDTmO/JTU3UxoHYWDrOF3ITZHw50qaFpnrb/74jyn2IxJ+CLmCpmx0pGD8dSAQ3EU
0vJlLsfP3sgKdjj4O2eBoodBLcSEBecHcUoPdNIFMwJscMPxp5Hhn2oYwuMPcSnT30N3UOWvrMcX
qDP2+S61xtvco1wG1TQid8CIcJl/rJYZQaEfrUJmINfvTDU5mRMQMhJhMBjaxXcNRtRwsfLv6JF7
MkyuMYRAPHT+0FW+JcGheuZVu5eVvVxFh2g8aPgQdSNbPz+MFhPKnnHPtxgd18wuuhralSizm0yG
CHNHUUkbPq+2WfDPqsIR19EpkVVTJsYWLE+tdJH7uwsXprjortwLrtpkXhyUmbI3F3Ufma2tw7Gr
I2sfd5+aAmzXMrbsHlmEZnjWvBiTJ4n2TdWcAaPtlPJWeuvi3m0nJMUQHZXjZJaHVK4O2qAfI7ax
JTfe2M2XulKv06TfWq9tO64DLLn7xd6Zyk4Q3hPTx8a1D89UhGVeeKvyWiKfr/TmEMtCUBcQQ4Y8
ECeQJTnd665htu64QqqrcBntjEOdKEc6FUzU8L6y2266WQpyRHuw4PHK87EGMbeap1zXrPreK6NH
nw3wBQFUbSUWXjVVdLJGd5p8vVRzcl2kb7VXOOytW3UV2vkm2lojXfMK/js/cvP0c5qYsHiGWOvA
tplsU3uuMTpJ/UvAA1Udz4oaXVP8xQhbQ1gu3fv8jJ1BHsgH3aIoxgRiV7DGMjeRz1QkzHjepLIP
lJZ9a7T0vIQv7dQIR/6XSADrg72HtguUdMy9+VMW7EXkTMU8YQZcglECk7Sza2zCBIy8tkUgUEDt
YCIikNvlTmk564w/Hc6SFnEi2CLmLKmkYLPol7COLms7+hJleSkzuF8YHKb6VR6w6jmU1uLlBB4X
LWaUhuwZLa8IP4f0kGPvu45Yv9MzmBMPpF0OdDQi065KuFnmDr38ZjAtnnXj97RghSUY3sq3U+rC
6xPdNbGlyLADoCUnLZszE3uxodODKYmP46mT1GPdyqeG52RVO3XO3VxxNUv0LZXwhBBPaQPoD7yv
1N01JPSe2dHKmA23U0W1YzN0y3G5TxQlmpLu20w94++gjCja+/UmEbEl3EILkkoIk0nuvU5B/Que
1JdeqiCKjyMv0lSEsnBfAXhbDkYdLWjxvrPgWFO8tQxvo8GpI7r/l+l1VW8jhZwrUvA3lzHfL2Rv
b0+rXFsMuwNNT3Cb5JqEGnIprCDhNAWNealcqudHBzOHV6Q2CoQoIWupvy2Qqi8hHveKVlxKUzl3
anpejrhznmr4trNZ2tUwHzptDsZz3hj+mkZ+EJRsQNEInY7Oktn7iBowLDyAR09cI9Jusf82Rb/T
DV+Q871JeYndnOoT0Vsw8w1/DQDFUVHjIWnHxuJgcl9LRynUTrWqn3vdxBAOLywefZc3N4r824yv
FsiBml9aJb+I8jNyM2bFGs7nUx3bot286qrmGxhRNLGnr+5SuNyjlibbpWUemjoMiPztOfOJmgih
X2wnb0lpE7rJtUY1NdmGVR360TzIU3uUC9nVVdYYiJaknJuIxFipuChycdGatx6xFDmBd0bt1wYH
vui2DO0zgsM7GeU+G71Yd6f2ZGLGY9dLih0P9e0QUBFKzOZy69rAJ9K5nHNc33jnloGBVHdLJQzx
YzxFACN12QuX0jO4Lk2uy1RVnDGKXIr9VrHH6ZJOo29p1KbtJbZkLBY1WzqFBXjY2Dn4ojkCJ7Ip
L5TlkeLU857tvWrj7gHDPZAwugCF6iPQq0Fw06AgYluisE0qL4uOS6YHXc8s50dMhROIqaCO7qCf
quJkkulhmYDWXN/SqZKxJ9C5igW7qD9ykCXmu1Qi4l5VgJtoP1ZOAWou+rGVYIJpYWSbcxCJczD1
eSAYMDyzfSZgE7BC4CyO6podqiUJlkXgIGDs1O+3JmvRHS37wZ8IKu63auEWkXV7tdK89B7irpmR
r53iBNrmJ1VMT6KUnpYY6jjCV4szcPioxPMka34bT760NgSlCxT9kK8e2JG4alK48xC5BiF4nY7m
YcYLqTuts22J+TnKcppZ6aQ00bFEY7MQqNu27HoaY4ZXVbNvzCYw8+YwRsUxnHJ3GZCIDIJTrOCU
EARr1ZlVVuPwMAeoX/hhJfHsSbUAZrQ32e5NX7lwIUxn6UieIbohOvdRSNPU+60KEEsJKVWEspe7
omT639+mS2sM3BdgPEXiLDSZvOPMZKa5W2Dls9twLXhJ1YPO1i9ABFuGRDG2xG0/BngZpVF3NhlL
bcXaUI73JJsf9anQnjOoV89gv7D2GmbUQKiSWnIVmbS/BN826a0r8kvpGKFyXHr8KJ3lUbMs29lw
zBAWW4Yb6GrceGj7iDlXg0XmYOIQicSD998puVPIMcQ6FZr4iGklponjYeAgaCVUNdzmnTn5OpaU
Y+LTCx7TxtXRdhOPJRsn1SCPNToXWmUvg+xWXJHSl9ohhj4XJlbI0iXlEO0xnSyj3g7ZKHMROUv2
S0VPrjDiXW5Tll1K/Rxi4YmLWOQInOxh/6hvqg+CUEi/B8F0GtgATmKhXIkHV8cEC4IjpyMnrYih
AXt5HbXDYDaHyFKCacwDySmE+TTW1KAwgjebu3kMqkk/qHCwMxMv5mq9pI7szysSmww9aSmfJJLi
C6k/q/V8Vqv53Cz9ObJrBGKyQnxjTxsFkKuuZIPDpt0tMErTQ4lmXuh4sRksxeVerOtu6aAYj9so
JahE1RstJhy65VX8RwAgFsp7BOqiZsAIJW3pQBgZOoHRMa7UaQp/MJvtktrxV3AYo6rOmaaeaS0v
SgttCxeqTKQaQu3R2GXYOBZR5nOFYltxU8hVWCcrEdU8xB2HKwY4FA8oLMJHWwDTG4Z3FRgk1C+L
aFvJX2AzNcOHYGn3MWssrbtAp7FX+hwnqNviakO6FwmbKbLkTaiNpyqMz2TVXtPKU6b8anTLPQPk
XKcz58UimEezO0nySVzhYpFUVApAhwVwTemYhXCt72oYAmR/aWrrRpJmyyh4TcFbHV3ADUk9Vpy9
c3MtEVFgy8aQAxJFx4a0mmtaHyLjvggLODS5fgDN5xgXsRDyRuKl/PIKBWLCRWDCFhzvdRoH6iBj
0EaYy3jIKa16bjOpqE6stSlWLnq5XDN3ZHhehK68lsEkNoFQ0OLxiOdJdCdTpj+AWlfIO7nNPGtp
PANLqqy4rbMIjg9Hc8vgtHyjJo/cunVL5evy5KuF7BcAHXX91cfBUOqHfvEKy7VmxTetGtptf4jr
6rDEv0bxwwTbX4jGGdbwRVTocTBqlCiKIR2Kdpfm+46+bal5Brk/D5O3k+Pv0Erdof2Pp/PadRvL
0vATEdjM5K1EiUn5RPuGsMs2c858+vk4wAzQddGFbluB2nutP0LN9/rJhDxgxbBVYg/f99m77E13
hT8rGJpSJKP6dtKS1m+4cziDSSrrPkbTelfn7KOasg+mOuLlXG0Fsl2hehXuyXj0IvFnoC2LNipO
M2mYH6bVOy3j2JRMb2pDUnGxfJT4AsvtTUzbJ9P7MSLzyaq1UykzdsSlx5s8bbwi8najoBrlUNuq
S7toFzO/xeTtpYRLtxXKToPwIfYaqXsURDGpOsJb7Erbjoyw1lisNRCOMnldOoWjPe7Uct/XHFim
MDuNcnWZo/TK8HvNG08Z5Det6CgLR1ck/RjNMtRn4Hx6J2Q4dxGRomtxojq5pt6z1b6rwWT1QUYe
bQMF15DJr7UFg5vt5yWUdHWq8sm3oATUY9kvIYdvYEpxoNmtP93mKdgSZEFwF9lYeIapuTNW5Xkg
zjH2psH2aoOswL/qfopLY6iRhdc0xqXk7et5OHDcZUFyMklSLRnbNX071uXKEnDp3wpE2VxMS93w
anDEfRfQnxGNdPmeTqQktJcf1kwNDN5iwm5horjgQxHoq8fEhyDwk24Eo0odG86/yNzS6tyxhQua
rVMHlw/OVzw7JAvFrr4bw2rhf92/gY28bwD8Jkpv/ici/RGRJ9kh08c91tS93/CzM6sTVqhX82rw
L/yqsO/121npnHJ9qzYInckKlkoJpGQOcrTM8YK1yElWRG+xOENFntviMgiToN/43EBMwOudEp6D
BJuXSFy7JlMYATHiKF3BHgv7Pbk5kc6kog3dUSbjzFiGk1VRnQpPMZfvSflgAA21sFRPem34ts5u
LF3KgcINVQ2ngksbGeTsEOB3reL5asrUPgi6YK35Mm5vFkfK0GJpNEjqik2fEzTpwnoj8sGRd0pF
JfT99/QzAr2ibZ7rF8TnmZntPWuaq00ELLBzDi7iT/Fy0vdoIgE1jTtkSEnTzxpPylj08V9NmVvN
znKc++xmziVMgXSvk+mxHdtehPJIGlLNch2rj/0Q+l02Okin+lDK6SEfYzHeKjsh9fb3tPFGbbeY
ZDQJSOAvERt6xEWscxTmHIUtuZgjaEQtL+e1Et4q9q7Bu2aS1LxV7pqPh481ym6ZyVfwg6mcn3/i
ywCnIpiRunBYLt2/Ov6MCRCKbUYYqQz0fjvF+lHXSY1G6VOopH0ohiOYgZVLMQ2etMluhm1jlU+d
JNyhOBlpezWX6DbiN5Pet+zvclU5UTpm0VkQcEgYaTeCR/4kTFO2nGrcM/ZwvD/EFOi/Vr/nqusy
Lm7iWPs0MBu+DpkT04d1kyJ+PwPRad3fDC17d8vKL0NBPX5MdeluFcqNWUeFXOo77DkI36oFfkG+
S2xutfS+syS5E2keMF5Zf6vGbUssqgnPshq/FGZxJePEXz9z23ZVTbjCa6wG5Kv3mvhtjS8GGpeU
TH9Hj9AvTy87bYO8y475eEIIMA+YMI5yfNYToMhBIWEvkDRS3OrVm/BF1RhpcDiwvesmjPjn4k4v
4Mc+QRlmHLdq9dPxyX/k9m82y8/aqB2BrWq1p/vCyKtOV2zLmXh12vSGe66SAU3HoF9EUPyCvXon
YLhfCO0Vu1GDpuOIrGbAN71dXwUQh96jGrBYqv7c1sldzPKy9A0IGULNrCZgXCd1fnFHyDQbtjS1
wsHtYPR00qD71nQNq2DMJ29OYakfrsl0b/X+TUEyt+ZXpeHfALpo0oljomBdLrV/fGx5Nd/LhG7d
k6yw3BDlWy/ms6nsR1qLuyn1tzaxLzVu1GhGCjCBg7lqwemC4MORl8zPW8mrpXtu/Mksw9/P5jQt
fEb0skLGeVLKIyPPPjPE1qmH2C0Ze1WwZA7MU2qqTkJDUwZwZok/5HtT9MXOu55qMPmkhSRqaYhD
qb9h6s8JwpuEI5UWYz2+KQf8L6WSKnMHNVSg9lQLfqRDUWnTz0Y0wap70d1g8aF4RYoQDUZSGD/k
2MRxIC700tTRNYImqVvM20Z32ZowkSov1lWnkhntDvB8j3okhWh2FdCbVT0ZUB2LYlIO6Ru8kSk3
zgkafeY+sfRoFKTzxBqx8iVO4KbKMJ1hLs9TuZCsfjxG7Q8NoG38PQ4WA97km2qwTL/NElFiq16N
6IB458BXUWY8FMdN0AtUZQAkRIbFAzR6epWjwc36R0x+rb27afqgJQTYVPuLuR8PRcmo7cjU0y9O
2wjKLTk4mU6Fxdqj0KPL8D+XsAG1lww82Yzlm6LQWI2jCJZHyDc1m8mNdMVISnAyfwAqv9POOdUX
yPmwGdAYg5bOkp/w1iNyKklEFUPmRfmPmOT4nT9RaZbzy8mty7OlJhf4FxAt3JRldc7X5Czp+kn0
2CF4CHolO5EHyksjPWa4lhZu5jKlBq51rBlgm69646s2+FZNW5wyarR2ihDiRHcsgjQX/FuJclnn
KBxXqqxRqHOk2MlFKcygAMMPN9xkQD9yzhJgxYE1KX4RQ/T3rAepCzmyqtibgF5qBMe4g8cknFeJ
4GeuK2v0tJ5wjRX5H3NPH6G7IAGO0l3JyaPnTDJpDc6vgvPrsb9qOPBTYJaCK9dAI9Tf20l9Gv30
yOI84M8XMZL1kbUDO82xRqpZ5OV9ZX4SYEOKbb4m8wGWc9Sb88ZevmzHpV6oNMdqLT+NEc1khnf2
c+I8LkrN3VpQV0InAeTUZnBFx7fQKajaWl+dT02mnpacuF78mcXgqgutOiI7zo3psmBqJls1dQVp
5i7oVqK6cYe45h5EmVE13BcBQCvn5NFKiMek4zpBw4gdnnR8xEDlHhHdXGrRMTjxmUu/akk6592u
yCrPCpnP1kFviGqU1Ls22zerjG8yoiXSb8GvXOucsHBUXLb2k5jzV1lVz3EhhFw10bdtV5jd47Tp
wSwJLvsB+anUt8BzFct8EUlsrESHN2xDBj7DPndXipM/dC6JVCrdedsIYCdVC0Gj/lfBT2iwpA5f
0TYfFbifvFBclegTtnFbT8Om/0+2kluxbVeU08ZBLpDUw61AKR+VGZp8O5LEqsy9W+h8VqNFhu9y
zhqC7QgENpr11IH+LzfohqL3FDlhsI+DIZGCHttZozkmxNF0jSl4yMafW5rccjhzYOidcVw0XjOb
SEeRj8GALniNMC9YWeyBuVULU3Q897hBo0oItpKepfHSSJK7Yt/j9QEVODWK9hxhEdhMivwTwtHI
LtV2L+ItKGo9KPpzuphOpb4LG4ZyZubJUn+eLC+eXKWQ3pJ2dkEHdZAX6xtNyygweEYfinSPuyRk
mA6KDLumzP8hRcwsv5kiRTKs8SGuHrYnaDqzoewCPmzAIJSDaOxjAOhdZ+6WIWJ9SJ0wI2jnHJPN
JJ8iuzsBvJx4FBwkavxII8pumfWcoXwUXMfCZOUqHrX+ISm1v0A4CkU7ylduI2fiBshtUhOKu1FX
J3kZT2mJTcSSThrYklW8j9bMLU5Ys/J7bWTuFUwcqFKTYKej+gQ/FincRbS8r/k9AtSTe8xjMtou
/himDmnEIry+c9zDeW76et3EdDPkFRd9s0/prXJcY+DDHkhylhwRcdaB0VUZXCFMLe0qParbIlgR
BOkLipROd6tudivw9oQho13DbFVeS9pcZTWIGYgkEh4S7TYQ0jNVV6ShIbiryXKVipu+t3qvNs3U
yeG45M2nxpnMZl7K+ruaz2/xSOfsXg1ZQhcrMG8/+6gNc3M4pjwV6kZZqmF/FOXXRB5ASiA0XEAN
O25yX2os+Umu/GOP763Mm/hXve1zKR6UEW7WRkxmtBOB4+EMTGC7RkYwhaVDF82olyf2f+2aNX8b
zAnInUgtQK05O0YUe6a0vbWmeE/16WNpikcrHgTK22nvm8VbvYw435rbYCa3Rl/PZsdvQQkSvKOz
SrAWa7tjU4CidN4csTdlqCgS+9bC8Mdq50vREEiNN0zjpW0mxHDNqWJLy1tkvCU2GwTduh7dlRLd
vEmCsfQ5gLKb6AWZ8LPBbTgQq0i5SzFf3kKfS647y0wmMrr2AQuCIX3LFMpUsn1Me+OzUWIQqT3B
of8wROK1Y3QkuCe1r9lmXrLSDguhBAZ3XbvhurFQT9AWMxmElhq1109EvSKXENaj762Xifk3zmru
q/KzowRILk+D8q7ROyPUowbBPUrMvsTpzPVdrsa7KOZ7sVPZV/Q3ntTrIeLQsKgaIEHgBWjAHG+A
NV6s5l0iv8X6kPD/5RhDWUgHaGL0SAxB6qo5DBPXdCXNsMUEmFxz3OmzVX6ggiEyg3ZkyiIUkvVV
17LBPQw8NrLiWikR4yZ5q91nynFhRI3bqUE2WsRhs+rXfch6zHyV7MByVl1HwismSNkIgBl+46B3
8ildYEvS4oIOcJrPoGQg5YTYMQ1qWn7M40cj9ZhRGM6ZA8r0dwVK+5JT05cWzYu0yWkgoZcucdtH
bGVn8IBzXzKLlcQ4o70gcv5UdeyrdeYKgnyXNBjcxHqUQCVaOGxu9Huu+RJUzZc6dDwI52S98Ktn
XGDNRZ6ilNfZmKDkCJo3sEOh87Xt7ow85WTQ4gRcVZxVdqdslIjA+UJcfGa4pMQBmVVM8DTPYsUz
F7+b8fLYIv7mruM7+a3HydOWM8hbyv7aKIQEEUV11Spw+EpcIgoYbFYSLpda2OeI5ICoDMjO91X4
1dgYvTaz3BqsdJRk8OMTOLNKjd4jxYOf2ae93gRV57qJcNKkoJ2+pX+NaVz7fE/xV2kbopYtwx/u
GhKBqomvTz9li774iXi8AsVgt51mSz4m5nlWbX6b9NnuAt6GM9WguHnGAYwXSoK/w2u9DN5KTnLK
NFSqEH1AP7MgAyEyAwFP2MFaxL4m4N2Ie9k+d30cPQl3Iugfaz0+s+5Di+47H5ErkJfY+UTFrqn/
7X0dyoEJEfKdcG6xuJuRuTmIeK+1UFT2qRv+dIHNm7ehySJX00ovjWZvYEfLIE00nKcKat9qxUaL
7Q9xG+d3VMOqsAjDT5eAoIoqKAthhkMQyo6hldCC/DmZ+UaZibPxJy+k9PDWbxLSkOkipTFANZFM
mxVENs9Ax4tC6QtPZ9FOlHoMMH11/r+JP685diwAJ0QjGqd+udpOoa9eFNHMtJJMjMqDK1EMeOPy
2Svm14bONc5bl91y0NGVqNxP5hdKxW5p/H5JzmLEZgjgv3TBUJThkOE7P1grSerKdpkQqFTdMU9/
mxZGpxWQRXImvfZH5dhIAhUgvKOgWAqIrAHwggbNgmVYA+ULtS0P7lkJt1F+ial+01r5DeUXPSvR
OWFxrq6IXA4lYqFKkT8t612efnTbwhmVvjdG8rZscDfFCEPiAcogRVvfFEt+ilddawzWBlUdqEjx
FQ1d61cJbcnqa9QMerwXP8UerETxaSpH6nNKPxMT7QFo2WLFy9vam6ZnRYVsLM9uZ6Ru/qVSF1zu
YsyXrdOHNIQ5vxakCAfs2X1PxQDp2LMARmKAlanf6RG6msz3S+oz3+o4drEUaFLmGliAWzUoouoi
nmVnhWOBf0maSfwXKMKiG5tL07xXiv2u4I2viKGUXSZavfN8x9iyoEkaQGC63XFEmRtz5imKDG8G
VJK/TQvzWInTh3/ianbt/0oFpfn4im0Sv9n4ucqrOTltoF5pTtb+bAJBzY6+ZojMOjIC1Nl8KqX9
GJfUMQRdKz+EuGPGkaX7wo8w0XVPintveq/+wP05Xf6hNbfWgMCSMYkT/hVzj9gWQJfAzvLK7R/V
wlvbVdHiUNqpUyAIi6AqZyW92Tpct/guDDIJDrmJRQeAXieaQbiRjmPN8LXKRn+KKb54ZCbdoH9p
DOS5aL7LXRJQEx4x/oxsOnIOWrgxZc9oEW1R+zNdQpF2z+r5EWfps6jak8QPt5rwf7WZywwNiMbo
ODMe3XCwYAOAeWMjMR4GA1UU0cSzeotEWIXbx7E7C41yFypR1XNlrOdur3WoqvOOUJaqhi9oPUk6
6leABBXCLGuQnVKFSU2VRev3giKkTgk4QTqgaJ8MNRrzGyEB/3J+4o30hn+h7Yo34hpi9MXNfSsn
R1GcTdXeZu2iN/+U7Ty1VFKud8qp7hMP0a+4ANdDllJmr4KXlIKbIgZnPpZqyldY1EBxNunGHh+Z
79ZUvMHcpRbeAegTcip6RKaT/By22Kn638aIWv1q5TolVsV1aXtQuO3aY0boGadiQL2lRRi7aY5u
WIfhE3joXAgPyZKvIkgoVUgEiFjc30V0rcroypwwRTJSNl9qm8cwDhej87dpPGq0Y7QT/Zel5pmg
gZrKBCZu6TbeSiVDT3Dgv83S6Fps/atTmURsS/ciYlkx2qsiVuQ7Cp08ZmCtuo8G6TA1Clz9Qb7m
+3WonDT+maPuVAlcQba7DehTdIwHqjhzKq27Bm/zqtUAb9GuZCVpGK34os2FIhz+XlpD3H1hJyB9
tjzTJFqhPowSE2CdIMgjYKPtXCiJ824NSGscfWClWpd4ZVM4Gd+4Ig9XqZuANVEsm+p0ky2L6d68
Sgp1MeVrjcG+FvVNXfL3KO3esZDIFImlyPTnvc7ETXCgAspo6uA3lelVauuBmLqGnLpSQwpBfs6U
u119acrGobP4xWlAa2RXVFAkIhBZi9JxOyrOBJJhnHtemqKSGBmTnoNMYeVGM7jRZNgdgTRgKh8z
ZUgTtHe80DKmasd2+xx+0luE2UhhhZ35xUVlCNuaqW6Cb05Or9wcgq4RUwPi3XD1w3HRjffoXuNG
+iPfgGBZlzeOl/i+YHSQIcF3o0NdsWwheyhQK85Jcm6k+myi4LYG/M7mCbzELWAQy7dWG+gdkoN5
+Yyo+8jQs1bRpb/n0X8VCUd0pLiR5BiS06lMpFOoZNl1JnetgXRIaW5ClRwmG4qXbXZU4zgJTJok
/tA8F2P+LddXnX80NbSsmr2kanj2S+oqsBEYv6LyjsT9Nq76BXVfmKfgEOU5NXMnKcMUXG3oVjcC
zG2+m3rXZ4GAlmuoN81lhLYC+mWd3f4iDlCwk6FhaoIM80Q9yM5MUWzeF2+zkb12/UK+KH4X00D/
Y4K/izT7TGUZys9XKcvXiihDuIOF3P6tg+ipG6fkkBw3/bIirEMShMBBLT9h2tvMafjKC1JSaIGL
zcxrQO8Me0Zz1Rfmo1Sle98kd6TZIfLKaDtragvbhXh3JwJAOC3hqKUVdv10leQC30RQoB0RSBYQ
V9qZge2RiqCDib54RF/cNFmgUZcW85FXuLpaihkrMMF5WcJ2CpP+v5w4lTrsW/V7jfNvEFysouZF
Q+3Ux78rQF2RancdUFcrJlf/1OP3aPDLhHQSrTjV5WWNtHOWzuelydzZAOtiLmpSL/6DAmi3De1b
rm5mAT5D+osm3+AUQDuSR8u1EcOF2puThkq83CS/NGF8sT/ULGpcYq2CLQWpQgtAlxU5xTXPAdya
kcHtLJhjG8k8CaldgV2DS4iVeH12moojymbmxyeFjhPOd0GcGZrZn8oKY9YHOZH9vAHP8Pcfxjop
J86ypO7csqGOUkLRrNGQYhMTzMmelolnb4ZbZy+1t84rxFf7HpdEeJVfdrDxmTbhPNaBhTKXgrzS
bP3V2CVTIJxAqRPOES0f+D6MgntSywEad5btL/oCdOD4q9Yod9M/sr2GNg9taalBBUGjsPpK7d/O
pquA2KM2673YVlx0AVnkF4joZS12sl7zDHX0sBc3o7MZ0LoWvs2OzeePZnYXXacH3RRBLBTG4APY
tJ2DnJBqh+6WmkTRMySStGaa4CVYiZ2UqdgsVwZlyj5n6bgajK+YCjtE05tqQqmlYRIkDAb2TDxR
mlynkcifr0hN4QrQQ5h8GfQzR5AJ8z/Bedmieprnf+2A+igO94OnkkGbwCkhE9S4PUrJs7U15K0t
IPFFAI5s2YZ0agzivghabGbMx/Jjs/jam86NwZqLOZjoXzMRMcbq4jJ8sWSSF0T/j/S7EchL2b5y
OzolyXxmSlaNLmxNej+N9cqYYQNoth1u1AZXRkO/IL6Mgkc3Sn5VABWVfC3ftbp4G5r1tbDDYg7d
mLOw7tyHdn9s26sqWSF+D6Q5BpupsqFSp2YrRuKqaeTU0KmcsekSJMIBqX111x1DQQauyrWfajIf
KchucpA16450oTZ/GgZ69zRFJKccGiP6wCuc8VGXK7ZDtQwVpQy54KPYCOLlD1NUN+jnCF4LodQB
QxjD1AiplU+3Kb5rOwCNaGIYhL8sqOZ/arovk+MIYj+qHBJ4I8iaVJyWh3eYfsbspjYS99W85sWP
mYvFRkzVtSsmBeuYy/91GweJANUJkCN49hKfa0yJFQztLsDKNv3YpHDQJiEchpcUf+RWezD6vqJJ
fpNV430cto8aSUynS6d+Fxl86Fj+1Hkia5Q6ejMjTqa+JGEsiCXgXMXhioABXEuxUBKGsyxd1HG7
5XHviPddJLMS7oBPgW5drioEaAUOYQNBTI/IYfi5QEpG4j9sjyH6dYjjpUDcuvKY8hsnlUm2L4zV
ef/sKvFMaD9LBzQSNCCU2iOtxudeh1XLjgDdSdvhWiSYUvnh6SiWufmYxDWvUoSry8KV7M8c3HuL
KlfXH6nOvTCbWMeLEHGIjKLSQLe4/ClRnEqZeHa1CV+2XttOeaY6BTPLdMggBhBLnIwz/Z34YJGE
7VKpfbrasjnIEIrKpB4V672MsOWNig/aNqHGMRlsR1+GFrEZbVPucWk7qkvnbFz0mUq8EMtq1NJO
OS8ehxZYKBJegoyUzzyyPxVeu5XMFDs6SRNdaXMEmoqw8iIY7wJkE4nMxgTup3Z/Us6igq5LTf9c
x56+bRJfX6UCuJw+Z113VsRvG7Vvih55o675ux6ua/kQWCEeZXZG/HwcxX9T+tYwbKkMW7gK5d3S
CTCg8C2aKNxzd0bYICrVwb7HGYLY6csY++/Ukr5b4LVk1L477Wu29QcUyyuqg2qKPtSKHQTTszQj
B7Vom+WxTt+5tz5qHJvdPe2J8m3SN32gkoWto7Jws27JV13pX/lafc9f1hx5Sod5OnuIZYE0CiWZ
2XcKcsM+U+zo1ucOGtfKiIVR1XO/6YcgO4h3zDh7VgZbDx2WlQyKZDggtSifcIyQVokPzKCFDAm3
hRlZxjDGynwo+KWMa1iVX+MIzEgLtYzPAah+HWnzY4xYu6c1z75U9L6IYUQX3JIjgeMRswJZUNVC
RAguVvlE5au3KeAEGuGtFfx5vNHwnEReOitnJI+GhVslxmo7ROcNpqCk4moXGVnyGUrYpoPPpJdT
zv5aS+kMii9zVnYG2eLQJQMGhXr/pVxb5BsautdtmJ9IXIFWXUx2Y8PprFT+dJAVD+48ousWM1iq
Pf4+THbqXugUvD8Kw3DWe5SehJ8RWaY/2Ul4nruEgEkrx2UnT0FCLBhDDJ79dP5qO4TQqK/6s9xb
jtrnaJuGz6Qdv5KbmRLPONlOblKn3mQXHX3ZOKYfmO/fTVl7y3TjRbfuoTJXD9V/vQUL+o8N1rWe
qEoVbotuIC6rJ6fEA/13lI+hLhe3XfiNmD2hulCh5Juzp65+DsAPR3uUT/mPhlCFefru8192I5+r
fgvUsfdnhMMdsefzbqVkVZl0Ig1E0PSkAk2mY+C/l9eMuuXlmqgQiIhVt9iXdiHe6KqwupHc4VoA
PSEtg4Cpap0p7zsWXFLy4KVCd+cfyow+eJJOXQauSnaWnhB7JU2uvEp8s4OXyLaHW1aaB3cgNxAo
uh0ZPmwOIPiror8DKz2SBVpF/pGzEc8pdqfmME3qZetBMqr6PPEhzlgGrfYm6uo25itsOxivmd+N
3r5lMvNDDMAL1SVxdhHHpiYNusvqhqjMYfU5mst2raC6DCLE4YQYikpyjHJIAmTTHnYYS+XeQw1X
KNe0j68I1i7tY44MajFRS1nUOhcnk+NqZ7sH5pq2LrAxjCdq12fxrODp2egcRSo+qnb5tNIWkxo/
enRZCbosUj0r+r8ylWsbjzquu4H5l0SfaOGhTacTqs8TZkEJxTe+MESOh6pCWS3DoBHLob9DUOWv
zMvXKLQVK2gFxvADlp2G2HRj1/zNLPXRRUkiki9q0E5cMmSGttY1loBGCOeRSWirGj/P1rduIFeV
wrs1/6wyxF8LuTxWf5uk22hlrxqRnFHhqoB8VUKduTFbLaac+qxKb2K0fHtofK0RXtyzB4L+IO+H
zxeDb82Sl+26l6THqg8BKHscb4k42KiXmcVni2Eye41KgTswA3KkStrTuE+0iCeVPjniIfF2JVSq
SlRodiemWOCB8tSp3wKb/v+6Ut9aCq2iXZnAGNPOfq6TwpHgdw8X07hEcXWdTjKqfd1K70aS3E20
/tts3lSDRFZEH3MBSXmEPQkrDJJUGAFgysaA6yRxx4zPtaVPSBxL/upd596BTZq/kgWGD0igIR+v
M8/Tc0bXbdNERZifMXefurjb43hXjwXS7QTpNrpor2ZQiIgLreTmPDWkZ+Elo4gSvfxE2tCGNyOi
183IbwW2osEtcSYWiPpzrO/ZoLp6hX63rLxp670I696mowe6KnXjauqvfNAuEn6yAXF+V1ELh0vM
amTCwDn/ueetMnd55y5YcTxGnL78fqFjIft1FXOY+ltXgJ+BqbaPDvuUUisPc9Se5uwb84wqB3fC
du821bPC1PA7zD3ta9eQr5AQ5MrzUnfvFzgB+S9tKDcvPGRjk3nLgMsHlWoCZCahWh7Jt2iF5pPT
QZl0HqQOVCEGHniIeLo2U3fNooq0CtTtDUcTKsZccrO5QQ7OEYCC2QZoB7SVph82fbjqlD8SkwCy
AjA7MR55HD2shLFcvGT60pXuK6cWUkXVN95s/qIpF8x41gOV17m3OthujC2IPDWvR/iIB51ck14y
7gEagZNSE12QdK8ZLB3ZKgE/YykQ2ihw8vM+RJ4SDgCl/LC7x7izsXtFT1lIHqmUdH+y4fnIev1U
bn2Ff5q+xNyAweHBBM/v+EzVuHy8LYgfWlVxDTbOFfV5+sPEhlBI+XmEQpZaYnPq8ghu1uPB4jF1
0tHfb/PpCWdJ4vxXoj8RJVNMf55T8va190EoL/nUNBspqjq5VTT7mjFy59yTdAvHAMrzXvjGLqV/
jii1k+TrCNpuyaTCSvjQc/m6ZNFV74qbUVa32bEHK9AJAMR2mSGrXBI45wuysX+0MX/OcDtdhh2M
jVWxyb7t/QmBCApCr0NftKgkMzKEiI3MM/K52ZegIMxMvViJfpM67bEMdF1AVXARx6SNbfX/u4U8
eiARlNYE0ZgYh6R29A0bT3Z+0GT6aQ9ZQ8tqJvzY6Yvc16TuUq8LTC1hVzl+cPO64tEeMO8qo/Is
nivQiVBXzqHY3Y2xhqq5MYY3jUEal+qqLpesSK6ouq6Tpl/JLlnE99IwR9OsizgUWGP4lXOB1JnA
Q+lPHX5Esob2qdMmI0umKldk/iky/9t3v4rMD8jSMQ2S+aUiBTD7z/IHqnstcZmdLXb4QS9ukbRc
BmO6LZ3k6rZ8GLg4DPRYt4ZvXyOrpUGgPz43TX9F6x/CwkwSTrDOUqSatL6hrr6ysbwlNsdtErB+
OUmMQxQDgAYf1QSRoGpAF0eJIEsIgGpjZdJyt7yYEizRpBx1+YnovzJVDoqvKIV2yaRb3FWusNeD
OrZ3uu4SLQ1FR2FEEgWrjuq3JqFDD3FA9KZ10fP2ohDShLM3UTeyWYZLDRRcKpdJJa8NnI+zAMQH
RYPU/VvNu4Jhb5r6YHLh6oAmvRLfRgUKimH7sCC7Zfg4WWep2o/iHvcdgkAtCYz1b8VVQVO0VHwy
vmRCIBMojnlDTCf4WFMSFLP7ykgaH0PbEGgdCd1AGd/m5AeyHXJkGAj2lgwrcopTFP6zqUdQ7ncV
ee4WxxeV5OAxRxZOOpmZhsOgBwa8hVR1hCCgjAPuKHnXtnTUY7KUU9Bw8lsupRLhaIZGQL/JILJh
uvxdjjpQOawfd4C+d2EflZ3r+6NbTFgjQ5LModFq5zZGb4OcTx8nrzhpUupo62cJwcweayhc+ykf
uMjCWpPPuv7VzrEH+6eYgNVp4Q6ylxunPAnt3clgXeReCXdjZ8TNyQtFp7xzAZv1LcMN/B+dkCF4
5nWTAHSa9eq0IJZLSDmopv8yi6j2SHVrfyqCQtfv9gZF0BZvkoSDAu1SpyaPeeS+RhWkqbM/UvYU
9lZysGV/0Q2eYd5dp/2vSmsWf6qabxRYNFbCNjJCzFahsiVEfJ+Xf5Ou+pJm+Kqh+vHIGmCtzsoH
bwxdoJeOPr62GTxuXdxGG9yJ6JgJjxhjiQUrIWvGNWYyU7JfEubLhqYNPSWQlijb3Lg31naVbOOW
5jZU6Ehh+ndZtrgX7aDPyGPjjrFRZsLTUdHzPzyd15LjSJZEvwhm0OKVAgAJqmTKqhdYloJWARn4
+j3oXduHNNvZqenOogjE9et+PJ6ObnO3KNcUh6Vfr6NpXhv0FO6uJTZnSC05tu2uHq/rVCJeGpfY
+jsVhGEM9Zwr7ZlQ4U4CkVAAtDBZcmlEUBdeMNDK3MxnQdqJVXOTqdCF+v3wLaR7UIwhkAJbrIzM
+J3nDdMulNotGY+GDtdmJmKUJL800s/kAHowQgseY6bmY6G5zyxOXnk1np1QnxybiTZyGUyPLR/O
AQl6Lw/teBHfOXTrWQt1ZjIpFD43MjTbNuyhEAlI/frLZMmAJVag8tfPwC4MGGPJ87Y4L7Iqsk31
3HGC2RoUksYJiQTskUGKnY3lUX2bbDdIVTsUYMs97F8lus2qjFGe/VNHfIRkDVaYCWpoOWnYCzpS
DCojYKHJzDuwjyf+6aa0BB9n9bn1eSt0yTix3K8FwJoUgsXrvH5sNj8Da5SObqpfRmXGh9Pc8rPg
D694XEbEOwron+vScpMWsH2yJbk6gCaWnzNbDPiG4IxabBPIPKxotszdELifeDmAf8hgIXuXbiYb
Mqod/UHFx7rgqNPkNf/ZwiGGLSSbu7HYz8GOn9OgE7RKD7Jw/EZ7xCLHMdheHFYHnxkUFkbM3rDP
si7QRAccmRuvkfD+gHUh06M2R4nhvRXWR8p12/rH3VOodpDyyEyRRVutCzfk00hu1Cxp8gT51E2w
rqho0c9zLl5MAQ1g88YA6rKde7zmRwBFByXbeCkJzwX6LfFU1mPMJ3clQnofYWv3AGkyl0zWLI7l
yEthMMT1T89zg5aZjIdDDros0ZOdgGCpTNSmwfJz6x+xNH3a2H3dZSZf88AJ0PBci0xoBT9S744O
+MZYI+od3zgesPNHvVofU4xiC8Ix/6dw6HTn+2Mp01X0xAOR1RtFu8yrr8X9edabe2Zat1b8icnv
wxwfvhy8J83i4pVnrH0oQdYSQO7Uy+JgA1eyiN19O2VHp0zfiiF/W40OWFEBD09C58XzsKBE2OWz
rsuXAiP+wpeAlIf2LXXnoHLebXmfnPMuVwGCasuhYCXujtFIWmacGBCTaVcP6iHFpVY1cl9OP0Vz
rBXhp3nLoWf7njUF5Ng8sEEltt22b26jUwOAk8fpI2G034vvPs+5oi0PeRhJkpk8J8fYfh3T5inW
9mHtu8fIUw+Ow1Gu5LnX746Rx0LgHGrKgDm3R/IlNclBXqc2JuDY8n7gzSKGXsV4ljHAp2ofSsg2
rMnf+9h419IM0sBxKpaP3ATP1ZJ94eKHqFc3EerV2SskW5fy7HrwcVISWZCc4Wzg9eRHzCB7GpgP
HdI/EwRGHWAbVb9XBWuMQr05U39lWo3Nq7aUm6HPS3GeZJHDj12m0cjtACXYYl9vGQAl9pz4ZycD
JuCh8+D2ycj25poWusbClHJY2UjpPd4Asf/GqXqJnTryuBbMW1jS3YLEmaD1gBDXjKN0Rc+1ChmW
jBMFHCCPfBEHHomIqv7qCpbLLPzjtro5+SOdzaiN2US175Xj4ojNo6Re+YDMNAPw5KUnRPnQS/vc
TDc+zPekGS+zgmu0Ckg/FeBZUt5+r7h1evVYuovN7ZRJB0rOgFeI4LdvU3JgbV8F9omu4K2xrxIR
0CBLtZ0gLQ1EXNfBNXmMJqXN8raAVmSVoTMUoZrhXo73ZaNguYUmlREeq4br+CkgSQyH1tw1DvQ7
dQ4t2hgmblsDI/e4jmdYU9zoq5MLw9bFBs2VYwTIBKNwdZLAyP/pXCgsg/v2TLwQN+qunfH/ZuRl
QOBx2JQsJJIfeUOLEoPumMPpcXlwFfKkcb5Lhu8CXNi0HNefOG5PkCgjV7J9w33bbiZ/cwFEyIaJ
kkxiUc6IPIdoNoQV40WRr7v5JMz5llX5lbHdkz+8Cr8ULvd9ZRfBVBPpu+scJ4zT/OIW2Xw9GGsr
WNafCbKMxc2jyPHh6QcFGHMjrFAt1tOytrDZlHP+oTdumA2SjCTFlfZycjT7xGQanxzcMmP+uxrL
IDVSMveu75q6r9kzzunWz5ffosdVFDOmH1WPX0ASK3PhI4zr0UFS4PN3NLqMvpBYiY+T3DceKdyB
u6rCxppaZMYNWmhUKodM/WPCs1p86svrUDN9ScrVR3Bubf1QmvaRTPmj8oz7yg1BKt8SM2HGFdJR
cjql2D6oXJFNgyxiHCk2xMw0xbw8hwKOz8rXX8P9yp78BAqwm/x6wQK4CUOYQCo23pNRIH+4h87n
lMdCSK0KHrmEoAVMKsCdZxzbRzZpGYw9RFe7fE+4kGazx5fgPOT9SY/vDQyK9rvLMS9D7FT46fsT
cJCgZbrjA04IEn/7NUFm4XPV7c1CAbgk3z3iEVWVvuYdTc6z5I5hT+O5MXN/hgCPjyJmBILsZ74p
zT9s/IHV0luF38DM+GyCsBhmCmETjHOJPJCwbXHDtkbml451zMr5mFu42Pi7DcRMy5OmwenD27vo
7WHC8e1CvTOg3kmdWOJASk88ElinA/8Ojdu5hqNMoUuAMJrJMx7k32XR3GjzkY7/5yNleiMJyL4a
r5rEBNxAB8H90ujWobWaANyDn8rZd3FecoOHpzGU2U3AoMrYWRbVJTeKx8pUbfO9BH2L4ymzyH0P
RUQCfp3mG3fXES95Rj5sWqGdq+Wt5E468Ea0mnFUL6qeP9wJuTGsEZ83E96q29dZvRHM2o6+qCNF
B330xNp2nsS5f8MHbHNLQiAYLMSVtAxInvjsD327qHxyUceRO9kcn3rVp2iq3Y2o8mv92jysdnzW
y/Aw6k/yhzv51nFDXazqopFtaf4oYClsXwOKYtWjb5LYc+DA5X1z9ErjOLASiM3izM7NDjEdMssy
GZPznXlmEWorjSCJu5OYh9DFzz5qaDhziMpJ6Jvxx18+Kp7Z9iovDZo+Fs6aATjH/ArE64hfKkGq
cFIKwImr1Ep+wAJQ9FQswZkT4ltl9i5ceua/MrP64Pa9F9yjLFNGGqxZBWDMene8MlrjkiAzmBrP
Prfio5yhSBfOJd5Ny3uRBsTnr9+St7zCdNoMuj+V/E3zCnl6Xw2nYbVeGILABp0w53Xo/fDHFjbX
+7z39g6vzIo31saXidPtmJoAsDT3OFOttW68OzAnAO1wx3uad5y0yhdyYI2CH2XfzMyuUGcUaBnc
fMceXntyGWv2BO0UWokMa34UZRervxb+XU31DtYlU6zb2pPXMnE6mbYvpuXuZPQjrRibcemBw7Rx
nfbsnLgwtFsehOAVHDDjEBdYurWwXDAbwqSz18tqEKr7q5LQTTFJ/MesEe/tWWklj2r2O2AJGhkt
9k3WSljehDQuSV9EjtxNw3DJc1ZKKeyfCsW3aSNjtM4OyxrN9nOgSQsvrGUYF1hvMvllfPRD+MMo
W1pz+hOY5ibykmu1UN4zzqf0yZZnz1yza/FArUsXmjNgHlT2LnYYaXhfueUVZJRqarG4PyznUvFO
w62GHbea+aka4bWVxr5wvmvjq0rJ6hnElqprO6y3yo7v/JOJTurFfYzH9+HvRkBX3+yue0/gylQK
HvE71DTV7S55j3rorjur+FBDgR2gWf7OsGkbuoeG/JEZzh3n672B3WLix+uFvFXSvVoY8bxp2BVV
eSEehqelwEZIqJGQHKjtMgPaetm0tY2mxjKs6cI8GUAD6/vmTQfdl41xZOZj1KXOmSuAB3xWlzqm
Ni5hUSZzHLRZaLgUDdKiKZmWusCLDW45aOhpeU4VOgkIN1jKNQbQEmtRPDZwvLX7up+yNpJ6F9Vy
ioyiZWL7C8lmhlehxxLrfnLrTqPS3VbDZlO66/r1ZR2GR279aEhaVLYRWf88B1sY5Udu+ZSNA4BK
3oc5vq7lSV0jKSju5JTvLIh+Kr6x8ryAB5iWCk+AeeR48zTWeWR4MCbFJ4jfZ6HKczzZYPNwj6ZE
sYALkYYu5s9GE6Fh+o6m8u3D31MTkSeXIdD+7Hk/YzxdnCkcei2cRij7OBu05LAk6q05pej2FQse
B+1ebZErsSCt/W+DLNNSOpeqLC/vqgmGnc4uuDRleSpwh3MByingwxDN/oQnCs5a915K/nIgZtbE
H1gfOrjp55TKTfnPVErG6DUc4gy5cTnxdZ65arp45nVNO7WZd+qAeOAKaJbi3CaAVKfiHFe75DXJ
5AbHOvZ8zjSGvIwGxMPAF2ya7VvCxKDtUG3mCl4IFuI04MCEY4O8aw6bRWY3D+l9S/Oia+CTEruE
arYF+RAKWnVQKA9Zz7kOrlaM54pciB1OFrK6Iw+qe+rT44/6u2+bi9sh8y3pI0ZraBZuMZ1KbWZL
OEkbLzZ3eR1rH8x7cFNek24nlK9wvVyN+pCjkQr3XOpZRLBlO6nh8Uwm2irhYr0APa6cSjCJZndL
Fb55SCfaFTzItV3tq5MaV8ysV4FAUi/w4WV86Mfm0r/Z2mMoTjHhqzxRntxMzB9m8a4qzMhmc5jM
H0ZTBXirsYDNYQWUlJ0twkkasCEGqA5h5AKdO+IX1JSbAj+g/umhuq3cbutkOhDjEcB0veaYkz0R
GCQTOGyCy5JJqZBYUNiAX4xkHYDLQmluV+JplA1adPKoxs1VEqpggV1N3T1jWNXzmJdI6G60jTD5
2EdJm0ZEFg/bGKaf4uFtaYPRJFXYkd6P5VFyXSxnMmEtcKZ6Q8raR/pwB2wdC3Efg2HD8/Ntqdoi
63wtmvRTdQgK7mAmlTxuM+01NDwIFWGuXcdcHsWkhQsFuXFBRtVsvtRK+SyIkzNPWisnl3KveMBK
55aaP2I8uputAhS9X/Bks4djlUSmv42czYzd/EFg7oAFpbWAju88Mir1rQRN3HFrURZKoCYKMMLv
ZsUGzaekEvrJWu+WqyIrg1tqW0A5bH/ZhvbbPp+5YVBQt/sXbnFgqcxteMCmjT9BXZVD+7Tt5t64
+Y0C3ouaCWBD5x5kXWJ7UZziQOrX28ASx/ITdvK6sIlAm+2XmmGSEfWps+hCbJGE01CD1ZfPYp94
kEeeQ/en4yxTe84NLhC2LxlPPczSBjkb+Ewx5spl+K2PZEFoI4jjY17MvjQU3+WO3B5ThXyJ0oTL
vrgoBuLYPy0o+pRjz7p84qqJqmxXFZzSAzycNtkDz7yYv9k+XhwEQQPksc4nXTba9Yf9VbTKCfGq
rPbuDu6h925rXE8THg4DvaByPuX5/MoS6mBN8mNUs3ftY+EaP8EvbDgybax1mBnTSM7jNXNUHETV
leXYTbwYJiS+5dTJ6tG9Anfoy6hJ0kvd2Rc3Rvg6q7IGQ9oc7QkbM148m1Lhua2uS9JcEdJxqFXX
Ucc9G5DGmXcJmfL01E1xaIxGWLVIBSTwoZccpJKFc+oEiBWBcyiAO8c9XvVLGtiSnww7VU9r7Phi
zSrBfoq1+KyDBDxmfNYtICfpo7OaFzxcZ074vqFgTxWh+1N3mwgsXVFAmWEHBj2Jwz23kR9r+2xo
InJUM8rd8qKvv9XY9R2oaC4edeTCaub6dcxMbLjNVXoFmUwKNwRW7x5QW/c2wNaTK3Afnjddq9+K
es/EFsWdhmvXxZneskEmCr8ZxGKP2r3cvdRnL0Z6tGaC6HZYVPVpsA756O2npzxt8JSGNiB9Mf02
Y45v6sBIEfpBOJstd9/l3DDbrZafW3U4lPo5r/TzhM9P4RrDLz7iBUvLS8LyWGffw0oE+tPyjY5l
wlIjGcnX5XxU0MBQqFps6lBbrOrOooPl/FWievFHaw8FpdzdemY+d1tOqFro4OJcUbRJwwYG64KW
cT4mj/R6NHXrzdr4H/EJG8h16vI7Dl4PA7TA/Dzsz4Ai/MEs8f+Q2Iedu08qsFkRVsjrlBk3njr3
sbIfDmjpZALTKlYSudqztAD7m/M5e12V9K5myV11MQ3Ow20tPODNOLQtAJCxFTmHcVeroBkBTYA8
0DkhjCXsFi/wKj52kGgTaiVoarOTcN0GeHM8JfmnttrclFnNp4Hzau2MLn+6PUTh0dmLYX4zzOl9
/meIjDUKuWZ+7JVC4oLe2r6mluKYTcN5ZN0mbLbts37vcueak8+kBa3OcT6MSAZrunemzdZ6TLZU
F5wiZ8D1x6XIfFj3L6FpNyjJRdvdDyrvY7937pGgp46SEcBMmf7mlfrrSAfoVuAifA/mX6781blR
UBg4KdCoJwKRogjzd7K1h26E1PLupP2ZS0vKWjIzjZ2zBJ7isNKfsLWycFR/qTTV5pti7J0LWK+u
g5ljQtKh4KvnP8cKRnVoeKNfuC/K1Icdu/sSC0b77tWwpBw0/5nAIByX9el6aDdGMPK/c8zPNaHP
xKL0CGPimhsYi24eyDDNwH2jGA8LrtdMrQDo4Zxt2cb/5clHz87NKfiaVBfuo0fXo9EQSZNDAUu5
wMJi9vaxpYYm3nhr1YvJgnfReVvGCC2M3J7D9S+D6YbUwzfRgayg8q2U5nyC/FVTbmOwvbOZGVde
EUzzjWUGBpCfOrXuSpW8mJ+4QWKMYnB+Yo2wl4Uxlqc97NJzq1K7ldpnzZjZMaSbrfCAWW1XsLs1
QCjlmCBsiJFLunvHFWoQaRH/bc8+PcX4VKz20y3Tu2L8SNYlUNGKJNelQTn1cmWQUEIFL4abuYFO
eKZJNzUCB8R7mb1s5hTh9GFOH2noie8ST7zx16Mw0Kj8CvdZL//1EDiEBohLM0IMIhSleCxjEzMo
2QzKi2D5u6DhG2j4rCihqajdYaBztl5ccKHCb3i595Kw9QiHPs9av53v65DgAc+QehdechOzqptv
tCn+MOWO5P07xMVUI4+6LUp2iqEy1rJ1QVVcsEaMKJqF95LG04Vel0tKEcgmQ2o1EOzImZud4KF1
guuvyz881kbF9SHeng0dtKjDZTs7eUtzWgdxamk2IKg1sM2e8dXN2HZcBxZ79ZOPn5/zdbDGi6OT
g7DzK35LMxe3mhMIA1tg6g8cWttuv+Kv2HFQ2fhxk87blQSL4VU0f1R0bzQWEMNXLxtu+MuvKv89
A5phgUX5m3HyKdxKB5ZtLbgbag62C6GG4MNIGFSYpR12IQnGMpLyVMo7RgijolTSq5IbVzuF2Gzc
PeNFWMJXAjfWKXMWYan9rLp7igBjEKwpsOsn6S8df+jgzRe3ciK9TylwQujAN1If2OfuE6OI9FLg
73euo4s89sLx8Z87Ol+uFmBzRPRId87KLA8dO9PuMtQVydDirlnu3S71x+uUhmUPWBvmPaDwe3bP
oee5FYyaXtwJP9xjyWymRDYWFF6pwEpfWVC2hvE6T90775MpcOYeRPZPAzCSmPELVfPjRMSU8BnB
3oqY6WhXT/WXHivPVnavs9a/NsZ3bHaXSomIHOQcCSXo3h6HZ6edCzmcCw6eRRU3aRhXZyRAxQIF
karGlN89bTbrlv5VF3Jn1gCUkk9wcATadPVPhwv8j9dMR6wq5GXdA8big5O+EXTeaUNxKDQw//zD
Kj5B7YuB7c8FjKpJai/tRTv8drT2knNHI6JpuWSwErodUBaO6eAe+uTbR7/uXrw+wWsY4twqp+/R
INjwrXrTM13vRVbjEqR7w/Jt+n156460l3Pr3HeS/lyNLCdaj4HPMuWJ4TjV/gftJO4vgVXd0QKP
hpTh/GMlKaLvMsHg91P7Z3/pI5VrtbthzSg78L2tekphoZBMXJfmkymHE+xCPMHVyRkZXwl4KygU
9rMmOZfhTwYW0DcwJ/cD9wG6nSgUu7HuYj6561lzKZv44jBskCi/ItczbtjAybEJxXn/VpIEo0AG
0JYTZMunshAYZDogdo+bGEv8SNx6QuU0JYtByT52GHEhsY/ZYurK2UOmBZFDyiA7o5ifZIyndWB5
OHAdbvaimU5tF3log6oZkyZhhhzel58K4Q9xAY+Xy6tXEAXGTg69pkE91LEITfxJxhzvZ4UfWmuh
glsdt6eY3ATO30aJeD2zrLtZ8w/IgpBTX9lqkzDzpuJtGYu3HsL4vDMG5zN/zxC+Tvr8Ybo/t8ow
qnbRTHFmTCM2GZIYAgdtkZ/RskFd7UmlDya/SVTpz1JlZ55txIOT5jwGhWPlIgHpqPn3lNRnfOe4
NEL6TWaux+EKZtkkYzKSMSlsc68m77rDWoPYpeIQfCexBq+N2FdWsWqp1sBJC3wW+CgGXH10Iyng
K+ODRttarNJRZJLpTn0TMK+e676SpEEG56t9NnJ4jdX6zdzS+y9dje/f3nXsdSU7DN1GOV9wPvAD
sDls7DZAw3va+H7Y4V4VZYv97yWJ8AE2k7RZb+iBIPdH0VuwmjpWdi2ohio0+eF3wUbYhtt7AZHA
8tqd0fcRIBeaDW6uZ143ZTVGWW2lFXVzeZ7fLMRlk/Fr1Il1EI/D/oz9dsJPj5+R5kMF2LyrRCMW
F4NgGQDtro+A5tbO17RQbV6E9DOMGel5hbVC7IvY8qFpw8d/uN4v1aH72AOt1oVUYSU9RGcyqxqf
z64KBA5VTh3f+8hbAZKWGnr31TaeNLFJ8ho64ZblVuKyaurfZC94Jj1Mqh5SwTO+MCJP+TERe23n
Gy4XshLWvarcR8zllGLstWADPNApuLLh+NcK9bqszCjeW6sDNgNpynNmdj6rePlcRfo5DeWH1hxq
nepVreSFHH16Q+fYwtd8XdmPJ4xG6V3WEukQqr3RRMrf2vTZzIH6qHxJBlZRkgCPRmDTLmCu/qgQ
t++563/bbY/VBi99f/QajpTSYqZFvyw8nsVesPBDwiqjMgndMxso+HKvnuuwg3d225WYACpuAVJ0
MaYfnPKdh0KwLn5cg0lgG27gzCBAeqia7JxwtsCiZaGknFiBnTZ7XYZGOS3GkUcb76fxH1egKGGf
8/+HpAJTHDyCeJ80HvYomMSg8fZUTnu0sn0yxRHcnqRDSNXiYOaay/fdvnbYlCYFKprfZ98pD98V
SWhAEtJQFNjxWEV+d+38NmN31BcyL4kZaYiCHskOnB/ExXAqDKn32D6rS/uKnerswkPqVeWlYKDP
6/cBa05mffS26WvpVxP/Eliv1m+HfeNkvY2AcQqj4jeAryiLIJmcoOO7u8DnHYKMFmejaZDlZ9rD
yOIRJlB0G2x65zcUNXXzZrDFhOFmU9Cw9mBKunlcSTAnJSXfXgi5VHvJV1NdwgFYanJaSTlKpYpM
7emwjxq7+mVdYaNTy5vVSaA79cV4x6aLFki7J/aznjxE8kd0MFcKeMcKZ/sYESe9x4O80b5JujLp
MrgtPRIo/Au4EMSbSFYNFt8TklUDdSHJKe3UE6zdilhCbU/QAd8zJQ0kzl5qK7jW9Y+uwcPu/C/s
vqGgOY5ZQr06uFe6UeduqD2sFeMVmFzWQNh5YLQ5/uBKX4UXPbHnoupHwUuwODgV6b8bCb0QIY63
RVFZ+b2qH3U+iFCBX2fCidSvy/qhC+cR44VYNLQsz8PKBtCOf96q8QBkGFdH2G9U4elBhRlpIaVn
g1lGMNzEQViW64Hby2EkTNKIcwppXpvqQwmVoduoDBu4qoJ6hPJBb1oHVc9OxvN7KrJd/aRi5pB3
/yzeV5oy8ISJ81qBF1PYi+BYtVjJTowbRKTamt46Db8u6RuL9M3iqAHYN3wcfrvv0VQ1LpHuyjYN
g/qjzUgn0jJgVMRMk/SWqb/bSmwL5aFUbykpb3393NbfpVAv7W6vptTUY9VSuKcPUN48UcNr8dD/
6Yez8I4NHMEwbG5YtW/bJ3KdbWDUEj47ggp0qxmwW2JECtcuc/7X1Pi5YYekEqwPKxW+MUs1kLwh
QkRbz0HBzjhpjJx2fVbNPEKnb+FZAwB+k1N+2IaplUO7qLqAeT/0iKYljnbawqQFgRdLIgm2B0xQ
6Dt/qB1oN1CscW71r4Kss8nEVnuTb/XspvRfNpvAufAFvDRKImKPnQrXyQ7nMzU43n+cMZcXzsNC
qaSvg8A93Hkh7ImTrTl4K2Z10/MLdp95YOCyTlOubvC2Fdj1yN0H68PFolRZ8KxopTPICid15xue
45c4EPoxklV5RI1V2ms/0xdOaR4fSYzrb9VKRnK4ArgNYnJ8rK90dQ09vvZ5/w40Ev5baLlAUIz4
JImcC2R0+SYgvJGZYAu1Txk8yV139l1YKPeC0bodIgNtyXPKy9gg02OlBfvP1YW6QGh4NwwSNGL8
GJhFYaBWGOzx/5YU4xStCO3pMVHrA4cgdKiIagh64VbFSG0Xy9Wh0ySnTBTBc6eU7QfXTbXGhoVe
WpDQaUkLTIzFLKBXR7xm0njhqrJXPEkoAx/14DNzj2odpD1jJHDHZQPIrn9H519Tfmfoa9p8R3ct
aQN3Z6y5eH+29sGmD8zLPNdXq2sPEh8SFW1UljQPvQ1TRB+zix9QXg1S28iWZ/ez4HPfwjG3zDdt
m7XYZxME4aykRIKuAxjrfDd3+2+i1/KUzF9cmJw1I3T0SnZsx18SZ28Hz6XjjJPI3gRyzgzN4Ex1
yF3USrWjCkbo0PA7jXNx6RDbGBEa9IOj8RcIPtz/bHkwruh0KWG6m6iCvayEMBsG6Apqb7pg2WAr
mZLxhfO0nJqJipTzjMWvAyDNN3tLbS4anl+M3wO920zgG3vAaEgtcWW9VBi3GzlHIqbqyWbB0+1M
WnYmWnZWNi7xC/+9Nkqs7/9GCldHk4rfBF/73nZqyjBU36JjTaneiEG95/INNdDFqFSQr6KjWFJ+
Z98IdF8sHF2p/gUB/YUkoABETNZTq6rov7bIYshOUt9r4qG6T5UUC+DgsAKWAGUfj52rnWqyU9hF
Nr7BoX/ErAsL/vpunWIgYrXSoWdRwejgH0PgX7B39ZLrGrNuV1wkTaXFrBJuzG6YmI999TIRUzUy
wpGU+lL6Q3MG35C72fOUk9+mQaytwCLtmqeemXoiVq7uGmM68BZIu6AWAqxWvCGQBr6MvxJ8Zsvm
fjOokTGZ+oMsL9jIjmFTd/+dTNpfEqsWIVnS1PZ//h+qffFq97eZKTSjYC3tOlZ/2NqqlxxP1lKT
aXLOSznSw9oeLFO/FAV2lhwYpVBPXtef9SWJcqYJPRKBQdEpA9VglKfYFns2J3FchqxeYQrGYTuL
04a65bFq3UeHUXJAe/hp6GRXFEGjjh0sGTb+91XLLslMzNaQ1yRnLXXMkInGLD9ajCzIXit4aZFn
gLzrUAQ62ROtrkOJFFJ+9DWOsX655R3IlB3Jn4PL41dBbF02sRXAqYxBeI6BZrQIXKVvzrCyCBTl
XGjeNyqBysHUeVXk8G/BumthtNpDs97lcBbLMBfYZX+btKxbvOPTqES4yxBqcVOGa7Ic5tJ4rKZ3
51l+TygcgaYIcfapnAuS/GwXo3q6zPi7k701zEFDwBhJimo+96iAoCNtZmNtrnk8OR3Zl3B5B0ft
i9TGtl9yho9hJwrUUHNHwj8ciE/oSnvCKoKmBPfauxqSiMHeK/sXY3Rf1PiQy/YuJ+cKeogkTb+1
+8jp/x9WOg+rJX1NtN9r9dsZa7Z7UWW/DxqftHFr/NFoFW2/lPUcYxebrbAZ9iW2YIUPjUvhQUuP
n9VjABBAidjJt8wXbFcFDNdE/dtrSeTQLAixbvypUI9G81ZuT4HjXWZQpfBSsUcINaSGh8TpMVFW
shEkaFCZeh0ZThx1WBc1s0iqtv6cOETFei48EN+OM/q3glljoycqmIzItbpbLQ2HDG0uIQLG9tkZ
VPuW0iOwprjMl+JatIce8aFDtDGFuFdWfhf5Y1TX42DQqw4OdnMJtXcTdxcyMcbPfKUDBCpXnZ0z
AxmJwmqTy3zDJb636LifzSOOuWJkT4ANTlGtL2XKf1Q59fNY7MmTeN36KRfxseF0qj9L3N9E2TLy
ZAcqevL5mXGKxCa5j0fBNxiTw8EcPzc8wxBfanoGSHHZpJgcC0b7aQsUTAbnaOuFEyAJqzJOI/n9
gbqANQNbfabVdLEBzkxFOGNKUPI6zCtGJxtfMYCnZgyqEuMwuSsyh4EzlEHRKOzc8D2zfzR+OO58
12ZxQz8ukbHw03BVpIEmXr1dYy47lal9xrWGRHlsMN1W5Jd6T8P1ORyI0LIIjnr71Fc/BTdaeRkN
8zkL8TIM8m70UNJR5FSS83glUh4L55om1iWjrhhXTCO6lyWJnxyDRXmkwITtG7wpdmM6Rk4csCpk
sjzpnj0L2xJAqXaCyBrn87EDVlzIhs0ylTHrEpJ94KmrsC/JgUDVnFeT+J4W9AjObXaKLGa2CIe5
ujgc+9AdraCHFFD7AjAou1d3EpQ+2Ed1SfEk3uu+5hNOX+pQ7GmDzihTyxomTKDDCPYgk/Jh72F7
6mH/Uh49q6+t9ZIzIxVkIInbb6/XwODW8Xq1XLEtNsFVut9esgz+vAHmCZ8y7Qf4iR5YmOx8CkSf
Bgm1HBknfZF8ACXOubxR7k41tVjZHrQL5Jzl0Q/8ftPFyOFlYLeabsUPF1cnCVu8GwUsFCRLn1IN
X+UO0myFXt4lF2xV4IMaRgjs0MNd8WfhmtPoI0Vk+qsVl89FI5AAcBkCBVlkyZzRsgLI6J8Zgebx
UIEOsqC7nCqa5bMvGsQO4gz3+OiCPdh4x0iv6oCJ1+JPKbhCS87HzSzubwWGy3vDoGRweDBq7bYb
W9fV9E6CuwWiomSA5yi7cCX5ceaR5mVqCn/Ao10B81UPyFO+rsEwYqcqOrJQv0pijkpPaQterXgA
RsQX1XV2CWcWFSyPjk2AZlFjzCd4QLS6tlcENb4ij3bGZqJESqYSMsBInX8M2Uwgu3mUmnnXp/pu
DAengbyOuM1lh2Px00gNOhL4qmPCSZULp9W+rL8TzB8pm0MBwW0FZJfV3LqYQ9H9Tee+cPKlKQQg
9DjCsgymbjmcNF07r/KHTuQULeEroW2XfZ3g8pWAMlMZXfGzqBCDGvcqWzY5YCV4XnFUd9SIZisu
QTztzIUBNEM2AFEjuKC2ZfQ/NJ1Xb+NYukV/EQFm8ryKogKVJVsOL4RTMefMXz+LM/cCbcx0o7uq
LJPnfGHvtRffG/wCgws5MfBF1Y7avGG42/dVc+1NJ58b7uRhF4dc8qO2mxJ1p2gyhIZ510zoIAfu
mD3FO02nQepP/OjL4J7p4oqgXEQJ0SlokdFxdAwxJ/Z44MQYVIX/eyOT3AL0cu+R2mkIbEuOOiFn
+3BOVzERf82VuNANHlrCFncx8NwKJ4Qacu4r5WOJpTT0h41OfqivWqSzKnaml5KM3PAcWmRFDESI
gD9FKRya2jZVsc8CDEWjipuyRoXW7dQEZtT8yUXO2y3vMPFo9l3k092Qwzsiv1vyG2cefl3AugBU
XtNKOptBfaY5JosxwvNTuz36KzKwLYpq6rgVY71dhAZsHrDVoTUaslftC1+aknk95L2/pnc4s/YD
zMslOovZi6pGcI8HjFacNr+YiKfxGo89tWSxN40veYUCATmFfck//abZ0P7VDA1759z9ojvwapUJ
dSX2xOYc4IT1kBEAiGNRQY3FToDQLy39iSJIwAiZdIEAGCHTRGDqGP3NHCboz9G5W8EDxRYL4xU8
geykRx90Fhj0cZiSwA30G28nWdLKTxhHpCWR3IYiHkDcku4hsZcTmHEoLBC4s89sF7+dXGFIwWKQ
+S9CknZ2Sa5k4bBeXu4YR87eibAPFwhSw0NsMxrQXUO652TYB5cYHdQQJY9gM8b4kHko8YAJFCx0
XkLnwUJDnIH0YI6l9yvo9l9oS8AdqJuRUIMgX5MeEmYsUg/2Jt5pbkyYtq/aO7ImUnLxAg5tk1dJ
JIBr36N89PwIM2bS8C2gheoJbywbgi54t5NHm/5TZq7a0F7VYj6afgsWJz7PThei4JCJCEeWWgJY
MUktnaDgszFyTXy/Uycf0vM4hPDrrYsEVW+crbOpk7tBhHpv6Stjao/ChGV1KIGYNiSODlzsM2RS
UmAnY6WnNlOrZGWQRaNNl9nj8H5D4KP/SuhFnLmYgNy5FgUc2lWjZeQ73bGyTfCIsNgV6rhqprcY
ep7FrDdj5uzD+dKCvYgt4uIYtIh8l1C5Em+MpkeO73V4azAYaJq0wjODFm7RexZuzWp0BXdAaZ41
ICYugCG+CwaW2a9ASzjV4aXC22swrB9KXEHnmWUEpkSTUVKGgkFQVItnxZAPj//w0uJM5qApGSNV
4AxDQ8JAsC8azNPccSYBk35urUMC65WucU0UthYK24D4n5JzXzKrlZVP3FY8l6QnBcZeSUsvpFfU
s1NYfQmmFLDP16Px6CbqvPLYR3+R9AEOtBnB/YMOTV/q16o/67191tX8UrOdSyj2UKKt8sJpku6a
5rTZWri1hlXKnl6OjBWWYYcU5K6HwR5vYhqiCdSUJt5mvYPr74ji2U+jg/ary8tHgKZBBNPrJGfP
lsdU0Q6pITFGIV3IMWrj0PUy2mW3AE4+lzoeVwDjTNgtuJESEU7gsXr+xNEHGlut+ks+JI/ufLGE
Wyipw8Oosy1mnZkyTRsUsQE0tVk+bxl1avc7EFpiInZgNJNyBzJp34QLPbaFpUNRKFEUJsX7XG1q
b0lGk4kKVLmOK6ZB+iEkbEMjMKnN32x+hxK5lCbG+8ju2xnFh9peBkgDko2w9jX6G5D9t+v+jflr
j2k6AnuKnRjoSXtRfKeJ2TYla0tXPRWEqqHjwa/8Pf4FCXNT98cHeBcxiCHPlqZjFl3tEXRCPZya
zDgXgtELmVT2JsiabTJiyYUpHSHjYoHbDMRpqI0LgiWUKV3RzVaxtKsUUrHDfq0YoNDXwkSNa9y7
9VEqfjWUSFS18vhIQlcnYYxlHIQJFm4iRXII0VTwpTgpcXMmjraKgelzhC5PxLm60W0Yrvrar166
44hZ2AxlREf/TMr8xAZt65erM5sMgswc418DqLTCc7nsTYoMXyGeS4WtCW5PuoUUXzK/9lkXMbNV
cBYkOhlOkr2S0FBTqj5BfFuzW8OCHhgw6zDfRgZK1pDjYzlSr0W7+7UEQJg5TfiTwDbFVnPUDPSP
tr7O2m4NZ4XyddOAFGAyphwhqp6kIfMkcZ2s7tqn4hZ3iasHkKoYcqJ9Ii4eKkqVIvBHjTeC6VN2
OvC1EN+jZuAzFVuLY6aCIIJg+RzMJPeY4dl8B2az1QdllfIBUArBToK1RUMvIQCAGCqTqpbRCZDH
s7BtUHb3DUsDGq2+3bWysi1YT0ZRtsSY731GxlxjWJ7pwL813vqBj2JM1hKml2087u3sJiimWXRw
OcLck2GhTcOVnAxVuYfTyZ4gX5nmGfdXrZ4CQt7zDGkHsYMAT7Avv5sYmolcJfkCG1Wx10AK1CRP
TfAEfJmdBJFrJB80OfS9tTllL0wcqxinHjpiOz35AaKUZSDE4Ctibw8zeTuQQq9gQgssawUbrCnm
K9kD2Gkh1WSOc5YhuoQ1A1PxE8nYAh4kzeOeqHG5Q0TWXPGc7Lv21V1rINwdhJHUfmNOxUPluyWT
j5HWNcww5RKnms1wb0y8SDYd9l5/K6a/hI6bFbFZwGaQ4cWp2LFdWZvdkjUtPE0ELNVrWOIeuLD6
HIwL5g8ikYgyMTcFgo26+QvmgaxIoSkeK3/f2OVoomMkP8kuS/Eyz/U+zwLPyr8bCQ9HFvGYoCss
2kMtiEJmhJDv/KwGb0p/hBNMKVjygnx+DI3TNY4hKnIM2Nr3NgB+Nz2hhz346XsJw1/e49X3JKLI
08/Hox1cfiRRyPrG6vEZdCuQAq8i+ybHCkxovDKl8ix3JuG4cKdV9yH07uDPeL45oWeJUE3g5QRk
apseWgXPcA6QPyqvc6h6SfI5sZdZ9ZGAv4A8I0qBoOQ7XftXaMW7TrPbxS91qL9lsf8s0fmwBhvm
txF/wsRjvGhrM2xYXU8CJNtyED02iB44Dj7coOVvF3zB0LCVQmSEwae8+Q1YkGlyTBudd1meZzZT
hmKgxBuQNyne8KA/ahQUFuupR0aQxijS+fzrI+lkqbKvSZGIc99tZSJb+Q0iesKQntAkiBOQeU1P
CAiQRcHcAlYyNFTk0z4l1akl8I4sNqntsMpER/XNBpJbUPklGi6/WANDznyAL/La99NiRQxWwcUc
RldtJAqO4jp2NQGgwbHudY9v1xPZ5PVS4c2IcdmLazhGMFeaxif5LSnmOgvYmEkmAhaBCa2XZWw5
2RZFYWj3xyDtoJauejs8GKPlFbXtliTH95WnBx8i+Q2NhPXAxtJqohzyyzBHVzMxmWxXt45lu9r5
t10O+ZA3VlBHFgSFrjCPNS960D0EXR6sG6cSxjnrCZSIWSVEOZ9ocqTFtnSE45FTSRI5miPvNaDl
S8/ck+q1tOgYjliN9yHBQjrYmjzIjoNyN6SnzWhKIukLKTuzaxMJTuVMobYz6T2YwcqLOUQrLvU4
LCsV6IzG0fe/ZZZtymRw4GJ1tf0dgDL4jE2ubhdsReoscKMVrQmJ0VTqnOilku1znMkCSl0NpJXK
BV8a/0pz7iT91CM1KYBOgQJwexSnKsaZPkHqoWzTu6qjMRXfpRETBkVTAFUBeMGmKz9kpk8DOnYk
tMDhQSOmbgowi/h0MBBYi/rYHYuB4zu6JEjhx+qnaMm0mqlVsYQgb2TOkn1GQ3yyO3qkH6WAWIMa
rGV4DS+k1hBHNsYKV9N7pxOlw00rcYv0AUOFwQbIeiMiyQyfg0FvWB1r+Cn5roi2qe4DqybhVkHr
a39pVLYYK9byBVvJlXz6fTvgp5gRBszTYfqJDBjofXgMg9CRG1aZi+y0YmSguL1PkhtV1Zx4y59m
Lp8LmwmywGau55MCvMYe47Pdg4iyQXmg39WHo+ALB8VRCwM4MTxrQLBS2bFw39spPHAACzzehY9o
WNgH9ABZj7aDuSuDTIsDscPw3hw7vX2UTf6oMof24SoD96VkA4idLz800AuV+RfTVvzS3AmA2uel
Ih6p5Opm2IYYHUdyY3xT4WhcQ1JZ98IxWbVqpXUsgGj0howaywkx6xJN0gD2iYC6jkzIMqx/sc97
VP9qhJXkcoTHP3U4ac7o0F4GgsPpPTnjqk2Ip5K+uFeaU1OkRxtSGMEdTskaQ6fJWOLS+1vCvn2J
g6tYvC37dq1ixwF0LLB2qmxwilPCoy3w8Yz4Mo9BDjUiR11YG1sZeg38osj8J3XElKU7eGyQ/Pku
cBdyJzCQmgZAfFg0iNrCKIsQAZFomj7IS3mI+iciYmXE5ZBY5L0L/6EPhJn/M427xUpdiVmbAUXW
welO+UEBBVl+zFbmZXUEjELdI6LFHCu6+JjS2rNllWz7gBjGEzbvPWzjb8ZcKqi2McfFBqctn1hw
Krum5J5jTjKNoTsJluC8jdRh/OA8AZaknT8j/yvItPeQuaxIH2kGTRM9Gsa14tXIcMDZsaO+h/5D
liEr8s4MUX/Vw/kaL9qOHxV3gJ11J9mwj1FaOoxL3S93JMJJLajKXFjj2CmypSxMrB1U111BWZhS
WeWUhTJlod6gXejUa4Ml0d745r/YDtZJ845UmLEiGI/R2AWZtOtdvZcueZ1eJ95zsjJaxFBRvdI7
1hATCyAV2/3sNbhzSVD1Kj64qDX2BR9ck0dEu8YVbD55saqHzhLNvDyCnYHmX0xeWdkeeBlZ8wzs
QAFkGZ2vUkELOCGlGcfN4isupB1KFkv1dDu5pKzWQQKcS3k+Jb1xTPmBxCzUB+Vs6bcKQwx48DSC
HkuS9xjH+4Kc8P5zEki6iSVFIdZcCuWHHEVChJPgYXCZTLLjQ43W1BbxKSAMiNgdIwOb0IsWJ59w
pxciDTMsL4wcTYJRQmb9DbN+g4JpVFGi03xjP9BRj7AQmtoLgy7UFy+5KxnMpNiuz2zXE1QADDnp
6FgVAnPh6hTdoUfuVjr1kFz51q6K/F4RrsRpvx4YksjKjGVDd7gaGBKiWZtnNDkEd8kczix4GpTQ
ZTBjVP7RYfNrDB+zhv8tfZcntESqD/eWIKN+rVWgJaGojaBPaHUTiJXLgJKMMxUtJKvcvQINRZIz
TFrkf/D/UwY/JkUFE7WkLneTcq4RfYTsm3yILKDBwlAsA7NqxpuFVhb74CpJSMCscM8Bpq/z395H
W9Cp276MSOto6S5x22liV7cxCoVyXx0jG09A8Vc/Q9JOJ+xl0XwNyEgGADXPxK8QH2BMyClJr+Rx
L3FrxDiJWKP29bOB2sAfIUaFW2Wfw5GhGyYYkygRgNx1qnLPwEa6VNAA2omqdtNK5s7a9qJHuIwW
iedq6my+MWPHCA2xV+mAOlmRD2ET085ZmCH2wc8FoOkvKCgpd8AY0JoPLynpnT3sTBU9js5AuR+G
LQUfbMamqpD9fg4yRRRC6wE/Gl3GMA+HiPje9hTaxqmruiPD4LFwYuk5Qh5UExJVKy/QKbOSixSH
wH9ajlj0x2GwLyJ1ywKAMQbs81l6FjZBtiVP2xutRsiMOY42gZVCPbiMsiCUmNy3U8fiNPKphBWE
ixNMQCB+E4koE1YV9AmshG0iY8uVVT2rvSjKvZlEe0WInUkSAhggWw7XtbpdbKmKoISLTgUUYo7G
Y5hkazN9XQ49pLM41xuy/sjGIvMJ8sg9GxFANb8p4dRVgtYt+O/8cc70bVSgd+tWBaa2GU0Fi4Aa
xKHB7CVAhRCwfJWYi5IpFOfmviWhux0/0E4wdgMRRsri4Pa1xJKo/lO0bi0tALLcEc0v4PN2io+W
Zntt7SMuvFldw36Y/vJSJEgHWZToMzdPSYS5wihjCbGRA9oLDAstUSnRuFbA5A+ESJh44Um0gEcl
qwjnbM5AsyLIidCE+jIUvpOglzJQoICFV8UuYwg7BNTj5b0dxG1iTcPgGS6S37OCzLOtAkRqEaSp
AXpZjDYdO6GJT26ZcCk7HtXGkIGnSZyTxnPkH6VhsFNYkpQpZvnye/7s2Em2jPuVS00Gw1iz5cYR
CSbEny+2hH0uni74UTDihnm4zYj3qLUba3OOGdlJpwxVfbljWAYEjxBv9MMsvzaaf45tAK812SYa
2dUkKaWNk+HnhV8Kc/kA8foQw6PatpiTOghz1WFmO7/8nsubo/+zs+GSKcXFbsW5YEydUEOSSWvh
wK0mpkRMVGpGpFyBNleTvSLUl/GQDbH0tW7Tq0FzHAwNlEz1PEsP2Hw70iMzPiUz+F4+j7micp0f
eOaJfvQ0ZMajpvDDMNZacKkIN8cNreNlG/LkQoHbBm90ASo5NXm4Wm6VfJZWNRXoVNu7csa3xMBz
LQGXjaJoH0ZOOn+qik7kJTqpm9KFV7LAV0avucR6vGmq9VyEkFp3jwHaE3Zy9pN0nRILbTB7jyVt
TybOHpYxqNR1kty/qAK+ODD1hRO6lZRP0GADvZPBh2lv5JdCOYOengsLcTqhUZAMQtktm3qB83XW
6AmmntJ0Io7CMQFRT1ycEsP9nA9BkaYti7GiX3cog9gCbiSkzJ22FmgAa8jFxTCuiNAIKWf8vYxB
nwIgu+hHNkfjFnX0hIrrXQUu0kD62ujy2mJVbnN5DdaFw4+wqQ6oQ/cAGb4otaoQO1j0AK/J/Jbk
GBwDCvUcX8QYWF+2emV8UXdoPrP1REQSQrOG/XecP1WCbBhAx72zZGNoIdyA0rHFZ87fCTD34DBY
xcrhucOBqcN34Te0/lkYeAa0KryGN4lr1WTEzqPVxA45LX3+EzdXXf/u9JjzJOVbIUeXRVXPJlN1
ZINAdIKm0dEx8Fwxx3PAp+KysEERg/cbShsvxl3zZS5UeiLlDP1eQeJgc1ZBSeFpLY0XnYZLhxZk
chwyATXYeMpHmwxm5mOZ9Wtibe1g/KFZwhw4zsybWC7SAdG4QstkFdW78vtMJM0MSTTYUvk4VfEB
eqcd2e9rvBHczwG9AdSrzM9Os39t3vPeuGj24A46p6mKdgFSF0ZDN+ytF6mqnRDXqvXNYmlD7TnL
mafgYsis73pGkQGQsSXfG5koSTwcqMW7FDHko2MBHVzA4B20EDvMfJ7qfYdMxi5uhODZ/BlKRXoN
UAfggVoHGVME/kULH0wCu8wRNkVHJ1D+WLdE+4Mn685qvpPt17bTjkxGjoH2XJwEwaRuxbxPQZBE
2OgTKrfPCcu20ErPDO+RRj3M0dhJLRY6RkotOykU2n5abIAdObbfrwVxUJlxjwuGdexxICqA0eFb
WbCPTqhOL2LOLqywr4GqrNXF8aMoqIoDB1tzSHHDGYhkHZbosuyvDgQyrqaBZlMyj3rnVDBoNPJ9
cousPEveGwO8cpV2sPzIrX5V9vyWqOACwDKoP73cDDwSPkostXGCzxvJjN3meK/Mk82BKov8pYck
hrU5xGues+hWrZ84xF6UceLjZL42tEQW9uCASB+ggRoaN1mwLLB2NcCKoVmQNfuU0VxGjKffY9AG
G++nL6GFIr9SFvP7LhmMrYYjn8IlSjuu+K0SsnHMaW15LxJ7dkICBdL21ZzRdgQhntqS3cqKMLOj
qjN4vdGmGrnhtYg0VMwAtgYvc6ZngbLBmGlhTDaW5mk5ep7XvqJ4s1jHfGkwgjK6gVSGDIb1aqsU
52HT8rzp9HxjwJSSSq3BqFIgHJRcHvBHFk6PIfC9CB9tFLNJJ5WmsWH/Bdtyxusxe+TheRYfGoFQ
5Dch0fbnazUzfuTBncCvEgiauTIRJJeApnaQr3OJZdnEGDEkLnYfJFI74j0h4/fP0e2M7FmaKqkP
xstIkFTZx0d7futKCZ1ywTVCbAVZN0QhpFD6LSc2k1NbBjclJiotypWzTD0/WKT4IRqtscEVygr7
uDO+dmOKrz/4LGd+IrxNtTptGvFq8czKJhCVDLWd4VpqvbGGimXj65iwfjI2OYnE2WwxCxk3pUgg
22wVNPMpzpXO1C5hqq5QJiM6Wie1BdkIEcJE9gIs947knJ/ezzYym5xCXLJU3UQtiRVDuYZLiS/O
n7xBNz0gVYWW7+WhRavM8HjxC6kcpSh8jdjrQy5BinMsEb891iVMPAJ/ET1TvPh4BkZQSnikMJKC
8cbWltwwpIXc4PKmyyT3nkboZgK342HKzRjwUu3ZfnDgiMuyfYfOqOM17WFeDWnk+ReWTHg4Gq/0
e6+BFmG1RJaFL3kpPxKtWNv8krDAGNojm1KIvkLQoC9xUAQckmhujaeIZk3kLvAPgfFwKdxJw9sr
Qe92zW1ZZXdytuO+J69r1bbA8sR3NVRr+vV9Ty9rgQYo6WVpilgwCF7R9st/t6L4oqsd7kB2w1Tq
aSMfC07lmgI9Q2PXTwwN6nNE1TabELiQKOcsqNq82HZYRTPwNG38B044Q5VRf2KEa+wlLAqBtkKV
6LaKviDiVvoCyWyqqz9SfuPnyMpj1PduYWqrRPUJjfRd2775xW4xF+HUqwe3sQlJDHnZ7XPQjisT
MjSkCqdhtiRM7BmJ82hi3a2Y5aOiJCS1GCcv6uZXVox0ae5IxpytvUZkrzZqArKIubEYoHa+5/l3
CcEySFkUyj+awV2Wfw8k6coDLtyi/wzjFLDsZZ4rJmYEn9JDs1fcycsvY16mip09ph/k4OH0Iy8h
T9lNKzcy+3s1p3lulitGcuaZlCryCnNrZX8rqCAb66SwDpjHFVSJS1Sa15wcFxv9toQDkc4G9RZ1
g3m2qq+S/zjCvpA+g6ElnIzhFGPbEIvFPH4sotshOKKEAGT00hj7cnEU2A+puTcjAw3VRHzWuv+l
yc+ZJxrzFCWRp1/yArR2tOs07P/+zFLZ3CmeWu8bBBYdCOFxWgHF3hNRibGl9uTc3mueGn619Ua7
CV3bDphsBv5rAgJWKoNF+b2tmfB2O0QdOwMvfjygANK2/z+7D3BJTXz1OKXUvlqH2gd+iXqPou9s
FX9mh4mKVjR4E830jGb5dTKGl5qkkgVlTEKaXu8Ehm0d41357Anx1JfYWGVbJvV7L0urTryaqnZA
9qXMwEHsA3L6wzILG7WXLqmJQl8no3ywQ5yP7b6HabbU6z5OY+guhkDvGBx8onPCMrzZ/XAZmb3W
PMlniXpQsjuWWuwwltEXE1UUsZrEwISs+UTF34BkGzegsU2pU8xVYtGVUp60tnqy+/jcY5Qi8PQM
/0ouUk9StjpNASyKkhN7xyxsG1fRrsSxFOTjjmvUmZu7JZFzbtFBab9TOB5a9WUGcjBlxbFXhqNu
KMeYChSQopNDgdJSOJuEfkET1v9xli5yApK/IvOHmClSwoGabBMZPzjmtI4v9gbIcUeX2bOC0ULv
cqzKwVaxcX4dW2KbEDsECq8b19TEbPNc/Cb9+xzemNhi/9V9MnYZ9aCsx3HUsb22N8QBclP478hm
kne0dkG1n7OdAWAe1OBSPV4ozuqWxEUy3qooRPTZbvoTw91NA1Wka8AxDvM2QX448DgDhAUrY0xf
Ckk4Qieg1el+7f7dwLmMBJ5Z+K6PlF1L8FA4UmLrqAar6In75SVgI4OFTZ0fHcWP2xpU5S855L9m
cTjRMLRP/X1Wb0wHEgylZStuckmrl/U3M5auzENy/UVTTj6fyEQ5gmhzU4ICAW2lwK2TmJIUFocn
H87QHBZjPYGKckuZQLBDzOEQuvWCdqh6njXCc+kF5iJzX2mm3REoAuNg5DkTRLAAL1HAYVEOHHa8
+Z3Rorn6x7GXylSQ09/IEy2v208c705nYHA5DMqPDL2fEgjQcLfXRHLCA3EhWwVNyLJphEok01VQ
0eP6IZpZU9pXyrRzGbxHVfNSR8OjerHYgdiBceInauKlaYiftcDNx7LqhDbe3IJCCs6fYCZd6h5P
ZH9eEv5aUEB852CzLWkZFg6eidS8AOuVrUXLdVa8dyxpOvOiMWOAGHth2hkPKC0ei9En+scNvaUy
sQ0i2TnQLLCZfKNqFCA7/gsYdSHs5th40419oE0r7AUV9n27fWjpOcf3zLWCcGO9nJ0c9CycX9Xk
o168S8Q0yTQwskyxkLJ7WWnwqzAx2LgYjenmqy6GxEp1LJgGgPxrNxmvfonGYYXxp3ZFSa484n4e
5zEZMbh6UXMq8a2ha3dM/Rh07wFDMvtdeGaCiVNzo19f/5feNTvf0XXtBrhIVkriKc8eY5GJsUVL
1cS0qOu8GjWn3TC/kRwZ5Kpas9Bhnr1s4G2mZFIJghLCG8MuQkObZm1l67GDtb8W5Z9mHYruXQOw
44duVyw4Sh57ibyUvQD2zKPX6Ee5dSsIwIQxUZ+n/iNT1x9cqpOOYNMbq+cyjMPiKCM5dKB4T+JV
f08r6xWpa1egOE3S22J2BhrRKVdyxEgyRxS2POW0aFlzy/t7SxQ8Uy55J/7FDcQr6AlhziAenZ0+
WbeqnoHMsjCg4eOkPkBIisB2AEPrrcpFI0/d1pmAIXmRko+iOZlwAQMTZj4iNYSh5gqsA7kx3ykT
V20xqODGGqt/PdFQHc5Yn5e6ugpbXykgVjqCE2SU1V14RpqprEpQTTKFdZA5y5K4KAywtaeGejg0
zH1WGftYyHtLGve5mNYuqxqmzUuzXj8x/L7O7pk+hH+49NNii4CCCiiHmUc8GkV+H7JhjU4k7mF+
t/lQZAMrcEVAHInchImDXnDTc1ZxTWEpRx4ptrgPKDoVndVX+Rc1qVcwyhfkEQ4UyQjTBGIDwir8
71L5RLW5Svsjk6zkI8H8qeefEU0me47cUfKn30BU2QgwHfXklAJ4pi1cua4AHUKPXEmtidP8Cy7W
3qzBZwis9v5DDb4imkRMJy2qGgY442UO2mtqBzcRjrfwnDc2jKczy8zLQE515pUhmEX5qk7Q7PU/
YQQeYd1g8BlS6FjqQV1zubB+Y/F9LEvdGdAOJbhmTbdFt5dDlEpXX69t84T4nhof5P/ldGlfGToz
SZ8JX4yPHQnHUnpoeDZCxDugengjV2oKdGWiR7J5wv93PRnU3S1882kN0+FGOz0SNN0eroQWw6dZ
XPucWaIlT5lqZ9L2VVp7jSk8fdk+2ozXyhnS8IYLm7XpsMAHiop4uT04MUqSGjlB2lD82Hu7I35Y
t67sfVktblNb25DM5ltPuZ1cpot1bDqTYa2j2ljrNXgX3u49Az83J24qCGOHv2hGpCDbl3PjzsVP
qKRE6CXHSFya1D6ZqnIWcXcZe3FhLz5hJBgD5ZoF1jWLtKuME6JY+2wrlGI7+FTP3Dn2/+HBEvBg
0lBuFtEkMgJLTNs5OllGQ6T8AyiMxMluNcGbz41lT9Fr4JzPvLtMdZj/gPPFg65Z5zofTovbaWRu
k7CbSS1WGYyJJkbFSDGI5zTpkDFKkGW4jI35ERcW0N2QQDCyYSOezFF6VEsHl+wkuz8Zw6tMsJB4
7bl4FYtcL2zUiW0tQsW++Jc12rvcm2/LBmHEi/bfXwRBmipu4DJ1BEt1811SLjFlOBEKaHLwOdPG
sqTDgEU/9kvsOv1xrttjmomtGt3TOsa5vxQ7TOn7em1Z66JUkEZ9mYwzTAC+KK9IRYq/0h5+WRyc
0J2w5XDwHB/a5xiwpWU+Mc7lWqOBN4E/ZcCfgE8clqFxZ/3mJLEbDrBHhDoMR5h7dTN6d2alUy0T
f6Tq4dp4bRAyxwfGm7Rt/KnH7FTY7RmdU2aSdFGRLwvgokbchlQ76IdDOuuHGvn5xOTYPKD/IL4y
gFSdI65hndMRfyI+RNQ5cVEcVF97GrXyytMc1P6lgfR8rt6ko/KR924oA4pDSJaS4SPxZDbhZS4c
E0Jp6XQdfj4zetcjztj+GieGy0sDKtd8D9bsPoOLABMDlhlfiDY42XRU1Z8ikA8S2hX2LCmzyW68
yj7Oan/jl2hQqnsQIXW3mPTcrWgXD8dsolBcsrNibJuNU5Azy1Slbf5C7MShzi6ivhCrlBccA+TI
thLWc2KyZuVm558VszyN78HBPJ6g/2PZMLEaZSG5pE2H+VusbXetfejQ6NS+zSblbM5gbn0YuqSo
ShRYanqssE4wvJIW2gXfsV0TmwB/kFXEEDBlZ6p6raUzOJgvku7K0VpN+K0N/cUkVtX/Rt1Fv5zw
YHdZyYX+DLiLWv0FcqH8qdu7lgO/TGl99nX9TDRGWxoNdCBhCHmZGWwh1HZ4FIhg8GaSdAjr9XKb
Q3xmt+F/N2LJl+lWEUsQnMSAhJSx5g8ULUm6GkZPHpyK1S6v4bRvrg0kWN7xRGMj3xFAxnCIwFpK
46zQab6TjU5mtURSYY5zOltnVIVJ8GkXpJB/NzTCZo6svBTpxZjS7ZKsx1ztYtXDdcJmMdiIPlbw
iz5Brq7VQ8uRELpN2V3jOIALtfH5qw0OzMA7HBJo+0eLuvTJqvomZwgkWLYIn6UC7lE+89LadFFL
fxMAZQRzqDMFqvYFxkRyfTeV2W3KG4EEF7usbhC3G8J/63Ii7cZhaKCy9Gya0xIttPRWudR7uqVd
uq65zGF8mZTurEJpTKs/LdlrXJYqFqAC/YQG3lLeKOLsMzIJxOtolY7B5jFqww3qhJhQY7BZYTRw
+DAVw/1tCHRsbCbhfPntiDC1XWnBafxH0NRF55jw7RYEALxAq9xSdePQyFQ4DesmofKXFjLLLaRa
qMC+ALo5RuNjZMgfoEdT+DHDQyaFxYVjM8ExN/rXZJmvTEhqFgDbvbUwO9oYGKA2MgUirniF/TWJ
j/xSsY7TP8XC8QExFVHh9whaTQcQm7bAqlSqU+IcUL9grQI2GB3y5i4XPgBRfacLGZjRl5I3dCkB
oYd5+m8oChl9h/LTl4jf//n2n+TTdGrSW1xGm0ift3lbkG6xCYdP8kYUpoDsS2b5PH0oYAfhJgOM
gKox8tqALA+xQAND1brQQ0SzV63jfjZOPiV5vEUbuLKMxVC200Yf8q+0UxFz+ZHYTQX5IZG6y0do
TxHxVhYaJKYJtHrRuFen4i709GZlcA/VXV+2Z6O3jugE+oRAoDw8kn1SIU9RMDfQdfCpMVXmPh9U
Ay1u7JaBhYjnqgPGlotNSSqGIBXDJgpj4DIuSxBEzWLZHV3jU57QP871rlTbexwvqmX+g3grfRvG
3oenXJHNOpDI2Qm2q818xOnOFVCcQMebsMviYs/0zrRQD4x06a+BeTbViVKVDVszuYWVuX7+ozdf
8na4sQzt8r0/YEoKG5yVXFciO9mSOAF0nc9dXV1YreSox9NJfpID6I1au6x8nt3TirVr1ShuVABf
us/kOv0+rZfKklbB96QZ3qxTs8hU/AYWahX34eRlKyxnxLtm3MDSkaLmlDJOAHBiJ2+y/R+ezmtJ
Tq0Nsk9EBN7cFlVAUb6qrW4IWTxsvHn6WZz5Zy4UceJIarWBbb7MXIkRjBJW45nDIFZW5TMyxCf0
rQ/d7N/HvHtyDTI8S8nuc6leM2x2wpRP82yeYiQoDj77GHplMjX3Yg9q9ibru18GTYdT7wSWzWUI
lMT6dyaFJH1qa3k3qTmY+OeaVXs1Pv52EikkMKj41pG6YkbUBkkMy/XWE5w5mOjFKfr2Mml4ml38
HE9Hy1TDNO7C0jVw7EOverIJZNDG7Df127mWTnXlRnzRBClH29v97cZH9Vmtv+yKqYxSu77KfrV1
JOw0+1tLLB56Dr9351dlzOcjtUPUI0eMJDXebVsg45WPhNl0nT/a2UbMtuhM0997x/7Q0+WzdOq3
XOABo+akfUtBIRmF8pJXgpJ2s4dIMxHYF/A28xx7ak6ieE18hZBYt24disYhntzfJPQOxkCdSm8Q
USV6/S8uKn/MFU6vKX7BOcD452acREE3aXLupclIn4XqJYqvVChSDKz70vbI3JIFC+pWRrUp9jr4
/mYLhLAImmbIZZcKgO2EM9Dxa1DMlGEviIGlOckE9SDDVlnhCbpKDO0wdMlN7TF1bqitr54UJQBc
7cvoUD23wyRoGE/BvaiCLhn/C3NIezZkA9gxjbOxEdNm9XOxmgsDpY2/9t43JB6T80bX1aiwSYbu
v+jUxE20pGjIgC1oEAzb7gGt40MF9fHjALXoPSu+bYeFlky67cCmkVDxYzbU+uhguB8cAAD5Ejiq
RyKjSOsPQlqfqpF+FZL4+idQ3+1bLMYbtsIgyKWB9ZZOca6wtQk1bGl88Xd9nwbhdwwVZg6ndUI7
OcBQQdMagA+8gUde6iOhd8nUb6laeWUnu3qKf6iEBmlhwYqRhkwN8do6YNmnxds4SBbLcU+uQ6qP
1QypI91F6dm6zCzXuwPJ1INcfdcDg4Rkh8gTgenjC0sbpgWSbz3Ok/FbN/NjuTZHKxqOTJiozPzl
ZMcoe28w4KfEivH26OpHNv6ETe0TvBj0Pwsz1AjlT+nSvWCfMkbcdORPxsY4rTIhZcaZja6dFqzQ
NmvqRP6RSQEsHUkmhsM0X8BsV24J+aIkBp7NwHRc+TKKLdXzW2t3W+9L82EjKQoEQrBSpJ62bZPx
/UX8TBKC9XRi9xCTCkxgqHazFjPVKVwLOw/+YfH32iJDzUDxVSGRXcISCcuIK7MDI3qYtEe9Vned
trQEYAW5Plb0w6DAarAld+DM1h2LpbgrHzn/TzUykNM9oQyo25kVdn/63nNwWjI+zGJOU5BKwE5j
nSSvxanNHDCoockqRXna+CWYfg0ChMXkanFKtVh8mYR1iiOqAzETiyU9GHyHNMvBdLgFD4XiPKRu
vs+GdZVS60h2aRAaQ2Lo1y5uML4jCkoXrTEKutOKjxKogu6uM5wx6TAjOX02hCOE/IOXDOytFUZz
s4/RtjW8tSHjkrE7VasdOhJjdlDXsmIHJhOKTD2CKfUN3GsGwhjpiKHzcTFn0XnE2R+sOMlItp/G
FegpcXiVy97YfRQtn8Xynlg1rmzTi6fayy3CN7xLOu8Sk1KvfTAY96NfWWTA9TevdaLdDAKgA00N
VgYyaSJcT+24lk2Pf8lwY+uuh6s53DEmoi9spCALKW7HdDL5Q7gE5slyQdvP9Lcoq1/5lO9ndl8q
nm9L9jUQ+huOYv7qTEbg1MPVzr4axKHOlMPQkiG2ryqtVM8eDz0tLzZJnPGf0eUXZ1bPJgwo7Trz
rZ/GsAEoZkL5bRoge6t9taOG5sGgrbdISPpIEaqc08uc/2D+khAgkzBlfWBngTO2BFhRJ9DmBWhe
23YRzYv2bwT9lYeFkaSiUvr0wtHK1NeEIIE6RgkUqbeDDtwI8ueu037NYvEW5D7V+dF22BFxbJzb
9KKNyqO51wzdFKwdw8iJwTxtFQ6ohsKiQEjHreDM5CJWkmHxi16Kt4SwWLtYb/rvXPsQc/SF8v39
3Yp7Da4n7218Xl8OX30ST5duAJ1XPKq2v1diuc2kBABYuKTp9m1C+JiHelV9GTZdTreOzC/xUxBE
1DXr1ozdTSHHyga9F7s6Jz5Mvr2vQ/KRfXOlH3Jv/Zvk2SuJPWwZhOJ/GYQNKFZQegqbF+/Fzw6W
RL/8rJn3irQOtlTv1vbdYshnuCcJ8Uj5g/85z/L0OiTdmUV0A4rIVAtpG7qzW3wdBVhADxgAwNQ5
XamqdeyoPBSTEiYH2rNuXQ/CnDLCZj233Q8OI2EM/vxjKN8GOP0GnP7cJNWQczN1G2sKZUdhtPvJ
QKTQU2axDIMY3DdWdIgMUH7kiKrsldF0YOjftaMB2Cd762TXhGSV7GSnvq592fwJK7Gi7Smz70r3
rkKvUYfcl+MZec70x/fUKd9i8rSLouO2rD9owfxYm2qfAqYzGRcKomvLkuG5x1SuTReK0/TI1TCl
tInr7Kfd6FRoMg+tI/SgqLcqRw4s173z3Uz6kau2DiR8qRkm8/Ylo0E9quItAARipNZhgdbHtatq
zYCa5Z38aYpwtaxTa59JBbbJX4uhbQsbTppg1o+MOJ/GwLRzuDWYGtuYTX/hk8kDM38z9dInWpbg
QZz/gMovquagJEiVxQSR8Tesr2fkAPjQX6OCwY/WRL0Olh1puUdZkNSd613REFTBMTnGr0V+Ohzk
yBvuOoEThbbWTaJGYi1z6fJvNBFXJC9JCOvTXlxSqVsv6a7g3KfVz6nCt5BvtIQDyvgSc3HtftCu
4c5JetAA32IT7Al9Xys6Vbb/PxJX1k3BOS/3NC6rjvxlM6py9Fe9zTOQbJETnJwrb4RYUUCP+S4K
vIsOfWls/g2+hny/rOMbHhOVeQckmHqF8lMFpqS6HMa2Ni90YLdGpJU5KqReEmuHgbBF1zBeIS/G
Z8DPN0ipZN2ZfAglw5ez4PVxXK3EjU9tp7aEMXou4VQ0vY1yaeIdNfI7j8W2xoLi3eYu8sQ8gabS
Kdbc5NBASGlT5H4gvVWWY1/2LT6sND+UiMg8ZuSO38kc3MqEuhonVPi6HMI+Cn8JvL+Pj45g2+K9
auJUwoG8SkC7GgcSZsqfbLNqGtepGljWI4fqXuYNaEdTv+5zjKx1sbijoFNvyfFCHjnnblDcHeJS
EYcrH0zqWL9xIys2/fQRbzfZtHpY9/NIe9bgQmeblvRNoI/YC4nbsb/EY8++pv2my6nrBxLRlNSk
zO8gEoysocTTN+93RrKAAdXO3KhunfSWcbVAa8kZKNESzNTL+s5S+auGxtNjyxMsyjXm4/W7iuJn
rKQ7pU5PdcbzYw/EN0SQLa4Md051zE92+4pUZJLRFYY52wY7VuJAkLKB97t341r5HldxT7GniQTu
mQRJ1HjT8AxacktuYFdgAdug3fCJrUBTwUGA/OiwjFZ7GXXVrmRkueLN5pSTh1Yh7hUsLEn9rter
jLtrTSBRiQwPnkt57dnuKt649ry0zMAtWjjwSG4eoRh/kC4Mbrh47lxF1s6CnSR/73DxZDSDrZV8
bjNSNZNx2mboKr/a/ndKPrhwRsC4MvK98ABFVpTZpjDDYJW2O9P6G7sRx4rUZZyuL+2dlsYrFYVX
q/ydNSYh0yBW6WGu8W+mY3wjuIPVAVRptatAxDorB7dq5xBEtPnhJBlHQ5lzMjZ1kNNrUV/W3rlE
vCCyElKIdmnlyDV/GS3jdpXLQ8UxkratBlxaBZoM/IeTNGGEn3fKtICypThoGsaxYjN8fZvzadLM
F9EJgyxuDz9/Yfceu4sSfzX6h0WrIgFHdj+s74z0Yqs5GkTOlbgm5AGQbUjAZtc7u+VRouK8R4zN
LrKkX9PMdsfuJzKzlyAXNcVtKEAJspNYG1mPuVs9bN3czkFQhrUZHOsaA5sGeWo8ZbNFt3PlTcs/
ZYaTBeHUrLxUdXUj6JiKD79jcznPvtnjOeSRIgtpk/dOSsSeot1nvbovTPRwkxEhxbNcN1ab5Rj1
dcLokjFMU3rD69XY1z+B/u8jm0bJSqXKpnCVDfJG9q7gWnSzjFdlfBuycVJ3NeqspNLuqAAYWedr
JzMQPpBbIdfhvTL+mgPqZKkbvrKZc6BwyYqh/xQaf7S8r45xyVJaZfIX+7xXv/TNPeNhBsODYduo
T9taSxQzRdluCHRO3X7rIo1Nl24grb3XFHlpoDkon/iv4DnFSVWyAOAZx6gzcZMjSbGV5wXJsNwa
WbmQkU4pe9JYWyQrkE1oFCanktVbOiesNnAX4Ytl/lsi3DYNOKNP4Y/D3qYYnfHRlqSC74s/x/ws
bzjtHRYqHjGMmgg27EPpHlJ7Q8J7xtcuN3QGJGEF8w2woe7y3On6mSJv+u3b7o86Au2lxG6H/rVX
z7hHvzE0JzAo8YPvdizic/KpR8f5h0nilIlGwQ/PHtodlb9hmZxtA0/0WRNkHfj86Y+PPAHqEsgh
vn8FwLGu9yHFr/HRFO2hoqwWTDl/h6VzYIWXit/2rzWqPXX+V1l0Ikiqh33XU2aa7fN7px5yDDkd
LmCOpBOkqrsKvm+cMU03MLn7U8czqy/HumJd+rOamguCI3uElUzPD/gNcgtbfEGagoTbXtp4mR67
Hd4le9tplw9QECV0eRUHE4TBudBoUoDgD86sy28i+7OdbqrknzFdLPhzAvCCJH+N/BGVQ1bKXmwk
f8ub2bkjm6tmH8a/3AUeBUMwUHDDnpWMsAG7oAIWbjV5cLiyY6DS+E/Kf2d+Ryz08aqeRcA36gl4
XvBYgTvd6rpOknqicuyztHcBDEs+Etc/XrMRKnCdu0v32rZNM5H22Y/2ohJ1iDlQwPaYToHK4aXh
YIGnC6XNlHcxLLSOPz7whVfGS1k7UPnqRopKJ4SjdQvPcvnAHTYaV6OIvAGT10wacweTeac24fq+
GS0SyJEFb2TFXjXHGvenR04MPDlM0eQbU6AObAlstC1fqPAUDgc5FqwkcPm9tv+hUA63Yuh0+6l8
5cCtYDxCkoA4mDEL+tNA/DetEh8Sl7xy8Tk4UMMACQA2yfvKszGpnF4tdy03fQWNnsLizvipAsX1
IBfKdfNosm++E3jJ2nm3bFa0BIfF2zYUKX7Dmuhfs75z8KbZCC/zP7n1zfJi8U/ZKRYCYR4s+5xY
NI62721FSbAVcuxGAihI7icar04AOuJsyiM8nJ0mZ67Gk0YlXyiNSmjlH01jnkjrTyUh+RfYxVY8
bc4zr3IeD7jd9FPDnk+1/VIC2nYe80rZUpv72UP/9dJ4vCL6s3hdeEak+Q2GDlMafPUvrNXooHha
vYViO1x2ggKa1mcEiqj9C4tdfB7/knZyHeAbsbQnZeit+anVR1fWKV5F5EvofLtH5oWTT278LNPm
BKTjIEdvA9Y9ZA2OZc7MKEMdPD6++Sn4R+j/WmhIaTlamTTJEfa6yoFkZpRXQLkTWPmXYt9bmmvy
neMYx487KYAQcuT2S30Kih906J6UBXINBIkglvddpBz+V3NNY5Wn6oxH5QNW2fLRTOU9QT2mDyTa
85Vaqlc3QNJbJOuD3L+moT9AylFZFDvi5TD7a9cymSp8E+d0k+Zs60Gb/zFtOnD1nyW7j5ReMDMb
/Q82sL9S+76O9F/vinCln8/gFKlMl1EufLgNgU7E/jj/VTjaNU2obpc4ku7X+gXX/sC/wj88O2fb
8eyh51UDxVr9YI2X2E1oyyHUX9zz/SvfG7TOBToWHAITISh6RpDgC+1DCbvL1H8O1BcbLBVZDMR5
k2pZ3hPpo8CGs5bpreC57mHRjrwjFVUxFTUGM+Qvej/DeEmOSTcfk+0E2oyh1Vk4gXJllyXHFTPk
SLMU9mwN9h9c/vWPazCv1wEinWICg2IOtsdaGpBeUEyI9DJ8MvYvg4PNeBOJ5sHXFQ8BkDRbvqfp
PqkuL7aXw8aEgxSz6Y+K7ef7CF/lBh+j3Q/DdUqaEy/NPO9LrEHDxhPhINxSOBT3n+YnqYDcNl4d
D6Yt/yaJHEDbKnv1wYKUqVv8hwg8HcQmqFq0OIXbAYx1Xw4U6aP1QQIFBL7CFPcn/xzF6Yb5ObD3
1ElL0Ci9dDFG4m+T7yNp+o6IAzvDjh98DgPQ0U5d9chwUaKOgOPchjRHSXiqvevp1uJHynfFofR8
hkDKyacDzXczqGVRfpMs8Vw+1HHgCoIutH1IPrZKBgOunqYfo+iteowrrrjTBHFuv/IjWpRnxB2H
7ydbfjmchs3y82K94z0y89s4f5to9tWFRY/HYeWSsiwfLE7TxKiaG8aleKBH6u9Op5zk6qtmuea2
mUt7oltQ3QfiZAonm6q4861gb3WI2vHXSU7ZTRuYv8xPXGI2WJ/ZcCPY4bNbx3THwKCz4H2clDQc
Ws6S0gkmnobP2CA4QoJokyttI/1EYTjngtgP+/TymumZap9JKWjAtU5r3YcjaGs8hLSjMQCKXY0h
kMzxz5Jqr+f24lDF2cPdTeYNku+P2O9Yv/LNVnRxopgsVnN1eJ+YRCfUXi86bhKzfHfGCB/wH4M1
s0/hL9I9zeQHXjx2yxwwNPl9fyY/prW2Z0Dk35AqmssAoHOODrWHmRxRM6F4aXqgOrMoBy8G16MT
5+FR8SiDMD5Qypv2m75bzPLp/7cSarQ2z6RP30GIJ7HC1Pt70O2rySBb3LpGvSuVvmc4wczXIFmS
iT+r0z+3rsEUNjOIDoHrClJXU59JM597zQYXPG8ATywzTDCJYSkfztTukbXxilBEx01v8zhpWw3r
CL4t8dRRPqikdskQZEmEwaelO+Zcrjj0eenMkXY8yfFbHtF8L7TuvWcvqOD9ikgl414cmoqgw1yw
68z7Rf7k8qxgV6opxNScY9V5lRrv4wi0T1u9VsV8GiZ9L8troBMxN/4YgH4WftdmRi0xo04wD0jD
QVTU7abdMxIjTUzijlPqtjbaZWjpumL9LjM9HHD1n94nScHS3/gzx1kdy0kl7kvV3vGSzNZyUpcX
EJWQtgSahh0+ya64LiQzunP/kQrENq+jzUPLxDWjB2xMpku95R9JflAddZBHiFcZcyJcX25mf9Hm
RGBjxR1IuYYLzxAnekTm29xL1Zb7FvfRyh8qASFl2kfqOdG1Y0slS0rzbCUdKxxiMZGQDB7vv3KM
kDGTIMMPI2O0wXLql8wAzbHz/yuD9OsmOTEFviiPEu3Y0sYgSqSgxV/dy+aRTT9UmwEYOW6X/cgc
c7vTRsw1t+aUmuaUMn+v9b8F9XO4ewTfDFi0J60UJ2myQ1mew97JcIgx1uZnufgCSArAtg3dCnvR
MnlzJ1/HZFg3w6XPCdAhDuhr5AO/9lV6nQflqg7ZfqW0WOAkSPAXasDitfVR1Cn4dnR7g3hQdZHq
zZ3ELIopEKrc8lir9NWn4s1mvbXjBk4OOugzWs6drRxKhkHvSZPCxMy/kYZ3AxUlHbEZePrjQyFd
aqpPteGq0HuDcahpFdbKEsKdeh2KmLFpQf8846ME15eOmXBgYsXGyDWBrCpu1DiLwgbQxVS6dYqj
tQiYcyx6wvAncEB1TMfCIud2sJhapiI7kCDg/mkf6hWjR8M1UTrHThzYGUJgSoien0da4APcfh7A
96uZJBp1kjjUynY9Jpi5BQ0SS6MeRxPTS78esxQQXNEdBwAE6R+rKB4ZGsqKzWblQoddd5SxjpNs
zMC1jVTj8VaO5VEevgoUwa5mkz7MMUXDpMQgN58mckKLR4XrsjTu5nDYnJMRNTZG2vpyu71YE1DJ
QzvihEOFomCKbpxYtfxEwehKZAw7vZDfiQrM5hewBXuETAwt3R/r34CZa/KUvQMPweGuqcFLjtha
tSD7p0Gvz3ifoMxExJt3ROlOzqUPN6UUbNwfTJzNVw2R9NJ9YbGgy90uY7cSmOLJbdfnqQ1SwvYt
0DTeo3UkjovbccoMnz76lmcezUvMhGQB8MmHeBNE3+q8extSYosLD8DwtgmNl6yaH/OHFH3hysd2
09FptGupwcvN87LOXLiQYI8J+Y0J82rHhMtuj3ZCpUe9iyMggm6fGmHbjSQjjaMJvGtlibrFbzsH
w8a0XKPI4wR8mfT4Rgn5PW8x/OHhcq62Hd8sXbmNNQAILIm5dMXJ4iDAyQSBRyXmh2bDz3eThUg8
oSfkTBQ/k8WEyWR2ZRYYjPYXTR16i8ON5txl3QbC9h77SqGDzEcplPi1cepyXIU6V9GZpNKUgnAq
AtMAqshgRmIR4cs2bMM1gdPl8xAW/KHzwC7r0MtRxexbE+UJVI7a2nkElVnEdphrPMfVA/8gTIeV
4wjdv8j3/HCkjgOeeVzxMOlKE8qfDLG3K2k7tCgAdFuD6apy+ch4YfyXb6wpXSXV1F4ZN17XORyM
6RWbtIVuXcKYa/pbk7BV9UQmuRUh05A8LFokc3Frc3Of5MgBSbtfJ8QBiPid6eJIgS797kS4l4pd
D1xPw/9Vm3IYu41SBu1Cqz3vR2xupeeFl3HONQcQ+r2/EZc3blk87uLfkG8VhK2SlgMnLDkRK5h4
kvFBROOokvF0upbcYuqxfz+YST+MzLnDmb4rAwbPn8tQhEt8sjb2Mf5lCT+oLONSIMtkPDYvkLmh
N2QajtOwMrqway6SKp6WYIlS7CeI3Lsz7fWKyhhHpoigvnTjTuJxNXKHeuDirhv1LbeyK5a/+DIq
xikDSjVSAsbtZR1wOJiHkd672ggMTPUbnz7thT/XLA7coIYSAtC4PsxCvxXTNnrZbYRrZ6IzVakQ
aydXmqhymowHnvf9IYPmDnurJa8HyI8bsv99xVMJdGsGMCE5w6HDvl5hqMyYMRoyTdZ0FC8kwERv
eyPp3v5/xe0xQQQYZBO9k0hXw47uZAwu9DgjzTUmBfC4sMir89tJ/ayZcqamfnCwq8ZlRs3OnmPR
MD+c1LzROqXbF6sm1yhZnCy47SzNfWJRyweQb+o1YcZr+ngRZjqak+ZkTBy07dOqMVHDU481md06
EeAvKM9W5JMyG2FjYfbAkVdCUYtHNVCIlHANWQBBAa8vDa4Sju4ZP+cOgCqpadvE2WO5A7xyZo8H
p8ULIhceOBArY/SaDQGwO4WqCh6L40yy4zBj37CVTVD+GLvtBlgFQBVwITClk038yG6LrRWbjEvg
SZUi/OVgohQaOjDLtxTQzioQsu7Srtk5JsWKuMCFQQ7n9a3jjN3QugOL7/8N5sgrcKFZ+DbUJvSb
g8PBXSlwC8XaLd/3UnxlKDPmpFbSjSjmgHNjTov4E0eCd5K5p5ZfVAVaNSgMlRu7AseDW95k/DSa
+cYQwVaq0FKwq5uwavv0rZnHN0HkZGBgIDNgxXqHJAMP7gwP6Fz4wplPUuWCViDe/qwp5ODVu0f4
cPEu5Hp967ThKtTL9hxmnKX61dzPnOry7JnxIyOPVygLcComJwB/ackOunYGdtRv0F5W/ZTfO2Q4
OMFR7nKg4frcXCP8F6p0GvX4kY3FM3PSV5kRpbNyoiXVG+jOtxovBenenj035aDXD8j3vq7OuzbH
rjLaF70eLhlPc705UeF6TSkaTJuAPNefTSde9J4zgT0kBgDa+u9UVdc2hsQi/SQ/ijNIaG+aWrxp
yURAsXsuMUPjSg4wjm5m/GvMFJhUGoqHkLHTFf7AlGCiGIYrLyVvDbc/UuUh0FWKiCZl3HMXzIn5
wr6H4sFNT0eBkWnHXYq3XpIhakZn6PQklCmk5PlSJuLCTOJUFY5wPwfIl4GRH5OgO1IoLoGHVKTH
BppYRmevGeKp4sAnLpbKcih2q+EcO3qsGJIeJxIABbGY6Vwlus/EGlW18WsZwhmlzqgXkXSTkAY0
ULEjQotKgx3l6AaTfZ0U+LWd3w3pkEQiHDr72Kcg71haSzhZgvVWu4y2SSXl/2WjLhPV3WmGLPVc
wGJNHM7mrSmNw1lShatcHxQx3Hhtx4zEsnbDNX+T/CSCxUmTSPlh1spb3dxkFiwoGYimwdAmQa7g
utBx+qyrN03Cj4CqjpuIwllol5rVear0S1PktxShi/Ico2DvmikbhsUkUc+Ws6+J7v2/HqGsQbZe
lBwZ2ocsxi0pBWmvgmFwMFDlHMO4m2AacZvqZsA+HSNYMlRUG9zypvQ896gCrLtYUzo5tDiUzY5y
UqBcJzKIRg4/WSKfO9k+aw3n053TQybjmdf51bAq01O7hTTqnkbtxW/mCWxdRQsUMyIY6iwIoFzP
c62eKkMKa/j3fHqsLOA9tzAH2eX/whz9CiJFQvrXTD9KGz/dnAHVZwwnkuE42kQ/mmc6eiEqE0hR
rprx4rwbdmV0Twb9sVEkLbAvVD/hlqIUfCegXoEgp/ftAHPCK5HqZC6FSzL7FaGuiCs/0XYuCPvk
lEETIrEckeTv7qb0PhPqGwoIq4vhmdnsDwIIKKUoU2ShHRAyUXkN0DJT/d2oiUY7js8G9NoaDQfn
qxA/HdJPMxeTEYpZPaleB2JK07RDP0i7pH2aWQKGePKA6KcEI/X8UmXJNW7i24DcjI5TrVuN2sUc
1AfrWzkheo39yUQijrhNDxQW0+LwKxP1AXsLdsMOKhWTtbnIwtTmu4KYiwR2Apu9aO8zRSrLqeTz
xII5WOsJctTZUPLLWqsXi+StmkCAKgpGcnRQxjcJN1Rz7mrOKSFrJx6rYo6fk9G6XFixIDh3LhGe
bE0+rS2+VVPEVjKD5gedOvt8iE8qFPtK/TI2gww/H3s0H3G7PkXuMx34L9hWgAXHaw5X2WG9bI/m
0u2ajND7ONK2mwCVdPXpK3X6/SK+OjlhVUZAWZkPM1SYdOekzc5Fs3F9tZsdML0Txnv0KEyx9kuT
PliLRElhU5JAztsPzJqgKTSzRDjnMeqjrzCHK+U60LI/EDN9tTnUZfKxNCUqUYJ78kduUXG10mec
Kjho39zepNFFoZ58FZ5FIGxF2Gu5ZKkJ30hKDTZRD26kmVMVRjnmLaWmsaNnc+446XEX1ezcA8WX
0rEXf5fQbAXwccKAi82KNAQ6hXoEW3yBU9GIiDRXvwVi8Qy2LLFarDFu28KTF/2DBD4DhS0ZhSB9
Xvg7FhwaIZGN5A/jn/FWzsNTk1FVvl85cmWHxYhuKoK6Mv5SIT/LnH4yuLEyTRpUpcW3nlAKap/z
0evTAVIbx6vZc6hNiJif2C2PHt8ppABFsqgmuVZiejg2B6OqDWJmdUmLkRV1YdTmNytT35AtS3z6
pDuUAd+jA8RIowEwIUdWhxnjY6INrGg1EpWAvN1ZWE1nGmqMEoov1h78KSmG8FmqfGu86E39cnrj
WVI763T1kZTVY6pJaRKkdujWgvneLw8JDSCyW39GuGth0wq5uOh2cq7IiLbT04lAqmMaQpT92sZF
5G7xUvsNdHdtDa2topYEDLhZzkzs4owToIRx3a4ibj8U7xUcnGKGtmChQ0H1CQ9Jgot/TO9dZR7U
tmWAHAKGvvdDfBcqafZe3PRJv1qVG7XZiWYDEhp8BhZFGjn3t6HysC+jwXQMq8RJz6Njjrsv65zd
4s+CDk7axzEicZszD9WMvNM3XspFuVh0r+OW3BaeDBTG4KI8rT0S8OBrpNdyndUPXAQMmzWHQ7Qd
tHCLmHcFb/0g6P2lXMAkY1QBi5YGgTN+DpZjosCSyFuKQqAUQU2LT3JHqJRlKdHya9VjSUI8Yzi6
rB/09EwvCrkilmlBuuAfFjDfGG8xNlEimC0jGvhK6Z+ag3cF5D21QOSJ5V1KB49EqUHsUXY6j8oP
/ivR37Ix21E/rSSxV0nE9uV/pSZ5as0XoXtNn+y1tnjmKov1rNOiBKLuPgMM5F1w7Sl6b1rzLctR
nKmvPyjZ4GfYolcNusjwcIrenb6FAc8iYci50/eDnhylIeZeuNNsGWTNsCcgcB7o6uRORU1rCfy7
BP4tXeozg9mTiVWiIIuk3i32PtwyppQ+yNk9jNS4wxtC55m40km37dzQBxUgNjDoQc9Jbv1YZQse
m6vhSN5aqDlbrD/l7s2k0J1j2G5nKemFsfe0ykzIaGeyK9h7MZM1w7PX0Rta7k65RdPIzqzeueLv
BzH6GBC8zCJmAxYTppGwYCQQ3ljZ19uhPKjxAfuDYiunyhTUHhnneqZp+y3ugvqs/u6Y8pQyOm6Z
hiO1Ypi68yg/r4IHQJJOZcouGloc3SokAJeK28hY7/JQ3MZW3SnPSlEOkEhTRsp5fzJscaIF+yRE
fNLpyZDGh7CMey8350XxWGni6Gr/QQGD6jecnKYP44JuPprmK9P/rWgmFenPpZl2URNAJ5crjnFz
FowhNS3KmXchLrGdMakEX3QQRuk2uItnXs+KQubEIZuYgHv4AXYj2uBVTvlwcuWRTABZNiiYFJoU
nlaflq19Nskhbi/GAK130V8KEZ/ubE/4Ai46pTITQSG9950lDmeTZiNMC/N8UVLmK0UF4H+4ju10
xWXqFzKSufMuVETvlIsLJpYUuyDpqxaWngLtoY8jxH24L9q+pCJ+ogcUQvcy81wNWZA64cJQQHu0
tFFbAUN3rO/L+drr38SYseuqyymV7YsAGzbonFtdnXhCjUoAoLFlithr0X6eZICnuOvMY4MiEQF8
hFfGqEAx2suKQ2csLxnniWSIrqUBERA+B1hsNMPiR43GrLQaXy6nTOLyElTrzAwjmGJWzdkExaNY
rbAa9FDfGMvjNwQZra0/18nFe76m11iE+A6MOyWIedAYlo/dhM1uJD4jUb29GDjV8bzXNBVoKFsM
pfg1ciMR5SuC4NpuwWcmiNshEd9YgFWZCX8tT1AvIRLlU8AVSyfrKvOt0yjTNKvSI39mUVuU1ta+
dd9VQoHjVv6z/Eu6cpfyDWBGi0MIdIaKOUhNGp9BFB4muE1cb3eZNjFgBXLNC1jZqL/aVTjo7Rwr
iO9grYFek8fuO54MNvYEABqyN1xsLCYZFpMai8lkY5HAcFagZ8u4RGI8uTRkobPSQFVFr6qe3zFO
EHcYdSvssGyUL9AqpyGiqw5noOL+qyV2an4O2+QzP/QAoexq2hctVpp12Y/0c2QgEyUaxrCEWIlL
HriGymQbapDlLQFvhh56oIEUT2AU1AhXh74vLgkTE5hc6iJeZjU9ZSC9I3BCfWjvPfd0F3rZ3XD/
D0vnsSM30i7RJyJAJv22DG2Zrmqr2RBSS03vPZ/+Hv64CwGDgUbTqiIzPxNxYsTInXPlJ5AgNqjf
glgQ5brnZCi1wXA7O3ONcMmLLyPkaO0QE+y5aOgjwEtJYYwV1oS02JOEvTRE1neXHpE/gwQJYywx
jkqCZvU94+iKz9PADvY8J9ujJuMjiYZnwg9eQEWZSsJFYCpGFdfSh22jWMcI0Jg+8RDWuLKiqHkj
UP7Z6mlq3Kb/ye36NLVoX0DbYZHqSdYmAqrWxwcN9dqPRPpQh5MUrry1a3Ne683PC8vXlSxQIRz2
u8o5UG3xYcjyR2atb9zrstBvSvFZ4KXUs/lVsgtIjMvL7CeIjDMdCF1aOJOthSRxXgugp1G3viSq
FgL1rtv8dd9Zpo+EmaLOZ7+HL09CvcR5cYGAcDIZb6sfi7QP/7wYr0kvfFkGzoH4G3Yy/dEEPEHr
JC+j54kacjj1t2TpTqo5uPLuJYDWUF2VcgsjdEYDMY8WSWDRZzcroUGxP4nuSpl0myLmlmbBsi1n
0jAjRtPwdDt4+2UDVQnaDvaIVcV65JgLhd4RXkXyz1ioVWDo9/PP+ln9F5N6qv3Rln8b6OvByU3d
w3osNSV0QBbhWC0zIgWylWiuAnrlNH6zqg7RZ7ezsud2ThtkxiZscGlm0m0qibEf0kD66btHX1c3
YKM92xnOw2a+xxMGyprI0auUNu+mPLwzl5ClIZRBNBcqEEzZMydoGQZfGdH0thUHMwdDBWKNGZq6
J18RmiYQCPI0pR6j4XIV/oAOkdR2oiJ+gagAhMaNRJ4SZU4+AXv+qyeavxItozE6swiKHsbOTb8S
lKKTCHp185nJ+yPcRFl/F9gnF4KPCCkmKibZ9zSGwmYO62WPGwyhEx92Iwj/q8LfLH/30twYPmJS
qnNZvMa69EDcZkAui5n+LY2vv48+E727QuHtAUIbVowyACOjc4obIwak2MGM51SvE4jKqDDhgMUR
dtzbzA9SnPuidSwTh8XOpLEpcdHlGvSbGIqspHUQIXm6QA2cfBjm+FHoyoeZYp6dH9b2TDfURBMc
X1TC459N6W4lse3tpyaFrYVe3LUn2bHJ1oaJk/qblvoVGFT2eQZ40PlNSRusGKsrypHFWelS3bo1
E0HSyNAmzZOFLIOhkNtY6nHviAsdwWCXqWcxKMcdg4+ywgY5dawLjFfVsX9d+pgD6HVt/HkVj2nY
XpHyGhWvckalMcIBIR2HRe7U0soyyVTuXA1EHrD8JsMxZaHpRYrw1DmGnQEBceUrQ9cnDH8Rts/1
E7ExyrQsoNjep3TAXh0IN/iIt4eZD48xk15kONaRhHpH3MqX3NBva6IT5e4AaoqywFBm3OmmZya1
l0iIBdRrS8WVQpvd9iyLk1Uw4mnbR33n+C332JJ1YZs9sV5fWK/zPOSUbUMUYkjOMGbzMnTZ6oua
D7cgd77/gE53GnMk/atwlCt5rvoYNJYW1ni2cgSP0gbeVXUW+hPzPJn8fL0bidiTJBmoJ9CUAzOZ
R8fWtX4yRwf7o2M7UgijtgE1adjOen6f5UZb704EVaMP0yuiL2jLJW7QDCs8/AmZJ3w3k3CzogqR
9RbnXBQUDytVg+J/4Or6XrTzC/cce1mywbPSS1GVN1AHNXGVi2MKE38mdcA+4yhAucKcs46fecpT
bVjsQjhCAVLtDLxeMhyTeBhUy+RL6etp96uVDUkGzAHwh2nGAtEaf6Y5hBoP6B6Tqp/YzE3FW77M
b/2ov+nG+qbo1alh1yyTOVRhqdJM62lu9qNJvsSCGpQmHWlysLbmCy/hrF2WUTmbmFJlXJg0zQwI
HZnPo4dfr/DKsegiubDjhh9wl0q2Shiv/L+c2eqxkJlQdB9z1H0SyxEVp3G7dRZSMCZLEqAo8B2p
9Dlm0yM2ntVKLL09f0axO15GntKMBsBSBXyryWVDhqLfVwl4rjZUfQ47OXImY41h0bcFnGksVA//
sK/xfyWrZV/yJS2577xAZNypDtofjoDStQDFFd17D7FJ7S5Yti8zUZUUvyCgUGOigHRxVhSfs1AO
nHQNxZBg5SYBD90GAIXmGQCdI1LBHU26j3RZAqXCgUnGjxHBmjElxwQUjrg3JuSxS8BYTFyhxggT
kHs/V1GtA4VnKZSWO5XoMcLZltkPsSQcZfu9jav3WKremiZ7Za0Ro4bigH5T2vFOMJik3Irn2Cns
OpIbYFLTYnakYSeD72QwskUHBtkKsBjKyL0IY7qCYwUxbtjp9DmjjGEReyd3oEYOB8QNKt7UJVyI
gcFay0f5DXFKBlZh5dY6CIseBfnAHixU6BGKWBuWkvY/+UvFcob5AR3r9qFqxrV63mrQJhm8K74M
EgNIhcSctL5OUYRgpXiyfMMuCCOWr3L5DdHQMZnvmTxVk9U5PGq06zzg1rn9FR3oAeQS23BiXswl
PiuMfVS1vLDTXBc4muPiRYdziyNfH+AVAGpNJ/y7NKPxbvWVHJ0F+JbCGgYvoGfEHCOSF6uXsKgx
0Musa3KKFg1vZfNE4fCQmgUQxXy3pz/dMEB66OzyMk4JpA/NL5YpUN6bHGgFzXsqE++NTlmCDjZ9
tRDOJxJ4X6Yk9homIT2cBUKLNdJKTbaRqcRWjXlr/G0WKQqlzpFIfSRW2kG9qYWm3O5zMzWN/dl+
jGgS8fbRIJiwHJlJaSxy/xVrD0MWXtbC5j6R3qwqebcT8YYEXLTRI8Hy1+4IEiyXRiArtmumK539
IdMlfxTYiw94WmWrvUj2dBljcsmFuBQibOXVN7MXYYtjmuqnKhHXXm6uvWYe7EwJ95FLOrOU7+xL
Z+HeVxWM2RNoF2oFExvkrpugBuixbtrHgTCRIhodlNMyykOBu5r41Hcpt1iLrw/5s4wGLx82T9hv
UULymiZ7c4fWP1o8qAROzUWB7wG+cvc6YkcmHhUaL9M7k8ABntjZ+K28z7iDsjseVBVK9LF/U8cc
o2aQLaUvyeDCWSmkUM8WV2ICGKmobOMTGrW/E7UOACGE85zukVNmMuPHykHyf1by6SyBWGagxLt2
LFj7oQqOqSi5IxSylgaCljPiuxqPac7esLvYaME40iFCxCBc1CDHkEy9/y8S966wrk1XMRK4qGza
QBvv2uvcyVEkdneq75cuy6krojt6aLXRyEnVHksuP+JyuJqTz2JtpBqJK2+KCRPCp05s8XFW3hUz
dXmvMYH3WFTeF4gxbPmOipk9ahzzaTzd1RexzFfdjskyI/sIA/Gq/qdVpqsW8VsjZBdW4+ln/ZPE
DMePWmIQ5NEdopj2rVrx+k+kbxRBSyyWPLNUAF4/7uXdpZlJXVm/ms4MClXH5B0CPnY7qAlK0gVT
Ugf5T5zRwWCOK8ICvl01dxeFuYn6XV1aSMtmFN+tzSOaIdxgrKKeyxrPcjUitPS88UqWp42f3+Ko
CA0tDUtZCkSnB0tztyCl6tJyQskAfKQDjxfT/0Whdsy75qHPM9vz7Tqz2zAWbGfLzZhxy9r5k0Pu
1a6+EhDeNirhbPlZEKSDdX3t4uh1EOVbncVvBdmEel2/pvXvIkM9GcGdoEKD/EjIA/w6oAbqqZd4
ycrKlXLmSepZbSNXaUsvoV2XyQIZCLuaKCnQA2oawrsG66f1gr7ixc5OkMQKIkqwqoOi0KbiQ1eK
Sw1JpQDhv8svc8grXDZ+koGpSbMgyw/kLfzaHXmtBY4Ntx2+xqMAXZPwFVqRAn+VzcY8ufFJyCCU
FdkL59C0k3u/ajeZF3jOh2v/aU8PsyO5NIFmEQ3gJQPJSBnbC6cCdxCXTCZOyl/cv7rCZgYmhmB+
ODTMraHorMKTtdG3GYvp5d4OIgRvwx7EU998qEV9kVpYzvQhUvoq2Jg22vBqMP1S9L9IjHEbEabQ
wvguPUSIB7JxeN40tuKTm9MWdTUcHJvEYHpqiEmF2894AbLy1VJ9jnJ2WijPGAftK8wjyiLrl7R+
pehJBP50VfNaqfVmjGUN+8dnBMChkQ6bekhBfVUNS0Ptapxt7m2De5tw3bNiLucweo/6+TI3xnUj
XJSuH9c2xqzqZTRrGo7k2RXyM42z183RkC9CJqedxK2fI41I2uwUk1bX6EH9Gy/K6jW67CXz+dWE
twWDLpTU7LQuywUxxCXqKuxkdgiEf7gZSULawJuR566lMU/pIAwf1F/cpV2csEWdbs21kjllF6iP
MwlcFZMnBL6kfVURr1n2XU/LZZTYAWPNkqFgKqS6Tb63I9u3oOwJ6UMY05w3WabTkZhsOB3o87hB
o3AociXIIC+CB/BMfRdu/YemoQYV9rBKrAozvKx5DuLaOpclBr8EqYe1QED4K2KFeE85kCI7NMpw
yje/3ZoAObhsnLbuzJKZyBwdvF97TFl8aokeQCHiBE+htFtAgqhUvxuwaYWUU6zbx6q0rjNIlfi2
56dwaTXlpeoRbsruZm5uyrtlZF6JzEUxAjK5BylQVzUURXaJgM9aPpxhR2opRlq0bQZR6HQq3SUD
Z14rFIZISLPhjJM3uE69l7Ipl/qZ8x1wOEi4Idp8aSiwu8teNx9yYTkfVF8Jc+XOtwUJ5JJwMXJ6
ifKvaLErNkTKbEicsi7QRBFa1it7WbKUsisqQ0arJAKO9FgOFLrW09vCN/La214XXnstXN38MMvg
lYnkhJZN5gwRWOq3pqAqsJfduX7E+4jQwhHrMZpXr2Bqnmfc18bCzYOeUHRnMf3O1YxWogjmM681
PCM5Wx5lpTx4k0B8Q2h60RCvbugaVsSrnMtkNIE67K+oOP8W8Yqe/yh+ej0NjckKOghVnfIyQB+3
a9w0R34OyjndKQZPH79aTAHkJvZ+M0jeyBRRAdf6JyFxTI8ZFmrM+QnFJDdl0GnjoUCTwNZ26tXS
iKklwjAFQ0eR27EqNhl84dhz1Y2HCmWZtQuZgXfVsXHfThxSt7hqrmaqhSV2sFA7Jxzoz7Fi8VkH
JWoiyc7DSSI2qdH8hIVMFNiXEy6GED6faTvZ8pVKWmgnh78CbB/7QUCndoDm6BIJcZ2Z9kLywfpN
koJUQJyb3dZgO5Ha7iLguaoVcPjOI/t0I5gAXTQ2bbwZlUvK3aWk7hxs5YJT66LShg7ZGA7+iKle
AVGWTIEgQowTw82B0w+spft19yyt59Irn1aT0EURnlGdWAIZ6KVSptA2krWF2qSpIPICtRH47k2i
oRfTTz/qjfPuMYEWnBlaWzUr/0x/1BWBRgpIYVyjZXtUoOwINJaV5SVDdi5GOUjKPIwzQcTD7C88
M+ZaHSdgz0qNzcIgoZdmq8gvcaK8SJL2nuXvteyVNxR6auZphC4mxCSy7tL4VeNsZvTJgAJRRdS4
BSCSgSynCRl/wqoAsD9L/7lyS3oNAPFOn5LkUOLfmy/DgHV2XC9b7LL1PyeA+eQ4u9uMCPWuum0n
zaLLgmBg4pGV8zIkhczVCxov0AgNAkwRMseZqdV5sCIDVGlrOvZEXqnJKteXcTQ2neYwposBW4gU
xgapUiN0wmr1VOvAsJO2nKfFAXr4JLnqseiSUyLN6Ir+jhP9RTBNrfnup1NDFkDeY+/F4jvI2VW2
k2unWRcLm69BwPX+9xZIp+KbSMuw4EMgtMBY9bCqo6BZJKYQr4ndnFG4eSC7JQaMRQQmncTX7Fxy
lGKVJgvNgobARUkwbD72h80kEAMtileJJFwk/jsr+TMmDjSJtzHpzisTvb5Oji1wI5qUg/m34Mmk
qTwPEVIkQzp1SFmt1ttqeuFuDwc6GGL0p5SnXYZtuTzjrnjTouVdWiEovFvtdh3FSrCC/aaaOByg
YyjDu9VTKwN57ufxLe3lV1W+qU5HgpyiMAaDIrTZIH+kd5kpquD45NsqARrsvhMGR5p+WjGYznwd
EnFaG3Pvhi1C9r3ktjOiq9PXn6E33ThuvRzTzLwb1PX7okLpKFQw5HAOUSGIws9gbkZcESDzffyI
/C52GV3nNzEkLsXBxXzK/z01KaFL/jOUxnnXh9ajSwXo2kAKI3p6RvfmsymVk1byYLWf04ZIeXam
P+W/XMOA9Luc7Qu++EsC/sGY0Xott9SQ7wAd7o3GmQlNkLzNLf5lPmnFV5MBRvQHkTheFcbyQ/4w
UvpksiUWZltkLPNvhA500QJXTD+WoOpg0IwzM4aMLegmbEYiCVcro4mjtbkK4yGVySO59868+CV5
Yg025RUXsKQrpDSiNbGQuKDGQ/uxGTiN8CfZEMfNnblE9T/GHjAft80kV0ipO30qswZq+ZAkmHgz
5NuW4i7F6FIfbO1ySigveAScbeLnaQ5xg2+IQOI+Vl1I4xhSMaKZO2t+N5plqyfBRBi5i1gKLRj7
pwRyf3auiJ+WwFKXIMSW7dSzUnEM5ASpk6FpKJj6TG61Vq7V/qwY7zWYrKCfeGoIZrTYPMw9Ch2D
9WHJM8FodPtrcAdJjF2nHMIu1eGCJU9iD1xbzPNIQ83ye4vVlVLh4FjLW/mfiv6ugjgzNSMeR/uC
geJKuua52TRaec2tx/vGqC9+5AQe8djN24fOGEy0dchCwSti5nMJWQTHgS13lE4BMs8AiLZPWPC/
ugBHTjj20lBt2NcWFTaBRbEKylDsgGA7RCHIePBe6GzzW3D+HY4EEF9RfDVNhstfBbD1rUg/dEJS
9LR6cDsGCLQZpbZsY08m4aARKi4TJS7IbTVz7Arja7JwFyeevI5v7AuOapadWvr0ZbmtbHG7FKYQ
4EFt7py0VR0m78d+GQ+TtNwKMj9njBW6/BahV9dR+eNXuCbQnYmovzYXpRoDTW3eZiv9Bit2HFAE
ShGEDguuESdfkuMXbygGU+3AQpt0G8O9xgIqd1d6uNpqYmhY2nn43jK8EMbXFtdBez7p5DBVTDGE
gZ6pbxM/A/PRvXYjfVltETLY3Wj65Z6AVettMiu3UZle8RSmlKlUopK1+X3DLrfBIHiuth2kKX7w
kpkXrSivkfitxyWLGbx1BrYOCfzu9DMvLC1MVuuERzUxnmWJKOosd3pKVJssNegTLPULHu4metrM
VE6SqV9ioZzpCJLrqOASyrGWa/NzLqN7JGufS8rlr5GtK8Ung7qPNfdZlaUXq7+VnLGl+SY0iNR6
dFpjzhOWV9H2O27/VDLaBSpCa7TZEmMTy5x0phVNaSjeo2V1dKwLffbZyVynBPjFoCM6kwCjTHlU
0e9ul5dLE04IpuXUcTJDdVZ1ilOR37cKltb1DyvvIK1FUGRPgj3DeLUCc+6CzvjH/8mMeew6RwP9
sAHT7BGaa0xzOqa+RFr7K6k8uozVUJf9fuAtgYuyYXq35KMhfuE8cTHnrZp+12CIASO+w/S+db5T
MM/jj4hR5LaM9WZG7qJgOzIixQA11HJRMwKZ6bQHroMGqJxCMBtVVTs4kcK0hItgY+tqEu8riD+U
WakROhazhqGiMXA27298XX5TvKc2+jKM9bE9ORunXif+xGD/+faSI7uPFeCFjjp2IDyYazRFLwse
VdoTvVvT1WIfsR+xqdPVan6X/yFPXRgEFh9gVdM97UJ3/fHdWo0Pm4Vcr2cn5Q9sOnII+Fli0vzA
cV6qsbyKWT/G//swSEffggHLcF4WIZHoJHQNoTV3e3R1KCPESI0joqNVMMefP3KSzglbuBkkIaPX
SZb60j4BgKBDwBuFaKyilLtXvxIO5yRsi88erHFmqKEFUU8msXpGwlumQ7BGti8+NiRqMwgGAwQa
co/fic2N+9YCybCakcvgulStM6kGzzpXPIcntU2p9t5mmVg8Kr/EvIZbmSXXUuWXVpouM7JEebMv
22cagM+au+GumO2zhkU7bB+tXn0ga8IigFsKbWmOaqaV5nufmgepMa86fJ2epJ3EPEQzVB8zcZha
HooGUy6bPZTkpJJdCq5fPF5AipACCJxeOo7BQuxB22RiG79xOnPHHQZq8fnBCVjP59TIz3hgbvtU
IR7LYKf8L8JbxN8e1FjSI2PL/C4Hz/eIUSjkuhwaSg19twuHWL3QdJc6hq1TZ1l39vkPU8+fBvGJ
UbK8yi2hyuCMZELVZQFRyrZfY0cFXmqP7ADAMyRq41VK4mnwJIdhIgZbwo3n2eQhGDt3XXJ6xE09
Pzbd2VHakClo49+hJUGdNIit/DtCSR5I5AZJOwt/wQ1lgMilvDCOTFwoq5mEVOqlEtLVKH5SmjjU
dv/TlonEOFgtlnUSi/oEVxrhIeOGlv+WqQzdqu4DZHjyHLTemTLprK0rsnd+O+TZTtoYBn93pQ74
Gy1lw1Sz9eUfnLF2PD/XTjzZgj8zqXuaJgAFtL+59dUTWzWBiFb6+Y5B72SPuEFs+54gU0hDq6LW
xjZrL2hmxuZCGFdTowckZ3e7RAj/zXZ8mcpHYRVeu0I3507zoiUmzKr0owcL+I2pSPZmxue9ii7J
bybNJM4/lXR7bI35gDSMCPE5b8ZTaeVnZlZPBq82LidF1ZmIO4Pf4jIkRIAZrrNUVNXnkyKwLLKa
NlhMRujGJYsi/jtj5UZSznUGVyAlGrxQ09dNhH/tJdZVD4bPtV28TQLlX1den6+exggpD1TGiuVj
y+94WjeACzXL+gRhJMyjxqLb455Zu3DW8ULHK1FowFLa/VvvX3sNoYn8h1kkhanpm8sO8Hgq23bW
RsxKrct96v7DdlkQZ11uTlZgXOJ9MRAyQnFXCgaEzEjWjXgodNLziKmKZyma/dm4kMt+TMH7EtLA
KkkYF5vAbHh2/dWU36nFAOMi2nMn5V0br/pz5U+o/kSS/6/Y5qtSaMDmi3OuEJTJ4M7uD67dbjDw
yQfTgYAJL9LsU0SeId3ZWVpx0Zn+NmRuprwN8nTN1aM+NieYvzOyJVKmc5Rgh4OsxrfRHK9l7E2y
eQEuK5sCbuKvjp+LLXAU54fkTy9955RAHJzPSHKHpjypZBdUNWUQ/tEDugN3JvBZN5jQclzAWD2K
l0wHP6MTNNoD6zA/ioHTwCKbh7LQwqK7VB/NXF/RMYfDADaw+KEouSLgyxDSj7iolLWj6IGA2BMh
yNtT+pmCqZF0WogzpfxMkMl0o3pQeQe2an0Sb/sgCuihUtZ+TVBy1jPZSEf5pbNPSA4ONkFAkJKn
AxQP4xi7OKJqFkSuzK6GlfrRJAD2b3RJ6dBGoo9RMi46+TgcYhskxAIDYN06hQwPynzFWH+2FSS6
5G1i/OVaB3qzBsYMvOJrBcGeNC8Zzl+sVckkBZrchsXv1eAdry3EVOCdVEgMqn5djRdVAv152Czp
KVUNjt+bjJULi526kQ/jWOXA3h1edZsFo2Sxiwbj6i0riQp1xHjn0COVG0nZJK2HbSh6ezaHi6Dx
pBuZ1aMsAzGVu6CRQPyhFtAUrsX0kiKvTul1oaX0vUQQbXvo/5uJp0qWOFTnmYNCCsv/tnHzCkhH
ByF9mFTjRkdy2x/u9IFfllKctmjyO1QKxgJbSseuIr3lZvROVEYC5WYCNKfMP1s7umu+unjtuIda
Vj1L+dVzxapKGcaH4rUa5zC7m942SNe0Vu5EHY9VfVXT7kkSfasVqNgmP6ZlbFMbo/PBt8p9cTxT
z5wl+81GX2+b2Z39X19MAZTNAAr2IbF4CqZbmta3QYqIAVqxp/6eiMxNpO5UkliWAGvYEu2apih1
kmNNEwmOj7X4+J7A41M7+YojmP4PaY/Vd3iN8l/jXJxQY3FkNONtVKEcWpIHhhCLYmo2Xrv0njaz
sclRcscI8iudhtoxVS9SWYXDxxG25U+I9M8rC5ZkveBu5ZOxe+lIniKVMNLBi23LF6FPl0m/jkvh
r7HtpdpN4nSJ8j/CKoJGRwX8vrJERo200AHFSBenEtTMhRh4LQ6y+R+gKmQqWX2V5fXaXkV+E/Wz
B2/3Z9mqoC36oMWnxruKX0UqvxCDutUUc/Q+knK8lEgM/hmw+9BaaAjqDzkt0vKhhEhjf/DBp2BH
Ni0AW1/m9ftKe4NMF06oiZhM54DrrXBKdMZARwPhbFQVN601byrcg7VWzmu83gddvVe2O7BVLtkq
k7TFWX3e9mKUYXjGaJKGyhnkhZv0UJA8XgM4zoz6Tj/LG4QDk+HWEjYUCvrUHVpUPrXJEpWPGMcD
iwhiGBffxsPTzI6ZtSeZORqFEHoYYV+q1WKEQAFPMdoYbispH/OMBgEnULnATPJGYuBXYjMy1MOC
0w9ITexbDEF7SJLg1jF6JYtOD4HPu5p8IhT+bRDdNJUN7+J3DcZYJWVzbnrT4qY9Q0O0+M2V8N7D
VPQ0GfCYZFfv76vNfxs9LZ5Dpu/1gKQXUuaKn1IChIMHhYUygm7sGakvMI2Ob/lKNF3zmSGWowvf
2lfJwCiTbaCt+1cpnl8oiQa5fpYI+yN7eDFPQ1y/ZARLJFbFJdX5yXgdZ9xDUuXknGliGNySrRY7
hyNPrTeV5F+cZTzGy/oW/84wiIn38VwCAreP6EXLGI0ZB7Q9sAvlgLY5oAs543w7pBA1LTqPzmQe
/93s+cfYnsVufaYryRHpBwmpPWrKMh2TUJmECS3PnuuKpWPprpjiAx2/soSPH07ppylFH3Vlvdv5
HzXPCdoEbcenJEBiDQUgeMu3q9pX8Xs8O2O9paqvFQX6ix+9AviB/qC1Q6kc6OhZkJsoU24FohGx
pij5jitpJZHaOv3fPlNRB1NLLI1rYIPG7ppvA7Fb6EqxjsTIrFX4CkPYRvFFcD7mlwnQvMk0wjYY
0hX6mctdg4mo4eeRFBmlhOzaLyU50luluol26CbiFAPKAlfFKzXi1AH4ZgP6wUmGTMioEcA2RliW
2ASuKPMDSeffdnG4aFHAJN1mYW1QvffMuCI8FnZUB+rMvsXkE+3wJyG9hRg78RWXnyoGi1/MAQ5t
SKO7wRpbZc+gHGlj07WxanEJarc8CpNkDaryiYOZ8QB7f3b5Ou4NGj2TN4nWiZBHEAzrE2bz3Hip
haea/QX3oqERPFJ/r9VHN2XMCh4V6932Cx0BJf5hX1Oepw44uxwIHjGDOucHZdmB1dm5xzeNuJ2c
DWQyeB7Zm/J8wAwoF8RsJKwoTL6uA769+ohScn8shbtHZ3xIE6QsOKbib/xhm1jzHPkxI5ljaTKd
si65RDg8LAPH7Fwdx2TwFodd5YbXQRHCg3PijYorSI6TvKHNrv3Q39S7IE8nFO7kgAWB5ObKdums
JS1Bid0jDTL9G2874k64YLZHWCpIDezxrGvgbtud383M7/H4dxfpLkuAaWPpBfnsi1wPL9NFVoCX
Ghq7IwLl+eSZDLkjU8nsoSDDzeV3lZx76iyY3Zn1U0jmta3s+6wfWPif9dcEFRhZUER9/7e17D9X
stZeqSWOS8YJfSYrOP1vzLEzsJ0V4/u6790VoI/2gVczJVv9quf1TSrESYsJHsvWxxo1j9HztNIE
m/qwm9HHlLkt0N8dTxRo/c8Vt7WarQxJZpgR/HP3X7t+C03cjc36kJHapeQsFYZHeKW/mWeauD2x
ExfdexJPQT19dExDlRe5+dyxPwqPzlEs2zmjR6SCTZWzZUrUi8m5TcldYvibJd7PesA7OqX8Geny
vhaPWq7uCnt4wgn8RDfDvPs05uVMVw/dxHlELLcJYj6QlulZHbvH6Wos34hlPLA39Gm7i6qCUAdI
JIahgHlC3Vdk8R6CHZYq29SMMOGCipsFuHSwsq86v6bRUe/lA9GTFY3R0F4Ggf9cMPJZfsxmfmES
/bCNl0EzcWFKxNru++/cVWZwXfxSpwIuJ5Y8FTMujHPSmHj/VwZapq37RJb6OiqKmDvBEoNn25Fb
R0fGIIzVEcLGBdBM5W1S8alLWOsZdukMu3oJTdO0j96ri2RF7tiFRlUFs1r6if2MrMnd2LczlsMf
MXAczCclaQIphk+MYbSafpU9nm22xLLASiGnfspxMGUnjf1xaSho4FtcYUTAZA8mX+S0ss23O6Ba
lXLMd3pdeV01X1pi12ba3VbDlb/bUGqPIeoelXbDRwV69Dvh41XRCiPOP+qpuI7/E8hKFmwp1bwU
XX/ZbPOkcXCbRMyhRrKjMRjZ5rUDm6n1oXnYY2KMmSceghI9qHjRQriMA4d+DZ8AIHuKe5BpUjtb
BB4UbkmNKWfrccu/KW3xpycMZ3NGlgAs9QJuExtN+UoY8NW0q2uH8nahBkuK7RLzlHCmdzvO1Dxk
jSBqcEOXigUAnFVylRvl1r9yxHnR59BRV0yUe0l/G5bhXvU9mp2/K8GYFj717GZz0Ck11C6FbVw+
35amvceWb91RQWsaj3weA29mHpC+G80SlOyGUmERGituBuYjK/4G/JhqXRAxR9CvbYnNv9e9SUdu
scRBSSn2MfCZrS+WPVJGbp56Nd6Er2Qgzdra7WbJXTtIp9ZvU34QGQPRW+vM0/it1p+pQcxMuasj
Dq2yEWVauX18zphVbgNgGeUtVWnzWgg+czh2423T03vLIlkxlPsvwnJmWgVDSvxoVxdUb2NZO7Q6
p9kkF/NE+gSPPuYhpIcEYG8bim680WrnVNVw6Yk5J7KRmG2I1mfkOiW5C9DLoOBMjNjj4Yzbn0RH
cKRAn6zvzVgh5E/hHpNmI9Qzp9/RHibLVCqe0I3AN4HlDDLAwKsrkRTNPL0czgo2mPhFg6dUJKQB
KsQHADCKv5CHzrg8bIwz3cdGqpHacx8hLd8oppGwWLDdKulR5BUNSPFWEojbDJex0F1Bs9zojP2j
UG6iEMBcOGqkNFhruMvyGfOg8TwXuNFbIONP+EfBwlCjA52UwiHSyKlifmNOyrmG7zWjRm0wiCT1
pyDvrzNH3jxyhvfVynRStN5ritiHCdveZ+NuoW2/J//H0nnsOG61W/SJCDCHqSiKQaJyhfaE6Mic
M5/+Lv64AxuG292uUpHnfGHvtVscSxXGPcaBxhetBj6kwhEguG1Ei0J+k9mNW138Bko4DJy/oKGh
DiKQBcFPZ0kvQ+qW38LB3vkPM0tlk5+YJZi+Pv0bDM2t1wvDb0e1yChBjT5qdMqNE2uUugXW6M9R
Kw+76qax9gEZY4mIr7h1YmRw+GoxDgwggnNyEslfwBOt0sH1W4SteT42H01i+YgrH1ZcM7V0UoXy
Qiqf3FfixIYpJ14TlBrUdxMPi+5N0lnTkjMP2J6yzXit8CNHHv/Oe42nfO2Qc6h1nqmixh6PUwp7
kDyRAVdm/ZxIIZY48dr5XzRWl3SgfLKCGCkbUgKswCpIuN03VtsRLFs0jEape2obez1igtIzWhOp
CQpG1g67rCi7tYvqD4niLymi5XL06+2Ivv9o5g/YnPAEZ3wo3RTkq8ph52D+xoWk4laESQGVtNMh
IFCVlyZTsXq6KiMGTYqwLDqbxB51gnaW1JD5qp33a5iDRmhu1f6dagchoZRL+SLuHdO1PP3sMLMu
5JdYy3BkVpjSN4yZgy5BuVmOfB/l10o2Dj9sH+fRHP2BvEohnAojp4dITOh9Gck9QLssPqQmOmr/
Tb3B2u6QoicX/stYwBh0JbVCIVsAFfqPynLbYvQVI00dJRMCHeG/Im1Ib+bjEGMoBk3QMgppSr+c
Esg9P7YUXe4yMBitDgBeMFOpJo6Re3XI0EjlxRg2EG6sKAk5ny7WOFyaLAaQ3VM/G4zOHkIwwHDZ
WLFK0OjGinVU97kgXBnbOGwKJn3Dcu4AGZHdV2lvC7G/YX1byXcP7gEqWUR7PmflCYV65g3o8SJp
QR/qiCrd+e+q+tosWwMOU1Mezb7kqP1jAvYIa8dgl5ADMCNnQh5qqkZCeO8KkNtIvK/K3oCDoKdt
kV0APX00f8VL90kunVmmfhyzy25BNIJV6P9MkkcAMAmJnYg3eeZ80d0sYeoMicPs/UKZzmIRAcV4
r/GvMdfshDE9nvERz7hgts7wrEqV9y5182+OEBg67LZQy9gJtLQWssKO2xt2IqREixIzIwCfhVIP
59fKqbSKI9+QP044frvPuF9JW/vADylO0RlQUg8iw0FKk9zEGLuHX8UH49M8OavZOE07Oelc3Cot
ChENIOtJ7wgZj8u+sUOWJrKVqcThUGdHfRNvrsUemLB7nrCCZGeT96snppdakweNBLQy/W+bBNx+
+CysXWIDToGAW/WtxyYiclwFG2IJw1sLrsXWG5/tYc3a5/TexZJ6fJyBBwkcmCkC3NSSjwaNJiAt
ZxEnZ3qpn7HSetM7h/FUg7/plbC0+st7esfsXjaSNbKcCDuQQeP2o1YZ7amFm88KhXrhzaGg0HoR
Tz8BmC3Tv2bZnTQarakeL1kiXbRBvWQvk0ZrxKkJ15N6EBxVbg/9hhOAQOhqdIdfkjmfFqnEtpK4
+koN+EOwMqyP81kwdb5gTK6K4JvvSIQU4mNCX6dTqyWnWvg9qKVfiB9rbTnAQw8xi7JJfM8YxQ7x
X0My+FIQCc684yRIFUQV4dwDT+msP7qZzELOFLovhAGcg4BVH3MVucK4ekOT+Tq3GRy31FcXctHw
hCRsGrSkcw9EKbaoX8dHvFVPMZfCZLtFN2r3+i6VzjJ9EHp1U4gtVYnS49rgbvmSE4PVawGmGTju
pl1BSqNKxFsSozkLDJTzzfaFJSeJ1vcVyFiCXEzvwlGkk2FNj4g/I2Q3WebTjGsnTogisw658dc8
fQgwXiQwCcUusd6V6gLh1riAo2W8zvPMu/KI/7CjibV7wlpNvK35di/n7O6sRyRZ3lhABjqsMCD1
brq3OpRdgxdo2od7+OhlR+ap3k0oC/kDbM4wd1IwtA2i8+V8rUYSJNabsBnMA5Nr2wGXqMDzatU5
VWB4sA+uiItSUqc0lWMHgApbSmObXm4kMMVx02n9JSU7Rl7KYz4v12oebv2E4QlKtOihDV6u2jAc
gW6pbEMVZDFLyYC7O6wdzsv2WfTbQW/5CrXVEWrNAUNbNFxjognL9lYLWyCrP3dE8sCVOmIu6uZw
XSK/X3I48G5nxtfJiK/Fx3qQGqJSdXqVzp9XNnIsVI/2/MXQ5ENO4PDTzyB1kMU5QNKSYOFV0gjC
FCr7w3zWTfGaxGxwkYwQEJPOFe2miIvQCJPoby4m7kjOycK2ythnHx81OaQD6VmdAtoIdCEdn7ax
F07Nk1DgJ+bVldkEpSbIfE/eQrF0F4tEAoj+9OeDRBJhAWsPh0rH8C6r7hM0AAURQ8KcngisRZII
32UHUq74z0mURNZhmUTjINjPox8y7rn516aOrPUIDsL7uxGpkvNqbJLPGv/yWs/NWn8Bp06crln8
Jl09mXhMonyZXyYBTOFOtS5qNIdglh8sZGi4sXIjtU1M+YqfuFCOpmRRAgW42p661j6TIWYmMjxy
U7pHk35LDdIEkNCa5J9yivCWSxM3wURNitdBwCiJ9dT82TOdLsmAi5kexLiKt4L2bnkRq0gK4FHA
AR9f+3/qkELtQ/2w9te0N64tOX/dJS8CvUE3SL0rjKUnUu8CNGaktjaSi8IVyh0txXVPHCQwKMAx
Wv+cTkldYYbngHqZGpQh3F5tjHcR6uQiLQezeGnFHwkEJxgK668GoWMoPwFPYSGB9h+5K5F0mlz7
8s4PJgzNcjoWZWnRHuvyTXjXLaHdMfL80SEVWt7dmn1oMskE+e+6aj+s7GBN8xFowXeM1mo0wGi1
yZc2RVCUCE+Y/PJXa/6o+D5EWXW1SnB766FmHOx4LGmc5xlaX9I9hKR5NGlBppV2jw645p4xTHUF
ZXFTEV+fqrc9r6giGQl8QZMjwxQsr8rZ/nd/qicVwnrhn+T43JI6mT+V6anofH+OLCH9Oer55ApA
G60aNGkXofPmhU36I2ID0JaujiZ1+2uq8NHlyCc2N4jl7Myu2h2JFxQc2SAQiniMzDyRGe6arwEV
6SIyyiFwuKS5k98LA1FZHRwhZCp5aEY9HHGTmyGRbEIxkruowFQzbpFk3BbEF4K175F2jGVykwlI
xSpQk4FAmN8i3ualPRimjejyGbVsbyvlPka/DNi9KGBmJAdmP51EnTwA9L9jvj3aWnlk4ArpjiQZ
O/GnhN0XWD8KS2rkxI2+jbgJEwQLOU6JdM3PpNeaTxVIDnQg9AfWBo0SlYeaWXsKg0Ip0K3Fdcvm
kB5dgbjZWJMnA+uuWbmSJY2grUbYqW6jN5eNF6Fw6kyGikTYiv+Lp6rwFC8IRn5u7d+YTnHAokkC
H7mBWRNydLUd9svdPbbDGhMQLBIiMeK+EDgSeDAlzYkgB0O/puN4H6mnFkeJM1+odB8vpgwniMC/
yCRqamg/ern4pClxVpmkZIl9h12iFSO0g1gBYhoMPv4FYW3uoE7uJAKz08ElmQBVSoRcWfkgLtdq
FHf9Sm/7EdYwmixgAuEtYEY8OzW5MR2aLp/RlWPiY6oe+gx2BRKsfkVqoVoG69ybWocyUWkKKxBl
9XJFP0t9Tu+Pec2scZJk8itBwK6RD0ui3SkpYLP8y5AiZ0iRp4xGxZrvxUrJ1eoExtX+GAte8a+c
edtjy5X6S8u0dmxW6DYmiyHKLruht1UYPC7brSoAJGMdnAxcTSk7hxlmbTxzghzpeXX5M0EUJFhy
qFtCOEA9XlYB7T4IrENRmQgg8tssIXU5qcBtLJ2cbqxz68hYv61/bFw0z3zGoa0+zVfdQa2VqEcq
ZwK6R6AigEH+oORS5EFNmd5HySdNMR3ROde6pzwN340ufq+14E/ZdBxo2CNE+WZbBJaOy8VSfLmb
4COsV1WGGVTdzVZwDEh3hA7TBLOC6wXPiCXfaMAzpvJl2TSURDqmb0nVIRqUbjzHNu5wi4yLMa0J
0vyCnkqhaIE12AfDl864liSgtNDxI+7giR8mspJCUYOmZO4QFRwppLJBOpfPs0pUm8AjufyQcrTO
L7PzDMglSVdcG6m/StQsqOJxUnB4DxzeO2haZKuAXF4mVnQraY11NZwEhEpVZkMb0BvB636qcfWx
Fe27xIBvzApz+eWhC8ZNUYsrKhKsC/qlPkofUwfEKdv94P0xa3YAaNW3F5V971B9zRQ5BCg0o2X3
pJWLuFyTHupe2Z7jtLuQ34JmQgjtWUe3RCSLsp3zWj+benypigY2TXNOOMlJA0tJvlJfFrAp+pKD
iHGpbkgdWarvOWWgrqR4p0knT3QyOaYLCekQm63JH1byu1fRBt3/SlbbWNltJMplrsn0Bl24VtG9
2xcapFHIiFpXkRI/qz9SS/mQoMjYUz7fZ6aVvH4Vw112GBPSKWnh1T5OzwzX0dYz+sQtUIuczCld
Gm+bDmqemAsd+x3lF8gGMEwhB7SCIRQ/6IZiTUOxFqNcrjjLNHWxKzlsRMWpESzr8TkhIk/6ufF3
WbaOVoSdduuOKkcDs4QPxMANu0lc3ZpgBPWp3WkdxXKqgHaB/UoYvKDrv2XTjElEOqjcFEkjYMRd
PolMQTBz2/lV8/ZbYgpZTXs6SO0WCBRgLyyl+Eqi6bXyeMBTNfUNTK7pVcoDiakjFo2dQTjtIUUu
KOUjNBcwM1syoMU5ZWnYwc5TX1MaFkUaVmqg9xNJVuVZom+ONSZRHr2Oo5JoFOfrsYJ9kpRQDyCQ
zIgBf2t/0YsjzrFL9VfZVI5S/5oG1kg9nqg8hTzQnnKGqyXRH3vSUBbU2/YpCu1XhkNJ1F7ZiEDZ
3DNANreAQMK9jIiP6NRTxOCygnPsibTITZhLz4llfUOu1oI2n/Vp236UFanfCuuPfL1usnKd4AWt
sTuo0C8e2kiIUvvbUqcwMgQmBfU1LdarkdGhaEFv6EGssg4s5cAEbsKmEgVYGRykjaDI4lciW65v
XP8mJPia5Mv3Rk/mhQAlSWVMPmFoq4fj9vy7CvwYv1JM0tKjL+J7EfG28T6tN/k9sMSq85PVqySU
pwQFtM4UQPz39RTPTciQ7BzFy5mcK+w7mceNz31JBHZvQLJQ8HECrl5AWlX/Kk2866/5dzzgqH6w
/7lY4czSAVtfoMr/ZPZTjTX6yRWbeLeFzafLGvgQsSB7xSOupbLg53vouRuL93xq/kkLVt2L4rYq
4/H/+P93RvpSJbbYzauYRnteEFR9TkFvxWcuY5QnEtaK8QNG8s+lQmqogiVDqW/ix5fRGOCmtvZR
BU+LubhTyuckNUwaTnoNflca3dpEXu5GFquURPW2pPGxpwKAiIPkJxUc5gI5AMkQbDaLh2S5t5dl
LTFt1Zf8zUO+xpAC75GM6gYGpIpBLjJprP/1UD2kPrvIK+qfiTSXagv0k8n8ZEP2mDLz4Ql0O0U5
yUcFV/3isUFwhwfemLxFDQc4jIREluvCdDJjEmXBpy1ZdMRiRsWxPxWZsznWv1quzkAlmHcU9J5k
NSEPP6xHlV2yYfI9MJ2dAUaMFO7I4imhctSWLUk/5J5M9GoZ9cdYq07BmlYlam5ZGbXJR4FDqDpr
i0mAUR38TBBu/vzBwL0Bj8OHNdtJyam8QTolbKxlD103idfqsqvDwpfUR2SqJyi02nKaQNUrq+FU
QAUZAJ1GNsE17STBJjWNU9C+5rZ7b6oEXPIgkr0N/JGMniZhNeo1jB1XRsxeW7BrNS8xXsfV45iJ
0ZCaTL0M7EdzLp4Kr2NzHeGSMwJJHm2ZvCw6nYAvknPaPJfHXiNAjdjNoe1ObEKPJgeOJIXlRqkM
qgWQImR5cx2DeMQyvqKYYDiDQt2SiGT/k/YIeKFt9PIdaI1XeDKBahFrrF7p2GG3dJfQdEK9eygC
CYC5calNuFPUtAMQQUOB6WpX0m0lneLKH4i42aYPDUzyXtMqYLjCQjF2G/1IwqJfOHGl7JmjZ5kD
H554GOG/XcjeiRsLLcxN9pJEuUrNcmsHvL5gPDIunwSRJXlBKkFVkknENbglLoMVmQBVCANQJViY
G4tfw+zNBAVCRYXeoqwTP9XRzaEbC3RdMtdfoyLwGCbQ29QcPdFUf5GWHIXpPYwkCY2wLA2n4a0d
SXbpOm6blkhBzyBoKj9Wj7UCKU1oXMcxigfvQJiKBnyNhfeQU2iB5KtoqY2Zs/i4reZLspYPUerg
7YLjEKKv5tNIO5eVv9tapG7wV3+pfe7J14FqUEq/LFrEjPTi+m3SDDwEqw+EGmDQRHmCYQlIDooA
4cbI5NgRZ+Gk91XOwmZiaQzb5NCL49XM4qux9GGbyBfJkT5H3h99d+Oi7U3SR0eq4rYwl1v5lsy/
UwNorrwPCFRYmdUsdP5/J1E2GP4d/YsZFVYpp4JqsKVITJA6yam3Wh/SP63rzzM+04ZHTWnRjqNe
6E9RMV063TznSnUWlSWYfZDSZAyOgcTljMuVcPfWB9Ntl5nMqCc/8TnaqlheUQPvmYdgsG3Vm+pf
7S0QUSNpkumqlX5HoxFRooETw+L2qrG2FADByCZGSbVgsHrI7DIGl1bA2TFArdWRIpSzrITuaUEF
bnLLTxy9K8PenKFWR05Nl1ZZ8VXwic6Yk4CTS+3VSyLJF0155aICfkM9Tt10NHqgASDwkA9XWNQv
gkHpsLLf/6cemNFAl0MwEuHwZQpFgHoERWBe3d9TMLfLyWVkZZKa0PHfHKYZG1GcuCJbugVlIK6W
BCtXZShuh7kgfusHOZnu2CjuebxLMXtfi607sFyW99uRee6/HFkVUUiEWqK1QXwQsOvnQjrWa0lK
L1YXKlmrhMF7T+BjVst5GgsM9BowBq7x+YLRQAEpJzDHnuDwCXW2gx/OtKHCKUP741wsDVEOMdfG
Evtb3vi6ADlqmBms89O0Fj6Hj1RgrbyD/WzLmkJh6MnkyLB7GhfjX79GbqzK7t4elkmBsNW+1Ark
VNZt1x8kmo+6HrBbAFcezuwUVKkNGyEJjcBqeNjn+Wpic12xlG9ZGtL0d5jTI90b6IxmsbUHZJgy
OqTF6Q3Z2+nKjPSRqm7/DZ9On6a+XW22lEr3HySvpM95RAGD6PJY9vmZKXvQYMfokCdLmw16HpDe
iH+k/AMqBDURPW6qYM0bkATmR0OrnVg5IHIrsMDapHwWPQ7a+0yINGpuhtQJz6AOsk3yq0HxdQ/R
lfKhZAl/p6rMjSqIfxPLIZAnOZgizib0bAtbaWQ71HlsrH8MPGbE1TwwHd7G6sFmUwo0EVtdQ9ZX
2d2FAvpDdODV+U77CD/oXwSLcfMsjP4l7gB3wERXmZRdobYC6cuS2amUspc6a0sTPN70XGX8nQed
eZCmze0jzZUwoOEkdwvkgRKGKtxGnmys1GB8czvLb9PsqWgOmjenRIrA5W0PjKiM5Io1aQLdMzIc
6BPVVaGZbnhGG+RFeGlkE4YsiJruD06E8yn16riyqRlOa6Jit7Q7KM8RZjocRYdchytH/A5lOSY2
WL8p4h/mCXxo4+Q1OCKMYTu1BpcyqUdZy2bfTIHwwhBNMEvwUTJziGf6jGNf83kCHV7lgRDHw1CY
bjdyk0Sr31hDUJ3gkxFQ9zGgCIdrvCvMATOkaJ9lmBMH1IkQkJWw6Ca8Ha0d96ptMSImJOOo63gh
N/znRCN0+CehhvRszP36OYoRUjRIQOKBga/X3DUYUSjEI1DwEzuDrfRZa0gN8N2fe9N4y8EJxOEv
41TOz8nH9wNKhs8jgdwoTbqDtdhT9zE3AQs8+uOD1OHf8NvaYL6OIGfyc3pW9BX6PnqNrCSYi4vx
pkJxXgBL9TgY2KoZoUQ4+2LqYKnAVw/nFcoEAOGcx2NE26KqTPFiklXIok7Z5uK8dRuF8e4BeVnt
6X0Ovyrx4oMi7XxBFsR8FqX6I6qI9VDf40zWrgGuZQMm9v0tkIUY/1SS7h6b8QNVB1cKaiGE5Usg
B3CGPyFlf/Sfwi25r4WFnRFHL6KT4sUwEIAH9oL0UFekUS7scoh1xpcSL4T3DouzjNalHriIzQ8t
HpjHSc8CiuG4InmpbH0wvGTagyPssWVR08KAQ8Mto+GO52MPD3RDLVxhQEHyJQjzeR3LyzcxyoTO
QI41UMSI4oyqghM/hducHAvz12oCZKsg1xYPvJZ3YEraaBNLXRWvnlwrxaieBvM7jPXqKiE36b2I
R6iOmDGh30891ZYi82LVxEavxM2gFmmoBujmc7AzRv5jo6GHknyZw2HanlMRvSar+CAdFyMIXOMT
atwGYimKFHxxGo3VeJdW/aEBU+StW2uvetUK2mmWkFG1+K321XUYuNHyWKvkj/uSG7So+y7o0LK0
8qek8nUEzdF98YzGiXp6yWRCRNo/yw/Nsu5s9B5NCc6uPhswYMti+yreOD8bDmW9Z/wrLyT8oSzH
YMQK+yrk0z3eFGjeaJu3ysvAzHUq0QwFac8mRWdu+go8ObKvndmqP0tT/iwqKZSmlnzY+Kv9OQOw
6Ny1QJksXuGyHkvGmRsJEmATX2YQFvV2t8jRiFcEKLl81aIlVLICQQsC3b67K2t/O9XPjhXxVFzU
gbYG333NWVxislIxWXUVpLkmc+Gjx9HFmPqT5untIQYXOLzkEjvOfz7qsoe4lK+T9WsR6xcVMX21
UVtMaTFKIboYYLbIkJpqmC1rCiRTbNGL9rBb7O38Lrrybgx4oxM0HHV576boNp1LpHKoFNBxMmDW
E1QlW9Ca1O7ks2qdShVc+mR5eRreDLzlLokZVRuIPqkZ61G5RmZMZUS8DwbwMaVm02OPWqO3atpm
zcc39cugPW4LsLQ/upe1K0SojtCtn3vX+FJYg1ox22OTuRc7UBhqYFH4cZHEp/81vFtJXJcMhToi
40RMyBnZcq/Bp1sldDl0JK2rI3lNSabdjDnMIiVMKaklamfIhWHXiITXNOFoxSHTKKG65h+lsXyh
Hg3ltsIy3fxaAdsNif6Q7+6mNac4LBlqpO9BEp7DOYXYEB98/GfQoOJMPS5j+hx+le7Uo90YTHcy
JZzfsNRxmYJ6M8WGdkD4REKa1UM4LH+wf88CLFSn/IikiUPpgBglZn4cKzz/qz8j0NbALv+NmT8N
X9OkQvhOjko0IR+NnrqoP7HqXUdId1QMW5sGpgGNeJ39CK2yZuK9ITRpF7cKZOn1x5QttD4NHjwX
t2pk0PPHuFm9joAPFctebNgaUS3755+hIB5jKAmRcZm1azfoD1XKn7DfkFE0aFASPZynGu5X4Zch
VmJULAlgphz9b5YiYrUWbziTqId8pfYgYzhSZFvPONI+TOWwTLh0QNMo0uxGbzFSnedoCA7ISDLL
MmH8lLvhqxOsr0JJv4XxLi5I0ITePQnPFmRNzmfmM9qqy2ui/MxGYKjNFQBxmEHianMPBBv8joXo
GRzf+kX/U7Ykf5mpx+znkJVGKC/ThXl3GecngZgIod69+TbJjaf622QdGMssJbAL6E3kOttjkOIH
es07aqw06t6VSbm22nCtJJVQcEc6M+lGBhPEXUR6THUrzAOGrXVxtkNts7MiMW9NCHXAlWFFhr38
ks4tyV6p09oVBsF6gS7IMupXGqBe2Q75Q81/o5LkV/X0O19s6WuO6rdhbW/o48eqBuoVd29r55hG
twZNTFkq5I4drKc/AcJ6QiAQRXc6NxEV6lkbJT/TGj8hW3eKkRHbrDG7Kr7xv5CkXwN7NWwT/UL0
Bku1IMdpgXnhsm3H9qMr1scOWY7rB8GkDxGxaoHtY+vP+cwGqyYsd74ZdWCu3yjJJtRZhwHlfClq
oYL9TUaGnmO0LYhYM7UAhVACXOYI6oBQ+BxpkkB+VKtedHW6RE16EY2WSBn9DaOPM2GrkZCje0W5
2RzaVCaS0+68Nv5jGe++M2/m2F118u/wRPYLOo76P5agTi8yBdy1CFWaoOFLEePYWmIGi9hcEgU/
MJJ6WR4cEXugdFhRBwKPcePkiJaF7CqS1j9XBmqLtMKFEhE4r7ybxwxEDE8ycMWO4QBaumQLOgFv
TDwH7dAFmlEijTyysMxJZ0CAQOUSRvp0U9G3AOrxl4AqwP4iiwbYEY1ST2jcMuiubEFR7G1Dg+F1
EIEYI1xCylgnxbFF4BChO9lbFCya3eewADH6t7T0qNnqZCyQaK/qvny9/TbH1ZQDg+zvAEYd9nKE
uTBDZ7X82mBRcObA0z/xqpJXsR2YRtsYwA4dyhGUt9f9BzMt1a2UWU/k5XVKh7A7H0oENoOHk7S/
ac8Y3axlP6clvmx1dnbB4ZIFYFZsMAwGR7igRFE+GPY9yqvz5rZs66DWQ8XTnHamEjAwrgAJKHXh
RCaOPcr/ClbCFkz3jV5qqm+ltd3E03pScP2jAFzNs1K8Iq+ZQC3qiT+Uf2V8cmXRBbVuBTKVYO6L
K+k0472TmPj/igrpqVTCqVko8IwFngen5ibf/sbJdmlB0avIXdigd7iVZo4bCh1uJiVPPZyGuQCm
ouVxGrg4EKtQmEUbO0j5AAa2WshxzMjVy9mg/6xJ0J2eohG/HN6Hn8l1KbPLuHWXpsXRTnCRpCKr
cLS4fTfsijExp6aAFn4G9aS+VLl6a2Dgm/UwoTjtB+Ghb20YtUTsbLR5N0qIacx8SJb4UHPf5C/Y
j+L3NiiwYVRPCgr2OHs+IpntObyYBj1KWokoE2WK49/trD71HPctbsMGCZlMHuYGLVJp1ptmW6SU
0UTD4y9AMa/M/QkCxTzFBaJ3iyc2e3gzvrTjYFYETNMTdVDeaXt5fmmuWJ4zloSKdCoIeaQ5c+r+
LbH33cQ+HOr2YtAlzZvpJx2y4PEr3fkbaFJwmZ07AgLnhJxW9mcMwgbCk4mUFzvEvXn5QG9aS8ul
IPc4SRxsE3zTvVhBuB4oPnmk6JLZuV/nizSy7WT7UDyVjoXXRkADEWoKQQnZ15JV/PoWoB2aznlv
Ev+QN/Wt1td7mxuPRYFVOfLef1/aVcHAmJ5HXjdCNxMUCeK3UFp2dlVvSVy6tT66c7S54iK7sCRh
m1BX61CIBChE/WUkzlDGccTUQBcRZqOe7o8xPKRKJl0M3UwH4TbtCedosrttPHpm8Lmlny0elrKG
qt7hwSRJuQhLvyEKVePfq233YZpInnbmzSLb+vd8rOn1yze4E4CDmK+89djm0juT1ZcpqU+xtLN5
vI1yds+GhuG1LVoVqeu23tHxA3/gOWGKy3yXk27kpPvK+bYUlqGH6CXy1U21hKVOJxgAoQUaRHwg
3bMX72ZaheWkPlXro1PnC+MIhtseIyhuUkCPPBgpD4YEzLVdWReleGrbv12Pv6i1rjXQccPrJRTi
/7/jVfhNqqEzoHJlft9EYmgm/ccYxYIrC9XmqFRM7xFMbAabaSFjCSD9L0s0Yl5MPlm0KBzbNi4n
xwRjDHMg5U+PLeVWv6sYi2QtXmaCmDsqKI1fsGFppaEwD5dNRyZm0apTH2Al3dN2FHdJJYzzVANj
4UHM8KQ9mLnoSHAUg3WDTNg2l45MkaBnS8nujHwXDJaebXxWyAggm1h0P5MjQlU2jNUpVMvRxv/K
JbE571haFFzRzFUWajp9j1UVa5ahnywKCQEcT5TAyJAz2kktwKB9ltmaF0ZzGahWFj0JBUDDIsHu
hlf9vEh4gb4vM/kKGqv0yDqYh2LKMGlkO/I20TDdNmkQt0SDDrKf78UfCQvrdjJKNsTT4gn/jElj
UI52kslOfx/ZMeB8QqMogALrtIZry5UPGZlX6UqSWJchYlHQtMc2JF0OaoO9QRusAjVxmjj5kZ7o
Xpcj/EH9oa/pU8ND0sBRBE9473PRy0Gsy0h3mJ72xKwhdfLVtICOy0fs/bRHRcD3TngnQCgJSlJ5
ymonZYvcN9xqZF30inWc08VuyDZxKY629jp+N//4p6EN1yG7Dpty7bkxNltcZXfTv8fIdGTE8dxx
4cyAtEDOC7jwMlTipU6Ly+bIp7HOCKVdBpzpOwc4e14xajDun1MQofOzR5dohQlXsn6TOV+iLy5k
9j7q6HY9qWBoKoD1zhCtAejyArHOf0+BpjDkZPVqGh8NE0Z+gB6BCNtUXvriVEmWXxKfpq/YmIEo
HoYZ8EG/66pWJDfHoXTWGsRhycuuLWiYdV8v0mBTykDSmh10GggPeVlOhvxQocLA+Oc1ZFY6l2MY
K1k4/Ex685Qhbux9Z8+Mbtg8GoaFkh785Z8JNkt7Y/+C6MZIJr9qAJaqoO5+l6q9G4rqsGApBHgm
4T0BK3qOZOxjh5mMPhHdcYqfNf6hdstZIKEkn4vA1AY/KH/worCe4u0ZMkgBhJxKj8JSDxkaB6Od
Q2PeruRTNbqf7pgUYTwjaNgKyLSgFMHylOI9L9pHTE83Mhf2PGFVz5CvWPkfxF+6xd5Q+qUxyokx
b9N1tgesZNEWeXqds1qoQf11bHBtqax+CEDvR+qn7PjPLDhL7la0U0WkoF6HACaxprEw2VwDOxw0
OutbNfVvjRd3nO2KVqJJwH9SolqUqBFPBYAR0r7vC6f2XD4X4dCBU8hzOm4/RicPRvcEAymzm7r2
rcwgyXlDORFMbHXVZjn23mOaYte4K4jOiFXg6DLfqeAPAAZqOmD8Er834Ontns38vU+HsJetnaMi
krf07ALBBGGuzG8wfijX6quW8eHB/yjtcljD2IjDlKVU3hANFqGdQEoIj33RtXPSDAGWqfMQDEA+
JFdng8a0a8DHcWxAOpqTdMTYIUytc/9r6dodc8BNND+jiEkDMYB6coLDZx41hTinmUZhZnM6fm78
0UN8UP10ZiJtMGgSDrIBJvn/aDqvHsetdYn+IgJMm+FVpERSWWp1mHkheqbHzDnz19/FA1zAbRjH
PuOxRO5QX9Wq2Hamxjez+jBwX+Lcv1muD0UDziJsPCVn7f7YoWVgwrysC1cYnhYFxkgCRAQ3sIpm
tcBx6jO6EazRtyLZTwzqTjiJcF/BtHFa8tonQfHfhCqmPuzyMtBWWylnmRGWueX7mZydtzotvsCm
cs2Ys5C+XMa0ufaTdTXW+mYmK3wR/ZYi7bDyypeZ3Ey1HKPov5lIeMNtu7uEckuoiBtZIZ1SwIOd
4Zjl+lyj8Tn78Zut37Af8xg+wqCNhkc/fRh8rf1njcW6xmJtUoxgLF9q9gdg2H4Fa9wby41Ly6DT
b9CiUXYs2BVULv1/h+VocrJVPRjCAJHvJGJl73HL4R3Qwk8+3za/yUmr9tL3+KciCd7rtCTX1jUd
+6s+iUtlnmkPPgkdHsaPHqlORjJOGzYtPdn13QDaMRj0kCOYzfBncvVoJoqVfg4mGH+DKY/uliMp
xsI+SLFCZqbzUXY4YPKbNAy/0Cguw+DdoUqwKU3WcGa47iZ0crVYsOIs9pgje0CGPdC3xJMrD/ty
VTGP7b9MYWDO5IA1N+62B2S0dVo5DlQJjE5L3/KaUCAJfH1QSlQdssrdAxI8EaMKJDbC2HjsP0A8
bhEb2s+4KNbrQ80kBLr0vgUapPq/XMnB0tDqxVPZyrcmXS5UxF8lkpRivOomZ1AUEAoNQ+yRS0wi
6h+KA1/ROmM1uaqw7fJiK/jsCL3oBHslhGT4jCMTUDAauHA1APPZL7OmQ8b6bU7VaVmrNzOuX7Ph
+AYNQEqIs/dAvnfs9nOm7fGjdmbvDvySEYUdU2wfEgst2mKmCr9hPVqYe+O99Tmb4AKyypsA38az
LzqMExHn0MpvpN7X0KoUfMMLuUztvY3ToxKlXDCJ7o/ZEePFMaeQzaDTyYj1S1xVUHqVqw7/y2SN
MawX7osxfTdH4zXgre3eDDG9DfCHY1ESgXR79S0XKv8KMNtz7WcZyTx6gWOc0SO6pwzSmLtqMalu
E4sjeAl9lbySUHII37MP40BG3vnILMfcuYgxvtCI6sleW08wDLRdqAundysCdoinY3RkWcAxdrB+
979CDfDof9Fke4v5pi2rq7IEplQvaw2NdOF0qvT6LAgtDns7kU6S/cH7drCm0YUS/rB4DNHcytl+
0sjDrZdsC+lmJLCa5BY+rAFCwbD/WYtiF6YPachv8qJdyEMoeuKl03hYvLxyXE3lECGrn0hpHW0o
XdpfVn0jW+6iJTqjUe47kAVIOdzUGcoWnT84oVPzj5g/iVEf5DA5FKa21wZaxDndG2TjTOGqzeh2
OHP0S5oP15JMk8KyV06am0/9G+Okp1EbB7GFLHy6I2DUoRMQCJ1prmc+naEOQKny1+109C/HNEot
S0Fyad41CL3KvxYEo8HwV+QMgiNnHKtTq+inbCn5PRv7SEcownefQHKBdUOGTM/fGbiDCvyOfxMu
C8wIwZdk3UqyDm3Uk9XpuGZbAro8ioTkjERQh3i6yZjAFTTyoVyaxD+XcG/M5xGqe4RIC9OaZ9zu
4NCDnqUJ/RcVuOZnaYRHhdrmBNZKpvpE4XvDKfuF938H4RJ3i0tDV2T21xqcZQMjTSeMQLfio75U
1i67pQ8AWtcRi3sPLvOdmWLQDm2QiDGIf3c5MPrOWT4NG1U8lQPaDNvBzUfjo4RHejRA0pvQQhZl
6/eBoQ9LhKjR4tahzMPlcLL3rhjfKOpZ3PyZG4fpjI2XEz8cEEZuWUkI7ch6w8x44a+zX1XilhD5
E21mphZyRGpZJkhphIy4ZtpwNkeHtO6UfzYgCpmiVbdQWcjDwnO0d9Hjio+3SCezfjswlKc+wuU+
UTrMggTT+6SyIFl8cxUu38uqCJ7o+c3IH1nUMCTOXrSuMt24WPEvw+LljbI3WW2eoEg/i7H8ig2n
GEMfYrE/nLrPkHqeQnGQxklAjUBz2UfDxFeLHd9UiLVBqCO4WkjYdXqyXziLdSX/wF3Z5xMUSutD
l5bbXFBi2d2rdfASvaKZ6rEw8Ui5iDChrrr48Kv8WHJaPknFarn2Ur+ybWLSMGySjmni1OAQzbNW
X82R0egcAk/mLpmBldB7bwKenCksh9R8DK+ZNDZmsoW05h2NdS7v6yBd00a7qFJ7Hn5kKmdIUHBd
ujDwdTOiVSW9aOky7BXKhagz3esnpqxTbwXFD8fbUNymHMw2BeTaeklrcjIQ7eLODhpc9jpZ71Fu
nosm3fNOv4Yg2sILOkI3HXVbD6q/0vfcU7FcgL905Dc2hHNGFfS48RwMDujvd3uuLos9X8E3flgp
VfGEL2iwoQzladyiUsVXh5t7Ud/Xpf9YneiVUItnoxSEqASDTtzvA+NNZSSPprEwQAKZj52oWQOj
UoOitIJOOua1dcDBGmS1FbADB1s9Zrj7ZFAQTCXFqd/pN4HGqKjOnOVyKRAqKV69OMo1t6vz7Egc
Q6zqIanSu5izd/VLq6LPs7WjWuSeA3rIoxgbiXlvAiOGR42hX43DlxLbPFr6FkKQ8duL2LjR3+Ao
JSZ29qRREFPsLL+i5KXq4NXI6wv1dh7o3xgxbkuqqw4vvZc9/RWvup+lFmwDI4g0+zhwu+DPNJVI
cH/y/oy8fqaJQYyXqrb+16xo0KyYsNvN2llnjpYMyELpo97V3zIuZj4qwH930xS3UKtuswXx0p4R
I45dlgeA5QF69cfmV0PpfYkhbtwaMKzy0LNzh0D9EJW8aSYAkIMv61aCzQWI2wSU2TWr9YsOMMc4
pUnjK/3MN/BaEussLHGZhvlKEOimkCnrIFtBWiozLSgsRAP9g+TOuBgvuzM+Mm34aFbWys6JCqaj
RKXwhzsQ875KmJJpv16h7uW1fjfViKFo8jYsPxVc2MTdnHFb9Y4JBJ8feySn0yrHhDXZ4sKiDuWR
LgEiKxEgjE1vibMzW3sa0tlbBkVFhLlLT80n9RfkwczkY5B35kCQUYtRcrAbr2ch0w+kqae5RxqC
MgH3R9tAiRDQInaiiTOipQaExzlDUDnO6+/Yr2n8ebhr81v5JQ//Blq06lWCmUnBZDHstR9OaUfh
ukpdBZYjDBiIEV244Bm6/wZhgoyC71BPO3A4RZ3sx5lySqBYDXDMLuFNh4wQQtWtH9bCWRJpjSFW
Z5IiloZHSimvIXdAOsK97abv0aEagMSMOp77jwbttKb9FzwMcalEYphqX4ZlOND0urPU6cLIkLe9
xKP1xOYbTvvlkJ3nVmN16i9Y3CjouY0YTxZeTIWMyJr1d/lQnZPIwz57ywzOGqb2WQUF6HGBrpeO
8b1YmO4b4tbXPcs7GzlpvKUrr9KQYiXdOZxqsyQg7sfTGTP0ba/f9Zzfe7u4cc3hxNxHn2Zo7m2s
3pMxvRbJemofv7SIT56SIrQN2R9Q9aR2x+GZc6KP1Y2Kamw8sIf0/qv9VikVaAFPFY3wEJi8VGAC
EykfnIEfEne57Rtl7TQ/DUE1LKTpwIZPayt9RBkunO3VmCg8XoAa1wRVhjcbb3jZPNP9tSLTmxFh
Hcj8V0LgZjeETcE1e7ZAeOeSlg+Gm0fqsUcdReTd4qT866YmyDNfEN3s6FnkljHJHxm9ngZVqQWt
zP8BCHKSF4L5FMPzNpLbKs23eraRaZqciPQHty/LO8t/x0UwK/rQbTLoBnavg04/LaiV+lXVyTvG
l/E/rHbYTZoAodx+VC2oUmALCbgm0KCY0XHbdF5Cd4LFIbCzebJ/4HKhVS1visP5nY90k0wb2Hbc
KCtZ+Hmlg/6SfeCKe+bmfO78nmv4fCY/1u5XRRrQal6o4QqujgxXB14TnvXjPpJwIVf/NmLD+GF7
MC5+FvRhvKq7/piHvPtpRI4OzSK8J4isLc84xT1BNWtHhhxlhDGVi+fSkDiunEkjtiidC2u6L7DT
I455MhcWa36rPqIr9v/3pDDfDZSxApMB1zx5XDEusIr+nZRLg4JTpOZZHvszR/5TRoYox2tB9YFK
CZTGigcWqKVkTgDmqzRkRCPyjH9ha92Rqp62/NegHx3g2sf0j7ehA5tCAKEMBydO833JMaSW+6u0
bncJuiS1lrg446CThlZQUbu8UcTHFkFwtJml1p9lZB8982lTG7zgY9fqgA4Cfyh4UKjw7DtaNhyg
X56Vz54N4iNTuGbwuamdRuBjPuawVtuUDC/Z0lZC8TTuU9g8tP6JF7wqs234dNeTj3XF0e3UUfw+
hPlbrdaPpc1viROem95FKLin07qHNVD7gJFAntT0CMkUPlQQWGhjicEJColpNmdQLK222d2hkDsR
xPOEZhydW04Vrn7B1kNPQdBK96ZV9yLEnXqe/8sW+RhSyGqqv3LKVAxNYx91VY2g5Oj0p3U2/eh9
l3OLkHNCrTksNBOfsTUFSTgglVPBXPUBYKugOwx/l7YhGw+XL+9ueZHf/3eevUSiuc5rFFjzZ6qh
bp5Nmwfli+QB6I9yrzfl3dCtpxx1z9RyGbC+kD7fiqh6zt0HCi3TJGUWSKcY+iavMTnbdrfBTWcZ
9AL2rY0RNpCm57pKqivpGleSPaWcSKPLh2ZDo6UYTAH46KZHi6G3cIIRCT78+8LoTrl1FgnrD2rW
Gjk+T7F8q0VxqzRxzVgYKTy80E6dTyhvuoPGQPSGBWKZ/WkSkH+wsVSqN4vOpzgltRwcHVjFpZO1
Ij0i2pS/W6eEhScbS0Dw/Mj54pCPN3uh2Km/hBLGDQxC7fyI2uIKGooYDHu5nFzbVVwywQhPOXEt
qUM1yEcTrPitZ3JJgorVeyedoxthzVeb9y/op16vqdfuD1vsUHFVEfwPIyi8ruMe43b4bVVpM8Oq
eGbby2yOIDaBXuy7Pnnl+vxK7MMUJXTAqi/USchtrLTQ8fdixmXNSmtiLozL1GvnS9/gzCc3Pdk4
oDv8f7Lm66iYeH218rbSjyZNMl0RpCk/x3SlGw/5hyHshimfsaOEDg+8jYmR5BI3rOlnnWU2g86b
u8iTsdYQTEpJ4C9hxTCYXNzONtMHGyNFZDtloApKWoOezEid+Xj/CCCdbPrtNQYlWG9a2RE5ciP8
HBk7MNiuqMXIsAWAM8CDd7uDc6hNTsSiG77FOu7aJQpISerhU6rLN9X6UzXhScKDAtqBq2oDAVO7
xiFE7S0KuQzMJrktqcqZxuyLJPi82SQggiNxz3p9HIj+bpXCdfu3xcMgwGMRJyRlrrH80udR7xtL
nJfZPPWGhlXgr5F/M+Zysfav1dMW+aPJsvtc472FrS7f7ek8gnzNYZQMhIkm+YQ1CpRhCKcQpCdl
EBsDXKYMwoQBnuW0px20rUYbCUcAdcRRlcn9oX2rD5Oe4Hrh658OhQo7Fw54Q9s1aoPXk7jVKE+y
DvjpvZEkuDRcDSUPkkf+xprRm5i/UhohpoqWYmRqA7yGXTNtzYLnWDNqnBw1H0GyVVhjIlBJV1vS
UWoZS5FlmibzEFX9gd24txvfZoErWFMizAKTSV/9e00mxsJzkiq+NGpByLtdGgrBOb9XskMht5ur
gWEFuw8lSe3Z7LVzFpcEMaHG7LuM4vvpYBX1GySOc6cncEOf2GfObSwzkQzPtH4wh25xREv84K0L
VLVBcC8C6iZSTNhuRd5LEouf0geA35or07GPSrRZ9qFJwZIHFJX/rhmSe8KVkKIQYyskXLi1tKeC
QBvB5EE9h5jsBrLmFpmqwSX9SW2o/sVsvBadk7K9SkPEgAyCVH4do+EW0RomEAjJp6bDeBKeiOpT
EXEOI/NJ4eAVIt01Ii6pt35MLfbEWDetfwTLefJK5sEvoVOb/NTTd9XKp56Zp7GdCnVULkGtAD/h
iJVTg+EH2lGFFyLfxuhRdNqjzm08BvF9zqHv9KNj4GbNN4KEn5AQFjwngnY+0f3E2HVHYR0tfdmJ
FAedO64vSfFN8iLSrFGRgcPApKROB+EDy5Yg/WFKf5nWcOLTItMucCzIOwlnrFyeVck8h1WFEdEC
cKVd1jykmAeMUr7TDYA68EJyeCF9lTPEOHXD+m7M60fdLMcponKIEIJV0CJco3MONVNejdI/LLv5
4nNY8dmogtrxo96JF6r8hPtmEf4b5RS/TATnIg8sVl0bWyYpTz2VLrpA/QXpoo9gMMrY02j6+lYk
giCq6unR6E0SYMrw3S7eWCqdpMSdvbVEi3tNpcqY8uyEq2vmpPDgdBaEOQZ2rZaVzMQVC1fEak2a
ceOeLWf8LbVYpgzPRDGeKR6y24X6jpQHSiWUFftUReDgC5S8ONrR20SUpkRLi/9pMZrzfFDes2T2
IoUnUYBDHaBFFgNm8IW2kkfKqpyVNCqdrIIKS9Qt7Fid8hy05kjQLAXllrm5HbNkc4Ih5ZBokz+u
8HGX0J8liXtxFiTAIJgkR7e5DBk36NemmKH7OxrmjHH9XdZAV3r1ycqoSTRxRREj4Uei0YAkkRu3
KUKsu6AbvzINemXS+YBGfQWcqbavGU6vnAztwXim3xaxZ7npbk0+3fopDSzjb/HizndNSRasW4wG
CH8I46DAxw3rUWHZKCanM6nQdOVzh5G76OgaX8FoYShVd1jqOdzxHlqfqyMR0s5KYpJkIWKrcMal
2P9//MEg/mABRWJmfl7cb4MGrqiXgi0zL3EAwN0GndA6YJDcV0wfRjnfYXEcMdDGgyeZQF8AHrBQ
yDxBtAKscCfWhobXyDrwRYPfKSUke+gyqk2XhDgxgFQVHhBI9mYcCI2AS3VN1+UwGiPWOFJ9dAVL
wDgUYhemfIn0f4ZB6rno/dBs/bwk0Yzl2fbUyIYtTr8F9M14s/SrgHs69ky8SshRLbewGkt/xH5A
r0NDj9PI2HmfTRwOALNM1D/jMxDo++QdZuaYpVYFQgcYnAXr+ot92B0byw1bSjU5VWFr2qv00obo
5x1YcIn64zV2pgoaVGq+l4w1KQTxDNgnAqGb289iYbyxN82MEBN+VfQ6MvVSdozH5CRUTkYjzpV8
J+Dg4ZXeZeKv2cbPaeEiObXccUDY3VqVE1i/BoKiuVmjPCJJnZJ6cXs61dbKHm4HLCkltD8Tbf6z
bPMni2g6iVu8YOiAbSJ0+h0M7XNSqq+oX764Fc2S+lG8YMPcEqPdk+UBCA2JdJqRUePuBJurLxNf
GxffwnpkYKbjtylzfl6Po0o7Ii0uo82xGZGr1TUkLNi3mh2QAsCHRIrNhXaBFZfDB8rD+CEtBrka
wwnz32M9eQMLyIL7iBT9QMqjJ46bT5chbM8REW7oXczt+mpigUfl4VXoaeRENGx/oIiPQLq7+tHq
R7wSOxp9QPxhx9kyLIcRxKJ9zZjDx213kVXgtJjga1K2kHZ3ZK/3iq5d806BjCmctGcmtTESkEA7
+m36rd8m2dGjFsCkp5s4p6pJ96Wy8m1NIYCQ4EF4rc9MNCRjkyu6wBnV+CItyW10mirmDHlqJOqJ
dFqVaFzOtytfwqYhjxiFS5D5H1SuVO3iJMp5V9rujEtU4POKpuvCRAGLwmP4iqIFAYu6a3xFdQRm
GlCsqu8V6jxz2nWY3yYFL2sCUCl8CyPpLa3i10KWOzOMjZvrxEP5tpQTjv/5Ufb9vX5iQ3XJse+y
uD/k3c9AXZgSh4GZhZsEt7M1yOzdzgLbv0gmnG7w+GZQLfcppVNNo+ho0i/mb5NhXJshiA0gldvU
ywDO8fybI7UcheJrJaUBi3I2JPkCV9GKaVVp+cXlR6Fw2eCwkrXMoZx66q4rHWEJW4BQ0FfLeyEd
V71+ivpHS/EWgmzOmTjivNK/VrZy26iPap2DFaYCVgUDOni/gIZh9m89PlevAC7Ch0A8ndqqBUY/
nO7ixxRRoKUTQrmO7XU7l8oMNRFJfiy8Rr2RkLoN99r7sDCUxzUASETpACeZn1lDI8F82ho2pk+t
Kr4mrfrC9YBp2Jnn+F5xYpDhP7X1f1PcXrv8vZwSyP4YMvGabHEbzHd1RY9vAo5vOAITCnJfhz1l
ldElbaQr5WJXnmWJe79tnccCNAhZDCsqXS0GEiQBhFNjuER461wcF8w9hgEISYE0Kjulhd3TYrXK
kPzYDuwp36WEYpOY3WXr8W4OqZ4caJndc2C1htFpgVzJFDLgKd532KoKV/T1ea5HxqiA9IjeVM4g
QXjC+6PtJbIIsWTyESH3RQmtKU5nLUE6lK7OBhsb5nFhPrrGfs9oc0Te6jtyygXkD5q7Vv0XkQhn
zqjY5KWz6CGxjDe4Bs8VwpsIMBkHbTFtKT02KXtBGRsAOU4OWDGVe/qAMrySq6m1oG66oxDmMW1o
QEptN2ciy+c8KBR6FOjazD7D6c1fTjZULT+eH3rXcgdMjoNxwTMhpH09/eoTOIWT9qYxd2FCoL8x
mLSmDzv6ly7e5Of/OB3uFBuNrgZpk9GxDq4XbtJu0idvUSjo7phuYDfV+zuMSUfFH2K/TMZylE9w
BW60+X8olinCW8ExDy5FlZ31VDmPYPjJehYCRnjtllFAZNTXs5dFHqCB86NxvGmBiIvBgB8E1yY8
JnFDVzZBhpzg22zjVGCPSJE6aXEtPV2LSHnRKUZ2D4YWVZyEu8D9m9OhjQCdwiSfO3sP+E7jniHr
nvSCyCmkcj+UdPFGOK3Sd3UqXoWdvomIQDhMUsQXrC7rLyopB3XyTMz083DRptRZe2nXqzTjoSlm
S36AWpklGu8K/Z0Vpe5ckcoM4qo3WRjAqfGGK3HONa7UE/8nacOv70YSqSFW8rnv8PadYSirdXSy
MOKW82NteqKC/Q1skSJ7E6NcMR8HEJcLPXpLnnloVBqgoZSSE0UeDwoAZzsB68WYNJis7lT0/+Vw
6R4pE8GwhrmJHp5vef9TCLrefEnyqTXoFMIyGqfwmojoR3+2xE+uH2l1q0Id8+8fvc0/5vGlJB92
21FxGfnrr6n+rBC7ELwOjRLBPKZ4BSGtNzef/dmcmmux7Cq9unL3TZblIAPYKnXgpHrtXbSIFYcy
LPUhOBao1AHWltNS6mtdzBIFBpr+fBTdcJrISSOntcKl72ak6bhiqPa7Gqp9TRFrFpKBwWJXO1CZ
O4b1XUvWtbqv+l8zcvEk7jQbb38rufTSJrT8pNH3WBLd6sRuOX710wkAHNjt5Wg8zJHtR33Zxp9Q
nKLvsg0UifSK/ZasHJqWnTVIR6kvT6NF5RTHrjKIlzfp1m7Cb7srO9/U/luJvEXAKAGUL/hiqcTF
xz6UFgaUZJfa7GwcY1RIVULj2WZNWlGgsRVhHywbnXp205XTlf2PQbS2h7wSmLV87OblZERwh9ov
XT/ojN5sFNW62yZ4UAe7QCvCjSF2jkJ66XFeS7c+BijWnjWmk7Za7/svJetuiA8t6Lpk5dyTvoOw
OHaYfGVD0ICzmzvOTNq4r/8SI6Z2SKP6275oBpIRGJQUuZmLN/DfzcZLnnlmm5aPMp65b5k85Uba
t+6NFD2mwlVxXw+pysVylxjpcTM4CSKAEiA2+agNDFAGEeC+M5vANAQu2qckNOAzWOUj+hw4Dshk
vCIuiR1nKrgZue3W2h8ek+MwLEfe1l0jaErT47swh6tM6qe7hgmh8+lPh5Eza8tDrdAfrcg7fEe7
PqGkYqAO+TENdPIxvY4hV2OcUmdGkjTPjCB1AFdHK48yWXgbDA5HNSdJP8VNkMZaWDbPevbIx9HD
JeVNSkyDLtAKJIuFThE6QgvShA1m6K4/zlIfWOllKUJf1dazUtzUUsOehfWwwFvbg8yzM+DIjhxP
noyjkiZHf+oa4Aj7LAVNR4RjvqeWvqfX1efMBAEgtxrKIbfjcudrLcVSU8GYTPJGM0h4jBDbDX4x
aVT5T+OyhiE7SKI6WHR513BQ60PsM8u1GyA7A1I3q/Sug041Vo6pMncLQa5cBOCKA8PQgozBK2zg
QEjf8rpiD7tP83tMRpfSrROYvmrHm8rEToUKjcwdEykiV5Ew/W+5adERZB60M2WZtEhargLkJiP5
Sl30vifLX0wbv2indHQ9PYqJKd3QXyoluwqhX5VTse9CWNx4z9Loo9vdfqcMaTpqdcvorGvW0VRw
9rYpB51DCgRbSbeeYqzD6V6nIqYAL3Ew/8CHdcrpntbtKyrmd+0TCy7FDTe47btIHncFuDEVGcu0
0WNTmNzhhG9E3YrNPS5yGpVb+nSEDr6jXRuE1Y+G6ZFMEmuJbfjCYlYg2ZcZQdOIMNLjywWEJQPA
gGpPALssPrq3ssKRpjE9KKLjCIKpQrteC3T6RnE3HnEv054hxKWcSdKtFryaDfHXnnutvai+sMlo
2NG5U2faXoyzbCSXZdfPGUocbL+42FO04+SUk2TdPWmJQxIHtSoioJhAVe3diMVuI/Xbi33OYUeZ
FQHm6ptuTK+V1XPTOdr6FQ8uwOT4IbL2UGf7nm4BUXHSEF0gWzXyL6tQ/cRY6fWzs/DNMq6kiLtG
wwGbsVhe/683AdS7GtzrvpagzX+la3uKf3MZ89dZ87O4ccvkJ8EQM6Wqj7Lhp8Xo6wVSK1Qviu0Y
jTvVNPkKfGeD7BFnbfOetZwbzD0P+SsX8RuWTApUmWq/Yefo6dHIFfPUkmt9WBMOnpIGY1qIOLsw
ioFqw8yWIpTdbCReQrl8MpQb/nYfr/2+hwJdkKLR3or2U9M6d4If2axUJneesICtn1YimYopAnVj
OSenCkInekrqtp3soDSbAy7IjHc7PspPoXUeJ/uIjXBCHuq8CscJx8b9nBN91zgOyL/0KnegzrCE
mMMuFvephx5MdXuiEb6ytPea3G4m4FImxjs1Xp7O3m7+mqdHOfmt/oa00gjufWD8FZZyjdsMFQq/
w2LnZnxF8vTjCmkn2zxrhnoymIonPecpececeIhbfxzpDqVBTKZCNezIEhctpkTT1+4Fe/cctscl
dQxsrnHBkcigd5PSojK5G3J6M90wISlhaYcp6Q75LMH7hSfa3WuDbjP8syXBioQnvJno1Vn2PQ0Y
yUbOZ7MvudvJ7Bpq1ELCXKAj8GlYDEHN5BER8chIkOnmeLTF38igc4FrW0o0KSzjY6JD0DaVDzbW
TyHSTxhFH538h9WhW7CxL0cVuG85krxHK7eVlpgW6CY8bOWkng2W4WLa7L05g1sKHar1kCc/IsHn
I9XgfcTdyIt7GoNDbrkz4GyPCHZKSHudeTTaT/UzjurXKmMdrOP3ScvfEdB3Kb8E7QyM8VsC9Bqd
UCKSAzV1mDH0KS2NKrPPOYCLOODWRydh1IClneWuZbkrOBkWqiOzAmisOm/1cZGBRMxsPTl/e0RY
lxDWM1yYGS5MlVPjyN1f5ZTbvjfjBGdfP6kA4VIao8vLyKwECE5ysPX2Otn1Veqza838hz2dKzrJ
xEre6Gq8+c7waVUyzt76kuPFlmCyzcVTYCDkSX0sfUlcpr7Ktgvfa9hxnajeR+GUNF2EAx3Hv9LB
JLi+NXlbXpUrPrGkIFpr7E6c3KruaVw+FNt26rTaVZMRNFgoznSetF/GJVFB0Aqs/1xyLdJuUfdn
rfBvk3KTeJ+k8lcab9ejgpLkLUkDibzcy4Aru4+vAqtoldP5IctHsrdH6S9XOtAftck6wohC8gvL
BtmtonZ1FMUxNcWCbaX+6mJWB98AFHHgXSoKgmGp11NEvrqrRYyfi1jaudmItbO8GihXpn3sjmF/
mKXJX1TkGoZkfbiXi8ItCa5A7DNZViv7LrM4DSwrdermyehr9ASCqd1RO+AzllA16yBEyUnnJCya
1gVeeTpXp0PIcS6mOWbhSJeTJOWYUckSVZbFJU3of/Gz4ZvCcwobqoU71YPJgK1qd2HZ1JX9XjQN
ABLZu8T0uGl70/JkIuNaThz9mN0tSoz92kyUG5R7E5f7WL7rrWNT4Sl4RZXibBqE78pXzCFy+yu8
9sVWljPD67MxwMCz1MRAKYRKwIgCgm6ffCsL9GO60Mst7oWjir4V4iJ2A+Y/q/y5prmCuRZDa7Ez
LpSeY3QdkesYF+F4anXjlJfLmQX+UjV/ewWPT8+AN5WuNhGvMh8PibGDXqdGlDJA0MW+NQh067/2
TTfzE6wldDp68oCKOCudxoWy+K751wI9naO1x/fsyrX3MZhg3uc0+A2qtozjtz7unjVeBlfghqhx
Q8QUCZJcPsigW3UEekFHGfn9ofQOiZ56Q4/w2quH5Xv5ngtAzT15Ar9T87vUmKc12Q/AyqscLw4t
8VGJRogrQIYpA2tiZn5k+glp9mqxXkw9PpkTdCFsG8KEE00MGX5RC/AU2fj9XLAHM4Bcxm6HGOZQ
f/Eqhit93dn0X2QeRVq7Jvgqk2pa7Zsm0MVMHLXuuKn2mBJ+K6JzF9DREQZ+3ShANcSf6pr9zFPj
qWrx3FyBED82V6idQsXS8ts4QQdfUA7oHzdTMDAZzc1W0e7zd0yv3CKrWoHV4vOMBrRXBeSVAjWJ
bhQPX+0ORoGyMicER5aadLgxL7RfkmtLz6qExZI/VDha8haY5bI8sa9zWxdEU2Sbotr5h3LwXS8o
Z8NYXhinLCb7gUd16GMn/taYUynUyRnQJIh22un6KTcv9vp8RZmRvQ6Sf3nCiaX/WDeWHQA0nccs
3RsGTKjqo57ea5Ijg3mtR/PaCg14PnK/iQX9iWwqYyJdwRSZ1cXs8gsx7Uu1gg7pgkUaSCjwR7XH
V+Z1zO1WZPGnpraHVIibnQEXpJ8kI2lTxd0jgk47nHoI1W/lFo5w/o+m81puG+2W6BOhCjncEokA
mKlg+wYlyzZyznj6szj1n6rRzYxHlkgC+Pbu7tUPGMKH9TN9Gmw9NortMa/gKMgOGg5UUxKPh5SJ
w45zMLdCYIxqgDgky3yw1pZZ96AH7adMARqW5hpgN8ECp/z9N63ZkNPEmYOIr9jOfM4HCI6Hv/7e
6R5Gnx4FfMkC3Xow45pvyHy+/qY8TAf2inyrl+VMqSVHUmaOzlqCGQz+H7ZIgWWz8nd5oJcLCJvX
DSj1SornRzJkEiXAdI7ubGT21p/g0if5epTMJ59C4J5rQKghHCjc/Vt+3JS6IjUKyB7XiCUUZ3O9
aNLMMEsNp31rwRbWRwuqy0l3Ym+mBEBqGG//x9WVODXicauvSQXz+uQbI5KdRbsougc+oVjkTAGI
nLUjhhRv8rRzVZJ8YwGMYa5d/QnkwGf+QSrw0Gs/JhVUac/n13yKqtvF5/hJsowOybgHZAGYkjC1
gBT5MThMrUz6K0MPdMDqMLGdp1bv4NNVwCHeIIz+MnY1fr1Tg4gEy4KPBxx2F5ZcjRmKFp+FihCD
TRUO8R1NFIBIF6zzi2kM6o8VSDTGkk/iiIUH6BHQgLNLocRIXzB7zTJh4ftAkSKo78p4ffBotJ0z
eppINByM++u7LC2iQPnM96uQQc7ZqhPrVvwo7Y2NWcLxDcQVfJFAz+HcWMk9Tcd7DnKiK+Z7v0NY
+BGX3rKt3i7pZyNZzn2KyZk9oURErrMnQsoGHrnmtmFe7k4Y08DHLy6ePF5NKV9C0Zk6nstsyE8N
lYmaLWrCdanwgwiIEshZfbQ0ShRnHSsAwM5g5Jiw2N21SrQ22M9F0NtyFz7nxKZexnn1CLX6qQPW
Tv/c2dxo9i2A9vua3l84rKTWfDJwduRUfAJj/0ipFN7S+q5o2g9z4V4/Yb/fcF7M2gfVku+1rj4b
2biPJhBm6So7I/tZudPoHSxxH0ED5uC0sCrKitVrSZPAGOQot6TU1H33tpgrAECqqB0wBCQoJh2/
MOu3TFxPTSKdBkE8CY6yvO0cDCvd+oQ3/qFOqp/HhqNfLDSJ8a0z8+cAhHQGQsocTrJI8ByR3MP0
6v59XXRHSlQtqv5YOfZhXWIJ7V5yUnUSZJsBnFRjjCiWNzIfWHQ4qJsk9WZ76aEeT1elqJny41u6
Q7EdgXT8Y6VCpEgyCvINnJTiw9m64gqI+uanuuiPHsXyI680emdR9vgqDYP8LrMtsYdqsOu8vlsF
R/ulvLHCZrCMaX+hS06C09CARukZVf9VH/PwQ3hObjkswE4UZgKkoczwsBPXgaNiVYSc1J4yykc2
Gz9MW547Yz53H2dxfMx81gEdEe2n98E2vndPl83PSUVBhS7mJpfxR7Yf08zET2ydW0W6JD0FWxe2
5CRm5I/mUB2Snt1HGAOQHQGgpM4mWoGVfA05deD6EPYnXmX9mMuprbIiRN0Pk2o/i8B2GwSe7IBD
OKZ8vkTmLW18zh6/S7qzAdMOBmBv9bsqIIJ+8EyvMeog0Axremq5yAaxP/ViMJInn7Hj7flKKbZL
2AegoXkq0Eo13O73nez2Zha+geHQnT+UZbKl1GANRceC9V5hssx701NwhnfwUyv+V7PVTtmy4bWl
v292CJWW5VErwxTdodtSt2LfKFRa1C4VnVWePpK7r/uwWoDPviqHmyIq4LUjoUl5i1+/i2SQ29Wb
8o8m8SP76KOwZMeeEMdY7aGihfjG8GYg5UEy1Ti+K7fZnH197Y/jejXiGR8I1FNjx0KeQvhrjtyo
OIUFIn9rw98qdndYd8eY43eRs0XQodsjIHeIxzpf6ityKHEjWTraq0CXKDcmqluPFDnKeMgTCZuK
5qBr6BLHxenxssXsShJUisabvxwF6nSyxMSQvyFvH5as9DkupL+L/r6J+bnBnVctHX3nmaNfB0dh
TBzYLLonqoO29l6cDN5qYSZMOY5BKytBKiXhsJRuo/zbKpLBNhNTCBx4+bL0FUM/qch8OuOkOjfw
raQY3WYqIQu9GzDmBB78OQBv498qPHFdH0pVu8qGch2mAbYpVH/2qhoUKoQTf/7aSUYXEAxUxeka
gBFmOE7cv9P+FVpYTBUMSvWRS+NHonExfbRy7s/ay8qjOLt4rJHXCD56td6TliE9AB09BXSOdaBm
aTdovkiicHF1Kh4ajHbgCYX1ndVZpIrY/zc5kE+A191ULdxU052FviJLn5zp2rzqdRgaY1jQFegK
Bi5jxKZBdDw99S/T32lvVYeDWR0q5ET47XDjeLOf6RMkHzTLXTybpnqZC+mqAYMqMIEIFaFXVOF6
p6SC8Z76GV2RwczTrqbx6MWjKmAZ5aTyzgM0Oxi/LNFPFwY4zgDKXdrQw7gam/xXJUuXNiciilNZ
Tc9rQ4p6v5XkrJbUkUJs0bA81IZU2facoFUgZbIShAxh4ENdGh9OAV4T3nex+hnH4rlj47xv0fSD
RQGccfHZNiQtdOvFDFEW5dSbrP0XB3qESSCvVUVnQAJ8sep7ZEBNxU2NuWDJlmvOwhpJ+6jkwbi0
vJprQPXBEYFYkq1g6wAvmSxskhASe9BquAV6cNKE6DfZXv+1/Ac0dvTXJGxa4AI8mA02pEAzuNZj
EUMrmIEWTohmXXXMDKv0K56QM5reV3l3Z3BnRk+kFcWThtp4iwRqtDitVuMPemvfQC3zU5MFWiN1
/Ww6+ZlbRA0ywLZTdsybfxjm2vgCBMSTaMDdcSeiOoeMU3lxNNvtqCQED7XJMRLsCX0ZiZ0QtSUy
c9Gc66feJG/l882S42t97RcomOwVpCU56mhtuV6Sf/S3ZPtEA04pCYlvr7PvlpaRLsV0Tksh1fO5
jtN0XJwJ+6WA0VfVhOOSgb5sL0XTn8eyPtFCcxByOsX+dOyqDercDQ0XCysFlr3avYGjm2LB7MF2
33xUpEvC0wIdfF6US7twsbV+CWWonmWbfaZnXsV0v7vaUj72Bu+Qq35nLXxrnBRsk4N8052GHRdG
y6AZiBCxrubMcCjxcFHpXA3BRPXXF2rWXuRXUSdTa5OuhcyUcWVVh0XiX+TC4Lb1p0H7uqDojpHu
TgsDYjGoLUB0WqGKNlhYqaJYoLJ6JWmaosSdPUbrXyRzj7ohAn6YUAlLVNz7UIArDypaBARrxMxb
3p+ZyfZCMcLWRgXoB6TPpzTqx2FKST0BEC3ZZAxBbaf3EmLnuM6Hbsrg5GQ3UdSv2wQbdKMtPb3W
43C0kj94Vs6YqLflLCX7Sc2WyOzGMCJOnnDSXL2Pxv1YBT5dG0x9GiQrIfF7h2Wp5WeGjrEXGmR7
GcC0NyTp1Y+RQVowHIWNv5x9xavgmEkZ7BBk0bGP+g5+b9Qo/yDBTmkRefAlTLs5KBnTR1623tBc
MSWsqhR4SklvV5HMH8571RFAu5q8bhzXkjmioc19VTFzr2k5d7lynRKy+dqBsNa/6/IGZY62hkn+
PQngn5FMxaPaV+dXOx+dDlNxtVa8mPjU2Y2tOd0NzGYdF7fTTfnNAng06p/N2/wBW9mSTqzwzsCx
ZVWjOwpiFtXZygKDx0nnOBgJ1cTCK8KGTbMJTT7SBkv2+riyL+3wK097RIgoqiX30Uedvh5bFFVq
yEXywsZSHv/mBIbX3fS+LXtC90vYV8bQN1fD3wixx93qCXA+nnR42Keb8SurbqIyX4ZfwmetgQaY
NK99xVhJRVOZy3Fc9o0mAG0bCfUY6Z0UiYhcOTR9IqXN+9tSbL43z3aO9CsmnqqpkI9DAWtPxZZK
p4GFkoVJx+0zClFH0mtLoSYwBlooWrAy8TMuTENC4lnguMe1eSq/S28QQE5XzWWa50sriJfklz4T
lpDfRcIeclz7FK75qUPebj/JGJanyXI51BkrLeBJlFEcnOhaEL9BAGnrsLBZ5VOBuP0UHkbDDpNW
XJPdh7BJ3iTNsLOy98LgAT3Lp5zLzbUGKZDI0TUCJDPLHZs0BBRrjwitUNJ9yzaJ1BnYaPIp9pYe
tok/1hf8ZYedTpZVHFxzLWweQoVIMcKYeQJTHMK0rU73VS9c6QL1atbfRGF5ZH9l3SD5aCsdwGDN
Oiy0tll49dJXy7HQuHRBjsJ+BunAUFFTRlcB+f5JqUc1HKUSuswxEBT5OiosxZuwQZIQNmdlk68o
175IIvGncUlw8lrdHs0jksRMmsZuEtmbbdWRIa4fl9uU7cGqbiHhvW+RgxhVG2D8T3+HfDhpbjBR
hx6fsjNWjJEP4A2VL8Qt/Fuhc1eWhCM59by47JdUmoLWJdWCX5c9H74p+ZkJcdCWZph+bNc4EUE0
sUmATImc6qspK0TeiX2H4sPuIV/oVsZGLt/4rXNGiuWnTtsVqUU9I5iJUg4Vh4Zw+dl1nceqnzIK
O3MPnd+BxyzuIqBZEg/IsyVyLWSSO6jdY7vg5od4OKJEYP4/LFAPK8zdIhBCk3Zi9ZajmWbQWUvM
IQrwEMu+qYAvO5CHf1WTlPZG4p9Aaj8RNPxBfAEvv0amP51kGlrwm+hH3MbUciGkujNjVV25xdo4
8vVzyEE+mcs93+MHg/eQ7HfNP3UaDgnm7/RiXmME8sUsXqSqQkUoE7ugr9tA4Ktjaw9EtHeE2eCe
Nr0tJ8FPMSBBYL7U4OZnCB4tr11PU5+k8JmgL1Nh1hwFV8cvmRi1S+usYJ1qMb5UvX5b36lPvutW
9TYsZC9h+hGYK9cTYMVaZM/O71APlYuqOboWTDiDZKCKninjiZsQ1Qb9YbyXxARK/EEj8VX1sxOO
GhSWUoRsKOFMWQrzLv/UxuxiNtbJ4n5EjkdU+zD9bIG4NYV5FKkQ/hbZ+FIdV5tPVEfz1PNExhMB
iR1ywq+uGPx9FbjKNjiYB0OPWQvONEJvzwxpsg3mioOZBS5gPOpIAqyqxASyT03BYxXw3aJijcOW
W451GTLRUZcZ+ryAsUQ9I+U7LIOPKcC/ob6igyOA0yC13wanoVBIq+7VVj+2H/Ez4X1qeJ8U8Fu5
CezQ1vbyMbX1DYq4bvWPck8f2dCC+5EpPRPcmWHBgBLE7iOQiVBwjFuw+8ksCfP912qmZ7NMzhfU
lokkMQRv7I8jJzl8cDcpla/NYl1iLb/kYnkWzfRkVWGv6b7CgM6jtcCukJhH1ZBwjW18c/DQwtss
ZqeVKAzPKYlgrKGYVz4HmDpGgiQjH5FeH/2BdMXO9ponICbB60hNEL1lJymDQ8PMsERQArMZ7q9K
FjadnxinmvZU5dJJydNzRyOvCPIXXgDgKDBwEitgYexJmMX3ZOKLv1Ce6UEdiLkBiSeCJFPuHsli
ds5mMDDca/P8sojlMaM0XX20w+z/vwq6tpVXRevLbo7UG5d0cBKIFXD3MZBLpJRDs4UCTKEKWk6K
7d88zzhyJRpB5bOWVrbOBqOH/qzjVrvXKIozXcpS/LCuManSGBBzaW+MSNlFqClP15TAIOEZ6hRc
B2w+8sl86LvwbsIh/5LN0qk+0r/WvL6NSfXUL1qgGdz/5GNR7X4Ktb3aOMqTTdX5SUTiY+lvg3uu
9JUPlj+Jg1/gm5aXxntvHAs7AJXf0dOeoaEoMYdtbt143hs87zyHcrZzuNtV5OtGtKKd4qilfBNp
HE/uQiPeM9w3vW7aVSmj4QBTEQAwyrefn4Ik+Lkeyd+rbW6wdJjrwYzIxVWqRidbDKegJE64W4vu
i7Xmr9A9xAZEYC6Sw4rd1xJxHvxNKPwCUudwodG2T84bjVgCRxLjVQYwsXOluZLwqUTTdIUfbqEE
pmbXtng8P2gKriMxhjFpYAz+CSYHWCtDAIlPR4MpLuSwzRg3zc4Xd8PvfkxLi+3lwOWX9qFCLxl+
I0osqsGHnUZeYmK9NI++waZ0pvBIZDVZOeybFa9jgQp9eNQI+LoSWZmRgiLCrAt5fo7nPaZxc+J7
rIR69ENBHH6ATQhiW6k+tt16T8uj/s0QybIpcXnoQLefb6Lcnff6T/qxxhU8HnypXY3hWLwqABdS
J4Y5NQC0gdFqJSPKURLp+RZmukCA5uXcZOkSWa6aQ3t7SwsiQ82ATZj581NNDVem2NbKFx7XGbcb
bOLDv6Slu6imSFQ5xUBIxMSxmu7Yw/PpU+71Bazlf9odyRqyEqbhtql42I0BExLSPqsgyiBTyiAF
FtPKnREdRc86dGOHBqYhZBOUSDFaz2QZGSfh0S364GVveO4fFXcqi7kt3Qri6tadz8gdPPatJN+g
09CiaxfK5V4seaVjK0NnjpX7eTdhnuP+hW/M5IAivLCZGMu5bMYALnAIBGKyDr1Ch/t3p7S4VBa/
URAD2TTH/CikuI8DOlk/MjZ75Rcl0cHY2eWKS07qcOtvx/JCd1OW0oM13wwTuAwD0ddXkU8RuYdQ
SDoAQYeWzKzsaARSZsGMlI7n8FxGKX0Bjpxz3Y0Y//7FY+OI4urAaIHU0uDMWkgJdtiy5KiQ4+NM
y1iJEVWXJXDIccDybvbHvrgrbfZsdvVNj9lFgwAi3TkSrCEYRkNywsG0BNgqEvh3sAMnGH5Mq3fJ
XFBxrjkmf3+OXF0Pt5xrRGMqy5J3i7NuvFRn/XObq3Mj9ldYXgcZI8+AKbCsl3s5mXcQKTxmwmWt
wzapwgp8kGUJAX3FNu0lq/KkwotoKqRZ8VDAAuZG48Sb6k98xSu9prXCe3Tg6IFHyMBY5sakUi+v
YQU4x6ErSSav+plQ8VlcIRFg/asqu+8oMex50NH/NFFzp63lpZQCFRl6QnQcktF7RV2I8zQxh1BI
EzG9YBWsP1auvMDHOs+D5EdDJE+HOby/0yGwDLdxlx5W3r4pGhqe8Y9uneMkleFya9URPRfH67pB
AMf10oDZelnh80BS18DaLfAcFAETXx9+d8ZrucZyBzdF338TcuKb4cQl1J2P4+nC5Nky3NMo0uHf
Lh8zK7F1AwyrAUzOZ1/jHCSzKy2OSwszBjRMnv9AUrFpE3a1vDkW8XJst4kg5BCG+9ky+3Oz7A49
Jo7Y8diXlQdqgajAmNPw6jnwvzE/yBFGKdJlBZ+eLsST85+BuYKrveS3F1rO6fvMo+gcQy3ibqLd
ezfXs6d2H75j7bdQcT8l0pg7GGy4/Qhk7aj84m5L+g8hP4DXj2XjRJ/oabdfaTeLe/ict++pVLyL
gvVm9k4NsKVPVF/cXieJw1rVXsf+ZqL9vGSPmROUoTjcxD60JN56IaaUGcGgpvCJ88P+K1F2f15n
etTqQKuT0JLVUIYgjikN1ixMqHF/4W5EUUVesIJj/MOS8copQkhk3lJCSYCDaUYpBnyzE4/rhV1N
l8U0aVvvMDWQrRVka0EW2Bv8yQyJTwvWQHxRDOGvJ8lGrVwHVmuGpZi7K1P2C8Zpc7WWpS1loXjY
ggE/v2lgXicMX5MjwyojSualkO3Oyi47BBLp0C2Cncs/crzXJm4sPJKGEXSLFeZKdhqS/NzBg7CO
G3VynUy1AXLQnCdhxwUsalQYQ/NgCUARiy1wMzauVAiyHbEa9XUbOghk/ZY1oWtyjywDQ6/8O+m5
el4ok5v+o+6NdxJ2t108As16K9v8yZmimU+JLEbWKIeVCGzGIWM0/cmE9DQhSO1nyI4aYEYj7UJY
GIEwq3BPt/EtVXmwVQTNtOwEBvEs1ugRsX5tnrVuXoVRvRfPrJRvqWvDp301sFORHcPuWT8MU7mo
YFSR04SsPSdWTx/7Pq23VF0u+X9HvxZhN3u9Bg+FLcNIiM0wEQ+r/mJ6C004Y0obVypgXCudpn7D
S2tvGE+1HjI8MoT5KjmvdW6etDtEpFZOKtTfnHw6K4AEwx/VH2dJqM/pXJyn3wpwIr1lcNYerUTY
U7xMGogHmeIRugy+VcX95inIxwQMojPkU7hvx+952XDmV8dEJCsIfWSWQutXKaOYJ7Njjn4ykQOp
yJiDtGPC96BgIlpi0nbJsD0ylSP6ItyznkWvTeDaNTNAei3Yo0q8joJy6Q9f2abcscK6BdG64Y8F
UobgZnWFUYWfFO62dJ105VrSo1uqnWs1LE3YuBe36s3kdMDITmSvxryRGmSRsUSkQhWqsxZMbRZ0
UM0lzuaDnHoZFUUIuQDy6NUhhNa3wPyrSBsHF1uFiZzLXo12csxW8Wa682MlM2murR/WQIjnY7+s
QclUjv23tdx2Krxt249IQ8QPxUChQEo1jAOo7jCm1aKBaYCafVBRe8hztzaraP4HZAIx9nYIAS0R
HBY+1K/POR631/72ZNQKcYLtrZbLN43MJo1dO75DNmxJWK17MGNOqkf1WCbNUShUfzRfRw66yCQP
O6skRYKBKRS2WzdsNxMfOpFYs7fHhkx3s9zZsj1amxPaCNzsd8J2f9MlRnTcTUXu82gHhu8YIs9c
FaJBx8679RQqsMqF4AwUVhFWwD4Vl0Gyp8IgT6r4E+ZH9jK0aP4RY3tWNV9tdu7zLfGBSSMfLfI8
PsCGAqt5N2vhBs0paG4vUlLzJ2N4mnv4h9K1SSOTgZiKSeZy0rbLPAMaFLAacRl01GBRPSXCVph5
5UpeuRfERP7BftvWFd0VEkxsaUt9w6syUrOrN6tpWdIVgcrkm8MpI2JdKqz8x2+VJ6h4urQljAmn
LLOz7lHlpW/HjI7CXCEma7AedOZXD5N0CRVWSxMfbcFF/ihRs2VcGK9valTXFJ7S3kYGJzRJp7fb
uJnoMoJE7cwyneXBiEqmIfJA2C3pB436e5x051yeL6Tsm+6eFuNjSqARo7SKafzMru1ZW5NHplQP
3kO6yTcNZtmjfq8nzaY5jObe7XXcys4jAZVV+GuA+1cpJG76K31G1LyHi7Zdc7bO08/mExGo6EDT
JRMbC8q+4PKx2dLdHksjerat8MmFcd/oHlVgkoGPIlwgnE5Cf8Yiv0jyWfQ7d2jniNOmJ2E8tzCc
qb4sLIdCqh2DFAHe00jfA6H63Zh7mK5qWL9TtbdabibYNVGe+F6fu8F837BP6hTBq8TkkkfVSPa8
G15s67hONNOLY2yiNC3T6EiMm5JAWybTb6yc7FOccAi1r6b6nqqI3erohMJMOmwuJ3DArCWWvOWV
JNV+M/rgVa1wDpJE4EletkQG6ytD0qnS9VPdMbQav+ve6YyDSNAuoYMWNeNnGYPK6gh38ZL1e1ST
HoGdj1SuV+pbuxvP2N1n17hhBg7JUIEGLsPRZJ9gd9FEBY5GM68BNBlOF9K7xo+Z5cSVA2jq+5pc
ss8VuVjEr6h8StD/BcGvTFroDbLrmhpqmRlVoKxGluNl1HC0UerfvVWeps2KVH2Pukm+j2etFvxC
92lg+tnPv2MQUjNLPmXYaPxRjswVBTQKQY1a8We8GUQWuL/CNyBrqvLr59opbYZzWx4+EyrOpwlK
Q3MVf0gcCypa+QBm29kq+x3ckg1rpcBEtuQtrQHdsULTHRaBn/tGFweia3lZvC6uzqRSz+Z1WfuT
iNgnFgKuAIp1QB8MyLSblrPxfpeYqxfW6kZY1i0TWhxiWHcMGVPJSE2GhPUo5fTPXCOUqo+Rgdm8
apiZHOXrP/ip5mS0IOsyZc6Q7biTOlZt4mvj0PtKBDjx50Yq32q9lBxV3MBbKTb65g/JtyaIkPj6
YOoNX5OMF/feQ9xlt1wfUho6h5obDi2dNABzSRo0DqGLU+6hcy63zvtfc5hu2iDegdtheGqeFD0K
MoBBt27Wh5Flz0p2JSYLIXhuQMantiDUTfKno/q1xClQUOFD/VLJ0+yf9ZNWe9e6HfGqrA3Gos/a
/ydIntohsxPZghmFJKIO6Wff9QG24PgimspZpV1HiScOwR3pBe/ILwrwZNG/ZeVD3TQHy4EWdlSN
5GHVkcljBcOJG/esYDH6Hgpl8ASYYTsZP+gJJIuN+8pT7LMqtNNksT+LxTclT95fAW/t9nMheJvQ
GKTdBAoUTkYheQDq8SCAG8KGOYrVlWH+KmUbTsHuuqvVdZM1iDvYDq8S7+9S2ek/Dqj4L7+7XT62
5Eg6/BxVhVlc1sMcF58gb9HsCozXM+khHFBYBDhrs3ajiOXU124fD2FWcGoDOc5bTbg1MSJTUaK2
YFYEJKczHwlJFdWg2Yf8MS19OMY6j5aSmmRqVB91BSPMyD2F063CnRA2A+EgpRhtoXmSuvzVUXGi
A3XgZlklLkA2t6Xe0mroOYKPKPLshCTqQQajaI46R2+CVGJp3aHm0Jl1hZ+xxBab1q/44pTlQ4uh
Scrhtqeu5YdpLk9jweg6vEOhfqR/h4gVpPiGxA5cqeOkXL24Uk75P2w+/koFbZePH3qFWd/n/J+G
RUnEojT6JwyO/MMIywAguwsAO4ukcGJNtwa9fa7/bta1OTHsV5tyNVQhmjEkZu+JVFwV0lo9xrAG
CKHYtYc8ASLBG90V+41borsUsV1Ryy7N0TLR19vKoUHPaaF9mIscSHIOrJIoaW7CozgwXldrg1BE
h0gVsZi2e7BmAFyDnZETfGbbVhG/RytO7srwkPc8a/a3UeSQQsfh2m5+3Qr+sjdMf86uGqQvykjL
tqihlBA8Xc48J3utJh5bWsFQJSFb03/T0trMgAOxtci96uds/agUR5MSagWxj+xf2vQtg6IZUF4z
lFfYSY5ZCk5/b4ESqFM4ixMVW4gp7DZYkkU92iV3nE4MhDIP61UK8Z60k3rvmJkUqmPVqnjGpF8F
Z4vhO5Jfpb8rWJXpWYvWI025VFk4yakVVmrvvKrpqs4IFOtfLxwEWCvgEQMxBXmgFVFVGngre/JA
JutJf8UAiPUP/g0F2zF1X4bplmxpwVmTRjt58gZ6u/Ytmg0GKFu6PNPkkFJi8jRkYi9cysmXNEG+
IoJrMJhNGIPnI0e/NMC+RlYNtvwcAsEMtb2LtFcOXMpDibod41Cldr7SwdPe0346FuuvdOjOtHpg
ZRLdDTMrXcOyOp+LLKYeAOGnY5dl+rRt3qx8ZiU33tamv5EoBjDyLmHfajAR1cKTBNMDx9vAje2Q
gbNuCGhlvk7EnJghsDqbQjQ6vcu3qad5PvNWVmIwGLn0ZM+4ypdKj2lAkp1kGWlUjPaSXeNo9xmR
bEIIYayX/lQ6y2QFsXVj4+Org4nRHQsoFk7tuiRUVsY/yQvgEvxuMtXrsgIjvhUJOUQN5SOPtXda
P+LxVrdAbaEiGUYG804hx+2IumGb7n1a44Mz9fsHTyOweHYhbQHtr4dWb4+Qs73iSUgek9/JSJK7
KpB7io2bBrpRsuVCODcQteaiuXSckgkS075WcsZQsBgCw0oJCILfV3zBZA9YGb6QO9lzB2uU8oV7
4ciO3GVbWFVna7ZOKRXEZdKyPffvXDqRlOmOrPaExUcflhzRBMYKucLyDCRpRu90lrm+xtl6kSTq
PSoC2JQRWCfAl83Y0IRI6uSFm1H9jOyURNTqE3wOTKyBYjF2vUcyUjEZqUqX/Cpr4dCAKN/Y4BMO
Mg6TQu/YW5FVF5ByHJSf9WJE27yHIKbfclLqq7X66kXIe5wvOMMFOpaY+wuw6DUk9B5JHrj+zzql
QV2U3P2PEmw5fluI0pSWulbsycQbLFox3ktMukPN4mlCJbPjZfMqCnGzj0VV/F5AMju+SohJPaJD
5OSzqV/NEu43ojfsAB23gcuX1KZe+QWGqgWqUO4o9HWxdGZNbg9qfkfLuZZie0lF8fQSbNPbwjYA
Fr/wYQBUSRICLru7LIcZn6Yu+BYZ/90rBBQ2XiUSze5BY63FEgT/NfL1o2dfhUnFwqByUCR+Isk1
nTUBQMQfUHXtpLV7lClNOLLAIxvPqN1asx3DBaPdzQX7yRnB1hHhc6RW62RWiEqifBbeEQ4hC2Dm
Ef3PXVCO5b8W9/DszJv9igHKFDedahA7JrIsSXnRnlhxYVw99xXBDs5TuKskQ7zR3pp/6PF2B18B
BG3mNZckF8PCawfmUoeevpRN1PPRgfqcUOmUdarbUmTMYbAklWNelDNR1Ss4VCyPetTUP7GJPNMv
NqKossyvsT85lqhcBIPRReZZaE8gpJQVyNTlVZvQcXYjocy1PzBX8aEfUHUxZhUAG2ejfWtZyiKX
VyeLrpIRQ3b7InH9ixPH2GNCRDkVhDaCwtC1uGrjZ0HiR8IWLW/LG6xJkknEwGbtTZrgIwvmM97b
5+7WDHYlYPxsOPedRViT0pydDecis7aovFVRXOMrNTJKrahThG4/Tuu1aLO7Ou2PVjCepAHvO4YB
SWKsASYrdGG9U8QW8SideMuGXvXMBIQm9rhKBLHgbst8nRvzVqEXKQRJi615srbbXh/JrvXVjEhQ
K0DWXKjDoJi1PcdKe14+oXZXawyEK6UePQ1LYhXIMgTbLJNUtjCdYC1FTbAW4snytY7dXRn23Fjj
5iIX20V/RYmivtzdl5sNYixbISNagLd1vRnQRaIzY2eqGFqkZrRjP4zHjjL5caQ4sEz8fSc1/ban
NBtrlssC7rD2uK/t/1YMr3+LjOoaY4nfKj4163aav+IlJSX2W7E1bJ3qizDzBQNF6Z/u+BVX+20n
sEqu6rX8Bcm+4RcvNoQ3Xv4RwOrMmhI5gTpuHnGE6ARbVk/V0t8gYn1hvoWQ3Yvjx4qWNGK4gB8P
Qa28VKCUoS+jD7KtW0KaLkOVipYYygAmNuidIImOIDqGirPe5M11/XKpW0l24fxGQ4BGYltxMmMN
5/v4Eff1beukM10uSnlwpXk480fPTUWroUqDAV7ViarytVpCIQel0xrHLZj+rOLilSBBsVRCWZt/
lf/H0nntuI21S/SJCDCHW0qiKFGiYiffEG23zZy5mZ7+X5pzgBEwGNtjtURufqFq1Q6LbNSPp9mh
A+uTcyPWUCh/Co4qAwjZZP/qFId6F+9U33tqMntOpHqzju78r/U3T341R+1dwwG9pIO3AIuD45Ps
Sz3baVif+5ZVtLPutEiiLntbuPsjSuGOUlh5idCOXOcpGxcW0bNjHiwivuXV9md2MrPO8AtKvOnF
zMmp05bHpAxnRxku5Vau2oC44l/6kGMNrNzR5v38Wju45lVCSogOF2oIh79trJ8B3PHZ8+yGT3N9
aPP2pZLDBMLiASnzrmFqbCE41StpC31mlxXabmqp1YSyMZbbiGap27zyj3jmZ7OxWb8b+C8vLzjD
O9a1I9Npg+k0W1yCmgG8qi/480bo+g69/KryEO9AckqEBPyfht/4fw2/YpIUq2wQ/hnx3S7nhynZ
Twm5flsCDX+BpsowdmLs2slGRaakRnJIl/VvXNZPrYw/ec696O/QxpZAQ46izj9lB+2teplbkBT+
BY//qieKl6EcEcm5FJRrWJ/gtx4SXkZNa4UTcNPPjxyPWvY6L6Z91/AgXVXmB8aendoCckyw1q+V
M6ML3NWbBkWBMxg0Mx5ylxdex6TwLxgH0tEg0ambW4unImE8UmzKxbqY9pvTCUBjusq3brr9J4ZG
zngWjGNXPKkT3xweCxzYFdz0GupoP5S+A4l5XJqtpH7liLJHiqCwJUEGe2LfBxwe5wrDGOczcTwc
Ha4KuK8AJUW2MAWGuo/ZZQwVyIKxAhZAXQSWeRXHRSB0FcAYwcyEyuCw2wRhh/pNmg8J3z/6MoOZ
X0ZjCqi0VMKFOL6uma7Y2mFpjDun02/6mt6XICJiHL2vP3GfkMDQ9p+Lk9xmvBVK9tEa8Tus5r+1
kQKL/11O3NJqzWVCucJEyCWKHAhLipTKJm9HJdwC12iHbAEDZRmU0SYBYGnXOz+CAmBjQCXWpdrE
v28asqaI0BG3mfur4+T3V/BoWIzMJyrXeo+k3zm+zTYrsdIXB1NPjk4sHROdeKVenGQ3Y8KQTlck
hVODZ5Fg3bbdWZb1EFr5bOz6aZnEqW0M2fKm5KttMOHGReDXKSZHOk4XRhdJTzhN843qM5q7R9nM
NhEeDaztBvvw4jMCuY7ASPIs83rcYfNsX1rZjS+2kp6RFp8sqcaNYgYQVQzlSgmofid/J3/SLxP/
W6G+6UgUVbaTOFIZTey6BPdtiZ6/WH3dTv0BkFVPWMZPtOvHv7D1doqNkOKax4JVghrI5KKyMSaK
VYlDH/c68gEco3j70eCQt0vHTHCS5mhbvtktpetWpozDnMdqVfOqz75PQjFAsZrgbr4r2Lt77N2f
zPM4rP21wqtrDT5DGJJ5xO8YOQRnjKmdDQeWBOvVwTnRp340fbvnq+6SKKRiPbOnPTnKHDC3i8XP
mOd0iBnK+pc5V7OTo9btCDJ/vQ2kXIhb5+uYyLQ8zjZF/ad2dxDRO8rLbQ4WEz32Ubu0Gg2TUweq
QbDGROYfuImOtZOinwHahIgXrU2zNcfmOMskKlvrKVWSM7JLRQmjc4ZJpSqqa+vo1zTEAYvCI8mm
i/EnxZ46TW+xmXsKEWQd0nL1X1dR9d6zJ8FtbvktCjdZE0DnhouoR8gBeQnyP5E3wQCEFbFiB6il
OzL/OgIEo4xaXBVb6LbI+49p5/VT/g6+JJUYNiwnLOm3Pt2I96Ec8XtJ0AJwhJGKnXytW9Rt+74N
sQayLJlGzCQ27aGX/SAyK/B9td20nxPStKFxGlDMVJaUuUk0CHUhw+v5jM8SLC9qJI9BAQZvsc+S
10FBHD1gR03ufb1SCc4AvRCBoy6CbgFTWhCBrAtMX/jaR3ljW3g4MddPNFtMs2a8j7Ux+KVS+JYU
7RPChmX6DzESPNo+UmQsfRfUEFvVuQlWsrdgNW6zsSHtTtnFFcrljkhUqZu9GX2YiiPZwZFcEDaZ
4owzu9Q382OtHpnLQH15nRX0YuZyMibMJbxMAxD5aIMTtcAKcoyw0LDvM6CWbEDOepWY4ZAFVPDW
VV9Cymi2x25DtLc+MpMixqvrULIbvt3mB60Xh9d2NrNrb6FbvpiiZqhvR86H08RsK6wPkTW7iVDr
bbw1JbhiSCYU3Jn2rTCsq/OE8wCYbofr01WurT+Q7KyA+Emk5VQGYwYAYrqocRzUXeTHEZIN86WV
uaA2/a3yFDO+BGFCI82DFWgsAGZduv4IclYEJXkTZqLfGJG2JXgiQBehkDnSnUa0Ri62uvOa4G83
WSqhTd44rLJjjJSFViIaU/E4kUc0bucx3l6xhwoRlPQz03W5aobim20LILE75lXMHhXCWrPJMDfq
9Odqjku6dzwbclOOUi/j2Yg3Zx9dDGJpYcLoNUK9urlW5UOPwXNdoeFAQOn2I+57pU7206l9jprp
O8TiXpoaKHSjedhsFug2jE/0S8pgscmNIzx82G8m7CIptBOetwJLIsKYpDgqCrMN08We48+8yKZE
RrP4wNpTFuTOkpNqk4W27UCmntioUOhnylNbyESwqQs2osU0V5AEjSWjwxhJD/tu2KOre/UThfg9
ai66gO5FEksySmEkzYDJi1OjkkeIQgUnJEh4jACWwLSAJKNxJIp9mkNG/SYqBnhSHh9ZvB9SFLF0
CcQGs5BkTImubJA/c4t78z+YWjtU6JTSk5qawSyLwPjizS4kn4r8SBrAWfjCHxL8+dIPm5ViIzFU
Exz/0S4iPrxDSmvjzG+5xawn6e0xwNVcQuZPXumuQGyL+HKfkdrCB9y2e277zM0gKTfMAiLioSOx
7kjgw2+7kQhiL2f5UH2yKakWTFhM38y3cnAhNGPuPbYemOwXQmllz93SJsHwrSPFqxnCSTKBnm33
jsCM4v86EBagQw0W0V7Z6FH8QKN0KRH/pxt+qWlx0artTsoOTce6gpc9zXwZ017hQnG4UKAxg8if
O0KYp3GfqOhtSZXLiaMfAJ0NgM4cBaiNytyPKLxgCGKJ87iNINx2rPshImebYmpPayc8pf5Y7waK
/KgFxut2QdSx7yWTsGVCl1zGmaNqIYHYvOlAvtfxz2A+hxYKUIHbBkHkwMCWTU5qe/IMvoJd6XLK
gfAjIpNwNHdI2YRF4WH1t1m5ReizoocrFPPIci+gUx9NbV9xeJXaP4vGRO9LXxPUefjrEIX5OKtw
82F6lI9ImYZSPhVpS05JclKwBvVtEhTg40k4PchbPGKZScIWtiFQ2XtbdxD6M8fgc5g9O1p3ZpdR
dHL4x9RLVHfEsrN7WgJdSa+mA4dZBtOx3i2Zs5gNJb5ImeIzYdVgEGuvx6c8NwN//JtPU9ADeWR0
mj90ZrnjfFssZ7+MsZ/mmc/qqGafTHGCioSJ89j80ZjoWE2KzW9BrRiYpAYoxxiYYWuAfrMU2g1e
jhImmRzCL3LLxoBlHp3nHfEJPVCJbzMGWOj8J9XRmF6miBGGnVqqDzBEz9JynoqehI761SNPcnuD
5xwt6b/OaZCk4NXAwKds0oOtm1ezlm7TbN/5ux4op23tr4RA77XoAE8wmec1j84aizCViUfJIz/F
uVNcU32D5cBOkQQLggZemxhIslOWkKiOIATN4HztJf7vMtp3jSlXYl2xnAwsQrbElOAHXcaUU8wd
iRmzjliZdto/7V8Hr0ZFMKbt1VTmOgPXDKfgJWEGv7Pv0YOmKFsTX5AnOurSEUL6cSgYVlbCU4ld
0rCbOFyPiBrAOM04I/mSZxTUY77XoSJGv8lZNdE340zDnt7uk3rZG8hamSH7Y4knf+G9t8gO1JAR
hUGyHJRZ9BhsNP9BUn0Yk3oHJ3/Ta+0aCiIta2obVDYxOnVXb1AM+O2VwzDMNdA3r9PzVJjUVUlx
0ig84nQ7yY6nqPsU2VI8psfWGA4Gty/UUwbt7sjFK2IupWX2bR1jYsclC4OtQderxX4VE6O3b4v8
Mr8ZZbnjfL8b0PeNwt6RhYRnh1QUCfg4qAAlxbaSI6smMKRKPB7Rm2jUPVXuSPZWH+bFYSu2IuUc
wJtr47c2mQQC9Yd6HkiQGFhI9AfkBLD5s/sfpY0PchQdNKpG6xfM9iMR27JyionIqUUWag5xrf/q
dT5bEdmawiJTRNqJ3j73g31eGuVsa92pfirMGF7a7+++XcI6j8PYRBfQkbD7I8b1tkwssFJ7x6LE
su/jN3bZlz1Qa5ogNeXjKjmHZqWqF0xwoLvJuH6xkWlvcz+ezWDF4Zdv6p8GVlhhXbu1CFcTo6L1
X3Bzn24FPbuqOkgLQcivHSE6PaYNhYoZuBzjNjZhOeP3rt0ldE1qZ+6qPPWyqEYnPGJNkr28gINO
Q2KERQcJPWe+28TbEsIQu+ETYjbkYnge8+bYy+3RIW+Kx4cy6p8oGAiSQbxtVqd+Elcnbe5KHz8z
FvVSsLLfLpo747au4Y+0jMJnpAjLckbPdnYkcUZIIR2SnJY2q/zJl2fjQcXoxjQQjsWYVuEG1m+W
5vLTsamv+9c8bYG+jm6m0/wYGQHIe7dSDDQu1V45zHHO4FjZEdLjaQAtKlTQpfLUe3P7OgXwQ25a
BgfyV4wRG+xNm9teS5HZpozNIDakqoSikSWVDjRsZVhO41Eu73kUSlJ5KwhglBT5vYEHS8vN6Mrp
Ds5I/M/JqcURjegGOtppwjFWF3Fgs81P9v7LcYZujl9YXrDN6F/6wuNBKhMuWzfX+KEvG6PZ08OM
aYPqdQgiRIliCW7P+ujBaETTZdRXn2KtRgtByNYuwidigAJ0MI7z/JGAKhXG6q2456f6Cu8P9FKy
msfcUgLDJHhJZOcRj7U7JnMQhzbjV43qrTbxzZE2kQiAKjFnUyJDIGxgpG4SjirRbjBBay24YcW5
GIR1Wyw4AQHyakAmsSocWOYo82bNkbxszhbbm/K9cNpbvG6qU9Ra4eA4x7k9GzRQPAAutaNcomy5
sOvlp8dVDqp9PGXXaGnRhOnn5d0+am18NsjsYv20rSkORt4Ktn62srCJ4Ga+2h2OxAlZHts9ZONw
Rd0mga6SfvfsQmLM7ToRzmVOm7Fu6tBAdq9WJbcfwYUm13pBVVCcSljCRkz6B2kkwY/RAWK/Crwz
Jl6+zgvw0VVvioQvDT/E3Canqs/O27OUQP7T7zH6ryn6sFI+efLrPy3Xxn/i4D9BAX/UjebY0OsR
hKjPUzCDa0fJhSqyf8mai2c5/y1GKMWDctQj9Zim5nEm7cwinln8VvP2rdbXp32ve9PrVPRM483O
ifJi/wCSMbRJm1ORv8fK4GeE+dA6j18asZuauAHtkVvkiHhIiVWOcP9k8b2hwdIe+t0CRu/Msq8d
5lEEVswFX/nLnrBqUoEPweQbI7i+tODfMgM/oDKddftrWC9NrJ3R+Jxlz7DJzRErP2l/6ORfiWxi
UyA6alSsdybbxySfNvP7MtP5ylUQ29pRHmviKjbhWJpuc0eo/InaLDDy9sTHqiPiguU8wdde4ThP
urWdpk+D4HmtNRFm/7IaskBfOToULxlnE0svGqoCWOcl+5eMK8/R3VSgWFrK45gZzNnrYGfcdDO9
5bl2a7vtNfvdKYy21sF3UvpIq/YbOHUqPD3ghvHoWdVVl82j/WCkqx7MkkHwdEwXmj6goSyRYDn/
vSYfBol6UsUcNN5Kw9tp3TtvVo1x7jGuAFBg1Tq8q2JOA81WgvxgDOb5lb5B2ZdPLGd1fCKvuhfF
/epcBMWKli+XGVu6TT4XXUQ4Rkk48eSQt7ueAXm5POyB3cYVQ1Occ/sg4Khj+WJgamJ2btv5JSZm
iJl3qFrzOQHn3HgOEQRAttxKaBgRpJsFLmkz/iu+IxIG+7m+YNFI8m4/85J4JUq9VyhcNKAFaRLv
MwnU1jbpmsNqf9qKsW0sNi7KRQcK912fQAbvrZR9Jd4PpAo0dRP1+sRIcUI72u/BRDEx3H05cJOI
isq7WwHnteneFwEfoF4uC3sFoQ8HmaJCHk7aTi9UqJZ50E7kBwsTig6kPszrooFwVZlXMZm3OkFh
kRyjEicL2lSE/anXJgyb1bPdP/KkPcQpQt4yviy/uxhbnVu5fdc8xlx+sCIAIgRJj5mKHXX38b1c
mseQizsV4U33EgquJMNh4dXXuEoebLvdiuKLUrxXg7EiN7w3mQqnwZJ1yFo2GCZZw8xhA4AYXEPW
hlkfhe3UXdYZ7h6ArP6x5io3jnY26WaJuLGQ+0zdI7OApG99WVcvy1RdoFzDamrJBIXWqtsewHLv
Z67ftNdQrFdPCetX8AnanP2HMHSQCI68EkaQq6F6Kq3cK+oQJdtieXjf6989xBozZ27ALtwErK5c
Mxa5eYKhH/SckIFCsnYu2v+QsU7FxutZ0e2/nP6gLJNNL+jj63g/pQm3SsF0FdBIVvgD2ZjtpIA8
3lToh2IE0b3DzpvqLQvZvZyVwjq1RXHqMESuyxuBUkdGgYdiHvzX0giMXjIfUSoEcg6sCE2v20GP
TzARMDc0tlb2g+JC9evLgo+yfSccmq9cnREM2q98jt63+sotjG3NFYASLKMQWdsjs5yHZtDM0mjL
rOP0lopH0beaUTz7brzN31C6GnkK9QFKIj4WYYijsLNArYgBSkbqUoPcxPRi/n5NvsYFE0vT+SpT
L6M3ebgDI1GoNUHCm2l1SHloHR2zZc/6svWqsDmYaxIoJq5S8YMlhVwLdW8PJOxBY48M5QBJ6qgY
r3uCJlV652HbIyqrMfuvxkdMrNwrvCuDNWlqDHbl5bDg5wNXnmM16WR5vybMRAoYjoI+zbq1tX5K
YI0yezZmyGk6FQQXATSnk/EccJ3rxmGK3fS37sx4vNwtuR9+raUbCqwFlkz6wcxXaCi7GcMpDRDh
0p8tBnSh8vMqnOj/dsWnbOS+3MUHpBpE0jmxfdBhF/YA7Jl3UIFHFpZy9UdBIltlqkdCEAdov59K
ZW9d9ImgNgnBHEArNiJ7tvDR7ZxSTzjYMDqMTXiMQcJ59sqSBHEuSTlzcc/Xe64xoKWZXye3Zqad
4LN/XeBoONuM9dhEeiNhhgAGNZyJNaDQ8pi2EAMn1oSH2dYO5rgeUgP7LiY1kiv6caO+uiotuRJ0
EmpqfyYkZKMSflCbDEp7ZVch2F/f+b169RzXAixi8ixZv1gcYTGVeiRLuIb4fVO31VP9opD7x9Jx
5FxQESEpHRLx9W+DLmo0+pNmLmcF3nDDro3MnIcCPbpIMAibezWTtnGP/Rg7EvcGi2VKGNjCkpn4
1C7YK4b4s8AVZoB2jxYo5UnxWdf+usxPZ/svE10AZ5ZRg6xfGNFf6qwMy6lBUL6pmWPw+SCE5PMN
ezSrh/oDMu+h/D0768EqvxNN4T+qHxUG/3xIDkr0nrO+HmyMfXaYTGaYOtj9PeZOhvagHWs4cPzi
bBrnchihRjHWz0gBVDkH4uMKdyJluDsyeZKieU/GIstfm/GuHqL+E8SXM/IQxRyuGnVmOpxLjXVG
+3x5OSlboLj5XDDbcdgioyadrWXm/aco3qdK3LC+3eNsvPsETVw0rK7C6nFg6SpgwzW/z0C7hwo7
Otnnm61moqOG8jsoXsKPZGaXJiFWh5mOmQQoqKAKMSaq0SK3bC9eh+syXNemYy24HB0mCD0rHhI1
ERxXf+gPSkhS8T8TvS3vuIR3S6zymVC6hP0Gbe8mztuNMZN6xOomT3RyVcveIUlsxarx0s6px6Vj
SMbPmFOaIdDuVMV1nIS1hXDTxA5NOzrl0AOcKD/aEO+4iWyLPhyBTF9ue3B97NFfJk2qoi0u6MAR
KGztGtMQmcz11nqmqwNZCKIlkvihd62TDxj7mTjLY51qmISUAHzZTBTHtgRSbO0sVKRuh6BHGmUE
PSpSyoggLx4KEQ+FtO5c0hTgKzI2T7mxceRs10c+AFFk0GFupVcep9t5tdkRQ1IzA8McbJRfrdS6
xiNVbgQCwL+f92JOUPnC82TsSmJHsks/BepbqUV8Sf5wPq1ec3Na+aqjtFiV8hAFWQzIC3Nr2+0E
qe5V32JskxOy+85JfNGtZqcyIRIgg9KjTGi1CTu7l5Fzy7SOuhkmln2xCvuKNzqLHnNXbSve/FJ6
dZu8AcN+Y/lo6uK9KLN3fDeNIoJ2xRV2TZoOnfzbyHosNXR/QgsVEWBglN9Vi3a1KfY6rNs6aBmP
zgCOG3GzyWqSDRUJOxBmz0asi4IEvbfgzM8J6xl0T7TDLlJIK4IcYKldyGJXTQ+pzNMhGNl/ZenM
6ZRu5y49gfM5Z0Qk96nGLLQ/kWwfjCpeca60APswGG5g8jFshWcF0yGJY2aNDJYzx8MrwuO+DnBJ
kxM3n4ivaFSSO2KGB3JTEeG1MhizfIkoLgAOB0MuqI0I3YMZFHt+lpqHV+jtsBISZx4KXkZMFtHE
DE59MzUcSxNgV8aIEUa7BdVWcQA/7/8YhwEtPMnVzeCV448NJyLjxFHxIKC8X41kN8lILqicUYYW
9zkvfTzl7HG3ETZybfbMHo5PDGVzPTCX5fGZ0N5ppx4fSGoReICLSzrGK6AfTd+xdXiX8J7GsnHK
WrJAovmERFlDNFiqe9IojQYdWav6iGsOUUTgQU6vQIXYGFttWIiGoDjMEKUt+qF6W+FRsHEiq80E
MaId7GU5jOOZzIXzsjbnjriMYSC0oEpPQvAHNe2qoyCMxHtaQGSogDHf4QOcJi6I1PqyK4TK/U7r
dY/V5FgmiOqER863l6kc8XQkTg2ZljQHsRLQA69ujnfLnFGuaOhw6sAE/GZdZsZbODsnw3cuZkZC
7YKtqNhYF/YKQf2uOur5PDvSecILI/DCFDXUCDljDnFc2xRoW39WmL2wpeibfKsQu2dNeTBgY5Vc
Az/f7rzwuAYch6lXx9Q7zuqhJ0RCgb43MnV20ALgRTNODCYA37OzIC9dHYltW75acmsmsvAGPt5p
4mkeoCqa7sBiyPQsl21MOIolQzSUbOJFeLw05tFZpiCJu1MWQ86De2/1PM7X3dyaG90hb5ZQNGFe
ncZiUvle9QaJJRAiWvTKCmIYOi8m6gXa9r7TPIcFk8yIQsAPRFm6jci3H3i82HfCJin5NkW8eJrC
H8B7URe3UgfaNV6W9CvLxrNOLLjZ6k9ngq1l3YXEvklaHrh5QuPLL/aF0IOVVYtMXniv4P3Y/mj1
W8rmeiWZBI1Bo5G5rBJof/qweBf4EvbjvwqXkmyi98L5XuLuKpQBoxPZ0yr2+fWX1GAjpbbI2itZ
7NuWVoqxpbci/rDQLZHJ4q1EkKEIKouTvuaEGt5ojLGQYa4FD7RiG6kLLZAc9aQHj1VaQAbaWxZl
IaSxdqa3Vj+aTX4pWhylAV0SWlYrf5EKy4AhfDTpBw4nEllblD221ISN0WF+G0JRo1+1Jb7MpyYY
vd2tLycbnlpU0VWHZZveW125CpctPuzKF/UbQcwrwo5JcVpDnZhuQwZ/XqpujOuKM6yJD3zquw7Q
0Hpu0ckZ3TfqnN2wrynFc1+JZL8lDy7XlQOgq6Sdrkn7/aJelc7N6dbTHA/oRChC+lXfrwhokcns
V8vgMcLC1lGwCC2MyyEMNNjhRqLbau7s6LkQz6OwMzTGGzAYPaHReUbO1jThtdpfxWC7RWHtDLHs
2HiRydJ4YDJ4BuqhDRfRmhoO+VMsv7EsnQkAoLy3StnbBngDUFITmJxZ4agvV0lUd4mT9bPkBlYT
7VkV2WaEkljV3buHPYmatf3kMiKt6lRP6taJgfitlW+f2aqWzN/Lef9+5slQOOQKsSlD+Ge40dtk
ZOy/vkYbnO8LOEvIckPIchc3fr0s/kSYRMfNODhE4JAtJn96yqfM/c+5KToW/BwBtZWE5vGX0hvv
FtqxoVKeqhydMukt7f4uRrftX3R/waqw5pmdDZdq7kI9HKCDBc6zUyWef8QLxhpxAFh7eW5XKHul
rZ/12iPeTocamEaDvqxS0AYYSCp/JcsGi+uE0T9LQER2L8YzI8+dVcU3WefyGcurku8MG1fVPD5N
yM8SCgFjNp+5tRIGXNTQJdpHpjj3EnuyHofIXmw1uygT3VyX59xtyGfRDQkY1dEQ46iJ/U6ggjW5
KNjgt9yIeztF1kw4bK06DCt/2grA8sYUk686qW9R4KRz+RplaT/qPUY9RMbgCftdmOLKcACiQ1Fk
KWpB0Yh/J3CUG7P09ZhbHmFp3Z0gsU9klrc2ZxFDY9TbreOBfvSn49Tzq6qnz786kPUw8/Ypt3Za
4R1ew4gN+Ehkujm0l+qgHk2YNWc1VMuBSRwkNUIWpCxoaCt6+yQzK3f1c6KK/WzHfsa+7QFCDSRP
VIY2Ya5Tx2bPCITZ4O5CHgQ/ND1izf0lRflW2EilWTOaN5PjatRU9legcl3wsiNOdKW6Kb1Mrg1s
f2jlY7DWmLMHLSz/tSxRR/mBN3Jc7sU4XyNHhBtskes3OAWKL5aNuPeKxoX8OWQcwdg7Sth5CP1G
hfm4EGRF6nvMbv5i/WJQsjVZu1J/Wd1ynFi82yxFN0gvIEKabBsSj3HMtVmbkPzIWlhBlJAsi+/Z
SAhOfY8PpC+XqS+VzB/0zC2ygVzva9dZLkWJ26zn/lNhGyE8Cfmqu3CpOH4rWQcJUXF3YjN4zgrs
ZkSVf/RcFo9BfG90ZKem9zEf9RkpOeGQ9jq7FQrFhiqjek8dFH1q9WSvM5fojL0C1oGEuWHAxTEq
PG4EFgLp2EfzdoEPv5Dd1h3nd3QEGonbLcKEZtPoBvr2JLTYH+BRRuIowfYsGCiLrPT63Nm1g8y9
0O4W50+c8B63U675YrL2mqn5Ti8fOjEe7Ryppv1LT0haBiNU3DKZbp7oMz68AGNXsATdG9BhQgCZ
R+dPJXf8HD2Mfetj82rF8nVJBd3Mm/U1uZLI/ZGstmzMn7XtPNSG1Ss5KjSAV9ykSqrfhDVfjcML
Jt8ZiKCRaMWnZXAYIli7FoZ5jKCNWB4/m62jih8SLTvbFv0AcqhKlDsI4sBK3unciaaH1T4jHT6b
vSvcLmYpRhDixmYWrS8OcE+GizG3x0O+T9Mpz9iL8lB54j5BqWeQnKPxvbiVvoRQVU7qRERO1l5g
rzLI6gG6cjD2O5EQ9cfgAy2CvJs2juwtjrkXEk9jpmopkfckE5JONU2/OklzazuEVQgi+cdoavDt
ngXxQZG86M2UnzRrm7mdvYL72f5V/cl1r5cJHDbqQL5ZLc6bbAqpYsrePDeUzrk4VOrkzqgLMurC
PHuua4wQk0YSB/Qs19iHUdiR6arVMFYAKSFhV7RrFzW7mBiUjlAZTX5XO+5KEh5issnsiuhZgsQr
66AsV6We0cxEIMTIlerare4cWglGBI4Ogv9wIuV+zkydcwosV3142wEn3cJrw6uYbZ28e2WFIBVI
azwqEGg4kEVdHcBj434qj20KiDRJif0zTESSpJoQB3OR8vkyLQNGMlzJpF4U61kBqzthOMKTQARa
KiA3sL1XT647bxBdevqkbZfpQwIbgsylTF1NTy/Vu4bhfca2jRV5r1IQ8V0Q1kA9v1LPk9rGP/rc
HvpcOVvIraEHzq4ewZF7S/In9E+yKHsQFOat3Lx4dNwdUIE9i5Tq7wFnlFvwCSKij3ez1X4gvv6g
4nqvUlYixlVjs6YRvNGwxCvEcBx7DJjinRbT1opjCh4kyzaTOJQGC4GYagRl8lC6Uawe2ByQQQcf
nzbO9GPTxgOQexJoJqoK4yiTep9t+w5T23Ath2gj96j+CXIECpJwZ2yyB8v7K9Lpaw4vi92pWiJ8
ywIoJJHkJolb7zNLuuvCuKtmf0+nZ69agROaL3mr/TXBMeLvsNQmUHN0EeMueqo948doQ9Gj8bhK
cZvUICVTnEQ05S8WUutoV1Hl1zon9Y+3tLBbnPDkJUdQ1h8NkUQgLwgTwAijaR17mJ3983rvakp7
bd4q8seYFshXLGfWa6rdutHW0ZjBiJ2lHQiF6aenjTubEGc0xyziDQQ2hNXuG65GsGG9ZlDjsngj
96fAWwWHtc1w2bOcrPjLrE2BtXwidad38ynxbWA5ZJmqrqg20P1hXXgDocEGqwGyI3o+FZttLuP7
Kyq0DClDT7iWpxXndb1rIgtKDh9Z57quUPf9bX53zbqfsm3eL2enYPQpk9V2mjv9QKZbeq7qCpMy
+NnYeVfmP5qpXA0mlWQ+5UicXx3fI27ze6mFA5WgDeNBh3a2jw1gWtzZ8t5kCi14qH9OX4JsBKsk
w3b1/zR4volWyVCocqV1NXccuRFWIIts08zk47GNrnizKnOJ+I+16HxsLqpM/MuuDJ/1R8MVBPLW
NrFMnlVZ27RauJKImGSQgzQHqfEZNDMhWSDAEeMBHuO8ZgMDJnPCQm+BbWsV9uuAO7CjI+i3nwDB
n1203BkNyvXgjRCgDl2UejZT1b8vCSLZFHT+1QA1o/E6pMHtTNCWuYOhuSPHoKwARjEd2Co4ysx2
OXdMlVLOwJQklO1gaRh0gfJztrYRkBCWojE+O/ioXqnX1MLrvVu3ckIyjlMcdYXcRm4xRvExz1Gu
cnsVQWoQ+oG9MR0uY1KGrRafLVZ0jJ2jdKeFOttVJlwR2sOJc5IEv1Hfc54dUOD6ywqCTeqZPzK9
qDyLR2E982Ako60x0Qp3vk2NYI/a0SDPUf6jSnGgSCvkHsgep8Zg1XtQ+x1hyxwaWys/GmQsaCj2
E4dkQl5/JBWG23QgshdrDJhg3GoWX75gsPexOsGf6LQwVGNyn0FM2auNu2QQqhvlQL5jNbtGrLhF
wHccjTs6b2pWfiur06jL0YCd/sfUee3IjW1J9IsI0JvXJJPJJNObqpJeCJkueu/59XdRwACDnr4z
mMaVWpVMnn1iR6wwRunYMW9PIknRVeSLEKz9zSCWlVimF5Oxa/k59N1lzNOAnLKvGE+xlXjAwG02
g9dynPxn5vIrgeVRjteK0Vlf51dS2e0AaDlj/4Hviox5SZ+PwU9um5OPhlXf83C+KcaO3e+qTMS2
uGjwr6XL+4ECNZMyjgGmIkKw+YoijyXVRRsSHFl272XgRfjILZuHajR3czPcliy7F/B9cqoA4+je
vMUpuun0kY7LiXQcq1ZS9pmNQY/0OnVSjYolsuEMR8VrWXjBtp7/jKFdWSHdgFkwGa2vCj2fMW9r
99bNLM7j+yDzaTP6T9l4kUKi4sdqJM64KlgyMe25cjVfQ6A9kfjqSED09DUMZbNX6v5M9oYf/4m4
UvlsSsuTqZujzvTID/GYm5D9wqswh1esAVehLC4ZgZRit60pgF+tbJShfhPQTY0D+wnMSt2B+m8U
nCNeGu0G5NYOndCgOXBjgeOmxT5Hh3cXbex6QvNnipedVtrrCA/6yr3LeFZ6/KxJoXILRtcvOZZo
d0mQjfsbWOSUKrPNK/+fyduff+jLP8Dbdo2/ttJx3InbZWcipm7XdNK2dNISuNiw2nNFOxq1tKVJ
nK0aYbOaoIp5dt9WjO8G+apyhLRzY4uS3E+NGw7FI+1hgIhzM3MqkUhCMmYshHuKHd+pLYCogxkt
msVGlEYSr7rMmxXUZE/okkeu5/euigi/mpcpCY4hYZ6WDiwWkwQzCmQSM3bFFOhrnV2STMchfUvn
06hQUwlopwuA5nkjr+dSoFz9T0+IteS5WKjlwyx3m1R6c8z53iLVUpdoJB4Lb5n9ekGAMhLQLuyZ
T2wEbS08RO7+hfDIKbNagjVwM2AR8eLpneRXZz5YrzrXbMpE9gAVWAUB6iVnjTeIoid2nYeYi0SJ
TcZlUwvw9hjtNK0l687uiZ40I9V2LWsPNikX3r76+mVqt2OmbN4cIxAu/FJwuetragkk61PIPuJ5
xalC+DM58BNY+vnF9BYjg3AOkc1aNrP1TrDF8SXsNZKrZnhuxw9NGyir4PU+5Sddz5CAHbp5OPaY
Rnpe7MaLD4snDR8VNyJXn8X99nHp3Q8mzjQmU8XrplDAVxJXmLl+/LQM3Jj4Qc0Dj6RFTojEW6M+
50R5DY34bpLkQ/HXSvNH3FYkMTPiF2QIcYRrlX7WGYtX/gzYP5ox6AGEDLPiCBrEfOLhJfHwqU0O
MswPS1gvraJcsM8L44eoFR8F7Ldx5Gxf2TLO0wV/25jAsamNW5TnV2Y3axt6o70MHTDFpibGp3Qd
SEjjNAOrlGjIo84ElDqi0a6WI1YFOLO4dKS7Bp2f/1Vo6r4hETaRCKNzxylbCDYk5EI93JOYjYvT
sv4NLcyS9OHFBixpXb2ov0U2xCLM9KVsPaUevZy19eSBdX+QFIvy5q5L2jPPo9cSOk/J4sUshehg
LXtWiaHpWoSRC2t3K6dhpWxknS84sVY9YpZNaWVbjDis7AdeVxX3daE71ENDbxH9l6jr6W0CFqgW
mOwPHRBDKnBYxcLTmSoKLVtv+TRXnFtc8qcMWYdZjP9n+W7ECY76tGFzvdiA/rc6VHuSVNA4S+qY
1wyvd4b0RNnzP+1PuswNCgGJE7kdjdwVt4fuPmrEP5gR6XVsM9uc8Ema+RVYXgYnNqxluAffxqTS
yRo9os08MXm49jyVPV4jv2nWwLS6m3QVXuToaZwUEiTmmSeSNnunzDiu5eTWPM3fUYEbcujP2UT8
ch+qZJlYuNNZJyAhJ2SasAbXre6JzHnRsVHHT3Swr1Rav5iFU/UJ8/ZkMVpTdWYg9lBEloE0T/mb
sNpsK0tPARyxkYkSi/UxVuuziHhOkhSE/PzKGqJ1zT1UPBJAZ69+K9XoTWbvSfzwjBG8z+CYYX2X
+RKjEXYbOim59uklP3ea8AD32nN3MLTyPZvCU41dCEHmTIVjX+6GrjhL0nI2Up2OG9nWau4J7WdZ
ys6QE3uxVJZm1W7GCn0Tm708xsdx5X5Rzyx9GUE7SnswRE8YovsMUjSU1S31VsVYyOfoILfzLinn
S7IdQ2waaGsfo+WwiC3Ua0Dq/LwxP7CJwbehIbaW5j+gU8Eul4KuRK/JZugUzHFFs9G0am6a2PIX
YhsQU/YZSW6J37Ch3kRMrpEx0RFgOpU17btvQ1SuI4LMo8YTz4t74czVe/0q1v1lZgwzKsKRhul+
T7+TSnoavCYhEERXSa1cIpw6+2kUPSU1b+1/Az1yKw/CclLnzJe5EE24LpEpZoyRo74rZFopEu41
hoGji5oJ/KIV2oKkGsHwu6sFxmAT0qvmCh13ZZHIpfxLhgmlcLCYlbkvfo8mAb5+F6IRHoVT+xab
zjWK3ygRuyrJj52meTz0tvlljflFk3mXVawIG9iNBSVdOVyeImC0xpbqT9mGYAlXEP1p4mn0x+uE
dhtXJ1EqKKqfrVNQsaPg5DuRGtJhHV+jPyH/tLVJNQRS/IzJAWmmfCp46PlJ6J8qr4wsYcRQl2Oz
Uq/s9Gt9XZR3P3cfzrOnL3X5LImq0+qKcbYk19zduxBF5z8K5Ogs6MXlXIXKeZYp9z1EhYXZZn5H
9DSVMd+KOedFGwyV5AhTg8EHrjpcCIJ1oDsB0Qw5a3bmqn8ICzxKXTBlFQUtg7s2PyXY9cLLmMRD
RgDkr0ngWT4l1JVnaRQosnDsit1qNHQikVqw/5qUutfJigVGOm1hjEsi91+4cz5lfF4E6g765qy2
97lMtmu/LzApx+fUAlz3pSP2CBSr/NGiEcJrc+QDWWDUPS5DFB101DITa9Ri/Ybo0Y4bQWV0a3Ye
3cKV8d9GL6zoCGYGra2e97/hgoYmqrkXc8tNUvbRDUoG3hBc6ZhmZDCIeMjBREExo9I5lPai6jHu
wHgZPZk24fqc8Z9it3rCj7HZDTk31nYgvwpKP8FYT09iN2/x5PAoUvIwUIxNlIwBNJbPnjMW1pk9
wXk1o3PVzycPBDs0LylVCL02B+L8hAn2kbSftOKo6tzvWUMkLW1iLAjFbj7RvQ3/h+8BzQCp1jiC
6Kam5gRwACv9onDKcI0sILGV0+5bjw2IhdNB43ljgO2CJo6dYl336oPoAl7WC/P/Z01xhTMn/edf
7ul8KYfPKVAomY1D4Rj2xlHntKkjmBOnFXUqU68gRYcc5h/DoqhEbq/Je43yzy3HuaVk8ZU6rXAo
xaDgAki0NgfXOJGRxSqgIBAAA691fGIsu82MQtogQGWTaHTLBzoSv5GndxkROf2D6AxfMORd0wK6
UF0RK7hpDl561GT6pSjCC80BUVc+tjSHVSACO0RkUQHEc9SFW3vC7SEMPmD0ba2aSO9+xK+Gv19F
8mOdUVIo2+miay5ncF7HXDP3VfkXLh+P0RS6RcidJtYwzzCyhn6IOr5O7Ym5JKeCWidHhm0a6oDo
072s0XUys5JVObCwqblagSdxIPbDf7luCs/YBQTrVUKAzsyvWdaFhw2cTwuYUlkcOwtOrQaYnNgB
1HLVB74CA03Ho+RGefwKx/jLyIRPuVo/TcX4KEjotLRuJ/H6Egp6R0e7faVpjpmLVBr/flQf1aRT
QO12+nieuFoAt7FQXJC8ijG+lYtwDaHrFNl8w8NwM75Em3Zsn1NoXTWvqzWfI9bP+snt9UcEG8Bq
cz/tNa6ylO4Z9urItmRBiQeUkhBPgKA7InhL4HjkxOVQXxtnzNCHWDuGMJ76JfEl1eRzNY6hArdw
+SHF8al/Vn7SV5dlkfzWGG9hfO2yr38nk1WAZ7lEsEWQE2UlPXE03apBgbcP3Gxr8En3kpU5SuOI
7HIXdrkDlnQLS3oJQb2k74B/DViPSB/zl7qCM+MVONsW8DmpjJxa4IohSJgvC6BWdtpAg9v+om1I
RYmmMRJjIAt9dSicFVtD08XHBX28Wv9A81F+tdwMciG9NyFXuBi822he1yW/1gv7zzq226xjS/9Y
yQg09E2yBMrZEEJoBSpoOQXEQKn+Q380Q1iAMubLCstsMQkaeu2iwpYE1MK0RDHtb2rZ3npyQmmE
LxrfuVxdTXy7y4K19tWHxbVOkothKKe5CTqVKk27hsDgpxQjlIzgqEGkd8ZCQXLP3YYEj5V817A0
KKKGUFqygVr6zk2B3xQrXjOTNnpsjbqOTReKp4bFYsz+ZDVreNkX1CWYZCWQyRhD49YI28//KAVa
u8PEaQnAUKAmYL5ly9GYCHhsOCT+rklB4gMFsEA0zO7HHLKldiqxYyeiGADXENKJVQvlyZ1ly+MX
Vo2DBU0kGpHUE8wjRP9yItmxDyDWFwBQWuMRDvmpl7JzM9LT1ReXeRovXuyvNZuMlbTL4GiTGswC
R72YOc2CgRJTm0o3OfcoP2SKNqiQWgRK3jLAjwMXyIFpybBsLY25vzZH4pET5ItdBS+QWO5OsKAw
V/2Bbh+XaUlX3wlXNl7VLEZ87s3y0tudTIS9m0l6KZduMK7wQ69pTy3mBJGu6IJsVYK0SE/U2UDI
svmxn4quDLhPBTINIQUNIba6tidM4idRR2mkpq6ScQG7wmbdjtNr0i6XtiVLRmSzW8itWmjpXRAp
g59joa08XaYTvi9ZdEXH0VLsZaE7KZz8wQJVKxhBfy5/ikZy0UL5Al73Chv8YNA6UNpST4p4ih5W
wvLdpv76jn44BBOiyz9MqBidKC4L7jh/VXYTZcvtFjcdZe1pNNgR51eSkZ7D2KVj7NLfg91MvD48
CZB8FBAQcxqmyXj+Akbp5HW8L1ZA/1cVIM7wMyMvGOZY6J1ec/r3yP0tn5+sil/K2r2HyaLTasWd
uVs+e3a3s0rPHf7x3czil982iOsqSKQiEHonAmsVoQgkDIKZoLiyjpeTBbWBVa3euA94VYKlcvqo
dcuMlHEqOSTjoWLs1x+9HF8ji0hIiVgQnVI2GDE412krYlg9WaiOuoaJ/0Aa606PlsCVt3fh8VEU
U9bpPovtRLdIatk5j4HUaJfxy2DLbeNy44vfl656RgIs3y3ON7n7tdwZhCLdK/9Uau7UdJRlWJg6
OsoEUgf45vChGHaM0gf3SKWAksMI6JWJHDgBPNjQFAmhb/EqAa7JimcxExzVUSY+sXZ1pnEKQ9w8
1ksm+VJXsi9DusYpoivodIzeiQ7NkNkQILxGPXEuX5u8RRF0CiXEJt7QKCK7usUYUdS7NQT7jtk4
Bh/djqghAEmACZg14QEEQ9GkeBp+HEqxmXA2EgJFFWQnQX+IcMp4V89PKoG6Vr5LKYUmc/dWmEvL
kCuqbL5EmsYpgPKbT43BvUWPplpzr6OolTJ1wCAEQl9GyeLIvUlGezfqnYazkWhr9ZbM6oSzOVj1
ljfzTmVVoKvJvm4xcDcZDSPrFQWHGhM3NCQfdEMsh7fRnWyBo9+gWnAwe1eg/eYrwYK1O2/NN4Mz
tb8VJTtOsngkK81tm/oq3q2i4hetCcQ1CX6KvtrFjy991B8OrDb5NTMwr2etwZiRh2dNEM6dLG8n
P9c96dwqzVnRzVN1WTtS7eu+ePDHI4Sp5KE/LO9CuNHH8exgYbcJZ9cgLQGyxvegcaDBZak+uCBa
aXvTovWmkAtV+98GoR9wel/0c37m2Bqn/ispuWd30aGSa/wSK5uWkDcTXbEcRVK27hR2mqvTdV9m
Y5JE5tLyB+Cy15EPtg6fPb+7bgINh8RNE91BYmEdweCjScdu8p+tpu40psjm2Ksg6R/trxSgU3ME
OCAQ5SNrujgVwHhpUF4F6COR27jYj/esFXEXQEqSCpxwVhDBBUOgMvm1UdtNg8xHdUxk9Whiq0vL
jo9Joo8hu4K12uZvlDye3pY7jEno0PApoxH0CAabdjawN+Zddo6z9ZSHdCEVpbOYwm6MF9/cOyqo
NofO64SNTj/wIqIjTqPDGi8upMB+2C3z/iPHaE4sxfsQMR650UILGPpnXhNo10iLxxstD6Jd2buO
SSLD1rSKKOp4GmzxovcfYCRK6dlRhRJhvekQvr7FO4ImowoGwCqWHLXCEC0fFAHJ4CfGXCD+HMt7
loRRe8Tr5LcOtSLUJWm0Xg114ozWeS6RyA7OYPRuih1EB82BmrULaU5R8b5H5Lytlrog+8vsWV9u
kYW48AEYSmm1/+5Aq1EafLxvRBfjlLHLCm2vQCe1iJq0AfFSP0cWqPpLQRmaE5+7yPJLCsYYSo0I
jUSgrAlgHd//3KivQ021VFQ/+mh8UuCdmbclFqjPw3mwa99ty7/v9EPhay3wtVYGuKW4dSMBejwm
sBTUry4yEaLm4zcdhv9Y2IANl/yVJxLcvoBFlTu8NuHu3Cc30cJ8T1U6N+WcnzCxj6UZzl257C1x
pbvWCDoSXMMM42wWPHYec+biwXOThiV+BaIupeqIJyvkySp5sjKerNpeV+W5pOEN0Ly0pG95uPBw
a1SSgj1sLAzYxd1Q4rPEWYvl2um/Jd7njPrLFyXyQHQrYAe0BJEtF2G6gBmYHOk7b/5OigSVmnE+
SwCh0j1IP/YOK3R4thSsGwfSwrsfIT0qWrfHLiWTC0ZOP8aP/jtmH1Z+dPxyToQRc5S4gKS4CJSg
rm8G1p6sDoOQv8dOCzAFQewy8vQ5gy5ml5OVl2Ic8Gs6hAMtCqJ5K6kyJT50r2iq/BaF4g2YTP9T
DITxDmgBSqs76YLBJaKeBmiMpa8ng127ycVlLg2sKtp1DadbonyPcuH3GZmlXri3H9hg3jM+ZqAl
r1Eh8EKmTtX+6/T0EVbGTZW6K+7uYSJaZLmtAFQQtqlYOHKcHAxLPESgWM1U89gnFfqx4NgfCgQn
8K3hMNExJAd1DncWTSd5yp+NPvk4oSW/EOynoGJlW0ZH3W7fCHAi/jrxYuB6NpfkUuUVTQK4/MMH
ty6EM3K9YeIp29aHJQV5UNZukzv+YKgHmprBh/iKiPdNxPsG20kW/RSX2iX7Hij2ayj2mxcdsAkd
VjDIY0iUXY+vWj/qd4Xa6LEAWLQLU1uTN/tZ94xokTOVWyXumli+j+ZIggxcpEE5ETAQ85jj/Kro
bynpo9Rxo4sN9TC69iik8D6CVlClN1AYvIHmZrkPo0sVNRdrGC/V2l8a/JTdQmapw5BBoJ6siVdw
IsdwZhpbib9naaRfQSGCdGkIeHRbrSq4hOYfMqHMFob56VCn1CzNI/zLjjrDZoOVKbG2j1gAC38n
syS4Y/MX74TB1Pz4/JcRL0XQmLAcKIQzBTn0GayK2uRp6y8s7kUWTQ0vSuVHKP0ynDt+zfg9o+2q
QEIK5Ad1Kt2QzNVtJWBssg8fWEgX6Z3Lly0dLQmDOolpvesP9ZcjYtnm9rRvv7SOoNTAhQ9AyMgq
KaMdtJvd7GNkySxcZ41zW7FngdWhmd2lXLmLXDoyg82Gf1YIFTfCvqVqm8Md/YZAFKOTVXJMn0VR
Pzm9aykPocNLduZGbjQ3/XzWYeSiX4/TSbH6cxoDHYD/oo/vipbwyOrsootvG8AWOOotfYV67VsN
vASyQINuHc/nSVRorqlOy75+iSTj65gGj121J/CTzJI7LQ/8oJgZNGLW8mP+obGeyVnmK6/KkwiD
gGx3gg0lfRkIy51nxKBFyyHGZs8UjsI8d4xuo5cgQ0/MfZJaeyHZmBYk67SD+Z3H4nFUwIPMvNiN
m4wovaJ/Vrp4UVkO5Vp5Ln6HpLjlQG9SKEAaFANaZLecseDpY+6JA3w23ENRvF5Hs/4aYwTgQb8M
ofIBI0Dob/jcEJAIULT9JRzqc3wIiDoYJP57Uh84mLAegA63rKBYxrN0Nd8QqNysym2z+BtL8GhE
48ATlEsHB4ZDfcfpu09y+nb6l8RTY5zjnrwCTU6msPpakgSZS7KCwEF/3lrqbAvDS7R2O7nR91ox
v9Vl/ZjX6tMWPzE+Bm28BFCBuOHMgVeXUtA0E/lJNk5sCZsqAnPT5JgEcm6LokFzc8hAxwhMhm8o
XW5Cn/HI4aO0vsJEDGJVAPf1fz0AgxZIuCW5DxF1igH9b9YzrTK5FtCgqtkhtiNFZ7zSabcWXzkg
o3BmKO7OczhfHGQJygTSrUwAm2BCTWhd7RaIYFE078Q1oo+h9mGr+ikPezl7Cs3QXxuW9ic3P0Xu
MOngKqJhU0tOijJgYpgCXJsT6BNojx62C/YIijuieOQyxGWbNeMhrIbPcibzYNQ2MTiJMHADg1ky
H+mksqjg/cE4MzCg/6JJbe1ND9yJZ8aGl9Sql3GhoPYoUX+ksDHTybrEcU5PBwBm0P1meiYLepox
7tIBaPNsb02nx9ZZ6TS3J7vaRyIwBoqgpM1pyc9ApKHDNPAFCdOdfciDrKyrqKuzupPsz4CeK+qt
sVzQBhH5y14k2IhfAIeFgP11KaXDCiL2K/ll8n9ug3DTn1q62Asio6t7lmUaWpPSFSm45M6OSYcI
qnzrwevpaDy5pF6rHBylxeViXdmP5lOQ97jD6XytgjSLblAFHCOOnJgpsHW41BTFp/BjaGO0ZfOA
r1/Az15IBvAnxUvmyUtiDJ/EkKiYUH50MSthXqEimVLMTXQ/UNJSuTKmPW4LtjxDs8NobywBqRcn
TOJrvyqnCPbLgA9wQhZH8BhYxr/6X227vMMvJYR3KgCnrjnqULPTksa7OLCmj8TQDrEryC0uFdAJ
YMaEDNqZlVBYaNBTy53cAKC2OCKoYWvPAliEiJYZ5UEMeT6y1S3HEpWSew+3JKJUNtqohstgLD0l
poxOQEShyRUNKwGOBc+VagEK4nPHaNPjSb9K4Wd2RABEumBoMTDFTFF5XtzsmBjq28r8vNQwghlv
cDZ19Cl9D0IGZDAHOIWlqZ4p5EmCHKv6v6x3yEe+rsfpVazKPerE67AMZ3P9iJFc7MadJLYAkO5R
sgy4uknbsHozHkSxSRQ9ir55F3L+ERvSR/nOnqrc+9/PypT2XQPCDZluShab3JPYhfcwk++9md4j
/Ctc/qWmd2llc7njjriEc0H9p2UP/0/LtjzxsSh8WxM8/omzrcHkn+mWc1WtiQ6b8NzDDYQ12hQN
XEZgbHxHt8NrlGWE2JHhOT3lsnRqePpYnKTh/GyF8Fk1CEGwBqP8sxrX83l02MRTn5u4Sw4zWeet
TfUgdUAhXPAyOzX1cOoL/TQn8bmdQW/G1R1YGCFJCCPYBZP1kocKMuSRb9G1r8eLXBt8Q5PzX+xc
MwPS70Vk6P/rhagiFoudkeMhwwGyThjtiQ9aTK7dZGcGHDihISNECSQr9Lk9UA/l5kQK8+lIPQGC
TujRzOClODE0TCvaj2Id3pu1Rh8eUgXVWm3vBH1njrqlpwSh4fuUUqsEAtwugpYnBq28MklpNaNj
acgdjKN5fwhFY9/HFUqKUaJxAhhoeb6U/pE16nPY5yboqMV4GXX7DtNjHrf36NHSJ5JkhETj6aP7
ZR7age5MP7v08X6sT/Z4R3/fZzCqBvHU1xCriLTlo+bKVsGXZT3MIl9tGQtceap1QjDg6SaFUE3T
n/EMQVYG5Q9lqIhpzZJUO8p1X+1Zc7UV+TAqKKY2GFGdivxuojgp1scq825praAmLJ+vXz0Gtdxu
f04qemynB9KwnnSWwBEtJGwyc+64hZG/jVV6F4byNibpvY7npU04wtdXXynPLD/XUgoS+TPnSywv
5KUI2dfyM55R0/RiZz4shrYZT2YN3R5+uM7hBZqJVmIsfi39x4ZmQ0r1Nc0ePvuRQbPem014p+z4
VHNQE92iOY6IbYzniF3tv4htnbKco68nQRsjZIcBc67hECNNUEq3giiBWtb/CH9hmN43xV+Weo5F
ek89CkwizEwsjgH/nQfGxYFxUdu8PB1/4Cbjz96fYnUO+s3tpspHVMEb7HdchKcODRUA9dDf4iU5
TuzOSe72BisUxbFk4LDk33RErSSkDsptKBw78zb84fCPszg+0nTiNRrJsMYV3JW0CZwbKxQDJZz9
ykNMd5P5qiFjzfLMHLjcC+o2BxMvNejJrU2hng8lb7wQp8sqRJ71jEpQuZXyAAJimEfuH8d2TY6S
NnuO8kOGjqIdtxYWrX6niRBwXy/v+KduWRdeCQlpYXsz2/I6IkgZEmsJbEcmGY8e9yNubNhoQLKY
BFhkUpGmkM1AA6I5UiO7O5EfYTkssMn/UJ49Q9TPAmw7kmm29eOe9IoGv9LF4uSOCj8oSlBl0RZp
MErxfK99ST4cq3qj7Ls8ohmJPyS8N+rzML8avzTKtc1ZunYF9hLzJGTmeXSBXaUA3cfURUlYNu+1
7g1qbS/Ys+ZJCcS8P2m5XQ52ZbCAju3me6FJYiY414M33KjM+sqIuyOw4ogCLxIFxwtSTpnXfoMZ
eEIr0KDPmJBnBIZ/vOQlmHkhOm/ihJEYOytM8eSkJxCB/HZRYP29a+xIwb8STkV1Zc56CZyrGSFJ
6dbBn992REwM5CMkpyt1lBLdaXUdSNFwGJLPDBWFxd7kY92nZkcA30XwpWndem0uxrPbr+YKqz46
ZgAEKlk5hottiDOQnDIQ9OwwNdw6ZOtewsCuSBDFgcRqYhpGV3zJDtCUDAJrmJo7ye+T+d6Uyj1u
tHtfSffF2Y9RelWjQz5b9735pXbVKX/sFYV+RXkM0I3ZnQSyNPtcX8A0h+pJAhI+F/W5SdQgDNST
gMNpBYWct9qexIVb4s8rNooXTKEcBWimqHhnlyWZlIi+qxkoMFNB277UTDrlCyGCvbZMl6gfcN82
p+4GxSsZuI2RmNGqQzyhMsrJnjKmdrd0VEuBfJtmhC4i+ejM1Lv2R4v8kKBPO6hQEzyundwPB2z3
CAkW66HMi4G9jVxSImnyJC4p+J4U9i4U2Rh8sonGqF0smJ0c4pheo5Zg1YE5VJjo/6uB5oeUOk4s
TCvpOrfdfeBs7+XsZWXVW8WVYdWZK/7WG+nZEyJZFo2/Jy9NB7s146ewVg/V7O9R1Nxye8JOHW+k
IePDUBsnYTRH/fVS22J9/dm0Mvok0FctdKpIcqoewtuQYpGWnWqFpdhi0DhgPlDiZ8H1ZA5h3oqM
Itae4EeFoU/o9Q/0hw9sWiOBRIrYPmp8PlZKJUVc71XLkUnNT8o1ioST8td4tcTeNBGZtz7ERDZ4
ByD28RPkYqgMttUNTiDdkri4NeF0WW+myErFYJhgOTKL3xLkjGZLq9bKHreFntrI1vK9+CYI/FTL
G+YP4KijPlKvTkVuTZ4cV0YCZbw2PzRmuqUbWLHX+HS3mH1q8zsD9up8ZbfFRqaCWoWe8NoIoZWJ
HaBQInU+JhHONSWI2XdXRbcbVy4sukYyo9jJ/ogBKv2PGCXJRtZSy7GNhdeEQscylFbbmxDC7G+j
G8nnN80rOFwAGeQKS0DX7EKPZY5He/K26bqHqnSrKTvgAxOJU0DZoC7JqEf6S/RNYQ3TryoQsFWA
mym91pgDTY2hvU5QQfjl7TEvwcTb+l75MdEJjPbeGQ+B4WNdRbyU5tk4BVA/sLYGNE8YiR9bMjFT
eWkesbre+ly/lGJ0pvGAO+l/TWr6TrZLMthju0WWz40VXshB3ky9uhcfxBEPxWS8inz5YFPeCffe
aB9GPUNtIzYUDQ/dFysVt7PkLXv8koBZcuuQUSEIM+IIcfCY8ekx0G1du/adb5rGWTkfZS4OI1g5
8q92OEfsQ3fSOp4U6LhL1fisX6GN2nGcIjs5iri6c54c0FlLdmSJlXmOfG+/VEWE16IEDE2rgJAR
frIWqwm5JsRXy0ORZE8sf6M1vYVQeo2wG6bdX4GgxQitWgFmpzJXjCBa+YwV+ZMkC4GgXfmfVKYf
eay/u09NgYmD2jBu3tsFJQ9P2USZnvpotgITfMFjaY/W7AowXfRVopCk3Hc+u74k+PshzPhcNK4Q
rmZYbhN1biG+tiQJNd/9rO9Txj6dmhb2Xw2PeZrsuJrzlPO9gsBDhy57/WpaIKNmT+uZnhZh2VO1
ibxCVTb57cTk8QXNvMiOHHGbdFunz7iZZBiW0kevz09DF1+DIG3sw42v18iomsulqssnohFwBmQ9
ggWHbKGOlGylaCgHJScknNL3AVTWzKzDWbiKovGhSNAA0Hg4mJl+pGAuQ9g+6albi5NEN32yPBup
fSo1pxTTShWBTCcJ1Ig0hv7OSpaYpRpwWfBGCd8b6uJw4GYhM0etQ+VAyXGgJToT6z/9PLYpxyOF
mWkY9OZhpBX+nPxSDPEF3oTEBuV3vISLJ5Xh4F/EgP3J57gan0tgyfKpRHpZGJeAW/s699GI1Ehc
s44WSzxh+nAQEDItybdKSuHNg3FfAMm1gOQGB7b+VJzUFgueJp3aWaEuRE/iH0Yyk4e5WlCcyfdE
ya7mW7LyLTHWTRoPDDADdbJBkvFmKnRDlgcNI013NHtuDxD8DGvGxmUcrDx6J+CR9xi84pzadj31
atQyckBNA6IVVXc6yhZmntG0DdzQRdzhcLUHtmmA4BqR29JQHNcVE2WK4QUjSfcSEuExtvXd0Jur
DVIrovfMFrP8QClJYjd/017260XzCU9b/WGllzcTyeuVNCzgMuyeWlPi1NU96rhOUpJeBaOjPW+j
nLHpFAd+j7syRpgREnDItRdpM/UMwyFKCq/sWIgCo7hJ87CfMqwDUgj1omPCNfwZgZvMcCAsHIvQ
PrbIHRMyWXkTbXdmcmTVyKEiZs1bbkaYytZN+h9R57XjNtZu2xdqAszhlqLEICpXsm8I22Uz58yn
34P7bOBcFP6AbqMskWt9Yc4xQeFNMQkWl5X9NbPf00C7ShsJUAMADxlz+SU7wM/Bj2kthS929Ht0
plP/mpb6uaor9lGUiWDuho3G2IyjFwDut1JNL6Pyq2RnHDsre31LncKekgsGUmcWQUX2rsZpJlv3
OOtulSoxPST3tGW+/tEtaJ5tlvmrGM7bFLDvbycW+UQGWlScujEfB8qc/LgRmans4ddqf/qSHxVT
Vb2Cs9V97k5TdBRseqz4Qmt74Aw+LFzBO8Cy/D+A5TAz+lLceS7dCNROiWaA00IBixgLaiBM51HZ
rmta3J18hQXCqG/zq5FhEFrUjS5+ALaTSjfklpymYEDngkWOZSFXAXu+ZufKVVbpvVikd+uH/ttM
uues969VAwETh/Q5nYoPBsiD9tlwHEZa+9m220eKmIft9IZa3sL3zwL0n6y2T5U5kDFfcvFPvYO2
8u0GaunW/LWaNRgYQKQ608xqJVM4Ofb4XiShDhRT8HMMPIYvG7ZBz0WElptAO1nY2X4XnXmTfgg4
e/lhbdGhIs5IKi0IgIsUgoN+ThyYi/AzJRILifDJQGQAT/YW/2JtraWPEd+J3CI/0Z/WogEpbg4s
GhyJaJG0zeyBaRTtj3Lp1MhmBUmJJb3OcCqX2yQj7KsYVOcgq3LiR+wsVGGlExeIgKemGWkkKWyE
8iLgxa7SPyIi306uLunvJj2XTRv0SumbfRx0dI5NekyY6esXwYumFZ49IeENc9yeykW3qeEGrvhO
qM6FKCCZdJrdOSCyLtR/G4wNpS47doBbZO4spXHPDXxruejPsPjKCYoR5BI25KUgsIiaXXCjx+Rt
5PwaWjQAA+o/fthyBqPQH8BvAO8ZSvNuDepjztKHjuXwGtmZ+TVmMfkjyZtyOCam4DYU5mStu23c
utTPRvdatD3YMT1mmX6L+xiluhCuKpHlwJATfJrTJj1lTxQrplwmDT5P+2rg4WBXOE5U4P3B5CFo
ZHpeBjV/10V7SUP76lPSeXP9wVVhWgOVBoFV3XyMYUBhvAs/QEWvzg4Hqg1mu3hXVFK/dkpSeV5u
wrnhu+r5rswu7I0I/u98p4p6dvGvotsjk+8ZrsNdbsK/td8te9erL8S0d+eM3kJhUqBjo65rzRtR
5iXQQDgV31l6k91AVDLpQTvYuU/s1c4dUxuCoiaQIQOjUevnqVhPC1EhUxXKY0XeBTRe9CnbEIzJ
D9TMx8VKA8w2fub+gxwSZnj2Zlv5wUjXn7E/NcDW1JUdxg5R2MFQKZNgIz0JZx2JrkQPvxg6IhBw
/3CwAW1CswaOKp61EW6Co/8U93DWLt2H7GdkHINxw9pwbzLlAb4WHyAUqcmJjeniNKp6yd4qiG3x
a3LWdHLoDC1jumWqfh/H4qliFh08kXBDwDlS5uVD680cV9diWPAsUlHUtsA6dsCKV6BKHkVStCTz
LJ0gOeAerepQ+Iby1Noob5UUty/A+MgaHrPxqOLoVMTaEbFKJ06nkXKJ5yqmhFXYCo6rkyOG7XQI
23SvUb96dWd/aY7ZLKQI2zoUqHQYXEshwOFnwu+MfHkpQXS5lskt3H3Vhu7tX0VmUsTUgRiguM2t
QyeHyrCcSigE+pAepsxBQcHd/FGgN960iliLQ49XSyxumbBek0tebhBNKltkaLhDT6y/3XpZVmQA
y6GH7r5ahr2G9UQOGFRtWR+9qVjgPT9Nmdk99tf2ZHRNIACK0gBFjUJ6md6TEeAK+QR1NF/aEiy7
PFwbF9kmC+dcD4XZQgw24YJXw/Ezn3Cqxx5qIFcndMbC3LhWsJYQ6PVx55EqRBI267Pey7HhSoyQ
aNf+j11sYLUdmTQWXwZXOjKiY0kaXQFAk8wxZtNmT8ZR7YtzGXDx8AzZ02SGqQHmp7+XVv/g9Hhq
4EpHWor9m2gLyWu+8nH1ZD5ugPp/5MxLVaIQVeEM9T6Uq+LCp0KuHYchI2ZikZM5I7kRuF6lHym2
6JIQAmKTtI7FMHhKDmDRTnpSKUCdiDN/laU/bRfygtBEqBfuC1ch+SCd9sienmenfMqC8FzM8cVr
0ZJkh1CfkL9I/K0ukyOaKiJR2YtxGXbY2w3Gd+a1//2/ir2NPqzGV9YhSi1/90l5ac8ogNA8gouO
Sbit6H6K7jLO7NyX3Uj0GIgSlIGRzDS8ic8/2NeuMsjuCmRGpvi2XhZZ3SXu2QKHeT7eJAKlupDJ
+1VZ2Z1fK39ih5SljFqARN37j35vi3iNgNOLtXVYYNbHZomf1vQ7A80nYGCkHjkgNMbNKESVLuZF
hCgNEQQF0TJfGOJhz+j5ncfLRPIj6qHjRu+q4tsdjzn/KxNsk29+uCYlNvIfcrWg5PS7ms2hBYwq
sVnmUUedEnE3qB3aY0+HNwdxxJyT+NISM+YwtHYdsSQe3C/EzmIwS5W3lYtnKaiAVcsrK5c8wYah
K5inl7raEFFYeY1HEi406NXFvLgbPyZskBG6/oJohZPYxbkkbNYu8hptldeKhTdey41BQmh8E+1A
T1dizGgc41tOTsTu2VbyRwYv0HqIAdDSyscP/WgWkR/3hpcvop+0o4fKhXFgqaEEQIj/YD8UxKl2
zgg06k/mZbDsgZbJLOdT1CqnlXMH4Jkt0t3UK1N2aXXlhFNweA5s675mspMBWYdpCRzRPLS4Aooo
tBThUmThxOdcI56OxjKUB4VGILsIgLUlcbkUlXTJoDMj/o6Rlore+JFhyVAwKrOfTCtMTgBoycF2
+g8O3GQLpHkJeNaCllzmuT9V2BEBsZTOGS+DFDuixrhRBKmnHlcinhR2/gpolbT9gzPpMK9H9Jtz
RfTrlUtLUOsAPuqhTCwb4ntC4usZGCCTFf6rPnxv/Y+KRHdjIKePzkgrHAkxpU7fqMokde8Jkps/
lsU1kknnEEhmVqUborF72R6QKrCQHCHMTEEuTEH6rH9pWoXbuvFr2OTVNNsmVE++aSwvxm0cjY9t
lD41qf6qhvVrRH8gZk9jMB6TqB51BBJ1bDNOu8sHM8tuU6xdRHDpJUkHp8VJnyNr2UYUbtXc3xay
tAwzVKQ7dsYgIo4a5+p3AdG/ubcKpm5TRqMzO5MW5i0kgZ5JoLThLy9RBthrYh3iqOfJZTGKW0TR
Q/Oi3TISnafOi60rqXoAO8wLcnhZYiFW3pdCdFScOemo30zcWp5jMe2XZbAsCdF/oBzk26wpJ8xd
gnIginXA1Av1liUpS6EBtVoD9j8ZwlwCg7bRepLOFonPbeMYORb0/6rQnImTOUsxUka998mwydjR
96zn2fSco2t1UCyIZHby2IomrJXB7hMy+6Ye3CCpJN4/1UoeaSShhY/PBcpkzLJYGa+eHOMStAaA
682ZvqTBZ0/SX0nx0/2I1NFrmNoCenHTSKUTnP0lNYklOAqLY/C8KsItk+F/RC2tNcQJ05nsBBbB
qBHzgL1DdwagMwkT+5VtB1a9hlhtgsD3GYvT0GvpIYZGrObqm+ovwpfqK1frMKZX6Xlvzh0uHlv+
rhnQy6jYlwaQn7Sd5BeZ0TT5IzS67N9EM+OYGBkiVONygcbqSMIJt4ziQnGm5k2tzc398WuCwCSb
09Oqzv2EzofwUmh0Y+vtiS7IyUge4SCy1NUVETQPj0a3W6kGVindK9W6xdrHPMk+eQbXvq8uooTl
1YTAzDpOIbSJfZXZXYw2vXEVZJ4etX4O0+po6iJqNIKYVlT9Xx04MUzgPdnT2s/WsRX8g+iuSiUN
KpVenIolZdBuYZeG8MJNEiOtZUag/CzpJnRSEeQ0FEnZEjIGj+kpmd7ThYUiZcq8mzbY6/Oj28JP
Mdtx95AfNgXRuhXUy1lGESHPlq0VrwhJXal6CxLXjhNwHLGqdEGKRyXuBL8QRBYjpCX22DZQWTQx
tjE0EVbGI9nck7G5DmNyeQd2xjRdOebVcmp0Lh7GAAROoV6SvRySnFVjC1PZdaFwDXqVCGby2/OB
nCMDCRmKeVVleULao6nQpaqJ+6+YCncSUrcCmG0A1VCW9UhLLsANxApVQERiP3I3vjW/WowTw12n
/R2p/zvquLRLOEYD1LikK7y5LHxNaz2sytMZ1B3jv4EP8zCN1qGss2OlzIjUzKNJsLs5bciiolPz
s8J3L3tAXdXIM7ewHTE7nVNjIHklAok3vM8jsI8uJ9qgxg03whjk+aL85AmLZZeid4NMBe0BqYSw
3rKxuYmLegWNPNjaD6BmTyWP3zT1c5k6fl/tVVwM1TwoTHm52c8972aSr0EPcsAQZh/8LxIZ3Wq9
8rxzlGrExx2IWN6b/Y0CCu4ww+cu36+xzGIqV/HmgaOFODUO+8LHTUUY0g05LZngafrC+j09CLBa
2u2kaMxfWIDPnmFVRIyyZGCOMTVpOIKq7krU8tkhQce6TpN/xnFO1yISfJuQBkF3zmr5jpw5Tm8C
rqMJ0SlGgbjEOouYcBXni5gJ4XmAzqn5pZV63yVDq9G8wb/KkuENyD/aPeuONE4DY0e1nn0JJzhR
A4IqA8EuEBrG2in5iAU64TEKZnCR+kAEDWnpqITQBCutbzB2Z1HD0Ms6imzoRCToHW8CYl6dfBBI
Dizfib9G7SJRC5OtKUrrqWGWgVS7nFovfmZb9qxm3n4dLkByder1t/Kdx3CW2wIo2nLKZoIFJf3O
1zVoMNgHP6FTQDh2INRzX3sg7QrHHsQR61gJUhY2vs+ISkmQPvvAKTtihSciVTQh5NE8ijpmP9p4
3NZO1h9VZMkyVUZLvDKkQCTJqz48xbJ6ocN/an+spb5l2Imr5G22KJ2E6TWzMymClumD9P1d/44O
wjdFxXc6qH5SdX6UvrUWpFsY3EpDaWfKgMOyg4rhbcDbGSHuw5k+tFDw8/lY6fVxJoYmM0HnH1px
8Q5kqHAB19WMlhtbHjl7CrEGohBqynTtEu2WV9GdoM9nLyHywVzbWeML5F/L+moXl6a1D3zOKYEW
5bCkCVCg6RXyu0J0xor3fyn6B6vshzHHTwPPfnVIX0Mbfymy/Ck4ulzAycopZHhbAEquAUkf5P7a
64SubUzIfjd8TZD9Ilv8Zca0x1YEyRFmUKOhXwCzlJjdfUVd0ilaWA9ZoNWPrlQOeOo0voCRIJaW
rS7eq2CuvhHPqMgWs2i4MIgHPmJcqe0OXykdrGlM3sCxSXXuNRj7xNjwdA5NQdQ8maLPmrK3whxe
wteirFDSQLeb7iBoDDZhXHjKTBhc4xmDiGUxdpsucVTjKpzZEUjCcGgsoCNDc1FExDkFIpwlSLo7
fr7TakJqjFZPGyx3G8iXZ6FInkar0849kt1CNYOBmUDptHanrrxr7VWczWs1DLfur9yz2RtfwohM
e7yydqN3pbYT0y/LiW9bg/e1tWOzuaZCdMH2czF6K5SgVA3gaJraNzLaHVYKqubHv2u0O9hmj0ZP
oW4Pex55zFx+uxh55mis/JEBECbCZyu9tiS7Ay15Cqn8WowWGa9b+OZPqbkMXwmzPx07ZzFiQaUr
MMj0KeX9s4jCudcvxnrVxTLI1/Ima+jckIvWVXPvQqdVtK+KtM5i+JGQbzfTXsqXphp8Tr/lJhat
J2JGAJ2IZ2pjh33W3vrk9iGEi96DEkKvNR+I0EoNwU5ZXHbjQ2nQxj3OifVcUaCvD524FXWxvC0F
thsPHuTfIlyonrsFYHgCJHuuodoimVHgAYJKSmGHvC0AulE3QJHAcptXB7JB+B0diW9bQ5hgyLgQ
BuaciqMRlhmjOSiQNKng/DOvFFD7HMiXbFeqpw2ei8e61zoKzCijXxr8fbIojiWgoUT6ayQcaDuB
kiybmUD3Q6fgQyT0EKV1zpJHquTjABkNGB7e27oleoHU7/hQde+kO0IKTVgOoPAx4JUCs1j1n2Rv
OCzFYUg8FTbMJof/irGB/MPD/sOIAX1uLC7h1myASDawI8hiq+duhEDIS91mvZS0fEHZ1yXsdNlb
Rnj37NbUUUOvno28PpsKBlhexqp+X9GDdeq9KnMPWCbuDfXE0QtD95x0oBCiY7zofjKyEu4YuVAW
KORgALUrHQkNcBWL/pzjv5ChAKGxdA0eU8O4bzmS/BU1oXHUi41RL5cge+R5f3R5F+1swCo9PSoR
UgKz7yx6ktCDXBSXXgRcw2NcnzcWQv/mXH5OvREMisBVlfkRREU1+VQmULroIPZ9s9QsvAVEbJBi
1KU7Bjgi/VMJQVuOaE9L+HnFSU54W1sCpRh3TRrbzEPzFeHOM7mgKr4feD3s4DilLhT7Xo8JGkaf
SjLlDKwgrtd7cnyVOnw6YJIdYu2NWLhFPSeBBb4urr9UETd8KXOOYZlkJl/GSrCiTSroh+JAzN8q
d7ylvR4kg3DOmoQWSbjkLC2j9ylOrsAKbVOsvmRT+HplDxUUBuiRefmbHL0OLddfEfZ4/tRM61n3
0gsy/xpLV1xhb41Rv20I9RkrvpiOCH+zUTyssJj20eSeDa0/Z2D9C8O5DryztQpHMiGOBhk/osV0
GjevQZxLUOjVQV0XHxkO0yanBbFYs/Bo2EO2R/MC+8njNO6UnFWKCdpru2BNisniXvlzNZuK4sSs
C0t1cST9cq7NswFKo1DjW6Kvdz5o81WF7VEcYt9SgaXUO8JkdQqG3nA8vqSkPAAnGAQUaBP1Okz7
sg67lVj30TzqpI7oiAErBBgxKnGLPX0EecWUCy/GdIkIv43vBHgS7Ab6hnL0wBhn1/CCMchdWTK4
3k1Xmsh8QjW9bkHBATpW1PLH3bTpGCjUKzB2GjDtfVIU4VqqCdyD0A/999wow5HomK26VSFmzPn/
PW8rWjP9ksJHYQuH9iR9GDdio6ZX0yIVngEza07MpnMX/kMo/F8f90wh1LDT3X3cxs16tVBps7G1
M9lm0lziSTpl/ja3PgKjlmJjgJdymveQSuDNY1d8RCQmjC8pJdZwvFCy3mM5gpEs3YmtCJUSrRxl
BAjebp4OAKigPZOshrQq72FRmC4MAIbBYb2xmpnvyYazWV14TzwMaTdI5DY97lsBtGjDOSdzzdYf
bcFggLw/kjE+tH7224p0U+x5s3YayCsSySrKySrSotElcsuZjOpN0PTXFL2rkhJOkvBY2DdO7GQz
99Jiqhcjt/quy+U4GiehhFxJqhZON284qT8XOu6+BDP9YV6WqT2naRYyAcQt5C8QBVQIm1KCN2m+
mpKCZju5bSfTMF9lpz0Iw1L04RXJ+tPEADItAL9xnzNdvyWKcjMfBhvf8tf2FbfFdUmM0z7NJOIP
85XCgA84yjJ88Lf7NP6Uv2oVPww/QqOhOl3xVcZHwOFkPTRkPbRrgrMGikTefqQQ0VsUyVRBdm+k
FyupL8nPhF8nDlevwFxethLXvB5uqR628xISEh3myCixXZ8nXJ+9J4Q6GoUKKOoiijcmQFaC9RaG
G/0Eq6ea+R+kiBG8BsS8BHJGxNDNxPZrCGiIhRTEhMHJ+p00za3YeDMRI5RCjCrGy4HYJWwhayYd
2iJfyYO9nIWw4IIDc/xGxspLFguU2ruD32X7ik1/vZE7cYnmPRT8/2dJ0/2K7lfzR+LaFCuGQnYE
ELJLD3hnTzGoC8roE/Jat6Ctj9sDHNT1wrAPENGEiJEpM7RaLT9HeeSrlAayGGgGSgEhYrgTnyZW
23kXcEu3i3s2L/gg/d5g15nnZ2FRzniDR+smtQ9qfynuOcql1yL3T0EW7rIJ53lg8InGm2X6qccI
ynCV3SJmtgr7zRDsG12VyRAYPMZ5mEYlBZAmBDfDdPFypyN41sQ8RawjWsanHYnCEkJXKgGVannM
LkkmXdDPQcsI2LYG1k0Oxs1g8dLoCP74qWTu/fFpdn8G1rRqtmHt6oOsL4JuoFzzWICHQ8xYjFGN
lIeVWcLDSU9TukdBMRikX9UR3/I0DBpfNr6cbjujtQ86PP7kY+AExYwc0y3JrmwcRklF5qM++X8H
Ybl2FZTTMecVXgOAWUcREhnN+bUb61uFps3EoH/SjwOnfYYZoGV+bBaoYaFwkE5IaPReMOosRRs0
ojqXIHZS6CCJDy6ydLR+4cIefFkTGfOqHPB+arbhZE0oj+HPU4fU1CFZ2oQLFxCSK5tugqj0tL03
0XxjTKFCB6XMdhuJgOqtOaWMbSPue6wNw3TiphVA6vWOlOmXPII4CJlZQrNm5U+rnVHO7UD+t67W
Wfcr402GqXTrRp0FQe73jRMzv+D6OKXMLzrmF5A8uTAWiCYFUwydKcbCAMOYjlsiv1V9/oZ1/xVL
7XOSTip80vhvL8fhroa1GGVsmnLHhzrz0md662RTd43VCwEpsFFIO/6r6LW3siyQVy/+N8qmPRcO
a6UUx6fB7Uq+0rwMTmICX2YMDjZmz8TJEQBFZLRA+dAtNjZV5s8MnXiBGjl3swyJynqLBOsibRU+
a0b7Mcu6Dj1n7Vor9Djx0bAznozEV4z3trPgz6UPAXUkp5ym6AHnaMzNADLdTmB8yzP+E+XU0JOw
L3dTyTZgsBPhdFCw3vKBKmrhZ+0CfYuuLc2CguOn1N8rq/qgOYFypmTxG4Gk1ch0JDXQxoKzyTB0
IAcAACS32JentYX2DbnHyVgjFiC6sh/7LCkhKxlkwDhNR7UhVJdxUsuPIbBt4MuIb1kGqXj+MJmx
pbQ+6s7srRR34ozRKVd1qXNNkW9tjN1u8nXoq3ChkFLdo8YV6l1kxLCmn6tAJtdbsUw/o+/szxbT
034YrvUnZIxSfkfRizB5xj1J8pJ5bQiSbzXtvmc5dXcxZaU0gen41HL1/F9ELydG4MDJlXGGRfXj
x/hXElhsI5zoWxtKHLOV6aIL+CMjJMVLfY+7+UGK0drdihXAQznfB5rjYXNqlNzVF56SD2K0PnjH
e9F4pr3yrKPxOZf6Q8MQYC6c8m8KPd6SfijMzYRWPCGxJDuCmcxSEo/o8Brrotv0/XGV/kqpb8aa
u7G1ypgdrVayk6Ql1MlbQ1QhK5D/qnoBwd7sCTkbraPhTwvnLVWoNGOXrskf5Y3qokfKaKk/Ntri
zNitp25xO6TBOnvMjeMB95l4fokS5ZRjSKbbNBUcPuqEmo3Ra92ZZv9NdZLrvPoStyQSZYhxrEBS
HM4gN21L/jS7HUOWSMIdypn5j51W1uFjyomDOgz9k4DW/1or1rQiVjhVus8hybwBhGYHr68EHCrX
o63fc6CiSspyXWmu8YUhV3lRKbMQ216FAxNEDX1XZucX6wlddBmqwNReS90+qtxABWsc1758pcGb
SeXOU9Cm3FGBeRAwG3nlbwVFSjyz5fnUY9i+qGNmTloRQSkLZSp5y/mAO8Kfb2rqoU+WAFm30ot3
DronhDfoizH8xNUgp7pnMbTY/6k1ngfK5zgw4h8C48Iy2vyc4a8X04fZZp+9M1uwJuNpgGgRUi9W
NTf6jt/b+lCS+1y/g2dJCFldlirAZakfpLz8XGTzQ0jaj1av3svDpDXwYeB95DeSrzIFMYAhEZpk
3HqlR7fEWM8wg5pYmdRnuBCkGG97/kgJgOG4TZ9e8rNnHgog0J0m1n1FS5SoeV8n/SGsjI1Tkx1I
f1pSHqcMDflQ1QlrOvaAJvPKATg9OsgcUFe9fAktcjxPbWx0lvRu6c4JlROsQUcJLZoeQqQGtyVT
bqRYLvhHx4Q8bJV8HTRGnynP/IBny5wDcx+f/gYlrMIgmEp/LAJ2HxyZIEkEagEcgYa2vDLFejMz
450xq6lNWGd4/WfWf1E8szuOT90QBQNQkziLQlS3WVgh00vq0mvQwq9EGByk97GHVKLg/XDEaPVV
zGAdlnkzABGam+CdJ+No5W6XoOJLUt9iiQiXAdInnirbSH17oWZo/8yt89/UkEGh9LXl66JoK+bq
x1yq+jNbmJRXBmLRg6GRFIuJ6idWxBXFbS9egdeFZkpxHJ12Nozd8LeOqPhX0nerRw5NxJLXi6ql
nLXTNUX6byBGN90lF1xds9youMSonJAEWbB36g1n9A1ZFdM4KyhYAE9Mq8anYiYXUp8JbWhI6R5/
/TeKuanKyowPwMoPhv5Qy2eR3rDJ7TR0Ey7bvei5O6AfU38euxTzgeo0yk28L7xkmuBl7WeHxJSz
pSZ9q68pixmLDjTfGCPAakQNB3P0TLHlXEclOZvieVMvDYi3rdgAdMaeBAOvygPgZLCNIvmT9BXi
XycPLzSMc9VvFH9Y/mjTtxg9hW64SuBgU4TfDU5WINKUIRsT6zkeD8XvuCtPTPWOoGBj+WWMH/wD
SXpTJMWO259j9D3T5ZnMsIE1HYz+X43NsT4qGdju72IJEUN1SziLU5jwC2Yp3zgYMSYYsm44PcY3
n1QfRHY4u0/wt1iWO/YkKherBtQL5yrRTi53jrgybINBAnMiuc0/sk8z8nqyxypE6FgUgXBn+yCa
2l7MY9LMakwws5/Xirfem5h0IWashxmKt6GXxyGVjiIdpEL4M/MC9TiI+UkmUVeeiWSvU3YynWuJ
yLfwiy6g3yQHeqo9kiqfsJA318ktwfkQqjc15VWFH7LphHKhSEyR72zFbexqX5PecxeyLq22G/MF
6n1zWKRfZIKdFnwskM+1q4g/UuKc0gkVILdb9Lqm9kwVRRCC6r5pXTe+lOuXbR01js9Oa04SVkzr
qMPLmwCcFTrgZ0FypKf5JlP7j+Zi3823iL82mdGu7sh+hCwIVTtsUoxw0/HznpPqAu0yymk9JTI4
SHnA5WMwDx4xcSVYzbX0bbPgwIFBjAMT29eIXFFNUABJ9WGFtzzCCpyrkM0ryTeiCx99rN/nxnRF
fKr8a2NJAhZlWZmeJY7IDOgaWrumJIC74Nn02L8cYg422ixh/NuM/1a0kANxSIV5krCvoXaYQESL
9OWQu4itEuEBIWTfj/SSFnZIbOmJStJuycfBEHpU2+gQmx8o9GGUYCdmvlZtGr++A7hvX5ZggWgY
DuixwK7Iw7vZoZLqCFFQ5vvaDixGAA1uODHRUjVvMQlnKn2NJeGwf1Pw1Q4JlVVqb4EVzY88ijGY
Qq3iBO0JzzEk3gbGQM8NCI6ZPLdJ54u/rMq/5d/SDCGHhTgeZO25qDWcSnkZvUEkcWm7ITfylGrw
0jvfeV5PABzsmBTCGLEIfW9VByU6xBQN4kpzYYhfaauFfRTxhngDWSXPubFJQ2GSIGUS+ML36qwy
eY1FPr8/Vc50gxSbSDFBdUDqqeifYexbHL6RjNbJlRYhRLtQSFVosTDHZjGRG3ir9iHWy4itt+oV
1yjwNzXgcQrQhBwW2TpIoh0vasCrXJPQGi9ETNp42M/E4enasRGtq8q5N3pmqVJwbyDoCFKpZTcp
RvZZhZ/Wut+2TMMcMVauTUYUVtw5yoiQIJfvJgR3YjMeKnYQctvui0dSXZKHOaBrNc3tIQIvTAQa
aHEntkgukxMmBSxDMS3jamUJH0vkwyRBt/YQshdPXDVkNAvmBMGV0Miazt/oLggNMW6qp9aQrg7F
m7jAA0KfQN46tz6I4tkprz0Iw1Uozuo/6TRr5Y3giV/LxJ2DIsdSVVI4Fsw2z03PLjrUwlmpmMf2
50pbAhAzvlzPXmNEHrgJvw4qR2IGy+ev5MzVb+tFK4iNZ0i9/kNlQRK9EjQZCYOtfk7FPkyP2u+3
lKmlaYDSUtTrQPIpjspbFv2omuUqp/q7v+WHsjjXi690+es0ps1bJMLDkoqP9OfOsXlsn/DbaqH5
WqCd6GCfqCGTHPMmVOVFbT8xEX/AvTsVmFrXxrxHgHnWdnuNmqN9Fo0niREE5jwsXjLhPkTqhNlr
/dsW9YXOoVnUsOuQ8eIlV1Z/0W4JzJFEHK4ZzBGE95jKLiSmQNMGIIgnxaEw6E3R2/hTxfys0q0V
Maic9738r7TyiUjwuTFYRPpxlj4lOMUbnOIMCslGylbGD7wdWyDZa1Et/FQS5zENLoqo3GXjdN2s
5vpc+AME7d6xMGEbRpS1Lpo3eTPZ0wJENU3M2kz9Dhu4WmapKxjHQf9JrGRQk2LfrQwxYo9DJu1A
IraXvMHnDl3JKXBbSZ0n0hBkNOxaBETmtX31pnlX48s4KWGTb4+sVh71L26Ic933yFb4diQhMAO9
QDPAR7IIt5PUQW+dszD1mDRNHKPjGa5hmSaIzCOP7VS8YoFDSluN+lkT1VDLkPZVXy1dQQFNZXQ6
tASNajwtpX9l+Nrq9+33Br5uVsazWtdnNaHG+gvuAmTi3yhZXfj0qjPj2dayN7EjyMNiYorWOAPh
F1PaLDXQXD5tLlhkXxtLwOia/qzwv6MEH3MvnUuASzurk5B2Qs7Kkc3WjDGIkDMVQHZWEyUw3MrD
ZiBTG88Lgb6UIxpqStBPCTEDycLG9JxjnDYlsgz3MrcFRbay58yd0irwbkqhLFqhCpY5LZAkda4E
AqVKrhQnp2Wk2FyRJHTg+3BC01CLl0GajpLo6BJQ5+Wyqem9XNWHqrav1VzeWgRW9VoS6WJzuikL
RP2YrRR0SgHq/Qb7vrV9k7RwgjGnNNiILJKP8q+8cnoJ7cSxm2rK5QMgKIGktzFY+I8ExN1YsVlk
/42ENWZFWbLD9MpFuJaIx1A82ErMWkYiAUEZA7G34ZHA9v8nUXROFYIJrJ9ND/pQfQ0DtLPVum7q
wcp+mZN5SpjRlBrTqkk8JqysOXwQ3AAxE9LDuKp2CWSBi/x/ODqv3raxMIj+IgLs5ZVFheqWLJcX
wnZs9t756/dwgWQDbBLHkkjee7+ZObORvZCaNNMAVhZqZ70RDmurSL+4o2R5dBhugI86VHAdZ1I9
NQ0Ps0bufsbzFm8yaiqdYQgPLdq3YjlZUpHzih308K3AEKGgt4K6AWQ8O52ccQQpFf0ufXMJp+oy
tc1F0JJLy61XW9MBBnqxuB0EoG7lYkQDIU1weBUzF2EnY89OlmwnX4N/KbsgJYVf4JZxvzcxCjSk
j6MOYFt17xEEko4VkeaUZU43gTZDXYsmst6x16/uf3RJdUBHpGdNvtAs0WeS36sY/ouSZbLdUXQ4
LsJuMPlMjtYrsttRiNuTLIUfBgKhNs/bVg8vgf6tZjIOYRKu2vCEDJJKxWNRil1VaYfGglS2RMck
v+sD12dwN4vsbkj6Cy5lUvz9iIRgirwttRtV3U5GwChqyplj+bJIxnmOgMgBlTAKRPJ64E1PnVCd
QNPRrENP10doJTA3FE8mvmmvhiMRZ1ODYYw5qo5rFCFG6YxzUzvZF5mleMQc3CEJsTcYbCySeM4x
Bpe+GkV0HCW79TcRuTe64iDj4tTFWko796cZa8d+qE8R/QgtbK9kcZJnGAYEmkJym+VhGF5lcBx9
bTqFgoerdpZmk1QGc2sc47TtVNfWzLnzaTCbcfI78XQwsYA9mj+2nvti1R0xOQ7RMZ2b47I++wKs
2OiiyJ+EBQe7+DJbVEnBowCIHXOb72DS1m4L20LFNmgbFu0oGRueQfHp3YuPqaFyBo/sIUVMVuX3
igaV7BdLiIaFAyIddW1YUUTpbVJRZOXybDLBGX/GnwEYUIdYOgCxwb0BEbVyWnQVU0/3CapKP3Z7
xZ8gtOlNwVx0/VomBGDkEKiyJt15C0TZNkOpCGz67vHcZMsVASAHbjZYvHnKJgB0ySPlNFMzRkb+
UDWLb8qUjwFmYN9W4wxcPn0BIbbFldrK+qbtGaAZ2B6CaJdG/S6SoNts+mmtnEmd0VpImMBUcRb9
jf8GVKkzy6DV+1R/ZCEu+h8KkCItZLokMXwF1SSx22k+6JaA+cBQmCCY6UdR7UuxxJQi2OWkyVCJ
vBiES4J9yBbjwRk+B3IqwXb4nCjxwcgg/rO7cfRjDQOZ2jsYmW0JchPbSMODYCT2Hk86/g2QFyG7
SM5U7L0c5ZOP2ctR2Wm3vqgkiMdk06v9NpWNbSWkO02ztdmZQzYM+rDLcrfzBqX1mHAJVIWyHQ4u
KvPgMyZiFTetQ3UOOINmcHUXJHexmbEK9Eu7CRVh80MEZWRl+PkR8VxfaTgKdpgiRY9HFRVhMhmF
PNjFjuUsnXEE+mAG1IzLnMnZvrrkVMCB1OTSjO2UQGwNNS444TXLauD3+hVSmtfGtJVlJCqoUMQb
tYBdEkN/mm3SpI1JUIACbJN5t1rsYwA6Ja1VyrlRMW3mbu92mJ4q1PueR0T3nIdgO3kLZm2FJ2l3
44/wQxS6g5VVB6Zy/qgjUrt1G/s99slhchc/SqFRh+LRvOgZp3s1puulPI1uCydT5yfABwz+K1Rq
2+SukBuv4mS9RrXxmuXT1SgPE98dSWv6qMLo1kXWtUnRJpGpq7eqqJ5LM92kxWPCfQ9Bvw9XWlrP
vYTdV+ogmLkCt6A6ed1oePWcbSqmrK2obwJ4cAlpnT4gvbozGqCBamdDlGE3j493IKd/S+8UXB9D
o4aC1nLHLqjLHsM3L2edH7uGFKjdmVRyGplTz6G9ElIWCClRSS4ydZ18ElHkQ2ac5IWg4kO7s9v5
WSjgRpRxl4kKIYRwnxPVo2p5Cg/ycFa1ee9Mv2FfXw0mNjJEfW9AylhwQwRkitlRSjIhvvRSUojL
Z15aNqk9YhH0PBPqUH4NFvF4R0g+WqyTkw0UZzNWiwasczXvI6uxU1HONubwvwmzlRWspMwFgF1n
7U4KLUdI/gqDcoFqbR2YzB0KsxvFy6MOrRfApScinXGony2LOMQyXDKP74vjV2InhCxQ6+toPnJd
yg/i9dhLVT9UPRIohxorhEL1iWT3eBogGe9ESoPwL8IOFEUKi91RD3ydvuSQn1ZmMazUzQhi4rWj
CqOtJL9FpYtco5f2KVOHiMYIOhZWHM+AA7TfSOp2P9CSuchfWY2nf69gW1AyJGXmNJQc5BNVdPT7
Rrq6w9aevhoT3TVvrblcaRg0lhoOltNwc0QYLDURzeDfsO6s4WpS3QU4C0/KiCdlYpys9sO2pMpr
nVU1wzNceALZ1jnPNN6deVMjo1IKsRkBIgjbFjcSAH3DW6fP9MQV3yO0fZBUiFMU5TxE3EDzh/nI
1qMcRugtxUiQF3MQLDUPBk0m8yP99oDYvRpajKk6SXtPGctwGs1/p7n2OesIE+HYJT6rs0ZbH06z
Qj3q/SmXql2H7SUE7bq3O5gPWLrUhHFB44h6c1UFMitBbLObiyTiSzoMKFk/lHBO0qN0W5IdBZQ9
NFZ7ZeiT8mD8x2ZVjjh4Y+nSsHTNjOSWyGkVDBQcFXT+vBnfuqnimBm4bfZDtIhMU7XrkxmLHXW9
XPYaioY4nxJqN4qSsrItN+0ptMMbOb3XsmfqMt7YaG5zWXqaU/AaMgBTlodY1fcmC24GYzpdIlZw
NV5UlRm2Md8HEr5kbE3GMYjXKxSfuVsd04aIez5gtnXM4sIrhPoxHILVdvAuhPkbHxqfZHOSUuFY
fXMKp9Uvp4M1pgXdIbTZ5w8zlF4sJ3j0WbNPGBcxFszeRBI0Oqv8vtrF8G54gfROKDZbIXMfjQRM
kmzZVyCYg2wbRS8a6jZ16tNnysYEAB2x7Dw8JZPkhNIMCcN0Zdxbr0NBqiTZabakfRPo160r2yyv
mc4kWJA9yVt7yH1DMjmrvYQRt2cYk4fk7UHladAVCulvgIebNt9oc6P4gSI4F/+U+QomhiLMWTh2
78RW6Kuq3y2p81bmzcz+y8V1JmMyU8UPDUWlx6aqNt+QB6fiYcnDa/+nCmhRFrydH0v9Z8XHCAIB
GfPunXoLJ/3TIR/N/WtB/IfpHDMkAyMpmrGJkkkeSL1RqwWtk2WRnXx7qeT8Jst8Mhh3BFV8qAEO
1MFW5opfS7v+g20PwwYXS9B/zQWpVvJarLjxl2Fa/gy4iuMZCYvSjhnD5+xwECd/muRzovECuGyn
4Onn3x35+m7NsEji+n3KJTk1XO6M/0hVcjsAMimZp9KvHbI5ZGMms8Rd4uyvD2im42KSe09ibLoy
qo38FPPhCWSKln3UQqYewSUKlqPeChIgTckOd/I7I76VuXabpOJlisaX8CWrZJrlX3OCfdRpzC9V
Cc8qeiOd4wh1hrl79HpMwiu6Ae/krHJ0OAVK9dDZFxrwda1LbOrH6GEK0wWn/KVnlzkkH5WJnb+R
tgRQcOZcC06hjPyZb0ErVDvPJMdYNFhWICuao4Y4TxZfyDcFIfOZPTAfevGnzoKdgivRUR8mT4jO
ltlv8FE0a4K9Ho8xu89IycmP8j8ivFsQlTcpxmtYhPAnTNQ3sPETgjhK4czhIjvSTeF1iuCMpniV
ePRjqw0aaRdhqy01i6kY5vrAx3l3go6u4cTtQFd0xEKkm7koWDfji5z3F4YOl9gCdp/Ml3mqGUiZ
00IW/5a0EGJj9tGs/EqP5urVJcZZzmDpuMtbayuYNG7DMxDJDaZ0VertvImrZMtojhANJWHGdrTm
7aTyRJCdgkKQTp38PiWoz5SsHwg69zJLrbTP1zs32Jrzo4xgIzkZOrwxbBONuslB3lTmCwlUW4Ts
OHCjp2wSOOkBhKPxCLYQccXcyzX4ujq0sIb6334iZ/EqQ0ebaAxjHmntIvQgXTypnClkQT9qPF6p
cfK6I/EGCH9Hhflo018swdcBhTNzMoiFMg0n2jkW40bvv1Qtd5DPmdK1G32+DG2wlfG+kxq0OIoU
BF5QpHdklqj1485g0gX8vEuji5mK56n3IxGR1ZhOesYWU49QyPKDNZc+RNMRlSbkGEqvcVpyPCVI
MRGkWOhrimWRsxjeEbvN54M8M7YeBEdhTKYm1P/hQJkBSUQURU81Bn88MOL7pzxJ27GB/JZ+yRMD
1gCckJPyciamJ6Ug8PABOsbcBCsEHyntiexXQrhPkZ3jVlzC8F63Ol1PjaNP6SO51BZVJYOjgUii
K2+qMhdUlDerYIhpR575SkmQk/ZiIqrj5wz3LdsjDOcAjTO+0X9Dt2xKQYbGwtQwducGdhQVwALj
vZH8EU1fptfNzxiDiUp/KBOWPCEInJAZaO25/soECj0NwTNS1WvQ6Ec0PU390k02Muax1ylf0LST
FWdgqUbHrHvbmOnKAF9hMbFKSGbHDHN0YJ0fSqrtCEvsk0pxJY5JSei1JRCA+LevlrNFu0pkfpoL
zIP8NlvNpk6DnTZpWyKH+Jc0cXLD7lVoFwaT6IYRmgogFLgTanzUp5NKcQxCImouSeBXBgJOh005
bsA4PoxvTYr8Lle5S84hVax5RXc6GSIme1Ya7UAJkTI1yvbRSuo9k9SXYVBuAjvD9clEbQa5neGl
HaUtG2tDeyG06oQxvDENr2FJDd84O1Ii7spwxAdMTsdkvol3Z5SQp/aqUqInsJXBfNBxQuGKbFWZ
JzYXJ8k/tVIdzHqbZPCrKyhVkN2bIUK8nJB0QFZPkI/m1yQxEZ3yrcS52cJdWOkukGOrILCco74n
v4M4OiLzcHIQ9qQGe1lRcUGdOENj+cPxbOtBD2fT5+Pr55sgf+ulE/efsf3Ic51Vi7WLFix4LluN
1Vn+ZbS7VS1qtLM3OVWeaVu91vl418bl1r5MDyvCZJ80h0YvjuzDTqBCnLRxFtxIZeAgmovPUYGS
5nAATafYs6rYB4EPqsMgtCAL7W70ZVozijj2WZ8y65LFHFyosOpzc2MZAqVATHoU8thvC+c4CpBq
U35mgfXU1dCPTc3Rle6p/vUqOy4JLcIqdsXCk4FwLZ4u+mJNVqJCO8R0q0zqv2WWt0t5kdGukvoh
CBFhrn/Csk4a1dMEJn3ElVkFbI1HyQZfCNwLCBnE+TrPtyPhXfKLG2tdi+0KSUeU9K2FRdOKMrQk
fZPF3SadoNfXs7c84pzYFSkIrr6JXWBh0vJBXQ0omDQQMZAE3vi6WPplZPK5cDuiId8MRuYpJlqt
OpX8ahk/E/9OpqubeRw3c0n5iPWu0sjRPkbT1ZnNCxf1j64mYBY1sOsJblDBHjy4G2LtSOY3i/BO
6c3/4b3qKO0MytHyeraTdif3iqcw2CkHdNSJj58zaibF1Kxrz4Tj08gBBzgdwZ6DPkBToNBk30+v
+l9GKJ7xthF/UaXJWa9/rLGf20SYAhdKnHKALYR7hq2luCcS07K4cyCiogN1Z/MZpIKTzThZlnvc
BSchMI908i0bLhk6AgNMaeDr/4J1keWhrvBzfajHEpWrkx8Ybkg0FDgZYoEh7ps6QVTscMRNez0a
9mr/Ug4893Wu8NY6k54/Bwp8d6pA5/0S8CzJL+A390RVOoC2EfDpwhwuzG7xWvNBpeZplFgTSmyG
2B3YxaGmpeKpyI2b8lMcC6Z+5fw54Wmc6luOkaJmqGmAc63kewfMv6fbO6W5ZRsL3jxnLyV2z3SA
nAhrpUAaZgDQt/o26QBBdpKdsINZdzSwRlFcz0mZXGenUn7zkoQXqKnoARay5HLE0K11LwyoTNzN
BfnQOoHajD1KC1mTyIRptHtVGMujnJldTdYjp0cqnU6NhU+gdZMMr49C2igUfWWgEscADFSfSdGT
smkuU6zvu/EDL0ZNnKKYCAtrpHxCKDFwIqGGYr5q2vCFxMtQ6s9FG1+TcNciLQdQvozRj2TTiQLV
Azc59uNJjy3Yxpskc3iFnKXbCwN3iY3ofJv9eTsW+knVV3/Bbg7V3dC859A1U5yTLW9E2cRub/Z7
mZEVoTHDLnJ5k6/dJyCY044d6LQrO1Li/GznBct/5ZDt1HWSEgP/W8AWcTxNXPXSRmIaWDMNzJgG
Dgh8EwJfBkA5aBYnqi9jD3JJAcBNbIwqC/ImgqvoiqtWg5tz/xodFYde2UOGIJ0iJtqFxfMmJOFd
jqtHlS0XTbsIqHPduDxDr67UW9RmGykvXSHsbwFc4SXswWsz46718zSDOjcjNyUXgnhBcUgLiZSJ
s5+RIcimyzov7wVE1tyLiSX1PsmxYFI2AjcIyhIqAE+AVZgM8XvXi1eatcfMRmE8wcnREN8YQrnr
RmaiYEGUYZrVKi8k9sgyotHS3+DX0CSEBOqQDP0mqI9KYBzlpnDrzHAYCp6W72FK/TzKfV2IfYi8
Ja3fOV6kbADkSvVfo1cUttmCp2Ahm0PymdpWUGjJlnc6vccj1SgyOJEE66QSXeTr75CIhIs1Fh+0
ffGgQrHTFWbeigutz4cefxhb88g3RVQNOGAMA09u/VrWfUMo2aQ5NJpmbfai0bsgSGyjg2uV8aze
NB5edatXKcJUIFJWfl98OD+MNxvSFQyLQfIT/pe2EncSwA3MH9Z2hGQ/a65QYzgnZCWdKFDaqV36
lP8acXx0+osoWRetEr1Ue59XSmr5DBFCY8IE5OM1eGDuSpkLsSAHU7MJlxne6qtANgwxXbNUZ9Z4
8WG042kgMW0cKDrrVMCe8Z5c9U7DqEy54BbDaTgauxbHxRyxhU6cijxdyh6CrV2GF3vUIO0yN5pa
GPCVa87ca0O/CeAxazWWCkpaZvw3vJsbASAvxQs2Mctr36D/GYYFhI2RFwOTikbnrMr2eV464V8I
fQmdC0mQ6BcdomQbFokjaljczfJZWBeFQ2RGJkPnCBgxVlVK8ZCw51Zx4Ta42sfyJ0F8Czgw6vFb
bUFaxCKgljNjbAiWsuC2euqUbBin1q0MqHFbPdLOYytfp2560Yz0ZTRtPhcluIS5fC3S8iZW8m19
jJZr7ZwtZ7dOp49s5Poc1INsLHboljlszoFlgXIUwGZZaGEEXshl38uBMDPEQpDWauxM87sxsGkg
NomxuAEYbOGSIhmlOQUmq6UxcJVjKkAnLnG9mSzmIrU6pAEpYad9MfJKzqkQhQdIVQAiFEYOoV5/
sh2S7gptIHnxLwx1KrxlV8dZzFPMmM49kkaxxjGnxhPE36R8rCIUU0LoFEvB+KwFCiRCsppOlszl
DMWMTNuA1vDOFzhVybdCeZfeBB6YlYYcoPoJyS2mGSMeFq+lSy5jDPK0lHOY5udSl661Vt3y+BIE
IDzr17nKr8EQXMCqijkH/cxXZg9Uuh3QHL1WOGFUf48ItymKn6qKv6wm+7H3K/ETyMMUQyh7xO2+
ZOeTSOG+GIgoxxHMi9+8BRIgW6/xcleq33E0d8Ik7XoBvkAZwRv02DykwZbc1LyXJMgFgJMJytbm
12hl9urAsmAG1+Sf+hntjEUqTVpHaRmYyX+IWTnRP9bDek42fOMh5nGTCYXAWIZ7q7T6WyVVL+Ux
fGBzf0bnrgmOnV6e4kLYgVMGxOENBbguqzwlfXbqYuNIF/ZxPIbLtI1DDOpaspXZPokq/3rzIaYU
WAe6ZyTr6X1b5TEeCuEkj2eWNQy7H2ZPXyWk4qDJYTEyUlWpT1p3/y2wgFcJeGCg5S7DU/2i6DoG
/pZDhwyQkhBIJ1zbSXNxX+wMJIVSoDQJHlxZlVA52FFA00fAYHgnAtWbHzGioxmOrC4mNOUZCnCU
DAATgKovGEnpV4j1er/gqDMwK+YbJbOuHGGuNfeV+tCWZA/AezfV58kCmMkBopDRcdoQDkJIa3B0
QESik5jm1wz6DeObuvCoDnejec8PykH+8ZUGkgUTgx08QBXQgY5TBG6FLNuXjU56h+N/NkCCm2Bk
FCnUMpUUNsy4GvpoRwZiAOE/4FOS2SksC3n8bC9RGtkpB5lDlbfEpaMy+r7jVD6VQnHhPCgXNmxy
QHXiVtLana58K/Uxd4lWLup4tOpnp3xkUX3ERnqMalwxdsHbEtKvbMqomjPVyyFkFpwgQ7swgcPt
ZB7EfDPx6qtwE+kl6461ociryX11uRekwnX0tpL2dIxF3fwl9d2VNkqcwKH4lusEjpcKasPYcZ0W
zmTOu4EYTvrRNb+lMmGrtzYJJNkiGzyB2QDlbV6KKBjF9/lYkRfNLAd/I3PEgZlRsgG8aE88C3ue
haIlkTsiwgpPIja+xjvghvo3HpGwqniftbE9gZ4MJRTsk4W5p6hOkzDgh4i9IAf4kqCwtatzKtqW
AxP+2tc471p4HhWosv2xFMVTNQbnIbpHAhs2DubTMpyptDdnhNtMvaYpMbsLtoDj3HYnkzZCv+wc
PeLrA26N1K3FsIhSnm2X+6a1uIbJGKkHJMgnLpO9AJY3V3vZwqzXUv4IZ0CZlqPSyJQYLmdtwCKi
YVMOkRqQDoSareKHVtHcUvmmfoqKmQCFyo0mMJuIdsW6sQEQPDAdUksCAIkIRHOm54xzOqf0Hh9L
cWpCnUKTgT4O3CqEGVrYTgmLPSzmBXeshhc0wgs60+QTs3b2MuFzJd5KnVOMDSXnvUPjokqtzcKC
W6AMRKLyFQn/WryYEsZZSoczkMCTOgLAMZEtm/NI7gANDKQaBlZWVGU17ba8QT/xSBoS1QeU6e/M
N5Qb0jYxSRUO/yQKw2WTIkmG8HLB0YWk7RJdQ9hMhUWwVf4nGpYH0vxIPtq0HB2NNjbpYoSnJ5jP
5HMtq8lV9Rzj1CCjwQin3CYVC4V5VNFjahIfGuCzBn6IhVt03DVRykK1+SvGjzgKrjmhZwL7r8zL
H3lB4/eAOWbE1H6wrmI3PKhuuRdtTai5funjS62K5770R+1z1GVfXUV4K/MHU9u3hbrOCGAmZd1F
suYz5x196cg6KepO4Y2wFv1DsDABGcJ8NCKknaF+aYCQYNcwCXyvDOmMyuMIdnZLqiXIlaMGZrZl
dzYKxyFpL7IuXgfmoxCB7aFhzMCDpmEVZKacT+FesbhQ75amX5X4FZJdUCBwPkR9IjwPtLVkssCC
YoZOFnrxMAOf5Fa5RcCP8yZnkeM+hOUutTK5X0L974V5AfvPuKFvGPhBch0/pbmBdZDsE7aYRdH7
hkxoGiRBQIQWcH2tu0JTYN8VvT4JN/VIVRnY0jShUVV6jAPBZNzSLOF8RUSOJGtBkmXZaVxyPyD5
1ZfXGQNKyYtJ5horjGZHYvk+/g0EpB/QRpkQJVZ9lVPrVjcEsTIbJw8BsPbMbFUN3voQQlAywUPS
nKRq3Rjmoj1TCCg9B4DeGr3K/cJzdCCCb9k9m+T3tD2LwTupBOZM/V5XQK1oeFy1nmwD0kHLsarl
WDXS0aICs1fk4yHt8SU0FLNinzXZb3TNew9fuVvhAKC1CmwkuDfRdxPXil8t1Ap1iDdip3i6ZtrM
gT6GuLCnWqEAi1o4dhhV9KUgeSsNaX4OuKmFng3rNWcMb1wy+Yi8IYN6XFyTxdI8AGaWJJt9+6mo
6PT4BGc9CMkmJEo4hCYGwMQe5NXLCukwUhGdIRoTsFvgmynojtpAhscEzKhlHP4TxgMQhxEVQghJ
+DxEbXqVONdbASAYonsJjLmGXHzqM6Ai0nhPMRvrXYCFhcU8bm1RS3cjhpoCJkEXHyeDo4tKxaqK
j+AiIkrym+zFfLLmA0tMT5lfiYMDyihp4oScwWAce5k+h5dZ57KV9R33Ldj5dJdq+pr+rjje4k9l
m4g4M9OdwAX6BKsQvo0y9QjGROGM133o8j7uN26iY8uPUHYAQ8iCcjQScycXz1FYy0fTg0EEklyT
YqeyaPPpscRijtRt9glODUe1QEkllS0NWB1SXhxh/QBUfFn9dP2tTZNDEs88ju55/yrxD99kQbJl
sTwPRs3ZIXuxVIpogjemmM7JyC9W5/DHSkSvVK8AS4dw83pXzP4C2byWqT+Df0WP4rVlv3GR2EFM
lMTVcZlIpr6RCOi1uQexiRTLfX0+xJmC/GyduDXn5C5AMNd44g71u1sDg9CWvQTPV1rB5maHvUO0
c7IjPd+r/G99nATAaPmFLpp0mpxem30RGtI03rH5r1n7HuEr43IgwsvX6GpqXhluzfsVz0mCSUaw
o4jSxbPgjkWGCWAANfyndiwg2JP4plQoJ/pU+RJSfq8Ih5z7lIuXHhfqL2ritvVKoeN6CrI/QeYR
/YeSuLJIx39lZZyYNJ2ELD4mEoo+iCs5drKmwiiv7NQwXx2G/iIdpUmCy3fMqIxfD9I7QlWzhIxV
vJYsQymfBkUtBrpYclIN6zrhxQTAzLojgglcG4m6keyjvLlN9MSCBxcSxBW8Ug11MoObxOeMbAXL
AcznzcoXAjKwnmwC+kTAzffmOcQod+Wc5hU/EG5IEsXbRmc2eF5paRbV8Wufi8JR5lhyOed0eNWh
RvuncoifZpUQRVn24dcYeGrxb4KpvgibDC7ZKjkGviE9y7+EPmwhZcbNtbPeVfqpBrGYUPNDd1FY
2bl2at9gSIGBvKm0i4Y0cGmOhJOwSLiB0KaVCzPgpGGfc2hpYA4p95iNFLqC7obfydpsUenckFQa
0nYkEOBPsbxscx7va5eHwADsA9vmeu1D9xB47PLHPjnEQug14/3yj9CvG3OdEfmFoIJO0c5ufF8H
mu296QlXkju1g/x9MY/49zELLiP5FA9OvyhiH3Qq/jpDk0f321U4rQsn8sJxI6NgYL6ZVLsSnmzD
8K/MtSfjuon1rd9UL4k3U4ByvyfZ1ezsBKeBvAHXafrckXQvm3ZenEYA2BN09M5JfMkEgcLZmKqA
/hDQ30v1dneHJqvK313o3AdKOIbXtHMaxJQPQ39LgPRyIPIS+T3LDjXzfuw8+cPq3ao+Srrh8xDS
31Qaeu5hOBA2OEqcWQza9GhQB5achl4gwtpbnWumnyW/RfktTU5e7aUB40TFAYj+26B6GLi0QyTo
6qvqMnwY29FlgkwV/bvF3Gl+a5THar1OYKVsJvo64V8ouPPAn/oL15CiHeaSErTxrelMF6sXnDFq
1AggBwD0MFgM1j0oH9bQMQ2jaffeq57J9rg4GEwPsKrMTmpdMLkb+zrwwQaqPRBEf4EUwZeNkn2N
lY2/g+P+wERg8efQLbK/zMbSrfIQF6ib6k6y8VoxyeGTlp5S9ZNbl6T89ybDyLdOaZz5SaL5Ze9E
qeb3FLLLPzhu2k0XpS6uZgezz+REdL0oPb55e1E3NVsKMXzJWf6agmp58zCWHO2ek0l3j37AEyVK
Thy5FNicdeuiyk9aM7RDqKV7DaW+NIKrGL20lm2JDNTtBN9JD5lxkm4jakg1+SF/Qxt8C1dWykl0
KM8SKhm0B6YPwXXknWCplbb0TRH9XE78kPLtT0ufx9B9gUHbI0wGweJUneEsfPVmvrTmVoPvlxKR
uax1BctJhRM+Ri/WvFvY9Qh8WvVyvdaz7mWwlXtKVYAOAAAHGL/ltLwVVyCh8W0q/2K8mmR1QCI5
EIJdA/RQIX1IK9iPvNXMR6si8QhIPDy+3xWW0BnopPIy1AoTe8pnks5N0vtI8NDiWc5v4qTSKDdX
0/KoptqxqrKTzqZIfNV/stGVsnyvYwDuZQ5LbwgySPdkNVTdN+PooP8QA5uTxqeI/FCYbIxsGdAZ
tgDwnC6eWSG41smnCLA3Z2C/IDVPqrYhzbzB6ktk7s4wZOJAxHY1pAGxpViMwK/wWZTnYKqxBWmH
YOQmg5rc7QuagmT5OWvVNlu6Lex5uxZTJ6hvc8qaGXyV01ut0sVqTMCOUd7EK9IUdRXHFKYBQR0y
cwm1tgkvSf3u2NNpKtFP0o5F322VDG2Um2GAgZeyEaxdhSZNBaIiA0+81ts4ot4QI1NokWOQ6GJL
sMq6zG+1byQtD6CBp31WbIn6RN7wHmG4YqGpa4pOWlewrjoU4aL5rth0Q6Fr23MfempvY/bza+LX
AFGscl0THonCHr4xXXFSLtWfpeOY2CV/EWYRNt7pu1RE/jD+KLN4FibxiFhxTnibylM+sicJY5/5
Tvcll9HG1o/wntFm+l0lrqFn7igNHQuiHIQJrghyaFBOnNz8y9q/CECOBQdgZKXOVMBINJ6ObvQn
49ycdCoLmTyxXUygUKQE17ADwsI2TgMqrV13FyvCPSx/NcShhXw/JMoLyLOrZNHTsQkeFu3DdXGp
Cb+V1i/qTF/h3qShjisc9Gdmmdx55n6YmbgMCv7cvbwXnuIc0YH7Kc+rQhhs1UbbCUazh7bS+vFK
42cHVnOrzLsopGGPT0+DMsaWaVJjuh7R37MKFCcC8qy6FnMmE4bs1lrac21I5wmTKpCec8fgyBB4
qWl1bioM4BXFTRCe8tyhx6F2hURFbU7fKBl7y8boXWIELZMsGN96JX5b2g1bx37hcUOIwT2KuHlK
QvGrtUIO7xlGa3UoPDMmnha6bzKm/IgbvsXwk00CuH2adniyEsBmosHYj+Ma5v6S75kLlefBt7ZE
p4LYGbPPPlrBWI5U/rQbpaVSAGsXf5jJAURNBKJ+07NNNQUyBs145LGJ5fLRkhtc7WsBnYXaynmg
PtkKcAgwoyn+9UqP7cxJgaD0c+eU0q/ABkXGHUwp+Zm3yqM+nkoX5tngGfiAGK/qtiTeZoGGT7yj
OREf/Q5EG4jbzOFb/iM/JNn4LLE1sABDkUo+M6h/cekLOdr4fqYlytjjhct1WAwFg2LdLsbPFsTt
zJ6mGhjdA8vKiJDH2s1Yghdl2ZfKr9RwTtGQnInkS+bbwEexLoRYnyKXl5lJpx6ZGcVVLYS9jr0n
j0Ao0pAHpcmkVlp1BPNc50iAzN/jfjsU8ks2NneFqYKpbBUqQit5b2jKPm/k/awcl0Xw5wBvR/PI
cTP9x9F5LbeNZVH0hxpVyOEVAAmCBDMlS3pBWbKNnDO+fhbmoaununtsiwTuPWHvtaOxPVb0S2oc
zAI8/gKDX4QZPsfJNX1nFDW0PgerZs6Q7xIzPYmlPQVttaBCUi6TnO+msnacPppJ8BxOZVYi71CR
C1nHQsLvZ0CsQR6F0dlL2JXpGy9Ww5HOrsx6jzRUOKJ+UHXV57/W88ZXYAC6c1WRUuWvy7A7TvWm
J9uNmT0YhGE03d0qvy0CfHMjdWEh4q9mjYfxLJ1NiOcXWP4SqhAm0nlhd4yioqL3IXd7BaNMQbFQ
tbf7xJSw36YkkfbsnmWivaNDe25FhLfG15SA+8L5NEgYOwz4mCR3ml9GMj7jSnjRpGx2PKKezCjQ
oQFNSMiQMkBnSclwqBAr1gQWXa38NBcwoUaS4ZqAmzcPYfeaTBeYrmUK6lTcAqiEYqnxmok86Abd
+7CfCTpO91OtI/Ml5zIyHVFqjvXZ0tuLla0Xcf4jYlnL+Ct6imtKnYdLcJ0DliBLMtzNML+HnHkS
cpMxKJPuBvtisuv0h9y0ro8BQZ+oiBdQa2bc+P3bmCXPrGNPgWqIyfgcZXfh04oOnRoFCjhTSUC+
nb2U6EjaoxEfWLPslZhjVHpD9Pau8EFZG76kjT5a/p7iFConzqS2ZEjcmvuEBaqW4+pmE1lO/HR6
upcpNWNyp+1FWoJWCYFUc9jL7bEF6d0cG/RlCS6RzAzGLCaAlCyn9RQSrcnAHe5vcWb8fxC7ZzUb
nIz1Ia9/G2N2IYgXoWzJkEfMqdJyITAfZQa1b40C4E5gU7afFTKOJ+YDhOjolTTJayO3gKvZmLtR
mTHSjf7P3G01mQgqkL1JbzPNRPwi2uTB4Svwszx5adGfrLFOUX4uuaxX9JeIyIbu0IBJkxg29OL+
PikHk8uIIOkKDCa7PFNVD02Ee1D6rTfGQxOF2xRXbgiLvDpl33mtYLc+Qn9dv4sW+K1ZEc9Ah994
GDNB4tsim5cqueqX1dgRhKaqESMtab+EJykd/CXHkAgKn6u2gFeFqSCOZh8T30GVD7JyEFWQ4VA1
Y7ylVnieyfLmvzGRhHPbVdYnmR0xcjb2nPIrrR9JBMjLNN/7pv8lrihgf3UZhxIwiwWYRZwunqhh
EZBbSGdUL2HimTB+R+1myXwlUsyLgxoXh2n4NzLC87AYQWRqJy7tGB69SU6V/iYku+iXHsMSmr40
Gmv0yVHoTm14BSyZ6Qdw4yaCk0ekHPC10iiYMJwuhib72kucVqjtkluU64nIF7a/er31te6MVggP
Lj495iWNbLdAOZXYN6r78sjQzRFPhoR5lLEoAUXF+aMA35bdpMQ6AzjVAPpf+avgAX4ktWMh9nyh
RReZs2wQRUnwFcWeS2TRt+6kt9kx5tBaBVYWhMsBAulSyU0YgRa1jnoOIf5uSdQgWkhoXO0WW+Mv
sjpM2JKk6QK6PHPX5aUzhaf4LcaUKS8PlQS+DhlLyTTX3DcqFWbMtvbxp2jZXSGvF9oGM3rirOgC
FPmZ4rNSxEASxFPGB9ZMTj+PjpSrx6W7CVPkWJg+ysRVRNTpNPusZDXWm5wRIe8ct0pm7rmMO5Vd
cush+SfgNeRbeg7sIo3k1lAGKeZ7bkpnODPZBEwx3SRAoO6MXSs/BQLIkm81JYYsl5xU2uPKP0yz
5WE2k/wZHpNBQmEqBWTHRIACkxqc9/wjdKyHtek9siQEX7dtk8Pueaz5+WK82zDYRUbn6r6br7xK
izER0abZVp651qR746x7uoFFCAlRo/bOkIXOf1QPKjjVToTKsoP4qlfgqSpI5hwv+7yR3KWEBE24
mQqETryUC4Y8y4k/yUML4dixoQL2LUkN+ViYYDYOI+4H3r+82VTshH12n6al2oorJOXJUtTAwLTd
JjElS7vvDWoUoXXr8twsdxWZsxvm0k5oYC+Up4mMNLVJDrqHQoD9kyfWTqz+wPuUrHmn47oYSXSv
e3aJCr7AaObYUfdrz1qqSbw5POvrVh/0H4khfgzx9NFI5+KCTAVoR+WSsifIFxQB5CdrEYFamuAP
KUtT46hSW+dtjlanPqiZvbKRAhk6HFBZGZ/sxwJBICF0DmL+Ni7DibXg0VCTY6VcBR47to9qtqKI
JC/VdMwuYR5LcVxPhxlxToqwf3B0/onInCzCJWavw525XDu8iG5nNTbX/tz9ZUfiTC3TmCsFWQs4
qHjDWCBMvxd8hQv0JVRTM6pyQipX4SrjNbezrvfHeN3RvUdkYDLTA/ypIahfGeOF0t+cGgiSPd6Y
IQCqGtmyEJ2WeD6tjBdpqwjcveoMkLvod0T0JFbrWhZIkaN/HhlM00nxe+jjQ6eTW6L2lpvVfbae
ZmFdlmUPHz+VEeKcDbJmMNuVnZcb3T3FKmZCqsvW/lkKNwqko/pDAdmbYEH3K2AvMvJ6psvUn6Hc
g2SpA1EQAgGKJ/j8/7JlDvUxSRffGDtfBVMhXapCvxSM5jJOl3Xoj+S6OaLKR2voyBrgoYOlYP4V
CH16mhDVmAKNTtQD+fuVaaaTI3PgcmSFvwRmkxHajqyh1x41QY0GqAQlm/7WugRGl5zwfBBmZ9Ua
iIQpIeEyAquFX7JkQWu0U2xbZogxEQ5/TqFmW8mAo8M6NDMTzlbECME4NU1h/3UISaTjAgCC81Yi
mbiHyiUIdluveyuOiByQL0Z/WbvQN0PpDHg9YD/NQ1mDMDEKv+GuKwF1kIdlkFACSR4a+9fC7WXo
adCaCNXkq8X4XgV/NBMDqYC2EPCZNXCiyk1kISIL53hFXrxZqDqwPOAj8JxMBs22dqf/0xSA/Vp0
bAzdl0PRF1TqyyLxZ6VxanZXhVAeJvzWGsbZDLb2yNRgbNxaFI9TNFHHOo0uc0XFFEj2oqhPtYT0
QyjEqP7VqquCkgIBNybehH1L3897tD4mwXFD7WQ1Ks+1PaSYm6yIrwyxUaF+8FXyCbOBTtHaFmQk
XDZ9oRChXuK6IovY0SSAlMKERo02EjWPwS67gbYr081vJHv0gLna2ROVSFfk5wxhX/1qmTE0vAB6
ybKC5RkWkHBbRJnTDmUOhzBjSkkFbzZKKMFTlOr9Lhf2ipgFEQfUhDalFpuLWTXXUBnPMljYZUB6
io4ll94TAY3RP4WMG4DK+RC7I9N3+mx2AuEQX2a0kHNEhAvhBJDi8w46ZLQzceQzzb+pYUVeXFcl
trqQmBPaWcxvlqcvKTyCwdSaeL9K6SFk9lONbyZ0NBP6Ss2HqfGTA2ZxRoNoDpARzO8T+soyYhdC
Wp3EQMKkQZbrH62PGY1LgTi+Lb1hR9bgT0l/yyMPMZux7aLuK5RuYdaPawNZ/UtLMFJjK6qJGszB
3sQ9STFU5izJ8vRr6AcHQWfOsdBlz25z+yxMt0nmYgy0/Us2w1egzCl9WzP+lmYZb/d6LmYdBu9f
soE78YxzgPxTAFzs9eLqc91sOwYhMCzpciZ+MeHbwnKMsCWgTzSQKiapfKzIu9Q1bS/KwLJYm1Xa
vooRthJZptBZ65tlB/Lg8sNG3V/TUw4j0Bp5txZoaKPXMS++1pMvsB8f2I/rK/ARtfNJGMZslXjQ
lkAOMplnw8M6v5yPDRh5SoC7aWi3EqpvPefX3nxfqJ7aFFGVhYAzU++GPy/Gs00k+J/pvYZW0kFy
xDVMWWW3UI5Nnd2eqbkitd1Q8GRXm5sAsQ2GYJMMsJyh+SH5x5qYgLoJHRpLeaRqd4yETLpnN0/g
HgP+WXuQu3jFcGPA51p3a0owgJ5Q8r400k/y9aNMJYDT6akeD/iDvELkUojhOvV0TtxVgo6jJCE4
uvL66q5rpc2yglp5Yk04qR9ahiEi7zyLCzdiaFYODMg56leYcQgoEV0cgHyyZelIIyB6msJ6J5Zh
YHZBPyhuadFhIEIOWQa5iZrcrEG8N+g6x4Uxdlp5NZSoOJhyqOL6hZQAr4x1/iDloakaOzNhpWBZ
ALQg0dym65dkig6u/hRaKLJkS4JJ+giJDlSwBlo1mR3zqc6BZbUeyqxEak7wAPQP6K4nC05BI+gn
g/i4Xnmx4aQYzDi3tOPnjKxZKDu7HFrHylvMzbseqbux2QvK/JDg8VFlfGXq89K+tyJ98vQ77h9p
LB+7ytbZyWYElEVTda0LN1plTyh2Q4Veg+azX5B9umoOBUR1lXaPt5iAc7ZzuLwbRrr97C2weuP6
rYu8QNwm+cOZ/K+dTC8waOrZxK0Mr51lc3JKH7pePupWuhv/StNiPrb4FrNBKBnvLBaz7IuzComc
W7X1M+YnKkCurX1gIPIy1yswhFD7gSfA2aIUO6SMuI2Q8PQcKPckis4yQ2Lr9zjxWO6jtPPS1rZJ
QEW1bvFEmljcOAKanjrMttKPmPwILGghcQ/ZZCNwCVaDsdDgGSwjl4Rke2p+CY9n4YPwLcubyMBC
Q77E7E598rrQmH7IL3OSDz/VR4/UsWP0nQRc75ApaM5vZXtSKcGMafLwqxssNTvWAelmb2v3hkXA
N3wKlhQVfPQakQMC7IXd4veKUdCc+WWuNRfAfES50C4I3FofLRzmUl3/ztB6hz16j1diWEf5Z5aK
Yzeh2i604/apLRWVGk5ydi2lWEECA5EunJO2c1s59cSIMUSHeaJ4NvwjY0IlttS8s9x0Wr4VYtR9
CAJNy1abe7jWu6j6LFlMhOeot95GUWMd4EfC0SLFWJ0KbAk6toIZUBc7A74tdiJln+0slLEj+/1I
and1+dfKnuk7/ArVQEyfQK/O7tYo2HIxezLePzMtDv8ZMQCDAp6JLx0aL2yqW1Z2t8gkaVZfbVP9
mrLBM/vRxRzJ9gz/1rApf7beGMhdbB1TI2CQ0NgjW+6CXwPKV6Ei18CK8KV4/6Uqor81RPRmJ28C
TbP6ybrbEKRDco7e9PFeN0gVhn8IwpBrbPcK+1euX8hbS4GxJnHrdtPZbu3xLrNAeSd7A2g5T4s3
HkXQdw+wHreeHjwkAgOZPEC+SiO5dF8iRSXJrR53CD2BWXsg4HLi59TSCoydfNNwPBfIKRB0yvTL
4Jt26L9relw9IKAnJvcG+wMYhQTGi88zK61sDjHpA+/IZd4HmgmSsOvWZryAP81RGOkW1XzUme7M
oRuX7EjWRywWjypHgm7E94YpWM8RIPEqHftfWUTN5IyswsMBjV4oHUYC/GrOboKnPVhzpOxRkY2c
0DUBYtI+ld/MbDkm5/6XMP8gyYhnVOodVnt09JO3F0nMQKY1CVUwtOopfPV0AqjlacFB0iTlb87/
h+A0OMZlzVHJ2jDWmMOPaCE3hjdU9SqXIi4bugXk0QqhvwadvML3PKLoDbEXh7Tu0wTCH0JcJiAY
QV70SygIvTQKNGrMor7QBldZF0Qh1TRB6jRoiNSNhYGnPSATVqfcFxaDONHpoMGtUWiL9T8A9/gW
YKrxoyC7RkLLy2inGu+XovkiWSfYDFmbDxVbH9IpJNQMEX7yeI+8juVFUvjKZBHf7vAkhhDi80Xw
ZmU8yDF66XuGyHVkRcdWqCFPhZcliqm/kXdfB/KHM7rXIq4AYk838jfhrXWMvcQUv4uaH8LP+Dkh
uDfWx6CPwUOfnFUssPWGxyhfjkaHYN7hXuSjPo7WFsEbH3SEbd0hARgajKbJlNVGIz4xGdGXcS/e
hhL/eR8FkUD1SQg30NAIUUfpcoguhGIKPQtUAHaUnE42AOgzqKZ5uLG4Vxl/MLutXPOWNePlr6Ao
RDY75izihGo99QYMgDyMjLW9IBE8SRpGjS5mZCOKqT8qm3NN+UpxKUvCmc9L9icFKvkA2BldBlDq
85SQbgePDqlSPxzaZdfTdlbvKfzpsbuoBtFsJeOP2JEl0tF24VOvmBbVIh2nq2N05XHDlgtyh1Zi
MBU34u9h/NXOlAvsO+O3lcARjCtLxEsAziSoK9KtSQrV/Vy0jYeXYVlYRcuLiT0B2NCdFSIo8NFf
Oi2/Eul+RTWPNDBEpVFCLCL+Kr1lSXc0+aLqGjGDyCTePGn1fIrHzVAO3hzND9Q6X9vLqurmeHQh
h/kqo1Sjxn/mL+zDDDem+p7Zua4xD9F5CW+94qQUuFnojiqR7+jZYDhX80+qUKeghkRKLKjCTf1/
6LWtJ1ejUoABuBupfm2+ZJrBpZ4xpjE1Zw40LY9+yw5BDdkBEZVR0r6E4bC0J0LGpjp24uSdy/Oo
lHumLZtbgBAhlXlTpfhlQeVHVyfF71lP1tMknxRLciqkNSJXQqamKNBqHLJgq9bzAotxIESxIrFK
o0kKv1Lrd0aFtABf88K4JKnymRvRZfiWwf51nXXq1kcywJbumQWqpNPgGYkZZCgmKXIWeRLMR7vT
GPN0poprDpwsqGFK9ZcQTo/U0zTh1jC2n1EvDuhD55H/9+APLVwZbYbOhziidf+8J+MfHOR2XL3l
CRs1W26dfQHQyKAW7Qyqzf20Wt6phb1pgTrNi0ca8cvgtDeCnHtgFVB9L5UjGNep0rfpiVR/tclp
5RWTPgEeMY78OknJTS+R1KIT7cf7RE9cCbgKiBGYP3s4vTI7Hx4u+NtKLe413AeNCoaJ81Gp3sSl
eVTkOip/YoIxv0e1c4dZe3bD5OTOiJxTst6tBTkKjOes1+12xZHJdahgDq2kI+FITb2y08G+LwmI
1qb3MN5r4aM7NQw0NRXMUOVMcYz/MCOs4LOUo0tHFTiPL32EOpllN5UnhE5B+mSUvcpPCiE7VX6N
5e+NIKjWvmGZh3GFftKCGvc7SLebhra1GqdSvwo4fZNIZTsfZ04B+WEx+BgaMBmIegxwuTP1/zh2
jshhVbErHns35DbsFN5/KKBxsVEUF1fZJlyT+pUOoy1rx5bRF5knlGlOxB/TGPweWVAN83eFVlG9
KR3AJ2aUTJu8nu9B1RkCWRiBKHtVY68yr3QtPdgcNiJzBhq57NdKs7OU6UnO6ZQCXd22OxQyIFS3
9AwcgTJyOtKGkwQDH21jGDnr56wLLiD0sLvNws8Wh7QuFfsP9nZOH79XurLvkS5K5hnsvEjmUpEe
BN6KWME+fVfyxWVSh75uZ6mWq3DukgNUoc4TOzc3MjJO/x/JPQzvPbhdOJTvOlInQmA1YLKzpKBJ
ZWgqH/VL0m5stdwn46KW9giYgRFDYR9J69VeKSLmqDuR7KEshELuxvAvLgi69EfKKJtB+BAXN3xC
kshs5TlwQq8jOkcTeYWLIi0xX1bdnmTLhavSKPD+pN8poTdie+LbmhjnaILuQOSXShRaP3l0tCCu
RIUaINlCRPqH0ZFTwRXJB/DjeoM1VYAnauCcflnJT0NyXkdoh3wJpx9hA1qLdq0wnyG5hcYxbUfO
CAqBaqav5nsqAdvFP6LZnenpjPZaIxYldwI4BL6C8eiFNH4Zop/IhfXgRILC8Yratgv4HoGfs2+m
M564ByLapYgwLKi3eogjP3bV+IvaLqTz9qZbRhCS8qWi9l1R++IeuP2nMa6NiLolio76pp4BFtbe
Cs3YAlFeQSNZ0fIvFXMlmGYA8YKQNPJRDmqFOB4xOQ1Vd+qz+cQxvibEOfzVLREhWrZvW2Q+DTmE
Jx5aIk+0YqHYiL3/chzGxhCt5TH8XImi6kmCG0/Y5uI/tk8801mo1aD9TnvDz0BH11bBDIKtDeIe
/FlYLOqajq5nXv2K4nIvt/a7TOFBsMGkO/Ng5y03DekHFrivLlp3fL07Jrz7NGN55MQ5RgT6C0FB
+L+SosvQV9eZioRaENL+rwfFKg6yKjF9KbwEoHODcFbpPpc42vdUpcNsuFZrw5Xom7PJ6GrCjlrC
t1i1ZeuxXfVH/qlV9vNOIZoBuV3n1qjwNpfnmn4itxM82CUy6NT5bxENdqlLY/qQSBGmY3eP34t+
+3VgFgzgMdSPFBfPVzpDx62PZa1TjV56A8aVW6K7G/CoKKvTk2DZa5tQ0hEUDDVI+HqojKR9mYlb
1IEewoyuyJafcm/+jvdWEl3btr2qBeShEPVbPV50XnwxSEVqHCIjR/SW1DhOX+oEJHJz6tPJnGMy
r6aLtrFHaFaVK5pW9RaV1h2r6KOsNjWvQYayyjnUZtG5W7/MBusAOBzTE8AN6/wj/VzxXFSg4/Ij
Jy35P/9HWFk33BSPlaG0GOlXLWdfvGhEUeOqKE5asF8GarmjwoRZcpWCMRizrt43q+L4EjmJ2l05
9k4eBx1Q4HGGSnQfp5v13T5nvXetPT37TSxAjWSU+jhKy5Z1tkrxV2MEmFDFEpITU3NblTcXCPWJ
Eh4SlkxkiNYaRdrs9sa6U1Xt0U7Jq+3jtypyGOh5uqUxWbe8Vd/+KsCFbgDN6JCM2AwzNNmkxa8f
dToEPvJwFFBqfGA66TW65onphdQFN1cdkVysicw0VH8KzLF/E26xMmiFPe0CVmrknC1Vhoy2A8jK
MPyO5XerJfEysfWvQc+ZdW5baQzszxBPF15NnAb0Hwtlp8DITHYtpCodB5eMBWfOrohY1/qeo4sZ
9W88j35dtMet4MY+2hARMY/E0igVyV0qXRfLnAolfV4S1+hDu9TH/m2RXxhjZOmV+hqCs3G1ZUTr
/XLJlt2sNfcNwlMC+ilJw4znp7TeQggVPwWadJIluiXFwbhSKXaEeemJTygBMxIvZEQg5Y7+NSfz
QaGrRi1am7EvMRhkCO+PimOUWNUKthgoJnctWqUWNV7IB7cqhgek9VDgow/xTJvmiB6CGZAzxo/I
AhzJKxexrgDgpALfNg4raPj4oWRUxTHWiwZ0ZNVdVV26fkg//JyscOwQFaN4LH/M4iZyyvT1zIHA
0GEGxgmNZjCDGrHiYqyXEh2gTLSG6k3HRcXDcY/a8QRuwIEjxwHNOxEN5+R3S9lTyUepyI9n0MzO
AHmylEzmTcGa7w2d4bbsTtB/BsulARXQiozNiY9V5Vqn9tC5kosTk2eBTrwgC1GJRXekdss/BFT8
IT083rp931h7HoYe5WHPUmCbduJHHcuHLKxPA8fLllt8Viw7T9vbZr0QBfIdwui+YihTrjKEnqkZ
rmGUXq0PV5dffFpK9iXKn/g3840zL2t7GPAaJexVi5A12cW/lQQFchdNfUFv4VRyfJYwsQJ4Irac
GcRkMKyCzDTyHUo/0XvK//7/sx2SxacFbKnOOipRFXZMJeO+Z3D2Ohv99DLk97qlqKEDgjo0JdGb
9qP0R1nZIonTI1H0RrtrAS8uLBqYhRcl+aUUowmShKY8LhSqqQrtY/Jn669Ad1N31wEhyQhHrBU8
Y0AQhv+OPTbxk+Jm7PnImu+CK69ERY4xluGk9AQ8qJmGjw/6NBwzE2pCIZ64JfBPKNUdMa67hBAy
F7u1ikuo4W0HhcM7rPQngyH//CGDzIJf45TWEIy5FkRNfhYXetToTc2iNwlKo0YIViMBel+ehgJp
jGU/r1mEP34ZHf6clR7typ71v4nal8XDn7qEKp4gJYOKRisjGBZpM9ue6zxFEttDvnySt8lPzfTq
lHdtIKABZt1GhB87doeUSjohKi9EmJuGmF1deVuSHmEzpMzymtcg+KkL8fi25rVaDpM1ck6dahWb
beG1ELRqxgQV3tUiFPfLMcXXqsqEfiAJ5OvmpIlGJKXdzkQZDHYXBh9a6xK7bWV3EtutZxwa/sr6
C58lh5X4nS0/A4O4P3V6g/jbrh/JivkUduoMqfUHeRBCJsLoru2oPfI3Y9XI6hrOa4onnjoYQUkp
jfttIM/nOJN2JrS8whHeSfTDWBvIZ0AU0yn1fTGGa/RNgNMgtY7cDXsCNBkFWMrNpKyKUl4paqoY
BhTFP1NTTOQJ804UrqiocD6qIxNZbBbtXsw4fOU/y/Ywgy06RJkTT7tVhaeZEXDAHu8c70Q5c+G+
2OWaXeYJrusOEVUuifskvIOPlh0CN3mWbt0U+w1KeNkEGfUzcxwlonFdiZgrmXWLIGMu3QQP9V1e
LjR/vh4Sc5Zrd9ZCoVii9vI1XpaK41BiFd+txNKX2kvogl8VHjLsYZHpL+bbxHYiZAeqP6NXZrKj
S0FrVItt/v8MfU+Ud72Wnzmj1Jb1VsLQXRBe5VJ5EYjfJnY7STnF4gGZpYXbIJ+89Hcvnkfm2Yyf
mKPjK7bz6W2QAY9obFUZEyrvjOl1/MXIBqeTwDAVSXQnXAXeiVzX9ioQukRIEFr/ybhp8+iXUL9T
hJ6q2DUoNBFsnzgV9lr9B3AzKl50acZykqCUA0I9FWl4BI9vnNJJsa3Q2DWqo+D1FFo+KgS3HGfS
9NuKlXetN96qaQKoWZw6nzglW47dfgCKnQ2P5jUTNlsMGtve+NUy0CCU0J261QeczE5/9MUV6fMl
pG6bcDJzSdmiiIL3Y2p4DH2tJXAPWMNCdCC/jNPBLJlm5TiZ3iT/S9nJT6nXT+4mt7WufLIcdy1E
VUXVnHBsA6UOuVRQJji87E8JGkP7jlmrbhyxn+wJSa58JPXaTtS/pbCLOh9K8YidGFFt9lrZqLca
PAN7osgqWhSedAet5mv/RpXsaP4j4d5JeHbFs8ZeZhHfWeKI5vgG+PStXx3lXw8sOgUIBf5KVJsz
oMpginDbkdmnXw1cf+aWQ+eqT6JV1pS0i/I2opGPyWrBk4ao28DBqEDnywFFrOhGOLJIQCkh8WFs
ZQYlZxSYFMoDTCcNneG/X/Cq0hmhd5/s4GFU5GiecOYHovSsi/JYH/Tpw8T3IutvIimt8tRc6hor
AXbKTN7rUCsV8RNlWoJdsHM7CEK/lIpE4SucM6pRevXsKbEP+4xgtgBlFLV4Dx+WL3wv/oHPsJvp
xkTrMVgPjeqaTmY6yVp7rDlBmwjXAFqoFWsipABizT502rMF7VgYOxNnhZTvh57RrHiMJeKAEGUn
yrovUSWlGftOfMVpECHRoduoSKWZ2LiqaOIl/PMxJA4d83wzcCgBYIqg+NBCtL+7CH9WdWJoRq9B
eX/bdmERs8EZkYa2dn6NaIZLDRxGTl9Ms6pq1dFijkFPmQ6hHQvsovk0G5kFCSM3D0+WUZss0kF3
q7Rx+MlMiKqix8O+n6nd6uJviMey6ogL51IfUg/9qQcRSjE6Z5D/ptYzRl+CiDrmjh6tFRLTrhgE
Vy71XwppQtu8OtpJ+ocSA5RuzfPY5dwtDI5SkgFY2nSiRo69FuQF2OB0DColRrZzqXU+o3WnKBX7
+gmsQueDSBdoQyvAwSxnOZ1JHopMyzU3xyAjkX7OD2oLojIevKnn1M8KPGvQySjXl27XsHwfQ3h+
0HZG1l5aVKNgxLdhjyzYIo2cYW4fhTOtYJza1eyVWFMKGQiPAfe74mxjx1O9bEuz6pChkFe6GwsI
tLDPWeGEUNabhthfreSg59yhAOqjIym1N0PqHwoWqVn6hOYBDvhPvyyHimZzJF9hgddWm+dC/zEF
HD8zA0gEyUqNugW7nrIWwSwWQSXFQZUYJ3NBwVZ6Iuor1VCOhvglDGkwgE0zmjNDuiAjfwJTmLGJ
p0w3QpI9yTEYA4SuCUpNZCXST4rd0zTB5sgkKCboEfrv/5ZMX+PJXCw/fybxcsBUQTa2HzeUfpXf
w1mL1pwAETRjyVGXRF4/Uuxkv2FpRyjGhK7UIKdZZNY6V+ZuYsAhEDQ1IEYc5F8rezdEVWD2/1mJ
7sCLZuTOMmPA6jjqOZzz2Qars9NTnm8GMIx/pPYk8SUb/6/IyDDZVgzBzxDFR6U/RDpRO6zZTf2+
TXWlOUaqejBFvLkEDTJEkuTLnD+wSgysK77DdD1UhnQoSUxJR2ZTJbXCafPHu9v4MmXE1I+il8Wb
3FlEruwkvbSPMKIoa+2ZJmrVc2U+CfTd49pWmOUVHFLZt8SCPmHmNscdoer8rr5WamigMc8zUysa
k80+EARetAV+KQliMtGaofksA07sIt7VS/4a69vc5ec4jM/xxCFfikG/7iYLqb5LZ+rm3fDqK8tp
xgLzdmMLhO5afLkTcIuFZ8OvOB/+K8cujsKwtHxazL3u1dabUQTtSuow/1aYskRLderDqTQ9Vm0i
Y9ck+UGqSBULKA3gQEa7SGp5M2LOYHiIUoS5JLTSq6DgtSDXJFcRul61TMKasuOejIBsUn014j5c
q32vHdVOBVnb+SQ/47KW/OZnnBR/lITTivyyH1Y7ZD6shXb3mQigzeFqTXhhcmRkhC58YLGqO3as
5HihjZFSEqrAB+kMCu1stK5IULrceEsuibq85C254036iOruRNKGBt8sI8yt5dsxgKdEULJGU4BK
hPLYcGlKF2V5mYXyEmf1mXCTTS+mtQmGrk4JInbyXZW9rx9MNkGlGF6iChwhySF9DW3/OUfFp8AC
G/h/50tY/dRQ8b5Qb71krtqD+k9Ip3f9X0eWTIwaAeZJr8PhBNdmAWCiPiVmEG76Cnm7LnH6dtlJ
2sfr/5v87DGgG16OAzOBuei9/EgXGjnF3klXpue2Oes2O248vpKPE/GKwcNT18SGynCHIC6X8k2o
pnvSHBkGeLgK4paVLmiJGtV6nV/EA2ykpPHze1RnQZJJQXsWbSvTXaJ0I+47RRXBsBHgwy5OPOVf
WYcWXVrOtZciZkHKq2hnpcapnAjn6BpdQwTlFiCGMQlBcb1RjHMBYqHT9mjENeQpCyVnv/gKWGqo
UUbmrhAwR8YNBUIlCv0DrmjPLKASOEk17bSh2Wm4EurQTbklwRs3xZZTxjIHvfJMZSHzYCJcikZm
LisIJBbAK0ZMHD9Wv1fR38ry7IqbDnGomtjM0iPbQk2kVX+bWp6NBALsAmUFCaIkvc2h0wJIUm8I
8KZqb+DknOFKkXh66yEJT2RHgDJNtH1mIZnVnFjaWWBJgE6Qw3MsD7PeeDiz2AQCgeSPUSBwaBRv
Rq2KSAu3164Lq93/aDqz3ca1bNn+kAmwb14lUhQpqrNly/YLkencZt/3/PozWLgXBdfD3qhKp5rF
uWJGjNAdygtSyh920r+BgLGi0ztEJFY5wNLr/8USWDJelqbH2UYViAIiFtP6JNZnGOGO1Lyn5ejn
bI5S/WYYbEqVPzJ+R56rCKPLJHmDwiptDlpdtl+4F8tzaLSpT31dhlKZolS6+TORDnlHU9NxpAQh
JRK90y6LbNyKPr9GWXsOB93nqvJ0E84sNyayLoYDW5PIJaJGDmxm5rF8YJPj2bL6uyFZrskuChK7
ie6dKe6AnMQRQOWSTAccjl6srtgoDVaH1V4f6ErVq9eKCIUKOaBurt2vMulvXao8ioYh/B4/qo+E
eCDXyoN5X0VS0g2zf3Ej0VAS4oNcZRLmg2BF+5A7kFaIFfFYhvORC59hlO992j9CJP6EaIGWmvd/
pmMAIzEd8yLFs9dh8u4X8TjzmlgUE/ySltiXbtVBXG34gu9wu5bNe1HE71wlX+JOzsR8jlZPTWB3
s4IqmQvA1FmKbSnUfY3DD9RqNiwsVaGB9u2+QQkBvASre2op5sYzaW70SOOkD6NdpboDLuDAdPSy
pF2s93VheUZCU5XWU68juP/1MbUm0DvT+0RzN3s2w+iDafIL+UmTnEvTzn65xWbqMTlnm6Rwlolf
iWBDF/LerfWeUM2QP1TfxAPDnUF1ZWnhfVEYm/1SrFkhhu7ASRbyYyl7dgp8vmQR3l2j4vyKT1nb
4ChxIslJw3+FQkke8BWTLE46UZgAfcUsPTrAzs7C/5OcxKRo8Ld8vpSKIiq6KmpefmotW7cnsPY0
9Ik42iWXVsJawR+gth6bhm4CQFL56bNnpO5SnvQzpcb4DmG1rxdeZXfreTXAsNh06ZGkPw7QHrAz
6ZzSxY4rbFAvMfPYehAVNK443M39e35i0S2SmIPEZ2/vU1m0du9vXl+Wgg4b4uJIgpEnVRfiQMfU
t8pH/hQzhnDEs4/Opm4fQkiLwPTBcpfJrlvdaQAcMwFqjRpGXmRWWgjLwltuNA1r7F8WggFGO9Ae
co1yKwjjQGT9YuzFLx2fhnZZ0ztBSah/cNVdDVMhBwgGf8qJGBWZvuj0yxmK9/otTZOHruxQFGJd
uxUz4gWXs/pVKgnCk6dIyr9GyBMDETXcZ4RK9RydgaqT2XQl2sNyfijMzni/YuDpuCUkPIkLSaYE
LZkq5eGqC5oXLoszpR96OrM1q7wBNNiiUYZDkoBIJ2V1KKA8cD8qGX0Q1VAfwERiUpjhgFgK1x9g
kxLXN2dtcd36VEi4DTvccgCejTl6PFHMuouxSsrbGx5fND0waa/WJ4sJoyJWkQQNxh6yoSFmNBFb
/fYFGPOA9WGNDE/5ERPfbP2j4BfhxVaSj0YTA8MkAaRwN8XJTTIIWCLQR38ieMqXLLItVM2Ei044
4uhQNV8sVG9jZqgjtgFKJygc5by3zI9hpTY6tA4S9ZThCg5YdoasdxIcPi1l5nw3EEjg+QTJ3wRH
DF5fM37kIFaJjWQwuSanhteYUUM67WXmbKpx7ZSuWSOoeT3WiVopzWFLwOPeSeaflcGpxEi4wrEb
Sy57/O7wgxKUOBZtWH4UW1dPOs6BAqoHzrpNZuTe2HJhgUoElDhuWo714gzdVouuuAFSePkcpB+5
9hpSPrpOLAuiwSX3oI/f+nvX/1ZWc6x7OnkSejyHx9p9RaXiLIzwOfaglOVd8Zvh8ls3I3wenWra
OUW8PizEgK0HfONPI/on1h2hweoSQfFr9Qs1MBP355Tdvf7KslIyBVt4CCogZT7aofGlWLCDHqgH
fhYfFFa16qWTJKdPOifhm1NwUZ6xZw+wFqcqsWUwzaCJYHbEBIPwahkYxCuKBgIcylbr0LoEVrC5
5gHO9oOyXMaaSpRDX5rwsqqAr5CMuUnCr4dSycoDx6MlypTy4u1bdfqe5J3q9j8xiX+bmdiBGG1X
xnHePyEqLDnThnlUXDWyu08wCSgTZKNJ72NLEniPKdDpSdonauapkRPVIl1SRRC+TfIHeAh5jAPJ
Jz2xlDNSM8HjngQzK300yltd7BYwOUUSmKSMK2CV3PyHGZ/MgCwpHYsGh+NCZSif3BbW4tnK6fc2
7hpeDulOTUkP/5S5YGt3Zb9AXHTWEX1O/bZP4OLQS0hsIUpZzTxE5Jyy3+8SV9vKbzTZK+tMfEJc
0WG58BBORkc2EK6AccW0qCqctJAqGEyCsEz5o50tSd9OnEGbtMyiE+ewynaIrKfftwyWwPrZrOCi
+ZGb0AWOFZ3DCdCrKw8eNbUKvMhOJl9sV8KmJqwNjFj92AGaKTacNRowWPsCSIpQK8GEwXI+mOgH
q7brFc+4AMnOoi1rxaAEMbFYXQQOd+DaBVitp7NJ+JOKcINpW+Xd5rMzc8wILXAo+EnLQt64D7KQ
74dItcSfl7RaM3PRJLK1bOxFaGm2TktrUb3rFbo7XxaDep7qjmXnP0iWXhj7qpV4kjF6MipJQX1j
eycHOjXJrTOXq8iRhVTcyvSm4OCrx/+t8Qe0iCRpnRTHuRTqe6NlKYckNtTXly4p1TQZSsOLuXVr
q3SWDP6OJ3AETH1CZYDOtQ4y3Beg3sbk9AhiitwdJGSqc5TKRxMLEBeVoRTPkZhwZQY0p+BvZ7c+
z7ZWhge6sA6m0dFOA9CbpibQlhGXjIa7ERqRgBPziJ93QXcfaWwADAjk+F8Ns/mlJ/KrZApWrKm0
aYc5WAcKF+jwqzUMYj29vCpeyd2SLR9kMs44VnLQHbr4VewaJ9KnW9w19gZ4Dc9EDmA9dGD+hm3+
BvNRu5pOLP0aQW7bmieoj6KuVnhXRBps5fkQLww/xxIfcGPzSQMYsuxxEhfCYSTBnnntrHvsDCg7
+GtCClFnehR1EJnNEmxrcrAW87ozXGzRRrxHQUVGBsTjcNBiZ2zYh/hYu+wXtRC0OF5lhDXupCLj
qDl0x5bYqpWx8Gmek6qRwdgtsbynCvASTaQ4MV0h6ExuF3YubcBqJr2m2reCEZ9dyK0ynNCoghsI
Xir/MF/qtA5v8tl62fUrp4j4gWC2UwJ6ExJ2XxNFekpS2iO84ZVnUM3LO8lk/Fd/brAmcMGxK7HY
a8e/ncUqysEKUTudNthmtdpKpz8SdXpj6ZhTqGzhWaR6wgZ2+Fdlug05JkZ65JhCWKqc1Ityi130
LsKUW3q0x94I7mp7kjJZtDxMG2YKg+axlnEecgZBQvgAHVswqmq92HSjj3BMTrGmn+blgkkknd2O
Y2V4q/A6Val1UHu8A4boGnzFk7U6jlT5NNa9246S7tQxyFySW51qN5mni+BHiugLYe3nFqZmJ8TS
4rxEopI0ec4HTxlWV5DViwGqIoPmzgb5Hratl4yEOGq/I++as9LJBhimoDQbp8c5xGLPkbXqJICU
yYOPbAPnkPSsruUi+AI/2rD1LwcpNSEFV+mX2BBXoTUV3RN588H3Blakb7gUIMscI9UxaRibMCJR
TS6kW1KIMBvYIUly58UOGR+lSy2D9Vm6wwpaYWrg9yyuGr+3xb8yNflDRYrqcAnSYmeqbLXUxk1/
Gl+MnsqQectZx5KtlIFZwmVtq4uB0RX/Xvkmpv+go4byhTrZdLFOVWa3AtEgFZripSx32VZLuuiX
bNYvUfJvWX1jGNxaUV3tBH9qKuxmT2LLodINs3MdJB35b/pEheyhlcQHTutpnIAcUlGCnQMdM+7i
axddu9cme/ZbFqc6MJSx7UqQ1WSGH4FlHMugeSWf84iTSw/eEXAWMkhNEBQLbhjlSPcXq4NhTQ0W
WLwB0iEwGGWnYOhs+8e66o980R8LDNaCNxG/Kplxu+woKjP8tFYIhug2AhUJtd0whhj760NXkCab
k9d1iF6Z9zFiieRiF7A7uyTCHqm23NBP7SDusecYHS/QZPjyMvkdV1+UBnVUH6oxvBvk2Er9TV1w
uhTZrn0t2/wYSc+2RybTLAoIpoOh5u6iA6+LG1YE7jQO7kurDGWoRCvYQ/OwKldDrDiHDhUr+0tW
gcVZV3IoTMs/GWiQcqVr7F3Po08ZkYOr+ZxR2AnssYOkvLJVivrzUOK6dkvpzyJ4XJjguBiIl+9U
ySH5wQUTeM5RXNDh2dpcUe+SIL4hYhsXtoQxl0uBfk5HxRZR1x30X6dME79RO39eEc+T+BSxnvkk
117LzmfZfRIi2C+hhPMyDjQKKjVhoH0eRO93bNAKJAU6g6pY29aAQE502aQmN+PMFvJ3VRg+QuAK
ebleenC0co8hYfJNnY+b8EuIwIknMn1gnkHdG8RF1PLDlEhMpbrf863F1XvMlPe+iuyXNKsXfVjo
9VVU+aRxQzsZ6YOCrGmn4y2WUFxK9Wq27akbDN+lcUv4j3kl07rXxRrveelZ8XzRXrlxZTMu4+8G
AVbQ7z3dQdnroq63aHSy/fJVn+pBvyaum/AwnE0CaqzX4h7/tIRwgjlUUcoPSyvf5eZNSayz9JVP
+bUpjHPZ4KuPW0dSs1Nxki99eMTeq5a0FArkz7LQO297s+2iZ3C718GmNJYn69BAdljCen3/kvRi
05dJlpA3SR0ymPBT82MfGe5IKZqAP6K8xmmzTzhxhSiknTUikrDDHrJmwa7HkFtjAsTT69dDh5lQ
uTE9FaNxEqjmTvY6hZv7nYEcuMtPA88TXXDyNfM9UP8h9pfqPOTWUSeAuOVD2qagH3F0E5B9MWYK
Hii8JKHVsxncDUPojChPGcqTypYaBWCv0B7Pyh5z8tewB3hgGzya5jB0ZuU1m8ujlmNn7SnsWQ4V
wyUc7Sl7W/zxM1WzYAa8FS2X4Xfx5RVEGgWGGa3MJauOUJjexEp6m44CsbxTVPI8FuZjdI3vsrSP
/Yn6m3Hxq0h2q7oD+1HZSqkHzfJPw0KMed+2zBHLmw18G7NbqUpttCSRX9JKQ3rTj3M0wUmmKsji
O2WNhmsAKQwN9M04IKBsqzKTThWfIcBmJK60FRsMJVNbD51GtGQO8CnBFEwYWjPKpYsz9uZaR30H
VCFT0T1PrF6gOVBAaV3i9i1jOBhlAkxOxgjfX40InwaBlVLrTq47jj+0ej4KNdytLrbdtnfN8CBv
+t2k7Y1IO9ZDDMUmoDI9kAYqrQ0DxdcKdtrfklycYsLa1y4AzfwEzQYdFdmmwYi4baOIk3ACqtwI
MpkerCy/TXp039IDEfQ7fTyfyXOdC5VEqpGCzFzcNoou+UA7B489ljiE++XpYemchar+2oh0oWQz
HUk7YiXHuT9KGWRMgM9miysjB6uFYgKzr4WIV4T1abAAOJj1qU/ykyRT03XuRLanza0W1SvTi6I8
9WF2NEAcJRER3AO7peej8MSSdW2n6FJTabjTZwpHFntFNx3Rl8LBzw0AlsO9wEzb3YpJOUcdPafg
so/0F7B5nxx1mzMyV2WHKpT9oWT3qgHob03Sq+g1ygq6obZHXEriXcdXBs+VZYoS5X4rYJGAHP7/
5vPNyxGZB6sLGZj4FWXtNqjC5XSvI8XlpEfYn+x+r2BsKMV5H6U4kEiKbyXD+vxmRGz4YvENPhjb
gmpwq37yLliuVC6MbHfrd50luMwSvOMR0WXvolU+6ql8k8z8tdcqVwBeH7NA6tn8Es5dxK0IZdve
sxLO9vqPoIvcS9jR9KsnkGJs/5jTBNwcJFmeeKX6NWlckpPpuFbEcnhOjQ3I2VP7KsY9ASOIfDPM
R55JfqgaQIQyhx5HFCkGgeJQg0Vj+TRMEkwQ3I/4fGWivwodfyZ32hwrBYi3cisSRwKLP7opeWqG
8ky5PL/oaqbG0SomW5pJqsYHytobea2abo6EJ9Y+6sTDykZPKfMDpmtCXdwsG9xSGbbWcnQmLXYQ
QufiGJesaTB3ZEh7IdYKA4z2XG+Gnstgsk3jgirDCfaIfhcdOjN9LvBqYeMdU0U+Eg/epxKmjZpQ
IuWtFNrTWERfqWTBZlSwicxy5Ebyvuk2n1uLu3JytyfZ1t/afZEBhDhyHMwrZujRf0GkFTqrtCJ6
bwFsw1moHo0Wv42JfjfN9saOa25PrMkZlS7JBpOh/1Fq9UO5ReUwe1mtr2qaZz76nGLORLLJP0cH
HYGLTbr6rx8iRimJTUDk1jxOdHBdXJGQt3HWAcp6u5UMisQcO246XIR5YluE3gds24aBUfEmoJLX
4PpqIjOjpHB2oJ6K9XGO/q6wO4Ru3CeSBFAnOUanle4I9VB242Hgw9DFQCuYWTaXGnskarNMjM84
9IzDJJqQmoOSWFKFo7Tz2x9tc3qzVqk/6eGbr8u9EOUzAOXrZ/he0NsQfRRcFg1MS8vePEsdoKLb
Jy5L7HohnOEBLFgfCqj77yb263M8gDUOFr/5nT+N6SnQ+iq2tHk5MDEWymc6d97858o+Uhj+ABeq
SB86akLnLL5CF0OhE6wpfnPT8qeRhrv2dDfJIhtEzO115kpXdUcTdXHTydKQ5p2N36DZ8B/QJzpH
P/ONgGkm3mGSIzSIFFRI5FFXKpuj6qb2sEAJtjOZHbrfFFHeaifYcd2l/ZPR9pQ2K/g6JtU28esp
343xbMdHzE0hOdLhGtDPF76lPBEijDTFFuftttRphRdF/yyH5ijl/TG9fPXy4uam4sbwWmZ+thiw
sZloqGKKFx27teJCz15iaG46oEilCETx8tKE68Rr1OAIKLhROsvvQscWh6Wr8LPIvcuRwDWHF5T4
ak0GgojqYfow4UyB6uEC8KeE4VKDmtJATQm0ZksCfeT9vpbYs7yN55GZTxRYXJzA51PAjjmgzE8w
jU44vU9jLpyWvwr8cJ7rNczKSn0dC5eKEhksCuMeYOjwON3+/z5t6TTOa8QXPq09X+AQnkDNDPey
TDNV8jHZlRSo4yJSeqKoey1+Yru1X8bFkgtL5UKNk+Za6Vy5LOo9oIaD5txgfSUQCk6jmIc93VID
5F8u0b3x+xcbhpX97y9vgtlKtuzuJ29ivM5+xtVSOSzYl5aP/GaxzP1gGe41u/oxq+lF5tZpDL4Z
TgGZpdP4oKGAEl5wkez3/rYWBWN0QtZxQlCYzmYhP3IdV36GQrtLn5TVmCZZU4VIT45Or30Mzkz4
D6q3wnWe/0iVcZcot8EUJVRfGGOuebH/n8PrHRvzmFKpMJJDJ7QNuGBT6OlMSPp7dlHCLGho4TKw
IOj+sP3jTcWwo2i20wlaE9H1qLlqsmpDChXzSyvC9DTxhCqmT0+LM6hs/BsNyCCLtJB0GPzhRPRZ
SZ/EDgke2g5Fal0L7plRn9cOeyBMzRYDabU259iszvErJ+WlYGLoYOsoOY3kFfXCPQBRXoQlKfD+
EcmfENApaNjPRCK4PLllr7vkNGifxjM74ZITFxafeKSqL3xlwyw9M/3VjNJ7q9XPUBE/5tJJwDHm
K5uaqPFf5JkqL7BlgpdVzBdezmd3G03M5qNeNei9smftolfW9RlgmoRq0VbNwIVmiMMSIRQE0w8M
JdDo8ecwKALKvyt+E9SFdMe8w6jZnF/G1KiSRgKQYoKXSMzZSx8WCRq2Zb8ZemuPiKsg3IZlHzQa
x2OOlrcPewXuXrGnMe5eMbekHglT/zONQVWX2AlhESSXdhwu8JPO2/8cm3yAfK/f50O2AnSKozPN
ZTLgeYHBEa4Ah4OlkYP2oMviAnTBSDiFwGZ75os8kxmhDDbhsMYNKQxuP3BSwon71fk7meBlq8G6
V7V0T28lDjGlOQuawfSVXqkiOfbmz5SAIO8TH/6JHWVA35cATo6yz0is1PXqKei0po/afTrr9/VT
eJvL9j2TJkaofqf9fOZcdPjVsbizqQnWbgmiTASna+Gv4GXQ8I/9pJH4umz9zyZWnyuWkT4VX807
S+qKzJUBPPC+QNd2B4cY5rWp8xu29IgTLMTWFQLoXAAKp/i5/xR/Iogyn+G9tsaPz/SBuAU9RnIL
KhqbtX+PXhFeotUv4anOyW49DJ3pK9VXEdf3Ok7vXB5vVjneWFMsqgkkv7iOSXsZvZHyEq0nWMFu
rZjx0QHbG43fMt7MKJiO3tTs2H3IbU95ShXQl+FkpojfwDgt635xBoaj/SJDtGA9mL3yrz8FLCbb
m4gPFH2cIk6CZrQikGiI0/ca17/G33VEKEGGWhuvnHvP4Kdfem+OneaDemncHSQ8F34U6z2cAXRy
gtOpytY0dsONZCVoB+UQ8m0SPKKhF7Sqvf47coNE712fYUKlJN1d+3M/mkiW2jHRFg5F7COg0OAO
Lm+1DEeeb1u5vEYaaRg1JVlwmoNvXfnasP3ZRIKQOu+lAPsfulYuMt9Daav8OpjW+pnX+rP6I3Tp
g5ebZzZ6ooWINIC7sT8RP0b+yg8iZR+NWtoh1WAjBDKBH90HiPyZP0CeyGTqaqLHNdvvbBRonMD2
fVA1VnwpKHx2jRISrQkNTg2kYjxzkaMyHo56klyVKNm44oJKS0G8XsH6tOJz+JtgV1RYF6dnmSiQ
FhsB+Ua5COoLMbM+hbBdQMZaWU+w3pcabwYBUMM2Ko7O8qlRMXGQyUwxCcE5xxvI703JWPvBMi4T
4Zqse6fpTQp3jWP8ynh+EcGSbmQIvOt4EbCGf2Qc2aP4zlUuumnZ9n3e9YJwEjrttHUS4Qfdp0bk
wzXS8RCzqPBlvoVWirflAw5toJeQyMPGsz6oxPZav/gRI7ZGbXXuuJfBH5/lnKwrJBvcb9ECzAsl
tTbF46Qbx67OPDDqGBlNwktRiZkcGwBvj9jhdsr4cNyl/1I2ADTyzWrh0DohIOqGol3SrEFSgvL6
nsRzhc3Biuh4m8WjtTcxm8SHmFr0+iRQCSPkpkPL12Uu/YY2hGTf4/sjrFCUp9W1qvFkqkOwdb1L
9+e61azuy9DpWCOAlRsBCNf1j6XUwfKjboRvNlVAZBLPOmMmOSlpGgjn0jBvk4ay37Hgq4AMc+jF
Wv3aYURszuAeudqm50ozg87L8/oiKfq5prioAychG20wePExpeFQtjxx7tyaHqaEtiVTaXAXhSBY
FqcVQYcREnena2SlXFrnYD2jmJVsOoTx0KBX46xwtWbdSQXcQ1oFI4UOD0ZqZOuMFpnQnwtGIR0I
fLycliONRSFwLG95ihrBi2YHwYB6qJ/Mjgr+IJwyuW7aGio6ag6TBs7x3sovyf6nYPEFJwHKgFPQ
nabaoiESe1iDdYNIt8b1KXNc8f+zOXQRxtDyXo3hvwkoYf3MVuMU1+kpI27ei7Wn2maAwEYpgjje
5S9ByM8zpDBtCkS2YUqWH1oMjC0KNVAObe78AnMuaXf26wde2dNAfiTH26z1dEiqKKQi0FuYMhxr
8GyoNpMyeGN09oF2QXC7zU4OXAciz5Cqd/QR6Ecm60ODaOfgxmApZgUeIXvWDU5GFYkNFUhEMXJ/
rIVWgYbIyBX4bSaebk8J8kg2NN6IoMScv60i/+fcJ9fLVvF39FtZD8g1yNVwmbf8hz98Jl4ctiwW
e4ElM+DxF+45vahHquWN2rcqrF7WYjU90V5Q2kQ25K+EetEQN84A0cc4wpc+/tQnjYexiOZWoSWt
1Moio1HhE24gxsBdSuYnST6vHc8NuO5JAfeAM9gSQdlReFnJ9NZAYKA4Ml1kJwFvGfrjLHjdbg1Y
HEI7JC9ZKvAUzGu+7635OCRMWONoh9K7jl2nFGZ341iObGmoAgLAbWsPnBEkuXWR7Ty7oppFSsJ3
26/g3ZK7UWWv5Zcd1eIwvM3IxegX9d+QYm0pUWDUpK4EWSlE339JlFCDWi4Ynp5eWFEhIs7/6J0p
YLlO2O74R9qGcIrDwwDONYoxbeTdYaxIib3GI0oK5s5pP8vrA9vQ2+bOokJPVjUsbM+lWrCD976o
XvJYPUwEfHsStWMFuJywQLR7tPh+iJk+Es477Sk30edOG8ZHtHudCNYUZ2kgq6fa84q1wcjcEvqO
ZtRuaeLl4E0EX0FnnkYQJbeIOcoyGxeKb6vWHVCbEPKMBF0ah/hY7bGA1UQ3EjiBjVN6xR+ITH5O
M18vkq8GXsCvEgGqBl4hkoBd8TMOxnQ2TeGVx+2spU9Flj7kIf8wblLq6vBxdbanR2FR3pIDbCuK
ny162kR5xRkFa20nGNlFNcNr+Fevi3spYEGRXvsztRJYoeoFEgpqVJa6ytrwqu8ASTBX0ho9XqPU
3L+ES9xNptZpHnkZSmZE2pZOS1PuvkmA1IPfKHf5N2vqW9j+VIb53MYOQKhkQfofSRDcTpt3kcXQ
csllmmgEHA/h7mXQ+45KOdFkvqBKQ+AzUewslkCkTJsOKzmfn5mccB9QN5rNt7DPb0vEFzHMrsM8
XSZpPTcEgS2d5XS8mwXlRO5++pyAeJbW+Xd41ot5taIZHy/IRWjxKO4nrvZ97pLFc9Gv/oPRSsvf
aS5h8Lz/G0AkKDA3yqa+pixF+JUW/gUNSUTehRwDIAUVYcLqszsLG+MTdJ0ZYZgj/VvVh5ZuCaNu
NseFoWZ38+05a4oLlsGluWALGhnIbNC/Jyb4vJrnrG/o852G7CBjnWPy05f4Fh1F1mScRTbboz9R
oZwXR9jFfffI/2HDv0axeqHpzytZBI5A4GB6wfbPlebUrN96o1FCOjLNpncyupr4Yf4Of+RwYQWz
7IsIDFgT3dNVekVOzLDzUC3prjVXxDegYDrm8GbFf+SkDE6DcGh1Cqy4x012aRKuFEun1JUL79Rl
hSFb1AcJyJVQJUd4XSsPRgiCAeOEVlMbQr4hR8W+Uz36j/9uiXUWxDr1lSRe//kSA2mstSKklJm8
VPhBtMbJCYkJk1fRhvwmxqAoddqmdMN9CVd4CXmIiqitXDAYO2a36FuvJjxl/jEOs0Xbc7xZom5R
k4GHpAax0fe037EdrZWeG6zS40qtd2ZD5adLho8ryaroxNKucacD4/xWLWsPXWuvtw7umJfBKEVK
tWRsYzQjo4cZWfYWZa6i1GcdlMxa8JQ8LCDIm4gnKDorzboEQ4rltM5ACOUPtgku2I1RbqjIYkkw
AjbZoReNPKbRDQ9J4ZA5ODbwYxvWjBiYtvCh0ADYH30SzKWB7+3SVXbMx1AMwWpiGwb9EvO+7ZeE
AO/6XeK01vhJ6q+hYizF1V+v3w312Mn/Mo0HurmPJj+N2R7HmdsamPuDOsaHkRvCFA0nut0XyzWI
SfUSWYTJvbwMUreM0kJ0i75WwqlAS8/NmUXYA9rZfi7OFLydoCYXEr8yNEVD0iikjx3q4S6SidLF
bVwnQfuyaqUIShzrXTGwBjEuIWOQ6dOpRthkNwZCNLoKO8F6TtxVVp1Irtjx4Z1r6MHLfLA5MV3q
Srdi2RJ3CmaKAXFNuSvm5LyoerQSmdNjrwVIX55VWXO+z23RPU1/cZTRuBvtY4a6NwcxMfo5Ua/i
n4aUb8G6sDyg4x70irWba32aycz9pGHiNS3FWz4qJHvtwdt2ECbrkizYM1vBGcQBnuG5kFd/JdfU
FTgyDaD47XkKEb7hKCcij+iHoNy0h3xp1ZvOxgnj/92i7ZJzeGHNm3I1U+zpKrFGTwHjD28pTWkD
B4Bgt9yPFCqzqt6dzwta8IwWnNIlJKEEqxZDSv8dT9HGaT3rb5aTkwIxFluvl/NUdAFrfQsMorot
+ercKyHiYPCOzcOOsmuCmxMieRcx3RBtWXTvqRiLH5Z4LtTDSzMt4zhN8C2VsXfaq6hE7mi1rqiL
budmvvFXpvDvP7UV7R6hYruc7zKDpOlQ3OSJxqZdNjEsfw9pcRU2R1k9vpaHdmFWvSrsp4tDDg4f
W/XCFr/L7GmUEZi5AfTbPSIojOJ12RHWb7nELW7KuU8IvsVdJkJsaAnjaDgm2LtR37rc57q0szQ9
sAWMruPYnvIzlKGa9GwPO22iIxQ39QOz7llelqDhg2VShExqZNBZE0NVThfd/uIt5170siLCT02o
CwTPvjupPUNTOGe+pqoXSALXaOZZkXsN95BCDpkJUVtOwwWJpBMc2enNmhVhaIfJilsJNbupHIF4
0cy7lxpgR/YjFH1e0rnvDgnoQlMzDiuWYKBAhBY0/sJAyNx1R4WNgPwbH738aqleawuqfgq/w+8B
iKqILmUbzLaUK7vRRdtgb1kOea7zR1Hxa033v6PLrI/vSqi+m/pJMb1uZvNPWGOmhonkRQ1Te2SD
3LNBFtPRg99TA881W/qk1kO7mudQYo8L92EROpBOmj97siMmmEcEQAw5jTO4y5r8gmkUvRJD9DIm
DiB4OBYxzryc75mtfLbqf912fEs9RwpfbAs6P7JAuIGwCDsA8uK0fKebuumbqzWCs43P0GOzmC36
ewaCDZpkWVCp8pMS5fGbP0aF7MEwFeoLzt+O3njAh3XsyqtyQOSwKQyiKzlu/IGOi6I2jpOC4xts
RZ/iWkpjXmZ/FEZvcqPEPOmNHozCxBxcXBZcFZQC4dxT+Th+K1roCU+IxdmIHcSS3dlritnOJkzW
0m41UWuQjqwfW6oxFjPY1V4f9IGaaLdo/jM3SOsmdvYOLxGL2MQygsRmS9RJr/G9naNX7D9vesIj
BCWhf8o5u698PHbp+k7Y8VE9JUhrxRODe8hjgUTVfNKIFmUxgbbxlmKBzuNfgHkagYsaF7T4jLF8
hZSZFA8dK8tQSG/GVxPzFX+Wbjpk56haDzW8R4GU2lB6NTxwGZzuIHl1w3dJ/aYTQOqoNwTX4Inh
LglbJ1K43GnY48rJlqG4YaxiDJFYtbRUTMn6oQE1IeCO6ms+rU177N9FTMU5rXm5Zh/JL4t8Xd6q
qyyr3phDuu0WX1oazpFzA+M2EepTk/enEqyglh/zyUsEyvmCCRq0Vw72hNyyF+m/+D/CzmzHcfTc
sq9i+NpEc+bPRp++kCiSEjWHYrwhMnLgPM98+l6yb9p1AB8Y4QKysqoyFOQ/fHvvtU2J2qBTNGBl
+owPozEES0dCei+Gyk+nfWQpuwbHt4lDh2pOkC3F6CaR7oZsvK4UDieFgBXnY6XpXhHZqjDb9Urq
mPf4ZGanGZ/IujOYCm+noxFPPqP8YWoPBuN0lHuixX8kqHdpv234X77+egwnbDE3hMN77oqYwJaQ
PqiV/eRA9tEvP7vSoFQaE30pvzd191bO4tEGSWfvGB3tLHxHIX18dbrNLdMpCDrbUomy3zvzjYoC
tA2AT7NN92xjeu/vGT3ZQ0v1F1fG43xQumOLBwO+QEsdQd8d7bt0boV8BNR/ZENRzfIkoBmW4P37
wN4ttXmeE07veEhGMVwMOxjqLwL5/mgQqqdL3X6CkrnlUyqUrFsZhrS3iWR+LFyw58Y8ZYhBo54H
ZnmRhHy1w+4mkAI+8ZTALkj2rCqAhbIjZEx8lL2Ay8XOgR+kIccrjJ/5KEB8ER3CktaS068wx9e3
+C74luITaTluSVONNs+LrXHkWLXK01E9OUTWHcB70zWmySWYSLFTrZukvkquiZpbpkxe5TdDAf9p
Rt6EpoGdUZl2aW0QNMbLzEZTb4HTFga8F9YynGQ4YAHH7xqz5IZDnZmOKlFdiws+9oFtPNs1rUSR
AGULxG4RJlPi5saza9m3W1S8zbGb01PddCesdjKDP9XXGiTMli5H62OZJApIKQyCVpqn5K56Ajob
6yAyiVFut/+HEZpGra2cUlQq3MfmMLbhXk03xfJkNB4b3T5hrj+tFSAKn4GCTcOQpcITIrWlvszr
p/wSoUel6FE9Bkd8xMP+/R/FmiY2Myfbx/C2xX9/qQgqwVBd29np4vFQpZ6EhXfgCTT3T7QuGKmt
15n0jf8y7lEmbm0Qiweu/6nVN/tiiyssi38PExnievCk6c2IGaxGPF2LdTAslTlGf+iAqVL40H/3
7yWdcjV3KAP5WCSqU+MI1Px6/bbOYKAze7wunHYXGHa2cLptCuorx28umBbKjiHzdnYjUZ9607sB
eHDaCnZdCWKy4GMwv4Q6+iY1qTNN8Aoe2NQeHeNCAHeJYJVtU9A3g1r/0yomIwCsAxtJRH4r+8qR
V4p1q4R9kDDzM6oPM9bfdd16K2zsTTZNIvzJR9iy5JAmhcLqsNma8PRWPnFV9zqglnPHDZB4bL3J
t46VkUaL6kP6ir+AmqxDYavbDg5fZpAJIiPQfmkD6UYiTQtYLqh6WDAlDjahP8qy70iUJsDhGGNq
2DR2RjxVK/v2/Aw+OlmbPqq8e4QLkY4QTqvlqCkqxo66DsQUgIGjdkM1waIiHdhXDsmQHKRDeW+k
adshhOr5EMjOOVLTR5FUd3Pmsm7rFY6ooeYjJH9W9eJG5w9eKvtJcMZ+aFdOmxTvZdy8GYAexHq1
ZPWCv6nq+T5UbdOQfh3i5VDqXzZRFqJzmy6hBUfg4Y53sfKqM+lJtQsYNI+YoNFdExNio6U7GR8C
hZ9Kx/Y/OmXcBZVF7LC6Ch480wfr+e5pnrGjiFVaTkvUXVSaH6T+ol9mIFrDj3FcbqVrBTb+xqr6
Di2DuNO/Tk5aCpld6ShfW9k2UVnZvzVgX8tAHc8SEs7aUIzqpzSkj2tzUFNKDeoqSCLqAthvZA6N
0XAZIiZbDIDoQapgKxrculb7zr3HIUzklAPhv3izEoLJCoAG+AhPkKLaxIvaFGI/NuzIXWhOBngl
T6HbY+ooFVpL5NJ/9uXOzCDHWvjFG5lifzUzWsAX0gbKtsVdY1i+YvY7RpU0pWBVf52JhB2i9xZ/
KSz8nnJc9Qs+hvxotTujkV0ayzuL1jRKbEwu2wx8ma/qt2CNWKBWcLEKHhJ0m7nBmkIMAJPaFnTB
tqzbw8fTmtXuK1LtiUJiBuADV3YNp2+OIFa+oGlFbHsK/0gDLKOTg0ret+ZPCx5LShSTNiHOwXF+
E3F8KxJeRQAuthdWLNecwwbOYQoCuGwhGFIbKT5a2qqz5q5TADUpPB4bqR9dO/tBVtAbY84kH0Mq
HWK9PMqvC2UViwW8ka8o8Qf7KOgqauC9cAOs4umoCGDKVP+qyitEJwSiVz7DJVqCacHpJFOiqY/u
yB+uYpJhfmUV3c0QRp5hwHrDoQmD3EbrxTmLiIVGf8aFeFQi7wUJHJaAIiSCHrY3CwywKV3Vvt6u
WGAAZWXEhAwKaiuoOIJr7bX81ozDyoBTJlhShTgBNOAGMaOcJyuvB7SxTew/No0Sn1YL/uOWQEI7
mNdeInTY697SfJUzyUKjJs0DfEnf/Bb0/e1b7CyifAWgnhSGO/oYWgWBB4DBqHjh5CTYIia+9Kct
oii8xtzM6HmyOgaTJmE1pFhE53JBgJlrf2t7+Cy/IjU/LZIIOlyWdtUEVqA5s/yLwJubU7/VUL8V
FsllBHTK+azHcliQWTWUb05vOzJZ2RLdhVHdU3UXUkMQc3XLJIhcvIXhIm9kgvF8zGEZ8fAWuzSR
b4VlXPs6umLfN7OPqjfdiV/JOlxny06FMtrhrtQacTHX+hx9qyHRIVQYFYnjMsCqAsE6/8z651lz
p1hzkBG2HdMVFcDmEpMFnTAJFBDEIdYck7Qh+1F0506gyCi/7OQ7m/Mgt/WjqH4qFHTU9FEOdIYT
rBhN+yBTfWHlYWCx8C7iURNQxVwx4O2cGQBYJLeuaf69Pm0GlN/YR7w5rg35X1NGb0qY4AoqLUa/
NOWno8fBLZkDdx9C3e+b0jEMgxMqSJuZ77rn7L+UH3LbfeTimLWU0RaYncu7DLu5q6Igg6aNaPX8
XseK9JVgoJ1BDFu/cQPpuQpU70BahQuy9JMgN43vZPIhUKjFR5f13JOgTgunTH9N3Bkh5vIbh6uS
iGu0EsJte9Ts8FDyJeeWByeakP1BSqDMJixczMPqzOsn7SX+iufuFRzrq1Dy16dB67poOehlgsQ7
yJdOAwkRNamR91JRcA2OtvDvBhruXpTf1AdnAAX6rzDCY0EGH36rU/OV9M0VU//YaZ6fuUaHTEY/
qpWv5470Q61CPcWaO/3BYbAJv6uVFVzLDtkQSIpHoGFsCJNvpQm7oborABUYD3lJdwInuIk1I2HM
iRoqEQk0TbgflCiaoIZfLUAhguWbjmOujU0cHjrbPNQyhyHJiUMpMOMfKVATqjHA+dmVOFhGjiP8
+d5wMGm2RiqdOdNfOl7DHh9FJAZGv8DWLjzx8VkGSdYs6clkZPtER60GaTj1LYK/dKzpsqTNegDX
HlKXHnkmMrmVQ+4+YFrleaVZW4pYid8IXGUvBTzQatEOCBNoiWv6DsJsY2IxG1dS0cMF8pTJTAgT
BSEG+SfFWD3eRe15nXmU/Kcr42e4NMj5tIKzzxjUw1C+fMgYKIc6CC1Wyk0cM2R/TPN7DkknavjB
KYAKeWkn9iDD/BgcDZ9I1HLwBB+VQmcOqQVjTNCheD/9W7LCI49CQcgjvPQ9nkB6TmzVT2TaDBmX
2yxg+B2LX0WcX2LjM59/mO2plk+ifoinG0Nlqy2kfUO5ZQuGbnLic2XWnq7/4kiy1WBi2Vgh/pHl
i2Krco0cbFNdbx9swx/1b6MFvzifszUPZNIquAEOuLQbdkZaPlBY3+wwg/5PKekxz7IgCd+t9oNw
0pYEjjsPiLMJPgJ3pJIqaTNPpkJZobin+4BuhgVxcNdbxVTanmdqQ/7QGE2j0y41Rqrd+EiK9IHZ
ydO4gXmD2yX2Oa/iq/X0feEHl5kdA4W2zxJsVN6eJ9mEKxOX808OowyVkqM2FEFC1LtH+py2djUf
tbPpSBj2V1oYKKt29hmlXv3cXpJdzuYq5bcJWkxSkJAsKaiZYXbuLMs4DvTqlQl9TORiKYVvTKIU
2ICl0A6WpQIpNpzTvQIwfeDhTv8Zfc9TaYe1KDtjyevj8LyY4SnmXzXSHCcznE+U3serqdMomns2
3Val8c1sMiKvnsT00H7NXUYAGEYc2GNBzBSCzG5wlKI/5m9HVTUpj0LaNXpYYiIYLeqrSn5KzgRs
Eja4p1CkBdQIS5BQ3/6h9Y1sZo2Ek4oGY3nHxdfkiaVR9O9/+1//9//8nP939Lu6ImJGVfm3khFi
lZR9919/V2zt73+r//Xr+1//9XfT0k1LlnXTNGXDEoYsbP7+zx/3pIyev/0f9dqZaTODflEwHvaA
fOF57EBEdmbvFn8inp8E3jKDRM77o5/vU0hvpk8rzX50EgyOmEG3zfQ0p1bHqumPWHwOUbK1lfaY
tlhp4ugIaUdodOZMeyXOaWW0/KrrfYYiZAovuTqzpDOO2lVE4bTn2ISbPTFgRycxVgJmVajeonKF
S2oDvjwNWsXGKEF2xU5OuT2d5PZZM85mz7Czltgkd2pVXc0mu06k+aqxQiXvL30XNFZ8sfT6/Ds5
JX3hEnR1uV2TXv4UDutS2/nG3bwmCa+L8joCPFWl0DO0SzFVd4gz7MFTTo+NCFGvoBAV0N/5roDe
tfoOMYZcol58esJet9VHK84DXdAed+XtnIbHRY63QxV6ClVoymhcMiO8drV0M7xGmNdI4oHJlVuV
Etjn3Z8RoajuvsHIeN53gKkqVwkgb/6oQnG32/4mMv1SyoxkusBW0mPZj6dJonv5omraXUjDptTa
YDEoTe/79+IlPkgExSSCYjbnuUgAntjeUtAgsXm4vcxdcpwHPdCrKYhW6LhXs+/PVKedpCONEHjz
0SpkHsZwGyhTTh0QuXKizDYzzc16xacPj4nrXOgoMAAYPX/K3O/B62I1lodf6cj13sOPmG2AoBFP
IdsdbHsC9CHx3//8QGua/NcHWoCOMIWqW4pi8Rfl3x/okuS8jHRTHUr8v7UjXs0uPreNdZGs5Sbh
9aqf3jymCSiQ4W8jtE60nF9hJePhMY/BL5s4rNY6Cc71lgC+2s5E3op3BojECGA0RaaPy9zlnvI2
X0scHCHhjw6wjqLxsra+vtq+o7ehY704Kt8f7Zs6LijlZbllBQBOsC6FnRzbn+vFBqSpwRhtWo7a
qicR19YpM2+1neAjNhhihQl1v2wMay72Uo6N7zYPyxbC+NsK6wvYa2MEKr4MDr5AF7gA8AbaQjlr
5XIWqOlyhTQmYvrtlVPbRCck0uPJtdhtbtNSv5ugIDX9l6ZWHxqM1JbIHaOgxjhiTD6i3fxMx+6i
DPa5WfJzKK8nt33kBnrap+FOP0Rb74vC8vu4g51mUxDJUoa5rsZcRxfKJqvwMdD75XB4FKXgI01c
GdONopiunFO2jr1pkQUAitzn/HKjXhpS+u+V6yn/oGyea628GMl6KYV6SS31ogv5kpr4mWcSIFmz
kwAuQ2PJWJeYQywt4VT8FRP+igJ/BYKMO6QbcIc7YCjcEobdwC07FTpbIfeDrQ5foIHEec2ZmNMC
+RxjX2P62aMxdUeItx3EWw3YC7xjeoa4tS28rZUPIkIGy7XK8r7Em7KmxsEmhcfZDdDuEuj0LO2f
HLkCFq7VPW9VndvaxBCOP2uoYNRfOdGoHPGJnd/Vl6ViAcSAi0da7ga/AzTAGrFc5olmTuZ5dzOz
j4tZnI0v+aVteBHZnp+tijnIRHXKLrU1XVkt+TO26OT5WyETe9LExlJ0pAjYFQVsfSgBueoukuky
0veMuPAKzhXTbCARByvbefxIkxlFyjzMVfzoBvUlu1q3yhrfPpXDijH1CbJDNeFuIM+nCbyNRCnf
ezwLKGjDTqthnnII4eLK8cpPV0RYTjq0cq/pVeqlczUeMH8fdI0iE4uu0Jb5w9gHLWd3iHUFUgRI
fjQzGc1MQzPrT6G8WeXGE9MKUM/yOF/41Nrzcr4+rxKtuc1C4ary5C++HFDD+7rI+dvyvvjdbO37
iE7wydpbQEzmSNvLKsQus3WGEHTH+tEqiGN4ZOzpHhvlLYZEm9X9uZeDXxUOrrUttpklCHZvNHP3
n1co1dT/skIZOk1msqYIW6X7W8h/WaHSVLWNqu9gReReax8i/FHUuPpG+aDecz8Y066NXwXlLrH0
hayIu5l4EQZzgfNecIwUUoMzHssdKha4RAaiKOxQD+vuEocrFrINcyk86MzzVKyNFWZdjQNqwwFV
4oCqIgSFDMfU4TsqX6pcO+lJAlrxli2vRbUe2pF1ZgAjEPLBTvd+BO5vlbvxSWidOV6FGLFbZs3E
UgeuRNHstStydMv308wAtcOdOZ2ym0YcsUvybV7R3W0CWjGxzGT1sTrRGZxrKCTfOvpncTPe166j
/olRDnWaQOqaKbsWuXy14hCY0++ZWdSjoSshenRT9nBTN5XWR7TTEDIICkbEhavf+3RoL9NUX+K1
vKwzmDhtdEnr3zJV5lgue2A5QBAOgqGSTJkRGduo2o4+g9YEJqC+x/eUl/F+ASsoOo+zNfVBfG4U
RZKPXMxndTh9SSAXaPhlsVjvCu4xwEqzMgB4YdYG3q/5WNoUDAPVkfbJKFHRy08jIUmHt8vcvLea
vI+f2N+m2lq3XdQ6rbzAEkmPOxP3IfSgFYbBTFIRgLvCmYr6q6PEl8lhKuIwVTyibvZzlV4eDcQG
6Sl9Cb1OV70O+6NtpJ4dmy6NRJjTGsQoY3tIM2lrRI9hVt3GFTJzJpK66zgetIh9yScynW5fC/fp
NH1eUZM0u6QLfSZZeI0Pa0t2r5r3c6qhP5j7mK/ypPA5Yr5zzS4oVhR5B1Ibrp4OJSlyJt+mhTG8
S1dpbLyIbLx1NDDvRoMfVtkLXkAYP9c2rB4L1kecGJvakxJwh/gkjPh3FWmHpLIPdf1jnTCvioXq
Vp50ZimdOaGMoEK27yFlsvnAv77ARUZE2k9CZ1DTi+U8l09ah/BIcHgRuX7s0104qxeKOwqdP3nn
1Lgj6/lDmOLwP7zXyl/ea07P2BVg6mrCErJpqX95r6Oqaiy1zk3fMiJ/0Ew/T1R27eGg3hCuGTsK
Mg7zJu8bqEFP/RNeAPxknRmGHLqzgTUG4juzCmfgoZGrX0ND/TjLNQEmvIDQn1nYYwhN5wp/gsIN
VfGsTcIwR2PD4/a55TGL6rMjk7as39cofFPcExnNg9U6Y7cvcI400bJvmhqLRmT1r2Fqv5TXbh5Q
qdJzqTn9VU9HyjDIbRr5zqA6jtVQmsGboodU5KYKhmlC9oRJj/fqZv3oW99Kppzjpb0gl5T2esgV
BrZM8UdTPKhT2ChGcwyvYz5e7Lm8WLN+XqTyjCVG1egNzABC5ih0yp5w/17/1bBNk6TeWQS54mfi
Gt74ArgBU+ezppuapGj/XvO4ufWu7Tn1i8gfgQ9VQP2LIyuQFwEvm6HoXWj0ixaKTDHsRAzClIwy
Ci5/LRWN+b3sKUQArh8/p7eqa9EzmquMaqFl2ZIbXhZ2o+Kwbj/NtvPMnzA6gvw84UmFpBKvOytX
D6YsHxgMaHO6V7vqMLUc3Os/nWI4FiejlJORdFATWMfY6iJbPgDx3YeBWIMuJ9/FDQcp2cm44VRl
vuvooS5TaKAkF8133S7upBc2c4JXwiweKrKv6DB/+LW3iNZB0a0V/qVqUAk1yEslSMM5IEuxmTow
1kzLUpqNwm0uEfRLH6kcI6zpXpLwtnGkB3fkFt+ILzvlmjI2OtCHYwO3EuisOZ3zsvY1YR2MSa4v
6v/wnujiL1dO3hOVEaWtqKbNJmga1r+f0LtFGKFhIgEyLeKWpzs2I1G66QU/XPMLz+LWYbbJ9IPc
kHaP8j9j1tFHcFVRE5paOnBMzo3lGrfpfSbrAB2fW/6wi6tHMdcHrJHmRJ9oPR8+TPD6F+MFFWY2
D5J210XmP/nz1gvGKPN7AUlcgiS2ESASfMX4U58ltYlmPxfZfRF3+5GcWsiaPUNDpbjhuZ/az/zR
T0cmkPSkaOE/BUxlYUfT6RgeJ90lteQmb5ZWe0pLigcAcxQHqCqB1spBGZoBzeXBupKIbMKgINIv
X5sZFlKyGd7sdfCxBfrT22g2gWwl/N35UA75QY2VfWmAG0h/2AZ2NMP0prOqCSfmzmXwJCUlFMyf
7txvbUKN9eLjENKHr5E29rU3A+ZQlN6Pp+qrv6ivlD8UL+SfUTIUsLR7NVof4YE6I7uKCSSpHhac
fFpvcyvTxXAdqQaySw7PEnUstFXOPYQwbddprjGrN0hFCcFYnLccBJT1l9o0O1kicWPw7jY/VrZ2
ePZ7NSsOszkdKlQGyvTwMsCoiP3mWd1nx8EiUV5UzVsZVSmem8PCziyE2LfTr64QzMDjrWgb4HF+
aiNBLBONXqmXdiZyfAr94Lv6stlFihs8zHboXLoOYdLZ7vKkxueuUe3ttnnrTjWDYCW5GwgIw/KM
Clt3ROQ7B4omClpy3KF11Hv9sMrEDdPNg2DXjRbJe9ErdyoMsHhdESF66llsBsXdyK2DyUbdI79q
PByrJxUDIw3qOeHzTZNv7onrFgx5bhKelbKJ32kNe1VpqLVzcU6sozRPJ4nq+eJHPvxWDJ7vTYQq
WMqTpwAKZHi/gm7ri8o3ZmJgtD2qsRxAVoL7Q/rWmTTcGry5OkRuIgm6rPIQlLgszhpVmqA9PZIU
HRBCssXjslW5cSZMupsx6JIKXvBeoylGw2c7Yts7CXu4VbinTgKhlSz1oRvoJSN0pS9gTT28rNwB
RsX4COP40/ZWPB9KUDLYJdnTA0hkTjuxUcXSO64WT8XnFPUf2LSDnja1/KxfVL1wKCmMpfWYTCkR
D1By0NcYzNLBdcCpjRDKQJp/QgV8+GTQNzR9cTmxs/p1gtDPwMN7pnEy5doOrQNwbjMlWHxQp4iL
yc2egikaz7xnqrbq9g3ugqdcRTQI78TSGkdp6I/VEAZon0Jmajks9+ZXas4kORS3XqTzyJUxpOtC
gQ07vC926SaNTgaRqrVo32AB0UFDQ+wvokMUyURgIyg62HTVRyGGVyb1vcI3CGYj2sJyGpfcA763
r0/ta7tovtAsX6fRR/pUUtuPeJQrc/tnYciqLJwXaKjiS2vavaN+V02HA/F3xAEaa69c+fw23mw7
Oo8iOv9Rv+NBObDDbqpofqE2WsZwUJ6AuhnNrtvrfRiExm+lj9wYmFJ1nabqEK4AFhLE9S73K7Xz
1i9UKZ1TY9K7qqPlyp6NioQ98AFFoTFTC6SS9tuCqqsYJ4n6rdXVGWNjvl6UMbt2+XLVY/OKZ4EH
dcj8Mm63bTrfM2m4G9RGQpqUW6YslnJVkcnrRT0L1K3NKGWwDNWDgRHbdp90GQlxENpmCm0z+S6q
8DKgeQ3blsr7jOJSTfnVz1jr4eQxoGSTBg7RzFJAhq2iJ+Gi/NIBeOOEHbqzfF4/E8g6GQ1eeulN
GtA7ovr0zP3nU59hPU91/98Ald1Mky1dUdnLNIuh+19OfQWt8F0cdnhPdPBsBTNF+VBgNgmfsXMK
kkqTy8G6Ny7lyiOKQ2y19+aNqjxDOaK8bTTpRrYDR7eG1komK+tOiXKLU8pj9PvMUN30mIfjYZzw
MGpYGBXWzCHFsoePT46cvHnUHFEslJeETOVIaHRZVuIOuJOxaCd3mrJMamuXlyz6UP9wo4gmp3tD
5EsV5Vwa6yVWN+WxYSICmc3JqWYwbuNH3xlnKsApSn5CRz64lABKrjHSaC/SUZa6Uw/UQMRMOChd
h5Mzgkb4rCBD9cAVkvHckB4pex16xxHpIuh/GlX5FF6DpdWOmT6eMMYDW3wyjxsmNC03KWwVCbGp
HteRae/an+BF19VZbs8OHFWZeWirgwlNrkjfQ3z6/1LtlZ+Gg8/cmThoKiWt82pg7qbbSEfqG1E8
3CrrpzHUOzMFLhnBI8a1Biy781pHMCDpdtpFo6QgGn6U3Ywb3XAHAsULJVJzyvT/o0eYnT84oeQh
jRkfuTlcoRzemz9aOF7SaLpYFzjVtzTXbiYwQnkfGUwb+Hq6HKMKVr6UO/lAY2ky7kVd72fWx7dn
sgXOE0KZcm3OU4XiW2KxVL5YrM6xsRwZBmHBHLOZAXSFwTTe9+JQEPhZmo50R3iI5ynApttwX6XF
b+irQCWiJjgVVvUPwi1uY1pBM+nBNOpBsV2mBzrPg2P8W3GKmmOq4IhgP26pkGmIZZB6O9RUkBqs
KxOTK1ocuHfNqIu0P2TbDPU0TB0QqAUnrrmjj2ZTj9apHayTXckncBHbgYkcJvMUZw+AgE2E3V1K
I6RE671N3DhGw9sWv4ds3pt1CzuRamHkZFx92emJM868TW18mVcxwaeHY4L4G7t1CqNs5cgg8sM6
vuUAZSRQdmP2AY/PyUXiR2L2fo4+WT8HYFa4D5X8UtbibN/nJwCdMD9fqtR5FZ5ZokPM9mG64ruy
DeHKuupORNWwX4W/TAOdfr2WOTm5FpRXyWd8xPR5rKT9VI+eLJG0D8hQDXZ5G+z1KiCElFAAix4m
DWjedDdErfuUFn7f63S9E51ac5iQvAy2cuJSfzQY0uz4v2HZ1/2ynwc2gjH2PWzRfAKYuWiyNTaV
Wd5+U79ARMK6m6VyB1ezVOKWiPJWc44FBB5BmVzN2l3xuhL5abW9ADY7PWGzlG3q0PxUAMlKUTgJ
EdXJHJ2ImZgATg7Ladb2QzEcUi0PQIJipj1KWnzqjfFk0aAO+hN4f6A001lMwzmHThdxMiRIm8d+
NIfeuJpeazEvKLYy44eK8QMHPb5IolnsOp3DCO2f/BlzVXfGj6L6yn0upk9k/ka5Fwn8Mqva2QOT
AVZvlBtuKcgkJiwqUR0tIgB4QrhLw6EgfJUc5f1vkzCT3hOZLY6pYQT4KY92e6dsh5838+HsxSr1
l1lUr2Evv0UdZSxGTUb1TIjiMsbLpcK3YiQhLZXLpZ+bS5EjBY0EoGYBan6XaYOf1NRASOdSBDbb
+2hWONhMKGuNa6UC9ylKZxGEoBTqmLTPdKl1jogdSqggTe8AdWeAaTIQm+JNb201g7m2qfk5D2yF
QhZyw1x2I8WicU+VZdW6EcfTpNDdWok8rmMhA8ycvTwyqm39O59JPUjb7BK+j89wzGEu8eJ5L6WV
72fKhQ0oHYasH/KvRdoyVPZq40VTB4dkpzs0gHkr/09G7PNzPMUIQZVsB10zHDXFPs5JdVoUArRm
jOKwnEQjn0ocMs2VY8KVCc4m5gxGxnWbZLCk29XvgXOCkMLJ2IPvTwHyNpzfNdjqkZ8tlR9JdGoM
qx/iwUic7NKr+Z7j/36xun1KXIdbyzZywfpI8SX/TW/m9FkzJ2Jt0i01GJY1AJ0VjNXRGEePoLZn
l9vwjr3xkRLFNO5jek6EchWjedEjgzAeWCDcuVlPWG7eyXidehIJwPNwp/5PcpIq/rq9I5jpSCZ0
tOmWzg/x3y+rcQ3pti/AgSYq7AtsPE20t8Jw/+Yg0O6I3m1LtTiVRQWLo7nl+s7YAD6wdxht2LWZ
oOpul8GBWc52Kd0GObzjWVFa5NS+8TuBxRA8BgQ5vNC75CxwIHS45C1LOdrJCGjhfTDt/RDiLAN6
oTSSLxrMM+l9jWSXHtH8kdMMMU0/zCz3R97QljdUxphBYUB2V9zJYPDE5VKOT0hvboN7p+xU16ip
2xuOVTt5jczjWec3VaLyuVsul/oqCeOcS99aZpzs9hPux9AEeotDq9Q9nQdb5OlmJQmXw34Zx+Ga
1DzOVU2jloY32/ZXOiME400IntdUm4hPkQFb8bBajKuewJ7pz7zoaKczscDhWqTTFcXuGo/hpaBc
quFnLobPDiG2TzQneW1e5yyllppJoe4mGXZXfT/FbLGzsqc1Ntynl5UzdZRxmkYjxzmNu+k7+mro
GgmnkDcfgxKG9sapot5rNbhdBZ0VGwYOL9HO7Mh8prWT8uukyZ8vxYayNujkBKi0H4pOKQljrIJz
g5a3uyT9Sa/RNbrxHL43Q/UO1O5NQi2GbXzUwqB/Iicrd1LGY+KZjEHZ0JmU9uxCCKkh5RAD5RDi
8bvgGyoERhLrIYAYj+DezcGHxAPvibJM2TUFvptWC55rdoPP9OWdS0DaXFA/4ry5lJq4Kkt9H9UR
sJ6Ljr9J6TJk3bgsEuRvm4Jx+g2XCha6emsBwJmcDTVsCpap7VMbo3b3syPmOEqM3IAWaM32aRpp
9kV+1LgyGLiA9QoPF2UdkC41gLxU9SqxtS804WvwgOFeoBT5JEkkc8HYZ+9SVqtpXJkI2+4kuPX2
QIo4X9g1fV/hg//yluHcRotwwTv1wUxCr46IgK+w/tVw37zwOil+f1/2ujZzBkEMsiKPLcsDKtom
F63Rr5MFri8E0NusL/o3HHewxmSbkV9FzDio8hsWJL1Q/arAlTTfYlCINXzVjKQlg2R/9Gp8lINM
QTzIQU52wnJb9EghgSQhwNkn1TamGIZjJVT8BTFL8wlUqVn7kNSZJqb5wUb/EEi001ZPYseePb3C
QYNLuZM0t2dzlkgczhgMdOqM1B56qqydDA00bY/TgD71PNcP5ijvl1t6KjuYYsKgV606RAxCHcTf
tcUQRWVBJyB3kaj/z7cWxf5vtxaThgVVVYjDaZpmmP/d9qEgbBSmm+hVMBnrMeWuqkHEyrD40kdE
kY6xOVGSMO+x4rw4wp5f8/T/kXZmvXFjabb9K416ZzXnAejqBzIY8xyaXwhJljnPM3/9XeHKqpLD
htXATSCRaciKExzPOd+399raA5Z14CC1Xq9JQsaYItJ9qtY0jamFxhFkFrFlSTbzFteu+mnIu2O3
zdLs9FIhlo0f6k65y8+zDhF2r550XaPXqjKjYiH+1qW9G6iBqzuHazkLvYsr7g7U+ueH+gSSfhIM
8liu3NJip/TpPqGFNLK04ynKWDz51E7zVbgunc5rcCT3y1ATl1U9LQvmsaZYl71FVkq/LFGFVJJT
Ct4De7t7Jevusso4C5NNCAveLHSpYTu6iK7xeBCGTXktGJA1UH6OO8xqM4pUCJxAr1JXZrdCmFRd
4uYX5z7xtAGRdArJc6MH8hGFO99u1bbW3Keq3ELoUOci3ncX+7Z4J5yEU1bsEzYWqLwlee2r5aZV
v5e+5VIGIuygqdYescaBYYHWUVbxt7YWVqqMvmDYGKqAfE1ytNKzfXJnM9a9/Y5bcau1oA+tZiag
oKk4jfqGnEmYO6qZQKsTjzikziaoKTOXlyKnhyxzkZgcfS5jmiXOYdHpFJKMK79rUWvVYhq7xRjO
86Y6WHJyQBC6D4t+o2EhZrtm4aOrCZYZyYlWheVSTG2lpE6n2JVJ6I1g12SrGTR7OqbplGyqP9/L
qnqj+DB1XaWTes0LsSSR6fqmnqw0k95qSoBdEx+OTPu0ufbjkHtrNkiX0FXRyAkbtc7dATg0MMq5
IdAaXeitss8r6yDiEkqIb5PQ48gtDqe6uBSlfFGDaR1TdzIXVQ3XT4eYhEmt2ypGhn9NIatEhM6a
o7GjulTUq5ELkbQ+aGia34lKGSJdtDC0KubnmEuPNKk3tu1QbKylgfQd95JH9VvjxvIHSGnWTmH5
tc6eeNvPNCh1zbtVlrs0IRKlS2315IErpnjHRCQdrx+nfLNWai+tRLFbdXiEDcFc5o98hlZswOGl
ttA+y8O4wp2w1yRsj1eawzmEIsLCMDxe4yZ8MPCwBmpc0fDBeRH2OUXwVN10lFH8doELY57akERk
fE4GZlQFeKNBWEu6wTRHNJNKOAoBTAN59kt2a3upkewoi46pQfBvKYOMXvfWpSmiI8BIjFD6URG8
Y46JXCXaauKG14t9iSZeyciTqXkEHU1hzTRgVoq9B3AX92Ef3KEnlrQHUbAwSfn7gDpJL26Tgn7p
9ExBcd6IICaJSyampugb1/BpZtBJCQju1sOP0RruNF+997AvYHow43ezf07RCwO0tochWFcD/Hdo
/ht9IK+a0oRqtRdtmtVsTfOHxjAfMsLQqYINzoEU0sYIn8RRfarJKGZ7jnmCE3Pf1eKjNnaPGhry
MGMrFy37xlzkGrZTAZO5XaOQRnTs9tR+vXBDLh6Eh4cs1F2Dznoj5G6OCdxjUhWYrQDdg1QZ2cgS
oZLKj6QZEq5WIptCUk2es31VNfrTpekMNlWI1lLb/0guiaofpjfVR9vKv5VF0xyBkpbPlfY4D2ag
CbE0JPCDwpXuW0vbYO0svskGoLGQQKT0jG+vSJQzVeiMWqPZHa2Y1jpIjSg8Rm/FBqXfEs0QJkDE
9m1+X6DML65NcqJK+LZjKy6vlPu0pOzd2cpL6FDsRyrqoPVYoXUIKx6bqN7ISoxO39xm/i6I2EEI
0xJefS4AFxr9lQs1DwyZSJVMWT9rk7+CylT0xkN4B71nobLHk8Hn6YSlsWtl17kc+nKpg3kCUIsO
JVxme6FojpmlHTqLonHXzxE97h3WaI8tkaCef7CS9iCqRFNj6JCJDAjBNBSCayw8wnFzOkRY17Lo
DheHFj2JT813pbtHee0RvljGghvsCXKqyRogKQ5G+2vCEquFtlFy1Guj8RC0eqToKVsLKk9yltg3
d+QmkobjAWAkN1RQHtM2ezS6epfR1B/05r57jdkIxQA5fBMVUGhQXBZWCXq6PiCnY9xQQJ4nHEsJ
FI9IFophLQUDlr1H0PYiGSRQ3gqfcwjDcNjDRqc5c9+dihTsHP4JfTnsmog1CgZ5v2u3bTDsygtk
82OshudSM84a93SMZmNcCvlkBydSM1VS3l5wBS5F9Dc5FaPopfmQm/COi3WnV+rdZOR3RF46bIzu
KG3dLQH10rkRFM4PlnXeRyvNM5fSszZoOzlMd8SWwp4mRdHmtbpCzJ8rSxVrwujlX00PPwqwnwu0
uk5ZVkZtw38V2ZJvljqZN/ZxmWC/EqtihsRYmgInkEB2efkq2o6meFKn7lKgTldATpMwq6CS0um+
66mTrPIH7BsaQenoA91W8s7JyjzVajwvtk1u89rf5Z68o6ZBWIm5kNc9Gu0n0ZkhB9wrT5TVrT6h
FrxEqeXWkQ4+A+o2eo4kfAXcRYcQbYCylfV+K1Rkqarzju1Z/0qu+lHR8oMAprkRh8UcPD61Fquz
50Xt77CXrFvkx9KsuRPLeEZgcx3q9GfAJLighQZzZcbeUne4hLmp2qW0lGayUrKfJ15aI9ovUrZ1
ir7aaRfSTNpK22DK0avMKnVYGLRbPXmRpVRF7OFSNuKqDdj+VZTcangDV6fRRK9JdvFlzj0KGHfa
Y26QTT2rWYolKLUmm2nESO9aMbpPDsRMthtOQPgC2Fpb5YS0w6hID3fC29CTeburT6Nab8d7IHK8
tSPe2gmmNdZ38+ww8vnZJQbsZnvXXE8Z5Ux9tKZZaIHwKZvHKtEea0V+TD+UxtjxmgsG42ydM01y
wco/K2j0EYzEO3w3juAKji956zQeCdcIaN+AQHOzt8aItp4ebzwYXTXZov2EUGifbWA0L6HFH7ti
Ydt+T69pyZ6SFzaqdFDKQ9egGbTQB00LZTecYKED/qQ//Co8+AQ0lfE8YbbsxXoulzOiU5EhzAxd
2kgjiHJ9Vc+ukXYvrUbTPrSr9Hv1HfPFFe3h2CZzq6/EC19rFz51/6kic2Rez7asO1YZrju9OUM1
nZMwtB2Aq1zU6OWaiiz0J7AMwk6r0bjHRK/2IAfxLUDR9VKmoowWAp4FDbTBM68qPzbmzVTMNJOc
LkhbExCzBwwwus2LUImGY3BOVyzbbKmH10LNJYCwH03HMO2OQZscZUppAhvqiwX9IzGBdVMWK1a8
d5Z9VSwzFkIJC6GQqTML7iwtnXsgOvwnUcfgLkoM2G+UstgWVxSgnIF7ATaMCNCHTtvlm4HZ9j6y
LQOuxOjtc/qYaS/AKt5j5BO9FYJe34kVljSNtLngTVba5q6sy/s8DFjfj67RJ4ts971K39Bjm0m7
peEWvQypiNuBNDk20/ngrSbfX1uCgGpZoLzDq8vTVtEH3M12kSxaHeNmEgNQ9+YnjLP9h1ik+97y
H9oNc5YFFoNapihv837YokdM0z3Tyq5v4RWjRY15xJMlyaKeJpHJhD22M+ibd/PNtyZEVuvmYrPE
zznvSbgT5rOTWTE94fhN1ptTht664MaUvnXP2RRAGKQxIdh/XkPzNrwpcxmqhTFCUWSTRTSu8psy
V57XOKJi9i2pRJ7jJUIWi0S1VlKqgJACYmKbeJUtZfZhDan1PmjuHPUEQWMWTRVyguZPGv2TvFLm
0SoBESGC0Ff2Gu2lMSqOTxnnhppLs2ZpW4IkizR8juzJEnKAp33aGBBTDUE/loFGVY+Jb0AMQRUY
GqbRhosd2iUmUYJWRDMG8Pcc8ZZM6lPRJOuh1bhc2arjjjPLBNQt4iqQMCmGJxPPH1QIL1nFhb82
Jp/zp2+CVGIZjkW832Qs51KApeUsjnUqUgEliXRdftDpsMqzkk3nK/QzJp0GrfN97bH74s4IA3FV
KpeuG9wK0WBaK8vUMXFGJGvTIOVdLVYTzDnl/FGAPi82gDTlyiGkQiJAJqVSrwMQkMHQhaE4Y7sw
a8QRAB0Vcmmrue9pd2ns9751GztrcYaPSwPpcZ9SNKy1pbErZ1PbLEzRWFRsRwtEL9NYrNt3WY63
JDDtikZnhm33LWucmgo4+0708BrbQGQPkg96u1o3BlxktjRAAwl1N1fo21fhtwI0VbV06pWpPtRU
ZAAcqYeODpUoX5wQAtTYCEtkV8usxskKTDX2qMgRyq2SDJ5ByYttS+7dUAR4QSXIAIxGM/hlkCjZ
9sJ8hPCtSU8xhRaxMBbjwIzPkqLPKgrHlQmVLccY72T3Gf1jhXikIX9tiRVpH2Hc3AXCeBH96Vwa
5InCMucL0qyIxzMexmU/0ojZ4ClDsz8lLUDDCLS5+kU9WJZvN5s8KMj76PeKsipLvKp/rgdrYZl3
jQjzkMb4NvVpITgiNGXq19AwGylwRpUowqTfZ01+mGrhUAnj0ffMY0aOdrITadGaxbdYlhGP9k6P
IiFGAmIy/+dNtE2FceOtX0YWdiU0zbyTwNqfPDaWNfwck1Bu4u1mMltKdC1IqE0x34jjtKXPmVAa
IX2e6bPI2eEiqfVoCAQlBlbqcdqGTSPI7VzjwiAIwuPE2l6y+x35QMzpQ4BfRwh39AV3UzPsJRCg
5T6Pgl3L3SOgu79M7HNQl4+IM9M9nZbIbhv1ySPiJvbrtTBNjhBM99nb+fwhli8oMyfhTCoPiyUI
YeRXxqJmvw/sK0IAKOBBr3d3Rd9n0bIBZh/tFq7N27hb26A7lo/dejotYgFUeDfZnUx7r8WhIds8
JbqvbQ1Nxv/V72llHPKtsugn5YAvEKXtVF85niHavUep+mGIOYydcAiq5Ojmq3pqngLdfGwEmPWN
As0jfvCf1fn0kB4pPi+G14CEdw3F09PYIj4S6v3okW2hiZs0aK9T2xqmWlTmO+LqgmCeUPsWiBUe
dIp/EKYm+H8Ru9Xrojm+hLPohNyzcLBr4s6x5IMlmodUJpdGB/YZDIdWpXhddHu2MG+mBeECM7Of
mXuPJSTyoCvifqZ9g6HnDw/fr5E3yUNyf6rjliinbIuX3iQ6gMoR9MITFK1TwoYtcsaUELmrnQ75
pspZ9oxo9ecpQ9PlmymD94upaQTVEbGp6r8YbUwwEJkfEKFS5j6hBI5APUNuNbdSiajjJXOa6ayw
JT9c44QxX9JAXVIlx5fHOzSV3Mp6NWSdMmKBJd22Lp1cLVPWqQG+/wD1XdM1K7Csq9AwXEU7a9D1
htk171dW1qOYuyOFbCY03Kziun61lk1+kl+M7diyCbPqZdNnK7a4HX5FbB7+iLQBYDjp7vMW+Txw
boAY/ut4kuJo1rxTAitJlDCClVeF7li99VO69mNtXUDzH8Jhk1n6ppshOTzqALp1L5kZgrXWyrsk
r47YS+XvqqaBFrb9c9vfQ3/4Tqods5tGqbi3xb1ZFrvcfQiSeO9pzVbeYf1py3wRFciHKpOoInOL
qGGXRdHRfGkE6EprqTWuNG2KI/MIiaqMRPWaS86HA7moYN29yWtK4aVILmR+1KjLEveO4rQmH8SO
wHHOSvIGFFRYPhq5t5FoyqkwZg9TGmwr39y1EyoMw/GU/FS7YgKiLkv2OqTyTGiPpRmfGkQNtSk6
AaTOaouvwCKcs39N5JkFt7MCT0XP2VWUxqlJaOgkmLkiG9B+qVioBNC0NyJxXcpJIkmofPYKuC7E
DxBHr3+vAQjxZ0VqSf9QXMgKbWEt8Nku8nMYSghpcaN2TwDnZ3XKCpIOgvGRLrNnBTtCK7aoug1w
PohBXL3IaV+0LkIvjFMwbDQNvdbYzCGsRdLgDhQ2lcd6J+EVxEu4I10XFF6E04832Qxk+CzB3Y0d
7ERYRK0fp02OCgdrJ6tZuyVKm05RO2jnupDOuKO9aM8+e34lIATRIQnGk4mtPW9N26SsQ4TBaoC+
BNvuio5hhsxjH3jry1ihIPCWTTItmiHANmFL+44mU2q3grwo6qOfmo640pH9PIiXlZ6pSHjR3VGh
gx25of5H8cdQsI95gEMPR7R+wynDd2bgOyuR4VCsNpzg0VzJLdiHukd0ZGwW4YlEwqXZ10vLAHKo
wZ2rHRvR64NUmPedFjqpgnMshjRTxHfVoyD3lz71z5KQHKux2Nv6Mw4ri8aEqSFfsTFNGImwRWi5
nQqL1lS1aaZpbTU1qp98lvdUlXr0nN9Cx2SnRmI2OTPNmghxIBBnPkBA+8AUVbjyUYG2xE1lfvPv
e1I6MdpL16fbDg1EaZS/JspfdvTmiWQDeOrGK4addLII81TtwhUmNm73eHu17mAoKDR31EcEA/wl
CTa+/xoHqj3I1EdUUmh4ghpfmke6Nt+q79FrSWm9jI6IXo+IRxEbh7b6XvcGjlZ6o215kJqt2VD5
scxL94DQV3G4trTyJVZjdnyXGONdu8V0P7BxAi9eohFGWEd1WIbwWpSWM11RTCyhDGm3LwjLNTZh
7iOpNCCUwuq30kNxbl6FXj5H1ylffZAegnOl1PtkDzsjr+80Ub0w/V4kJThHiN8ROHVQ/kDpLkxz
2KnzAQQjxHW36hE2WeRN7z2spRgcM4N38Nlg7xFuUGriYFScGjwOWWWHffNgRIjGcxz46IsDoDjF
vuAvUlxH7BnOh+yCR3Cld6CSnoP2fXKLKVzqCIKpcSokBKspiw15o2AIMkj/gkPxium+NMtdi7ni
rPVYJwvbEmBWJQmYsXaZiBKNW1CiynxSCxs/x8FkjzdF3QUFAM9qwLPafeSHCmZASd77Mkvfu119
GU2qndNGN8O9Sh5iYOXgc1hO7q7yBmGkOQehx6PBg8clu4+Z202f0v5AwF5PrhBJnuTcYGv16VUY
z/WbhCa3y+cSIeYKiFpkZXOksX26CULQxncS8qHuwTwjSkOMYxFR7yekqxi8IY27JsLxqPb4ze6j
FtQo0UnGtnsuTZMeMYTmmbFVqn8q5f/7J3d2/cOt/Z4XYxX6QXPzx//dkSWe1/n35n+uv/bvv/bz
L/3vofjILk318dHsXovbv/nTL/L5f40/e21ef/qDmzVhM57aj2o8f9Rt0vzLR379m//XH/7Xx49P
Ibrx4x9/e8/brLl+mh/m2d/++tHVdi7Rovm3Tf368X/9bP+a8mv2a1C9hr/8wsdr3fzjb5r4dwuM
gmyZCGssU1XYyfYff/1EkWj/WLh+8TaaKv6cLK+a4B9/k/W/q6aBbZB/dElUNNYydQ7inB9pf9cM
RUYUjRFPY+dr/O1fx/2Xf/6fl+T3fvofy///FBsNUaWVKqtspqk66qZ+6z6ONVJkuyYvZ1aDybEp
iE8NmrVvbRP1PBVrzyK/0wydNgte0KevUpnI+1B7HHh/AibDrOnPYjYSHk0A08voIE52lIJEslry
Q5NV0rFLo4ce69abSndO4aVXa2Qb1289LCkVa6hIMGKtYOYlSGCg+1zF8NuU+pLq0qr0WWCyL8v7
7EkyZLdLKjvWyB4BzEoyjz3Sgm+xdg0ZTaO0XUl9Seq4txBiUpx+ZDa9k/LuTkg/1UTm4wBxBsoX
BpHrFfykqP3XObzusXQNBL54U7AVfCUSC7UqKTfdd/K7oBWuSP2/UXycfdSHuhJEqYxSwdjjLjkg
gl1IebCaxPcYVzYBARtvwGXXTjMyDZ2G/X00cWwJGW+6P4usfgZ61g2tkhLLXVB1m3IMHMPaVGjk
EpZOAcCSzBY6CPGmctTa7F2Mki868D97xX45Rum6zfyEXRD7OEk7hWMspmOJiDPW4i9qOtqfz6J0
s1Gd2l6LlZ4REpqF+lE37z3WG5+ey79u/5/wEV8Nct0jfDqMUpaqVq6IMEtWRm6rLkIx6Cwm/ejG
lRyIKi4NO+eLQa/93NtnTEWeiY1I1y2YFT8PqsvROMUqt6a6qMA0+3ZGCitm9rvyqXHjY7Nol7Qz
02foQV9s/3931T6PfHNndnqoWQQx4bvW95MAthy1x58P7ncnVFNESZc1kb2Vef35pxOqQKUduykh
E863gDC+ejUYPTP+4hT+7jg+j6L/PErceHFUa4ySM4osvESItf58HD9u4NuL9HmIm6a8WYdhjRCw
nFEfcTC7r8NFP0dhsDG+2IjKP9vJ/vkoaaqo8n/4qeVbgomXZP4QjymvC3t06GXjxbjUzrSsnouD
v1bO/dz/lt/1K3VT7LqP7qXHQ/fVjSFdz9gvh/ufL2HdPM8UVrXKVLPr4ZoLEvvcZoXebSY40hn8
/FycpTMhsk33i7P829vl07A3Dznx9daY9hx7APAhkaCNslHAhkQftipfI8g/qTfMmhRtlHdX6ifV
IMTGWEmj9BVI5re3lKpYlO2ZY38x9XUxS3QE+tcTIM2bVermDpC0DfRJh0Xozp9LX1138bfnnBnC
MBVMhsoPtM2nZwVGRaOXAqo+DP/rsKyVjRGim09493cKglDdDox4myrs3zIAhHw5iIgUDkDStKkB
Nbi6+KP8oAy6jTd5BoVsKVwXvUy5Bit4wo2tbnAkM1uqcbi4op8Y0fXIEE30VwtEInmX6nd2Ku+Z
weUmf0j0s3k2PEU+3BhZd/qYpKksXvr9Q0/2ZEQ2hWf564CAnLRGmW+SOlCKrt7pd3oNLBZtWIjD
bAywAjWCLQb6NbB2OQTYcNNuNxjFJq62vf6k5qBxrg1gElSNXMQ8nm+jsdxjz1sYI/yAXtqrHjEy
Rgq9aHxrSAvy0SqbRBtJeTYjf3letVGEJKfhl2PEgocif8nJjcoM6PCi9JaULZ0Y43VM1j1YBkCm
c92zbFUm9mDwXJkSV0ctOMsI8OjMdccnm8Z56PGSQLY14NJVY3UcJi6I8jLSTQ91CHFK5ox6Dhe1
ufKq2x29Txer3AGylx0LCcggc2Up2bxBWZpYRDRMzUUm1KjGVG3qblD08yzwl5WHymZ4BqRpgCpt
KWhmJpagfrTQTpK9isoP0Z6dVrIrhaqTNzCdSn2j0XgbWvOuT+6puZCUpSwmQVzFAC3U4ahTFe9I
E0KHJjvKUBCYroDHiHI4wqk5n4LHoDbdyXsTg4+MukmMPtI0nosm/Ag8yTbD/M5reiQTFoTvMcVN
H3M5coOunOS75UTzUR8gIG6on15q6ZHfraVvLaZWYXhuh7dOHV/LQt+wBCGZOHjRgK7YahnNw26Y
8XBhDTM3jdY8E6SFuFcGhN+DHMyDdJ4bcEQGYUuxLYBSiqXC6i9xNj3nqvld0RtIlALM1V7df/H+
+fWpN1g1a5qIJp6mkXEz/0diVE1CfV3u9ggswTOAjiyRraHB0so11oA5vS7KttDkKNeB3CXEfkVx
0gkH8/6L7/LrPPDzd7n+/NPrIJ9ar2L+vM4D3SzfKzOUf4+YLBfWunFow719Md6vrx/GY7WvIaFE
XKDcjAepdFIU4Fk/ZjhcPc0Wx6BDXjkFRTvdlqtmER9CdMVfKBqk3xwoVVfJglHA4kf6wRf5dKBV
5xU6SuhqJsMHqCYA3oK387HGCumH5HVLAaKFhfMCWp5C+HhBCJzaPXxx9Ncr+/OEZ7A8kXXx6uLG
sXgzv09yaJa1kKFtyz8QUFeU9ODbK+nRghbeVU+V8L3RL2V4HsvLn4f+dc67jqyLCsI/Qze0mznP
16Sa3nPByJaPsDZH6Fla93nbH/48zg3P4bqwuA5kIftnH6dxqX++oWj/mL7qiZRRierDscSUlrGn
cK5pLniF2CLMeP9+Mejvz+u/BzVuFhJmJrVtl1FFMXeiozosIg6CCyYcvQ6zh/Pn0X55fE1DZBvN
UUoKyIrbnVYeTXE3xtzCMm4FyXvrqG/9eYSbxjIn8ccQXCZVkjiZt/cJL0OxUkwWRsFwKaz3kndf
S1tWBXcn4apTBea5ioIKDE5N+Wamup0PFVylfm0Qax6puVtDmkmR1n3xxX69jdg7fFo9XM/Np6co
kvqxjXW+WLvWF/N6Xzp3IKtYsqQrIjr+Dyf7N/fTzyNev9GnEYWps5JsZERrSfvrWDvsZW19S53c
0ZxkLRBB/sUx/nJ9qUZoyJ40k1alJis3x+jJZiTRvSpn3ZPuVrN0D5h8nz02tm7TrMTE++WC9NeX
IiNScrZUNOcUXG4fTkMV8/A6Yu0md+GmdoZN83i0HPS283yWZuSNfP9y8f1zT/avHcCnQa/P1KcT
26TVRBQHb/5oRStGdaelviUA8jVwvxpK/vXx/Pn4ru/mT0MVLViGZmQobwddwVHe4e840Vx0E7SV
KB3nBAg6XuI8o0ifBYTu2fXyi4t6HeLnN+/PX+Hmoo6GFISwJHloiSLVneQwgBgQVwQsLtRNtsub
L15JX13Sm9t2yirLGqPryt7s1jCi4GauDeXZEM7/nwd2/SKfzq0vIU0K4bpxGTN6fSRozoIZaN9Z
vlK3xSL/asvy1bW8mcIMPRvKSWK83gHTx3jJoSMH01jQmz8Euy+O7qvTeFO1MKtREytqzzwZw0x2
ozkJ5DNpqa6wEcwzl5aUy770i03Sb19y1EMB+bE1+0Uan7bW2CkRrxzVvISs83VewuUX1+13B2ZS
q0CYr2q84G9OY6bFYWZZE+suH5Yw+vcSnX+gP8psTP58Dn8diRUXA2kIOplRbosjkZd2tNBLimZ5
PWtpFTQDwndxpyrNFzXI63f++Rm7jqQSVmWJomZpN4+5ABwkNPMWoU1pOqzc2xGGjl1XqmsIgfvn
o/r1Jf3zWDfPc970gpVbDTOkQEBF/T0ot38e4Pen7T8Hc/MAE86p1cnAAGwJ2QG7fvus0LNpwqc/
j3O9g385aaoGAsFEbwtP9vb51TDDhNTlMkNGjvJAQBihVlR/8ss0+QTgSV/cD78p/XDqVFNn+Wkh
QpBvRsSb35cBfl5uCHrs0dY/WzZN/vlAuzdUbZZOjrUD5fzEfO76R82J6fj8+aB//x0+bYFuZjwM
aZVPsbWcSZ6UUZSunXiyDhLspBzZ+aAh6iqMx4EWcyiHdtB/dN6jzD74CrnuZAuHmTJjkW2r0rCL
POolU7dQu29SlK5zpfrijPFY/u4ifdq13NxtUkpVNWpBhY56IDl90soOinMwCXAWP2LYY5a4r3zY
KxbB8GE7bVtZ21rZ4MqWsYotNrBKsClEId/nJZquAv1eZ2cR7hmrX/Z5mjh9EbwYY2CngcKesxVG
2xjKp5QSSY9wUYtI8Ustd0jBvIcUZkBTkDwMpwMWM+WO4EXK8trxSjcNO98dE3iC5MhCFMgwWTSh
ZYPpOwYhzU+1JPG+fk3MaEUHM5iS3DWzByZPW0/OaXqk/H3MQtMNqzevjGy5/RD0bj3mbFCN8Fuc
RNRHqBBQtqJHGj5LwniQBeWkB+egAFzbZYuGMlE9iXeiUj9Ewn1XnHACrEHaDnI/yw3p7DVYnIXq
xc9HMEmvCujARprmfoz3LS6IKxxOVvsUDUQvFKHT66qTtodJOhYjE3dskY0iuUWHVagH8FPr83Gk
iZplbplbMNb2RG7iiYc9Du1G0dApm4TqKt8taAvNsLNQoagV6JxcWkwtiT7EwrL5TK1nnT6zTyB8
kUnkF+Zzzug8IgAhIxNbQgEulp1D6TBwBULDayqEAxG1ad5Ttbq/5iVMPLz0oGOITFOYPbSd4rYT
NXbi+MqrB92uKtTC3rdGQowLch0rhYLIBoAx9l+7QGhWldJaQA0HywL6+TcPxG1BbtykvJftCJwR
xLMu4U3lsow1N0TmgpGwy4hFVYQ1ubH2GRKBAm5oqrm9T2IeKPYhuoLHBxdWil23se3rBJDl8X5C
JKwNCXGnkWMYJSkM5WyI363gforEQ2W9ZCDofCt4lwirTRv1ECcxLFSZzPN2M4iEnyYbNl3zoJ7I
KaxIx2GNDmgzDzFoCieDm2cILx39OBHoodojlo4gCxOcbprixri6PPJlogCmTM4FqzMbLsI30SJB
KJ/uTdhrMomFmITmui8u8k6+mOQlh4Dbioz0k+pODg5SIq56LZylTUGgjDDTxmKTJfnMUtJND+qi
7+EITVw6BTmdnZrFygD5EVXBTNBQ5msvKZEiFddLbC1kkcSSRCTnoTWZMrsCqxknpM6KJI6MRLua
hdNfIyJoNMZ1QiLBK7pDeLnKpaxUBPbJY1HFPNB5gugCc1XveemuICqKmz3sPyCcbLzxCVMKcWfa
Ww7v0vOzgrnrTkXKMT1GPjeDMc8RJITQkqqYaNngpZHvFf2OAAuiNPAnZsbjpFz7NymEHzGZj0Qt
eIp6b/DLGX1Jo+ln45ThwMnvZIJ0+jJ/HLhfQvUxykH55ZYr6mAXYlAJqcCyyvOey/ANccIsShEU
dM9K5C+HQViYGgXeYLKL6wQrtvG3sskvflUAMAi5gbpL0GRr3Tv4kr/NxXeixIHBVnYp5Lu+4G4I
OxJ60rdQ078pAaTSAh1tyzOyw+yw6vHG+9DGYpn1SKsTZMyNKTdHk6xyq233PubdKMU+OrVHVfvA
F43wEz5Feq2XYb2K8/sxDe9C79TJ38khG3uICGc9DY5GH7lND8SESIdSGecdudyF7xM6sBH0j77U
54KBLCoDxYiA1hYE/2KZPlq5yelFTPZstiI5tltq2FqoPqn9ZCumsJKMlphLwydVmqSaFIAgZWAK
KUbxYrSaE4iHNgEJrAI/JIKmzU07FotvCYwcEpADXeRtTjchtFZK9FKptGbBzqnyuDEbRBDjdiKI
FT7NZeqSeUFLxG6Lch9Hmm2CkVGp3UZkJzTRzgoeqb3OfLwO0ALk4qIkizJ8EagNaELlGOb2Og9m
mIfyl8kMt3p8FqWLlXKHKw2BDKrjZyeFm8AzvjdkGI7RAOHvSoz5gFbrFE26bqsXk+irPuNezqrc
6Rt/X+HpFGPiCC3/EgfKXRHgbDfaF2Rgdqh9VCTL1gpOuHqLCsqRY6LQMcIlKSBOkFQCxG3ztVd6
5FDpZtJZa8Sxaw5ua4UvOddHg9ic97gYaYmKWvbUycne8MON4SXbq1oltgg+CEhD7bVnSJIzggQu
RXMxeY4b/z6RznlNpnyEpKfSk3ktqYQjdzO5e+91IwUZGuSY9RqMYBJpAM3/Y+88litHsi37Lz3H
M2gxBXAlL7WK4ATGICOgtcbX90LUsyoSvE30y552meWkLJN+ATgc7ufsvbZOOphm9pRMdLSXNfC7
pDGeBJw1G3WKfmOuK5BHs3tNUJsTd6kgp7XLOec+rSGaCy8+tnhfjNaqwvLXPYZMOdiiKGpIMqKK
zxvBqKzkcggAXDYuIQG+rewFxL69Kz3pF4LbruxpFpLsv3W6T8MttjThIAiZoQc1B2LeEGLOpB8J
7Wc3ceGIOdVTUzrBa4hWftoQ8uKu1QTO1WNlE7UHGGFZnqvgny8XXX5X+iQ2cI4EBIQJKriu9nMX
3LMRH602vv7+vcU+W7Y4BWFogzZLr+3zeJZUB1pgmox3xIR2YpE7ZNvkHuocdZ1B247QaBD+X1Tb
la3u1zqLwcDw9WVDNFWOk58HxniGJA8gOhcqH6tDdU2C3UHVbQXFJLHfuwkqPVpnz/HeZJcPo/v9
+HO99et1/2f4xXPOPUGPO9Xi277tTvWOj9kOC8B+7cx85hjDB5KSmanK1ESXxJfOKCswtkQAdFFw
nQfBVUBezEQ+otTSwfZgoMsrL8z8w79c2HxE1xWKyl+a/roadFbdAl0sa3aWP3Xz9vsbd/aKPvz9
+YD4obCisENVyPGsXN0cHzrxXjRLvsHSJpMPBQFvY9s43w8ofa07MFPmMpWsSByfl+dnRSinOKkh
ZNcbb1elp5jauQilHtRSRrawuOeDgLpp5SR9psL6edjFDAnGELq9GdMV+dFuEiqspUMu9q3htIwc
bUII0SsXOk/5r4/uPxe6eBcVDiIaafNQKFnqYHPZiRu/QB+xaXvf5fdrp821+7p4kvyyJhsahota
cRNoIGsr2HXCmrhfls4t4R8f4GJNC2r6pZnPQIn3Znhzk1h2sEXYBdmUWvMg+HeCtAmTg2W9G9MP
oe7s4G0SVDvN74WUTEp5Q142gLiO3BN8ogmQAE+7H6Hs+ZELSAJu17OmP2XtU9f9qTROjSMi+mYb
Vfu4ebKMFzA2F5BtN2ZxlIzrXsVG1dwmxW1L6iF62LZEzD6xWU5yskDDibN01SInFpG6+ifViE34
991VNCJWc/UettjM7vBjz63j54xtuvmLA0PI+S7Kql+KWD9Vs3iBeLkYS/KvMIeWk92LjVg4kom/
NlJJAiKmYwLjKQVPMSJVfB0yiYh8iAX8j8YvAv8Ijq6qGRSWO7KWPg4+2IfhxkqvUmN0JGyxeBfQ
YhOtsinxA+KI7djkIkIPFBP/vxOrKhG4QEUG72cck95eFj4pANmvov4VKt5LgW1WKn+a0Ny98jls
oeg9xz3JWRhHtHBwQ+VJN54i82KU7gB3VdN7ppKsMb6YcP2FUoYsAMurhgKilqcsB4EThofQAr0q
xSYe8gl+o570zR5nB1GNBf/CWJ7M7sGAK8tubiPGtmn02yqIN60mEIuabtDeuGa3IW3dAXjD2Scj
/JAsdtHC0gLhQfHuQCRoSfqrShN34NBUlo9eAoC54lDUPhkamp20gxgg0si3WzI2G2iyinwx9ESe
6eVJMF8tHhzlAI4YrR1IJ7E6oGxzKjLDFQ8hPGbOuMFig3a879lgEbEyIuI3CG/z2g2povvW/+Hn
w5VsDTcF5105QjwhQwGPCNyaDTq4n/qDKeJcIHVlkmqZIN3iZAqEahrNL684jt4vqaaC+v36IZ8p
x1A4UURxFi5R1lxUj7CWYOQvaaOaA6dzW9nWd73pxPt4E2znRDlXgyW0YWuzTV19cgkXY+Y5q42i
tZ8xLwcfvhBCUBVG5LPLjQ4oWW59XNKEl21bDExrPcczUikWaUNXVeRaiv5Fr1ULXZuqaB/dKhAd
wXipAQmaJmG6j6OlI3P/U7XPdVCcZHBJakBnDBwT+hBnPqToari2gp+/dIuTuqzQ6V1+7jWxB9qa
8nPSJ6DYG6w++/wAGpLu7uqln11V536rzmdeEeXF1yIm9FkaovkluyRobI/lmF0T0D0AgjjFVj7C
Z74Vf5G0isZOzaJf/vmZRmpNUNsMSLbKh0kGWwlHCxrf/3wCU5EnZ2neM6nGsujb94neY1eE++pS
a/LpaqhO8CDsm1O8zy+9U7tFkVa+pYdsE7yI+MK3/+Qb/EkPsXiHvJ4zUBvyBGfpmVqZW2NLB9Ad
txPEO07e3Fttbdac2Yt+GnPxwgReAC7Ww2KVnZg1Tn4bAFCFBAaBxgYTuumIv0p/Rshficm5qH3f
+Qd9QOQJH2Qgi+drjHUhyiMykHojbTMXzyd4XFJbddfYQWvZldNdKr9+/7jPnT2wkCqKqOFnM+Wl
YoCcpEJKhg59ano1+a0t5uWx9adN31YOGQc7rVcfiolzXyfbKaQBTxRBaoEoLJuNn8WnAS6akXQr
7Zp5X7fYhYmKhFQcHAyt5+UkFAItF+jL0uc2m4syHfZEo6xc+Jm36dMQ8x77wwppVMJUZQIPvN5g
LNzg/5OnTeC+mdeeXdnVJU4S0Ntr+70v02xWT+B3oAtlokZRFwuGQZqIpgtsTDIAnGmpHKpRpQiD
OU2UXLWIHd8PTuOgr0lf1sZd7DNTySsnQh0pYki3Inl30xv5gZApVTcl2IuiojMrC1PplZLsYzpT
0+q3QBdeDYAGfZJdFcSATQIIDWv1QXw5hC5uyWJnWhRepvoZTUB1qK9S5UdaWacwEvZi0jmVlG6M
AeFlrh489bAyBb58KRYjL6ZAagmKoKncFAUKuTg8hll9o00cZYabfCDBA4t/C0a1Te5jTEP/j4PP
T+zD/BtxusAiYSZEFiFJSXdoMgF0LXU1tdkEZXlKgaEYP/0kwfpuroz+dZvy+dK1hSqpLDLFy+eb
bkTZRdoiagvwZLV2xeIeKnNKi+JqMhHzKvxSRaXVhdBbhOOAjzL2f3dN5yqqiNewvGBKgyHNVnqc
0vkZy36CifhXgfL5/sR9MNZBQqe70My7NgAgo0nbqjA3RiHbRqsDeYbDPfVbr5Icr7gnhJEs8twJ
NR/mEwS0MdvK7CkNmFE5YsnvH9+XE/jf+2eIusy3WP1SUxCltgFCik4bM/V2AERSmA/JdC94w53c
7JN85W78H57Xf8ZbfJ5SQNY5T6x0U6HfyLXllGFFnNTgVk3rUMMin9PCdHuMNKJ8aUT6WPtC7K6B
f997z5bxXhawmqcfQV3bKQCjsFxbsb+sp/ixZCjIpmUhGDfUxS80DAV41MSOs9PeeyVydcrnHOXc
2bGrCvHcq1KRMEIzAg5t4fBrPDRqqflYxyShUVSMZPC5kEh4fjTQbTWivF2/13gxC2lfkP2nhwKH
PbpTk+f0fXQl5oegMcGgQf4QE9tqgDp55UXVJLsIflKREDtCCF8d3I/NnQZ5vmoy2/I0N+g0VxCM
m++nxNcj9nwHLBUxNZYSqiWLbUvqV0QYh2gMZr3q+Frb3IQDWB8n/CnvtbXF68yy+Wm0xf3WQlMP
gpjRhh/jpnb8Y/SMOJkqXb0mq5m/DZ8+xn+viwfIbhoN2JK3lZR92xojTXn9cnAF23juX+CEEBRS
b+sT2tBdCazCkX6u3M6zEwr5yX8PqyyWKDXtBxUgMSyVH/6duEEind4ihEaOpb5Vr+IpOwqH+Pn7
Qc8sOmyFyBlVOMxQLll8Ecg7KdqwmJUVO39P1DsWF3Ur79d2AecuTRFN5DV//RXLuqvi4bGSMhQ2
kfEW+u9D+pwpKyXIr0VsnpoisZOnCql+DSWsKr1RG5MxspOPie4mcWcDR/1Gmq/TvATH1V37uQn5
ccDFhBzDULXwXs9qL/SeW7obh/JAKcddq+d+rQrOl4a2X7VgtrDkLDZRgqe3TWVIpTseOxelHh8x
B4cFZ2o6445xKHZr38tzXyOGRHepWrDDv+iH0qDp+qaQ6Uoe8VVvFTdyrbtwY12Uu+ZC2yjH+gBX
bB/f+9fCytp/drJ8GHreK3/YKLRGJ6PmZWgxbE6GTmxKoZzgTmy+n/prwyxuqtmUnpdL3NRqeI4I
liSn0mvjlWPWuaVEQeOto/EhsvTvbf5wLVPqGdo0S70VmrTTfa3DvUPqI1Hg+f5qvtrV5jlCT1ah
AIDzbrnRrhGtJHpOHWY8ejtlP+zbbe96drOqyPtaGp9HskSU+4YuzxPz8/NBSm9lgcGxnIwE1/yj
sxR773OFOrvKNqlbcJJYrYvP79JySf445mI7r/hQabDizydk9QgNt90NF7x4qWuB1R7x0K/czjPb
ndmHjabckESs1fO6+eG5iYXlNxKUKVAAbxYxJ5PXOoWASCMkfM/UbDrsK8/v7Er8nxGXq39vsIMJ
oprz+FD9mpJqn7Xl41ioe4mIHaSEzyAvDmELhioKaHkT/2faCcbpfGJn0QBDqqHC9PV9KT4Qf/r9
j/tb1lneflWkQ4hSDVn03wbmh9uRJLGZeAHTOLG6zRDKW4sDFCEgMHc79UiSiVPBzxl99Gm1MW9c
7akuDwLyKA31gIDJACaDDdLk6Bc/fKq4OakUYV07mZU7AhbOSJP2ei6sSFbnk9SXny0ZtHFp4NCY
WhQYfJldq+zjMUkmunvltULyW8S+cKQM3fXpyhaZRIX5Dy4GxJ6vghJipda+FEN9mGAsXCHHeO2x
LuWfqY7nImkJPAf9KxGIS0CiYic6CpKioCCoCNcCJgEzEBFj4TBt9CcTlZg45BQNb0TVO8iBcJko
4XHQhvuJqCAd1M0QudoESpyrCVBq+2Tw9Y3DEccZkfFEtTXLd+766HfbG69hCr9aqwmiL+zJ22f6
A+FzdiXWnIA0rIN/kHg9Btj89RH1dw5AOgAoX6pAVGpnDK84Jm9ltbkTgz9m1T/QMT806iW9sUMS
1a+B9dJKybuO6KIEyV2nL5JY2nkZ3NW5f8iJQYlGmLkaiAq15QKeJLC/hBjCVlF/mF78EHYzcA3x
IHOmI2ElV3AUmKGbNNXNOKnvWlS7M8YVAZQD6e00DCBmjPFG90NXkoiD84RLWazJTqRNEA8kgF/k
UC4CPss8KLtCVWbR2Rh+pWa4qSOCfH5ZaMc66tB44mw1uQAh41pI6nI/tGdCCbp4KvKT8ZLJTzRp
CPNNAJ6NW0mQTgI7pcE/ZArZzB4V5q4B4UPYt/Sgqw8jmGIt1pyoNNEZwuqWQX4m5cbCnC9xvI6T
tzIm+LQDoJ/r9tTDjqXI1rS/CSveDKrK37IuVah5XpI7Siu44zDdGwENg17gmAfFc6JbQeAZAoxj
qpUqNKKJk0+5N5E6xojpFKNx4qx/KKT5yWjZT1H3HZ9mRDkYNuTqcq73caiSdCIWLHBPfIvMmo9r
c+iU4dLEeanACSRP1M7j4dR5I60hXuCO1ye5LdSnYcRXuS+Gq3FssbwID8QNPCtELU4CLFfAy7J3
n7My+TEC2qibUdZu1l9JycmPwKvhOBWDG7Ns7V4t9xjzApvmwY7eVDC8ycKVZwA7h8ZI0qTUbxXp
LjKGy0T6XYbSPiuJHwO7I4JfsgQ6UeqFrgBFMn7OcN6heipra28pA3TxmwlCYaMJ12nREGcU2UJR
7+tmPBCd+ZAyv0WyedTpliylh6GRQX4DOG2d3hDvyECFHhvdmll6jffMTqf4ppjuLf+RK0bsw4s6
PQoVRBnhTx3eihrdszocMc/SoIMypPvbLnmO5ffBePE1mKPqKW2JMbc84q1MgKDCzaT1F6SB9Ml7
VdxknewOvERgDspwRvSYhJ3W/fUwKYiRjhK0yZTK5JizcLnGxKkvTB/9xtvMM9uYyGwkeKwTiaCu
DkKZkBI8DRdaL5ENAkm8Cbqd1YkXrdXcedlNomo2Ick4LKcr0bvwZeFPFEWORGvKSlxN0Hc6Gj8s
sLcd/c9geJL8li4Tea8cJHPtUiI6LbNsrfUOBaDlNk4uzFK6HvL2JjNCuzafqki6ikFBlW919CeN
nyUF/RuQ7hLYjSJeGa1vd7D3o/A0tI/VdItsYJ+a5BDp5U4MMLkW78hkt3JaHWXh59AVbqWQphZf
B8TAMb0K69nyb8ekvw0DZVtCMlcgD2nQzn40xXVl3kbVraRcd3ps595VG/yOejg/yiPW5hDpXZw+
iEUADudyUp4y4HdRkKYUV17pk3IXYQXjfLWm9xTkVdzdobmbU8MQT5JqU0EFUvphW5nie6GYwAcR
wAGuK4DKBzPKMUXxy+sW8FW0vNkMptgT9J9RBssDTr5UtnE33YeSD1S5Arn9oCs/wybfTFKwzUN/
a0XNtg6uB9FkHQJrMiYXkvbo069OgpOaKtsC43M2yG9kVW4A2dq1XsHgjVwwMzslbbd59yREdLD9
+ocnEGQVS7+0+rlsw+1kaSdTG8lE5d2p6OmSCh4mO6p8laO3OqfpzCoQ2IJcLBF1GuVVaZCkUme2
10MN7N0uSMEwo/U0kz2s88tKfJY9ylAjMrnwvhdedXV6qwyWJ5zzle7OC1zFkiGUJ7G8jYwXXf0l
doDZ6hAVXmtH3kUUTRt1OKrJ+0CNIydFT0L4mhkOFNaSvvhUBwDi/8TqbSfuVPqy2pxkhVZMSlT+
dfS/6AStNoOaTyM1k+1C14Hvo5tSTnlyCdavt3BvDbVdjuadpM51PmvfW+1FAxNL46PUHZsIg7q0
j6NbzzQdgThcS7qL+9+x/GDksRMFr4Z60Mf0qU3ro+bjUw+jfZQ/hSznvaXbMQEElTWQG3o1kSFj
+NAzSWaYDHPbDbTtJfGCeDTSrAI7jCl1Jgbte+DcjXRtjNkeLj6yXzpPwzaWPNuzNHqoAMitwSmt
HxG0HbN+ShICXfyKPG7j6Kk3Svea1MA129BJpnArkfduss4kaJqtJti2YJuFdxlOt5D80ptfFZ9x
G52FSTGs3w0mxTQ52Esm6FTvUi1hihNkkA97uUydVrzp4reuVmyveCi637pXs8RcROpLlewC7znx
HoJB4P34NZIsIPvvWvosENdATGwIGYAc+Gshy+61eDpWmLhq8UnWn01fgWiMGJVYtRIlfjO3U/gG
GHc1knFJLR4rtf05mPyNZBpZ4uqcL3Z9oxqWTYKKYw2EycrxIayKYxJ691UXuHn3RguGyG/vOibc
ajM1kmGrhp4QaFu+KGIG9j3rXiSfzoZQ7o0gNXi4Kqzs+3TsHnPNp4jraSxkN0NNsLkoe3utT+hJ
INOugkNfv5a5dDt53jN3EXmjPyZgiqTRFUiwAHe3lRGHV/UG3RxBy+JRTK7MNnuoRxkF+MkbUqcm
4ISc2XI/0cdCi1yXyY9SeefeRw1IpImAp759bOYkzEl60YxXdWIu9IRQJCwXDdRUXMnVBTgmUgRw
H+byIc5SJ1JnfBKy0zJCSKmTqeHJv33zLYQtnvIMevSRhnCd53dkOpIGa26t8U4Z0uuxh6Jr/Jlz
7iM931uIjIEP9GKyUQAj1veGKR0J7BgG2dXJb0qJUU5dkalnSjU//gSFd9fn3i7oEleufUdXUuAx
4V1LelEUawfi9GrFv/eG+kdidHcEQAuxfCcaY8XsY01qkQcEoUxiFQw/k22C/KzKsq2p+1ajU90E
f6TkMvCarTloP40uZeNI/GKceYi7961uHZUK0PB4VZSvo8BmwnIr/s+JLHlJOvX9TWB1+6C7kYBW
imH8MsR8E7LLJoi3QSxuEwGxcGPLQGQlHc+A93MSGyc0xos8xqGXaocGMa6P3Nvvg+MEcYGwy1tB
6IHU3Wjo1AdQ+pOORyf9CUB369GqQXq3kYIU8dmh0gZHaVhKfNnW4xJo407mSNq04m1AmEysv0R8
xYz6BTX/po0fpBp9whhfsW2N32Szv8nl8dCnKj6BdqOpmE4GcLxCZSfkaNTlg5AHlx7eG1UqyeiY
AYbE2E3hpq27jRAFOw3WeR78LL271L/wRCJZRUiyCFKy8pjEzxMhhW1Oq7N8yKd6a0DA0CN0Ok17
KMtD3kDxN0mmw7JuR2ZFYKrZ8NgFcPuS24u6w3ttEcaqpIhPhfusxSAknujOO3n3jH0J3a7qkMkC
5iFFbIQxS4jf5QQEPIt2h2fKD02ycnFDavFlpDFhjFrhAxaQPDKnkiEPlmHnpuKjWMG5k44FftD2
Idcvx3Hcmyw1pk8UZHKYMOkYMdOPA47gmsZwZ/l/pGaAXdgDQCEGSIjFmzF+tIDLy/qDKEcXlekR
uk0sgtnasXoCYnEadJbalOA3llBi+9L8piNXtn3k9PUu8pnwdWrY/pFQ0E6hBjuHfUUnqySZeYy2
eNtSKI8aR10Ak1hTMJW+WIJKP4R0vZLOVtAiPnqPNB9NyKMypVv8AeyNUDCbZsT2TDgZ4Wj3FUBY
6BiqcB2n2e/eeqhDCJHVRZexEnr9VoQgX2X9XiorZ2KvFwa/xPxhPhqldFI9jLOZ5HSxeCjGxyja
+ylwEjXeTAO9g36v1RieesTt9PvcsameBJK99SsVVL5MyaZ7YvI27Tst542hRbvSAJVKb4XMsJJk
NDXKHgMT2VM3vYfqXgfhVOTNTSiMJSGpxFqCKQlgExK2aqUXxSxpR79VVSVhWIojhTq6H/8i5k54
RjJx8OiPdaVus9FzdLTMhX6S0W0PpF1JLcEDQerI7dVQ3KYJJZY0FSlbtZgVOfrm2Y2Isycwh+ep
J0QmSDYZMrlhNJywzcj5eY7JTqmGzo3ZyPnJs5/d1WzJk9zYtKF01TaPmRDxsoW/w1myJUhZ55YC
6NYa+4iYOyU2G+jHroUCK7UwZebT/OM2Gv0WL+RlGCo9sutC9TmG0t3x+8JwshiiKykwTPtGe64k
To+llB+VEGvPOPJRL4WwBUfARoQb3AT5UzKQkMa3dAiStarDuZoDPQMLubpOtWoJeagNVZxqj6Zu
N6eGit2lqWCvQFVs3vnRPJODnUEwTBK9J9r4ULKpb/O133CmeCV++A1L5kNjkKUtxJxhcKhwB1Q3
04dLKSS6Qx/toi1uML7yOoQ7k09jBN+PXZLr47tTSxC3dPhiSXNTWnlxjEuoTw7f16/OFUc//b5F
p0o1UnNQBH4flB2nTwtXKAbXRzUoWBqhUH9a9bJu/c0AdOT7kc/2MT/emUWTIE2sViJrjwbLSKry
YDhV8tqCygvRhZEF7iQN3rVYcUQDe5MQXxJu1Cs/4wE+pWqTw3csJcnJCBGgMY8/DftdHa9U984V
dPnzGp8+U7YQaiyKnb0PBEYlwMvV7jWXJEV+o1Mc+h0nCwTdR5LV3Ph+FbRwToxgUC5STQ2FtbqU
klVBRHhqI852cm9HmQyslw2sysmo54L9+v45nL/GD6MtCshhbI4qZ22aa8icO88OUFbnjlrYM7yC
NUq2RRvkd7o27tm388O4C7EH/SoQFiLjzhonJKloh4Ekz9dp7sXTSKLQ9xf6RUhEn/7jXV009GiS
AjMyuKuE09tmpji4utbe9rUxFvNFHkVVokcDM/EU3HC6cABOv833UbaPhIztgt3313SutUfzEJ+I
rtIcpdX8uRofVRS+MpMB6W5smnc2Hg6nlZ9odk/tvXBQHr4f70zZWAT+riuzERyK5+KZTTLVK3Xg
fcvzm3nflGQZpwuenTpu/OAfPLCPgy0eWNQie/YlBiu0djvI3kaq9Mfvr+dco15EpKDzmqExM5cK
0db3Yq9NkZbM+kK+k3O7stsPx+GJq/u/0DOee7U/jrdY9NoR7OpQ/Pd4+IRdQrluhV21s1xhpVk/
P/plxd3SIDfQ+517o/P796Ezwa9QlCqs5gZ2Q3YmFdgd1rP1KTj/5O/Gmd+JD+Pk5TCRCsU4bAmq
v2RE/7dqs699rXbZbk35euYNI+Fek/l2s7MGxvt5tE6tRC8KcJ9k6ehowv2wKntdG2Ex7aoob2S5
RvVKOXrfaTCM2rV1Ym2IxVurl2o5jj4XoWCOVsX7GELS9xP77AiyLKm6qPKxWHYiBTFQ5UyP4Ii1
L4JxVSIn/H6Av4zZxWNXZPmvUJS23hcJslxKUebpXAMxsR1dx/iyQd+CY1ymz78qPDl7PaCcUUno
OiDoxUNRxjZMzfmh1JuRFNlwQ+JE98s7NZvRbRzaFUq+td6/v8RzHWpWhX/3yObf9GFii6pgCnJN
j4y4qV1Z3A1auBd9xVGU5+8HOqti+DjSom/skWJMD4WRTKM6BAh51J6zuB7aUxldikPvAst14lZ6
9KboQUlGjtHSLsrexajYff9T5pGWT/XjL1lsBqQ8ignyma8ZrLKVvY302cK1hu7ZQWT6/jDuaBUu
FYfFGI5e7+OJm0Ub/j4F6kQy46ZzklfFqZx+r1+tqjbOTSC6j/8ec7HPTUgvgYvOmP0Rkuwmc+Mj
Z2m3JriXWNHbbFfu/8Gd/DDgYqXvlDS0hoABM+E6itC5Zc/e/xiXh97g40UtlngRjGYPy4YuLjIQ
/RJQf2SuSE7Ovucfx1i8BZPQhoaYMoaER8qndBsLMD6jn1gQ3LAUyUQq7V5+GkgfMsRu+/92Excv
hhykpSkij3U16U9H/HTUhBtJXBPgrs3HxaRXLKG2UpVR0kx1sWDzT3BQjZXtzNnlBCU7KCXAeWBa
Pi8nppZVZQXnwY0GvOX0tXu8bhnhWiUJht/ftq8+HCaGJs7MJhiWMwjv81iekglZmLI4W/fVVj3O
W/ry0jtw8t+yC3CifbMjRuEfrB0fB12s0Umhog0BKeY2SWdPlCp0LMPRuCommGf1co3imtjWcJUz
p/LzxUGIzNWO4Fr2bKmwMY90fWcj1eDI9aY+pFsh2v0TlZ7G1wc5oIqEdgnba6ShlvoJkjYRf9s0
/O2LkhsHK6rRr2Z3rgc9BtlLBlq9L4A9wBRVMsyRceJLvSFwlE9dildMHaClpQ4uH+r+9uhqsTtH
uK4dO8/Nz4+jL+anGCNoLWiZuz/q6TLKb0PjYJp3KxNTPLcO6+j0JHYlEp/WxdZH0lKUAgUQl7h9
tQCXmFlM1q2O2MN/DxrJiX3JUerx0Gl0zeXQoda7EwXku2W0R1ywnRKafmEwNxLpvqPtFeXaEfvg
xm+CXW9qDmE2l60ukYd5LOP2WEYQIlpiA8rqIGUkZ4VpZAe4WDLrPsDkY4MKI3zU0B0RUyxpovjW
CHGJD118C3rUGh50uBy0SbRDWOLik6fpRRtouQfvhgkJqRSi5NRKp8y4bwO8jCU94xI/653MAaIk
493HsjKBj+hoLgeJdznzjc3xorOeLPUJvyjEUxt09alt0a54OBwrnOhDb8uduTErYS9PKA0UOnF+
eRDLFIOC55Terz4ZAfFgjNQyp2r0B8xaWzkrt5FkXujTu5W/ShNsmNSaLse231cU7dTWP0hh/5BJ
kTukOWIbw60s2skzyErM1za5f6Wry/f0w6Nelr5grPiTh2ibwgKpiA7KJzh8plNuyqfhoOwxQe4x
HdyWO9N9o4t1G+4MZzqWuMkAqrv6XXOVbn03lTYrc3CeyF9+F+YqTcTFjmNvsU61xMNhbkcG410G
N+XRP4aObmt/Ihub0yrB4twJU+F8PhNtKUNi+fm8WvGWq1ZKFjqaHNvbqRvvkMLGJnBIdINNOSOl
3e+vTzlz8CPqBDwoyz/EgWXRCh9tYhazfFOKaGTn782EybVpnMqjFlzflBJprdCqxvxIGbKgpC9R
lx2ERwFE+EABODcf9eC3iVpJC0ZHVukpmI8gjTaIYVASFY6Z/8iri4qJW5bDi1zsTXWXGftJurJK
MCiGo0W/o/pNQsziC6q3cn3nClYfr+9vSfPDvrz0zSzLRhaq4CCCqmBnfBs/5jvdnQst7Ts17cPq
+WOeE1/mDMUqJI/suMRl4aMQYd/ggZvrBJ1rbMNN8ywDqhp2yS+foMubeejGCTYKQozwSaxWzvJ/
v2nfjb+Ys2ZYGkrt80xnQ0G4L3fGVdvbKieuGTWL4mEs/pYIZ7upeSXdmLU9E0uY0VvM6OLKMn7+
S/XhdixWcWPyyP5V/lYo51eb0D064w+5dCEfpJx9IFTj0UV34ESXJMnJ9VWUb1eVqPMm5pt78vdH
fpgHql/REW+5J+j5lITeXsspd8gfxjh+K4RsZU/1t+r63XDLE4RppJYyD8dWeDsfQU26Q5ezOkZy
dBcw4a9/lVjkffusuaIdb2vUQ/cRfv67tSrIuVfcwLNoyiiniZ1dbPyluG5NoeP+CzAQB+FukLVj
2I+bQLoMRIHPj+bKvfnn+4Xl7ItncNbHhMk5/IvYPpxag2AFDKJaF5wQAu199RiN9UFJom1VIyes
70UtP2ZtvFHogQpG5qYJ6gcdBQsmsu9/zbntCpVPWadErmOvX9wCijNqUdWoDtMC+aLgoxikdyiT
n5Qa2++HOrudZkM2E5clE9jmYjtdDYlhptDn3OKH9CPc55rrufmjhXe/PM1lefXCFG3vbo1+tDru
8q0naqGk7jtPuX4zvqocW0vHvImduZQnzn6KV+KWVyb6WYPDx6tdvNyWVMV9F+lz3VVwNIiFTZQ6
Kpq5vLxL4ltCKJHaBW6v/VbiKwU5o99deOZVGl8rSr5RrZ/R2ED6Xtufnts54krGB6xa8AGWaCRz
8PtazEzmfBwR/5zaZrH/J88ZlLZK3Wyuci/mlGaEWuDNXxbtfva4N9fzvjtmdzBs4oNxxFK1X69o
nqvhK7zI/x51vvAP6xjYdLKcNEYdj+ox3pOKB+2Jtr6DO2f3T0gFHDM+jrfYkXhCLVq9wXjG9V8y
sptfhru5Yiufqss1c9q5szVHNNMwqETzv8WqOQpGJ6UGkymMn5OaMtqDPq2VKM7ZjT6OsTi5hLKX
WYrPaxIdvB0LMfV7eYuk0V315Z8p3yuEz8G/VchSpwHy+VFlfW4QgvF366Efi218Ke204/ydI3ts
5TU8N93ZL85od/wx4pdyQRSa3aSxxEtydFnEwc6H4vL9fD/zAVUl9jKzBYDd4vJqujqVEa4DV1Nn
2QXnE017NBB/6VLv1Prt94OdKySpEhtghcbRHO63eLmCrKzGfK5/ZMl0I6iTEwweIuDmDkM5cdNX
I+KIGK16R33JG8OVaz2zgaOuSbmMWyrRDFks4eFkeoUYoihkGdlAaUQ4GG0gITqpbLh6EziW/w+M
wZ+GXKzeRpGbo+J3FfBnFqsE80LIRQsEceqiLc6Y4EL/16T5/7GS/4uZ82G+fcmVvHxNXsc6fP2U
RDn/J/9KlpQk678IjlTmIDHNZPbxtv0rWdKy/otUK6alYWAQM+hq/jtZ0vgvEIeaJBIfiU6YiAtm
7H8nS4r/ZWra3/qFCF+L/1iT/yfRkou9pUCfhoqPrKnzJufD0p91RoABx1MOQpOH+zEbIdx6gpDe
GRzaLxpr1MAoq7Lw3LeTuvc5nNxpRRkfJt+UbodJQFljNNVJiBTzkPSlFmHDT3mtYuV/c3ZmzXHq
0Nr+RVSBmG+b7qYHOx5ix3ZuqIwIITFJIMSv/97OqW/H4RhTx7feO9BIWkvSGp4XSuw99BpeiCHl
HdIGIQRcIA21c1pGIVY0oR7L04Uqjjqk4/bV0N/+z5n4tXTgDET993NmO0ss5CUh2XvHKBaZTnpQ
eRxUhpcReBJiyn9auikQvGoyJbZG5wxIpmbcCcReg03bQI1l6oYiTkbaN7/qooggZx3gEtm3I0Mx
DFMZ9ABjwq8z4ZMXbUXRpxKt/5+BywWXNXSQXy9cMFPdZhTfomkCpbK2enoD1arye6m4uOuHyENV
FQq13v/imXP7+8WzvVtrJe3JZ/6xpDGqNLxoUj+IV6FIs7Oq6FFkDAVUEW7UYyDBVGC+jG4rv45P
ImtCveLj/t1r//6ImWcdffDKNDBgR9edrFskfp2XNpbZ8zBe5Cff/9J/j91/30H+XakZyoL8QOoJ
S88df4Suqb4XnWV/Do1Pz3GNsu//cWX/COS+XkSzY+jfN833WBa6BRs89xjVFh9SKYA4TTpSjKeG
9aitDWxt3VlQWPxSCvBQUUqc249R3NqPztBH3/VAoQ7clg36PJQXM/TfkR7lbbYEzMez1dNg5WB9
2Tk3D+8PzWWu/14Q//7gWXd6bVPq5cWggA32U2w/e6TzVkLDC6P+J9Tzyj/0ne5IZiaVVubJCr5R
BzQeXHSFWjtc/7s9/vfb57GwUnWVp3WvUkkest7ZyfIX72+DZjxP4SdA2z62eua7b4wzE0NaUaUX
WHvEOCgN17FWyNrCo/+nJvyG61kwAXfmSEPP5JKiZjMNHHRmoN+EIn9pqm73scfPHVvAgTwTtUJt
Me4fBDW04Gxwu19xnEvTPPMiJRkJGiM0TvsIaJfdpwCZhtIwRBjMilUtjc/MRYhKFIhe+DKNW/du
aqat54gvcbx22v/3RPl3Gc28g2wicINqqtLx0l6EKehc9MbHD7bN9jEi8R+bhblnGHXkMRfWkCHr
+Vyp2jmpoIrvx7bKf7//igVbdme2PPaI/WUCr0B/GDqcfK+Nv7mxFisTvfD4ebkW+v6cQMdYpgI8
vE03gpGuUR+7MskLy4jMDpxVHHHPgc5DqsPz4JhNi3r0BlZWsXL//vAsLKO5KIfknpBD08BdjDaU
JtHmwepbBLc/v//4peG5fNgrdycD3YFAxtCZT+Rn0fhbtppRXnr0zIKjqq70UBUqRZYSutlx4kxy
ZdgXfCi5vPLVr56sYnClEpAELLV5ykTpHDK84YvdVuzQIHiyUXbmQKSgHlZuvksfM7Pmjhk0Z0ww
Ny1QAu/k28J4Kx+zNMMzS/Z6R+ckz+GKpLMxNNuOHQixdA3N+GdQ3tgs/1QFvxqsYUKCtYk7tMwk
9MjI1sJ98Gf1Uu6K3bjxthxRbEik/0BfQBMgt7eJAMeE+ucGl7Td+4ts6QtnJi6aDMKrnUQsgkJu
wJIvIU6fYTym7z9+wQjnXAtDvSyMFHqC4oGNe9kgIwAyS76HrhcIVGFpHd5/z8Ia+CPO92ogGRmK
IaozvMcYDsVUUSRt66xVBy849Hm+g1Y6EGC4wNBD9FFAzEA7X6JCQwMHUAv38WOfMDN36OVGkyEx
ZoJ0ZgMk09e409XKkWNpfC7T/2p8mqrgolUYnxFl4oPMDtxbiwsvPfry91ePpnFRUadpZZp3Gsjb
AGr0ltetgbaXnj4zbqenrgFjVQL9i1QuUMsV5GXeH/CltTkz7rEGwMznGBMLGfDE9qqUdPIm48Wx
dfQH1+Vsk6a656aulUzteEjqKN/KNlvJhi39/Jnlyhy09mHoZToAHm1amsogP+jK3gkrX3EOC6+Y
505b6ZNqQmdsSnxwA9D5qvQjq0P0aK58w4JhzQXu276uvazC7FbqmXAANxg0dIFPn35XJP/YNNuX
d79anzX30cAt4eG67Lvli7TKPlHArkWwto78hTVqzyzXEpE7gpYg08KjqABldZbYvfY2lOpLD5Qb
XzXKsjdYCWjEbKaG7ofWIb9LdDbcOBKlHLKd+HZw7AKdwBr4MDOg9blycv8Z7ZDRSw6l1ERPJdRM
0P12YmhcGpMSYlvfDISgP8eqtvcWoBePtqxVEiMjwS/qwKMTD8fJVdYWOjb+vmtLnhY5NHMLGeUA
m1icHNEZ2Kag0027yEdLdtmrYjtaE5oY7cpH73w33ORuTE+5HsefBfejaqMj2bMNa0j4YPlWfeVm
kl1L4E7LTUsD+QW8pOm2FV715X0zXRrdmeuyh9J08YA9UqGXjlhIJmKX/NijL698tTSkcEQH5phM
mzi6D4rqGkrhK6Zz+XVv7OxzJrE7aSvQl5XNoLAYxEluTBLbzx/73TPPFfA8Uw0UmlLcXaC9VfTf
aWiv7NhLwz3zWL1rwhKdnzLtnbpLHFlClNyIFQjb0sNnPitU1ThJGxcvaI1febE+1uio/siYgEb2
71xOTZ9JUUFmyou6MQkNsLzSd8KV6Xz7hyNi/+/T6VRFVU9h4l2oD6XTH6QlPvjomX+S2NhiACww
mb2LTB66Y/Jx//6YvL0IvXjmmKhbjmXNAYIxAMxH6LLtwH4hYbhyqFiI9wHu+O+oWEM8tCC+Y+sv
FXseBo6kE+/CLdozyWcvByqkmwz6uUcW3zrAAJ3QGQHgvZ21K759aVouf39lwCOgJlM/MGyvF8Bl
jcbsvWVcvrI7LT19dvZgsqm8kBt8XlDvhp5DoW4trrc0MzMLxsZNTa0cODULaR8jtq3fobXZ235s
4mdGXPS69AFygnQMwOByqp86mv0AN2WFm3VZP//buYE2+O+wZ8Iue17iXBBU5KzKFzGOaQ7JQ+Ou
GPPC8EQzYy5N0I0sqyVKDf1rGqI0bkJ+qo6/vT88CxN7yXK8XjZCjp3jX34/+N7our/q2MrALD14
ZstR6ECqw9cSit/jVhEBsMtaWHvp0TNbboaqymSPR2O3DUA1qRyze380FmZzTo10HPALsNLV0c3C
YaeCP6J8Uuxp6I43jcvzD93TvejyZa+MFbV/k09bTGor2mEz5t0DrXX9QV8UzYyVWFXT8zaXqTtN
wa6uAn+PJFe2RZUO9Edw0EyG2DanoGuLszN0buoVMryHyFKwsmYvc/yGUUQzk25G1xPGFbhOTCiA
9dWxHvJ7ZKW+ImJ/5dFwxSktzdbctN2m0bWNfc6Jox3LSYryX7AMeqCD5cpEkctPfutTZvadlxDb
AUMC3kmXAhQs35jtUI/oqaR+l1gjoXeu5Px7BsLMoeyEfVCs0Si/suODN03D5wjItW8mGvKzYnLY
qiEPTlMeIDQjIvBPMwdyKYBgXEmfTacihoLj+0t5wW+EM79hIkbaUOCHkwIafM4ZJ+BNP7GVNbb0
9Jnb4KD790hsyTSrv7cXOMv4gjj+ysMX5nXepABBp1IFPly2rJwdzqU7ZlffBoPcPFFqxT0tfcDM
hzi5hQEJS5mWMri2p+ozwlmIULfViidZ8FHh5b2vLBwJJY7KX6zNzuAyFykIX8ng5/tTuzQ+M+/B
85agrxbm1ebtVUh6MDAoSwZhbnRXfn7/HUu/f+ZDPJ/6rT82w5Fz2jwMPvETMwTdioNYyOWh5P/f
4WlNLJhXR6CpxL23i3hpwBaxXgyKlsFn8qx90PJ8X5alfXZHz7n2i4xCxtoGMMb4+oguAn43BEUL
UNkI+WJuB0DlOHSHzkN2MMx1VqxoaRjmLga52KiFwOPRZpG3F9h5Ngbee2WhL/jJeSE8GCxZEDQT
gY2GLryYJa6ZBSibjlSYtChAsAHXAlbu/SldeNu8w0KQppQGjfUpawAu7F2LfhpG3UBEIPCvwioc
qo2lw/FD9xto7Pw7w4YWjdUx5By8sI5OpB/ibZ9psn3/Wxbm5VLQ8dq8MqRWgwG6IEdKVZcSrsmT
5pb+/v7Tl0Zq5hyo3VmyAoYHZ64aGCiAFFl1BC34KhDOQ5Wrlelf8EHzwkVfBz2HjAnOXhoCCyz4
XVbW5zbs79//iqUxuvz9lQuymiFuigpXHovvI/sXMSujs/TcmWvwY1Mj5RmRdMR952CH4iUqmmjF
Ly89nPz7o9WkxsrI3k0FNNxqxHM2ITUfPDjO6fuF0D7Sa7jFiLo5Ax2ydZoPXjOC2TmBob2tGXyK
gp1KEZwT+tD67EGiONWt/L/1cP//ZCqaOP4dm5iMWaDMJFM/J580bh5bNEwF2/dXy6zn+O/TZwYL
2FfWWDZz06GOwwNFpPbQ59ZFULiFO/UsOz/0SJZ9btugSEeXVCdq9TXWrrZ2PKuyHWkydIRMFRCg
7/+khbXgz4zcRVVvrmPupqqQKD6EdPImp+r4/sMXjM+f2XguCKiohMkj7eoOHVj50N+F/WR/ibyC
P77/jgU/4l/e/coC3VzUw2jFYEcQG0rHfsvvbZfX954Laqw3BPnOq0n3sR37T0j21ct8x6ANTuVu
arr8UdSQhCV85dFL3zGzeCmyjrs0IClYeLhueaOVoO8FoCfFXlzaf9cO6KrvD9nSnM/s3yWT33Hp
kdRrUKhTxDaUhyKy/9jDZ7v5VFlore2HLs08452nES1LHuQPP/jTZy6gM4Esy65v08Dykwz8X1/b
Kz/8sijfuIV4M8t3dE9i00QQEujKbBfgzAp1zdA7KG2pn20+WCtOYGGivZkPyIiaTKtolwJpoFF5
Z6EE2AfHVHBy4GBHbLQTrmH4//TIvvVRM/MuPc0nUk6g2KqynQ41KZm7sQGr3MV1nENc1Ksv8F2R
+9cuOojppiKAObd+M5whVBw988gvX0rbin5nBs3EAprptz0V9o1ojdgZG6KSOITg8C04stUltu3e
G76igAySE0Vh/Tass6A9wUi8g87X+AWhThd42sHeDzoPvuTE10mk4+lL0xKa2kZk7YpjW5rOy99f
mWqDXtfWsLxLCwD0dgTIVof4dzx0fiuZf/3QWp+LG1SdD4FUOrYpym8YEHsooiYZ2LXvP/1PNvmt
ybvY76tP6HVMI9PR+oiMdnAqUWG7q12rOgFDzNACVJXPMYV8yaZU4A973Mtu+IDAvJVX065tAvcB
VQ88THLmT/I81tCzmjLwRBNPFC1wm5W9VuA066b4b1/zZs5r0pwYNhVtihvNEQ3iG2KZQ2zss8mt
PRv9XVzwp7CbANwEe7Fkm6nvnuN2ZQtY8GdzySNVIBpAFSWp27LinucTO8fIJa6EJ5bsdebQKEij
yhKIfIRgSuwnFBXcUon9Jmiz+A5VnuGjO8rq6f05X3rZzL+hrQ+ZW9jDkeOS9ZRJXW4nENWToh7s
rQfy3y7GXpe+/7KLZ3tjfc0LHG2gVZqCO9ORlZZ3btD4kwBbCaJwkV/SfOF0VBlIpVWLAhfq5GtN
FhdH99ZrZw4wZIIMqnAANsRG3WzCysrB9AUhGfhE79yaABEzaYV3ehDdykXpT63jW++8jPcrU2I9
2m76IcAXaTruGinVNeqlxWcCXneC7hUf6fJAZzvRDOHBLfpoXzVT9NUvDUDhja7SjAFHjmLXChlW
GtxzQEUh2ivES64rB2WDIz8JlVmbKSBjuCtqyb+MBVDlJovJl0v5brxRoV/fVFANuB2nsAZpVGQp
joPltQHlVW6mLsuQtwt0olzwO4MJlFRX9/4141m8ssctuZR5qWZt0cz2hmE6tkNW/cjyFlxsmxDU
DFrod9l4glpf/UCzXeMIO9VFT355bllcB3pSn4kK8w6/zo/SGNC6BGYByZEqQHo7bmz7pXeUWtkk
L6e3t+br8vfX89XUuBwGiAkEUziekN68VkWHaLEJxxXvurA/zKkS1OY1bp8DoiOaOFeMkfA6B43g
awPQO2DUAD6+b2QLzmneeTMEVZ1Thi+JwgJ0Pcedkio3/ooJL43T7CjnK1bLfuT9Mas7BWGGanrK
3KngKMw2axyOJXudOUBNAKeoe9kfa8ciBhoznv1JNV15R80EUmSNvsNxig0oqMSs7d5LrmnmB1E4
6bZ51fdHyNZZD2HnQWuDugwFd7bQu5w55KvvDIAFO6V2PkUWGLgfOzfMq0QzQTgUGW1ztIHaZmP0
aBO+b1xvqy4Cee+viYURndeKxkK045jT/hhaujaJ67HuHIUKoCKgbhFhc63ae4iaTCJdxFCStHv/
tQtLcV5AGuM06EVAoqclpc8DvNPWrpy1QMuMufDfGWBOhomzaHDzNlRH3bo7E7vluRfGCrY9yYFA
7qTHDwGQeOdsABkNSatq67t1k4JiiAaSoVV6xbD/lMm94Tv+9Pu88h09CyntuVOlQihrh+YI52Bi
6GCEUBG6laNGDxjQp1CosLwtY2gc8SN7OgwND3edPZZ7V0Nft4S40Faib+gJql/lNtZB+DGTnVes
uqhRRFEZtpQ8guRr7qoSlCoDZADha4GSpTgDmZ3HlIRGmqmK4aghcfcUZZKoLa98A4kvqzNbikqR
c9x53k9g8FFUqBwxfgkGSObsWFw724xpEPgdxAXAuJdyXLuOzMC3f9fIzF3xstG+pMj9RSjbPQPg
HPYbtClBiCkoQn7RqBDbkkPUqiKsydG9JPxuY2WFvZYIX/Ar8wrYSpaIIHXUHDv1rNz6IOG3kBlK
ZHaD3S31wAK0UPPzvr0tOOc5I0EOALAYF0IOULEFoUNJ51MVCnEMIavxscU0L3jNp5AGTSSdAykN
IPWh3e4HCrY/ukqGj33FvNYVDogDFd3Zh7rsxzSWxbCLUSS573KxVr204JjmBa9TiPCQmmqRIve0
LTpgvf+PYMn/VtyfLv9XziDk3RhYAx6ts6sC2loU8gjvz+7Sj77M+qsnR31vukl7HBVAdXdsYSXb
IZ7cFS92OZi+4cT+WParpweZ34qhMNB4ckgD6lLWxO0mNG7x6PjBcPAqv9PbvvedlVleusL9+fur
F1Kva1zBWtTsTZAdhL5r+DMbdfclCLJxm1UQaKjtEbx3XTgczH3WHfnoQlKvhogXQSyhAo4ecrPv
j+3C4ezPHvPqx0wQm8/9oNOp5RVA6Lc7N7SRYDWbclV4/XKSeGuA56caacREM8lT23atfVYSgyhB
zLS7GaEgWyS+jKNrv/f0Zzuqq2FHccf94XfetFbsv1CNj2bwfxcQNyiFiKtGp16uXnLS3PcGImPu
A2qnj8HA066tblxtjmEj9xfR3mbwkqno9yTMf8M1Jy6xdjVIbxP228IGMSgIEXQpkx6ncgvqYH5b
riQMFhbjvDAXW0TOA6fm6QCNxy3TEsoTdhwRiLlkP6eqN492PMVrGbulk8S8TLew3aFsJoi72D7X
QdJ4BcQOrDbPfkA2CbSyWELVC6k756eFRfvd0Q5UauCT3OoALF+/cwbZrVz+//QevbFM5uW8PPKo
YLY/wMphcxvWNW2wgQw6JMnREXuAVF59Rj3ddoohNBlOqYbUF1ReWtRGt9bwjKDLT1W4ARSWG+gz
uIFXblUmWGKLDqUOXs7aPU4k8pDhNLAN/bjcClTP7TIrEKnKCLtq46b9oqwx+6zp5EMrkEGjmZRw
Byu2trBLzcuJmzqvrboxkK70QDwLRc4PvWdBfqtia0WeC+dde+YqW4t4QafsPhVulUHVrqiP1mT8
xB5syJqN1P7UoyX03m6tceWEveCc/5DwXjkQPvh2VWYUZNzc/+aGJnyWhV5rnVgyh9npqpxQfuJ2
4ZDaAhKIFUTBjxagiJuiFfK6gDDXnSeNWgldLH3J7Mg0iky66GnlqdtA37LDSmPFx3awOR4krkQ3
ZSwXaYGcv9P8KJAIeN9/L/3omWtjXlGMYGSqNPI7+wo6RiQZpZk+dOhx57W3np6ktuxSpw3i5gfW
ESjKCrvfU0D9Vz7g7RXrzgtwO7uvojGjGuUfUtxUlFt7TnJswXKapqsBG+8JMpgi4YHWKxP9th1C
5fXf7cCypNuowEKTXOH3m6YNGwjttLb9Ka+K9v79eXl7XwXO+d93cF1XY2llfzosu2uFPMB14dcQ
EAvbOL72xVh2KwO4UKwLYtW/r5JQucplj8bsDtJAJPHYjqOecKeqYoQ0C7XAYRRsj2znAbmQU9Q8
QRtz7eD99vJz48vfX1l/BjRfFoedSAEdsY/+BPV5m43T/mODODP/zNNooAjHKqVqPBVQ3cJt89Gi
4dFT1QqteWktkH8/oLL8IgiqAS1CYNmm1WTHW+MF06Zn3douu7QUZuefvG3qoI6tCnu63W2Gpr0L
RnrovBgccU6fPjZUMz9QMxvdwhR33R436dQ10uw96rMXH0m1ez83ayVEDlBoGJr/vVG78xpeRFKU
yNCAjuAGa3/lKphuhJO79aYuHLOnWesdcSeuH/vJ8EOOopNT7DBzKgAo2TSM54mPq41MHK30E9Af
PZSaoBDsgHEPqFHG95n+UU6IBFU5dKEoAr1I2Q08Pgun2cqyT2UNhZv4AAUKiB2FScTJNi6GBOSL
XYgOEsIbqHIOh66T11EWfQnw/3g83kZOfjJWA0GzKj+x3Ic6GtJyTnwbFhA9baDNp+gvMHHRktlk
SeY3iL9eoikVyrjHfdOMSTFOp8YBv5NW1zhFbKz+mY1DkgfQsWEONIyh0ZZnkN1g/gutEQbxubMp
5GMQN9upCX+K3r6qShTmNQhf2yPfaLQqWR7UJTNr7xn7FwseQRO9pJ5OoXFQCDYc+KU561JUw8XO
V/dQyFMbWyKWxFBMotr6DFLrQ6Q1dKXIDVrS95l34tl34Tq3sa+Br25+jPXNgJOMDWSxw281/+1l
P4up3rCgHDcC143eYQlwaOj211tPAqaIewcpvUOXQ6Uy7H8hbQAALCRxrfjkZ4fAaXfETxUpEwPV
qgrCssCVCeApi2dryBJH3HDFHsraS+VUbjLy4GZQqYUGXt30iXFeihBATgZZRhns27Y6ugVOZEUV
bCnws6gyBBdp2ERTuc35Lw0RCVPeCTu/Q5cjVA/RaAXRsL5HjgByqlEHxcnwNvLISfMSh4MCszJ+
B+AyrSHJmbnjEYpmVxdl0S4/Eflcm2EXQD2NVJB2HYuNjr/31c/MVtu2mu7bKEyaIkuo+5zJX07r
Ikt7VqQ4Nfomi1HT3Avg3Fm/V/Z5VF8CIs5+RkDL/cpJeevSX0J/FQyCYxx6pQo4ucLaijw1IHTg
qIfQejBsjH90nVFtCg8iuJPgSajgCPq7jgN7l/1C0jpRmX8l/HpIlauPAZZsYGOh5MEhyliR1NmD
199XNjQrsXHhtI5XNJDV9Q5WDOmxcLwNiLqbivGmi+urFvpnOLxDH64fJujssb1v19vhos4df6/x
H0dvuPJAFo6j3yqUG1+TlBKoqwUOFjVHy7AHlRwHHcyIzRXF1gKFU3h90qLOLy/2kkRp0yOdHcTm
NPnZC3rIcIWQ+AeSQPztV4dT+hBBozyy+wcHJbuS5du8AxM89EEztH5O0CjEaR0ajkjIN/ctdJBA
OTnUne/hEoqgYeOzs2Mb3L5CSGrRlMZygurrLe3jvQ8Z8pw+qNCxNq5fXVUeGnfr+hdCkRvLfO3D
6MZu7uryVkUV7vbmpgmnba8hSaaa8whJuBEFsxmgVT091gaLVYUbnVfYQV/U6F1V9bQv3f7AAWSf
NFqcmxFF7k+d20Gfd3px9JUDPfgBNbdgo7afVAkyZzmAVPxcxfwbpJHPCtpWaLQ7hYSdWAdAy4CE
1+TvIC+568DkQtQPMKP85Af+d6fB5bfFNbz7FPrfeQzEq4+Wv+E7NWJfW+6+KJ3UBaUwdsRDSPUd
6dFZjsKvFhqG2sawD94OUMsfUwWgkoi6jY3qS4ieoZtjo9zHBkxmu4Hx+N+D4udIXihRGy9ABqzB
P24z1HlgRqdyROvZmN35Vpgno4HYYeAmYVvvh/hlGIbEjtjTkF93EzoER3wvNFBMtsGxHOs0Dg6U
+AdE8rel3R78+jlyivOYR6kvXjh0vxyn+9VP4gCx8ZOOXAKKCZCyUXZS5rlt+5TTVEFuMR9v7Gl4
6NrrqrOg3nxt6ezrAMlGm2Kf8cmpCuMEcrjXNrETItzE8+DlDEvATNpUmm45lEPLAAFY0u1dnCYL
JW8sY++m5lMc4WbvvYwCYuMczsb7dQmC2bzZW/XPEZp+kAZzwupLXj57wHQHUDKNIz/VpdlmHLVV
WA+maM6B6k/UdvdD2CS6EpvR5zsDoHCHYYi+1az60nByPUI2qMn1lWkxJYjZnxpaJbzvIQbewyTJ
5iJrCdeQtnAVlctvQPD+5oAWTihWd680Nonx2uJwEwR90ro8Zihdc8twSjghCYUsaTgGh7xhgHpn
Xw17EBKQ7yJIaD7tm3ZMqI8ARah+oWwBut5egtZiqKTKJLgIXRfxbpLA17tPts6P1K2RRIAcoo2u
slyikvmMvtFdhOM3Wh9AKIJACGdJ65KUt99I/00AiUpNmbQlJJkirFwcNMGfg4O7BhAcgrDFj5Li
Lm8/kMaHthZAKSDj2FHcPRVxD4m8wK702YlcD+2nPkOFcAf81TkEASiChB8UnBtPkE/gAjZbCpHr
YmMPvo+YHBW/bD3Yn4kcxTYjVXNf2nW+5x2+AKXjkBrvp1GeEVfrr0aAsN2t32T6XtCcXffUOMfS
KsFvceKiO5UIO0HFURJ6KpxAiI0Jc8h7eqbIz1PndxJ7+BCjwcRxdmMfhdu4KosDeryQIUV3l/eb
FSw+cnQFwTJRRehvbFZoEMDB3jzGtv8lV2F01dFJ3jTZCAqDz8MaQrrVt76wDqy1r4JRHLvc4ufO
RaQzkUhI35paQK8UFc7pgDPSLkcv4c4LIxu0dWzvzfhoYnrZPuth1+SIinL3+4AwISTRMQ81gWeq
CyiaTWhwgxK3fdF+7LIkdOrDFMpzLZ0JgHm5H6y6fmS5fTX4YodwPYavDq5QzqN3U1U85xlHREWW
Wl3b3rRXCOx+6kZ9g/wjFOt95CfZxD6PLYgMaBe+ImW/L0nPznU4dInfkovqMIEEe4x2NebaL2ga
2dW87aEsq+7KOIJ+bR14oNyLR99EwbZkGtroUXDN46JEpzQcHI+HR03pU9HF9rFyKitpoQYqIoh4
oiAb1lWU91MzPDnEORZcfe4j7wos3aNbh9Ye3RzPkA5B2rQOsXsGZaIYCmOQFAyQcGlRwaOhQM+6
PsGvwwMbdq+J3JZKHWrHuw3r6lNbxofCtbZNbz8NbVUkBrcoB325iQPAfTyZJ6T2ym1Bo2cVDjFq
uIELi8B3p45Aq7azayOcWxx/45ZQSKXqHEn/XCH9EfGuOrfSBpm8NV8LiAFuwY46UQUJUsqyk6xK
+2BBURahSEjixHnCff8n+rWzLQqLY/ipRjmbaqhBRhns0cfBtmP7cKq9H3VhpiQC9+4AGWQIsxdx
Tssdc7MS26OKIA5N4gbnCiubRoiYM5fSnd9DfAhCuZRU973kobgoJuMSJJ0R21btNns70Oh8c6k0
DwCRVk98irvm7GSDCdLeIH6Cf+2xXyGSjXzD47ra89hy7mzwIc9e1PRm60L7AejLHNH8DRjT7vcw
c0s069WsTYJ84lAXnYbA3brcivasFPZV1HCEqmLGQlRGuOo6ckAI7GRE7pVC9/VAfDBu8ABw3kUJ
Ae4s0s1BI13wzYEC7+XbjDIb0WlIkkctOjHKcnpEK2vAE0vruEvYNMWpBNe52ES2tIt9TO3yVHbK
ShAFhAvhdESCrHDKEG427yDj2XPe7NrS6ug2wKgNP7xSQ4Q3sjyRQuUxKvc8mpydctV0hSpZG7uo
r7qkFbRFUZGTozXBH0aGZdgXA/7fgCVFqcWuFCO9Zj0vDhHt+3ttSYwjBM+b4OQhnYUTTYwunA1x
LhLD2udQ1o09nFGbOJCbi7wLtveyzeqjJ+KmPvUuKdVxGNHrmriGthlcNW3qfZGPU5WGTFZqhyKV
XyG3688N3I+/jY1ixb4huMOhndfiOdRDUT2zrXBDBrhxyEa6rZgf3uCeDDxYgRMMDhrChSYuqn0S
7Qei29Qmn3BjQ2Gas4mA8AbVhrZQJa8a8klSXH8H5TnfVN+Cs2IstIhJxxb3oLdO7UmIGHIOgech
YcuRvrwNMkcdPKznNMYd7eznYYEzC+B/pyH0JjB7nD4+U9R5Hly/Y49I5Uc3dTPIXS7MeN9gIsZN
43njXZBVvZUEIqshjh3EN5AhdlIV2PauiXt5iJSD449v3E+eDNtrgHP4thrH4XPROTTR3mTf6RwX
l8TGTr4XddGlJjfdCTnw/0fZl/VIjqtX/pWB33UhURsF2AZGS+yR+1KVL0JWVhZJSaQkihIp/Xqf
aBtj3+sBZgz0S6OzsqIjFOT3nVWcZUKQouWPwK4o1cm3bYLmSakwvRPYf385T6LeEuA6/p9Iogpy
GydDdLzxfTZwukcSOZ4wRcytmnlAF2bNYpz6Yr2r40ifNx6aXUL1sNNofkSWRhwFDtcAAgkx+6fx
CMVGlrbDxTZRnqBmWLfNkTaUNblSAa0Qgrmcej6q57ld6gtTlu0amXTnSTD7wvhU7/C02yr22xbf
dOurP5hvunKW06+1mxFTa82Doz3HWA8KO/bm+bwm4UkrtH9P5pFhBckT7kjRhfVaBiuK2/1B/AnW
4drGG/9oYvu5pTV2Uz9DHYSunwiZR6yx40+khLFi5hvb2cS8+i3vC9p2092IJ3hnlqzGR2QWZGtE
foWCug0ntH5vvL9Ac/XmIe7tMNVzDEF/gvnED479lIT7WaMLhPBNlHQk7U6q7VqHsTvX9YxWEeqz
a58K1FGPW4j8FvE91jiVmoS/E50gV882PSxa2YIsK2F3Yy3lfSsCcaEG/eC6HrZqyUhWTlCUlNJb
Xbmw2SsDjUncDOuzzWL9O0Pj7KuHvMbSrRG9w5dwLYU30aJVDQKvVTo/u4GKY6awGvabocXGUrrr
pzBBsUBTP9Uw3J+jiaNM3OJdCTvVYRRN3vtZ+4htU3XRdMP4s2bEK1hMtl04TALdKAhnVFgFW/iV
in6lUUkxac8RFk8SexThvPGWp9AwFSnKA14WzuuraVayh4cQJZdLzfMMjdwnqO5QZV3DG29kVl8c
6rxPZJjsk+g9yJiR0gxsRMZY51gMWMZu3+sA5R1sse+mCzvwmM303MOMdZREbvut7yxUKJOHwx4h
JEks5NUzyVhI6y8Itlm6o6X6RQ4MH0vDnxopttK0UiDkXzhoRMT8EfHF/Oicn8KZPt43t/Nj7u1Q
wHW2lAlPkb7aDT82D0JcEiPAcOQju9abTvZdqzJIrfEmYw0L70I7oG9Ow/hmVBhXDCvSva8zfjGt
Cy8hm1kJPpbmqE+BfjaOktLnA0PtYyA91FqhP8Qm9r0jiFUe1eKKTGW41RFJl4/EbiVUpPaqmPzT
Sf9lDudHF8QGfTndg5jnL38RYYW5/hHJMslBrRxhyYGSFdQq4pWj9DvvEK2WJ0342tFUPUcwdlZT
kC5lP3ePRuMWlSSU+3hJvf2UTS8tjsQilMBU8D/CcPrSsVoHedJmpkfL/bry3PJpxRaUUVTjqwuP
U95y/csf5+1+C6JDVtchMtZI/xa0aPWZpi0AvecHB7uwb5HMqgh7ru9XE/hPS9OrQjSo6UYFz1FA
X19JZBBUvk4ZUiB4U/l9/GaSbr7yyPUHZQJE8rgxOqTBgLJd375pEF85cQ1GTUg482bZzgFv7pzI
0G+YJfNhmbOksLWX3XVMswLn2zFKBu8sMtuVAwkO0I19M4rPgcpFXiDNgwwjG8cDQh3ILuoDuleq
oWft4RYRNHCo+RNRHjBzjznsiK/NxTU4S0IP550m9LeYPP2AF//Qp+aqgkm2h2XsMXQ1SUerdFLy
HqAPaauhdRt6jWr3uMBGXWDzGh7DeLO/sUwQPCD9lJIiYPPyyWBMR9o4F9MxBc5QjetQb5VLKHLy
ZCof/T6FHE2t3vc0EnSZh130tAlZl5tjXg478lBhD7X5uih7zHSfoUSTYyKGfTsnnABzGwP+4OC6
OzN8L55Hf1tfsSKqGbPFPNlSmTD4nQwpfKcjOkmGTrQPvP9ukcB/kAvWxtaIbe9WHxigRK30upIf
jrRdGXAfu3OG4eksVUc5xng/e3O4G148DHGv0aQ0+pcspNLMu1FxnX1ciUMvU8NZXYFCmf4YqHnL
SdUQvq2ub+PcNlaerZ6wXWWK4Pf7skG5HkOYC50Ggr8knHCb8BAFEwuUsTpqJZC7HooeXQdPfJDy
1Uxj+mSmtN8FjiRHPXk4XJVHznBPxmWYzTiNrFh98PLAgd8wfWUw42pa9zkAt/UDibmQZW2ZS2Fm
WRPAN8FSw/nusAKotgHbLCbsc/mmIn2N1sVCiLHMMU6PuD8EW42Obhf5V0RpJ48Bw0dXZWrN9kj5
M4fAqDHnAd7z2zY271FnxU5D6kiVqgZPYYKj5Dx4Qfq6RT0EBMIXwA392ow/Qr+PfidbnMwFl7Dn
Y7oB/OW1rK3qMfMvHnD9VxkhHWIRff3ZkClRu9lK2YMVFcD0Ru5wa0UDlW+BEONQDBSWhBJfY96i
/TmdkyJViF6t4P5HasU2ZG58hBdR6Gvf9d4ZMiabwtTdMYu6dj526Dne9gR8e4aqsS2V1zUekoPx
wqwgjUjzHkcSeqV9vM2Fp9L6bhnT7hSMi/idNFg4csr65iyXiH2JZTFl0rT9z1bBYY+uDaQQQfhV
L1ffiuWECyfAQtzfEo7DELViApmS5UKQkgeYYE2CqgXPr/Ip9Xp8vycRpveItGBv66aao1mF+TK8
C17ZFsW/3RKmpYeKr7uasX7H+Ggf8LaOz11DcOF1WYj9opVNubh1zQ1yjMd8lFu9Z14alpx2iCLp
kuQOynzyknhR96ZRrlUZKIsvxAvCd9fF7APjs4ehN2xjrHeA83kRbnSbczmJ5NKlxOL4pdL7MDqS
FYDl4eDgtnnwOYIRY4STVaKtL3Gjtl8282EIh1z+stWpKOPY6moRAmf7mLnswMzUfSkxdz/jjFK8
Dma3eceQkY5Je/aYfjBN5MuiSY23YtRrG9gzGwyii2O/RCpFOaIecYeoZnJx2Wgrf0GXlZHLHwHU
AhcIIpHzxd4ylyH+83Cdsyd0vUEiGm9Hb1S8NLEci8w5Deivee/rFY9Q/W4RitojIfEAsRd74kk6
Vyp1pcRKXnkzWXLWdX6OT7SEsnDZrTdlDfVT/AULvSDo/AHNOWdvSIZ86S3U+K3e2VUIVS4WV02P
5aSUPS5sA53rudl8oPzt+Krmek9n7xB0GVC8JX1Mx/EJxHcAu3kXVXO04X13GcBSjGF4rz+MbdrH
W2xHT9wFq0Rl+mXBcDf8jpb1J4mC537FiyIj5uo+KmPaXmobXXxv2esOMWrpmpz8BntxK77ToDnQ
RQMZAnIMNcmyYbOybIjgqZDzeZHNA4DwA0nRkrdmLZpD6xYjLZEJYHB8C9d6BPOhlujaeR/jcl56
701yXgKwAV/bslv0hthn9fCRNnXFpugiZsCOLkiys/HlKRzxVdzkfkbIRrKse5xQKE6EZBro4S7s
UK7ZStzK4b3XTV7hFIZ2EDgJvtTbfl051LaNvE6zOTOPZPEe0OryI44Rj///IGqD8K8kjv8bK3jj
9/8LE0ydIeOcJvyQsbFtSlRUzO8MGY9VanX9GlPZ3oH+xBivjJifRk4RmSeY0F9902/Pepy8Q5Zi
NrxlTodBfhNj7NtRuSgXAyfIP8dUfeks90g5t2uqdwEmvWsXZn60o9ZA5Lw2HrpbsftPZyTGGC/H
szj/qZt+TYpIhQPwcTCiD/Gk/O8h1cFxQcX2UAAAw6bEpwjE3bAt7qN3PXkmvWrfECadUOSCugy3
6rTZY6RmV8E40iASJYyfahn5jzhC8QX2Rlo0wCn/CGr6Ck2aFhLzlHn3M8S+sHJM9WjKeQrHD0eM
bDEl+UgOFE2Auwhtoy/jYNYoV9uMyL2ALq/DoOurlzbhy0Tj7YJiaH0/tP4CORaNgAaLLfSiAmDx
ch7QO4MpW/MrXsT8wAbgq+U4+uQ4trcf7SFP+zEmA6o4eifdnzWGDiB37TikKEdcl0PTIUYRE2td
XwMxhd/busB94nMzXxOgd/cu6MP3KY3QhDVigcd0kmmwF1ALf3myCc4K6qkfmWbDe7qq/jE0YbjP
kmFKi1m7+BJHq4e+xyn4IAvBmonquX0tGb2L2jFEU0kYTpc6TEFnwS3/ByHqwJE7eopYz75b2HbA
WsEr9MBXY15NHK5v/hq9YWRlR6+F6CVn6a0JjSB1RoTZ+kSMDS+p7HGvjCy1x4BOvHJwnHz0YPb7
nOuhfrFrErOCKB09Z52kD9kouhFHkdF4g22rTnqygMtZFnb4KX+FPNu107Vb1/6I1P3wvo5DLJZo
kXYVj4MmRuxk4DUlzDpyy403dKj7RG9YTda0qqPQyQO1PnaDpDbg5HnzbrIww2lMkD6QRxhhb2t7
Nr1BRW4++TrVzUmKIaSA1WdQvqln0F4JJCBVu3XwcQQ1MFGV1mSUHxoWxZcQOqkVOlW/fk0sEJBd
HYj6SkJUWcmwwb2fxCtHW9lqprkkkQPqWqNekIOjJLiU+k7qkwmCxOXhQs0V5nGKFBki/Rxi9pWW
eJ7oG53ohhcNn1aci24dDkxMwwTfo6vPYqrFz7RN4uM22hpssut0oVuMUUgAz7ILE6Z+XoB/3zIo
2HkE23XmY9weSaNCdGdGxkSFJzWdDzOvrcwRd97dpQl6Npp6Hj7jZQM/gEIJbyeU0LdPJFx/EywG
b4hBGKo0TW66PociGtOT34A0fKRZurBFV9oow1eQ7dOnhKCQlYHHhkfoAZovhG7UZzx2oimTmw2v
NVF6XdYRKPc2dAAaMaVD8E2/EPYRfQ5CAN1nctv2GhPdIQby6KHydKL3Et6gFxOI7S0SAKVTtHL8
cBnUcCiSmN7IpgzHlqxAMSqHKwxQXqN43mks8VhRSFwuIFoP3iYCUs3AvzJwU4r/gthq3K1BPO6M
ZIEtuzbw4QTTZHsnls/fc7aRAUV1Laa2adb2j9dQfsTmsOFOFiiwBLwzFWrFHYJ2zuVXn47re4yv
yLvwa+9e8mG+ejzK3pH4774pcPydXmY/KTC/BncppSlI2XWDQW0e2PfMiEEiKViCj8kh9DY3po2q
1NXZq0q76aCFLx+y2XRnr+vp+7YIeW/7JH4W3dKgiAtE8TNdspjkWU/Mh4rAxN3mb9hulX+LjgbL
S12T3p505mn8VN3h/Y4zce79NuiO2IwHH6oQttA89Vd3ziRsBeD9tilfu8EHgbtu7b5v6fAay2lF
7AzDMdrq7rVxIoU4ZDXiraYb6JmhrtXBeut29m3Ix4KQbIuLYbyhnh2HmD33vXny8nToJrfjEYXQ
wY5wUubAICadmyBaGthpZP8+1Wxhhw4Rm0h77cbkVWeOHDae9t80zkwV470CUmIsIJZ07aeHpJXt
O0EpzldWp8CkqMJZMHTc/pz6LPviW7BCyBDU7pUj9Pc6rVP/ewPt+UTErK5ZB/AXuPyskRhEG31X
D1JciE2wAAFUt2kZUCttqeNsAUV3g6/rcMDLx/s0qxJZnfhUDT7KPsealVxJsmw70fP6hDQR9Sud
wRIEvkK9JzUM5b+wdYewqgDX3SuCV5nLQIOor2ddUeWZZ5noXuHlTwBxksxtRbb14UMbgTDCHRHd
K4DX2LonOO5b9N0IUNrrgJywWD4iacP/RLpndIDnqy+3raWg6PV2R+mIQm8mgwcFi2cxeb48tnJV
AEK5uCRB4x+3HuBDolrkwUCje3aRR+4btbR3egF2wc0AMxTuZVkAJfJ+dCP034FdKarVRyhKAwJf
fAHFf9TnsrHtBdijQa0pJUDI516WyMtTlUgmPIwRoYVF9nVZozzx1GUEt0oih9cscWbdTZBboIUl
XVEFBAtWf1/zCI94ggrkOh/9JXkdsAXVJfQ2OBETDRoMBdwrZPy03T6IuC2oMXfQUEDuqkcwJyDq
XFY394OAq6vbwOENbMDSPARD+EPRQd31tQcFD6YV9GRDMQGJhsGTAOlD0u913wQlWrzrqvNAQUkU
JN3jsxOfIcrAeiDEZroLF1/QnBKVHdGURH/IOMOR3nd0uqP9grSEuUZhVNHVOnkSJmOVvwXb4wTg
4biuywb1PIYwk9uJyyqLt/UId6Rr8roxCpQF+M4884P4bR1i9qyHQFXB6ml8EYfpaRmteGg8ak9r
0oG9Ddi03s/IKnzTq8wgc5m8s5P+Wi1DnX5OGS6GHM0bAUr1wN/48CyBX8c7SzoqgNgjmU7XUKPS
NWA7NyIOEHfDWHjb4BcDdgEIWFJzs9La3byOYh9DC/Y+tzZ61j2dnjOi6jwlPvmhhrjd+RMZ9omb
2oq24OHpHH/YlQA35UCNSqTER8BdoSZ6SqKV37E1GotpZsGBJX6LotyMYHgZu2juywa0bY6/P7vf
4sB70AkZGT6aKXZQ/iDGPo+TPswAbBlyj6dKyrLpw3m7oHpveRVJY+aXdQGOXUW1v6UA2WTzs09Z
+FGPJHnxIMglOfcNi3Lcu1EPyBOhXrir8ZiXiHwOUqwmszsKoiA4WzInkctrjf7s08gbnlOXij2f
tfyS4D0BwvS16Avcs8jIkIq7W15FgAN+WRfveWa+Ab/PAFS8esPm6GGJ/CzM1xUZCEAc5mqKzVzR
oI6ee46kbMmXGaB9Zv1rSzO1WyjI/hxkIdLGt23CzORWaPQzufL3BYP0riaLB0EJrOgplLHFCgaj
mujoKpOS8OB3TIa5SML4z5wyiIDwqg5Cgt0DlRYfG2dcscAV8YkywbTgSsmnfhX2VeNs3qfTRK5h
OKa0mv2o/dGFQt2DEx3faj1s72g04kfHgvYUp1ocu74F1t6o4Cb0C2Diw61zity4fI5j2D2yJn0b
oXZ6x+Epj4BBPbhycV31ca8+Ztdvd2q06w4Xev0yGuaffCP6s52S9uBvEGylgm6Q4kw0O9TzQo6R
JuwVGobsNcAViJNkDfGG6m7H3Yz4iDUGyAhwnx0Z3qBqnUeuygQ9LQJIvVwfWSQaAHmy355iikMY
8i6+hdAnuPR7nXFWNI7133ZuoM9x6xz3FZp9AQMnsT3PftdW7UjA/6ZSQ5jX1wHOEU61QXXXUGMN
0SKuepMNj6s2FL2ZsTeetK/4wfN98BI1rsoSe5IQp80j5LRGfL4bx60/QBUJ8RZ2DRXmmsLSsS2d
e1ky2tyDZ63PEoEbLG9ZQJ96Z/EliJehRLLm9rrxuP3hcee/dEOQ7cEaG1WgrZY+GYEElNqfw0vv
6fE0e8ECwjQxhR2m6EQ9QK04x2uI13BpHDOrzSNYBjQkdVvzm00atx+3XmEEgLAFUBbi4uH6cQ41
yuhcA8gVRLG3B0rrqm6pcZPidDCXQZoMOpY1G+5i13U7UUcbIjNnjVISg7wobuhwr8EY+Tmqz5Iz
KvYsxJT94F0nL+BPiQmjc2hBBHcg9c5xx8k9ELCuzHCc9pouR4req2cRi9u5yYEt5UgXtw9sW/w9
0n0gvoiwAx1lyodvbiMc7MPa/Pbk0L7jLh9YgYcHOZxBFB6IxXJiCaMn2jD3ZmYkWtuM8HMjbfPk
IJnMQDK2DcxEEHS0hQ+IOAXm6aVg1aGtBRWkflrh0YMHByumaIgI8m1K3AAETw0+QNzFQ709I9lH
6LzkytJtKM3ipoOq3a32zY69nyeTv+71UosXp8NxN8c6fNOJ1+0BDKwV/LHbAeDS+Am/psSUywdk
uuEBBe1spF7w68f0HtfucgHDnv0amRceMmiZvBOIeaf3EzCZ3zzlCyQ9bcROaefaS4O6lSN1s/jK
UuH9ylizVmDB+iJCbd1ywuSlEHkO5Ohqh5ZARaKzQxrC5oEaofqZEt6/jhj5cLNA5wYp2gAPmAep
SjhtTYn7SxwiPC0fOOmD3+iOD383DbbvbWkjFMcHLEXjSV/vIiT3vEALoO7rnsMmX2sQtQWi8FCe
bLy0At7QHvG36ivRqX/Cw0ChuKM6ZxTedErAauKZMkeHJG+QNhDYUUZHCIyBGVuQW5l7HQOvfRgB
RaFoNhmv4NURLw6GbgefYHCasXOeU5bguzhF2UdKnBnKLpEiy5ORQ8Q5NzcJ+jQFqit73PkMq3UA
gZwI7Z22hLMdJUN/WdoNkV6SSXyHdLDki3K84pjDnzgsObshkeyhntR27jBRXvVM7WX0sfjZKBM/
xNatRd+GsMuFpCli5GvvNedB0XlxXWUcUQLQIqygOgegzOhH3IdIgAP8a1c8mipBUIZuwcPCK81a
SEB9MkFbkWYd6BQkXu39NvGOy8ggtk0stlNkKZ1Y0wxlEwj3JDNIybiDKorVAOdDZekhaYW7rqmF
/hwFDGKvxiU7zxPnwP2TFH/QaX5G2Rx24aSu92tfxw/eLFYIe0PodLD+dXcK4Z2PzNTBafRCRKC1
Ttw4ZXIfx43+HYMylddooeQ+WxODKKtQJ2/tLM3PKAjIL6ubaWdFps44vaFRjgI7mJwvoFV3iJ/f
RKFxpH7JdYIxKIzH5tyuLt6PWozHNsKt6cKJ/OySWycVg10BimfMdnoXQ2j/vazTchfMQh0B7OMb
1GUxWrdQ30af/BbT7KRcpg7oQtlK0cjlCXsJlCNxy1D3DBPCDtumha57S08If/CqGqVdpyiV9uew
eewR047ZbU3mlcZ20XUzmv9AG2LECx1kuhJ13OKO5ah+jGtET01KfOvWEJi9wzi6izLZzQVCyqIz
4u/69yhc1CE0YAdZIAlEcLCu5H0TE/BG2/AQ2EStldCa3KnA4tJMiXdZeIoUssSfjwZTlwWAk5l7
JLht9/BsBCXaUtyrgOkvK4C7ZxcwWnOOwzeq2rSnkGUMXgo3Z9/e997G5kognCDLDfpTwZQ4yG3A
f/VQ6zvfLPDIg+gubLopaOzC/h1noH9vga0dJ/iUHmJMED+bACU4GiLkR5otQRU1dfpstPBsGYwU
vIjxk9esbwC/Mpm0535sLWIYBJJhTR8r4I86hL5h8Kt22+JH3DDx09T8JSDp2PoegWmYyw2LXgFJ
Y3Ob6Vmwm1sA3TaU4aH1nDp32pePYhYhRF5QljVQfp07p4IixiF5I1lwiGxd8AThSfcE+kr8Zkoi
8WcU21cLHThk3m6Ln4GQ1xBbL2tVKxvkfFy3L0yTNwYhsxXYiaiKAMSWwvfqMk16WsplGvZoiotO
CwfXCoqXFBZ0fKVGCG19PZE2X0243bVwWbx5OAd5sc59sxehW3ae1vM9TLfuAQUxW6Ub19ucjgPm
rhZIccIXWnk+uDS8lFns29QiDbeV3Z32EoZDnrZPDtUeCE5MoubNUAcknRsA+eDTTenVyYqZjIoX
IaW9Q4ouiuv9BYJTFWGzBtcMkEixreKulfTQ9IDt4H/o2peMefMXgSXrUm9s4KVv8cReAeTXmDql
TQszhAARbRvN92ONqbuQuDfw/U3FzgTA962b4DBAlq48p00207MXkjQqhz4KQJ5HOMwWTbuHcAbV
a+IgeeUtg4QUQRBzriHAgQvV2F1YK+8gfWMPcN1B9TYD6bs0AES9wvaZe7OtDwqt65GiE+g0vgP6
Wz9jJAqeOgLzC+rZMAMhfCmomGAwG6p2gohySET7AQiS43nVDeg4mzTZ3ie4p0uoA7oAoJAdiyHW
6x6w4OKd0Z2SpZXqkvSXu7FpkJaxI5l1+JjYYc3ujef5ZbDATPsSLomX7XggfGjYQhKaC6iZDehf
EJKEPS+w0HwKsbk9dmus48Sh3+M6O58awH5T9x54SeRy0PM9e0XnRDKUS+vFwHnberlCeQ3sMPJu
mfj4atYA1QsuCAboDOFnDgzBeVi62/4ex7DvEMguPB3zAjaGJK585tfLJfHrVR6YxuWJFSYjac2O
UQ29iQetP8yYfgx/I4QuAl/HdqQNjAUBu44x5EpPQSj613oE4lGmmmeqbFYInAreN0Afs5mPv2Uz
zX6puF413iAADqfRgevJw9Vb5wqijBA/ri1HzjJPVq9ouUSbTphtVuQEqVSvQASFLcYUE/k+8Z2y
J7AnkJowa0Eh9nKAUYxA/Y+rePkNKX2U/lQNmO2cZ4MHJb8UcbMPE82Rbxgsw3ZcFhs8C0xi/g5d
Mq2FhaLvNqAdGvex5nNUik2T+41NCc8BxgoFjGwhTy5uk08SYzIA/beK+ygJ8MFva4ZaIKXgZhHN
Tk94aCdwc2/QebRlCPizTO28nkhdY7cBhbWjaN0JC0hTgKa7aIphvG4aOJ2ijvQHGXl1lWIWg4Ug
6bAgQv8OPcDWtrtJb+wJ1HYz5hoP2gkCO7Z3YMWBHqzdbg7ijUE96szdmPIpOQBmYVC2Q4pbyWgZ
f07par4BwU47MtUR2pAAOi4MXBCis1oB+Ii055aQZs0TBmns4MVbqWfWQQSdAEy764Rzf8boxrrO
zPr4kipxt/WYgoS/ITVnIozvcbqhzxWNdPul2aIPbht4p0BdfijeIvI7RADZtamH+QOpMO19iK/n
E6fNBEiQjt9bC0FFP4ttB+mLgIO28X7iEBx4gSooW0HM3p64phbrGAibj6hBFsNmzfBNNgZGIRAg
2KGTQO4eRqWkIZdo9NbvENhPXITaDa9Qbt76pxwMFJA4P+kI0G7KFD0ByFm+cBtYIKehxrmCD6k9
LV4yfi5Zy89tYiDIsTLpSR7xwP5AxXPEcROiteQWegVxBirtFSwyavwesANuJM7jCLJ4nXMU6AGB
CoYzYIXsBDHNLHdwO/vPRs04rGo6LGVci4kBrOBJZbd6qKD2SYEaJ9vThDbvy4r8yK+4ThlepEQP
tl08Q/NRkOmkjAthMdIDoJgatJry5jPHBvqHYOyqAP7ersIVYLlhlM5FRLv+y1s0+Uyanp8Gr1ef
aENvvxAgOx3GxSFrp64Tr5y7m2/pL+fl/6iU/qWX+Oefb3/mqx9WDXmn+dd//rt/23/3d5/ye/rH
H/q7PzP961//mX33twr4v/uXGz9q1sf5W69P3xN4zL9+/3/85P/vf/xf33/9lpd1+P6Xf/rqZ2Vu
v42JXv3XZnnYbf9PKfF/q6L/338Y/1RiMp//+Gf+vYs+jf5Gse0iuz7yIwKeFITwv3fRJ/7f0M8U
ZymKLCIMW7dQLoXYGf4v/xTSv0UZGAzMdT7a4v8qsP+PLnqSoaceAiZKYQeJMzzY/5Mq+vivyuf/
5KkTZGbACUX9LEjDAKXp6T+4ckFn+FMMIUoFiT4sObBVwY/XgWZQIPQWD8iBmzfEbe65tT7GJqyp
4QT9ANRl9ZeMU0yPZByH4aWZ+677mYw+X/GuY30tOhSjw8miEXCdr0DBpoNjLaKGDaAiY0vuOT8C
AeT17g8gkSR5wrYcw4CH9A+RK1qnPvbrKE6ecHmNAHUyFUBJArOnyrtQBRFsrBGd7rGxQM8pgz/Z
DJU21Gca21KaTfp1W2D7PnIEJ4AmGSF/rVJt4MEcgHOMZb06EFACNkBoJzO9Zad/Y+5MluNGti37
K2U1xzVH5wAGNYmWjAiQFKl+AkulJPR9j69/K3SfVTFxiYA9jmomUyqBgMP9wP2cfdbORsw9ACYW
SfZFHxzD/4smHpIRSKH8dnArvTHFqUiJn9sEMmP50GvCjJ9kde0zF4qVFx8Sk9rrFXLb8+cU11Ya
ndQw3dm63Vf0BWits09Mj0ATCrv291B16nFDMPUZej/tj2lg4ISrq3Flf7AEZTCXpg9aHgwRKDuZ
BT4bb5nTUH+FUKe/Jn1qwotn1DJ8lHiPTDsOeAPnVz5X8rHj/41eOjsw253NiMZ0jssUXEgXqj/L
tgLmY6rYxhwSP+FzFFoiSI5DNJEerWRgfMiFHysX9j5CnPIma9r7RAg/3MpGkKdJLTvpGNKexois
mppuXzHgv9Hre961FxMR1UajqvqdOu4w7YigekOVr560iT19R/tsx8QL+IDKjOIkQgxxBoRDT2ir
6CNeKuhgUByOGYymnNlX31lxicTf7GO1OiqGWgY/YmwcKLD7pm5Vd7ajUV3mXB8aHT0k+mT9RT83
rSpJFNfGXa9p+aeYPLB/TKq+FqcKscawlUqgPtvS4YCvlYzdlkyuh8i4nDS5DROAnXt95Bh2ZIzo
H50Y32onSZiVZGClMD90fpSIvRMaxTZLsq6j9cuwumRTIgWotiFn6S+1SaV9n095Rn3bCqb2yNBV
35mSQXwnx1w9X0l11+Ov04pnGqvq/EPaiNEDwYrUkUyAYauHtNGhOHudsFpaZIUnXeFgInXwNfou
tknThsUTqjCBzVoVkEo0Cj/m74eiegoT9ua7mnNRceeAUqQ8Uk7jS0d5fzjbRcW6MZPJUCBcXJsg
CelDeO+bo7hohkNCRsvK5qPq5RMnaiXBfLEsack+86JE/LsM9OcKYShbq54G7Z3Z9h7ZRA3FyzH0
CIHUZDuNVsOcDrGNgoS+OtEa2dNxKVW9ODaDxACysYWBPlgEmf/Rh7v5a+r7LvxkSEen/zYQ0mIh
VjGd5rQo+9ohFVaA/nOwUC9xvui9B7o+6mAbV1R4N2Y2hOVjQmqRDq5CNeqDzvdePTT03McP9jS2
zRZnOnQnU18536na0QmdlLXtbZKsEQPdB5bW7bEzFVRGG4kmDUOTjiR+o7cxVfY813dxnZkPpjH5
6OEDZE732NDW7aYJlZZ8mUlw35m1FBRlJRJUwAAZQDDQkbSY1oXvo4c0O0qwIzGTSgt9ThrrxgMN
oBUjZNpeNekdCGPKnvvCcfzpGZ1DXX0pqincmzVN4A+IpvofnSLCT+oY9c2mEr5hbarBsO6zUrH+
NqCL/pRJ4f/UaoArZUSZbBcTwx38d0hpoJps7fJgkL0cL1plZOWeLxXkXauPy2862EuxiZibyYVU
FINrDJ4HDShv85izbDKw3bNr096yywrpaAzV6ntJJ5uNRCw1YIlpKVq2vkdLvCFDKX3X6anDPkeV
nBp0ri1JNkfnPCOQJ3cuHayI0w1aL3QUaiSeSe+1QffSEPDSnI5kp6dVdky0EpV34KP30R0fYJOQ
IxmCgYDW/SYlO2Ef6lM7ysbNWNPy9BKRXtQesBZJ1cPoZzHivqFNUZygR1DVu6aJRP9YMnnjD22v
W/Zd5VSOdhITTt/7okxMbTdAmJmeOcSQ0NNTpcHiue7FQPYyVr07zSF/T6k6A8m7y2RrlXC5GyXj
DcdK6txzUip7giEeXihkJo1VMHX9VxqrhvRU2ATxx/QqkCO93YO70nx944RtrmImrbH7JJfW8KlI
kGfUY5kjtSTxRq9T1dK867Cs/IOm6O2IqwOAtgORC0kq0vuEqEuNWCWlTt3uSIHfcMgFZxh8W2z9
rV2dmIVz5Gutyu9DV5fGvoT33SM8bNRPihrR6p8H6Ug/V5YNZCjbHqGVyWKj0wkdBumgMKsqan8V
UqTUz39AVLaR9VLZoN0prKvqR1f0CgoPJBHaVgmqwtp2JJ2Kba5xuNlXCQ5TnBbwszqZKrrWapsp
Ucxh3FNTYo3jIyCsdcFVCC5FS3GnITVLMqPVVIQLcQii+mAaaZUfzb5BJtdrzWjumblYjZheY3iH
thzbLwNKsme9CUtn20fItcJtxie5JolbA7q2wsQhQ2OJ7mvfG1GyZTuQeM+NGrG0wxRR1ePYGrRH
5lAjESoFppR3AzWi+sE3oNLuFIoEvptUjhXfgxcVya8wo0f4zsYUd9wN1CqNR5gaCK/xXpb9vaCC
AwshUJA1SE0lm6CHVyAXehitOpVT6zX0FeZ6eSraQfEorWHOSRtB7IuA44tR0oJlkNj7OmQeFVhL
j4zmTlMVdaRMqStMtgY6BjkwR+hk1m1E7k5MkU6aDXIVEXBW5KxQMmVSKvPNy+BEZrHJa6VW0Nkk
Ca4cdgFl4CUsBAiODD1FefIbQ3TPteL0Dv260N7DuK7um8Sm0aqUccd3EbwcAlTkESTtNqawq/qD
12X6tNFawYydqjY2XZJnPf24MtCcz5hBjDRE235GfzucpWfLDpzpkQ6CeDzZtJogEBA0bPA5Jd2K
6iuTqvNY10PTbHDWQUlCyk6Xx5xG6pFTrKaR1UymSg/2ikGt+URobZxHWlPL4D6TVazyfTcC5Y56
dWLe4QrvJfeZKf3sb1uj26G7KhOQB3SsNuOuyCd61HNZmvmDGSgSlXEv0uSui+y2Opa6b9X7zB4j
jwx6Q2HBoVGCGySp9iWXdR3tmVeZ7da1h7l9EWUeycFez9sHhzY8+2hwXTDGZZ/aO6Flvv4FXY1l
308abU/H3ErV6CXPTR3vmRLHrvKnBcrM+SLAUdUOusoRK8MpHczhAuHFsqhdWJlXbIreRoYJcjUY
Tr0JFAmCSEi/6m5ICid9UPSkyx8jTv2YIbdTLr1wpyMgqZ6RaLYgkvKuB8RK/8Og3ntxaw7QuvMu
TT6FNBnr6TOCJXt0cxj15TGWaRt8EInTNAdEeI53cia+/HSejBqAOnWoKud8LT90JTJySprp70CK
SYkuVAhK6f2FAzetvojHSYQfbDR1Xwakj1cNCS73u//52dQN/0ZekP9u5ifPfxxPH4tfGdnqX78a
969i/i//PzyjGoCclg+ppAOzv14faa///N/nUzwc/sUJVJpkOm2TJi7wRv8+n1r6v0xLNRxTmFI1
iSlArf77fGryn9iZsZPUNcG5kav99/FUtf+lAruyOOj+z06mb3HQDPKVM5KWXpgaoaVS3MaKj3Qy
Hnz2yeT6thG50Q0Jxnqj+SkP+39H4+nfx93/lbXpEzuspv4//3vpZjOwVhxnWkbiVXGTJIM0Wmh0
c9UvFbqUja2Ul2uSt23XsLbXJ/h/J+5/g2GvTzZDbE0ZJOK4NLiZKV98mx/rvIeydr307BBvV60j
NV8qruKjYbpqkweZA4ZRPmeF/eF9YzUja9l1z34y8RR3ZJN4RAUcwulAkGlKJyVom+zVCHXoWsiZ
veuOc38c8udwqvisPpitcdBHe9xKyqcEQ3qD6vRXGY3Im77evtdbcDJGcO6RU3BsaRK8Bh8QpbNp
arDqk+1A25xCIsOLEYq87z4z5p6Ocg71sgweJr0He0YqA9P5Y0+Hm9Eq73yW6zO+akEQptpbpqeE
DzbsVtwe2Qzp3zJmB03k/072EQrJpL2xcJaG64qRe3ULWnStBpyH58Z+8aRk7Rl+3N6QqDs72vxv
D9VbfLXrK5lFAsgS8VCNmYJLQt0eaugmm67UzD3Hs3oPIMKu9R5xjSeou7RrGM/rA7yxSOe+MugO
VRF1ETeNQ3PH7Z+KuEBPPorn20+1EAXm1jHGVCWFlvBUHEHDL3HTkRvSpHe6ffXrNHrr588CQTAN
ge8EgeK2avwF4P/lioHIi2xvNPazUlQreN6lUZrFgjTkVB2jBsJj1URyAR+uiNhesEVY43kuTLC5
U4zWcpz1Es1xqReh1umhn/kWCZpA2BDsnJUptjBcf5Kjr6Yxm0USrapiu0ZkbFMtlpsGkzKyPeD7
gieJcn8llC3d6Pr3r26ko1FWW9KQrqcFUoIpafpLawfNtybJ9ENp5DRfeRAfbs+Chdcz91yhPBAo
KdVNUCFkyjZRwjl2WzoBFe22042ft++y9EyzGBBPumRPXQVsjKsTeDOK8/mR2hZnCfVzqw2H27dZ
CANz25Q8LadUqNzGHsaDFZt3ON0867HyNx3tX/vS+RzUyEnGdAWKuvRUsy0ByW5NwlEJHhSp3WEO
/gWy7hnVwLDJgHfTHRl+vv1cSy9J++eUkHR19L5i+A8xSvK8ey6AyRl0ldy++tL6mQWCUbLzHmvp
P3AgOXVkbneAKVw1Ailmv8cyhwD9h2D9alL7uZOWNFYh8YNycDTUIj3D13EuYQf25/Zj/KHPvxHQ
5uYobS8DUp+t/+A7FJtFXz2oYXlQxvhwFa+PHg7GpQCyplPQr/QUiAEqf3ukgaKKApyT/JW3tRC2
5wYqcSwTX2sz/0FTEtISRQ1Zq+FYdvsxF/ahc58UUvmBVghbcbt0+o1h0xPpi59QjqBZ9o+BWn3A
j2h3+1YL025ummI1oVHC3lZczQZsFltfPDs5ROJdHuJMirkXSprkDkFHY/9eVXS2kr0pRuDtGFPd
/v1vGkpdb3B9Q69mne03sc1xU3GDoN0lKLsV9ezX6jmwpiddpCNJjKeR/NCoXkrst9IwfMna+uR1
hFdNXKllFRC5qTiGmXy6/ZsWFtvc/CTWwc7lk2D7XQ1fB98rT1E6kM4g77pr0Nut7B2XXt0sYphV
q3sAk9AjZGS/y67b1Hb3kS6z/e3HeBODfx3aWdAwUhIatCYGDwiJHlGDffUb84Ay/LvnYyBL2g1d
ZkvKrpK7yKcVVLRP0nRe3nn32aai0X3wW6PPFjweUMllp9GyPmdR/GnK5Lnx06cqRs0ESiFL8l9h
nLhta78v6M9NTRw9tU2jL8IHv/zRmD/H8IemumpjQ87/vfJ0CwFkbmpiF36U5eRPHlTH/+F44VZz
yAI6EtBDiJQV6J3wNVTtZvvcdQGoL2BMZHS/hxZqATO5u/0zFgLN3PcESV0YVKofPuj+QN+6axT6
3ZScSiBWzfAdAcrt27zJ4mYmzU1Qio7UlVTxIge7au01Db6iKoB8pX4WnCCGNRvfEeUTcqRuSy9n
tJdWVezarlxzGlxYkup1Db2KEsge+6I0bHYNIiy2wWCU9F3QR1FkMZqsaOXztDScs1gkgKM4ABT9
h8GM7no4wwVbbSohQIWt/nNjKmfLRrh/e1CXZtBsZ+K02Lj3Kjcj2ZNu/Eb7ogfliuvEwq7nT0R4
NVxQSZQhBjb24Ev1t5alT0imj2aoqVvVVL5LWvRvP8NCCPszX17dBzu3okoxw3pomuyjIC2vcS7p
DPPr+y4/CyG2mlU9+Wz/IXOc7aSHD13YXBCUP9++/J/p+8ZuZG5LYvpZKf3G9x+63HYpAx5Rpl66
bjiPebK1e486T/dY0WKTK1Qya+s3eeqPSqS70Pbuh8g+R9T13rdnmHuW2GBJZJMk/oNuDrtIGPfe
RB8mD/1ildRFSuy++mDlWLnw2sTs+JJT/HUioTuuV1gXFQ231ntHqrCfbo/rwjKaG4I4Th9VgaY6
bq+Hfyi15RVKWufFndF4p9hDwon0f2UZLT3L9e9fT8EKmFjec3aNY7r7vcr37qYUlp1Q62TlQ72w
UudeINPkaXAic8edgirdVkXiuwUd1iuo/oXQJmZxoKfdgnaDAv1oEd55lnGlV99Pon4Y27UXsjRG
s52GEuWw97rKccMsO+hqWQMGogG6k2snVPW6It9aSbOtRoRsExXLwEMozt/6tYLq13/nnu9a5njJ
amjmI81aYWkhoOhX3akXwpyYxQeNM1BYNdJxi8R5cPxwn5RZtikN7+m6ZmA+fLg9od+eAGh5/znH
LA1gHDUmx0U29Fwp4utomO9airhX//PSg5IUkNlszvZx8XSdyhuF5uAymVZi3NJPny1123eA9hRk
9kYYlvdUwsJ9lylrJmNvz11jbgfSD9gzO8HkuQEnhJitOSr7dKNq+cmj0fz24C/dY7bApyjB8QON
BeyG8pD50S4vp692aLv4u8YrQWTpHtfRexVEECtboE0Vz8WHDBYmTY17cNr5DirmiEh9zaZu6Taz
pU5GaqwE9XNXCqOkrYDu31BaGdrlyXhSZA3v6H1jNlvwI7biY5e0ntvFtBhhqJDSXuwBmBr3Ra70
3xybdrzD7Xu9HVzQOf5z7HSUZnEXRcwBAbEEFjbYW/QBKR4JulXWa66cS7eZrXWcOaxWFjopaj2K
9XNXIramI7jwghOFc9VcicZvhxRj7gLCclEswyJUktaF6GWxYwo7MgS+fwD6srNGuXJGWXieq470
9ZQLUlrWpqR2XMysXywOECWSxBJDgdtv5e1vsGHP1j20YdQ/dLm6Az0hRdghig/vCmWgdNxtw5pe
Z0db2TUvDdl1tr9aPIi2kZCq3KrWxlPUDZsuEG4DPyVVvGOrKD9vP9HCN8awZ4HArkK1DaqS8ntE
UV4PCxwCxkTfAtgo76yytPYild7Od4zhiFBOftIDxfp4++ZLwzkLEKWoI4Sdus3KpTmVLeGppJiI
AcF4BVbAvxbHCZ3e7ZstHLcMexYnvCidRFKltqsN4WNJGqxrir1CB8+oGp9o08LCK3VxnkWZ0AGu
DY+377sQnuxZ1EDUOeFhE/OQXf4DDQ8Eu4Bv6lgdBqE83b7H0kDOogUEszqnccCmN7cAx4KuDd89
xk47XZfY5NR3kk6L2/dampizkGHoXjrk1LYIGQg9BusrPQcv1yU3Rf1DkNafb99m4ZH+oMNezf/U
AOMqe+ZGJ5KfkCW21yznxlaTS1z2P0y6xMoiW3lFf9Ji/7nRMqzrj3h1s3ay/DBp+dr6nay2QwRQ
wgAhfZ/mMfcL+unZkuGXDhHRR9EF5S4DDHkwKjpvB/oGEGnD1ZXQTne+R6+0Y/XOTgHpjsEEvgmB
V02H3kZZCoCg2uXXnp+myppzANzqfS/Fur6sVw8wxcgcPeThrsPnYmcG6hGK4c80a+DKZfu6S59v
v5XrynxroGZRKW7x2DJaabqxwatx4iZ6FmWWv6tiZqCN+MdTRHUjCxXogZsFxFK1GJWfPaigL0Pa
dT9uP8DCB8KahRxLi8MG3zvNHa/dMobx6KHyGcr62/suP4sx/mSyE8lMzQ2GQDkqSg7Lxu5MyJH1
8L5tszWLJ83kBVlBZ5sLJlrd0pccnjMnWzMjX0hvGvNWB23ITLMMPTw5pNLt7BwLwhDLbS3BR02/
avS2sScPU5d/GTvrQHfASaZJtrk9fNet/1vTaxZbCnRvkCYDajCGA4TME49lMf0FmiFEbO1Qoml/
ajgfFJ24u33DheB81fW8XjcJXoJWZBSaWzTet9godnEFQQaBMy4lwe/b91iYcnIWXKowt7Eck6qL
KK7/JjRUqpDw7SvRqlvZ9iwsSzlb/nRSyYqPs+ZiOEv/Qyy2CfNiJbYs/f7ZmvcxClRJgarUsY0n
vpM0VSmfJmfte7L022eLPiud0BnxjnDtq10PGJC/6M9f2XcuXXu22nOK0zEnc5VwZf6i7Pac5sbh
9ltduvRspQOEQi9d9mTAUfnsmzaj9QGY2crub2kZytkqb7GXGPpJN12cLostW8GtkYbHii2nFdsH
uMYf8z54KWg6uAZ3ECQH0BbNyjJceuOz7QSqFRVuU4MGNatOKCe3HKMf/db4eHvolhbdbJWT5mta
EY2mKz/5I+Z+SJ9R9tjpB7hS7xw/c7awcy8WETAL0+07m5poaRjNIUoQrhZT/AvMZ/0SIObdjHRA
obpFJls4XX+geBTom7gFLn77URc2S+Zs7Sfk68xBJLxGtFK5rFyRIcalOcK9bshQga0k0xaSroY5
iwDgYqtcjTNupOM1Q5/63VRnn3z0/xs/iz4qPg7ixbit2lZuDFkfTRRbyBAOsOLPXcXCQCqbGcrK
Yy8sDnMWMpCiWAWqB4097xhy1lN+Fe37VFXUTf4ZsvOmh0boZzoIqAytMiQZYkcE/nujiOR9ceM/
9JXVZKeiLw1XD2kXcUbtJLNpZa++MPvNWeDoOg3TNCDCZHaSDxUfA0cLf+YZvkZU9lbGf0ERYMxl
lKbdQN1UQAiP9NttrsrQLMpf1AJYmwp+uRiHfXaniXjcm/AmbF19GrXuc48RAnaCn2/P/etSe+Nj
PtdbSsdBpwwU0nVKCzsgSpEpulQQS0ejy0FdTvR9tNlxwt1+5bGXhnYWWJze73UxFhxNSvk8tdpL
MUDsUGVd0mdkvNx+rIXgOBdcYrNQaYFSWW4WpcWm18unEZpsGRfH29dfGLa5yJJGQ8r5fmG5eZDv
qytLUQGbSbTwtAlvnc8ZSOsiz1cC5cKQGbO4QeuraFJbtWigNE9arAGjgBidW89OWq8kY6+x7o15
YFxv/epsIumNm4aYW4RO/QEqxbFIvd/UyZ+vZ20MIB7Cfli51ULcuQq4X99qiqi/ex63kuHVTDRI
z36EZeDtF7OUQJhrLekLCrQgkpYrmoIGEWFQocWqRP0IPAAT2GAUuwGQ6C7zhwhIgRPvHcvWD1Im
1srcWHpbs9hhdOx+U5+Tl+UE5qGJIKLoYzgchirUjqCqtZVK5+Kjav8cSIAzmlYbre36QV8fFdtL
jo0TJC9tY3cns/MgeDYa/ixDqtMK16dHR8WzRmbwNW4P9tKbnG1BpBU0CGU1G/5H1n6nGUR9Cjl+
H25ffWmNzQJFgnsIue/WcqesFYehVj8nIqDxxlPVLeySD0DQjoEdP9EnsmbsvHDLuVaTPseUo3hv
uaN2RZt60X2YQVfQzqRQLvRyR9sqa7chlf/bj7gQpuaqTZAGVSWtQrKtpoUygX2XCBrVHEo4t29w
jRBvLGt9FjnMMOjiwIIIa0fixWpwcoht/wcAeYhI+jE3p2llKiyN3Cx+tF2ugeGwTLconfzgtbmx
wSkF7BGeXttCqMZZBaO2N3wjgUPTByvPtzAD9VksSUTol2qjma6owbOY2qjf06Bc7G6P3tLrud71
VVCEpQMYwxamS9tX+xywmH44Jh2XMDj0lXFbWsT6LFrgm1tUnco99CoGB+sJdrrGSTPUcxnLg4YH
4mFKoxN8sUNZh2gT+5XltfRws+gBMVHiMWCYbnI1YDNtqz5guqZu4Ty9d3rP4kPYhbCvIodElKJ8
9HLN9bGlyj2xsnqW0uJz2aZZDlBB5cD5Ac/dAniQ75v7tANd0k0fRxPy2hBYXwIq/Uawpqpd2rXN
dZwVNm1Fl0+mC9ZWXKEDO8dKjm0WPsIMeFYh93WyPDYJttKN8tOgIBwO2s+yhH+aOisTc+ETM9dw
wghPrml+04VDigV7AJunCtLv1/1vQxLo9uz/I6V6I3jMtZyI4jStiXP2BKmB7+lY4nPbp8NFa2V4
BnAWYe5JWWWw8NpOgAkAjuhr3EXqb3XrjPc0aTVo7uhzgAqCPxJ8srvMWo3VCzuWufwz9NWr45Ah
XVSZzZ7z/Z3TwFgwrANoWDiRXnOfYBx2eyyWbjaPM1pQAQq2SN0CM3+BZzTu4nGqMfSwW3EvvPhn
UavDfkJ4tJZmW5rdc3lo7AFShx4Evd63znBhf9Pfjl1P/wEjhGdr0N0p1j/JtvtZDsXP24+5FI3m
+s+qiOFMOY6BXMJ40Y3+Z994B31SIJfKU6AEbsmhZLLCF/ptHxSnXBnehc+UNotFhohhS6eK4cpm
wgGyxRUqvxovp3j3iepva1zrxLlG7rem9CwiKRp1R8UMTLdR0uAQ9TK5c3A0eF9I1WY7Fi/wVb1K
uLpm55+0MXmw1a7ZdOpauWUhZM/FnQgeIfpGXB/TMBem7f0U97/bLPt+++0vXf46+V997qbS8qsr
nZtOFfWnDihBsaDkeMHz7csvjP1csdmaJpUDmZuuJ5RfFWZhsWa+3L700i+f7z5gudrhGE9nWXQS
RKgvXM7VCTgRjOLfd4tZBMBrBWuHzAExgtUjbqmDIrZVpJHrc8zRSFYWwtKDXMfu1SuQ6qgCAjQ4
4ZnltzgangPQeYqtvW+Cqvo/L08uG3uYrECU3FOsZslh5BbrovhdMZNWHmHh2zQXYCr0YNNvm+hn
iE8fOrDM1eR91TCX8tLyw+13sRQa/4SvV8MkksyXoce+PFbjvxqw4vTTdR9DzKQwiNni4XcXVvZ9
p+t3qqP9ffumS881W9wlfm6jM3bauR7zAdMuPX8ImtTaAfsO8JHjAW/fZ2EKzJWZ+RDbgx168jzV
1iNemahXcnNnZP47rz9b5VGh6XqWD9q5rLIX2EHfhWl+sxLr2+2fvzBMc4Fl5HhqIP3YYgZ3H+nh
/+DkdPOrEJINp1jZNF9/6htRfK6yFFdOVgEi8gyn4ZNI1GPslI8YG/5FM+d3zLpURDhAvW8/0NJk
E7OVb1FRKQLTl2c1GXEaHV32tTtcXL7XRvKiNsYPJ4/3fT+eE+D5t++5NAdmYQC6QJTUlqqfe9P6
VkCbxqntYmbN+2LZXHfZpKGoStmOuNP38Lxx0NnXWJf2XrGS6V74novZ91ydfFvKjPVJrxOt7mBe
N9IZH9ShVHYjXjupNr4vCSxmH3Qsk7Dk9ZoRH+kCzFAS+4A5tXblhLE0mWdrXuTDlQCeTudu0u7V
caAbPQEgZ8VhtumxS1nZab89XPpcZAnmNVEnEti4nKmuGZQ/YA9jfw6zqRWf6Uf8cXtWvf0B1ueC
y0i0RZCZKMgURe6NQTzKDiLc7Wu/PWOhyf7zy8L20Mv0XGrnsMAxuip68JFkdCO9XZlSSz/++ope
hXxNmXrIvhVfRqX/EfvJqdanz7d/+9tvWXdmC9zu9Ri9RzOc/X7YelhDadPws1WqozCwibt9jz+f
2P+MWbozW9JONxq6tHXtbJv+CT4YmwfvNFV7pZsgLKkU2BLjZEjxiEGZWxX2PsMPYWvLekW2sfSQ
s08/pzdWYSnlGa+3j9ddvaDbynAif4PF3Mqnf2kSzJZ92sJ4nGCmnv3BuBOd6YZj6vrTWifM0hSY
rfUuLawYr3MLc2Ed+5XpBevRlYW+9MtnCx1UuZxa39LOjdef2rR0617FWcL4evvtL/zyubQS2yil
MPKJ/UquYpWlab+DxFj5Vixde/Y99xPMSpW61c4t8GwV1PQ1wN7+2QujMldSRtLGa4rdztnEUA4b
ZkWcEDDVe9C67d37bjFb1qkxDaUaOeM5Tk9JCXwPnzO9y9/Xra7PhZOQiPuuVaMJz81DPCYXJACH
BvPCUfxQfePX7WdYCN/2bGl7uB+PPT1Tl7wGGJUb97GXfXYE1vKKj3uR1VrvYzqA+ftnEBSYGlZq
zp3YW+8au+bjXcifJRXslRW8NJlmK3gKZQJGZxwuY+S8DKNyLGWzIn9Zmkyz1dtY4xQjU+HSbdpv
FEhWTjHiJKY+334LS9efLeEpacEl6lw/LBBjYG0UX1rcqe70QFvrOXw7yf1vp9RX3yAviEvSwXV/
aRylxksSj4tOo7++jTEkTHYjlmZ7I5BPkB5WBm0has81j4pQEgCKor9MvjGdJwmLzu5pw1WlrD9I
BYHn7cF7e0etz6WJCpBvh7zvcFHLxgBL1DzGU/EYeeOPUCkO4QTONFr73C68KGu25I2qxqQae7QL
ftTQcUu5zUf1h26t7RQWluNcoNiVOra7adtd2snEPg6rtB4imxP7H20rf6yzZn97zJaeY7bsU0jE
dhHbEOntbAfz9DGL8e+kZnT78kuPMVvroW53UL2V8VxX9ik20nwftr48SryxTdBq26wM1JVZtvT2
Z6ue8r9zhfKxN2lIC2Do52KGe4S995dWa9gqJG7kr6EWFo5T+ly76Pe42U3gg8951eNcI+Hldvgl
NYm3lU7xUtUhDWzRHgjkrsYP+PZgLq2jeXAgpehRTBzOSWQ1XyzpiKeaOu2XYCjUdFuPaaWtfDMX
IuhcrBhRH0KKN2QXY8QFt1Dj+izU1Hy6/RxLV5997MF9mmU5GNklEUO8x2fGOAKTiVfyKgujNFco
Wp7jZLB88otj+RdaqCu8keXg4Q6mrKyZpd8/W/sJ3WNlQePXJVLN5EUrwuSu8IGm3h6dhfgsryv1
VXw2BN1+Se4XlzrJwIh631UhMNTunnGc/6B0tdtn8HfT3Ft5GwsRQM4iQNFPcWsUfXEJOINurGKk
C0/5rnfjt9vPs3T9WQjQzHSKoN0nF6tS/i7x3NxADr4UFH1WBmzpdcwWvvTFVIZNnpLpbfW7tjZ3
iTc5h9u/fiGAydkHX+I9iR9ExMXb9JeuRk+jApvDGcNzIuEskS1572PMVjcu7FokzSC7hGkQV9h5
pxhK0MrvFyvTdmFhzIWK2Gc4QHCb9CICw9+0ubyPeuv7KL1vtsCM4l3jNZch4nNLFkBx0kuJD1Re
4j6mDAcNXxR1wgLTUb/evs3CpJqLEDH8jEYV6eWlVrCGipyv2F3tuin4+/bl9evrfeOgO5cVWrGD
LgTHn0uIn2Vi+xvTO4wJHi7jVwDJmN+dTOWzqJnP2taLqqOKoDgPj0VobkUMrVBke3xngTjcA6Le
EoV0HQu61gdYezTSYNcMf/EnxY9OdvqM3z0OkLd/+YI8U5+LFgWeJFEZMo0mqP3XKyfHCF/duIy3
OhRSM6Wr+7OmR8fOoHuR6nKEJVzFYyT5uBHj55WfcV18bw3gLKp0QxGk0qqzizI8CGGeLGCOA862
PHVqfjacYd9nH3SZHzBN3ki5pgdY2ATMJY+g1W0nGuLskmF/cPCL5LMDM1geEAJHza+8r4z4e6zn
0w6d2Lgy5ZfW1Tz+gLNpjEJUl8GsYd8JF/zdJcrHxyAoV4paS481i0JTaWTjoPkYQaVU6ofirjWN
nShrCNDsQEXimlWx8jQL0dSchaEhzqtWosa+1KJ+kob6t2p3K1/mhUvP9YxZGYGMwU3xolmBq0Td
YxkP79sazaWMbdlyMrO5tKiiS+abWPMUW5o4vlFq/rIypRdiwlzA2JVGM2j4BRNz7KfE0E6VrA84
HaJoxidah//TqAL0g/IwmdawtcLufXmduawxiQsOZkFUX7LYufSsbg6eEyfQbI1OtrDlmIsZE2Ms
uwzLO9gZltgaEbDN2nhWPecpFPkF070DO0Ic/JT3NeT/Qdm+3uMoTicMvEHqS5l1f+G5nm6UYG20
FtbKHBlZWkaKToxrO5jwqnV84cN3rtP6E8cQDFjlSdZr9NCFr9AcHqlhhtIl01Bforbxt0Mh7nwr
1Da+p66oI5dWzGzdj0OW+lXHm3eQKxxUQPd3la81K4ezBaEE/OB/bjVb0wsKNOHVJcedoooUHCDT
5AMWai3eZzafjvistkm//S/Orqw5bpWJ/iJVCe28ajbPIi+xHSd5obLcqw2hXQL9+u9Mnnz5zKjK
j3GlxADdTdOcPqezvKtgNVjM2woyG7f9ybB4OkxxWZq2LMB3f+m77AcI17KY2PIFd7jPRRsdligh
y8L91GouoyJfUiHvBjTO3/7phoivAxIZiGKnVDrtZYZcZu6Kre9fQlgZjtvbAxj2XWeMrNGu4Y6U
qcQjHRqxB7vN+SGtBahXbg9gmsF1U95dMuapqp2eI/xCAQfgpwXSziG4+8Z6BHZ6rX/CNIvr398N
Ylsd2GAlR1u8UyetHGqoNvTDyjlliFk65FC5WV5BC0EmUe3jYU4WX31utTtGWrw5z0kJYqA4h5Jk
7LdryBXTrd/VTnrugC2jX6I5GYLqNerqnXDHy9C6j5WY0BQi8wNIit98IFO3wNetEU2ZZqoFAbyi
ejUI/6cEeId6G+XpUYHT3+vtvRsA4Gt7xN6UtP9WRGsFO0MI1SGJNRCjdt5Lnrh25mxq6Ea91TLy
tmHYCTQ5gAwI6LTxK1ek2N62R8M1S8cjUjl6NnfQuQEdPAbhAWTdTt+dmtZ5na3xux0UKxHVNNB1
yu9s0ikc0K5GeJ1KaQDBzghkCkP2TXQ+QRMoey5J/rlrtY47TBn09HqueGK1JSSb0BcSpkcXIo63
F8wQPXXgYOVAWifKkc1TagFWDsWLkX+p7HRlmQyuq9NGhi6v8ZbLmkRE5W9gewHnDpu1m64h+OiY
QMiYFiB3Ghpg4hvsdbAPVfPHZfySOmxleUy/3/3vNkOr0GkpegQwhLeDmPw9q7KVPND0aS0IOLyG
njuUeBO8LP0AeQDeHuf8y+1dNTiezviYQXCbCYeKpGHDXerKL+GyfPet9EWBZXVo860389fbQ5kM
SDv7FSTmQZVXNogq0TMgzl/AKP8LBE8rL92Gz+soP4j7sr+BK1mswN5XPX8sK+CaZfvJspJO4AhY
GR8hNl0nEzSXY9pDv7FGNIxasfvUAulIPyjjQEgEEmPJnDbfAWZqY0hQ3UlnXgF9mFbo6h3vIhGk
ey3qQ8UelFuzs8uaUuIUE96+hizZSlQ1DXH9+/shGgW5wdytk9rP6R1rIXPXzax+TP3o5fYiGVz5
L7783QhQG2FAhiowV0bOi8+Dc+7l59FRA6oi5UquYnA4He+XDllfyz4dk7pwmsfalxn6/Lw1llXT
GmnurIIa+pNL1SVlNv0zMzvhEHuqg7Uc23De6CA/6LA0chlcIMfqAuLOIGiPoUbTHpQbdKjBjQlU
ZuLP7YXm0VcMxkCdoU/sZjrXobrPIYzYDMGxbFd5rA25iI7rA5iaAxrZDkk01+keDBfhZsz9Bzwo
HsNFHivOngKXPLtR9jkv0WkV54YotP8AQNIG7rEUywVKHVvwTa+cEwb71YF+0F1zhqX2+qQv2Z85
b1584R1dr7+nYo0h2TSE5udeJUPoaIZ9MhZo7oWK49wpdIlb+2G2//3UzuvgPj4RKL5m2HmgKEhc
Qk/zyc3QQNTyIdqVHRSZb49jOJ50IkUlusJ3RoKpTFzt+xaipA5Uo44TibwLgDl+bBc5+V5AqWh/
e8S/qPMP6og6yo9F7txMXj4mzGviQgqcIPseGlSp/Ammfs5OWf09yp6sdN6EYdIWP7jcc9DXeS7U
Mr9ONfTAUBgGr9nt32PaTC1aQOeN9HXotYmS3jNjTgp66x682rT8UYdrJ48hZuhwQNciKQucvE2q
sHxSoL8AT98P6H5t/D67lzDYlcmYnFkLGIouHopmtEnqyFOHTlF7A73qZptbg0jKpaN7h0fL1r6q
asmSRp86lRwdKDgyty6jBrmlRDFwq0rvXwn6N9ebVm6GHy+foyMEoWfo5W3RAv5Uju02LEW9kTaJ
4qAPrQuSqfwSll7787ZBGOgzHB0zGPYol/Zolko83h36tNi3w7TEILR7hQjftvBaAg0eJCZVmP1m
fnnoS/+NW5/D2ELP+L8nvMok1IRn2SZu70BmCBqMeGvAkpQcQpAFW1aW9OND0tHBhbUPbIUFBevE
oeMOYotnni4RlA7zNcLDj03R0YGFbl9aMh3mLkHX02vJ53MtigfQEYJfsdijVg8RtPrsy2GlNmSa
j3Y9GMqJTkQg7JdV08S+jOx9V+R8ew02u9uG8XHW4lAtUhBX8TCqMATEo5t7l6IeTVO42e2vmyag
1QQYHaAMPRX0stBgLwP2UM3F/VKolezd5EJaZCDWJGge5nCXNORx41bBLrVn62mKxtj1U/aNjOmn
MkhHRxUCqwWirKmLLsGiXiAf2sXSwmnvzW+FUmth++ODCyIy/3UTNsHiOO2jywBVvaqe0ArdP6To
uJ0K148z14WqdvTr9tYYTFnHG/pZVbXdIumFNmBpvBbpJ969LHI8SchaQ83W/QqKghmC0/Pd7REN
phZpQcClDRB1s6BQHVRvQ8YeXTdYeXj6+LxzdOjhvMBPSiuILnU0HucoO7d5BQ0C9NHNkLRacRWD
MevQw6gOa5tYI72wgrGjV87LVZl82M0osq7UM0wGoDn8UiwR60ZUYyQgaJuQyQUikBA4BE/zVRI6
E3EU+ME968Txc3uiub8Vuk4hgwUltKLJ9tkwRIelycOVFTPtuOb+HeigJtUIDqE8+xAO03Mzsdfb
P9y0GZrrD07o9rnVgkMlhZRkTCtbZjt+hYjsIefRrqWShhnopItZbS/If8sqkU6VJ2gTYLtCup+D
mDo64jDK3dBSoMRDCpDXJzX09NdEOu8BEsFrEzCESB1sWM+T3Tc1ComBKOyfA+oROxmE5Z7y2Xpu
wdt8LW0Vw0qUNNivDjesRl6CMQL1UReq4hBzbk4jZKg3hdufZov8hlzGLpRqxboMdW5HBx9C5hrN
/MoBYq6pv9FAHbu+e6zm9OAP9uvchMOmHnlzvcRI8Evwt09Znk6YONBZ5RYqRckUpP9Uo9qSZbrr
rXblTDNlaqEWA9oJtd9RNbDscH50rKiKx179yRf/ICGwjQd00u5RTd1BIH1HR9Tf7OH5czPTggFo
bUeSklQAuoW3ip4Vp7BqTwuB+MXtAUzepMWDJp2WORoKkVTL9JwO5Otg1fvbnzYagx4QcntqofNd
JZZ0f1xXqmizkzv6Bz9L3yJ/emoadSeX4qly17oBDEeoDj+cweKNxgsGjlwWtkc0p9vPNJiwdNJT
BILULD8ijs8bLn2+8ealXsmqDMuo8yfiSZpw9KtXCan5L9QxrNjxU+dze6TjEiGbpVzGaryEedZL
FzpF7FJrBSFg+uFaBlBExZKyKK8Tl3b5tqeje8ylvax4jiEJ0BGJcx85wMzMAgyBBaSHlX/P/YXG
rMwehmiNvNjknjoO0cstn1ZDL5IuyKNj2eDe7vBe7pEXOg/LJDd4z6/3mWinbepb1jnDKxH0InL6
lLt+sBJnDU/iTqAFCb+vbXCTTSKh0QCeurA71BE/0w7dua1DTsARbdJBHOt6grJVjdZJnv9z29FM
e6gFicETIACBxnIiVG0dfeWXW48MxafqaI6OYyRDGqSpbCpw2eE9tqV3tPTPUC9Y+bzJRLQgUdHQ
reaeVInfDEc0d8BT2a9e0i20e9e25roQ/18KcnT84giozYIelSqxuz7d5RPtN2Mp2X4povwFhL5O
nAd2h0521u7kDGVCUEt2kIULgkPTjc7K4WiYqQ5wnCKxBKjoIpMs+n9yB4QdHfkRFe2GTtVK7vhX
FemjmV5zjndVdSk4unNLjMFxedwS2p/dUvzESfWF2UURh3b+XHvkrm3Ks41IZQdQquqHYu+AgVkJ
cqyLtb5hQzao4yDHnKIvh44AmMni3p3krnSyn7Qbft62eUMSpYMV+6LpuxbiVAmzRvRblheotG9s
f9ziPvObDcHT7WFMs7i63Lv1FFBnl4PdiETmotnhMZYfIB7YXVIm1kCABu/VgYdTNbEO+AABddzG
P4+8zg6Uednm9gRM66TFhlwsdlizpkzq3NtYmbvNinCfTekd4SiTeNHKMKZJaGnEqMYiCtG3kKAt
o495W4NeoR/2t+dgchwtRFi4go9lOBdJjXoCSpnthXO59ZX1mpLlc+egjjC0Boa+qXDOkyoPxyZG
w9/Et0XkibXGD4Ml6TjDcJnlMC4kT5D/HiGSfIBa7WEI1MpzhGGfdYihzwqV5nLIk3AONi3WJvaE
9QDBjDru7fbcobJ++NRu6JhCCsV4wdSYJymvtqLq3FjUdr5ZJk9sFxWudVSbJnRdx3eel/UpD/xy
QS8OqM0OoGFadmR0l20o7eylHq3yRH2Q092ek8F8ddbEgfEIemNpnghfHSt00u3sMlzLSU15sI4r
TNM2G9C4y5O6Oucq388jdCXp9LVcpsMgw6/9OOzB0Xgc5edkEB0dXmgD6gcum6hO5joqN1aePadV
d8qdEvLR5MKndi28GFzT0/ze4pQrp8JAkwRncMi7vbKdLViAvo4SKiq3d8fkOpr/+0OG522rxnv6
te3P6ns0HzLbvwR9EazEL1P2pmMKi3KQDZN9k+QFf8vJchl7VN2X+sET5c/S8yAi7+2Ktt5dsx/L
n7/enprB8HSoIWImpO58WiddzqwYL7uo+fVr7IeGzdHBhmU3Nb2Dp8mkVKwDxNhXcVbhMUyIsdn2
4+SvlMgM+6NjDstwCsQEkqqEufwgLQKoA0ChYfZ8e41M/qOzHJJADgyMOmkCUpCHkQ9fSqt86mr+
tbPq14m3906n8LpLv3vTKsbUtDHXv78LP6qfZdNXQZr4bHpo/PGO9SAquD0h07fd/347HPkYOk2J
+ZT+K+u7+8oV325/2hA1dZxhKvq0Br7Uulg+STdN1NN9VRYvvgUhUuiU9tt0ZCupkSnX/NsB826J
8Koz1rlDrYuY/bhPT9KzNsR5RF2xcFXMpyrOrVfVPuPdNU9/RWCNqn634doTpMnotKDQuLJtWG1Z
F4hvbOeqP7o+2p6VWLm5Gj6vwwoZ2I1xQ4XeH5+ju055x9CdTg63ft/eJ5NN6xSGoG9gU5+2aTIR
9aMU4HUN0CrU/2zUq9W6McAEmzFrNgp/vT2ioTKiowrbolmmoMjTBG271gbR7q71+2DXO9Emq4o2
nmfO4qlxGqiFrRXOTIt4DUzvLMSxZltOEfaolk0R9xk6Afo0fMbxsHJ5NBQ3dbBh2aspIuNsXQrX
VT8bwp0/ltchzqVdVJzt3m22+BEKDIxDuDKkaU5aYCByIqnsR+tSFun+and9lj6G4xoXjiE26AyE
zjin1dBkaVJ5NnsYwqo+AWcvVn68ab2c/25IlsOoKxdf502Q/Za+EojVkfcsoQo5A9NayTuP5uND
ujTu/rbdmSakZQgBOuvFMPSIEpL0cVT0KPw2y/b2x02boQWBzKNTbmWtdVnK7Owuw4mXKLvY7cql
wHCA6lBEZYUzUbWfJnjRbGMi5DevCf8UqCORcU0NzhCxdTRiBnYzvCRjjL6uxxid7SKmFv82Lmxn
hwxXdvASrIQAw2rpuMTRA9+VDxpw9DZXxxLN9H627BXEUm5vhmm1dG93ZJ8HbWZdlBJbi5SnnEAs
wGuH8xCJlUPHNIXr399FFG8YciZtn12KrB7QAUkHSP9kw90gsrWrrGkamoMH1dSDASdjlwUykK1I
EY9LdNa635iUKytlmoWWADRe1pPWddmFS3G0Zuu4FH0SyTXYo+nzmpfzKgqWnC3sAp2iL1MR3YvB
vuBtdHN7nw0niQ5MbEKRleP114sA+lRFlY93IyJxrGaf7kOAIXd4iik2lYjsDXLqtdqWIZD8PUnf
bX02zbkFEak0aTvqx65VnVhOixXXMHxcRyfas5JoXURK5tnq5IbBvxXt1nSKDR6uAxH7LHSHKXVx
Ci5jFo+edRSzBZUqCBh6o32wXDCd3d4Zw8brmMS0dVmxVBSmG/J9n0HJ2q++o5nm39ufN3QIOzrx
IG99D9yGCLdNyk4hrwYnrjuZpUfRRWG7V97QT0nN3Rmlx442wam1qtp6WFrmZBsK2Am4VBqZLuh8
Anf+Dgh7399XHM8zi3I/p+vi6JDGHp28fusFDFwu9oFF/HlGqrhiJqanBh3H6Ll9MOAumiZ1SKB8
Mffppgp9sUVx1Tu4IQai3Pk9gCv5UE0KsKAGB0fD0Nw9dUWzUuv5ezZ8UOXVoY0ex5HnQPAawFDo
LDGxDaZyx4HTHu24q9t4Yk8EnIOqWWI6/Yjc8US9dMvCByd6UuXPgO1zEJ3cNgqTzWnBJgM+tXEE
t5OxQ6lBWrKLrdy+7wrvc2e8jmlM+xQQVdLYiS+ixMvdvYebOELQyhlviGa6kvTcOWAU8dkCHm30
ncd2mY4b4bTTviV1sRfoZ9nkJA9inADDveNnazowH0cFomMZg1wMHbUJSVwgNredgtJSGb2NXvt7
pMWdita4KD+eH9ExjVmTV+FABpJAyhz9/N5FligAW/5J5vKNUbuHPDugDbQQ328bxMfnJ9FhjdNA
q2ApHBuyPm10HNz6hx8B+ydUm2/QG7ZiFYYLFNHxixV8LPJm2056Ssfz4Mh6Vwj+SzmQKLqyKIjT
jP/z1a7q42Qp/jPr8+nx9gw/NnmoY/03CeE1nbhYQLKc9hntt7kdyGDvRlTJTd6gWLEyRdMw17Pq
3YHXDgSMW5IuSSEE3zl4ptq4S8vvMrGMK0MYaBkJ1TIRMVGqQkmWJPe9OQG+AFyrNdI3OQf9XWTb
crMEaHDrrKgFt1MDXoquDM7j6IDXFCy3ajv6uE6shBJDRQHcxP+dMW6obR4V+ZJQl4L9s5jYP1Hp
OUfHWaotuKaLJS5VNI0x5FyzXRf5fkztXEKrqR12ZeHlm2mK6kPFQeI1gTtm/7n91q4wVC1DltN6
Qb1m+bcKHBAAev/20edIjQjVLjHCC6I5JWJJJp//hrjbz1aGx0/9ch0iye2FN76TLYmV0nYvnbrb
g7N7eXYGWqxkg4Y4pgMkBfrNmr5H/Fyy4sUe1UPhpD8yObzaaDyzgnIlZb4a/f8feUTHRtpV6kFL
IVwS4KO6Ih5mdP0XVbUGujP4mg6EHGo6d9HSL0nVt+5ppmMO3AhE8eLRcuWKs5mmoIUNoK3CJpzc
JUE9e5q2DU2lfV8EjbOW/hmyE7RO/Nd/UoJOadQVbbxzQ8mEpzLJvXB3lYq2wUCT2V4fN315mkP2
nJYQEi6ALLY+x51IdHLG1OmyfuI4p7nf7lvH+9E20bwSGUzbowUGK7MobhgwMlwrLwMr7riX17FT
rTVKG86sSPNwcHxGHY24k/hRWr02VRrulOWPF4jWdXvI2q8l0Nff+5EVa67ue+Dn9yPloKedtxtf
jPf9NLxk4PRBW/RLIapDCV1RSfhRVMNjnrVlXBPry+1g8HHxh+jAycbtoJY7zE5So0E7Tj3fjmvb
Ook6DXa2w3dXW4kgR397NIO160BKHFShKurRwaECLnrRuyRuInv1vea6Yh+spA6i9FzlXjs1HLxw
LX8qgG1ahoZsidrG1IGscdzTEbeNpZm2ZbbWmG2a0tV63h3Iyu5A3mBjTBTZgf32xuMk12iPDGFU
B05CHQi9JyM0gpqWJIKwneqzx0j5/05ttG8FC1c8yTQHLURYFU2LtkxdHLHisWiDH1MxvN3e8b91
pI/2REsmRjaJBt05S+It4xhn6CEcbOs4tPLO8k5MRPsoTf+05XziRL5amQclc3GI6uEbK+nOtsfT
TNxjE5GX27/HEDR0EWq7Kht0e1YLUJsWhFVp58VeJ6YN3nfXrvYml9LiRjmAn6KF/HNSQZMIMndh
wiH06VNyygr15HB7B8bmtfKdaeu04GEJG+JyELBAAURavxZXsLeg79euzaZUUIdO1n7kVcC2qiRa
6l8WxdUedeKp4buuZf9iR79Z+fjiqOY5p8FrN08nV/o7xZyVA95wT/k/BOV4ZeOrpUxU795Hc7eJ
XOsefTzZxumsYttaVhcLOl8IVc+37cM446svvvNn4PldRyD4JuHU+0vcLR3/3akgfAI3pnsiCoLl
kEymMYgOVdwIa/qeu9w/IyLLP1GbI+f3uzUSZYOxBlpsYX072RZlzoU39WXJpwfCq0Pqt596oiU6
ENMOgtwehetcmnyEZMe4Y4u397pqe3spDeenjsAcGr/p/UY5l2kJdlW1oN9yX9tBnEGX+fYIptxG
h1f2Xo53BJq5F79B/zPE2y64dSV2AZL4Lv3RBfKLGqcNgbrRVX36sStrHme+9eP28Cbr1BKQFk8w
uFRYziWnzzYqnNdxfXSR4pFTNF+WPorLtcZVkyVoMaUuZmB1Bs+5EDac0anxhTpL7M3Z4fZMDAdN
oEURoqqAykmRS6/U19LPzsLzdpy0d3OU7izurXDqmpxLx1z2UQGB5zwNQHWKqyKYx0Io0bYKOLQD
RDcy+QA1rcDdt9UDHp+2kVpjJDMsn46ylFke1CDDDC5yaGY0oYT3ZOwTNFrubq+fIeTr/JFVDwG/
sMgDMF91m8yftk6U3fei2Ph4f3ZtH+T/wcpZbdgqHULZkIzIZSmCi9W/yfCwgJGsHEnsedlpidYo
4k3zua7juyAoGamEDc2aiz/QHzbo8LZBFN5zzhPbdlgcgPYMTE+fk64humh1RReHRKoJLu5wkFEY
B1m4gVG07EfrTnjGt/af2yUtFeFVmakOpn4JW2yLgBp3bLNiM1lo1nBafvEL93c5zCsFWcPJrCtZ
56A6luhtDcEjW9/RpkR7TZStbZDJoLV4UGYQgidQdry0k/fMI/Fs96g5Wf7KuWv67Vo8oBTNWlGf
+5d8Cv6ZIprGnrumWGEq0umoSlHTNiBoCr5kHXnL+ZyI3j5cxRRqB2iDtHf/RF54DEB0EftutDIj
w4LpSEtJSZ2VgYMZVXRjWcMdYd6JyuXbbdMyeKWOtLRGgBx9y/MvkYJCSV03l9RixyyccRQM85M9
DiuVacOhqgMt50ZAbZWo4EKa+bdkEJOXzZubLlu8vnzOTXT6xoWXpFUTgGC511hx7Q113EXVIcim
YzNleVxM/gmI5HAlTTDtzNUG38UaF0rTwUy5f5EECI146eLoc1rMRMdYBulY+wXHp5HqzLE9DegG
xvvL7S037YR2+nPHBdpsghnnVtr2x5SoKN0WHVGgDwII9X5u7FWNC1Oio0MqnYk1Y1guEV5sw51r
uyCE8/tNy1KQBALoMg/fw5DuJm/816Yy8dMXy0lXDm1DLNBZHdM6H6xsaehlslF5KDqag4fY/3J7
EQ2bryMsQcfhtAGuZJdJgBBujmzn5CxBdge6+GHlwDRkaTqacoRcS+OCouiCzsrmCxgpvVeQOabH
GqJCdLdk02BtwN62oPtH9Srf5mU3rnFkm2KdjrZkTl/hMckNL86144jML0DHvdWV+7qM/G6oqIg5
Lc+Z59zVhK5M2LBhOvISoo9jIJrIvdiT8GNLCHR5FsGK1Zs27Pr3d96a5049dGr0Lv0YbBUdnytc
TQhb46EzLth1Uu++b/t50zSEqEtE1CES0JpaSPPdIdm5XiSykP5QsvRfKsCB0NLpkyumJQZd14k8
jdrlkpEif4mKQDkxg6F8jjiL6ADMvm1d7o3LgkWblrO1VO2uGbt02wTWGlbBgFUmOvDS53LJxsZZ
LkSpTZ6RbZSFx0aO4Ogayk1giUfA+L50bDgEHnv2rfDxtgcbTj6d3NFyG8fygsy+KFY/CfTcMFUk
mcW2/jIeRT3ubg9jsDsdetnyupBVyuUlSOmDItbj0C+bapBrL9YGp9Ghl4Uztl07Qsh5mpzrSzj0
b1WAfPf2r//7mQ+qYDrQ0q9kgBdXsDgMuBS4YRfPi9w44BW1D6kH3byw3NEsQT6PGyNuk677yxrU
hrnTpqkevDZDHYJugKOKndY+5XJPWrZNq3bL3SdrfujcaFuL7z1Zuy/95X386PdeD713bhhanRi9
+co6kf6aMmebgo1mns5gQ1K45JbtsPWuN5sw3XlTcyfsr6p+gSguUL00fCBTjTe3aocmX65el+Yt
VE/AT+0I/YKf7nj9Sk73Vwr5o1+pBaMxk12pKvxKMP+Ca+geKGOytNsy9WL80jAj8QAq2nZk8ZLv
aOoCgFJuvCjY93WSt/I+F/6mAisI/kmVtSvJF3uVON9kUFoguyp4EGshYNjmz0rVG9KBoK3JN/Wy
bHlQxz6I9Ms9pJ4OzJ33KBu03RAr+nTb4ExlVx0yGpVkAUH6QtEP8bNWPzObbCALy/oDrtcDWJLb
5ouYgO0V/wxRwrNy2ygARwSq5fu0Wus4MUVzXcPaX4aalPbALlFqfyOZLS6IDP+WEHPY2A2FCQdl
e5eDjj7hntedhpSuISmMC6DdkPomHLMZvfeXpX5R7f4vdZeIp4DvxhY0WzO/I34A+PGbUv2XsAsO
6CcACDW9L2A9Vw+jKymOKXfTFbDTguRKMYte3Kg84qeErN56yxMH9s7z3sAABuLdhCCF96swDq1+
5VAziE4QHahqkTZ1mfCuPC5oKrNJjN2nqEiL+Qq7fqtJfgrL+6qyYZvDrkIrMpym87/RMr9ap2IX
4ITgGqT8BlqoeGF/rqB9uP4yRYcrcvDqY2KJORYM/239lxuqDzr6laPDQoaNzS6TM72iecCfn2d4
jp2LR6snu7azV5boL0XsBwFEB79OvtdHwu/ZRXp5XLVfOvWNQcj26pHWZG2b2UI1J9vnstlKgO4r
Hm6wMojR0FRB53piZz+wd1O6nFM27pfhSx8l45htZ2/a3nZk4y5qkRiYGa/LcgArcRAUAGil3n2G
4lkbTfG4pFtB70h4X8zzA8Z8GOoEGVLhNjvXP9p83BC7jhGdr9ZPAI7wv117B2AHaRgeOybvbARE
7gJdPP3wwOoI3YMLbP/2Tzcc2X8BHe/OEGTbuT+yvj/7as9A7RFy3v/sOLN/3/6+IcLqZKFhRrMJ
TyzdubLqNxHQpM2B/fjct7WM0EVreOVEqj6PuQIYKvWPbemsXKgMF5K/ceLdumTDtZrb+jVshgwb
Nzs79pXVqSnBtejPD42Te+AqCQSccE1p1XBX1dG5qRozPDN31bkp59ehL97yFB2AaOvH/adfI902
ua1WNAKywLOtitingB8CZu9I2p7D6r4ucnBh72UzruVqBsPScbnUakqbBmN9RlM/3nepVe6GdsZr
oUXW3i4MtvV/8NyyDwqQHJATI8HL4PLzCAKmz9mWDsgVapmmOnSmM13mfIhdEKOd2zJc46Yy3QR0
QG7QuUHjkomcGkA7cJmOZeUf8nn8GzNcPlzaa9nwLkunY18fb/uLYe91fK3K8yANvaA9A4Qq7kIn
5yd0rOQPTdC05yHk7sMEApHYtet6pWvFtEPXv7/zorDk1ThjJc8gd38o+PA1YGskjIYrjY6krUTG
oJjWTefAYX+abEhy3m6JL4+prM4Fz3e318zglLog+JKGhUvqvDyDkGYHFPu2t+k/S24/Rg5bQ88Z
Yo2Ok83rYBZigEZtXjTsPnNFAAh++1OIvN2qtsq3MxdyT50iPPBxXCP8N+2NFgkYcSUXCt6DlxZo
y/X+3RJUK4+WH3/b1iGy7mhbDQupfQL50jP1rNdwLFcCs+nTV+N+Z1LuYIt6CZl94n1xBw3OLfDU
r7f32pAJ2zoAFoIKS+YxLEnBuAQePHuZoZQxNG5MAYgaIfBoWc2m7+S+5OnK/ehjA0NI/O98AtIp
PEumVwMDtsdikLBwiyzdjJ2fQqq9/H57bh/7vv1/yFc+i3GIMsAb1L0XQpPr2jM4IFNhEhCiR7rw
w+2BTPPRXH4iThr46Lg9T8I+9CCd6eWTrcpzQLyVMPbxyWLryNeiBflL4Q3TOZrJzlfNpfLpZvL4
SvHeZGDOfzdk9lFnErSdzr5vPQ25fOKy++Rea9ed0pFyEKqfzhaRSSnrZSOW7pubyjMr0+fb629a
Hc2tC0sqP0CN9uQW8lcw0EtdiUR1TKwcjAZD0oGp+eygYNl59qnBI23TVtuZLpuoAEcoIGK8zFCT
W3uwNeyEDlCljNMqKn375BVeB/09AupDtZKXGpZJR6XWHUoiXo9pAG2QLL77xcmttwAExbd3weAF
OioVVJY99fuyPhdF8wOskK9u4T9CBf5ehvLu9hCmjbjO7F0gtCvhTJy49glXBygVjhnIqdRrURcx
azIoO60slGkTNH/uQF9WtAybgCbxn9mgDqOiK6HCkATZOvAUAWkUwoGtDqCIWezqkTVAp1s2PSxu
cPCE/zbz8NGryk22yIODB8fbS/dx7mBHmosXuRMwK60ICBWXjTW1j8H/ODuzJjlxbQv/IiLEJMEr
kHPN5RpfCJddRiAJgRAI+PV31Xk6N+9NV4SfOqLbnc4EDXtY+1sJeUUH9aew3T5NvnOUvPTXnG33
2k4Yqagg1AihdjZsa9otda9Uete8+v33X3KhbkGSs+0umId+bBLwk/R5PgiL6TRdTLO8Zet41BPa
/00JC8E5uIEf7pjVNSYBQjN/U8G6sIvOhamtNr5w4IkffWeeuzV+GfwV3wA1vb//vAuL71yKmnBp
YI1e0qMdSLizcoWFdBj+20A4YV/v7b92kK0cWRXDdR+ba0676xQLDbMbP//+3S/sz3N8ZznUoukH
vH2qfqfoN2IBTGSr5yavhimLxu+0Jpfewdk5wND1G9tu0CeWwpQYamhe8DJe3prA/lsyRM4pnTD0
CpWEG91JdO6P4/GP1Y++uRIvveGzHL6bQDfw6ro+YSHfMY/Ac07N3wXWF07hcx2pamodoSdbn/xl
/oTq55AE4w5Nt5sOJqx/f8uXnv7ZHq+s8pZqtd6xiyE/b82GheMmkuM3h/yFI4SdbW8eNT7zlPNw
BXrvfBqKeKz9ohfysUV/Eubf36jkLjypcwlpLTlMjeC1cuRBVd1OXbOt4zKzneVX4dJt//6sLrzr
c6HogGEuypOJn6opfB7bPsiMsf9WDCLnqM2xnOOIRV11agM+F17Lr4OqX785hy4ds+cizyS1UHgj
GDzFdY2MvErZFljx2yr5WEB/slQUxvTHkMZdAeM27z6epnUfDOl37Pf/P0Uk5ypQiAqDboXe4xTJ
ieTx4gzmdzEv2gvgwsr+VyL4JsYANzx/h/zvb+vCyj5XhmoR+0sZe8ANtvU+4D6Q2cHrmn43SX/p
F51tfFRw0RDzjTwlvvfDG4dCV96OJLLK5il9S01ss6Zqqww//Jtb/9IPOrv1yZAkGqSG4IjWLvto
IzHg4G9YAAOTKfzmoV1a4mfHgfTQkVZzux5lj8bFEkwkQ6Vw8/c3cunDzw6DBCdXlEA9ftJB9Bt0
q31Qk28KNRf2/7nmU3hBR2YVwkNIVag00N8jCTL4qe1lq7+JFS7oSsm5vpMrA/uFajAnj7WA1USe
8m4Gxt91D7n6UkKQGwESUCRMLgcS6PIm9hU7VtzG11JpC4vHdPgmPL/wJM+loBi293pOA2QWRjx7
fvKnd+6ba//CKjuXfgYLmjmmRmLBVbvpK4bhrSF3gn6zBi7VKM7xmWvEqBsFTmrVwWGEVSkH4Kzf
UgpabTOjiB+0v4Jm+WRlumH8O/+WSw/s69//V6iUorexLmCbn6jr7uKY3yde/F0X8NITOzsJlrBe
MMKKQCkZ0feymGNtSCbwz7/vmgtx2LnEk9m4mWdU0E7tPOh3X6ZlHsQwnhGDjrtbnYIfiwl86ikE
xinGWf7+t156YGcHQchHz6bYrUc0Vwqp5zoDGfS7u+5CVHDu193Aw8dCK4nGRyQxRgKFRdTIzO/R
vKkzt8RluK1FNZQ7k3Ttd/qbC6/pXBEaJiROS57Wp6CBkA2tWWYB2V2/u24unEDn2k8VzKztZCdP
sqlhzTVPtqBwpc5ovP4Zyvq7Uc4Lq+FcA2qm0AMRCNszXXmhwpcerhyLfJvQbnY8zPW3GLoL99u5
BnRMejeHE9JztPvQYJnsowcNGy9fQHfh9a9IsN3fV9qF2WtyLgWd4Sxk/Iq1J6P0VdeZH9x4hZRJ
7sfmBXMXH7MeQEznSVaF7YPmw68gGW+WxJ7G3p2UGl7//kUuLZCzM6Jt5rJOJq85BUPmwy5myObh
7e8ffenUOxeJOhjTw2oshR8Q2uBbhu7YQbZEPgiu+Q/4xam8W+sqX3oIOAg4InCS/c6z8dKLPAsb
vLKjiENQcFbWv9emu4VC/YaoKUeNuBCKbYSYdxX/R6ktnHz/91HLeeBCYurgmI7lGw3EQzjbnWbz
vyUs50pRQDNI6c9je3Jr5+CNI90u8DEuUGr/u8HyC2ffuV7UI14AXj+Nj5ErX3tPP8I/7Zt08cIa
O9eJLrAl8xldkuMggCsZY2+BDagwiIP9f+svnItBV9sl64yc9GhsrW9xlvp7pFnfPZpL3//r9Puv
e7QNHdUeFtRpnWtU+zHZkOmgTIBFkI9/3yoXztFz5KbiS9Q3ECEfTTRD5N7EYdZ0wMlgz0ANIYfN
3/+aS+/4bLMvOnFy5D4qP6WFZ8NajnsPqtPi759+Yc+dG30PZuEBYH3JkUjMnk5a50tgXmXorflc
Lj8AjMAwKMXrKfV3MO9Lb+Zsm7dJOjMGnswRJiFys7AUc03jVLXPrg6+lVp9fdj/lbKQc/1n2IKF
QMfQ/+q+V5iU9AO6WVZglWBAkBHLBiAc67yt/FyUKUb/GxBs5Ddv7NIPPM8erC/7hCzsGETm0AfD
E4YhVAFXh+/K9Rf+gv+j/ux8T8yc0GMD7RHK9YvYIvqQPyYl9cvf18WF2/tcABquaw97csmOOo6r
+Ln0MPmeSx37GnEC65aMmAhoBLEqnJnp4JH+3x7euTTU91gUfkVAx7lKqn1gzW5N+jmvaPodyODS
0zs7GSxMe8H1GeMjQNbiCHE4CoeeSfZLKcp/OzzPmZsxn3zwVkR87IcwuQ8GK+9qbWPQd4z5Lsn7
uqX+nxX+HxHXfx1wxF+FbRy8wsLETeyRzQOM6mKYFw2QN5PjqhffbnkcGHbkkTP1gUvrjVXWhghc
4rIsv3NPunAOnmsrBwEZt177GEiQJC3MMPW3c6lwq8o2uSWu/K6XcAHpRc7lk2jI+1U9+tFR+E2a
mb5Od1EARsfoTYCQRGF9KjHeAtWiuhmM+QWSp4MiOB0LmdZJEVbLTTLTpy5Kg3ytrNuE2vM3oXHR
N/nPpYV1Fk9oAmlni/G9Y++vXpRLw8tfFqqCMDek7b6rQl8QT5NzAWVoJlMPVODFNx4wP11yTNr6
oxTmOIWQSYH5ZPN2+VnJtQKqq3yqPdPnRDc/W+nfLK4qsyQcNpGy2YwPqegAAlzzxKx9tjR94VX5
s3RSZJUK9ZFxY/dzP4ImU+sWYUD53c+4cK2dyzEpwL5uFQwtgarTQ9bG47htEnBx/n5+XXgX56JJ
vgxN337h9QasRXfwOQBfWd1hcmITGca+G2W4kB+eKyZbK+Am0pfrkX6BY4KhegKm1MGfxSzF1Cxk
E3+53/3bTzo7t3zeL3y1KgJiufTzaqowj6ygn/fmoP8mJANa7VKr8FynuHZDJ2vUu44EsJrdykUM
DUb0q1QKwP8o2eJx/iFkwsAQQ0g1wLOOiupZ6vB19dV9KsTrwOIP7pdvnpmbgnJ4cbX0UJepBM2F
3aaTJTdRmlwZ0tg8Hb8Y3CH0BbrjdxGp3+bU6RyCg8+G0Wq/KKzTChOEgMu1G7+ZP40fF2LooPBv
X/W8PFIfMVdPomfWaagtyvkaLtq5ijygMpLnkZf3relQ3Sy7p3ZId0bqTSuHJ5/re1Il9ebrc1jI
dl1JinoVBffH+27pfnq45nIVs58K3sCCdMcEbZmo9He2jfb9gOTPRseRxcAZknFrars3utz0nBci
7naM8hxpUx7F4SmKSJopWofZ1/fm8bpuQwc+52h8llVwToHX23rlagZ+F7QigbgdR3qEy+5BlM2V
COLbsl+izEvbXS3Cq1HGGRiWx4kmmzJeNyBjHTg1R26Wow7IYeXuGeLDTJrx5qv51XgY8ZroT1UO
N2NU37iou0MaW+IQXO/A8tvXLbye0lr9gg5n+/V4mxaxUNQnTxh8aLI1EM0mjutsUPNtKvooB2Xq
LWpMsQzrdhbRKZmit46IHGa5DyqYXiHfu7ZJzDJXEUjby3UqtOp+fj3pqXF3dTggj5CwFYr0I5Fm
48X9PoKhBMCZoF87sR/jpNxq3d8qAvyTWX6nSXLNRTRuJhP8BnADJHOXSZY+T31/En697UW/gWdm
DqH/76Sutqhxh3mHf6lK7+SvHfLkr2naceLgaIq50LV5DEFf3a6rf+M1/hPiC5qBSvK75w5cjyR4
mxhXt4TZK98fpisaBk8kbbyNzxA8ViPcQxpO6Xaqw/u+re/gpA7+GlxP9xMQIRvugK9qOr9G4hp0
d9BoRVmoSVhnpmPVDsdqnbPO2R9hIw/KtOaBD7rK0Hq4xaDJHYAp8ihtK3YJEvKNBakW77h9S2pG
d95KEbpGXkbR58mIat5jWJFvZSKLdrbbeQwK6qvHCkXKrOm7IIcnzO9UNZt0IXcNLR9kqT8jb1R5
ErghWyC5FzgRoZDZeaKxu3Lxwmys2j1Znc4WQabcaHIKp2kfcpWjglfnUeq178ilnriJROan5Q4k
6Gdr7UsAN8sda9TOOUQbKRNPxBufB9nvXAJZebA0D42pTAEHbJtj3V6NQfAOYh10keIqrJscjkwb
IVeyqT2w9fqU7MulnLNO1Lsear1CRsMX9F1cKRurnFRenAW+D7ObpOO3A/cfOlV+VNi92Ujtse1m
kVdNpTLf0iO+2ytaY6rPAkfwNQEgzWtSZU3T3hELeCWojAXU9r87uEA1qyuzugldZob6FjxfndXW
CXzsSjO2BOWxb2Y44AzEZkkndgS6aGv7j6VfF1Q+kyVfMM6I2swSHBROSuSe7s/XwpuS+ZFP00NZ
uaMeK5xnDf0hADku1rHcez3705bcQllCsnaIoyxOgqMZ2Gvcl6dZpc+soZum1E+eBtKUeQWODoQ9
MGMoRKmvu7i9Ai7vwTLYcgPm8xt//LOOHdKcvuq2letRrAI9LkOCh3lsBhCghFE5ZoHHe0n4qbNz
sok1HL7cgObBBG1k1Kh3CpF/YUW305gNBFuYbo0Xbh0G7UNW4rTws9CpPYZ/D3DSADtr0PN2XcyY
dRCA5AtHDR19T7E3a3wNZHiQebRpjjwMg9wy0Fdtmrd9skOZBm6RgP03UVd4a3vfrvqdqeUxqM2e
hAYZPEaJWih5kyDvKw2QpaXjKbblvk3U61jyPWP2AZk4Rv3WMA8jTFELuHvt06D/JAP83QH4mjfV
15HP3HHCkFulxi+K9Zwl1WSvAam4SuCEd7vW6SnEXCKNpy9BKsuDFIjQOUwLoNvGrBXkZxCu71OC
0TvpMCXSpgo72MfQhJp3iM7EXqk5gKSRR5jVxDwC7QhOhvSezTWYnP0RbOP93MgvKde4qWT/UEtx
r2WT7tTAkpzyVeaqTnaSyb3x5FZSt6H+lAFIeQu7wyajcgDcJRE/4SurYdgmg0zCPbLwuvW3L7Do
7TIfE70e4oZi/7cQWMP1ZsxN6wXFSLk9iMVUD6oEciRWuBMQM2+qvtz403JIamLu6BAWA12ih0gA
/+PPclOtU/MylgI7x28xRoMXR1h4U6XsSSLCDFVSAbjrN5uwsmveyB6WaWX8y3mkyfgAsupk4ylL
YvtcLyuYEz2M7LqQqUxTVcMTY3wl/RhknOMcW0Rn8nD+msWIxGfgCfTlib/soyiqDjKcae43A5o/
idiHUNtvrOf8YsCIcbF4pd4t61LnqEPfJtYEJwQI2HprHgQhCEoVOvwDzRcILJq074H+TT9QZDxg
5x3hh5CJidFfZJyjjVNreafsxHd+N+l94Hx5005h/zLRqb+qWjjeJKbDam2IlwlDuqeS0K5IKKsz
EE+/iJwtBAuZN0Urau2Y784dAcM+DEqvoLpBiVghVp9EhDNLxXVcDPh4sQk6NyiMDjbVrYG2e9tZ
Ox98uNK2kP+p6dlhPxUgx/kSx4RCj7qNG75xadM/8YQhTsQkahHWgc1tbfVm9Bp1jKN+fXGLhJ0d
wtac88HbV5A80EyECsca2IhaZW6Oos+mrGi2sjYuOs2WQwND4fuyGcZ7lQZ+uxnDqn2M1ohs2y61
dx0ck/AT/d7+jga/eaEdFQvU/GgxLvXogoKArVgWKW8JXBTGur6f9byzIbP7qF3aPPadm/MmEmjm
+tG8kQs3z1XbtKdYNm5fdkH56YWT/qzLbqkwPcP1zdrPo844ShMFEMhrWJi6xxSf0D1dvpo0dufi
sL9KE6/ZDGljswFwvw3oN/GWd62/tYhYj+kSNBu2luW1aPwYBlp+BMLg3P6Mpsi7dWk03KSdbG4I
j8NN6pF1w5n/ADZUknUVD98imQR3yI7inABLkNXYbfcwfAITy/VE/nCIT3O/HPlJURc8S4Pgw2j0
3OIkXDe0XJPMwzV8tfRN/TGmfMjlVP/0p+7eVPpnVPt477xGP2O1iNjm5QPyYreVkoaoa4nHBKSb
DCVa+ZIEs9yStV5gaWNEAZI4oLPUGf/WdUm7i74UPzj+UHGLFgplVFk9hqx3OcgsXJxk0Iao6s+M
ZOtEFsBT0tsGsIMilAti4nmkW6AcooPnc5VNfAmea2npVbsOOBZN/xmuwWEMSn5nwIPE4c8eYQb8
AWpJekJ/JsgRzC+I0mf6ZxmBUq4QjsHi1PGsn0LoD1yJRdeGX/Jvj1yH8OiE4hVwVFsO8jn0Z3M0
Om1PXRoGyHj7Wy+ILFgcy3hQigdZX7rUIcMvY2xf2IFAuiH/8HLts4UvfAuSpINeoz7ge5UYVJvU
c1gu6Z0EZiHHwRiBflMB6cHC8Jr2YnqRvvVhgskwS5ONX8VWTEGzLcO6z9cEoGsUFxs40bS4YkCD
LIBvrPI+SbGJ5DDmGMXHMRuM9n0wXZOnq5gzRbgqKqbVu0jZr2Rgc+70MuH/CrH21yg60GW+XZYl
/hFhfR2SZGi2EZxydyhk33fC/iCwOc/IGlTPbJhwKVXiAyvSnZIglkeUQW4wfFhu7MRMEVWiw3Pi
KtrNwkZ7EQ7+PoyGJZewdD0ObRwUqY7DvMeXzKU/kJySuT3JeAJWW0HbKPueFYuVpohB0iukj+qf
qI2fDXXU5EGIOH2eE7oP1PQRBcTu/NLcLUPPEbnpYNOR8QcCr+llaZo4kwmDiIfJmzFGbN/VpsFs
p2w3Uz9Vh4QGT4KHJ8SlHc6drsxb5vqfqo0/SDOIXHhot1dd8oaf6N1Mxiy7fpgf2nUeMk5AnwWI
7l6jDnQTobi2szBp+bTj5G36MXqfVlz31UTcjwRWSAXtErVFaQDMeT67B38twyJgfpSpr8UvQs6y
tbMhRjTolA9tMOdgnqKkgntfXyXdgvNLkTq9KYmdd4QP72Ur+0wOkcit6iKkdn7XZ3EzRTkCQ517
WPlQvgS8GMs+glDAdLu1Rkw9NwjNeqPstvVcvfe9stkqPQfFoNJ4G81NgoMygJnaaNHOXoIPj2qX
M+3slazhQTxzGuPJiM8RvVxY5/ZXYsXOZcH42EBhhhzDVnsnhDw4Nbki6uLXGDaE2G0+gXV6j5Sw
LfBfhisfAxj7oJJPFYyi4H/lT4zt4mmNPyC1qq66ZdL3I4VO0E8F3QY8hHlu3UaI/TjfIIr7JOqr
PZRiXnfUET8szv/VeJ2/UR61hfqC4+h5eG0hO0A727+ZsBZOCh2TTCsttlHQN1hJDASAeP3ZLYlf
lDUOJVnW9ZYigS6ow/xBgIL3vYwNy+lQxhvcN/AUKAnskt3k7cwovtBcAUyTV2+9a3ElFiJopj+N
EP1tgyV7M3gS8+Rd2ftXovNxVMfxCzBleu9B5JpV7Rzu/Ll7He1gT5g44VfSN+O7Cp1BHUynD57F
Z1pqPqjTfT5qlmQE53DWJm5+S2hZvlJ4iOY9pvs2LuTo/QaqQMb/rLu5y2aNyoAWyyLvxkFWGP1O
onAL90a075BtlHBVzGxsJ/8nb8O6h1skgmfPgGc+4cDo01nRP166GoWaQ+K8X/hvTX2vO8BUBhTi
Bzruo16l5GpdFhz68QSPdVB0aWarcHxdvM5cj5jlue5Xhgi1bQQALM063vrlAhqKhBIJluy0O/rd
QG8ZbSu6lSnqZWhZ4outvc7X1Kf5xPp+E5LJ+9PBB+RmRPr1CMNOYvapN4tyt5JmGTPnuyibwxrx
q7MrkvU4MtvajOWtMzqKsoRx5Aq4YT00FM1ENroMkrcYvsLmKiUy+ISEx20xJD5/yHTGZ7mGw9eS
lFOXhUpDZ72a0G5H4Ryi21EeLH5qmQ/BSLbC1wpVxIQW9exQtIAkJR88eC5Y9C43fFl1gZy5xfmN
ap0uF9TmYf6XNyjd7maedPt1acqjZ4x6oNRPe5ySPCRZDySTysqamiee0uV9xOVa4aggqCsAdGcg
DmLwfQbZLMcIG807WG/GBbHwXYKysxE32Ms+y4EO4rtZl+snQV64B7BMvUGzhDkClkQrCLDS2kK0
id1ECB1lMXVeMyExmeWNmtLuWAUNAUSRRp49gVWOPCTmkfkktf5FwqHaRunyZ4lRKag9vTwkvKPT
1rDB+z0yEyDoWpoK9eJ6nX9FPk1ue0DHQJfqgeBZlyTC/PQonxtk4ddtY0qRuRpX1rym/GDLqs4H
N8VQtfsOjiwhtulS2Ws2OL3D3lKZEazCoBiBjGRW5fVM9RxmJhjTq6VC6FuheAMQBVKIiizIn5g3
BvmMh5lj9iAqrM8GXlC8pOM6ecPd5Ic0R+jJizZoUets3bhDODfgS4R65yxqik2HyXQYsjUItNN+
NHtkgPIKZXaURDyhp9xWwn9PDZeHhkC1ryjourmHOPlBg+j/kMR+u5OB01sWBRiWrdNuF2nqZyRp
ly/RiDhFzK/fhTBpbo1BIu9KOT0sckkyW4r6hCweUQXa2CB5MHWUSzf/7hHVPaSinK5h8OTdpCgc
XOOgCFE1WroTTGF13tXdtB9xHmZj3eh77g3y2JPE244LF23hTCXC2y4NTrat1E048OU3Cbx2Y6sk
2Knen+9TEiX7RAev3cCBqHDNtKNzPRxFOKHaUKFGZWBpcZyD2l05XcojIqHhfjBILGjgVZnhk34K
9CQf4IbTHoYVw5YSThA7k3rhLTICVxBm9LvqEAR1w7geAjPewQgNDh8igun3oPxfKkzC3F9xvQMS
1GYaIyY3VEFGWprI27QrToJa8TSzuIy3/bq67RQbXBlKoXAnUamrae0Vvj+teY1IG1Wf1aAOwWpw
R5jbNPX4AqN4cRuuZtgF1eAVLQ1/D1OKm8NzaHFwT8ZbW/PgCuagtM9Qjv1aGja44kH9B07CJMNM
E6ZOZo8fumBOUPlDaHPTlFQDWFC5TRuXb0T5zV00eX5G6dLc+pHTp1W4X8hYNQiqnG3I17wPRqyf
TafFux8pjU5hpR9xXgz3dc353WSD7liy1XuR1Eafic/8u2r2enRmcfQFw+BeZQ24VocYZ4veg0J+
V6Y3mATUhZh7JKKpp3OyYux9lJF7jJsk3oTOjllUzeadrJy/VG7xruQSL6cgQX2SL2BZ9anBGWf0
mqkx+tSmb3dkRNITDX29jRIV7GekZ7t+9YK8S7X7QNqHInNvS4DG4c3D9701KFXWUbmHUNzbDURP
RYlAc1tj6aNy6T/Tek6vlzG8Vx1fEfOCB3Q7Buj/Yn4S/BAhZY4QhmQkiFecsnMEm59yzqG3mA7I
wHv4xPivg1UkQ2D9ItYGSbRR/A0Bps1VN/anviHsZHSgN1ibmP20AOJUIF9vBnBqsVGiFbGBI3dd
Sv3tKoJx21Yc+ItY97j/UZAHTGwdN7jm46fFa1Lc9XNwqBY869aRCX8E+fYaqB9hNPe7yu+bIqq9
IQeDgVwR3Yo6TzmZbwawmnFXwpNnjiz9WoUxSqIISDo/RMoz6jQjVQ/WxYzSM7X9eJWy0m2Csqnv
PNFObdasHn+bphGXER35Zg2rFLWmtkPpXtJoG4jU5VR/UZQ1Gwq/UlShlhjw964T/BdSkAZ57ZRW
ObJFt4GTB82CkOOWa4UDkRM4o7mp+W8DO/e7sEZfZFjmcQtRJ78NJyhGES7RBzRikk9SYXl3eGOZ
rGN9LIHH+IkAgO5aJudjzUIYwWOWZf4IiOoeF2vcc+/Cimdhp8iBNS26Hg6V7w4Ugx8dOqQFZjXZ
Nu2VeAjGVWxxiiPo1QjQ9/hFfFOiGnXdVa3+JAudsgUxzUsbjf1Tk/jJnQNrDl9lhl14OQEg0vFG
7sdyJW+sdvhZk1h8dBPSyfENTev2yDrgPcIRR0cGEox78kop/kwNFJZAHNtHUcFAvQQIpLCo82WW
sODHNMDYO/Rj+WJ4NWyGZP7PFT005fZrrulHGlt5BUMhsW+rNEDMZzy6SVZwSJGf3cy9B4eqzrpK
FABXpkdncRVYptjL1IhlV4W035G+DO86FdKDaxLRZAtJ+Al4GFQv+OiXLXSHzdQWdRj7P7CbHeit
odcWPW3GZRuxBDf8Apfcrw9EW0JhmZTWPPiC46SAu8kObYb6TsVcH82oVDFa6LQbXxzqNLQnR9d5
CzVq/NkMPbnpfI30YJndHxVB5VJrb3KQp6LrcKh9D3W0saTRVarNlLO+dYdIGok8Z5CG5mGi2YNm
vxZ/BiSqjJM8EThk+2GcH2vRNgVTASb8h+ik+vQ2VMOA5hi4GO0qUcKegQaKToMIT9KTj/XILQxn
ggMKwTdhVP5QpdhazY5sjDQKmOZHny46Q2UMl1KE0jCuqFHMVR5X1XuAgBxB5pr7SfwmGNlyFv0Q
8ZK3k/cChTrylbA+OIqhHERhqPFDqYde1sDgJOQf1w5WXsgMc5Ui58b5UcHRKLNTWch6vDJDeU1x
3QL7ZIseUJ6NRDsgj0qo7Ucf+9AUVd89yx7EF0WQTiMRaZrplwnDVyPpkfYyiwjJF2FfbNMfdG+u
mS9yNzVbrLcikvNhTLzHWvvYNr7YrbBzaht/szTIV+vpmMKQKKLJ4atUPIv+w+tal4XCvAFhvh9a
AWb8fGStugOpbttO/aF0ze0QeTQP2gEcLu8VI1VXE6PHUnUPTdrcBk70KB9iOGwmLyiI/SlrdZtE
3p/KLAisOEIhM6AMD/lH3vo2OYzMXTOMcJ+oDsJNz8afCm0FWDda2HOvt4kuDwiMDxGO/tGph3SF
SWhawZpQPfdhchxT9qhGmmItyZ+Nh/ZoEkIJBHxeLG+mklYFfKTWHQrYEPbGLcRAMYPHfQKoOE7Y
zKfetcaEbOYruiO4XE0cPbmyOgyu+hMB89YaQMJjNMJCD42c2My7Oo13zrArKTq+066+SpLkZ1Db
D4aduEeAbrJlNGAd8gyxfK56e+jpuqDSTBG/ghzgz0mD+CZ0xVj1m//h6LyWI0WyMPxEROASc4sp
L6lku6UbQuruARIS759+P/ZmN2Z3pkeqgsxzfttt+CvS1qxgX9k4lyST0CTbe7OlzYmRLoloRyet
qdFug1M9Z0128DvvZxxS9a/b1LfLfxy1pf5xvT6ahPXV1d1tfwh6pLEeTsNh68KeNCHqiOvAz+v/
Kss+cWr90ZZdh54uH7VPv8GyxQMvUZIxQSEhRx5ce4ca6j7zl1Ml58jIJNHsfjybVUySXDQaOpk3
PLyOEZqFESGzOkiDmQmqymrnEmLVtnlPU9hmbUiu1tx/ZZbE5JFad1XMFRQts5/OyYkAJqJeFjyV
QJ059/70nXEiHfE9L1hkt+w8UnTeEtofKGnVseHp/mHwvBVbWtugZVQftZPeHWLLAOhMj9V0To71
UH8uxEHw0S1vXGt4pMhrgwYQY6j31WvT9NpRmHMT6d46cIYbPd6tUocOL1/MGo8GL/fZKMfk4Ng9
YXQWN1cqmleA6DwsXGe6NKMwwXB4jvjAqgtv2Bi4bW2FCfFh0Tjpdz7e3fPhfa/T8uz2y2GpzVua
64zrjgZ934YLGXe6zcFYT/NZZrYe9yIJYYVea8/+p7TpgZSJnOewiejhwfGVnNzEzc58YTq0HvBh
SqttkJpJTeW8Dhde1+I4iPReS+9iWvZrnw53T5hXkS6/9M242QiNeoZaIL2MIssFpz75ceIbp1wb
bdwGP/xGt9xcHhYql023Ofbb8LgmPZhQamqh1uX/bJftxqn+GX37nfPxAdIb6ohqqw9rcLigyeqj
D1eYO83PVCUveuI5kGDmQzX1T2QhZyc1t/81q29GcqlhXJXOYdq96F53pq79xks7hA24Vwrw4TcP
TjFmN2+pn2UxAhSM1XA2JqKjNmwNoLHtcdRGtNc8xAAOH5vVXydlXInSsgLLA9UdoExXxviuHf5V
9L8iPPsuLTPWlcdlaKRVOPUQdo1HfIGR69esqmNV9DdKoou3ecFqOXNOzbtE0m1fHR7jJC1/Bk+3
UeyaD0XlMAvNLyhRDoapPdt2efWr9nNsygevoldTCedo4r8I8qRoIgVWFGJPvGRjdSO4Rj1tbhYO
lhemFH1Fk2bqwST1M2HR15wrJwdEnIMELjIQBJ9bQvVx2jBUAfxWK86IEspVIX52U0p7h2MxVr9z
M/lxaiDBrvgeREuaEMAwRpE0GCvbinK1fmRQGOBQsViMEcaIpZTg2wq0wCiuydi8F9vGJF/rkVeV
Mpi9+d5UJpvV8qD05DxbPTFvYDX25nGs8oEhvUyCepmnGLL3iQam16Ep721dvmbzlmEgG5xgMYlh
m6X6Vw/TLj/arm7f27GTKyNYWvW6FUoL5sLdjgyg7r10bci8vooXyblkl3BAEuUXKqmsCznZrsmQ
x1Bv5hI45vTZYa05QQaHhZ3FakJ2wdYdzIOg/JG6NCPfoDTS5741Pmd91cI2zw6eMh5Sfz4T1XlC
+xhR6nvM9h+19I0vJhpGifx1zRkHOgdIb9Hsm/TNgyim9jKvKeKGHOqvENycchPPXtNGXdJ8Ktst
/v9ttWiQwlTIIuzK9K5cezh3focjv3tgH9nIXnF2xbQeWBMnJ7/L/lH3V4sEzjYtf7k29DS5X+8l
JU+8rAkkrNZ6pO0rOwTiV2dzKrwwKTznwc2q4UREyhYsvpkGWUk6pJcS5bNaj1L4/yYtOeCYEDEF
0h/5OL1pTX2okg3VmTYxWpTTXy1zf7s+cGlX50DCSoAvWWKMR3v1GfzbPzqZFSHfxkfpLB7wCATv
vDh/E1Jk0mI4WCU8je3HbFkPads9azktIhj23hKf28Zwiz+uix7Y9+062EaNdTe/+bQABozGZVio
6g/FMC9tygFRrT+Nbz+PhvZVTOgYLO/FW4nhtOX6mKm8gxQgHbwg7o2xvT6V63oc0nSJMHY6cVtu
//nZsMNzZ8SIR2caH7NpdUPfHM8u74QoSYlrdEkmYjb/1UrCtqrC+rLpogtdUvvuztL+hykxJUau
9k+z1WnBxAhIudczCE9HrKu8uMn27kzNo82Dn/hzG0tPJzpNG34tK5SRPVjvY8ErUvIMBclk6Cef
Sz4ydPd50zWYd/0VUvzoN/KjkFjOiix7NF2dtdkR34LBrOjMl2Yxf/zCeC85t6zJe3eW6bXUuwtH
KZefBx432c0hGda/Q64/ZPX0YiUCJA0ZUTfTFUvVpGnYNptQzZBLEOxVa7TqfS1187sdhL+Pxmbs
d+274xv70my4r4OiNlnorRl6q0rv+piu0dbDW5d4XX5WnXW40FOEYhU1qx0g8euGJixefE8/q8yT
F7GIg0cIH2HWFsp2jW7UOSuMcBrKJO5b925ZGko4rYFna+1fqnasBwvsMXCAi9kOCnByJiiPWXwk
wYI/SBWObBjidINQLLuB1LeSLKBO2n2xUc7n3AUmCUBQJW+Fh3Jtc53umQ0KoakQflS0lfVJt6ET
+/ncfC4okt/QtRQWeJ22QJ9WOCKyZmv+IixTvwC2ktglUyxOnfqtSLzPjZ8u3HR7fgKiKKKlb5tL
YXJS9zl9s6Idq2CtU2QCq46UZOYizo3lhVZz815p/BJ1It+Fmh4pAtPuTsfkRiw3PyWGUJwFyaEH
rDlNe+ajcJIyQlzkXgpuHPsw2VONhWtLQ6Qt2oueAjf2K3q9fvBrMvLn5gCu0oQl4AT6d7M7McE6
r4QNd5eRVJij07nrpavU/CJXjgQGnzV03Wx+S3N/u7my3j4YcZ+aFMDAUuNuvYWQt7dCO9ZseW+O
Zqf3tirufql/1G2b3tpKT+GZhuKJLCEPP8noQr7Nk3NUacOy1dk/87C81MqWx8llqjNaewyxjBZk
WyZZBFv1n5V3FWzEBGKiNzJQGXOAK3T0HVP5o88t9UnbzA42gW+VWnOumdgfRJKOV8lefqocF+Sm
LQcUOAWqtAHHuGFnCWeS9pK0EF9gG7c2sZ+xq//tlnV57nKfyppp0J/1bWT/QGgQV5aoDhKPPTpK
ZqKm7NN7h172nGdV8uXNsnoz9ApFmajTY1n17akeSvuoD8SaMDaNcd4jm1a+Zh+9zSGbRhojMi74
oUrW7bHEoh8IF7I17yVKHmOYXqrK3iB/+gFixBbynlaOWQRq3sYD0To6oKTf8uVKffmdWNvAJwP7
T4BIG+e6mL64RmyusfJDKCsJShLd+Zc2r4nbtXh+ZYsXRskblNRjW5n6tSVN6lb1PV8SveILpEuu
PWgqSS5lYs8RYR4A7gQvH4yZsNi+Wq1T4WfvdTn8TYfWiPIGIUC7mRMqmqQ7ANYWQTkUA7sMbUCZ
zfA5+CjOJpd1KenNP55bWIEprDdbH0AdhClPvdcKoqG85Jz0aQ+8DKro+2YZLZXRRMjXipeCTpeg
qrY2NNaR5JURlhKien0o3F7dGwvSSq4oI8qMytPG52PprSkPVwU/WC/lS52kqLyWZqUmxJQX2xxt
LiJgvICeb2rL+3xASUVuvIY7JOlQ3wz8D2ezr/xnYnme5iSh83R/lrdWPbKhIzZcDKhte/7Q5u7d
N3IiXDfbOTuZf6Xe8SyrrVJnHpXlxzMlP31TjdtXnbbiS8+Hxo9cd7HXsBVQ4QFcvujjuoWz29N8
UT0Q+RpUjq3LsDZd4UZoYFAJaOvu81HNWvPjVw6idhSWjowUeeTeBVkcMtjZT4byCGomRMi7JcWT
RiwIOgKcFSg4vcR9tivuf0QTw5/CQZXEB1ZhmuWO6IfQrLe+D0rbGJcwqcY0jYwmd7xgK8ssC5vO
4TNYuy7/asXY9hC2xWCdYTbMi8Wks8S+rY9dlDWqBbg2JdS7tBfX2juTNcWa6NtZRPyi8dvapvJr
LK1+REuRDS5cbG8vp7z2l49l6fdLv2qUPIF+mtrNEzZ6P/6RUuP3r9nXjDJ1f6A299J14feBZ/Ox
xD5+5/TZNBZmviIvEBwMY5MxXWnWaJ/cwgXL4JSAmuQrYz0UtlNYZ6Cm9Hk1dO3eeGRlxKrrnCbu
y6m8OFaBcXCCWHh3+TCXW00QhRd4Hs9vMLJ8q0DLqlGPRssysgfUR96jqDrkjOOopy9d5hvXWRSg
/4LU8DxMpCh/p2VZfegobJzAaAY6zMalaZq7SSTSj8DiQs5vNntAUolabdYSFGNhUY3SvNamp/lc
ih5SCKvV+os2ghuHWpp1PiDC2pZHIivw79ru7DRcWcXahlYzI7mD7mDLtJ0JTooo6SfdHjrUkbOj
3kvX6O9E5aHUnHPZ/ZILWPcl0zT0dL2eFCSqV1tmgcXyIUWin8W/tUi3JvI7c/1b1ZBQQZUZ7Wu/
di5yPrvCxTJVbGSs31zUBin5ethkFpBvvkxeRta9oWwGGYxCoQMawuGum668MXyDRNnO3H+mbskx
DzdEsv688hofMlPjlpWWyFinCdX8UJvRgVVJuWr0V5mIhKwm00g5IGpKhfVoOwo8xClJq1UTognb
RxFn2cD9D52TWbwsrQ6EjcDZ6KPRNvk8EKoz39rD6vUn0rJkSoJ2NbfB7Iw2Cc2lu1s9OhPqyPM1
lgE5SWFEvsKfFNWzG+hiPsy+Qc/FmMCTxaNHl3GQCJaHUBQupp3OTXuKxOQ8fbaTsr5out38y+6G
akOb5/tnhafNmEml7r/YQpkf1VjKvyCfiOvy1YeryNE3M9R5uy611me2I6uaK6CSUtqnKiltFbHD
otyx80G9rU7rWHB/kzGy+nT0VSIKhA9x6o1+rtUSfcBQQRxfnm3bH9Wu0ord0XF/A/GKIW6tjKfH
nqVzdKFz9oAXPZsj4IR5O/CU5u/K8yyMEJ6cXv0acySKUABuyFNPOxbQd0+1qKQMCZWlS7zk5vve
DGnTVdzyFcVeqRU+x14jHptuGdczSy0fX1XuIvFkGeWl53cnHUF2YwkdbKDgQDKzvfUmAD2x5trO
7ertokLp9ydRIZ06GW5rQt8aGwcTuc/VJ32oThYZULDtKRuILw0cex6J/7Ya41WZiZmh45yg9Dmt
aV8YMaMhz7F7XAOgC5BOhT0BFPvjSmYGEUho163aYjCZreIHuDb7LsB9UYiB/puRUugp0XJaXXpJ
+nEWRMfNHY4qakPy0Ey6YbyhFKK/uVpH8Tb2VW0H/r66HTqUPd0THGSDxNRl/iDLu/HoQMe7X0H0
2L5i6cCgYdcaZ7eR9eC8AkEBsNOiqy7OB8sskJBiKQ0HLVt2+a6lA2vxJ7zU3uiZtCeMHO+MMMlT
MrUcLqajmrfEsfqz4dUwYjOf7bffVesjqUHN9+YL2YXrai9mWI6FIPs7nQCXvBUKBlgiQWKr1bax
BXVhtVVkNdSXkLauI+2brKZK74nSDYeUls5EulI6WvqcVAOCFnKk7CNYIIqWVLca/0ppITLHtsHA
fxeTSgJpDehAx5EPACO63T1Uwr0Mq0KquQOYPuKlfazKgBe7a7bN3+5W/i1GbgvMgh89ITsws5Zz
R9eO4kGWf2ptfdUkM9WUc6R5tD4SI7R9sRnfueZDIoVuY15VEczZoTRXkD6FzIfWcBbRG8zTeTPM
K9T80dYdB6xM/nUr/WEejLNK5xOWoGMC/YvykHJuo/jxNHKr/NI+Lb3J6zJ8I6RHL6FQXlBeGLvm
OkOBDsjA9P4qZP7Q5NNbS8jhbFWfjLd3z5/Ng09beVAUtnvokR+h+ETsXDxCKr/pvRVrgCGGGB7r
0Xok3OUHCq9l40Fkt/AspXhydIvIKRCDEFKsP0yzc9U5NkNIxscuT9DrZAMyZUX0Z5PXryg8HrvB
eJuz8SizeYgg1NhpyYE4YWlaA7PfLlaWfQ7S/dSr8tFrq5On1Y+VtjoB3/0nKNEpMUo2igR4LRnf
uVFkhCZgCb2RAKxmjFjqUFMvXcs4oO5mrhhyxvli9Ot0pmAJBWt/GjzEyl5zngv/DXwf9NL3D/Yg
T1lXvxjNuoSublz38wirUvqyTW4dpH5BZaPJpl1IsNZ21GLL2hSDW85IwaVjieHZSqZLn7pWTDXU
P2UZZ57wf6mYfk1OiwI6RyjSmglkdHpjIPgw+WzHwfjPFJAcCmFaU5wrlKD2qn/sjyPalyHms3yd
XX7IlhSGkIqmNko7FEEpqvGuMF53h0pX+L8t9srDIOufnMcD+UVxWEf+3m1szyVC7LSDrZupOZlp
Wkfik//N7PVob+oB7yIKLu09y9c/pHlePL5BVl6fk5ZZLMhc54oD43FiJRVNpU7S1f+jAUtR8GYc
F1Y6Mi+0Lpq1XRemvwlUbamlw3cP4+OGVLUpPSvY7P5LujBPY10eaOZdA7ami73MjMQ8oA5gQjNa
P7NB78DYqHeELb+QHddHuntfhx7fxO6bCnvJugBzjlRvmG5JjjrRrLUxdPL51yjlPS89cF3adwOz
m07tTKB5DWDhubsIN40tdJs7pLMYpoDPF4466fiAPPR7BkisLKbiH/M14ggk3/1nJ2YmEBMVzLKK
U96Jl20pL4nn3itXfPjEl3TcN1D8zVOpZS3D6EbJonr2LHG1JzQ8CU2C6MnnC9/aRzZAuhurvPYK
dToOgDUfPtNRrIHr7j4z0bzsDwQz4ttgsB+lIy0shTbCdxKbqTVjj1C+eKurtD4kdn8dRl7AcqI8
DlA2ZkzNAmVYx2RYXh34hjMnxdsi7KeyICJhxW1ZaNN/+8eC1BxMl+s9ZoG+VvN0gKl+BMV6tfXs
xZyn3y55lzXET73Wn93YPtheecE9E/pIDSJt2v6DszgXlv08N8MY09V6mcdZP+bVhK0RRIr2CE6w
4qsazH+DJvnBsU1mZXoyRute2P4PsRkRlCsKpfzT2oyP0Z5vHRh51DTTA5mevy2BYlnIw1D2fzIU
nPvHmuTpeSk9LUTLRcNRM3xOlnqh7k4EiPEDiHckbx6ra6/+KwV0hTmn7/oOghrZ9Eg2HRFVy9UZ
mbGS6uDm0x/68hjKtDSNWwUIPZHOFmAFOcvBOY/LunMtj+sOcDB/vI1V/pTLPtJZtGNrzx7etvRh
XKo8Nu3tMQVI7Xs8lGn3WWEIrNblVz5tz4WQag+UAxVAQ1yYJy2XL4O2yl1hFo9LdsqUe2VU3nNE
9CZIZ//vKLWrr6kHJGNdDMR0xhwAt4un9scvE5bUden/pXPVnAyZlmc/W1SkT74V2xYXGIPvO7Le
0G7ktfaWd29nDmpCcQivycz+283kf21mxnZrxvsP5IPUlkI7IdelLNismXAFJa4uEfDqtLT+gwZf
JlYkikZZfdIzcmjm7FVNDn3zTtyJ9LU21FuyIMTz8rNtzAdC0W8+FYTk2vl3QqYPuRQYp8vitOB2
mmpK7hYMDoHptJ+ykMht5M3cs8QaVmfOjQ+vNkECiVzGn3RZa+OfnfAiiebQF/pNVOTL1hmKoeEM
NMc0l7Knt/13Xk6YBAgtV2tz7PgNxQp4bjKzjwnvA3QrPoz6NFrTbfX956ZFtun78qsbuv8gwV4a
roE6b97LDrq1Hxwb4FZEbs1jyU7EtkYvUeaquAQYCJAf2mGfAoE5fvILe1e04KicFDhEOST4aHgf
hu6CByk/eFtFqqjZXghMA9EtBYl/qY9Zx7iufX1P2J0yLf+N/+KGVAjibfHuzroaEYAtmb0Q1SrF
E+FOZ+kvsVbM97RY7nkj0BgNF+k7N3SJYCVp+l+joAD4xt/N1f+TCvNAAEHg44CoG/FA9C7HNy7K
xkb5A5RY4SdYvfqZMoiPcRX/SI57lR5j/V5hs79/s7KONm+OO80X1dZXQlCotiE+WGuO9BJek7nH
8jfQ+Jg5ZRnz56hATYhIzUw85Qa/rahnFeH96U5DIX9Tj7EEIoMrS3t7jvulPhqkTtCGbuOLmtpX
ltmTQa1YULgV0Cm6+WR+LhN1NKbx1BsIg/LxsVurRxw1n+XonZe6ffVXbuLRAl/2x9+94/+nUcMQ
Y1p9Ke3k7InqwfA4JRIfSFRbs2eGspAxKy6b6ZUlPbJtrY5yFAyvXQtLUuO13BX++4nRpMfeLI9u
W+zplgeimKjIUclXljn1KeWBcxyPfN38yBFENWkDM1K/y5npk0/KE3DtWfdU1/p5tLxX27QvoBbH
leoWy1vvpRifRMOZA4o2y+GZ1ee3P6ifnnaH3O4f2g7nqksm8DJ0h3peXySPmcbT4pO2CR9Vnhi5
/i5Fduo1nEh2ociqceRyQZz4b0JGgRnt2MxUknhtK78Mc3lvgCujFrsE8mImpdpNn7QleWsYVprS
8Ykfq3JKrVQEfFx+ViizLEGUn04drptn/+qMgkw/uY1gII9pZXvX1Tbl1zKCg7rTy9BNdxLacCzr
zUdbNh+L1JK4yvA4T8ShMj0rf72Cv4KVNbfCaXBBesUNrUYsB+wpA7BmJrHYo13QPCYrzyVYa1Tk
cip1VBhy1SgBsatImxsWs8kHE6Ihr1bHrELHzTdVjuqw2OlNFwVvCCFKff5cMxdhAsuO/mTjnV7c
S2O3a6gN1EQuc2xTJhmw0j2OOnlyDmFC6fSfzgTG8jlngaaVqL4KrBfLp60aCutat48Hcgfw3bh/
kOQ9qNL7KRP3mPnbaS+Pm+r2YMKTBew9nMULYvQhGnaV98ZOozL9axPdesgMOHll3S12kMQzPrdB
v0y9dlDa8LJJK5KjZCrR7XOVGM/S4UAqE/k33+udlPbsq40dpc6eoGBP0zBezEZ8uny3YW+JkIqF
g5Y78f53Nyksby0fMyRkyBAlRG8SzYNCY7HGjirieVKknqdunOFjnFUXgeGgTGRCLKflYUSlP9qK
1NLpvbU7CQCY3FdgrWr47aXlV7IOd4Z46sKa5SigO1BSATHuMXNy/ufR6zFzuBMZe9OREyF/HaqL
XDwf7Z446pr+0nKZIvB/WjdiJD263oWLR76qXnoj/aUjt8Iy3AmU0DyLbkjP1XF/87ZOO2g1Dzf2
4UimxdE3gDeHvjni9XhO/DYUS05THYEmg4ck2nsG2P7acu3VZUOb2HX5SWJ7TTC9AzTUU3FA0Ufw
CaEE+seWmWEOiQl8oR9rqSHsrk7zPvf6nLvWUCK78V+wYoTugrJRTJYdi7x4WMsGTUSLohBo2iz4
i3r7LRPqBr32uJIPsbW4mzayK7uG1xP/yF+f57BkAlajUaJxBHmuUP9jHiuy7hcEohaysSPsbNiw
kMhN2a6c8rW7v9BxUVfhLFhQanf7UBq+r8p+9JjMnbw/4p9/XfSURM6W73nz/yWa9iZNRBNIkOwK
mM9ZXoeiPlpiiUClI60049nQj53rxa0uo56CiGVE1coEHqVTfiJp49abetimyU2T9WPXUBKWgMzm
9YUJ+7G1FGId/7I/tChxAOGnZ5tpsumGo5WTQ9kucT+YK6x/epz6+Z2eyBNK/xbl1xjSunzFE7xr
CfA6z4hErXjJ8lMnmjcfT/e6ORdu74jETI40FHuyzs6LaWNW9WjHXHjjxfLSGmaY8h2JoeYUyGIX
IXkD/Di7I9mUHA05t3rbAD+KunfCucRzLLWn/UoTi6cHi9VE+42zjFZU9v1rp29HLzHfxCbfQIHk
waK4JpITS2ln5pdV6BECc4J3uJX8ciJboDd/7ebXZHHfUsYbUo+O3QavmXNGcoEZMUovAg8sVoXd
YDXMRghqIwN/XoiuWmnGTK55N78lQ/oAeDCHelZ8OqX87OHBXae518L5qIt+weA3GSGP9hSY83g2
3fTqQiQK7iL4vFuRjk/cS7+a0n+UnRPPWXXwDfc3EPVto0MZGPVHV8VpFt22q2mPG4Ns0ln/PJmA
Yo79U55NhwT1aT96fYwMoQ07haEcbHjkwat2ffp+eLY9j+Q8YRsDBq0wMic046bgAvsfuJgEYol9
lAWSe2ei2HVHQzhX6pbQzTsMPngCYUSVHUmmzLBZ5NkcStBHG82t7j7mWxNXrUAbyfts8nqaLDyG
U6Kmfus4YQMGqjH0l/sOGLg+dnC1vaRzTbft8/5R4KydESZoT+aUHnCFjAhG8BuI4atOCCHDXCB0
znnTrf/2oj7nbX+dW+fgWg6j8BZ4xvSWeNAeVgORYWC3todTD6ZD6AKKtzTGM/TBYedK420d8DiZ
w9lr9atfOxjSLCfSzeQEHr7no+It7DNnYAbkOlyTg6dt6KOc28rOTkwnPHhBUNF8g2M4kVsxItOa
Px0reW/9+ojvgVgHeTTz6Xvv+FsYMbQiPaqiDozc+anNPb7ozz5NCCnwnnjZxeOo48G8C3UHnoco
HjpEKsMJ2hhMk8OL/3+vN1D7P8RfM9prgYarUSAw2T/4ZN3uje15wYyes9kBSn1eIrdQ/zVuFy/9
hgCwdCJT+8hRzt/ySf2ZFIkri+/GWo/ldfi1gqQqe5KXVFgFI6tzYn1KQ2t7pmabGvesi/tiRv9T
zxhdgQSljci+9kOj1/Sgk8V7u2Jo1z5qZETgPi4CQ8AfxIUvqJkPRbN8K4KGDybykiAVPqCFdB8y
i0eyqi+D1V6x/AWtnT7v5YU88JeqQ8I1+R1IURkXPMXoA/9RTnQRIFc2YpWps393I69VpTexSKvr
xtHEZ/2klxngbvnNcPxB8YSPNtb8poNy7MpYw7vSpBquYP3K9XvMeJUbH81lo4bQsGZgcnRYfFl2
TWMcodyFMd6zTh76TcSeZsf722bpA/kx3a1yqic/rb70DvfU/g/KQSMo1v7LB/OTCPe28cJrfv9E
ugesnxmnZEikomM+bGL8FqE5eVcNnUo6m9emKi/59s2DsO9Yn/vdV2XOqav0F72sX12TLlN4+D38
Qif/fGxNMrOmKG83Ehs7yaOxyI+lmc7tLljPkPwiFbhg4R5C2ayc+GBju+e+9NCqOf+/QvcTtFya
NnQB1pTi2iTsemFnDbs5V0GuN99L2V5LZRF/BOlK9HFLvEz1U1Tuf8rDmCwhgBA3O8GUZJDJqHXR
+2x6Uh+sZhFXC73zsapXxMMOqrwFbwT3qvWq1+tDV/aoUTxlxWWrVx+aM78wxPQRfqTDLMC3qCaS
sKRbf+wRw2B7XU/mpg1RPTSs04SUrZPBXq/pKDU3JCSwkIBUjn02Uv97F2wT6dycymapjqBEH53s
P1GwHVEGMwDpgTemoZ6z5KgNtw6uEkshOFPwHmHlr3t4CMqyHllVnrcPvShF2FrElcwL+Sjl+GQz
0Mzz9DrkPaDOwrix+W9r1b4XJph3X58wIf6xkvmghDjAYRPgRNbtNGY/KtsOXcmIWeq3CW9jSHMG
Jo18fhAoYD1Te1GYnsKlst8WDv6VZZ7ObLY3SB6MRBXPd33ydJBmZYhArmyqvtZ2f/jzibPh4GBg
x0LhF8vZxyW0sD8EksEGf8kLSZjfCwYrBhvrEQJdC/KJYKI1+ztZ4M5G/jOV1a/VHQhzMPtTbnTP
iqIEAlzeDItk6jlNT6iWGQsrcBjTLG/12iOy7rYngeJw25xX0xbPCx6TQG88ZBQDcyH2L/S7PIAY
TXnLhvIqveZXUWviXGnj71bhbB9mVh2MDjeDcwJDk7x1zDDeNh4XrT5og/e2lONLK9WjOZq/Kzd9
T7CXQeA5xPEU2GnbSf6TzvJl8jT6IvunTU687ylc36ABWcSu/lT3G0MfTmvTvQMP59ggBmRKTGQA
xkXVu0Fve+yzo/mj8C2UZnOdrRyFO3eohfaoysYbysKj8pzP3inxSdaIWkcbm77JSiMb/psfem5O
bbNHdI6SVCJzP/m3V5DSKQI0/KX7a39we7hzKuKm1jQe6g3HsNVhznPSBG5zRSpT99Xtfxydx3Lk
uBZEv4gRoCe35b2q5FsbhlqtAb0HaL7+Hb7N9ESojVTFAq7JPKl0qo5RlYer5WSqS3TJdvfqeYxl
Mln6KxfP9ga1Y8Q/GT3Re6AuzSi1DMou6LRIgITYMEFJt7NvXCNuXpL8Nt4c19vUndGc8bL0Xucg
oRnTs2OgVhMZ8jAnnNNzoxCoTd6ATVQ4f+gQGDwZyT+R52e852eZJl9iDHas2i8mbGWuRvKfAwdp
pfxwFKrb0AhwOmfWEzboPTaxkDWX/xmF4dHOZ9QyyUiDPz2VHTNuDCdh7706YwEnzfgh7/aJNe3B
1vrN5UQZOerlaGPQM+dtUSVb1YoGOXp99K3iVA/43mP4Qkwk9wRF3f2+ekGx/V47zORxp1zJy/sN
kuw0jYxV+R1vdm5fLFgvJXUMfRAp0mjcjkU0nh3mAZM/M76F36NBDKRxzsg09DdzbzvrQfabZcro
TsE9aonkRU7ebpGG/fNaTclaIkJF93z35/I17ftvd3Y1Qh2cBLplwFOpX3rOPUSJbZ+ah6UM6f3o
L0/LNnbd82gYa2scYB8uz1Xoht9pwP1UyJeCeYYV5sfcy45hFZ0GC68dtDWUxidTeccst29Tg9MX
+zvkE7YUky1B4ObrVNWv7TyA4PIvQMvk2ssCRSU5dGvDL+5F3KDxTftX/MsMQYdyL+vUQCzboy1C
60h7n/4szZ9X+889I5c4H1+9gb+f8wmFwK+fIpH0EGWy3KdThtLDB/wEOwglTui9ypqN5GxfXWc4
l5PzNNb+w7Typy5Qr4MMPyMg7jRj7SVpKJ2Wl9datCyaejsOihvEz+Py3cOrkKvEAnC1gKGYG9qq
2XRs0SyK3hhVl8k7Wo3zSx/XN1NBlgPVFNGPjEGyY9dUbOchPFLpPaqk+iPC4CpNNIZGK/5fXIKA
WCd981QGzWHpjyaqdIfdtxvVr6JeMt4Bc0b2dID8dRr86uI0DDqpxrvQuvCZL2+WzcCured4L1q0
453JpzmC5rZ1HFWz1Wmyjdm25VOANvrQJhpoj9v3W6SZ1tMoldxXIo0vY5T6zxZEJbS55vyetlTI
GMbEUY94uneBacgfCAQY6yo3yDbNOAQfMc4THhapyls5ctiMU310VQVNSU8CVFO4dDvVzUXkrGvz
0+OEX3navSnbgqy2KCqt8TeukPTUXArLGABUPApEapMZRgqferbfFieYkONvGEyMkbt/Xh+dotDw
r5j32YghmNmkEWYlNaoX+LRLoWd/O1H0MhTAwwjv4KDKJ+eUJ33yXxMOaD8oGdbLOs0TIkLKzm5k
HugeyEr2hsOI6oOtTfwXAa4+29YSdk7zPzvFuQlhECWd3BsTRC1Fk718RXb9Jz8wC/E8OOVZ9MOw
4zMcnEPFpBXcXW2QFE9hVETyGgqYB1X+Jx0SjHJBHa0sOEta1d+h75yTjmcYXwii1Hh6b8Ze7yZj
+urH/AAJ78xS4slHyx47wa8O6j95NTxB7PtdRt2EGL/jl6dSrMEU6O4NfYc8UN1RdPbsQ+Mx/sCU
/45wELKdU6BVzgCeDd1PxEVnd6xcpNv9YIhkM8i4rjRf8OEfh9a7YRNCmdbuMN1fUAip/1/pcIle
4yS6DhXQ0zYZxkvo1Ad/gFWHeuYhw/EimMlmtfoSavzmqAp2XpfcER1cIpRQsb2YA6ZN1UxXFoPl
Gh3SX0unz27vI+CYrA4Wj79FVvCIDKH2DFL/DLN9hkOCiREH0Kazh2QDz2jbz1z0OBq/3CK99sgq
1tpOWPSp8I6S/iFTl439kJUwEvXJiydUCZAGNqmh/xA5Z67TIPxXjtHAbr9ZJOAUbaHfvuR9WPJZ
yE0kgTTWtd8BE+wbPLQc2ysPDfrWqZICcUjNxMNr1DOFmbk3gv7huFQCkQmnEuQB76gN1EM77n3S
goUAFS9C01Od5x+jISEJzjI8pn7eXqoK4449WYs9nSRDYZj/RXX31c1W8BjS4orLNTh509LQof1d
d01H4LxbscJkpbwiCXqkvBk62k+C2VsHqEZdvBRZ+1cjW0PRekOpeGW0n+NyRVLnzOwPY6TSGzkX
9dEYMvVjiVnsvVkGe1UK85+SbRGu4ghFp7BGRhlBy6ohRxJbNWFxT7xC7MOy+qwq6HYMfKl6iRtY
VVBXV4WdFStuI/g8kdzozDX3fma9m3S/72LiMTSwoMSe+arM/rdgqMuZV8pb1WEAIaPqzda2+M+X
U/FjoyRAaQJfHV7aVK1bKtODL0YKoMB7jkeOy0E5IDxiczpqIEQrvoaTy+hg/2TRwy5SwD5j9mqx
C6NkLIeNy6ornjQ7m8lmPGzwXqm5UJeEGc2r8oJxF5RecBE5xmdpTw3lr3uanZzuSfVgRQO2t9es
CR6NNsE6pKi4rSrHtOwmEWjK0owQUzXXJKNQnpUDKW8mMYgPS8byeXopJ2p12Y7/GPOwOxmq8AV/
OLupNsT2kA2V90ua4Huv2zuGx3uN+AG+U44eQkOSEiOrjrBP3qJGQgnpqTW63im2IbxvYEdMECA+
D/s+KX06yvAlEYjRO1/La6Wrr7yz/7ODAEyrqpHaC+IwCr9uXuxU/RkRaXiOPChzLjg9KOjpys+Z
nq3VUCVPQ4XlXg+Yy/HMFrvekfC0vI5dRua162EcyU3CgG6fK7NDTSbdI1Ph+yBdBwl1+Wrn1rwO
C1p77Ec1cv44u7KGt8/dYNmfoY/6KLbqP8hTnK0cx39eBr8tof7IJrZz41RmfyY1vVmWuvs+GCmv
zerPtkirS2Oj165CyYqtZI+ZNWcLqfyRSdrd6oN0H9X2WcdVF3GW49NoFLocs3QzVKyINlxrymHg
zs1JlD0Cb6O5KD912TK53yNd1c0V6c0IkFsbMt/XyNlWWDj/61Xza+puD92jBm2W3608of0z4ciO
/2aOBnoRqMZYZgLupZXLVk6q9EXm3VPXWvcx5xJxFVMNLI7VOvTKLzumzXX6/hE3PRi38reX4hfx
ZrBlggMXzjX+Fe38MPL0WudQQ5b/KZKSWpByDpLQg7oHTbBvY5fgoPbchWEAXxmtXbnogKCrUW98
hUXPcDHizfDzft5AumnOdpy4mwCfVZNOh16i5oKwiBcl6in+DpWs9mJs/QJpRfickCB1ZMYULzPZ
fO2HgfkdBrPx6FCwnfwpiP0NhMq5XzcjJxX9NJI7KDPtRqAEPxcGRp6JqJ51gLLiXJY524HR8Xos
pprghAR/UecZ9sWWcHH38yDrx9Ck+VfeCpONGwJOtsHCFxl/34TlKjQN/PBsvMpPYXj5KbWq8Rfc
Fm7dnom+T/MLK+3ZMerm1SYZJZgbxNBtaGb3oat1w8kfgpG1eoGzLVJs07zEO7W2L961njSieJz0
vM2jOiH2Lvf9FIlzZgfJk5YSHkrvzs998i/ip8nR/OTWt6uN/scdW/Y5gSVLdAFKNB3+BAsRsOsJ
i/bU5D9Blj+jIkyQFms9QPIDyPORL0ZQ/EqgBW9MQuiZzEG7R6YC2VZaDY9vAbaHe71Kyhse9jdX
d9i1M52jPysNudNxVM1bdPDDR8XorUSRv9Z5yPkCe8r7b6xFcIvHHkMjmq/gPwFiqlrDr8xXKccI
FOBkIOIo7xWkkEhImDcMRYwCwazXhvW3bpjPmZKu2gfWdO9RGKAQc8VHNRmjZK7niHMX6fxNpC2r
mtidInamA6o33JcROIXE6z7qKRHHeMQOWc16rnGHi/CQ5ql1hJ6gDy7EdUa6lok4yYzCDebG4AQI
egTa0oqL1BNetz72f9XQWYscenJ87j3D+s/rGo7nJKtwtg00dT0Q6sxKxmf2rpgLasy/04Thy0AB
xVoLA8NznDOOmIyQMYHr+g80jtSmgRk7ADuxs7VdPFPKmxXCdL8KLYRR4heKIh4MNn4uM6uam8nG
C3B2mACmNOuYO4fO758ylu5VpetdWSAOqYd5OmlQqCte1fB5niOErZzLB8zt/tdQj9GTCofqWDD7
WkdRx/Vuq3o8WcMsTwJX3V9nkEwK7HI8zKLw1/6ssUMnQfQ8pV5yxfE6nyz8YGe7nBJgc/0UrzMr
ZkqNrPIT2y7YbdP619foNDctCZcH4sYUBgUfnnJqGAjGpixa0GjdJz5F5oE2XeS69510F9ZDdo15
iq4YBiNarKBydn6B5lJjS2diHhbT1bU94EQ+hfvJdjCTP+Z8goAf16qByms7f/XcGcdqasLnPNd6
x4tBukzWe+4xUBMiGWJ+kpPrso8kv0i0IMGLIUd3muXptzYIJ2ffi/JuHOp4O7lasIQyGAGE1qzQ
JSBJ28Vo326uX3A/JAwk3xJ6SeiYAuRm4GT930A3tPOF8KlxxslnTqpLo3ivo9gIVpRaY7CZUks/
BUon0VEVqJFQlqFvamEaYYlHKnvsyyQfb6pJIhdKpTfG+EYJB1y83u46MYJFgeQuUv92iphpMnVI
sWHNhkkwCKcjDX0aMBUjcEt7dcr2f7SxHec4SNmG64s7OwzKMuCHa2MOvW3UhPN4m5ltPEfIdteW
mASSCplUO5X4Y70XHJmbWnYMnCOOplrX+tl1tfdeBEb5XAZG9hrajGUQUpT7ctTOl2hye1WnaUoG
G3+3C+p5KzUzqdJlt0vkO3ULD6X3OYDaey1mWHZ6jmDF6Mb/rpA/E4mhutoFyTHb/b7nYgSmYAbp
JrWbdusGdKhRTTL3k+92xUWLGM5IR+Lc2mv8aY3mYQkuCFM8Kzjre6RjHGjjzNymCtz6w7K94jWn
8cFsX2I906RH11gDLqMRClSKcGPaZiq3lsJtgYPPA5Gi+5NCxg4LTKgfiDXBbyWc8gHMFpqHrZ2r
HeLmyxuVrVh32dvaD8RaJ1Wz8hqz2dtxJN4xpUx7XsyF/0GB3xYIZNYRdPcVvlLGCanfcSiFv20U
AjJlnrpSRptd+xa/51NF93qvPE9P2zQEDaYhqO9s6Xp3qyZYmxokf4Qm1HQczPqlQuHHPtjH6xpX
yDh2eFbyZOsjo9zDzDK/JGfPVZa4Ez23Inc8hV705aAh2tis8U+DAzW9E8zwY+azFNF1cDd8nV6t
LjCwwpvF2XQT79FmGmoS1si9PSDSYN4E8YKioD1mieG8xCOBnaIT+c5hv/Re51mC6j1Rxb5KmOw4
htFeDCx12Soscc0NeON/Pd8I/1OqgmyCeyq8VG4FgR8D9Eb7RCARX8m5C1vtbsK/YQ44xgSYTuA5
uyzf9E5u//OVMJ7xMoBzTz21SQSjUo9Jh38IZI1T2nWLhucRS5wz09q4imJjh+La2gDRQ8DcNPYh
HhFvNgJOitNg0bQYKOws3L2beDbhFYha7wdf5j8Jl9KOJFWmOHCu1p5fgSvzMT4YGEkBjZatEW46
i80W9hV70wSoyKI4Y4diOQw2lhWMN1YKrMvgtnj54u6TeJTqLggHVYfAq6f7FE/1IdMoMw5BClEP
KD1rRFPDTZiHCBunN1TdHozasK0SmTxFSWv9guDASJomznMgZvkADdBgyazzvTv4BpNjNfYHPbXA
6yK6Z1QdvTbITvDm/q9t91mxa2iKHdSNyj+hQywvs98x9a09qOhpwxaumfpT7ya0bjbLuMR1/k7Z
0B+hclGOuywbvRYrtuP07IdrgKpZOud7Y4B66rHEvOcTvrc1F/viVxzDl6YKv1I0uYvmRLykzFRA
YZQzOwY9upukM7xbk2Lk500G9KJma2OnkY9OVv86KsxP2jDFBT2u+EwnHxQkLSh1X5nSFawSzNw7
kuebjeUW4SaRy75/kN7bFHnq1RnmN7sQ2bU1hp4tl59vOzcNmBQBH93EbdC9hmnAvieoVLyBEjg8
laOBdcc8L7UKY9Hhsw9Z0loDEgaTbiRtAdWRIzAZCwAHe9Yonsvk3RbBtoV8H5Y1NPAIxJ/z01Qt
HVeAcq+IAirpZcOdxu+OkTKQtBG5pzxrXFyyEjtvVtj3fUU7W26YP2LtkU6z4bnaIZVk9Rfa/FPM
jJ1OfVos93lU4TN22Xcqxy9F2sPkDubKncXKoEpI8EAGIJQA87rr2Qa/pTyx0XF7j2Vycdk8IY/m
jnnBPwI2zVzzeVtbvn8Is+bkG92jbyNeLhgkk0E32O6yrvlbh/JOZjZevA4vWbDO++onsXFb1fFX
5ASELuh5E+PP4KiieYqIMfCAoeDR3HT0pkUFRzofrZepYzUejSYWNfnCpu0wZ2HJzUgWRTMeK3Ij
lBkjeJ+3guAKyUOZu2d8vjstk7MYp/OccwUAWseHeG+D65gQnaD/lvCt5zG+m2aDCqe9CPWhig9a
lHOehJs0YQdK6u5sIypMC0bxQPqQ7DIIbtS0SImHV2OcaDSqxtpNaYeTBWrram7d9ti6gfNEU5AD
QpYqWE+VXV/GmWCQjG2bpohEE6tkHDzNZcNgRhZOvpOWYe46U8wbZlHA2jrf/Oe6TnVPTapaUS1l
KcbRlZZwMPqyT895l5PrAL8VGzA8C/BX+KTbpJnuoOvSQ+AGHfaeNHquPdHQlSVIm7IajIWtJqSi
fLJXdVd3n4VLYkNPtXu0in665kPVf3sO4+LczubH7BkV1GnXIQRAMFqZDNHcpFvUF01i0WMEXYWq
rWdS05cItG2vyt6QvgPS8ub5LXYqhe5qbJ6k9tI9xrpoZxhGc+iBYKzyEiJhuxAgate2kMOW6W9S
5P2Oueu0DjqymdIepntkD1xhNs7TGeWDAylW+St2al/C1xyyALuzndHNKD101IlTRtjHFtCbTTZ5
uWQH2NUxqFWPIbI19+BhDYZ2uJFiB5ZeDPb97AXAhTy/cE+tLKXASg6uPHX98BDnebErbYbeagjr
Z3fwRj4dqXS/IBuQF2IVufPFnN3cgCOTLGRB3M2O81sPrj4AKgnWzL8xexQeepuwHLi3+2ozwKCE
euJ7DFVGLIFoVZFh+vGuSyWLyYpN3N4Fv7qirIJU4pT9yvDVH20xdzJwvG2DpML5Dc6EEp8nC06n
Ya7Z/cY7VaSAJAt8nWnJDDQ31ABzAk9bFbXZMbBbGBm5JylskmScEa2PmBl6Oc9bW/jdEaO0fyWc
yftMVZF/lzz/u6JnC5og6H4fAoZb/MTzZwTxGw90NQC1TqZ6q2fjb9XmGSdH92NCG9ik+LRhv1uo
ofLuXpSBua1bBLFhZTbb2mCnbCvzL1PCbo1KuNvOtl8cg9xDoNLWHvHXTXYDhpsenFEQKyISgd25
KD+wXNmPvh6YjXLKHvvcBhNtsL0qwjg6C67Fb5WKZp1PSBZQJgNJD1K3RgsMJFiiuVl1bifOkUOp
ZyQ58qmprh+Vzq33tue6sCLkdnYi/om6Lp9duGtEw+Q+kR46XleeIxi1C/3KFqE7ChbFxAfQfGo3
q3aWcAz6BsBKvqwRQIau2qlp0BuBze5i42PcSIXJUHOTnPH6I8frsVaaJqiWJnaGK09zznYmI9IC
C9Jw6uy4+IGYV9wHbTdra5QehYsb7bNYjc9zkgFCGWS8GasSKaWNfqoI6nI9OlRmdtyW26jyMc2K
VrxUY51iz1eNPuOwRGhWYg2Hmaf3qiMsqFeOvdWSna2lzIkvsF+fJ2++W1lm/Au7vNsPSdNfOnJh
duwoxY00N/TbdAdnAAcodFy2B6EK1Y1+znm1EABv47hF0ZjzZrSmll9GUZbvYy/1DZCj+VzV3Aq+
bWOntbBP3PpJOxv8tsZzGTXBxrFjVHshiDw8Jrg+3Jbypjamo80sd2M283ia8qQC5Yo8R8v+Mwv7
xoXoy+YlCRAc8k5GztbMMo2lztDVKpvs7Gb1fXHNo65cTslq39bJokIx23VIiuK6CAbqPGxN1bPN
23odplj9tsLlWUcGXrwTJCaB2PUAYpBdrHGSWCA257aFWyWsNzbc9k4q+9umiDv1gH3P2PxxBhnA
CYwS8iEItHxbGjVmJBcnTpIElA7FoWoi2hT0vpSVuCS2kW53TJQwFL/Kftx50jpnwfQ9efxYdkAh
Wzo/aaDeHV6oqFJrB1ANJMHtzG6bYK99ExVwf9z98v9hkPBh9A6J91W1PkmX9R8GL4x4kZtMjXhD
77EpiNnsqutY6W0NeAAZv58lYHEaXGWaid90NWayhbkZMdswhLHPI/MhMAGriavPC5jT5+Sux/pp
+dWe0AQn6KRTy1Z7QKUoU+3iJGTyppv8mksEV5Yl/khiglTkXBJumAoy0NwyI3VR9hpim3ekCsO5
Jay5vdQc2SrUL5A8dnZYonSWhznOXyb+QJapk+lQvVZdOKw6DOdNkqAOcBkQGO0dPds8wqYaXERB
0RlGyZoBy5py+pYY1h9hceaj9fXSFisK3lgqXQ5Ogsian6whPxygDAuJbWrmuwjE5cYQ1QtrFVbW
0ByUA43o2thqbSXXpg/2oBGZ+oUvka2QN2dHK4GR36GjARvedcTpVbj5lkcowdhqFslfA0LlJkQt
LqP5J9Ew+0NnPUI7ZmKAeENl2MTmjelC2ZpBJ/bd+zDfPRhN7Dc/jILLobil5rA1nejd0mxi5uxg
OOLQCHkykvDQjPgoemA+DKRfCOnRR351ffWZ8x4XfLeRRmqfJYDwludOUvulroB1FOIK8s/ONO0o
AxCs/vTR39r6qOZxAx4XPdWij07/86I7kqULmkKCPQTwSDQpvmWteIpyF6hvOzTnWTBXW8CrgA6x
NcECg4qxCh1+CJlindDbGYPm8hgmwn8Z03GX2c853M6EJzwwu2Mwpd9BIWBpU7MOHIgfU/VtyHY1
mp8ZE0rBm0vKzMUjaABcIeJZybCHs8c15Lln3TvpAgosJzfqNDu5a56NsbQv/Es+X+2NeRU2qJkH
jX/XIkoBXeiAKNsPt6Cktx64By9OrwF+cqYlkJDdSDA5VIstsd6FCpFEWnVvgcpfuOK2ldLbBofO
LKtbqBs0Fg0Px+K8D7IbjiqK9WzN5r9P/0SGuZmaSYDwpJUY4I3192FI3uNBkcxg/8OoeITq8RHU
qcU5I3j6/Y1AQ1QhAecDOwT2wc/VY9G/xQMCVXLoq7zapca4N6WNRoD0mdFekEnGeoiDP9nQfFWN
8WqbU78dlPe+PJEMHnF48lsn23yygeHCWN+HXnoSKnCPDWKoNp9elP/SxR8CisQqxrdsNv2HucRa
jnDdJMqxJ90sCJaueCPnmpCAhCxLuTAHMSGGm9lDZjf4sOWnmrMWq8wokKbi4PB3Ix9jbPHTORnw
sJKsQoEWRg+opsbZ6SwSeuzwqYMiFDgpj1SabsbGeesyeZs06h1ugV2ZFohui1u9PJ+NEV3ow8xN
6XDGjvaIaQwTUpu6x1CRBt01yFdd+pXlQbBm7ymfx08iAA/OIujJbUAMRt8sUqF8AXqg/MG2uTwN
aTrsXQ0VCdRnPqtr4/poaUY2ozWK901Vxegv24K1UaGqL9WG1oPyeTrElldiL0y6i5C6oHqjNTND
ugrpQQ0Po5eeOonkdkLbgZfC2cABg9jcHmpuWMd8j4meIeRTGdM2tyTQPODmBAMi36889QaG5wLN
+2TNEpZou1cTMBJtE66MwT8OeiZu+UjSHy5qBsKMHelyeOD1U5HkH9DTwMwnXbkrUs7BIjaon5tH
OOG5L4BAbGzMMmuPvfG+lu617Za6PUabwCv+KhV+ASK6qFv6dVJVP7E5kh/BAJBnTw/hjtcGY7JW
e79HG2gV3oNAdPo6CNlEyCCyj2V6wvrzQozBisC/l0qSRUUaAGqMX9NAP5802ZV7BcOidWk9oNuA
QiwWFB7qSjplwg+YPQc9ErzZY2NAg6rc1Fh7OMuJ1hn/sJH/6/nEJkYgMEi+q/p1sNyOFarFFRE1
v4pPv+0ypguNxS5losAOt8bYcFDo3SgH5ETaY34Sv0MgMNZjkfJAt38iZv4ggE7VhDhTAdFrOQ9U
5p8JPNhnTnyRInpisvNMo8noLLCqjcrkVY7eLmi6jznlFdNTjxRmqLYNJ0YlynSLpfkHhsiFfcVm
5i1siTphvnPKx47Zp3U2KaWhD33aGWVHIc5DSAgf6WHMwrASkQOB0rZMrt6gP8JZkKbU2zxCBAam
Bap1g9FiqtgeLKgXd4Q/wKk2mgQRjF0n110QvljAkNuUHM0w7OS24tSA4xFyo9cjKU4mg+lJviw/
BEj+RdE0/Ey2ONOa8yjmEA0obccj3SI4gCrYW1o9Ij1eCr79siUwCbX0RgbDS9Ibz6Blko0TTXAb
BupYQ1qrwgGMZ+DrDCv0+aXLfIUzTwJ1pknGcV8yQQsjUidaBBkkFIGbT7HRrrvZwRGvX5XPFLXk
8NEaiFboPbkZeyagg3yyKw1kTtJ11O1rXYNtnaXxGjQIylyUEloOxLFk+ifx2PQLM9ySo0d0igex
NiqaK5NR0KITgtomSvaOYT6ICHyLF+4V190+rhEHF2azhmLZs4lSVxsZuydoiJp22I2gvmzD+HTU
hPS89/c5V2hMb9Nq5hiWjaa6kZg4uuwumMUUnHAp6d6kb+6ZoBI8Wr2xOjo4qvwJAnX26cO1GS6l
HkcA/bu9djs/Q/fonHlqC7L+ynuBmmM9zENzDdrB2uoGl3tnmS2TQXvaBovWMAjlpzam21QGrKXm
39qiIRznubg1qAYd6sMMVySph/cMc2uQt5i7uD5qL/0mWaH7Uqi9z7Ka/rSEq96ZsPu4Js2b5fX3
tGi9k0PW0p8iGaJXq3TANIUS6aZEtwMonJ8ookByrBgaQIQ6VwU9Wsf4Hk1guxWbucDB+GIgDWK5
bKoEgWoYPE+SSK4ZI8/WD5S5aggfg55MRx5DAW+vbuE1OzYuFQB3/gShrKfcSUE5OYRP2g0fzPmc
m4CoG5RqqzDG1VQ4rENLzDZBsBDvKN8YHjcWukAQicvtwTYPQQzgHW3162geQCMHBXANYd00a7Jt
xDtCZucaQc2WhjBekYTKasMr7Z2Thf8hufTX0rFLVgLThfnEm5wFeUZzyU/k4gmBHPFZ4R5oe/u9
BYGQyE6hMC/+RcnwlwMpvrux9ew14TtRsM/MoQ+eZ9m7OQSOrWP7JY5M0ADmpgntRw6ZhZXGwWlC
cKWodydEhb2MjFVOqNEeBLxxLS014sNCc21iCuDp1E1yZ7qhNu1YopNg2WCBxCeGhRFxKPczL7sd
oqFPUWutXTf4Qj//Grjdo5i8j2X4K0loLKDEY82G4ZkW2bVgeN4k8ynhe3Pt4VUnWqwggRDGIpKF
P2HeJ2dBf4X9R5mFkmEbUqp+4MJLmYvaWboHO8QUvoSToPHSBAjhyyo52ZFNLR6/MVPw8MWS4dyL
wIehVD5bkwuMwoBP0QvFggPwEm9s8QJ3vIRpNbKarvi0tvEhGp1j3SW0DcG0Fb1Tbpl5PxKzeaBH
Do6hHoC9NGBLgKDwHiU/yRx9laH71QSoxZvmOtTl3Rn1RXoo/BydH+RsvviBpb7txHmFpLdddKRu
UPdHJoV0BcFNF9Pz0JJmaxJvZ0/G3zbq9CO0A7kZjOxWZ+3Dz32Q+wZdE+krqfFIczGsEnawYZbT
f5JmuZ/B/jvGcMtcUR86izVX8v/fNJHY6cq0PXJ00xIkB08nSJMVAi177qpN0QTpYVQLjDtnT1rL
cUuUA8Mj1bEgHbE/kRWs1LsfJx2ARB/sevluDuEHQqztVEVvVYNkkHP93bOLOzKAUxfLo0rHK7r1
8zSHNzYF33bFh0NpZzcX0wfClr+C8caO7fyNod4Ga7fLriqFhoMoL8jMbQbidnbcU0xX26GtTUqK
GCbirHXXTmhDXaMrTch2cZfRhmmbr21HvdUQjhrOmzJzwyXveo8Nv9xMXkr+GTlHlivRjwl2MXL2
XzEx/ufb1PJ2tOaJO/k5InwodHcj9WiFDWiBI+sspvAxyAHBbtXrMjbxzicpTycxst2eg2wXxvTS
oboyo7uGWXwMrJn2HgGwVBP0MYc0KKn/MZWBtJC8OE52RljyFWNd2lRt+dmM8J/oAoqigoViNWzz
bHC1XBFgMP4TFflXqzD3pvUo0O7XLlh5r/DFQU49AQlz7x56Z4mJ90yoNwRIIb7KSwYKmtl9HrJr
qipjZ+G/2LGORFhECXurjFIAOIkg03nRMpeyxYT6gV1wMogGTGxp0So3vOwlsqGj9/82NfUDFnCs
rz6tDACuBDmHIiMc1AMZWHFjyy6xTLVFu/M92R105qd4oWDwrYcoEX9bt8I6pmLDu3O7l59lmfmI
L1DFKULJEdMsgKaqIgY5ddxuPWahs8McCUiVGJeR94VroZ4dmPNRpNb/Y+k8luNWkij6RYgACn7b
3hs2ySa1QVCkBFvw/uvnlN6s3oxEsdFAoSrz5jVwsmFNmin4lo0vt2O4XbaMYLmsU1+PLlEzGiB/
rXip4lrbRl2Mp7gzunu7x0BeTtSHUe+5hyFoYQwVenbS8f/Zsd2Y68Dx4Tr1c7GF2yHXEFnt05xr
eJRYJsXSoCYRGkb9pL26mzmPMGC36rpZ8etL4ns9FIy2iI9E5QwrMjyAJ5rRRvQRFR9lW7H3YblN
Ld1pBzuZCFtuSdNQUc1buw6xe3Y9jIacTjrMLOd+qzmMezEwh3HIZHoT5dF8K1revE4LYYT6tnZv
TfYkoJua9WS0ax8vtbWsmIz1Bhg6U4hoLcyeYE6TjdocsBYxksxBXmZVWL3UyXWo+h+BbQGrK3F2
TqgF1qrB4fLhKAeFCteDhQZyt+6mrD+WlvBOUhsgXmRefh3nXG3jFqBGNHslJudYrS5oU5KP0Wm8
LXtNu50Sf153UDbxzmfSZyScpW4dZNtQ9//YnEdKsZvzWrp4c8AHn/APib4sZhOLsjZPemBigMYs
i7epYAgxButUjbtanwbY3ksQM43tDgfJs/Sa75aOCE6A/9cMS/xXnXrn+M5nOySHdkgPsUmyOaDo
xgRH82WNK2fU3GBNrO0Bli7+FcQ9GkhqAhF/yLq1FnnQrD0sGlNN3Kyu+plFjcYZRcNiUOLEMlAi
GRz3WMZoRjD203X7mGKbA303Jqu9+zThCitB16qOZ+ug9y41Xde9TV03wkAmrUaLToWrMm5KRl3c
Cyirq2xC1a8EGQW+vbDvD/iLr2rbeo5VshyM+RGLAseBaCsItKg6prV2/Yq785/OhhsVVbSgrapK
ZHhyJv+UkhVqlNp5SBSMKE+mEeybsvgdNUMFd1Iepji5jQmoaO284NV0HTrjs5nHl653kPfTlKYE
K7WxMyzsRvtSwhR3ih8CNCgyi2s6W1e3tOHKpJ8tyrxW87ZWU10EmF2F7QxZUdFpwnGJsxG5YFwu
q6i62455KXsD7bpIP5qUwREGUHgYnsACX3V8gd1BuAuRRdvZHg5DioeAPhcMF7V6H9bmi8jFxp3T
s/r/dkw/KbC+T4cQJGk6hx7BKbCrf2ddswnd4err+tkpa5ZB+Vkpj5NWju+e7E+F3/gq/kjHZD33
t0xDwMRaNJLdfIDndoBUwrC5/4VSZJNncg/F5lI5+taEbrzxTcn4WV6hdV8F8JYDqQiuGP45RZjc
rdi5NdV8M/4JX4YL4Z31sUk6n0ZXO1GOoi2uwOH+eXnEFTSiGhq/lTmvs03uBy8esydyCJk5wacL
qvYRTqn7C/CFWVSUZucBnpbXYesWVM6nURh7kU/YQxlUKwsUUt6rgyyHi8Nhe5bOpWE8R+JIiM9b
wrln5MW/W9tBGLREhtkInlEDQZRRTI0jh4nJmDtjUtDi22ZSdlNat8xdgcyNjFFsaPl3AYJGUCs5
425CZjgesLaWIyFFVOvIEbqLRokSktoD4bI7wjsAAGqHXziZPLDKJNXbCdiOFZGl1M2NQf2BS/xq
iIkG8zP50RfuUnj9NsNRRLlneWhv7fL3AF8Oz2ccc8N2qZDmtPHEqRc6rv5k5SpgoQ71dGlb07ht
R6wpEMHGIJu9Na1zXClr6hrEm0RqAOViQo7r64ERw6c/avhUoUQu0zUHzCYxMb8OoNME5sEgs525
+qHVCB+ZLHPRAfJkjL6OVWis6z56Eie9nLA54EzgSOjo+gyVKv7WlbOHaJvZrGGnf0ZWc8BG3BrY
kGUSaKYwX6WBPa2c8p2SQ8jRgbofqdyTKsanYSAZSPaUD1RRNAKaqjb1/FPI5GYzKkaAyfTKhlhY
p4zJAleeiwht0NweevxtqKpnTHMzHDVMC5FRUJ5qZDPzGH/bhTwqjGSexBmxyP3fIBm73LXZuFfd
J487RJbi93W8hXS9mQPOzgpUsxbzSg/gercxnT/QkF1icYBhzDIwECdYInj42bS2y/layx4fzmzE
DVGRlOdLYYYrWIW/ZrgvZoZWXSIY6CkUMvme99lBXVcURNj/vANenzlCVl6WvgWQ9cMR5y7Lo4rD
yp8/T2xqA926pVIF/oL0e/7Wk+0l7fNLKDx6XowjtGSvF6pbndacaOvKQs4KYPXPl8ZIV63uUqmT
nQvBJ9BPqdHivqOFKYEd9SpBClGZPjm5zH6TKF6JOYAY6e3C1N3ZtEohVHDyXRUf3bl7vX6oUu9e
2sYGQRFsV2Eii7DaeymIrk+MY0OA6NxG+ywQzNzIMsR4ebjCacErIvOWlqRLjPzpmSQjMK/tHV0Y
YIuptN5zdD+LSSKbNKelgXxbrVD0BsuO6x+wLNQLlDas7GCY11n4XnDQ9cJeC15bGl0IwfI9s5CT
prBhjDrDMd7bOoZn7bw2wgbQqiElIHyJKL/00txjCnWLMIIdGu+zhw1Ef/tKQJSKvGdLJkR+dJ5Y
GF8dWf7ggoewmOWuXhUpHJTrJGQH6GxIYeplMV/1WO1j3ryRtSZ/ULVp/Cw6sCSGB1sCzDsjyZL4
dqZUD6a1qlpgP/JLgGak/1PrDVP2+E9OoiQonrNEj7+XOla/zPaDhVFiYVvaYLOeee+s5sWozWON
5hDYBG57nTLBn09+XVqbmEVRt8UrkNnG8qmU5gJxhwVdCEO05dDGT89CjeX29gHGFDbcMCloNEq6
iOEtsOhVqRctth7MWNp6zyRuow/5ExIEBl4JIchDkHyNbsxyask5YyDJ5g5Tv8riBx4JO0m0K+Zi
3lsQVSeDMJHUlQ4u8e2X2/WImXF1X5tGyLcc8z+NP9nk7wzRKjdT1OEI0zeDP9yrHISF8kgdsbzF
1Rfueychp7dUd26eDWwLHpzhec49t43izW+D0zDLz87Wx4XSAI9hREqIdfUBqFrPeGkah0x539mX
ba5cmUZy26GTaf0NI5uXom5+CoBRjdNzQVj1o1DBk5p3kYm7LWZO0jITd7tqr34ZfYxgsDsH2vwN
hMKG44u7pm8iIXeBPUd2PFkxcJDTRRtmuBqBa4ImwwTLi6/QTbZZxaAR91vI4OgnQYSL3Nj7FWbq
Xu6/tZC2F46rspEavbwLLw4uoYZGkq5/PPclDVQr7ZWAQDRAe2HF5ZSVbrCiiFgysN4VVggTBUpH
D4SBGUY8WjtXlYFDnYewLV1mbKQxncDGxTYbouiF2c9Mue/Z6RWrKhs0GeOl3DWnDxpbEjuiNhwe
YhDAsL3E7aQsE9w78OFl5qoNJAnazVmv58/KgbE6jqmJywBnGJFUexYFJkblB0W+YPohtM04gMFq
TNg8P91G7vTZVSU02GF4Zb7xprlRiPULbqg97V45uLSLoQYPyLlkJKYutDb/LSx31esmIERz7f2Y
SSoaC5O2GhjnEpfVuWxISnC6iw+4sqAM3Imuv8PALZYdEga3HvJVDaWCkuQnbdCsUuHBhHpppTxo
WP0jL4qcR2tp3GopJvNlhlNwhLo1Kbcp660McQivwV92Hd/1j1XYjLW6xGfUDpsSvr8N6Yo+M8E9
Wtpb1Or5L49IhKcjqViA5lFvPQvZI6RpIoDMjKhThDfOTxWGLzleA1hO/nZwApMOk954vEEwUo5S
45l80HfkvS+Ejr7UOASEAWmDRuFdncYwyAToaOsxc72CTRq3biKJKC4Uuw0ObjX0Hm/WBG2DXwY3
f9/N2o6ITiA8crarpNkYNW7/JqwauBpMufwCfKLZefNwrijANbos2sCenpXhLrnkHEF5j1uF2e4t
SpVG1N/IMgi1KXehlp4G2n0a/JOnHEQKOFGypb4JO1xlBkhYp6FKG6Yt1EpohMadHRjBS4CYid6C
bB+nOBZidrdTmWy8HkJe5pvJSpA9GJX2oZVN9G3N5MmLqXoIEqfjWsEh4MktzcuqYMYKod4rvtlD
3pl4QC4yzPk41VB9pjzrN5gGBwaVUnmImwnTpRyDxDrbF7bvI2TISziztZa+K+MJ5mAwJnvWhZ7E
+KQgXsOXGNa0hSk3hV7ckz1D/Y+f4tqcpk/LLk5sbzuf/G88ufbunNz6LN4kXXdFObVyI9EfsM2u
cHfFPyjO7HVC3vwKVxRtASQRcdwzL6GrF7QcVBE7Y2Tca4/TrQnBnJIMgjbjFWYwjRWi6u7hYZzj
8TxYRfoa5QmzK6f/niH57MCjFGJcXPWg3Yu2/gmb+OFVVCXQYjYZJP+UT/atet+78s5Adz9J2ARD
nza/PHL0qB1xpRsY7fZihaLh2lgqGi4GlfNOhZV8dFpxtoeY++lsgsz8sGXzmJT/T8BWj+XBKh3G
qxVqO+wcjtjSbd2mPzZjugPsfW1DmHq4OWV4qymH7KFRpNGYgrlgn1YwXZG80Z2j9fKWs8SeoyX9
zqAol6XKHWCW1neYBbWnuSjWtQNAl9ZvpKqsjMT9a5g21O/5pDVoreKUaVqS5nAxCLJAzUjMCGkZ
MiIYo+G0N3UWgbXqoZ0XpvLfyS30rkg5YcjafyqjHVT6LIFL0JwWCPcGGlZPKRxLl5Cq6hZzhcKB
3+vC1R1HQNW8HhYuRsSzwJY2xljV9/GID7rhu6rKKzwpZzUjQK6bYUvUAyWRgrbKJFw7HjXsMHBX
tGGLvfJT8WTGqbmUViuXldOuRwtOUIRCfGGOYlcTt5Fq6U6fgTIrRWGYd71AwWgrD5OwQjeRYzhX
Ms5tYo0Zh2mdKhal8sxeeTpuYD46CSb7ywnPb8k4zxzCI5O0raHs4DPUUlsUHGQ3lBhcYKJMAIva
IZwasiqVJyyY5oo7Nplo7uitE4IIUVguzK4npyj2/kLtoUafIpS11XzqTSDY2qyYa2fGbaRnSuZm
QCaLpUhqa/vIrdWNNz+qFhcWg68XdevBwskI0/jExrVAzBRLwcckhotpozFS1+TwVecSXX6k4Z8k
bqzibgFJCzMj6SPclA12CKDnWlC/zoRybkUY4IUTNsypJLctHP9WaBrr2t7WHQl1SPRwot7BK15H
uv8bDdGTjRseXc9pWUKIKj0MPsL+zXSNq1uPbyWTK3scP4qUoyv3nx7CM7ziH1lNDzlY1LCiQjLV
JNX8Eo1Y2UxDC61nrrpvHRPsTylN/5D1ItwYk//l5s13AfOPhogtre/S/WwVRzJ8uBnJBjUtOlj3
avDNUjHfJqzzEk0Hk+2/1bdJmIbmzYyWPD9nVbQv3JSjaA5vsV6PeNR3R/UoJ9ha+fwvHJzVK86l
nLc+L6Ovu8iEmheMA5lxaZtUV8MyMyC1LtzPgYpG0nQLy9X2iWP9B4ZiJ2AgcinkuAs7+1gTxyRk
vLYt7T00k616IQYfQg67HmyEs5PPH7j88hZ1YuuPPnwX4zKptcWqy2DBedQZsimeo+ouqsLjzCD5
U4vnHYM4mLXeqm7xUX1UWMDGEtLm2UP4PxQEOuTmLwzVjqK3bnm373h15B4+J0QUImLreIlAf1kZ
j3HgUuO9WsSWATlbny4FIwzrb1I+miQ+piCgCX1oiiWLF5SsKBhdfHZgYp9hC4oPyLaoGPlwriFH
BNdf4mCniO0eFRn6Skbm7gXe/jKHRZYCu8S8NE7LDscM1oawQCnNNpfeucw6Z0iLDK/dGJrcW820
LqvPFOL4AMHANd4H59lY33yeUZabaQAa5lp5bUGrcXyACQP24pxIIVhbCeHBcCH4FzaW2m6Cmwzo
tGvGy97W4UD0y1iX+Ns9uGAnuDQYTaBlKUEibRIEiUdxwiVfhwtFkdfRubX9T1g8U2z4+E+Bjw//
cB4NSJDo4hwcdd2XKf/h0jOIWsyucbHxFAdnaRvjYubLTjTGHoholW86t/mDbbxA/5jvDQRQaoF3
RAGaYXiOVNfn7vM82ZoYJ8cV+Zn2LfKB7uNvC+UYCjI266Lb5+xj6jdqGiKt2vkKg52P/HUU+zh0
6ZgiSFA0tsaDuzCiOI9IwurTs0uRyL8OWbWSHZq/4I7ioom6/WPIx1XdlSST/pkZl3jSXUxYrTnD
p8+Md5zYkP57YCwaXVpb9VA6jiyWJJTbl5mqpHK+iOn0uBFyrzYh/kFF7a/hBqYefZi85WL+w5+K
SlxMpgGdle5mOGtC6baIT/dOQ/OjXKccjGxsznuHHm3Ca9gzCZJUUOx0UHdGLSa/fBoQyDDwVJ/D
28DqlVhowz9Y9K5YjCk+CxOzNaYY3AUyw7ZeMaF0eAzjd5TjiJs7K9ag1r/UEuhELUDydPRNUiAQ
aTcVEgyyRlZ83UBYsB4lEPKbab/Z8NKc+svDac2g/Oi1jyRkSCh21fw24E0Ji24f4STSFpjLiJOL
fbGVUV4Rivf/C+3HTRL9ZtVPbND4X2i+r1xaAATomBzsI/CsM513xsDqX1idyYwCdidBKDhUHrjm
2U1eLS/YobjCvGJva/FxJlOdgkCdR1Vkbg3ov3yooq0i8SEjg3ilMHrwYXXrAT1husYoln/bNnBJ
qb9FhLLAKFZW/ZUwK2JNc33qqQNrodaVe4ONgtn7qUZ9QvLYTnPHQ14RstjQUiheTocBjph++w6m
wiEieP+Hd6rNp18NQHiaPLm16dzsKiNZGd2krjAc9X1qvESsDdcr1wxF1upVbXv/YGXPpLmwOrkK
3M3OXIB63dTiHV5IeTryB4zblyWv18h24OkRMN5rgUUs/yLGNakfnlS7dKPeOuqcBQuLGyeod3Os
AApCOOYbYS3ooMtpMTuvcHD6mSBiF2M2WNmzteEtz9gu2Rsq61t9eK/IR8pTg88d858Ghx5YAhjs
6scMV8taNNeMG8K4+MnTgEOzNhGescjjrxY2SuFi8WVcffng2iMkOQSYrmcn2Ltx3lzwkdkyp64W
3BdadcC91rkWSfpFrh5jpZAOkxyPd3hq+wkOndqNUfQd6D85j+fPyXR23MrU1E+56i8lwHSAJ7kZ
Bh8MTOq4u5RweCNtXtnS3vMsuFtTbBxC6I4B+3XcZSsgYOTwHY3zO19+4tYO3ge5NIuR5pQx1gZq
9WoK7jUZrH0f7UJOEh1QccDXdhqpAXnl8vIby70F+cFrX3CC8NyQD1sYa7bcqy49d+anegp9Kw+e
IOaZwi1uoltUkDOXa8xq+HJ6eVSbe1tDoIAP3VY6LrvmVrPF3hrzaziZamPUuvad0T8UuhjAGrFU
mK47u1ixSLCtWAt7T+wjSRzyiyf/z9qs2w9x68IwxuOQt6hnw49ehW6/OvwJl+qWKlFPfvAlYq6H
n/Fr7ExhsbpOg8uRcxzpjyLouwM9UUHgpttuUnyK4zFdx/4zjAmf7ggimkE3YBJsQaIBywK8LjFa
DbFXVKWseh8KzIRYqJUobr2HaShkKnWsoMRdWu2GEyf1YSk6UAAF09t2UzK5Kjk+xv7BOOAUN9lC
a55EEql9Qu4dz167lBFmdOlx0KhhqOamr6KLjvytWjDkyy/wN+INXVnOe0YB3yp6MaLOLCm+NeY8
NQC0a3Rb1gb0HU8+JoQibGRRZGxx7VsFgUvpW62I5FqZmv89hxb5VQA2OdVBnMmdUZV39QNFVy3Y
cR093abQuINripLNQ+RK+7hnkrzraow6jeJs0Rlwco7Il9U5wZUaNA8efh29IlyTIzV0TBZSZ/6L
L9MxznJsCB1tw14tY+NNBO3TLvQjduWvhUifkzm9cKuMwFiOdfCpXo1uopjmVRuZcoV5de0M5xXv
pWVbXruKV4pprapjuLNShzvCv8aGhSkWtaueUOW3D/zRLxzts4sERWMMiSlqJfYAjrjOymU2qwzq
P0RZEZHHrFU7EYewizmgRwf536X35nWfnPrpUPVYx9XGpur2emnc1SLpcLeCTYmFHqd2syDGZcct
UGf0QKellXf15szVB8AT9gH4J/dwEJLU3hkkFxVgilkq9lowrwTqC6sjf9pjf5mm6dDN9V8LLvQy
qutvQr12dea9GK19Ec10DH1thX86Yau4oLhD88UY6pKO5e8ywBC5INm0EvoNS72ebgKlElXpSJ66
laDMDqaBH8Hxq48nWFb2SQiCSElgOmhT+qH74V4P7EPRi7fUEdcocO2FmWKxYsn94ExH/L73c1vs
fRk/yUzckuGzQ/F/i7HpyP30G8SWZ2WYHzJvjhiEb+sg2JvsAGBm2wizjwWqp+XopVfDknwpoGDb
x/olV2w7FkdjYe9nT+PvQefNsaxN2M9kakRb15pZy4HY4JK3qo3u4FbhiB8SDhcch9lYGXRPhFcO
vjYu3Kj8ka482lr9OkqigTyr+j1wK5JYX5st2dpxc60qCdzQn/Ux6ZeaaLcAmXud1HSnMrahUkui
9nlJc3iJ+eTtZmk8MlyaVXE5wIFj0LNDwrw1Wb+yQ1FLg+zkw8WuvzRSomNx493WxTnQ32r2TV5Z
tR1HbFqIytuAqfm7UX3ovDWFDk68Mdvq7EIiIoUJjia76tko4JOdKZVVTdP0P3o6rzkEe5aWxz7P
wIPd5w0azVYnrMD6BsNZ5BAec0COqj17wU/UPjn5OP/UGzMxSNKxgW/TO9GkjOFUAh3iEP+XycRe
Zf25Y/TCxikpTdmBQeaYDVyk+VXiGpPVEYqta5Pe1RnDgldHh1Z0v+boNeWD+a3sxGqpRaCnMJQ2
c/8RprPqchQ62HBUjsMn0hmGXgwlk24ZGs52IA7AGD+4UHV32ApdFwd9XPNUZc2Fa+1rA8JTwdIp
Piwk2Qls8AyLXujXy7lhji/21BikFFDZ63p2tGtKSfk+YihjWtSO0Xx2qCxGUAV250Igc6saJjD6
Tu22BI2tjPY9hyEz2T9s2pXLZfKSqjsTk8QMUHrSGDrw3ECkQJQ4Zyno+M09J6qaesww/7UZBq+O
KgVaAIWDJQ7q8weEi/3Izuo/c9okYcKS4HdwGQHDH9Hc/bTF3uGdl3Xlh/OW+5cTtdH+JVoKEphq
r3rvw6a4DyQeL4T9qDIza7D0ZmOVzm91rNEwsHj4UajGi1yGyIC4KVWwCsWNZ8IRCmcaqQcn/9Wl
34iTCCef7/9+t6rb1L+boUwXI3x4WiPhvHM3+Wk/++4iyEmUXh1PCRPdZdJ9szDMhImk2MuUoFqH
GeOFJYCQXb1bavcXYge8f+TBtMZTDZMqGsgq5tTim3hY5HXaR2qnG0/eDPnXpzLnd0bRY2YmDyVg
AUpGrquxE6xKibMtq8DrZzaTU8+5FVCEIz7fdsmZV4KuudLxFxIAidErr0nSYOuPKzBc2h3zq5WH
6+lAGNiQolPOkVDgndEjVEluGig216jKQuDOXZy1B1WVyjy5jEOydoOfQscEjeQIqE7hUJ474mRZ
AzvSKy9Vqyz8yWKFZ8BRUcwvacJic55CD1HVTeNKbRMmWhU1LltFkb3jSxoOM1BegC5uDioHHmLz
kZ43SC+qf8ECcYnX1Dq1r67jf6rmcJT4F2iRSgZHRPA6uE9mT5gryCcxktlWFuay9f6df+q90vHg
1T1tEbkwfvMJdjXXlkzJu9oxYP8vE/e31XkXmlzG12hXymvCJiDVUmdDGLOvEBf7OpSHVB2KtXxi
9gMfj1kcKzE503r4rTj7jtgkfFutCtDMUDINwZIV77c+tD6sKYwBzUm6GINdHP0e1LP23lWkMyb5
rJ3QXaqWMPLydR53Cz910GzJhwHKhi/NjfE6ZC42p3RdVf/ugc/tDzBJNDyqkH3NJGChGn5BM4MW
Y5bWveucuzomjHY8u1m0g0RwiPgmAAyqnrVdF6MRBtbUjiqw2x6PFpacMPIuYwJjPhYbILCVy1Ul
1Z4nynvIpqWaanYWtb0HfbBU/3egpklpKPzuMGK7ylXw0/iardSnpaOzpPfgOyK8/rcOscZbtX65
jilfYrAHtfGrXbdLm/0/M2F9U1jfRt4sZ46xiCwBdhmp/38lq6XHgmKR+7W+ZlvmSasXegxWFW2u
xX95TyPsfQVEiIYpSG/aF79VkJHPXVA/VIJcz2wS/BHvxkzBxlmOEwLUWKrXBiTQSdtd0L+oHsDj
TcSC40atxOfwvIsYHqF8qM03Z43UxjPl7Yp5fdRiT/Urew83Si1UftoxBTQJJQn5bLs/NqiKenl1
QcARUR1FrKwPNiUQl2o5VaUOOKpuIduhE/ywFqf+afZv6mSrMQuPKKLZ2AL08FxQ3DB3plD/B4tk
n9NAkaEc4I2HQgoJp8XN470IB+QieOhl9dvMLKsFYoeBrKAAg95YnYEevhlcslq+iRpzQ3ri0tnM
uGqeHNEJPKVxXdcwvOP4rJ5Snbk79d8sT1epjXLjw0AIqMAV9Xw58enQgDnqL2ybl36J6yCAhwNF
stsrkCNjp9NJC1CboGnvzcLcwJJfR/2v2XExXEPvRRPBsRB3r7ghwwRxd+NAOjeGswkAnjrzSg51
GKx0ChkWBXfHa7cZT0LdEL5IZX12ArkEe7SfXqL0Q/0v1aHgT06Je1G3JHBeRg5pdWDwZdXRPVHi
sib+De5ye8nKc/IHPb7pnEeXv+r+MCXaGkVzMaiEtDRSy5IzVq0Gdbk1tfkoYuagyZrnxE6qDYBp
vKw9hXHS8ovw7MLuVm0coG0hRH/zbPE28VIBULq4fwbTvcGonu/BeiiirxkvncHSVwYnJaUAMxRo
4Bsa9TTdqMtnBeZRdrHsN+n6C55jDkxXJRCH1dlXp2uF0Kjnp9aoOgkUyAYQyE8qEE8tYlY2IpM1
YOO/E0nRdXlWDu1zF2lHhRVyKSYtaV9kK/AoJhLUpOZSaCbe+LwvnAWxIObh6Ufv/Or/F2Cdnysk
qiFjyOaBUaDD9drFMCZdyNhUN6qeoIu3+DUBDjNN8lSHAdMGuDm3usDmiZ1KZDliqm+PVLOUY5oz
1cMNUxUZRFvtuG82zR29S8tro9CmEsis21s9+3a4VaYK2PzffOEw9EPDRmnN0iJxVAFU6mBlnz1x
3ACSpg3ZK3JdOvCv+O3qXEWnsmCwjrQDa2TuvzqfzMCYXtXeyANEQ2ysSJgmuyczP72MSscJKvLO
ZXY2xTjD7M/z1wbPCexdfIin/Vo3xdIPu5s5iKvXoOZXPGvb49Twm8LDuIV6HBFIQezDIuliVKSw
rrwSflTrYiXhoU6xMxydgjh67Wkp3Cy/DX7aQ6b0ksfkONO7J/qccES3uJAm2uycurpSHAICxe29
kyFbb0y5UE0bHKjXSSrPUw2sosQS2OsxlbIfMov3A4ydRZ8zmVEFnFpQo90cZiwe2UmcWft06IIb
0b6lpcuNUKFxYluCDvW1pPKBBBcPEwAG5paBGFauRdYaKVNFCDAYzS+ZnqNZwP/HDtubAuYH5gfG
qG3Z3G4dNmRO35zV26YaR/j3fw2aEDVk/O/np4ORpFddG14RMGFg1NXvvu9/9h6KJgeUP6q/VaOl
GcHRSeIDxHyABHM7tukprNy3HF+MpW5f9MY44ZS/H0E1R4cAhrHa24AOcA8voVt8ltbw9JvoECb9
SpX+qmnJKLQ8t7nVE34I7agdMJrYqj+cSoO0IMd4RDFgUO00t4jZi9qNKIePDtuzQ9z2C8Pnu6aD
sbAtQMXDWDUqKqgrY7IwdOwr0rSWyynDJB45DFLAKMacmM6GT3AwTZth15LWsx09xoD5MOIVH9qv
Q1VdW5/w2jm7Y7t2UI+1GGa4pZZyGezPpSEvjG0uZHITI9TvzX6Mt0Goo4KoKGZtS6kh7cQ6cwSN
q9apxT2V8toXDYYUkqZ5SnvvnmpG+R3igY3KXgPlBJPD+jClkY1A2zOs3HD4xlUqM7T1EGFipWUF
4kHrvYmTx0DtoUOgQiqDfjMeCdkEpEDMcJENhZsCHcc6h/QA2DLRwLWe2JUZ6ZwpT1KdlYUr4CkF
5cu/Ns0Y1VpZBg3WTtRYL+rQ63ofkKynw4GbgZx6mDButfLQYJlNzbpIkbVUNJPC0ec1CUZ3U+uf
5KTCn85wjDMoxPBTQtJeyxMX1++G1gLxCOFzdBWpwlmGCU2Ibl2DsWdk/hqrasyk6E6T6bcFcZ9R
GUFcWGXcWyuMHxOimKnUTo2EVWgA3N5MP1j7WrGdusi5lYwrl7qsbFjojk+wkMeQkZDGfiBzvRic
mSGMftG9/qUfujc1zu9z+941CKpHPIEpapnhETeDZe6jFp0Sn3Qz0UUCZ8zAY3lQrAxm++PHQiJF
gN9uPnFoYxMlwxqfS7Vndh5GyI1c+XDXAmRB6lBScOOQ3we67HgaSKBVQvnutaDqxosXuQx0zB4e
hUkpLLoPkGrOfW50/xVDhGWejRSVGUaOAtt88gOGqLf0dLFNFhvm5qwaDRAXluia+o293jDwHVWB
bCaGXcVandHUNxQj64jSsEctQ0FkJWrgg8oVNtDcEB3BhlznI7xzsRJ2+UZTn1e4QY269q5346rw
v9WF6eF7SdXHSTpErwoNwEiEMIrmT08fl+c2orOIOD64TFOTsELMfcEBSvYzTJOGlEYEmDBHW7Lv
KIEz79ZB+8GwlgauWOiRwyraMGqG/4RFJ06Q6SxfcmUln3OGqF/tsSxbQnH4mmoEhAToUDGPCpqn
i+OIRYOsgEaFifETqk6ymBWoDyBk/DTyMEqME9RfU4dQY7fdW8E9dPFqyvoI8U1ENEazrPIJJIHH
EJDPBh5X8JUj0LcmoSLNf4bgLrAJqJjqLmu6ec7AVAnPYAapWbFDtVqn2guFgKNrON7dJ6S8dVIS
Y1iTiOYvbOAfCpTeearfTO3QQx4lTIvTlViXAiIYrZT6r0LnSzIV1XCXEjYiLmGMXgEkNcos9Zdh
96oOFLX09JYcuFeqB3VuJ+pMRu3X6+jf8nQnA3j4rrEDMDjYuMe4TnuEG/vO4T5W4Zlf2jKLU2sj
9aYNHoXM6ElyT6Z3jIZXfKD6Uo7EVoVKVLVPUSep8BUe8VCa7TG4Dfb4FdqQYTGPillojT1tmTqm
ln6zdM5Jt9pYcLPxS9p2HNAZGAW/YwTBMFvUCxLwzVfO3OMfEow/s9I4d3X6pvn9O53QmJGVQzAe
a5nf6aMN7fDMAEkH7+zWfAseN3zFJU6H74KlrdoEdcl60m/hn8Ac5Mjt3ZYIcnqw9uniqh9yopY4
VyAueQYMNCje1SurgOc8G/8tAMARHzIBtxbQ3OqLN1XuSPdj1IMzQpdTVpR7PEFW6v7bWrOWKeb0
3EiQlLW6U36Z70M0mqovaxBJSiRbdo8fvYZe+4HgduEXfx3cABetnV1ninOHiakNhIkFhYEhfTpD
CI5eURHBS/H6XxRs6rNijPqWBWEGFh/iYkSgOgNe2ZBFWlXuDh3lTk0gQo65GrVu0MF2ROipSoAC
KxFUV0udnZeIQmelvONzX0M1kJ9qeej94gTF+jJG6b9+EtLEumGJ1oCdoXuCK0BpO4KL1fBeJx7f
/zg6j+XIcSCIfhEj6EFe2ztJ3fLShTFy9CRoQPf1+7Cn2d2Z1XTTAIWqzJf6NdPPmx6xpezPehKq
F6AGXrNSHZHzNP68xt0HNv7XQn3nYnrSV0QvWXqlM5HXWNTJtMlyS+wp5/X/Psju1EX9hcaSfid9
mfNCuzs97JbyjTFFKKqXdoDclCVPoloQiZAh3g6d/jn6QenSr3Yy7lgxFznzptxy0dFdpiNbbEXN
dWPSy52N6RNI+hUxDyi/a9jZAzPq0C+RKYFlFoQ00wThay/VD8wE9q/Xgec3olmmh3O5BUyAjGO8
LdXO5Dd1XV0EI1wVOmqZg/UA1gnjipBVh0WzjQAAJ9jMu1I8zGzOaQMuoGpOBURA3ypoaeE7pjrS
LwMvHscmFl3SmKj4aAclontCmaxh4LAh5hXqNzrLPwvZ5X59Ai2Bvh8fEMtTbUZHXgx9gWEWEU8M
0VjK9JABvCtZqWtHHEbL+6oKcLkNqxNOa5bPrEW7tfg/TUMowJDsaWLtAt7wua6B+bVPme1v4bwj
7Akbb0tGOON757NJPLIojIMM2k/Db5+sEVQXGic5e6+GvfxpDE9iDa9iTLYWa1cm7VtD8DsECpI1
kjkHouuooxeRJ91sdDu18tVuLkykuxLnWoHLxqp3Zm7eLHfhoOFdGLSQgi6PBQu0TanVOek7xyUR
mVvDtA5Z04M50wvNHO/1notXZt+AwWNBP4jB/U5MTho8hTWrA+O5/7c3LdCaOsPdBVzjrUzCY8Cb
HGbphM4NuBd7cKrzLgN/N7rNyfChI+tjjF4o9VRab836VWgoq7p6JIjFOTQzWv2RH1z5n0Kjv6Yw
+9FPTj1AkxnrRhBhOa6C0XtCZpAamXPr4k86ttsOBgpthYMD8O+SRuOHCqpLFKMsb6DWdK26K7tg
rW9SV2UHFhRdjeimDOFuO54bgi71osChMMZk5RfumZyMvd5fa8JKEa8b/yxZ0ZOtJO3hEMWbRUfP
oBPchfmLX+ENZtPRJ1aeIzQ1AMLRGTnBxoxRjvLPrdvsOl4xupoY5dK13jPhqX3ombouMfXAQr+7
A+0IyBO7in+W4Xfm2gCRyFkcbrqNx033REQ8HxNUHtbUcx70l+izOwHhVDbOvSHv3Zwfj9KA3kKW
2P1m8r1balTgQ+ubxdTCt4ZpM+pGOdpDWoYRcjD9TS17OJcz3jfbOZqCStEFhZkFDOQdNsQRqyFX
Agkx76Mbf6YDSZGz4+xY+NO5Qlbxrj/WnONi4YCQ9ybSF6klTRXntB6GGJDiVUtfW68etBN1Da2X
s4g7EfkNOR2si95yYewy03zWtYqnmArTkNHhEkH6bxggLFZRDnnFDJ99G6VBXAU7qdQfwauAdVuS
fC0fvTHxBCV2XZhOkk4sw/ztYIqt5FnM65TjNObAz6nO3EeFuqWnp4TdFyn1QtwT1EBuXpExvSdR
Monnk5vxecGvuKa6m202IEkeyr7S6tVaWdpxHJM8F3XvuSQA2hPWPsm7e4GQZ0KxIbr5UpDquFCR
s4OfRq/AQuMz/fRTF4saWkZWQzIEdmx1/slJi58qCNUWgn4POgK3ZYcQJFTu3ldp+ZSYAvItWvCC
efDZng0LBQj6Q0M9gTZamwPWk14BOG/T/qdh22F/eDTd4rfJJ3TBJCF0DpZaRz61jvtmlMV9ZHpc
KKTmZD5baof/NOf2VOnN7bqD6ohGCts3JyUcpG0dAtwWc+PDfwQ1TBBO5MYoMKzwwQGLrrfUlgPH
vqlUf3VZ7+bIy9cLeOhVMxHNiJuvjgfyS8MHi7OLySbuam2GXYd3Ns+1zzruucMpDTEMBfazV8kL
XSt2kIhWpZmNFsvy4q8KGQ6b2kE2bCzdsbK6d8DnR72TO+bwQJFyjv1pTw9p3bnl7X9xL3jbJfbP
jLyBjC2U2EptWPfI31JotGdSPlxnPzglKyzsFR5GNTwalvqocDZ6I93mMt0F1M0ETJ15WneWYHYJ
3CkKq4On1Ad6Qtwmy3kI0j83oV2Ip4m3h54zn6J2dVbEnFGG9fYnEmfkCCj5vRHZgX5eajOgF9J8
kMKAwbBCvZf91vX45FDW4GPZ6DuQQHt2pvhfUyLA9ZpblrgorMa3YQ4FajhcpjYfKfB4CBILwyDz
tEHGCzYeAmNxDmNOvyyd+DcL+6zy4prbXD16HSvqiB8VYsAq5BNY4g99BGgzixPUAkmRdz/V+TNC
nPTLGZKP6UbVKxUTsCfO/RmhCwMxAjKf/n/0rcJ94rHb1kb0FDvJ1SGfqGmhnuvJVk9WNzk0x5K/
O6ZiiAfnO5+QKJctSyRQY2Z37UZ5JK41umAu7EPo1kBh2mVtNuNuodqNinE7mXKP8h/cGIOMBW0K
vu03fWRJMo6iXnqIMVr5PEgBr1VrcNSrlpegERt4mtEqDYrvDD1NJKOfCkxYDcrWoqKdhva5aeKr
AbKbZjr1DmtP/38xs1BSeMmrlyL9MaerkClV/q7rRlrH/RYf+q2k5W8Tdt+S0B51G5p8+MjpsLRb
28c5XfzCJif8x9zkIRCZvKJr0A2rCEkjFDLuKCAcA721FkDgrwG2l61t670amovLKEf0JnrkcL4b
pwo7lXXsUwEUIqmBPNbOvd2Mvzx83HmgaWLG3EdfI94meXIVDClV0zBlQVzAaQb+e7TyjYFhD2cf
OOdbk1vsDs4fEmzeYBfHy8z4r/adfe2TeZlyZ+JRG64CUC4hAI05jT6s3MAaYX+IZjyAW15DWbg2
+Dj8ASJGGFFZKsSrHWVtGyj6ronHAWB+XwhzGoQK942eetEkgNf/yxE3BUzcvNEs3kQEDXHZo2He
dBPtJMp/ny3TRrbhi4MmXjMSg7HmIzLpzhHAitYPVg2nrcjbj8xSSnTE+u/l+5IcvbFMfzWpT51g
tnbN9i32iUYMUR/pPyui+5TXyDH7B2oATMPnif/asI3BSd2oNoFM08BqDkpc/EiEi+AwudE2Fi/W
NNEcVD8lR/SoMR+LzH8cYtqVpI4mjbNtWhtaXfwvhAZDZEO0koq2CW10Wr7ZAKIGzv56JrpQCFgw
sbtyMXekbGYpLsvc8Ugu4Xhc+3CEZ4JV8nybzLDOazrrPJMczlq6ANGYE1ZMa5pTUMsJtm0vuer3
yvDeiaFEqHHiShqT+4ePGc3xcMlite+M9jQK+v96BsSmg4iCX/RhhF8G2vXUQIETQIQI1rBXQAbG
cKOW7aJFwl62AQUH2ijfhMDjdJ3C+tjQKAA3SlXFTsaFZKsBg0NEFEVVIitFVw6kAocTmzmQfk0H
wux1cVB3KRyyQom7XA40ygNYSF51wWjBhbSeZQ9lkaOEa1PnRj8W4GAj894lBbiJKKlyx57FfN7Z
83Smvb3z/YxUzg6WA7X3NF5D2V2DlsF1GwUbi/23B5wP+sR6sDSGRE0dnehi6zCxk7RCirK/9GA/
e4MjbTs3xybsDmMAi260aP0hSmUyz2cOflLkXZaZ3rhUeqJQyvljGYxDB0eUbXdeh6TCZll7DbCt
r7hwRB58LEwWmg+uTpzBqnbwfiH6pMJjUrtz2eu4dBSxzzUH3WmCVFGZTbFuBEEHTfliz+lFL1H4
dB9T1rgo81f5El/0ZhBM7sUtklPmOif0Y/uidfL9QMSCMgLcirxo/RQeZtpnIDsPjirQYLGlZlon
ZwYTeyQHklbcekQB4LyuFioyz5geMybrubK+vW7Zht14L9ic+4DSMG2OEV2FuM2Yq3OQCtRl5sL4
cQv1ArNxlvaXyEcXgX7WAkqTUf1Mqt4a01jywqMRbY5w9jGwAIhRRzGNAMuoXCt19rxoMxSE4qmY
SBnr1Lj2K7vpe8iOGwT+pVPi2IinxAYzVNCmQKl0CjJ2UZlQbkbmu2PjygqLCzd579skB+AN2zRz
e2dyru0tj7nZSFYWsn+aTFxO1s4MbQgvdVqFnxNNHR7T0bIuJhe9LwGFURFAvFvTFvhXymaly21d
RJjKOjqYtsBQscMYX5NCpoJ5h2gPVGfJtEJ7cCJnYT9rZG782k3zflgwV0heVHMo3zqYu/gnNgXP
1YBirLfwBDDVVH23K4k+E033IWsYSzbiHITk3LXS2sLp14257xJYbDcM/5bi08Evq1cBLxo+8sW5
xYHzHvfZMy+OxZGh8gh8nWXxgnc02/jyzfU56dmu/Yznbu1a6W6k4uA+0AoAyEJrk86biPPzMIOV
glKGhUFE0xs3jccd9sbW5Fvoc0HI8QFv7pk/QOPOY2mO6IhWkb81Wwc+gXtXxfPNom9yrfli8xyg
wxLveT2fayXVd9IgOSB1be/SrdQtFsPxUspiIPFshZvFT+pLyNF+XY44P/xX+C2UVahyTetdmkaL
hwXsDFMCfeAxvPrJoLpmdh/Lr6Gfq53veKBOREUcpjE/4eBhZ5u+LGXV5Czmnw0S0ARxgOJw2A4/
+rUC2b/LWe+Q9s9u6Gti1keTN4eG9UO5ur9gl9MjoXpEPcteM295wtxF/RqjtQkcsXcbcW5ZQkpe
8FWJxIFQD9Y8u6/7/wtbkvFw+0/+Q94Yv8TkfDmi+peNxffEsc9u3XWOfmZx6JCEBQRFbqFQcB9i
A4QITT8OU1Mk6NkVLjVaMh9LKrlH6XTzYzvYWzFa7m6OswcDEhXk5QnHsb0NB+eiA9Jz8UX24T8b
EOam4PS9IRbcPJCy1x+GAJOIjdr/c0it9NN2VXZclsyAEekzahBEfvO8jcbykLvsuP3/Yl0kDAEu
qWBESxgvBCXGkMiQko0QK9SoWV8Zycsea7d+9s08PoKspC9MSKst7mIf9110jQzwlmBU6rD9kBNk
9cavhu0U3SD2IdVm2AEj8w0o9rfZNedKyHPTjLcpoKCxOKVvsWp/uxC/24nZmOWMfBVwAIaB6DRw
vXFHPtNXipwaMvElGcLkgaprj6/q22u9bK9UBWaAznUkVLWGYX3GWHQENEePgUehQ6S6i41qy7Iz
0SNrj2TQkCTVBzyz4BNWPWJHG01TPBXscdZlnIsjgWQ3e2R78sZWUL+4GprKK6wrHuEGUOSM6j4b
FKkURfHZCKDe5vKoekgKlaDDoKpMEoY33U8yOMnFHhhUmc668KrnPISH6GMnfWxKdmSz858njCiF
3T9VnveVDnLYRVHELCGFW90/6muO80NnXraKGCjjnbQ9ip8IGDwJMsTPmBWCcJu6Gft6HLfWxug6
sfGLir0aai6kD3TXLGCt039OvkSSwJrrj8iOA6YMBabfvmp2JV40JCJAL0z51foNeGve1Kkp0PdL
2Oc0yz4rd7rm4GmTkfFfN/CiR73eOFJjv9Cuuvdg4KMCx+rL+2dPEyL5eaSrFr5EQTitoyQAcdMa
4TEGnb5thjEFkkP7aA7V1faC01Lkd5araEDC1UwZFWOqCrdjAFAamIWcL1KxfIJBfzESXlaTvN2p
xyTRe+RlBMG7LJZbWqSbSeUfos4e7REVcdX8xkG/kWV9qVyYd/PkH7gHGS198KeQ4c+wMzf5pOsv
G8YmHi+mfMnKEkPyGs4ZHzFm1sHdqxtOifXOhx6P4gjFSgTEilN4/GoKtWcfQPqdXbzG32UY8Twa
6WqaT0Ee0t1YTn5b7k0n/yxGsPumVxwwt25hROzqzHuD1s5EfSme86oiWa26wdbfL2nwLzL7w1LP
37FhnUov38rJwgOFWM8NXtIZ+w7lUiPNej0GcbeL5uppEbTSvCb+LVIBu9GwEE7U3WtkY1Cs/TOz
Hvvgegozf+2z4ffU1ktqUwmPXXvHYO6p8CbsV566zmQSIAzm4bSI9muCkUVe5ru6XX7CSWvIGMXA
zXSzDWffc2Z0zIVhZtqdw+o1QwzsaBfn3vSgbPWWRBLHUvFcNHV1omHJAZaWzWhi5UNzPWycaMK6
0+wij7g2Go5YC+kYr+PePSr9hxg2b6TL8WCSdLByK4dzVdcfasoqsLzmQcdlnUwUuZ+CSxKKDtcb
+R+khvHyAex1u+HJIBRBwNdaCbi1vjm/4K1/sC3vSjY3xzcuyC52FAPlePwVM/hFp+XiYCLcOxEH
oM7xP4vFvVsyntE2Z0QK6ukck5h3P6BCQu3MCi2m5ZLOrGqpZZzb0XmaRf4tKgvRd4y4bGqB0Q6Y
1kAyY4cc8uGQRb61CzFqfMddj/7etTri1Rf6r8Ek/piwPdsk3R45XksOnizMQxSC8alpZhFEsyH3
0Fz1lRg3yQDe2pve576y9m3tMqTmjcWDj4g7cGTPoxkcO8hqaSqvyB2znVfNOk7dJWAZ+6i1zNix
SGwjSq0WWC0NpoUw1e76gZjNlhidvBe/RRb9CWUfA7f7MQtGmOx6IkrpX+TxcBuAOhpkyqxMnJ5p
PCRbMiAf+8rce2jvN32J2jJH84lnnl0RZ4+iTTjWYXYidyO9SJNiOSaccJOI8C8H4OU1VKAzXnrY
KnhJCcS9WrK5903vye1SLlyNibHwfZrjtZscupkXRjokAHMoZAWNQvPQJzUji4gc7H6C+yZ5l8lm
RckfR9FZBOWriMGctR4A3TF4lI39Ywd+eF3C1LnvCqVnHv19I52rNy31jt7VtYbBvIpDuu+sPpFD
W1KJ2Cf2K0DZDZcMp78kQ0j8TMn4rAUIWFWq9RC7VOsz5O5lEv87JX1pQRFfzNeoWvCSUJxz9maS
Q60bd7LS0N9118/hajEgJRemfZW1rlbScly5wr1OTvKRTWofhd287qr+URIqc/aKgY07kOOqD2eI
kF2Ap6N5NEL31xDtzfGdh9rj2FUD9lk5/dStqBMuzugflgwh3iTj/SRrxOLODK8/COGsCG/fs1lI
IJP/q6KAkBq9sW/6+QJh7uL3gJKqHlexO66JODkuCCHdAFpby9KM5XTddSnAmhqyEGF6DOjb8WsO
hl0SxYw/01OFIdv1YLZZmbsh6vAhTMzdMBQfespoUPMWntvR/po2Qe1fhcnRyRKd9y0S4zkvTbYH
AFwmgxY3DHl+IP9WEVni3q+ZTb+5QectJSwqEU9wXB5pqcitIbLsHjEYXNSG06aLrbDLiQwp9+ht
jo7H4hT1hGzX6zlMi9NUe7wpGOOPwUCx79QsaTwayTsxJDUnJGbboTNYBwrHiLN9/pG6tPyEyI6M
xlfCGZ7CUp6jBUd77pDsWfbvY+TTuLQJmS/6+F9BNqkqHRLZ6ke2CD7WUJ5Hpgirqssf4CNy2ius
c2iQlRuG31UK/jqlA2To0qYDTVeWBg33cPkwHdCReCG0VpKZaqtxFIhSfPutDGpSk4cNgjB2Pnm2
yurc19W1tT0Mj4HRA8UOrVMhqzuL0bVLBu42IOyGMrS7tA4DH585stNm18UmKptHFAtx81eO0x3J
is8WiMoiM5jixhR/QWFkz1Zq06AoeUvrM42ToKfJ4BBG0aHwQN9EWdqfo1ybQusbk0hAahNn4vHS
Su9PxINgZ2meUqdaSPph0VXw1ufWO1O4sL0h862J+FyJAGNkTsyVFPm2sDgjWCa5Ck2bA7NyOVsA
DTFRasKT7nvAeGYRf9J7OLNR/dVOzyG5PCVGc9M/vSDRwh/9+9jtTmlC+eXQZXInE+FHecwBVkfL
jB+EUXRltDdXzk+N/j76f+2d3Og1PZqQBxtVrMGW0dje85RC9GDicmPlecVUhq5nxHE6HYra23hx
eLJz1qce4ZHMmB113Z9OgdzapOu08bdE5JOzB60m0Vxx6qHlGot9GpM1plcREmJXdZm8jF35UAn7
X523pJm32wk7Pkk9BS6v4RtCAbqKcDkO+XzR1hL97Ts/OInSePMIw/z/tmbsq3Us1BrrLBuGRZnu
VRvDnukmdXe94V2cOrhbRgBelT9uHOnJH+ad9ouf9gA3isnbA0+TJ1pXqBSzHl9Akw27bHCCi8oG
CF1zyQwz6iazoM1M/NwmjXp7n/ugrMElgOOzBEcsC/JbR0edYNeAKOIs/6vw75PT1rgXVZEBbrkt
zKTJ+DQX+li5Fbqb0GqhTGQDY0F7QXiduIQGOABwVdK/xEMYwXikC9ma4285BvlpSl2cE1VvbO0q
H9bWYrUbUEjDV5xXAfykYjROAUKmYFVgrNiXw0hyp+3WtB9QeZmkGt/CTGSPqUihlIACHk5irMSL
7GiQjlGLPTuR0Yx2X8n4AKqy3jk+U4bCTdIThzKM0eNgXY2ZoTR4Rc7frT+/2KVnH7qUdRQhQP9s
M5KpWypVs+xp2RHnnsgHL/oFkISRqj0RN6Fc3lWg+Y61MoBaTt3daB+nKdkaWUYwjdb44dDwVrVh
PNfuRz/V71X5oX8DeulR/06RJICJDP+lDkHWIShiSqlxCkVVahckeOp/kgl/CiA451/r8bVx3z1J
6tsQfQV69l8h4nQ3EzqW6hRm7W9MwLjF3cNKrleRxDmF7Vl7aPS/SdQYDpo7HzVYGCGZ9Hdl9dJD
6+iMcIccysBrV8k7PDMjlfCSHHMoLVVk7XBNzePLBEbJ7/8IiuVs8q7A3Qh04yMNA9d6tGwExP7T
pIx9kfz5FknEzqeHasC2Ohxmx6Bptn4X0Q1B29TaeFYaehb0+0fxrD8gX84q2q+kas+ITnoyQDJE
vkkBfiyIVrX7jqbd4sOXNMMCwsVRp6Q9tJaOCrgmXYK/hUSzNXmST2NB4m6Hhd0sPky0ddydnL2k
TJLnUtGJDtALRLeZrwgLjUeedxyPoQOmqPwMIcdiHgJXlqOD1RIsTOUfjkWSYHWyuYhcOBG4j/xM
uwUYO4OUDWCMOc2ePzCM1j6fQ62B0x+KX5QLnVmdWJRwax7t3Nc/wJTaV+YxDmlPoquvNpVlmyM0
BDe87Rr+w/A1EaOjL19FwkFT/qIct2f6l4zAyJ1ib4SQIel6azHC+BZopVWie8jcUG4R/44BjdKQ
wnn5whN54HCx1n4Y7bWiLr9PqsfMrx45rR1hhLLTyNPQ9Me5Hw4YDr6mNDlMlbvjrnbGxQ6f6wmY
QHWquwpfEGNX/7lPQHndLyPGdLHjE/Jl9Y5DqNfOcpj2ALGy6VeA00F63Ys1LN+15CJjgJudcq1f
FM/+CUb3iStSsenSKFonpnoYnZ+gMtDJNNvRhLRcnczxWjL44M+xWxOnIDkhKkyINNzd3EYdGtb7
QYQm0/GjQwut5q+p054T+y00gENRvZPolj25Bnz3OmXg8tCxU9m0JXmMeOnSFhl+BECK86/5UWF2
MqzfMrh6ebmO6NwMlgVcpWoOQ9+XuI3wvlZ+M66DmMZnKFO8ep8231G/3KZyNxbRx6SrroAwrdvy
V387iyi5BiF5AdLz1Hflrg8/VSk3No58l1CGusz3kswtRT4ADwv3J2iN+9h80T9T/wIxwe38PRnL
YIdR3zImSBQ30dJvV1fBU7B+G0oq/Tn04gLS74P1odefuJH2y5LAO23EzZyYuC9PGFktl74vCoFA
zseO/zNv673+a7jPenHhD9HVTud2T+OUTNdWP9bcDcIgYY+Zh8yBIdOzB+pv3NUAcOXbIKO9cJIL
P2KpIjyDRKm0r0pGNH12+oENrAVh4AmbEb33X/0+pFYyAb6KHnU83mGB2d/lGAHgZtbGNs1dzmgy
ftfCsyQ39yZMPXOqcerwbDmD3E+L/LWy5TVN1decIAV2yJeBoux9GqR0gjM9dGrZGlXxkM4i3OMc
dsmptEP8JHhpEh+cN+mRZhOeK9n4J4ZiW42g8YjPMOvlldKDt1rxY9GkENaLPj+iuamal7Q00QGR
nhE4zBAq+72L8HTlNP0iEzWpM6IR788pOz3aCvgDzs88oTOUwTHJeO1n+ytz1DUHel3mGQ4Ipo+W
eiAwY+XYijY3nK/Zgosp/wYPvYsxtsDVMBZPwueEWUbn1uo3BL3vRjQkvlD/kLkkZ+VnbDy5j1WB
y0/wKUeI/eRkzMq8+oUKmWl7s9D3IM+rb0oOvOridZxH0iXbWomAiNb03n4ZAgbMxcbB3Fo2pnUy
aigVxvTlgolna3pNiG6M+gpZE2ylkIwn4gyStTVhaYZaeSLR+2QSOrnQKzUdKEkztDIDOLLkZZLL
RfXGM/sxrBfKzHE4yjk+jG28VRJPZDNdLINBvdEd5EC+ciimvbtIcR6pY7rUNW8Vo5M5M9ifUOJF
za0zkh/VU/rojbSm4YwI7VQkLEe5YkbC6CLzl/NSp/tlKk6iX56cBaiUF1116HoF3rcxUkgiNPIC
NObGAn6X1d3lwoz0lg5WZ0HTAvCHZ7X68PjQC1yT0AvX6azOy5JvZxMOYtC3T47r0T5R8z88Jd92
EjD+6dcQgY+T1z60Xn4vYutFDu3WZFLMKMHGwsROEVTPQTg8u+VwzpCwmwajCkxNqy4yb7E1Hgdu
JUjCdZUS/muCeTK77NexqrOIGwIsUT3WUTXuGuOjhyiKzsl7axpWAbMwFf4exT8ukpqMprZL9i4g
cvrC4Gnz3cjx1ydAOpxJo1TMGYaILRB033MG/HcKvRsHrL9RZNqlF7Ycv7Jzk7z5UYSstS0eI9Ue
+1zdd1Z6aFt7YyrnyG3HjoNbaYrOxtBeeoGwDuvnIcrpGIwYI7hru1hqOXn2KqzkvBhxgG04rS6h
kgWIOBKyWv0sG2XZHELb++rd4C6OidFIO2SSGRNCZ6Yy7HtsPobH2aXkNtreeKt7FHlefeB2vcCt
B3k7tZtOyD2WgdVA1drEKK+asT1XOWt4XNEdxkluol6xthQeW9fJOG70HmiR/tkaJ2J9xj/pmM8G
lCx3sfboWPp1QupOCxl1XVgzdui5PC/T+IAXGjqdUSTv4VwDcej30azFGw2UOwwgI/I2h4he71U4
3c0hFvYkYcyKwW8OOXFF2P8hotiw6BnrBbD1nPKdhvWuT+W3O0ZgTXnpIwYDICtbckdKD8FPicqX
7GAvtRHiJncBQ688syX2Yxx2DZI9wn7oCmDdyCIySpw5ePTSrt0jNePZ9UmfRx6W461ckgcroHKc
PehNw7YJp0dfymvBk2KpN9XV7/k0H2IPWCR1Gmya4JiN47NAKotn4mHIPI4odLYWf6PkBLcc8DFs
oYn/3jveKbTHU5unl0FpuX5Atj3SVH8MDp43bJRFa9ZJjVNkuaRzGvWpDO397Dvfs6dAVGbZF2dj
1JxqeJhj7yf0iWAaRgB3ge3wmNjR1S/dN9UzuAcuuGWEcehq7zG3p32aBE9uMp6niPGYaT4nbbQj
WfsO7CCdA3qJEtXfYDPU189QXDa/o0VkdFNszB7WsR2hQoVF16JOjWccLvWxb5uL48+30Bd3i6tu
fRK+hrSIizo8DazaY5q9GIhLTKodwn6pmyxUsQn2uwWwod+oV5Rnp4butq/iNYEczN6c88ISuXZz
J9hxf4yVRUYHvhUCpDyFxn3K/8pS0rEwki/GDJ9C2uogOaYODlAJflRAQCYLJ/JpY5PF1oWIXwYl
Ob0fJb9x2/T3ImGuQzDXS6hV/+AX6+cUgP3KNEHWOLkLQEhyQIzkeGyN7ly3KA7ntGFS4YkO97lO
gOqjb2+OKAOZrePQwYPc6OSSRRTD3TxlchO15Z/VjD9TKi9YR0lYmQbYun4wU4T9n6GwdW1n/HE9
19tws2NMqYv3VAkDlavbMn92+o60zZY2XzMvO5qdPmDHodkODdrjZhQMcTIyWk1D9FtFwPoWLsHy
EBcGE0UlEyp8NbwVhTTOsWQP6brw2Mvo3HXNPpAdiWferopYXJFCvlc9mJmeLpnDi062xIFgmBNe
sLMsfAQHY7bPXNYE222afQizDzSOQXhH6aHnTP3ngglDL6qPuMVOWbnWbZE5bkUbYrHrwqWhQWs5
4ObsCtbwHHDMT/Lwsc1rVEV1DXe0qx9Su3IR3y04q4rPZVa8WUFk762ubrZx7j8SlAa4w2xXRp39
s6EhgHBSUI7mtqM10jLLBoju2D1kYd1+n/pzWboPdmf+lDAD4qC8izNoxwwJxrXsyQhqGVeYLcVH
OZ+bqD1jeET+hm6t3Y/kuG/bXmF+jfwLbzZaOkKP6v49FOFjjaSiz8sH9AN3S5UzHe+aBGFVYPws
3fQueAmx6279oiaGVGFyaYg8FaXmkXfvrgw8huPdlXO45j/c0Sm4GS2B3iyJeDyuvYExflk+aH7f
dybEopo0o/Uy2lghk25n84n7GcQrCQ0nQ2EudSCJiViQ2Yv3AQ3IdynYKwLkVDzs/2Ti/ksGJrqF
VLeWDLx0GH87y7iv+0bx+LoxjXjQigHDSkYEVYELkmgkH8Bf3rf3YUOHx4GQoswN/u+txrX7S7mO
8Z1GvfgkKfzU2Ay8kijgUYTEDpp1T3T8eYbypo8/biBfs6KDT0Kg0DDQWy7yHY2ibj+N0kD5AKXR
N5yj0TWEQlB8UExQfOBWk26wLRkApXnJ2ItmppW/OJSZpI/dU/AubyQ/f4xd9CH8sjyopWa4OjHR
LmiH+SJgYwlfo6n6zhBWhtVAhyN7noyOM7Q4FD208NogbojuhnQ8EofJqGHiIx5bTa9ShXuJRlXs
HdZq+BzGJ0hptXNS+g6zTYsXoPFzkzs74dMW9sqccN52r0YiV53wmJvzJpjVcysmxgfVY2IR41B2
ZLcvbfZSGCyXI1QNsP+81IKM0K5GFu8DTHERLQ4BaZeO7bt7RkePhtnvvGyI9xE1H7qtedMb5mPX
tLofMBxiZ7lLk/pKksEz+RLXtOgeRJQ/2gTZqhqjyUIT1JgVf78JWSjg3pEjCVdwPDkebkUdOQC4
fQuwmzq4XHBZKrS6aATplA3ZdAHf+RlyDTq3+KiX7sE2/+PozJYbx7Eg+kWMAHfiVbssWZItb+UX
hu0qc1/ADSS/vg/7aSama7psiQCBvJkn8x8BBRqkMXw9M+bNDI3UYFymGTAy5TDIe7l+cxTUDX/7
RHpZiBrHvNlcLH5IEdMru3hI/Pg5Yrm3LBWbHad220PGGTUUJtGNhAygk1WHpYI0keaz74wPSSR3
BhPWo+CeTn70tWNz8ijXGTJ6zkaXEkVTYn12Dr07/zqYj3l00aUdD9vfgpiw81OZxH9dlzxD5WYT
9jAbQY/cVWexaw4DarYbkKGhzgJDKOYhfh4xRY+Flx1FjOQPKsnkMTcPKNPo9SPTIfo8Vm0bEhHS
5FL8EHxoTgUn4Ye30SD0U+n9VLEkWGBT0hBBs+65wRFo7gE+mbO/LooUkc8e6IeqNPNPDADKWvNu
2BQm8N0g6g6+0Ttbx8PKjSeMwp3WW8KR/juXBYY62nvQpBlLnTPyyclTcuQ9GMP4JxAdo1dfYDDX
j13cbRn/70yHBvGhZQyL2SkTb32BzSZZ+udm90+XdSVeOSxTBv3AU3qLYH9HyzlSpsa4cYLkJS6C
K/GMp8Kp+I0CB8rnyM14KlHWwRZ2a8nJy5lVsp4iwbvRUGLjKwDwFbjtQ1wsIF8b2whvQ8+lNtZQ
XngQ5ph/c10iP0YLJ7uuYwDuiEhMCvPYtvauYL2CNKR2GiRbT1Q7TqazYTfXohR3NSGUzOFxjP1D
7OcHnAJ3PJ7cOGyagWlm3bXcqrDQt1sX0HFQBbtO4cpsNY288fCYRfNLzC9q9/GpbhYfCmG02EHi
mPCWzuYrT+M6aYpNb7d0JI76vZhZJLRApK19kHa/NTlR9HN0BRyu7gNuBqJCMJAXLlcUkUZpgRGk
qjrVSzrLDvPt1DAhczP7lhvmMXFDbEb+cUzDlS2nXS2EwaTQIQxKRoVjP6OsNEn200S4P63skURP
elkezirzaP1BippwbKY5JsXlv0yYxQVfIuawk60ZvRRRsLObNti0w3xQ/XTBhdvR+uUM2EaaEzOJ
v4Gf/MkLrDflaBxSTnEkbG2UeCS9KMlaSm4DyB+NkWyjCD9plLYM7KGbbk2dp1zy67tgR3RoS0gz
NaLvL/jlurOdrYx85hUlyoko5onPc7ynyXSXScQIWr82ZfBiz8NphDvJS8o+WZyDleH882ijB87E
WS811artuI+1MfuSdL9yE+NKb4lL7phbHxkf8vpK4t1qC/KvHa+zenhmYg77VZ4DGeADMnfJYO7H
kF40r1IwOD1DYzmP8pOvDYZYDZOTYva4NBbtW1sKALIBlvAxrD5T6vD0mD4NXGiWbp6r7dAbTH8I
sH8V+/8Q8n7jRegJ+FuzMvpr9IQWW/sqWYtpML+KoLIuZYrCz2CjXKwXNDrnOAAzRo117P8mE5pq
tURX3eqNoQPwR79DAQLABq96N4ti5+fNrfJcJlCQJLge4bvxhmf42O+Q/amuEW9Oy/pVII6LkZPe
HD3b9fjgVKm1ycLM/VN7nMuiZn60HHyMlRWfxi5/62hsW0cDW4AKSMWbqpTH0K/r05xJ5DWmIKvW
p27MHJcyC2OFrACo3PKJrVbFL0fhZ5vTHVkBfjlZMqglm7a0kZHJLyO3ONVU87A8R0AVJrEqalkH
+sTT1gXvJtgYZsZifc+kobeoQY0hjxucWEAgszNwObjmxuA9cAX79GxtAr4wUZlHxabZ1bhsYSJ5
s/2quKd40bj3Omcf4RgmLcW+OcuK2759TGuUic7NThnfY66iD8aSqIf1jHKrW9hBvA1stsxtmzYf
zki1LvtQDo20SPZeMzV04XZErE0fyO1MmCaXB+2lhzr13zo44WGOOm+B5d8MC2raisZXy5rpYDGj
Rj/n7Jbc9IdtiEXYHQbKGU3o3lXyj6/imRiQfRKOOGKswfIAIPq5rnJOJk10jMwwBPtG42qtMnHQ
WfCvl6bP6GxGC6cyGLetd4xK89oE7UNX4zANa0pW5dCc5ICDN83ymf4ZjKqWPpoIYKFKUHdD/VsE
Wu4z1vksMyh/3nNoMSrBnsB0pcU/4xtL3JcLMkD/Ex1FR1f4lIrgx8GBBHWKUsuw7+4Bl0oaSXuc
ruKB1/uuj3C7GfG0zmIY0YOT/Pg48lYtyeJxIVY0mUTzNEDxgMnJ6aha5V5783KxR3EhmeeK34Z+
Tit1Sfx5r3i8jszIA54uLvhZYjMAmvMHQ9IMFM7J1QS1wZ/Fi0ZNrMvWikRRHvuBxJZVsHK64D2M
i9sU5jv8PycrindJVp1nH49mMTtwhhssmL09vLgxNvawMb0Nk+sciBXbhc9n8lsYU81rihtzssSl
m6I79i4F7YNN/3NlXqI8oYpe8PbBPptzith7zESPjagJUDfjo3AiGFjLtTGN3RdKdfeVJa8qyi89
fQAwRxAABg+0WMlgbG+wUDaqGAI6qVo6Az26odvEPeaJuo2981tgPo/VxaaSEVsMoobD3Z/XocTO
PPThhiKP9dLUldT1va4kb80luRkktBab8o/bf3QFc1lXMwclGh69GpxJmga4wOjvKQs6JbO9LtIR
STl6xTW50UHzPqbFqRiDdK8byhv7f8XAi2PZxq1/Eyc5L2KwUVssl7I69+ilPgOLuUhXSQKHQsnm
yw3FoRHZVsriQD87MBCzp8epsKEWUBFe+ii8BtYsA9sb6CrOyJT4gB0xHwkHqVVe8T9X5dK44E2/
qsJt3xbpZUalkpnxGbgQThfcN0/H1iqWQVt4jaLoxkn9XhroDcjG5HHN/NVkoEnr0lOzPEc2YWg6
CbOsWtNo+q2Imr8hlb6aMQve92CyWOYPUatTTxxsdhfpngNLFAASweJndJiPcbd4WBKoJPFgdTUT
8r+NGxuWPuDAHsyww6ghmNsNCJUn5bT72i/OXjT/5kTLmGoaDCICztPUnAWZ+8YO7qtsq5kIyym+
LJ9lXMvzGEfbqXtVEZ1beCuBjD3lMz0tfXwr5wncigl9bzmf5IUJJEAzNcBLSnhyuMmpHndtXP1m
YcEqpHa3ZypKMVSf/jiLQZNdMmyAwKR/sKaeqsjZ+hz0l0u9GRsb22RMReUKzeJ7sXj/SWhGOYI2
nj3VnfrJeMclsvUbQscKW5FNw6Uxo9oM7QMVpzuChm9wRQ6mCHEmkG0kpVl1gD7xvEJTdy7LAzmV
BMU5kxWG2Gst/2V1yxwYRSG2nwuJ6yEBxc9HE8dy33YWfmISRRlxQT35pzEdd6ywv+UQ8frnZlNQ
Huz5gvI8DHcrUA/4lnhQhsIkErYktFErW6NljjA599iIn41AgedRcuDGbjJkrXygR6FAMpFMG+JJ
4VEFHoXLbNMTQWNx7ye7/CwFe5dXG1fcLW893IVNMTXJGWJ3QkBf7Wdf4tAJ5nkTFebzVJcXDd5V
023iAr+0yByuEUahFVjwfDBgmXkCUNc32BBx4K0detM3VLa6h8Gh7b0xcRDinPw0p/CxEzHSd1WK
pxiwCtYqOkNK4P+c3K+ga+mSEGW4cfzmtQSLJWAKd68DIrTPT0ski/SSfmwzuQ4rnfzBwoBlFadC
jDti5Voed382bHfZGjpQdbVzH0tsz6MPFbh89yhroG6Z+w1wDexADM03KPCMw2yGKVV0zcTLGNJL
MeotnW+3FN2JZUJcI7vGEVauCvHQyr/rlr73nGy9yNNDmlZf+WQ+RzggsMwzB19E8MZfZAt9jwoG
d2yOr07TQ/f0z7U3obVhZGAvSie54wPbZ9a/hqN8Z5cfpBPQmWka5l9/UNI6z+MPZMBVKV6k0QFG
+p2TdjM54auiyIWL9sVMQg4nDQJl9MYmsifLQHzffbQDCLKoUIw/4lU1NbTQ+9uCkWzGE9nYXOXD
s02Qf7l6BTWQQfwiTqCXMMObHt1TVUJtjAa9C9s7tCgovVF8KWN1wxHJ3L/ClUwQZBzsF9lIpvfO
YflEcM495KwyF+qnO8+7llcf4wculXydOsF3M4LVibFxrS382Ou09hZKOKoBasYu9403UprXHh8U
93Nyze45TI2FncDOZPj8qEgKCFI+H7fd4pAoP9uk/WsGRDxrAyQimOcHCeXjFAQV88vI26uQvnaL
RlzM6EVg7NDGH1UsHsKWuoSBUuWqeSVSi4AQHAAjQSV2n/zRO7slaMdiToq9PTefmfDU66xo+/YE
mTNO0DlwFrRmKwHnolprw6Z3KC3m903jD2ve5j9AjD8bJtYkYu1r5lrUptCg16bRCRP61SnzN9V5
7cpKJ9T2rlfb2jUeU2KLCjgUai7i9eiHa6Oz0f9CtsmoTfe8TzdVXu86zxN7K2STJSVn9029c8Oa
QytfmFfZNdjy5k8QmV9gUrdjJCk6kk9pqAMi6dOqzYe9W+o9DvE1nBsGdiTqrOHVJtOSANFr0/pm
9xhDDK7J4Tmgm9aPzYeyHI8tvEMeBSZVmstsNj8yVV8rWm5b/h05TtPWGj5Qifd1TTOO5UcvcT4+
utwCgpZenCXtHp7LMDz0y4vKwPmnjFPs66MiwMgjmcJ9c2T2Zc3vQmFxGyxuVtUOJ9EqotwiVoiN
0WfkZH/LMf0l8LCi7JmC2SpbNsL6PciX1UdHJ8mo9NpghvWSFpaMeMgKBgyD8+UlCywyVmTScmKG
kFGLbVWHhLBbQgq8crdznl9bMTGup4S8Rc3vMygU0HHMI8WNI10/g4/BDoiNSL9aC5SkwZl/KuMT
2YNT60Y/kWvseoWLPCOA1WkqqcuOY/V07urxWofi6JKDVRAI1jlzeDbfM3csugY6d5tx/h2L/Gay
AcV99qZZHavATy/RYH1RjhWuOrbDooFXlk546GkXyvhomu8e0NaSr+Ciw6U3d0SxVKO8sN/zJUsV
wwoBV9jz2sbadhgA0bj8dc3g3pZHH0n2iVANPeB4Mig0W5e1+WpTrjNPETot+AFm4WYi9Nb2E2pL
mnbb29arWdiHee7Zs6gQESXtG6Wavmprps1veHLx6i06MNLftB54EFbeMqxEDH1Ou/S35kvbEB82
V0GQv0QteTzAHmgA/Cy+21Kbxvxn1TNZVo39qwseoKrELIqo+5K6WNqHhd43KK6uOBU9KkFi/4S/
nFw7QjjnnUD1uBLIdjCwydcG09BpML8yQrALnzTK1W8XUNLKAMvtbADWFKf4PQneYDfO8iFh6jwy
WQ69hGmKrF9N8pFQIB1ffHSGt+0j69d24l+XesMjVMqzP5JcrxSK7LLBA5gnXq43KugfU2pQjGY8
EOal+Ue3+zJvHiixt7Yg6nqx9Hm534VPSqPE9+zHDpo868nsOSJrBeoF4/LyZUzmE/M+5h6g71Nw
T3Lm4MLoN6UhIJjdv0kOqXC5TnBT2wO4OtJ3x2q1fnxD/5F1sG+W2vuiAUrHwU6lf4a022aMZ7oo
3Fqhcxnz6c105Qbr9sOimkpSRaLvuFKEfMCdoGeKu3/pSN6XGSeAliVi7GUqYb2UbMKRg49dufJR
FdHTbHmvoNr2cYeyNzrlO7EUvjR3zrmFlu8T+T/k3zNT8VPI0TGAd0yGGYQKLeGiwI6qew42Sffh
ayffWX2Jc423lNY5LptUGBsrdr8mNQGDCjVM5uwaTOU1ZN6rO1o+BWslKET7UgU5BxfLO6S93jO3
dBmK4tOy6b9Rk3hR1O7mfKE73yF+h7d1S4OgBMLHn+vhm8CMRUsLm9eEv7yDuFz4nd7HbTXvHSQN
EiItX6bWHIVg+E3qnDoW5hJ3/lmOjchdl4AXlxxrwM7tE1aOGzWJP64h10FS/FiGunJZtNv8h6KO
d8cNtlVcvCrVhzs16vZoxP0tVfFtmpiwKE3/YgkB3ZAPQUtLcjsCFeeW/jG4pJpSkFG6Wdyc45VE
xcEn5rZye+ObciAuWy6ayKxwAw5M+iFzdKWzsbr2DumHthVrPKg8+qM9cJlJTU2L8c+S6mD39dFs
Chf84xzCIUx24UKfaOthqT+n0xX2Fcwcijq7sv5KVJavumnirdl/m2Hw1DIPWYUlPbQZ/FIcT7RH
KczPfh690BHQrUcik0aHAG0OHWbU0Hj2GNosx0fEVOcP0eJtaCo2swA2cYlDvdTRH3chQGXBSBo9
Bv9pnEzRXiJ7vC/LPnbSPyp0b2HgbLWX8BYhTedKQCmZkshK30YG9DAh0duE5R/hTV864Y5gJ08m
2SocSgyTTeqlD74JYHFCr7Ck/Qmb/Wdpg12WVxPTG6a5PJjZfrlILReYiivxrg3dPwYdM5VNMjMO
WKLcp/ZasiybkA4NDAOXUPsg9Hh3QMaeXqOWbYcy2QDLDLTYpj7ZGLNJdCU3QjYnyXvXLjrkQh4w
DGwBqHqqOE3s/vjqVs6ACZP/zASCmztkXErqY9AFv+GEmtPzcLi01PWu+Rgm5csomj9G4e2dvuCx
dnljBuNehCPVcd1bbudHhtXN2rNL+zxi/4MiTI58gnDA1R59vylAC9Y97sggMzaZ1z6bZf/K/ei5
gcQnCkAmyWLAZ5l4TDKy/0XjZDuUBcgbxxjh/jFga3iEqZ8OMEopatkb48FwgxOVdf1BqOaWe1F+
9RD+YxurJCWVaysiOAEJkECs1awy2FpL3XA8gPNoY/tM/tgHRtQTNqavdb1skwXBNJ9u6iQbLsjQ
L1VO8aUsWQtmIPdYX/dAXE+1aX6J0b8IUaHWdegojU0GeFR3j081Im29GHccCq+6dy79bNK9CX8t
xVOKvnezKO3BxQKiNq6+Qr88eV3M/b2qnjskwmCOYNB3vDrxTsXWv963/i1Hz8YJL5aBGzBsILuZ
0YOohr9mC8q/QqzXTkSRmTpYReUfjazh6cn/+h311HFO5LKwWDLNBibUj63sPzIRPowOfQMt89dy
ii8zBNfPasRggzpv2AwEuVVq7WHBkKvO50WzbOp4rH4hE5IIhjgKLcN6XY5WY+E9uouFCLQXSRl3
Wylv44dc5SsSFr2dPhZS7qKpPiLm6xVlODQ1ZiB708lkqm5ZD+iEwJGXejGKvLHnrTwb6+WoOMl3
HRNCK+teBhfzojO8irC90st7WB7gXlpIoxwlXc0mRQmpbblqk0qWSTtM4CNEsAna9kP3zU9k5391
TxBBeFCqRH+Wiw/IGJPknNvdGQAjyTJ6YxBIMcBx740HzuuV5f41BefjVCXfgKj40ZrgvfAYaotJ
4VYJwIHzwQ3oKAz4I4CGKCMVW+napmN25UwzUxV5N73i7vcBtubIe+oFdtyhHWEnYfKUWODXDhtx
qWlDrqabD/wwdnPMfPGDPeUn9mPY33b47MC/W7tOV7GDyXuPIlZQQLIJjXTvtTOOk/QiK32bY67S
oRW9946mUoWZEgiT5g1H7QsRpmtRj6d0wEvjORPSNV7kxmGDC6ej0agIDy4WsTzmvOLExlsLNWiV
eN0nvnww+NrBQKr31tKw0gXnmlNGCBVhOTcaDHerlBxs3v3hWcGFQ0Egs4A5gwdTip5Imn1DP3/P
JDHAyW2oiw6z6zj41LtjN8yNe4YR1ikFQAiTMtN+PRX204AFKorNcVu2PlQPwf+tGkg30YrOiK/G
naeZECzxSHubcaPfJL71ig0khL7GiTYcZH+ieLI/BNZ0MqX7PcHL1B4Sb0/oqmFxjj3OxbR7dTMG
mrrLAKFG4xPi+Hs1UKVh5rjExrxlwG85+zKsPhRgp9hD2gjg/EPzWYMzX086ZkzBnA5F49HW/pec
qyuWLsBFvv2y/FYtDtNV5ir8zyFtFjZDtfSxCyTqYb74Oh58PoeVxv65cvR0mGLziMWlXiUKnMZc
X7G9BzSoyU0yZ7fWjC+LNc7y40vbokRzUCBmc4qESXGVO+WHBsgEDgJO7eXiC+ZHOqmmeREAhtg6
qU+gzqHk+zOF9cO6OuajcVtGFC2cDIWRQE6MLg2IoU3KwbhLg5u1vAeGT1mOz6Kfr940SUh+UBDS
8k0QMoZmcTVr+ThOMRUUbA6llS3UWNLbnB8YQ8k77/gD0XAa2vNPH+uXSPQO4fVGBBXzT3IWYwAP
hoIuBicjvQaLLLdcbBFDTn1b3ErExpI9etmrw4bwnqW/9RA9OHjOiFdtp8XZOOU/dpBuBzlv4qy8
GT75vQIKP1Lip4xzDAeR/5qlSOBq+UpI8N3VTOTHzxAoQgg0UhmHaK6PttvufI4UhS+OuiuA5hWE
J9kqLd5cteWy+9W3snZf3C746Gv1u+yRPZLgorIy4j13mJjspqOZgpGbb4NoibkRy8i6BDJ+GpV7
0DWm/GjEG2X5z8INv0Nd3Zs2+haWzfSd58mu5KFwtLP2ZZEBjwDtMDQD/VhDwPgAflCqCrBJ1oXH
F8GJdLw90LHVEbQgjXHzkPmZyYJVXE4JulYtk+mu31VFcawFh6e0Bwag2vBxuXY6SVhtIyXOomcE
vnRQWWaAS4m8LLlm3jIZJU4JnAEIAk/CV095zkUxMk+sNTaUJNokNozO1rZ2xBiJsaATxKX3zxmh
hC7/JEizXWgE/+aEa7Qb6aNUwTXmG65G3hXYZe5eFzwUYfxWE64vexvXF7SQUTwiaTxMTna0cqZy
JAgEEy60jMPyzxwmVsOEbcSL9lITPW7nY4l/2Lf718CRbyMbBmfsl6HiIJxzJAwV91VpvA2LJjFU
39H8ZZREfvyIIYy61n16TZluzJn3Qy82/79Hq5IhrTfEwiPxPHnTLkEiA9bBb4P5XoqRsjPyljhB
CE3HvNqB2pXM3SI9nGcOSlnMyAEzTMvjMSNHmiWJNyQsIT1O1c2pTaon1fgX15sB99rHpR92WY4I
Ifusty95L4BlLi9Fl18ru+ANAmNamGeoueeMGi+w5Om2ZkHhHSd416f2ZdD5vSJ5uAI8St1np+6l
FT4uN6FgHHbKo6BAuBtGOp8luLCRnYFX1FsZ+itRM9HUmboFNO3GSfgOO4Q2j/C584engH8BSPL7
2CxJN1ieK7U8SHEckSSlJSCUySUGybLcRspm/JnL8bvj3Osvj3nTvyJI06IAIKbuKg7W6bnm5IQI
8eOkJokrv9h7Xv6R1MxlYvvUak03mHsbOqxyqr81UGJw7m4NyhMGso1V3m+DVJ0Mn98xltVOUVSD
18rbMg0iECmCh3BqJEbc5jmzeRcKrg2eCSnApX4atvyAiX5uKAVHmPpqO/sNEQ2Znc1+0t3dJLYK
iiN5rpCq2FN5KEqAF3X9jG8PVKwBOhu5Rvin5QBdNuJh6sZz09KSYClgJcRjVxN0/bwdX5Jcf7Up
tnHPNcsHNwn+P1b8m0gq+jbdIhmrxbX0uScByTmBz6IyH0XNTVz3anqoc5ObLT+X5NUbOUDjTOs8
Gfokuv5NKr0PEmimvAHoSuG7djP3WPJDLw+y3UXP+Zzyrpz/Dna+k1aEnUf178sPm7D83F4UqLiM
CkjokhqwD0EdfilFtCrEXhiUBXcNaIkrcl+7/3OXUZcTh3aiDzuJLmOkfnrT3uZO+26Z9FgbTVs9
JlEWczkp9bGQ3vfUKmQBTWGx2580FjVlDI+cNx/ahgOMO1dvGCr27YJTK7srexypCE1aHY0XyvJQ
P0o3ubiGwnLTAp81CC1tQVOMHNQ6zXkn+cH2xeuru0jX/5gTA0xOU61nP/rXZz7TtQ7Ikz8dOovr
1HL7TUpjXdrBg+VYBytmKqqqnaXGe5tINumRO+W0uCZMQ55bFWztnvzZXFtceKneZu7W3MqC0GCJ
38aNqvs8xg9tX31Uqv8om9ZYjXEP5M+0LYbRXXnp5jgDse0wXuyjp8Ss7gzg0BD0h+eKWxbgAoRM
/xiPxTXp/JceAAuXdAvnBWtpcNW9LaOl6az9zaWzTwPycSHuTen4/r4EjJvSm7kRZGN3YSeeBIW0
1ozjGMMNMr5R3VqX8w3AOezkVQHdvjvQrJNsZsfhRly4wcbyEEXrPB1Jj4KQM8OEHPJIpwHsNj3b
+74tD5xNKRzkMNPU1wGvFBUu7eOU0aU3ig1BJkB+9qc15efYBtHi1PgMxg7lyEfdmAP9gtfRfbJr
22L0U3P+7eaHBEcy0bfoZHkMSJVhXUNcoTn8zV4yLo5wxM9mkq/BAn/7WDf7PvwgHopvhIlM5ZSP
g3DPLq+ekUFtIDO+y/nqtowN64riyYGzGJ45ePvxc8OG0M7+C2WmR7/BvD+x0zI/pITReRiEtWf6
/BniG6M+Yy80r9FMc0ylWA/7ld1t6Jk891m3HWbczJI9pAeaBY0AnBCQtRK/igC5LsAHOA5RWi26
YmfX7Evl3Fy7mZtMMCa/ShkvdZCdlS1K1C2MAMweQjHSKJkDHLRgTpEM06UD04gj+siawXbXmKvU
j+G3GNZeoFnoghlERGkCfYcxLsWso0k6JiLApsleXMyk96av0sE7Z6SLmYMfaWWaEJngfBmtddOs
ZmoWXgMzjh4To/FXvtVfIvhORJjcfudDC3JTC+oxPeAMAnLHeXZ5K0VuSM4hf/M9/28puR5zpB2y
tIbtwbdTjz5ge32r0v7quiUmgWY62Zba9f1EuTJePzfepl1EV1sFs8MeWlKbNvNOY47jMwnvSz4t
YKye0WWi8LzJ/08h2mbDqh3rXjXZ3dcard9FYXMUiZC+mGmthI76/wZqF+KsbfGuNA49Z2TfGlq3
PKHVPRpZ9GN1XIqTCPHOEgDbEzS2XJq71qKqp9HESTOAW2svJqgVTWpcPALxjc1Abzy75YoVv4uk
vHpO/NAU9jdeBowUPQFhR0TRg1ZNtydKuhHSRzOHnnpJKSinP7oDqgQpkfRx0Xn7qKQ2E8W92pag
wm6jsIOLQ3gAAQwX1r7K2wWIERe7oeR6QQjnbrPtta716nTii8EJQZLMrLe2zabBHPWe5FZAitNk
SD/CS8XIdOgqePMzGAaJ9laRcG/kNraoroX2v1Vx/Zo03jWvmhtZSJf1h090SrsHp/CeW36DQdTs
odPBY6lklEP0Pt4jmoiCCcZGZG3t0dpomSMaiuMyOewca4/j4FGSvI70eIVe9wRMeHG0VsQTiIkU
lJZHRI9TEwgpJUQVzlw8FXZECAk7IfkIeEgY46g8L996XrmbCmHBM/ydkO7GSNSd08oPouA3wiIr
v1xicjmC9zTKd0GIdu0BkAbaDw6y6YNdYSTfkSiX4oiK4XT0hen/FANiIWzpPerU2dZkcosObSPu
7JONnb0I07OT5YT8xrdAVUeXGzERVupBBLOEhnYdmwUxCP9nNuuCsYX8lqp6D23r0dPzR8FfUDhm
tqVnleq5AJwvp7V4lI8OuuHI2KnNnBsUsX0dOmCuDdxJ0xmnGrN5zJ9VB2Pbt1RD/JzzKLSRiqVX
5wHHfsdymfiMJ4Zk6yTvX/h9TsWcPw95+0aP64PfTBTfsBdLs/iB4s2b2Huwm+hUD80Nmggg26A4
pkxcnnwHt0wzSZcjOtw7i99btLVE+WdcSDCrYB1keyzmh8YrT1M/c4Vta0RqJE8EQmfHO/vDxliZ
FcbbPAMfHcelMapMxpOcsw+rC7utPcT3OEiOrTc+hZ7z1NvTKexJYBkSJbRSVCCOBlUXUmA4CfSl
dLNj3Q+UiWpqr8eKrJuwrAi+tsQttLgEJzBLBK0NChxxIy1fernJHRUf09Q7206/q5PyqQ3Io1uD
+BvO40HW7qctmUbXHfd4DA/3ZEzfLSpzG4sBWq27F1dLZNDC+dJCHA2q0e3R/2dW/cXo/B8tin3m
Nuep6qh+YZrPgOCmwEWtHTBvj0EdCI5jzdVl3M+DSyNQkcVEiCNxHFt/Z5WNtauGiSl5MeZnjR96
UN49SvvzrLiFTlXxuPAzI7c+zlVx8LIEyqydbhZ0qZFad8+gzMIcPMrF2b+j0EX8xSSN++/FKrof
8kT1Oja9n0piZKiAigDu2Xmhe61p1pI+6lNse7B7wh8n1/8qi1tHK/VrwZFLFsLfw5hJt7nkHpyk
yd/a12zxw7NXU8uS4WDsIRHhuA4O3eCcy5jTcuksGMLoS1cxyWOGS9XwhLT3t7ZDY52p+qscsVua
9AhFXpS9NrrmhsaEkFpMPik3QlOrra0u/Ax2CqK6Oyy6Z1C9J453dF2GT4ETHbCUh8uE8lnzISpr
ODh2/9DI0NhQtYR1xAY0WTcfZMNeB1IpoP5qiHZiPliQFpbU5EYJMoVrCeCi7Hhtyi59L3PnMW8T
G0RCDVXIKE8uHzdByJPXeGTSpuBbzt3eriE6RRMX1RjQZmM2Ty6HVTw5GVbyls0sku9VEkT3xKr/
9qH76Ovus6udq1WgOBUAmnZVP/3/wbgRzpJuSj7mTv105JoMfzhqOXxSdng02+nCi2DDdrLP+AS7
IgfQgM/9UkFNcgA+f9ilfyt0Th6x6AGDWT9hQtdcoE9VwoipUFengJJau5fZdf6aBozdMOlO3lIT
W1R/sf+TcqqrQ19whKbR62SaPtOzqnmLbDqxKXraWQRHxtL/8awZgJJyP6VAtIaJtNMVxR3ASG/2
8kckTssp+9cS3iEPC7xQ6Vhv80a/zXJx/jfjA37StTkOr6nfHWdM6XFR4ScZ101KxQmWDk5ABVvp
4M96a03pHaShvWpQWtFMkUpj3OW+9JcS8GA9NSCYBIt7QC6vq6dR98/LHwC29YKXixoCHJeMIzcl
m2sYqG2feod46O+zjB58Gf9H0nksR45jUfSLGEEPcqv0mUp5WxuGpFLTgiQI+q+fg5rFxExMdJdK
mSTwzL3n7tjJJNush1xaZA41VE6GH7IrljbKevfKBdQrhGkkA35mFp74KtDNHVKUW36toTEFCMAx
WDIzG9MX7gowiX4q0GvlKK2RFXrO3g/rxt+pyLJLAvGWNtlZwQKjv3CITQsqJz+kOKGsdxITiuAT
CZKUCHVLWYKjgZtt+TsOz7x5cXrRJ/dYBelbxyQTNeFxVZG2jILsuLgfhG3mBujQ8+wC0tG0vUTY
pn9LpDMen2dSBBYMuSlsn3WT+/JWIGFBJZnmq7J5wch7w5nftWSPsVIX2Ln9UscZF5sv2HCMZT9v
8e4wxuLgVyUamtUttzapcRXe8LRpr8nkxs220zSyW8uS6E+UwKe7Tca5GM4qD+38S7ltJQyWI2Bx
UKZLHz8lFR/i3yENoSjj7jC25SSpLSLjyzY14qG4Zmizraqp6O/SJUK/6uf0a6ze/ULcJtGsXmHt
+v6Pnzll8BXYWbtc3CRI8O63Yy1IAUph/BGz5hkpo9LlvHGQaiLnnWa3BG1STrhoJvaXL0R7Bdwd
zoiAKZ1iIc4A8IVFMF5oR8fCTUeHCX4n02UBTjvw2xW5PSMegB8+H2un4YmmHY/0Y5IoL/mM6g7a
F9OgAUFty5K6I0sX6Rt6HjaRPCFExVSMH7qWk6kua7yptTUq7lPQO+UNjApS2cvagku1EyGDwd8m
q+N5G4ae7+zHtKXCjrE8+s89huWa4baOMft1FZjTw+LkEXnGTVozpETiUP6MqSXRNMTugAARqIRQ
8V1ZWnxEYZXZFlNk2GIwyHQQMfqs+v5V2DqY7rrWmuNbNqQ5j/aoSmfdBBG/pUHj9lbyqVPNk/G1
RCxP1UYpkut/cgqQm4k3MetSoYpdn/caNk3EdzG2uCy0xRFSVpXJ2pWlhfd5CUAsPLQVLrKfFgo9
6+R0cYwWKg7s1cE8F6Y1N8KMHqYvDUxQ2r9ukiDj2KSledgOIgJUBheJNSVuhFnPKegKK+BH5uDX
OzIFNovFiJG1m5xC68f1Rie47RCBtNMzvEuxtGaz7GGS9V2C3V/XoQ5cTBGLsMePceB8f++1H2KM
0qVFyKpO+YCwus32ZLnbyvGJ4dkoTW2HgcVtVptftcAXb/HUNK37Ei5Or5/WaIy7GUlhOOs7vLBW
+mo3QG6OvMMzMOQUIk2CYpKN4xxspcdHDY5LOhTwlFCZWMWNN3UrKk08WjUHdNQARZnIglFt/CfH
iLxiss6m5B6HeN299bJx0Bz0TreoJ5HGbvTl90PXU0kSBofMZ7WdwtDdMrvRf4qOscP3vA6aqAWX
m3PaB249uAurZeRnPymWtujNyVpZfFDQO9MD0nWVJGcKdTylaSY0y7GpdyuLf2VGwKpvhiBJY2hx
vc9+c87Lro73Io/t8XkJPJfWmdNq8btdEiVyRqfBvDwj8gF1RsngNydp/DRMkEsHWhaFdZ4JMv/6
ADzR1iVctS5NGvb8cx2Pr0My+/1jWTM786i2yEEkya+fXT/GWdP4JC3m1oh37abIVsm8vR8Zi5Wk
PtqlS+aa5wIV2aLcyIwTk7MmhTAcoP8btxWCZTBnqswkdkDNhvcNqaM3PU7uEhiuMmK6iIm5Y3nM
hqFr1dZHNDtDckhIsTff+FR7c3kuLH4X0k/aZoRUxRFimDQgtrQVPPQiTlv0cKhrIdW5Wuv3zAbn
hnMXLKb4kWloTxgV0sAjPyu1C53v6ek4+UnHrSegLrZaEsYXsQTngShkdLqJGJrCyx3rpCsHm8gu
GhSMckh6TI2OzCsyrc02u1cMG4tIILcOFgyxfeb7+qcvp6R+6O1RoChzbX9GQisDXNPxhkOnr1/a
IljqJ+KuykWdGt0qhs+LoUwtvq0Zw6RxXd/XTHAAC85qEOGlx0SLyTeKnAjTUxL7LFdvHB2uYUfY
QuT3cD0bG2ok+r2CQYjlD/BP951fZqYvdXKTS02P2OJz8Do3TCRWapCWhMmwiF+cne8wbBecBwWo
eCCHY39ghcfuPfTGJGEfbDEpNpPoYhaP+K1sqCpzlaWkCaq+XMaDpj3lelztxu+DG3jhHjWu4lox
m8dC4Ca/cTrXCkBetpmO5LZPHdtG6aUW+C7HlmjcYNmXSyKC9m4SaUVzPcogSNvNPNhLq7YKZcO0
HKx8ioffGUuDYF6PvaxYnu15Rolz8cYQGPWDlTVdpS6JJ9Km2+uKAdC17GzsOQdNMlXwH2wxO3Au
aMimHNB0ZAW+vConiAKCYWaARfvelXnk7FYnrGvG8xnEGZOM66ZVqh6UShY44PsYe1k9olsL4fmj
kJwGZnIUB2vP35kSsKWXGiIPphCE08L+tgAaizuM6XP0NFstSlfwOZQQbE6saUi8gxP4GR21i7x2
zB9H0nJ451ZjHx0d7KNyTBMPdV0htFUOB5ezPWUIGBcRxTuEK6S1N6y8swIDAcLlpdmOru6y/zJ/
SjMGIDpvGWfJFNMVY7RaSVdsMLCm1sAEZsw1G7iu8VgKdXoGzLdj+1mmD3qoapSejWu3U7UNldXU
AXrHike8tEhfgWw/TqSvoqKQsG1jCgL/IBtCfXIiRJXd3gGdyvMd3HJNk0DWLNDwIna8+Wvus274
LuGImrSUkPoLHkC+9iDyxZIV+kOKJl1/cUMlJndJZ7MVHRAGsFYHGoVJsmUVjT/yP9uNdH0S04JV
eeuFUD8aTrC6td7npiZBhmlJ1cCgj1tsV7EFttrZVxof9nlM16DDfGHBdV5VmgY/TkxIzg6MQwSw
yycvZA6jFIoDz3db5w+5HUj7HbfCggmSjf3qPmVu7S3ipJMCYgZGNWfoiBaeMV7PBwu/Ynvohr4h
Xp6Cr+coDsZGNPfIKrPkDwcJCB+CFCsdf3vsBzENiSX/7Xpr7DF48ooH6yVk+9FFf7EhJKzEILKS
NYPSuEpgXFUibrO3vB0GYEp1GEYTWYphak/oMSy/0Bl23UVjXFND1eWPKsny9bsPlR+tB0xHji8w
eTm4ybcwljPWFG7Sev49OvW8GndUcA2SVJDmLrGzWTYNTAg0oEbiwdsEK8MQaITRHUOu/minbL+s
UzLLBjlHNqo++S9HMCDcm5HDEPgbEzIvYyYeJdO+VUPv5ae0awMxHqkHPMve+JDL+2uds0XZ9goG
UnXCHKvFgwuNd/xUthLk2ZZ5Or1ZNkw6koTdaczkztNCoJiP1Ri9JjUQ0z9F7qfcSLjnUuJ/WylA
CzEWbxoubrA9Q/QTT05aIjSMGalSe0FDZWeMO4iTjHRU5TNelsk/K1DYFELeB9gsm/eic3rHZ35h
5r6bfHEEoWuC8iIDj7WWg0XpgSskjTf8F8tnJIVLxAGBYswiJiyeWBPS2wy2PT/P8EI5/dukTopn
gp5m0bK0XgbNgn2etV2RG+V5ZQDRninNsl2TTCLtIgOHsBzL0Tx/ANOqDCtWxFTkbaxEOkFpav3B
eyTugr2lReP9N0MmARyyTwBKO5uhWvgCDkDYupEkJU5nYsOWufGHW1ohd7zLewK6M4y8iRo+ozBY
sR2ReAwc/aZrcOK7N1EmKxvE7DwqiJtLMiPepQjjy0n4OzLRcfuoYmRTTdWix13slZ3fcxlGSYDc
jMmp/ekxuybechyo1sE8pnaCHW7AGMmik0VvjwBs4jsuvQMFrD/+FvyT08iQnE/+c/WU3nuIUEGp
ExvpfAbsQDp6PBXHbGVmHPD+m+UIOsiNkwQlguwMBAsMoQHLYsRpGJct1tcKzgNk2aFpZXLHs6Oq
akNieMLyK5wXWf8WTC+BWVCaMHMaXdtDSrzms9sypFlih151RubJW7YUtWH+4DCOcnKDO3eV50Wu
UX+OPCBfDz7cFHxNqURUdJdZC5iayVttLO4FXf/S0y02baBODkp9eJK+S7GHj9ZyR/c8hKo1nvfZ
Z9AOXkbWkHuyvpbGmxQu2C7cqucx3PJJTOEX91VKSLG9SH+4VmvoY19K6nJBBlr4yZKPAKEKaGuo
IOhuNLi6CqxenqTtb6ithO9wcEyKny/rJmXjhucOf1MeLcbSmOdxo27aXNeVQ4FHWRReZlA9qri4
JU84T5nHZhU/d40a6zuNYAmRreRnofrm451GvBHMZMtzlqYriBwfnyacBTbxfTJstePSaez5bXit
OEII1Q13/NXs8q5SZetFx2bEsfoaYWPHEKr6yPH+LGVoU+NpUTgQQefCzZjj1BOXhdNiw90UOlnu
Uxg9mQbF1iEQv1EMMOgzq4yIuSiKGaQcZWcx9b+JUFaYfHQXBPPrROO6MgeAjBc3MKyW1ApIiSAk
jXGORoC83NYNWV8wJ3SCyBI1eV33j4BHInInHPYGNeLotU7jix8WRXZYtB8tv20kDD0iJU8jPpZ5
W0SomdO5KJtzmNihfQ11BzRqw6xyKoCWsSmWyY3UcrT+YuG2eQGbrPAJ46H7aUC5JERO4AAvCjTP
N2OTTR6ybY8fj2kCmuMdKHVKyjCj530o0jGpHzMGX/MXTnvTKiVTaBO9KPJmXWgVSDCNvgmoGPtH
9imtIr5VLrLapl2O1vGGL6IsZnZfVR3/HV05YL1iSeNKOMgjY6OHlqvJE2ZaM6S/7aRy/2MeQVks
WN3HaflEx5pEr2Ww9gKFQ2uHMuRjT1V4T4LwLD6XOtcLUBi6hs7/5ARO4BbQ43nhwDBLpjoGCBmz
ZAm8EdTtjSAAcv4pw5J290rAz9oiD15EPP0GtSR0DSphkf5UU5JToEVBUor2mfCIzP87Jr6qSOSw
Rhr8KI1s+z7WIhotSJNRSv47x2bb2WwJkPTDUyqD0WhcQMkYOzgxAoyNVlRGgqJsAHnQ296qKV4s
zWWM8oxk7RsRVHbBgDAIZ5ltemeR1ACZsBXCt8rmuH4u6IFLPs49+zZyRaKYaPUEsXLqMUB/7dwh
n4CxB0D3PywfwcCEubzqVXpoLKdq7v2kKNrHrqsWdcjsTEN3aUb4VlR8fgNae0FLcJVtp7GmzMip
cQeWeB3Vj+LyLu6wd7c2VWWjnOXBd8OCZQRTQt2R3kl6B4qbChUM4bFu66ePbGLC4D8r7YdckAsV
0aehF6unSe0axw/ndpv2OEoYlGlLkj3O+pv1+dZu3dawM6cKcbgcKju79GnmZhiCM9yfZAhOL2FJ
h7xBk1nWB0iN5LmsqxjizZw31K1MsNr81ouF552COsPvSkCRNWwK0jYoNhjLkBgwM/rBV1Dlf6sO
ymVL2INHPHNdXR1XeueFNfMVYz187bCkvvfKsLqlugwfVA4LwOHSM19r0DA97bvwKvwezPUqiKu9
8eaufhgkTNc2peXAe4PLT0UVjhRccwA0er+a97kzc6OqYLn3/dozA0aGjdqHAmOHiT5pUydsMwYn
96rNSLwQ7szX0J/7BF8CHdi6LZuGSN3W7z1SmTlUTmnlVv9lQZ7tvRj2bJf0/V04JbxttBXqR7MD
OIwMCr4qzZIcNq1g5eRiaa92toriu+qfJayW4eMYOvNZKhl+64k+uknZUtDuZFsgOejVh9y+7QCQ
XiOn6b5cjApMkqpxTHgZXNyB7JaZQU9MQeKsAaza5fpzYlr2sjId3IEhqk40uQpC/FD0W6SK1aOP
GA5GJ36ggyyq16Zbkn0QzP3JA5sNu0miimVxf59pGlkihrIj8iK2yDZ2OXK37Vufw4UBWeXtKdTn
XV6s/bUtNAbeJWJPlin9BiTLe/AVaqBkdIoNgiycTqPVkmjrdzCwYMeYGfOvtUp5WNZxRnQqiV0Q
c2o98a/5zB9MqEJ5zUpEDLb/kUtUMGKCP4Rq76RjsJq4zSPCKdyxuFV9g088ZnHFwUFE7GoSPlOk
UyD7WUVjJ/X+OTgHqtomcLcgWXd+I+hVG2xsn6iTL9maYc8S858siJ7GjtYl8+mLQQ+L/JJ78piA
V2RRi3OveWkAKRj59mh3V0zIn01FMFgV1SezXx1URTBxAN8QctxMSZ8QB5on5TFhDDkUoEzwdADB
4Otl7VLW7b0gUnpwQnrTqGdAsNzmKQtPa4RP3pGsCHQgWR7zAIcZaNco43do9cEfV7SH/Lw5WYEI
OuFfR634A1k2Ay4c/BBLnbWVw3L1sbysObnH3MFIhA+0PE/2Ajuii61DsPiAgqZtkaj/uhqzYUKK
BxEiuPXK9cXP44NJgncLgsd8EvYCJkB9NiE6prPJyts+c3d92R451Z8d9jXwRYhl6tmWTzthuTsK
XhOdPV0du3kou3lb8pIs9m++fmUSwRoYEfKqt5lT71xVvtbs01BFL2Qnu3AyvWMQ14eEb5aB375x
/6YJ+k7H3roNW/wKFGWLNnL95Dzeyry7EwNKCwUkvCGBxRjGbCc60uTSRothwRGPL699nyZqZoLd
MdEgKJi7B9/GB4W0byv66riAuAcmZaBzrvcMlYo4xbV4twgjpqHbcPkeSEo4dA4SAGXERu134/6Z
smBXdNGpJPPJdomVmleblzKe/45CyE2vgysP4zUPJwJW3VvHJspoXQ+cg7feHF9cy7kzms+04iaB
NnMRPX4clyT1PsJ3Va/hOxm6n50mqRlMRbJAAvDemyU/+nN/6OFQy6E4oJ6l0ghePLD+zeS+OWn9
yvkLmlgR5LJ8YBw/JbG9Gz2BkpJHmREbqjXk0hZMKdgFExwtJ502K7O0wXc/mqF8kXH0Yv5BI/eN
pIAO5GGsL2mG/CMTaiZJX8R5bFv5Rdbn0QKmLKGWpOwq8QXcmPc49OybNkYAIYantfwqLPcM5/LQ
yvkvA8ojRMDHoXldI3vXy+mS1fkpYYVNWHcSBdswWS4z26059D5io/50anEzpgRkxSEV/mixCug+
7SW+YpW95E7707UTosHAhGXchi2/TMg/PGcuSXkZm671WK+kfpJbXdmS3CCYeRPfmTP9DXEStMQY
VZLiERWsV2LN7snLCEgQxXCNUz4/ykAiopy/mqXiwBs3nZoPKMgecjysHpAHnsaWbB+n+xjNp84B
BHIOFH/D/MFhxVwm5z4nWrEs3mpkDIGe7xkaPtl2cBfLaKeVtQsWIr4RRDLD2fRFezAiAg/whx0O
98jSvgibIQlQHFretRm5YMaUrqo50aS4zXmpDNIB9jn62PgaMXX2vW8DGvK9eIuWeht3BdvQ7i7F
zJt7DaR/JJP1X5u+NS6DRwe6fJhHyGj77cinVjTfxMRf0gG/BpsLJoW3YVdtOthESizntMgPGQkZ
RvoJ5fHKXPNmCK2DF4DQa+Cio4Vr8+hgDoyZ41uV/3la41D2OVTQuvOsMOhgw6HKl85V14BMHssO
jgzGtuZoViR0My9d+uF+gcPq5eHeHh0A1PWWN/XcqObf85XDHGE79mF+9wF5nQGkALQkq5qzkdPB
TcJN1+QvDuhze+acxKzoGCctb6n5zItZ3VKLw4eNTyIPnpgXnTyOBfoFJJfLtXZCQ3jcotunV3J2
yGS2+IdOzI2PXWr9mdJ4W7SYnzj7wKW/JEGBlcXeDOT7Om57duiWYhZYILKGb1SIlyh33lfsp/wl
DfmJL3u5oco5cV7uKvKIsPqd+bz3wioJ+AXNHgUH9oLI9QV4uJk9BitbSW/EVwV++CmcPXQLzjEV
KahcPBL8eT2HHBmAl8B2AScSXsou0nwnCwgK8/UqFrquQSIX7Dr8H7bEpzD6XrHEKKwzLSsE/oSX
MB8f/SF7VnZ0W6cw81nxUz7cjNHEqjo5rBanzcwWF6gLTqaTPcVb87+jsTjbHCQ6bPe42bUgkDDz
NqVP+486I5rhGuGFQ4iC1qHeeNYbvIM7oaKDOdPMmVW2EeQslLFc4RQD/PT4XYhp19FtlNFqiDKf
Mum3FfLDivfTHcBYcnyY28pqvk39UPbQvKa6O6eOd1R4N81n7XmgIQtIiJPbPDmiw9BS2AeHWenN
4OOsVlxqqUJ84+Yt6s8peGGysh+H8DrqZS9WCNSqGJiTOP52zBNuv6XNjqofXgt+mahadoHk27Ks
p4hM9tWTBz92rxLcdgAs3xV3DJ22NbVFDl07iNDNogUewHVYhTw4hAybukPKfMM4FDCoe5iW+lLr
YGNeuMVasEtmzPyKLKUhWULBxD6+81vvYBQJdamv0ZTg1sJHzq08j8tpGpszus43y/1OqJt153Ch
YnVqGORgPwzH5WzgBs2Ef1hVLE45rT0emm6WZLwjzeJnUyFzCCM0nar4KyBQ4WbkiyVv5soKiVXP
NaRgjbNx34b+xdwufT4YuQD+KdYGPTp39IW1FT4ui4++KT/5i//RdOljhT91pZvIR3leBTUKxoOL
jXS+6BCvmx+dJukHy9Ojk2WScVTxWdnxwdwqM+YDt9C3fWNOcrULsj9WVVxdXnJD92YKuzX+JfO7
meee7L1DVDyzMdqHPJx1MLyYT5jdzdXz13vq/YOurT9FTyauhLmvo+YpS+MnY0I2jy4rqRtNroIT
k/Mn2r05TRtOeFjXdwIIh/nNsjXKN6pioaWcU0WAh1/Of5Ab8br0XGrMYiYAXBJUqsORVNtvmNLu
SRHelxqjJJp4G2qkVUOQ9pbnvl9wINVX1UJcTEpnX2J/sQcsC1j2WJsMuwpYkKfJJSdyzfj45gDh
KVVkAI5nEuNOI+kSVXxqovERSNB+Son2iOB/tsFWoWo0FW3ih0c7oyfHDOWsamv8SEGGI9Jub9eC
0OWmOi98/FbIhJlyYWISh8CCdGOMU2QcRHkWw4/rb6OJwbP5XrJ+pDvkUzd/nINSZxkxCwdZfJbt
+Kwjoj4oo6wA8GXSfLcUup0Wj3meP5vTwVyagRc/dHxqLSISpjAPevS2/TSeYyqOkTUKM0AEIdGZ
KGcKqPIVWPeJCGbo7Os2GLz97CYgAmFKEYowz+5FGk4KknzkBPsFn31AQ4fklaOv2+V8321SnfkW
HgoD6Xf/misYtMTROBqJ1/xXay+qvlUjXAZOXDZjN9UMw9GU25joEq71VfafPtdTN+TXQSJ34pGC
Wgir0pAnyoOQA+j84lTI8mIh51dUbIH3Tb47hNDwrkMUVVTNta0/hz7BpCHoe0nsIWZ9L7P1U0XJ
fuHcjKXe2YxyTLljzs22MBhv4AZc6+TXQdxANz9Gd2NJmRx7G7UuhziznruyuIZrTsARyVydKIDu
ERiOpariXEpm77Jwhc34DI0xQ6TFmYSosxdN53wyg5yUfSjjX1QMd5Wp74g6NOWPH/cX8yUbA2Re
zgeIa5uUWa45KCupHrt8+kjWeIfy/8yVQ5al+zVCRBii8a5JvJO5l/uqekdsYCgSbF2eTV0CReS/
jhnqMFFoLhpaZP1qU/f71lsV8ZlkENwDH7bw+GYOshYkzNizy+BPBHtlvuCwj2/NycLq9cxo5tdG
G4eWYW/uUuxHxKeQjE2Hg+TzVmbj1xi600GAVRmq6tMyBBqeUna1J9NiRLLZz2WPbFkgPgSe7NUz
22BkNjScmpe3KzG+AIgiKpKAFRhvTQpGr2W5Al6IPj1K6nPb4Ke1vWtPScB6EtZ3/tcfHSoozSRy
PXAWpBSRcKD2YvDO3WDU9kjHwfE9msN/aEhr5b9Nazmk66VBmwlR+N/rkhMeDYL1Yl5rts0ndqRo
kFyMjp3/nHC9d/1COE+8MxX7AmzJ4ZQx7ztTqQcHV/GNjrnVPImZKNH7VPX7EUcls8vtoKPbMbp2
dFPGd5l2jLTJawsVEv2y/I6gdvqiOTjQQx1BIsV8V4XB87yGJ8X7K23CSFa5j0Zvl4XB3jR8/jJv
2DOwfSkvHVupiN6OFeSJxcXFwgTo14ioq5r5c7qPc3VvATswN1oPDHngFxbyzpSBBc9pgQIwpGKs
BrpWwl+3XMubliPfKfP/WI7uzcVrnhZRQEbkW+3RSZpnNNdvgex3MqDFzATcc29r/jyXPiKkS1IK
tyfvKMr223JOroi/eb/rYyxGhmT+McSOyELvVpCxFFcvCoqUeRRYdLyb46Lk7Rf2Y2OGbUm/h+Ru
qp+xG/eW4+CaJsoF8RihNX10bUl6aZT+IeqUoiY45EBxsmG98MYcNPNQhVBcJIxOOD6oCfZ1Nt8Z
mEJNyVVZ1dEOAjTq3s78c4T5blP8AXaIGlHem1eCH2L37tmVilIc2AIvF17s+zKzoJ0Xm5Aldo3V
1gTPgmwhgayxeHBC7rL1lfrbqaYHyMq0ePXWawv2ktk2JEiO2RkxxQZMY/hWmRGG+LN4NeeazOMj
zzIPQpQ4f3Q9Pcg+uAYFCprmaspcc42yaMXeCw7TfNJUhyuMOUxUDGAuTbnwWwiPZzJZvrHHnKMM
T5Tks+ThML8u9/gpmKI7RnUAOF0CE803Xf1ODF4qhxO7e2rqaWetzq0dPzp1fqAi5PEjxAgs5L8i
Rc8hubc/HiW/1d2Zs3Pow6fVKXam6rc4EluewLab3jq6CILHjqR4HjI3fiE8hr+1y7vJVciHbM5l
l8aDQAzT1IR6+TRNpiWXZ/NHmZfOVEYJJUvNbM2UU1SAZQ40TQmXhYS+o0nZd8XEsjZhsVGlZ8nI
p4vkPetXTFhia5dfCOnPXEw5Ta8l/AuCkatpj2KX2N5Qbj0Dj0WYvK7Or08XXzCG9C294VOJq/po
jldn7a7k93A0xt2JC/qcc9dC0Wep2x0isoaktj98LNYxp2AM/iVjZ30TME4LAFi1dcz+aHV/wnh9
KtD1iI7FR3PNXOshg7eYB+pJctmyHDqZ74H16p8yCUjqyc6zW3wKmBwVkkMW0oeEKtE4zXnqwiun
0G5J5YeZOdA8Z058sYvk1hwI5gi2RcDssX0IkoKMFY48ZaqOZN0zSajgFZoBA8uIA86ZI6ioU5Eu
Hx6hb6yM7sGPPZkGrK3oWfleKBL2rqsYTJX3flwjl4roFeabSS7vvYu+nJHGLNf7TI7fJP8e+gnR
XybkxY8b6rDgXHvWRXHfxkptszV/N9UUAhhQPr381x2jszWde4j94abJx8PQyEfihZ/4/0M+L6bR
8TjeTvydBn4eWqAnL1b7iIkIzwSowmNZQUnEbgB4DzjDmvwUxlrOC6o7ilIK7k6WJfvoQD4K9iMq
cOzbLIiPSHdYdGVXO0+vQ19/M486hur/Y4qEQ9KYwcxMUK/Rb0hH0do9VXR1T6H+687J2YlYsOeU
+LHWD22rnA3ygHPZrQ/SHZ2tOW+baPhx0vyK0uXswT1IYvEcNsNZJ+ifwLEeCmYQzBa3nrTuzWjR
FIDVKI9sbUBzzIzVkgSetKvSO0K9f6IEKQCSXg5V/aYydjm9Zi1pz969mdQ4OtiacgpTLQkrHleh
PK5Og44PY7EXe5gTFHjz4pIwy2QVLncLh8fSuGzfyz8sgM5RNDyxWrqJbO9RxRa3uv5XsA3QijuR
vpmz0LW797jB583kaaIJzODZmAIk84L7IWn/mjZ84r5kVfPg9sMd1DyS23jPZdXsCH7Zojc96xIR
QWTVHquk/t2Ux17l3rN7v+XwuM5T8be2snsIG7f8uAOTok+Wl9uQEQKQor+C7st3pz91kBGia/v/
LYV+jHiPa8/tj5hJyT4kgha/zG1vy/d6wvcZiKMql/tALdwmpHjHAc9hUv370BD7XZw2OMXkntr5
JRDiURfhxSrHV8SdVzayXxPo3X8994QBjVAzrgtTDPy7qOGCEk//YPftBSDTsicx6hUy4VuI/nAz
uOsTU8ZtaXlY6cqL0xGxyWTepYfukSqa8YfnZSR6VseRhtagYEtK7qEHEm+ZIRQ3VVZMP05P/pyZ
53H+g00oY2Z5bYASfbEvcYpTRyCvufGCACdv8pS3+GN76p9CIZq1gOHKYO846U63SGAi/h0kvQ9a
Ly8EovHUUKiKuSkerRg/DwSNazcY/Eng/+SWf9RDgg8ztm6wIN42dX2bzMXHNEJA6tkp+BF/bJOR
FeVdKPFPWIb+HSYhtnvzEoYqfzUdVTW5TylPi1TkW7CnfuiH6QU4cIhZQN+ZmRJ2LGYEtKamN0Ia
y17FfgIvx9siV+brXAFBCPEv4l5uh/qXBuLb6ohcauo/41IcIe1B4VUsL2MAfVjbL1Po3XYcZoOr
xU2LjRQoZ3tI+/HXCvVrHve3SejdBYyCpijeL/R0ovIeceYd0JPuzJPTCKDPvhZXz17Ebmqcv01Y
Ikvptn0sXZJT13uPMeKUpWzm1N70NpDdP/NgJE6cxtX3y696HraCUec0xvSE/jnzWsSUEiiKAyeb
asRHveiYEHPHxUEJZQTmFXHnS/4+h65DLnf9rgqkRwgQvtGCXbTm643KgryhUX5ElXXBo/M2pSSH
hRakp0BPBxPMANHIe0rQHDld/jqjDbxJJ6YkpJLg6hn6YqMyvJWy0Qm9YkzUsFP8rnH1XtXTpwxC
M9MAUqvZLgNTzumO/N/IJwTQmgniyZu/dYBOHkXDa0jGSjKPeJzQd9zkSAZwzGGzqPWtXli2oZcD
5aiazyXUSK/lWxN2CJMmlpi17SI9VeS6rVlFzGbEdt6c8SKMX8OgK44qXzFfozZi5RHapnMO4l/R
4jTJIow6evny6KkQOwdsN+ydGNe9u/hPwtEfZh5mimIfUS4V/Xjrg4y16nGLfO68kHgm4vIwc5mx
cmZYRDtsRsyzqjnaeCwEEdWOf4KQDTe6508ViG0qF8Banb7D/j2kgb1s80B+dEP1Fo6k7ZJ2gK0e
4UrYQVrh/CTs4sB/PoosPnQdIMySK9Fip5ACD4uwyGCpYZdeomVkGRxpIOEMiOjD+LuT6ClfGsc7
LCJ6iUcmzzGeWUfCaRHuowfnHI3nkcwdJpeSj13Tt9QZNrkKsqAgtK5a+/9xdibLkSNLlv2VJ2/d
kMYMQ0m9Xrg7faZzZgRjA2FMmOcZX18H2ZsIFOEQ4SpTKJmAAzBTM1O9ei49VvURjYizUZMcAV1Y
cWTwdlij4zuEYw4V/vgZ8cxOYakgmcB9vY2g+FYnbKPS4Nxb2b2Kf0+FIUHYGNCV6JYeSLBzhkk1
SnsOa7Eancfl3m/bO6xNrBWK9kPD/2BrWnIjpejTSRfHtKJtx3XVdWAiBZXdbsdt1pgRozfjgH7h
7ErSrkvJKHZ2DCrWO7SiYVaEeznq9hpb6/GOjD6ssozwvmQ7nUo9rYH2sSbH4bjJj0gzb1292+tG
84qA7L2LIfPbMYJjtiC17d66dEaP/bHeyh3o/Y5lztimRYQfi05gwXAW38c4oTkt0rmR69TQLrMu
DaqtY+M7o+cLTjT3fdB4m9TMduP/qMTqWwB+65DI4mhDsiATH9y57LgdwbZVmFANSE4FJkcbUtl4
K+brJhvbFolG0HLytSiV4gwZ+bUu7HqXAD6je9w7YW8RrfBI+uorTswCSGW2pCeQXAIA8nwblHWC
GCzIzkpfuHtEmfkjB4NgF/seu7Tau6217FjK/m/ikjlmkMtH4Zs3ZaM0ey+KraOil68V8GhoJNLR
ijB2Uy3/krj+L6UxnwZZAiNBr/hIZsQ+5y1xsggCYn5uJBWcfGnh3shMviX7uPWs/CKV3sOIHClE
9IZvwN7P28cIBAcmg3e57rynKidiTK5QUDvyayi05z7CSLDuLI5hCq4i4zwM1BT4zLDHbhNRjgWF
CBjAupMhprKfecaeHVMFjrdyNTy0hn3PRoKMsK7/HPKRHFAnj4Vf/yq9dlcPwI19Q2ibyB7a+7GW
XLjksw2yCDWfBAhA0ZjvfM+3qAZeGwIK48CL57v0zsF4K8wSl0W2/lu9d+7zwTsHfv5AUDooWXlf
U+ka87cW9SBPjpIdFgQXSR0oCaoRRuXBHWsqYNoOam1FBlFRH/qq+kHnA+AT7Zece+cyAMuo+RpV
Xi3aoNJDcSMINd6g7rFQZ/mgdINTxxNpN+CM+CqFtC53AiwmCYq9hJ11X/ZH2kHW45FsHClN028d
t2D7ggOuEtEB33NQ6D35KZPAFhic9sayCPqeZIUB0kNMaZxujZfepeGbxT5oqSXGYZTvyxGEXyfo
89TW3caNdxuq4U1c1G9JEv3glz0VJtsQPE0uqiGDDq42ZZX/DgKclcgcKF14gJ99FzYaDlYZ+4xQ
QarXJ5a2yyU0zlJ6kPvuES4A+n8e1cAH2MmPBv/sRvejQt3RdsNRtNl3A2k2JrHegn/zeglcaXi2
Eo/tSfUjaynnlr6njNoZRAQQ4yjmJZW4dxL5ttCql7imLIH8/6tksBfuKJMrrNl0Z+yahM5Ivdon
NrKqvqY/AmGYdqeYigeY3j0INi2tCoKtFDYWq/UhGPcY40/zSpf82ei3APNt7+CgtM7dcEzw2Y8Y
RW69FMiHxekiDjADC2NAMW1A3KOj4ybx9AdiK6VIa7T3ouEAPlLp45pQyhxiE+sdWSR9Ovb3kFRQ
75nOqkvG0dACfjWbDnsOPcoOJs+srmUR5wcH0dYr8giM61vvqOoh/d/yV78PfkqhTlIjVH41QYT0
TDLwScl7deVnZJilmNVsnOGh6t1rqrZXM9IUiujIxMkhZhhgZD0S5Yr2mAXme9Xl3ynAfvUbsuDo
Lu981zJXtAMb50ZJyDCOmSUMC/HQyV/Tgk4URdQEAx09QQWszMyrb4OqeSukQUcJi8RE9R5w9n0k
SeHQKOMbQF2knEN48GtcQDGviymHRGTRsizeVX20NUqjoabavphQU9ahEeRrx4QvrFi0gqMG+pno
4mvJTtqp41sKnG/I5mjdN/MLW+CHAmYi2QSpGhlHiMPGPexQ9N9cxRzGPPVDw0nTa9hsGmbbbpq6
vlRqfaemDYQ5uljpcnvmLR9UP3/pIouMToPpmS2TLSbBGMnKF71U2RZTzrAtmKJoDC22Q8mXwCqe
OKnvTDpqG3Ldju9QF5Ci10L1Hz0pONS+/dhT1eo96aaUOP8Vkk5sh4lKVQ/qTEZXWaAbBx1PZpcI
keTyU1ShNXMa6yGqjVuQufeJXRwlyTtQTL0dsG0apR8XyM+vdEIBEHLSWwdMJ15k5lr9x3XNv1Fr
MlGI774GpbFHx31JEgv2WPo+EP9rU35rDUHmTz6zkP4yzPrZp6qw8mlYaFSzp15hXpzI33UBZWYr
h+hBuSyIAJCl5UtR6L//GWsiym8qNbXAjMv3naYd7YbSAirYZm02JSaJgUMjYfItqINjHEnn1FKQ
IQz0idRRTAbCS2/gticrjrZ3MbYjKJ+7ZwUX9pXcuj/zDqtYrYrWtLDxyLL0aoZJsIl67d3HGvpW
kCiEJbF3QQF0SYpehAb3XWHVzbahXTx1UcyaqopdY5KcylT8ThISd3HYyGR9ZTrA4G2mKFjsoH1u
M63b1Yr2GkfRz0wFEV0ZVsLAFlS/kJvTV2by1i20xp3AIqCpv1IKOIeWeuj74J5Nj3ePrLem27h+
U5zuZ9VlW6WU8ZJODoTVo9SCcUKuAqAt61igkhL/p9ZCsYnBafdaQ9xYebGif8+sLrpLPJdm7HZg
ZgsJkqJABXCP7YA4egbYxGEEx5thRApStCF2SFGB6deQG1vcHor3Nuu13wEsmlPh59FzBKninNMf
Fm50kHcokx3CdKnUfFIjpOqBvU0wPCd4191UtYu5CeSiH4U/ulNmvtG/iTDNkMKgvzEw9ICc7+Kn
IwxkYJbjPBH329FZQrojILZvWPVQwGY2f9U1PT32+eA+SxY4AjWXQPZjXYXDlhZQCs3BXaPUtdPX
Ki2qlVI30te+NI0djoTuzuCXrDzbPPAxLqUdw0A10ZoAzqVvEYYEtWx2ePrQ//Dslnq+AtP1C5nU
nWH73+Tc+dWJDgQURzIas288ejgVpT65RGnaJV9TigtBW95BMM2J5kHP6lnA1fApP7b7it5e6Alb
Mw/vEl2W965ZvtMa/yMgRU6D6z3Owq/k/r4JqXtgm7BvFOldstXnOqY9LyuFcVKHKn6MafC78Ov8
p6ZsHjEFA/cYYYUQASCzTfrgM6V5YYLE+4IdA+0DbE1JGGG156j4Ytg+yEwysTb785Wsw46FWvlg
a/Smp5mm7fgXCnmh/V5he7yJ2voLyjMEUeZwEXrxFjBSqib80pMto5/uVW3oHVbjXS6SXWSY34Qg
Jpoj6op0PGAkNJ4RhQYq1s2AipsFAc9fU8V6gGqzMPqzFXDS1Ez5psuCS6fC38pa+pGCRtxVBlbL
uBCFHsfZ3IjNY6LKnLDNBEKNmZxdv8hxZ7XG/J2Ww4AlNeuCtvZxZEbe81OpbVZ0676NcowQ9FvZ
cWnbQ5cCYUVZmaX8yDihST80bqyBQx9kKjKgAecuS7N2PhUJJxiORWk++VlybuR8I0CDeYJwJBfN
E+jGHVHpEBnZc2wm3/querQ99a2irwoOinIUZXlLrvIBu/CDw7tqBYCUJo66ewMvKXbRib7qyJnv
RatsDCpe5EyMHSATapWFN9qTSreVnX5NUG1UNBA4uA0POfKpzODn0HtfSQJrNv5z+PxrCzCoFmln
K3VewebuM98npkT9XRSaL5br3dW8pBWAjwG6DYZmNIgjT5ae5dp4Nj1AqhxzXoxGFltTyjHI5n/I
7Oc0r4HQZDlV8n4rKo3CECmOMLqlWeeOxvCdkoozBU2y/0L+HZjSvkMZhkiSIYzyjuQve2LSkFlt
nOzIsWmW8G5oPbwTUvorkfThHBhJvQkr0iGiOgAu2BlWAxyOLm9qITk9fU7x1ZL0r3rf/rAriu1K
Aoi7GDnyFSl6IW8CKKY0ao8ObumznHh7tR/2kIUeFITga+yV7ocKSgolp2SFAprdocgz+JEGbYux
/9DrKBc9tyT32t9KOT0/gVT8jEzkjG28j0yaEsm8oXCSnTe9aHfkbL8SSu88qUG45vDiJPVJArzd
45aX4roIoP7U65TgxyqzrgQyh8HgwLihOlI5lIVQHiYtfA+NVCq4x4h6B1IykyxUolJhxHA7cF/8
jkovaMgzaPHbWgw0b1e015YpZRi/+AYValgnnXhTVfMpwypzRfPA/YgLynqZ3t74phV0EVgZSd7e
xE7E3pEpePFjuGIIurEikKhnCV6sH0JOTcU3Oqvx2MjKNwAkpzBsnhPfR1nqnUSufhdd+TWRrWeG
8JcmpoylOxbKWYnI0Ft3//+FqnyCZEhGFspz0bfWnuY/a2MpcGQ7vfjmlAlSgKCVEexlFFRovSQw
Sl/6QpPwIADfIxzgnv/+1//9f//9o/sv91d6n0Y9aOV/JXV8n/pJVf7n3/q//4W92/jXw8///FtS
aefTdUNWxr//eH+kJ5T/SPk/2IWSgzPYPSQDHSp0cQ32mjO2+nL98sbM5bW/L1/ITW82Ya4fu5g6
X9qUySkgd3Vj6LL3/fot5p5A/fsWfqmDWYmwoLRpidl7qZbsNdrTb65fXZFnnkD5+/Ka5IaBGQXq
sYuio89SOuZzoAvdGUV826n4U5pG+83tBBws2R7W128791Djr/njs5DKN8lO5OqxpAcejz72qXRQ
rj51cdn+++KDTXK17TOV2lvwlpnVI9Tw0+cuLf6+tJtrZM6ssD9Skb8DIwwDNyufrl/b4hofDFV5
/Psf74Sh5NGI5fZHK1PhG+cF8ibL+Zoo6peh4tQZtPfXbzQzaGXz7xtpVW5xtK7bY+1x7K2gNtu9
+kJXXbjwAeZuMP79jyex6LzM1VLqjpbb+7vK0Px1ow3aoberevO5Z5jMa79RAAPoeXNMKgzqrcpI
t37v5buiZEW4fouZMSpP5rbQnLCslLLBngnVW2d3uGYN2Dhcv/rcO5pM60DPldDlLM4MGH56cMY5
2lDkbLL0x+duMJnYUp729EEWTOwcPOJQH30TDmAana9ffu7tTGYwHNNa7TIGkB5xtiod6SBF+Jhd
v/g4Ev/XVCD5MZnBJpy0QFWFckxj5zuz4cYjsUZacm/RKrVwjw+nG/eYTGVJifEBCAsI//TqYqU6
CgDKm8406RtwUD3Qhnn9YT58U9xoMq9dyZGdoAjVo1vWd3Gr3wZFuhCOxt/60XuazORCSWVPDqzs
mPQy/Iq0q+k4T9PkJYLtti040uBnVJkFbDuz+cyH53Emk1u3DEp8aZEdTSX8HSXwGPHK/EwI5NqT
WW2HVWrqmt8jaYaeUiSboqIBLQpvcqwHjYXwp4xT7KO3NpnYXVgLMnIYnxtBdxJxhT6xxCSiPSd5
tM7VAJ1is2MXdIwktOgOlbU4ZEt0fTR8OO95xPFH/REbNQ2wlUrL4Wi48Qu7J20z9BGeEuwKF+LW
OEk+erzJxG9kKr5JnSrHyBO3mjIcMr09a5ZDITIlr+/txx0jrdyH6w80N48mgYDKLHlF3xhLBlhz
9NCySYEWUk6PT4yFnLcwND7eqOi2mMSEUGLvaGtWfXS0rSbnt2iMR3GQlioHrb3NkEKQ6k6QAV5/
rJnvJCbhgYV+yNnwsMCoFdlwTHNLkOpWdfnc5SdBQW2BzwQIFU5xC5qRzCaV1nuNFtTrl5+JOWIS
GAJAQQJnzfpkmE54ykznrZbb7uH6xedezSQCILbC8Fj2G2xOu7OOirGN3Qv20/vrl58ZUGIaBGQ7
jkKjr09Khe+tF+lil/QhHX1xIe8tIcWPnWx1C9NxZrKISSwgDwXYRPWak4+r4oV9NaqgrNahPgfh
3sUY8SYWNXa0ZIhXcJf6hdvOBG4xiQK0k2eqXHXc1hy0bRM3XwJNf6dHKVqFhYS2HYLaCpuzX9df
6dxTTkJCGuhN61V8Ma/MpAeSCoiOdWhlef8st4cuV18DFXNFHcBOvfCEM0u4mISFTtZJudlkxWLH
as/S0NAFqfn19xYow1GyvPDr9UebGYzWJCzYVVd2kpJ2p6zvcFDECepoxqqyFYBdFwbk3C3Gj/hH
yKb2S4Gjc9pTMMTGEeGJtyk13z5aOjLdzz3FJBzYhQxM1ZTaE4kX+2h7PR17BrIrpUTZev0WMyHB
moSEeBzgJfCek09D0C15d/IfMD4Xrj7zua1JTNByg5qJzjuS6ybdlFYxtiTUxclOoRCmGCQshOWZ
4GBNgoPFOIbcZLR8brfaRia0k9CPf0W2GT8ZoIfWMo3+C0N4ZtZYk9ig2HqmA7DSTiZdiICqQVTc
AApDu/8jtKW1hVtuuPD6ZuKBNYkHZWv5ul/G/UmSrV0h66+Dm8rraOBOFIylWgV1HAQL41mZu9sk
HCRuInc5DSynJi5+6oP8lCjIZZwmpuHQv4P9kdM7FO59SmRR1L1ZwfDC2vs7ob+TFBhZuZA6sj5Y
m9pwEQMuHa7nftYkZNi2JxvICdoTSaOfoWVtHb2/ZH3+Kmf48IKMGIVR3sLHnZkO5iRuRFIDrCTR
lRO22Vj1gTZZ66av765PNmUmZpjjM/4RMzB28grN5/KOhr/VD3AcK01/jF0kn7CfhXdbWNuxt2Bs
4xjtyntji843M9rX6z9g5l2ak4AS2K2e6yANT8JO7w2ZxpyqNm8GWb1zhPpeQy2Ef+PfXr+ZMg6c
D7ac5hgV/njarowyWqijFpi4FF+UzmrOuNFA/VQoNma2ar5kAIZG84ZgDfmDTOqg4L8kmaZ9vP4T
5t73JP6UvUyLT2I2J3huYNqQz1IbTw9KHi180ZnAY04CT6JQCcxDbqC0eDqhkab2or2qbvuotviy
VubC5mruw02CDtJY+H0FOzdKjPrGzIrfXB9poSxh4RppKVT0YbitlJwusOuvbibMmZPYIyMWi5WW
aWcHunojFeGP3E++0GK8CcrmXYu790D1pRXOQI/Xbzj3iJPwI7B8MumWbVmJqs2AqeoqQdPet+0L
RZdz7hVHwzF+X7/XOAI/GpmTmFKTAolSeRi1fgV8aAv0QCzQ+qAcNrL99XvMhBJjEko8x7YluTPK
E+20xSpQO0oC/cK15wKJMb7EP6aWnasDIn5LOanJJUbUxiEO6NWXsdMyKqq1G6s3xI+xDX7socgp
uAoKB+BXVqFVba4/4MzkMibBJDe91oAB2J3QyIOw1ndD0pzYRUQLI3BmQBiT8KGR5tRQXTMCvWhX
69shtU78g2rLCiQLqvTu9fqDzH2pSZSoYuousOCQM+p9elHxUdmH1OIXvtXMWDMmISJLjQgBZcum
nowVpiF3suRTkzWOXd3dXX+AuVtMosNI2qUzjrRFFKF2sICn3uLLbN1WwBo3XVeJhfvMvahJTIDq
oEooHtoT2pbkYEsx+uG8lbfXn2Lu6pMA0FcaBqOFzm7XaB6lQHq3sHi+fum5oTSZ73JVRLjzATkt
rETcKUrWIsJRnU3RpS+REXnYM9OUjBt0t3CQn8sm6ZPZX3Rtl0dBWp8c0HrwHgKxi3KcG9IeYaAG
yH09FGChRKqiEqBezLrhv3kYe4KvaP1v1x97Zlzokyhh9bVswY9rAdpk/VMWjJwyHfgZoP7C7UyY
5l78ev1WM8FAnwSDglSPXVQtMB/kh49YvtNTFvoYEViaoywEhLl7jI/5R9CjXpvVDt2rJ8wW6HIy
ve9tkexKob187hkmcYBd5kjOzZsTJqnozw0THbBkS+Nymy8cVGYGoj4JBm2tKVbZhC0bwG3YBZgQ
1P2dF+KQhNcWqj7jpRPWQhp47nVNogJATo+llA7wQMOYOsAG4gZk7FdUBEt7hLmnmcSDlElTVVXd
nGg1vWQWfDw5PcWa/1pJ2iXw7YONVcTCm5vZaemT6ECEBisQsB+ptAjYJwKEUm10vLnhQOjh3muL
pXVtZuejT4OFkOMqsjCvtXDhS2mdp1/XNWyk/qLqT0UNgjHxAmndOx684WaxQDkzW7VJyABwKSRR
ZKyhir8OsuI7ZOMndJffCkiDC1NoLl+qTULC0GjEQmv0AMMjA/VsFCDY9unX8QpF2pm+Sn8/Iuhz
bUlNQaMdTmlFqy2dnWc+ojaJEkijII0LTT5ieLstuuIOvMQer41diqBQ0Ed0fSLP3WYSKOCV2bS1
qPLRzM1DRoMWJcZjDTtDlpUnIaKF28wMFG0SLyK8mtpQLqOToGVsbXbo2CF9npKiPTMx6Lm3HtQo
+l4P/UKRZe65JtGj0iEA+06AtBD84SOSqOySuzW9KG2MzxHilYPcZfrChJsJH9okfPBMfpDSnnEC
5ydWRSLeRFPukV8drn+kueE+CR6UO2Lb6aTg1GbkHfF/MeRmDfp7l/m763eY+z6TkNFJKl2wig0N
qA6QbioPrgrAxqIRnEZPS7pLEUnRH379ZjO7F20SNYY8bdTAioejRQtjjq5LyKCPr1975rurk8iQ
i1guyAMmJ6E47FfkU1whue9VcSk841mO4oUBPfPJ1UlwwFXAM9Wxo2HsXnes8Bu9s6khfl9/ipnP
oY5P98fybQgzBodaD8fGaLRV1tdnkqZIhTCUWUv4iAZBTg6pqXFd6OWn6/dUxtH6wUlPnYQCvCyy
TqI5+RSPJ71IrQ4QTbcYZa2i0lqrdHngq3xsO0xwMd7Je4OWDptuTkfJlraC4wj46CdMwgSZbRjX
Wo6hUu6cu1Z7jwvxJsU1KAqreFHh/MDTXquZDe6gW6qVzwxHdRIqQLj3jmGyVZdqQc8DdkJAbZaU
HHPjcRIaGvZgcdjm9cnSFdbiLtwrTvIlTqE4yGBqd9giP17/fnMjchIk4jqNYrmp2xPqsmbLwQbS
XqlEECKBaXzuFpMoUUMWbhvX5ZzOpoW+399Z2O9jxf5y/fJzH2ISF2KjDqU2seuT3mXKKTUhlUhO
2u6vX33mSyiTyDAev02nChr8uNLvcdxBGzEVTjPB3nSUn64W/rh+n5mn+Cdn/Mfc1RM/pkVbq06W
GGURDUAItzcWvsDcYUmZRIYAKSJlITSxWRBsJLd4yXT6y9FK5nqAua/zWzeoUUNosyIa8cszqJWF
W88sQsokPJgmqM8wHYqTatu9uZLSoDiF+AfuNOFRqzB18+36C5z7UJMgIKVSUg/CbU+KH9IaSPG9
3cHz1taD3aYbyU6HL7nIl+qXc59rMvt1A3/COJbLU4PRGSBIGJOq0ycLL23uWbS/A3nRNGreDSwT
gBN6mz4dS7sz4XFiOPIN653t597YZOqHY0tShnsQbi86HddKb6yMCOuNMlIh0en92KP4uZPSPwns
P0a31tMRq+AQcupLxbmL8Kjdq5UOjRlbpIUlfG7j/c/f/7iHk5iyEeoeYSay9pbdj00e2bbKa3B3
ES1cEtSK0vqBkZtYC0VdSHzMxM+p6NGi9z4zdaU6qUG1LzSsxor0rre8h+vfaGb6yJMNQ46osgzN
pDs5aOBBBgTSBudOAag0SzdJCSTz+n1mxvNUBKmUfkzRIO9PlafonFfclmZv+P3Xrz73kiZBAK43
faIeiczYbIMTW6ACLW1aI2JvP7mZlifTv9LB27aodE+Y/FxgUR4zAHC2Yz5ef4K57zCZ74HdxUVb
KLRna2Qu6jB9MZsIew9ToJc3Fk4fc69pMu1DEVS5oZX1kbMpPmeNsjdrG6pcuDBW5x5C/TusSG4p
wsYt8qOUje1YIe0QdB7om6zKzmourM9FL3my3vuONqhGWGdHaoqYCbqU2Aw7XksmQJ3aektCZ2mb
9M/69cHOT56s/UmpNwH1bhCkVU7m713A+KrJAqPZPwjvQS2rO8e7Tfthk/s4rliHWAk2xO116Wb7
UtMPOg3m10fIxx9PTLWTNZ6kcd2gzwuG/DYU0aFxlMdstDa+fv2ZZ6WR+O+vV0j0BcS0IB29GESF
sx1VWEEMw7HdpMlwAzseihfwqXCbWQH7/WGNlArOOO7kPtBCdUOpbnP9t3wcLcRUWingwoeoZGL8
N+VHDV+WQk/fr1/64zOMsCehApt6w2lMjCmoF0CD9EEluC62kJ4M0dOFf5a23yRNdaF3CHvh1c59
uknsEIoF+c8aVXqt/jOEL6tXcMbiJLYXZsQ/Sen/PU7FVGApVFnW+oA9lgXlXcY5OKn7ao0naCHu
7J4iz3rQOUts6UN1Q3uV46jBIWqIcM04YI2F6X3ShFq+SjP3l4q7FFza/LcJ64jOP9uNjMTZhsLR
yHz7tR08VwNa8EPfDl35YuiYDw+onN24xckNtgBsAs5C3KVPGtvFL2IIuh2eB3q+g1JpAGzrtO/4
uvnmfZplkCO6LM12mIj69E23+Ho3wFxl1QpHCq4n4Y3rdWPzYuTCkw5XugRu8AuJAd+HDdiG4FZu
hhCstLse5DqpvnWJGkDBG4ZWdwDhe/j6BceKtPB7nONCc9vXCbCi68NppkQu7ElMzXq82aDRxvei
1m6iIXvLQvV7GmIW7ekC1GNpPDU2ZQM8ynZJk+CivJQdnpF7APr7e8IGUWFZBTnvS4p6YvDkGyym
177ymJiPnjqsYasHIFRxTzh1Gny0+nkI9HXlfcnScB/jGhDkeITqC5WKj7eUwp4G5QFmu2R20WV0
pcF1oo9k1YfRaQqlg3arNtUW65+h5x1pFa67C6//46M5zXB/vwNvoNkqhlN8qaxdZL1n2aMt6LMr
6dlFNqb43iaAYUyefmGjOQbDDybaVK3aGlZpSoCbLgAmw3UhfEDQWiBw3sE6xa4gfbaFRxSpNXth
hM0Ej6lglexX5WYxZc0iNl7xpkEoAJSB3e3CpmDuicYP+se2Fk+sKG9oChoTka+020nrRlUDsEIR
rgzJ0HCrvKX3s7X3n/tmUxFrk4rBLPw6vsiy+pLaSrIqPRm2BiAEDPHuhVPvMaw/SmVyM5jJ9+t3
nRmfYhqDNalTy6CLLwBXcDlLfNa3HAV4YZxNv7iJVPf++o3mvtdkJ2fg8Ir9axZfMrV49eTit9vH
l9ZYykbMPcck3sAy1Qu98OML7kAPypA95Sn+eHG3z3L/KbajhXPBzAo8FbLKbg/5q9MR/YjiVxw4
9V2bBEu6ormLT2JFD0Em6oFeXVQ9PWkDRhJDif7u+vufe0GTiAAVKfEkmNaXJMqa26qJsxdPhoiz
6qusehe+ReaQBiP5+VO3m+pUZadhsaOv5WJgu7sqNOVAze5Uh6DdtfS2torN9fvM7Fusye4sayqT
pyrTC4v6XaWX71aiQ/Ajrqt6tIF8dpJjc6u57sI+aWYYW5OwIDdZwYY6SS8+vjk3taoUHBSA9BW1
/KlOJl1Mlau6JrTKCLyUTn353nOjOxPLrBXeOAuvbCayTbWraKMV1PHoawJNS2sIepH5o8ZFWbqx
5BpEiZqJNN7InqvhM6r31lKVe+6+47D/I6LS6VJUEYjDC956jzUakURzsSNIfmAY+pTa1RaG6OcG
+1TKKgAesP1KskuWGWcQ0Xf4HwM5Zrkn7/qEX+LCsjczqaY6VjvzqWCaaXYJJAmzvC7aIELcJobz
Aw/Yc19JN9dH+dyrm0SGBudKfLBDHHOTNl35dvNI7epFrdMnz9Z2DXTLrDIX0vofn1aFNQkUpY9F
TkejN9YUsKXofXgvpOwQOaBwErVZ2BbNTKOpHLXGhLqpzTq7YBxyA4DgzdSBmirSwuI9d/lJVPCr
JtCRm2SXPnK+Sl7+YjnpQ6ZqC8NrHLEf7HamalOtYYamBZ+9zrzHQBpOTYmlyPVPPTOkptpSLQvb
MM5ihlTcDDjWaRksVU16aTOv2eQAO1Z2FtYLy9ncexr//seULEPVsgyY4hf8zV7xuH13tRigob4w
PeYuP5nxRjPEPjZ7DKWk68kMpNBctnShwVIzw6Bcqu7NvbLJ2q/0EsbrjZtdokTQxKK8+rG0Rwrw
SG71JrO9X9e/zMwknApHPaOrCsl1i4tc18rBjiVzD5cr3qh1HG4SSiFPeTFoPyp8IJ+v33FunE2m
vabB9MRerbjohn1Tm+EpSpOfn7v0ZJabFkAczQ7Li9Y7ALDdEipmkH5ufkwVomFnInuobVh3SaPR
N4JQSrIw07v+02eW/KlEFGa0hqOXml/kyD2n8ErWciW+4TX6wkkcS0UsXZnt2Na+Xr/fzPCaykHd
lMFVmkp+sbv7sD17pQ5dPt06PuARPVmY9jODa6oJjYrQ71opHW8SbUeAB7pW/6mVOWxEdCAoSnIQ
Uvv1+hPNjCtjMu1NEIHYiQ75pZeHW7+xz1JdfqocJKaiUGQhuqwOcn5RTRIs6BCFf4vfetZgGqSV
7Q3OmSUoKbiSCwN5JsYYk8mPkXDcOI2TX8ikqBs8qAF3BEG76R11KZkxN+AmCQW8D51eDt384nbe
N6ibl9gybmN87XKMojwr/WU32EsLLGmuf565R5pMe/hzjmOUjAWj98S5LIf2qDj0UGga1JXrt/gH
CPLBEmZM5n9sBE2EJpAlrMCrQtHA6aJWcsGAqUWzr7LodkDMB7sI04F6M/jDE57mj5qnYE0iL8WJ
mQedakljy5aC1qrySxjLlyRNn2xTB8HYHq4/5MzEnapE6cHrB/it+UWpTTqd5aZYWXLCiTqQn5lm
Zz0TC9uZmQk1FYnKplF7edLlFzMwypXqGgecG75cf4q5lzTJzLYCT4+qJvw0QXqUO/URSC05HWnh
p88Mbn287R9bgCjPA0CWanCBokalTs1/uon/PfJHowjjSzuYmL/I3/ooWoimc5nBqVI0GEzItyw2
l8xW8GszZOVSYgT303LM5iarwezbllusCwdX3bWpAeGq1Jy1vQcodv2Nzj3yJGQgI9dhy1TBxc7l
YNuE/rPosbGT7HeIrV9cCcp1ojqrRLOWuuDnRuI0gqgkPaS6D7C5SaEIxjeFJLaVA5MMibSJJ6+5
EDpmFAdiqiZNNOw+TVMLLi62Xzpu2W3fblVdOiRYQcWpfjQ8+Rk7zn3cD6csMr+ytVhYl2eWsKm8
1Kj9BjkIIwmaJo5Uvvcl1JTHtMv9TVTizIsOyK/FwtweR/8H8WuqKcXJAwh3kYcXTTLEuxImTrQR
vqHdgf4Qbw4eAsEn7zQ+7h8TRK7wc8kSNbyEpem+CifvcSxJjMDZlnTwKRu1hNrwyc831ZGqWll0
oR9EF1urDpHuXtg3b8YRmeYSDs1+hWtMvzG86BJG8lmE0l03CGfhSWeimDaJNBjTm3KgcfPYSQtY
32YuGxRICm1pkzMjWhNTYanvtS0KZD+84DG/1o2uhSfk3ORlcxls55th5De1FIENlzb9YJ0zyK2w
PH/HavRyfebPPeH49z++ZYv+3WV8BJdBLWrs2/BzMrPKWugimYnUU2Gp23G8GWgMvnRl9ZRCtO1D
4+JH2icvPwkiMur60DDCkEWGghB+Bs3aoS55sBtXf77+fuZm1WTnAZOZ9GachpfAdPdDXRxT08dj
L7gNIKddv8VMlJjKSQ3JsgINut5Fkdz/4ezKmuTUmeUvIgIQIHil91no8Yw9HvuF8CoQm0Agll9/
s31f5ugbNRH95GPHCdRaqlSqyso8Ol7xjXjpRTkVHOfueUK8a0Mb4fpQhtno6NIZDFNC2gFOG8RP
Cj86he507xf90W6a7fUhDAdKB5ZCUGLpQhuNMBLn+i7KaXmGIrLcX/+6yZvryFLQ2vVocMFioadm
33L+Kl17QyfIvAi32rMg+rwM5ABlv2cuu10vp5+ps8bPZZqa5g0gCATlRy6KRIwSiAif1TtPNfnT
jVPT4g6qiJrYEOWJYvKHX7YnyDmwDbPrk7IdMAP3z5jzY9SB5BUNofuuHD9XGd9dH91gqTqIFLjI
GQy/YN4EpUFKtpMgioNotfKCXavkGLzeNowWaAyjt0DUPs2TJvfv7Cj600zW0UcB97bPaw7BSck0
hL6Fz4PtPLbrbh+E7Nzb9kp2yHQCNG/gDgrQCpHzBOXEr5abPnduuXLVmDZAe37gxYayE4hokwFY
FaiakgVplBQKokqucQwYhtARpK5AfR66KzwZ52I/gTcU5U4PAkHd8frqRx9HIDpyNAKPFgjmU54A
7Y8XUrucga8Ese5SHWswXjVFEIO+cjNUaOm6PqLp+tThpNmMzHzY4PrkzXhaKlQFFqjADI0AWIE8
ZuBhh6SmimfFnysSNTEHt2HNL7L2a2gYg/fWYaWKV6MVZX6OzMFFh6Oy/+YqXdDdv0BDpy6aS3tN
930pZyi0X5+0aRsv//7uyq4Hu7A5WL+TtG8WcLrnEI8o/ub1WkOjITTXGTNDUo2B9AuehNmlJyB7
smT1INzywAdw7o9roY/Blv5t6btpgKUdXUCotCazrE5VFDkAIHR0ZY1Mu6I5AtYpLoiAO0vJvHUZ
PyAK6bFWwzYd229ZQaDJfWOyVYeUdgHo0Go+lkkXIXKjYuuQ7qFGOw30k6IdbZvbPIQOKwVh79hW
aDVNFO0h8+7PP8A2Cr0lMrzddLB0BKk/j6BSJ6pM5s5jT8tQ5J/Ewgoo+MjbSLVCHUUKsurGCiDW
lPQi+qPAbJJ70V1pr2LTDAGOjh4lvevDNIDyaJ0cFE4B2MWtc14DP+RDu+W2ZdLCgMab887j2Aen
bKAFNnXDRgIeCefiUqg73DaIZuStCl3LQU06IWO2zSJoV4GjDg47AH/xbSNc7PKd/YFQ3CGUYyus
3pmeetDd7fD6Vc/D5IwrQxguBJ1As4V8IhlAtpzMjro0MfnPFR1OS+QdAVbhW5sFd3ag7jrVr9zP
Btdlu/+dE2pojYI6LyAqg/0GCvg3EspHD9Ubx+rCi/l/ub52BveiA0sjl+WVasF00pcg9nfTNyUA
s8TDdIDL4Simirz1VhbRlJjUoaW9vQQeRBwqAKa635yGfyFS8xnR7lPBd6WAkkY1wrUR6MNE9FMV
imcqCMgZshNnbH/LfKkOKS0rVMXqDqdxBu+wLORhbO2nFMJhGVTEIB+3c7HO14f6+HYDS91/tzCg
EL2gJfAkZVA95VnjXtJuwTJ/bvJwTr9eH+Tj/YOw238HGVFDAhn0iLM/N29sqU6SUcQG1UPgTC+e
rCGy0RyuD/WxDVAdRlqn2QBtK8A+OvTbQkxjEznqs5zlHsqzMRCBh6lgDzYRKxZgWj7NbwSs830I
fpeJGwpAzMoB/eYsyv0/9VzxtQbtj70s1UGkdFDlOKLjCHNi/nMYzYDFQhLzMGaZ/zxHkPW5be20
18LULCIqS79IlJcGW0EsyG3391k//FCQlnJm/Bmlv23Z/b0+nmnxNPcxIJIU+WIXiTt1zs5zCNkV
boOu89qbV46Daem0FwSFmG7fCjyPQeodQhJ1hFZGSB69WTwUvrcCWPg4tKI61tEpPWuSA0VGwY4S
VOYf22Fcu/0M51nHNYK0uKUtvewJp3d4ju8qp4XYSfYKfs5EegN0QekLZeS29dJBjVYNQYosVzhq
S7DzuuEXnMN2TKMvC4QTbtr1UHMGVRuV1exPRdKHy16mCwS6J/tJtvZtHk1HMfIyHLD+XZFAjGw5
pvZg3/WQWt0h8+2uGIqh5YjqoEU1AnWTd7JIsh4CLmW3Ux39qboS0hx45uH2u6+y6SdlEVQ+6Bot
ouEs6zydo1qEm1eYGPTXdsyV95c8vgV8ZFsvx+t7YxpC8wBdsNRlWSE92bUUaPHs0UftTXLrqS/U
yhCXbf7fvDnVAYx0zrwcfFdIInYSAg9i/mtBXMJi9o+IQakZkta3TUWzfOZSSEsMeKqC5T38jCe4
fyg9ATw8U9kz6CDWeHINTkzn3UwrSTNXITsPANZr2NUvtEjfZElX0lQG+9dhjHOT8ZAvC5JghXjJ
Cvvoud4d5/ajgFZ2HjqP7jTtex+0zdeXzTAdHc6I3SlnV3hFkhO5u4yVEvYNFapvt31eM36U/etg
5mORjC7pX3w7sICTSB8ddyxvM38dvFiHhQvVNIxwiUlZE5yCGo38vb1yrEz7cVm3d2G876OkG7Ee
283pJ0qdTelXz8TPHhxE19C4S1TKBbQsM3FTjg3tl/8dcKqHfCaFVyYerfaXTtolhWBN3Xk/ru+I
weR1pCKUCNqmWfD9wFUvovYeXDG9tr17yqENd+Oh0i56y+Y2H4MQT/a2/dWG0NQMU0j8FfzLbXPQ
bD1IA1C29VGZlGC7ZXtHRVA9G/HfcTCh4yPuaQ7liOtjGWJZHZ1ouTIPigmxuehDubMsUP40ZT09
MmivxiiEhGiHsRB2IihYGdFgkjpUsUojFwBFrN5Sdb84L04s7Z45XgLXJ2SIXnTmzFl0iCCxgknB
0reIRRCJhUzbbd/WzD3PCfTUIZCbQKzV/zZm3nzHQE18uv51w1boSMWiZh2UYfHLM17edaic9wgi
bBtKymS6RyfVl/V8vSHzSQPN7pWCZIQPvvqEZQSVO8B6p43XT95RqPxxXvJPUqnYioYadR6vhwh4
QDfoqSo3aQfWrqq2upXTYLBXnRfTd6MObVtlnqQUL47Wl7+BND2HTfaTBXQFvWoaQwsDQqcTResV
eSKRIXSG7pPdgd4wjJ7TEu1j1zfPdOzc//q1isFpVpDtTaYl+iLkPMe+764ZqWkCmkOoA9FMvev+
/wTmzroH38BTxSFl72X767/fNIRWQAhQ/FBejtJKZVms3siiGx5VY9NxCx6/vo9tcREYvD6WwQPo
cMZMTCD+pdD8zdJ+65LmNzS5keCpvJW5GPZCBzTOSNqPLrV5QiCYdS9zT2xmO5tWvm5YKR2+SLrR
t8oRiBAo3iA4huIshbAUtD+dz4FPPt+2RJfB393LaimsLBh93L9uMW6571UnEBRBU1GIent9CNM8
NBdQV3MZhenCL13mLygaoy0fNKFNXbUxEeNay7xplMsevZuI3fZQPAqADcoY7Tf5aBNIfqWvWZoD
WuyQlSjJtOOahddZJIDyxlsiA2hmn6aZuwnQHriyUqbzqtk2MJfQY3Y74BCqCQqDeY+U8EkoLwvv
Me44rJiF4Snha1ZOKGWLoihOo0H6MbDHmLNq09blvT+Vz77iKxGSaTaapYvJuQj7IKLkRE47F5IF
eH2N8gQU39rRMgyh4xCVakZRtvMlyneyfe4V6JpHE+9Wze4aZZdhx3UsorvUowsRFryH4NrVpnQF
EiIQ9k7XBAhMA2h3vZ9l7RhMeHBFduhBK7J5k8xfybAYdtrTrLuMmqxF/xGse/SXLfWCeTf5tf9p
Gsdo67ud3NQlYovrdm7ajMu/v7PAweFZgY5zPIGiEKqQ/NGrwcXUBKs89wZUBYTy/jtC66Aqn+VY
qhpi95sUeWM0fu+Z3923VnkPsc04oGxTghORQLSe2OIHWnM/XZ+daZs0yy/rVM1eA0xKBToR6P1U
d2rOb7yoPM3wR8fNINeGkndbF1V8gYQMQfYjKNYuXdPWaBYfzoDQguOLJzJzviNpvEc9A0rfuVgJ
fEyJHR1COM806NPKry/PuHBH6bId+/BAsvFYLoENEsLsU4O0fy/YaXaclTe+aVQdSyihcwH9ZFYn
vTfIZ7twwWTmy3IPZfsJpOBZEEMaILyDLujwEMrReQSeeI0s0LCkOm3lkNEKstV1nUCr806hRxIq
p/QOcd6K6RruMx1Q6AgLqXDqVkk0R/ssgrmCsJd3SF44a1krw5HWYYM5LYbZK50q8cb8hSFEgizn
2nVs3BvNGzRzZ1dh6qLNu2CPvqvarczIfir5qWurF8jsHaYpOLYN2Ue9Wlkz055o/gGtdsPUjmmT
WGMOoVaAItG8Chne3Of9n+tuwLQtmhvoehahfR3d6/4sOShLsmGT0i47eXbxAj3zdCXKNw2jOYRi
WIJidHsU08S862v+NEfLUzQFWWzP1fNtU9GcQgmlaheUiih7DsGXdKb7C4wTiaYt3p7stlBDBw1S
7oxDw1AUZE77ltXOo7KXBBy8mymYnrN2zf8Y7jkdMBiAGnYsSxSJwYXrHIrBKw7AIPBDQT1ray9o
ZKYBqXbX1810tHXsoLLB4Tn36IJPkUR2WvFSlKAHKmR2CEP3U75Mu6kfNkO0PEJLdwXtb5qhFiV0
2VLPrl00qJWIXc+ap5r3e2r130gk7iLmbq/PzZCm08kpw94tXFYHdTKWPDuWMKcNSJudfTb0zRNJ
QXQPPabsCAoVhNe0i1aOoiEj4WrOooCBKqdWIsm9/mCL8nMEch7wuxRxDoawKhgOfk1Xtu/yzQ8S
6a7mJGTWQeI4QospJ5CxnL4X/muHsur19TNNRHMPBA9Z+J5OoNbQFjubZgnkJ/eUAeAVVWIXwIeT
VU0w00w0J8GYV3SNj8HaNicbj4I61HeXOammVT9kuCJczUe0FFw/3SQE6oDWnQSKoEPX0fWlMrg4
V3seoFq2AJJUNckg6atSyDzN3hcxOkexOoQp+6RDCZHcbNOhEJBQkPk2be0Egmy/wOX6xWv5d2or
AATcF+Ytz0Q4bMfzuxbZKICXViJik6fQoYYuj6zWLQYwApT5sRbe54zMTczUsCuCbA9e+mbjlOmZ
oy1Ndt2NqS4dbbhkjc+9EP36pWz26KD6znP7XIahsxl4cROmnep4QibSaZT2ZQw0C0qvfBB+88mq
19hNDEf7n8rIu7eE14ShBJ1+k9iq/tX1zaHupueQeMfrZ8/0ec0HLHZVDqOENyXptEMv21HU/Kcs
1Y2Lo3mBIRu8PEtxtJ2O/vYY9E6Wxlq2frAmPWiwnX8PpPfL4zcZ8qp5kzBBWJyia7afRz9mDd8i
D7K7vkgG29cBg4w7yNYWiOmhqf13mNxj3a4pkJjWX7P93BoDCOKBycIbID9fsjauPfGQAxx0/acb
rjEdIig7lN4rYtfJZWnqxf1j1dbOqSsWQ2tiO/FoI1v6Kc/DFV9mcPs6XpBkVS0iG8d1WoZy6zij
2I0VqGF9iHtsXRcy2TyFT0bX+RqI2bA5OoJQsmIiUmHEIu32TsC+N5n6edviXQ7du8OVDpnd8AKH
a+isuyDsni7+qu4ATK3mCKxloziDF2q7FMGKNZrmcjkl7wbsRhwuMoK4IidTHiMJDJ6+hn69PhtD
2yK1NVu3mrrIFJrmk7ymxZMXiPQhL+d6R1Bz2g4DYRugwujGr8duT5GV3LpBNTxkzXzr9DRvsHBU
18YUehSXxzezqp91le5XJnf5xgfBjI4knD23BYh9Al1Y37xVY/c2VuGdX0dxlxaPfdltL3c2kDCn
IpyOrGr2rqLHviIrlSSDH9IBhk2jaOTmGN4N3ddm7FA8VHdTRZNgWZX0MPgKHVe4LKWb2siPJLO1
gB2TDDHL+h+eTVcSOx9/P9BBg4KA7xgKzyX4leTB8tLTOGQPEd6q17fo48A90IGC0URt/wIVTNAB
gPotH35aIT+ntfwTtSTpsV63jaM9EOa2QKkAknUJEm6PnZMlkVvvZzJuysaBMMMayczHthroOEHh
14MMJ5UDuSw+Y0f+dr2zMgPTpzU3MKdo1uxmtKF6Nojx07T6Cf3MlYNq2gXNCaRiZLXIcwCuIZJr
ufTYAdIfRzn/JQh5IMMaWdfHF0GgsyemaPkG8Q6w6RBjlQ/ZsPwoR3mmmfNAmxbBXlNB+JysnS3T
0dUeAAHtq8ImFH1yBFQtQXVfhuUcd5ZaS0OYtkQL/3PaO+ADoywpGrcBF2zk78GZufZ108/XogBc
LwWzijxLRjp/lT4/lLV86VE+vW4RHzunQIcAolfQERIkoHBOcldO1cGRdgr2T/Ah0WoNmGPYcB34
11puNQA6AyaEIfe37USnDc9rtZu9+XWYGg9mn0ELaABPy/VZGU6yDgN0AwctzAWoF7K6fhzn1jtM
NfUOTUHkQcq6eXQXFay8Zg0b9D+QwLAe0y4E3QjnzIl2bQg6w8NArCLYqAF9zNvbpnQZ/v39z1Vo
e6nsEreaoHJgZ2QsNqoHKqF+LDN3dF6bpnOtcjf7hDbWimM2nG0dFhiCr29AAlkmqHh9jlR38FFH
uD4h08nTbny/bBYQzYKjp+YW3ahJvTELsnfpiJMnipWoybQ5mvE3A7TZoHiL3+/y/SzlF9aKI7R4
VkJa0+c10w/R9kQyS4CDY6kncepVPtfI/rhUyVe0SeRrMgSmcTQn0JZMRTaEL5MaFJk+umK3LBjb
jczLb9c3wzCAjgTkKAmBMy/tk9Iq6C8elNPT3DlJ5DWfrw9gcAE69G9pIc01Cz4k7fx99J1XHj2p
AlQDy6cQzPlgct9cH8c0Ee2GX6SfWmWBcab2OEm5z2kW17O9YusGc9Dxf1NtD+jcyodE2d3lOWZv
OAOK5fpPNy3RZUrvLHyRU5vmbdWCgKdlW9uayKaIfDQaEJG/ob49/GFIyd3x0c7WSAsNuZ9ABwCC
pbl3Q3RhJz46+4E5sPjnsghH0MmEFKLCkNRJLEncPF6YgOfmIj1G4NHe+Y7jxxBEsTbwsNVaPcS0
eZpLGFzazGDYF0mKdnbel3u/co7dtEZ1Zfq85gwy3qu2dnMQQ3X2A4B2zxB7RBQYrqWUDJmsgGru
YBnYklkEVEq9ZDIukIWOm3R8HWWzqZnzA5WeZeNN7R8fpQPQVa+1ZpnmpXmHmYCfeGRI1i4BO0OO
jgHtJL9N1SqrgcFV6yDBtFIEPCBLl0xZSuKID2Fs9w3nMR6K1q6D+t1aR4LBwHS8IN4ZYZF7Y5fQ
euE0bsAIODwGoxWEb9eNzLBWOrnhbFv9WLpQibpQ9llRNEDB0S3jfilvuxJ03KA18rkDMzvIOVO3
/uYuwwiSjA7SsX5e/70+h3/Z3/990AY6XhDqCqpDj5/1CPTToe/CZhf4EDVEgFDFhBV5XMxgN+3q
Yjp4ChClSOXdhpbQXrJAtrkPqbD7mPskhay2nDdWlnX7WgZJ21nTdq6UjIdZ/b7+Y00Lftnpd14t
6C/SgalXA+4HGWNrlAr6FrZzqjObrryJTENobgPaNcx3beTg8tCtYmjdbgfHesTreuVdZDqUmt9w
liElYTqinFmq5tUSaRArq3JX4iDTr9ecBg+zvvMdZJLyxt2K4QcNnHima53Zhksl0HzDEFWV3/f4
euSUP9IKQFxKnxy3v0+totlUbBJbRteeWtGHiZZAhxJCv2gZKsYbXPLHNJ/jGXm+CMcRdzFxHvH+
irt5BWNmcEk6qhBEAAWv6KXUB8XueBJg9wJXbRZXkQ2JnrpeSVIblk+HF6LdXyo/wNGqs9A723MN
lvcKXUXTtCzwsp1zHDwF0jU7t/uv1w3GcNp0rsQllPZMWgK8hswggYj4OLRXZmNatMsRfGeL7sRI
afltlShRQLkRT8sli4c+akF+64dowsIzYq0Wa1o5ze5J1YJAymGgyGYuQGf2fsZlyyKoJHXuIUv9
OAz721zu/5AkRqglqOWSKB9DN9jZrOkFlEto30CJwZvW9LNMM9LcQOS7XtvzqUZfFvF/e7Icfrvh
OD8CaLz8cmhdHTNiiTfZLlO/EhIa8rKBjkLkObA4dhNKAIGr/ULKH2MntqNQJzCRHVuIhrpMbqgP
LRYbkvX2KpWUyZI1t1GMXSdAoolxa2fae0XRxO00R2hCTYPdiFDUq0V6PwXU39ROU6xspGFUHam4
jI4cVe7LpKPTdnG6LWuXTRf4S4yc80ME4A2e1HLXWv7uuq0ZfK+OW4wcMiwFozLpifdlaLqTXWYb
qqrv1z9vODE6cWIuIciZ0kii1XV8Vrz87QblPoJOYSbKo+v64Lpew6mYZnIx+XemnZHQm7qo7BNW
1/ugit6GpvoU5GtMUIaEis6j6FstE1M99cncQPG1j757zXTgobsvXe9JZNbn6wtmGkZzGi0Hb5JN
nD4Zq/7IR+sraA1eZ8K30RzeQ0T8+fowpkDd0yKGuQ3Dpki9PlGk2EAtdy/m9AAKllMG6fcqHe+L
Sbz0WQ3Y0vhyfUzTBmneA/eiXS4t6RFEhMehzMF3uvyJZnslJjS4dp0ZsS3SPiygk5qUeXaUvGlj
TnwwCHDIlaj99Sn8Kyx/EHfqAMaqEmW3qDA/93OwqSKc3+DoesgVhzlY+/h2ETDbkuyi5rWvghj6
qMeqPU3Omx3kKxZrEKwKdDgjWJUqy0aH+tnLukMajnFF5bYEM4y3fAX9LmjvfliZG/Npjx+3lMjG
zFBRdH6N6GJsgEcmbM05u5et+2A5dHRjJUnGR5XxczgMf0ACfhyCas/ps4z8e5bu8dAUebQFinRL
mL8tpz1Yg+8uvzEge8bloQA+yOHLBjiEbateOa23hM8rV8c/Xr6Pfp2WCeGlkmyOBD/Tpd9kFR4K
zWMl2Q549thyXtMIKk28jrZYphIEufgDa4aYLp6dNzr/zFh09q1ikyJ+q9VL4ZT70fu1QNIc/CiX
OC7LT5fYDhrdsd3md37/RPFX/D/FWm+HwWR06OUEcSvZd3V/XoLwwQGtgqfkVjndbalvna6xr9xI
qTEdz9wbnoAS2wloU7lZ+BbIYuXlYJqB5s8cx3J7d27nc7sUnzuv+DS0fANlgN/XDdJg9DolYyOc
EvQ+9XQWIaRCKw8hd0StP3IRD3W31rRrGkRzXAsgwQEXQ3r2A+GLbVilVbATBQlULPG2eymasltL
ABnA6wHRHkOyhBMjeGydI2t4kkQ+DNx+CPDAlWXjxW09vDH0SvRtdxh6aKdDaBh8xPK2LoNAB2La
mSc5aSx6hjJN9W3xmwKNYwt4PVecl+F60xGYo3CUN1EanoO5HR/s1ps2yK1bMWr75WbyHcBspF//
uX44DGdPB2AODCVVsB6HZ3vsAxC2+TNUgBH7YwHXGKAM8Y1O4Ghnge22qR2eOwUKapR1/d2MDpxD
U7rjMbQKvmdQsTpmYGQ5Xp/UxXA+cGo69NKBElKRlV10huaO9b3Oe+dvXZHbpCwDHWGpRlJmzGqj
c+32b3M3/4hC664YBQAeN1aLdGBlBRmkjE9NdEYG+Qjhk2PupS+WtyYPZ9p0LbApkYytwesTnQcb
qZDmkoGUqNRP8/R8fQNMA2jeAJTMygevdHT2pPjKCd3aeXFP1VqDvclCNPvvSn8WrsfDM9wyJCm2
Ee9+cBHeA6n3o2vX7Nzg0nRUZZGJIazR9XwGZQvg3BmR6adoCFP7BOo3j2wH5pS3WaEOriRzV3kl
q2Ai3cwewgmioV3F1VfHAV7o+paYolkdQBlYoUhJJ7Fobc7vLWI5ZNcstWCx0+STc8iXcZrBxd12
IBEorS9W1KZzbDu1twbtMpilDqYkaauydIavCdE6UrMRqe7w88rsLifrA5PXQZQ1ZCCpctLg7Its
xz1vA43Bs4tTp8J6DyIOaLMCOLiRXr0XJYK8vudfwpTf1nUU6CBLzoCTB41qcCapeg4qF+i4xTk6
XXdbIktnaEyHEAUY5tMzpSWgtxWr7yBLOkbAwc3kWMhuTY7AVOv59+/vnohQgC/brnXoGXyQ267e
d/Mp7Pdj76BScQo9axdWUHgq3qD1ytKXoF6ZoOlsaB6jciF0D+Zveg6L9q51m+8CIhbXz4bBjnXw
JekjPKsKQc8cZb97X+R4sHljtPGDPH+Cpqg8XB/H4PT+Gd67lUu9vG7tcqbnFpu1q1g2vWYcSYgC
Yd3v60OY3lY6GrNVqRW0bdSdm4mfZst6oRLh+JJupro6z055aufoT1nku9qGToYIxXFAVQHiwPdl
5d3zWmxXfsglxfOBvekwzZopd6qJ1ZynoT51AmTM1H0K2HQSPNohVfiETrE//RA8Kn9Nccrg9XWc
ZiNV5INIR50FAA4xsaGkGOdAI+7ctArjlDf9ph2V9/X6DE2jXU7Tu910A5aCSWlR556FMQhizsiD
HuRQI9FAH/1ujTfE5JZ18XA/mvwgna36DK3ar0VefhWcbrsWHE4gXMs2ai6+DAMv43wKlngAAeD1
6RkOqw7lJJ4/Ogu4luCw2qchqF+jhZzQI//p+udNIbpOBNnkIBN1eFsjrgz+ML95mmzIS9TsSYgx
Lrk3xc1i78FT9wS9YLWduXvoqXXj3mnOpHaCsb/QEp+DWvXHdJTQeszeoAU77dA9v/eiNblxQypS
B22OdY8G7KqT53Jqv3kBOUZ9+dwOYAVull2aW0fQkz72zpoFGJykjt/sO3dEt0UlzzYbfgHJ+eSU
5UoS8uNP+zp0cxgEaxWQNmfIA+SfQPA370DyQ1fcxccu2NeRm4xYZUVcLs/Sze9Bpf5sLSO0j4t7
GeQrE/j4leHrBI9K+V7UQCQS3RmR8GNoAdIutnoAVWJXArMYVxAbdiGJRHMRE+SP5831o24aWHMU
NfFCkkL696xA7mYt09e5nU62hUchb+1iL8F/jcLjyl1m2qaLOb/zSqCGTTvResF5CKLs4MsoOkB0
c03m42On4Ossj2Sc1AKBdXpmTUU30IghMd618h4SwGu8DKYJaE8P3yZWxYTtnycCWXUIMBdxptbg
4aat0OweDZ7+uDiOcxZ+NoDtgaU7pKKG3cyrZY+JIc3pptOWDY29sh+mg629ROiiSsjVMveMCzGP
VdtuhJOrjQjUphnCNUCRaV+0Oktk+bPXSns5L3V27wbizXFbaLffluJCCe+/h8r2PTxoeOmeW9E/
kSZMmiZ7sOdwAxnW2/i3fB3cSRS6sN00d8/B2OECoD0WiVAX4KHVypthlXQ4p1cg3ZT3tnOWYbbE
WTbKTVVF9T8Wsd11WzcNodn62ORKtO7inruM7gHqOqlxfCiUu3Jrmj5/+fd31t3MxG2JM2EjqPsY
pOWD08yv6Cxe+fUG89BhmoszZvNoK+fccyC2c+FM8dhxfmfZ8q2OcrFpmd9vasnylfkYrCPUjL2C
6ihDtW45Qyj4E2Ten4bc3UTF8pWJdiV3ahpCM3mn40XGFns6L2J+Y2xMY19EhzaKdmTqP1/f9Y9v
eT/UjByFqyVPLTadK74QvLiaz01W7nKaHUFKJeM6Ch6GfgD6bcC77/qQBjepUzoC+6zEdMnZOvZS
Q/wD+YcKZFvH61//9yr+3+jd14Gc1VJVsqfzco7Is02KXSiXh6n6g9T+YEGygYOPJ2D3dfZWZkBM
hG3shHxnDcFdOavNUK6s68chtq+jPekQOLOT58u5ohBSCANRbzoVfY+ypdsMost3TTj5KwtqOPu6
ZjU2ECjVyUoTC3ThG1YtvwpQlioHHKPhcFdL7yfr83QlJDDYsQ4AtaXjAdu7sLPyGI8Llb+EE8tQ
6Yper2+gaeU0RyGJwI1M7Ax+aEIRSe0dPsHlheQh5fTRYWTFY/zbio8OyuV8vvNIbuHQoqMqP89g
TIRADU4ISZ/A4/PvLyqp29Pc7kn+hLLRzEb0No/HGne6spa4TiMkrn8Ny7Jx80ernzdOMcQDfWH9
S91ne7el4E3Ba1XFSCYMXX/o+bfFexvHb136aaq+5fVLSIstPo2RUW9aKmeD0axAbjJnATNAsBkb
solQ3puLz7Ob7XBy9l2XPpOi3WSkv1ugiOaTPS9boIv2/VTETIozJnGpR4XuXWr9ndR5dh96Mmxa
N9sqb3xIs+6E6tQw44EtHllBH61uQl3M+ZKjOIcf3WFTr++j4Znk69SXVOaFRfImP/uVdQ74BCvv
P9mBdWrpMsaeyw7exI+XylkDqkr8lrfS67+sDP7xG97XlbuFD1cHEGKOcKne9NMfFPCwvJR3aPHY
wzpP0rN+5F6+vT6eySo0N1o1TZjVTZ/j9dKerV4cF6UeQ3tZuQlMNqEFSWnvubz2W4j/eOFjbvlb
Zbf1luUt305QZoHi8m2aQ74OdB2CnqJFBiMVMzBRPSm72KfTqaNiTSvRcKvpAFeLyaWE3HmUBKmN
ZneIhFF1l1XQa1Dy+fpuGFJJvo5xBd3TYC24MJMWrEK51ZwW1ey7QZ0cxe89FNRQdr5nHttErDqB
kv01d9nP1m7b2LeslT0zIJd8HQerVDArIfMQfUsTi1GoOTRe+0cE1iPJ7otx+pV37T5tquGSpN5Z
qbsmMW5aYc2D0spqZquSUZIBogLdkwQMgQ9lMT7SwF1znvCRH/hOnSZTAPyEqL0IQJs7hd+FN+QH
of6Psy9bjltXtvyVG+cdpwGSIImOe84Dp5pUg2TZsvcLw/aWOYIE5+Hre7H26b4Wt0vVYYcjbKkk
DkAikchcuRYzD1YiETXoMCFPjhBEuTOfN1azuQq2SkWZGuLUQN1TgE6v/JpV9gFETj/kXO4Km0NO
tA9BOw9CrEz8eP+mt0ZRe7s9hDGIuYd21E9pNnxMErKzWuL29rRtlPFbaC9urryGNs80NQdTO2m5
gPKN+bVNZ0fN066KiqAhM/hoLPvFBhTtzkAuFvCraVv5EcNIZMamEo23BnalZnjUsulDMfyepg8a
Jt4OmeqauALZjQW932GBy/WgwFu2vvJeTurWmlqDXiu0aBh9xAbwKlFxthmEeZ2ipfVBKYA5Rl71
bpta1cskbIoKUx0ehmyA+MGi8vG+WdwYwjUeFlzhIeCISzgw2Id6DM+haX6gBbkTXt2wujX2tWto
Ck+QDaehEd+pmDa2WcbOZNePSaXfW703IvC1PrhUGYlmk6tzI4ex8RNSp8gD65a4x6p9IyJdq4Sj
PqUPs4xxkG9L4H6GyVXEzs9oSJR/RD1EeXNlZ69IvVQf35+VWzdcOYiwz2eQ103qrEMwfptnHfXC
cOyOqS6B50/NNuCtAjPBXN+Dld/YkvnKPQA8F46ZhjsKHpXebMuPzJwGN8qHMoh6+dpR855mzq1b
rdyEKq1RGUalzuAIKT7X06nOERoOAzf2BPRRD6Zp/qakFV/rhidWWg3QwC3OjJd8D8YZ9lDrgu5a
FBXvBYY3zG8NcuVVFZusT+IzOG2EyN08Jn4cfk/kLi10EEYwlyQAmJPPSau7YTF4bQbEWG7+3hJb
Q17jthlatH3VZ9Yg6E71ePLGLm28CJXHY9t++S2LXCNfIRrcCDXK+hxb5gENNq8NUuVGS/dybDZ2
mzxBKveOV1/c6y+8+pq+M476hli0as4MZZUXexzSQ9QlkS/6udlGqmZ71cUAq04i3fKmuCfqdcNV
/Q0Rm6DK0ieWOmeZcYmK/FFI+wTS8By8p8OdHOSNdb2m8uSKlYyhx+o8FOSU9Jpnoo8nV/pD1LTo
wwNvlnGvG/fGKlsjYqsIddNSptVZL5rnsug/s07/aFh27NaT4Ym4vDNbt15p5Tj01DTnmI7wjYXy
6ahesz7cL8KEmdVTz8Y3Wyq/v2+ENypwfA2KNZFdCdu6rM8hQ/qonofeH+yKBlnStVsyWkAqqbba
tsIav8WFVuROSIp7XBO33nQVbYjc7GzDqtpz2bHG1xUxPRGZXTD0KdvIoa+ClBeaQ9OyvLMN3JjD
NTRWA5VsT1Xfnm0jBiawQmsATi7NE0JGLw+L8tSj/eqOG7vhxdbY13osNQjtWM05htDSNoma8YGR
Ib4TGt56k+X7PyUnxqoDz+tIxKnSpmAAq1U6QO89SfdtjpqFXbA7B9dbFrKGmLYoZiadkuKkm8Mz
WiieSVZcSDh7Ha9jJ9PFRxHWzz1vtim/dzS6NXT87cspBZ1rVOCiczIzgaVsD08zYMB34BZXKNwv
/KG+3PansbPwoJCPD+EwxMtYPIpM207d6Fvj6EnzW2e+VOxDVQQR4TtTVn+0svQ0mfid8YFnoWP0
X5tJumODJkLKXI3vsD89m1PsWJRQ8Hib+6K7c0a84ULX8FUSi5oPLdxmWaQb0HQclucAvfeRxWBe
ft8H3LKklb+BzlyPJi5CTtAofSiSCCki2+3lfAS/ybNA2+yd9bBM3q9GfRWldHPCOJGjOlMzbxYx
uPpLP2DjzhYaijv3uCKTf3WTlUupQCsiOFD4UEEOjKIGkkycqCiVYxXUryERYEx/FPILZ4Btp5lX
ggpoHF/NtHfCeHCyMQ6o7DDawWg+62TDjL2uJuhQPnddHBi97sEuZPHRagM7DQ/4ZwDBMilqoOmf
Tetp0O5M/K2DzBoIK6rEVN0Yluehip8oKvgoUPvVTDbJSGcvrPne6IQXRQ3SPCWImlSR3Asnb6y+
NSwWimZCw8GzPJtWXDNnhrTLSx2qavO+vd2wg79BYq0+qisSFucWJJOuzLTWy6u+CCAYdK/N/Mor
+QszWINgQxHGhNgQY6+mndJ54WCCbZ37zEhAU58OHibKlCgBaTvKT2W36wt6GvHFOD20BArKI/EG
KrdIADtRkuxkc0+77Nbbr1wbRcOBkGUuz7mlH1J9lOiutl3Rdz9+b3RXvs3sGmYWgKqdFh8Vdc+s
/QR+xTuR8S3LWJ2ieiRSpjnUyUlrjce+Nj3bghjS+w9+a6O59pD85JX7XiQRuDvJCUsXTfRBYw0O
ZobQBNCmTyotHd4GEA67c78bbm9NSZqjux2cSjM5WZb1NHfzPg/tXQWQDsL/TQTR4d+8z8ojaTMk
i7gYyGmxt6n4M0clvmQflNzPPL+zpG68yxpC27NOcGSeyGkUeQBeHXT8gCWwDTB8qrk3YLdc0hpE
y2iXdX2z3CVa+lRjp26Py9JJj2mUgOjgE7iRAU2j7u9uf2vQLORJosykIznVICDDNNWovcxt4kCS
645F39hg19BZaGWDjz+GFVTooKAGNvw5cZiuBbK61xR7a3JWKz7X9MSsM44VmcxHLS23yOp5aQIR
0SH6knTjnYDwhmNZo2STLozGEgiTq53hUITQbHKg1HzHjG9dfrX0jSLMOTjOyInw2C2RToC8nxP+
HmaeX0tEP619YmvW0NWYBtkkPlrhghIZEpztgvd9yw2/dbXony6PJCooLmNKTjEBIjOOLeIgqLsX
dFyH+Be7zdWj/XT5QhcjGahGTlEnnYp8mMuvU/wsrYAS3YPTSiGGI5cJaRwsFviAxch+683WmNgI
Mn5TKVpy4sqOXHsmD3Wefnr/2jemfA1zzaReVV0CzzWW41ZB4D3G65kdu7P0bkzKGtKKvGvU1WFP
TlNacmcxKcPWfk/uG0KGb0N8LiqQdBQYl9LgNkKY8VIsN6DWnfjsht/4G3K1E6ZhNR05MaWhAlu3
wWiRjYbWEke7m4i6kbdZ41ShaaUnxKDhCenJRH2gaFNl4QVfLM6XlJAquXfOuLX5riGrRgb0Sz9Y
AgtwfAxH5pHQQRHZ72S/5Xx8jKzuNPEuc+rhtyhJ+Jpy1AzrOgOxtTiNUNlxbJ5SdLCxLxWvkjur
/tYcrQ4cZomCfFQZ9mlOu86dw4tQrQftA1QE7o3bDd++BqWi8mND9IjZJ0E+JvOO89zH3k76pyEZ
7+ztv16FxhqcKoQOdOrU2Cet4gGPamdxHiSJvPcX+a9zMMYanZoUNrKAcYHLU/lg5dojx9uAYRa1
3VLseoirO2No3GHX+LVBA2r8dlVSPg+dHk7ZWesG7aSQNz50Gmu9skwKj1g4jKVTY/pFHgVZMdV3
LO3XjsZYc40SZmeDoXfZeQL0CkFkPIEVkI/b9wfw11aG0+Xbd8oqlIXp2GbnyM49ZeXHmEi8ge6o
Wruztd+IvIw1NlXNeVZF4AQ9d/acPGi8Gx55XpXfup5Jv+LcmdRwCmNzQ9NmW+vlkSXkjvn92sKN
NROpHQFAPNUmQDAqdbDHOQM46XBSUmblzNM9rM0N/2MI7e0oIgIbDSabFC20n3AoI3N6mfEuYwjp
Y3WcJnrIu+93T9e3LGLlGeoQFbQQ8g1niWDS7rKtLn4PT2qsxcjFVIWoxWjpue1I4qEIHhTZ8DmK
u9g1onuArhvraA1aTWZwKQL5nJ6NQucXwbLZmQlUvzKA1yC08AEq0mbQ11XotEAF39mvbziiNYqV
oLfZAtAkP5fSyUprzxoHvWB31uiNVbTGr2Z2nVKQ9uZnAP90dLZQQJzGKRjH2h8q+8f7S/WGLa95
SFnKGjPS8QaZTt2wyfyMnsE/CsWl0EWB0H//Ljc8qr1yCKzKbCYMMz/XbSfcOLf2IAAEw5M94bhs
PfCoydxa3mttvHW3xcR/ij2BYZIy4iw/W211YNi4ef84mC9xFgUmCXdcuzNBt2Z/Ff/bWTeOuuT5
uYnq7sCbQQNMsiguSW+Y99zcstj/Hkcj2nv7LjHIYLN5CLOzSmMfjacf27z6k4RDAH+DrGzdvdbl
XAZptStD5lfd6/sTdsMbrCGuwi5JDhnpDD3NYgJlY/u8uNH3r33L5Fanf67nJm3RAXIhOceeKmnt
xXk/XiobODBJzdCDEOS9w8CNOVojW0kXFuAIz6NLAdoNyx9mM2d+o+ycutKo6ntNHze8zxq6ynWo
m1h9HV+StDvzPv4ALnx0M9CXmM8P9jB/Vob5lNjJvVj+xhiu4auRFs1l2ir7nBTzXmSQxa71CX3z
+h4IqmCM2Z1a4q3hW3zTz0vJ4mE9tiS6hGIq3bwAh6xVI8Nfp3UevG8ON0zNWm790y3auZc2sE/R
paob4rW1QYJyaO8Rmty6+soXZD0fZdgz+5zVc+ZaXTo6XWioO6Z8ZZj4xfJc4zVpRogy+aCfzZH7
HTYzICWz7rVHBVSm+8xqfBQR/YTajt08aeYO8tDObKaOGevA4DyqCow46T63E8fKf+jJ6Nn1Xk1H
/GSdDlv8g+kFVdyxtVIkRAuvTy/vj/qNzWWN9Yxl1yiLjvzMy/ZHaDYf0UjqQyH105xPL793i1VE
AZFw1YSjZpytcnypWbsfSrKMQw6lhPRO9HzLPle+BAJ4Jqu4BZI99FfpxYSaRcoBJNW+v/8ON8xn
De0cSlOkVk8MtCcpAB+K1h6hu4kDQuW9f4Mb87BGdkaWlgFUJAw0sTLhtCQ5lnq6jUPzR2Sw3fv3
uLEfrpGdNqQNk8rARJAOxYUidYp0D8zzwliVLq1xv8euaKzBmzMykhlPddyH0mcehgiOe/UhiosX
FoZ39txbE7L2FpD9sayw0M4QU6/dJK4+q0G7V4i4NVArZ0HNLo8M9J2fxaBty/FLGc87LJFMK9wp
2+b1vWrSrfusAgeLaJM9MjRY8cn8HoMjCXQuO70r9laae+0odqodNu/P/Y0FYq7ih7KboymBlvK5
JC2gkWFsuNAJLPfzCFLK929xy4RX67xAa21VorX8rCzzwtoCC163uQt1GM1Nxiz8+Hu3WS11MNPN
FQhrq3PTlV8hnxckmRbg/ECdUmT3NqMb77JGY1oMofBI2grYjxTE/9HerrDRAXnCNyKTd9b8jTlZ
AzI1tA5ogx6GyC8Yf4J2BT5RM5yy4v+p9f2v7+P/jl7Ly18bUPPv/8bX30scORPIs6y+/PdzKfH3
v5ff+X8/8/Y3/r15LU9f5Wuz/qE3v4Pr/ue+3tf265sv/KJN2ukRoeb09Np0eXu9Pp5w+cn/3w//
6/V6ledJvf7rH9/LDmaDq0VJWfzjPx/t/vzXPzD+P1nLcv3/fLi8wL/+8aHs2vi/DmX9+vVvv/X6
tWmXC9B/Co2CDpdRWxf2go4aXq+faMY/TfQ22gYFTbktlvxoUdZt/K9/6PY/Taahu1GjTFBDW5I0
zXIrfKT/U6NUpwJ0mQazBHaI//v2b+bnf+brv6Akf0Hypm2WC78J8y1bx6MJPJ1h6QJMQuvkGc+g
NzUTxFujYY4OaAVSvwotHPzKRjmRLrZR2Rw1yDH7jWUkjhqVQ03ILOWgrGN9m7hDCtz8yNsTwPJJ
oNmo1CfteRpshBhiOuOtkn3dkngz5Pi8HaMfRLUdaNliTwdiRobK3JYiyfzYUu0GKdVe6Z6t+mxP
ewSBVrxpMzZuiZjlMdbvcKpdy2X/E0ZdX9+m4P6DcA81LbqueYARHIX2to4uVMuKXcdqbOoRbV2z
C81gOpYgsPbZTAwnzhK2b1iNvXhsvGlq6y96Z+/1VDuMGj1HA8oZFLItG40k97B7qy655SmZsDTM
EP7CXNZEQPB2cWtYeX7JyiR1LYmOIkOgr7xmQ7ovquQjLxUaoqKJeCGbHSpkGmT99GOmC2hzmL+a
QtbbuAaOq6/M9N7O+NatLI8Hw9EEwxgu/1nj/+JkbCqkqECxwMR0ynlfAsYzfGPUZF5DSvAJkTDy
sjp8KDE4Z7PtDyIEqkPNReNgVSJKrqArLIGxn7Qy2eRJ0Kdl8zArFT2rsfWqoXg1GnT+xXL8YeZA
C8OkUwemJzeit/d1KqoDCX1O229G29hHGlJ+KMpMPdV8bJwkQShl29RyGfpkHusuGl1zsqoNNXri
MgHNumbmHDD0qPAFNAS2kX4v33Gt/741NQ2kziiiAVMswAWw2hhlqDdTp4r8UtQ9O2Fj/Go1aHgB
50y27fWpcrHrR25S53LLVap7SWmVn4RZtoGe5cDCiMgfuraALHoWnoakIi7kSMetbZKnaEzT7U9u
7D+O4mfHsGKLvE6qQCpEMw34LetvOceG1qDNEk1xKaVe7rByPNDbP7Rd3AfzNCUbGRKMd658OTX6
AbiXToTPMgt/sJyV287+OABN/jK2+WG24F3SKPdNIB034zLGZi9eDJ3d4xK54nXfjLFOLYOaHCGZ
qekoFb892oGLH9QLbZlcLL14ISAFdpM+tR8b3XitzSp6loT4ObJ0h8wv2BPtzPS5VfWzXudQO9fF
F2CjWv/6Kza+5QM0rrZVyJRXikpzgWX6FM9y/jq0A/g6redcqWQzTMYDmQaPRTw+yGVuEVg5OC6X
x1RGfjg31kNrweLqGaxaPA29Ql9gniqVz01SoKu1AceeOT1WFugCR1tzzDpxZQM6FHsE7WZvZvc6
S1bdfphcHXhcXehUM20bvWKruJOTlCdj19pouKclmE9Hdmr71G/ETP1hiqwAvF+Y4qXpRKZaD2lK
86WkEz9oFcbhfUtbET0tD4Pn0GydgZbDxP9XcZbUJGkmHjbnSPWGGw2DBzj0vOtoQ3cJzrII7Pdq
eU5wtLDdQKJPiUlqx2Z9B9Vk687B61ePs4wKNkQNOyz25bc21FpMdqAfH9CVWWARCnIMSQzxPZJT
ONxkck1of7gJazS3D2EkAFMnLpF9DDmqOtm0pLs3Qle2vbdmrcPHGobNmbVEBEtS5qeMRViNdkSU
PZ61YXpS4Ns4gXF6D16RvI8hcxdXG7shEFboEleve+tBgFn8S7pYfgrCzTarsM/OwmETjw7WkBVe
U2Yu4QGEgLxcWYZrgzAcZ8GZbhkoWJ07E7x4ttXjG2jyEdi46DLXSwzy0+NLWBTwyyU9W4sDMGzi
E9I5VjbkQLqH0kd3bOKycMyPCkqYgW77Gm2RyEj65/ef5MqMuH4SAFZs7FKQyNXWds94F9ml0RpI
zpjpAzf60Y1MzRgQyqQn0DdY2wQsF55CtusgjWJjxL0MShWSDZIubimN4Zx1sdemwyma5n5L0hKD
N9rZLpaln6h43JF0PhESK09LuL7Vk9S45Mi9vP8iK1rh65qBgYJ4VDdBXsnWoJyKgrUeesc4+bRm
uhGJyP25zf5EBQf+S4wyiLJ+O01l/UHXn6vKrE9RKHcWBKa9eSrkRyQn0dUfoWrFkQfYaXY8eO8/
4grYe33EZZh1ixl4UMS4b2cdANPMRHe9ccZTeHUYIfHainbbV/xUZNLY1+E3SBGXO0TEyWaOQQxb
quIYTcjZq/lLXRvT4zgm/lQOul83g/R7aGFuqrlUD3GE4FJWtn9dbEZCIPGSF6EDwfPYj4bmzqss
3nBlNW/eZHXe7EBHCmb02DhLaaKKlOyZSH+8P1pXBPff7gFXiEiUYdddWyacWVrbkQ3KQDHklzKO
TN8YGIK61JBexiAM2xshUnlx9W0oos+Znb5evwtRavBGF9DQieJUOv2AJk8AYZotjepTEmadC656
ETCpNmkE5hmpt04voGvABl7ulKW+Lgt32yf0VBmpRN9tjQ52FGbHSHxudf3CaEkeKmRAcI0CyUOi
31mUK8TOX4aCtUixJWHbpuuMFLhsZ9GbqX42AKT5mFLxgSWMOj2Ic5x+ThDPUqARawv1ItQ9vkGu
2jq15pD6pZgMR7MgxjsX9b3y+Aq9/Ndj4cCm4SBmImxbxxKEL6LGdm+cC8t+qAalf2xxPnfMVOMH
ZT9OytQOugwLJ7HN7FIhJe7irCWdodA3BkHJXnUG2YOXkT5B1/ka++jZ/A39FukF/HGJlym79mxW
5L7dM1SqsQyGBLsKZSE/oHA4/BWUptZQe0aty61tT4g7zAJyTVYkPqUg16taebljib+wdpxVDaYL
Zv4iNpi54APXGnbW8rEOkknZQUmHByj4JRvQVrVOJ9nGbMAOMBuxHVgRaJSMqRc+K/kJbdzCAzWU
5sQDt3zoMZ1FqGaXJtrkgITcB9RAOzBjFqBkCIttF7ZOo+XzX/tpWpmOAvHvAyvU9+uIpbV2kBYp
TmaVPpqcqMCITdt//5V/tS3g7GsbOP5CMxbv/tZVzfbMrDDDK0v1Ke2ryRWCdtvJiskpBGknmtN5
EfRhqQekHP9IOvv7TGj3gAOto4xYPyap9T0h1s4SZXxAc+FHZO5sv5+hEkqXQKqngNo3JfPpVH1N
WBR0CmSx77/ElfV55UFMgxuIn0BkghlcMkw/7bK5ErNBKqadr0cZzJbhTBWRhzEdIj+KIC53jeeQ
zwT9ZJjWu5qi5WYsd/yJGNl0aescell1yLZWYlq7opHSI33ZBExnT33XcQcp/NSHpmf6AJf41Wyh
vwZZQbgord1OEdDdU49zCBhbLKfAqf799/v7+Ulf9jqkS3RDs/CaqyiCjxTkREXOzsKaN1E6Dwcz
jwYPCkffWW9DsMW0vERN8i9L5RKcv23+xzRjzYx93+zB5QJm/f5lagFfHjseH3NEWo+k1PmdqfhF
eK2b2J1xHjaWwG191OtNNcfQwMOjqoEfGOr1Fw0S784INRboQ2TCK8MCAyfFh4noFC0sUXLK422F
hoN7z7IMy9osLPAdc5yLTGGsD+eiY11eE+SvLZMENRu73Uh5DiYUvgulOFqjEQXxEsxGRjZvM61O
vTgxDX9qZunQuRHbOhuZM85FuIGSN+RWjXHDOprfe9Bf+R3A/6GzC30/AIRWZzeB/FFExpSdI/Mz
mI+TgGqJCiakW9u5th+vz4j9kx1oN7zMRfapTjvx2DWA/oGe4TGu7geuf0tsLBk2hhTgYnaCrfu8
ra7uLH3U5rNOmh7VVT3bAFkiNjXtMwgDJVXAYlNg9xHShx4cDlFUstM1i8BQa3aSCkRC0ZxoG6Rf
78lbXJESb2cWT2doOKEjDDSMdanIGphqLYg7nmUedijVV8QTBVVf+j6ynLzLdQ+bahVw0ZluWJXf
W2TT3HbAmVTa0trnDZRxwO0VtF2rglIvBLhfsmDQC+73wwjQbE+aIAVEx7WzF7A1qy/jRNkJWshJ
WY9Hqo/nSifENWoeO3ozDNuI92ZQToueYGOrL9f/RSNK7hDmS3Z6WtV+BDYfBKffY6ReglgW5QFn
y60lmQn5nvqIvgnp/nXYi7ULQQHPI/jjpJEJ1FONFKWRdccKu3fQ8j36IJ6T5jnsWL+lc0cDghNQ
xEDIfXV1FRuySxKnj6IfWAByFPXFnvP4oS/055INuturNvfrgs4uMzIkgqK8cYga0i2pGmciABNG
PSfeVLKvoImyvErTN5DmM4PrFNsxdOxSohk+CwXA5JZyG15Hwft+T+NXM1tNNCYZ64JhDevmOv2X
F32VRd3wH88+qzE+VXRrWEg+8OqPhtPM6SyldlZhYv9sJ92riUTiIFOf7VH6Zpqrp7Ey/TAF60Ok
889GiE29Ww6qlGJryu2SOroe2Z4+gmmASUv3p0IVzjgYpltNZuxPe2hjxR9soUmMWnyeE/Gq6Vbl
I/6EWElRWW5mT6M7dKzcNar6Soy2PGg4fZbaUSGWuXSEn7vaQEIhlHI3aWN/iNp8G2WQoUzn/hFo
St8aKoV0nJ0jvdlH2Fh6tgmJHAIiGhzSskh4cZh2R9DeqJ2R5qlTLXmB3CLUicGQBjqT0vJJbbYw
hyx9GGvlZ3UZeigLTgjaqm8JEnDu0EBODjLufwIXlDtWZOruXOTaZsh6NClZmXTbOoQ8BTKCGp2G
70YcRfh5ToMkqSavEN+4KC45Md0k10ZvzIRf1NI8FcgB1JwmR7gk1kG1DiKpuoaFFPFsQ6BCERRd
cQEXbQNiMT32/3p42WOBjQS/Of1QA5m3wBh+b4t+OI7cfiU2CaawKD7m6EpvTVy5SQGMuCbl8jx1
C8VNRywCV9qYxm40DkfTIliqWv5nG1b8YlTRiwW1TUe3LHa55i40KJE5HRX9RTO6zhli+iz7EyrN
02ct7D6hCSAHZ1j3aguEpIUxI/M3fZdzGu3Mwfizs0TulEgm+xPGdtdWVumYRjhtooQoP21I6s+0
HgMbxEpqbHaxMdcPEui4rERca2cpO7EGCRVsm6lryhnfQ6NX10s801yrC5deUY3tx4FmOBcurrWf
W3ayBSQ0JvndKqOgL3sPGLUeM4Zk4nWt0zyZN40gaAVV2WYwbOrqJiYmZzgsLJZOStXgwnntEzTK
mDhAnapc03aQi/pq2n1xKCAdhTAU/rMdk42Zh49TPY6bPq8hIVtPpVNmEEiNhMb9qg/yerC2Vmdh
XKPI3hjZQzQjmFfNY4esI80L5FQYPUJm3Xocq164bQ5KTntIDD9O0Z0zMn7QQXOqSACFydyJZbjX
QNqK9YsETkf7Gckm+aniIC+LjbDc6XPvA5gM8px8qP0ZiaiTRaELao7QBkWHs8PCWLpIAhielhK6
gVze4C5hqD6HoQtJSFk7LRtf9IstZIyEbpshMxR/02XKn0aI+O0AZs992fBAdgY/cEWPyDsgyUUR
IZQ5GNLizGg8jFDkO1GsW65c0p+CIkdp8XYLpF3rkKblhySnO1gpc0WVzgExusxnnL4UCw3A2Nq9
f7VCZUxDENL4O5jXMycrMhByCpTwkRGiT3ObPunxeNKRINrMJhNeuISVYJoLt7WNZnio5E4nNeQP
qCiwUy/OuFX/rDHjz7GxM2cw5+dKWMoHfHrOG58I2PjyWnHTou8kMoCfrUaUA048FN1LhgSIi04L
kEMmabTP2q0eqySIRvOzVaeTO8xKBwAuP4cROV4jRgO3Awocgk7dLA5FRuk2mtnuamopM8JN2dBD
Es7tJuWQnkpSyh2dVdYukn+U3Wcxlk5kR/n2esrRaI1u/zbelYvh8zwjuXPNk6M8DIRO3v+wq8pv
mZk8VGW6b9IKDBxLieMaX0LaCYtA1uGmAaMmQkvtUwzXZJPuU4x1j+YFpIREC2CBhgZ7+D2kCrow
SI1sQ1t43aEUm6uzux7xJI02iiZyTxp5qiV06WvrIwDW6jgOgBuHoxWi7SjpUbh4zKg75rkGW5n+
mtPrUpxndZJomthUlm49VtQwHkFb/nL9bLB5D//by4d0iqlnyuS10rL5mHbRYVT028jVI1VlAm5m
jEGRZcDRyhh6egNQHnraUu/6pEVHdL+wcVADmMsLQXV4vDpT2iSAledyf/2pMCseqsIGpVbIZzeb
On4wNPVC9ZQ/Zpn4s1pUlbK0fEUqPkCOEoyBRULdXquTpznm/nUKchp9kyaal5WQ6iTGEKfdJWl5
zWXi0F77dhRjBYTH2qYTTIdtNVhSIDPzVVW8ONJSy11ugEbCglT51WPFMTtGZZZdiq4N0Cgq/evz
gndSQScXcju1ZJ+u5jqUzQU4IJCPtdVnPlvNMWks5BZnDRvpNH2khan8UXZHjeMh7MQwP3RQgdj3
YPeyca54yWP6SaaTOgCiBBYHg7QbQKRwRtcI3yFrC84zeimtBiBZwtjBruIWKyNnI3A72rQ34JHQ
Kjdt03b8XpYd8g8LlXGcyG/IfWL1Lwcc6E1OjsqNMLia4px9ZZVdPxSxcZj69smK5mlfG6GT9Fmy
t6KmdqfZRvl4JgUI7SEBjJU6oampqANIl6McmJEPtZD/h7LzWJLbWsL0EyEC3mzhyna1I9kkNydo
4XHg3dPPV+hZjKgbYsyGIZESuwo4JvN3mYSJ2fe4/ueHzezdZ0VZLpQV3ZFHxOW5QBFbk9Zi5Ezf
yF9ivTD8tHqycvlQO9bvvrK0814kiXlyQmWtloNeyvpxUT6ZeJz2o5nNzdBrq++enXuE02w7ejgk
z0WZ2pdVmuaDIDnKr+a8POtZx3Od1igxrTa25QbtrSjy2BelEjVWMUZj78nw/lfjpUrjblaKuCE+
PxrW5a0WRvJSdNVJ692gAC89VXX7UiKgPGYty7J1g4rbA1S8+44rx3swa+eaWeQiTtZGxZ6N8cTM
6cOm9vlJ/82achI/WUQgs+Y8dUW4DGI59AU6mJl26Cgb69RomwwxXjfv78XJ5Rgn8tXwqj4awNq4
0U6ttia3zmtEkPdbaBtYjpo2m5GVdvOPYXUOnaEW18qYnzdZkbJi5+u5lGynUROhorpHc3zQvCW7
pBW+UIY6dz444VMnp6AtRem/H076+Fw3XXFdpH3YOzYUD2MebAzGeDar7Nt+zattc1u9xby5ww/O
Aj0QUKDP+76m+zkltirCHbLft54NVfakbLfEXONp8QJTkB3vvR9DXHr3fxv57Ua06oNlSRsMWVKp
q9n8qNTpiodq+bU3GvvW2xwcSWnfdFHWl9lRV40xnOevdkq34+6/oDPztSZKa60Kt0zNjvtpmWaT
c9I79dlDWCmM1saLVpwKlUlDLt5MdU5dDOByPc+U3NzVSCPMVotAN5wjM8S129pqP0tP4vWazTSu
eZnZaK8spY6T3OhEZHuDFVOyhFPzbVW4Xd1UdhG1/0dRw6yPXh3vF1dL1OthqWgFGoZFVkOSh21J
VUgHiLrCnyYYo515VofhnGmuDBZ1QcAtCCJaTeMwZncG6b6dy/wu2dg6f+FznZQpGeBrQDkb87g/
K82cuULIob6UnkksjVl9HCD+fZUj9MAEjjSSTVJdqp6kBiIsRu4crbjWYEdkwi0PWfLFMhRYztWb
Q44nk5mw4xfqyR/mwm0n7iSayMRxFZV1HJRH0acfCrefArQqy1PRlE9aVklfNI3ykJTnpurGo14k
vzZraQgMJaOSgRZ6WNhsioap1UHBOMEQOfEKi4vkbV9QW8opVG5TESR5O6DnOA7zrN2SobnA0LYh
KO1xLVM8ZInKm5pndoUcXjz3OBA+0jXFW5ZrU+i2jXB9c4YbNpuXarKrh9oUWVwLIgvEVnxvlbdN
qxCJwkXfZoVNkSkuDah7JPyy9gsvSc/JbD6rBqMnm37iKSYU0HuBBP6vxL3txNudn6UW0SOZYWbd
/5ABDIxLJMo+Mlztp1UrxjEZW9Nv9GWL9e1sq0b9PA2v7aSSolDNv8iPzg5p21K7W9zuXuX9lNCp
KQqAkzozMWJv3WAJ7QIGbID1jpgItYaTpb9SURWBJz37SGU+HnacftZYhr22eXGPz2qCQImaehQH
Sg712KiVpOKeXX/G5HWxvOJQDrOM8hxQOCvU4WVzRhls5taCKjZkQORLeii6Hh+IoXuPuet93Hkh
zSiH0M2r+bxjD9juor7vzCe1nAkFq/i/VxI5+3ZcfE6M163cvmInogC35N0hbV/nh73j2LKXbMzn
A1ndOZ9OPyRJkeCaX38pa/qLBH2PxN2KMkpjSHbiQvwqQh4IEQ5XR9XfOSo39zp/oim9gxhtKKvp
nDBAogdC5Sl/SXL9NU/Mt5ZPdBvN5ZdjOh8yuMPzQBkT97V3M72yYeCpql4YTvjWLpV7AJ9DlGOY
DQ9aGlFrrE+Nm61RPqYZo9aLwRfil2o2Y2yojRrWlvykWZ87L94Kyz4qXaIEmaG/OCKZ4kJszUcl
+5hOh9qtsjcGhtXhLOqSGbGNv3lW+7JXjT3UmU9Gy1W7lwNJUdXBpitVuD9xC9LuVhSM+mxl8d6x
p0b+ZCGzvKnpc+YRzqqAbUaNWVg+PMAar9lohUOZfvdcNz/UBYqebvZgcxNND2CsmrglGDQqsYKe
9rXjCOy5uhytwOp0M05NEyxGtMmhVY0fQimnOLEq5qAmxTMxtAYB+uyEodY/U7eOlBEQ24vr/LTW
NLLLZXvZ4LocU5NPGeujM6eNnvyuMrGKb9kyzwEz/orTDj7gcB/CJivY8pKVUFVOFqxmXV+N1C1v
PLQgVd2b0izFMxRU6irqEwd6glRNiam3DBq63oxQoFA1pEUZaq4JzpUObTBjOQqHrJnOetV81y2G
/0lL/CxMC2zw3vnOlfoq86wHszGTG6254efuCHDZnIdlceKy1vpjJVznwFSw10ZJvlmWtd6IpR79
gvRrHgDA9f4Cx9n6qlG4Picv8+qKWFGG4ZSBGdz2V5j0VjCs9Xp1pifYfhF6pmPF2lh8ITyEJEl6
p2A2TagK4vAjxpYBxDUO72crfdpMeRw2eTXHGjawXbrHrLi1ivuzzN3iVR/rL5bqicBch/4AOfnQ
rpl2UzPvG2o+f3Q1+TW1yuNmJ9/gHIoP7uxNvtZGzLoa6AVUX+UB3hRGPb7fn1vu56OWhmm3aq95
tyBXKL3zUPc6QIn2SZr9dwYfJ88YbzFdT+I2VdUaMTyIs6jsATwKLftWmOLcV/oaLMXUPPdJgcBI
tb/PhDv4ic7NIYbpI5A872uat2ey0A8reaQh45yyh9YunVNbloDfeHxPfO3XRB/aSJnF8OpVsCXx
nBIh2paOb2HvuNhb/zNzI6fX7Z+WU36zuS9Msyi/qurnfpsOjTTsn8Nmf+uE5z5Lm4lljmiPZIZm
JFrIItqadAL4Kj8DfXoniTqOE6X8jOKyOHLWj/E4scgyPZbmUrBuyioe8mEMGa5uRIVmMpzbruaL
sZrv26nvlSle+uRioSSN0zXbQrRE1bmoU8+XyzNJXulPqS2Gn4q419LiNCA2IehTwqKrs0H8TktX
Q3/zQVXrn9vd0MCJeB286lBXPFEzHZ1gZbK6v7lZB9Ix/FqzhO8lVhV0avjW3jVig9ufYHLbq8iQ
Q7VEZkV56jnnogNjmpbytunGb8bvNcdyQA3gll6JDyt5dOZci7JxLK9O5uV+udo90yDX5afaKJRM
ju3rU+cd51k/CAr5ErUDjE6ls0p+b2XztObWx6y1QjOtCZSqBhFsSLRahgUrdoY1V1e+82C4JYA0
iGiiWl6/O5XBn+qhksjjarhGZGfirAgx0TfXeQhC7Pez+TKgb2BYxRin5cyo8tI4QBbPiCiHL0xe
qn3hVOoD1xMB82tsyUzz7Urrgr4YQCrzLeISTqJR9K3v5jTP1ULyhNa9mH2yRFPr0fnI8txZ+qe8
8gJGbNqhqObHLdF1DuPsY6tXHxnMCP4wFmtI7n07AEaNBt1KCdinZrdJLagi7LX2x87JYqNzz71r
jhGCUFQTRCyBJwd5DUu3GU0wpiXQYXEPf3bMt9Uqq7DSyjTE1eJbSLACBSg4XEv6JlNJAyayuEG5
fO03tvY8NBMPlhz91PjtSbhCO0Smnvim8OJpErrfsPkOjPX8UC/ekyOVX13fpoGu9aQMJ1VcdRoO
Ty6wUNngwjok0adKhfVnpXmT9bqAFgfKohOxr2Ss3QQRHGhrlqzaedK9t1L3Dm6VkFWm0YNn99Z1
7VsiwFSNLoNRN9qq3ryV9tWwf5nzNEWr0EKm/AhflLBarsegupQ7q9E1tDoUZbmrne9seknThY6g
o7EpjKBJ0zdEpIzWgDchoJyRm10TgJ3UoerMJ6FY3gkJ6u823cqgmcQUKoMTNOvqXLbWfC3wEvqN
U9dB6cBIqkr1ICSIFKK+6oA57JQuFTb1U5emqBQd3xuKjgkDBJBnyRbVs2dGC9YrQ7ihK+cPlev9
BiUEsuo/Y1rjfRTS9mnzTv2iQ8Ai6w/KKr/IlnF7ntZS6brijdcj421aP1hZ8W1zFs+vPN7xqEyP
CYU93Wpcs3QCTxEF3fdSBKrah9yXr31v/i6c7luaaK9ElgbpYLdhqmaf8xVAIfeedP5Ln2xlPcoM
7cOEopWAm9oKqy6Nvdn6bA9WF61kCyOH7tyjmxZkligZH9zkCb4kTupw5dRPrcgyP7eqYC7U8jDo
igjXz1QSU9xoTnnomcpji+KV0SoM707Xz6NJJdjUVGXG5iiRzjzI9JZRmEaWK+Yws8yPclFrYJ6c
8d5d/6vM+9OwTHiC+uG3PU31cXGmB8UTpPLm8rzY8qNa2Vu4VXwpZxiDWXeLeFi1ZxcbqmNkzWlZ
ZNDXte8V1PMkpa++axYnxqplrOF2ZdpDfhAMefc1AOKzVOwfWppPZ5bCN3NsGdLnlw22Dgei6DDO
9cHyJjWQkzyrgx4XoOB+MvYh+18PkY2PhwBVN7FE3nLSaWCjRLeHcLAluRk26ememziXnG/VNLeh
0M2T4HY8wnj7YGwYjdWEGhgXaLaYrl9Z6ZeFrRUK074otVIFlRjrY+69Kgs+ppIR1kHbObihTWqF
/qToGbN+adh5mMHgzNl1Sq1HO0F7Utbrxa7Gy+qdNif/3qb6D6/UIOaEeuh7+0eipb9q2BpbAZWv
Eu9DW0rX1y3i0j0bh2KeZ+Vz2brnVZu+FIZe3GZJGhwiZ+0s5Qyl3EgIuNG7jJY85yAU3qh3h8we
xJOeDfOTAuciQfZ6menHoR+X26aIh1wp0kNZSg6shlXMs5jjqRoIR221JJKmkQRNUmpc3sbPdJnE
iZGGVAhNfqXP6s+9rrwS66h+kDqnpyx0/WGbkrNttO5RMTN0ZGvpXgk2/r4osrpp6pdW2D8GpS0e
+jXWYH7OjjaVsaiaNvTAs44lT/nS0PkXjiB+SC1P62imh96y0uNsdrgc5Oy7BuSCM0mJcGbOwryy
nKfUTdH/LCpAd/dFM7aNcLJWlHfHhIro2HWf91+aRSbhmJpq7Dm19/57DMf9ZW+qdd5/qxP1EGbT
toaJ3ljX/ReHnv06NCJDAC+cePba9lya3te8Z8YWcCyp34Aiob3A7NWmOQMYDQpdXEvClzPD9q1r
DuSdgAt1OsTcUvqzI5HJ36GCbBMA3PTJMBvT99Qcpw+wbd5cvCSlVC67PrbQ1jlaFO8lGdZX1JXk
5utkMCW269fQgbNS/U7sHgAp4Uzz1idrG/SPrly+dR2atCZpYCVpyFZjnknDfNW0tD5glijJn6Yt
3gXXvTp4R4OWRQGYLUYmcrZG9tZRVBt1wEQr91hnFtOlCmRJbj9817I20jrZHNyuqVFzOsuDyW0O
xqwBnzKaCsaTwV3TJ+ICtMTcIjmv3fOYy/efANT46jVIPF1LQXVoW5tv9SzjvlhjmfdBI11k3wOV
rT73j3rXfx+tbjpPVe+Xg44O3DJuYz2fqgZoxbTkh1371QjvaJc6LPP9Wyyz8stxlS5SJ3KGCsHp
kTKseJcdow8zHlQ1QwAMRkFuNR6Zzv5WKZMCqr+e74MZTbGsl2GuN7JCaIXqMZUPTD/5vzo0qJQh
tZrXFRW6z9+UveN9SQYbvBbL1xrGKvSAfs51OTDOuCenK/EMUJfSna62x19bAOsGPR1qWKzbcrQU
XfNdpX/NC6Y98A/lodUMJabhgpaHIBs352KNkFWAfqMktk6WAcJNdPOm0Z5nb4bJl9tJhbMz7sy2
3TRRW3dvjHIFD9CKp9EZt8Amade33YF1s1N/g9WcklGzrwyVu80eisGsZhBDY0rqdHtkds/9SxuT
agUtawJ1rmqEijSfqarLeGdrCLn/jB0OesYyrFdFKtzhPZO8BXXnYKrnuqaCtxvXOowrPPmc4rmp
iPsVtnwENDrbzGe9lAzf27J7JUMM6I55Jos7haIk2SKp3OLWtSOpVJkt4nlsAkNjzAm+CfgYe36t
3ImKq58UdHR3oPJOWSS08Hp/EXkzXRzjwSVywdCc9qxJfQ5pg9MYJYd8SJ32g8sWsY0xfWW+ZKzM
jnl1jPWRJ+qxg70q0NJNDxaj+GWmQxcPidS5c1kTiaMP/jZW1mFJzeT5/emlhftYV/2TutGKNVlu
fLSW4shYjxrQ0rylsQL3wEVjtdesdpovcO/pRWnN02yNzWUpQDMGc54PldmbRzEgADCNLXbqaoky
YdM/l++IbtOiy1LFx7acP80E5MPl0Q/f107dyUejWX6tk7pc9RZdei6+7qcNiSvuJVtbZEkiCVoG
7gIsOJjzRg3DiZhAavsq9pb+CjdfPahdQ3WVDM8W82vUZEgf3aWMvLwF31jCevV8L622r65cP+YF
r61mwhpeePRYO1SgU48/D5qIqH3vB16ylTrYmVfcVpOGlq0HCJ7JOWcemblEaHBQaarOM6mnERMl
AVZIFyjV6wqcE+9U2OpI46Ll5dtydzlxDFiXnkdECm/fBK5awUfeRbmZlaGeVKdw5waZYWtdNqsj
jhOxSksG6uxm7imlBxcOUsUFnd5rOqBOr+fiATVsEhgpwZmbZaMgqAQXMyq+iGlrLpt5Mw776gRK
qI4gXv5OSrWt+gZl0ce7dm+mNvA3SXr1vkwAe9xQALwcFE5m+LclP2Tq8iNX5Ce7Mj7bGoPS2sGm
f3Kasw7Mu2ju8s6EOlJCPoh2kP6YaVHCkMc3mmyf1RpRQ2zfjLIpgwLZjWe39kF31u7wrvskg/Cd
3S/rej46ifiqKAjQ7gtk1MzWLzavudI4VhGUQfPFKVF/JBvDSClZXlcLZeY6vhBztRyLfK6DJe2c
CNvS94GneGn0jde2qL0NQD1NHzR6s10M6GRaFxKB+yhrkUY7B8I6tRF3GfT/ORyNiZ1MaeS91LWf
nKn7uQNa5latQSLk4iem3Hy9UUWguuoYWHctRov54aQalUG39eSAYwUi2Rg/NiTwAveduObGHUb9
UPedFeqdl6W+22KV2Noudu6i39RYq9giZCbmUUJqszzutrUe5fCyXKRNHJSY9AZdZ2mHpgbZq4FF
gxYu8qhMM0yqSMmL0Y6QxjNMQgVaZKkhRyr5COQAAOSGfB/hosfykln/oFTNVVjTaf/oSQY8LKd0
PeCCktFUZegEOoxOupVpodN+5P7SXq0Exjy1kpMFUEoJtdYRQe5Rc1foJBv+v0nXjrnuCV/R3pXN
yBF+2ES0Pw4Aqzupk2n6V6aeDGFtt85925WnTFMWv11ryjymNO0/1nPzt60lijkBNkanRRY+ZrOr
jlIhwHox+XgzRAyovfrMRhanGqARl44/1s1rQUIYTK2hgXe0w0cCiB57UKOL17v50VHk05iqy1Np
mk+uJMrJlW9js/3WjB58o7LnH1O9/BhGq7hCERHVzxbeugrNTtH+YL6XefCgIZ5yhLpXq4Gi1Zib
rYmYg6s4eXb2LW3RfShNjeFwNuE5ikoP3hmuJuf8Sh7QevkM17MRV+ciaJ1xPTPrw37M+ozC675Y
Jt1Un3u2B57O9kM3PqG8025lfQEm6x9Rs2VxFwn6Ix14QqrXkmuTLGaSwtpqPHTWaMdjQeQWbgv3
aCskMo76xOvnVjyMiIV/8I7ozNxNHMtEvSlF+9Uu+g7Wuz/gYCSmwMgubt9BLW7OTRfOEDDJazpk
qxk7wi4PspzdGMXkFiMzJ590hvlsde2HU+l9yN+bnEp4vyAreudYpcBx7vo7T7zqSe3AXy3dhsbK
1qe50b/PbknUWo+wpG6FerUJQDq+S1lkVb4gVJPIcnILkclsbMfNm9Wbdv/FGAbbT18SFSjeLdLL
nHNhJIk3ReNdYb+ItvmybtAHere5HzY6W80d8zdIDCMaF8QhGls2Qo7Uvqbd0gWuR9vXs3vz9LM+
l2PY2xX98u5nxK8frCIrQ0fhAQ1Vj7inXQ84oJsjFvuD0Yw23ly7P2EyiFA2M+jMWI/LwM+q0O3s
uoi8/1HNozy2IyxJCWVxcspzi2bsaCW5FZI2r0WOgU4mkYMZlLKpwoSLJSTzpPbd1LQO+gbjYkn6
1MbxAsberPSyxsXVp1ctxbnH9GsjUAkoPaxblqAK6ZhE2X/aryKd0TzBlpT2ScvXY70t7kPRRI63
wJeonzKzgeYQ/WluBjj5e02rDdaDzLXEl9OUB6mcGn+U+rfaprw1SEU7jwzAWbbpYsrSfD/jEIZB
chrZTyWb3Ge7HjefyP6eAXPuN2uuH6fEYt6vyN7W1FieUKFeVsO85FI88UULFFEiaMZeuwEumr5D
yQfTjl2EZjfKacMbB6544PsHjKahVLJIslHQORQVKRR71dyzBm9e21iXjqFogZsAiJDc/jRKDbDV
khj76uIE3YdsSnE+sliLA4Rk4k+S+fCipITEpwZLTDpnqKZtQTFqvJIrpZ50Uoqknd+qWlEO9gBA
MhVae0Bw82NrBXJ/eW6ZngqP0X7aOdjUMNOgccw89irMonlNHMeScRW2iDbPNuVuAGpKX7nLK4gC
uLQIFtolfTVTy8Nceqh76dHDbmdyzt4MdSKb7y41I0Kd2lp2J3t133/UXkx7Mr8iGmoPTZUmfndX
Kd/fLJw9yhplOGrbCEmin2phm5dSRQyCROjmfN0bONmESlmZB2g75lffjzzwhPxe9geJsgkCoDra
Zk55kzSfSWJMxiVCMyayNEidlUlPslzI/ic0DE9XKydxsRPlq+aJCUlUPX209ETz29EUx3bW6DYa
1Q7Gis2SWTZh1vduoJL5cqUBetcGC9dWD4ujt0GJeuuoSMc4zJbp4IGTQUuSWGxXZRfirB7YkXSk
pdWPga1J75G3F66mzX64q71yV8lONmaCu0pKiRN1euvv3ddeJDMBUz0a1oOBUQWx1qAj5DAmfM5m
jmURRI6iy3OcLCqttg/ypDlJozUoT6aXrtXrUz4SmlZP8I0SxGz+NGiJfWQ09Bo5HH+zHIbrPNLJ
le3AQLlUVPHclskDS8gk0B3VmHUVizjBkM3XbUGqNLkcThzQfUKkjj5YXtg7aVAqXn5uPB2/KlWl
qS2T3wiE0rNam/QkZv6cqUbAATgceL0HIg/OVtYmlzTPfxZ5v/i9OSyPSFSSAkpI2umPhLSyUNI2
n9OFgRqFoZ7ztgfkbbqHZNGvTLC9PwbxRWgayMiyYm+a6m92uvzc9KniZp3P5eqwxQQYvdXfhMNU
gZ7hR4e1Tb7YzlZce7sIE8+pjhWZxtVoy6PJVnu3TxOofKA/A69ukQ62yox2KnFReiAkVZtDhbnq
BrCJKsJ8qivpvux9nNfjLrLhcE3rLrFJm09JmToXEgzlyXZnSDbtRWDUDoxptlC+pRpVBl5UnQLi
mOnwK6hTrrsCQizEh+6XrYaY7OjNoguT1lr5VLlNVYzC05AahJwBllNkHnER4yt3DhJljPIAE6V5
LPNTnlHpLuJrbYxZmJE6HutNIpHKb8FGpGIi2TfbMsS2XuZxpzdkq3UeaIdWxJ1MDwt6NUzQX0Wb
ivBvovJ/uUJw0Diua7maYRH88Yc5sx2obFY5aI+74rDIE/Goajk2yvNUIjYdJho3VwWQaDU6YD1J
jrvqQOsK5+CWAM+zqDQ00b5V99aFF+qbTtK82av+Nk6p8jKomYZ3rAaIgTHLKdIL4y+Gkf/h2sLN
4qqOYZm2Zjh/GkbGpQPpaYrtUdU3B3G7U8d2JhmY29L9bIMP3pxAeaCWFc0kH/o8HyMS8yTNymIe
DZHo8ToYy5femP3T0V2hnhxF/B6d/FGQw/FNIW2TUaNL+rZOUg30PP+LtF+7+8r+Kewne4VEGN3x
HA2n+R+xTFnnzdMoFPfdslUbDEASnaA31RxEZLXn0SGj8sSzsKERIIJBdAMBo2bzV4f5/Sf9+UkY
xEhChYG3Tf8z3m/q+ylvqkR53LtDpTa7TzXE0GrUE9NW6hYJx1oHROw2vlJQBVTaAqJCu3pxnQXW
YkFwyqz4wE6Qanfd1zIDHSvs5a4MGoLpbtIhc8D1W8c8WqrVv/73et5n8Pzr81umeje+abqh381F
/4/5jV4dnGfYlMfGaKKV8/ORWSkGE5YX67gXHGA7YYp8GBSCw9NjMkm0d/kaBlAfIPysWNbPpFGj
hVHcb2pHCaOHKdO/3upxzOPaefO6qYvXWay+k4os8vqtCEXDKVXnskZNqNXRjHL3lMg8QUPqTGGX
D3QtxDr/95f9dzSH4aqALRghbBcvu/FHkghDAGp7dloy4vSZng+V8W3Ot/N2b4T3Wm9/iYJUHYAD
7cQY1j7ysoYAtiTalXYMjK+icd5OhkzzS81ESa1AOTrX6S/b+rn3I+rg/m3g6P65/vmSXD616miG
C0DrmX8cOiCZejm4uvHYkRIQtVkWOhLbPDrTVwPuxhcDamrL8A6J3o4E9ud9NCswZmWGdGy1P+3C
j5X/9FTr8JSWWaS+idHqxJDqezPXWSh8+ru2xBJq8O4Z2dvKXqt4a5kO+6OJKwUP4TD3/pWgTiWi
5/yr9/3fiQd8U+IaVA9Xqef9mSEhTaj3tIJA6TnkAytDTLU22089b8mtmDaDzghbaD6LyPW6s6qY
c5xoSxn2lqx83W7Tg8qAwEPGoYcu1mmDvQjaxaygvAy6KxBtlfCUIxzIf6+uP5Il775nPrtFPAKG
Fptv8MfqIouosWsFPzWe7asqM0DGLmP+40oMyljeoZpxrq6FQSs6ZIOMktwJPLOnUb+bCBM5hqQI
ZzHSGeua92XgVtS1At4NZWJJ71IaL1tlfmma9jfSKguuDldhjQc7xuRv+PvqIzwwO0mcN/3snfci
9L+/5P8wk7qqpeOItFTDssgZ+Od5cU/4mBMl05F/D6AtWzt+0coiiXBQDZC+priYU6gn57TXXcYm
YrhPnUBC3x3k1iCvHIvu3A2WxYCi7GOSr0VYVyic69Fd/nJV/49LwuU93A81No/hqH/sGkWdNJgQ
3F9ZyRYuRh4ZZrgJbYUrGGXRNGfF5LbT23XkvIMM96y6DJNZlcFfHtq/7ZB8EpeJwSQUEEX1Z0bv
rLcM0plIEew1xHPpkv0evN54MOKmN9TQKjUXH9rWn5i1gvbAtS4FF3Jbnfbj3+5dxeexyb/4gvV/
X12uijmT1aqrHpnOfzwfHFk4PGpOlckB8K3uMmOEytqSbUek97a/bzWtdkI0+yaV59wS6WGyuyw4
3zXtfsoRiyP+PiaRKSPRC61zIMltedA7FJNSdX9jWccuQh3ylwrmj8nn+1bTsGvzVg1aDlv949ai
yJOWOvf2413vj2z3PKnI770Gn9u+m9yJzqDFcQ3v7P2SsMFak5nv0GrZj6/y7pUvpfr/X5e4HNMO
Dqx7YYKF+Z+7Ay+3YlZLYT3um1F3GuwsjvZ72UwvMAZ8G8w4NJ8apYUav8t1d4xPq2n+/3vF/a+b
jvvcUilUVe9+MP3zgyidpnp36uWx3PL1wFClUOTGidGBC5Q7cRh0aGvcQF8vW0GVfw/mkVRzHsw5
syZUJ3IrnSFM2Ikf0kSZDrmwdEz4zcOOVFjtzCUinQezd/6WTfk/qlOXT05rbmvEHWj2H+/WIA6Q
WsS2H22z1S9OO7+VtfRcX6gdJiBqDAKaoKLS6gcx8ulFuJhzegYy7HCQgqbhuZ5TDRcGGUzbapok
4JXzAdGkeSzGz5UuTUxZYo76VnutPZpXJR/V893b9v//Dnjwlsn61Dkr/yytGtOolMRw3MdU9RQi
/ZTpw9jbL3v1VKfV2+ymj+lMFI256gfoBycuVNgi+SBnDCV7J/2ekySnYx3gBsNmahfLbb44mFtm
8jpf/vsT/zsuj6KISD/SkshLumve/rlqhkWaQOij9biLJScLbaRZgBf1axajKYHY3uwf/4e681py
G1nW9RNhbXhzC5AEyfZSq1vSDUJu4L3H0+8PnDlLbDSDODNztW8UMSHFJKtQJivzNzAUPIhL6cNp
8Yq+epdq1MVMpVUcSxyjezWMD/Q44xWxCWUWa1pkQTAtOUURwLVMkP5vf13bFrk+RWr4eMJq5h4N
SdADylZICG+NvLcGA2iObuTlpgp7TDCD/ek08IzxhQ5if9ciu/Cx0KVXGazPsdKfgJf2gDxb4bYu
tMERqYCLHhl3g9oeof5s99UosNWxNj4JhgBlXnNPBJjYan6Qymb2FMfyjLjZ9qHhhlJrHowZVLfy
aeaTYzl4k5Hrqslzh/fb28EnWq8KQ9FEFK25H0TTf85gWlIxkNVNAObFDcT2k1n5wY05yd7h1PxI
YtV69NcEnDlo3/8W09J1lKAMfg8JxtvfAgq2V6daDh5PeZVPdfxQpGh55LnTxhk6VBSbK4UaVjwZ
D3UmkSekRUAmF94NhQkxCSpMp0vo84kzLzKCT9N88diLYGefirYMgX4Mm7YUX5JC77c6wMLd6Y9J
ASgnNWmwJb2gXYbPdKZSzDW6bsKetjOdMTRi55TF56PZUlsFNhwXyrMyg7PrPLHLSR8RRYOy04Yd
tXlvsAPRaGDVUXEQacoMHHlCjDgllDlZm17SQPl6OksyPf6WhBkFiUq6S+pcug/8dKOUreBYWa3A
VklqJ25vDCn/1na85lo6APapiiKqUKyi8rOlj3BwQ1C0E4ISdhyk+tPQGy+UU4BPRg9+M6Q/Mywe
BJC4PJZqaqzZLRRJ5cnPzN0JyR81MG0jtdygRe3RQ2klSmSTf5sa5ge/60jh+XK0MYAkp5CUDwV8
UkjCRXgEZPeHJlZoNOJOi+XzzzDrtb/nfnC6mZGQnHnTSNKJ6vJmhskRw8NjnZ4qsBIGpqmqk7wG
8k9THEA3xSNFGmkcD6d+8ukMMdu6OnSABVb2zIUDwyJHlZE0lHVO4EWu6lt0bWmph4+DH6S2lI36
9sTdL3rxCI+o259+wknK5ZcMP9HlwVo6VSwdrHR6Hijnbqq62XkxnFOYONPKg+G9hqoC7lAG6a7P
QmTvqhi4DitZX2loIFF9pQLk+Dh1fqlSaIttUVYv0uRtgwE4fYoi5F6ZQIcH3LeFGqILRJvSKUzl
e9BA4QjyQnLaKDgYXbSa1JxUfN6ePdas7yOjRobalLL0Thk7z+ry3k8eA124BVaS3wrzH4Y0Ptai
Dt6NW6vUcn6sWgk3AfANqBylI6td7lTWaNxB9IP/Ko1bMWkax2oRbzwlSKcFfXpoYsmMQ2aH9IcI
olMba2QnklZ+NaZevVOg6D1piCnGlrjJ5ULf+vqo2PoYlraVhS8p1uw3Rl39tDLll8S97opKFW+L
R737qABF2Rbe5N8luvw8KDx/+4K3hirUgLa7mFSoZnGMFDMTuwoFaJ2Vah4UENWOBNz6wIZPwrY4
6G3zckLeFyqMVaH0Aed0gAfK6JOU04yMYVgDf66Ku0rLXUOx+gMpnuTkUdJRA2ygZBWFd0MB/heq
D4FbRUO+o+dNVyXQq7ug7O9h2jMJQ5N/yGWApbIVoXhZwD8uoUJo5qDc9TX1LQGh1kccDEw3EcZi
N3FEb2Yy45A0+6x4rER9OJrg3DdRmd32OXDgJIKwOFllZLf9ON2raXxTNU2774Iu2qmEsKPBkF5P
ReSii9W7QnvswkzYhUZdHyRt/JrUoCyHWfUhLerGrtKYcnIIyVIaAuVoVtbTKGbHMaLsPCbl06nZ
MfTKF1FuaYQm/vM4vU6ih5JPbN00Xgf5lJR4oPd+oKrlnsjGOeCcTUmrsZfzfutr+OvO4jyglvyC
rot3NENf/ymH4OGmNaXghdfufG5RUJQQmTWRLZzLom/vNL/PVXrXSf7oBwKVcCVWb0R55J2o3g70
OY5NUGq2Oao3NCOQaPdLEbSaBXFD1f1dmOu0hatYdrPBJrUTPlqT59ARm9yQzvMGqTLbwJ9uJcu/
8AxCakzkYSmj/oZ+wuK5oeMwMyVCVD5S0W0otBe3JVJGN6M0gmaU0FzWgN45ZRaCRwC9rBYizBVu
KTCpKNlVn2StUT6NYfDp+sF7MqJ/c2DQYkF0yiSHtGQyhUWmFoAJTVL6wk/IHAJTM2tb9qxqp9fC
kV42mC6rfRTi3D7tpy6u6HjizXXK1U5qRUZS7HW1eE04R3birLTCM1Wi/ebXN6d/BZYr3aOiFgAQ
mCWEPMPbtjHt5ySFDOirO4AVIf1aGQGNsPqgdyoaCTowJC8pdw1qPYBSxhN0XbrXJ4180aM8KSHw
tPIIkIz5kjmfC5X2mYH2NJUI0qV3yZJBn7/Q2rF9OBXOTsl/MWp73vPOoPXd1ixHayc0+ee2ATPi
UPYyb/2CPteJLJ+lIC9qI3xqK7uUnhpOXSvUX4IA+8S5EDdRQj0Glv9wSsVE9XOuNs3+dLgGHn1a
qeQc8KJa3fSZDmra0IZjQxa8gYOT3uXfek+4OaWznRbQnDMqsNamQNqSBQNEXEDgGuCrY+Old0gI
ui0ts4+kcnAhIxQoxyYBptFkxkPCI0zNmj1oVv2+63V/k03+j14eh4+jbLycVFdG8WvfNbdgAS0n
1Vp63En+RVbUH4oG1w/pwnwjxtNWzv12dyJ+RUZDIUQZIGx05Gppq2UUPvONZdAzDRTzufKBLCrA
B53RHMEqmIpbZ71jFUdJkB0egOKn0/pILYzPeXp/imjzx50lHcJQLcG/sUhOjQJdFQ4yDZm7U6Y3
4tvVCW11a1Cli4uRdmNgPNEkTPYMIMTrO6RZU96JBsjxusJHLk/CX4Lx7CvKsQZIgs6SYjydusV5
ndJbVLdZg1SrnhnxRivjYGfAiKPnX6PqaQHrV4beloPC6X0MauraR6ZNByQXd/HOnPVdTv+XUi4a
2shV+XAa1OiRNfpZL8BIyNFyYfV3jVx+DFErm59oErg08tGpgPQwfIPbVGz9BjSNjKu8jRi0A+w+
PJxgFarpz8ipxBTv87rkriF5A6MLmGUYk1sVOeu9GAYfByOQcLtRELqRH2WpVV2jaj60bbU/vVMD
TX+WURZ/7sJfIDbEnZnq6gGKKGyajP3st7eCmqOZN2QPGTLPCJwktxlct5tMXisQLZ8o1GFVQ0It
XNHRIXtXMceyOhsjqRIfvLYP9rWB7OkUg2astSBm38EpVoL6vpLQKOSK6vdmUqt/pnd/WSs8/rnH
Fx4Oi//8/7F0uAt5Mdf5H83S0+GNDcT/IeOHOc3+n//nrPDO98Fpv387N3yY//Wffg+Cof4Hb2pU
Uy1JpjylzP5Sfxo+4P73H0uTuJe5VsCHSXPR6C/HBxlbB0NH5QsqJt4OVAP/6/ggWf8x5wfqLIxH
JVhV/o7hAxHOznF6jegSouvOu4AY6BMuHr39MPRgu2meZwVN8kmFAFhszfb1bDL+WjPn6vFvb4v3
URY3uinmkhXEUbwbhOOkbHgowsvwpw/XoyyUY/8KM5siaFzS6MfOgz3r+nltJdZDVMY7qJ+ea+3A
rVKplZ8nZ3ipH4KtFtk4IqykK3OJ4vdNeApKLORqJU3hyaq9S7EUtBPDmudfAHUjk/BVKLfXB/ZW
s/F9iEWVRG6lMArDKt4pNcID9BvgugB2tKBg9FtoxKr+dD3g2pgWEyn3ISh3bw4YqHYCV3JqV/yy
Fpnp+zHNS+bsW1GCCQzk8eId3L/4g+70n7wjF7h/A2b93r/1PvbN1u+c9Dbba8dk2+/V+0xb+XSL
TPP9j5if2mc/YhQrQc16vl255dnxGDg0AuFPHv0tNPCdBOd3G2xX5WXfnuJ/RZXZ92ztufW5mN20
afG3AHO2azYIL0NPg6+xyTqbesIm2GlbUzhAC/gsuN6r4Jr7/rvx8/rnvbAdaaVRckNe2mDvLwqi
nQdJDaAzw8ZfuAi7TyJMWFIQSDxrV9Y8lne7Q9OAZcgqkvXi4nxJFSMDKtgiFmbspfYmt75F+cq2
vziasxCLw4WJDAI5I6eibr7RGwVA0B9RnN6a1pfr03ZxG54FWux0qgUGWRHfDXzS16pKqeVJqLaE
4APRChKUcq9Avbge8+JOPIs5//3ZCh0C3wLSyeBiCilZ/5ho8r+MsFiNWlQD/4sZ1cgLuAyBauz/
3RAWO93zqtGivxLvuuFV6O9LPVjbxvM2fbfIdBlrHsnkmj2V2M8mCTkIQ/VV1jOM3mN7305bbGc2
QIod647KAj0/p7nX4g0pZ7mSkl1c32ehF29CLWv6CY0ETv+yQZyH4j0PmK8kaasS/5cjgWfRJJ0k
Yuluj9g6uICKMiM8rE2MPGk+PXdy7sDkdfvpB/qOioJmafKInB8SNLyKktSBnrg1s9US37xr30/4
79+y+KRmmpJBgyneSUgdHLnQtwI6qxtxBy3mwVhZoGsDXxzSRtQVE12CeKei0WOhka5FyJqi8Hx9
ma6FWXzJDla0UNTMb2MBUhBNRNdUNNnXSjKXNjS9B9XAhpr66NKJeMTIqIAByXbr68eo87e6mq4c
iJfOqfMQi68jU0o0NGjnu6Dey2q00dLupsxQ3fVmdQ/PGfJ4ZYtfmrvziItP1HRhoA8Nn8gyvrcU
G9UKkOnKqC5tcpBCMjkvFED5BPk62+R9qcl13fN9eDVTGq7CQxKoAzKpdF6K6BkIV2BfXxGXLpbz
iIuzN2ks369yIsboyWoeCFnChfdYNl2Pc3FJnI1snt2zkQHh91KFByP5Ki7KerSv/bX288UPdBZi
sSSmHHUFmqzxzkPrxY9Rzqy/NKzv6wNZi7JYBmDEWxNTz3gHtJIaTYXg/JcJodbrURYImFP+ZM5u
PJQ0DRWToMV8yRCUgL1kyS4xqj156l4saWql+aNWfAypfUzQUWUTP6xYpRUa3l0P/36QZDHSnLjR
raVvu1gVHYILUV6iwaKE00yHrsdNWvbdU4KW+doKvByLDNGyaAzLy0SNk6LQKq/AviXgaIdOpqjP
RRyunHzv1x8jomNv4JOlgBxZfDaK+4iDDsBgQphYo6SCfwrRdrk+bcsgaLIaPDCpGPLOBQu3SASB
tWA5MKLkUPWjk6EfM0VrXtTL/TqH0M3ZqkKh5M2r+u0+kkqhCrtOg3Fk3YfDnST1x0LQ4B99vj6U
5VeZ4wBXNDnF0YHXxUX6DKW3KoMc+Q7QAI8VonmQg2/MqPt5PczyGJ/D8KxEYlIF96YsX7NdFxvI
rkepG1SdAn8zeVB0pH7aZBdNxY1H02ochZVn2aWhYXKiMo0SpYElArmjYYRvpJ+6TS5AEq/sbAIf
HQmbvzk0mZIIhgjU0Kkiv3sVmDSx1UYyCDPtECLch5bo+hUc3lyzK5CfYeOt3FALD4ZTM5KQFqgw
cCCUVhYfLZ73bWWgFZAOBU6WXi9uBZpbhx6xHIQ9Eu0HnJ8CplA4fuSCQTuHzb/rxHZ66XTUDq5P
wLulOk8AcI8TrIqdt3hKwNPwQlzHU1fDUDsM4fyYwKuRC7tPo3bl2bK8OGnDUn/izDLxe0BIc7G9
BRRBMngdhZuIYnkTZgjlq4Vq3QFtFB19MlKn9PvCvT7AdwtpEXRe3Gd3msJMh9DYC1LTCJCTBj/c
qrAIDIuo+fbvQi2+bIFWNVpHhAJXS3eqD0FBZg9ClawM6eI3+z2PS/BZjI4paMcxc7PI8x4jvzE+
AUYzYLLA894mtDnXDrSVSVyemaWIaVMS0Hel3faK3mrsqBPF8riAX3Z9DtfGJr/9XNBVK90oINNI
Wr3LBQH9madBU5HlCLfXI62sRnO58puxaSFnFm48mTdS1R5VeXhuTOV2bj3Q9fuX4eZr6WwdSr0F
lCRg8UNveYknfDEUhMCGNr8fgmiHr9yK+enaJ5v//iyeikxemaO76ILXvgshqOlqc6PLw8qw1sLM
3/MsjEBRpR9FYEOmr9wVo/5UDnpi1zHShNc/17x5zl96i8PDXBwe3IJBZIUVh0fISo/VqgexiKdv
PxY/+qz7gZ7WMy1ITFjWgM5rkRcniNbHJKiyiL4TqgXIgyl/1KKCJp/6GQlu1YaZeJhqHxmw6m8+
6ZdDXpwnVZTTPOvZC3S8tyD094oQPrSJvvIJ36WxizjWXCY8+4aJCuAYydnKDQ7VQTDtcBu7dPog
DNrhbu0RfXk2cbPCbZa8YgkEmDo5nYxczd1K6r8HUscLwFQ+ppOYbyodPbBmMmd9D6CCrVB8v76G
Tv/z94vod/DFJkxjsx5K6DJuMj0WB7ixDogIQCbjfXQPSJ7irhGurFvp8jnzO+ZiI0pmljbFVGYu
TD/wGZvsZ5uhz+tkm2FfbqJvTbpBCx/EDPXeXbRyVcwDujbgxfbUapR8AnjP7iTXXyto0ojQpdPK
EC+e2YYIUlGXKLAubwdV8yVIkQZCQHqpfrAaMzoadUixnj45MDnkJdeKkZdOHdy2NGgDug4IeLEz
JGnyswzZMBfysl3XxaMnIYmkfvgHy+UsjLTYGBAVm8TQ8tyVlKayhUzby4OPfK5/lCfzG/eUi4go
3OQUgdZoF3ThYRKE23YViHJpCZ3/jsWTpYlNZEORkXX9IvAfPV8r91UppQ4ZbYwpVpg7XZuu1Ycu
bpbzqIuruG7QuwhaOXd7BKnvWzrb23Abut0Iiewp2A8oG7vR33wBzkfReczFpdzXuUf5mpFq0Ctv
S0upXwASNitR3j1oFlEWx8AUKX0QIOfrKt63MA6pgHV2g2yGVMIc10aEfaSV23gt4uIQQBwvF1M1
yt006PJN2qcIm0nJbauV9xgWvqAwWTpjJeyvL+CVbbIkExVT1OeFMeYuNus7aWrm5Yms3ErV6F23
c/nRFlezkGXmBLeZ5Tl+BQ2nO7UbbCwUxW3Q/3Xr9gcUi7drZdLT7luebedrZXEvV7Ux9m1KWNOD
ejRBqEXf1Iy3lap9m6CQbdK62IfAx2JB/ZThH3V9ci8drefhF2eQif10i01C6tIQtUM0IsgdV9bp
yr5fkqFlZaqlHgKJm6KFM3NthPGx6sYBhIzXPLWDZzzqQl7/o1XD+wK6HZXh5TNtMtAQ9HTmNYh1
2WbyDojuPQxIL64M7/Km+B1o8QH1MuSe19rcjUZt0woGSE3tVR5QbcLZ+HMdy19L3Vq5EOmEX7gS
YTX9d3iL7yZpUYonL5vfRylNt7U6ezVDeXxGiE/+EtRau+FNWmxGIQIjik7KiBioZz5Q1pWhfuZw
ENTKhLpjoLMS9/kT1vI/J9igyOBCJva70TVHBCqyIPuCfygtENNK2q3UtXdi6SN5PwpftBYDJTxZ
slh61NGHUnWwUNJ4O3kKkhy5fGzDimQ6JpQkYDxaPQSWXm8Ttb9pBeFLh4HXDkW8zK46sFnIf5NE
5ZAVU784+lmAJk+wmfIGcQcgSoDJkfdDZzuH1uVIU90iq9vuQ8C49jSGX3OluBWlAYuifAs9dK/n
0SEU9QjZOZReLAXhFg+xyCnaRX281wL/1VDSW5pDO4sXoZ1pFvd+tCv7TNxpdY8/b7G30tg1IJYi
aRvtxCw76mP7jBwdMEllh/L4MRHACk3VRshKN7PCx3TqdigCHIUkdrMWhYKMu1Wv74O4NDaTyO1b
zmKzJeA7lDVe1dpCgLLQP0Vde6/pGP8U/S+KD5mtNsoDsp5IzlbpFyMohy2VmB+NDnAMf2kHkPeR
rz/skPv9FUmTjqAtKFS/jj+EI7omwZTpr0aN4kctZIdYLtw6wCkjV6MO+WHT2vSV+nGacFPwvEMP
4bdA4WMITc8dTDnbCmh0tpp2NyikCmYN+aAzHlEpMFhJSCp24Tg6YzLodECgCKda9SRUAmslgudn
NtUnTFl2XSvTMhNiBCJTsmAr19WNmkcfugFyWW0YEO8QEdjkU8vSSJofgWmhllpL0SZPGkT1LKly
DVXQbhBY1e0R8Q2AbsiiFINVu5amYPbWSNVDksqT05vUx2m6igiJtdZOiwqUe3yfIaLzSWYRl5Rg
s/xXk2Cvy+Vxo4vxcZDa2u6LbhcF+mumJdvO62/SNPiSSPGh4sbWzFLa+JphPpYZpkqgyE0puGO9
3urN4Fqq8AHFLH8E2+t1lVPyVHjRosrHjyOY1IcKLXh5pxWIA6IOpsovvZ8phmt0ABPifJoVS4CW
Nl15KHPjJpP01q7gtEv0oyNxRo1XFA16c7TzMHrG66azERG4SwqldOK+CtwIqCBSzS1K4F4FTtoc
v9ZxirxZ1z7XaVxv6Pyo21wkCNXwb2YwKA5dUOMrN/gPa2qfERFX5ieuD6mz11I77kPA8nIN2xBQ
uygkkqOGFnLO4XRjaSNGSyl6lX6Ot8Fgmoc+Ug/aYKET2WWI4Pql5GhCZdlBgcIhVKrINsrmmzIO
lHKkFoW+DG0DoIERbKwE1wg5xzQF0GdqN1itVamRbgqsqa1YpoWHBfUh0nXESaKTp2avbfs6Ku7V
QDX33ZR+zvETdtrWD571Cqzo2KJmZmoQ/xDWgELZ5Ecp7p6aRNn5pvQBlN+9RCPlKUd6+eCjq7UN
K0Vz0BxpEHsyj4rhu5ES/MS/SL3tq/EFT6CPbY3X2/XL9nTVvbvsNShRkNahcpy4Hmdv1KzHUk7A
WYBkVHTMP9IndB32iNvsLCexOdF023eirbXBp8pFjNa+Hv7iXX8WfXFnpEkZKwAea2iOCBH7hTPl
48oILz2ilN8hlne9xIFQKCKZb2lI2EdVRyOfbkwtezawc7w+mrVQi+eEFRqlonZ16aJDY0/+4yjK
dp3cptpKg+pi+nI2pMUDopVmecohqV0eEaB6sPWCutIK30ZuNnB4Kzf7gu7zZ2F9pqEDI9QM0Vji
32rIaJ7fUsvPkv7DlA3HMoZE6c0nl2h8jlCNDw+SYG6QHETgNb6XA2WnJYKT+BTjJh1ZMT13CtH/
JGEdeLg+5ZcfUzCxRQ1m5QzAfFtjGYxMI2kzU1dS/xiUx6B50vt0ZxbSDg2DrSA/owPoVD06ij4O
lfhnGurH6z/h4lc/+wWLrxFlRmDF2K+4enaDr4I9zQenfOBgWFleF18dZ4GUt0MV49FvSMRTV+ix
bSs2Q/laqWs18IttlLM0blkEH0M8sdSE5LHaDJsoucUp2DUgtNgo8FbbeLVudXFUoGBhxOB2C+v4
7ajG3EJ4Fgy9W6UPzXQjGPWN2WQrz8SLO+YsyPwNz045BQMZyLYE8ZBm3zZDVdkIw9GTEXpXnDXy
8/DD9VVx8WQ7izj/orOI6Kp2Xt3FtduJEEaqWkGSqlkjLa4FWST69MHUMm6D2hV4j9nyC8KPSE4r
t9Peuy3+gN1mwtdy1+CNFxf82dAWh3aVh01n9j21r1LGD7ht7lQBv4jJwjIvq6eVK2JlfWiLWhEE
Zi5V0P2u770GIVX3rzA1rn+riyF+n6fL0qmqAm/RIG+5mpFLrtYKqT0NiXBEf6/dXQ91+U1/Fmv+
pGfrIpO0zkc7ksbopkcRx0m3/rGx09t249nipv+4XhheG91igzVKMOqVCJ9YBvgX8PiwB8k8dsJa
Afpiufvspl1WRcTAyLwwpipiNDDzkG3fBeL4WmbKd1rfu9jSj2qP21oSfYRxc0OjYeVavHwXnM3t
Ys+VqFcbxsh2mHOZCp32l2gXu5KbP2sv1bFw10Z88VQ5O5AX31IMZ81bBLcRzbyTS6iitbEL9W8y
rHa0/lZO/8sH81m0xXdEXLiXRYzc3eFHv52RxDFK2fseELPxK9z9XdD7qfZ0Fm1xYlJX6yuzrDha
SsVR2hwu6loh9OI5chZi8bnwmfOHUWZAkbEfOTcKUnQRIUzeQ5vru+7iFjiLtDgneezrnQahEe2+
bw0PQLXHAbVd+UAXD+OzIItj0S8Nr7I6hpNp2OVARMhWrpTLhbnfEZTFUVh5zdAWEXmfLh17EAXh
8M1EqEkoecBTIgmqagNhdlek5r+bv5OC1NmhhSUNlhH1nHnIf3TaIZphtvXr9W90+WQ8G90ij1Kx
BWwBQ6fs3vwFWL4j4dJB4shh7Hi2ZDmVIxzUtetlbVstUYcigshhNQM1pPCTfky3lOc2E7YZ9dY4
dl970V5L4y4OFIwbDMEZwqQtwcwYOQXhoANUaXCwcmZzn330IDiqnXd23zr4wWytx3+yn01EODQR
NoAGqu7tvZNrSpd0sD7cyQhtrFegE65h2S6ev+cxFmdGOgOdZJMYbeBMO3Gr+k64FTynRyx4ozie
iUru1vgnL4DzqItjBKRYF3kNUYPb0Zn1pPflL5A2dniwAIw4MBG311fqpY1+HnBxmhhFgZ1bQEBy
SmfSnnrj6XqAS8fVeYDFSZIYYx0bKQEK75uXoOj8o+z1lbRq7WMt8yp8nIRR9QmS3Fb4GbEoHAk7
Xxsh4tv0UFlM3FrT9OLK541GMcxA3Yz62dtFKHkhXiuxACjKnj6zDmscWmxUrB0Jyjxm1na6CbGj
WTmYV8MuPhi2Q5mV+F7qmp/QeHOKnfQabFgZt+ieOs2dsFnrtl36gOfjXHxAqRpTIcjZ4V73Seh/
KYgIS+HafXPp+vwdBKWLt5NpGOici+SqbqrfIHFm595Xrfk6Zd+uL8ZT2rasEJ3HWbywK5QDzSRl
9siqEJvZxdtoo2dOex8esZPAIs5B/dKixY9Yxkro+UV7LfTiShi60rMSkyHqd6OTIza1ix4sp8Hd
/uDZMWtl7cMtZAL/rHWcD3b+RWc3nd5EqRLNhkNZNeKzqlAVb5/kqbqvVOUoz/hBXAB/4b1+E2jy
Sy0pe5xgKSYLyCvr/RelxP5lzHpErBPMYi2MaeK1/tjKcraWUjU63YjYQv2UDzJC/sc61S7BWxhO
kG60o2yb303fXp2ZeZNc+xaLCwQ520TIKpZBs4E+MWww+sOmwUndWrF/gIvGy8QJKmeuEuKnOH35
+0sB4SbFQF4NfgBalW8/TCogYp+lUYZNEMxPZaPUSE9ids0CNG3uFhpAN6sL8MIWI6gBi0NHGeId
lQPVAIudHLMaRP1j0iWf8FX8opB9JSYOWCsjvHCtvAm2uD1lWewMzGXmz4qI1LDR9sMeNQWyHzWH
7M3ZKGzC79eDXjio3sRczGrnoQPtZ3IJo+5jixJpMn0z19BW7ziYPCXeBFkcv3RCkbZXGFiU7KBw
4FbtBI6uO7njbQqDnGCv70bBWe9kr83o4hhOKpSUKkR+XL6cL9+qa4SVtZEtAV4hUHgTm4XMxbET
P7Do4O/bbpPsgs0PUN3NFntHnmn/6B49n1FrcSTLRpngicndnX3WXXHbfkWc38GtdmAveLbyy9oM
a/tvXgmL7T/rYikWDUiKwfJi+2PEMVljn2Ru+AKkitcnXployUQbwRFbWydsHW5pLLn0L9dy10u5
ypvgi60xpZnZ9DL7UMU2ydVUh82/hSTNMrLxs1Ed8XUtybt0yr6JudgaZh0UBvq0mTvshmQnOrG1
gbzLPMv+ZuYb6tqeV/f27+/H81lebBUrTzEWnPdjKH4dwDnH+gvKtNdjXALOvRnZYlvgAtxhHMbI
VBT73Rl8FN91po0xAI8QWmIOosw/cT2Kti1J2coI177l8hEr55I4xSLRp+6jYY/b5EfEtLbYpE+H
MWdi1f3aE+HSMX42q++er1zIWhhkPP+bERGp6CWXqts4qzBNLtb2yYWU5XxylUXKUhSSEpo5w0ta
R9ql2z/vqUA8JUo8Y/EjO6zeUxcPovMRLtKWCm+kXtOIakgkBGjpcRf/CLfeRvw5v7wiPB8dLJ3W
CmCX0qU3o51P4LN0ySwysVVb4np04p3P06bA14OD3dj6YBBwdQaCKaOIbnO6e06Vrd2Za7O9OJUi
JbeUTONgOGUF6bbO56yA2Q4d5IP+nO10NRW6cK8Y4kztgEGDitOyZDAWGK/1Bi0SfJq3sm5nG+V7
6CqGMziKUyHYsvEw+llLhudDfXECv4m6mOuO7i3bhqjohd7OR+9O2Ka36q4i8duuHUSXjj9DUch5
FDRKDCChb79s3yWVVgzsmQ57w820qe346y8EL3PyEd/R98F2bTFdmtXziItDvtJV0R/nNUzLFgvZ
L3Gurk3hpRBkciowRcis73pNg9SMuSYxKD3ZzC9BrXZpdH9o7G6bgvzBdd3JoK+thJ2navnhzqMu
B4aThaRleebmbWOP/musfSjMtSCXjgDjPMrivirroWvSjrFhbCk608bLHYyYu30yfzD4hZTPRiC9
ztpuuJAYvIm7uLI6tZesUWR0LcaV6cC2h9qlxuJDLymOmTdr98d8gL6bTQheFvxQw5DfgaIFVQsk
vLndeqt89vdSYPOW/1Rv2O+pEx3rtdtyvg2vxZt/z9kRV0xVp0oN8wpxDSGPgisrJwUC2f5R/ymi
0JJtNYfjddx7982ddli5rC+ccOj2/B7u4mQPi7YFMAfK3cBkGwNIvEzt9Fi9NrYR7SUH9k7jrt2X
F7fJWczFScNjFipBWDDFydEI8J/XVw+zi6vmLMTieNEC3RexSqDElTjNRmmd7gE9B9fEW/xX7Kq2
hE2sEwGhsX2Ivysb8tK19WZSFzsyjoKk9zuiSy08Ygc/t4FHiYBZr1PyKOGYS3aT4bT8BtkW2s0/
asrxC9RZcR2WISpQb1eV0CNlZHZMcaZhzQY5okPGOVTXRnoh8zkPsyzyNXow1dPMkQjSZCNogs3J
iHOqDnZOiNZm9dIFhWqZBQxDFJEOXIzJFP0UBCVKfGP/tTD+EMKvank7BQ+J+kUvP/nad7l6zlad
jS6err+jLt9gsulXY+kxRLGOufDvPOO7aD1f34UXp/EsxuK9lddWm+GQk7m+yBRq90H1qIx4za80
MC/uu7Mwi6OmHjKffgFD6fwXrzqOydolsRZgcZiAaNQ6ZSCAaZR2L902uIpen6mL+/psCIujoyit
Gg1SvXbrHgbO+H3CAkgy8ema1EOMmvz1aJdazhDCZUoIoixDol8MqPWAnGpGCa7jLv5Q7IY9XkCh
Ldsix8baRXcxJeKqhtsOKw3A0eKGrVC50fq2yl35aX4C43bxCZss8adu4yrgVK4CTv4vMT408vxf
+eOf98w1XTVqJ+i2/Y65uF2HLkt7JSJmihc3wG2DBlFX/9GMxcpUXlri54EWm3cc8LpOEPdECVaF
cePZDcZNjRxvhSnaXP9q75TBToNCtBZ/AeStUc5bHH7NqEctqZgr9dFznqC2K6ED1iR4HBtYd/+a
0naTY2sYJfKPyrK2cLk/+Epgtyl05lCzs8a6G2pS0VRO914nQQdGLbbuV9bypd1inP3MxS2BxLeG
bDX0K1MG5DZNdmiudR8vbZfzEIsl1aMmGXYSuCTJF50Gb9A4/hENQOmEAej1WuV4bUCLxaR1Fho4
IObcwkKaNNCcsPNXltHFHXk+osU6siIww9oElsZsop9eZmyTqt7p7e1k6JtAn+4Hg2q17n9LRm74
eE3q6uIq/v3JjEVPxFQrbvWK6G1BL9xI8MjuHIW8rcpXsFcrc2ksroQEa3UFTX7KQ+VT6+ubUYpX
tsnaVBqL66DxVcnMWz6X1LiJ+skkI8nqHrvXV/RX1Yj/wl3EEA5taq2EXhvc4li1UIAGMAG7EaFu
OwhUp/on3Ss6VP89A4z5J5yl1dZgFp2csPIzqbyLuLaV50kdDn1T766fNmtLYnHYeE0eIeRPoCIx
UKfM7a6XNwX1H938l5HmX3I2pDrCN6/N+F4tFkPR15aHWCmBxh9+XB/RpYwHrxMEqmV8hDCNeRtH
yYoe0xLixFVsywYOCt+tteV9qUzH95lVeOh+yOJS1o8HK68AX8vdDh960B5oJlKt/1/OvmzJURza
9ouIYBToldF2Op3zVC9EZVUWCMQMYvj6u6h77uk0Jszt7ojqfuio2JbQlvaw9lqehDkL13ytkScX
W5nW/LuXmdZ3k4vzzkRadShGFAGaBJ0X/oHOr4/q8hMuK82B/PHTZl15fSf/WeRiJ0FZEwOABIu9
I91RmzhlbLOH0P01+saf8Ym5uSM+rn+8hcLR3w7j2cYuDr6h8z41BtjUA0jPmyiZu8Pkmm+RRyEe
76jdXENyQN7vZLUdKY4EsuQ5d7/Z7MavrB4TvjPjuQW62Qtcdx1lKdSf8YnLXxkaecRmN9wP3cbH
4MSfrvFAe4SW09amr/jjmdXF+jGYZGaFQbDntT/pL5SFwL2cGplvvUQrl9iZoYXjT5bGlAzyDoHU
oHNMu6DjfzKMVUTQVW/5yUqOufyuYmpjSvuAFT96E9Ne3Rb0bG3AYtaFUsC6BEIruhSdEbkhx3ms
VYFyRwJNdSdfx4h69dJCjWBHf5hBem9gwoLdsXd1x9z/MHQIElCIXVLYR4C3iDBSltVS3ICuYuKY
G8fYUdpKbhc+Xz/Va3v93coispjCoh11UHYHsp7earm+H8thK0Jd8xwsBaxcUFIC2/KSFYyXXM4j
AdqGnNnaB6TR/Okun4enD9lX6gG1hbIXnAfq3656lH3ZzTY7byvx2tlPWFzxtaoYXTyzqNAERea4
ql4QaEDX3KT3IEZ7jmt16xivOSliZFQJKOQAL8iHpZC0YV6D+0YZeWJPSgmINwkRcqhbdBxrFUTr
u6mFZxrxJKIhb9sA9ZHI/iv9FmEqp52OLJ7uq0r+yHnjV+WDrLO3uv2YyB+r/gwp9H9kvd5y362F
L9yXt3ycn6cyQBg8+aMHUgk0qD6rgHoYPDmgIR6PmEr6D1Xos01YfGG5TqHHy7Hfclv6/WRibKv/
96HjmYmFS3ZNGVu1ipXRqsFUYG538u/r7ri1dwt3lA3ajWEDC/J0Z9E/EH6Rsq3S0hou6GwZi0hf
4m0vodJe4iHLHoUA9h/y2gGw89Rh+9GNnDa1G8uWy/ftr7R6q87KSARdD6gpX4z91JAkUGmDs6oV
3qx/lRs/eyDHwr4/8TF+ZLrqNY0WJPQEwSG8o5hfgS6AqE4t0vQUIlYQbQEcWIU3odyX1d71L7D2
ygHkBjJ/k+BiXN76ZTaYUdvhC1TgQe9yxGnRL6l/0cvKuW5o9eb9ZmgRNJUQB+iIBEMdBjKt6KeA
hvR1C2t1DwBv/lnLIkoCBXlG+h4m4iO9Ux3QRzgxvutHa0sP4rH+4i9bENmtRS1uIjoQDWoLsAid
T5APYTConDaccC3APVvV8n4JgZlLQtgoo6DNK1sGqLkQdxUGw5tZVCL7aJV7yD5kjbSLIfJE8sK9
vrFbZ2Rx1Yh+6IYCQklBGiVfnZnuUel3J52feiC6rptavRAgJ4YV40tC2+Y8ZTBqElWVFVfBMHYg
T8wf8ko9SGP867qZ9SfkHzvL5r4RanJuoc0WkJo5lXmiIMbJzMobxl9QLnVS3rlTnkAsxp/K4pcE
Itm0ZTch+9lK5YYHrl8R337LIkOX6n4atVEvMcgWBvxDfuHucAOZpx/ME7vGn5wj8SewVQbMF5u1
8LnQsMhlsNf/u+FLGICqD1k5atjwSRkCrjwm5nsxHsgUuxhSsSPtnpWNnYHR6/oHmC/2a2YXrgoq
L8gTjxIu/gIS7VDXUg1Xo0UYhJaeu/oYZa3dQWjx0LXNFmf0utP+s+SF01YN5uujzMBlX7I3MJa9
S5Wx8U23lrfw2VrTQe6W6W2Qoe3NolMDhHk+6k40druiAhl2sVUyW5u5OPuQCydNiVbn1JhaQHmZ
k1cvk1zZWmcEqkRPED6CjpoZKJLstsnr9U+5NphwZnkRJkzTKHQiLBCzHcs9BucDYRu32gHwBi9y
t0TA5wvg2sFZRAyK2YPeENKWwUSElzPMXEgdSqrdrhruTTBLG/FgE/a8scQtL1lcS4SbYQgNRHzP
UBxYE4H9NrLV8nGYhS0rBjnnCmyho2dtDZusxvH/uOdSmD5uK8uKrA6GM7BsoA2nSZEfSZKPIVVH
ikv/+kIvzy24UIEVISZK3lSHoMtZZagNBxW8vGUXgAZaPMRMiw7h1Feu2dM3ME+9qG15BwXgfMNd
Lj0SZpHbUzrP92N4+9wsL+rKakoQBU0ZgFU5sMJid31hWxYWx8bCPJKV66KDVmm7ywaAOmNEC+51
IytP9fk6FsckZtMYTVbbBXVhA3DjlT663qUXxsBtzF1iaDOUxcYnm6+Sc4c4s7kUGVcj0SjNbLPX
lJ0CNrQK6rxt/WNjaZd+hxoekCgQNjAs6EYvPpEhiJoR0ncgeyCOZnYvoCa5Af9SZI/aFJBG9kTW
/okqOCYjN7QAtV3R7TVufeRyeQvNc5eX0T7NerC1yO8hhLc2XpSVa0j9SxmNAQP01yCBc36IJm5o
IO6MQGIIroGncl8Cg1/vuOUID3XUzfxrZd9BuWyBPN8AAzNZNpH1rB5yreIiYMLy89p6KmVpp/Nk
4+Cu7Pt3M8uucahAXHcAXiZIpaMGBcvmXk9UpAmRHcWQCoPgHjRMr3/r+aVYnKgzk4tPnTQt8spc
iEC0Bsr2ul2X7wIFmTLmznVLK155ZmnhlaFuZokZ9SJowLvWNo9J+H7dwAqEVCUqRBKB+tdB0bI8
FHXdWuBtT0UA5qMZOkGFnQigukVuD5B9hS4HyhQd6JY85ndvWyXEtTOJsrdsgGkcjMcgND8/k6HV
WGgtxpB3F9YeAoBOrZ7yDiLIevUISh/faou71FICzieXWjpUUq3n6zuwssXff8ESWGFolaSKMhFB
bH5J4z5GxnDdwEoojeboP2s0Zkf51k0Acw41JFb83WIjtvO97AGSC6jsVD2VHkYFa7t2ksgJt1r4
W0ubz/E3w3wIM65oOTxQelNyiAlAdm9jbasmdEiSQS5NphgHOzdRQD22sThMzCN7GgMHlS2/JD67
5bYB9BooSsEz1dtbtZ2VTBZ7+s3u/Lu+LS00eSarA/YUNE8/cwyIgw1kb7nDg/BQTyrcFBOKnbsF
IVtx/DOriy85NFolNIazklYnkpz69hZEu1WRbnj9+on5trrFhyMdk80RbE4B1HhRTm+f0c+AP+5M
xwww9V+DGcIDMtb/99n6+a4uLjauVBBls3CXygBz1SUGg/oNgoatHVxcaL2cK2FRYweb2gc126FO
MTSO9fTs37Ljz4Lb37ZwcbGImuuWFGELNSL50P3dmVPjhTT698WHMzvL6AJKEmDIT2Ene0Vu1rkZ
7qgZeU9HewhStJ1AWbnFtbTy5H1fm7nYRBo1vLO6WgRGFgZEbiqn5M0tSPl3sSTvJ2beWtPgtQwE
WNfdfcvwclOHeEpzkKGgFmakeFgVzCpOYdCM4b0monuUluB46S7Oso0Xd3asxYv7fcVLKhtFGvPG
Ulu4O9TP0KSxIW+KQcyNw7llZVFn4ApIGTSGb2nR6FA11FNZZ2sR22iPLs0AhA28Of4N0Cs415Zd
375ICct4k/kcJISCfFX8s7LS4Pqnms/A9x2bjUCBFMLMKBPh+Vm4clNMcmzFce5HWZnY1OJvJmk9
alkuaDduqSA/UPH8um5zbWEEtJGzHCvIjpcLC1urT0qD5X6pdBBeU2xpfGCgG71uZXmFzCtDtVhW
MPsOhdWlOkRVjDkcP819URgfWi+/dGr2YiTKU1nLGwdi+botTC1BKFI9Mgw6c2yiUbzyIj+WOBjX
V3Nx18MG0B9AsM/D1OSiPd+BoinWjbDy01cDYxcIIRM3e7HcxtUbrwj/DgtOkp29Xbe78q1gdv6H
gqxPW+5iPuSdZUopJqip7mRAXXGeuhrbQhHNx2xxDA0dqAPIfIK2GEOf5+/01M+SOHqf+2oXPxYt
tO6BuzaG8DiUryH5+a/XdGZscS+GUdrUVSRyPwkn6TaHsJrP1Tj0x1jZghCubB9MWRTNdoLpkb+J
7rf4o0MGYFjdkEPX6JOMQTztVbFxMrZMLEIcOWVlMSUwkTDJ09LuITO0m7aV/eubdlEXwwE8W8r8
O74tpepavJXVlPtERrMwyhrQOCaBNDM1TiTZt0x7bFXpVWagM+279w3r8516eUD+2chFqAPpsy5O
QQHph5jG6wsVOlQgtx1/Fuwk88KX2w8CVsumThzwil+3veLdZwtfnM2+7DnEoHA2jel3irE58PJs
7O3KVWX8ldJEtxfJzXLCoRmMAWIIMk4/EbY6MQxVfXYT0qykcq+vZdXPZtHO/7Gknn/ELmdRMemw
VPDw1pTQ8OzHr8hgeJPJbU66jSds5XWZc0ZKkdzTeXpjYQ5MuGHW6/hqscDMqNz70Ffah7S4bSjA
LkUEslA9zDfCj7UPBt1jixAKCkNt6XQ16SWFxbCa9+JXXEbHySh31/dx7YtB+UqD9BB0UDGdfr4w
a2RqTEKY0DNl1wogaUbFGYBHL83765YuUpjZ7yyQxmgAf0EvbJn6QhtzSkpNSv3GAz1fiUgKfBbR
gWISFkDL6l6269tNpNDaFlooxEKCwELauUReDArPTcWAY4FigtrWYdhnB5BAuOkxfTYyd0ZcbNqc
c8Cli8/SuQpuSvOyEEQzZkRlWBQ+QFK/FNXWXyCLnAbCQYyau/QLyigbCdTaV4R6N84nTKJwuviK
5kASqoHM2ZfUPnKLJNyTJsRYiDw+g3dxA+u/YgxRCAYlyIzju6xzRbEpd0VV+FB2qm05Tm5yvfqI
9cmjhdiqdq2FC0D/YHpbg7AiVIEXCXcSh6ppSVoBkVl7dOp95k07EHQCR6HvGzc5aZ6038LzrbxE
KHfjyABjhq7jEpsvqBqNoHYs/UaV3c7s7RFsR2m8BaG+wCHAI0zo9M1amyit60uPCOtSi6Jwmg9K
fK8BFiKcuVvSf+i6J9+x58KtgOTDaM2w1eVb+4az3DswmNjSi/p6I3cCpVG58M2/ymat3UwYIDIx
tgSW7et+v7KZ0ORQFZnMFX1luZkKS2sigIbxs761ScxsCdFdJ29hjtfMGACKIQrHp8Ok//lFJsWD
VPVmjW8mIMsT30DM1FbULZT2lpX5uvkWO1DRd4SOMXL5ln+OZulBkMSTLb4R2K18HtxW/yxm/hnf
zBQzoQZ0/GpfQZvOeChRVG+7I+SaNh6Yy+WAchtvmmXNgpXaEotSl2mRG6LH+IkqXKM+Dt1n0w/e
9QNweQWjHg4NGMDf8NAYSyOjVLdkiJFUqJhZI/lLzbb0G9eW8d3CIhhQ4xEBvTaWvpSyg5rUMznq
DXh/Nnbr8gXD8dVlqmJ0Excfysjnn6ViWaKWPav90u082ZG9+TKy9rpN7MmD1OLNFgTyon+EEArH
AINpyow4vwi7x9HomyrDQegxrw0EuEzsLshuSw9Fat2hOp6vzVLjRaxjwVmRSiOFQU6LC/58lTEk
F2iowOZ4UB0QVIDnarCh7PI5/pZB2XerOJqH6T9o995LubMlWn1RIddn8wQ3EyQ5gd5ewreTRirV
KBpqX7/tPMOHcIgvbOnHDOn9/1jsxVu9sLY4OtEEN9QiA8m1T39lO4CJnRQBSflTdYEUd7bq/xcn
dWFucUtFZppPpc4KP8ddG45BKiN4bDeC1cs3c2FlcUuxkqoZOCrnd8V6yO/ZTf9VOOQ+3A2O6nf3
Q2WzTSXsC67t+buBBhkxFpRO8d9FiDwJhKo4OgXCuxTcJtwGFAiZvcNvhBfaGGx7w/wM/dMCIB4+
1v71O2ZlX+d32oD+kmlBRGyxr5xxLhk0yf3BmnbxCOUNkbpl2P7btwxoc2hLwSlhBwWMxRr7AsN1
Cjdav2lDw9ZGhsZNoRpO2+XW/l+vCEyLqFUYGkCCF3FPPUQVHxVa+xwtFLOc3JH+MiAefN3KygUz
R+L42agvabPs57mzDzGF+EDCW5/0zaGKR27LRgGNcVPEbhP3R0qiT5NJQHoWIMiYQll1VatFNJRX
e9MKt5Lzi7fib2Lwvz9n2ZziVo3BpKEafEP9NRQS9M7FRgF73QJkZFWoBiCMXSxYBiBmgp5M69dR
sbfyfl8JcyNAXjmMeE+hvWuhMGgCQ3m+p7Xa1l3Htdo3ALeWQvOxYM0bakUbZ34+bGdpBvbqu5k5
iPgWJAyDitkmWa39PCzuwrK905UcShyhN4EzHnj+x+tHZcvc4uxbYzGQAgqpvkGbypYi7Y6jEu+m
TXEYOzlyq4i9/QeLwPyZMiJUtDYWWY2CoaRYYmnrDxX3ujA58CryKRBvBIJjav5fvhoeWqjwojhJ
l2EKZZGVs1KvfclQd/X0u9BDW5ijd31Nq2fjm5XFeyOmVkpFg7NBRYViT3OcEKPW+Ra65SKAnM/G
NzOL+7BPSZWFRT/4/XAn9YY9SJlXDoOTapsNoSUSCvc+TKHtgyzbAknqwqEaMTW5lZPaT/YCyfXM
66yCsyM5VBulivWt+19DS+AD7ZquKg0DblUnUEvsbAOBqyJvPJ7zz73wKhw5DGXjD1kij0q5nwhi
WVgpi0PM6qMV8b1sibvUaByDY0BDD30AS9zr52L1IkbighKJglmXC5aykMk8hivUvgzaLtlDpcnV
9+p+cKQAFCi+slGNuRhJmT/bd3uL24MkRdc1BT5bD8Lb7rV2o5N+UL38iQSGP9OFobl8MGdy0/yx
vyt//H8wVq6dnO8/YXGjJElCeAfBcj9kt0bMvVC+g1c4JN4L4wfPItuw+uNYiA0XXAnjz5e+CHA1
4KItVmHp+dE60JuZzI+BMWNmByr8xPv3pKrLvV64iMysUu85FjqpryQ9kTRxxnLjslxbFdgrDAPM
fRCFuZATgbx8P6gph1TIbXusTrkf+2kCQhCBaTgIqb5wx9A2oocVj4RJ4PNUTcaLunT9tmhKJa1g
spLuo3Z0U622TYirXHeN+RgsPPK7laXf84j1Vt2Xra/2n4ZQ7Trh7qhPbiR/hUbtXDe2cnEixVMg
cydboAJZtolKTY/rBGolfhy/qPV9Mil+Y0Kcq/sPmQAMoaFHZAPUhMt+ZRInpWIl8+eKbi3Qm8Qd
qiOR2Ni7tWwKZoDRw22GkFVeuHklONenCeFOJ6ZTWQ1B0lqya4zVBx9Dpy3BsTZCoK2cPhUMY3sY
ndqFxfB0fVMvWGvgAGe/YuHpkA+zQhbFrc/3/avuSMwvn9Kb6kXcoHA+84dP4A4nn7VxgoQoRk7+
Qx6NHwAyTwMPO8R2lvX7fBpoAtbhFredginGLjA+LTh9coownltW9lYNeCWHhj1MOpsWdIfMv876
LTajcabnCp2DJZA/GBLK6bHpyvIbL39iEhDh9Ral8lrOd2Zx9tVvFmUpSjtDhcUaqSxRgvDQoFCg
AWj1B4phxoEeCr/fGVsB+8Wo/99P+22liwMm9JARsx6Rrgej53+CNDSoPSlQd1tbetm3mw8RUjzI
fSlIjZapCpqDtGAEqYpUTPc0G36ORECVulCZ0+ZFbecRCDZUi48PYqLMNrKtUGftukNkCDpdcH+g
Y7LY4i7T+n5KEHBngu4IStKSznzdqDYylAuI4t8t/WZnsaVkkEANZBbzYS2PqhPtJmab/rTT7xnK
L+x++FkAvso31XEuUyNN0cH6ColPNC/MpZPIEcd4d9MKXx07D/RdOyEpzxs3weUeYuvUeboZ7wWm
4BZP4RBCJTAsUCUwwM3XnLjs1p3N3cjjn/AQxWkdWfW0aLcl3Lxq1zAgD21qaOAty8M1wUjdmJLC
r4rXqUodrYhsUTxurG5lB3HDzLgGVLox8L/IWAbSRQqaMcVct9We8j20Yw5Mt+lPsK3JoOhTd/8l
uNCAJgXj4UwiZF20Y4RWR3I+mqi78LcCd2dvStCi2yhIX27f3GlFOUIHTRbGmBf5hB6j8ElKpfXL
pHFQT9g1KfvTMH3j6F/uH0A8GOgHRgjdApyU80us6GqgDYuxg2dlP8emuVHSdgtifPnCn9uYf8O3
i5KhqiIqAP99JQNjAToz+azcipkvY3ws6df1E7G1oHlfvxmTh1BS4y7tIIyKSh+E3D5E3WyNTq3c
wedLWlwYYQchkDJiFe7g5L4PxK7zxatqlw6wNRvx0dqC5miCQpMbTellyIeieN1YRiX8DuPcPaA0
Ev+8vmUrIcv/DVj+x8RFvGfyVI9GmBB+tDN3+VMsOSxoXNVH2bT0yYbTrq0IJT00+lTFUlHUO/9E
NfTaYymuoV3a0hdijUd55P7Gki5D2Ll88ZdfDrPwF+oRYyyTulOxpPioHxqQrjae1Nlsp+yse8yC
QE5W75weMhYvqU/vt77ZmvOiJoveC0Xv/WKi1yqSpmwtrFAdQEI9xruStbtQCTc+3MpGzkGWisMB
ttcLkrG0TioAnZLeR88T+uKhImwtpVvIyC0ri+StTaWircxG+HJCGye1wEic5/L++gdb2bGzpSzO
BKVCMooaL2El1JeEi6Pa9b+nKgv+tRlNBQmvDn1Kda47nR+9XEJJnRRS44sSzJFm6tDOCnTl36dp
c2sPLViLIjNEdeHcTNWzHjJYxeCnfXNj1BD143WPRABMev9hPRqafEB6gvVh+bjrXECfPCuRD87C
6wW/MfvqGFFp88Kb34HzlBBtXog3IxIEjtBa9ogq0vbxkCKcr/7w34rNn8Lnxk2fQzv3Zr6ZeKM0
uHLmgK1AOxZZIdKH5bOuzLUZIPtkH5qvPrfS+16qt5qLK0cO7ypoIWaU7CV+1ZzSLET1UfYJ9OM5
514xGKdMphv396qZuVSHewAhw7KmWoOCqWviSPYFvdXLz4L80uWNR3zlskNLATE6WqRohyxDrTgM
40qPYqh3NxpwfJULeSzIZQvXzO+rzRb2XwDI4ixALRIcIwT9SlQHF06EmqAuIoDBfJ1HcQrOr3zc
J5GoXF3ufocAOXyIajRspRvSk2C54lQKG4UrxVMbu4XAQ2NTSrubqJe0HZsaiFhJJTgXCMQapdSa
DrRQFMxZN62n1FlyKsymc1hiJD8sjKRjOIGV8o6XXf+lFoxWDpNpe1d3cXtU5TJ3CVMsu1USaEQo
+hZFz0osc7b2xcOvd03fUzOe/DRSU79KiuaQKKHmFLGe+fXUxBsP2YojWDijSA7Q27hEixVZBLhb
ijCwM+gnT8LfBTPc63fISmESicE3G+r5bWUqvR5lSovU+f+xdx+gSTx8gmCx6h+0yNZtM5g8kHQE
7UvV2mhE0wSqhfYm2e7q7n77JYtoFLVmKYwirNbg4Wua07uKQK0ib99rQ90IQtZ85vui543/FidW
XabEaQzvz6gJoe7GLaHCqLbvIVI/g+Yb7878fF24zLeFLVxGHWkih9qEBFOioBOJSh98dr+IPO4x
2/+c6s2+KEc/H8QGvNw0tg7Q4sA2oQEZLR3XT0iayNOYcGRt/MKv+AMddt+QRsUraEuDPK1fBlXb
DRwYB7mnn30X/mSDvM/HIXwowi4DN6L8bAkRua05hDY1lABzpy9pY6Yei7MbQwaPvVIlHKiqVLFH
U/7Kh/qOWuWx7OT7PCGRo2vcF6z0dS089DT+Iw0DcaikfgxFfzQFVJirBD36THqYhmEWeb9rxvId
5/9dCUdhh2zA/F6JSyfrkbF21g6iLRjtmZTXakpea4y69nrtWHF4CNXpTkVJyCWF9VEwXQaRRB/a
nYY8JIoZYpiI3OQhuYtV0ewnqGU6GIgFBU7XID0xE4h20Fp1jTgOxrYHQlP0R+CYZVdWE+FB082x
UnS/KzUBV2WmghcmLl/wSKNlociAE3fxYWIaSEEyqMWzGwrYg8ORhAWGAW7GqgSrTK92f0rNanyK
WMFFv5jfYAi7tKcmwQ1Z6i5Res3pFet3pXZ3KtNAXh5WDjLGU65i7Kc1R7vWwqOV5Kcs1plDMtMD
nhvDSKbLEzD+G+qfWolOYaxCado4hLo4EiJcZa7btE32h03WpyyL3y0iLTutao+WRuKU4MDsWPRb
4xjRbkx+SnPQ60up/EQwdVG39aElip0lclAr5oGMObd1gTw/rh+Rpft5KjkaH4MSrKyGUe5D8RRb
ha3TP1Pe3vbaVy/MX7SkD2PfRk7X63Yko+lSGR+d3hwkdZpsNb23YtOTwTLr44H4VJvwJIXCScsK
klnpCFpqGTboXimT10mZApHwz7adAlX5ilR+FPERvczAIpKrEtkDghN0LfSIbmbuMkAoQ5kFI4/9
upF/IQN3svG+J8kO9ZiDNmDwDXsJTl9XTagNHJWr55IvseGFh8VR49GhnhK/LLFCXtuqdgq7wqmN
HwBrOLx+ihuQ32jKFwpKhw7kdTbjZWmnE/OJZO7V3nCkBtR9oBKvQuPW6CwvQpF4GKqjYLETJvCc
UbFZyD/rkv4i1XAA8uFhUn6NZPRjK2tQWD52hvQhLOu5kDFBF7X7UmhvyBQcRQ7hzqmjqOAD1E9p
rd3QmHhp8oJoxwVLFkgMUPtFtdKg/GdCJ6/TtECgu9tmEAnl5XMl8P/6r5G2eySF4EQd3TpWPkhX
fA2RDOmiSX/IhnYnleRNjnCmVRSz2wJtcMsbG35bosBdkBNKv16smo9NRalfZE1jKz1Ic5Q03usF
tAYiGdFKVtxOJmYAqwETdJIuHaywdbBTJ1xYB3WiTqJNt9Zgvhu6BjxErx24QjscKNSwy7jUd2lp
HVHszx0p6YUHJNxgj5n1mGgQMckz+blnikfTqbRpAYGcCEMwThbFP/U29UJVf1LjhvsDDe+4OqRO
HZN7XeiNLQ0ytB4GxE5WE2glIngdOFGJz4IIFn/A2J/iTPp0I0j72HMNgHR6qpv4FazI46FUlNA2
U/CgNdZNYgKq3g5p7dY6SwMgAyvcYQbY4MyycDIKORDZejRrSQ7aRH0s1PanwlG5is0JcxLIjnsp
Ct2qR6nJkiRbGcGUozH1Pan5EVgA4Sh9d6xaXKz5EEU2ha69NMrA/pQlhGMKL5PBQpzHE7cbLr1z
oT92LH8D1NaFMPc7uITHoz4Od4JUX61Gj0qkdrYUmx+6mlW22VqZTUxQaqC4O3kh+hpBDY5uR6va
zO8V9RXdp6e+UFIPdanJhproo2R2t3rWPMhW4wCd9FPKQKQFamYZ7Py17uVSBY2X0XzJrPK9lisA
RjGCJFr9lHDzfRRauktlrbRVrh5ZH0JCgZqQxRnYF7JOpy7wtwUNT4kxPVtK/2zS5Bip5W1IjQIp
fROYxfimJtNXg3mTgI1dB5bM/E3S+soxq/LI0Kyzp4L8UXTMofRq+FXG9DAm4y98UjTSmu6Fdc2+
79gXUcivWKnnGw/Lyztmh7nhTJHilW10P0gUTBJNorrZMO2liX+SPN2XqUEcCJi5mCE4Em28ExMe
JyZMv2mgXWlJ3JHN5FGeGg5XDOGhXXJTVMOnGUaxV6JiYiste7IG2XItDd3YsjMSxMbRAxkJWrYE
DUWeQD2xjxNXS3swJ4GlxzfVInlJcwXQQT4J3MtUdisFHG6UFZI9kuJdZAl5beX4JuOaBXFtPC9M
K08oDL+2PP81clPySc1zWyHds2aYzS6uoodKY7eQ0lNwW+KCLQd0jCQTVwoH0IxNvhKJ29LSHkaN
3Dagz3TySXGjuDJ2ZOQPsaRBmMUUiNZr/YAw3QdWtbLjxLoZRqQkQg4dvIuvElZOxfhKS3FLWPUb
PFM+x6VWihz0qt1gJ6J+L0fZb2j+3peQJSLG3Qia8UiFUlDWhE9V1IR2nTUfbQZm1tJ4EE0dEJM9
dikJPbNtXRHiZ/CoIdg0o7eTAeDerKheqNHVeOUBjlbMuMP8BYFIYUZ+M6rekVgdHJlCrTIXPiep
DTivF8vSk9LoN2qaEIeFVHHllL8OUACWzPBA6vCekfYAjmIoLB27ju0mXXkaWX9k1ZdhfOLic0Zz
gmxwRCChapqPraE5JD8lnbgTmlY6AEoFELbR7FEmia2PvZ/h+pGL/mmqk/taLYPCVB0CebGpjoO+
Q5huWqXmDBRnrMNX6uhRYyagqkYLsUnyoFH5YMn6QdLLEJIRKHuNhWI5oRJ5OtMCqnGbGVUQtZAn
059HJu9H3XDrEREKHNfIIJ85RW8kjsCiqQHESMQbj4xbavYOSpb+UICFOW7cIQNtl6XRR6nv70M1
i52+ZiHolthO6HQPqXUOCZL2KOH1sFlkOriB9zLuWWdi47OqK3cGK2zGhveuQzTRlKQBC3eZuqNq
ops3iGAalKBK0yNebASR2lFpxwq69PkRo40uoSA5iPVbyahbDwR0Hi52t5De6rH1IAUJAoTUAzWl
jdsIc1KWCxA21G0sn2ntTpDmGOvN7cDlh6R5Zd2rrn6G2QdGoA+QPnaVjBxFS4IO94wsNXs11E8T
Huqp7fbE+ixC9QdqgJAi4ZJrQIx8aBCaaXV5jOn4YQ76TSXj45p0J6f1KZxuSBjfSGNzyNtqFyfx
fkwLtL3LV7mCD8t+FMm7pNOxo3MSaw1HasSjrQPEr6dobJKs/hyr+hPj4BTP5r0wcjy3tck9vVG+
4KinsTRulJg5YJj+zSseIQ2nfwwav9aJOOhpsYsL4UNS6KD9H9Kua0dyHFt+kQB58yqbpjKzvOkX
oburW95T9utvsGZ3KoupSd6exRosUNg5SYo8PCZORB3u52Hek05wQhnt8Kb8lSatAQcJ19To0FdD
UY4AnShCWEWrIGYz5sekTVWgRARHb7PDOHYHZRE3WjM9RTW5E8LyecBT4A1md5qbEse0rvZWYf4C
lzz6olNyiqsR3PWlYAPJ9nI9j11LHlGRwDSyCo0kUWXS2ClsxclqDYDXWuldXmqv1GYvNnunLZSf
102tQD8QxYuQUEIniGaRTPaYSpLRFzFStglJW+59A9/GRxMA9NOdUbgf0GmulvTlAr8aZZLIKW5N
GVy5s6/M0/JSyOZTrBWnpaWnyuQRUayUrQAyUxXTgngS5odp/nyWH7eJOZckV9B/spS9UDXPAom8
SJR4WJP1apJloByL7ga698yqOoz/hVFTDP4M9YY0v1Eja9uUtS00L1Ds2BRj8TAo/U5WRlsAHWCr
nsK8AxZfc0Fcsx/lGfGghm7/ZpxPWfY0ju/wJ2AD+pWKsl+IxFMqHS1OhNvIisKW4GZAklHS4Tkt
jCbzCkSr+fbZcph8uwKznSCIKvGjOsGNOVCEDufwXUIdUK85M8F8GisHvARKHwR4/bZ1QQzeQhMR
MGJA2MytckdGF222wtjkxxTCx+Ne/BeV0y8/gOkI1KM4KRBfA+phOWntg1LfLgKnPPNRib+omJwt
kmkILLJRW5mOY5EUQKckKgoU39ppWxtPugR0BXkAh4+d99m+zTQHMpgQDgQPsfZdsrJtkgeCVLpg
ovKNtncIyGWlmgSCbnhFLgaDqhyJGHF+MefDs020pStKTOMAqZ7GIDNCcqyWBqeKxDPBtBWIEKpy
IsrEX0oQzpN+o3fZn/dhTJ2CPUDWBOpPFtY/TlpXql0sIckM3QKUvAlmFwYesf2aczl31cxCshBl
Ea2uRdw/iPk2i0S2cmcpnjm2PDzWpamvTpO5j8vQIqANcWRyA7oUGnkmUXKvYwaXdyvlixLfV0PM
rSTpoHW9ZaDLDfL0LJ1uhioL0k4HSuBGSxKvr5KtEst3i7ozIgy7T7ze1kob9+svYK7lVCLp1opk
9ok7erHiFl64pUAvjFGO73z2tfXnCJh+gBNA7sXCt8NUlUahixZ/6YFiJcumFuLbcFqCVC6frru8
y4NPV/Zpiu792WMkocSuoYDTo7IFKJl4k6Y86rq1YyKDYkoCUbSEhhrjbkJztkRBwNUqk6es/t6b
J8qr9+erACQQo39o1tD+49dVTHkFqJyAp0HV8iAOobJa8YhsL58G6OSdmWBOe1LGU4S0lPhzMyVe
nExbCQ0LuxzKk1Q2iTMkGC5Tm5SHbb4EFgNEIgHEidaqQQcxvi7NSqN6boVeAoCqvekb3DMP7Pao
n4KJPbAc+bT8RqqhYf58sfUetPs1Rr3+vOtOfwRlR6REJxdTIHGRxbnRVaMvFns5D1ANOTZk4lTU
Vw7KFyPMDsfmPKsQxxv8KcSb29fzdzGTwHy/KM/XT8vKp/xiiPUneQdNn7yCcIElb/rcqO0W/yNT
9F2jFLetgblLIrnXba5c6S82GQ8SFlZRxb0F3MLwZJG7qBJdswd4EuXi64bWdhEhH6YXAGNGYYg5
L2NrqSOJdTwzBQjI2jLbzcJA7EIcH64bWkH5AxIKJgf1Y1L/ojfaCH2vl0BN+6Yyeq0K3kYh3uvp
06iiWaEfx/B5ARk9GvboykCDlNS2mD5e/w1ru2qKOI+4+oC7sKG0bEV9IoMB3wdRqBsVJca8Wkcc
kSTn0r/Y13NTzAeUZ60RTEJkv8YDp+uoNkIyIAIz7vUVrX0+DP3JVCpERfOc8WSCnmZl3uAShKbo
heFPor9lcepfN7K6bWdG6N/PnL5Zxs0k0BpIncKl3GeK8VAVjU9Q57tuaC2bw3wCeEQlOvYEKqGv
lhK1jgcjU0YMUs5eBGGbWN2SD23z1E4AB3Wltz+PgICiADpEM+gMz0V6FY3tBCE7ZChh1O0LMn4T
4nQzyTqPPpF6ia9h9Fc7zIEwetCiwi/L/txXoPgcffTRPDU27GIRXL3+U0Ih4K8p2xNSRiBaL3I5
ki+SOisSNlITfrVxdpKtbK+ipsHBVKyuChcaYre41xcD7lMLMpyM+qmuBUlbCz1441AYJsD0d3PF
WdP66TgzJn89HYKQdApIfSWf/CyeQZ/ldIfkKX0BC58vBJUv/+Bh51ca8nQbP5fHtMFDSIPBCyuy
n6MRB6JUqE+Xbn6qfeUm96snFaVBW7ejt8V0um3h16CHDUqHxwH4EcBdnJ2zn0GjsrMLaC20vAzN
L8ST6uwNNyKKcregxnmIdug12t1jcqufuhtzkz3gP2//KsL8sg+MmwEiG1wecTz6OdnRephW7CXk
ck3Ge47WzhMlFzUwzSypFzQDmZW1eOc0jGqbFNCiZgHwv75Zh6M9tMnRyCEJct3nrHlQzKBgahsD
aJd5FkZsrGmWDDhq9Vdn4d+bJOdgqHgmmM83oUrUItIEOhCNSWu+KYUbtOg561hz0hg0AbsWBTuC
4OTrGcm7spjEYcIZabTUK5rkpFaW36oQZ05q+cf1TaO/mD2QiJslOvyAwIEFK4P5r1UltYR7KdGl
A0pE4EQLq1tmgr1aBEDQuMgCyrYuuwpJNgYe78bkZ9Y3diXx4NAcIxeFgjKVAVbAterGxa6lxWnb
Z6HmwMfXt+rvlVhshl1hcDiSsVWj3h3VNju2vfB8/WusBajIY/67WRbjF+MyTeekKEYf7KS/08z4
XY+d28jxjywqD1Uo3edyzkvTVo8bBe2hhgcWfDaFSgRTz42iRog/hX6jHYUFinjCrcAbfVn9Rmd2
mNiDLKEkEhHbN6OtWi+HyDjUvKR2ZbyG3vzPxTB3p47SmZRWovjzYr4IvfaiCgq0dJXhe5eFgRoq
4G/XXqai20yWzvl4K9NLGKiRdNCnAwGhAhL79eJm0ZCqZEJQajyMXnMcD11jm2/RIdnKrxDMcDCi
NYq2wEEqXhIwmV/NMk6py4wqEw2YNb/lj/1xfhp+hO/xi3HoXSGod+o+eWh+cMmXVj4nFgtpA1VW
VEzbMLehSARFziN19NFMLOrIDi0I6rV/nhliKFPRQQaG/BO40q87OmigiE8MpJ9NCtW+9E0xR3Cv
cjLtlckDbCCCVHTTEHhfjOhnmZ4XUt2NvqC0p7EQvMQ0oVGleEmbPI1LvsX7tgXf+HYm1QPATrxx
zdWtPLPP3PoiRuspAhrY7w0nLL0M8B0slPOq8IwwW7mATyHRI0B/Mb8BJRMl+VaLOtRsp+TPX5Qv
u8kcx7BRxSEdsZplwniAZravTRlyAsiV4OKLDbrYszCKiCqIpUx8Mc3YNtVxQUkkLrxEt5zo53WP
vH6pzz4O47aqSRpDo8CI6yL4gztT6qJoJ442RPAczHmrsUugCJM7unfd8Mpro4io/9BhT7RS2Ay3
NHpMts/j6GcFGCjj8K5rScI5EysjrTj5mGRAzgQGrQueABU0oZIY9+iJ/1Z+ZvfTTQSFJrJJttE2
fWkGL3EmB63HgIyeltrK+/Ulrh1JIPoVE+PDunJBqVwqrRaNyoxEKmu+x8LwyyzDxwx4Js4y5ZVS
GtaBsTkgq+GgWV9VS02MyvEg+zEeIEypdKOnKqMFVJgB5vvMvLXGaQpKVX7B+PnkoKXmpgnynhYN
z1Z3l051IC4DjEY6n/JqGOxcUAyI1Y4G8IE8HvmV91iRANBHdUMFXyCL07dG8ENEmIXw9bp/ESW8
VETzliw9CcKf6kyj5/XFlPz1GuUIZtuk1+FepS2ILe1Cqpx/8YnBgoXBJBXxHwujL4auiCIFB2yy
lHsSCscuKx8jTfnzuBzlKEUHgB71Xp2dqgUoIQyjGSFz3R0kbZcMQJBzKDXW7iPedhwh1LMvyQbV
eCwzMQJnajg3m9CsfgtJX3EO6uqnP7PBVBaycCzUpjNRCJWB7x0cM701wtkd88frX2VtLeB/pd12
JIMoLXz97iNoLmehyBD0TzpwPeK+7BJOVLJqgnI/YWAdfMssciCCFEjdzwMqTRDWmQAOnLi7xTPB
rCKXSaQXcaz4fRdhWHxwhlj6cycMvgETQzrww9JF/NEV9VAYhSX7gxIiE3vrM8W9/ilWXrIvFugi
z14yXS3zMEx6xW8NcXwtcihijtZcOpVRQuJHVSoXYzChf90o63jxf/lCzM/c+6XQOyVP5yFotd9h
8jO3XiXl4bqJixIPa4P5OmQuqsQkDTQjPBU4QL8JsifLUWYo02DK3RM3oQPBsetG2fSJtclsplEk
RafLUDoA74pDFP1lydXnvkhvo3TZaHP4HWPF99dNXnQIWZt0r88+4LDEGqGDnsEcY8i9C2piS4tN
PBWDnhlUxHteS4Y99n8ZNMAmC0YpRMZMZXWuFAWJKLR/pKQroF3efpPmUOXsJOuJGCNsIqpk9ZBE
AqQb6hASPrPipFYRCGPzksnAkV3fwlVbYHxB3dHEsWQTUMkggJP0kJxK201hhX6x3NZQldVU3pGk
R+681vGxqDND9Iecfaq6GvJK6CFjEmM94AbaNXexD1h64QHtMnmVO2+4PJSrX+vTpsLYlEBQFC6g
IwhKQ3nNxvYejIazk1Xtbm6U+5lkNxhw8JdxCoiVb1ooq9hDtzzM3QiUM0Y6OHu9evPPfg6TH5OK
gCtvpjdE+U3Dc5IdGn1xrn/Q9buPUEsTLQRbF++L1YGrtaEbDZBnj/r/eED70rB7H4hxyqKYuNGJ
dy0ugry/vu6nUWZpI+AoWqNCB6QF898hOspOtgHnpyjYxMB9zECE5hhQTZO8dAd6H/wG13q8vvDV
j41zbILnHBkxO6Map+EMujLoG5VpYccQOBLM5+sWLnpvH6s8M8G4GzSiltGAoFEgRChhQ2Q5EDDf
g1xE/4mFQZmSxzlxUVL5yyKQKzL4IlElZPwN4Oex2EvwN2SRa98CKDvPGswREBkY2drTEyi7lm2g
RtpOqsNv19e7vqN/G2cFbcO0KY0ph2+YgZ0c65PBkxOgv/7CJyBg/M/q2GJrrbQTmQVciGV66Sdf
6neNEW8i8bkWg3z4IWqRf31FF8QozH4qTJBXaqMZWjUspttk08rOItq4G2Ntk9/xRt/UR3o/QoCk
HUtzsheO9QsfqGFmVgRNgIi5WXo5v/rAAZCCTApxfowHsHW79UOERONG/Rm9m/vYS59EXo5xscFf
DbKQFi01jLKTIbvXDWhLj0p3qxvA2ldi8VKghybI2QHDwo486LyNvjg7jGW6FWfuHk1qqvfR9kEz
24uP9K27qwKhs61vAzSCbBlcTZbLo3u8cLAwSnNptBXB4HrRRtOXshSyFCpPhVA7+oygtOyddLy7
/hl5VuSvS2ujHmPyBFay5SlVEifM3qaC16y6KH3ozFqYDUznOIFsD6yUVPezO45PwCdCfMbypt3k
Dccpc7PG618WTkFu7cOd7SFbRw2XcomlDAj10tQxLgu9aoEX2F9Eil+XptCfcHY2APLrxBazoQEx
T0ulga7rccHRnzHVInUUZBpvr3+xjyjmi6NhLDKOu1aaRRlq3APQO8VO1SHM2aSaJyhOczReG29w
262yEbxwI0Ej4F18XTpfVn4ja1LA7lVyhT4vXxLmBzF+iGSqPBGp6QMMLmDu3AHTcbLrNUe1R7e1
p8HNfF4LgGeTzQrrrF2aRoUiLhRqtjNGrE6hqxwHTA/aGpQUofrOLTKt+Z+zw8Rq/6ZjredpgQCs
MIZNMWQbEVLn1iA7nd4E4izbKYZVxvjt+ue+TAu+7q7KHLAJ+oIYd1OgXwtmSpSTZS/aSfcTmCgB
VGm5rFcrDgGhM/iooHFsKBik/Hqem1RUS2XEI425v9ke5xAhQUeCbkw4FXkarzLH+Ishut1nF6cj
hkTCnLrzltgZCCSAvnPVGkI53eRe30P6FF0x9VG2PzM110NUZhLuqGWmNoleC2tvdMcqPpom52ut
7h7g39BoRmR6AbWrhYIsUPSCNGza3tVWvNcm9bHBkDcn+l47/yCE+tvQx9/PlhSpDUasIF8UaCcz
UNzcrRwMJ2MSaPDSDRRVjoRnkrO0Dx9/ZtHIVMCzDZxDURV6V06sV1T9JFDOmJyvdUGdjtdChzIT
OHPQTcZgLvNa5GGU100HGUoBMfiQjN+XCkNpkGv6leuJJ0a9t0jaz1jpbiY5OdZAvNgWpA5sWeg8
vUg2WdK9qmMdzGn5KnWGd/0w0fvGHqbzX8fEPZjTkhqUpIZgiuKNlpiBnPBa6Wvv5ZcdYDyqMadt
l4jwqFPk9R6UawqHSsaCgxY1ZKfEiIQHPvfK4brVtZsCWjiEsdDqAT0cc/tLS6+MWaeizXr/K+qW
x4IkKfRewDPVyhstqh4T4PI60cDkKiG/9LjW3WRZ/Cif7tQ5BIZP8+QMILqc18VYcxfnv4z+/ez4
Dchj9Yjm9obYoukrYYi/94bYwIzW4/UPvHbQzyyxNU0x7ZZw6PGB5/KX0e9l4ykMOVEXZzEWPWPn
i9HLRQlp0GAq0PyetnmKuX+M9xopp9a88mZRkk+MNqAZCTAnc5VAxCDXBSi2A1AXOHkNWG/8QzL8
2bgPOxX1gd7rmj+FOX5c3zObzAUB0jgX5RnBXkKS0G5kMchUfd+JyfP177R+Vj/XxlwSc2jNVtJg
J4YkAIEfbEW7ajBOjpxcE3jubyXO+7KTzHMljL1VSCMcEgkPBHyaECmzdeHUoR1eQW240Dj56qqH
x8AcfCBYjOULMZqeqBr4PHDgCbqFEOOr/fBWftAR4IBAqnmIXF7dY9WxnRlk9hNjkFGdkx43LNI2
bQGAurW9/sVWj/2ZBWYPLXjK2cqQsJJRX2ylky0Xn1cFajR7bq3a4DySMmdFbM4fxbVVzgtWBPGI
wsuHZHGyvFVcISG605bzjVaAigHYxNIGOxQyWEkAI4QYHQx9P5VE3Iyxhr2v+9qtcnW2rQkdVFLl
ZCs1BTQ5mwZIhaTNbspxAjNNm7WdiwlO4l/ftlWHRKE8JgRdLfB7ffUWBuieUdpE+mlMqddi57pw
cieZ19dfizR13Nu/7TBAjDoWkzkSLBLMu8HF0KQT++G76loBXOGLwjkLq/fpzBiTeOZWF+VtJSEm
0/B8hFCEq45CLjoanvoFY9jAKv35NkI7CI09kHCh4M1CQGQ9N0GVgoLFgJpaW7+E1lZQedDBCwgI
vN8XK4z3kyYJ1HIDwlo5I2+l2Pb2LAgvTdh4YRX9TPUZM+dJoA1KZQ9TtMuTlqd+d1lno/ETwJeg
XaWDLGydLUuMHjEo4qfWTF4wdeS2mrTNx4coHH21itywDP0asIpMlt+vn9T10O3TNHvjYm3U0ljD
e5M86yBAplVF/RZNcgJSAXvOneKROCBdLGwg31MgAt6u2191MGfmmROMsBE8iw18pqDdV/cA/dgi
XHXGZXlefXo+7bDZZ7goCyhWEH2jzucPjwKeOady6h8ZePM1ead/9GsGye5//ClP+sfjemaZedAl
I4oys4blWgFUSpnqg2ZCxLFr/rxycn6G2KxTiEBdGBeIUKBzAzq3cru089P1j7Xq1s6WQv9+FgSl
lJzREHFToC0IqFICSgnQbTX9/7iUCxEdMqSSICzoVKh10LQCiCY4voyzEo05drOE6bTE1PoA3KJ2
QdAn0A6xyRPbW/WYn/ulMR6zSeRWKEBYEECR+taSMYypR/qvbCn8VIS0QTtWyDTL0/WPtP4onFll
Dtyo9V3SUav63QR4fe5Om2GTOJhz9+SXfsOxRv9pF8nV56vAzq4A+JGmU4zYGyItvSe8apAgUwq7
/A3WjMd2Vwc8utvLDhN1lmcWqUs5O4Vxoo/LTNsg467BAIEGv4RSEqqtXo3RODvzI5dXDl09Lp8m
DSb6b8YGLFwW7vCo5G4p3hXl7Fi86Fhe9VFnVpjrZRZp3bQljr2Zo3nVDJ0nC+J+bKxbNYY0r2gt
G7ld7kHQDdKmnLzMHaoHSTjdyaiW2FKvbHTLWuw8JdADIJ7R1vUmwcBBAL6XTJNsMToKMkpEIPI9
Kk2JV1sbDuCk442T8HaL/UAZGAjaFJ4oFKugUkDwMqreUKkch7fydBhAbWK+AOBySMsz2zWKGlKk
BPG9mYZ2HT4VI0bf5G4HkLV7/ZCvRKXnlth7HIECKAYcA1FwJgIopSN3CK5boHH0+S2CQiytUEAn
FgjwS2mAtggFbRHV6YMAW8N97f3ilgTc28quBHYgSwgWXaj66sYFwS0ofFtJKSzVF3eqLkAoB5rJ
PwhapDgm7tLf4/pA3I6Xp1yE9TCLqQjwyWsW3ij54lM19Vg1ZbNgIiwMANb0QgRatlrbNtkse8zQ
4sX6IXgUV7nQTqYejJ1TvUwCiM04KcZFrPXxW1SowNPxFIwnM+6RgPN0SvEHP8zbBYMc+c+OAOCY
VGoKgc/SyxXBgfL3/aSGN1rW8LoPF1nih306fw0QFv3kzNNTaklbFioG2akipuoAHRVCcqJzR1dz
hl8QpOTt/oXDZC0yz9DUiHOrqOXyH4sgnY43JLbBhObOvvE760EO5Mg8L7BypA0J/TADFFKSeYEv
jcEBJoRaDWar1LTF+ckaEmcU7sQldcA5lglvU8wjP1k53QZUshVU4gAlucB65ioGUoskk/yoUODt
AJ0MeSJrF4W+j808s8FsZo2OEbpHIBADJS9ykeheQCQZeZPkRaCVc8OTAm402xpBo8s5uasbakLl
XFKh33Fxd021rk09IYuPnrjfPc3pral5YMbSESCFe7DacrzeRSDxsVR0x6HNYAGqy/bHVRARd6CA
QoMoiN8LNDEg8GPH92Bpc/kqEKvf7swYU8vowbfcDBaMxWSnFaAa/NPRqr9WgyopaPlBjsYmk0qb
LWbbjrgFU0FZuuxCeAsjsGXyOgrrK/k0RP9+Fp+kfQrFW3XS0eWr3QmI5iKvOUeBjRTYtTBPX9J0
FhjIerDYaYWTyKoLII6nq+95e6NmvJnXdf9hfS6Iec+FsFG6PFU1DC6WW2AUAxA3ntpNk9hU7iQD
oIcHPOFtIV3/2RYa+hiWRjygc0+Ay8IArFJzyqy8HWSOm6R14H1NR1zjhrh5rrnZoDsKeRLG70pX
O9dfdzZSYT8XvdlnywEYMofuF3xGIx4yKJwUETxieZfwPxUbjTOW2MJTMRSl2ef4VJ0n+fFr6sYn
kPRs8bZ7SOODhVdj5Z0Nlo5dAMXBCOpfajA7Sm7mFY6Y2vQp123VL/z8l/J2fTPXH9DP42gyHlgo
hKKrIkmHiHW6NX5GEKEIXe1AftM1/j9gfPRBZmIzA8NO/3UcJhMwNJayaIoxQWSQYAxgTrcFBnQE
45sY3slxbkvxsJ1MKFNJuyoqOceUu1jGmeQQEtGaStQh9RcG2N9d5CVBtu22LYaUxz0vVuBcC7ab
lI2aNQ0pfFdH7rsULIXQerEgmq1D7n4WeTIIbKLAnlbGsYAEJ66kMYVCnaUOmM5D48rIrHc0f0NO
mspbF+NQhg7NX22B89fqO1m1SblLps2SbxKNl33T0u6108I4FjHNmjntcTol4x79XVAjDvqpJLdR
BJXUXbcc1JB3IVYDg7MDyriXMMuMIer+c+mlVxCXueZtUzmaJ6FsCi0zdR+5EYrD+3wHFn+Oc1t1
ARhTguasAp6+i6EVQ2oUQjp4t3gr/u6OICqG8Kd1WJxmC4byjbXlVdTWXodzg4wDkIcZdI4aDC7D
blJfrezfnMtzA8yNV2UjNcYIly6vZS+Hmg4EFNCezzmX+wK2Ss+/LOLo0RFsYGaZD1flFoiUp0WH
8mz5mN9KLrg1dacJmiM5Lft6X2zjTeGD5zkXvfpgbCvOD1i7f2f2P1Kls3cpMiZUNVrc9jx9s4y3
tLnRZB63yaoHOzfC5DuW0qATomCRjUfznc4BkZKbBLWn7Rq/DKQ/rAowe/oR1J6tqWokTOrnMBfr
P9QFzIbNaM8JGP3i4Po7xPt6Hws/s2TJixk1PXZP3Gl+f7BA+Q4qWlt4pd9R8MqNbs9u9Do9G8/k
l5IC13n9B1wM/7JLZd4GFEYNbZjpxbupb0RnupkPoCZIntR3U7LLZ8qa2f6KANt7uW54zZmef1Em
+iyWGBqcM2KnYX4hfY++SQa57gfdFGwdQPbrxnhnlHkj1KhVKiHGLsfR94osNwSiScuscm7Cukv5
+yay0FgpioY4yzXNH0W0HeXymy7lv64v5KLPxH4u5mVQp6hCdPZx28kWxPkYtkR3xx8O/JR//QsB
hWqABhT/Tf9+djQNStg9Wdi0qD3K6U0hWHYN0il1QU7ScOZx1/0/9WB0jJM+A1+NDSLJzUXDuqja
Y/G9PyYIUgxH+Ga+ak7hCy6P0GU1Mf2grfiPReZMjGZuhmaCB6/oiR1lJ0N8bsXbafwNyQerQnYK
+QUBoH+QQ9v6yCNNuJic/fiQZwtmdlcwO4hHLabmJ7kNbl/JHWLbisHZ52gvKdRgay9vnLiwx1M0
ONYzyKkW1/Q4p4k+cmyccb4HzGlqG9ANRJBl+2AnpIF37BtHKQBzSDDveU519XqcrZh5qGK9mWNV
wI1vq87VxOxn3TavnAWtXvRPG2zTpynbuEkVnNkpd4QHTPYFRUARL/vBqW5kX/K0yY497pAOZx/Z
TlCR1ABLUieqBvW28KZNdGN+DKrUjuVyYyUaOVz5amwludPTOjVnLJJqA0ESNXOiHQaJkUhLHsrL
Kl84mLetTCxTiRK6UDHWR0uv4/38BHUNsjecaivslKfhgAHQw/TG+Zb08F1bJvMy1XltjboMl1Dm
TvY8eujS7JcX80297YCGK26Nu24r2+Km3/9pp4a5mxrjjIywikmcYbmk+JaAWl8VH5rl/vryOLdB
Y9xPN4HAqKAhhhgtjgDuHLDfc9523ldjXEyMgiqRJSwjXYZHSwfWFsoIz5U88hL4j3LztU/F+JGi
CkcEqR/nf/SmG+VG21eH6tuyie5o7xChGjrkQmDugfLALLfA92S8tTLOBcQaoG0xcScoXZz8rAxO
2tuRlznJjRHAiT+HgvP/kNTmmNVpInf2RsYDkZOB4Cu2yXfdeu6Vm2p+v35QVovFZ06aHQqTM+gT
mPQdTrcReOjtZVM40rH83QNlD9LOA2R4fIFXHOQtjEmPSCRFakJ9TD6PkKDx2hyKnTzI4GqE8emt
dcat5BBJKhVa5MylW6E/GvomMm/G8NDJs83ZRHqdrpxQnXEmQtPnSirihA6YWXQnF/pCd3SeuHcn
r/O1QAjQMfIF/7pZziW/6GsLZiuA1BKkcTp0FYwZowpFRdzrRtaTo7NtZFyJISnCUlVY2+gYtuzE
jvKjcIhtnlo7teNd83LdHm9RjFuJQrU1tYkGDZAeSmbL7iYe4QbvYDD+BGTFrRUOdEXQOZjHvTUc
Deg/mVSBRyeb6+tZT4HO9o/xHXGiSpoe/td3fNduQCZ4oFE1UllHtKFu/gLdKo5zXm1nnl1rg3Ed
EIno0er8+GqTK92Up7QEuNoWa1u6i27JESpbCB1GB3ocbueBMuKYA+EfOuH368vnfE6DTa3FTFCg
zaT7pvSthAy0WsScA8rxJQbjS5ZpzNNF1JBIGPu8OMRZ5S5TFFxfBufIsJ2ZrErA4krLLZC9twsz
3kjyppTvuvwtjiNOtsLbMvr3M6+fDOYwjxoOzAJpr7br7b7n3QCOvzLonp6ZGJYQItOpAUhZLtvE
wksmvzeo7Mi81Hi9AvF5+g3Ge+RNn9Uh9YxqEG3mQ3JHKW222n3tLQ6dtUZOglMnH/KneRN6vFox
b52MM8llYZyiFkSeGfREFwPCIDq0muQ0kAWDc+N4x5BxKnNNerlXQd6c5Luo/ZZXuRMZIees815r
g3EmixVqhrJ8OBPwGz9bPrI4v97QFwbTuA//n0T9YiL4r3hVpzSvUCS8IMlJpHyEUhtsxpVd7avf
emDZ2k11MF2MVj1oO9SPjQBqDJt/mUB+WmZuwiQL/wkxW7f3JldHsId5lUdqrXjgjqmsf8FPa8yl
6LO5zUxaLGtdM8g26CC6VmRnDoSMsLngx3sKj/8uF/i0yVyPPgFaubcktJS139AatA3rhgyP133X
P1Q/Po0wt0CXa6M2Y9T7IcAXEIxxThtz2/nZtjxWQKLFT7yxmnVv+WmQuQvmWGUUea/50Oexq/6X
KUeO1N+kyrfS5NRS6RG4jLw+TTEXYoqsONMIPhpGjYXYsjMh8v637ftwcWfOMq56zDAsiMIbL/s+
e7ozZi68mAXyMcmJUptKZpy4ST9nYSwGJ0kwyVMlsJre6HcLIsrcRV/tAJA1dF/cFLPwPJPrzvLv
rfzgKD5bp1Lk/TxW6JMO0XdBfA8xAdfolStZz9c3lH6SK59MZuLytFAtjCnhSUi3YdBDRImWhNSN
sb1uhnOdPyKks+W0uaZDiQdXyxxPoNG3pIOV/Lxu4h+qfJ9bxriM0sRsQ2fQopMrOvRoUJwNbYrg
PJ64NUW6Mdc2jnEWRkcmqZNhrftoU5S+DrJiGxKCeEmrEyDIb9eXxzsQjN9QUqLOookPpTUHiqTO
DGHTLwgYSB5ct7ReeJY+N5LxGHE3KbVpYmniDgpeTrIzkdRTPy/uedvIcU7sIAOQIok1SjBVR8/G
8poM30Ur9eb8qSj/XWPpc1ns5AJAfBjv7giNfogMWWu3hDiG8STtMuiOQo8YDXLuo8lxHAoTcYMP
sgZZ/8dXwzs2bLV9WdrKvfjQu/G95Jkv7RPv6eRcNYUJwQHYRZhK8YpJ/hCXNagHQS0FHe/rh4Rn
hfEbWkwKc47hn7QICOeupWKFUM38VwnL3yeRpV6Anmin5QNwS0u/m5N6F5WE08j5hyDu0wTjNVSl
74yZ4At1XvxY3JOHKkiCYVfdSA5Qr7YIRlzeqeDtHeM6lilBOwLAV18YRpsCrU2MK4Xm4/UvxDt6
jMMoBd2sSvpmUWaMynqSC46Bf0imP7eO9ROZmFZQSdFwobL7EkoANcp/Al5ivMHvCDKe6qchswE2
dK6v7B+qIJ+GmTijU0g5jmYhfVTFkTI7Dfk2bRpAYnGl2qBRNzw/xXkmVSaD1zNNXKYFp4RmTsrG
8pRA8tqAd3d5bxhL6AlhJdSQOnw0CvaN32hPA2VUt3gnAX9KgXf22SGnrNWqdKLeKd2CtNXXNtNL
dJCCYotQyoEb3vcbHl8Ld4WM46jyPu/GCYcme6635NQEtH7Vu1BklW2MGmz+t6PCTjnJbdtrUJ3V
fWHTPc/efFh+aIWtHbMb83V5ivFe8yrkvNPJ9jdzUitFmOEbRs/WSXxetvlD+0N4Xhz1tb2HArLM
ozLk3HSV8SeDoQ65AZIav6l/dTHQdAUPKM15plXGlwhFJUcxxpX9PFrsNJmdKf5dRpjSDyFzs3Do
QLkbyPiVskw1NRywgfohf5yPFBwhPgzAJTW+uIHMq/s/nhHGnVgD/mVNH3n86FEwRnxS3zL4MTSd
NmZk6xxeFJ7jZFuXbRfqrZh/GATq0qlPCAq6cWPeDlC9mYBKhEwvuPutweMVdLmmmYDE6hZzEEXs
LaS7v+u7ZDM+xQ/JQTlah8HLOzBdgW3zqL1f3+J/qDz97bHZPuZYE9OaaVexftVOA9jooDrvAMIH
hSQ39IPexUTO/5F2Xctx68r2i1gFEmB6JTmcpCwr2C8sWZaZc+bX3wX57qsRxD0418eu8stUuQmg
0d3osNad5rAnxfv1X3p4cYCDZXVHyHvFVneaC+Ua6PBecu+g1s89FXjRhjttJ+v2kYTrOr+zJw+e
cUloryqa7qMx7LoOI29K6tslWo6qnt6d31xZvC7WMBW1xWQT75jiGeQYuZLSDbf6Fjmiw38Zuoil
TL0JCI0UpF7j4DmafvXBIY9lT19ZikQXrE2kYu8mAzabbalvuP3DP/dR2eZ+XDjZm1Sk5DWnCybH
UjQL1CPQT/1eO3Bo1sAzN8qlueWAWjw5LzkyiUHVBZMD3tsiiAHQ5HfUZYfkhm0YsF683GUePTCf
vpQ8H4tWeSkGhGx3xTpmBSAdAyPjcPfXSeYWe9NP/L70m8QdYHuoq5dusSUSHZXET2JhM1AzEBfW
UFG2/ZNm6P0axlWWZpAuTnj8tNOSslKDZR1B21ReRW7hJ5iWYl6+p5j17N6kEZtEc8TC5mKDjLBJ
+OU7sMNywTWneOfTQMv1dnyyJc5R4uvF4uaUAOy54/FMMqqOor2Eg6wcLDsq4UGkGoNpdQQS7OoW
TZ75ErhTQr3Q+kGr1omBapCrhX/+PkheRIYQwSxqZudUb9DLEyAGDDECY7bOuLyelyJLnhuCYema
Ol3aDBkAPu0A2IDpnj3OmcO7eFIXyHLstbjKVaA2uLEnNTFc9c4kjAzBxORzpOXBgn3lwpWn9k1B
4FvurZ12/A/SU7JTFAwMJUMdqSOyvjrgGMOd4eotUOxc3p6BdjP0egK27832yB3GWAL374rh/+fu
xYKn3fYo0XEtzcZ2SzTzGNq5xKJIVEasZeYJ+nanASHpGDeOEd0zOwU83zeJxkgOTaxnmnGydAaf
bxjdfkM2ph/fBhflRYBqe34dPZyXJjkzsa6ZN0HSd/X7cyw40F26pdseRlJmsmTBmDid3tECTBsq
X9RhdsF0BMxl9K3nb9Wxp86yXdzZyzaxH9yxn9Gt3Xmz7MEii/DFkmesd2bY8JXGFOSfSuxUCMvo
VRpe1j1zLDtxgNs3dweD7mblB2sm5/xOrw71ah+5QLESGkdaNy0hPoBtJ0SjwHXYxxiS+Q88kkyD
BJuDgeKphq6i5n5Z7dlm2dlu6yVXIeIKuXOXaZBgY8I6tM2UN7pO0R1Y6lHgL2+6RnGs+JvVArqk
+zmk0veu7CYKpmYgGYmVBaamrqKtzupvIOM9hlZ0LCOi7oZo3M5avuuK4Yg61EtYLl6d2bVTLMa8
r5rxKallcwp8mWdMrTjVZtQD+MN4Ysqgx7q96fXB15np0PTenEontthOok6SIECcaqOzDebnHurE
4QlhbjnS9oLra992j6hWyvNEPN90boVc606eF3mUdTFjiB9rrXRYmrl60Tghtj+Hpe96x25H8M5a
Tr3IUgGaJHQVx9u6IGqH7j2ljZbU9xakXfCdds64RfkbUTMY23osv9gtjaNsu61mOolbbKbH3Lep
k6Pr5O787kuU3hKeWp0S6XrB+8l5bq7w022z4bGXzGzKMlfirFvU9lQtuc0wbhvc5GnXHUCz7XNK
p1D6QpC8Hy0hIlIiq6bmyMvEteokReQszQsNHvpJZoslt9cS7FNLw1kFFj1Gg1sTcDMzskfH0ZRN
SK2HraBMw2g/AcCZkHZgRju0QYEbqaKva7Kv7FSml/8S+n+IEK5EzSYadLzJqvMx1fwC3GDkortD
/awCI6K+Du/zn+f17l/86IdEbhVOLqFObSUChACfc7azPxXHbQUNfO9FfX95mBvedBgMABB0M1dm
5v4lf/vxAYLms1gfcptrJIpntmMdMv+btWfedMC4sJ9/C/8Ty7OumB8yuT6dLLpomv/Nbja2U7wC
pp2/sqbKAzRj7lYjEjlB7CRIJO3GnYy6U7pg4VaYMUfF5nlI3g6vOHiObEBbXhz7Z+JTTJbbN9pl
LDlmmeoKFwQwuH2Rz6jWEBJvVCN30yFyz2uSTITgtmmPlgabN4g3Q3yogVoY2ETybpReD8FLo0M8
rEf4XOT6jUNxg7LuJq2dZqcCnr3fZ5tKPnjNb9xXJ/V/qmILRRM9TTJgoPI+PX/x5w1/ZhU7fhvR
yu/Inv6SPRQZV6eoNrqeV//xPN6SAUyW9vD0Xx2TSHRT6vaSmBklQOPyw9S+zItc0kDzL+nZjy0T
TEoTGu3cY2TKV+s9rIoDHCTFzTS33NqowKsGSFgwJFu5iidrflqPmT4kC7Yk78x5xNA6Jp5tDHw0
mP1n+q4ARW4f26BAAAtTWu/P7+d6JPEhUjQlujFUhN/mSb9LGnPbh/mmSi4Hc3bDgvnnhf3Lm+ND
mmA7tMFKwZCEQPwP8kC7TXzzLtwD5sytfeUmlyjLelTyIU4wG2VAlhwI6LqfoLSVAJq/jncULAjd
EO7sEtMRnWuZfwUWBBK1f/ysLVgSLbKSluZY5J/G93TTaBsODrWgoFccGmsjK4zK7Iot2BUMYixK
++d9o2OSVb+IAelgPuT79CZxkk30Q5pIOe+BQH742QOpzTwA7hI3nae7i8E1fmffM0/Z6BvQMT4v
j8PV8iP1ZZlvie8BdOFnsVpahxraEv+kMMe7/DDs7EuYUHXLfPUyt5wMAHOyMsK/5Pb/OVBKhKim
0YBDY/OXcnbBY+3+kkNl5BfRjuxk6Yf3LrZ/t9cAu/q8wn4susI0uaxndtuDlTjfZZ5eesHWgLdQ
3Pa9Sz7ZmI/LI7Li19Ji7XkbDtCxzx8wlakZT/C1QAbQDtmvdLMc9TvzMkU9Ghq9Da9LySX9l9HM
j+0VTJClgLLX5odq/Oh/o114p+/QaHo1q06IiXP1gB6oI5DY/cKNtvOdxCKd949gcP283DbWAbsZ
wiXPh/Sq8svLYDf7s4dBH3fcyey77NYI9ihGQTq3RzivLla8pgo3SRF6ZY0qY2I6koXx/+ucIglW
KIzipLIC3FCe7Z/22gPEtKUbvM+GBU57nx3S+7yDF5MZh/XXzMd5CtZonNWimsBU6Y/L6EUUb/7s
yKiskX7dl2gUrF0qEgdfOEStOR3iPoPaDH64I5f9Q3ibPdWe6lJ3eVNu8M6V7Oiqd/4QKFaMFZoa
NHtP2f0ZEgGG2PDU1w4gojnvLqdEIambHEBntmGyAeZV1TkRLli+nFRN0+bopg8Ak91VnduXHKUE
BAEg0jy/0FXNORHFr8zJ60KdyDICxBiFgFTZtG0ae62m+XqJKm2XlddZNvvnBa6b9ROJgtFrlZS1
C8NR0uv8SgOy4HFW0Gduv+QXxd1wl3rRbfQQyiL+dbd5IlYwdXbWNj1IdXhfinFoXT/dDEfgzKDJ
gY9hyILjdTdyIk6wc7A0WlfOMDW8r2gBymt4sDAtSdHjU+/O7+jqFTwRJVi1OGjRLU2wsmyZ3Xmp
HKseHGuSMUGup2NO5AgGLRxGLdEmaGW94VlsjoOSPsQuCn2b/DqRkAbLroBg0YAOV6cjj6vG6irq
wcCS/1LLzlFi4p3fvS/42u8DHifLEiyY2uRaO78PSl6UcMBWD+aXGW1KT+R7uIdN2w23qTc90Hmb
XGqyxpRVj/QhXKwNR2PfqizEntLaG56rPbjSt/ZmIVvil3D4MmstsWpiVbgH8dEUJkhyxX3jJRbb
1n3lxHbi0T52+lbz7Zrcnt9fyUEagoFJrJQiyrF1fzETZzTJLmOXSRU5IKGX9J1I7oFYGG5NNabp
DElRG7oLBrG78NayZW5dJkW0I1U45x2gZfxMb2M30dvvWVS+LF1qSFzQ6nvmRDUECzI1Q1OWFW6A
mhMnTV/nZqNWL9Z4a+TlBnCQYFtIJbaZf/uXMOJEpGBJ0O3+D7hYbb9UBXMZqb6fVweZHRZLwkGa
FGpnYyiNXve/6ytevu8Qqzi8J5ECrVDZy5ReFjyIhWCzM9GdzWOU4DIChlON2lO1M+6jK3RHbfOf
jWQXZR7OECwK0FaLvOexQxY7ChxAta/8CE0R5YhxBf4wnC5jX7ZKiV6KFWAkYm2I5QazK7cFak8k
ZndGE+wl5yeTI8Qm2pLY4KyCnM6jzywDMV6+CW7Q21UBXukiuwKAPyA7fVkDz7pqAlYcmHMr1JiN
PWt2z5c3DCCJiV4VWfpgPRPEgcv/V4LgccJBYRSd6Yav3RYAA6AX+Qb9QVvlpfWU2+mRIxe20u6S
1fCLGuDlwl9VfX8hnoRfeZd2VglOe7/Se18J4k1DdjXALnsGPgfppP7q2Z1IE2zxYALtd+KgFeZ8
pUVvwfwUtBIjvGruT0QI0V1CWaNkfFQ4t54BhoEmDz/ILyf03J/Xw1V9OJEjmOFhBBJNwmEXg5lu
Yk25Uazq+bwI2VIEA9zFcWClsYUEHV22czrf5UX7qJrpg4yFYNXSn6xFMLtllPJOFWAfagvxxuhX
0Hpx8KJbitOEqMs7syUb112P5U5ECrGcpUyjbfFj+oNxzac9EQ575b5AH4Jxd34j123+iTThaqmL
tiiAoMIj49U4MHd84EjF8V57Jnh7p76yl3UYy7RDsMAYS0NvYaDBArfFMR7MDJinvQzuWaIf4niT
XcSgV65wm2r6PUFXO2jSvQJ1duRUPMkGykQJRtdWLICec8QQpKivqa9f2Cj+APCzgkOJYniUBgCg
Tlph8uOvIAwYoQwtKtQG+v3nB2I6ZFlv9CAAHgcUuii5NMko4eVaNUu6qWvEskGxI86kkbAwZwT3
sBlR47RJhC73m0YZ/sZifEgRj2uxWJ0wA0qo9u12nHVvqiW2b/1WnYgQjgmcxlbL/mS820desLbd
ZkMPmte4KFhvJEqxquQn0gRrPvVGaU18+Hd5Va6H/XwZ7MGV0j4vSIp0Ljv2T+nTeZGrEg1GUU9m
xCIi5EoQqPFk8F52PQzQZmAfCKskL6JVTTdMS7MslUGU4D/auc3GinfqT5nldHnhBoBpN6bffTtK
Mh9fsq8WMy3VVA0w+TFifqGnoHaZqXODx9DoogV5drrYMZ+pt6A1cXK1/fSNj7OiCvTDbhxqOICh
wNdIPkJcrvgN/PcT/99OqlLPvb34tjr5eQb6bRRlMKKDkZnzR/flmStKEiz+MvZWpdkVRTVGuZ4n
r7lBq9ARzQGDq70uv6lbetnB2DWXoFqYZFU20cP9Ea6DOEPHqX6hH+0HYrfzUgMzzu28PnOqb/qr
9lj4nOBJeayfk5fqytpFB/t7cSstmPBbd/qqEYVzrT7ZY4WVSDl1tepnQ14hdqSoKFfLrlAQcZGs
36eWGextphz1NN3XZZZ5pgHelvP7L14dZukmeBYIGCUID2AFMxqRKqXzMFE0+VbQM2I6FiUP52WI
yvRHhoU2JGKCK1EElaznyuxAZA0wdr27z4flqkJvVE+TH1Gl+38hytINwG6DMxHX6POeUqCeWZwS
zi8DGxCLM9DE2+hCn5XZqaxqd17Y6t6dCBPCB6UqAyVLwLTW9U+0+1VUhfcXAmwNDK1wQOApFYzO
bFQjEEws6rO5eot19Vcn5Z58TxifauH74ZzIELRQt7vE1EA67eva2OyHyu4eQhPI2nqX57d5RRon
tRlAIiO9BSki7X0Kvd0A+lA9Auo12CoA3PfiMo33eoMkdFLpMf4lIWYlxgJ8TvZC0l95ESyLp5jT
986YRs/IA+qRzqzBTxdP6BjTquZbXubIRhrz4laZjcaAKLFHhyZFsi0Xrf42VVXzUCLncJWH4exm
nZ4fZ8BX31V5ngEFMe4itJ7EbN9Po+Flil47lZnle2KF3V1YFoZrZ2a7m6uiujCIHl0R0tu/W90A
tfbfnBrYG00w5cAnCd6WFloUNGqKK9Wz7Yx8ZwTS8vMiVm+UbVODWgy8yWLwU8W0xzFYo5+P4wVB
sy5W7lRh+NCHP89L+pKk4PphoTPbBti0Dtcq3CgLWIilHkIHp2qfqNVrGsaocBb9NkJqbsluoiz0
ACqyTcfX0lhcQAs5mY3A9vxnrF01y2Q26FENHasW3jyo5ijBzErmW+Ft16ANAoNU5yWsbempBP77
iTU2gkSpOkon32zUwYlHgGcTMm3sSd/k4SABe19bjs3AbETg57/SXjddb8SxCdfaG9Qt2pt8eDu/
Gr4f4q228XZnsLew7WKbnTapY1o27eTXAOtx0hadGyW5WbK6lWzbl6QS1w+QDYN90sC5WExwIMmY
9kPPDPqeT5p8zeXMRJEPKqT96Ec766ec8UX02u8iDaYhOwHs4C9Mx/VUtGHZNBCWhH4YNr/zyrpp
+vpgKgT0wLN5XNLOY+okiQFX74J9Ipgf64mO2FY7FkWLaze9dzFFiDedvngflyqBtNQkXiiJbNe0
8lSioPeRVpZ9llNER1k3OmPYTW4eqc1lbGrxZu6GVIJy9iXbhL0FT5CNwwTrlgnr8nmJxVjHc6Po
PBwD3eV1c1OAIg9Inr7lpDd0w46KV2x1SRy2oq0wMZqJYQO0KmtiEBKCrKIE//Hkl1q6aZObjJXO
qC+b//edgBQbhG9g19UQHwhLi+i85IMy+iGq0KwFwjNwkArz/ryUlRP7JEWwI60ZFkOyaJMP5+cl
NHsbzGTXt8PV3BkysNcvCYz30zIIs01L18D/KhjnPiXlnJGEvZ8W+s03II5oOO7xHlA3GCuIfy6S
o/oSr/8RScGFxG88GJ4/72JiLXk+6umMrOCLGt0UxPRG7UhBZUKuKLBaoum6AuLrEqvOQjKvA0PY
uLyR9CouBzetUVAdZbVijQdagrVDMzHOlOoIZSkRvqkkrCZaANvdAo8MSO83oK48mrsudanHOw9M
v75kN+R19KaraJfcJbv8enkLgS8+PmlPsv5wLu3c1wgaELDMKEo9mhBRhb+oUTlLxXZGV0hc4ooV
/LRo4exjre5tlsOHZKV9lQb6Za3HiN6L5nW06a7tTZClY9RrsWRzHrL1CWGv2kzxPEfh5CdD5xbV
U149z0wWRK2tjqqWauvgNYSZF1Y3aW0dpAy8htkeFNy7btdtmA88WkkIv2rvTuUIiwHmqDKSfp59
djt4i0c9+5kXkIMbcp3voSkOZY58BnBNYU+lCk6znjpVC8Dr7NdpaZceM9PmWDcpewNdp+ku+gzw
AaXDGAWoACUPvlWbcSJbLO0uqh00VclXvB0uIre5JhFokGK32xAvB1BuBahmWXFScppifbfNZ6XW
tXeWym7fbv/wF2hScJa1YMQCkwCB54J5Al3lZ+Nk6XWf14GBlAUSdmhvYJgZJ8wjCfIlvVd/Uy+T
TWA6pSxdwrVRvPKncoXAIKIlSwNbR7jVNSDMKTb9aF+Q4gHPVCeb++fzLmZ9mUw3LNB+o+wkdiCC
gyycKyXmZn8GTsU+wegcCpU8wZY4bnydubLe99UD1DW8QfksJ1irPm+sbo5NFUyE+anagtWm0r4V
RuH1tPquZvptpcXUCcLsItcV2VpXQmWLnkgWLqiRsa6gI1xcxzboV/eHXbVRCs8mm8EdPZ5hLhiG
iXbnt3hVqoXIGfllxF9i/DxqBTWM1qZ+GKNW2t3Fi6yXak0CEiKo62ngoQV9++cdnfDSNUmcz75h
Po9R4pqDDGZ1XQIjtq6B2BKsoZ8lwIOXcYRGZ1/BRGw2PXJwqfO7tKb2SFGCvklDTgXMmZ8lUCVM
CsrXwKzEbWN7X3a6Y4NDQw8fo/xv/A6jKEfiRQNxYvm6TMN2ipOQ+T3azpAAyG6SSTsuUS3FluQ6
JV7nE0lizTrsiJFraTn7MTiEASTVH8t2dEwg6iTdLqTXST+5rI13gX5rjteLGe/n4MfIfgIh2wcQ
lhNPb0PUSd6Mq5HX6VeJoXlN+jTRRkRei7a1K+LU2XwAzc3oAHDcLyoMCVTkoHZoZ+mu8nJwBu1J
H8DvzG4y5MX1guzVxDCduLcezuvBqhdlyEXoiESZZYrmIcDjciYlrgs5aG7rgCM2uc4vw+3o65cN
2tmArrIhR6WQzbKsmaVTuYJxKOMAJqhDLyBHeaj2waG/VQjA8oFfv2ztLVqVIsc64in/zjYpbTJd
i/VPxQt3uNTVwVSqAr26s7GvK/1HFQGnJNX8arI357d49TJ/7LCIO9ZWDWsCo2X+aFZ3g1o/xWYr
KXetigAXG1ixNbDxiFPnUL0IoNO4zenUXXcq2nWnQpZuXr1ZJzL4N5y8oEmimdmSzsyfivTYZYUT
1D91e6cFd+DYc/KG3p7ftlULdSJPsFBzOZASwxY4oYC9WkX1bZiCTdDZhyAZ7/QcenJeHv//vlgO
3ADuJd+Tc5/XZw5IB5ooG/qdeZ2x3m2nt1RfJELWr9uJFO2zlKVfhno2udofht6NBpf358cY4sKb
1lkwudk4PQZfi8uSOLJQbn1HP1YohFj20AWWEUFLFhietED39uga9VtdA7mqLCXpCNl2Cuoy43Gr
oNDL/IQCoDw+lEnrjuTnf3dmgo60VRFUWZIy38jnxyRUb0f22MvwtmQrER6FNA7jOp/C2W/nnWJs
E/vJTmRPc37s55RPcPiBnqHSw6AWyR7gTzWnaH9/NnWmW6XOfwAbuH6bP3RBML99ZjfGYEGgfj+7
HfqVB5dsWsCY6T+BPPUQXrSYeAr9/gYsLOPu/9tfzDMRTMeQk2Uhc/Qla1TpGE5rUh3KgaiDsl2Z
ESehktr5qon/ECIyHbapEUeNBQMCQrQ0LN28ulWruyaWdb7I5AjOfQb67RjgsH1aJpeY6n9AJc0b
5gHtG5ZsOGzV0J+sSTAfgYnYpVFxhU2tc6bpOupl7yHZagQjYdI+6lOQnfsZM5wASb1i/tU2O4M0
f2MgTpYiGIjFirKy5Ush44PKMnfqf06KDCREtl+CgbATewmtGUKS3BiceQFmj7R/UbZj/PcTxxjP
SdYTU5n8KMtBUcAObI68Wp+2ef8XWWzcG1RRGC/Jovz7WdQM9OM+nqbZRxnWgyLsw/jSio3Lqiw9
LQmukupaS2Avyvpoh/ZTSeA4Jce2ajhOPkEwHIHZWottIZQlxTEcAc+hpM+kHdx+QdYSfRxNWG7O
G/n1M/xYtBCqLSGNF5PgfqlE8YyUIFO6eOdFrLvlj1WJaCOJbYPYc4KMejN4QKDwykcKVMf0FmWC
BHzPbnU3TbDDTHaiZM3wnwgWjAfBDGlV6PXsg8PQNYvmpaaokJLgouib/RQBetd+ZfM+G+nu/JIl
5ygyauslU1Hw5eFVnyRuGZTfcr04mEHombW+aSrrqs4XWcPUmitFsojqjIL6whYfG7WeJ1RVYFz0
CB29xlWlD06T/YXd18Gyi4Z1G9UrMaWsa4s5dhqExFl1nBT92CCB2+nAfMpkvAxfZg+5IzuVJdx9
sHsqajTiucnBDBagkevP9nX70t6ZP1FReksvmkfgcAS5W94rN4HkYqzv5sdCBWvQjF3LpgkLXeab
mh1zFTCn9OG8mnzBW3tfIRA/GGqdKkNfxmeTY2lxvzQkAdD10bq1nyO0dU4O20+u6c7PAHP0CjeU
dp5/geXgUg0bGWTLtgxmimdosp5oaYH7aN5bW3B+bvSn8LYIvNRlTnBtH5Kd9QRMzl3nh+ATlnUc
r2bpTsULx2o3uRGNMS7H4BvbagAOyOKkb+bGuEfSx89fwXnjEVlKZu04T4UKx0m1Vi00xuMV/bvd
Ku4QP6tzKyk9yIQI5jsFfeg003Tyad66FEN6eradmZQflkcJYjwLahu8pGzc8y8s1/pizYsNKjxM
AQfb+Srz4wf9nbgtAlRe9iYrba25iBNxYqg3R3nORppM/pLrLs3JE9go/+Z4TmUIF6GttAlER1iS
yi7MgO3qaEGpTDrpsWaXT8UIEd5CihH18Yj5zZRqT6BQo5vGxIiaYQTUjavJ+q3NAXGKjLR+Ndc6
iFP7vDwCTxIPFDsy3kwWpA5RKOBblLTdDGnd+1VDlgcykfLuvHWQ7bsQLIboNSSxjbweqaPKGUnn
NiSXvpnXUkXgTNfQDAGL/oUvKUnilGUsmf1ANy5KszlqykvcFA4JcqeNRq+I2MbUFdcoc6cBBXCx
3CVt59D4usO7k/7WUt2xdHsb6NX+/PrXv4wavHUVPMiicSzNyo7U9yuLV5pi7wrjR6xdBHhaJ1dp
ZTlm8npe4Nr1NeHSVM3UVeRSBRuhpLOVc7h3v0ouguwYhmglQGPXeSErq7KRqlUpQk20TovN01GY
B0YdISX4/hi9jIFDrG4SeQFv5dF7KudL+3TbtZG5tLycFTG3qpzMCzz7ZQELUF170UbW3ryyeZ/k
CTd4sWoShyH8pZqOQKunE9mMthr4ZNDp5i+2UDN4kYAQ2xDbmmndB2PJIAqsOZdhmhzsIXAa4zpm
vwZiulGQgJ1KkUSxdHWBUEM0fzC4TbG41GRVZgwUwWRl/NIXQDIWc7cpJ3UTB0hsDsAQVICT2NXw
XXCj5GffDE7A0zMdSChzTPhmoBoZvqsYGFqG7WCZTtQf0kLzqmpyBlI5UxQ4kX0Pjm1XLa6a4rnr
HgyTpE6DVjw1uhvz0YkKWS8l97aCM7HJybIEkziRtFVM0k8+K27CvHFzq3aNvtvkVHKd+e05J0gw
Z3hatbUdIuqoLLNz1a7R3Zom7OdUhdn10jJATA6EuedV5d05nZPKjezJ+9EiDfwXkAgwqxNvpnly
1KZxyvp5tlQHmP2OObVuYTUYsJVknWTqwn8/EUxibWmGGfcviu/m9qXQ1OPSWZLaxxfiTIRyn05P
iKXwyg/moOFdqu9Ygxzvy75bfvaX5m761v6o3RyhwQIiQSdOHKI5BQgM6c0IPkMZKvJaVIlPsU00
miDFq4rPj3QIOhPYh8jEo+Ywb9JdmLgAQedIjy2IR6LwW+eChnKDnFd/b77ImcdXLevJBwjRV6jT
0DRrmO9OxXij2Sj7Vh0ax9b0F4UqV2qcf9f15WJpl0qmZStxhY2aKEikqUnQDiocNtiB054CmAUR
mbWdH/NN7bLR0agTPrwazoxyLF/1T/NbIeVBW+tb+CRbUAF9npew5R0h5qD3WHaVuYk2/MyGAInv
OLutFEycqE3qAEzqfglyUH+Vyx59KuDDDYffdAokSYzVc0CDpaZRjJ6g6iVoftZa3Vi9JzGqfUFa
x2zLXVqh5QjEXKHpAEvRAUDJ5vxNX7tveETxphhmWJboFNRmrFmfm6jSkEumLg6zDxYq4P+dEGGv
exqpBPYEmYz6ccLMLsy/E2uyEvjaBp4uRYhDillFR54BRa7LvnfQzhE7gKa7iYxxYweAI9ZB46cA
Mtapmlqyi6ui0UCKxiIM2nx5GhYpsEXeXesEcIFJ/ZY010H1gAkJJwQWfrhQb+x7WbVyJdC11ROh
wq5qQ5EV1oLE2+iCjPpxjHY6QFCtDW5x7BIffsK8pPNBhm0kEytsc1rUaYg+wdm3or1RPgDLRqIt
MgGCQYqTf/IXUZg5+vBaLLIH55pPPd05fpwnTqYMpizoG+xckwdujJo2WZ4bdNYF5H5pjN155V8r
tJ+ek/gQbJdBs/MA0tiWI6RoB1TWgQxdYoQgAS/DsAG51M8idLsayby/6NqwVZuhvUHD1AemZT4v
dTCiNh+aaPFzbXIjs3XzUYb0uqb8mGnEuBOSMcAuEnZTGaYl6owcUBFz7ZKxd2mlQg+LfW+kTkGW
jT1ea6a0q4Krtxii4FGKGhQeYBjYFFaGqugcR9xeqq/5FXPNXfyDoXYImAV6iH+N++FydszvgQwf
RiZW0E6U5aOw1AbkXPJtgvm1qYLzWoJNL+1ZlEkS9rVSM3UoUg7BkSs3s0mBWYQCbNBgmK0Y6et5
LV27dB+7iZaYz3rSqKNV9BWWVZYaCkX7Hu1g5yW8c7j8+4Hh1fNZRN+YKGHXAdrMzCH6nWp9dkdL
ozjaXdT5mEtK9z0AR2pnUk2dOenAgCdmN/F2Son6LV6CCcCiJQuPhhrml63aZ5eBMlRojhis3WSW
5q43K011zJmA7MGemnRDzMCs3dG06sJV1Hq4SuZaewxQsXgJdBC8NnjMWg6bAuDa2vOyKTCmcWXP
TPNUJAAdawAHeAI0GbdtmHGXZOb0thhjdTAaS3ODktkvfTsDIKIEq0rYKtObWY69fWEpTXKhjEG0
XQwlcGo0IS3e0OcDOBMAhXATmw3ImLQivm8iZYZrwHDRHL8atGokp7rm3eGREF5pyJUa4phprbOO
sIUsfpnbbo3ulWX5bvWpLI5bVZ4TMfz3E3tKsykkeggLt6iOAbzw3XANXL+7+YbcZ4/5t/F+/kn/
4p1wujK+8hORNah8CJ3hhVr7ygp/0+Y1zG7PK+zafAZQMj52j1/QExkmjUKDtLAw9HrccEpllNIu
OYUjugeBkqTuJfJWLzzaZTA9alDMegkWrY07aqst1mTep7ULmH28z4234j64MTfmtun8RXmHuA2l
zIdrB4gxAx2NfZZFLFFPzDps5jZaUJJskmk7ogs8VWsiMwDYrnP3X3gytyOrAgqMBDQEPQwk9UoV
E1/L8/lNXNvD05UIqmj2YRBbhYY9bPfJsq+BGh/lV+osEbM2I4AU8seOCfo3RUYeViGMGdtWcWt5
+hgNHALxHn0LKL17S0x2RVm8VEH/7vXrN3sz+gAewpNSUfxgtP3sam61+2Amg6MVOZDvGq312vme
A7WBHe5vIgEkvZEW1CnG6UU3Taeo6hB8q37e/qzZVW7end/5VR0CaipKaaZl4s/n24IWYq0uMdHl
Z421J3OH4FAWSfEnkKhBvEkZD2XNwC3hv59cyGWc4mXEQwZd/JjQ/6H7ha8krr1BeSKPX3RQSyZv
sm37AnHHcwXAAUAqlS/uS7EJkJZDN9KAl2GtreplfvUUXOgAZyU7zOyf30MePHxeoEEAg4NRGODk
aAhsPi8wJmwcSvzmAz7wJg4xO9sPV3kyjk41ARLWCpPbHgkxycX8enKfpIo5z7xPkMoJJkAKA4wg
CY698fv8slYsKSQwmDbMfZr/Q9p39caOK93+IgHK4VWxo1M7bb8I3t62cs769Xex535jma1pzjkH
GOx5MNAlklXFYoW10KFMWcvQKhhPz4H/M1izOx5yu3rSbqa79Au+1Sm9kDUzs3JoPwUSN7HQlGSK
1S5EGzggUAE3C4iKj9EqHgv3vwmwf0qi1F40IrSv1VhaV3fI8ucbXxX+c73/KYOozWI1RqPGfSQn
M7aPt5IHoHibyU7fCh4iqM9/wSJ36UQhD9GCgA5ReAw6FaGUIdAk/GI+z4EVCDcVR30mifDW1E9q
jVQtBgOq8F88V1YeSz9FU/4b9aB51BMOaETgl5KtxuqUG3k4ZqOZeRU4D0RbKl3MoKqzXX7mosvS
HGJhFxa4WDqlqZNShb7C+zOqrPquAW+95IWbf0H6cdlj8XOdlIJy6RDwgFFRANam78DEYdf7wSUj
SSzw4wv8D2TdfxwmpaB4TOtTpwF25i/o7tQmo/MPHIrWwQ5PCSEDNAahV6gt7m6MHYkzOzyh/uNw
7edHUBocZwhCI6JRMdfbTfoxKvsMKTWGmyERxLXDo9ynFvt81GXlDE4kgtfWfAqlo90MLufVXlMy
SStXOnR+rIru0FGLBkgHLeRNO0U81NvczbzZ67+qAbTlJsEN57zClXuXdajrDhU5UySckLS7aFb0
jVzkxK7Cfm4JfLcWuQSnPHxHidYrGiv9ZAHTrXSVYK3fEukshi7rWa/xkEgmeVVLe8k2UWPmd4DF
20qeLgGIz4T+OqUFlAz/hjWxv+4YFvKp1yNoXgapF7HX44ceWtywr4HgMjjVQ/XWb4JDPG9EEYXY
zZxsZICKcjarAWP1llx8ABW+8oOmGhOnzi66ey2xOPb1M0N9iSVeqO9CAhXeZFyRDr1Qz25rmIpo
9R/V1+SoVuqOv8U/aENMB3v+QtV9z54gXPX4C9GU200jZBSqWYPlGC+h/oBRW0tOnlomnh1TjSj/
2pSF2osq1EjDQO/r8Jz/UjZdAB6K0hENMzkSsnUQG1R35a7+nDbGn+t7zFon5XZ5ua51iVAyj1Jo
inFrxsrgoq3HllPmq5gs5dpxUo63EQNUK3NynHZy0z4mwFmUFUvgkfMbbN6OHfhZI0d6ghFErrsl
JMY0xPlAGqNxXrp8LLSRhAvFV28PM1qos7e8BfL84Bqpmaum+IEuZwdgB6xG3TUbIU10BNuDvxwg
x/xtKlYSllxyT2PyogWMGslK1UZFbzbexyiU8ahiU3vKtQO6d4UKyL6B1lnioMqlKaAW+5lGY3qo
xk60FS5DhKKIiaUpbXAbT0O5AS6Tgk5/nvfyMCpMIW2bj+uKtXbYoozuV00UwHBwUcoCEp+Uht3s
CumtEAp2rt6kIQtBcdXt41kAYPhzmUGmnGA9GFEgzv3sohfSyoP3KBnNOMO89Htc3RStZhvzu35A
LR2V8vH1v1jhQjbl/yZsmqYThLymDNyRkzdpUt6UKQuoelWFFmIoJ2ggndwIBHi1Eza1fJRHhgdY
PajF7xP5i1haqrSiUFOgUI4aOH2UwWuj3tbVt/9iszBoqqFVBfOStAm2GYcwsgP8L5/UX/NQnHJ1
eEt7mZGiWotWxYUYajF1Xk1VpMDeRuOdj4bIFJLCHgpPH/bTfMgTMKGH8uP1pZHfpN3aUiblwScM
MsZ5hJxiiM6MQM+tqeMYgdzqGaE6i7Q+NhBwiT/PqAW1pZInHboau/CV86vNlAwPTc2Cxlt1lBJA
xERZkxFD0c9tXgh7tQ0BDxql5mi3j33szhsO6CRhY/Zf+Y1kqZvQAWuo9Of6Hq6dG6olPGqFAiZ2
aTcWDYMhZoRTjvA8EEbW/x+jMh6Oq7H/Ug4Vdvf9NADxilx3ru/V6IY7jhv01vSb5hi6BNnD8BIA
6W/AgADQd8zOxcwBr/VNXqyVOsxekft00rFWIEQfhvfmRsF0mW+Lj0lkDraxU/fY4l//Mc4xefZ8
L/2CzWf2U+CxKlh6egjvIt7JdoHjP8436il/n+zCzU7lG05W+HX9ZNesQxJw7RL8InwB5b7aROJE
Xyc9rHP23A18DpzUhKE9a+axlEG+YeHCNBDMNqKBHa2Lx7YQzAG9R+3EGhFdkwIgQx7LAE7WBRcJ
p2SpHPXIfodzY2IQzPQ5YDGhWev6hq0FvUjlEawVNOBfQHHNA7CH9FJA7SDBqC2KXGEIdieltqtC
vFfbr+vS1uK/pTQq/tODsKgE30ACX/F/xXz7pJt5cN9M9nUxK/1TyNKpuqbgP5KwpOKUwBBDXoow
TMZls2Ki1DyaYK1zc3T+59Ks7tSmxFxlWO6yWXqpW441OLq2zqV8yvCBvNApKRpsXTWed21lfAXa
CMBZpb7v28xjLHbtCJfCKAvP9KmQsjzAvEiS+q7YBP69PwmZ1YZ6/lCEAZh5jHqTRHFkl0P/Wxiy
Ay8rH13YzNbcTcOuyxXOVtqE8/Q5b2+BrclS5pXueaSsCPwLppQkQFRSkROej+pcTMgrta+oo7iC
neyGYRMio6V4os1z1nCLrDtDt5lSqZhJQzYCNG14tKaSVYsmGh1vlBfO0hzASaohpgYEpzlxNqtF
Y+160ZGuJlV5LJW+1yKFC0QM/SFMREU+rVRzSJC8Lme8eAarCjubL8SNnnYMRVjzffC6ukBK8pBM
Kb2idbGiBcg0hX34opXoEGlZbcDimmIvZVCKPaAdew5mIMlOqi0JZpGaaPKub7vKnF/SW8NpHcEa
HpHLsjtTdVJLRBtZW1piarXPkpWxMzHkCOlwaPlBlPIDTT/mRAWJvMZpD7N9hhg3pTfOSx3OZqXR
Vh8AC2l0xmnu4qgTZaQnCaA5iEqtrsNd2lu6KVgikHs9hdWgyBRJWc4gAYnDGIAPr53qA/p3G7Ax
gwDXCWSLt0vrX6SfyR1JbymAH0SAcqjkUqAk+hgE/ot7gURHoZWeoiffTbaSBYTpo3SnsRqpVnKx
4CQAiJuINhKAuVHywiod8J4loYLyIKEvXx1vUikEzReoHozfZYp+9vgUD6zBs7WUFjpm0JyDgisQ
T+gwt+D5Ig54co+/ogVxQNPCR4ixnhCO+kV66zgzTcF0rQMY1SQTzybrtb7iJpbyDbIvizhiiJop
rmdUBGVZMEdx/jVX8raO/9RpZvL96PSqchQzVl5kxUsIAuJ6SUaAf9nwyilCUFeSwLtccCiiGyAn
MPIfxAVQ6oNeB6DsoJgNrFF6HmGUs6AzKqMGjm7uVdVTMKOb1fDCyuuQchaFmeHlV1wSyGQwQE3a
rC5zsUbWy1puQJ4yjEcOuQkuCOzULx+UuGTFFSumgdckcDgBMA2FVShvM7V48AmjVqPsjBBJdgiK
t3ibPwugautO+ZF1g60EgUD7MfA4wmEJeIz9VJEcA9cop2NtXS1sRmF0mohzEgCnXg8h1sSQ1x4Q
klRM2Z254ReaGKqtXja50bkDGm4TdcKAAN4nOYstfGVwEG89lCA1AnKI3g6yvQs5VYWyoK9Bjpjp
p6jpN7E87CS+38IKvByoU4DBsOZJfcqM0izUwinm2zIJLBnQuz6Sln4n2DMvM7JaK/ETQMbgAjBP
JKH9gvI/bTb5es77HRDwkCKcAqcvYzvJbvgmv2v00rm+1yv2R1IS2GQdOFEXYL910cS6b0QzUJa4
2Kl8H0mxeOYYA6+raxI1kaCW8Jg1oWKBom/DCthFvZvzwJfPRKvyc4zToKeF582+Z7myFXEK3Dd2
EVEPJoQocZXGpXMHqmu3l3FKhWE1Tei0GmcW6CHljOfrW0g7TgK1joWhSw4okcixki1eqJEYDXlX
JLwGK2y3qaufoWljdn2JNgtaDvn7Qg7k50PbShpue3HXPU/H2AUX+ka8VU3BwhM2/zcVWFo/zkJl
mDzWh2YR+ulSGVkr1sFZKKH0Q71wkz315ohcQQrUJe2OBQFzEWHQEqmYLk1Q1qmniWyn5OZ2eqv/
ibaqmT+IwEr0LQCAXT++iyCSFkh5tSjohr4KFA1zB92XvoMb3QOA2h48gwQ30sOd4iBGtntv2hdu
Q0jMvfy+PG64P9c/5MIf/fyQi65LrRQkFNVkDcGjvBNOvZ3dNBZwGl3F6X9rVnbQCzPdJCdmqxl9
j9CCKZeT5LGMnnVBc2tb9yQ72+kDEP9qB8haVn4fhCD0ur5U+pKkBdIvobhtVT2FQMwZiP2jECOa
Uypk8D+vy7mYp6EFUS4eJpM3HKeTLY3vOszU9KIp2MIm8qTfAVhrLMWrHsXc5Hag4NwNe9aNeVHh
oj+Acg7IL+RlUGOloie4wV7ZzJvhOG/8u3zDu7xd3OafINmyATTosWbF6MiHFk35izESY16IoU56
8CpF4mYEMnEabaoWZX7uJm5ZXveiHEMLJKe+cFDlkAmg/w3QhhGZqAaLTh2ahTe0tngimiQ8jbLJ
2UjsXD/kVf/7t4vCNPdPsSkXd3gFisR+SZOGvu1cY8du0rjuCfEy+CmGj9W6k4YBYvzkVBiTl0oY
LLm+FNaRUa5I9nshV0IsZQzmOzUoUjup2q3ORTMSBIpuVm1x4IyGRaN3kRmmTo4u55f1/9njcJ89
67vugTxcIw8PgXqvoSVEgzPIHiUndMQNmqaOM8AKY/v62ulLm/4Gyglx4lxplQBLiQCFWGX7tLXm
8XffvBkh48JmnOSZ0Wihp6LAiWUlqLhIpXtd+NL6++sruXjK0UuhvA5XRTOXoWbpZl/aB8zgFO18
O99zN+ojKpSSh/YaU/6txlY8msbjdeGrUcK3NZyNdLE4BVbfB8A1AeyNfC8oWmu2eeSoVcpw4Re8
T/QiKfdSNBjmnVqEPZNXbudtsJPt6iCgFYzwPrH6LhmGcS4rLFZVt2Gk1m2PoKA30AybZG4COr9e
0E+agayDIO7Ulneu7yRLISm/koWAMdAr+E+jrU0RM3cKnEv0EfDP/jwwgn6GDztr1HJ9tdZz5QTl
lz1SAvoLwzjesfrZWJpP+Zc6wJui4CAmHavaigV0IbcSM0e0KkVB6g/NxXgJ01WPsWn7ckavEoot
wUOycee9gWdpsf2lWOCc3zO9F52xOWviQh75nsXmzTwyzn4PeeMrGaZq3c6pH3M7djHlYNfvIf7f
2DPyU4Ubv7G2dNXeFsIpMwj6LshiAPC4Qvje8HuV2wXMTudVTVzIoC5WvW96kRuJw7KAplEeCLR2
Zenbfjc/1M6E0HR0AvCys9Z2Ubigd5YygXxGF5ARQ19Iq2m7rc7g2gIuAaYk4t2XaRpaEnW7KnoY
tqSXHHGS75XuuOl3BkjKUVNm+pKLGiQti7KCUDbKKR6Ivnx0X9KJMNUWFmcJqLxyCJHek7t/lf5n
mAWNspqrqPyC4lsDoCFmEOzhGDmZNT+gFXk7PJaedsdymqtO5Vtt6P6QRBaKrgFG2xnmPtkRp0LA
bZrNdT/J2k+Ziub9QSw5jECQIBs98ad4G/4BzL2VHeVfyjF+1l/9Pf/ClEp+9YrGyNQl2+RVKVcD
trN+zQ9kHqfdGE+dzXnwMh7Lx7DOjnIxHIkwGyDDIw2VfZaqvGlyhRGVMBwJzSBShrrqpxLWo0VK
YIe831hyJaSeVEgx4+5eFWVIwNYEZp0BpPefDrMGo0Uoow3CFYWdnt4U/m6cGDEQw2XJlMua+27S
2rxGCNSnx0LqPF+VTEAA7cJM2WUNi2GbpeqUowKUZcUFaO4435+Nl3g1GB3Ybop89aXOGeg4Q6YH
2ClUjJrLzaCCchoxTxR63RTbAp/tW2Gws4B1Rusa9y2KMqqhjf1EK0cN+SvgzhStZPtT9MSw3NWw
SvkWQimCLHCJJEe4vFIejzYDaf/fTWIcQ045iPK70e0Mg7NTPTJ1/y2Jyq9WfCyT2uRrUJZr4yZo
QHeQC9b1r1rVzsVHUbaWxFMIEGI8tJq5q6xILVyuAnxjppeMrCRr9eRDFnEDp7VDI1Q4zcjI7SCZ
Q3OcjEODOnyZ+TZiJTOs46/ri2NpEGUXsAJh6GfI7IN8C4CfLTjcMisfo18A73q9Lms9obTYScoq
+r5DQYfDTiqn2eWfS9esLO7Bf5QxiClYOwWYf80Lq5uJpbhk1xe7Wk+Fn6I2AFdpoJEqUdJfWVVv
/seV0Vf43DQ+pqE1dwapiK29Cii1Zp64jUMLQZEFKgk39Qr0ErESOgzlpF/KSqvUYVhAsDS+RLoG
7uODH7JqVowtPM8zLbaQTxJgHiXYQmTTfbQjBkCNmOYtYw9ZUigPUwAWSeAaLKW2QWyE1G54qjBV
ZiNJ40lP6VH5xQpI1jNE3wpJV1zEoEIpIsPCSPeXchJegd8pIVDPLPSpimY8IkTXGOtkLZP8fbGZ
jZHPYU8caQ76Y0FBdMBsJ1kPXv92o+fGj4UITSwNEMohZe0f68fOS461g/Eym0e2i7WFIksBKQfS
xO0M5Dw4EO22epedaQdeTZwe2C3ftIceo++WhikTwPZsDACUBW6FlDXiaGZExPoOyreIXJ7WKbk6
hvAeYHB7qc3NKZ+960rKOjzKmSB3WzVNip3ViwkMFG9de7wugHzmlRv9nL9dHN1cdq3UV9AOw1d+
zbNwiCNkZ/LOHoz6RRY1RljEcP/nfPVCXFJjLhLTXkh898WfSO5u/dB/a/xSNYOMBf1K9ubK0ujG
CS5OjaYmJ1S3RzkW7aRXLHCpmqGwK9PekXWfsZf/8Fz82w5EyqME8hhFDUnhkeditBE28pagkZYe
M/hf1Qs8mPCwBhkvatI/jTosOj4XSTIWkF2FWaM0tGm8yIu2xr0ymbNDWn5Yb4B10/sWSjO3qFxZ
IpuPsLl140fhMD1Fu3HTfCaYVskeCOysup1vCDagvs8/JbN3uZ0CHNY77vG6zq4q0eI7qCi0lhve
T0oSt8y3qnIjtECVAMQQHOh1Oau2sZBDHac6NlOIMjwI7noZLdB8dhOlDcB0h86t58Lh65AR+a1X
SxYSqXg04LM0yCtNc0k3VzOZyVd7IOTk5R4sQzO6GupN9dq5xbb3QmaBddVeFsKpiwJcxYHvk+Be
qe7D4NDGqA/Vqt0pSLQkui0OH9e3l6HDGhV+ZgD/CDoSwyRK8iAoGDlCo6ji/G9CqOsizqsw4w0Y
ih75zqC9NwDluC7hbNUXfmaxb9RNALRsJe5I/dTYdI6qW9AXK7Mir3ETkEaGvzUP1T3cQL4l79Hd
BMsMGbcEsfZrX0DdEkNcinxLKkCGeAinT07mTTnZC4mKu36y6vxXAISW66tmHR7lgKRiCIB+i30F
FozZphjxwdDjdREM86O7+8Q+4NAHg3JaXQxml0hmB46tETiXynwvRYl7Xdp6Fuf7GOm+kwhk7fKo
4wnd2oMjYCpf/1W6gRMcG5tU74pTfJ9/MvN+DF+mUz5mBB3QLJCKV2fpXnpX7RCGouYPlFXEMYJT
H5OPyGUF8cy1Un5mntH3hywOrOKoe7wDTmHIyyozAs5i5wpWYAGD65PFc8c6UMrBgGQ1bQX0Vbm+
xDdOFxTv6N70qrz7paSzJ/Lp8L8Zv055GB2wI4GeYnMVAOdPs+hOTf/nutow7ECn/Mss+2gcmGD8
c/nYSk9d/3r999djioVaUt7FkFpNqUhazJhOUwF+g14HBdGDkXQHI/3IMBYUaiclFxgFGda6KJei
BalfjMSlKHziBXKYm8CSOV1fG0sG5UMygGHPKgmXuCrGlVo0qokW2M/rQtZbIL43kO7rnFqlA70A
7lSMSwbPAPjULF9UJkeb0MoWpAnGp+s5to2qKg+ZlgS6xU9arFqjAewvo007/KOqVlAm3DaJgdIT
R2Py3Mdjf+DbMrQDoZCcCswFDFjW9UagRZaSbN8iVtalSRZ0DqpVObxVP5YYp2/N7EDKArUXuayX
FTGGi0tkIY4yFk4elRpQY5rLN7pbzIOt6L6bTaygiiWGMhgh0IRChyS3RJuRFJu6tkvbX9fPfP2d
vVgLZTT65BeaEFTIUtwKyFUS0nQQEwCA4H58DjcgZnFZyNXM06IMpjAiCe3L5+ujt5XDvFExxp1Y
pVNs9U0pm6xofNV4FkukjCcZfa4UCyyx1KIX2RgftQGZScY+knvgik7QtoM54XDyAYeNZ8Zk+cD7
yW8R2VgpRtWmLbvetnpBfK/JoAL70qiDKUxR5e4H/QB/rZqAlVLtIcw+OK2706r4ibHA1dLpQiJ1
/Q6GwadShF3kmsLV8aIQj3z7NoAeSJJiayy2SvvQcgFjXxlnRzPpikEaSGKGaso83xVBa0Ys1jVy
+NfOjXId4Kqu/b7FsmK0BEkv7aY4hPt4x+qwupjoOVcSF9tH+Yxh6qdsGKEfBAZj3pJIIvmc7oCA
YQpODmByU3dY3XqszaMcyDSAdolPsXmy4aTFRxGxso/raePFqijvEdeK0KYS7j7xLXierPjPdEMQ
seVHvG93ZF4y3vRPIDpiMA2thoILsZQHAYlz0fJ6SXI9wEhQSkvzYzSs8YdK+7qu9gwfbFC+Qx/H
TJ8lX3Br6dABrUV/SQdWV9r6vfv3cjQaQ9NoZEEOK1xf/evszra2L7fIUnvBU3ckPkS9HezxWTiW
u+RWv2G1DFzfSyRyf96dPqrbk0HKbwKIFPGstgw0OWbRTRyxbJlx14As76cotRvHuCb6qJ3UXYJp
3tjWtx/ncV7FAvmOV/z+X05P4+ngvR35OEXpyY304VBl2q1vzE7By5vrYlhbSPmQIckbo4sgBkR2
TlrV5ti+81xqBiHjtiZ6/c/O6gIueqz1eIw5aGPoq7tIi1+y2fByQXakVDrUQ/0W8frz9bWt+pBF
TEipRzBFehABdNKtwtocumPVPF4XsB4OLCRQWqGV4SSCSpjkyoj2Q+93gddbIOwz1U3kMj3x6k29
kEcpBS/MQibCXZ9fr1xvCvvgiElHO963x95j5+HXXf9CIKUeeiZUcxD0CBc97swABRjx7AnpIju5
UzfTVv3N7o1fVcmFTOq6CQBUoWoJXEor3LSBAcRar+ffOD33rp/eqkYu5JDvWETe3WxoswyCF7fX
aovvKk8ZfXOs71KwA/Nvqd7fXZfHeuTRUwZ81GugWsHpTTvBRTeO528KVC0Sm1UMWvX8GsbxedD1
XGLZZQOo7LIQgUFVly56JV+kLnOKmmOY9Hpz5ML5Uzvol1ItZiNOSrmdXRGDWfzdiMRwgJnTf6GL
1+NGNBH9PC/NH5NsIA1w8cG4DR4wUG4BRM7VHvKNasY3w6E4Z+GV7fVjY15x1I3dymrX5SFuGXTX
P4rvlZch4u/uCaCDbE+vQNL4c275e8l+J0wGtlUftthi6hLno0iR5BSgKlMe3dZIqIhK8H59geQn
rnhmutg7BbmQj6Rji98prrSPvMFF89uelQRjiaG8MeeroRG1uGnIAFHuJp7kcZ64YRVNGBtGtz37
fh6q/BiKaDDqTEHZC+Lr9e26wNn8GQ5fDNSV0SCHUYBwOD8QHLrKKqx6n23PFSBG78aqK/w+fbrN
uUmTMU4HLCbGiBcHAjy54CwAptlyyLrLWMdDeV00MPVZgub0M9kUOZ7aQUmV3QJ5/S0GqOmfVlwW
YF+PMlgTUIILRxKmcQsyFjDOhCqQ9KdusIxKEfZcH5RmqEaNBUhc5gwHuZevqTztSmYpDmXSy1c4
k0Ui1uqoPbQmcPWd9okFXLi+s5okADkZs7ky+fvinsk5ni+rEsKmXUDqd8ezfTF3dtXpG3+LUcjG
L8TEiZFFAWq5QIF+lf1nbgIBPUv1143rWwZlw5UcDHwXCbgy3Ua3gPXVHzokk/M9Hzjyx2RLzyK7
BXLd738LpYKsTtFyUCGTMM5RPd7iTG2PJ1P5wm+Nt+ogOfLv3DIOxokVga8b37dcKtjC5ZbOAJAg
VewUedHJTCtg52nol+Jyh+FT1q3iWxYVZ0W6AMB/zDEAIvCrbTGQjn6R8K1u9m2KvofaKdVf5RxY
16WuD8QsVIayeTSMdH5RwZP5TyoQu3O7eSrM0m6c8oC69r7eA6wP0ADAzRNAnmr+C2+wbojf66a8
waCEUjSRJvria3Dw1tnpEsbVaqdNTcnhNw0r/clSYMrwdX4uGq2Bl+MzNOKkjTlErMEAlh1S4ULA
qeMY9hBRoKscpJA9xqj8w9j5rPoOSz8pv4Lxag3vVJyegXJ1mNSOyn8k3EtXJ951PVkvJH3riUq5
FrxwBsDHQRK/Ix0ICZhgBeDI6Ha/411QSDgAaziOnMkQu/raWYilvI3c+kbdk4sWuMTeuE1tpFq9
dN+g+zl1yLwmAxSDcXIq5WgCxchBxIMIxWg2oLc00+wUJ0wWTcaxqZRbEeWoliTizurXCTBJgNAl
CbXsCC4eLTGFEAE05qb2MTuZvN54sNhQysvoaVAPvJgJrhZLAMzz+elBjYwUo0Yjlxp3BadW2m4c
KvEkz4K+iwcjewDPJXCK9ONc9vOfBKAovcmlcdZtZa7IwbpUF7WL6ZDW6ttm3kmGFAyb63rAsFka
SL3wm6SaDF91pVJKJkfuazXHF8uYu7wu6B/eM397I5XyRr2uA7CpgcJxm+JG2Y+byALA0w6XDQY0
WFOQ68mDxWlQvghkzjGv6Yi7e1dym4f2NJu+rT6S1pr2HhAkLJrq9cf8QiDlmQopqisUf0i9RN4R
lF308nBwt6VTP2OwBjDGaAZhVTBY6k55qVH1axFsLyh9q8DelvLZ1PjYmoXxZIjRlnGADAume5cy
oZeV0ocw3pssAtkcA6igQsuUajaHwKqt5JbFHH/Bq/jXc+BvpdEoLxXwIEvo4Ivd6EsJzeRZ+AAU
2E7ZFF5w1A/qNvC6V+0+3wv34cN0IKnC0PNvWG1wrJVTvqtUOzFsJnxFWhUmH3yqoE0K6pFhISwp
lO9K9VwbRx8ZjCwczabpzMxPTWPKGIHJ+mjpt6ZqlKMyIrHhJxKYRM+DwzspTtJHz0RhTbHZ2Apo
x+cjbBL9z6xXKssH0P1KvdxrYkDcM0GbwkPVDhztQbYJEESYMK2D5QQ02uUYhVTkPcQFz9oHALVg
k4Cpf+xwiHbrBbesoGE9CbXYWsrr5IM8SX2B95eQPSZ8hPrKZJbzpy7eZckNLyP6zG3BZ7jwf0if
fxsJ5XqGRq77mcPjpH4VJzP+E1oJhoWT3mnNYuuDtPAj3IFi9bo7EBkBhEb5nppL4nIi7kD2AArX
PAzH+Bb414qThXYVA95DNxUrcYVjeK/Z6nHsLGPTIK5g+vp/yCH9vX66yymatagMSI4lPiQ3/Tb9
I4L3M9ipd1v9sXZuSrCtaoCpRiAVnbLf17eB5ffpnicQRFayOpBX20fzFWLvU5uMu1vSTvlSMFQZ
IwX5nyLHU16R7ngqW7kDGiM8RVN/1gOwhe4ZiyIac/mE/95RyhVNmiaHCbnMkDC4FS3RSe0RwBOh
3ZvFATTZTor0UuoQMJXrki9okOilUc5pquuyDEkalwtNowN0E7A2yFwGQMVGK3ocPP/sNZQb4w1c
mBhYVR+GvbAlnIexM70ENgv3leGV6QaoWvq/QCLNAb0KQt/ug8serq+a5ajoFihR7NWhL+GSW5u3
ZpvQd/Qb7VzqkMAUXDEyXyw/pVN+qsl4Xy06+CnwHm3y23oDzs9t6RlM21wLL1G31MB5JIDi7lwn
XuRNBmXUcs7Hwsbhju/3mdgy3NBaBLQUQPm+Eqx9lYzUEGCh+gfNFzwwgG96fhQt9HwX9vVzWtXO
pTTK50lxkhQ6qWoYG35XbQY0HMrgAgKyXrDDCNamKMzPaGfcNC7vppvoNsYkubhXHyQzPbCHc8kp
0Va6+JqzX1xsbj+ObTQS+AShB4ZBZGbjsepPOejJA31iRH9kZddkUYFYVfRdhPFI5Gv8wBNk7UEs
wfs5xpotD5PVjrXVVOnTnPEsV7R2zSwXKf7MvM2VoRuFjEX2QJwOreYI8AZ529jVFnUQZDF3rCwG
a1cp39cJQlp0SouYOsle+ya8LTX/2IMX12qS5i2VU8bOMkzkHAIvTnHA5GDY+ghS2vYVQEY8q9Wf
tR7i4Ba/3xddJCmkASlTeTNLwD+d7uYRsxwDCjs545W/eh0uj4sOuRJdw6wNVsOHlo6WJzyEqifg
Xs6aVX7xGA91es/YqpPtv1+3TZaCUi5N6Tgp5QUsE0C1Fpd3XgoSzllobEn0tAgZjfdGe7wucjV1
AzQtQQfSINr66LuhGWsOXG8wCtK7kwUmMg1e/sI9KTvZzR2UHu+0U7hjPfrWFeZbKrXFfsuLmkai
2rK557LY1HRW09ranbdcF7WXWj+EaRej35P3A6sMKpsbZzP0WWIkYruXTuV7JZTzVqWCCw2eE9wG
sXKHtvR+rHdiK9u5gonMuQS0yGAL2h+lRptpI9u8elO35RFJfxcwhPYkJrdc3m+jHuSppbjToxfM
9OwidbQ6DWRfQn3Is8icoOjoibDiErEYjxpBkXtzgPqmwXrBrV9GgP8H2vQKT0qmx0rQKshORmnu
VsFJFoGWnO/BK8y49dYP6FsQUZGFTQONNGmFHMqutKXZiaex/hMzW+zWHce3EMpxCEFSdhGP1Qy9
aot9cTMn5bZt5dyclWkT+dzICP4uHjIEYRWcfmCFMgCreYHTqwEuNhfbtoU9gYAckbQe3yBz55/8
0FR2OSIhHp1jLLheep1nqcBcBPGVLmHKklqnFOp+FKoDbuo6PzVVqJhzY9x2HXQffDs7NU8YjeH0
6RGB4A8gzQNY7QW4TZYluGQIdHgdhxnYRLs7I5I3QhwxuuHoKJ6WQ2lJ0htFA/YyGEvqm4AGsqT5
NHOdpcWgC/ff1bmyrztE1sKonZyCzFCTOuPBW5oE5pA394BgB20N//rfyJGwibhqgPFKBSO6MfqJ
HuS82ynQh+BXmjWmFpyuC7nIk5y3jzDnypIEiH+acmUADvdU90rrYkDQ1gqzMf3nEETkT/MGyXk8
b4Nf87E6lRpeuaxMCe3j/5KNxBaYf0DHQg9e5lEilY0CFQmGxNEBsC4kjDfA6lkp3xKouEoF/fXU
R0Dh5lEOEnigsQ2zqWBE6PourhkXyKJRLwF8O5gLqKNCayv6F8OaB7kLIBLRC1ThwTZ8ZvBbleBc
l7W6aQtZ1JLSrizGcuBwYGWJNUlKApgvY3NdCGtBVHiI/L2a+6nRunKqfs6KHJqdhtd+pt9wUfeY
SwZjInb1nBaLooy4yQjAMOgWXV36JTWiJflv/cCQQd9bZ21byKDsttb0SQ4ybFwnSl6CImwSi66h
PJXxyDiii5cuEaWA1coQNQxHiTSwV69lPJcBchrE0IQXtrfiODcLfX4Vxtzt8mSbJZXLd5IlS5M5
Kug7Kj/E4fn6GdKx4vkjdBK2KSAW03ny98X1WZQyiCtatXWzJLPD/0fYlTTHqnPJX0QEYmbLUNRc
nqcNYfteI0BIIDQAv77Tver++kW/1VvceHaZQkfnZObJbMmR+cFu7drXGXaJelC3aQRF3Il/OXL/
8GsjAq+cBE6/v6nD/3kWKCdrsuAs1NK5yjotQ4k1+82/RC579EN+MCFmSUL/pSr/0zOHSw9BuBlU
Ei7CQ/73nzvZrWmHYFJwaYCf3+3XHEvOuXcIbvy6XNrHf2tQifsPJzFCDBEI0gTZyv+nQHsIkfFl
spIdm7uPuAEVR7rOggxRvqyUZrYvFu12b80otrs1CgAGC4v412h5C0TwGwXAZI6iHBbY26oLqHRJ
xsYAnvZ0+TbjXLAwuelgPVEZWpjpp7mUgb4sW0DLNonmAilaAf6Puc+499/k7Ybl37p+c9ztbpk0
FiAndo/cOXhWB3tE2+EqBr8r/NOvF3QFw/AHMSKaIA6gkRm8/md0gp2e8REpCD7t08dWRnUhVrSR
QO33ITw3M7R5JmMzeUbK5qeI/aFAvPTV3cbPuh9eheAyE7OVmU9pA/pT/5BAoK9ZxVM4kChfG5BE
hsMbfJN+Zhuz5R12p3Iy2y9TrwenT0w5tFSXsUTHP23jDTWcZoogpy6VDyMdz27Tm5yEzdu68qYM
LTwIWoagaTq9pGGDPE1nnHZ1TZyyZkmOFIajDDHYTkk6lLZjU66j8X3zxz/xgKiAwOq+iOLlfeJO
Sc3ql+FkvYJ47N+U7v9018KnHe+Mi3wbeG7/Vt3/cSLDyK7dsECJF9xPvGJ/fqH6tOQ/4VV0GWXZ
do8o+X13pCLHwtO/+c38n3UFFAQcS6AI+C8i1v7zZCoEcQazr8nOf+TnpZAHe5W39igQrBLG+YY4
2/7dXNhl+bdFiX86KP/zF//HlaXrdWxIrchOLb/ZkXVvHyXRydf/X+8QnvQP19b/OpH/8YtGxODI
haQzHJEGn+zjbXF3wyKQueH0NKW7tbHNX94qLsoIuajl2vRIkCe9nV8nREVveSwHdkRC5Lgf0LPs
PdToozJts2vn0MfA1ut9yokoNj8lWTRbPx9960L+G3qFCqOlRHvQ7RNNZN7SeLgLvZE9ScW8EbNb
KMPMHV33oPla7xut2FgG7RhC5Y28AF6m/Wj/1oCc0ozrBa6n6aIWtd+we7gPAjFGuWzhVbaDaTvW
Z0hU58ZzusOaxNNJzq0LVNCQz2TkYAZi2+5jMwNnXfDR3GgDJYM9vcw0M60ayuvz3NMafTla+Cnf
uGQyox1ML6xp0y7vSTyV46w9swPQYapu8bpHp0ewHKyvxmxmLeh8sSDQpHG/Mct+2wR+Ko3e047u
bdrV2TpEPt7i+mAWpMzQdWClSdr5MC8L+L6GvJhIXMdufkPc31vEojkfO5M7w1Jxhz+Ntfv4u3uZ
wh8pc+fuWQbtHbes7A2pknjLZwdB2maQz2JmIAiCB9N2FaUICOqZeWtUW0yrvXpc/CXNdlUSLhTI
ht+088qH/rHuwipqtk87qEPYOVNmERR/tYLcGhuc6Rg9Dr17jYy4NOF0MxunKCMTsiJmrwqnAY41
y+QdFtP2xcqDXehDyta382s/9Aemgh8ypkM2ifpOdf2JBcPVU/FP0K+5IO4Bj4fnul0qWTcffFlv
W+ocIme6i9rmtrUa9vTC+ZhZ5x63iDWFHLxiiB28vKgWDmJOUhpFZ89tRLk56mTG9MADCg0IHFoy
wNBbRgKkUbfycXB5fFucJi76FlkCMg2gwXLroKwdnRw6DPhZwCOWKUXGAosUiFKpbY8t29BmMhLn
2m7Pdtje1yRa86GjK26ktewi1WXRIGFvtqqrTOOmSDnIMZlE78NIpr1n1/rQB82zZ6zcq57/6WqB
5TXmtCVytMYyUbSDtikIM73gFpDupPB/KycD+z7h3R9JqXmzE2nziebpc3Hmr4ascEAaZqyec/44
9uNwnJpEZ+7W43KQjs4Cufzgki1JjUdkB5g4uDgxwRgMwI7Mi8/wYFU4w9uc/CbITsEpocAvOJz6
U/S2QU90tqrxnej6xNceTikjHHNXFjzZkXRVW0Nuj1eIJ7KMk/4kUly9NvlIuQrLFDu/xdSM8QGO
bN2BTAsilDx2GaV2ymAwH1GiXkyYFEkyvHg6egqd6LjI+iHdprt4dA6bA36/E4dBTLd2waMF0YeE
wQlBt9wTUYmw1tO82DlbN+Pmv5vkZzbG/kHQdMq0ULupnotxEMctGA6NF159ZfeWQVa+SJMh7hXH
0CmMgNXklv7FI/qhcuFZzc2lj4Y8cvSLtaD97eb/RMYe12F5aPi4wwHZsdF8g+J4EL1z8fi632z4
KBLvrVUtdsp1dEWhQ/EY+ldifJpvHjAaQbvPdlOVr5LndYGj4SzqMfN022fIMcYaKo/yfsS4KV17
xFbWRa/O322YHzs1HAXlGNSi/p66BB3c4ErQyeYwm/W9n/i7Wvy/nqL4tljilM44BAVpall4ehCV
q2dUz6l+lAN9duNeZYn25mJNxJilLNHHWo91FU8s2UXJ8LAxfy6CZN6jIf+KFosXKlUtvthxKFJ/
I3lkoRJznWbIXTI+NqgbcxN9oYN5DEKGf7HUVCLodjMjVbNF99oMLysUiC4xD9vK7lzP3CN152HC
atnatxU4MGxxqiFD/NiLv4yvPYbtORiKJaV7MkGVaql72Wj6OOrmtHor1JRB8DZ3pnDnrWoboH4B
36/DcNmQ07NSWrijh4SVtfKNvxtT+rSk422Im1ITqC0pYlGmBZFifD+6we+adin79ug72PuJ+gKX
FFYH+7pqg/boiOm66eQhTccrvvim9LiBO31D7yLtvjM2nV34V+l43TeCfNa/usdt23Smh/hOem2H
16gdc0JBxote5rQJP6eE3Ukf8rBmrPdwdX1c8Cf7LtlxTx7CbXsPiSwgOs5d4+9r4BzS8U5J2D1o
F5dTikLgd9Ls+sErww2uxFH4MMrk3HlTucjtDDOVE114wZ3xWpPkkMTpaxsj8rut97UfQAg3138m
ag8rMwfHx+buAqF2kOZh5BTLsOVKxbh2oxNQnGIQy9vWye63wlxV3EKZBoI4gxuUgN1A4GXCg6IO
WrbbSpPzRvvHwdEPm9A3R8V/+ToWA+E7v1vuYkUOU8OrRWxFGzdfSE0shZ+MmXJAWw1qrvPaASjm
LFJlvePfGul8mwSWAavXHOImePPgDZhNwXywdn2qO/4xpeJ5mtoHthpSyMbheeforagBX6L5r9s8
aBaIzFxzV1v10hMn3c0mqqJ0giX9yh62gOWdl/wNpb+HFTX8DChcezq4XVDnxZXmVSzRhXjRJU1E
Mcby5DGc1QHGW5E3/43H9CpbVO9ufWR8OPpJewPgUfh8Pm2b/+HHaxWv476OVI6sZ+SrcYSE1hiD
EVyB7VHCJxgAzk8qFvjqJ6cUtB+LaPaxJTg7f5tEHNJuTu753MtHjyoEizfJK02TI1JBeWYFpbnE
Q8qRrukglSo9etNynkL3bZXjpdPyuLEU8DjrnNNShyangfVLBCK22WZmsDGD6HMlG7xSA1J/e9hx
OqMqhyQ5rThu6zQAXg/zbg73nQnh6JIsEQqs0+DaDzFGMXkZUvEVi+jVRdeTwZvyvfX5zTpRJS17
T+okemiHBWNNkD6yoUUc0mCweJCSLyj3Sb7JLQGzxuFPIwjLW9e8LsIlJ89f2+vv72DwhAu/B4o3
ZZMtvbQyHR5T+KfnTAd9bp342ozNBt5ADE8qYcmDnnunPVgvUVPGtJ7ACy/BEzxi2ihbG5NeHK8J
TzLSW3Koe9d9jzqaVKmG4Ww2eTOc3CZ04lDS9NyQfPE399Ekg5fmynPRVNYmKOeB9M8N5NXHAD5W
RxNQXN4KHEW1tca9TaHj3tYJAfS4O6ZqCVu1T3pn/IpRN8oh7V+01AiImutbX5NrrIdi0PZK+fCU
av+X/9hK7Mx/6Xj5HiysKGl8ts6cCcdDBdESz6nhr25n3wDv/rCo23kTP9YG8Qqk/RSaoyYG6hIx
x+zcweAOTHWxKFz43S+eIsXN3+w1Yagqtj1i8xZthUthNujw90APH04nddZMMiwklU5FY08jchN3
D+/806gjlFkudrKhl5jMpyXQB3dqrqyVZTpxWrqmxRJNvYu85qON5wMX7n7rrD2EgV9NAJaUlyD+
x2vO4aSeYYf2B93bAJYp6Co3br1SREoUhKjnUKx9JrdxzpKQHl3eC6j1XXWkvKmEwCFQmDaaZrlH
BmjFt63aEFCcucnU5mg/TrGBzCt0KgSn+mjoUDijXlRmkldvax+wTdKWdb/AjwTJqVVXBypH6jv2
FWGllfsy/GitvIipFUWQTk0WxWzLGzmveUObe+lGl65Xz3CYe+abk6M2/hEwy3oIDT82Mjwb5t8i
33tLYqvLbm6nAvbk8F4f4qchAq2xgisttmWeM2qwTiW6VaH53fzKdtHBCZI1x1vGs6hdDrGm22Pk
r/GXSoxbuDQpIkOH3WQxotSbPDXr8D1L9To6rMI6xyFy21Mdo5LHymDJZ+s/l8H+bbrxuYuXe69F
iW3EeAsi0hZmMQh9JzooVIPaqpv2y63tEzHEzcOwAeIoDq1nbo6Gx2BMVg1gYf7TSVUgvUxmdTCW
XQD+gvgAO/TJIIavq+PndkqO1CqRCeiZTds+y7nZuzH70jp4k6v7Qr3tU3Qx6CQLY7FFz7dQLluZ
pOge0D+iRUrw48FfJ1WszVPEkwQWu3HpDYHMWiOgMItRAomKLxM6GXTHst3ZhJiDO9cuPGYoNgcn
fZwcZ9d0mOIgETl5dkHz7u00i5eC8ZVl8dx3GU72AZuxVY8pS2ObmThqP+r4Z/SAhuqFPEzocwLh
nkUn97ybdkzaooniJ3+lz52g7x5Pd2SdMUWY4HdU1Nc59XB1TCcx073Btnm2JpCjJbCXJbbZLcqW
tPGO/YRepp0efdmN2eKs35iYeLF1K6am8W6axO+LnOY6te+rSfLWmZ/8FLVp6GY8FX3jtv0M3OY4
0XUXDCOikNL3mtArzFTelXUflrm1h4noyrctfZ60EyGiboa4qpf+p5fwH5lucTaa5gVyEgh6I0/m
zFh9J5lqzmimQMAmaGfmYXklqXqa67Zgq/jeUhgpKd+5QDv+ORh78sS44z7E41HcvS0Rtnr8sHvG
cFVujSnRURwaYH9DB9lsALQp6sfnBlmLxcbEXUvrKkjDP9LaP8kQ3Yt+u2xx/BBOwX208qrdkh9v
wEp2ix9p1vRJzdHDMpgLRQZ7plp0/423npy6znvR43Jo/R2QAFlsdH3WsXdW+FdDyAFzbMX66bpg
tTynQ4N0B+K6eZwsd3KKn1jI3f2yokzwGP4lM6ufqbIf69w/OMDdxIDcFUleYl7jTOk28xms8EAg
PQ9c3pFuLPtlQ7uDJABkcDKbfvTYYUei6lAEXf+iZHdOuLooxp4jBvh1acoFH2qkbg9kzv4lZDlu
W3slbVq17fi0WvcT99GfejRoGdbt4lh+TLpWZREJCyHSZ4JqBS83tucxlohISM79Np76IDTZ1KFL
jaL9jIvJn+L71KCVV+NujuHQ29nlxEx7ZXOLjl9U1Oe7Aa/MLzZ5HEiaswbKamc76ik+e1t8cBn9
GEYTF9OS7MakT17SUfoPY+9D4alApBOFDSrrqccp0Pfp4PeFN9VNFquugmFpHk1wP+ja5C+ciI+j
X8N/KYZx9ezL3EZcFRuc9lAR/eaPXvo/Sd1/b8T5S3j0CJ/KV6AYu3lgz86cXIxqCsQLJrCza568
cILkaQyzHliwAWWWjUqhyTXtmc/rayICryR0OGPSL3hsz71NliKOZJz13L/gbNwpKcecz+7e6HQt
NxefR+g+C52wzmzC93Uflm2wFkPovSogAoVQ8/fQz7fNdW2GBqbLwma621I7wVgvublCouKNnZsH
KngalXd1bHqJw7Zigw+CbY2falVf6xqWf8K5OpN4JWt/j2d9Iwwup2b4QrNyCRu30DEH9oxAYsa3
Bwp4pGlIabn/KJblT+zJiv7mS7L4vLDJK2wDaCLu/VOARj7o2CmmExKL2/iAkMTXQJBv4fVPfosK
7yIVkqby6ETqHfryJkt8fRsx42VjVH+nY7MbPFxysLN9qzuB36HkzQW/Sj2F9TFn3BkXHVCS7nRK
XrwZgI5szctQ47lNvnoOmFK5W8dPmAlP8PV4aXlXGQznSTPey9buxQTQBC5WdzPgXKH9W9qFIFi3
KUudcD9YjUnADCqn64rCg6eE6bmiTnDY4HIpogEp1M7ZN+F1HLxL0G5lqwzL6dTUeWuTU4TM8DHt
q9XHxTB6FQ79wcEVbBPxvrT14zg45cLHH1CTaPQYpoTVPHeGntZtOnIGxMkyVg7abFlQuxQNd3zl
CgU8WZpjPA+fZKnfFYFa3qu5QM6U9nImHCBv4+j8Xem45C4CHSsWkJOhPXZN1gjYTdCHeTTYPzNH
kJp1lvg4wHcq60J956413h6fHKWNr2Ew9TASjO9qnX7p1H+Wvvuka+8G4/BPh2738zA9s8a5zoLn
gdvjtVhQ/s0HkeQj4d5nh8Yz8w3yyFEPlTvihfs1cGn2iSGvjuTfwBquItBrIag+Rv1wcR04Ftr1
BRTCoQ54Hmme++F05go5kbgRN4XE4tHB3D9jsotyi7x7s7LLLy+gxvCE9n3feH8x89XBXQT9lZL9
Ca3bYz+mFz+tM0fD9N+cw6Q5jSwA3QwvVif+BdUebGSOiU6O4Dsg0pLZHM8likwGA/hqpkkWDlOe
Ur1b5Zu/3A3qnMxzucW2ShBhrNw7qYb7LlQ/aqXpwXe3JeOWwjXUUOT1EmN3vTPtazN6eUK9tiB6
+pBLfeZec3Stc02S7scJUFIH6z9pJ0gzjEsPkUnq0mFjkxMi+52qqV/86pNUGN50uAHTGeNy4/Ot
A4Qa81+TJjNX6KDLgfv3i0BXNAFV6WYoJO0H+M5MT2seOM2+G1sE8KT7BWAkruQzxuznKUJqTNTs
EtB/eO8xEwF+7NLoajex577aLaR/EU1/4x69c0JTedQWER92rIWf3XbvePOxI8vDOAPZckfgJHdB
hGF9gdBPICI+jHK1jg8SZrsC81cCJ14NJLBlJgMgWUYQNjdr+kAAfcDX703YGRaoolIOu0bhHx2C
DYj8Jp8cim3LbW+CdreF3ZlvwdXfggNamGzzBoRZmJwPpsffTfbAN++mpXmL0L2FGNPS+EOl4VfP
EVqIF7ii3ufSUnjvk0yN5EqXkZYMalIf83DatgciX5NRfKR6uoN77vti/oyS50liy7HhX2lUvwDC
/4nsskex3zGAhIvxIftCnCnFkd+Cm+XLwYzIoV7xUv1Orr2z9+slr030ZIC5Lwtf8QKpRxLhI8/L
02iTfZB29yKUl3Djfj55A84Q3S9tt+OOxVrco5h+OnSCyrtzIZXwMRloiyrsjTWG9ycwaFA1JJkC
5iZxdsaOnH9xar0AdA+jvZwlULl3UJKFcbsyZEjnJfao8NwTDspJLBV0SAXEp6A81X3Y2VwG5GJo
VADXLMDvgmC0gAanodqIOfndeJrrg+6nfN3azFXbH4G+JxNuX2BH4ByiR2axWyW+LNIRhJ9BVSeQ
fTryOG/dYYn0OxlN6SCYNEKfG3yMqr+jQckBjYpZZc1230Kr6WJG9PFXg5pe162cmZcl/SWBmiOK
kREvP0wLs+7knawkG37/RpnkaprzOYaSHXuXntZVG/mnqZsxP8XlGoPnH3zUE0QzWUzzE6LfkQ+e
hg/L+pM0NNdMVKQNfmmFrG0p6joafW0AyzZX3UJ0LFi+AHEXTvCDSlF4Et90bbsD5vLdvHzL0L8B
5ctde4nMyRhMVkEA9LM/UOEcPAapoSWfTv0G+L/Uk1NseDStWEDHzHmkwKxIkk96y/rF5vMGiH44
c3RVhgE06pDdPKt8icRxiFkhx/Ze67ZQM8nE8vUraKAubIytKIx/GSezrzuFL/suHB7E8rvTADkj
X/q3gXU33XcTmtdfyGe6zTVOQ+Bfev4V6eVpXrFT15N8hdI6BmG14O5ufRDZjBfA+nKELO88TnGF
TFXHsJGHXHc6QRoNptlA6OuroeQpnEDmBsAM+/SD/gyQ4zUN92uKrxLsToctU6jQjtNKMCu+gZgp
XBkfOodfuJjfR9eWvcMPvMNP7v50KQJHgNAG85aHgbcP7V2Dqmgj+KlSB32CDzV4cIzkHzY4Ve3e
tyLeq/BDQ7hpffoCkjPjTYIloODEYnPovSQDN35BpvIe6KZYHoaued28brc4Kp/EfbIoiCIsRgkX
N6VGbi5M1gLffUV8X9kNAV46kaebSLOGhI8zBg9U64Rd5u7VGdAmq7FEnCi8Bb43/z4VTjZals3u
9OSr/TxaBA+g3vffnkcgN8X2NZ0/6zgsFPKe5RJdvUjNOZHpWbK4GN0VwO2wp+t2El6wD+lcke2q
o6OCU1kaV8vg3G3NXyzwZobcuhGfp6lkj70nsuTW/bMpVrh63UHlgfXBhpznzdX4gvu3tLGgpQyb
TykwMXTE1KNZ1LjAzBO6XwMT4LuckmIdh0eMPkFGm/bJF/TAYnRSoJlaoFfxB12Zj4t+uzlg8hOR
lkKlTT57HbzbWPAVk+0J5N2B9/WjBv3k4Ob1Z1VMCT+EUuYBHHDXDQKYtkYISpN76ZTzsf5jpi3D
2g66nTZ3vBQY75PX22whkHSH9rlvph0P15y3bEcAWuBCmn/HcqDE3vg9hW3phhR3n3Ou2SfFVekB
B0K/o4VbLX1d+AoQebRTlOOa2SonBswV+VVsu9IXALhbRHwnTSkxVjdm+a7Vlg+Ol7Fg2S1ASVu4
y1KvPnu+LC1ukSxg5F5aVerUYOR2fmAvdCKqO8SAkzZJ75Lfd8jhWJfoyHNSi6M/NmUi6Q4Gt3Cq
Co40mSpC3U+wAw+ieSDsLvGXS4BbNBkCOKz5ByqBmtRbYSa8y9jcydpkKnUNlaqLowkvtoe0XU7W
7fe9lUWzQByCVY07Z1JHRs2Xsmzvw58l8WQN6Bm36ZDmvf+QMLMXpH+aMDRTzz8EHtabAtTdFGA5
Ge/7BEOGXwO6XWv6tvn0HLjeDeLF0q27PFF/UjLly+q9chFd663fNXVQhEwfRtKUjlORBeklkX3y
IqeMQ56H/voQc/+BajvkSxJ/QMFymLByzgCFRxG71PixMQtfenENJGyZ5Hnr3AfpeVXbsx2XoD5x
OzTtdhm2qXTQoKTPW/TqQLYFNCy3synYEmRegL1kIXKP4GWbKbC35sgVYvLYeCbBk0q9AwmHInEe
MZB4bC8HPFFcY4FuS2c6dopmsbyMAtxbk/nLfUqD+60VlaOAd8LLmbQJBgZEEvO6oPE73qYCit6i
90bsVLADoOiSmaBAvtwOEyqmQ70XzklR7yDkY0LogXK5AzIJxrTchg4O1PSIGfwwr6pYtbNzDKZC
q/K+xl3A3GfL7EEn698VFCB42V00tZXrbse6mw7K3otfte1Mcm/6noFKQkIKhtg+AE7HEG/3JOKH
UYNKaLD4ykRJW+eInATgf0CP4M5zWyW9BgOUGpjcbbrixyKaUakkF6kecJyhe/UbgcoZdDJL4DGe
IsyArW+bcoqa2yr022cOFJbFfY34KbfSI6wyRhiTB+oNgEmS+7S5hITNJWP0HVMZRaLsmIrd5NbX
JRqHIZshEVrY38k17l8S034fp91LHTZj7nX2axrdUqZNxTrvoZ7Ns8QyKKg6wOdzulSuk55Ul2K2
gmjCH8DdEOPihJmfwXFxIweIk2XALUa/hYShb0PvYeknfRM+aSuOn7tnegbj7lsNKBiCKu9oRUDK
yKAfilq4nnfZJk5+gCfCRNYwN7ftewTtSSrVKW1vXL6jVedHBmI65UEukm8H45uzmSxYlhLxS7jO
w1+b/8Ez51/6vJu+Fw/MhA+iHVKQutOZFNdu+triC5CYglP3OoXhgQMkHWxaOArUu8haXB9GeAhG
CHI/0sfGT14hssl4cm9bXkUTBC6AVmcoGlFnx7A/pI5bSG8FjKT3HMzLhL1cvQx5p19wdiaFhqOf
dwxkMSq2ny9Uu/DfdJLCDT1w5XE975JxUmXnJsGFEwl2yxEQQMzzj9ts42OdIgoMxoK6CJB6llkm
p51y0PUugh9dPK1ApX+pqdNLE4cptPTxdqg3ulyEM2hIqWsno3QCVcnNeGRdywqHEAgWZ3DHdGiD
okbfmeFjqcJfWHInzICUaSndM9MLDbIGEH4OGlzvrQls5SVDcoY0wc+mNvwkQ//RtOPfqXU/fM3D
XCNaDHI3sZZtE3m5mPr7gPD5uMwuJqcQNRrszLo329BX7bLNBwav83uEUUwApdEcJbNnzxIZGGW3
Dj/tpP37GfWuGnn/LfQ98Cosf0ADZ/DereuS5lwrhMDZ97inlS+nVyQD/RdHZ7LcNhIE0S9CBPbl
CoA7RVK7rAtCsiw0GvvaAL5+Huc24bEdFgl0V2W9zDqz9XfnD9kZvYq+gX6kmJN956VJXHT6OyuY
k9CprM1kYuRjk4LbdAfg1o1lIUTJ3DLiyWguUiIaOq75u2amtu8K3OxJ8DfQt+3yz1NmtGQyXCZt
44/TbiqCq2asuJRKS4/RvB5QSqNuycuwtIjv5AMnKt199k3noLp2p5YCeKIjUmSNmsSNV7vbOvX3
qJGpleTHNKlu9oic7pcbs7a5EEVoziLsGhNpao7bQR3A7uKiT7eaXz+23vBgNua5FfOuZeMx8BWj
DQRnCS+iNTjjDe8ULP2eUj/KvCssCC2adXBSTlx+612zCzId0eglq/8yLUPyRkDv71fG1RnJ3jXa
ozOf/LwN6/Ufu+J/LX08V6LemBmuG4N3rcdDWE97FNCz5bBQtKCUsUlyEMEQzr7Y5DQwPGhEszY7
xYvW8ihArIWLhH3hRe9nGd/nDsrWvqRu7AiQint3OZRy2TdpdwJA2KjSYeuMwy0njg41mxZk+2Cs
rtCfWxtBfFTi3PTmdeqMnYuEqAs06x6Lmt1+IHknoWEnTzxhh/vqySKw2rCb7Od6nC+a4X6OU8LZ
9qMLdNK0fychKOxbdZi7OyMVIUhsOeyOMLDbeUw3SmNkXjdd7IpqL9fksK7f3npqzfHUMOJv+4Ai
qX8xJ/tkt8VHUNActlcxBTEJoXFmM9AR6tOo25OU3aM08j9jMb56urljyQAjG9/5oBSIm54kSv+s
DdkbjcmRcmDj2jATBN60/ta0gNxqRmB1GZmVpJ8PODj1raemfwzcHhLvb+eqcEhpxNbHVc9q9BkQ
W5HuqxRc/39G775GBG1sCG2beQV59+FqETOQGrjfnH+Tdq54YVs+FeI/40JRCJT9uzVJoiV61ukp
xHZd+5ihOpOO5yq3N46suBzyfQWnmzl0mg3zJN/etlpx7DHTzv2uwKagVPNUwGsowN7Sz9+dddzn
7fpjZj4Z1jgbRb5Npnd30fduiabXl2e2C20NHurO10K/EeeBIna2kEqtMGAft8KiOPgNk8oyygVo
S/Oh897qzdc4PQZeBgFu4D4zuDe/VLUxuNyzdLN01ZF0vYeZ8lMiHLQAK8rcZ82lR/gTKuNeixqN
KYd8HPpP03KQr8zYnNcvMvWfghliuO5QabVTgJKa/bVWpjsjFekSO3eKYjJjn4GGTFlFOGWHKtMe
caCebAd5tWLxHJsV8NpO8ag1UYDMY1i3VQtQ+LRlVxhGXDKgo32CTlGXYNVuadqc2OEeDbYRWx5e
u/rLr+ZdYTI3qkgzEZdi6X85zY8pbqdybeK2A4mxKZCro6yzYxrIV0rSCJCKKaVnX5vAYhyLFLuk
tzo782Jd78ZuVP9IJ1ttVJfZ2RYuqdsjC58NK8pnc2MlDLwaemGbPRUjz7uFhlGkR3Ko9u7qhk21
vPnVt7+kEVMJZMW9tpykfhNVv0NVCrsk37l9R2fYxEtX33KLTw4tWSQXs76i64f9cJC9xXV7B69Z
9mn9K+7fhjnsuIEjq2I5EmqW8b2Kj9knUxhsdWpqyk5moXNDL/NhSQV9pIemI3+7hgvAfgE2jE1P
bPvBid2ME2UIYldbHzsx/a1z69BZatc5Y9i21rNlN4+WazEC4wZtMsitFhlkOQRAL3XZbS3z0BXl
4Y6dJyzfgTx14n7Q3HiWwb6uqFgtCyoGPshfTskgIk/Ig5YE8dTLDWAL8BhjqxlFLbN+VflA83fJ
W4M7eeZBhmQp0QJWsRf3eCmPJK9kfktxUI62itb+n6C+xLUXT1pwSGcmyAbXo7+Gha6jrfx63kdC
dEfZDBGGgXDqstD07GiicgkocpsKz7vlFPziz9rpf9Ny2TrJsxHUSBbToSzmyCLiCwHiknfBcYZg
Gybo3N4Pm2bceRZVFgLk0jo+L02G6sC6HEEmU4og2hvPPnOYRdhdlNT2MV3rWPrG3nHbc44CzS4m
E/Bx/mOl/YOL4TZhratt5RdNY4EuWu/OMrw9lNsrdMvJG13qnDFe+O+JwX+5uhEjC6Qna5O43AjN
h5TzqWQ4tBgftjCPXmDEWuvFcrbYRvu1uMxHl+w0MBkuOPgXn3KkIkLElUe87xt9KfdrEKDOGLQ3
EB9R3/HSFUsVzmnBdjwu0nbcBToBN8ha3lCD3bB4Kf0AhEEcYkKVn2zkRtMG4Fu7uBjGbdvnW7EG
dD+IFn0dpzWLy/oEc4D5PJkriSqy2YuRy406IhmBfHSX1kNEd/sCA+ZL6bGxmBk5skLMSH9Xoqjb
fIucKGGgcxpnn0JDc1+I3oKj7FJ9384TJUbwx6i+LbtCIwyumOGAZG66aiO5pJsheG94opfpLS+e
DF2dJZJCruZto/Z2Q9mvldDynh2rXP4ZXDDMFtyi4U9o5sYc6yiRDNnyn5S/VqTt3jcQ9dx141Li
OlhhpuLZn8+Mnjf5XUobpvg+50W52mbD8qLNj21tRUngxpppbz3X36Rsts4YA2TdTLPnlwdfN19b
W79punzR7emhxHs73U1M82D9I6/KOrTKvzqOPW1NTOKbhaxrHcnXnL14ssfYSq0wC7TtUBG7lzom
j6wTa56tbo7QoG64iSpE9d50zXCetK/O0Q9env9w4d5oh2tq5TbbQq8fZTJ++0Z1mWR5WQa61rSr
mtAuKwSStPsSqMUan7LI2k1V6De3vULyHM2RVi0d9oYPDIoJ79styTJJy63XBdFa8Njo7WmgzOY6
37eB2piIHKantkxhD0lQRHYwoN2ULbZcuCqHeqDN00tld89iEDddis3otQ+pNL8FrMnAXSOCd3ux
nwym4k1aXmVbbc2m2+sBX19T7WyZMWprGO/n8GvmzR0u0pqetSY4eaW/0dyPyk2OOLdDbyojY7mJ
+qF1h2Pd018UiE002/ArJ1yuca+Xe3LxogqormdGPcgFCbu88w/oku6PMXP9NUh0tFzDvSGq3jFB
7BaZbJ3Rj1LDPcytOBX4ThbBk+kfx1R7rrACTRPWOzFtGfxEU5XFafARzOOT7/V/aqSxBlRy5jvI
gKLGdIqyDmLSZ49Nv8bMU6Ki+1R0Ntl9YNQDyyoRKy2hqpxOgVZEyNNhwFJIfQ02boZ9Jp0AG1WY
GWUkvGI/Wiqq2UteaHbUUhY0LbIv4ZRHIHpSNsd5X2cyVja1aoXexAQtqiojJiklSip5W7z2kHtq
P7uaEbapTbJO1pC8SsvmNZusNSOt1SI+nD1IUZzafbxSV9keGTyyO8NrxkpejFFc2J2lwqoWrxyA
h6K0w8R9nMrsaJbLDh4ALnE4V1azTSCnKnEDLtnVkmbAyiO3Y123M8iXqvQfSA2+eglCcPm39rT9
oGUx9ewv4sRZrMV70pIDNJ6HVrqbZs5uOUM+N6jHCGJi4vqUR2cEmg106dL9audgoq8M5qhrroFv
HoWW7fMAbFufgZXbf1ZeMaBgwrJaMRQavJfY+Yx4lmZDmtKhdoqTzoMokBgn3zm7QRYxJXqbR3KH
WrZLec5VJfZ3WQ03sUzXEkZg0Md9Ocnn0e4vnTXFbuA/B332VTbymhT9Y7XQyOk69K1aDablEw72
8UGCgQ2e9zBwGLiS4U5GbZMUZrmv8/Qz5SSg3vzFxn2eTIbfhtUhhAvSEPR6bPcD5gLYRVOPxDxA
ySIua0byMNvssx2aJ+Hcp5S+t0sMINvBY05iZvwk6dW08t1EQJeVNEd8NWGwmlHjFVQrToIur0Wt
muPeeZsqVPGGo1N13Wshqo+KrtJSDhdk9+Jm6i3Jqy+lly++trLoRz4Gc7YnBHpT6jsMDpbMmAwz
fNOX0F/EvqVcFKXaTIl4cyyDBpStrt2ux/ST4HMIJuupnu5TM7BKBQeULO+JESQPVSr/elpzk/VK
D1ZV6Ov+I9oWj4/FLGQoXtTQHxZvvZj5XP5xR96FtFhV6Cu1G32TUb69XJK5JSfHQ4lRfmrGULpU
AH16mDoeyLsApM++RJtK2mMe1J4e1rYgwh/SmzwPDHLzqg/vbp86l4HDbWeXS7bFl5c8Z4Fu4jTU
dRYerddUK0+emWytqvlXWMO58PUxTu72KksZLMnUYk2CffVjsm8LgR6QpPS+fXsO1qYNbROUr83F
b53wYIuqOZYzhgRQibCfeIfMWWZhtpT2ZpV5fULLueSe/4lZhP2inIQBpCvfcn7wehPLOF1L5PXJ
92jOZ7QL3pcam6fr/2PX43b1ppraz/IZZaFkm+tdAvftBSvgvOkTU4XmMG4CG7tmZd0SO8D8kMDs
ti3QnJzscps2I9Vikv0sJaYL5rfH1RjLF5dNFntRrMGxG/xTKrmFJ1ieBVID9vQTF8nbpKYhVG0e
pwsns7NaD8JI90k6vi10KaNJgSAt+QGg/zHNIBFFe7VK73nBYx3iRnzMWq7ZQJO/I9PcyMuAN+qM
ttAxfF6CBDh/gh/dEj9wtXIrPTpJh17eGGd9hjXP4axNglNCsHi6u+5U5QJ+1lju5qT0fdK1qGyy
P3r9v9PmOnlugBcNooGxMotUBlQIPenO+eRpbwXGPcAwvtop+BZ6xfdcMYS2DfqwzBAfhd6/112j
MQQe/8m+4ZRCD3/22GV382p/3MAHYnzsaN1VxRUeVqUlx02ZGzo6rqG3P6STyAdCE0be34LJag4U
KQN8UaEpM7SYFprYW/nd45q0W0bl3aNb2WhnaKVWZAwjH0mSS26Slp2Rf8ZR75862D9I720a1L9V
k//IYn3KTO6pmkM/Ro94yhWpjP79TGjH17JnAjcvTGKCBCkuMSq1930XgcbI2cSW5qfFYVqema+J
BWHs2tlvWvRr2E72SzvxvWhZNdOmO5SDEBhbz0l2LShi52dMHqdDTcQH/px3QJ5jayXXCRDHyd/K
1LxYVr83GpCGxYeVQX6+8sjiRgch1XGuAPzSs3ws6adgXDryYhQUVxDZWTjX4qwl1YMsuddce+DN
KJz+kMzDrvPUTz1/qtnaWN01tXDZLnQkwanMgy0+QTcxNno1Rc3ykUqUtfXPNOuRyfTIG+UmmfVv
r7g/R/lZ+kwgai8uRPChKr6EaVHT2XYU03bv2VBVtHKfLbr7SIm2udvgLJYqcTKtW0I40E6q5Qzx
cE0NhvDcWBR7UVvKKK3Hm5YOj2BUBx3ao8GENRmSpmKN4VG+u3V4zjC+ZYrDbs39PVGTl144zk7W
8O2cPP2DQ0xM6Gru1piQIcTMpEwNjhvO2cJ8aoZzyheNh3kVVnsMAB9Hg1eXLl+Hep9017plDufw
6tpz1OTdUdzjBjKPV9DIxB9hEpLS5wfLxJ+Vmq0bFqn6tRMAAQnCYAOjyyHdBrpFJV9eK8IsQC/t
h7T3X4Xtn6dUBrugRALEkI0Juh9jIHAGc7oLMMK/dqNDPUXT3PwMnjjNenAoppyiT05XTPI69ZLc
ew4vT8IYcBEsOM6t4kPrrZPu2h+raS7xrOEP6GihksS/tOXqhFYn3ukPig3Gd365KA6F0Q2wsDlD
HzuTexO3XLSAJ7A0ct2A0+66DCdhiUMx7LNcPmpusHdaFEMND1Nua/OOmE+uEa82oqmEZGLCIb1i
fPJaCwJA83mSFm3ncixzdI3m2zznMBmatx79xjE3s3KSm8jm5aS3s73v+/mPI5yzn/ToUdX3VIu9
Yzdj6CPvx1ad4z5tBjpuRUa+XcEi5AvAXdpsNd3/TXvzRc3gJbbVNhdsgP5pqrzfrsJAha8h3wZF
7mECCj6qHMqsAH4MFVdzYfl4ni0ePmMt3LDVlbdvpP86KyvlGrAkQOtwWaTyPtW6Fne6pdnjskTN
ussyOmaRvQ8rF6EhouG58xO1GmXKaJ3SmivXTVHnwfqozin5w2KRV00PQFUW0PMOe/kI+BWPtQvO
Q/2xjMWn7ct/w5AfZOW+r7nzZ/ZX56/OmRxaXpdeZmQvGq3EjFb4ucDq/s51WUf5Qpi/vnZ1XBdl
sh3xy21Ne2gByeRfX7ewZ9yzimnXecL+DVbP7VNUsMSut8/kckkrhb41JE7UBvpL5rP8IFCs764b
FWkSYM4SwYvvT6+qt08LLdLcAttAdYQWfhlvTL9ktsSDzkRtsfBjVXhsdVu9FEjHSTv+KTzL4fzs
NtVSbkUXPHplFXtDth9XdXJ7sIm6QBjHcYdyzKk3gsKP63rUO/2KyQP2EI7Wkwf8qqdKigkrIj1c
Up60znlaTJNondLfdzb35ZzX+yUzyfZX+ovVIrcIc2ITqV3/tmarh62r7K8cLyKiptbFlVqPmpy/
+7WBJ3Dnw6jnSaQkREraONMeH2i+6UYSw1Obt0/UTc88Pv2A0X9zOWsjFtruinG9DlMJ+a5XPAzF
8uPiyEAcvOcouehhNMPp3m3r9OrAipzzRbiRV3kDkl4jLwIAI9T61nnUsd7dWmWrD5EHwzUr3WdN
w79WOg5CmvQzxNtsPcqGGYYX+C5OklKL8iAbeVja19JZ907DzezVwKmB1M5myZh2EfI6sRoh7j15
gdp3I20Sw2Zylm1RUmORFoPMojO18J2D2RLwl3PuN5qr4LXKAWEa4s9hHubMafnWBRAn0m3SfdCs
PZMk9DsknF87cLc2zhbgUn5iRAGk1KZqN0k7j7FhZvDCffeZFM3vaBLHru7Qqc//qYPY153Torpd
qi9kICftEnoVBXri8CVrmQWOV1+0XhymdHmwFg5oPfiXKnMGAsHIS9Qen4ubUhm03Y3Nb19jPcmo
yo0g1vMM143GBLegC8pW8TOs2NMzfwLhdIdT4+YVgndqhH4/uOe+hzKfm1GLAEazPzhXRewmuCfS
xrgVU+NdPPrQTV0bA3MwGifA7oKuEQ8Eb2BxKRw2oQxst9CN5GVJmmLXFU2wF1l+HjrEnaZzHzJL
bAgPfpqb5SA845Z2mcNA0dnjRz910CNEDwW4EQbtEFRgOOx3wMLZX0A7GR3asTnMW5FlJ1lym1aF
sYYcwqemWY5rP9/MDPdnmSSbcR3gAJBh1/zitmzn9uzTbAh6jx7ozMT32ZreUZXF++zwxrV3Mxcf
mOKjGLDhziBUYV7qb/wzwdbqa9PWD11Q7Jgh/rVEdU41tOXOyk2a/OS0JFQEYtF+krF/qrT712jW
H6pVpBHfc2VwkPhZ++DDHUE/bUUqX2zXO8xe8VWbsDu+sP4lhToGjroD/fpe8/VDvk5vHuPxEFsa
CCFTdVq+jopvaJnwehizr10hl8/JwqvMN8yVAiXbK0hghzlY4Frj3zLNrZ0UaLmjsq+0Fqx9zzrm
f3Ti9YsSI81OSfJtlXrgYvOabfJuUiHI5bJnHpXskkxLjq3nws3MJegGd1ZUBG5PTslIKdmqxnui
xwHtrCscyUEe6E+FaxabQY42Q2ozfVem0vb4c+unTFt9ZuFSR+vVQDnv8/ERrsZrPfGh1lw+wEXy
82r8o1Mn0Y+0EWIHVbXu7apnKaoyQD7HUTFbggzdyKCmEMDujeLlzclV593ZJt5M/b8Irks0tFbE
dT7Yb6s9oqwgaJffdDq1tjFUwnOqa2+K7De9cqzIw8RYNo4eOzgQY9MC/qiAcx/Y826d13bqv3Kn
8rKoHADvTAnfqHtQM30n3I1mUxg5PqoLtwurTXWes79D0zyVduA/QTvYD7Wy/QcL31s4KI9UlzIL
WuxjExFYAZkWX22vm18svYZHhVnbF2wSiEm7nv4srdtfqtZ1/vQuQyi7mauzViv/VjXehDa6snOe
ai3MADkexVQNeBZz/9EWBXEbwRLsmkIzdmbh/7SFqcWMc7n+78N1ryNyaFnHgPq8VFfStBg8Dn5N
IM2gh33Vpkc/Sco/luIxtzTHplNMm70y3XrTz4thxoSzzk9rashXZxSDC/CHedybcWLQtwZ3izcd
p1rUXceTcTOqYad6yDStDKZd7yKPpRNTFEFc0G5efXU0ht58NVsVbDuNJB6vn+0NxQFpFoNrXNyE
+f5SBxcjQD9mnpl1oIp5URJh7AQ19xrm/WDNlyfdrjq40dS8YpFB3ugMTDjZXB1boh5ubFRhosOf
dZ54d6xHo6v6X2V74xMBEGIOXdTVt8JWw0uX2AYex6UtQukP+isRAAJRW/nPFSb8UycXFS1zz1zd
9JFk2OXobOaJwQGP67A3KxfNQPPya+cY1j4tbfuhxMEMCEoJ5viTjfy8GjhSE6Ncf7jXvmAsTRk5
cw9PWWha8DL2mXkg4W7AXgOsEhXtFGxx7wL2tIn1QKlgPRiLALfA+uAMO0DmFDSpUetbc4/SnPxg
Qu0cnUhYbkYcXyAvdjIakHpKztRPrrylCgP+MJMGePIXtz508GvbIudaqlaHSKIkZbH60CAzuNLs
Ni1mTMC6UeyRphDDU7YWf7Srh2XF1Cnt65UqEKeJ2i5WpozNKmooX7tL69jTeqONrQyxtLr/1m72
+hevK4cPb1h7/Go2rudw9hjG0rtMpKnRkrjfo+1jtlvrtbqUeHDIkJgVRc3aFhu3C3JiGRrGWZ7e
mvtuLBgxjtnw7QxkBvUYyTgRZ3gimgxYaReHX9iIJMe8jZEav6PUttnC6CAcfN0meLxlTlZqCckb
tPDssnal/lapKj1kgZ3IOB8FQ/9EuafSmrSdIzIjdvq8OS29hjFndS0Ogtw+UA7Oj7Wh8oOR5aQv
lb2V4FCqsvLLdEemO10O2Fs2XJd1OdBlU3fiHO0Tpjt1AcY/cTPhixtqIHXD/ko1y/hcCk7aCpaJ
kr0bXxH5xNlJfJAgH/2nS5P+qDtIgvNct1++b5SPaT3Vr4tOqAl7VjAsUrVFU0LzEhbA90fuuOpg
adNPSS7Oq+j1/KufTat6WJxcv5qBpMfUwnsORLA4P+bjnHfOTfR0m52hC9irbEv99mQNU30ay8qP
NFJ/Itnp/WkpUBLHeWiODplTldYRrj48mTK4OJVxC6yGLqF+0OVEAd+vz549Y0szb5lEspeeOBv6
uukahURN+TtZ3b+OqK247/KLg5U/XPg60WDy65DohzoTh5LAg3BxM6TN3tmI0fmxi+WCAvNb19ab
Ozh0bzySynnx25Evc2RY79axmO2Lq5yPAKtrZGT1TyHbE4Pao1fPW5S/rVsuB291yBPuyCE1smYI
p9V5GUpvRmfrX2d7unozJX/fagtDCG4jIrcQA+0k25j33A2x2DiREvOxF0V+JPtoeBBZWUYEgH3l
C9s2VmVe6845cH9BOuuMALN53Jl5f3aM/j4/mJ4Wj3F329Tc8W5xypGCD6tCClawWTyT83iwBkCY
zClpFVhylDQ8q0NZ7VUDy95oiO+O3+zGtrqwcHaz6PnRg0YaB+O5nMW2HMtXVSePOAjxd3YHa/T4
q4PntvZPDQeYPQXvvoDeJmMvC5XpnXLX2/mzfKn7FLbV5FTzPJbBKNfaW9Q5eHeQA/NfZIptMXoH
wv2P3pRr0OTtgSW7hyUvdk6pfhkmHOQ4Pi4z87Nl5kh2vUczr//6HlBS0sBnkbsRac7/WSgXSWJT
YUgyKrL1zc6C56GilWeCeF4Kl7GTyQXllRtjVFdv6lh/o0hOsJMCSMdGuW+8fxSobKtwja2DiyMp
0icZJDdfFEzASvse0GG229THb+s0UxPWuv+FzIsNAHn4o1/s7uQXcrsK7lqynkI6Wz+uPX86Tmlw
Ws0yPc3KONJoY76kxSQCJupHYqzoyiUSMZLUqWdLMhzCR7Xm30A+dGDdtVytPYjRJcP3gjPATUFw
Mey5QffPJLfjboV/0lgeuZU4PYhVSl5Vq8etiV3NmMunouueGIJUrP5IEb4m7zuT6m/dugddFOnW
lQGPiyQLux0uvkrtkMBsjPTBCzpZgH+FQjvxT1aGdjmCmPTr/EO67wMZ4Qd9yeEXW+ZjDAUCi7VG
TvFplB2ZSgH6fqntEwy6Ztq/QA6+Jo1+QKiJsAOeHR2C1TIpDPR7G2cMfD8tWF3JtyfwGHCT2e56
KgIDbaTXmoNGUUHOyLTJEkwLGSmXoQcyrw/93mrbG44hbWdj+A670ecyWuWMfEDsTOHoP2kaaEwd
cCdl6WuqSKqr+PwJEtupzPz0jObFyQvqCKbvU/pDA8bwj7Eq0WRPiD1oJCKLMouY2nTUW0QbgmcM
byF8a06f2mI6myiwaa7zI+g6a76E/mL71WUJ1shtmp2dBEdjdh8H3OSlQ0J2Ys7v9aS/N22yH1PI
3F7epmb9Q6e/lda6KXy8ObjoDWgCiwhIKbodJw7ghnhy6/GgLOdl6oOPzKMVHHrnuEzYu9puui62
2N7DvmYoicLL/nLKPyx6915rhG5kPUQMRp8DKxDIl6zVbXW8K4g5NMHkQqQQZX8nEl1ItQTaKinx
hNU/Yz9tPCC+RJ5K/9uElWvI6RHZv7b7GILpoXM/Z3kwEQrtNNiUnculji9zTqiift1GP7XTY82n
DL2cuO+5/6xcKjV8IBTf57H2wrtFCHXgEdtB2BUHILl4TH7N9mlVCdLUshldvhwo21Z+QRbFKyaf
NDkx7uQuMDbMFtwh29WpF4lqjMruOdWbzVQqbn66ELfcsxYmVpCEVQGuFNwvyQy9jQ5j+Mq59gVZ
9CUCmktqEBgzyT4LY8kJAGfUlltbtLTPwNmB/0gnTnL8p1n7O78zN77tfzq5c3KhP8T0WyRnhgIx
MTNOdxsn5pDOW9kaR8980aZfpLQRO58l2KBRgo4yC67IrqpxTIxIyr7zTR+8JQsCRvpvQ/AY6S1C
+lvHfKnwazodCCe5XhZD0hkrwTT7zzVQVC/gtuDOTfw2FiZNS39Je7Do5LvJkJMNi0wMCk/F6MID
7Q8UMEa3Mif+EFpzmsw6ouN4TRmV51qCpphVsTuS5QRecp+fZ2b1O0J0+WW4GAAwtREu+hAF1ncO
p9S6wMk4fxjAOGSXSTLugoy6K5/R/WoaoS+PNj3TxqtpuFCHxN38q4vi1DXvzjASUaHHdmk8SOta
Af4JsTWD8+B8GBPikfWxYCvEeXJnoJnK0BblPmzdPakDEN8PkF+DQ4YHfhHI5oHc9MaNXJFIt10A
dxspSO1Wdc2Lx9ZID+2shav/Vi9OLHmYSZEnG/MeIhUcMzEiurgnMVkvngVrkxIrNMsroez8dAl/
4XtiBhvewq9m0h6IItzkZXrsLf+a9QTv8nk0Jrbo6Ukbzcg1wfmLHm/OujHSq9JxB3KHNpiFjHI7
2g7D7homemB4hg8nX3ZZ298qGxBbrPtMiOvgP47jR8P26To9463DhKi2HMUE+bxb3ecqHoT2487v
jbFuLBedidFHcadR++Sm8hZ7bB05Hgk3PV6o2aBwYXi5SGYIUsU+5o8kmeNgPLXjY55Z0dL8EeVl
Gp2HEaBnSWELkgd0p7icL1PxQo5hxIWJ+Pfm6wlmNGPj108BVV/SsfZmoTKXwrxK27ogm8UDaw4s
JMzCccJWXNrEu8d8p+VHglKGUG//R9p5LUeOLFv2hwZmCCCgXlMgBZlURVV8gVWRLGit8fV34djM
7WRWGtNOT/cjrRgEEMLDfe/l6K44lybrQ4inMcHoQB1eLfe4fhZB+1FH5cpo7+v41hS/TH7UZC++
Ua2K6A9tkfkcidub67TvMdwYbojEsc1e7D7e6uFjqlfUE3+FQbmEYLvzRrlQeppp17twMBcTs1nt
KBth+lJSjWjwNk1NgrAXZOUAk5nJPYqebDmIAXEvvrohW8jqybZu2/AjRQdYM2eq4SPIr3IbrzkB
M6oQNbntRsy5gb1Myfx7KJBk8Yey6rKUeCz2LdqJeuK9ZZhsUGb5U+MWHT7mskT+fCd5TT62YjoM
vDc+g8ZyUVfEhmW2JkQieRfB5wgXGZy0OlmResPRidU+/Sj097QENJndJHr73FsoE38M1Noq1qWu
OBziu9whjsu3hoqIHGjXlC3H9H603m3tfZq1FJyQY3UtahP5i3Kdzkcb1wWr/JxwxlA72TgToWo4
oWmJACBp7uCLG6HLRU9KYWIjygKxzUd7C9bYtUjshDjDqvwZPgluoEU6Ppp0R6AMHrFLk9EpQ/t+
SOtXksZUEUeQL68eTM6BuqHio1lUXxUDW7s2UhejiR918nzEH8PxUFa458Z7MQJhhgOYxT8U6lYZ
WJwKmpmu3QUUI0wM14O/mt3fo/OaGO8o9dZo5JbqCNas/9lh5a7UR01QXNDWUd5DI0NWonmrhl4y
C4G7SPZ1sacuLcnYSVS36nRdObRrRKi1zavod9EAL+oyagUTKeP4vq/ko2JqvyYKl1Aw8g9D9X4F
LTm42ut/qyoNWgaS5Ing3I53RmZuE+Nn5WluzjedkqciefZ0SuFFi6hSX1f4+7qQq5P5qUf7JHsN
s58eNhFVa8inPmDyQU5/yPG9Ughfie4pVTvoQBYAu5u2uunx+KYhvaeKgz49DePrMOBeNtCWaxMe
yuS6j+rrmtoQ9k2SKnGz9RTbLXEIAMjfgzzKV2PMLCAdRoJGN+7GiiNiKoeFgieiQAUQwi9vOdlL
v1znQ/oyJsqdFjg3aE5QKCB8Kr3rUTeZHZMGHbBHRm4cJtNzA1JimerfhVl+Z+neTRfYr3EhcUuW
cpuo4U5Y6gqDoqtX9m/MaWsnt2+RVDCdyVRW/g+EBLtC7TbVUN8oaX6V+dlKquFBpSTYDvbamvon
Tcf/llHOXloiJS8UcoiR7AmpSU13lmDTCOuWENVY+wTH7ALdZ9OnVyIoMITV8sYX7A293r0EpBAW
jdbjdVBIioJtJfceoAeX/qYuojvsLmtD9lyiiHaKDvJsy0yrh21b5dRpLP298INggyJ0KS3nrte4
rZSGhYlghDKq6U9xwI0TkoRdgxgY6+Apbcxn3xE/oDR+kE0lyO03sRq5oaK5gYz2ekqeV7HpBk+v
geux7XbUYQ5phNo4Uu6jJr8LJv0mGvNHGU27cq4y6Z0kYB3Cx0RkOyUJifJ80iHM1E04Zx7y4J5y
/C0cnltAmxgIuaalnfEgc+u+8uv7XPrv4EB/TX70g8olgPli4/vxTZynf7DdYEywxE0WlrdOg/4f
CkLYxt5aVbI/kfDe+24IAecgUTGM8bdViGjZOXWy5ip3N+kaTrwSYIIBzWvqp2hJ+quGexsAAmkw
quo7XvE2VmelbArDRhPvaZI+ofNDBZw1tHIWgHtzDzVBM3zAQCHFKUscV5p4S2e3CTihrVWFUAwR
mdByHohyYbJ6QtNEM85VU29xq8WQrvAc1LdCCXAEt/2+BZW+lPp0i70D9Xy1EUn7ewiVRwBpOIkS
H8mMLTyIu472q8oJOldKi98WmdBrmPgWclrkF28om7RDQVeR27bhKAhR0G1JhQZXni7QVBcReT5U
8uupxHvOxhGL2yBqc2zTioIpLLy1GhXkb9/88Ovh15SGuPDyfavHn76V3/ObcBBwYeyn7FVFLBDY
DXUGWNuxp/OL8kMUJcAEMuVR5fbp4prTrivfYieyqeep+rWmaYC/NdirQrFszBPdp2mQXqakZ1/b
vtDWXWzsQGDbRMfpy9TjUI8DvANqFPdrYUmxzCu7dY0eFWppE1uFWr/qx/xedOaiqur3DtVkbdcP
SqL5h0CDfG5aFCNFrsNO65orHFY/wyG9GXQwP5mO7luEwIgFGSLPwNowDa+DRLgcyPbJCGEnNeTB
lnbJwdwFOQkFH+GoiItxlckJlUUin5NGeWJ1/AyNYRt5hgEWAbkTFShrZVgDRbY+Ug5GH4fXuQ+c
ZwVPPFkJRWi3sGWpTds+iqMaCFqg9G+mailr9D3IpStRvQdGqdZbXxHGcJtBiZeHesyISrl1bkEg
yE3Q682elFf2WzOnFtpSFe8rPXUOZZWHjwKOyyooIKk0QShJ7VPv62uIaUVbIkCWNcobFWeiwjZ3
0+ohEWXjozsOtPFRNpGf8YDqRybLds6QhsYfPWmGJxx2EbIdEcyXBo9UuAuphH2imWyjvFMQnWC0
8zsIQE2RsNH0oqbFsVH3xS62EUOj30dHUJRo1VZ5mZcTbMcpavHsAjDp8xL3U8Xm90GBMEDyO1Cu
gkM7cW/JsisZN9kBR036EOUo56yqzrchMtsl6ehiiysAUh7y7xerCaa7MTeLt7LOdJccMsIWZKJ4
Hn24DZ5f/07H5t1Jo+GgBEjg9QZ4tOd13CoGa6vGCIWatuAy7n2W03DobRQCdUzSTHFegtDa1h05
tkhutbR/Urtp2xpcFT2qD6uioETbsO/vag9LF5nHauGHULaM0NqTGEeRykrWptugsq5pkI3+veYA
YHEQd8mDzn0pntLHUYlcUSH4Zf3Wot9ZgbLRNe3A3Qoyjs0tvzDt/iZUw19WjMvNm6aXziP926UP
3nycZzp1ectB2puCQkWSuQ+o15JHqDG6RkPyYnNk7j1kU+NCpI4NJUE+apk0uUk1z1nHlsQ9bKUk
40Z02jUAlWjptcEb9iWYGXJvKTF0v3BdJOF1Zb/aJTe51v7oxYjhdDS51WvBChP2SsE7s+IUALGR
U9TXjOHJG4z3kkxxkE0/Gj981g0yQmoILTte2m36UgDpobZ1lSnDLVsoXipLc0O/HNf6ZCpbR1g+
gAs8r3qZV9vJGvE3yYGmo6ryI2q7h9r0XvO4wFczHHTFu0totrCwqwbhf4DFaKqcXxxNP3w9RuVC
t4XUjTJtkzbDFgtQD3+8ciszC5dCUQ9G2JNt4t+X2XBno6eUhkYetkh35pCI21ppMzdkl8UBiAE+
aBOBZQaxBlzF7dBAUxnDa4cQq0LR5cTJRzXESziem8CvbmSBud2sKcgq43rMgp+t0D8BAJIsAV04
gR6gjUMUUpAAp9SGmyF4TnGFWF3C5qJu+s5+NYfstqavPHlBGgDJVoGw0fxCh/Gm1R43GHGlCrlR
Bo+qnja61I9WSjVt5/yCXigPiewosFMaKzWOjTIVmxQFQ299aOjAjbIMDw2nutbpT6bE0zCnfBo1
PoRlDF9KwSbEkfhUBsVT2XNnrpPirjEphKIrvDVC1JUpGKmFZ0fXk5q6GpYW9tDoui+qG0EmdZEl
GioG4KdQF99ipbvRBC8REmW26tLrdmZzWvoBaOAVBArXz/JtMVJNkMZ0Hav2lTMRYoaOm1ipm6fm
UxPmb4iT/AVpiLuWDxjhthXj9Dp5HZY0iqHOeBUD9FWKbp+V9kYATk9zxB+ljjdy2tWqOUvRlYM/
WhsLJKROQrxUMfKxEkoDTRfU+srf1Q51S/gmaTytCn10m7LamRYAiMDGEhjGwncbGT0IP/mRdcG4
6PNahxFT39YpKAxHkqmgH6CueeusrDd63JKAnNWCVPaUBfVo0BjaXWWZOy3DUtSaNCpsr2Fr3FSi
XwOIXnRwSA2ju2qK6NH3rPVQ2/rOKqf5VNmUXZwiigTzPmmc3RXskEr/LEflRmI4UjDa4HXiGuPT
7mVX19ZTZJS/Msv51VXTXCG6V/MAOF2a/h4y8ycRtUSDyFU5Bd6wthAKsgwrnGhRPS6odvXLuOQr
i3C6npzyRiGvB9x3PFh10hFSVxoerp6MW4r0d+zDgzGCskumdloGar6Wnv3c+vFGtv2uSeu9mcSU
tNX8KePmm/kzfwNlZ6cVPwpRbyvDhB9VFjySVdwLJfkBl2oXakmO+FG/8lrvFn4vdwu1N2gvQ9HC
tICs9CARMW1SNVXG+NbxmwdhtVvFD/tfUC9MMhrUn/rS+SmnUgf+F+qo4tOYcor25jkjQNuoW0x9
8bMr48fYyxDIGuIxsEY0ulNrLQytf2goKN7JWLE2Ue9h/wP97QzgzrRMOWR2SrbKM7MNGCTxMmg1
jRtgLwWLMTTmAl06IX0jFR8hcvQVCQUnLfeDXXJoqopzBy3CKMhTpkLZ9yUCm1VvqdnvoJvrdAZ0
9OFZzScmuBchqADRXm/DvGGKRbKKyPVit4ZXIQWkSJ/ubv6rbgz6gHxtErmbe4J/VIE4/UnHEwen
v9+YKzVtTSinEII/pknptgkV/p+RFwVg+X0r/a3qES5UtnTaZuHV9V6rIFP/1EbpFPuYzm5YcZpJ
pXzgYTkwrORJ9QesigrO18Tpow05aLCYWTYvbRDuXRMhLh0HtfUO1PPLdBsDtNrVFfos0wzEgsYa
hNIWTIlpgPcHhjDbZkQLsAohvUBuSFZlMUAJwugygAVMHmLDsjewxlB/F5q65r4Cy3k2DZFxTTYD
yKQXHx/ymzYotes05MUrhFNzAx3Eox0QHStMYTfpWrTTyWD9TqdBzoG4usyb7tNHNm/rHjdXoTvO
taFRMqwstfg0ohF3n1+kWxkVzRUhDUDnZBNP/WtHLAVO3xwePRIG3LDj97iJn+rGubEsHLmlFgLL
gTZIWzL/UETpYzR475HfyLWv9UB+6ZTChbX8Qxz6hHXFPqhBI1ZmnvVLuBTEx01KxtcP1VXqp+26
1sfZeojcAwQK9Vg/M38lKgd5ydtGs+nRrTcFpOwBFKRahnxeJlmOPgnAVa/EE7UGhLR5mHOFCvRi
iW5jQA1T/S7S8rYqOeTDgYXha9gyubJ/1PRK3OE9vdcgsOzKRnsmLUxnCZVyUk6WR0I/b9ImXfaw
0rFWFfXGcSyW2eCEIGPKeO04cw3Gdg6jDqWyUwRNBli8bjLisjaqEECCU0P4U+ylMWbPuHZ0YMiS
hE0RwcAJw+cBfSFb7XAlgz7AElqGwCboKGTb+q1fcLqPIQDisEjfwiH43WeYntvJSbf2EGOxlCAY
ihhQQa3mCRe64EVPSFd3TYeBUEcJv6hBdqBbBv8M+UN/qlgm20jkRrts21onMJ6F8M6YvAZRMozr
REbjPqgxeBbCyrdmmCNmt5LqgbotuUI52XejqRwkN/XtWEwv9CXJtrHoOlR1ofNeaw61aq20SIX0
WglaDGomZaFhfPdJlJguIiEECiGBCVBw0AxDbQDAyWI1Sdel6Kv0KgQ985b0dENaWLIkBhKJFu/J
8DChmt6u4ZyTdNVSp0a3KrgARrRwM0PCUa/Zw2iE4wHDHJUOrUXMWcpBLLchyqWUiVkK6BSdM2SB
gVCkoUk8ZP7GXxFRMhzey8z4pQR1z0ujfKtZbApseuSptAyyaKNXezTUfFdEWou2jUIOQTRXds+F
O9aD4savEJc7Hu1Du9qnAxG1YJmapUtZnnJkQA8M3yxepRaR7qmVHR+JBEudI59rnBJ4Ai1EMvQZ
M8KSiosCz6lI40cj6Xnx8+6oszmRzHOaOyPmYK07yVZsmR8A0ejYIoanuOE3NgYa+joyaa+Sw2C0
h/rWKmOkqxLVAQf2a9Cn1dKX1YdjGSyrCeFNYiLbVMrplUgp5tZhIjuv5Z9BSXBTD9MN+aqXSAfa
YWjyrs41btQxhkna8bixKPzfvRfr+GTIFXsCrIKgvLgSgfUYKgZ7f1n/oYyru1QH808nY7kgjfQP
9FmJNlMBd6GL1GGZZrm1Zska/F4ZXge2/wpWk242qvbpjeie8xHSnBgBGHMPApMJ7HClpyaS9EjS
HASSZ74mfTIRZ0MTUAdU2Fk30ENHVPVbX9gVpFcn4u4MWHplkTjhqG7YNYY4HTHvD62J2pgUbGBA
nDHpo7GMTDWAk6HO6fCg1+7yvhv3sYqkxK8tik1+QZ4QNhm9GpzYPsRUS95yXG1XkVGoMB0t1HrS
arZ5VyQHAS302RBiIGOrmI/+4EU/DXopkRRrI3QPTbKdbKm5VV7YL/6oZ9suQOwjIorQcsyUG11N
kQWzBD67yp+u7YnvUXh1dahjB8+1WTsPcgDhFwYJRl0f24RnV+Vjb+bWnltnuc/BWTxUlY3Evpem
h4ZEAbg5CWgdFUmDhypJmn06etPBaavGRdpChn3MK0qMydimM4m9pd+S4uimGwY6ojOaASvYfjNd
HzYadZQ3z8sHUuhlr286YVYIQp3mOdSw5yyLeiQd3aqY1jwlIudN+qcnEYWeeFZB0rsDHlTaaHN1
jYLHjfSVmhOCPhdSY/oGNPxi+8Wjr/qtW8RI5v0k5H5qoVFGOW1t4lCriBpCml5UlflU1OjxG2O4
AX+3sg37etTy7HFqPBxhXSL451Vhbb08PjSRtfMMAMexn1e3wdiGW9MQN50awiaaQQcZFUS2l18J
8OI16Qf1xm+dK/ji1Iv6+rOwsQsHSU9ogo8iAuAwTX58lyfQgDuDepfeqOAJG48uVIF27STqVRvY
j7z9/YwRy9r+3iiR+Qd2jq4TxIkcHiUCCVvNr6aCGJ6WPgWoWpSGfktgVQQYd/WEWpO+bDwAW07c
3KoR3qE6wzPXmNqhS31IxJP/A7/3rgUNyF3mDybfdKVm5lNGsxVvSMOlVoztBlNBtW18u6DliYnj
SzUfSKrIjTHyqmJj0N6UIM4hzTfNlsv7DnsGZuAsoiGYrgBdQG4De8h7E8U4fXZNTzuhIQh7bimw
oHrPyLYK+89DmJXaj0j249a0xuSPjIwak5vOElv2VYgXL9DjfTsJXr4SatdKXPY3up8597lVFliw
awkLBHE4GXgYvpiE/JYoedBilAwjnvmQa+pqrIdx2bV2hLIHVPWsX3vqLCHvQfQav4beI1pRc7+g
sllYuX4z0HDwNZF1g3pHmTSOZGW6Mxpb2zaIfQlW7dhvSKon4q4HWbzWtEb+EFpHsDwalExYBEUB
jsH3XmSUZd6Wq8C8qdnmfWebxG4hyCGl1IKbZkqrlQ0weo1Mv3vV1bkvhNWpzT1GOOvAC/RXvpKb
8Vqovr6vWl/1oGaXyFjjkV2VjGBm7OnyDZdFK4lFSF90PWOLsGQOJbRPpE3ZIPYp1Ug3zAW5BcKr
O49T6V1VUpx9AimosQRbW3ymKYHiusizbHRp4ajniyQQyH00vdFniYy+rqPEwoikjW9KjGjREjh3
phQzqe9n8gYXf7WTxjDLQMG6Ta1XHHp/giaLy9BHCjiFbpe2GRLcQdyFFvRILwyTbc2FqFqno1k9
O4rM9dX/IVMnEjrNVq6twafTlwr2lARXgAPyWweTqgCW4j5Et59VPsidnIkUFgAO8A3zOeVBYvd0
tgCus2H4EAFjFdqjXUNd1NgshwudOc80aP7SlO+klyxWmSxsgVO5ipm4FquL/ovWBvvsahAoHs1n
GhpdaMB6pp2sael0RydYN8E+nfQCpeHgaCXkH10DvxWezFkjva7Y/77vOCjOjuPYwnJ04diqfdLr
1DRQbdYITOk5KlwyzsgBk+4qcbnsLoY19Z+gv65/0KvnQg/xc+MynLRJbgtd2PPPjxpJUpInEmzo
5FgCkTE1y51IT4WWdun5VH7Pcev6/3SMFFwacdfRG9o4+XQiNSnwJzRuVMlaUCMgiwkxC/pn98tr
7XUdvFlEFNalXuXnWsjaR8PO/SSPHs9uK33ogMi5RfozRJ5vT8Wy6p7a6Dbw8JvAmexuv/+Sl0Y8
eaEFnPsi8viQcmPvIWtswWxeN5v6QlvlsxPm+MnmHsVHTxYNUspE11TGoXkDNgzKohuCVag4y3Sn
7NN3YLFQD9sLA5/twHn0Rk86j/pc1xJkfqprgvtALJqIhaFempXi0ijzTnD0dNKk5JBL3mLnkpIH
xeDCrJtWylPwAAXBpSmGAVv+wvZytvHv8Ts9XexUSQFZT6qLrlnh+kgrpXWwLDfOMs8fR1esLzcu
P9NK2jwa0pzXzdGDwujRekJXtq/gSeh4AdByExKjD0wuLcF5C/l7CdK4zBCmZrOlfR2qIWnTCo+2
WUFgPI1yhIKa6xulbhGBUZlpJ2TdHpdPaARXlTSAZnkX5s75h/3fv8A5eVhcIjTnUdlsKiSu1Im6
3/QY5p5K1y0vUd+/X4ji7EqkFqILoZumaZzMVGecFJryMZq2ARlEspG87o/2U3mg/c/O2QBMjpfa
tcpdnWv8wnfbCy/87Bw2dGFIR2XBmCfvO04LG6BMJ9yJmu6YgaC7sNWc3bv/GcA6fZ1Ii5sICrGr
To9hgzyLVHR04SEujXFyLhFq24FhgkEbyL0Tg5DsVLTHNk7sCwOdnRtHD6N9nZ1GSVwygfJxY8LJ
qMMxYVaggoaVSQx8YWacXQlHY50cRrIxyOCNfu9OYQ/qFIqbEpLM6ES8DulrSK6ZQN+GHJGOXLQN
8SFFeqG3+byBnSxGcIMchRYtzjVVPXmvZPDasqo6kjBT8iHRXNG3heI1FFgDCgXdqBclHer++3f8
ZdCTdxwqgbQwVfeu58PBkkiTFtyaf5lD+FRCDLow2pn5bwF1coRqCYMQ42T+T5mn6cBoOaGMlgQH
VhO81smF+OVMn2ZLOtiETRWArRQni7wa2i6Bx0r8YjYKihpq5za6g7j+6IdadzupXdpWzkzULyOe
HE1FDyBT9VnW9ZpkR7v07v2t2NK/eFH9uQ4f+Xo3IPUv7JxnlqFFCposlG6rTJmTxwzDzhl0g+50
sajvAhI2eJMoo18aRjuzMiyDBtuGrquaZv3n50fHkWKS9BmTEn/BolvBtl1iQDALN7wPVvoN7cXv
NTdd1QEJqqW37lyAU/YifPl+eZ6bNzY6Vt0Rumpp5kkEpXhWYeuwpFzD+rRya9eY6oWN89yksS0L
7JFQJTWTk/Vvah7eYQpDrhPF2gdiu+DQRUazMxqUEbEtYxLn6Ey+f6xz8+Z40Pmxj16trYx2G5Yz
eSeCUqPq4/g4BU0LdDZgQLXWSD/9ixF5VdJSDY7B0wPIcPLCadWBi3D7e2zfEEcuausjptHr9+Oc
fZ3/jHN6DvVZNpQpqG63mwK6ZN5JslUBgTb2YHJK/2JXIf/+/x7KOtk4UToOGG9bOtJZ1FID2n+Z
pX0piD+3Ox8PcrJRmlWay6IQMOOQfS2oBdJt2l/J1kF1Oiwn2SMLlxe+1rno07K5YgqbtqPsmifz
Po8DVNvJgJBtU+zkst7AdIA6tsBhueiekk/lwoQ8u86Oxpsn7NGEpJzxf8cD6t1pv0xUSt/Pi/MD
wBpS+VoGm/PXAZAURQP49M4V+MWoXdKP4Ob7Ec7dgiwHAKgDvGce5uSdqUFBj7M6ojPF0rlVn8e3
4B3b/8/gxXnDiZets3sARJN+4cHO7cbHo568Od2WlRdaQnMFMHNlsq4RB0ULesQOFwY6Nw+PBzrZ
9oc6rYq8RdASCOc502ioYpTdW254V4Fmb2t1+MRndyE6OvfVHCHkfJzClPrPND2aFgUXS7ubCuEK
zYIfa1oYxSLpB8Pm+293aZz550fjKIWedLmAMmniFpE9rpHp9f9vhJPJIWuTjgkRXAdLJu+6yoJK
M+fCFzq39zmC9Anr1rS4yn19Cq+VVT6ig3D9ofmIC+taJc1J57bh1aF7lh5GF97a2aknbF01mfem
+ldQ5YwwOGtCVzTjOzUnBRghgx7/xdbg/DOKcXKzqLoGCIFCuNHZv1XlTz39+f7LzAvkNPo9/v0n
bw0YFu0poS+BCX4Y0W7kSFdMQ8Nb3q+/H+nsLNMQfOLtJCNyGjhNKESRmWqELTnUp9D378cE99z3
g5ydBEeDzMv4aCqb01iBdGXnrvqkeVdzWjb5mVbeNEpjX8uxpmRVZv9qE3J09L5cIxBmnczuYIII
PVQBZxQ0j8L+qHKDHh0f3z/ZmdcHD1botokxkDl+EsO3pd1TEWv4UIDka7kwRHchgD83Atcgx9C5
JBuqdRKLGYigJ3sg/YxfY+14sHMdQqULH0jT/p5w5FY1w7RtA9Hd6TLVaNQ8xvNzIACik+SKjJW+
MDeWC07JwdVyJX9wR1+h3nQ9d1qOKySebv7y/csUf097rl8q0ktH587Hwfh1nkS5VxiyjUn2bO17
5xX022r6Xb2oO1qM3ejP+LnXNO18vDDq32/Y4m4kCXVJLev2aR4kjMqq10U2uckuoynvUqdWBrdi
BSRmJ9YVra9p1eJe2qjOhDNfhz1ZFA1okwQtHCT6pX2Pp3YptvGTvTI2QBWegMVfmEcXxzt5uUoa
Bh3MrPleprvUYF/wuhtrjKDbalO+ZJ/2pQH/nlM8oKE6lqmZRNjOycxVY8MM8FqTzXInV107VzbF
oR/G3lhWy+KQXpo8f+/8X4ebP/PRJpPHnlnpOZ0kIYi2zr0zt4x02w3ainAzuhK8vzc5T+oqWlt3
l17u2Sl09Kgne83kT6nlDyRnqunTmm6L9PeFOXrp4U4iqjgqFK+JWBnjHmDz0v6kKL/Ubke3X0Xb
3IXcv1Pc78e89Ezzpn70PsM4BALOFdFV0YZEFLIccSGS+vtY+PrFTlZAYQrsWlFISiuv4Uc8Sho7
j1a10BKUusW4+f55ztzdvw53sgCcuMKDEUhqiqoDyXIcV2Weuzr8AW+WJ9J9ivzaMlfaPdzlA8wT
lx48uwFXIaSTZeZUq6gpnNUILcqwIV8Bbq1hnZR4Rw/f/6nff22Olq+vvotRnVI9mFu7vdfpuyFV
GI7ThT1fzEHE1yCDVQk8gSuOOufYToKM2sEQYvcV7sBVtyo+jKtuG18ruHEX4epi6eDcZmA46OBh
sJA7OT0oyX8FadBP5n8KFsEyvVdo1bTEOnGdrem4dmm8c5P3aLjTTHqnxEPdKr3p5qi+nequxwP3
/TcSF57IOXl9RVMHhahozN0v+7Vcxuuc3RvT9a50nZ+XnufMRY4koa5Rm6DJNqHhyQ4z5uFQ1XIw
ORoHN35It9YWz/oqXNYreL9z5SVb5hdysGfWp2aopLpAxWsUeU8WDF0k6i4UpXTRuUbPdGLiZKr9
ZBWHMYTj2bxgajCSvn+vZ77c8aD6ydyPZTYRj1q628y8Tzr6IO5V/H8xCGeSZhC3maQTTo4mBy4W
0iUYMImc27i0u6kc9//9cxwPMT/n0fbZZ6aDbhSnqGztVUh7TAdzyPdDzO//ZAHPJ+v/PsXJnKhL
JKxaM/VuiyG+RAyWIwXEr8xmAZ21vB7TZNWjTf9+1DNB2pdRT46ixkSFovil7gqaLocjOZiqX9V+
xJadrb4f6sw+yFAWaU7aKRjW6QSMPUwUnTIwVJHsA893cTBsgH/+i09F7D5vhoK80mkeZgiyRsKx
4w5EjyEtQd58Kdg7t5KOR5j3kqPJANuYxFXQ0jy6p0EfVmNvfC1ompZ72aKn29X3r+3cF7K4nZqk
/TFZnN58LGymaZfz2vTJpcfvndddZYmxbgLjQohwbleak+DwODUhpXGaC1EwDPTGKHvS4f16WlEL
Xk4C3gL7Egri7XAIsaRsjLvvn+/cFsGFVQrJnUv+lYQf1M4CfAlrpZnw4+G6S1EDfT/EmQuRpaH5
QHGCD0XjoPz6xXptMKpWnSlRa29jbuh0N64HYizgs8twix54iet8AUHHvqWVLF1AtvaDuf7+jzh3
xPBHmNzKVd2iTHSyTSWZGSSYxzT+iBEE/7Ld2DvM+yvZod9chO6lMPbceiNRiNQFOQ9FlHkaH03T
pBUGnWFICGnVO+rMDU5ULBTxhel5aZSTsE8MjSWahOWmWcZh6KANvA2qfaGEcW6OHD/KydmlQQ/0
LDqBut1AFxAlhuJTKP99ioFJ4vBxNJsQ6q9bc5XbOD9mUySythcSQldhVN13vn9hfzr3wvDhoeq1
KNaj2P/6WeIqkTJqfbRvbPQbH6oXJrytKuJLybpzG8fRQKdRU6SpEngG919Loa5bg+LQQfAm/q0H
Jez7uX32mdjV+U83+P9kqg39ZHuVZujuYIEaK+U+Ri9OQ9oL6/jcNHCOhjmZa40Hg2Ye3s3HX4P1
GGfiwmQ+u0aPRzj5ONhypRplIT0AN/1z9ZN+c7/R+4ulvwzWWb6U/31Gn13pnyeSJ/GRVAF9+o2u
E3bmz+js60WyQvq+nvb9Kl+Vj/6y2lw6vs7lDr4MehLrwnVsEmnyGrPrigbEV0gnXbbehZGupcv1
c+Otv58e5w7M46c8OTC1YJr0acx4q3pu//EsOsRbaVptCrqg45pARxvRROHCnLwwWeTJdou/V9IR
kJ6AsvWuiyKkUdPFItb8h5/GbMcPNv8NR1vsQPnAa+DducZtekOrn2V6gGDgVje5q6wu5V3PJdS+
fLd5FR6P5tQSlx+jtfuW89nHzcG5ZV4PZPD0tbVRNulKWRkf33+8M8oi5qjJXjVf9lSC9a/DNq3q
9xwwulu8a3v1OdkNzBl9S8PxW3PV7Y1166a7emduKdJfuimdC4qPxz55wTpwAcWsGTuzgye1pLE4
4pQV6uKtavqbWHcwrhqAs/OH7x/6zIamEzrqUkeGwCOfbGgZeP/IafXBdfJuAYYfFAddKS7t0Gem
KKNI/GOWgR3jNCxxpMAeO8ajW2N0tyJMO9GlhPO5vMCXMeZT4mjSlFrWAg5k7YXP5p5mHPfxBqjw
Sjxr24sby9nnQeFj8Mmopp2GqrgG0PdXjDXrKUDy4JJbzFIR2qVidSQR4a+8z//+QwnToDMAVXLd
Ob1JQ/sAZZo2ozvIaRNzYyrz6MZWV9+Pcm4NMP//GebkLXZ+C0WlY5g2c24nirtwRWmVxcP1/nUM
bb301yIgw2y8+oF/L+RbHuBwhfCezE07X0Paz2qDAwCl+B/SrmtJcltZfhEj6M0rfbvxbveFMbOG
3nt+/U303qPhoHkaks6DFLHaCFUDLBQKVVmZ//wB9+WX0Z46QWCuB22qG0/fm/xZF39ifj/lGUm6
SC4iKtJ9MUNdvXEDppAZ8lf/X28ubqFsB8E6UBJCwsgBFYjZWcU9twMrFmYZ2gPHLnlvVLi+/ATq
bhaauIvAK4xvEL6VBucoFYgfe3DBqM9tCUo1IcE4rbgPIMEIIZIdwwO2fHvlAXQ2tUg62OUGMHYg
JvxYbNDGfE+9wgdTz4vkxNAwMFnHiWzpxZaD2BNPBTRcLx5GeVxF4E7BliuA49bgDlkWh1MgXjue
BkN21JKZ/WyucWWRuqcbKYrkQIXF7q393exaL3RC8MrbjQO+aGjomiCHZWRALJPU5cKVS8sFGYds
OEQ7CpKPYKONzevfjmWD/P0qBILfU83LJkCSNce/5q47lOBCvm5iK3FEueEcgTRNA/72qw08gUag
UzOEcrwwQVq7T0sr9tIdRDb9HgJLP6/b21zSyhwVj8Bm2CRjksoIe5BSqWeoDGbO/2aCCiylMsex
CG0cd0pALYkJRxWv1OsmyK+88PDVKqiggjk3ID6IVGzMwwHK1pWhbgpqEattH69b2oDYo+QpSjJC
uIFRZboqNFSg2BAy+ACoUsB2JVu5k9zq9gBWFbC52JJFUifWC1zcOsKiiDasKqk6QJtUyEJfVNNC
9MpRJw99SNsKrVfegHb4EUwO4EYX/BpT+d+FD/WJNCcrC1SRNSgoRBDhOiNYp83mO0R7oMHpMbaD
nGR651c/TKDeHbGgQimVnHTeW1zRydzAjj6It4p+YGlP161tOevaGPXeWCSMPyca+LmrbLCgqmFH
KuN62nrS4PP+tdHn47k64vzUzTIkqJCjglIZnL+IXZEr/+wqVK5QCXTBKSB9+99WRUUuvOJrrWxh
Ejz/E0gllWfoYLxdt7GV8n9ZF9na1bqkNoX6DpaG92F4w+d2dpejjR7uDatzQJIFpBleiBb7rbGV
/4qAsQEWC3AUwARf7RqzBIlTI5bdiBeOYw2CSO0kdsIrY3mbbrgyQwUAuZKMeklgBgycjSk6gp9b
0KpBCe5vncfNNG69LOo8oskjYOQlkd1kRr3KrGyIyOp71UpcMIP31vIwSyZmD0lQSEyoHzLfcJsB
AYBqg+cBNAG0+eu+VnoexEILiT0QjoJ9JAmPPQ9uxLgdITyZpT9ricTypmD50VbuBEUL0dAwk6bq
9PUEynLMMy+Jgic/iPQATggwOAVdNT/Zs0amyB5ehJaVKepqUkGnEDatMbnLkDmC0oI0vMLkWaug
e1c8g38MMppCI4Luauj/zS28XibltqDPqdWZxzLJAwSisnvOgdKzhRl7d/ZrRkNt81uuFko5bxMq
Y94ucN5MrVRTmaXdGMa4vhRwUAFtCj77zgW1XcxI+DdjHXINjPioqog2B5VqJBpEO/K8nF31HtM2
Nj9iYtYRd2AvxjWmlRaGeTFyfv2kbt3UEsYbIH/GA7ZEDzRWSRajU46bGuxgVtbvFPDO1MazKL9f
t7N1VUhgqpQJbkm7KI5GxQSWYVCguBiMhuCibPETKxvc3j8NM0pA2xvoGFL7F4EdZMxViJSTVm9z
Vz1GqGP09uSACvx7eMtKArbOA6oIvAq2SxSY6cY8Bgx6ZRCwdRPoCvIR4qxDLN2W2XBjVNVJHYUd
N5aeDBlHxjfbzHlkNOcN0vjA2B11Q+VDXxvgipwBA1P3UJTR/MRV78DuARqpXXcDUQyw4bHKReSI
0ccfdEkSz0M6EuOv1BGMQPUCEj6g1bNB8UXucTQMy4juNVSrdJ1x3re8EsQzGoFDy7xAR9NpaUf4
yyK7RiDfgO2xd4YmPkIiEeo5hcjIYjb9RsachqpjiOJyiEkN4bhyD9+MGqTcFu+kTuRCH6t3+dAD
e6nNhnlt+A5EQGUZSauiXMIFYwE6MdwIdrpafNICkHUd87w9tsoAnUYMHyigWNKKf/4ig00N5RT4
DUHSfb2isqWSlUoE+qnne4jl3oC2+voZ38gtvhggScEqp1mggCRFIOxyo3pxcyCEeLHA9AsL0rFV
svhih3J/RGeMLgU6Ygkug6pfdooKYFI9WGBpN+cXwYyd7gNkONYInZS0ae0xG+4BEfQUvOVZQXvD
VZH/o5So4FgIOv0S0KZikhIo/bniff4Ond16n9lkNnPBtKaJEoIFum47jJhZ6lZTd22YzvSLSY9A
mwEgHVIsiPeCE9sV/O4V0kXWUC6vhXSPEVy7fw1YK94IBF8MU35U8IVcFRNW3O+jJ9EK9vlNZEFF
qzMDF4znVrvrrOk5e2YZZuw0/RToMVGp9h0WDD6ld77qQNjbGxW4KARQz6kKI7PaXKUMjAtGPjCY
J1KXSSkYdad13ORW4i9RaO7BXAiOCCeHYmetdwyg+tbJAV7IAHwYQyBgaPh6cqKurnlDgBom3yDp
L/CeBCOLyrGIJ7aKGYiqKH4LpJd30c5rujiBulWPiSNgyWTki8vBcGQTivRO5emMeLP1xkHgJLBu
tBdw5VM3RpBCm63teVI6OZNBgAHZaDwIUDavoOC0wN32E3SxU/UOOjaWk27tqE66sCrMY6yS+nxQ
ZAUfW6kDeZkaVghsfgaevLIFkV2J2DQpNgc9MjOBII+dVh8N2OigBAYN4xJ/7EDnzxpJ3LqzZV0i
M54C4B4A1339xOBMb0tkESRo8dYcRCfegY4reHccoF6F+sTbKeKmqdjXY/KWG6/N0u9MlQ9hNgN4
cwKnYwc6k7gHww0ULXrcah0LCrRxRhVgWZB+SYYmCfTgJehLOQOZOgB95U2X3oJMDBSaT1r0cn1V
G18XZnBdY2lQb6Sx4BNIwDA9CjMtVE36m7r1U1ZhaSNh/WKCegTMhdqNKM6qbg9CD77SQfenQEvm
+jrOQZpKqr5YoQ4+Ep28XFJJcZMWDT4w1wiCaIIJ3plzMDKq9ymY9sFH5Kopqya8tT6AFPFuxJMV
tQDKHytFqVowF+NFBXomsHKldzWiE8P7No2QfpuiY4Ya5YavTt/PQEiKQgTMvjZakpSiJxy517dw
y+OAPPvLBJV0DBDogTAwTBQTEm7jVRPxvIfmVcWHjHi25XRrS9SONVlXDXwFurrYaH0tEzB4MIyp
1XaVd31JG+9PYLQ+l0R2dZVH8XNRl2iqwykEkNVlIQiIw/pG6we/ksDqG3LhMeklxj5uuqIgETgV
UGIELfbVaq8JGBct0sXVWjzkC8PKOYgQoTWqorjJC7+5rLC45tngflxf7VbtBoMzKPLhHQqSC7pZ
WklKPSc6MMcQiZwdtH44yGcZ3hCYYM+zOcw+JKopgpQTeI3UH15QHhN9VnFjK6n88iuIn602PY+l
cAS1H5m7EFzU4m47e7Jb/ASIjeJfwFHIJoGLCBCngdTvKxMEQM4CHQrW20DtP5/LSzbqCAWy1+3G
5z8EOPwxdUeflbRuXApf1krFNgMJaw8mb+y49rYkHg/hZcDHpuYubR4ZH3fr0IjAvgIdiltYpNPj
sEcvjyfwa+kW7ZM30ATOv0orhKAOSHVt1MXcpHJBScnCF2ylOsrKMJ0eQ5M1SgGKxnbepzf6S2YH
OwOfsHo3Xnhfd64vc+M5B2N4zwGDiLEounIDiJ6Q4LCq4Gg5syUdJA9ZMJMtaXszP81QPiq1nRaM
AXSEFGB6UzKgmZ+W5OP6Wv7Lzn1aoR2xSutIgLgqHDG6C33JnnyIaJ3K3XLidqxEbXNJwOShfCmr
YO6igipkNWOlbckEQH1T6w3EYvbh+PP6irbiKbKuv2xQ8bQB76kmdqriimClDD6a5GXhjyBrtdLl
IAJ5ct3aVtqLS+3THFnyKpLMYzl20AvHV7oNH8DMXt63z/q36pC9LBamucen4Rkyb70ZvjIMb7Ty
vxim3EOWjEUcI7y/0USEjsRTqdcuUcFRq8RJxOgwhOIJ0d9uu5jRptkKKOslUy4jV3gqyWTsoUE7
sa0f4r5DbPFRS7JKRWNt8FakXFujwleFse9KB8Wkq5+KnejE+9BL3v+0S1iRciuBIdRLEDrFWPTF
3C2mObJJ6nA3heMzL/GOEoWM0LF5/a1NUKvpUi5SqmFZXOBFY1P5gfah+ived4cK6AveRt/ObDhn
cULr7/QttopfhFXjrxVSGWgfNxIXL1hhcoTChRvvDady8p1gYWIAfRLWe2Q7unzaO9/Dq9OBkfwe
gGl8vD9P0NbC5B+5W5W96oe3LBQC0xyVgYpqHY/8TJa3i+4qd/Khk+eVO1IaCW3WNbBtDV6twAUJ
MRMVzRYBvNzLjKM/vI1OtyOb2bvcPTQH0cpj+ebFkxK7JKCSByS4jszpAndeCQQklYDlRr0fHckG
ELzElJEbWwOcpYFgGfhene4bI8rQEZtYxRI1PPAQUS8KXuPC9bUiziLpyBqlOdwqr5FdvU775F2w
uH34ltrjq/jwv1mlr3PQOWsz34u4lL5PLiaPzcrFy/2ZeE72vjhQlXRYKQR9qZ8XiqYi6jF4umDi
+GscL1BeqBa8dcFRIB056PU0VeEMY/DQYuy6lFHXC1K/DFmQtM39XZmloriYFHXNgWIO1QBIPj/1
ycMoPF/fTTqq0SujwjXmRTs5nHQEUK53er3ca3XAeCxdxBViQ9d18GahCgNvoWyUlaIlQY5lzGhw
Z3cgx7ab19oGD8wL5oo9ZXd9SZv2DOTPZPge42I0o0QUCV0sL2c+qxFsh70X2NJD5SQPohk5hs26
bLe2cGXuglpC4qcc9OCg+xa+D0R1q2NsIPnM6+cA2T/yKAK3EwjRL26eApIG0zCB8RxqxA7kLSA8
h6cRppchgzROLDqiLadbW6MuIaDRQrVu4eugGhQPIRJ2QhwHwnduDtzrX4plirpwtHaCv7SE/puD
Hl1U+2o22sPAqkRtRsfVkuiLJl6MBQA02JE9kMAcobvwID3ItxoG9ytPuuN2AiMJukDknj+ZIaMj
qCAcXwx0BTkU1YJJwyaW0KBSFuj75fFdDcnZBdrOYW3YujGdNEyIdCBO7gXg7q5v7aZTYtAIQ1fg
cLmY85KK0pAasGO6KcRMBN2SAhZ27L+s8dME+Qmr61sPjILLs553tdtqJwGwItvyG+mRFcwa7nlu
8OIIrJZDPGllq0A3VxjBsIZUodg1O96woE1ym9xBnN3XnPgX9FxDb3Dqu8TJvBK8psGr6IOAWrIS
J8SscuOxqgQbVwL6g0B0y9hiHEvKd9XZ4EFsDRrlOQ6OowzRbh6CpSgAYZwTIIElhObgcqe2Out8
inSGDd9aW76IN+EI9UIZMrtgfcl2/ctwjP1sVx6qU+SJ+97qbEDpMWEiQrG33KfHetc/9jvoQUGr
1y48FkRiK9wSChCV4Ijw6KBHczOtlsHZGWvIqyZ0EqRD6k173pWQd8R2YFX2dc/eXD543CVCK8Yr
dENYgkRaHbeN5HKt7EhQOtdK4abLJxlitw20VkNGkDpXuyjfw/o+DYpffa9RxqYQRplHUUqPrOIO
SjROakkn6SFDg43QU4hI6oqTwegEXZThzh96ZZhKISHhEgcLmP3cvhH8KNKQA1R3bZrtYqgQmsKg
/x4C7bfQN/ZS8t+v7/I5Jl5bNXW6l6YRYMUg+WtwX+1iX/GbYwJoWrADZ5fD3QcuRMJeihv5mOxZ
PiVuXHlf9pw675gkH2vc7DxAlZC9w+ySXrwPwH/fZZ0ZfpcGN1O86JbXHNkGysuGqiMQjV1iZyK4
IuwQNLjdTVa8X9+TjesKsrE6PJwgBC7ohsdp4WMZ6BlIWewSWQCV3jFPWKnm5nGCaJIAhifUfdFP
/upuQOHIWcAje5n39bvsLD5hzIufZhv6LX8DBXjRPCZehnOL7piIpuPF06FrygGgMfCYD2+qpxjA
VRYuoSlQb5vf+iNhx5wPrEVu7uTKJuVcHESMZU5KAHvvFFR3w/d0DA5VMrCcmGWHcqO5GfDJeNBY
AfDhLN29GPXv0iT9LqAKwpetI5cyxOWSHT9UTqhIwCQPZhm0OzTv7rleMbt5sMD8bsUyKMh5SL2p
nIXv44v8a12oltjKtRnWnPUv/Gy1O+RwrC67Vi+kMQLEzy3FpxhEz1HfWGqQ//MM4ct3p7JyKYW4
aNvju4uTaPFiZZaoLfyLhagY6EDyJfAX08mAzGUohoIFdCqAKAMlFUAYlfz4z4zo8nl0AncikCB4
aFO7JSRVCNUSXnOL7KihnQzwVVywBrvpeEQboTaraht1jIdIdOd8tIKB+57p3QN0kiCPVDC+y0W2
StuiEnCVG4QyLzjg/tB4UJQHiCI5AQ7k2Ow6Ds/5vxUF6EIabZRKZ3Ip5yLoGmouvx927X3kEi4t
cOk8s5O5i3uNskUzxA9QQplq5MQgiSBiaAOkcR64kTPrwDWafZjhVX0vc/nTdT8RyXW5vtFos1Rg
NQI+GnvAoNHWAeLhJQYXvsW9te+C3dwmNkSXjsr9dB/vJicozf6uuBc/shOLY4tEtms/gkomQO5R
KBjORXUtAJdsGgU3wjyy6GtZRqjEoQH99RznkubmzS9djk2DxUN5Udg+7yVSX5TqAXrU6QH3WZ0F
8G7Lmjv8MI7RUQfvXELaKi2g1YB2k1GiyiosZmeMbM/F9n3apSe0Ri7S4pTDYR/3xVPqE5B8awc/
GpOk+ayqGp1pnhcJqkAVA+8ycLjU7SEVC8iUpwiL5L4j+tiSwD3kiuZlQbafcFNe98/tPV2ZowIZ
MAx5WvKzhldqtROOGZQ2ptfOR551Xz+JmKw0dokHKdHrZul3zJ9F4qVKOBEAWqd8RYI+slb2sAqd
R5CvDX7v1jvR13bXzVykNbQd6spHE0QPamiv48stb/peAjqdv5vujZOM0Y3RX1iUKuLmIYAqBJI1
XpQk+p0ACS9dRj1dc7VHzAMtgE0Ht3y2BzVr63W+4iUPInDjtaUp5vyzc5TZxO2kpT4ySJS7/0bY
2wyxuAzRFiR85zQ3DqACQpf3EKQh8ae/iffCzWKJLoGtM58O5I64OCcSCkY6YGuA6VL3FV9HIIJb
EOuyo+pN4D0XfA0E/Hui/FGhDLdT9gTnFQd2+SoyylXnYfFL46CllNFNwEgUdW4SMZ5TcFlrbjo8
l8OR7/0x3FegbdKgGg2VPE8tHE5wgB/mGqfVzVQDu44TYMS9OKraswr9RF3/PU8fS8ybE1SKenhn
iklws4+AynUM/jfSFvW113wj83UBmn5mo+0WzW/mw5wfQsjI47/3DlSTJcXXue/5sBMwEjg9SiPe
6rWpo3WvJj8qwamBP+dEyKEVtwEkvdNfSnqARlwZ4m5Q78r0ODdeCkZzyPq8osZb1N/r/llePgwW
mfpFw+B8QFBa/s+uUcffUKu2Hxu4R7IjjeNgFwMYF6CCIfrs0CaRb3DtG1EOEseVXqUB7mA8Hl2I
dgPhULx1b9AIrv3kWOwMEs/BO6DalSOhiADxbCd2OEzuSA/gZ/OSQ+zqgLM2ew5v/OuxgvXb6ARI
QtIeiPCfMhecMvrZSPO+FEfvupXN+LDabyrj0QLZSMIEVgbxDqTNZsIaW98OecDJYx4AlJoXOD+F
k8qyzhMdB17dQzzXnw7VAQR6tuAU+/nAbHBtJjgre1SIDXRtyUCaRTwIWC6/9CSMWnVQsDUjX/Rl
UNgztvBM7XbhRSuL1EmXxyrVlhoW+X34Ur43trgXf6PXrZr1DUlaq6cIuB0drqwaZnET3M7HDvwj
PYBtewKI/ju9sE3vWf0m6hxNRSBHQ41HR4nSeFQttpj0Zp9UznX3uXg3n88rZlgwkgCivwsyRhBh
Q3dwQZKFVm0M2U8QZoDt6VsvQdHVVB85D/LGtqqZc8i4sbcX+GmY5Eir5yGXq6mscLHuNgNnq4Fm
Vyq8txDt6wvcTAxksAuDKAyEOzQQuVB0FFw7eK/shX7rcY7kyS6bqUbavBbRd9aJaBRqK1QkgkRh
rxQpUknYiS1fP8SYyCOexN8bj4RlF3rjpWc4k5XceNktlNcjExJL9U5GOzx8QnPMGU0mIf52OF79
LCoILTUaMZxGDm99F5dQyx18CHoHDaSiewAbgl0++1n22McQ2ZQUxife3PuVcSo2YT6/VcIExnUI
ZEIv+GOKB3uORT+fZ0sXBm+qk52oph/XP/l2CoqONQhMVUwQnm/2lWup+qLXYK7V3Q4UCKSYq/hE
KMVAoxxEr3ZnNafs9E/pCc8HCdk15rTQHUTN66s/N1HDlYaR6e4gCJjT3kX1i9zeqsaP64vbPDYr
M/Sx4fsZq4MZpb7njHsUnZb05bqJ7Yi/skEl08OUhUZRhDrBL1rVk2ATxk/hRvEWB/Mm3//xiDe9
dVTEDydJ4xOt0JHm/emFYMjNTZ8AebX+BqSBBhXR1sgOr7xDT6QqlcKSrI5MXgo+dF4RzZM9a12b
V/NqG6kQnmRDChI4RLggvwtzv+9rxvnaDt4rC1TQGcte0gJyNZN+kpyZmj/5saV4qAhCYyO1M+/l
/rpvbJcfViapgIKpITkRSdiGoqjb3GU/0ofqZwstPvlu8fJjf4RsPWnPuNMNqHuczuJ2SsVYN+sM
UHElynuDG2dwLyraA7hGTUH5xrFqAxedA8pN6P5U22pSmg6R7kqmcVv9kB9aB+qYyZPijifC0a6l
5ihZEXSQb0gxiz2AfdGx+fML0LHBrYwbmkaa9pJc1MOAoy7czg+kNtF6k18d0hTtgtGubkja0d5W
z8wMjDjmRT6k/mWYhqbIgAJBKRduVTemvD8X7naRVT0aoanb+mO5m48TBrEOrPIkcddrdqkQGoJ5
Oqx0+FYYzg9joI22YmS3vYpO6SS+g36T4czbt+NqoVQw1TlBHIMsxQV1QgHZ0l41vAoWq75rvNFn
Vn02E9uVNSqsqkoiN2GMwKPcqvt6Px1IWkvezpGfu4XHqvtI2/EHHCIANekSuF6+BroKxcm2VPAZ
J7fZNZiPAucEfAg4bKd/zr3eqz28Jj3V1jwFDeb4NgG2SyVPNbN7hj9b0T0ECOzMYqLKNt/1GIT9
zy+jgoheDjwU4bDvqF62+w6tOagQmOF99wGlnuoQ76BCf1Pe8ZHJ/+OmzflUoWyBQVXw1F5gGrgh
nGsABHHZDJIdyLXd8CeNeYQ2XXllhYr9mTBPGLAm2cCP6G46Lrv6ZvTIXvf2gvmoWTQTP/Njl9WS
2r4SVoapjz71WhBnNbY2AvoxsprH3I+d0sLwr+YZ+8TsJstglhi3M66VVeqDIpEfCr3N4dqP3XF6
JDkX8Om2+ARxVmh5BqZoNs/MCTRyPC/ixcoqdQ8oo9wsegZhbyg/73TZlD4IY5zmibYGwUibVfTe
DIuf5ugboZKmADgYpCkp1Go6YXgJhOAF6edpKFL/+jXL+owKFQo7sROzpMdnrH9PNgGx6jvjFJeW
hmoKKUur0PmzOma1kfxvr+yoQgVEuYNeXDPBbbXH2eFMPH53+b70+hDv3/g5OBLN69CSZHAAB6/j
h3bHon7f7qqsNpkKkjXA84ssNDre4rGvfUQgOzbuM58/sMicWV+TSjqh0Aq2rRpxIF9uxcKps7uq
T82Gt65/yc0grEHKEDVpFUAbaj0gKQNVPYcS5jQU+6m4y/SeIdqwnZKtTFAryWNIjmgSSkDB9zYz
Aw/VL94TZys64o8LimIE6AGVz/4tfDK8eNdghAT98NCt/53XGhoZHcedQ0/H6Xokg4UYv2Tepzcc
uIwO46/y1EBqe3JkUMW3tvpa/WLl2dvvFTBT/scs5bVixxWJMZ1L0jMUEZRDFJmDOVgLCo+qX9XM
itHmw3ZlkPqocaVqMqeTolsCVtjwTRZv0mkwcd16Qf04RodZ0f6NH+lgqQAGFTNtNFCriJM0B2sT
+sMGn5lKW72qkPn+F776aYMOcAlXSyooTXQXBQ4z7RInKDrnuontb7WyQQW2JuUWvk3OMbt/AYco
QdxVTvyUDxhF+1s94c0TuLJIeYeq6EspkuqeYoJW4DzZn1vJK97OJmajcQxYsMnzTPBFFF1ZpNwD
rB5zNZNefkwY3EQr2c1O5S7HHuWn2IpukGE9TfvFy17mo/4x+sLu+iZvvo9W9qmAEIaJJtQV7Idh
Y0b5sUIc0AVGf4S1rdQzWq4EYyQ8I64452YRjtYsM3Av2xCC1TqoJGpU8zjnSf1ocHmr2WHErjDD
kwYgUWBO3lkbnHXHs7aOSp/0ooo4ZcTJrsf5KckxpyyJH3XPfVz/QsylUQmTZIBJfSDHeYBGVfCb
PNwVRzstFmrcZndic/tsv3VWm0klS1wuVUWvYzM7t9iRuRERWTZJzHiT3ZjZvpM+rdHgiHRuMNeX
oDEDSTdrwYtDH81EN8XIH3zBI7M4MxQoAFJI8Q95fQQP6oPcWAurVsBwU7p/alT5ZCwZnvGRUFuz
EJlh+u36t7yQbDi/KHRVBYJH0YDkpHym1QUQCAkw0aOgBJFyK3bUnQAeiuKQe41PXpSYozR5f/RR
RV9uC4v11Nt8bax+AeVNYxGjQ8Dj24ZFC12P2iqWl8o4VBLuQOPX9eVub+jnaik/atJQF3poq+IN
E+4lcArngsyIX//FV/+yca7NrEp0jVpHallhPYT3isPIcvkL9GiWAUz0/MoatNiu9Hzu3jmcr6wZ
ZTPMYXMOM6GfOsth+OigtBG54TOREyHXhPEtvcUUgavt5ofr20m26/Ku+FwqdTsVEqcuM8gGkDLp
e9DdHNIdhg7ZTPqMz3Y+sKtFSpLONeiWopsNiqECNV0BtOhoSOA9UZntnfjKyspYBsnfrwzGQsSP
M1r6royKR5qWpj6xGB+2g/Xn3lFXkM5p2kSkWkCq1TmN8JBFigmxUYY3sr4QdQtNE7SO8gXuURwD
AD7k3ejOR1AvMcz8l8zoczVUGBkDkRuaCVX35Fjtgj3BZ+t2bddHciX8jUoBI2icGWFXH6hV01HG
0A95PSNN2XW37XMmmJFrIG8WLAnMa7fxbQfkHCtaMVdKdnxlOUoyKEP35wNH1HvaP6Q9KEMVDu9n
zEIYK5zQ0l51EA98S3pzdVWeOL1BpU9Z7kdOnswsKd96uQztVhowXShMPvorbmtUd3MF/Nz1s775
5PwMNOce4mrd4hyiJTbhoghrcZ+GvdU2/qhKtsbVjNfCxXTF+U4CDwqm/DCCfkE2H8161tQK8hhU
2JKnfDYNYKF0p9/XL5xZuKShozjyHeHW4n7VNqlEZnhWzOafyU5WWWozGBgqqOGgIHBJEG406iAY
JMRGYfQrlDm/wAzA9c0ld9xFIF2ZoALpbBS5kQyomPT8ro5+iW1phs3NImd2P0XmNAcMbrjtEs3K
IJXll8tYGWBMRorzpuAV2JoTxmNle9nLHNQxlxe0QSygFZbH6+tkbSUVV1tdiSAmibqFWKqmDDb5
4Z8qSvzxnc+PRYVVWW7Lqa4C4C7r+bD06c8lUE76LP6r9H61gVRgHcHXEdbklh9c7nY6crUT3XKW
fCvsjQWkuumjlpj/VFyUXhsVZHNoTBeRiqDH9+N9DSY/oyp+XP9AFxNltA06G+MGvUlyeGLI3XDa
e7X8DKbXWk2cRb/vCwwya1YpRJ7AqYz4wrRMBVYwogZ8LOGSJ41bjFM9xl6J4is4kT314foqN2+P
z49Hx9Qkl5NaA6TdHYV7JfqohRcJtD5ZCVBB1jjXbW1fGCtjVNFgMoxp5EkngzQdVQuC8XZ8IooG
BMqh3wjfrtvbjNMrc1Qoidq64PUBR6xeOi/OQrsMZmtKG/B1F+51U4yoRZOoKQM8RZNgCiwXZink
5jgGeAT97rhfigZinl5n+Mj2a2W1OCp+lIGsd2163svmKFutFTrxaYBIRg6uZX03+a3bHhNfOGX3
xq50ql/K0/Ulb2Ztqx9AhRcxSCOuwiXhBmBB0nggu7j3EJwJ160wwqREBZekCUHdW8I/pRmcIcNP
cWKVClheQoWSbCm5DFhk0Aa0T+j62UsBrkwO6TWoaq+vhRzbK1ebRAUUPZZwlbfIDCf3TMbjSxBQ
YoObtx9Cqy9DhQ+xaOK+DuGMHSTJa0JcpaBfqJaYosBQLFIFUi6oMA4pH+ZHACcZSQsjpNAKY+AH
45qUtHOCYJ5B1NU+zHxoGUPv6BFY8biMNZnIMkiFlXGI2igx8H4I5h1ElZOnxU4SMwdUaDCLxsRk
BYC6vUcY3v9lN+lzs2UqyOi1kLXZhFuiKitIATkoYZt9/C5Vz9edh5Wn0OpiaskXRk/eLxj8uhlc
TMe5kg85ILMs8UkJtykEx/zrRs9DBVdcVqaiTF/muhDncCXFXNw/UQZc3356KmtTu0leOZB0krII
4qsdncZD/Nr70ffeZ933AiPAylS0mVoxFJsYOTdROykwZz342qlwc4/Q6S7n90aDKnBhLYxLhHVp
yVQEigcjmPIEW0DABeEhsSNbfiJYaALMj29ZKTbTHhWPYr7mYz0j8egtri3Ct048WXO4yhqJTAGb
vYu1t1RcMgx17hMuRZ0ZKuH2MvK1mSv8YjZFd8o4/j7tp19zqDkM39oEcK1ODhWmlEmder6GQ8te
s8MAvVvdDR2uMc4aMzDL5z+ldxBynAJLdbTb5sSaAWGsmu6SAEuaifAqgBdmGaDV3mzD2J6Sfdk/
8vq3JGBO1JBIcOUs0b3gQQJnO6gykCNo/R0fGC7++QAr/SHF3H40SoeoxbTLYLizMp7mNPLHrmEo
FLLWTAUrZYgBZxDgWy2KU3x8I4atJfGFWcz7oiucWBgZr6uL0WkqiaaJh/heHlMlVzVX/44xIrt2
Rl+3jAxAWtRXU7P6GX0j5xnJiwdgA7+TwKj4OIBV6u/UShgXsEJFsymqOwHL1l0ugfJN8Raqx1A5
yjXK1v2dxEeWNjCix395wP/1CFOouDVGadIbf2ok+r518hsDslb7bBf60y51Ul/yI1dDdZI/Vu/z
Ec343eTlT7wtY8yCiVwixq55IBXKRmkuqozgdQiTo+phlv2IK+SGa4EQ593O6it79MWH/+2c05y4
XC6EQtLBKiHW6m9EL/CIcKV+BybPnShgAgGMcPbsK/b0xvsqo7/FusIUOrqFmpJ2IcIMuTmg9LXs
CKRlgG0BufKC8inRIopPozseOyu5Hw8hUqMpsVlgIkaaotDxDqPeihxPGkSJckgjRKIDIuyTXGaT
2UrhbWzIr9d3/tyxuPK96e5NJZT/7+9AHqKh3p4iazzVzxxwBNF7vVMs+SO+LU6srIF1hdHNGqHT
ajCbaeiKGaa87IqnyiVert+m9YmA1PDYY1wmjL1VqcAmy4FQzR2CeSrN9oSMqK8eJuhOyKniSQmL
9IOVi6lUzQjy6M0kE/BZmZnlTQpYenXgHjQLIex3Z0X7yCuYs7qMd4pKBS+5UhVZnxFJmxgf7iXV
3/OnMGP12VgbScWrSpqzMh0gF6RIPwvprkvAj6Xe1tw9qLpNhnsy3nYqFY5Awj4CAkweCs/L45m0
BymV9SMA6zqSqwZYXFbJmrWHZPWrym1WdcCXLBw6DUr3uzdCoOmgu2pOcX0sZYVR4WNtJRV4siUU
+6hE50QYNDsKgNcRraKRzAA633lpX99M1kVLD8g0UlaEBQdrowWm5Dfg1D0QWhwh8YrRXTwSUtN4
6DBFzx81r71L7pWd+ho+6v7Smilm567/Glbk0Ujut97otC9ypcKvmfdgaXmvXzqUcc9zO8tN05go
6sY/hVPljYf/8RNr1GOw7dNejBKUJXQNsJRcbu1JHfaZDFLAgmORRjL8SaPCDjSTZkHWUGLVoZiS
aY3Xpv1hkG941hAi46jQozDz0BTg8MJ41ySGZpIuljK9Xf9kjNxAo8KLMia1FOQAuGld72uV7oCd
wFpYc6Vb69BBlgQVQhHgKjoXyHWlDBcZuUAiSAd+0d5iTWA0EDZvn7UN6ty1zShorYan4vBG2HoG
3STYNYgL2Ki8IOX0IgZyj7Uo6mJvl34oigSL0udbLa8tZLz/JlSu1kTf5D1k4sFegsA1W8UOXNWR
JX2I337gcnOGX909B1Kx6+6weYLXFqlzZAD4VHQJer68R9JWkjGK/0fad+1IjmPbfpEAGVLmVS5c
RtpKU/UiVGdXyXuvr7+L0XM6lUx1sGcupoF5SKB2kNqO26wFYgi4kuxE7ka3eKz97jzuRVucm1NX
a8GcTWXyMMRKcUkXR0/2pkPv6LsaDL+YXdXd+BcbQhzv0rufs189Fg+iZ+GWHazFc6G97CTSGmwx
SyG/SAROPvo7qF+vX65IBmdrIeD6a7OGd6TlnaUfoy6z8/73dRlbb531OdhvWHngmVbBELa4xrRJ
7Vq968Gl2s0vOnolHX0l3WhTEdiy6FhcPJ/7GLl2AJFB3dqDtre0wl4GgbFtNkfWB+NiuBRJzURL
mIIuT440YoU/O8vGycxsvegdJfk9Ne9Dl3tTIXpKiM7HORajkDKLsH2aytjPWWoHzWFU/7j+2UQy
OF9CpXTA0jQyy2AkNuDrMSHeObMpgvX5ByuDE8ZOnkyBy/BZPZYMqDczqyb2eIzKXnmkT0ByQ9IA
YgNncOJvFsY5pTPb/fo3kFubg3NY/v5bPqcr6khQzyMwgeSwuIotKc48oQTE5uI1Z/yGKeMU5M+i
7Hb7dj+kcroTNUHRzw1uN0ma3jYzwKhUZX6MS/n9+mfcxPtYn4/TlXGJ4iFXsGQg73ovOBaH6M/4
NJ4VoNazG65dBr7cPunvjCsSoM++dBBPC20Hpo/jcso0qRnePzF8mZw96fMDShGCuLSV/6xOyXcP
8X5VQ8ViJbzl3Nc3EjHsbPmep9+u3+Y/hPS/D8JPXAQjpRLobkyEPx2ByESXa2cCaw+LiTtsF4mn
atjn4V/O64NxQQjIal1aDDiYDl7tebAl4HhRPBfq5AWAsEspAoXdHLRcC+TCjhXERo9RbawzoTTU
g0q4fmQBb3gt7js09cxDtY8P2Hq+GX50Z3Mvv2qjI8pjRE7hsom2ihmS1sa0B44YKjWjN7CCAcPe
shwsSM6ucg53rNjPkN9rGR19sgNurCP40iytuHbxnF8KQP7TVkxlMYjsqE5rawAdUo7yjbyXBH2j
rffZ+so5FzSGbRRKKcIVzZ6V8CcckqNaTk1Cu0lLT3AukUJxnmdo8GovWcVgeDNZ5+Zk5Hbr5w/W
beyUN1iusmvMtLrkUd6Lsg2BF+DbjlKW0Rp7B5g0ATZnYTXuGIja35vrPuu75DzNEGjzNHQoTmTm
+KfWGrdKitVWSvbyYDhjWcd2kLSBbcyND2BFQUog8Op8wzELsG2qsAMS8i2UCm/WgTGvicZcBF+Q
BwYISdlFBNuslzpid28AXJ4+0tyGB69BqSK5WuGAy9ER41NulptWt8v3GIFsjxq6hWDJ5ibmGIMT
0VMJG2X7P/5ot/scQ9jYmHMFSrvVoVnL5ZzSbNaNVrIlRMZn2R2UvY6hScXLjqIVwEuguGL2fJ9x
zPROSigksUnh4aCdRuxIA/rPmSATzPX7/MhafYPHpIc+aOoxYZ+70kHzsMLmxHci2CjhnXOOyErK
TEpkVBRzA68sTXeGZXLMLALtlIZ3SRwr9lAFDrB4703a346t7HZGfNKB7jWNYeeljSoItqIoyHci
ldhsaiPFflQQ02NsSYFdJfR7bWDYXqaTaS/S4A9Bn9iDDrqDlr51bV27YaIZttJFggxHlMERzqMV
lVX2JXv1qmjfgS3jWDq9BDoeljIyZ20dhK1YQXAgXFIV62raWwqCAwOBKY+svx+jio9aoZgjUmTu
nEfrzAiA8ywQkV15a/6sTDvCDuPoNz9Zr4Lh32ZHBss2OiJj2JxzXZkd35lsjYoWMpjHkBtXWPHI
dwx7y9qxmY1/0RQSHJRvS5LAyGhmofvbAXsr+g58Gyrb6XNWudIta67Da/+C+pcmgEzt8SQ8LXMi
V0yf31VV+sKUigp6ZJ714/RU73Knfzcv6+v5U7YT4bts7jivb5dzahNZwt7IkeSweekAqBMY0B4M
W35vb3QfZKPehNn65myJcljRPbMwvUqukriSc0oZOsphOOieuWMrJuExRlI1eXgLuOzMifcvSjmi
G+ZcWVC2GokYvAgW2LDEU13GhpdbVCz3YKA4iCqwgnyDh8A1k1hW6gYflLTPM4iPtV5wlZuvDgVI
nxZKiMDW4r5g1o9FYUW4yQbgS+Zo2gOhTkGRLRfP1yMgM/IvurmSxH2zuCRpGaiQxBxO4ae7HiFX
3Yt2LLYtfiWH+0Iy9n3KjL2jRiB3EUdH5p87A4Ot94qddrh+qO1kbSWNS3ynOlRzCTkT6HkmLDNa
t6Nf3BYXb3ZdEvvZ166PCxFLDkB8yjq/gR77Ov1NDdkJc+FY6abCrc7DhYWq6UkyB7g9CgYC8wzG
zfsUdlX8BlfIGwWni6hGuflyWAnkYoNaAqK1U+FCwE7oSP1Lb7S2ND1UuU9F6+3bD8O/ZYFq4bPb
aDItS6oesshOP0pv2ffgob4FgJ/HIIJqsHj/Ht1osafbFGEJdIVP+ikE1sf1D7ldDV79Cq4a3FIV
NcsJhsBIKBU39gh+AVPScBffDJ71u/AqB1M7InS57WrfSjD3EI/MZJHrAj3CdhwfrCV5ktIFC4bA
5lr65azMYLhR5eSN9GnjWqnqBVHwev3s17ULPACfPwCwtocceSBbJf0xp3+Gaiq63M3IsDoj52XK
MYrCntUVZ9TiMCUCRiLipUhvMJ7wkGHNmFFXkH30IErwN4eIzZVkzu/EKenyucKr1DxPpW3cAQTq
xgLsR3j6a7QwBiYtBihvhxcwLNiMTUWcgFw3JlXmvBEZ2sBA+QNDOaUy2Loa3i5SdkyMbGemBNhr
uqg/tPmqWR2a80qJriYl1WFRKeqLIKZxQutdN/aBultKL6zutOywDA/XlUh0SM5F0ahV1CCB/YSa
CYJxBe2UpTrACePRX2CqH5Ro1wVed71f6U2B6l2NDIOpVM/a8hgsrzoRPLsFZ7qEmVVCMyT5MKqs
ftJOqVcGN2r8qBeZzfDRksx0r59n+/Hz8dUujmIlrau0xSAKjCS6kVEYmv6MvQH0nz1zfsM524lK
m5tT1CvbuMTslcAySnSzaXGD1B49lqvJ4UHK7SbCQyB1rGfpx4LSeKQ7gKZwdG2fPIuavtfzHGBx
f/Y8UlSqlqohTo9L7ZEqdKP2D7mt7Jj+FFzu5sNqdbm8ByqUgg4Lztq8BTsdWWn2B0YGDqo7v4p8
jkAxL+/u1bUiUFsjtrmQE8yZPUSAzmzPZSBSF4HTvjwCVlLMwGgkk21SL7ICotOogl6GhSCREgnh
HAlRQnnsQziSJo/uxiQ4lZG6E3wZFt/+OYVSL3PRq4N0wCIlhKINy8Y62I4lyAXPy072C2SGomRj
u+ix0gMusbHicZxaGK9vPbUv2X2GXgUQ8jwAdO+A/OKnbnonyn23OyUfMi92uDqhSmsloRo+FcMJ
bnfDqb0FHPt9v+t/SeA1GvHSzn1sk3qqn3nGaJeAWDVvhRMrAr281MZXP6NPjf+A1g2+5qvHGb3u
epeeQXThsgBc3Kp74dNXoECX8LySmYGsLQwZ4gCeFy3m+L35JwgCn4MD2kPwN/0x8UDpLf0p0Cnm
N67oFL9DXuidMks6dKoJ4s5WpMKdLfpjSbVj0NT7Yiav8Rzs9Vh70rPAkwxMJ3dgZBkNVTCOLNK3
i26sLmBJmtEsmFNvPYaty7iwM8zXo+OA1UtUWH5ku1lgUUyFrx2eS3mCeWqxt8QMSq13ZkgPoxXc
apLmzf3wXe0XfyjHb7me7a9fuuhTc1nOYBj1qKnoWk8G8EonkPsk/en/TwTnjpDSGF0rIx7n6G0m
gWcWonVk0SG4LCao9XFOC7iHKa3gux+M4vH6EbY/DlEA8EzQk+YHR2ulMqKe1YISdMG0U4cNqWiP
qSrBTf3DC/hDDveqCI2+MunFz9VYvB3hW9V3a3BD0OeEUmSP05MMaL+xIC/Xz/cPr7kPwVxIH7HB
M+fMnQdn6S4HBHvqKA861B6oU8fwWduxwiJYAx0TgKsSnL5yEMIqMz34agEfv4F95ZXR5bFcgCgR
RqfqaFso/T7vofFx6lUaCnCR6ZCRISoOTjGmz3oivYI0+9hLg1Onh0GyVSNxgmkStFdEP4ozS11t
xi6Y8KNKtfTyKHCJ9hIvKIcEt5ZIy/4hl/y4Ac4Yo6rr+ywGOJ3UOeYOT+kTvTVv4thWjqwEGHgi
dJB/KPB8SORssxhRZA0XKPZfySSQUM6W886QEmJf1MbdrnAqH8J4M0VertEBwqJD/hNwwvov+toS
W/IwC+lhW3m8UW+KH+I+lch6ueyhI2bUxwz/GRi4+wCT0OqjKb2b2rNsRfas3CfxbF+3J4HW8GOm
+qLEWc/GCecYwJHf+h5tanqSgz8IOrnXRW37vr8vlZ8rnemsUa2HA0+H/Ecu072aWd51ESLvwI+T
BgMKWfKIhJ+gkoWnt0/f4p8BEF7jXx1w8CaPlQSBQ4Shc9+8AzHOhdZIVL8VXSrno4DEWSkkROdr
TsrCoQvAZJvG7TP5Ra+wLpHLIu63fyhDfNwt55FIBCD7TMW5MaTLSluA3zump8xnYEGTE35neAKt
m95Pv6O9vu9P80Mo4jH9h0LTx2/gHFCy1KGZxSjz/AeryF6A0Xx5AglHHNk/dcUBG5z7sTqlLscU
74ZkDu+WNHshsvRoTrqg5iDSWM7ndKlhjkoE4zDr9677JU+CYCb69zk3M2OvZ0xYTVANQqQzACCS
364bhEgC51AGWpEMqF/A7qbvWlHb8TwKHIgoFJhceTUMAlOf2OuDFTZ1pPyICgP2sdiyMIBRK9v4
dv1MolDAg2vGRRn0LWtiTj7rAU1PbB6s9aVd/V08x7S5/YSNvv/LqEwu08GCYydTCtNi56Nuj54X
WtmgYMq9fGe9Lvt417qYX3BSX/Wlo3HM8bwSL15sd4tXv4NzKpOVVUHLPDVrp1YxHrKZn56JDYbt
2Mn27d28F1UaBNpjsr+v8pzZGEdzYvoPMkgbWLTgKP8l+JYCSzY5pxFES9SNKdI5dYeH0wHzSg5b
6Bu/E5u1pacznqqCOCQIsibnPII2bcPQwKRNl+cgD5ta3R6CIrwZ9TJyLAOIojbV2/a1L1RQeUu0
JwKTEZ2ZcytyUAFsnSIQjsMzAN5sAPjbZjV7gqtlCnHFSZqcd0nL0rAk1hJrvQpq2x1qoIVU+/QA
yIR/MfDHru2aOM7VjCRYzJlxjSgFGL6mzI2TZyN+IrFolH971OXDEnjSQKLNsdJ2cJusokNuQeOM
ebB+h3e+V3lJBMbbGWxsFpI1BRHfBBgFuuAgO/l5WYnyRWD9Isu0WG1wZSZlgB3/Ysbv6fzBbQ4A
zLvMp7K+NFiLfMmVBB5QYJcW55KWZR6CJGItnVmzl/BcW6KEgpdwIRGGroMUGSSsQHP8fCQlURQ1
TTLF15ZfYw5QJ4xpCdST/ci1vvAiOPUkBQlME2yU6KH2qGMCMspyer8FPCTYt0MhCRmvnrw4Tj2t
sKnMBTitftxrthb+qA2wjaPjTYC7IjgZXwvmRPGrJoEED1MSWfWD4iVsf/ZR6inpW2ztiAI0D1CF
Zd+y6Kxmgm7Cl1oQL5fTwyzoKxIPNZYiQgyisKHwcrLzXZt4eLqgDIj3uIkJSaMQOFSBsvCro52Z
zksZMn7j+j2ZXzDGKLhRkQAu9BmLiTctWWBMQwbk1Fuperz+yfiQwN8c+wErCx7yyljUCSfoNMkx
Seg2GE7TJBmLSDGCw1kubmadCBw0HwZ4oezvK6Fx0g5magSAqaDRaGemCqwvhjjP6IJF5RqBselc
zEtmcIUvRa/gQTu4FSjvGTIrwwVv7zshxKboc3HOY0zRctGGXPMX/XGYE6CBi1pLWxJU2TA13TRl
0+KrXA3RYvD9gTRSnn6k5CEcZoFKbynEWgC7z9W3MdWgluJF0f1UCd3clH+rUTs5o9T9GmN53/ZJ
75DWfAsNTQSNuKUVa8mcrltdWQ8FEOH8NlftrLut1MKehFA4W95wLYVT+L6Vk64lUPi/wGCmffcq
j/Z0kg/GTvGioxnanWSjgSy41y+VFab0a8Gc0oOwvgvSDMcjeKGCSiF1x3gvmxdC7N61jgCgjGuA
DNXVUUSi+qUfycvmjABUV8lAGA872WX33Z+XPPM5ct+1h+CNDY9h9ngXm3bmVG7si2oCwpNzVhHG
qaKFOUwweyPN42LZMEak8JZHf9TD6+xbu9CRwQosag+JFIqLs1SmY23UEawxXuxSa90Rs84myvXX
Xej2+UyNqKYmU/zHnS+rFxl/wu0u78FuOAQvuVc/M5gI2c8sJzkBXcm1XOFawKYmr8Tyx8vyzsrT
XsZHbVQ3GhwDc19PDNaTuOVhUA6y6jYXrC7hF91yqjjS3yfmUopiJCqapDgx409jLxeGbAR6Z9Qk
C+HE1OZn/BDGJxVFAO0JLFP3a2NUvVRuTKdAT8RPwWAv+pTsU/Gp2epgvHvVgkwGoyAOlt2Ut4Ax
kl4xU7rrvzPKnuEHXqB7QEDf/QuiJsGN8plEnUoGQBogmIGlq6BE6F/Q0/KD74zEonATwIxgI303
AbiVwWGUh86eHDbCj9JG+do46ZM1woREG61b4Qa40ARr1wCttXjoLLPVgMY2YMC3KiXZVoBr59Bs
ErnGrcOvpXDuaWijgvQAQWRDy9+wfbmvvOBOcf4i/xPt3YuOxFlrlRWDVklgjiPS62iVeN2Ligdb
IVQjignMXdC9AHv3cwhVx1JNp7KABEx+avt0x5Ytml2/v+53tuxiLYaLZFMxmIDbwq014+xYUWnL
9eBko2jd80vDiwWPtRz2O1YZQRtQBaCiCdqPvn7smTmgwQoYQDGz+tbzYS2J04NZNieKsjwITm4Y
qheb0kEHwp5vcqCuX7+8L6U0/lScGoRjRpIqZQSC2E8JsTPCNgKss7TD/s9e1DTc1DlCwYwIP4bU
jXuf9HIetsMcIQKWCHV56ISqyHNt2tBKBPv76iv1fdEYlQFtaL3JLR8LN/LJgdxZu8wLMeksEret
4x8n4nRco1YBWDfoOH1C8FE9CqTZyGVY+dh4HJFgM5Ko3Be/ZjffepppWUQjFlG/cLIH3VgYdVCx
gyb382/1hd6ok5M+SB7b7o8aO5b/xZj11hcEp6uiIo7jE8qcEUi0VRdwSKj+UH1PMfkgj6IVna3Q
Q6EfsDZFBbkPp5CabgUDJtMxK9r0vV0sHWODzx+SFnkhEgwsUfQCv7uVQKwlcgmEtlRx0i1QGTUr
fHNQnbB8mqmxK9VMoC5bt6eDwpJqmLPTFH5AZraqflKSElgndXSWh2JnJKLZDPYB+Mi9FsHp/9zM
TWPFEIFf4bXxvlAl4PaKcIdEB+HUvi/iWAcMicraWodUL50RkJ0CzyQ6CfsNK0vuUj3K8WSFX8fG
3nCfPmClF2MtwdPoJih2M4Kk+I/rMkXH4rTbzAI502LUT6we027j0u/DMH+5LmP7WBo1LZCMK8Tk
csYuHQpNq/GB6lg9KsXkG5Km2FlUCmZ0N+VoMtEVXVdNlUcniE01JinwEn2q3JDxXCgPgwiJ5kuz
lQUPoB9ocAaKTL68wut2yNs8xDYdY6hrQel0gUh7VhIn+2O5oPJdWHxOeokKaJADkQoT7sIx0y/l
V/5ncDpfFUam1IxBqPXo++xdGOrvh+PgMQys4ih+ym14DIQvVbFUYuggUud8VByrSSNNA2b8VMXJ
5MSemzea/2EmP6/rytaD9ZMgzjWp8TSTYFxQWMY2eXOfPy6H2Jte9fti3/2OAzAbz/sG2S9M4VU6
iBK4rRgD8ZYMphAV/+MhuXs9aJe5HDFycTd6pYJFunIXE7va60/hfQz8w0s6V4nKiRtBlYDYjeKF
YaG6I3NpQt0aWNlYcL2pHHthXQNUkyB63wzTKx0P2VK5siy46e2jGiCrR44H6iKetH5QSyUhFDLZ
TSeHYBcBX9F6lJ860KRnnnz675e8dMRRE8JYBEcw+HJMwyrzImk1v61Kp5ZNB3FI4ES/KupnEZxl
kDhBlSxB3TRSb2ha+1EB2tNSs8e6EwTRLxS7/Gm4kFD2apLVeSj7c0N/miUgJTB1i/rVySS/VW12
5GjX18l5ttpjS9PXYWr2cLSpmrjqEP5Cf5XYqfI+ZYDaTtvmEBrluZ4rrzC/d8HPMX9ZJgDbBhQZ
fuSobeL08mTr/Xw7BkDZVa3Hdsj2JQawBTe44VzYFVqKAY5eYJDyoHCSno9K0qo6EuT4J/ldP2K6
0jc846EEpMURU61nodmxq/ocwz+J5EdywBUUl52K2qPFGqLgy8uwxgKOkjdGKP7fw2//9eX+PiE/
ljPKVlcUJsQFWXJTAkVzlj1EL3uwZNFlfg1KOBlVdYUSZJGwts8xXQraOO+BeIKCyYWQM933v8If
+qHDZPL8rb7L7yQhYOHXoM5k4gWKhiHRNZnzoQMJWytHCu2XebSzMsCX5ti5FpyM/SNfPtlKCBfV
zb4fS9oQ3VeW6bzk8nGWOk/OG1+rupucEk/WRBt0m7b9IZLfHUnDgRZRi7s05e91kDhLnTp1pTll
rAls+wsw4kVDVqI4h2xEY1aCbBOYx55yQD3culMfgnO0o7b58FfZK3ARBZM/lt2suNo5P8jv0o5h
CwDKfHc9JoqOzbm0RC6iOk/Z57TmY91gttHKToWVezTUn6+L2ngcf1KdLxUMNTCVYcFXLW6qb+Ux
OPT+7DZ/ISu7kUDatp5axDRQZAIfOOdAq9KKFbOlaKJZlS2B2RSQvwIt3Yhy7EAfMricmsSNESkd
Wq6Yir0Mz0QoWrI5ys6jv1lzXGx+QpnMJ6zyeBlbh4EOPlU/zWztXXqr/NjTLFf/1s1YixsP8il7
tr6BDvD6x9u2yI+jMj1aiQ2Vmox9Cb8tR7Md1mcU3j25L+15ApKodcrb4HBd4KZi6mydCKkhEm/O
SMY67HH1uNsmA+Ew6I5mMGB0wQkUO/vrkr6skl7sUddRXWCZN0ZBP5+tyYuy62eIYsmKcejAhZF7
odegTLQ44XliFXcv8kRTsRvpKNTnQy7vciIrMLqJQq52BxxoO8MeDdi79opsN6cOFarJA22ZDeJF
zM1iALsVjgywO/ziZlc/gLtjvaJdVoz4ASCg2zV3rFb1vjjl/b/YJ98MwitRnJ8Zh7nDjgGLij/M
3XLzF3X0cFTfGH2AuPL9BTiK+6a8r5EpiAPaBUczKCaaJ/VVzXVXDxvPlKC4EQZ44v4+ioFg1QBB
wgSTAVl2S44tHxQKu1CLnHQB0nC8gKvNpPJLVnahXdVyb1uyKVD1bce4uhzejxhEXdoEPxbrL076
kqpnqZrssd2R+SBNd2PjqeZ3Sk9qIXobbHrJlWTOm6jzMmQB3ryYrD0oy3vav163rQvX3zUV4/3G
GFZBLOForDFKvHo3uAMw09jMH+s+tM/TyQJMNXATMUTV7KaddmT4fpVjHWrZFvW5t2/a0HUd7yG8
NS/p6cqNRX3bLlWwsPST1WeVfYnmR2cnt6or/yEqZ7L0izu7qhjILBVZNnCJnHmBdTE0whAPabU1
TzR7AAK5VxqSa/ZPAOkROOiNL/lJGGdgPUBmCdgrwK1G02ezn85SkgioE75MJMOoPsngYmqaRnkj
ZwreGZn+I5sGd5wrxZ5KrKZ10QBMz/Hb1KPMWLfjGRwth6SYBfokulLOUpCjEVJ1gLwa1eXnHBJX
lVNHLgu7p1gFQcv9uvpq7Nb4T4jcGkUfS8dshM7ZRyT3oaoBiPvSkkz3gA9js2hs97ar3PSZemAK
89KHdDc4GAVy9JNxr9kzBi1TN/ulynayA33Tubd8UZtm63OvfxhnV2MWoLCrT+i9DzeyNNlSFLvX
z86Odu3o7FOsTEVps9SqZyQaWQwmkujPMPhDnf68LuMLiQ7TKIKiiKxaeMEg1n8WAkxm2mYK/E90
sO7QB3IyEJT2QFKMneQWZM4IvsZRxfhA4F2XzGL619N9COYUKc9IVxlWj3yGLNqh6uXdNLU7mjSD
rdR65AwzmnhROR9aWfGvi97o7H8+NKdUQMeaR22BE5p18E/kt0vntM9SaIe70kL/VXFk7F6lduQV
v0Quaev9/enCOb0pZcmoYxbyR0c95o+aOyHVsM6mbR2B+QkwBVFjVHhaTo/S0aCDZuG05o/Fl97G
HfrPf2pATPZlF4s4GLJGX85XRckNO8i1D8y9U6dExu4WqG/9EHTutXameAJo+pvWCtbEtkLKpxvl
sseZJDSaa6gwQ8phlNLYUD5Rj1FKS66IHFH0/XhkwUBK+2BifDnhC6N3Z9LIIXkhAKJTbxhWkwiT
Utm2FAO9eksheLVyUawPLauoB3y/2qsO00Hbj54CgpLyV+7EzuzDdL3smR6TUypup276IGpoRMdo
mmzw/bG40MoZhX8dmMDRN+WmvkUD0oVzOBQnrbFVl7yGriao9F9Swy+asxLKmQiC9oydSCojR2Ak
wkDVKw8B+JIBce+0kZ3X3n8/UgSHsJLImYhaTWbUSAH18d7xFqXddWTY910jeuhsPOI+yeFsoifL
An6rSzJmvFmxbbxmBbAjCDapvw+O6ueuvI+e50Nd2FJiq48Cv7fx3PgknrMUPTSxWj3NSHNR3Tm3
1dB6TSZjRnlOkhuCroOtpxaG1uIeVcDQam2aJ5WfWmQQeODN4Al9MlVTtkAIyUUdLVV7acxRgEmX
3O6M3i47UQF36wGCNvKHDC7AjJYWRy2B2TSYHaZ+6gUHZZfvY8BA1W7yyBblrEMDp4GGNtzuf4vU
AcmfxHMxZtYkCXSYKH+Agtpe+oMW3jSzZDeiSd+tesQnQZy11IlKhjGAn1XuwkcGjwvA7rvcmR47
9IvGQ3f+FxXdTbewulvOXtpU/Y9bSF+Kb8uNBQq83Gn20k+MeCIJ28du3wnVVySUMx5pJsbY6I3m
V8Fd0T5N0v0sROTbtBCdAFQDs7gMSe5zOjSUha5ZMb4atdVjd0EeCM90p/vqSTSqsn2cD1Hce2Ho
J2noYxR0KqDj9PGx1mLbJM/XTX5TCEg1wKwhUxXMcZ/PMxIrqdsW82dt0xk2kduXrgbIyjwliyBT
3zRpUICjgwoecIt/7y9ZNWCqHTeXJoXfGi+qLrTojRKGSkzGea5T1KX4cRutWcCuYk6qX6iRTZvW
DShxm35xVeCwKg2QzqIZ883GI9giYlvOhoMJCNZoBGq1kbw12FXo+u6mVyKssaOmM9TOPHeH3qi8
uDWd0VL/+yF1+ACTYDiI3YpOOH9rFZHaNgPcfYAiVvZWzilgkG6CY9a+0tZwWhQOtVuS/QjH9+uf
fTNlMEGpwsYakTFw9mkYYawSkHD7ZrXYXQvgHvlO0p8V9Y/RmO1IkUFIbAgUgP2bX6L2SiZnnoGR
htFQQGYdjOVxNkzZlSZQb0WNhQhn6mCetXTRwulGkgnSa53IGGWU8UbkdjV1o+h1SZexoyWV1Y+k
kQO7DBpUE7RMdQ0yhM71i93UcgtlC9gSrpdygcuSaDlZlOVi6rnNfyZE9ODdDFtURveUEGwqfZmn
kKZskmUCt2A9ZffKDUiS8lsgH78WjJHOobvmJ9YW4/tk399j1Hxvetb++hE30y84DFwnurimzD+5
adnXGCDCLxj8YBef+l3oGY/F3sIUcPfLuhdNHW9dKcwZZ1ZRi/3SlLdGKdArY1Z9ra7sPv8+16Kq
yZbfoFSjlCgyiNL58rLU0dnCqpSC8vIEKE3cJPhyHbZoihZBaoe+EJV480y6ZmJyCW1/hXeGoxkA
wjbBDDercs2Lw6AZsbzvoMcKXHdXPWEq/n/QTPTeFUCgYngOVaLPnh77KUvASI58vLow61gGz6Yy
j4K8bbMABa00sECHRTpYwWcp5jhMPQlizc8l/UaPMlTJw+pgTu1TNqYnhSQ54POShyqaW8wAGapN
0+Xndf1kfoT3M+h+yui2KgqCGudUJSkvRykbFL8aqN2Tp7LvQOVM7KAkPkaUPJKJarSbRRJdU6mJ
iVjFIHy6mpdlGfajgfHxA3CtbTwPTuRo7EOPNZqkXekWO7bb2z2LBky3wvdaMNOzVQmoxVJkMpez
4vf0ZEizrVn3PQARrl/olrKCxRzguQiqSHk4zZE1YJaFIRqvk469ReA85C8U7JzfrkvZPMpKChce
qsqQ6qFDJqJ2j5QepvQpmQUitqLe+iCcZtA6ksIOe2/Aa6KHuTC+p6VDpuJ3HFJQgKMYuLR/1PXT
9XNdmkRf9PHjYDxYGZrjbTSXCPLJgSWMpdPtKVaOkuP/8khdHe8SOVbKoA3zqEDJsY8y30bN0TTv
KhGd0eZjYi2DS0oDpU0ARoTDqDvrbrhJ9+M5u2OYG3TXAws7OCUPokLqRb+uXSAXU5W5mfI6gkz6
tPjlbXfAXgRqvBpKj4pT7BmlS8L2t0QeU6CRPNKYnpI8GiTE8iXM7aw/ScqxlF+ua4fAtnh/qUU6
KuYdkqI2elhKTAoJnOFmsF5/MO71RxX0xXogqOIdyxZM4HUxzsOIkzUnAa8dPVw/z1bLVF3L45zF
GJK6kvDgwBJEd2iqQ9KdsEcY/0gNh8q2dRsetQa7BFCYY3UclDcDZXHx41p0rZwziUe1MemEUy9W
7OrZs6mLnjPCi+WciSVJ2F+RKg1Jg4zhAuUmPw57zApm9gVtwMVQw/Wr3axjojFmEUVFwwND1Z+d
PWozcc7mFpF3LQBUTr3oSXLmd5Ba+NGzcMd/K11fS2NXvPImHUZ285SNMbRerNv547irz/Gv7DWM
7eK29ItdejeiNJwL0R23ze7jmOzvK8GFoY7zREfVb/omuA/nQPJK4Fk+tb2hvF2/0o1UAa8CytJ1
jEuZ/GteC5qxjVO05MYptyvAXNW66hZtve+1u3h8xfDW//ANNULwDjE0GQCW/DR0BK62Ja0wdsmG
vDUfvFB7jLqdL9icz8LBOuaNOc8JrjZ0ZywNj0sM536+SjlpcyslM4Y8oTGsxNWdpofWbQ/qHiCN
gtfshs2tn1r80fpkMc1pwPBsHYTHqi/3RCtFsZSpOH8gjOLJeMYb2Kf5MoisthmW1af/g94xTgg+
Tmfnh9JtgcMnBDHfMAJU1T/kcX6kVbUaPVt0M7Gh8TBLml0ai5vT19j8c5RFM3Ub6YlmXar4JoB7
db7VpsZxKvUGLjDqZE8eAeYh1ycq57lNkec5CSkqYF0vuVOYwe66IWx9u7Voztg1rF7rqgEwX1Jj
aikh8R6dZAGr+lYi9Ol8nGG3Y91QwLMQoMDkb7ou2SSSnCyZHTOIDlKQH2ZCbpeium2pAChi6zOu
j8cFwbil1dAAM9yP21k6BBZ6EmY8u0mpx7vQDE1XDdLKu36lG26MNUxZTU2D+fGvZPScEkXuJMNf
6HvSP4RL4RgiXHL2uzlzIEADwEA1/o9isfmzfZv9osFDA3at1avKNhXllpjjXd90QIZtU9EzeUNJ
dKwA4MGqodeOQYPP0ppBG9IoRa6i3Bl3dYwWe+LnjnpID+H3HBg73U6Edrtxh2zrAAOCqLd+vcOq
6uL+/5H2Xc1y21i3v4hVDADDK2N3nxykc6QXlmRJzDnz138LxzMWG83bGPl6asqu0ZR3A9wJO6xV
sUndHLeX9V/r1l/WP9/tMc6EcMph5lORxWy4TNJHbzYxbG/8vK4KO+p3JoH9+SaiZSqWGnImAZjZ
zmpVHhnvw1rHZPp9I8RE2XGRZ8I4l6UYdO3NFtUZcOME9SvrP9J7+rSCIxN1d18YY0TfiMuDABeR
Wk0DefN7/Kh6pZ/67WE9WJgYUpykttMn6ygEVdhTxY1i8BPjKrzUUqAXh+Trbwi28YY8Ni6Q3Q91
YB0rTwRzLfiE/Mz4HCuTEY7sVslNrD0CKcNpEQCsurCNXJglCL4hD+oor3NcNKwurL0MXnOfnTCH
haS9SuwViA2RK2r87WXtOuatKLaxLYsafD1qzqRqLRj6R3wkJ/QdwbvuRPiW4bH2mmMW1BijWT3Q
AbOCIhFuAO/4sTPxXPipqgHFiwIlvrD5URtfjaJyZMOwB0wEXLfEvaz9TBLnMeOms6ZBQzNsOPWg
p+uCLKD35OVvxcmd8ct1eR8xm/PQZ/I450KHoVpVFaupHTLMZHnFxoU7FpY90QXo8sXLGOZPAOLz
F0M6yP3iLsptLftjnZ3MEmAhSeJ3Ue3XUR7EqWqrq3kA17RHZnLbhRJ2QUzbXNAhHohl95blZDTH
3JMZhBPGICPlJizATiVXzvVT7Zr8Rls4f7bUutRKEx7Gc/1lXZ9r8mXSBcFm18A3IjgvtnZ92kdL
qvnYrPCtorhXkurz9VPs64IBpEML45v0IjteraGLChRMAawcP1p+9YzlK89wNLRf7PYkCTu+QoEs
Xd/EgSUppioe4ESaX9Fzj0ENyTE8+hQ+aM6IEVuRa961qs35mJfZiAM0sxVOKqxqzgonpC9Tb3ml
UdlzJKo87TUlkB/+vkrOgJXGrA00s1hbVHYAL8iWeBpUQfHfQwbQJcUxnPBBwvRoeyc9WsdZNOm/
78E2v4Az7BCw8+lY4hcMp/Bu8EDo9CPzDF/BKwRjW603uVLQPVrBGGSudRTh0+3Vxc4ugLPzaphI
n2QQH34aE5t8LkHAy0pU0R32at31W+OnT9WbQIF3g9LmzJwd9vlIk4KtavXv6WtxT/31mPvmI3D4
j+Mpeq1e45vqAfwfzwK5O8/Ks8NyxhlrDU0NVrSaTgyCv/RnaLIWSAG5KR1RFW5voAoLvQpFS0FB
551/V5Yp7bCmhqotG/5fVqy7JskpIraOcC+jGKGDxMnLGzGV6e4xMTqO+WDs+ug8vg9VjGGOl1L2
Q0J/Dol8Y0QgI+ut2u1pc4rHWLVLUKwApjoBVUiO4cCswwDHLA/B9Qtn93kRRDY/hLtv1SokqWXA
gWGbOLrx1iTUi+j3OIq8aULTelIFDn7Xc2wE8jldUaihpMHBk2EKbxLUPx9Nct/mB1VOluP1w+2b
zm9hPM5PXZiWDFIpBaZjPLD+G6hqffmIStNt+ZnxgtIfojL2bgDbiOReMmGnkLgegExVENM22gj0
kabuRVkswvFTdzO5jSTO5Y9JmlZ9omOS9KT4ieWu9CDV7nLffU08kLJEWCJR36MvJkC4ZrRW8CRw
CpCxZvbwkn4VuWnBZ9W5gAD4Gy1B3iz7EWpB0UtuAh2Vfln12BN8UtZVv6KwOhcOqjyPtJCl56zl
od2YR+YE40Pmp4KH/QUMOGaM4Bz+sVH+lS3ndWsSkMCjvA3GpW/jreY2gXGfugwCPXZ1l71C5qB8
Vm39Te9RIhL5p70FirOfwLt+pShjUqPtEt6ZJ4x8YpO6fqjutdIGGgVWdkDXABjaDB2SGnVTlNyx
T7O4ACGMbPXG+vIv5srOfg4XFGiRh0nR4yP31rc1PJKhCZTKsClG0AVfWaROnFuaiGRqkgrDbbzR
lb0S9So7fugPnSsDBLYEt1/xkgjLw0J/wTmnPKkXc7WQ1rCdvri2Idc4SZ7+ygCUJYCEeTo55g4Y
jgXnFcQD/tGp50PbDBTnZU171kpJvrYHI8jB5RX5orXPvWrZ9jvyL85m6BPApcOGWCOlxsAeWJWe
4oN8EI7TCqyVf23qml6FFgh+WKX/mXEHh5jlMEEJKTKV/QT4t7XyffK4BLxIw87E+J/bjxQpx6nY
YgYWyx3Rs3ZvGuHsDjk/ZIK4J+1j+Hk4PA2AyeOhQIDGPmuJVTFwdlxXkN10bHM6LgU1u1GR5x6+
vow/YeDSkUhrS4YW5KCybydR2NyzPoxc68DVwZr3xaRRVLUAy5AxQjKdWNAEqORIDwQY0IHlMQwH
1Iiz5kBQAxI+LHbvVQORLg7LMML4lIwsQzW0+QyNqYImGZx2QkcPiXZd/jLC2QYaMMA0Lb92skVE
3yGSzU90WWuoL1WL8Y74lkF8d/D2+WeURbDKK3Klu9F7c04e57ppMlR2LeiP9mC29rsUuzTE+Cx7
Ja4OlhVs5bPxlARpaRd44Mg+QnfmApkvE+URzKfxAXX7Q7g0IidanXQSgMSA+fhRtGgxVvI/LIHu
ubitHC5DiAalGEk1yr7S98RJ0rC3y0w5rHLyqGih06Tl94goz1HcPRdzApTJGHWMqSwmQca79/zf
/g7OcNeFUMAh4SObKaazFSysraHAne+KMMHWKFsA67vAtJlonptROqPzFsWeop0sTCFe9wd7WSZW
2/+RwMXHYp60OR8BYClnmVvkC7zQz9pMBVL22sKYJPsthouHaYap16mL0NxIi8SOo+pkqYU3rogV
vX6XW9GvMdO/TstQOnHedrZCh69LkX+/ftjr12nI3KClVqcg/KWT7Kfqr7zuMbR/e13A9dtES+68
mpGktTVrBP3oeKWuWshPFVo5FWbnrovZe2v9vk1D5iytJIucL/GKHBkYrmHUOCHIc/TGwxLciaY/
GkNEOykSyJlcM1V5GaqD5lvhSS4GJ5snPzW/FhK5S8nNnBqCA+470H/0xZDZl9yUhVZadTEtWdMb
IK54vbvxCwv4FXb4RKnFrtvaiOIi4rB0SWm0sIAojCc/xjykP6pL6/pKomOlpdKyQ6NY1QHTeqvA
LET6yGXlRkZGLY1XA98xf9RGKbfJZH66risiGVyqPaWxWjJeYL+eyseFRHdqHH+7LmLXugFoZhm4
RhWYopyMSlVrRcsBazad9FNzWlFp6YFtz7pt5Z2or7KnixgwQVg3qMVa7OeqkWojuLMHivXhNs9t
aImXFticVfVjRJGgyROxi5kKPMfHHBUf3EC8oDGCCyBl813MMJv+s4W9gN2CEXdQcHqiy117VmYv
X8aD5ZHUVgK8Klx0dx4LQC5MDgW65bNoF3JPYQ2MnmDXVVYu1yGUtSgXOQX/CwN4U24s7EAiWRWy
eO4pzlYMp5wakdumlRghywQ8PMP6AaLix+uKs5cebkVwetM0kyxJJU4SGz1KCoa30slO57c0F8FJ
7jhmwzJVzVIZNhym0s+VxppIVJO6QRM6vKftW17fj4VARfbefJBhqTpBb0oDpMu5jKVe25zSwfQH
+KzVBVZZ0DmJx1A4gDzqzsHyJgL/2PlGZyK5bzSF9VqOLbD+pHRwlbF228y7/on2bNuUP3Yw0H+A
AXDmpoyquUgr2KN6bBmj7gVkGt0lNhukx4NSUCrZUe0zYey8G7ffadMgt4zEVIqA7RB3L1lDsRA7
AEGsndTK7qoxsuVBOoSt/kNw0J0XJvb48FKAkpjkApux0Usd/HCEmRX1yweMHz7BaeLFVwlmkJhW
c64EgihMBhVb9HS4G11Ls+nNDgNPCw39rg4U+a+wNjHMkgOZJravH2tfGPpGFBsm8gUaJKjSU0Wa
oJQ9+axrX8u280PrgE0iJQ3d66L2qgHI8FCEZthslsYPtRcGA9aTMRuUHsHobCs37aE4al4tHLnY
CQHYoJKxRIWlGVT5uRscpJ4RVGFADavZ1Cap9maQ0KENNk7VQnVrOfRlTQTws3eTW6GcbmpJoc9j
wW4yM+15fc7RvhzMO8u6I6IptT0zQBRl85MmQHf5XQ+rlZsyGSCKUUczulg2i90GouU9dfdIWDsi
BsU4hmawP9+YW25Mad/30MSPjljilEe5teNHA31aPOAKR8OrNfX1R+bArAbTsBiLcmkAdLPvw2E5
iCI7u0HeMAAGBw5LaBGW8DgnXZXWQifs9/plN9Dvq1yv4PagrWDEaycUoNqKTSvsXcj4B85ND9pQ
zYMK5cEE5FHV8QxOCq23sUwk2klQdu7XAmoypejLMFwo7n6Lddba3gRSqP41tQJDc/AwcIpTcmJ7
ptP7qN/QX/GN+mYchRA1O97sTDQzoc2nrWlCeinJtP8Ao2cBY+LLT/9D62tHWc8kcV+NLEanDAUk
KS+gf14ocI8A0lNgU1n+gbeeaaefrcWTUex0GIfU/wBmtpNGbH8Bj2ZQrfFCuypnU8Dyr+6Z8T0k
4NXEkhL0lsHNZv6/WlX6IOFiyQQF0C731BuHtAEfDL5tIbeuaXynYn+6o6lnIrhnnlF0ch01uNmh
xUboqTwSDz0DV49tqbgxQVWCdR0WoEQl0B07PJPLuddJn7Egq+FomQlcnD7VXo1aRJG+qzXgMPvv
9XHedJ4jWZLBTfdROcYu0gFPL8aIfRDEJPZbOZ9ydhbO2jOC0emFgfVOTnvLcnaszdF7DT6MHErs
Wz2LLm8vYbIANKHgbQIkacTcc8sDr1gnSdPflrfYtR+dqFfdKk56yEGKLJqf2Am6wOIFtB28uE6B
YsF9LNCnlXNUJ5jXwOqHMcReEUZ2Rz/l5gDs1tnGqoPTK6WtpNofpxbI1Uym/ioGgS+iVGh0UzT2
MgXeWG9P4eABVsRtTdkuppMRPl//kJe2cCbs4xo2/kxpen2ohyT0hxj4TLKMMbOlKh9pX3eCY4kk
cYbd6pjkGSOF+on0KMUgtB8ll0QiKiuRFM62gYupSZOchj4xltntx/SLmVbvYziLBrZ3Sim4Oezg
ypqCfceLNc6VqA1WinEetaanbqo+ZygmOga4Ne2+nY+z1td2bXY37dgf5Ck9VLQWZPWX6dr5L+Bs
PbTKNGwb/ILZKlobG9aPajk8t1KbuXI0em0WD+CPE01nXQbfc6mc5Q+qWeZjGYZ+26heN5Z2CGqE
pgFi6PhozO/X1fPSZZ4L4x5iUiEDaXbFETF35q6gek+62LkuYldjNt+RSybAB25KUVvB0PPxp1bL
nxoC+kddLt6uy9nJWthZ2GMZbRsdWAXnDqyszLDIy1T6cJnAr8puAMXx0wQiGShYnxRnvI/+AlrP
T8wJJwLZ+2f8LZq3CqvXxx4UlH5qHJTsNVzve0kQES6TBbhl7Bfj3QDUlosk0xrUblYbKcSmdoOZ
xJ9Yp5QB0hun3wXXuHOWrSC+E7voYOktx0jy+84r7ju7fkglp3AwgXNboinzbb4DwMhBxCkoksp9
PLiAGtPvOB4Wkxj1IzGcJgahrqTOjXf9hDs6f3ZA7mMZ9WoaGC2SfOy925H51yTEdWP/hvPgffat
+HdekqeyWlC8kltMVSluFzCYscbtbhs/8hVBMWrPUSpYi8b7A/RI4ETjDCwpl472cyuxNBLQkljg
fCgPjCldvhFtIO5e3UYU85ibaNavxlzpqK75WvtqDChuzCJU71092EjgspCizyZg6rDDFJlbo+05
mEdVFfWndmDZ8IV+i+FT71Y161CKe8mvfpmB5ralXcNBDH4PzFsCvFtAYHev6Sl0NM29rn2XCeS5
ZE7RowbvqrHEAdsuAzSb3Kb+lET3lmb9SCfpBCLyxZmp+gyMJtEc564L2RyaU3zaSpJcm43khyNS
u+zHFM5BVRVOTRr7+iEFekK45G6WVq2wckgCp5wtZ8+T8um6gJ3QjNFiABBgtxAvYr4CsPStbmT1
JPlK/RRiSdNc7nPpUUW9zSo0Z46FjZ3LdymmJBVkIYBe0LFHxvR2o/lZP6plUeUILg0J3zPs8h+j
WekPYTZ2X4aqCG2zGmKApVEUdPRhDkK11IPrh2aGzLsV1DuwlCSjvnKBqKqUfalQdui6PdYRoJ5k
aq8tihx64qzTKIjbe9qylcZpy7DWtWaVkFZa4+dO0uq7tYuQM9eZG+tVJ5AmOhunMRh0yPWOeZai
I8kjlfIOXIRj/1hJuu7WWabcje0cCRK8PWezPSJT481Hpaa+NFY4SOAGqZ106Owmvm3bwbv+2UQX
yanOYk3JCsJoWHw+giv6e2IQp43fQ8wyXxe0Z3Xb47AfsjmONgPkoQC4m69oneF1wxy6qBeHgu0B
0XG4cJM3TdpIE3OdtPMMAEA1Vo4lSurMi2hGRCSKCzdpn1JlbKCCFbAxLKD1GeH7DDayrm4E6rd/
dajdYaAAqaPFHYqqeRVL3SyBsqt11hnwUKI1yf2z/JbAnUVLam3NRlxb3RSSVxRScljHtXsMCyyD
Um0an/6NMvyWxwXSZYrlxZRwIjWpgqgpb4yher4u4vqRLH4sIS3CRO+Aq+cDeuYgo5xlG+ZyI5UV
Rn/nr9dl7Zvqf49j8RMKqNtbqZXiOOFSnLJhPIGvwmm1SVBk3dUDdIKRX+PhiZbAuQmh11aWROuQ
4CTPo/KNRpHARnfvbCOA/fnGRqmCOksks8+SrZ6stjdt1h/GTrb1efX/xZVtRHE6LUVhNGRwCv5c
PhDs0mXNq659+xcyKACzwAqGDJTPdPuRAFLAgoy8lb0YqFgWusxDLbDOvZwJsEr/SOH8dBIlAK+Z
qeTL/V+0yoKYBGrol6Nkz1PoJMa7lIio73a/00Ykpwgl5v/iODegb0rjZVFjS7llRxqAUIiI63hX
tTeiOJXoqNlrCta+fHlpfWyiPbZr9rMsJBGSkuhInD4YfRIS4CxB9crA6nKknYkzoa+W4u/XtWJf
kgnmEcNAS4QvJRZFAzQ6Ezyg4JV8BEfGSZXD+75XAkmbRKn8nsUCDAt5Ga4Q0xXcqeQpjKQuBgWe
JCVvBMvuIbYprh/nItkEcpllAMQMcIL4R76/I3dNNMVKHgfTqjpZvbqTAjDBKQFZVKQbhT8VtaOP
IhyzfakMIAEPBoyLcAdTkqRuZw1SCaj9sIRkfQVCRIDU+rbLQQFk+dcPeXGPH4f8LY6LTx2t8lW1
sjgYaT/afY6CWm+K1sF3zkTA5Y0SM9p2lyxlmtGUbdjiTHod+RWG9PEIsol+m3WRoykHaXn/40Oh
0apghx9UI5d8W2Oiy3NCIK8Oy9d5Rs4epq//RgQ+EGDyd1iouqKYkrmECKMzMaMUOnU+utdF7Nwa
sHoN3VSRnODFw4XyaV2KtiRSGlj41y9Ld1u15S/a5J/VSrpVkxoTsn0dXJe5ow5bmXzdWo6qrmoq
+FqVxPd53jyB2fTTdREXfg8vmc2xPuoam1DYDHJdR3ENEevXdiDBvL42pWhUjVnJ2ZsJQjDEjVcv
AhTwiDk/rpB+WYgWZ0E/zO9yFgEzT6Ig/SyWA82mh7Ix/zgL5yRy7nxOhzEdEhxLXpqHZareY0IF
H2dPIeCRgGKiAKcFTu88iSjUsVatZsiCqEvkp94EPZjUhfMhUer0MC4qvZn6+XsYd+XL9U924dhx
NsAjAa0OqD5oEGvngstVAx+sZmWBlizfMFCJFTl1Qlg0EzcGTvh1YZctog9pBNAbQNm5xMSYszrF
4ifFt6PD06iEN11eNfacFscpGr6mVTzbsokm5ho+T5liCjK1PQtASU3HTIiJ/Uiev2TSjbWtIpy1
aMebKAtd02r/NIFmB9yIUM+vUy6olYW9BAvoBmfSNUcmw/so569mof9poqbIqMFj+A0T2fh2fKJG
8JZCT1HNA0KeCqzijf2tSkWkGZdlNYBCytBKqgPsEX/j9KMH40BXkiIJltqRF3u9bSK7cfDRMqzr
NtSTvi4PBpa05ENaCeLXZf/yQzZ6iSpsQgEI5/llojE0R0iakgC46sdaZUQEtvrKiAhaTFY+iDq0
l+qBo4JuE0kOBnouqBzXjJJkIHESaNKDXDzLi8iPXLrHMwF8HX7O8GSslKQIynW24/qYZy+GJngk
XjoShYUteGEAa2LEkIssdKCdvAxzFKSzFts90R5Ghdigrn6MsTLf9LdtIxgi2/1MG5H8scDmWJdz
licBCfTFJl4VZI76op2oM34SY9VdbkVBK7biOK0gfTSVVdEmweSg+kKxs47JALu67W41rEUlrqiv
fbmtD4EYk9NNHd0o5NOcwCTB/KsBtKmA1f7LEGxA9jTb1acsmB6j2DUCq7XzA+MaWSe7OxnH+km8
DHa5XMP9Cs6zSGXb12uKX8FWN4mzHvUTcYwb5aZqndpnw7fZLYALincF0DX4n9AAb+yidkVWchl+
cRvIzEE2ALO8gDfthyZW2rnLgqb7K54KdyhyJ0uDVCm8eSUi3boMT4j0GKlRFNXC3BI/20IjjDIB
xCwL0tvFybFN1DjZNxlbW+RL817lfvMaH/Sb9Osft0UgEAORiFEgukKkYLewyWSKxFzz1EKoUPA4
wMu0DzPBi2rHGZxJYIa8kQA4dWMBJVEehLR+Xolyk+igRUsUQaa549TOxHD+oJ+7Dg6hyYNEB5C8
FpLW6dKG/Om2yfl1fcBNbA7TIjkyDBA0BGVHXUsmTmrhQIklCOA7zm17GN4Sl7k2rcpIcvC0mjDC
NY9sacLrein9SO5+wbe+5SQWtT4EX+pjqXpzuDlV27lRijzI9PSk6w12zzOPGKJVmh1VPzscF2mT
fF0m2pV5QIkOfITEW4DSNE+2Cfzp62mY6EBMZzYHUpYi7eQpz4M0LUAKBYTRZKxfppIK5FzC+XBq
wX7IRhDNkyxLRmRDiRVZBTCDq05GK2xdX6JkGdx+UcxbrH32T+sIM5MJ+mMKzXqXAPSR2uCmGI+D
CR/Gau2HgYzzjz5Lw2O8xNgmRkc7oHNp2WmbLLekjGRnWCgmVJuV2rRZek+vcuVxCUOwIhcExFRA
k0zscC6zyU4kanm1JBsHA12KylYmtRRE4h1HefY92ffeHB7MAKlqJVDWplY/YezlLTXUXxId7kMT
QE1dLovGhfYi45lEzmlFi5qBaRhWqALLrD/2D9PgJneMSql5jd7BIi5CSPiw6/O32Jmb/Fj235xR
mkgaZmWfB3KUNN8sKSudsS2a2yzpxnuQfM+3g6QSd8mn1AkHqtxlsxoGiLX5KxJ/7X2aGvxJ1KMa
l5aT8VpbleSOCDF2ls0rKtBV/DCPRigo/4g+DecUx9rMwpjg06BebFvhdx3ToT09DEsdLFEsSGMF
HlhjfcjNHeVrUqJJC2ujSQ6Wzu6paQaBqu2KAGYiXpBsb4BP0hM5Xa3QmhBLFsMuByB85q/XXcYl
rAwzZRNvAPwFJePfTkuWamXamuj/+lLnRcgjj6VvRHgGqManxS1+FG5WuyJ6t92DbaRySY9WmlLT
JqjZRr3lFFNj95HQai76wNzJOL+bmRTE9A1kmHn6ACr3o1mGLsVIfSIDrCZ+ltfhBEJVbzJFwHW7
fhidX/a2wXQmv6UAQudsDU28BySUcKUic8zppTBEexe7cQUbWqrBWipYjTvXv3bBX9gzQbOyPQJW
8VlZiLtKmW81ovPsfq2NJC6lqetMRa9Sy4OhW54ls7oZehF7277H2cjgTLcstT62EiMPejfDUL7X
xh7Q6BlsYxJYd03sYoXFxuLb/RfgwtyVjqiBuffaURm549/XiWHT8+vsix6LmTF+QH7ERJr6Lccc
dOJEr2iZrp/+h5Fy9rrgXSykoCiE5QjMKXDqOQxF3dXLCts2yHRnjfXiJ2HW2gReE3wNK3al1dK0
lXGwvMhEi0GXButlrWPhDsGeuoK4WtNAVIH1I75hh1GuKceULRzZQ6QGmEo9tQfrObxVnnoPy/3V
sfSWAzo41z2PSOqFCyhnyUyQFiWz8qsl4dEc9cRWxyy4LmdPeTWVTdBjbQ5EZ5xiqVE5VZmO00VS
O38z9XLGlGEmvMU9a9RQaDNBDmrCGDlrNLWRLjVIZ4OW6E6jk4O2lEG8Jg8GhvOun4j94gvNAc+r
gk1AfDV+uwt6AyYF1coDqRweZ/2vDIU9hTxRcqPlrT0Oik0j8nhd5m6cQD/lH6HsmjfRbjYyrJRV
WRGYX6Nnti6dvvSHv7kHZgCeLcBAvy5x97ttBDL92QjM2sKcUZONg8xc79axP5F1FmHZiG6SS+Xi
CMV6Q6njIDfqm6UmNnal3VUO+m7AA6S2lTAJ5LL4/zwZpyqq1pJkUdICb+vpTTLTH6vRPV+/vF1t
3Fwe57FbsEIyPkF4bCn5UsjmF22UI9dI65tVAjT/dWG7lgwgd1A9YSEB7+rzLzV0YIXMQwC/WUVm
HfN1RAu2MEpXVQWKv1e0VDVGECbDzNBj5mxZaQxqSguUsH5XWxsdf2y/Po0ghdQHIGthD9ABMCtI
g0S6uBscNoL5XC+MUjlL5TBHkQYcB27jjG/RXe+pWIrGLJsgi93VfOxZyKw0i8DA6UcjlWkymWUU
YO6ReOUKskAjW75c/2i7R0KNGT4ffNHoiXH21YUEL4oMDks+MRAntbEZT8/sLG7zpb4T1V32FJKw
ToROWR2dd4/1MOurNrNMti/eSdk8TIUU23oY3ag98OSvn23vArfCOO031mYylbqIgnLMPYDI2jL9
cV3CriZuRXCaKC/dghIWFIKBYBFggCtvxdMUZF4RgOv7HWyaTmH5ohrdnqVtpJpcjgLQgRHzQfBX
q3GYIkCP4z61Px3fQdqMLiwWh9F7QCzj9GKiFSY41hFVkUYJLGn6rkXTSa27t+s3uKsQqDKiLo/8
VeFLPhVKFSvogPJg0Sp7kRYXGL2uURGnDkVT5PsfayOLSzXmcU4bYFuy3LL7HK121j12FvA60a7C
EDGWMpc4GACWajni9bC9EMPIov57Ti7Nk9qqpaSvokAZ08YvC1RypdZWgNEnN14io0TR5QWmUftS
YASXw+b4kAgBmIJgrY+Lx+OsdW08yQr6SMF4W/rjgaG/hjbQOh0hNxE7BZ+SbGUxi9wE66hRxxKB
pYB/lB1sZjsa+laH0QE0qdu8TG9CWLg9gWBtBOI/wL80LH2fC1SXJpOxGYC3QQwa++K59CuHRjZw
QbEOKv1qA1FJZPc6txI5pwL0kbAxW0icTpZNHMVmhNbTB+mSKNzs+S8DrAlgawT6CAaZzw+HylVl
jJrEplgeWoscpmE9XLe+SyQJKAfjbUUEAHX9BWWCDoujdYrTMOR4xU39sb+PSgBMuSCceWZk561m
08oPhXznQtFc0jXEUtKWGUSX74tDYAtu6UveSu6ACWVBY4ZjG2jWZ9Gl7ga87ZG5W62Lqi5a1LOC
JZjBAtMF7XflSbeJX/iWK4rhwlNy6mJEoFsPmYKqFJC8vVujrBKbAEhTRrf36C88ZR0UaidH8GF3
DWPzYbnAFJp5U88D5HatvfqsmGM9jycghCBZme+WG9G17uvqP4rET5+0WlYqVQ95sjHZmXlYW9Gi
uUgCl15Oy2ikRgcJtXGIzcgpMfR0/dL2fPRGMz40Z+O9pDqbEM4hIQVv4QBarsE3Tn0g9JIszvBe
0sAmN8ap8B+Vb3qt4bSmUQOylc6bPN0BBRmWWQ5aMN3mp9xBS+D6sfZC7FYc+zmbY0VlExGphhvp
iXqIQ8PJSIzZBcudk1zQz9sVBVQaympel8QJcdvr7dAlcI6zF1nWeyn3bjgabqLporoeM5yLS9yI
4kINmDWVfowgylIjm866nanoiz6uWuWY7ZdUE02D7+VceHL8czQuH7LariLhgGLeip5KE5+k8dPc
CNpsH23Hi0MB1xvdV/BYXoAHrWm4YFojAyLMkva23LQ3C/hLbMVaE0dbydemAC6yTuLv7aKqDpoN
b0NYvNTp8jiXy31DQB5XF3/pqWSP0h+vXrBQ8fu3US7plLIck0NzUQQ5ngXAbZYaMDgILmDXxjcy
OBvHAGqlSg2exGGfOKZ6E1kix7gvAUCd2Ltjc5qc99e0uF/VMEXAU56xkIQisAiccj/AGL9FcC4/
67UKVKy4KOulfo2dytG/aKCDbJFyxZgeuG7c/w+VYTA4QMSxLrCg8KDXR8PEgRgWZnNqnNgFVFim
uObD4qp27Qw3Vexkho1lfVGxdNcmgLXzX9lcCIc3bmkRYXho6p4p0J5jFAzlXHDCXZ9iUtDX4lV/
yUuR5ZIeSgnGT/D/CLEjn7vTOtzrVu7V6/JJcJu7J8I7GHwqsL8LdH2rL61aUSCsH+waKBjgITbs
iLwBuqWywRKJCigND2N0EoE57MUezCWxgXwN18mXJyO2+7H2EIwhwhmlyQSspflUY9lxBdJoEYY/
ZHnQDnU8Tw9ocSaCS97tLZq6gfcBkIcu8XNryezpmH1k7hiC+VF4sa8CwdYDpehzhR3YSLQ+tiPR
RAxkIH6IhKDP4iwxx0Ig8PQx54N5SLd91Z3uZ+xWKerMw6tqJ37xLwzzXCJnmAmhTZ2EmDdTn8Cy
dtKdMQRxKl63QXtqxd3THUdwLo99803gtcxqasHuziaZ2FKxYmc/UaTyVWyrSq6I/uJSc8+EfTRW
NsLaZjHGSK+TQDfuG/lBRQyQop/XzUMkg3PPLYjJ5ETBJ6MK4m0Z32XrfNfNqyCL2Ckyn5+Fy1jA
BjRopKwg529ocWDbgTk+NXB5i1t6INoEvZsQwP0yLWNSQQqOiii6oHzFYwWYqd5oY4I5sAWfK/Hq
/IkxVq9e6mXVMRFawGUsOhfIuc+mjIg+WBD4n9eyXYDoILNBSPvxYK4UW0ptUfZ56U4hVNMApAL6
ePWCDxwYoJjb6RsM9Gv6barcmwpGzqLc1WdBLN//ir8l8cXS3kq7vLEkluaCSz7xqs6mIAEf7ewW
Ewujk0XArxS9Qy7JxxECwYUGxkgV1SSsMp0bHR3kCHATShzIyN/1Gy28m80DYUm2bzjG4mAHvqu+
qLkvoVIMUKPE//OHCn4BRUnVgq/G451Z0cYSm2wAwAqGVgJVvcMEjEP7ybtuh7u+cyuC0xyqj8sC
4NokSD4ztPMuSNjAbvdOn2av9MpAlv/8PXl+KM5bazPgoYoUJrkAclL2cjcjkMjoJOTbPsCkxev1
I7J/33kmzOSBqRUUiygN8oXiqkk7ozZhG+aK1ZOXakwchnJO6K2iRqLDMb91IcwwKJafdEO7mM4n
Sx7pKA2yh18YrK52MI8EFUH5lhHDXj/XrlUgj/5HFvfp5rjShr6Zk0A6LE7bHUpwEmLoMZBAojA4
0ZfKLYN/ExsYfhK4I9FJuKCqHEyshdeTgVCLyRuS/GVIb6GWC25xLzhshXBOOyV5UQ8jyLQqLYGN
kxHbnmr6U45FOMM7KS90Y3McVvvYGFgZR7kWavhcchDedZ/n1+IpdtVjdTueGHPwcpDdwpWEwyq7
KrkRy9z5RqxqmgChKnGLSXaal9Glg+KsFfy1OdnV8n+kXdmO3Tiy/CIBokRtr1qOaq+yy+WlXgS3
F+3UTi1ff0M9t9sqHuIQdg8wGPQU0HlIJZPJzIwIosjIZJcDappgZgS2FdQ4woGrcZ3rScIBhBot
5rtF96zPo+KilQzwIbG20fgx0UnDi13YSa9vioIWUxZ7zLjGI/Pdaj/zDP+4DD4u4ECfyVWxJv7W
1p+rJfOTuQ0Zh3iywX2egOyOQfBRTzGITvSgLn9SvYvB1RJ4RnbXNv0n3q+BMXj3qT49E6+0/Vmf
dUBA16s65++txQGgtg5GJ/2jzfu1LuFT9esABOCES2D1CqgudAHGVS+f4/PyA3YOrDOg4d3ZLMRm
p5cWmteTuohXjmHxfFwxlJVkTqjNyBu8YYuMKTWClk/hZbtStzjYFU6ZMw/TRlMji01Oh8Ca0RS0
Kk+xfbIc4bg40S02AxC5bSriMqlCY7kedZyo5LrrPl1ejCxkwLn3h7izPyMFHyeJq5VQdinisW8+
u/qI0bP2e9trHy+bke7ZwYyQ90/5xlat50VsGx10Jt3+41Lwq8s2VEsR0o7a2ZCKkLmIZxuFa+p9
Aq/DTWXnv0vlgOzm144hyXgbg+ZkG8Y+XbCUaXjQbDDh2CQYdPc7S2pVQizzAiSJfzdrMXkoXsFo
9BcrqJDzeGp+lPXDSPPAWIifNKPi5pAZwuvetFAKBdm6qJ9iG6XJKObX42UdftYjemG2Wb5ORXNX
M2c4Xf5QMmc4GDsTTCknCJevWxGn7fI0T8UrGdrHyyZkvrBjc/aOFAK4OJhjTllf6xmqeF7rab5r
o1bdpD+HjiuGcWQX0tHOvtTDhVRauWZATQepROsUsbtuPzABXUUmy9twNro8XLrh++WlSd+0R5v7
2g82edOsdmdhbdaKqhKvH6emewVQOU6qIpqN9KH26ni1mxojXPUL5rqiFeRQ4eVfodrg3aEOP6Le
1sSyQDETN4VtVyjNWMZjS4bkCayU3tfLtqT+cviYQozKazYVGwfvv5c8ZuBzr79d/vdLMJOAwB8M
CNHJyicdA+/4gNR2MXwxF0NAzeU6sftgdGmsA/UQgsjB8nNDd8M5KxWNfpUXCZFrZpvR1nlRxpCd
8Iv5FbP4/sR1f9vw36yOLi9Xetb/XS3g0W8/3YBwnxY0LWM688/pTGo/Y/ceuc91lS7nZSfBmNBb
S4CRk7Vd8OGGBuPmae4Xw8dE1RVQLUe4jnsLw6JlierrgHI4L9NgXL536VcN8I7L+yZ98gFOTgEg
NhHUxXftTGukvLzDrAI6tfN7xnztPR60IMdv7wfmp0q+V9n+HQyKz/e1dropS1EtqzriZ9odh7Yn
Qo4i9suOF7JPvLpQcgG7rJBq9Ia2DBRIV5QjCGAapZUGXZN9urx50qWAUQBlHZR0bdEVzN4eHRSq
gfAbyiZgs/51W4aHeYAMyn8zJLhDyrS07VZcmfZa+ykmWUb+HqN3ivAn3zPknHjMSdjLN9qQeaRV
ibdxPQapwbdgyY0Pl5eyH3vxTbyTZ1DgTG24nBD3IA8DGEeJ45Pk1dVsghXeYqAP3NgjWYAiJ0vU
JCn4HxaFXcm3gvoURoEA08U7Wcw60nZNaL7Bzx0KNdtp8b3ZDadFEXVVVoSgC8E2qKkPK/B/CRAV
87d8uOfKWCc3gpI6nm82OC32vx+uqdIAKSaxZuDRB8g00aB07+EgCpeTOAP265cR4S5MqxotT4r9
AvVDaIFvd7B/P50Bi+nOMwKotn02QMT6tNSQQaPxrvffnVWbPyWpMd2tHfAul31OsmGQyoJyCuD7
kPETp3kyfRo0EI6UMeTdMj8HfiuALNpH0hkqWhOVJeH7p+44lo21X0PWrWZ7z0O5+UMyKbxMcjuA
ZMRwsBQLL0VDcAAbbWmtXLo8XjwcHbMPlqT1qfXoDLUijEpm2/bZTfAuQBXDIWdaReMK0OdWgmBi
ACX+lj2Y4QDx7xgLRCELwCwcpu5UdXfqoVjZVhJU6TDsvguaiBG8hYyuoxlwwLL61BUfE+2+nRQe
KNvHo4n9DBwOkpOMSeX0MLFaLNQ31zcT3U+5FzZEFcElx8nBvNwOQccIwxlpr0Ntmw7FgtiavStc
0DqoPE+SbsGAh34mAF0Y2xfiqjmSxeN7/Y/0XZia9xx5Hpny02pfY75FERyk3waQdjBhgurmrKs4
JhpFnbhHBKIYw1ubwDCQtTeKt+9+WISrAi4Ot4PsJgWWWlgSoQvPKo2gaTryQJ/K+xrkThyAmc6b
Ai+D2LvhKN7BkjE8FKxsHeYg4gFxFiFrRaQYMK8AlAi1+1NuGSEqI5/xf0Ve3l2jl/mBjBD99Ppv
Op5iAc9SxQ+Q7iyGCOD04BZFBeitS3asqMYOdM5xtT3ZeQNkNzwy7xU7K7MCVB663lgoaDL2vx8c
v2W9bYPjIY8bbkY9937WKfmi15vifMmc/mhGuEO6urYNjcNMondXIJaIdFfxyJBaAMIJ0BukDXgU
v12IoSE/zjW8uqFu1rwMYJo92e7Irn///gB2618rQvql4S01M4+A7MZlN73ufqhY85Gx/j+aEXLW
bNjMstAQa1tKQiuDVODEIkiYKbhO5XvmgKURsyqYbxVcHGQ2///xZ8u8XqokgIz4x8sbJgusgHw5
GPAG5RKan28/S5GbtUFrmsd8scKccECiqI/czq8pOf2JKTwokO3vhBrCpjUFWzc+oz2QIO+6SYYe
+j6WXfs6RzXYXummOKCy3UNV+197+98PR6csuEMLBiqirN4Kv3XcOmQp4LN/sCqk4WAOAcbzjOjL
omljg6UZ7792mvzCGkHauK6hZW93bg+C/svWpGtCiQwDYgCxQdfr7ZpGt7dnncFatudHntO8ZNDj
/AMbaKDuRM27moPgEtpYr4WrYd96r1v8osOyeEZVbVrpSg5WhIjjDXW/eaWDqores9DiTfmlIJWj
iGv7fogXE/gRdwFTB2qKf7+pDz6gVegv8sQGlwmDBvPGyHPrGkMAGOUQLKZ2u1S/T72A1OtgcV/3
weKiVcCeZ+AVARDgY1dkA2ZMPBI4kN/4k8/0a2nCZ9pL2pNWwRVa67tDX4teUfaSRobDQoQPlBnl
zPE0RLkhf2nyG61oQVj2o/FaRR9l/52XPpHg0nxqjTJzsiJu7fwdEOpxkxvfk7JQbJc0X8AsAnDY
mApwEYHefphttIaycrFfqWWdeGv62tCEs9YBWZsbD447m35lWt/GYUij3il+cK7qGEl3FKSUiOQG
xViAcAUC5zIljVtUscu+Fw72tY0t9lc/q8ZKpDt6sCNcguA90L3EyIvYSjHfROs+4OaMyM4RMi77
oMqSENIx6dusyQLmg2wpPmd9/76eAHpdUqbIgvZvc+YjhxUJh6qwCiNtGOwQAtr/Ruebry/zcFs3
U9CVW+17pIJ67zrZvs1m1SqloepgXThpzGjBVlKDdWMmTTyZUJBqJ0VCIXONXRxvn5kGsFGM61Y6
u2PVDOhJcJ5Fds7nazJ6TmBih6MqrVT5nuzDHe3tCf0hSuFdPXULNERjL8ekk5a905j1GZ24P7kd
j3aEQwc1T7vpXXAg6bTbwrL3QhyB16pznz1HBQqVfaaDLRETl7HM08wBTFUrr4LOfdlyVaVF9sw5
WhAOMLP1riMdLIxufa9lKPgOboLZzNl+7Cf0wO2yfPZAdHz5kKnWJRznqgFbKgjci9jp3CDr/0rW
58sGZC2dHWWEtALMQ0D+Cw5u16CxodzFBDGz2tk3mIcq72r3zZe6TCBov9nb8CkluWf7zgrKGaPi
6QleiVE1kyY5pvL0SvW8kq/6128Srh8nI3PT9ilg9NyNuGkFmbMobh5ZcgChWYhV4dydD/0Qb+8+
uAuQh5p53Ris8+feu6Z0vC9zgtEHJ/l2eaOlpw7zTIDyQsTsbAon78dtcuce/jOP92i8PjnDcsMa
Q/FskAaTgxnBYZYqHReuTzh0VYtp2grZ/Ni5Pyfd+zLa3vvLa5J+J0gS4K0NydWzChcbE28dUrBX
mHqXX3HqrTeZvTbRf7MieEMyktppMswjpPMYJ8n4rUY1SnGZSd3BBik6qjMSHg7P8Qqj0PEG1prm
Dj3OqCKDPywnuzdOycgU2G6pLxys7ft6iMCW2eTQ7oI1NPtP1frD5s0N439UFUTFykDzBByiZ5Qe
VrPqPcYP8SDWtNqvufUXH3IkBCVmecoMumzr9F5vvCuqa4+jU9yYRvnk9CtaqiX5tA3a7UrJA7dU
yljykHP4XYKPtiWOtb5h+X3YGyAdzW/ssLlboEoR6H4equRe/6ZwEzMIIJmxDZgzOUdSjlUFRnpr
2idtG9/0/KT2P2onKJYagXMqitN4ZTzX8y2P6Em/KnUfVEA/VRP+ssk/Bwhn6AKhyH0O+2I5yaCY
iMofjT0zsKaAdjt/RuiGQzjnPsQ9+yU0rpSIVdkZPdoVNjvpjQQ6ytv/xtB3Xe20fHACDhDwIwma
03zVhjxX+Lf0C3ugksF/UH88QzJ5JGdGYeBS0QfH9R0TokV8sl9AFHc1tfkXI53uqdmeNJs/1Dq5
WpvhNSsKRYiXoC9dB1w+aCRhqPscHNOY7VzbA0b29hFk8LHEy3C7Y0tXyMPWzLeu59E3n9rw98OV
hzlLNH6AoT8DkaCSg6yeYu6fpF1IQTzlpYqAKEtFDhbEIRbSEXPvYAE7O2PysXbjtrtxWOGv5cvW
ZBFTFpLlO/lrTZ6Q/NjctfjE1/8hu9un7dQ8zDG/dYJkjMePmPK4Slds5eWNlF1lx2UKnovWiWcU
kGSPoSodQJzqa7VZwbr0ER97lXql9JQcFig8Zrpt9BKHwRZ3bX8vF5BZNUQtC/q7bir63DgVZ+Nu
bAQhqItWUMxJE+pZ4VsW98mqEmSTR7uDHSG9rwyezzne04h2OynF4K+R5rNT/aO/o+AN1MEbG7S3
lW/2vuMG5scyBM4gWf/kFBx+hZD8e5Ntp0uJCNDkzrVdey+WRv+gqozep2GYBtK4s9YTXto10NVY
6LQZISd5oKxbSz3wYGH3msM9TTg1Z21HS2Tth82OKMF47L1RKVI2InvhHheye87BTEG1VK8WxKn+
s9373cPw3vn8v6vBeiWv5rstmK4bSFFB4T57URYxpa6PFjVAuyCUPhuPKFHBdFsXNRi3XcGBAecY
FYW4v2k8zi5gzPaBfgtn7Kyt5m2z59Y5vlTbANJj5n72TSsCNgQlorF9t9PNkGinWC5ui3dodQRW
4fe/raaHviiG+//5ESKRNTXyaSPMQIoHuHDGupc2T292FFObKR70smmdN6aEcMkw3tyOBOtFPvzB
iMgVmKyjXc8+8XdhchUQU+5Ah6WJkbJrV8oxbhpPlg8Z5v6uvOpi+wkt57LB4NhJC/qou8aBNwOc
9tlfNF+JyJbfEYcfIYTQNlsxDLgntbw8sWsj2q7a2769KT5NQNqQl+Epizzw3SruQnmq4REPWBsP
+jViE8MdGtRPnL20p08RXgrkLs/rm8Yd3+vpdjW4LNDL+m6HoZMR+r9FA5gV8Th9f/mykp4i6Nro
+9tun2h6e4Y3lIfIAqRqnBq63+NxTJePly3ImvwucEWghPIgaH7WaG06xEB0AMGFhkO0Gf4KDpsb
LYIEfeP3kY2Pi9zeCucrZe66+49wftHkRGjYifr3fvLbxXHaTy63WBH35nQHVS8z6NL03cibE2s+
mWOl+4kHXbmij4YcV2eWRoZb/gGwyoV4JMR1AJDHrxBulLYdc2SagETkrnfvbs3XrrNeLm+x5Io+
mhCH3hzIjE6gfyxi0tDHZGy+2n1aA0ipEquS23FQfsCeIiEUyt5z506JywAfoNb4QjF51E3t85g2
qovl73nKsw9nIw81MIGykzu+/XBkphNGCmfA4agz3lmjzeJ07Ypo7bs84MvmjKFuTulPPaUDqI+G
sar9iiXstTDIGHINKmQ19H+uO6PPrlaXMWCWyAfOpixgLlLNZTMWSGqPVdBUY+4vNdFPJmuAEO1+
NnP37K79p7oePoDd+QmoER2oP9PFDH7zOHi97pt1eapn/XZyzJNeZ3nY6Zn5wUpXFmGm4WodPPxm
CLxmIL40NkiTLlybArMGbyN6ZB8MPhVhYXHL98oW0vCz9pA0OTgXl2jh1dWQzSRMs/W2rqw7zAEU
vtfqBLWtCeAuC+CrjTmoSTb1Cwg4r72hdU8TCMj9aemySNPB157Aob32PWbQTmwBl52VeV+0znno
0/TR5tUnz5qHR8JqGmZTP0cQUvrSoLJ6nUzu90TDvwqzyeyun19IukT6yDGc/W0Z0ls6mIVP+z4L
qVv2dxamp09T43021ips0q07OS2p78kI6D6GHO6MZAxQPvp82dklEQtAd8QS5KKY3hAbzLnWaYAp
orTYZlOkT2swExr8iQmwM8G9dOCLBD9fFgaOn8nEkbVr2+dO85AU86c/sOECtr7DBwxDDLx6r9ep
uwISQzd8oTmbAJdqbBWPlvTE4npBL94zoDgpRMDe1IrJTDZwrhESjiOkCuz3XAWwlqFXXcgvoF1p
Ih3DLNzb49oAGYj2q4H4U56qa3Jqn8y74b4OAE2EvvFn/TM99e+a5/WKBVZ4eRslBTAMCEGjFvVJ
D+Jlwqdq4dZr1zpZTDIrHtLxLwNjPeHkde+GzXglxqhKWiRJ7xuDwjNlXrU2seYFaScoJPzCtDvM
RNXVjZ5Q8L+vmkZjjVTEn5wEOhj2wk+XFyzJ7WHfwgwROsOAfe9f/JB0z9owpasLv5k3jfuprveB
M7o3oGHIfQJNc/+yOakDHcztP+dgLgHSDxGMwk29PA3yptmirAJScjN1VXlAbsqlOA2AigFA+NaU
NzrG4nkAI6F+f5oJ8TGJ6DuFIh2Rhg9kXP9Y2f9+XBDPeb0tgO0YqDz09YbW6h8APSACtpN+GBTH
Qry9NNfLtjZdi9gc2dOUjpg9Hh6KvdLx+98GBLrAa+smXF9E821J1dI6w3hSR7vISVH+96bxiiTg
E71sSFK4QfzANwEeAY1oMYWxjGThvYnz3SVpPAzf3Okxdyu/cupggR5Wa5qKACxzcoCQELj2l89Z
zcG1MCmguToMNu0PVq14h9QJBu218aPLWtWRlsWQozXhSHurmTtFbWLIhxvh0H+jjRuMUxl25Z1O
N8VeqpYmxMpC13TWllha07bXuXmrryzI5ipICsXrVfawATfLP5t4hrrjyHEwP5CAHRKjhOEWani/
7pwUNHQGfwI0Ei/zCquEsLdijbIzdrQs3DqZx0ozNTywNdju7axRPKBUYgmyYLGXSOGX0CgHMevb
Y0zQ+23BaYuLDUTrXotAMX91IYx+2fHlH+uXlf3vh2CBMGsTTYMVfXnNnVNd/TWNxGeL6qUi98Bf
doRbjNuTO0waLpU50QOKHjCdx1MxnciACexJNdOh2jvB3yEiP2pzB2o1TP0gyD7bmOldS1VrSmVF
cPTUSwAbGChOVf7JYgBpoXHDc5V6mXTn0P3dkRdQTxWzwZY4HTcrhPMZlMZ67s/obW8FaFe29No1
6/iyP0itwedw8Tq4e8V0aho3JzFTRIq+5b6NzhdUuHxvuR7yDx4eIn9gbO/9IK+Ck4tZ1UzJBiFg
yHG2ntGeGmd2I8urrxNixG2N4UC+qLiGpJ8MgFbwSBk78EhwQ6eiCVnA/RgPm74ETrvLEJP2C7ju
09Pvr81C3W4vCoDAU1wbxucSSjrohnWt1/qJ0f2E8iGohshS+PgZWgCqhK+XTcqqWzv6HSzOKEOA
bUVY3ZQOLmUUY+VaGkJkmYEoq4nnIgS1oBenqDCpdRlkgfBoUjhpXTuXG2kBDZkcJItD3X3mWq4p
LkupEXwtdI9RSTljABq2vu0sC+vCBGawDl/a8ePlnZMbQA10D7SYsRQSs0obG2/OQNI0jaVv2NdF
/vwHBuB2mHyFfipkFd+G2aanZU96DtoUxIjKnAIdJcDLJmSuDRzdPybE3hOEYry5JiNq1WZ5TQfj
i9uMPxvqKGr7pux5ABYmtG0dPPUxqfF2KaTXoC1UADyTpRvQr+0GaCAk13m0GMUW8ZKiMmHN5MZt
QcDABiir1eA1Crg92EGOIx2wDRQkeDvQE+16Kyww4vEE+uflKVnTz9AzMyPIDH7Q7cQMU5ZpkT3b
esTYUDwPGBKIaVPZvmYsqe+5C4BIjf7ag+EUXBjdhITNNlC+njAmoDn2qbEmHllDZ4C0sKYgGUIF
4sVOXFvxeWVRExX6PaKYFjr6wp4MDISXloZBCKtPH6Z5+mrM0wetB7ufsegv28C+X/7Wslv7aE+4
tRcLg0eYFEaK3zWoLCYons5+t+hfmNaEl01Jg4qHHN9DjwDgL/F7NxbCctrjRrA8jW3ojdV20Hur
ca8n3q60XpAIAu9NmLQcZZqcZTeFNYCoG5Sdp9lN5q+G23AFh5XsvAK5B2pFYExsKuZGI/i5yqlv
dx3n8irR6nDmKpYFaXK5Q4Ggg4ip0LM3Tu9aG+2rCpeTY223ndOkDSpDRf1zGUgdd1kDZpW+ciPW
c9PHdCvYyVu9u83ydnhCuMoi7j2ATdT3Jl5eX/4msqN+/Gn79hyStqrKNjdd9CxeTPba46Xs7hnV
pKka5rJX0c5Cs1NbYFpARId0pLShZo4iJdPo9ZgNYWJqD3rpfiPM+8gXfps7hiohNaRnycWDDwVl
HCYxA9mqdlpNioJO99ONQYbb+g14mD4S06ev5jd+t7Nhe5H1anzvf1qD79yPkMCK18cp1OJq56BT
HAD57/HojuZ0QBwhhO58ZFO/Qi4tLrPxHU/AhYJnxTr55lQFLFsV+biMRGm/H/4xJxI2W/lguWmB
dG8fjfCuRnDeLdepF2lR9snFYEjhd5Bqi/OT6o0oG8V+Y1l40+jQKbfnne6juNY/7oT0FG8o4+Te
qtWVpI51WKTx1oGZTddyK/byo0Zuku6bm01BO0H6GsqSdJz9tn5/+cQoPqJYedErrTc8A4w2OtQ4
dxaFvP2Cqrc/giNqYSrtJGnsADTX2WWNgQ4TywmZO1KXNxZKWIFJI90Jh9Xfub6zE7vS23clDXbl
5uyH6lkqCQwQpUYWA7kX4p5Bk4hpbC2rEgzklfxWxzxPw53PNVcSQe7fR+heHO2IHdvRLID8JFgf
EvXr9lRDeXgIvbjw9xRT9XSUBHsY80CNiO4SeOD2b3uIdnZBep0kqCew+QdIrnxrLX7/iHsAWRmA
IRgAl4oWRmharDn64PGiQ1cPjLL6AN+nUNyu3zlJpkjUZANnb8wJOXMxO05iOMAo6jdz5S93NKhv
0pudXDIfQsMHYDFUkcBJkjaY3NVdLLRCQRH0dg8dxrxJ22GRgMgFGkn90fyLgDQI8mWBhiprPtlR
qqrPyLwRXAjWLj2EQUcxkme9A03KzsOIdKH7aBEEdKgiVjnR5bMt8w/06tB9RGaNgqQQoGG/KLcO
mHG9SV9bD+xnQ6PI72RJkAcDdN875xxr33bA9KQEL5A+dLPAPJlh64Jgzvei9URPTXLKItVw5HmM
xEQyxr8JsLuQoBOdsq5d0Dz0+5sEQ09j9VLPCWaskE2XL32W+nb1+3RPMIjqJ1CAaKacgQ6NtrRa
24DC9DZYVyOdkH63LKZV/76zkF9f/mgSep231oQUtkrpbJoT3sfGkIMWO3koifZhmWrwc/TbN7xj
oXnR0dAekkdmJT8U1s2zAAbrGI3G1Cdi9BmaDpm8xaYc56Fu7CRYbKQ3ZAOhVv5l1e0rc65fgYw4
TWsXpUbyztNL018MEnc4oJd/ifQrg2BrV9qmKEwIly7y2xFlTPwQU2cgyV8qiAYlQdLOEWhiI6ce
aailkyICnZ8YrH7XAtgnM1BWEk6MRqdhzGoYdUGnTd3C33rFK1FuAdLh2F5oKYiMEYObYehkhoVu
g2hJBpKDTjVOd36l733zHeO5C6OekYNu1ZJgqKXFsc8qcIG7xerrdvnJnJdw0o0SEW60FZHmPKDB
JJ6+eOnhKj0TDi0IEHF1qsNk9TC7H5vsLnG+XPaH85cdhElx9vbmCgrbYjAz0bdv6xWzUJTMMxQT
ytuEpE/UHp8dTn9/thKUymgwg0ZknwUW60WJxRn4XIHmGJzxpV26nwaqb5fXI9sycNShJgV4HegA
hMu7NvPFSRoLzDv9cNvoy3O1XpF8VYCKJVaAkt4r5aBPpjhMb683TPW6C50hX1abK1TnEn6XOuzn
UphUFbYkltAewpTojhaEPI9wdFA2BTmP00OwuPf1n+Zpjtmz9t4NeeC941/zb/UpP6luAolPGHsn
dAcCWTZYot+uLksKuwMAsohrvYk8c/WLwvKBDKuhynn5a0mOLRIgBEVgb/DkFetgmteCfUVHld62
OfP7xb1eOgxmXDYi3UIc2B1vg0EbMfo0IzTcAS6tY7PoHzaNgBbFvB+0+fmyGfla/jUj1sPqzbDr
NsdajCT/0mZWGQ2Tq3yu7Z71NhNGE/TXYsT568Wo+saq5zrO2xpZFTNJ0FvpTZoWn2emn4Z+CJhe
v1/pcAfKqNlHLPt99Pnbn7An64f82CxaSvM9zbIhE7BZy2vaquYfpHsJyhxcUmi4nTEnZm6/Fk3C
MRLgtjeW1j4lQ/Zy+XNJRiywjION/TccltEaXr/RCjb0nNafrZq0QVJVOgaCxvQRpGfLvTkR55Sa
iRUsU6GFLXoF/q6aAIKP1b7vgbO5NcexvnUBjIdgnE1vsBrtRu89FVu09EQefuvu4offihm7qktN
1ARczGzmZh60JYucIUFy9vv3wZtdEdKkZORe0aPIFgN49+rZSehq5HXV3bu1+H3urbcfQAjVhDpQ
MC6gpOPNT1n1kw7hkqr6L5JL+81yhKePO4PAdmQuPjKxQ0hhRc34qLt/Dely06pQJqqPJITqRpt7
J3XwkaaKGqdtda8SAyzzU0tvNUitKqKaZNz1uH0gaXjrE8ZQ6NwGSUOM4bD+hrv1A8VIaGCxXg8W
C1dS5VptMAy5/dDP2na9bDl932ape7XwjVxdPk3SGPuvg55V7uxN88pkREG6A1PwuPyoXHJbkOZ0
2YokeT18TeR5b5dMms7GkUW5oaO8eOLoTAWQPrZPLDUx3Wwx1AlrXI1NZ/28bFi1POFG5Jii4TyH
4jm4WIKMPWkQJdEa1WiZzIHQbkLxEwoT5yilHDNnJXPwRTm6EDtRSY3/rXUAASxFPVu2HiCSDBvl
DXR6xVdAVrTQwV6xkT1mPm+blBsR69zlnTm6qukM2TczwFGC9g3yyzMQFCapaKEZaB3kGqhLMQ49
8XfMBNF4G7cpsLbs97vk4CD7ZVC8h0vD2eigo3wzbY/6ClZxUDp0y/ffdwgwvaBjbVuYlBObFKyw
srVv9gEXAqlSDICA3e0Erwz/m5ndYw5xf8m73Eaii7XwAtOMU/qhyJ0mmNvu5b8ZEmKxNtfUaAi+
0qzXd6wGwoWaN3mhmi2U+t1h24Rw3I+uCY17mOHrp5as1+XQ+oypOLj3QCvmSMePIwRi25hWOm0O
Cng2fe9MetD1JCaF+6pZkDopIEzIWsffck8xZS3LWg52xaFxI8GTpivgeUlBMcjQG+ajp6Xu5//0
qUzh7VEBUFmPK/aQzCDVrwekmWmQ/EF7F8fo16cyhVjrufMMKBLMpFoSpOkzTxd/qmfF+0a1ZUJg
NdPO4e7ud91iAveKHQyndVJcGyoj+98Pp6gq5hygQQv+MCxfIcsSVab2+w9C7BZm+HUbNHQYIXxr
wktrrUJYR9MGdy73aNg3sVf+dfnLy2pYb6wIC7E1W98cSBnEWzmEOBIRLaxX4NQftg6EKE7h3gJB
FrV2A0nH9N1l4/JD9WuF+9E+bGI3VH2ddcikktUJOrsItOFDVb8vKGaD1/7OwcDkoH+/bFOaox+3
VYh/KI86W7Mb5af2ehhPgN5BsCeq77z+BPbHgF5NAxBF3Zcqyk8qST252/xasRAT27XrFgt1nrge
83Ctmmjt1ujyAmXp6XF9QjzU0sXGSwdug/72Vyc1PlSmEzfbuoXgoOhwHlZFiJLexqDxBXmYBSIA
sTyS5MOUdG2G/qWxfSetVftLNd7sLdasmFvfnMbGZ4ajQIFLlwmeSxRkoH6AHRV8xxlLjaUaHq0j
fcalWoOOgt3zlD5BMCNqVxUrpCyRolgdQEqAe4O0+K29xbFQuO5BJl1gKiM08aLxR5SXC3O9GutZ
JRsk21Mo5aF0ijq2fpbhpJ3OU5MwFIOq9pQUemgUNJwd9NwGULgDk1LVqoafbIEHk2KO0wJXPJom
iHvGZciui6obbzM9ZSfXNJLIrAqVZLrsAx7tCR/QNEFhllZgXuoNMEbk+tr5Xo+cW++XzxTiXv5S
GgrMvsqkcP9AQLwpUIas4rTPEp85y2NmJo+crJi0Ze7JsCvVi0q1qYLXuGTdkJ1gkem06Q92xQDN
qWdGQ5owUNpyrjr9smzouKtCOKdpD9rz1uxiS3+umj7wqlsPRGSXQ4zKiBC3jXHqy3nbkVgbcExG
cyL54me5anJeFiyPaxEitdZU5pbmWRN3+vAyFFPouCqBAtVKdo853EDGwFOnTrCSTG+tAN3uaM15
Do0Q+uXylqlcT4jKG+lNOle76w1WtDRNuPJb1ISMfvGHTKXDJ9s4B1zN5l7qP59JbUp90stlREQe
8qBbXspSiy4vR3Zz7/15B5NiHorFwr6xgpkZJbDQzXWkr2VkTF3QeSXAv5hGte2wb78zzTtdtir7
WkerwiYWpG7dtfYYRhzzU8bbK7bk9+M8KL6VpFMKnnDMrbvgqARluFiKh7rgxhK+79+N41ylV+UN
hG9vgXbucj/9Ahzsi/sHt9nRohCZliozLBDTg1H0enI+Y+zwPi9f2364NgtVG13qHDtQHq10tOtE
Kcq2GSrH7LGJXlfdWU16tUBpQhEgZGEPrvGvDeHkliaUEnGXQizQ1JFx2I8dQZZF86sqqRSeKE1g
j7YEV7TzcZnT3RU1YDSM7i7TjMDK7Gh2X4u5CCb+bHVLULCvl31Ruo0OuieAhqOlIWbnQIZ7S2bD
bMmmIKPMr1UKVrKQgc7Wvxb2X3CITaxGQ8U2YGF0tpOuT2E6rIENqMuY2T41t+DygqTf7GBuP3wH
cxlx0sqhu7k2v6lKjHmb95BuuzGc39flwPE6WBK8Y82W1kHSWIKrpPAH9rXLVfNu0kDhUNSGbAct
ThFzZZVFn3SDCZ9ojPphyRFpTbLlJ9S81/eXt01uCtReGEz5u6P6dtsWtFOBtMMlZSyP6/htAsPT
4ilKa3Jf+9eGWASw/4+061qOG9e2X8QqEsyvjJ2kVrJk+4XlyAhmMH39XdS5M2pBnMYZH7+qyrsB
buy816rkSgeFMwDBp8SvddkdClFRe7P0C5yOddoLB/mwookpUKpXxtL8P7ALuMU/gaDW0Q8lCIWN
P7i0S2GcIVcxlip3EVmhbKWg7G+VIoJWC7LLLYW+FLL6sEuFxiA/iYiC+Ygxq5xlWr5JEmw3Ar1c
1kSjtlufaG0rAd7fWrGH+UCvISmlSYZVhUgKI1VHJiJ/vq5pmyKwp2DKaHh/HFrPkwxxg5UAEjXG
8Lk2pwXW0szoTz7NhRTucZoMaDGxUVVhqhUP49AHplbdNFMr2Hvbejbrnsdfh+Gstgks6C7T0yrM
AcVSKt9zHeQBumCCY2NKDd77QgqnZ9Vg6yAoRfhdtpUMYNdcOwKuDKskMqncaJwqp2BkcsGwiJmV
OfudS5jdKafpIQLBsIvSUY/xfUU0DLh59vWlrVMlBFvR7xUzUpMGSSRQFPNcUdxiLp6HOf/WGkXr
X9eYzReABaiV2l7WP+Ssem3plJZDga5q6gEm3zXae3XJgV0g+JqbqrmOOsMKYqmW3+9Kk7irqlqu
QqOpg0SLT7QR4e8LRPDjmpPeT4YaASZ3tqRjns5Blaq769e1+V3eTmFy3yWpYm3S26UKaVnXTmKP
NwB2/mZXhUAtRXLI++8/gmRxAnx8A1BUdi6H0TUn42YQQoJtxQ8gOjKxRwVN+zB8p8U9sepEq8Dj
mDujZTltr7nSCgumBposIjfZ1DUL+9qYxsJUFj+dOVe5xJYsBuu2DmOuzLbmaCZrwgEUAA6dwFd1
/WNtng6QAgZ0DkvPPDJDb2AsB8s2VZi1u1KxnVgH3Jglu1n6eahEeGPbwjDThGU47G7xU6BdSeIF
8UMVTsBq7nXV10uAakxa7VLsOQ96EgtUcVPbMQ8GP6yudoLzXQtA5StLgYnA7MnOngjIgM0/iPfW
mWQIwEjEB8D/RO0bQxkhAnwj5qEpZNB90QSNQTXp/LwHnfn1D7ZZeMXuG9IpA1PQBp9VDdbIjEXX
oPahGhDAxqW1yz4lnvmg3pDPmQ28SGmfhdLJLl3RUPlmSofKHQCGkA9/HBPLkYgsVIEpBPPofq4i
zUn0Bdkc+ClMiq2/ulN3mWE/0Vba9/H8Uynrp7nL9oYVCcqlW6//8pdwPqkskzHBFHAVLhQb7Aj6
AAlY69MuGUwzvH7lIlGcFs1atpiNBkMj201YNru56LAB8gfB6cV5CDczkBFwc5sK5tZSoySonEjs
tmUFFXiYLfOyNo8sLKICcvND1prYRRaNcxFKINYb8hFNXgKWuKCTRIDAm5d2IYkLgMqK5YAyiIDH
nsXMK/Kyd7N4mfxyEqKUbJmVy0Otf7+IUCttAKefBrdp2d0B+CnOnNU7dUiOaZMEcdv9vq4O6+fm
e5iX4jjNU9OqqfWxqEJ5kG1Xqgwf/E2PCa0+9VbXOePS3LZTcWMqeRpcl7z59TCrvBpq2Gt+XK4D
5hEs0IgkaWgA7kTT+zyvC3eS5sc8KgWqslkRwDDoX9L4SnaMBU27UMGBsOQlMv8oWTBxNBGn7RrD
kUcAb8ypmexG3LCfqW0MnOB4EFg7wYn5mboGY8XyVM0oLFoAI8T2FYqYCgh7C/NoNKbApGwLA8KI
rWEjHAOJ7/XIAq5UBSzcKozYFLsW1aRwARRdqKkAzo5Asic43JZ3QmMCMSXwRtbe5Ht5hGWDoY56
FRaWeu6H9LhkvcB0iUSsf794GjQZMkIjiEhaEPlgpvc7IpzKua6Wm0/94hzcvRlJPU8RCIVDwpbZ
iY3lN7Yznu2xEJjIDTkqtB6tRZQiMJvKBZb1MFQ1CopYMZoWR80xlB8/j4oqOM1WCv9ODBdXTn01
VFPNaCiXasA0hsQqm1ywwnlUBitJlkWdk/fER9EZVGb1jdqmAWicBaHLlqt99zM47YiJMWEzAYNN
qeXKWL5wK4wzuxVwpmrqM68u9m0oAqLeMG3AItIsE/QnuvFheDqaUykbbBmA+4uROFTJf4O+HtHZ
mO1yVt5jotp24xZEvbOyiEastg78Tjh372Wf64WVgYpCu1E+zz4L09yJvAXIqpFjNo54rWbjvb8T
yN1wX9K4H3ucluJJdNq9aZfAIjl2jYhQcGOfEtX9i3vlnmFv9hraMEDPyvbTqT2DvMvVHMup7oqD
6BNuPJJ3orjHiEYZ08HkVYcTpjWcQdIP2mSeUVkTFac3TAsEgSpsXU1AjZCLioBjUA0KyMxD4KV7
kbS46ihq+wlE6FxMpGCg0AbcCTJ8NMaU/ljbohbctsL/fQidMyn6itJtrRIY0xAQVdiZLxp2U+bZ
TzYPYb801LHAD+uUs3Z/3WpuAMJilRr88/A2JrJLm7vAsSY1oMEoDacgQrXY6ULzdjhoe4wy92AE
Xfd7o5fUG7/3gIYORTu+G8oPpmXUKBEJQjZfa6gqaY7JQKpQKjM3mu6HPPc666uhCpzqxg1Djg12
Hh3x5kcyTVplS2GtTtXOnptK3oPL9bbGON6oAhvBHO41eahd4PuK5pe2D/gmmAvTyjjPWEeRSWcF
eWSydcScwJ00NWcdgcz1T7kRgL47I/8lxxEgV6shGeTBp1Z/XMhLjgdHc8xt9IIL3XgUWKVCtrlG
KeDJ4oQVTdFnxYR6RDl2Xl5pxzjTX66fZ+vqLkS8RoYXUYO8aBmtYwkB9awvgcHMW5kh8GO0k11A
UP26Lm3r9rAbtm6HAl7hQxM0Q9uppt0CqiMtc6a43YHddVUI1yhvdCsXBF0b9nHdRPtbGqcWaSpZ
jLGkDjFG2XhZCeWbrEr1M9CDCoKvrWtcoSJlBOv4XHwtJ0G6OKc9JujkqP8uJ78JCD6GsvcmxRBI
2oAKWJHB1oEaDPOiuMK5snGyq1nqGgy5mRpmazNdQ36gpvFD3w7zY2Hk8REfVHVpQ2e36iXzLkMm
79MoWmoHz1Y5tExvUbNlIKyPKrhdW+2cqQKwwfWPvWUOEMLB4oBh9CPLaGvNI0lt/FAbw6VOMfe2
i4ngL2ZKPlElvR+nfNcPQwsIAEnUm9n68sBCBI7ayviAtv77WDjtpMRsTHwOdN3dbALpQyzvJjQ1
r59wVSAuPcQSEDI0NDDQ1OSLXBHQj3otw/xxr8ijD3LDEcCtLQJIPUq9PG9HR9ZneoemXRlcl7z1
kNZJJwwTGNoGRxkb1YXEGKZs9eymGnS3rJ8rffIN1EbiP6jy4vNhxhoavmIlcZ7TqJkFXiG02vOu
d2hhecBtR3m0EtzmVu/hnRwuKmxYAhpAAjmtR5+VQKVgR0mClSGkLX1Q3rtpIGosbMtUXtebMOH6
Yfct7ZFnYFx4JaXUPJ1au8FUbuOq9wkldyVgKB29bII8+9rI5BSr/We5tH7RNAlgxh6uf9MNQHEb
w3moN8CMYNOUX8ycjWWEycW6uUHmObALGSPF46xOGJyvC79S9XlXjFJ6BF1r4WJEqgZys6XuUpZK
oB1pUz9FWdUhS1uC2JfM+xKrUoJvtKF3GK1FMRLYQMDF5fNY2nf10gMvARg0zdGQns1WBTUHc03p
thhFyeaGAYGRQ/lx5coGOsr6Yy58kxItbMyNpQxblo37yLR/RW05uAkBQcZg15hdNx/Mpn00rUSU
oYhEc66D5Tj/UBeA5+6yM5m6zKta9Si1neXEhX7EkNWjkcX7tOz+YKjw3aF5n28nMm0pBbQakQ5g
WkRbebY+NX3k12ovsCJb+e+61IwSoQnGjg9E0HaalaVkYJu6D6SzGSwgRuiC5vRKSyCkRdjwke+E
cc9bAtsrmkVqGRJFHrxuMv3UNvcT+JCcUTg9ti3MBJEyhk3kD/01Pe/1nrRmGU5mmzhAkvvULUBK
KuP+1mo6JogKNwI14L2ADEBDbxLYuJyFpGYRYV4N+ayRT/e9nu5yY9xdtw4bLu2dCO72SLTYoDAu
6rBCHdcBP9pZlnswbo5AXrsuaQPHxoYoGCLs1GDmibdD0ZjGg2LjNEMweMRN3AUJiuIknuHRfbcf
z9riRbeifedtsXjvIG7GGBlmo98/90wxWT6q6yXed98qfwlA573Lzu2u9cciIB6qArEjlLqlKGuQ
/ZfU9e8XRiamJeCugPiFKQ7gCbBT8pM9NIfcjzzELI72uZHO3c/EF83bbIQOSMjexHK2TWdlZ9kj
IuE8s+9Ms16API3tgVLr7mKFPGokvzfUSUS8u31YFdYbzW2kaVxc1GIDLAI2H+ouveUp83M1HeSi
cxsR1fPme0AC+Jec9e8XlxolqppRglxbKaejuSgA9xQtz72WALng63Xs5i8ZnLoknWaUAORFw89h
fvtkxeguuiCdVT7nDyZK1W7zqT2mp/a56XfWEC62z4Dc4v3BMhXg4jS0b1fKIPRW3x91Iq1kLGBW
DdMx90ezChZrvI0KVPCuv8rN82JTEMQf0BrMqXLnzSyttSQ1poAIk13roLlaHYy6p437IQ1yN9qB
RcEDFlNgZx6t9n3upYAt80RL0Ft2CNpDENZbNuYhuZ9Rkpn28qShFpTXihsv0aHvmq/o8hLBgbd0
yAIIDpAqTIDv88F1oetZlzRGEU6S5fXG7UyE5d+taAZ5FGZWMYUBaBTuOQzNSkGzAJNAdz5bYfkF
KDhWdQJOLDIVYKD1oYEyoVx7qXcUtVc3TocmMhgIVQM2VnmtkF68kKFNCmDQoHaHsQaA6sUgW4yN
39dVZlOGhhAQDWuw3/GfiuSLPoy5VQDLENm20jvA2xV8pA1tAIwvQX8KSS+gsTnHF/c6JqU1VK7V
+JiYT3aJlUXB7MdWRRUy8JmA84o6CF++MkBgog4TwBbonCpBxOTML23KbhmgfAKm1rYHVpjMr1gS
e82izE7dJGUwpUDUuX6fG+oCjhi0xJEJWcYH/EmwZLaoflV1OGJIHPgsOciMwGfoKdO+wcrcdWEb
phrCEPpipAFn52+2BisWGm89DRWl+ZKQDsU75dfItH01j3/Q/nsni7y3YT12f+p5rNH+yqsfgFs4
gj+WOFPbH9tRHRwqp7+XCA5Ds7Aymr1cP+iGJ1zXkTAjAjwkYCJxAa8qdbONRIWGjKIR0ZrF12Kx
Kq/EmPzAqrCuM19Ou1FwvVuh76VYvuDcltget1axUjIoLumN1OuSLsii5bhoqR/Buu3lYXoaKxKY
ffyNWsAzAvOSoDS89UYvTs9XpeVemgajaQAtWvbhXGNtMWoFb3RTbd8uWOe+bhTpdaEUOKmlpj9H
pTlHeXoqmvmLppVhY5qC1t2W4qoyOFXBqorXykePAHzHS0SZL6yX0k9MbQegfLdt9MAUTURuHQzx
PeJudPoxUb7+/cKGtrExlzJmUUIpmrFGUTqLzBzC7vsCKbLIHW2pKZ6hAXuNsOMDt7IULalK0hLu
FwyqA/1uLbs5bwPZPpeS7HTs3683mJfi1lu+OFuUkqo04vUW9Sx2WuyJjMnPbKmPiT2d+1xEU72l
hqoqo6IEn259wLgySAVYe3TJwpaS27nP7qqqC66/8y1XcSGCH8mOumWyQP+KaqwlfzZnYz+q7UNn
doKNta2TgPYNnwgxEkAdOaWguT4smBJBX1OeQw2IaqUmcnpbGn4pYlWVi2/TqTJLzMFEM3Ex3T7p
nVyOXF0CKiD6t9cvbfs0K0eJikjoAyuOVNAETDgwDwRY5V5VlcVOzekoeLIfBs0w84g0D7C7GvZR
14b7+xNZQPmt+1nTgyFQA8y1fGKY9nosH+vlZ4Y8SL2ZfOItaEhbX9sRE2fXD/kh8+PFc8o+Z5gh
SxfFgHglADhmcafvpu/GSQ9nT/9FTl7uifIv/mJ5kZyaKFK3JEmhGQFAzSWnTQEghijsX6o8L4RT
FLJ00dwWqREkJdkPOf2mzOPvCiv2gvvjbRMvh3OhcWI0mpEDgsW66Z7lG9AtutHe0N32KO/jm8Gd
3GqvgK1U7o7Y77kunH8MnGx+mK2gWqUtsw1Sy6JCmzseH6g8BGmtPKJyKbhPwUfjp0KKMdNk1uCc
mLgPRwJQ5D4RHEckgnOWeMG9FfWNGizR4EUg55WSz9cvTPCxiPr+ra0YsIbRtGDYszp3qjO3wfTv
lJ8rpu8A94AIqBEEACKJ65kv7BWl5ijP4D4MxuiuHkO5L53MepKMx755yVPRehlv53mF4GxJFsO9
zMBUDRLgv9IKCzHdrwi4qddv8TWMuEz/eTGczUBxxCq7CrrQ+aM/nDQfIrIzDU3oOsZi7wmMRhkm
jSNyMB8ScV4yZzpSwD9gG1BbgqiiX+epubEA2uOVan5EFdBT2xe0vPc1jZ4Lht/lGcsn+h2Fg3NX
VyfSdWeM5f9aFPNFtxHqqe3n1phjkUUQqfGqEhefvAAetKKw9ZODIql60I9rOUtzSmf22H5tpIhm
mPiCOX8pnAlCJNhKFXA5Ai20DpiZDRkQcvtQhAYhEMMHEbh1MugjlGulzlZ3/W4MFJ/sROvAHwaU
uOPw8C6dJFUzrV/vD9y5qAOCPjeFHQW5VOzWbur9j2aUB3ppWKeotQZ1rjETokW/2/ZkWbdVL0oG
PjS8+JNx5scGE2+HdWcjyE79afxqv1QuiDzNT0vhGLsFrM+55UzCSsv6v155rSpngtRskDO5wPG0
MArHUD1aX4z95I6gIq4ey09CWEGB/qucEYpKUtV6ioiC/jbC6pbdFwkGzJrMIZ8Vt3/oP8We/fO6
Rdp2hCDgwxb0BhppXEksx5idEdjkd67EbjffaCA4ZlX5Ry7qTRDnojRmFX1bQ5C8smjVv6rh7vpJ
/iEcfJPA6UjTD1KiJJBg3ID18Qd51o+xH4fVKfF6p/NGjz0VuzaUvEYQvIvukFMTqQDURIkELBgK
oJMbT+Ws7KcSu7vYHRGccVsj387IaYikRc2E+SQStN4EErnOBbJS7g5ueof9a7cMdYF6/IPbeBPI
Oawe6ymZhjkCOCwwAelBvqO3iVt403fJLX+vYPpYl7dD4lFv7lwwvxWuur9+6G3X/PYTOM81WCmw
lbOFBGmJgg5xCVYINUW01ySSwvkeKW8ke0wXI1Dm+d7QT3FZP6ZgoxRFANthzdtpOJdjDFgt7UHr
Dh+nBL0XhWUQfzW86qQ+1P60DtXt5p2+z07Ymb5+j/+QsPwtmp+Xtxt1MHsVolc3VJ6z81ThZUyu
EbTgeEj8yLXcUcjJsz7sj0b0TSpXbMUGuDTT4fXAq8qCei6w9prX7IewDEW6IniKNmdlCmOeMmuM
SNC0463et/68aF/Z1D5jnFDwND6MR/7HJ70djLc3bTYCGRjPXvlhHZqD4jUu6Mtukbj4ye3gDK7l
6G7mS1/YsRJYnA91QF42b3II66IFJMOBfKjBnDbtQFwdVHsCUguQVwpMt+Bp2JzRWXI1ko0CD1AF
3QlLdgb90lWfryvnawJxTU04Q9N0eBmpPqFsORY+M4ddYmXgHwlN+75l2Jq87e3JydovU1K5GOp1
WtJ5M+D4ZvD+gb0FJd7OWQhFfznFnlUCRLPkiSgg2aTfrv/SDwMv/N1z9ogAvbEv0P9B3j+A8aZz
lx3wPM4SJqbZqfTjwPLlnajasP6n166HM0+qAXzbaoTQLPkOjjIHKHSUnStQRtpdEQpOKPrgnI0a
bInNXQHtim6sEANNBcOj1UZ4mi6ge7twQFJWr1mKSNOuP98PJKkpaGWxTAoj3CbKTT5/QyfNGQtp
JxXPgiOKJHFWqZt1EKNjiQBmGLBlxd30CDvs67Gj3yTP9Anzd4esAu+NKOO4frU6D0OLBmVrswwG
SqLIq5jy3Jggk+8SAaYguW51MUvyPpXKx1qbsJqJYOjr5GkYSYt9bR/dGXvNMZzFP8V+/WKckHR6
8xEspzMYOwXuZjVB/6yxqNK9/wVLP3ZkwJJIoCI2t/TTFD8JvqFIAmeXjEyvwXKHu1zDvf6p8GJ/
/jIdUDVyK0RD88u/hbN4//JRe3h/pBGMPGaPfl/QT7PbSTu7ui0W0fzY9ZcOcJ33QiqSgKy6h7U1
lVMuPXcRbs+09rRGbNmLmhHbmelfPgxLxu+F5SRTQc8mkyCrn7T4POWll6phJDPATo++XRSukovS
fNET4KxLAQ4fRR0kEhRtDca520W3HOBzCdRPIIUfEV86OWv118RmesxAQQuiyXn4fV0DRTI4I4Li
t9y1AHUPkik+y20c9mp+R406uC6GCIzVazRwURfRepouGOBHksacySO+ekaeDaK5yTPgfKjbePo9
OxGndgsHaDvu8rt/Lh7Ub+39fzF7ej0F+cDwYHRZNanoNr8WadQgwW53fAOb4ha76mz/YYnhbw19
rQxcnL3MGgyCZwrmGkh6n8w/hqHxVz7cUhf0rl414orB4tsJGcE2j0XgEuRDuqvPEWLjGXWa4UZU
i/uHasbbmTg7Yil1AeeDK4xuZl9zo3CN4GwUarLUJU7mR/6/ZdHhLBff3hwajPovFsq3GVxcEyWO
ZYvAugV26zU9v/hQc0fTQQb+V7DUqsto7iR1HaTLaUKvUfvf4l9MN7y3W1NVWMwCa0agO0vQ7g0X
NBY3mmOGpZ8/inz29ZQNE5PvhZnlWFtDrhpoFhSnPFZ9QA3vlAjV06l09ASsrenyeP3JCywL3zNo
ezkquhmVp0XFlg58jMm+LeW/XTjgtOI1iLj4ZHafyfOkQwoqGPhcyb4bB18rFO/6YQSZEqaw3l8g
+s+FUq+hQOsVT1gv8cxAcWI/d1s/CVYuuW7//7nSXlSbETg4wkUhtVqiNgOeLMQI8W4lilRDKWyF
FV7R91r/fnGTJbM7nUo4YVpoLgilnEpF6iGL+geCN/bqKC7FYLjeKNlMAjp9pxSMm23qFOlP1n0B
Y/GfOFCQ1mJ8ycBwPz/hQqNlbJoBR5Ly2tUk4jTyLQVT93Xd2DzRmxR+oCUGN7BZ0FIJwDSImZ1h
OWHLFuTcSfUk5xF4IIzOvS5x81NdSOScNqiK2VLkOpgfwH+TjyclfQF7r+BYmx77Qgh5rw/m3BpA
8oW9bQxQJGafF+PL1DxLi6gAv13yvxDEPS2zrLOO1PhKAzaSNTc9GHc5HElxqwUrv6UiKLKKLo97
TqqdtiMFOlBAqn7HIvtBk3LPbkRV6e1S1cWxuPeEZbtpTAZ8pOw0IH0hjVO5ksuC0audKayC2o2F
kYbobJxXnvXSpMZgkCAudmQ6pFjCUtpCYAtF+r7+/eIF26kEfBMdQux2fFpYexeTWHNUtbtJJGlX
6+B0v67uIoFchN+UNQMgzhqupY9lkzuYK3W1/oaS3BuF43/bNfiL78b5ZVUd4rhK18d1slBk1A7J
l/5Ocegny0tdOWD7cXCmrxQUlKLRCMGLMzgn3c56q2U10qYBbGd2Ve4lYL1FiHJkKxVc6arkHwLF
t0PyuG76SAqtTpA0WV3hjDaWrUTp+7YEYBgBuBU0oXy4xrC1JycL+vlsok7WPbAouK4VH8ZTX10/
hjT/ksCpRQ9krymWKznQMgXtHj25jQHmLrERWxpWdKqADQrzfzbMEfDS9j6ZssX/H38CpytdCfrs
Mka83XuD195h/vsmDtcIrrgXwe5uP+2/T8tHcHbHAKVAcJ9p9MLil548sUqw9fwPlvhNBudXikzW
U9rBEmto3QEM49C4yZnsy+f2ljjJV/Pn9esTHYnzMKk0t2UU4UiV1Lm6BW5MA5DjnYhoVXgszsFY
fVzaY/VaKJNd4pYeaqtrQ80MrWD4NToij/b6LT6+rrd7XN/GhYWUR11vxgQCWxRXJUff5ZMzyU5z
w37ZL5LfeAo2BoZ740heCFAVNcd++t9udr35ix8wRsDzQSsUqW0/7jEx98BoHGaJCNhO8Mb5WC5t
FrNNSxRZjeVJUxJHkRpBpCP8dpyzAavpiA1FFZWWk3Gwj4sjuT8m9AoxYwX/KSre/oPTfvtynE2R
GqUqOkzRoFeoYI7GGR+wfHgrPRgeQ8d8+iqDKUrYnNgux79ZMp6/3CwMTPMviPDBsGGFkmPuUp+6
5E4vvBWjAlWRsDisRfnrWiKyoPxQB4aFtDxZ8938mT0Pj9NxbaUNjdtj0kJUeNyuGIAqHT162cYm
PaeTNltSBqDAteiCxUM9UNaqz4jZGLqXPRqwXXkjcqjbBuZNJBcOaXnaFAtw5xHCHinGKsmXWP10
/Q63ffabCE4/FYKRjsqADVMlySVAvWbZedCeIjDfXRe0PXeFlf6V0AOzojwwWd1pJUh8YJzbgPmD
J2E0Rt3Fvu2nbvKtBBtM7+YggWl2Armbl/gml2+5dggiOyTza69odhcPS4lHw82wHd4FhhM54zkN
1C8CmatF/mBAL2RyjsgatGQGjCX8KjwreU5cZTfs4r0Zqm779b94gKIzcp5InfWsHgcY7AlssmtH
jPoYaXPnu7UDCvqNA3sR6aboe/Ib3XWvllG63isJrft6DzrT8pwEaIuFCtrZLCBBclxfvSSKmzbD
6YvL5bwTmDol/MPlkrA9Ncd1MEg5lV4Tmg8DQrVn5YBwszhgC1XYvl+/27Xvun6HC7+UK9inT9aq
4ejKrnIqzv2O7vFDjpIwFdp8mBen5N6+2lQ6YZj0D2Zb6T27lCRvUc0mJJWlASk5FpEzbleILgRy
lqCko0Xm9VrVx544sl966yItWqtH8mW5l4O+c4CYeEBtdmfu0+/XX8zrStm1m+Uc1zhjyiv5z5CL
dNZu+8C4j6BV2uucSxwuh8WfAxXF9eJFc+R1dg9gX4UQ8Wi7An1xC1xEDNTvlpZrk7c8pZ0DTvtD
uUse8i/ognvXj7ydqP0tCujc75UpYfZSlOmrMkX3aGI7RYBn66U3hZd5Oo6b7aIXCvMkKsht+80L
yZx5krICk6ereUr29Jb48YHANGkBxb6i6JTrd+O/64q9rRIVqxUyv2pTa0Vn6cNqfTVfy3+MYAGL
ZYTlHYWjDuQhEriZrWdzKY/ToxSASHM3ITFkReLGgASzlgXxOXOjSkRMvRU9ApcR4RtQLZQPW5JD
L8ktAx1ikFh7hnqjwV6ua8j2WcCLgv+b2B8wM1osoQxqic9kMnRYWTHTfTl7aRwlLrxL51+Xthng
qCugNCDHFKCYc1qRV109qYUhB9m+3i9efdb82F+HaBY3/tKdx50oWt0y5JcCOa+lFGk6VFpiArBF
GX1WVzeyxsJCp4/9YDyMcSfYVlnf7kddfLtPznEsacIMc00Ps327XwvRStjtiXBOZHMyCDjSf383
zks0dGqW7lXnfwyvE4LlOf+khtWTcoO1akGGsamFigHsYqyzAX2BM1gTKadhGNd6NP0xxr6qi5YA
Nq0FwZoPUbH3CFAsLv2UY1OmoOBcs2rrIN9k2BlnQbdnj2KntxXHXIrivlCy1GAEUHMlYLLk5JPs
GuDLWVoRVMpmNxfg2DpW7wET8wEl1LDtWE5SLPEMgfQjutdyZ3ZnX/Xye0CmnSUfS7MPuZvu87v2
UH9CZq8fsh0Yvu7+rGh2+VO4RzAVVpKrdYrtKZt+BqxGqC4NeIISP1UHgZPdTEZXgAyAORGMTvB7
3bHJEo0xCoQk4B+77b49G/A0cDwOIxhPR0YatJp33axsGTHsB8qauYIYfth9HgCDRbvWRhtNb7/3
QJNOzNrtsXtps16wjrylPZeiuJBJJlraN2AyCyYlwmAUhc3screcRXTSW0/uUg4XKTU9Vnsba5YR
mrEnFtMudnVqArz6+s1t2pFLOZwvU4HRmVoTrs64AY7tbXqIAiCaeBpmRcV6uFk6uJTGGZLKGOV0
NBYTGct/xpXop3VkqUe7bvR6F1CF2CMUeDjBF+OZJszGTgtWR0gXSOeTHFuxnXRGuBBev0mRGM6z
WbGlRk0Wm0FmEKfHhq+6nK1OtAEmksK9ZKmPuwQYPybigeQ5VXPb6yRg7EwZ218/zpYfu/hSPEhd
XERyFwNoIBjk/ijr0UlKk99K1t4u1FWwXVrM30wDFCTXpQq03uRscwQ4OfQHJ8T/9V1bwICYomUP
0QWuf7/IrkiESoRi9WqgGHuDHKJFdkyzFNgjkRDOSKzIzTptBhRtI+bX/WOKaDRNBuf6ZYk+EWci
MotUQM7H062n6iyDUcVJOhDfZsuptKrvpcWOs6rvRmJ0AsGi43E2o2oYEKwk6IaZ5jtTHk8rC3jK
RGI2lxIudZCzFnHSw720eFKtN/rxt/5EfMTbAD8CwveXzpMRJExufAc0Sa+8Yb0YfkmgjhaXPVWA
OjP6WlpT8cnrHpoQ9LQuMOeDGJOHtSt5orn2zYLHZbjKxUGJlEWGGSM+RkxS7K2DuSu8fmd+ZbVj
lG7/3UR3rfSzr8Cel5h/XZ82T3sRm3OPL0+SCpwMuO6hb5TDrJHU1eLO+pOZnssjci8QIKX6zCJd
xqUa4dppAM3Qfm00AJDBF3WEtj3OxaG4p6jltVEuI3JD+R5EoGpgYEY282y/+dH61X4+aTtprwhs
p1Ao9zKXBiR7UZGubq55Jq7krCsDmpd4uTsHGKx/KV1RP2XTGFyck3uT8tRk6VTg42kk9sofjJ5S
WjzRBHyXuvVDpl3kTq1o+FKkMdwDbbuYplSFay2U7Eai2vNU/FuWtLWBeaEt/Hxn3lgAkYtwLppQ
L1n2QAIQWLNtM/N2da+5yYVLaGR5BIchUkQ05veRi4m2p3o/7BO3cRGlB4vLTshL9ir2/Xssp4qS
q83g9UI859L1Nhl6oNxDWayfiXQ7Dag6dWg227+uP+/NstPlVXK2xW6VsWfrIss6jphghkS9XQcf
k/t/i8LFfzPOkKTVmNkzxTcDD45Diuab2WEZUCpE046bfkgB9QaQDXXwBHDqZ/SsHoHabAYNqEgi
Es567rB09K7fm0AKHz8i26AlbLKJ1cneJfEjZbozl6K28vqV+boBAF6R+gIsRvkANKRldpn0JoYP
82ezcuZPTSi58j65JcEyOdJeBN2xWYjBHLiqAr5jxW3j7q5FLmXa6aCgiYfdNMwbS0CzTWGeVH80
sDwp0vJN7bsQyD/kEnDX1pyMckDZ96YdDoTC8kf7ZbqdI3TzzM5LM2DXdJrgeYtOyj/vWZq7ocmZ
HERf9V534p26k/zW7/Od1dy02Gf8r171tlgAzoNiXgEKID/bURAD3N3AL0VFo3haVzgRAt40n2UU
mIkDooLbRJCAbMYOK/z7XxI5F6BlxkyxywwXEGKB00/Oi3GQTDDkuPRXdFpLvdl9lvvy4rXDXv15
/ZVsWTG0hIE1DXUCaQdnXIY40htGcdwBTItMiVw5Gvy8PUe9YH57y+dcCuKMi0RRdBhGCJKl4XFm
2dd2MgVbNetF8W8RGPAriZqmAHqWS+UAehlNnQURKtgkmKE5i75CNylOoYKU42kqBTXDLQtzKY/z
AHJe5GyaYGGIXAKY/d7ODMfORXHXGqzypwJ6znoilGc+DHr29f+Rdl07kuNA8osEyJtX2VL5dtPd
8yL0OHnv9fUXrLndruVqxMPeywKDBTqLVDKYTBMhqWOrZprLJ7ktxLeWZqsoAhPdaBZI1iyt/55q
uZ0Mo7PtG6vx0J1puvtTD40OZYhCu3UMGG5mA2pqU70S9mxkGrz40vKmynCUtV29N0p9xZKrRWVQ
EzyVwR1lRmWN+bbsHCsGa2PXQq97Q9TnS6oq6kQ5x+oaM/7Qvrfn+cyflp1qK5WVoEMzt429vKv9
xkz2rNoHa5XUueNFnRu7QkbQLoumIEO7Ot+LOotxejWrd79G6tT1kaSlYUTW6Ew2XnqtF+H1JZuj
XV77CHjGimdZ6yL//y4oGyEmgRc0vLVJlF9hVuykTBRNY+adbd9cg5P7hVHvgxQ6DHJZwzVL4WtS
XtXpy/bfZ62DegoY/VzNXYcHXa6K9oB8qwXAee84lSUOSP7QxvFWKPTPlqUnLTKaG4T5YRKNwxii
m2PqMWSrOdUS29vrYjk9FT8IklYucorTlfidL2AydgSlSuMxuU4Y34fu94QMmpEkEunosNHbNL5l
Pu62vaCZqnrMfvGShWxb6rLGcFfrEXduQfd+1m3cKphn19yp4l4LvE1nu9Z5U5TPw0h68JSdrOzn
rrXzkMEounaR3lum0CTLY7kfczi+2D/yYMz3kZ01OdZU++oc9r0ZCjeStlO5scUCEZ7kVgW9bl9G
VgMNFnZ7zuwAfbyDA47E+qrUCFgip3ms9sMptFlcs6sZ6PtfQkHLKAQDdEsU8kvCXeqEDxFvRl9I
joU3sxeet7Yd9yZBsnFQVApZItWY+7TFQencTDRnRISPtaN6ka96AnRMxy/TUcMVlb6ghRllyeos
v8kuxiKOmjWiMb11B80mU3hoJGKcKQZWqBQWhUEWZI2OXyZXP+v+0gcvQnrdXj3rOFFwlKdLMSQJ
TABbLnEefSs1iYGoq5Hv/QelkAj5W32KyNlJfPHXeE6Q94ixdfVxcjqrO8U26zHD2jcKiyAQCVnP
fgY7n4yGkhLa38bB4FjhNTl4G35DvwObpZGMVAQSzftwl3wnc00ZxiHb5+H/UHFlLEmjgpeAn6qy
4/GdNC41lfmHXoGObfC3nWEtzr37UBoFNYuhaVm1AGqEKPPVajbH+GwQCc9Lb3SOXLKOHmtRFOZk
tTAZnIA7I4ZSWxv9yMPQm2rWg4/h4nQNIcz1lojYIu5D3d8WuXGwWr35/3oDWetdfBIFkpBXYH2F
kw+2YGdu9yqdOyd7FHeBM7xvfyjGnaBRwKDwiTw1M4K8OHgaqmXH6ecpjkxQ3DMQiLV3FDwYYZVq
aoAvVHdTY2pCslfz4WV7MSwvoOChWEQZ+tvwukDtvEB+xLSKPesP20bIkd86rBQkQHBNlyBDhbDY
/WseEHE4k1iOsV90gWAKmmUcWqwF1RBkuIwexDogLdleCyv4pgU8IGmqSNlEPBoTc1/CHVo9Xw0Q
oSI1WT/XbvzEat5i+JtOAQMyUSUnzUhJ5lFaeEjlRb4WVrM3943oTKSRYHuFDJfQKWCYtKSMhhT2
xGQvxiA7BRdaOjDeg8xtJB/z7sg28Ik6Bxu9K6Lt75YGskQ/PralKYDJJbDmx+1VkcOy4YN0M3c4
iEVfk1dv0kmWHM/mLP3so6+lcJwwAL5ta30HifqlAJWHf00SDfCOthfgItIiQXUhdDUlPoT6z20r
f4jVdFEHHwD0GnUaH+YxgvFIcOWvGSa/yDx7tWsac3IUkhl3ts39IUj9NEdBxQSqtykTSg2logFa
L6LTHElPvOEYB+QQUE2ZLFCkmWBEO0eHat94hj3/N6D//A0UkihZbOQQsENwASIvAvTGWfQJf6S4
q19ZfcfrePK3MbqPvNBGNWgruAzXJGiY0SI4Dc+SvvvD4+bTChVc8FI3JFKEJdW5U/kVCHGqnVrb
k1Pa0Z45QLGed/q0RoFJsqgg9eY43kUb2a9Y6TzQIoDtMGsMM1uUCwhZU7NtBg3TafEvXl9YikHr
YPZpnwIXA/qwZdtWZE8LA1VUzDKNkc0t4lsZCj0DyVgfkMKYRInEBKo9mpsW+ju6v5whrr5tnwrm
5yNYcIdjdRXPUEvEgkR0pVdu4A97iN7itRTbir9ti7Ucsrd3pkJeKNsyxnJaLbGKKXEkNWJUPtZv
6s/PQ0GK2it5gAljlLWb2ZIS4UPLeigpyU1qyk1sS0F7xNzPJTWahXG0ZZZnUvBSJLmkxCM2srca
GyP20Q/5A3nzG65w3viMA2GFDwsSD7KluaDMMbvDhIEcTJUI5gIKlsbhHsbA1F2w6F5C8Hea1Sk7
RQ4rHSGuR+qfm0SBUD8u/KBFAMIGCZAOHZ+8s/jJ7ZUe2PNPFcWFyFbASUc0qhuAYumWR87LnCq0
DGa/9R9u0r9+DmQR/+kWS84TYTTi5V+ia7xbQHUbuGifx0xG54UuywvXPR6XmihAiwYXD3WER11o
pVKuyT1AhhNRu3yIMUIqOOmFtdWrc2aE4OkvW9QJHspumpQqADgarVNMlZMvoCaWMqgIvi94+oOA
29MgIyyXog/6e6+ua7PTMltQageyf0HHImhYz57f/SLqvGeqlM/qfLsFxX38GB9qK7cMq3PaY+uH
oB5kJ2VWMfPOJHXuxSZo8oZkRedF3/fja9MmZhbWZjO+/weAuTNEnf6ZT+plbHD6NfWjlI768n37
75O9+VcMdvf3qSM+tk0KfVksBCpBr0hiHzW05ZpJWTKAkvzOLTvUARUQWWL4DCmISAze2xEZNf6B
FwyXX2prMhj1otVK352P0knRMMyDWeIBXB3mZyTZAc0nxjm6XeWkz6OLm3bf+h1Y7ViHYxWGPneT
zoqWy6wKCQdP7PT5OmfVl3nh7FAeTCjGneeSU+0iY83Pkp3b2FmVCh+MqtQXToTNxAdV8o27uzp3
HmtpLDMUxAhiU9QTuQsMDES5aA99RTf8vo/AXTqC+j5H84K41H4HToxtD2UZpvAmqpCBg14pynKg
o6q9Zkd6MvgdMwxj2aFQpNUUvVQy7OPg6h7vdMf2Mdzxi5k/QN7H1vZpY7dHNKA/iOAYBS++v71M
ForRyU2Q++pl/TtqMQzT+E4Cec4ifV91b2UfUNDFN80ZtTnG8VcpeGkKPJgSSefdsoEeQxA96Z3f
RTIjqbp+H96dCwplZDkc9LDm8CzyJHfGHPshOA6WAQKTAtdvhq6U3fZusg4i+dh3cVmSz0ocdDAo
KGBIbzHXOl3TRnGrFkpGUulNUBPftsgAODr7mWazxms8rsUFKQCB/zIlla3Iqd11pVcrrLEn1o7S
+c9I0mOInOFUgMN4MMFE7U6guO9tfiBBlpVZzDLEaqj7+Q3pZKgSpXytKrcYIz5Li9v9gM6WTfot
tf6Ivi8Q7rLy1qw9pTBHwUec5AEmyzY1G/57pbwH+lHqPuKa1efPOAh0UjQpUczCJwOKVgMaXvIM
1KvVwxJnH9tuwjrmGgUzspCEQqHBEHRzHRKlgkei3Ae2gb5ZyDtcRwxLWCxwY20kFa4USy71Wkvu
pQUSVA26iE5gJzM78YGLWfO5rJ2kICWdYoNDgR0RRR+6PYy1Me8pHbNnYjUEg8iWaPCSDEFNys7U
1CUk6W7+ONnN8/Sj+VFAA1k7t3Z45ZAX8JvQCkImN+96jgeqy9Atg5DYvyYCJ6R90jkR8eBJm2vG
Kc89lzeWkNVfElG0O0GfzHBWLssEp134wF6q5kkoFlaMs3oeDUnXVAWCouCw/SfELZxSohYq4F58
SD8mW7KLp+gJalbHaDElyK3jmWFv+y7LIhVpgHFNm3WZQ5o1D39MRjabAzc/bdtYnYAmalYgjhYx
v0eP0sWGlPHozNXxlEmeg31eY0SKdJrWP/V3/mmx0ut0Ul+TR/Q3HVjHZC0EuLNNU1lUCheEc53g
uSqojgbR5Dx84OND1JTWhBbAobg2CyMPv3ZR3ZukvuI01FWPtyJeivncW4PYu0NYW0YcYhQNmR6B
L06lEDFiDdY6qQ+JUskMlehSR8iIWQgXevB7DclBZm/5msPcL47CbzFfoA8pYT9jOCiS8uA6JDWg
Y4Qxvti1WPyUq8/ge3vk99zd+p1eN6K6xDoqkCpkbAJ0zfc25yW4EP+LlM29KQrGuzgBKUiZ6rei
fOsRKZtolzLrJ2tgem+GAu6xLZUk4mBGA6vRHILRpdV3tcosSZMvTj8i7u1QYBrFepHL6e3UjQ5p
xkzs9CTbhldDhFhhhIOrpNz31qhwcKmTsVBafKcEHa2zkNjiMnqq9jalkd0O3wKM/YuPpKcpwzBV
JHZ23NSmolyN4msh8OjkglBUzJktf2iE2J1A46oVPOOMrML8/Y8kh+jOmQK176NUKHR0dM2OCvIQ
kvdSL5zXeZlnMOLV1RfrnbVbKu7OmtAbFeZFUSibQOOa2fUp1p38a3JRR5Pw6ZAe3LayOQ4tbDaL
VWftJr23TWGQBN0yvRBwTDmocNWomebTaBnqYc6ZYSsD7mQKeaQmhCatiCtEMQdbexOd9KEQLfCx
2xPkIqSXChxhmBu64knwXx6w96ukwCjuIcqZzFjlvJfcCoPnoU++JQsYVvNj93YoEAIEJZHawI7o
DcdxMUl7R/9Oljf74IiEQAwYB5lj/KtEFvdmKUCSO0g5zwuQorfyDBKn1vwyHPlTOZnVN9kcnEi3
0/fhBO2wp/jCasxZfY7cW6dwSpzA0TBmWDQpRPUfEjRAIjt6JTou0zl6YNVfVzPT9/YovBKNLIih
Lv7bnv4r8XVPPfWO/it3yl+LC+KUS2RFV9mS7MTlQAye4q3SmapZQxtEfZ13BQauHWkxl18kJ8zb
3Vl5qTxWgY55rCmkC6q669sK+9I6p6k0xV/ZD5CTOsGVqGSUR/0iWE1h8wdmrzvx5g1Ap1lrda4K
Y0ha6ciAjU68G3+SHqPX0ZY+wMNqs3RYbvTBG+boBua5wzxXPOFcj9YI+tXKbT2ptfgTCEvVn+Fe
tgcHb3BMsMUu6WiODu1FfW2RaXG2w0dGZEMLMks99FnqGH5R95nZIWYTxWcF/Cbh/FgFLhfXVtnw
5rZN4mtba6cwrUubQZlkbLU01MgM9ZBduSaQrRWgkjawJspY1xKd6lf4su0iEh9DU9gJD+0LISGc
UNUQj5XHahFngZlCgdmccKjQz1jb5AZe9zbY0TuRl1Cv8o/WNR6qR3VXvfwn1tu7061QWBYIU65O
BKp5kEsllVm55QmAdqljFNLRiw/Qzi+s6PE2tbD1HSkMGyEeIhUF1to68aPqhYfKRzkbNaT6JF4D
8JShl+3anLK95JBSIss+C8HpB23YkOaBGFH58JaDOJMU2go7u/zVR8cfBRQxgV0HJnozoj+6NVqp
Eq1PO+x3eB7wHph2i5f78CiiouSxGtdZR5SKq3BNTKVawlglcHaRPOXFlwIUQYtcm0P/tQrOS/C4
fUBZtxNdDhByJcllEaEcuZ2QV7Wlne6T3sT8mmNMmaVrwIin6CoA1JDlSiXuKxYHPQ6dZozNWEH1
U2WptbPuFzr5nwaz0nMRno9LBuAlqmLLtwFZB6uEng+GDyQrtfMKwwfiV+F9e1cZTxOViqe4oQwC
McAqpdkwpwrN0NNHGzBfJiwzFAJpZRyrXJHrbhlZ/D575kzCzJVa0tfgmB7b43Ced8zrjGWUAiBD
l6EhP2Btsqfuhyv0hI/CM2l+Tt5zh8y4R+f8GeMKluJV5+oxt2vOGv4vQ4GMa5wuCgjpFNRqGsJz
9zoI9khUhTetG19DfFh2WXOVdPYOeel6QIEsaANKKCDBFyz8acTDp7kADx4nJF7waIc+32z/Hs+L
me3drLtNpaIlPlE5IW5gPdbsxs8Rsql2/jY0JphbHcPnWCk0xs1Nz8d21cS1VYC79CYE6Arful0H
rhW09rokoW3YuH+QjWXZZXgXXSrIEm4URdDHu9EMrw7Nkvsoe8Ybm3Wb0AWCXDOGkie5F/UEXRWr
eZo6swNlMdSjbZCMXnhIqYpm/pSoEP6yym/b4HBL021cpnS1IE/1WgXXKPrtLv2Xr5J/OAxuBX0S
CPF6kD605/GmxQURNz/bzQddQ/K7wxvJQmMjc1qF+WsorNILkLip4e08j07zrPgZKNkJN/Vvxen5
RdiRDHyLFi8yt0AeCqMdWgNaVQYvfGJeuIwbgq42QGu5HEoJu9PZ8696NiEljU/0joaVd9mvbU49
tM94Jz4JLK9g3PR09cHoCqEayLMgwotJsPtTt6vfoNCK1l+2OiMLTei2bDEIcT/JOF94CqMjJ3Wq
Z9Ubv0R+4ac7cKMihYMUE7mjqhDtgsynOAM9NeqVyEGROVRFrDbz6w8Bb8DSIpKbChpjhJ9s4mfW
uabgS8pCvedStLzH4RsiSavoOnOIRWv7aLGynBoVQGVROc3gCMRLnzuWIK3Xel8t35SCx8MjRbET
xFRzaqrpSwnOtG3bjBXS7dwdv0SlJCOQisE0G/WNKQSBhcTcthVWvEaXNvg6M9SJYBdhxK9vOrsR
CCZUUzeFL/yOlf9ivXLodm6ZR3UpJPbAf3UqMEAHCfRdgbxNs8tMAUJ6UQ72bCYKkNBlAyPprm4Z
7SKLvNzMQsHso6/N3EqRjVD2iPN3kC35ycqBMVdKRVPBPMtKMeFE5F9SvDHUn+k+snmSY5Qa89YP
5yn41wvLMOtxRfd663M9BB3JMdZOudMupC8zr834BRlttIcdetfwSHqM8+sLEs7vnM1yXVbSWaee
d1M6RqDowi+Iv6Qfg2sAcedfKBRAnqNwu0Pgzq7y0B4Vb1HM9Jo5yQOrk5N1eig4UlsxLWOSJKv1
N7Gb7aCrrTBh8O8xDw+FQvpocPkCRkM06qDlMX3pmsLMyvdi/tZqh6U/Z2rqjtOHEkGQUjRFhRVU
MUCXphhvuSbLywguNiCTjVl2N3JjdO1MaPfInCBhEt8z7lK6JXzSxE5TQ9gTpl9i95glF22OLT1h
FOoYH8+gkuRG2RD1B5ipu6NQoNqKMl2yvDGQj2WF3N/3ZYBAyPsxu0WkZNZTsscXkBG/dPvyefCq
F83H69/ftskyScVG8VgGaVNjYVN2GcXdWIMGfmblyMidtAF1BoU7sVA2YN6B6xdLbabRi5x2ZlOA
b4p/69OnsdtNsca4JxnoSqs1R1xQRwlBnGkCabb8oBQv2xu3SmB691gyKESJ2qyQahJVjlbhT3Zr
gpMmNKVDjjY12e/2jdMriLSlvWKVFxy/nXSRfM6PX8PCZGYCGMfOoMBlGqS5A+8/erX3gy25hVta
M1oekRqEZKTXQk+dsb+s6M6ggKZQKzGMSSKH2y0ulCKfWzN2Ug/zvweScV/2hiWAsRVlemyKz7y0
eYZLUWFQNfaqoHLRLbg7k4SOBCLh8sJmDpPI0f6j8wo83c3Ng71iHhpE64QK6Kbz6XBW9lTtEMpa
yzGzpwPY4B8IE5ZCqPbQ1qZY3RdQHDucrf3gfGlktgtuoh5+EwVHRVToEMwiv0mG6HpXP/FjfK04
dLfJrAbM7ackbFGg1AudWEUcpitlL3003Pxheu5/cmcZciatnxxIva586h7YvOWbqAHDFDRNfN5z
RYSHMpl8R0x241AQma2f254MOxQ6oQoN4Vo01IFvPvAkGxdm9EQKNIOjWe1pOIh+5/R+bo+tNXcm
VEmZWf3N04tfQED6DvenOOdjbrjhfvVcP5AEF5rqzfQHyUOEzIHw7XAM9ijoAg2GodcVAnnCGgl+
f1IxcxO3eR29+EH1SSfh4qDVFdQs4rco/P+1T8A+hVZcKupdoQE7yJeV/pcdI4fyyDZEb95tMENB
VNjkWpOHKsZ1J9CN5ygfDLHdlY/bVjZvGlihkGgBOVEcifh4g/Y9lH/0MmMV23kxgaepwYZWyMum
v100M4g2URvY6z7hWmggscHas1V6gr+vNVijoGUJ+UrUyLUWnKZjbFYX0vhQktLL+QMRur28b28f
0yCFL1AMjduR3NTFcTgufnmb3iAzW6QEIR76A+stwNxQCliUUg4Knby8eK/y+3P11L3qdgtuoF2y
r7/l37YXuOqFIvFyxVDQ0UY5O/qEiqCbcdj6PDCVAMdaQtIvrcxtM8TN/nVN3ZmhnH3QamUK5xuG
dH7rxUDL303j22ZWvf3ODOXtsT6WfFMhXiRCpRNiODlnTLytP2H+NiHRF24d91k9EX/nPfIaz/fL
YdgpTuwr+2LPXblnxopWQ4k7e5THQ+uyTNTwtnOInFDv6w6Q47iCwqKB9vVozhdspTUejXNqjd87
h6Qq8UI9lK+iN/4qD53NW42bfQ2cxu6wIbtor1xrh0V+u15lv/ud1EEJhpbjItLjQYTFph/pngcP
mouZGnBVhp78nriqHT9HBsKQajK1xNQPCpJrhp2+bu8Y8wtRBygSogZNmggJGixdRJdFPZmkwaIn
bIFfU3bGlCztz84t0Vf0zDd41UX4RK0DsUkyG1EdFnCi8yCa+T9UIlbDq7udpu5jLVt0fia14MFV
vfpMpodSsNkjRyA5MfRkSfmF81kZIZZV6lbOOYzhJiQPxWe/DPlrN4VgHMnNYnxgfD6COFu7SSFS
FtUJn5Drv8V8c1SZpNac481yc3O0RRHy5gL9marDMMw6aRRGFXVZt3xLrkrMZMypZsVgOJmeR2gh
JPU1UBpIxPysqzeGWdbGUpglxEk69xrWG3xd3PBQ70tAinEOPZLnV119N6RmwRyZ2kZKib6203Ca
6lLAkywJ0PQDWslZY31IgkwbH5K+qwupnJaYJD+C03DsPR2vzhv1EokZGd9u+xYDCRt+yl2I2kNQ
JRkqBOMqdwzR1q/wu1JmJK9YO0bByhDxgc4tiNcIg7+cG2YNTuptX1jlTAAL5//exlDB++c6BmEe
ZZ2UVHF1DaVJwqnICSz1RCqOqAc5uS9AAUq3RbzwZCRF+eeU2ae0HoHc/QoKYAROz0S+xm6maNaz
B78+6c/EGUkDJJso4g/mZFmWwAKsqTSn14SUbxKQmC7zw538k3AT6hcoPKMnK3b/29Nc/LRG4dgc
dJPeCzjlEIfze/RhIxNCcNpmpZXXz/WnIQrHIMOd5EoBQ3VhWBr8ZSp/tMK54RqG16yy8+p3S6KA
y0jToKzwUETLvL4nBczYg8YeZvJYk2vMT0Vh1RBMfNZHaAPqbNJxAOIkhD75kdjS2Ezs6zfB3ztI
16KNMc4ycQQykoZcETVZ6VUQLAjDONyLgtJcYkYP7bf4MowW4xyyLFNBl7zIaMwj0NU6kssdRwsd
e/mr5vdIpgEybVSqc0uzJOB0F6LngcxCDo6xN74E38YDa9RsPXj+3AcK3fKwK1q9RAoA9AGga8Se
4+sme5bDsr4uLRtiaH2YQDbhdwFWdkrPsAarxJR6hYc+M0XH2mMK68RgGcN4wNetMFtSmr+DtexZ
tgo3sqvDfCq9AeKp1YfhyLfWuuhxsEZbsZTa5GxW/eMPUePnJlOg12tDHWk1oHfe1wBe7UCeejKK
7cVjYz2xHrIMcKCrz0Ha9u1ADtKQtpbRhDut16260X4EUv+d4czrcc3nyigg6uJZWlJR+z3VZ5B5
zAg9UXbWWU1kJgXhmFYcsE7YoeioCJPFm5QPx9RsXm8I+8QpjcKpqM77cJwqJFYexD0Jk4MfvB/6
Qmi2bwb6b8fdIpnNdwQ7jPPM9GwKt5SUX4JEwcdVLqMjOpjEc1IfqnWIlNme/Qdrmq4ZCqTh0Zn5
z1u8kopUE8mFxiPdLTqxoyHJjNmiG+0QprPt7Q+8Hph8mqMOEp47GWJI+BIPFsAY8iIshq/1jBxk
1/5aEHU21FTgubrAgqRLeo6O0fPgl19jrwdbQXMo3wT0UOsXoiPbWONh1EymJsf6cfn8AdSlPXbR
vIT9LdmaH5Ln7JpDWgX0VQf10r7lfoKCdPUiXbf39Q/36qdV6uCkuii1EbkFSCJQOYDK30r9HoKA
rPl61vKog9FEmda1PAwV3Wim7Q+Qh07xMz8ynhrrUfLneqhTIBiNEgw8dhFlrbhv7HgqrDxkMt6t
x/1/m6HHhfi+rloJfG0IRwIvB8vY4il7MjoTMi+RP6D2py36okZY1GfEMdQHHU1TRIy2OehPmFxA
f3DyldkHzThr9IxQZgRVqcS65uqn4GE8o0buNFCJJLMbKvqUOGbnNeObyRSWcMOoysmABYpZa4rj
pc0Gs9BY7HokgvjXU03SBV0D+zFoeihPL4pxDnktBB8bpN0EdOpquYmBMvQ2ghIIhcHtg7USzxiG
JIuqJAgYjqbHaGVNCGKki9CLNMv2PLTneBrdMon8dlR009CVxxoCE2aRFO624bVq0b1leog2M4os
7zjsZuukZ2gXI8PKvS0+aV2t7dmdVHPwtL16YBfq1mbr/2Ga8tQQg7RCrNxMT/Z0UR/SxxGSVOO7
8lXFQ657SJkUfCvO+g+TVNyYFlqTJaRhlp9Ls+wKpwnyHWNHVw67ATlYjETzMo9hb8o/h7yQy1kC
dAnxY9I8cc0+jh4MKXTD/KqNPUb1DLOdrh366RiWV07GPyxT154Mfu1yKlFjna3eGRdrbM2uQgM2
YUQB+ReIY1u7fWJ30q3ErbCr443OCzLar6gPWQYi1jTBLiaVrW7EEH/dOrLcmPwQ+axqwNrV+w9r
9DeMNU3oCJgKlwghMmh+QcyAgTFfO5FeWdkMnxMbUsn75HF+4jy0SrK+8OppvVsv9YX5GbwbWdVg
vZC2+ZI7C7TaKrMeTcMAhzIJyBMneZm/1QcOPFNo5ucZ6LTqxgr2WjR0XLl0J3QbV2hOivAD6gXB
ogpOq2ZhLXIFAA1DxWg/hEgNSKBQi+xlAU4swob8EHg4l6fOjH2oiEPyNLVlxoLWAgtY00EioCuo
edNFubiaocUSwFohijs1yC+Tyl0jw0CVuuxfMzE9NaPujDp34uREYxwc/d9YbxgaZh51aHMRmZR/
RqfF3CgtVyMKx0StP1WCOVaVCfFxc2lhP97NHSuOWj2pdxbJL7rLzoETsG5nrUZjH1gZ7PQxQo0w
u0yvlYMprdaEZ2HinjVluNZT9491UtHOXCWyUajEKvokoV77WP3IbDTZ2hMU29MTCjbn6EM3m7P8
rT9wu1rH7CHr+K4xRtz/CLoptRzUCq3U+BFELy875ucZndxevE9PlUNS2Q1miXcYHSODC5XFetQy
Np7uVQUVRtHHAayXHfx4uICt2ZT7ieFQLCsURJUg6U5AaIazA/bkRnopy0sws/QkV1Ho04foftRJ
1dNoMLCUzI938T72FE/EbCorkbyKNXdmqEtF4oU0SwysJVCyUyhwF2EMPcbFtfIeh08oUDvWeeCN
TPbz7jgYdS5qXAUbgyu5Y2oGPu+XfukmKFM527ZW7ypNNyReI/+9hc93pqapqtMm63DClsaJqvw0
VCVqNlJj96lwEjDVZ28bXHv7YnGfFqkNbNrZCFMy/ExydoN/kg4pkpG9v5OZLfTr3+rTFLWPczkq
mF4DimYD76h85c3FxEDqlYeZASIdSVU1BZRx9AHqxUFaogm371I8Q9TGkVMUyOXG5qZnxr6tHqI7
S9QhClpJNBbS/Ny8EQXDCPMf0zf1Wfsa+62Pjq2T9i4/bttc3b87k9SdN3DZoCxxj6eFLB/QdPDa
CeBw2LYhrnrgnRHKHyZJSceRh5HWGYl++p6MOc6OcCwwqjuDYir8qtsjOqyhLu71r+lV30XOCPX4
7sTKb7LWS/lLtPQlMm74KWXzIx0Dy8hLxnFb9/671VJ5im6ckTVOkNOUngabtIUFtugve8RlyDOx
KrKs9VAXuQL2eqHWQYm+9KjQDPV3OeEZ3Q6rqHu3Hurmlsaoa8QC+PFXk1uK+hPIeBj7xjJDXdVq
iu6BmZuIGVKTSb3Yx1TdnvV6X2PivT/OdDs2r3D9PJQ4zoR4oPiRo5QW+MVr8N5chmfZGX8Kr/o7
gmnMeqFLweLem1P/JKH8+gA6gPTCWvZacxF+jyGCKAuNffItYXoHz01ZclxNHk+1s7wRedvyFPxQ
TkQlmFDWiQfWDqyjzKdB6nsGAScvNRkq1IwP3NSz+MsoP7ZPPMsE/S1zdejCCLdbJX8JpdEM9Mc5
ZpRi1/3l72Xceibv9i2CrJi0KNg3Mhv5m+CI5FZZu/WH4/xph3rqFS1oI0LSERCM9WWcdlOORr1r
O77PQQXRzecpexoEkBr2hdcqjH1cB85P2/SFMENEpszIPkaPZfVTVK4ml3a2OrMkdNfvuE9D1DWQ
LWk4qCO5eRLZFIXLMv5sysgMxsja9oz1YPjT3W8tRHefrRKrAQBJjt9b11uVXUCFAO+Nn5xDqmfd
AWXSh/DaQ7BqJx8SBpSto+XnMonf3hmf0Ww5txy+5dguFjcDxNSaMV7C2kkK/ZdYrUtVRpVh4HXH
UE986BHwEHSPsZHE76h03T1u3C7du7WoZRqGSosUBOm1En8iEfCoQRC7tIeSSVzGOM83TL2zBYqv
jJ90AhlC5cTFt1GYTD5g8fxLxJ23lkTBRhvinAmkQRAUOVdwd/uk/qjjcIMoDQyUkSs+ieBQJK4C
4RQ/MfeEqK2y+p10Dc4V3uiGzXpCsvCZThdyI9cvvQ6HLUHYchyek/cWBDkYeTGVBzk2g8Ccdyyj
6+/Wz1Ny6/i/2/C2qIS2I0Y7u8IBybz01XjiM9Ttqkvu8VftLD8NXxrH8JIzCSwih9VBx4Ce27e6
+wUZamWNIOMXxMJ7Ptt4McTzPu4hoQoNm21X/kN8+PexpPOHvdZrgUDy2wk6XuzyTNjdxH3pjLN5
a917IUrK7bH4pREFb5TQeFcESVVhiTv2c53h6xIVrM5Dx42ZhPBtlJ+X8Rh2u7J52l4wywQFQ3XW
po3RwM8r7VtWzM6Amh2nFfa2lfW04Z0TUVCkzmETi8QMCbfx1SaMqhouxn++5l6Iwh3pX0bY8XTm
HghhNYsDaz3bfWefik1RrOuygCTaGzc+L/byHDu6v+yQ/HD5N/EICjX9kVnlZeCvREU3faIpHB/g
JtNf0FCQP6YHQs8ZOmifdiPQSVrNubxEP1lSQawwQaKwa5CDPlEM2B3eZgcIsdefOzM5E22becdK
HjLusX9V14YkNYIQPooKntVGOzFjKb2tpyc/P55MhT2Y/s+DcUDoUYaR7AbDXNoLatp2o8ofcs6D
ETvBtAk3ahHSPaPg1TwTF1aGgZFhF3kQrcqqbGg0LuhxIOjgk0JhTy5PQh/tizbY6wtoRmQRGgCy
aGvKBLLuUDD7qvmQRfC8x6DUrsOrkSUtzpTqhy1TLpi40MY1Rdf/lBiNtwmZ+hktea8+cBfpCGpb
Wz/2pZn8KkBWoIHSk3z3SmGETwxUpiuBSYQkXjzDtAJR+UytD1W9X/jE02WM+DUTw9paZfU+xpAp
LBwUI47lv95KA84RuOqc0Ak9iKA7ItpEdtuQxYjp6ayYIi5ZK5IA4LcmbbdLfYA9O6ZnALBMIWMw
KF0yDnAsiIcWfvUuvZIREoj/HbjT5Ain4mFkthazohuZgkOQzSaLQB4So6WZwf+Qdl29cSPN9hcR
YA6vjBM1oxxeCEm2mXPmr7+n5e+uqBY9bewCfljAC9c0u6u6uurUOZ74ESWI+s9w5EEfvIvdzALP
LSYUK4Dk0XVIPyrCqITsCzsB2tSc9hJImvasmgjra1Ahs68gwJ4Z5FCNj3MMvZlJtCqZ8ZRhBUia
8C8qAuX3s7Pb5RAB6zD/ERw6dOlI9sIqi7Cs0Xx/MjeHCgTLCSagRBo57rX72dLNlkwbbJlveMa5
pVn9VIHrqzlE0l+TspYdOeJghhggfhx/GNDCxdnSridb9c0+sMTMrDJzbBm3PStPVai34tSPkBIn
wD1CBxuCFSn+GPskbIbNCTLmR+aqpctxkGb6E7k28cFniNYydwiL2JoGxXL791F0imGXp4+heDsr
oj1mp1p7uhwoWNcTzfuXRUVdhxw8OAZemLDEkMkASGhtWFxpazMthmGA+kzGH+CfqGRNnYyM60gt
QzmBBQdjiLb0Nm50G8xBe+4mfRTv8sfBnWwQQMl2/aJtSxQtIf/LCI1rwLkvv4OKWW0HJIXYoNId
o/lBOtzNEaV8jHwonvxRKxo2/BW3ZeFOV4MDuqICr8q6INCbHOczkIOkUaGpqRnED7qWWqngMrZz
NWtbWKEumkIE1XoXorODJAJMqRbUmHrXt98VoIaQgrjint8YWxYGZf1+W5il9jacY2meBphFFWLH
Pf6ealW8cIMCJ9qRrIx4/aGzsEftYSkJc2/EsCd64Rk12438Y9xVsqmf/cGKPO4n4aMl3F7kcYPi
NHJy9Sbs7GoDke8jizyTtbXUhRSPkzILPH4NSDg4hCXe2Cjx2+WdXc1UFyum7haQiKF7opMUrrpp
mpNQspoLrEVQeXeISTzCm4Lz2YmeVhSbKH6VgpDxRGUsQyXtvMVruE9SiPaRfnnBleYEQZM4ZdFB
rIe0z09FszIOqljyEknqB+gyKNK+xHzcJO6z6kfN/0QR0k6V0irUmpXksdZGXRyoPoMCv0ZgCbfh
3WhDGm9PaH5Gq+lNAo5l46DWX6aLpZKbZfE550GPQkgJoXZ73dvGoXFGW7VwT0NGoRYs40qH9s4R
pLiW/Ba49T2yHlaCsJpIL34BFXDwiJhVSLJhvAUYyN5XbbVD5bGYN4JYOXXfMKqCrEhDz7fMvhgl
Og8eTFKtCzE04J8JpJ3IPrbH7s3/r5tKRZqKr4W8QmcI9sjYUHLdItbUjo7HCSLpXeAWj//J0VUq
mAytqERlC4Ol/Mtvn33+/fK/v57RLXaMiiRt2eiCTB6DIOwDYTRp/2cH8v0I6yPreIiMsPINb1TM
oTZrgCcSvmjO1DacmbwSWnZ/KzqV5W9Rw0ARit8LXu8EFm8mz+R3sDhMGb5JT7/0dTsIA4efoSey
peSFlWTXjO+6ikT4/K40D2PHFUkxN9i4FINDjcc5HUE8mX9BPE8Cybd388ISFWgkZda0KoLXE/WL
zAl2AfaPgF5CCCCy8paPuuwla1SM4biCK9IO1vwX4nHDPXi1By92u8HK7oOXehOgiCsT+Jytms2B
jPJHpwLxZn72Qay54UFP21jMg8X63FTgMZLIrwUdUT77NZ6I9DyZadIeu598bMqnfDPvRMkSHLC5
/YBEjq3d/cftplKeoJJlvST4b9nLbn6r8RHJe3YdlZHS0dMtMxeMSkgINkvdN4sYQ8l5uZlC3lPj
1mUsiuzlpb2mgg8XJUYezDjDLYbNeafxgh0q5JhGUKz0utsUrFx89b23OMlULMqN2sC7ANFcPRYP
E0h2CPyy3IzX4hawSP6sHIOz5Ex7cYI2ifLj8moZVxdNrwipKQgi+zjY81DtjbC+MlL5mZOk/VA1
92hwGay75LtBlOEUgSdYRUPh6cJFElVhxSvATBiSI0DzuTeJ3ghZcpuZ6S+o/4Uq5j5AjPoXucJK
w/Crdepbx5mYIW9uQJMFpNSES/NheAkcAjutDhLYjMQnwUkd+S3C0CMb6//9HiDWZYU8QCRJplGa
QSGGYqnjY4/vcWZlNwpUVkjfN7bkO+Buz8PWb00DFR3GJn/3ni92P5LFRYYUaYmUCDPshuq7Udw3
gW7H+hMbcvQ9HH21Q5d5Z9E3mg63KhkrLE/6lhBG85vAZWUkJK59ddGvhqjg3/LFGGoyXFRpSkfw
OyePmRk044KhgZZihI7VTAjqCc4o2YD/zgbXODgTey/3/hUi+TMG0LCwME+TSEywQ4pyM6WvUfZ0
2c3XWL3w4P/n5U2Tfs4GBmhUUsJqnPBcIDPGKO90kz3oTu/Ku2BPOB90O9+EV+MOtBo7zoKeyS43
MVs8o0AL6h0nP7KoYhiRj4ZglkQGKCRMJGWIgcwk9bRhvmnD4JjHQ2YWVbwPSpS8YpEJqyJ+/vUA
Qdl38TnIAVt4hM4p46yQio/WyW7fJlaTq06m+W6mQEq55xwgQqxqqjxexCOw5oBQrxqrKEIXihRu
3XemXsevTZoe8ly4v7xXrK9CXapi16mlnBNv3aIa5fWbztV2bLaoj97jpW9AZfVTkslSmuCplvyK
Qegn2CPYss+yw51GYOmEfX4obhCZb4triENgRNm3P4ZXI2sOrOA53rf3BSg3K0s002uf2Xv7HrO+
7hB1CzcjpIVyUinr5lOfzW4V9GYbvHbJ3eWvzToJ1I0QcoqazQCuu+E43VZ1uM800Z6M3m5V3tNb
2e388nzZ5B9erJjlVCHbbCgff784fbygaLzk4/T56Ltsi1+8JVtjaHKOAmYSiBqCec/VXqRduA8d
w5ZvxGuB8RP+8IT8/AlUBAVHR6YnNQAfgKHdZK8QHQUXRI1hEIgoxH8jpP49ZJP9/DRIZdB+ljYg
Q0GqiBcy0lTk0B45UppFBI7La449yfc90/hqkfLxeBS7svoogVizC9Y3cHI314EDUiNXfVLw0svB
BwHRTkaG8/2S/2qWct+0y8esJfxoWYqnQApKpRlpTvp++QyttzNRRkXTUjVUTF18jWDSBBCN2CCT
iR4ylK1viFJE6E7P6q1+O08Ycv8g7WF/1e/RCVfvwi7lL5ESFGlNsmPptsNV0l0lV2Q3Y1e7Sfe9
U19l2wojrVA/8lhAlu9f9qtp8tMWbhPmYgU+d7iqGIHczo+zzsSYzWGWRObEKcMUXaKTQy32Swke
2oPWVzikKB9rjnIDXgZP3hsoofJMXZrvDvJldXTFrgcEvi4kEoj8+04++83j5RPzPaB+/fcpj+cD
PeRE0u3NR4RSIxEMqy5bRPBg1jwh6Kqby/ZWaiww+JntfoSgxXYB/F6NqtKTevh4KG8Trwc5awfh
yBp0YjzD2uqGLYxRzg7KF9FPMxiTgrOaHwTuVtAfGAsiIerrhfl1QZRni5Xh50UJGymIMwlzX2i/
jxakUYiIH3vSh2zIJXPU/Vz5Bgc9b5ibrn+jmLNjYhFWR6ew2SRgrA9IxZNYhmDg7ONd1oUjWDKq
gbcSIW2c1JBZsM0VQNrXo0jdBXoxCGpKkKg1UNPCbX7AFeT4z2CD9/rA1HNz3v2e/ec3A+BwjaNf
sdoVKxfg199AHRjej+ZkzkmlCps5QoTyd5m6fP09V856sazc+bAnYOYCj19NxBTt1+DFQ4pCVkXY
m3YhlH61fXWf29pjfgqu9W3kyXZ8haEMSxas6bY9RjmTQ3c1vix+ALXgNpnGaRDw0TH7eVbV2kHY
ZBSmP3BJ347swgblIXI7p0GvwUbliDuSUmr7YD9ddcdip+yze+EwHbm3WvXwn3vEUy87i6bMm6MX
76JT5U6ZxXnJe3tE9xGakZyLGsxLdFJYyc+qZwmqJgIIhNl0OtTyg9rN4Ogn0V17J7DQciPgxP3u
0zFBZN/zELLzn9bIr1nEwagPpVhLkWe3T/MThsQP2qa6hw6AvE1/lQ/GLivBoRi5xg9uzwhYqyF/
YZk6c7ESG0MlYZ2t7V9z76FEhpmPv+luMWR7VV6NL+Bsti+bZa2XOmjoesdaRPqgvSjZUhg6QtSY
avSjg0y5EKkMa+uJ0GKR1JkzBMnweZRVIBrVORB4xkNWffYPPQAaPPRWSDl92OA5eXmR6/FjYZaK
zl00TTxfYpWEJlv8GV1nlnogBGqpwz2XXsW4vVcaejhFn/A1muIgHgaMPVVoTWZosTkgOpLvxrH/
OenabItxwFtcXGZbValnMytLdcNpHc86T6t+8/kbaPSyiNuoNQKcZOlUH0agL8EcsUlfCesm4U+8
/IVXD+/CGFVMqgVQ4XyMZPARqG6i5Ckt5r3YcVsD00mM3Vy9/Ba2KBetszIXxwaXXwvkiSRKZpDc
SAlrTnqlD/RlD2k0sMDVM1cFGH4Kt+V2vtVffKu20zug7jbQIU6ORmMK16j+nEkpEoiBR2NDFPtQ
Trcuf9vVJH6xXspnKqWu27THekmbhpQYyETZX5Arr4aChR3KSfxCmsGngJxzdCdHxzCIM72S6ZrU
NK4FxSQgm9ozbA6YQ+fyClmnh/yyRdAtNJQ7W3lAmVkWgHP3A1uU/Ee/AYFsmPzH00M9ieq+bI2y
JTNtMm8NqmRhRtqSWeM761nT4mNSzx9N1KEvNWDTUMK7I6OA4UklTK33uL1I/8mKtrODH/HY7WPo
x9UuUBiXPyorCNFQ4SRou9wgP2HatVtpTzZytuINm6R+Pbx+LlamvJ8PgiqrEpycGOplFUD88yY8
kae77I4vfwHxY5wXGobbaKCriTKE866OintxCmtTD4TAK5Ui3Cv5IJs+P2hbbhQLk+vBaj01jbKR
+FTa1V2C0cwC5Ml6maK20DcA8vZz6DI+PsOZaLhu3tVyrA+Ivg0uOuMJcmJWlpjiMyEnEe0aWFMy
8YqCxn/ddepC99t6zDIZu07a1+0ZZNFbzZOc5JaFHWWEJRqxa/CBPBYDHAn1yIMAkQuy3emOBQxm
Hi4qLClik8lKitoJ4VAowbk9HPUzERBt7uYj+yXHuF3olteQJmrbA3HgctWxnt7T4MTLHuNwEH/4
lnkv/IWKQX0QZzXw+4BPwjOH428EMnzlSKBfl22xlkPFIaFMy0hrYUqu3SoChYzykzOM/3joaMyt
IIBIPiYIxQ+qNDTKepNg6cQN69AxPJ+G2044CIPYwxBkDcBjljlle8jSyuZDkbVJxFEubBKNqk1U
TouFlmBcd8kmctTnctO9d7Zv5g4KoCkL38/YKBptCXN1zPM4d/UIksb0LptrswxZ054rFFhfshoa
Pasp+hDyEj4g0EF4aRBO+b7HcBn0eKAcfahARFE8k+DEM7VM1mtMn8deIZ9gcc3LqdpyLbEtetlV
DjqW0A0O4U0Hm+GOhQJhnRQqbARqrDQJGfc3xAaUF60V9qKV+5AuCX9cdjHirZcOCpW9hAmkFRod
gdD3i7PUA+rYNkBhc9B2qvg+tfgyOOdjxHi+M3eSCiKcqg9ZQtLC3uWvUZmx5cTpT5U1bvjtCHCN
9Fqdcg9T3szi53pjfrGRVFCZJw28eySHUk7ttnppUDHwMbDnZNekbggd9AYdSP1d7YEL4Ox+YIUb
hmvSBV897vV8mkkUcKuH2Q4BHkyO/maAc0pO5rJBYSsQ+y9uQxchUqMDyp8A3tNDKZr1HRRpbPEc
dCDJS6/CTeYaW/YyGTkEraDdjqmqSD2MYocxgXoHGfL4FoJ1jrZDcMjulIfWA92wkx6YWCHWF6aK
Eb8fHBW+cPIrRQGsGy1wHutg6hhTPNSFI2+KvMl6RK4blZQPDWsdRFxf48McCGOVJDjRSf0z0w5h
y0qOPpgBvrvqpwXKZ/RRrsWwQOI4Phmb0R3tZKPtRadTITMAZP9hRB1COGJ+bIpM/iCzx49YS6Q8
Z5LibJoieI4Rcqc50p+SuT0paRaa4H/pTX3i3CieNkPAXXd8Dn41FZM/nL+Xw34XyiyI9no5Rvz/
7wHi+a9fPCsnCepAxJHN+SkH+TKhQlRuNIuz6l/NtnJLy9hGb5fj5eVvABWfr0bnsZFyv4bRPIyv
9aF56Org+bKJdc/5XJf41QQf520TdBPAk0HoSdxrz6l2rfBWUJ2ytmWkWH/IUNEFBocHqpQ0wtdv
gAaRCXtcCFCf7+VusEss342gVkECA2uWYD3yS5LBq4ReGHH46+rasPExko9THLyi33VX/miuCVs1
GY0Pb2IiGAH1bLAGsdWq15cKKj5BFkEXKtFiYLXeRHojoc1B1DnyH+E7YSEkFPqAql9HLusSX02K
FuaoS1wvwzwpSkQELR73XFTZaEY8KlpoXz4uKxM2CO8LO1TkyeM5+c2hPFjFQxubLWA2Ep7rmdUN
ZumgBUdSor+RtV91hoVlKiJFfJCUhoYPykn8UVTABxjNDLqUdS9f2KCCDpfylRqqH5sWYtDQzp/b
23FDKsuTnTvJObnrb9h7t15/+DRLA9l6ULrO7QCz/M7fESG1GaQNmIlzWI8CxikRKH+o/FEM9BmG
suyx5d85oPTCgRFRGPv0kdsucleRz+exJFjpuDJMqQFjidAz4sjKvNmXU/jhfAsbbTvk08BhHYMl
uMNVua23yb48J9cRyPC7eyJiRHSmRbt/aM46NLUxUvgXXLWspZK/X/wMH6BwfYpRo59qA1lzZvrJ
xFjqega5OBvUUyDj/v/YpxGIHiKokqrwui36AdCJmlBIaD1jm1+hbuEOG1aTh7VAOqq0EsoWH7RW
c/wjNgxH5Kt7RkRZfRQsFkhFlFGLVG3icckJKaYjoUQ1o5OE+t/xNwll67TJNrvjUTBmlzCIP3/L
cha2qZjSdZUkRwHKqUnR21G0y3NHSbxW3sjPI/8i1ypjN1f9b4ESpvxPFrtmVjr4RlM9+Dw0IybB
5Px3xhdlWaHu9KTtONDcw4rsSW51He1JR0OGBnqLTpUlOeUR2pcc65VF/tVv33KxNumrMwx6mUg6
6coRQkPI8VgpKABx1Rpg7wTomNW0If/cJXOU78myL4wtgREMFsGZhZYAwVoACYjuD3TeWctbPSmL
1VFuWCuc1IpkdCdJQDYTJTuuqX620uwohbgtOejEDWFnTkmduYzdXM3QFpYpH/SjQm75Dje7cBs9
CKk7PSgb3wZcEeq0XGkNHdSBSfrEnVkMGuuW/8F1f2RXi/Amyo3a1grQQtKgmlP2WBa7SXnviuOA
JPHyKskivu/mpynq4hVr/n8XkxD1bqoFTls6dYliQMnwQMaaaEa0YQyhRisSjCLXW5ly7kdMofOz
mdY1tGueLq9q3RH/WRUNiEwKWZdElfRwE3RsZXlXa9WNalSzednOeg/lEyb08feLnSqNYo6LBs4A
gVR3dP2P6eARvgcwwk9CIKkD5DrYr/Nx4M2/SSzWK1aLX0B5vwYwMUbPEMX9Y3sQgYIEcTAwkAQJ
kdisSjfjtND8aHzeCEaTYLlNGEGrcTCH9Pm2iGuH8VnJo+7CqfxofC4+q6qDpLImMUY9ds4Hs1QE
JGuJrpSSma1ZbHtUNWS39tSb1io9Fo58/axCSwRCrhr+kL9fmO9lYBIbH+Y5+VWvtgZoVKIfimA2
CeOcrl7zyqch6hrkmjFHmwjPsqyM0IwaMEsqpykrkK1H7E8rlI+HQpmoPQGAA30l2kTWhugGSR7/
lJx5u2Yq961n85/LokcdVKmIpaDC7d44wZUM1QvlcU5Ac0RkmQlKBARtKYAirKRp3ev/WSc99DDl
ZafIZKx0UsubzpcfI3GA+HIhSYygyTJE3fN4Xuu+3ON8yFNnisGtKoXmrLFQRSQn+e4En8uhPDtH
YUAujVxCPg8uIzAbhC2alpzkxPy1gHHyUN0Kne6VpWxrTB0KlnHqls/TIRMVUnb5wHOj8iSbrQO9
ciJa4l329j+EsM+Fks+9cDdN6eJYGHBcZG9yQDed3xISvQ7IcTkEfx1LsHY9s18cT+pinwI5wUMJ
9lpAx4fX+QQA2U0PLQYI0+kyeVG78U2CpXamKtrsDtE6dm/xA6j4UnfiIHckvPVP5bbfEkG87Did
gO0uN60TbwjRwrSF8j161codZ7OoJVjnlwo7SqzNkIQljRxjgjjE/Zjj/KYPjG1lRFGdCju9wjVh
M+MIJZCEAKRaiUzM0Z/mzfSMfnexzZ3wWg9M5f4v+jiM40vz6DYj3+dVg2yD8K9KuDfeCQUL+M6Y
nM2Mb2lQL4tSMzqN68Fx7Lc+JO7veW72NO6G8S3XL95/XMSgIg4UOZO0BOkiyLe10+QAJW/YoAMI
8LqYreJHWFraL1z4LtM3WR+SCkJhGXVV5+OokGoaGXrwMRFgeIDjW8UbY5GsT0nFnMFIGlGJP66N
+tBcle64lzaYKrcaO9saO/nAE4ophtH198Xnl6WCjxiXzaijWPmBEdCPukcqzONbvenBdqXi2ZZj
VJbgp9iKfqvrVYEnlAU8MwQanqB24AjuWhxStT0U/JMhXQcsyOZ6O2Fhg4p1XJdUagKKUFcvCiv2
ZxMk8rahZ/bo3ylK4MpNCPIu3+3j9NwFb/7wQx6ynRh021Gpd5mKNE+ObBnCH0ErO7nRsII/6yPQ
sVCVDC5TkAJBr8rDRI3ZeP0ehT+3OdRmgVH3wGbqKBNv+XazLj4KFf962QjbccJHaZweUzyE9F08
qyigppvk9K9aRgtjVBhshnHoVBGuq2WFKatbSWe9yFcD7acFGtoAsao0jzr4qHQqXud3yc2c0I3f
0thKvMYWICKoFdawqRyDUXpYjUoLw1Tsi5S2SIsAiWXdFJNZjCBhysvkTiyHraqxMIarxgxFUyQd
igq6RJ1kDbzgmPfCd4R0DHenNdm+1nzDGScwQKZaXTJyvPWsZLE4KuQafjHlMvGcaVdvCbUGhgkc
QsRACCFYqSsJbRdOJA2tMOII7YMYXjClyS++mrdKOrFgheLqO2CxIiq+qmmvRT2HL0jKU0JiVUdU
NBPIe/xA69aZnQESY7M1oz09PHJ30o/qLbs1mIJR652Mxc+gIq4eS0MtDziuI2bmDTc/hafo57gn
jwMAz0wBk+u2su3eWDhyVixUqBPUBAUXSSri7bCb0VgNNjGoezYYlPytUzVbzTY6hxt9k+6mW/ZE
zHrat1g4FeoMiHUAU0WeDZ4PIeSXsQBjW+LUaIXN5vRSeRLY9+wI9P6VJWNsJLJ8yPkGf6NoTSLc
pfNGRUC/k/43eoSf4hFGY+UAUduTGJsRQgaEhqz8GtRe+Y5NvcEI+AoVDzXo7qVGgVMoDvdzcpKG
1zFhRESGN9HgCyMbuDkmvAj6mDiZAu3jmXFtsSxQkQ8N8v8NpigF5zQz2IKjSPkXstnotnweGBpd
Adm1uocCMclNgM/FLiUQFcK8G/vFvprmLSxRaV6cZIIQEICQdvI9adPv4Yvgest3bH6t9QbtwhYV
hrgyFFAnhy109N1gI5gzGm/+LeFDIbh/1iXFijd07zsWuTjuCXQ7PPjXs93dtLpZ3Ov2CK3mdJNf
56/1FRkhjB4ZqSXjpKtUvGn50B9HCGOTuoviYGilPAsm2EGc1skjK2sJvhZ2WXfJOhJo8YGpONPU
pazxZKQWoh0u91RDEDzYtdhQvbPACoV48p9NUvGkyP1EDIn4FUEidqBEB6moNztWbIKpsNuzUDJ/
WCKquLwgyrryrQ+plooRhPAM9SjuSG+OTH7HryYwRzbmsFlXx3pFCxyT/2+POrNqpWVxnmErRa+H
sLxqGbPNw0eQqVaHCmMeVnXrP3L2v8LGLuxSd2UVhXqUEn4ZMXNQPbd4YJgr1vzkHzzyc3XUQe00
Pk9m8jUJF3sF4iXCEUFYc2DXjHAZMxxj/fb5tEcd0HiEaE9jIAIQ/d36jH7jMfopm9lB83hbNGMk
WBqy/tL7d7n4p2HqmAqBpEoQw0TCWgxmE98nvcp4T677/KcF6naTkMBiJAdZYymEZimOZu1X3pBc
M77gerz+xwzdTalizE0NLczI3oieH4TK0XlvHYAXmATMK0z55Bb6tEXddXqjl4OYYLceWjcHsYfo
pLZ+hnqpq+w+aA+OrHBCztv37OTTIpV6Q0VPEAtSfNT1flNrwTFNwvuiFZ/bAVKJlz/lH7LCT2PU
1acOfAhiF2IsUa5b8GCb2hgCUZ8e9LB3okg8j7Vh54p26H0I8kbdFQZSr+Sgye3Q6PAImXIz9cHk
34UvqGBc5b16BPTJuvwz//Ac+fyZVASqGylLS9KtJwTdhCFBeIw8IjmBRNFjTTOvT5Yt9pyKO02u
9bxa43zlkFT1/OvW1T08zZGCcGCEa65CCyXDwtLI/Hj0XF4LHoh9BLwcApvVAF4v1y5+CxWdOL8I
1IqM4hMWqNTlrroEaHAMqxzxG4gWFgHVlhqhxH2D+h1LopIV+0UqWiV5kii8gmxS9KHJrOB1HTnk
utFewlf5ieQOZCZCsRkbzogktKxNO0S+33JkC55G0MYR6h588cgyQORCdj1ismAxwjI9Epo1dQJN
YXA65Xo0nfoexbZ0jGerbyWQVOSG5FXaHJkgJR4ZiyWfkHZ4BWA9TVc1QeK/lYozNR5SIuFjQF/+
3u+EzBKnaT4NeLOCc7np07M+RO3u8if+w4PsH5+i509HManlnOTXrW23h9adz8UjRJ+QLyXXxVHB
6KY3X0Gb9RoS0RjmPs6siYq1dS9CK62kMyRxEIQ1XqR6gxFGDadaeAjyew768MPm8mJZlzytmQNi
R/n3tAGG1J9K8PO0ZmNLOwF8SwQ1yMJFrn9cMJJrMhkzhiY69nzR1VGzJOiklnzcp8mKz4bbHSuQ
gqvP86b7ifEbgu07yIcxsctd6DR7FoMHCYj0meIX9qmwAX6ESZykCUlG2lgBRh6qn4wvunoJ6yLP
g4dI5iW6aBO2fDmUBCAy7Qikdty8t46IjAl89h7D1GrpZmGKiv6iVkqRUiL6x93QmnIb/WyE+jbW
EQoHUbakadoEgnbQ4mzvjzFomburMIofwoAFpFr9qosfQu1qKIjoXZHEQ8wiqwcLC3jOLq919fJf
WKD2jQuyStPI1RN1uVmVrY0coBcnVxdmhiXWWqjAnjb9mAWkDQegu16+YOyIkVusX9qLtVD5ZjiM
RlzEOINk0lG2yEhG4gXQ0s2Jbgaj6rH+KFpYo3LPKFAjAJHxCCPIrGhDiGVBNHQ2CEGVi8Wxnyes
BdKVFh2d1DnLsVnk5QCyWBPVPNcA/kR1i1tW9k7O1jeP/lwfPeESjjmvaB+cPCpkuoerrnpK6ufL
p28981kYoXLPtBJrXyUHPD9gyA064NkRHYnbZjSNfeqiiUIk7cuHyQYY9KUPQExVuYmtX1V7Jqkg
w+lVKjPFGEbd5QHO51BaUmolN/XJfwbaWw9NIdkpuwLA03+HbVisn4o0eT8GGL5DP8woG0tvGwuc
c2Y0snSfGb5HF2WgOC9NfoGCd+i/1uJVoTBHHlgWqDgS9iEw5QSY39qjZEU3IYTx9G2+H56ic7eV
gUpmPdY/UNyXDigVUKpKlSTwOQIxCL6dNu7MLIw2YtNvNKlxRBVCHDIUZWZch71mhqwhvz/4vyLL
iqFquvZxIy9u3FgVs6AdP5yxjcz4ubqu7jlQ/2E2wH+SDyiu3Qs/LrvLagKjf5qkvIUDP0gydqit
ZT5mCWVJ2nB9fMIYiiOG8R0v5S0rpK5v66dFyinmJP9fW0b2uKfgSkKQIwQtla146Y32kz0kIK6z
EC0WSX7S4rvycdIIQwuXwGDoRgcnQ9inTiNoZqRmVlSf9cQs533yc9ZvBx6AqhCFzHyn1I98eFuq
AKwlpzZyguKBm66q6hx3t4VxHWePRnDk0cLPgRMc3GTARGLxlg7PUqZZVfSYNL6dczsOo6/zWys6
/hQALd2YhnEtNreBcNVEN3pySuurdNyo8U0Vu02HyJAewA/IaQc9j81wNCPRMxKLE2zhDOUkXjO5
5ikcbgUuMbUcJ9E/CrFoifEmEk8aUjXjgQN70GsnWOG4jSYzmDZNuBN93soA1eY4K9bMvgjMRrLn
6n1IDxVG/yrbGADwyI6jZvloN9ZWpvou33JmL2/9+kfQvrXSjxKvM13eJRMo6423Ufe4QTQHqLaE
djjb3HwAXwkHxgHwhU2tHQYHSdxIvOm3lu//HJKzyoHPBPeY3m1k3VOiU6f/0vnGjYPBBFO8hSao
Jw14AQLMHt/rWgMldEyt8a2F9qvVtNug2lTADkazFRSbsDum6g0/OnWwKZKdPtlZuw/0QxPcTMDk
QLhTBF5EupXF3tRi3eynpyp8KIx7udhF+lXyIw1QLu9+ibMXq51Zc5MdRGauPseJZObjVg1lJ1J2
IpRq2+K6ma7TdiPErqx4s7Tj2z3+r8o3x/yhRZ/HcEGhL4cPYb7vhlOuvnCcaM3tVSx4RTCbvBCb
HL8LAMFqnusIV3n7NgDFDt+uvah1ON2Jp8ysVdR4pdeksKsZ6OSpshplNww/hiIyU+2+TV44EIFi
jvqmCjY9uJv8k9DdCwCxFZFmBoVZh4LLhXcKFPSq+FAG7li8cXmEVs2vAecz5H8VSf6vsrBPhya3
/sK7VD8zymiCd3Fyanb1ZpAlRsxghQzqJphqP9fjEhaCWjOFvLUmlVXRXE9NPhdBRX6x4Od6kBB6
ecU0Tvou2/Vv8jl7Mo69A5p1dNPS++Txcuz9Q/L1aZTKLlO9k/qE3HADCEkxOW5XSE74LZG/IzO3
DGvrS9R1XQBeRfv2RhclCNloFaxFD6gBWn7iRJA5hOReduhReBy9gbMhDGBfNrv+GvjHKg3k0ozG
B+gdexfzaWFqweBEmbBvEhmCKCWr7PWHG/TTGlXqVDSfS9uZvBm36i60jMfQrTfqbXpFsFX5ve+w
HjtMi9QFOmdBLwgofoE2NnsQ3GgfvBD1UzL3Nnq1Fzqsd/nqNkLNVtAMQQFunDo0IH5tRY2ARerU
LVvQQqk/hDazLu/aqsd9YjVo/HaFmYLI7/Bc9cEBbeS9U0ksp17/cgsblFcX05DVkozsuPklgI43
2wU7QllkeCKUCVtUA/8VXezCIOXjwqBpUUUKGjXEauK7fj51LLgWeaF9SyAXJqjNSeR+SoJZ1txI
6TepGLvZmFhF+APDu6CmfY9FL87eL28V8ztSr0Y98ZteyJHCkTeq5tZ3oM7cNk9QmnR6729m21gW
6bLbJHSTkJBmWt84mDoD7ja7DsEW70Ot9QEzrE9s7MVqnvr5YelCWxj5YykQUhYoioVuJKGV1jZj
a8WSmnpTyaVW1Ueld/nTMryArriNgcTHGcHdq8WbUoymqgqMoLzuzJ+YKCoZHqK8jFvCIJtD+7ou
Q2tMd9XEOCEsI2SZiwtaN1B+7UI4cxvnTpxD0rYbnFBjoh1Yn4v8jqWdUAqriczItvbs9gfBTt3Q
Do4gXjwRta34Rb65vD/rlf3FqaA8OgpEVU/IBqXAV+i6MyIrVLYZ6CsIAqZ+mV/4xFIbq8IZZT0W
19FYC+OUrytjYgh5Ab9TTsODtAF3hpO2VrAnzYV2h2FIsNaS1CGxQ95qb4BJelOvWDoRjIBDC0M3
cRtCqRiX+hhEXsGNmKaTzoGRXwn/R9q19UiKI91fhATGGHgFEjLrfumuqq4XVNPVDeZ+v/3671Aj
bWc6+dI7s9p5WKmkjjQOh8MRcc6Z7cfU7B4mwm+aufQlX351zPNAZ2uWbTEdnPWC46YZuvr5iptq
sNcT6FH4btXuNXfhPfPnff162R7ZTCPsP/YEH55pVjQxxTrbXXcTf44fxpvGneahfZ/vsm/W73RX
ggxZD7TZSRYHrDD8wUA2+lk9jvepL0tqNiOgphLQrKPnoRpiJWsI9SwxOCp1HQiLFY4605q6RbfU
6z0Abq+SyZGVkLd2GjKZGCeyIJZji80dUIsOLCOm6fcZB0FUnsWgFOyfI7N/GPB0pPr4g89scayy
ubv88be+PXIYnUEkm6BOLuy11nd8UWsVpyyECJvXsUlrXWon9rdOH2KHm7G6v2xxs2V9bFLYbi2f
rWhe3TqxneXnuPtbcALYsTJx2hIA9fZQgiVSKty3nlnRrXU0PBgwY6DoFZdKwNqXGasY0ZKN9+gO
7IumOAwkipwsmfzKJE9AI0luma3wfGxTWGvZG23SryxSFq13YTG8F7P2TovwUfJNZWsTwrMeLUNE
tK/ceA6AFSXO5APXsUvusYlx7DAMVFUpqPoZ5FBlr4+tu+F4kUKypxQxbK/c70b7Zhapq2XSfHLr
gOgW1U3oH4CHVxcug7qeaWUNWN+KdFjlTzOQBjIcTP59CdIb1BS83K8fyvvIl7WqNntzFIcDw4/k
a7759Oqr+lybIWj/dw62ePkOffZVsyModqhDXMvuns34c2RPfFUZU9JlycqREh8APXgqPJD83rLK
WcHNuhu+klf9h8R9ttz02KTwtCrGqUnJmq5nh/kFfGfqBI2HVchT9dVv7LW9N19S/9+4zbFR4XWV
lzVvuxXIOQ+FE+q/q6GU1BZWrxBPPAWLj2aAg52cyWaUQzI0/QQLxHxbZpyJ9tnWbu3lCapgkqi2
9QUN1VJN1aS2edZQ7a2IkznBU7ilrTtDi3hsH+M2lVzNm1YoobpK8dRnYmF+iZXJUqCB6scN2uCD
/tws3B84VF8lDrGB8YVSjWXaqoX5IuMrhh+le0mn6srIM8AbDzN6Y9q+uV5ZNRI5PedG5DqxJASP
uutJx+NU98tdD/lxoCNiALQzoLNXlVPQJPgZRpjq58L9F4/tE8tCTGnaaFo0DVvGkMNfgzg+9kwa
998K3dYl+7bVfDAIGJ7WjTNBuiRcs/PQWc2E2iNGwr4U8Hx1dKKbGcWgKphkgwtbtSdDtyE7DuiS
bYD3/jRi5WZSL6yHtdEtDosHXBhaKxMEObJd5MtGgDZCs4GwqOuMUmadheY4Nw0lUhOAFsyf+jLt
apSESQXAtPmWsp2O6XlAOmX+ueU1lmUgbbFUCiYr4b6LGz7XYQ+jYAxGwvRZeIbqLLpXDS5YDIGH
BR88cfTORzNAe5HPZG/aR0hBsc0gq0DO6RemRaHwaLFRb6vxduR4SDoZ4FxO3oYB7/mjkg8/4kz6
Clv/WSGgGRCUZ8Cj2Vi32ESyIIOnzC2WveoeT9/aIA30YL6pHrl0UHnjUjds6BaaOtWRlBrC6ZjG
EaxkkYIVduFPdSzvl3J4vxxltj7isYn170dBZs7zUBsNBBm1BZ3ycF9onRel2fuCtkpGoidMdniX
LW7lnierEk5GN5clsogQLTHnTfMz7c6+BrzXBTHYYcn2mYFxvc/Pyza/RtDONg2pi6XhKmKa+J4w
h7qmQ4xNm8EaHc7pSwna/kgzvH55UVvIrHXvmRrM6o0BqUYV/DC9wlyD3Rrhg2Z2VxVkZwvFQLvy
02qKz2nonGiYvLy/YhT/l9rPWjb9aELZjNvWswy/F6fLJHgN4aidbk9SVHVKDHwr0+CxV88EX4gm
rXaIc1ZHXsYBFNiri1EUB8Mwpu+GUmPgsO3S9luvlfS6rOyod2w15j+n0k6eOGHKz3HS6++dUk2N
YwxFUjmo/fSFqyrR/J6MeIHwfA4de0hp6GhTjmf/mISvFqHd2+Vt2QzJiJF44WFKXYOfny6vtpOq
z2ZtDckVymoTpqpXPZgvkjb3sq3tT3lkaz1sR56umUNRJAS2Jj9lTv9B3d7tf9uf0D/9pjtQskBW
GXvsocqdNPZGLwLEMoVbfvuvYMNrYiU4JMNtZNnIpXHHi1GkblN1TteI3e6o5ZLdsrcxNpEwZwSF
QBXI7tktIjdmGBbmFpjJzt+YldGpEFRcQFA9F+4CjgSL1e4yxG7UXWlF6pTp4s/Re61LiOs2sqUT
u8JXn7qIdiYczs+Zn2eFV5EDT1PJ3q75ydnHPFqccBMxtiR2sp6STo+c3iwd6L94NBzdyUok0Wv9
vZdMCakS09Wcxus8z9yoduUoE8iQnbYO/0Vp9OS7CaHftqq6hOSJ7kN2BPzfO2uQsZ7IViJEfug6
Z4bNkcdarLltbO73tJbOd8mMCPErLqMxretS9zMUChV0U+oCgEalnfcaB8eBNseAi47vVqLku9qy
XupieG2i6cPIkt/LQCRw3K16JjOgg2wgbVdRahFShnrsY7vFEIaPdr5ZHyZyw/IAzREoEjGPjM8z
lB6S1wHs/v9FTWvzyB8ZX/9+FIDsqS2b0YTxZbxuDmu0Yzc9lGV+rhxZWSCVud789kf2hODKcnNR
4xkutLToP1L1TiGpxyOQwebpI2Xlt0mJn1s721v1jzTFpEV3VRudRwhyqMuxd+s5je+OugEqelQ1
xWtMpWzhYUR1pIIQOXu0AgS8a/WwhDsN+PIMLGGYavDsb5fNbiEXjs2aAjXuYsVVXK3XC+b9ZofH
rvEDeNED8Bm+mTsqxo52C5hE6L5+qD5CiELJXqSyhZuCw4GAtS7ied3z2qOPfxOSKq5iQyBlN7kr
D/2IgSBJONzKdk7WLXjaqIasBxDE9mlcoi0L9cgM7eg6RYJcKdM1hTbaLgOpAeYjOi2oyJK4Y1Wa
z+HMipUqrqo8jcXTm6URQI3mSHENZaj2xUC6fTp0w0HNJ1yTSFttf7S56s2UY7zXbIoHiI1DYydP
7Lsq0+MdIr9xe3lXt936P74k5gy9OVaTohLd18NwF1XZgYw//zcL6y84PqikMauphLdO9oJZFD1I
xsNlC1s58MkOCTcWuI0bLWtq+tVTVLO9EQcpCvwrqY99lYYOtmpsQJwpLayvh/7s/sLr90so0sBT
8XRtQzFEYRvBIWPNswLgHneAIoZ78/uKZlu9sZbm+zKTwufso7ytsxEmaftEltsqBI8Fc9eIG7W1
N+zyT/nbcL1XxGUypPsU1SCKx7dwfU56VBag9Nf9CJNYXZJelwCUmj2/TvjtPH1GoPXREonbbN4u
x0aFG5XHfaaZMRaa1kPid8pEfQBNJ5ePGqSXCszFzUtO9yoAcP6S19wxxozsQMST+PUSVVcWhF/u
wAxWvEeVav/AuM88/ZtIjKcywRQexdcRq1eAUNRhiNlS5J3jDmLTfvipBYvLwBI+O70jg/huZWbH
5oR0SYkKYi0jzJnkc+TPAwUPz7Q3uaSDsnmeju0I+10SY1byhCEoPFc39bKzfxo+ow4I79UH5Xau
7ovdUK66XrLvueXcx4aFPW/HqA1Dgic6wDE+/Q2NZT/2487RgvBn8zjvuSqzKPukQkpl03xQy/lr
B6vDeJX0boVkogwSGL2DOsxarlMO0bMsdKwrOTtS1MJMzKrjjvLHaeSIVNbmrVbbaGzEpluUquJU
ytj6hZGa19pQLndd3TNwsE3cvRwttyI+Q/3T1vBagnFhxaoxtWG+WLpvxE86hMWmfPrfLIiJAp7G
tdZShIvF5k6Nee7efLy8hs2vh9aibVsohati3OUpQ5mlmWw/b+cXvTUhCloGGTirXCVDeyiKizuj
alXJurYe2IxZBB8Pl7GBdON004ZMa0oz4wxUArOroI267Onh75Jnvb+8wi0Y4oktIesged0mtGps
hJbkYXaHxCFBc5M9oC7Xvk+v1bVy2+eupmBuBojAQNazWY/4mX8eLXU9qUe3dqH1fKFhzPy6mh1g
QW9KihnvNnZC6OlWpbQdti7n3B6Idkx8YAC4hJBD+izPmw6fdqC75lD4eUArxwbt5rSjg9NIBfa2
JAMY/J+hmqzqpiaWDKqqm0JmJTYYByEVs2Cue+X8VFQXmsgr3pHsewqs2spGHf27qHNkXNjcSjWR
RUKQGSyq5lv+ZPv8HaX6u+kxvps9/oPuq1/sTpOkSRsHfwU84tWAccq10Hu6paHSqGMXNopfLrM3
Rkvq6Wjl7i777UaFAlgAiNJilgXVEVWILjXmmgZe1wom9F8jNdBq3WmlQKf1HxGcBUYsokNyGF1+
kcms63QdtMyVgi7Yc94+1fp1TH5r7W2Dah0e4r6s/bBpD/ES8D6ClpjonF1Z5F1NYC/LzZ8lBfV8
qv2EGPmL2pf7CQx83DC90NCCf/EtbXCIUrrGORHSOBgahRpfr/iddRimzw4UTS2XFUW3vMJG6w3I
SRuRTTwHVjSldUNNxVerh75+z4q/Li9i49+31LXialCkybjcT73OVEalLMpF8eey+1GFjdtEAJ/+
bzaE46TbbRyOOsUa+uRGmcY9OJKfLpvYiIfoyzBjdTcTLSEhPpXcThcy2sxPga1pSXTgGDWNktuw
yzyWAjV82dxWw8tSDRV9NfREAGoVnjSRwngSUwuHdYq8LsuCRCH0vq6tX5A6QVjqu8bpjex7A0pf
p0+VxUnK4alPDP2fH2gLJ2zt9ZkaenDCRWArxdjVfDAxTrN4KQSXhuy6TGUV1a3Pe2xl9aKj6yYG
5nVR1dL0dSN0ZlTOpmLZt+H3GFi0OJcgFzdiFJaEYjF6l4Zuill7hKVi7LWIAoAX20dwImreTEL9
AfQPUhj06npCqDqxJaTsJRlGPZyTKOjS3ryZo0T5LHR1uM2trL9Rs966Kqwx3Klogj0QTkmgWVnz
xOZc9XhLVUlE2ch2LR2Fa5QSbCxefMiNaT7QvkWnHUNSXpemQa7cFiaymf7XZf/dSNBODK1/P9rP
Jh5IxXMYapIWvZ7e6Za/rLQEtoi4VvtQzn9dtre5pUcLE66dPMqyIW3hP8qseZX9k4zGXrqZG9fA
0aJwOE8XFVZzpmsTFqUu3+3yFRqpTp98Z1DGKkborOnqLkkl69qKnn82zBCfCSRnrMQIPSoLZR6Y
gAbxUnYBbE0DnSxrdeGjvSL1aCppXJmonij3fJ/uKnA2BdMVVOvcpnYiX3b+tp72JxaFmFI39ajE
DWKKdUug6VC+g8KeFU+YCKq+tJUNN0eH431CofHpsp9sxlU0LXHEbaTXZy/2CUOwgCxiD9d+s+bx
HR0dE2NBK7t78kvGfPz/fNs/5oTjr8V9lVgD9m+8Mt80z/jqzSLDrJiz5paWZHnbx+CPOeGW0iue
8aSuTX9I+SEslxs9q2+MuPEvf0WZGeF0zxWJx2bGR0xx+bTFVTdRF9IH3mUrm3fC0VYJZzpVojGf
evjlXF3n1rMeVgdLf7HV3I0mGS/vdmD8z4cTn6y1qVdKCLyW36bPtY7KBq28ZCJupiiSELztgQwO
yMDiYBJxcMYEnm4obbiEnb+DX9SL6hutfKkpJjxmQBRBdWzcLQu0Dpi1CzPNufxRNxd6ZF24aHlG
+qbPMJc7ATNcmJ1DrPsJZDq8lI2qbV4BwBhQYoNr+KzCUZEUrwuiKH7D0/a1StLMs4ui9zTKh71V
dup3auuFw0NVJnOw6Z5HloWA1in5Uo4LvnCm1e64CilM13Mra5PKrAhBrOyqhEVVj9DMlbswiZyx
Hg9pVEhOwVcCfpZBHK1G3DF9VLlNYafdobf2vQ/4Y+uGB8Ano2/dldWh3hg6a8urAkUAZsre2ytd
og2wxVIABtw/e7l+i6Mrwi5Mm0P6F9e5R69Q1Bmh6sdcRXWUJ/Vg3Sd3K2KiAjFR4hpOf93V/nBL
XtfKxH9B/re+GC59ECGmgq0HKcwQR0GT0OV3TED0rtJ03mWWHu31OgWMtS3t/Ri30W1imiDQq/Xh
0YgKO5Icpi1QBSbqwdKH2i/BURbibWcrum0POE0WSFi+KeC5STzQSQet378NV9U1fVgJ00MnAU+g
eq3ojvItkkoCbpVrLR0vezQgMNcHmdDT3ZmAf6/zMgakle3Z1XKooX1h08BIwcHYgvxxB9Hbyome
Zbxpmyfgj11Rzk4tQ1bXHVafhNRlWu2UNaZfZDMPq3+fbfeRFeEB2eRzUusJVkeofa+qwC6g3nc5
KMoWIgQMGyjufEDFwVeBVi6qh9J+N+Ofl21sNS+Pd+krVTg6Q1lfVbqC+hdAGIOXKndq6wB7c6h2
Re0S+9CB/cIpXGnPdA1Dlz6fED7AaBV37fr5VpYWNXpETVnF9OTgDruE3BqQsd39i9r2yUqFaNFH
TQst5MgCfQnrHD0ugqrIXB7FfpiBmGLMPdK2H5LPuxkVjtxEiAqt3hWYD2UQRsjHG16H721W7a0e
BURQ5sZaBziE+lF0EIaYlmQf2/xw+QdstcdPVi3GAiiqVhaOqF+9rTiF/ru9bnEEhgJQ4rSgvgob
aEvGj9pH/czB4NLIRKBlXixkZVPToaya2nAwq62cuocc4qz+SuJEwmO2Nf10slIh3iSVQowyXc/9
AVQO4KzhmNlceYJlzrt59G2QZGIIHZU3sQgCiV9C52yJ0I0hz0rFAkNRd5e3TWZCcJuEqdNkKHMU
jDb9LLvER11UUm7Yjs9HyxA8YwC/fJ6CpjMYqhZROQLVAvIf31raymNF1DhxF92VEz8UsQaObgWV
drYomKpjWtDo+n2i661j6Fnu/fO1o6SFojDaUBYRuyiMR3NJezUKOGS9PlkZ0eepor0kuK5fUAxA
1CJ4bqkonmpi3EsbCM+PkHoLIp4Ye6BpqE8Jm91Ci0Hsacy5ZEc3PzeqO7iYUXVkljgrXsyVlbIm
xLJAcvdz8ZYDKvvPxV+gIOHflh3b5/dW7kifelvrRCsKZ8yimsVEUsEUH0WFJhSOn98crNrpb6e9
cYf4F6jQgumC/CHbhU+TrHOyGXeO7IrgmkmlU5/ksJscyrvwtrmJ8aJ+Wpmf58RRewcEJR/dC0ZQ
23uwXXvhh8SLvjZQ3GBQIkMmAQOYBhXR93pWsHkp8ygIG5ST4kgp36xasw/aZIARpIvIU8GrBMSd
E7EbJzHQY+3HBUpEZj9CobJkV60SLq0kN9vcDg0QQMMEMA5Ip9OkaFDbtkwr1BjGuHsci/BuJMY+
iUrM69qyp85WEDFQvgS0EvbOcXg4YphARUBMMZYJdgMT7n35qG7F9mML6y84Sh7AtRZZQxmavqks
990U3Uwq99VZWq7cyhaO7ay/48iO3qmD1YN54GuShoH1NC4PltftVlUPDp/y+1LmPrKPt27kkUmj
LybSRri2sht2NeiAYYdga1zc6aN7Tx+M9QUheYJvH5mj/RICMi/MtjVLrLKzHfW3BiKTYW9/70oP
HJzFHiycKAetzOXzNeiUph8kcmTkeVv7ibY/2o9Q2T4XSNcLfQzjmgNJz7ObGcMGyZDcTINkuGvr
CX5sRfi0dVNwmhoJQHDD5NPhnlq/7QZcdsrNAhqCVGJt68QxomIUBoEALKfCicv4WMVKhDVp7bSf
EuWaD9V1ame7rKCvl4/DVvcWL64/toTzQPQqM2YdDK5rGQ+gUK/T3Dp5gKjHocmc4S6+stzkJnHJ
nZU+ynrjWx57bFw4JGar6t2S6LjRWqu+UcCaGzvqrJiSMZzNlz9KNZBIQs9Ww4ze6cnQVvrpKQdB
LglA54jE9QBhw8IBLsh4jb0UtIdQhU6dIeA/5sPyHcxPq5LJ5S99tlZcLcCIYq5eRWw/6xioeHLW
FcFlClSd2/KrcpG9Fs6OwmoBAOa1TkSQ6Qluw9sC5ZoIFmYT40wDCqPkJrRl1+T5LbWasSkQToCt
UFtMQ/REXTRMa+GWyrz+ZVXdyiwnN8D2AOqx6wXAPC+XeOm6PycXI0zqSFzX9FVXz2YaujxL0iiE
SZoDsgxavJiDw99enAKz7onRO0tp7NLl6fKObX3PY6vCMyC3ur4eBh6DInuA/ATmRj8sUozBVCey
WuaWcxybEhx0KuZEn7soDqo+fAmbaV9OMizelolVrwwNamSqZ9f4DGHPIWVxHIz56DbzS8UX7/L3
2raAHNi09A0wk2ZVMeMmdskMv7ftfTvJqkTniiDwAwMuh6BI126+EC+GmfXEmrAjkHbPXwxo7typ
O9C5+8YdKPGa2aXwwcbJHi1TShGwXmWiD2JG3yZA0mFUXBxdKLWp5mMK27mpBGX3WVuv/Uh3fWa4
wywTXd76lBiNIigVohx2BsNZpmJMYw2bxZRnnv+YylyS1J0Xz9dPaTKGxB7wVRBLnIbEkGrJrBiw
0HjNTfclZUkeuh2AOLf/xTjiGWYY1kywWACjv/bgxdkFbRhGtevhGjHv1V2Ph1saIgyb3aPRqjst
Nm/yqHqPJuKNFZVAfbaCx7FtoSZVReB1bGM8m5Je4Z6uqdddXz1VFlgZ6fCZzAmkjJZXMNj800zz
a81U0zQD2fxZMTHrQtoOBs502DGPL28zaf1pqiQbuRWkTCBNKT6tDsipkIFpmAExaJHEQWf8aqbf
tLtSFtmU1ZY3HtsQAqFVEGNACI7Bl/hZJFfa/Hg5cGyugcArbEPD7SjeKG085BHAnnHQAwbiKnnV
OyZU3J1mkQ3pn9cO103Rta9OCibkxCdtZTVzqyR5DCIM3bciN5+cldUSZAbLx4yu+p7u8d6Shfez
hO7LKlD5OihGgJkV4paBwco2H3HYpiGc72abkWvI7sxuHAHAOcRLs7/8Qbc2zFLRlSWWBcI4MU7m
LVg8uxkf1LShfzkSd6pkkKWtE73OpWEGbh3mEsNh3lVTZ4OMJuDMAvUOIMeQ0YnucgKReCDc8vGT
AdpdG5nkVJ3XzPAtUf2jmLuzkYiIMycTH7qyKnGsLLU3XFZrIEsPuRNC8bLWkj0FF1NVtrdTPd2W
oylJCTY/7JFx4R1AK96gKAvjjdXfaJP90FRMsnebLopLdF0jQ7vvLPu3wrHJoCEdgDdxdseXwks8
+2m5QwUiP2g7sqe5I9Xa2txOID9tCvfEfJnQG0gtyBgOqhEFBjR/odbxzIPVWPIoezJuLw+FOkwc
YhYKmcjpxdMVZmzH6wlsVploFxD9CeIgoUce9HBnjl7xtEq2Gp//4kTgXGnwWWLrYojhUZamKkEI
Yz1oDsrlBZIKMlThGgbFDAGD1AyZiQk0qzjU3Bc5j3UoPwV1yeId0hcLsu1T5kQsXtyR8hLUrQp5
BMxQPVxe3VYAPbYsXHHMGgy+oHEVxM39oMUB7WPXMmRCnltWbOTftopJcYbH6enO9VNGsyVkoLnk
7UEz8yA106Ccl+DyYrbOmK3CFxnA17gUBAfR7ZrnrISDaH28S2IAgGTkaWT9HuJOHZsQLrQps2nE
Y5igAX8yns37+LMFkQkwoMpO+YX3BYZYrlJPeUDBovmIXHV9D0pawbJlCl9Tj6d5rHUFb182v5b6
8l7UUiL67R37z6f8Kt8cVYTy3GjbRkWQ7vz+t+6vMOddo7kVhMrtAFTYZEdAEyBHn5y1kBCjbUwa
4m1voxwu3nfzFOfVbMHuquKdecsrfTAeUQnaJ79kI1BbV6uNM20iZqFaIuaxupHqjbJeBwvoPLoW
6uvaW2o/G6mUwHz1uzOnwcgqapAaQEpiXFZIBWb6Zf2YnopmTeumc9A8Q5MwVfbkIT1QXwVP9HVE
933nyDCjm/m6DUKRrwEQpHnCqZjUKOU99N6DtJ/SADxx3WdUaKGnGJX6AEU9NcjHGnXZlieuXagN
SDnTyK/YaNwvPDZeL5/RjVBnqRD8oRpCqQ50w2koYGPDirnEr7GV7pnHSuyADTegdrUr6XClTulV
zQ1JFee8HbGSKB0ZFS7fOotsI66HOAAjBsBFHMqa/GrlmVT98lu+KlBKNW83DumJSeGrg0+lT2iK
wNplN5T/VLN/3Go0VBtjySuXIh6XuBJPP2SU6csY8nFNKGaINrXOHH502cvl3do4IzaIoTQNcjcr
TEMINXlPi2YoeqyCYUI37tJPLdV21twE01ylkvxlI+agyIZZDpwT2z5z1LFYIqOtYYyWfJ+x6aFv
VCcdQsm7Z/3Nwmlc8Rca/sdAQiOmuEpesgGTQ7glokG/i1iBNU3mtFvixfhobE3xQTj0VwUxjI8m
siJJHrh1HEFPg4cd7ijVQL/idN8maGYqpA9RTXGnVcfPCaHI7GZOfVild5Vv/3wDj60Jnm8lVNEz
RvCUjG47w7pVtB9F/3NkoWTvthzl2I7g7oBHdxHPsKqowqlO0OBHSzoiu8KIJZb0jZN18gHXCHN0
NZVVbdahiSUZkbrcpEvXeFVkT89s6WsoePXqA8DIrTtprQIhr9EOVU9HyLmqtELfYUiMHqwqnVxF
76aD1tDoZ51V401eUJCUtFPeO/XQzBhCLNAIRruHBRhsbn7ojVbctDmdHDUZ0LIweuM38FIzKt0I
db97Q08bN6w1yK5HWuNmuTr5KPpwf8x6U+LB68cUPfj4YwunMhknUnCrw0PGrH9XJtTiGP+Zdeb3
ogr9djT+uuxD2x8cPIWoJiHHF6vDiRob2chqmFO45mMsIfIAs+/8y1a2PeiPlfVXHG1r2pQsQ7kA
HoTJwfso7VlAUZjeN0UP0V7IvUvsnSMJEUARbJiFwEZMsI2dGpy7cmqIiQCqQk42u2/2u2Gn79Rr
CJFeXtnqkGfbhSIWQQkQ6BUR3lNC7k2d1YYHIDt+M5FgZ1l3E9bdTaPyu7DIQbqild8u29yKpaBP
Q9hG0RFWhfNoF5Y15gSLsyruRKA2IM3joMlKSFtPahtEadYKkwSl71mHt0FputfgiYYeN48Lgvb3
Ki9w1pY5vVfDqNgPyRTujagOdxgzgJRnGcv2cdM9j36D4DiLnWHoqFL+Thn1aw6FE9/yYAlTkVBH
rbzsl2zqbstXUZHBi3ClskIN49R14iiJ2jEZeWDH8xuzRiQQffUxUnJHQyo77VtbeWyMnBprw6Ft
DauEMcKujeqVaYk717YkR5JZEU7DkFGICYUVD0g2Vk5epD3aI+F1Ny+S+s/Wdh0vR9iutG8JKDpb
jkwUnMArI5fdMtk329wgiubu2tDCzIvg/kvIlQkYSB6g9Zo4ZZEEhjYinnQUNJrLy+WztpVQAFT3
H2PChTSgvWPHkcEDWqytwGn8OQ0masY9ABTp01gUD2gN/NRJI3PDrXvg2LBwD3TTRKucwXDeEeCQ
0xXZt7D7iOQrvZKGgW9Z0NwKZUcWRfE3jhd+3cwdhs06I0gb0xt5Ojp2z0Ynt8NbPaO/7ar7dvn7
bnrMn+8rUt0lC0pnaYxlKvpnhBimRbXkQpW4CxOO2BTPUddhiBm6SQp3qwJjoCiM/FBiDMugaHiQ
rGdzQQw9SXRujRXReHqiqzKMWyDOOKanzcKdWHI9aQwT1E32GGfpc7UsvZ/VU3koe7YrB5o4YawX
XlfT665ButjVYBhZWtS6J/DC6hRlhiS5Ns36g2em7jBNATdQ01SeUhTmo1rko2eNXX6Tj0Ps9cMS
7TqgKx1t6LWgs4bWG+M6cjVbe45bshKopQMUl6bHnMV/9caI4bi4e0sIB9tRMz1kSXY3DdN9Qa17
FSBJyV5s3im4lHUGekgNhJRCcB3GeEmXCsE1ibXM1yHG5A0qcGvovRyGmGgAsLU3AHXsxlL9jiqu
d3l3NgPhkXnBF/KlKsysxG1dUNRyzMrrle8mZ/+jFSHcAv7EaGT0PIiUyNW7x4zfl1kmMbLpZ0dL
Wf9+lFKFmW6XYzlwtPXVwmkzSA6w4t/cG0c2BF9O2jmHVg/ujUTXCg8MMQYkuKDqVZSzbH5g85Qi
QcR8F/o9Z+/DrCRAVkE5KoBwm2fzOnUsDRpkVqibDivxCr7sCJvR9cicENaLaAbVZKbxQCvuR5Nf
z917E75q9nxdjr8vm5KtTAjkdjjYGLFFWLXK0Fsay10nUTOmOnH6j1FWyHrZn1VZazn/yCfabA7D
JpvgE4b60MWDo7fENTMURWLJRS9ZlFjUrmut6niPi74gv8ZwZRbEo6t/Uov95Y+35eVgO1jHnVAF
OSPJzlSFq2iJAC7ZJQ9RAU7pMJIsRWZiXerRR0vAdznlcapAM2N+Vpf+rQ1llRaZCSFjsSZbT4iO
Kwjv6MJL9QwCgOWPy19qK7SBdhX/oVd9PhuQI9kCVRNs9IV1pecorhD2QImMHG/TjAVGLlRX0EMU
OyaJWlAeZ4hteDLsux5adUWDvF92jW71g1Ajxlwp3m8rhly4KPJQsdMuYRyVlFX8diK70s1d4zZ+
akC4yp8haPiPNUxxeiwd0wgrtes5eHsZOsZqIwHrhQKw2fC81DKei61TA2y4BpYvEF+fgWOTqYmy
inDFDwFcBZJnfjTS9MbS4u/gvZUFgy2nOzYm+HUbN61uQkM4mNl1k9dOqst8QbYcwa1Zq5CcznC5
VgM/2hK9xSS7m1v1KqXRyz/1btTyCCUaJo4xOyG2DpCjZHGfZElQWSVzluQ2UvgTG2WqGOfXwqkZ
4ZuVYcZjdUqSoBlsxcE821/LpN9ZK3hTGdIPswGi4H9bmPANo7jVKtZjYb1VOYSpuxSTQ8bydtnK
+U6t68JgA3RMTPusHJICHWpyZUZSqizWIS2RQ9b9sjitYd+BoJlKbtdz1zs1t/79KKSCtbkKiwJZ
nlbN0EBKtdztrMiQWDkPRadWhOzEIoqthjkcXLPDh2FGsbUmu1lTZXCc83cR7CCo4goCNc1ZiSec
olDr6ZQE5J1VkGZcvMLj7yOE7luo/Iz+siNO/mx+LAw8SrLG+JodnNaXVuMUSREIdhkRG1kzJlNy
qFEmqPGq6i4v29iPCE92aYvf6sR51F9h+B68UfPYa4+YSNQkN/DmVzbwAEYgBp+aKDRkNfm4pHac
BlOm3ZK2/j/SvqtHblhp9hcJkETFV4XRzOyuNzrti+CoTCqnX3+Li+8cazm6Q9gH8NsC7iHZaja7
q6tCXQMnqWEdrnvovhkThOfg4rmkQCQki1eKTzyaco2FC07BixXWe5OTyqSk3x4ZF3tq/rHFD3zj
nmW5Th2z4jzqIfWh+F2c2k9dOyh3TaGx44C2AgRvOw1T2xYkH75m+VoGTV4BrA9xPa+uuxwMFUr7
qjMEP99ZrPhjAzIADGK3xqnp0urAJsQQs1HN7tg3Su+b2Tg/VKAoP08N65oT4CjKeZkWdJaVuXii
k3Y7THP8yoDUPZhG075S/DdHMPVZYWKzHBG1H16nVdeDWXPbgLm1BpXyfrX9BKtpPDVmsui+Ews5
Pgns26iBQUhH+LzmKVnArZcXkTkNmV9ScBI6y+qtBYqOusZKv6v7JLruBTtxClgv3rtBqEOwF15O
ORQvMvBblVGq5/2PyqiSeygu66D5nKwgrRP9X6Iv2tFvFzIeH4K9QilRU3GdHM+AGGJ7yiE14XxM
5ty78RBJE1diINoF5m/M7WXUmJVHyVJCO6r/OVSzJMK/bY3o1EBsYvfQDkV2JhwXHbtxBr0oPiAf
us7gzrMxxR6ARhSiQ+Ov7F5W+JYaFO7KpIHqY1LCIMcGGX7n9Rwn0QT6IYVGtj/dJJp/3Tv2YuF2
icJdmfU5yxkkBKL8ZB66qD9OB/BFScdXdvDEIP7SsYWA40OnRCwwLp2Vktgx+VaCug7TKw3UeZSw
xZRO6znfzW95SO+SzndQiZMs8ZK6hZOOIUNEARrC79BYex+bkPswJ4eaGmqanl36DligAdCIA40e
DShyJQ9p54ELoQiWo/Lz+vbueSlnGkfBnzMRiK0gG9wKiaOXRTQtymtW1b/xwpOBoXZtoPJj4mvA
yIM4Sp/myQDUY1VE6hrf9YvmoH5rxMH1hezdJcji/2PkrQi1ie+aO8RkUOAnXcN8Er84LuhTMll/
ZM8KOgRcFw5Ix4ubGXrsTWpVdREV1e9K+WRlr3Xz7e8X4loAauJxyIFJgjNACANk3CwpIrf6qsQf
i+prUX38BxPgKwQilOguqunv/a2flH5wZ76Kt2rjfZNUh5i0khPZaYxjJoSPjAK9xTVNhCJInkFj
ZeRZxATVsJtm1onHpjbxAKV4tUdUe8DF5rHZhjzb1ITVACX51FVeFHWU3DB7MWTzQ0Qimr6dEVTz
BliZ2A2RWkWYE/s2LvpJmcxnJZ4enLzNPbN1n67v8+6HvTUsPGhJrEHEz8YOGJFzLnNvfMa439n8
sBy00Pjcv1oH3fsHoVyEk61V/f3xLmY80j5ri0ihzDOq7116pyHJWoxviSE75L3LWwXBIa5TMMde
oPnNObYROQH+Q0sZw9cRxpFxlyrHZPx1fS+52wtXHQadoRCD/AMwMjGIkFLTs4k5SEnByI1xBb8d
Kq/TQe7QN56byRKhnVoEkI3okAPYYSEPFxGOeoasuB9pGfXGE/nCYR3rMftIbxKwYTpR/gRRV+kl
tPPogE3Mk2hg8gLYSPj013bo3URVoNbUl7XXuqlHEojmdjfUzcGmNSU3g8skl89OcH5nU8iLzWGu
GSvSMhps62iPq99DuPT60e0ETTRFUF0B2zmIHsW+vN32RjGqMZY1p4eimO9zpTgoIMr4BzOb3FXI
61R9atSi7Isoty3PHJDjG7+Ql4XXrew6/MYK38/NPTPr6NekVldEGrtfmO4veenF2kOiyUb8d3aN
5yM2h9Vj8l10BigkpP0yYqbUpuVzAgg7UcxDaXWS2Lhz/rDgoj8DuDe+YyFIgziqxsxnhey7ce7s
GaEi1iVbtmsCjJCgSORCgWJ3bAC0N1lirKSKn+HgfHxd4mE7h4KZzj8WhLR0KDI31xIVCiX0Zmgw
lT+M3qwPHrjPJZZ2wtA7S8Inuqz6nKTlXAKqyyIUwsLZBZiF6TeGOZ+UXsb6vZdwczpeDG7goYIh
B8Gp85WWS+ZYyhtR1ZwF03zkYIg+TB7q5KDbZ04Pdd3D9+5tZKOAmqDshieg+Kro55KxGro4EctP
nDaavyiggDJgBiHoMTr+16O/qDQA1AJ4N6BGIJkQ9lRr0wSzIqA31kFowJabdvp6fUV7n9LWgBDj
OkdJjUVjyoHS7NzP1d1o6ZWXJOOP63b2HB2sv0gLOf3HxbjGUrZanuRaHjmt8aNsyMeFJZIJtt2l
cFFP1EQBBxJzqjVp2aC1eLSi8hesaXOYh1+w9un6Qva+JxfPfz5JryH+CF43skTvrDErIgAATxYU
RlQ7JPVvtZI8YHdWA24PVHbBoI1LVoxxwDU0i6LgOak1c9T32rNGqvvENY7Xl8PPV8gdYAYSZoC6
gaBWvIBqTVHtir8h7bKLaDJGSFq+x512p1bNMSPuQa0ricmdHUTqAM51QIpwyYjpgz1PS50z5GDa
moc93iFaqnmL9hkM9Ifri7sktTfhC39MmUIDEEoa8WTxJHP+USpefMeZjL+WmITlSsBLQAForCP+
ju398rX8tUqGF/ZXCh4hfL8QERXPcDUR/QxghyOVrne6vvja4ASj8bqOfz97yMMglGEwTIDxHRHn
iysd2tUjrl6zpU+ug+LX1AwSXqHLTxh0+YARcnj53rjCmCld7bIiAs4wVNzlXtMKSYP98gpBeEBf
E+9tCGcCFv0+gzAxPJzNTZ9HGXGCxemAHuxCtn4zF+uWZf3puntcfmKwRnS89NC8u+zd1UM6qLHC
q10N8UFiCrk7D6Vd2Z3BXzLvP7H3Zvi+btKiLJvWZbHUHCCLnw09qyCvY8MUTlkcEDcJKUhO2vRE
ALvoFRJcX+LOmb1bIt+CjW1jdWoTMBneJ8IYAlVAmhenuS65+S/9/P0K+d83VkbNjiu34fW8shv9
blodb21JYKv1mbPfSOLHDmgGrVC0ALgIHKaGxRCcr67RArMHZ0+69FgMgQHB7drRHnS793rDvAfO
/Z64w6+RZbIu4o7PvLMtHCbBC9ImCbc9P6CD7Y/DjwJkzNdP7fJRjgWivAEKK0w3QgDg/X4q9WTG
se3QiDJihqh+lV8KTPsqGYatqEWiPjfpYamaKVIXVwaO3HGZd8b198ZVPPrW3MBboVzMo4WnSNJb
khaSzIRwh4J7fEYXBSZMo/CZC56s5df1Hdw9ps0OCseErug8tvyYBvbBqb8pfQkUu0R8d9cGJwaA
3gDqXWJ0r6hqNOuasCi1f6z2WTV/jLWk4LXzYSHSWijHQ8rgss270i4exmrBBeI8l+OXorGOg6oE
nWvLgtT+Yv5YEj5htaGNgosF5ZjHMajqG0zZGXPQvSpPA7j9btsPNkSapy/6UUb4sjNlyIff/lgW
Yj4pjJKaIOVFdTk2PdqdyI88DaryM32YoLHjF3fDQS0P2ehVlV+N0dSdshH0ULX/D5LNgNRsfwvP
ljaBrFfKSRmJDrcBY0ra3rRE8hDf9fzNYoUnJTV19HMoFmvb9KUi2gdWlOF11995o2ARQKk5GqpB
ly1S1EEsBMG1iZrfY5AdtaPix8f0mxpUQXJII4k1/q0Kt9vWmkgHRyfg7SoCa0Zk/4Cewk0VgXGm
uLXPvV8Edu65PyUWedJ2zaIQHdVRH6YmQ11tRB8immZKMFhgroDnNuXLXJj1XZ8k3+k6spuiZE40
T6OsgbWTWL7bY1cIksM0tJlG8bkox7I8uPfFE1vRY8qgAjgdXMcvP7QYke1/G4fqQH32+foW7H6s
YBxE9x1UwBd1cE1P2QRlNowVW0u0Tr9pSg9raQTXrez5Kqp8FsR18A+MmO8/hgKVRKfICJJnNfkB
weyXwa1+XzexU0pEEXxjQwg7vYLGSwF5jGg5ly+V60PE+VBwFaYpqF7A5xyVH2VD/DyeiO6zNSnE
Gz2JJ7WFmGrElPE4KG5ojkBwouQOmhcfQuCyz3HvsLb2hJiyrqvTY1aqiOLXMg1V89B8oIc06D3w
Q6r2UYlDyPdFRuLJZn53DQOnYaDxY6N1LdyyKs2GPB5g2C7UqFQf61j1HWnbZ9dLNlb43zchc7Hm
geARiZDZaSGGbyEe8/cDDnASFEJAGcDZn8R0yDFbjLOSAb0JyzqtjvmjnGLgu5XbYSgkPr+3Zxx9
j1ILHiAXPb9BncyOmDkDBYkbKKT2p+6x1CQPqb1bfWtE2LKymYq67XEwrTImLzZbW9NPQWh/56jz
dGjmxJDkW9zFRJdHhRlPUBuYJ6BW3p+RO6YAyEN8PtLi7mQ19mtnQzu3TI5xXp3hOo90dVpJDruz
SMy2Q4nJha6QYejCItuGdnibA1Qy8nHEnjzpVA3tRQ1by3y6HkV2lvfOFD/UjQuyYcy6wkaPuCR1
mPbpeSlBqlVqDGq4+errqeUnjf543eiOp7wzKkQuCLC3AMpifXNmgf6gZvQ058nvqVWp5PT2dhKl
RgzQcsAaeJLeL68u7aaxVGTLoDs9VilHTHTFk9ZBDFlaj94JjpgTRN8TEpGcAUgIjuBXB6lKy5N/
arB7tzTmezenK/A0jY3h9axB7pnXf10mgTrQxqgQIeOY9cNSxRTkBI6v0FNcJxAhfrDZx+tHtvdw
RAkD48iQuIE8mNg/Hsga0wWyZlE+TtWdAUHv0xzPY+CQu9FRlJC4SvtRUYo6qNe2DfKK/T1kA1OK
gPQAd4iS/+W8Rx7nit2MLCIx8Uo6PM86JtwmE9S5GMq5jS2oiRf1q5VSSa1j72C3hoWEpRjGPp8G
6Ho5FrLsrkm+TIYR9EOeeiDXvjWYKytd730gW4vC9TOmOS0sglCageuhWtIXHeTPHqTF/qH6gAkJ
VIw4SmNn5FSdQMRYaFgaRHmtGWxHuerHCmabM0mFmccsIY7CEs4NZTD1ctCUxD16rblZRrRfy0NT
WsrJcpNUcgftfe98HgjXNuxcCJnMCcPId5FUUaY/dhYwLvTWqQC4jWUkv3vLQcVQBwQLxGgXIAR1
id0lXpQyMpRbt3yh/Y/r35vk/xexBTSe0bQe7TJq+y/D+OzkkuPYmWoGeQqK8OgC8gePKIeBkGL2
RmY1gFxB4uCofa98w7OjOUrPqeThtufNHNwC0Clmfy9yEEBrU2PtLfSCLUwszI+qgVJy7EouTZkV
4SvFZw8IBj8R0/m+5A8G1CcWR/bWlxkRPkyoT2hzQXW07/Onajya6n07R9dPfteF0R+DWC5YpC4Q
AopTV8tUFfhQ5uYD9HFSr23Lg8EqzWO2lER6p1z2Npr8f9YuqvyrpS6jTsoIL0DlI+DeJiqC6fJA
UFY5tM06BG2LKaoOdcOjmrWuZ9YWwGNm0oZ6Rz7ndmZ/zqzFeDTtCZmf3pR+WaSZT6euuEXQMSSx
eIeiBX77Z3tMIR+zlBQVetVuQNAyBpCTSf322ay8NfF+AHT7wp6XOsyko/kX544pFbBpoZ9kI424
oLuzs8ZdKK2rKKE3TaUHhd54mlkfrx/9xUcvWBHyoqTPx9S0aBU1FHwRuGByz6oGyYzSZe8XVrCD
BhAvCFxoXb3PiUCFaLU9Dy3xXfqgfBlP2bn8PBzcSL3NvmQHJ/z7RYE1GwSVUJ3niNz35jDuV9tk
wddPVvM0KfqpqNLf101cfDII9JwnEBwGDrJ0EXrralqt5a5Woezahiq0lVw3C5B2+dmgSPxvxxEw
cvNWwACiEsM971ej652qJK1bRQtxnt1V+RaX8c20dJL66OXjni9pY4e7yiYvBw2ag3cHGNBKx/5i
Gtlr0cZH1SKBkRfBirnekTCQPK921Fjdazyax5WizEfTmHpNr8lGKi+vC/57UG7ASYIiGaoJ73/P
4pYUEszY4jpd7oDp+Jikznc6GijRVNUT5oI/0G64cVut9ysChsZV67/9wyFvfoEQ3w1nMCEVAWlF
I7UdDyP6v7LBPbiTc3byXnJjXdYBheUKxxy3eZ4Bt1tF1qhC3CMh5mFthvE0FkAbxnqZevZUGT5w
Qc2BZPnoKUz/mluW4WUZyf/+CwJnKXipUK0CK7HY2YvpBH5ZGz5ncM2Rlqzf2SB7KF3kuLiagdUB
JoSzAQO++f58V/ABq2S1cL5u8muMGyRnyo9U6V6sPv9Q45ivH+YlhBFIec40BuwJ2KIvSGVZplZr
9ramiFbgOtM/5oHi6/flZ7B7R2rsAcEYALMsk5rYOVkYBl4Mi0UuqosgVULtIetTvpkROUAiNz4t
D10wh9q36jAdTRlI+TJegHYLGwr6YxN3h/jduENhLjXJm0htmZ/NFYTYjGCB7v31/byMgDCDDxOs
75zwR4QxLlVqWS3kJCFZYz8yVh6ZCoxS1VRfUWGSnN3ukgArRzUJrAQXXLoQuo/HJoGtWjPCdP5F
lCnQa+pfX9HlRY+WCZr//zUjREBoxVCLOhku+schNL/YQPH68JEco5u9CaU2KO9MkCQsfNmFtbuX
G8N8/ZvQa/VmnTejDhUY1mmY3jQb6wzlNM139GX008WUSZrtG0RtibPpguJDjK39CAWcDhs691/K
2MZo0HnFPHcy/JZsKY9a795gfEsBZkdzFLCYC993SE4RXhiNUuL3QXJcPpQYB3BerMGbQ/KtjmRj
sLuusjHIV77ZSlCMg2izojQa5sHv508xyIJjJqnxXIYurAqTFbrKAcoXYw7uqBrVSI0uAuVI4Oiv
Sw+l78eCZJjt/Hl9B/fWAwoj4Ggdh8tcCVFytsylhP8Doqc8UBSgu/E51v56iBynhJGDt4AMXKOI
WytHt1ljtWHRaH9n8W2ay1AVexu2NSDUjNB8rfOu5QaUOViS3/2Yew6ZvbJawWIiyWR2twzXFij1
MV1/kZv1ZIzVlG8ZYXaWAlrNwFmrrTR0R2gSSMIg33/RwXE86N3hVXvJMWw5C9JDCmMD0Map8zit
KPRVNFSHO0V9tkzLN5bs5bpP8Dh0adPBdDmiPDoFfLc3Pl4WljJCpZVGelaFmnbPSCsJhbvnBYf7
jwXhvPIVwhBTr7Ion5tT4epBvbjHtDTPQ7MeOSzl+oJ2ck8M3CORBlUzRpYugNWl2qhktA0WQeH8
4HwqzuMRAiY/liABOD0Ol8+ychdfgLiFnDgSTyxUCdA/eL+FdRxXyTrCYDUOCHvjjZbqYa2XPv7w
zUpvrURW0tsLuRuLYuc1L5SJpAuwtgr7Gi/nMX4GxVqPdECylXtHx6v44I/bG/+yIb1X4E2NlXXp
A2s6jxkEfZERfOaJp/V4vlqchRjUa3bmEVohgX8hQLjVmOrghczY+tkOktLPzkcC8CAGMW0gpC/H
wtLYyjFVQXjXGaoMx/+Mvtmn62vfWTquGANJgoajvVCjsSuyVImBW62dtMyDzsnsV20d1oNz6tPp
YLSqJDjvfIjvDAqfialS0i9Z2UR5/dVGEwPVO8lxyiwIfroUaZusKbeQLyhzF+Gq/Lq+aTvRcrOG
C9l6kB2ZFdrGDcZDfuWz5S1r49cmkQSUne/tnRUh4YitBbjLDFYyrY/wdl2GE+G1hvF5KahHmKTi
sPOxwRziiQZANhJvvuhNhNQSXGmaA3PF1HyJMZFrgYSlGpfbdpIpt+6eEGhoeU0b/D9iJcCZUMrS
HZyQ0yrQPra72fCsrNAziSfsntPGDv8dmyW1Q2e7jNh9NGqWT1asxPYLW/YKla1G3LgF1bXVhZW6
WXwFb6HKBG9JFvb9N8365i6QB8tOpvYKGWWwjDozanfk43WHlP0EIYMDYWq8rAnf0L73qvWhGo7X
Dew6x2YnheuzNfIVuQOco3OXIK6USB0pBupWbxh//m+WhPgACqh4dS0spZ2aYNS+sfjeHRMPclrh
dUOyPRPChLpiziqbYUhPk2Nu1qeCrF+vm5DsmiGAs2NGzRxydHhW1r/MJfFGqgV2D05Zs5Scz/5i
UCzEGWH4QJRt6Jw6TqrG6KOOzOQ2bRT3PpvIP0UkiDW8PZMvp9rNkUE/to37yGV3QCz4tTOGbtwf
24EcMuj3dIpkA3dD4B+D4lxvUWRltg4wOGLCHPmoX5mqV9mTN5vmIa8hqWAnh+tntnshbkwKUVcr
FtTOaQ9Pr4k3xZADmDB/rWd+rD6MsHzd2u65bazp7yNU3ukrbW2lj0wM3uge5H3W52ZqZY8v7stC
6vamsvF/B/dWbN4EQj1jSzWOQxMRZ+2jATWK04jawOxxSaSbpaNWoCJ9PRdxQcCHBt1ayV22G4k3
6+T7sPkBldPpk6ZiVymNIVs7HTIXrJN6Kemz75vh02wosGCEUghTa+euxZSiXdaAfcFTKfjksqH8
ObZMUuaUGRKiFMstUDfObQPee7BU2R+WhfiWJnso7fkigFUE61E5MYGwnGVuzTZm9RBRFeN5an1X
gv92UKpwJPUZFHmSlHNvUdi2NzIJPn7O/745JNUZbSU2TNRy7PrJTao7Zy3DxpK9nPfN4OLHMA4f
6eD1j42ZWNOSSklgJp1v8n6NlkXziaJJruXdvQPA6T9WBI/DnCYEiTRYIagWZvnPuCkxOQw9UjVw
nKe//4o5mOo/toSNA5Q2d9wVtsBCHgKVnxBL8v3sxYmtBeGCZxalFEMlWA2IkZOfYKCWBCLZoQiu
lhRV6xYDb9gRqCqOYLOnij+PTXR9p/YKu6gu/Nkq4cPRgGRQIf2DsuSPHoTsAApmhmc8Zz+XA6pd
kex5I1uWcMlnPYN0leIiMSrSl3Sh58UsTtNqSHJn2bJEHkZrhQwGxAEQD1LPibSgi4o7q0anXgut
z9SXPcUlyxJrkVMMlre8hjsgdwnrAnhS4vq5JcNp7DQhAf4HhQP4V6GVhvmu95/qnOuuW7kJdOjD
5Em71bzsXPnz4+qD0OiW3mmS8L3v5X/MCbehGdeFnhgwR5scud9XtZHkE7sGwKiCHhnKkBdkJJM5
uMaYKPDyCka04jA5Mk6EfVf4Y0PMWbKhhibLGjfR+kN1/OQNnQ7ei7QKhhNqnh9km7brCxt7whkZ
LF6npMGaJvQcLbtDiOs8vWvD61+uZOvelr2J2sWwzKTMcDbx/NgalT8NshxBunPCxZDmha41aAhH
LBzCJbTQSEgP00N1ImF2IP/ia5tt4+vdrKdfkxqPYGxbVvzCtD1oqJP/ccf4wW0sDPXqZMaE5Rjz
t7Q+q5YkB9m94TYrEO4EZbVqjEjgRNSuDYz6uCyvXfzLmspQlRXiLkdY0LfnNIz/9+GIqEmoZqIq
iPljaB61t/En+7N2E0MvGVwYX9ejG1qe4023va/emEFz0vAERuv1dN0BZX4u3BzIH+Nan7Gdvftx
Ne7n5bVKJeFBtqPCbeFo1K5NhlWWy3MHdQN1elSGj20JSZn1X+7bPxuqC09DY8JQ3GBgNU1f+quO
iJpNYbx8v75ne++nzbGJygYJela0W+Hk9frQOJOXlQmSoBWUKdHE7ilYT6/b278wNsu6iOClWSwz
dtCIqg/qt85nvv0UP9On5qDeIPsKJPb2nQLjx8gjAXoVE/4hK9ymXHnCv3jsm44qeHFX3ljPUKoI
6RM94ygj++W60b1XPbgR/mtTcETHLZwFmroI8DPNT0jdQQ+J8dDAAGeHlyyZVKt016CJriPGYVCp
FcfJx6korSrFM8CI1jRYA95hNRJU++Oj5RF/eVE94oRuoP3LF4euP2ZQOQ+k+NHPbkmcqqNDFGdt
lALMoPX5d7eWESXxr0p8nALZ+l8zwn4OoF1UqFYNUWZXZ8K+uBoU2defI/pOhBoBrX835Hj9CHfd
ZmNS+NDB/ZxSN8sH5AEdxiafnfqxdD5ft7EbTP7YEL9w3MZ0rVw2gM+ncr0crP0t+pUeKNXvy8U4
TqXsjbDXi+cazv/ZSPFrd0ezXzpArpGtzQGjIC0dGs+uvMw3X7MYntL6Q+GnzNd+Xl/q/me/sSx8
9s2odJYFsaUIUq9jMAfOpwxdKL/8zU7gw2+8VEqbt/tNbCwKuUI5JIwB7jRELbSkq/y4qiFpf6W0
OPyPSxPyBFJUJdEnHCNrfyq1fly7F1RTvNn5qi1NaNipNwN+EA8PNYooCvs1rZIY/v/ZXEwHcaot
QKaFPKKDFFTeQwsZUsXaoXNuTDeqwvVIb5aDOpwV7STnoOWLEj9JvM1RboL6pnoB4teIMkxVPQ7R
qhf3fWl+tiZZ/rX31W9NCC7jLJNSl908RDmrvVkFTOxpME3PcL41Te0Dye/HJAuuH+beZ7+1KThN
XShFl9fLgHf6D5rcMuNJk82mynZOcJcOaLdVdbFzWcmj9Yr5Oxkz9l7nFxizP6cjOASpiqwgzTBE
5QB0re7nSZCF7lMTzIu3lp77qfVzQKYkJYjL2RLkgBwdaoOlDMMB4mMQ+Kga/O3YPQppyURnszfG
7AEKgrfKUDyOBANXZhGMU3ZAuiR7YO/u68a44C59Cc54tYK7TD76rVEDTTbOhJSC5YT4VQCWbkUu
X8r94eIz2BgV/MWdY6Uk7YqNZvxVD+IHH2TMPVg5ATPCqHYwHaVqcGQvsqERhyEeQMsBuxNOt1rq
SW1mRHG6KLZXlfqNPUD4Wfs4QVuka54qC2pESfwFcLWgGKdD4WoeEFq3bWv5deZisPR+zk0v1Yb7
GNpPLmjK4phi3Gh5glLeaRitqMzXM7Crh74zg862Tkn3YcptUC8pkYO2djdYoCEdgy4z/VLr/sWP
tgvkG7B5F8VNXHXzjIjajevPyeiOSZud6bz6plF9dFb31nXXb7Y+3Ndq+Q8Vzq1pfmdvTCsm1J5V
BXuruxWGzPQ4zMsGohl9KxmA3P1Gt5aEpEYHlqYhPGfLFq/VPc6WC8oa5htfM98C48uDdYNpMMmb
dgf/i1ERAlINoKwgzSyOf5lQJ0wIhVV9Br7a6HOvac2X1jGPeLIH89QGyUSfRwfFcTvP79WpkaC8
di8rCzGCw3swEinCojIyq2qVtkOUMm8Is2N9wMS4n/kEcx5v/GFS/lz+5YsfqQ2UHIelQM5BXPPc
xkvXrT1yuf52woz6iOZ4P4xBPUE7aXqu0+dGLT1jJN5QgxjOlo2B7l0qW/vCSRcxcbNawYrB+uRn
+O+n5isjpXf96tqLClsrQsZqmqtC8E0gF9fHc99XjzVG7NqqPuvN/A/J8cbUhSqYbjQ5HbAglTRH
q3Qeu2YISpp8ub6i3fvE5lylYP8C5EDsWWLes55rDFdHVg4KxQZUM1Vpn0nZBKodP1AyB5rThKXF
zkM2S/yUH8qF02xsC9dJosUNmTN1iIaiu5nW7KvRLw8z6AnRPIL0GtLnypGc4FvCf82mcJuY9lA0
JtOQx30pfw7n9WAftKP1W/HKIAldfzQOdsQlxt2TDb2TfxiOAZfbZslCZjK26mqNGra7isNqwVNg
ecgh03D9UHf3FeoF0HQCISPGzN8HWNI1s5XU2NepAIzKAFtRYfa4plRwrbwqC0QLpEDnPZC6hebY
f2yKQ3gNhFQKlmBfVfphHD6P6wegxIrmpp7zQz273lLfagwatslL7HwyGcM8BlxsfqDK0/XF74Zf
DLaAnA9acJDkEU6YrXWq1zXyBW1yQqbSg0basFfLjxN0YLxBhTY1Ab7cmVc0s5OzkjLJtbOTJUFI
C8yNJpQrOMHz++1nzQoFvwrbHzOAOLVPiiW7YfiHITjxOwuCF6W0s7OVwkJSBQ3g3f76UpztUEVd
6YAvlj3Lyn47ge+dQSEdssrZWBsdp6tQJZjU7piZGDugi7/OzbPk/Pj2XCwOlPkQOkI9CfC799tn
ZjUlbonFlaCbb7JjdsaF4ev5reNBaxh8FgFkJ6/b3Lk9gIKFzA1G0bneh/DBVI1eNBUUIsBMmERK
3nwsc1PxGFwkvG5o1zX+GBK/ksmlPRSxdRxcA1ckHcAosprmrglwvAMdb6HDJ/aPwYurF9TCUTXx
bZ22kMKWXBm7vsDH4fAQ3tESZMtkzjnIcaICeIUEn9fyqWqXW6OQIUL3VoILibzl35ihFE4lrcCB
WbkwRKebacKsi8MktwH/H0RX21h4uxw3mWiuZhSENLAAASKPWc+L/R3M2egSoZ5QPabpl0GXudre
7m1NCt7dUNvAcx4mm2r24vXOGiu/0MsQWer/uDgeRDaLqzu7qCcDcZBmHUxhSGPphhBsn0E70AMy
F6hTliE+i59/7+OYPSMQ8gVzHpCM7+2WHQMnAsEKjZaZXtbHIF03FgmwYC+154yD/7UirC7X1842
OoLCXhNg5sWNUr9Ajmu6ARSJZj89duj+Sgc0tZ2r9Z1ZIbYrdFxsZcXiisVbfKoH1YfkhvPz5t+H
wdOVw2fjYB2LgGKc3tP+WvsAxMdcJsJRuYwZAODvt3Zw+yk1NVhndnFgNXskafy90t1/CIe4OgFi
syzdsMVwaLK5yBg/QYfezCbxyHA7V9+ve8nb8NjFt/fHiBgK10VdhtpGnJrIPHqtqdx1Y3sslTb2
k0T9bbdV9qHpKSYKawBTi8RF+VaPR48pSeE1c4bHPyR6fC0mHyyGvQfN0q3ejVaYaiCItwxFC5Rp
HW/WmU14d5vlp5jq2o+qYjL42F7LFMO0/90vWziWdh7UzGqxX0P1286/EtBEGsZzUeke6OTB9fQc
V+Cqt8bQHn7EKApd38ndiLKxLnwJmtFXasZgXdceVe1VtW8T0KHNmQzHuxssbVCaoAkJOR0RB9WD
wdzOHByYy+4VYFtHq/Ly/NktFj8hLVjzhgctcf3ri9t7ymJv/1jlH+QmivVdg2wOb65IVaP1oAXO
EOQBwJxdwNLwjfZMP8hwtrtGMVyGqT2kBLgAhHSnQAbnYrJjeCN8sA816vWHJD7rX4dgCayb6bh0
spRu7xS3JvnfN+uc3JFMrME6u1A71LXHnvBGiHCIZjgEsVcFy+fVQO4juyV2A+nWsFCNAWGrvZgp
1pqfCvvGPqxHJyAleMO4QgawDFh7+PciRghkW6PCqWb5khaM53hdSA7IhlovDyrfBjla68GVgtLw
ZkXyneyF7q1NIZ2Ijbx1Tf5CMSEdYUABAc2YjASzZkNpHqyPUs1O2dYSob1MoEXcFHyVE/o9X4Gl
+MTVk5YmsDylf5OvILknO9C9rGmzTCIEIwBZ7WkpYFRLpjAF31wSyyLB3sKgxgZ2clBuQTlYbPj2
TmkVUL3CGOFZ/ZTY6BwEnBK/C3qU075ZN6MTxqGsrraTpL8zKviMVS9tk+DtEdXKebXXcOqJv0rn
PWRWBC8Zk5g6dTl20dp+sZuzSzMPcnGSoLbzsaOujGFuC8ThKkbH3n/sXGVFSVQXKZIVzIf+ZPzK
wsp30aqzPFb55yUwjt3xutEd939nUwgwnTkvK+j/URNM7Rt9/E5I7+X0RomHsKbagQ2frtvbXyP6
Aag/gs37LcZuA1qjZ52WYY2FYf9mnR46I4nUdPrqFjK1Yl1mi38TG1s1Rl1TZmJtfQCfz738J7jg
jJPtqz+mwCw9GrZ+Evw/xr5sS1Ic2fZXetW7+jIPd53qtQ6T4/gYHkNGxAsrMiMSMQqQkICvv9u9
+nRWReftPA9JOuAegJBMJrNte/MUJg2MrleqzDyEU7B3H8r7X5VE/2SaRDv/eO5P73Yp2t4lV4b7
sanCbnn2qu8IjgZy6BOveGwX5IR+BSz/+Xj80zU/vdtC6+0ZyNSrOWVvswzV4/rVP4qAY7pCvsJm
IfllJOtnEZ+/POiniWO283bwfFx0jPKNm7AiKOPqHpLR2TUb1MUetJBP/wttjOvf/eQ4/uW6n+yA
kjkApRAbw8OqeDhqhx6rtT2SsV/8uN6SbPzgD/YHvftVgfbPBxB8EXBlwyn+DPfMO95rlkAnWwbM
0KsVltWhm7/lOokgehNDwucXvs/Pe/WPC35y7BxmjaM5uMj/KhpVYA81u/ehOGrrL5WWrn/p35v0
x5U+rWqUO4jVmXQObEuRMudmzCVSBajh511QRL/SN/nJHIVX+ON6n8brVRrLHDw4O7Xp7dQIXde+
+AXF/68a79MwJGXXluNtqeSVJ8q6uLK9e6azxF7zx/9s6W4QnP/UfJ+Gnyy0qvJBloF5Xgu79zqz
0yKuwRHGtkuExGjSbcSG/LIV/z/D/kczfhqBK60naCliDXzlJSt2YFThKi69GOKo915QhHLdgHt2
ff/F4157w789LgrAQfmqoyz2MyLJahtL9TkGwhjJSDx0EarjUytQEX8YwyX9lRTvz7xxqK38uN6n
AV8BdsbosHJALzwQkXAAr0DAtr3SMHVxt7F/5Yr/dDT86XqfXIB+kKuhzTAwMgHB33c9rQ912O6X
PUv6A/9FsPjnL/HH1T4jlDqpU627zstX1UtkKEN6D8BQC7kQO/N2WC3Su1+539e+/x9e4OcIDS1n
5Vo9OM69SoXAYkQrqEK8/lcklD+fITwkYK9lT5D2/DQGtbxrPE1WEmYF/DF0Wy4vzclGbSRcHXdj
REbq13HVCQjw/RIn8dNO+qdrfxqThmGqlRNcG7LoaU9CKBAGbpeW4RRdeZBlkXKnDH/ZV386Of3p
sp+GZF9aTilMKm9aqdWkR0oBtS+ArjEei2t8amMlsht46HpDwMYMisO/Vo/6mXlFRQXizEjFWv+W
gOgs0OHJGea82RZp24coiIAx8oL+0h3tUEunr/9s7v/zbf6/xQc7/9F5+D/+C/vfGBztsqDi0+4/
Tv1Hdy/Gjw9xeOv/6/rTf331rz/8x6H8NjLOvovP3/rLj/D3/3n96E28/WUnxgwhwGXzMS6XDz41
4nYB3On1m//bk3/7uP2Vh6X/+P23b6CBEte/VpSs++2fp7bvv/+GJvyTebz+/X+ePL61+N09mwT9
239/H8tvb//2s483Ln7/zfT+DmFgFHBAexU8ZdYV1q0+rmd05++WjQQdZJEAnLGuwcaOjYL+/hsx
jL/rBnAn0EqCBJ1mXWNw/HotnLOcv4NyAgyh2pVDAwl+47f/ef6/vKkfb+5v3dSeWdkJ/vtvuKL2
18kSfM0+8lRIGSB/D5rOf6vIsEoOwJs0wCOF1GSWV2rTNTmU4tqySBZ/vIcWqjixQth72w8UmU+W
R7sHIBnYbq2aKULgYnmdcNxRSIRDvk4LNDLp51Wbx6yondfbnqJVnlqNhIBZ15B06OuPiTr5RvHW
yDigIIsu1RCCNqAIMcWIbTe22r3wnAJMyzXqQG+nsQYMUR8X8kJ3XyQjSFi3+Xqcc1+FVoevaWNn
PpLGgMb35O08s38oQXB533CTRrNkbKNbRXnfaTo5Qd86Lsb8WRDVyGPNljEofJpvPY8VD3UhcuQQ
KQn7xSP30NCrY8NS2p7xRgsU8shv3uyG9liH2tAGzkqdi1ZU9mnybUhGrEsbOs3Snde6685e01b7
pmlTsBwv2Si/tGY975xxUTs5u2pXEmPIckiiCVC37Vmh6n1nLwM42ywaAHXQ15GxNGxn50XAOQGc
hIovgyD0uNqL/VCVYxPKwnC3IxmdB0/M32Uu2wPUbdvHbsX0RbT84o1dBwDTus8H2z6O4zMfRn4y
qcFPGgRnQJrLzUT6UxPpk+2gmFipiwuOSJByuJuxa6zQLaWfegxLqmbpgaMFMKk7t6vz7ACtAI4V
ZqeyNN78eRl27nWjkIjuA2T7hh2lhR07urynmnVopzm/v20QgjshXzsfR7cwM8uCsk8pmzNRo3XJ
J1GeFK/e+/UdPBwjYFVAKYHooQ8bPHI8FlaZ5kJSlCbn3svU3Le+bOMGhRKxLGqINXiwZYFBS7Ux
Ad04TMw/kYrWJ7cUfpT3pEyNuZufeqY9ejO7cBlPapGX0XLofT3pYAmgB6ZxeVz7tg9qh1fPXCuT
pkdgpS2M4anUER5wZ82K6+tua+L6qA23Qlz4oI+d6AIQH7uZdd1AghlM/J1VkbTXVXnXjStHKwAL
5hbLl6ng7c4oTBEa5vSmmtIAfmfodrfN0q/Amra022mjkUcFchDB1TjEvt1MoMwmEmE6ZebhpGQf
/2mfX/dNVY8ZBOXvVzGP59tmHmwAZVR99IZ2PDcyLnjjHEbieKnQ1WXJDbXT/rWhtlC7vi7m3e3T
7cSPY1NfAQPrfUBEptw2iqZlvua7+rrpofgSLK63JnbOTSO6ymc2VTOHVWeXcApa6zwSXaHIm9QH
2ZVvIGHLD1Vj+IFnsTsGqtVze93Yzdyexzy7HZFWnp8rrpPzYs5bDpqmGIYciPWqHvacm486tebN
gOKc/e3QbTOg9PmPXfRCVCSs48vqVQsPvMWniVt7DdgL5xmK6tcxaPcmA7aX0NdyKWrYLVVFhjJk
5HKrPebV1B4rt/rnJ7spaDzPuhYOvEN1/O20d/3O5OBvdz3z/zjWiNyMx2ptwsoyeyOoIEkT+nOF
9QkhjROZUpoHa7hnM9SQrU7d2eZE8dbWIWmm3oq0RW9ZKIoqcP91dv7XWSQvvYy17B3BsuVYd8Q/
GOVWlf5dQ7xnH3ypMV0oO7YgKtBBnGPgo0tkOBENxE/uiN15fVhLz91B9H0/6A09Do47xEgpw667
alPZ4LKEluhOrlR/Yb0/BOaiige0lp5UKI7NJm0pjlPZueGgv6orQiLQVq9JKCoBQ9LMw8ZhkqdC
1Euc22YV6frge8FUee15AEKEDpVz9EpaRKubo/YsN3MndMEyuQMnBapVPbXqm74gG9+v4tnl8qEc
bfkAwu5tQfr6fDvUGx0JCtOiWeHWZeq3aP919cvDNHXVgcgRVVI+N6Lb7o8TIF7RU5bLYz47dFfN
VbnTW5ex4E8fW7bqoQ2l08Bqen6qKDO2k+d+8fLGj8pGN4/6JJCSEt251trp0bTrcFxqv48ggOnu
HA241YbaMVkZf+kg/6DaNf+qaaQNdZOLkwS9+H4AGVEkeC/evD5kS6xDUKMKS11f9tRdzm3lYFcJ
Q09HQ7OCgaL8ZSGWixlH5pmQwu0CWVl5Zg2Nboe3jzoxL65yeNoXnXFwIPtyoHNRZkw3MspEi8zG
9ZhTzsaB5ZaMYTUBk7wdu27qbpGB62NSqhRB8rqnlpUQvesCSoz+UNuU7TnCpRam7RMI2ROYd3GR
WiMuJXyORDhY6Ava6JipCP2uVNfsbme5ryHYoOcqyun46uqN86BVcr3MNRDOlW0/3A7ptYYuehXE
HJgLZnnMXPZ15rIGt0sQzASi6HrMmyYos46Tm9guYhfltGr3yreXjePX7XY0y/bOIhQijXw91LXS
Dro7NHdW22Oh1Qi2ve3eNu1c1eFkDMvmtluubUaRatvLdnzq58Z+bvVOJmXfT5vb7lp0h3bR6/vC
0YKCFM2xtax3Q/ea58LCJAFOZD0hVDbPFWh9we5GxamcuHrQZPnHcb0dimzooAtw+5UvRxUOnSV2
A0fMp+5KcuRjHcxVPzwtuVmhlxEO9g1ZPvsgDk8APJ03vvDLZ6HLl9Vwp7PZNfO9XpNUs8clK/rW
ixwPKfNea42jAJt9BpZotmGe8C6eInoA+Jp8n4wM6JIpK7x1jjrC/eNkaNt66WF7dMgMhkBmkM3N
rVpE6R8Vzs4mo/fgf9SjogAzdmn3OdI4DEJNBWvPmseRJjClFyB30OwKH5MobnnaLsWcP2DNdEZ+
RntDGUQfumxhx3G2vGNZLzT0riegS/fgI/of0E5bjybcoJjLkm5Gh/sPI1vPKJ5+tcHL+gioIol1
e+aJLh3jsa0ltJK6kSc3v/DHrnF1E29fvp0dVmFfYCcSCJSxcMFi9mx58FcHCH6keT4WF03DIzQT
l+8Wemo7NqlcdG9jYCkdFbbKQaNgFpfJhCPrlnr/tjSTEdTCXk8kH82t0VX7WhZNVHqr/Uxy5zzp
ov4+A5xGnbL5ys2lBCqtqC8jVQPA7jrPOp6OrZNnyrHF1slNlRl1zjNz0udtsbZi5wimpYC1qb2h
emvjDP56WL0uT+q+sY+G6TYJa9cvuUuuDpBRnvIc6kNlt9pvvaouK0QAIn2ovC0nSxtVk+J3pT01
yaxBkG9WhZYu9TJlZWHPO5t3xobB4600j2UmteVO9vaS2F5bXuDB14thRsXAeSZaYT4BHQ03cmif
Gwu0T9w0AwyH5fmqPxdpzaxtzWJcntvVDQuIkjyyqQnLVkBYhQn7xeuf7AqEdprIu1jw7dgN5p3Q
nDXQx8X8Zqxt7LaqeB1YQaKlnRHKb6v6WC46qjAUyAxyg62IZK5qN+WdFc5Q+zzAWayjHtotaqiL
L1078207rV/7nqJr5hN77Je6DlxSkA9ihrU0hlep2Ktuvq+VJu/xh+R97xUi9AVd0tvuoo/Gjrbg
G5ivXykb5HA8AyUJrrMm1N86Ey4AtE8VmdDHPNTeaO+9pvlea3Yd6B2Xd+gRMq5B+HiqLXRSgKH6
o9/2HGLwjbvv6kamnWrlrjNyOynzmYX96J70apyOt816/aTVGE7oiFYgneXV1GT/IbUhVKY+0KBQ
ZVyu5fgOM/ixkIp8QUUqQNJTxS+25uUxVlLLwYWq69aTsD1dZU+BJwqyxfB3d/ZE143MJ/doQOUm
ntnaXljf5aEG2d5HEJTogevK4tUwYRGR03o3Paj7gaWoDGaQ31cchHbmkji5pr+XxPzSOFO/5Sas
A2ZrGtX+oh1ru6h2yH9XSd5U/RPQbU+8duZ3ntODrEr2XI+qjVu3knvp6fWBytyOPNiwl06p7WgN
8/tgVF/teeKPkLmfE7pymRmNKWElBhk16zgFlSXZq1KwKBUAhgc2SnWH4op3NlP2ajQTyiwsxva5
BF5dH827mvjsVaIyK9JG2wBOVGqPvFDp7fhQe2tMffUOQI4dVSLPHxUKJ1ll1m+23/eR9Eofpk8f
LgCZvv9xnBt5gACRfbQqi54aZblBtTTNm6GRj0W59KIQoaLcxNovr14hPmo8CdaWu6UHSKxrHf1p
XIW2EWxEzdv1bJdjFWMRmKLbWQ76kADl9Mbutks1+yHXOTnd9hxRB0JzKXSmxr1ENCSFY2Xuxl60
6KatmzU2Zh/q2GS7VtTL0Cua7WAb1s6lKA/RtMHYT3mpbwbAjg/MnvJE+phE+BNfQUXZQAdsp6YZ
zpIcxiG0mw66arJiF0QytC0dChkMPBf7iUKDbDFcrEfySUvmRe8ex6X4prir3s283trGDOy+b1qo
nuzaQz77Yr/kbhsDwNw9E706LL6wo9H1mv3stxIq4hxrhEIYu6IQVgQZ2gaD+qR8nr8ClQjQ6FJ0
Gfqtf5l78+N23vIbePvOUl4cqsNpXYzQ8kuC5KE27WhXGTvCdDfRXKnfDYCvAb5j5882VtO5xziE
mPYtZbD041p+cep1faZIhIZU2uMdRbR6w3PoIpeSGzuGFxoaffFlJPZ4nBV0gJ2iUYe25lBY1YS+
t0jBU1cO7o5VGt2S2SzBDs/Nbe5aQ4Y6xymjlrluidV1Oyg6+Gkt+2JvLS1L+VgBumCuqPGuRXNv
jtTazIxA+ve6e9vwxYjoavFzBRDUveeCUBIeF6bpN6QM8/vS7dbj5KvzaIruwfQ1COItVdJhPXSe
BoR5zNUnweKFhqPnp25EtbwqHH03E2lkQjV1SlZpHycO2z1qxnKPoE8TOn1Rv+i2fKnREh8tCgl9
l4HKu5dDpI+g6gQV/teiG/TnkvtwcXnb3lu+IeMB5WtBbSkXorQSDHcz1sR2z+ys9JYhhQBHeVxl
lcc+b527XI1FZPf+sRx0rABd2vPIw/JaBWyegG30WwpQSWtu1h42rROeD7NPvzazSU7VStWD7guE
E3F4qgs7y2czKWbM2o5o5Gvvay82t8YLqUxvvyg47sKi9Su/9CVrM4v7G+h+82pDS0OmWOfd+bPn
82BxpgeoeawbYwUBZsTRrPvbprCas3LGOsPLpak+iiHQZC1PAkCRk3H95Bg53YALxg5ux36cgD1F
pd1SjOGnE8PoD/EgXJhjE4jl3CrOptLaS7eMLFpwY8lt97ZZ+uXkQE7+wFjRXQwfUTNqGxtuM1j0
66Fah0el+h3eOOYHVBFcms6YLxWWsEHn5yS7HeuImI4tMbe3vakslws4xGQsydrHtx/cNqxqd0RZ
9fG2RwwgkVFXuwPuO98jlUlGf7+Wa/7HBlQzyxj1jUliocZ2x7md1k0DmD507yPbkAECpWLbdNWH
Pjl67Ne5lxHVr8EsrDHCXYqsbUQieowECywpgfTGZsOLZe9WZQpFsTmwfYYaszLw10fuDmFVhQ09
ldqOygop+Ve3i3wrk13mro9lPqVQQ05ktW5MvQwtJy6AOkSeFHP/+2RT1MPfkzdHFSGx7F0/wmPX
BixNkWu378pqDonx2jQiHOeLt+dOF/b8e99iIhwi25vDkj5pxAlsIgOnU3HtPhUeIgBqDen0NJdQ
8vS+K+9jrovUdqttB3U03LjnxBb8/VJzgn7RzyKY5Tfcv8zB3TSeHP2LMSNEMaKqrJ9jIp7cBQIz
2tv1dsz8eTX6xHGamDdvoFjs2/eb1zJ30Uyx4h9ChzWwMJlpbqxpCGmOwqaaBmTyQ40BmrkTdh1P
bh0q920cJnz9FXjseLZ4qPGXArK9Jn+joxuWZQOgZsrUGOjOC7gUokK8FALFS2hnKWqQmr8q3GgO
plt/HcMVj4uS7uDsUC2wmxxE4TvaLAGc/glPq2ssKPR9j78zgd5t5Vg5gRO4RbAGdGz9eHHMs6Y2
KJMODP1L50cuYHIFXtTk+WHhgbB7CQztozUvQ1OEvoLbZSNO1H1byq/OoEMc42vbgueSAcKrPda2
G+VQ3MaLAUo/pFg7N/MlJ5BJsbJGvSpehVNFgrJfQtE7gYEioTZ/1SAnMl07AKJWk3km3TcTa0d/
wPoWVKcghAbOa/DfuQmUKhiP7HBdje/F0H2ADRm1ovRBihWC6dCxIUMM4r9NQZ9G+a0g1yashjI0
ugfkYuO6Bwq+HQPRm8GaP4OOM+w6rMTbHaQTAuKhFhisV+hucsTfqgc/YDKoeWpVezl8W8dkQgsu
ob9spRO1JPDeDdTRfq2GWFvwukNBQlcLrD7pVdJokdMnNXTBAmBL0B6rqgIwyX537ss8c8y4JoGp
hWBJXFlkVBE4TxEUhQITt/TMF3O8GsXT1I8HxHRKEVnv0J6DKkhC4Yn5/ZNpbHU8c4cwQjiMW6il
WHowQTMpl2HNY4tnY7uhVrKyuJSx92BCXUCmtpcsMh6xsgTpNQLziHIMGfli1FHdPlXNaSrCFdCp
D2JbmCJCVu4QXzR7rOAT7j45U+qi5EoF6xLpNDFKCC9vB+PecvZWH3SYOZFTHkMQCq7dltdHZiS1
FYAvUcOyugo1ks4m1oJpPUOrGkJPKnSmgzcdlOMD+k3AoatADcyd95ypLo2rwKiv2JsaYi9Iyuco
zUk1EiGOjMLE1QsHGhtLQupMG+74uK1RR57HEtX3KCUeEq89VTYWeIgOxtUS+/4XX38Aa//Kzqae
ye+g/J7GLYZEi8DvmBhwMqx4YqeBZAbJchDLDKCOe+s5qr+GO6jHadalGA7Del5Rty1B1oBpd3g2
YNrok2nfCVSGClC88tMEug/vZSBYsEXmUboLsKD2gth/+UDyPMofVh29S390aVJCl7IKfTvrSxU4
78iLCBNah2GHJH1zsOE4mF4Cn9mZM2EfliLzEHS2Ag2l1OWJk++aeW+Ri9CAUvQAi5wAGQJnWw9S
b7Ir+zcB5C2ixOjmvp+IOkRGJ/BgQdzzqAcFctYIfRVBj/ZyTv5Xh6YwxMjSXHvyuIHJd0iwgnVO
BQiANFiz+ru8bgOp9hhWcJS4HfYumnsISgQ7ZlhNRKwQmD043aOJgN0Mbk4JZ2L0gopv5hWZhDoG
I1+nQa18DQSIsxkQur2z4UPQ1SeLYUEFLvLMB2GpvZmQL1Jbx7p3FAts7WLx10l7VgvIrjZCnqk8
ciPJ6zLsrTddfXemU9enWCzn9cYrtpO5851TCSSuEYKDYeUsInW4dndY5cHiyz6l83lENn2qmh1i
OBHK1Q3E13IzhBsZFNpCdyPuLQERGfTFuP/YksymoaaQUDg6dbI4qf0qq4x0ER8ilIJcMwp9CPD8
jIL+HtpECIOkA9B06hvG7orYthn4VTYAy2ImWDXAHoBdzy7ggKcVi1Bcx/PU6PYaIsGAanThwBLF
koaCgg/hbKGHA8GXh2DAgEaybs4gBlkU4bV/VN+qe8woX1GePQDtj+bk4Qr8HLYiMK3U5uE0B9MM
WwGB8RpMW2/rss+3LYRAAqNIS5UW17puMdzPbTAvEe5b93cT7l6PUVuOspB5g7utOBJ2u2VG9QDc
L0EsI0Ro6qTyQPOrQGPl1hKBzhB89mA8RXGqevQj5qfTujMWJHMctkDfqPSdw23jKtweKBCGNTOL
gsVDLTdQ7lhDvV22HVBhMypULAfsYH1qtB306dpNR6vduDyO/ZQ0iOB2Fuof5EwQjusPFHUNFhbE
zX5we4X7hjj8gKUvcfWtVSHX0U4SIZ3O2a0IOkcl0nrBfDDX1dx1Lsb9XN7zYaBZRbvQQAhu1/D+
qw+1tMQlPIJz66Yzn+nGbJzTMPvVzqokwhWQsAts1242iEBijcLQheZvhUczF6tp+BlgOnes3Tw/
CAkNYQVE8cIFy3iX1AV3o+uUVa7zzoTmR2BC1xW15rOtp654sjHjNi3QOqRKpC7OSK8GYClGgEbG
Ocp8/TdWlFXmrUBF2jUKNqsAM7No2deeDKfVH1/ZWhwQusoTts6YdXwBrqDuTAY+ZrcNQm9f59Z7
Yg26ArgWmh1FqNzGelPYmJQq1R8hOGAF/bRmLabBGUyNPZbfpva2MjqFFbysRu0h2IrKKMy/qzR2
nnig1nU8OgHGQ2FJGDx4IFplZa1G4KfEtgUhGHMNPHveoBn0/Dm/xl8DiWO5h6gLzCeTG5T4iYJu
TaPd5nCwZKnRoJ6cIhl889nWpiWDUNvXmWVkvdPpg9BCeAhsToBSCK6unAfXYwarjhv4FwlUWU6r
t3KFtM4KfT1375U7TfCvMM1ThMp8PESOAJRE1kC8gTCnj1w/MnIHzHBL06FWxn63kGvz3k3zpI0o
J3CLuCDvfT/CeVJB5yWmRwIb//yGbu0B0Xy1POduuUFNAI5adbOkXNQlni0B3WaP4mIgpacPg+q7
VbW7yuyB5+MQWEsLpzjgzOLkT65X7RXk4AIdX8kfbh+HpdkjDr+HDhtmsqWGL8G3g7Oepf5o9uWl
GvsXFNW8NPhfTs5pWp4tpj9676M9QPaheBscDONZC0j5YMyquZOkLbZsQR8gyKhJ+9s40FBA5S7Q
KWxsh2fkDAmNYcw1dP+mubOXFRQ3EOlAS6AwM2wARNINhJ887V0ZpRt7SHJnZgV6DgM1IBxJA3v0
sIQ71y3yK7Xtg4CxzcnWplZMWk8ETeVkHH4+ZDsCqjhcygoORDMpEiKbAHiCRZNKcGcLw6fo/CSd
aX4SEyqR1TgBIK1kNuYPjOewgsME2pCi1zPQZeahZXRf9Y4YAVbYcTujerqOa7apydGs0Wcg4cLJ
EYFHUu8LUC74HKpWJ2+EWI1+8JF/eCiADvSMTe9v8TOk8gEmxXII0Ro+fKyFehm6Ea2iP/jzEKka
6l4lBDa6V7DIxppRbQEP2bkl2KwQTbc51FWOtvNUThB9Y/fgHNfzRENFnAOss/6FjkNQoC+sCrPQ
poK3LszIGb8P9EGVK5RGl5hP88uilizvl2QpHYgRx+xA71mIBV1QBD76d2RiQV7CPgUO3LPlmbJU
sFSaKSYWt9tqKpR9ZpVwrLXn0o50MyVo3OlsqEBiOLmBu0Teu+fG4J119RjFEPjMVOqySPKQuODf
s07ESyoSDkPQJKiRXPvIThvHhRO51JG3Ln04Nh/KDvMu8fQdeNYNcLLYkYa7pPCvr/4nZq5miGsF
9y0q4FHh5UMIVD+S8UjNE1LvUGqDFBdDqjHKjd0AR7COBYsKPZlZlMttB4szP8GfncHlaEcdsoU0
cBCdKqoxwYN4SVls9T7T1yXoVgRNY1aD7z3E74oPTP84O4KIeAYj3ZUZtrzDk7pminHg6Ql4I/zh
i6HvFitq+igHbw9LQSRRshCtoXf4qQ8E4FOLgg3ryFHYpFKLpJxcuBVVJlRlolycXPhAgzjZ9Z0i
qe/e+fDrONtr8uB6yewljCXCS9bmmeYRoksARGOsd06stHgyAZfeeevGt7cdTAVa2N5I8H0WmYUW
4CGeF1qXJrQ0KwSi00JurQdo6GzMo0gBF3lfd/POvVhn5CSuL2mjQe2FKnyeq3mvxBSYALc0MWjA
tI206qxHjHU0F4he0xhBoTvLxquSULZAyJQGdA2WeYf0tdl9P4LKe7460w8dexeOtiVuhCh+hdeB
EFTHhhkPhuLVHlGmUDjmxgE2I1BC6pHhewehewlSn3UKj9oeMay/5t5bDYIiPQPIwygioz2Ny6mo
kBQ9wYFnUwibvZAES50cDlpd7TWSTH3SNk+ievGrE3xWxwnLYb/yLxUQ5QgUD9dQ+rFt3dBsD8Q5
aPWTgINiwesc1723ZKz7SvRwKj+oe+hoYKmtqE9V9SK1/8fUeSy3rUXp+olQhRymSCSYSYlKE5Ql
2cg54+nvh3Orq3siS7YskcDG3mv9aY1sPj61qAI2gedg61e653b1UoMGPSp37fCSrK+DHBSydNBl
grmbR4KCgZCzLUx95kL2Lckmj6J/Mm7JznLXENw14um3vsbQsMXmYfXvUXfj4CV1aq/+HRIKQZUV
/rcl404CRcQOoO8iJXV6bJe5+FcQXoU23cfmeRVcIbx3+a8uiN6yvhZgCZk9xMHQsjcGoVhQfqJh
ln/EOA3iFSPoSjEo7yUe11rxlPAeck1D+UNePueXpVuBDZmcmriWb41wZEdFtI1WcVP5UVtfMe86
Kw+CvlsLzvbvplLsUXBVLkjHp1Bmo+hW4iEqf4ztuhHR5EbFrWSpheurzDtQxcQt5GsCHpTUu///
s9AFuEOKyOKelbHDqudkV5ujRG/SfjaVZ0p7sdhPFi3rDwUhqUdumj94eULx5KXw+UIHMsYXadO7
SHtT91uF55LlN7kw8mXp05HUteiYfyTdW3Ivstx25JnR6fW8Ob50g8Czf0wzX+l2yvTRyhdFWpwp
sux6G3j6iQLKyYcgNnYY3hqZjZN0wPYAb2y5vLZVlGyp/jDnwOpcBfKRmKQy4UZIICqjVF4gYzV/
AUQzYsXwDUqb3lgWL+IyCOGuNodL3aeWm6Xsh+0wOmYy5X6hLZ+SHgs7Uo84rZlMUX4iYyKAudNW
Zy4KR1zF1pMSUlFnCGnXbAcr6OQOfMlb4kEHtSC01BRq7roZ+nr112SkxpJQu/VqOp/rRvSsvmGC
ap7U3pqX96oGBCsF8VOup93CzDRj9RtFD7RRuBZm1t3LYPUjq4YEuZVAxtOovsiQaljxYL4EI/2Y
xlZ9H02iycvhN8nhAEt1mQGeoe86mXosrO1JkxSOg+E71f61gbmkQbJmb4Ne/VppAcQx+F0yHaol
8piAdF8Qv9RT+6bLcWaLigSMBLdTTo+uBZWKMtPJFsXP58XJwUcFQhTZofFDAxjN//35P19XyiEG
F1Fft7/oLFi6hD1HZWbbhrnHTlTRcpLLexL0ggUtXkdEVV4aHUOepkoxwVzqDTkb4hDafbjEk3VR
W+EyUSvMheELISHp4vJRT5odrYi1+bfte5pSPg75vrmAnVpM/6jVE0VTv43XYQHtLVtQYhCKLhgp
GvbwIdkjNOnUnlK+oQs32RxtVfmE0RrmPyFVdDU+YjpGJJ67ETVJduoLnzvlhp0/Cou9eab16A6F
C03+MVGzqNKZ8fV2w6dK9myamxI+Neio3GbZW3bQh0+DrKn2NY0uXXObuLALlc/qNcNJwSFYXVbp
FuaHOH8yATtFDZ3xnlV5N4qXmK8ok2JrnzQXvicSLoL+WLCkNsJLLzCebjc3V2zjdmN3ka9Ex5Gk
ya7kEB7tPLrFoi/PbqYeOutjkq7GB/FeQx6ANT34JrYeuB36w6S9xdqp7wOxPlrda8nTqntjfjIj
X1QOQ9Q4i+X0HbNIYTXuW15CG+FZC5kOcpnF9yU5i7pfTd+ycFFnArQeY3MVpaDEM5gHoskJ/ZNN
31IfzN1d7H7NhFCJb7m5KLNmD5dScafIt7DEw97DUEpUpWHAOLfe5BCRb+toL8XBlL7i8TC0f0tr
v/CzeYG8XinoOrtZaYT9XnhKhc8nzaOrvOwoxh+pGbPHD7aYOG9lUOXSPdbLf5uVQS7qmxivP10y
e+U07OPCDAxGLnVd9VOPXEwTOO+/D3lpBqo1fkxy6Mt1/XdS2IUHHpS+hjMX5pdqxQTRTT8WXCKT
0qV31C/7EZ2LGm3MsoDWxhSXvbhKFIdSQa9h4GtI2o8RLqgT+l9Vjg7of3rHzJkOVS1UX6r5aNuk
8HPq7CQ0UFItmh5IsfbMrZH/ISRX1CcExRXESijZEmj6Plms+VLX0brTyxF7NscVv+4aLY0ZpHF3
iMndsTqGtwDlAhy2XIN5/CQTiYWd3rI4NXdD2fmhHI2vjTrthMjal2KoOWqFpz2+MIQ8cxe9F2BB
6FJyqXr0Y0hER7mz0Dd4dSoPQTXTqkjWkiJ31s2TCD06aNpPh/LRRDTgdmXxINGw9homjPlrl0e+
MHH2tpP+qYaJp2Zz95ZYhX5IavMpjgzWi6y2+eiS/C8VwH5cx+W8lBknfyLOvkEliySmJKbuqOn1
8AKwwQ7OT60oRlHSEbaQsGjrKf9UM8uGkgY060LJK9G5jPNL0yHNtTThZYoUOpCjuMHMMrV5Tot8
6DrQUjkRDWBglaoaledLoiOJSSndOhIdsrp3xRpSTqxr4dGGSXVHImKHgnG0EKNd1HypzuYm0rNL
45eZM+E1F57lpFbXDjHNbKyabXKECuOCEmfI/8VTpO2qlbLCKA0/tagQBGlu/GVNBLi4FG0GtGGf
TCY4NPmya5kvXoaYyulUupmxoIfKI9FNlNg6KUuPgLFIfCkS35TBGL0V+AC5hSF7Sbsgjk5XqbVj
leHQpRGYvTG5lthxUE9+Gf1kx6EcMrsGkLQWuJAwL05qO37URj7aiZzfRJXDRUSzplq+quvU0Uph
S2yU0lDu5lDeZ/QhWT451Njm29oAXWUviIvZ/veTVrqw6yerETeZyfvEYaQO37IJSatXa7xn90ur
6RGnOgBjqvFkATaZTdAr5jlZ/2TDaB1CI3L7pSkPCbz3qYsM84hIUVMwDQ0ap2Oj7MZfyW2lAXQt
TyW74y51WRj6KoLPoyT0SZChY1xEfth/H5R+PPWiJpJQPK0IBRRvrrOr3I7SbkVTeEKxIOyHOqKJ
lp08LABlY+3SJQu5+uEyuavFVOimz3rkgkbhFrH8rFsPf4jqywLqOduq+/n43wcyyNQsqnZRV53l
UZGOBE7+3w/GFHUQcFXutRsM9r8f5KQHrv3v6//zabxOqFZ409+o2TylSubAYFFFhdxyPnWqN44b
hJYrtPE6J3X9Lavl7yqyxca9tB8s4zBLU33u5VoJor5/ZYzb8pZGCjrUqfvsyyxyhnKZ7GIRCj8q
rPpzzdYr5jv1FucxK44IZ8a39+XiZnnbuoZZObpYjUEGvL3kixKYJSM607ygJZLDyhbyNfWl3hpP
hDRNp5b0Yl8cjcom0fcT8RKSpRB+YhzDW9jzWFarFTQWaEnI9mB+CkWlHgexw6vF9E1C+T9nTCsB
X8BRe0nE4DHsR/NH2cFMruOliF+SZijtfKPjxTSUGNeJvFEZgsjSipe8yMrj0IHzmJVu0KE0fiRr
+qNHxWBLTaa4tTnPdpaYljsLauSG8OdGJh8Y3AaUUNQxyLh60AtFc/t5OK1IdQF2pIs6teNRbqTH
lOjPJgUaEyHrS1lz16EpPSGVP/p+rrloVu8nQv1RSeZ6MEOj20+ZwCDTvpdcCTevHlXLbl6AisQZ
1MycrN4dVRnJgr5hSKoRNEO1HHNAXbNP4wuM46kRaQKZoutlRV0fhUb6lMZq8NMUzftQIaFV+2rw
+rCobFIjl0NzGTXGejYUQiS+Np52aldkMwXaQ4CYxfSnWV/3ft6WmwS+cQvky3RLRQpTMb5IIHxu
HpEfusp6eYP0wptTHMJB+REkTfS7Ci7Q6PTN0585xD8NCB+VYGisyDVTdWUXMX9m4Vu2psEr6/GR
JBF9rDZxepa/IKbSQR3N4T4vHOHdIH6tBYG2hMscR0v+Gqyx2fciKFg1DpAfSyq4SVw/DEaW3ac5
lS6huoA8zJAsSntWmiL2a7IU3CJZfupZRz0wN+phSpefpo8ZX2J18z3hNA+qMINh6tX5XhWFV1uU
WmIGmDHNFZ2e3rtLLXVefW2j2EcJa97Rppn3tOta2sUsocniKB86X03qZJfXbesUlhW6umaSfZpU
zVFR1jfhm9nAvWtlqh8qyq/Fq4jN26JqtqJBGIR4mOhPLUcv/xjbuSgLDYdE45TWa0oEkhj909aU
IGCYqgi+JzVdptM7lXYp81dFrRyN3Scu7ksUZM3szOupmc5IoGxRh7wt961O1afCV7TLbhjBG5nj
4moUB0nY2kgGj3VyRYBvGw3kPvFcDcTrUjw4QvzCUj3uuh0r+675iBf2S8Ktck9tgqU+CwjpJk7w
7iDKG8qo+sxEPbV16ypom9tHW+4XloYKI41IDC/RJLsqC9p8ibWPBd5KNRl7YUa2QC8YX7mgwCcS
1w0QEQA1B/oZ5KNeEsWXHqdYDNhFy+Vkrasjt4tbnVOZV/JMoOR6/Y+ZFcW+ahLMQ9PrmMmWr1St
vXJwGfX7Yra2KB6t9IMEd4s+pZy/yvSgiU82tVE8jOZFBirJXpDwO0L1UxioMSPZ5vcw0fMSAxto
h7l8aw0MStm/ZHpPaH34Y6ZgGRLRmyIvWXwzeebZu9l5YxoISRDp36l0H9JT0u9k+SSlBBda55lY
hMh8psPgoE1SC4QTKHyrV3EqHT3MmQEIeCC/jul7UaMSek/MHUi2rWdsrLDZtXSvmvOcvbTWxYBL
zzoNQn5ws6BTe2+WSldLgoJ2gPF0thGb/tgOTiuj8proMmAs/8QA9SSFq3DIIRn9XOquol+9QKab
bkGtOyjmxqEOEqqF9ijHsjuFjx740wJIhbWs/EXye1q8oeNm5zBYLJ7ZrY9F6XRDRdaupwkzKs23
8FTxH5rpHgKdyuEjGpH+HVvJE8Ks3Us6B8ZSbbLCdWdo/TWaoCCLcqcs5FiLqDk8ihs43smtk2DJ
P00RiGOP6pnO7tYJuyjdQQYC6A0w4HG0OOJwFsHSeq11QuExRMj9siNIVLr86/CA5OU5T6rKLYxg
rFq3VT/m9ACN5ChoTaaGVV3MO8VAN7TRCAxyCztz15SdZ8hPhZ+ZT5uDlg2jDToTS4B8ETmwu7hF
AgXTu5MZDR1N6E3qd3GuaLFSm7g0J6+aQxPfcvhEnrVtLTYJtWSjciW43/F1AXbkOJX6Eo70JTL3
6ZCDsl1z8VyE145+IJT/hgPyCAZKGbObiLcufjBuEBJfiidHQl9hJqelw4JPQPAPRf40nLF62G0u
nOLhEg1urbVoYs85DblCbJsRUbjKgPndQzXNc1OLfsKtEsN9OU8HlbWCGjMzvI2Lh5/BnaYm1RHG
YQSm0VXLxrPlGiAxMggRUn92oWQ/L/s5Z8xpyz2X/univ2ZUDiChMUafCTi91RCllDJ1D5hX8r5E
SBwUTDp4lMmldoTiGMUlHBthBjEER302uhz93277JhQJkfxXqhAQNN8TQpiobtzNkLnpYWZi94j9
KX/rwouAk3hZiKyMCRgbvFOtYwSzI9CM38PyymyNYFyZytIY7qWB5u48SaehO4xrwKOaKb96pTip
tOxiTT/15a9V/iQNQLT0V8hbV7JuCG+S0nR0/Sk0iS/GT6tUPJNSU7HrDjxfdyreUxKbthBGRLF8
SYPsWNJ91j5wnAY9LO3aUjtREm2N+qZz3bfdKY2Y56LVhPhvc7Gxr6oHK9m24dkmtwcFI6FY9VeW
Q5SFx065wKVl/WcKG65VniHV38qcsc2mTGc/dwM285OcyK6k0UbXOcZz20CSpLYk17Pfk6vKfvsl
Et9vYQnK/FiOz0mZulz3NQq9uVfsWGx9PT1ZaoXRx2vEEnZk26YBl+SI6qlmHLosu6HyNpdsbu0r
r1YyNFBQY8uZSvN3aQ3kOXY37qa6NEEcXkoJziV1wvYjjc6m8Rxh4uj1U0DM1tteSnpGFK4k94RU
5HpXjfdiDNiAUu0c0sCWj9i8y/Nhsd4Qcqzti6adG/UdwYzYI2RXeNqCagqsTLKbNMM+laBB2CX6
zaz8Nntt+TrJjmV/ZIRmjB9VZUT4o2xfkr8wE2tqXsaeI0TyZfHYcZWQ4wkTV+hYhb9R+MgGnIJ7
M77F0wICf+6SY9a7pX5vOR8gWmMUYYe2Zi7fhZo8+7cWxwGxg+FbCsmJ8DzpizzC8WJuOnTLZbHO
XbtvmnNZ7vR+p271JKvjmOM9sQ5NdzCEUyodMulvX17kGdjobxy+J8YetQ1ovxye8fgjdx/S51z/
XszlXQkv8fzU2h9N+UzrC+VUrx/bQUFZENtDeI6yU9J9jCNM51upYZTcs+LBKECoT2iQouLRjHd5
6JwuuSXja1x7pQz1MJxL7ZxIeNJsafzN+sIx5w9F3g/JZURGVRr3NDxyAXinofAjjdC0zReyppIN
btvmIyQQOC8pchlI0NoWthrme6DsGd7ijVQ4coVh9UcFF9XrXB5m/XWwHsL4I8oXRo8k9TlV/VKk
/qzRQ51l0dfU84jyp2lA4ChgNk5rc/o5kGmR6S0KNdHoT2KEqOaqRJ95/iFjYDax8SHREIogmw6i
9VAYERXiDdzRGRrFvjX8YsrY0+5xscMio7TY0EjeaIPBCKYm6IqRJ/tayKdF9YDdaaIy8IZQ/tcQ
TpjuK/ktVB9ahenoyWwooTt1K0oZUoTXQKyuQ3M+aeVR7w7S+JybCjd5BxIJJB/xRL9L8MptELaa
Pcn/xvJvN7+jtoh76IOg1zRHErfVklYXQRWpOp5zduhLuFHVYSIVJ+keketiPKfpXVap3wJZ/27q
s6pTs3kjlUuJbbI7mLOvbu8PxE93mbFUS+RiX0vpPnanot2v1VshoDY8iJlfmDvT2Gko+nD92Qn6
rfK2dAftorDDtzihS6jWfS6iwLhJXEDdHYwnojEphbs+6NIpbb9rFpng1x7mnfmrKa+FdTalUxze
DBUA0uvk05y8N5wESXpajGBGIOjQuVs1bjMMbRxw2rG13rP0CwJr0L8V0ssT2sIXrnW6XNXlUq/7
1LrE458C0wIYrPyPTWfuuEWP3HDLFfi8fhW5D+GtaIKm+My1Y8cs3diphqBJLgOyHyX9aNVdJmvY
Ih5GexSH/RC5FRqz+MoBnSfXVLlK7RGdwjIdwhOSLqvv7Dw7J9CF2kGZv+PpC7EuIlZ+KgqLZb5Y
KBYiT5k9zbiI+tNCZ2QEXDBR/u2SL64C6sNI8HnXenFNhK+hPhf9Try24q5QvUV/IglekWwK+udg
/Uo8FeomfgKN6wg4jxCrJ5dQ99buUsgvbbyVy+89cZHScUreYAvspnjwV5J+t7wiZTBMfG31e2K8
CRvwRUMX3tbcperNOFg5Xra8rvUcJqZNIhMgaRDKp4zmqVEcs7nLkTdZ11Z+pXHkKn0p5ZF5PSWc
o3zinSaDg0rG5rqH1kFJ3vPugdiri5+j4SzVvc3+xfN1jK/S8j0LFaZr9JrjG/5KR88iF11WhgWy
bV+QOurVSU/f1HRnllSMVTBnr3N+L7oveXqFw1VUMGQy1cjKVp7s7d382k3nDAa4FR9V+yznv030
wiYPcdlgD9BeSvl7ap+1WkBENZpXhgMqHTptfpe4ieh3Wui+oh2siHtovvThrLa9j5nNboYCBdzV
hIiOOQgvJihFmEJcVIG4HEr1mVmm06Z+Cz4ywIJTRaK7zWGve2UpPESNm8I3JIx4kpCxvZYcL/O1
Mq/c53o95+lemD1qjzl9yXLoAduCR2l81Tqs2UZVvFPV1IgJjD+ihCLaQtTl18KJZTz155paZmJ+
bv9Zac6gU0/QQLMWjLekfG4S2ewfW1bK7/sQUO2G8amGciqOIiZfhh0QyJIEdbrPKD/UozWXdlHf
VxSf5qUrPiPzDwcPG6NhvleUbhxHCG9Rxcrjy5z/VawbW0mjcMbZgCp9TH+rHmTxbeB1dk2wirsF
DGB8X6evbTthsgFctXXj13PkD+qjYmuR3vrWN0akntWN8uVestPVwm1Kv/TciSMKApXDWvmXobCP
PVYeu6oqQfpI97D7UPnHWPNNGRlmtk8lirWNGjmvbIL1a4aEPgmAAdEMGhDarMCQNJydHOgkUKf3
pf4CoEghD5KfETVE8egZBJEea+vTkjwDmHq+C/MvioZ1+htlx5wxmxHAFfpZhX57rvZWKbk+Y3Nq
JO4Y9OuRMllkF1SL2XJmjiaZ89LKzaeh7tQmetQyHHwYX6s2+S75xVhsAD5JEbGlxDeW0J7E0R+X
lM1m3S8F/qTaPGoIKHgHYq8crLjzCwROzKTfJd2XUcTvqYCA0ZSiXQjpg//gQ+pHHXznz+ZsI2L7
3BewmjxeGRpdMzac1TQx2Vk8tQoa0ke7VcOF6RBXhu5DcQY05qCWQA4IipgDVP4ZNcNeyS9Cy+u0
1rop2VSnbsK7YWqIpoXqIKmJCFNbdzzSyS4bP9U+Tdz+oIHrZ527ip9SEkys+O5QdZ4pxk5jBKe0
e7TrGaEcDbFqPFuyVxcOculzlF7Z5BknIFVvI0u6CncC/fnB1Pc1obTTCyR/29KA2siVU9Ax0QNr
EQOks2X/Fwl1LKH82AQwE/1twuykv2h+dxQGAJYl4r/hM6/2Q3/Vb9byQASDA7pFMmzekfhM9Nip
WV8YGN0f83wTQ6szxU8AeT72ha0l90b5WfBUYAuRZJH0lb0e+gZUbmMNflxeuo+KcZ66q79M4wtx
Ro6Cqbj8aeOrgva/E4/V5GiEx7To4spTvTzW5kXBPk1R3SHzKU+EtLgD9X5u3AHM+UiNn6DNSwgC
q5R3qXmxZGMr//mizc9Cf9MMeDDjVPTXIb3U3bHG76omN2N5aMujrg8LyleWa0gHVz/RDwvC0bCw
LCzk66rcwVNPrj6fmayKljOxHHsa5I1cU2hoKnTQnZK8YVnDFCy9cnahFjfSA41rjSGUh901EG9q
32p8VIdAaY9GEQDcNelFU2EOvvTxFQ20LL8s+bpp1zNSGpWAHOUJJu3TUlEc/44qakiSBEBX2uk0
4votHMpjgx1zPY9shYJCc+1ja1AT2JrdLO9zXM+JT90ANW6ZxKCP78pQf6b5+hQNFIdjKcxYtnEz
LxSEiPxQ11U3fK6qEsMq4tMKyRq4gv+z85jLhRppZl1N76UI7XVEBp/m/xbrYM1XKqup37HrlebL
BmCl5d+S8Ur9BtRUtzEjUeI0tXer/Lfk4Idf7caTwla8Su3PuF57AWm9n+cUa7tVuecz2M/JqC9S
4ygikigY0Jtu/DTqyfqH6Z2/wzg5rh5bTT0b2J+QAPkhkehdkBV+XKDHuorRDuuzJnCAv0zU+PKr
PL2jTQ0blB4+SF02vcTSwYhfG2Bw+X2kBsjOJt2s5NXouoRfngUr1LwQ8SthO2QrTdTBU/Yrjj1L
tDEcpKylLYzPXNqV1Cybs1n7UbuPsEP08CIxfjd9ChOis+ZsVb9pDIQee/bm1xCtP0i9W+m+Uq9o
R9oVrqA+X0ZxR004fE46tZ2WOrVGmzH7P7Ok7OqJdgHz9yEvL2XYsOmcuvF9wMpTpvsZc8KCO/Ha
Sf9Ec8csIpuSXOBv5c9CvFnjn2h9n+dnrb3qsouPXap2YR+spHL+6FrQk/+m7c3UJ7cHMUWZ7CuO
smTfNojp0ZqeUoLKDIb+umSd9HTSSBrDoOqDLNwlt17cJ+t7ET5B3VP1U85O1vBQrZ1cfxJCFcs7
3SA7/tYz37O+GZQ84bmeXKM4cuxQxknGC34i3EG6hhcPZtEXi1PEBotmRK5tnKEScyPnxyK/U1TO
9a4gEXeuISYhiZ0ei4PoRckNGF4dzrO64+Qw1LPQ0XdhTwkQpy7JG8xo72Xa/FuGyT5Dk+Isccrm
YxjPItQLJxyJKGhCF4R6PpcMyZUizprSFbuzUT+Il6BXZmhAjk6WursUI79W603p6TD9zq7fjFim
9QuRKZqY3bB5sVmHNXsTKOprNtzlRcKyYLwZWuF4SE4ceW2cRvsdFNT/NjPWh7Z+CU1gYTCwyBrd
wqr2hj55FEFK+i5bEJ7IOux8DcqCtumiVYewN+3CwP6quZHiW/oOlThRjwMij5jrKxHoE8Igkkoh
LQOTvo4griLerFh8ir9Fqznwyu3dFHoa7KfZif9CQd2Bh2y/CtFf3yaXqh8V2zgTRcELyEgBZ2hE
AEAWY3cBnzZl2lj8vlHyRVUHJT729us6ICxAhai24FIcoxavW6w6lxrEjP5IhTfp33X5O0F8YH5n
02UrwswRjqAXXpTt6jfBQByikHhgG6Kx7plrtBsI3EGE43N4d5C9dGU8yJw9bl79CJwusES2gFxL
+BtZmUsKmNeUirOBYZ11HTBX1BexPbdTbhf4W+vbGuJHu6TqrrVu1EOTuWvF84yWltEQE7ZdGdB4
IbUs0h8NOM4CG6dPiyNxYMpm5+uKjlCUwoQHLc/I3uLPcJ79pEidUaRsRZbSsO1y3SddcDq2D8wk
h0bg6g+hK2IO6lDNUp/Vb82A+PuGsdrBSYwo62IZm0J1m9dacXF8mecrFT40KfJXifS38W0Y783y
seKxrVWyUz+M+gfZdzW9N+B4S1a68fJdZufG+DM0H2L+yBC5Av+xAHeV0p/biB7tRS+eC/FUjjRP
pzATAoxkx5J9gpMA8aUFFN+CzBnNdyhyPIqGhybKzqTjqJ7zRS6Q4WK3QhSwSLU7JV8NPKvMcgCT
qgwvN1+tS96jV4s5aykd1V2N1MwGcU/UX7Pd64XoFUXnRBQppfqKaqCGFY/xX4R2Xu/qBmPxsW9u
TfJHY1PAEkPVTzXdG3i+XtijQ4SeMbr6gtvlNagod9sjTiOFVM9wU/x2ODlJeJ3dWNklIEqZ4PbK
R4b+rktjP0+afZKmlwpw1tA+I8xpDkFLtmNwbqHS36Nzg9hl6AUqKSJ8/JrqJDaAU5hXZeEMi3ov
+RyLd6Z5OuEQ7pY59SBknLjsXQCLUT/Kk/6id/GpAegcwD/AwYFOI+bAt6zgPLTH/mRk+7K5zPl+
1lkgT715pdEOsIKxX9bNDeoBTw7gCLM16s0LhEulM3+E4mXa7GuGtZdAPWrN8BYx9fOe1I/On3SM
1ciKjOnbLAS36l+NVYEDLwKVbMsMogt5CzoJ6b01F7TzozdYX2tmupJOthK0Eq3Qgj1Rq77HOTwb
VegPBYxCg9y5afG/zriscr5dTBfqBJbtYv2qhv4ydhN1f9QFc4JHsxrx8hGIMozJM45nrHWil3fx
l6YymAUtrYyWqgp/ZLjyWruHau7VUuJF6MZy6A8JsdkonQueNXIagqJGEG8exfLVaDGboJwoUYFp
VsAPVkYmXExiE4zok2YNg6wa/5lwoKyW5usyBkg0bNtLWzOCWV46fXWxcV/NEsg9zFz6JJDrjOII
hnZOXqVSckYqW8q2fCMZUVBWTiukBPNNKKjpkQTF3QwXncW0qzG0BTU8U24pE/dmUH1mjs5loLD/
F0J0hG4QTFp9JOOi5OSGdOx68bCoAvv1RFv3loN0DzRqbdG7cfsjijU+EoIJq4sU4dM0U4eZTvvB
JHiwQx+JkCFBw61Wm0kAGU2RUBVSJCjPulvcGPZSrD7MjpCT9DYOP4OBCpNWYDGQBDJhUqZ+txrT
tRlr/FcX+yM7JMv8p6+5jvWOyq7LtNdWWLy+V4gukQPyfdG/0LDOSMo3pK0bLbvpPoCSWlnzu16y
gdikDY+fL50o2wWFY7c9khiIJjom8ObyL1EVtjF/m13nNGJ4s4YalK1Dxf6lEQGmDTXN8WbxsIYT
qiw02MYIoyM4Iy7LUfVOEVsysnuFHak1XzaL2JSn7saqJrHo9MRHk5O2OlXQW8P/4+g8lls3gij6
RagCBnnLBOYskdQGRelJyDnj633ghV1ll/1EkeBMd997T/P+LXz8Z2m/dKPXgG+jqi5kStY2MVsV
td8nSKfGLzBmhwEZs1hg5pe809jtddhvyKQzM2ZMiu6qk5m22kfY1k76pxvhPDH6RWtyZARwABoS
OK10kSZNXP81dRWg3DXMeg0BsMUddsvb+FqiQMqNz+JNQqBomGhUiF4ul74oT5Zyy3fcYEFm8TGV
PPFboZJkxA+Qqca5rzKnwk3sul+hB7WQQGlk+ogJZ6kiqdVtQwCXCzsMlXmN+TYN+WqZHY54PTHo
3HhpLjBbg1/XrQ/GcIwxL8cdYJPOcJiPQ5vAzS07BdKAysw0iz7zGuOz4h9MDCfhdKfZh8iOZ61I
thUmSWFr6EZfMXW9H9lznLQJZxnFwkzXu6VNTZxwkbjKmqq8T6NNmxzCyZ7umVhk8sSO151spDPb
Vr/haS4mWWua8+ASertMXcOOG5Xsrxe+m5AjHziHxxzmMn0UxRQcYzJaPmVtJKiwk+S7Wn8w3eNc
NIn8WGm11/75FZxOul5qdHmrCsybkYWJM1NRiyy3XeB9/a1yTnu1LvEwA0ohVccYy19IFmmT8G0R
3c1OZRctY2lZSg+V6iXkYtCQo0CmIYKb5V6Xtzl3iHoqVXP2SwRqIetQ/3RlOONvk8Cczdkdl4Mt
wHU8o2BO60+7GqAmljOtujfcre13Z/6Y46nBcdth3E78neV9y1yHcfxIykOoZ/SMsJ/9urzFJhKC
J3VzeFGyWDCbQ6oQPSfMQbjbucbtaFOPsEEWcoHJPasetJS03Zh9R2OazyUs0qCK9FOREoYna5Gy
mbDWoVOY31NPzozKThDEoZV3HOw0VPgDuJeTbdfwgqgqA1g+Vn+LmicORYkEKOMe/OPlvG+/qk5a
FLwi+mPqP42iHDcSxtZjpn3LOsRMDYwWb7fdjTNhSasezo07xXecMRzdBW6hRSOXsD+DhU62tYQl
B/CMEz8wHf6IhDhD2AHIyQw6SmaGdCcyulpEpnNWopbODJtAcC133RU+28a2sICGscLFH0YOXDSf
Vj7E1t2r2HERuWQK4N4Q2oLLsiaROoNNxLYkxbFTQlo4hJXcGWvI29FWa8Tb0gBxJRJ8qzK17kNC
87JseZ6VMTroGDvZ3zoPKT1Hr5iZ5OYDWyO+kvwk3ZHy9zuhq1K+x/ZlJZfUYAImsw18b8iYDlg/
86jZo8eMvSmXPWOaNrMZoujRpLwN95FN1puhbIJ5Genb1mvtSzoMd1Cwu0RR9m4nibne4XjIHnY0
Atf54ntnydZ8KMSS/Tn3IBHfqTCncTNffVcqnZ4gHralWR6273BCTZmNOWtl+qxw6F9Ah2ZKDbmL
fK1Ro5ZlRAVPHsWJ1v/aOMj86rem8jF1lCphLSZA5lhqa/rSgYAEnUfkmwxBDHMuD3yF3Na1ZyrY
AmxAAZkwBnOMgbxVKXyJ6Fjxw9Oprbyq9heVVd690NCOzGg1G6OWkPV11UM3sV9DjMMm/HX1tWz0
PHufYXHupSOZcN04CuM0NvvAi/9JlvzMyoPJo6ZNz6Qpk+iCxPnjev0a7IROakNe59NAMR5/wr49
JMVwo0CIG0J8cIFp1pmW1otRW+CLsrrPSHqRaFj0wXi0g8Hp3HxVtdhVmZbr7z4+p5eEUWJ8THtG
gr2YmWWFXnPthvFTV4N9KeNWEdPObkwOq16Vn0ogsoNXpdOS4nD+hl+lqt2yD/504stlgZP8WXLF
k//8sIYdMNy5XOHYqGCXFYYNuS+qn/JEAxZk3LuhEdgP8pw6pl+DyoWTEEcYfGXGA/o4PELuyq6X
X/2oGBxinbkwvGAjoq/I0/hquX3NRUh305YBRwaL0uZRROg11wYUw/456PStKDZBWf6r+uCzouxq
smdYpOumIEIkeOy8P6+55cNG6epZe/SrHyaWrYbBo6DkqfJsq43hIcdd5TSm4ZEWtzfAYnEfyNWD
lbTU1mGOlmaEy0YHTRSZ8mvQAKPHBs5yZZu5gjWmPD/Nw1OOgXTKi38uU9aqLS61sulKbzykqvXo
O47cotaxdHV4oyuIZLle4N6lWa4bWmrL4nKqJPnhq8Cch6AptpFLXaehsDXwEHll1qxwoRIn8VXK
vRlWIW/EDe/G86pkCOYuVLJ/ZnGW9JeBB96tvblBRgGIKs2nRK7RsZW1aB4pR1UyOZiLyTHTzuYt
Taer/tUxw3FWWcbhramdIICs4HRMCjw9cgoteFsGoffeksg++nSOrfRI+mKt1swiybM2tLfxSVWZ
2I3NuqLRSLT6w+8BJcPDaqxFG9MfK/3KsOHZJPdBkn6skKZdmUr6MAl9GmzpkUIOIxXILDwsrroc
vb3OX0pZazpBaB9iRZxaubrhL1xkYIY8z50NSznAKN0yyy7AmHhOyJacpji37dakpcE2irigz0X9
XYWb7K9TonPTEggbhiJYqMVK1iB9Vkn1mzeLqv8Edey2jq5edPcW8SeFKulWACYBy5V4M5puF0/H
1rxurk35kvwLMIDhkfn99zjYsCCkueXtVe9hVE4nH/niz+mlmQlRHWjSSQXgFQ6XNPqRzH3gs4HC
2xSlUzU7z1jHxVm2DwE/QXb8aFs0ayv4UULG9um1V3dy5fjWTmPueSxJs3UCKSP7l/isHTX+lfQZ
JoUwiAVmSw1J0il6Fv8oI/F7j8oTGQnA5Urz1N+OQgfWnxJsY8262YP4iDTvR225qLgNbxXsSc6f
AFHGd82FUnlvLaw1EGf+W/bdcq5Y2o/LsMr394NgIUOwCaJnj8ovTgMY5p56bTsfo588BtSyKrNr
S8j2NNDjWO5CI6+H/cKio2WIGz2L6IKtXvLXusLVXSe3xkyIdUvNO+VZoJtFkNIbPljd5EcZzZOO
2glicQd4/R5LEsHA32F71C8/UPax5tTj3mC/V3Q2AdIET91fc2j68dZSr0P/BL6zH6Vd4jLu/Q3s
hVTD0d4CGiUpKROWHNAit3Z0scdr2DP8elgxxK9/fnt23U9fwJTA5KA/LVe+j5GTtLvOXpf+AYUb
xRs84CoQmJM7DpiiNbGvukzFG2UeeOOprKQdGL3xTYqtn4mOGZs/6KdB9GuENqhQbC0A+YkVxVqR
MAFk8yReimQeu0s04ajfwPTOdfpw+RDlRzSmK3URc9QutXg2V6C4nnkr/8pFd+W3zviiGlBH2kGe
+/FO61aRusxqPJ/nnD7T+zS9k2G8SxZa5H+SdBbhRxrwkuKtrP5DCVDDA3pg//bOucsL/+hyDrt7
rDqJdKJGEsHe6FeRu416bBO8xlXTTblhLQ6PwOlOfVAa8zHOAa4VII9NeAiFzzjJ9M5WIpxKqaGa
zxZD+ul7kOAOho4O45Q9rmcLwQ4PcOeMMArER+n/VoYjRQ6Yv5rgyagyK6xAFhvKO/aJb+X+gEPo
LivntNnT64J8QI7EjJOr9qb8FL7jxfsEiWtqw/0de2zHfOeX50A51jJzrrWUzwOcot6V39nTjn7x
UKVn08xKG6tRredzRqGD+4H9w0Y4t5mMjID9ogkvxJA4yE6h+7C6m45RL1qX0RqHjqxfA/Mb6V1L
T3b0QJGTlEtFcAkilxiONQqt+K0xjSCyA7zCE9N0jp47IXKcvkUZkdJty5dpoq+rx2EYb3IG2R9F
OXi51HYRNKAcFzeeM654gqHNRZUfBum0FL94x0moxdtIHAgEq/LekoBiH7RPSVxb6+B7n9XwJo+P
1rk0cnuhYqWzD2N55WMXjN9QvLqAdAvc10SDpqLgdeNDNPrLqjSvnXT2xZ/wGKyoYfKwtEXB/M60
gz0kQXkGn/xueeqaxQFcPHwN+cId3HAVjh8a2JlixVjfNHamyfzpaAbrTjrwltWJkweQlboBAwj9
VMIkbwZJUI03jMdU9oMNUzmazaLBuIUFcRcj/AgGkMCFxE52vWvRvzPimZjUHFMAH0agmHtM2qji
DiFLJVZ1oB4Ghrwztf7K3ICRxJmhaz+C4eBjCrkF9OioaR/9APjyyvojv9xH1to2nny9THsXhNkX
q2D/6YHCfIAZVlezXXyMj0zoUgub3L3LniM9AIOrwj+yCnDmgUowi3928c8ao10UpNfcND61gkiB
0lSXUOLixy+UskeX2kGsW+tZhMmamSHyGj6nFOEvQEQa1VsOy8RkqzTjAHunsZdGrL1+PxS3vLtr
Q3DzggoqGj440rLDofU3ubobfBIi3TEPto17CWXMDBgRv+NJ7yBnkDO2LAd4UdHo44OxkYvFftl0
MaZq/0sKWvpQuHoEKLd6kX93cR2ssIhmOHdScgmp99CFq85LPfyWjG4fFLY/l/TgFaaYiBSbA6yO
nlmeoDp3ezUxmznBvWDZibKCtUmXnU7adYyXucoZZrtqwTj8DwyKNDM15okeD/qeOcVgXHt506ZO
nu0ikp/Tf7rEdKkkfzi1ImsT4ehneIQej/krlTRSwZ18862G+4z876zT8iP2Km02ZgQaMsocs4I3
pCh0cKFXKvPQx9eDds/X2uKIqunm8zQ7NqAm/Ln2ZQYLVIK2u0soPVhHcqy/tnae1PZiPoorWaCi
hMW30EmMWguiFYCLvHwFXKBRNsMIQnTJL6g3hyymP9pm2cag/dHo95nRrROixqCaozUjIR07bKfu
rWo9bWz7sNQPNdjm/FasGimwQCx4kRR8iO26vAzbTxsAwyrKlcVchY8+KgHG2AqVB2gOKcC1l+x7
4QzBkrGbqHcJ6Xv/0rOTNuVN4zrtdkP9RIfDHeJH8j6p3DubKhjWoDTKkfmOQw8f+EzuVrOXbBkn
kxXJhFRlR04ppvAkYlsyzmb7FenQdzGOIYlmGWyyhartuGbdmhh4fHEjODQDRuiVomJ97x1dbGY5
y13iIyku6dtkD3axBHep1fgL4R6ux6hdcHs8gRSkSA/hGdI1uT92y95m464CDjA1C6lGnZvpHK7s
hMG8o/WczH56G7N3YgNSMGa+2HbuqXcfwl/KfjZZe9sB13q95kY1Ko5HcrJUnsVBay8xlnXMbDVW
WY++COPaDKKEY5or+emlmN6rGeEQ5qn9h4luMrWNM73+a7L5SqVkbFcbDHfZoQubEaa3gsaeYT06
zK1T4C+J7jXBp3qIcwCU6iZnGEXrBUbVJqt37ttPhOchmnviDZltWbA+o/gidSH6GxL4b+wyymfv
yatjPJ/pP974rLxbW96M8leIFxHfYfqUB44LSd4NrLCsTn56QDXhnJ3eJSuH2XOSN6NVwn35caUv
7cyBeE/L7quvFzqsKzGeowZ9dtWTc/fVh4QFul7n7rno7v6fD2mMvrg5Rc0mHj4yPDtxvaN8UnTJ
Mazhz1z2AgDqSmFgwU9IVzqLXsJxExl/9jRIebFeRMTxomvCFbRSTYG0BKHeWwv7WZYHI9rZZLDF
P666qIUf6Nr9LUBETJiTKA6sGSX8NY2jAr2CUZQEtQP9I/+Imz85+cZ7j+Njptm/VA4zE9dWl69i
j+0x/ThPfsz2ldtPV/nzygP3naQnQLC5UKQEBavnpu/aaJ+KCINdnd7CEtOhlr/Y3rPGnsPdL/rd
wPdF8rS1oWEPsWAQ1C5W8ZBHQlHuxMkmFz4GSDzTq9+mBDj3EWdLb7hNTLGKYSmQlU8pW4qOtTpL
BgOtzzHUXLGflj3miIFNo5OcOmMEf+8MsvPfBuEk4sHavenOI3dguVv5+aYwmSceJeJEmX8tcVuM
61FailfeoiFi0neZToXkmlWSyTE/sKgXFQARDZN68E6wgJfde96KHElzXOAYNjMUY6ofs9szTA/V
f43Nmo+9qmEC0G5xuSoMf99AelX6wF+RE/5w9WjDRO7TiN8JlgL1wGhHnYmiQ6e6ppazKLtDVz8L
wMEttAtLWqhN5/M1wsKI2oUPjCnOQmffk27MlYgDj+YeTFXKYN6u2YGubCSmVCmJ/XqMsbnuorBb
SkyJK/svoaJjN5LcQl3G0zR5rgiWqCGoCz+gD6gMBKnRVtdecTd1yM3BaLPsHuNDtphHKJ6W17PY
UA84m+wC2y9tkmWmjhzp5VUe6nydJHLC6nXqfOEEmVZ9Dnb8w3RqWTbfSW/9TmmdWRKNtIIQusL6
gtyC5Z+VIl6IJeNNexsZ87L6ljVljmFQUd9KL6VLl1LcAODlylAC5QxToLqax1OYjw63ya0Dnd2i
Uxa4oxTRTwHWOU1AJnOj2Th5DLOFdRcTs0hYaaV2JGZSwj3ER7eF5i9x/Dci5ZZKwb3oQBjV0FrV
pKJnhgrxbvCHZ6AyRVRGxs9F7cXTTDYp4HmKSgLdZ3pfNWoJbyKMuya351K4JW1RMH8zLWUuALo3
JEEYgBF4FKyfG5sPx7a4tMrsGZvMKhumQzLbT1HvmTiAG/426BRyu/1KsWuUNOZ76hOyY4p0UCIS
1n6EKGp2wyrRzKdSVUcyaY05FBBNDIy0xNQZCyFoE4auQnaC1Xg+zWya6BI7BuaLcywB1VOBjrIM
LvVS31mG/yfFALebukaU9Esn0+3PQqslysn2VQ/0BFYNviWfDWrVzAsb2XCMpTcxzQ83wz0rtyqx
ahh3COJ+KwhnQAYygagWCo+D7H9KufyMsSWyz6rt7NvgfunBdIBIySzQRTiXaJrgMshGs0hBfPkG
C2blnPrE32PzNhYkg6QYc7VE1KnymL/nku0keUsTCGtIRSMo6pqf3Yh7GWatY2tTMLLE1+EXWb+L
QGO4bAT246whOcsuqICmeVaY+Y2R92WsenNeD2g/RcLqNUC8Nrfn5DsXXT7Xq+FDSvOLEmvKOlb+
HwfUlA15KF94mHXZBLvhjVhILWvr2diuWDHy29Vhwayr6AGg09zFjEfVgsCCX8QfpfVE3KVMF/kj
U3JlFY2IojW4rShKf3lUU2IgUXbQp7+x5wrVFTQ/siIHDkOnLLwIUGGh/opb2IU2/e1YVYujFMmc
toMWU5obt6JXL2p7rcXBLGxsENZWeOxymAZ4VjrQzHHjNDq1UELt3fQqlpviml815Ig0asDJsG6L
fREUpAa/ElKmEvB2umUIiBhTPbGzhC1cQFN0v2yAoLnWhyuEcNh5zV0x/WMcGYFT6crE+w73BQsH
HEnZykr5DQN9jOE6HrTiC79kM5Ib+C4MMRsg0MlnUDQ9idpz/dezlYRIjq1lB5eXUGi/uvms33H7
NlQxs3xpGeE1bKs//oi8/IHhiClbH7DbYK0uyHcXJDlQYZnTsjFNpymt8WkJy9gVpVga0b5tv1XU
Tz2krMrQx++JjSRBLdMWDC5IZOwCF4gqlxRTSHIlGUQf1IPlUG0yu4USKxZjy2w/1dY0T9Cy6wUh
t+kQ6mfBMPBd+fbZExfJZyu/88MSBBWOeXvcVD6DGO7YcTYSBDIWGh1oZawZMhVY1mXt2lBNdTG4
rqYm5oq2lB11dVMoO6CiHQ28VGKdI12aY9D9i2v4VZe0M4EwR9yuFs3UOeoQ4qSNkP56YKCa/w/M
Lj8ZjT1jxIkcJ/C2qDoYLitGb7yleNNEjqFCwSa/Yt4llvXwVTfoCWlS2Y40YsmRZHQx08x2KdtV
QpV/GCbXjORNZVsJ2UT8UxFBfnhL0T19wlSmssUwQFnW5CzF4k+AtIunkiyH5vGBjBudB2xKVkTR
V1N6c4tnPeZDybDRxTCJCgK9gf4jxQvK/bD8wcA4vW2B+C1MspmMNZa2B6sKrLOur7AlehmSrszn
B6s4z1dd6y/0cN1qROsUBO3s7qMXa9SNgVoTZeaUkQleGLt+PJAUCpWDpu61/lHxxNl8XUTwAZtx
5ts3qih8ObpyN1MMM6tWrIt2o8bLcdz4+g63gjerQ66YvdtvpeZPr3iTQIWpszj7LDJijes03+G8
zNpbV2zU6NaZcAnPhXbtuh1OLiyMJtkJ/0wcuVa/FCoyib8qpiuSyUaVf7HAG1ntYhPod8PUwLgk
ys0izUFyla1ls44w/pgUeF7etov7/Vsp90N+ENbJSO+ujM3TUTDXy5ck/CaBkfcnTtXA2Jti3Y3e
fCD41UAj5g801nBLB7HPDEyFQHdtJwsmK/cM6IjyJfe3yZ4o3zEsW9XLHeEWwKfBzEvvnXm3gpRD
HN/c/MCXsfiZDelHEhwT+4+CyZQvgXFdtumf673N5C91weBSl178Tpur7b8+OoT+KdSebQ2wdUon
sfw7Il4rpEkehXDYc7ncu3bKsPwIY+P2R0+7FujvAAJmQNnxfzWCd5ioSUdsAZCoeookR+WLWtjv
YTiq8p27e9kSwihZ+JTYv4nkIInY2hOPq0II2aeT24fCidyDKL86/eEGZ1W8ecj97pN/Y7q7Kbc9
QW4N/ru1VayZYo3KllQ4kFkgzaTnhHoUZPN+w8w48XwYlouhqDV3ffo7wcIx+mMXq6trQsCo+ajy
O3PopL1wTmr+0csvhvxLg8ZOnhLjI25IFVXrbRtfWf5Oco9ukXTUQejnBEpxgz0iGpCKzItASXhB
kMekbCEXE67jNermHVj4g1Qh2rrqsrxnXdTb0nsiwmyC9KTiUU32Sfoeuovd8S0hJG8myFz4oxV2
kjIzjmwnKLlwd0HJaGo/mjmN+AkRjdT2dDymMfiGypz5NLOeSsAre/jWvTe2MHMQJWYhAEiy/l42
gnd9sIZRzvcqgZJmoSarwbsJvZuFGX6fjSk2ORZapsUN4lJw0gdo9Nuk2+jdysxOY0XXv63VZSU9
gqOF7c+HQHLCLalnmyTba+HOEEdUKntZFIsAzne1XQG52tb4eb1tZnL9O0XJWM0pw3ueP8jMBNau
8DYVbIcaxOtmLC+Cr6rK6e701gbAUB3vlW7npue7CXE1xo2Jncs7yOGH6h38clebGJIPECdq6yKj
b/rewVB/CmklmVuyT3mwZsi41GaEDTuGkj3RjrU+8vBuB9MZwXnj2BicybNiM+hZ5gX6xklhHSpn
fouTNduvEhvSyVTu70L3AogqYVmpcUiTiw+LIznKNsGTRcc2xuioL2tsdT9nPwAXae5Ceqj+QQP1
vyVcs0/YdznqgmHnsYiq3CTpk5pxBwLu2SovGPPxo8egn22z7l6imQY7Ao5ChdO49PUnRTAhqKhx
GmXPoxW5XD9HXjMxays8utYeal3bLoD3bMiNGenVbP/AwdMmRHwW+I3gUQZL1Tgk29Q8qNa9i5cE
foS7xnWHSqZn68R4eMOmYxAER1bdG9ai6zekaSSxlNs1dllWb2GibAKH8RwPJrMl1eEMSkJUMycM
iZWt8KCAgYAPh5PJTfdkXYV6I8XWaVR962CJsU7MjaHYKJjbmpb4PP7OKZLIY0I2rdQIspO52DFK
VlQCFt052vrgZdSR2+EyYUsabzvt+mtscY5ZFzv0qGswkakgGYGrDFrAGaUnzXe3PVshvAYkljEW
r9xLcJLEybPrbQCigIokuDbQLwgyjIjiMYCT4F8PqUrH+FtuyU3GCHJtPC6D+L4g1neqgo/WO9Qs
qiiZzYDY9Kx8bU47hSCpsB6+jJeTyuFX8ttNTez/2JeChNZRKqcVfzWfUKTZX6Vof3tvhEMcSYw0
k7Ld9pV1N2iRE4HrI/OgWRT8X7393ZDZxIpMxaErTnBnrqhwXxKVaC+tBrv/nLPPd2yUWSilxqoX
+nQCBCDROgf2nregF93Qh0j1n8woUKtPqwI1rz7RBh569xVbOErDt90RF+q7AdhV5E/TH38tsNfa
JsvSury+Yd9vy73afLJs1PW2bb4NuqUuq+ksQ+5PrLJc5yNlVnqR/MHYKeka/yHhA3JJVtfaq9Cy
GVOEPGzkyDZlscYVorVrxV4puKSNefcxaEf8312m945vg9ElBlyMlrIxAfqrmjNm7XgRcpJdtUpE
W13A6XP/ZVL3CTSRw/QgmtghVKYr3SEf+X9qUjZtBN7Y+maFqoMVEDeHIt1s4nILLG+2S/Hpwd+P
nZrGihVQPdRGGXSQven0XxtOjYelVmPuORCMRVKts2Mk9uTH82HdKm+vZCwMLfUzI+irKvW1I7xq
uMOsLtWDWzp1vBP5hqEdu5BxkYKyxwHGU5Bn/4C2MTBRJ4xtTXDoPsRXw/DhaCUbnOrAOSsuVb57
CNTu8LBHEsU9H51jtTuPwFvMnlWVnZDdjCxPJq1kKUzmDQjneUCuUrY+I2/LskMecWaECFdF97Ix
fSOO2FD9bFc5S5pkfI3Kd1UHWJaeRtJfcDl0BYogMGTvM60vUc02grMGZVAlMrpT2QEE2zDeNoxN
NdwsEmNdHe7WsLETp8H0PumE0aptypVtU5qBBVR04OUuRxuR/YIwREduNiSOnQwPHLld8IEFjYhm
mm5i3dH9l4pu01nLNPIxU5+DwXNiTFQxoxYgVCnKEGeORH84PoRH9HBdyGuN2xz2EutAsIlb6Dlk
iuuZTj4gaN6hyYuHJM4iuyyIHr1IrlLfXGPazqITtLP4u/KloMEGIMjem3eEa5DGnmGdCVSWaOuB
NzNI95Q1q3BKWSasDWZK3P81/SFKWLlBdXH2m2VVfZpNzikGxHTjC7SujTny3ErJ1YbmktkkJMmG
t9YLnQwBNR2uYQWtZ9PX50L6VyIh5cYm93dtyxzHGbynYTI7BeEnLHqdzGN217gkZDXsD1ndbAzI
YES31GqncHInkcpU+bsNX/3wm3ofsFlZo8j6UFowhe2y/3KscsOI86tftbgVJUjVBlfDVH6hNZU7
nZhvi0q99ckg5kxGZ7p1yYtlCn6k87dJ+eF2m5IZKYzd3AhgQw9Vuiugp4ooWpUPHErq0iiXzF0R
FyrD3dljfrGVLQjgrkQjenExuN6nn667AR98Eq9cBT8Iof/6NC3B4KsUtgi6CBLGoogdK7vZTNGx
bCbKxq8uCsaaNP4SmgbJEcsjnnbvUFbNvpA6XptvQjZUv2o8Bg27SdNLaJ318DfWdq7NzHads4AM
9yciapcgw1kJ56XSYjRwzW5XRaxfMisPn169j5Mp+WkTiSb+rdzg7szQxRddepW8lJw/tkCzxvdL
flZPdp10Geg+ICfIbs2oapuA3pT1f4iM9K3ysu8OUPDZ8m73r5TzKWNcxsI52kiW+yGDMHJ0k4VH
TTPooOFpBA3Pqrc9Eo2uG08pTmHNiHUZ0FLqWcKTiXqcMM52++GLxNl8nGvhl1l+G8aaGzVx15Q0
oQre5SCDJZKvYrIJXLyCE/2G99V08cM4DEnw/EDk2gWqg09Js5fG25TBm2MAfqTWITOhEj1TvC46
mmW7GMttxGqZBDPfwRq/6jGdN/k/+LAecRgXSyChTqV27MHgjmNytm2qbxTBLv/Fk5RGNj6w+FTb
RGGx8aOshZBgSvMherBRfSHNM9vb9YbNZHyYUzPp3jMt/uGqwOIvlfs4vFgU/Yq7I5GBB52mHM4b
W66W1rgr5JsEtBUT3swzDAgjr8CdQdaa1/gjY15aLe0b74c/IwLdMNh4wJK35D7ZAwPacBYE7K57
VCxCVUZ5kap8CsGXTj5sbUV4JdN5EOaLoSNsxXobN8blmEMWCmlyPyw2G06wonr4ljniK1PnQKnn
Eb8faVEjYI5ZzlXGQnL8WeAY6oJnwxtvekemSnNCZ4j7MJTTZVfDllKJIEQVLCoWgDGdDrx/E6xH
pQASSFCZdaTDEy0JMzoQi30hkfGA4pm3Bpadc9b8xOypjF3eloQEmBYwqSbAz8ByFvq6tiliyekp
6j0ysVKDdEKBQwsPPjvnS92MdwVAzyqZUJIlvnhoE5J+DfN2rj5Ns9hWaux43p9VY2FSJXvieY1z
mbvMpueQaXawXtNoRsRTchvygqetGs/Yj0YwH/CbKVPwHAh6QGmoo7WyVY7FWTYjwafVfA+Svkp4
vQlu7hLFKuNI7xkzlUQKkqqkYqvokHW+4MYCSvm8HY9ixPAY8Fyypk8mXgYMoFIy3lQd66nn7Tr2
R7J3k+luuhB871TY8NYNO6sDanLBQuAFDIZgmJCRUBVSHfSWqR+IW0a4AvnSbVael7LYUfkXx5aH
09zD/gqmT2XNS8/2KczO8iLXwGl+pozdvP+lg+Cll+SvrPRieAOdG+DeWkjM6SnqPPXIujx5WAp4
oEjIyVqxfL67kFtDzdiEJruLhvSVlZsyYl0ldBxVNddpy2fRysssxxiRw9yoBv8nlHmOPW6uvsn+
pWG3a40aVbM+RiXPNw3YWAzgh6x9oEQf8pAB5dP+QN5dBZzUUlxSlYkD+wxWM3ESEyctTJsVCD8e
zLk7fpqtQtBVPpI6m1X7cllaOWzNlnM0ebD3FSggNERsqvsWwHYNrhjOcgyVf+Qvv4RlkkB/H361
4FduqqWfnLSlnDN0FO1/RJ1ZU+NKukV/kSKk1PyK5dkGgwsMvCgYNaZmKSX9+rtE33s74hy6TldB
gS2lvmHvtXkndS7yGdMHeVVq4N061Ppx7J4T7m6vUcHUPiiGe+0xZaaS5Z+N+kEBpY3cDuaGFWyY
751DyVwuq35ItF5NPA36kRxMNjsd/8b4xTSsKZ3L1TMiyWheULiWQFCnzn8ViMhprfuEOnAKD+w1
Z4dlAoWYSKf7uASJV2A9zLCAUgi62lonN4J5mDJGeuujopjQ0cdMe/giUYJjPP5nI6GCGzmn/5oM
U/8yJEEvpy97XtqJ8rWdH/v5Q0dm0eQftvc9+RY12DLe+qf1rz2EV1Mj4j0pqBmi34kQS9A63uOM
3VvicIg8oklgIoSgbAZW/4JPsHibsuQ1Q9eqZfEOEOl92gEQJj/I1rAo8jpdQ9d4s12yeswHB9CW
44+MvgChfsQDSWj19O6l5R18bdSPpMbg2R/TBwBWd2bKaOE86S32G2+N//7gwh7QqcNqRh1uWiz3
4HoR/k/1OS6NtclUNyvToFY2Ph0XYglEhJEUO2QKHkjf4bmqyFxt5E6nsiLcb8gOsCc6Mr4H56Di
775/b5x1WT+NMTbmO5zLXQ/pwTSDJm7uy/w7zh9qxM5T/zDFnNGue1fjx5H4qyyvP0LzJebBYJ2T
nAz8cU7yFYdeMOavAyC6BNj6sNNhNOnURxxjkT2snDpkZ+wuU2IO6Kt875Bw9WGGdwerd8MKKjzE
PDoyExUn2y+X8aW0niaSEJH7ruzZX5nmR4puouGwDWMQU85d3XxLqm8LBXLK9+4vcWAFT6MKvX5p
T7tzaT2O6VuoQTtb9qdkwWQRiHQCAQ2SRaS4UdmDzyIk6WI4JFFEXw2mmaG9lNNFxxqqaA6iYUTI
9tyx8J4iIsxE9mKiih30KihdonsElRfJBVG3i337NcbsYE09bAHvGlfdhczlE0mkW4O+ZmayiOuE
EvnQpnmwmGcldqYCrVhBZmMN28ONgWnjQjUJfIlBG1i4+VuEitNG2QbmsX9Vzyq2Z1v5/mUaOrGq
IY71OciBUZAbN2DKCL3fRiQrFxOqITGDoCJofwhgFfemsNHb2AEJk4qoQhOy0Th8JzVheK63svWv
ISMiQ5T7OBq3U2kFD135WrbdP0p7LUPMyQNW0fwAW6wBjwhtb2HmSSYw+yCicHvbYDvdVqwi3DaI
YDsxLZY1yCk35ryaiWsDIh+cq+Ito10eOpzK0JEq58jc3Y+GoAL5w4yNyDB9uPmTu3OZoVEcu8kq
QkpnN9vaqHi1M8bZXB5gMEV20TlfFHU+vB6ebXb3kUpOFDvccP7mcbcy8H8QvJSOz2P0mi8K3ffO
0Zk1oPNaeha2JJWmeFFnzL6HkmsC7JX0X5SPV+YzjL/LCL/+iyTj0oYUupi5058mJl8SGkdbTKRw
N4Hkqd4O2OSy6RHS/srEnbpkcOCCY1vyMyIFAeNPPs8ba/S+t4MaDhAEHqLat4p7FCyQQfmRZ/NG
+ZLSmfEmt6lzQ76RzlzZB4ihkDad+FjiO/WJqNKZgiJIKH/+Zjh82bz+0ik0w4mkNnVVxo+WEGjz
lef8QR+UAamO2D9IOGBSBaqV+UFL9FbG/w7L3WVbu2Wiyu8RBXfvF5iOw/dlka1ND35ET5D2QYMc
TMt/eAzVxnVsTrN+kMVzDlUS1hCEItQW/MB5PK9tAmMFra8/veu2c5gnQMmUOOQ2V6ybbNxnJm+9
5gw7my1O6S/KZCotdk2W9pEuRJRzJjR23be4Psr8OfK+PJYlbZ0C2n2vljuJDbIbqa1XL7RPNZKp
Y7N2edQZxouCJwwKuRH2oTe+GkNQUGuoWsNU/FCzto14xlQMkswhDHr43KGaGFJC+a7vveyZHTz8
T9SeLJzkPiZ4pfw349bGqIgTekfAaUTJZZoPA4I1dASCGqhG/8NtGrc3t0KP4rIXIfoFbRjj8w6V
2UI+tj1WNFDSM4b0NTsC4ydeKl8k83rIYCkGTEC1C35+9Ei+qSgis5uf3lgn5UqyJCPqiyGxdzOn
M+6fpsXU9dE7zCyarwUIR5No4vtnWTLzHHc+8tZetyFGwPZ7iF/7aNhqPbEHc7GOkMx54gX1qdaY
VJG/TFeS+tUknQRFjzSQCWrbbomflFiTrcukPUJeiahgZESuJ02Hc2fonz6sQRERbE1MEehDTOQo
IFCdeBX5XnRMFce1hcdDdy++86Pix4SxmyChUUab3jx40aNBWvM8+ghoeaFMquL6yHIEeF1DvyV3
ob3h8d3qB908kl+88fDPe/NH2t/iquZdZj1ExmGE4f06IICgmnKqZ8YNvftSOY897bbkxWVuncQf
iXYQjII0XtZlLZn54FOZIW3r8HOyXhp5q0iBGHzMEItts4HtL4cN5T10AkiLhN17DOa0ZYvB1CfF
cOSCHyO0M6c2jqq3SSBNTPf6q8dBGA7UV6R1uhtypf5BIJ+WyCf/H6OSwsGIP6ggR59XlmybQCrA
/MwqlKjxj5ugAawh3AFwiVBYNdjjaIM9fDZZuXFhwgzyiOwQXUKl2x853uMOwWLUEcS4RFwehIYP
kN6i6989l8WpHxQIN7XsqLU9q1ZvFZuEx9xIdBxtpDAzLSO1oXkciF8RKO/ZtDezu7I2bcTKBwwg
AjY0FoAA/rV89zZLcfCfUOmqX9G8GjWFDINXAgQCbPx3PReDAR8x2fYmDFE/IP6ZVwVIBE/4BchL
9apNO2EGGRlHw1UuqhvxnbN8t8SPZ0Hp0bj5q6zrkDjypwiom8ddN53ReqxGLWTpyoUSPoTJR+5O
WzFd5XdJ0EISfmBgq1HqLHd2JpGpFm8zp4trT4GsHy2d0QqjJy+Z7huUtROmErU82McrQeL0O/Ud
w3r272n9orHKgH+C5nTqDhrW9AZnykSdu3RgcYgdniy2dcsKqKElzry9mu9zZKfmb8grVDGx1KqX
DoL6suh1zG/Oz6h3g9ykWvaABfwlF6TbvrP/GU76g27V64FEZOLBiXrjMHlfVJc3N298VOuPpRIs
rN778Lnl6h05r2qqm6QaB6pzezdPeD+wo0HsBOGRxsM1qtRTqeVMBCoucmw8WJ3ZvJTj1WxPDibJ
bIUL4i4HHMQ8k2U7IBhd6OtZI35QOi8RfY5t0GpByhM6pbXbboV1sUZCNstyJyrvgcCBGVXGcLRQ
97OItgtmRprk0ejRu5bwQwfhvJiKa7TBUZsjzPOT8LPQqZvckEHUmDevCjhLerAsAlpC2l5odDAK
WZEsVtXsFvJiSGb0NWVWVTXbIS5QxA7FUXdKYDl19zYisxZ2lGwtF86sY8bDOq+G9x5ZM4wby3ss
2AdPtPU8Kz7K9jzOPA8wbek8RtZuEq7Tgk0sNDafNeuvjlDKUGh0wvdScpIU3aZoHSy0MTrWTSzw
MjrRYxVHbDsnGxYCwQZIgRe8wjJgzD+9EKcgRgkveivSmZuYcq2smV+gn2WKyOzQLD5KiN4ovrRx
uPMWR1OlVrNWUfavRx1tphvnz+Xk35MDpAHtwN4WI82bbXBGndLuVMmMfk6/ewMTmiUpdhcCjSc3
lv5jTGeHdCiEzwkcVonE6y7KFpmLXiSBED3chMJ+7rsZYVnD4lLgOm4eVchgapSLUho8NgqVzPt1
IpJbU67r4UGPW6JExm1aoZIOG4vlKuj+TvN2VfwVj1sXxm6px9sqJDwJkI3S3rxW/roxkaPVw2Q9
GzrBpy0hDbX6gtvAaBvejAcNxZjttU7+ALcKpI6IIfUAqCzudB6USc5hQn6O0VlX9BN6OD+ny7Ej
nBMLHNaMJPIxRyzc/InNiyF6jJ29s1FgHSiyjI00gG0rJox3QkUnuZiUnPlF3FR3dcmECMUFgXRT
feYWc1umANOIulcUbAedGaGj6dMl9Co7FF2/tmZrawoDvEBMZId0yE4tUa70LsTwSmOHicQ/jD8J
ztg53Iror2D/GMo+xj0PTjP3NtmYvXoeNLVpOhYZPTGroqNosZa2JBVYmzTMT9bnlEYMXs1dOgHN
Bg7Rh4RnS1450Y93boK1qZCHmv7JwT8K3J71ibUqqKTGnDhQ4X6NREbxbdFKVAaKuGZZrDkha0kZ
9+9EfIqSJOwmUpu2bS5YQQ8D7kIci4QAYpqF/QtRHU1iv3F0nLq1r1gqcSpPCx5y6K4lufIc+pl5
JcnmWSj/lU6wgYpv8rTLwmbtEDHD7odgQT2/DmnGDOwz6rVL0WY3y5yfyggpey82Cet49zXqovtK
+fHZsg36kHVXcdiJulfnCXoUNAWKXZMEwSlG6Ey2nIlPZXptGGGE/Tksn0P6kyIKVHpBvlcw8/X9
N/lj8Cn8WMdcQr0fsqc2pXcwurtCM3ba9ImuooA7r8yPYsIBZGsgPKrwDeQC5tHuixUYpY/ih8aj
fmyrmDCiFltq02BJ6nXtbE2aRTyyuLtv/7nVkcPOOiFkI0MkB9xqFYGjsxf9DpsdzHcHN6C4q4Aj
I68YaZZkn0K56V4OEvFg6Wzr6ORGvxAPIPT9y8AYkLmYfDfTQXX5ps5tODeSkTNHCzEVDyNeBH28
TElQy43jsKZcG8DS3PA+Cfly+gUCRiwDB2W6wRdSA1MF3/7p04JACNljzrUfcVAsdUa+r4aI0/4l
n7MdBEGu2ZNFhaypvVUjD0crVAW1uU7Dk98+UwkX7r05QJNzby4ReDNKCmwkYqn6EAgTx5t2L4bD
4PFzGgmngVSRcheVOJL7Zj/3TxUEAspaL32fefoZPINg/BX3tXIfhhJASlN0lEmVArbgIgRyJGXV
QCWLue8XvKOx1ad7FI/A3LuDS1PdJJse9DzBDv5eWyIHEjtQjmQgiwGiyEvJVI3xbO6k2+xNI5OS
UF/w6dDYtWKPLZcCkjaIT+gPJi78FresI41z6LIlLx2ilifmQnq5c/DUJA6a5LxBusVep2aZ42za
vqG29HfYlvLLLRv73WgRxBXatHgFFuJklzFm7WW6Cx33iTlcRLNUsAiQBB+G5jEOq6dIoqFoP5FY
CevUV3G9GqiIod/sUp7vWcxtZBreQRsKEtvb90bBfWblM2DJM5dZwWs2NiwbyXnP6LzTUXoBNZbi
UMwdqrpkQK3UtPM1mvODWdz6OPkgqebQwXvoVujEeL4lLbyncjHUmid+sNOc1Ic+j7YFxjkNNZ/S
pvesrq6AS4u8wv+IscET0dlxGEqgMJhyFNBJqL7jAgVl4cA7MjaVln0kMj8hwt7rnOCpeUB0mE1+
4AoP/TYFNmMUxqUuclTfHUa6UYQ4vnxMZpKrBhdxWlgTRAS0ajk9owAYSYZYIV0rl2ake8tmB+Cd
zqpKfc24ik5uSAlJfFUStANjJsjZwJfIFXfHiFxiBCJpxSsygJ7TXMl2sG7GoIkYYDo+ccuiZoyY
Gz7OuwKDomF3JK5gsKhsnkOvskhuYa49NKg1egLGIj9pObHGLBji6JSW14lgKpwXWKQKea20kRSL
7jxGE+GGzjmcYrJlnIO+SBy67yShoewMjJUpUaglcyUv/O3hI7IzgNYhJA4I2LqW2rmgcAYyp8pS
35nFldB1xi3PaC0vBhtU4Apk+QlCvKidqnWMHlfv7FMm09ektU8OF6ttPUZduXEQZUxwz7gwfdbY
5CyMqbvTTYOEJBS39ofuGt8DelG0DSYlfqVjsDDOvTc/jMW8siG4Y3p04bg7BlqDpmYsApolJWCm
SabxOjpU/Kl2GbDCE4YHP0/8ztm1JsQkDZKz+cT8SqsIUbKai/ZeECaF+YzxiJthG/T9s1HmYt+G
DLyE9z414h5PNEIx3f50WG3UiNVZn/MSDrvQR5M0fdEfqxa2OuQi/20RkqIpinBoM+XOH6J1nrf4
e0rgzvQ53GywO6NzlmECPHnNTjBGyzcOUhJEjWyzTtNrCrsIw5tL7/odDWvm4g2tHG4m0Dhy77Gs
SwMESLN6ESCxtKOl0ft8kX+KME+z8sCznxzXHTbJLH9KZ97jy2a++5veCDlgJs2oDC1BxFisCR9k
8uVAlZme5HgwygNrH/BfhnVWId0T1hDB0CmcXv/Ss57BrzfeZvm/SeDmiSdIRWvL051byAc3rI4o
rj/n2fsNZzdflZyaa3ttejCa2xHYgjcS/ICQzWaJ8eX2en8Y7fnmd1wEkZp+7emh+q2rfwlBw5R5
aJZWIYvVBi8I93U64/E8ehrNcRATkjJ9IhSh94r8p7y31wbef/Cd80Qk3Wq2jhNtSEyGsNiDz4Lx
gSduZ5B8oL1C5NKLE3NKL3khcsRHgNh7YH+6N9n7/2Ke27QFxN7yrOybIgZvWO3CfunDNMCt4wie
b07O3vTq5pp7gQgJVonhjINvwgo9sTKVRhBZw1XdFaKGX5VcCWEoHsaOvwjpBrDeTVvqz6Yxjytr
ZAebL04omyFWnPyrQ/ThgTsnD4TJA9nmiafozqu9s2z705cqATxjRcS9h37z2KRZf7BSKgpbVXs3
ZVrdu1z/wwdrvKM5PaCI3xZT/zUKcENdLu9dVC+ENSxqSe4ANHfYUgGaINuxL+54ImUFnQxXgBp2
Dde0YW/H6sAVxz8zY2prLyUOhCciNi2rDRgfdmjh/TvLuqVx/SiV/UQ/FESHOcE0onhDvMfF2xhB
A8BelGwwtCj73pCYgwPdY/8c6GoXp/Qj449yNNjYxnoiT7r+8I1PGVNcqLMVH2ZrxznQanixcXBu
hHXv5jimlh1oeo9x1IyTiy45vFWZ3iNPNuhwlUh3plwzrUU9qhNLyoGMm4NYDLmqOuYU8QogNU/2
5kj2rwi/cwZzKEklI7SRVaZ1tqtbN54YTveRBWsI4cSdg3crV/BH9oP4ILVZUtsr7TtRjyYH0r7s
cXdALavrd3jeBjWeLT4G8TwNeE55EhLIOH/i82EY+srXcLNzC2a8fF70tL2H2MSGt7mSWMftFVc5
VpiJbW/yADmGv4Xw7ISeWNuXGuL484JamZ8IfGDapb/B8KzDHeVYGe4IqslvKO4sjlH4tl9LLMKw
GnXsNlKhYwjx91ll9zv41zHCnD51NuugcxSv5/CiwehDWCzxe/clGA5v3t1NSPxdCmB07cxK00ez
HteV/hxVeGx8jGW6pH8TlT6tZPlohZvYxdPKT7PuHLxvtMqFB1hr5cs1SNxMoxNu9jZydibZhNcU
+iaCNGpRWqoVNKEgpIMynvEx0YKxPl4mxBlHF18y7S6qra7CM7796juRM9s2hAR4kRoGuP80zLL+
dsxuVHFQZoBUsfBkFUmwGIMHYlcNYD17XME8Lj99yt9eygihiv/CY8xeEcr7pTXGrnBYL0clDy8x
XszRYzpLEmIvrHY19/QM7BWjiEjvlwZTjmEP+MWpPJBG6fV9D9jfnuw7s/LvGCUH9gJ0UOVRivpq
FMPTrLVXA1ddGNM/NMbGno+ALC+aW7xLXIZxo/PsqDZuwYFA12yMmAX5l5QwqHDFYyHGbldMCO0b
UX3ZlsKhAxKyGDb1CAMAiKeNK2TQr5m84fO5y3RecwHcLh5tyCkvqTX+5jozQD1ZkrzQT8D0o4dt
GBvHj5OhQbra2e01V/eEHHvl1mz3o6PxKh/67NZncPhCd7haaIDyc2X12VoXr3OO6CUauk3kzkRr
PQvqrjjDhW/Ot6SwLybfyIBDqJtChbShQeJSq37Vdca/wYb9WVkBO6hrQRxyQUo94eNrnxw7zEms
XbDOedh/7GanKEUGvjBD/9yjB6SYkfm1Zemo4/1ZAft18OtJOmDAFDCXhPExA6qfPIcZ9KUA+SBy
GXQLPKDgUS043l4KRhYZ2YAl/hsNc3AzvCrQMhk9y7JZWy6PUf+2hUu4EaOcVa8PFuNJHzeTY6AB
7ta65d5yR9AP9Cx9hdAOZSOgmAzndpVLHrBgntqM6+Cna+I3ZaPkz6x3i9o6OprWieBrsiVjoN6I
IEX7Lx+L87IhLuwTybol7a+jwCOah0rgrCj8dcSbgBVaD1o+ySBYLQWf0U5Hu781CM6RlGTDk9lv
Y4sUl7LH95w8C4bLDqOsxvyZ8Ex0aJzLR0agrUUSDoAhMZXQ98yNRpVmQlCxCbxbkO36SYTOTlfh
dxKp3VT239LUfiDZfMgQiuclbtka1wACW32npWiLLSNo0d5I9zj9Mo72skMQsW4oHzPtNeWcG586
yrWc8A56AADpcDrNp5CFm+9X+crX6KRTcmFty1qFibGzfJKXQiR/71yLIaf0xLqBaas3ZutMILv0
Mjj+LX4g7ag37nOOWg+X3cbGPtXD32ywIjn6++BBNYeVEIb5EW/dQJ9q/YQJ0zur2ZWDPMWWtnIM
71ZhlIsyvGUG8C1WqFxLriYdJIiUOyWkhJ3eGNtNS8hnwZZ0Fj9te7LT8cMHlhu1NfYNUNPsRByk
7VYcY3vSjxYXaFlGG7XueRG9Ci9LWxxM++SN5crK0T8OPFlfBjS1pvVr/frQtcLO+urAD4C8ITut
PXs1Wql8j2+NLTpcmkstbxOmGQaDIFRNBGQ1EB3LkweNN07ME529UO9pJy5Rx6T3p0bvhQHTMimJ
M3TCS7n5Gidro4fnjQ43azDYqF2du/SHsLZpuePpuw9nJFzUDsh+dSbOM6/XhBOsq89ohox11zNy
FFF9isoFB2BvXDrIAt2ra72YvAeRbZ7USEwDOAE5PDUTVTiLEMB/o79p0CnELn2dmzEZBDnAQNMc
GR8xHZpcBtNEuoB257HdO+FVuIvPg4K0RdaKZqMbBM0oIpMs3s+58OFTU56GrYaLXgNbVWymGhRQ
BVqJc0m8T9NzX/02JfEr8yakh3CWBCa4EZahbSuJ/VsbDj5DV+79Le7HoBwXGvwTfKvNJNMtVJt/
uglU3u3umk9Ls09xxU0WuqciH3lXjKeo+Zi6lxagiTaou40zJujzU05aSskcBn3uhiizTmG0bErK
O6f+cXUDv2a3ttroUc+SY5GiQDcJOF6LGI5/5AbDRC4gmjEXLFdXvI7dsZlPjb0rp70TcW7Xb0TZ
YXIBp2r/LhqYDlJuAzQjASEYmQeDQaqJl8jipqzpRleVoT1oE294c5/wpJLVsSmJWuiqjdeUK/Hr
YHeYY7b/pdKI28LADqb2Tht8+JQeTmrgWyzfUI7CCSBPHURpeayEteLUkjScbfrbqgejIBRNR6LK
KRy7/krUH4U77EWM/jbEYtN+2DQhsf2j0HOlwjrH3EwcSRaalXmjmTFQOLrSemAfJqvpVjQTI45A
m6MNzAtOwPbJx/ivsFt5rIZ5bM7M2kKA642cH7j+dm6hIMTUD5VjHuIkhOX5Y/32JjpA64eRwpel
vcyIbAmPCvqWYAxmAt0uQcUVjvm9zk1ghzNXN7EN8yGbBb0aNGrxnNtAR5OGEsceglIgE+PTvArH
PCxTElr3Iv1sh8c+fHKzR/zLPRWqG1JmZIKwpavbXTV16fz3dLbv8F5IyjVF99bFjMzTJ8cudh1v
pVNd9DG/25iMqCrIIqO/d5adcFHy2vxa5ElY7hT49aNXGhvN7u+zJLGCMsvWnrCQ7EW0x1P53HSS
Nw90NVRyibq2ZFBOOtqFQTXSe8arvEOq+hw6mj5rXVk8z6YMG506JywIRa4zv27biwT5bw0qfi5w
+fsabXTZRuiWXPR+tUW02DT+zq0MPNSQjQUCKr6zSZ2lzUMU7diIniFYX8Wzz/K3xG1sxKdoYuxW
7+r3Zj+9a3H2JNsXv54v9SRWGSaFO1u6HW83uB9Df4LKxAkQbfWwP+o29F2tP8v0vmu7ezg9oPoF
7xJx7kVkcxpme2PwjqNUm5S1SYkgs9SeZpbbc8xVX1KSVpgyzJ7V2PDYxufcdB+scGHCUbO1YuNo
OvIRHkiu/hLBiFvGzikRRCk/rjY7R4mLbHqahiAsQ3fN/mxw64XT6L+39nQex3YMhpIoTR3OviIt
viTczOhI0HOxc5E/BJClYiVsxXKd1M9atS5/PFSYPuSSuL1KPdURjEbNptfUEyGIFBT6g3ShjLl3
LT98ofx0OaKeNJaVFHIkTe0LA11qxImul/Z3CY5+JePkiF8peuUNwTnZF6jTkHrhr4zgYKplimIg
lDd1dE28UObE/FgnnYzGMs2WbZxOmjA7ZGFNGw1RpZM9hJZzTjVsDqqDSdLtUhPunzNcGkNhnR/X
0tAQIiFMEB7jMin6e9zhdM681QbBema+CBM3AJZWXjidXMW5WWofnfio4jd9fLTt+kCZCGA9ReLt
3JupvXRxq149vav64jOpyBF6U/YVcbLvM/vRmc0EdT7mpra9WQs/z5/zXTsMPXf+skecdp017qkf
u5YMKNw1kQOsQKAMksyTLes+NNodLTrK6yL5NAxvl/C48ov4zcuJe1AANEgmxcMMn/OuRmtXwWVs
kCiHfH6XVWvEcL4jECNlzJOo+ouDoR9adIExMahGpFZ+/6GxTR4K7adl896EAuRhuRoRSDDOSWj2
ojd9QbswrPFbg2vZ5qCjej4plGw9wnuy3pmG3ZHCI6PHeiDlnYEA+1r26vqswNYOyBJE8p51JIH4
JEHQwJoajxWfo1O8tLT1OVWnYw73yntxnJ46v3ppk+hsVKxSWSosyW5lGwfAAKS6daEKaiy5rQFd
Xj6kc8lazltjvNp6Yx44cEEM4kncBIgTVqti8IAj49MrNPLpso+SkUOVYxryypkcrRaX7SpkupBA
YGnCJZOVsfyUPMQ08YVPmeUwSIDy6haPfvhosy8vbg4eRwSJ1OAvxi3qmIiWU0D8mXJfQhD4lVce
PVa4zaLW7vtXRaYyMF21LXXnH7pAr4cqQmz7lm3obZi1jUEHz3vbNuNLa96EO12VxYKq5XceXesV
Jhfe7oXWx9PhLubWNBLn05j0c9+OQAT88BCR8h1CIdJ4FfrsXsc5GXOL1+54cxDU+Oj5lfM2tSCy
e6gtdjRcutq5mjCWLVLEw/rNtigiS3OLMvkZvvZFmRhjunVD7lOa4omfD1qUYaiA6sCSrBXOmtET
14jJCDe1vhSDCidtOWrehnI8WWRyLRKpYh5PTYQnOg2boLOGwFrsGOS6JDPpFNaP0t9jdgNtCS+s
JMnUueC1ko5gjWMFrRhW2pIjkn43ZcxiJVp3Oce+SvdB0fkbCwCEZMMy5hvorDS//PG2xB1qfs9s
Nljv7uNSO1TMrZUVpD7HiD0T1aDRXDkEpepY0LcdrowxpLZu63UFGpTHg+Wna58fNvHNR1EvcidT
B4Kh1cFIKmbDrlLh3Mpa65gSN0Jq41NMM0AG0KYc+38Au88mNcIQMrRNrgSiwVXoA8Nk9ivTNfYi
3r/B2paQWVl7GJtQ11FyQQxLNrSx2EfdJzoIHkkpqF6kEXHN/lE3IO2MonpuxmZrcl02Uxbw85RI
aw9xJR87QLoFaKPhT1IXHjokALp6yznSU4PobImta0lNSYmWkw12J80hUiY9jmUGwb2/B6hBVbfq
GJUVIP1KYm03fujyeMoOOXYcpzs4PnJSmvGjsGnUSVhqnOp+4vlqxywd+gZyaTFdnLT7lEmy1onC
9RPjA/WHm0nGWzicZLZoC1mnoOJ1y6/lHxN56eT57+g4yhPebadJ8TVBtAe7Axk421mZPIyqY9Ee
Emvg3TONhxGafefQn9us/UwnNOeRhosTC6w9bZag0Hk86wXgzrDbk4ftcda6OE98gSnb8/4VzApq
Ar0A763zgbwtwbG8mqkWsSctKdeOx44BoqiyGwvuPcSSX9Vba1VqQe8l27rLtwoGSEXS19jJe8vv
yWy7zT4Gm4XC7yXswWdVXpsC9UGPqaEor2BgzrNYR56+buhyWhYnirT4ZJlACRtg+pMZQcxY7PsR
80SALCQ84d7XgMUqtySQJ9kWFPxlijUNJdl8ZPe/ps5ly1qsmMpKOhS1U80wAHxYJRA1eAiAAsMw
7JDJ4b34YISq3EGXzWpY2w3Oe5TKNabqqqjWkZFvLZa+6BV2JbqKatA2c2zvpE1OHdEhRfrGsmXR
KccF3sdqRI41ELVEkGsxn/qBm6NzxHGD1D/YRHDNOPKMFjJV0SbFQdk2b2LLtlTmGi14BndqBPgp
CSL9+z1OW5qnv1/+ffB/Erbih8npeJzmAkivN8FUEIYsDnBLYXkV7jWeZgBEWl2QXs2v/vufbl0/
CTbnymAvlC1/4O+7+PujGANyHAP7sHTKw5z6D6y66cKXb8lquvKQ5R6Jp8t/gv4l8MGSfF/lmeQK
tsV/X6HMiKWboAcjr+7rw9Dm//sh6oyTaRiEzVVqse1rDr+hCxKLBdunv8/9+z7+Pvz325JuhI25
9APyiPoBDbamT5+0Mxd9xoYwefRY/3kd/vt5o6n5xDNHR5l4OJDJaM2w0gZDEj5UHWNo1izaRFyN
piZCni3N3OgpoawKkVC1vB/dWARjfEtKlnvL7WN7cwlq+GXuAHp00mNaWaPGn3t6dHO8X74eBSev
0PIh19jC5Ohv0qyZWSIzKWmsxN2xVMRB5CeX2CaEsVncSX4TQfQwTokV0mBo9k4sL3GIsLLoRLpP
09LcUCvf/73efx8yk3lPBo4BSw49nL18L7OXVAesqpgus98pHXHyxPYgmJqKN+v/3wKAw14Q+XfN
oUd3gIi6qQ5/n/n3TnsdkrUpfm/NhuVfMh6ymhTvgvTkXDP3/31lZJw76960b6rMcmP99+YWBs8F
aTLrKINU8ZTJVTMeakcSDdrjiPW8hIv372v8fSgGokMNn8Ps7z+JJfKYOi8v/t8HZyCxIPVsdWel
ocO7LkH1jAnjasv/oPBtD5rntoe/X8nlRwFNYNR5vI4qnsKUr6HrwybwmCQatPz/uWs8B23ASAgS
rmPeX8yF+eT95+dCP/a/f/PfX1/OPd5Ev9lUif5/37btuUwTM3qAvztJFc3/EHVmzalrSxL+RYrQ
PLwiidmAmczmRYEZNAJCs/Tr+1s+3dERN871tkEIaalWVVZm1vIZDIwgr8X40zCayc57B/HrOY81
pi88cyLY38E6fRFln6kO2wTUDOc9SDsruX1+U9nByDe3MpcylQly///9pXiHFmSfJzXoTEGoaHA8
eoYwFnjy4MMe5V4dMxYGOKebEAV2Nkn269NgihWnFt8+gPXXCGG4ApROjq8zrHv6KqAm/oWLxHj2
Y3dULIpFMMU2A/oCrIJxOEEjC5+JQqSZFdNw0rn/zNGVVifZTq/5XY77Smgm41cDjphUa7lFHGK0
Qe9lzLufBOsBLtFzYkpjfBAAJpQH9qZHB/ro0wM/geTM/z7FzDkzgbcfVrbiYXT3OTHh9h36sAEY
MCxm6FFVFd7HnmAWx3AUDLDsyuVwmDMyL1AF2aQ9yix0Jq7pGCWAXTG0wtMsFxF4BP2LocKRi+ye
IYMlSlkKyvLf+6qdKYcAeZ4qNl4GXl6+GmPyyBRhW+prKDPJsQlhP1J3N73fPKIjX07w9+gyYYAK
dpFBG3Uzyi7ydk14TEpM91GBlzHecd9PFz6g3oxwZTHICTzxOzY5+gkI40woy/AnIES44DfPW49J
AYgM2M0NWzZk9AZiS9zPXOsLD2YmbEQmiCLOSW53YS7X8tV5auVrPNaQ6V8+Ey7kiLlFfo7Jg0NM
ZFSKh4sbFCiU7YAuBJMl2xq5HEb1lxDNn8jxZxAhOH9qSyo4akfkWVzrMB5J4AIYVjC1jj42eZrL
eLUCdAO+Mu2bwgcXSeG24ijtJe/K644BFmQQW2FPiI9DNs7nWI/uyByEFkCFcYn/qgtZpcEtx9uM
voILTzG+OQ9IeNVFqCqeY7SQlOpYRaHdYEYurczYHeiJXLh0eFpJlic92j2J0pNs4IZ+KpC85uyg
lUBahrU2/mMk7UwRgoNwD5CtWV9McxENdGofggK4k2dQ3t1RgmpMQDyHJx3C1vyTe92dgqb4bs7K
V7eiHZss2ll3afEtncKMhl2ujnEXppm0fx1fF6pyiiu+QHAtLvb1vecFnOhrazwSaqIjJGiugioI
c6MC96SnG26i7fB47/kXoCojHrKPm124qawE1kNxES21wW2O9LJ6pO0j/Wqc1WtXjIZHjJJRFW/j
NcMxX8UbFlxFkwMzS/E7bDNsTLUosGqXlJe+d77l1Zwe5yGaNhBC8Q67QNTmzxFGhohmqXZIPh8v
8LzKZ0IAKrgL77BPHJA3FBcGy+T1kmNLNlNfODN8Yi6vLdxI6rUEcvDFYR7rKN5wc/im3H5OnpuO
jmCg7eGu7CtvTvcmrKpspJ8gODUX7cH/6Sc+ILxRrj3FX1ks4S2+VceW78kF7+DCu5SWXATZnhUV
Te0NizSlScSklt7nB3x94QADgmDOSIluwCoTjynoYnZUM7GSLRykiD1nNBSBggsnhaCLrwyBopsb
54gkwRnZu+yoffOK/BEvaUeWp+xoIjSBae2ba3sXz/qrueOJJ6RgZC8uOt8XqcASJqq6txlOsH06
ox64Fx043PxFLGG55xZ0rJEAc2X/sVskjxTFwWsub5Jf3FiwOThYW3ujz0hYE1rJstv/kww0Wjhd
8G+gbodZgDDd3qifNRy3Xq39kAMc/1HDLywB2H9KJI4GhnR9LDEHEzsitYP0UNX2JNUrffp+1UzE
pSSfMGAPSo9zLXyaSMiwt8xz+uZLIIohR8M35I5+hQawBHVTCGWAO6Fjjj6Zy3emWjC+2ERmWPvT
S+MEWFwj5urAEYVaN+r3L9w+74Aa/AMUhGe6HcYa7sJwHWmqlZ7VEfXggYw07tzHdT6AEy53FxM3
Vo2f1BqTGq17VHXpSsVEx36nK6WIgf3biKvNCRZt+pOWgKDPqr05NUDG4LNw2EJYOXWNMTStIV95
IpWiMHCpHiBaY6CETbSQ0TGGgVCNfRL6u9daWD4w4YrmvsbJ+jnEbaTYPWIgPyzXDBGPzLkBNwCE
MRwq3AcSZRzeyr7CHKNEkahlJTLCwd76JaxvnsV4Q0CuZ9bDPjVHgjdqwyXuRzMc5U/mqSIqWo/w
RmBn4YgQ8Ui2cuEFV+UhvE29dKNfwSo2+YqnApKl4B2XYxHp0lnOzxceIAi6mNMwXxRUyGUD+hTo
s5hwIHYidgbr3J6So3OOI2hirvbNfO3EODESvMWpAwHG8J0csyMoBGix0LDO6OWZxQlLrKr3gMbh
cvVgobFczGNG7Ux2eKROqxp54QhDjZBZT0xx5qanHh4JCCwN2D/ytHqBDG546hnncX7XaLt3xQE5
bw8jV/Jgg1swUumbuFZHlG2oAsjHOjpaNA5wF51IYBdoqZjHi7sdkmEoGkflSFRHnvkWsQh78sjT
x89/7TpoRgI2Wwc/5Xo4KAcGFgD7v0b1GgZiyUaG5yKjk+iXcZW2xeWFT4AIieZpOIKa4DNHuOML
QY5dQD+u90T3JoS3kTlv5PJI771qyx9w5bxpR2muHMu9wftA9favrXltDZ+Yhq/dNt1zFYX/4JHH
4TkzIMT6RB31ql/DPfGI7JWNIboAMKlXG7e0deXjqcVGitkDy5mEZfd6SAh2UDZeTcjqjFeiQbIu
HL2cRfAoJ05AV7xgvFlTm5BS+2hq62+sE5rms8L0BgJBjocJlVan2xvtWecIYQZGCNkML1QHGFbv
qvw1C6qtypYTV9PqlpngGOgzWIte0Kw2aUNC9IQs3IQ1I5nBY0t9mNgRj4RhWDoENYxdFMNevPl0
Ni8zH1O8YNrxVU8tSMVvl4F0UMKBL0DIUjq53QjVE5PP5/a0namQVptJc0CGBjCYe03qMfXFxtkb
kazqxlf8ZpvywsQDWOqOObrI2WcF0Z00XP/VoDr9ZN8grzG0zV/2ZhV5uE9DlSEmGT7zr9EAQYi4
+d3cuwO2FNm3jPcg846osId7ueOz8m5kkuCy+6duc+AY1cH8hUyCaSsLERQUUxXjTq7w2TXfw52R
d0XjVefh/rRHQTwOfsNTdWZuk/nzZFEnZ/0H6uVvTBJB+wDqjjxqf8Idx29/tE1x4CI1oVvdEXUy
T46WLWRLjPu5JJxF/iX9CxjHMngIrt74y4PM3kFYKy69DTsaGjQiRdQP2KmIE0zSUXGPzmgtSFp4
Bc27li8A4QO01Ya2B/MMS3JuiyvjUHjvmcHMTc7pUDs/aAXI7eDdyYx+hWIKMxpqzKg5yfP6YZ6h
bPO8kighlmfD5G88rADviEL+OfuGshWDIwSX+wImoeymP/juvri0zPa8v5lB+CPtNUET8pI7PbZg
C/SOzTCD4FgJzL5gTibyLFZgouO8wnuyg6KMcWe58xJoXW/kXrlv0wXiJV8D7bG7itwQD20+0kg8
Gio1ciXJlX+qO/e6OHTALMy8/GWxVSaV84gHwcTdDA1v6ye4ovSTEmQ09WJjFpoTrZ0hcudqspo+
kptiTt8vs9bnrqgKtqsLJODChZpLl7qJg2GBV2PHeQ4WEt2CjImBIzHPCLcmFPANMnysWEfMJ2L3
0q01fvHaRd7HwyIpYDiMIKXHmBuQWZkiXSVpSswxESjZkoqlt3iTrVJCBjM/UW2RaZECvbIpue6A
IQTZ42xwhluYnZ38Q+BQ4TImqYGmqA11BPAdPb6k2LXMD3Sooqh50PCRa5PpGPjGuO2pJxUsYC/O
2QyILdK5+XSqb2favWTo8vMKuko4hWrHnsL5RS/vU6NHHqPFJUNV7Zmtua01fdcg7BsCQ1KO5Rq1
kie2myNn+NwUF0oUMjVyWJJUftCoRx6kCc1D7tmqxR9IEgfwNicfDzUlX9Q+noWNs//YeDRk/rF4
DekeeA6l04mMjJPmR9RI0QWBEhNKsXElxeR7RS4Gb9TYz3pCjQQ015d+AY6ji/8OPWbcHnUIEy3x
e4ZFmj+IsCEIOcVkz3XzaHSSuUA+0z+efI3VEbJXbCosJlZzdGTX5NTMFwt8UQV6QWNMs0Ji+mkK
YQwd3FVe11Aed9GRucAFKSmXAHECTS+yDX3MASCHfueUIFSW/ZqknobcXznHmVOfcfICTiygT0I5
8hQyQhtqiUhOpXN0oZCVOiGYInXkB7yE0PT0QrFFgtjiiWKIz+KPWO46YqIB1QzkB8hMI0pWpkay
e5C1yR9P3b2vpJOxwgxOMkwoBCrUPixob/wDQ27ATZGSljybqLlYrLfk97m0PzK8tnXomOzqKEsY
6X41yQUDaHNuAHbkaPnm00XGTElRuWG8Boco3tQanN/kbTXLuKOFmRAGkwIPvNjiQ2oLgbFCc+i1
bFKLKfWyc67K5vbRpcfTzFXPbqXFx+plz7A6E98dDCS0QJnoA2rGtGikaWrQtmgAbuvwOVM+oFdV
BAO1Nt+szpoUUFHxJYfxfZVfSTLPk30SpykDB1HWGUZICpsSqVuFTIC+DYOU0fOoz3rVSXnja4n+
28TwSGQ0twaDsnMduk5EU/BtqNMikRxXidEHtHkN05eplEPtvHycFCQQb68tdMai0rcxLEhtcYYC
6jOQWxYBI/v6D4skGzCU/1SgNulrwNRyxEkn5oJCghoBGhe1ilgVOhzFYUNDsUaQgm6Y8Jc56kJK
+egqKXD0GMjMlBpeiZTCynoeISj+VACIMyv4wbuK0SL4VI8CpkOWOevoFeiFJ0vad/xn/zDgoCNj
5067EbMMg0Q3IvF6dw3lc5U4S0jxW6dluIQMDM40EfLx4gxTp1sE8Mno3StrA0dEvTTgSjDazs/M
wYHfELTjoYdBFnEHooEUxwRXpsO7DxWhBPsMiyoRVr9PRl92RnZizQ0YF19EVIC7B+Xlwf8DY8nh
olhFTD7swewWEQX2e/GuTgJiKac6MpveZ4AI01ScYdrie1lP6GRrD0JqGk3IMelG1jxWOMDiLN0t
lp2iI+Utjp0FPdy88iuqJ0I1BVzkKb1v6pjB+YzgQLDd4ldJyZBMU+H5xazeGpgV78vXuK39zBpt
DMyDreL6Irq0Wvya9NJUsyPOKCA7RXeH9jCS5g0W6oP2gfHTBxj1mE9PCpX+R52lz6HG2dow/NjE
E7Du6Vc3qHQQko7ilFStC/WHYlc0BbChkVL1tWA5cquYmRmUmCFkFWRv6MKJpZxqfaBkgj/pOczo
60PIOM8AhDtrgXYH+Meq3s5KB8m7VDz32bBeFajuKTTHlPBU+Ga3YM4Q4Aq3ANhHlNC2G4p0mo0J
FSI1vwkW86AVCwBB/AI8o0rtscLEKoWtFsv8cI61gmY3c6UDh3rrDKG3YhzJQGpe4eWZklQleHQW
pVx5hQotv6f5a6Q2SlcbXjuav1GDxffsWSUWPEYebblbhO9/KuT4mntSfUAW5aFGLjPgVxpLkygK
meAR3ZoCub75cVbPDY/h6z15h6uBbhMKGuhMFwUxeYpmevEJ1pq5oHpir7CDeWBcibgou9hWGAJG
tG4l2++RIfcf2o6yaRwG2rTI/z5+lkbkTna9/qjFT1k6JXOPrXFBRRn5oldIBYYgi2JCY6zxOt33
ySEofbAHB1zMoE3ms2JLCrhkqUJ1dladuQhJ3jp2BSbGIg8Lv3DfDnJuXvkj6SZ9dnXfFQpzzsH0
RGCn0M7gZagz9f3VWGMMMot6jCvvp1pbtAhIkhIPRnhltN2X0fXU8z4pAQziDFWUM29gwEjIriZD
jcFZlb2XsLoOpmls6xZqcp4BtoVI+6g3w44QboS489tl2sGHML4bJlbozLLRIvz3WhmfEt3ScMSN
2WlbmuuGobObXuQwmBs5OpY4z71yySFBoKRv1gxDrskbimN15LnML9ZcP0FHYnunLQcsk6vzofXY
D4sHEhyQvgjjGjhncyBCBpTr/6Rtl33FBxPJjvYe4lkrxfsib8edJBl+3kGnNBv8QzIuOcpQXBaA
cwLaYlBKmeFH4m4+q3jSytahCZhJrptI8Nu6ucQfNZx2SnF4ZVBDESjXBrKooWsvurVJTBUAo0KZ
jCvVAo8JgCjGbaDD0WdQh5ne8Dc9veYhyRlXQhxpJN8ufcp2lhWoLuiR8mQFUSCRLsNAH5O1EIjb
K4EesEA7G/Srx6bKSEf3iRy92+KIXWL8WtmLSIbD/mmnhQSiUsqIBl9yPzOe3fhToM75sEMQPZWZ
buC3r+j2pHm1d0sx14wVDXunpjVaNEjcymOuFG+Wh814c+aV1ADTdmH52H6BOMLxPzGEba7YWGgg
QywXmVJzx/QNzx+oly7tCrmewsVgZQJwmmgkB3xBqcy6ba/IWG6SK9UKFLCPrTEb6JOas7cu+RKN
FaqaY2YeIsTBMBnx8C00n7ZG9G0Ls0kGDBlYn0cwKJkqjbnFS20NHCLpWzvsH9jlJd+daRjToOAR
ijDC0aW+gvsBoq/YzWhbqPJrIYUMg3qlW3ADFBwiWYaoK7oD5HxETizmCR78hqRO0TGZ9JoHzH/1
ZF5DpgQ8AKeY3MTufExW6gmECYyyOZKEgqscZZRT/4fTU6DzbIhfXxSgGRB4diqCJXedJJfkl/9S
HYe3D9M6jrhKUeqDNOmn99LckYdL3/yie0QrclQbOc9IeYgNDxdQUNu/3Na2J7zySm4b7N6qSKY5
8duHiQocjNMmjY/aQ7Qi7SV3B5O0sdHmEyPfdEacJ48ZoBJ4DwOigIKaY70cjsnUmQMRmFBxucYM
zaXBih1Lf8qMMdiD6G7Q+GOfRkvmO+kcRB9Y4L0P/5GVA54zShVPNEBlMlW2OhJxoNpYpK8+15t9
k8PhlsMvOVG6LFxbXgO+RG2RLsOZU42l+zABF8weZNw/hFkgKEBR7hMfzTkLUO472IGaol++Wmfn
gHhDunTOAj2XjGyEOpLCHQEwRqDP0fva34Agpbu8ix7dNljaG3YgMSGIqlObGltsn5gihTRPsgXs
2OgDnobMkz5yzUlc53wq0C+iAwQH0LgJTSLPJ/xw42BYqt2ilOahuRUX3sENxCf94L9ifJ4xFvZS
BpOjF0K08PeYc1SuGVgNa6x5kJJwV9XTXxWTBiwWLghLh0jA2uRn6UyfhFZVQwrukL6OyC5oOdmK
qDQ4BO0qrhwVAA89izVi84KbjPCBVbHuT9QBmEHTu35q347ebjJKUKPI/8GC3xe/WDAZKcDrtAkW
Lco+aWSsih/0ec8PUzpGtDcxtZCol8E8uKQSjqZi+05gYBDnf8svXqEtSgYhNWMFQxUEkMghKMsl
mnGQW+msiH+m5HbroCJLB+l1u59s/TxI2ycKDZJeiDlY7AFS58Cq4tURhgSpr38KJOgZaS8PmBl1
B7yGJw0EmrWivE6wem/8bHl2B/gEO1WiHYawG2bWugkTa5b34fqFivXzVtkOcCcbZS+JzhjUI9Ws
ly9mjYZPzpcjujbWS004C4IEBzbBXoMpxHjcNjK/qxyivXZoVQDlFtbtLK5oDto59N0+B8p727O2
BGvwKAu51IDwuIb94ImErMYJp/E+VcXTIJ0B4hxmB+RfIqzjDI7DOJh378rmr/Q+Ipui+aj0bimM
nGv5OMg+e0s5tvAiXLzodcuyNG0blQeyyuiIyW61qmfNpbt86HhTmC0xoWEKnsPOsoLyS3ixHhTV
tG2ojmluif7JLawg4Pq0b+gF8kfjIdcT8lnRDHMmvOKzdwa/2P6XxvGYUXXqV5nd6JuwwVp6yCee
P7Omu2qewltFk4VoppZTgUvEkPxd4EymRcX/CCc2wKQIjrQKPzwB/AJmtdjMOCCxJNg5X68jWzlP
C39sbcazuTxnAA1cM4oe6tERoo4NFpHbOimvJvRO14xuXfMKkOrLPqmC8cgv4b9ilaw+e0CZvfP9
WfKRLz9d61dwU7KG1luhxad5RNeSMe0P/UpISwafhtC4cIHWXbBO8bYxgJ5LxBjZIuJZc2SsrjwO
RG9NP+mnDAPHcbEy6EswgOOvc4VQahRtMeqfpXtC47c2N4i4L5abyz3/a9ZWNZtPGpf7XiHIVtOi
t+2F1bRfpiPlNO/LL6J7bPh0E5pkhvsRkSVqParzVMPCBQntqD4Fa/pV2Uu48xCvaWdA14Pw/nZo
SICk0VdOtlY2H6Ivh7KCkMCwg5ff4DZCd8saPTXwv1HvNX49Rk+7pbk+H+bBrr9CJAfkuBKAuAP/
lTHqCc2OdwgWXMb+JJ3VncMgvtIn/NDrIiSx0bSkwCwZkF3b4x4T4uoQUMzLbeAiDtOfArJlCi2y
Za4DTo1igY0Iec2DbFrg2oNLt/CJcuGvQc1qAWrKn7sOBSf7JDefdzAqhOqWBu0f6EWTm7YEbxQz
dHB+YqEXbrMFPOMxpEn42vJS6aHaU3qgtfOLfQX2Mm09l1PzH82BFF58Mpbaqf78CpG9ALsKUNRX
7oB0Mhw+Yh0VOr5q7bgtKW2XQbpGvdIugBHr34x6aMrHw2rbWp+RdoDcp5HCIErrRsOdoIFf7xtm
Seh+dh/skvA1+FF/c0BCkLGDlYyMf/b285t93dopo+J/zIInBZeckb5ySGLuOGMjmU4OZJGtrzfI
bn6S8pD2d8fEzXFlMJkO3gjTOGNXWKVUR4fEqFthAVK8iRU3c5ERXmN8FEBp0VRNrQy2Ig7TIEVr
pFUlP0QrR8UvX4Vi+nJDWoiwm0YvSiebJmb6xOzMWrCELCAu4Hn5y/omb6i7hVrN1XpCK6ZUNt1n
k4YbWjTVuUSJrGz5/m8PZwLPmgdX8+TMNd8CYk/GebAc+m9Z2abcUBrlCfONgaIR1ODMFTKfFgEu
MlnaIbnsljVg/Qi/vibzGUWGaEd6EJGYpoDZkLzXJZy1aOkAvXfg8c2B6hCzkVgl4ow4mf/6Pd1z
CiBBOSjMj2UP0QQvA8fnfgDuq7+KSXjxWmesGmvzPXXaL24h44XSKwAQ6tByH5xYReYpvyT00A1j
TLsPkL0Z/SPpeu5Vvh9pEeufoMpCpUghjPIDjyVUUCRc9CIjjwDDljxEyPd4PsS6B9cp+zG7uXja
IRMooNszbERIJYiGvJjHS9UFksBuwmYP2sgDAwLJX+nE8diRsREa2DPgnQTdmCrx2/gCBiIJqAIf
xJEuM205GDVYXj8GsgtsSuk8nKga/sMrIaaE0rhtAT9EN1jf6NgYsD3TFEBwzlJ+u2zzBe0PxGD4
/sHGbF5LjbtCCUBPSVPnBvaTjEdS3P76DHSEXf2uj7nZOLj/DnFMUY6ZEKkHkrObc8PPCLqYtE+r
UcfKhDX6iy0xKDy/kK0RTR5kWuRRoIqujD2QMkYRBv4fNuMh8fBZgeAax2NF95xmWgaUkWyhmFmN
2l+6JcjOSamc9yU11nUOBV9GrLCLaDOEIP9iVZCw0KEYPFyConN1B6+nVcJq6K35R/VB87F1eZ3T
Kzh9yzLhCvDFbZhL0M1H9Lvotzh8Cv+9s0bIm/odzjOb+MpaxXujWjnH4eI8oDJkUI3A6JvBRwjM
SDfs5Y60nzEttR6EZ1L/6qKfQJcUZaKetN6n1ANzZnkMT59ivvTI2UgGSPqocMmRWTJBNaH8k4tp
8MFswS/bhb0L0HOKNrO547aT1IFC54EfsiLEEAeXzYI6+MWTaMG9uoXKMm+XjAuowF3xeIZnRbuZ
4e6DSucPhiybLRpKzUsAQwk9iFdjMkjV5q5lEcItnzy9e1CyUH+TA5djKCWkEsRg0B62IbgawRVY
iCKIx4MSj+XPvvRiwnk9gWry973D0iM7oEPfMCCBaS0mH4COB18G7MDGVYPRGPNovjDK5iYYqV/D
/4U3DTnT8LgnMW2lrzKGFd6pZxMX9MSJdgV23QjVUZ+ULqByRYun8hgQLFWAPQs0niFtGEZyImoa
PAWYA8+GN10NVBte18yS1Df+/lTK5KgYDrFe4Lx7eFSxYuh7SfQz7kTjF96Fa2tmzHr8o/CzYFYs
tQUAKV0nPCwwFag95CIVOa26yNLJoCL89J6IiHWcFZe17GWOLxqCbDygx6VM/981GB60GvxowXbz
RjJFfxkzV/zoQxc1ktbRcvPs8TAc2LppWyrBywu1rY7/XD5KpqRZxMSX7OMlLHWQ6vzG/KcH+DuM
aBwxb3QoWbUTnk5SQaHC0V02arhhTOFETPDZ06ixBqLUhGqU4FWXU/pKAHAkfYpgAdBooiGNgdxz
zyZMRUJrhY5MfKOpxCYd3pzvaMsbKZVY+dWR6oaUg1XNjn2iqqM+FvQEVXBzSOfiyieLzOQZSR3S
GVICtpbmAYmAIJglMyId2CBdGh4GMg1qcKo6bPvrk0zzxaLH4ZKjfPA5wQYML5QnGjU3Au0p3PYf
2fwcSrZRUJNkOt2Lp0HdLEnp/K2rPigJB+KZog0j3Z18wvDl5DfPvNpgSGAS0Xd5XThXvkG8V77F
CV7xX7KnIqcACNFdElquN5e+hI+OKJcNMnaFJIN8BbAQPhwtNtpjH0BTn5Qr2YqK/4ic9YadFdcV
GSg5DI8I6UrJpaT4Lr0qm2J9SXDQ0NoNIj2DX8aLGxs01jUcF/IDNyR+jVMyTnR7Cp1zmAcjlAK8
OOk9SA2cAqZZrA8M598oubbVJb5l2/e+3Kc4ID3YjrhpJLPx6POPNdHv4qsAeHOXbxGBCzJ5D+kt
7Bhlys/l37HsZtKXnq0vS1TvDpwKCrcBazkVDRM+tJhgPpPxUwZRQ6kyYqvFE5kH9NOOudz6b3Gv
Uh8uh6365BIJhial26rAWWP913zPWnMCTZTYmtuI6CC5iYY0wZm26Suaf4z1UxUt1CJdGPpOqdcI
YBml+BU/v4nV4kXqgq54lhL0x6/0iLMtT2Oo+i9o6hUD4jCQ8DWFPHryNvC7wIvvlDivQ/FeSpaP
HhAmLGuf0TzCLRpjA3zoyBLgxHlPxveQJJfMfB5pm3ph3ejU4Q8ubZybucJ/4OVqm0/uvw7tj3SL
DtmdaEAQaH9MgM/WZafjX+/fcFcu7JX2j640x0sO9ULaOze4xGRkauCaW4PD0nX//EQHC0MKmFQ4
2KGZ++L/OQI8qzeFI0XIZ5Sca1lcLLrR8iLLx2xW7EykTp2JQnNGdIw69gb/jb1TB9lJJFbv6odx
JcUwqc1JmoibAqonbha3KVsP8ZSFYxzbJRkzItvQhVoAFYCYRDpm/xRnCA0E4dIWreuO8MucEeZg
o88gnF1RgEK9uAuzYtQDNYYELgwPLfU+u/+ICNxcDsAEAIxHFSAB8IMzrru8T7ZHhHLSMfgLbKw2
LqYLNltCH1ZZxEO7GpGSa6nf5h4b9YHjwVIo7qZ24OpYm3At/3BcUmSuDY19KZwm53SHvSFBmkjc
/nLxrA3sgB+UXdKm+qoXL3FNo07wO9rf1+GNLEomj+9/Pr8p3Q4sgPbQEDArIz3krsMxoTevjUyL
zpPgFzx/0h1v4sDcYB0u0W/My1hIWIwkeL96JCIZlu4OaNS7E/mIqU2VZOMkdCvGukE3COclyAZP
73XI6TScEcLSpsWgiVYfgEPn9g7VmlcOjMib1s4kwrljAKD2YdPSnwuY66f9I/UGItJFOIanRbcc
uuUb10W0tVcb4wy8vT3MtYWewOx/dDyeYS1lK4DjiTGvlwJ1JEA9OIugHxOJZZRCdN8pux9YkRLv
aIt1tL3CCYlrLkIXiCaE3k7H+mryX/eeMM6Eouy1igrcBEULHSqmADwFoveCNEGuCqrF78lbyHDp
kpDqvo7q1fnOj8Cn++zyXv7hkaSx7z3zS7D+lcYUF+B+8WZ4kAFDNKATjVjsjPlkf4adiwwnHfnB
Kb0JaGKDPTKg3Mt7auyHYoKu9CiDSYTThlKiSITQOVFhIOOuAf0PVB/7SQa7UBuCoEcYxvjWsYNt
WsEUAEFPxgzYkVKffLCjWuHn2tMX+TeDGALB4YkofFQCoEfhQr5n3Q02ZoY0kVIjpwQqwNmXlgWW
svfhS2OkALUJr8PphEfx+UIeOVbRrKWegndj6vHcEiWZ4sXzBVHYUsdJtmHlQw1JuqmV+lo6kT++
QWS8Y2FP/xZOD0vkdS54wEgdyKtzkSFRaNrMIoW3BKOEc7+nBBnbHwyPlxSdi58LkZrvw7eC5ESF
ZaST7l7AbOHZY+obA1Yi8ZRzprCaomwivuxnzMNpU5wR1SEn81UPwa8wmqpEgUb1HNFUZ7gytZnp
8njXGwwEySRMoGsHhafYKckaWFYlVHHWJtBM+J05gpfOL8WNW+XqBJ51T20PXIwV6QaUSLQQtQdd
lRuZh34CCsLdA1iVNjUcEUAU8woMQMJJgUVKQenf8k7o7vyFhWh51GccnJYh4lbBahZebsEIcTeT
jdkkH8GJJIanRGyIAmtgs5zFN+rg5wQePc/Df2C6wKoh4l3JQ4xvkCMOH3pQNz4e0J758dKl8g23
H/AKcSqoNCNt23jp/DE83w5Vt0tPg/x8F9ET4GC4ZQtBAvRsUoO/RsNLNBFIefiEYFf1TB72+USg
eKh8nCzvSQTya6/BgJR0TvFNRyAA4Mcze/AB6wkBpfSFUR1JOUAyCRrvp1IngQE/ivM1jhfCqhRc
hMbFd/UAdKG7zdUAOXluwHVAIqHnbLU5wM2WETMIBbjgHJqLmL9oxbovi2GArlHCrMWQGvtDLwNe
UGbcyMocG4guuSb5Og5XoI5p7ONsROPcdBCCTN5w8cDSnliriVvOp5mR5zx6qKQUSCUsH1qsvEKk
RNzJTS2v4O9C8mRRfPDdpCmhopGCo+PTqoHnTv9YIJL6Nb90jMTYM5LySkO7ucg4CnGzSMOowLEv
P7F2whvLi9sJlMXx+NI0Wfm2UIdYF28ZN1FRsrOsuBs2dnnUXzHuQsRjIGFsooE6RVDkB9ARirk9
6yJFY/C35gA+SO6sB6W/HU5Y55CN6T5DBcm3YK/Sg69nXwG8iG72VT69jW0HhHKlR4Jqg4gJ3p+D
eDJTkS9/YlmDlImy7kovFyqPWOeKR7eaUp8GS89sCp9Cr3ow1Q6EQBU9CLBRmi7Ai5SVgI98bYrQ
eMbLysz9QcUSsTAfGV1T8uQUdyiR9RKXf6SD8xUdVbGuLAIVHAnMYWjG7YklTDWtNUEEAquoSOC1
J9Y5ATDTh9Iz6pBi5i3lWGudK1X993k3/9Il3EAcwNHeEPovfDHWHGfDFgGE8V4iqeQ7fA8retDC
PRdVLki39pfgH3kioO3M+ScnxluBizSSCR8KPwdcsn+wdDnSS/7DgmEgQyOhLwdexUGZcwSnrSBJ
pxN3E/oRioYPg+R980rjier6c0InQzXB1eUycj7cAOASfilfeY75S8HRREsEfIS7we9ATbjuAor/
Nr65RPqOsoOz4z0KfosEpXV/hUH7B6LUp+KhQi9+Tvho3gk+k13EJxG2iFJ/kQHylHEW9tVncNtd
doERvaSZxx+5YHwNfqbS4diV5TFZQegrnsvkyD5ImwnVw1G+tifQb65ER6+/EDVacwxx7QsBoOIN
64s+5B80u6E1ZpyhalHZ0/zhTUADgLS0hjgdTrFhq6f3MuIbnLJLsIs3KSg18BIXiKWGtOENkMwV
dUYJ7Y0I6yXRUs+PxEznm3es2c9ZVMfhwQFbMoJ+zA+8g7MmT2AG0TebNs6lR3vXjuUrJ6Su6yvg
BB/MKxFIxHuOqF/fYqVynezQF+cmGPfo40aQ3GhiilvHtsC9KfHqFY3DISkYDs0uWMDml6DMi6eU
R40dXVTKd5Jh8kFS0QgvjkMMY/LYEpEokLex9EWEFC04MDECwkXFgwpNUHhL/uo1tgARm7izoM9E
COjtyzczgjz2MqZ15G+fWg0eN2L0dvnZA990R0JawFBL930jGwBaik/WhaJJIizh5qBDPfAp2Hjf
mxFjATFAv4p+Mc81TQfE0HRYDZ89kSKvgyEfraojOyAFGsVhtA2uFNQsdp54rvukXGar2rPqjhmO
hiAh5r3B3OCMElT6yTG8MTvoUXLWPzcfB02LUVQYlnfflcUDZPMOXI9STJBDz4CjMNIHQp5WJxnJ
CElamL++zIwp7mppLDutbFYxgzO43Q21T02PeAjUYIIlEeyi31dYJm4RmrNn1utz02ycydDZn3Wa
gvzHUa3vB5kRcxXHmteRE3FBP/dIKc1lU9pC7U5z0tC710INaE9hAUZrBYLeOMVAl/F5qOgCVNxA
i5UxLxQGRb5qZrsyZU3MXQ6D77pw7EXzhitqO2l5yaRy4tiRdHwa7SSvKPLirm12JVaWa8hhs1y1
mSiWKTwlWvylgAO/gxj87t1gcxrI5T0fhpOS6J9/oVKiIZNCrraKl4GiMZzh7z+I0uWpaqGhMeni
OAki7fKpqgdEqZTDeiXN8jjRDu/8/b//RGLaLIoyAn199xCzw0T+kky9+QFJjHsTS7Cuw9LK7NAv
piy8UJYHHEewHrYjx6HytyRU2Pyzx4LzG3/a3IU5h/m3+F0u/uOUJKK5nWjjv9/9D1Xnsdy6smTR
H2pEwJspDQy9lZsg5A689/j6XtB7g+6IexmSjkSJRKEqc+c2fw+tWCUbs2qS//O1ObOmzZxAS/v7
sb/vq7MKUB3erVSnIuSfULs3SbwgU/2XhAC7Xqva5I11NZF90Gp3RY8MEIvws5Z6MOq0Gs6ZLw7n
v4+sMX/nUokoPP7f17tS31l91uI/YSBLz+OXroNLiwUXZ16oRy91B4abE6LrSsu/NtEAqVYTayyo
jAXc7NB3Gkp4KlSfcA6hdv4+GwtjPZq+8JQj+OkzVgjYZRsQY9Pqo1Qj/32IOvSAmmLu4NWRMTu0
NtZF/vsoSI0d1ND4/r4Nq7chqgFBstBwraDSt+BFQBJ+4K+1tsKZrVSfecWkYNKq0rMktHxBIY/s
A4V671Qg+CnOtQ9jSE54BkQveQWN3JARcC8XRfMt4fL3ELWZik4SZmVHKGE/GM1dy8PgTr3/94ku
5u29LC1OIosaVmmRSjeFoe5JK0j3Q0AaRJeU4kURCGEi3eSqSZHqVoZUPYNKxYslnU7N8lmERTY6
S1M6/P3jHIvskjVeULM+qm6bBZFnkJZA+Kpo7tN67J1cNJNzhQ/A1uhV/VanQMJRI/kvUYd/XBfh
+JpE8sWw9PGWp6yZ1kRXU/iljsKLBAgIqT90BUU10qvpxr5s8+FbgVRuxH31IQVTS8qkUr0CHYOY
45XDvBNCzlyV1rWNsQySDas/d1Vi2GxAxVFT9NYFhcv2il6hf5aMyvOFMTnMCUxfoQL38IfBuLZW
YlwHXDBVrSzdPueWr2qjfykibGqizni3+tqwDVOenL9Pc4kwD/bKXdaRMGfNcnPrkglcIpXj3d+n
iRVaTjf1P0VYvwYp7vuioqDKKASYk+koPdIQa3UhGNB9+iOjIdaLlIvsINlZRtj/EAl85Q9u/gWG
4u/nQJ0cNP43X+ezqO7wnm1L2LhJU5+M5SHTSZ6bTUCw3JA5Ypav6QNg5ervX7JU2athHX+S2uL0
Gs4sCUkG0EqV8dD3SnxIx23bYiObSTPEgz6/yqlJalaZVSC7y4fREJ7rEtQQGznikKvyGob9b6GF
yYdhwQvRUkXAnR3DZ1wDCuI+5CdDaQKWqorMX/gTRzwYNK+o40vaYUkFM7vEo7ucTjhuBZi0+bBN
IivHv41wkaogYTToovoeRoEG/buc2Nkiv8MiTAyxNu1RbAxW+QXP+VOOpPYiKzRIE3ZKdljVMCcJ
F76Y1jWrC3y7locRrybPN2nMm7gH/8RP4O9BHjEJEJcHs2Hxcc9Cm9btCXLFqZmU3MEVqD/6giIy
fDbMQxxEdyMJfG9KTfHQ8IL25oIk5ZZ4lM3S32UpBkEFVGOy0nKorZC7qbCC+emj/sadTZfHcNv3
UXQeiTEXK0X89fX2Wyckl5II7IxhlxNhtLQR4xY/EytgDNznEqtTo7YPVEh2Yzs7QgFdeIhHmYD5
8i3BVQeovTFfzJF098Ka5EvG2k51Am+zDssyBadZO2lkEbGKFboIsuT9oIoiBPkaZH/Kmr2PfFAN
K9XVu2Z2pIB9MDeI9+VCFl/4gRJRQVgJL/6eR+ERExHfVfw5PP89xFL0zh0PG7bThWvWUCz2fqb/
DK/lNI4/fUM/SSridJ0K47cNO8zYRdnwVEtrj6pqQISoR/0uGgJY9JhIDjtttS+XB358347yq1mV
wbO0TMvWBEKmm3AQHkLRnwxGh4iW2JStMLJLRUxfaqtUd2EtYdWTfze9EJ/ifFqoHNI0UixQtgQz
Y22xHK5skLKbVK2yxet+eM/S6joqEj15i3gHQi9gK7LQWdOHIyGSoi0X4bCbezk4tVZ8F3MpeDRN
6ky6gqbPAKuhWtBepqjwoH3CcAgZG8pzC6ovxJCNdVyk8mwoHEsThR0+bfWBvaCwS60VblRBgD5R
TMh0n7zHU9mRUIt5cxoTOaXm0XCpfdq/VqgFLGwkzZ3CDOtLURUeJcbmaRPcpZH3ORhk7ktWKul2
i3bhOJsaCg0LOkA2i9reECAC5Rk3VVvm2UlHDQCRTRo2zb0u1PEUxi3hosuDOCjTSbfEey7ni03Z
RwbVNiM8Is1K5U0jHt5tBt2CYsHtFVYSYxOW7o33E2Zy3/WOhr+jEnSU3YZv4vIhZleN3MShQAIX
MR5xzTmDRBUYBBsm8/3vocCW3xTF+DoN2UcSIh1sBIllNgXRGSN86PZKv/v70t/DOEu48GSEYjXT
oB/+HtKZvS+SsDX++zQMasvOahDyIEnIafPLZyo1+SUQw/8+KGEHxEuUnlvntb/XRG3e3n1u8vNc
o86AlQviT0yvowdtzqwtZahEJ6QojXjsOr09Kp2ZbiKR2Z4ayzLmh2xhpqqHmCH7//0I9jkVbxC5
5mBiOVUtfH9LsWyh7SCF6R22DEqaLEZm+nwzGguuqaGd5TkTb1lVdl43DsCCyz9igahu9LEX1g3u
J3tZnk061+XDedmNii6GB1eq0iZQRf00GGriNWOluHqtX6UUZk+TGyZEvynsMUEk5VLq8QNLZ4Rq
UxCIO00pGeH7UKny+ED1yK2b+NJeRLH8KvVgTJ3sP40+QXE8QIyYg5qkRQlYuzeKwYv8MtlPkz4C
mxsZBDuGjBweI86gGio1JBBzoLyxkedZ0b2OsSzs5y4lhVqtTsGUu/HgK8eiZ26cVEgBFHlSj81c
/PchaURCm3ziMaNwzo9CC7jRKL3p5T7tgEAjEWly5dYK3Kdp9rU9xRCGCB0F/tw3T8sy418BomiH
BBpMx1ylKl1t0UTFYUwi4zqqVWxHStRCAdfPSheW9yRpSPwsg+QyVMRjyaWKH6Y6DZJDDAeCSVAx
nZoVGVRd2BxH6nFmP5rgcBT1UZw2o6qoR5+17akJrcgclBZcF11wBoIITkEiu5RJX0OQgSMRLT6s
/qea/SoZRgNvhdG65Zyw5YycDuAsFCPS0dvzpIffskFQkp+iweEg9uIhO7Q14TWWDE+67FzsHXMG
HvpNAZny8RluvILQb6x61l0nO4KYaBy6jizI91LJUdw+uCC4DgygP7LCXBHfY4Sb9Vz/67GogbMx
A/lSO+Wp/hkH/VfZqczipPFrLhnemeCi1KMSLqUntDtogXMdGXCH+TF3dzGTzDwOe6nTVwDZ0nsK
pN1cMPduKycLfrOBffQcmc+y+Q6b7xgPh/EVtUmXPGPpSqpsKj2j7Bb0Vzl6UTheU+Vc1zczO1jG
gwqghNBDT4GkaYFGFWgLDvXvn1gR5O8TxSCwodyTS0yJsJibZKkNdBl0DjUtOB2DShCaDK+6BXug
N2bLOvD1hUKmLDAcz9YyGPAsc8PTi2/CP8sBUSveomh5apymm4OoYCxHH74Ol+AkgGkPIxpAGCCz
6YeLqJ/VbrFzsZ4dSdD40GDrh6cZOjdhhxOJBrzPZMflp/lHgc3imDRv/DA7Q9Z55g/fQ8dIhz3e
MFjANSEbV9OP+T3eqGAvIMrlXokRlqzJaurMM39ODqDXHCz5jD4PpRBMf6E+QZiFvDxc+N14nAGR
6FijN+W1wPXuE7Rcm7aBgJXrLwgjfzC2bdEBdhGO/Zj+RQhq8IJI19MP7gvo3FhRjNaOwnq89Tt+
pfALbTZb8czlfoBBqa+tW0dCCBHhK1VbN4y3kKqJsPzt4Q1YiEkOznXDhd8EW8SESc1H/AqsyFAN
u8WvfhlvQ4BlNXPK9cwMNFoIpTPvf3ozv7OL4WjH0bVuQbCuX+X38Vb84iAArRQCyGJls+H9HEm9
dgqMHCgV+UMxQEOSgImXZNe5G60F2CugM3Ahb4UDpo8V2wq6b7Djz3qM1+lHmT0qbOXYAy6Z8cZA
95KDmMPQmnDVWoUlFBvsFzbjrfxk9jXrxE1vptQu3giE9GdlnVt7PbxpWDZYTGnWE6+nd1kFBnqK
hQLmDPKpl88ySnLWGvwGEDLrLvmvNWoMHLPAR1oHpSbPCXuXaltgzccuSTZs5Dh+SHZqXAP1AvUc
HhQEwXgDlZvTYB1Vxzz20n8dNqEwfh5y/uDaxMYGJhirvou2U2YzJPAT7P4ID/XK6lufL/0OGJK8
KKKQg2BnpFvspaSKFsi2SMqGyMIvIFedbeGln6lEnqKA0nUdIrQG1Ky9nqTLwibgtUtffO0C9xoG
343yjrgsfC1hHpfjTSGjomJHJEZRNkELkyN6Las9pTgh5l7Snv3c5j7ghiOOVb6vCJ4gw0R/mUis
XBW/huqM8ueonpedbHRYapq0xT9yYBs+jLDWqjW3LQqB+gSXgVtg/GLtEwaKiT82jyR7wA/HgY4g
ctZw1m+t7DLkXH5Ex8CEU/nU0qMA2UXchvVexC8A8c5L/YPzIguEfPIO7LkhtAKkcEfkSFA8MZ0o
S0cqXy3lLVS9uNryDSwsvl9jnlcY5NisR3W5FtzuVevk+WlCSx+j8LHK16I9dxEMHZQOKC8LPtT5
q5gXdyeDtLdqO8AnY7wX7xUNCdFKHl2VgEbmCCv5Xx+R5bYaIUhB1TKOpbAOmNpL27ncReKbxM9/
SUzkBltPXtSQ6kO/YLSVdGfsOQduU/+h6WdB/oIxj8kwtZ2AFSAGMGDmSIbDVxUCh7jFtj2MzxiT
RyMzKo+/RuwxbZ4PuQldvziG9+RJgLECqhVgUb1vyA2Jz9GHzBna7aNoZ7DqcmPX60fpqwOOJhZB
Dn/E4rNMr3BFedpKBnN6ZRjEhV1106MRt72ylc0ttv812V76hy1ahyH9npQ98dJ6yNx+gLtC3bYK
ru0rkSBijLvoueg8ucJRxGBdinf9MJNa3//yS5CmFQVefc9W++C6lyM8jysOlAlXML2VxJLkn0F2
80VbSK4Uj0Vpp5pn7JUDzL80PPUx1ofHuvvXSwov5r1Ivoz+tys+rfrOZVGV/SCRn+phrlilOMNw
lRRmANBlmAQxiCaMrzkIsK0MyiDkaNbKfxFeuyfvJhHIRLVjWoNFxhp5MHHGcoEFlPGeJtc0fdPx
TFBxJGXMfE3MN618p/WryovPpLJfBfvio5p2fX2HdImAguhtMqyT9JRFv4i2VZcbuC/clkJnuoXT
V208Og0DgcdMOKp+AU8yfYYopA2QQ+npFRaRL3P1iu3+EDOiOI4kHXFgdnhELlpySTiU1r5Njqz7
CrLCBJdsa5798AZQzEAp/jRQCX5wnOgErh1VAf/iV0P1jHkjA5mUnibdlOk3150RVmRCaM3nWHg4
TuPaufhumsFvFJEN8K12m2lySD6yqDTIjw7tkjMO3wbinshayCELbVpmSHjlX+bQNqz9ckf5CzFE
srlBpWQtCThwbcl7m5lSchkktwDjPn5pr3NvU/NBjr7Er0GM1mXtP3ji5DlAYk2xyVTuJIjl4nUU
3/vyG0G8bniC9O5bx7F/lu0tTVxz8Z6FNrHqyIc0/jXczph9fsTn0U2/yBtiq6jw7IFSFq/yV24i
wXiIGlc75Bb97DCi8DcoQXLG94NnMNrRTlw+Xm1GkNAtpLpUL7XsVv22CH/SATes9KotoNW6HikA
h28NQtDNMm2KQx0aiWkcOGEaxR4A6Pn9VXHAIoWQYG5es0e4I98VYWFn2wQTCq+SvK1Bkyl8dHyo
GAURkVvuY/QxN5m50WKCBg9njcrbtkgA7S8szocc7jrqRtZ4AI0BN4MObcs6ObE/8q77+ToJdvJd
oudf4c4glugkKUljYas3OxIXo5RWQvdEHebMAZw1QO027qZxN/QeVuIVxeVIGu52/CJ9MNSPrepO
T0IYUPlo0yEmJg46TYvTHjJQ9skNW1pGnKWJwwPj5mYmNS/uL3J0tcZ/irRtIPZwYzbRW9zHG017
SeVT3BMDtRUpoYWBeQl4BKcRhzqdQWln+ol30QxQLu66gVA6p2g+usGNiJVku7Q2BYwgJIHy26Ts
Igw++7Md+CZI7IvWXdSoXhdoLHX+LHl+GGHrBaOb+dyTDaYL/iVvD2HxzdWmTiT1aVU9bfJ7E4tw
iWEl6cO6wD2HHIqEtN8cP4/+YMA1TC23CLyl6xHVxRCR8+IUTyNsIR15MLEm5RkGrf+aKJARW5RI
6FbGnZFxGBDTGwhuwNA/4WDBiQdbjjdBfNZ95pSY4gilk8E4ypO3Wr4GCNFT6K5WvmJWcWS0jQFM
9pS1u1zcUT6t0HjjP/BPFX5l/SIjU6T77N6K9mYmd7+cVsobtBmRUNUA2suYnXPhaCQ3MQ2IOceH
rxQ3JnTkCIMEAQ24EezDaV/gNqky5ipkYTsDes2MlAqoH7n6Jf4ConQfDZ5Qq/4+Heev7Jn9hnfE
YJzW6ns9bWSv3ltbfdO6CH1WmGxtp9PoGfZwqnbxm7WH7/BktuWrdLmUnyvlFfMvjTucWoJUWDiL
sW28al/DL1dDe23R7h5nd36Nz7GwMX973JmoOz3N7r2ZbhyZBoa8XsnACX5XshqxWO/tUXOSYZvK
2/A+vo5ERNN8Et3YLMU+sl9T2huKy+GoC65JEahusmNOlWVudc5002ad8rHZu0FCUqCN8W7YncTe
owCm2tFUDGM22OCXDStjRavmg4zClR9JrHK556wtmV6UhsRTW+yC04Y6UEWXFG/1hC48fi91RyA9
TViHGCJgGS7vMfc25K0AX469C5Z+eiqiXcC+UbJVLI9VcmFDtuDKkzKGwEeyTcGpepc8B8yRQ5tV
MuPT3ixCSMjT3eBQ8wJV4HdGD18gVKJInI+Qx8XKnQ2bnVITscHe823EgXHqNsUTFw7mBYjJ0RZg
RCXVNhxeNKaQXlV6e/FYqNus2VKTChNn+FMlA1HaiSpJ1I7u7zA4hvBiIPpmIAckUctn/OzfxTs4
pIj9G4bHb7B4J0KCSGthPH6klwi57lAGwdxgUcFj1BDpewJ11XDkEnL08k9UTXGHUcM6SIEjl9oX
E4meSgeSJL8mXDWYOqwRdfMhi4hKBBGj9EpWC4GKDZfcPITGOcT8jnkyB4+ZOxryWjbT8h1nOI3o
B3OTEniDM80Pz2jsh2f2QV/Hoh6/6MFJGTeZE8QYMK2FFzNcMe/MyD0KNnRnQOLYOPAVDHUQdWOC
AMpJ99A0LgQ/5FJwDMI/VgjcIdjN8IhaDeHTho5r6Q4tzAFW1ORcgyxwJfRb5VbN1yPKiWFptfjN
NE80i9oNRI93xBDJaNqIpO4d5E88YCNi3T6V2TYhi/wLyGElKSrY+8LJbAmXIY8EcQSa1+U/1dpq
BwobE+kRdFEcpAIkAMttJ+ocnWtfv0hEO3f4pZDJs+kxT99wHpGYKeJDCCY6rFnbBcBXRPmFBH4T
kdOZ2zipVyxvgVTjdRuzCSOdR76CW/2KPRSkhsdbLa3JtMWBnXJaKKiptohEyWSphBsu1txrlo9+
YR1QLigr8yf/qqS9/q5pDkea8cWWw81hfXGoc8zNkCmQnXzqn2wH9cX/NzHGwgKONrJzDHw+8EjH
/3/YpNCHkK6xghFLwvtYuJer9lFeZm9gzGdb++Zjju0uwWRizYkKE/wzzdcmT1eCvC2RDskeC+4e
ein4kZMRflVtk3TbjB5XgUpYA2QIUCJtWswPFnuGNVGJIoXVXfjiQAICo08i02Akho4KMw6QEkAA
BIPgTt5QXMdv4lETUBlvCIblOE2GQ39Woo3wChStiZsBV00Vy0p4QKv8B+l+C6Zruss8jcQicY2i
mUIXHX2qrPAeGBC6Fk4Qr/npiBO83+RI4haW4Lb44CaRk231rH7pTxmAKextJDghkykggK0DjlTo
CCYjyW1oXksM6SqHjYc+BMPEFhVvfe+EfyZJ1JpTzxsR7UjDxgKiaIeaI7Mh/fI1AWfxeD9LVOLr
stiUgJKE7VIUlo5Pfna+s4iWFOk/l32IqRybkJYv1RmCoZGl5zNJaryp3UGVVTtHTW053MAOBBeB
5Cb6n53pcbfBq3kI/rZJF4cniHYQ3XzrE9E6jBpcLjGgQkmJUzAwE/KDpduuXQwz2MI4w8XRxrmx
FQ5KvGNnrFV7GuFBOrlwWGQ4iY3tgizaGRhkvC3gfoMlstwRlnSYNSD+WLGNYifXae+izJnW01l4
kryDXqMNlGnLzc8MHTkpVjOC/5rLu0Xu/c0fCYTtI7tZACVHm71Y3k3Wmahold+7+IBQ3Ng09f6w
x2PdaA4UuryKAC6bdcZ0NMHlW9rN0pVwxGSywQywQs6o7dhjcXbZBDJhVy6aoE0BbUtZg5DBBVKS
nRp8VqnNlgUdCHdkOGt54hbYKFMG8v4AcE7biMTmDPO+1XSm56yUVZHYUbzl+g0XACM0ZVTY7EcU
w+o7rqM/IkcHJGkusQ9xEWyS5fOuvge/7Fh8Fa4EdTanZRW45D+wmbCNwF7+YpejHRHqtWlsTZjY
aC3RAFyjj/he/Xa/w+AqX9WRQIT6TJnCfX9thQfv197Y92djrx0yypStAMRETB8l2358DDfpoBJK
u25uibHO7fJufOU22WXu6CJlB5QxvSLZUndJr9EHm15qK6+ElR/jc3XEI52T3Otfw7N+WQxVGRv/
At/Ac+Ptih56Ym46+YrdJcS1zrHORYbpnqMmO1FyyK8buSqGW8PMrAFlVsJZBzOkv/8XjTQIVJU2
0Yg+7PJqXTfbFn40XDzcuHKS4zAXX4jBSkgE8XoQ4T1vWwdVUZ1eDH3dIpX/QFGXIebDWkRCKAJ8
f2lrz9T2mvkM8TzCzhqJCJLdLcWeoKwNqE8p8FGuOiE3RgIHGdXxZtY/WuXT74/c0wl9BpDZkijv
ovivfrMPqjs2ro6dAYgUruNMXqYjyFSOaxF6u7YVIJF3zojkS97I8O6wZsYiFIEPL0F1WmNbqxuF
uYeFGmsrSXsfiRY+g9S9FDvFIr4YKFQIzQztGQCC0+SdUQ4UlIxaFf4FYZyQYP8lDMlEQNEdlBRx
obkOzBvXChKTgFzuO5sW8/dUwD1scSpTOSD9fSHuxeZdEhcbM1WB1O4KuE7OpJm4mLSRvwnhD2wM
m28An8X6DJ4aIMC3b6evAE8+PE/2bI7IwbV6GxxlOfyXZUu68FZMoGygyyZjmoAVCmXiAdbUfJxV
DYu1uBZXuEPP4jZC2RO22rgfA46h82h6ZQjWulK+xYnB7nri9syoNVb6B9qk+pu+JLVwA1wH/+o3
/xhiqYg9H1RKeicT4xjPnLY0fgkkeaSn6JvgMSK95yaFcIYLB3B5eZutb+OGxQ8ncktWCAcuWWcU
DoDbv77H/UZbqr/TxvJf+8WZTHmE/tOCzNGuquvA2XfPqHJAr9f8mqI9NP8iGR+kFUqGSt6p+h47
mFLYGRygCBbollm+LA6y/GC6IfP2qlNyiy/9ofbyS39p79TtwAu8Zw1qJbCyd9pqEzAXOOC9/lrU
7KfufULJYi0y+P8Yf3A5mCIDfuIPHv9TPlK4Hx/GU3hRfyjAyq/iV/tixvXGEUm4EviLGKyHDwmA
2trXlLri1py5h1Ycuth9vFJNdxp4MiZfRwYBChYY1FB4gZBZ0EC0AjhzwzuJH6fiu/pmq5zeoofh
QAWGV8iIojn0L/+xcYHDp+2Kh7FDUPoYX4L3+UXctOtyFxRH45fUQ2hAyjbFl+hHeoEjDAEa1vq8
TR7ti/7NtImziX0YMiqVcAxt+jxfdeA+bjKiAleBEx1pZGcDUOUkv1PvpV9gHvpP60ognBhZkv4a
2rxp0ZMH/dJ+hXdapqUORPbjaqprFWxLzDTJUoZbsJ7YMXSnQag+rrqnVG6WbfQu/xIl+SL/VUl4
thVMVXT6yg17VgzbnqBRqMOMNqzVwN/4d3f/F82EUA+PCS3HLo42PqbzRF2ttYNySN/rCzYqYGr5
jxY6VE0YqlBos38MiLvp8MA6yw34dU+zRI3QnWiWIuo4ikREYciCv7gSDUcCAiGuDRcTwIXByJNO
jpaOQp99mhfLK9GaOz0AL0WnmMK3lWTTfqP0KP/W1GKfGoO7HnblWp3prc5WvckvVEzTC681RA0G
Lod/Bs3AOrvxCenLQritTsQqKpzLODtGhAQStYvxylr8V0ELZUaFP9eMD9ka4LDGEF/0FnQAIYLb
IbVD9tDa+TuvXoS1Wq7an+mkPrvmOYDKLhKOpR5c7jJ5a1RbS3UZFrO5dk/xdylpAVUgXAF/oUsB
9wIq9A+wmVjBYQWnc3mBCim6KNd/qTcjinWqy3LDaImtiSbH57Tljan+Gp6v9Nw9y/MMhFGvk32w
zy/tA9MtqKmY6UAFxlhQX/l0PpZTPkT0//VxwhN6fk3JGbIWSGPGabvdzpkdKhvqYBXSf7AqLynj
pJWySVwmoZZtvkgPoO3423+hG7/MD/UJY1Jgzf0aX1ykSV+zZQ6/fKiIqybwyuDQBR5rMaTERfFi
HmBSVYmj+Ru2oYZGTvVUqJmo83glYP646WNQe6fwjt/qd5ZafRnGTYp/NEKEQ/+YvemYuZE7vKj/
SiQkcACRridekG9KZqwQgt/4AiZWnLtMHdhNEGOuTMnheNRBluzUm4IjR1fuad9soBrCiDcwe7ZZ
ICy2Vk51Tjg+qGCpfxefwndwm+3uRTizOCRcyrz+EF+yEztg/pD/DS/dZ43jD9oX3rR/MowEUObl
bV+m9LuJwAHwF17GQ0bcwrTqB3CMVlPpHYZ67nRK3/UXuhgZR1TRbn+48rFCI9pezE9sNVkOvBXm
S12iCltnwbJwl14ASQu5ubvps770Xvk+zezk1RMAMwbQR+LOZcBZ2C6+tWO8DCs17lE3/lqGxD86
Ljq/DRAMV4LxZ+3QeWMoRkAW5+qys+CIAnSDKAo/ZlAZNnPgDhSErwDGLF1A4e7KiQHXNKe8omdC
hvMuvuQP6y26/Q1BwMMpCaGGQzvfSd/kqQfceP62Zr/70h7QYHQwPqxFB5zCsQXaVK8Vor5Vo7gh
h+orIj5UeToAcG/zqJCBh500EKG2XuogTrcT2kxDoTZYNOIJrUm8xSJoifgEctwg+GyYQ/Vb9JcC
cj9mieIivcSIgx9CyCnz1M3+h18+RAQWpj8xUbPV1YfYB135JcCroV2Dy70zZx+Wj03UUd+zTDAo
d2syImlZNjtKT0iaXI3uVL7X75yl3RMEJ/sF6I2bPfs6k0YFFma/rdpNAQaBNs1YMaKu+geI2Rez
NNE8mDgT42jBJcs3TeqREmxgKAUeAxn9U8Wd/WUgpEaDurojmisbD7Fx0KJ9pu8gxeCKrKOOj8mO
R7gLPWGfZOgX9xAymvmcckUo8wnsRqwveuG8h52pWK7RumW0CYptBhCkQqpnve/FEZqHg1GoGO34
U5a9/mZhX4hNWOP2jSfKuw5wdbFpd3Rt39bE3VyU6OnPxyTB5X2tA2o0NxPbpJSXgJEMU8MVPPYM
bWFi8xUqvQg/BIUR+qZvtxKUfygj+bWYHXmk70YAtaGZ1hl59hvzk8U1RGA724qk3YTAPjeZvdR4
DqIz0i9SKaC8qTH62EvSpstYxrzJBLusKaKCCh8hkK/lpq3xfGebMPBjsK3AkaleCNhsPZ+nvc0P
MBF27IqGfl5i6jiDZ0gWQ/apIIDsaXLiNYXeR3VrguussBgW9+B1JeLsYQfpK+9H7izofLvN8VnA
6mLYMr6juOagU3EliF9APLjUweItvVlKkM4n2JFp2qSRVIcYKkyot6LSIuRwFlWvCqa9ZNUO8z5J
f290F6LoRk5HJ2+JSGPQlgHJJvwfl+2+SH4MtJMZbhUwdYg0s469VJ9Df9jV+ZEg9N/Zik56HJ5I
KN7VjAzMCkE6344UmmyJPlGP/dRv5YxBmjq/1IRqtvyP22SUG4grfzsDVw2kErxJpnZXSwEVY7rP
ZkfkUg3b5Z8jcKixNiC3fubCg5+ZGw4zpEWWelq2DT9aJ91HHZkUwfGzwQkQW2CbSLQAlQ/pPUNn
EQEguqJubBbuBG3hIuyUoO44s8oA3OVRrNW9mt6m8FtCENtTXhjczgHjPYUk8KHYT0pyHEwK3QZQ
IWLDFrSjxXFfjdXC7BA9YwIH1iQ2JKv/1xd9jZlJJ7LB7SpRvli0V6lqPZpMReOmnEqTjYpmXpeb
F0akPYGvXQsxImkj9AxoeDANUIrpEkKXpZerQZ7iaDvMMQaS2K/EQNEo1QNFWvcCDWHdUO2bddrb
ZQnEl+i7IW2udUrIdQT6UOUjsKHi6HRSvhTcKp+Y5PQ77GPfaxNkQihCfToPUZDtssF4NuTv303k
rtPKDn59qrLkSrQkVqwjosezoOPTNTSN/7DEZKePyUWZ8nIjWbZE1fgZwAQFe90Bm9LghKSPGeFo
j6rETh9MoweBaVuYgifXuCDo9eLPXaL8r9L2MWGGHkfdZSoOMAHtfMIiTUrPU4yGlOCdSYWCBnxb
SzddFp1C0Vk3SARXsvBbq59R6IY+dKpjyznQKa8tyXpEUou3AEMITh2kXbgHaaxYch7kPfhCld4M
f2/277P4JcWPVLoPx9Lc+cUnnLgOzlws7JvpLWGnSYtfVYXivrHqQ5Ov04uKDlXy2ORoj6lKaPGw
72CcjHwWoA5X59ztM2jpHjyQCf43+kIAFtQV+6Y/6tElokbheFHcZDEz2AI8I12QI9cHagVhBZuG
S30yRZcSkM5VaTYGDW9KVQXOBCg9M2T2whYnlUMwPSrhpWbS2tBoeE1GwJgjwnAW3QnESDzWpqdj
WD5sOvg/8k4HTZ6seyRcQhM/z549GfY0ptvFpQVh99GSsSNC6cImb0b42Ck5joE+xA3kS0CUkGqY
kGyK9FseH0p2VZbpXYmiWHdm/ZwhB66YudpFus2RGgvBgZn6wP6keVn+JZA8Yl5DYzdxGQz6IsKQ
Gf42A2QY4EAn81+0Gng0pE0/NtIbDsjjOhacoGbMdc8tD2NuItbjwLGm00IuH7cRSsYJUhyDJbsU
90GIu6FxnmEP8fZYV0u89clhyGJq4ZYhvjCcjDwE8JSR1STnSGqmjSYL72mtuSaonT1aTMvcNGBP
INnQ05VH3LoUt6J4zjOaoNZT1ENB2L25CtGSh1uK3aRwuDUDOInu/GgvingY8S5Kt8Sy0ymJ0xW/
WLk89CrMeQSEniIiFFyHncs5b1JM0u+OB55n3EQ3PrXa/+XovHbcxrIo+kUEmMNrScxUViW/EBVs
RjHnr++lnmkMpg2Hcom895wdg7y7l90dSLYYYHxQo9z1R7BZ3qy44kYV1FWefW0IJ3zkcghtK9X+
RhgdgQ79vr1KzJYSUWXXcfNGe0tsadhlD9paTn1xISNpUm4jC7zRssAw7+u98UojJh3sI1zakhPl
ZI0BE6cGrLTxHiv14MMQIvMuixPjtskfDp3fuQqP3RgqafRQXEXeO5PlZoU/JVBFyMeCQg8VqrWT
g9bc1eKmax9mT/9yyNW+VKeWB0/eDmMRTNZJDHgccV/IQBlkH2VfghLRuKiNbiwHjXCoS+KqPYE6
nd5pLH+Nj23p1TIPiWeCK3ROuToS7aim281hnkWltDcfnma4fU47iZNILAiIgBmqWvAl0cx+lg+M
Q7ybovxa4ClTAl63uT2mltfSQ8VNwKhDtJIcdYQMS/eemHPpYmRRZXgp0nUHrCRR2CRjHTqkGJlr
0PaOupQcC3O9CogxhtvEUw9xiSzJ3ONx2+cjz41f1Z+G4Sfy/UFZQk/54i6nFk3S/aG9aHEgr0Q/
X9IaCnjXdcJ7JVlv9WU1bQUdHHGYii3SPkVEH3s2MCIixM03dSLqvKwIGuuERH8OR/PWSFE9OlYF
eeAlTz7i9Ixry9errK53kSpkif+gqyTtwvyOE+3yoDp6ci0iyuDOoSPAiPatAuHjozcoFm/BLTph
1lw8TnJUoH0JNXdfuC4stDCweY7OoYj/Gzy69BAZbELQi76FSIoa157Sg5LE0k9lpO6e/A7zH12k
ch81MdjhAdmtIINf0nmc+1JiN4g9kc8FfHj8OOe/De/Mc2RMXEV9/WPRQenqaK+KPN1og0ZlbXkN
QsYVaPwFrC8zHF2/TeONQ33rXE5aQw9QHDwVVrNnrNGgHxL9XTTOCIJnnBGavzUe/7vAY7A6p/nL
Fr9C7G2kW5ieQQFge5iWd6v407+J22kSDpkSSOIxN67ZIxCFY053suikhODqR2E6Sm2g4U5hACQy
nNXzJwtV23B42bPByVP3ecZgiGmPK5REHcZ6WAlB274lomdlr3XC4UO41GxRn02oENl9yWHIXwWm
/W25Vcsta34XzKe11NoHtfrbDEH1nIqTdJcvISXSiumLwvmBdBZ/Kj0DVDqENDeu1nHqbaRKzeDS
nZmiGpSVw5g6quKjX0qdmJhx5dTOhLK0LYunJG5nQxwPWq5c2kAyDhnJVHSAMUc/5hPVO5WKgQNZ
vzf0N45uCFfrgaR9+Uu5rPX/DQFexgUNWrOVB6XyBw4szkUUYbXdSl4cYCYnk4/UGX6lg41iBZHI
Sr/L9gaFVrD5LRQxPSdwEcQq3yrhUxrQnHk8fqvCyHJ5rETRRoLl5hMdWi69kRKBJ2b8/hAPElR1
EczYZNnARu1jsA715hvTuwXQZ7WQpna9HdQ8qGVPSMP4ry6tXmoKB5MkzPzarKGYHvg2xhCz1k2Q
I2V+F1Z0Hu6bKgbMIltv8yxu3UXSfjWICN8siTWNCgtrjcuZbJhXGjbFDPV7xCHTqKCpSFQw2zp9
5coEMVRkZRobiH7HxRpQjGxRtqDZ+WCD+HKoyv/fRfze2xhwNKN3KlaP2tW2Bf9i+nuFjOuNdylG
k2NLGfcFwWUuAEcMK8mhmfOFVI8/muGbLP4NPoYXVDvssezBrHpGwk/E3+ev6Wf5Wucn7cGx0fc1
uoS4oD+62f0BEutZ7DYXcYgCz46qELUoefyFzcR3x1aA1iaFN2evHxVHQYWCNxNqrr/MJCU8orr/
ygE3yaIHkXsG2muwj3ZrUcTmNNUHmcFGfurykyF+P/SzCUNGehvEWgMoNW3Xtkr2uvDb6ACjrRvn
b+tM2wnahCzYwljGws2LVZX3heFiPizjUTD+aLgzjRM+HnD/HhNTIZ8mnTwn/6FeZpxq5pNGSa4z
SSCJm0Dv1XeLb5Tg6/kln7wWB9H7nLNllR89AWsD7bIQ6KJWuk2yXaqU8NUJ24U2CZ+DbwY1LJMS
wAevaKk04VUa38dLByQL1ryVp3x8fy40uQBQh95ADkcy/v+uya1svAX8Zdl+GZeq2ME6xzBXUdue
3HGZSGWkPMNcrpoamU2YqAEfRJ19sNGvJQ7DA7goO9NzXWs0Uo8cgjwh7rGrtNO1bnbP6eukdjC9
SMy7+AnNbRSoqbj9XS4QkVBozlqujnFnGX5neAtHjGmwrz677o6rDi9HqDEkxGKdoH6UU269VAtF
QtdJuWbW+zS7cuvgx435RDhiP/M80qTIAHBTIh1LkV0lGWQIZel6oBNJUypfenVNN4Ixawhs5b0l
bwYGBI0b/DDSGi672GRa/UAI2+8eXaT1boLoHMrwuiVvQu4oHdOuM1pvWnbfaluXj8341sdeqbrq
6KN6mFqXHUiaHDEN9AbZsAe9ju0QODRR3AHvC9DtV/MJQNLdqFlv9lWB9QCh4BusgvYNfV/re7jw
6T7+/+4bqI4GN0f0AvfCoWnkpAPqXgkKL7FGMQ2qxM7E36NFXqgUqBnBrCNaolEs/tbBJO+AI1id
V/PMMgI6skJ6Erx8BkhGMcLHUWFrAO5DLN8RAvVEOOhGmHhH1UN6SLUzQI3Wf3LeTAkbgyvMtxEU
DvpzluOvRzL/MRNSMIFne/WzRreeUh+mGuFTeUY+qc4jOkp+XqIXvI7yp6VeN8BcYgTm6VV7fCoL
BPE/fognAayS6QZsZK5pu72UxElBE0uXBfLAAtoe4wr/QHoo1/fS8nl90BTKddhwFlWkSQnKm0UU
M5PZ4CB8eM4/IkmExFUAa5EjDT8KhW3uBCwdcpCgnAeCPKlpQJuAph1K4lUZTvsQo10xXxBHzUtg
0h/4+HgsPqsGyFYl7uvUmw1b1qNqequeBAH+rjnq5kiVj6lxH6yzYjgabSK/tIAwdbsCYvX4Xi8X
8mq/82faUWNPI5vRM/wigbnGG6ICiodWzuoWKKJPdEs8uo++ISLulYpgK/PxvFdakIMfNO444fv9
LjUahb2CRnQ0ESy1cHX1SdU/FOWvrrNffqUkTwiEHBzAprQVC9Vr/2DB2A+IUy27U73FvHDuicpN
bF51I0Kyi3H1UfAtvdYrBdl22gRpfhdEsmQ8NM06A9QSiLE3pQ6S/Y3tkTh5UAPwPZ0r1uHze4j+
FAdq7i/LO/PmOkR8DayF0sKUcVhlVp0j24EoBfPmZ8lhfgDV2BRxWsh/q8TFSIP9iPdzLytsGqd8
9gdOYFE7xNa+J5Cu2gOe0oRTryb570S0znSMoWeSW9SVoTxGVu9B9fZjlD6vZBtKW5eQ8zkPGkk6
r+u8nrWYqQ00RmG3DVT5YjbniYqNic6dJyadxq7WHczh22xBafvNV5YU4aNfLiGI1rlrD6P0vHzN
Sy3fe36rPjAMdxEuOdSsYUJoadlxgxpS2ksPrzo/vL51RuNdm4+ZFXKojhj5hNdsisb2yPzBvqfG
R7HAPRtNxFxmu5x5jhIMyXOWMXgIdk+V8ByWMUprF5NnDbrSpZs/gS0zy4PJFPr2U1Tm2yDD5Upl
FvwRiQRV4FtZo9EYiMdl+hAIEtughlEorK0zmb99G0HQINaViO5aI8UgfYsyjvCBPDp+a7RTwo1Y
X5EzzLJjNTZSmHW6PBaX/5Pk54Zqwf62zBzbHClWcbfU05jcMtRq6S+a1Xk6LI+PaYYxYFunHRRZ
j9G5a+bpmvNcqzpvsE7Ah2gIpuaSx0x5nM2Qm5W87Q31Wo9fM14BxZ4E15TJFPe27Dirf3TjIlb+
IoVV4hFyuLJL65zFrIY2Krnsb7usrmixwxbDt/wVy+5ADvsYPYaftfQk4QQzhCignp9yIcN05uFU
Ksw1gR57ugXHW7+2PP254wDfKjE7BxGe7qKi1eLkcPvS0xK3/x/oyFNbQ5bDMiREHWLKrXplzhmy
UE4+DXWPK4bcw2PRvadMG9pZ0aOnpCCvkTmjp+RdE5+xM8O5MLYI14W0EWyD9l0/pjggjIOVRF0a
bv1h6i9Nzmv5eBngErXsylTIFo8BQ+TqSz8LvMLxBMKc/p1gAIE9ZCVcSzdvTwklH8O3ptEVnTwX
TOayMnY3Ya+vbr7+jvOnVtwlPqQnSiKELCxbeVmTQEMdBOZfRasYWg8g83MSe8tyqmKqN/ZV57TQ
qxL1ZSD1+04/TG3wVIE1LmxikR10gpU4mLf1fbNetd5OCQ6zK96dx78he5WLm4GAOJ7/kKNQzeFT
cwjcHkeJ2NAxS6qLSpBOr7/sS9PrEMsgFhLsjPgi1EoqPxkMyX209qUXisNoiucNtbYSxIJtiMex
4ILi0yIGmPtieboWCsq+4etyF8k6/8rh9kQVaLjTPH5zgdMm0MsAUrFOD3Vlj0gUyAIDKPpfiomV
O+a3altGqBZxuzcuR6n4J0GrDVaYpcgQs1CzPvUaGiUr7BRU24C9sUrZS+I3o7gY0mstPKVN1fYn
H2oOnhg2QGOxMJBhRLLuKcNvZVzM4ZQWjrzsK/3ZRQdXHf8PY62R0d4MNG8PKDel/BfP8JhZlGYn
MQn0+XOhUEa85a33rO7bfjOC/UgqwZFGMLIYIbVncJn/AqBAYiqMv5g29bCJWuJQNwmvP/lG8/+4
iPegCHSG8Rf9cXyVySzbqwbNUR6+YZ2MI9lcSR7sRWJmyf7JJJnFCra7xA0C4PyYrznrkqR/JcgM
+yyAyx8Ld+gYc8OxjjoJIhIiIDUA7QF20Vdn6OIKPmmC2Q9GczCweg4obSq0YJINZbZr1Fu+Yv0O
LDxZONX6UzscBzClB3eabxlu/bA1HkWijazdfAUEzJZDYkUYEPrZRuX4KH14kr53HhSarPYWsxHu
xWd/mnjRWh5xEpQbcv24/BVM7N81yrGYhLqaiyd+fDMLVuZV735TeDd2M7CKbXIzhrlHVNL81P2N
+zfmW2NEUfQBSJSqUdOc6jochuAgYHtndHLqzO+7qKyilpi63itGspqxrxgfTdcF9fpcCZPh3luA
PqgiSfPUBsywp7j0eotygI9UvKGDlYRXM8GAEmlIw9v3ajiqky/mbqn6ohJiPyiF01C86vHRIPZt
jECq1uRumN6moM0NV0p0ZU9fMCDd1z6QtsPcelgueaIZYDHIMQZZNfR51JC9o7HnHtotkCzkk56Z
ehoRlPr7qDzZElC4gXcnxQqOE5pAJGxo6NGCzLypsrdkWGi9tQ7a9ym+9vxlTSu0Ro8eDBOEZyWe
+DIZnCle4qFD6Ab4hP1gerHotSZCYmCTs4RzttuOKukNMfj/z8RckI2RjhJxc6aV4jS3SBxIKrB9
YE1eFASiqOXa1EdyCgzTSv72zB904/hYs8CUVNvZCIgBCrb5bVaPrRFhhqwq31B8KTvxIwjtIaEk
3c3RcvGYFl9TzMB/GK2dAF2MYMhPVvzVHsNMlwCCPhHgZWbCCWrUz7mXs1vLAZdE0eKpA7EjG8rp
a54VZ3hcUJXWk10srl5FYh5iO0mrQ/8nBpbvXfZ2mMl49bN6P5vOKH73OUVXkWREielkqQNk3JG4
z4U/uhnk6rIfZmqWfTSyShLCAxoIImA4sZT6iuGtm1fKUbo6XQ/G6D46RyTzDNggxn/pbGs4qxcR
MHNCj7dghAkV4bA80Qc3pkju+f3yKtY0ooqoYnzRamd49pDb1XKpKgI8AKovKiwOH1+7KX6+F7Q/
WLtgIWjGGeO3xx+Id14tbGtW6jKV5RZDG6siNzHs6amly9i8zPofK3fpd5zHI4U2BDST0ziI1aGq
6NflnRbHCBpqLJ+U7VoG1eZso4v8CmppDcxh32xXoQsVcoj18SBVnrREKtrdET/LC247ekFtY3QR
fSXbiXskaX4VNpx2fp3SL12+xO0bZY+LxjkRTEnIqJTpjjR+oF1rm6OsOWiv0yTkuwPOk2Y881FD
vxURTw9w2dO8vmZc96RMK6hRnay00YbEeL74coQXB4IUmjTXD732njdeNn+ahHLHdBRUnpixooVS
F4nEya1/iuUmtA6rAfuFRsxByhZwsZ6U5wkLn8L5j9mO6NV2X2dsyp7QeGp6a+qPufsi2aNhFx4c
J1Yv5uJDAUDM8BQDmUpbqBWRs5nwB3aDTEN0ixGp3nivwDemivhM+Uz7JhJKDRVrutAQkcnJV9LN
k9fM9yKPsRmsbAtUaU6VechIrdxsjpd8c1ip2KT0dff4JyvFq1KcLM13FvlacDaTmZK5wvRcoMvf
8W3f/RR8/HSskM5sRON4VNTjnpjoWOHWzDkxWyCPRyHzyszSqzrh4qoNNEFrJf0rTR9RCQ06bX6Y
LbAZB6mOpe5QzgNZIVU0scEC0K4gmna97hUS+pN9bR2H9jDUXBX7WDzMVCRuN2Y/hCwTkpUk7JIj
sUICT5buAI5qybEaPX7/NfWRw4+As7MzKw5SCX1wWsXlYUKbw3pRlJ46RHN8G5tjZ7kD+Doy0jes
XJniYOzIrGjVjrnFiHGVJ4S8LqUFGKyRbc5ziNS5kKNGC6F1vWnFDHHcZJQU2XnJ72JOW8k/zJOm
/PyDGxpf+boFbLk/pf67Kvd5Q/kKWusr7aFbIH9cxEGKydnq8qJNRFh+wRJjIajS/X7BVE04Dr26
1Dw2bo5/4VVBvZMKY5DPuzJntQpaxTdV3n2KBMCgEPhrIppSJBDKw2QmnetIMn8wV0D2K8AGy4Yq
IRJXCKuPpeOAB1S3HAsZpgCCsse2VdEJkGv/6jFS0ShofyXCC40lJOmlpfQHgpdSiWeoPR5N8vp3
o3oQlVPBm9uFxnh4bPty2YlGUJUs4rwTFE7XvyDPRr9TV4ACF1lKWd7xvzG5sX1CcVgGEhC430Df
PD5zLt9GiQBQkPRZ/SVGP8+yR8Qy1l0m7HyPeJd4c+oTamBh7E6mY2QuRLaoYl+KeNxA5lTVqTs+
zUDo9wVvBfoKQEBqChJ+QsD8CDik8NeDe3hhB0KT95wwUHFYOqJdR1SfcpanWJhWkOchp/pb4jUJ
d+Jm2PAg+vIzms5gfKtmHFUqmyItXgaLncLTlbcXtbc+y7Fl+kG9K1K6bQPC9Jm/jZ4xu5dsI/+J
CxfgbWC6doH2JbSt3MURiq8chw6OwaeIyI6PyI3mf1NloVlMZOR4oFIbCdcP/Wtb4OwujFAgkLng
TPBOQqDSN4vVhwzY9WPIOQmDTT+XIFdUQmxt6zf0YrEpMxnakungp9DJNgCQfQKCL90v4rXiK3nA
SrE+8LWSn+p3gDCK8DNSb0CSKfrRX3C0BVdxgyNaD0QWOYLXn/JBrT+s47cuHdQGOSIq/Lq2FzJd
t32X7wgwlhPkKqOPbwfDGq5OIo0cBIFIPpfkWpbICUBFPMYnVT4MCwXliVMuZywtArrZ8jJKH6hL
l2/MPSS+4l6kC6FkV04sT+p+RnqDQAZWD2u6XtF8cVry09PNlQFmE8TgAuWhmoTksw35jc8DnYT1
kdAdDuwpHRTxLMSo1C5Z6ZFqlW3UB4Pmsn8ii8T6PiDspVIzyiTvgdYTkR/6+h+93GstOR37h7U3
q30qozY8KJywxZPVhuXCQav/Q/cjUEpOw2Vjb/ippJBeGT2opNC6zwRjKyRn8/arG4FflCZ6zSMy
ZFgG4nxDuMcOAYHg5QukNgPJsSFlXpEBfQ5KfWLHksi9ITSY0fWXXZcmpBeQsnrFLxJtIoVSNuHw
ZmuTIE4ivv5NkGn3Sgz8ilwCNkXtzuLgiNgW4JeArcjqSJyxtNkJiwJPYEq8jpe3WF9dpTwMa1RT
z0egfR+iyKOEE7ABG1/vMybASpmoqnCyye6kRFwxfL/lr/7CS6/V3gRtX0CSwuNRQ04f8QsjXyK6
sA955eTKmanUzP42+slUnG7wGYJxyNVvfYp3ECJlNy/wmJyFEJpkkFA64NfbSRxIFn1bK5QAR2DQ
lIbCAfG6nz3s7oO0UqtheFD/xatCtBjCVNAQ825SCWxGLFbItAECef+VxEYdRpghvwRHA1iX1vkZ
udXw3ft2s7FEUIX2RLiYwl4gsvB3wbJNqo0UrDB3CwB2TtNfpKGel87WejNpW8WdIe910oM/Suoi
CTqocsCbJ7SraNGoXazy9bHuOZ9BcQguZC3vUP8WOCmJ3fJnrP3Et0s74938y32po63AI0h4NOub
jp94p1DCTadIwwNPSW+Q5+GoBwN7P8kTI6GYiPeJTVKvWV2eoQAIU9ijSC22EwYQFB3mrmNfSndt
77SwwzzQLC+Q/cSk4EXYKTo0m7SDOjwjSiUyr9g8/RE2WCxJfSn3fRGwa3ZJOF/rxc+3SEdZQOiG
7ChE8CKDF3ByU2oAqeWzC2zMuNzdaOAe8H5uK/sqG57BuHyC2Jy6O9NeLpxk+o8sy+82R2yO1kq3
qm1wuhmeLrkQNlAVorlH1Qrbruv7ksCQIwN8gtUP7b1o59zLi5Nl5WVOJGd42jbjF8ZuhLdi76Sf
3J6mSEGuNyVHQGbbxO6hcycxWvgIQioYm8oXU2d4mgvR8ZyIfkUR6hqAHCjNFId/OJfq7DA9/uyH
ATzZSYHckbFhFOddhnIU9gvzXu5stV8APGE1ZuI3VodrSTBc5AAxQCZeHLRMH1vL1062NNprdyf3
N0UOjQI5Kw2MHdQ9Am051vcNE2BMopivFQ6fGc8GMcY1Vy5NCocMeIXoRQSBHTk+4UaKXG9za6I5
Snt+KVE/e2ADBvBq5cl2TPZpAFfRr0UvFal8dRAsYpKvqp1EJ02zRxJY38o1P4o2UD0iRpM2RNIB
shKjXmBMTkakSmYzQbIOuToHKjnWSCYoOqchqvCqIUgEKNLnH0/rksu+lyUfevvWqdGDJrnBMbnp
4AgM3M0e+L/5qi/qz9C1fpn9SRfq8CISA6DeZ6IeSHvE8LU61nbWqKPUQ6JV0WjQ7gutUSKdg0nl
BnlowDxg0Aw0CGZ06qCRiuMoswhhuY+826CFxaFTjvtZwjglrDkuDIHAasycOJGInhK1MwJJUCe+
Zf28RyVcSPYTqiSKXMPhTUR8ESdcruBeVg7U2Vq/fT3/fYZ2jcN6nwP5Kx+5v0ApXJ04cIQNlKYJ
zpLxt92tBOCKSIFfEKZyx6sPt6VHQ2Tp2tMqo6u+1ESrQOIyuJzIwESKk+6vits8sBBf2+GbHZiR
cX1C3j+8UkDZqJnmEs8nAn3KKY4muZnTX35LFd1rc89VTvddwjm/DElJjxbCb1G0x2wI53TdSRsL
m7oUlUOi5ULgWPnDOP5ArIcYk89Awu6heNUNCCp/gGa73G68D+njKcN1EhwzBMkt0SZ45GleCcT8
gvkFmANFIhJlNG2UzIvvQC/x8WA0mn6AmWSW+PEFMk3/CymTaj40WnezQjyj6lt9fD6UVL9j6Xqa
W6lRfZneCYrxHh4LpZN8KbcFlpGJgy4uvMmTU+gHpjM5c1bSdZgJQbAEeiGY6nYslgsxZrgCtr2C
c7jftd5ytkQUui+ItGH3OodEy1BMdDqT+sRdscmyoXPO7mUxEB9hjKTT8EeebJxhmHsw0ZAqfiB4
Iay/BU+78a+oc/F3bHzNOPKewr7hN/+Eh+B7xPuHkwmqVOn8p/3qJn3CZC+vifRyI50aLJF/6OuQ
cLUScYHoFvA3VpHX1wpaQH0o9rguIKu3sN+Nf2Z24ZfuxpyWhcN9fMPr9tN6ObMGJ+2zrY5dX50w
neKYL5z2WJ0BMEqCIODKoviiJfZs6wFaD0c4xhLzyUvhZq7yh3wk9LXNN5lLSN4Mxo0Xuj8jHAZO
9bNeFdIzfp7+MNTJn5vkMMaA5JKvwT1bDNeCW4P9wnTjw+NNxfiAmQqRmEdDnGzHjQM6cqi8EcTl
c/1MT/OryR8SEj1FrcRFPlRkMO1q2zoZP9YNwU/2L3WNc+ZAdsT/t/DR1CebDkPJy0Zx+kv9tgc/
RxUBlsouzLZEy8MH2SWH/i9qEXb2RfUQHDZO4fVfYCBjsJ0LxPokVn2a6743cAPsJH+cqISTHj4m
cS/Dj95eee7UtwH9iFdc8hM58DlrH9XR+Olfmnf6m2OfiYe0hAealsVfv1A07fkI39UzulHLzmwr
RASEwHO0u71VOWAHJM6jrcLZj2zClv8Bik9jUO3bA/lDaGCNsDwXb0De8YHaHbwOLwwmnXZQvOYX
hjchYah5mc7yq8MbYDM6eMUhPnPcOo2T2OqZJOBzRmTxy/w3/RFfMQowSXyPf3Ew4aJ8hkziHbxg
s3EyT7YpO7Sxbs2fdf4CJBl1Ye1KXu/OB+CX7/xEkZtPUfKhfh35kfagXAnRdOITNT3nzM9cYCx3
uvFw/2o/7foCqX6/tN+xuNN4Jf+vlNLOy2m9Pr5Jd8f0hpYf1ODDtFHJsXz8jd9Lb6AsSflMX3mb
+M7wC2sPH6L2MZxVqlH5YsVDFoKSRPvGR8W3H0P5XfCFyLrrxzGc+W9xW734yNTPYrRl5L/c8NGd
+NC8xk+uxVFyaGYLsgupfo6yH49JuGEIRGpxzT/bY+cfhBPvYnxBmHBe/jcmtcf22B95S0Z+sXCD
mEdlF/+JX+PXN1G38PQ8x+S4uBQenxA5L+1fHBY8gBsjL7e4ZqN5iFmbyU5xeDX0Z5bZHexkkXd5
76YzWWnkzoEn+TjJsO+bZM9Ku/kr+WKdrdfnt4mgW8ZcWtBqnhfJYQc1W3cS2Dm5cB4Z1xrRFJoF
8ROYXIk4GOI3JYk4sPLHCcXTnxX5Bn5y0hdqvLzOBNfSkOuJBQlOEgc+KQLAfUzz/FgCcTHb2KWE
d8RayA21EPXU41Ld0Kqg7FbPJnASj1JNquFKr88bABK+oqW3l87HxLHkNlWGxmfyjq8ClnWWgiG9
QgsbtANwRVPRIUcIVTEaRtxxFaFB9YuzfeDoRLLxxrrP7rpZQUoukfGi3Um5wV1vym/WikC+Sjai
KYyna+ahRDNDpg5ib6Qdii4qQYvvSVFnp+gedOgJmDmXBgeEkr/30o7cZWwBBRkb1MdeSV30rLAI
UR3ZlT8i/HiJ/2GPRXCLxOiAPNbDGeiRXeJhcQ/Xo/wmvpW/9XX+4i49rJfHO8wCrWvz865/Kf9q
mLeTp9nn2acGhQe2SmqGQ8OuVh+GqLyLwfAxD9ck7An4uqb3NNKv1aFAb9cLNckDAHlmdq9n5eHJ
0nwbxvFDKWrdTjPoyawVbk1CpVfGYfs53IhD43zr7kWIQIojbdlDoHOOiYpnotJErrohJQ4HRjxf
+dl+LcNO3Saaj0+ZwLMSPb7DgnN6EWuDFq697jmehx/GZKCKPqB+4oTRiEgL4/sRcDy8CfEJjVlu
4X54GTC12eYnvlQXrdx1+ZCoHcd2lgEZ76zT8BH/WVcbN8gz/QSN3cYG65f3Jqrw+mOwXffjN5Kc
P+u/JRqB1F9wjDQnvPsvm0Q1Kr24e9BpNGPpK/wvVyp1eUkTCCjw/xKh9956w0catZpMIIxJpsz0
SeMWVLr8wnv5FT7txDvWq/4rPvQBdghMml59UyNSsfy1jfc4I4/y38mXHKqMvuf36iC+I+/+SVQT
HzeP0UPfbhmICEmI1ErPuDfWbQGeyfiQ44V4DUki81dUA6uj/iAtf6YmJQhHx3dY60VyjNsWSq0v
qAN9NR/CodF7yUky8R2UqpBeh/ZPa372NeWQnAC7XKKs2UaSOvPCsHbxZxCugtzb5QMF6qm03dLZ
GfWpP5X1gmcoXwFjSUkJtCemccxbbNnIsdHHkS8aGOkr8egQbUqGnP80cs6S9o4LyNxDbheoEFOK
3XbQLjyvYjhj9dGeVcQkLJs2ANpEDSRRhlUEvEjGriSGDXOEStBciF5jgSor4cTWR9oceZ0H4aMF
5KzryvJyKSSPiUBVi6tE6q2vDrsHRl9F2VuNjFqD9aFOFdxUqFdjaQ4aTXtnCprrM96oiYfD2DFu
qSs35G5agnY844+jSXHAX/wrPlPRdhdVJvop7arvFcEZk9y66fORsY1UCSw/ZzyYiIhIAafq6WI8
/sB+dOtNVO6Jeq8md+GvveESE736CSEyX9sPamNtIB1MWjoOsTxK9FBqMMtqV77RmFqeWELzlhWE
VN7QnTSJK2APYieyltuyHYGF4vrcbweWLI3gFG035Xyn3Jpjk/Ij0q55wJ8XPxgATHcTewVz5OPd
moOpciikQCE/FcdhtkWdlemlP21k4tS73nJWNBvblaek2bMETnSLcnxx5v/gp4mVqNEdLBW6GhWP
SEh9/N1T5qEsBDFSjEgFTxoPUJ8C/lBQAa1yelyWLfeGHZOw+eyQteOd9du+1+8pTWXqPon35CBA
0+o9LOcp0VgMJx+wb+SxEDguODdkT5Q9mUC6UWWOPbEC6WQbaAciwTDHBSXN1kTWP3Uee1orz6r8
mlh30fo0mZzWoMhQiLyQw/sCYppOn4ryruTHEU9qVUesqFC4jO+W4G2Y07TjOobWcojFSKK368nU
k5nl9Kr3Op4SWmxmHPMXRJskSK2geiTO6hF4K7GOKhyghg0EHILoF1xtHMv+QztDZv0be7/tD5Ua
TKVfKujEXQrk2ntv4kE8Wcpn3p4FPVwqdyHT7mFXpAgWhwKPHO3opAhC/P2QCpBj1nvPsOTxCII6
Gze+s0VOIlq0TRcurfS3U24QvsRFyq9afs7MSztBO3ha8b1MdyMDlDyPw9FkBE5+KdowxjvVMbDj
7NmF6hF4PRWhCL9Phx+TKwvRSgd01MpH4QEt6SkcxMfkF+3nc1neq8neBA8kH8taTooQZc29r04F
CST9lX6bZ5c32HNC1tf/3s78DI/I44mb9AXTe9MEMYGCvMdOspAgFpKYNdThIpxbQmMoGfTBUzf0
CxB0ZA2B+lEej7H1fTgA5xoH9fTAcWf+7RPsuW9yfRAIC0Lf9nAJxTUq4g/cgpoVKdJEMOj9TL0N
yVPBf4yd167jaHpFX6XR1+aYORieuZBEiqLCUTrxhjiROWc+vRfLYxs1NmwDg8Z0V9UpBfLnF/Ze
O8rdZkKE5zTanlZfk6FTNFQuZOYcglNDgkmynFjY/TnGaNKo6Yp15VTlA18P8X29sUcx25okyu/1
2VFnpz6Z/ZKMNvEIcODCbepj+C2dxeQYR6cuf+qindk+6iDQuFwLj4+b2B1zPPj6JX1MexsNj3mq
cC4tmW2QdpfsP7IWMsdnvGSPR+GVu2bon9r8nc6hhnQGemrJXl21R3bnJ7gKFcb1cU9q+09Srgg3
KnU4N4hWiVzioknKh/LdNHfwg8yXYZfdAMycJk5iTqwX/VjYcANXNHcrgA0nAuVC/RdVmkHj13Qb
Hxs61WJjEPywLrcjpysQ5cDpKd9oXLl3FRsnm8FQF1rbYBsJPGO7RCuTIAVdLfFOM7KrKTlmjV44
KqEzzUQ6FlAPzMbr5j6hIkJEwmiVZ3w+rCpX24x8s5y9FIZXhHOeQudK4YvmFwIv9HX5LAohQ0Jr
iDfzoHylR70SBFsqQGsq4qnlNCZbr7EZCqQ4FpTrWL/M5aVDoyrQTdKpk2cI6whlyOzmzBC0z0i+
4Pqp6LhWjP4YDNX0skiE8eiRYQ2aes26EjEPlSPDp4WLEK77l5qcJHkt+5SF3JZMoYZFlk6py3g4
RRyqOpmKWQn9jQ19K4uOWXWyrC3SbaaP1N0Cqb/c5JA9t/BH1QJ0maeCiGFIXm/x47F8zVxEEdMP
4EGEDUgWDOksTTiWFuue+b5gBx5m+jLkiQ7kPZUK3uPBupc1EOtOAbHIX5wDjBw2lH0xoz1UblSM
MLpdaYHGahTCWQD3wPMviowLlIqm/pz6DYNtwWX24KsOCyvktPyT90H1TM3evOvZRvXYMJ6MW//C
W2fllYPKJFUXjTMq24PxpbwiGwMduyKve1DX0mN4SW7xUdkRPos6m+OdPopGF0fsCjN6PlzEEkHR
A6d7Y5Cdc6LZrsdtCO0BiguImfMg2ewsVBSk/r5Cim1tpLPyy+NO+1Uyn0RlvgpeIvLC1L1urnwE
RfRGTF7e0B8Nu/lR/khuMnfRtnogIVPghCNCdUkGVT94Ch7HU3FOr8IPl1m1S2jncexxWbQuNzw/
YUaQNjpWgS5pTfiwJTtEMhsF0yjwkJsxuE3PSY7Mft3xQHqmIOcB4iast67FswZBmsFs4fFulz0e
aLueZeJivTcGFHXfChHddKe8uGJ5jLsykkxQhv6agaz6q7xHpMmTUoj3/CXCaz3YqM5zD9I/TVG7
usVvtAXCDmqz+tF+L5HEb5gYbRyNNx7yylN/Gd+p7CfSQn8IAr2CP5XMDbdzgV0Y0hAzAP4u5koo
SJym3QsBmCCwqnaOmxnmY7IZeoeXnr/x8y/tN0lFHEK8y+jZh05E6gKq12oXzS7t52CwUz9MbKqp
PGIs1cxS+Ef5kn9qN/GSf1JjMnpb2tsfLIMMvalUGk/bhduGTd/yk8NhF3YLtSB+5KMa8CAA2bM2
whc3GEIgiWDbNUpZDhIKWHTm9O+0QcvFBSsC3AFaKX9jGPAZmRbz7bh6Bc7Xjiln+C80MV/ZPjwM
l+RJ+oyxq1+4sNGwaxqiBzswoJGsrFV5Z2Kmg3uG8EP9hQyQFciKCx4MaFwiQvyiuqRu5QWxgKZZ
Zvu9Ab5M0DJ5zEukcn/EvwNU6KMyHQorqjWmVSwKOH5FXF4crV8VIzyeNSaoXIoasIN3E488zek2
etYgwiEWfZBLhvQnLNZKZ0tcV6Qq8mJQNn2Kb3Vw5dbkYzSPwZN8ms/8FBs7lj3t0lN6Da8tg8LJ
KTdkRSLhJsSIwAGwWTAf10m9AXaGuSS95l7+baEGWGmPargxQnr4E0/PUluYmSFPRDSf8JroVj4Z
Zepo35a1mz3x2ANNWW9rkzzLlf+xXEcQNqlD0Y/gfw2Rp3lK+yDFp3HcCufhFu/hGwFeK146wcHo
bvyQp1pD6/zmVuRCK4T1eOTMyKY9JgmeDGF1xv1vyaTDuhEEEHIkuWK4brthP4bflOuNy/pdiZCd
2oPhJMz2BEwTR45AtfyUF6TcCnseQwDlM6wvs1MGGFuEM4vvRRMNeBibMk/iapurrFpw+Vw6f89I
wG8d9lcy2XQknJnbymCijPca2JKDcMti25hDFV2TXIzM3voJiy1tH3idlflcsFlEgtCm27TIN8T9
kABHuzyT2VJjzEQStNPgHyA34cmbgtOCVrwXmMiQ95V8EYdE0DFJIFzCKmOQzJ1ktzeeIijt3FPg
ujonUXZZ9y01FM6MS7fEr/Qs0H3+rq3ExSNuqlca/M+QiR8PNnXFTFrPd9XwVCeUB2vddALUr+qu
JaOaYwyYa29zh6ckSkE9eWXSoKPMijDmIoY5+IXHr/CzA55bMt2FLQNAHna1+tyEr7q//kHeqWJB
sRzKT9+8F/PV9PcT4Px4q6JU6pxC9wLdmxqy7vZGvK+yo6ofk2LHnIGvfZT5THdFu/Z7Jw12fof7
b0WodwXg7QkEMnpKIfYIvTLyDTwEQO5gbYGmIpRiVcJsQZSAzNAOgIbYFDiFyKesuFNJMThQplKI
Wskqfype58f514fB1gU22wRVRVgeUSPIBZ7WIaAKZtdIXdjpL9nsiUC5h3z5IIuH2LKXaxSMOPIh
OI090JH1bJyMb9L2aDaSwjM6F+12RV2eXS3l5Jf1apNzyafHkqa2fRiIEUj2vomJ0jWAryDiLu1A
QWzm0P+hLqF9BsKAfHhkEHXBslRXuA2ZAWwQuMvo6ihEoKDoG4vBQLuikmck9IURj+VAYziRv8ej
ytUSzUhg3XQbTl6I8nX0WiKsafUgUyyZlBsV6Fli+4rb9q4lIP/Zxf0R868UfZo8cvyMXTLWY5uv
j/GAWWzCwsGSW6lbLhIeMPwgVjVDz8JyxfkwtFtSb9lHFYFtsn2g9QQ6AROmcJl1s3Caa3xfO1YZ
nJ/gWagsOxnWDgKjZ13YQPeT5m06b33LMYqrjOKJGwSYhsDkaTNadgckODnR2aH5Qu+lAmuHBS/s
uc757MURGQXkmQsRkjLa03hf4i8okJ8jhXuohS25hgUWAWlD4ddHj0JwlWo6En4yLS7UFdp4/Bo7
NDuFimvCU2hEu5NBl4gyHHwnlRW0/2zL/JwVOzfgUn+Aw/7VjlH/6KyFwCXItClbdrcpBz2fWLyN
eoebvT5SikiT15QenTVNb4oSJtnz+euM9cIQL/1Fg1GuHzP9oZwu0KmJPW/M1VAyOTi0sBwLt9Ho
kQ6ReU97qN2HgMpmqSnsiFuMVnnOD2V0LkyHJ26FAwvCncA1XxzlyWVi1ocse7wWnkX+mJG7Ee1j
hByBN5MD0W4ajhDznlj3WOZSvRQd/flzJXDC70XggD4AlnY/GZ6gn4WJmIQ10T9y4SXpscZ4yZLA
gD97zmg9I/heC1IaoO6GD9E68xgPtU2cnvLprkBv7OOfShC/fG6BNkAd0zGOG0WuBj4I7kvGZ9Zl
gBMxYYCTnSF/kfWjGgD/Mw/aeBFBIoQ8zG1R3MyIFD8TPPD2HDH9NOPuIhdIN02VSFrdjrlLUhdN
E6t6lXk/E0lQ+5Kr/5pJISMYhk0+Odht0R2oyDcm2wrsKd+zEfUlT4gPjF8okyZnKvaYgNLOU7AM
UQY3dswsR3drsPkNMRCIpLA7EAa/5epCnMTHz/ZZxqVsuDGT+YxPAMgek+oDlJw5tEPizNFt0PeY
G9wGSfGDBaTL91aC+GSNWIKpe9gB9pZvlkian01mpxDZMgQg/KBwfgK7+FEw/wEYYnuqLn9WXOyB
VD02Wzcjd74KQmRo1HI2Nc0+1866ii5lbWDnTzmqdopJPgLznZqu+DQWx4DMjzram0y9peJItFf7
ynespkcD7oldgAqM7TJwKayYQvNFlTFjmC3rTcCslC4b5dXYsYAJj9UzG1C3feRwyFjn2v2jSIM5
jsxMVtTgrB9QjgwjUOgZH1mBinNsMPK1pdpu5zl4U+rAy7cMC8lD5C9ErE/V5J8GN3u4ZWi7WFty
tsxrKnSmpdVddkynP6n78XFETsQZ9xgG9J7BrmNPRmALDQnjMTl8bSKn+eBxZZGRMh2EDVIK6x5k
xxSzJrCPTa+fM4RAbBDfwHjQQzy3byoy7RW5t53NCAyc7mfLQoFZ/dsINsjjVVj6Cv6UQ+sBSbl0
ZfBx3FUQOhx8hnBKxR79paPSjvADVBIhGOKuMJZveZyZcGwX8wvPnKL1ltWBcJ64OBCsoT0x542U
ehV22HpjYKIXccbBkzjPrTPUbGlXvEs6grj61UuQHMPHlp6oGsoII+LG+k7zTQ3lKnGV2mmZiQxI
GR/9zrb4YvjgyJfqvCVRNQGflwtUb9SXxYSztlZPM+pnH/GF9a2TybXKpsqbZ3Wv9cUebMGhCYRP
P27RdzS2JhmOX/RfCHDLnapHb1FsPX1FCsfCg6wSCvnY9U9Wd6QKwJ5PxhJ7WxMuCGjqggV39DAT
cYDRppf2FYADY5Gl0eVlEe4qCjoS5wnP8GQibaDTFC7PMllDBvk+x1/VjARsa9CJabdaDdbjeM8T
StaTynGSrOvTRA0vbmX5ZNQkop/JeSJSidcMl5y6UiKdhDi5mZ0HB7KjgzTgG8oeLaT6FUL+Q2DQ
X0EPZ9xFTRCulkENAjx1Y3U71Iii9A6SpPehP7ZnodspTC6y1USPq+x4wxgXpH6Xs9cIKU+ZcpAV
hVx1C7odCSo7hmRdCExWnEjfJRqDp6MG6gsdgcAdvbQRFH6LCBQj6UId2KmmQwzz4HaGJ05ffuFW
ATb9S2odZOg9zbZmjxq5feRxNIbAnmqPlevAlPlhgNqCa46Pa1wSJBjkkLqCoxAWkiuHJIe0Xluc
xPJuMsbPnybLk+o9joYicLGfViCLD/N3rTgdm1BZ2BjRMRqW2XE93mdRPgAhIZ0WLD1lAbWOXUan
JroP1c3snyKQ7Cik0uLA7EvOdq16HgCgCvoBvYYQfVYq8VFMTg8KHFv8WOK1Se9p/hEhlWOUuqO0
Llmgo6KxLlX73EL0GM49CQqzV9ZrjfWlf0r8R5EhK+YIPP6fRW0P3bMpR9fEHI5S3T6PAijEOmBE
TfMY4iWP+fC/UrEMNwzfYJ0QGqG4GTk3grTHxcWxJgB2XXesh8ZN5sOw02wSzcdtc+OpS/TfbF3D
7H2EiYE1nOatJQiPl0tcDfkq80FUcbrussoV5yd2PP14DIE/oefJ9uqSXseQlk2esUpu0QtVkhza
umZzkiQNwo+FfA/UgJHLQxxrdHZwo+dcg5x1C5LsSSc6KxVv5TwOMOazVyFCCluppqtYEGS0FAc8
rWCTPwdZSNXo1xwIikB1GKIdK2qiB1RaGkFFIVKzeORayl5K84ALLi4ZOXKajs5UvYj6xCbdTZ/o
vT5ReU7d2Qq8cVufoq9CQOhi93RTIAv3Bgoajcoa8UVNDIpXg6gUE3UVI54by69uvFUQJdHCkoqW
2hYSBDypMNqbwF4sUqQlGPswc0WN9JRXC+H7kmhnzNOmBSXDuhwFHQ9YycETgsQXpXBOzBMlgOAi
yiJtRr7HyTN2Qgp82Nx69qAhDWWz5c7jY6U+iaXATe8aEJD6a47AISkXfKsnMG5GaoY6qX3SILLk
0WaGAc5dHujXyH8oqjtJ3YbkFckhjY4mLA3C4etiS+qXxbaPRz9qXozYAq+UubKwNUa7nEmU28l3
OdpG/lXIdhUP8OFTbZbEd1zXdK7912hcIupTjZSg+VprbxX96+gtmIVgpR+Snb58BCW0mQm2Cag/
mu50iaAor2N8TFiXHZrDmCFTchP5hzmOBpfVh0q/H7EXcAOyxE4P2rSaAOfywqItnHKuqrxDGEh2
H7mKtV3qp2k4t2Bx0r2G4MpOf0zFDpCr0vAnwhuMwOg5ZkAKCjqDPs+ulCIktquKYCa6gy46h+2J
LA+r3mvKg1ogOVKme9+KN0kZ9G0VcY9NEsEq0fykd2wJW88ys4cKzDDFI1huZghEv6FZRpNWuzmY
0df4eGH4w9hpAeUlJ6Y0841tVSSvDZ1Np91Y4OqRrOHhc7PsoTSf24XJs+1qL7Ug3dlitJEswFnE
QjIsol/weLROKayIFZubBliGjnRzpVw0b9hNtwk1WboNfKd9a76CL5DHA7S7kIHGASej3zG0ZavA
ZOYthWVhuhb23WIrgLJaD7QuHifhZh04yut4ZuhVMq2OWAAdq/je9xyU723gsVKNKF/zXXRju0aM
G8sWGk6sxvkhUlwehFJ/ibiQOjq+1YhSEL2xBV97nZdkjZ04iJBkUeEydIyYsTNbKinDNkpxxJCV
o/77ZJrKCWQs0TwM2xy6JR2Ww1dV2wEGH+ST4Lsw/BJwrZzi0WNrigOe6XuGnRL8RnuzAHLpW5mn
wYzK7qLjodGlbdTOT5NKgsIAvkQmyDjBqh9oJZwSC/3V0MKek036O31OV5M8sK1KgZybdf4oVZTz
ktiCYEN0zxyTYe5xnG1WSAxuildrXpsYIMZNPLladShK2mmiaLBf7EVrqzcun/t0a9ELWkQobaf0
8B5UDxquqmlf4eJLEbraZLhEDMLLs5VvB3akSJF45iFt4ykYYuhjNvKqJC9pexrkW6tT6SwZDJ26
4S7jztAZ3Zf0PMcWdhDXtEbGOOJe3CWX+aMxbRJ2smMyXjhj8HaTegO1smHHOC83Aho1Sd1HJoAA
xlxeIlOWr5VyCVts8d/B+gDCicox8Uw0HSamKsbIOL7XHDXeiDDGcLXiHMgHk9BuEb0xO+81f4yI
hTw/kyWZK6QNeHNzVsJ71ngJ0VRAfh7GbEu2o8DKRudM20ryrqTSno++CZLM63F3aCj67UJegmA4
n7VHAZkXn3MOnZOOclnFCYqroCA1GH2C0DXMGBGhiolGwbItrTPpXM1OWJ3YdcIcguAZ76KExf6t
yJzuy0DKh1Ovp5zeSMht/WMLis8/KUvS+M4f92YIMAMjyJpT16AJjQ9+Q+V4FH2PwEdN9AqoF3Ch
+mPF0yTHiHAiRYhgNZBIpeHNGgZ5vrmNRdxA90rwqfgZgplqQP97pcHgkEGBI7MsypwcDz2LIS4e
dCEITyS3LvclrNjZYRuXnS0kx0zyG1fhScb1zDUiKU6RaK96S+PRR9Cxe38B0pqWF0h4tEffjOwm
5EeOj2HFGnaFPXxgejkRtO5q07Z/kwBSEnme2sQs2vjH2Q+zqODpToEHsZKaCOCjMG1bAhzR4iDz
AFkUoQ5dM20lMQi4e2NB2oSaxJEnTylY8Y4bOTubqSZtq4DFSNxjMeyF5pQHIjIrA8rQvLBDVSn4
tCootKGPc02jQ9Jl3NM1H2lcDsW6q32+d0CPcyP+GMXkxKmFULDXf5REyL16VFGK4VYpSMJ26vLU
yuUzkEx8EY2GkZCCJ2qnBrZt810O/cwGDd510k+CE8ktYKZmX8uMQn1mPux9PV0jKOOpQJyrc0wh
P2+xFyBt5h3LEl4T7rxCPyjQFtibce3pM17tUrQt4vkmlBClyvUFor+omB4Js9geBwyXc4O7oM2E
hOZbOoTZPJyjycQk1+6tngjlVPw2iVwCCBZFV6qmmPhmWXtKlHNWvNXtI+smE7PbvSALQQuPef3Z
yU/qwL6xOlb+0Zhs4j/I+iSwFAaJpt8T5SZYkLIZZYt7g0CWZiMxquQwb68CHZFcvor6dRhuBbZH
qr+h2w3WtSyfuE9knatzmxzU4CpLDPwW40SHSQenevwRR9CHucUmweO7V/WrnrMg89/Vgj3lLlTu
Kmi5RmGo6Q7mo6Xtx3lHGFWbAzB9IlpX7oBM7FWGFKMhRHsWJDQhIQ1GNbzE5dYkTuWnjAlAX/tU
dZZ0V5pDjwMr/+K5HaJJCjA4+5bNCJoZxroONBR1ssfpidbpeyTEKjKDj7a0LH7AgE/AV9/Vku2I
n8GUNwE50mMOjO2zGq5fR/MaZHLD8O+DtpcsLJA1cvA1CJAXJ2UxjtKPRsRS6Al/PA5jtHyUSomF
cFoWQZEQwiAIpcmemAZUDvfG/FZkcPYRJJJqzOBDf4OmOdWubFBIJ7OlbabhNhK4QFCyFZUMVPQP
LeAcKlNUKaFFCKSM0/+jsR4pWuZTL95LNBSi/xNR50vDlxzbYbZTwuchPovWk0Sqa0NqWXjmO06b
q2CdtRqjyKmsbxzwRIoVodfA8kHi2FXdAl+nzdUrWg/PNHim9vsa5V7Aws58Fah+IPDIgxNXJo2D
RlyYRURfJCPi2PcAYFoueyrAbysX+HtFMEHC4p5gQ2oAZzmJxSMz63aiJr3E6FmGSy0DhxaJbNSh
crFvKttzhm9ofKthZXD897gxIBi9DHh++QijAFjScGnibaKcovAz9M8mzxap+KoE/BwnQXF4PEfh
V6SdFCS1Q8Fvv3f1G4m5pfghL7EvCutwAbwmQgjd/Ogp4Sfc1k6O1DgX7xVbqqx9ZY5RlXetcuSB
r3BuYerZiXbOlUeROzcKf3BTFWZWr1jSR0X+HEpt59YmC8EwZBEuwF7xp2dfE45BM8JfbR5e55+2
eipj1EQcqCWuB01+rQxqHYhHwidmA3acPpER9V7Q75PBsH8Duk0H5BiKj5mkn8c64Xg9Nq/DdOrL
01x+0xcp3AYAEhjOsOsOs203bNuSJ6ETx/ehv1dzj2HiJ83JKYn3eb2XUQdazbuVnXJgA+pxoC6o
M1LgjZXPQhJXdUlCNOdpfGw1T4ru8jnJr6XSuh0/d4mQ7+cPkJSW3q006V3vHhTQNQYah5dQfrdk
Nxm8vDl08PzqPXCFELEUa4tO2pv8+bQaSSFp2cgA7UvnVWm8ZuiJgHKqYOkHdhaPfhI9Eso4CtFN
J2JWu2fJdZSOUnZrZKbP75H/mKAwa4OXnHUfVLD2HvI9oE6Z3/JTgB4wdsnQnk/JvcR3PPAXqgcE
SAteO8PDU+8kT+oeuR343GT4yoBzpuAdhJTRXWvFG6Mbwo6yJIt1nZ/YvunmYw90CcFxVlI/MEp1
Fp6Tdc2SD0ouNLsULy2HZ5zc0uIz8aMQaHDqGflAKJoAaFjhTmbby9aZ6xG0oymdw/w2S8cs2NNL
Z3DgFNYj6TKVYwU0+fK65X70m72gnTsKLc7SUbhJ5T5FvD2ya0NjitWxPIbIpvXyqEaP6kAdspI0
TyP0C1W94qb5zow+SDlVswPx7NpCt92Na1qeNNvKX9FwTJvnXHvIscdrrMKbvQgie4b88zJJCGo6
mY1/10MD8OHVkYCh/JQo2zswjXxFsnIVvoPAxl4t7lc6MMDYvBt82cPgBQOQzgndDI/S/DWL33Tg
2AnDZZY/h5hOvX+elKucO1q111C6aWe5w8scb4XowZRvWo6zrnKa7HWcdi2FT9s9KuZz2r3ropNE
8KYfedBFTbWTyIEofYZGfX3NzG2RDosnt0QIKoXi2oShWfm2JVP0iKFJ6Abyi2hiS5sz4GpyCCFm
Lt1CxbomElQ4UeAbknPLEyJEZ71YIXx9leqRQyzHMCa3uwAjFhUqtstIbF9a3RmCPQW8AkE3uyXR
e6pcxvFdTg8J/jCD1nmAcAoVJpPPNIvS9FZM0JMd7Y1zqy4+u4g9P3xhoGXqQSx3rXHW9aNQa8xR
LzxLkFqErlU/JoicJI4dX7zG9WOPt0BN73UI82yjpG6gHlLq8UPQsKNED5FvuBYYAtblupbvLAIL
5VMVLlN4rj8qwwnYA4HKZ6G3JROx0DZQSVod0N2LNKNXVyV8ys/W9CFVt6SGxDV8asZrMiCCcRgT
dpaby8eovav+Mmgo4msbHGd9X8KaE7c6GzY29TwtyycDCqGWPav+Luv3SnXoYNmX30P6Ns0no3pK
GgC9H3nuGfOWustImW9AWQB4A6bwp2M/3aWMxZA30BJ37Hx0t8MeGDpESBrGKWadbo5nTjii2FD+
Kj9Bdui4pxPOHXT2yHnYa5bBOuZlFEgkqB1pxMgOP7TIy9F1y56s2mQv+r4L75/o12TxxdIp+9Wb
Jj+Qb2iCpdfPpfKOqNHKPW59I/8OAfH55zZDL+FW0ZsPfiaN+X+HeVv5XviRlAQmyiJ1URPZqnCU
a0ow8sHD977+bAxKLOOlzzZZfYzUg+bffPWrzX4M3PLxs2g+xkh1a0rsBbe3C5hVE8iVeVquQxi4
+MDOcQkziRAQbnQH3gPjJ6E5FHhHU7wE1YxambH8kMluXVi60+kQOoU+QoQpH35dykPG8i2lmgnQ
+Br1mbYlFI/j2K1SDY2H7l8B7qflnglxQ1MheBKRdszKdGQvQk2usP/KDnuuH4fiOPjbtgKjjliE
LCQKHBJEQGfMhyR5EDZ59iGpNzG7oDCNeXqSQ2LxJUPL/hlA1oQXhs1mUwG4POuHUeYQ8tL40jeA
6LUPHiFRdXy2GuY+XUhHb8o+dRJocxZ7k4dcVTbd5sDTF12mSRmv1QwlhJ+OJM6h3Jnlq4xVjyQH
20oWA5DrFw/S+KhDWGyarTK+1vOW7WqjPTbCncl5QWHLKVFvpOlBE/AZhD076ouId1f5DtQ1vzhI
JxFFXr7hzVTBXoQmDOq2ZxoPAgVxvl0NQMLO9UCQGJZIcl4YptSEBHJK/GqTx+IpncFMvRRgHItz
tpObF866lTW7hnUy0A0FaOKl01w5XMb6cAu0zx4r2WASmLke9U00eKpyLpRTyCYUwVvcAd4WQb+t
1WpJHhVwdQrnNH0mUNBEyeKfAzh2sbHpC2SwHnrTXDh3EaoBECCKN2ROLLn0iNY7L7LWBTgae/Sj
ogkyPFwtJ7gWv+pdf25iw0seWGy3ECTwP6MLZmQ3nIrwBGfUirEdX/EAlslTX/IA1k4p/rpo7pkj
v5bdw7RshdgrtbtMJJAUgOQuD1C6AXHFam1zqaU14Oy1mN/VytbHs+pfqJFy5UVmNaafelgRP3w3
fKCp7PXKJWYq+D1Pr3PNbdZRaeZHGVsd9p/QCxKWmoeMs4xglER7K5NzZSIRgf5B1R154+zFMwPg
yyR+9mQfuFNF0CbSxWWGJltuaqzbSzYfJsT2JBthsm/XKvFRdLq81qTEsgtW6cCFzwynx5NExtRs
jz1bjFVaXeWMEvKprjoZs8YLoxcJDShfwvBOqxsqr6wAGXCaDNSqNW9J0Bz+dGFcJ3wVL40K12Q7
E8kUkYxgr6DvRi2hYOzE4Y38+cc//+1fP8d/Cb6Lc5FOQZH/kXcZo5O8bf76pyr/+Uf57/959/XX
PzVdkw3VUlTdUFVRlVRD4dc/369RHvC7pX8yjdZUxnoivC1xShNiwHr6wXZiopxKycMhchBqnwOW
JMnxy0vQ2+oJ7O2Kub9EZrKKUuHMGmoOXVV7aAh0yF/Kadv8YnWI0UOP8l1cKzn4yP/jlcvab6/c
lExFFE0Z1rmo6pYqG/rvr9wftCExfFb+SVhVEPaW/HCtu1jagknpBTYPaEv8MAAn12sHXwDpJs+S
8iKSUlEotf8xWAq7hmGm8a8tATWSwfJKbK8Gb7CL64c+MY1zq6uI8yDQb0wlsLZN7z/879+AbPz+
PvjYdboNSdUUSdQMXTf/4X2YhKCUGelJdYipWyyBekUqUhg5zPrzYOAjChoUBXJaqJeKgb9YD+dO
yZqjJRvCqTJ9izqv/KiSUTiFpqOxhTikenSLTXPyrCagUFXECsNJPyD7sFxTGoSboef+SZpyFgJh
a/wfX41m/fe3JFuWIiuyoemGoqu/v6WBuZJf6Ba4ax3FTafo1zrTe7TBarQP/FR8FgN1Oyhjd6sa
IsbyoJtPZthcyqlOv6Ohgk9goAXNklMorpRRUh/+6x95kgLqjeLHykhvetpah1//mDtJP4TXvAH/
mI5q/+CDYto07RBQYZB0VxUlE0IDpXvfwwgdsgjvTzM2blE2xHBm7bkWEYermNs2c9GBhGhjTHwG
2zZNmNKn0uD66VXUTYzPqEe7ch8ri9JdYnychsFI7gz/auSFyCwv9aw+ZR+TAXPPMMT8+rdUI/7s
18Xzz7/dv82v+/mz4N1HQdj+w7/+7V5k/O9flz/zn7/n9z/xt2P0WRdN8dP+r79r+12c3rPv5h9/
028/mb/9769u896+//Yvdt4yJrt03/V0/W66tP2Pc2j5nf/fX/zj+9dPuU/l91//JGsxb5efFtA9
//n3X1rOLZOb5D+PueXH//3Xltf/1z95IzVG93/8A9/vTcsJqP/FUDRLtzRVUTVDVKQ//4AOsPyK
+BdRNHCUybImWoaucaLkRd2G/JLyF83ULMlUZV2TFN3gGG2K7tcvSX8RNU3mMlcUy1QVQ/vzP973
38/ff//C/ufz2NJ+P5ANURcNTdVkRRENSxSt5eX9diAPy6nWkITlq+IsuHIU+S+Sr5NdJaQqtgZr
xrOcS3p/nGdsq6UgMoJTkKFWlmJwSePiEkzQzZ02DavOgvST6JNCsHfj40b1yZ9NpB9ZVfSdPoMr
1yI0iJWswn4JldYzByKNxkqb932qIbqLMwjrTU8gn2oFQA7yEph90hD0OQs0hxWCrGam55CHCNa9
L8IAr6FT9Epfrs15MhDeLKKGEsLP0PjDPTfU/meYBIRVCXI+PunKriMGrVUfVfuxx9owci5v5BEI
j6hJGjLB1vixelzpuSlQtUYRS9XlieUYYv85RxLDqlgzsGkaSCkz38IIb85kqUc06xttxMvLw4P9
oJymu6RdTHeTVdPjMz40BFDUIcPibaYAC+pya7J7K6y2zH/8Va3iSSuiMXPMGPBIoeBGQLSG+FFo
XwqDNUclD4ye5gnsEFtpR29QqPQyfjAlCsttGfOxaa1K7J7IrBlAFSZBnYVDXqBBMGtBW2Vpmm97
k2Kn6HW+pNkChBKon1ac+qhfU9IoBqSwgZinm0iYMKv7EBciMfgs+4mVWx0/p0X2oEpCtFMrgFNT
gznD77H3c/Rgl8yMEidGi+7DZ7wSaQC/ohBGijzritvJZLPHvsqkkTsbGlKKGDRIJsRZxcLH7yqW
+yqeDV0Ge6eYo4aQGEhkEA4zrkopW4IIK/Xe9M3I5jk3zxpPKkhe5SguvheqitT/N+rOZLtxJE26
r9IvgDruGN23IimKmofQuMGRFArMgANwjE/fl5lVf2dE9V/RtehF5zZSoojR/TOza353WjlZBAc5
EAUQ6wDFlShAmg7nLZ9y4cRD8RpEejorEhmd60n5r3NeJ1eDO4LrMkHzOrstclyfVyO5qTRH1q2Z
HjoFPYB9N8cvw9IRAeCiSuFbhJHkHJb5ae8F8q2hZ+uuKbLgpnPpkyrDlkneIkfsVKpufFaEBDKj
rJzOvclNwFwWlB7KQqsrMTtYj4fBvUhMKu6nqk2vRGkFQ6vR3C4tEKGpqZIfqzdibMhs3F0XTUH6
OGYB61ZKgUmbmtc2Vsllzpj4wqnZ5OqYPCekkSRhDLrONyzdCoalASNvo23DzYQBphQeFdx+WZkb
Vl3BIfDa5Ur5drpsVQhoN1wA55Wk2m0u6/PJmbKH0QudPcRP5rBOkDao03HdXOmqDW8KK1BmyjLt
LmsxAlqzkzd9eYWIrqbary8Sp2yJf8KtXIyHHa3L7fASxUV554Rp+RyvDdS7Os1Q2pZkPjSSNfAa
tyN7qDjKfqg+QSucVudW2UDt8zDAcDR2ACSScvgyFW1LseOld2LNQWz2tYFF6eB7Ox+ikcqgqc+J
7eoh+ZROlT+qcYJLM/Y5pYtuJTNmWSOv5YijXG/W0uAZKYJgeDNRmtzpkFj/EgWoCzXVNJc6r+Z7
d1YBZAy3g0swF0V6SxNEeFtwo22YQnt3UYkG0td5dAdWq/oSgY0j4n6WT4zHBYGhIqpkJ395KcOG
fo4wVzTC+MnUf3f80H6OUwZ3Ni3kW5HMXEw09hF9DHHc0MbJthqxeWDA1/GYhiLQTYRdMzHCR/Oz
8d14JZ6RaFXdexYORMfdfgISXx07VSjGeHMrt6Tax2+/F9GMzb/LGvqcTF8dtM7lfVJ24/cyV1ga
Yw3YePQI6rLJoKcqbRrY8SUCGcifBpC0DFOF9yXBY51pxPTSAXDXLaK5CgsHr8Q4zteaO+cCY0N7
aB3PXI3jApcssu4RrMYRvaGUJjrT/oioq1RVPWZLkN4Ncl3viGlnzUnGs+OyXg1KcbUs6lAkTcut
YZhNhUDcYV3Y8iAXiVhfJSMKdRSxC4oaJ3zgo+Bs53VovG3VTOnT3EXyfQhihMpROGfa+Hhv5izt
zqqRdtGQFeG5aZRk8NNO84Hz2ZynvgyuFiCLu3ItYZEVKsNXXvgVU4oB57sjyJintRMmxMjYbGZa
jawJ8dQSohiphIuVpinTzqDn2maEgBsu8tJ6nbhfK+qERtNlN81cx4+z9JioyDZI2Z6hR6xjH/4w
5bocugZEtzup5iJPIYK3wmGuW46C5lVVzx9O3owPMRYCpv3lAFyzbwtgglbQz1s6tNesPPPfuIe6
V/6l/N4bJgB9sujbNnGRomTL5LHInOY8VyMS9VQ3R/wF+BUv68nkaauPo2vch4dSJjSRTtnsPOdB
jq3OMenlIIf4zJ+b7EFWob+L2Qt+WieJnofQ7cD75I2+1IXKr7K2jF5aywhaMhN9RTJSL1W+Unqf
teQgJF0fp2mV9vct888v6wbrnnsigO1sKQEF741nrLd9fa5caxnbgTUqBzohMo8u7szXzW7Nrd0M
AcW0jJKxHxqT/5FpycMzpyoJWPl9cI/7ynsyAQz8rA85FH7QtoB3QRAbJ6Ql1vQuOKWxGysCiknC
4NwtAh8rJtXYwq75dam7JEeqlsmNmIP8KWu4Z1IbGlJ+Y4OENU4gUutqcH7YQo23tlMAgvOKYPDU
CUllJKq/9QS26tz36aVu0oV0qGNqbL2xbMWV9UVy6pezgvAV6ttCrwmFsO1iwk3fSUxrga6ry8VV
3qVviYHCQU8qeygEr/f9QLY7o065YSBVRIj2POFblFQuT1qOvEV/rLLLGMEHuFGGFl2usTE2QlOW
0j+TuUsGqMUxfOz31EN7ahfLWDbooT+dOK0zkCOsZ+ijohzC7yyYkjfuX16mfVLkW90XRXWxcqz6
XTWsHCe5MIxGwptQCtMErnQqUBDjLgxaVOEGMqfTpd5prSZoG1LZorl22cuS1R3YR+5j9sQMCuPZ
eru4LHM8JqJEe1udIHlYzUcd/+AeAbRD4aLtT9wgeccZs/FzmBpZFKC/Fe3nMKOTEfWIAYtJVBCB
hMeMFIvmQ2eecoSX5CEa8YxBXCJ+UHNRmfl8ib769F66+CKoIomBExYYGdbxasxD8mJ3vXlg9olt
qvtMSRdPrN558x0cOARAWUt+ySQeFgS8cmDg7bS33FNAK8pnb2gfwZjh7pPIKOZbSztP1JX7hcRG
nBwHop+t2hfUjsgpjzAs12+N6F86pm/BYL91BUlCP1/0wan8+ZW2AmfVJ6UrT0QVP0C39/ARG5ok
rZcxQHKHh7KIaV1j5OWYgVzhDJhBTl/uPHXbuF6ix8K27ZctM7A27VbF7vzOxQPEIo1u3JRkr0ZG
PLc9OZ24zVbUQsUjI/GYXeaBDUkX5x4NhW7R7AJTfsvCvPzI/KE6nTKGUXbALbNWPXpnGb+peChx
URNiraZbwwtwM0Q5MVYLQiqYn5U3MPSGO7gupb4fihBNN7YV5OxuWaBF0ZaXEckqmyi5s4LCVjvh
eUuPFo6gKRHkx5XAuImOcR3zlLSN2ExHZSRyAkJg2ZCC7/bbTWOd8T7pY3s7UidxUgheNRHc89D2
HG9jYRrUbQt6lnzy4C8fVs0kXsOeefJ01PRFjwWvSdvHuAyvZsYmTTprUiwomP4EA6LBgFVPGorB
NL6wWH2zK+G2ojnyJhDTtQOayAN2Kxq05hW8WNtAoh463vZF5n84I8uGEnHdGp4BneaNDumQO8JB
ZfBT8uf1HPGk94bnNeGuDhqnP80G3LetJuwQz0cDqo8y4XhAHsOZKpV1Ksptp2UOX8O8DLKIcf15
zbdIYePz7GzBBbFxMFX0sfIixgqHczCKc7EdmbRsTR24ezF5DjYw8T57jbdd2xm8pi0I+ZT4+Qqn
NPiEqcgIBIaPsbXBi07n4Gae2wgvajH3P5QzRHdBuqQXjhq9q9CNg+es8Va7dVhuQcUr9P2cdMWH
qAX5vXXy33sfsndQSk3es0xIcIZddZknpnwsHF9e6y7FHDvU8XHIHgrwVKGDaCcc1pGBInRnVyFv
POsUF82Q4oyNbRyiKVCXGDExOgv97HjU3CDeDWN8TCrJowt9yPRxYoAv1eWbTh6V71Wj1cfQYssy
XWixgYK2V5UpCSZnGCPEgFd78WhomMqlQ56qctabsuenXcrIWPNEw02qW/U8Nv36QFmfC4Sy6iKo
36v/2GhXf+tlKS4qHh6A+cJcA7zi/j5Nxqbpr3XpTS/d6lqCNLUDAbea65waa16ax78fl7rM4hXv
+VRNNGcnFu6LI+hQkX3QkegTOXIFizH3JQsjujTdeFpR8FayN7N14SMFkfM2RnH0JWwzkkmu2Op0
oWDCbyxL+ihqkJIdjQQhoql+FgYNWDZwN+Ii511knAzBpA9z0GctWKRFHzmKY28DODMrt7nr5rgw
J7+hEMzBuJ07VMxrV41nnljhIi7ImEOSxmhvS3IpJfdx7WFP1avn7HKFOuQt5rEXS0wiuht+qIZM
WyxXLGGtXb+EmwJ68Ve3uij7Tlx2gYgybtHEXHSs16+kbxn3KZqWouO252SZLEZDVxU3blUACgkZ
0lbDQm+HSsA49kGwT3nY3cgB3LepBn1RLXWB6DMNy6ea8+XSh3yB3sDLlZaBqiSvoaebfogjBBqf
EsaiR8ONUiqAI5eExxLgUunjZXxKBTdAUANpzb10gbZhifRxiC5DBZwlNRpXcp6b09ZpxWkifDMd
4ggv1kmwRARS+4mQ3NhCCztJ1EBJUbOE38aCjeQ28+p0OGF1Stv0oMW1UX3/GFezh/0y9IC01vFR
me3JVyQ+4OJo6rt667YrEKFsKYAHsk8wUEwxQ2ZrR4ChZUS1C5IEQ3kyduTy62ghMrUOQ/pNFnMB
cbvNYWQmUUWo09Zxc28bnmLChbwcTe2Ik7QBnlCU46OpFKxmN9n4AbbWvGkONl8APdXEMZKAiGjo
OrjYCkNGORQhuyWXIHAosWWxXjfXTZ22z+k4eLei4c668LwUhHTQdFfl9Ed+koae42brdWhKdF3a
VdS3/5Vh6P+lMSeD9X8x5kzf65+HnPzvfw455d+k1oz1jyfSVzoQTBn/HHI63t9cRoxKq0i6MlCu
QPH5+5RT8mORr0LBf5w47zib/MeUk6Gp9rTWQuvIk77/b0055VHT+C/VKfKEL1SkguPAFP2EP+Tn
Iafr9kONNYlR+RbWDA1kO26oK8L3m/ghfR62eMiAhW/0bbz5yxH6b/QuedSz/umTtZa+yxCYke5R
VfqL3uWMKqvc+WHaqP30RBZqj3GUwcIJAYFtss1/93E/i1R//6J/+bhfRCpyqO3I40aAzr6L994W
4/ve2Y0b9Xns895SwXf628/83Vc8Ck5/+Ypxm4qeooZ+F+/9Y0XfQ76F+L51sXayiN6YTfCnCvGT
CPFXEVEeT9e/Oqi/SFht4k9+Ih6oHT3UD/OJPYnuwHptaJO4/83pOypH/+qTuOL/+t2YC3rxMv/x
3ZZHeepvIOpw1SSgA/dYvfektn/ziT8fTYUggDLHnkaGiHMeKsDPn4hLtCpt8HY8mtTG7IhHbSkm
39IKv6dx9zdi4M+Xyx8fFgZKoUFoBNnQ/+W+WM3shUv3vgz3U0FjA4Cg4Opff5//7hNUGPqeq1At
fP+XAyhtJ/w1fo/ZirSPBC/V8v1ff4D8+RT9+R2U8kLpRvx+V/3yCdEyo27Y92kjX6b3fkMS4JaO
2Dv6XQ/NKWbTi9983vEW+q9L4u+fx0MpCEOpoyj85ZhFNoiH3r7TOHsgR3DW3EEKjLfACTbrDi9r
/Jze5Xv1mxs7Esev8fPHBkjQvgqkQOcMol/uslGr1FTspGb8OeNQ5E/B7NvzvqdKKLSjZNOgU98l
rpIq4GluSH0Ts6/Z9NmtW4TzGxOa+r1knUXv+pQCqmqj96SmJSwYsR9Z9DzqOb31tBFYfmPMavRm
iPwVP3zHONYgFNgQb2wRqwD8o1s5n9qr3Jsx64nfSFu5+1yIqTtvl14TNm5suFuasL5jmY4wOyQj
cUbr+sE9y8YIrEw2i/fUbVE5q8bBxKtUU9D0E/qOD7G1rApgKVbjK0ffeGlyvxwvhmCq3pPR5J9l
SH5y8pBYNm4t3O+1Rpw+maNRZi+qou7ey3Ej7cPZ+iUAAyO+TXE53swMAu6jotNEG126SZCCbfLU
e3idovbFQqUSnh4ubAndYoiOPPVStduu7qfnmG361pZOitm9iPhptqH6thZrW2NqigBoeOhNcJbX
dIT1y74ou6hUpwADOMqJcb0tQAGTsRVsdCdPkUZwp6Y/lW0Y/ciWcvqRqTCtznlP9umuS2amNlIM
vXOWpGkElW4YlXPGptN/zT0Tohb1a3bW9dbF3jMwnmHVAwi4LWsWajyQoafLlR0r6B9++dZNRuxO
2VFtC8Y4wMO7pG+M4PAdO6VHP3NWxu2NTeD6J7Gsvof6aGRvHHVi/dW5H31ZMY3rw01MqA3kEZsJ
sD0dQHK76PLeD0gcj2kjLtfeMRjoDb7KXnUGc+gISUKwAD/zqMvMIRZUXoz1mrcGRBDo+tqG5bU3
JMNpMIKtdYNquFvcPAW8TFH3lFr7vFjjfjhZaF+j2ekfmcVPd/kww+SoppF+OxSG4rNRaGhJqduX
GCkA84vIho8xd1iPIufVrFJ7jR9VwwjikXjelgVhIVGG+qQNx+zb0MYtD1s5Qh3QTneVrFm2W46Q
hcwP3QuWoN63zl31B4OllVKJBXfOOIztCxPGlW109rkEQjxwcQBs6mtJmkDouNs7C0WwpLm8drsG
I6dlYKHwaRo5XgsbjnQc+jhW2mFtvvmd712vObdawqYGo/Ng8QG0GgLrEoFWjx12Jxt/kh7VLTQD
KG4cifo1zAcTOVjhfN02m1k7n6s3m9dhpZiqrdzxPnbJpjfpqLc2MAZXHUShQQzrRVt2zlVpKnue
9XEGoqTy39wk6170FHYPTiy986FVCIeiwads0yZ9XgvWF2W+NhiKsUB28wQG2vUxYrWxoxkKd+6D
RxAZPl1CE8Lossrx3Al9ZVyQEPoKLua6ZACMyojnl1r5MrJXyG+Nw/w9FACterxczTJdpM346OUJ
ihGXofTvPM90H+Ocpxc6m9OPtgr6i6TuiWglLuYyAbyyDTLgUIps6MLWn1LrYaGCbYSwHdJllbal
2peKStYqZE5TqqW6HUfgUH1cz1DscvCRQegzP0N6gpDodu++NzYzbQ0dYV056c+iiw1JQAl6CY48
w6RZpwnFuZ5hwox0B9J4NGZrVz8Cx+rQgikqZWkQrpOXZuq9/aAs0X/jlHbXly3AuCot6YMc3KPA
DFcscasz1fK07ETq0GIzQVqg1At1opU+kbqgTuxdP87yOh4HsNg6tG/JrI3dxWyMv6sgBIrZl5M4
Vwh0ll1vgRs/xeOJ24VdcEG+6CEsbIKEmbnDoU16lDljDBv61Lz0cjVMU6SLz8xL1EVWNO5bnNdU
DM1FBFrL49TPrfHPJt9R16siopWy/0fGV3h2s8np2M5p0sbpQi+PcY/PCCMJjK5uu8gt21FAPVEP
9KCe5u5+ZMN5E8U0K7EzDt7TiRbfTZYNABcEgzWKE2pfwLVIg/Eg/Hn5WJvKfjVJULyzUSVQGBTD
8K3PxuiC7S4+dzlmC/nUZvgCX0jNmDv6zxhj3DfhtuXeLwZ9Wo1ZChlUQLWquCzZFNfrRxlL8dUO
Q3ThWLA/wxIUT0tZeDuLdM9QTc6nnYfMEfBHbbuxiF+cYVYX+bxE30pZFrvKdZcFEUKyl61nZ7xR
PbTLNuAcLH2/SIYvXXpd9XnBE6lwqTXMJje4LVzqJJj053Ar1tmAJ88rBJKTMAjah9Dp3PmkSILl
iSmA/1gYngZ8zRq8RjE1pyJO8D76qSRtNWTteRW56sc00kst/an+gUuvYto8lSCPhO5/xBG+g4cs
jaYfCQLZjV7ho1hLf9gupdbzUrdErdNMuIfMWGx56APpwQ+m4ala8vgjYIAJczVM8rfOmwJqu6w8
GAsuwUu74gZjFswXtKa9H+TNrSEBmJ14dZ1dNjlFKNrH/3TC24r2gDSt3I++WMNXp1H6cQ2Uv0ep
FqeTZbaaDLFEpUYdPoiYyXGOX2Svphoy8uoh9kWlS6KsEIAWoFNCfnIToPKrR4zdVd25Hy5QIryg
Op+ygrS3W/b2+5DMzsmiWiyEWZxX+47EGK8OPGkE0d2pFZdGuXp5st4q3ljzY0hYR269in/PIdvF
4SbwjI6hALejY/HpKh/bOSPvDDKWU3jzYykhUmSsglBp/QJKUopHDuKUJXMyMPC5dRF17lnCSnZJ
omnBrAu042yZsI4JRyvCC8vyOi6+3WMJm5BEqrXkS4zmCrNQke9YIbSfXo0FgDFrc8RBpQOB5qjs
yMthkcqoTXWRRCPiyWuy4mnrFuThbYQr5AaG54yz3Z9IB1ZqKu5qUfoXZVUjwloHLTHJHJTYfMxd
mlRaCrdM2NEiI6MONaGuKn3jJARYNy2PrAffnWGvl3ryDnM4Z2fCBIQs1g4vz872OrwoeHy8h/ls
f7guD6qTMYMCC5Ue1lHG2vpbOuBwOkm1X13r1FJ33NtMFpvQHH1xg1TNxzqqlQpXrc2h42VyWcTO
8rL0Mrl2cVcSfO4ib98HLX20GYNajCD1SPQ3YtyJh8VkuH6CJi+WE6bAcBPSseu8/Sp68WqqNSU5
G44kFqzhB2ibWSpn0/AO2UYahCoZEgrntPSqW9mv44OZMRO+Nn3pFh+oOC3QkaqY0gOj2gxCJ35l
3Nq48sbEpl/1PBDl93wkk11fk1iIETHPjeE2c6aOh4uIWNSOk2Q8WOPM+m5dCazGjdr0NB1RtE67
JcJaAZKv/cJMhPG1aMwjdpr4EKxzzfrZiYseq+DqeqhfXlsSdpjn6MAMLmd5XiEgnPSpj1PBTP0a
npnuOLxvePuyMeeF9+JOK6VMcinSnFMTuQxGs3G4waEUw3fMw2mLW6K7wF1F5mdxco2up8xmTabl
WfMXXGZuyG5nVgUlLqaWTXDTGtZHN5IJNuO2nCplj/3ACkKsCvTzLEzu8Zx01uJGGtRO6Akz72bT
y+jA2LS8KJPYbjqHquc4Qmogf+PBmTNzTwRqmVpEoATn0NzMN+04GZD6EXdJuPFHQWXXvbQLb+nZ
URsXIYH0v6LjrRoJF3mFooon0hUzRZd3LUJ5qOSTbEwOa8Kh7AdD2Cl3kIYx2I9XsgPNXpmGOo/j
TS/6iZBlUzcQUWQPjFzrz9kFKmNSN0GcA16vKMLejKoS2yRgDd6sBbFWQ8TN71tzGc+pPMm6onxU
Ooy3RoExrXJ+YpgJXKiqg+nlDOt5OFE6WFdUeOmh1GduWbfEClNKE4UD9imkWkw3MzgNdT+Ey+kE
uHBsQe+JxaFf2Nb6luV7gO8rha1VN+5woqrMgNZH3ftQQ6jcjZxbcDVFFKjvUcfhm2JFAKdmrYNG
KsKScGxlMrIQcT6tA6UYfUAOrIMXJoKcTgKWmtcYKHMudXY+eE5a57IPTf5q/dw9a5aM3sOSRm4n
YPVz0oiWZAWZ5HOZgob+zTb8n7f9gdTMDCPhMybEa/jznKRdnSKN7Hfww/fhE+bk6+NgDYrjD1id
j/oQ/O7z/nku8/Pn/TJzstWSBKH9nj1Rl0Ti5EreF5crWT3en48Qun+z3//nscnPn/brUMOTiR3s
d+RRhO/2ZIjszhB3/s0x/M2n+OLnY5gofBBD8Immy60Nmq25D8/hrm3AMbubBghXt7X7/8GU8p9H
KD99O/+XKWXdZf4Yrt/FfiECfQSqyu3ymCQbcCLgDdkfMB4l6svE68/D+m/5l6/+R+bkG/NVA774
+rJX7+b/gEPZPc68//+z+weCEPY/LofPn23Kf/zUnyN8xOK/KUbtHp7jKPL8o7H4HzP8EM9xpBV2
KQbykeuGnLB/zPD9v5GI8HzNclT+YVX+fzN86f0tEsww8T77Lr83jP4dp7IKf5mAefx1eJWFH7He
5w/8NTpSILPNUd5jsqVMwxHpkx/CnPTPizcsc4e0kkjmuAyC8oZ8E6CGdVupgJCPALYWgGpyihAO
T7F3BeO6GTZRXyXP0oluklIezQRXw0CGHbMy0F8nXc+YEiD2OkSiiTW2w5noLDhEMjRpCqXsBRP0
qc8K0igCkRT15KzMxyM+K3NOratfQnwyVSlIhLfAtZ2NAcG1fnlsznxsxT7lzf0oKH4yuxqUThuT
Lh6JEsYz1R94X6L0VDVHqj9vGgwr5ZCes87dlhGZdrRSlYDVk8Hp0l1HuGgrdQsUDgPfcRvGhoHx
SwCLth6f1vWJgrz9CJPJwvKYSujR/ntxDMkP4Unrv65zsC3wu3LQT7ym3rSARtF7gSeKTVnct/Kb
Z7+V05sKn4vIfwiq5MFHJWf+scs7wPT4UAd4gvmxjQWll/1GG2WbRceQ3kB8Fc8t64QE10B3xKE7
mDewRobmXg0YazGXgaEAksWrv4mu+CtPCBbsZ0mnRRAQ6QMEFbxr/5NpG7M1Kmd9HFhZdtvzF3tT
e+gIXtaQeo6isoDO0hcUVYIpWnGWerkHcrQ4rWGLNUu1K73hqjK3sT9cNEWyjcKrHAxwSB34nE8w
SfZWPjX1RzBh6pN0Dvm3o8dCm1GoSZ5WgldR9NnzNA7A0GdcRNIrT51qvljcCyQJmKjuwVmA+2JI
GpH+PQXTRnDeHQqqu7NEzU8t6uXCFeCZMxEBu59rCNYAgiYQ3SmRf3fY2eKb70fvcf/a8FVjVZ0f
PbQkf7EULi9zC0wzfC1a+xkTwh/S5NY4/i1zjFcvA0+v/RudTDfOmJ9ae1ggDzgNdJ+c3bcod9bq
UzBljwODyiEz+zSkJirHz3ysKf1sMsuQDC4TJSIT5IGSVks6PXUPuiE7Z9VwiDgcLMrPSjYaIb73
qvrE8Q/Yv6JqCrbc+lQpQT4Kn1fwlbQRqztuteNykIZTe3ynEFxtqDJI5uDC0mySdADvI7PFzHTR
Y8mLAzCwhkKN9rHDxTRFObzU9ao9FgK7w97HOoIJ9aTsj1sl+oQg97d0szf0ec7HTs2UsF13xRUF
DwIwkCvAO7CZyC+w3C/DuB+bl3W5YW+1WbBpVDnNHO1twBwxzL+4mugSkSfL+JElXxlnyimveu97
XrbbgmbINX13+P5Z+6nsRdedjeWyczVVMlBIM4j48W0soOH4tMS1+HWyHdak2xLfxJA0OzHc97BB
8wwP6XuYfaDSMavttlkb3BcRRDP3QfKMYDaywZF4IaNsG2bppipvTdLBMTir2rcl6U88wHsAh05a
DGnSAMMkOM2ZOC1VAQiRuQp4yTA994K74bgxoPUhwmU3OPDpFrjjzvjY1s8u3j08L7uBdHdlPo2A
WOQ7tytvDyxAyUtZXqmee2DkGQHdJ+fC9H+kFSgw4fM7+fmUjOsRtbqeL0wJrP8YrjvfDc7x7PBE
9vae92ECF25mTuz+MZg9RndnyfKYsUOh0oGJPPPrg2Yxatdy59EAk2bvTvQa0IPEnouDfD/Vl2sL
d6Biii8YvZERZG5S+AwJ5QzA6rpqCcRT1eG2DGswosL5gVT6EDN5YJFPY9kROUG/d/5Qp980hW3d
QvBgviVPxUaBzgiuS/zam1x1/NPCs49zD6A9X1lvUWlQ2uqqznLQ4C9M24BbvIPwOck5AYUcNwVl
uhPhywHITFQ9RiV8L3pOaAfy87Ml+t7Q0unJ6n6o6/Ukj+23nKKWOg7ph5OYaAGuOSQdSVA4yXC0
m28YLze0wZnwMw8oHhebaKA8q3jpUUikfoxo9LBDCur2e5ywYyNsw6CFjj1gdguN3Um1wRK+iWfv
vKTeo6gx/7TnGnj9bM8MlnPMIPCRrmlGdj1Wev4zExvMKGxTE7pFPXuWlpdtmp3KQb5pztZQJFcJ
njUc0xvJtdQFmMXiD5/HoFbmtI4fmgaLnL6RwbNbkb4RnGxraa8Y43PB49MKusTEU38USBKIiy0m
VvxgsrkrXdpdUjoLQghAZnn2cyi+cBVXj0iZodUVM06Ap7SNHsR0Pcu7ARbsWDNExfXWAnOrgKqj
UpCdfVXyqy+fymC5TaJgN8BFSAje4UYko9vmW0mjBt6jqzjt8ImUN2JgrtTBWYjUFvP1W9fTL4B0
RDpm51aA0dgNV3QVMXM8cbCreACuPKQOH9alicJ7lILbnJR+0ud3GVjsJKSfAupMJwE8wN0sBsof
HLttVoLSa3uT0y2J45eWBIoU8/69dsVtPwNWwPR/tFFOy5FfVm10AJg/JmfO+M84WHjLJ5Q8CJJv
TDc2DcUAbgIbJ3jpKIfuB2L/C+XADE4rPK8UVyzFzrHyiIw4mVfmXGa+rrNpk47LPu/XTTl/K+G2
Ob35lLzi2ZjBpshOBVtWr6cn2ILieYqqddflxFe5MJYOFqYMdkzfT5OBgBLPltp/Tcjp1o2mJEBc
KQzra8T+ur5Pq+cAEJ2qMalx4OLwCsPWpgj964XIqAH350Jy73UKQkLsj6eXIRBu9Y2hwJSXuBPJ
Fzx8S/nWC0oJB3D9Qfawri+zV15DzDeC96PHHX8IXeqYQSSrI66xJbNCtpb9aBrrLzu8zeOEv9HB
/fpiwPto0JGL+5SMN0nibhxs4o19Hfq3bpmuJklpArMsTjRb95cV51OfXDO4uvMcArEdmS8KZ8Ya
MZXncabWG41MM3ca3yPblAQ3uh8Ta8/vEmjVQQChZiE47VwzHwdaMtNUDd/Jt0xXp11AUxgqAFOs
g9XPachbrWe3w1ibuBADC4b6vj4w9rtI9I9F8RJzfoTEGVp1X4np3InhAHTBZbks3CMD6iIA2PIo
0OjxqhuiR99PPpM4P40qCQ0MyqWXVDcZlMKaR57hW3pNcJUkyU0w+ecMuwFXFxeY55lLU8Nu9UvM
GCQGg+wv4txZ8TdwmL1W30YRy+Fluey1vS5gnvsTPe+AJIwWC5zzdO8v+ZWr+AK2K556wiOohzTf
YHt38gBYsDmLKgCOsf8BO+MiZdBiDMtmOyCTyP2YoJSP4V0yVTBGgGmnXKO634IfUFT6VBwNIhSg
w8VpMLnPKavcap53M0gaslqp23/otbvzeIyEPUvOsvpWsULIh3o7Q5JKS0u9wXSrecU0TnPwsu6w
0FVhMA3+J3fntRy5lazrFxpMwJvbQhVQjrbpum8QJLsJ7z2efn9gS0ckyGFJc672DoV0oW4ysYBl
cmX+pkGQhZLtqh9+DqZw6fnHUMVyvawc1TtK4Mob5U5uybuGyWnjq5T3FHLshBoS/+pLnGLpieuG
zBmjzuDnILgLfYglAfXExKy+j7VsAzDdTIYBEtDNdNT2xBpJ658lRsl0XaEtChBNAn4r4nlpujYF
XFkT2AJVtW+QmBSRA67V4vnNpe/yN1zgLXJGXlRN5juUJOuWIuoiTGkY+O9v/JKvcjybDTbu2Diq
drZOdsql6vpb7YB6WHLwbppDqq7QFluJDgJv99T7yRZo/hy/fpIlbOP1SWYG+isHx1BfOd1vUEPJ
FGs0AjCyhhrwaGDmG+67lboSn8Mb/Acxy5J2JyKCJnuLoFhG1BfVDoinoiSVrxHpltjStttm28FW
nca11tbNiWiLetHvaLJoqtSySX2WMBGR2WmWkoTk81mzRtDZDdZgH1z00Z3U8R3p8v8z3jz6N+8T
pkbuWy3xervfYIeybjAJaezuBXaZPecNkF83X8dcKAn8HqJiirKmKQp6DosilahrqeHPF/IU0eFI
EJA6KmmSwGHDLSoKghPlqkW1ahlOWny/HMa9adSEEwG5e3QUWuWFFumJKNKn00Qz6VUphq7qy1EJ
gTbWOVJaa3GfXeJi6lYbZY9O0wq7nX8KnjNfB6XqAANl0ImysoR7iVOrexBLk3XnhNczOjGCbE0B
DsEaN5/NoLz/4qO9DbiovY1h0UI1JaBGs4UaKgQuGLyzBIc+45X/m0VH41YE/iXN5Zt5mbyZlnIe
TuIgasl63HMEr7CF+MXVQl3lO9MJrnDu+HpKfvr1VFNW6DVCt6fj/D4evaskUWD2sK2Ud9Rp3eo+
ux/s7BGt5zNapSfCvUci/vH53oRbVIUtE5K0aRIu2g3rwMb4eQ33xI220f6kysUn29fbkS1WW6vV
Bc1hA2I2Rf8Eiwcvus7l2xMD+mz2v4my3CShOnq0whiQhgUX8xHXG39vbAxX2QTYhp2INj/zG1Db
79nPRwK5x06JDsL7rwVy22hZhvOmRRp2I63yH9TlMBfH6xw6Dag6NbH1ByhfcMLcfPt1+M82FF1j
nYMInvfoxVyBFW+CMKloC0k33sBdn+IZ0ppfB1mAVX9PEQM4FIPVRenDLpmC3QlVQZ/HiL3OkRvQ
QbwcHXmt3kfuiVifjQjYtCKLyE2YpriYjqEH58RELmF2bR4eRD6gcch/Ib79oq/aI3JZP07jf+WP
UwY0GOoWGmhVXuRyw9RlyMlelYMtvvPOKrzFH0E1bbJvwbo4hEdS9wEBrjV3+GOyCR0kv4SVsI5P
veaPmc27p1ieDm0VwS31S6ylOP+i76O6+r0Uw0uQJdvwG9rkmxNv+9OBA3ecy+UoBsiLZKoS1La0
WtLh5Di/auXg7WJ72qtOfvHPmybz9EEQ5K9o89O82UnRhxW1oCOa92NO3YwDqcX32K55s3ikAX5O
9pl9Etz9+RgB7yuKZOkf0LV1jJRE1uHC3KzhN68ol6y7w7wfZJvgqvy9IP9Re+Z/W+NlTlz/c9/F
Houqrd8qw8x//3fHRVH/DWqQ9ULuxJbL9vdnw0WRIU2QpNPXNDQOMYvJ/ke/RdH+bUgiu4oiGXwV
Crr/r9/C79P0142UAxc1GXbTf6AMI79PYMFa6eYrBUO2VEW3jDnQ2/mWenlhVglg33lBUY/bxI/z
hQEKoYSa7qpdJ/eUb+xqJW9nMkN1623Gp/zpzdv65MKyOM9fnwLFqll6S9fIppXFCUEzKrDinqfo
HMXpIWdS17I7G9F0exTs7NepU/Y/BLTYPLX57S+7TKOnyNUArJZhe9oq3JauYEN15jhcV1gXnSKI
vN+2/hzfX+EWb9kvlWjIPa6LAhZpektTqL078Qrfp+l/hODoIQ+R2Z/NxTalVL00+Siy26OrXnEE
rbEbv4jP9J/TNerD87sEgrktcaz9rwb3JvJiy4IUE7ye+1RKr1CJ7s0fXw9toWX259AUZr1qAYxf
sgtkdn1FUFTZHpmjCL9ywSeR0NCeJztaUS6/H7aWjRfOubmNHUyrbPQnC1fbIRt4hU+0feJ55ivI
X/nM7+cBlcCiZZ9mbS8GDGwvyYqB2hcFzQ3M4mqNJcFm4hmil+yAOrRruN5WfmDBODrCOsWpI+mz
by2zX9AnFbmZLTvriQEJCd2cefbSR5wc3S7tYTYj6KDjuigoracNsPdUug7/IWbh9+Dfxl6mU4YO
jXLoZNvXrlLes5a7Ix7BX7/iRTr1McoixcFJrSsVMVds1Y3PEZjYTS72ha9squTE53yfTX0MNWev
b07csRckPxh5mSHAo8lDNImioRoO518P6bMt4M170xb3Wm0Kpg79B2wyAsRN76To19e/XzoxDm2x
AUD2Bd0M+45JgXGFHdgSrQWjIUGaWSvjejhLsd4MNqf20lMDW6wGMegzzZz3bkG5AyYJAjw/NRsW
epK/vxH3dNmCxEQKLy++kViFRigUYN506p6YarTVtxFZ7H0qRRbdGbCq+xyFi1Whmb98jCX7icol
UghYrgoG9tKJ9WzVSuR6Gu51dKlf4DOohyBOTVvT/eFnbfg6Nh8RGWWX4O9aCYYj1pm4FUZtRNsl
JSsKdFRodSwdpc6b3CJVLZYA5VtTQENGRHrXa/tNKLVIE5oj4qNih0xnW3KkhPWIir8ZXSYoz6xC
/r6rWgm622qZrCEYG86gifSGhnDXSWqyG3p2tibXq+8DEGtnSOiKGxIF/wpM61YZuvFQwJBGnbky
7zxDf1LqFFyt8dNU0EXv4GBnSlkAGIx3bZSe10miXSUV/YhYmQVNvTLfj3NtuywVTvgSV408UH1u
EzKpZdYBo0uknZXhkNphyiqFiEhE4j70as/N4vDZMMPQJkVFNQESizWaDUj2RDpHFe8xaIVdAvNG
8l5pLI6IsdGE63sYCWgaYMjRC1i5ewiup8AxNDpKrIotb/9+RNVnVfd0llSxf5zGyjt46NXVXb1D
eGy20fXuJg2a3CQfgrE71yxP2fxLRehLLlrKrWVZ/4zG5kWjUQgxA8QB9tn/ouEkg8+kMVAlSLpn
w1bwu+t2ru5DJ8UyiJ55Xed2ZQa39aSadqj5x4IkeWVE+LbnSoo+k3bxr6ow+lysBMq6Nc04PVKo
2ZjqI90l8Bc5GsoN6fOJnenTJQ3fVuNwNUzpAwntr4efZOMCXYqf5vxQkjbAFOI5hxbSFrnTiy4V
m2AeCrzdYzMPzmOU48R5z6i/3meU98WQ17VokmaQrSnzRfD1tH6zX4a4EuVNbmo2t89y0261b9Ux
uayO5Ta+myugCMLYzUvoFi/PSLjb8a7khlhtho28HjbiGrsJWzlRFp2X/+JAfvdIi9PCj4emmEK6
TE0N8WiUtnSKtzFcCgU3gA7BrFLaFv6pwsInG9+7qItNCcGoxEw8ouY9tu/JoQfa//W7/uwYfBtC
WRwaWOUhUQMXz8YW8kGFV5wcBgxj2ovT5/qSPT3fBN7FWpwfbV9JCTcYMm4S4nP5RYJWHG/DPSvF
NZ+D7fACw4ncSlifumJ/dgl5F3pxhJQIpzWJbmg2miHY664Qa3NVG9LTVbqPLvT1+FBT1gCcsR82
8y0EO4yzUw/x8WtSnKU+JHPOzLiz+Xh9M62rsfQTLWi5ctdXFlyPpDn1Meea6/tZanFhUzTNgqZO
T2R+gjcR4k5Ku97KNNv7IV32dqJtwi1oz3BjbfBPSfbes2JTXsEE7etZ9GlcaArmXJ2FbLzI2CLJ
s8S84u0i1ukWxnUUXES4Zmfl9ddxPiYg0C9FTbQA9ancTBc1Z7Xwgt7yYjaG+kGSka2eAcX/iGg8
bz7EoAxF1i3xD2DDd+9Q9hOlzKVZdFfFqg8xrSTG1/Afwo7/CCPLMmoCOlDJWc3g7acqNcX3ipJP
hZxkssIYiQQbJ65Vtx+fS/JQeVv/Lor8bbb7PDIFjCUVNoQUkDBY7GGgI6ZBGnh7wnZyDKd0Secx
vgB5LG7N6dRc/GS2c4hx4X6981Pafj9A2fC8phE7db7/jra/xYcIq4tv3SbYFjZzYxNsTl2bToVc
TH8In9bgS4Ssk+dovE2rU5Tt+ZkX6+vdmBYrONenAtMvnG8xzsJDYR4T917wA8r+tybCqYX1yYRH
Yvu1PmMg4Pvahn2zoNUir1u5IvOVEnM1dMFKq1GpbORTH0v+ZGAGZVf2DfqMKHC8/1iJmnLZCzSF
2VgcDWc6gMc8jo5iYw17koP+SWkEmD3oYE52EECGuDgH8sQTG68gmnrVb4Bsn6WoWcAzqHfqwV+n
T19vGq8V2+VXextuHvyblxhqUVf2pjff9MYNk8OtDnjsOsn+1Ap7LdQuIr1u7whnzBcteXGYQmGQ
ZDGlCDOXusQr+EUuyfGKxqY7v1J1xTHjoAh0Ix8LTrmTkgLLxInzlQ6qiXKKYtEpXm4qnS8rk1m0
kMrX/ab4XrsmljmALx+jk2P9kDgsYy0WmyTlQzF5smhnR89FPXRbO/PpjQuHfar8sxQ/odb0flyL
dUfLKihkk1i9ne1SCjHkKYbdrsHjRjiVny5XL3eSOSD6LpTK0dCQ5SW8YarlQqKdKoEWM56h5OK3
6tf6iVW3zCmXQRbzUrI8SfUtg4R/52/TfbONd6rDvn9q1/psVqCOI1Pe4vC0luyMUcqkRDBwSJi1
QLJ17gJGxM/Hjg7jthXtE6ttfuq3a2AeFT0jSqyA/OmKLXJW3cghHQeDZM+N2sCOrU3gWPbIgjO4
vJ5sfH/2Et+EWxY9egCd3gQ+gpeoOTVdds1VHXF7qiO2zHBeR8V4ZEWFuCAuzQ7+ugSKVrVr5suf
zi2wU8uXglvh169wWXubY+kiG4jF9Yea9eKc/usiqEmgBquw0pFM4xKYlvJjGY0xKGIuiF/H/OQ1
MtVFGqiKNB/Yi6wHYVUKoD3QJXGvOMoWtulOcP/GXFyeoIztXZzF2KypHNI2pdgxl+Gnnbez0l0r
Hvr6Yr6/5U6/nXAC/npspDgf5iSNRRIeDhuuk7zX9yeA2BlB0XohEM5Iui8j63JqIL81xn0Vis7U
Kk4kpPq6TurbThBFzD+M5grJcfEwINpdTZMzTXJnh4ooXPj52Nhx1H+PRyTBRJzW+jLGD57rw9gd
wqqBCTLZjW/dFMMIFTZrEYX3UQf1JquzjT4E8S6PqKCWAyxCafjuGbVwQLv9WoqbjSDkP42UOrMu
zm5W9XlDGgVwEl/wysgPChZme9nLu22SSvKFD2zZLlLc3svYmO7HatIh7BXjGir+LbzEX9VUh7C8
Fc0W2/i8q3Nv02kGPMsQwFmu6cXDjCAG63C0Ouu207FxFYEmnuV9lVMxwuJbrs9NGZNQs0WCI02L
+5Buh0snD6Xu1HyuDKRPDYD8VqHApp7ZlgWc1yLEQ6gSLW6RsV86vWgM9xhMWOclFR6Y28E2MAwH
rYSbyeAan5QlBu/Wz0Saoo1QDrtJ0fG0rgD7h5mqYogdXCHjAFYxUYozWcbaGYNXmJrSWmhVSCEF
iqwn5szHbcyiHCIqc0dAB1WzOMqp91GAb3vpddMEjnqR2yB4zyy3c8X7UyC2jyv+fbBFQlRJXU+b
DHxtZ+xgtCh8ItW8M0Fcjab79cA+LvT3oRaHjjhMLQI5hPKlEF/izq0patYlZTwkB4KrsTKvVeHh
65ifLb+373Kx/KK4ljL+gzJp/SQDjLDqp7Z/+TrGJznC+4Et8hG5baIsR1IF+OY628kbNV7PlQUg
koYLRqL4G3XpD4msbr6PuchLuhTgByqx02u+J9AnKm/nJl++Q9r09tRdQPp4Br2Ptrj9BonmBe08
S9S5SzWtkWNFcxaMF8baGJOBbbU1FXSZtynTE8fDyZEuzgeosyUveI7tKg485Aj5smY/2cCbb6mC
nRzr58uPQgk0PVGlqPF+x0bQR2mHFqO33taeVeBX0rm+wppgK69C59S98T+M7q9oizdrQl9HApVo
zRrzkHCbON56tl624dX9jV7t58v9r3CLl2mMkLC9iXAC1KUwSB9k6CKh99I1zbNfyrsTK+Nj/jfP
m7/CLc7cqtLQB8gJB02Idb+Vttm99w0mz524/S8/nAHGAzCCrM+GM28vW2qKsrOPq4iNC/nW1NaR
o68xkbeTLbSk0+kfV+BPp4rFH3AQSdyvFm9T0KVQ8MZogkoT/KjRvYgaU13XeitC+M8k9Jb10m1m
nnmhQEkXQvXazISnpqvQGyo51iom4SYvKzuWVNcQUR+sIFR48VU84DknIx5g1k2ySesk37UQ8C8y
BGeurB6FAa1OJjolBoVEcDdrFXpeYUIWi/T7SMgOwlCqF1NiQWXM6+HaAi3fT1Vua50abbq6dNO8
5JcE+EZrBQzQKfpR6NN1remOjhSXGugbdK4RCkEhHAsA6BSYgawQl953gXoVqe1OwWLNttT4OtXw
TJ38s7Hs8EDVDoFsIe/d0szBfh2tuW0dhceiTzYdoPTCR+S+RmuswXJqrXiDv7aQO1sFlV9eFhNH
KsYqyAKIo7HT2iA+lyJaU5gkmLtMUTcTIvY4GJrlJu7lbKv1OcZUQP/XQd2L2KxnWIYPwngZGmZ1
RmfkaVTj86ZFAgdVj9ERUCmAUSJetxEiZiH3c6cC4oxpM0IIsoAmmoa8VTy1F80UjHaTo56tZvoO
PXIn0btLLccmMREKQJJq972sR0fCQWMdR5bpZlo5XjaxITpSHI9bExtLgFUGMhdpaOOn8hzNPSaD
ZpNM06nKsOqmCrhGhgxBe/pS6dyhKuZelSenKEHKOrpdbTa55jBhZTB3t+K5zyWOGhgIWl/0DHfp
3AvTanwhDNpjoWf9nMTMbXs0voAG3iEogx/S3FMTpgRrxLnP1vg09yQ/FpxBT5tbFbGpfu7JtXN3
TqNN13TURypBNBxJA0Ps44lgR3NfL0+9TT9OR12I7Sb2z2O/1w+pAV8hn1uB8dwUjKLY5CNXdjA3
Cy26hmbjPciZfpiKm6hUni10GOwe7xc79DF0aKPLru4OqBtB15gbkNGAWpCow9ydMvqcvYJafjz5
eE+jJGGjNvWSGNVLKwqXPsvve8H9clNglrAy++HYl2F+9OfOZz33QAUrf7Hmrqg590czGqV9Xf6s
UvOmnduneU4u6RWNw9bxK5tbrJk+vbQgizeapxU/K5hxdoYbiJoV+xGOvzH1EJiao5DWj6Y4nZeD
MO1Tz18Lo+pYfftj6OFB5TC88uhQMxOQ3XYlL3kYcoyWYXtleeAImAxUFYJvwXrQcn6s23h170zJ
sDe00c565JosEQ5YjWfbQ1UMW1XybEp/m7wK7T5EjZ86I5CiXRwmG6r9ZyjXukOSQgby7CytXUg2
eBVI21wMNhyf3zLWcCtBhR7Fm6TLG7cakFHz/TNFRRpJ1X5mAYI2Q4nkVrUtNfwiMwXJ/+tJRhfN
8O+rxlqp5YXYGCiotG5blvnKGkS7HbJ1MeLJnvVo0SMRiKnGuIMR7ATBeGj4n4We4kxh0n2uHE81
1znVc7EJ7zJhPPcQu1eRdKWWc/lKI2cOjr7gBDhQivF0FYb6Tsl1R/RvsoL/jSFugE22Gj2XHq3v
3jjoCqSkMos3USPuA4BHiLiyV5qHqU8lx4gmRw0tDCCSnVji89l+M/HymxrZsTTy3a7FWrpllv2Y
sd0xvSE1TRDwblamnF7FaVeh8GhFqyFV9gLEWktotqH2VOJxUNe1PfQvonAf4yajhdfkmG7VQibD
i6VPvxmhATXbsLvWpAXso9+Cf/ZYkxGmayFoXRFcSdpZm0goGcijVWEebaQD0/QWVx03z3ubq+LW
j6eHqqeCLUZrFYJXyZWrorKR/GgKf9up8PxQdxlFjnCTy1SFNSEGA0e9CV2krtZBp7HLGq6phEQB
TTsYc+nAwdBLXk2mhAg/SimkbRZUIBlDWJNTOgq3Edx3Xb6U4WTrhav32ROfaR2wdYgjZFWp+C5j
TLWSTX8bB/1REyWIdlg0ida3AItbfCzwHeNXmL/47QBZlel7BNUUoLSPh4ynrvph+C7FwYXRKP06
CFVx7+tNsEE9RoeqXosbOcvNQ4OdzXbSGp9tC5I3tmqNMzYpJKjWso4oZRkXJkJleAikV4oXXmqy
JzsmNbVdIuvhrV/g627q/IVajvEJ8cpmTZ7FZh1IL8qgo+MNnbkthrXZxpdRkfHEU+BvxriKN7Ef
8V2lQLhWoim60fO6v4nyGoNLuSvPkSaCB6ghAHYh9m1R8X0zJIJ1I3W8npsjV2odKr012FWvua0c
lxtQeo2tC9DTE7P5lkj6U92Ot6qE17QV11vPm86HsPIv+7K86Bp+XMzxsY4s5SLw252goYLpG54T
jp0bmNEZHjPHtkUTScDFrRC8CzQVHkffe0i99lsrz67Gg4LGjZbu8k47oLx1ngh4+abIwfvJJq5F
0DOXnQmZF4XFu1j3HbGxQqxjBlvGGltGR8K2DE4S3LYwyUVqLlTzc7iOu6pVekxpjZ8I8VhrD0F4
+Irdtm3LF0/Lmh3ozh61JdDhCT8l9uIOtasbPi3sE9+/HOtxE3KGFFl8MIr+UERtYOtaACYhDGTm
bnUeVZy6QTZ1biGl0ladtJ1ZNS9VL7h6qCAYBV0tkBUHJaYSNjT6nuVsntt7u9DMtnqHapMgb5Hu
q1dT5G3iOHbzod8hK7XtUa47BgqoCy8/4C6Hk3MY/QxlqAhBa7FWzW9iK30Pm+jO75HMUIs7rFUi
yiXVHcKO61z0f8Wl+TCG+nkvibcyXOU8mY5TF/3UWh0zlbBlW4mnX72nP2vamKAw1KG6wCyOSv68
jbONmWPYLWMfgsLCZaSWEJT9ZmPCiUaxr9z7CkzGMsNgXK1m7y6JjATI+p1gKEcvH7HUzEF1JgEX
oi6/KQVcs+d8Ih+uJMVHy24001VvDIdOzzZa2dw2vvfklaVrmdY2TtUrqYOfkE/GtI6bbFeb8pXX
IArBxpAxw4Y8uAZpeSZJLeq53hl/+6kWrOsgT877vnYE0zqjw3cvW9Ee1b8dkibnGj63oWzdxBoC
kp4p3cAIfGpHmKx92zyUGQKyyKMZ+KYm6tYykE6tpe6uEIqtinzvSvKlaCebtJcmrT5XEuZmoY0m
hkThzgvGtYRDDcplYAHj2ySOv/ej7I7YM6GphYVwB1KpTX/5aEpVAUvOLKRnTvAbPeXr5rFg2DxV
QLWmOJNkymQj1GClGLP7ui393WiNP4Z6vCl6xR11DYHgEe/uAoCNEG2yAYezLMKPI+jkdBUyCaKw
WjMRQEUMaGsxEYde+JWZ07e0Nfo1f+NcmcZnXALPkoHSkqqMOf401j4V05+iOOwtHVGFCXNkxLRg
Sir+vgkwnVeUPQtiP5i9ufaMiT5pwYbJub/qPLQLmkR9KvXsF2RT1AjSFjKswulUTgcgZfg2tJh/
paYzmeG6Glk8eBtGK7UajxaSIib6W3gw3iYRTuRx0B4koT4z8tTVEIeIjZd04IRCVPUmqadt2Anc
EUqlwyJHphpkOkbVPkmlcWfioBj4gKMKXWTTUoQ7LUBlw0zGfTcoRwtb88Av7ag3fiBuc4hL5VfY
SQKKkdovTxwf6zb60XvcgiKJchqGZrdKj9aFnIVn+ZwqWEL2bSaKB7p5KaT+oQjCGGKvlmzLpodg
yYyuWt1YC3VcIsYhYyHhixhhJng14CpmSyg8YsyIJEzmVL11NVnDVdUFl2oV/cja5FZFyhf9BZx/
x+Igz1qXeNgnoX7wG7zPBrmeHY7M70auTpySnutrqq1m0j2HSeZ0EkHNVLujt9xgUAkcaEJvpR7G
Mz2LbgzE41dBobuDmjp5WN2J5Psr1M8up3xe51N6zVZ/zDLB0ULMvTsL5fwkO4ylAHnYvBBNcSdp
JFuRRmbIiVPY+dhhpiZWVDzAqJDjTh2WR0r3wJXgCU1fN8S9K4atjoDa1s/1VWA2941h3dMVX0vI
1chtfijD5KIp5R9qr3U25pYR51fwEERdumlyRhTmgluKVHFahWID2ralgB83DsSsr+xQCuGj1Aa7
XlTQxWyfK+S3bdZZZgex0qxR0sATbkBOQ0tesDgJ3UHwH8xsdCq1cSL2CjVr2dY9+geyid6P3vG4
Q9GH25xXjrsejo7yKHwHn2hLTX1eZpOOc59bCsL3UA2+Rxlqnr30K4yxO+jM5koFfZ1QenWiNnGk
VNt7arIXsSUCVld6jjkKmW0VPf7gXqnDQazzc2xjQcfl8Gea2C065a7LtR+j1N/QDEATJwjPzVK7
Bxco2BjNqLbeqOCePVjYSIMfRE/6NYvYrejAORgWYaMCOg0h8Thja4lqsk+vyr7VFYpCK7PMs0tL
gA0vht253oA56Nox2AqCeYWziIk2OTdeFWdC26vDJ7xcM1QBSJRqJDpW6JtP6yoKkPWNsu+j38q7
tJtVnFoMYaQgys5xqcMUXcfjDKu3rQ+de5xU1hl4Ij98SbTynl3zPi2sswnzJnYH40w0I8QwaD9H
UXgth/4PX+N2AHBiPdPEuzQqV73cnsWawBGVmrexrNSzzi76rGYbuMixmms25uvWoHNXmkeRERpS
GLhDVFz6XuDih+TZUUiimanWBUmoqyfeuMpL4UqsmwMIUWUTiRgPaylTcSiS4rqOowTpBnHOo4bp
h4jvNV425bVWjDvo7FgKTejymoJvB1o/sfWRrIoNSHNRHu6LZrpVGn2tDttGw8110hApElu+cRsJ
wDuTakUVC2td3xkG7t6Awly5745wxndkHQ+dP136SPBsFMG8UYrkTuUIiQdxi/PtEZWcayHSrxuL
eZlml8EQb4Wwegg7C0soWRjX2aA+jipJa2hoxWrIcpQWio3vTU6pt9dGZx4Ktd5ivffcdCZHJWbp
coyeb4SrEKIkV1FQxqtMNNdjU+6TDLzsENdcexMfn2GMB/P4W6I1bhEYyK8WsbmKDeMHXpqXnhnH
q8oILypxiDaS1M9o+B5xjdCzy1YbEKDP9myTx6zOHWNsvyFX8NAXEoJWBhaiquKlK3OwZtHe7lHN
pfPeCh5VxK09rXXZUTEc08/8+eYnls6AY4Q9VfFVlym4FXHNQD/2wlTK3ZAMu67Bqy3B03uKL9HU
30i41TZiH6KNoe5QrZmNwEDOkzzeaFZ9L8WIpQjdmTlng3Lb7wMpe8qS5jg2wa7Wmutk7tpgjJCR
9Y+02QVWVTLJRw95ickwMWytr0qrcyMl3zQ+Pj/+pK+LRrus+vgcUQtnDMxjEpdHExVNnRN0NQ5M
sGhKf1gG1osD0maqjHQarl9uXAQAj1TsRDrLaXXl2fQx7BpaYT201rXgSyWr0XfzRIVHORcVcDP0
bTCs7Hk9byUXC1y4KIPIAiWXcrLQx66Ml8Q0tzoaVlVlPNa06ezaq4BXS1lsZxPyKAlJNlJtkXeN
zn2wCow035Qj7TlMz6ydjzU3shzqL3pVuwRzyUKUu/tqHhNZVnL0khKdnVwINgKKNiuvVJ/atG7P
Ehw1bX+s93mLEK8UhQgtzi02gyWPChals4RLbTZ08Bj8+lfh17fV1I7rogu5BA6efN5S6oOXmiJ1
EdDPi+fOnjT3+CyVWks076Jqmw2oj9MKzL3yvJ6bg4qY7Sa5+inSNWT+XnuZjBRKoXpPpcwdWJ8b
jSDlOHHm5mMwtyGTohpdROhuNE7qgE6l6TWHgM5lRwezmVuZXxeeP2n7AIERJRnXGjiHy65rRZnH
lD2LD5H9jKCNWD/l7ERnSfqklK5otAgUtigJVN2ic2aVnd42Kej33p6c+lw7atvIQQJn0x9hqj6Y
KwUwZ+iQzH09tk/gL5BjDAUgJ3qFYBEXVedRldBgJu8isGj7hxl5gGqx3e8q9xT24LPGz7tYiwJ+
Y4BIxBp6hJ3UrdvzZJ3/miE3c0dyuNb2eK3hoHWasjm35d4jOSwKU8CzYIuK4GHmVuIb3JQfZD1C
ieJIzyc9z6BB2TB/dr0joSlwV4HzSe+/fqmf9CbfBlxiOSJDaSRPIeDgdMfMSV3Q/Ltkb5xqiHwy
MEQSIESqJrAADJXeD0yfKmFoI3q7M5O6uMmv0WfZxGczA5Zzojn5ARfMZjAHWFmptEQUXceSB0z7
+4CY6mUeN2bZNm8HgMeoXmUrGB1n4QZRmu0MitTsyrZ29CIeS/QF6oN8ghv02RyCSIZr1kzdM8AU
vn+EqlNafEqAUKF30VRrf0t9ENpOdidza18Ndr3TypW8LtxTHaFPPuq7wItZFIWI1beNBpTKqXa1
izEfAB15ewpc/VkPjzggGAHo0HrSFz28yjdjyOPE6W3lFcgu7mYnnRlP/jdI1J80nQyJLhelrPnb
LkmtbdYlhSIkIvCAWQMmciDxUFODAVm4wg1Cx1+vjA88DQZGvBlaBXocBPliyuIljilBNFFMg7Qt
bliNcwc2xHeWTafelQ53GYdz5ETYT7ZXg63HMAFB4BekzivpzRaQUGhLsWVFGOxseJBxPSv32bfu
Sd+JF+JzcI14lotL0e0ptsUHIKVuEUydpyunh8iI38dV8lpPJsSh7LBaDc/Chbmnuw4+GsruPRXd
Df9uMdRBuMuZ9VSM76f46h8AgDwAzUt8mVQkFyBXv3+AKJNHz4qsyS51INI6EtwUsr5+uR9DSBxd
KkBsHVV24KLvQ+iUj4WpYlfPmnsxvUAw40SAj5AIYKhvIyy+nl52yqSIRGjWkkPbBv/qVXEgX2C7
UQ/eRilORfwwXxYRFyCMsq+qItWJqLqacwaODOyrv4ltDo1NRFTUbzL31Lf6APBFz+DdOBeLo9cj
o9KU16jYVe/nk7hfzyjAUwDfT4fHFgMhF7KU+brJvlkOVFYjRSwJFFMWMYOzYLpWkNSrJNzCH7+e
HZ8sAQRLDKi3KoImpqgs9rN0qkUtTNGCbG3sDzgsFAfS2yGmEHFI3WeEJFFwWKHFicjqUdnEF+r1
10/wIX3jraLJJFo6+CfIEIvZ4ycCDsHz8R/g0kGiXeWX6P1/HePjsfQaBMF63BsNxJ8Wx1KoqkMw
9tNoc90t8QpYYyzDisPf4Dq0jSv5oTnXn3V0E7ft9jX0P9KI+D8q4T3jvv+zlMR1W9cL9e75B/5Q
7wb9+e9Z88FCTId8hSPuTzEJiT+AnDUTwpWZSjLPyD/EJEzp3zNkdQarzuni6w/9acAp/Vvi22rz
RFb5QU7KfyAmsTjlcSBGtRsYs7GYJ61Z0TSo1Yg6q9n63ob6nlyrmzYW/eTe8wdsjiI9MB4hQP0P
Z1+2HDeORflFjCDBBeBrrlJmyrYkL3K9IFxVNndwAUAQ/Po56ZnpltFiMkJvVQoHkdguLi7O0kOs
uKXp4KHCPUcyUo+1EGH9N7SCTXKRHe7N/7wav0//NyV+rYb3ZyT/74+6hotX4QCikippaScu0FCs
vsf+QL7UU/vp9sf/3Ib//biz/5MBIGoC3t+llnqAXwSsmbZhHgzQGZURP9xuZKkHTuSELxsn0pLm
AtVzVM/6XMGqXZqer0Sz64/971Xiv51wzgOoKAoBg+PmIplu9vmVElyk82Mf1faR9P3KUC214kSq
caBlidfm5gJ5zuoJJONHP4v1KZgE/LHwPHN7rJYmxDmvRWvgKQ5xkQvqeNrfeaQLiztuQhTu81jS
YXe7maXOODfaAY5/c28golvjQSx4poHwmyOHZyWQC8WU+ADbdYmHcHm7ucWd5WQ6MvYGkeUtNEpl
lkQDMJrz3BzhZ669jyiVwehxl0q46ID/DRJ4fo9/ndTRgQJzNf026FB258MAJ9q1WsPve4WOtzAM
v0X8X+2tYIDR6Di11aVt5AfhD0DLmM7fwX3JQh/Wz1dG+7oQ31igLq6/hotPkbGanT2bfzNBAa3p
BG3dHtuljzvxgVPbZlE0VhfIl8S7wlTVQ1q/d++6F556gkNTwHN2jiXOTxUzXApqL4hWtFEWlruL
wPQpz8cWrICLJDSGWVSubFtCxzeoClgUiH5cg1wvjdL1769mWnUpNNJtX17gL1fh+s3zptuJsPPX
bEqWGnDCA4GRQR10prxQWtfdjtFOwSYrxHX89jQvLVU3MKDMy4Ogo+dUIi5cLZN2ofJeMoKiOhzS
vt9uZWk+nLjQkKLSwgBwI5KuhcAuwDS8gEFggRL2Siz4M839T7R2Lz0dV+VQhEF9Sesh3oT9+DlV
Y/dSZXD+arv2QNqpWLsyLEyKK9vq510VwrmpvnSekMcUPgovIhuz0+3BWpiS2EkXOhJ2YwYA6EWE
eJ/0Jqj6AmUMPeI2wUtgZpvD7XYWJsWtAo5BNrco1dIzifIIwA1ZHWGNp/e01sWK0O3SQF27+Hp7
oPRYe34gLqkw5TO8EvOPeqyeb//+pY9f+/Xq4xPlsgzB/TyDDTB9jZqZtncB4zG7v/19p37xnyXl
MtJJrCRe3NP8orrOY3RLeAI0GVxRUvN5oLRUIWBpvRd8zk2YqV/VKJn/Xc4tnSDEojR5HnpcGnAh
8FD7+V7gTkLInZ6GOfgE2obQ4nj7hy5NpBMjYl6Qmnm9f/aY/AWPsezZU9ELVeX8zgacIAHoL8wU
AWA+T/DEvIykNseyCmD+hBfYd64UJ0KkVuSclgM52wbgmsGL+79YRYaVDiwtFSdPmA2pYEYr1CX0
Fez2euu9xHNfrFW6rjvzjYPYLTb3Ce+Zimh98eBFG/Mt5w2eJzY256hS5L7g448ULprTv9C/hRP4
xuCh0K4VERfChXsLTYfEkx6p9cXgGWTTapb97DoouONR/AmAofL/Xj0XmfhLzVzj7qvdFsoWlyre
6EtXDhwv8dC/Y8ms7vuq/+4Nao02uzBT/6PdpZIs9/1mBNa8LOHLSv0OtV1UFgnkBm5vl6UmnLiB
ulUP8B4EdHBTtNuWJcNTwyk86973+WuzrwYqAv8MaupeClPUYkz2Bg5D46GB9fYKNXZpIpzdbonK
tKpKrGXFMvUVfrh1Dhn4EbrQ+9gIJn60RhETrMz7QnD5zWB41R2TaA7s2zieYdfXfZ692F56XgSP
Rd2kK4F8qUfO3mdwbU56H1ikKAWlF8Jt4xZHt96Jonu0cZmvBIGlnjhBAGCAzhdDVDx0ffMF3LvP
jMPfcMz8d95+Que1YC4a2/htVj6MRfGN1ckujLsZJh64yZlBssO71pfLsOUtPIN0k+WXcsLzZzCQ
9kQHX6zlNtf9/EYsC519nuUI9SGw+0/VPH1hohE7k/N/ddh7Wy4EssPZ7G53xCmB/ud8dauEhvQ5
z0RbPtSF/zWqANAfPhQ0azcRGyFb2NCvQRUCGwpPsV7DDPh2swurzX2NaMpZVBBKyS+QcoB5VAmV
S55KAxHT6W4qyPzOaXLCAAClc18mNXnym6n+JJsu/0Yhvr+yKxdiWOgEgdpkGcyHw/xSCevVO0Iq
OFnRiai1UVpqwDnysxCinCouwnPrpeIvWF1ihIbMIysXgqVJcLZ8ntN87uEhd9F54x0D2ORuUgvU
udJhtjdt+77I4gpE8XTwZw+mPw/A4kfwlbkin4CgpwxYhbGH5PbtJbUwWK7+XnnFpoZJWz2wXNbA
m4TFN4vMeiVuLYwVuWYdryJwHk8UD4Q8e8CBmG4LUZ/bIPUOJsm+AzNKt7f7sNSKs++HnHkiLcL2
Uo+apifMC/g0k4WuHN7mwiYtAU3G/TkaVm45S2N2/R2vekWmWUZ9FGQPo0nJNjQsONeo0B5u92bp
684ZD1GaEvZHBDStbJh+QGO4CIA5pKiu3v7+0mhd23316/HqAeJE0GFOkBUBLVh9I1WZnEXXvKgy
CVbmZOHEcmWIctbRFHlQ9oCkLj9erYD3WS6jbRnYdn+7I47I2H+C8O/n/1c9meqiCsEcis6Ct2mI
AqqGF/u8r02cWnon1dS2dhMHYQVuUiaFvIt4iQroSUhJOzxQz6UXH1lS1QBLpykbjNnAVpoV/a4E
wiTc69n09IdvpLEfaQ89qVPa1FX9rS6Nr8FX8lAsg+UdDHphscwA5v2Xd0KzFQjB9eh94zT7/VD1
qnewdGQjScb6oR/br2SonyqfQzNZj6eoVi8AMh6pVtNGXGHFtwd0ac6cLMOEJU08W2QPre99gbQl
TKtCWLylfbemc7vQwvWR4/XaqxIpktqk3kVzC9CO9sod92R5LIHNWgk5C8PmAi4iLaMJmv2w/lPB
r0SA/+aDIKEN1BqiDNy+68CpxADX58Gm6vbALWzZ32ipV1Nl8HI5Fh33LtGg6qdoCoMRntzAIN/+
/MKOdZ8/SRWDypWDsmaTrD1yj36qAJHf8aZlW5jFraEPlibn+vfXvcjnYeZBXlwMzLOblzQPq/FD
WoJ+CkHTPuOjv7LOrtH/jZUduBEI846CftY8XPM0nQUfoWkp4MqnH4Ew/grIHuyyr3+5PXrXU+Ct
1sI/u9V3pjHAIHqXtoMdS9KreNvEmH+/ZP7Wx7V2O3T2x+22lmbKST2CGiUS6yO3MSPIDCroHvxs
qndDCAUQr2Dp+46I3yC5VzMltQDfLq6AJ9YQAWg5nZ6pCbKvtzuxtJqdMNAHkqdgFrRPBBybCysF
2zdBpFemY2HyXbcJKBnLcQQ995ynpcjgmAfDsPg+DEGj/NUYGuffp7jOgLmegbinFiaV7WjMSuML
XXP9NapyDilIbTCvhbTVo0ZPUeTg/rSS2l53yhtLzaXEg28TtLAS7p44Ls73wJM3IDXLEp5+A3/v
NvWva+/V5FcmjFtgpNWZ2rCGc/AYVe3Rb/I638iKl+HuXavgt7bPq2bAVpnjtL76/FYtqs/tCMC0
FLD1e9/nnRhAiAQ1DcjYp4hRdp8wUBTgdAevupUYs7DrXUk2EFjawNYBmGAzYbuZgYwKAU+gOrQG
d0pH3wUO/pUjZ2nanV0flSiiZTbun5oUJJdrbM434ZTBUiga6T+3x2upDefW0fRxO8AyqQDbDjWM
zxAxYwDY1oIA8z0LheV2u52lHeJsfg51sQILd3gqPGL3vueH4FiWDfDot7//dj+ATv5z9VoUF3VN
qhk5G9RowaIE8loAyo2be7WycpeacC4dJM4NonCqn6zlBBR9zv+qlA1PYMgBhn+7G28PE5S7/uxG
oac8Hmggnxo2211LR+/cVY23Et/fXrzQhfzz637UegpuwclpSg3IDzssYRB7vAGALLGRKov5PS2a
ZJa7HiIa7c/bfXo7c0rS63i+2vEFHCymqZjjx9mbcj0dAmNrZTZ1SWl+veN6PO13xEP81HdyKlgM
Otw8T/QjxL5t0ryrmg692T9/RWMqaLRksDDupyhHdVPTO0bjbGVtXEfwfyM00DR/fr0F0UjZhFUP
YPR6B0vogY25PZVIrcfRfLk9kEvT58SDIhm4x6cWXWiubgrNkB9bvB2Bym5/TWhSUC9aOXGW5swJ
CxEVqms7XBJaGLBsedOddIuTpq2Q21ybIraGQXwOQ3M+/7rdu6Wl70SINuyB9JmNd+YMr6z3bTAy
8i3saSRWQtDC/mVOiIDyi68ia+PL6JkR4iF4yj9U3PrlptPhuGZIsTBJriqvHK0y/Rjll5hXRao3
PrRQZHNiKo31IR3L2P8JfBz4o4D3mtBbCxwOkeH/X1pR2f5zBSL1hKU9iKqXLBUtVbuq7eMYwhhF
yNi+aCodnnIAawK9D/zMgMgC4Zryaj0wgND4ElMi410wgaiTriyhpeF2g01Qz0XAdXfJ4VBlQNfK
1bEZkgkGyFO3JoPmAA//220nuADkgtIY2IrnoRlRP7mjLOn1c5X3XfTSpjpR7TbJ56jG9R3usgD+
qrqMwPfufaRS+p7YKeHPthun+K6xs98PR8thRfsywSkbEj6JPwRsP9sWNLzD7XW+tECcQIT7L09H
0DI/IhhWbXRSFcD8AqJfQEpUpyzywOragQcTZ9F2kBGTa+WshT3NnBiVZ14MebMmu6h+8q96IiXD
kkTwpRDM6XPh/4ooTM9hgUMCCkpTS1TDj3XPmP1/hl6LL2aL0+WEMDHMEDMSqT4XoS7Hl7ixEoz2
uCOYxkPICZRyohKERHkxdUZg2SzzooTarR6H7kualCi/bmAtX0hUxIEc/FVIDaveMAmbDpQPC2IR
GOVTsLqbF4KS65FkbAiidBjmTxWUqGbYX+dTu0nSNnnfqcScoJd5oe67Ia2eJZnTSwVMVA3Jx1zy
lXPJMfj9z/6gTtArKsphtRnEZz8yPeSRQmMyrwVmohfZyUYQbr4ADZYRc55ro8BdrdJkglhHF9Ye
dKkznilm9iTgAlIloxWpHxyhrBP4INzqAsQzmZRggu8Yol76ZdBpojM8j3Rl3mw8iLsjAhICz+ej
BBkwVndjwqlotjXkqkAurarIL77f3lcLU+VCSvuchVNN5uSCbNYSEK5jHoGSqMyn299fiGfUCbC6
n8K0yIv6OSsyEFV9wF1gIQ4szWbwK71SklkIDtQJmqYWM4NTY3HRQIvvWsg3bqpYCWgTTBD/YP0H
lLqmlZT5d3XsjaTFNTCISQ5mKyqcl7kRsHE8xLpQ6hMniSbsXsphtN6eERS21NGCmwvYYmFF9K9S
fUMe1DR19G9jClzmNjX1Kh8ecKWf5mwLS/Ms+DqVxoBEm7R5CfAmqOzGqz6IOgx/tqrQefyuonlC
nXDaFk2qZxWWz5qbgu803DuGM52w9lZS8uvQvzVKTti0ODNlIoviEmct5KKo/CYmzA1Ip8/tVfzt
9upaWr1OYAQgSNYBBO8BWIkge9SVXbilpQzWgJFLvXASuixlrbKo9l0Un7wtTfgjm6PgHiyr+zAA
8eZ2L36X2t4aLDeehcNcQ2EpOBPYHZnpwAnU444KMkXpXyIaC5HsIFSkZXAYmm4WX1JpC1pu+wJe
VxA8oiatvzS49QowwIvJ89VmpqSn20b55Zq09cJQu1DUUmdSVlTYSxnE4QHE8rTeQDLSfL09Bgtb
2IWgVjlFHhLM08WzNv0InNTzGI4/hwB6VM3M2y0N1148F+bUtbYouoakMhX5JRnsPG1aSDHXx7iu
xNXHBulQeDcHooNswe2OLQRAF6A65XDaLjy4MAweCG3bcKJwiq6yioEd3c79OxPo/wGqZhOkmEVO
gWHLpzlCT5B+/WsLSfEokaZla+8ZcHrmcQxmCU+s251bWhROGIE4SYSinc2fipT7w7diAM3xKRra
6X0HfeJEkUYzhWyKp2eR58NzzMPpy1Bnn2//+KWZcYJH0/O+lr2PJJh6FnpO8h7Yq/ZZt/mwMjzX
Gscb+9p1rbc2gaWZ7Zqzl4iWP4Stpt2PXHq9njZlGnTBCXE4zSE5OWYs+iZyWCqYd647J6bkLJom
K8PgbOooQGRJEghbSWaL/rkcYXd0uD2IC7vJRbAqmOyGdYYZiqCMsEUK84WV6vMM9ZAt8dcAmkuN
ODUkWIJg1udZnS0bo+QrMWFTFJvMNLP4XuYCRnSRqcJyLR7/xo28MW8uoHXKo0ICj12eRCLU9LNj
XEP7suVkfp4gWeRt+tEHb3IDRYYBvng9h45NsVUQlIl+NJEicIaDYoEXPY5NYMavcz6WDJVIP4Xm
hhEWvnO7Els/gW4iYLhQQ+zbDHZ4M8uZfbRzmEcfh8EUBPxoLT1E+rwTTZ3seSHr7EMwioD8beJq
HPdzMkye+K49q7v4n9Zy2LBoLoExFR1uu8EOilaRfiFlotuXWXdZabZFkAzjqRpEMq5s0wX6BJhT
f16jK4BvrI6r/uz5nKlmE5GunT9GQxbOgJJ1XQ4hFgzF9KNSCYPYbA4dvejDYGtZ3BGC6+4XywrP
/sXLOI/U/vbSXAhO8XXfv6qg+bTGPRCCPY+F9bOHAsbhwVFoHdQrS3/p+27wq0iLGkWQPBLoDDYH
KCWYI6A0pN/d/v1Lq94Jfl6MNzGoDA5nXgx1IjYCFIToEFpwsatND/EhSJvCPC5u3pequ1Rc2vhZ
Cxd3ddGQEwL2tOrjlwyKH/UmGPNypVNLg+ZkVLYLZqj/dMOZ5f2473Bp+scn4dpt4zce562d60Q9
zWcUaTM2XGYRVzHUATVMFD8kDIC6hwqVHFtsYcdThRefjTQkO8+AGjxtIIzUabzfsUa8yGkMfPMC
ZKeOoq0nfC6wglq/0KhrpCLaY/x1t4XMLMg+VIbhfamrqZFQPJma6aFtFGwFDJBo03MzUn/OD4ZD
su5BRsOgoGkYdVUE8bOpJCVevSX2+X4uFKqQ0DUeQjavrP6F082FEkdSpIZ0Wl1EnRdfKCoVEOnj
HQRY9NC9bwf8D2I4AXYbjq7DGefm5P3bElz1fiSd6v+9vQMWksLIuTyOoV9OQ+5ZOFRqwx48TYX8
BHpmzhNIX8nYh6q1h9t32UDerXnfCnWBwwr38rERMdiAbYWy/8ZaMspLXtisf77drYU9EDmBKRkT
bzBzJS827YNnRXBPApuriv953+evzb6KeyX0b0IGEvolHoJvqhPywxwD5fu+jztBSUhoM8f5zE4F
9eZvPAfPcAPJSbCVb39/adk6SVmQU+t3Ic/OUwO1h0/xmPas2flZVdLtFedZ/7jdztIcOHHIt+3E
J162gIebKtliUw7Jpzll+bBC3VvqiBOJ8C4MEYBWZJek67Nw01AFwcLGCyCTNULEZw3Ds9APFyoc
MXCC4c3KISMOFbg9Cri1uLsaiq5RIxdOIRclDHduVsAppbwIXb5MHfH3cw0pR8MB7Yun+f72dCyM
lgsWTnC7TdED/tQ3ab1t+Fjs/LmBWnM1r3nyLSTjLkg48gE6zQZIwUEbUlfBrofGFvuniZs8jVFL
TVMoxyZWQCUzSpj4CsFthve993XP2fG9Z8osT2v2VNm52srMS+8imB9uPUgfHt/XhLPreZJEVQJJ
1Keez+PJj2l++j14eTCuVVuWJsnZ+1kDUwPU1iluexIe4SmolkndxlsQId+HFoZO0J+xK2mmqAIa
qbogz9efyknXautp06yB0pe64Gz7wvOkLCdGn3g9lNts5gAdRRNchf3VUVpaZ87Gb3LI1ABy1p5p
K9Nn2BWnxT9+ywb/4CnlZb+iiefzP/MQt4D2CfC33rfGXOwwKNhDr0efnED6p9CIJ+SxS20Ony68
Dt5eYwvnsQsgbpIMon+jEqeAhtPWinFX96TeUaMtFNbMAUpr7+PDQuzgz4VQ+TP3Mqy1RxIp72db
D+YLGZG93O7IwjIg12D36ohMJtydylg1lyFOy/K5rBoRfisa7ss7O6scon2323EU2v7zkECcjY9T
C7YI/Vyd1ZAUUM3VlWHnDPkLP3AFvOyn2DM5CQ5i7gKSbwKReONXwfOo/RhzUQxwgDBJX35iqsiS
+6lUlfnV2zLrgN3t6lY/lAMk2/kO5WS/T95XHHb9NqXt/E4pGj350Uj4fSVR4IbvhU/XPMmWht8J
JH6iQtWgOPmkI4irfYbSo0iPGcBobF9Wbfz19uAvHI0uILnPdVbVCLOPBS7cFxukw6OoO/m+3NcF
BCdsJj2buwyQvHxovmlbUv/ok2Iw72zAiSN+oGnZD4Y8NSj/l3voDaTJ4WrAuJLJLT1kuPBfUMtK
2D+W9KzmcoweVa79ZIYge8LCHeyNIbNloslM+RaVCnaOvMqO8tgCDiCwGKADfEU7jxkgQwyWaz8K
YUMB58sYepPT1x74fpBbu5Zyr9gEtfKBmM/9xofUe95GKEvdnuOFleTii62sr8YmPHtuqtR7gCVo
8SGDfPdLHeV2JZ1eCHounLibQuoNWZafR9rIbcXz7Ognkzld5Qj36aSHLVTAx+37+uMEpmiGmfw8
FsEpgjXz/aTmINxA/2E6NREUgFei0tKgOUEJb/2+aQaveu5FX0noXo813cg4zM2GxvNq5riw/1xg
8WQJHCQi4Z0Cr6wDIHwbrfcy9fmahth1UN647LvaTK1f1kzz0jvVQzhj5QU/WZ/3pyHlqDA17dpT
1tLzzO+q1+vTwh+7IbYKRigqbWEZk1uUSe6qStPgQkgxQ8zeh2BJtoF3DSwdNhylNyx63XYk2Xmt
B2EuOP10vBSbKYUQw7Zrg8RWuxglgbB+ft/KcTKbJAagLitU/cybvCh2Deobd34Nn8ZdWQHydLuR
33ict4bcCUqdDIKMeEV3opAuSBmeMGEg+ySTNh0g9Z/FSfF3q7LCHmibN32594FLgPFVBH1+aO5m
ei5h8zUE8JiZ22LMdhkJJIw3vCqAVQC04vm8nyBHa9WlQZI5KagzF6b7NHes0DDPinJZ8lMJQK/4
FfcFZ7uxBsXwBxJ2Mo97yyAWmxyygnXNAbcuk32pI90EX2rVs5ofPYrX/Mcpol4Oe5VRxf2BgWwf
k6MaG2P+baeIcPYhYKYRj0ijyTjsE1kFxc9ivkq87iAOASx+5EEHJNlPnczzv0uwMvzHIvT68l9I
+KXlPYo6EXTcYTbWk09mVNS7etPgRoanMwAIjkyhaNzB4qXNvA9QAU77b7jvsHAL807aV1vet1F+
J4o0iIdNXbQxJAdnzdMPuJ52V9c7HeopPIa9htr1uZVF3/1VkZizYw/yS/SNTiEX8D6WdgjuSwxA
L3Z1BPWnb7mXcXXy/bLk/i71AOk5q7aL2Ac8hYX8oHpfyW+yYmULF4dSqxaWOByc3Z0MKw+2A8Yv
Mtlv6aRgcxVAG21+qBpS5smuacZOPeJeUwg8bQCEEkJ8ufWSEo58sC1YE4NdAOO4cPUIeuFzqXL/
pGBYEZzK1NjkBerUOfxT5zEo4Y1n/QgWLUZZ5Hcwf0ESVe9DoWrx6fYWWIhqLmg9QMGvI3i3Pycd
h0QzMyj2T137Tp0W6MH9mZp6eVL5KTfzOdYjp3DD8cpqZ+HDvHLCLP1+54QpoEAdFTCjeIx0YswB
F17VYAgBjr973wA5p0sEfFbR11F5rhD25yNs/vLP4DBgEd7+/sLp5V879ioa+0MTd/0UGIiMF1OY
b0UCzzN40mgAnL6gykLilQrO0kiFTkMQ0Gcy6uyZJUUi99THFoIlxqBXZmLh+PLJn9/PxoHrUATd
sy5iaFVX0PRoGFNbSOWPd9ADWhOVWBow52RQwORBqoCPp5SwLjmUeZamL8JEpdlHc1mv8aKWhss5
GtquSNq6Md1TL8IKBSIBcNmmyArv79vz/hsV/L9nDxx2/xwvDquruIUv8FM6Mgjc3zdVLSvyV5tU
WQa3Uwb7BVyhjA9PsGHDMzi8onkYahFIzcu+Os5NPmCh2IpN5S9sLsZOCrGj/WRQ1g92EplEAGOg
oAwfUHzQ+aHhacRfoDM2PEa81vOV44EsoAdGgOxYEY/Tc0FtRr74gc2mBw6bB9A+ClJ1cb6BDiDM
DYoerkXTto3hSv+X1f6gUVgadb+DVnuiTpnXlN1w1HOqBgjPoEPPUYOy2guHWFYDmIACkmjLkGaH
wz2y6KQ8hyneQqO9hRUwXspk3thgY9thFPPOICNR2V4mcNSsYTunVLfhaZI1RwAnwU/f1MRX/a5H
RmIOsKGb/VPBsgGoXtxlhi8ZYE0ZVJC7eQqfmlb72bEDR0fsWCoIHjsyBrOwPaoLBXL5rLG+PUW0
S0Nxz1nTVLDKAyqxPfR1BwTr/cBU4H0g9QB19H3UJNAn3+eo7nQeQHUBTAAiZiUQYUDC0eoJDC1R
/8R9RKSfKhgrsn9Mb30K20Hoqqd6C3PKHu+uWRWi9ig7bsTVBiJtYDCL9DgAMYlVtIr3vIYCHqil
VHZwzQIQvt3rnI0a/ksmBg77MqqxartPgRpKWFMhg6PjSlb99tmEs/rP5UlKL4dscdU+FSW2s09Z
uq1IClZdTqGzpUGqAMh9C+nCj2nB15Qifue6b20K57ggmU3g5WHikyx4G380sW8SyNc14eQfKw5V
Ow43BJhnzEjFGozKhonOkruEEcNqyKH0U7e3RSCgYwPZQzh/VtCeHJ9Wtiy6/taPc86aCYXiTIZQ
SMjTUX4gpG9gSVZ5OqOY/gKG9nAkIRGHVZDpJEpHJJnJlKBKnkKW4l3FjNjlUaSebklbiPICOaBc
XcqmmPi+LHtt97c7+fb98Crt+cd5lJbFlDYIIedyYDb5WasghhdkBl/vr4OMk9IiVIy0R4QHrEj8
uN3o28E2dpkTyhsh3NCiljRDIwZeXhr82Y32OV8pDix93zmbJHT1zJwE8hnXKLbTQZ4lWy9IzJo6
z++q5FtLwzmUEL5g1ZXjcR5u1bUfP+icqoDuoCxps3ZvkULH+Z2fRtILtxlswhjZmslSiGD0poHB
ZxjDVmGbFHhuLY46gI4aPFEg5AV7WC/MOntEfWakf9djPHXjhiOEwj+xFIP/MiH05tVexHkG9Cai
IG/IhshGyS1LPVhnbuZoShlu+lQG95EgZbHPowlmqa1f13CvsxKOZSs5wNvF4jh1Dk2Y23VUiJI8
JhXDQQWJnGHyoYfkl3BZYWTWxSnxKy8i955EBescoMIh1viXbycgsUvt4LQWLOuMfE6op7ZmLNW9
pU22DxIUwzui1zi/C4vJJXckFizfbmTDcyUnnAV5l148eHqtMPOXeuFEQAZFC1F6cMFLMnhzkiH5
zBWiXgU/rk1HxNfbG26plevfX2WdQG1PMFzzkw99OMGj8urkCnkDf++r+B6VWLGyHpaacZJnXNUs
G2DP9wHXCrUh0JTZZ6ZQmzAxX9Iupitn1cKyY07MMl0Sym6W/bNUVQ1hgaCm/ZmR3pcwh4Hr+PAS
Vb5t9r0sOjbBVosqubs9kEuLwcmqgYEEln4Cmo8EIv0FXLalO1HjorgygkvfdyMXOgG4FWGPWQ0q
a9Vq/nEecLl+3693wpahSEAKKfpnZH/ZvZF5f6yTSa4s5bczdahF/7nIzKAMauEsf/K9OPxIimtd
rvCglSRSVv5zuwcLbbjUBibq0VOyKJ+ACFN/WZgqwWQuDuwv5UcZW1lfS424uRCM5Knw4ANpkraj
u0KDwXIYyjbr4HOXdu8TZ4ldckHSzX5HQf58IiKKP/Cusv4mRPr9+fZQLeg2xi6vgOmpSXPAlT5y
dZX7A2QgsP59T3og53Ec1WV3gTST/Nzajk+wlgtaOe1oowUgRdovQ7ztMTH79bEeirmF+lwQ1hRu
0jNrYFEYKYXC7u2furChXVICiz1elp7MnnRL6QZci29wQhX7KDUJ6jBXx6423ivSr0nfLSQ9Ln/A
gCnqGWzkJ8B/5AfJEQALATt3HoA6BrvVZjPWyfsEPWLqhIxEg1M2ldgWBcANDHaFGu9RCc6UtQrv
0ui5MaOJ8w63Vv/RhkUdTQcL0Eye7gE3SuAYCAVgA/dJVBv6gqDcAKoHMomcVO8r+sfUCSpalywq
LUzZuM7r6YM12Ux3oQejgDtRx0W9grFYOFuoE11squhgRN89+7bwvjdFbFGdgdscPbV2HuBJAbbM
WhReWB8uW4BUGZWkjaPHBAYiex55/r3t5N9tacgjM+MXpVYVGBbK87FLHYAhDLy9G0Efm7bJ2hd/
krLd+mFUJxICA3BvGXesAdv3ET6Ukaq3ENOsRHTEKKurmXUiqpfGi0d5AFMJgnVbBp9BeorJlGcr
laSFcOhSDpKW5Z1soWNeUSSjfTnbvUkHGCOizrC/HQCWmnDyE5hUjg1eQdpn3IC9e9tU13gFwv/d
gMTlnd24tv0qB8Kw4vkUJrDPBclgE9Uh0HYTrrJl4L2PUBAn11P9VRNsGFU4kpQ8g3Q6P+q4FC8l
pJEP7xskN5CArqBKE9tnNtQwv51aQKoTJLx4pV8TUV06MxInlrQkC2Y2dtVTI6tmww04500IcAG/
vg6j1nL9H+aNBw4Nqw3Dub5r8vDn7//QHEf9lfw+I5aunMQLm96lILS1j2JMntpnrqXZMKNfmlhe
pR4iuvk/nL1Zj6Q4Fy36i5AYjDGvxJRjZcWQNb2g6qr+jJnBGGN+/VnR9x4p210EOvEaSuH0tG3v
vYY4vHv5WbGlEWXOuo76Z7caQEJCoezF7Ry6HTtZrjxJF1a4zTRIQ5yyOoyqM6s7d1sA5Ege4P/H
M7DpjVhT4FsYL1szuynjaNbcS88dg9L/lprY8RMpMxQTiiiTajfWXRYe71qPNs+AmLlrQlqnZzro
T5D963epg/NzqOn/m2fP/8WfhDYwv4oBbOyUSs+As4l9VcJvlNeDu4NRyWnuerKbI0NXltrSBFnh
AXC5ic4FT8/MMT87MqeHGPnADciv5e72eC3c7W0dbRjKItE6yPScGod4yEGOWQbT+jgfHm43sNQF
K0CAHUFplGJCgHWBs1+IdyT0F53N3PO1u8ZSE1Z8YPHsVrFfx6jTds5ewrV2y+q+eR6EtyZ8tLSG
7fsEG5E+YzI8Ak5Xf3OLgnUxEOlKxHwzuHHrfkedjtTN9r5Bs/Y+7QF1vZpUXJp0BHP1Gl4AXYGL
M9fuysQvKLyGNprdr5xyNJDDvPCuby9p0039QSjXyTcyGBsHdDfEGVWW7gs0IiLca8Yr4GRsvfK+
lWFD3dNxRlYENetLRUj5zNvmM5Nt9wBMzspjY2Ft21j3CvSXOfZ8cWF90V/Vt7OnPKjHlX9/6evX
pfLhXCWOxEEUk+kEeaT2d6fI8BXxNBMrS2Dp89fF/uHzCjlQk4bCnBppph9MNO2uJzK73F5gS1+/
/v7h66jGz8pv/eqSRkVeJAPcBmTSNEOxsroWtqTt76d4MJjYjYsLeLRFueF6xnFCq7n3kqz3APC5
rxv2zp8bAyWdLj65hYi2HaoqD1fe/32XM2JteuqluItVKjipVDl/gcIjD7os+ga6IdAKu90D/5/l
/oe0LbH2Orh+wtGC0ZPxPJm/NETX9UEIAAvK3cixDH7krtcVbyIlU/lY0CES4KOlTqx2IGAF/i5F
CSc/uA4h8RZJ1dAkTBBAG8WUuXClgHBX+8rzLnTe8KCNY74jNM5h6Qxhp2p49DpU72iCApDcxdUs
sj0OTVS5YC3tpC9pO0TfR6+fhgcGRsK7CQrpv+gwh9sMskFIXned7NpLl2cFe5Y6d02fCAUgZtIE
5dg9GqLd9hcSYHW9o6UDDAP3Wvh9M6T4g73hxfSMq/zwy6RRlT7ycC6/swBeITv3ykbZQ/xJRIDF
zo33wmiWHv3MZ9OhaeGt/oxLcvS3M3Ci/1KzaIuvKgBF5+CWIHhDTmTq6JtWEI//q4qhtwM3dFrh
cJP5oDoI/tVBtQFvEG81qMrRDR3gdrylImp+VX01tU+dA6PxhEV9/0KhTvYqMeLTWdaV7rudn0IF
78JFWeZvAEzNzpaOAJJ8h6h0Ux6awq/8cVeFQwqfPYmCJbiKivTtQ5pBtytBQl76G7+auPnRRPUY
fqZBNx9p08zxnlddnx94IPxpZ2A2O++LAg/LBGpyOX9wYS/tbUnsSx+e3zCcfYKcVA8qROJmpoMh
cdyiRkxBhiofh3wyrxpvI7KvRiCn20TF3dxVENb23WjeglQJBqTKwXc7MKhKQ4WoAt9KgeQ+hR3K
urIZyctEVD/turlpfkbTNNKH7go3Smpw6WjiE9wUDlld5NWbYQYm814OzdMpEO3/mDvMWBOY769O
PwfQU6rGef4Jxq5Qj00Z6OIiUSuFBAuHrjlWxGC+jpmafytos5AkhZduuh2zuWaJZsT5zkkv2rdG
FV27oa0j8h14e7p6UYPHYbc7DKWbiClsWmhghn68aUCACA5ZJKZn4sIucNP7cHbLTDTFLyiNCrOF
lbkE0sk3ndnDh7MtnnAodRCW6iAy9asFdGfYcNljuXKj8+IQzI6Qv8Bb637HgfI3TgUnxQe/5ZF5
094AuVUy9xEePzlei4/aaCfd9gpals9Vex2zPqZVD9kYXsUbULrHTV5RmGluTQDA6z68Qpk3oRyR
EjEObb9LuN7lyayG8vMMxE/9jbfe4D6EdT8R9HEencRV16O6zoq5hMHUVWvCkXgl7JoWIGn4vfft
/zyE9i+sdHX2FGdiFltk2snvgmv8AA1EKMpEou6TFkVO/7lNvcLdkCECf6ouDJrnHcAAmzrD328F
I21QJQHEJZ9AssuKT13FqrM7iXjEPwTBwee+HOp8N0LmqXhEHd+4+wlp3VfWObN4ICoIKuyxqpxf
2sKpiZ8UCrof3/o4hKJsUaGW/TKXpjs7syf9HZZ8nW2D2DFwoKrc8mtX8Qk+O9CFnQ8x3H+jx1Yr
5BTgsgIPdo+3kPQr5Ih/PlCzR/YdtDe/lKJHBTSFfXm85S51JcpuGgxeJIa94Yun/PKrFhAXdcQs
Y6D8BaTosgbg74vxrjBhHdfmacql/zXyoCWFiwT4FM+Oo1O6cggsnJY24ygNFSTop46dSFhIvaO+
EwfbItcthLoir2Lb22fNwqFv846qwu1zQvLgJIVXVVvo0gfxhtbqfN/nraoR7H5ZRrIhBhEk1JsC
OZ9PoeOt6TYujZF13ZI5ozLu6+xMr0wmmQIuCuu/PJmGKF+5tCyNz7XpD5ciGSgvGHWendNeewf3
+uJuTXDnnT6wrlxupKBJQprgNPmkPAdKOYchDsZ6o7JhzalnaZCsxxbNpN+6RR2cxtBv2wP2lBcV
1Wenmuc1CvXSIFlXLnBVUIwvZ3YK/EE/KWeAnPKQqpUH7wLiI7CuXAUFNrVoJ3YycztufXGUElEO
vnww5hlRfdRuvqsD5/sYszXo9lKT9v1Lej4grIqBmqGPFBNv4HOwgcq2myDEmQ1Cy3YIUb7NtDbb
21tlYZ5sYpGouyuk14tOVVgIBUCsroekYRxnwQiF9bVM1cJc2eQiN4Bsd52DmiVF5svEjUQE62Qo
4qxJyC01YG15iJ166cCa6MSrFtgfKQOn2Y6unH/fHqel71ubnoRpTgtTglsWgTK5Ye486n0WuZBz
ut3AQlLdJhOlLoNRN+fqosew3AlAb3+APtMcoYKmDhXqet12DCNxF7UitFlANAzSJk0VWgvBPFDZ
OGID8SqJ+CpncaHuYtsSKFN0cTQG6sJ4+luOIWkToXt5IEMFTZR5MtsJVjtvHuXTnZ2yAoJrpj6v
hVAXA10eULuxSdQAem52bfb2LC1kX2xiEBT4DCnDBp2qSLlTQ/9asS56gKbTawm60/Z2K0ub0goE
vq4EDUc2XIDdUgkLAwmn1/HTjO2y0sJCqLHpQVd/U5juKe/k44QBKoC1G7czibiCQ7Rbjwkj6shM
fYD45cobdqnJ6zr5cKY1sChWbSf+/ybdYP5p4PfKB0TVf1qEoEifVF6fTFjnK5tqYdfa9B4elnXa
xxOKuFT45skUQshdNaIssNLAwkzZfgHGl2zSZT5e+FjAopTn4cSfZhgEuQcHVav7yLnhP/WID2NX
wZGU56weLm7G+JcOynPfzcwcOKPX8UqReWmorr9/aMLDO4k6AG4dYx3M/JMP4U9nA9AsMv63F/VC
PLAJPbpuJ5g0jfPFHXD/hrrmgUKgdFvo+EtQ05e6jfR2aMs1YecF9VfICP27Q/AS6Wepwu4ije71
iYHqhctg7zDXPFZ8lnQLPpEbnTUEEdlPxgI/fCtMDSBQwqPaY0kEZ23n7XbnF6K7bSOgKsBuRKpQ
Qsnm4LEa5SvB0xYwWU88lyz6jBvryjZbGmYrdnTIBnj5UPlIo0u28Xn3whuMrB/6f/M63SDj9dq7
4301Dpuy0Ux5P5Uog12YW6RHNXTR9zSOzauj/XDlLr+ww2xKBpsm34sipS8wYMg/uUoCHuB6hXnE
RalZQ9EvpaBtYoYYcVWNmHEvc9R9mdmcJgDROq9+DS8TXPAvJE6TYcJyjfM5/AQT2ZXZWjhPbIcB
SDM6Heyfw2PR+9CrE2NczFtKqIfitfAgCO9AD5d+vr0IF5aG7TPQAQiczlHpniGLVwP36W9ArvAw
mg6AYT6KlY4OT5Mbr+GXFyK+TeZgFRILBIm4swu+U1JA3JQ6+Pg/NUpAuOsN5KR2mQ+DELihrvrF
XV8Yf8hi2nYE0k9H2dfxdEHdv6jdDTJtYMEkoga6VybxoPA+h4SrG8RbVBq8+QUi/A3/jqyY7zyX
Tdxk4xYCX7mJdoYGTByhPoq73soULE24FZVYV81VAZLGSY1cyAsLqFO+ahln0essQ2QakP2ovB/I
xXZRtdWtGOf0ZzFCO0g8jTmcdx8K4Eop+ABXS48k8twYwxpWzU94tQv9VbQx4MmbWneF+CVpXxcK
okAxB4IJkGIkPZ4AH7+WqssuLJxHAXEdODrTvhXItqWFi8QJHzKnCRNoaoyk3JK+NOP7NANvjmFL
5+4CXZhSbhtXNSVAjAWED5LO65zpd+GUxAEkKcTLAXB+mvvxmYchXKkS4MIcvlU1tJQb1FqrJnjE
q9bvfmqITcIwMhpMC1GQ2Sd94jM3cs++wUztFMR6YTAFVZ3M3xcgV3hyV+QuBU8nhTF4XWyrnPr6
6EewtROJGxIi3yuo96KCmDbAYl0ogbbqBaDgwPkKOgLPi01V8wmSW6or/UEluTuG7REwU3hZbeAy
OQbPU1SU9JuQIDazpOqKjD440ZAV9IEaBxXJrRhBcMd/mjogpSI9Beueh77r8t5AplpX/A1JXe6T
rWa8gu6uJENY7T0Kh4cDznIfFg8BJD3qxyYfplEmkCWCtr+fxq1HgFxguqe7bJzc9O/bq25p0Vlv
Weq2REcurc+GFXsD39StWw8OECrq3EK3cGVtL9wgXOvkcStqct8T0dkNXaTtiV8O1QG1wiLe3tMN
YnOEurEPxeQapCyAgZsfSuO0nxuIf700ENyaHnLWrAE9/twVYtM9CmPqQteAI5AJGe0dL6LOeRrb
AE6tt7uy1ID1XGW4zvEoFM1ZBpH3E9TevD9FLSQ+7sJTENvWwofZh0vgiXskpQviUze2Y/4pLssq
varH4il2uxt/XljE5l9UFIUI5MKyi67luGEUIslFnmabjOEKP/BBrMz8n08uYtMwOgig5kzN/ALh
RXDowIy9Pr0KN6+3fkzhaxJh01aMrqzkPx9cxCZgwPpA6w6OnGcGdb7EbWS7Q4rkinBrfnECrlXn
mfZ7CgmzR79cw7suNWqdDKA6pGMmPH02Ud1vrjsVGo+fFbwWQZOIN/CH3rSsecqKtbvHUoNWVOCB
ilzeS33WCniIa4NN2XxWVxctvHP7hEbeJsLzL2zKNUPEP1/miM2IaODS0dd5JC6p4NG+4qn7hPSW
2sEPzXm8vSQXdtZ/eA8CbOW+8vW5YkP+oE04fsI1f40PtDBmNttBp7C6lD3TZ1c0v5jS/8wRnfBU
cofyV0fyfXi9zSNbtLLyF3aY7WEhBShInWbVhcHp+pFkAXtM254/liFupnm02s7CDmPX9j88/1w4
X+hAt8MZ0GLnL16bK1VdyKTy1YzM/Og/6cx9qAPsuNvz9OcXEWHXJfKhQd84WZ3OpL402g+2BsB7
3Djwdbcj8aanwMjFUGHc3G5sYd3ZlIgmRypKzmp6S9lcbt1scvcuSb+XrFxLFy91x8p3p35VKqZb
81Z1PKv/4u4YkEPchSmEp7UEBxUXbtCQzFZKxsiax87SYrdjRj5OMocgwkV78KTRvG+Os8ESuT1q
S1+3AoTbeX7rVRmShNnQfvLTXOxLScmaTtPSkNn3hageagal0LPxIGqmZ0x5N4f1QUq4MUxUnWO8
XlcOqoWu2MSIoitgpoSq0xkeovGXaoZeEJT6cIFcWc0L29R2WjBjVucByKeXlE6R+1BBp0ZyaH5W
PUjDKL+StgbcZFLNSj5hYUHb5Agt6lR1qBVcCtMAEI2XlvOXCEjxu3Z1dLpr+m2CRCpCEdcQ0T5D
fQxK8yqSPPwrA7R5utxuYGEB2LwGRTNqwJErL5Cfut7KlUHZH1mRa3YyCZqi3nrZ6hViacSuK+ND
vGHwS3F6VcYn4w4OrGWQ5+YyhDxJ5vor14alRWbFgIK41RzUQXkRs6LHqorUeIhEF64JtCx939rt
Lk+p40GY4lJMpAROYojhjMJrCD3cno+lIbL2u5m5LisUzS+yBN192/RMpnAFYiHbTzUMvlaC8dK0
W/seAjKtjODlc2TdXL5UICtvUqgTQ2K3p0/QPftS14SsdGlhX9pUBdcRoF70Ojv6MtNhojMh06fQ
NBF/NkUYO9ts9D32cHv8FubH5iqg9I9kZkOjz/B5CF/JFXLgGyYvt7++MDs2z0APQtI54/kFqBV6
cFnrbpuJxg+ihDft7SaWRuv6+8c9EgcgnENh5WKciMGyhr501ywwCaFmGXCgaW43szRO1x5+aEYJ
GoMzn2YX6GD55gFWu2PxGjDkolZmfamB6+8fGiBF3JAKsJCLgt8hbHbAfQ2HyaycJUsTYW1zRTsJ
X2/BL67PUJr1RwWb20CH2a5vUai/b4ysvV7A51KTYXLOuKeMXQJtJfinAsbGd7e/vzTV1l5nrt+p
ErLsZ3ekJY5c4j1CPCABnX7T6eKv240s7HRq7XTWgS0hQ95fZDjkUb2Tc9ypPZVjTbsNAe7KvEF7
iI1/K+bMek2PdWH2bS6BqetBmT5lJ941qt5wf8iSgs7VGtRzYf5tFgFgPl6Va5NdOjjbuVD7bgKy
AS05pk9zPeUrJ/xSL65j+mEN01lD8I4BiVONHYRwkDjMhsQ4eMDfnpul71t7Xeu6N1k0R6emYsFb
0U+cAM7Uw0/19vcX6i+IEf/uAEQ4U8elXvBZyTL3Dm2cQqAdML22c6C7XXdx/OJDInL85gH0pr4S
V4wBJEFoO6giEVDnTi957JA1QMpSf6+/fxhPBRnrtijL4OxPqIswYBSfPLy5t7d7u/R1KyYUEJap
6oEEZ5JXZgNNUPelDe9909ri/SlyhqHUPDjjoQ49Y1aA9eW3Rf3t9j+/tKCtWCAIYHjG6/wzG51Z
vlIHz9dNJWqUIpisft1uZCHghFYsaOAL3oAeHgDSRABqmVr3BVzb1z7qoTgbtHceYTaXgMI+Lm6h
IfRZlB2oKRKOzd5XP4+H4CGCCVP2OpaKd3fVTInNG4BXpWxBSwzORc7jb6yRsJ8AN2G+z5aJ2LSB
gQLSMhvF/wfBIz99iyCr8g34H+Z8uT0nC6vWVsM3FS8cmZcC3Fuc9yCN/tAsW3sSLawqWwifQ0wv
89sgO5sJiRhI0AH6KGgeyN3gQez0vh5Yu5pxpGZ1NaoLBYal3qdZP/wgvdfmd0FKIOv076hBx7T3
XeXFZzXP4kWkqfeDGlnvwmYu3u/rgnXSN1UQh/Crd15gqdZtBW5GO89bU7ZYMDskNnPAeA0qfk7u
fS68QOZPCjorLuRAS1F85xWP8leejeARZLgxhduUDrCq46yOd80I97HHuZh7eohKvClVFRTtYzrg
Hf1Gm751tlz1eBYyJZUBkBtChS1qlmNUHETaBchV8X4C8C9gUKWaBmi//AAAvl8TBllaulY4KaAS
V2R5yk8yVNMLBL26pzasv9+ekoV7i42C7VivZOFwjjs8Xj1+SbcA4nwxI257ElqD3tCt5UAWNokN
hJVAR8cZNJwuvJ1mjfJ2AK52Rzzg4IfG3Md7JLYAv1Jh4Pljyl+1qfn+CrupUvhMS6/uYHjtrIza
Ul+sGwVc4IXXllP4OWWqfyYxZAP4EOi3ibZrt9alJq6/fzjE6SBmDp5j+FlzP3915wj4+65mm64R
YiWiXP/b/5aPwTP9dxMElthty1v++s925KP6RjiePx0LoiSDPtv29hJbWL+BFVjYCLZLHvrO0TBa
mUdQCaq9zkYqVt4PS0vYiiodDVFnjmR3IYE0jyKLP/MUrIBCcvUs23F/f3LVRsqavPW1G4TDhWYi
Ug9mqEmBe16gESbDLl+TW18aMWvHy4g4fgeJiJOE/c4zZSO7ZCF0cG/Px4K5EDb2v+e9GOspQEUk
PsKpvIKgiYOa7PCA7KoTJy4nJYPEWVEZEFoCWj0XiIzhAx+drOUb7bXhFxGTDKaM0IFLN6oOGola
sbkaFjdtmVYggpcUrtOk5iBd7OtJiCe4ghl6KTiMlp/xAFL9E4+n5jnLMjknIR3LGPfkIYRiIUrJ
rttudTNAgk9ACCs7mCquQshhDyBG3B6BhYVvQ3QlCgxhOGXy1HVT+Nqk5YUa5n5pSH6Za9ia325l
YQf/R/q/5LALdkx6dCsoVD1xWfAfnBZt/Klv5X3OgsR2AJAF5I/KIetPaRMVT1XkhD9rSMXddyf4
D1J3yF13KoLixIET2nK8KoA7mMoH6IiLze1RWljrNjwXRHEUIIkaT5yK+BPVUn4Ksz5ciT0LscFG
5vJaBEJ1nJ90pq4MOIDox+Brw2egPtTcB/6bMUPGvk+EQm5zZeKXumQFJI2DU8e0L9BoDYpQWsOU
Myl156wZ+y01YL1itD+51GRhfITcFA+fCpBykE4clPf37TlZ2h9W/PHBEtKR5vHRo9k7CmLOC0g4
MOwjQQkcTpOt+skslOJsbC5LmQP7Jac8URaOj10rQV0EV12XGd/7QfmdDOM+75Env6tftsq+O8A4
zACEBk0LqC53Iq8SH0i+RzmhBpwFuPPcbmdh59tYXFb2vAsE5EBTv6550oDAOWwo3B45nNJmo+/b
OjYiN637EZCHVpyQAWyLB0kyTx8cx7nzTWZDcY1TAlwBDvQJshQEqDbV4TFT9m54ZxXBVtYHIjCC
77hfnwDD9rNXA5VYfYT6FTV3jpB19Wggu9gHysRHwgBnh5BMD+RhLWBbenuiFzaKDbw1oZ4hDz81
4IuL7EHDOkZ2yFNLH2W9PJJrCaaF/W5DaiEFQH2wM6uTil0f7k6g/zh9eLrdh6WPW5sdrOGJjg5m
mUN8aKsgsAG08OivXDYWvm7DZq/JTu7IGm66aSqeXdz0H5s4v9z1r9uAWdiSl3Cbifr/FWFT/VYu
m7KD1zBcPu77vpWYhFoWaNGoRF0UXFvFtojpSJ4hXIl7z+0GFgKFjYkVgps6znv+LoHa2zK4LCbu
xOrHSK1qBS1NwLXpj+8IqCfnEA/1jjCPlF6CMWoBDa2Cr7d7sPT56+8fPu86rmhD6DS/d56mL82V
U6NUsBZIl75u7d8CcceUNXcuzIf3A2t6DwLINF3Nby/sX1u6vGn7GsfM3J1SaZi3MXB5yDZNAKnU
LyEweCoZkC/sVzba0mRbp7bJQKR0VMSOXQ/+Ls7vH0UYiPPsmp+352KpAWsngyDb1Vj+/lFFXvfY
1X24YaNL9siJzCsB788HdmDjEqnIsjgqO+ekFXShyVzssJ6ml4a1cG2ArlDSMx7vW63XhGWvb5L/
vlGD/8ATIZKPN3YeXIpieockN8TQU0izvBY6eJpb56pxW2yCeAYtHnzmNaW+pW5aGx8GpjDygNbr
BZL5dZKK9hng3d8KdckEiUQAaRV5GjzcVG5P3J+XeWBDGEk4T5ko5XihXthseTgN2zLOft/3cSsA
QHIGHIKxCo6kcKZ8T01Dq0PJwuLLfd+3IkBvYHgPD5n8fWwh5PCqnDrtQJp3orFaiZJLs2FFAekF
SuiUjxe3C5859JSLohnxOnXqhCmctE4NicbpmrK6r0f+v2Oa4X1K274Kj9Bobl407/xPHsVmuu/r
Vhjw4ZkW+EjgnaDfH7S4HcaRo+Jd3YUKPIH72rAigYD0B2KygysVJP73FCy+/Vw2h9sfX2CQBDbu
kM8tmUZkcl+BaHkypH0hs942vPnMHfZaXSGUxp/fwrj6jloEX+nSn4NbYMMRq4lC5xGqGkdV1tWe
wA0C6h+QkIj8fO22eN3df4g1NgBRy4YFVaydk9v1ct+QKwm6QTqgmJjcQVbie4663ePtQVzqzvVE
+nBuNpQB4h8NPSRyvfQNFJHifxp+IGfHdXxnZR0vTpS19XkxV6l0ibr42nuDdUT48A8iiIfmp1FV
84KaAqJb3QL3EJMnJ73PWyawMYh0JtLlJveOPIBeJHzXZm88hWXYrik4LgRMZkUELfJJchjkHP1Z
iH5Pm2yOd65i/kp+d+n7VgTQTl85vFb+ESKcMNDgM53jw+xw9b/7Zt+KAR3qX6i25PGxgQcxbDUg
O1Q/scIb6k0fBgVb0WFe6oYVBhoIFRVQgCVHpkb/E3LtyCNSYJ5vd+LPl6fABhp2TRuVJIJqcYVK
MORtJFQos+gHllh2gtJLv7KKFzph4w0JfJRRg+mQRhsiNe85iDvipe/Ttr0ryRXYAEMYTagMwjrN
qWOpPkge/04JsJmzdldme6kH1l4HfNEDMUtBlhfqrfEDc11IPg6adGuXpIVgYqMLTdnl3PdxpHC4
jP8kPqJUMfQwwIu6yv12e7aXOnH9/UPAQolcTw48D99FFENqO4WsTZiM4ao48kLwtcWRTeEORQMn
g18C8MW+2jtRLZwSAkydYk9xaKL0mycZrkWPnYhjula6XVrE1k6XREC+uoXoLuQuhokkUMX0yl+R
R9zguyY+UIGhgvzVShV9aaKsfe/WBfXddmreoVdebqE3xp+5QMllZtMaKXapCWvPU4/D4qGepiOi
cPX/IfNkatKfUxrplQvAwlKwkYbC6xsaaIR3NWm/+VoRuJsfedwEKwWdhS7Y4EIfZmJjWOXuET5I
ZngQJJbZF5fNQb9r55SZlX2/MPU2yrCZGA21ZMU7/Pf8Zxg8fmkc3LyBBe5g+wck1e2Ns9SMtfuJ
GCAxVQb+ERjzGfrbnKdgMiYMxkLNFioEcgySfoQv4/Z2e0uzcx3VDxvVHwnRReSV7xre0NEGytFh
8wwNhLFYmf6FJ5mtbQw8i1f7KSyL2FiATqsjac6ioyp/TWFN9ZRplZ9yKcJa4vpEeudBD7A8ut25
paVhHfxd44Y0KkR6bPLqgkoif8x6722GNOvD7QaWZsuKBz7spiWoUN6RsarY45KRbrXCWuCciPPo
q5VouvCkseWMhayqzmt1fTIAnD8YSLxJCUchgntzlucUh10BKexPJquUSHJnasNyZQSXlocVH9Ah
MUec9+90VMBBGD6r39GI0tx9F1sbkpiKHB5bdQBQOLKWL0QOdbhx4yh+yIJRsfs6YeMSXQr6qCeG
AMqw2Dq7rlI5nB5VY1bi9ML02ILGUG4ay6bI8H4qgaDnLfRgYU2QyL7goHIVEL6r6LbEIbHSn4Vl
bcsbp/2cyxjivEDsqzmCpxTPHxlEHxs4v9D7lMgCG6WowrnBs62Yj77rQcGSumFA5o2T06tXzu3d
80/i+w9PKFvZmA7UD5knUzydgeU9sQEiwRDJE7iTlImBaGD1hOK8H//dQwQv2/jQeMq2YB4y8Sid
iqhtWKVt9hWV6HjY3/6fFhZ8aIUMRqc+VCkWvCJXA7ypURoGcqxYKzEufd+KGDzo3D5u+/jYyb5z
oIfKgWEtJu7eZyEfhNalARi+GL5AXf/uwy/2SRmInUNve/rr9vAsLT0rHkhStQrGTXhKcQJ9TB4O
wEjBXg8Vq5BBsOi+FW6DFSFLohq4b4VHOfM6ekmb1vlbV56XPocTkWtvhYXO2ChF3qGaYcoGrfjZ
9AbPRndj4ig8DJ13F1Y5sHGKfj330Erh5AjvFOge8jatoBWdBd7KdCycPzZOUaUBjyDn2b+7cCF8
kJloEx3ClsDVId/22bimQr+wam3IYopcdJ1lHvrhwA1kL4QZ6WM+XevVt9fVwn2eXBv+cA3p+gAi
6kE0vPta9s/Qo5ibKz49hPqkM8fzEcIQjT60lAB6e1+L1kYHvyLK0/DqHeN45Bvs+NqkSGFPzV2v
3oq0RdHMXZU/Xxo//9/dwxmautpzyVGXXmS2KSugWZhGUAC+3ZmllWxtejx04jhwAVygVdNvMGTm
oZlKvhlxfq80sdQFa+dTVcUUygPDO+COHrQyjPMaDEFw3xFqAwuLJg807ObqF+TUwBJs/e6xKrMm
qUjr71hErwEf1iFDv5ohXMA1BTbCkDogRENdqMXVpneugKbcZO9KTV6X0K5lKU+gKfwEEov4NMBg
73UexKOfuXG3c/LZGRJg1PiOQWt9Q2CmsvOHsbn4MYMCItVus71qEFM4TgxxB+D4SOc9kLIDQF9O
Dh1sAdhhljg6gm6JjmiQfZoaVgyv7piT5nur4B7HkyzPXHlotS/SlfvqwiTaeEeoNXRAmorxXTtO
fATGRGePTu9M/l2qPUFgvV6aeozKHLapx8Iv3ZPRA5R0MslezQwzJuQD1iL3QtwLrvvgQ7gQQcnT
WNbju0tAKjQwjlAN6NjBjLwkKnSf79pVNuKxAMSoGnDzPvp47Y97AT9ds1Ecl9bEm51w5YG01Bcr
EMHDcg5j2pUn4TjVmy5pcCjg+LSR/lXH3CtgJnFfd6wg5AqI5JRG+MdG9lAadyHjFSUF1BzaA4G0
ypqbxNIas2KRHJAPS+exftFtaTaAUqvdINcgZksft6IQwNTTREsVHBtF1EG0Zuh3k9sMwe72GC18
3wY7+j6DAJo3ju/pXNBHkzqA+jgFHEbumwMbS+j31cChJN++62YOzN6ncf9/OLuSJjlxbvuLiBAC
hNiSU43OzHKV3e0NUWW3BQgQIMT0699Jfxu32iQvctPRUeFAqeFeSVdnGIBx5aP6Mnui0efbunHZ
Zn+LD9M3tcoFj851SMrH1huyr4W/qvW4sFnbKELmFwB8ljD7Aap9jNU87C9oxb0wfQf9nGTjeRlZ
SVgLG5sNKYRJASShp65/U2MHBSCgdQcHt3eYmH69baQuC+G3kcL7iU9H1NVffBGyb5SzgW2icU5v
c6jybEjhlIjKz3gqX2RQQH0VrJt9Aixp3KWww7rehaUxsuKa1jje6xLPD1Ooyk/TDEphTBIVPbUd
Vd+ut7GQpGx5z6nuqrBVBucz5h4zaFNDaz+rNoUH8qirPOe2/YNa4U2ingajxnT76aDwVgupufqr
hgbHdIBESjZt+iwiwdpD+sLA2XhCyl1e1HU+nwX8AYqdH6Z1TCYqyFaAiHtbxNsowqkGgpmQGRe+
pMc12hs+TUVb3NfzKlViYW5s/KDIKQTRxyT/rJiiz4NMoiyuc7d4zPCQ/zzDdfw2gqdnQwjRUtdC
0z1/0R1UNRTk4hWqKPfOzNd0O5am5PL338JRB1kO3hhQLzpv03HHQohSZG3gOoc5m2dz45xYQY+L
XwGX48A7kyAIANZgwaMcw/Gz0KncXw+YhY3EFvVkWT1KAGAF8kolwfxxiCfGTVQWcN9Y6cVCGrbh
hKwIXa4Edd+zyWld8I1Klu1z46pg0zcMSnY6IEkK9EkpbqwW29BC6UHT1zHEeyxRAP8GKPbcfUnd
XMiVE9fSqFnxL8cxhdYb9x4Tf3SLISY0SrwnSqIxXMkwCwvMRhgOA5MyrYf5TMJc+VvRDvTToETG
tlL6N76k2khDrsiYlhUE9/RMAqiGJw18CCBzmna7m1aXrcrJizRKSW3EE8/DAipmHDDlzQgi6co8
LKQUG2loegjPZGGbPDYQwgenY9hOI3e3EjWZvROsMV8XngZs2c1y9NwC/ivmhbZtBpULf9g0QfDP
RWyLcVikNCpst1Ng7kCI+H594JY6ZkV+M4VTVGfV+DI0F7n1JOrKYct0AV8ZnbFphH1X6qzB3xZW
sy24Seuh7LhG9UeNdf4XIdj7eR+uXciXVrK17eeqS4g/1+O5dwq9KWnV7ozOyDFzzMpgLbVgneSb
tnWqi2z4WeQzbOI5xNBkW7RPPU++XJ+OpRGy4p2kadD4VV6/aYS72cpiZl8VDCrq+Pr3/7zCqA1A
lMCjJ6RX5OznBh5BXjjAwViZ0fmH99RnONvjuVDiEhT1Mo11WInsaxepBrp213/AnzuI6/+/9zPq
G9M6gGCfzYx8HfOkC7/C/YSvPEr+2k7+W0GnkXXQb9qx6kcvcc6EerkBH6Ig+qefBtrcwdBLBt9K
GDNBj30OJoSYV4dOeMIjhcO3QZunLg5vfkOHXYIyvO/EYV+n/UrPF+BEUBv8d9fhlKxyQvvhBbbJ
3qaMIN1JomCnIJzXRN4/SsLrjec+29TEfC4Sd43n8OcQp7b0IpOhzyc9dWeYy4FHwaMCtrg92TWc
knj01oCSS81YmaSspNM0k8aztqpNc6a1X2QHIVhLdoMEUfh5dnDEW5nnpWXk/XssOa2dYBA+f++Y
08bBpU9hn6wdUf98kIDP7L+/TjyVeh51wneozyYHUeCZLC4nmr6AUJq+hFpNXxvHZe/XQ+LPWYVG
VlYBcGOOonIgZ5m6ZC8CZMUhz8Q+d4Y1zwt6+eV/Cgsrr8C1K3FLGJCcuZOn05eEpX3uxp7BI51G
hXxq5EMdVib4m2EY5T5D/SO7J45uzKekyGCYG+ukdCSwVvk8wkAN1rQlXBpQyhoPHHAfF0qQbRFA
48a0mfel8SQeR7lbT+kHdVwP79w8hLfZuHcm90ZRBWoDKXXOGqj3VNMLfJKgSEMyGM9tazVFbOWy
vbDKbNCkE0SDLqEU/AM2ZRUQwBCrzWisADbo1shuC0vNBk1K2Y+D0uH4AvzqZ12wCPzhvN1dDFzc
CIpKVbL6Nr+wzmzhRt+ZRUJdHb630swHaCjhZRaegFFXrwBPFp4vqa3UKCNQeTl0KF605/4cSHYH
rxI4fk/QTdNRkUNc1n9OQOaDvv/r7DfjUxDBCKkt/JWi+UIKsoGTTcq453A9PlLsAVruoBraQoKB
431bvCUG7mzvMzVrOJul1qwcZJym1E7Y+hDdRl0Pp89N4STRLsvbUzNEtxlTUG7lIon7X9d5eGYQ
Ba5mKnPmu970a2Y1S2vCyj3DACEqXrn+O4G0y24q+l0Ci024G2c3PfhBkNtKpXlEZ9+rgvcBilTJ
hs9NV38GPMgnK4tuYRZsGGVbQaXYnWfk6svupsOmiNMiaeLUwftiwW/0JaI2jlJBfJwXcxedkzzi
r9MkRhVXeCVbwZouTISNooR3Hz6LE/97k+gANxfnxyRCbyeMV2yubzMLycwWaYQ1twfV4DI7A9Oc
f0w9alTaSc1tG7KNocw43OgAwplefJcyOCEMxpgtgMvFGqZk6edf/v5bIcSnJUqsuuDvsoa7ZTdx
c9doJb5cH5ylVWTHskmhH98V+nEwIqhjGsLZPpuyEoT+EI4EXoVK2PWWFk7goRXPEBgO8sjjzikB
tGMzkWmK/SrYUYXGJhcK1cwROh5rugl9uOtcb3Rp8Kwwj8zEoxxH7fcxhUfza1tz4OUIgXHl4XoD
C9tYaIU5Ch5yHNgo3yO/gAZdPXwKE5nHVY+ymFbs5Cr5cr2lhfGz0ZPw1FNFMbrJqSklMF9S7mB5
9Smh87DhHl5EZxBVx7J9nrF3r0TOQmzagMpGFLAHayWaFAF5g0JvCi2OSZ3wEL8W/gsTZIMpwVqc
s2kQ+Vm1bf0Ku5L0Fb5XcqUDS1+/rPrfYodAfholHSrOkAjMvF3TZzBv6LogkNvrk7IQPuwycr81
UKi0zfno++8s64Jtztt+WzQQT9O188zMSG/sx6V/vzXDJNx7jcjgwSNH6IGWmj39P3TulqbZygG+
gf5QlY7dIwWTvnvgkAR88NsEkZ+4JlxzG1qaCyv+Veh6QkbSPNKQpPC70MME71NglPx5paK3NBlW
sF+EGoaLB8VLI1ACaSb2LWOAJpUJrntwqTlfn/KlflgRr8teNiOcNV4EyJ/3NGrzj6g1a6I0C3Nh
wyCVP7IEZj7JGTI+fk82yiXAPcWwtiq4e5/6ebQW3JfCwx9uRjYWUggKe1Vgfc+Yfb0XUfRs+EkT
vMz/SskE5gibvpOvN42ajYzUES9hEWyKM80VPMzhl4wN0oN0S7Uy+UsDZ4U6S6cxcZkZHtETD6k3
uhMMBvVgY9xWxKM2DlK6bgg+vSjOcORmh9Lv6anN5I0biY2ApEVkYANM5VkqA9gwpkOJ4TwwiAFo
Gn0Bg+J020xY0Q76iM856czZdy+1vBSEuJBAoOX615dWlR3luRnVKJwKuP7omfUZ9sTRPTS5/uAT
NikFvzxYIq/M+UIo2gjHBM43NXz5zNvQE5XHMBkQwSNcZ6Jw5V611Bsr1rmvWq8rku6sMpfF/oiT
Cnw/48kz1U6Fud5f5BRgNlyvdGipVGbDHRs/a+Ai3+rHrEWVbPLB9jAm0XcZhc00GP872IYnO3gP
FDsadLA57VeNJxbbvgzCb5tM1qYZA9ApOzOXny4KaImjcmjQQtSYlXm7Mf58HEuAUEBygxFWU/cr
u9vCKNvYyNK0fplMPD1DpuhJtqm7YQV/VQRlrcxVQzxOCUClOOxcX6KLHbVSha46EEWor48ynwgA
fwUsEA8wjq7lewMYdf9Ywp7Q39UBhQUSLQnTw4Ea2ULJKA1Js+aHsPg7rMMDkJNdTp1RY8lm0wHK
9/lWUvdn4pjdFIYn3wesbNI5UII+YGRhsWYzuXBmtSGWFJS7iMxTelZDG8FV4LWEIQekt7r/bZWJ
U26vj/TChuxbqaYJo477Eo/4HVDbp5S1zWEqcNzH9ln9GEXa7K63s5D7fSvpJJNRcGJo+/cmAJmw
hE3nXgzBU1/Buu16CwuZxtaITLqcd7No6iNkmkmx7QaefO1Y6Xzc9nkrz7A6ZwUjefMohYLp2I45
FIIFcIHDi+r+ehMLQWbjKn2gKUfjmOSk6tqPBYo2WsDjAwamzdZRZjNLderdck0CZWFKbExldnG3
hqBl+0iCFIxv4jmVd8+jKei+tobDQOx6rxYuRTaMsREtccEiL8/Ma+8TCcir6r/jiPFo8kHEv7KH
S8yuvRxrrre4sKZtYGOmeVXyua2OtAQYgdxLcDAkJILAhgblu5FlFj62IhjkGt1sqYtWlkhQne4n
3MTeEuZ9pdBY/JvXHkpWRmUx4ugBgiOfxyBAHbgabz3r2IBHEglfMMDpzo2pWv9A6kLDnQ2W6H9d
H8WFFGRrO/o+ZPncppFvcAqqN9pFZd0h410S4GzYkYegWjWqWohcz8oN0zTCKLrKijP4D8VrQnN2
hkL0j+vdWPq4dePI2gqe3YzmRwnyIQ5qjaDhfqZQ891eb2ApjKzEoEto0uIaWZwTJ0khYtGURX5U
Lcq9AAVHgrDbXHqpDXeUmoeauBgmk4dcbjKsOBJPYdE+Bo67xvFaqpP/B/TIaAfse6ceh6HuoWAB
ccAMYOhNRoZPgNxUuOdcfONLgodIv8sPqnvtVPvs9GtAg4UJs7UVncmhcO9ow28etFfjOZPpocYr
4UpuWJgtGw6pg5aDq1SVb8IfwfpqZm9rmjZ4dn2h3q8viIVsYMMgWRVolBukc2LRhHFLug+dj9sS
R2oq2vuhDV3AMEsUoFZNqZeG7PL3346FZc7TKaCARLIk9fU9zCJhUymnchi+XO/S0qhZpwQKy81A
ySE5lVDH9VGCrOcz9H5x3AIbdC1tL42blQbMrLzeh6zFSYwQIIL41GlKNaAmGseRIZh/+lQcaSd+
FLP/z23dsnJDBOmXbKyF/GjcbtjNHgM6R1Mc5cPBWTk4L3XKyg6CgEs/Ut85QaVfgWzA94CtwSBA
XvY+yk6mJge3ky/95RZ5vVdLIWxDJUFigt2u204/yqQRxwz6rZuSpOogHCDVyxp2AZDcAa2hHpKD
M5R0A5enNk509HcIjPZKWlxYkzaUMpEN8aDCOL2TLlBvycVOlPphtVLTXViQ/4FR6qjODSvTD9AJ
zB4F92rny6yLK4qAvj6MS01cThe/BVUA69oqj4b0A5Y7T5nbJ4cuhB+kHpN6ZW0stXD5+28tTKwa
CCw/qxPPVHMgppweSjAa467rq931TiwcKW0ZRi28sIe4b3hSPaotFxu3CwIcZCbckBVElnTgw3xp
7dayNOdWmhgC7REnpemHBoN3R4qm/pRTyMZd78vS1638MIC874Kh1578pAOXjeSFq3HRTZMbCyM2
YNI0SR2huh2etMeehjl55jQHtfUyTnwO7seAHP8fYbo0+1ZmYOGsCr8Z6hNxgZYvL1s4A9cjdtiq
O+HCiNn4SXiFyX4ane6kmkLdGxTGSBxUyfTz+oQs9MBGTk5p5cCcWuiT1ChEo8beP1MVvMKivl85
gy4sXxs6mQCaKeaK8BMdR+RLE74yoj9K+MJuJoA1ft2Ixku553qHlsbLCnmgMztAhdT83jmEy0dS
9CNejISawnTlbLA0ZJe//xbytEQJsUvq8n9nA5zct2U6TLuuYa+3deHStd8a0CE0ukSgIJSewjFX
AQR8P7sD2V3/+tLPtwMcBlEltG3KU8mKMjuUTo0AMcjE1UvgFdAVv97M0jxYkY6tsAqZV02nKfS+
Jims1cCFuvHBiVibPifNmAumpxNE3X8YBt92wDHWUshlpfyhYm+7R/PZYbJ1pukEi9XmgYRAYULq
n50mYdTGM6tX3D+PkGtjJY0eOhPIaDxpV12k3cfI+yl1dZsvhWsjIbmUsFUfevkx+uN7Lmm7rcdV
l6E/XyxdGwYJp9yUZTjrnTT0VuHMJ2FrD77Kk1CcbCrsUy1P+pVq7Z8XLBxZ/h0OSSSbYaz97mQ8
uHP6MwXWxhvlgyPI8HZ9sS41cfn7bxEnO6ylQLcDmqj0HEPBRJWxHFwzfq4v4rsrgb3UjBXYyRzU
oowySAU4mAlYb1MRd1SCRECd6uN6V5ZWlRXeSZ2A1giq24lGvXpSw6jfu4bfpi3k2shFUJ9a5aKO
dVIz5Pcazk5jhtC+/tP/HHiuDVRsVJ5DjKvoTw25PCxS8OfKy26aphAwy2exBpFYmgZr175cUnwq
uTk1SfDPMKGa4/fdXyjurGGqFjpiAwdTgEehSTKJj7FAOAASoTdh7b2QnGaPygtXkEkLM22jB0so
VWWAqDancu7viAvufADfpOtTsfTtS9z/FhB+3boDd3p8GwLgqI7j+QOEnbUy75+PBDAE/vfX5ZzC
4cHQ8vvll8NK6iEv6cGR/tOvhmbe/9VUZI2Fu9QVK7aTwS3coZQNjpxwNYIxpgALofj7tnG6NPrb
OLESQmQhPAseG9cZDmQegs9RG63dkJZ+uhXLFLhx00Zlc4Ky8izw2jq6UJlQxW2gKvc/2L+xTltj
eP2NI5c+itaZX7xulVr252uzy61NmiAx5Gk11N9UJ4fWjaOmY267i9xxqtne0CrsHjnpp26fwPkx
GFAtT6AfFns87JKV+Vn6DVaoe0MimWda+b0WLlA8I7RJNXstR/M5HyBBAvMmiHwR2IyOzW1RaeMF
TV4qCIRw+R2AMi9uID6wx4VqrVC5sCJslKA0QZ7Cpz480rR3/A2qesEY+1AZuLu+nhf2dRsmqKZS
kdSpwyPUyOEFJIqXX0c31G+SXTl3n29+53dtvCBEWfquG9j8SOrorgmBr4qqVfHLpXGygp6xwME1
oGaQbvUS+Wxc1wR41CUeu+l464Z24MMAKMtyU5yUFt0uAfrxAxmzXrvFLOwgttyiyQgkI7vZfAdj
tokbmFVs5GUDzH1O496D2vr1+V4aJ+uUTlJI35VTnx2NJjJ9VobByXlM+izfXW9gqSNWEhhmNpii
neUJmCfQCy+7lPEgkTSFeOX2QnJ/vZmlflhxrnwnHR1dFLjUsDl8FijwmD0ti+I2HxzXhgWWWjAl
+yw7JsJF4MHILCLb2SVTuTJQCz2wQYClNj5JOClOmVDsHi644kuQ5uEaTPoy3v+91Lj/AQDiqcf1
OlRf4cqeuX+rvijNPxl88fRdGhQQxxlmEyZ3s+cPznNW5863USFo9iVEar+KoQcPEWbYTV+j3u4S
bztkwp0fJlBu8P+S+dlu6jsQm2YUS50NlBSVeQaPoagPSVpm9YbSyYs2vcOK6hkmg76fx7XkOj1S
VFD5nviqd5/LIMzZX773692FR1WEf4XKQBMdAZxrcQuWvK7vIF9XyX2j80SfEQ4D39LZ9eU/CkOI
zV1HTRng9t+L5MPJS5fLlZBfWMrMOrX4RcejWUXyRMvUfW3aCzy0lq/+qNXbEPZv11fyAlzBtbGO
LfeLMHcz53tXF+6OaJps27H7HDQgIqW4UG8At9Sb0ZmiTRRVWwr63EoHL8nxT2vEymnD1EMnXqCD
qoIW9a9YhbpRD+bOanVmaQytE02Z8g6ilGH6IQL24nYF30BuNdmRXEX7rOZrL0RLzVhpLdJ55VcD
xjB02hw1eqB6XJgDsIzBTF6Uaw8DS81YyY2Npu1TqsbHtjf5JkrVUyh9PKmNYlf6/sqtaGFLtq2r
C44SM7TZku9zlNxFjtPE3eBtirb7BFYXjuVRtYLCWph+GxM5ALk9+ajWHSkiju+gB1HLI2+yQZ7r
poLRysoyW8h0NiJSd6kYoAs5gObMx02diHFrCPl6PXyWPn4Zxd8O5KOroTjpZPJjnpRXbmifl5+g
r89/3PZ5OwfUo1+GCc3eJkhG1w88Gqi7M7WT33bvssGPfgrb2Lpr6Dska5JYVAnbdnm6dqpYGpzL
338bnMxR3sh4FhwnyCWUkCtw8PpX6xZp9rbhscI75b6evKJx3/N6IuRE8sF7mmfUVlaS41IHrLgO
OsCnaDF7765WybFmnSmfOs+U1crxdyGgbaSjmArYqSdJ+S5VFF2o6dWmUhCqQwnqoUHyXwnppUiz
TisJQb0JEmjBUcJYZJNhxcaqEw1sP8jKuW6hIzbAUYSjDzG9qnoP24LtRv9ye2TYgPPa/SZrCHff
NN//EXTMCPi3XRocSc1A6ybAtXdxTtJgZT4WBsqGLPKZpoMOs+pdJOylg9DVHubp+9pod2Wclhqw
4tlMbtUpt/CP/sReBhLCXrXz850b1mblPrhQ67CVHNMogmEJ19V7lebDS07kD4gwTD1kzVh1EO3k
73TYTluhynHlrHdJdX/Yxm3cYTniFAmHn/KDt+wFEsk/Jw+XKyn5c4bXI5T6w9tMP+Av+O98Upaz
M415R48Dx/PXkAIcLEOPbbx6XAn4pb5YAd9OmckB1Ss/4DYP860Kz+5jk8m44qjlaAgxxN4Ih6Hb
VrO1ndMxq7LBC4MH7QBSB/ZqODmb2Ye32I3hYsX9MEaiNaNJP9yoehkZnM5DOGXc9utt5CF1HXcw
TSU+QDFx4nHOvaNTi2zlcLCQeW2gIfTxypYAyQgAQK37XZmDm/2Wd0nV3xbqNsRQlFPWpKFx3oOC
UmypqCq70PjGYWcNkLwQ6zakEPK8CiAyGh4VQQ1qSzAdHrxJhANCV5XqcXvTKrKlEk1R9lUKWcsj
wIRV+QBcfusi2p1Z3nbXtUGDbPSmcOzNdGTd8Inml+eDsB3213/90iBZIa3HnvS0K+n/tqbS9HdZ
ZyqAMtwJyLvb2rCCWuNEk9X15B9x4RVbVSR/N8T9GiRDvpLVlxarFcgiyFE3bSU5srIw7R1urVDr
8csU0tK39cAKZOkKyHnmrX+UA1C+MDoa4gavUZu5Wq30/dL4+kMat6GCGXGD2od8zVFVZSiOeizG
4YsJg2o4jdwbAeybIDiMZ1ytef0Mc8iy+jrUKQv4hgm4uW8mzd3wr0hDmOGD4K4yVtseMOHsa8np
PJPY5Xqia27KC0NuQw6zkTn49GUjJSCrKwoCWp+1/u76eC99/bI9/HZwjVpwp5KelO+ub55+QQfw
dNatTObSx60zQEnJWKCANx0JdVHMKHudbWA409946raxhCS7aOxJ1z9eaKsAgtPnAI8QK4+jSz/+
8vffRsaZNDw7p7Z8T7Os3NRTTbw4Sjpy40q35RSH0vFQoYnIUUxjRJ/8zNBij6e5y7Nv7WhTrkzC
QqH+l7DIb/3IoFqa67GkD4ChgGJE9DMPgyeJKndcqupRjcFTiD+0eu0mt5DobIFFPkee0NM0HJO2
R3kgJIcya51715hpJZUuTY2VJNTA+0DWZDj6HiF7NgfuFp4mr9cjYuHn2/jApssY94cGJ+9BAYIG
RK/nahPrSsOY3SOqWbVfuvzcP+QhGwRY5QS5ZZqm7/BZk0DzurDsTrO4zJI8jx5TFmXyZfDACqy3
rSMjc5wU5DHhNj83zD3Bvb3sh21kaE7v5nbWyatJNemj51AoM407v/az+hBlPHTPfe45/ucWexA9
QjAiaaI4m+uJw6IA5dfj5HjN7GyNxJ1giOsgrYophpZr/lFVMFYXXTseSwa55T30dQiJZ5dN2QsE
Z8Ly2witfAgW4+6oLx7DJlLRIfD6KfzcN0To53quPJJvgigv67PDu9L9lCVZU+zhMEubnzxyTf7O
PVpWuyQJAv1jgM9RAQZJPmfR3yKANQ28YxJW+d4hkqXPonsivYZ2K9eIhfiwwZIKKhdzLdL5ewFI
xyYNo9cShIS2I+4hBMg6dqv8hwBOOWZds6bqs3B1sdUndcoZ83gwoyBEiX8vKW/be7/u2bdm7Oag
3wYhU1G748wlFUpTDLXg66t7IXRsa+tB16VgjWAPGdS0nocBjll0CG6TiHVtQCUKzulASvRLFQG/
L/t0/uR32gM48KI+fL0HCwBe19ajnGo9hTTI6APJszuq8PjxCzic9GefBfcaUHvB+J30+reJuZsL
wbEQ0F+/3jr9VbH4U9TSf+8L6oJMBMnJ+ZaRmScP6YRy9Ws4JqlT7DikwoJDo3Wh9qwcWPOYwH/b
j4tAVjyL+zGZTkHV+O1TJFsoMTt9AqMtsPSmactE2enNMMIs/Y3qcJ4eRCui9sRMFWaPJYnQ7bch
h3RsfphgRCW3qtN8fsumMh8PZQcmP/QoslF+j8RIq4c21RWGBk5VuGUloJQ6e2JC0YsYxRcst2Tw
cr6RhuJ3zGMVDN4uhxtO+ZOAMZNnFxL1GN3RMYyqcyJBuH0ZoHc1PEvW4xoBubZh+oBxH4gPc4fH
ijcuTTv/1eDFYHrmha6rf3RGkXU2ouNDEMRFm1YQFsjTunKOUws93M8pOMr+i9cwAbpEl0toYQNQ
4G/aqqOfy96BxN08dVJsGCmp+5oOY5Z9SR2p3adogHDkWw3DQhBMoRVENwn0q5JDwKYZ9sWQ4+j4
PcN/mwPEUzy2rcHd4ruqBS7/EAgHqO8IR552U5nC5J9CQuFpY/AUAC6Cdp17oZ1J/sNqOtcxU4k2
R9rWkfekKOn5nhbKaw5V5gcCEoI6hfCI9Kjv3o1URU6MngT6A2+ufi3jEeUhveuR2/h93oBq9Sz6
EJri1XzBdkFFt0sORiupfs512PNs5+dD3x4KF88FbRVF8skAb6lioXHiJpsu1CAcQKi/rJKPqplI
AH/AYcb7KOS+cr73CuihxF3JE1/v6mT01RwPFYyOXkM/8IJzMABszoEky6f+1KdBiDqZn2cc48jm
LKm+N32JW0miQj+LoVkbhf9MwOiL8xDkgfcwiSj/wDoyAHwbEQLzm2Rs7vZYnb2n/1apqfyveVrm
8wG6MuGwmRLdgQ9eq6gesZkq6oMRE7nJ1gMGsNgCBp3IHZwJKDnwAXi9+wwOrpcKRIR3TdQluvZp
BsfUdeOiKDopN5WbOs1DO9HkOMItvN8kqeibh5xB/H+fQDM22bRETp+9YOr5Xx4oRt2WjYI7+xTo
XnaHoiZirlTOrL5CKJs228oRpdhyAd+hXeVBs+lu0FWh98xTrVJQDav9ndBQ99k3niPYRrKwzu+H
QmkY9HVeN291HlXmsc6A7jkwVft0F7gTbx6LNqtfmYjACapcIb9rbNbDGYVDyPnAzxvigU8KLmns
YRQyNA8hh5jcGAeEYAkbOgPuEpY1q58VXt7EACW2hqbZlo5O0EDPdG4A/UTVgL4kk6eGc+gyDwZr
fhUZ1Cmg0arNJk198sZbICKdGOzJPhnBT+kjB0NS02TvVg57L5K+L57DgCb1mwzqINrmjYnMJ1UW
XfEZsuLY0UsfdIVjUfeKfsK5fo4+N2Ss8kOON4f2G3T1atnHPWy7hp+wfCvS11IN0/yAN1E3AICR
F8EhaIRwdgIDTLdpkXr5oVCTYFsYAyo8W3l+EOwQUix7IEkOATUdeIIfBF4ekzvpVqy6D2bIiGz8
Bkj3n5GsO+cBhMEQqP06c8I0bot6SB/mBFzNkwn9vLurVF7V2R614LT9mzkaahAO78GEKFrK35LC
6/+ayzZMshhSmjrZ9lNl9NZ1STr+ha9B8TL2uwwFvj2eaXEL20bJXKyVYJe2YusuPYQJPIpF2h7L
ecBTJAinUoH9mcqf17eqpe9bp+QGSI2q7IjzKs3Udo9l4WLt0rEJk9sqVzaAXrgs1wPEdI8gLU94
PCthp/Tg4PU4WrmcLmiCujaGHvDUIsRJonwk4LzF9MLVEZn4mhGsmkg9waL2DiTzMkZaNbEawh+Z
Z+5SsGedgN9WPbNB9n4iSYONfjz6LgoSqOI4MQx+xaYz441FFVuiuDE00w5L56PJRPSGvM6LLXYf
d636erlu/+HEYosTY9OPitbk/ZGNKIxCORIKwQUftiUxzf0o+8/X19vCQZpc1uFvF00CnmXui6x8
5G7RxX40vnHIHzc6/XE5j4GPiwqn+VTRVZj3wk3NFiVWwkQsR2XzAjbjEFhHzqAd+ALgVa3xtJaG
zjrsZXSu6Aj36+M8A28alsE26wqzzz2zjYizVu1fqMXboHv4soAJm6rx1a9gLRlDwZ+BMEL4YZCt
OIsi/DFCTuH6LC1kBRuD73PYE6aNNEfedwq2Pizw6SV4OfHWdCH+vBCIDb+HoDr3vKElD4RkxwtR
H26Yj768AJRS9XCx1egMYK/tKin2zwuB2IB81c1Rrw3pj02b5DtItPggloOInY9r3K0F7Ah8G/+9
uEEahD9fFxaPrMSFw+R1spsghwqiR7MXafBEAzNtmwmU9iLlpwIH2JXHh6XBvKzM36JKeqUzFRHr
P+H4FpV7D+KIDY8Tp6r9O62Uj6dOXPZn3CGFH92PCVTO49qHij5f+QF/XjDQNf73DxiCQjkJxLIf
4Z44yEPiTUl676UhlLqvr8jFsbUSB1y0YbL8f6R9WY/butLtLxJAzdSr7XZPSZyhO+7khUhOdiiK
miiJkqhf/y31wQV6M6F14Puygd0BRHOoYrFq1Vrp7D9EPaCEYvqgU/pR+8F+ovG71/ecnpPdDEIX
aN5vFVhd6xr+e1rIGo6L15DykeOQAgxf7JsYfC1BhnOTVPFTtND3RYbhQBr36/JE/27mxIb4izYr
9GDWlUx9vOFGH2/iCjdKvEuK2P8eQoUCspQjWDo2Vta1dVaE0XDm+YpTH6USScSe5wTKu34N9aeN
17BrACvEEKk3lshQ6CeNLLIHtrU2QdrJD7ZUbx3ft+H+Mmg4ctNmgWHjN7MOxP14wW2B5R1HwIb5
qySKBskScwLwJE/pTgXIroOjNU2yfIf2tmi+Bz9FkcU7ArrV+EXUbTlClVZTuYUKdngum0SYFqUB
00Y6nqZ+IaBLasG93NXjHv0hzeHyqXMNYTmQiYRADtJlQp4Zai14jhdA1SB5EC/d+CvNwED1+/JA
juNtcwhXFPkg7Vf6xGZKn4k3lO9oBdT5kM/NHjmK8tFPx3Ej9nQNtp6YN24xWMZx5pVfPeoWZJx6
mT6AbvdRqQqs+Kb+ODZbzMSu5bP8BFdlWJMWdwstWsD3QPPMppW3CkCTjQjT5f/+aBaAWqSPvnPy
EK0vZY4mjZW8KknICfmFOz7md2rqxGGR2Xuf1RvEMy7TsnxDxCpkrvisTgwADQMMtCfDfW6gULkx
wN9znKCL/vcOAXbr5Q315eNrIxsBJ/+6QwbvKdSZUDDLk3dt2Ojj5cPnmI7dHFC1y0iiESz1qJYl
fC8bCUbxeOzSb5e/v1rLnzE0sdsDJpUUY6rEcEIPwoI3eqZZCsB4oGMkFqCdzcR4rCkkXrf6EVyn
wm4YAKGJN4q6lo/N0I13TET/6Cz9iO7VW7nUxa5Z8YoIDyH8wOfnbt6q3rgW0nIXCfHaPEs1qjcR
XwKxS8BVEDeHpcPD+Z/La+kaYjW1N7ZbybiiJNLYKzX0tzyFUtFcEHZ73dfXUd98PUKLC/IDNQ52
CWIWPiITFfNN3SjXb7fcgWiR4VYzT04TMfkT+MP1tzTHc+e63249NwCBBupgGPF1qsgODVDdzZKD
NPm6r1smz+sKR5jz8rHKwDS6CzwvaB+RwCL8yqW3TH7S/dJGoJN6FBpJ3R2aiXFwZWzE4fIEHL7Y
bhWQRKYy8fvxBFZk+sRzodSjgWXeeH2UJRuexHGz2O0CeuGlKOcof5aIRqWKHomPKHDtqgDD2WkR
V8KKiN04oGnvoSd2hINkxHuUcdi+n0xJNtbKNQ3LjglYgyEWv+TPVUI/8jR6VC26MMGLdQJh5reh
AZ7/uk2xrBkibXHSZRkKhGBVvAniadk3c5fv6gwkX9cNYZl0ojvlFyqeT0HfvhOJ+tmX9UcchS0p
S4dRJ7ZRT8B9o6d7PEXBlCoI582E34cBEt4bE3DcHoll1wTaPJzrYIDeYOsdZca+snkwx8mspCzb
83DZh2XgYhnViOqpPokAvKVm6X8GyGF/zKCJ8vm6nbAsfK2KoMYXFY9RJyZ0l5qS/4ybOVy+tYsX
FveXR3HdfTZgvgkN6LWCDocXeet9kCu26z2ITlLufZ08cAFViFfeT0H6a6VnyYr+5+WBHQfBBtCr
vMBbtG/FI5hHlAKlRow6eIrCztaDyREU2SzClKFyQjTjz1WE5gzpjS8TItWVv0n5wT9qyitIJV+n
MEtiywUw7okhlbJ+knH0SLFXN2kG9aDLS+U4azaeXhPGRWEmJBV5+7VHbW8XkOJzzTaJmlx7YRl9
w1BX86uIP2sN8WpZTuEB/fdbqCrXz7dMXne8zfxejSfImww7xfDcMiUI21BpijcCYNcELKOPEPKC
bTZennudZuiV4ST+YMaZPl/eANfnLWNPxj7163oeTrSh7ZlwslQ7FG6vlM0gsWXqAMIVmo8jfxZJ
OT8ayI+ha4JmG48eh0e0YfRRH45jXRYaSEWQin0N5gmK6X4AVtIALXH0iH8CNcHllXKNtRrjm4iQ
Z6YPi9AszxQJn0NQFM0u8EETAcQVPQzhlU0gxMbUa29IsenRhOiN/G4kSOxCoFX2lyfhOLCRZcwU
kIcqqeh0mpt8vvPGMdwJPKbOWYRr/boh1qHfrNOUw0fMnlieVbIYJLqj4BHX1Bcf0mAbAaJrEpZN
9yW0Hssknp+gawDIqARbsLmrojb9NrAgDzZyAw6ECLHR8xx1VdK32jwbdDzyvQYgzdwkc6/ZThqo
5BwrFETlbevNYr6NumohD80MZqBD5LXNdAcYBMrpMeNJfnN5ZR22avP7QpEu91HW1ycEYXwvShR2
PXSRbOyb41L5g9s3y/GoRoH6KQgbdaQ8fpAEKfCJLb+nFn1OIKHMlQg3RnPtoeUX+hhdrnXlYS5m
Se/UQNAnr9lAn9tZA8ByecEcU7Ih90zPYxiHmJJQSO/Isv0oxKfXCLaXRb03EvU+NBGlh8vDOeZk
Y/BZ19YMKIvuBKGp+kYYMGhJ7fX3IXp3N46+wwnZKHxWhQ30YQb+KFPoNUF+9DvpMAIqDf6uaEE9
eHkmjpNmQ/GT0NNgJUJ5B+y+ZNf3QB606+V23dfX9XvjIXrIj6ESn88PcNoxFOVk+TEGsev3y193
LdE6pzdfN2mtRkURvvZa57dQ5c52Qc4GSEjMwScQ2W21G7vWyLr7jZoViB2b8SRHVJWhxk0OY7i5
A65ZBP+eBZg5E+1T4j2QpIaSPNqrKHqsb7mBCPj/UPx0WYh1/SuPmYaqcX6YRtSlV97CKKN3FM50
vzptACl/etL8uLwzLvuwbD6pA51nscFt3YOzC88lchNVa+qpXbZ6Vx3vVRuU34AZcQz9XJ+mrEgP
kLv5lTUpGBNKEe6Rg5K7jKDP+PJ0HFtkQ+qNGcwQlcgjyEis/CkVmGxyEOWPEI3Zd+gEaGvoNcsw
+Xh5PMeBs0l7jdYeOA4gN4/2xPBWt7o8D2BR3fAsrq+vs3xjNoIX3ggiKmSL1/RxD3kSAGKW35d/
umupbItfOh84dYaUS1Z3e1YNMbQA4U/WYD8FTP3m8jCOAxZYps8gz1YtpvOBhRm9e1UlB9qA133y
Ufi7PIJrIpbRc596QWmYDxwHSJuNJMv+9SVJ6zl+zGa1VS51BR823h76Fgb8O7V5MEn8XWCx0CEP
FlaoFAhAVlhHbhUZgrugDpGm9qJ3HpBZV3cio7Hi36dBybqUtQkIqjDl56oR6thxv9zYJkfFLLD8
AGpUXbFQH9BU1dxC44IeprS5FX2Y7kzGQUTss2/IXx63X+SuVIANxzepYhiSYjm5f/uqyRL5JzH0
9zKL3yU96j0rGX+kx08Ab211WzsOi43M1+jtHFsAWh5MgepsNSJ9jJ4D73FIKw14nkg2Eh2OY29j
z006RaCGIOSkmzTdQQfgEKxria7Sw1Wn3gaay2ROJr/BACyoNZKYSM5JyBUeU17/Z2FVf7w8jMN5
26hymuHK4Xz5fy5ogAqKiKInUiJWS738zptDb6MQ4/B2NsRcjkEdhJ0mJySXw3dJYvLPbY9Q5/JE
Xk/yX+o8Nrh8Aq0/eI269AmAXH9pDnqQY3soALSAGENZq+8KKl36DkrJvHnR3RCpzywmUAI71EaX
pLwPyZAl9AbNZKH3BdK5JPpAExNUIOECCQj5PeIRV6PNtqBJ1+2zPuBjsINyTZMTIOhCiJ9fFwm+
+qc31wKAhWFRJgqteks9850ESFigFjttkSe7NsJyNIQBGTXXbXCq2rgzx2gae/5U0qbhG+UKl3FY
zkbXYV74jKFJwi8/87X/byrGT/OwSWXlGOAP/GKbkCUsOvYAkAE5AvUMqbVE811Kh62GTMci2QBG
PHMpMqVkOfVDgPYAOnnf6pjmW7l31+dXe3yzxyrzmNB+HZ8mBs416F3Q3/40B3eXjcHh7W1cIhTN
VwUhGZ96GT+umBxcJ+Gu6oBdBi7bA7PCU4gTPWjAMi6P6NqR9e9v5iPnbP5vQ18VAzMQLPqLJmn+
MfO6ZONQvXq+vxi4jVJk1FPAugPz0yAsq26TIoCovPSAkz3QgOXyA2kL8dACNm72kF6r6V0BVLX3
AXi85Hs0cK99ajxTyRfFJqW/9nVWTy8CtQ/1PqymJbzymW2DG80CqrBpiNiHkIDf4Lx0JkGLfuMB
Kf+fdgkGusXZ6TpD1nsFNAOkzFvCHiDIYv4j0IAkd9MyFhttlK4ttdwE1HZjTtDRewpC0X6e2vZj
BdaYo8xNuXFMXROw/ISAYjnianCvEG+cf6o884JdXiExesWZBJfwah1vziRb0I7RlGF7MlTyR9Ih
oydUK96lCzgtrhtifeO9GSKZ0qWLwAD73zBA6eYRaibR3f/HCJajoPMo2q4JFOhEzDNDbvIohQlv
W4BMnq6bwxpKvZmDoGPrBdxvTwmD6aKn+JOEKMoNugO3Wq/+epKwEbZzCIZVpJw0JySLg5tqgE+I
8NDeg88v3Mgc/jXuwxDrEXsziWbpqqgEG+uJj1m7bww+XIkk3kV+8iVviHy+vFZ/PbEYxnqLEMo4
QES9f2LM8HuqZ9zMJQQaNrbCNQvLotFJkQAXbYJTlHb0hqaF2Udck2NKa3KoV73Ey9P4a9SHaVim
LUbfS1IIxqMNd5HoXMOHNQp2wN1Wy49xaM39MG5eRq7dt6xcRWM1tWGG3a+X8p74OrwXFJf1CKKM
jeDPsS1/oA1lSLRkZXea0EcSokPGS1EpSPt+Y9v/mrIBbbhl5sYTrDNlCQaIGuo6ldTpN/RnfU+G
ODlmqvk6F1PykHvoZbu8P675WEZvGI9D4Rt4rsWId6B0wlsmRXXlfN3nLYuvjIZaj2HtqUnECc9e
yOKh4nz5244jbGMJhRx6Zka89Lgs5ZFIUgBOMkaf8bCmN2klN9MCjmNF17V7Y/HTXGS87rl/UnQs
mwP6DMv0pu+ETyHyt9JzXDcfy+KjzCsRSongZIgG3BdsVCoFCXc/kOgYj0u8oQzp2nHL8iOSlTOg
8P6pYZX+PfE5RAclEWTjpnUtlmXwfTwiiRmCssAUeMLorEp+DCn2vZVJvxEuOHyKjRqMdEqaqYXv
ojECzA7pRbEaxPoiTtf/ayVy85f3xDEbGzLI0glMYejvwNnFq56uaeAYG7MsjG+sl2M7bNBgFNVd
S1DkeuXAorlmp9DgP5d/vuvjlnVHVVXouQJFFBdhZ25IXvFfRabyamN5XN+3zDuCWnCpOmw2iPjG
T9BQCL6BknErk+Ra/PXvb+wuWljY114VngRoxG/Z6IvwaxEUWXrw2lCMt9et0Tq3N6OAJzowJs6y
B5GT4qcsO4M2Uqq6jQq/47DaXMJkGnB+8hhP4Br3uPJ9kOGYhqdHNi1FcAArbHlXjF7fHa+bjmXe
VV0vXYJoB1jkmrww3s3JPgb3/VaNyrXlln2DaC6qVBggLsmH6gOZurk45o2MtnA9Dq+eWnd4oCCM
VwZt+N8yApqjnyidp+f1EbmgV/y6IM5GCTYDm9ArnYcn9OQAQyC7eg4eIMzo/5NxE9zFsiinp6s2
xMYKToau9BFDcQafJAjuVrlhluZbZQqHjdgAwcAzYBRuGnhzEfU/ei+o/jFlpG/yUnY3lyfgOMGJ
beSeQjqQ9TVogL2kfQSLQKhvWIoen38E2opqdBqJPAwOcw8q/q2kpOOY2Ty8NBwXsNIS/ySbtjlW
bVD0u9ij9PflObmWzTL6oEsmriaQtL3mPKFG0TyOXNyh5VpdZ4c2XpDVg2kk98WZ0TwFQBsV8XCv
88JTG77XNQXL0PVYD6yiI27BARyZk/T4XTB47W5Qqti4mxy2mFi2PtUlOplLH7cfyhTTBLX2rDH3
Ucq+teDQu87/2gy7PUD++Uim5URRQUTnROiFKOQ1tekOl/facX5toGCgg7QGA5Q4v0YkU9GH79aQ
OqpQbPVjFKtAcrfVcuLYFBsc2DTJUHoEzUivbFYGhEOv+W1dRtfUv/3MBgeCdyJXNdr+TzTsxtfs
l/Gn4NiiGgbCO7YRijqsz0YFVrlcilx6OFupNvcsTxa2KxuebUE3XN9fl+/NnQuZOMYbuXLAZHn2
QZhGf4GAF93YcNfX17+/+Xrj+ZR1WhZnk7HpVgq0Lx1BIQE+icsHyvV9K1BXTZ6X4GCAbwqKWj/r
FpIZ/b5MBq5frhvBsu0gE2OTInI4c+T0HlS1QPi4laT5z+XPO+z6lbbmzQKBLKZMgzxbTiEYiW8W
Nf+YyAAlC7yab2N0/l55iqyrvC9QPeq60j+ZSpnk2ETJ2L2HUADgVpfn4dgIGyDY1z4Y5r12OIM6
jj4mSdB9KqLrAD9+ZtPrCihBI9Uf9+e+quavUYRsQjA38b4c2o0oxOEtbDCgUBWGRdgJhVHwTeue
fpygv36bpslWd6drhPUEvNnpYCwjHmhFH5q2b2+Uqr+BPr+7CenWSXUNYFkyqIQolSnrzqz0/ANr
gj2fob6IYth114PNpzvlHWOUtvqMCgL0JBoxZhq8QyT7ePkMuSZgGbPRIi3GkHRnHfjBHZIG72jd
lO9Axv7P5QEolvqPYgL207LliRZqCsYeAyBZdB81QZx/mMYyzp8gngAWmyo2JH2ms/Tq27wjW4mk
V83Nv41rXd7gmhq7sg7ljyBaaqj8JID/nVQu5NjfkgzvQYXe98mD9mfbFUkfHofU19EPGlXTDEB7
Twh9jCFAMWy1/LtW2nIHQTvNkOLx9RmcOMm0A7N3+RmEQOx7u6irWvz8zMYEUpAvQ+7IJyco1is0
6Iqk0Ps68P0flzfT4XFsEOA0l50CM9N4jpam/wj+tRmqpkyZfiM544hVbASgGSs/7xQR30ECJPKH
phxNmzyAGS3u+10eVH3wzmdxEJkjA8sXSP+um5blJvSYD0EkIn3uIYCBpjIG7lAeJkO0cRM4tt5m
5U2SGj8aFMYniayvnOr+6DHyG4eTH6+bwLpfb/yc8D1ogWWR+sErXX4eOq9+hprVFjjc9fMtHyGy
FtRm2Tyck4gKejR+Cj6qpPbI17bfFNFxbb3lJyJtwPLUseqsVnzpiIzjUYMB3yDpf2w69EiLBgqY
l5fLNSHLN/QsoxmVWfpAwlwe1ISS7SSAw5jZZubMZSm2tScz+rpT1pxE14/xTZ83XfEAtYNrM9c2
GJCCwGooYlKdSZ/1D0aw8sPgbz7fHCHSH/A/j0KvExRcZ3Ch0PBOQidSfojqisbvE+HJX3MANYSN
w+vYDRv614A1aySlGM5snksQ0qFiwUk/70LoIFwXaQS2gTf+oNpF92fFACKi6MW5xZnK97NGme/y
mXKcX5tol6YpmkXlepEOYqneBwr1xCcwloERlXRt1X9Fh57MkVtDEx2eE5cHdZwyGxNIR9BHFmBF
PBdJwe7LNoRmj6JfL398XZy/3KA2+26Pa6kxYG8593wJ7xXRX6bVKsUCKtM031Tqcw1jGb6IBzAi
iLw68yEAOyoJQb+1jyJ6NxT1t9jk6sozYBk9GsdA7sGD5qyiVf1Zan4fd/MC+rdrC3A29k/15eCX
oV//N9cFfjWye+3zjEukby5visNYbKwf6vf+LAZRnyXiiWQXIdn5TEOWiV0frYLNl0dx7IkN7ps8
WSfS1935NTKHCM9RSk/cK95Ou0wMV/W6QHJ1taV/XVstFJnYUJ8j0fBjT/B2geR4vcu20WoOC7HR
fZEyyA9Kps4miM033swQovDkVpbLtRvr399MgIxmKnVc13BdncAD0l92TQS1shhylht3lWsC69/f
DhEM6CbpZXuWEBWCaH1tQL4eRuTKhLaN5kta4uPFQpqzmafkHWlYdpck1YYLca2PZdsmSLO2CgOs
fg+Qr7eWDJcASLv/QTDbNYRl1mw2IbjABF5gHdpg4KCmowT7/gHKXlsZNNcWWHe5mE0dQ22rPUce
DT7JCPwfTSSDjXKe4+s2xI7FbSWGpa/PpErwEFDMi28TaFTNN5dt2fX99WH25gBFIkz8GqHVOfBQ
O0+q0P/ZyWsr3Db3H/elCAY/as5TUvr1jg2Ah+6GrANP4+Wf73BFNsJOlrisq8wU54ohm2U8YGV0
ptK7YFLvl2y6MqllEwBC7COfMiTFT1EDris/6w7Z1TleG1AHzvEm7eUiz8hQ93dTPnRkB6wMslrX
rZEVoJMhT+CxpTqprHmcvGLY9XT60RXNx3kVT748iCPAIZYtB0k0ZU3fVGeZF+yuWvNk/dC2N0yi
3pLS+HNXSnm8PJZr0y2jlnUs5pTOxflV0KHn2S+ic/NQDOL0+jK4PIrDddg8f0JXSGWC/hipd1A9
Gs8DrS0a6Uc0IgNIsQUC/vso1AbHJQQiRShT4QDH4HaeVDodGlzhuzYB0vzyRP5u4ni7/NvEqUQU
ABHK4ix4qPzj5FEfCAokyq/SDvKpTe3Hhz4vZ39R6AZCExjoy991Yztu/Pq/bzbN1r+/cVCkChdf
Vok8mwYkBgEu//di7fwQvNQ71NTiL5dX6a9YXUxi3aA340Ake/HAy518qcTclfuqB/dN5YG4h3sI
CtqUFXtdhP1dU+SnvEueLo/6d7OhNl4OxdvZyIzg6WFqcRSoKjxOAwCSr+8c03rmE9Jvy4aNug6C
5QiCBLxr5SyqH3oZ0zsyVu3N3DTlxlRcX7c8QAUxrGZuSHEGaiaK92CBQEsYCwiNr/z5ltlTA/4d
SVV5NqFU9QncfITdZ2MEcvDrNsO6yUkMnSqWVNWZ4ga8lXAn8I8ScuBQmE7n7Fe5clVeHsqxWDZS
TjcggAbXK+reXjh/R39Dv48ycmVOhtpAORTTcZJ10D0w1nwVhQIZfYRC2NCO5f11E7CD81mntQ+C
7AfWt48TRytjjGTMxk47rILaNh/IGiTIgX8GgHTZSV502Tsi0JEdglFooXX2UAQju6qHyKc2VM4s
kxo9mZeIIfJpBJXFGL1Ahp0+QnQh/+e65VrPwRvvAiATT6usEOcGD3xQFI6BgX7w0s8blU/HNUJt
01ZNlSInOsI2oCOfqPFDX0B5PTWgFbluBpZ5QzppxgRk98A9v/yW5E0Ezd9BVlfldim1jBuFCyS+
ZTOdtRTNrTHJU0OgngeO6G5fSYj8jo0cNs6ua7EsOwdNfTuPbKzOomTL8oPoLq3uKe1j8WUu+qH8
edWK2fC4JOxKavxEPUDa9yT8yYAVflODyzEHGxlXBSESk6MhZ6UAYKMqvy1l+bkTSMFc9+stA+8X
b5qnKeVnYmi9oKMhCnz2SMDENN1dHsE1BcvKqV8FmrNsPIvBpN+g7DYejFKg8h+BJrxuiHXoN2aX
GCRZ8cxcvgDT9F6Dmug416jf1NBg3hjB4chTy7DRhDp3HKjk9X2mi7sIG1OtSgj62+UZOFyhjZAD
ZLsHmxqXP5o0+5VP8Tu60n9Xvv/LD8Yv/srCcnkg10Qs+25yw03aDfIc5RAx/dxUMgA8oCh19fvy
AK7ttiwcrE3QKA/65cvkTZ9QJyr3vV9PxwFJqo3WJNcULLtmQWUidAPm5x5Fpwel42Tct0GaXgdv
pzYuDkJsSUrZPJ5VIUpMIZRf0Xt87aX9BxZOLyaPm8F8qRRkjIIa4RPEIIvbjOgtBI5jhWxAnMoN
gaRPYr5wushgHxFh/Iew8sdkw6ZdA1g2rfRMIE+MAURTgm9YExBfmuto5nxq495Y2Hr+UA/zmYVN
rvakS7Nuh+f+ddgYmqyzeuMu+pCDEneO+LkqwTKNHhwtlts8H9PrSonUxr0R5ZEiAzfQlwQNbx+q
hUe/EOdU/1xlYTZJnonKtKl0Z75AQ3HZU+h+Haqeh7swwEP88hCu/bWMuCGmCdou5+cm8Npir5JW
H4N5uNad2ng3JEIIBBUn/YFV8NOV14O1l2wqxTpckA12g/KwT4At0B/6nL1PylTfCJUeEWuajceq
4xFpI9yqFC8rnaTDB6FAtw3CBHoPFsde7Vo6VzdNpj/FPUT8GpmdIBnNxcawq3X9WYuhf+DetIFO
i8f9cwK6ol3QmvKgmrZ7bLLiKS4Z2aiRODbfBr5BJMwvYBcICdaiYt9wpPSAD0824iXX7qx/f2N9
bKoVZO1M/sJVqG8bPn2iYuz3tGdfrzq8sWXeoCJnLRKoCZ4Va0RD2zFN76FMopfjdQNYUbjiTUzA
csDOMm2T6L1GCxf/kamONhvu1bVE1iVtpiCfeYjz9SpFaVDP373GTSN0nTbm4BrCsnDdjSAeb405
c5UA5z+FuvNuoEPRBNWuU3wT+eM6s9ZlXZVh5NdtupwnJA5uVd5+E3JpPgJg8wyiyq0efkf4ZIPg
9FwWvomm/CUZ46re80T4ew6euW9R10c34BFR9xJByXUGYoPiKE3SDMUdhvtpkN9FXI75bhzlcnvV
8bIRcRqNtF6ZR7j+2gHqFAbNHsOhqKGzcPn7jq23GfJY3Xpertr8paLhGUVXpHCzRn0phiresEDX
COvf35i4D2GRiQ6x/rCwTsWHqNUJ+zmx3sv2BI/87tfliTgclQ2Lo4T4Eajt+QshbaK+iCBVxbdy
giznhpG4BrAMPWiGeUIWOH8JUt4fuF+Qg6+3wGkOy7AxcapL6wJXKj+bpP6mWv2zqVH6jLIyAvBs
kw7RNQXLzsXSDaLsOu9rz/sivGlQwR33qY82xMPlTVjTy3+5lCLLwCMCB7Joxr5Evf9bQEnriJTg
u7V0D4zrHSS7q6MfdRtH1zEbG9pmClYOFSnCM/VA4aR59M/sbRI0uz6+zvDNqZW+8tPcr8MzH/3l
F3R++gfpsS2Ai+vr1kObMJQild8MH6oqpc/ANg/hvi4YtPuu2geb0K5BVxUKuDIH6wI4WKSIHyqv
2/EZmSGNF81NDXqZsYQq1+XhHCb+B5rN53GGsn1w7vtq2GFLJjCdgUSvgIDhdW42XFfyzX70ZRvI
rhnyJzDFyQdIz3j3nQFp13UTsGxbVg0vR3REvIiubO4CBnHBkEGTnC5iKy3hsPDQusa5jNM6Do33
lRdj964J2XRg2TTfmW5ityndYvpxbYVl4iBg1KXiQ3QWHrhPwf1coeetGZJ654Uxfbm8XI4bNrTM
nIkKLRZLDjRTU4obAjLjXTwF8XEZxsdZ8Vt/ZFvRtWPZbFCb1NE8jRN2Bvq7EBksxmIvoAJ868Wi
2Pvtpr071s2Gt0U94MAlawS0WPv4YAzTN5CaNA+gO/h1edFcI1g2D/1FcEoFq0Jkj0cA9dLpNM6Q
5Vmicvl43RDrIr4xkqohXof20PgcFKgA305QJtF7o+q53RflstXC7tqSdYJvRoEgDgMsy89fOlWV
NyFOw2GVXokhVb5PUbHZiHxc62VZPOByQK3mvXiBoKi4AT6bPkIn+DPecltsMX+nSfOpjWcLyqxV
4MzBfdiPL0GABHrLp/c0QyWogU7nTmkvvq+5/9vnQfV+6NG1fXmjHP7fprsDL3EWk1KOH6AnHBwF
Q094mtEtERnX1y0foIpu4dDZK17UBAAPVEPHQ1EM6nD5t/+dDAirZll/pZNJZBOpH147HEDDAl7L
Tobflo6EJ7TIiYcI+iEl1OSMumcaTMsUzKc/SA5GPR6XaDbri/LJn5KnfqnRqZdx7zpcDrWxcFPm
+3rJ/eQc4GHR7nBLoOV+wJtmy4s7ltaGwYlhSEo0sA4fIEG8MuuF/rjzU8DFrzsYNv6tinPejFkn
XioMlO76JVx2Km2hWXt58xwBmg1+S0q0ruUiDM68BHsXD3N/D0a18aBK8HiBcfWX9tNhjydSvmHF
rgWznIUv+BDSsShe2qqIUf4KdS2PtEIv68aMHHfRH9R2hOL5yiOkXyD3tGOx/sKLuv8owW1Ym5Qf
lgwCdZcXzzUXK0ogqSqhhuwXL6TEmU95jlYKATzslj9yfd8KETTSghOdU+8rrZrbKIrHD4vHsk/X
/XjLKfQ92roz0eoPkeeHt2OqX16X57qPWy4hKorecDoHZxRwQW0HOGjdN1dWpWw4nCybyasMbIKM
HjTdafpRt423URd0rLnNNSd51UBvAAbRg3ZnxyfoBhUz3+rdd9xhNhZOIB0LKqcsfs/nsm5+8yyW
1Ifst/ClOc6yQ+h0neOwQXEDlaJqMxb+IKvWcpzniPh6rwMl+1U7bKPhGBxT1/RlcJagLv+uitWl
+rNXbf1+R1DxByCOgoyvyfDeaii0Je8g3D2EN4m/LMP94KWyOOQT5fOVk7EMWYCzDmnG2nuGTngA
FpCynZe7LGhlcLi8Wq7IwobG6aKPgyWZzfs+8Yf/iKlRYbXrQS9lkDpfsmbcK5HBq9OBhhyBRguU
mHeQyCEW036si3TLPbpOoGX2LDOqAcukf646KEcc0KejH+ZyiKd9xpJgg9LDtXmW+espqgaBNUWn
oJ/suJhy/2ZCCRPcnFEMGXtD+u6qrUtt7FxPqjnJTOafRVZF6buoQO3jxszjspVX/7tDQNT17+g2
omGZV0XpfQ2Gup8PzANsqlAtI8fLR+PvGwKpyH9/n/NWgE40ki/Eh4BVH3T1w9ClHlpRg+t6XFMb
PhclpENKB2JfNPHpexLWCT+NbJj1rluMjjfOuGuhrJu91EAQB3EqX5iO+uOqDXLjhfmWPIPr6+vf
3zwyCERHUHfqwBgZVITtinQB9C9V2XXQltRmkwtEFoL5s8E58iM6PSZjGRa3fNLelkipawLBvydA
gyaIWBQ2D5E/he9EEzWf/4fn6t/juNRmkQMSqk16QRGKRHVzjFv0P6bVUN+wlWa8UeX8DrjMaJcF
W027rmNrmTgv4kwm48yeiR46AQHRKhY7E/ok/uSh1WwLVuoYxsbINawULA/7BpWmtPkOXRj6noPg
9x3nPvtxlQHaOLliMRybMRcvHo9AS6rT8pa/6gAVXbHBMvV3f5j+IVCrQAujfFG+iBkIT1Mhqw4N
AHVQ8MNljg6j62ayDv/GRgxRoosiVb70C153XVnVB0HLb3rxrx3BsnGI7EpaqbZ4KQfj7dkiP4cB
TfbLJJ+um4Jl5jSK6cD/j7MvW5JTZ7p9IiKYJOCWqurJXe25jPcNsT0xCCGEmMTT/wt/cSJ6y1Zx
oi58045ApSFTqcyVa0VTnXlVHI5PK+haxYE6aDo5UYjqLDtO17YhxoUPQcKk8QYqngAXmd8UHV9O
FHKIb3IUDE6S7snD2k6vYfO43jtV0aTOfNdtH/lYu6cJgsEPhTfsBcO2mRj3uVNrj4Wew7KYBM5B
diw/1NMEDr4p+JX0/R7xv20mhrn7/hot5bQ2WVxX/gT3C/d4ALl786ZzG+fD9c23uEgTLCdXWbmL
nyNP4UO/QNPxo/Lj8qaEcWSC5fzQR1OC00fPhe76oUuh4AysHwTxVm/PWdl+v3GVc7Tqj4Uz4I5K
1BCkzdCTLgUvodrDxFq8fGQYOBJR6Bj2V/7ymyt0jN9tYsBiLh9Ek3/9TdcTeE65401sszFsnYUA
Eyyd4i9+M8SAchfF20CGe2VSy4EyMXPL4HghyAJ4lqzN8FA1Y/Xsj96X2Ou+XT9MtgEME2+ddZ1B
Zcwzzy2/dHyFPsQWVgl33mvL+numAd27/3W3/gTh8bwNeQYA1X0/AgMWd8Nj7X6aEYj25S79uW0c
w8SHmbdJ1wqe4W2w/AsqhfgAzaDp0Cza/yIK8AMzVfY37rph6LHrFQIYd571DXQw06D2nJ8Vq50d
x2vZFRM+p3wdBWGCNQud+TMYSJvj4rIPPagDjte33bJYJoDO1WOwJGEf/Bv3KAICLfYM5nhxaDyp
DknxCZRme6hPy5su+gNIF9W+O4ZhfpEBGhaBIBZogm14AElSMEGlSKhF3/u6JjolyCCA0BcQcy/t
oEF9faoWAzVp57RDxjZfi/FF+/F4mocpeOuRlX2+/nXbTm1/fxVMCEpqXhQOz9aQt2nUDFUKbS+d
jsRLds6abYhtYq+GUDnQ0VGfjy90DOeDJpCjKKLioQUyPL0+CdsSGU6Ar6BT6GndZgKlwvcCqpRz
OBWX2z5u2H/YJA64zAr24mu3wDuXj7MXQArLo+i1vm0Iw/SjqnbLtox5NqJU/rOsOX0CMGaPS+V3
0ezP8nxkIu3yuFvnJpLuv4DkBuLo+H2yqjSZ4jXWabzEocgGiGooFKMFa4WfdmU10lPNSTEdR9TA
+/KO9uDwjx7B+SXZ/IwsX0h+8aQPkdxtvLkvv1S+HxDIzrm0eh85vS83YRvIO9aq1SmkAOqC3E8I
7pr1Hud4dZu0ct2AMdC1oStDHvy8BbwzFSTw/PZD0w5oLPxe0FiG5Y7PsJwSExLItXKWuUx4pgdk
fwhV+sTHPbFfS4BmwgErZwIEuVzbiwBJ0wEsjR4oSxAnpA3kAu47leymzCzmZCIA84aTIUHb8UUH
9BOCkSgt5HTnFHKv0mPxrSb2T8eQFxO1ar4WBdcHWnLnbvZYVyGhs4LP36PqeydAmnD97NsWznBA
oe6SonNrcZET+QlU9D/51KjiMAT9GUIToLK+Poxt87e/v3JCgqio1VSyC/fj+gTWZJouHXoLb/u6
4YDcNSKJGnlzmTV8P0vE8o8DnMLn61+3bYjhgdzGDSiqb+IS/uZCd9W3vEq8b5CXC0+bxR6jLvS/
Xx/Ltk6GK6LoVnKGZOVZscxjhJzhxDcIs9I3ZqlMqVwfnibJvaC+hDEoqt0AgWyOxu400btHymIh
JhKwqgevqoM2ef5dG0Kd6CWuyvboQF1pZ79tI5jZwib2Zbi4PCORHu+imvgPoWinwyR2WfcsG/EH
AjAaojWZquSZFfmDP+HB2lA0o1/fZcuJMuF/Ia5eJFqK7uJvhHtMkg+u7/AlzZlwDisFSHod0Z1+
m+2FholL5kclWM/dMyVu7n7wAZXVp9hxJnG6Ph2LDzFBgJp3IJ3sx+5SOd5b1NgbkVZzk6etnN83
E7mxgBD9oZWL7q7YyYP4WZRqfTerWFRp5ObTDrLNdqoMO68G4g8gWBIXHy/604xmGXD5I7nD90hT
bWfKNG5P6ED7PbsAJwC64nmkvkSnWr6XY7N933hV+LJf83mp2EWite+dlk0VHeoeDHo7x9ayQCb0
D92aQdOFSXuhA9TD6Az6Hq7waGngEq+fJMsMTF67sCtLb3DL5HmGpOobt4UGVdBOwc5dZ/v6Zo6v
LiFVMIf3wRaBREHepREaA4bUJ8u8Ywe272/28er7QlQumfK+vsRhguejXMDcc0Azp7uT4LR9f9uX
V9+PGl+J1fF4Fmj5nbpBgr6HZqcr1GLDJtIvbyD6Co4ncUHHpnwoiPOIrhZx8tbghcZ7sATbATLu
6Th02Exc3l7kHPOPY7my92HYb8jt+MdtB8iw4XCioLsuixZ1HhmfwrrpXqaZyfvrX7dkhgLDgOOx
Q2bWa8JzRcrKSf1iiJMn/G1tj7lmkEO58zyQ3pwomfv5qw9ounsbOUNkgv/CBOpsRbeIrOBIOA9+
cgdt9ekIManp4MS7YAvLDpnAP6pUz0F5Hp7dxG++QkHqMZZr96Ofd/MslkNsQv5ykFVqSDWUlxDZ
lQTa1WpZnoOQ5zdpbHmRSWM38mSoAjKFF1A+jOGJsTKJDyLu90pMtiUyrFxDat2Ph0hklYP39Kxx
W8ugdR7XfFe8xGKMJoddxQoH7dKyvICsxj3JCXhLn7jqHEnxrg3rvQYU21Zsf3/lT8BNs7UNBuWl
oKp9kgFxn5IWke11Y7Gtk2HsGq2bTjvT4IxmOchATPN8F7uJbtK2aXeiZUscZQL6lLeSSiyTyGYC
TUEZ+fLRnTv5IHIl/nFc9on0oH67Ph2L7ZtitbHPpI7rKXn2Y/FmCwplJ96MWjoHwFfKdHHGj5HH
xN310WxbY1zlc72wvBVedZEAJegHidzk/C/kDxK208H79/65yMTs+UVLuKLUu7Ak+eFX70VEnkXf
Tg8jXp49Q+c2/hDR3SNtmZAJ4QtDNvQDKcILj4f64Xd4GLN1j2/FYjAmgE+vNeNR4opMRB1a5WgY
/vRmud4nAFI+++G4c0lajvQfOD4JvThQobSZIoG/nDqgc07OxsqdyzZmtz1uTIFaaGcA0itrclFc
cJCVlMpbjvBlU3kKGifkDzedsD8QfBFIUQfikQvuMgUkYufd1+saHK9/3WKZJpudn0iOxdLiIuap
fRrRwfOOyu4yo1rwtYo9dfbW2yTSvegP9VgaBRBenson0CzPp7hPujMwWOs7f8nrf3g+xZ+vz8l2
hI3bvxg1esK4EhcUHCHtVbi0UQcKvoNiZ9FsNmkYfcHhLcsx8S65E92FkEFMOUSeaNufRd3exz7c
zKb6VHfhbdU6E+MnvUm2iqzBRawh0uphjGT3+xWYleG2Q2bi/LQnWbX4I7nEenEzXJP1lILzV/s7
TtlikCbSr2DxEiIJSi56zjn4vFad1KkeErmcaj3rvXYI2zDGle+jhRLw+7q75OjYhEZ6I+82hbdg
vJF7KzKBfoy4mgsGe9GhBjlgy1DmmqLlY+5CNXxZdlVrLY7SBPxBEa1aur7p/oeRGKn4it6V9aEV
5QjtFvb1uqXYRjGu/rhxeuI3MUE2lrHvvIaDmeuo/jVWvX+oxz0Yg8VeTLgfPjmvbeN7F17QfzZl
v3hKzgzWwYGYFG7wZiiaD+jU37kybafAsH/qoZmjIwmy9flCDnXo6lSx6IdD3F/Xl83iYEwePAFN
YQL5JO+ioEDzTNuZfyyJdPbyQH///dQE8fFR9fU0iC5TVVmc/SpcHtuu52/R2bNX/rcNsQVPryNK
4uS90IxetKPYP3Qq6D13Gihboa9jj0Tq74eLmlC+KgFFuS6XNitAd/Elqd3w029ecjqz+VsAF7rz
2Pv76aImni+HYghaJEb3Irzin8rtfjfzaTi0u6oHYh9hUtzG5yEHoOWW7ad/8OJVAVJeBHlmn5Ck
Ofp14/Enp0bOYiey+Pv5oiYF3hwJ5VaJbjOKLIh+I9DiAGKJinD25bYZGHYP5JDuZNLQC9XggM0L
MKjW4419tDQx3vYgAxW9ikFRoQiu3GqR+q7ZWqev/3bbsTKs2+UCEq0u7zJRzf5LFbv8beNTiBCA
iCFtl/b99WF+RyV/VgNpYlzytA1ohPJ1l7lJ+x2Kgu/mhT/ObMmPcSPeuVL/OzegzUVX2b0EGCRO
yn+iGv97fXjLLE2knw5IMUIxW2TaXfRdVXXPlMjpCYkNSO7eWBCmJthvnnpUacuuetr6qvNRPRYQ
T9nZJ8shNlF+JI7WSlRxl9VB+Gsaq+Hk+LuFBdvHt2V75b9C6DxCnSsWl7FQUZHGXMP4vKXd60a0
fX/zm6++ryZwbMakJ5cZxCR38eroe6idZNf31vbx7e+vPq6RCmn6MG4uYenm0DsA+/0C5a/bPm6Y
Nsi2NBXU6bLfyJgEvIEgv473cMGWeyM2TJuuka8WWbaZHALcFk7ZBulGEQhJVT/ZE+W2mZ7JfMdR
iggjMAxfZq9vKTnRDqWQ53kCu9HD3BDarSmgAETVKTqq+y5K87p18hOwcqp+LnrVuh+mpiydj7Oe
2F7Q//eXEuR0/7trqFoDtuh0bRYHLA/uwRZL+jsF3gl1XEY/eXYgm+QcXYoo7fpOWhA1IMr474jF
WuScN/ABqgTnI8je6ReIY0OAJ8pD/VuT6XcSRUIs8p7Tlj7ng9pjFrVstIkPLPM5Boyj7LIIYgb3
jY7Cu5blKTg6b7vjom2ZXxmBbMjiLdwXWVz6UFAFnuGT20HNZufztt9vOAiykr5Feq7N+pB2L2Jq
m68iL95CfLa+u749Fg8dGS7Cb8mgSTDyC40m/+R7zQcuV31iAzzownb1C7aI7C/XkIkM5KWOEc2W
MqMrYU+C1W3qexFK847KRkjwnBTPD2U77WROLKfcJNcL5cSSYlEdmuxYdKQNoFycyfjgToAirV3y
0I7OHrmsxQ/+gRgEqZUTEcEvI5RC0fijxfcVBEo3XkCRESiUdB4FEOAiC0gE5fVSO+cwZvGNB8xw
B6xbEecscZuhRxn0FLp0E/oefMnERTJgAp309VNmWSMTIQhCXxa28ehfxnmqjlUBYOgkb2SPoyY8
MCQ+pNDF2F7mGpHajKk4b9AMwvlNeQtqYgIZkPBFA4x8NsfJDzB61EAesg/XV8Zifybez196iT77
wLuMeOY/6SBW4wec3jJ4ykMvVpe1KpMdU7dtgmHqYVMpIvPGvYwRW964W3Xy0OVgmNrZZNtUtnFf
+UK3XkhTei6wHj0lb/JhZDCHKpi6r0vj5+o9KKnjG63C5NtDO27gt0vdwTHm+VsANNsLoudxxyp+
cwP8xV2ZhHvjzKq27Wb3GWSZw1vuIO/+4NVOErwtKYvDX2NLF7LeL1xpSPTNBQ3Ig++H6hvFCoDz
aBy4bn7lebSgZS2WUI/+7Cceblpal6U+OY4/i/cUBSloXo1yykcP+6Er8RH0xHP3KfCKIJzSag26
/slfyjzamZjtCBjOJAaJYKhHZCxlMPsn1XnFxXN5cVPBmJrIw4qBb68ZpHcBgim4H5VsaIbX+Ort
RJyWJ7IJ6ZsjzSaBTttn5QF1N4ebAHBSgsbfRf+8YNORrfFDQMnj4PKv183TsmAm0E8hawGRhVpm
IpHyLRgOyFlPc3O8/nXL9W6C+4pcsSCERtxFx0EdvlAKfW7Qt0toJve6lTvbYhtls9dXdgm+X4VX
eBFdkE1y7gpvdqFjvUyPBdS+d1yLbQjDtRSiiwHKod15Ap3K3dSWP/kMHg2EtXtlUMuNblL8uQlA
vyHXSPWQOgBlz+hmKs6LO9Cfj485cbqnISK30YVSEvx3xUjp6lC4CJK9BZXoByj9RPRjrWR3mzgL
JcYDxCVuweYg6M6xRCdDyjg4jxzBZbtzsGyWYti51zZqFtEI95jT4cCm8E3lRtMppOHw4FcC90z3
ptMQTl4Hv7m/fphtpmKEEmPM89ZbIu8i2zfo7/6i2+Xb9S9bTpeJ8CMB1ysP8IKQMgm/xk68QNxS
iHSVc/Dj+hCWH28S/KkGzReqRRzku15c/xJBTMf3clD93pViG8B4KICCr45c6JChr0D7+RGalrgZ
HF7WOxGv7fuGkVcU2vHD0nYZYvnJP0ZeRPhHJ8hvLOBRE9ZHcwawl5jW/0UPuozp3dzsVlRtW7xN
65WPovXcRrwjiEPFPJfHJcLzI2ErRHtLXK87AYrtKWoi+pgMAgqGMXXWHKk2SVD2qHxchCwAL6ny
gL4L835J1cLFe+15X9p9ln2LRZrcfyvlgztMfZfN0mOfgH7n5y3Ji9vlXbv0eTrnJDloZ5xUOrfo
a7rtWBt+YGY8DyHnRy9iQLXvxEJwUpz6pY93bN4S8plUgGOd+BGIgqKL7EGiN7u/RBKEd7wVzxGS
pjsZBMvZ+AMHKHniDhW88Yx33AFNGcnBH5LuqSvCvXlYZIPBLfbf81e4UJ5kpdQX5iq08EJXPvf8
+SC2AwApdS/Vvv9zdoOnoHIuQ4OnZJur8rZdMuVvK4CJXWjtIENSgD7uUAWN55xKiVL2jQMYziHs
e0hmhSglyRiAyhSHv4aLcPle05zNsExuQL0AyFXPON2BHt1jwx2R8gRtF4lD3izgTk4nV+iPs5d/
RVT49P+R+rWdDcNv+LOcpgnNJJnWDn/riglsgd0Yh1E6c1neGDYHRjyAp583JjWS6CNT6McFS91j
nXTLTqHP4rpN0kAuRt6FhVJnWiDNk47cBaFL21dkx362M/yXx4wJI5Rg7otYO6qzQLEyZU33rvDc
/DhCZ1OIkt3NK5mP3bj3orVNx4gDXN+V+cBx2JIWYj59XHbfa+BVTtc9mmUyJmIQiEtVu6Ovzqqa
70LIyD/M/phtFdgKcYdWfXVcur00kuV0meDBKi6dXIS4lXQs3LejAror7rj7hgdqr7XRslomfLBe
IAeNq0FkPum8Jl3d8bEs8/XX9dWyfd0w/AEZvGIFQWcGdY/4oMbceQg8vffbLd7fxA0i4yIYemvU
GWwR9QF4kR+yFk+FP2RJsVsos+3BNrVXkYFmagXcbpLnsYVmF7BvXerXyKA7DK0wt62SYd46p0nr
1PC/VafGu7FBA+vmqm77uP/f3y8n2bNw8PnLGFQ/Qo0uGDnuIbRtxmBc73jMyzWUkX5W0bCktKfq
oZj5d1EUKJc0wNAmLURupy20uD4Z24CGbfthjJE6jWTkHH9YJwYiaYmu2Fgn5aFb6Ce0Ek1Hsu69
vi3DmajBETDLEpBbkVG/+qGFSkVcvqX4PB5PT7nDj/2yh+S2vC9NwCAXpJRgYOEvW1SWJ0BYgwdj
A3eMpf9lHwJlCQNN5KCnG8qjAM4xrL3m0GiGcAzkvU4SgxCaNIfZT+I7v+MHv4j3oKQWJ2DCCIWT
VG0+DP35t7scZ7zQUda8u34ibOu2me0r8wSWY+j8plVndMckabWUItUquss3yWBIehxrpGOuj2Q7
DIYj2GgMJUcm41n3QEWJBlozqvzhiuZ7vgwfW5yMJtxrnbGNZXgEOYh+qgg8Qr2KZ5Iv86Hn8SWk
/r0I67fzOqBYi0r59YnZltDwEG6AVLjUuTrzDoS0vKE/FQHZrjtC52tIXJStdvXXbEfBdBhjv2gI
lMDTgfc/DSOun7pJqZ3XgG3VDO+QsylS6FbVzzIcCc4CaHG21MNmsCIP6MHtwg/b2b6+bJa5mGjC
SsedtxQIa35fDHJsj7Mc94ALto9vU3x1rEU9tAB8gJRDMz+/Rz/vlJYlyjvXf7rl4jRxhBEtFxLm
FHFFFcmTRwt5GEA1AHc2KJ7yevYutw20/YDX0wh7p4C+rTq7Kob2JKz+/93SlVt/uD6G5YI2sYRg
RYiZkttStbpIKWunI02g5t35uxJWtiEM08+9fO6HyenPXHQUas9g00bOHz3/UhfrTjveb6zwX8Jk
17B5Da72uVjd/pw3kz/euaJs+ROHsgzeedDT9eRnNNSDjj6llTPnoJFURVh/d2XhDhen6XKZH10Q
6PQnLnTkHOp8QVb/tiU2PARUfokuw5m/zHroThJkE0XQdqdbWSeoa/gFIJpRsnESIM3xEEVjK9i/
frYLmT9f//228244BkgeIwcNnejMKQM3RTHo+1i67qdpxet66bpx5yH1d/9DTMRh7jI1D2AgyKDV
ki3I3x6SdWHVgXU07+62mh2Ix2J1aMpu7e6uT+3vjoKYTIJgN8KWM0TYZHDVU6zzfE0Rksm93IDl
aU1M/CGLdNQ6DA+EDcDVSp2VNX0DojH/PM6zRuoYb+1Ikw/E85aHCMRUN7lXYuIRWdJIZxwm/hIj
95KGHgJM8DPsGJtt1YyoAaLhRdJ0QZuhXpi8H8I8dlISgFLyeNuuGA6DyK4YyoC12dS05FixUjxA
IXePnvLvQRwxaQV7J2RuO/iAhLZiPDjdWiBlGP/Y7rktTVT2yeF3iCBC97YYjphgROg8+0kf9G3G
/LI6+DPAVk0EXPj15bJNyDB/OfikXnmRPMfQIlSN+2tcCv0dzN7VMWzX5r6GgOedVmtxLuEodqzV
dgYMp4DWW7K4A2XZVOX9PyLqhyEVJQkers/p73cGMaGHKonnEHjt8mUum09btCiAoX12Cp/sOGXL
7zdRh3HTt/GUVzhjCg0mgdN434Bt2evIsv38LVh8dXP7LnhnckievKCm+hl8DN1JdPXwCJ3cPX0H
2whGbBDNdIhzAQYqJ/CC6osM0ff3DSSuxfKcjyoP3922D4ap62puWzD24GE1QTkNQDBwCksiyNFr
Wffr+hi2rTDMnUe5E5fuyLI1yNkT1MzyR7q6aNe/7fNGZMAHXsRR1OJeYW6YPC5dWzWfaSzIbSyr
xMQjQg2PN14UY7MJ2oi5B1nqBK/p67/eYtwmDFG1JBeoMMinLWNWVPl5pkVyFyJTe4/k/bsBvSaH
7b8g0nZbxh5NQv89vACtz4moIp6hFaNOK6drUmBZkA6mzV4IbTm9f6AKic4H/HyWKVWyo+fU/U+k
lgmI7ufhtlNlggcjEeKGQuSXTf1Mis+xO4GL88AbUkTvr2+NbRKGkau4YcsAwrks3x5M/tifEbXw
M3py9h7NmzH/GdQSk1xQ8NqVYGpn/1NWqVYh8gP6yOpvcVSqzJWruyfIZrFBE0jIwNAG8ayFZ6Dg
CA6zt2Lniy6mX29bKsPEwVkY+fFEm8xdZFykGgI7aRc1zqEXzp7Mpm0Khp1HtBj7ptUbG07xAXDU
9T6A5e9cF7adMGL4Sg7jUIJbLGMD/cAYWh81KsKPLW6mLgrEjre1TcG4yYVcRlpwcKMt9fSDhXka
7bYS2A6rYdQdosGimcF7ulCw4ADWKx7dXAPRi7jgtpjThAm2laCDikr4jQ4iyLgmFIR+meZ77FOW
KZhAQRdKRmwNowZYSqJOxO+Dr92KDpulk212/ZxaNsDECoaMl7xyG5xTvnzuIQl/gGZZvZNgsZQp
iYkWrFbQF7d9gUohHHZMxX0McHM6rL28Xyj3T+v2RgjD4zQu6jAQnK8SpO3H61Ozrd7291chyRq2
geehTJpNARmOpZdH6E1SPIIGgQdw5PVBbOu3/f3VID5u8q4dcpaxaJYfWYmW8EPLyl1mdssb0QQO
OmsPrsO+FZmnnO9q44gCKC7bMlPb+1CsFUvLoLsNXktMHKEPBqG2Lt0mm0MvOK7zONNUaKi0Adnd
7XhG24oZJq88oN5IEwK6EiAxmvr+0HyJuk7oG7fdsHvhhmMUULE9PaDgmyrRdw8iJt4DDfN575lr
OVsmtE9Hc6tWHpYv7giFjtwHi17uuvMhCnd1721DbCfi1ckSsbuiIxgO2J/QLdaQ6HkYQn3vrV1x
uunsmnC+uqppFaCamzXIRNy3eJSrSu1hBS3bbPL0FdQJw2FEDqUa26/xDGGxhPXJ5bZfbpi2AJNT
EgQtHKNTPzgkEkciIaJ8/eO2hTdM2mURr6HrDfq0BRkK5jfHumOnGiSROyfUEuGacD0ejzHyzOiS
iBf6GFbLcd4SS2LJLzlkYDUZHwoIMMAt650HgeUuN+F7nAD4gowqbtk2/jmvPUu7zi2OaHRpQKXa
77hCW+qHGJade4wxcJrA8hAyjAsAlbGAIHcFDNMFksTPK0PsgBoIIL39czSw4u62DTMtHvvlKQyS
qUFOh7n23Evj1nV8mEK08O+s4Rbj/iUyNUF9EGUZKtkEPFPA2v02x6CZ1JMXxDLty/CdrJf64ab5
mOC+wtFBNeDfi0pWdlBLNB/npKPfalb4N2LLiMngJ9D/+j/73JoEoqH+sGxVonx1mrOTKP4vcSIg
FgXkOEtZupc5Ueym9gRi0vsRp2y8CfnVLAq9HB2kY0z7Ix6R4Yfry2fxPCbyzx0cAgMGGz2rK/G4
os36a0gC8u/1r1uM12TzU06xirlAMm2rj0OjOC10/GPoZw0Ud/W9Vt91xX40strr57bNxgjy5zEA
HsJBvMJBdB+lHaNdfge6TWfZOdi2AXzjngHQLgQ3DM/ioV+eIUWAsm4ph6jb8Xa27xteIRATSpMh
shGdK+k9KSr5EPnNTlLOZpWG6UP8QxC6dijm5It3j64N5Z0AdglAmaVUlHKuqiMkjfasxhKNmdC+
pIMcU5wvLbLnzQ9/Q3pWes3vJ5iQq79MdSKhR0D3LiLL5EyQXxh4tFVKs5cC5VZnBLBP++wf3qLl
Udz58+x5+XnBQ9btDqiZeUO4cwHaxt3+/iryYK4s5UhlA2JSkkyPmnXOXRgtDC9xLbxn0GK9D8Dm
tjOa5XyYssDtWqGbE3XErOXelMUr40GqRdLc9o41oX7VmPRQcXfYi15D/RVoTGiG0KrkyaErVvUC
ZUE17MzEdgGaLIE8CqshCaLirATuiDlB9/VGKK5jSVJRL/9C+bQ5QuPrjTewDx7wR9ddkm0FTReh
oPkHFXMkfpqIyFOxjknzIJ1WRp+uD2A79oaLYKCkcR3PLc4uoHenef20zcqn8ts8QM+HT/LRa2/j
uASf9n8PX1PQtQeHH8/8GgpOXPr03ZTfCPonJk+gRpZ9mjQCx77X3VcZR25477purY7XV8oSO5pw
v3hquZ6CAYoSGqnKNmreoaHTfXShv7Izgu2QmSA/1wHneZ+UbcZBt3Uo0S9Rt8sv5M2ga94m1bmJ
+0fVzMckr5Z/IzwWr8/M9pY3kX/eqENKRh/3hPR+9QDOheRTvjUXFj0gVUCFsMMGcfIi8cRr9qOb
oY11fWjL+fa3sPaVP6q6HCeaFE1WgoDilC9R+Q64cHF//euW4NhEBcYenfPEqUFvj6Q5RGWKBhxM
Ut6DtPDSld24E6TaJrH9/dUk8jYHM4u3Bf086dBjt5WpxubGbKYpGpyXuXRwc/OMQsoUyeskuhez
R3d+u8X+TSJBdP2zEGECYt8yP/9O4WxBDy+LH5C5SEfa8PR2BWRicgk6pGnXXjRt1mIEMYjvc1z2
aQ4YwTSp7gRwy9Epls/r4nydA/e2uM4UEG6rqq1BxgWBk4I8Sybe1IFwvkRL1xxXt3zoRT/flQM4
fcPEc3cuDMuZMPGCQqmkGcWcPOblMn+I0X727Mnh2/Vzbfv4tpmvDpxmoJuekyB55N5C3zPmB7+W
CTX3275uxAgetPBEMCxYrsoFDZ/vy7H7OjIP2nu3Wb0JA+xynXcQiYTVBz60LKAR2M5pJcvpxsXf
XPir9aE5WLLVBK/StSXxU5W3/fReecHUPF5fIstdYFII4gUie1VVHGWLzvsI7Sr9WXMX+6Hbbucp
ZfFdJo+gyqMenNB+kwEAU1WHRvn8Azobx89l1YXOkYR+/Om2yRghAOWd60etV5x1qZsyhfyh+zTT
FQJc0AIp9tJqFkfz++55tSe8wHu9a5GRAnONnzrIGTQhqFSgKPOFJvJb6NUnz9sDTdoMxHw7NDEa
FzqoPwHZ1h8kGaenoNmlErJ83YT7MQC/x2WKyJm2lfckFfj3qobvxRm2rxvG7YI/PqqcoDhXjiJH
NUFeQ3oQwbi+2ZZtMPF+MZnieJCkOLMq/xEvI7DahN6NCi/DsJveT/n8OdpvJ7IcYlMlWM26HGYC
xcDfVUVE0MMBqh78LRA9TcqW6jZVZWIC/8amo2udtNAG3aqXLnK4x31eBIuxm8yB2nd6T441y3Q7
vwRxREF90Q9vobnbfbm+KbYtN6J8FzTBZZyoGvTs0fRORkiq1eGurIrt9xv2LT2EJ0m71tlvgvOG
eUXaAlT8wHnw87bfbwT29YAkcKVRjvGIH7/Uig7IrnqU09P179tmYJizBHqGDKMoz3UdBsEdyMBp
/X4aOqe7QzPRulcD//s2hCZoTwViGRgqi1ncsz7VMSjd0s5TwW3BbmgC9FRbTAXoANssDOfyPT7c
gNpknfX366tk+/nGvS08nidNIPJHH6W/tJpUe6q3p/1tX99M/JX/Zi1nHEtWZ7yMHXqsE8+L3xUt
WMB3ItG/+4rQJAHMK10scQUYBUCrUC9yB//O8/n6spWlEYk0N9katOD+Ow9X9nPXD7C1mZMQgtxJ
1P3stIcy3/V1sk3DsOUKiZVStqzK6IDaToVDdVxAlgRRgWZ+ZH4HycbbBjLN2u0QdpRzleWLrA95
1ZOD7Ev5tDZo5/BbHn6+Po7tWBnGrZtxBZy6zh9VN8X3BVvzf6O8Ld9f/7ptuQzTDh3QpyxhUAFT
6v3ik5M4qZDh/3F2bc1x8sr2D22qQAghXpnxZWI798Qev1CxszcIEOIu4NefRfbD8adYwy7y6FSh
0aVbre7Va33NcRkdPERs3cZqWWZhYvBaWmkfOkw4vl2VNQcV9FVxHSUa2I3LE3k/eQwhm3+eKxDz
qFyCnOfJW8ZSo3N2HD6Dt6X5lEPA9LkOO/IYelXtHsMZXM0uXMw+szdpAedikeUcddmTmkr/3Dlu
+jNs0+J4eVq2dVv37Y3Zo5LPMlUVuDzIVN5DfznxYtarLZzL+56d8vXvbz5fJ7rMsRflU1BN6iMS
ovIDyUKoFoAMaMNx2YZYZ/ZmiG5gdS2HJTr9kRySVfAsJmiXAXbxcnmJLEeYGxbvjWKcSZ+IpxCQ
aMITh8Sr8PI4O+LUELVPDpCayDwmnWj0Ryd7cmcNHcia34yBmnc9aKiJzFNl3S9OmOdPChrMxwpO
8bod2NdpDMIN+7Btg2HobhqkmgVjBno6Wl6xfibHZGTFcaEAlO7aCBOIx3WXev7QiT+5jDly+Q+3
XctqQD4c3R5tzPtswkTjraCmGe290cldkt9dnUG0akKV9/IkLAZn0vjRVLrCWZLsqUFa5ks3aeYd
0eVfig1zsH3fMGg094Mp00dG2aNZdFSD16ZgfCiib/t+vmHQA3QewSgTZE+snvpPZVbwJ43UwRYs
y5KqpH+x9yHCGaa5HR+gDCfu10Jd6kKIdciqg4vu8lj74Ip3VVXeUylzSIqinxx16X2TMy29Wry0
L0vxFEQp+5y4tZKHJiPOhiOxbQ35p6cilMmkT5HBDoq+jm6qZWj7+xpSWXrn3htXOQPZTyRK7P3c
BdNtGrUK3V6LN2+BEdZI8+9COg0NG59TEHoJQDqfpA6KHxXeG/f9XH1lc45+ITBv/oiifXyy1MTn
DTKjub9k0CVXVVRBHJKn+ioa1NZeWHLx1AToSeYnTt0jX0EG9bMG0+XKjzJ5RXAMV/TGylKMTMy9
hybGePcJMzF7vh94ftkEuEvyoDw5XlN/b8dgKDeci+WqMkF7MgIsdw4m3CFuG32Ys7VXno3qoHil
r13IU2yMY3H2zPQCKtI+hUQrKj3NB5GuTyjGl0/RHJRbAgiWs8ZWI3pzrU8jFGGdUWOIWdNYVfIu
m6XPYtI78ALM6w4hGP/2ZSypidXzE7GEY9JnT2DWpPK6dJQ3nXgrg33pMbTv/nM6JFvQ+QZw/L1a
tIzTsZxjFYaQE/6WpmjUp7kY7qq+2VcHpszwBILrLE0jXJW9Mzkgf+rRlrlygLW0PihSfc5R7NpI
ZNpctsnFt/ROETWg9H8KkRCPl4L8iqLhS0bk90AlJGY1VNG6tUtTlZ9B5fxB184+f21C+dKK9gVH
t/YTqWn3UWUjS5BwnIeNz1uOoMnIR2ffbWiJiQFtk8W4tGXMCIHO8bT8Amd0EQ9eIo+7rh4T0Ifc
QRtA2Q14ZLSBT6USR+Qotk7DajPv+G0T0IfyOdU8H1FiatS56wAMqqtgq1/s/YwjJEn+ebIbuQTK
CeYIUi7JAxqzr4RqRKxG/y5a1F2Ysvuy36IAsJ01k5sPVVLQvNOq+aBn4O9GPcUzG74NstEQR8EZ
Y6F3WMLsk7cCPHI+/1prmvt2yAgOXEnTBOICQNWTqFxiVSZyivOCbmksWh6YJtJvltFU5nWC7BSK
tCs1BLSriKT/1tXwNIQQfG7A3jANO6WFqQn5C0FcH3aO/9/xvGnhR0i1bvUt2q7Xv9R4kYXMZzmU
T2Xf3le4TN2q6GN0M/6ndkApDH2mTzUFHr7m6kPr51tKIJYL0IT6DWLp3DEl/JTUiHpEArWhAolW
4sAz/Wk/unwWLPefCfPrgq6Sk8jbj6DC6z53bVuQT7monCV2WEud28ujWMzWxPkldTbmRaOiBy1h
XS146iofxHGXP25bKeOd0ICnw3ccxU+ARo78yPSY3oLlrLsSI6I50rvR58sD2WZh+Iekq1pJGjSD
NQN3HgB/01/zSIirfV9fR30TJkgnpGPWA3PSlqnztYXY0HTd+8G0D5JOTR4/KIt4rhYTP+kme6Yj
gMRkhtQPIvit16btLBmRQbJA5Dscy+QBLS75eGhyjihHjNP4GTJ5+6QjKTXiARZ5zK+IUyLNk3jL
oQyZfGjWmGfj5WGbhPEyUHVRDyNp+Emp9FG4UHXqovEHwAxbwtKWAUz4Hi0GbyjnJDwVSTseKIke
aBVGt//Dw9xiECZkL02m0UdmN3wo+hD+A02R8wT2NR4k51zNvy4fV9sga6jx5rgqtHYmGThLUGea
8hgVpjQGC/NTEzH/yovQHnl5GIvNmcC8eQ44Xzpv+Cjn/kUmvLoJd3sOE5bnZrVHdRCEJ3es8ich
vfIRnH/Nt0ZK0Aguc7HJLWu7RUxUnpuINK+BRn9ynPlLWzTdly5ZCTlq0DCHK1lAgdryt3ac84dE
Fr8F2wLE2xbQuOwpICXDpMDuprok+uL2qLzEoVPP+5C11CTiQ6ps6lzSsgcaoUQrq07gYZPJ633b
b1i7WrjoljHpXvCYAee6iz6dsyh3grqoicQD0zLpUiiFfJwZpA7BvY24hG0yBFiW3sThDZ3faLdk
40e0etUHcNXneQyuinGjfmMJ6k0MHnqD5bKwVH/UA3hqEMq1BzUApNiJ4IR3EoQId7t2E3cn/IzO
1Vh1H0mV/+YzuiZEO6aA5m92GtkWy7jF54gNCUCL+iPgXbddAQmpZdDOLvwtNeF1Kd4kshKT+zAv
kFJweeYdhOvOV8k4dB+38+u2Oax/f+MTZZZAWI0s7UfSRMkjuPYzAVLhKdqSO7NcHSbATrOuodlA
vYek4d2LW6GvBfhv+W3MinnD39reJSbMjpUsXwnjvYeOu2IcQRk0+8mdJ2rcW7G3RCPvYzGgjnCr
QS3e+9dAFw0K1F6uM3LxgUZFVzJwswXQk7jsA2yzNnxAsky8d+bWeyCcf+Yd4IoD2EK+tUx3G3eZ
bd/MO9+bW1Culd6DW3n9UUboLM4CyG1c/v2Wr5sAuzKFnH3XIgEI0bLmlOoE3eSi2nqf2L5uVPOG
SfNWjXL+qOvJuSuhkXAIwP533PfbjVueFtOs01YUT9QB6LHjjX9y1lf3vq8bNt+0LvrQwYH/MhVy
OuSLH95msqEbv91255oqvZ6MyiQZJcB1SIq6JPgKxbDoZ9AzDll4sN1WZfQgoUZ67c5B/WHR08u+
aa1b9cYNdGxOhGQCB7ZqHbStu/6nWXuPlz9usQYTbafqVkD1Aj5GgAb1qSimH2kSLncDg5TDvhGM
MF5TF/Y/MXYa2PjNjYrmRtQyiStBtvyYJUHwx/e8WaCSoqe0zCPnVwao3XWOXgQxeXdtAU4gD1fa
AUnF305Y3rluvXNLDAsnNEBmP6zJA2DrM79KAsXSu4w04FW5vGiWcNhE2onFE5HXEvfhT1QvNPtO
u6VFe3H6exnnLU4wy+abWr0apSrUD3I457Kev6VDor+DHz/o41aiRLJxBdgGMWyeMAdBt9e7D+Dp
KWKyPoFE4bunMvHGfS9pE22nuqqLUu67D9TRP4YRKY1y2tlRTE2IndvmPUDtvH/gHUQkwDmJbFAc
EifaSGZYTq+JshuFHpPU18VT2nIST36p4iEXvxPVvcxZ6sep40hwEgd3Dsu3eBtte2JE8U3kFH0g
cLzUqs31Z09oW9Erz++8m8snePVO76RWTaVelQRVOnuD+wBl9uxrw4gD7utqC3Rim4BxiaNpq8n9
Iekf4Kfob8GD6HOTMZCNT1ldft83A8PIWZ+FbdVjBk1YDegIAHk3U82GV3x/eXwTcif1PKkB8McH
EUnyzDodjncVKK7njeV/34H4JuROhEUUgemPnUgomniOkB11nca5q6JluHFWmYU9i+Sb1HiqQ78H
62sXZZSxvAf6X30J+dBtFbtsy2Rc6VxSWfvaZaekCTQIeQHZrXrwauz78evpenNxuGlZjUFU4etj
4jzMje88IC0ffNv39XVO///1y994/5z7Js0dmZ3AD8EoCKGglTeeeuXVkHjpoVylfS4PYYlrfJPX
Dq2P+Twlk3jRDuRpV/Zg7RT1d7LmqKoGTX++E7Vx3SB1OCZecAcS4C3+NtspNcyYjwM473wnOMl+
1a6YfvxJJOIp9Z8pkFs0VbYzZNhx2pXNEIYZO3U0TZ/ZvKjXKCPZ18vLZ/m6ia9rKldW2bKQ//o5
lPGgDYioY2Nz3r8cfBNcByXD0hn0TE8rrULhLP9xPfnqcu1erzTvPVf3udc3tz7+Z990jNt6riMP
xWM3OCUsV7eoLpOPwLLIDYUcy3HmpjlPSrr54ooXMMcC2V+pBGwpOej3vy+j3IT627bEMGuxEIHu
iky8MMG6HyhEkdcSOMSN+9o2h3+a9b8gKAcaA6hNnhRP9BEZRTemJWWHqEv2Ifd8E1jHI11DgNYL
Tohnqg9K9aBlHFDBOwagO9xI99jM3oTVNalXI8u6rpKLJIZHyBy3fXVY2yPmqtXxgMOli/4Jkai+
L8by5+UDZls+w+TTAWEMyAbYiZX1zz/kP8yTP9txkzTVNoBh7uAEmbxyAnubSuC7CKt+Jq7MD76L
FNblKVjOlwm3A8YHXJZul70gOwMWN4fNZVwHodylFeebKDuS0BFwwSXAg6njfybgNnl1yDvQTO2b
gGHktGwUeip9LJHspihmsqj6eBrRQXL5++t3/o79fJPxrg8bd5VrKV5YR4h7dOiUTvFI0ujJibLu
hk9FGB4cNf+4PJxlx/+iveOFBgc+UR8RiwyxC0YW13fLK2/tutk3gmHzc5+zKCkW9ZHy4anRejlE
cprj3NsMaG1nyojIXWj2QPpIAqBEkNxFDiw99Xwz72JbIfKPUORfkZ+rwkP+8GmEtlfcZ0kd56XH
vqD8KB8vL5FtAoZdS7TB6CVJixdJguxrX9evYZsEu3Jevomv425eEhVo9dEldQ4FCoSvTgL6vl0/
3YTUkQCYCAEt8qeiVS74myfg5JlXulsvYMvSmIg6NOQT1YQ5EMBsam75IEJAMGSivl7++ZYgyoTO
qZ6M7oA096Oqph8uJOK+N6y6cxwApWunI1eXR7FNwri6HUHyWfmMP4YzFfdF2TugWcqiDRO2fX09
uP8fK/9rLqEfOo5R9JgSNAk4uiCfNdnkHLR9ff37m69zlqWtW9LocYUyzsjKHhgbt5rgLbZlIuR4
4UflpNLkcZihiYGa/ueyhUqOs8rBXF562wYb1iua2SV0HMNHUYTftfAX5ARw+KnECFOVsZvLw9hW
ybBgplviQ8areZAtgfax6OtSXfEaqa6NedgGMG7moUwYFHHc6FE2Q3AMVO+9NLKZ90EVfRP0NtYR
sIJlHT2qNChvo472rzpz/A2UkyUSNzFvcuzl7HfQsxZVPR5pOn3R/kOBMIMP+odycveYgTvWWbJ9
YaaJexsiV4apFOET7Xj3QXWiOHKUl3+2UbQPrOr/hX4LwZefuSp8glI6va2XqLz2GkeCq7/a6rr1
1jP6TihgguAYeFwy3fPyA2nYUQzBv3lefx74ZwL4mR71DzcPwOxRfVYVvyUB2t9A4H75OFvs0kTE
jXpohgj9Wi/BiEDgmCUrz0YOnIoIesc5Xh7EcqRN2jtXud3gdRF7SiUjr0oT/QkB3c7cqW9C35qk
ES0r/PCxKtrXjKTZETiMl3Ap95H0A2T9T8+Ifknm50vOH5M8HR6H2r1poVD3fd/imPbeV4oTwovn
nHP/5E1DLeNRZcnW4bIsvolpE8vgsnAeyudZAs+dDmN/LNHjts9bmVA2DySCxVLN5XM1lvSKeFkX
F7rdgk9ZCqO+iWETGefh4ETFs9uV0DNJq0M76ls/h2qFv0w/nFHeJG14PWbsftVv6ptq4wFme/iZ
XHU9VIKHYWrKZ3QmPXddd8td+ikDOyNeM308pvpa+/rYuvJ1pWy8fBRsfsAksGMdPu45Jai+6Hg7
+4jTgz9tKgT6xyxwD102/cpWdnocchmv4NQyGa4Z0VtvEov/NjnucpZMtKnBNQahvIe0Hg5DydAM
l5Y/KVJpAXCeh3Wd54pvrLPl1jYBcoM31UPpN/Qhpc5PVarPLOvJVUL6by0lW9hYmwkYoYGb1qkA
WUn1oWmYG7MEcF8dQI3k8q7Zvm54B8dLfIrHdPEsItXGaevwzxnqhL8uf/1P4fSdu8FUri2aBYFN
URfPcw3g4Hocqnq6rvR4/ccmqhwS7DXsAX31+lAu423Yy/uJhmeWQWhK4ZIKnK0mbMttYcLovDAi
teNK9oK+uaw41JWGmwL/nPdLKxXuu9NNJF3H54pw3fgPXb+mJkQ6HMSCUlgot4ifLDtmytgm6Myg
VEXkgdfZc9P0wcdSonBxecNsa7Se9DdhtPISEiLnFb1gP3T2YeZpeJ05GSUQiCbFVsrTNoV19Dej
uGUwNuGS0BPxyq9uC0Ab2Iu2MPm2j69/f/vxiHrp0uDjf3RYOZt/FQleMvvWx3jDI0FOJifl+DjH
G77LnZ+aATdcAeS0cwTD3HXOQQyZYwTi10mcOOFncDX3x1YCQn55DhwL8Y5NmlR1TVEMpScZPTVO
e2L0A0HpWYX0SgHzUDL301jTDRyOJUlkguWgiE2Heg7oyYV/7CTe9Z2XHMDP8SNh5N8D9zZyNxY/
/Bdszs/RRxZK8ov5DGSjTirr2MtTeqBZT38k5bxFH2UbaF3SN2craxu/H8RUPE/tIK+HBYqBI1dQ
WiEIHRaQi13eIYsVmti5vkPP0FLPGCZI51smymtgJusHUEttRT62iRh27o6yD3tG3JcyS4MobstB
x13FXQh7gP6F8WErCLJNxTB17U9zk4I14LkYQcvS+EN4S0RRxGEH9r3Lq2UxeGIYfBTyCBrzuPZr
Ba06t2idu0CPO32ViaAT0N7tIDPlviAl3J8YDu+H1Ugu/3Tb6hjGLgKl3IRW5XMkRfl1amdxYi3o
ivaPYNzvqUCJu2ud/FlOoAkUeL/OgHaf6mgTBWAxcpOBboyaTOeAGL40U3E9zXQ5BIN3iJrwBFbm
GuoSeiOYsOyziYojQV8MPRTCX4QYvZumcSCqUjXN4mx4EYtfNLVp0U4nksL3o5c+dch17qWQB68c
/oH77YQOuDk5zsW4rJpj5HrX9psytUVBGz6FE/3FI8Ye6xlszBzKeVcc1K8bxmE5YSYdXTLNkZfB
JF6ciVU3E+q8V61fVWBDBW325VnY9sUwcZnNXTMsHn8cnbT4hC7yzo0X/Nv5BjQJ6eZS904PEOQL
Ntu76VgVfmXesFWvtP1640af3WZUnlPQe46S0nfegFI6dvxNHLFt/Q0Ldwqd+g4ERZ7BQfvJXfkg
Mj06JxK09Pu+5TcsnHRaC4AuvZdh6V+WketDj4t944RajPvPA/PNhQdlvTENeU7vwWUIvBI5uN3a
BlQAtDR26XPkNlvWZ9kHEw6noemIwdrkXHqDqK4lRUfZcfE53ZiJZSNMIJyCCG/St6nz0kVoD09C
BLaN78k0HrNs6yayjbGu4pvVikZQ++SNdl5qqNZ9+sPJ6vlOBxhysJXQsy2TcXGzmVZc6C554eNY
fuVTwH87GWC8l8/S+pV3QkMTCKdFFXrOsjgvzQiJ9qxuTm2Ph5l2EIH26EXZ8Bi2YdbJvVmnHAJT
oss75yVD3eSALjlwAUbQmRfdf/3rPsp+39SaVW5N+7LzpjP47Fr3MCR50n1xJj/fAvbZNtywbj22
A1pxCuclKEZUJKf8Ycqc9jhDHGDjUrLtt2HdDfr5hlppetLz0v2qucvvdneW+a6Rvsu9JZTofk1e
RAey9MDT3c9hQotfVxN3Iy30/gSIiYLj1UAiGiQ0Bxljom/cQep/Z1i0XWVDyLb/8ygNM3qU5ilL
X9scRFsQqGM3PWCOvy/bw/v7S0zom56KxUNVMsghNht5/qFxCmSXZsiddMzJri4PYlsh06RH2gFb
PJI8nhGtISfo6Dp/cMAosGw9Kt8PbYjJP1ekwPertggxRL2Qx7EBIF91wX2a58mt1hX4iqs8+hCI
aiMz/34qDjv8z22Z6dDMrA7nM3JJ7L6uvZygu3MZ7odhaMU9iNJlDnGzqOqhqzUnLTuWRd77G/7F
tm3GnS6aqav5MsznBjyK11WXfHbSkt9lo9gawbZnhuF3AnTSkFXBnqUV6PL/wLWQw9o41LbtMox+
6NGBqUUPmxnCki7HYpUFhmJCeatLX18FiRgPUzJWwTVARKOzcQ5te2Y4A4gXVIPbi+Wc5vra4ctN
0J5LWp8ixPUJoGh+8L0h9a6bBkDDfx6QRrhBp+sxfU15Hl27UXDl6mh8kBW4c+tpS83JchBMbF00
JaIpgiV5GT1AqyBsUM/HqQ+Lr7Ou5D72L2KS1EVD0YEOdJrPFXgKY4cinQnNVTRaQZl940BbjpsJ
qpvdpagW6jlIXTqQBiLAkv9kLqa0ywOZTHVsZBwiSFHy0iTOUlwvkM4BY0AWbHFW27bB8AZySdPc
I6mfx6TS5EoHgO4MElmAcZavl6dgG8Iw+VQ6bgt2f+clh97ujz+iQND+qB/SjO67yP4C0xVJxxjt
USoXwCvL/pAM0P84QKXP8bcg4xYTNKnqiqlw86IOyL1k/LMixfekRxldpPBbdK3cqLYaDyJsTouc
ssd9K2eYfYdcbD8rHr3w3HHOsxd+78pEfW8adPBcHuH9cI/8BabLU6bnuuWnYaqORRdcNdBAjv1M
X690JZfHsOy/iajjHGJafu8mjyHy78dUKnVoXUjLVI0I91mJyV6nGhX2yk/IqXDRfY3rtDqGYbrF
XWdbJCMKACbM64okKCHEBJ7kEWKAx1zTZ7ny6sYRICEbm2FbqPXvb2JvH8IEA7oE+EtbaXVdg2ks
pmmYHrNsSwnZ4qxMGjs376dgnn1yj67Z4jgTf7jqyebbwfZ1w9B50UDKahwYMGKFWxy0i6uR862C
lW11jHu96cOORQtJXlY7KCo811MZ3PcCZb1959S82vHicTMdkVOaEuB70MwECYL5CMW0r5cHsK2P
Yc5EQko5n2fnRWiUQ4+JCvL6lA/QCd6YgWUAE0o3zH7+3zRcUaFj9xefym66SxETNze7ZmBi6ZQ7
Fj5kH+pzO/n6ZilKcuvkW8q97yc0iImkYwBdV6wayb2ouodiRFFFK5QaWdJfrU0KbRf6h33TMAya
INyOMuWIJyLyIbtW6RJ2cZQMmm5EibaNMCwZMnEzdMO6+lxMoXoOwV7cH7mo9FaNwGILJgudFIlH
8soB10VYiKvEr5KYl6EXbyenbZth2HIxK+FGKHadNE/SI7L3JFbgyLkuNOrb0IoDFwxxd66WYdkF
J0NakSh9Rb7MgTB75wTZ/eI0oJ25vN8W0AVEZ//pWYXjQNqMgFVojZ8JSKzQxvNJgEdRooQ9D81J
0v7b2MoYbEa3l8e0PBRM+rlGUwSZUZe+ztC8BrEU9+NKQ4CxWrqvMmmrqyUXt2PlQIjk8oCWM2cC
8CiuqbETkp/o4oGPsAYHRl3IffA+YgLwGocOwlsacl7rwllC+4Og5db+2H76egjfXHxN4wo/BEve
iyi5/IZoukIvpJ9+ubwwFmP5C2hXCVlB3irK48JbfgHqkhzpwB+WdBPKZ/v9hrmzufMnAXGcc0PA
iT6IkX2AzPIWTZ7t96+jvlkdtQBMmYMC6gSi+ujAIE6LFlVkeZcs+r1vhQxjnyfw2AYwkDMBxJV2
RQl1ZlZeNdKbr/eNYJg40tSCIbGLFK8Iv7rOXN6sx99J8p03019QOjR/ey36IfM4ad323+lUChod
otIFMv54eQ6WMNDkjmugaekNTJOz6sH1hDA2iWcKtme/XX7lDWgsLw9j2W4TV5d6lBVQJRCvVLos
RlaZH+sql3G1ErXsG2L1WW9OVORS1YtWknMJLtsbORftVdgqfiVrvYXLtpiECbCTKswA9+qyV4DJ
m2+0LVUeo/1hH3E4KIr/OQM9FFq6KvFP64ntXPc/NIiyQxTA6V1eIstmm4g5PdEOuvEtObeD/4w2
5PRAA0D6y56qY9lutrbYhjFsW0yV8Bufiqcmqc6y0vnt0JJHTufyFvS7YmO/bZth2HcB8XLeNRHP
Y5cHHX+WRSCLR8hVbYXOlsuOGuY98wpa9VUL3Iobfm8C7p6gSRcdihxO0BnBakH86OAIoV4u745t
QsZ9Dpj03EagMnmNiro5Bj5tj+BjUhtXt21TjDhd03JmoZT0RPFCOkIskP8nEWDx9CIQ5WQQLdqw
dEuMZaLelkDoDMU7da4LCNeUzUsqRoQ/xXQ9Jowd0Pi+rw5MTOhb47LRnxRR56GdgPL2OkBKlnaL
DsA2D+P6ziLCoPs+itemrguBFjBIetZ+kB3CJo8+eiJ0rro+Ta4u773FP5okcoV02ggVM/jHoghu
ScoH6JMW3XXto3d63xDr0G/8YwEiqYXgXX8GmG/KrzsZlDch1LjZ3UzITnJCYrLI6czLk0Ln4Yn0
6FhRYzncJe5avRXllqO32IlvGH4TOEHgNdI/zwUP0bfCxOl/4BGzfd2weo7YlfgioecAqI/hl++S
MfgQOEPobKWnbHtt2Lnr86zKwgTFkXSoMhq7Nflvkq+7zZZNWkILGpyYYLiCD8HQFkV1bkvvkYIU
6zpfkuhbD/35Q5gC2aU9/84v8SL1fDV8U6yar5Os+H35tFmW0YTI4ZGOPgndy/NcqeyY8+ZDEJF5
w1psHzeuelnoGVKQITvJtP7ZtEQfxmiTwcGyPSYYrnEgARTUOTsB5CVjMsrkakUPlugI3ZfZNYVa
hwzFotoX7NygQ+KAerH/IZI7FVSJySTXtWqipaiqc+L27V3hDM233S0MxAS/lVAxrirU2s4Aps6A
II4L1CZTmdINL2XbWsO4OefVHCxu/pp4FRLCkNcGz2UHRbTD5XNp213DvHUjfInkV3imZXL7R607
8NuT50Kg9/IAtgkY1j3VQgEtn8kzHzwUGx3fYVmsG05v9n3fuMelM4PwLId/Itz35TUBgjq/CR2X
Lo+7BjBhb4Ff4dkXFTk63ZrpNoPy9zeEvP3G2bdcqybobQiLIhlBJfPqO9pNYhH6qDryUI1xN8LW
Dg6kOj+OhG0eKMuGm5i3qJs5K6QqXkeIacRjOy2xX5IlTrSfHi+vmCW0MjFvaZ+GYMBmwdllTv1Q
tmlIH6CnPtMjHYcxO5RQbG821s82nfXvb25xQAbHsPAwnTWzGI+a/Z4FheQ8FE0vT8Zyfk30mxvw
MJvQwfXaIHHVHADPSKajL1S6Mw4x6eHq2oFsXEbY2cdkrggdvukobW742G75ENsaGTZOoYeL8Mwv
XtFC+1sqeFbm+M9jivBz3xoZNk6SolwqVojXtBoCdaPKgGa3YV10O0NbEwbn86ZYGLiEXsFT7X5w
AAr+wheVb1CmWM6rCX1Lmxr6GOlcvioczC9z3sAOocP0VLM0u2m6fEtDynKUTAhcgOcfyIZKepY1
uqWPXTp46gSeZ1Xsc1WmACvx0hSkFln+Cpq89Kqiqv7qznOypfBiOUcmB1ygqnbismXnxO/416Yv
SRVnE9fPIBcFP8fls2QpwZoQOOY1flh2kXvSWfl9VVpYWxbcQn1udPh56IePvHuoUv3l8mi2LVn/
/sZ9OFUbyoLM2WsACYwK1OflmMVQMAmOl79vO1rG9Q1dtT4YPVq+kplAJUQzQAbz+SCXrnvJnXGf
IjgxmeByKOIU8Kr++U9ptJ2j6cPQp+PGU9m2SIZ5w/GBMg8ks688FMty6KZumeJUlNE+H26i4FI3
BIC2LPyzP+IeVKANKDM5xGG5qd72/i3rmSA4OQRJWsrMP6ll+ZVOwdeUVDcJIDZrDwyY3TYW6v3d
9v4Cw7VyHPA8yhCsIcUd8MWJ55T9dCZ0LqBXcVclxTNBcRQi91JlXXBOuw6t5IlG5uxm6iEKv3Fo
399vL1qn98YoGvBhNQmaEs8tukROa07hNUqybIv/9n034plgOA4+J1BuVS3iHOyGqqvuc4XuPMAg
xemy1a3vnr9htJ6JfuMJycqwdPJXNo6Jf4RmcPbF8XD/ZagGcK68UwBQ4Yxq3RY4xXbADDtfVZa1
Tj1wASJVmYosP83zAGUqzZLzSPFLIMG0lTu2bY9xnXuKlcqhuAybOXMhRcWDGnChauAb16Ht+4a5
R7xF225TyFe0cDWfoKoD0mo2qOZ8eXNsnzcCdgaZDJZBdPDVq0tvPJYR8LvXFVTvN5Aolu+byLbR
mbNiyHHLFlmObchY8Z+aNM1GOs9yeE1EWwflmlFSUbwGZeCNV2haGVukDzpKv5Jx2toCiyMxIW0M
0sohAR3Z2deKp+jmAaOeLmJsNGiqjkW2eNSBvHPtptGGydhWzbD5yvNR99NKvOZJMoexilY8AQsh
6H7cte0mxk11veKs7RFH62apYzfo9fWQoji0EYPaNmad2Bun1YZRFS5UyfMkqHOCLnzdHGha1T8B
TtnSOHw/NvFM0rhBSMBHyqk40x49DKv3omQ4NL1iVwqNS3867AW4kR3t7DMWE/QGpeKp85DXPc2t
+tmVHM/ACITuW8LbtkUzTL1okVtYwY2vfh98b9dINwG59v/wMrAdZMPYQ88L+hyUhK80Is6hrYLH
MGrrx7KAonRVD+z68uGyzMNEuOEmn6AWTuUZIoePcPLkTvaaHYT+P86uZDlSXdt+ERFCCCGmkI2d
aVe5XK1rQlR3aIQQIISAr38r676BH/fgfJEzhweQSNpbu1l7reUa2euGg1/j2zqAcKO+x6UbIytv
9kM4mzs+ZOB3azRHoZ0CBgVJEijCvv1FG/a4Brsp8GxjAG7Kf9GgKT3IzA73Y9DZ5oq1bD1+Ze4U
l1NjteEvIB+o3ud6KD55EFa8zdbXbHEMPP+LDtG4KwUVn41p4tOQ1cs1wO/Wj7/8/5Wpi7qbNCYk
/lPupAa8u1F+4wyRH61uchY0iBahpA6YKTbhBKGyqJAYMIfQxbRrEKheG1ba+orVNZ4v1oLZBnwY
LvPMiddkatMaTSlxZRO2bGJl2zFYnxC+AZtCDNF3NWYanzTA3v/Uw3ztkG69YmXdYw+uzNlfil8V
6Uz3wWL4295luQC7QIIyXHDN+Dbes4a8mWEmVdyVzS80gX+UWRd/QTfqEwCs1zC4G25qDXnriVdY
q9FqLColjoxXTZIRPqSWa3M0QJPfZtVr9JtDDuL6YhAvvPX5iWckhNdgMaQj3/YaW9+xMuteNxjo
KjL+QiPbn6GBB6REPuc7ZfsGcNZ+uJLobG3I5f+vLNB4dc1qHYcvi6LF0Yzy00ho9dgYkCe//SUb
1rEGv2WYuxAYo/TLBGTzGjE1RPXa3VC0YXdtNPdvCe9f0oQ1rVwGatx28HT9MncQ7APUA7PZGEvM
IB3JLn0gZFfj3zsdJD1PFwIRy6rnZozvqtL7woCjvu1TV46AhHmUldqG99yf9QNdHJhC+2xYbtS1
9v8LGNeOTSAUSiml08sjaweoMenCdePOVZ4M0qJ0fpfkCMvGJOgpBCZnlHAPmBIDIqUSik5XvnTr
eK78haSDEPg+/9GVi0yFq5YjwDxNuqj4t9fa7LYMYA2SM0Gx9H4l+cukoKSV+Nx6P/ueVFdSgI2j
uUbJeaGDB2JD88tZehkRi6eS2+8GnMvttbLRxY7+5WT+FzOdJ6OFctb8atro3Bg675pGYNkifuNI
i78GzJmBtBFpM/nS+V24y4fqU1jhj5uO9JqSruMzdrqcQXFNmh64AIDNeFtekxjbOEZr2jk6G1VY
jdXhzH+P6LU7ds503UFEzQlMo1Yc3/6KrV1YhQLQaPJQYQmaX9Pstani/nhvG6J3+Vz6txEd+2v6
uRztnqWCsO1L29jR7XxZgYKYIaB9fvsbtg7rKgqA8HJV5FUvXlzWEtAbFiUkmfWMWcq3n7+REq3x
clxBqo6NCwofFTOflWum/ocdMT6XhvOk3E5EIKBKMdXvoTu6oN30vq2ayF6ZYtv4ujWMjmjIiM4M
UbgNIvmZj1DLPFYjZIQOb3/dRtS/Jqiz8Iyla0DVnrNuTC3Lh09drZ4NAoRdFWtz8DIvvlb53jjW
azSdg1AMwez3ZSkB3bkAl8scoL1Z6QevhpDs25+0tWSXt7++uksL9Z74EnZG8w+F/D7186m6YjFb
n3CxpFcPr1WF2W5wILwEVUj2f1n9CvjgxEk37Ezn2ysXyda+XD7u1XtENtaKebX+ZSCHnSlAEkDf
ak7DqKLd7GXqMRggR/f2gm14gTXJnEBNwXic4TYxbXGsSRf8L0CQXm0Bbu3JKgJokQuo0TXhy1wH
KOzURX/R0rPNNUnOrU9YOwGPSR7RiL+4ePmYMx98izQdFnJjQrZmmet6MI+UYQwQRAziVktAgG1C
cdt1uwbQGaf6EEPy7MUAjXvgxM2JHcb5SsS8sfRr0NzkaSJYhZ4Wpl9VcAAKO1NPWZdJeaWwtlGL
XtPFFRfWHD2H/MWv1G8uxujOjdU+G/TJ2HHPPajUs2q49XNW1t1MxjaT5+tfTewDTuBaFnhPysdI
z++3rWFrvVYWLiGlPdO6/U+hW+sGDYgWyQC/cTsur31t2F6I6QZu+UsIkbkBBc/c07veeezWBVrd
6bYJ8x4qx/oXBl9GqGO4+jfY1KPbynVraVVV50sjFSoTf+np5gzyLvH18YwN77omjhsHomiTWXg9
BcDGGA8sYYEbP2T6kqWaTH27bY9XYTrAj5UF+g1qKGMZJ9000bsJ9Au7t5++8RVrJFwHKS7fhRD3
uIzoyKbvdqAK+JBz8Rh3A70Slmy95GKNr84Rs8qbTGyi+46BxY9U6OpmpviddcSlfht+f/tTNvzq
GhpHeJ9pf/Kje1PNn/+Ke2ZT9xgXwzVG1Q1rWyPjMsA6pWrH6B5lun/muAiSAmIbb//4rWevLFmX
WT81yoBUfUGzsuwK0D/09kbhO38NjEOaY4uQuuzrJIrigxMTOYBBbKgTlCaWD7d9wsqYFXgxtfYc
Jr5aEPMnWcGnfO8bJq8s0db+ru5ltpSQcaCAPpYV+/p3f5XKf1f2qoL81jFdXcyQaHWgd0LbUOWX
0pka8zo+BwordODgtAyBq4ac45W0eOtrVmbdcYy9ohUNGaUOemV04t85X7JjEV+1uo0jtYbKMRPQ
ssyFuMcMlkkpnBVohsfb2pL/hZQLgChDsSb/VtCwxnjGHLC0xgzbNZexsTxrYBxjfdUSLcKzsYQc
eEflSXQ836GTfC0O21qfyzF45ZVowcoO+m30ETqd2IEBHIBj5F1DAW99wOX/r55uRLiwIZvpIz4A
SEuSNcuTdb2r0mnyxee3TW7rJZdPe/USDSKJfI6X6B4C5fCpKm6Oi+/KZBDRsnv7FVurtLJqvQxh
FZfO++oqP3vflgV5aEXfHW57+sqmjRUyi8vM+4qA27tfdAQ8fnNt2GNrdVb2nEvA0+aFR/fA7UJi
RndlAuj8p96/URjJXyPhdO/JURnEX2Xvv88oOBLRFroxN1wD4TiltIBaJeQCKonhXz02s0tvRy6s
AXCNrBRUZK33tR9LdbRl1R1AQ/Px7Y3d4Lr21+i30qJfo0oWPOBmw4UZP+qG2GPGoydXKX3IqHqh
UyNSnvHDFJHj4DBLUlQIbJYcwxiTPzb7VvVX4v6No7AGyxGQSVgzFup3LD2a4M6YjpG7TEqVV2GX
W6+4/P+VLRoRsHZqY/l7riqfJd0wvuMR60Bf6mN89O1V3bih1tKpEHKIRNnn6rftVSUTF2RfcDOJ
XcaW4Nm/ylmx9ZqVzashdFJAXvR+lhziKAEYnUCRlbfZy+Khs3rbt6xMP1NRH/ZF0/4yUeYnknP9
ZZaWuMTzMC5c9MNymxyRT1Z+oIvrahqWkZ0pQSyoAN5IwBhDrriwv9DgfykPrwFzGcU1aFoS3LMs
iirom5KQ5hglE0MJhxO7gn+hJO9Kfe7zuevPedxkcwHCjgj4kV0tmBp/8i5W9ZyQ3kEuZp/JcORX
DPHf/TdZg+2KqA6tCFT2u6okVLCcre1LtFT5FcPaevwqtLeRYa2Wlp0hFjP3O1tMvY+pJ2puqveQ
Nbyu00AQEb9mZxF5omkS2dtFf4IIq5NRskjovF7Zxq0PudjCa/MlUagC2rBzp8IJzGKR25WYk3j7
rG89fOUbAFMCmS4mys98qZ8x4jreo8l5DV+39fDL/1/9cmt6PigTt8DyeJGfMhyo5lgo4ZfPb//6
fy+akLUmK1sEg1rEeBkDQ2Xp6dKaMyXJ3s+jfNZxgClgvZR1ErU3CtuTeOUbLKfd0s/S/xNigOTQ
0yq8u3lKiMQrfxD4SxP0MaamZmNz9y7OJYhPF9v28u7tBdvakVVsr6smbmZF6S9bsA7EEEKD7KTx
9W0jBGQNqrPQsZwJaAR/hRBiTUgNdZ/e84Nd6Fx9xa7//TYja2QdyuzorQzC/zVg6Bt1kzaiYdp6
vTlRr7wmkvK3yvDfrpOskXWRDscA0TepkgmM6PknlFPabI/d73SbyJj7+sWMCsp9X8GgNLlwDwiL
JtWRNuPYIyHQfUvuUJLXWcog4flHTUzLXS6HaPlM/dELzrlfDT4Cy7Hqnymbe0D0oIag8Xi0YFF+
gmpBWyuX5j0E5RY0Rfo+P9ucVRxoeu18DFCENOvn8WAEq/nBmdZ5hwuzZnDlsPz7ZUvWbHYuA5Ph
RdDxTNBkQPXRS8vWfiyl/7Xxb9PWwsT5/3URXAyVBiYEw7SauVQs7mAcplr8S0h805EXKydUQtqk
nMIMUK86tuyHGRgm3VWRR80VJ7RhU2u0Hw9LCKLwYfiFpD/SexCMNPPdOLnpSvVo6/krlyPVCN4/
iACczWIxdODcvPt/BG5bT1+5nCqy1mVi1t+Wcvw8DmCL6UV1TcJi6wSt3A14FvtlBBXbOfMXfgJt
agjaFVGcNKv2XncVKb7xmjWsb8AwHG9ab/gTtl0T75fec3EyLzIYqxTnS8RPjKr2y03naY3wk4WA
NUQkONMs9OejjKUp01Z5jb3SyNgQaCJrTB/hs8WNBSawREdOyw6Um1WHa2xWHQSKd0GwQOUM9KzO
K+9kXNuJHgjEvHJ2z8Oh5/Ys0P3g5Q7mW1QS5CRFKQ63ffxlB17d6BTkMFlWa2R+C3/OBkDqQsiF
pLc9fOULojIMXKeUhM7e/NOGuJlqgjfc9vCVGzDUMs01UaeuhkKZgZBYAvjHlS3bMKI1GBCNLOmx
to/v3QJPmfmgaUE1/BqceOvpKwcw16SvBef8rA3otxCHL4lz7Ir32rhOo5X9S2YbHjPenS5qgNlE
6OEi79R3V0Wgt379ygd4ymdZ7Xz6x+Qj+NzmpgzpfcyjcbltMpKsYX9s0fEYomBzT7vhJ4Qay73I
2DNYTa5Rpmys0Rr2RwPle6j7YbSdgUNLl+6bVIjCw9D8fPtwbr3g0r9+ZVZaNfHU1LQ+8cLke+LL
T1bpEJiyawo/G5vAV3ab+2UxDBiMPM3O83ekb8FZFF+bddh6+MpuaVZRNYN1/gRRDDCVcDLdDS66
1sPfWpvLW1+tTTkYZrWs6B89g2nJVOGTCGPvS+/8a0CtrTesigrc5qNeuqg4mQn4ZiT9yCd6MsY2
6Zm79SUrI6ZWxgpD+RlqZiOYMHEfomwx4bZFIpm8fYq29mFlyrzNYttGTJ5cbLqdgVBDuuDQ3vbw
lRlnCsVh3036pBHj75lCdQrzfj/efvjGDqyReDNxi2fUnJ8sRRtO5MCBMWCAIKkLsoS3X7GxOGs0
nhZD03FMP554C7FB7c//tG14G4aarHF4NAjBXwv2gtPffi6FiHViVTSkY0X+efvnb63QyoBJ0HsL
B/PXCTIoX6jPP1FuZzCQXOVr3XrB5f+vzGyGTk/VDLY7zVUjEzClYTheQi2r0jipb3/D1hasLFkZ
FlVlXbWnTgFXImu8wmagUrrt6SsrLnkH5O8clScIkz/9Xf2JobF028Pp/10dBR6KaSRhfSKzO3C2
oDtcdNe0I7aWfmW3tlhaS+ZGnSwrdWIlouSsAuu27423FRrJGn4HpUPjg7emPpkeLQYllvfteJUe
bWNf1+g6tShlMY7bniDMAEB/YOvdwm8jDCdraJ3JpCfrHIvjbNXj7sXtfqH6DS4O6O293Vj+NZ7O
xJWL8m5QcP/jt9wxdrhcjROs/Mrh2XrBynbNrJYwqKfiJAoEzZhIIMxluwFMRvu3v2BrAy4vfmW7
uaZtmzsNJlM/N7syAr64r6fPbz9869evrFYgoo0CO2F5ZrhlIfI5XQxQ76Ajv1Zw3/r9K9PlZdcr
7Ul1kgLg+RwyM3V+a/ywpqPLMYjpPIHtpZX9yTElkLpo/Nxfbse3F2jr16/MF0VzKDoVXXfiDSQG
rQILZA9e+G9vP31r+Vf3blcayIINXnGykzjQi9MBtupYXT/+Gz9/jZsTwqJNm132t0GrI+1gYfA/
RvH92x+w9fxL7fbV4YTm3NIjxcDznf4FTTuatvPVrG5jddaouVLFfeN5Q3PK5/Ebk+QfqG8Muya4
yo659etXtktBjwdl2xr3ruzAlYAWf0+K25jqSXD5qldLY6kDTenIqhML6BIkOWu68WsALmd6G1Mv
WdPKZaNsjLVwzYFrvTTiUf5hGlDEe3trt1Z/Zbc59GqEqCJ1UuFS77gTh7/2hYTg+bYXrK5dEuuc
opHSnriPuFDjIJ1YKx7B3nztdF728V/qvGusnIv9aep8gIDBhZEnswPGRQBXfbgMjtW2N1cAz1sr
tbJiMAsQj0xIMTCn7XZODt/YMB6C68we/450Jmu0XAmqhwGuR50g8vdgHUAp5HKTzQTQwkou4Dv2
tRp3b2/LhlHQlUnrSgxI4AW2JR8/dr5bkGdc7VpuLNUaLKdLOwSVR/Ell1T1IhHOL33RjDc3DQOQ
NVjO2GCgnePNyXkgDvl7GcQ3qoCTNYtcBzH3UMSxPDGU8BJ0jVG5Rzp/27pf9uO1v4jCCllYV58E
4cGJRE38MIobFY3JWkE1QwsibGwGAfNgLP8ufM4Cngb2GvnF1rFZWbPNYuaKWeqTnREnajt0d0Od
9bvbFmd1DSsQS6F1JuQpA+1sPkMfoNBQkn/74VuHcmW/3ZKF4ArPG3DFz0sKiZEnsHPq5LpqzcYL
1pA4MMRnsSxiZJASeCnVYu4dM0U68am6DdFE1sA4MhdLLBGjYPlBQv/XU0f4kLcXaGNv16i4eSxL
OYOJHEX+Wad/fQLusS+3PXx1Cedtu4xNVjenuR73f7fW51eD562Vv/z/lVGRIALTckG7E/X7MlHl
NO/mYPg4yKtSLht3zJoaToEKU4D2ESczD4tnCoahA5Q5vYsq5MPQDeVtBrAmiMvCEBrI4yVMqTBM
l/WL/Bw1V3v5fviXnuhf7sq//YpXKyVcMSLUQppBJqG/A4PQtR8t7s0v9qJ5tafgm/iNQfKqOVAw
Zt+ZATNEWbLwRUAmV7kealKjgEQa39OprYsEaIB2X1qsTVKVDaq11MWS7kxZlP4exUqq3vuLntqT
dl0r70RupVAofdOZ5fsSv1ior+B+biaZmgi89Yls8BMPDkOxdKeDqShSSlhZHFiUV++gYTFAEjUc
lvagO0UfO8rUI+11dzKYIHZnhzj7HhNI5ZSqwqv2cRS2L0g/x29EF8Wyz7PF/0E6W3yIKAned1Pm
7+aYBs9zoReoSmblx3xsyJ0NlMLbqI1TBwGcJ9tUHkm8tqy+MVaDpVh4Su4VJKMOTsmFoMwL7J8/
u+hONKM7jDpUf7iS/B46tGI8guTsospnYvGP7Gsg7Thoe7HBoG59Z6GnjRUrMgzPqQx6ikYzAOQX
lBRAANJ3zb0Ol+k7z3P7FYkQ/2BB43SA1Lvdo5GNPeBcYVZthvptIpoe8jk5vyTA6DJ/AI48P7NL
Ox9cqwoDrEABD2kdNzxITJW5T3nR5AdKg2VAs82vz0WGzmomjDftOihHIswp6ZjkAfadBXW5Xzpe
nmmPbnVCgiZimADq7YF0nYkSKOzoD3lLMMBBlrg9YHJh/t5jyoYDGCRLBICAwqLAMMA7mhZyKqgS
dtMDiRcMKdtsGt7rdhb3nCIFU0Mc0J2MZGePZhLsM4gmarvLubRnwuqIAeEE5p+7Ltbsm25mDDLn
4+SzQ+Yp+zXGKvh3SM4BlRvJbH6QoW7DRHiFL87KcPNZ2th7QV6Z70Sftfrc8KnfucAVL8oM/p/c
96f81JVyaXa17li4CzQYZh6AE0HHkxjMbFahF5NDXjfh3cQ9+Vt2nX2xi8rfQ3dGYXCpnZp9rWvv
AO6H/L4A9P6zxrwUONt9H3GFc2F95w0jjqqtFiGSRcjZP5k8EI9mJiz4QBY0vp9KOfL+HqhFf77r
8iz7oz3/0v2OB9Bd0U4YDe4eOItyioGQEV3lHqMYdaK015l415EBv8UDTYpOqhk4st3cR92cUomW
SzovcfFkFPNBQTrQAUM4ZIx+NcvfufCuMGwH4oWOJNkwy/aelECBAFg+ZI+8XpgE2C1faEILOQz7
rkXDc8dmB3yT8WUd7aswE82jx6CwecjzErYtTOHPJ1tw8rnGtKXZUwl3kA5yxt9lPQGY4AtL8TM6
GO8zMV2hPlRzrjJMVNkGmqA9JNxTFAm1uVMc8tTPbMIJCh1InKH8AtBiPGYo3JYIDUEuLSvR/HQe
zDYVyFp7mQ4lRNPv/KjNikeII/gWoe/Qm53JwiB/JiEHyRYGMfMisb0fyp1CnqtS1Q4Dti0zIAQB
55uL9lE8Rc0+Rm+3P3I6YC1E2IMQJssikh/FUvj1EUIJvQaKjNXHoOoMTTARRu8WMEO2B68Lox6I
mqYlR/zYoTMJhPsUG9OM8Yy+K5UqoxQkxvmcREEgm89z3apBpdZW4ZLwegjZ3gaL36QSs5ax3RFS
Ds07F6oSaS7N+InF1rYfywCFscQpNw13NXGt/zDNUxsWiTeGFbDc0TBDelLYnE47q6hHf+VdXk1A
cczW9gmXeRN/47FukIMQD7RO3ySc3viQQyLXAuBacXE/FcAkzfswGkM+Jgv1J+87iq24i2Hm3LkH
7fvQcc/LZWJn0OtqMu3dCNqFMaFY/vHgLdD4+CHRPxh/y7wuuhPq+5WmifMqV5tkBn7b4tawOf9I
AiiE7dVM+uKuXOYaAiqyl8s985dZ7amqjE2LKG79w+j7RqTKzIbvQPno+At0XMw76ZZ4+SDHDmBJ
JFzSJLKNFpuq0eumfQgH61JDy7rbAV6Vj0+8iFSTmnLO+L0/Rmx5JGDzT3XOaH5gfrsciwjH4AfU
Xu147+K5swdkPBlYLUlRAd06YNbprJopMLuhHoKoTTCS2ZMnH5Tk85eqr5U9xiyW5bSPVdaapygX
HfjkbB+MuFu9NiNnQJH6+J8i9FTwlGV5zP8hXHj+jxKK2urgshjXYrTE5XgEAxN3916h/GaBHcml
/zPncZR/RrVJugPgHPmMCdqqdImY88p+MowWn9DamsnnIVZj5SexrahpkEMDT1imvLRxmJSh5PKM
XKKLMO2d14NLlfSV+5T5TjV3pcG4ybRzNeCqgIFOHXh0BsXj4kceK1wgkctKkgKHSqPPcnJZvQd7
Now+m3OvPZIx7ElSwi22u1kP9SfgTUSI2RVZ8LuqB1P8zsbVFBxzOJb50XWV7h8iPwS/ME5sfS+1
37Ut6prCVncgWkGaSRg8XwrIRdfsqJhNnuKUdPS+LRnr9rP1R/fILYEyLnhUvPkZiMaqvTdi8n9Q
bkIOpuShrvvPS1U5c6agNVh23jjil4QyWCAspTEm91BLkbs97wUippSUYwaBBxxYSLknU15dXFjQ
GiaS3LhBTvAgYFg/1HaMl3Mo5upnARXF8KiAzTJ7fxpr3KFTMXZ7Xk6LeeGDH8WPkHWo458sbmPf
7VQFWaWzrSBZeOgDk9V3I2sUOQgOjsMfHfeXeG+HxUQshYZHO/d7ybVyp9oFsftHkyF4GKPG+o8Z
DnV+z4Gjf8ESTmVwLLNgCKZDxwDzCxLkMeEkjlL3S/ShBBNa95VGTS0/SMLy+UtWechDdkzknn0v
XN00OwxZ0hZ51eB18XsJHQT9ACKSXj53QLPFe9qI0GYw1qaajkT5mbYphyTxgnFAJXv83nbp6z8Q
2eoAVdZFO5cvDKWd7mkuatYn1uOD+y5mjuiCh7Hyc/xGFo3HueSB/Jgjne7ecd7k7Gwmyim005Rt
u58YjRl+hTlQpk8qVwVgNj4Ykd1e+wO4vbqiDqHKCG4BMt9lvLXxziwXR9qVltH7aezBZdAF+RTf
1QxdhkM3DTp+Z0sqQOQjp4bM91wCfw3BMR0ho6wnN3/L/Kh3ILMFbluB+HIao59DvQy4JIpW5wPY
puIQcqakUlYcdJGFZyYa5t2xqp7Ebq618fdqAXnKjmZ+gXuAgwUZI29g/ElLivGYGjcM5gPHUeZ7
QVjDPpILTei7LtCTi3d5r/VP4Brj4j5QrH422VjoB4V+OIeOS+DCs3VTPZ+ghqKERsWsRFcedcCs
/10DeNWlihqvf+97QZB9bw3B6TS86N3eFxIkAjRu609TOIaPuVfoUSe6RexzHooZl+7kVTR+55k8
PLugZerOAuhGDzRGZbrYZU5VsUpmNMjgaKSspbTJNEsmBnCrBFNwKImd2QhtOpDhF7u8rRR7YZ1r
/M/LWHjAzmFcpXpiObhEzx0WLfxi+Ag12iRYmqxIZUsRJ7mGRssRnngmSaQl5gVJZWL8Ohp5Ob8D
n63v/XBeZ8QpwhjbaZo7NO+SuoeCaQphNImrydKpy0TaNRlENjBFRFiykH4KPyPTDLLDUC2U7CNw
YH9Xom/zHwI8JaA5nREG7GYxN02fQCFw+gQprrJ7Uqovxj+qDHrxj2u5Kj/49RiqBJT2onqITcHr
VIdDPu1LEFQVB8S2Rr3wkoXFHoObNflDGWB+O9yBS/5I68Cg1myyoHiXV9ihRExN39/PhgJxRRu1
RB+pH4j+pyiCqt8Hma3ZPWPtPBxErecpZRoqko80LLj7Izss9i7qO9vt62Yax2OnnSo/GxEF+aGD
DIjZEeh8m6+ixeVz5/kFAiEejj2SD5AXsf7QiRKR6JGxYfre97iDf+ZjHeQ8GQvBywPC/CH/5GzM
2ucgUsNyjuveYA6nHhCR4JMy9jFEwE/gvCYPYQmZM5sdnR+VH7MFYeP7knKYFKvBxv7N5oPoBMZj
dVDum7kUf3LnAy1IO0wDpfNYz71NKEP+dAA5eWg/lR0umzSvhlY8xFj3JU+qBgkFanuuOAZz0ZqH
QC5dsy/GgKS+F+J+TLp47pc9g8teEpqNLji6OM5VKocGuSkJe2fTfjJFiTt3GdWOmwqhlkWw4u9M
SLv8HOoKRHi6kI7chwDH/la+wP6AUMiTe8/1s5+4uUGI1yOiX/ZLGLdf1QJ1+qNFYnwmrUOQCNj9
ApuDEyL3EtMf/kNGrPg8Vy28IigA6iEVtWrVmSMJP+QNg5IAkiLzE1QwjN1J38S9THADsi8jqAXH
d9PA668xidria1GEwXM0il4jB9H2oSommp19v+fLYYjYKI8qz+EhnIrilBUXUI2C6lt/YGN7KZ2N
sUa3CU9Nu/nCaTejRwR0TE+QbWAYJSY7Yl30LATP5T6ru4g9IWiARRNW4GJmk4kAlaor/A1GQgC0
UsG4WD7M2i8lHHgf7uI8i4ZdPBVx8wnsYOEXHQxIVHTDcBEwn47eIY/o+E4sAZ93+I3lRxl15sfs
M/1kR9Ly96j6yfqdBlj1K+5Pa745YTGTGUGV7aNsOqaPiI/z/oPyoBL1Ti9thIHNsQTLUNGAHOIC
YezhkZssQJ6E9uzyCHmiyt0RP4cs+Djzxdt1Bgbcsdqh5peVfprhGOqdnJam2csSV9+3oeW6ea8z
jpKGRWol3kFji+yJJ+c+URiTLyDTPAOHyiLBv9IeaI6fMLrYpI61wYNsg+rRi+kk9hBBp94eVgbr
XBrghP7e5mLfe5P7k6nLLZENHejmOO5nyBh4U1HuNPhAvJ1lBkQ9ADrb31l5EUlFnRiaxyLvfZGo
nLQ9fouutdrnI7Tc98JHBmV1YEGf7aj2VZL70BJ4NsjeRLoESx0cJrCUfiPjpbwTsBlWRT1T35Pm
sgxkzs18HmLS3VsyVmOSNRKhbRYEozlAhX7o9oD7Fi8S5BJ/cM3KbofBXDSlkZwg8aobuN/v0MwY
5D6KRgdDD2OZBAiu7jWSkTJF9YX1exKTQRyMN+A4mXbCTQWJExMeJDDLFz/pF5+WcPYsyhfSqxFq
kAWsTlqAXjsty6kQhxnmCGucDGwS+OPsD1hAJ2dAXGpw5IoenxVGF2Ij5ylkdT3OKv6OWoTRTdsH
DxmCoHNcGgxkSAext9jmHU6R76n3mENbolTOQ/We12GUnTKPDt2OqRDmhLgYmkR50POfOiSVRale
LXXS1xHcZqwWf7xzoKP0jx0ulj3ERn3kKKPqPMS5NQ4lm6zBD4GAPE3mGBW7HOwyKh18YvqkBk5K
HbPWH7+5IsA5oX07qU//w9mZLbeNa2v4iVgFzuStBkuWEzux40w3rKSt5jyAM/n052P2uUijQ6lL
N127XbtJEcACFtb6h3JEAmwXehaWB6EjAipI0hvd98NEmeaTdGrnHbINdXKKowxSVxf3JL8Yr3Bc
xS3lpdyYKPcVHtgfw52cU9oEyS4fysXqyoN96XHnuteCrLO4ZTYUhsA26MVmWcufJ1LJnZELLhYI
7TSnrk+cgw9K6dsSJQ8I1RmPvkmFZwPaBZndzBvqbFdqxqxtLfCzPwV4vnHv5VFcPJRoKIVb2DDN
oyVqJLUQqIRCnwYha4K00Gjuragy5RZTdI6WssNPJx8YjbHJ5/ck9UawK9Ih+hIaffg5TWT2gexw
OUn8Jn1Nsdg74g/Zf5gdSrBSs3qbrCDSxEPKvbfaO1yWTs4Yu/VDwTHLsRWYfYbGi1aQNJc1J/M7
QObme5Sruk8yn4tqE01x9pa5U30mVNzkXTT1CO81UySXWSCpC8dRRFxJp/BzV7XJTxn03UsaSgzE
nVYbfsiCPXPTRl7+1Ghy7qHNWOHW06Gf0I4xDBSqvXz+YPiDC9cjovuJdEL+4jRUYvOo9j8Lah+n
3o+YEeypgmNIlY66SapP+0IggbrDmXT8njVaQvJTZu68jcMAgV2cZJZDrkvEk9O7kbYpYtE8O/Rs
3qF8Placjmb8aOGhEu/mdFmVDuTuvY8OR3EyuYJRRvGGH9FYoVbpBVSEe70tdywY59xWwdzvQstr
9omFwzJyUma1DaKGvQIsG+UVB5rlsRJsFV5j8uwxcipsgBLSaD+Y5LwVRkrNa578IeUU0KLt4AuK
gilMiL+G2OsfBX3uu7InpvWiM7bsnrazHfOwPHi6bT8Qn8NrVoX43aW6M+cbm1LoZ2ztm2czcppT
7Pck8EUm2t3U5ul3rx3z8zTF89/1OCQ/BCU7EjU2qm0aGIRUADjr3a//+zyN43fPT8ef+RBT2Z+s
4VDNQ3jPwLvH3pXdsHHqRPuJEn/5XBp+shsGdqXd5MTUDKyJVG1XYgRc7LsxzR/hAkchtIKmOHlW
SxW1KfzhXFWR9h3Nge4h5EpdgP6DfGaNwnrFl47fQ2z3zWaIuvqrE41SbGEeJDCTcuk+27LvT1xM
nC+UCtJTp7niMx9hH+LEHf8yqjp/FLDYoo1AEfvTRJ3SOKaNH/ywuBZnmzirs0+pVZQfrUDUX4Oh
ZNcgx1mOQdNIy108eWa6keHo+u/CLEvmcUu1jGCco0pLdqXOlXEj2aFbzF6NrNyMAmLpce5n6pXN
1M1v7E/BoTZdw9rSoegeYhfCRMV6iZ5E7rXe+7xPS5IYkXk9nTdq3IVfZs+ZUTn1g+yc+twJJ9yW
lY2yqBPgLbkx6LR8pdTC4tfdgGv8ogD4ARsjmb4irOR8ZJvuP5iulS/Hs0FKicg/NVPNl9DOfct7
8F3RvVF2bz9XVWxGVCdt95DNg6AIVuoMZk/Vbxv0JFbVMEX5AamD0Dt4cOPvYew2wS53EHbfeFUk
HrQ6jp2d8GA+Uk1GVQjDVYbDXdhaQTpzCx1qMzlMre9pd1kOUGBjUI2Z7kyqTC+uFpvaph85ZHZt
PdK9m33OM/4snrVC+N4WKgMDPlip/5gApWp2yI+ML6zp9I7ToL2fkANA1doLqLMVWMyxXZfcnjxb
m/qtJcKKi0yQfHfpEpisHS98dTDyuC9SJNgQ+04lGgguk8SdLH/PCVy1oON0/4P0Fp2TvG/tbcTW
SwagIUFnGMPw3IuyP8YobR84p607PfYhyEjHQxPVmNn1MidqPyHTAZZ1NCvtWYCfPVJcpMDLjmr+
TW29/Sb6jnRw9HTqrk0fzocKiYoKfNjAVlhXcmIPGJ3cROc09QZqA/nwngqsvNMn34OvPS71YgT4
5XHsNbL+MLPil6LEynML3CN5aqh9bluPGy9q7/V2yRDuccfsbQpjmv2D4Prbkw1RYFSel+8zmwP9
4E1atK/JiLVD0fkMaa653msQJMx2iMZnuMG+Ogv4b6rwSYQu0A4IA+JYJU2CZ7ZP3S+JBOU91/c+
QX7CsN23ukOk6+mrsITl70ohs2e+ef4biQsthP8ZUq3WOwKJrpn51NWSBMDioGEtOMb0d2kPzTOo
j+LezjkPgsjw/u6cMHtzimx4XjKSI7MA7srV/KOTRdqzhqtT9S60chLWUPOr+tk1nLIGVzZO+9nD
9pw6M3l0AUpia4+ldmfJgJ3HEaKSGzS7garWWsigYaxlv0wGrZFa0nXrpjK/y4bC+VFktvGRtUz5
IdNi2lv89Gdf5hRPY9OH7pdoZKdT00Pcb8fMHnZi6INdlY0cxaYtmeIy9MPPTuTQU/JowTx5sRk/
RF1uvQVurH038jZ88oyG+okrcAN5HUVi9ke7afFpNwJqwAHKrh/oRUdnQghKm0luWfeOHtyHJVWh
j7lO6QaJaCMQGxsPYeODpZXdQ05htt1p+rJQGjkn9SG3C7KtcsDFW5Zuwu5pGGlC48hmi5lkI558
9KD7u1Kvm7uitpuTmxX4nJJstO49d10qGkLTqy9lrPXRHvSSSx7Yy5e2H91jZqRcKPSxEe/82tG9
Y5UjZDxpLExRicTZiC7v/IW4lKbf697y7n0v5kKVSiEwdkkc61PXTdW3MakdOLA+/G295nK7TfNK
vhQeaFBforY+bvDd9ftd4DjiVGgwICcEtn6mIFV+hrbVzruxMaLnmTJydUhRcthbPh2+l5kL+xPd
j+DA6cuW4OEl2TwgFui2J07m4SlqhmIfUM8v4QV4WrALcbL0NxZ4GGeDvVSdbePW0pMtzkletReO
Pr31g19/hJBs7L3GKb+XTRn1+5zMai+44T6DDfceHdKd91YZl4jmi87eFdxxSu5jBld77Hfzp7mP
I3OXSG1+cOeUU6yqAzpl0sYiUobUOn29leO2Nkzjo1HF9d5AIPylGSsszZp8uZgT+SWkU5uLmqFF
6fd+XI69LG4oF1L0cn6kpRU/znTHzR2nWBruHFwV/woT8lUNj4p670d2+pnuC7eLsE/IfUcXe4eY
u+CwB7GT3jlRqf3Myq5p9z4QwHlThTYohnLozXezR/F0Y4fm6NzpYeQcSjOb32rBej9qqD0kG6kj
i4lvp6VvNBcHnDuPw/1Ron+X7o2pJUniTKEUkRd5cvTSJPlqaE75FwaNeb3FAya8C2pTit0UlG73
0I1z9S3t+HdypvjxV5eURCv6VEJb4xAFK6uR+fePbuxUX4yQekXke80Rqy68KgfLyY4sNS57S50e
klJaGD9rHzvc3ej2bnOXjXEa7yMXBukm5loDPdryvmpeYFrHvjfL9JjbNjcADa3cxTU5QEmsKiIj
ftYCy6AvQ78JXmWFJMRGTnrEtpaLZyvH6XADVDV77md+nKlRedy0tkP7odfT+Q1Ls2x4MuZAPItE
z78I7qovtus2nyut8rpN5HqRBu400eZNvJw/tL6zfcN+ku1EM3YHmjbN6yAKeajtiu4CDmz8T41s
O6vG6ZvVG3r0vgxpeW2auJ3uc8Ac3w0m+dnMJjq+VmiWD/3Iab+LR4xwyChp7lNBZxql3T9WJMAS
kN+vRkA6lrP5PUzYsZHyTbq/SZ5k+KMc4/CudYShHdIE8fJRi6e/hlm21r5M9T5INo3jWce2l+5M
vuZrxc/Gjb4Helf4h7DnB1dlrj1z1Z+5kk45BQg5ZOlyEgV77mLVl3DOYw5Yv6MxLd0+f5liuznq
TRJ9ozwtX9hOwu+Vo9MRpc8WnRHi4V7QuElmbmPahU9lW4hdx0Xb+kbLfjrRai+1jaubPXbrZoMX
k5YB08k2weikr14o5DEPGop1zqANw7FJdFQHIm4tm6aHcH8sJ4OjDxkCuQvHRlbHpkIxZjd2iApS
1PZjZLkbB/CKH4rxqUdUOX2f45OVfNIiWx8ONEKzZysKpfcSTRoNw7zTsy9pkrEgSYpRCBparRUP
BhJt9o42kfE+iyMruXfnPui+8gi9PZqTG870ZQRQDWEHmffZbYvxrXDTYqtVThLug3Kgy+RHIvAf
qcQYxdZvO+NLMc8i+1ZSOiqPfpXM8U6bZnrHhHQ5HLg3UY+hQh6Hj76VsZ9w66T170cT2u2bamY1
fgBo0X2zcVwAJkiR1uquwNLX8F4K2s4QhTNVXRf+j/G02AAdZ202b4QyKXA7L61LRzeD8pRSKL+T
87ILRS5b7ZXnr2C+VAErI8iqYJFX+B/qNzalvZVG+6JPlrjC+VgZH1XCqsvtoZcUc06lCcjuYQL0
IChjACcqbpsBVcaq5CT1uICVp0mDEbZ8Aho/1+x+136+griLLTlqucUAWUn8xMHWbP4DUnOBCf8B
R6ZaN5L9xT73HXBkNgp6hoyKljNs1A9GZJY5pLkxIptzuYMUZmw5tyEUVYUqEY+k/KOXg5tFc20o
nWrrZtf8IdcWlIKED/QGcFhShicOBmcLAu0be86HFkPS2wCoqnOjwxXPMGDMnaCLOh9RMJv2KBKb
f2uBf81MbO0blJCmP9CbtBKh8SIGvyHR/+YYtf1f5CDWVpUS1njiLO02l6CwuOi+OlqfWB91bS6v
cFT/CLREUMr/J5TTkDkW4bWrPwiMR82joOua64C9Ju5IBZYdEx430wwY8TIs9Y8DxusUGDx1ci6w
LlB7cqenaeGLdXPy/B+IdWsvUGjhYtA623I07d6aUP4YrKggh5Q/kQrubvwEJc6RAgszx85A8tPo
KHEyiYttH3b+uzEps0+Xh+mPs84wLV/3G2zUIicP0zLMToY/OievyUijR6dzuyuhsTbry3t/e36Y
0u9zWouKlq1tLKZ3K4YQoIykIM4pcguDg69QIrwkIZbTCHhd6hVoFtMBXvlhGqjFubu54WZyDce+
NukKSj7sclwQxrw8CbZJcqviG4oVhOFVQt/afChxXramPUZ6yOEazGy/C5cmz83z5cle+/VKiNNn
jnSpFexToPC51SKqPI4/kvoqV/CXguW/Tg+qT0qQSys1pRUUPadH+D204yfL/hTm4m9gBC/gPL+F
Mjpi8vZjxrr1pm9SFaecPtTRF4d2Eftlv1sYwDm4xGPPbnMlDFemxFMCPe10AKJt3sPBC0hBDDel
bB2Fwjhe/oK15ythLoLMoQGpLzqD3b7Tmp+lUVw5Vlcm3Fv+/lv00WEJdFkn5sPUeMYHvA7r/kHQ
5KFI3NpUlC5/wEqMqyJOnhEV0ZiYxkMa6eIO0FNo0/kyhnr82MqqROvfFWV1jZe39k1KrGOnZxcG
UoEPkwklIA3L6GNAeli3QX+LYAyLWAlyGcSIh7Q1i9gIzO1ENG6irP15ebCWSPhThCgB7nCt1So7
bk+dXyM3Me4aw3sLNfN58MOjhUsgJZ5TdqMtBR+jxDx4lamZrLI9DX6W0Qe1qq2WXRM+WFm6qrYT
KMpg9pupPTUe9GNJcW2XpVep92u7iarm1EVdMjhu3J1oOlEnL5M3Wr0vy2B1UdpTFc0/g4w8ul5x
KOqbLk8oRyrhbtWdCVLNoLjlZS1sfARTgBlcsz1anvKH6XeVYKem5BdaMPJJ8/AYdAiphQWZg3Tl
e26leERe5X/+MZHnO5TYz8eqy0Kb71i0gzo40IgXdPu8l/eLKd7IvcedtG+XF/XaOlj+/ts+49DN
Flqltycrnl4l3JJdO90mSM6HKAFPczh2zbjoTt6IGovR1T8zE17B5V++spu4SqyHwgk0QNzdKXWx
gwNPtA0aPdyOwVU+5toblIAPrdb3tVZO7yyxpAwJilxTh36Qm1BNufwRKxuwq8S4aNivZIF4qvSR
JvTcnMZozlBZ3aOb36YQInxVyclJtAynX5e3EIgeiLOdblHJvPwJKyvoXypOgNFK4J3NKbecT46e
1Ft61jeJAPDLlZBOwc05mWU2pyGKIXl4/mfzes6zMr+qelM5BElvah6nX4ZpGbTrAGxBGW+ydLxJ
LZffr4SyRBS6k3JqTmGWursyoNW9JFK3jbwSu3GjFTSBsvYURvjsUXn/pl0n0a8NjhK7HoafjuVj
jdpRQZBmFuwXkzqMyeXhtl+vxO8Qef8/+p0Xv5XsFdvIvHoBW1uUaugueJygiNhC/TF7hwzStyb1
rSvjvjY0StAuHnFdNtMLC0zOtWignReytd2oxSp8VbdJukVRBRMLM5yzT42opvugyj/rutvcliep
qk0CRG4zeFlzEvNirOaAaayWKb5pZlXZJrSHNCg1KblFF353uAdvaS80V7b9lZlVjRNrx3cTzcni
M9Y1wDsi8dSUgbzxly8z/ttpCJzemZcS8UNZsvjRBESAfQPUz/p0eWRWVo5qnSg89CctZzIf8qis
t/miEz9NSDWNU/R22xuUsLVoxrh1Ic0HMTdWskU0fpDb1EalAIASRqvby69ZmwUleKdsChGwGoyH
LgXqBNjo238g9q49XAleD0iNKGjfhnSDRXYPsgmiCt1OqAyXf72+POkPuZytRHDteLJve4MGdRpF
z2Ml002C/u7iXDA3UUZBOT5meeZt4bNJ+k+c97IfrmwfK5+n6jrZ6ei5KS6aIXDpph0eZi9JYuhn
lLXPl79vJVVVxZ28Xqu1JnIZQFt3s/vM1t5qs/psx7OzhVv3NTeNK2rtK/mLKvLUZ3hVlSAQQU90
nthGbZFtWto69yK33wkAFVfGbCVwLCX5DkWdOp2ud6AqFjShLLJT5umv2MBOd5fHbG1WlNC3+qDX
RyPjDZwU1bZDd3oHQPwmpTPhW8trf9tZ0AdvpxGCS7ipQ5hMMSiTvaj1m/oiPF4Je8iHIPZbi18f
1uOrjLpp1ybdtbFZG30l2oFDogo52jzdz7v3UQTFRZTT40j9Zn/b6Cshn+AdNYQ+UhAbPIzMei/h
BbfPMI8gs185ONY+Qon5XKM1EScAmDap5dzbOv1BvFWy/WgY2m3Hqqr51Dat5+qy5RUBwnbHZBby
RWbw7i4P0soXqGaJhQUBWtCdiBAJ6y1MfzR0+Q3NPs868KXL71gJA1X5KfO02YMQ5EabVm+/jmmj
vY9CUEK3PV0J467s61azap5OqeatSzT7YIaFd+P4LOP2W4yVAH5BjXk8HRy9uykiEoQmT4EghFwi
9BtHSInkYKDLBtsGboA9ZuM7rXPsD+aMGe1tQ6REchPmYHvcyuMjdOBkHgi/TR7Z4DJue77xz0Hy
Oq/2htI0WERN7+yjyZObhRp75UBYWz9KIE+FCYsEJjHQrwhtAjGknyhb3mRLjy+FEsN+IyG9Cpcf
bxbGD+Ap+Q4frGtCryvxpYo9pTbM6byu+O2WxOExFOhXxWF9vxxoVzKPleFRJZ5GGoEV+GUWT1XP
QNd1DJGCGTTiTZOrijxRnRKxNJcNyJ1JK+PAQ5UYSZorv35tgNTwFXWptaEevEVpDuECgt4m6zRg
xBFAgstfsPYKNYa7BsM/0w7esgnFOVcPkjt3KpODBZD+tghTrRFNCQy66wQRZjTZh8o0bZgcY3Il
U1mbYSV+ZTyhuGvULCJTeO/yrINTNWv+leFZyewMJXpNJCNh1HQ8fclXc7t5HzbWQ6dRtRjm4pA7
+m23c0OJ47CdO78Nf+3USIuDixqjg9MAi79tmpVARnY/E6mYOMoMNMPeiSSDo+JG5Z3dXBOPX1lJ
qvSTZ7SanhbdgOAZh0EXWN8FRJzN3LQ3mcfjKuP9cyt1raT3vIXwuXFKFiowwhRWZlBVz5cHaWUp
qeJP4eBiFG+J4A3hiU9DAuEFsm9+i58jP16J5SLtZzsGJMk5oJFjiRA43caAX38tJV0e9Ic71i+f
uN9OY4R9274sKgtl6/hYRtMm74rPAo+DTBpfLg/Q2iuWgfvtFV7oDsgYRnwD6Hm560L/A2pf7Q+Q
q8Z+kJp9i7QdY6XEtNX0HuovE+8RZpTuqJ6IPaiBa87za/OsBDUSBPpgyWXLaGogIpPmdPtqUfq5
PEprj1dCWS5db5se28kAnj1tMeKLvsGKHIIre9La85VYNiZA6k2V8fOzhAArqiHbpx1Qgcs/fyWO
VVAZaMIGwMxkUauqnQ8ABdPXPK1acw8Qdopv2+5UXFkckOPCnRhOw2Q1P1J0lZpt3RTTlYW69g3u
PxdqGqHR5DUwemJkut4NTffVGGLtTrNvkjCEWqlEc5q0NBDm3IDBBS0YFOy01dDkub9tCpRDGTNF
J8ooVfwSpvRKul6B3T2aIwpht71gWVq/B7JfjX3BDfxEWQSk7ozfB2hrROoTJ5peLr9jZZkKJYiZ
zMCHwdGfckChyBy5sPtRirvt4UoIl2lrOnUx9acwcJ6RAhDUdq55ya0tHiV+vS6i95GMwV1TmShv
VZl3iEXybCcIml/+9Sv7qGpoOMEFjTrd4A3xcId94TtJudmwqVVE9vPlVyxn4r9PA6Q6/znDpdPP
mtlAsQIkHh9rI31ywupdkff7RRZC1u5dPd/WF/FUAJmN+JvUjJh36WWyr1vvEwSau8vf8edV5Kn2
hG6OtBS2e9g5htCUdn6GzJdMxyuH8p+n2vOVMIY9TSkVhTGI0E5cbGBMHx2ylo1tXvNFXXacP82D
Gspd28wtNg0RfGmINFZ/1ER2J9P0GSG4+6Sx95fHae1LlIhu7Cox2nLgS7SRrqydILCXSsvZIoRx
k/EBvT8loou86CtrKLW3yVvo5RUuC60mrwGB175ACWmZV0Zp1fNi3JnPYh8UQ3OI+kZ7HpD7uTxI
a4tJiWwwiGY+QnlnMipb7G2/pz0Y5caV1bQWc8rBnGdNEQlj5PFSBz9goPsbxx9DER0hqtpIJ0Lu
Rifipm9R8WOdrLM0bA1eFhqO9QpaYbqDs3tNUHpl3apgMY7LGImrXnuzxlHbIN3Y3YGPkochHF5F
VBsfdO5yl79k7VXKYW1jbmqL2Wfi4ceI11/6/G0YjTuorca272WJeMpQXQmUtbcpIW86+OJM2eIP
O0/J0ZrC75GTojiTPI8GSmWiuqk26amAsijs22EoZRpuRCnOWCP1IMJvLBt6KpBMTPkY8Q+e3iKD
u/XnoNrq1rWr3J/PJ+9fVoBZYLmtrUXYPTqIkrU5MD4rwlSIRoDEkyGFu3R57lciUgWQIX1gWYhy
hueww983StmtUIvS6ALe9nwl4uOx8WTaWPopjZInaSDAjX/ONUvGlR1LBYyhrGI2dRJGZ6pwwaHq
8oT2lufc+XJwb4tyFTYWC+g/qIf2p2HwmlPgRfNjNdABvDw6Kx+gosYCzdKgdYzRGcmmfovai72b
Khxbavua7cnKlvgviJgUnWlO7FS0+OwvRWJug7J/nM3+hy/dT61dfNZz63z5a1bWkgoYm11jKdQ4
4RkJGXnPjhu/lGYRXUmo1p6+jOFvKTMKbFUA/ZQIllUsZIhGTDhX/mYONN+5qVzvucu7f3sHarUO
0jK9OMHOfhhaZFZHKJe3hYIKDiM965sqnCacA+d5a2UttSCHouVtg2/886fLXnpoHFPWpivQHQbX
j1+0EDr35aevLVQljL3M1VCZMhC8o1mdvUMTDJRj6ZoQmHVnEZy57TXKAd4laGpGVpGcG8xPt/GQ
3gW2DwV41G8rqHsqMkwk/hCWRVuc/+eRhIrWHiZtsbv8+1fWqAoNE0iNkmp2yVnWOFPBGaeZ38Cc
v+3pyjnt6QIBTFMUZ9QoMnis5vQRpFtxJdFfmWIVHNZEiGwZSamfchEau6V2FeBKPA7dtbLMyqGm
QsOM1BzqNvTSczsH3qamSPNQO9aDE+j9Bx+R4mtVyrUPUYLYQRCpsmSqn8KGRQRZFR/HGQn8eriG
IV17g5KHW7ocqI5p4tQZU7GH4j4fQ9M82T5SG5eneu0NSjRrZY8ehptl5zIJ3rc+Wq8Itf2NtUi+
v/yCtZWqBPTkID2DfGZ55tJS/sjbyZQHd4Jgf+X5ax+gRDISSp4d4o18zgNMIOKSOIO/GCA8IvPb
EjwVNIYuNkKWY4NeZ1ke5rEO9v+hq2Euc/mHe6OKGEv1rDZmxxpPJYDn8s4sadAnm8y0oE9twhT+
wAk93WF+hrSAnMxm6Bc1SxPB8hrBXD1GzXivh22T2ogSeVXOfxTHIb4/PWL28kffpdX8aNM/p1sO
FRzAp5OLryG6B9DKs9w2q53uG7n2LZ7RtDK6THtOhCzSr2i/tTqsHtLB6GCkaNiCq0FpzfaQQtZ9
W2xy/ICqT4vETedv8rpFMrStfVe/UhxbWToq2m3qpjHz51o/xXn27IygtZtieL1pWapgNxSPR7+c
mvTcaD6KFVZvIUGWJJETXalbraxLe/n7byd8FycNOjBlcY6zzt7Gvm58QK182rRlY19Zl2uvUPYf
JMgxItcKHQuLztlPpr3oVOlW9Z7FcWPj07OVLchu0UAPJ9GfZ88OEI0PPiNCGV/ZfdZmWNl90A3t
ndJGWKzrBnRmwTMWI3S4y1O8NjzKzrPI6Yuiz/VfbRJpwuxyUOZL3OTaleNXw+tPoavsPSYaeSJH
mwaFTRbRRxn7H0Q0irska9/LMAb/SbDsTImOR29X6PzJObxHHGFGDi56KnK+V/Qa0rgIi+iZszN7
+7nJ+umk2xgy3zQKKiYOUdbZYyH25xGrnE01onNsRH2IU0AUX0EmrAy0CooLHLPuS63LzxZ8AbQv
nE0icJV2TcrZt32EkpCM+jTWFQ5758zMQ/Ti2Xu0OXJOfeNee8VK0qDi4LwczwEtK8tz12fjgx0W
D7ZmeA8u6lkYVQCHuPwlKyveUrYFD6ydW4Zkz5QMPgTLNRWt6xsrRSoUDk2XCv+Uvj8jUAF/xs5x
kzduM1wVnoqEs+rW6ntfdGcUbaqt1UJkTJICuUHvtv3MUnYD5DekJrygO1fmYIJQGB8zbEC3U9Hd
eI+3lC0hyC3EyaVBYguR+FUrXOOLn0fs/5qVAWa6PMUrdSdL2RW8FMo2pjHlOQ1onToBxpDRlDsn
etrIhjntiz8ipXb5XSvLScXFWZrXiVCX+Xm0au+hAnsntqRYmDbc9vzltv/bKRb0oW0bmIyc6wmX
TtQSo/GvOanMKxyplZ1DxcSJ2jcT/FeK86ibD1EUZHdF4b9FBufk5d+/9oIl2n/7/ZZRFkCAs+Kc
xsGb5WNu5vSIcN9cilAdEeNeWDhYN/k58eziYKMPcR/2+GFc/vlr07v8/befr+NKkmLglZ8RI3IR
6uyL/Ygryu7y05cO0R+Or18Z6W9PbwKcHFB6nE6eGDi8KrDz4CvzGsm35Bn1wPt+/oRe9JWb/dq3
KNE9RdCPu6KtzzHC2psqjr8Xjfnp8pesPVuJ60a4KUoNTLNdFM+umb55jvt2+dFrK0iJ5tgzsYpH
SO/sYtjxCxjq5I1+yPqr9MeVN6jgOKoatAjruD7n2BegPU4Lu69jJMqnH5c/YeVoU6FxYSnriYSw
Pos+foo669ke2kcURL9o9k1OecJT4XGeV+LKExvybLq4iBuIE3HXsG8811QDRBqo2DqMc3c2dMP4
4qT+9HEOJ/lyeXjWxn/5+29hMMIHtfzQlue4H+Id6nqffdfCtCoIr8FQVgJNxcWBldKLitPgrEXa
kTPua5Y1R3KX913THWe7fBvN9j/gs1aiwVBS9nmuKmcK8ORK3WR8mit4UBsZD1V0JbFee74SyQ5a
R2M5dfJc+k21bzg/t6mueVe27LWnK7GM7m81e3VYsk+gUGixTlMk3qHE3PjrlYDGOwBdtyApziVH
jYFM2cYu0QS7vJZWfrwKjZO4l2Ji0U6nOFu8dmLts6yRGr388JWFqqLiEAKbExqBxXlGJBgHFg3u
zpD9RdHduvKGtZ+v5NltU5QpZlfyPKZteQzm9LnGq+G2A0DFxYWLHUApe27EI2yEzveLg5bgNnR5
cNZ+uhLFXCBHgfiYPOMXV/wck8LPNmZHYf22xy+v/W2TGBInEUldF2cMLl67KOseGj3Rbit0qCi4
Cbck1zTG9gyn29i4XVoe/LbWbhwZ458/Hd/PNpwiV54n3T4PrYXT2zUAzUqq+4sF9tuoSE1OLoaK
8oyy9LfOqk5LC7wR/Ue3rD6kWnxl5ay9RglZgex/yzksz8gmh1snsr6kWftVODV48rT/iLnX/qZZ
VhFxcu7sscfXKd4gz/uGvyISllU/oO542/OVdNqLqFRqyCLfpSayqJ7dijszRgHwtqcr0Wvkdee7
k1udKUWLh7rJ8vdlZOm7256upNJjLMVgd3Z2Jouumk3vdPg/iaS9DWjnqSJrXepiq4CNx9lrEER8
n4vBaR7wXkk/3vb7lQgOZqwpqzJw7xBIbfZOGXWH66IfKytUhcANztyPjT4ZD06BilCc3QVocMRp
/dNx9W01iMNt36CEcqJnJV5AWnPOYhft9sGHJ70tp0Uc97YXKIevZ2ErVhYSt6TJOqet+0Zl+Vpb
ckW6xFPBcKXb97Nh8+vtvvzeGrb4mSYujmItXEDPtueHBLOWg6P96IcyvTOT8PstH+WqCDk9G7Fx
sUnwfFcz7gJslO67unu9/PA/J9dIVP9zdy1t/C783EnPcQn4cURmeIOIHko8oXjS/eSaRsqfz35X
RcctJqR96sYcb3lp4fxnnSWOGjt06Y0rU7/2BiW+NYxmxxanwHOOy2aydZH1PPmzrrUbN6m6K33v
FX6wq2qrJdNsF2ZoQdHtMXzUDlVRN97r2Hml8xWsapXe9R0XxflLJTP8zTZU5QIjI8+parSUw8ql
SPw8asiqX5OaWvtuZV8wxjDFfoROALZpDu5C/nvhdc1W669tbGsrxPznCkFBH318rGDOKRIt3qvb
AJANti4qBPHXMKSHHqRTMXy6vBzXvkbZIaQ2WODSyukUNChBhchzY82HVpNTfL78gmVY/l00cH11
h5hGx8RMhZueyPRtEvfhXkfy7fLD14ZKOehzdCUWB7GGtrypLzrOiGzuwNaP6S6VpS52rR8aPy+/
a+VDVFidR5mm8Ee2OimAPskkYnmVt7WXMNv455wXWLA0vtm3Z61uG5Q+8ITK7/CFaLT9bb9eOetl
LhNj0gvmuQLXPQTDq4P88ZWt4M+nGQ5M//z19AC98f84+5IlS3Gm2SfCTAwSsD0zeSqrsuau3si6
v+5mRggQAp7+d/JuslSlwzW2LCQ0hBSK8HCvGPRL9cyS2a2Pwh1xbbIvMgtfJsgsbfRj2awmcg6Q
XJe24Ly8rLIJFzCnDkcSTAxZiuyfx9Nk62Fd/DcOKgpAfJ4KGl9qod9LFxRJfV98aaZi62lv20WG
cc/AGoyxHF2Qq4tv/YIqjd2vydDEzKG8BIdgiL9P2yG61m7fv6f1Zjzf9uuGJZeAJc9iiuY7GNe6
d/CqxSckJ/sNV8ViyiZkrnRYoYdpiS9l27SQ78h9eO5BBkz3VANhqraODMteNXFztYjxuKHDDMqY
gUPzy9PDBx0H2feexUweZn+GqELmFfP/Hu8oy7hMJB3j0Sy5AmVrCimFe80yCEW1hcP/JPXog36f
tRtb17I8JqBOCgICk9R37x6eIpzp5dgM0C14PApb44aF98wNQDgwBPeod9wDXPlvvAtf9rW92uIb
m2N6gsTp7PLLTFzvBqbw4gqpkr8eN24xaBM4V6Y5ybOatU/B2Cgkn/zFueumg86WX4X1v487sc2O
adQQpJ5i5LUu5eJCzj1HlgtaR1tzbxuC9/P8zL1WbgsEHdRna6ikuvQ+w7G7gL/9077fNwybQ45B
877lOdjt4GQhEluMxfdJUtVvcQXZrMC8qPM8aJtRkXstNfQqaJGfkYodV+UqfvAnqIDvGoqJogNt
G/erwYsuUQfqELlU6kKzeOtJa1kJE0UHCn439Ds+30Xh/ZenoPYgLDhXE8Azj3/f1sF6aL0xBQg/
DjyUBWTgETE9QlLtk+bwLXd7YyaWLnf8Fo5kHdx55+irN6IqPe22IL22v1+/v/n7doCYvCr8CMLp
4YRShwYynVUDUi427syHh2w1wTd9OD14SqsW6i0HsIW/jLpEsS9Y+zbm37JNmWHIHIJ8IAOQ6bXW
0Us6AkkKRyYKijPE1C6Pl9hyVjDDmlEo3kHhZ3AuUY5qdEiXdpDNin2Iru1r3zDmAG8dqEp26p2E
4NUJutKfAHzecsAslyczzJinTt4ibqreQTS9fWYCeHOvWjcSCgxSkD5CDTTcSWcIt+XnpSZezuMs
m1H8llXwkyaAuYAg6/7eNU8mjI7QoYRcUYvWgcyPEh+MN8dJpVuc3RZbMLFoERiAIM1RQ9Eun+YL
BIOhk+YN9D3YIPrzvhEYd7JXtYU/dIF/Z16Po3uCVkyzbD1IbP9v2DLLuRqKmvALhBeG8pkFUnXn
SDeV+55MGmqSj8dg68Yw54DPlIQQknqSmYRAEgBAOkoPbdBuxA9+n0kLTTQa4zxLoW6CVdayhWaK
C2x7MMx/qaL7W+vg0zphLYghgA7aiD2/EkD85sFLDQMHTge6Hm263D0OtV6gK4tuHCBNxyE56fAc
MtxR6kPpDqI98//qfoHwXK9m8K4LSiH0Bj2zinxWLoSO/vV5SOl5rIZp/kBidxH/wM+AfFipVhdZ
tAOIAuolbjgo7aWcTlWls+p57Ni4j3wipMZpUjsSsZcy43hxYQczKLufYDRbDB221TeOEwFpRN9b
wvyqiBSIT6owQFn2CfTwbgVcMZhl/nu8zSyHrglq41APhDSQ41yUCL/0KUtWMZTHTVuORBPMBkwe
dSOo/lwjiM+ce4jjII4bipMuAEysOzySfLFsVWfbxmH4B6mP5wODpt1FDhW7QiJMfIkrqff5gSak
LXd5RKc0di6zgKpgHePacDZJ+S1rbQLZgnjIPaUp7r0Rak9eKH688uvKfiu3ZJsb4yjR3dJCNQhr
XOcDPckC78cgDTbqQ22rbDgGUFUbsmEJnctav4n437tUByhfr35wpz5NxbhxeNgmyTg7ZAYZy8mF
c0CA2T4GOXvH1lzzSn30eLfaJsmw59yZIuglZ80dbsd8KmtwvXLEaB43bvt7w5zLric4W7Vz6Qf+
j25iF8qO/p/Qtd2XbUARz88eQcQIxGnHEAqZPQS2uYb3CrTWxlVh+XuT0013c9q6ae1ceInAfDlO
H1NnQbZhEhsIb8vcm+A1DYFelJrE9Z2vPD6BAxneWpVbTwdb64Y3EPV0BJWPrO+RAJY2SsEln87F
l8cruzbymzvtF9Ra6TiVD7Wti/anr2tojDgRGJrpadW+eNyF7f/X728c+zxMPemnYXlVPrheDyWj
cf61paUOdk6/YcI6ykCGpnV9J1AtPJC+CQ5rlc++vzcMtww9ApDLWN+hYyOuJB/IOUOR2L7GDaNV
SPJHkrQQnstRwvV32lFI5qbOvmyXyeQWZZ3rQ6i1vgddUbyHRrGTUBRCn3b9uwlWkzTq+zqEKq+M
wbMb1FX3zp3HdBcCODSRaijLK5bI9+s7QzXbUbmIyc8ojjy7ZDMLaTkWTKRa0HM908lvrr2LbVOH
ELLQUIwdIGp8eDxFFh/VRKtp2rc5atzWi0t8AxlQegO6I4I4O6QMgEAOD24W9jdfsfjodt1WMYjl
RvPW8b6xN6id06EfJ4GnrnsluM2gpnlZRUAcuEcOIBmPB2cxaxPKJqqF60Is4ooyZXasyTKfcQ7+
2Ne4YdJcpKQJXRRZQW/zs2o9fezYtBULsP25YdKQvkYebnKhgD4jlBe54T8Qnt0HDwpNUjeS4nib
vaW+12IWxxlK62ffjf55PC22LWvcw55Ic8fRsOic5+KgGO5fL/TDA0WF7IZZW7owcWu9hgaSF0YC
fDGIAaRl20L+UX0G0fFWkYhlf5rgNdZkVcXmWFwZmFFIAFOA6OiKfwxKfcr0zvSkyewGsgzwfdRi
eaoHOEQ8w7lB+Lzv2WEi2GoJEXTplctTH7BPosmHg8PTLTYuy/40Wd1KRJEWPGzbq1b8GZLB4uAP
OwldQnft9O3p4GU0G+BIXFkGrQ0wvnzLls0op+3PDbPtVQfGb1A/JjpGHayaQYxQlWyrgMniq7iG
3bJ6gIBqFOcJj9p3Em97NTbfyja6uaHcR5oYmji2qGmm0nV1e4WG7Dc9wdMVCzRbw3yfKFD4Col5
M/8lbVxSpwEWtyo+kDUj3+3eOSZqDeLDHLDQWN69tleXkrSQnpXj58eHj2X6Tf62GnLc+VyE3ZNW
RKRXnvfw5njW17pJuiZVfZc4tB3UBrOOZS+ZIqEsHhcxAI7xpMpp9m446yKEwcrSd8+Px2PrYB3n
m5UAkBDO7xS2iOA06kAYZGaBKvyyr3HjEp5Bj8jzxcM+WsClUy44HPZi7ENTDxRqvpFksu7ueoII
00zKT/Vay7Lvzw0bDqCVxFFoLu8ijoJLmrrpt84bq42L3baJTBvWXlS1ztLdhYaDMhM8+FCOGZP6
GK/v+n1DMNzqIIUY9dRB57yE036tJ4gt1fWwVWduub9M8FoZlRxlyG2erEfEynPesy951SVz6v/b
ka346e93JyQZf96dqU9R6tB13b2fsYEg3Zx+aIdNCunf3/LsF6zaIgo6dlmHVw1q5UtU8NVrDSqi
qH88XgJbB+vkvTGuYBywS5E+uweD48F3L1N2JV2W/pNlU5Xs68Mw4GAA+y/umTwJFp6eRJR9WOkj
JCs+PW7/9wvNTIRaFFSNivMJHsTYP2uA4g6a+E+gQjqPdfw8pFuxIdtSr9/fzNUchF6KlFR354Fk
Zx0M/MNQAdi/YdC2pTAM2utCECLFqruTQLyAZ3I49FP8bcwQR3g8T7b/N2w6x+uN53HT3WUEZ71B
TVQXF8t1X+OGLQsl+nDiPs66EVDQkgMGDCKPwt1CONl+3nCpkQqn3egX/b0snLY5MC/LL8MiAXbc
9f8muAzCQkqXXC1PuUC6SIbVp2jO541669+fpswEl9UhxK7cAVZGJvqJ6xDkkjQJq/8hC7/1hrXs
HlPfU+a8zOfB7e7eIr4JpGjf5RQvV19vZrssZmZizKLWddPYo91dAamAWmX1eU2dPEnfg6hOE79D
gGSfd8dMmFnZ5xMQbSMsuicF8MXdoXSQhd/7LmAmRxuTlcv02MsrE10xXJs8Df6bQIi1FQu0Lbhh
yyXoZRSkv5enmQIxQvzxD9V538USv7I+79uxhjkDbQ890sHPEv7KKDR4YzLW3ZZ+vcXeIsOeIRk2
AHC/ZImuwuqaBoE++cMWvtu2lQxj1mU7lbH2sqSe/e81BLIOcIlvfT38oRQ27VLGG+EpS0cm1iwd
xADDyIpnZLS+pWFwnydy1dP4Ffy3u+v3mAkxA+UtKLaiVl69tYisZuTD9la1DWH9/ubW4aEvupl2
/VPJPKYPoKeNnKOeiuHsdSxP3wsw+N9Db3G3JM4tJ4nJ1dY7pe5xp+aJyJ18Oc5a+sVZLW7/XsxE
ebvCUsBEGsNyyg7UJUMPJm4QJQGB1r+0hOwjAGIm6AxlFkMfttpN1pLBV6f7/0Mz3WIaJltbj8rQ
jkKwCBKkFULCnDntfMyKfNiIB9sWwDDswI26OQbtRAK6G3ny+pAcWEbEKRLRlnCLbVMZ1k30SLqc
9G7Ch+KfnPYQleiXagHJcdsfaaMhYO+GRXd+fFLZBmSYOxOxUzhj7yV6Wv38FQ6mNDhRiwAEXI+7
sKyJCTurayj4lXpwkyhzgvQTRKCa+JqX/U7UEDORZ7XnySGSYEqKmJPfOYogrnTh++qlmantKRkN
QCueZwlbo5GBgL5x7GxlBS2XkQk5YzV3K95wds/pkj7jHQdJrxSByNpp2LuhQ8h+3xqsy//mpCKD
qEBXVWV4aLkdeRZsZv+WM5SVv+5rf137N+1HxbAUwHm2T7qLn7kEV0oMdqvTvsaNG9spi2Yi0xIk
XY8q2tMsAYk8xN0Q/vW4/dfo168ZPPYL7Az+E1ETljhoAVGFeIILlpq0P60vUwEQTB5C/6aE4MsR
J/qXgHbTISL+fSShv/Hctu0Dw+h7tXjF0sXzkw4VlL8IP2rUYbLM/5fixno8TJsdmqZeeGAAE9JP
ooGOH8GoRKebU3qds8+TNiFpM4NkduPT4e51DcJaPdBXKLuduSMDsDhHk6/Gc6Hjpd75LjBRajiB
lwJyzqgP7wDJYL70jqHHv+2aLROjxuTU6aDv6V2l7ocyQ5CRCuRQ9jW+boM35jKLzGs0yLru/uj9
O0aqPJSi+ryvbcPUFSubuJs7mkCgAyzEMepA/BiBucetWzbqL9KgnDgjiLfSBGxcHURreBSfkWVq
nws9ZjLZvVtNcNoMFYEyzjyasL4Wt3nKvPLWDITE18cDsViDiURznVK6PodA6AHh5PF9VjcD9NiK
ffX57BdsGOlSPq3ZwkqTtvuK7EMtPo6O7zpi5x4yzRlqoCVJOb1Lx43EwQPlanQs4JfsEwGDkOzP
m5RDw6RQte/c6qJA7QcENA9jEf+za/pNZFivipkwF9SYh9eTlgcAo/vlvgwBM/U+Ze8NbZV66q5a
/b4UefFHhgq77/t+3TBe4D51WsQQOTykOi9PKkz7g7vsS9syEwoGTkAf9XoxTVLlpCdeIqRYkXrr
8WvZ9cH6/c3Bo6eolzUo9m8E/AXDgbe0+csbAI7dNzX+z80vsqEuGzpMzVJ2qFZa6QEXQfYh/JjJ
aUZaR/aVm6P5TpDgPCF9fqXVXifJJDQTsapKLoVzA5Xi8h48tMEB8Y1wA75mm3rDXstJYOZ1l0In
EbHQYE1nZBW0Yx7P/Hq6/8aFMdFfZNbR2HH8O4kbEZyizp/JkZeFvGSbTOG2PqKfVzePJtprXmnw
jbSF/mPJQ2AKosZ5jqXYd+uaMDAvLrUjFzClIWcIOpxXWDtkavZl5plvmK7gtRvxzEfzfQ4njy/i
DqVJAiEAsYF1srzeTDCYBFtcCF+Y3evavUI86TgLSsC5HT0vKTy7YlAb2QFbR4Yll/7g0KiS9EYk
va8OY7Q6qmNzd4fmtO0GWe57k9ZMzaKEqkEsn9IYilDeeFmBbXO4fCiCnZ6Wb7ypZ5/189xOMQIC
EwBEeKdk6cFxen15bBoWw/MN3xrhESn7odR3RI3bg1Yw6yLbKqGzLYNh1aIAxQlKbfVdltEFWay+
ACy1ZF+CNnruJoCUdo3BRIrNNJtZPPj9FZw/E0oMURi229UygWJzqMVAIZRwDWpdxIc5R5zpPCzl
VpWnZQFMlNgcoKyUpj29lVXRHWYgJ/6jCGDuu45NhFjqdinEaUL5JAa03uvgTnx464/n3bK8JhCs
lNCrTvMGetiBF9+gIfcp5aCNXvUBwz54GuI23+jJcriaWDDVjRAmcQp9D0j7gqh4dCo1UBNZOcuN
XJ9tGYzL2ZvH3oeiznCVQ/turuBYLJ3cGZM2FT/r0oHE8+KGiezjF08NMlmcUm0cqra5MSx41e9w
WZuRJOLwiVDsUej80PRDLt75NGjbfTe0Z9gyL2oqiqzFBFH6b1nS9JThwz7XyASFRblYtdslB0SL
ze3J45Cwvnl+rfnXx1vVsrwmJqysZz6G1UBvee6M0TFwwo80cpydC2xiwQSI74rKC+gtnRfkD9vM
q58rF4nKfX9v3MxzTWnasbR78payhjYTQizUg6fxuHXLBjLhYFxVeT23LMwPryoeqN6YxIF1gXdv
BzK1G0tsuStNXFg+SAQ+PNQzEYqiloCikJSxhR+KCGIS7rITOcdMhjPw4kGxTBblE3MURUV1/mEu
m7371PvZyeOqbgjlYG0uS6nrI+laFn/1x9rxtpLpto1qWHMUSQf4vBRVqgyUPodo1B9fabwfL7Wt
dcOIdY8a+XZI2Y1B+5xfG95nVwissC2FL8tWMvFheYWt6fg5u6UU/pwKcECwrv4WLqgW2TUCEySW
r3pxi6uwjZCbLNXin8DlvKWNbbnQTEiYZJlKx7xgr24j+OZGqHuzAXqrsur+BtPDEh6dmSxbqe/X
tPBv3iWm4qeOEWWMIOt7083c1QeJKrbqME0jgzpCrLPmBKz18rFo2yg6zKmkwXDQRaDPTosNfvWb
aNYfw24K/msk9eQJfwmYMV2m+Yd0G1K+56gg/ZHCIfJBlLpIOEizRz/n9VCLc9kWMb+hCKb4w8tZ
1Hwirc/+FqC/bC4BuLN+IHCSv+eyyaaDm7u+gpKhN6gXByz9P5gewvG4CD4XB5UxPz4AKEP653HJ
RHrWAoCZ6MBYwyg7pLTx0pNkQ5njydhmHRRFKqCMgYbPHQArbxhLkH2Yh1iVPkqytQLTOkMxcijP
UTHVzZdgUTL+wkiEGI6uZZgf62CJ+qMH7TOJDQZ12aPqc8R58IFXB/DcjS+g7MPnuiT+p6WE9MgL
ShzhuTWyLNQX6Y5+9D4ofUCHXKb49GFeUF32I2ycMD8BlAwefa+ZBv8YRs30t8hBcaqbXH7PsijN
nnTNNCSEadNVR4874EQbQb1fH2tnVOq0RFmeK6hVs/JrFYJy7KiiKPPOFcnc6BgGdTBsFKbYzG39
/iZgwcsFdCAhYzcOiv0XDi4bPkzlU0u3RNtsHaznyJsOIDWnOhL17JZjrMcePgw7RaBrHqZCZ6d9
Fm14XgFEGTu30+y2ihpEchxO7UpBsq9x48AWLlgKA1GpawkUzlEzhFw08/d5XsQ4q3ngq7KYKLuV
qvyiQ5YGh5DW5OSHXbflY1tObBMMOA8OSH+ikN0Ckn7Pc6AwqRNsyXv/fnmpiQEsA5EtuGzUNXdY
9T2vA+fZAwL3B40l2diiv7/2qQkE9KqsaMpFhzfN4hsf1sPUi2ngHjLwI9K+ks4u/5TG65n+Zqvy
sWjAD0rCW1mCZyZywuXesE2UmG2mDA9MVGKcooWGt4iiGKXvAHLLRc7PgwcVoMdbdQ0U/XoZUBMN
CFW+GCTp6CIIpq+R4+lzr+eB/Ek6XHIrR/qEOphLVvoF+ftxj7/fWzQ2rDuSvAoZ/K//N2VrcXuQ
bbEA2No2rBpx4Fj7fkqhFUyIf/ICUGJkWm6F323rYdr1GES052n6RLQu5SFgfffHzAN1jik0oR9P
j60Pw7wlFJVF2mcYAmMAQwnBwVSB9y3gVrsg6MhB/Lxn5SKHQo5ddJt7xFQZsjreBwdscdkGisiy
CCY2MCUqU8Uwxbe+E/8jM8pGQ42Kg8fTY2t83cdvDG52BKNTT/Dwj12hs0MuaUlPZTdNw8d9PRgm
reo09/MQlf2vbrDOgk8OQ3xqX+OGRRPOVj9oiW4gt67yo2SolTsWAMBtJHwtu8eEAgJvGHTUIfh5
wZ1v3hrMXmF0oAjdF9WmJhYQhRh9HED0+/oaOVIpQqkAxwyH3UF/aoq2KkXiCkQqGvUe0MgGt6k8
CA9d7FsCw4gjFGEy7Xr6Prf9s4oR1cERPpweN26bf8N6uYQ0W9+4+l5X7E8xteNxTnG1+V2Zbqny
We42k3gOBLakReYiTvJ1dkipP+pY8A9z2pyKbBO+arEzEwrIFHTOQog8JjWeCwcGNbajA06BfWtg
IgARQGs85Qp1VeFKeJ2i9bASL7vWwCSW6/Hkd0ZwmSSI3fkHrqCSWzfMPVWgJ934f8sym6A/kRay
zNrIBY92Fkh9VAwptuJaRMoLikvnBOOWXqhtHdY/eHPeESUkdL2x/Q85GKoPkOoQ7xokGTZiPLaB
rN2+aT73qwkRx1k8QSy+B3iulpcUVQ6nIkSF5OPlsI3AuJP14rYyXoIogdY6O7+WXsYe+7KvcdOY
YzGgGMbJnlEBTp/Lhccf22IZdsFzaGhYsweYWZDFFU5TNUAC3UORxyl0tph3bBNj3MOeQMgFb9Yg
eSXJFT5Lb2PGNjxgS+Mmwm+t1eXxFPv5YWb03wAqjOcKjHanXdNuwvtyVIpEfdcHiYIL8dyLCEyU
Qw9myn3NG1dwNHkErBCvP+/531HiL49Nrft9xmsC/EjczppncYu4OCiE56pWhznsvXMr1XzZNwDD
antU+Y8Ay7Q4PdEFZJbrA8J13x43brFZk1IO/rPXgcOnTTzaPkF33P1WRrO6jmyFpO7rwrDZVORe
CZKgNgEbOzkh+BAfmC6641TBJX3cheUaMwF+OiVgLB+CNuldUMcowrsT5NH4nwPt6HHIaufT435s
hmDYcO2Fc49CvDYpZfuiOTgcC3/TG7UthWHCpYC+bOoVbSJWEhMh8eYoBbjfuninEjI1IXx6qGQZ
TkUKlUdo3qk1uzXocd9TwITrCdefQ7ig6VNZOc2RUXFDgHPnJf8LXC9WYRd6HuwMRJofolLFECZb
8n0pTGoqnJLSndOhhI0FHgiaZqY+z91mSY1l15jqpjVIhpxODNidMWHfg9gb/htrPRT7zs9fIHt5
sWR56RKcDaumZgUC1sHbDLDYft6wXtL7lRf2Cq2LBlEJXjn02o7QVttlUSZMj4maApTuz/mBBO5/
KVAhn0a3Zhvem+VcMFF6Qegy6EA7VbKiNUpwZXBsnrSLnrf5JmzzY1htWqcIqzSyS+qJaoA08ELN
SqfbWFtLRMXE6MlK5KA60PlzjiLOixx7ds7hLx6CmLVHYAWGE3B79HmMNgGglvH8AtwLC0fnS1Al
ZSX+5wHxe45HFAc/Xm3Lepi4Pe4vSg91i81Uy4EeI4XzIW1Q61fHw2df4YXzuB/bINb+33iikAhg
zrLA4lTQQLOq9zgND6pbpo1I3eo7/CbQZYL4QOEbhZVH8mdoydMk6MP1uH7hQfZZidT5NOY71eWp
CehLl7ESBPSNCdyA4lnwSXyFzIS3D3dCTZlS7rAWVVp+BU5APwKass3fdXqLWtlyoZlwPs2Htgbx
UZWIafETXXfsJY9p/8XzxBZxum2hjQsZlUA6aHNSJZGTf5ACL462cr3Lvl1kmLZwFuWzxq0S1KeK
d9DMKp/GdB9qiZqAvrliC0KlWt00QcBAKvoFyPktl9pybJh0bjWNi5wQOV4Zivwgrp2UY3AvXfUR
AsyJMziHqtyqzLYssono44WPhGOl1G1elPddApxYrY5F9gP12c6/jxfC1odhzlz2OGHHTgGboC+8
zYYvQxO9hNXmPWHZRiaqL0qhogS1rDJJySRvrALNguQocnn8+7bW1+9vTiOk8cZl0M6YsCHrTzXE
T6/jShC4r3XjghZg2QSVdaiSXCD8EYyyPXuA9O1s3fv530XMJtnRGRWJCAHWPvgYt7GUtnkxjFfF
fpsOg87x9gCNcl5hXlZR78fTYrlqfmF2a9tWj9OQJ/MS1PyuaVxVHAi1CfiBo+qcUpBjulSbTp7l
SjARfCgh6gfQJerr6mqIlL1bWQL7sH7poI0zDOrz42FZ5szE8uV5wF0Wh+rmOUUzXIQPoMg11kSl
fzzuwDJvJpgPJOxuG5UEC47Szq+vaSIGHfHzPFGSLChD37exTFifYlFBWng24ASBciX8DHmKAbzf
2fp6krwxOXjDfUAWrm5qUk4AoDQ4VxFKy+aNZbCcSCaaT+dNj1T8NCayaAFX5844n0GzO91cAkqw
xyth68MwbIBZeeaxYk5efb9SImAKKMM/veh3PqpMUB9CpZnq/Wm8BsXgIPc/VUtzoiFx5c5lMCy8
H5lXj0013uaS/SlXLtRuJ6cuNdF8ouXpSKJwQDyt8D68Ot7Sk8+Fx8nGAlhszYT0KZADpl2xjAne
bsVBD+AgBII539n6ene/2aIi6yLAYSj+X6fZn30H+u/1qHi8d2y/bgS9kHIqIp/SKXmFp88gBz6G
cvR3IU1R8vHzr6Mgt4iyyFU35rqQGBYyWA7Ah6bf9v28YbyEL40Olqy+RcHyl2ri4ZipbOeWNEF8
eilbv4r7KSlL/YfHhD4gq7xRPW45O03gXro0dV8hgHDrnRUI7RbcOQRkrs5+Cz5sOoySbRiW5Www
ed4kOC5omZeA7Yc8v6dpnL+Psn46+HInBSQ1ad6gTNM7NfQZknwCXTXw7tdhAMnYviU2XOtZhVMk
/XZK5LRmhCA9ey4chNMet25ZBxPDp+Iy7RH6GxNVVZ+kx8JDCnDTlU/ymULfewM7Y7ExE8fHKVIR
Te4sCQMZ5ClFFcs5LtqNkLvFnTBxfDyYsoBC+eEmR1R5lp46ziP5AKqLa8TTDxOoNB5PlW0Qhimr
LIeQYF9NKI1GrRtJA5xxcit5ZmvcMOS0aqtwyVP3TnIAD8KZHSBVvbXItsbX72/OT4ksqOtnjrrV
K3oNnNjkSMf+733TYty9PZjFpCLBmKQNKt2ukCTn7p2mAEVv5NZtf+/9/Pc5ctJZqKlOorZelmNK
CkVPCG12G26crX3j5kURzOCO1axhvcj0pfX0VbV7HwUmossDhQwducLtkkK/JW3L/kKdzcfr7603
MCFdpIFsRdZ7OiGZkFfRz9EzCHHA+uXy4pT5mwIMv5+i4Bdc1xjmvSSjRgUyIOnKU+khZFvlW78/
oMEI+PP6CtWEfgM++KQPUnL3RpW/UwNelN2yMzSEiN/PXXgyU67nEDzuC8g96bAgp0bPf+0xgMCE
cpWDy32EwpDuVigCWKBcD6EhjzxTot12S5nCttKmCS8Kcg7joBMU3H5gWfSy1rh5dfPNIVuyTLZF
NgwZVCcoMw9KbNVx1VdTiAMSKKVs+HCrr/ZrHBCR+5+XgEBxpGjBfYIQID2DCAXagziop/CCcNSX
xePHJWx2HdSBKSWq+063s9QqicqpelcKxA+0nv2drRv3MfaSqHudTYlqQYKCbF15ASfKFkrcYgwm
iIv4ed85/jQkIori40qlCO6C4Ujz8Mvj3WrrwPCl+wEQX9TP9QnqZKuXtCoh19JVDPoFwxaTomWv
miRv2ukmMWuSPgsn/TMtUXWAF0h8a1Wor0Mu1eXxSGzdrN/f3Go9qCCVCzNICCi5ElG47FvPVHTK
C2DfW4EqoA0faa3y/83WNcFddeBzmlFcQCXwvuFdqmJ5T9pxig+IYxTVUYBryTnUUc3PIoxV8dHh
E+Lcj0dpWy/D8ANWdrlIpU7qZq0GKqHqztv6WyPrZsMybT0Ydp/6uQihlY0EZxpUX6IJWA7d1O15
LDkoDB+PwrZWhvV7fut5esQZr0XdnDhXnwW0iS+9jJ4zvO02RmI5wUw2OLh8HLwYYkxQmKLegVdp
HA9L28l9QYDAhIAFIJmbAyjwJpxBsav2ZQoG/K13qGWKfkV+cWDXM90ndQdqR7GM2fXVD4ToZfq8
gJHx8UpYVtuEgOHRNfkeoVjtCBFL6MqV3bl0ouJEUTm9cUTa+jBv9GzOFF2WPsnjUbzzsvhldqFp
tq10YevAMP0yZyiHiT1gPHqV/slZ3FzpGFXHkQGQ/3iebMuxdv3mdAnAt+II8Iwl0DLLzzwa1KVu
AZYAN6Z/1N60D7kYmBxwsiAinvK+B4vM4Bz7uo/OauyrpGtBxvx4KJar12SCKx0qQ9mqIamj0TvK
YalOPMDtzia1HMOeJZns0nO8fnrcocUOQ8PaRRc6TRBXfRL4qP7zQu+7l49bRR62hTHddWQghpI0
OklXfRah6+rAAixMmrv6TEeZnvcNwrjnVTBo7rVrSAvlS6ecgISKpsUWGMoyChMn5lVj6zSzp245
wmbPXhv1N9Q6qbMLUekXH8/BL49HYVl7EzEWTZPIy1jNd93PB9WI+6pUmY7j10aqoyvKT6gAe3nc
lWXVTXa4uXS8bKQDruIh/Y5o4Hz0qbMPuRGY4DFkJpYJtWV9knZlc0ghinwY453w8IAZxp6L0q+4
mBGjbtLwIueQXpdu5/Mb2MWfjxJSEL8aZY7TijRVdZBr7D5fSyT2zbtxf+ucFzxH8DiZWdC/59RF
7nXK6W1f64Yt123rdpNeXzfRjGWVmPhmFY163LrlIGeGMYNyOOjrrMDEp4CE1AUyArwFt/o0Z/88
7sG2Kw0zzrkkTpEuy52DTrpcyHKYVhqSx41bft8Eic1irMMxmzE5mH8K2aWqO9cVyraqDNzbj/uw
DMDEijHqcVdxd3rNlvEV0ui4zo99bRsX9SyAlCAyG5OyhVsW6Y6BaiH8377GjUs60n7utKU3JiTE
U6YLp+U8l2TrALVNi2GyKV+6dJ4lpv61dBqFzhmkCLfUGm2tr9/f3P44+ANS5HJOdAa1RggFhodZ
+v8+nhjL2U//j7MvabITZ7r+RUSAJITY3oFbZaradtluDxvC7X6aQYh5Er/+O/jdlGXr8gW7ilqg
KykzJWWePMdwWKQpkYGrN3w8mdviTHKvuOmqd86ty4fP6EE91vXCfkOM5cRLhZgxELRTUtBp9sED
XQ4izJkJGau7OgXJFUwSca2FRndLPu9rNtlcy/DbXqsA9EEVfjvIBPhVTBSyUCKD9QdVeCizyEzI
mAIIBv1X20bUtTdcSNAh8hTIgd/fZ8sUTHwYaVRf4d6gH9s2+KhALAM2yzA7V/0un6zlZWqCxOpm
8VDYQ2K3D9NvhKX196SrvP4yJqUAJxuEDB6AWg5WNEwvKzpJQronZW+bm+HcLgMbb5J2+jaikn92
Z0HP2immy+Tv9vRYfNBEjrFqSJxOkhxVvyn7lpNUoVsei3h/c2xfNzxcuG5VDOWqAUDwkgsktrPh
SsVA1uv971uc3ISL1U5fCll5+gbuwLeiyR82Bno+gTlQJ3sa4bYxyK9RSovab6jTYoWSEABxNCZ9
Fbi3vGdyej8l+OP+VLbT4A/5D5MMriUg5K36UN/yJghOrHG/64k6zzVT1ZumwLOrgYfujGW5rzLD
7SVkwsIQ/CA3UDO83Uhnt3pOitRgHbDrpokyDHvt7pahTFjZ2HuedijXt76VV+J4b1voxmzM62Pu
f9walofuGN6bmSAzNuegBNC+viUC3qKLIb90xbyzZBZXNGFlpO2lzqCft+FDE3ruEzqQSKVBd1m8
tJl33vQWfzH54lIaTj30gZwnJso0gqrb/3AbP4ZNZL+Byop1XRn0bJ9aH9VrnOVfQIeyR/RoMV9q
eHpSgQEb7FU0O7kgbmP+x3wEZn1sHzeE4rpkO80zFmc06eGIL6e+GSk0iGoU2YTy43pgcT6ikuF4
yU6GyzaI4fGkk7pzegc22kL6I18+zfV8kY3/tO8Wto02ruQaFOuL79feraX8G8/xTAkoABf3Q4nN
Vg33rpkHQFbdeTehKnRuuHnYgZgX9Wf/7DthdgyrCz6yXwMj93HtSWsgLXMIPhLFP67NnrdZrMlE
lbGi5dXS0uGhL5YLk/LjVmxm4T9lqL4GZNrxacsmmNAydHA0Vb1M3YOaUJNsZ1DrbAy69zfBcmsw
8WSQHfDmHlwAD1LNEYH8bL/yFy5llBd4BOTTeyWq2Fmn6Nhwmy28ukuniXLStG8IMFkaALAN9JfU
5FxT56te1rdbtG0QeYOjBTkTcSaXYexEUhcPxEPnXZJn/wak2Hux2nbGuLzzQM8LbTyEqiakL0mS
Bm8d8Jjs+Lft64Z/jyMI3ZlW6hnoy/fEC6YvYTmxL/c34ie45g8Huakmmk5JL5suU8+t9G7E3xTD
F1SLf7ZJCGwHy4qPokd/BFJR3WUWw3kZ+38WvZCHZdotJltigIlGk4SsToDL0bOUQfqJ5CM5J5UH
PG5T0R1IiGUIE46GJrrUTdLEeZJqmM7tvOW4BTjrBzcorvcX0xKJTY45DeEOHta8fIZYan9CAziS
nE0HiRgE+/SyBgn4YY6NtEWi1/4ThGHHgyx9zuvxH9Kv+ivyhvpSqfTbMmv99f4olrhmAtXa3keH
g1MozKe6tHK6jj7qAWJB88zgI2Ey8fSYdAszKeiY7+djFobyKfXW7GOeoAd0Xmd6yZr83/uTsVzt
TOQaeFqXQjiLgs4aKZ6FC4Ir9EuVNKrKmX9Lp7Z+3w3Uj53AnfbyNDabMwLDnI7IkzEhn1Q29Tfp
FAUa4ZV/gQjoUbM2okM68CaoBpI+I0PpAscDnjWB+8UpJEdLNyaULXWQjMucXD4riYQWGI7rc4+O
+xuSLcUOT4nNc4w7ABmYnF3lozxcDuKWyuAROSdk2LsiuTYV/3jfBCzb8RuwzW8St3ET7H4vw6il
a/9PmrE3fgF4yf0RLB5jgtrGxS3D0GvKZ5cg+5GHzngFDDnfYoF3BhiK0mtVNKPYOUYtR4MJc9NF
t3gumMieFV2AOua1BB/Z5HVc3O7Px7IvJj8d71OBX83lc5prB69UlGUVD0l27so6fENdz9vL3dlW
btuzVxGNLV249nCVZ1AGYBRAzdPlY49qG0gEaUGfPZc45BD0kJnqpqIuwjYdEhAU5gR6AGD4oefS
ky/318xmZYbTt0ou3lDk6M2TPu6zbY12GFEv35vuoEAGcw2nX4qSo8tTqgdQyD9Ofb3gOhjsVbRt
v9+47KtFBCAwqbA6s1e/I7JJkWljLw3bPe1tZmt4e576JUQxfFAGpehaBZJhOlPl7oF7/2yz1ATA
yaD3shJUEQ+yy75tkoV1NkVymCAUvde19ecJUBP71ndpKh0VNNjiLPG+j3py+KUZAnmstEVN/BvU
VYJEC1o+8Il/81jdnGSRfbpvn7b12f7/ytPyZQFpEEgoHog7XgmfHmSRvxWVeKiJeLg/xE+t6d9v
ldBj+HUMifO8JjhnnyTU90DUDLK0vHlK/EKecO9fTh2a6LKxey5AOQb87B6RwZ9Nl5p8ZmStGpoO
G/NoDmnnjxshT900wUtI2P/uz8y284Zzi6IBBKZoywddztt7BUS8TXmM3p+aeDhQ8dSoBob4+bhw
F4+4aIUPK+Zw7Kcbfg2AZjA5xc/FSdb8CaKw/q1yjzFhUJPJLM3XbFyg1QPSV47e5BGKJQCRQToj
W9p559ZrWXwTCAfxV7w/oLeI9WmhRPXzheDBig6tjyl1KksvK6C6hq/zYUPxSfCL73frWUzTBMAJ
1WeLcAlCRgqY2AmAnvVc51N/buZdJTCLZ5s6p67ndKqChA5e1aR8mUekmgr/YwFwZVHuYYVse2B4
NiR1hlk6Geah5KpPuBHi7Jz2gOO2VdpGfRWbetmRjCDeYQZNP59EifOfbQWSgaCP5f4+28YwXFhB
ImVFwxbG4FyCZWNN/gXLbHIZQ59H94ewLZJxPre9k+dl2mIIuQZ+jF5Y/tgAAHPoVkZNTBtaGCb0
tYfOjVXlx5yQswiSv2vpPzYA0d2fgW2RjCO6L+qyE3OJGfQK+IS8Sqcr2NT8SyF0cjk0holuY31I
/aFhFTYiTYIfKmO0vUFO058v4Cee22P7baLbSM+7KuAZppJwxL0+HL8I0P/+5QO1uxOYLKtl0pyV
XlN3Tpm7kZf5D3Qaz11bXbxsD6xlMSeT4qykczJC9tWNWt4/kB6JMUfQYGcXbB/f5vTK5YRiqHZR
ieURDFJEaQ5m0yLPjvXp0d+wbC7JPEawNKSukcYfHPTpoYvs4I83fJkNvJWV1DoaxXRauuFWZ3In
I2rbU8OHk7Lzkx6KK9mJMJS4auL+N8oJpGNp3u2YjW3pjRPZgeIkBcRyjaq0vazMPUNte+fX2z5t
+O+oJFA6kFWLFJXRsvSPuh2u993WcsqYMDVFh0R03bpGtF5uzvrU9+V1zKtTNR377SY+DeA00s0K
m+rzPsq94NYGe2RalmUx8Wgs57KoabtGRQLsJvka8j1lo5/ZkD9ceU002kSGLBUtNnMpovAKovMT
uMPfFKf04vjneedibTFKE5TmJyARCt1xjZJwePFn58WnfkSdbifhZ9vabdlexYJQJICcON0auUt9
W9z5BvrvN1mvTrJTO29v2wwMj22GhSRZX68R55RdHNApnpsFbNCVZHu98X9OJVBueG5bqpC1WYgh
amhas7zIr9D2TK49Ff0VKORvHinTnQqfzaAMF4Y4XJYpH7Y65frKpxZg9r3oYNsMw4XZJGrISTZr
1II9+7ouSXlrApTDSOckpyVN6h1/tkzBBKyhAOPmnl4RQ9dPkk7XsJY71hrCbP7gEiZMjYHTbOLl
dsDXa1rENanHrzkYl84QYUvfplD8qDe6V0hEv81KKncQPBYLM7nO6pwHws0cjOpCPBE5RO8tBwTm
unp7+okWAzPpzgahwYobTDpCpywyral3qbrmVLnBdVbsBaQAOzcX285sM3zljkk2pVnCUi+SRdGc
+jRdb1OBmtz9OG77+vb/V18fJCtTXO5w+izTVz3Mn3n/4f6XLZZrgtnwJFOgv/WxA35df2mdIPIW
VK0y+lFlaocuzzaG6eTjIPCaZZDi7tJz5RQR5A9PIdOfqzDfuWbbFsjwbREWs6fabI3qJL25gr4f
Mn/H52w2avi2qwY5kpTDgtJPpQuOV/dNkO9EWMvPNhFspNFIoRbbfbeu0AHK1ayvHiq69/f2z2UU
+huArfKlmnRJbht+CXzKL0k+PZBu+AAAy1s6sjdFM1/uD2XZYhPJFkAWjYCCTkc0l8mpVegUWr1r
NofXkvj/3R/Dtljb2K+cAD0jWYcvaiQI6/wHlFw7ctK4Oh27yph4NVB2Fkhzdm4EctnvqQ81gnWg
844RWcKQSW4WdqXvCx3oCNSLHjTRWfGii/7rIPFyzh05nVB8LA8alXFsM6UgVB1mbpQMneOeVO2I
/M2alkO3Y1cWjzDZzriTZqWYpBeB/M17U2/FedGl+dXzqdoJS7a9NvwZnXq04IvrRkgiOScIW4nb
VM97F0Db1w2XztNe1yJZsUJTk1zJmi/fQX/m/33ITk1gmqwm3fuuW+KtPAvnWSRLiUsNuLrvf96y
+iYYLQf1RugnWBrlInnXNkl1S8PAO03JrrXahtis+JWn6cxZGkixuJGEugVULT9CdfJD1R7MbppY
NLT7gOSE9nhntoK847iK6XM1Dbs9l5btNeFoI1ea4j2CM43389y+6UGKlDxCPTM4RvdATUwaR+Mz
GMUJDIiiG0uDG/Fx5SA+ub/DW0D7w13MhKLNoJdT8zjh6wAe9zj6o//zsTatTt6E/NT9YWzLZBzL
c1E3Cuq32GXpft/4lqA6lR97LptKpTMRIZ74MFKJDstz7UFhKsjHZefrNvs0/LcX86xmpfD1EojJ
1JMf0wwXrq45yDhATQTa2jqZ4l3uRWuDsulUls61IzS73l95y+83QWitVB0EpzjebjNOfSLQFMLI
9uDRzTEmPmoi0PJeFTkA/m6Uk9B9ZMXSf/c7Umc7JmqxHRODVlPqgz3TETEJdfh3XXdTe/J6Gr67
v0C2z28L9yoAAeA2zE1RhnE/ht53wsYUumb7n7et/zbsq8+7Tt4CqVoEMfNmPr4Z3GGsomIk7hIN
HgGO9dgs6K/DjBy8RaE/B/HoNmSMQMwGNbW+4mQnBWCbhuHASHERRmghYqn5yyaZeVZ13kYda5ud
m7ttBOMYdocpTLRst4zgluKvQAnWDjl/pKo7OoThy0AijyLwMxGnbpqBxA6tOj4V4xVchsd6gakJ
J1NDB5qthjYP2kMjR9G8yWX3z7SyeCn2rtoWgzXhZLMUWZksUGZWsiAfGA/AXFw2AN4dsiRTspSD
1M+tVC7ivAMkkqFC5Jcp33k7WTbZhI6RtiugEO/SKEF1VCvhPpJx/Gup8uBY4sUEjM0L2u1VxeY4
8SEHIUokZQls6Xp/bSyn5W9gMSefF2/xaDSyBjqiiKWtpy5g8XoeZJ0cO3FMvjMX/fzoLRU4cTjo
5N1E+X93U0f+qoqD3V7UJDrr27kcwnyk0Sab/PM4Bm54J1xbsjsmLCwfWD1O5TzFugB4Xjgg6hkX
EaEper25Hs8f56kXz3Mxve968e+xfTEcey51U+OKQSJoUjSnXI3kyprFjeauym5+UATpzt5YfM+E
ivEB2U+nFDSaZf1DMghBQ3FnL0Fp+/j2tn51VIg6ZcPgZ0sM2lzZvfRQuErTE5VgxNhxP9sIxmU7
DxjNkkwuMZtGiMbrpOHrudTdnqSJxb1NXFjvl6Ps5LzeelXX6PwAZQ/J6qjBH/c32jbA9v9XS+SG
Uk6znwQx5JXSSBNcUJmuQXLqNHtcMbYhtrV7NQQJe+A9g5pGbja20DADNqXUAS5nSu9kIm27YJ7V
kKuRiXQhWi4cbC0yn6Ebl17ZVf8dWyXjsNbutBQh2iCjkaJE1Sd4LQjZ1nHW7co32lbJOK1TtHh6
Cs0NOK0LiEJPUkWAM3/OcBpdj03C8GmSBZS7PV4mqWDIBpOV4WLmpH7CTx5arpydcPXnzSAmLKxu
gmJ1JS42jFfj10QhV++hX+P7kUkQExEGZOTSFYgZcSuapxk1+fe66/zTWnp7tJ5/3ghiQsLqABkd
1YkgTgr+rZ8gIpTUUp5WCpzs/Tn8+dAjJiNaz0bOug7R1GXz+01n+bIh54Jyfp8t5PP9MWy7sM3u
ldPlcxGitaAUMUAMycO89k4crGLeuRRs4e33Ry4x8V+eM4CtjOBEdXnTnZaGQCLY5eRS9RRlOFGF
5wz3th27tU3F8G7GXYIyk1piiLIuBfpdh3YCY47my0GLNbw7mWTVCbecY5l3fnMWKJ7HRQKg6s73
bRZluDaDKuvky/T/rvo1zu5nb/W/hetBnCfehL9udh0UXuCq7cHLyPdUrN7bBOLp7+5bkuXXm2Aw
FD7x+A+QLhFaPSWjo68ypMvVEU15cATjmE7DwREplPci2jl4TOfLfEHm8EOS1uHOKWcxIRMUlnKR
MALV4GjU/jflZ/RUTJXYsU/bAm1u/srVOC8HXa4siFMCBOsZ8sF1if7vYpxP3bgO/sE5bMO/GqZd
FwGepXXLTCIEnnkOeb+uPMjzTEyNS92OoLdtA0hEgpvKP81kaPMLWA8x3n07su2B4cYofKmcqc6/
9VOYD1dVObX6ETYu5XugA0tcFYYfQ1MgEzrXiNzlAH3Uij/plb/rc0ecnCI89JojJiYsoSEPp27B
sqD0XZ77ENmxDHXPy/1VshmT4cpycZAMk1v+uW3Qyqp7iJiqVCLgbRwGh8Yw8WApGnSQE0ugNboB
bpJWl5c+0OWD0+7S5lu2wsSCQaFQTxBt0zc9eG/zrnzp6xFCQDQWQbdnUJalMsFgY4qeHBkkU9yj
me2SDtAB/SmZOjkHmeeJCQibm9qRLOjdOFW8/Mpa5k0nB7LgxxTZSWD4dD3lAP15JXgNCViDTroa
lvztOrrtXo3SclAHmzO+ChpuOg7M7Rq8GHt0yoH3DwxnNKsfWk7Ha0FJ+dC4Yvpy3662eP2HW4HJ
dVaj7asQ3ezGLRf0RTRo/xspopSbQGI7HRd+qqEGcabecCyXDDKzX6dXJzNa8nSH14sc+ncuWk8x
Droc+qw6qAuPQuivY4BeHwzpzPHjMQPdAjqbk8sgp2AnnNg2yPR3TwX1UIQ8dltWfwLy+gMv8PF0
e9frEIwV2XQQtU9MQBlr/KVFuxrGWkDu8YlXuJo+JL0HoBACpOiP6bcSE1eWE0okODp5jM7j4qTn
qr/5KfjV7luZ5RwxoWV6kvM8CIfHm1gDcRv+plOoMN7/uCWmmOAyd6EZxN9rHs90YFe8tTuQmg9u
NNGDTczEhJbNedOU/rSCbTnYKryjr1hxCli3NwXb+hguz5bVW3EK8jjH+wutccp57Gh68CbFjVOc
OKvKVg9iz3WVgxdzaX1V/iWGoW53CuC2HTBcmhSghqHd6EdJ4pdxWtTTwxzm5NkvyR5wybZChkdD
MoAnblryGJ1ukDpopavzS+EJcSjxTrjh0302gh1LSTfmcioe1LIgzcjysXieMsH3kpqWSZhospHX
AcJszuNa5+FJNogXwXSQXoqYiDJdQH0rQ5Nr3M9k/h+B+iZAP0noHkrYEBM6lvhglFKpM8V52AO0
Wc9A2+ndpLLFhEzY2DrNeg6bFB3HUHI99VAvPhNNv0HEadm5i9tG2P7/6lgVvpfxAv2yMZszeeEE
YpPJdqJSRcWhAi9kl38dAmLh4DtWo9z6fPrnvgH3n1/nx6iuiYkcGyGjC8Ka3o/zRYhLMnX9J60y
fZ2RMti5ZdoM1HBk7Y9Q500kujJAeFD3K8WbHTK39+O07eOGC7O2G1Tp5nPc80G2p3oUxXgu2qk8
VP0jvuHCuBOVY65WrH5f+29aZ17PPj3YVkpM5JgbLlRUDfPjljr9SSG/caWB3NM3t6yNiRwDKBC8
cJPwY4Kk3rMOh/xJ+Ozl0MKbWLG87Fy6iBQLs2HSXN2XT1Mw71GvWPyKbc+JV36Vru28kLrajH5E
a1jrpmkcos5+9pbqYOA0oWKgsM3QKsxxJa7zf4kEj9LKd/vrbRMwvbYLkwapJBIxCRXaVJd1lHTU
RYqsO5hfNcnNGPGrKRy2bqc2kJ+IqOfivE7a3XtWWW6kJkCsz1ndl10GCqUGOthoHnqus7H8qunw
oXOzAMJbhdoJozZLNby4TroAVGMuiwniH5qf5pXQxyBvWH49Zq2GG6tOTWOiyBorNuOWBR70wHlD
HbHbIWaZgQkXawWjw5J0LE6cIOhx1ng+P5cQQX1/aAImXkyyXpdF6rrIfebhR8hkjv/iEjGGO2HU
Yq4mfZlX5rkPZIkbr30P0eRUvdTtkJxItRzq9SQmWqyFxLDQzeDFowqnL1Bu4Cd/CfK9PmTb8m/z
ehUv2qpkgvjeiptWNbaXtAFY9tKACVkdO8RMrNgmyzEUqvFjBpSGDsDKM/QHGySJCRXLKffLuk9g
PHCpE1oBCzQBTtN7LyyPKcHj4fXrAtVZGnYDWD+QYOjX5gQMEVgRJ55R75iH/YYVSwYqA2fyYtEj
N18jAX2q6NHnmKmOydD14We6ZPE4bYwoi1M+ebQtT/8fz0mLC5hgsTYVfhWUHobIkvpdsq7JzXVQ
Yq2CtNkxItsQW77klZXWgnBw/EoS6Rw0P/qEXMpCLlLWef4ly0mVH9wMEzfGs4qz1p+WWJRsSP9S
HEjWE067KtzJ8FjSeiZyTOSeQGd1jnxYkn7L/YZfmZiXb0PTIdddSfnf/ahnSSQRw60FOmVaylAg
EzQ5MxClzRqM5pJN738WygiIpNdqr9HatjvGkc1LT4XSD1jce6I5o5cm/ftns/Vauumn+/OxhCli
PJp5NrACSjhAYg2Ql1BZnlwLcEHc/7jt9xsunrozhwaSo+PUSYerbAChCAutL97RyjExucvUAiix
BptFDFgXOlfDRZ55AG7FZQZs7f4sbEtknNQjS/3UGYM1Tulcv9e4/f1Az/IxCAIxQWSEOWUJjOYa
z1UgHoXw87iekq+dwEzu/37LLpgYMiIggdDmixelGi9CPbTi/BObUy54G94fwrJEJo4syShu2nOx
xq2qWfAEkSI+vh+g83PwOmZiyVwo0Su3G72IwTiZQ1kEnF2/8+S3hA4TR5b72iOkFPNNsym/5NrV
l1aDZzQH2WhMVXJMZxocBr8GW1WinDgI14sS6MWgt6HJ9dkLdfe/+5tg22fDlUntKs1liH1O+Iu7
wRwnbP3Z2UVe2XbZcGfuqMxdPewyo5C+kDqY325Ajb+P/Xzjxt0OPQubEmYKAHkfJW7ZRlO6fgdQ
1N9Jftl+v+HIeVWu3AHxTYQd1qc20CKeWrnu+IDlZDDhYhqA7g7UsUnMeu8/zf3/zSW0V4vxrwRs
u6ee0DdDDjbmQ4tlkoyBJg3aitmq48ZbW+8SzmtW6RMLxjYAvmEM0B56fyCLb5j0YimvVQhCkc2o
oKgjlRPxEtyQZTp9WMgulsy2dtvor64hPQPeGCjpJK7Z9MWVP8A9Ja7It154wiOvhy8ualfZ2vKK
dDf/eTVYO6RJp3Q/32RbdCfiVH9vbSizR/GeV+cQvWz3l87ijybFmE4UHZuSJ+nJdSoSs8In13Cl
82NIpm7H6Cwm7Ro+rysIEpGkIhGub48J5cljBm7DnXy37eOGv0N3OmErkpWxq4l4Vm05VWA6Etm7
++vzZ/AocQ2HT8t1TIg/YH1a3rwZkeq+ul02nVRF0pPk0wVsgKC3DafYcVHsuD+ozZ6NGMARJft8
SsCE3SJ1KYDzy/0ij+a1ulUecgn3R/nz1nu/A82aIhgnRiLUZnR1GYL1fyO45E9uQJpg51j/8+54
JtxsztPOnddFA/3s9Z/qQOpHUI8Mxwhtwb/8q5foae2XPKl0XKd+iNdfoDx5dSDWe+z96plQszzZ
DvSS6Xj0odd3HkUOuhehguLH/T2wrY/h5nhuqCmYKhr/pOmCijcBJKzaI7//sx15JsysRfa4qrOa
ximv0mhcvPIiUqQQcoaqcpB6/92fhM2QDP8mXT+WroekXbpU1RnCGj9QKG8v1D0ID/dMwrG0HSVB
4Y/GyQga2QKNwpNb9dH9n2/bA8PFx0rNbZc5XqwStf41s1z+VxLdHqpDgPTCMNHRB9p/LfDTtwYD
YOcvawhpi/s/3bLyJrZMVytDj39G47pInhXvQXwOJZNzQdtjtK2o4f3689surD2FtFy0jZBuv7yZ
/G+LQDPP/SlYVv83aFkQOCwgOeI3hOuftMJ1vy1xFzn29c0zXh2jMl3WjFYFIim6/aBWI8cTTXeR
a7bfbnhvC7FhGYYhidFvCZbmPMi/eKQZD9VQPBNRRtBAu+TeQqJRhsjekEAF7tlpJbQ77y/On882
Txh+m+JIHkXZhDD86S9F6Wdd6RQYE3QiQaiCgT7npMreP3lJsHOa2uzVPKxbpCaqrAhjzTgpLqqn
kKhb8QA/TUWw91KyDWL6c5Hz2dkUXtB3ISkkeObgIVdeffEn1e7EDNsYple7lIa0E/zW1imAWWCl
vLYpRwFzBQP5/d358w3QM1Fm48oqvSiPRBzXWJZ7FE9KjoOt3hBgXo1JTRQEBztuaBvN8POZVBDk
RvYx4vg6n8hn3oIONpXsBf0f65kmYu+BabE6E3YmSr6ij2sMkQPz/RiceWir62HfWpQvEs1d4zD0
//AR/FvFxHYuiZu7/46s8kwcWhsOUIIrqxAJmJG/U+tQSwi5gkoGWNk2iTJ3cHec1mIYJiINCgtQ
5wBRGfQICF1PqedV/MSrtX1a1nSPf9M2nS0evYpqusQtV7mKRO1ULd8DHAN/NSKgXQwi7zB/npny
3983QkuEMyFpvO4g1LFQNypYJp7SLpmeWOB8OfZxIxpAVRC9OAtSDXLuwzfgXXPOSUrSgxZthAE5
Ckf3LuwszzXYphNS5u8EKJ3cE6je3BflgvbwPDokpJf707FtvRETyEzglS12ZZxr0NxD9gIMCEMc
UF1/uj+CZTdMABoaXruuyJA8kT7qKmh4pd6HZQiDPT1X2/eNIABCiKme6jaMhZ81f4s+KP5DY/Ce
+LhlfUzgGVkk0QniJsS9wIFwSx31gwdD+7hAM3hnC2wTMI77UYlgEiLAS9PN+svcMwgA4PWxE5Ft
X98m9srtktqZJDjNQHTVBOPzhI4myJtAX/uYr5lSm+OMYqWHDpYIruy6lzrXxPm8rk7d78Qm2+83
zvua8CIJSyFiSGk4n7lkyFZ0ohx3guzPPOcfoqzJZ8ZF2PiDmEEjv+mGkWT4R6ToRYQ29DfwssyX
RJAPehg+aDZcA1XfVkhjhcILT+Wa6tMm2pJl5cu+eIttvkYE0AF3l7RZ8XvqlHBQ2br1hsg/eHM1
YWpoJJ3GEic/+vSh40uyDFIacP2d8GU5Jk18mggnL2hyEsScVSri4/RQzxoHSgHNBOUP13Gon6b1
I0BIe8AFy6liYtZYkoZywsU+6jNWfOcs+zcRuP3NvFyenGFXst2i5OKZ4DWehHPmLmh657h2JmPe
X0gPSYjW7565BkKLh+ybLv2PPISwCkScituEJGUGXm5AJt3ofii1TdaIFEq0WQ8YKY0AEBjjFnqZ
IG5a6x/r0jZX9AMVeyzvFiP0jaDRN24PtpR2vWlCP4/+VJ9BJLCXKLJ9fPv/q4iExK3bkzIBc8nP
qzuUvvXFgYDM5f4iWSK2iXID6Gzqi0bDgQDO629g3/nayhKiOx37dn8E2zaYV4CFrV5ejBhBpB26
scVXPeEaUIQAbWct26md2OZhBAIHxz5Q7StEjFGUzE8MUH65VD+ooO3OStnmYZz9XHQlQ38R5gFp
iPqiOjpBWDSBhsuUvA88ubNclomYwDcRgIW46bblGrVEGpjlD0vnPhVB4u6EHYtFmeA31bhdyLtt
y7f4nScA7uGVsVfls33dyNfV4YrSzDhs2z0k8wVoT++y9fLdNybb1w2fJhAMz6tgkzHJcw4ZqgXA
c7DJ18eOfxP4NjbBIkcNyA+eyEv7gLs2tDebPeiexYJMkjRS9mjzmBoWAfTsn5CrA5tsPQOYXL1D
Hfd6f4UsrzwT+9bqKgFxv2LRhv3Xqs8hu+i/uHR8L0vn67RLG2ibjOHWNSUOOL+2cZoegl3TlfH5
U7u0z8O8y2Vt223DqXmZ1W46zywiSVJck3Zcz1Br+Pv+QtkmYPjz2Lsp1HE0+8mHN2fVj+0lPFVg
DjzIGuiZ0DelxKTzYcUaTSJKABM/I+//tDZBc15k/8/9eVgWycS/8aIl41QzFsG60ku/1euBmNpZ
JNvHDW/eeKjWQo0sSruhudah+Ff05R5vje3j2868OtoUelmdcepYBMGG9pRn6mtxOLdikqTNfFCj
4zgs2rrgu2Q4g73hHSqFH9up++cwE5hnwt/mdRhLJWBGo1tBUaTU3xvU64/FIxP+xgRCqZv5MCD0
u53ckb14+71OtuU3PJi4gMl2vosGqsSVaCpekRbyq4OR2kS9sXkCkfsKeYYTz/H1kSDFhCT5Hg+9
JcyZsLcxY47Kew7v9ef34KvTYNgFTRoolqBrfQ6G3fPMch6b4DddjU4ytgjaY81dCEA47nkcOzTD
6PFYjsRkS0s5pLmATgb5R1h+lDW6GJyyno5ZkIl3G9HXBE05RIfcBVo82YSTqOscLE6YYDeU5dKE
rC1ij+PRC1TcP6IJlF+7IdwBx9pWf/v/qxAxyxYkmdNKo7ZqPFiS/02vqn7K5sW53Q+fFkMy1Tj1
PNI8rziFi4l3M8I/iIrAQLV8lwCxlp67A0GzONtv+DawAkwrRKIjlP7+7jUuc2UHEMP9Odg+bnhy
Xfi6XlqCKF0BSTDiwY0rF0Lq/a/b9sA4hWcfIjoQwsAmJ0r1OMIKAWoUuZb6sZs2XfL7w9gmYZzH
gFkz5vYM7C6NP5/bAoSiaxb+e//jljmY6DbuVJCYZwv7f5x9W5OcuNLtLyJCCBDilaquarfbbrvd
vs0LMeOLEAIECBDw689ivv1ga0xxgtgvsztmRCmllFKZK9e68HxOHqknl/e2FeDlKA722/guvE2q
1vjNMAUXBnKM0wyK6dQQvuMHG8ZxgW0qn8oCiSlwmEE48G5oq+EyImS5bZytwd17OApyUDGsBGme
Mum/ZDFQhv/72OCOB6NrfpbGjLA809dKiiCdwoONKr6LZGOVzJJhwvkzJ5beqQEws9mT3c6O3Dga
XFK0mZWmBXNOcFHGE+dhnsUrbfHyJsCkv0dD2D/juEtJu7UGjguzToXDiIbaSwak01vCF/PcNhAf
vL0IW9vfceGkbBsVrRxy9QAPVgw8PRVFNG2j3D/f/sTWBBz3JaiAQy8T52jVo8LIRpSWOhCV70xg
Y3QX1CbHumvLyQQX7kPADTqA8kRq7+uhn+6C2AwJS0o7otYUi/1gc9DQ9uYgVazvItdm1gV1Rgto
Y8RgMQbzJ01zdLoeO5xd9jNReID4WJDDZTFyH0Lo+YGsMWhYLIfQir4LU6OQJ4n4kuFcG/VXDjqB
U2R2E6wbLuZi02hYMuuDu/KiNHuWfvmc5SA5JOyd6IuXpNkjxN7Y/y48TcaJGTOJ7TOUsNK/JJy8
rr4VpXdMJREKoL8HKqYgtEaoFVyEJX+bBRwOcQH1omMb1HFfAXpYCpmK4KKl/WLlwtL/jwB3y7Uc
xxVJmItsYkAl9U2YClV/4221Jw79Z8MTF4DGxzwIunqmuNTxCCAMDSNQJKtTz07HlCmIiz8jk5k6
AZI+tFsCxnfiBPSLoCj/ccT0xIWfgT4jskFTlyI1wQTgnAYtHM62PUmq9Yr9bz2FuOCzAdDrsi7H
taA4fqA1dCkb9Zwhi1LzvdPtX4LNP31jXZtfYmiiB7JAZ3yBiOqkqXgRnozZt2EYVfMzFFlQnOIo
K77NdZEs7+Y6yKEJyHTJ4+JJaR/6W6c+aSEIeQIT0ZwMOwnbP2874gLXoHReSON1mHkPqqYqam0K
bbE9BMLW6MHvcxYxenDR0etfWtJBrB7q3RMS54fCbeJC1WRMCsISgOGAmnpB+b+8ywO8bo9tOMfX
MzoRFs4U4HC8pqgfAcU3LMPOY2fLHR1fB+F3MlchwsheW5u2FnxJlQE3oAL75/nQ73fxaiHjeHAm
nX/hkJkIRBSdGNoMDh2ExIWq6SqvNZjWUB2vUWBhYUOhaY0G6GM/fb2kfnEUNOPndog0MOar8uYM
Bcg7yPfKnV2zVtj/4IauIqZGGy8WEq0jAyQ+QJwSj++HonsTo1zUmzROQMFwexobi8wdf+dJArbb
EZiLFSqv0Xt7toHs065lez2xG97lwtbWZ3+jW3AbUoFYb7ZUn4tlVx5ga3THd01Qt3624mvsAMSj
n3TnKYFk1m3jbA3u3NMVuFkoqKaxg4x+J4KR3BVeJl/dHnzjNHeJz4Z+KrwoA8mgUGhUnVv1bEBX
lQZoEC8bQnc20tYUHCfOWOmhztXiK5SFH8OCyde8m44BRIiLSZsHf4SKNwxEqtFe/jV/U/X/3DbQ
xk93Oc+qHo+EqYSBbO6bE+l0eLfMjO1s/K3RHf8VLV0KY3ofYmvto2LQvvKrXda5rcHXNf/lcDBT
7s1jhcOBxEBAcwsO+iVGM81tw/w5DiYupkwvfogW+Sm5UBDBqZC9YpygnEx/cBI+r1TAtz+zNYn1
779MokIo1tBwPRrQpjEUaE1spl6ebw++sftdIJlAzxTNkzFBJtx/mv3qRNXwVht+v9/KsvX7He/l
qDmBiLSBmRa7xKgw9uCZK5PGPh+bgnP5MlmJbgLI66INQryqHN/SeLmuGeWyPMjORWLHf5U/Z5mX
zbgIPGLeGjT/r50ZKFHsLPLG+e9CyGQQ96QeVjfgYF9s8fpMZUZ/TFlI0ttm2vqCAyKTDMLpcgzQ
QOjVHaCdSPv6AOxP8zHMAHFxZBqttMhz1fhAOESpSNij9scLlcgJ8mCPGW9jMzHHo0nTAWyikDXF
syU4taP83sZsTxd547b/D4VZCYkn3iMMCuvogUT5vYDy6UlrwKEG/bovor/qOd/JLW8th+PVFKxN
Qxu07CJj3vjoWaKtCkB4FVFZX1CeatqdVMDWh5ybmXJIZHoEZ6Ca5o8yGthDgo6HWnp7F+jWkrj+
PTR6aWOsu2pk8oVHOv+M5qK9LMDW6I5307EskpFi9HmSOlVJM572kQlbtnG9WtnaCq8BKlgAlyiR
sD1XflSeyuRgHwVx8WLDkC9QZoAuGeBT9sS9xE8pkBvn2069YR0XG5ZVPRoFRwuf6wr5TpsieYgG
1E1vj75xObiIsIqEvckM1BIIiV5zPG65HN+v1fbDbuBymvFu8TADgVwDsv0gFoLykwFVSAm6pB0T
bQjrEhfpJfPFmsHm0YVC6dwm3tdhiS+sAXBvPZ4S/1RE0XOxhA99DhBEo+qdD2+tzfr3X+7tbO49
1Wgc6RaE99DSA6ozb+T320uzNbjj1Vkbel5ZRbiP1pe4tFBWB4L3GLMHiRyXHgcKxP+ypmc4Q/lr
5JX3eqzbIvXW0Pj2DDZ8L3IcWyaN8aMBLUBlQV5M0hVp1tSvOlofq6ISl+vMFp7p0X4Mzqq8rE6Z
LYcUwr3V/e2fvxH8uZAvbVDJBrYsvFh/OIkZPIJmXFs06DuP4FW1f61urLSL/Moms2hZt81VgT/5
nuToZo0n8FXdnsbGKri8Z4AY2S7yWjiHWlpz1R7NX4jpmHwsh9zsMVhvzcG5tQc+JRXLFpBfggXj
cWZJt0DuthJ7ENmt8dfZ/eJqOuejRhUSx+Ay13czQhold1ELW4Ovf/91cPR7gzkH8TftBtQIafzO
LrtdNxtHrIv8mtEWmNG8bK5DGHzO9NI/tcjtQiymSnOS7NV5tlbZ8WcwjwVVTyQg7En+PEgUySmA
O15E9vSOtmzkOLNhQ1x3mUGl3EQ/TD1+oWbcS65tmci5pGVbmM6MIoKW0nAnGvY4BPoRfparY7AX
4kK+POR4JjCH+5cIDJ4nG8C7wlIe08dGCvP3/cM8DSK+HNwUPIDm0MykSUsZ/bjtvxvHkMt0JuvO
4H4rEXyhSvsNy+ufuI9aA3QCyRN44ao3Hch5do7sjfjYZT3LBASG/DXCZ4u6ZOB0/jcm44u9DD4I
6aO8BnP/nhLkxp51sWCVHucikIgMqh58TNUEXh47JW9LtAXvZH62bOc4NltID+1121xBlfVNDeoO
heNXXJXf1kaIQB5j1kcH4u/rD/olZhKKtLYJcZeu7caV34mdOWw4nkuExpc6SFogsi8hYPP3orL0
W1zu0qpsje64Nc29pvTIGh9blOBsiOJYNYfxznbaGt1xbOhWUB1EOfrTo3m6E2HATsWwfLjtGBuD
uxAwISIwjycoYrUF+2EjdKUnETgxbw++sTdd9JceOTTRJkRfxFPRvS6ROJS5ss9JPhU7n9g49VwM
mM5VtwpwAMAztDR5Tbiuwels2gZdkukEkYxQnho/Co/pJxMXFcbqmuaswtsXt7K+Etw9KR8BSwUt
2jGgNpCKvzuCBZRqNLUCKi9cwN1aesn7HjrExzzBxYQ1UtO+yQd6aXoyprMEcDcb+V5P9taKO07M
hN+jwR5Jpqpf2ANMFachcKWXAvmN87FN5VzSM9pqp4ogxQQwz9oTH+jzMIE8ugzt3nNxaxaOP8dL
odpy5v5lTOb34Ol7YqV90UH49fYMtnzOcWghB6+1qO9cSGmWd8DEiKdST/XdodFdOFhY94I0ax8e
2K/VKeMoPg78ICMBOlp+35w6ArTfy3BLK21GvBYqcTetV/Wx375eQb/EkK2/9lbrApmlvOrTYcHm
bCj20O3RN5bVJTiDjmLpGYPigvVR7m4Rf51DYvtzo3YBMVufWP/+ywSU5LknczShYXP+ZQhYr8m8
LKkXJHtwp43N48LCwBZdDyC8aa66gLqC0sBsxUG/90LY+v2O/+psiVvIM6+hC9IwYW6+igTMNGsq
7PYabAQTrlJm20XR0IHM/9J2Ddo2piiYU2pLVUMDIax+cMb4w8KWYy1gxBXPhECMQUkVGyproQlE
DWptEnoxqb8eG7dntGUyx5tR16eMcsyoCTPzGMXxj3AS6qLWnXX7CxtL7gLEVK8iTRQCAAW18lOl
QC4YTVDtuT36xu93EWKK1bOcDDJv7YwbDfyLEXIY8ilZEwG3v7D1+x2vhhbCNIUjwqOqXcQrwQAq
QFfBXslwIwJwUWLDlPU0Y4i2ZS7UHU+Y/sQG0aZ53vvXxoLx6tgsVvv94trN2gxhEFBcShslFxPb
jxBvCQ8Ovprul8GrjmVt56/5vWL4R+f1eJry3V7cLfs7Tj2jq3eCXAFe5kEkTqrA6JGsj11mLjhM
TPMcVTlSq1iI8kQHYk8jkoe3bb61N52LWIxdhG7B9ZcvaPaiMXQk49kGrzzRzMfiIeK4bxXOsddL
PDusLFBXAJr0rlNds7OufzruInDpJL+vK5nzmMwF3p3WT+5X/B/E3aHy3fWPKtb0tMz8+21L/WmN
1w8597Lqg17N0Me+igLJ6HPL7Fi+aXS9eAc/4DhxaGnVdCAou7RlGQCMKeRdQw7xv64/f3XuX/Y/
Jehk8juur2Grv9kI2t4Bg6DXMdusu+uXwcnU+QueA8CRqsCe1l6sf3OPxwZfF+SXwWWvBKiiAX2p
quEf44NPcRojfj42uOO5tu/QgdJYAI/LojyBaOhrOcm9cGhrbzqBtK2BXgeJM0I5cJAjGlJphWz/
nAiAGZfg9SSbHQDA1t50vJhBDmfqPDwKWOv5V0OL8T5mwd/HTOT4r278aQ6ALrza3id3lrPk3rPe
eKA3AfvSRXyppIKYINjbLqSZwnQwaO6uvXYP+/qnq2sd3XHaDIIlHnoTsp8ysm/Dpfpm2vodKHc+
dVn97pB5uOO2FrSbUWj67Cer5Xfb9F/6YVdIcGNdXdSXYjrgtMj/d68M4MZ90025PLZrXKgX41wK
H2mVC8pSeRomECdEYuj5tlm2LO94LU/oHGYefjrz+DuqgXC0mt+XGkTmPdKmtz/yp9trXV7HeynT
+VLRqbm2GYQWGW3EneisOnUtSLpvf2JrCRwfzrpMgNla6Ssv0DqekiDGkyPuDvHnrVNwXDfMcs18
opOflVrmVHVwXfSlI8fFRX26PYWNY4g7DlwtEThXxq5BMkX8ZSL2yvj5E9PFs5XjZZrI9fZnNizl
Yr9QPpgYNqy+Dl5hUg61ZdqMR7CbMJOL/VJVUftxlYCxPmpGiKfOf1sfnRbHfrnrwqWhoitiZJuS
6E43vDgH067S18YedanFqjiqgy7sMDgrg6+GddOQ6qgLvKca2iDNjrv9KSO+2se5gaUMkw5lxuZq
anshvj1LQq42iB4Hj12mYXw7oVx0zFqOZ4dlF+Q08v63zuhpylAiKoX317HhHZ/WVmi8A/rkp0Yc
nQJHDo7xJdqJRbcWw/FmlvVlOPK1SoHOr0fZ69dhTdDlPe6SQGx9wfFn9BLorm7gBaDu79PZR7E9
DCx/U5KWvb9toQ1/diFgIRCoIQpFzbUaDT8hDK3PIquGr4MP9sqQZzotyjo7QiGDneUCwpgwWSPy
9fUa4GsVQ1tZN4idxd6wlqtkSaC0HMylz3+2ss1SFUp5Nwdg9Rm9o/7nosEU8uOGdFVzRYucvYgR
zTXDyh4ThdERRNtqIie2trktqwmE71fc/CN7o4wIPBDIAH7/2MxmkDvH1PqkcTHg62ccHxeiUvmw
tPU1m6Epl3Mg8vTYmIumkXlGCwjghu34MAxRcQeW/nYnSthaIsfd22jR/1d6YU0AZrAR4raCgr23
gPbzzsQ2bg5X81IECfBCyIBd58gjr4g/Bdfcqsttb9n6/Y7Lt7g0lMpFc5UdE6csSfQzNCqC0yJz
vXOqbDgkc3wer6mYggYcbyvA9bQdviBKsOf1dgUGqjv7K+Lm9mS2LOVc5VlkdbBwRFVzI0CLxcAE
oxe6J2a8cYm4ELFsqIYqMl19FYn/U3vz36ZUL4PfvupY+DrP/acOFGy3J7KxKv/Biwko6BACr8xG
MJjKKSMPo5raD94x2A3c5T+gsX7SSTz29dVWbZSfUZIO+rulj+leGWlrDo7bk7H7X4gr/KC8tqOl
F38a30LvwTzfttLGxnIRYzxU9RS0mlxEaN/zQHyuOvW8qglwcLSMYLU59hnHxc2ywPlYoq9q7ucH
YcMHqD56qW2QqsmJnS95oPYaWbaM5lzvDL3Ei55xiAkoAlUUlLgNaE/jBg5zezIbLuJCxjKwhkwN
HclKZ36lmfctIPnBQNGFiiHPBOlEbevrSuH6JEoTfmxytJcc824XKKazfORD1KAzJsNh9U0KXS6P
wvRlfL1tmw3ju1gxPndQjB6x0K2HdxjL+Tsp4+6cI8e4M4V17//hjnJBYkAAiLKOEUqvMAYmS6Bl
yTX0y281jsXbk9j6xOosv+SDmDdEdkIzAg708plm5Frp4U6X4fO6kY59wvHsMBm5WpaYXLQGJYbp
VZlm2LNfQEOZnZOWlAd6xnBEuYxhslsged/i4hOJiO49DQ5Fz9uFdG2ttuPWLOgXAKJRcgAGTZ3F
iPt6iKbpPmftHpvxhrO5qLE2C/pEAxJwnVEUyED0fy10KS63V2Hr99PfF5rmkB8UsqqvyjT6n5nH
7DJwm10DLdTOYbG1l5ybG8wAEursUX0Ntb5mC3ni6DjpxvAhDw/mKELnymZdgy4QJA+usodez9yD
MkSM2fIl6E3+cttQG6vgwsbwTgKHPeiRr2psxIXoNntCZ//BDIgLG9N+okE8JxHdVvprJsAM0+k9
GrWtX+74ciXapMJDHmMzVB6KAJjnRnd7pt8a3XXjLhv6BEXPaxUNxr6awbFSn1QViyMcZPBfFxpG
Rj31IxiYfjK/mXTa1i2C/WLape/cuP9derAQypsckp71taLxne6y8v9yXGTNcbE4Y6lql52jaMMT
XHDYPJs8iSrkuZb8sZTFmQcQ5whm8lct48/Htqnrzx4da5JDGlb1ElVKKtD+47VM74HFt6bgOHPb
GGaKcWW/p+jUgL2KTzo3n6iZTyDe2iMl2AiSXe4wBZp4KUGfc+UNhOisyUvkxL3XVVx2JyqG+Tyo
+B1j4vtto21M6j/wsUEukfW86hq1sjpNTXZSOXhjkM4BDBHb7XrsM+tsf7lUFYCtcaZIdbVhdspy
+4EXIfh3l+si9nQUt2bi+PqghnYSfq2vbObT1Q7TSQ0ROZddMqQty8e7YzNZP//LTAzOVRND+/Mq
BqDhBCikM9q+wRP2ydvN+W9NZb2xfvnGbBMze9D6uoRc/NUG9MSUAqIGlFCxUS+357FxeLkwshnp
FgJeLn3Vs/icGUAS/L7cIyfaGtyJwkHcDmA3NQhwksWcZgHi60bu5kO2RnccvYoX2nGO+2gVQoNG
ibyrkTTZyWZvDe54OQQvIpAzIp/KKCj1GEcqR8vdhpONE5c6tzV4wPNlAfcgoLj2/dzp8by+59en
fGIy/7wPxt0IblwQ2TIuUz4CJXtZBP2se+9rO40itSgz70TiG3ZycWRh04LmsMf+WXl6qVkZlQp/
r49i69c7vpwBCghddFC0D14znmlv6i9SQIEsgeLhzoW09fsdP7aFiSFHDGaZWeVVhpSmV7C07YaC
Xw45mCuYqZogidE/jpdoFQCJQ+ZYhGlHSH6w+OgCyUgWe8hoQhuD47V4YRPgJhpofrQHZ5+ico/B
dWspHFdmeuJh0SQAtojhh2nRlcPN+D4aoOx7205bH3C8eS0SKhaBKpmLlduFmDcKgc65hBzrzlbd
+oLj0jqkg1Kir64MBL0nAkatr3xVh5aRCPe0Jre2k+PYtQf6elvhqTWBDil61SVLI9MyKewRgBFi
QRdDBqWKLM5tEQDmMoNgWoCoforZEWLsdXTnfgadAhHc7wXI0fJJnitwFKFxCe/S22u8YR2XZsyr
c4hJ9ZUP4hIRfvaBmj1Rzz/C+LH+eMeVdZfMgel8koOopOrSnHX6EkBd4u7Yj1+31a+3sSl6Ksxq
eb/oWkQw1Xi/jNVuRLFxJ7g0Y2BUlwEdF+8CBqSrRQCz9mrOpLhMoCmIDtErrFZyHNna0a87H1iF
oYefQXtjPC0rE8gxIzle7KlpYH4Ql1dgKM91Vl1UsOxUCLY2j+O+g64C4ncYGpdBSlV9nXbTxFtD
O15L6yWrao5bUvT+OzZDui42ybHHP5htft83fC7jLC4BkzSDvnaK3k8QTUozrzpHxS6E489nG3dh
Y2ELcV4bRssF0hU6tR1clgngYwOT7717tj7hXMY8q3sSWLNc8nhsX5Yqsx9Fkn+CbKR3aPMA4fm7
pQgjOTDLFbnIsv/HTJ5O/21RPrIzeeK4bxQCEK0q1DSWnCpoL636Gi3ZC4PWn/jfhCR3mcIGcN+V
AlHuRYDe4LTir7IZpNW6yJ9itF3fnsLWRxzXDQMcbn2IcBpkpaiRIu25RnRsPaQnegxfAQDN74vA
fdBlzAKLQFrIyRiV5ae4PkT1HAGG5Tgxl7qNArC7oP/dAMe9oO197Oz72/b5sxtzV+MyU0J4OUdi
W8jZAzQEEqP1vAup3xjdhZANIO2J2oLgp3fJOzWBJzOy8giJOuziIsiQ+23LXktAwxupzlJqc82D
aA8huLFxXPDYHMxZJMo4uEBX97UQy0Pro6uXjh+PXivQrP9924hVHihUEk89mChVI4pgBWTJr7dX
duPscTFkihV1RxZUqEAsqU4t1I5OfayeY5QZdsLPrdVd//7L7U7nqmbTkIFVh0fPOkf5fmwPEeeu
q+s4Luch+mDs+pAfku9zAG5JX+1SX2/9csdhWaOGZmFg7mIt6vWmA11oI0EucdvyW6M7DlsFxVTk
ckVErd2868GceZofNLpz76ogJGUJvPxFLH77QaKT84mBjfPYT3eRYgTgqjKS6JLXKKE+zC1K8hOA
DTvV+I0t6ULFrOQEYgogXtYeWnfmXvvX3gehxlKC6+yQ7V2JSpC9c0CFO3JZKX91CawKQiu741Ib
C+sCxrJIl1PY4UywoMV/CiY1n4JI7RVVtkZ3blsjO47oBmjqgpbTaYmHyzCCs+OYXdaP/uKriL8N
ZA3R+tiqUD200BtuU5w67RG1cLirSxJGgNJT0bKsaNWOFX+v1fAqnsrPt3/91sZx/LUNyxBNEJA4
/dejQg9krUMAynG8XvZambas7zitaXq0GhFcVcR6BR4RRV3mKS6W8BiUhrvYMG7FHIU+yBWVIn9X
Ki7uovYQ9xjM70LBBtCMtx1bf31fZPcqA9RwGfZKQRvWd6FgYTCFOeodYPCfQZ1R8Yl8XHLrpUgm
ljueFWMb/iEWdKFgFMKyxmPosBAFoIVsAWE0Gu0lSn2sr18DH7YT7mzc6i4ebBGKJSaSaJnO6fMy
VedZt2+ynKDMu9e3sGUtx41ZFDOmOugd8EHetyhcNkN9Xry9ZMbW8I4jh0VOa2+9utDDkDzKCjym
wHnql8juAkE2XMEFfbUVFPaWBJ3LbOD0/Wyz+Wck572OiK2ldnxZLg3JGzx4IY5s3kjDL1o0Z1kV
z/PSpcGwJxy3NQnHn1XNUNQKPMRvA6iVNCVLuiwH3+z8PwKSdVBDeQIyNarJvb8FTTqRjiHeR7fP
u40f78K9UC+rJzDHovclYS8cVa27PBvj+9uDb/iAC/ACRdAMgKUfXmJ/eQoH9dJm9QNvolc2Cj7d
/sTGJnUBXug3XXRQIfMpmjCEvHpQm+IhBI47PndFpZqdJoMtMzkBtI16umRQ277QUH6HHGWV1kh8
357ClpUcN+ak8yORo/1o3aaErHwHI4C27F2w7OGhtqy0TuuXO1n7PuiaOwr2KSOKtzSQ/qeWd/Su
UGO5R5i9NQ0njKatLSooqIOIP7bvwQFvkFVfZ7Fqct421NYiOP4cStYufICMDC+rBYifKfmQl1l8
hKILN5sL7JJdC0K/LMdhVLSPto6/R0t9cJc6oTTw/l1WQC7rQmP9VcfwMi6RpE8mcPzdts3GCruo
rrAtdJwIXDfZ3Dyyzr9aFb42I9/x5A3Tu5CuZWm9UUNe59LliUXrAt7X2ZgUOy+NjYPa5f0SY20q
K8GjCatch7x5pDNe11VSP66n9Nh3zY6VNvZouP79Fz8Y8mKw8Qw3Fr73Mas1+7uKUVdCEx4kpyBQ
d3d7Mbas5Xj0kNF46KFifZFR8Llq8u9ecTCL4ipAgmt/DGkf4VIm4J0Iw7pIY1/uYRu3FsLx4d6v
pLKrGk6byK/JpJ7s8qIS/mbIimEFs++8zraWwXFkBjl3OaHV76LK6jqV8Y8ATUl9ln/vq72K2NZM
nEtZMATUdJ0J4qHHIAE1Ac2/r1TITcXOxdEYyQV2VSW34xiDDsx2LD+1LUTKeckEmKeC/NhmcoFd
E8i6tGSQP2rCebnLBvG9ilV+ub1TN44NF9dFM2AmofgFcbc6fqss/07n4pIk5uX28BuO4BKCWTL2
OQ9wbKCAnqeDAO5t8naB8Btr7DKAgRPXp4tXYo1L8jWSZt2tDByqKWv1U4JE1+1JbNnI8eYGQVES
gzPrUuTlBzA3AmuAEIbn5PPt8f3gX3v84VHiYrxaJaswMtAhSBFLxt8qv2IKPBqW24sp5vIdI5X3
zEkVdxDgG5BRZnoGe7Xt++kvfyDkYx+3FP+fM/R90GAa0XvHwaUArGRS96gKl9Ul7IAGzBpIxpmQ
59XJRs3wk9SJP6Lj0ws/zbXRjxK0BXVqc/TXZU3LHtoxAzcP+k2SO+3jFdAqZu7DElJ9agRr3ykG
xONLUDbRO8YDknbelCiUh4fhUSeKfKFU6vu14voKsvJhe1VJZD92SUPf8jZsvteYsXeGmFRuU4DP
i+C9oDzILrgvs+AcRmJsv5mkHsQPTmukugXUv2ZUxQpZno3qYwPFUtCa3gk2DtcOHCTPS1A3LxVF
jyz4tsADUNfT60Fy/x+m6v5Fk1JdBESRg7Tt6+JEoCCCapUYDcQ9Y903qWkadNTYZgbtoRh9gARp
jLQRaWakTMO8L74M5TB8ELQCSXloFT+xEjwrqZLLIlPjJ55IOR2zs5rY+BYsAWIBkVsJ0jtW0XB5
4l0I+3pQm7QnFanpRYBS4FuuOCg7VZPpFrjQAhJkBqfjJ8heoz6UVZb9zetkec28kGZ/QcS7U29o
Hpav8WodozthYdqT6MPgAURZwYMkOT2DjTX8QvyZtheQZpmXOYCmw7msl65/qMhSvpJBB8hSosRr
TZtwOLNe2jEFwy6AmKIyuboTqGOUz/j3Mi9lllXZaxaZ4t4rxrlLCeBCnyCxgMrGHOLyxht0qsKT
78119KkLWkFTIL162JWhNa0Nq2pOE5tIOI/o2g9Zibd9ajRfqpT7MUQIvIZCRt6fmjd6HvhV+iYW
aT9Z6GiYNkreV4VGxERUj1WqQxEWJ5X52fwsZ22f5wE/bG5judxTmLF9wzXeeyc6SbAAgilzQLN9
jA7POyJn8V2DSeaVimn2NHOQ7l3KDv87NXIEP84QkvieUG8JUli1PZtCD/RM+qn3X9WjoeOdWsLi
mwfhGZFS0+BHAhzr/03CLPwo4JpdCsLx4KFkSTHdT5xS8kGZIAjuBmw+dkdGqsJXfOllcIdssH2S
rJxRcAx4+RmwyLi4T4Y5/AIGn+neRJ34juZH1jxTPNGeAfezJjVlOZBvGpy75szAx4oGw8VD8xwP
8I8taBJOvGm7R+Njd1VL6L3JY1//mI0e/lqyrnws8o5fLQvw+ztBgyvtYaC0K3r9HgddHr1Owgr7
dWn6+qEPqvA7b1f52C7kr+eao5OpbnR2Em2PCmPRle+EGNk/vWJSPPhy9K+DqIbhbNu+DE6jtngI
Z3OJi1gt07ykiUn4T29py+EcWpBEvC9Jh9UJ8B+9hjYVfYvDABAiSsdXZOL1q3DR5oK8UHDOeJ5n
VwuW6ZR2K4xa+mP1oTI2SiVXWZOG+dCzh0ab0n8nu75TSyoaHAPyjMxpJ982IRoXX4tWDz+rgnrY
QGDNy88VyGBEGvRifPJVP0v0Uap5eQXWYQPAjk1sdxVzhd7QrGXqQbIe1go0eMDPWvFVebiQ/XPb
EjafZFT3n0TUx89ZwdVHNBDE9T8NV9j7AD0IfgWtSns/6YXL4pTPfrucgDQq3gRWLdecFrOAtBiF
ltJphoT4D4OO4X8omtXeDa2XvKvg2M88j2BF5a3bzxaj+plpHLGEBLm4ZAJ8jmmGvfTCoP/zz2Dm
4jrhmLzPIBN+RlU1EJ8GSYPiujaDR+cqpl72JsO59rIE655psq4O0tzOxfKqA95kuoZFt4J9FDSx
zoYx2p5zEMK1kGYgeB15Q02mH0ra4MnO0AK60DqZ46sY+fiWi8i+IAcGokAIp/VPQZ4xCXLoshhT
HvF6PmuCzUEi30tOFVX0A8NdNKayp6ZLa0iePCbADr5ii+7/GoisLnhh6u6cRMLQNLNh+bkGLra5
sw0N2hMyGZ73USaFGZ6C3q95qpEWIydSdd0jmr/65Azmy96+yYSJ3gBTxj/O6Lb/OuDeu8bQszqF
LG5MGjZT+c6Cv+9NyELz7EUjoKkKmOUXBVLIK7Oy/cqKjr3H1WXPdPY9COMsYnrJpiKSKYsrMp6V
FwTh/RRCvvitFejAKFI+FGR5oWjKZS0Oo2z9lACRybeQebg943mi7ETKLMIPmXnwhJe5V4GdXXvP
lJUZeWW82PYK0IS6LS8c8rUNuOcC3ISgiPPzN0yAgq4qCSV3Q+FxnKUy/n+cXVlznDq3/UVUCRCS
eGVouz3FsxO/ULaTMItRgPj1d5H7ksMXmqp+OZVy1RG00N7aw9prDbe5aaMSYg1T1V3WbltUB1Tw
krcudgqpLjEvrtMfdKCg/C9K9NaOSgw1f6x5TVsvj9EsJxE6556VOA2sBsDWF0kb6w5ovOIeYl/0
RY3Yh1CmiTl9ase1rsd21IXvNrxWI1iDm778EeP0mC+NKfBWQLOyXyj7tb+MCJZNoPb0U1i6Kjwb
nbIQoQuU42IEV9eY0mzxyawhCahlDHfMsjX3KpKV5h2YJ033GlRzjgW+ohxqslE8GI86U05z3eaa
geLASL8Da66csIZo0k/mavndTbLG9TorT7XPkaVpoHeYdS2MyfgByW2YY8mU016LusXLM2uobvqG
qJ91XGrLd0id5T5CqZn4EYE7LJhTfqsqo4FeuqEt8MQJ2sMH41ozfez7GPkgVLYfx3nCZcQqJ3eC
iHbsQw+VeuIdzhx6+UC3jWOcHQ3cbcexot0HyNsQkIwROAiyqCS9X4O9IWB1qdwg4S471G5TEC+z
o16CmhEk1hiXwO3pugmu6hiooiO4lsonarYSIKJUMYiPIlUxLC8uYxCQRnAiCCGj7rZkrv0Iiurq
t47hLOypMqYD6yfWXc8aomE6xUXkjXbcxd7MIdEExRSLvYP4u6mv6VDgu41KaAD29BRxTIVYBSPM
hz5ckwDHQXCDeZNKsetwIbm8hUuC/LuHcXVCAiM1XNC4uwUc+W0HiEYf2LzDJzV5kk93g8viIuzx
inMwE8nEU2GmzdU4tcMDILIzCWb0BboL5rLuNZ8HWnsVHDgkeaFUHebOYOa+69aZXw0Y7zelEb07
+VzezTQtbtDeSf2xZAB6ZsSg2ovtrEt91oA951ILLSoPHec+8wYUzxI/x67mXtFNthVIIaMibC23
sY6SU3Gc+kn/4EWt3yonM1kQZ6oJYlyONPGiLG6LoElkc8DOYUTArdzpmsFDGj6bNELwBvXLb1aS
wk/miDjzUBWYsaZDzHC5JdO1pWz9I3Jl8bMG3Py+60Z5BUEOcjNhBviqAUFh4sOJZreiLYp71xjt
LnTJ3NjBgMjzfoyKBEMcRQcHPjijnnxp6+o9Tpmb+C5IuAp/UFOS+NKy4TRJS7EZvMjq0ksbI/4B
XcrKuCDAYlJPlEP80idm8siyKH/g8LYK8jAzSnAEOczsRzWNh0CbIgsh+lzXfheJ6AMUIOoHqNeK
D0Gq+q6JFK7QuCFwLF0BPN2h11bxhmB8/mgwYcf91DQQKCpc5FeY7XPwJsQASTsjy0ESRls238QE
hj5vcJrkwcqT9D7DuPKAUZgOVwGkFIT0qb0UgVPkPs6l1BwEFeA3RydPIsh8b6aMfVDZji9OBKqw
vDGmD4s67s8yFezA7Co9NCJBbJzM1cuoNPMMrkF1Owr3R5rw/CFCdgKCYHd87mKA0XFMROz3tWLE
p8aMvcZqCNC128NC8nJ6TQsQkFZymD6R0NgK+VmOlKKkRvQGrj7zwxrY5F4yGxGwHzVZiqimq9EY
VKTHRCDNrOwrWVjNqrrXxywfCQLRGmjoSA/DVexU44Ex2r+JqXJeVY00MO9G45oid7s0m6y8E06c
PcWAseigFc3gpwhsn0YL3XEF+YlAyyE+AmEhAG/pnVueAsvha+DRr7qyAlKzwlRW2oJ3mdAxCtJJ
zhChrSGc10JzcQqgDGy+Jih/eMgcxttktObUb22UaSs0XZ7r2RyOwoLDW5piARM9/vfOJiC9RFHD
utMYe9SeAKnwPVUlvMxI6vkiGi1rDJXsujuBUZHsgPoB+rGQ2Kx9ZbvtQ95wGL1Tz+UtEQqbXsUF
ucxlM71GZcaOjds6Aabk6eNsuMNtk/fVTWNVzRWiltxPh2J+aEUGCtSpyd/NlkQXkbKw2xG3mmMa
0SpolFRvZImNIhNZVcwIf6S1zL+Y7kvXB/lhc3TMgV1VTSWvWoh7vln4prdjI+ZrtC6jb4rRLOw7
uCFZAfwR1xLcZdgEj6Sx+mEhapq8VNXdhLsumouQEl38QNfcyoIWipNWkHVJ6lcAIF1B10beouCE
46Y0cQ2vlPAPlYOkFixR06sbgbASQ1sF9m/KFwdtd8pE8Q5a32WesQuTjAX3ZC1hjikj4Od0k/u4
iYSHQnR5AGZCHDU0aCFclYPmN2YxUvzIAp4IaRX4Qy91bw3fG96onwD+dwjB4zIK8xpnjGpcO4Eg
vL6N0A67bwR7t6oYKsW8iOJLVVUl0uiJ299gnaAAtCzkLGVddg8x64sb3Mj2DdPOcOxhPk8DjeGe
UZBP7CCtHaCKqAtMR+uVhmN3Ae4HDABfIF0ihqcFZhKJVyQktZ/zRBsNdCkykl5Ks2HyvadmlF7E
htHlYGGpR86PSH+RbTBIf02BmGLyPUeN89hFkMbxmGNlnxbpJK60eTAfezMikwfk7I0mrdu9pHGD
k4o4CzLtCloq4olgnNNAstzgLqRV2Y+lh1IGhYuYo+KtnOyp+K1GM++ChlTI75ZkKPMshaHcS9pG
orvC3CaMzSXtRIMswYwJKmUCH6qRYCW/iioTuQrGas3oV1RbuXOheJkwX7SMt5f2LLMqMCply6s4
j6NLILZx5yZ1mUJDcKiXaNJBrN11RCVPOSJRpKWFjPP0yTD7JAU59RhheBE0vUMSgqExxxntkXh4
OhlT+9Ux4ALAj4O7Eeko4AoVj7BNkU4ydl9aPUIvuF7lXFG4rg4u2nbGIHcM64FWOWcfkLxF2oyJ
5g4xl1UhL7qeU2nE94guXM5wgZrVyzDkUN/I2cS7K4tZ3Dx2FUZ8PJFLVQUQ/x2NWwYxTdSrIH/h
XrQWafnlCCw8v6Lp3IoXaCQtvjKJLQCVwGABoeACVztkibED0YSI+BDhVBRgRucj9s4skXqCL2zk
oa7dXL7laVTVt65ox0cil+AccuS1dbE4uuayS/rROAhD53Ew6lw/pbONsJ9ZlFUhm6G9grXsIr2g
iFlatJiFawTSxfH2bJkUj7pHiPPDKjADfF+2jvyw3AzmUCFuT8CUqLLkULKeE4QZcJ93JS1BRD6Z
ckS5tGfWbc7rYniDOZVJWHaEZZewM4TBupMAjaQuG/ILOVbsXtfDHHmINvrXCEybiFhIueQbaSWj
0GA9WMU8MB320B+EAGc8RZ52RuuSovXRBWWZD+O7ia8y+Bbg+V/WnJTmh41RQ3pNSzsBzjSyLTSy
jOM8IMU7diNFR123yFCZMBMCzcG8tDzZUQNBfy8uKkuMAeLMifxUZc+rMC4F3EY0dKzwMxAKTl7f
ogoAApNeSIymY5QLqkjQYfLZsEjbqax+pX2H+pRw4JiFasfqUadEPEduLfwUCfYFiVJymVY5O+bZ
iIGOUsWoFEURa4ewGIBaMyOjSMJskvHPDuoyQP6m0yTcq2aG9JWSGKhDlgELFGAARsCndO53A3Fv
HLeG5S3nJjlGPfBXsMW8N8NxhjfE5Tij6GCB8vg5bqv550is+JVT8BEDPKtubAK4Vi9S8yEjkHq8
UnLq7lTMnbuIqXbw9WBOcUBSt7zgiEptT9iO7VOJuw3E3xFKQrnT537BoZSeZFBJTSF/VLbZtULo
XVwIk8CLdhPqhshTytvczScXXN61SsPOQVDawWunIIiPknvkus4dAJPiGPPqC24D2YApjArZV9u1
PkYkTWRjzIiClnAWeSVqsKg7Kli+RSfnNiUZSgxmI0IykemdDE72EU2op2JukN3MkIdODhmPiN/N
DjLJsmggi2KR6iuZW3JjTtKYL23Uqr9ELZA6Adh9UxSDPriUQ8izVbSAFVgOLTxiIJm9plolF6my
Yp+ZmY3aI0g8hFvN9xTaOm0QDRFqLV0h2u+k7GnYFAmD1hHIzl6SHkVLVEy580I7eFYtBoJmojVc
VYZEqVeQRl33GgUA0RQDyBaWCAR4/O4woapxiUu8vuubzIVi4NAb110SA9Ex8QI5Wgx/8CxrfGMX
1c0Q3mh4iODK2UXSYwgKZEtq2UlcykbNMULTQ5W3E6g+eeMc282FLhP3pxXN7r1oZfFIR4qUlqH6
2LZl9j2amfmuaokEH+V85Mm4//QV6hVoz8e6RcGjcRrk5BjcGA/m0HEwhgMTGNEecQLykdeayVki
Vogqw0OgMX6DjcffjKqun1NMb30b6RQlmBay4/HTjGPX8m1EKy89dChuLcqjN4GGpc/GgkDrsSNo
IEQ0wtgsVL99u7SK2euW+nqegtzPV70N96tsg3oUsiXehA7kA3d0LjFfWDo17rIYkbbdV2AgU11u
RCGkg3GmG9dMC88sMusdAzvJmxK8jTFlhCaaB4YuHdJ8TC64U5VlIGdlCm+wUPoOc52R0hvQhKlR
9eocUBaiiumXas6tYAbNYBU6PM/0TTllreG36A20AakNszigiTI9MZJzqKkMesyfc9i2cWyA30St
bCTu6+jkQ/maRq2b/0gNaRxys25ROCvy8q4rYnZvANUQjEWKvL+3df8NnCzCN1qnWj5Tnn9NKcVR
VZYOE50WVZAANod5kjQ/KDXLZYTNFC9WP7LRVyiHocisXJshf6+TB/jKCoxE06xIGPVWpS8jxHMz
rvF2gL+1Z2TSeVhbmjvPTmfGzRGXfKqOsk8buVSnpwhOY6AvvcxbfTBAXi78zKrxrmjwoBIDykT4
dulS+1tsomDTRZi5Ug0XZdiKGDZR9fgPKOsg7lC2yL9hSUv5CCpBzVU8t3P2uytm0LHVYkQmjMKc
2X0I1XcfxI3Vtbaz5kdn1bhsy1ojX3bqTL2pyemQ8fTqZznR6SuNouKum1HEnSYEjAjYSY5fYBC/
mlFImkxMRRoaIwPfEmL09g3KkuldU1mLFzIgYhJLXFgmwb/yquzuWz3iJHKTvUfCxF2fjan7MwG+
DixodnY7ZktIYdPyxegQd3rNoMQ1zi0kOAQ0eBG0Wvq3LFBv8FFrRTsGN0/1DoePuKZxVPFsxLhy
AmRbxiN4/FC7a8cOvSanatRNB0lU4WulUGmpIoB+m9xAqlPlFXlUcVY/ylFm323aWndWDZlTv+gM
8ymB86ifoY0ke69H4KYuk6znP/q4J6joo7aQdaEubP0AvDiKzKVwyHHREX+NDMd8R/NvfhyV24Vl
E1d50CP4sC9liaJj0oysQJlQ9mBqmHqb9EcXehepEzSz5j8gqIZ7DWKe0J9NM2toEEfbAjuEDDCw
ij5FYI+prfaaxpYCIZBGK4JOIzKpPLWy8VKXNq6GGh7RU7LO8aoGna8Nt+U0QGXK0F7rQBMcXCbZ
b3BFxK8YpQUdWZp3GRBSCL5+tASXqp9Qq7mJObLYS52U2WVJIQuJipFzRGOIyiOoW8tvKhvs8pAY
bZqFBpdiuEBDBNlRDYrDPRHJrV7uCuBQjokyQQVsA72KPkIVVeKit9vbghfNTkd9q+W9wjZY2D0h
OAAaRFozrgFwv9XkHBp4QJTsFapBpZm5zGWyA1EaqQgCJ7Olv063obdefIVRmnMZj8SsnYPtkE/I
LfwaeWfuAHw2tv1/CCxyO0K9AW0kqvQF5PHerKaIPQcX1U6PfgNRstZAypuWw5MCJCEa9YH4BWXR
4S4q1N2QsPPQZ2sNpMZSw9hVUHyhQIqhjus8F+a5M0BrwSM0ZUDql/T00BN10xB9mJG1eqWZHQqw
Spz+wBtwibXiUWT0QPFUrQO5Ue4xinxf1LlvodThGvx+Hva4uTYO0pq0YrTSFspKgOlRnfMAnqYP
Bn7u4isD7mZQTo4ODLjkFRrkmDDqZ0xZn96hZZD6HzAMa2W7xO0IUggIBxazbjwMyh5y1OAXZdbS
sbmXZ8PBAJr+9MO2tmlly6APGSAlYIOpZkRpCc1ke9Q/CsVRTTv9gC2bWBk0lRCxhe92DpiN+41C
VjAa3XeqQMC9e6Q2fsOawAIZPFCkuWsfumh6QWJa+0O/O424cV7X5BWtC4GabOqcAyBE76XKF8l2
ZBcKFBmcgfuZp+d9CXN5gb9QgV0iiw70ts6hrNIgj7o33tOdIaENx7cWQ9JENekwufRQRvBH5RIj
Ihjs0UWFc9o5tVvPWP7+1+uXDiuKeoDjRq9bhWxE2J7OoEhzFzTaWUdpzWJRqY4mVUlsMPkhCCjd
8seC7AWI4NpU6un0M7bO0sqydRpHWV/DstMZPO4dQQ7PSrIjcL61+MqyB8exRnQcoB7sst6v3FZe
pS1qrue9+sqUSwJgjGlOzoHE6WU0IfOb5K46xdbnXZkxNrlD8ddmhwilRK9yMQnTGf33OmLzDhxz
Y3PWrBUEA4m86yk7aBDwevk45L4ts5fTe7PhhdakFahathMReP3KMlFFosiSAfJ0NfXqPjF24out
X7C24DoXhayAP0i76KOJ0FhyCnIea4Igyy/7y746I5OgPQaaFyKgL2pYvu7U7E3LbXxdsjZe1ZSU
MEw8LfMXeQRhExQ9BxBTqz2luq0PsOzZX6+v3Y5bcdX+/+sLeLYFGZ6q6qZOqj3S0q1fsbLdsStp
rUvcAwtHv8dc7JEe1ewbBfpU552jlQV3Zs2dzKicBcBwP+gpaNv8JwVaFTnPni7bxo1DVnYcddzs
IBcCCZsOrKLS8gWPXiPMrgzzcw1PvuOwt07ryqJzKkSWYrz2ENHB+OXkrvyyZFzsQPX//S34mtGi
S4YE8LVlo1yNdrO8WYbOpDPcn/4O/355vuaysJCnt5o0uPJdcNs3BFcy+hCf5y2+suMIPPAx+n8L
cN4t/BzNucBcLv3zVl8bchmrgmVYnXTTQ1xjhoG3UBY9vfjWti9//8vMUrdPMJPa2YcGADMPxb7e
b5AjTA3+cfoJ/z6dfM1iMQ7ZTOJCO4eWjdezjTot7mHiuj7HKFJhnJfAcndlyzar4hH6ihhcLIEA
RB+x8VD92Ft9a5us1Ta1tQNYtHb/ONMFcF5y862H4MPOZ9g6nisTTgsOXlU2iwPKOd8xRlKgi8j3
eCD+7Ur5msJCox+QxKmJxWV5o9Pmhi2RUI3KXEkeTn/kjf1Z81ikZexqASz0AU2OIkByNnp5ZLs+
eqp7ufLGFq3ZLOhAFEdfBrPlOZqsuoWuaELbHSmnjS0SKwtGaynDXHwGXKQt0BQiGGZLLqtU3u+n
gP/O0rhYmTEQDGjwg98JQ9OxcR+J+oYY8j6x6c/alQGJM5TU93jPtvZqZdXwbOiTdC1umNhMk0t0
iLvDzM6jd+RieepfPiPutQRrPBdIPPSCJoZupkQj4XD6KG29+8qQsz4zzIZOeHezzYewblwe8oTs
qHZseCOxMmSrA+pJSYGxjrIUB56qJ3tSL3Vrh6h+vxc237lv/oiI/m9SztfiSKm1qE87Bh40QMam
yzU0yMpD3Zi//v9h9c1oj4GYs282DHEuf5y3e6tLuswaFPwLR+Aa7dwrNQDUYeq82rmkN77Nmv0i
ZVE9j1mCQXcXOAz0dXlQxyoNznr3NfuF0CjIGh0sPCX952gAsGOKM0tVfM17EWWZUycOsw9ZM0Di
VajCFw59jBPbxo03nnd41wQYjqxZNdOegyNOvrAGbhDAwXnnJt3a/ZVVi5j0o2s4qISR3kGDF/nC
MJ43ocf58tC/jJrNfTb3XcwgaMGfUwxO+vMIJNx5X3Zl09XooGUWKXpAS5l6KaZizvfdfGXSGeqm
5Tzay6QWZkPStrzoG5kCJWRdcTS+d27ojRuCr29o3nBMrESL8Lr91ixR9VJLaMkYQE777bxtWhkv
AcYhclUJJB8QniECyvHCznd/wcbxWVNgZHY5gLF/7rBPsr+f7Hm6sdoq27lBt1Zfrr2/zk/UNwKA
XIXVG9N+syBxfT0YAPactTNr+guiyRRXQ4XVhar6I3rraaCciLyeXn7jVlizXtBsNGbgQVDUnBeF
y8mpAu1ALUo21adLu9EzrXovdd7aqJUVj4AqAAJL8Syo89mBjIUbIrd9Pv1LNo4pW57612coirRP
OvSvcXsW4hcHjtSfchsjCeydGfbOJboRyrCVOfckhuwKM5aHDHke/tHfnXh0B3RqjGmSvvItdO5o
kZ93qbGVhQO0VhV4Xo3QCThIP9UzII9dcZ5KAF9rIE1gwc572TeAPYNzm3pG37UYcZmS+uX0R9n6
5Cu7FkMDNlXBsF+9hdwQMAWMtch5p0hoLsv8I9RYk2FEMbjYinb55qkDOZFG+eUoDp1Jr3lS3ruI
NAd9K2p2jdnCs2pvfE2RYZmxKzUB0BvoHhBQphmGumxnT01743yt2TGioU3bWkisHltAhZrGJwwm
gDbOtZlAa03F1gXQct/P+jjOYkl/WUzKq4EbWd7+JKWaPCfBLdUAIXOe43JW1k4bTAAVw9D+lBBm
8Qez+kR/1Q7Oe/WVsQMemJRdLpqf3TB+h3qe8DIXYMHTiy9v+K9TtTJylMYAVrdN4yvtIQ+XqdK4
5jyPLpPacu9PP8JcDPhfz1gZdtHqxmiIiDEUNpq/Dd443sJA2ThLeWbRW7UyFKQ17aFT0PtQwXoD
9/EEb1ydxf/K1+QZQ5a7o8aE1+/levEBgAVYLMvTnbBn41pxVnZfTZgmIo6VfmEiOihQUcFRuEPL
5nnhh9j/ERuPWZNo5GqEvgcAlr9V2h21oZ6IIW5TrS4XLzxDDn3nRGy4sTWbhsKdhZ5Qqz8nomPA
cFzEPi07j0+Sr9k0iorOqe5z+tXN0cFkNEQlATNGOfReHXdP92zrJ6yMvSaapaBecT4LgjmSsZVf
IFvIdsxxw23Rla1XUDjsXGUZn7pGfO4o0zeG8tF1qsQD/gTozGTwO0r3Cmtbv2X5+1+OK56aNinL
mHxFOcaLjPHD4aiJnLbMrbVXxg81p4LlmNP7Yv14N9ZT5/cA0e+YxdbiK6snggordSr9ReyaBGx5
azbn7ZmrrwP1pjENiKjYX0lSoga4DEqA22LHY229+sqiZTZpPWi8+owKMg8wZ+O6IHyTXXoWXIOv
aTMUYwYHdTT5Etq0j4C9g6wOcznn3UZr3gywWtmx4xrlb5G4NQI0QHe5eeZFumbNKDN3ijVtyRcY
GfqPgpn1XZcwcXf6RG4VVNa0GdOQUOhORPlvV/S31HJvwXc0BH+gxBg5Tb2hjm6dqb1VTdx4U+K8
N8N5JPDcXhk205JCSlCwz7hLMfyUAbmRKtBZnP5lG2fKXv7+lx1TqPJgGH2gn0aVUZ80cvAxvboT
HG4tvjJkTGjMQlc1/UT3fgDB22RgVi7dyQO2Fl8ZsgWewAZyJvFvnQOk75W6sN7sok8uztuYlSX3
LtE6mlv3l4FZMm+YHBPjMunXeYuvLNlOmCsxccs+E0zyexGYxvyymfZERtx/BzZr5NiczcJdxjw/
u4XxUwr+i5nQkdd2+cNSQBLOLTtG84yJl3GyzjPuNZisrsDFMjBr+qqpkwOFFYOWtm2RwZ7esI3b
bQ0kg8qlXVFisF9LTTFNpd+AgFKO420GIcyir68wm7LjZTcCmjWsrBG1crJu7L+qPHlvMS1cyD4k
NX10URDWzZ7c0kaEu0aW8daO53Es+y8XFGpXLaalLuKZAadjDEBxnN61rWesjNtwCApSfJxQzZFe
q5ZR5ndLn3dZWCvjZiqBepCqp9AEZ0wMgonqPGQCX0PKDMZHR4PnLTTzb2Z76LOdQsuGx7BWJm0V
tmnGAuu2TgRCtqL/GDGOvnPzb9Q+1gJIerRc4Bz0hJGhSw2dsSH12va1Gs/zGP+DGivTdrLMZgpV
XB+nuf6MG75TPPtjo/9IhNagsVKYekgpmULMOd6Moev1QRe2gfYrD/K/QR3esSAJnr+oZ/qQZw6m
EJpI3ui97lX2N/ZuDSZrtZ5dC2PWYV5dx2btKf6asOdU7QWUG3awRpS1iZgtN8LmtVX1rVDyyiCY
OZXJ22kz23r91Q1dQDMcfeZ2Cl2F0m8RJUfcQ3cgIQ1mWaqd87VxeNdwMiDrcekTfKSJyMLLQEDk
tel5OGZurmy5QccdM9wzPmxsej3vD8zaY+Xe2vvVNW0YsnOZVIsPqlUA7qviAcRm1uXIensnj97a
/5VdJ22U90mPrcmcL5ncYSYRU2geleddbX8qX3+FSK6bxzzFsHHIJ42xgXj6Zek4Ck6fnY3tWePI
pFKi60qcHRPaDgyjpTae4TRueHr5jVOzRpJZaqoUi7G80TxXwxu1Xk6vu1U8WQsf0QzsMprDpMZX
+UxC8xpUHsUbBcdNUNxKP96597fef/nkf+29MUhNO8gWhzwDTlbJgzvsbc3Wzi9//2vpoc0rNqMr
Hk7lS0sKL6k+W/F6enu2Xnv5+19r0wpUihiTmUKoyQ2/BYCC0ncyOTY7zmDr3Vf2aoNoiUAWbQpB
sAtIy28HwjhR1uyEDVtvvzJZx4FqWeHg0Eh+hBikl5PH09uylUatwWIY2+vnWmDlDNH0p3N7P/n9
xVN+qAJ1HtU9J6vQuiOZWfAJWyMFVCzdKqjc82yVrVFiELEGsY2WMKbp0IzHdKw93SQ7n/Tfm87W
GDGUmTq34svi2UEb7+y8wIG5S5j711FsR0eAMRDeK+GXiX50jR2vuFH4Z2ttow5ctnUF+orQ5r2f
qvIxN6fnoXPAWWF9mbkCxb39ZKL/3GHk8fT5+bejZ2vFI0ntGHO1+C00extM8PflYZYyTI9+nl5/
6xuszHZGHolZzwLeJgGHznWb7ZQP/p1SgB7ov9+gGqDIjTHdKWQ6/TWWzuMIpv7C0Hc0j0AfZe0A
57def2W3umaOQyd8Eau/SaerIj3rfgWj2H9fX7tNBfbicgoJ5aFVc19x1XqYV3kSqRx3vu3Wy6/s
1jVFrccW6USm3ZfYaAqcqUbuGNfWYV1DxKTVR6ijwPGAMMTroxooD8yBGeAaoPXRoOKq56Anmrjf
JHvgxo2PvoaMGbZMMWWOH8TjIiiZ6ZXZIU2EF7FvI384fWD/fQ+wNXLMHJIamncwiGkEG6jZHR0m
MF9b7mQGG99kjRpzhVlnJYq7oYb6FChtridi77iPrTdf3b7NqO0GWp5TKPobOj6w9lhHO5fvhpdY
I8TYwvpRdFjaTq1w7lt/cFq/hwgVtBl2HrG1MSuDTsBE5dQmjpOQuHt/Y0L69PfcWndlwYBIAnQ8
4hKIeQ46++iJF/nOhm8tvTLiCSwdpmPDOYBbBoTCg2+P5Y51bS29Ml1NRyYUxzGpCzACPU7Ojtvc
WHcN+IplZ00gERlD4jRh40yBAQqJszZ6jfZSZSTbElMWoQklcHfIg8LcU9XcOH5rrNdEdTfOIzZa
VskB5Dle1X1QkoCfdq/3smE7a5xXQ9PSskGVGkr7V+2858V7zc8q6jC+Mst2yKRZNcuWG5HfdU0w
gUPj9JZvBH9sDfKSoPSikQGHqCD2XsvX2ZSHWjJfOvArEBovrjpRB3NzPbp73PVbJ2hlp5BNF6Wh
8Zkdo/DAL+kN/d4E2dbSK1ONTPD+gTJtCjvwArcPLQ9Pb9PWuis7HemcKDFjXbDXehx8bajZnbfy
ykyLylETuP+msO4ui+nGPjPsWEO7nLnmJcgJl+rNnaWClD2e9b5M/DfsyBWYopBGjWEDqpoBh/1w
et2N3JWt8VwjzpeVxVhYX5V36iK9/WU+OP6VcQ+mop3DvuEE1pguSwkyU+g1hmx6n+SisdJ4nF9P
3Lk4/SM2jglbGaqdAQlBbTaGpg3yII2BhmSvJfSnzvq/9UBQ4P134ws3Br5pBuWF9tkFiAiC7FDd
JofYi571txv7wvb9xHu6tA2PPl7Hb+f9oJWpOq0agJvFjhXdkY8gajzPo63hW9AxLRs3h0dzQD0J
V3AViTNdwBq6tZSSi55GYwg8ejDxMeBsL7vaOj8rW21hqh3NyRiKprsVJX+TWRSSdMKMPjjTT+/4
xjWyRm7ZDcgFFNDHIcbd/EbEt27tAju3V9TdOKFrlBYYghLJclyr2rFBlUu6PBzj6jxBOMh2/feM
gt0XHRQbG1S5dzEI5Gfn6fSubL328kX+ypfLsWk7MDHio7pgOeGXC2Xm6ZU3EoI1GkvNqVB1hZWn
vr1aOMhRqXiZkAmiSvflzOCXPP2cP2Xtf9ivs7Jft6jtvCiwN+yhPuRX8Tu/G7wL48W+qg7ZlXis
ri+d59PP2tqtldUOObfrVuJRTRnW6Tdrz71tnU3rv19BJq4EZ2mM8iJYvjKQe2fJ9x5aQKffemv1
1R0LhRme5QKrz85jmn816SMpv5+39MpwZ9YJYhZYesBYcNN8UDvxVXree6+xVtAxdmsJttrQoDIc
QLKeaeVDl+K8dG8NsepNOy9BCoI4Xok7bpehPfCdN984J2t8FUSwpxr49TG0JhDXAYbfgqTs9I7/
aVP947ivBYqcbEodcFWOYfsddEXv+WV/afg8dP357r68KW8c/+H/SPuS5jp1LtpfRBUICaQpp3UX
HydxnGRC3SQ2fY9A8Ovf4n5v4Ohah1e8mcsDobO1G2lraS3/5k/xa+VzH9+uezrQSg0kLe3ltGM/
jK/hhYD0+mKDYusIDZBfb+Gn8qF+sG7SB38f/pOt/MYl+Xz0E7WIlpFVYFOOXCqQO4I0s0WQsxrS
ssshQBZq5Yy47Kw++owWzbUIx17l4I/N+XPU3IOScV81T6HznIwnUKmt/BhTfqLk7+C2RGX73QQt
4igZd4xBN0CEJzKD3xciCIKTxxoB34jhyY3VfcnDOxLy3VxWu7IkBy+bH9VkHa6vpsmwWiaoHFty
K8RUiHxOo30Half70iSb8C+ernQUKnCV5H4zHgq7OAhvPOKovLJUhonrUK0+zRMpoxEbhCQX+8Zy
99CCfxrrW7VQSF83jiFN6oAt2fm91YZI7pHl3XugLwf5U3Fnp9G2fqWO2WJR6+OxO3Il5zvbOrFo
W79SB2sxaOk24J8bD6DBJ8m5iv4BslZuU+4GsPxv73UTGxdHeT8eQPa3i9r6cazIUZVrWquGGNQB
WVCm6HjYLAVk2DkObi/u2QR6gO4OxGHeuLIpNmxFXC3Qh5kUzpwulk/7C6khZdHQU1u5D6AFBqOj
s9/mQFqg1yBV88H+iLsHvKr375P5mKQroWXyTS1wsynqpMoUkj5neVDgAuzoTw2o9r0s31azXK2U
YxM42cOA2Y/qp+8+qDXmE8PUdXhWDe1it1v2Nop+nkCl2Dw01kpEmYZenOrd5tXNaZ+XSynsunvL
vcnDS76xM6QjsGTFOogHYdagkRDWfbftdt3T4VaJgjAViPtxaeHSwAt/+9627qEOsMp5xRoLIiMH
llh71vY4gmzczehsXUUYl+OgMDSdDrn7aOfbNmA6pGqM6tSBDDU2YFFxdLhzO/PydD0UDRGvY6qQ
ZUNqiRhNGvIEoRpLnC3+wx+fwQW5rVro6Kq+gqC4NWLzUNrVdzBMf8JLsDcJTYrrP8Cwg9TxVZSF
SzTiB5Aw3MVeCPz8GkzOYBsdW1VkWQjIeY2DWQXqdguPsPqGBMkgP41pgwcg3to1lKFo60ArGZdp
UYoMH0rJMcmnk+c9OyCblGt3TgYj6UCqivogKffgmF7cfQOMEFJuX6+b35BZdAhVaDuFb7WoqU7l
Q3Iyi3Z2Aq5X5cj8+foXTMZZvvwud3mDRUOIKYy4svHsg1Xk8mwBmL/3wCJ8iBUepl7/jslGy//f
fYdMaVc2GTbODtmJ7Bb0X9fHNRRuHUM1OkDK0wyLS4pTjiZNAm0LNoLOG6x4KroM6a/r3zF5q1ZU
+6wWCaSDxoNfTJ8YtKgi0F8DL3nBm/9zUgwrnzGZSSuw1BVF2zgSfZBG/ATyHFIgnK+9TTINrpXW
qiHc7xiCGWzuu5jJoJ9X8pzBT3U8VagSFfnQETzU4FJOnb0YfrQgYr5uesO0dTRVHfs8JBAXPVQx
WMX8LEAzZ9vIy2K/c8pBsnEkdMlu5V0nz61aScqGw6rOw1UV0JHJ62QZtwvy+T5GKy4FyFhCbScn
EAd6yqEpeP03GAJYp+Vy2t6F1j1+A/PHHW68giL7KtgdXYPfOKa11SI3bwuoNfWL+b/96nb88nm6
nPyHe3s/BV8soMFXfofpM9rmWEG5AW9+8ZlFWaH7NhIQpZffr9vI5EHk73Wuc1aFboKxM/smUrfx
2sndNK4WrY5yXZbPGLdrf4MZORjaNZoy08haqIoOUmuuX+AMW6TweYgPsGpTJmY6nspFA/d/k56m
x7m8mdfwoB8vIDh//zbyRO0hsX3EJnRYoVAaNNWN3/EV7/jYHkzHU/VxmFoQlsKh2I+HS1VOX1xI
RKxsckwzX0LrXRrw1ejmFVLYoagvmXXO4s95+XmL5zEdOwWHgCRPg6Frel+xz6HcuIiLnd5N2Up5
WIYzR7O5S/alDA+A2e+vT/nj5MV02FQrZR5DKGdpxafy2DsW3UF7DpolDHydxzwi9t7FBfIlqzNQ
GdRiTWrbtApakDqpxTIaYolDt/hSgcsGzwQ9uieKrizzxyWc6YAqS0HJlccVPtC17m6quh8hHs/v
HRrPt/0UdvsI4os3141o8lctfkOoi4ArUeBb/FPXP/Jt76OYjqiyuwYSBxJHTTw/PFlpfYKWy4pL
GeyvI6cyF0KxFs4SB4e+ef5hkk0g800JmOmIKagIhNglw12h4f3WKKX+FLYz/7pua9PEtfAFtgFP
0hgcR9n3BXnpxDMEbFcquWEd+fLNd3GW2EMTTgTbyzZO3nwp5qAX2UrbwDT28v93Y0NMp6y6FM0U
FUJPJL7kzvm6QQyOzrVSiqZBTPjS6gBTIySndjT5zYq7qvxeRtXh+icW2/63Z810Tq28y7NEjZg7
NCX3dLx1ph+pfyPJNiYCplNpzS0UHFMw1B8gw3R00zGwXbVvprWnKSbTa+FZZU0C9SfcueQUiq61
gmgLW1lVgzfq8CmPK6eAftxwUPxPFv8hHp4BrhESGRZWx09NWQc1boUM1lsPDKxyuVXvk+kiwBeU
FfNKHjDY5j9IKiuOpcghH213/qGqsaTtOG+MJx1EVQNuAHVF/AJaZ/RC+m489b0/rl32moyvhauC
qhZW0sE5hM470BGfhhhcEsxd8XqT/bWIhXqPL4mD9n9T3Q3h19nJd13zUPBb8C3urweW6RNa7Nbe
XAvQCAB4Uz9l+UnhOlzQRZ3BAtPxSh/aZCWt0lIPz80rZg/AyH6qOrYr4hMU7Vd+gGlwfU88zGk2
gc3jIHn8MOfZKcv5zcjrlfAyJB5fi9x09EjlRfBOkTZHBbkkaGcGiOR9VMbbareOrIrLOvIHF6uc
2LeZiMAqtvaazGAbHVuFLUkGVTC8U+Tsjnc/2fST86/X/WZxwQ8Sso6uqvJO2EWz+E1/hhqMPf25
Pq5pylpxrYusL1oPviLTm16+prjfHZ6uD22a8vLJd/UPuoEq9HL0XdP5WEH1rj5cH9fgIjqQCoI2
zhgrTHn2/xHpfTn9istXCIRfH91kEC1ABQENBClQmeZR7esRpFHcDwrg+64PbzKKFpuWYvmUerga
nULLu7hu74MzzFG/r49umrwWnDRuoca9RP7QPkS4Wo7FfVi9bBtbi8wWGlGVU2M5aTkewbW4h5jR
nvdecH14g2F03JSwFNReF9yUgxc1HJQ6K5slg0l0wBQoHmqblhjXz+NnEKgdiqG8r2i6kmtN017y
/DsnJzmoy73FGR0vuvfBXgEdzX+2WUQLzanGfeUoZgyNbSlhYRCp8nh9aJNRlv+/m3UNOTe3rROs
ZaT20ul+efN8IxTddI2I5zF/D19BjQOi0WimEvqjd/4p6KuEbtP1qf/7NPeDTMi0AKWgx7HnPrT+
TAUIS6Et8i2tOQly372DOrIdZBa7SbrqR+lzyEqPs3frOB5kZqDgAO6/i1JVurs+FdPaa7EMJj6/
EQo3+XXdQk9yCDprDU1rWiAtkK1kTodhWfsUcl/Ea4BDqEDE7G9LcjqLlZq9sqT5gBtNkj77U84D
kfk/qs5Z61oaTKNjqkIPRKwDxS7Bt//4fQIxlrVOkcEyOpyqIVYB+iXUWGg/BnMIdfMyYOnl+ooa
SosOqBJz5HslQTQLV9xCovgEjftTEg/3+RiuwChMltGiunGy2GrGHnuEkWJzT15Yz7cVXB1DhRPV
lFR4s3RwemdfC2/PcENy3TAmq2sRTV0+KmCLQNXh3io85nKbe6l+XR/bZBEtoCcKDR1LLrsmPjx0
rPhnFuHKbtI0tBaheOES8sJBMZ+841B/yYa3bVPWwhO8CpZyB4zriJPMfk3jmu6DacJakWWAHlrc
xcB2e2yTR1mt7HkNjq0Dm6gCvI5PSPg+daygpTgOqM77yVsnP0MLL/963S4GN9GxTcovh3CaMP2e
fAuzOzKrgDbb9h86rslhJRN2j8BpB8CyCnYYhfMQrm6wTVPX4jLxxgzPOGTxmw5pG2S0+J1keGYE
fPvG+S8ffldzhYxy6S4tFdE8eHUJWlq8KF0Jz6UH/0FN1OFNfgNl08xDJXIddXQkLm04CSGQ3YEG
qRiOg0x+DClf0wszOZMWsGzwu4oodJChhALxaMXSRgXNWOHyheXqKEK5dTfuagGcQQfQHZ1uPMSs
CxgRpw5ce73ID9f91RBuuorh1ELpGO/3EBZufgQ3Ju4fo23PnpkOdAINZtzly3rP/KHsXkj2fH3O
BkfVgU5NlMYQr0eW59K6nRRwFXyIdkNc/tk2/uJj7/xUFXPXkQlxNvAEatjlN4+3O7/aBiBiOuKp
Ir3oKw9mGcvqgLMK9LWc4/WZG1ZTBz21HogxWwtDZ9IPYt+C4O8amMU0tBa8PToRbOiwo3X4FDTt
uIdY7rZdpA57gvJIHhUu9mIVkAGHcZgI7l9isrInMMSqDn6CKt5I5YAXTWM03o9eduIxADKDsx8g
T7HyCww3SjoKyurBGmBN8MiSP7gkOnbu7za+bf1vDt5n1eOdvVYCDA/OmY6GGhM+tzRT0Wscx+Ue
GmG7LoqS3VjHZVASfz6nGWSy64rshhDqZLjwWCMCNTmAVpjbsKAELzLQGmyPXvk539iM0lFSodfX
ue9hXOqlO+rUZ1WS/fVwMCQKHRcFWqO4oiEcy23Po7hvx98OXzuFGcyhQ6JwbZJ7kQCOhYPEJxiS
ugkyp/tyfeKGp4RMh0WleTM3Y4Ry1krrN6lcvFORQSf7f3pP7VkogVKroDDv7Xqc62nbpzspvZWz
qyFg/oVJvEt/U4ZLwxJiUgcWRmfuuxfocILbIDsXs7/SkjAZb/n/u08I2aRh42FhmmI85cQOmJyC
66YzDa2V5t63Z5XHSN6Je+uhAeRCV2fbyFol7gdOVDZhl251T2H3PVyjazbZW9tKZykdXDAqYss4
zM9WaF/KfA88RMq7bfsunWiqo3kXhlCTOCTzmbCL7Z/bNUi8IcJ0WJRfc5+WPCl+i0p4t9Xyvq0Z
22RfDN7GvKODo8YmkxDUgjv6VnziabqLSrFyEjXN3v/bDT3mZm6cIIIG6CPM8hO320CwlR2pYVl1
iFQcVo3PKiyrkz734nYcv8YA3Ifj6yZv1FFRpSBpYS8vTMLqrrN++nRl2iabaKHZCNtqxfLyLqnS
oIvaXQhl63ytF2kyihadthPaTbOcdIX3S1jP0B8LyiHfudU/26yixWhkyy6aWkT/6DxQ3GyUeEG1
bWQtSlmnrCmjGBnJsG6KGW8PWnq4PrbJ5lppjdsOe9oeVsnyDpS/5zJ5meJNDQCqg6GGqAS31FJJ
6vaGFvees2nOVAdDMXSVE99CvAsX1FKPU/MUryWVj1M41aFQBcjrZRSH/SG0ZkDO+vg7hbDkyjp+
7IFUp5cSBcSR4II4T7lRGngKEl+h481BFrEsABt8ufKdj9eU6riolHQ2FO0TeRBdffad+gYUVod6
sjdVUKoLEIJfzrNV4vcHsC+AUdvbWd02rnGqw6Nw5Z6CDxwWIpYPbYpweWi96SECFVp4ZjH1ILcV
yUM4FgGHdsCQ+Cv2NjmNFp+qy1xYBH4eyqwIEhtq5FZbdyu137Aho7rcYF+xWpIZO5bEsfpgzhN2
H/OhupRiepho6exIPD73tcP21Qju12qgdpBONgk6MXfb1lyHRolMFRnxcbqbJre+q3vlfK8t6my6
x4Hu6d/FsA1Lpkavkgc2t4Ev1C6Xay8zDbGgg6PGsbXapl/OjiP7kXfTOU3Qx5i2bfmoTifFW8Yg
d4Lh/fARAb+LVLa/npgNTqWDo7JhgLhCBacS9TwfSrjuXnSrz2JNoy//f78LjjKn7kKkUOncVOGD
O2z0E73IKgoOqYT3h7jNdklS70KfbzSIFsAdo1ATlCWchIcvDvokAS5pvl83tslLtAiG9BFCh1vy
ME9RYCefSucs5LZLE8q1EtuFjDcxiQFaspOf0s++s6jYuzReo2letoz/7T9SHRQlrLx1Wgs+iOv+
V15M86mYCN3lvs8OPJu/Th1bI+k0uI2OkZIOSTtw3/aHGiVy9OWpwi7q+hKYhtY2xJnVzO7M8CsI
RVezzgK69q7SUHZ1WNTsNW5cZaw/JNkXNd/bkwp8kEiwlZ28aeKLT70LJSuveqi8Y3gFqPPOEp06
KhnHh+tmMU1++eq70fMEzD5lhCdotar2ffLZiSHZE+3ZtiMO9bWArXsPCsgLpUkMara4YY+Wt3L0
M9lFi1cffM4SL2UH3Cz5Yl8DWhtIy+mP1+1icnotYjO44ZhVmHfXeSdAI0+uFZ36XEHhaN676OVd
/4zpR2ix245Rkc7LyyTHeuzsCISH255kUB0IlZKIOJChxibNArhgaOwgLNUxr7s/m2auw6EylWOf
9u/MnX2X3lXbFDkBZ/vbIf3CVrWaZ3mI7QGg0b4OmiHMVvY6hlXVOabGVMYZj9GQA2u6aiC/pS5x
3e4k7h9itRKvpm9o8eokjbJVWsjDUD9wDuL86NiXpzlsA0rXFKKXsT5Iyf9BSfHGFS1HrZKgYxld
fuOFHW75xzUEr8EtPS1q86Qq0Jiw+oNfgdxc5eeZu5sO4VQnlypoNY5dhqlz9cztuyL6VA7btuA6
uRSbiSTdCMsr6+vkfiPO83VX/7gFTj0tSNXcJQ2JMoSS+tTIzw2/xNDool0TOPRTWbyEcg3abFhX
HSeFu69mcjv4pz3fTPSFtt/zZI0QxTS2tgmupQea2MU6xfxT5A5q4J96dRu8DPKBQ+rcUvUYpyIP
sapt+dg430N2af0fnfvGpA3d+JVtvKFW6cp/sVWjmVVjGz9E9skiYCvFdUoji2PTqm0btf8QThVt
7dII7YqheeLhK+/Oq/QLptkvsfau0kZ9QiNnWGLWC5+hv/IZpNtBxMa9XYsf1x3VtMRa2MYhH7K5
wCd6UN5Exed6uplWsVmm+Wv1FsdO1jHAaQ8Rlbjc/lO58Rc6iKOVr0FcTNPXau7cDX7vZtj5AbL6
0E3yO++tp9Jd42Q2JGYdF1Xlc5XEOQJgtIbzROMj6/4U3DrPPaDyU3HatAY6OGps3aFyKL5CSPvg
586uH+tjmTqfrw9vyMw6Qmpys2jgHAcr5sR7yofDCIHV60MbFljHR9WNL5ll5/KQOU9Dh/ZLhP09
oPh4un68/gXDAuu0U6moLVsNiK52aI7jPOGaONp5vbUyvCFP6xAp2fveHLWwTV6oOyiY4Jk0FBDi
fBcD4SvDLOjTKfDbfH/915iWQgvo1ElA7sGxw7JZKXZc+dURYutrfDOGjEq1WB6lVRRWaWW/sZdo
Atylj7usEw9j1n+vmXsD7sRkX3v+SlU2xIbOLzXHtBKltPsDE4+NBWAPunl5fwR9/M4X25SUKdXi
m0P8HEAZtMhaG2QRkBVMdtwHLcK25dCqdDIOyST4DL+FgCcOe5cxGbettA6wYnk2FpOHiQOhBCyM
3EfuNo14QO3+rgq+dKDb2NYYOrYPUOS94XINH2eINh1TlRRRXpEOvZK27d9kXr04Dtq047DyItM0
/JJG3tUzVoQi8hmM0lXfoGqy9+dTSH9uWkudMIo3fm0PYPU9pJIFDGAPpda6JYao1dFU4SJtny3N
VNefD5WtjrTapkdBdYooOvmJ1bpLhSysT244P2Rtv7K1NeRmHSrlo27Vdg5jx+S+TE4EiNvlNtVf
u/I3LaYWmmpiydjU2PD3oVPs/X6Wu8YZu107p/bh+pqaPqHF5yD6aepa9HZaRsAs5OVBPiYCWLZk
xUaGHKZjp+wBUUm65VqiehrFTjA/cLvPMX2ywjUEp2EZdMm+ZGqi0faQJiMn2hFHfOdF/Eem+YJR
qFd+hsFOOoZK4s0OxPSw1DXDlW3RBkl/jstu2yroMCrh8qLtJCIrnqt9NqW7cL5rVnOwae7L/9/l
hNF3ZdPacKOmpec8FBebe7eEyG/XXcgQuzqaKg3B6wbFjv5QyHxXC7mXeEO5bWit3EIjdgB1NrYm
aEAI+9my7elrUykrW0GeGMq5DqPymxDHqAzVyVEyB53naZDuG6+mIzq32X5qySHxRL+yyAYoFdWh
VLQDwiJn2En3VXxo6t9ZSECLDKFEXDoKXE6UQO3XpIIWQ3Zz3X6myNCiuydO6rcTfoE3/izCaTe3
+S70Tn31fH18w9LrUKq6b+s+9UnySrNa3kXRxG46p1k7GxtSh46mwsooG69J4LchhdKdcwTm6RjV
0S4HxMbLVg6XBh/QcVUkZlkVebjYLEd3uGMhOHRFrvZkqi4QE3RwKWlDkkSxtftgk82WtXofjXiX
49rV4gXU+4cM8bFr7Jdty6EFeks6MpDWQSLk7Z3XR7967m6jT6G6bF+vejCbL/10BhBYVk77zFqj
HzecEHTCKe61gycmVv6x++Rsy99li9cgU3+uqvKkZgrOhGpPxjWWf9PXtBNznvm+11mICdaKo+s+
4nLArRNkmAh4t4NXqkCsgU9MrqXV78iqkzJJ8ampuIvp25hfvOibbL669Mn1VtovJnfSQpwzP+8z
6RV/KhpD1VJO+WEu7LfrDmX4ATrairGyj1NOIRtLp1sis6DmcwCSFGBAbaR6tov7NdY9Q6rSUVdJ
0UhlczTZiir8h2B3+ahk5+wdhn7MzLx0JWOZPrPkmnfR56aDoCDEW174tWc2Ozd4fPrISHHMs3Bl
m2z6xPL/d5/I8WbYFWIq//QMXFVRm32txfBmu+LYkjUyFIPUKdXRWLmitudWQOlz8DbX9A+e4EEF
2Q4G/jpELFADRNtxM12iUzzX7udKPpXRI/fCAE3Sk8ud/Wi9lilELib7ULbfSMsPtIkPBev3nLjB
mL74Aw1YbD8lxZo+q8kwiwu/M4wgbZSTfsJeE+y7HWP3U/nsyQJMyeztur+avqDtFwo3x4MphYoB
wZT8mCa4ophcP7wZS+rtRCm8b9u+o+UQ7jrZJESNwFZkL/M+iObSgqFzyHDZKrj+EUNk6xqDNbB8
kBrFR2qQwu6TJv4VJsPa29+lJHzQGtbVBePRK0c7nkBJMdpvrv+V1vPnuN8mSQlv/3ul+8bmcTNj
9Gqh5Uzs0bmN+rkKUrf19tet8/EPcHU4GJVOZseRGoDZsk9jnZ+KMD0PUbjpHO3qkLC5U6ULAtPh
0EGXz5n628jOdjYUd7fNfnHgd6HglB4a8zkM1PkCT/t4agHjJ/7QuY9W7PNxmXN1ONhk5Z1MB7AX
kPYY+9XOVeGj7H+w9Cb0oyOzzx5bu2o3fUqL66gamr4A9y0eJ1l73k6ntikvwh2+SjxxnsLmd974
9yJmx22204K8th0KWDSYETMnOwC+nOwKIiAyhhco1z/wceC5OmhMtPXsVCkIMWYpmueBV5743Htj
syat8HGWcnXWrNkSjPVxBJAPBayzItWxV+I8D7jytNz05vqPMMWHti/I4nlulICHDd1t5d5x6+ck
L9eH/pf2/b/Jw9VxYcRxcFVIMfZ8n++TQxLcfFX39dforjnFx2IXPX92P9mPzu0BEKbdmx18+dKe
siOkdvBntj+Hn875wyJR5AZrTeaPjwqujiWbyezEsv+XoOJW5hBjZXeQWWrE8ppwpawbvELHlKmO
J1Hk4Uc3uXPwIPI1dXIlVg1rpePJOqfMM1Zg9jZa1s0wHUQS7wqabBx++ey7ZEPF4AKjiD1P7P2s
8zcw8anux3VXMM18Mda7oe1akXIkPR4p2/4t+D5pKXChHq1EusnkWqR7rKimPp+S33ICxJIkmQwG
Ya1M3TS4VsM9XodWQoYlQYZJHwBtGTvnooo7ey1MYIOPokTb/Tc8rAVPQCjg+vYUVAvzZJb93mZ3
LbpBJlDHo0zx+GGX3PDdGhzLsJw6qCyy5rnLhwT8adYxGYbAKfdDsmKOj88Sro4iq9JWJYR38e+x
87AfTc5eyPYddsSE5z8qMPeXdAWBbvoV2h6fyzbJ4zgEGVOREFDyWq6VvTVx07igoxxX06DpM1oN
l8nkdVPj4bXpnhzo72Zl9ga/1JULlRNbHTRmZrDh+HyX98VjUtXJSmkzzVmL1wpHQ79Cr+nQUVIE
oGmzgtEbIVGbpVs/oQWtw+dEVBy9zNb2QBj2ArHpnVxjATCUTl8LWmua5rJj6Cb3OMoA0lBWL2lz
SYqn62FlGl4L2Tpqwpi2GB6EkIHCW196qbwpsLepdSLu/06XI4AwcW9h/LLsTirzds20dldgcBsd
WdYnIK2nIczeE7T7FrnwYcUhDT6jY8oYsSxgwDEyGmUBuMZ51O1m6/W6xU3T1mJ1sMIuzVJc1+Y0
DCpKjrZ62zayFp5p7GNX2sPWFanvc0l+Jv1aW9Ww4dU1C4fKJRnYKyVeE97ZzYS7MAib0G8DeBXb
I5xFrb2NMllHC1ebcUsVDUw/4A107UTHgTf76+YxuLoOJmudSRA88+8OooD2A4SngkHWe1r6R1K4
294wuTqszJNEVeWyulYPFSm/2TXVtkj9D6rMGvqiJkskIT4lvUuLCb6JU+aK05vMo0Wq16Sgdena
DoCRKoBWWcCnSx891d3acx1DOdRBZcKpkySp8AOs6eKGx7i/K8I/yGWud1l1H0Pk6kRcrcznti1g
/n5+6XCbHfl/snDjAVwHl7XCs/MZNBhQfwG0mt6iu4OW4EpaMM1cC14vx2vDsP5fhGHyysYiON+v
e75p7OX/7/asxWi3KakQVB0bbsWYI+VU+3LeBpVFk+Dv4SOoXjdJZk8HwoafYe2ew9FdcUrTzLXS
ms/MbxKKi7xRzgGt5gBbkB1D5+m6YQzZhmnFtZza2B9iDM9AVuBKseuqlZENxzOm1dUKEsActAF4
w5i5/qGc/O5uVN2uj9ruFnRh0TGp1uqg6VNa4Bbj7E4CmmLA/+CifDpGGUSZqwB4joC5L5sMpaPJ
pOdnaRVBM6dB62/yirNfrrE+GaavI8miBlMfFvzGkteS4kWKV548184JeWHb5Jcvv3P/kaXu2DOs
8lJTKvCcTdE2sI+rI8mcqnedFgfxg9Oym7q7NH563DZpLWbHCKA6vAxcLmpTQAOdY7/xsEC1cA2L
XKQiRo5sCjTHwaxAeBiE8cYKqAPGLD9N0spN5kMCdfBGOF8Y707XbWIoUTo6rBgT3GNVSMCyugPK
N6DxHecQpSy2ZRsdGDYWMXFwU43VJCpg/St3X4dimwIJuuJ/e2E4RCRSOcye9P6uG7odatMms+iw
sJJZ4CpvEEEwhO++psXTwBiG39a51aFh5RxWKhMIn6y5LPs+lGxYaSVPGhK8Dg4TSW67tYfkhcGX
4wF2NCUi9LphDOldVxMMZ9UJ0i8Xzzg7Cd+DpMzavA2uqCPD4lAWsWUvJZW/YDODY1M4bT6V6eCw
kWLWSYSJz86rU36vizvYZWs+1PFhdTEQOrRLxsWZzPfq/aonGnK5Dg9zktGLIIXwr1VwmFySy//m
Hm97beXqZFpV1jcW6eCMZcp2swT94NbNgKsFaOe6soISAnDZzetYN3sl/G1++F9EWDbhwSiWk85P
BU59C87yuocbwkcHgik/KRIxYuQBHm5brx3u4lZPBKbBtbqZs9KdZoXVRGzaOe5rnO9bN+o6/ouS
OPWSwp0OadSOz2EbQaI0t8r5qRpEsvb2zBD/uo6gbCYFGXNrAkf59L2Uw03l1yulyDT08v93e4rZ
HbxhyAB0oGA3cEr2JQEH1fU1NQ2t7Xlj1vb/Q/kSDI2+3nE9a5mG1ve7UV/VbUNg9a763o/x04wr
yuuzNjmLtuFNyjKyhxTRg8OL27+iSFDUiutjm6atRSZoJNiYJAKn9mK+8d3ouSzbbZdGOp4r4xxy
V1BCPxRTo6KA50QO975TWcWulpO1dnQ0lAsd2DX5DnOmEmmrH+4QTe2CfateV5uEBgPpiK4oDx3o
AyENKNL8mxXXty2mmS//f+foKkknUJBgXVHocvXC3ZcBR7HVWmQafnGnd8N3ibDB7YDhUS7yIQxA
Lhug1SbQOdnkOzqKqywyWXoUgbpsu2KQXNes3G8bWgtUMOyCYyOE1VEwyqgFb0W7kl0MrZJ/KTLe
WcUTngdJXEDmeXLGZWb1aqd9YKVdQMLjaiPSUKwdLWLjnojUkwtWC6fF0rm0/cUvLywFPv+4zUBa
3KYdRCFVkgDP4Url7hwwr5+bkrhrhIkG59HBWsBZV07Pxw4IqvzOy5uDW7+VXH7x1m4mDOugQ7RI
0mQVUs+/bc+xupvL7xQ7X0Tu/0cptLUy27fFMHlLy7Nk/U0o2sehTnYyrC/XF8HQutVJstp8lANf
ehxN/janFQ8QwmV4aQu6qxvrE2E1bklfrn/LUAR0jBYSnJ+rCTtLqBIFS5LDztJf60GYVntJfu+C
onHJCL13DC7dMkCJofQP0hDtX6/P3ZBDbS2aVdOLsiiWcAAjyZ56sg1CoMG2lTBbr7zCn4puae8t
d0QTZ/8PPQiTXfQ4psWQqB52EfKFp1Ew4sgKWahgc5dDh045WW+Xw/KiAcjqfzP01qGJjpsqpzzj
yb9d7axGbwY3T+Ua+vzj/EZ0vJRjlSxKfcwaZ+JheFuqC5Ibbs6SjUI7RMdMgfXr/7ZScPIuHByN
iycrf8VZzd6mOkl0Li2HZ8QjNboGdu2qZ6/L5l/t3LC1Z18fJziiY6YSK8sjm8JG+AExYjaeOJ6k
LkVAJP5ZxG/XY+vjvEB0Kq2xlMUgiw7tQ+cHAAhBzuuF/XpTbBGdTasvwoagZMrfdVlWT1lpqZeq
dPNNcGOiY6NkHOFW08XDl1rGXB0a3+qGI3caMA1eN87HiYfo4KjcloJTAGcP7XKPmUwBBALO14f+
ODUQnVIrwySjMpfTAU+OX6RrPwIjcPKS+NzG1abTCpSx/s7KaUza3oZE7UEqf+eGzalAnF2fvcFr
dIiTigo+A9Y7HUqwswowTrG63Wcj3bQzhGzx3zOvSwZJsriaoFGp9h0vdzJxV4Y2zXxZj3elqrbn
XEBpvgN13HCb1fUeivNPZN5qmOWz74Z302QIrUzh3fIYN9+bPm2HL8Xwf0j7lu44dabrX8RaAgSI
KX3xLY4dx25fJqwk50SImwABAn79u8nIR0/UfKu/aQ9QS6oqlUq79u7D+M4TMusvSm89Zpy3Aymm
VKtZHniL04RFdZ5whz6d31uLZZrygm2V066CTBEgjQG/81Qbg2c3uK36pnnxwi0cmOUIMBUGZ6QL
8djVKAD0bkJFl8yAapbLzkMTduNsTMXiv6bM4NT1tBQKb8q6De5msuyHZqtJ1NJA5ZmcWk5bT8sw
iXl9oBqve3yc9u4VmzQAlO5NUfGdDKl60MHJ2xSos8zHhET1QyriPgfadL0XrG9uBNXw87tu8QsT
EeUB2eZ4s78chs5vj91E2S4k0IiXuZw3XM9yopnKg0w6gtOp7n+hkHSdZu0XoEO+otipE3cJ/q3c
BVps0Aq6bD6Gn4+tJ6audBXuafS6S7t9FSzHIWcbc7Etl+HnBSP51PR+f4hTYH/EY0XaXXhhVcWL
DP/ugfwD1dykDpy4t0tV/Q775TKCS8+k2xpHPi6QD1CHzMm+iFUNqairrWKKbVm8/4a/pRu0HAZ8
PO+DPQe1dR2WL2XXPJ/fVEvQiIx8OgyXUpIB6yIKlGrlN+RDmV/v8/lSlItnoqLEMsspdkd1qAvn
ABOCq80bLmbxXhMV5WRAkPolFmd9TgVu7NEp/I1ame3Tq8t9OnayLpr9sQfrStdN3xUl93G6EUIt
p4FJtuWBWhI3YCw5yhA86/Z4e0vR6KC2OP1t/9zwU7dvPZV3WJSoDl4jUCo2EM7dWHDbfzeclJd5
gVZjfBvVMVgL1xKtrXWy4mzP26NtgHVSn5Y9dGI5VeufB26mGe/C8LGNbxu1hYGwfd7/7+eXdAga
SKgqSK5DJlTwHZAt2rmdgq03cos/mZCoji9ZFaxVGhEcHTT3QL5nBS45eIsTOt1YJNsOG07bVUXk
etkAbE6ffy1aYBm7cqOAYvu0UcXqnEVJ0eHTs0yTHP+YBFt1PkskMyFRmTuEwTw16lAAzNVGR4A7
s+r1IrMxoVBIC8Ys1oC7NfEtbql71PYQwjzVX3Y4mWioIA9UP9fAi6V+/1TJ8Ibq4iErt3hnLKtu
kmyFGsUkxDJ10HjLZjROJv/tsoUxHDaKoLKi2Yoi0OLQjImziiMskHrKt2rOFos3AVHLMg614+K/
O5mzFrY994gXwKQD3mLzVd7itqZC4dgqzwslrhiCfAuGqzXs4NY+Bd8vWyTjjNVtLcHEic8j6JRp
ttPu0Sd0z4G6OD+AzfQNh/V1pxyXVDBPVx1Z9b3h+or3l51UJsVWE4E3nRYZogEQPwHUGPxuqxfL
kl+aSCgiY00qztVBlb+DtV3buQXgSnv/QJX3JtiCLFlWxwRFAXIRKGde/oxSzTKpoD2zWY2xuJZJ
sKXjnraMsg762XSvPRCbC7o/v6u2T6/W+umsoqKa65xE3aGh+bWj52Mfb8HcbEtiuC0JHD9FUFCH
YOpvK8IfgKXbQXrv/bJ/vs7o0z9vBbQ7izTGlR3LPYfFXcDmDV+y/XPjhO3qYpSqxT+PpCivvbhC
h3I8qb1Cl8xlVRgTGTXC1sugT9UfTJf2+H1TXljgMUFRwUzFVOUhnrdICdYpv/iQWb5xRtnMxTha
Z5GqpQ787jCOqklUFca7ookvLPCYuCgVznyB7gt9Z7LJwVePW0iwbF39LH/dREU5YDVxs2ak72Vc
AqrrV2i867a6rW0fXw+WT8ao2BCWYzbQ91xlLVr79BvJql8XGboJiio6hzeibOl7lMYsUf4UJt5S
jrvLvm54adF0WYiXFOfDCWpw3Avca5qmHY7nv27xJBMXJWXTQ3qkcj5Y7YbJIKZlN8kWbRRTsXUu
2ZbecNZwaSG27IXzL4CL2usQTXPPquL9xkXH9nXjWI2zyBWq1vTdIRDEYN3w5pFy6yZi+7hxpFa8
QKdQ188/VxxWUgdKJ7XiW/HX9nXDV0UBIQlAorIPPXSQOp5jNwYkSC7txpltSWhMkFQKZHFBeVz9
qlewzojOx3iOvvRcFbvJ3eLcsBiQiZfyp3KMp6BoPgLw6N2wJY2vUXpvwWBJu/1FNmryZrG2bcqu
Is2H5OVz64/Rr8Cb5j0w2uL7+REs6aWJnVKQsilARFT9Gsuw+6LzmB6nhbmJM4p8x7qiyhKWh4fz
g9m2xXDoOe+ooASDTTJ87foagp/BF8UD6JBfCBn2TD6txWnHfOBT/sNv5vFmoLk4usXwcn4CFrv1
DIeudRlXZaH4j56H/W4GUDuZlb9FOmD7uuHQmnkq9DvEO0LL51l4epdp1AHP/3VLrmnSZ5FwKGMa
ZN0bzOj71FU7nzUH1JtRJs+f8rncVY5/4TYb3o0INzlhFLVvNFZFMs7ul9xBkZm0+Q753EbOH+P4
+t/+YPDS/fdYm8MF1I/cx5OF9l+76qUN0WInnIQXDiy2fwO+/kbn+fX51bO4iYm5qrNBOAty0Ddv
DPdu1F/HQnwEvX9QOr2Ox2bjOmmxABN71fRLIwhY/99AP7UvIZGbUJZvgeltczDy6SyGQCCQQN6b
75Q7HEaPOgsOXuG+tvBEJ926y1sMzdQjRN3E9fo2bN7ijP0r0D0oenk3yO6+Db1/izy7VnLrVX6N
G3+zgXUZP6U2YUcG3OpV/aOPwYF5NemWvahp0MU+9KpBbFiabRTD6aOKDnOAI+o98KEIUPlB8a0l
uH7riGwRmtj23fD8zvGqGCG+/tFBdgfU/VInoGeJdpcZr3GWjz738RzM6x8kju+D2CXJwDgqi83w
syhyyGlDfvn8SLZ5GJ4fV62DA2roP2I3lXveQdWJN1uHuu0By4RooYgwg00+L38UffjEyPzCubxa
LWu1Kj7nz1EgjiIV6M0JLnuwN0FbeDEOylx71Q8Ogk90dVXjI0t956JuCM9Ea4mpaAhJm+YD5Nqg
i6pKBj5kKZICdBMbe/8HgfcXHzEhW6SuCIAeNP6YWHkM6W3T+b9TcCxnXnidIZh5TbVrRfAq0v5b
F7CNeGkxBBO81UYC1DzrqB1IXpMyb+p9Pddkf97MLHkEWUf95PcQYgJWJvWWdxE03PuXRVP2SqNM
gs6hF+0tDSVxNpiMbEMZzt8WCnszyfQdFckqgnqsO0k0fnll0XzpR8kk2Qk8H20walpCtInsol3U
OuPspz+BYS+HnVLZU5ZLsc+JzF66ttTZTrmbdTnbaEZc4DrmtdMN3a/M0ddrOsad8Vur2vucPG/T
cNtMwYgJReVETuX28U+gCoIddTKBVngk/edN4e9fd03Ml56CtlKSonFGF28scEhCcjxxn//43xfI
NVFfGmD5FkOyn5yGX7Sjvw16/CrkcK3a8ZvTX/Zq4prIr7GPoyJlC3sFT+Crgrxh0sbdN184fN+W
6eP5ufwBKf9vIHBN9FfFIOTX0NT5ObnSBbtv10adS3YtK3Ko+dJ5qmr3qAI2lt9pCnlsPxHAezpJ
B0Xu2H9R0Vy3R3foxwLUQ+iGAC2S8EkRI1yxQLjP5/+mbT/XQ/iTa+dt2uMoL/RPd+rCqzZ106uo
Efoib3ZN7JjfEzYU1TL/LClIa0AKn19FXeBfsbECphWdx8fLZmFEjXgJCi8V4fQz9EKS+ICZ7WZa
XoZRc00UWQqQgCNA/PDq6cJPwqjsdvVY1Rsnxt/THdeEkHX5FFfjmDsf/py3xznUQIGKmF4zd9ky
eNsmGyGB5GnsDqrUPwn3/D0NchDl6C1KT4v2IyTC/2tCYlJ9gFc793XoqN55vD4GlLhJV7Ad6CBe
6m65S8car/012Okp3TvD/A/S4Y2ttxy4rok0YwMry4GMwc/UiY7I3h/dkB6yeH5A6/wDG/JDBPae
9cJVhuRhai4TbXRNBJrMKdFz68pT2+V9v8syJ1yOVeXhgiTjrN6YnWXnTK6tEHl27VdB+DJmWZDv
Irfuph3aoeVGvvX3W51rKjgOC4kqb2rjF4eGd1zMDmAHDu7Y0TENl4eOhk+qyK4LNe0vclQTlyZz
kJ4XFOO1LCLJnMlg73C+JUH+96uQawLToLrjl17G2YsG7070Lxis5/FdpwMauxGJU1ckldLFUh6h
h7fMbywedbyRgP09b3FNtBpNVRDOjQPyL7cFoU31Dm7SQ+mTKxSxr86vnW0II33IIN1BGigh/8rG
aB/CmGlRPIvY3RWDc5lol2ti1pBFpjXXE30hai52oVudeh/h7vwELMZsgtNSFmQTaWb60pRYFK8d
5v24pBuU97aPrzbx6SDraEsg+brol6EJfmQSkleVdyEzjGsC06pJNXrJPP3S1s3dOIFHIZ0vPV5M
7cdggKw1Hjv0S5amLIEuldzlvN2SA7Oti3HAt1M05Kvyy8vkDuOeEfoQTODEPr+jFoczYWgStwHI
yA36pVP9977pTqxBgJ2IdzU7w9e6APaUB9kWPNA2FeOU9wPAA6swLE51XPRqlzlAd+xiR1ymju6a
dF1+41ZON4XxC/dBTp2tenizGF/OL5XlmDeRaWMX9H20qGrfe9Hy3Csw9kc4k6/69vf5AWyrYxzy
ztK4oBkV1b6iS7FbYl52ieem0a+LPm9i0/pReSB+rPD/neimaUb5kKPIsXEMWezIJO0alA/9mryt
9iiFX1cTb3YyxT2WpVBPn8t873uDf99W42UqQq6JWVvcIctRua72jUv7o3S87o6FwYUuZypEQh0j
7eZaV3s9Foc5ltdTt5V1WDbZ5PKqWUOZRva8F6gqcdL+8mf24/wGWww0XIf8FEBdxyvzwFviF91E
/u0kdZbEAfF3iqotCLGlouSaNF6MN/nYNVX0EzhH7dRXlDhRW++0cjP2GFCZQ0Uk7xVBgayRad3y
nag5dDBxa4oaPz9O1eKHwcZV1jZhowi41FEZQiKo2o8tEFbMPzr8SILLyCldk/ILN+5xFsQt99Qb
U36IR5o/Vt0yPebdQJz9+T2zmYPh85K2RePGS7mveVQcp7wIXqc8XG7Of92yQCbCzVW6lSKtyz1v
KTaJxjQpl/TJa+hlGY0JcwM9GXiF/ayECNl4ok70PIbqW6cynvD5Mo1y14S6Ff0sgQiuyn3l9HmW
FIED3LqAttdlVmRi3aoy9FOQkOL7kQi+Nnkx7uncB1lCBr2RW9rcxlSUzN0aJNIO46eOLizID7wA
F4CfgPA5lrvOLQWY/SLHaRqxLzL0SDQ7LufF3Q0zdSBfV1T1yC40ORMfR3qeDRPP6QtVcwNWzqZd
omEXE1WS03mzsxi1iY6jrutmua7Yy9JEPa6QVfy95inbKEnYvm54fcX80cN9m5+kGqYkDPBW3YjL
gCXgBfhvDNVLE7dqzLtTmraoXmpXp/c4N/0tDIXlCmBi4+ZSyUl5UfGLOIUTH8NCS8Kv54y0eueP
QUnL6zqY53CjPGozPBMw12vRc1DCtD9qNXydmiBhuEs3vDyItr7jEZj0cN/O4sem3yIssmQCJnjO
84hPwHfX/qjCtQWZSLwyVXchZzdZXT6ul1G/3SLTsqymiaVLZxIycCS0P8g834XNcs/a7g4gj+9z
ttWEbrE2k2Ms7qeIBrDnU5SJKukl0fu+EFuxx/b1NXB/OrIJ6/qsqBnyI5GOGbwe5YJdxOtq2BK7
thwBJt+YyiowyU9B+jLqcvooZyd3visUUOcsySOaz5dd3kzesSryy6ErOT8Rl/yeS6dB6tHww/l4
YpuD4fFosgIkMM+cFzb6jXwkS1+w565uaPS7mTuiNqK0bTMM3/fCpmTQae1PhVfh3UC4/qgSUJJs
1dkspRqTg4xFLPOzqHdeUMOLvkZeHibVTOW+moPf4ZSlO29BNWVmytvFarPe/4ec6S9lbBOIxwlH
MbLu5T6d9Zilp4rS9CGbON7MEqfqoxjico3sHLGfSZB3EP4DlF//0FPmiACGqd3evRv6Zuk+AISd
3Z96rMM+iVJG31ThZQ5P0PCrgjyRkBoofJTqqpF9ndDMW1T7UuXzWCQajYDVe8x4TtqD49VCTtds
hPjn9wh9snmZpF0e8o8oZz7i0bTEst85IL2NoXqKIlZcX2VzmIKjbOPQt+y1CSAM/Tx2AACLrrtf
5HGrV8Ty+mHSqfGuk7WjS/Ehp/BmFZbS475x5NWfGibLNmK6xYxMCCHtVeeQNA5flNBHMY3fmVrh
eFm9y8YZkMKeHNM4P4bp1pXFNi0jSM15ngcZd/ITw7RS2Xypmf6+ROUj6/LjUE1b6bxtnHWvPgVD
3foUEuLzcFK++1vJ8EsQ4nYduA/gOH0s+ZZkqW3rjSIEKs1h7aStOHHBX+elao+NCNn+fKiyfdwI
VbjdTCO028hLGXdZ4tG8SGbKns9/3BIH/4d+LQ9C3UFm+KPj/t3Mxb/rp5tx+H7Z5427SLiAJECJ
lH2QVl554ttaBO3cC89qE2EYTkveyKyIwVHLjlSgHZhq9k9Qsccl26wfW5bfRBhqwLARYtCQS6og
8v5FQjUH15GbV1u4E4uNmvjCfvJ86btDcMJh8cTpOCVjXT1iak3ihPNzBY8/vxm2gdaU55MzhA5R
VNYBcmhWf8mzAZdDpFHZJNoEjPElxLe29Lhta2a4N/PwgFl0HntBohgDjYwgEjjB1nOzxWb/B13o
IQHtZp+9xMP81W2iGySc96HvbQBCLBmgiS9sQi5oTwt90mS+WsoivNMr1n/2QMVLo2BjFNsSmV4d
9j0f446cAJJydnJhZNfL4OP8Tts+bqQdI3ezEn9Vn1BDgWbb2M2J9v0tPjtLOu4ZTg2tpIkUy4wF
qsOnKfTv1kOpdIEuFM7XMZiveLflG5atNgGGrQRXmYyG6eQtXgg6lrQvKpGEpe7T7zEwGsHV+QWz
TMmEFsazzljj+fpUOuNe9tEXVsrH3JkeajSdrx44qPayjTfhhSIkjA0tnU6kXSBcR1LUmjYfPGzz
MFw8rWK8p5fOdGJsXP6JHDn9JEEG9m6GR650N6XwydCP16WcU4BMzq+exdxMtCGI/PBSoXX0EZGi
SCInapK83gQTW/zRJHxrZ5qNYmzoR8yGYx1Ne+Ad7lk1vHXtlkikJTK6xvlNmyGsx7meTiCNuqFl
er101Z9HTpdA0Ljc4ia0pFkmC1zKwtqN6s7/WNOsNSMpcrwaFc4yXNWdvMoH98OfAnps1FbtwTYx
IxCwVtOwHzSBdO4IZrBw307hsz9Xt+vE+LBsuI/NAIyIIOKR0GYk+sQX4GVSKp3dpKatDniLAZiQ
QzrrdKKyi0+L4yeR7+xa0EVPtf4qMm9jAjbAgIkxTP10jmugs0/uNCWrkWmp39yYP4zCv/U4Fi6X
t32Q52Djqo5e2m48ctjmtm7cpzO5yCImigbjqrE7FoTsFaG3PJAfdAt8aNkbE3uoM9WXQpfjaRTx
SeaQNm5JtNUKbonPJsRQTTrKIocNJ8JImHQeGoZlESdkmn5cFFpMlKHbqShyBjmeel4SvGJ56lpA
bOxw/uu2v2/4vYbkaElCMZ7csq7QV1o9A4jwtCaQ579v213jkNcNLryy5v2pnYojXn++rk/Fqgqe
ZjzmXnbtNDU2qQTyrqCROhHaDndZQconvF9cCNYymeKmDidG5BbshDaLL4sDwyln7wnyKu849I/n
V+nvFgr88399IOBMBsUyRCdg4hu09ZUFSv3tz/Mf/3sEJCZ80IVkeS0DV50m2p48Gvy7OjMLFG5S
ffD/kFzbJmE4MpBlZZ2lofoQU/jhhRoNQmRK9+cn8Xc7JSZskIUF82bAoE+yDJx8D5ri7q3hDn/1
YmfanR/DNoF17E+RyHWB2RpxFzy1LaAAeKdiYFXSG/dA28fX3z99nIxDG9OQdydSzC/EBSTdT6Ge
cf6f21bH8GIoUrG5aqvupMdV4bTh8mbU9a86TfML19/0Y74QnWakOwGoWO4GN5NJoZ1sR+NNmiPb
CpkntRaeX5ZBd/KnASJJWqpvAfGKi5JOYvLGdboGKMODSnJW9EGZDEvZLrtZcv3v+S34e2ZDTLif
Kog/T6LrTvC0BEfoD6CAEyHrPfPrqyiPvqz5xiqCftlwa/r7yZxUMIOaOvZ7nGnitUn5g6swzMiv
Kyc/VjJ/cobgrim2umksMcSE9aUhiQihMLA1jKNl62ouIdobsJul8p8hnXBRzzcxcX1aMV6Obeif
RDDLHV3IkmRQFtzwEouBmag+iWcTGYAZ+1QoNXu3Y6Vadxf4DVoPzm+KxQ1NGF+bly53Wrc5ATRx
P7gyPIxN2wDdOX47P4BtBoaf12WTKi4xANoL5Q1Agzgs8nS5Pv912yYbPg6QG5/a9aBY7UmNvEhK
IBxXg6IDRgLE4Ob8QH9PCohJLwclYdlQNE2c1vuMF43f40A89S1QxJemlUi+/usglM+VP0Bv5hSy
7qacQfJRh+KhR0H34phuIvdm2dGuq5V7YnrOH1TMxaFmVG1ELMsqmcxyA2VDHNKUnNBLBNa6Qe+9
qr0flvquj8hG2dtiUCaCz/WXpRrqzD2V6Rg0iWZLea2hSLORu1qCoonhE3iRp2HnkZNCNBKV+yAn
OSYSeVPv1Xu3CT78vP+aU/AwnrcsiweaupuCgWDOGwJygv6S/xTPJZxDRq47HrNSyC2SboujmPi+
KEfJJ5sm7x1V0eNYREfZ6m9rGW5qvNuBVU/nJ/P3UgYxGeeYLtyJD1i9oS2fZjHzpPKjox+p+7Uu
g9MYSifZhu/bFs7wfaFjZ6hS5b17pLn1dPicL6A/wnXg/FRstmyc7c1cOMCqtd67nsObjIqnwQ0f
y9bb6bHfQDDYNsVw+BiP7RlLi/qkqupLJfXXAgzq6P26F7q9l0142RFlAv6g9RkufeMsJwXN7zsy
V+wq70W8cRGwTMJE/DUN6PdBb0tOKCAeGZ/IIW+nb+s2ZykuBSLoN04Sy36bUL+060ZVSbqcIF+e
J72u3KsUKgg7BxXNjaufJbaYeD9ZFToM2n45UTEuj2mvnJvG8Yd/zluUbQLr758SoDhwiiaK6uXU
BTzeL0SlhyEf2+Mwe/P+/BC2Cay/fxoCwuNlOkOsFpWJlO+9sBTHKgj01fmvW1zCBP31HKI/uiTL
ycWFu+3g3QMlV63W//hLtVEFty2S4dVNlwMk1QzLKY25e6jTEF29aBtfj8ByYxq2RTI8m01D3XvS
kadpDvr7XLRvpNHFRlSyfdzwaY268+w07nSaV+YPSYdvgm+VIi2uZsL4ii520asi2Hvf109FOF+5
nveh4+FI5PI7aLceRi1bYIL5CBg/mDMU7F2E7oOL/hs8SnxbVJ9tnHgWMzKBfG07p4z7TvQejeFh
vXOApuqB9fXVgq7k85ZqW6l16E9+QPtspJkg/LT4/Xc8YQKgCGETcVgG8BxsVlBtEzEcekhrCt1H
INAoEVBqxUwg7fkN7YJ/XiAum4nh0byS7dBNGMOf6e91CMSNG54HN+vlbPswtZitCdWL3IqwVvYA
aSWRPPhbXU+WfMCU9sQDTAjum8B/15F40Muzh9vlarASuz0uzw2TG5mn7f8bPt0qASrEIvTfUx3u
aQwFlU13sO2y4dEsoHgCGDAHGut9raNrR0ECZgIkBsOc32TLECY6zy2XMCJV7L0vhbyFuc5BB37k
eOdusS1aXNoE402RLAXQrelLOMXA/Id3LptvcRvfuB1Z3M3E3xVOz1KskvdnifD/10tYMIb3OW4A
YMfZiBuWPTYheEOp86LW3H8XhfcwS6dOHNCybHzckvdTw5eBVmyqqmin99wLH+O43Pm0uqK4P65Z
JYCRK9VH1UUXPb4RE42nm3was5ZW714zZvTWq/2+/p7HubsF97NZlHntdiR4R+Ose3fqBsoeu9zL
p+Wqaim6MxII9mgJBPVA0vzf8xZsWz7j2OZpylXZzt27jtNdibgOHNmhBp/qJMZ9hlA1Dvh90xQs
ccWkwwvzpgtIFzbvMQLJulMFLE2C3VPX47FG7pnHW4QMtqEM9+dghxV0Ys27xGzW2cG+17dzSCEc
V0osF6Xp82to8SIToJf6jR5TtEe861B/m73oGKKO4ccApNOfmfA2Kj62UdZ5fjoaFXE4bdBi996r
/mblLgBzzpE27D7qyY4A9HF+MpZlMzFwcZ/5eUvn5n1uy2QdasZaFWO662MUN8RwTDdl3WwzWn3g
04xkN3W6QKHsPV7kPuMvHt5+uUh3ef0rn7dumxYDN6VGQcZA+hQkg++pUIn25FU602REcRRd98k6
H4aYkWN+ly3fGgM/zQlQXeoGXSXfVV8lAsTn1XrzhA+Rokr+v3IlU4gUFScvQvNUdqqJd80jcYym
8abLxv2UuQflNBvWbYnepippqcAHUnp+/NYCnPUDoqTAcLaS1lt0v5aIZ4LilNtlqpNF/l7gmP7z
IOvUj707fo2rrfzbcoqa2qSDjhwhoAf9nnqdSFgmr5QXn9bG3fObbmGaICY2juCzwnWU8+bRZaF1
MnocqhY76ECIQe67GtrF7Q4FMBk+IVQ09V3l1Xlc7TzPHZw4CWUbtOW1HPhQouCiUv1Gs7nqb8Aa
N4YbZ71lH01oXR0PvnKiGkxbcUOb60664A6iy+RuEdxb3NmE1sm4a3M3C8jbIERaQV/amWYNlOA0
5f7VAHrPGkUlEGXFuyniVbtx77RNywgiuHHyppvj6Q1aTH7wheZomX4eybKoy458Uwa1DfjC62xs
3ryskT8GBPQPPqI/+7zp2P7++vuneBGOXTnhJUq9yaYu+X7JWlddDX0esKvzA9h2xUgooG4LXqJY
9W9OWiVgkNut5AwpXCuovLs63HpWtriYZ+QRC/WzJQL27c1PoUf5w9NTlH5jPiPFBzowQv79stkY
1wWP8TQGLL15E768W48NIWq8blIwJ+CA33xdsRwaJuiuytDguXhMvrVF9ieKc5yvQo1fK8aTlLi7
BklEl16YqpjAuwJApTlkQ3Xy0v7nWnhdsyLV0sPsuq+cv1BvvqwI/z/QO5WTNNW+eItLFT8raLY/
y3CRT+d3xxLKTbRdw/kSIs5kbw7WbV9MzXJsYvfaK+iyV0szbKQoFltzDZdvRxaLuSoyiBKHakmw
UJ2DJzYHXKfd3GdbTGi2YdbfP7nmxN0FLCodey2i+H7Iy2MWRe+QjLosHptIOy4JKk1Zy15z5U3q
PQXPZpb0ae06l11OTZzdICktBk9Er3Oj7nnkIMXn19NCkzzUL+c33JIsmhi7aJG5rps6fHXDTB5b
8LskadulCUU+5Q0e2/cQ+UvapvL35we0hMs/iLJPe8K4WMLBSYPXcez11yythtcynMYt+mLblht3
BslyCm33zHuNuNLdFVUkcu9WqZkFKp9ToY8XzcLE2HHPoRWRUX7QBYTNVKuTGODBDe+wOKEJruOd
WgKZM/So9vq4boQET/JIo9sujTfeP2xDrGfNp10YvMmJKSn617QSzqvrSZ76R8gUzcGSjEh+iX4s
Yqi6bCyXbbj190/DSQUsJR1Jfii6kT2mqVfv0lS4ty3wyUdeU//3+W2xjWM4vAxjvAlXY3YoVPms
WjwfCk/eplN7v0yb+BmLBZsYO0+UOfcynR3SCbkoGLjYbsXPnJ+B7ePGYR8CNk/yOcwPbJxfxIAb
T+n1WxdQ2/IYR/zkzm3bTbDacgT7Pg4/QvnDWpglsf9+2f83jndfgLBABqJ8xQES/si1yF57mil3
wzVsy2O4N4Kts7B5KF6jgYP+qi7ZMuzqVRV3Y4C/LhGLTXDd4LhN/IenTPb8tZ2yf8KcXPkLvfU3
77N/DVEYwigDABkL4is/zF8LXuh7ujQ03hd1QOdkFG67RaBqm4jh4SPeuPp5CssjFBG/eRl5jKgP
scHplo18K1D9dTcwk3XsT25dLVPtShaUx6bwQf/fMp0saD3e2ArbOhnOPAkKJuw6LY8T74KfUC7w
h7UbnD5Tmpf58QJ7xRTWqX2aggLrdlih0nNcUILfuVJMV4uetiA4f03d8XXDmxsO5gTmYAqph3tU
rWNxldW0vAknLvZRrWaUfXSwu2wqhndHLa8LlEnK49zl3wME1YN01RbNhG2rDb8m1C/bIGiwTjl9
yOYm3E11vAUYs33c8Op+aDm6UQvstG69m2Ee5BHC7Ft29NerAItNsF3q0aj0hcdfITZXJ83g/Skg
gdvnMDTdkiw4ZP36VzZsAbssnmeS6VVLH4Zc1eVRuvG1Lt0gGcA3keJqM0KNc8M5bJMy3HtGsun2
neavRIprUIv8H2dX1uQmroV/EVUgQMsrGGx3pzuJO+ksL1SSySD2TYDg19/P96mjCabK85TqmhLW
cqSjo285QCa3g2KtHMAFdsUnyKEuvnO8a2WZSLuqEBLa8bn1iaY26m41wP6gFYPBcFf9FVNkhDr3
SN+JUliv19va9aZ2fa1aVhWRWYXIQneCfWNH+Q/kbl04KQYuI0+NMphxaDcaHNH903trVox4Byx+
tMeaWq95WT/K2QlLpFBFNoZjMUZOVR2TGhJM6p66BkbNCHiEepq3gpQxqpMImbRJ6zqa/FmLl9vz
vjVeRtDX/gjdAlDD446tOnQmr4ohzOweF2DQo9uf2AoWI/T9gdLWXVgZw/aQnSGM6R6HUtknH6i/
gFftncehib4TBU+93OIFisXr6D44bLU4rC9GGqZeIr8NrUy9n3d1yYTiAa3tQtUSu9kw8vn7pFf1
XAt/tkJeruTjmlpiT1N643gxAXksK9dxhbNj3Pdz/tST6pLRMko6Tx6tNgf5h+2BMP+uYsKFCc7D
S0zfiKlir+RqBYq6K+R449SWJ3+1jsgCjqMzxt00n6AosLM0tnp3XZVvjua+KqGT4IDgztb8ZKdp
jPRVBlCUe4+713HN2V7xd+tDRg4AButElq7Nr2COl3JUOlyYK0O3g//N0GdxougeMn7rU8YG4Y8W
VZabYhkW428kywVArPljwpKTJWonYFJ9ur0Itz5k7A1Uz46rVVHEMFB44XPyO3esr8NEju7i1IHb
5//e/s5f6wdYF8YWYdmcNQKlcFB91yKo3RWsgvLc+tOJN9NnQKc/Kthe3v7WRppgusYm/VyyvodI
l3JFQg4gledwHS1JvacesfEBE67XEN8nmBz6Wk0kVH3xbSyy++bDxOqVTDh1ajV5jKe5J1ZaWTCK
6llVLqQ4igyKscWHuwbJxOplk8ptzS28Jc2FZ4Vlx/OnxsnncSfL3FhYJlCP2Z1q58HG82iTHFd/
KJDbTlGj1/PKC3h1ZXtaLVuTYYT/hFQQBlczPtS72TfqTuu3gfsi3Umgtpq//v3N7iKT2VKTRfJY
0WF0Ak6aXEOqctTyvtVqQvYst8bdBYEWW3O+HGiyQJh6bO79+UZ8WymdkiVViIVU2t9c1bgPlr3W
e2rX10H+j2INF6by3phnKsnAI449ZT37JZRCQYuOOXzjd5bR1vAb5761jJRJPDfFivc//UK5IENL
tTc6G7uSCdez3MK2BohKxz6ODl2QZ5RSPxC7/l1Z6UkNfjQtzbrTk42AMDF7xLdmurgyj7mdvNMS
JeBJrq9u1saeC4HJ+d4rmAneg4yDgyHL8lhKNh6qwl1jqCI490CVuTA1+PAHvtoONnJokNRgdENu
5rlSkEbYOc03Ej1Tf2+pIROxVtiXFpB447SkJ9+uTz0v2gPEpHbKmltzYQQ1jGhSn4F1HNNqRXFR
qBgb63HyUMJOW/3VZizZ2T62umMc5F02F2TxC8y65TzqlX33velU1TrGU/U9XGfMiBHiM7DjBUxc
Md9d/w5ZPfSSrRQe7CLSC3u5fVpsxLlvHN+dQ9IOJUdY0NRlH/HKcZDyNP07Jbrxzm4Yka601ze2
wrIVfR0Jim6I4itdxgd/zc63e7GxmZggPlXzohpTHK4DsA1RnXMVecn65b7GjXLdoInDJzuR8ZqN
7H0j8vXUZSvZQ79t/fbrUn57DvVVBcM/DE9bAFs/zFMa2ruo+o3pNXF7iZsJ5s5YQkUt4Wo0fM6B
B9N1u/MWuREEJnJvsspcZjOX8WC5PzOXvhJ7JGXQOk4TdN7cqfuCzcTsUbW6I/PQDY9NT7Je31e2
Qjecr2rYs03x/v9085cjz9TP8zU84CrbyT7jLu3xM8vEmh1VU5Pfwnf8lwZec+Qz7bO1PzST01g9
HhnybLo4Iuvnx36xszS28rz4Tmv8F45gRvGXkvqZ/TDimpt8Z+MikwPcO/HP1C+qNPCaJqMHkaRu
TBlwYOnIlvbQr3M3HaaFjjysCk+zK/UaVUIJ0bH0CJkgZIwAItGuO1aqqr/WENNqY55MLAtZDx+J
wzQWjhP7TtrMh3ZiqXtQdb3+AxQE/0aW3KmCKemHr6uHZ72ws119KvlMPxYpgcUDb9b2GboukN3V
Ypy5CO21tPuDXwN14098VcG88MU6g1C9yhdS+B5qKSncrIOyG203GEoxfFyLzmt+kmQqrNiBGKUX
p4urftWFwhEzLNyhh4Zfa5SEoVwV0pYtJIDnV+U8dzKRw9dlqrh1kRNZ/cfecYop9HKe0KApYf3y
iJ2wfr/6VrfEGTQ7PP1MWb94Y+hD+HAJOV3dJF5bPRVHa0o7fkpU33u4bdlZmX5gbe/p32TpC+fj
sLqp34WYcxdOf+X4zkupNx4gNTTGpQOA3pw1qzhgCgT76LedrA9Qvqm9JxfUUw9Ke2kOWAaVXOXf
qtUqnGfgCJMyWBfANULaN3x+BOhBasCKiwWWHg3U6aHJx/EXFw99GDXJc6DLS5Zl7Aj5nvrBhhPZ
BHMtiDg0/ybk6miTiQxbZ+Xkjf9MM4hDnXidTtWRA6ekIE/jdphl3y0cZGoQmRBFlAxtq60gt1vI
cgYkbV27iq1+kfS9NVH+KlICtw3K8gGukC6xFjz8Zsuv2emWl3mxhnOu0+HDmvpzhx0pd5uA9Erl
AayRikuNBBRvw9Lr4WImIDEeQ3+6r6YrFN/NfsjcneiXRc1J9289lan4DQY1NPl1aQMpypYM3gWe
qzCdDLe6KViWeR2OaesN0zmbreHVQumpvtS+DwXehrazVx4mYQ3juw5oJxrwxsMCUi4hv6hLJz+0
c6geBdCMrNOgFlnz0xJd9s7jy6LfdVfd6KCAVV0dNQUfkgMWOtLlrl6+QxB7+VVT1y8fO6qhAIva
TT6ebSAA82O5stq+2JpIFVQdVGKPBQYtDcSUZm3Yt5KPn90R4qHBSq31UlZay0NjMxJ588pf6gWe
HyecS/QHbBT8ZzapyT452mJ2SKFA/jkdbP91XVo/+TTPolyDgrXqvVpYnz3g+doZo5rUzgS1VpU4
j3MhufNOIT0rvmqG+vLBKnRXPFUskWPkyb5ZPuH9SPXPlmyd9IB3cPtr39oeLOYr2WYBAT/G/liP
wwLVSTJx9+jbuh6DzrEwggv3vD4YIPSYBZkqmXz0ZNLCVqsbPgxJI/5JWA7fFOzD0PWSTtXj+TNv
L8m6dFZY4Bnoc6psmGWNg+X5EaubpP/gLD6H4AKbSjZexmydIXe0+Fr0bYBorN0jhTIDx+znUKmS
azZYoYKYTx9oMmEjsQbHfxom3XzMBimco+UomgY8LdZ/BgymCnKQA+2DbJSgAe2IYMfOS5YPjkPc
7jAAWzAc6DJYeejOuNlDarMRn3Q/qh8TFKzgDgHCrK+x4aWZDAut0ph4yv0X46CGaEprV8R+qqHA
2VTduoae02DtyIGmYgx6UZbFP9i8evhSDjYfQjp5KPX7XluseZAK6XanSdjN9H72fOpe6dGzvUaT
A0nFIvJJM9D3djp20wsvJfuGgwDrDnDQTL/TUAFMw140c/IBDm6AxoyrhFeS6qpFRKIEVznKGOzV
woINxMMbkl8kj4pokh7Bf4LDI5CB9IsFfhUAszhUhtiio58sQe+NA4kbVmX6IMu5/dSvAiXWCmIK
1jFH5ZJjh2yKIfDcKjlCRBxqOEEJu2ybBEPLpzGqHIiPxEkisdd6Od6n17CfiA9PBi2k+hcBOwwH
u0zoN4tRe4mIpcpPI06TL8iXm/JZeMNqf5zxxuOfZ62b9lA5SU4ObQ3u73mpvA4nvNWT8QjC+uhH
KL2NViyIapcLm6xOPYpuzQGzg1LCO78kS4KKd+nyU1p0rP3oqaRzvniJhokSkDgQW+fNYoPNLTRB
wT+FMlqSFhBdrmTDSAwMSqYuXurBL9rKXE2OQOk33dnq+xWApBm+uRLnmYuTJwBll2fnErwy+FB2
U6pHNJjBnWORA6sPNgf877La/tziSK0nH6o+HKtrER37VU95CRBYlbQdwDstcploWlf8nwk2/+bU
wnhriGBeTYpwyrXsHkDUb/+VYgUuBpbiXfHZz6v24qi0+t1DDHYIG9el/NuohfqisTN05wVQ7Olc
lo0/TCFYLLR50jMu7jwUtexevFyUyRc8nK71VZrPXmZAw4sivYCvldCHaRhZFcFtDadzX2YLj8BZ
7ucHzH81PHEprAdXujyN/NkZfsEaBvXSYOj7TITN7ORg5YhrkSDPqC+PbtqN0DQrpQcvHwdCClUk
nLX5NHudaPEAmufpg2cXabdTadnKco2LEh7Qr+atSEMZdNUf08QWQJcU9OM8dO7OJ7aydOOe5MMe
uBkdXAL8ElaKtdsUn92yrT7evmJsdcC4IsGzzHYI8HDxsMpBhjMe2+ZIlRJeugWbqr2C+kYn/sNy
yH1V5ii7gCs8fiF12h+4tPdePTf6YMr5ZoRORY5SZmw1dnkSLvm3GogV5dWS7szB1heMm1Ll0Kqu
B1fGdjfmp84tqnBGbfDsptleVWrjQmMK+0qOd+JCWzJWzLPPcAiQofRmcqRXtobU9XK8PeHXn/yX
u4ZJaaBLyVKeZ1k8qvVpkkoEReU8AUMfJbRCOWGPOrE149e/v7lcuj7B3uijP5k/423YovPZLiu2
cy3bqLKZ9AWRerQDH1YCcICATqg4L3X/VLv2oeeyj90CKRmUbnZeO7fmxojywsrWap069KWkDELZ
5bMNYNfBly2IYnfZa+Gx0YhzqVnZatFI4A9gdMGmoo4hyjvsrOCt6TDivEO1q5frksVNk6iTCycg
IGp5XU/tnTdlk8agxw7WvDzJPvtcPztcnZkznK/4N0zRzqV/oxMmCwF6yk7qtkMGxIyVHHMXfgkS
6tQ7a2qrdSPIuQ3Hb8ixYKN1muKHlIBoBziQ/DuhJuS6ut5EBK68qnPJdROZPchSVZ2EzDtUqsq7
8K1cmGSDQg/UsaxZxonryucU6+jZymR2D9kWrRsBvcppdscSg+9QAWtL5nRX2eMVYJA7x9+oa5Zi
wZ3UXWXcCMtD6gOKnWZiz9VpYws3OQaQDEp14+NSra2hCYWr2h8tg5K9h3e3YqcHG3srMUIY6R1M
AzLMsG7l+1V6bbBYzSlLx4ec8fcdNGtu7+FbK9UI5srtIYLT2TKukWeHia0gcjbwu6CaXJiEgimT
i2yRDsRQgoNVQHbRbG4CuAfEub/7yrPRBZNLsCwCFktwe4xnSWXg5YAgWrTZKcpuzINJJZiBYGZs
tdM4GebhsUqSI2hRT3mzKGDk2wKyp+3OtrpxDplsAnBcx45V2DO0V0COtnvnrVHDi+951p5VO+Km
vofO3frSdV2/2T1aW1otvwZ3NYizEN+HhD32uJkNTEcuwCVZPt6XEprcAigiemmqr30CiAMmktir
3L6oorzh2U6gbHXGCPUpgfHVmOK9Uzfe5UpydKsu1K1zWtcsLpcnNuwhEzdgUf8hGcikk9kwYk+s
V6Tmbqiz4r1KeKwG77mYyGmyxKX05c6jxtayNnaANHdl0jfIFGwlgZ22Wmg5B41lUX8n9LeWthH6
JMOBkWe5FVmW/JHXIgI06lrW6vMwb4eH3Nuzlt3oiUkz0B0yhLqvrAjqV7BC6gt1TlJrudzewTZ2
Y5NnQCwCMjLBatbt0JRnx8KNL8QT+0yiksC87nD7M1udMI70PO1TLwPhPQLEigU2J+3Bz1O90/pG
Wmjq9TaocTu1RhLa5L06Tq1tv0+zOf+8UCXxWMaK4329MEIfaAeiBnhRRS1Qfi8dUX2Y5ll/3+ur
ySkYJfN0h2QnyiYWelqNgZtMe97bW0NkBHpm2+tUtl4ae51sHpCaW3oKFCxYs2CBFVqlAjerinvY
nFzY5M8tshhbySgUz+IqQbL12vEuq56lC/zdzra1tZyM6F6p51UFwdWyTJvyow/v+bgfCv/OiTBC
O2+UbekEE5EmFnm3LksC7vdcf769iDZgdECEG6MDE+8SBU77FRVtkEUTNpbWAAyHstouko4zOFU8
TLh3QG+3hsxeeqRtlSEgKSqYnh86Fadyp6t/38WAH/3ztyjYB6mqbJKou4qgQdDDe8arP49Sr0/C
mlAdkgmef7d7/vc1CKDYnx+jyu1T2dpWtBQI/dUvk2Ofd/PTCCuNA0rkSXT7O39fHUCu/PkdKfq0
mvIuiWpZNPFEHMAxFBxIbrf+9x0Tb/J/tu74QCQpiDxHvJ+t84xidYiimHeA314T3v7E1kBdO/Ym
xWBdyR33KlAGs5HTpLwuWDWK5wpQQWtxf9z+yNYoGTvCAG1zAjW6JFpXp46hubm+BwGl2Dl/t7pg
bAEO9GfWRWOux4zTwJdd8nHltA8Jiq7HfpnynQxzqxfGTpBYVjIRoK2jTpVJaDUunJJFnd7ZurET
QHHUFRpPb1GRUB/iwoyfvYTvFRo2VpJJSnDaoUCeUmOd9sI6aI+qp5UmxbMePHHXRslNHgJIWDb1
BkwyuCDlhwTYzXPWJHsq0huDb4r88jwXyr9uwzZQjZF2LSfsknQPqb/VuhHGQvTMnwX2JphzJF9G
P1PntMjanbN8a/CNMIbAQ78meLeNSOHWp8ab5IlM+XzKVXnfOcJNqoHX8zUhtIDOYMZxVZBT8UDT
Fe9ftwN4I8S4EcDSn+ccJohJ5CjtHryhPFVDc1aZ/Vs5OtvZiv6etnOTX0BzPFLnWgvgHcawpWNs
Sfeh6ItT0UAi9SqChngW2bSzuW7NuRHOVTVDyrtGn7qpJQftePkB4Ko9m/WN086U+K0XZvOqQuup
Lc4dHz/xvMojOGQGGvCC0CYwsrg9Nxv9MKkG6brWfUrTJLJJWocw57XwdpQ3O6O00Q+TXYB4gFRm
KpPIc4sfEIwuAug/fZtc98i87CdsWPcgoBtLzCQXzODD5TPBDoVlIL6kJS/etQMfzjYuupEjnfS+
ohA3qQVNnvRiri0RJVmfhXzo89Pi124oK9u+c9CMgC8tVFgcf7EiaHN9IICf4LJWfMOD5YnSBK95
aXeXgx7nptqv4/kVrLucJJpTPC1+F/Ui04cqx2v3uZwSPLPDHAvXYD4Dw3PfcjO2gpqmixoqbUVs
cPSvijntx4Rr63Jf6+TPdKS1Ic3gKiEiK59FmKL1A8nzfgcbyNHKf99B4IzxZ+sureVquw1aJ8UL
0BJZ1M4VoDDgkSgLwAxWQqe+XnZO9K0VbZzoOKdc4Jk6gYRXJvGSuGXs2PNwmqHDHnbpsqdBsPEd
k0aAUrvfl5RADbFKEJ3nxFohogoHo50K/MbxZXIJSJGIKanQfkqerPldjqTK/3B7ureaNtL0Ei/3
UABC0zLFmY7Xexn4dbmzUrcav47Xm9RWjVWT9QrAHZZ/tvVRd7/c7M7fbQa4rgbA3dA09T7Z+nns
TvadyQK9bvNvfjVhPYT0hS8illMFhTsiwhz6CQAbzfeVkrlJFYCBCKEEFJForGZ2oDVbw3Ht2E62
s3EeUSOEcYfTmqLCHM2iQwKi1CKAkVr719tLZmu1GzEMaFLJ624BHMtXEdXlsYFzb7/WcdYXO4G7
tXCMwG0rMYmaaKxKt45GB6r8HokrMu00vzFA/2ELzCMcuFyol/aVH6r064Tyy+2x2TisTW5Azbuq
xYMyPSTcBtoTWY09ocTTxEnpBJPNdz6zMT4mMwAMkNYqbHTAlUdAyELR5wF19q4qfzf74tykBnhI
nQDouTY/AdT2OKRplJT8xUv/ZV7M/CpKK+sAe/mD1+w9Q20sKpMtUBDqsqmfAI7tJ6AP14feLcN6
II/5urcbbc26GdejV1V2hk+wiuMJ7aNmexZTWz/eOJG7UXitPWC8muHVn2TIAJKx3iOzPdxeVVvt
GwHdCeixUge/nKMiNPoMYEEOPSvg4dY9b5WtFWUEdbF62TppfKJblofUTQ6IuGMu3bt4Gtw3Alra
fp1WOUYodZ2HulxCf2Uhc/qnfqnjzrkzsE1eQFPYfj9cp1gn64HqL81K7os4U9XXlRRWHsmI8XGe
uvLX4qWB2/y4Pb0bC9OU9G26rgJwEm33MAdqUdSQe/SYjYVj0gGQvUF+3bb5gar0jAiLE1zeGj99
7497fNCNhWNSAjiHMWTS4McPxUs1fp+aZ15/vD0uW00bAdtQNWXjgKalD7Nt8crEy6S/3W57a8yN
kB08Z1wdcNIOg/4M2nagy/v4klAy+DN9mDNczIH2wGbQ/TOtUG0rz00TM28BE13uXNS35tWI1pXn
Eylgqn1Y++ZBeidOfjNaH1Lncnt0tkbeCNdmtFhhM/TBAQuJWh918yybIbrd+MbQm6i0SXBXTP2A
xqkMl/5rt/x7X8PXS8ebxI07xeonHHlP5hbyQS4lyM+yT3/fbn1jTEyV3bzzy9mvMeZT9a3MqkD7
bejxHZjHVuPXiX7z03Pap6yuMeB8afwABrTnni0PZbO33Lfav/79TfupjTMdSHh6aNnnlj/UtjrY
njrcNzJGnBK7r5HaIJYSG5iz8tvaRFCxi+5r3AjUtZUa4io2ktly/IkqxD+ZP1yBF3s87a2RMcKV
ZcXVoKVHKFnx4LgRA9yzL/eK+1tr3QjUqnU4ERPGnXSPFouJ/n17VLbaNQIUlBVSsQztdsvwUbXO
B4/t8TY3mjYRZa7Cg0dRounKFk8S0q+Du2ftvDHWJpJMTfU4gTyFvNJ77fGA4g/xKPYANFuNGzdZ
MU6Lx/PrRLqvY8mCqox5V+9suFuNG/HpjmIEjqmjyHof0xrsGnB86r1K5daIXz/6Jjgzn8/+sCD4
hVO9ZrWdBYOcd3KLrR9+/eabtkfXz3FPwA9n+kWI7KSzp4TcB9DlphN8DydrB465mE9aHMvltSwe
1oRFt5f41i83AnPIVQ/WXIOs6HoHnE4JSFkz3dlvt4bciEs5warY5Wi8qsuTBu2d+Hshv3E2m0K0
Sglo54xoOndf89oHLwwsT3bhnXO4PTAbNTQTKTbXpRyhXoApteyn0keRDlemVvdg0VSFCvy2+Mns
PbnQjVkwEWMpTNqyxilERO0qCZN6zgOesekoimXvYUlgKf6lJmjixqa1bmfZVpiLPmYcINx6PPji
WyF/LK0dSKizZPfV0UzcmM65V1RrgfU6d+fZZ0Gagx0xM2fPJnvj+m8avQ9un7iDn9ODz95XXJ/9
+cMMnej6x+yMO5XtrQkxApp6FcsFJLMPQ372Ib7iXhroyNy3soyzlmrFPGGh7WaxHrj12lodyEA/
S/hK2CosiruA3dxEh5VgTpZzhc9M8gdreHAN7hxX8mrvKNgIQVNyFo98SC8l9Q/VBHatLZ7XZTrL
lV66pvt8e6g2NpD/4z3e7KsdkBTKsaSIqrTU73VSqg+jXneAGhtzbKLAaL92tJB4UAKXqx0PndX7
RdQtDtcHR+T8n9td2BglEw2GR9DWIovkYAEtwxG2zPnJX1IS2JW1xvgFzYfb39nYr2zjYGawMWOs
dnmUdfR7sQp9zMk0hRP4R84IHqBnJ/Pj4Do7xb2NGDTxYfk6NczzNY90U53g3vSLz+vXtB6Oqzc/
i8LZK/psTdL1729WQAGjAPDDGhZBv7oJMw7GNKunJlgmJKu3R25jkf0HJAaTEg2SGYugQdA/eEx4
56ot852cZqt1I9ozSO8lYD/QyGaL/ewnpR5PXSnEndgZExgGEZ+5BEmZHqxehblFgWwmRxDs7jvC
TV93aveDI1jpRYT2sGUD1fOhXS35+76hNxLsrOwLQXLuR7x03PnBbvWKkqebabmzTP8++tDz/3P5
NDakWkFK9aOGrOqQ4l+PrLfpl9s//+8xx0yoFxmk1F41+dFSOscl+Zo1zWPG/IO9uo8uFJsmCFTe
/tJWP4zoBiu8saDp7kfpaIGDnIoBXGD73/sav25db2LM8Vs9wPfDg7pHpkXM67HWT7gZl3t+nX/f
A5mJ7xpRIZvhlOJFQ87ONq1+EbYeHVjRuta604etT1wH7k0fRg49+lxaXgQxJZ6cYPXev1uc0rqs
hLjv4fneejupwdaXjIAec6pz8Hs9yMBm72lbxEUjHHiZ55f8+o/bU7L1ESMtX9qpaL1q8aJuBNHI
Hl+SmX3Im+y9dD175xtba8rIzlNCNF5niBdV2p8+ZF7XvHNTjReU213Yat6IbWidO4ozNE/KZPhZ
JHb/1e9n8Xq79Y0BMoFelQOqPapnXkRHWFanjjdHpG/BSacuV6GEB/EetWnrS9fgf7OyFNjCa5X2
1QsS26dB+Q+JP8MFuG7e2Z6zc3/8+2nKTNTXwJNkGZmuXnghvydV+wBl/RcUNC5XT0THh+vsfaN2
7eObvnDgZ4YS5KwXW9B30BxVqMg6R0cNH4p+zwN4Y95N0Vm7QL420oZEXeUWD13v2oGV4ti43YPr
uf/fawwzAWCA9KYlmXx1WeHQ82lF0hzlVlk94QZVfrv9ia0OGAFeQby28z2uLgVex06LRVL4vOEa
c7v1rakmf07B3ENPJlc1ifgCi83UsX/MOCXGcSoPwBVGWtvH2x/aGikjvBVkI6C77aiLGNc1sKay
DpdyTs/uVavg9ie2RsoIcUiNLF7LSn2RAvW8aeJOOIl8vO/MMwFfid3NQz7P6ICvoWhigfsOsd4v
t3/6RlSbeK/GEzy1V0kie1w+2xBcnfPpo5j7syzv/f3XFfAm2EjV+72nqLg0bXZaRJ0EEBbeQ3dt
DL2J7lLpqpPWSaZLC/WisBqLPlxSCKrcHp2NtWNauCczT6Al1A0XScYkauqpDhnAnbG77BZwtjpw
/fub0ckYhaTGPA4Xz3o3Jr/Z3mPcVrtG9KoaekaybtklFc6/NqV1lGtW37kkjeDVOSu0LBKMi0Mj
UcNr2duzo9r63Ua4EupBxnK00bS0glHDuE7euWeaAq8DErkuKXR/adbs0Z3mV1C+k4Dwvbe4jZ9u
ArOwXXLpj7y/iNVzyidHQGL04tZzSz/dXo4bwWois7qudiut6v5CW3qx6uHrDPqhD0O11tqjkGys
eFPfNVWjYyeF3V1A6X+eoaYVWCU9KwmC4O0+bA2ScfQOfZlDycjpLlpVXQBjPB0MTnHfkUWvvXoT
TBBHt6p5afrL0EIKH5I430fP3buCb43+tUdvGm+TXIAENqPxoVuOli2a00KG8aEXtAkXL+93gmtr
CozI5Ra9ugPy7sLbrpzCFWAGHc41sX95WUeGw+152Dh/TdiWdGFS2HjNeGks0AIcFxc28qXqurNO
yaNL/Mt9nzHCOUV9MnNa17tMvX+gXfOtnPuHtqGQq4eIlA+QwO3vbA2acQSXuIMOw5zri5OKQ6qm
oKtgGervkR02mjcxXAOkgLTiEKRC3lhCKXMk0Guqp0BaZbbTg43lZYK5fHDDxgEKPpeWdY/Xy+E1
tWbw38Ma+3zXIJlALgoZAuLlUl9G6wO12yCvIXiu6H2RbeK4Zg615ooO+lLkAiJFPnSMHDbtQHo2
tg0TseWPbu3UNbYNx7GSNCCDB/lvNx92No6t+TViO6GtoqOsu0uXNq8g/v26OrFKZ9p7ptn6+UZM
V9VCRjUk5FI4SXlISk/idWO39Y36iynlWsMrIyt67l5gD/rp6tE8gTTu+llUtPxkKZyjbrUTz9eC
0V/uHaaiq78si7UshFxyG5e/yjlC/yUE/vz7QOtjI8aPSVa/Nojv2yt263NGWMOcsmm7yXMvuBdc
lnKKmNu9Y2p4tmHn+P+ewRcAsqw7d4WNaTIRXZ1FhFrhv4oMoUX/JMuaj+vgt3u1gI1lZuK6FDjR
rXZIe1EF+2eG6h2p4BmTQdl8Jwa3PmDk2t7Qu13dO9in1gL7FF+PStYAjnR7bjcbx4aJ8VIOBHFa
O+8uylFfbcd7yNfqiOsVdBFBTWep2Hm12frOtYNvDluL9a07dRipZl2g+MWiahp+stJ/8P8PSNz7
zNaEG3Gf1lbCCOnaSwlUSaBGuw3zZd3bEbdmw4j6LJlwDYSdDeJy0oEekjrQRQ1pG1ga37liyZ/j
5E2W6+l5bi950f+caqUOcmruU6Fmphn7Qn13aop6hO/HdCLYy8U8v6Ae97WEENPtAN+aACPAk3KB
qrbfNBdLrMVDCuHHR7vK9ugyG62b4K+k9P/H2Zk114mzXfsXUQVIYjiFPdjbw3bsxHFyQiVOIiFA
SCCBpF//Ln+Hqa+fruqT7q5K2t4bNNzDutfVwdyXuOfcsd9stf3wycU5/BsM4R8W6d+mZPA/nivd
O/U8b/XNR8DszHAqRjynSt9T8q8jX/8QGvwtBitGNcHELdrntK6jB5Q8ZmhtoQLbwL+7+gxHXPH5
P72Ovx3K1gxJI4yL4vMWFtZkYaxATBX/MYr625cssC7pwqjm5wJ6+LYvYvolpRNtAMeef/7vL/AP
W478taHltKysVlI9Z0S61njYL8HhtgPr518Hyv7pbfy1q1mctoWwRT0ve7yCF/Pzo9WBYv/pI1P6
b9/ir10tAqIzXLTT8454UM7mkk7s3pVw8/1vP/+vqFyWcacKxsLPJE5wdVYOeD00aI/cwHDzf/+K
f3pKf21sviV6tzmekubJkzUrPyG0uu/pADTkNL7+p1/yt3qsd0W65nDGfE5hcXnna64/497ujgNs
hQ/gy/b/sWD8t5asYJwjuC3H5y6dX0nlbj56ER9xyIIxxn95Kf9wWP2NRzfwUC4w/zM+F4Pdm4xU
04G65N/mEf7hffztTEbHaY+WDv0zDtwrTFNuBYtfPyqtWv6bEOIf9t7f3mTwga7XdaH9M3ytCdCv
um/rOiTvkODOh//9wv/pV/y1vUWVyLUoc/HMSnK3Z35oEVU3SYX/+N+/4J9ewl+bex/4ts9zFM8+
JRdVbz/k4L/87x9d0f833Pr/iZ7/NihjYimiNcl29EOIvTwkBFL8F4Nx9MwddlaVkh2ISjDX0ypG
6gWe5Rh3oh49BLDK8gaVgRTDN8bMlIumhsOGNS1PikSEozfdzEMzr3KAF9ZEITQ6QCmf8+eCjQve
xbSGIvsZAu6SXymUegm/Kr7rxB56vfrirdDrZL6Hud9n0QQdx+49H2q7gnSxe0A9BUFB6wI796rf
mwruZFy3/b6sPm0YC9nRzvlw2U0BbjzsktO1/5InTpmlIQlhAk6zjvo8bbwLHafwlivrDkFRlVUo
MslJ0O3J9jxRBMbkm6ruu6oI9pW4bIAYCJyudk/S/pec4rx7OBNXI4HqctJJdv5Alifp7VTABOQq
8ZGWeNTdrIZ3IJ1y+AFVrNri8qggMyFJm9XrmAxotVvdxyZzRT0/ITvr/NJM2zYyOFUNGdig8MXn
vvpeUAsGnp9MgkgURtx9+bZD3LGxT6Mlqhgxuh7ImAHBU2VhazKOJvgPYm2/PGo/wju/HXJaFbzN
fRbLV7WRgW6tjMNWvqy18vx7yubSqONIYEnvWzECaEGPW89rGExTCOzM1GQQnE5D0+9uy7qmXuB3
q5sd5krFWQzDiIK3FBJI3LOBkGDIMVUZWfFz5sjQpsZWfUeAPl95tf2W2rA6f1oKKsidsDF5qCsP
GGYOGF/XLFEv9bOJm2A39UpT+sd9TOm/12sVFoBY4dO+gg6Qs42TNirj4ju82NP+i7MYfrd3sP3e
y7UR+J/41Lhig0nuZdgIpfYUkpHD7xiAliqMTfD1O3ACW4CJ827hN3CaWRDgXtSUIAcPdIsbbyQW
U/pdDWNSz+1IK8Z/lSntd37kDO5yj0k25ON4l7KBsR9Jwm0GIJLTpPuuVRQlaTDkEsRLF/FRvuhc
xvUKSuM8P6wFnVdxWraFk991Aal93+ZV/Bgx25MpLMcNxbfsGj6sxcD8mDBlN8Elf16MPZTr0G0v
JYuzEA2ss7bwMwizLf09ziFX3wdWFp0/LEmpbNbMW1miyMmtVmxsyrlPRDwSvkgf7+sZYJSfDjZ5
hWxVNVfxHv6aFfuumeHxMqVxrZOT1Duhb3WWDFUFGGNSxD97UIW7pamxpT/AO1jAcGAnpPqWuE1s
9E4XaSHKA42LoidXBd095LQr9ZVgVWW3EWru7bFYdbKdzc6EvZMyJBssGNIA4+u4h73/YvY8JK/w
UzPl0oCcwBvMJORocEmws/aLBgtngodCxlb6OofKrW/lwpJub6d8Vd1LzQJZfsKOng91k+crmW/m
rs6ROWqPYRuYMi6g7Tar0sI8LeCq9rylI9HYAqoTwoSmBpt6Ok4uyOGXTCKKGs1sZmVfVO4cwAaA
KQ+nkVmnf3gBVsddwgr8C7KQNfjLNAwZ+UaUrftnFAPX5DAKzmtw/rYtFk9btvf0C4yjJ3+ROAYZ
PwyJTNMf2zD4XmGN79uq7ruy2tDmzr2CcL/BpI1HfSvJMvPCPjIWCbZBBviZgWeFJY2nIZOqjXuO
jUnnFI3Gdy75OGVHIBo4pjQ5XCjMHfswuOawhtjS5B1mRXb7sgykK14tMATVYdm7tMfHHfoXEOnE
dopCxxniTppdFstMTZu+p3DrbrEbefbFj8OeP7lFj/PQwK19S96V2TJrDpKONYZIutGQ/ns2DhgU
7ELNrWhGCxd804I2DnOVA1xWnHiCO6PYMB+f57L+QyY5kk9clCmYr/AA3eHtVToz/85HO85fS4uP
96cswMj4nltcTvlxsvDOP5aAXFfHwHAch1azvrRfNwLgFwbv4BTj225dV/vsh0GzualEAtJIA/ME
Oz/huDHDIwp9In6C5T2ZRJtkQfk/vLc9UnQ69Vyet2WZ99Dgxa4QjIIbO9kfRbVt4Rq7gLO98cSy
Eksl8LE/ZEpk+rKsgEh0YABsuvilspQDxcCEWPcrB45jPENjnNePBvDM6StUV5l4tKsya7vmo6+2
tu9RnH3BlJKMd2SeJvGt23lt3zKQMmogKne+Y942dsVKT0sSp+Ip13A9Ghu/dcOHd/7a9f01alWl
9DAQTC7XDS1okZ4rj3Rrauoed9PcbLBf3IYG5RrT901JPHoZwFas3ugbJIC8rr90siBqeAjYKVze
r2KaK38XcW/uW5trraBsaGvO+vViEwNy4omzUa+m8T2UQN/qsKTJI05LfJc2Hc2cvIMPlG9wCpsV
g9cHkct0jhvSj7ytRK+zX9i/RBeNzJMtbyLClm8V91gLBsycQkMNnsMbHeg5gE9fAZiYl9Dgmqe4
dgQTvW8T2OTj5AS8gB5M3k3yXEVd9Qdl6d6XF1AIUHJrZWnTPgX2oJcMRqq0TL46q+lHm25k9FMI
CF1PYCuA/g6QQLqXn/w6YcS2WVLEsbGBUX7EyD9Ib+yEs16E7/U0C9LWRb/322WUvEeeSW2Fk/7Q
sTHst7Xc8+q5Ix4owMYSCGtdMy4C6pNmKniJ3R7KRKHjvhpaa9OsJIE0CLCdWo0zgiGvLXhs3rDY
aF7tOznhZQb3JAQqJT9FYTirGiK2keJVVBU/lANbF8w2l9JNZ1Z2Sv/0PjdUHxeVxqlJe+Bd0hPv
UzxjUA9/5PiiMBgTIfObOUykLPL8ZPDHsmgVeHb0mYAoNE9nAQZgce6A55juOz1yceU4BeYUvU0P
+kXjXD/re9nDIHdpEzJyQNEqggMdrHu+oQmXJBLc5XQO8xvVxAO4U7slvUmZKC4Zupk1RvorSTeE
nk6rfWw2RI4TzDZ9x7Ou9XIDBugWHkceYNOCGJc9qhGe7WdcK6w+IOb0HTlsQ+e6JzBmPL0ONeLU
4VB7PdD3Gh4t/Sc+dpkIjaDVvsajScuvu8/74kVZI+I3EnOEFm2tZenpwfIObKi2qlyI4FTYQs0P
Mcuo+lGWxuxlM9MELjxNCdozEv9t15l98DxdLxss1rBNJ5KyDfxKACR6sAT4iosU0mQmcwUpRJny
39tSM/N5EoOkwGzH3Ky3uSyzKpyUHSl8Ta0sZfKTb/WHBz2nQ+j2pq6N7B4SBA/q9xp0rtfGDD2Z
t0POAEXI27pPoEFfsyLRTbo6km0NnvReFChTuIk9KERk9le5KQTEMAjfHExq4sYm8WeKQq0KQWyW
rqD9yKmK/n4sPSdHXcExmx4gqJn9fmaUs1Q2U7dWOMxtUewpu/V7n6tHyITW5DlXoh+/BukzoDhU
7LMCI8xhcKq6LXDgenMPS0chPiVmjHciXSuYQAu4ZOfPm4vVdM+t5AYi/U5qMtzm1W7JdE4F33p9
EbzW+udCc2SDB3i6ZBPu8UqVbrks+Ac4S4vCm5lvRgkhZERIUFgAPiHeELo4j71yTh8Rzqx6Q1Lg
2DKcQbXNxu25CsWSg09CHB0gIwngEl3Q4dUitopntXDAhoQfSZTA3+hBSX9AdM22T5WykloE813d
j23YSJ+4Q0aA46hQ9LA09G38CIT6g4xduq4Il2smhlMcqh1U4MH1iA4aq/YI7BJDdwUOaoiSFvEr
sgVG5W3lwE35Cm27mV5zzMv06Q1iD7JvRxAuNwNLjH2kET7BouziclstHFnb7VCGQmcnx1ZS6tOM
e9Bsn2RKSKQoIY4KY4f4PltPgYNgxMsGvj9rdQfIfLYJvBW4KT+Val/Z15hpjdeZlmb/LSTPx4Ds
rdbsFFDMg5c9HbBV31e7lyAnFY6LqilgLUqwmbNdV8AvzXARe9f5gvu+EhEh3KHaRMJeM77L8Uk6
sY5XLVJO3pwGR+55WF2Xp6d62CvkZUCWsWpoxw29xaIZSTrC1gXEL4iUGpehcV0eQPscRnbY1LLu
/KC6DYM3Bdtmi+TEJ9v6OBY+GwmEWXMxfYIhBE0Ehow2us2H3OPmU0eYizrkUkDZoYlyAB3HVeeO
reW8N2OXlrFunXKheNtwMsRvIzCy7uuWKlBMMXQ9qfSLFEM9bEcC7BTOdvhZcNzpYQtuuOPlGOkf
kjraz03E7p/hVDxlpgBHpUxTBW9Em3eaPhFApeq9GWA1GIZmLnKgeZrCz/Wg26Lns/9FQc+CiiqW
uAOnZq5ZmpYNvruCD1QGI3uZ4a7KHX8HdGnNPmX2w3C3GXAmHyjgL7h7ZM47zHEp0JeWQ+3K2qsG
pGpA0Y8I3/r4vsd+xzleIBWZ7zLL+m55z+tF9Bl6ikqFtFW+98i7Qj/0VDUWpQNTPwr0ttaLplhp
DEKpos8+p1mY1hRftSw+RhgR0E2/ksmA3NV2yxZG1i5DihEQxAXzUn2WuDqkbgGmEmAQ4ZhdqzM8
SLCsJJAt7Fu6L3P+FLMR2QEBCA18hrLeRvDJqVoASV3isNtG8aWUD0KEkB4CAy9ENUiMmL6rfemQ
1fLYoxyMOIoQ+W7KFSuxKdCFCFdpMGmpGsdplnxHSjRXd2XgixvPIIHR+HXYKs6RxGsjlQE9R9r1
a06Ndq6hO6+QhI2m+BimntNMJt+rCdii711tkjl/hEBwSB4TSnq5YObMp0b1zeQJ6G3Nhvk217us
fJlKLfet0TLq+Amrc8f5LnvI2wCTlxVKCXc6V3VK4eMzTUnS7Mte/O6SAcC+iMzGhnZJNXhKbY5C
EEG6BRiZqlsSovfjKfVZGHaEb5Ou3GESGF26G0s7GsB7nHEJToQl74HqC7OYK3k/TVuV4nIzneXz
ce6QlWHYjEXbby2mMFHjQXc2xWZqQAXbsl9FkpTStjqUJjkXcpvDlyGNDiEOAsfRAZTF+5epYhNB
QKU7h4h5BzmM/OI8VOStx2Lpf3czEDUegbtZl6tccdx8qXcoKz/zDJ7CQyvWmJV3U07BBkIKnM3F
c2rix5gp2DNiREqfOY6MipPZhK+Vxz54KKxKsa3gqA/xFBiAFMZ2XpvC3lueaH4uwbojU7NK1/U3
jKO/eR2jSXw4iLTC5m0JpmVF1iABmYZHS4HrWdsukCHcq8zm+Zd8QhngTBZQw+ShlzIvXqgQsbtC
ualrcYBX8QK5AjhU+DlNzAqrzdeZCwQibRbwPMm5WpZC4+pMPeyT+Dxv8/OO3KJbLtb6DaXasYOV
U+OYj/MlFuseGFStsNIDBywbOsSoJcQcH4CxCJu7Uw7aPAIPp9NgUuz/vEzfZkYAvGqmSpFOwEMJ
hDTaAurEOEHxH9Hdy1pigtS2aRfn6WeW6tqwgwS2KcE0ZkLzDwdfnDGLayTHoDmqRyMqc3NLPwpG
FO6lq8lfsQeXgQJ0b5MNMhlMoJuiXRC7opnh+5lfZ8QLPWsZdIklfEdUn0DObxBqDu8B53i8zMoM
8ioKmoVvYRvBovpg1VHEhrDaM6fK5Sx7qj6C7HDEpL4Sbz2sKufqmtYdfLOPOtG9T85LNtV9AFca
Taz8aBdm2XTKAbMo/Jk64gIKSEg+p7lxuDEKdTtlFRyU8NfFF4TSuJxao2dhquPu4b2WnUukHUze
xGyClwceo3PeHrx3GfJcwTNthxYxpLOfMVkjU/WKMRuYZDQjQwXV3EqNAh2/STCl4ZcXi8TwyXpV
FtcC+wYzVyQRCCQOoLFhkHBeUC8snmk9e4X8sOwxb1bwynVopgiQ1oCVE8NxJ2EY28XM0NdCwSLh
Bsk43svUqNlotNWoXJNvMOzKT1Wxvux56rtWkmEkv5J+2N3a9ItA/NiUemNE3W5iQYaMU97O41MF
eEb/w4B/qC8FFlH3QYngFBttWDdw+vC9FKqMpxl0y+zbviCmwa8PEg65KG7wLHkBDFZsBbredh2B
sRg3SU64+1Snb1yKhLL73DHp589+He3wjiZjYnrU2421fwY7ACbWYbBy/GxGlq53JcPNVx/RtoJE
8TjNQ+4fc9y82F11bS11DfjhwxiOHUk94acZqZyMbQ3uFf8BH1xW4XHMseiXW3xgnKLtznjIP9zu
R3NkVKoc3MgagpDWrwz1LtLlApvPVFv5M60pAzVPZYmiXxDW7r1pZoIB2VP1YaKB9pmJ81kPSSSo
vY3CsNCOSICQOuUWscuErMJc7diDpQe+bAkzc5Qa0G8D6hMEmjdWpL5+TpE49+/5hIPz2SR2Amqi
REYgHiisk4tXrbqa/zIDJhggjRndDod1j/JI/QkFl2T7isWqwgsiaFI9AFASZ5D4pP8xbLjIu8bI
LdbH4FDeMwjMZJ0+cEQo6Q0nZdh+jAPD/ZOPRdYdajnU+qA7YaQ5dAGUzKZAfgK0r0cZZXxCU6yv
/FfOkOGQFu/Wd4+zD7k/fszzpkjbKjXCTwtj42H545a+QN247vviRxqX3n+Bq7V0oa1TnFf7pctL
oKTacpO2uuDmz14mZXl5AD1xDY1ZEAM3UWQ9HqzseuBYU5eWbaKQTN530+LNBWvWnUjMejwW/lEJ
FzSANsrBTO3vOFKO9RZtCLgRZXk2hxZfeEKBXG2rPNZ1Et+6Tg3fhdzwogZnaHI3GHiW4KLPkzXF
yDAcQ5uxXkCtW4ttvA10Ka87csc7QvvhgVmNXIJ2Tl34REva5Gyx34vdV1+6OOVfkZsX7yyFF/uh
TrftZhkxF5A7kuCqmjN1LuDPN7UeR709OxhJpXiiQryijB9epomZ0HZmyb8vLGyfJubcvU478BqN
By6kWTpPlhYtJXcCS8edBJn0YwSfhBx3yfbfMjJavwDFxopnAsdIJNFGZxIl8XndjopruR4A8NQ/
bJ0vtzUBSfUwdkO0oLjFmjW4xNVP1HSYfYdg/6PzuaACfEL5UOvDgM2CEkS9m/msYlIv5xhEFi+V
hdMuhgBnAGZzGCaapnadSC/YdvAmgugDwMTOGvU2sgAq6YwZdhQcihlswaUul0MeeHhffBouhBaI
BWD/DyCm2p251tm8lB9zLux1hmHITwU+Y4adv1LZctwh5dENtH9jY1phdrXku2hsZqrp0aQORtVk
5cMTZv3BGPSUDeQBLE/2ksI8MzbpOIzqBjEKeegWnv+UWYUjT2xTfSErNnCDAdkclS6WROBrpx08
1psFJSNzxEYsskMdInt0aHIVj2wbYAjGphEAxdwv6kWrIPuG2By8RQJl6iWRVqJqPSL0Q9jh5y/O
T3idKLROdat6L9kt6tqdbEedKttgeoybNnOOwyc15+4PjbNbrrtMjQZYec2/Ig8J9LBUYR0P1RjD
V/AebTxEIHfZwSKZGcA+XYy4L7Lak7MlCLzPNYNpKeoyJaZBwbhwHtDeBdcfDvro0anYgmB3KFc6
NIiqNHtBeIv7DKaqHBGmAEX8hn5UO4B+rPTjyliSHgz0eejcaEVcA7dA0MZ9gtJf2+U73j1kAVDk
orC//hhsQE2F9xuaX+gvsvV2c3n4g3pcLS+bxDzszcINMilVSukfePLxqFC1WIZDXip6Q+FjP7Rl
uZVXQpl8Hjyf3CmfJFZtyVNkikYW2t9uiEzB0dzphskNFRJ/wCGAv1PPwzj/XssgPle0WA3cSPeF
nDAoDhxfTfqeneTOfGhNAlLcpTJ+uacrFsqNQIRjPgGDwB7HSlTFaY9l/Wlyi0B3pJgQ3te9+5ZJ
qNtbZvb+TlPwT8/jjpv/AjON4uMSZ6s+WtzYdUvT3Km2iyl6FuNgSxCYVYiotsIam+CGxvDJK7zE
RYrsYd4Zam6jMahd6Cg/ASWB5b/MMn8UaJmBoknCcjD1ID76XEn2HbVcII6LolqzIx2M7/HwcMs1
Hl2wz9nWkc9ci3m734Wl/rZCH9ScM7RcP0PtrK6ANbDiiZMdW1tDbiGPFlkgfrmh1XDWoxvhIBOL
eO3GEd8bMdP6Od/9KJoFFLfsq5vq7LcodfHT94XocNs5kcsr+oVgEKDi0adtjzg/aylm2GirTA4U
eTYo219Qydy7b25xPXJVjcD/8wrH6D+j20p9gMMocxeSLmDdogDFtETFEC4zj06CNo3qYkzpZ0YF
mqdztqX2dU/KHZemhjBuuABgGtDTp0JnLWR5Vhys5WJs8hKdzgO+ZRp+66Iz8Q6hSG6eVvTr0JRa
1oS1OwrY9mZ1fPrReRzOZxRLluw2xd+hjR6WEO4LT0rbTrizy8OGj5Yi4TJd9xIQ7QWQJVE1axYi
0PSYNsoeJ4LzHAn4x8GP25FNN+NEvbvl6QCYevdxeB3XtZLfdayGbz2ivOXXoIHauOl0n16jN/hY
+QyLwCaailwzuw2uySFjuKcwVoJdNOYbAQJO5JufhbvO1G9vmBhVyKHrZEZovnlCz0WVit/TOpSu
dcsGTnYcCQQKHDrldilQ4s76kNTNuiK7aKuUrBe4EvTqBLcA88tmOdWw2gWRW53NkjGPQLDbsouF
n8SvEfqlTxmiItqkBkbWp7VCY/cuhwjpliMbV++zQWcdeTXL7zCJtj6HFWXMUwFweXEzTH2d/qRu
y5c3yvtsPEFzVyFIMSN5APXYgmCGCyg5gC5kxiMarLgGUzvg5kbQBoEO+gf+vZBo5xzA/kXqWdol
mX4Naq+mX7BUJ+txmFRoM7jkfhrAEgG5uZ9m9bxnw1Kch30v5EMH18rtnKBVIW68W7rixhTIXNs8
pqFsR8wAXtN0GcxNLiA3OM0RT+4hSACWb4A7jvR26Vb8yKXEGP7Byj5P70myyRKrhUMrAHztOB0c
z4d43w0IW/oGWX0vjwNDsf+MeKToW54zrfDZ1PpUDfvwniF/qy7Bdytp+xnCFUT9QfiHyVcookLj
UOCo7LK6vq4Iw8fPINL3GC4oayGn/dyH6OqlpTnDjLiDaM78zLMSgFvUkbP4ffYSi2cNtQ6NXqr1
vsc9BG7xsnTfe/QrrikqDctdFR2ui21eMnPM4FMnkU+aGoM3skeXzrYZrN4DmjTKqAHnctWp+Y/t
cyCvzw4WaMtbVYlh1W/B0VyOVw/eZ77f2zFNtYTwukYyRH4vouoQ2qAzIOhlTNI17LC5mafSNwbj
1CAKQkmY9P66z6PKHnuWYUDSGSiFfo2uzsoHJNoDAvqqQmG7CEmc22pAEqMbBncQcYV6JKkxB4Pq
WSsHhUS9QlRdHhDRjPnB+g/FO7Je/grQ8eIP+1ijflfUHcWVzjOBQnCeEXUHahAUBakYEnrIDYzg
b+BSXD/1eR7Lc7fF9THHmhdH5nVA5ZKnCW0deiMoMDoJkDna/X1AmQVpartuxepusrEc5icFubtt
KlLPr0j3/bWMmfmFu4C+pbUd46dJF8jPR2s1xLkqEH3dyhFDZ0OWMYv1Uoa9meUgkuMy2RIR/ebt
64BIdr5Ja5Q0bwPkMEnLLBkptjYQ8Qe+l/Iyf0TUdyKid9WOJdMviLi67jjlSzm9OVtZXKVVV7xA
/JI/rXMykuM4l2W+NZvua/DLMjT2cP+uUt1LtIs9TjOxplen8mF6WWM/30IqMU7Xaf1AxtemQ+Vj
Z1O330DFCZvkFeMGG2mhWnDbMauWHJzmBFwFaCLKPB4gFsGuAHcBLHmEqCNCq7Ig8iiLgo8Ptq8g
FNm2FFeh5j1wYCsn+dx8VJSGW42pfDSi8crkkVo4OB4WOmbDkSuZqZuCQJ9yF2EU/4L6ZfUnyLG+
H7YUjPvZg0f1JIey+FoAQDe8VmhQ/ZZUy4dNi0yhSMHz9CHJShzBjcYXQQGgy9fPEd2GCrKmQOK9
mj6AvGUHcNkZUBnhUGHo9+pt1AuN31XZMS5aLHOuynbPVx6P+WL5dVI7CsjHvU8mda3RP+eHutRJ
eZun1o2/kUlu9TWk8Ltv6W5xxqF/TN0LNA1ifLVlCamHgmCnPNnQgyfveV+/qnSq9QM6v/67WJIt
ntak4P6LDtk+/BzqaUxRnDZlAlXYsJcV0N3plFevHxYAQMdXeZb9KHaproj+dntGxUpUT2AvYYr4
MMXObOjg1jDjvXr0fIv7gTqH5qbfxU5udi/H+RYpjVXHSEvRn9aBmBw2DGQnZ7+teNwJujHiDKgQ
gr98XwvSaBAE4dqVo8t+pHu68MOIUvYXB956eYsmLOGHos63t8Js5TtOpBwB7lIl9rgu+HBtmmh7
C60BoF7wvzyuyFe7I7IQXd8mXnXZWUAMA7jn5ioJCRxkH6N5XHXp4mGEl7q7r0yHAnKzIArr75Xj
Rh71kvDlyPaU26cdZWv+Y0LimFyTrv+oGs4oQ70Yb/xdku/6sYcm6wdmvdKqnfcdcuttpdaiLB03
cgmkixYYdBfLB9xW+NPClVhIERHhA/Vhug66jMCyTN3yKaVDfcl9NVUHItOMtFR1MjyBfzV/iXgq
fbtrLg6arKgfJ4jzfhIEzTdZhJb/R49VOd94ZNTjUUNB9GOqdvoZwpDlHqra+k+dcfvZuqX4pKGd
eZnGCdxOkGfSN4BVEHbt+xB/IbtDd+H/ODqz5UiRJIp+EWbsAa+Qq5bULpX0gpWqJQi2AAII4Ovn
5DyNtU23SpUJEe7Xz71OV1c8GrJ3Hn1a8d+sLtscDbzp3lcp4+inpOv2jn0bCCdlrEgjjtyc/2fa
FRly6jZ5x5ZAYa4ienvZmD//B2RL0ZaBxuxIQabDmOF1zhElxSHvIRlOBMRtDCwWHSrbOxjW/fUP
ooz07CEDx0KcIklShcOQdkkZ7PSKg2VjcGVTedFxrXXFFgtHv4+Rv37kMe/bFefNd2M9MyLoylEf
2WBaVsd87o3Zxf5SPUUrm6A4Uq3bOczKfzUOpbM/Lqiso8ntDDyYqd7KvP/c2VRlu9rWpXczKj3M
N/kkWPq9bBUsiSS+a+qUeUOw9vej4ykfnXma7I9JcmCys0b8G2d/cA4ZppEhrTaP4poyMdhOtu+1
duogIsY73+5ANHJoeuYgc04VwJzFf6fduorBvh6HfRZ7eZjyxEXQL8XS7dn8PjAKRhO5BFIO8z6n
+NMp4QIqOAxeO5U3zTzKu0K3tTnkVm3vEABnFP5i2Nbd1rn5uq9CWeUM78MtOKFZqXcQQg9120yN
nWSwQoTOTO1w15lrDYjmCI5XR7RLhIlgZY3q0K4ozIcw2I+ZKB51POdzyi9W2IltA0D7ncn/Y1MP
YwQqazaiqrB1zW71F/Ycg6fJF2bZ5YPbRW1xYYjc6+Mgey87AEaVzf0iukmdJtaDHvLNyRD2e2qZ
KB6L10Hw4LlZvF4aE7sF8eOLOLmdDTWekw/+VAfzfJOp0nl1teOafaEtZgnQKjYdlx6a1PP8oko8
PdV3cUPWXzKRJ1+eUD9z++yL0DRprfvojZNRMIffSupQRCn2gDBn/MvXjJpNnmH4ZbMtSHGaCR66
1mqHZL3qlzuvN4tJGRPETtrINrgfbVck2OGXE18p6pehhi8NEsJs5YJOAiHAT5pNDtZ1UCoMTS4t
JLELHnU7w+vjBBfCvdVbrbPLN89Ur+5S1/+1YiieKvaj7N0W4Tvtl5i/r6rK8rw01rAbh9K80Sy0
Q5rJjZGoVZXVL9Wxjs4jpNuw6wa3PC5xI36kHUX1ib00moy3NqP9KCytd1mT+cE+rh3dJS43JvW/
m5X3TsPkbcci9/ysM5+D1Wbjt3VTZcaLbhALg3vtNtU/K4x7zUTK5oRB7bTGJKvkdt8UYtbJSiLe
vENG5NvxSAm6iwJWCDXxsu6DoqRMLkx+3Qkc6+5S5YL5mpDTx0Si4Y6hvfW8ZMJ+XU1Y3ciijd99
B52JAttf9yLLWCNq1sF7llVFqdi1AH3QXmF0mdjc+N1ktXC/qjJbrfzQlKRJnvLcm62nKYdQTZuq
N4quHbX1EGgDABk2Uk7pyp07HxFfaLm013WSk51jcMcR5kx3gGHgNIGMhr+OrlAF6Wq9tFc9szw5
RWF9O7exYELbCvVl2M19DhgPFtyPUEqJq3gDNFCJtzNwFrdNGXQQNU0g7xDfu39ToJxjZrXicysZ
t6C8dkVzWJ2AMVYY1Vm0myeEouNqedWfIQcsSiu7q94GNIUiiXwG0YnumtZ/QYgObrtASNZ8Wrwn
CTN5/hJtw4juIEnKGM92TtNI5ye87ZfDrSufWYdks00mi0pzx4CpGY4zZGUyhO1UHOGsJ3nO1kHP
99oqcg8u2MF06RM19OO1OWPmfhm/okqvH0W/YLrhWWcdjR/P1W8rJxMm1iCnF726ShyKuSTtZdVW
/lRXoieKMQ60uyPYYPJOk66NRqmtJ7XrEMMmYHNTP8ZBeE3jQpWEMGSFZSImTooMsfg75jOqdvW6
GSIQGlgppy6bSzTr5mXKfPHHm8tJJjkldp0ChAfDYSL9kx2Yyxaz5sNR3m/Eykzq5yFc/8VrPn1I
eyn/uXXu9mBTLU1Bl2fzTZOVc3voWNG63KBmXJkhCWN9AbDwUkcEvTjluKuffGOFmrrVRVzuJtvw
STrT7RzF7cfgaRGzZnm1x/lfwYuxHoSyQnG6ohG3ZHPMKevzGjBD/hAmkjn0t1hA7ExpqpvJy2Jw
ceE+ZUq4t51yrE9PW9be95nCmxZidfKvvzTDZtIz/ZmWQ8rFheiFAKUbL4tjHpdcm6yLPzLtEJTm
S1H6+7aEUAj7PjAs8dva73GskO+sePJnxi7++OXBtvnHbllG+qG6CfezJUiq27bfLTAOU87Wj8X5
qmzVrNqsrTPtMRT/NBguR8Z37gVoP/yCX+7EYWAg8DJbi/vFM+A/BHZfvGs3yMiULTSaJBUtxBCn
8PihHXv444722u5qhv27UdQoMZ6Og8eViep+jh3oG1LsMAiEuqgBpU3lfKmiHKZLl9E1ItuIDROK
u5l91PFHI+6G3ne1devLJjhaOU75JtfAmf9YIJVHtPOFyaW73gVb3t2WQXBtDxpf/VXLWPxUJD18
DSN6Y+KEDLqTVaphSuvecqykYAJ7KABw3pa5m4aDa7vdegJS9T/JUqySEOQrHSkRCS7nrj4gdct2
1/SlQwJzNQUOn9sacOU1+fjtLj4g6Gqv2ZBObrM90SANtxoh+DZYr0c+9tjdzMwUzCtSu7we0cLn
nqSaanXkLSTPEKWW7mu1x6xNORjG+CtmlzlnG3RjIsHGitRMq5X0nc73fMqyS9thHHhClfJ/ba8L
yBHX1DFjRTLeyWldb9i7E+7JxPhL8CdYivDHkOXxqt1l+sR0IS9XhMMkjdf2B4NktjCKdJ2/tQPh
KeCOH1UtujRzNo6uvgpOTQfMsNRDRl0xUfLV5erdBGWs3zmYNy/plciOOaLEmQG+Yc4LLbUCaUqH
JFpAlV1mTSVXlVjJkog4a380yNiY6LGH1boua46PrX8dE0BtdU3iF6369mc7nO7FmNUXjCwZ57wV
Dj+Ehsj2GwxFDwmbMpcyzfjT7teMValWXVqHqYqcXR+Fzf0EdBsfsV6gMkil/ddYNoiaGX6CIdFA
MfvBacjVLykbCDGu+OnL2mPR6NaKqqHzuulurvO+TYKtIEzZaXK5phW3HWN2IcdXBN7yb+iAyTPW
QpsfY7u9mboeKYHz71IR8PdmtRtH/5ivCIIlM6N9V9fjm3QrdVvINnuMQSJeLaA3Hjy7aw4T7OKD
1daMaKyxPJnO1SRYhOF3H1/l6ixcoJDaebmTnstxtxbVeIoi3Axp3l5X15iqCU68ssa7zafB+WFp
Dk/VwLnT7gvPRZAc4c73wBnopE5Yred+NdGZ4lU3+5DXTieVFcz/+dYGAxH2wk4ia5g+TZ87bspq
jPrWob3m/pnrva0i/4DWvpwCNVGps0OkclLSGNz9TA3+LxCj9RNzYXnplJdVlLbIfCbFscSkzu4r
qrW56iFasFXpt7L2ZbC3jMtC6im08h9GKfmvz/7S5yKj4b7QlfBKRf3MqVCENKRN7Zhv7lPnOHu9
/4f73S/PPX+zN1DA8k+frdWTwj5kHXW9hN91RB+baFBN+M8m+rc02GgOC1tPvkez1vuJQde9o2xZ
HKS1oHMvGzFHuzxYvLM0nDtJzLGUbqtRp2Fy7YdeedOQimbpTxo0rcYgq3J7V0fU0Gfd5vONWuro
1oZheSsC3HBT38gBg+VSFMy6a/vPrEE8Oo/Nzto0061nr+oNbqb+LKpgfqx1h9yIzeoErxG8Foz5
nwE2JzYdTBUJM8M0xneZ40XZUTG57iG6GxtsKrL5TAvg0IZ2p8raFExYu7zvI2Mbv6Vd3mGqcHZF
VcS7hb3W+y1jG9XkGo7RMZrKe0Z71rccjL7i5aN7z8Ee7frA68+aHGAnNctY/Sq3yP8bm6jeuyHl
OP0YirHhpkBiEPoUQy8eEGqtG2QpWBfm45ZLiELbfw5bji7Y5LYf77c41sDIa4byrdw4jM6uCzqa
GJTOV8rsUQOFxMAVG3HQ0U1eUS0xPpumXR6O239LDuDBXF35aVeP4cfshHTDfHDmvrYL8WBnLRAc
wxBkFo/qoUqCSajyaPVwhrejYEQKMs+00LUWZiRlMI4EMnhB+NQ3Te/h7sCTY4+e8U+1z4psqgY5
tMthVLyzmDIDE9z0s9qeNs9znzx0kIMGAij2awuPnqyUaVcvhSpRTz3PvqPByNlu0o9e+LrNvXQ+
NAVlxm8omL5YWZmVhzh2x1dq1uUuWunIce+hWnm0V/VBCs9CKWn5fP1tNm8BijTgDXavMa0zy/n2
1zgGYQ2tz/7/VhdPSB7MyabrYPbi1Pkb91T8LiUbKfG6jcoSRRpU5RU84tz1xnt4KrRHGPZJ7md2
fUaslMxl9Aq2XOjHzTA2X8hRWiBhZG86qj/BTt4h7Zuer03MZn50i6x5KZAdn0Rjq13TxOq57m03
xXWRqxN9/3zv2FHwbVfd7NwGwh+LN7Yf22/I4yLcN1tPTz1ZceCe2TzrYPlDNFMLNUCeFc6NL8cx
JOi8mDE1ms7Mq53gl3WWLalWJZ4xB9beQ7Bx+TT7wVQkZENW1Ulf9NNTmAPbkuxSPizD0t1jeODC
y4CiudyKSO2RwLzhCX5BkNTZQETFd85mLFZxs8PHKR8oc6mgys3QKMcZwmbaIrfFieLzr1O2Vypn
l021Ox2byt8krs3JVEdrphE8TUwmXOaqJXRFrxydpxYVXZlu+daMByAzhcWnbwnWd8ve5o137LP0
w/aJXx+FedzAt5OitfkFMpfNxUL70Z+A7d0dhtKa8f88iCLiTLazr1hZtJjNsl10a+kba4zNdzlI
CJ8hyFZShWAxJDEa/CuAxq6QT1HncZvbSzc9YCZbJ4QQYtiOXYyTKHGEh1kbvCD8YdMcE4pAFcNt
OEf/Z0kwRKVBO/HDYSTmmPUMRAgkg82TTE71ymZNjqwsYjTntsCHNNtd4tWrhNEDrXjDbFijRFNf
Koa/fHq3odOKf0Sv1CeK1P7BsWaL6dH1LW4pdu2Tb9kLt0XoTXvd4dE4VLmH31VwFWY3RWGbA8AC
0zUrcp+0IVNXMlQ8yLXiUXGcbruAkw23nLD5ua2YmuxqZY/I/wNwbGp3Vn2Yl2k7Ihm5hxW5/BJG
qMzexJFTC6jNh77wjMVYbGbs/FJP/OAbvUT1K15wYmK2rQyKU8HX84prNLroPmCq1oDy3C1BrF6F
KfWFGPcSeC7z+TY8Nq+/WTUz44SR57jLwLio/7jXWBSBQfUU2lE4px7V9Z1kMvihkIMeI5hYGE0K
wrNmJfA1WRY9V5m++BAsULt38sD99Eonf49HaBvqX77sog6Kz4Un/g5JYfmaeQKcnTvPI7go4y/s
KDzpOXKFdL+joFhv3CFG8wOvg9rtJ8VsALnOeddZhHu/8hVhvFN0a+pMvkhcTMd465npTG6HJZN5
OoPabsLemTK/D34LrRq41bmM77o8t47XgOIP6AxKs9mNPlebjispVMdUh+fB+bbIsF04kefxS49d
fGMKL3wQk2xOKl+yB2Tm+A5GLHhsprihZMGuVKJED9aha3z5Mg5R8zBYXXas8HP9js0VKWnR7Pai
RHRv8Eq28AI2LJH2WiSgIFj+Re7As1S1BSCMGa8Z4iXDm4YpzQHbcFV9+r476mdtj0hHuIXqkxMS
PClDMFzWtETetPPHJoA6qOo82iv8OT8Bs3ZwToxXhxbXAe95tT024LeXmm44pWXl1VaeG5C4EQf1
D64uiINhqM8isttjFErYId3kX70NFncipT//dMf6OrrxrsWXYY5PU1CQAQsfmd/audZ/LRmpBlTI
th8CjFNHq8LcsHPmtSr/+mE5nqs8Qx8xnPkJlxEwYBp42AQONTLX+9wsOMWjKnQTTzr4Gwe8vPEN
asHmPDsRecycNB31JWISPaOrNq8/Nn5dzgleymLea3tyYkZfvVd/lqVnmGSHIZY2Ea6xIohaWlgq
VkyuKeGj1V8Y1Ewcoqau9S6MiunDYiAqLldBhsM57iOxo5sfWcc0zkv0Ssu6/jrzopn2cQvGv72x
huXEjgdk9BDHWVJaAxbkrZJSnGKrkHhe46ioL7oJKPz9MCLVaRuuCGgupmg+O74q7dPIdPqmwk7x
pMI+mJmCDxuHsxNF/5WsaO0TyUwgSKq+zLPTRGuMNp6F4Nts1QEbarHx3oOv+/9ZVR7LyyaaLGap
QeBxScXwtgmsd08jxP7h5V4GdtDgegnNNzsRanhyXee4BqAihsN8LQpgLw2fMVkNiFgzJZ6X4Fpw
dmJrIlzU82x+uBnn+Y4JgPMu1oAOqoQEsWghs5IN6jp+XaLWpiOlQcFmsPrvYYtpl/kR7s5j25KR
0WvfYN1fKzoLf+6yfVSVGO22avEbRI7YBkb1Iit7aQqif8zWY0eTtJ7pldKe01UU+pXysFiOUK/e
MV9Zdb5bkSgeOH1kjZtAZNVBKpvHzeQLsloOJF8wnClLkoR1OQx4m1XRpCKfMC1FcV3eMjhmotNC
QIvENlF4mrf+KnY617alh2hIlW28PvUIDPixoqGKHoo13updv4jxYQU+voRd767HXiNozj2kPmfj
kjV7t8NFl05mgE3PyaWFcuJH3yMN0htuLq76hpA/C3uadCln5yHkee/XPJVURc4e2c23U4CP9sd0
KM8ddfzXDBF6MrE//kbR3HG8AO/+7bFEhU+u6pqfJpvWTywATXf0V0+tu7avu+ky5C3upaIWu9gV
+t6MBm9kkdF7W2vpizzNS/Yxn6hJmDhy0C0oTYiaZ0pU5X+3fRf/h+uEGR+XdMwHXQ3dZYqaMiXe
WMlk4brhuEWW8FNNhHbwB0onYP+CCmWvauSOsbi6JteefMnWq5f+c1SFHvGNeI5/zLEhyXcsC4zZ
5Y3iTGmde6CyesjvoC2QAvkOpiW4zZC0mzTC//w7wp5kJ0Xo5rOI+7C/UixDY/NNqglLpcgm73d2
5+qt713UOr1t6jbbepvKKMtnwd1XjNaZ/dMiwjI3Vl9E5DG1muKqPGz42KeWsrpiMr+WYfaxtI2O
gp1bR+4hbvz1Phzm2n4H+A39/zC1ujrbAZCa5dUqKxP8kAwzcwHREeK0TRpheYLSU9LENytGSmiX
KuwPxDjE9g0coZQHNMWcGeBiXxmerVO/dLTCPOBYd/qdKjJ9Ywcu92rGLqzneiX2IMHw0fOYkIZ4
LGtU1citStYt2CjgLnb9T5yv11faibgntaz7/65E9HND4GaRSAbVMMWNDyjuLIwjnXyISUeN20mV
aaSNck6Dvy5i51jQuOxLi2DOVMMZ7tO9reGeS25u3bS3/TLYOwwg66f2SnNXKc75yb5dibr9Cwde
q10FKx1dcGJG9U7hfyxw01RT8RwDNvecuRkycBH5kHUsmApCAhEwh+/w0/JnxbArd1wZ3X08r25z
UBJ3YjIMM19QjOH93RDQghtJ8k13aOV3xlAKMYPFPnRqSsuRz5K9j+VrPJZOf6nQfUFc+IeL8Ibl
zg8tRBUvLyqFdEKxnIK4zJeMBIPwn5lqSoG5hQDpZdTEzLbLEGkBGOCGP3+jEYkj2NVqcdSNwJe5
suC30j/Boghn6FgI2x8L7lmGiXAm+laVvGwMpOirVYJcSuPYl2O1nxvcnq+j1bnRCb86/FOyNW3o
Xy9R4yz53vJG3X1TbyKmJg34Gu1vqDzkRuXklX4pMRTpO/QiNN9VRGF518PVzLhMPD2/QM9ubDwS
9Ha7GmRjSLmflvkx37qYPoFJYPc+gV08O46qw/2kS7kcp6CbHwLfzdSeSILOrdOQodBw69gCwobR
m6TXd+BE9z1mT4a+nfYeSaBYzxDbHXQrrvUbV9VwFMPa9Uc72pw3DuKh+bRJT5mJj0fqOgsfzulM
EkRTUvWIVdyu9Ood72+VD18xIM5p5ILNTu0kCsy742ipCyeDBqHTttuXT6vl00j13nwWoRrVXdFi
pvpBoPPDLxUMqkC2qNV3yzidBX1aT+VTiz+TUY8Kt/xYB8pmxWhjz4h9BMSFyydv9ST8lIhfrBoj
ASHjT0Hmk/mu5Qglm7htL9s/RYvC/oiGudqHwiUEHFY56CwqNX+IjsyyBGMTXxiN88p25qh+dkKn
3pxdEGKJPjcxg4ynspKO/l6Mz8TD5zpvb1yGUeIv3dDij2iwCliJy6Oa8oBwl7b1V7joa+eRmozo
sTWVPeoHaQUeuzwaZTwSZOBHh18fqSfImGRxrF67l1J4Jxt/Svcd8Zbo25LoAp+5EEOZT9KsXNR5
N9Kk+LRVJZomqX1jCGjJ26l+7ELctmeUxaC5jOsSRA77BWBxJcDMpypAoMlZD7bqnMURo3KmZPFv
jRUvvDOQVQSvWP1ovK+O2dy1h5w33ydAve/jw5L3YXYz+85IYAeDkuLOGkdd/GzwAe7Kt00J/5lj
nm6AD4DnmreRuLLyXQyeG32UpEd4WSIzjsd3N29DYvariqU2jDp12AlzJozBXfWp9OQ0lGh7VRRY
+96EtZM9y6I0Dg47p267e0Jn8Hlcn53RHHOidwtRJmAwpthHcVzmp7UnMivaLR1+5SSiu4LaHlTv
Hyqn2ba0Gwq/475rgsi28fAva/w+zG7xuW65KG/jkTKeNA5q5u5Yzz1P+Izoo89lqxeLCN52yd6u
bJazJ/6hyJ/90mG+sMsGv0V9sG1/FDeumLBzJwMYwPg2gCiNJybyqOaZUZb/YZsJBCNfHfj4YXTj
Zr8wohxfIK5F+9T1w+jdQowFtKZZs1aHwnIj+cRnsj1iYfPlPsO8uB5KZnnPwSoCmcqmwmJJpINH
zMmgKYmdmjEds/84P3VIuuaQBaJCaQ6W+NQs1giUQsySg4etG5sPYfjFKQZb24nPTDXy4qij2GSw
8Ahjl7BGlboMHtlP966u1vpkwx9tD0YWSg07JxAq38ua5IuTDGXGX31e4rl7hHorOx5z5zq9ntdt
yxIfRZV/gFLWPoe1NQRrdWyFj3+e+IKGARHaCuNIzuvAkcdwDLSOuARDGuK9bkGT+J9Rscgef9ng
duPJTF1c3QdxZ0Igp2YYRDrrUG53c5uxkAlN2WaWyqp6tClG08CnYvXQ2dph2Y55FeU/3YZvFAfx
nIn7oWuYE7USDo+nqod4WmOHshkD/wuOkUEkrqUA9ZnKLY+m9eFaCKnZ7kUPj84OR2HUIZsW+8Fm
3LntYwwn1EuD99AOlbee7UbgKV8mVzLb8mYmi44V23/dNhugCaTXRsmK1lbuZdPj2gyJOUlUMOZv
7MZyCagMh2eLrLO/DrUWp05pA9GKqer37TBzPa41Fy2RUSsjtrIfi6OnXN/ZkyWAekfYgawu2UR8
+MFRPm2cMxb5wRd1+cKIBy46iFmpg5Vtrj/KtZ1AXwyySVJMA52R7q+ZXtyF7j+68ulOZ4IYhHVx
EHNF3cXveQstmsbFAjm6bQubfqYi7577IIY6jInRorxsDKJYHw6Nw+WaFXtZ4LIgqxTiCic99r9y
Zv5+zVfb0roarL+9VQNmGV9Zf6Nlm+SNw0RlI/5cYt3Adkaa+0yKGFgbaQ7rtWk2cWvjhF8Zgvix
vEIGTEyypCRW9I2gKfy9rV068ym3OvtUoz29XM/F21V33IC5Da75zEhIncM6p0OkYsCiFgeB7yQZ
k/03ZuHNhd2HecUCY9MNKOhdTTTT4PJfE5O5g80KLkLaCFTAtRx9bREk9TzlZzmq7bJUEI2JAeiJ
QTqbLMdZudha/Q2tarQ73gx7XO51MIqJud2k4z1DtkIfTcktWB8NnuC4w73uoFxVxJkM8TkItkh2
1JetzJ7s1e3lmE4rSPthoxWpF+as4zqyVs2u7EM0BNp8Zn2YezeaAex8KOLFxBQ+0yxvxrjB/1ah
RzOSbNofQqY8MAJMZXdZsYjPeFPWN0UZn8nMHVLv1h5LJLP0a8UsjUvRlGULjce6kUjHA6at4eiH
oOA3tWdF8q1b+pg5WtRi1OqtqTBnzMA8EwVZVOfCUNSCtMFDJL5d6j/oiRTV/kaVe5Isqi+BTvXq
7OhFuFUMaRXqsimVu80zUAq+tNnu7bxOm812ouZUFe3ikj0McMKcDIqo+NOvy1TcZ+F1CruvtIoZ
MkUOMjNmESjpoqKn83E70RgjRZiT5+Hk9Z5QkabtfROsBoKeCbI23GF+adYTeNZQHQLRRw5q86Tw
0AojneF5rvBk1KtLhWYYY1w6UKFqN6tcSNLAZriyfrXBIiBh6dYCkzPPA92jWsIvYJYPIKcA57IP
PJaIjsS8ROZbON1KqM13oPFCX9S0mOUQ11FjXgyt711b5ptORV/ixJDEGsVJ5c69viXaBzNdk9nR
eBThaOmP3O/5CGBofQ/A2PMCfVN4EwaJeWw2ymfeYhCgyuqWL7MAidxmvXTXfcHz2L5GNTXaXsLl
YGjwLf8PLg4+OLG1Ncxc6EDwNfFoq89xKcM7HbpyPraW0fI4TujxDxw92l7SbaxXjLPgCw1EsR+H
B0e6GTS8PeX/rWMWyjP/tvF31kQWxx0PjuoYuxbKPfoE9I2fGjTj14pQZpn2r3jkM8rvz20guAq8
RrTOSfZrtb3ZpVq3dB6tMMAOU1hZzP3kq6/F5N18gw1ntW82SMt3fxxkkeoYEeJUYxaOSD2yhk8v
n6Y/qJ30HENjBS321LKrD5ur5uW41n2HU2eOX4bWYZw3oaGVpGYxoSUtqeg/GLD6v1sERJrqcN4w
Ivbz1cXpMvpYs3D9bIwh8QWlD76tuEpvovLbaOduud/iRZWR/IuO5z6FSyHGu6sGpVHl1QBLTsLw
dsac6R3x9Fo/2Oycc0/QqbknPAKzt1bAodrdkBrhhNAzywqkuvSmRh18pvI3usyhq4M6N+0lG5Vq
qZtqnF2xaAWXKutKtxRKmvp0GjRKCRpuSPIV3fQ1podD8B6dFd8kyiNfToyf3Jx5t93gM1PwEonI
PAA11CWutIHu8Y+mI8KZgbqYJ9vYUtn2S8P/yX1bzmneqe6CE1m9O1awvrRW6HyVVuD+EwFa248V
yng+l/Tv+P6wi1fmOzM15YgaCfk6XoNX5A4/YQxTWzu0busApXOqLHTvRILiHpcCXQ+NzdwGm9U8
SEtgIF3sqPKOLqFj8CxsJgI1DWw/QzEeufd8UpbOU+Pn9r6s3PAD9zUZnQwWwy8nk018KBgVuAmN
KgdhSc3/ijY5n4Jykz9rJNWTIHbonoTS9dcqqYuSMEd8TOerAS4pcp8UAnesMoIhiXy5j7Zge3b6
3vrxCmvZUjaKx085VONbONUc+czH8/2Qh+6/gunylvBbX6ejpD/cbYyt6UC4BSl7ZXnq3EITfdDn
e7vyuBi7LddPsZt5DwNelFuJOxDtsKyZ8spudJtdSKjm41WjBVxxfRtJa2ROHi+wkV6OfGO1EIPE
QuX1e8j7PZ6RvxgBj2T/wFWU0UWFId1tpYPoXCkF3F+29vOErWrdE4x4LWVw7cq0bTIyHBxCLAlA
MX+MZs8C1AgpZ2CWRbjwNNXFm+c55YLxRaLB1YWNob3Ngze/I+0h8bvc/uP1anIPoHvrlBAdDM1L
UF2w6/upl8noMD7shi57kPwX+2xpoaf5uS4PXxDHSM9cs1/+oKv3AmiUYf0WLBQlQ2QTb7MMJEee
lCyFv6MqVMNtNuX8eiGpPtEhbCZjXUsFhMIWLvtFxQzlUWKrZz5NzC1dbHlvhAjNu9xvwDB0EVbu
f0pdh/IbsYIHwhNLQB5x9TV6hA48k9dAD0JS4epZJOTW8cFGlSddZuPTeWcppGZhQ941EexsUF/A
fjDyk5/ljg80VrI6jmtVlSjsdCEXTCFLwHGsumd7JBIq1STB3plyjd39Jv7H0Zktx6lkUfSLiEgS
SJLXmqs0W7Jl64WwLF3mmSSBr+9FP3XE7XstuQoyz9ln73XYiXLMRk8IzmR8AOj027lfyr5qT77t
+vo5H+Gl3kAnJgZVhCsFI4+mdhfekpWHKcN9dcPsgiqq1hAyq6a5jCPImicS5voND5bwMN00NrkM
K8agXVHBmKCOxR637zwxPFa4LKGpoaN4e37X2H4hvobzue7YMRTSmTuxO53t5DMR3yWqav/vB2T6
pnc+Y1z3r2MoKY5BEdrxsjD+Jc8yyUqdMCwHr3i3g/RkM8h+J+ScpKOTHHBd/urJD83TudJdT6um
pPefYZPDS6BU3Bwwtun0NlmdjD+cPMmvygaM2BhU20/JKxvtOhy+L6uW+UMPIfmL/7teDr27+dk6
jAc8DBOJwB3B4aJ8xk2YxW/Mx4j58kc65YuFAhKe8afa8EiPk+NMzD0F8nAucRDE5TCc4xFi0QH6
jfMJCJj4lFtr+xEA1hQrs6ylTp5EWpHKnog4fNQ+zQZfWEZo3I5zSNpf46ngdME+h0ef2lcVuMPR
H0fMmbBAmuQwaY9F0RWtXn3zhzSorwaAAsY3PBPBAaCuG/7UdcBwCGfLTwVY+JQQ9EyOhLWJdjcx
kYUzaEeSAWXMnUvdFT2H5CfA0KJSUsC6Vl5KKJzmHBXAm7aqhG+pQN19lEWHN2JRbDalzozDW4Ut
0rsqndBP182QNbfKhGQzkzjmStkVmVRwgEzZlXzGvVj+gNWLLnBcFmBxvLKk1kcBuKohV0DaoynT
hx51BiF20Mq9z9YOYVWMuEeYTRFyw7wZMD7owhaNyYEIsOzCpUJWj7GSvc3IDWc9JrXAxkv27xir
ZHwLgQrthz7uWjDAJV9hVEXBr1QO+We1MrCzjS71ucjJ0+wC5VevncnKt8YfrPmXVIvX/cXlRRfW
E74bdlxPW1YnHubxvBLubp400mdzD7fT3PfM646kp6rwbLtw8y+MspWQfWv1gshdMjKqcqLwOBXY
22v4V5p9MZn43epVX7t1syJ0IItOzKw8fSkSGzDplP3av0LXTfSJBHeXwzitsE6xjXLNdr5ZhucB
rxy3AB8OhQNP2DmYLQH5umUkz9BbMrIxqej/dqslBIJ7CjMAjB5vj+sSvcP0+fJvXgm2Xzvs0QzD
gFGe0XvbZz1ktr7fNPZ5rzMS2nvixYF+yjVs31OIBjKe4ql1fyl3yc+59Br3Hr+QRvavKsrjWWRD
ccK8wsISN0BB/of1gZKY5Ip6ph8ut/SFyOubbrVFrq4dosnPqVjMWXkCUaHxqiI7InHVzt2MZfzO
RW9+XoY6qL8GW9vooESQ1H+c1JJD0aYIrhBlecbraazrc0AkMruH28aEBq5Q89GlsbjiVMK+wsCy
8Pat07jdaRlc7EEav2JxYNCM7XGVpn1Ihs37mGZD1z/7tmA6T8IvIv/X6PQtCZDwyS3gHjsu+AP9
Kye8/5/upMIDSxwE6jIbNbHD0znh4WdLIpaMuTijFoOs2CWpl/zCGJpP54g4z5YjDevhUgVJ28H+
81SvviQFFxzQqnffyBD4b1gkqLxo4xLvMXAgcO2ZiBDWjVqienfTYIbplGcrdrcmHER+bTPfYXTn
5QQDEp72iTjN4jvkshJapnmQbvmobKzWU9nmuTr0dqvNerfJL1mQll+IvihOBsA8hiM2D+PL9CL5
Xq8RTseJyv7JFsE2iTW++CnFSI4jnmIwuk0eJw9+hMTyaYBXRWcm5JSqpsBrcGvgEdwBkWFiFaq6
N5fGWzVsw0DkxLqWmRL+1K1sj4CVKQEi+G3E4LvPqXl2ROxYvISnYEjrE7a7rtxDcgCIMYt0/NsS
ptdP4MvU+IRvThyZdtCxKWjo6MndXB8tSVMyiF0Z3kWqyLhIIGQSfCrobLa1K/JlKcLYvUtsgWAO
KXGLytAMKsJoo9r80RUMHrWkGTbiMSQRPTT2GxK2/9YpSfKiSHxy2ylH9O8s8Dm+y7Zd60NhYq48
YnRYZbEqJtNhyQmsNEj3685OXTle8wwC4L7IW7SXWAYZ45FW6P7kMKHhi67m8pp4K4Y4UKkLbMEi
ZDN9XAP5jEdYyPvY40YBOFVRYskmKT5Copb5LsEk/yyQPHGDEu/aAwIgC9INFOD7pnTNOfYL+Twx
MKv23BocxARcNqNsjCOBj2fAtV5H8/TSkq7ABWFAO+wUqOYE/x/gwqNeYGPtaOedCoLAGP5An6GE
sF1QHrnpMdBI9lG8u8RDnF3RxvpruyLFzvcn9Qw9R90TASb+FdZga3ApbrZQfKI4sPNzETaYm6mf
fO84KEFToESNJYGLqGxOYh6n9ChEDJWZ+Wfan6qkS54susFL0sb2LQtXilN/Mu2jlb1+yFxOB9yB
CcAET25ADFRUdjHg+c4e5QRQ7wTcUv7VyQQcPOuc5LVqMZlQXEv+oAVHknoIVka7C5PXI97euLxw
fhbto5Kr/pkUlffH73GSARNcNg2NRu/S5QyAQP/OIQmRPuEDsZbUzN6W0/gYu06OUAVi+4pUFLTH
2GVghJHIRqScfVIK1H8esTNOoQe+tPJPNkj8NOT3tOY1n+QDRwbxMkjruGqChm/Bx4FT7QllbUGr
tI6PxHy3QU67gWEsuMsZtXJO35cpDAisDhwQ+2xucRhTOVMpMZ4dGMjWWb4vSE1dG6/kHAwSg7uh
IiL2rUAPRUeTexzRJlij16wZ0x8VQL33CGC0t8v6cLMFrGH226wbzEGOPf+u7nX9KSYoCvy30S9d
hKQNRK/uNVOij3j1I++wCUL9vglB6u6CjilshxfolSpftcesBud/oJVNX2KTRhjB2qGRr6DWnewC
7wbjGrhiOuVEOf4lExlkAab05RcEiBVkDKOhDzFE2D6GSmevDbH3j4r9K91FY8ZGlEZEGg5FkGNV
aBRa1U6FZsSJVTHXz1giFiFm6z5hSBfgUXYqjG7kunjLh8WUBIcyDxNGAoC6o4vjeijWhVOuAmjO
Bd0FQXVWy5D+aPpyfkKpmjgSATWhTWMONrNiBqEpkXJiXcDXcCFuqcC4b4b56KN7e0eVMDA9bOvg
/lBccLYzzCAG3HAsv1iJWxTDI79Nl2Aaqrhzmj0iPc9Jh1Xow4kW2onMsdjQyJtkGP6W5l/S93UC
BMuXF0DDCIExE2U2RwRj0R6Xtln+dUOERTCDnYlpXbCSOkMpoEmLuv4u6zX9oS6d8Q/gWR7wInAA
xgXpZk/H0k2OjOaHtASWxS+5KrVywvntuxnQvPg9EScPzFUYiHRjL37GhZ9/StLWzc66We6ysMiq
W0Jkdj1rnjYCsU4LYX4ucCQJGpEOGTVz6vPsWRyNeInhm7AqbUpvtpmHcGfy0U9P6YD/7Ti4dVTs
mPVO5QPud0yS/Yq/6yJhGNsb7PFiOCVDZYkOr0osV18KYj24aZBI+Mv5PeZQkE3DCEb8I84m/i5i
bDgex2hCQCc81V1hb2IhbEa13nUJVc6JpsvGP9txAVql100JdAPRo24OU2Cvs+V8oOHkd6SI1led
YxM4dA0dDMKH0wLvSLZtNyGLfK4i1ZR8I+BKmDxYM3EX6lll901ovOU0tVRKCzVjfoeJo194PfMM
/j+tQYB1BPtNcS/nrKh/ZXwL2ZPPJK5/aVWBdAlhVct9klCu0akEreruVBCFk0HOhNJ59X3YrzfO
mTp95jWYe053asM9XKQ+evLzEmcDVs9BXNj122b9HqyfAvITW75NmkILXIJx9zdr3xTLxkjJZejH
reEHADdJU3vRo1sbcTCiGtfx4oMYDTlr0o1EEsfhRCvYs3TisWHryoL2GNnioD2m+uZYYSTqu3sW
ThXxD7vwsD4Zd4B9nKURMjAuUC7/65gzVnlMYL6rO4ss7RyBKtHeUIsU/dm4sPMa4MXW1smt8HkF
fVQRvNAn4ZqOUCxhREbvN4olPFB7qcj/EkXKmcb2l8TiLv9d4c9LiJr0Ql7A9XR9dRCsOmi+xCrQ
DyTHZPG7kzUz6COmOM3fHQB6Lx+DaiRlqlacWfsqqMzKxTqD0DnRPkkHz6LpyAsaPjlCnxFWK/w8
MJR4Vn0MyxQP08TXD/Uoov3A6wEUH7/mhnlRiVuJeznIjPlBP9dpuBsBR8Wfhd7+9yC9QtekN2Yi
qPh9irYKPoQDc4YNEfDzD5PKGANkxcRzDHdKeg9dOwH/TQrjuDuZoz7jglSwKu/iuQj0fYgrHRZ9
M/pASazyQxbFjGUefMDmijZDJl43AsTego2NMGNbX/uaL2AzeDQy5ksilnSdsqBtH4Zq68x1a+hx
l0LUgP/cMFXTL0CzU/VsmW4X/yXoLIgqy1ysT34HeviytBLzNYM7qR8I1HOOiBqI1ksywop7BmRV
YXMVfe0/DBDOneuE+QBaMbx8/1X5nbs8J9JHbhOQcAoM1d3Y7nz8ad0lhgeFpEyUfD4lU+6lb02V
qPpDi3bx02PRuRSp8Ahxi+B7iu5l2sAkmATwqZCmoN/zsC7tdQ7ZArFbnHBKD9ZlUSGcB7/9Mrym
e9wvdvrN3QksKUr1WAFvmOlUd9ANCS1lcKDjq6lR5NDQtbd8YScXqTkgAXUCitVm6h7XRlXnngxu
wli7tj+Mh6N/n3mi+ImIT4HBOjACJLGSOJVBLpSI0qPSB2ZDTvNFTjiY3lAyPCQT7E/MmYo4WFjq
G/Cli89RVcr8HSavAYfMqtCxOsvVXUcwW9LTT4zTXMpKaYvpV5XXbfGOPOKQvc8d7ChHhaOD7ILR
iWpucg7GlUQ0igpiuCEMfmtRnYuTDQnppBDW7MHPAfT9ZiHEGF8mEJO0oZWmlwUi1nfdqQsTwPQE
dxP6cCzjTPmQj1NqioUikQwVBUtdNOZO09UvMS/4AIqHqiyqWcOrAfkMEAwtBoTp0C3Gk+d4nlCf
lkwm9n0hvAsWMMm65B+Zrzy5kRglaqX9mIEMGFRqEajxRFYANiQPjIs2ByLN8nhoIKBU3KQFCz92
pLu8+QrTMXB+yTrD5Z7Rx3vjXicxow3meEwsUiO4qzBm9hQj2C7AfkrdR2DOQnd5GUiFMzF0Gi4n
yQK55lvkjgluHGrdk7Ml2kS2UTv6YivgwcYSpqvcWvhMpEVRJD9gBbT1N5tvcCwuTDLFC90udks/
nOf8hOlg8m8LI/yaXNg2zUYDoI3gUNRnIGJjkdCXLTrg1G7UteL9JTzte+5nVgkhHpPJOLswi6rx
9wJBgf1YZB5yj0cSNvo3vrshvlFTLc2jbCxWn9PS4zzhwW34RH/ACJMBW0HK9NSAbZwuiAZ843t8
wNgGjJs0+mXg09bhzqMoHRndergb/HlNZriEU4ZK0kX0tLvOo8a+a4toNoe2FGqpj+jQ43JgoxFK
FYrL3D5nplqr4Z7NCsq8ZLaaonLPlBuyxm5uE8YnIjAzvNiV1ET6alCC2q9qiHHFgZcQcf/MSoeN
4YfnEuKpoxl9EQHi2oXhhkyRZOAnof5kzPWldof+cfVXzhIJUnO5mLwlvS1UMD77QAvF3UDz35Ps
1n330JC4/zQjXJhrQqvSfw5r7+n3RrKx86BB5A53y4SH88U1jq5BavjrG9F0zz1a3S3urUqBCfyW
bhvPT6kBSXLqCR6IAYOT5DBdmmXsLwZokAt2YyTHEcdmKB70Qu1wxx5TQjCdGdrswzqtU7wrvTjO
fzZbqYYZXHIUSAhFwU71ua9HfJsMgI9rgC3+yn23ZVnyofgGzQREIV/FUbLmqHnt5Dqtj8Cuswrv
RK0jD48R2bDyAkqKPw3a0vDRgf9m4FPm6K1DSLtJ/yFKfziiksdAiVPk7wc/WTpzsmMQvFJVQ34T
kt9wr3k15F6tKDF7mWBVP1hQONmLqpHUflMolhtYy2u7k0Dg8QB1pvRPgFPa5QzYCY8cDbaPF3+i
f553Ue7hniqKPqLnEUPnIIDMDbFq6H1ewMufL6+VyCvnyXemRt/7LsIYxz/bDPId5VxtfuLtKhCn
N0gsFgasHkSNlvAly+PQ3hFdkA8kuICBQF6RpFXQkTinEpFPeNGUSIz/hpUmHM+Lq8Hl+qyto9Kc
si56UtonbYSiEtq3nHmZ2l4hT+0g/8fbACBaPv0omeh5m5CjuYAR2x/tJKGS+AygIpoCxN1TT/Z4
JYu+3QybT985gcljRcuBt7dcXhX/GQErTo715khDFGFgD7jzN3FkwUjYMiu+rNg40VSI75tD3CyZ
/qMSJnUnF+RLcJpjpm0HraJ+myNFbXY3AD4JPxs/hyBBD8qephvpPx/znoVr7hyJD7sHpw3G7tQO
xJ6h8wArv1ZdjHrmQ2syO4vh7r2LuoYlZmytOSrMzTV3t5e1f2PLmpcF1yH+ex4jgpOzjziZ2RIj
zggp6kCLVUkwiECEz8gwc3tmDQAnGhvSHO+e55VDOKk75T+oqWWqFpNsF7cmZFhnZidml9Lk6pnE
bJI5j1JX2JKgNEXjmQgTxGl/CLvhRWdYmO6MGd2UgiFyP+kKCvdbu0XjvlvysOyJEyWoz2rBAnSs
qgIhSdT4ve4zawGhxR7VzIOqcjQzLvdZkOPx4OfBwHbxbjZLHh465XXjDQdy82+ooCAxRkyaBZOa
5LBp1yIlNSRFEIAlg2TOQqQ18x8DgHXrlXyAzh4YvBTdQeN3wPOrVkIIBMtFdnHBipVnGg6SmnTI
s+u8M7YYyw8BnFJdLaMixlECPfVn67hYxJN56Ocn+APB69DWVh0R1ubqLYYSzMygarlChmmiblR+
EmGlKJuBpE2NGPhLr6kMiPiESd1cEZLK5aYoeu2Vczbvnuk7aNiTEZdfTJorfGVzEi04tiyIFDHa
6KETOaMYXSSL99cEY1VfdD3nNLHhhvFdBPWOppkWDBa1pTEdIqJZBybopbxAdC7SBzLx8fBippH9
3UfEN27RpWyZVZiVMSXfpYNDoMLEqi5Ma0vzRzmM0r7konnOGSY2bOGpMQNC0c+sqU/c7MR8iCM0
ET+NoNDZVPyTbwW/JbwsRvOixioCJ8wIm06O25V4lF+xw+citQeJoevC1f83GpdgQNL2gL+aJRpZ
2NatPDIha9kfcEkt4mUEaf6B13EYjkO/UIGw5QmD0G7xjHUPJf4pjWVmnfHENmv+1LgTHdriWaK9
huFcxdug3U+MxZtxr4FjSUFdKbfdD44XPzEqFExaoQH3Z71Yb35kiKDExeCXMYdiJhv54NedKM/Y
2cUTc6MkuEvzllI3o6H8svNmeuW09szvYh1y/QQTFpkdNYfovMBjVVPZD1w6lTF59pnFnbm3qiGC
0ufDGt4V7ubEA79CCah0BWCvcJttI0wzoofjZsliUGpb1I7dh8glGQuzhmPz//baTxmY763j+29G
Kf4VSKXDzyTPE+e1CyS3HjFyhSiMS629n91xbm/Z1LOBDj6XaBzmveV2/2QzmjjQl9IDDYZiNwzi
KLC7cJrnOtJ7at94xKRph78e9piQRiznki29Uv6OuPxJarOb6p3iHpyPiScoiTppSTmFwkaAkkai
RiZnu8aOs4yVyR42+PGZioesFPWUp45y8qFCs++SZrenRDIPbHtgLpY0+KSA/sR2+pBePG6vyDyM
b+zzKcVrroiBvBftGI6samQGzlKf2GFUgJAYFU/kFjYQ9ZyUDysY9nPUxKm6i2RE9T55zGFe61YF
HtX7yNiW15YHB1kO5RWGpct6T8TV+G6g4l1vjcrVN+EaCJ2qD3J9h+k0/Y6J+6Unvwhdwdaemqek
y3vhX8nIusHLUkEbey/4tafHcpplc5tjuXbvgkybZr8RNNl9Bko3YGeEYk44jCWby5gbLw5XIWGN
7DAIspewrBDXELawcL0ynNG8dEFdro+SQj84D0ZiLJJYzDGKIdzh51fQGKqqjPQv0a1ONx2bIVb1
E+uzevdr8my9PkxjGnhQllrD3iaavvHbXWfIdwZLsPeIWlrTVRfWr7BxM/EG9GA6Q9HfBN28PA3Z
sgUyYP6zrmcWXfUIYh8FaQkb6PWcm8Hy4c9srj1qGKTlqWPDp96pegrFhQ7X21YABBkGrdGHIR5m
if8fkz7lswAZYCQQVMhlNEAunNrfeGIEoQwxB/MlCZV9q2qChpAfpRwoDKvs5FGLFGcSsJvkhLz6
l7FXMD4VdK7OnkKQYwhOqZTnbmEUswk9aNuazRz/R2uThtC+7H8nDk6GdI8FIhZ32VBP07XGg2ie
q8kJyju2XSHlCDfp0JgyJYPoYatWkwcOExK3SQ9Y6pLlLAG4NNVUAJ1tY/fVB6Q4sny3xe96gJI0
N484JtcSF/Ia+a+ZnGx5JVqKWxW93xtYHiWEq0hxTmke/it8nPw3rkIGNySk1LfQrf3OoO2Xjy07
BPwjyyPyV4V3M31DBW+KU1L6cfqk2bjRUAdTM/m/BsWGoteC+c2ncV1vKBgzVq5zjOnYgSLUIsme
XNVzXmSD2NYE5EJFD4JJP98WP2x8sRis5k81IGTxdsRshP3RxFRse81eGvekWSXS/qARIpOLPSgb
NXZmzwUK4SFM/Dd5TKxQll32uLSAo2YmdFGufyxI+qDLPc7bYsCmlPSsWs52eAkZADEYB+4kIzeF
4BHSPf0gYJg2F4I0RGHHOZjaPwtqp8ZhRTJsPQw2H8WdUANMdnwuiAygPrej3N0K4ixMJ3PgW1iY
IuCjDX9UjrvdqsbzphuhUo4K6xV+evFyqLavYmkVCNcGcCM0Z2hrX8JSSjAxWCHr+STVy6NNKuu+
RotCAPTxVgVPXuVzdlnMxuEpL2c0WOF1CEtlbLQgNFks6JmDjIMb0xLyEz5+BJZWLr1JnnqlOJIB
eC3hGc29crkkg6FKj1Yl1O+dHyLKjB4x6AO8IiEOlRq261wD0uwO7sJelx1zcAB8u7SdiM1wSefr
Eyxdf3b2xmWRwWOl8OC0Z/7sJbjHybysPzY5kueqCtkRYKYWUjiCk17SHfEE7h5VJLO9LAw/h/ve
CSr3RQaLykEMJCGjJdUIsPes3xufDTyY8l5OumDmRmBf4ZLhYCGaNuThfONnhdFNR0Xc3UZiLT88
SPzO2cuK+IQyC1jQ59OLvsXitvVBoK5ZPC2TumdVCfmVQWwV2Vw5KJTtiA+6nL2pu5m04TBhfp4/
oCNsFDXZGTR9cNOFOiosKJvxvsOujhUTnaJpN5yvZEkWpokwZ+DRZBlkczu6Q/5MEUkeNqsmm3PT
EhHzT1nrm+oAEiHFgaTadvwwOvJb99hlpj4uU0xti4cTsjhM+aQpDkVazcl708vReckh5XkX0nEo
ucIS+j9kuH5JZhbQZRnWeVzf0uTldLVza/AlZtANPgyZ+Y6fz9Ae0XNdvcg7FTC4cCJz9JF6XKKp
ao6W3UrEzZyoEK/GhpH5EE2hno0GDPBKHemnjyH24tm91BXz4CfqGjP87jt000uh8SbipqM02s+g
hWR3KPt8AysIu+QPK43GAg6DXuCSTppu03oTJOqBNVbsk8xLksE+2UwkEAUcPamg2n8CLx2asxE8
8eeKmeXyg1sFPw7mtj54yMqKJNhUAZDrlsYuLIZJSsarmSFLhsczWvVd7BMoO1v+2tmVySOpWqst
6gAD8dT7w1sbxC8MonxC8OTvhteuiSASZ67P/NwpZi+gT2318ijW2Mtek+3wPsJi0MVD7IOavG2U
aFwTOgQGDuE5D85yhLDGqoBV+88ssZQfURY37VvDTm7vZIwMo+d4Jsm6o8tPR75zBoqnpII88NIb
4tTHqC4QanUxuX8ZImM/JfmEnc7CpSiveh687AE3LIHnwvetepvm2PpPpcQ26/aTs56jbuYKF91g
7mp3xrWGaovsPPs5JTqZzmoE0u1NrLoIJWRkj025ONfZ36ixXsgGzAqrrv6/02XuUZCmia26eIRa
5qpFN6CltJRCigzBTArUkxi/D5S/U4MTscKns+/45Pt9wjcFl2cktQLvFxOShM4UQJ0jvR/Lf5Pr
NP4zxwWoWQGvNDt24RB0RxwTgzyC4mv7O50rsqTUZVy8rNdj89RugNHCDuGUBfTnYd7AzkUTlOzo
sDlfA8NJo1nIVHXlSXZBnP2relQ2G8JIuSkO6idgOzw+ZttV9BYELDMFuM3k0F4FuxWoJtiH3v5W
yHn2m/0yTIr6HhfVsReGJ4GiwUkMiywHRmA+u2KzH5gzVPYLba/hwbIGTlWOpyr9LVqgHJAYKejC
AVvxFkNZmCcaYEOvNbdugKYjgRIT3AzaFzNKDiougoYrlK3n65LwjbRwx48Kq2qTnS3CGOaHdQ77
5sE1rokeO3ZnxA/QAeGiZQRsMcWEUy+OIeT8Cpp4katnqDJLcGaSDVO/grTB7D9oBICnvAthmCGp
/7/vcSQxbd1ICjogu55A4HasqapfvmH+4L13hQPDuvWYSkq3QkU7xgUOeehQoeYiXLDKSbZzuJ15
rTDfZ29DAfweig5q6xOgBcYruy0zjwGYobI8TL6agaNhQ3n3DC8wxU8RPrGrIXfPDDHgFVi3pYcJ
SP6QC3QorN5A8WCPlf1U+Q/CBpZFS0Fbtu4O1YE3i+1vNDGG9bGgETqqsgtyb3QvqD3tO04djm70
HSL8QFO8J03EaO0wBwYsgMPtNgHO4siChzVWHtvROU9CwdZuxLJEjDGhy6YU4DFW4VC/T6TKw/ch
3UbhKYtQfimfOPlhtanDWCtkG90BjRyfQCD9fry1jTeLFuPEynOZdBhIDjhwPPkUuoEMph1QZ5ZS
0tL1/aXwoRjcr1E5QECDQHmc/R4hDG9dyHo/6APY4tdF1MERpACi7MxYOcFosL3/l2QahHM1ws3u
kWgQm7J+dbt7nVfjP26v0n32GMywkbfMvPL/qW12iGMLZnscfZ5LCJoxYmRI8UPjY+yYQ/gIjhLR
Z/kE9aPyu4GqnSJLb1LoEEo3/mIygLgGbhzZo2e/ZZamI1nquVMvceaA/7wI5fNl8+6UPDbx5Je3
EOuAu6dDIptH45r0lzDMFVo2YZEk6S5+Onj9+LyB0oKHWG+5PeCuTf2tsIyIO8ex3aWBEZf+lyyV
NDC4CXG0W2zEnT7GCLzn3sXibK7ISSMcfD0HCXCRyS3VjySH/53ttHZGatN03lRltSDts/NHDfFu
AJK9+ZUrn4+96md+sQe19k3Snkiuoix0bcCZlaVa/yTW4uv6GM0KVbCWlImfeFyk/On5Id3DOpnC
QVX1e5xpUHbDiiUCccqWH1ZXJepXGTPLnvaslkLg7uLKt08TdtPqOrOo1/nlmhK7TWNWAkdDyJ3z
QpiIgYhQU/Wt2u2mqxfU3qOaEJ3OYwPOjMlb7RUv+Jd50hnhE4efWEuwfrIElLUty5zb32ygjIv7
srG8Tr5N4/AtioLMexvKGrgHuAr3DZeGE/3umnZ8K0i9MtR1KkZ5UeUxKRvXvLkkokUy1bNf1DeW
xeKrol/CXY0qxXwNdWl2D1nGxiBOnDKgO266lZgDdYaTDG+Y1fq6YYeAzxiOKSqpj3MzTb15BqgU
8jOKzpd/gpydZbuRlaCoFnj/m0e2DpUE2qUmvgI1DTIoK6EFAVicIbFW7d1Y0QYwe5bbhl5mWcxf
DdUJIFkHa0rMWL3dN9Ga4JVirtzcirGZPFw4CxS8Y6XaKHrm6aHOH8Kpk+cQzcaeFDcEdNCoM3gA
WIwrfma5lc3ngC0AS5UiO//W5BULlGMfh/SBtblIvItjxBNe3nVy0dmY9hzZ5A28rZaC+7ZzHfyq
iqaSuW9U4NapGKCu6UmAkY4YfeSq/tnkaf47HVDYCGQ6UC+pxkcI3p9E7N3iY2mZ2r1H2gKhPdQl
O4UlvErWBJGXZwedPSF3e/OdzoaovXI6YrS/zdYdfsLQWyo2hPnOyoKErgm8stkniEMYQnB7r4LN
34kFG5SawgWOB8a+hTIe+U1CBHRO6e3gJXEJxox8lpeEjNL6pwoKknKCcfdKVYCyQ4gqDf6PhDTg
Sv9wRpZUHgAtVvFYIzBhy6c6KenEQKhhH2I5E68Owk7u/eYxnpLvhLFnuy8scaB3hEp3uYKBXZ29
iushxVW9ZSA4KHv7l7oFRApbcGQ+s0Cwppb7jvgrsBSIcRfVPANy4KAKt+xzANVmwtkwkAKm8CGW
Ue9YLpTZ/1wIOPVxDCyLl3e4dDZ0LhVxfcQcx4wBzu+a7HPlV98mqTGl5eij4aXGNf2F8xPAGTtx
hueA+l0+O5Jw69M2qpx27BTFOigwhz96WcNCnsTKLPvFq1rl4HwCibUVk/FCaIDtCA0WpakeWKaF
GI3+GhOCZzPa7NyFmK956WdfvmTcvryWPVXpcepBgd7xUc/mKyGS19x8n1cCCqCkk2AXIkrMEm+y
Ejdi6oF/YaYr/IFvOEUSs/spNnJ8YNzatZcU8h0rjGWHDEywIla3mIOCEfgAkpu8Lzu8iQsvej2z
/YVRf2YyNuP1pF2HexNZB11/Dnx9zxSH5FVWszpjNwVT3v/AQ4kxLsoS+SE8TEb849oodrttgubK
ElaIziSr75wxwUaXpDk/yY0mw7Sp9BlgBLqGxcV9t0kZhHhDCJVFYJ8Y+VBOVT2wpD3tdKEPSUJQ
By7yOLZf0iE5cc2cLIKoXGnAMtj+GHxdC3JlEAVN08hP5fWoKmfJgpfkwel6rExDJXlN0dc5SHGq
ZPLWjLMOPrtKjaKAMF5EpGrovZgf74a5ifMLW7rIT7GHj/MA2QRdmauZ1syOE87BpCXOeGlaFp2u
J1oabBjxAMr52ZlCNbA+DOvUFN38wrGCbPpQhhn9NDnjxd95VRVGpGqoENQu3AKD6B0scEixHUHj
1Derg225BRYkOdYwblZMXxjdgGi9qrZH2j1EMV3sjV1t3oLrCy1ghkLGhD/9jwXDtUouFgXrfySd
13aluhZEv4gxQCAErzt5J+fsF4bd7SYHIfLX38m5rye42zugpVVVsyAj4UTxnT1Bw4Wpxx3rKH2d
QFUF3Np5OQXafBMvtDOmti6qlz7mHEVVBG0T63uZQ1349Rl4Uaky1oHr/TNsgpCbehUB8uXW1n8k
A2nf26KbmyLcp0O0PjVU2lKdqydAaZSPNf10tCsjB8qJPHfqjg3VRr61i8kzleCbM62XB0Yw1/r2
ZVtROxPDaypYfeCJx5HTKGcCXVkbyqOWvHb5QI9cE5JvRBUgp5s5EaP9HnVweSCF1j1GpXxo5+cM
EnF9TaUmGOcHar27lgYBX3KnidbRtMpt60fyZaGzhwAuNiyw3M9+S1U94lLvdnvuoeaGdyH4VJ1T
6m8/mPiJ6J2/fJmt4IYW9vTP4ubrnUXbrDXsqcwPjof9te063LrUL6rmlmNUgc0AhP0ki9WyS+4e
GStdi/lsqYMbNkbu1WQ6+wCjhYlORwMONfb5i7mniErV2wQvyRn+7QIUhZ5LivSwUwRoOAWLbC7q
/boHUhW83i2yL2UZQ9JI/mcGJvPo5D5ct11P5XjTb3GKjTZIzkkJ1OTQbUPy/2rpEJOcNQ7mwUSB
l6AdIg5cVEaHGwdj2bMiWL3sEJxAnmdKOdFpRGFJ9oK9IDV4rY0cUScJ7WZo2rHzEiEIIjUu9aLu
4haXOPTuUQ2Y+6xM/MnZbtKtw3j+GNl5WB8tj+bSvSRb7Bxm9m/ixR6j+Y1wOeJRMrdkeurZdlYR
cHKyHgjYoBGSwuAlNqlJLz1OkOCxNO5cXXUxy/aqhyzxtznu1mJXekmYnv1gkSl62qL+cEBbLNms
yKtOdtGuxKhiBR9Eri5e4sUyjDf85xNhqJXhke5glYYNFwIE1YgEmGSlTq8By9yFO99fIFGsirwM
E23cSSzfcIZYadq5htLaxyxJryQgAAdEYeV/x0rrG2gjY/PTTo688Bm3WvZjnWt2ZiGEcODIHcBF
kGVbyluSD3yWmmYCrdiSp4AWmmWUf0X2ZN16bTMlJwxSTXDFB81bgWe4+0Mg1PzQ0s1zq1ws1Dax
hCo9BQkg+TuvYiu0hfAR3CDw8lsHfKju68oX3rbuAhw9LPeFOYK57M2vzxTTw95W+II/Bkyvb5Bi
mQvLoeNEovocyAajq7qXTZpScQZMhL/iPA4IS4LhEb6yNfnNb+06XfmWe0J8goGrjyQJ8uZx7p3W
/YlxNHUEHko7YouFCztnu0mvfdbudSHmdOePafcV5xw9N7bbqKeRc/Kxj3zCIiuWeGSGXYrPOpIm
Y1lbSvcxB3bOw7yZVPApUkAbn1A3NcqExVpa0CnVuJiw44wnY+lEhJq16nFvjyaEoB17oMm4mePy
/e8qysYIw632TFX+bSLJVgX07PjkeHbyhL2XaUEHIMj3q39QnwuJqxIP6arU1/naFkC4Gz9FoVVC
/P0/WOfStuwed2jKuCrakBzcj017KbaHGi3e/lm5YyPVBCH1R7bHUyRsV/pSlsdMUXzH9T0Uhnh4
yNhp0oVJqWtvTlAQdHLBzjORwVxKj7kS5gxNGjmumK7bJnHmuA8pL96Ai1rg1tjNLUyMP6Tfh+k5
NkuTOjwaiiD7NnM0sXpArSw9UlIyn9TX6mvgzAVHEJSnyppiahZDX1kXiBx8Ocn3E4z4EQKm1gea
fG2dBDtmF23bNkFPtV+cWHzfO3F08ELfViiZ8kESqW9vujKD3hkHrFFl4Mb2CYx+lezIZeELDGAP
ExvIA5/9T4gU3bbsqI6my7jIgNgEqy5o1tjNBfUBLJfjfDwopxT6gGOt/+RMXrmIc8K3rjf9ZyBa
PunTCmS9smWJSQgv6I/lzaISLzw5Ed/Ea8azrP5sGkl2MsCkJe9iHBtnlaT2Ey1entj7buH8zrRn
BI9d5vPO2hBo1zkhRY2bI5etoyIpt+5f6Bfk3OerI4gKpYekQNkMWpVWt8we4nZSIAXXkwyhHzc/
50sVEoDBus5D2PNKpB18xL1O2xvVVOHfSRGC29WOT/J6WZaOi8jgm2/VsPLGFo7YvMswlNymTQSu
dgzXGIHC13EAq8Tsi7kNHcOfHU3RcdHUOZ9S9JuNYFqooJqs+tOY5FpxEtWMeXW9PhNiF6837qzx
nv/WvAZRlhxBFprmWSXk1ED5U3PDq1Lno8YqPtLdu2gu6Jt6ALsvowlJwXa0R9DEstQDtk28rXLg
K3uNPclFI/STmCtgqzrNfAQd+6XHsNieERiGEBu+JVn5I7BFrAsjTJyazraEcrY9LmqcqAHQEo97
cr9wbcMPllFzP3R0/G4ThKrqXHax+GnBK7QHbG29t+fE4k6JeRTyKc87VTGbJKHogm2YD4H3lJUh
8EgTkTG5pTk+VHsvcYiK9D1eLRuqBjACWFz5SZKt7fDnpFZ3kM2aMO6R3eoj8LYulA+dEZ7n0AYr
QTLukIt7SMoeAcEtD4e4PTFZ0cVotIh+kG2YWjd4i0tzcbGalCu3ue2jO6daV0dzMtF/hV93hGAP
KkaGxLY8wFYXsyTcZ2AjQJvEjzasYMBwYbQSeHb1gRtR/upge1Jn29jpePR0OT/nvKYhytvUCj/b
tMZ0zgkREqPZkcBkQz9MOfI/S+YncoxMdPOe5r6ovQU/UxSvVhVzwjaBSpzdtKQj9dFINsWVhC3+
LU6VcXKe7H4gHET5WG1i3rGG1dA9eUU3/A0ZopNw68u5CO9ST1YgOSmbNunGwfDmxsfIQ7HZR4bp
7ZZloNc+LXYPLRVZvuGZQ0aQp5WGjRBc/NDKqFp2u3VSL5ntuanYcc5qYdcTnItA5tWJ0L8lU3DR
3QQw8+kmJ+W27HTnBtw2qNkmBwqTZypv+dgzZvqpg6kqKA1nPbyP0lRX9jLD8EirMR2SnHH8pem2
4LKSbDBHUEwP3lg7/+IizcwfZkgEXkTb3EVLDFL7R5V1REP0gPP0EneKzHxqBi5ZsRLgMlkSW17x
VQKa8PZzgEdA7WLXjocnkZLjv9XYP+cvDt3mLoA7gagbVP7zaPXBrWFRd2RXg2Egp9rJvmJ6kell
kjBpHuAF+dkxacY1euzKLt2Xin9g+1k8sKhBgzuXWD/h+2Uw/LAplJP60R3Sck1n1OrK8F3MGmzz
iU9s8hYiBTWJlIPQzV4zLKF50VBbQbrcwlnxfydpw3WmPCP9rLxBmi22UNFdFqWILUuFfMmB2zBp
1g7pJ047dNQyJ9sCs5HsX913qQvpgfbP1BP4D/UwskTqbReXFaXNOZlHIu9ULQSLXu2V1HGvpj+G
Lsp0VjbTMtMe4bsEQrZe4K7xX83+pUw7duXl4M2fYbC62rIiXysddUxx5EDdg32cOcsMmWpB8jNQ
EnXEtdfLPvuV8aOqM1L/VYchCj4cW4eNHQzO9GRjsKweUsBi41/yWthhcvi27SepxLUpBYEGe+q8
mi8wWYvbNGtyQyfQAqmY9AXwSmNKgHd9j1o6m2i8sLpGdGD2pNuiTJbWQemrqfKNaVm4k+Qtypvm
vyWlLcPY6g/czWO6y+eKLbNNTrzfgWwPu28vR/4hzJ5yrwVoO/Zr7KByfIslP+TY1h0faDO1jwrl
NzokMvfVzRBZs3+TLgGxl5lv6vcaEIwvtl7HstApuy/SkSggwLK8v25pqSrfUE7UiivHr13dErCc
J9w+S+L8YuEdX1M8K/mWF4o7fOD7nEO21YfZFV3F/DLu8XoHPunUuuSBvo3dojQU2lv10ywclMM2
d9oPP81Q9L3ZBsAry+aFaNNo8CYlSFk+ygsIPoeLCtSqUD5nckSOYykWfOCQKoL7MrXEA5Fq3WO+
sUEuphAUu+EwJ0pxVsuw+oC2Uz+ObKmZ2IHGvMTjiLuWVct48Moae2RpQtc7ENWpjrpss/5Z23SD
2Z0DD2AJkhEN47/y0NzBg0KVmdBvrFhogCT7HJXpdZCLeQr4kBJn4xgIDpXNIgiqi7sMO4q3uSrU
KY2EM+6LPtpy1QfadfG5I9Gwwfo9QLqSnbin0bTKrrmzptkVzi0E6w5zLe87GN2ZmBQ795tqIgIH
5m/EY+6Vlse4SM/lsHFkqu77ucTLBCQ3e6aEh93o6CSw08YWs9xNWkHj+QOZFGs9wUdSuilOfERx
CLxYK+3QvKWsD2D30GYfkTylYsPjJK7RTKPKPdX+RALXxUu1jYtOWXdrpje74feIYYrBViAHAFya
bzqLVPUPIaq1jrbxbWtvK5uTfCs0asErLUVJ+2m3bPxffcuGT7jh+1IXIOGLoI6jRzZXGFjhAVWS
c7OYnB6qVm7ifzMfBxXsEvop3PjKYsQb78jUsdXB4l9B0iSB51/sLIXjgweNwoAnZNosqU6oxEVz
F2FkGJ7ZqnQtjcXNOtSBmZ3cixegxGKg0yivJ0L3zBM4ih3rjroKq19j7k7h8SPhsM27IBns4WHU
ABN/peihePO2OxgfjTNzWhJg9625f+IJa7d643etSDFCBjz9HiSlEoahDM/YH0c3kZ5fTDCT0t8M
jdA+kxJD/6sVJ0n6FBPjZrZmc43LAz6ITK4EQcvp3MGog7iLDSEdMc57RTRvq0mKhf3hUNlXJmPk
VMBmqj0uCMzzE4I7/azahS22HakKAbsMtzEfMUGK2d4ClsNVYkeS3CVms8k/rD8UOp4fjvLJsVOM
qz0kD3mdJ8sTX65o5ve06Jz8yPCXUT3ARVDWl8Vv2+TSNbAjKGEom+pCgAkmnCP6afyX04Re7SDc
sBbxFhYyJabF1fa25jL6pcBmDLeICdsOA3x9sTtivup16591GHI3UrKc9S15lqzlAGFAwUPYgsFD
Ym7WrsAobB8TTN2kkPIyPtSEdPHFUWK9BqE6twg/BK07bsUjamEuaJ0kOgZzZX+kgVdU1C3DWHzz
lmK8TkCoxLogkO2vhG7E70eOG31H2mTLgXmK+ED8DoDFRk18r4ntZ384pFWh1oCEGsjSsI1HVvEE
Pe7YLd0gU9hgeXZFj1Uyq27vWLmX51TYtGsfnbYd9c7z1jlUU9P0d1VYc1NxXQvbK+QkEuBUxKNF
snVaGVd2QYQDAjZTjGFhyNaIclm9Z1XNljcB1PFVJmvEtqiIUYMznRKq2yrK1kEWhaW8ju2K+4m5
o6IrRyyWboBDOOEzLyc0k2YOKPw1pRe0OzdF7tv3S4B/vASRbW1K8h4GehGrkoNVcukAW2w/w4zF
/Z+3kz0fYkKybMRVLvtLmM8knYdo1I+k05b+lhSX+HBtjqmNh8vu4sRZTWgqcMgGB4PtvXMOOoI5
hUJmhxmZUBB/prYjjUg1Tbp98Alh/i5IAi6cdCSw21iyULxLB/iPu0gipG0yTL8hqCvP0ceiGbIV
bUTT40YI1/zyiZXpEwjaRX/kAxfYI1QFrE7ErPhys0Rm6U86Rns3o8wahozalQ08WpztwFwgSaQu
DICgCh+MaZ3iBruDKO9Hujjlm02rh+agz9GggX9YAfIyYkGs37RJW5yNnaco3kZLIXCdC+x3fapE
cV463NKHwmGKeRLhiPEogTuqr2bwgRQKC6LH2cUArC9LYjtin3gcDL+smztbgtdsFvl3RkhIHln7
eTzaZJkCUcmbdDgAKVEtAcehXQtN65neXLIgyZlSFgaYWRr4/Oz+eG70dlhx5CZtxn7X57c65EvJ
DoFnn47u8OJwFKM7zeaKo4m4JTCwKSUU0DKb4dyZ1TaCzGXTzgA8mp1BgecxlWEPjjY0PefMksQ4
hLRrq++eabxZuXJAShQq+4YudmrWuL6CPCKfw+GNK261OoOy0+c0pb3tassMMklPqjulGnTk3/JM
QRfQIffpXd4Wyt3GrduJg21cmjKBeC94UkvB6oPM52pOgAJjs6v5oXuZrxZcePkmLCHv5qXgFaMq
g5UU/Be7e2MG5vqt4wDMDxG0obtZGQufkeckv3y+mC0DzPXfws3Gp6Ct+YjofmVLsSimvH1kAcLJ
jFPT2vTgbfNtrieutNjQMJvAVf/vjrkCdMrUxmZUY+znlxWSD4ZNeRBPrhUvvkmg9/0B/IjgkoN2
+yjYD1iYPLOcTYRkwbX1mrr9CozOzihwibUD7+bTDOsalGYeirNGNYQHxH52JmmzA/rGDs23F8yP
bPDj4D0OfHPuybbOlxhg8B+s82Sq08jNOfA0bWWr1490hRFUqO0w2bNwHSFWPkYOQIw9brWm2cW5
4MZVsiCnQqXM1EuK+TbY4bsiuxcJY33xCwavIoRdgBGYcwxfU6qrC+E+jH14U+FeYIPib5h3FhtX
R5q3cpT49HDLQEUGXuv/2HZpPEJVrMi9U1i4vDUYvMry3NIiC87BaeD7ECGlWoPak/WiDIh6Y0aY
qayGcMSfuTQz2tcRVagHSNeYgu1ojtVd7oKT2AItpbgLim9xEVAIzAmwP2sAGm+GARwvRklin+GZ
SZTDNrIs4oN24DHZ6hF74waRwNDv1uY2YgQ/ncb6TLOj40H32NgTc5MRTXiFrijerb4hKqgYobwH
WyC472zRJPLRH8CVQIhbgSZzSjyBoOdalARierpCtSgIqnR4e3x3JgzIoJY/RGMKdATbg4clm1zp
HqQMv4aZ2a3vuKvM0zXuwA+sWuuMuLVa/LQouDmx/fH2FP6N4NmpyOpOARZo+ub7AfYTER6mbk1M
Wjx7Wc7IHE2a6rkIs9hPXAnrwveEaD4eZv/RdyYuiLVO8XOnUNPY3lVj5T1wDjFF+lh/FazLhpyH
qRzZbfj8m+TUJtKKL3NoqN/JR4SMa4LlCBoGvrN4y07f+ZrJUOwM60NWxW1GdC6Y1sAPz3kieTPq
g/fap1YzvuZpCF0tC7H/ljQinoiBrmMI/RbMlTigeI7SdVoDWISR9CfHOlhul6H2Xk2cheJTVYQn
LgHi3DPrgvxQhRnncBDAINzkblZ6Jx3asAoErl7e3TjExhwt9fiUeYIVv20SZz/PUzvx6kcQzYB4
kJrBLzlN751e4YdRg1iFgWkx/o1HQw7THhF7Eh/TaOSWJXPBu2yKNUkE7OqxijHWHfTYAq7xaJhw
+WIVEbUbcG7ICh8y1grBO0siWg7AKABRNhZBlR1yojzio2iwNSeefiYgxckueKHy5556t7XlaVrB
O6Ne/kWEEShi6/ucSmoIdzd9vWCRz0I83GcKJc0xL/7L3nnUEuDSbjDYkRbyO54g1F2eKO0jkWih
ctBr7NNRexeDnNPcKLPuPGI/4EqQO8FDgRjRAdbw3U/tuPFdpPrkxTHKYIRzoVWsWcd+Qq+vsx/t
abp25WSVwYaIR8sjfHLCukJgzv37oFucZtNqxIFTZKzwAasHzTMFI83zGIO62faDsgKqWzg9mKCi
8IZkKslyKndQz3KyZdg9qhkDrvJDZ3xaWD/CRul62Peq7ZwJIJAXYFc9+lGBzUrlur2GOM76ezFP
vDgQItK9EjiUDj07Xu+OPOFgHYRx0gkpKxswIXkwuena6sQXoZoxYk9dqGzb1NP6/QFwQGEwDWIj
3m4W8wfpMmg22YxyC5yGj4r2m+lb0hlCpU6R4p8IC3Lx1FoPhbWhLxfl4//d5gCzyONENOFlGxBR
zptpa30/lCUmFSKJrr1nB1EZEEdDQ28eJRd/46C3+lM9+Dx2ybShj0y1ZLyuAeDAzqoHPhsZSRwe
ymlY8six4DfMnHoXt6q4XGL6sbpdyHJ+OQWI97/t1GP8bTq08cOUpY6/dck3vat5gJoC796p/4ZN
VrF2pZpWvSuyJfxE3iQ2enD9ogQeIEzTU5l5NiWAvVWHBzFL3ePySnEfbiMy7eZsJV3DsQQAqsM3
SuSXlEYZSQ/TpmsUZTEibUEF51xBWU6i0jnN6xyB4MPGguPvwcrJV/xMzhwW3yl9fixg2djS2ukn
JtGnEru7OBeBNaCeGqo28nvTuGs4fUpAXJynWHUi3+H69lnBuItb3KTgpekkNQTzDe5APjis+NH4
cq63+ZmsJYCAshlTXkq6xylGiqliXY6mzdoG7hFNROMDhAasGtJeE3MzD8jxBtJj8QLVDlNIYCws
Td48eHyXsVIk5xQhYKK9qGWxYDOuTte6Zzrd13jDxJOXd9i62Gciw3s8nN5KcqxEoDLpI7v7si+e
K7bw5YtFY8H05RM/fa9Jiy584NoRVAMNGtgts17/0ZU9uZyZaRs7rKkoPOZhtkAx+FfqsRsBF88F
lrGT33gDRaK8NW373keL7QebtR25sbeKAL29hQAXMG23/YCkjPMBwi0Ygvg16gbjsMhx9ZKf+Sy4
92VcjV17S/iUz5cvebww2+gxwJSOlB3TksdMAky9qvGr7kpwqQcbA+QbnjvKmFoj9CnzWDYVREvj
wn3JQT5XX3UYUtwLLjO71olvocBq0kbC1f65D8TklEfPNdQCUP7D9mgfV2qJT24zWaAu68wtv7Vn
a3XgDhymP7iqWEbTBu82T5XsvPi14Gk1fhatYlGCet75EE07bHnyNSmg+0AEXIfVoLf58yPN/fYf
W7LQM8wUXcPGQy+opP/6gasEcAWDXRGUhustEBjTIdf+c98SguOkHsAss08OkxnIdyA6Kh5UV370
GTSUC5+iyaR4pmoqubZBweh6Rhlf14+xdCjv0EXo0GQTxigAqUOZ8n0/9QFAnr7X4ytWicKaiQDw
+bG2uFKyNYYDyynojzl7lxnBQ9Y+1VxLG/B4GuyZsNdIutK8oTbU1qsqA1U+9WAEXGI8ootz5B4c
HuxWY/gtgqhUhE06Iyf90PueH1KDxM2gnk4IbGNq8wxCJ/j08zEv/U2BgV3dz4wkQ7Sx/KQfPgJg
2UJuF3+OiWiUFkoTBCnBJHaQiI+R3mWJDJNH16rXzAkoT7ptcfkyf/BtJZUSx3A9ZkJLe0UawhoP
Scl+Sd/i/8gXeVNElSwxYGGIntiChxSSgWimseGPCXGakZIazZOk7hw2RW31nySx+fadcTib4OTK
YhRfeYLLdmNzI3OwKmGKG9iyBEgYRoe5vqn4K9XOPp/60kAJSgONDuAW9Ik9Lr7l1ncs2jvak0go
jVS403JMox/x5+HKvLKE/0QA/XXbUcbQXhoum/ZdvXCInFOdTtkpa9oheMYfn6TXEhdrc2coZ2kP
o5Yjap9p9BNQik7tCCoRKGGhD49wS6ST3Xuhi9x7lYWlKS92Rvm4ZAkbvcjYc3Efd0yy25i3rLjx
Gzmoox6V53whEsIBZU/6i8CWpRhodeKRnpMKTmHcJ9mDCkcb518BQpSdiwpVcocWTbR3a1g9kVDu
PN/6pk7ayR5hac/qGUIOf8KW/g2d35A1d/x9li2Wc7C47to/DetO98o2DOO0VsD3p00jvPAF+YcQ
Q4X67jzxVA2G37ooKmTP0vTOQLDOON4/1xgv2gZxtnqQUZba14WNodjADO3sS5i6XAIG4ggUVy+2
EidSn3OKuEoHFNOTCdt/sXbLR1vbOmTSx2zfE5IluIDLMMSv/ZC5mKO/GO7i6VQp6XznI/ULM9tV
hu97G/AOHBn+ugKreWM53mO/1BQFLBM2+Cuexzy7h8lUNdehL13AkrDr1e/sLVP6QnwXszpf60nz
ojkMGrs5kQ5gwd5Rt5VyFIoSjyy6M8KugaMGeOumM2FNN9eUsMNpU2qlV02xEUzilPSsmk4e5xZW
EEHTz0aB5MRnlCXeuRmr4CciWpptndYeMKoZB8dyllreznby8KNaBI4onE6R5O/kyPEGBx8lrra0
vBfIRcEzSYKO/TondGN743cD+zfZLfRNgP/o/dw7D3jENHs4HtAc8rx7G7Ky4oVHwXzrBiMAwgy6
Lr3GJRAcEj5Zf4vqU36ykrZiOA6aBAPUzvIfnoH5UutgOKRcdt77OK0fqPeWh4EB4NbBrXtn+UX4
Fslx+uy5Ibk0AQBQYKOUp9eJzfB3wDMNXn9kx8HREl5NYJtCRTZlVmwrRl7wGdtlbLsfVTXBCtQM
WCdxz2kOKo5ofCuQh3/BjbVfotCuv1Vpkj+t1oVn2nrFM+aviWxYGttnCE6cYngIuEnVXXxXVIaC
YdfgZ+cSCfEnHbEqjJQr/BONci9gVwpCcG0MgNzM7T+So9OFmZ5yl8XQ0MDIU02/ltPH/t4rWXMC
kiDo80LBdziTIcItwk8useaz/MtKPvZuwjpltfpy/a5oKOC15Nd+HXC1wIxxpf5yEqlfyxiMB8OM
jG+7iHT4caooDdwzGeZUvPU8SnHwokMPuRjvCUsjQgbar7elVUj7bmlTWBmbCuPK8jozjYl0O+il
hRJu4EVtdeKHf2VDImGXVH5wKXj+4C1rsZVtiwaeaRlIfJQcCNxGEerG7LOKRPIdC5lfS5d2jW0b
qqY5IruUROdUmdxotSqcrEIb/xhm9ugfqOrJ1Xsi+vKIcZMzHdaZ+hfTi8YVNAfcvkOKiQc0qGEZ
H3xhFQTt48E7wQyKJzCYsrI3FTt2jlAAdIocmzORBCzFSNln5BufWg6RpHvoFCW5ryior01pz+6W
lUHp7cKikvqEFEBOhTgYG+Nq1vACyXIWDlpoFCy7kJ1csR2y3LmlqH7aKRCUoM/9IjCnBXPe1wDe
Re4oeA9BobQqMqSzxuRlJBNV7Hrk1/pV+QO+pt7wZ/6BaJ6T7DK5Cnj6tt6wo4JeeUe/yAJrb+Wm
QzXPSDWv5iJKROjD8SBpU1ztEissY1NH7o0O1FBemBccD3uSVQTcNdSc87P+0y48pyw+EOYBNoxV
CdeaJxsFrpZnXkdZ+OEm6Hz7rwtm6NvKHAuMSOzKb1ixPWyaZVbEBckCfqrAwYRMcpCk44DvFJg6
+APyoIB36MvuG/0oZceiqq56NOJQBOepnTvvHOXYPPeh9JhkMoHxaj9rt+PEdzCtIYJpy7vPm1H8
mNHvqiuJG5O+1rqzPh3LaeqzL6fyjosU6jwhYUqOAHZ4eLe4idE8V8/U0LSdSw02DQTWK6aa9s8s
GMDpq7Xs+CragMfeZOkpZZDCroqhxyq/bZ2HOUMrdzhAl0ioep+W3MT3qLHla+Akmu8gjUhXNTVT
zPUh4eHcjamvaHQuYDH7xEMfTd8n5zrnqrazujB7xcXQvkruaGebe894DGllIl+E/SECjtjYyUtY
kYz+Q9Kjmm6rGMWMJa7Mo90klgJPURILPjNx1+D1SfCZO9csdLPmtWuccrol/lqblzyrXbLJTdIE
xQY1V9fYE2Gq3zCUU3pL3EDKi68scpgxK93qG99Ubr0EqQsQY2yoMSLrTTRzCxOASsIgrDoekKDE
S1Z3U2WHGSz3zF52PJF5/eHj1eM1tZOy2DtJUVuIPtLGLWBNVnRLIYHl3aT4PmFvpjPgLAo1WdVV
6DbqtN4028+MbEroEUn1ovKUA1SGOGaT5NyOoCP47PA+Dbd0/6TicyT2aKYtRJ9UUk6LNePddtie
7ZoSYPGLtXA7eQvJqKPA5mOkPnlhtMdaiD6QoxtO8fyK3hWOB4N2BjsLt7i4IaWckcuNGaBvSbVU
6riM7oCfvR4kz904S8lrqFpl0cF4Xebd9FNoBa/Et7EIb1irjxmlsZF8pxrKoReH80jtspHFJOll
uishPMVhnmwKRiwaMhVJ/j2ljwIOBPXku9me4vQasmSq9oLURH2kJtQUD0r5AT9hrLVyH1lNz7jU
RA5s4LMRSmtu/HM9bRGv6uq1MIwvZ552ZfmdRLXlHbIyE63c4dLJyJxFdt3eF2T7xMOknLm/Heqk
Lu+JHqgFeSebUQsZ+0MMFIxD565AVnqfKfYUeyQDSq75tsfzgaZgUb3gUBQzpE+O6VeBVzaZt6Xn
0W7PhFWg3Pop/jEOq8ojIEpy9bUgfyR/nS6p1MMKK5v389LwMu0qENoeXqMZ2+lODolWe7SPssDg
FiNx7ie4XCsopdWPCd9e91DyGAIJj8f8n09TT7e3xqTh8Lel+pomVT5LhJzsUKigH3Z9muPP8/2E
taEcQcWy95sxc0x1qD+W0lesnTxlCFXlY08FB5tWmNNkVvJdOKo2utNJ6N3pLCBmVmpr/ukYtZkg
sr4jtuRPJON39ZDkRGWQ9TYjz2l8pSIUby0pU5LoJXMv4QrW9OyYyGxtbYos7hvmwdX1kph3m1ob
VrzoMJeGg2hgJe+Yv+44OuMpdrMODHwamuFoC7RtEAMxxdiqoQ8QmB3CAUjMmkcNXx/kUnsKfQxZ
c8h6deRrTPFQ3OaIZlSUsF1GAKuPTUjNJPAQFoikRsAe7bkMhO1+LmjDPYEEVsUm8YwdbVuL1c6e
bg2NEdJFWbvQM6cxPrKjp7e8XFXIAVlgi7Q9BBvjFml8gHBHml9isKIHbL3TbnhPveBgpGopTG44
IjZAVsW7itjA7LOgsoAXprynG1gplCGYQHMAi8wr3DOfsfp9SIv5hr213+8b4qjZfjGF7R15btlY
pLg53Tt1BKN5mTOxgNiL2jfltWZ+0/gcB6rZrXH+k46Zx4RV+8BoeFXH6UhzSXIHHsZpnoyzQBMP
Zj27J46M2EWzCeCRoMaauhcbjN16vMOtKeqjLwHlwMej0uUQjSGzoW5LQaymNVZ6m1rEJrYI7FV4
TKx2romnNbRKboJ0CJILcPkMX0Pf1wmGBS/+IfnvCYiyY3LJRjCWdwt1nMttOPadfw8ccelhaALy
2UnL8r8VjFpuvG3KhOPUXPCO+YxqReGiydZ/krZ3GR7pM1+s/isOSffxaR/yjybOg+Se/H+Ynyi9
a5dDqaV6guEzTnsKlogC8YQc69eFlSjOIQLGOfFynh43qvUn7iG0qvJGyAyiFii+5kJaOKoufplm
E68IFgHs113Hii+sIh90lu73Cz+GXg0ovtaut6DUvPprJByME9b8A+9Yu7zicgrFjm6KquFDpOdv
XFP0Wfp14kCbt9jrPgx9K5trNvpjdm2DnE7FhRRmvQ+XqoedySj7B4wUXvuq7NvvRTbjsI/ofh74
xdKSLxo3QhLpwzIf/C7x1L6dAxA2BZWi7osroaX8dRob9ysiajY+LPSUzDtr8Nzmf6Sd2ZLkxtGl
X0XG64F+7MvYL10AyLX2qt5vYNXd1Yl9359+PpQ0ZCYyLSFSpIxmVDXLEREeHhHux8/ZFCWpqo0Z
c2LZxMoGvZVBMU03k5POIPXcpiifZ0STNQId+Us0yPUver6hBqTfT3/wCmBIwN4a0PSdDjf/LgTJ
020FUwh8tyWF2vxMSKlDMO9T+YappCu9jUJiW3KB0kPKHg+G9eHQCAA2ZXg44n2bCHW6o9Beii51
Y6FdA8QiGahpfpbfJnRibDVkCE0u8bDGALukT6iTqb3CAP4m5Tx9C3jE7hUK3ZvBTLLmVUuaGJxJ
a34zc4RLy1QuNlqVCh9bpTDBqcCz/hwHQ/6gIYLBfof+bsWWQC3HMrK3Gs3diQRNAocXe57AVd+Q
n/JcOLxWxMD1CMJ8r4ltnj1yf5DuVU8w1I1iRDzWFBgz35LSt0DdjdWeDm0dRkS5d0vqri+EM3kT
+IKUrGjN11cw5SYbiBaGp7wVFXrHUvj5lEr/Toqufcl9lN139GNpPwai8Y0l9WQTam/8BsUqFK+Z
aRQOnUwkJSt0L7dhCRnSWmx6VeP0EA3FzVO/esn8Xt9XFT3WTpS34E8DastPAuwsCqSmob4BDhWs
UgmNUfi39TUKEaBqEqvdA2VtRJ7ouR7cw/7cBLtUVg28AZVGpxGg8svDwNv51TggnwnSz6adNvhS
hiF8rl2u8GQWAiDeNmzmQOW1SvEBXrB5WuRZqe6SXq27z1AW+wVStD496IIuyd02K7Ty2Tso1BEg
MYQag4wASn8FrU93PZIXRW7T89r8RHrMgEW6gqYfygWxuhPIJFSuRhmCluEwGlALLdKRy101aPQQ
kT5r1vSoDjCNK9IDWX3r1o9oe6ZjcPxqdIPyEdlW0A08L1VYJWlUuWGO/WCHlF5I9x01RMKqwO8S
C1n82tPAKW7hTZzuRiT7aoprbQYjQB3BaIQjHqotlDtjdzukSpg5sNHQrAGNKzWlndiHqsU7FwWw
DQS+yiNkJZCZtnGxkbqqvIGGTtnQeQSrAIRcn6ICfQ70QMo1N/7q+RCnZbUxAwtyi5KHG1HYVOvy
Ro5A4pJFAVphK4EpUA/J4AFw0zYayDzANCKTRIOg38klVe8ANtPK8OkQQ5JdFF3ykg2VfEdar6Q5
HBqbT91YZOiVFSbVQBMEs0RxRG/TbGvSlmWtYvSGIdiE3QQV95YMnS2nXc7B7VmQ0aMIzBKCfKEI
jOSHtzrkY3jXTNkeToGelDKzBqkWRBJP0P/22zKXui/UViEDHD3xNUA/Yuepg7alnSnd0TEUDivj
QDua28WjEO1ULs3JN6GAnnGtpFEH3BKVUNURc6uErpVXH6+CtJXC1SGkXrYFF4+YU2gmcOGTU0wk
U4fSMi1pum0DRUBqtegyVrvmVYd45dhvgjJqK/DXwejd0FowWh8tE32lDwXxlmuBViGmOYSmF99C
Vd8g1kL53Ya8EoEY0TA1VzLz4HuIb94Yh1q9AVINsXWpaI8At3ouZvx/edbGoDsLiS7mvAgdBT6/
n53ERrXSshi2ij7VkksIIdBHpbGRF3/vjahUg3TetOVIz2yOjJb3kOVwcEGLEx5+Qb9aPaYqGS83
S4Jy39b9C3wzoXovxiF9ID3xHUEGZQxgeYKqyA1V5KXWNYS8ECGQAemguBPaag+6Tqpim7YIuoyD
PB3ZqgoFnAAeXYq7zcdBoPbEgSDBFxhsQkhMJJQALZR/ffr4uRJ5D8DBR6F3BXCVzWZUhIiXoaDl
VvIBwKcU1G5SiZpZrWEjRGaVbj3QKF2dPRoVXSldKhQQSCKvCDXYKql5A9duII2CpsIZVql55Qo8
05vsFl3jMf6IGrKQfx66quWr8lpW+70mVZRAd2VhUN9xTehAyldwjm1JmxpSx5QRugOtY2xymr4P
rkbyenI53aipUEHsODiCpVrPJioa3AsgjBCGvc6ZHb1R9RwMqKGB0KgFbwgkf59JtCry7re//c8/
//d/fvT/9/BGmg/ytSyt/vm//PuPjPpTcKDQd/qv/4S5nP+9/ze//5nZH9m8ZfevlIjmf2iy8/t/
w+/9t133tX49+ZdVWgf18NS8lcPzG++q+v3384XTn/xPf/i3t/ff8mHI3/7x24+sSevpt5HNTH/7
9492P//xm6Ra71PwrxmYfv+/fzgN4B+/3b3+fOU0/fFanv1Hb69V/Y/fNPHvEBwqpiXBSqyYuiH/
9rfubfqJqvxdMg26xgGXwZGgSPwkzcra/8dvgiT93dJE/MzUURWk11T/7W/cdd9/Jmt/10WdPjlJ
4WgHVP/b/x/9yfr8sV5/S5vkEaB1XTEcflH+r2WcRqepimXoEFdB0WjouiqKEj//8fockNngT/8f
owOcDQ0aBYYs3VDG4Y2sJJ8VGEtG+pxAszQvhd8/tIencig2lSY5kEd/hKblJ8jneyBByP15N0dT
+O+PPP4o4/ybgLOKqqiqhkbPuzb7phKuhSSuSOOlD1CqQqTxo+/JsZIxaqKH67bkc2OmZDCdjF7X
FVGdTUBHF38+dkDIS7d3VSdf5y5Mea/ck9ZARTagfZzi4MAeaTeuv0X3oNolrv+UPKhbbtb29a9R
z0Z++jG4xPFqMCFcH7vac1rqSUK0R2h5wcLkVbMFPzWhnJqI6tDPfR8TwJZX+idlS1nI5vn4AZKF
dbW9Pp7JT69amwZ85F5UvZAvGIrJGiWn8kPlaJ/NPZ3cK8sxboq7ZENt/4OyyZ+pnCF6fye9qt/r
T+Vz9mL8KzadhKZjr5LMhW+ZuRUat6mmJ4xcfQIog345SLOAr6C7x/HW3ou45gEHAzRiO4pdbsLN
9blQLtuf5OGAjbJ/CSzHcwF9PIyMMZ7mfQPPv6ld/9F3YhdJgFXplrfepnMM+7BN154bQF5hC0+C
o93Bc7aieRZl+5W0GdzqkbKco71Fa9kGHvn5+jdK0zechoPJO37/Rkk8/cYkrQGGjHyj9iLuu5X8
iYNwq30fPwd33dralM/1J9lN1v6ehvnQWTB+2Vn+MD7bimox5AngYYShd1TEq1W5ax9iN3NMV4Bi
YwX53j5zefEsGl5Ymfc9c+SlYhWhy4zI2vueQAJ43bqQXz6FLi3JtzRL3qrb7jZx8436vDDkabdd
m+/Zbgy4oCiDWVHsWOWyXbM/fBcYp92aDpocRBhvYZInJ79mcLYhUeIBDIIghCPkDyFKRuWTFny6
PqjLQeyPZZztM45BlpFkiTPGKpm+AWzDl+sWpMtBG1ZrU5U4wYzp50cLlje93KgNo5A3OsrLj+RI
9+jD1TfN1+I2vdccf2V1dvktdZZ8RbkcP/8wPfnSsWmBNmUzY3S1W33y2bP1bb6mhWnLjX8du757
2Oi2/zyuVJen746r+kbYwwfo6ivlR+aSNHaHrXB7fUIur+ofHzUPLdDZNuQPPcB4pW20P63qR+mH
C0fHghFzFhtIg4o5JCqeM/WdpUNl+xbMIO3j9aFcuJFMIej3sZjzKOAnUmBO7kObxtqHXX4bPgQf
823ypVtDluxqZGy23j3ki9cNy5f34h+Gp5U/Wllq2uhT+C3x+U5aUx/6GCtQR+NdJTuTy4GxPuxB
EFO6drIPXo4Irq1EtkIbiLvkZYuTMIsLjYnosBzyLeLGuxt+lTuNYyBYGfcgsOtV8FNd1454o95f
n4LL0f+PGZgFB+NAlpTuWM+hQW6jF9ajH0AwaHr5TanzQC3gVBrydW357nW7l6ceTIWhKiZlSnW2
n3XDpB3P4pqg8TAmH2Crq3Gr78QHBCa/ot20KW6FzcEpHZ5FTgcN/QfSnGtztfAZFyPX0WfM9jbq
PWkXk9R0ur3/SD1fd8L3o6D/GXMoo1bFNandyFvINcgZONaeJjJX4JOuf4d0cacdfcdsOw+pFfvR
tPqdM66l4JnylRM+RI5ENycZMzd7DFf5Xba9bnbBqjbb30McI0/isQhjFrK/P8kJMC/h7bqRpbFp
s+3dC76gyDKVmGpFyg7awbd/nXjSXl5T6N9QeUqdpVNPuryyvKR0RQFqfBZUQqTODXISWK0+yaDn
8C/LQeeHvezZ4I1W/8EyTkM5O2thsJN1HjO8/GZDDbXaM2GVnIwOK6oFK7ifP5C1WdN9uhQx3n/Z
NWOz6AWISmjKCR8PXxDqTw6kqCtrFbrZPn0xH+VdtAufaZn8rD8j/rKyHpc+QJnc49oHzEIWHCXw
HAJ3YA9P1yeO5Qd9x+Ntb3zonN5NH+kC2QtODcPMLllTCVhFHzglt+mm2CKVssoe9IVwdnHVTZHX
tQlWWFG1WVg5FL0ewmE/fVLw2q3yn3Rq8PAIdkSyKZogcrawdS9F0GOLswjixbqkS0bKG6N5bih9
BjrCRABbC9+pzRsSM7YA8vH6lrrk28c2Z9ECfgjVH+tplJXp9OZdIhbr/8qCPosMJdA1QCRYUAL5
R5KNuySXFm4wF088k7yGopIOkUx5ik5Hp28PJLSmd8SjtGnTyNq3tlk4kA2wXvUqDJzDV1jcZNdf
HVx/c31406LMPdc0VFNTdBH2e3NmGnYcdGcUFq1JaUFSX3ThQZI+GhJojk+69u26sYurdWRsegQd
jTOiOqYAekvowEjA+j0Ger3gD5eeUcfDmXl9caiLrES4lzY90UYryaFEVVCoN4V04Ua4NJaZtxcd
nL5wz/BgqYU9Ah9OrA0LrnfpUDoezNy5W7OGGoTBpDDEydCv3wnVp+srcnm+zKmmbCC9q80CV0Kn
cyKXjAKiaduCsOsg2ga0skzbdUMXcy/cb363NM3n0dpnqq8g/oalcNe89i/T+xIFHZeLZL5fvkRe
cGt1ulChnKtN2a2ZW9NKhxB4EqXwtMBr0GQ1+Sr6J16NuK/dUKEUMaiKAggaydsFF5SmOTveUrom
Gexkg7ymqBviPNdB0pO+Te6TTv+jdWNas914bbotlEo7WhrdYL10/JxdISeLqiJJ2JN1lUP3dG6R
UhpqcRxbJ94BMIEE6GPKmZO6xUb9BCPbBx4PtyEvw3KjfI1+Zgg+2AEQt4VQcrbE88+YOVMnUXLs
qH+/n4Li6HTPxZ2waqiB2wio5htjwafmW3Bub+ZSHvD+uC4Ghk0zmIbQnO/vr3vt2cyShSYHbaia
Rlsb3jC7xkBKVrXqgVeBuFE32g99P96mrvadAiEsiy4wHBusKSqJvGthb/mhr/OneLOUGX3PPB17
1PtXwMRjwH2jmazz6fpmMD1r0Jvy7kZ0VoHBsei/+9IadC/U9PpOyZRbach218d+IfpouDBXRk01
oD+fDZ3eFpYy57IaKE+D/2aNQEG7YCGKXjAyOayqygbzC5/U6cjgxB9Mv2Z+VR+qRmE7jqltWh+u
j+RS9hOSdGSgdY0J1PRZIPXBEybqlP2sVuMayZy1CFvBCryTK66nu5C2V/hn5MaLic+5i05VjCPL
xuz2kNEMrAISmVYOmvfoE6CbPxtu/mVC02VZm1hPlNkUWpkxSgOiwwTWA+2kdkiw0W1kmx7Tp37z
H1ztL5wZhioqeIYm6grFk9M1M+halODpnWYzuoeGonyosx3MzLf9vqNMoHxMv4F6BcKRLdRGzu60
FIRYPti2+AfXiPfU2NEZgmacnCttGWM53/WwbPZOtokcbeM1TrOL3BFhge3S7pu76Nzo7KCv4Kfh
BopRX7izaLP3hLu+XLpNXDJCqVmfuEhEQCvTz49GBnV8Xij09QCoXLcepNSHp9r/eX0bTF5+HEWm
gRBBRPYb7wHVmEURKIh7AdboyBlMYkaUrzWr2IlZBdxaLz7TZf88BqB7vThaOBjmDjM3PIvTRQGO
tewwfIAHJACKWmt3cg4Mu65X14d4ttPnpmbzeIBptQyQTX4/goJtSEtgB82VXWx0t16p5VTGsuu7
RF5BgrWcIT0/AmdzPE3F0ToW1NlhS2Oomk0FwYEM0UnujFW2S1fCzr+7Ptp5cJkPdrYRAdL0UtNg
rBk+it7WjxYcZn6J0hXipTUdfuRj+HvmMBCF6SAeEPkVRwn47gCdaFyiExEE4E6sL4cD3ekt8qQL
Z8K5u+jUJDlwET2TJW0e0CRLBLsFpRVqkrDc9btOTOFza16QNl14eJ3vOp3tBh8gO0IhmT4bIPRQ
cJRlEjc1y7MVY19aodPoC6skz5MDTCP4aLhgJN54lJpnB6kXBSnwkYRsuQsJ9Ad5r66Cp+/iL2/f
bDKcowjoS7eDn/KtfCO41VLQnLzgdNtjniwA90ON2/fcvDoocZHWLYUzG/TlfXUf3FSOtJ0CJwNf
dQ/ja/GwvBXOow00j7BVKBYldlXUZzvBz2h2iUrmthomgrWXThJtP5pwzrkbROHaGx767un6hrjg
OZZuGArdzRPgYJ5KFRVgNbUkxAh7gQruuhbEF6xqCppoEjLd142dOw/cN3BD0KooczNUZs4TwECL
Nl1Iexy065X1IPTbOHm9buNCPMEIOQFdNrj50c53Gk/8vs0LsC6i034pdzrRxHgeNxnvCJlMof9x
wdq5q5xYm2dBD1BUD5CjckI4yg+9tIvnFPUlO/+svwxfrLvBle0RBvkH/yNgsQXb0xvlxE15w8hT
+l2hmRHsw2w6D3Q15ErE46FdN6sUaZRVRsz275MPtDUv57vPqr3T4+HY3vxQqnV/TBoeD4ha3dKq
Et4p9uDEZOoyp/weOcI3/1506VK7j9be6vpgz1xnZnv6+dEpEXeDVicWY6VXuxUnXZCv/Zg4142c
bYaZkdkGBNBVq7knwlfQWHYtAMIfoMzQSS/V6sLiLY1ndhDBz5D0iKMAUTk8melzHH+O5I/XR3Px
VX28XrNrWA2sUAeEDQXxLnpOVg/e7gdKhyBS6s1y8Do7WWdzN9t2kdGEcCxjbIy/VcPeGhb29cLa
zJOKVG/HDiwvg2mUzh4lkn7I936FakSzhxBA5PXJW1if+RHQo8ZQqgKxGMnqlUIjbCT0K920NtfN
nOGJZntKn/b4kV8LJWIRgsa0tWvty2DSKWxbN9SHneoLoPj7xi3cbNdvDaqIwqZnY4Wb+PYA9qa7
kbeL6YizaHa6iPosokTwkERl+P418q9YtoUf3i/IEsEYHEDeFLf9K4rRAUmRJcuXVpf7hGpyEmlc
V+bbG7ruVlFF5J+GYkWf8abRq3WCII0A4Pf6lJ+ljuc5kJktsN1qCN6mBcKVvPaxE9xbUIdTASHB
tqpoOLntP6lrcbsUws5qWXPDs/BSy2UGqJDZhep5A/XLBn1blIxI6iFr/0O+Le+0r8X2+mgvTexx
nmsWZ0oBeo86AwpHF7INt/OaHiDYu+D7jAX3uqlLEeDY1CzcpNphrCwkAZ06ER0te5QgIrtuYXEG
Z0EG7O7BROG44TXrbZKVdJPDy8Hx6lQuXN8/6a6nSCP76+tmz+5lGkl+nXuZYZEYxUFne/SA7rIi
MrB2Xe9AE29hhFkj0Li6bubs7YDjA2XQxSmDRPZsdumNxI7FSuCSarxbJSG9AnWTZjzxytiP8WMq
hAv2ps+eXR+4hqncOC3uY/r8cWslhXcQqraH81nINgXPyw19esmTMdIKd31oZ+VGXP/E1uzqEDV6
SxdnjBt+C56/lLfBK8BpO3ap16yyfbieqjbBcEOZjVa+5Qr5Bde0AArQ92Yo4pRQP13BJkf/tYG8
2hl/QKz4wfrcZA50k1vhzoTCxO5RdIWpb2F+pWnB5hMMbB5VMqp4PL9mVhFELboYJLEj7oOt8H1C
pnGrdqrH8KlZ2Obv9a4rtuZZM73wI7SbZYTgnVK24524ila+K3+NGBpsLXf6B3px1+OKivlb+ZZ8
TdaCa7g9ukCL+LhLk21Z9JOQdZ0C+izkKJ4XG1nAZLeB/iMy40++8nLdnc6DGqllVeb3k+HFd2cT
G9M/AXFUji50FNGbX9i155Evz2+FMnX/K1PvZeyj81kVDLnIDwyGNpInIQ3o8LJcPUckF56WhV1y
4cLGfjT5S6W1X5bnO7Iq0ZhDOnByGCWzoba98V8EBwUKx/pVf1tG913YlqcGZ9uypNUPIT7IYSbk
CG0myEGFO28j2NXGQJd4C2WlK/xCIe/gkbKHJfeu+7wU9s7vHKRhRToN0E3kLTWPrhWNOlrSJq2D
CKUTeRRyc5W6WgHl7acDRcLr63nhCDk1NzuEBbQEJCWMpyHDDE66ie1RoTOxK9zOHW4zdEQdQCVL
ozwPtrx4pSmdrk+Aknl1LdIgXkSWpnZkHfLL4E3pXg/N54Wxne88uuvwG17YvK7Psk/oWIkK5aQO
yHJyTw3NzTbqIwyqt9BgkK0X3D9dJtABSlBA4+AiPSqLc6DM0Bqo06PWwIEcPMO8uvE29cMueDJ3
6ov1RHuEbNPC+2A+Xx/pxYHq7H5D4kSmV+I0nkPkGljorPNQ8z9m0LBIZvzn972iU8UiBaWCwJ5n
7D3YcYVeyXkntQb92uPag0eYpgx4mOq/sO1PbM0uTrFHj9fQs2w9J6O8oovVLVfKpl9Ntc/lXX9p
C5zYm80enfrowKqEGf0O5mxnuEu+oQPkkqRfSU66Kp38bilPcnHBENAUoSOwKBPPzgRf04ai7Mba
OQRSynkLXrDyl9z/QiShyCKRPGR4NMRMe/AoVmuNRwvlICeOAPUiREe/ug1dXaGj/5Se2y1cel/0
h2anqLYB+9dCXDm/vJHZOrI9CytWC4uWXKoJWbM6QBQP/lKa7WXbrKTmSYVKc1XRGgpAFS3bBf+5
EFpOTM/mNs/HymtEuFQPXeMgEwyrd+Ik8tIdbsnMzEuLNpAkdGuQCCliJ2uSbwpNsbZQLKCwzhdx
qrhossHJTkprnmA20Dod9eZANw+sq9BWvXQW2qjtGKyRybqFlq7909Onc69XyNq/11TnWTQZHaHW
pH3dsUJ1FUofNRHcKhqb1yPW+ZVFN0XIgyyD161EkfjUN9Eq0bQDSjUQfmYU33+OUmZXsA8s467P
t5qhcJqqUxuYYZlzLAW3+gJgw5SIkTUdWivId8GYLITHKUScXjdPjJw1fhAcI39KW6gbb5+u2220
Q1x2v9iEc+502NFkSyQGo/gzR+5DVNrwtMAOmkf3VrXTbkO3ty1n3MvDOmd463KT3hn5gk9cuBhh
FyAK8AVJopA/21OS3tWmPPDk6xyEl1Fj30b31CC4Uquu8EQH1K1u09v2C3S+4HT2Nl5wl8UPmO22
gJ6+XlH66QO8p3JXus3qsIUTEuFDitWH3eDq68NOAOnc3fJoWgQ3nxeOtdMZmB0STasnkMszAxM+
M9iWvu0B3hDuPHs60i13uFnCplxYa3r4KPoAN0CrY97HN6RZJ0aBibbywdsNqQwF6+He76MP13fi
JTNAbCWgIVwfzmrxkdEiOh5ixgMaXSW6Gwqek7VLddUlM7MF9C3wRVGPsqgie3Y7gNEYP+JSC456
YbNbGpRkqB4za+dgm2HUPcmPMuT1Pqf6nv70BQNnQBroIqfoqPLOAqAlz3cCneWQMEsDlwUTdjuN
pmFRejm0CYxA0TYI1S9R037P0/gpUoKFo+DS4I5Nz6Yw9sM8HK0uQ+/pualEuxSWgGfnUZnBcblT
VTpnZeV9Fx7dGAxVGIokLeCngilHvIVnC7obDSjBUubqgjcAo5nKmRRrRPLEp+FfyPIeovhD5wzZ
myD+SGClVJeqppemi/qMAWU+xWCgEac2UjGrCaDkNZts+Kod4JOD6HFh80xTPov7lgHgniSKwnDm
xxhlQcDrQkUiJWnaveUl+UMiokMqwcpjTwQAtpAgLdFZ1ULd+eLgrKl4SL+hctbCFdVDyMHKBUcY
1wgI23X05+83EKAeWZh5W+TTdxqIbNgglJwwq5GmuKPhbqG2fMkRjq3MHCGPEvJFOVbqwnj0M/hB
D3QFpf24MF+X4vfxcObtVxBDqIBUMQRTOXVJeK1SN3SlZzqCFMqhwj6jtLV8bEz3mLmDwDhvyQax
FZ7d2T3nEKCpgl45BUFXom0iWfm+LTgNzaCorH5ubv401IjwdGxv8pujHdyGArLqOfmZEMECSJLH
RyUtPvseYjnXj40LZQMsUVLmrasAj53fq9DH8iM9HKfEgfUA0/JGuNd348Hub2p7SuvVtEHZEIdl
n/+KYcq8lgQ2gJTabF9nMBwX7YE8bWnEVvAAyX+kfkOLQoNhHolYdKkDE51HV0LaOr5RPR4d8AKN
IZyP1s9Yg2jjC0Imb4keWeO9xM/lBbjGhQcl3wbyhVMVWAgpv9NFUD0J9qYCoCVA5U+C7X8ZPsK7
6JQrNmr+nH8Tbw4kG69Py/k7YbJJ0oi0rkwWa5Yth6Gu8jW1oRd7eLDMXTtAKqe+TVKN8sJd7Dzm
YQlMDfkNUitnWZWyp7NJnGCksdHcxsMnuPbhEOw2pn/70jVLr7kLk2lYpFOmYhinEsfv6WS2WdzI
ltABzwUPhQ7VunDoHXOEO3BYe38PxmfBsy+FpGODs8CnFYoudZGMwbJFoxniF/EnrFD/pZVZ4Mu0
QIdChbybXFnyqvcCymwRmh5jcBhX113j8oBQMeCUIrU47w0xVOQZ1ZbskCQ/Q1Q9tBv0Wf7KcMhA
g3TmenT2TFXSLBD7BhuVBsMfpMIqqplqugRyPEfnaSAlpysxOagLrcudlHUQyPrTOwAusakRzR3X
pC03yYYsG/WEzi1BIH6JHpY22PndaOoSYgZFjnnqX7MNlhs9j3yrrZ22N8JNAXfmhqBYPdS1Fmzi
GGW+66t2vs1O7cmnfh/JeS3lcPZCBA1aW0ckxf/c0tJpCW6vhO5BHf8sGmma2qMBzqJWgwpPogwS
Oal42ElAZpR8qiJUC4Hq/YZ8eiRi531L0yx0Hh07Dd1hlOmph8TO4VmFwwEqbtqv7sNfTQOcbHpP
+W/mqv8hLwWT851AHliC9HHC0Kln6dlMskYrGw+cWfqLYDSOGKd21kcLI5zO2PkAj63MVg7NcqTT
FDJDsG3aQuXv0XPeXneOiwMxNVFV6NZAnWy2VhxvAtRPzCHixY++L9mTCLPot9+vm7nk8/j672am
kR7fJkYN/S0BaDRM3Gur2UeBsIHwxkkFeX3d0tKApp8fWyraBmQoc1aGzwfu7ArdJYn08bqRSwvD
gxqnY/01af680dDNqIKABqIk/WH2N0b39b/7/bOF982w72XolR1PVu6jCKJ6K1xY+HM4n2ZywYNp
h6oGzQ7zMKR73jjJ4tZOuR7X2nrqrJZ/QpFG4sdwx8frA7qwKifGZgNS0BtRyY0jQ5bfNcpGMz+H
2st1ExfW5MTEzJMPHsz5yEzUjmp9ssZJSCNbXbewNIiZE4t+ThjqsOCXOwnmLl16k2RtwbWWjEw/
P/JfLWzRYg+nPS8/hbCv1+TgmlK0rw9FuTxbOirSHIDmWaEHeuIBHl482DC5dosDOrCNsElH834Q
ixdTHVax2u7QZdikWuwifXCfHRQnUu98FAwQdbapUjslXNUKlNMgv3dDoD9KbQQUxnI9tIdo4rxR
oYBv6COFd4686jO8q55pQSoo2BJ8uRUCDBBrLozswvts8muOBXK1NLzMC0xxppc+QumIuDiiI66I
aG5eOflnCeAqrwkF8Hsf/CX3/sPm7KaH6mYRRNIUD7wc7YfKNRRhExnx0p6dfs/sQJhyUlQiuTNL
+rwPKoJJbTx4NK1OMB1uEMr3pNvVN4jT32bJerwL91NnWzTYxgdqvUssUucvA2aWsuT7tcwC23Lq
mn4BzEqQGaWGwOteUKXDPpcEY92Nn7v4a50Nyut1L724Fyb8Pe8E0h/zFNmhapRCzhhuqSAd/UXW
nwttgXds+uazGT0yMVs5X/AhOx8w4VP2dZNIhsE7jbaeB52i4vVOlcOpLMAAuRJi1dxcH9+FJwkz
yiakpsZb+xwA1cPfCI09cliGYz5VrygbbkbRDt4iDZVFG0n4mF6+AJqX0L1u+nz/AyShHZ+COVpw
dBaermXvSxY6gRH7v4yjFWgQf+dnY7SQlLlwyz41M90LjqIZT5K0UwIek8NGfRIeyMqsqruUZ8oN
cmgrY+PZGsq6q+ih2y51op47z6np2XNPqCU5hng0QSrgjlqUjdaH2r5dn8UlGzPvUSlniSb08U4W
fw5QcBAriLBRiv8LVqYUia6qF1ryG0XPE03Eymh+h5rL1sZvFimK60bONwLTdWRktlKWGpu9JsYJ
lHcwbaEyGI6dE3aqU8v+PUrTduyjvyy1S+m06eQ/3YCnSYDZoaoIiFO36EQ4nlfXe43LllNUQq/f
xkLZ7gxhoiJQCg+Uri+2T92QVrcGcLS7EEnajwPUtH/68TIFm4kAgds9DHGzIBfBrItQHkpPGsys
riCb+S10tLITWwfl6/UpP4/msFFO8nciN+NzVFKHBmVmNFNPU3xTNOo+UO5ko7eL9qaOVLdppN11
exdgUBiU6AbncUYbzDy1UwmwU4UN4WZiAXx/Lz1EdxYYT2GTgHuG0Pm6wQtBBnsgWeQpA3zefV4M
ZiGnPgmeJhF72wj96qnrJWFpXOevC8YlyxJ32alBbJ7IS6TEJL1STuOaoEeSHT8Az4ORuYb1lsZ+
mZZoBA2KdLeU4rk4wiPLs13TVv0BPZIDndBB89JlEtGmGZcSBhcypKfjm4WyLs0U6LjpQqtWCF3D
xkEfQFs50QbVh031UkZ2+ESPK2Q2Syjn8yN/sgzsiUZQylTzrHOuGSn6KMxsOkovAWrmFhmZ4TA4
Vp5uTb1cOBDlS9Hg2N4sGoDm8vIIHghWsiMjI9mGaGeRKyFgBAVyfRNtJvKxxEW3Ps/XcO/+7NuV
H22yZeT8xaUFqQR0TqTvfA6FMiHrDw41k37w77LsVeoXdv/FVaX4Byyfuw1FRuv0bKxgBi5F431V
LcLrB3lVbcCPI8EWIl+0murgZmsbSL6DJF44mC8cXKQtqPgQK2nnmt+sTKsiPYjusiP6uyiFzqN2
KT26f377HxuZnY6aNCAtGcmxM0qSYzW6HcEfct3EhSoqGVZuiKCggYFQOjudRHm0BM3kNYOUvcfB
kG1rZOtswRhvYNy4ge/nYNelvq3V8fmQA2i7bv7iNE7sGlSJoQ2Y5wEqESruqLRQ1y2URz2rnoxA
f6vNpW7pJTPTrjm6RVkhmhXJmPROpOvbzmRL1DCe9f7q+mgung/Uon8fzmwyS9oXVIQ6RucAitx3
DvQDHPaHjfYkgR+PkffIN0t9wxeGBp/D1L0/ccvxXDsdmtnX2nhoMtQ0u8TOlMbVJNigEAr680M7
tjNvJ4TuRzlYKp3z/RqAkPBFvCNjVxz2qJltlFciaJfvl95LF56i1onRWaZXF7SC9G4eO/qTtE4f
R59374PgjBtxHX2lelPfIPa6sLMvNBOeGp05S5dqSAT0GJ3eiB3X7K/KTXI3AHfZ0g1jkx/Z9pqb
fxS36f6w/vNwvcm6abEbJtzqPLDE2YHGMYv1TH7F0iM6AauqflDzbC2l1WqJtlW+EKNPrM0iTJP3
RWiVaUxR1LC71wL9R2fCJvqu+Og/SJ/J5QO0JhnBdlnLtxOrxqS8fbd0DbgUy08+ZObGdRnQZIWw
NudW74or5Fm/eyGnVb2vAZvCW3lXvtWH/V8I48dm39u9jwKDCGFSa4TMttiT3VBbW+u+euJSAf/i
LBNgp01KmW4e5bI4M7PMY3C6r9+1tf6cSMKX6/vzYhgAkkICjZLMWZtaxBOg9VtMQHvc22DWNonv
7ROvf7pu59JQFAYy0dBNpO2zCJebQoziJtpvWufvxET8VU0InOs2LjrDsZHpI45WBXrrHq5OE8Ly
lbpXXChxQxdRk/w7TY+2Qj0bOaj0DtxNsoR4vjg8DkH406ZGe2PmhoZa6xWiS/SBywjOxIATyoUT
76KF6bSD9h6c13x/p0GUK6hcwkIqhkh/7ozFBt6LURMRRdDnvIv4a7ZGtarGg4yMJV1hA7fdanN4
Mmi7dnoaNZM1D1/j69L+veR+xyZnK9Y2RaQ1SGk5LTJJyvA8RPS+esaCYyxZmX5+5BcB6ql9ogOI
9SyOgiJoQjurkOCCwMK97oIXLaG2bU7cONQpZn4AOQ1CNxqrlPWitNWsWrhF4E9y86FT1tdNva/4
7AFPTtCaaJlEEFhnZfVCR0zQ/DfNSVvehfQpyu6Etj9s5B+ZtqKvVRGhOqFfYZGo/7KzHFmfnQAj
b5PaDCaCL55+h9Qt9VWrgCelCW0lr/vDQ1XB373UVXvGxQUZycmgZxOsZb5XFMm72W4V3Ji/rJvu
Yzauwp+ZQf7CjlbCauo+HTR0t9c+ie6cWrIJsnWZo/jilvxjCuYN3LKkCy36ixGFnAnLGq1K2Msf
pv3Sr+BZi+z4rl/Idy+ZnF1stLC25LZhizZxb7cSDXhSs+RXF20YQOGAYYqQ9c92C7rzyEkJRFHr
xfgykfSRItqqD6YdPEI67Fq7pfTIxU1zZHD2liexHdfB/yPtvHbkRpat/UQE6M0tWa6t1N1Sq6Ub
QiND7z2f/v9SG//Z1SyieDQHGMwIo4uoTEZGRkasWCtUZlAH6EXnIyrh6gHNvuvn5ZKCRbgOXUMa
FIL4aInDN/UpDaCVTjzzG2zW4J4ZlYp3+uA2n4uH4NiWAnnwyLSBmCzyn2tpszK6trO8meiYm4xz
UFJ8H4fmLtD6WW3gXCkcdyY3RTHr+iJXLQi0sUN7iRfuomCBuOZQyrWaoC3vvBSJ9rFPjf+jicXB
75JpkMxIgRwj0t1hfLS2YBMrxXkHbIjJ+xw4FAilxT1UVKXclRA3/snp6k/JSdSV2pNQ6Ug+anv7
H8oPu+v7popfvQym5zbFxp5dEbSQmrRWsAkp5H5CmwO6wk/BKcQ7vsW79q69yfb9SaJkN8EHUh4h
10fFcz+/FiXSf66CtOwmQ8iqxxqMval8yhUSSS1qk7I1E/zlIDRDqmP3zGDx45+5fg9RzAkm4eJQ
HtXMDXZcABtFoTVnElxrFqhHmhVLcpuZ4UYL4FbiZb1zRAXz1qjM39f3fe3oU/FlLA2doUuEbzyP
U8scDvHMyk95OSMamNxPtbP1NhMna/l5z+0sQgxUclWQtlPCdEdwkhpkAj46MCOIvKbnA/+LjYMd
VXQMLZo9yywAeSo4lxsiaNOlbjY+OuPN9W0Tt9zFcsR0qcYoNnbEtp55azAXQTgxgfNnOdqpPRlH
/ZActoZVVh3wzwoo9ZgOr8v3dioIk5o+rcVJHPbGId+Nd0LroXl4hjcRBGwBqYTzNd2fyk3+jLWa
CHyQ7N5/bDuCUetsjZKphYCnsC04CiTFM0jbP5f72UM7/K0od8M/W+XeNWdEEs5UhRYVo0SL8KzZ
DGyYtc5nA4pTotc6qLWb9D+vf7u1U3VuZVEmKMKmlSYZK0I3N6hkLwStf93E2t7x1AJqqXDT6Uwn
vt+7SNabVjYhhavRjPeik0LkqhiHTD6JOsQ2+ay4Vhb+aMgUbCEjgFrwor+hKlVbK0WKPQTu7SZ0
9fbQJwrv1u/ZJunyxWei/c4kGOEChSzoxRbOX6IFl+QSxtQMCQ7rl6TToNscorvcQ8yICrFovNME
X95C0UQdt2Dq0VOmOz/vb6fJ8IyYGFwX91rwK9DhwQqExp5F4+h57k4NMhHXv+OFq/ATIAKHBY9K
HWDJxWccTUnLgUXjkDnKC5O2m8Now1VWNpMyO5VoILE8zpfPyqoJ8iaTyWFLR7stzNhNLXk3IjFy
fSUivr5zEB7G52YWSYNdG51UqTz/Iz8PbZfxm6A7WJNv+LdV0US2F2ZGJm+E4YsoiVGe5CRbFDaU
izr/UKtmZGdh8ocUNbsVLCfhaftNsraFUI5wUzIPf4nOSJzW70o7pPIWjrvEkW7iyvK0qdtd38I1
M5T3FNQoTco1yx4iJLkWlyRxQ6iEtpKFhCtyj0a5/3szFBHpVtIatZ2lzxmDYiewzcWeYaSHARHd
tIxOsLxsZOOXtRpBNU89g+6WkANbooXqjMcr8tUxCkbOB/V3/cn6DxvhbaF5/gfDU0/pr+5uq0q6
tolU2flH3M4XlOCwbdlanvaxB9D6M1jZlyKKjlmdbzTXVw4ui+PEUqsRjebFwaW3lTt+ibtXBqO+
tZQd/G5uNs7UqhFqDSRmAhC7bGM5/uAXvoVDhMxsKHLhtlR6rzvD2rEFbgROReVBcUErXAxgRxEY
5g6ejZMykfSa5g3a8fR5tsbytkwtIkRc2XbUhggrJVpBZCie+p4enDx9zNVhY+NWTQH7kekb8cZY
nqRUSnzF8bkd5zn4oZn5GwcWCqmgfSHT2sjUVh3uzNbitgfsUKgJUtNehX68IsWPY6p9qnNtw8zq
kvg+hhjupSm3cDhbbhX0vtm9Mkb3qw3UpxDVDXNCkryStgYfVhwP9KqYYaaSC3pqYUx1oqFhgIAC
QVKephmhFVnd+EQr26bBtyOmNCFwu1CkCP04NVItINjZb0X4q52+T/EGAO3ymQl3A9MOClM+usj4
FuneHDG6RmjCuTvkrbRDj/hclBwtmaeV+WPeKyOZkowoxsba1kKf0D8U84aM+1BjeZ+dOaMyhSQd
SI4yUTbfzzfli6F44YFuiat4yt6/o7ADQ/JfP0tMEib4uBj4UTQqyCKLO8uoAdRlTOKI3rNu7oyu
cac8/3s/fGdicYqbJKmtTPVTT3PqT2rin/JY/WbU5WMHiP56bLqELCyWs9hGwyp16P0AMOnHGOZe
JEvg7hz21bNzyA91f7A8/UP4aL8hIg1LFN0g84u0SzY+5spZOF/wcigR5dRxlBzgfI4cevUwuZ1z
ur7OlaPwzsLCTcFkdHJR0WiHcSye3amq4taTssbhbZJXirWxoItU/v2uLmUkAnOaxsaJ0f7Sxw+6
1ezRdbqp9OZmTuIbdd6i2LusI2OPIyi4EKCJulAYCIZE6/2arqn1wbzVvWwfH8IdZNn3grkogtPr
r+GJGORY6wCWeDxcpAByU0jBUBsQkTula5sfJ3ty42ALoLASkOnEUoaDGQZVt+UZ73iBNcidw9xS
NpVb5s7rLClPXcXoRZEafz27JdYEtwhTKaJUszzZZiGZfTCzJqsoXHUq3XTUmDb68feeCIuJzegg
fSiwH+/jhxlXrT9WBEw5CD15+hQwaRQy1nTdytqJOrcidvYsSg26llh+TAgxs/77ENEMavV6SyJo
7VDxsmPIkjkmktDFFRZXjVX2E2/j2L7xkfPrp4do66G/dpLObYiFni1E99PA6EoWUqqvvRzv237c
VeMXKzEPSrzxUlx1t7P1LD7NCASwbQV4UuqOapzt1a5w5XTyuIG8659ny9Li84SFhQ/rVJg15g2a
oHFTpgmKrnTr8dN1S6uOcLam5XXlSLWlZXwjHNprw09N/XLdwNYHWlxWY982Q50LTys+9lXvZlAm
TskP0oK7Otritt7yuMVt5QeJ0QKXpNOZ9Qd6AMa+d+D5Mwtof68va23fNAO2IaqzzAwsQ0/l96o8
TfhCLDgEeXZk0bS7bmLNCSgY/KfXzaTH4tMEeUERpjHIYCb9vrV6FCtf0lSDdHYrWVr7RueWFt8I
HYcsrgYsjchSV23ijmGxy6GdSMebiDGB/9u6Fh8pr+wi1Zg55yb/MjZPackAgPpkZf+i6gL9yP/s
3zJrUGfTrkuJVVn6XtMjTyo+csn/3xazZLKrizQY5lLAHKX+GETjvs60e2i553QL/bDm2+fLUd9H
Os2oNbnusJQKHjLzoy+1ripvvKnXjYiin0hgL0gDBkebAgXCAM/MZxTpdTdMT8VWk3DLyCK6TbJv
M8fISnxb9vIUJXTlY7L18lg9oCBA//9KFqen66PRyEdWMilPgXNnDspGBFhfBYVzoObi+aS9/x5m
m9MW1nvcWA09277rTUBK1cb3WF2FJRpDdBtBni3yUmlGXM1PRAyQIk+pfvbBtLGMLQsLtzINKWKC
hX2ytN9T+xCFGyu4ROyRNjFd9D9LWOyTFPZJZhTgZAcveOzvq1fzNv5qvyon/6tDFz8SFKFm78qf
9LttevnVGHpmXKz+LD1wzFTJQxHZHGrmvf/UdsVJtQGZJ1sTp6vucGZJ/P25pYBam5SzjyA+AeP3
5e+qyAKvi9SNp8r6BzMQ8aLVDvfcInw6ZWjNswBWazlgdVXzdL+8uR6h//juopLMN/sfG0s86aCF
lNZiRXwz5HOP0am49W80gJ2a1334X1BLCh+4Zm/h5vTreTEYnQBF+UfRg/V32nMEeb2Y163+2cL9
X04H//HJ/65v4fRy1hexNTbE0vvuFeJ85rWmQ/FJ25fetizw6u16tpmLAxCUtT0EKR8sHxDUjvNf
xmzbbuenB6XNfwR18+3611v1RPHQg1uVpvKyb1n1CAPYNfaMjCpVWuxmkdp1pXfdjPCzi2+Gmqmg
66GAtASyQW1SKqq4XlXdSFxfk94iK/7q5MEPP23ugyz3D44CVZBSfblueN07oYpmYIyS9gV2ZiSW
g4WnZe5Pquc38s4q0vvU1NwxCu7Trj4M/eDyikOjNnIN/VVCirlztiiB1z4rtyQpILy8l/TueecY
WUQn3YsnsAlqJtt7JRp3c299mQf5vkmzDaaLtYPPgBiXDUo4cIYuDn6UNP2Qi8qS5I/3cuvfZbTy
r2/tmutQtBddMPjGLgZirNBvLbPkHKr6k9b+ruOHMvnnuonVwpwhuFwpB8JMtLzSCiMeDCPERrNP
P6F8X7SHVHGTJ2kvVO0yXYyF9Om+etk+iat3Eap2vOPxGzqpiyCtStHQFT1bGN6zwB9QTXnZKT8g
oazGDKUIwNBv/WCe0qfhi4aOy/762kUevTwy5+YXiU+fIZJUjD2PVSm56RiLaaThxqoeY7Pamdrn
QP7rGRXi3LnBRRKkNjH4KHFXzEO8qwAQ2lu1yFWnPNvRxdOhgpvUrkKiQCvXH/0IKbZS33DKtTv8
fBELv9e10mo6RXy0VM5c4sreT3/Axz25iVrtrn+h1QPAaD1AGbp/lN3f3+IZkvFKXnCLB05YeLKZ
Rdx2g0aGB6V0Y/+9Ne4guo00sMSc9PLz5Mag1Q1lOaZSnqJg/JzUwwdZyTc2cGVRABUU+oyEKVr6
C6/P455gqdO3mJz6wLPSbdqvdSYdr2/diicYgnYRug3S7gvwuRqOhZMmFOOionq2pvQZLs6n6yZW
FiLaCfST6Cteqnf31lgGSUJPBPTk7WTAc2/Ht1rsb+zXWrkUO9DvaLTkLjmM+qDRmQmGdRcNSsMV
4h2VvZe+j7fqAbo22wV7ERy2AJqXOKA/c7lk+kIBUFGXHZ+kTuZUVQKRBNU3Wb/TgJH4LkXT7iho
qKtPw244RPfdjok2k/+/y3LX2IL3r20xHolLKqSWFxwMTabAalyT+dWtsQuGfzpH33fdX8skiaWe
WVnkX1qYFkMkgbCdtddERq5u+mdurf11b1nN8oDXatAPoCJC3fb9Ye5jMnBb+3PTgBk4ZfvqF50n
zzlWhzTwtho/f1pZy+gOjb5AYIDovThmcCoUcWTTpRi86tU5dXvtkJ2az8E3IJxM7x3n1w7O3WLH
cm+zL/HtllbAaq/m/AeIQHr2BKnmGDxNyBSYSccENY+ir4ZjnZpCoUGa/DfZ4FTacl08BXKnwT1m
DG3tFqaSa6CqO/O74WtUtYFMvclZWGe7qgjK4ajPeIoLtqQvTlWnwKBZF05w09jUcA5zJpV75jIo
81//eit35TsXWUTi1CmU0BpxESMvT3JIByqbOslVebghh7nrQ+lGBlZw3eiW94sYd7aDcdIHYzMK
uu0ki4SY4hjvwkb33zRr1jeqySK4L9yFcQJGGBBltrULvhGnlvQ0z7E1h91bXc5Hyef1U5kvs1mc
kFH+9PdLo2kh5oIYJif9er80JU66eBKgZb+LvEA7wCtPNdne+GorlwDFUPCSqF+qPE8XD7muNXJJ
9knNreqpy35YdEj+fhnnBhaRo51jPZwNuKNGHvRl+lxO3zprq9S2lnFAfgb8B+SHQPi936tQ6eZ2
UjQyDqf+qVhS6vIMGl0uphu7r7ZC7pa1xbHNkMIZW+hcvUmrBzcYwFKpSv9VjsI3pWj+RTJApoFk
p2B6vxxhzDIYpjudbIrpQrdiRgsWGugbN96gK34gnAAhdzG9fMGNUORznTchfpA71vc+nT4WCpfm
dVe4nM35jyP8fyNLNvm2NHsAcbg0auZoC9y1O8Ef4PwDd6zBQNrJeKLfoL0WL+nDVn/zcjZzYXvh
6Npgxy3s/4KryD7Ou3yngZzV3ehbUDDTFf8sD9Fwcjwd+Hqxy6SdCRz6x5DfSB+Tl61J3JWodb7Z
f+7Bs6hV1tSKZgmoTdL4OxMu7yHU3WneKnheClNxa8PmAbM+xDpM1y/uU4goxsxuSFDkNuHeKJoP
BdxwlVV8SWp9z1HqvMKGBc1so49Wpf/op3brVlh7+zPEAqUA9VAL31qEMYCgjANF3AY1H3veCQ1R
Ho53YtA530cvWwPcK378ztzieRPGcRSaAv6gRJ07Mm3UBy8bXrxy/FEvhLZVCAfIF/U8q+ss8JM8
AgRVZ3zf71QUWXMkzqKj+WIdh/sK0PlWrrCW4nL3YBPeaHgRlwjEsaWu0hQxyaYDoAOMb+NVaJv9
MDtko6zfQhtgK0FacVMmEOgGa4QeysGLI1O1rVr7FnEOCCeQ4u920kHP+XljOwVifXGtYoU7VTx2
ROf5feyeCrlKEjHCGWXzP6Ganca5/BlDnRCE0lHrykPY63eZZP6cRuVw3fbqAjUNyCVUk3BnLhY4
VPMgoY9IZWNoHks/PmTd8Cmowt11M2uJpkVnC1SFCK+XV/k4t5Uy/JmBn2yvLdy6cq1dsx93xbN1
ym6Dp/LOvB/enBBuIbgNhITTVgBcOxg89VRZaA9CbrDYZtTMjTj158RrjeHEdrpmZT5dX+da/s4U
HJewwF6C8lic9dLxA1+buETk2/b+P4Nk1uNwcG6rD8FuSzpj7eOdG1ucdGBbqpaGBFGpQaWiHsBu
PWvy2/UlrZ116mrkfCoCrRfaiepoNLnR0Awfxy9DdJvEqdvXj3Hx/bqZldwZxn6dXI/XCH9YOKI2
hGGTlTziysGYDnEmMUjmhLP0PeAd8KFR9epzXEZhjdy874cbdeGVjWQkTiByQQBfoj6CGU6rvMN4
BCHJkOq7cbbcKdvYycvsWYHgBXJHweehU3h4f8z7qqgqCD3AFUIqEzhfwPvBo2x7lQRKrdtCMV56
u4B8CiYrwIRMUi02tE/SiVUxpiA/IUEZuelX5YvzOD/1v+vX8nk8Tqfsy/VPuHLRUQNgyANYmgZD
+nIqKJDHJjErFqgfZWlfA5sMd+ZOuZWMA6Ryu+1W2apFDZEh8SChqr08bkTO0UjbgpwtciMIhxnc
/KA9x6+KBwvj520Ku7VN1VSQ6Qhv2SKUvf+ETJOQgkKG7cnZaQpUpA22BjVX6r3UsAFtC11ESgDL
KVsrncOwzXvBVeC8TNN+BrjloaQlJO6EJo/xMHt5cgPKz/BkdztKXp6F9/YXqX2V06BJzIg3njPv
2uKtYV47hAJxw1dWd/JsmYtAOcnxpEojZkS7TrkHyNUci6PorqK++LX7ACPD31/mrExA7rhhKZQu
n0iWlI21YzM1M6YMV+kIU+icQ2vruXcZMDEjhpDI9fiGy/mgKbcnnRk/KnHO5EbICo3ZqZweJ3Pj
hK99KJoqTDxBQSgunPe+2KpDrpjUFgGJcF8Gxs5M7o1O3/hQa9+JoWgGCmmyEP0X3ynrtV4qQ6xY
JsmWgmAnseS6L6hrO6ajoiHmScEpLge3pDp21LDFRrvrd/0n+TjT3tgnt5Dsxh/6U3Acb6OP2Q1t
45Oyr4+UgSZXdo1bdZe8bDnJ6m+hFEYpUbbFpfB+V8PQyOekI0mo5o6G3JteGt4spqyqcWPZq99P
4Ngp24qpNfH3Z0+gKSzsWAkyMUPhuGrwq6WPBC5w42pbDZECiYXsD5NIALzfm2m00KinDjNC3Uqq
d9ruD8fSBBeBkCCOcvKw699zbWGiTy1KNjBILYMkvBZDrbVY1JrkrtCOqRwf/XkLDrr2oZhzFSha
UrkLIC219i5WLE5zk/3qIXPRml+FXrv9X0szmdRI/mtn+WKfci3ze7S5vK6Ndm2OzMin69u1dsJ4
WiDuAUETq1l4XImSr5NLFQE3HXbsKGnPllOvlB1QLEQoElpLCncXwJ8GatkkjLhUyjeulPpG20HJ
dNBvIvgLP+ZfmNffhSf5NOo79fn66lb9T2hRQwaJR1zAgZystLXaISmo9tmrQenhNkVEL7jJlaN0
NE/5MTxuWBSX8PvnFIvlrc/tQjfg4nWaaH6g59A/e5XzWAdV4DpDxADAGBzjoNxrSnlIhwlJ7i55
ktPYG4qtl+qaawpBQjoxsAleUPJwrWf0uf3Ys/rKi0d1X0TT/SS/hJtzWCv1DdZK4kOyJRBLS+DE
kPV+HHRiwJaQVeeV19gfu+iolJDylCPyo3dt+TlVfyELvhG+VhMVZr//0F1x4S3HZJivLEIr55jH
93bpjZ2n/+5vkOI+QIpQevUd5HgfldqVjtGP+LY7bU02XT4YWPmZefV9XLNHabDLkK8MT+7BKgs3
yFNXg/Ggkk2v0Sd3cLYwp6vf9czkIpSi+1CQ14sV60gyTF+HyjkU0JhqylZwWwuh54sTMePsbrB4
jM02TQ0vUW8ydKzy+MHsf1w/J5eUOUS2cyOLC8jXtAywIUYGzzxKE1QSVBp27al5o+L+NTkG99a+
v6thNFUe0O343AE5gA/7dP1nbC1VbPrZUueSXDeL+RUpY4RVY5ORRVA9JfvrZlYwHGK1AkJBNfCS
FamLI16SDF2JJCNyBZOVAhFY9tna56cZGvrkTYetYOsuXD2gFMno5wlO/wvgD96S8C4iFjR754e+
H08t9JducVPsokP/9foa17by3NZiK9V5nsZJ4TXkN9AnGr0HcYYHpcBGSrHqOOd2FjeWXJa+GVZ8
svbQ1W5WecNvCGmtQ/cgecExutE/+Pf1ft6bd5oXw8vw2Hrl/6Kes1JsUdBpJM4zho9expJ8v6bl
rTQpt1r7VmoeDWi2tw9cdTxYR3Unn0C3Xt/gldFALELIiXon4V1fVilA6fhaU3CZaRZtbsl+KeZi
H6Jm0JXPvaV6TTvBS+2cwrrfVVnPzZOi2B3v6jn2nHqzc7WWOsCJzZ0OsyPQucUJltrGGvtePH+T
6c2Xyk9hZxAIVVrsvjU/GM6HfCjuJXTx5HjcD8ZTq37uNUobvQEzjXaQA8ODXNstp85T+C+CHYCb
f9dlcJqllwbcpHRfyD/90NnHdXTQ5fsyyvaDDFt13Z8ANuSurt7PMuqiae+GXej1EDxXjXxnq89Z
Hx6cSHMztbt1ImWjFbm19IWvy0Etm0PsyJ5R1XtHvqljc3f9Y69YoFRIykI7nvroMi9LtUpukRwF
VoBOZi+hPlDLGybW8jLyIlpbYpQaXNniJA11oZRdQO6n80Hg5HBuwvxAr/u2dZtd/5rxL4Ttmxt1
F+6dnXS4vkKxR4tEiXF+RpEMEjRGXhfukw+mPsujmEaP5Xujv015gfh14Zahv5EsrFtiJF0BZwOB
2OLmDLJqTFWJFKWpQBYwbBq6iWm/+aAO3c7cbIaufTqi/f+YE39/dqf0NpK+UycoEabhflSGl0ne
osBZCwUqmB4L7kqYOC+UIlJ7lmatBKGkfUhMV38a9tO+8eCwpc/7rNVu/Jx9zTafp6tmAWsI+Bq5
JZWG90tLZzUNqhyz/Vt9H/9UoSiTPHOnHfPvaHmezLvsw1ZDaaXxwmMOWzY3JxKESy/t1aGpijT8
zxNSNLAm0cGKvOQT01ARJILh/VZWsOYw5yZF9nf2BbscDhDNZsymsqedlD7lTnqcw5c52pL3Xrkz
YcPnYWRSfCCXXVT0uqCpzcgXsOoseRmgUek602vN+On6UVszo5MkI3ZoW6LB/H49WmGGYS8Oel3A
FFYxw23ATG+bG+dszfHPzYhtPdu2eJCbIDShndfD4bbQtVujOFxfyFpCI0QY0H0QgQs+toWJqEIu
SFyB8U1/3x2z4w+R6Mdu+W8yQ3G5U2yFsuhSEQUmyV4yIQH1rDl7za3srlCUH7GZbkx7rH4akBNw
wWh0ipexKfajqBmyCsLyqrlxxuYtgGXQLse/H/QTQOj/2lkEpXzS/bbK2TgplU5Knx8m6ydPug0P
WF2NJfhmHcIfof395zGaRrdTn2eRUimfgMC/hHHauBTrP133A/GZl3cHrBIOr08ZIpBl9VGDbCZH
lES8cclzrKqt3C61ILdOyi+hVTxUOcIZUj5+Jp5smF6LDRYz2oiaC1T5EiNXcHMoc8sS61Z/7sbs
hWGjvV+QASnDBpfA2m5aCGeRYNEgJel7v5uKXrStY5O9T5nvysHvmsRanV6vb6W45C+28r9GlpMr
ETXHzBRY1y4c5uesTOPbvNaibwicFNQwZNNtZyaqrxtdWZkGIAFcPoQdYkT8/crSQepbKweIUhra
W1OZj2M3fJvt5l+8mTXGfqlsGeQ3Fzl6rgySNORS7CWyrxwiKXyx02zmIakXrm4NW3yNl1UBqmgg
oQHC0me76PEOvVFOqUpsLUrjrteYxgnkUxk3rjYf56Z35y3RiEtnxCBS5GAEeA5cdIQKddY7BVJK
Lymd8XVoA91Vu9Q/oEAMh0cRblUGtuwtyh45k4hdBRW3l8wyChHPaV57EL+64ZZS1OVVwsI4nHwy
oU+zdP1U7bUpyRufuc27cvqJUu51B1x5vQkDcC4xiQxdzDKryCbHSeKi9ukWaofpgZTCawXjCg/H
9ticZOdfbR0UD0Qs0Z9Zurwd1IYvpXwqVDxBGvXUj2av6frCy8zRubGsMgw2ihurX0torwqvxO4i
u6BC5thlpUGUq4Xm71E22ofK8JRx2sFf4HQbZ3rlk4Fh4DxT/qTWsOy/1mgbQ5zJUzxQpsModbtZ
+fv1nFtYci86Rp9rQdBlXlunt7P8I2vyvaH53thv6oiIAPQ+KtJGRoYNPi6OFvH3fYDq8kYpZwfU
pP7EJLx1qI7O3oCaUwzY+XfbpKorWS4wH2YAiIZchxePaSZZY4RDWJvh2k/F9+REQ9LjxQLgx4NS
ZRdtAlIuYzArg1fdYjKAPt6yU5jmhuPr1ZB51fhNLV5sX2fue2MCa6XuhRHqIzQjiVIXFIy6NsZ+
X7Os+D6/ATRVHoy74pe07w7q23BvHvpvQoTB2UiqViYD3ptdxKlCVTOzHDIHIExwSnfxS/sSH6hM
kVm5zj67Dz5qXnUIbwskkv6xvm6V4C/vgffmF9dbNQ3ViDJS5nX+eKNDAySFP6Xks24Vt33c3BjZ
pp7JZUL03qI4nGepN19yLvWSfXZO6m1/n37M7/0jrYYP/T/Gs3yT3PTfq4/lbfFButl6oF0mEO9N
L3K+zOlaGCl7xliAjfWa50i6N2flIc9zVD6+b8RtEbMWBxOHcmgo4rQgnBY1C9UY0yIZsGaCiWuy
3HM0SESZV+/0l0aGcQ6EnoVUeK/4h8z8tWH9MsaJtf7XuvjwZ9scJzzJo4IPa73U9/7v5DQ8FMfo
ob+VAG+jKlI/UJDfsCl89dqKF6GoUHK7VZAI95T5o+I/OdaHJh5dO4/2svwrb2Zv9k/W8JyWBYP1
W/SOKw20dyteckJMlZ3Hncp+Z7/134Sil+zz/Dh6XQ8fef9Z2v2LSWMMQtdK+LWAKi3LQnFkxp1u
oCpqPwx7EXiDo3Ycdv87UN5KMfm9NXGFnn1QtNpKO52EhumH7nU8QCV4DA4xr8vwo/yKCvIfVCnC
DPouuqGdNNxPN+lTt3GvrUAQdKo5tF8BUwiM4OIITXD9mNDJgGjVdXeeGGdKUdRVx4dgNO6qVjtI
NqFzGB9qUW5so6cgam6pdn1ynB9y7pzs4GfZxJQomsjthvBgVdUnX4c11YG1Mhl2XVbsKDVKbh9u
6SNe5hgCFA8aiSYDd+VyIg/4cjdHkSyQc8nwXKmhfqICq94VVWzyW8wtKoy1G4UpMwA0MPFZNPgX
xyGH/NYwe4p5aeRqP41gHwJZPwAW30uepN9JnwEoPYLN+GBsiBysWqb0zqsY/lueFIuoLkVqbTsR
lv1vxWvAFGzGG3MPK59bP8qHdj/t0tvoZauHsxJewQRaPDmpXCoX0myNSSmqVWTSqjn+OgM1iCLV
K5Vm35vODcz6G6tcubpUdC7ZXTrml/WIujGDUB9HXhSR8dRktzTH9sE4Ub7Pdg19zr6YjtcD3EpM
VQW4mbAKzvNiDBLOWJ5URSkSY2oK9BwTVTkApjCrw3VDa7HsnaXFJeknTocwBls5eDhNv+OE38Xg
EFLEYN10duXT1sdbybHeWVwe7MG0GL6Jc++ui7VXNIhed9fXtDJWISBYCKaRqzIZu+wJZWY9mFOZ
w+h2Gg/2UaVQD9Df2sEKcQj26lflaNzmjYtItwew9HaEcPDfoZv5GdzJhAIB/1/mywCbHT8aYcVK
ptk6Da06H4JWGTaeGCtZjgA20xRhZJA+2GI71VBL2qGfKD+bSujNOpQ7ppbkJ2Nqj2PW3NhD4hpT
8ajH9VaGtfIlIc1jeQxz6KBYloc/k5pIz/FSI7Vd1UeHYXxO+5vrX3PlVQr/H/UswWEKKH65wKCE
JMtxSp+LgI+p7yuepcUPWBb7PSFtc6jh8ugBlOUFTFkd2DNdpve3X5D0pZOhJIjaXjO/tYFdh24W
063b8NLLzQNvTDhBOwOSjQtqVj+Lh2HOGHRRmpIJo2SwYLApbP1XOwbtRmvu8kIStkxqB7RgWNbi
0Sv7kdWl5P8evBLOawSHLuMFVh6g4JT62UNRm1tVny2Li8dGL5fO0NfQvcsS9yDixOlpapNHujbS
t6rvhnkjI1zdTTFoxyObl/0SsGgmQwC+jWd94EvQdqTQ54/zV6quW7NDa+6B09u85aHVvfBGJx0b
qzMVFtYocu/NlRy8Sb4dPF/3+ssbji92Zkbs71kORqU1SgedBHfoYeiCoJ85RdrNe6XRjqYVoNhr
VvFGaXVraQvPr4y4NiJeiN5g1vID4xjjIdH+RSeQlZGqUAmUBRh+4YsUHqPazif8Hmbzj10uSc+R
b/DovL6Bqw5ISYlKoG5TBLxYjN7r82xwjHkDNMyZuGMfzQdAxs0+So1+w/+2zC0eQVLbT3Q4uUbT
vHT1zDn5kpYw3WbLu0Htt0RSVr2DkKvqvAZo/CwCbzrK/RA07GGR3aoB9DRJecxmeXabfABmptkb
L8xVz4Cn0GRaAsW8JbCsV7Ug1WOcvjF8s9jZjl38pETvyBtJ/6odmPlhpbJRcl/G3swPhmJqWVeC
4Hm7y6hGcqLHqdr/tXOIMTkSK5sZkwsIdalP/dDOxHiznff5JI1Iv+TO3eQPw80chOGGuZXgRKJq
wzmBw19W9vOR93Mts6y+MyUPeo7wNo+n5FDl1RaudMuU2OGzuFG3Y90r4qU411O41zIuZj2VAjeg
kXG4volrpkg3bIabQTJfgIqLzhjmQvApm+Z0cuL2IRmquyFkjOy6nRWnsCnHEd1Ivy/RuMoEZYBl
EZaKvC2tXd9LOLqWWtVGlr+2HjHFyHQO09oX6BIkUrO4aAfYm4PBOiqS1blhC2X66He/r69o5dVk
2A6LYYSaTurFJVLHCp1HCQofACYfghSWh+hUHanhuiAmkQegE5N9VN3yuFWEuwwcNlZ1gZJAhuAi
6TBxUnOwSUmNIAaZlctq4PqqFj4whuc8NLWv3OmKP++vr/cyOIppCNIP0h2Rwy1icTlFZZb1YpKs
1oJuP41hCTpcaeV/TKsh95kSk0B93eal17y3uQjIclpnfaQxspbUTesZZfqtLMq/m/dgQYBMBHoA
kAIsy3/eVmeHTVMiqdZqeHsnbX5MYMRCtTIeAT7ZfykpKizBfUw+KtgEdHs5KANFUTYgVad6qe7s
wqHaj3q9UZZePHIxwYPJEe7PGePZubhTxsmc6zobJ69RizswQV+6INvr2fi9UPNXf+alWxtblOIL
x/hjEzZ/5peouXNLL+oWagrvaZCXk5cow2PajLNbyrQWmBZFmFE3i41Isjjhf8xBy0RWIMDZF4Ip
ba9Hml3poxf3lWsX7GIIPo7hwuuut3xTo1KADhznWtbBIoHvX6Q4MmAMe/aHCr/wd1OKYsVcyJOX
Bw1t1kz9XqR5tyddtR7tTr53gvhJD8vTAOptZ/vdxnddHISLH6O+vxEm3ZhyJSxqL266U5n2P6wk
+8tz8Ge9fEfBOqRRllmcb0ZR7X6s5JpkdbpTmY6Ou+iT0m+2C9eWQswEWali5KJz3ftNUajOXHtV
ctLtyaujLSLeJYT+z26dm1jsVkLLoJFstG7qUf46DNmNETa/dKP0OiV7nXr0qtGWimfliz7N/4+y
L1uOW8ey/ZWK885qzkNHVz+QzFlDSpYl2S8MWfbBwAEgCZIAv/4uuqqrpFSG8p5HW1IiMW0Ae6+h
W1UNOUYOB26ErJNAQ+CjvZrr9pY3FbtzefNis+bC4ro0BifbdI6pAWUXYwDLhnsW8K1X6fvP1+/p
NglwluMGBqQl9OMXbsr7FSMKGuAVnMB9rHHTtvtahmEa6Es35tPqHob6fTMnQ+3Ico6hrgyr5w32
PDmAToniXnDdXsWpt4Kp0GUL8o+DtzS50EQR4rBWTxYqbYRnRgs9I87GB5Ezh1PkE6QEnuMBbhAb
Fxy2y/TN09P+nx1FjgZAS1TXP5DpTBjqwED1PfO/J7c61w/tHc/1Nr4C7vKlPJJMf2W3xYUz9+Sk
/9DoEnrfnE0mMIGKlklUSfLouCyj0XBTtG4B0zeyr9xu/fmicaAkjI98U5T5sHeW0X/TZO+2djCp
MsqqUQvgkLkt5yCbnJqFNZQJvQpEdeJ0UGjNJZ8SYKAFaEHWzVS4JN7EmgQKLnGTDxYvHGW8710T
Ri9+bKlflu45X0dMaQuusyNpNmXiRjIzDYkOVV8oGNjD5LhYDzqZmtSC17ydVcjCq69jo6lu4A2I
y71O21KOC8dbmVibdKxNywD8k30J/ndFZx+cOIm6bV2nvGW9TQEXB6LryHRTlU+k7Jg6ELdXS+Uh
mLTSaRX0kw20VYlDv0/52AR2m6oQP1ocv2rFcYkEqbAs0zaaR1qlMW9aq01H3zXJmIax9JBkTSqW
tId21pXemlGVAim7evL7KYWWQMKQ3/btYUzWdUt0+Gtmbax4BtNFGIykcz1FcFCWnanWngpVsGWd
0xg00fZMXk++VvE+qWNB96PbePZu5m5hMteVXvJqBYMSIHlQwbs9HSFauI3kVJW4LHllmyY0LlRu
uJjGvDCmGAGd9/w7JUSyE1MYboJ4MI/JMJa5rISsVtPgQsaVOp0pc1X6alxx153rtKCaXHtlNW3n
MjF7GaluX7S9VaMc48ob0UbJwSbTMGUuHfiTmZT9QLoxyEJSxJukt3C28BEOP5N2yI+ypmwtFXWv
rMZueEpMhYkbw6753lTuBND/FCawhuTsmy9M7KZ+68XFVeOq+Xri0n72oobdRFOHPErT1s1+nLSr
1g2LNdQ0kVr+7rRBnNnVPN1bfjFdj15Z5CidB2vH4BeLlnpuOvRLbdWyAmI2Yp4LmtvdXJepFQfx
i+OMmmTRRINdG/jjDycUTs4d7jyCEqpvhlH6j8atpkWKMjaQOAj88qkTy4YRpnPsHE/uGMXcNnAa
CJkm3beqFWOUs3BovvYdg8W7V0sBEYFOjTekG9y8dXprDTu4dm/VnnsHM0IXGvxOMaLOhYTbzRx7
0DWy++ELbztzNHXUdulg2nIvRsfLxzp2royMDORLuUl2HiicLnaoAzwJ0LfHmQbuNU5G1HnFRNbY
bkEILBcbU7AzQPFwB5IzJcbtYIL2exFZIPOYQMarxOm7Vd002hxs2Cm1uWRhuK2JnLcYa3wHbbwh
C0IwH5JqlteKG+t73My+SitmJTdFTFkBZwmOZwtTE/taVz0o+MUovW8ls6d9aMEXBjcQcmxqWZQp
MgjWoUD0QRHQC1DqIyzm32C7BXhPCdvl70FI+33cuY6bx6Ydi41Vh+09NZ5Wm2KE0T3QmRO5toVP
b5jWxS2JahDUuz6xwoyWKvQy0QfzL56Q0MsrVY3w1CixYVPDuV2kbmwNzVEZOmViGqKDbyJlUquj
pHwxJdKK0BiW3pqIlv0ErnccUymiAujtlgVbLxraA6TUIa6Fq5DdZnanIK8B5GCpUzV0PpyNNeUP
SSDGL/AMKBAqGMlwtvlXEpTSR1fr4IhzVSyzWzCIsXetWLvFEK4b1brqLoQZ02uk1IR2h4JPOdel
uYKcpIG6gFNueGjPx8SbcSBC3jTT1BKQVoj4/Wxp72dZkG6jVSiAaEiCYeUX1N/xoApvQiqtHzP0
xtOoiKMr4TX8F51YBTLImKxE4NAbmHSafeQRyE8AhZUC5j2vuo5HWxnrGfUmC7rLAuTbG1iVDDdq
tiRwdMxlZcpxsMNHPermJrOmxIoyW1jFhiSNkweeUjeNA4W1mhV0Mytvzm1fTBuL9VBsdntH/0wm
kuyGJqyvqCLOT1pF/jpwvX7jgZHwZ4ck23Vid+6uCCN2AFVn/FpNiEytxI/Q7DzeJjGRqXBbKCJI
NR9g6+sdYum8enWMr0RmvY8IBXyTToO/BouvXUQaxG6c5uqW8sasazqgbkhn9y5qDVZsVUb7ULvd
M7SorLQWRbn2zOznE8Rjs4Al1tYT3PtiUz98Zb50TFqpWuajSxRUhcui34GpbO9Cyset3VnTcey5
R1O4XLFnoBPIugbYLfcJdMIBJfXTwXWLNScC8dBxyzvf+M3XqOL2MSgC+lBMeHQhbpKvo+nstc8w
j00veTbbjVpNKB+tsSUrDsv32nlCRYlYOHsa3F76UqzLwetuXGoNe4Cdx4ea1vWqKttapiD2litJ
vX7loq3NnLidk2JLB/lQGOtP+GUVWUQ1FpJFkowFg5+PwIt+CwFm4Wltuu4eIx8fgGeZwP/Hs/6u
rgJIBPu6rVeKmeoZJ4NacTm1LAM0OMjVTIarsWqg5+XTZEcAZsuLMbDS0pHsVqNUfmVXcbOGMJ/7
BXcBsR7siK1DLUDY0MbKXNwANiWOkisomYgQ497wh1ayNp/axt2OCeDNcViE2Om0/05NXP5gPK5S
C8nTjUV6a9ULDyKvNQKKmnv3eoK3YC6NhO/ZFKJIPvTNfYx67rbWQiGBVpEDKUydzkUIYIPXQw0D
cea2tgNx8KZWZJMFyn4c403ZmLja1GXxUrY+zxi3byqpRM6DuFg7o6QZlV10pDwwz0j1+A+9LesV
Qw1tTczk5aguBdCCAfA2AoglFyWNUXaC8p1bSXvd9Z0+Gnt2V8pn4KBL3t1DQYo/TdME/+iKO981
sDc/vCaoj6NP+zSap2DVYRyufaXbTHhe9wpxU+cYdXrMScenR9QAwlyEM8mVr6sjXh7BAcWBPrUL
0JDJQG9VaE13OCeww4feYnnL2nlnRW5xaIWW9wKA8DVGkK1b3Xe7EmJxLwAl8BWEgUB2mTDlvtDQ
yVPheBS1mH8livZrbtnjWgcad5oqrtbS82GC5akqr8Ih+CmRpe/TCTF4z9xw2rR24101noydlQt1
wyt3lF1OS+0cceWYg3QeEnjG+UqCqAqG240b2gL1Vlt0+0G5wY9ysoc7QGSdK64aCitRn8idD+HU
VzNZ7hfXbkw2M02fXcuPVjiuppWVeF1e8qk92nOP4MKM3REwpqHrweahhXKqF7/Gdj/jbNfThptw
ONi2Yi+qL6FbR5L+Lh6LIWUl8gnOBJnMOWRsS5GvOiQyctaD6KGIM5EZf5s4z3FTttegbPjrNpyt
qwlsKVQAy6H+zoM+AGm0Mv29Y9WmTONypMO2aFu3PfoBN84G+Ahd5CV0BXIJVVXg4EPCyQb0GrdL
qzqmdu6p1mtX3BcFjAQrfu0bq9hCfcv7Qet5/j6X0j9IR6MOXcLn4lGKsDwww2kO5kRwxJWrOVTY
l5vIB5AL+I5uNTXSXcsiiO+AAwWDvgoM9vgMGN2KTp3M3YKabU8JJC2ga7+aWD09ObgCpQEWY9rE
IehKRDprW03NRvW2vfH8jm9B0rc3Bu5YX0tDWiwPAsnDdirvVGnGlNlQGBn7OsymNkzySiSwS/LG
4N64JkR/lJ9GKM/lC9f9iANnyMKoaDc2S5y0Dnm07yFaleveHg/KDOxni10Yelaf14WcVraCthvh
Xrf2+RCkLYeCC1izzgr5r+Je1cbZEjvoNxoYp1UYkOaahm192zMSrexg7FZU6Cj32xrgHiQFw7QN
R3rwEzJfJdXiUQAoUJwaPdRbxKB41TDq7Oq6dnZxFTQIBaQZd6KS0absHOSANdzI8nhiAcEtBBC2
yAXxpgQoZDsjwm2qzpbXfRMP35Okm1jqe3P/0s2O+2rZfQsBWD18I71ghyao9KEIDdkGrT3fyyqC
YEyl67Tz6LhqgpDtoLpY/Ml54X2Bho0CtoQHtkxHJ+q+1rqQeYN63W4UTnVjR6PcWBWsJyaiOWx/
IaELQdhybebZ3QwalC1Je7lDEpnccogN92nnzk5WDT1ukYk75lM11HkQFhPk8ZW9j0Y27JqGzw9F
RBE3A9yLoZwTRnrN20a+lKR0dgWFaXhQwTkxsny1cSEWkY/REOMWx8qn2ub+HhoA5KmepngVJ2Ku
dzXEy/YYUZw13OJVde8IVrK06BL6NIWQroELpAPSiPSQSxmNmJ/K0obO5+x5WxR57Sczu1AtoM4B
R6m1qdsE+p/J0A9HCL7jaGjtcYbEsvnJcJu6jTF4G65x4qZd0Flfqd3MdyD6eEE6WDUGoYIIh5PJ
YuLfI/COjtBjGB9bpLFTDfGodYNk9ibgcfQ9mgt1aJCRbHfu71dq4JhwVddN9b3wJQRdk7nS4ypK
HHmrqKpXMFAUO9Aq7C0Sm5CqGRL2C4eCfIKocXQzzCQs15p50RPc7dxjNEOfBeTlxPmzYDEmBseJ
m3ct3mIUU7EqRyHXckqqp3ZS0P2HLVUsN5L5TOYQT+6gFD1DRELbybxvAzpvqSDhpmWIwBFzozpt
XAn8FdC9kJo2hu0TiAPRVIADiiRHSfLZawnwPwmAxpnPJn8nkG/4YXnxnMNqvLxtTVw0aWJKMEVx
W6+2dLkmNcnMnioEt/3UTgyvW4rbnhJcfqNBwbdxkXhHhzJopLTaWusqoJkVD+wgeryAR5iw/Flz
386hHFnloxWL1xBF56uEduArEQVhdjwCsCQcz1QPuuLlwRUg9g4BCQ5ANsSoxfilWnmAglx5xoVL
U6kiKHlIt0yup1J2d1Lp6Nh2yjV3IWmltWYhqO5W20+3joqwz2UAJUcgE8S+GfEmBDEByYZBFxCA
Jzwpb0qhzEax3m/WABIG1q3sY0ftR6nwkJNV2x9GJwY2O6BARkmoclvFoFc09JsdXMociHQnRT73
M6o4BhG/mMflbuiTKziDFs/zYCI/JTgp8k7M9hcrsa0tghvenS0YOEOMpK3uHbMquW8OvpTxbYS7
+9YC8QnqYhUzx5gggZpVKuo3OAD0GmFYxKkdlxpC6AlVADi6WF37RLLgOGK7P+KKPj1biYgeujCq
d2wM4teugro3cYle9bghbpDMCdNpwDPRNyz6QqbA3bZJVB1By0juxmSOIE/HkQT0yqHc6IhEOyxl
H09PZ86CXiY5gbJ5KjSrMgevEpIyvIRzsJDHXEXVdDRTCY1/AdtXN+t8v3sB9oCs8J5TeyvssbLh
oHETgQejszhCQTZ1BuVB7qcZjZe7wTjdBSMU5bAtwDovq+IBBbFmy5F/uW8Cy2wqpzU0NWEyXxfx
RH8WzHeuFBzQUjGO9x3zauSQkOPvW7PVZo6RbbIaEJIQlnqBLEclwmt7qTXATSqHDAvPG2U9EEi5
pz7gvmtnghNZ2vWar1sZwJhg5OQK92SywmUG8pJOG6bUr6qrElaCm77XTRaIxM+joLdeTOCzldOS
sdnAM4XKHLmmYVe7tNsHjpJ2jmyHQLLOx909d4VvODJkE3CT3Rjr1dzM8RanXtNkLev4zlYyjveR
lVTbUmr3jhNQaDLbFqO/mXBAWVuCfJqXC09XG3gVW3sPGDTI3npMdpmJLf0kATB8gTS6BbeuxERX
BlmgK6fsQ566Et40cFN2xw4pg7HIg5EMXSagNF3mpUoC/EeVPODJWNzBFh6ZWWuakN3goUxdVbp4
40RsR/xEIVEcRebZwLJRAHcbcZA2ODc0c8ZIXw1cOUfXFNWz5cFQKJ3sivbYBbVot27dzPMtCSPz
NREknlY+3j8/Os6GB1Pbc5n77qQecc4CPsVgPn1veKAf3cFIZApFUIvU+DNuxHDFXuDvfosXymgg
EZjpUFZ7xSm/TXrdPyhvKrAmwnb0cSurxu8UZbhj3bfTwbPC7tWjk7WKLJfvYqduNlNEcBPkHdmO
Na+unQhfOkWAsYZdIKlvMssgkWCGvli1YJa+4kZfbq1Ol1eOIPxptrDXUouH089hDp1HbtNixp2W
sQd7QEjWdTUjHR2LBgJngiL1wcbwqoSEUmYpYV/hNVbC+ZmH2s7csCYQpYWIfbvyKtc8W1gP6hoF
INPuhzHo4+0EqqKN08DEmI+2cNlGEoF6Xtkq1a+tMQlb1NI9JaCRE8d0fBYlZDkfI2VhLccgZBik
xeqx2th4m/P73ocw9Rc9hMZ/qkmFC0hqt0YgBEsCFlJqWD3G1yWl7c1EmO1vK92OejcoYsp92dX+
kCboq/UaycGuSNojR0G+MY+2ToQkHZ4ZyABpLwpvbb92x7vC04N35492XNzVAw6RLzMw4s5VYeMV
nVPSaZFyGjOkrIpIQYDXAqrjyFFuBC4m1nglCxdLc2+VqN+D4uJEfeGnTQEqyNeqHUfYaVt4cxwL
1cXhSriSdpt+nhg+Nua9i1PC9YrYPEDnZ0bOoGhwqkH0r4n3ZIoLCg/pElGiB1LeeYLREC7Sc+0V
z5YPmZkHNfaAmCRE1eSpGvEAWBnWhdu+dRHGlQ6Rg8fi7P1HNiksYre0o2E1DoCm5HwMKN0sl+g6
r6u2xhO/6h2ROkiqqCe8hjUDOCbuPHxbTfBBNqzfDbRaqAjKLwRwVH47gPlB75AvsaK9C0PLZoe1
05sVKmPtA7NLq8iF34bdZnAcp983YTFW10XTqPlH2yBj9A11kWWOSKAHuCXZszW1u4h3oFY2QxG4
6wmfTK9iJAnCa1fjpXjrSej45a7sbMh8tjE8mFaFO7EZGQsHtw4Di5fZsb8kqqib+xZZHbIWlqee
Py+ynNbol0JrlCQQTHJwiYU44/sKywgHC9+vlgIoq647nPdBZG0sYXrkV9XG6QDEicylqvnHohna
A7Qf/kIglgenIt+MdxTiAgaxFdVMnlFRiI1TdP0lH+5zZUfcJxfjGqC2Pyh7c+R5I9UPKhsm8XWM
vVUTjzgjovrn54N4tj8hNEKgbgle5ikapUDym0S4+GYkaodrTw4/FO38zeeNnKCyf9fCANP4dyMn
8BNS48JTaRxIg6hSQa+LVu2l8ncqdNMZoWfo+tyZLqkhfRxCTNWbVk/wFD6sI0vR4x4wInlDm2dw
X1Z1fAn2fWYAF9O1JITEL/Bfp8wcJjxr8I3TZV0dHYgU66kJ0s+H71wd3geaFzxdG/BooIfer/QI
AujeEFQ9EFJjHlb70KQSifUwTUBr0dtXWJ291s6Rzmn5bfhC95fUTs6MJNRVoeAEiCVwqKeQBlp7
leJO3GU+LlNLJkvQG1J328+7eYp/wX4GqxWxGUQn4IlP69FmqmoLRZ8+k2Nwwxq1HyJyM6FOk7JI
Xn/e1pkVCb4/aBHA+KAUfYq7lcIWngs/jQx2BH7WFl2K6L0OK7Afxui6DOsbK7S+opp0Cbt0bigX
RVW0CpEcYNDfT2WpGseNUE3N8KIZ0jYIH0fdsVTU1bfPe3huNBflXaiAAXzzQQelmw0xI0sQHf16
z4h4lMo89LW76Rr/QiA+11SCefOBFfFgwHMCJAiCCvDbwu0yAGNzjUHtmbWN7S+Rtfu8T2fK+EiF
OssyWZwqTzkkvq+dqJL9kBEIglU93TbuC+pPO2KRlVNeUpD82K0Y8ARQ43GMAp94qsdPA3CO+qga
shlPmQxqru2+nZCFKIxH88DyqgtR8uPSeNfeqZIrUHmz8VUJibP6yvAbpHZwLfx8AM+iL9706bd6
zhtUguSJ5XQUbeTBLbvvjijYgQQUZdBXTTIOFjnJLylsfAyQ6Bao3QksvBbY48mKd+ak6UJoFmcA
PR4qPm1JTFYXurUEwPdgC7SxwFXB61gejiehnrAJh5jA9dCqwQqonA2UBtfNoLe+bg6Dq3NGVO4B
6IdQwq/tSN51pfXIRX9hfM/2dbFXQLB0AGY92QkW9/DMsviQcSGQNKIpRI/zz/t6dpW8aeLkLO1I
MRfw0IIgXjh+c+v4h6WQs3WbS1ZAHyPkMqT/6crJkGp/BqTBYEghJMqND+rKvBrH2z6c8rL8BkWA
sYwunHPnRg844EX/3ENoPvUZ4ROOPxQuVeaU32F6u42S/sIWu9CCt4B23iz/cBARQ5IUa7GLaF4H
0e04x2P2+QwtM3C6GN90wztZ8J2uhjbq0Qgq6Cu8HnIK39PIBYLL/j6ZXc34heV/bqpwd/dwajrQ
Wjy9ww0dQ/GwBroJ2SQgOee0bZ4Ue1JTnEFxA/5uRTao8AKL6jxi7U2rJwux96ygr6pC4VLioECa
JRDmg3LymEUbfl//FKjEgCf9+dCeW/xvwHin1N620F1jhehp0C8Pfw59t7Ga8aa5iDE+F/zftBSd
rJQCta4SSUuFtJH3pMtgW5Fkj7P2IIZp93mnzjWVOAGWPHLcUHE62WlBqWukHpSClyiqsioo83rq
m1Tx6Xns4wvo1HM7AHYUMPsM8Ub7oJWn7XbwY2QFkLP+oui1xS/wBi59/smqGJBQGsyAU7IugOe9
Lcnj54N1bgXASxliIYsg3gfy/xDCshkPVpXNzisENjMOijVHCvHzVs734j+tLFP2Jk5MCSobTY9W
KBLrqGqkLV5inzdx5i4DX5D/NHFyVCBdoXw+42ORPWjq9TBQbgNfarEilY1H76ij6Lc4MN5fNDDG
Ywzv5TcNn8wQtbWfuAZ9S/ruK3PjO96p6cL4nQF9o5EAPF/Ur0E8Pj0IkWJCqnSSeL6a1FnrXfkd
3iAyjUwGLxnAWRNA9X5+PqC/LxKncfdtmycdcxxgexykNKGg7O9tiF2aVehuxJ3IkJfIii/kWKTT
T/ULsKbbRX73ojDF0sCHLwAcLZxeYJvwwQq7DmEiRSXW/riub6pX5WflqthBWCa3sma7OIcEL+2I
Oioo2JeuBWeDCATnFlcDCM+dPp6QQXQYRALR9gQ7VHbXJd5KdDK1vEvH29nAD8rMv5s6GWfXHlXY
4EWYkRedI9tmriHWn5NrP7XuUMckr6gY5p/P7dld/6bJkxCZhFUr8T5UGfJ+ma1uO/t7g5Pt80ac
s/P3n1b8k5g/h2NhFTNaCa/HvH8s4qyWGz6sAGKtrxVM3JIYoIXM8TZWnOmNuw3vP/8GFybxlCpB
xsnqihJfAKDbH0NXtpnTcYUyetJkKFcH68+b+/2iOFmwEK9cZKyAwoT9wTLsb8Icm4DplD2OU+Qc
gxSaOSmwkQ0ikvxZjx3L+rklOVBYqE4WNKQAMctL6iBnZtZF/gRPYoDQ8U49mVkSmgi13lBlvL2b
ASFukB1yf3zezzPRHG3AkC8B5Bx6ICehFtI4ztRB2wxUBVz6mq+oK15YOud6ASYGkiPIA33kuAD4
NsuWwCRIQ71r7bJHtASVkajqVp935XxDIQ4+9AbE4ZPhMr4FS9tKqyxaCpxg7t2qJoHP4Dg4F7bc
uUEDnRY6CohmIbJO79dGJ/Vs0XJUEGl3AJy1Uqv4+Xlfzqx2920L7vsW7KaKVbO0kDD+QAoQZIBB
PTo4dlPq2Rdu/mcH7k13lhfkm6VOXUM638Nx23RRbhsUB5Dyxma/MD+n+gzL6bq8dKGaDUohmIXL
93jTDtwKS1XXOF3HNbJ00XqGY2mbw2lpMbO5/Lg+lbv90N4yyG/aK2fTh/6I9oBTz0HaTJnQ0Nmq
Uy3HVNsm5fP3QlNUsyGyri757J5dJG96e7KzWgdQOi9A60P4bfYe4vLh8yVyKtP2z+5BOx8DuTzr
T8MDQ8ncBVIZEWrl4lX/PAOFNuxtlgHB6X4b1oDJNjpHRah7KeEDFudLDqPJLuUwzqweILdwZw5A
oYf32cnqEY2wZuU0uNVOtYE3l/d1ctrr2ulePu/vmfEELxR1YaSbgGw7PQBqAc5DCCQeikTuvm7l
LaC2FxhwS4Q4iflAodnQvUBXEKtOFmgpbWOJGU0k6qkZH8Pu0VIknZvXjozAKci0LOoLm+JMr9Bk
9JtGhVPmtFdTbEpmcTSJJ+w14N+bkFy6lJyZIN8D6TRcGgKE8mQhxqUqWe0TJOcET1vgVGw6wCXx
UvXnfDPQ5wwxOZBTOFkHgRdX9thbSLrbQ301guG3YS1wG0Bys/wvLwVcIp0l4Q5e7QeVgSapnYCD
5Ae/hh/SfdDywuF/titvPv8k+lamrMJwWQcwG8K9qitpxgphp5Wunj/vyZk4DymspRTjQWoXe/l9
iOq7KYLNg0ZeP3aLnfTkTlYVCCZh+WfVJvd/vTHomKIYs5DbkEl635hvAP0LGzRGx03dXDUAcsLX
My+cCzv13PC9aec0k0TiQgYNwFkZgU/Tdpj8L2GhofTslNvPO/Rh80DzClVAG8Lsi3jHqVpNETiD
UROqWMq295VxaDrC8PfC/eXjMYIWUI3AnR6pAYiRnOwfHLpW3c6opcZA/rVGPYKWcGePQG81sLav
47Tq115yEGa+A//gy+ddXD78XUhCaMCjFNJJjgedi9Oa6jBHgbIB8V5QK/XGs6CpMajc5s5eOx6D
k5G+FC4+BMHfLUK2BqqpIOScrpI68DrAKWBmN1TJpnP1AehGsO24+VO3wTGRSCxo5uMlSYBS+7yz
HxYObFzhNAxRcmxtZDlPRpp7oz2EXtVkzJKpBprG8h4ieql28XFIF2XkCELrkISzIRfxfhvMIZgn
Uw9ZMVbDuHiYAbcKfkweXdFSypS73GSfd+vjMkWDkKbyXCSWIFV4EhlFWPh23RZQAhrhIwPyPOAm
jriwF86MHRpBrTV2PdT7Tz1juS0gm92jkXmKy9Rp9HWjgud+7J7+emfA3cZZsmg/f3DybgpUlWMd
QZPWcTeK8x8emCd/vQkk2FHvtFG2gJHj+wmq40ACqQ3RFdnXKHDK5EsjrerCGfIh8kbgJEEueMkI
4Cp1uqt7YIy8juKJbtWzsxrqYQ+k19cqqe6rwbmgl3RmbuCniPs88s+ogp9uqTikNVGw34H1bH9o
LYjIlZwCJdb85XaWiYFi8GKt5CK/9H7ggOOpXXCdIExS+XCss1dz9M2Pwf37q/PjQcViiQ9INGL0
Ts6RqY5iRQIPymCgHNo6WcH3/MIJ/HHLIEkEp+XfWoqLlsX7noihr4zbwB2JSvtrpMGRjQDE/7wb
H5M1EORY3vb2b6b3hye+sgzQjh6tsuIaOXJ5rPd8nWRD7rS/DTZlBiumC6HgYx4ljlD/gukVkALI
NZ/momhlWBB2QIeGM2g6AclBb4FAKvI2Ku62cd1lUdvniWXnI2DH3L1F8mrd+1O20EBIAN2cKNq1
oSSpsvoL94MPOR58NxTdFiwD0pMYlveD3jLudiAStVnZi6Mfk50eVLehk7DXwvXu3OXm4EG16vNp
+HDe4ExFZg7CfRiRj7cSIlAuBkoqhmyst/a25WZaW5tuc0nv6MOKQjNI6/+WiQ0+KlMVE60blCU7
dAE+Y3PJrxzv0vvhwz5fNoQD2xOgJ6CIcFrsH0vZz27CWaaTImWjn4bg5tjYKL9H7L9e9X+TX+L4
z+O//9//wb9fhTQLR1ed/PN/r9kr7GbEn+p/lj/796+9/6P/vZW/mi+q+/VLXb/I099894f4/H+1
n7+ol3f/WDWKKXM3/OrM/a9+qNTvRvBNl9/8//3h3379/pQHI3/9449XMTRq+TTCRPPHv360+/mP
PyKM6H+9/fh//ezmpcafZfOvV8pwGf3nZ/3fH/x66dU//nDiv2Pwoe+IuUVsgs70H3+bfv3+ift3
O0G+ATY0cOqAhCLWfSM6Rf/xR+D8HcIVOAEWfwvAQZZHSy+G5Ud+/HeEnwQSY0s+CaEo+uP/vti7
GfrPjP2tGeqjAPim/8cf/6pv/+cmtyQC4PmErweJKog54RR4v7tmofHVOBigLQVaLXJhxKaa5jD1
GvdXGe/+H0nnsRy3km3RL0IEfAJTuHI0EimREicISryCSZiESbivf6v6DfpGO4ksg8xj9l6bkkRl
kOFI+jXr7/303k70HWa1HKlyNFiG4Jiiopd77ATupWhdK5r3/M22WnmZ5xDnZPs6Gx6i+7IKk31+
qYklyT2z+yVfKHj+erq3rtZmfOcP3My2voi5EJE33CFqgX0r5m44Dy6wzD7wIt8AGACU8sc47oll
sSWtSOjUOLAA1X3qguxVx02MqvHTqsTIrBFNx/0ALW90uyDSTvW8jKX30plWXNiqi0ojGBKuJsSB
W5dhgo8DpRZ6eKACW42Sk2Mp2qR8OXSBv5nEoEaOIhL+VJ78Sa+ZyOcwYiL7JLA24Pe+ta59RJ6e
b9pp/GxuCrxMIZ4DM19INApxHDahZGe4Ob8KGSSFh4c28P7Z+D+uWjXvudV/+eGKlXIq/01T+2tW
tn1a98OPbYxfskPLb7fPoDHAHnjhY4iUvSaeLEUoayeYdJD+9mnj3WVEjkjDfQ1Pg3X8YeP27rQA
fLpgyqx6u07mnqKXJRmzWH+NjXfO3Ux2/5X16p5qy0fvXjhJiWU8csJ2Te7m4aXukqrHZ7TW14p0
m7jt9M9JFmdcjh+ud9lD/5OvGn7jEqcTBeWtxdXodzVXxz6u6RyWkS7uTuI8+B24C4YX/CvnuXC+
5+ucrWP7ISnzo/57I63XqpII/yVSkLzp/mgg7ZHfWS/1isnL7qdo63HnjgCrou6g1wnzLekodFMf
2T3EhJqwyn56bmujzealahNR8aK38LsH25od9G5gsqnPefhU1fvPcbLPRtcWCJHlEcu+vs4WOCfe
4eXWspBZWh/jQeuGp3Ugp9EbSjSsZP82TOF91/iv92sQslf2cu8F5XYU4qSI7OPDr46rOe0TZK3l
Uc3Fn64rHw4j6C4aYUGZQ7IwygEd+Fb8Vg1BYbVLSriteLflsj251XDxBpjhdv9Eds98Et4ar4r5
buAsGOumf4dTPOWee16DTJpFfnFsOE2iOu9bj4i7Vr/U4btx3eB9nHnKW8dFB2vggxsrD1CVaUbt
ASrCaIpr76PJctwPeEt1pHNjiB0Dkts0AHfjX6ZcCB8o9GWY6/BBo0JHRd9GvmmcyAg1WDXYb8We
PyyF96BxfbVbILJmr1MNaDHtd04GecDk7BaPFPYddfshxTuYOhzus/98qPFWrOpxwDBUDBMZXZJF
8YR9BGtvUGEo5wBoh5kH3ltrZouiSb3SqBkhgkm2Szs1qptR5FV2kKhdkkiNlU5VfJ1GKR+Lop7T
Pjh4T3Y/U9VhPebu/H3PZycCLIIWOSvBusWHCh867HApAkY3Nh78rTWeiu2hMJX1WNf6Otl6Ok+N
vPrO1qaG2eaJ1beRMTmv+eo6Z9wCM2deykBKXQZL/l6PPHULbWJpZJ+x6+B1CUN9MsHXYumRJd1k
p06r3alrPeprtU7L2fNKrB9HWCd2d+qKvL5ZnYZXIFgPjl5zNfcVkcjYYAsX+zO03yoamh04Rpst
LowZy+7Otr2ecxzownU+u8rMT7rHDbMdzzzFRwLh4OJsBGoJw4EZwvI+aoqySqrWB9pSsW7JJ/12
hFASiCfvBIsS0QZ/4eKuuMTn1xzOWRou51npqLh/KCKArhK4zd/a2X9u+fpiiWqKZNFbDzYrOl74
vF3dp3F0MYlZ35QXPjnO9tepSFJa7NVMS6s2fhAfGqnlx7iL6dlaiuUb3nDMr568eYv9tJUj2ZWO
/sIO6iFtCuVt30HG663zWbmNeDWnzo/RWnVgFtefCICTurBUKuRopDBUwOI0BEe5og0T8aOfmNXx
CIC0xMdsBEI/173/lB/+A8sZfR7L5TsmoAhrTcW77T7IWgep8MpnBrK/sMO5kbNy8i6dj7HFbr70
uhyX40CZXVhLFtZu1Ip2u/mTza03a2z5ar4MfQhousHmaN2RyS7/zFRT4ClafeOMjOG/WivMZPWC
1a/1MV3/5nvRRcCE2ufFLs9F6QRnY1LP45aPSesML8FigYsRTlqzWIhredSJABPQjnyILvCCMf9Z
cSZqGeC+XOvhMnOibfSTmwEIADoJWRPrR0VInWcAml2nloeC8Q6mEeWeyjsyBQADcI0JCFzV8RyP
WHbqajtikW8nER7/zGn9BH6BDV9YqdUWL+PqPhtBC6QiDC75XAapGsQnCJo76oRPcW/UzXL0g+wX
hnHhLaxweRvLrW68pwGqw6nCzhY65aV1l4/a+LdhXWxcVO9btXbgCaxX358vXUMkdz15V10RF1e4
wVtvAB/C6RctuszPll++AATqMt3ew+Osc1fad7O93SS4/u7g2Vo+VMd+9u1ifRXK+9GPJT6kZewT
UefuGeOuHU2HwPG9j2cXFwHg/iNDguZEIyYQcEq4Cbp1ToJham/ymNfn3ONRqL0jqQPpfVZCpMRf
iM/dN06BVZ+AMehPezauDbEDgy2DH/U+bamr6iE5fEZMrsIe3jkD+dmL1yfFQcvcTlXSbq19Xh1+
h22tuzTnn0k4fGyzg0y/cg2uv4lZY702F2VWAI666UE3Q2T1NeseV9YZjnk/6vr8KTe5fRbTwG60
c8BPRTptq3U5yu6z9az+QqgVlI1+elyqqUsKpbvMqbYzsITlYbcEnM+64nQF4nvHNTxqEoHuNncd
eUvwqZyqOVuSUOpD+hons+Px+OO934PhdvAImAWxtJW7X4/Q3C+TPWG/uUOOQC/ZvY9+sTMxjZZj
RRXX67jiekg82QtO2XnBdj6ZADgcL9tK8wVb1T93K5onFTofwaG300L+bEZm1XC/VM2zPT+sRuFm
bGftuK7llI3lbjwqMBIsy+v3cYHAVOK3SY2jnVg4ewCwqA8XvODPXWeecq+1HgsRPlPhp/KQzWW1
ZJ0E+IsjsxRnq6y3DFsepx3GxKiG3Pj/P6LF5CR6IEYVjqKzO1vuS38M6eEO5Rljd7qPoqHoEOgF
XJyF7f6zrhLDGxgat90Y2cvavOA5hC3XsUGr9wVyS+BOZzgO6C0d9HvLukZ5u4aZfxyvhEpMkTU0
8ozjbU2MNr+p/lixaQ/FVQ5feNHC+KBHv3rd/tB7vXfq6vXSW8dyRf4+XaULZV+vDzQp3eME3OCb
gQdZdFo8HM6RmQP3f52jY51xjaFTHLazpUrMrsf2SXdxPAIbexzK7iqh+J/7kQZC7Cp1YXaZi3ox
cxncAmO8sMWob63X9An+rEHfvMoqM+7bIs6baXg2quKxku2c9U013e5skfN4uARiu9uYmYADItO0
vUwuBe8Jzi1490k+Np/8osZZj4IopqkjSsz+r7Fq8E3dfn+k9ulWu6WPd9nvUuVVxim39N9prWY2
DQbu5yY4d2tjJKYcLKaV7viA9fNq9yuYN7Mb03EwntFdofLe+wQCUKJXcZWy/888TtvRvoNIuSf4
zA/thLVos0Yd0fnHG5OVqK+NN6aGczod9zZiC05LOQQJFmod9c548/z9stn5uQO8FkMq+eir2YbG
5i0QddZ4azcv8du+T+diO7kIhbDTcQwvPtXSUsaFqh6spoc5seR3FlsR7Tunh7WfPTccs9wqIjHZ
3I4e5cPoZ9UReGnbuzpmsXidm+3InPE07wIgxQStTRvTc33Qx/RGDYJrtf7TA1S6ZfiPerTJGl5f
uQCeW115HWDVJ1s+nOG8UxpUFaBOiGMwn+gRmrdeDVPkht2fygrLZBg1TZJ9zOfe0DlET0eBariH
VY8m7jTIWZ/Nc80KfFBqomWCjaQ5nSIDV71lG0mgzC3ZCx68unPWqFsnytM8+NO4I4gZb79bXp9V
selYG+tbPlrDHab1M5yUm+btHiTG1s4Jdso6JfPzAt/jW9htkTScCJdRgc0l2jEYL+PMQaDGV9F9
2+nLHCP040npOlXA8mCbHM+7FwynzQ85p1f5ABIggsuwvB5sCRyc2Uk54q/2ZzhVQ1deZlvRD3Xu
VevzgnDjZu75DwIUinsTedO5FWPvd5JQ/XMN+9x7VMmjBf/KwwStGDYXE85Da6eoHqz+Q9nwVwK0
eSwS5kzm+W1vnddZb/LJaOaePvGf+9OlRkwwKQPBWQ3vVCo/M53iMZf1nmzmlFqntu7ayO3qnxpQ
Ef5E4SJmpPacRszR/AbbAUNu6Poqbkww0s4enrZmdCigsaULIBt6YBguN//T4AQrlsCIhW9rfp77
X/67Xt7WrZH4SHkNGpJS7C1uDLJnift8Hy7uYZ6KQfwOFyN2rNbgw8zfCL/+03jUTce99S//qxr+
fbGuae8saI242UUxqlu5ds+FC8NPbNPV5GZ1vCMyisq5+26/70CZGc/zYPV5Ns7Dp2e4H2MjM2/I
T/hHUzAvGSM/DaMIP/++7H+n3fln6P4GEUVRpy/cNKYPaGFSlLRLE02CR6iVfn8qDH6pPwzZGDPP
QxCX2n4L2Gwgu6IEK47vSy29WBbr8wL76hJ2tKGVueRps6pEicFIgAFdZR6qC+uKk+P33wb8npGz
LHDycuevslR90oEEZTVSYwm5ZoW2IW0GrRlJiqlYeokImv7k9B2yxLx+3kz3JJndNsbQnZeSgYRZ
tT+KQz0r6d1h/p/hYPwehQRKvMuvxYMC1w7VYxncuwh7esil+pEbwZkh7NM0KxB4Ai8uiPnUMsaT
VemTNxWfwh3GS+DKX6A4dOa42+8hL+jkguVmHOpzUrC0FpttJ8be+jZy77V4eefS+ipCynmnsOao
Kgd0NQYp3KvX/yiVzGGtMZ4ZDKYjiNtiAo97iBhq4PmDoL+Nus+M1vMjQ5qpa3dF5mFERzLjhxEe
RILSOvt9G91nry7NNBjUtx3n82KPn10JcSBoEbW38DzxgY9UsIjPreBT+o0NWg9q+WGdTA8yQr7r
JoVzDiynAOc1f9uCUFO2FjmncBmzUEpL2mpAN6SmVavg6G3f+qo1T4tXw94Rwz8QmePEAEoStpKN
6rXrbIcH0z/ideaos0QeWVTWJ8GgCVLYEE3e8rVZarpO1KyxJ8sPKYv6hAf5kk+BOPu6KWOduUTa
Q7FwdvjxVAGHMqJ8uJf2VffbtppnEAYQDws3NZjbxcbC/4yMqXU6Nw2r1QKG6DvXnsjfLs+927ws
l45l52U3Fzvxi6aPhV0tCGRa9kB516S9vgbGd1UpfIv2/jpOS6KHrC75ZUCqvG7S/zOa2kq9GttC
YBtgJqffBXAs12luS1d8ORWAIag9D8chPiRTGsZw/2wcb1nhAc0Sa9il4cRlqYLxtkz9mzeQvLyJ
/cYo6WWFGsmhhBDL4wNzpxrCZAgqtR2s5aSOMh2Lykv/9/+wIWTGdbFGdmEx0Dbpwn0/1p6qYifP
74ClOWusHJHaxgOkcv9noJmwLNz5VNuTulL0Pw5Hv192d3q5Q0F+NtogaLefh7S9r5p7Mf9wrPSw
ITg4YAeuS69vOPS4f026TW1OdrTbwbM/17hJ3eJjdL1srcc3IeVfedhPE7G6avlsmkomupEQIR1E
XvABqSg4QfxlSztmaHPnQVbzJL2K+1FKTwKOqp8Cd24zLwcbdfTen8Gw/5DIFMSNWBMAkl7cWL+n
4UMOMPqKukmgXySoskBCcEAjLPOOU9sW33KYJk/e1p6gaJ9EbzlUG8OPomFG5A/FNyTtBkUBiWCH
TehavWZLM07c8d2WKns+0VnPfivfgJvOEfbEl95iGBOU5fZQugQjjm4pkrkqUv9YqtMesBzbkKAu
/PepmiAyyiI/Aw+ZAu6xoDarqLJhRxoulFRsqbL2isfDMr7h0y1vq56A5nSoWvdj+7dVxm03ivXS
yi1r1jFI7YWzbcodlI3QNYeDsJCjEREozvLbtos4Z+JHIDOCfFmrV1/f9x00ORfqDsYp5l85OMRm
We49TU8xiHAA2iwBOnef+YxLpbXPnOX2FLjJMcDraVR7nYxLUAkjQQUBG6Nkeo11/MiaYU4MBSRv
9nYEtxMpg9DRTlhuE+g27O2M5l1b5Zkb7FybLpXV9u4AFklEgW261g69m9vfZgm6ByruCSmOlYG+
miMSKdS61N/6euNg5S/mJ3NBjHOTCcZdrp73Bxgx7+4hpkRX63GSAKwiDTot4h71y7JORrNfY9+d
3ms5to+d3TNyr9VJjN1DuEEto9v9rlxjA1EBc3bYywfLLN7WZf7P6SOSKbllGmS9Yu6ejDAHOksD
1sgHZvBWOrC+jrjtP8GomomlKcTqNlMuIjT4O+9aLv8md2PATl5SzdQnm8Pxw+thaxwTJW6rRCo3
PMM+o+SY1V5GcS5JMlnD5JB5Hw2C150r9NMTcyWW5VYMfDkeZz6tet/+rYbcvoFkuHBuXbkknuzO
XbO8mpIhNOAzGY1KoB5fHNH2V7O/EyCBL5emhxW72ricD/WN+farpTeuMYVEUHqGHYtwq5Lc3Jic
Nf1V7C0EzWk4F3fkUmUXdbyK+t/Md7+Q+4ueVspas/7HV0QB6ByP2MrZEOK/i0saFlYgVRRA5ogN
x0QcC9tk5no7g2tl+MOILFEg1ukxhz7RW1nFsNe+dTmMjf/9p610P6DwP5SB+i41XEs4GmBTpfGF
UupbK7gsC4vJR3AszEzbbLPVY7DQqYjeO3tdB5wJb69r1026k807TPkToGcoOk2TdK9GpxmwByvI
TohBC8RVPwshryZmOxtZK+E4SlHMpyC3E3JXqrN72ChhGTFEIAMjE1LzY7F8iiFAuFltWWnXN56+
PkU2YcRjvSxx+x0GNBq1Yfu0NWVbOBQnkWvzvEENMqvDiLa71K/iuWwL7PGyZmReKe/sTxY/na8H
HUsLuisc+D527aNpt/Kx1rsVWbonz5O5eW6EYbYzH+zHhSqlBlEb2i3Yak2akNED5TqklVnV/Kgc
ZzmNm/1cWfkPjzMq7gy+um4BQQbWHhNASQZibp+E0fzoNH2MZVMymFv9MucNxwoYv7jaJkwF/NCz
4Y9L1AaBTobZvZaVaad6Knj0GSih7aZIhzFBPLD/xaTcjuF/JZN/XDrym5hVHfbFobH3rf1DTcuK
9LxuT6NcGbavD9QD2EQtZrC63wuAy/kL7/CYtUCjYqMWj9wAVtpb/QuAL9CyS/VR2FWXBfUaVxJZ
bW5YV+G90Vs8stp+5sKjRhz9W1HsQRQUoXXi5PaiLWjeO0y99urAILWrv42LPNeSax6bh/OcL3OZ
6GDmG7owVLeYvTZRmDOLmRp3A1Db3phLACBvZB/PzobErHFeG2c+t30mZr0C71btRYbrh+0X76Ea
YHCN71Yol4iVGNzRiT9tq+974b9XmhFboyxA3SJ4mirqUJJfoolaHl8D/l+X7aHZNGGs5um1mcI6
7m0KAfiCxx23TWbuGr54tjgTx6Eiy+APHx0ajbzgtA14BuRGtwIKHDpqUIusCOjSOmM8EmsGm/zH
dAumMgcAscktIKNrECmmt7MUsf8M1q1eO5Euku/IOgxZ0LUh0EPyLtheZv3R/SSMSTI+WzJlN+/I
q4fbZWk88r1x2xat7hL/GEUWPFjK/JpmpkvHxJLS13y5DGOiGMhT3+ASOVZfZ4suUs1nzzVXnaqO
lcdmO2/t/Ox4rD5zBQVtf196qMkH6x4Y8eJlnRef9jgkB+DgBGvr8NvMNN9sf4QzKywTkuDNKtwW
7PfuxEbVfZj2EudHMF8ri9VTPwX8cDW2CTqEn8E2/wAS7sfDgC63VFNBWWjszKUwZt1b8XF1no6F
qSCdeLmluzZjh/FM0hUsnFqaDeZUIOLGd0U2Q9S1l4AS7aqo0DfIvWaw7NnKd3H128+6cv8O/tAx
dudxK4X/gS1jijpjCqKZI3MZ+KqMiv3U3b6UwIkP6JFkD5su1GnNIonCXb1CnyIKpVi/MZ9/EIX9
aFnUkl5dRH2eMwctvfI0ArzpVPVRGupR9n8OfZLDAsh2FO9lOz+Zhx4hhMqPo3T+8cotAtTtV7iI
DUXC8rKz1DwvRfivGREe5oysOvHLYX+Z5yOgcv2AO3o9S72+gGJ6MKydmxYkeKPHm/TJSM9Lcek8
fDo6VFtaTM67CW7N9UYV9/fr6j637XoTYLEYRAQZeI/9wVzjtrSfSmu34kpbrNpdX52syRSRdeAY
MA4/qSQgdUbWqbFirPXDrO47++aPFrFxVhK0ejl1sLFi7QD4843t0VXsKjAQEUts5u+Tq+mgTOe9
gmjtKuLf1FE/Nw5kYGMviyf+gkhtar611CPzfnz1e8ckwGZpxqLwfTcHOLHaQZozgAUMFA66Y7qu
hDIm06b/NbMxMgCgKAmF/GmKwb50+WtXITWT3n+tF/ZX167ecQS0y1la/RSv1krYJ3utlYuPMm3k
CjKG/NmZpUxAjTZpW7m/lt61Ut+amN1yaCzh17ysl7Xj+9rs3t9xHnEPlscvVUqolt1Gp1EGgsag
9qPDMb8X5qAjVD8C4XzHKGkE+nT4w2fd5wwPmh/3C46hOIC3CqTFiUMhgUEo5t+dO4Sp0Iw8kSRF
WIBfnRE6n0SrpYQA5m+hcFDVlQPm79QtmVWOMMj9gPl/G5xI4eXMI9mASGMKdGt9GxsDllvrP6uy
++5q/U7M2sQxMqwnt6/rWE/2FbQrlZBrPBJadxlXnsaZ7PmxLy9+JajD4cWzBiIm/PBet81qQRZ3
mAIkRZNVrRd7at86zWyBwIl32TT/AB7c1KHfqrb/teqyjR0yjHi1++NEkdXLIR1LpAVYBkkchNXM
yODL7KTJBP9S7/ovhJ46Gb68lZLHA9gE0dp+sob2VhuqP1dH+5dwhIc5BPFJqowJa1gAo93poqrQ
ZYuFeiglXD7j2NOXxcifuyB4gxMWe9r4NebhkTaoVHCLz3+7tvrleEV4kgBrc7c/mx2UMoDhAxFI
ZgsfNaCtjudNJY6ongVoJkJ/6+toF+hB4BYpaVytac9m1er0HimGYS6MwhXkybKWSd5PLMQvILTw
3UzYPAE3lwasz20dU4vxkobMNgP/3FzbhlAl/omWu9w5UOIZbfNNbbDOW9yr4T0iCXZtypYZBVyd
tLXNE+hSzG5Tc9nK4C+Zm9eNIIWYlKQylXT6qWOyiwcfPdysdYklPRRMmYClm2feRF5c9oKs3d3h
dSyriMeN6mKy5W32aQl8g625ZdRfqzC8xDpw+uEk/bXx3clsl/fZDVuFFkbpRJjHJxYSbFRl17BC
pt3zfUMAJZpYJ473ijMYsmOMui4glQAW+jLc+W+Sxl2F7nG2vb/K80TMySrTlonUnerrngwt3yeH
SAtZlV1KIABZmAv3DodPatNLA4fU4Pe6OqmaXF2oe0AgNespMFx+M2XZtDSUsM2f0RCIbYqAeSbb
YKbH5LwKT73ZG/qeVUMX5mTi9QPFB+P22m1AKNu1X9lIzVzrHWRpO8h/21kj1Ps+MwYKZ4qwjXff
2mf7YSucl4NoPqYdXRh1JsSb4n48F1zgae+PhLkEr3IANbmhJ2BJSE0WDPB6/QEWb/k8E5ga55OZ
jsh/4ShNY+xLwPQduqCkPhC3WKLGX8KvZe6WFfXWHKB2CjSAOSblrshfAcqlqhddwjjwvTU6RkEb
E4bxZXXXCdxqSbnTzf+EGp47fxZMtg7NSPE41yNQ3F0AszTFqbOLI0ZVscet1V2IufOJjrCerM1+
q8Y1QhaUZ4QN/uWTPbloNdlZ39+3IhkX/Zk3TCaWVIdGskjXjQLRO/FUfwyW9dTtiw1r9jDBRKNp
3bku2/Xas0GbkfqkoXZ/sdp5QTPQZYO2Xtf8B5M2Ge/hl2VfxKNfGhdzd4xXPuizNNQbPMsvonpT
W8Nztukm7YG1+zAjJkL+BYy3fi89vnpuwPvIN4PiaFyzbXMeJoeFu83mNeoPgPRuaZwGZ1QZBMZv
nec8Gqqm/uwFXz//C43qzOS8Q2+35I+DTOfu3k7pgR7F/TmEu59oklLuDyF9erqC12YYW3aJjWIq
slR33764yNGsL4OzETlG9w5KPu1cNgzHhmqnDdjHejTB5fG1AKTx2haBHPEwdPvmQw0UbTOcn3Ne
QJI2rEcZTP8NnMLJMQtazgrwfaGN73lV/qsPWNRSBNcun7N6mX/QSQEtZ/CHOsCvVTyzrjGm/kng
Q4jsVTg/EP9T+JSsxeyHdiDTh8SZT2sZ/dQLithf3PamIFxuMLuzZhF1Yqqs3I/Y4JXFaG6KCJaB
nbgiLGIiwAaEEVS2REixy7Mt+tBwAjS8CX1iH1cujcoEu6s4mMMPaRVftSPeVkRVgJPfPaQ8hf8F
Ab0lvwHdnG1ca9X4F69XP50i/4tQZLstRx2meGD/Go77ilzwmiuySKqjI1XbExeI/BQ/ZQkV2rI4
TjhjPPsN+KqMZlUD/i/tKT7YrAHqaV9luH0xT4UP6DqPjRcwqvaDr713DfTj7oBSZ9EMpLZrXbQF
oQX6z2YwFWfU/DjePyAOP+jGy9ScAr3ZEQaO5mT3iMIkysbqfgiNwRCkJkEjZxCE2aqWF22g6WDf
XvAb1knfoXsOFj+8brq+2QdTfMSP94y/T8166zTdZRmmfT/uUUyXBFInfQNp3ypILe8NI1Lr8cM5
1lMxrpeKp4cn2ZfEES33k5CRouXOX+tvb0K9sZd5kxpWLk6ab1UkKC/UQJ3xtG+HGRfENNyR0W1k
eT1HVKO+C8mZTwD3X7wklIz1vp/Gib7RW+af4VpuVDRyBYM/bagzvRiso5E0Ffr+hudkHG2Wkmp6
scE9R6VfWIh6tB0hvbwwSyP4ZyHRyyXTTLFLC21+VLsWDr0bEZHCZ7H/CKPz12azLulQg0WIOKyo
0Q2C8EECnGs5FZVkTdiFfz0XIaHsjme8DS4N+zpHVtOasd//NhcEIGQHnBzRk4iEGdDUIBpnCg6G
tmHSDm734Ju8ITZ/b0Jn7TdeRERGHTeZibPfL8/KV399uEORMedhVPsopzBab4yY3SdWlxm4eUYO
PcqRNifmsmxRMIlteITK+1OM/WWofd6d6XVZ6qeaSsDf1uoBFUrShtq/VAXlC6aAhRVl+YUw570V
9tNajSVrLKCiJpAg3vwxbk0kk0GYn7o55JYJrYvgwIhowrsEKX3O83jdqnerbJkIdEwDBDC5fFmy
oF/apPfWiR5J3Kpl/JmvpEGN5VkKhnEEbMD2FmO27aWKQJ4OfFTLyje7SkUfthGI7z/Nvj5Wd3X3
YJO6Wqmf3lLCSb1n8thH/6u8m5dYWV/6gZa/Y2DsCqIHm3V739EBXNji+Bb7Kc0H9H3egZo4P9T+
jjj9FwIItAPMWa0NpZs3DyejnVJ2muXDWv0mJgdr4M40AklZbYQvA7tKOCKRq/ne1RR7l6JndGqi
MXP3XWTVfGdSadT6VV6lyAdbXBqiI57vEbn5N2X6pKmiiUHPQuGwufpW52xPBkU/LTaZoqItbjY9
7DWwhh9gncuToyfUVaVIlXvXmuggAuuaoNKlwspR7xKqjtKQra4sUASzBL7flP/H3HntRo5s6fpV
5gW4QRskbzPJ9CmT8nUTkEoqMui9e/r52PvMnD3mDLCBczGNRqGB7lapUmTEWr/tTrVGLr5NzGmd
FS5r5FjysMofkYobKwMzfdseDU6mrHBu2YL4DgESQx4prDReHbH3Peb+C0AedD7deMDQtKcQvXoP
UsgwN5UUnfT2T2PGv5sR5SyyiI0YQZjTru+3kwWw3ibfkQbj7DrQQ+gdNhRgdOCdtMS0jvlrNkZW
BvvN1jFdZtNr7pJEq/WEPccmEobUN6ITetinxdJYwvm0nQYp82SjdY5mgChMMF6pN5s4t/ODNMC1
pzyw49Ejg5legqxIyE4WxGJAVe+FwuLgZuZOH42GnG4H/ntcSPwU7tZQyD6aJUP6Sxsk4qSjmfo0
0MxZOHFJ6XTXWG6/3Bh+l5vfgko1CVkxJr/k7kwx4fozicE9Ijn2O9MZryQHS4KSM76ARudEUbLh
gtZOgdayXvb9cFRe9ZU3krcEKd84+ujMOhP/M16PEt8rFGJJMGhf7idKC7bq3e/bi2tUHts6vQUV
2lScVB+GaM5wjK+ZjbaECNgvd3DPXZnto6W7NlxvFqrYeZr2XIdHKXuGpf5X5sI0Sun2gKB+BhbJ
bqKE/9Il0eNQUC2St6AvfSa+e0b+LeXD8Njer3ocUB7mFZQeAOaIYr1qqDJrCuLDbe2WqmS3dN3F
Tt2dDbwgvT4FHcrTfd6NV47KiQXqiIQbPTYcDQcqWYmoGQN8G3lINcNaleMAECzll7a2wrcImmvb
e3ad6LastQMEbZFRU9Xv05r9W2j+rjab7kgm9XoRrZRHg+TW+e5GbQ5llSDuTkd9H2vmm1/zx9Ik
GlhLsiyr9sHsTbG34nkkPpqtOTORTvXtb7MfrwK9EaI8hAepSXyxavtdS/TjJmVcZS+gG8IAEo+y
65hRtiR61w4b6rG39Ri9aeVKMUHdjLH9MbW8tJqrc0EJEaRGM526pfwjE0seJAEj9BpqVrjAdW4t
YWRnGoHKcJj7gLogjhXR74GNTrzxj2YNaUwUM5QQ7FpcaaCMnqNvqsTllDYT8sYtZw+UynZrZ+6P
Z8sCZJBI9Krll3pqJGtsTPyafeLMuO91y9pAfv3Ymfol1eTumsE+SXM4RqR0bWkTQDLLlgN8D2pl
tyf/OOaKSi1ku4E1IO6aHvyYpzEtQOzwN1MA4I6cJbxTmwEFJUgrNZOJQKJbyOExotYRu0Gek+it
vP3swqo5y3aoPG7JHM1AayOKNqR+dSTCMIpkPKiWLIKEb+K9n07xG+ZwNN3J+if6i0zNkOIpVtop
s8k4N9ynfOSGrqr0NmO0pYSp46OJ4h2GBDCo4aScHjEXan2PyFDY0RVLpeiaqkndvnVtc5wJGkZ0
bmJdkHoSSszHh1mLf4GeBHmjXaLSPyVJQv5NYjBbYAiAg42OVAOUW3vVC12ntvuMlLppWasfc1TR
y8qdlHEz0XHttpRoMbGCV4NlzOmR2eypKvPuEDVPk6/2K1YaxvYqgIahn1N21WiKbBQfbCyTS3NT
pe6ERnYfrQO/CaCG+tpnFs2dwE1h1tk/5iKTsPZiQMbsk0QHQKKBVUrNW0eLRGAU2A0ssyUifxI7
Kj39EzqyCyVVOTNzvs8X99au7QqmP2xkuZDEniyBN6R/lM8sXxicUv4q8THNZ3zZ0TGL9k207bRX
aaB8kKY0aWvK9JNUsC4ZlxLVhcYGtrrZl5kWsy7Aq+nmfW4whGcMFgDkPROGDpJiG8dJujVPaY0W
cTgh2ovCxcpVUFUu6HlqXlMfQE4tryZdCm4OdOEhFzREH7aM3RuPGgFXOYRclfY70xlnFEPgiWlp
fIxTRPKVnA7QjsOm98iUZ2cOEUl/txXJnBqEYbQwhMfqBcVkwUvrsPgW0EFISFmUlnrPyXiKXWc/
mDSyVzmIMs/LHz3iYPBq65agRmE7/o5Hrh6rQCKjl6y4dG7+brW/3G8yCygPu8SL0dNACWJN4dNG
9qoPFm3VrxkDos9803XWt1ZYx8Z3wzHFaoJddU/oOhSdqPfuoH1QH9Bu+uXoa1B07QqT4FWiqbFY
NsLNio1MpjgUsRFEtOtdaGQNTRMNkl7E07bU99QU2hAsauIIRqqCWXnMlAgX/w+lPc7VROOqN2g5
0jg39pW4dPErYe6nmns3mrw86LWFVvjiKRbxd7XC63mfgbZvjUHK01K3r/g7QElL+pb9X5Xn5X83
2/5TLrznMufv/2ys+w+GvP+nUe9/of3OIR8EONYjAxE1Ppb11cH4P/jxMlVVP01XFv9ybLPP4vsf
nXn/7df6u1VPIzz1b4aPJw9XHUS2I/DC/d2r99e/Mi1bkBLnszTjlP13s56h/80y1qRcKr05/0h9
+HezHv+KpmbT1tdEJpISsPj9E2Y94lfw4v1fr95/+da9/+RAB05SvBB2cuzzc2xj7TB+crQSdkE1
A/OlMd+lbmCOARDzvLzU0U5HadNQrRd68daRp4wZtwSQos0I/ePB/U15kK0ffXGr6wch72jMJKTc
ztB5v3n9JXG/1QBXCumqut+1/WjYFxk9D/IIDoYYyki3Bvr2+MlDeNjjgDvV5rkVDyXN0MnD0J5T
foXKPy/qvp32HvajTJ5BT7amums03IaAFUtH0AGyOnjl9MstDlLeRv/VUfel9pM2xabHM7KgUQe5
AFGvsmuePNjDURi7QZ6dMhSQ3Q5DPhBToCUHsznG4yfb4gqRbwwMHkl/y+en2Hpe9KOWvhkLMbhH
F3FDe8i7o5gh0PcNX2fcieqQZHvHvwgDei17pUyFTQRbX5neTzMz8s527mP/Yoxhkp3b6jDFJ2u8
zgONg8hQgzg+LcOHVq7iGY7GnZU8uKixrIM7oGB+D5zooE2n9e+SKsq3eHrs02cUpXSOnHNUGs5d
Yz/V7ZPMrkl80OhpT0NuesaFosY6hXptP4tTox1culzSK7VwZrWv47/Hjf5/OED+Fx4NvLL/01Fw
6Ivos5n/8QD46//4+wtvmn9bSwBcrPZkgDHY8D79H2+u+Jth4MnlLxTSno7L9t+8uasB13NIoddN
3nki4fkG/s2b6/wNM5Ug+MUz15wS95963S3d/Y9hEHxfNhZfQaAb/2Q66/HxL/+YFBYltIbbUIIU
ktOdO5PDc9Yz552khSvo0H0x2vKYxfBE3gxC0uVTOFFwk6n+jAlmol9HQ0Ig05NN3eZGF2v3Kl1d
Qe15D3opGwyD7MD6XV0YlLIh6gWTgH2A0CW7ETO6gJe3IzlsW70OgSkIBJidZquLDpVg1zkQciZ0
e/xq2GketC74FxJuOJYqCZ2ugNrOSnpNIUeCGk6BvP5VkbmY9TGiGmVbOsZhovFm08ycZRTbA68i
7/BSeaS5rYYPQjNvnwr8URq60TD2bTxK2nCQVtrAiSgvyA3coT7trwHbHfyNNjypibDAPtCjKAoH
y3/RAZUSswgxCzuIupizp3otceO8dH11sjPqoeBKtX1KxG5AyWW0VZH6hcbzkhYxRUMR1Ff75RMx
dhISkrXTxsPUzO6prPP4gC/qw1seG5oBLxQfhKUNp8EtEYcSsohyyuKDxMaDF6c/WTc+WyNmhHLu
P+nXNVgkZiewmHfy6Qc8nnjkvwqAuk+KFrWAAeEPbmAAYR95NSpFjCUqSE2dxp8Y2CCicBqWNQkq
R/9YxO/MSiQqdxAR6RSn0q82C93ewVycdUnNYmMgEcaPC3QWn5Cd4sei5J56KbhBUSkEB/1jlSky
g8TEuR5T5F2DFiede8TIeVQjKtGafFJs2WRR9GjHlzwGmrTAsabYfbTQN1KWO7xhsOD4rP1LJBww
Og9uO4o8RXPWgjvBKwEGaczr5vGraKw/toOkkYD7ly4z3w350SOQogkZG2EHbbyCCwxJIV0FJEij
qNLyk0+zoVNNO9FrXTD4dEEYDNNJR+bnMIpX5j5Kr9BAVOlzUqNvnScsIzlYgTtZv2honmg4dkEd
qOc0BRqN1CSxCNIYFU+WXCiDt6B2435jm/N5aoYs6KY3lBjoZgf/bmriHwT8YJEIvLkR5JCbHPFw
PyDqFj9RK5ha56Wy0+zSDDWCn12bsk5/JVPzHbc1C52awWEiE3CkXvdCy+ZUH66p/WHqOLiNvDlV
OoitxmQKbmdgNkYAn3YYnlNBh3FkvCFSxiA2QUTNXufuDDpmUC7WBzX022oavzwvezC9kZ1mNUJ2
vrPNUU6DFEZ7R/v2Zb2ck7bk7m30Juij+rVAH7rLjUGwSS3azozLoKknPSgHWg/VpC0Ioubi4MZc
+vlgbxCJowbOoVMQZ/xkqXaoEUoFs49AxPJTZGPOMgYZiMxuxutF0bb4cvz0SSaVtxM6VcAZpvyt
NxeYDVlthxFtpZhjjEh+QGbNq10UxAcgA+EkNsMRSwJKEv2xm4oPPU7CgiIoHiXX2tLHvUaLsyjD
q77a5POFuOc+qV/5GCOPth+3h+iYXChQZvMkfqvmokTj7PAjd22sekjg4z5H/6bRd12g1sGNBPEZ
8ymvj/e0GIFJUuiO4HR22+nObbUIL4RGuXUSLE4TY6bfu7FHYeJQlLgY2MMLXBNbWr44zdAj1Ya+
LRaox2EElxrmESKkYTs2bGhQ/FEGPFdjwsjOvV1sGzqBkQ61TTBq4oUKpnPamxgS4c+UxM/ieagb
y+jg6ep9LvAWLWo1iqAvYGVd+GmWKONMl13Hq87dNFwmHSwAfB4N0/zQuXK+pMNLqtAa1VrnbA3v
a0kxfaqWnnBgy2+kJmFTuA+Onn24EHsY4uuLV9vHGBZ/q9qMz4lysj31MwConhUdbBW/9BjuEWpL
dzcjaQ0f+1Uy7UzA8lZqaCAMuHyH6TnqOQN63IsbpLOofM3HOtPupsSfsWqb/oYw7Rcrr/dRQTiD
p4AGlkJ7MzJc0Lyk0RhgDHkfzItlIOTOXA3C3/0NCp3sug4FiEsTo4C1dMA93ZzJKim9H3+hhdV0
vnE1XVXHZNi67R2uHs0EVLacNVhGX5sth7uq67HsSpLbNBMN+8wS6Bne2XcNOlgc2P5FqMfUqlFm
ETRsDO8eOV2hFvFWz1H2UJqcCwgW6DJ0zPcUzgt4YKEGCqWjNrrpHl3t4wR4Vc+DCHsLsjLX4z35
kU9zBUZSe9HJqKcz9+S7Xcic7fV7krkejN5Hpi1DSJDHvjIBTeIEGLiT8amxeG5SOfng82g5Clfp
KHffZWw8eUmPDJuUeqjllsdRqPU4yfBgVTdzJmACZgcAIQdqoBst5RPjOOCJnfJXT3TfkeNhjnYh
RGL3N2VJyVbKJd30Mz4pjAQbFI87bQT/8hJyiHtM5z53ejZFjAutjYtbcw51NR50m6hPBE1qK/r2
avh8wblT34buhV0lmrDDUbU+wykZBRyOjnyPcJbjwjrRwPZo8qPcVPVwKcriZVCJHwherk08N6em
Y7LWMiAAaL8dTgjyMLzhxO0Uh6CDAMycsX2uUBxzyzqiJyrZkGgs/DHfRgWpJd4od17cXTxLPWmL
9eO7yUOFuJzR6Bo1zTugmwYgw5OY+t2t1vjc9CpwnOZ+ZE7gLciAzxBddziYPB+ceoGqyOyrcDCT
zvo6tLcV6hHvVyMyUrazAQo2i7+U5d+7ESPTAuMdKDUch3QOFVBhnORoe+ysQ/+EMHUqmg+Og+0I
15ML/dgSurCdCPrYgOze2ggvjc3iZEYQg3LANcKq4AFruzUlvFg+9mVsUqIyLw5+NIVqZO3zam/D
GA27eGTJyY3piBd6Xk149VqfzKujPWgdfexNY5ySlagxfaLZFdDZLHhoCsU25S9Y9651wYjhW9JF
WRJmcqoD16EoueRAhuZcIAvlE6kmfF1gSqAcmyb4KUyldkRoYmJea+5hvd58LUeh3Tib1hsfZzRc
SNAC5mFqurvmQnQAiGW3i7vYRAXn/C4n3IFYw1OZGEhSPRyQiuKW/JeZJfdGm00bq3YuWgTTixYX
Jfww7UoHGalwtD1puyulnp48m/YVtC5nW95sruUtqa2raJgQ4AhQXysR42i5dvVR67qSp3SZ3zEl
dyQbYkO0109iXNAFTfLiCj7ZPAKzS+aMnBSEumOC5Lk5luT/MC3hFhFohrZrapxtPNdCeddClgdr
jsf7Rftlc1JtvSh69fr8CHXBojehbfInj6bw8kKSYmz1Ggzo/C2Qp5Z+e/NBcM2YMcKRP6mFyMTh
DPGxozm0+g7yY9b5nudKO5Waqrb2AH87Ta4Z0IZMSgWgYfJZ5IhMW2sZgnWsSURyV8QZOmQ3SCqI
rpmxeDHQ34NpMzmM3R+flkQR0dSME2urVdPZ6cQXIxhTa9xSumhALZYGnyadqKPpXyZKYDOwU4zn
nwSt7CbdPLTu/Eb5QEm/inHHIWmhAG9apEuuG5CW/lx++pn1A9FJBrNyuyDuuHHyfM/sjvNYYNAn
cUh2ugyK0juolMRuL1+gy+fkkAjtAlAtDrFevlsplVbgjJuh4r2PyuS3b1bhnOGxqlrUh4JGzBUM
tKbZ5CBsn60y/8gqJZHBZPAZtRn0pOc4S5XuFwuNTi7eIaupwEZvp1dUtRcm8Emx3plVgBGiRaps
fNrp8hR36GClt3wnHzomm208ScI+OBvrKkHL7ijsAHkfk8LSXuGfzm0LZWa3+WmQYCprHsBGdgpn
tPMz5fl0sXiAju3ItQilSjolEmyk/IRDf4xa+duL9G8HDCmMk2okV4cKhYj/bJZ9aCgiCFqV3Xkk
gu5IAziUOpk9Yx5noSG+BGZaPkZQGFtDDWv3+Plz9Jx1mY7hwCxrznEdkHKRYcSmxROOjKigFttK
1qEBDWZDoTHUcqpz4ZtK3x0P/TIB9058TFBee9UTiBDTqe4O1t5sR+iR2edjdbAwJ9VpNJ+T0nFC
NO4kM7VkQkDE0h3rLZ8QPUzXNfNiVYzbRDeCevTeMBC+OSp6GDXMy9VMCJB4NCbnT543T5qWQ1L5
p1kgHqtXq7CTY+ptkuy+5aeAnJFfaKuDz0JyX3njt0QBEopcXqWOoHFs+fDoADrKhEjHcpUm1ctW
CmWj+wOtrifJU9NdaN3eUjVvbgfPpwXaVBNq2IIIjeQxKbOnIeMssMoEbq5znzx7eojr/CUdfXwI
y3j0BKR8pV8wUJIqFYEsDWl7yPLhovzqYuYRFnXnCu31jJbkvlzUL5PfZ4OFTBJ+hHQAd0YlDxhR
aTbteTccpS7OIAS0Xq5gzFyRf7fMElvPXZ48i0CQ1t0lrIiNGH+z+HJOp+Xz4mE1Eqn8akb3C9ka
cvzUfRk5EVPaZlnbCMcQbN2TDx7QS0pyMzPWMEGenbq9jA6uJh/VDML8griuVHBeoq/YxkvfY87u
ArZT87A4ErJS4bTlz7ep6GLeJWaEB93MMJsPNIpgnKOB0eHWsy5e1cOLtiUdIBM5ddXw0EUNYTEV
IJgSTjjW8D0UJq0mHIwfEAHK0c0A9ObRgAnfUIyybEY8bgMXjxZX2XamlnnTF8Y9LhhEYkn0qzdR
PxQjBDhDP3KdHnfATCFX4X9Fb5Y1IlavMcGUsn63aVHdoKZ5NJqCdiSIVT+fByz6LBPFiCAHRQOR
ppN+jgzwkWFB/dylUAM9bg1MzsOjudhZuMQ3lXFnkLaiuKsXVPVN8s4Df9VV9Gpb0wFfz307D4ds
OFuWtY9TalGRDgy8HvHNlAC2hCDsipyf92qGtfd87shj5M2a731asq1s7WgxiA/ReysUmU9giXO4
Hu2UMvZCIL9d5LHFXofBNlz64XE0AtmKJ3NaSGrwrpHT/4Ei8lR0y1IIe98WEVoQdcRat2vKk4fa
eCNKRB5eih9UoK2K/GfcJTt/wtVica/mZfyuT+UXPOu2LFN9o9DrbTV2oTQxs62n+V9171lUrh4T
c7ofC9ZhIlX0LNTNeosaM6yX7uxP5q+uRuzIKvDYW9M5i9xzmYg/aNao+M7DeurP8CuPRZ+etCo7
DeNwxPcGnYxtzO8emhkRlbxVrvZe99Z9n7U/TIF3jlucI9cD3QZ7atL8ldLnqxqvvjUcKRBmw433
9L891tXZ4h5EFH7hjEOfVTncffpy77gjTZO1/G37ywGmi2sVUX8SHWsu/iCb2l1kA6L35yHPb7Ve
n52oHojkjj7z0n3DaviIuoFAI4ULbTygUUFCsTJLFH2jumFHzudNvIxn3NPnjCEhRbJg7Mk/XiAZ
vX1u9Q05C4xHpuZB4HL/NWu+WIxBnakDaX2jy11pFzYOuBxlIDrXok3BzfknRmqSo5BwHsopveVX
jvwGk818scebhcYIecZaZd2dCMF8ISjJ4uZB9TtxbW1KtbooKx6jJte+dKV9E1GVMkKCG3QceQv6
h9aC9p0uMQEk2mCRRU/C+liYQa1H1tYzSTSzzZMjzV9olzZl4bLvmj238LyLMzo36u7HHbwjmQnn
obN3Cb9rHcuvwc//LDoAjovqStf4ltc0wI1tbQjuI3mFryyfGNXOFC6TuaYZr/CTyE/jcDK8q2i1
lRScevS7cp9XfjhoCrub+5sAnzuj0I4sbjspPFzipf1Bfd3R6f1jhrJW5C8ojsI8S7EHQBpbdBLP
MQ3lnnEYbRJqKpqtk/YtciK2In08aF61drAkh1WimGo/S/buxbfUEuFgum8wWiPgPcGJS1mxRwhv
OyiMsoXuPZkVyORgPca+g3DVrMPE618nEV1m8ZAP1SXC2RUqojVOmbOmi3D6evnrIjWk0yUSgIal
kPiGgCC9bWwg/yfTAH612nsWOhu/eDQpSxxayuD39Vw9eDlG9pb+1ANlppzb+h+0bZzFtfPWZDCp
1BCFJemY7CgAQY0EhfGm955t2PBwlzcZOWJ6g4g5QneyjX3WKKeoDr1Buki0MH+yJ+5IlqA+iYMN
PWNKQA/PLx5aQmJvwnOCoSb5QZSLc1wmA+tmDzzcYGBY1qvAqu+0VRGOadali/4N5fVhYiQIyna8
Id7flQZwEeXpw69UfpaC+BkqPR5bS0EK1w7MEPtJmzGNAetQfLt1wSN9qwzNzCyo7P5MJ2faSD+t
OUC3ysr6nbIhlBNsQetQgwtiMl/a3L8rsJPN0vkDhEIaJe3eHUaERvCaYXEnYIppslojivwJSwH3
mEsTck9CIS1HwWqO2clp5nfqoy+xtMDqqgQk4sdv+jifm7LEeFZU30ba/EqAbg/cHGFPluXic8Q/
ZBqCXIRvn4nVPgikC36KEK922EJ1MO6cEEXkiu4bEYrjVeemqx22Ibw7923ZFGd2Pbsy2eXxuMaI
IZS1Xuh4+PoKN6BXemTb8K1EuZkfYkzM64/jLic1xMlyOuyzCmQ5RuQX0fmFqQzCzaHZbsBNdW8Q
hHho9elbgclFiAB2TctN3DjdF/knxCEoByiprX5nbW/tlbTQB9SnlmH7oRp4eftM/2U26qvMB0lm
MCCwmfjfee3saiMYdZhB0XBmaIKlzgMnGjPZ3GlUFDIqYy82mWvbpP2edeO5bTm5pBCnssB/imAw
Qv7QkS2ubDy2vCBLzoKRJdwhTjtJDAl8qE7TizBTHGCFRJNRWjWKVESJtZQGRrJQiuTKhPYnGdYV
mpjCIFpD3yRSzCDJcZYr1FyBleFxBq/mZ8RamwJQ7OtcKHwm6DF1hZOgBDQZU9D/SafzPTatLPQn
ojulx5BrDS9lGtuPGg94tdRne47uNFdW65+dIL6UIDqA1W0hAIY0UJn9aHFHIGnaa52WIZ8n285D
Bh53hiCIUXxGjtoPvpx3CGk+TRc8Uef3WmZr2Chl//SiwgOzROT4KLSj2O/aTWcuIZKTZ4yL2aHs
q3lDIgRKE3NNaARqaAUGl5YnEtVeaKfRb6yOemiJbufXLLKtdHFDY9ZtvelLpChmzCjtw6LXiemy
LRKpUpRYHtCHSDhKazu693K116vE3PF68XDOYGRO02Iw1+Z5y9rssIzM35SHYnAYxDEzJYqTkq0w
ddMj0PIdQiqO+aZBopbGDdOVwsCRBGRifRtCXFMY0LFm0ES9f8SZUl+Wvjq11ZjyIXZ1kCGidcul
uWtthLY+EF/YC+9SW/GFOIL7VDL4tU16lzs6emsXTwK2m7HlpQb62fMBmcZCcw3O1lSSs1XxbXR8
ABNRk7uuzh6serwrq2EbNSkEBSc8m6wmgyHWL6AqQTNVb6ruTyau/FlHacus7R8q41He60TcPcCa
oYPhBwgdVT2L3KPfl3gqQGebjK70d9R73oEM10JleK38R1W3aOh09aGlTC9IiZTMFenczXZc3PLk
kDcqO5TjaiB6rcuM4VQLPcWVYUX3+IRQfKP87xm1N4BJxrF11WPnE+TNA7NpowLIMv6lZHFXaiMh
YcY59QrvjngJklZXV+YMlwKw0GyN2QsIRwUBIppUE06HrHTIQnMdVclXCtD3ihV2tUhTYYYwmnrf
9wVCTsV63EQIAh28T+SoBLLLngwVw4TN82l1hVegqmRQXo0uJ4LUdsJSGekV7cUh1VNxnnn3ajI8
NqoG9Sb+ZK146+8drdFX7OyhjdNLa2d4e9TOw+BgyHRP3AYxWs0cs+nV0z7RCDSqB97TPtYeHYt3
dSCuhQFX2w1+k5JVBJlKEMdn3/rDKV+Gnj/QZ2SBwoMWTYdcbw6DqSPs0WdYvolvycrffQ0hhjXb
wbC86T4ZPnnUmCC27sHW8L0bPMSbesru8YyRN+CiWJjMz4VNbl0NftJO4DnXMroF4Ct00bDx+D2h
h7j3shHv9VKDkE5L+u3F0wsqb05yhsDUXeiB5v6dGqfa4vA4NAmjuNNVH5woq9kr8kOhEK0Zfbxx
Wwyo6CCxQpMs1Nlufx36PESyF0+ZCiI0mNVUb+zUfk8bq9ovCwrlxc02ZY7IYUqae7+EfVBt/E0C
nbbv2MBQ+/+QWiNPsjkapBnxkrsseTbkxzJX/taINJT1aOEgV0k69eKXyK0AAAfL2/WVHs6zfZtF
tzoxc5813NzJeF3OEteDNPQwoxBbPEoepXJG3S/d9EK4c7WDkgTzJX1QoxzVtqmXVWzsyLPjsyKE
swJK2Dp4O5NIIko2oL+jAROdSfLTMnphBdYVDdW7IbgN4hbc12KJxJvYEsSK+7ADNckBOQFu2hcl
dTAZIyo3CzF0m37A5BMzaMEYw1MOAgNkBEOBNjiciw5Zn9c7GytmFeCZ3WqpzbNAqAFD9pPnNI/W
6svx6g+fhsTXRuufPSQ1bS/zneoZnghg1QKrWNlq3t6D7OWJp64DkiwEtyu1K5LToF8NiKTv7AfB
5OXnGh59DGE7OGm4A51dNc2ktzOH+KnRtJMoDXHVK/unwrC3rV3L3WQzGXqqePKiVhxq0/s1ZCCz
nkP+bSWJdKmJfU1nbA5z5H60DLCjVz4Pmbx3DLai0XsxEZFbNglrdn8/F+nNjfFXEldgYjXjIwhJ
vvKhojj4tRIDfeYvd5JutUrcIvdr9pwcAoYNmdi4W8rAmdfAJ1ApnBfjg++HqmHSi8l/Cmd32ZGl
yOXs9r/L1j1qqnxJsY5qBUA5DPBL1Q3nfknPRtbdhry85iW1CX58qNviappZGCmsqWL4U7bN92zU
H8DTm04sT6TREeisgWnZYqkD8oBIMDZIuLCABivHDrqqRKA/YsyvTYPFjS2DmQCtcc1pbkChxZkN
btgofW9lyWsii0es+a/TUh1iLz2PzUwWQDsiSTduSU3YXUucHx+9/+PyczVndlALSsMmzHXOaxKl
6jtg1afenPVDLpjBp0kzuZ2pECprC/tEJ0aIlgY6Hi/LuRLpQbn9hSRz77j106IEk8HNYCTCPcZW
HBOfTCp2rGOxb1Wsntva3A/QLicrH/wQ3T32a5Cpe6OA7C21yiPqYu7ObexthB53d3L1PIm58Q52
NYB3uanCxdW9J2kiLm5mP+tlmh9yrj4ikCpt183Kv4t0MsY8dh/0MndixHzTdSOtz6637/r5GaOJ
c8cBQQBaQhR2lGMB8aXcKbyGfDc97sh8aY9JWu2sQsfPajGKu1Y+XxLVLHsnJk2GHB1xdfUXYodz
HPdint7cmTmpxSscgOfeYIlwumHIcuRiHwRcBkMpQeE5w8USN/upH85oCetN6eq3NGaPH93x5io0
p4WDJFxTTUh6lr7tWqLc+37fSohA4Ht4qhG4ZfYHwqXBCnp2h4nHSfWr1r7RPhNXwNJa8YfJcOSu
eRKtxdvTwRPGzJYeniWCFGwrGCYmVIu0zxBqyQ4y5t/thNAlNMnuaSRC9tEG3ltt/iEZlynZFf27
nzIErtyU0SkCCssdCFLx1BP5WrdEwRq6RMBr6MXZj8l/yCeFbSzjA4u5SbZu7/h7IQkvYmpvsp0g
2+Y5iro33zAj0oHtNJDe8FiqJQIsmp4hZYBhIBC8It3lMQGnFpnnB5Gpy1jrxcErkNCZ9YTFg+rV
oY3IRYt+NDEtZPJmDBmIg42RpDq+NDICJMas0AsQrB+HA/gAvgDbZJ/NFo4bHd2c19fE5OCabvKw
4cY+epFJzH7vBo7mkuLRObtGq47RmjkpfUZWAghuFebFrMV4Tqqv+FfqzmzJbSTLtr/SH9AoA+Bw
B/DKmQySMTKmF1hIIWGeZ3x9L2Sm3ZZC6pBV233pp7JSZgrE5Dh+zt5rLwo7QLaAgIt2OqoiZdve
2o+Z7FVDee1FqbEo63E6ixYImVt65lUz8TWNWiPd+8rYigiYhzf4R8fv36OeeZoGrDDIty2Oh1ki
ZC6YadN1qWjO4qUZroa8eNBrulGS9tsh8cApKh8FFZBjktOwpvUYiwfATJtk2sdCaPsie5TecOk9
9yJaDBEui7rhC/fOLww+3qYnlz0Rq/DJ4Ugo7P8ttUMS1WxMbOIOfKrkXazCM23sbjsEkN8MSFjQ
0JglFVVQbCRZBmVCMZFC5yGNwT+l5F/uLKasx6izp6PfodCyhK4xeYwnyGZ8/VGKHws022sFNWwR
EJt3sjMdaWaf4jjQ++e0pf8YRc2EJO1mmMtZxOrVWojx0lcMILyyuTfFN1VBw4vagBzn2o92tYcT
PAN2DcfgMdZsxsiAVHFojy9xmnhr3qt2Aw3zUWEeo10S6sekZE+W8tmnX7tzedp2Bqh457H2VbSj
26vx+tOhbs0Q+FniIISCDZHT9RmZPWuRY84I3pmHpLZFAFcYuyIyo17eSD/bhNLVtokPHYJGsOcB
whtNXFkqhXpaRvxr/HDMXPZSL2lPl5ICltgbrAJNz0jKuILp2dJNTc66wnLXNfZ60tW+afnCMaKm
snBGGsoaYj09v7FL/QhA6G0w6rUY1X5gyjBa2m507HqHVFZQESK+qt+mYtYbBOLNx9DJ79XWRukc
BpOCe64M8QA92fKJyCi6VBJXezwcBBAzvyvTTeRTgbqz7MSUtb6SdvDFDNhAEpm61dP2YrGjLOiD
i9y/cbRhWhs976tR3+pQ1cAmAPrukdEkBDWEW8sIIMP2oAQS2UWH2bMRZAVQHbrh0OHyS43PpJmw
KqlWtHT9HHdFyCJwKM3dMp3ade2wT+zniJWBkAQ+I1xCnppVPunBKoiCdO+ygyKsltk1noRl1GFf
V7CxVnbwTNhEPiNQGGo0gwMgDsoZo8YtZqSth8RtGYRau1L5uO4r+lwWFus4BO2oQcOzkmLZe+K7
nmTO1rfj62CgwZONuDEirRzXkr4LrTjyDTaehRVXNeYWxc648WZWAaEmtGLJVshAvZAXqdH+krTw
pokGRjQyPgUwc/DjYz+O8t6Lx3M1gldGJSdkdI3wBqd9rl8LHQmOIeQhxnl46Brstl59w5iIYrGQ
kqFUs9ViRunSHXGfaV8SBhhIf/gB7XiEGgHnMyGWxDKy742QdzAVEXJZCOEQTqzq0T8Gidts2ibe
mnqZ7TE2o9NkeQjUkyGT+jHQ6ZHGuO5p2FiUE9g8Krm1rYhClARfAhPOdZWEp4RJ76rTp9PQMeNN
68bbleEa3tsydOK9sBKsTq2LJyW3iT6y7Cc4jDRhhXEi0kNbyCCQu7gJDnHIwFhlzhwYU6Rblp8b
3c+JlKP2mxwEKAnlRKpM8+BWBh5p2qiUp3WJ4KkKN22oIYNhNOJ02VVa5Af+qzhnd26ImJ35qN0G
VBRLhdPbcV1skNStbYR7x467N8h4KNhQf2NGEwszDZ6chkG+jj1k0Ws1DDbRlSjYNkZtXGuB3e17
lIOCVe+qpF9C4VGc2yFi07H0hjg5DHH05iQRcoWIja7I8SnKMHpM3Tjc2XBBVlQxYNIsfRM4JAW4
aB0M4kF4XjEmacp/oC6GVQllELEAQoCymRaWCq5KM3jXCztEQ5hvQ/Mxsb2TEWCrZbAlUD+Ud2On
XyesqBtm05jQYFXFLo4nG79Qq8xVo7sdpB6Hqoqx24pH672BO7Nmh/+We/FzFQq5pljEEu9QKoUQ
a1eWoNDTXHMdTUjIXKawbmXmWFn4iLsEPG0TTwA9YF+NXuNc0ClE0EAvt8BVHKZ0CGBl3KrUjrZZ
ZdarsAkvBsjXp9DJ7nRsPpzUsu36YaM3AuO9agsajNx2duJrObA0OThqrybF1BOsw0B107/EFRbh
INFnIjyBgyKQPaFA7Ui+D29ZDmVrG7jdOgVZEKf5dMR0x/wMFRx7yitKFaLVO7NduRBTZFJ0V7W3
TAskacU4nhorJnWBiYUcPZ2qnAa34avt0LvretSR2zAmiImpNMGcLgqDMXXuBbBEc0zHSezxGk98
KfpCnlO7BZQnpmhJTBajjCE9U0gXq6TRaZFHz8YsNK6RTClsc3ABThpa7QUj2GscoMNyVBSN4PBJ
No4gdxtW/pZpEOsA+65Tw8C6WjmMmlj+eqXdWXbXIZ0R9/GEYgxyYkBDsVM7Lc2vIAgx/WOl9Qp1
pcLgZfTKAtx2/5qQYgNXGZHpECzpzeP01stbyz/rPqONjJybTlHaJr2JWk1Hul0JgAu2GwGfbbB5
PGZBWmIJo0MiuuQ6bnN9GRoM1+iYhLF1UzTOlzy2TkzfEQaYJGkA+qEgiZFDRSn09CKLtyPopjor
MYemYj2Y+QMAH3avUUaLlGcJIoCO5GH0H9oRvMEIhQwpDMZXZeB5g3hokdyBOHgMr6wUHpqvittC
oB72Q7x7M1W6a7TinOuNyXSBtkToZ6+4g8ZV6LqIfmx6Bxq+F//UNdF+LMZnolffapr9i8EJDrTQ
3gAbWYe8Ch/4332al8NLFnx3S2QMSWK/CBJhFgLc58Jxoeo4WfswoXo0kDxYMTmS+lBQsZvbKVPo
k7nwqDMXdlNoJNTQCo6FTkRHxNPHHeoQ3IF9B6qvgo1DNEYQZNg+ZkFTpX03RTzTA8cXeAHuzNeR
U8XXz3mF9oOkhbQJY3hvVM3T2rMTFc53ylf89QkCOvrdUrD7CybmYc6BTKYdsJW7BO0KC4GXL8uo
R8XTM4uqSqYzCWOkFM5WxvodaeYK/cW71sHZhMOg9Ig3a97WG4W1r9JyLQYX9fBsZaWnkrIncHe5
iV0gRyidW0I7jGH2HFhBBxnHJ3GnvWjJhFzNAKxHqyVYJWmlbhMmkdowzzns5nqy13ZgRQ/M4F1E
1T774AkPPHp67nzTkHQACbEeqTLSpuWNCrg2tWN2pOAoZM5ZcuXF6iZsaUr7fppsvDY9WXAVkNpq
F5WUm1ZpLIRjBzMPHSjdDxNZS7bMCWFZqYGVkEtkVMhkhAlotHWQDDolS7gvy2Nu+98dHTMrFo9n
TdM3jkVBjbnvXSNzILYJV6gN+3XK37RCvts6dViaMdPp9WknZggGKTQ3qepe80peNzYaZLvL78hZ
4f66ziaaFSIjEoEKh/2a9iZ+c2vXppeGaF4D/obb+OgVuLILGaGsrcf2q19JH41hN21L61sC5kAG
aLf5A8ChfGGsieafW/ZUmJJ6PmUbREAV1D02Cm3xPcS55ali3JkTBNM6bm+sMBd7B2LZQveLx7nj
U8O8SonrnU3afYDu1evi+3rSCmZv4tXjb+xdcekdk+SMiMGHm9XjIjP4SsbkppWuFa4te+CSKbmP
2UdwqhQ5zuA8eFG1Bg9/8tnV9zmKfKMIqScFNEZ2QLq158ktkMZNGOJV9TaSxraZhmYvDPT6jBu7
XWr4r1qPGwINAIMu8cWLh1d8pIh34T7JWFxFZfUOrAtbJ5eO8Q9MxsS4IDawt3h5L4EG1F3iq0ID
EG5qwfRb80h6cJLxgI/6qTFif9MZ+q6qdHl2hnGvEo3NnR/eObJ9dNFlrWLwRxu9C4ttXLfbqkep
WI1ajMmdKWqshXCl3fG6YTYnNCVQMdKijgcNHQRvexkoAJiYR+3YLXeVWQKUCEz09RbKRcKghlXO
C53XiArRmOo7f2Sk5+YkHNTRi20aZzz2DB5S9cWCvYu4LvxmOeDgRSi3dUrx5fQle4jpITSc4IRG
lF5jYZ06e9cb2kOaM6r29DuthwNIGN7GjyhgCh9TTc22lRygeUR4VdVFyZCXnhCRpb5Z7BtUoGOH
5HwskG43485Lz0OOna5xvhYm1BvFw5Lz5zL15Y5x47zd1q+amqayKV57/EyrtnWfNH2KNviB+Jgx
d5KhduYOIEkXE0TFvGRIMr7ZVneTDsOrS6sIDQ96UCmHVS3V0deQUwep/WaO3cHSbPOgD7B+Ss0d
dmGvfyng/LORdn3QRnJraW50bLxXM5DTBljcUziGtOpi7N+GP0JrCbALnyY6Yb3Hi+uIgN0eIIug
AMqeaVD7Y8ZAG68qb3Jp/x1U+v/BOfd/1nqLzFZ+6rDDmv6W/cd9+4XJb1OFX5sfvXb//Nff3ua8
SyFx20ndcNkgmARq/u2040+VIQTp0ziobJPI4//ntBPiX0JgwoXUgBTUsByyU/9x2gnzXwRKG6bj
6oq/698x1Vr6T6Za25S65eBV0HH1EWXOdO9nkx39Pw3rnUvBKNE+ZSgIV40Cdo8ZmKwOGmQ62vc2
9m/ZknvrMbdPE8XaMgVKOwK/0oLosSJTcSFbPpGj2R/HNn80mwLFqV+h8mOBa4KdFQT70Si+JSiE
gBDeSLP+0slyFqbwPZyCs1M5Nv5YFIU7Qt0D9h5h97XoOthB5mQalyFz262UZXaWWi4PnWjrC5J/
PtSJah/j2k0TsDIp+18MfD3TSHbYhSVRu/kUy5uMlsD1VIUDUuYaWxad9uJCM6i6k11IQ8YO0D7n
StO/N1ErUXyKjJ19aZNz6BiTe20k8bvokNQ1Cb08gir51EdJS/ljDacy68uXilCAlzw1aN7Xdn8I
+lG/d2q2Sx7xAXkb7PBNENAQ488tWLecE1vVl0wPr5KRKR6uk12CY2dlx551VinVmKaply6J7q2q
vKUyRQZmjjeI1yhYC5ldA5hXSxZO1LOis7FHIe6HJkANj+E5oMMB4n9voFl6LKAJQpnrW6BtCSCl
TH8dLGFcZnZs7dNl77tUO8raYtfe3ueCznQrVjXdOiucbtj6PWsm1ofGl/cGWwuaPQlPiuaDBsDT
sGoRVi7TxLrOUYrSyOu2bG5pydQJkzCbORG/JN6YVFeghL3izjY9kJGhF5yYnFjLkAJvTle2F8RX
X1vTBKKg9GeuFn36v8yv/9YC9X8te1dhvf2fvf4Ijoqflpz5X/9nvVGsN6ZD4rGFqd80HNyzf685
pvUv5c4ef8z8LD26ZDX6J3lXGP9StiEldn3d4Bsn/zt51zT+NVv/hWMbtpKG4Ej/xrrDz/rByg8T
gL9DsaRZtsHg+i+iwY/W3s7TpS+E8pcDXV5nEMgLkkPB3hhr49J167/vPN+V3wf9slT+ejhXGPMq
KvjtHxY5MoScoJpsf9kW5hW89m0KGuyHC/9PtvCPWcIG34XfHENJqTvGvJbP//zr212Y+SQPG/+p
GKQx7XP8ZbGK9lPLWrZS371DuAsX18PiG3usRau+VosDJ7j/w7F/JiP8dTkdm2vqcussnbvz87ED
v2gJ8EXaYxcvQX1NY4NuWHHl+VAQzr5V8dm/JR5n6SIb/8OhP34/sLiRoKxLwBS2IrH5w2nHMc33
UePQWnbdNbdBRtqKEZ+NztphxTiaCPgc9Uro1e3nB/451ZtTdpj8GAJ/qLK5ob9c7tJTvdMDKKiQ
QTBYDgRQHgI3WrMVf7i1Pyew/30ol4BoLi7vkWl9eHpC0iZSQoiYXBbjFxkJcTTi4BLqw23hJ5cK
X/JdnZIU9vkJ/uaoLockH5uYa8MwPxxVH7oSKiBcyHzykYX1hvmFsrsm9zDe93G/Eu7BAn/79fOj
/vKmOBZHdS10Jabt/nI7S8PRyngk7oFlGbUecpn8Kw5IAgQ/P84Hb/98+3hsTIVYF9IITcufn9ip
6mtUIzPs0MGHBVl3IDCJoDnA+n+6kL+eEmUXlRRAAqnI+P7whKoosCDLoglhyEGT+y0Ivn9+Lr8/
gKvTlhD6/O7/fC5MxSrhaWhjIhRTWQJYNq2gBH5+kF+fd86CctAUEBGE/HjBWt0JE53YFFKI4Jwb
YU5fWQ0hkeV8RD8/1C+LMyUnlSCQKMuWVIQfzgfBkAOlB1GQj6GamcekEcns3sGWW5DU84fz+t3F
s6Q0KDJNHoX5i/PjsmlDDTdkwX6+p77gZb/zOvVvP2ucD++RiatS0C39cD5srpHZQMqDAdlrp0Zo
dUwXoGXkJMIhgRlv1n9vhf7H781vbpapQIMJEyaOUPqHdzfVDAH7GP/1hNFaIjWmnP1rRvH5jfp1
iWAzIRw+pC4kD8g9P1+7hlDmpg6bmJFnwqBCNC30wkRp1hvQWtoPFu3XfWlhmHUs5pufH/w3T4kw
QX24PJI4+cSHG6ds30pcCxXsNN5r8YOmnkm/vR3F5fPD/LpQSGFa0lCWAZKOh//nczTciZzjQcRL
055HwySlMCPR8rr7So+/MgmEQOz7hwdm/jv/GzQ0L/g0FG0XYLrBkk8H4udjpkVt6mNLBreGCHnU
8zfDcZt92o9vOBQgX/pJvVNAr/9wRX/z1Aj4SjwyOtWX+3GhshOynboIrFCCkrA0QHSE6GGAex8/
v6S/eeVY3nm3Hc5O/fJ+wyqvJ11HiRNPM/KkSYnuSXPH+8NL8PEwikKEv9+cP2JgZz4WJZGhITVj
fLIsRl+7pkGWr3Eh1vvPT+bj8/HxKPOv+KHsmuLcQ0Ay9/ZyXIuBwESY5JO6MjtRrunNtn94Nj7e
pI/Hm//5D8fzm74WXcdZsYGxjKupfDTL+89P6beHYAhHqgblNjTFnw9RtIWFDI5D4NgYEc+kDh1J
msufH+XjQ86JWIC8eK9c6Dos9j8fxYzjNo4y1HlS+v2RKq7HVuh73/s0No5T2jM36xJr32FehZvV
+uHt58f/zY2zLANM0Pyi0Xr4cJZDMhoZ0SsxIuhga7S+tjESpAAEzBBTTjTG50f7uFT+dbZUASyX
oItgQv98to7shdSxxyETroaa+SaS+sHMgqesbXvUfsNwVGTtngpI0q+fH/o3txPVjcMizW6HrvqH
J0ZOFrsNq+dC+6n9BVE8QX5Dlu6mtG3fPj/Ub165nw41X/MfHk5AzClMFxbLKTef1QgDdaz/8HD+
9kL+cDYfLiQYpT7oCcTie+06R9pHI3SN9rZGAAJPaVFkFoOEUFv+L07sr/0n9Q+18IejMpJrpCZQ
JptebzCCcOAP0e7+w0PyyyvBNwYnisGWYj5D+8PlA5jfABohOkzSziZhMn9SNWY4z3J2ZFBfF1H8
QKz6lgbY/vPTMz7uoqiATaUrnfkQID1gXB9uXFknlc9gYkmdcunB9I5DfskHMpyT8oGLfKn5fjeI
NFM3efr82L88nh8O/eHxdIRH66ruKsZHKBwQa2VfQySonx/E+OXJ/HCUD5c27NvY0iz8C/TGl5MX
bjQj2wam8+YqRm856/cIUNJCBOiq8KDVQPZiHFG+jMl+9fzz5z9nflx+/MD/dblt4CWSbz1cxQ+P
k+qHzmwabrTosELA3am78VCF2VGE8aGFxPf54X53iedX36FO0ul7fLjEZe3brRi5u44qjiEYotIl
V8CUf7rIv3uKbJOOMQ+xY9LU/fkpcoVmeR0I9aVvRt96OdxEsXtA2LCFOga0qm8EQgEH6bkL94I9
5edn+buLagN7pOi1bSJhPnxQ4tDu274hHGYKCKp58CHQ5xuEq+V009Di8e4SSzAPGZKukHefH/o3
TxcvDRwa6jWLZfZjLToZUZE38EXkQJaGmX5HDv+He/jLuscelU8HSS+0AeidfTi7HA51bg6wWqPO
fYh0F7shsWfYvevKeISletugcPhfnNUPhzR/vp2ptCZPosJdNqmDRyIuD1P6p1rjl6/wh9P6cOUG
xwrYp0/zMZrXPpe37SzXUfD2wMz/6XwM+5cVll2loNigVSRoVH18EzgdB2EKAqgKtSshXyZ8qTLU
RxTmlt7ZZDnTRiN9mgu8Ib1t0tdJoTTM/2aPmpamJSFiVY0sDAmzUbruqvMVbsxBQVy5k6X2pS2t
Q5mQ+mfiu3nPRYx6mLdvV6UGQS2esFF8ge/Fug8L20WV3iCEuxLOPIevxHuqjWqRq/Ets4oLne37
ONdXHPZFdc62sN696SGFyDWO/Xq0slMyan/5vlIyd7XCvI37o4ZWzP2i6jmSDRRe7V8NWkx0M+7e
CHd4UTHFKFal7JdmjjiahKwpImXzUpqAmOGhMxVZB3Z+VXf1Lqu0S2rdG122673qYAXRQhpfcxJE
zWQvSddE5XzIhHEbVMjALG3j4AhGfIMZ117VZrpCuLxuw3yTD2Qt5bN4NYDpZ5XqnDvBzrMf22w6
jjJH0lcvix7T5DhDxWSqL+xZmyKZ8iDPhzofRg9ek+6Yiywk4gE9Io0JOL5lAi+dQObX3TmrdyZI
Qek9NOprCNGZEN+Lptlqn9fDV3eQXyX9CmsIb1Nn2GpIS0PL3MmJj41fVUcbwaYI7S0slvs4bJ4M
Zu0m7kALwILZvQg45llI6APkBYvl0+7LjYYmBv/aVund1sU0ZiPxUzpGHAXt3+qPovgeaQh83YJd
VJZsSIW67UUDysdaIu1nR56RonvxAvIQzHZZ4tvyjPFktJhk8Usle7wZ2M2KGbyMAoB30L0EM3Ls
rkfuhGK0PLnq0Iqd4ByiMVoQOmDiwETTDil7jM6pB5f1LQARhRc6GLGKLwhMY6LLMD/RdugwW81a
1xY+uRRbWL4lpwQ3jVw3/lMWvg/JjRZtJ36BtTJIiWoNRCWpfrCYc+kZ3l+gWoGc+VFPWtw92TAV
C+SYbe6viBsmjuNYEWg5g9e3hGMQlWdb+8E/TPUDaAmyQpieDeReHSfrwdcSrBTBoqufc/12kNhS
YRZY35kjYxwGaFAfLJ4FB6XrMWm9vYiCSwrvaZCnSbux3F1T3HmoYYCSyC5HCH5jtwRHXLfYk4dI
g8rpLgM/QLrUMaMbTkLJg6m0vTAv0fB9Uu0iSogiNb5MxT7xJvAqWzNoZjsKYVePhbyPu2eiE6Va
2+RnD+EFEffGik+WeZmsS97v62F4kMH1MO0pLpRNJNp6Gh8q/IqBjtIVZKgPpR42WfVUtxR3nbMg
yfBg+N21AY0SL0yN1D5aRBgyEAv1c3zDuE8I+SDuXJ/jS/ck+jgNuhxGfN4F+EXgfLHN+168aQag
yAjj7Lx9sa4YZ9A3qN2nvN1wfDgfg3NtMJBsq6Nqu1VAF17y//RjUMhNy51x+KpAYpR7yeCs3abR
JrIeoN3JB0SoSfCGME66J4IaB/PAxkUQKwQQAsHnapBHC9yu1n3T+xYnkMeM33C9r8TjXpdy/JYV
amnrzmMEg73Rc4yzVk96M2Z0drFrIGfdzUhpvUYekW2J/8UQK0iSBf+C/7+G9NmeRwS7tVDoHetV
gv2OqfBS2ry5IeyNoRuH2QW87e1g18bysZ0sgPfeQUJGA4bj3bpaTvRNeW0mvHFQuW4ns0Iy4p67
2d9hhiTlzT9YBQRON/ahh6ROoOYxDtRF4djD6rarR5Oo5AHd0ICeG6ecl2tkElRvVjGAHJMHFpR9
qJWLyABzItd+OuzrzN1F9TknzyBp94kzHYAwmdz5fDpgl7RwfA84ah9o7Pgu1mveCSK+nA3g5z7Y
2ZhGLHwMAnVPt0lc/IZbvb/ygg16LPkWY8K4HYZwjfImCwgxuDVTlmkiLZqvBnD5JgZoccriNd+J
UN461WPVLrVmF7/hyhrTS60tDTovdJhmdxmiD+qzOSV5kaAGH3bWsCzrZeafAWPwqDkkNNUYVq6q
fENkIQoxhMFoGjUMK+m49UWzcZwXFSZfMLLcy747+923hp9RUEF3c+piXd4aeOZNL9326HhEkxP/
hKFf9qa7qge50XJM74ETPhdpjcZdv28sxNm4CUNMeBJBD5+uoLsguDSbcW1F3c5JUZKXp7wHNvUY
xy+ecVvDfhvei3wbq63b7Rrc2fNidwMEMGRx1Lrrrr8gP5L4WjMrBhEbYqJ7quUOhIKbvKd0IABh
avF7695a3VePGCc9eqiCw4AXzr+K4dIaVwm47wDnoxa++M6zwFMNb4ncwbiveDy/w8Qane8KbpW1
5os2+xM2JSwe/4lxA9j6O33aWOKs1fcFMj+yZ4j+hAoASCLpvzOM9BTYBfQxrv9UDOicJ9jW02Nv
nC1Q4r7pX7G7RZXvgOQz1q7FR1Kru4csG5plMad0dXb8JcHPUffkUIawOCJBX8UkXYjBRlkKwsRB
RnWP2ApIL69flH8n+fV+a59sB9uPRrVeviBNwKPgER9/S7zSztZB0U6HvC+3SX4t8n2MLwHZvKlQ
62G3bPJ7iexZp5XBzPcCPvfRlP65H4w7ZVzp7ptuXAvrROoFcDW5M1x4JMWlxFjeZsVKU9B0+gCP
ZXTJmvAmMt2ryE3343jbNKzj2JNH7soFbeO5InuuGI17SyeOoTVeCYBEGT2tR6KsCVreD5PNSoua
vXxLzZ1w2Kx7BOzdD7NiXVyXRr20SHTp8gNq+mVP3z+ZOYW4qdPkvUMUhS2C50rgUjjV/kui72yk
9smm8OB1lqu0pSpK7y2CzvU+3Njlaz2djeLSC0T5b14KaQiAHGEIm6KH96CxjkT5GfbvTnXwu+QX
4iDXveZy48M1pVCTPnvtl0p2RwbEUFmPExJGjYS/F5fGxggfph2qVZ5Pi5E0l1G3rtOJZIpu8HeT
Y+zHOL9V2LYjY9hoNtVV2sPsYBGaxLYPTrGHJLzD+Sjq6zwZdrHPB6cAsx70rOcAe+J4G1o59BN5
39beRpsQQjIQWenggSmKvNcK7+CKrBE8c/GqT419q6tVP9cqXLGcEgFCdGMirTlYjb6K+zfRY6IJ
wysgHlvgW0tZsECMBnKQ8hCM8b1ABS7abl2lyT4FJ6smG+s9CC66uHeB9eiUsCDBYLbxxsAdhIv2
GNr+XeX0217BVAieE57D4moiIWzU3GOTkmkWmifN67dtoO997Kmh2oN10Wa7QI60tK5fo/zW7+2n
JMCiWt4njPnacf4INGvcUy1ubMqJRS+fBVGyAaEfuAUxyKjidqgd+Goh68ol6KZNrtWX0ReoSfS3
rAc4AwAPf1mD09Z8M8UmsMu7gFzvkHJUxs0VPeBDop+t4iGx0cm0wT7GOLTQ3YngdVZRs8xWnotQ
3Uq6V8fBreB3xt3Yv3VVu2+to+6tBV87jQASPJHsxJABDtQ0bCgmjV8Gx2ZTdN64pjWjHtqer7pU
kwcdZMo2MdI9bvMMERwq557ZU7fJwyo7SaK48JZi3O29xL3u7DQ/wOceyUKyrzICavU8NPEpkM8J
zIQ4E5muJIQDqB8QHCrzXp/0kxM1ijyrcBWOFqgcKIHsGjZm5T8WY0LQ98wiyB7hYKFF1q9zrB9Z
Bccv1m7qJjmjUWvWuaucRyd0iW5mzGy2uDbyHrIiMew8ILZ2zWPIi9iYB3twTl1hzph00EvDDWCL
ZeVExwreh5+BtX13oa7FkYVVc9OEj319yIZTNJhscjYh1NBm2qd8HlFtukjENIN5L2msZgSBEutk
XFhPnhE8OONsuohXlbgZWqwTuGKa4DLNNGhyj0LYPVNBILqf34HEva/qNym/5cXOS7ojYThr7Jg1
kbYwvVfY3QlBaZedfRnwMhRocAm5W6rZvjJrqxxsYA5OT0RiEQHePvmTI9sPd1ykPE+jSwZ7xyeH
3WJhPsNPJBGG1NXRfOCVfUpRUQUR0ZO96966bnad6Ba1S7dw/fxLFXRrBVlcz4Zl5RFnCDsA+Emg
+evKyclWwiLLl1dTryRib+roNBoQ1Ih6HWn4a7Gzqtqj07+mCJDzgWpFuxF2tQKOcYrk4+z76To6
YrlcKY8PMDsTj/1B6N7nOGWK5pgqtSv0luhAdTCy4xjz2bseYmTl1Y1ApI4L6loWAZA4KL8V4WzV
lVu3+5DUpL7x10HO3iXw9xY83hQXAuwAtjO0rpW614DDoDgrN3aXYG6Nq7dh0r4Y+Bg0cgmxumLy
t8ot/qbFIHHKSVzMMU+AB5N/mG48xT3B0/hQZeN3H4+WdXGBwcdXpnPjktgGbmQl5TFDoF/W7wV1
rEkpxhPhqODa8CUaPffgFuucpSKOq01hn7Dvmyrczp/50b/Pkrvc0nfchx7nVAQ4bKacsk727F9x
xSbXyn+2zGd49Mq/6fxbk7l2FHbbqfW/engSQsq/FKdx4lcrxDJBdRqQ2ZLVCKFzaxfhKstA92+J
DhsjjAmOebLYomROuYRltGy0uZ46DfiIUv8cV3tilLCksBcjgC5ssFfiA5rFTk+JbMitOBJQFFeI
7UGiL7L6KMFCJQ+9vezcvUGBKkgxociT7b7zunVj7CJv2ib28IZc0ljDxCrYLdbrWDPJJHxm10DS
oGwOHYndTlphwKoJWjyN9vvAk7Vw8TVXt13grU2Hy/S9IL/awCAmiG0sa2vtF3JJcB5gJzh3wSFo
b0AbEMnWKXZlbFsz/jzR1cYFoWtfeUi5WescgNTEs46XCYxQELyDhS4NJn1nz3uetHejuzZHXFBb
m3jR5AzdAlreG+jfRT3ANXzXcnAoZ8HWVJsAcS2B7yxsStvhCmLn3g0OTnWje2cUmbglqMe7u6Z9
0iiCGdRgLk2vEGLdRQV2H3OZsWPN6PDMAKHysVc6QSOY2mbjZ/hNS+97mjGJOx7iZle1b7A8ipH8
ScjF5kOls34SUekBhPVeRwXNvUJeA7xP8muCev4+gkNk+ZLjRkdQijq2IMkNesIynC40UiYQJECQ
FqE2LpGFnzKjOjTaIcQeNJUPNar9CUkq8/jgnsSJKX6TbN79mfYXzyDfVebVGw29esQOyWVnbhl8
bFe+v5H9bTTe9LwnvXM1KHr0CFixbuCVxDc2hwfLwwCB32SHXkVweFNx1qv8KuuoRvO7HMIP6b8A
jJgitjG70kvvgv2KK9JgypUnsYSGLK6W9lfkpX6QuKDqEUJk1qxtC3ayn61Chzjy0tok0K5xvQ9+
tRwMFPTDOuKpjlq+xjUbHRLO0dZZ+XXlHpDnn0zja+ydRFmvYeYtA0g5XYwdW3XtHm7Hmmi4r4XW
fB9ICsX6ttd0TGltBTh7ehlsIlRjTFEtuRXKZOVWKxpOZw2pkA5pKR7iBX0aGhgE2mds9V2CHJx9
p7/9F2Vntts4km7rVznoezZIBkfg9LmQqFmyJU+yfUPYTpvzGJyffn+sbmBXugqZp4G8qKy0TZMK
RvzD+r+VMAfmy5u2BidbXRv94gpwyQFmZBSeY8YKgpOs5ZlwjVscVwNiWZEE93URA/SrDlkaUN5i
ll7MbwuoWSe1VwyEDFi9K2RyuBYumZKPPNdlcjMKLUZxHAtFvsq4K/yTaZVFsoUJyUQI8wwNtbHe
p41P8dt8b11ir5U+WqOENBQ0l9QaxYsJA4BJ1ShCW1xgkvWgOcw1xAFsyB6z09dep5Cm8D/XfffW
66H23tTZFEHUHzABHmFw3JW5YvbMCMyIHInRCBs2WOU6b3AO7HH16BbcM6CEIOo5vYcIv0z+C2yY
6GBqizA5RA72zBzkCgjltDLqtS/tggod/QJ7wIC9tmhYYsqrpcVWRjqVSKuOX003ng5OYtsHRKYD
PCI1qLZCs9JHJRqsfCdDo7zPBqs4U50FtNvnUX0rfavddgje71S0rfu2lxCPOvQYq6KSPT7GdbWq
YH88GXoCFL/SxaMEifPQO1r7kWV2/tm6jMvfRz3bydIP4DBtlClP3p0gKvdM/sMchUXhe4FSp28a
PLt0O4UtcU1l4rGtQsFfaMi0N03E5wpTlWgVDEWirUTFp+jRnKtcdoq6erHsSG4mSd2xH5UM4UeT
P1tdp95Ik3sK8mK2YnGc+7rDTzwyKbXWRYLPKONMGuU9+AbLXJjNpTBhJ+aKIit2t8h6iSmiHkNL
p/jYRBmCdub5XSp+wIfVMeTowiECJ+MujxmQNU22JjVXOk8YRv+RQ4RgFgsDUYw4wb0xdwcb6Snq
DDiC6tjjHujGdbtXHT8iYkvFJR2r6gaA5HDOhF68Or4+SM/BGxEpuys+M2YDKKI2vQsJSU5mvC6n
Pmbp54mU8Jk4RlE6DAxuKgWRkR5oQ7Zs47y7GQuHjc1uGu0OIz9xarWZaqRAjff0gZS/xMbwYhE7
7RlXA9ahiORWVfBhSBhIjxcFxGyqjT10cJtTdFJ0+Ro0mnqv6n315kg/PIY1w++LqShc6gXgF55k
NdWbMDKLYIboqaCpu44yq8HWjNtB++DbQ7rq1bp+hVoKUb9P2TH6xBnuSomVKodgCFavTIwfA+6Q
jCBV/UnkuTsLfQqDLbPdws1j6h3MERPqsQ0wnbIt6kIwh9CnbqpcZ1wnrgyCxyqiFbcx9JBEv23w
smYOuJzwxk1TLfSwymmZJgSV6QMd7hj67OoQt+AKtRGcG7uGhjnV8zXt2I2x1imz8gU0ZyHvzQ7O
0T4Ypmif6CU2XlTsxAm0LJU/lVnzZG2VsApIYUnIgGYGkIXd7Gi3dvcxtcxQsyZyJqwm3WHyoRNG
iM9hbJ2YiY+e1YSx4zgfwTloLpYgmTBWKqRHQFlxp7DPoqFjrI4k2kx8aNsl+fgT81eQI8cS/lDO
yXfoLI2dExyCdCkfV9VucvE6BhSF2+aSXrIqN63qU8VyWSSXNsqqH+DQsnuILgKj45gKjEkVhBWA
1XjaGRNZch5fq26k7BbHGazIKBjEfcIk4tYQbKxMx1Es1yJ/WgMCogExBBHD6U4fTF81YooKXDf+
rfVkOLfZEJjSk5Zi0xGo0/JDT6yMwTiN1LjpomMq6zssCrtHrbGe9RaCDUoCaI9A0o5+WjIpaHSv
owypBAxDuw4KrURDHeorC9Pa297xQ+vUuhk4ONXNyGJaJr4Z0E9pbrgBA4e9bAjs1fK9cobqgwQ7
XddtwvFmqsO72lClHRoxaMsGSdQFjgS2pvEkXnRJFd0Ko3Yz5FBxqizXxyPDLvED8RndgWrKOfpj
rSohD7dAqG3T6p8d/CMENkZSPql89nj3dBQQmbtvlkrUEGIkXYXFERxzwilEuTdTp9YvaZ0iEhnV
JgSkqNNEYLhsW1k4OdQuQVGkM2NcReRapZvP89VmDA2kkhVcZgSH7+Pkxjd2FeWXYMg5E+um0x4F
IIYdW4C8s9IxhMuKk+0+DNNaBYKcBa/06YZrWMwcwDici2yYZtwmaDo2uq2EdxVe7TipxuU5d0YV
Cn8+viPGqOhfT+q5A2M1UahiVNUtpfOq1G70pvmiXRejRRQVaMr42osOuJ6sCjyRFTCU7r4d/E7g
B9MA7AXN4zWYM1EVROKjNwF8lNrylZwHFTiQweDW0Bkvp3TN6H39mUdK3ez0mE/Oq3PctxdwX/KO
1lsr7vSxqimDWsN9Zhj+vTnZTLwajEuDN3QIjGZY/VhWwVNuU3cqK4D3WgyIrgEC+WwmUbFNMMt1
DwB87uJ+DtCxRKqZm8yKvsdtjFBbP1QKrLVtVwUubDjqds8ALzGZcqPIhmLrWBr01XY2za5sCycj
gYAE9EFhZdaNbiZpdRBlCE/KqbuRuVGzNat9FIYTpdimFtGNRLhenKF7+njXJJ3hV288dTtfMarL
AD/44TH1Yn2MzRu3Dn11x1Q1phWaIUt/56AewwsLQll1smOOwIUVwH96SUQQN6QMaixBz2VVNllA
RyuB3qlRcvzeZe8Eg9cS0WBcTUsx2fpoFROMQFLIGdmqDUqICVRlBbNrRNyT/TqGhXjrJE7sI3mW
Nr01MBwt8Cde1RZ1NptHDO8dI9qYKGl28iGrVHsShQ48ULryGV2SzRy/ru/iLDsPltvu6lBjA07Y
SnCndeV5aMLPxu5A1qnORkCLI/kNU0aqGHxOGsPYJrYvbpzMqF8DUcUrMiWxQEYkASSTmXCKXSE8
Oks7L9kwVKvexG5+IwV1Duo0j3HTf01YTtGsZKkSagmgLqllP6sq85nSPNZGdnLbZq1XVD+tvnyD
QzashNrD5BpJOcoO7EDRO5uExD+jTx6NKm6/BHGZXhMRWvrGHNt8LTiBFrHvDxtXpXIGkNfZm4aE
szSBIrJWozQ+i9kxWM+avS0BVei4A+nQKyNTX9jUySupgc/RATW95BXbGCaQCiSq0t8M0XhsjMfB
VGjHAoyUkTePgwdNcZtnJXiuCfsi6KdM4RZudzc08lWKBzTfm6w9NoToOoNvbdZsAahdArKIBgdn
i9NQwZHDj+pzEG4l7rda/4UL9EWttBUz1b6vPyOKpaBlbTQX0meXbUy6NvoTuP2DrolNYqhvbnw7
tswf00EtaM+XjATT2PshIcwLqsxqtgSNdtfjBRhk3RYN58JoiIrEIcQASGsPjuw9SE2AWgf81er7
KKz3PfGYjfk0NlEMwn0AL71l3GJdTMqSHWBVtuOm78Q20uDzxD0lU1I2RO5kz6C6Jmtv6XO3nfhD
MV8sy8HCrH12/MQr29obAm1rlVd6T0OZ0d6NPgJJfdkOeK4Ro4UGJhgDdKsIeYneeAGfXAh4dVI9
ZiptRCcWJr69vXezFq5hRa7r71XbXSWztcqN47drbSTksEGzTK5zz0YFrNu81GVM6c7L2CUdvrrW
eHf77mTryVVH/plEP0RIcYmKmsxXMhLvAjKbRlvH4bKgM2gKPXbyOljVRe2ObLEIt+jo98kqTghe
HeUhHcLF1DzaJh2jGkV6egLxfaij5sV0VChS4AZKcQnoNVo6NqR2eYSKuhQulbqmXYfCXLqltkrr
CG1yuWoxemGIc1WH10neCsBlgaHihGYvlPYaOD2B8XSi2gGZTAVFCqonv5/oGZZz2WtUVznqJzqH
DVTGabaMCxghrcUxmoDg3dXhbZd7jfqUQK9N1AciVS9vzwUJMnybZuIFT5l96MyVHWm8lCf4Q1i1
4ywE0ogcvk5JrMZTUgTrwIQVwaxEZl3xfQRfgYNE/THigsO4q9EGM0acniBxt1t4Y/9gym3mTydD
oUQY3ccRb1EyLau2Zwi33vRpt20johKtx/BV24wKDd7JMUZKs841ktGV2W1PBfmdymmpatfIvrbT
tcivaXqZ8n7dT+3rBLbEr/wX0fc1L3f4pQO4bfCRKajgYEdF3rsKmxfXfuhJg5rxpkl3XffWwZQW
E94E7an0G7wB9duWRaTpxmn2rLQLD+9cZVR5zeS5y1VvAkAV8RVJfw7bly55YlYUpdmpTfcJLQTx
NWBAOVr+ym2OQVldQvKUCszMbDqo48ZAdSXpGQxd4rhJtLVAAeOOV4jxy0kDhevf96xIH/Ez0eiy
YN53dDqCFAA2McYiYNDEsaBFTg+MLbWwnzuhnrXWWldATe2xeCpyuUmNdmfjfEWROzKvTni1g3uZ
QZkkEeeFlwqdUjpcrXGqm6s9YBm315rmKS4kPLP2JF3/fmji98TSP8EFJguBY7t1mKEnc2YnmhNW
RJOK1OQ8/85gdzX+yckjeJURwQ1PMVlHIA9992Cnr6GyTYsv0XwWIKDi3GBq6EVLN910Uup7135G
rue7O7Xf686xyw6je8QObxMgSAVIv84DnLvVcz/dN/DQDPdHhO+ZEuJOhk3nKjQPLbxg6Dzllaqt
UUG3rWYRSBccwdxhsHkSzovEaTeBWocRkk2VGA6uCC8NVUd2Oy0IYO3djEn6pUvCmUHfAsheleq0
RMqDg/Ato5sb4umt3r3j5ef2w7Kz+rVN1In/BoEYlJC9RX5UBJShrj3WiwvGo95bAmDfGmgQIncy
DRqyysoVXyEyxLDQPHqfJ63a9wV1LTBuJtisjPJ3NxjLTmfniW4b3BHrdOMM3QKDBehaEBwoc1aP
+ZDcUiL2jcdotB86zArL8F1lqegBE+wTdVYGpXtQm7CSkHmpDfVW1229aniJjZPeu7teS5eWBJVm
SZpShEdx6jmF+NHE1lLDzUBlw3WTvTDLtWbdTqHw3OAAxWWH2ubWnqo3Eh8itJyIjQ07AG4ckE3j
r2TAmdMpNNr9WkCErOxonxMfGr1BQ5Sur43jHGWxtW2MH7pZ74F1e1MbQyWxV1HkUkP6qtJzolkL
XwKZJcWXaK4t40txgbLm1soSm0m96tH4pNvFTsH9gCSOWj+CEidcuVazUpRgWylibbbt3nXSG3Ns
PNgsYPxLKHvSC+Y9bOJX1sNN2M+6JLBJtmFcU62+S4lZJExNXzK+b9NlowWThvY+ZY49wA0TwftC
iHIlUCZPeUF4mZ0qZfpMKJ/HEOPz7FmKO2SfK93/HMGzYInLZqhAntPe9GxujykHPwN9PtxM9b1v
m2u8Z5ZYJCyzkPKW9TA1xgUN11NivMUcXnJ28VPR8GmecELIJISIBtFKL5+m7K2LCQ+JoruWyijs
8yhWj4prLIPWoIMEWhYPj0uANdJSD2n4R9Fg8uF2D2JEMlc6F0szMM2GmI/SLLl3dePGMN1VSlxp
+HBqpdgGKdiDKtlm+b3avrXQ8pOIPjkUpTy6YL3hadW0pqZ+6KbwCjtqXWnBxtHDbencgXfe+hMb
29BvXa3ZTyaTW5QYYFV32J2F+0zNaNqByDHfuxbVyraz6UFPgLP6R4uz2STT0pEnN5hqckVuEmD3
BnuDVUuspZ6nEuS48mlrVBj0t8AgLTmrkt6BhOIPXd+NihuBay7zJEeZ3o9mf4Bqsa57RHY8cUDk
G6nzZioHB6xs/zTm5gFTt2Cj1KAdA968BjtLchVVjJe6mzhc5T7tRiRa5LgtqB5by/ahrTymERyT
MJFnJh+sBRkmWUuNQQB4yYZiNOkt1YTZJBBgk2O8RxAEwDXjSQghq3PmajcsmYW/y8/FphrWfei1
9+0Bz13AAw1mj2ecskS4by4yOWFyh2VnYGwD4gN5r62B0MY4SvVLNV45yp3as85XJs01hXd2rxZr
DRHyHNLeFDBtI288xPYxfaQtkShb5WqDdf7yX6zRU68qmrArtBbAmzNp3AsAKSDeXDfOUl+MK976
/jJ4KMoeud9yr8CFxAfDi6nopku1OUFb4y2WygJIEcUulA3dJTS2eCbRuSLU7W7AOh+LE8joVX9O
PKz8gNNNW31P+/jof2TVLn3AOpUgv0X2tRZs+efp2dxh1Adf0av4SrQJ1RN0bnXyGEreFnhdUiHc
yhs6BgRnR2NDzDRXjC/Ks7wnqkFTlSymtfOU6YdsWFQHxu6rbXebG7sgvqEuFoP2Qn7Q7PW4o2EI
uDJ+j0HWPNrqOlqHh5BzUXzZ2T1riSkySr0BqkP1GDyU5wheJoMKd/Y+37fvPYYxCEMIyfQY87DN
SIeRvWyd6zSKeaAg4eQbttm7eJd74ZUojlci3EiGulfNtYRY/sgyod01H4rDulR3OhVBqcU0d9FL
1tgjvRXmZ+3f2+Or5t5L+exOp5xLoCxK17q7ayNPy7yKxmu91eFM5mt7uKNN41reYO6l/5l/kV2I
ek1wgIEDtGS7xYnGm8mHEmAG8eiy5HQUFNmQTNIHDHfqTBv3BrQ005Yugjqsm/4Yt0hCi3XlcXWH
WtEaR0TDfcgp5NorlXKHhzoQq0cX7qO61JIz7X8bnBXgp2Rj6gdidkiDiDECugaHeuU/KIglVz7J
x13GnXjM1DDz2z2Yd+IwJevqXYScAOz1i+DR/LJXxK0WoYCP+GEBJd2DiH+kxxPhYvqH0Ow+THYG
n0L5gPXzcmrmz2SR4AZSrxKmEXh30LWgn9kP+bbDuXKpZD9seazmsxnn60U6sIlsM6jq5W1O44DH
kwTjqryBnR2h+0P9C1AJ8N1SZOg/3317QzO+HzaSSDReUjlRAeLnW6L0Q4auliya6DW4Q4ijdqvh
ztyK6VxrXhdtkPgGVyPaBSD+7s1NuR/2iLyJUADhI30MzY3OYc0fEa3VJ+sxWPvPLJgBs6cFDjDa
dXAIfI/0JCwOcMhMZM/lfYO8vNnFH6GKeaWynAdLtEX9gEk82ID0hxrvKmQ02qV23rD6iAOYycvi
nSLc+KlFa/GSZc/Fi3OP7F+99BA/s5PoTinWERqtk02jHeEs6NnKGUBALlV5SONVzH1ij/UZntnm
MTTAVQx9OaWX8dV5DKalhcvVqWxWUwBJZsU3TCFiI09ezVtXLMStvsL+aFcc2UcIuSk0KCsD3710
kYy0FBfRxcfpwsRaxOMudBCJyb0v37HHoxDYc70IHLlGaabhpFxg3zk3037EyrxDtHfRHSmFz6p1
b4xqbUGq8Y8CZZH20NQ7VX0Jg00qVxX7IN1P7OsB1zsbF3YL+pqByFsvFuI8YqWqLYwnbgblMy73
HCZEUEl1pgIp5Vo/2S8kDsjLG7w13usbgrC7cdoH1BYJUHMMHbxI3NjZGY7PvCJ9azUDh7Pwg8SX
+cO233UhDiEUsL7M6dUdX5vixnRu3GqtNy+hhbY+eyuCjevFhwn52Ljotjktm0/a9oI/t8Opf0Pm
x12Xq3Q/vU8NY6FL2hrKVgU1+6Jc1ENyzp7kBSrf+Omf2Yeafc3iGvdzxQLLkivW8R0HKt8FBBdw
3ZJ6MbycmIETDoV3m5yaH14taolXyX1ZXtRhFXVrYpt8CTWH0RfoiojOTvoBL0kw5Gax9EG0Qisn
OVy0T8phCrb6QbwU2A7cxduZXU8bjrZL62EZlA63Tfalrg0KcnfNPqEKSpV/2k3xQwNEvr7r4xX3
qLwVJ96NF916dA+G7YFSzNmi5RIdaD9ixcNhE9xTi1R+2EeL+Go/CRD2yzpbq3u2q+7SxBd8ofA3
MVO0pdAF5k+T1jWduL3tc/yeJuqplidjXLyv/e2EMSkmyJFnYP3BuMONPOa4i3nlLllZ9NP3wW0U
EO0t5Pt0Hd8SddeenH5p/cg0b4h3Q/ZZ8gB1ViTZu8sK9dtryf4BLHGpFo8qR37RrcZupbkw7feN
A+kQnUXcfoWUnLapinsYx63XPyi7ei08dW9v2yWD93G88fsfSEoEHOlwCfPT3NQbZlqP7guqPjLN
7keJHkF/ME5yJ5+DH/7bbBt3VF5p6TPwujBeMVqfQalL5UmV1LSwBl2McMzBqCLr85yP/qN396a+
Sx7ivc7XLjEIu4onDvZ2uGkIbrEruWJUEb26yr4idvqgqwv0yXOIrD2qqgce5zNGfFR9Nihg4lV1
KJIthNk7e6OsyjMw9uyWf0gZgCGxPADIRhESTruxXREqDFs0SN3ztBlXVbabPqyb+kf0Ko/KGe0m
tWxOi6PL0YpdYbUNz5yrF/S4N2Sk4ureZU/qo/WM9y0W2PRbsExacBY/6y+UxIDxEo+N/pxDoQsx
165/dsQdhopVt7IFadUDiYgOjlg9dM1jjoTT7V47c28ml7LaxPlNnKDqsO9bsva0obRIXlEju7rJ
+9KznrUZK75B2z9Mmx7XJUCeFMXyM4lCFWA/gPNVqSPQTzb0GC9DdKQFDHtiWYQMatxqBLhBi/Pw
YQLWKV7nsnEXHsyQp8ZQDAnLZ9uDm+wbXpagvS0y6viW+yVnHZ3NQEMYcAA5inDxSPZ/OHpZbyN8
N5CzGWehds9qaO4yJT64Ls1Xi5jAiDUEBcU2qB4Fe7bMrZtI+dRGGIcOK8kUwPisde/6VxptC3nN
Z6UIQl1rbSKe6xK6p86KwdYv8O2UHo1V4btLa8QFF7fgmtM4BNl5HuuD3d9HZBn6UnU3Da5YnEL1
+yyMnEhBWIzGpocoUT8qww2zMHR+8GnAhieEcc9Qc8dc0S4392Fxzq8RNsWzD8pXQIVA1RdVfyW3
SLCLCFaE2KG/QekncoCX2VK3oeVXcPrjfd4iMG12str7ALtxF3P927q4DZybGPVku0/kamr++DB9
T78vfwA0TPEKyjdIfUgr23YzZSQEZbsCGMzeMgU4dngcSQK6ujrLy5I7gaiczFF7bLjvbqk4oD2p
OiyqS2ncCcG+taqf60vT7jmAWgGiHTsNM+u8jGkp/wwe/FbnQZHmYADzLp9J4cb6udNviW/68VxW
5xbpNFUL+WriRaMdrMcOwbB+Kh10Hkf3c8TK64rGkx56ibT2paZPbIh1orA9W8eK0iMeCgcnf+nb
dKdJDExS8V4h+hI0IvA5pvESLVX/S7DHU8GeRxfyO0O5wYpqRIwmy2vxZrSrvt9N+b5ArOagCCwz
xFBRfTLactkp5DmPE7lUkz1GfBzJ7PM4jzUN61lgYy6b8qVC9mBdEvLiajG+WO5q/OStV0bmmLyJ
8RBveuXIAvgcO7uYE0m38kUfZbuQWQdgoe7jyL3iO0VriBytQ6kVcopiSIMdjZuuuAUj/ZRiF9Qb
l+Y5htgjrOqIukSN0XoVt8th8Ax5gL0+zy7hegyXz1n7yjmNNpW2cas7xBu9+1xMm7lrnJ96rHBw
o48sFbXmdcppbwLeV5aZkW8qVnXDhFDV4uHAyqborEARrR2KoNW9XcDvo2BqZjodjML3qrK8HUR0
SIqemSCquKXAF97MbZov4hkR5KHuNIVxsLY8jGGkrUMilSlMQpxgWvfZVGIk/MxdpSrtu8bfJ66g
YMRFEA5FmJkyGGAGDJehlWxtBw8P9OzdIJWDLVscFM20st/rmDAAX863pIlxgFMhdYYMvQ2xcC64
jEXmtklR9GK2XFEWrByNIiZsdRa5ZcK/wrJoepFd4L8MsY7mPEArybr3L10XpRv4uf0OYVDz7Gdh
iWuGnp57xOM/MHzT1+1URI8Yb5F0dH130co+3UDzQNGpmtMeDN/Arm3lp8nyh50m1EscUC5LzLh8
NqLEP6oJHSBk3DZdTrBYw3iwMg1fOsweSTpMkAsQTnA2NCuozF7fKuKomMAMSQcCc+NDfHoIeyoM
bsjsk4TwQUIR9CMhWCIFtp7IQ1YDPQs0F6B8e4XBQ2lhFoxYAsWg7qSs6aiLxouO8dBy6srASzCh
fqhsJX1OEz3AbSNGKRpbeVs82rWkOxVSyrcY8mn6cPrRJrZyVNEkYWqHaYqiYaC0EbFJiJlL5GQo
PCHLVV/Z4Gg+ddQcCSpwbiYaKrXa4+9jbGMzy06DzVgGrY64KbZai9U6dwPXcGHZ00sSUUiOp14c
CkPRfNR1QblFoc0rFepByd9pURUhzbMCzuJmcvDmk3nfXVtrZo5B0btQDSMQiSlIWmZN8cKnyhrZ
9MkmxZrmVR7mvRdJnDlqZyKJK0N75TQ4FrRtSlIo8/Ez6BmJ7NTAOsqI7CUoNbnXh5BJy1hr/E0p
KK40fjZrsRBk4ajsoFAf1TvZmwRFET5abDh17c65hkIFU2jlSIQWWe3wLJExNLeBLip9PelZ0pKh
lLAWm1aUCwslzrLvyP5CS8hr0WnGo6aYKN26wh7oTkUB/oG1j1i2Kq2NlWTVXNM26h9OzUih4hv9
e4GlLLvAkDLN38nipu3M5pgw1fUkmtghaRd0rKcOKPhCb6byqEQl+Wlb4FqC9MUJXE8P0tmCydAZ
tBgNi3w79F3lDby3K19LfciSc1uxTOi6jTWO00WGX62fm617GGob6Wvotpr1ZFHCV+4q1czNRedS
QXwSPHZCxiqU3UnHBtbdV5XbRh/2OFD1yVy70wmIU3+sIC3k9GzBjSsqoXBeOh3QYENjvi6wIrNd
xTbG9Se8TTgyQtyiWOhFLNTwh99WTAVMfpu0L7TcaKUv+NXcOWwNDZi7ISIr5ZpDNnHYjmb+8uh3
NBr7lAroPnXxQ9gaRj4UT64yD+tmeNGYrxNnHWdoUoDEFmnFYR8GGgIhJrHaIq1OTj71RLBahwKE
9ZakhgnMk87yoBPVY2upq81LHwlD5B8p61vTaOjQunK0dd7YvT64645ZE4uhIq2X1sZIEyzTBnsY
HyxlqJVxoQEJCtLcY9gKl0Z1jffeuP31dPt3XIAtgE8Cr7KAc0HIsr/BCroMxnGWzylQfx0K9LCI
2WbPgHx6cI3zr6/1fex8vhZNU0uzdJXOpvGNPqEPVeMa6K0YO5MtPCLJBl/lr0liPkxal3khM57o
cTN2P3K6X1/7O5vgj2ubsDgNtmGhmjNY4E9MlhDYJsO1Y42HakoG0gTJjaIY8jfoku9z/PNVTFhO
CBzQ/fzlaQYNDm5hytNs9ZgdLghWE2r2InCLXRQOv2MH/d09mTPRAtCDizzjGwyhFELN/R7QRIs8
zSUTbjPrN4/t727IUk3XhClpz9zFnx9bZ2Q58DQeGxZHhnPoyJhT9gZ7iH9zIW3+Zf8MA5kfHYJT
F2aGYfKf883+6QMqU93IdDSYRNHqyrAHwm/qN2qxCQzbWJtdj+kwtge2JS8JJ2gsx9WvV8jf3KpJ
8A87Q9Mcg0zk518gHhQ0wGlTk4CrdKYnJgBWgSQHoHT16yv9zXtgwh8xLJCrBqSZbw9VteMxAOZZ
L7vneUZgKl6q9GCqG7Rra8fcWdDXf33Bv7k1x3G4OVYE9NXvtxbVKOJUX6uXqQyxbUHbfEV3y4im
njuUBJXfYZ7+ZmHCwoMoa9H24YX7doNoV6Numlg1nFVMlav4wfjR9tf39PfXsCw4mewn0Ll//rhM
n6GYAf3x0rbImQvEBoh8mI/+9VW+M2NYlS6zAthc8PhmStbPV2kZRMNRmCengFdgTjnSv0Iu9+uL
/PEWfVv7XIUNEeCvC473G5mmUWvVKbEWWbYuY7tp+IwjzLVCzqD13c5xU28i+1Ik84PIyRFRIIQI
JX1GvKgaDhVp3sVZjDQ8GX0Cr+T217/e36weXkrQgkBXbGBy37aZEP0iWvC2Wvq1lm3Rpg1eN5b5
LsdKyFOKrvrNJ6t9B+jMUBJds2xaZOBJ+Wx/fuigUWkHVrwf7NoIialAZPTsNRqxI31wRhytWrmN
bY2hbvoPv77Zvy4rQyViBOxuaLzvM3f+z9vQNIXGaNkUA4Tp3Bl2e8lS/Tf399c1xSUM0zQN3kgX
yuvPl6j7YmqtkTUliJPL9iz56HIQ6b++kfkd+3lNcS7ols5Z55oan9zPVyHQmMqxZD+tEMvozj2B
2b7JCq+NB6y+aX8Yv9vWNPH9kkQQGOrOOCcTqpM7/0p/2sKd3kK0Z3O+txrZiBuKrS2qT3uKti1S
tMo0P2QhtxXVlKK38WFTnpPWZVCV2cxf3/tfghrDYmcVukq8ARPz+xNOGDqtBxTodMZx9zZf4MJi
JlwiKWeKcPrNx/mX3Xy+mMneAKrXJpb6tlrN1C8Z9mFOCdDhGYuoBa7uy/HabP77e5q31Bk0ik+B
/e0tzC1czfFSYvi1x0AeFXno2f54V5rKQ5OqBE6U8H99xb++h9zZny+p//x55rlwMtgvTMdF6MqK
L8piXcoceNIvmvKeMI/KxSP80d98et+vC8/UgPLEW0jQMe/v39ZRMU3WiGkHoC7SzLJgWhtzGS0p
Gd085WgDsH7WJ3ethv95M/8rNP1DkfHn/87fA8NnrHHraP5ArP/v3zafxc1b9im/f9FP3yP/3x//
DBnde2vefvrLivH9Zry0n/V49ynb9N8//z9f+f/7j//n84+f8jCWn//6x0fR5s3804KoyP9sfsH+
8qcPff5N/vN98w386x/nt/St/cvX/xtdrwnjn7ZOFdcEey3IDlj4/0bXawDqNV0lRCLK5Xy0WBj/
Qdc7/9QAt8KT5HtczVQF3yRBGoX/+of+T+C4hDWq6qp8Lzzt/wZd/y1edAS7G+H8zK+HRag7308l
V2CgprXdRMs2uDIBvmGGyfdsgblPuRCwDxqtedTLFtG2sJ6Kwv9NMqPNq/9/N9j5F3C4PTDzgKcM
R5/dRP6821Wu1ufmEBsHe5o1XvWmLHUmNLF8tyOxRxW/alCcVW5wj0sRk3UMo/lG8LsA5W+eA94C
qkG2Ad5V+wv2WlqFiuS7NA4WgkiVRigSokcH1V81ib2LcbjaSM+I/vA93/iK9pvd7+fDbA6KGK7C
hoCN1ian+47V5BwNkY+31SEt6e7VqH+MHoyN8vCnZXn+92P9iev/c0wwX4fDhU1WEJo7BCHfnrYR
KE7CqEx+6JOrluXSE63KsCuuZwZaDGYce7/a2WrILPP/kHZezW0DSbv+RahCDrcEmCkqWJIl36Bk
2UbOGb/+PPDuWdEwV9hv99aqcnMGMz0z3W9o/s9zzAtIRkoPoikPFJVV/+enHtoxagKtHo+ogFTA
sqAbY7yWH7MXXQKHXHbneAKbZuAFOP0+H/lfEzyp+svcQ5lgds78HM89DVibHqJZJIG4ksEyjQZW
lcNC0l0KM8u5QSPGfpMTprYAAiW2D4usNxYkj5eCzC5XVi1XXW9G5anTjiVSECNKXWN/8/mEza4h
LJVpxkwuAIjn8+T5/feLawisnqyvDTc/dXbr0NZaRfc4AdowrW1zN+yyhR0gaX/eGf8ZcNKUlHHS
QMl3tjxSLrNi5IrFCZ/ZJ5DPALGQCy67bWgiBgd6sUo0qvaw/Ca6X3vfpy+tAItMGG2EuTZBDuhA
FG4HxT9nOJTJ5YRrB1gIQ0AT0OnpOvrGAIjVXNpq3BkpqI6gnLFSrEcApGl/VIL4VsNH2lXUjUoP
Sgc17xfbtClWeS7srInVHKBDG2mHEcdiAUkEvHa/VSaQYWrb4/gAgecQS2jc0ICTG7ypTXlljuIB
pSnTo/ot3UhdvMsqwSnpgjV5vZNRnwjEX5o8YPFdYDhUO774VooSeAXpVwElzA3ze1fK3/pSuqFe
PkmpvIyJaEcdXkYYqJKt2K17YK9K/Dbp9I2AHRRPpK3OizGsaZs/V8IrpU6q76ENsYV3j4lsVrgW
UClC0uDUpz9qhCYGvH4N+iKpjCt1RK9VUY4kplVdYTIyFjdiG+7GcPyKHYdtSU+lkR8sH4ffQAE9
L/TRcyqax1hRAGkXCMRAXnIKEaJkLKwFI/868Pgx2BRKX74MSDfEGZJ0IwJdftTcVtb3oTUeTQDw
XvBU1YNT0r3tudeadib9GiuWIXzzFEpw0byInnVoexyraw01J7Qwmie3rdd6iHuZQCmssVMRITVz
n+qgesR4//nmUP+8o/9jrSokEopgGrf0eToRY4kuXqHk8O9Qokv0BhK45B285lmFF2UJmyY5Z7L/
0jVUJWgCiU2zxyfa035S58Z8EV5P/aJRgFEnQQbc2A0w23KE/SO4oqlxlbuyrVm07tNuiy/v2oRi
a1cTlBQxi6L5klIUaz04FLz8gPw8JAqqbi78D0U5I5h61Ic+coyx+SJXwsPng5/J3/5z8PhdoJfP
m/4vpf6+ZDN0upafaocNQAva9TZ4Da8h4GzosgcoYoLhARKxkFxn9l6/AyPvzSWFOUcbVZ+dXrmb
F7Ec1s2pNzo7rKY0ANzN/xb0dzIg7dITdlnnP4pyh/UqhIZ+XPlKc5qMvLTJAosGngvKqk4PdfCz
pR2sY1M95E/eYJ76CBdKFdWBVLlNEohmkbnLLGMrsk2KCLmBVFiZKDxJHT1yPkxYAYiYuLp9imjE
sWjE7wvTfCXN/zHaqaBwkYDxGuoSVy+aUzbQpTdaVCHBzOJQWkNlTSswBFlxjkIan8ZeJbnFmvQU
lK8ifP+yqX78F7+G59nv05PkbE074uLXQCPT9FyC/YQz6Xp0Ykdi9yEOtwI0mK4Gp94CsgnX+dJH
n1kR/eOjXwaejo2LwHTvNG9sCJz9Sj2wIevsGXCoTXu+3vV2v0ZdrVwD7dHf0YzaAFRxPh/5n6/g
v+PPFp0e1bBVspBlpL8I2b4NynVbVisfYmAYPn8e68oRiK3epGRvmiJ1v9nr1KeuO6iV1J5S2pKQ
AT0EFj+PcG1RXUaQ/5xN+GB5F0VZc5LQ3jNh7VfDV5izC7etaynij4HMVgvVpqCN5bI5tRsFUuBP
7RQ6pqOuuD28BdVrf5Pai6Xvv+62+DJMjyzevLKB4cTs/mB0elVQaW9ORWjCtnLJA2cDQ94+HFdB
/JrC3YR09hvT8Pmc/lnZ++cKuQg8u/TVvTrUnRE3pxBKnWCqO13+EbavNV7K/1ug2cVPx2OgDru0
OVkdJ0f2PZKOTfBW4Tn3eZzpB1++ybj6XcykIs5qMUmsdSgRRzAd029huItKZKteJ9vZtqwdy10y
NLu6Jv81f9TWZ2uyc4MqUQJ2GLTBiVwpolmbL92a/3pp/h6VLGmmPvV56E/8GSYuGqmJJT4Toreb
0QGjjULPGqjnJl1PkNjP51C+uhwvws12Wl5ZHXYvQs0WAJTUghWC+/cldIQzt57pHl08Do6LknHg
UOG/de2dsnBeXp3Xi18w24S+bPRSkpC5/Mqz/fHUodAQRgvq81dT1kWQ6e8X6VlEMaFLsPg4JdiD
a/Cjsvj+85nk+XttPV7EmKVgA+FcHzU9FLQsc5Vg8CEDgVTM7378XQrePCR5ck7kOHxAPvpGaBHK
6sjUMFBOsgCIlVsvOs8hdFO022R1M5aIjUU/VDJECMsnP7fyuwamaoQXUQExqdQvZekBiPV3CZB7
Xz1m0us4/OAYgBv6kKZADoYXrEG/d+gNY1+26rsB8MLRtIpzJ/4AST9k6T6Imq0SdfsMkB3iHRs3
kOi9q480BxDv6FGIwrrTPKoIBNTSneUGzkiPTFTLo96JXxRf3mIM9E1O2ptUrm49Q3j1LHdTUyKl
Nb7KgFL28lnUla8p/Bf08G10Qg55oTkx+B0Za02UM1EZr45JEhzB6O1bz1irXJrj7IepPcp4s3fA
o3LuQWH96FcvI8+e2McpHm5d/xYU+xxLcUPLt60ib5NoPFZ9BLrgRmpjp+/TtTIeexBH4L8D3ja4
PkwW1zdCweYNX2ThOYcq0TQ/8EUuwIii4p2Y4QF5RntS6BCw/taa3pERazPTbF1r6QmtcpzpK2ZH
3EmoepiDtCs6L1jVPQIFHZrH2vhj+qwaHbFVM0COUt8t4yHTX0wZPdfWqdNu79YBz44cBOKkH5ND
XpQQyYVeaQBb7RCoQycndrIkRZc5WPlqYkcWeKZaujXzEe09/D298WcPRjYKkRie1EOU7xYwbgTZ
7nKIYIYfbHv9qUcCbFKdEsbC8RBvsAp0qxQTLOYTDKRNMCArllg3hp59qwv3VwTAUgcbr2XSTaSb
R4jLDhKbX3PgaWC1UFHOxQQHKCClSnVCPWkf5AjygnWpw+xEzctpI9aw1236DtaQWN1GrnbjZfpO
9gEp+f26b1HbUjvHL1pAkPW2RM04hBfa699G8NwhelKeNWzRKBkc04PFSke498jqQXnMsuSQhuAu
UKnYtC2pXykPTf2t0TLwsuk3WeqfRe8+xbpeS2AmpKpw3+UgrEKmLt5HCEwJiLYiH2KbtNLx310n
uF/i3wC61QANjU7SzwKJKbhEStl/nVRDczNAvWknuDsJV7FRf6yT+1z5mgfFMS0fJByo1exb4fs3
cZ7bCvDCBlBSydRaCua9LebTmXfnZr/wyLn3XNHx82if1jpyW0isKuW2znP06bVDVw121KZHOFVg
c8SfYvEoi++1qK21HqGXXmc7A4Dks7sI35EbjH0vaoc4uHN56Wee5vSIXJdtvAVns4pNSNS5sG2a
YVcpbya+KvEt6MpRPafxLgz2YXgoJnhr+cMaQbmHxX1lYD0EDcwsu50PIbp0Yyj+47MgqU7oI/hq
ISFU3I/9DqUWO1MoM8BjjqlU9fkvE9WvtuzWIkseaq0Y3muRvFbjr0harXXpHmHmSA53ffdQB3cj
JBolyM/5GKx5+W28FiPLCrPcxrJDlDfkwXeUQrtTrScB0Cpa2fpDfkrfi/EUqii2h69Ddg7r9yFs
IVGPB0OMb0qhfVEbNPItQQTFP5wUoUgQjDC/xFW+T3J/E47jKlZdBPB4pEcvKTiKqDS5bXG9RATV
xKkoELrb3Mr3qZW+tlV/7kvvqMblkyU9BBJ8qxREGsI6RnEosvK70ajAyUx7QLJihBZYZE9+Et2n
1a+Of+3jfmW4CUbEaITnWNpzvOk57NPcQtBY+mKBi2v8dIchPYuPfKjXz60P52u875E2EZADl9nC
Up3d5QOy0yC3YPMjwABRW6uSb71n2Z7rnbI6Q3sz25ICbc8/V4jzRQVLxIi+jgOCyMU28fJHTbK2
VjbaHXz8qEQ5/zFqQxBZiP+k4W2uD+xP/5gWmKiiFxEbE5H0ayI9xNRrPJ1sNRkOQAFWUJmJQLnz
rgxYBWPwJVL2IqC87oiZMPLE26L5peo3GuXxDvVyE2k6Az6e8lAhjifskYvO2ngfNu5OG24VASrV
4N1F3WONLLt2DrsMgwOQy2W0Fmo078U3F6BwBkOixuE9gnpFrcIy7lWRgkYirhv1e+rta+NNi4NN
kdE+TtVNlxd2Ib8H1WOTQGWFXd6sVIpr7YOrJkgM3wAoWPtl4kQoCpmQLMKi3DQ50FaJZCDWe6Pe
DOpbDA2ENx9ySa+i/F0K3w34txgeIEF+M1QmqXRvsPvqtam8ZbLF9wckZwI3lVcR8oTq8K0Y+n3j
vuYpDOJ9WLfbsNyPnPctetYaztYSYsKkHbTw8YZb6flz4wrbjIOvCY/F8OyBcfS0ZwFp2nLidqO7
l7rr1BTtSfJjglQZfmcDulv1zGlggr1WUj5ctxlFAOwArT0Z+zz/hBPjOjGMHXBEOxIfg9QElpxt
qrj4prjoZ6TKFiDMIcbfOqiOZedB4IB4jkbYAP0SMrueK3bk/ZzK7jCfohoALFrpcaVBmaNIbr3j
ukEz4iSL0i7n2i8jTiFJcFExR1RvUuVNKTNHUqlvcpvtSKgFoM/6cRyRWKY/LSLSEEf7Np80LCCE
Ixsllo9SawKGTRHwV8CFng3hmOE0EVtOYR5SCCokqG0d/SxZ1nI8ouIMCSqlGJWcvWh6BbypeQho
kMd2msIdRM+PTnU/bJTkDUkvtBB6h3LjeiSDgd46oVIGXpi9EbhId1grsIyOHyCLmzpSw0+GskaZ
bwW27MZKTUf39MPINYCr/EoWym2LvYGf3/TlO/Jkm4GuReehFRqIuzLXDgKIe7P6wqEjWLIzBLmj
mjEEkACALYYQw8id57VEOSUH8OmjppTR/Q2ac58Nuz6uoVtHD7XxpLqN0/vgEOP4gLw8O90HgZ18
MaoIve6EomPhKKLrmMZw31JU1Hxrn6XeLkS7QZtkA01hj5jRuuzlkyQ1mPclNHBcW1Gf20xeoyXy
jpHMKdRNykcvWYWlhj/eUmOk64XEWtIY29ZXwRbpeHYgyNObxpcW4manIb40xrta7ig493cBw/Za
YS/TUkZFJ4WDiupcq6AXse245MjhqydQ9e404JHBSRlC8p9nj6KxEQHOi0Z176LnJMVfDTKNOf4K
eE/GwVdXi7ARQTHZPGASiS4Tpdn0m4lahxl+mXwQPMCZVooMAJMjA/dFCjWC+6xEoV124sIL9Fr3
ARjbx2NtVvwaEJfRrYwnqHgITMo9yq7f5WvUQQenPYuQRsLt56+MvzqA8+fhrHygjILmqx0PGbDg
jrBqtvGttzW25uY/iLX0MptVDAY8JUygwtNT1Lh1t+5z7Ai2uBfuSfLQof21cSf835tGf0zorHaQ
lhROs8TnDQUvSW9ER2gnizJr4c15tXTw8d1+gxIunoNm3lp5o06v3vQVaAJcHcT4uPLgpLSS89dQ
dheworhwXn0d0t2TDVmhIj0bWWgMRo9oM5IsXnEK4BCVXEMs3kCxC5EfOlbbb4dJ0pNtUcKkGwWn
lX620Xvu4c5kfO+DyinS58K7Hfw713spzX3ZocOrPw/ml0b4hUHfD7d/1LXnRDuPhr4etWNevY7R
VxDQ4uQnWQ33IjTfgDqtGjw32q/BQ6jHEs8D78HSutGLB549m04ebwDEr+nzOJUGb88fqF4D28m4
pCD6tq5qHofc8eH0y8WTKyAh1+yM9NfArSMepU3G68ZHP7ekUdB07rbqvvrBbdOpaDWfIFncKV6x
CvKbwSy54MOp68gj3SEmnbTaXQbtuEWSOZG8Gwrstmeo9E36RxN1yMrHbKH80kLCMs2RJILCVfQc
QCKM4++We+61O4WrrTmq0CluZGTCdOgDA5IcBlTNTEPdgVO2PobBA8L8O8BoKGO8u5mI0NC+S+8S
o8XVZ9ggrrcKxX6L0OK+KEoY3RNvFmOL5Nx3DdV7zxnwXE/B8JHLBC3c5zAuXOyJehKl2N3DZGoE
bIWAN1fwvar6ZyKdY21gJMjpxJGjCfeK0R81c9y4qIM0XfUrSoY19ICbxMwckTdUDBe6QakAfS4D
5qVco8MJrY9daZfRr0KQj0qP7q37NVAk24rvgXtyBJo8PVwMsriRomxsqtG+SFHH7jRHrnvMAcRT
CR0WxfWNp3Q7qbwXq18NvFgTKvBCqrpac5ncVHVdovHzF9Ax1oxGVtjL0OJ9J9hJO3Uqr6IEAHvb
ppm05+m7lCCv5qyLoLOM3ALkiJqY/KjW1OBFxBNvsSna/I9Dm2XhAV5EwgKlxfPevGm7cRX95PFw
8s/qRt9FXzwnO34eccoOf9U6QSVQbgfVTjvrz/oVylyC4uYUycL9eIrW7S7YC1v1WO0+D3O9+vgR
Z54YFVyr+y4ijoagwVR95Dw7tvQv0vVwVPYL0a6NygAfBNbCNC3kBf8clZX0sjqYPgRm3fvOMU0+
OfeoW5UhogIoFIXtM2Iwdf0mZuiRS+VNEwF7mZ7ZQ73BoHrdjSiZDQp922YBWHBtHRki3tcKgKO/
oS6+1cqCFqsllZb8a+ShcGr+bBeLvdfOocsos9Wqjvooho1WohiCcAglnHSVfCM7IqkuPKG0vU4c
DFNuXNjZaOc66fvnH+DqIBUQ8OC+FBy4p79fHIOW5AVlZBXVSU+2ovActr9kT/lv7khAJf8VZDZG
dMwC2pptBUJDtLWNbzeN4zqtjd7eCis9KoxLi3haNvPNchlxtqzERDcaw+sq7kjaS7/BbMLJb4Nv
gp0ek1N8Rn/j3l8DNVjYo9dmU+PM+OcJ/xe7RkhVt0Nh6KTjUtVJPzTzRXVfP/9iV3OqDKAYrCSI
6fmOGb1OoZFjcnHBRi6GfJrnD59HUKbvMZ897SLEtGYvFkWO0nYtTRcVU6PkW9LDzL5RHVLFl0p4
kcBig6/t6ucqRvUMAxUwHTp6SWjJ8mAScNwStlKRb33jBYPQFfq7SEpRTMjedUphLv1ttX30fcWW
sZtktVEdfvHThwQGHK+zp7FXnDjj9M/Er5+PS7r+eT6mbpZCVV8f4QyiiVetkdzQ87vqHB3MHygK
OL24Q5ZLXlFAcRYbfguf7Ddc4HI+US+2it6oSanyQbZZ/7CCnXQ32vXzgHAiMYeFb7gUctZDAroc
V7LE9VZA1llWvka8dD+fzYXJVKfb7sWguk5VK19y61PdIWjCy1V+9YUld9t/87z61yf7jW+5iJIF
wVBIOuNAsWWPRdNPJFvt3u54XPU/ATQsparpV3+y9NVpXi/iqWoUamPA7qqd32Ay290b63hlbeM1
ZOqFNLU0hdPfL4J1Eg5AqcjgrFhE+3angyxtkoVjbHEKZ9k3xxjYA/g9rb5xg255Eq99R79Dw1Vb
qxulwxFuZS7M49LIZvlXiBq5y2HHndzqGVFI9JLucOxafb4Cr19VPvKUOstTNCzyIqqIUrk8hWU7
OXhrdS9y99rLTn2zeKpcu6xc5EV1lj9kBHgsHYXOk3brPZClvgSI0I9Uk1doZ6VwV+EC9Lar2Aqu
8xu0qhHOWDhhFlLznCvT4B6Tef2UwnDcKOQXqZUfohErm/Ttv5lcBVqHqoMf0+ZIX1kpa2toKWxU
6+o53yB7sm/XuGby6BecxX13NV9dRJstUlUJh6ytiaZ9GdGdBDVvB8A4KVLKLygMAGOBnbfRHhcG
uRR2tk49b+ygt1DfULfNc3A2NuOOZs6q/mWuuj1yaRvD+TyiplxLMBcDna1Zf6iAsZs8iWq1sxNB
XEugEHPlZyrIazk96uGPyHtJ3WZHd+QUo40XUbDtioeSOinzgrE3urDuLnPTSZFTfalbhOT7aqX0
yC7gRWYh8dhgfVNidNfSMKIyCijJcVuJ3i7E8+JrxN2kMnKaEApuS2imYq2ko5GlUUlT8QWNNPGp
68+5h5TiuUpuPA78/OCVmBfg1FgA4sxBZg5Leerq5rqYmNnmChTT8vMQVEy78XbKLtp2G38XbZZe
hzO2yT9BMB9x5u+bVJcCGZ8K6kvAhb1jdaPvlW2zT74spouraICLSLMzGKJQW+A/Ob2kWkc6RYdo
G+3LM4/4pRR/Nd1eRJqdxUoFrUVJmDtU7HaVHU0PiGiNN9tdt1E35VbJNunN0lK+Xoi8iDot9Yvj
ixdZlHJkgWNa05a0kTA/Gg/Rfjglt4tfbdqIf53LF7GmjXwRK5XR78mm129ngwTe1idwrGR7NHFW
2qFed47slFvBWaxgXL0PXMSdHdF1KodxOK0WGfup1o7fvW+JncMNBToMnAJpD+QgP08R1zFpFzFn
uVBTsqC1BmKmp/IRSpS3w8fgyOmCfTANsB8t3QJbu1uIujTSWSpMRURRguj3/kOIzkOYeQUzf2Vs
ZSejov+/T+0sE2p1A/+jZ5jTJ41fq22ynXB3yV1xG/yXd/CLSZ2lF3wRqsbriDZtxvBOXjcYpTzo
zgSrkpCJt92HxQ2ycLr8Rl5dLNrIUwtJ6lm0pVOezIMEGNW7V/c9mKr2nN/H26XlevV28DFIeZZx
AIFXbYiZyQmtLECvijPGqOiF60hbyjjXV8tHZW+WcQpQL2MocYyF++Yt3yTb8azT8kAF2saw+b+5
TV5U9GaJBknbQY0igunUc00V+WSNeqe/hFr8Tdz4O8l8DGqWZEpXBtgzDcq9oe+H7ehRcZ0M5Yg1
WvWPFCyd/CkQH+B+xd+M/ef7T/4NVpxHN9AjUAwokLzrZxtQl1s98tq8OtFzw3P7RYo09KQxIk1o
NVvrkt48kPqpGVZNPyt0kT3+AVvI9qtnzJJsLcBEhCa95KEcEjdwjZFfrwtxANwC/EF2bQlNx4zm
pOlSNqNkNikMWia9XDqHpYtYVUWd60cxyIgXiWekLaDAf9Wa4TY2xK2r9AcFCdIoeAMKtcOScy/1
9baNzinqtYX3pXD3IlproErGGBVEfqOMeOZYSnfRiH/jkN8ZWfYqh89djQijrDtgxtHn/4IjxSkk
xfQtyCEpeVDa4YBf2ckoIkRzK2wDTHnrl/d6aT5F4lszNJsS8yh1jB5U72sJJsLzXnKcp1CPcMxY
2aUTxL4RMDV5t+InsRtQHs1WIl0VvHlgYeRANvStX4V3kNGxMFJWQpbe1CL3vupnnUsYYuBlqiUg
afArmMivdPKreK3CPu9gYiFdJsjGTU/TAftFwCM4Ir2n8NNcqUZ5DW1e9azE5kGm6an1N9iyoxe0
loDIYS0G4vPGwLFjCH5S5wS9b2zDagK4GE6cj7aLeXVjlZgo5DvoALho0ACnZx31x7gGnhccC7e0
cb2zI2F04LU7kvJiRchW9FgVKujgkM6kzpEQVu6VX4gubXSmJutxEw2SowcxUBXi+w5yABOCQOlE
yaHLauBcC/4gYb0prbUyuFE2orJPxZdwEGgavKnoGRqC/NKgMeRXxzx6GeNHV3vslGiToL2Fbo7T
qNlZxYAi8pRDi/GPFD9X6HeaJnK4lbf1WI8Nwsaq2YGMkum0twilo7aKb/Dnm+nqm/dyL83OFiiq
Kqg69hL4hU16ZxwhoazeGyf6kd12q6X8dPXEvgw3O1zMeAx0Sl5TgVM+uIh68ow4RqfOgRfmhPfe
f3d4GpOsDuxpCfzb7F5iyUJnRjkRhR0C8et8431Tzrhk7LMNHoELuena9fIy2OxCopbwbsWBIjG+
oIWX4PICeW2J+HjtsLwMMkt/nSIogYeRxylPQgfDQtu17hdWxdI4ZquijaK69rBo5ZqcvCHuaxub
4CDfsZVtfIP2yaZbZAsujWq2MuLQGusMGYQT6vSucdt6PxfGNP0Hf50aHwthXhBwC7VGR4lvU60l
9OtW/am+I80H6+ap/S6+JvvqMXP6bflNiY7LXIaFGdVmF45eFYRsSJlRsXtqEDZHWFNzi83nY7x2
q7lYGdrsrhEKdSGQMukRjedmCO1kUk7R9oqwpH50tUBsUBtVUdCwJmWuP18ZHDah2zbytKsGu8XS
eEtmxpCFi2m7RrWuXCk/sbdzPh/f9TXyEXU2PmPMolqtx+rkCyESGu1K4ED+PIR0fQ4/YsyuUK5v
Cm5vSBge32La0AK5s2HCIc4cnrEFOBZfxoKOLA5a288DL41t+vvFFViOBzVTzKE6Kfi8CYDwSm8J
V3HtKnr50aY1ehEihIAnlwEfrVobq+xhuJlyPSfoufuyXKi6Op6PVta8BAgEwBi1oq5Og3oQvRBo
xFIevH52fYSY72iM5HEDTKrpMDG3qp1uuOwyee2KB8u23qbRtll4cV5dHBcRZ8vexM15aBQGlUan
wGhtADiAR89WsHQsLwWarfRWjICyaASqNxFAz1W4AU0EeinZS7a0rrf4HNx4t4v9l2uFmMtu4Gzx
oyXspkbFjCoSnGkoEBYIxqRMgA7iDyTjBS77ayUTHptmYd/JV9PzxdTO1j+WiyUshN+tT2mDmXll
dz/DTbnzDmgSY4tAwRFNYml1atf+DvDkLr4ZHtIbqFnHEvCLs1SYlxcW8FxsBUh82KbYxJ308qQF
b5qGp4fQO4kcO1XcbKr8h17j/TdpIWM2Vjwb2HxjVb2u2xQfLup/Lmh7dWUId1E42BVX+aZkUBG+
sIa/sC6Xfuvs8Eyyom8DtZx+64/GehaSJeLRQgB9WjgXqaMN8Z8cWyYjyL7o/oOvLS34pQCzneUb
LsaNEgEmMqpsV7Y8db4nUhUM5KP4VXhdOkyma9Jf94GPBTdptVwOqQwkX4im7KF6vl0hfet33/L+
LQ7u0SxafZ7cr5+XF8FmG0vMAVfpJsPz9+Mmeajv8tvwNrjRT/Fbfi4PwAMB1S3M6dUrx0XMacov
vlkTWEaQuuwoUzsmEeVr7aFNnj8f2NJnmx0pJd5qFrhgYjQPiKvL5rfP//+lMUx58mIMXq32QulN
WQFfadn74mW31tIYls4RfXahtoA8Z77Oxwn3wkv5Oh336ko6cHQ5xW3+tLTwluZsdrkWogj2W9SQ
ZIW3KHsa+v+bVNs/CvcXWXwOnxxChHjl6aMMWDLr8CGUwl1K1wu7Zw7gaEJD9qKKQdROt8aQunlA
uKNau2uTGuWwruxBXTU/MyrPvPJv62euTAdF5/UgPgrq6j/oVkwJ4pPtPJcBQzLfMxqwgTxZ9EN3
/sdHhJz8XC/eAq62Uy8m2JilDimM1MJNSR2506ynovO40+8CWzmYu+lg/p+2gDFLHTUym6anEAxo
PxDG5xR7TDl9+TzItOb+nj0VlU/Y1oo8V2qJqlFUgp6btaKXaG78kN0fkAbvu6ZydFc+WoO1/jzg
tHE/CzjbBCHfKiytvjo10Vez/IWvH7pU1GjQWv480PUM8jGy2dGolzXi9pjKn4bslwDo3cKbxl1E
512/OP0ryryAHYttkbYG8we4fZc62CLsho2+kXfVQlv735wkH5FmB2Wpa1YE4786xfvqDcqIeYBg
tUXzDi+eFLecx+IVbZGFr3X9cvYRdLbgNa0LY3EgaLvBe2E7tRynbtnSG+hqXRmRy/+/DOXZWi+o
DUKO42MJPhZLKMaPDi4yaJk7FsPLKZIeAA34RySRv8kPny+U62n5I/bsuFSCxBWsgAeYnGF0Wr0P
xn93ifqIMC3Vi8MsVDJojyWHWWPITkrZL3CX+hr/5iz7iDE/MMtWTvWAGZx6ReI63phYIW0ROttM
kC3w4urCtC1sZHl2eGpy0/f9wLSFvXtsvAKaP4SOKj9W5uPnH+gq/x70q6gpCLpBJJnNX4JTuG/1
yfR+rU/iOkJDxYaXZyvnaiO+cMMh3a/FY/G12LnrpdvU9eXxEXw+sZqkNJEecUGFbAAAPAwa+/Px
/Zut/RFiNpVKpo01bEVS1aHct3f96hG5seeWOzB+X2v/Htv4zULI68f4R8hZGq4zN4szP2ZUXwYb
khXkWRtNLAwAHxGJOiP6s7ehey6N9Pph/RF2lpSHpJBcv2Wk6lbb3EwJBVLd5jfO/fMBylNm+vuc
+Vek30IEF3vOCwvPrCgSnPQbJAZbbsHgClE+W0sc3aOj2+EGxYiD2kA9XpHTztVduV1KnwuzbM1y
dppinKFq/Agjux2FY629WHTGk3zvturC1F497lSoupaIJgY48T9zTNlFshGLLFPfpVEk3yrjsJby
hVv51T1/EWSWKlEZzkpki9jzJv6AbbdqzJMQW1tRipzPv99V6IRxEWq25/1EtFRhWqBGffD7FqPM
aG+Fiu0JD0kOQQcLGFO+zShPRJa8VDC7+t0ugs/2vJqFalHJFG39k/Lujav8h3UsfiY/9X3+y+VS
m91J2PsCStUXkurSV5xlAs9ocX8xCCyJ576m60TU7tfC1F7dGhejm+/91oULPjK1Y4qD8QCzK8Tx
0v1uyU88ju0QC4chPqVSsYJKuteVeGGpXj+rLn7ALAuUuiE1gs8ow733IJ2Cdb+KgKzCVZw6yN5i
+fh6bfcj4LyKUTdqbDW8+U/qfUlV3ElvcQf/KdI0PNXPwhb9rSc/P7m2tft8qhf2iz7b/60lhpo4
MNN6+9T5HpCwtwROtqgsCJJfr1ldDHD65BfZTmwGqVBVBjgc/DvlHX6n9O49qHa+ie6Tp3wH/f+m
fkNQYCsDrqj25QE2qOcsfdlp5fyVdC9+xiwJhW6A8OjUVJTxD4/V+HmSJs/gdyXY5lnjOggXBn69
r3gRcZaRsqA3zGpaSv1L8yY5yX3/1XSGW+5X0z2VXq3wutTrWxrkLDPpSmS14XRam/oLDp6boHu1
smc3fEssDP3GRdW0adI+m9RZMkJDGBOi6QIyHDDC+xE7/sbgmA5+yI64Qp9yIfNeT0G/iwmyrOvm
bHNKYmg2Rk04C4tBVJYdocMhIZUWksBvNeC/h/WvOPMDGqGJoaRDO13q/Lvy0ThGgW3+0t57zubh
54S/djfGFkXNl8bigmcdQA5QVe1X1MwWhnz9AqZ+/JbZPnUlX5KlmE/absq9dmr3mMCB1EuPiAeu
FLt/yoRFEt71ZfQRc7ZluygYTVy1qSVMaLVeWgXuc2mJTtmddPcx6N4/T0X/Jgd+xJvtzdEMZDMM
Aw7ULx0ejtIKu730hK1zzBhFB9tbdHiwoU9Wi8J/0yb87FPPNmmJUheEPT51BqYlbe9ykC8Lo1sK
MduUowIT3psyrbzFunrDzbJxjHN/wCXzkH5Ln9RzsvQgXwo525duVjSeUbBopr4yPpu/hTPRIDkj
Vms3u/9gmV7PBB+fcHY7GCMLuPN0nazE+jSkpxxz6BIDGu6VQqbbXYzRJ652EsxgY9xayWuMrM/n
E3110L97v5hMAnmf/QRRE8ZY9Cj/CcGDHP4wYd19HuCqSCS6WXSX/xFh2jcXR1nsmWmVqmR0iw6z
ua33uCGzIaeGveuUa5xo7uMH4Vd5QPRfcNSF2vlV8PNl+Fn688PIw7yAK+6EfpjAzwE1D32T3S7D
2a7tio+Bzi8l1RiBJeWeyVvIovqMwg4FvgzoJVpBtLwoewQ2d4bIAd4+RivlTdKcANfthfm+uqgu
fsYs91lijND4byDQxt0am+5bgMX5eI4eiw2GGOHPxV7jwhL6f6Rdx3LkuLL9IkaQBEGzpS2jUsmb
3jBaajW99/z6d6h734gDcQo3ejazGHVUEkBmAunOYesvYhO1I6mWICIyVbzHQDd728WeYUX70alu
qntMPM+vl1fJk8k4P4xihRld2o8k8CQjX2em4Fi+LGLbwa42cvmGleICkk+M8xkyetd4yQEF+Ap+
1Y//9OljYb9UxUJ32/DGu702L+yVXMb1CcC6UjUYDWqR+wbJEBHs3lFF7MvL40lhvF0NSo2mLVBb
COSlAe4D5BtmDkmXpfDMjy3JTAgLwjD43MT4BlgEO/VeOwDkxeaBaPA0gnEznSpqQehDC0kX2yHo
uYWOupzF8EyL8SV+PRKQ+kHGDJQ3gEtYqd2Cbvk62g+2cYheRO5sOmdVbHWmkpKqESvUDOYA9aUj
hkUvL4mjBWyxBShoAzJH0IJWmwEIcg8GBjAmc+8A3jLkv5tSLMtjn8VYBjE7xwc9tvYcugAPsDo7
uwGEA1jLncsL40lkHAS6g4d2wEP7SlLfkrCyWpVXOduOer/sVFs+YeUfyGwkwM6ANlS/i2v9SX4E
fxQK3ZoHMk8MUtm8OIUrcDnMlUC8iMBkUkLgMsez9KADsdRqD9GNbMu7yOZtIc8BaoyL0ERKu3Ix
qXhfPxjPBYh/foxv8Vv1Tm8rzIoV5/Yjqj20aF8+O65g5lFSSzqYWVvUcYfSQqe3g9at/B4k03jc
GidwBvhmf6spJkg6bcIZCiE8i2D8CM1jP44NyMbso6NMQCp8amQP/KrAYMutNvlpxNQsYsEKZRVU
o/RnUONWBSmGBPjORr9PqvJpwUsJh9nOwt9heixJ+BJiiJd+tGhrJjqIrcv3FNRuwGOdHBIldgKw
ODVXnWoBtyJPvZx6l3eUtyjGcUV+kgW6AC+sz7skUO1CdQCUZV0WsvzIt6jgyx50prUEXRiVICzv
gCnDJEEuWGCYMcc2tstZMCf6FOkTMDQN+7JUnrKwHYw0STstXVJsDcrVNLPq1/o+OgiWhnJ1dCP9
nE/pbQjIWM6W8qzxE/toZY2gIq6VfNlToAc9odMUtUIwpZjodsFs6oHfAL19hhQ4SgB6J8pn/L2S
FxmSTMFpi6JTPOwmECsAutKdE17K5x/280sOY/W0TeOk1WAAigcMVsDJu0BbAxZHsdMx6gvwpOty
BBSpU0HtORq0nf2hX7JZw6+7Vs99XEcUMS0YzUAMa6MRC+kCDEXIZn0ajlyZvH1lDN5Q61BLwsXZ
WLObYNT+IcK0eGu2Tg+US3u4Fxfq8z+r762WypjkHIGSF7gWSHS9Y4TAorsucZDERNoUCLC+KYsm
V2O378S/dpflcQNWbaSPFBo0unKym98xOOkJDoISVGExPGUNDyW/Erz9ZgL9LsaqQRzDkhM0KJP2
QoDXbLzvbdRsnMQJz+pePU9X4yO/83F7jV/imEu5biNAkfnonBbjaec3kq2UzxyHw1vRolArQ0yz
3jfGpRI1HLrUrFRzqT3VR6UzBzu/jo/p7R+e3NeqGJsEXGxURASrUjy0tMnW4GmS1b9pVoGJi+x1
ugfsastLVG4bxpdQxhgJkqIdKXBywax6dQnaeoLpHVF2Lu/nYl/fr40vMYz9VVPS0mmAGN9X9wPu
WSrl7oyrvohK4CBTK8TD47JInpIwtueDec0H/UtzlQiGGUs/1OHXZQHLebBr0kXwewLlSYPiMyoi
Fo0WKFkFMAgJqDjFT5neKTPAjHoeB+ZmpnMtidEMo5MNQapzpI8OeFBks1nfZM64A/1H/Rv0G+50
XyMb6fGyDLwFMroRTIrRiy3ERnVs1hr4b7qXPkaJ6+nyRnLXx2hHAez1XkggaIF+HK774Aqowqpg
Ao9HCtDzPtiF3QA/H/TsnHatzctovbWMljRJQeqQQvRywaufMJdSbC1N6bKLmaPERK6MF/tvdqSB
QhDjLRRPqW/UXqIG0nB9gOYQYJSH0pWYYLwR1W5JfkpCIJo+tcDZH4fbGOF6FPGqL0tu6JverqQz
3lNSYrlWh6YFvnL8mg7E0otuh3FwcwaWYi3hRga4X9oChB7Qp5L/wTnsLc+6XjxjNuh8roDegMV3
IbrkxxgEWuUrSBI98C3bTXHwxSuNvlT5KZ1vgnww64azAYuAS+tnrKkHJSKV/ALwNMFdD55qchdq
nABjMyOCYVewYwM3i4JKHd+wuj4awxjHtIywyBHw+VpT3g8gAqPRQ5yIV2pkOHGo7RKquK3Ku7m2
mtvWopkwPMpasdaUFFAC3vDUeeNueVmld8qON16xvY9fa1wOerXGArO4eq4nwP2U4dMLwJAHL8HE
gU3dNtDVTjLa6lf53GcAbL6ic2gJ/s9IfxDRXSwF1A1G6ghKeSTBRwIWOd2/a+vmOgDqaFTymgu2
tVYTwVJpGAr+8/fFKlVSiXkEP6F4YBx4S93CSrweqQ1i+W/Rfej9kZX8JY+dlqFalk7gFWyvZlW6
CpRmp9SPatLvwukxaXtHmpNd02NQoSutqX0RgD858LC2ts/36xMYHdaiflA6MYOdoIuwG2ytvtHS
wL68UJ4QRlslrWxB4QZjFCLRmv3XAlO64NfivAWW0/lu8l9LYVQVeOI5BQNleyWN+RFzp7YUgZrM
R6tddl+j3hyDdt0fZ/fy2jbbmXTpSyyjuxVYUQRRhykuxSawBJU3JAJ9g7VUDR6BieXm19WN8QSs
uCmzJneyU2c4djvVufwdvD1e/r4y1DHVJy0Hf++V2ANedo4t3xcso+BZ6vIcuLTJjF+d/NEgobFc
pUNlptJglcig9uJVZdTmAshTJcD8APW6SMEUIO1Jmpo53rNV87vykQIyCAjjeN/EMVu28kUVzG77
Gr4p938K4lUmgebU7gEAvxTeCseQHsoMU9xaZxrGS6MnnJ3nbQnzsJEDzKBFAkwIPdyWlrWncNTN
tH0ac+gcBF8+5832q7W+MU6qyMCvKw8QN6jUMeoB1ADDE5F2anas9IU545l0wBzW30eBe/qLLl84
fbYwphn+OA4SZE+41osRAP7kY1QlN+2pVaa+XaKLZkhNcJ9ZzVQ8g7dyB2JGrx+K/eVd2PwQGUqk
KuiN/0Zj2o+JoTaR0l7VVWGCkBKsgtxZRp4M5lxJFBtyVMjwWrv6qn8AaI/jA1BhtwTY1a9BR5cO
L5fAE8mcLWkFqUhCLCuszmp/L4avl7dt+6L92je2Kb6OCjUUcqm9QlN/BsoTW3QaT+8d5RWIyjcD
mF+s+DbhvVY+9eKb3qzEsrdMZyRBUqI0DvCL+2g6qQlgOsrEiqlgqSF6MB8NCiqC/qBNO4l+FD3m
AjRLBLaEhhmWHNCbzQxAB7Sgi4hc80pxBnBGteSeyII1kqcOwEJU80DFZQ66ZI7lZCopkDgS3c76
0g6TCqAaj2IM7yM2tqGmdllXlpSCG0rp3Vztdil+uwR2ia8eBDzUGwMtqWPgBJmxD0MZ+Svqxsq4
j8BZNBDwyyimoaELt5KsUYiOWZg7oHk3s6612hT/D4+XCvQbypzaYIRAAwn4VzOkFYerGZyjWo4e
gC4BIhLqyg3e/7p0ryPwB/kSlQ9F+t6qH74cWOJ0g9X4TYBuJqQih+t4VvaDApDsJrEyHz/QKNYs
5LeF+pQKz2CdNvMIDZnNgLZa0MNot6MeP8+VKxIC9PXrItnp3bmY7KQHYS25HSrk/yTRTTHbnIFa
pGgqa2zAcQQgXxG9EmC6MAZsSlsWj7KWORXGDfRKALJMY6ZkRriGLgdkuoXCqQRQxhQAdAdTa9Q/
xPFkikXp5fRNQMub1lQmpfcFaG9p9VxKP0CK2JpScy+T1zIiJsgZgEySnfKgNuUeAMlF6RIR2TtM
KeupYnXG7aAHb6Ky9xvdHkbZk6Q3OQL4aFzYl01ks/tJJ6IuK8RQNMp2z49V1PXZAF2tpvQhiQ5h
eyZ5bMUE6N8peI/AeZTr79mAWbEEfO2/MrBPS7ClcJ7dIYzBIwH24xSaVMw3vt6eNP+DAAirV3sT
Q6GALpkL3pWweQGuPpnxVAHIfcSkgqfyT016SHb0KICWxQLbzCCb2S/pESkfbiZruem/2fRKKOOr
jE6XhqT8FDo5ofVQeYab2tmpdCa3eui9xxzcIJwn3rb/+hLKJj6HUJrqMofQCSle9UlZJlKp09ki
Gu6y8/Br2vHyI1yRjO9SlTjJjQkiy84q98Op7szokIATzEzALUjBiGaBumd3WQu5Upknc0VEdcLg
TYvuSXsGU4a0k46ZpTnZXnfHRz6i2ebzcbWxi4qtno95PtdqMWKVGuhZIunFp7IJRAne+XE0lSwX
4EpMqmjgMlvEkPvpN0rvIL80C6/OkIqRrAmD2ztu7XPzTl2tjHkY017XqyjCTlYOeScu2HCOwrV0
DZ35bB4KztzMz6IR3yxDAbw14G1UGfjrf1/kLIhlEQDb5HMQk4CUFcjRO+mgu7AIXg5ic3UrWazp
p5NBhxyyZFRWQxv84sQFw9NRsYV5V08OOIOhntwlbr55V2IZ41erSOqUGmDh0nt/BbtHkUe1kkNx
Qk35ijiJbdgIPwR+vzhnb1kHABCctldjrDeYTPWQOUvhPMRd47bLqArnLvgEt75wkoSx/aJtQlmn
0J1cnu04Jgej1U+jHN36afg8AFqrqlGx74JrA1DYNZijteRnGrRWEF31IXpigUv4JNfFM4BEAA1U
PoTybzEOnWjId4n/6tPdIP32A9kZRFAL0RutfRPn1qzaFD+Ugcplwh1ZXuvio1x1HtiLdmAuRPX6
V17lPMvcdACrJxrjcEo1KKG1eBnWNog2HsrFl1sRwGPi63DXehhUu+YW7Da1aCWTcTr1LBOQ/OGq
HcCL5mR3+kcAP/CsFXYC9MZlxkoNvdpqTwEypSVnxZuWsxK+/H3liiJ1bkDWggXLVYjxU2rmpczR
H96eMq4nbZKk8Rf18cGKVcsA/Kwnc24Uzkq2U+urpTBBeVwXmM5LYRSN0xdwqolTFRYY7LQGtc/8
GlShVgjgRoUbr2wvkIDzSFE0UWPH/8QkEaR2ANi+BtI5TXICBW9Z8Mpcvgy31eRLCrO8XqhEvy0W
ZwN6GjXcpzlsvyktLX0fuUCKvCUxzluncRpOCpZUiLmpTeCO0jXHSDh+myeFcdvIiGUhbSDFkJ8Q
VsT5hxbcX9615Se++S75a9cYFz2BYmj2GwD3x80uoMQSJvQfy2jQBR0gKPgUP3IuC9w2qL8EsmMD
kVQG2lBBoFLe9PVzZnBG3LYrKl8rYmf2piktU4ybLmo+OUuhPTiAXgUor7kjvvES35tdIfpKGuMQ
E+AT0jbGEVXOglK3NJG3z4FX7AML8H/QDY6z4G0f4wyDdpZbWV+2rwLyIPo18Cr6dwe0fMHK402h
qOvFIqHRQbLZnVWEcZclcNTaWP6+koDSMOK/Ens2FR8keRDyJyHRODL+wdt96RnjDuYSxFG9CCGR
KJixnjuVkduqSvazFh8b5X1sJ2SXNTcBYFLk3xVI/QKfe6cGvpuVfwSfuFYTxl+kPQGUoYQX7aKU
4x7EjempNRvwAZrlNaCrvb40p9D9d/vMuI+IKoHmy/CI2fBGlBQda48aSKIvC+EpJONA6lmrjYpC
iIJcjEpCK+eRtXCOUheXMtdKXzpJzLu2w1GK4LyP0tCcwGpbNJ3ZIRvSAVygUXxvEGszB7NdMmRW
Pu8wkO0aaGOSh3+nvTrLXd+Utaq2ORYM5tSjgjZdGX2geFT/ybYulFEKSGLAXPT3NVcSBg9reUDV
cH7NQNw76/0faceXBMbO2z6Q0ZMICWXd2ImILK14krKIs47PMOb7BfMlhjH2eex0BSwLCHPcyVIA
sjGGZhyaPSDJYpNgRGtBSANc1EFxYyf1imN/ah5qz7AnT7N9vPF4Lerb3ufrgxjH0DRlTAt1xPnp
H0MEmrEuMeuR14G5HZoDkuX/D5Cx+IK0foqmCSRp9+JhtKPj0le3TMlWgCbEU4sPAL4Js7DOSTFx
CFgHC1lbYtgaQGemZJiiFd+M+wWrVX/VnOpduy1ewuvZGQGDew7c4I9GKNZfwNyGvqZpc9ziC4r8
OVVcYf4199QUMbMqAAsOqLxT8Nyjp6PSzsAqhx2DzLUMdpH/bvTq02UL2nYbXyE9i0kil8JI4wAf
0wBZ2o5EJwMvouQmH8ANQNMdEqODAeJqUGDwqmybPZXrfWBsqyhCoHnMEN27BKNlUm4a4Cw4ifvW
QVXgprV0vPIr07/jBUubyr1aM2NtVVzWab1UI5TqfcY4Wdq2IJjbX95ZnhDGgtDxLA+FASFBDvhq
7VxmDbiZOa0Z28f3lTwgrC4pIloJwceB4wvuJkdGCQIUW2+pKdyC6hbJg9yjr5cXpvDyBozXLdF9
04BoHqGmpZn+gR773XQqPESdR3zFTvX835gJ8rTdvBNMQN07S+gLtuCFremOWsW5d2Dbt9AoU7L0
XekBYeA5t3gFoE+U+29OdbU3jH6Fea63tQz90h+Vg/Qwm9kpsYCl8h6fAQwORlCIz538lIPFDImd
5pn3BYuA7x+Aq1iRVWIQdjA+p4rcA1wIIR2ogfr8d8rFFdzsXVG+JDDH34rlqDQD3HS8B9y01+9S
hPrd/n/ALtoMgVaSmENXUZ/Wqg6ShCOItT+xi/oHeqwxMnwPJgxHfU9iU6ss3U0Pwp/RNugr8cxZ
ao3WR2MJ8ZijftAP/bk8h+5CoVBd0Z/62/+AprBpvyuJjJMQhVJs1BEStfsgsvxbBbgq0aHwEut9
6NAChvtJOXKnWXgqw3gNJW+Seu6hMuD9Tvez3WGEAi3mEjC9NeQjrR5mw4uW/sGJfGkRcwsbg0D6
JPrc3GwGMePSAG00pqyg4Xu0VDS5IZnsS07Hi6KW1VwyEObtDfLqSfYrCI7pL1X6nU6RmZQPo0Dt
yy5L4mkv8/6eerHsWgw/LbWOlwlz9i49uuX9uBtvNQq+Cic+6o3VesKet7nL3l1YIjur1rYpCX2x
ReiLwmAudNZUnDv/ITAeY7zJLy+TLub+TRiVFEVEtg99tswy1Zqq+SwjDzdIuV0ZuHdqxwAlo0Z+
6aPvTPNsitFDo6Z4XyEIECc7B+CMRieQTR3rMnzu00lCWa4/6ApSX+AyE2m8M0B334ZIhtWDPY8/
E91NwFusp6Wti4UjCbKpFQALzqRDWz7UI15u5CRjnDeZAINfTWZZTbYQPpa15siKWwoPsXRlzKCt
EH7nYKuq0ocuP9bSnYYpWanyLu/J9ivja0/YLHfnD72eLDFCMyExqlgZ2IeR5/6dHxdfGeAGiB0k
13kp0e2cx0ou884ENUMW1APkpnv5N5zHbXwvWJ93YGM254BPnbZ44AuHzz4FNF2Q/L7A4U8H3Rv3
lYV5jUMBlE8ZYBK4Yp3LG7tpu6v1MRdCLfQ5EaDZV+hbAcyDlae140dX0sCDJtt2TytJjO+f1BGq
oyFI6A6ThSBhpyGhHtvtDne5W5raEx/SajswWclkvP9soNSulYsfvsIK3SFA5yAkAvUTThjZTP/Y
gxfp+fKWbl45K6GM85fGQuzqFicYd5KpDpNTklOKLPRlKdtdT1QBv40sSSCQZty9FAaqmlbV8n4b
YBCNZQA3zza8whX2vMPbXtKXLMbD14aqx35XouqjvDfdj8C460BEenlBm3fmaj2M1ytiIuVSg/XM
CZAUeskJO15J57IIiU2uUJJNkVB+iqCYE/xJ0eJyeRGbGwVkSJANgNdbJ4w5lXquDEqJs6fGqUvf
C+OxSHjBwuZdtJLBGJKqpeFY+vPyiMKBvNKr6BB8AHYcwUK8S2+11xyYHnxyiGX/vzmmlVjGloIQ
2Im5ALHigbgdHqm1ox1ajwc1se1xVSrhbiJEktmckxKVlR8OiLgWeumFXjc6+DbggQ+1iRapPW+2
fns3v8Qtl/Eq4eZnxjxoPcILMoaOOL6SsrUk9YUGvlnVrXVZPTaxQ3WNKgZqU4pKWBrOuKRFUoDz
aonT95h0em6utV16H9rjLfVADADITSdyux26By9L/swAfDu+lWTGKzVFkiohKiyf2OXVna/buN9b
9Zz+0p+qk243tuDNqHM2Jn00EgfMGIBTQ3UVXHG8wH37Ml99C+O6NEwJNPApgE25H2Uz7a3yV4N7
btCcxkYrVmnqO6RtOvRN8cvlmz5gJZtxZXG+lKFHeRmJHJwElFqijZ4uYGmPDmoAwXv7iGlzzuZv
eoWVTMa1BaNUx5GOvVfROib5r1Fd4mL4uHzC24bzJeVzOGOlyWiv6I2CkuWEe9Dn5jY6STIvgmPA
PN1d+cgbIuLs5OcFtZLnTzOtybxo1PBs9FAdqeTsG08CY5vlEOroK9QAdIBxpEAGS5j0k7Npy09c
MIvPTV0topSFtsknGOSiDjIGRxZ2OOkgeJgbPfxZBW11RIzrzvIuUyQRWybfjrZiVYfY9veRtzBg
00d0a+z/5eoYn90Vcie3KTYw3hfX0RHgIZ9sBcmvFtkaXp5k+4W3Wh3jYogW51pZwqwXtm2QKUdH
TKtjcBzRi6dH5vDgH8uT71xe46b/xhyijOlMHeTG5O/+W5qqMZhnHYO//bNfSd5UKLZcdru2yBxx
9jn3+z+40S9xzAnGQiHVwQRxy8wesD6O+iF+6B+mjyKwih9IkiG7j/iXWspO8yQndbTkKNg83ujt
h+1q1czB1mPdtrrhL6CfqqfTJe+68x+aGA9bOpnjE7KhhcULgreT7ijtqYqI0FT8TCmujEVWAinN
Q3gYxYtvxBmhpwWWue56eoxdNKG6Bno5DuEuBQCD1VdmKVolChuXz3tby1YfwTiFSdOSPKrhwJOn
et9dqx/LSDsYCa/1F+OQ2fVjd+Rp9rKb35zESiSjY6IvdSoOHp7OGE9VWdppIV7RkofAufnC0qlm
GIamSt9a+EkogtF08UVFAWsRSgtoCe6Y55Yk3IvoW9Wl7pA095f3U96MAFdSmQsRQ5FF3smw2hQl
/HZW8O4ejkFjWLLwWwzA0In5lR7d3aMOvqzxvhLAkt6KB0kg19oIzMrhlGavRgXSteKxn58p+rEa
zI6HGhqXisAOldIaO95zhnw20lw6E8YQZehAQwKoQRb4Tm1QYOuqtauh0JZVoZeKqpUmAIYt/WMh
UKslupWQ+NCGXiYefcCZGJloqj0FmWN0mKgK4kh/12qDGXURmDMLUwNDjgoUs0IqPFH+kYeK6U/0
FtZvGaXsymjyBmeqqxtDbskzzH5W3QqNTEkO6KQRMvTKRE+3rRixRaa7lv7Cc9fSjEex+1Hiakky
T9ePiiC6olaYtO9sow0dfwq9RARMvgRaVPmkxtcxBehHVNpt6lThoypeDc1gCTQ0W/R/TWS24mZw
26SyhH6yQ3SOGz5gmyYwFUS3YzVYY1w4EfDVu/o6a2SThsAf90On69Forwn6rp0K22+mMyFP0HP0
8HudPmAPkeqmGFzKvFyCE9OHnRHGziDJ1gzq8FwO0GsAXOwktIr4dZhvWv+lFVo3a89JdJuQxtYb
3ZPkl2iGOkw6ytaCWVe10zcqaC9r1LWnyUkWAMdksiZMp1FchkDbabA69FKaSZGiNwx00Ea7SxR6
l4eNFxHQ1ZdnRcTYlBBjcLcyzFKpkZMX9kEu/QAaw2kKCGL8Y9NG1oCuB6VN7BkDg20L2JTiERya
KgFueP9SDAf0+u/7KD/S+Q2Uo+hCNOnQO7KED8xuWrXdFcabbBg2KT80MEwRHw4v/BlVP2pjwJhF
ZJX6SYzAl0kHU9UQpUS4VfNuHxTqVUuTw6yppq5f1WPsqFJvkgGHIbeeL+kvYQF4qLI/R6nh6rO/
7+r5iQizpSe5FZW4L4tTEud7OVGdSBmdudAAJI80HtJ6Ril4pSrapVS7SVPfBIKboSerFY9dVJvG
4IwlbtsQ42fnIH/ShLOhokM7rK87WXOLKLVpIdtpUzj6gCHsGvMts4S22FMDUxjBKA+0DGCxOCC2
34eCsW/8GGyyiasKBxnpoRkBQVm969Nk+SLB0/2uxg2QhtQUVK+s0O6JqqNWYCyfVm4VoCiLRv8m
uZ0pvUv06yAv7EqXzWoswNuJ0ceoMty+Ax9J6UUGMImEsw5F1+UWyOOo/JhAJUZ/m75TQWhn6NQM
9MdYUr0YTAE0e9LL/EhK3xTDwotrYsbBWZDxj5LXVs4RQiCJGcEa5vqxNe6EwKKi71bkLSjPEjKe
FQA0psoa9B9GQJ1Gf4uHUzkVljLdG7l0EMERi9LBAU29VgHbmjFn0yS6lc7nioCIie7nMAMA9c0E
kZV4mPSfJHlPpKd8VPZ17spd4YQA2i0Ek4oAc6oBN4OQJvfxIm90s1dgUlQFh4+BUXsDnWilf65L
BH9BDUcio/kD8EpGrGB+55yo4TJNDawaww6i2sok0LbO9lCi8qy5fpQjVj3QobJE9aePhcZ67AR9
5JJ8OiwEwLJyqvzApUZw6LXGjpX3oJvsoENVE9iqY/WQwlqjwL/J9OGkzajYi9JJyu8U4TkqDLOQ
EXlP4M9pZYsYT1OqI0+cmYB82ml1bdMmt6dYsuaJ2kEBw+xjoDhrqluH5amTEUC2d9Oc7eRY9y5f
XpsAnPrqZmbeQYo6qUgp4hbQ7nt4RvgrUzxFjn4jPRsOts5uMOuRnLObDCfGx+LdjB5W4pkXb16m
8RyIeBgsrZG0H6ygwUA2Rl7ycWmV/FBVJ+uRUE1Pof+T0Ij3vl8eHpcuQSaQViZaScr032B2yZVI
xxBNypX92QH4zJsc2J4EWq2XeSuoZRoInQJ5ze9lwgX8YIhfZk97S8/1sbe0ax/+q7AMDIgrbmIv
A1xvsu7Kbw3Qn7lQatu7/9d7SWTCauq3UWvMn8kUOJ1dasPDvnd2flcv0Q0va7Gs7fte/yWNDa+H
FiB/U4BYaoRNGhqx6/yhA+hJLb0Kyqs8ZZyG2O14fvUwY0oPuJS7Rg2xPP1kvMPYvchJHrtX/0yc
/jH/+LO+vZU85mFdRfMkCQnkiQcZtC8BBkNQOkJ8aqmCSw9Q6tlrP3gxMeHtK/O49psmq0cf+5om
vpUaPyIZ/n2WnQqs2E1QXSutYEa6aPaYmIuibt/25I7kgE9PfsQgzG7S95QMe0IETytaJ9Vac8KL
FaAeuzEK9nOCTm88SaUQJwXCAMxoeBEF0ldVObJ+loMPKt1mYobbgrp5VdrqLDmASzYvO6rtCOJL
eZjXql9kQAFaMkCTPHkZOYnAHElI7lyWsl0TWB0h4w57AK8UaKKGjiZAAheRydA6T5Uwrqu86cJ7
p79FbYln1zsyrJwVbmN/rGQzvjBOMzFqWqjPaJwVTUFBMDUHEKzlgNysOxRrBwykqYhiIp5oXgTD
+IEcmiKQEavWNI/IN7mChrB4n+O5wNne5ZQuuAB2VjhuRa1u1M/4F+OrqlX98G3xVUOrlYnk6QnY
canHBSTnqM5nf8wq6B7TkIjJCNUhMVR4eCE9sCo1HgMZLwz8BHVYiTFSguAeynOVpOBuLV5GdHGp
w0MSPk/Sa0E6k2KeSugkh4ToaNQeCWKjBDFORXq3F0MXYN7mLGAEPzCr4K4zYryil/HfZZTXyZTq
lPiSyzkPjutgu95KndRiOeCb46vZpS6wQayZeu2z5qRI56LN4pT/oFZmq5opPFyWzTsVxqAJkesw
mKEKZHQNgFGVp543rsBJB3xexqsTidKmDcji/+P90szxv/KZ8VbC2O3czPk4lYvd5qIjGG49FY6i
cPKsHBNlBwAzo1GrNIOTVzLDMtLzYDz1+a+xKO0/ORZDBpgRAGvQPAELXu1ZiCZXIRMCdKL655y8
xcW88w3CQc/aPpgvIcwrCIzilR9XQDlqyKtfdu7YIWQcgO6BlEGO/kcSIQWn1Rzvs+18vqQyXm6O
BWGqMgG0zshWGN0jgbR/tXksyGmq1eVMAkhIkx+6Mpiyf/AVXkvyPzxr/lqHzjxrctHIVQrST5Qp
/lPfw0A8nuoqkG/LQ3zgVSm2Z2SQsP2vSujy31Wi0coQTfshmrL9kzq3rh+24O0NPKMHNkn5O0gS
y8eNkVbvQfJTQhx0eVO3U7Ur+cz7JpSGTK5iyM+vBmcwrPqevi0FTSR8apNiJsICATMfZ3hZ1ve7
6mvZjIOK/DhtcxHb3Difk6gAzjOc8SC7S+qf5w05FsFOvTWDUuXNuKSjxRGBu+6U46+pq+xSQEoR
qRgNRMkCkkKXt3bbc30tkfFcEah2aC7B2PvqJAw3JbKRAeVV2zd7M1fHx3iUQu6DrhhwfLE+WJIx
mx3ar9r5owJwQQWA/hiDSfFUukLGG+tZfvnSCTJupqUkHMgMcxSRWIv6WwXNrlnylsH8y5A3u7Ap
zJDBZoX91LFxf7eSTk8jwQc47tXcICMQnJUwcDIDeCR4Eic6D6RyU19W0piT0ynwvqce0sJWBkJU
cp3qr8lcm0Vy18WqoyIFpgKq6rK6bDrQlVDmJA1FqtDWFmNEqAZTRXeqlcC6LGFTIVcSmBMjWijO
VYRlAdhrosiJ5deNwWVgXBzkN71YSWEuAr0dRKGeoJGKF+xE4FjAmUAJQTl/FHd5zDGy7V1TJcyy
oioBAklGMXywjUojbu6yP8jSPbw351i2LwTjS8LyBas7e6RG3w0FSmrkvBRFU7vwgtMMNpyFYA3P
bA5rCm9BjKangZFNQg5xLQHRF2ktZXi6rAbcFTHqTZoiTuIS7jBvK3MQM6COgcmDnhPjnio7A3k3
dHxbRv4rz5qDVoBHcxwczjcsMr5rydeuMtpOosZIBwXfIGsWZl1DcCR/LB3zS62ZPCWYaQe03aFw
MQvIzSRsa+iXbMYOalURfB+jtp+FYPDh7JQ99YD7bIq7Znd5nbzTZI0hC1I6gXUMNOKSSdFeMSW8
8HK77PmloGzYZ0zREHY+ZKRXPSihLBQ27hVqAtZr6bLIzyhtlDs00zgI6IHl7R//h7aVbdfy15ay
UaCWdmqiystxegAbk1zJJm8ADMoGtHbXT4oLrrH8kLjcjB9nf9mwcM6CqcwFmD8V270y3NbdgQjv
NQK/Zvg/zq5ryXIbWf7Kht65C3rwxmofaI9tb+eF0RZ0oPdff5MtreY0m9uUpJgIxczpPkWAQKFQ
lZUZmrn/AvcATrlXX3to63MJbHY5qjRiAQ+bl6Y0VheFLjlRp6MCVG6k8ihwDtKw63xoV/zIhxbP
Nyt+fhtsjFLmUYEpGlHEFFBWkspXoUcbWqVapa+aSqmZjZ5bmR5aQpG5sdpuRhFiRWVrZxR6knV8
XfupWbLcYR3bdBVxVdRB24FY/YBiwXgYIRvMWe1J9Ek5TN9ZUjeCDFLaXfPsPi4EoKXZXkV5C9Nm
KsMuN2pUb14kJNLqKgSPtXYhNsySxcQMy9SLkKniSeSO6XMXXvUjqBFFMGyWV3ItmU0B7eBkNLMa
qBSDnFfje41Lds5iawCr1vf7aCFMFsHJi/ZLHUeLSj7yAyde2KiykVSRPBwU0IO1WXoUu35Peb5n
XYqlnphRgrYbNI0UBtK6SV8d9XTlkrj0DLAtgvXWEBVdm7ONCmok+0SUuoMRgIO3amo7CHQ7I6UD
VmuLcuktRa2FIQGihJJXA+JAs7WJWA5Nfm602WkE4G6ERChWkeKV29Sl20n0V9qskkWtbejZMdQF
lSS308bqH3o7K63mVjjTtsk+bk3xrj9DhRZl3ItsxV3+j6PJUBWZ6hDgnd++2ibTOqFBUImXbKOr
bcN39PEl3kpu+PAnyGmW3IdBNAVC2KIhAj36+WzvxIIGzZQxK3ALqVtr4u/uLydqo/gRyL/LdazG
wiIixqnJ2eHDOOQuWxEmezcRjhOCnjHLvwH1TGBXjRO7q69yCoHmjufU4uwM6sM+jKMWFsGxaRdX
CGBu6w0999FbVN8mx7VCxGKWF5OpoztEARH7/CzQGoWmSfuBs+qckJnqPvYat30qf6TW2lm+FEac
2pqumSduQYp9Rckz2DLa6y57VljmMOCciLHif9bszMJMH4wtajRMOVwi2pLUmHl1IWu6Q/u1nvY1
S7MNrrBoULoAG88Ad4rONVAT5aavAnGz1rTykaH7sjCmxAOosKmszGlYE5YpKScol9W6vk2ERxHp
qFordkFxP7LGDBTf1GVlqxQ6Kt04nXKgCkylKE1fv/PZQW1RepEVSybyJhPyM8IHq+wB9O+ejG4v
crLFQlg5Rb9uWMDiZSjXE4rOI6rN3FIeFWJLu7Y5RPUmaANgLNbAVAsbFCY0HTsGfl4x5jcKqsZS
IMUj6rWQegKEC1DyHFKJPvrTYnstPlxIv3y2NnvdQgl22HCANbt3SWLmbr9pgZIbEbyZBKKMrytS
m1+XF+xREUeogk7H33BLJxumraB+BGW99iBUoBtqrolvAHADjbPXlQP7a5D92dD0ICeG+jrOZYNH
Lfyc7/Fd4MrVWWv1zsSwkYR/vRj52drMkQN7qQ6VMLQH4iH8ndpNUPq9KZ3oygeLo/0nII5r45v5
cSlL8xEglw5edYTqvVOgZ7PdFQfxGLqrLnV6/M87dRqeSqimqFTT5xQUYxrrSR1ildR2jXyO17rK
gKbo1BUcClW3beOKloprHBz66gqdXOh3tmcrVPKhRtKmfYuBGufldppZ9jZ1teVX9XHV2tpIZxs8
DBjt9QLWalt0S5Z8KLzIV4UtuSS+Gq1pG4Z28/onGlS/npOfJ3m2YvWYgTnKgOnBb3fQBDMV/ZA1
uVtkmcvlZFeJz13iW+j1NknXmSMFS3Y+2t/vm69xF5i/qIKuSmi2Gl+kphhyQAxZjuagyneVcCUg
e5hdfW9iyQWICK00FXBk/Yss0BixJuRUbQ4DuZGKvViBKCZ9RQfAylAWukmmsfw0NFs5DfeDuM5h
qLOUwBoczWr0C0M3p7I9mn7DmwC3B5tTiDwdgP5ZbY6cvn++ck/tz9YSazuoiCqwnx5SdDkPkGOF
aB9WbrYtbvpjug7+XbM4W0IZbWSxDmFx6p/hTwFxKwsVf3+bvTSSqXGXu0JnBbffv9AFzPHniZ55
P9rzrM9KbTKbt9AN+zAa2ZC8m0abnskO6If/hGTKQuoBiiWiqqmyAlENrKbPTp6OXVdKQtId9NhF
AL0t3j9QPpssO+A9GxZyDlbiDPv+qXtFSmkd1L/kLiRc2wFoUQ0Kep7PD5AOVB+LUgS3b0bMOOoO
g1yCXhztOtkArP1fL3JhvD/NzUE2eh7VLBJweqrD9YjwI+Br9ael/S8ZIuj56PTfvEMvDn3R7+K2
O+TqQeAbIzxWfLuyXJYcHeDxBqU6KI1kMntrHfGzJBQRRNU29aazMrPa+9ZMzGyb2dGltuJvFv0A
pPMIbgMEgdv8UjdUABPyJm1wZzVeJCsXbO6pjuhjL5bgO1VBBCpsCTXVyM5Wwp2lDakgTkSkg5Gq
84OzKASQEaIIComJizq57pX77+dyaf0piqRI+uRKyUeIfRLl0DYvCjHEVBaAJQRGaHNDQb2utys+
Ik3x14UTRALxGqrJuggiqrmi20Ajzei6YnpzTAPvllnsRLgXu7UIqKw9CdW6tQLl14QDTKq4Goua
PC2a2WKptYQ2khwg4t5OonWxVzrVn6H+WHxTaJKRZAWlcTJvlCloWg4R65tDf967OIPPxE37TB5H
j7iyU8YI4dYi/cV3d2JxeqKTd5eHYlgJ6YhzUGlNFR1AOVKCrXFdF2dBIq9cXBavFSD6+GN8s8No
LCKllMnQHFChQMAo3qTX7b34Q6RgUuFuhDrJypV18WpxanF2GOUJrneqhPGNL50j2u151ZuTUKaI
KYXksAbdWnGNL3qhAQnLhcoaAA7T/X/egxOGwu9nfvkQ3UhWcznGlogUUi6b2a7dA/ZuZ4olIF2G
gjq3qWhJ+/BFWBWT/R/z/fNBprD25O2ib0KW9ARHcXTQdrnLj6Ele8bHFmHrAfr0bfNQ43TYs/yA
pBdSwwms+T+mOKc4Gle4DiDQ6D3A8+3vnc4CrPjzJM9Wrt5HQhzGsEYhHL4VoRM6bRfuVW54DD2t
AdxrKqMbrylSLmvramHbwBnIoFMjKlTS5sV0qQ+IXGrjcBhryVEiwRvEH2o53NUpljIkIlbGOt2j
ZjP7ydxsFYsM2GU104dDmUjOpGUD5d98m0rojVUrBWTkkCsU5SejCDeVHLgSGruKWkPmZHzT8vFc
4iX0ZbptoHeHdF2xdcFribpEkI8F/5JhzHNdcaeCNqJg3aF+GJEbcfhl4KaAGlMzfkXH3fV6d/JC
gPDJ4mxd96gohRURhoNmNE4HiiRfuSKMrSyxRSsn6faZt6p4T9lYD5h18X0QiEXY4DTkbxxnpwn1
uZxWk8U87LKPVAta9c4CXC2BznYKO9sqB2G7ytG/cGeXoQ9hyBK0IpBenkWLXVTqTdFACSLZhpvu
FtQlKE+h+eeCbNYCj4VLFnLYMmwgTaWK84XRKlDR1qOyPNBQsXWhhbT7RpFK9MytMW0sWjJkfSp/
o+9xHoKQjrZRVNbloRlGaHLoDnQtTF3MzW61G3lhtUNj46ep2V7Mx2ogbYxBKZfRq3yYWODqzcQ2
A/amaBOhH764/377f8zTbPuDaGjqOlZ1RDxzsqGk8o0oarvyUNXPLeS/9RTM4ip98KtnLtxBvMmJ
mgxxJLi6K8G/UAnSISjC6CNzIjSe5rRwYgo6F78Be0ELGLXgQQHwbyxkPCV6i0VVUWVtHiQhmpb9
IhnwlM5002w8fyt64m5ixQntdVacBaYp0C+JIFXRVQBikKn8fLgptC9pn6cl4sDp2pW7moVWGJAr
TzQJtVXihC/NXRqb1Uo8vXTVhGX8kRUD4eD8fgLswMASkpcf8gU4yNFfAPa9zOqn3jind8BaCnC+
y6vVVL+0tPpOTU+fn5zoItr5Azpg0FFVHsJudHSjvSK+tgE2xMojwaTCeJHkgdnl6O+NjnGA9s8y
dGMdbA056TZKmjkAwFi0QWcXuwvALdVoV6yqj6EQv+qMO98v3gXM+TRTPydr9pq4HvShlBfloZdB
fQJZnzhXnvux3IV671YUmkKyAFjA1NeInMj3xhfi9uligvLLhDNT51dzw1CFtu0b7NXfC4WdK3jr
hcKF4/mTmVkatOFVFJZiWx66cfAENACO426Ur2gMRq5M+xGiK/H7cS2vwJOBzZw4UcHcxmpYLNkH
S99v6u8t2OOaD2+uAUJoXPRrGebpXX1xRD/NfihPnKy+OtCNgDHMJ9pbG2BPnRzbbupmyhMbtHml
OT5l7nqCY2V+5/F0GyZ+yEKYlVRy0YqKSyfsQtsiiYY7UVffjnRli68sHGUWYPiaXvpNg/Okgjqg
EDVniVAfyy62y1h5HgLfapV9vcpMtGwVtEQTTa9sfGGeUcYqyRk8qGYMNkmv+VihUZZZvLjJ2SVH
BaooV7CTiyZlYAkMWdamIvBnfwI6aVn3DUytID8XZX1DQ/YD3domrRGGpNKFkgrPA47s79fvohc7
sTqb3q4gtYw0UnlgDZBPGXOU8fl7C0tXH0U5MTG7jKC4xYR8hImuDC3G1Z02Rs9MKwyLapA4RBeF
CwqwO6PL7SFEk1wqbwfft1eeYiHY+vQUM3cdGXqEVAZcdZ5CE00V6i1nl7Gg3uqBcoum7Zqe0VJz
hrDy0liLV9zE4r5B0gepyanePk8MEmXI41GncL2C70SsvGlwVwg1tLjrqd2FyrHNb1cGvBSIIeb7
r8l5ctComQYaI6E8pJ3kVamyKf3oShqR5sreZXQVyejQDfhrzHOPdL1pQP+thyAa03FQI3fTvv+d
51FEA5AUiuvavNkgKtIYaxzPA7w/2tWNczTppXZiF1CJEW41w2SvKvrz0Xi61jS3uMZPLM8Ohd6X
w0zmDIi0iarhNTDWmHcWMAY4Vk8szA4BpG6MQhMwNhIN21CS7LE6F/hlofkui9+bwHA4vQtJ9dSg
CX9lXqcd+uUkUA1UUUVVwpVvlhETBj3TR91HHLJV3vtXca8zMwSbOHhVNJfhBFxD+C0feScWZ/Op
SeVQgk5lOnvGCl3fpoiXGCtma6IxodxSs9tGTkVWU0iLZx5SOaqM++30v88ekjFBaetyxAoyrtFC
XoJjesg3K9O5ZmTmJ3wIVjPfgOdvUG8HfXXIzcSFkhGadEH42TsQxMO5upbFWEAaYQWdjG16rJPz
XGfo7c9DjK13iyfylLg+uIfAvhhiR4DQejVtspSO+2RwdnkSQlZJvgaDH0TkT/V56HAruJ9KmsJU
7U9B/bGyVBf34ckYZyu1QmM8FQuYzMczGjFoU41/5zTDDRfRh0IlbX6jRrtoBmYDBGOFUZgldDgl
9S93M+E9/bQwF6mREkVKtAEWkiiFZGNvD/5gN2x4ziC2nQjgaUjplilG4Hy/LheX5YndWXTQxmox
BBIunmF23emiqXC0Va+GPctWoDk31ZVwyZ29oSFIEmkcsfjHXrdR94Fw5hacWCvrYNmBgInzv2Zm
DqTGzdXHeYgo8lK8DjVzcOQDLqk2hJISW7SiDX2ovVXg2aKjPLE6c9JCncl9q8Oqfo1p3BSeAGL0
9EmGZu16Nv9/jBFlcxTOp+zzbEOHWcgLtNmWh2CS7jJV0LfGvSkJ8JIMbb3mRGtdejro5O3vV8pS
FRRL9Kfl2c5mI5OUotYRMUP6HfTzUH+EG8PuBqP3Y6jaKBRmlmCxAyBUyEKPu9z76xR+0y75+Qiz
dcTavux4jHBHzx8T5ZyEV7px9/0wlx3YiY3ZItLrHhGdChsg1nkYbRCoXQa28QT16Bso3wKrBB3v
700u746fo5otoERS5ZGnsNiCLabfZOFtoa24l+Vz4Oeo5szNQW2UXM1gY3wBUPpiOCZgoSMQ7bPb
O/U22I2P349pbRrnEoVtAX1sCf2XOAcyzQQFXAW8tYXUlJUVRwiCVGbk+I7ceSt2p9fzJWw5Gei0
W08OPGlMi6SoMNBeNAEjkmyigqqaOCMgqC36Axob6L4kRgse3QfO33QGf7zLeeIIzLkQEpVhftJz
6O2JNxU6rNaA6l7uBSuDXTz4TsY6iymaWM57EiBgShlonBPqtLhOrszn4v3mxMbM38TxwEXwtk7h
denW0PEcUaCAgICppeE+59d5rztKVbh5j6aDnLnfm1/ZGvLM52Q8oSDBMbBs0d8vJKCs1rml1P3K
yTF9zXeLZuZXIMTaJFoEM+FobCN0I8RgwZBjEGV1a5xpyvRd39ma+RelUgYfmCUcUlx2ZSCsEpnb
jS9bMvYEI4UT6LqVDU8ijXepBpHNp4bEm7DejXVjinFml51kF2G1a3hv9spj1lyCgMeT/EOjdxt/
+hDsXSPrPa0XbCgumX4SWgUYpdr0mEASOx96q+HBhmXqpmlfhYFaJDsziiuiaudEKpHrhLZ5zw9N
11oafSnbzfcvdW3ZzvxdPoai5mdwDXEVmLL6Q/HLlbNqxQnMs1idEKlpj07qgxLtomITRImjIM0z
onE0krmTZ/32+yGt+dd5lmXgIIkC8ytuamDvQhk6sUeQ7cjm4GY3k3QMYEmrvmZlc8xTWDLYew19
wPYXNoPF0I4BKc0NcyD0AziU+KQBLrGhq4I/K29Pmd2W2kgQcymCVZ0GlqxG5yVtHr6fzeVyyE+n
o8wcWz5KvdYpmM1k240gVFIyqwut5FHRPjRwlNcKQMnChUJ9YPaAfvENQQViFaW0dojN+3GVMWh4
OMUCgFiBII9s4M8dP3JoCUEnBDm1JaOB3AaH2/cTsPZmZ25PHEnbyhJ8RJPsVAXcBmCIE+O15NHa
m5x5vbYbmgiUYyUEJEqT6beN7Hw/jOUU3cl7nPk6gwqsaQdYmPpceluz0ut8D4ptRwEd69pdd204
M7eigmyoHUVs+oJfN4ZhJkmydhiunBPzSu5Y1irPRqxL6QgcuzOcRa726HdO4PpuY7PXDrhAh+X2
Gr3uWuytzq9pgTRlYzCR0XaifW9QkiR0X4DqtjU7t9h2wT5xQmhq79qj8HfkMBB3UxnK4YhsvmJp
SzVGEoHCvOLJbgiF28LJvIlfLDnT3EHzgthcG/LyRQetD7htK5B7mgs+hWpbM9FXp0iqc/IbfcPf
0ufWSs5ka1OC7dBbDVkXd92JxVnoOABu0FY6LPq5pdZWulUcEK83btGZ7b1ij9boCIWZNquvd3FZ
nRieudSyQUiQSTDc5syi5VNT5eZEMxquBeWLwdyJoZlfBbOQrAKmiP14mBCsUOmzX1QPoelxtWV1
mqwvYc6JqWmyT+JwJKvBDME+Xp/oop8cCUsnUD1VuhX6l9qEhPiA4q2/Lz00gEvE8uUtqfdiBiJW
l1yt+KG1cc/8aaiUIxCSHw/T2uMBrVpobW+26eV6AmwxvEMmHjgZCFAgc/p53JGWAFyfwnW3yrNf
bNKaOgkljhZfJ+BkXBnXtDC+TPJPY/NbXVVXAlUaGPOPxJrI6URiKo8TVGF0QPc6bMa1+uCikz2x
OHNEkqA1RI3hZCtHdH3NnGhcHiet4+qmeAxtozPXycWXg6sTo7ONaTBAkmowH0N8Tqwe2EY9JDbY
am5y6XF0uvPAWVu9i57gxOBsQ9bA1MlZhFGOyFnqyG0EjWQNke6tvL81O7P9ODas50GJ91fa0Y3v
6ZE7dIAudo+0QQgHTYQHcJRm+m4tdFyyC5EXRdSQc9S+6KOHpGi7YOwQXzT+QURpN4YWQtmIl39j
fKd2ZvtOz4eEByHsTKslks3UBulfAEpnO7jrbDCNNGai2gUx10Cvi9CRU8uz2IaRUeFBBMvSMT2M
dv2a2DIxa2r+Joka3kTcjB/zHdYOM+W128Da/M7inlKlUSVoLTB53BusAj02d7HjQ4y1RRPKU1Ha
gIcCPrKWolvcKKejnjmfGM3yA/oUsFGOnTM8pcjxYKrByT6ReKxX7ZecgYrLvwocPzrG54WTSAC/
Rar32CaaCA2zibJ7lV1u0YamqgZ6LEWqzfOdWhPVvMjguiW0vAmmsVchoCBYvkvPo412z67XJnHN
4GzNjr0qIlWGM1JWQMDcdKaa3n+/LZaOew3SMx8sP9IXMheZJCUJ0qE6CPkN+vlMSS5MjV5BNnAt
Xl1ah6eWZv5F1Ch4cSNYapszIb4haee0fn+h5c+tnyDEeJX0u9j4IfK3aqjP0C91RCUMMDfn+wF/
oHDm59Tpc0zPeRIMjHQY9cAYp/7le1F6SnGPi3FvG8Hf6EfvvcbNwEAnkSQ5TLkjoHOtCx/0/vxM
R4coKwoU7j2SxVYOrJda7mkGmRruJfGjOMRoxE1sHzoIWj+auPQ7/XAT9pLtt5LJQInNxy0Fw7mu
3YJo3ezAg/n94BY33engZgtGL1QhrmpMMu9s/7KGoFBktwDHpqlHEJH/iXB8Ou++m86Zc+NQJShH
TsCOcEnedbfwOEDYOm7j2OV/gvVkzdzMm6WJr/djDnO1G9ywfbhDCs6cWOFR4VjX3ltes8DUgxuB
GNKcfsJALMwNqcdayXDJ6bdxjaqU8WPlpS1FhJr0h5X5TQ6QP4XWBFam28Vo5250XW7kHd3E56vN
nisjml/e0rxUC2mypXhQMHxpbvu9AHbo7DCRK7XHvjCZu3oELYWGpwOcxUysQfY9ZtPWd4NXxVI3
ka096j8MXL7R4R2Y4trdYm2Us5hpnFhZs8mrSdwTXekudTO2/U3HB9TtbolILTWT2zVqhI8D4Otm
+PkmZz4uqjXRYCFmV8xR++IHLT0H65eXKY1Z8aumIHZm2K12zoAbDmkJWe5tmky9rYdYKjyagqko
15kb1o+FrNqcQJGhzvZpTLY5DbdxoO0+lt6/Xvr/Y2/ZxW+PVv3n3/j7S5YPZciCevbX/5znb+l1
Xb691cen/N/Tr/7xo59/8T/H8KXMquy9nv/Up1/C9/9u336qnz79xUnBvz1cNm/lcPUGyY/6wwCe
dPrJP/vhP94+vuVmyN9+/eUla9J6+jYWZukvv3+0ff31F3HKs/7r9Pt///DsieP3Dk91Gz59+YW3
p6r+9ReJ/nNqL1MJGDWALdLgY7q3jw/IPw0NLWfGBzBalgjWVZqVdfDrLyr9JwENOvDBaFYEX4KB
TV5lzcdH6j/xHeBBVrEwNAlMNr/897k+vaGfb+wfUH26yMK0rn79RZY/MsY/V5mOdjQJ7DYqSPkQ
iOBRZk6exFE9iCjK2q0yekHa5FBrTiKzkpLeEeSa7XErYnuBADrC891oXA4yKmx0tBI06pfQaai3
ZbP1h/yq9n3TL1VHTePCBR21YGnAOdIMsiBRBdh3lUJ3w0AxlY2N5oiNgPaiBJoOoiFoOxLc8Jxf
ILUl3oHG+VxhEOEV44exSiVbaWXmxk0HhDq6vQRctxPN8htS7YdGvk/CkVgJCzZVzmob4M5iUA0v
SdOLAKzcQyLX+yKSj3osXIu9do+CfQE6DDqYUqyKxwH7pY0hMaAY/l4TCrshwTFlmUm1wobYpuKC
+OlB14TKVQdJsTQg1OuSWpWc2hwSHmmYPY38aYzkV6bUrlJllow7hyKHbi20t1qZg9dqCC0pkFWr
E2KXsOQyVOQzTUvt3E/euPjYJ3Jk5caIHs5AhfZvi/lP/CcW5HtENEEKRgnBP+uk5DITBBPSDNu6
Suwqv9d1dMyQyhSYZMc6dQtF9tKyR1vW4Gl1j1q1cMwUcKqEYPLoOCD/IlgsS+hRpJlgKxnbiNz3
DO1WKPTeKQaqAQQSAcUDjnRVY6bfPlfMTWJudVC/IWEBfqYW8FzC74q0vosONCJvoZ5dTJNcBooN
9OdzbahQAh52jZ+Db6rft6nkxPBRoh6Ygqw9g855A4bpTdTt9VY5KqEAaT5Wm0Gv3yfQBAEi0KtD
8GhA0KZWpG2py5dtBI7lYJRtqvhWxnVoMCO5hOor3QBfy01ZG6Vdgh+iTR07NK2tWmwPxQABDH2E
Nsi9kd4WIsRaQHsURBeJzixG+Z5N1X0JX5RowjaM060B3Ykg7eFkH1ik9KYIWLTTDpoVTWW6MH1K
9NHVQR9lR4NxoyWltM9lSKRIOrXDus3NrBQh+qrctm24Q204zs94DK6tqn4hBrV1Hdmh8ikmZAv1
kNfylmVsX1f9TU6AWS1otBuCzBZAiWa2MqlcAD/P0RLx7qO6pcSBYGZ+Zkpa1jt1BZRJmYQeMPWX
fg0tHYWR0AJpNMBPgVFbCYkfgh78ZKWo/Khwx3GEFnyibCSHtoeEEbCdQNGryHlyqudunaX7KgeK
qfPaPLUgC2VnfEea3OrAX9aqldm0kJj4kaJZ1X8Oq85DCTPatoEenhGVHzjQuNvOyMDWgcT4ZVog
7CUp2OCrpkAUm/jGVky5S3rpSKqYYMIDw65EyAbpSXhLgM65AfOZct1kZ7Xe1HsjaC9rAdorZWkB
RA2aQysXrwwn6WM7wL0aHMKjeKi0bB8I8b5vekgPxTdNI5uglXkB50JAjnVUWOnALdWI97GibRTd
ItS3xhRKO2J/i8aB6ZfMQQ/NoX4vdGISULhoUW8GDboA21sVvZ5qNKITJzlUEMxCgfKsxrvXRNkc
U4tJD51oOIO0E3WnZmDe18k1QPt24hemqj75pHSbRLKk+CVNsy0F4VregBZGyhxf8W0KbkSBwDly
lLU0/6KtjlreOWUWehS0OLHWmn0poKJ5DQyY16eV1+qlneiACkLfL33QOqQ2kh9ytpFqgmVe4GZw
U4/7fBI6wIKJyJnPyMWYXlaXlV94JAl2KhIFingrqJBw1ExWnsmq6LYht3wRAgcB8bgo7JHXsDL5
HL16loB2fLl6DIA5wJ3mEq/JCqF5NLHThkyuvVQGx11mhvllQOhFBtzFiDwIIIDqyAczAFsWXEF6
nxb9TaYRS0XfRB/HblnLtgAhmlwULBWwBVkY0IpkKHdDlLgkpbs+SkxwjQI97/hsuONoJi56e9Te
K6XdCZMQXFVZRZRve6haRT3Y3NKHrIydobwPtSPlgRnhg95NhcgtIaE+hMkZpaHT09DrBnbHuvAi
7o1tUjmNvAvjl4I6tc6cMVI9roLUfRCgR4HWmC6wqhAkfWVl4Vy0QjAT6pXi4B5msjQBNHib1LvY
j1F6ZVbB7zsaXtdDZGoSCqUSe+TNE4dGUcClraZxqLeIUFcHBZ6sHJjxULDMa8PW5Vx3iPiDBe/F
oEPo5r2qo5cijsyh17wuvAxF/aZM4Q57kOMb0mXZiiZII8xWEi28eFONMxP+pOqQ+9EhPw1vovD3
EfJdUND0hBQ6RGLZnElVdQyiBors0baossuoE+w+sNmgYVl5KrS6zFEy3iM1efz4NwOpusIf3CYq
LrQW2e6zcgzBXwPGYJMMKCYUvpSZXKGRVciF5EJVy5I6MEYKwV07QlLXKDdDCWK/Mp6UwGq0IcbX
auJ7Ao/POhBc9toPX3z0xfMeTJNS+lzXhR3iDB5Rt6tl8O81z1V4h1SzNaIUqUrwpFDDgu8wpSZH
0C1A66muzQ64gui6RQHDiNVDKV1xrbN5cqdFD9hBjlZVZlyPR5K7Yb+FPNmWdZB5F7PnGMJQagpd
MaMBiz9Uk8I7v+aHLOydLpTMvku9gfqHVn3UeW9xgqmFChZpWps6aQsEdpmeh3GFRR+Yfo92C67h
nEvizaDzXdnLu1xioDvGQRpvwObvNTU6mbX6nAxoKhwgCavtK+HVgHcNChxZ6lsKl5eFqksrGbVR
VGHL4YFDaLUEegHtT5aBPS12LoUMBOMQtGIl+AuLDY53r4kyb+jzTVJpbpZBFpKo4C/MkXxoj6KP
10bK+NmXvbZoH9XasNNRL6ysrzasNa6yXjwUGs4gjoNxbC3QdB2iDLpf3HhnyrDx/esoDexMJbbG
pSvwYXMIlCnaNfr7noKhu9HS6LlrsMADsQBb6GAFKLkdeWx4nS4UlpJeJxQLlWesh+vkscU5+YE4
BoGkH7EALJogRpLb5kIOwtbJMrjoToHel6ByK2NspxeoiaevY9S/JoYCtplWvS2YcuEbhd1jBVAy
bPgYyqbgq7uk7Q9NCq2+VGyvWAjMQOUFg4Ejkh0AngidJKcPQh6FEFDTNiUdbdYzO+wgYyeG1w1N
cXENhtekraDG10zRHMQ+DONWiopzRI8blg5XOgkOSgKFYRHgr76zoNrmxmG0b+Adx/asIHsk29+Z
TF/rtHV0IFeactiVnfAKAlBzRKN1XlTwHwXcQbPP8p7iEvegdB1CHHAT7erxTM3BVR1kIG/zM6+K
XsBfaRtp4uqDZIq0uNfi16aVN3KhWbXfW1IlmANVES3jC5reaVR0MCd7ZYBoVVMhQwuFLbGDKzrv
h2cBrHRDcJkMueen+b5REjAw924j5OeGgkCt4jjKfdkUQakAcLlNufroG++ZkR3ypNx0cejU5Gxi
beUDFL8CrA2AbFla7oXxLgykfYd/GtGvUef5Bk4au6AyOc1NI0Z3qy8fO7mzOAZAwaAq5V4RUbvI
rtHrAy66/k5HfOjrvguZ1wHMInomWn0XHQMZHER3RUCt1ngNE8iyAWZUDd1mBLydkR8F2L0VdCvo
wo1E401fJFtfBFKlHjYJXiOn3BraFidx8v/MXcly5DiW/CK0kSBBkNfgEnsoJIW2vMCUkpIkQBAk
wf3rx6O6D9VtNjM2tzErC6vKSmVKXPDec/fnfgtwbix45kr2aWr/uTB75DYDPRBBgt57U1fgDtb5
qPlzZXY8vK2qxtVFBB6t42IE7rD4EFEhfbY0txJqHHxhVpngMcDrj53uLpv4EjeDHzdOn7R+8z4x
AGb5F17TA6mhpF1lPEzOjqCNL7z+MRrQPwh/X7sN27e6eaAOMqYkVT9q8hIZzk/agznphGJS6sZu
HHQxbJkTTyKQjZAR5rOWq8ehXMasDFS5MSuOS8l8/xBU5H1s/I+QFzpFgb+2i/csA7D5gsFrwJ3x
KFYvIeJdhUUr8tUjr0CvDzncY5sRrVcAE3Xo6qOIgBXj2MV99Qa0ouitTfF9BycNpjg0OdHc/rWb
eb92ODrjxXtkELjkd/EA+a7VS8/7jduAnm3hSasKeMbAnDCIFaoXZX6xcfLPvufoNHzUJCxVItOt
fVLzAZlMqRPCmAXb0cpfzsw/ycFFwThGJrwE7bV11J4sC5ouZMut5mkCCEy4iFWP1kXt5ylCmOxw
xtOemhpvCmexDdjGSJpEyxSL9Uh7pDl6YzrM4gX2ZdkaTYmSsLnAiEtdBEOu9QO3Q1yOTraW/Vmf
w/4BxRKFBXVIlDsnyI+z89YH9+Z3N639p1qQTSiGfbnMT/AEQ6LrnxxRUUIcRnQbBkWtx2Ex1n+q
zxXvZokfcJW3WeQ7jxXbAjxOYxA4W4cX24hzHiUK2ag4zXeV2+/cEK+TZEebG+TJk7hGk6LXA5+8
Y0Vfy6DcKf7mYliqxG8dYYdJjTvXsBfHwaM6rQk1f+C4m5WmuhR1nvL6yQ0/LZyFw9bEjffV1XxD
o8/aPS4i3OoNkh1Hka2Z8m7wlbhK7W4GuUc+JebN6zC+NujBGDspxDWWXZ8K9j7mRboikGmQarP2
uKpCIx4r3ETwXYMtZkgg8utvI9pmR0IfiKPCkme2VPE0YQ5GBuodAh+R8FDZaONUb2urUJTDxK1Q
UucPAgJTjA8L7o8EygWUbuuLKOuxO2zshGkpRz7guG0cve3Cs3ai3yMcHmTFk6VeU1Xv4KG+ocu5
UXkcuHe6IvYhoq1/Bwq7oO63x4KM1Cr27A5bJltelvulnrKVVylyDs8dneKw9xAk+lROw7EKUmaG
w8qiDdIlk2XtIVKER8v6ydHC08qN7ay3ARosDk1XUc7oJJHM0WPqsRY7k2gMcewsp7B+YiXZIbtr
EzQ54OFr1/Gkpd7FBb7PSHWJiuhjAOw/C4WSHG4qtB0LQeD7TC8USlaFeziYYb8OQ+ZVr9T/01Xr
ecH2A2Sf26bwktJHOiYtQZ1MIp6wfY88JrmnUfcgTVFnHRgKbyS/mSwfK9JsZ+TgbSbCEsH8HkAE
9vFgP/e8UJnQgmzndnzj96DJFlewQnBUIxGmOTXw8ub5lFAZ0WTqycMyjJnjtF+av5Q1JzvkS6fG
1Y8qF8eQtOgPnRdRLQkYs62L6WUe9EF4f7oJ6bX9klk+PMqov3ZoOCMZZqtUW8QU7Ka5WmNrHmaE
osLybw37rMHh54cWoQWY76YIpYXs2mC4wwaPC6pPNwGuVui/l/oReNlm+bL9fgXu4mG6sn2iEZ5G
fJzOxv2CzR6qVHXwIDoY6wbhqyB5o/ljwtlK8zAxmBEidnRXxMWuXx6UyivTBx+iSOF9zng2HFw3
xIj2GOtzARudet50nndxiH7DmbDplj0twh9j7BYhJwmLgF7JMXMbjVzZIW6sPhZ5hxdliEmj0p5K
7C4jArwqLmJ5D0aDNMyVJXX97vTw0O4bGNtC1OPLLOcszb3ltupwX3hd6osqCdkNblBbWHRvpukj
8n+W6ntx5FYsyLZi7NEiTmt2ZMYGm9Q0HvMRBQhB31N75UCDcqwsuybEtv3wCW1cSgFybcalT6en
yuEPA7agptREYVxOnxOm1859Cl3eHkjPdqqBSKR3dDZNURU3ELTFeZ0KMv2pDc+Tqm+DpHag7GRI
oV7gnXA8lzjg/ox9mhNnfwvaF8m/nQX6rAltZ0dxVUggkEOOwbWgq94XkbsLcoJdSU+dirD98fwf
T7obz1dQdOKF6efMeAscjREVMGDuD+CzESl+DZYubtGjazn9Kg15ZQhCM9i2Uni9Z1SHzvEw8W+H
aW8qe5hboFktHBumfTNe0GGkzoxYP71syeAcVgKMMhj/FHC+dDofu0AH0zlJ7qEHAxiK5N+y9Z9b
T+HiPa+12bnBt1Rs27EdiOItCUUCYCYNx4/AbzdESVTdx8qWTwHeg9lHkW/mJM9heLUE5jLUNb4P
8FWBcxO0yaocLW0Vhb+WFu5B4uCMNPa5OfRy/ca4DkVpnThTdOtE3FoHsTkJPAdJ+9ag7AvyJ6hB
9Yl3SooMI/ZfldJp5RuxcgvJE56MasdqaH59dBDsNy3h3FMtGZ9+yhnpxpajS3RMXCKjYMBi5XgO
CEcy4uQmpedu0dtf5u4OyGJE4+u7wPQ8os13EQZZW7PHOARDtCdaIdOPpiP+IDwN175RwNSK+TNS
7UtORiwElfi7QsJfsK326kn72anpB+vf8NnHZLZW8DA6erAyYvoXBTNDkDurIRbHJrrfZI6LhUts
MuFdERZQBtEIPtaHiS3HehjhCuAngGHjhnVvdROdsYR8xJcfHaleJ4yMDt3ROdoF0WlBzgtHSvHa
n2fNYKFE0dDCPqWDk8ZaPvriWbPyyNADF/2bSqNNjXa65WwjdIVl/Fcflpr2u+3sZexuGlJ2hplW
+2iX4eylZv9ZT2fs7CVeIY60bEfkfrdNHNAxXqAcRER4saP5WOxCV71YGCdgS/xadPpIFe54pUvE
Iv6OluhIqiiJWnMb5+q7AeJDqHmuox4G93lqz638GqZ86wI9iwqeufBgRPdFEc1snXQc+TaCDwgu
RDLQ5YjVITR5HdptqPUpGtjAwyzbxFI++urVOgZxzUVC21dT8J2o4dBpJrwbX5r9stRcmuoDl+PY
B9ulfmX+i2J4U6UP4AEZxm26gLlDNs+GFoh+cJyUFuM5ZwCto3mPKVlMw/OkcE4YP0wmpCQraE8q
GmVyjS6h4Dg5Edf5qKFND7svCdBDrhWO8H7L3faHacQrVIdFzLsJ5jKBjTLbhSfmlrGLW0SjJ9sN
aUkmpJ4hC0ElTpUnPZoTxZCHECD1E5MVQtIX+StXrytmjoL9iuDpPYbuoyBjbOVPDUJBVmtWsRoZ
y2BEwuI5apzvcir3QT/AiDrq5rSGC0qigjBetNp0FuoyBLqFg4KZyXxYGnpGj3619C4Dze+rbgKv
vdcEB6yjY8ilK8E2DIG60MOlcm3lZtgRp4eFgtFwvbMMyaXNQ/iygoXAII63T/sPXYVejdRnM9oB
YF7ITwPJmz2sCN9c2ZtLCf3SXNbvmpev/bBOOF/qq6+yeSkLABnL54SNPMSyH1A0l0c744APZfnG
e9dPVw5jFDfy9rriHqrZvPUoumZd9Eh5xF8Qtn+1ky1goQptiXslBifyUGTlAmmvPVSd2dRdua3L
4f7VqdOZtA5Qa+Z83IK32ubhcvAN32gnP2ggTgTRrJZ7GED5G9BW263BRvcTQvLghw9Mj8v3hZK9
39MG+UgV4IpufWs0ieeCFMe/PoCmik0lnZMU0WPpOegW6Il1ndrl3phEQbklaEZzXmWuWM9UDDs1
Fgj2/ppQ8UHTFPmma7ZDIVnmORQB6M0twKnSHRre2o2pw99Bh1zSBlsvmENib8n/yBFvvsJWUf3e
leRL9Uva5Oh9gOBSQKI5AYWhC43qLeeXeQ7fEGtgYgrV7Gah9SZvmqSOADr1djfAFclJbYv9gHrP
2gEdKQqrh/CB+dANKHOdPBYBjiD4tVoxnXDhT4tq07J8r8G4RZLBW7WNvYKm5VCnLcBniqeldYat
wjk0jjAKgS6/KpyEEYbhpzJoVhe8EIB4zh0v5Z6EA9vQNvEbDMueUvlumYsjC+p8S9n46LbkWxAJ
KeyA+kUKIU5cmBTGGdFJ+E51xDrPQ086ZCe6PZwU1Vkvrntb7m/xHNQ7wP0sadi58sPuBuUXoCQF
VBiGp2mvIjTB+bqfRgKMeo4AcQUCb0Y1BTuivSeZW5NRHezMAsAQu1UyLot7fOhpZmJOmRrmLUP4
O7IAnuCRn7WKf8EjrwZ6KvlF7SHP8Q+hqE/LnDG3WE5zlei2FQ9mFR+z7WwGjVvutRyze+cf//oA
sT7sSYuhz6n6J6d0omOw6hdfveQNr54dvm/N2iQsZ4/I25RbN0rCwD170zjuinD802Mve9Mz2Ei6
lYcMCc7OYetvmmmYdj3B/WkjIEYBq1Aoo7E7rDZCzF4JqmIBsTG26jCNi0htWKeus4qDMg1EM7DW
ivPeWw6qxypkOOG0p0W+rQWqAMe1iH0fl1DhaZ9588IK3u6jsT0pLxcn6lG8vdzfkrlF4CkbXod+
oKkjWdrANG0juXuKkOe2wQON17rCVIuMShaiAZ+CNUxz1bVJt0DiNJULCJZ21Jt1VPJo9LCv+Fxl
kfcnNDNNB4PYGtEEQB1n88nBbkpdY6dinXgWetMD0314EBUp972QX1gcXuLB4kKYEZ5QCx77Y9j4
7zBtrU/RHYSq0PD1k4/2CptiADHPeYBeSaHbNOOwXldDzL4AeC7gUp7yyXmtjBclnUudZOagpmsf
z/VY0J3hBe4cjbZRA1aPT1WzD+5vaZdOgT8cGlkz7LdxA8Q5irb9UJ5JEW1kva7Hq7eK4iL1upV3
ugv2P78DGB9movW+R/qJWxG9wtPsTkrTOMzr+uTn30g+j55ZvkEOONpv3WW1qN5Hj545QwVQzWs4
EtjvFvKjHN0B1joBNoV8fEOIBulxOfGNtqV3LTucs7701Q6perD8m+tyq84FRk8NECOS/LXUI9mQ
/jhy8FyB547byFavyCBES+TA3NqGRQm76e4439NNfeEmqi6+jdXP6PQj+IShB8u5uOZR8UlcUJLR
3MC3jgCYa/EUtr5YMEgXD1UN4iwq6DXS6xSzGeKA2RQvozdg925gZzAt4tpHiOLo5FDtvAENQLGC
cMtzjWAiXl9FbhuE37afJQ+HXxYOWw1rwFLzvNn1lLx7vCdApNFSBlQhNn14q2FjTYcRrbst8Nat
wbMK2bUqGhlP9ZrNOR32sp7shucg3ztdIBO0CHTKBg4czIkC8D7LH+GumY8nf1/BHd5ZcLIUg/fH
B0WOTnS65h4xWWMbnJ2mxzgDOOKvD6/gDi54CwzXv07uDJelO9Y5lPUXye0fZNUX3vNiQU2VhTh0
XYu2dI/Zodh5xYzRXRwG1G2gEz2FcKJfcXrNOrHGe5wIsCpRAb6d2/48BskwyDANQ7+Jra6vMgxt
XEpuThrsqys4ArMmjLHDEmvS57E0OdkT1dm093kqgpqkztSlFX4eNcvy6GlyMHMrdiQwPxZGBgDl
6vYpHAjwx5YcVifHs1YIkjlBg8U01b96nWiBGalD51R4z4b2SMC1qpBjKGMGfoI94NoGMRiLMySw
cEe9LXW+hYcFGpWhQjZdmeCnkltD1hfDxgfPiAj1pIVZCHGOY3esiKoznG05PDKXFIiXPoxDu0OO
y4dwGPSIYf4bzBJ6DmSeUIR+5YvPM+hEPnXTikyE7VUUrk6doQChtnYw6mEG7RIGaeoBQ68UlOgB
OCoPIp1kXlWUoYb0W+TFd7FuwljqARe6CU3a2YltVMV04uVIMeobZMOTbt914dsMqGmjaGh2AyqZ
FoN4cKFSoYAhEtXz53yyT/k9k1g30z7XOl65V2N+UJBkTEGQRcZzwITQLqs6iWlxVkXcgUrfcZrh
OpeXUPV7p1jaY1lalgZdeH93PfcWeCLtsBK79/OxzYjPnwmpf8iohifD2QJySeGSmBy604VHmQ5J
/UzhTf7EMMDEbQ96YKJDsGsN3UY1Y8emjfa4gnCDFdCfos5citC+EBn2u7rTy4SBwttVEUWSPU5b
yHVgS8XXgKS2LqpY1zx6lGOetgwYOiAH99ZBFYU5UD1AIYi8NLuy95ohzUzMHzSybKc9KHXGxnyJ
UeQfq9S/iPnmoynOy9out6qt+lgNuIOqZK+wi+M3b8GZLcYCwpr7fzZLhKAwRJWlxC+fS+3hhNES
rVFpm93oMgJIDPRcYwtExwHB65YGaWpOUN/KVmzRFINCc21zCJTCj64mtXGdtr02c4OINJjpZLnn
tld0yEnJUWcN9csz/ADlmWk4mAhSTHGw1C2wFwAacBZxD3998Pu/lYEm+7C4MDjfHpyuBkbsQn+8
iMLLEKzzW1NTeJupBudiQQEs4XDx11nCE0gcUFTKK5d0NwN3PuQaJ0EHZistWxcK8SIfj1DoKPQf
vD6vYd6e3fuHtssYe9Ipd0Ki2g5yQd6XLfvbVIis8KPlNvmQ17Dg0yOyuCF2CcS2IDwtG8+kuu5Y
YlwFeD4w7gGKBIl4OTZvJ9atx9q0sK4j/MJAm8yIOK4oPTQdYIGlw+hYrpV6dAu6bfv6m0Rtd1ZK
HpocoyanKukDIk9lLwtIZqpdN4zjxcd0t/Va9bECXhML1VftWsi1IB6/rs38RzdFk+QVRZ0u6/p1
zY1JVD5xvBbM3+cFMlM0zZBUD6SP535Km7m71a3/MXkGg1vN6n2PMvLKAlnEgezdfVCAsXa0eeqI
lMeoBzoELzXYHI71E0jZuJoiGXe+0+0km/kNgb1ATwc2pjWvAT6KqdqbMkiajmKrQhZtAsXWkFVl
5+0CoLCZaRqbekHgHlqv+rP6sjjKYVc6fv1gabsmelzP5bwsWRD57QHt2qOeJprNFtWncRpQbWbE
OsP9Ixi9X+tMl7QALWU7Ih7WpiUP7v1DzQZu+67/IjEaxDNaqKtFJvKVygDYE5gk2L9O179+PeQL
hteRrVm9DCRtrEJwB+PAvBzlu3GpIrgqjEyfoVo74l7Mj0Ewzo8szKcjJf7ramWUeg6KiELK4Nmv
5+HcuBSaKK3LrQxsnEdk2WEJB2hIY6KTowYLCmDQKQx1rRfLwas2IxptKGSZd4kCLI2jQ6BZUDvg
7fuFvnaeiICP6V3dSH71FvLDQZiialX0gc0RFvs7CThvNL/gzTW1Q4fZUC6nYo6QUdnWmAeAeoJk
02bnqLVKA8cOF7fE/xir/A0Mg80mupCPHtOsXO2l8dHKTpOFiq2zYO6hD2hFPqQNJ/owW5nfho5B
RLQw0HtrdXZUHcEODOm31YJwA+JBlRNauncbtNnB0AiI77z3fh7sgwmBc+VaBeiQalhVM3AaiKrU
RQIBJI/xyKyX1ht2A2xgNqWV04NtShpD91Y+eAM2aBpuk2LV62exmhQHt0CGlwM9joLmEO/vb4hx
0aZN5kGJYHrlK8oIKtBOeoj5xmHMr0vUI51FAKhGxAUAPolAFh9KvVvuzeyZVrFRrt0I11+PLIrC
Wy39naIJVG/OmVmE5wUQiMWBHTH7DhWaCeMvAPTmHEN32IbQoo0qK2RAgQn37XUZp3ZPBMISm8IF
OQQA6OBNXfPe3YeyCHT3DCHlqsvlyhVQDPyR03YOF++sy3lrrc0PpdO5287rfhXC884EDF2KBTwA
3JHUL6Lk3SNa8ltekubYQ7eWNaKFGX3dVdsZGrKNGABbw/jwoYQbX14BM5nbukwDT+rdVM/PiorH
POzklg0heF5f+e8lch1lDQx+YfC99ZsKUA8VHQjR8Zu3FX/Po+lsRfAQBjPbFCM4jhzpe7seAZ1x
rliZVa3E4JgGdF3O4ejDosiBDr0Pf7rKf9Ksl1m7VgH0iPBCQ0nfmJldp2h90w1G1yDnTTqNIkw8
orukm8Hb9FBQILjT4JSelndnnsoXfOGmM85DU5b+g+/yNyrMZy2cj3JYXnGBYHGWCwdwvHdaQghD
cgNqzFTTpXaa6CXQyLWMJv/XMrr3koOiOddAy3M9RI+Bw9PVIzwZDLI+fdvg53ebPQ3XE/qRIhth
dx2zcfygZlgPnfApJGbsVvDRxkRPLqiy4CzxPRK5NhtV1GxbkRzEqwsve4VGqkUcsbBTgLkI4IXG
aeAMiPDqJ4wfTe2vcd850LVRRx8Zq6ptfVd+qQJJQtHgT5n1jEZEaNRvG/SzPig0kRPwK6xIMLt3
caPgKTKrZtrCVXm/6Oliw3HCL4dqr8RbFPXsscg/IaV9tXCQ2DVDiJgkMz5HQwu9Aypnl8Oq3HU8
NKjHTkp7kAoanWGei+tMn01u9M6fIDzgPT9DgjRtltXAoTnUUOgOpZfO2EWJACJ66Mehxdt0HaDy
PAJKiGDuUOOsCMUbx3gaO1x52UJpfrTg49PKAcKtYX9wUg2GxzHEzlJuOi+mApgva9sjNjOxsEGg
1KnFPoTE7AzR8FPRWhdoJob1oa6mVBa8TvPQv0tBvA4HCyiDsLh1nTDnGXIB8EeapdSZoCgrBmzN
5tBwNtzDflGFx3lxywe95PJhCC99ixvgAxrezAMTaMibaGOitd6X4CtZBbiG+culWcMwnVd+BE+R
MXzDp9L9XIxXX1RDYOES2Lt7Tr4hE+9Sb13CrCrK33PVOwfdL/sqQoRCBQC4r098imDmlQdALpy8
2SIZQO+jfDx44+M46wUEtx8kbrs3c/O5BlCBhvMvc5fNqNb9oRLedGQChiklNJB92VP8xgdHVc2R
CLAIoVfpmIITO/E2uiN8vUxJNXeHCIt8DiyotHF+eoc0qVhA5PcALOclulQ+tHzsbroOeRxLuhIU
UwHsIwCQs+n9AWhREb7IEOegCCC3GgGJqL6vQf/OXhqWLi6au5BnQE8bGS0ca3V+BY2AuWsOlD0C
P+uhAwaaOxF3xbOH9hvIiM9LMGurSza6HuTO1uhHMbNfrF1bsD0BNr8iN1sxRu/I7AVZG9iXbl7+
tMMwI8DWn0/k/hFRkjVNIHZtDt9KhfY+a+QCZ2XfUzGivXZlVbaJDrzb6JkT2uVu6y+YZybdoHwO
Lb2sLl3PVr37kU5LX8hsRlAbOAMYYo7L8tBNPXACaf2tsUgblnAqjQ1AOlnTc+42R5ELu5v9IceD
Z7uk8Zc/fkX448ra8JGYiWVI+oVeh8yXwZb5fuJlsQHH5adu5YRbABl7rSZ3zxvEIAPcPHg37Lg6
J1YNKVZdPugI4OnuQCubHxzkddaGFkoeNn/KENS6bLxvFrwU0QwyKhzWhzXcy/69mIYAbEUIL3OL
hqQr3bRaesgyx1JBHhlJdHc1ZIkYj2cHsgpeR0DEUcLbxl5wnG8g/Z33Czh0FaA/WcVXWBmzb1x3
E7iuilftIlSBthawPubtRhSvnv+GzcgNpSOYtCHIaI91Ax8QXhlAPj60Fx1AAbGqGTMrtkCgFURj
z3xMVnD12UvPXWB6flfhd8JCysGy2UBvWEocgaTVxwleVNARuSr1aymAb2LAcasWwK6tyrSlxodU
QF5wdk1JqUF3C3KKwtY9uDp4pvUcbvumx72twiyaCuxmeI2GoYh9Bv0p0gVBIBuWY/yD9eupD8Wt
CZwWUnj8ICE0WAH6SFIUTuyWTF77r8HPgKfTM6wdHwHaxkj7nLeErMjDDcxrCEhpO1EoNL3WAx8F
XQbt70UajXu9QklpRIl3q2Lzqab6Zez9JyrL/sGfxqM352ec/b+oXX+XzlruBfq6uZIw58N2gmsB
5qo7x60McfHCxLiqmczDMvPrbxyzJG1zbFsgv7bZYag/GYAKhxENC2TPIN2otwJOSrAzgA2/e9YI
SvZdiyOPEGvr3QJ8yXYu1AeOGmGuHGycsP7uIO+DN0qC/G8F5gzl3R2ROI7c7KEJxj2r8iesJqN4
ubA/NdaWaYROUWDU2biLAYNfmm2+nua1mP/w8aMeXEzGUvfnKP/JjQC82C3o9ApnE60UQWwVlhBK
ACBxhP7zPmQuuGXQ9XNQCEvE2sSGj4WuSnTSxUs3CMy2MH6K71+GI9Kx5r6OqsCPeeKnpJolwZSh
urtQ5sismYIodVZvTnphv6e8gGKDulgj9YkTQ95LtlbvSzlsw76EUsldu8QtiUzq3rjpxME1FuCd
4sVfFzR97blDT3WUDPqH3k8FdhliX97asq3jiOfRBmEUSF0NcPPnha9QqkieTXa8uS2+wZwvxZat
za+ux8YDlCgscaL5KQRnlkwNQqMUH5BotuY/IzYdKgAiB99xUxr4ECNETXe23fMU4oEHqF1kemAP
ThBU6eRAGxRgHoyLAPqLsH8RAqpUNF/jxhnNVrU1cKYJZSP8Hj1ucRwVcLIbvxpFbCpbCC/AdGD2
LiP35Kz5tJnd8i4qfWv1EP51CIS1dDAB3OdZgMWFTJuwgMPHwUzQ1CDg+1bCTQdYKiBliC+mjaYQ
PSno4m3Txy2O4s3sAezTLZw83fVNjAHuMVACzG8fpPCabZ//2CCHAxZxIXyuwinxnXFPy/F37wbN
neVxdssTNRRpFYFBJmEPuDeswC4yDOA5uCc+jeYwTCPIUmvuUefOL4cibyM0HsIdxGPbtwyNWD4A
iMDtjkZBwOsN+iLC/jQVyu5CBmddarFW1JAopsOKN38xN5/grABsgAs0WvfCIdbz2Rd0CK9lVHUf
xivPvubshwuyj7znSBp7na3gNwB3vyccVKccWwPzVD1ykvu7KtcH5EDD/L+c1HPRTtcBWwAJH4pg
O9uZ74CK5djSqX9Xit6GuVwee4YeqH4JO7XcAgHWIQJ3G3eSPfGyM6d6GBLAKYiTruuYy+ss3XXH
ctx9e2fQwx7G6QKjIFzFGIhhvJe4JYDtIo1lCC8gDpCjwN3RrnpVogmPbkDYFslqRUy7FcpLF5fk
/746eTMa//znNuS/bVD+tzuT//a7tj/mvpdo//OP+v+4WOli3fC/X6zcd5//vod5/+3/XKsMvH94
HpzCkI+B5HckE2IN+J97lb7/D4e5nIKc8eHuHXLs8/5rr9KL/sFD6jP055GDr3awcvmvvUrK8FUR
hf27BwaL/x/3Ku9Lk39fqvQceIBGURCy8P4vDOujf7cFIJgHRKmx4zMochE9EAYI9e/Og5rt/nZB
/rXR+fcNTve+Ev8//VX3ffC/ORAoA0ZWBxgClkP4WEXbEYvQCBQLkSkYVc967yHHZk37bXH437xk
/sMEjSPH+99/yv/YxK57R6HznOv0bp5ltyCZnPC/CDuP7chxZYt+EdcCCdppeiMpU16qCZekKhH0
AD359W9nD9/k3lnfNiVlkkDEiXN2rAHIbYstyZqO1835H78tVK7/9dH+vzQ26SynEKXCJtBUhERm
WI/JCB+bmhO9YgmLmRs8UafYT5matlzrezyb4TpPAUcy2HDxtTGlfq05hF+cxDPDE0LyyJSwLZNb
tNVuqTmSaD7PQ9k/JTktOzdTfhlr2RxjHc0MhpflYfYk4aG595prgfH6d0bu+OvmxbAL2N9Ayqn0
mcNb4Ynqh9Nj6MND5eb4QGNicPWtpGAu5q7Ltio3MRuFP8tFSQa/Cpm96oof0kLjdWF1Y7iy0wVr
0SzN89j58Z5Z7Ugg0hqeBidmIC0K8WJVJDpIoTTJubD96TexlZ1u+84DaawKYbz7RFsyeAjYqdbv
EkbBdJqeJBoQDVp9ZcqP3fUUO8tTUS1MQMLcK1l/lxtngr/gtmm+8cqCkNBcRjePInNpRo+VU1jv
iF4Kx6hbimwbZfHS7OaQMuJDLLDn17FX+tDfVSCdNzqaEBb8UNlft4N4wF8bOtWLF1kIDSvsAUG6
7+04xi2yjHGzrUNT/Caer8cV135TbPDYJOLFmJzrHlmS/5Fmy4YgOrii6/KnQfV6/IeqoZgBLsoj
16QwHWEy8tqsNJt8NHlOtqAKbDYahy6zfKnGMkSZkdqMm0yXCXVImUEGDd1Bdxvhz3j83UY1wUND
U12wtR4td5N7Q9uRBkLK/DczzmiGHfUpVQac6i6pg30/T124X2jUWCo+VolHFNbLlytyXb4QLw3D
+T7TKXLGE7nPBK1uHm1PYMAyuPSYdGa+h6eOAYIkobnEJSkIIqM5ELEIQ2v5kIDISjG1Ztph2OYl
bb/Jqjid+NNQ6+BYBxWVJeWfHWzYctosX5Y/R9bGXloG0MhhxC3fq6rww78V9DQH9/2cEgVdGyo2
8Sf2hwqZynj1vPb8OR1uGaQSliw6UluOn0t8s0yFnsIhTJNK5KmcbOHTKi5Jo9n2Vc9cvHEOGW1W
4EPfe2fqB6YNTSReQoLoxD9klbXDvyUcyAsMna9dZGY/L2iXO99uLfrqRpks37bxIIKfaUkM5ofK
Hgsmvs3IrK30+sS7gwSL2udZTWOxEKq05fSIH682P3lkM5gn8lpl/Y91G0gcbv4O92wP00M3+vW6
GZbOy7eyTSrzt/IalyrArdhJwdDLc8I37AJucSlwbrVfsR8CXnFGwSeRtfXTrbSClImzavRfawuz
86tVWoN5Ag2l5Rk6ZNJuU1WNhmejZlwOppn5HAKRm/td+l10XelGq3ayrfBzsBK7PlstTzaBS9f0
9lGPTdy9hjxHPBVOCHe6wbHpkVy2srgwj2lBRoFkmVJB89XaqWanUdzWtvug4kWkDCDwuXXqoQp7
m4HxKrD4uK2NHnkvxCOektjCqTZV2egx7681Do4k8VoHj6mXFSQDlWLDlrvxOk26at1F+hYIaaTT
18yKSuTmLb9BIj9SDQ1zxUJLsVVj/T2mOdnldZ9HlY+i0/ukoHtX9X+xTxjxb56iXrwAFRhrGudF
ZPZBOrw7OckDwx4V5RvpylVLWp3cSG2cka1xpPU56dfVWLIVi7eHsBh/LyDjf0yNFaYXzCqM3brE
8mmoW5za4cTKMOHwe7dun7fIU5PQMxOUPryNgEUq23lV5YuzNcAdSDirvsl3rhsyjGPYG+j3xLhB
NjN769hklNT2MS9CLwVdhnUwyVdjm018v36Nq2Y1TUkToPyr1j0GXhcHu9weIPV4yZRvByMnwkOO
A6r4bz2Uo3XPwIRpw7rAkl+dY1vUy7XL0d9ZREI0nVGyqGXM4ZwneQ6MtnWibrjQ2AXp+4LHp9/N
bWvT4YfTMbAksW49zl5ybDT+sWO++Ll/dquS6Z4cqsV6ddrJr09kslMI0E4ne+duRFFkYwXlVVWv
2pZdcffKzNnMvdkEwWcxOtG2HALLe6pZ8LHskinI5+3s9V34VsZCL58+qsT0ZFwXj9UY1BaGvqh1
kifEgyE/LhY19KZv3F4eDNr1zY/QiOxtEHg4/unMx10CiHryQ1SkhOgOD9YtooLXY0AyXqwFO2XP
vPQ+JKdLtp8Ts15z1pchfueoy+WvdIcF5kvHxXxImjqbLrStC5G5oHItdvQOjffOc500Z6EyUZ3c
sRhQtxw7bTC1klK5KFLP9tEt0yT/MFmU9Jz3WerAUxB2sJz4sQNxWAa21dx54BD8Y1vTl5/YSq8d
RnouWE2Oba3dtZC9Bf2gknog2BeWZp9A+rlkoUr+ccJYVyUtTt3R1Lf1RXk5bLpliv+xdBBChknt
bNNXjrdvYxVexFBx9I4qFId4sZvX1FPx0cXrI+FROPW9jb2HtAP7gUlg+NjvW3IfiMZFxAAuGUez
nkmmHPvBsx6z6fYmVJaCzOZnxatM5o5nd3GT45Ko+GkyBH3W3mJX+2Y0FUDiosTDDDC7OUem5IMS
hvh02k7VF5Ph0tkH3YLHuWCzBrWLTVCudm6aydgdc9RnnlwpaqyXVlfC/nJUw30aBDS+Rc4ztTba
ccnwl91LFrQhaIcUmHxnFSeexFuA2jfeM34DmwzF4OPQEJFVRQeT1ggkoMSLu9IQJQ9nWoIjMeBO
rQsUuxYlPkemcnzcW1hKb/ZbGuR76gqyRBUbTt7pNBdrG0wDhibNseC+paGIxGvllg72wLmef8MZ
hIHGqM2EYRrspzoV5ZH5kZU+uNUSH1vRMfcfUv8D/G93cjxHPCgGTT+e08/XBv1kV5QT/gA5kLfy
Irn2u2U4DsNgie1UTO6m9/hlCAsOD5PV3PYFtNh4I2N5J9w71cHJ8NdSyTkPthz8AwchHrN8Kg7C
qv1u26Pibj18NAfOH/Ue8KXs/WBEXvfsfJd4Y7Yp3G7Y58usdy3N8q4bDT87/m0bt3Qc4efxGMaf
CZ/0B48f6GBXifMs04ryS86V86S7IjuhgIfXMImI+UV9dpYkFVdTm5BGdsPAEBYx3mOll9F6whzA
PcFNejMVetTW3XutcCh8MsubMCEkRVJvo1mOVCh1ZOWPS9CS+C/CJvnNawxqq0J0IRHYLObmOGR+
Zw79POKiLcq4/p5994EwRb/zrZlROLfwy+wv4nucMuBHGMjUrhfM4HR9e/eGEnoFK8sea66//Tiw
ArwMkaNabq6zdhppvXRS4uBVHva4MEP1tSa2UNbK2Du/BIZN3oL4j5N5Ylf3BbfuMHvFqe3MeF/0
OtpPvjP9wS3l79saLdW12FC5jfMSnwxjtp6sfIO6bPfhlylRAmP8UHeFCwKhl+mPc3O24z9EC15m
dXXtkTUnY68YiFmExhsxVo+mxOhgz9JdyyJ6SHNH7h0JR69Q5T9LVX9NnQT7cRJodybOPhLXljvO
9PrSm6Td+0UX/wbSwjlrrHnbaLdEmSHhzRiusTaNU2RXe5DjrkwxBHQDcfhuBnThlNl3igHgstx2
ZlFQYLvGNQ1sNXWHY99E+Z7i5Da0qym0h0psipDQZ2iNL+5UvlJtl9dci+KtsazgaGcMSaYO2FRq
zQlqlL+eWyKiTfblM6FeR2X9nOcexIAuPkE7MKvx9gS0BF09K/rT25+B9aZn9lI3U+etFnea1kNw
C1nOA0qV1/zB8Hv0EGOaoEMG1Kna+rHf70o5v3Y2vAndMJ0Y30wT6d0I34Z4dux/BGPZnO2ichGK
m/bZ4iD6UxDEXUV1/Go1uqhWt12YR1/LFyflJ1qUDq4ld/ohj+rlqffYV1T3ynqNQxljdFjYmFqI
gROztu7+s0E0Ie7ewsUGiJXwk2VNL2nlPLd2Pm+iBNev69aI6bfKJJseLGZ8iLp731gMEmX6l+Li
FFvOj0yGt1HQUfndM8rxU1cHHy0Vz7YrOs6gj4T/QEQeACYFv/8oySOXon2qimit2vFPHdrfAGAe
m9twMrQZfMdksxP3mgl+6uWf1tY1s6MHxSomF+wRR+GmsapkVfneb5b1eJC+0hyIG9dt702n0BWv
pfudqZn4UP6EerKOw/clCj6CavzOWvGqwu4PL9/OYASLGw5PfDt18jhX98wiPjLFvVynTxPWAErH
rWtASUl3XgUzWY34oYjvmrZcW95Xe8s3O8eOB8yJHrr2k+UcZ239RiyOmoorYvFK6V9ZhpuCknsH
a+HQ2PcNNkYrCk5W/JOne1OhpnvEimAv7ZrZ7LWRz1RWDxRt56ZP5MoN+40t1IUe6nMRDGO8oP+T
F9aOQfzJxsO+5Y09z631ynLr62zsrwpnRjK5b7a0+QHb8hoV0X0mnZ1Fb5T0+VdaS2xgbl3sPaYD
aycaToGyro3fPPXEFzjVOcd70jNuSufPgtsCGojo7EtoJ2+mnj9xwBJx7QypZr2euugtbNwH7Ku4
m4UYV31EWGRsiy8/Fl+KaSX7ET7GPN/2nFkeqx8aOz2mAw7c0IGm0Kw0qR+3wl5XvKS6Pg7tvtXt
nR7N1u8/ffVcwa/RBg/wfBWYsaEXkV7cMyfnFdiPldy56UfOxNiCVEhawEEqSHdVgel9xo3duJtO
BH+lbHelBS/RIb95m8x3B9XGfFrPscvipGpc3SqeJPoqBc0fq4Z9UhL+V92VmxFRo07rTa1ILln1
ulu6K77LVQZIiuENsuw6n5tybfLfihoEveZuaBK6UeukwZCIutg08hlD0MaW15b6Izffk9m1+mUI
3jXOuyF/loFzZ1qg2M6/zlHPtmg+HJyUeGXIFVL+5AYKjxXvE/ObygT/rDes7W4iJhMOmzgnTrLg
cx35/UbCwoy6063GnocMnrOk2f0xRJD4IkAlzIj8ke6OVkbw3DmM87DtpggHOm6hdjn0y7CfaFkH
i1l69Jqn3BRxdpkXoBZjEmALdn65lTE6WcXRNjVdA5PAIl3Zbp2vSsKJtVh2oj+xpXeH72dn5ywY
yjAdDtlrAGEJZJaror9RmcwHnST7YWEv5HeZ18yrPf3k41579bm0L3TT28S+z4p9MkC4njMq3bBl
MiFtCF/WrPHpUb8UUr/n8c6T+skecQT2EXAjB41er50ONof/N6l+7a7bUZhvjKq2nhimdZc95NPR
nh2Cz/PB7TEIFbdzjUlBsKJ/2thDvSIS/zQnydYOh0Pe4sMfpvTs3lw2fXvMCbPStWC4GNXWwQ7e
sBhiIec/cZQAuNuODVltRh7gb1pIj/I+agLoqS1zs9n91ZFzcBmKCi5+IeunofW3sbaB1Hg97TyX
g+Lu5a1JE3dH48nxYG1mTg/XaY8l8tEq6btfZCamnsnZY/ZnqY9yHL5nw5ospS+dirY98/ylh33Q
rf3R3ikp3yRe5kT+2s6wbJPA3wQ6efJFubG1tUuFv9WpeSlpVdaLQ74uN/JWbPwY6xFE9aUgZ+xk
jN9cY3ZxDVRFzeFtOFTjXNMnjtg9P/KqieVjNr/oqTg2KTNBazh7uIldvPROuewUA8U4ZQ+h0Fu3
61ed7q9CBwyiiA133VGGWHQKn41xRbvG6f+F2YJhoNhhw1qjlyjcpN6mcNJDif8pm/Az1v5FK6xq
OW70ANPh4g53Id9i4EfYgvwTVf8u8gni9OrgCcl6Qm5C7iPYbQMOYzUvZwupNYqmmPFmugv0Qroi
oWsX9Y7Npuwz7bDPecXOrz/t0r5EZtliAlm7lnsOUzYWW91G6nRjLebOiokyEDhfzW0B/kfzjccB
Bhsb65UJ39C5lXPLaWOuGuOtKMYdNmuKeDBootvK7nZxBy+4xV802ZGWkoS0xTWrKNwYF5ZZsouH
6Mftyn3bXcKhITt3GrEvFcQR7JRRdhmspXUaFYWwessB6yySklZ+++Gj0Q+0uArgR+aDj5D/ZnYB
CLyWBCYSebfwwUpt7xdWDzbhc39b+NIdy/6hrextHVwZ2TftYwT+KIGt1cJG8Kk9OmIRIXK2Hp7a
+mcYX2EhUG3Up3z4aKMHXG1bdJyt5d8xbV7xvUCA0muZ5FRVQKxugWQ+PlYnA/OBomSJR80bXofd
v7JxDziI7hiT3Nl+dxb9dGLN8KnlIdAOAS2FN4x/vnaq53Tu3y1FBdKm2H0rttE0W+yAgLKy7ci/
Isv9kGQbbwnvRTXvs4b1mzrYsy724CrWy2WcBWlxSUx+11TOWdvVs58rOAzdtbwBkAaAQCbK+CIH
/T0UAemV+Y0JaMlnwaHUKiyQ0Vdaom/YuIwEDJSoX2A4JYfIvFV9+D7EQcZKqeCxmZyXLJ3OyuPf
HEHAbbMuoWyQJDDsiSVJ3VuAThOq5eA4DIx961n43n4MCE/q5V6U8W9vRewgh+7WW6CYxGc0h+cy
av7ZFpadfm7wA9JARY55HHzrpa77ez+qr2J2Lpbb70fd3Yl0eGxoxco4wmSTb1yPGE5MrmuMYEeC
a3W4LSbGyJmV/9EZLkJKRTSE915gH/LihPwyO926DqhmiFkWdJU9Jhg7v7M4XVtgdzIfh6DcdXiF
CEWhk7odrMf+nJbFeSAZrut00zoE8WNEdWCbTDb5Qw8eT48zwq+DgBaKZ/LUu2xwX1qpnhPvW7tg
eVL/2PXDvnIAZSaYah0AaUFqvy6ueJ49+00GY7oNsFPnYfIV8o06xj3mmMFKiJURLlBa7Qfde9R0
BeWEKZ4INpJiBVuxVpHXrcoAdIFYnENbWFvHpKcssV9ptdpVl+47/E2TPke07PRmFelUK2w+U9cB
bttvTH+aJMqsp1LK3OA+Kz8W7MjrGT+KW/Aqtdy47nAdvPK9mkjg0zO8F7H8jpL5nKU2hA7mwH37
rLvlYC3dyox6G2FJf3Wzsr4fiJ+TEve/kEk/cL2+5LnzkUzxZYTe4zacOFHMxmvf/8Hp+1CGghu6
xzuF4L409zNooiZy7zo1PvDJ7+2232Ni4FaBZ8WAwadT0SICExaQAG+XT4vvSZRy70fOdWQJC0Cg
u2lo9qqHcao/Ji5W7chDmqePkU36vWnUMU4ZaDn4ErC1X4YIRFEegVfHpHV0Zqxo2VD5V9m5kCKE
al5dbX+lg7lYaXZplX232GaVVi2jbtiEkHg06zsXAwN0q33m74yiJvU4yukIefRzFB5G/y+nmfbh
NO7zcT5rrAqxYgln6628tLpLXK718j7wX7gXN3LU94EptzKP1uLmE1M5K7QvpTLXDrc8WiHJ0gQp
GLjDdJsOmbXnhTtud1o4jUX3B1PhxtNgEmr3oc46ABNso6ElacG8Mv3ZTsF8md3kPAYllarkNe+D
Q+0z80cPPPu+s6n8Yh3qeaPi/tL044m0DDX7tPMHay0lEs38LcxyicL2ebbiF1ro9SKAeUlEYCva
TGJG/kTkToN1QmCIC3Ot9PLae92DNRRHgRmtrMTLgh+pTAgoBKcADgq+oa1lhQe/C06eitZzH7LE
2byWIfjCEpEGtFX1D9/K1hvqdwyu3CTDKWPHYEECaOnyUzqCODEzFE9SQ+ZoLKJ9KaM1n+Oib9W2
GgWe0YrtGcsqkUd2vW2CAKPcmK1xf1J3UFMH8T4c9WeA7SeIog0OSTp3woF/Jq+DdPaPuQ1MsejU
+92jhMUmGpLsTbEljbKvaemJtwBbKy42HvGW/mmwC4rWO52RSgJBJULytbj4s6YDHpjBzQFVQ7p3
sdk/u8x/O+keb6qnXX0QvlYRJbad7mvgra14KPVuhpiyYDJxaN/j6D1S+3go10XNfhUCQTWn8swj
P6SKmnI45QvVd/g3bKCEZeZx4oqwybMo4iq0XbvcAzFJ2PCzHKJtjElpLNcN3aXteSsRV8Dx4osM
1LaJtpMi9s7PLcj+1F66H0xxRmS5+IN3P/CnRDpGdRn+W74Y5+ZkXLGPMzy5vbUfZ+A0rO/BCU3B
aRik2qsbQG5caL6Jwe+cBGoj5lA2RorfPhVkkVGfWo8IDrJnT1y5qw9RRvq4wawTMRktm1UPkILH
5li7h3B5JCafD39V/ueGhmiTq80CyN69AE+g16FXPGqE2Jkt9P1dTSXoo4eT8xOR3hRjvVHsGaoj
xQA8wle6McAvbJ1c635vJVQaKdG9+VhCBZcu23rH3xRLFOHn1RQ4W5toeMdTPuTVWuTIv6TKqgK0
RvduzFfe/DOon4nhjBPx2nJf6ojsA/RaVuSu4TrvjHteHLmpZuSXlkuWq8ZJvpPoj4AB5v1ilsk4
+jFQr93Wuk8L1hOXR490cic57QHdaV1f29LdYZvPAW2C0FuJ9oBgcsfE8LxgRNUiv/UGVzf+iX3c
DJrtJkl4F0fTHVT0talZKeGi/iN3rbt2/gg8XHypPhYC0RVaAXdpvvw4zKXwzHJk3NpqAHPyB7H9
tW2R48U2LdvtSJHQJDFuYpCCUNMh9K8Wfzr30XszMFHHTRCM77pjzqGp7svNDJRKIlRMQX92gkcU
4VJ/xU5xLKaR5DqWRJx4tm8uiv9ak/sbL1ZbiuCTBhGpK3HONbQDkWMWrE618sg7u6ec1PKIW9Ci
SyDltUd23AaOCzuEqgp7NtXpyZPxMYMYWKSkpuNhay3Bg3TbrZ7L04zsVRI9mGW+74KbC2LT//dr
nxM/3tzeabt6J7mB/eSPoidoWocT4dKD3WPIbHR/DmZE1xsLHCIidK+cnDARlFWJalVNbXVmXPtZ
WnGOZp18Tm79UhD9YpTffkk/5pqvvWqdmgUCyxAcQjyFg3FOburdiShyN2HcF9u6aQte2XpaySiN
9p7tPJdw2Cml26epKBr49nW6m1LUyDmDJ9VENDpeI75s4p72DdYM5Wcds9tvqxc8BUue3ztL8MUJ
si4Hfeqk4LIJZ5fXiuBujRXjKo1ZzqnqQ/bxRhXV4WSvqxsVjWIpHVYyzpxTVLrPg5/cqzH5E1W8
cH2Dc1A6s0cO0ObCISdZr2s7jQ90g+1LPBIu3ntBoczD5LjsAB5kGXlHu7Z66m/Lhc3p6EU+l2rx
XxdR+/+micmHTzOloCeVzg3BK7/Iz3D/+dXK4pFKKN8NiCQ8q8sRZeUtwsgC5CL6jUqkzcRwdLmb
sUKaZpvdo5jMrSL/bOgRyyl+VGoGERhhq/cfcdhxWU8nd2kM0pHPEkex0pZ4UjI4VeNwSsOcqzUl
xycnSJRW9ZAlAfiA5cVO52d/BKXXFz9Kuz+Rbn/8Ptphxb+kRt3J5qYlw63OfycwPUk53M8wL/lv
tNu6t/InQUuQh/Vusd3dLYbLxJnOMdlghNklzveQwfAb52Pmjh9TkcMd+sSIcom75G4kQ5w3DsPk
6TzO+U+y6EcGeDfJ0noj/rGLIwIrilzipLwXOxlYrJagq0n4bqrWmzbp70Wi8LnO79DP0fKD6R1z
77dt2kMDjysgv4txCKvEcHB9tQ3qcDeXw2XkbCgGtCCifFEo39FGk01VmndfVxkDHarTGdf4roaZ
vEOC4W0jhrQSWD4AjOAgtmHNRjwmXoSrGlLDRvF3TE3wECzfqDB2tIBYsqE7WGY+MY1ej5D+OtXt
G1uipX447N3sU/Xku+W2N2ad4XWNBrlbOn7a4hdSxmqyqLb4v5xO75mo8luGHFfRxZLlbpmGtQLu
Jb3+3jbuFcMBAC51nuv00DiI44674hdecxgSKazZS9OzaibaqVtqs7UPmSpPtgWIUAWrYPhm/Qok
Fs3MbcEunU7wGxPuaGWTJgPO4fGWQBw79HUOLF3dOaL6RDl9CFMWQBmUQtAnss/QW71LlRa3Rn05
dTUucG5zSeq+rfxd6kz7uGfFI9JVQFMVZNDXkxc+rK2yxWWuwG6X+dkuGbqowv9Fg0YFsrq/fsh8
L823fjE8LlMyHZVhAsmt/jTm7Y5L6Q8yyClysHqmRNw0LyOygPcqlGEoScusT1Crpr8pBFm8Fois
HuoCEYoe3KRPrGQT0xfsh/AGFdDuMeNxXDceU4L09pdL+cmXhbwSOfcNzg7gmwMoVxtyWoA6kYvU
RrqOv5eaMzGGGrRj1HQb2OA5HTZ2tdzNydQfQlAdz1EwgKVjCFXP6U739n7MbdDnXnRWU+G+J7d/
oUGACUrDCNXXlAV0LBthM8/BMPQ6QOeWga03utdbZ/mX81CZntloDKqvnyVlxcI2hBjNL6rgUytF
jDqwoThk3y04lihdtpVwHmwGuRqh3PeSDrFJLiSXorAvSTvCHR2EdImqF2kCd7GYHlzTuquIHM9a
uM4HScoUVgeAszliLyD7n96cesB4nrh0J9BG5Yq2i1hXxtE9gjvs5AhlYoiPDmGoK0Hn5DRFE/Cv
tonvssbns5EIcMXEMRZbTyUT+03ayWY/m/HVVBkBH18i4MZVzBjilu61Yw5dOZYwqUr1M3redEiK
8r104hg6zjhsxgFwxJK4l0XGw95Z+nY/D0nOqVg8Jx04fTBEwaacVXlssYmvu7Lo18oYTGfEW74C
OdsnL4znr8irU3JiwKfapPzXO2W9ZmXEtySGuS9HTz42LrhGUxCSIyj6a+cYX9jLbJMH0jZSehuc
Z8fCFydH8VrPNYiB2v+dOyrdjhdhM3iyfOebnR/5kWM0kTS52G7e77HHSDw/zR+mZXhCkp5KAjn7
RlqDOFe3DZqjMzGlx2VT3+IgDmAvaS4LoXqYkWmgUYAadvuaEJEsc6KNojDcpXn968Wx3hZ2Umz8
uP9LjlCaXRGYV03z6KXJciXD1nMcsvBiU8f0WV3iMTKxSqj6TiaTY4Cx6T7Q8irwf1/MvNDAiTB4
CgcqZqgzwMvqZmfplu469O8WL78Trm/gkyWufqJq7beWwcWUlv0zHgOeXCez1rlY1L7Ibt2WNTeo
O3b5mnjKf1i8NCLeXPCVjDAOfR8WWWxu1V2gPiEzBXdW55fPhbeYnZ2QUh+XoBc7y/TBJphaiSOT
2c+Kvk1uFhPVl6WWrE7o/K78ZFfOsxUK2Leo/2bvNX70gqT/zmwI6lZH3M8Yt9pazug+ZJq08SRY
/eP1XrjqUyp904FZTUbY0Q0MdsyLMZpmCG4o4Iri6/PwqrAiwjvNfRWag6fT5ZG6Be5K7QO3PnuE
TB3sjMVc78gwy1d0SyzDW+SzuuJMdk1AfhccXYNcWZELMisBpJzKbyiy2xYB2IYqTomYeSlJVXiy
YzB3m2GATkIF7rfG/ZtVw2zfu4WZzb1ZPBeHLGWh9dbi68le54V/5iScHAPtagC0kJxCqbANMBgf
KcZLInf5o58JFR3CIVKMji2GYmDoGZzICx6vqds2Ys7dS9DXhpNTyhzGUoNU9+CSZE6fi7IeSzrP
QWNzQ9DjgDA1Ab+qxplNMONmK8ldgTAhBw/ltgyX97brWhu4RrRMJywoGjaOqKoZYH7r3dWiFKfC
kcJaq3Jsvgu8I+ssSn91zOm2q8PMeQqFbC6IJbe8s2/t81rkIGq85L6N/IJ6RQGG9T3quxaaHOcB
GGMCs+JZ4CBjjWOVVrAcRfon6ar8kZqoOgUuqJWu486LgWfsi5ZjPksZOc4ukImp8IDO88m1qzke
+Syb3Li7qqyzm3YJrkMmsC2KhTotp/e3oQ3ckcBFoydGR5XXAKitb7cHZbVzXcKSEV0J3tHvZP4b
qEkeehHCpEzwCXP7DSWz73D+108wJqCUdt0TtF/9GN5yOpVO5hNU8ImC2NKICQDY3nNRqaMNjAon
o17yreiqFJZbmGT3ds7+CtxmLpJ4CqGzcRnvo9l1BQ7zPA0EwVfayIx+8LXPYobmOGEpUwhhlDn9
ZJAuLWxahbcSRyCWOP13rgsylEHuvgB6Kq5LVv0QyGNPkMTKxcKfW3Uq1c4V3Dx+NQLjGtOGAWZT
PA0ByY2+GU9T0jo7jMbLxlUFDJli/I4Ad+BnyavtwBm4TjSlE0Fy+6FkU8omsf6PtDfbcRtZurav
iADn4VQkNVWVy3a5bLdPCA9tDuI8k1f/PVn7/3dLlCDu9ttAAw244VAyIyMjI1asperP0Fqom5Ig
upcjmAoDe+63jm1+Bqdh/hVqzuzbcMdB7mmbHm0ujUplmL0ftUAjywYBRWsONit4FXnK5ebnU8nw
L7ii+GvK8JFndPmnjkfKxgh4b8QmP67vq1/dLDefpJJitN0Gn4qoPr2XMoivHSBJnO8TBDFwZsaw
AE+UVUsF5qHSihFtGY895My6UkGVAeKg22dh+gF0r2nAge4ov4O5VXYFJWBGb8COjIFBNcAoD3Ma
gIQ/BWCyAS0EX9pMgg8FnKQxiauvTWQXjhYUMQrn+6AzMVNwiyhFPB1D0LbbKit78oTxp5QFKsqF
FBYqTc9ds+N1QImBhRrseNhGts81DOIt0pNDM8ZweKbqqePAVMrnyWCUsokMbXciJHjaiSre3H6w
p9Nnu1KZj1Km184eQkZCmcR3GcFI/JOTHAWSCdaeR7MiyeyLqnZ1NYAclOlM/tq/tEJ71XUUJPJa
ox4MJqFNyl81rRZ3MCLYZkf9w5hlwwEaGv0Ho5n1vgky+6cFDBkV+7CMHqXR+tT2Uf9bZkKg3YA1
he6ViAp/BSzr0CeOkIl0ACXmepzfJwGlqnoIjN0cmL+tpIb/apZNOvsdg1vaSf8cpi1TFWKI2dZ6
hg3kTrY+gCaMf4HP+p7xpKPgYEftbzWrh6cpHk8w2cfdthGsF0aqw9RT8+ID01wmW7gh4Hc5jdkw
IoIkRLLNXvmsRkbpFcpMEVIBhuLB/0RHP3VkFtwpreFXzclO95Js8RYWg1dRGPaM1oYMzXmJGZZf
KZHlcIQjAUfz9L09mb/GE+BsOEORTJgmKkSF+h2uKOhYG3ClbhcKaif6bTaaABIzwwBvqvwhaeFZ
3uSqnXoJnYydrcBZTGInqwfb7GJ7Y+dZ56a5RpOiel/OPd8vbD8Wqmx8mWGS4sWmNFTAZqlD20OR
D5JelI+tPlQfdKVNIahGa0lrwCBMagoVjxwoG6WGmKwGCgzHDkR2ZWoAZLClX9LYDq7MyDqsmOWz
Mgv5jEh/amXaNqFeIQ3EyDlk6wmqU50CQz44WoUXfP6TCXfEjlVu+y5QyJXH8KhZ1eQOQQbNNmUL
UnPQ+ISpJ6MDKR6Y76oSUYgpyUjhosjca3X1KYrtoz2lzSfG909+UlQgl+YacZSJiX14haYv8xRQ
ZWvy8XeQ5zTUCwPC0mlg7DgLIcUwGlF1nuQfXYv7wkmJyrw8/NZ5Y+xrW/vOLWG851UPQ4qY7Fba
CGbrJM73QQVo1jXKUx5uOZopyiIt77/KRvS3lKl3KFR0NYU01uLhgf6DSKEjnklFj7YWNDbxpspU
5RA0vSAWrem2wCwBiUwuajeDGSOCE0If1HaUomByondZITmQF5M/AuL+Olk2/x+jNeR0GpTNlHoo
J+4hwTKfJLIIcg2gMb9ocHwZxxbOVAhIBlBfQjEhKmj7FhlIJs5WYf6cYmvyFZk5Zh7z0Us6mw9F
qUHCnWuhvksSx/qdMUH4sZtkWvkaU9wD4yGw6jQn+hXcKJZUtkQNNUEeTvndpScUvJhkgdB+Rg25
pWhFzSiIoN4sf4x9x69B5qzawIkj0zSb5OydGVObUbr6yY6hjmzGjkGFycbFq8gBWgHPTv0ydl31
mcI56nQkta4+QWhSBQEIn1HizRUpg/bUlM5PuwOMVyRxccj6ELxzr6p/I7KnH1Pg170rx0H2ZHKo
XiqpovjaUbZoqvZ7GZE6aHL93NjjY6SOr4oUv8ZBpf8lWVXwM7JUYLIoNTBNEuiOq6Toukx6zdMl
jzqhN0Jhl7GzQvSAjGZ76h0JkYN4+iRpRf2cWjC1WNDnmbD/MzJpQaJdQCYACd9fpWm8SHPym8ob
K2r1D3Np/6waLppweE8FHUmARFUHng0hMC4lnQFIFJEc/+JNXTFtUDQGlXkeiz/otmnfmiJSXq2w
OD3L9FM3Jw3Yp13aod9OQb3thtD4UlZNcKgriRd8z5h82ULSw2UoBdqjlSYnmSCj9/uiQSKZofjW
qk48e4BFD5LDWHgj0P9qeDrwg3j3T3ap65uVEToh87ocoXMQZbVMxzQcXV6ozo6xlEM0Q6W08ltv
9pxt9iE8Su/0A/hF89nZgTx5gARS/2i/cx7v21YvRZn/M0N3blv8trPxPdPKtHEsmBSE9HJ7ejd6
ilcc5y9jyFffDzsUetz6oak2Dsq0k4egS8SUxiNZyfBQPdz/LQu93+vfshDZrphCbnJBQd4i9GBs
022/Nw+VN2z1LWNbXraiFn1zfvBs7cpiSrJsA1mDPCDzYZ0kQG+rXQstQOPJ29Cl0/Ak4YH3l7jy
tZXlsCTYLLVSmFgc22PN4F2q2u59C7fmMW0G0A3N1BXVsZzFhsJXmYa0ERn9dJlfZjvzZwqHcMHu
Bor8W8VPKMUcu4dmH/5YMS3mLRd+fGF6sX+B5vQWdEGpH7e1N+eoGg6g+ijrVS1a7e270yxt2rCm
3CkfGgvFh+39H3AplCv8R0iImoYOi5BiGWLw9tyXyRh02CdhklF5l1QGzDaZDVnLz/tWrgdAL62I
Pz87MXDAEihDLfBIfmNvdmAwDKzG2ssZ6k8Fo1P+fXvK2rIW4WGanKKYTD5r45vH8PvsoT16cCYG
bOVt7k8w8G7owK/50ZrVhR81FY+PchRqIxvoSN3cm4ffkFt4Qlp5BkIMXgvNMoo+K0dEFafu0ov4
vmjMGprjaFAPL3YRzgI5lGoiEiQxMMRtEkRfEPD6HTr8iMRzwJDSPdhkn4LpJfpIisqw75r28Y1Q
dPkjFpssy61kmVEYExrQcnERyjAO2S52i0OBivtB8ixvZZevQoMCOwvYbFM1TMvSxKT5uVvVgX2K
+pRlFxMycJvTfngqt/PecVuITnc8tTaSt7bJazYXnmXFrRwnqSSol/wIjnpAqGvLEhHtYjcVR2Yx
pg2/B2rB8iLijYoxtQG0e156cL4iPreDwANGmU3rxltUZFY+4pXTLqyJCHV2NlMNErAox5oH78ML
o4xMyvqQ27mQ5JweJy/35b1xWDEqvtLVEnUCm65zX9j64qRMU24wYi0qqD+TT8a23FIH8LR3Eqlu
4tKMdVVv2hcgkH7I71ZMX0Vcsd4z04uIW5AwGibAMa/xgx2ng6T8Bf5oX/OnfQ15ZLH9vxlcEguU
84ziMTpHGER9wY+2RvIBATyfFIWHL8/FPzJokJAT2RWmSxcrzPNGImHFIJnRFu0gXyv92KVF7VFy
pOS94q/ilC330pQhbVD5qnxZcWLOHAiqtaJAAy7wEkWliz96kRyimsZcYLQWYLUVU4s4V8qmXbS5
w+FzgW98pCnk2x68/ShWA/H4H077db6Dt0CBgJ9q4iQ6i7M4NRmveYXT0fhMHLnJ1n4//YVWn6tw
LAJ5bYG3v+U/5haHMc4GqysTcVEec3sfZdvkl4HPhD4TF34G1gudoE9IuK7fXbeCzvlCxac/38XE
gRR1YqEwlv/U/XGvfNOO8P+58csqCcV1DL38qAuPSedeKnKNVTZ+Vjxk9NQPza7f2y+AEarIZ6aB
Wf99s79/EG/FnPMVLpxHztRT7ARYpWR9zJnBrMN2q/akWVG+Yyhm5ZkgTtn1sfhnK8VWn31QUH/d
xICP+KDjY7Ojp7hFk29vrYXStY1bXEhZXtAeabCTHFDJ+Qbo5i2ATofTS+Df/4K39s1R+EeWuZsQ
CLtcEsMOBgIiJY+NAa2lxFCnd+0oaWsrum0GOjmTo6c72mKjEr1SpJrHKG87+ahQZ/ocuaCZ/MZT
zAfZq7kG127164SRc84A6n9tLnYLMl5LrjpSCfBFvulCB5bT6aVGBC3zxoKOnDup2FJLAJx8/6OK
1Sz95NzyYv9gSpVlhcFiT5uzD1mMgEyGtBzq1PfN3PJ+PqUC1IobV9EXl0ICcQXj3bB+QFn1aVQi
V1ZfhpE2dFgfKI+sLOpm3Dwzt7z02qkGdheY4tIrPsv+yQenP6DEIO2ybdNu1lLB6ze52L9/lmcs
4jTlD3OwoGV9y4C3xcf80/QdVM6+2iWIpuwgRvQmCHZwIXLx4pmCBarum2R3/yPf3MuzX7EM38yO
4ETkFtZJ8Zwx2knM9uLP3n0zt26J88UuYnWYo5kGozMFiNRihgjwXKLKLgj646TNKxWGt9N25Z9n
a1ocesnO66RocZwZYtmmcqCvjNHudky+pFPuTBjrN5MpyZvW6qhwdcrpaEvBXradXTfIM3Qm09+O
Bp0RpWRkyhD3+QseisBtSg3NmrYGeQ1mtpO9BBh3j/5mi1w8JdJ3BTwMqqr+ZJx9l5Yhwt7w7+8n
Sx9f4ThqH1GLsX7c/7A39k8h9dZMR7Fkhzv/MsBBiWkhTgi18zwAiI9kRJ5KM+6+OUW8YunG7QC1
imGJ/N7RFHURb1K5jkIlGwKvPuVP6IM9qnVhun3DfAPABxCJ0/y56GLnJyJb+vEPVnlmexFxIkTz
1Cgh4pTFM8REnjPEroy8830rV1FchRrItDTLInlSbWURcBgXogSI4gy8O/pwtJgig5xw2N43crVh
GHEsWTdMh+F821yUowqTpjQ8sFx+bf7VdND1aPr0h1bZK9ul3FqNwxtT7JcF69jiwXKa5HEs6XVQ
8ZM0l5kv6+2h2XgwS8J4TI/RXX9rXp3zt9X9Y3TxCW1Ziht1YnW5DfnpaLwDkPKRPO0QWfJK5Lou
IajC82X6pni/qi4T3RGs3WB2LLDdTm6w07zhyYCn8LVB+9vcFTvLnbYqgBIwaD6tcPmL461d/Neb
yU8AcGPZigxoylrE8NCA/GkI+AkQHX2Lys+x/CUotOf7HnN1D0I+ZxumzeFzjDfOuIu0rJfpcMHb
wRGnAY7gcgSrdJG9p0WTgHcbq8dUVqqVo/BWFb2IoRjl9aBbugrpiGktvCfJoenKT+RoqQTJo9M+
Bad2N5jSMS6bp27Qt3Y3fc1DombarWS94q++Z3rhQ0riOEBXbCgfDFp2A/OjqFkQyXudmbW6VQ2v
itvZncqu3dz/0tfey6KZbCBRZOSZKHAZTG0YbftcZWBzYJBt02foWU5Od6QFBbJT69ZqfmvmhHed
5dsGDJJyASrLy4Au9MmoQ8AKeAqJoBYG37lbOTA3nBX6GgvcuKE4tm4ugugIU5c6nagZS2mv9W41
o4DolRQ8SEGAYZbe/Y95yxwBzrZ40VtU+Rar01RNjecs4GEIgZhgP5+NHyZQ9PtW3oLywltIuP8x
Iz7y+Uc8WU0GSFU8sBUqmLEPUMT2EL7/b+pEv+eA6Ml2+BG8W83Cxf16ZZ54p+k29xMp96X5DLXg
U3+yRZRVuh1cGG8vbg8elfoDUddbD7HXVUuVXPjM5CLoQDKSKnqIyeZo7xzSE974sMAiBeT/aVBn
sIVqu21qDiAVeXEssnbUJynFTWo5ijrfLG2IXjpNK+nXp3aLCGwLhH1lY6/SDfXS6MJ9VBrcUHaw
SitA6m34NZvv+pPzDYwuoknqRgJYWg6af9+bru/MS6MLZ5Ig/iimJqQqPf4t2S81MNT7Bt4KvAt/
4VvqZIEaUYZO4KW/NKHaxqWCBViyt6Jx43Qv6Vbyax+dluAx/IU461O4/lq84acGDynCm0P52TbU
S7uwh6hJq3FMYJP0pYCixYcOLk1R1Uun16olF1h74dxyVMNUVVPTHNICVV04qtI28BXD3P5W+1Jd
pkQBTTBT7yLZBVco0gtrz/0bSY8mq1xXhijsaaa2iHEKWhdNLDEz1npgDI+jx3wqsxc0NoctQ1rw
JPtry1TFp7vcUpJ3BUwKZ0R3nLeH3lkECk+IQ+ppJJYpuggNjIMHyR8hOaS/WvvOTpxKVJTKTQV9
PFV+74RgQuDOvb8ajm79Fl2RbVmlAmjQV7nc5h66khqOKPGo7L3yvfbQ79vNRD9wfIUfcy1JuGUN
KQ4HfmuFTNNYBIa5MXUnm7CW/R58CORcSAQQuj1MX4v37avy18rZufZhOkVn5hZnZ9SdwdQrzEFE
/Ylg71e7yJt3zDRs1U28XW0PXSdel/YW0SABpxzBSCViO2fmWctcBjZjOg3AwhCe3GjH4VHz+9Cl
Cfonnnyx2IUnBxnspzAoiZ0sfsuuqMPHKOptTo+n9/Pf69fKdehjsaqMEJ3uKIBHFh/XGBUUygLL
8VS0A6vitQgOK9snjvvynFgyskw8sgh+yw5KoE9TXJWEg8q3YQ8G/Awck7q0uWVCTFmJ5G9N9mtr
3JOKrSg8gha+OcXTqbXpFLN5zk8E6o7wyaSb0D15wEe9+0vTbn08W9N0DhzSWsay/se0HFDekHcA
gttHkHkyEI/BR6fZirwaUppN6k0uiCcc5118BEm/k3IiYPDC5Mk+PebM1EPrQRNwAlP6PzUBr8tb
5FvnP3HhzDwwET80eZkx5w12at/sGJD/1P7Wt8zo/kG7bGFu4b4m8D/4I/giosYLmAaigrQ6iuaq
zKNsjo6a6erbwou99HVtO26tVSNJ4gXPBQtX1MKXOwhgqJewVrEL8wE2EpdJghdpl/rdj/+ztcWX
VaUcojEVa6LFw+ToW4jQ3lkgetJvay2BG5cqlOJna1t8WBvFqrFF+5V9LA/gPmi26gftCeIXP9sO
++zHfde+4dmapvDqJPOTqYos7nBdidrESAlDQrjBdp5t6f9oQNwxZ7dn2jO9Ipk26u/Z7HaAHIvk
+/0lXFfKVY1vpluWQnNagbT90kRHZyBLGkKbeCJIm+rYQIpqb+hzvDWpGdav/5f+1M1Pd2ZWXGdn
K5tTWDznPhEQBwiiPIaShU0kIL6CWdmUyMZvmpXS563852Kp4jed2dThA6/QE/v/U64GIinaEIzR
04yfvwFO5yHr3f+814n65dddHLYonwc4hwY8ZAdz3FvXiJnr3arj37g+Lpa2OGZxAu14Lz6n4IFn
lDna5l/QqjkQvmZv7fq9cfVfGFucsgklPSrjzGY3yidj0tFEjSFsUtGeyxHWXUlsxBc6v6o4VrRx
EJUUfVuNusPlpimBkVsB+lwQa5rIUsi1F1f1O13rv9zfqTU7i+RQ05XQOKnIsikt06TSJJ2OklNm
THw4a04hNuNqSXBX67w0HJsr+HJJnSSlAshleQnUiQxVdtEDUqY9OmHjMWiYNb2/sjVzixNeMweE
kg9fEBEEyNfRl/wKawqiWB//tR1wOxRPeEXZqr1MKurI6tossC3EWrnRsxjhu2bH9IE7J8pK1U9Z
lsHwCoe3DHUFXVxiy4RMZ5o2sNVQhS8ePhSL5q/6d4jU2Rjqm0bVHlU4y3N40YTArhnTcyfv0OTZ
TaqfRcHYg6F/LGGiy5x8e/8jLOMaTQbaqaIgoDmGSCou91a3p6yVolT3JBvxOkc6StXrH1hA5dNy
IOGGP3uxncqcWUD+VcWbSp2pKUZwQ41JjAl1ovuGrq6Gt7WcWVqsBRg6al6tpXr6E0LB0XvThUSU
F6rx4bSDpfMrENHdv225CZuqSILJFNEIWWLAZjbONHnGep3MiJp7ak8IDMDihYBhiFbBsLZG8bUu
zyL9IepFYCYdgyqVCOBndwIaAUzajayx8ieX6T03ebYfrR2inNtwuwbsu7qBWB13rcOpx0uoiS9O
vo4mk2bEDYNjT52PLNs+c5V32o5+Q+bth/3aG/SGM16YW7jKEDHAAJCQQQKrP0zwJhjRbsVHls/O
5YoWPhKZcJIzrah5NuRn9i7YldRrYoRMtwxHj35BjW8tfN5alaHQHbLRJlEQjLncslMfzPoMszpa
4DJUOkwL+VVPuF5Z2fLqFiujUmJRnuE0q/pirzSEMw0Z1khQxPMW+WAfxYr6ufuo7ZES20FNSAkT
OjwGcORNNG5WUTXXYfvS/mLzanXSeyh9bc96ZkABIRCGVDeMQvmS/7P8DfYTeL43Pax93Zs+er7u
xedF1gES8hiGodazNgFqD5ADgAt3fOaxJHImL/Fhk1jxo+vb93KxYs/PjmHVoG875xrqpQr0Jru8
apl8i6CoV3ayykzG/b296UG2iDCW2FxV/JozayejbVr0GRyvhKC3PX0tm5UYffUQeXOeMwtic88s
oJEa13WOhcYfPV62mQ9s9+NcAjuRqUW74bZPNvcXdfMTnplcJEoS88OnEvQ+qt1fzPrVAKehTCs2
Vte1yJKccW6HSMMI1L79ptyOD6JgSZkUFHLpruPYbi3KVNHUMHQuU/CAl9+RlnqGlrRkMy+vblHO
dAuYtKSw9+9/u5tOT9XFwoqqGfLy2qnixhqmkJHXfqtt08eRBwmoWZip/dbnJQ55gLdWQbtOYajB
nplc7JdWz0zynwoH3ekJxr7qEQppZKYhxjErrwtSl0Riv7JMETMWt92FzcXnTCCDiuBZFc8RbXuy
XgRM134USzSa13r1WXIrhDEOYejU1g0y6EUInaBtbhWLzHO2T8g3QBMjNY/Tadz2zdoL6JYpMkLq
2hTULdg9Lx1FbZuO48alQJvyG7zAPyeIJCAxqBiI6g/3P+MNp9Rl1SH9hN3DUrRFW8vJZrttEmyd
5GAbJLEnt9ZzrsUrZm5EKdDUJvAVTaGJt0xNwkguQkUIRYPWMRkp7DX/FEnDik/ctCJSaKACNkQI
y8XISj50ToTQkKqMP/u6tg6kDfkaTPtGnsAjTiXYmlQa5CUUhy5oytgeZYak9mRX9fNt4AVb85lx
RA+F2NUk4WoIiAis4+uO7dg8GkkTLh2iiPR4bCOusZQam/LjtON99dwCAxr3kgvViyfqDNDS/Wjr
VdjvjWN2YXt5hcYZfTlUG4km9lG0XSOvfLBf1K26h4Txy31vvJGnXBhbXJ0Tj3G4B0dhrD3kWwFM
hbj/TxJz3J2SsSamjK4S5UmTdaj6EtuTCrV2J0vpPlUqI/QdKuWv91d043wZPPoNymrAgXhHXW5d
R0hDOZyH5FgHL/AsoCFq+PMpX8kCbpqBmZKGMe9wBtMvzUyhitBXjplqhjqqOcGAYW2ypP73Bwy/
/8fMwhHzpHTgUuAYp7GsH+05r3/CS1N++4NvdmZl4XItM9RG0bGYNHqcp/adirZRWET/PiRdrGXh
azosRaUiIt8k/Y7DjxYTy/eXcSMaXRhYbH0aRW3R54UNOhFQkvkyUvr/EwuUvmm6Uq1YTsiNQw6v
W8MSDOf0bCfyoUutlerE7UX8Y2KR/DltUcd9b1meqQUqrHEmDGFQIvzRp/rHyuLGy1M5MTX0TVAH
Gw72EP2qgvT7/W9141I1gKeADneYHSYvujwhNYIKA9KsNhAY1dnEUzUiEt3JB8SlzXoTW6Z+2ty3
KBKQRYJyYXFxJnMzY89604KHNimOtqyU35oh0b5QMEufcjrbsGXK/QNA2fHjfctra10c0zqYzUY1
WOugxPKDMlj6ZyoGiMu1Tug3wxx/um/vppOcfdvFgZUHHiaIWQPEqfXwkzm10TEyUAa6b0U4wb3v
KX7F2TukmasJCWWcBOwhmh/OOG6qLu5Rq44Yth+QPHDiQvHuG13bxMUhnlR1Mp2YTaQwZ+6hboRg
XYu619zK0y8hdDPe6GQoBE6xumL5ZkinMECdGAAp7YzL5WZdUJUgnG3PCTo37z9n43vAUSsH75YR
bjsZdKVJgcpYLG/MECPMGWD05snyIAMZN3CkQTqhoZdw/0Pe8pFzS4tAgsZhYBdi92BG3IDuh0/j
6b6FW/5xbmERRKrcArgML6YXa+ZjPOsvDe6waYPEQI/A/KU1yut9gzeXBAaDZwH9Jib+L3cItuS6
HsUNMg7BZ4ibFZdp5elPdkihkoj4r8C7LHaocRptHCRWlaRJti2THAVKtZd27QmVqvvruWqlk2fy
iDNQKkMxk8rvwuVsZWw7VJDxhiI2v0ewlT4ZiIg+IAuXPJXFrD3kqDeCoUfNXpkkOt1WWx4sR9JW
jvqtACaqVXTYidg8uS6/rH1SgzxkrM+D2n43dBUkakP9Li+Grw4adytf+NY2GkBbTBssEdOAi+gV
JdVkNyiYeHYvQQ5RfeoKZ2U9t47ZuQnxE85CV11IoSNLveXV6qh9VJn28iq71DZzFYQrTnkFPBOb
SLpp0MQFqqQtR3QZ84YGLGc5YqYTbj8x7i0wAHq+rTxzo28Za7ChU12v8t3I3mkWoJMtA9NEanmx
a4jTxswqGch5wkWE2l4+KbVdQcylZ84+NbVu7lC3GSKJKKMC1QqMvmOGCUazoBtNfd/bRFrVzePO
il9mnpPxRwn2ZBlO3zn3TohK5kg3zEU1BHAft/bkNnVfx/7KKRC34/KeOVvGEumZB72EJK6grHns
fIvCtvy+286i1gVrxVqx8Nb9wrNY1UUVXXSuLz2jg+cdPlCDAnArmX7VhSM0nOngx2iTHNQ0Exoi
iurD/iJ9ur/OW24PyAqvp3unXU1dMcpRWXLDYe+QX9pDvjq4M0LSK4/l2+v7r5Vl2oUs3piH48zD
pCiDXVqHk5umUuE5tvEBVrNt2SrGq5meQu/+6m6duLPVLUNZXunaaDfYDUZz2o15BSGKbgx75sna
lSWumVpkW5AbZUyqs4VQCdf7MS0ltGra4ZmJonoljtyKi+erWoQqp49Hy6qQYAYiVwA0jBjVNkco
vdEZ7R5CPZVXOgcrTrIE/hWaKSO8SyB2dPODmUvoP8Bx+gdbRaUSCCnFIXs5gVCkmR2NcCl4INnr
YzaDhzfSmN64XGUrg683gyNm/mtrEaKCTkYFE1lqQDU26m5eTot8U+x68yhGUwcwWe24OXm2/WFt
2OGml6gmsFHYypDDEX9+dgVo8VA7To/ljDGPv8t+OP1Epdn4MQeyvrLKm15yZmqRanUZcqDBhJeE
cG66dT38rEaEKpFvN+mzoOt5f/9u5V20McUglUXUXyaqaRDM0ThjbkIE+ilVUm7qco790KzDY0r+
4E2h+ScvRvDG9MxFNRaw8+XntNQUwfQTTiNTSswYOlDHasUvbzUIDJDFNKbFYANWLm3kmYaWTVUS
IY/m7rSf96a0CX4hkJf+f0P2tfUnO/ePxWW0RDVGkmbxKctcmY5xnVjbekDbSB+n5rvTJKeP97fu
VmURkDoNfohqAUwtsQeSM8hFoss66L2Q3l8VQ8oS+ya82xtzk3xEgOLvCIVB+CBBU661dG8eCbIU
GldUuUHEXH7fohG1Odzfy/vEQy9jP/ThvjLXRpyucNsiIzJ1C8yNzFwMOeWlHUcq81FNIt5w4LPi
vban+9l8MBml+JZ9Q/ugbzeGj0gr4n4PNuKCLhjqkurmWstc+MtVYnH2O0SwPQsBdYFcqypTdqSA
AgGPczodk8i29/o09s/IDIde31b9DvZg+TG1nLUjc3uz39qhAi5J+nxpX296AxRtzO4WG+kn4ND6
07AL6cEaT4OHSuZW131mXf3ouMYFdnOnYftQ6FIy4m0sIpLVt+0EbZ3pzeH3PEI/QmhK6Stlwys0
6Ns+00lX4cNgfGXZZDidsmpGMRP8r6e8MVMgqde7gj4lf8LDspXL+OZziXwWYihbAGScxaoauOvw
Vuz12/6RJgC84w1zAGLkodsH/PcfHFZWR8IG5Z/BPXK5f9BBdmkOYMAbt81nlOafuvhn+1DpX7JT
u4l30TvFt7+coEKco18IaFj253/9A3SgXLT6GBUz6LAsktV6zgB5VYrq1d7pne52uwk+gsoFJLGb
dx1dCAdhKC/0pO2K4es0RGcW2ZT5F+YFjvHlyuX6pJiRhtY2w1dogvsMXL/1XNB9AE1duvIq2Pfa
Y5l0oFPLA5RZTGDslxaDLLQpphqg12dH7X3HGusRUURFCR7skxY2K4H/xl2DPTFYBp2txW2zuGuG
UVfyCAF5Vhgiu/kqoMz6QTma2+K5Gd+jeLhya18Nfuq6mOXg2QvqhKRrmZCEuFIsJ5EKn4sAiduH
+BDt6x343BW/vQ57l4YWn3LQ88EyWlX1NelblsZ2/5BRZvjgKKX2bkKeUN2nkhVGn5AEl+OPQqcl
WZv3vPl56cCAfVEVUU9YfF4E4pQxhI/fSx/t4/QkhmVOh//0zSI/3WkrS76RZzJ6+V976rITWQzm
qZ9U7KkfnuwdZ5XmdL3Pdv+Z0elf/4fb5Ubf/9Lm4nTKtY4WfCgpbziN5qPwoHEjv6DMyslkBvxQ
/Fg5luLivLzQKHBDpEl/S2eQdnlIQEiGqSWc1kJ1d34ffIj3+XPwaHzQEOQ+HUSp4d9j6gi0IuYC
PQPUdDVWp0Kpmwwli2yB7m4yzall36gHpOKTyOjclRVeP18vzS18N0NbQ7GHVgFkYNTeU/NZwLvn
h/TLsBVXZr2zjuGvmt7rH62TyENWRD7ImM5l/EmazJzzKpB9TUFkVUK+7ktVmqiKqFL918oixSIW
2wjxiimIEKgccbtc2nKQU0MnJeDqfxSjirKPisiT5Q/bcg9KC5TU6Tn0qv19qzcCLEaZpKfMxyi2
szAqS21VxYACPEL+yU2kQtvnDEy6SjnKa6dxzZbY5bPEKxqRUIgY32cuAMrrj/GD+XfzJJrLqLfv
u5fqV7lbDa/qrY8KoJeePfPlhrbYwDRtQgdSdfltNEV3U6/4W3zS6qDvpYP16f7HvJGKGPBWaVDO
WjqY0uXkgy4nseacTBmEgLEFVvdR/SU8lMxnBzHvirFbn1PEUc69QLgug+nYwIVgN8JfDuXplWq+
j6rWBtXlnZAc/0GhDBDEv38s0KICuQgwhvfKNY9kbVt0KxTZi2IgHbt0QryDcqIspeZeFmVkf2WV
tzbw3ODi6IuHEagLSzgNsLf38t+RZ/lIhLvaa/u6Bvm5kbuKFxiTAYDNoQu5wglUxhyFjDL54efe
g6AOYIf5eDqIwP0/OOd14MYatRvBjEelVhY7fHYgbDNCttaQ0RvZTK4Y2LXbE6Qh4U6ghRmq2q7n
G1cpHLkU1QGdu5DSBJj6S5OnNIAsl5kHTxvMFg6+5H1bV2vjAdefUbBkkUHxyACYbC9DmQQZb2lK
I5qqT+G+fSbpd3s3eJZ2CKk/rLnkqrXlmkDuZrlYk5gbJbfw+r36Xtup3Hvh8xq38/X9vljbIoeR
Q73PmHijnOLmj4MvbYwH5UFyN70LcTsFkP1ayWptfUtwWDXDbjMXWBRxM/+l7UXehGT7+/Epd9cw
hDcc5HzrlgEzm+ZxUMTW6db7aOg22aCvBa6rIy2+IGh8MbvN3PSSGMPUJa1FrIan7q7lmmvc8Ci/
R4BqV3jh81pl//Z+Ofg63kia9PbnZ4cMCILWDrQveK6Zx/pRZWw6PCLiIh6k0bF4Xi+oXKe5LFBR
dKr6ghCSaZLLQ9bBMaJOjviGO4jp3WqnTG+zbyKMxC/Or7V61XVJgcyPoR8xb2oJaNoikBg9n1Pr
icqC3TfeG82L/Jr/hUqfmP5HGfkQPGT5ExTjiAz9+92Erwb8HYvlTcqT/3KxNIW6dKgoLyo/RVln
3sPm70bv1K0go129z68uPaoWzOiQ7XL3kCUtVprMWqyj+Stu2PZQlh7g4YexgDXOpznkp745mNtM
cnur3KPZtIqgv3bdS/OL26jow3nqTcyH3wcfzdW99k7Uq7sDG+utLvbqflgsdpGc2SSf/WBjjWbv
rj+I14vuFY+CoA7WzdW7/Tp9WdhbBNJSq6ShidnK4EmBFjY8BvviYPxvtm5+SaonzOWwjaArLt1G
qWozzWTWRhB4RFhrp3vG7j8rQ8d6s5JFiL/tIrcWKzOoq8F4y9z9EqJlJlB9l6kqTuTk18/B58Jx
tf1/JjUTBEkjhqPFFqLpu3Y9XfFm8SzDtuCLY+iD7qKIuGcBKCPttU2GA946wU6wUb9v8/fq4I2e
IFGNYcrowSPOG9UbmFdn3nHdkcQZvFw+E8UWBQbCg5ggW5wah/eoWes1UhoMYIQPYmpU39ib4bD+
YhI+cm2K1ooMXkWhyXK52lAxs8q2kE6yA/2D0g2NV1C5LrJBcyvD/DGrf0nJ+/u7e8OkA0oC1IDI
3egTXJqcWtp8yZyzOiPcZ1SXA+JunRzy/OSqlfkSDcNanej6luSdDVcXhWIVKNty3hKZHMcqTjph
nSHcfCs/JduTO3xlnIcEIDrytPDur/HG2by0KM7TmRcZkaLW8ONMXuvAJpBvo22LBICXf0Z74NgP
awfm6jEK/ARiPpZGogjBwuKbEgnGgp7YhNOK6iKCUn+HnefQnUNYyUtDt38NfHm3RvB2fU4vzS4u
k75n+JfsHAB36yA7HKEgwRSi4kU5squMih7jTFsLDreWyq0JSxfVTbKRhceOoSI3CDZOqBRa6AgF
aLJnYb0Jymgvqeqa54gPd3k+AI8DjZd5C1lMoSz2caqGoUH7ZvKkUZ/dNDMGN6Zx8pAivO3l1QnV
+15HhjxGm87ZpHMS/GVbufxhxZ3Eoq5+Bq8O2mnO/2Pvy5bjNrJtf6XD7/DBnMCJ0/0AoGaOIiVS
ekFQEoUpkUgAiSHx9XclrbZYqCJh+/l2R7tDpli7ct7D2mshXp13wcRQVKqhs4jtlLNdbcR7k2ah
1bBHPwPjSvtDz9nKmq6K9EKIKiDgmff3XmkE0I9ampFza06Au0D/rYFE1jzHYosG55eMMtJvTXs9
NSvnO9v1OxqB8BagExD86ptyZ0bpHnQ+S9WDk6wosjovvcVwoBRtycxVGxJ/oqRw1UFW6ddi06Bz
xdwu5ZFOfXjQXKr2bKRZ4CRhQY+PL3IvxmhT3FGgAwF14ggvqY38jaroLVe4Tp8cWMNTR/DSuehq
nqfn4nRoIXLZqvsenRHweFP0VNVBtRc3/C5dK7JiPSLPeGzyW/2h0xdJCk4bfWffYOYoJUOStrbA
N/A+DjhLt8jgh6Cf2Q2PwBk5t2qOyW5pMU99/ZnVmVNhlxoUAtW4JRwmJCc3xNryQ3OwNioJ6rp7
Ama6hZN0cqBnNmdO0+iUhml1sKnvpwvlUyiWC23/FxgZ1NVwdGZhSRVfPAV1RKfqzJHwptIZU8NC
7vMn07z+WSGiwLO1jcNxAXF+ckHMjM02bMs7ABgojOXMXrcphW5hui3SxeD2zPSBMBU9cjj9qGq5
swPYDeApcnIddnZWFpDDuO2xO4FuAWHZ7v2lOnm0CcIT4iEERGfoafdTyqkkHTJWkSDDpqoeib2o
E3TiikCKx0IZEskcUJQh1XJ8zIWGVE8m/AmhOq4uiB1Exj1K3chJlJtuTTb8KuOBt+7ulumzTp4x
ZVp50vgHGuTmZ96vhW5WUsNEVm667RQ7oWE8WdZo7Ix6/Pj+VJ7ujmNjs+Ndu7HGJOhWIFPrYUAJ
35PGagLZLa3ZeUMgO0PnDpiy5ukIy2NQPWYZonc+fIPU5M6O3ZtCLrVwnJs8wK9Ra1Sb8cSFbE1b
2qyKp6iudfMZtc/kc5fa6apIam+jZVb791NkWC78VzEEgmwWFMjHOyXlhtOTBPt+CPsqAC//BhSa
F84mDvLDctx8bhpfW5tdUkaB2mM3QEuPjU7AOrHTS2C8nKVRWadX1PGoZvs/b3TsPhN2FPVPinS7
qrepCzFFgVo8lBDfcTblLdnmUfO136P/e8X3fNiS4R5e8706NaCWA73MomTOwjfzZg6tBjHI1nLw
zbStdq0id7LygbdIYG+Z3O3Mc495QGSAijWoiqGwcry6HRRUEwAWXlY3Gl9oeoqLGAAeVHZ3Sw7s
aWyg9tIra7PVtXwkYMzUxcWGFJeD+iZfIbsVig0NF22d5CRmtmYrrDEfWPsattRalR86uEx1ZG3q
XY51Gw6LN+qCPXe2blIM1gDPXT167sZ8oXarPoqtf+uui0i7WSIiOr9yYLgGhyYqqoABHK9c1uZj
JVkN9wi9pCgZK4RDEW/rR7KxIMdjL4k7nCYL1YQiOQn6SBT/TtqM9QJFd23iKj1g76FEsNIdpOzA
zQWmpQIt4tOS8oJaoWM34tjgbLe4EKJGMASDqmObrb1ds2qRCPj7tZTZwGY7pZB+XmYUM+negqcT
GZ7xgxvEL5SA/rIbdpLiOLb2grN4FR+PadUWksOagersXgni8K/QrnjUo3K99CidgjZmxmabBNwS
ou0TGEt37h4CujsBnF69W879n7osAFYi4kVYCgUQMkdslY3BmWmnSOzGXvm1jVvUwHPK46VjdmZP
IBMPfWbECgj65ykU1xVZ1nq4r4Tr3xccusbgkr1wRAnGFdbd88G5rVykUWQ3LMC3zrxM0DS1sfd1
6Cuih/L4vAmoGceoIoEZW7/L+zQQ9U2dOcHfdleOjMzWq89IQiTkJaKYQXnTsx65LrYi9/4+VhU5
IQVUApYSUR4Ke8ejScuU9DGzVCK+j2y8egNHpqYHoYUVJnWk7eSH90d2GvLAYVFJKASx4DMzycwT
0xlAGlA1UIkaxYbrHLJ9f0BvP7YjdNkO/s3SuZ5vSXS0IGmgSs6oBINuePa0sdgo7FFl21r2dUr9
sJbl5v0xnbPg6CY8WUXRAeDB8SSCij0maQLh9cLR3TKSDbRMQm2oSLN+39BJlKrGArQOuj6QPLRP
AG2dbWq6S7MJy2XuBRiaMHupCFRKnzyVO2PFQ365mAuYP2kvViHG6CLfgBrRHNCcO1afODmysXKo
p7DxY/d2HH1n25n0pqHikkKOOCBctoFsDBw5t/o6pOkdccW6StzbhTmYX5yOjqSLcnwdhXCBpMls
thOL6VWPapxbTCHbASQFYh7PGkI1fv2wVI87Xdxjc+o+eHVPG0y0+qSKtdVYr+rkVhrm9v0RnWQ/
MCIgPhQPiotxgRvr2MQwomldg95NlKZ2kPSQhIYgrGuuY4IytFuFUK3+mJv9TjReaI9oHZUfmtwM
wDWXBVKrkd3kAZFx2BT6LaFleogrEb7/HU+QaS/fEdG8Dw0+SFTqao+8mgZiVXYpSnzHGMA0AqxI
GYK8eguG2FXIoeOof4VE0EKmbX7Vzm3OVrrvskTjGm5BwgKFaXJSbe1Qcf/+0Oah1NzKbIEtKzFo
n6mRGbcunBeP7Kp6r9OFNtMzg8FGQtrfUqR18NeOJzBzs77q4XtHZEgONjcOtqttazCOLKyUus5e
e0sYDl4nxYKtcpQo5RzbETGXPRW+HvkJiHwa8ztIm3nUTV4boCh6W/EllO2Z+YNBjMvEc6+Ss8cG
u8ESvs01FP3Mey5YWI37VGbhKPuFR/HE1f1jaL8szR6rvBhd5irsl307QtUgW5Ufs5dMa/8XyMuX
hjXzButUL/U8h7Eqm8Ks1nlAeb/T7erGLa3o/S14dmRKOQmNMOhlwt12PIcCJAZOoqUKxquIvI0D
2AUvVNOlComWKHtPwi81j6+tzYaWcfQSMQprOWrS1a3iM7TAM81ul6EF53a9oo7DpsedAWnU44Eh
xyyMiqMgMpi3ZvOlLx8Sb70weedW6rWNmbOUUPQ1u1ZuIKEpdtqD8wBVBv9Dvx8ie51v7YO49EHq
+7CUSD3zMCiOyz+HNru1/ZiC/NiGWYuJS40YQTwuBndLNmaXhtH3nZgc2Oihha4AlhRqne5O8cv7
+3otD+Pnhck8d328HpX6Rq/uebA96WMJzjnAuQLkefQfycHajiJILh3o/HxxsE+87XRZ3fk3izq2
Sws5u4mpIZk7aLDd7bsVMpFRtwESa0MgfkE2/t6EOEOyXgKUnjik6jS8vLsEGV04FTOrzPFyMtTY
onQnP/XtVrXuim12YT4yN5iexg3dL7mkJ6I0c5tqJl7NMnUmCxwvsKkUe9uA31Uf0Ch20W0mmG5B
JlfmgfXJO+T7vwA/OzvNytH4OeDZhc0ni1QoBuP4X1Sfmp2/LqFRfKddxWtjn32mnyzowNoksG7+
ydZy0HaHdKUNH2J27SRmm9c6hcC0goW1H8Y06G7rW+9Z+W8C7S/2xSAg+Qe6zL+N+VHzjYoVul9U
J9FJNUsrRlQCCFXzLVdWVG0GLfDubWCqVJkuXRRIPj23KGOhUqliYbS8zKm+mrZxMyIT8E5fxps6
CYok8M1g2MTIXYwr7h2Mj8tJvFOjQFQhukJxAqEBeMaON1XHxtwpC1Rqa5dxdIuZPkjMO6ftF9wy
9RgdexhAfIMhABwOCtk0h++7pDKTfDRRih1qSLJ77UUryrXuYdf20FYzmbOFRNVC3Kg2x6lRIPAI
uirxes0u+ckcOsXgJiMK/Yk46B06AkEsqAWubzFU8qrz26E8uPDXJ+i4DvlwgdLJ2C7lZc8OHiVR
rK+SO5pHH0WaxbGwLKmAXB9aeygDi2Sgzmq/2FW5hb+wa8ycLHg+pycWM/7K6OyKavPcte0YRo2W
bySy4La/o+DpKQAYef+QnttDry3NLiak+6ApS7C2ucyvKtv7xgaWLIzm1CfAaJA7Qe83OGXR1ne8
T9OGibzmuYwgqlmH8SAEqvS1uzE6UIO8P5zT10zhetD5BfZArNf8SOR9bBWOUyPZ0Ou3Od62wEqr
dK/n5UfU9dt1oWOo75s8Mzq0QuhgYTTghJ8U6EFOYKNrCriXOH/Q0209FbjTlmLgM8tkI/MKCSxl
Bbm24ynscDhl7glE5BKCIvYKygHJSiSB+62G7rsDEZN0DJfAhGcm87XReUUibXkGCWMYrdCGydmh
TVx0pV/H3pNJxPb9WTzJMjvgb0FDAvHQ3I+4eF6YZDJmPilzVKnlJTWBPUNBZuOHsn+YgFtu9sV6
Kc1x5pDZaAtXDQrqdjNncyoavwMvOrI4Y6Ztx4Rtyk7/1BMWdcX0D/YI3l8E0tgqOE9zt47oGpJV
2JZ6XV/wvOjW2cRk0MTmUtPFuY2CKcSLoAL3k3YSV58qkk3IttVNG5j8fqRLPXLndgXIpnCiQeWP
GHD26vACxExaVeFCzLIno5N3A5iNMq0Dls75LmPvH0zdS9rXA9AL/5ldHghfLYr3TUZAKkGIqGA9
SGm02vnQFBCb/AebEI83mGnAI6EoaI6PWTwlZEgLzJ7SiVFAfXsIBNr4q3ulz0E3/ecFgypmmL1y
SIv+Mji7fovEZT0tfyZH80fVzqGye8mNu24+2gtP6rkN/9rYzA80YMvuehjTphvmr9v4h4b2P76U
Ojq7BV+NSb2or3zdLJ441zRtjMpSrkW2i5tpaZ3O3bmvRzI7ul2Tl3Yj1Dp9U+sk7qgWoUEdiKVp
BVn3cQp0FPuMBYd2Yf7mj0tReYNswEwTuXUWDIa+stGiXlf3dbzILaQuhHf2hTvzfnoq9dJRSfMh
VDghitGhDLZVooD2Nln73xf2oVqT9+ypffpqzYZG1qBIgj2FMuvvNGxCzGAdkJW10TZyp2gdDGjV
hQIUm+vFSGFpuLP7kU0FoUQdg+kacllPAKMgRdFG3EUxjkOJcLFIrObvZLxoCoCzYOAe82YbSGOg
WtQK0JNx65vm7xparctY32b+FJbNF1J9kgYa49sxZNxZvz/XZ/fuL9PzdoTUw2AtNdUV/z5MG712
Ap8vDvDsXn1lZbagWgFV7ITBCjhJnAB6zzoKxdqqFFG7djY6WhHsi/JueFiq052JrgEifGV4vpRp
V7WOMqx6nVog+rK9+OpFf5DmsC/so7tAq7RoUd1Hr/YuuCr7vqpgsQGdQ7EtVsASghkYIK0mqK91
3N+bJcrOs97K61HOHgrXS5OxVxeQii9N1eqrUAZd1F14ALtpebDkrCyOUi34q1FqVR1PRG2bdAdq
g+ki2/tXZEWUpvULRORzerkk8H5+pxLEYKBFQZ5kZlIOIjdYAq9FeM1Xp7Z+lD3pA9/Pl7z2c4Z8
sEXgOMIfAyT0eGwstlH/NH0ECEWN3AT4sarHElgqL8hE3cbB+wfwTDrUsxGPoLsfCXMkYGfmZO1k
lRwAqeXNBMwb2IqvSNXFYcEMdqWB8GAjzA5MGXqPZIkWIx00otiSpmwpk3nu1n39RWYPMod8ZZnU
DvruITMb8LhmK42WJOhSN7n1zTL+kRkm25eJae7en4OzM452YyC8kZ9BTnM2452WFqhe4BKyWzuC
XvwqKWvctv2S53ua6ca+eWkxU5k2hV87tmQU1TT5Ek3AKsen5F8Ak1/90bD6F/pI1LV2dK+jBV4p
mCC/h3YzZEeOrdmZ5xVoJsHN81JsRodzgjdsDJXSX14HSynhE5wF6r8A4wEcSlDbVuW8Y3u0txHT
pigW2htvX+6LzTeFi/kL0NqTB2tmaHafx91/mzpFlF15e+0h3tlBF5n9X4Chmie7A0E6kvdIZIE8
BpjGmYs/5ZQ1lYP2wCZq1t3KhJRHtp92zY5C2JTeT6jFFHtvz9cZfK4aKPHYyFcvHvIynOvkjKAj
EvlpTzV1oyvhpZb66t7T7VRCLSCrsaItBHwdM2iDbCW2aRwqEJmxYnvwzIT+rt0v3rknkz6zPVvd
SpfMSB3YVuGA96mGaKR7Ue26G7ld6to9ASY6yhY6dSCPDPTTCclVl7doVCzTekUvdDzWDD3CIg9L
WgZZpf3oK7YfbxVIQ6EPxyHAsxaH5cGi4XQnBz/ML93Lwdmnxtq7nCi/TqFwCa2v4VuWGn/7/kSh
EfkO4HEQziqY7fGm97VEdgCH8pXcs3srmtAi1gJ9JpCFWKQOOTnQx7bm9aSSZKxqs4GvyB0SxY+K
PqDZegYSuYpVA3xu79+Lp9fViz1gHsB6o8Bu861fV16Z67BnXE9rUgUtqo4JeAYjBWMH3HaRc+Ik
WpoZnO2xqbd9T5QjX7HOiUD6qrCfoBSNysv8ayzz7RAZq+XcxymwZGZ2dp+0WeuLlmCcMQmt72Lt
oQfCfzDW5gr0dZE5MPBhocV//bPC9T/fxv9NnqubP+7i9j//hz9/q7hssiQVsz/+5zL71lRt9UP8
n/q1P//a8S/955o/szvRPD+Lyyc+/5tHv4jP/2k/ehJPR39YMYEc1W333MgPz21HxYsRfFP1N//q
D//1/PIp95I///u3b1XH0Gv14TnJKvbbzx/tvv/7t5en7X9ef/7PH149lfi9qyx5brKnk994fmoF
ftn+XUGsgSVCmzLacBQua3hWPzHxA9wKiqgX9QwDPUC//YtVjUjxS9bvIIFAUhpkFy5aBxRXQlt1
6kf270jMoPYBOlGQN6HVxv7tv9/saI1+rdm/WFfeVBnQLf/+bZbyQe8PvBTUNoC7w//wLY8PfCwc
Png8D3vdAS2+3YdOBk0nHVXCIavjEF0+n98/hsoDe/WM/zSoeJZROVJyh8cGa7MHq3kBES40V4FL
KxhSErqVF9ggvnjfEphk5raQLFaMWmhawSgBeDm25RSpxUCiHjCQCxfjxmW+Kny2KTF2mPOsvU65
kz3HumDVhZ8VmoFbNY39wEkqM4NeJprpgr70cAdntet9hn/rsmuIRY7ONi67xCrgVTliKtGEkLhG
vWYJH0gAJhbOAsA6yuYzkTa4x7XSbNxLZ9KYEbJh4oi2qd+BWCdl1WPm9HUeOebUkXWl42+zROBZ
HrouXbcGd9NVDMFQPxIdkxWYtmV8JcHLHcdB3dcjGaErBqqpTykRkmHRGu8zoHpOdiVpF1dhZzWG
iGRBy2gk7oOeePkmRen0Ec5Plm580qAEQaDSOYDi0fBHSYPcHsbyssrabioCcD+BwlMOVU7vrCkH
b8fEpwH3WOwhVuhkVeOliOHabimwh/DwrRqfsfGrEt1o67QAbVugjcwRGFbsAdspJcRBA1pXunWh
mCXiz3kC9fPQHG03D/2KmMUnp9PT7CGdBj/dFcJmztqvBjP5pDnaYFzmjekOoUbhEV5pNBP3iTWJ
b05Z0jzUk95kQQru8OuMjmUbItHZIbWo+KI2WpXxe+YWbReRUo/ziBvNqrJloYW8rct234CU3v1g
U6/O12OTsK8xCOtl5I8Vg1Y38eIWskKFU20ziw9jMOlGRUI9NQoSghiV5Qdr6OMkqtokLsKkm3x7
XcgWSgWFdASYv9tBVCuQVjHnyjJEh5cHnOPtBqIUk/ZQD15NeVDUBugnm4QwgLB9K9Uu4xzIuy+1
Y3En7FtvBN+dztjtiNx3+hhbAxC60ki8R1NvWzPquUFA49ZXZn0YhKTkJjF5RaK28BqIVMtCH5/o
kDb6Ay+lMax4mwvjJsmYB6B5UYh8pbVWUmWB2w1F963yk7ILxZSjETTIS49VQQeOl3zVZpC4C2lt
sjLq7LGpA71NSj/oiN1992Vv9IE71tkU+LU58rveb6Sxs7hnVxfuZPt3+E6OFRjUGYC2aHw9j+jI
WbajupH0gQdu7zjQitwf9mLMLPTFUq+11y6zhguzdPryGpzVqXlVVQKpnDFt+zEJraSexsihJBer
erJ8/UfXp3UedEjtfei83C+60MaNgFpqOqKleUdNJkiQFkZv3Oj4v2lvaXF/nWikAVvTMDjVpd0T
Lw2tKp9yaGI3JbSBCyNhQcxAfbZzWCzHYPS9xAhGy8zFOvFE/onj1HW3btJ4DC5tV8ZN2DdDlmyA
3PbEKrftrrk0W9LxbNNTNOnLe6uevM4Gm1lf9k8TOOoDQhrk5ZJEs58SH9oWa871+scgK70MbbOs
v0NZSMQr4meoSw1NWbZBUrmJscpSIQ6On+hW0MaFxPfOC/0OHenO56ms/CHI8AU+C72J28CxBk6D
jhk8CZLUda9rNOX+IIKO+j6fHAkCD08velS9mwrwJXdMu8BNuSaDosnErQF+XOxTL053lefquNEa
p46S3DSe+qkWcTCKXnhRlhInufRqYo+b1uloriCmvRP5raZDLN7N++LZJlZdPWkJMrEF0maZRg54
Qcbmtuestp7aWPOKbOuTPMurwJxaiW9Ci9LpviQUlIodVEGhLjaGaVt0Bt+jTV4KOJLdIPXQpVNm
fxFZXtSbyfU1OgWu0PENAnDO9E2P0rpw4iT0WBOXNMydcWge0wmSAF86226BooDOjr2tusqD49j7
KjgMqpr6NVs3jtPrz2MljPS6t1lhO/tp4pLgRRGx/GGZPC/D0ikg/dM6EJpZT5pRTdhAOnb3LvWx
65wVhIa7cYgmnel0LXM8iG2gNT7I0gPpoLEUOBLEidYYlJDHtb93UGmg+wQEg8UN0TrPC5vOFeOG
tejE2yvYIJREJTjXt7RGw8y61qeChjSfKiu0JjczPgEIa2YboaFq8MPrc+YFzHHw5Ae5WdfkMzoY
9cfWggLDhrhTbgf51Lv5o22BlmdjJzlHt/pA/WwLln9bL9Atb9fWtYCwjnGgmsPdmzTOOTgeJuhp
RbHOpBWZWW/RVQ3my+aCUaI3a6MV5gTeiyZH16rupv4DqBQKsBVOtE9Xla5n3drBlQelEN2rwDgK
ZnBXBCDibK37mFEIQrmTNfoHM8beKcMYUWYS2UwkLJRDDphGp8sE/G5mZ3+ziBiHp2H0RwE0LpFs
bSA5rYRBjPyB2lNhbVqoD9N7l6J0CG36mEzsegAiAaQVQ07iz9JuaRUyEBTxPWUuNJgLlk+I1cFM
eiGZ15hw0LzaPBR+JWmYWI2WrjqHgi21y0qRPFqJ1HBv+1q6dgjUssM26f1+W/rtWARtU5clRLO5
2W7Mjrs0IJrZpAH4Vqm/KonOJz/U/RpibIFL6G2OG6MIUWakV/po5NQJ88am7RTKCcXWJLBy2ox1
4PZSCjS21qVvg0isSXmGxEJr6yMwpLLEtU1E1oZuya1hY4pSsgcsaGZj442EQsJhcCeNP9dNLX0e
FjGPUf6xqcA7Er7vr83CJYAwXkQjkJcA+6niKDj21jIczwrdKEEzFkVgDvHnzBwXXMJ5flCVgkEA
rVr9kUwiEDk5tlGMNgHwNAnBdb2FG1JvVPp6XPVgQPlv3/3/j4d+M5WiyNvx0E2a0YzzjD23r2Oi
l9/6GROZ7u/oUobehQEVVLCPI0r4IyYCBOJ3hEToTgCAz/4DnP4zJjL135FJRsys8rsqpMLi/RkT
uQZAaD76Z5FnQZTl/52Y6DhE0aCgh3Qfwq9ZhjE2ZTHoXuntiPDCxMhDml1TdE13xebVdPwMwl4H
Xcc7/ZeBWVI4LtpCT4q6v6jKu5Q+Jg5iyj+n+cznvvXF1b9/lUgb/SFxuzH1DppmG+GUijWjxQ5i
z59dOJsLeZTjDOKvLz8L3Erf7JO0c7MLEndxVPu9HdilC8oKIf9WMfaXhVm1B4oPLa8tTg6WK29o
b97FGeF4mu2PmtcvIdCPY8NfRmY3QG91ENvqYszV5IZO/9jh0nWgIGM0z06zxLd+nOH8ZWSWgply
w9MINb1DgcJCUvthggs5757suNtocJuFdff+yr+1o2YpJhcEaJCOEd6BcHToTEXdBB7vllqr3/r0
WcZM+F3ruhyfPpA43WSp10bwwr+9/9Xf2E8nnUidhV7thpCD0zV7adefLF6v7GKJ4uWtj58d5n6g
hqFlMTnYpL6mptxBLwVyM9XfaiH8c4Xt2VFuWxLbeee4B2gKXrWttuk1aLDUPl+/PzuzF+uXgdmZ
1lp/8HyeuAddhk6HzASOBSSq3ceyvh+NTf9p2GULtBtv7NYTXju9RlJwYu4BTEegqyblo5eJ6zSO
P7SpeYfWdYRLXvPPDvkcdKnFUrCBx87BiX0eJU33jfT8g8kwTMGTBe2aNw75HLPbTr1fWwWMVFV5
YFo5htVgXBjw9ILWsSKDZ0ty5W9cvfbspLdtPlDwiGA4Vu4EtOqzIPbQMQ79rcup1X+8vxveOIj2
7JgbGSsGr4IVgRbQQCaIDgqniP7Zh89OOR5VkTY1dpqL2xc8RyYPHU0bFj79jXM4rygIZFOyNMdX
p30dJHkWWBbqoe0SKuKN+bdmx9yngKzpPCOHRHyDimEg4ElP6SPy3+v3Z+et7z876GiSGkwgGMmB
VXa6Nfu2COxx4KHUkyW4w1tjUP/+1fPNwBw0lImP3WpKttHQwxZkDmkAM9fzTYPg7v2RvLGJ5s0R
uj9YPb46OfjxtHG95APVwY73Tz4b3ZzHQ/DGhJZt3cf7ClJbljHexLK8f/+jzy+AMy/p886bcu62
8d7vtItMMkREadIGNLU27xs4Py+nTSPobuNMM719XdLLzjW/ojlt4WZ967srk69Wtu5SZk+1Vhy8
3nRCyVotAhzjB5qMtYWb7i0Lc3emaH1jzAZvH8cPutOH+YRLtVii5Dt/jzovlc1X319yvy5EKrw9
UojfCgj2Ze5dqaeha5R9QEm7sAJvDWJ2vaUmSR3RwUxiis3k53dVxbetHBbaNt8axeyCe2nVzL0x
3jvTDfX3xC2DgX20/S/UXmr2P3+EQTx9vNDawB0BNoV431ED2YU2Xcd6u3bb9sGPC2f1/kZ9y8js
rqs6NODFBGste5QcssvMg2YHwWWRLg3jjYWY99dTvR9tdLx7+z7+Kg0OKUwoXRULqK43zpk5u+ZK
ZHtit8c5QyNhE2id8dhb4vn9qZmhNv7rLqE36HgBYnhjlA29t3cruuUteq58VBUCsCHvS1lvEscN
dSc/JJAZDFgtF3bWW0Oane98ErxgPrMPpskiTy2Lk1iLhevzfhkQ2cdjQgm3mPKuHw9m12ab1mj8
nXRteU+dNl2liWjCskvR+FB77MKjjrHm1NbWBulAzumn5cYvJ2MNeQJrCJraa7eWVZYrlph9iPpB
sgSce2sOZh6Q6Y1ajDYT+9DUoxUOoqweYsQ/399f2Lc+fXY1yLh2Ys4rfz8YZpgU8ETlUp3+reM0
uxaAyjA45GLGAxiTnho3h7JtOwSkrlbMYp/e//pvHKi5ii3EdYgnhOXtK/lFyE8WcvTCvnv/s9/Y
HnO+D1/TpxhET/He7r42DeiZu6+26IPEated82noF4bwxgq88H+/egOKqusaB8HAPvO7R2imH/ho
LtwIb6zAC1HBq4+2CtGUCeKyvas14OrVJQ/HnEKSoLSSKzhZdEmU540X4AUy8cpQkuvZIAZuH2Id
pQyD3raevKx8fz3IYYds8/r9FXlrPGoKX5kx4KOPsIXnsgOTKwp/cUB9kAKjovUcZ0vta28tyOxa
MDXfSYcGgwFp3RpFzo0xLXmib3307CxXTWMUQz16+5yPblDZAxRufBTQ3p8e9Rj+ggD8eUfr8/cL
CcGGWdI4xF52aHM9cHJADPQa2JsKcHup6yxCVxKKDf5SVz6Aj28ckznZN5t6VE5RtD4MSNOjAGok
n0AhZu+YYxabvs/lqsgLenCLIfmMFHQSoHZTfu5RfVnFrO6hgtj0w1qzuXPPpqzfWeWk4Z6fuvGL
n7T5rqiK5hqZAMpDI2uMawd6xRfT0KECrMXagZASXU+y8bcEdJ3rXi/ieyvtu405NmA80Ai6vJKq
Dbup9O5dv0rWudfwi9jRtb1nDOnKNpGoJgb1rliRjjtJ9CoN9aHjn4yxjI0wT9rikg5dEzGoo0RZ
IeUNl6JFst/1BZhPAcXYp3Yz7HshUygsQ3owKGtzurKl11/FFuufPT8xPsnOq3Y9zYwPnTHUXlgP
KKwFU0n7QJaKhowa5KZMRbflBc1X0m2MR2HFfGOiOBFAeAr1q6r1PzijUWZhDKwEwJm6pyUr5PWq
lSdlFuSACIR2nBqH1B1q9ECKMqj8lO8E9MmiwTflx5iR/mOKqd4Uscg+ZE1ZATds52bEbau6NWxU
OsqBRJRVd7WRPVPTTjZMbz4ZuZldUYceUNmloe62VjBKj66o1vKrYfKqKG5ZmKlSZZLuulQLUWbq
d6zL+Ecb9JWrlHd5qAg/Qop4I6K0AE6s1r5qhaatfIhOo5hT3Vtahg7gxvow+WTlIl4IkFUSgDoM
z07b/EC/wXSn+7zYwuS0T9D3hCqUV2y83LzUxu7JiSmEWHl/Z07eoRrtj7pfTJtRuheNifcHtUwW
9Dm/bDO0w1p0Q7z2dsxkHRgyAeDd9/KgKOkXPjZ2GDcsDhN97KCPzcmm8Nurnvg0wMOG5ncjSyNj
LLwL0SOPHpKMmw8SJIz7XrI+bClgBlLv1y6FUqCJKCIgWUHuDRB5birqX4+57nyxCOdrNlHotRQ+
PdTc94I81jU1Tyim+7QMWe+7G0qbIUyJJVg08LRH3RolSlQtoc1joYWspivdYf3ak2jZHMbY2DDP
HXd12vQrSBb3q8bLx62eTGYUp40bttB43+lDUW+TkZd7HSWCHSiE9NX/4+i6livVteAXqQpEfgV2
DrbH2S+UJxwkQKAAkuDrb/u+zUzVeHuDwlq9Ovi4yZ46ZdO3cA7tWs4rJQdjNEqcKaLHpuFwOtRy
Gst5UuZX7mkOsZIoLsk45Dt4qAy3Puf2MR+LD6vgrUN6qasw1PXKo9ew66N6dN1LqMAvDvvzxMJX
hCtPlev7/yYxBJjTh3kJmWpT2yj9bwV5k5jmKx9j8GcYAIjU5sOt5f6MiMA9OtV/UzYED3QbX2AW
smAUPxwWmPwdoazH75g14C6LYyDHz1iPN2OjemUIyWbqPq7rhYn0nKr8hlC3Xywqvn3Kn+egeOzZ
OtSIhT1KFou9xKR3Z6P1GGnDwHJfbmsz7WUgvwPhd340zyCSXTfafrjFHjgSsUErYSUbxzMKIOBJ
JrjOTXj0froiPPOC8vm0RMlJyxEi26ytddK/t60vSjCgKuT2DBVh5NfQkptf6Slvtl9hND9kc/qG
uc5+6ZIa1gBPAVv3Y9b95yx54pE/wsr0Ic7I8xTFvkLY2M2a7JFszb4J28cl5H3tMtaBhcRuIo/O
/TAep3baN749TqI56A2mVBHOmxLFyHzMUnnxsvnbjf1XG/avfM7v/TY8Yn3vNof/MtHTZvkLl96W
iGDAOZ4QuFoFWNyi2Qur7stA/yaZuXCR0dI7tl8DDJ99oFmVZdAmdAzD5nyGN/rcFxCvut8y8FcS
+9s06nPEzVDh0cMdh77QvL2hnuTo8bNHT5JabOKdxGBkjb1+T1fyKhJQXKW8+RynYh/twYj4auR4
75JQlfGc/xN0fe58+CIpyp4Ylps1xlA7OenHtsje22Td4+K/TolDak0bfhLQWapoJUOlSLJneVHz
Yj3mxFzG1tTajr9ykR26BE0QIcjHIvmJjuSOfMVHusn3BN7j5Ri4P2BDgBCaqjvh84UF6/skcl5K
6R8HZx7Drnjq/TfLcWcolT+6EdaqVB5tN1w30Jh60V7TAqpGhm+xCjAB8jZ9FbG6JUP+ytroljtw
CTccU2bcXLn28TsGSbaa0vwvIl0wWaB3MLERLZInz4Fa/vM+fWlxcnCR9tWUN58wJLp2ucPQO3YP
kLH/Gii9ZOP47MbFl51JDp1TFx4uD30kXhkJHwuV77cCazhvPsw4XzfRP6DCbEsWjB/NFvwr0u0x
deMt2uA/jxsYbKBxp2K5D/CbwcxxLOHJ/9BQC+0wXMgifiuS9R3gBK0Knh9k0VDcoPzPYtVDOI53
0djhSkHmqxzEJudwTbI7MLL5nCZM7WMW2YuJNrVP2yaoFj08G6veZg6YxvvtHjJQ/fUkL5Tjw+Lh
3Ra9Qg5zMde0N08Jts9q+nE3/pY2jZ5yhJ8ds75DnFWb070Zk+KISPi7SBFYgAa7rdehews3u1zn
fl6PGGqKQzcDNxMpuEAZZmqVjbKttHG6lMDjb0jqfkb2wVrCje1fKrDyghYcnAUOmiW8hx4QYvQs
DRLJiLLg940veujW0jgNyj4WdNHVM8IenZjfbSrPDTK5y00mMHaXGr7+WXLQs4bGUONBkwH0w257
ItbDiSmY38B4ORdueEAj8EKi6H1du5dldZc1m3ex6PfzyHG3ic8Esj58pPgAZeFxy8g1iSZ+4Fbe
pg2eWNPM2rorONqrsLslrdp1C7wconQ5+JifetBfyj5Yj86MR2gj/mUKjGw/0D3U1n3Zyf5ik4Bd
OD45lNtJZfzOe7Cz5xSkiC4IqgKYIIONb5lbBh/o8eJDEMJAYfsVjzC1IeQfij0wUFb1Knv+UbQb
aImUPCwwT8HyAo+KiOQxzsSxjdS1UDhxQamobd5110yZbTcW3J1Rd+Fi7157tz7qLTtDI3Bynr+C
bDeC2xjeUyyG1od77jBokFJ9TZt+zVZ72MIBHA/yKZ2sUbOgDgR5Z5fDTvMcZuoYKXNgEnFF7XAc
2vQWtVlXJoU+O+ouNITv5mKfbCBQcgRs2AFq4pce1pXQK0X7xvjLFAyvulPnbpzXE2Oy+RqQI/9X
52b8lLrdL8sqylVZU9OC3MFsOoxJukeG7qVR7t1PTV/CmAeOshk2px4hxuzT7Ji1C39hJhCnXLIM
+jMH4xo5Rrs1yXFiFF1y9wEyIJLRTSXgalp3YM2VBHRfFCD5uTfhM/FJeFJjGpfpmtHHtjX6MZRg
FDU03i4C5heV9SnioQwYKwNrA9hUKFK6jf4Jg3w5+gFs3SFS8KRbDKu2xb01gcowRzWfNInR9grw
iFIQArvBQaDByVzRCXt96JqxDvWMCoZgecXdhitUgo0TN8cgglCZTSlSNEy6lRHXYHbK4tRO0+cW
Ob3Lmf5u2vxfYKnHI1vFLh/JVs4zzcu8cTj8g/giM9VWKvNPmuGoi9nynkT92xJhyVhspuJnnILg
zke4r7u9ECnDxrbZVQYbVpZMP0khXkZYyFXoDoqSDekjsr+jS9OG0QfaHUhTQ9kfQgtAFHEc52QY
XxmIjuUQA84KFXzIpdn1sErrEECqAIyE2XbeFraTYX5M8+1aiGIX9HjXXcNK1Hq7TQ41UE/4GQKX
cthracJLZDaihAR3to0qS+JyTMV/LtzG3TwtZ4hNDum6viUQzBbUvSdpO1c5WV87m16LJdovU3on
RXiDdUOFo/9QsPCW5fw1E01So9675JGeS53g26zDdKCITK3dgkMuF8laKjbwUqfB+9wwsB1/Cph+
Ho5hGrEyGkgA2lWyY2x7cBsmOz3eT6XaoS1DZ98xPf5dRMM3dQonq1t3C1jEn9OWTuD+8a52rkv3
HjPsOkxtemp6G//zhhEMoOL2JBWZj2sTTofM+Pm0kvaHAZybCzxbcPcmqh8fA0xD/3kIoQbw1Ra9
z0WQ7mEI1L7y1CS+dmRBZ4iB/pHks7rCRFJfbE9EPU/jjA6sQOZ2wLMaJTwFzokvLXEGVi6HuYFy
a3dA3Zw8d9k03eF9toB7SYdjJsgKV58Wh6ztplqtrTiCq7keQlekqlr4lNYFqK4vCFdrTwIp4M+9
X8VzO/e+ml3j6oEspM5BhqvziQavyRaz5yZ2cMmGx+1Ho7bskjoYY1VscPQrCx0kljNd4b8+Z3v4
ZVhE+9mZnrq50S9ZkM/XCJaZN9i4wIp31BL7a54qmSz2Bg7YXNtZuVu0pBj9wE3+RaG8v6PSkXu1
6u0T3VX6gFvnx0pI2eAWWr6d82VTlUHaZGlNQCu00+Y4R5ggoZ4d60S7pdxA0MAkI6Y/YHSR7GbU
gSfbZ8UzzEPuMbiA52XEe21Jr5/XeBG0yuwEbhq61vmqAOyDYz6Fx27spuuczyN6pHwO9yEW0SPK
ihamWGG+ViFl7JTEan708xadWMhdUfKB8hfCsO85uqULejM0eNJktxXBQ7Zq7RKY3Zi06KxgfLOD
5aQ4dzZpah/3/UFIigOUSnceXAoHAZ/AMRTz9Co02XBICU33uSQwd0OPtI/dat54w/WuL5R9KeLx
O5kWV+aOk2cjxFgRr4tHC07kFRU1cgimNC2N7aI6yX38a804ewWuPZQk6+cDzu2mjNbJ7tpctnco
RNxOZWorMwuiZk5F/stqujy300xRP7EAj9yOF9d6/ntYIlKtg5SHUIz9VE9hznAxg7b8+JPTAben
1qEoyVqJH8cmWoHVxKtlpPBPzPAYfGIBrMH2B7TqcXYEIjqQyCPmw2c3zMkHSjcRYw8sKAuYnD6S
yIgbwzlhtpVi+zYPRdI8+Kz9rWLyxtu23xW0/2JidPsUOWEl5GH3AY5CkcsO1IJLxT20AdnRjSmt
/GwsLk0xPhDj4Jblwx8EI3Z10mGxQb56HBP/HWJZlWTObhnyjaE5WcLTJPUtGKIdUVlSz1rnl5YM
CUqVyH2nmuMxrTnA/Cmd7iPJaEVbZAXAYg03YiDnUuql0lPwMvHiexNaV5ghtrsl7WHlEGvE+LjM
VMBUPO7J7qOwA8IwWnde8vVb99iZa7FbjZtqBm+82uvtsRg93OSN+YO5AvLRtE/3dt3AbB+GOwv8
F6fo5tAaVo0R2Cfwpq06mIuUaoR/5pqTT2FXV3YwQa14Zu80aCFdbfQTZDDHQIRhDW0zxuSieWhj
Vs8cHuU4Zc2QvaC8uzQG8X6oHirUbK+g++JVehD8DW++TMT34yT2yTDsVuve9UJegqX/XM2GTkkm
AN74ZOzRjMFH2k61UenlJ5BxYz4rx7h5SNMN/OAIxc02w4MvjT6iYf3usxXmTfziVf+UZu5pWNGt
S/JTjKvmPdbJAK1C/pjAzqTMg8W+gLHvHjT6kraCXna+tJtDJFWuYEaJLh0c9VsxmXwP4vp4x+zj
L7oQ8ntujKvHbuivg0a8VhGBYuyKNXjC/afOJHH2NNk0e5DDtBz5xLC18V1LMlKEAPLGPsENOq1x
7P+xoT8sxJ1YjPLErsfNs8pMwb4jArlJwROUZgcYuvVI0wD9eEu7myag3UtevEjD3gM73IFFnNdN
Hz30OOVqF7FLgvCfC4ZD7Pl+lf0jl/m2Czq6gubY3sOYiRrl222MsRRtqE7BnIk6iuHCHlhgtYNG
+FveJ00J+l+MVmEKD2Fr8ELC+WpQiexggrhVW4fGOVQDOOewMIZuKnc18CBapRwlDAX3fdsXkZxe
10bEt2xqsx0b1ZvJ1qL0eXbTWf7Vcuz3qIGkxMLN4wkyjKyKexizh9CmlkYaWJwX7ktPPVjaabMH
9rSDwesJuqsXk8pv2bTfIi1+Bx7I4fR/EYWUb0SoP7FlzW12dKrge3+EigQCIZnvpyl+IiN5hg0+
+M6xeIj6ttqKEQsshSucSxRew3KkGicEGwzfScVPwRp/LAMY9q4FHWSxa/S3yzFOoEjnBi7Is7SU
CnRm0fQ42+GxkJXOxzPCXy00MASt3Nl66KKw+8a3JCgwQGtFc+HBCqBy8PP7yCNbNyhsgL/M5DYt
or/j+huPWQODmnzhULOEgSULTq28gylGSgz0dAsSe6umRyHT5Qw1ViexLRZq90LT+C10rt12Ai04
oKqcTZcCpqQvS8ybvNwMbe4Jho5xVbTx+qcTw/IpoOT6byFJ9x0Uy6irrOjZRQ1GvjR9Mx5TK5t6
jIb0wagBrl6NjV8SPk83oF3DzUYdqZH01xwjq7BerZ6DtvxpWcHUgSjhZVvlompqKQiYnPAVVgyp
avc+6EmNoj1+9TQBiMmT9T/tHEybosx/9IuCGM1CgFOhlKQPW2ughG456a8TWdQr6g1gDpI2WB+w
/v0OoimMgV2J/s/GF1B3gLyfIkiWgIZE6iHNOn0MjCP/RrT7lU5AdS2nLGhP1BF9CHXuv9iEEyqQ
Amnq0Kk8Dx0xJ6KjHPIYOsa2huwrBqoOs8PgCMObpat5QpL1bkjT7SAwRI3hh04/k1QdFxRhb4Bd
FK97yM5gAsi7l5HmJiinHP0dNbkV9aSHtMZtGO/xHWGQHmpyjZmBqxjhRa+rAPUXfqV5aN4yjBIg
ZtDpnRGp5nLeGERwQsb+6UdadEAicPPP9Jn6FloyQNyog+okhPAyBjHygMq0BaSpG4K8BdldxKQB
WxmBdgTp55A3oXbhcAYalmFHdfGjPQ+i7bzwRF36KUyOLmygFDUqvOWL7q8SV9TvyW+YW7MpfjC+
8zuVjONtndl2JMRYvNo5P8BufqlHuYSX+cfpssdVt8MI2T6u45pWMZ/CS5BxVfUszQ/UmOIWO7J+
u1Cjvem7EVKsfCV6TwSfnlRe0F3sMptWIPf2T67QuGHXflQXZUb6qJRoaobjDtLDkU5l2qTzqV8y
/RcDEHlaF02eUehtBzai4HRi3F5R4+egKHDya1UMVTzMJ3y9zCKvFSPtoRkZTIrBvz0omOa/YPEW
H8YE7BfoShIWR/gN9j31LUJPgzwc4LHULRfgyQS8b519WAhXah5Lh4GTgYiu5NQtO4JR66NsOv+X
KsfxAJn85ZD5hebPI9nYcFR33GynPuv8fQg1pAyLK/KPTGbRfuPreg5bpd65GfUfyMX4cdrsdsga
4Q6BJGk9AlHYuyndTgP62N8BZDBxNegpPzWhZsfEtfbKWBgf+YiLIeABikY0zgcWeX/1WUOiMs85
fQ2DxX3PoHJ+Nyhg8CedQFSRGvu84MMOtl+zPbTWgHOHIcnfY6bZweQh0IFgLI5MFtv7wFl/Jkpu
L70PVAiRnpnBXOiz0Dcng5Ls1xRhvlWDy8Ehp91kCJinC7vXYZXS1i6iaHQMjZDzlIEZ61ghIUKl
MphgqUnoh+uIy/cuiclF69jv+kQY5Do60/6FMTH/DBqvH1TYzy+rmqehZG7+TeHZss+nrtslph/2
kCepMki7vJ5t+FMhFtnXAGERjjAiV74zYxglDzns4OdnCsCSfTJNOLgZ8wgc1wv7XCgugSL9QCBD
D3zOFwNEtV6TH80zsP+O5TsvycLqqRjDU0PDGSsU3xugVNMMl3j4qQQxiCoxgyKvCIP11RLY7GyU
Als9cqPCyhsKtE1d9IDYUIOYokbGLRRrfsP9MGRLBJUy979x6q23HG3k3hbL7zxMdS10pHd4YK4k
TJG1TvrM5NXURjyq8S8lg+TucbFGfHSRi+/BMJNLzlz0s6/oA+xzUJJAfvnIhHBdabdEpKhYO8wc
CWl/mb4F02TWdIft9OJx9x6Thv717XrZcvGhlAJmbYHvFVIhGWUID/2MXHloWBsbHZPMXiHsBXDN
OWpD92k9OfQCJVUjjjiI4QeXRy+bnyzwhP5OQHu/9ZJthx6oCfSR4xNRhah7m31grrYznFwCfIty
ixdeQ8U2VsUwfcXe/ItjFMy2YXBO7pGety7Nf5C4DgCAsn0+/ijd2hE9fTwjATQNUFtjpo/GHt5b
AuyfegzgqhoNwxE/Hb6MlF0DrS50oNCjJkgU7VL32ECcgWPAwvoypOEu5oUvs2n7Y2X0YTFkrvrV
Pa8Sp1NLyFOXqg5vjn7lJruEwG/R1hFAcT74O6QWvQADpiW24qtFz4dWo8HhyUlbobvDlTGRplrb
EPLeYS0nG8MQnjGUwerN5vF5YzAMazEHqrEbf2P+NpRtgeGGyI+WdshmyHEXtBDiltu2QLvKGvTq
AcThwaT/eFyhUJ03pNQ4VgB7MVHOeqFl0jf2uJLlFcnE7BDEIBela3wSbf8LSt5b3NJbpNrfeu5H
qM5QHKLLr9ZmucSxDViZbkbvhzYIj3jB7eOGvfwYtV1yCs2yHlMNTz4CBXWlovHJtKy4LqhydpSR
/pAxYLJwXXnkHTTO4RBUrfa6poJeoU4RZRO3IHxx/IQ4Lf5AKJdVHj0llJZ0vxQb7HfhQ8B+5r64
T3dmLaYKA+gU00pjaoHktjIR41905mjm7RZgaOZWDDoAhK8Awcq5sLUJkhxkyPTvxOhDM+fLJfVd
8dI2ptnlgRrLPp7fMuUxEgGboBv4n7Ug6b4LMfaGAQp8T4JFYIg+qdOwkq6SBPPUUUz5w7wNyykt
7HlTWWHLqVX/8F9/1LEx+G3oxkt8oWVnPJ6hipduH0KUWxNsxBJj/Az2AQmk7WxNqggp1Ttc6efB
m/S4bsHzkvfZrku64mbg0XnMkv6hXdLXce3mYzD5CAnW/r1RBCetZEuN4UdSc5pIXPlAYKHztBVV
AbJqNPA6jrN3F3r5QnseABcYGvATx3DHODX1yKZxZ6iC43005OiR9S2jtthDKQs/x8bET7iy6piL
ouqnlJwmymABIzymHDL3JebGVwhXMaIOsCrpQpsKVHhzEpoMlzmalpKFYCJ0MdSuKeu+JIOcBLON
g4ym8VXJjB1hxUUxIG0T2II5WnXBSPHmfFE5Jg9N3LgKCv9P1a6ytNG2llshMaFcnd8tegEwJBM0
DHz4E3D4f+vQPOWMRzvspPG52DAKTI3+jVdESgMnIGA1waePzQ9slUXVFE1/0iaMa9URXxoz/EI+
3+s6T3HJMSerVpZNdSo9pvcMwv+hWYCee3Bg2gS5uUAmd/Bvw/PYMoxyUY28ohPqLzFppj9oTWGh
MH5sLv7pOaMF/X+RP8oO8+i538koJ8cmiaE3LyTgHoMJP6bpW20FpgG098XO59tnLgNx3fTWnFra
zr9JtuDuyXKo32C3dQ4aeILwYEgrLOqxgv3AO6rvqbIUFsWQ8DvcyeYhnBqB23B6UN3GACxhXzUb
w7Q+lMmBxvOtCUJeR8EUYjuhxBUyzLB1g2/UP9NtJf3yyNFOVCYE1wVQ05sg2OBxamZwhdxfmW36
Po3dehgCAF/TUlytRmp90mb/QfcfP9gWhRHk9xHqBI6+fMV8SmlEYXmPVy2NRHsAIXqdzJOufADQ
I0FniXPn54RIW7RnU2APK2guuy0bf4uGpxVWzhfcTObrXAh7HwCFctGLuiPLfxmVWClIOgW6AyNC
ak5S2xvDRsPtoebdgAMFwyo6vo0TxsoC4RLwGG9fmY1vC12najNgsMPr7J9Lx8uGBBm0hvBbmpd9
PkCwMhZLFTS49AGfvArWQ8289QSSj+QPHsXvdMCOhhsaJmhc/JHjdmjavgrj/l83pgACFXmTmzal
ExZTPI/YmHDd8Vm6XWQ9O/SxvCd2wGcGy54syVPQNpfBCVENg+T71Htap6gHfsQzGLOE2ORxuP63
RvN/zG9XtaGMisd8BjdARr0v1czDfxi5z+jNg6JjJZ00fcnbBi4JBPmJO/wE+jBB+75fxxlNPew4
62RDEU6KrT0EsCyY9iHrcLVGBhwnnB/ar2XRoUqrs34Lr6gppwtflnafYkr9wiYBk8R2yo5Gx+yQ
BUG7M0XcncKeme+MUnsNNtCkOQKGntdeLGc1oRBDCdWAnNsrl501X3LIr1U+fPloif+RRc9znU5g
CJDwxyZ9VaarEkTTVdAkDghJRU2HPnv+Oxa9QGxqFrdf2Bt6v7pBNM8dMHwgWx0fjrNPtq95bDBg
sIlZTkVIFVxPO70cCknhDD3AJQK8mT8dS7KLo4mo5RLQWzaI4JoKQ//mnRqfgHOZXZ52oPzoSPzG
TNcdYbfid7rP1S6d1/AYAtc50a6BDh2FYQ10rNjP8dTgDUO6D15Vk320RPkjppJ9tdmpPcTTPO8R
R7cdXCejv17b7cx1xx42YpYDgInmDNJV9LnhLvjD85X9t+gI05UZdlLeEXpcfA77EzLGz57hbA8y
AeRuBKPlx+fDgvW1eFR4oWkrYTIm6xzqcYzjGnUctYOl2QoWQF9KwRUYEBn+2CSc76Gax/huXske
bhbituStXkuEYUKmNcm8vWtSsLrJuIFlgKGfapSNrVtTRFWhlTug49p+YUoMX4mfwxKYmkroISJa
L08BJk+wobBxVCoziV0crKDGCb1EaxmEMscigPcJ7EXW9owpFoFD7Kg4yOJkvYHNElZiLthzwTFv
6038H3jV839YpWsJ9NgjrgtoSKPioCw4BY47OBgEsAbDui79KUVssI9ysXykokEibWTcfgbI9lL0
7bjPugicPca7W2Hz/tmj0L7lRR9/oOuOj502vBJJNh4Gl5PrKmx3AAEBFgBsqiNcmHDeMKyWybrC
/sX3D8CeCIbd8Ps8WjfRt1SlmEEajfHSDYSC4gcx9+AfJ4AyxA+Mo9YSO4wD4TTNySJrA5O7bdgl
nbeHFk7uFTzxSe1oj60z9yw7tY0rTrEw8g/RMdxRuwUHxRCoNwoJ39NMGT1NcbG8QWTkH/sMEHpm
Ycy/NBpQZg8orVoXGR8SJiaU+nB4gOBMAXCbQBhyS4pEJlzsVaOi7u+y9uZioyC89mFoXuDBxGqP
Nbrr1okeJz/q2iw2LIsNGSt2krVL4bKRgEcKY6ARgn4Ais+oEkFElJmej7rjQJLXFl5TgAPusscF
U6osYv81QrDjBnKTL9sMNMUEHgI1pi30MdWeAndo4ckcduSar00CWhuZuxckYC9ny7g+gFtvTt7O
ruItKEY8Uu6eblN6iNaGHvgyJ8/w+mx3du31Lk3mcadbqb863Ya4FgpxT1ZGd2hQhv0CILjMI9vh
5lnAqgNJqFQhaWqYnW4Y6anhCKeXaR+DR/HNcVLe6IouG1u9vYwAMvYxPvMRxC6DYzh35eRwzS0T
1bIO5yKtEQ5uK2E35PJq5r9m2qqq8C4pJVDcmuWxrGBYAbipTSysNtoY7ijYoSiftzjAsYY+4xvG
SOLKCsA4cmWihWIzmMDkW0kVtgRna071svMFg4873HyqUXRoEPqCnzbsuuuo2u5XNMcxCplpu/AO
cg0MF2DC2nO4LDEfP6C9MZj7a7GHu1P/WYBTcenzJq2s3ACpu5ljsJ0gYBJ/x2DCst9AiHDSslWz
JzTP/d0L0RV1mrWiYv3sdzDGcCffLbrCg8djdW48AEsDk6fvl0OG8+pSxFN8XpiXB6jupi8hMG0M
9equMArgsMCaGX/gGTp1pCrPJ9oX/nU1bSTrdBXiloIU9i/14GZidsirMHMPYV8gTVQDGQZp1feY
6cV7EBFRbkfL3qPxLekQVr0HBwW+KHkM8r5siieCQsRxBHc1Eud4+GNBgjLXa7kvgv5u8nY+jDM5
qKZ76gp7wDKpcWqjE1AWLFGMAanRJdyEdov35wxUv63t66i3MIrBsHqYd3rJz5EDtrZSjIK3c7P2
V4SjqUPQkR9mtEC1Kk+tjapE5TAM66J7MeOkzgKy1IiqZGUm+icowlAN8vQRb+hBieWBNhRbz6HR
aSNRhiS693J4ZC6oQmKfeyafGliXJHJ+VBE6lUTLe0H0DCoSj0+JaId6gSXwnnfFXaxUXzIcYjun
ZxgLYVZcNYS9Aec89JzfepW4qgEPLorYjcYiLKegebdu3gdRruv/cfZmu5EqXdf1Df1IEEAAp9l3
7u0qu06Qq6PvCbqr/0bu/6QeXqdT8sGWdlVJSSZEBBFrzTnm0FPEonG4FrF9g3432PtW2h0nWoEe
ojf6tuZOsu9F57ksreLFtRHi9KZmHOqgCTaAjgyWEy/h/Ji4L+VQOI+yNQgRLKaYnMzMfAETpHsr
txur3yWlqmOFbCjamIp4XM6G5TBQNEH8y/1J3Hsnr+w1QkVSgSkbLco2AKWFZnlZS9fZlAl9PZLi
6oNqkFTC8+IHAKxLFnablCsEesQ+O066wRdtHTKrNffAap1llvnaNsYfvgpsupJ6mvBuzFCyhAYN
ybQ6G7dc6Q474GLgkHpFdFo1lKc6RuVqcpg5jVXW885NTEqycfIs2vFHaYfUrc7qOfTq8sU3VfkE
O224rSZ0CHWB9yhi+37oOjkemixERUnhe20YbLy7zLbe6FCrfUDS+1aAPvhJV705Ova5qgJgrF5i
UDH3Bgo36ofWuGkon91ZbsOP4UyIo9O1Xqy4dNcV52uDzuhIflaUSvZH1kTnVabhcoxEt6W+x5ZT
DmLaGVVXIKvkjLSgu1B3D3iBDdBjlfEQR0ZNR1lmp0gJxCeyS97TaHAes0Koo+dlKU4wpy1Woggy
Ex5W67Dlc7XUWWQ11GSYd8xFJ5+0m0oPikOgPGsNMTajMwPHik4D5Rt7PMiQdnRkZH8B9PULP8ma
d0URa+NP2Tdh0NqmRXrvuclj6TQ0Plyvm27wibNW5LKsNzWCZxZ/CEml1RUHLaKVRMLBODxS9Uq2
YzSlL3415iiWCqpoCP9Xvc9im+Y05BpvcO942Z3tmMIqbvKIU0EjEsymlUddoxvVMgozyo2ctojG
KlrtNjeb+o/LOxsNkPK3VpmWe9NqYrlQSGyWzKXotk7dfIPYuFj0buv/aMPmiF9Vbqnje2Qj5HH/
gk4z/i3EBBQ2arEITPR/E1MFhzB3/tYhyRMEte8iK/8RAQKk5pt6p5GRcleZjeQ2mMhcVhr3/1ek
HILaRHxP0k5/yDzF8aBRxW6qteoATj/b69LlvBS6AVs/S63xtqbrIemHzeiHwQ4s1bhO+7yl+Oyl
exBqweIc6oS8awp5jSPgFSIIn1lgKnQBYwVhPTAOXsuX5fhcraM+L7+pvNHXvTEOBz+QxV4bh29O
59nkBpjBtrAELCdXPFOsR2zvsrUltyu7zZKz7GOy/QdE4N1dlQz531Gg5kriVi5J1+1XNemQ2zwv
WDBCzCY529KlbDKkOmFgI+4v+60ZjdZy0kmfoGcvnzQVYW32MPIWNs3+hvOHUjHH7aKEjpyMyS1h
b+aybZoKeImyKXRaJnWHqTrb0iPrbghqh3N5Hq17vCTnw633q4oqh/J38oftLJuKWtj1fpBjd7Ka
ElECdZgnGoLIRcs6X6FNynZgweRC63pM13YW3jvp5C7joXaWHQW0b3XoqkentvSdbrjxTfmLOrHc
iJJZ4dZUQWQozFNNh/HRVsGwaMvyaNd0bvMGuiRLXbrWzJCWht4Mq9ax+aqVkxz7AvVWYmQ3hjW2
T23cIwwoe+MxOO/UbahvFCmZ6vZovCAO3MA3fNSm5i0KxweZOw9lJrEO4/7n8w8JymljKl8qDS03
daPbBuDU0SGpbzdIHQSzYdE8OjdjOX4Ya9l4B7Mx7m1YYJS2/L99RZIet2mhAgaUo59LnK25ZfA9
plr4bKcxbSMafl0SFSy7bPpVY9o3AY7LdWshBpRZ1N2YA1sd05p2uashcyztHVvBbEXXN9yZsn0K
ugGDmM5q7mexu0yc4dkpzT9Blj91eMYDGGK6pGcy0es7L3k08qf2ARKSXKl0CHcGMvkVrUiA0oht
FmU0yLVisiO7Eg8BSm0jk2s7rTLSgkS8mmT6pre8XiKNKohDh28xRrQPgpi+lRDMG/Wk0a9c+HEb
bsCzAGsbY7oEueusKGxBazSD90q1itoG5IA+zv01+lw64UzbSnngR02S40xTYwEp6Sr0XUtx14bd
M6Ige4W+266HSBC07o9veFDHI+pgcpHrc8utDvNtntCeTRrb33TwCyk1OiilcuwtcN3K80xGns9b
7KYPtX7nNAgUKnxYO44Ixc7JzXve1YiR0RhwM90bHyk7WtNAO6nQjzZZ4CJip0W5iKLku2jbisqE
+U1rop1Fofngu+J7HKF6qYzxdyPad1vH+sY2F9sBAp81Gxi5d8qcF7nIOiLIsme/kK9BE1mLggjI
RSqcvSWC20kbW7xjIrxtB5ibyVDZtPV5DHaI/VD253fJeUsWNEO+kDGSyZpd0KEMW22BJuEvaaSM
PPSKK1SekAoRmkJsQ1/bJ9GtH8M9zFr0W3pnVkua5voSoCgtqTJyFwa8xNwKnqLev9U0+0eooocp
sc6OIv8kSr9mf0CxuzKQgp6dRDaOh5Pb2s4d+/vb0tKWhUxe4Qi9sSZVFJlqa1P4Q3OKpJuyn+8f
VYr+UyT+sBOmHrBXN4c7RuRbrOJ1OMrnJpzQkMhns7ZvvYl1gwmKHjQZj/WY79tA7tFtPIncOSEm
4es0lGFVQi9XDE28Sob4DXHaDn0jwMDezldF2N3GTUV/gC3DBlgJRdSo30NUF8gJBsRuSc2Bh9qq
0ACktjxF+isFh2+3Xtfm8KsafLop+hD+YJ4221iqvyjBN33vfhtDRE2eHt5plt1vELzEC8GxDgin
9cJAeHElwyzVhyeDnhW58HSQG/moFdMzmmN/TUtjJRWRHanhqhXPetV79rdaz2/8FiF0WfAVfSMF
9tfA8Wud/M+5v7esEsIkkyHgvejfWSqJFz1xHEtPhE99oB8CQ0LoVSsptBd4fHzhYiMRI1gUxaAm
Z+8lVMF+stacm1nYEjw6beG8hGcyBiDOH62PUAfpPn+q3LsMpxrCmoF9RVrek61w7+NLgIy50YlE
47b0y9iwX70h2IZes8OZtWpDa3+OT4NQOb4Who/atCNJqpsCl028f1MrjxPNVGwLmnsHWstsOxqE
wA56kCNS2RealNRnh4emjn5MMhmX8CUTJn76V1coDzrdpDZZpd+KIrmjAY0F1KQaGVQNLpw0PDDN
f9dGtx2M4fxCR6TMSw4LEGhHGJX+MkWMuo6FpAlecaguy4CXqjCAd444fQo2uelo1ktEBWAxi4Gq
t8q0m5goEMSbPCzLvUOU31I0k9/rDoGbw07yRteK4c7vbXoyoWrWjtVo+9AVlBgyT0ctooCqkZq+
qjLX+4lGxthFfovmqkKl74zZoeu5x43nlOvJE9+1KqYo7Kvi4I30LxNKu/uspB5jjOa0aSKddl5Z
/ZFG1sN8hWJzp00R8z2gptFAyWxRLmUtU17Z2l1TU14z4qG9wV/x2Gcx/VqPPiDCr29xJoofNU2u
PZ3w/FD7xo+oxsHYTr5YuZxNFpBihzUCFOO3KjT0SCU9CA6herWhov49NpNNw4avLaebqeTUUSE/
Es74YA7lH8LNVpbGANOnuiK7RTyPGikECJy2Y98YB4ou+imfRoinBjvSvKOQJCQdE6qH5hI0rlob
KH5F2WyRYT1VTrGvsvEhzekbNqCVlyas6HPA3G1mmAeNg9IaUeGfWsOw6QXBs6qtn0KjFJi0OIuU
M4wbAVB5oWvtW2jE/krQI18CLxJoc6J4CdQPlaPdvI90fBZJRN218T1za+g5XfbhmZJ8shwd1gpa
Q2zjBlrVJcq3DWWHlQqnfpklabKqJS0njBUB0t2gPHi5uafXNOKvCEhinITctjSlNhoGh8g37ho7
+mlMLi1PZ2K7ptcadRNEdl4ZGn/Dsj+XvbG+wvAl8SoO6nUw4JfFZU1ZTVFVDuhTLi3dQPeZp9pD
H/E/qtkmOWEU6SDve5w9iyy09KVN3WjVIcjfehgNngtLmQddj+W6wFm9sIV2gt2xH9nRaLIXq3HA
uiYrVPBO5W/Zc9+Cp7LWiSTz2RwedOq+B2jYr27a7TUn3IejdxZQ7T2kyYOfrmUQH8vCClY6TSwW
MQ2VgiufWSsfU896DPXCPvBM8kVpmn+UsF/HEpI55fW7wTC/ZRRLNrRj/uYBwSkqY14jvo+K4okT
1n3iGifyb+tFwZK4KEa1CeqEXQ7F8gUY5Y6HU7/hjeMZlIin3AQqvcFhctKn+zgpqJyU0YkjxU1b
60Q1WWKPZOev0/fUY4o/dFUR5Xe8zqqofgq9tlxkBftko492CP7aRZPZR111vymtn41BgUXhJXh0
NDr3Tjm8BB0/NS624DZupM2ITSQFBu1mggLvNLSkIahTw2m0RaDQpAaafor14SGHZrDQRXEa1XDQ
ki6nI00h3nC8QxSyPco1GjK9H1PVbvVloju/jUi95ecnKHy6U1iTxWg9RClis160O4NJsqwn7UkU
+l3rGM8IUp4Hb6Qbb4yoT9vDWSC5MIrqOE3iNE4j4PDoYJbJKR9yA/uTs1PUgDC534CjR+WfHozQ
PIwsvhDG0Qmo/qhX0E+nPEObRi3JKgGkiCp6itvpNwbJ58YqcHLlw63y5a9Gei9DV7PP94rbQOrF
0vH1mzgNqKg4Z//Mbe2IZDWe31uZ4wTLxKSDLnKaUa6yD8mkIads+xz1vRFH9mOFVGIDc6YnV8sx
Frkpm28yccq7MoixeaGrQvgWIHYbnZATkZ2thxTBs9WgUm/RA36jz9GcwJEbdxLI8F+tLhTwILbT
2JXPlx5KIz2lk5PcC97+v7Rsqh4NYFsHe8i0302nuk1Q9vT4MgaYVeRyrXU+DdM2p1LcJOEN/Px+
qWs5VmqJo33fVbbaN+i4N05k2hkNeEfbTF0cHaRZZ/maGnUe4vtdNLdDcbYas1+hCh09TrTczvrs
YNNVpbnEFDjcNrpDzxbefskev26xxwOK5xLjX2OM2MtYRnYs4tI4/H9l7nauDG11DOhl/alzhFAL
BAgst/EfDEG3se+9t9JxrqAaLgAzznzWf0kWiZNUqeNmxnHMPLnQvfB3r1vFMkLtRxvbXXA0fPkc
CnEBOaHPwD3RFPNj1MSV8B0GuXqNe4zRn3/2BR6HPuNx1I1heD1vtGNUsstDChylvNhp9DBixq3N
UfQK+OMC5kWfITlik7iqoBfdUflP+XiqfLjRVxBis1w6Tfz/VFpbnzE5hn5KDHdwzxyj5qg1zaab
YjTZplhGabmKowpkH7B4amOmh28pZIMd3qNP+/n5Pbz002YAHhAXU12mtncIs5faeap1Sia/v/bR
MwDPYGppQ9shOYas8HWOoa3+haHjSw+fAPf/HcL+oLmOmZT+IUjFIWV6VzEWvu6hMh4///ofjy64
xP97AdJrzawPouDoGH9M+dupnGUs7vLu+fOP/3gKWv+Fm/wDk1FGIvV2qNLjVNGeV8pYprraOSLY
2BIsN7AUe/m1K80mO8AvaDJRGBxHyP8U2loqG36DhijlcNzsPr/Ix+OIALL/vVuyrwvDrL3+WOHT
atMbKt0Lr9CuPOyPVxHLm830alT4tfrWQ980bGBWrC2rv/IcPubHEJn2v18ciaVdJKGdHM1E3Zpx
9tvhAI/sDeHRJBXvZ6T6SCjFlV9yaVSJ/70cSjMX5frUHqXxZlR3Fr6OvPk29c2Vh33pTs3mMwVL
A/VZbR01a5puQllTI0f//f75U7706bMpHbSIFNmlEpjne2tpdQ9ePOy/9NHzXNehQ/zkxZMHxc+F
zVCutdxJrtyUC4Nzni1YVBZNZKAeB9fnGGF1xtEWvlqza70yiC5d4DzJ/5nMdZVPLgA3dTSVDuTf
5RVXkVizKGP3/vPb8zFciZzW2RU8vGcYtbOjP44hW0k/fMItG/6SFO62OkWMRy+W9X0xlaTIFVTM
vzZe3fm8RuvRTRLCmTtSJdWFdlvAVUNzWnWrrL86bI3zCPq/8CjLPY+4f+5gE9Rtg7jAPwxCYwuV
bE0/P2n6AFlteg1Q3Rpm+s0ronWNJeLKsPjvR3x00dncRwWRC0LK86PnDOZt1PTlS9vZNcdzdDSL
YurTg09TYedT9nuO4H9tUl9DoIv1fJmqwsRhIIjolUO/zpF/39mJBhzG8LAMs10oVzr8OZ3yTN+/
Yb8Qm6SMafBS3Kd077SDgax51J5Rz0+n0jPqWxeRO8KoOjiyI6aO0GL5toZ22Fi4rW7F5I9PWV8k
zdJjy7sNUUatLdV/b8dEPHWqR7Fu62wh+756ndxKwxPeu1QBhzJn61AYdnhCFUAZxO6TtWqxxA+D
5h0a6uo/aRhYSLUJAj2VU4BU0+TETzbNm2uhKPWysP5uK10evEmcm8+psy7ChmwMN9DXWaOPe2/s
o31vFuWiT5F5FA4KSXgjwW4iTmdbGX25x9mg7TSydtrl4Khy7Zq5PFnSbJFbWxjFmEEnKw0wzUWM
umzB3pz7kSGz3oIZ9jeBlYgbF/pGs/p8Ul2Yts5sMaaxU41aHrqHyiY0AxVfTrEYhsCVuXPp42dr
MarMFgMNWxSVfs/QpjvVLZD9Kx9+gSBuObO1eJy0lsR7KAnkHt5FQXRn1JS/aBO+tT0lecOqVghu
1pgf6FnEe7fyr7zqL7wE5GznZSdU0RsOoTDe2mGfa2WwG9gsXWFuXrhpc7a3qwCP4JXnFRO2CaCe
6tGbzDdoHOOVG3fpArOHHg7oatoau+jkIfSj7YL3MnicKOhvPh9VF17x7uwCpM5yWOiYWAB7qdqk
SzP9o7P9TYyXzy9w4QG4s3HV6UHnVuDHDugb3D1FwPEptLXwyov40tefjStVRLUHCIIXcfd9JDzK
gobTlT9F8vr5t79w/53Z8NG0soRxZ0xH21D30zRsUwx0i1HIh699/nmj98+bxKsBB7kD3z9zMwBO
0/ost8Y09bVPn73pmwI2HkwLcJnZ9waASp19C60rn238h+T/4IU0j9NGE6zHqUClOZX0ko3MVHd9
N248rAwwkbIOHZYnbnu7Jp0uHafvSde1R02l/qbuR/OlmKxsO5lt9dPrWVCTM4kko2SzUngUYH9J
fxt3XX3yg7Nwg6h3+eCZBUmDIm9YRkzUAhKkTu8M2YqimrXvKBRQtqgjb1ckffdc+ugWCl3TH9Ad
Caq/uvxj8V661UnB2hjd2RcxGf7SKwpzWyVGsZqmsTvmApN1fQYTmi11skAPy6Xl0hPFpBXfONSy
6TS1QwrxC3O9IxShz73rb7E14BgLmvjg86lb2msDrBL5TLo59MTc8WBhl9gahfBWFqTRd2xsE5Xh
2Cq3sNT8V0HZ74gQ3X4x/DS9IzIF3WlfjreGqdc7A+TEaaIanOK2qMxtgQ7lqZ94EaOeRVEPvACR
lDF8p/5ovWqJV9/KIEzh3BdavnPDMVmSmII2IPeoahJODshEFY9O2upUb6p2enYta8ox+epUnyaR
bxE/To/WGNUHURmCsrgvDs6Y/sQn5yPYlkYJyEPLdjEy3G+iNYobmZcECTsJ6m4EpJDLFPh4I6tw
+AnEg8SmxStNeAqvteahUdJ7b9MgfjnLgTI0aDVGWxA6tIhRl9hWlKyRoNOU0AawIGZslKCrYuys
I2U4cijTFXEj1U/TSBV10yjEaTx6+1YhBhyVVx7bFlGFlxXG0lYRULHc109B4cKf0KiWEfkTnrCk
NWcVa7XASQLM2lGovaaSanjamNfgvufp9sFEsWZLIN4PMjf1buIYlT6OCMIaekvWS6LJX1JQT/98
sl/YdFuzpRCXW5JMsCqPWvJS5vmyTt4C8ST0+0S/NdTdGDnbzy90YUWfpygYeA6J3ZHiOAJIXXQ6
KPYiDN4+//ALC7pzXoj/WRCJeByzAPjLQSLI8h0NmFSIEhmignP62hXOP+ufK9jkitoExXsHq3uJ
k36hOGWltCPIZv38Ahc3O7Odeipt0tBGzz0Ydv/cNca7Hpo7xOq/NL0mLpA2+arsyr2bG38V82YV
OdGV3c5/OO4Phto8gqKobHTmNohqiy7+LtfGDHeDA0SutuwRd6guT4ka8kc/DeUax0a5sbWqvSnx
CSCxwvTmOggGA6cxt2zH/V/KwgdPICNmsSQrhi19l/iEaETfIU03tGWtjRCAhNXUV+O/LwwvOXsl
ggzNsDUZ3sEXZXg0RZd8x48aPhfhuSodhhzoVFqSSuviT8McA67Pj9N9bWASDpDwvCFt6taFGflf
itex5Owtqtvp1JvZuW+SiAWti0WBYCe5Wt6+MG/leSb8Mx4p/4aJr3Ko4nHfrhEPDGvygliVRjRO
WWVYW90e+0Oj1fLQ6lVTXRmmF2baPPxYsEl3+8Z1D1I8g7Vqc4wC7iEX/Rc/fzbPirEZLG1AVm3o
9Xe3RssbhkdRxRAZ+y8+mdlEswNDuT16sANt15VblZy70dCcbbifz+RLt0j876MZCXcVRHM5pFhq
Zb4si6p7oOBdvZc0IfFlIBO6crq/MOiN2RijVd9aPp75IyweQYsZD3jmTFc+/MImdo42N5yS7YyQ
9qGaJJGGmnWT59D34zL+WovGkrM3XOXJxnBSzkGQlYBfvGZOvchD/gvuPCpLX3sasxdcJVQ09QXV
Hb97t6GfAKtdNS0UZWoBn1/hvMR8sHras92+bacDpl8DZrpR/LRg5zZeVm2ykvUzsUAHu3Jcxnl3
hTh/4bHMI/6kpVC7poF5nDoAirWWrTUfs0UGDePKHbt0hdmoIk3aDU1AEscekVE3Dhtc54jxnj+/
Wxdmhz1buJAa0vOHSHJogWxmxXvvvgf2yY2vvQkuffvz3/+zMCYmns+erswBrvIuHZGzQ0TYTml/
/7XvP1ugJi1MEJlx/6U2mWvuendyoWctuiCsUCjgmP78Opd+x2yVGuMM4ZEhsDskCqI09A1cFPVw
rYh+6eNni1RfNT0sjpiHHMKyk93ws3WD15ge+Odf/zxYPpoUs7ktQT1OdSy8Qw4vjaNdbEGODt6L
6Y+TXdmSmedb8dE1ZlPbCaU96aRDH8m71R9d03RvAoz3ixjF2slWmrMPY8fEeI+XCEK77Og/AZcJ
WTPXYWfYK2J7MHNpmr6LY3TkKnSy29Fr4BjlVb5sBe6IMVMvbm2PYDuxy3QaZvgwCrRFR7DwzrZ1
iI6o41e2suQKbWtyW+FA3BWR7/1IVMA2PWoyPboyMy+t9+eH+c/YzvLBEHpd8kYvmmeEQwfbC68M
6wvjwZgNa206b88aKz822Tm1vMR7CSomf/18NHzcAna8ecnLUg76qnEkliGlmE/xqN23sadvtTSj
iWbk7g1HJ8yYY29uak8zVzrU/M3gdz0AO/YYgenH1zIhPy7E82VmY1+4aDOL2h2Pqa091ApObKb7
r4UlrWWeI471ZOlvZSWwIWUJwFbghFd22h++KrjybFb4I02NvtXG4+DduYOJQfSbCb68i4k2aH4G
+bVu0IeLLNeZzYxAK9pO5el0rDvSlZBTwU9Ih2AhPWBCUfbw+VO9cJX5kY5AQtcz24ElqoK8+xvq
PDLjADHgV051jjc/lkispGYN5O1AoWPhU+vvAnuB4G6Va38//wUfTiiuMHvVhbavYiJhMVoH453n
NDtXtVcWwAuPeh76RhAP3T3l9MckFdOb7IrowUC0utLc2n09a2zegZl3bKMnXKyf/5pLz2O2PDRa
LBC98sqo9WoZj9+85m/ZjIt0Kq9c4MNFnds1WyQMP3KtIOqcQ9hbDcaNfoNAhaIKzMMYlge2Nn/Y
fP5bLt2+2evPrqpWWO4E/tj7nkzDnYSvNUHdRz0A3nbAm22sPr/Sx6dfftVsOdBZms4KU/ega+Ww
6rAeLqMYKn7o99kGynG4tXSZbmOhBQ9dHuZHsleiU1Chl+y7GKieZqSvQ0AVfGx6tez0Sa3H1PLg
Lsn8VPeRt047rdt2OnjtYQxRmeeAkD//9pdG8GxFaQoLPkTHCKYh8lSdmXYpe4XPP/vDdwI3ZraK
9FE0us5ABQqLGtuo0N50kQGjML92AJDnW/x/3uCONw+da0rlOE6SjUcvV/YbaAxWkEaTDwAKoqWD
hG4Vy1ze2VZMIAAYwFUwOXcT3YGlA52NuWR3a09GxjZWA8YkpfFiHgRGh45sUUNFwR1k5fIdXgP/
YOb8A9LiJQL76Af4fmvPFqvexLbsj5RzYYMITQMpJVrIoPATAe27CIcjcZA5kS1aUUioCom7BtDd
wGcL1BrqbXmQGuRvE67h0hlrsWzUBCqsbrwXUyO7OtVbuaujc16FfbZPW6FFETPTcZyUtYI1Ic6k
bc8t7i2zfkiz8Zcvjf4HZccBbIhhAGz0NQPniq7WPbDRpU7dZLgyoy9Ms/9ekf/uKELTDqexwspc
9Ae9GItd2ya4ZsDiCmlCZMQ/qGvskr40osT5a/xzuTyrQzGST3a0mx4DIY4fk9S56Nr6dGEyzMP/
YLZVfoY16GiZKQEuIWUo3MFZ8vT5t7/08ed1959vb5kMMifs5cFIgtvcS78D8f1SBh0zYbZ2O25S
J10YiKPmVu2mwVxFKQeH6effXFz66ue//+er606IUYhwr6PwTx1QsXPETthgIWbVwri4pIxN16Da
Y9U7TtIbodDo2x7USRnTMoYtnEWosUd9w+t4F9rVevSsW2iD22Tq0UrbgGiuZWxd+qqzlT+yEYXK
EcKJhmxpMQL6I3vnyo7lwoomZkt92XiR8ntzPLZ2SAeeCCH5V9Ht+PwuX3j/itla3JLgGJdh6BxK
hD43AJlwppxdJnlme48++Q+rz69z6VfM1mWAZp3M/dpBuv4Epbnzvwfa17Zc87Q/DZFuCoyUN/wZ
gNT/JP9k5SmAC3b0tS8/z/yzdF252oDMwiAVyGnTbzHuwbFLrqTJXhg985JY28q6dGx8eY1Zbyrf
fB/S6PeXbvu8IKZnQnplI8dj79+r9NYDc3LtfPRhNdfx5ul+qaVj/C5H6JqWvuo1fQ36bmWbOzPJ
MdkCv2a4jtdUnxeGz/yoR0PVtiDPjkeJhkti3+gi7AnDn8/vkvi4w8uPmU1gluDRNty6OwovrPkV
EdlghKSMRB0M2p+6kRoxOVEjVxk+KUJBtAF+Li3JfYox5IdnTdTv4W0Mk9hmdvpjAmZ70ziaufVQ
GpDe5DbqGOX4pRZaqjvDmdCEXyQyyxZbfdpwdg0qs7gFhTScCl8PtuiU3DcPCyzI2CR5TiQsWOlB
S4gqUW7iPiFmBIDNnZSVQafYirAi16XOd7F9gBJpMDz79PR/GqZ4I0es/YYtlpd97fpnA23XT39p
j0YnmLz6LRljHY1fiHKj0tOTssjkafC0LBoxJESB2TiETcKPyPoqoZK5gA+UFu8kkOMdu4dfRgaV
22kT4D9iws2mi9/QjM8GvaaAT1kke5VrP5QDGbcrHJSiDJynSWjf/a6y1qzI+d8i99kj11qxRq06
3FFz5s/ZOJ2FdXTCpeImwoQZALeN2jvcxxhjUgJfC0bCKvPoXk9YEdZEGo+rTAeLp1rdXaZT2D9h
p/iRSkWKq3CaGyvsBXRLma20XOV7BCfeMh0xfDsgoAF+Ufc0yux3aKfBajBUC8UTf6IRTMm6Mdv/
nDAj1sHCItPVFvkhxV5FpytvJESQrgEGkE2jdxeORYp7uVE6IPsYW3NsYuTtLaIWafOiHkvfrUS2
K9NuLDKde7I/gHnEuNBLq97RpR2/xwFaAbMjEUxCDsYiIqoN2iL8NAVOrs2ks0BbFrDEhcvu7C7R
6BlZNSL4LiWqpq+VWpMLkt1ipn5tnX7cD1GZf4NgZ2yKPmkeK6wcW4x0fQl8Kx1+Jj1YzoVdusBm
LTz/7PGStT+k0w+Qrn9hTRf3dh1AnosQPC4i+Lhr6bCXhVflsu2swf+M/rSxLKSWlWvTFB+1wbkP
cL6iQ+jKpyq3rQYZdUmiWR/aP0urGViwEz87lprdvWURQThF7LB5LBpjV8T1azrQjGrLwr+3SKLN
EVGE/d0IBXYVlOcbPrSMki5tTn1sRBstAAHg6j54cQVIhECKdNnhRGtxe4wo9fopbu9DN0vfyHDq
94ndC8CCCqItnEjwpkXkrs24eaer+VaeWaVxhmQub0mv9vu4XkeJZWxTUKwutNfGwv/VgGstFUSh
lRd7xnPL+KHWNoC8iOB26EvRi7RfkQr1GNOvJIkqq1eKCboqnadSGdrWq/2YDQMZd2D8C2I60qLk
7RI9Z6Xe9os2DspknXu83BiyaGRlABUhrJ37pOi/44mbIAyFTXA3ZaW96kKNYzNtHB27a+2b9sny
qnDVNODkV1YSUHL/fL28sBrrs+5Bq0RtFWaFQM9BfVoEzW1qihcqNtdcBJe2+LM9D8191eVxTS1I
k8YK2cVrrIGqt2R0EIlzBA+1S3R1pTtxoULwX3P7n31mV0+A4Gzad4AGlkX3QyZYXr2nroKEoNKv
nSLmKazofkSlqsY4uoV6T/IQfhPm/zEXX/z884/750fgLRN0sDX7YAbYVnO79+6EaLs7zHzD17Yp
c3dSRlhmRSRDfKSb4Pxq/WDKiPse269tsv6PJUk33GqIjOJYoSddk1NgbVr0ApRszK9e4rwB++cm
KfAvpuwd+6Amwrrp3NXdT6mVX/wBsz2EZxfukALlOaSU/kIfRoZalNdEaJem3HxGgEPshZsQO+00
MKAiHjhEidBfdl5o//18Wl+YCPrsLEB0GeW9s3pH2FN/lGdDQQNCYjHGxK02GVF1UhX6lU7IpR80
OxB4XqvDhJbawWjqXW7Q8/KM5lcJ0/0rP8adG5HYHbS+1lCmsUi7wMrvpv+Ps/PYjRyHougXCVCi
RG0VKqlcjt0OG8KdlBNFxa+fW17ZnFIJMHrT6BmQRYp8JF+4Z8OSKH2s8mI+FPWQ7SgcqLvrnX1c
ev/vFKJU2n5Uh+hvjqvRQUMkwLMVRT+RCFRTA+Km/pzaEPAwIRsLpIRfRlALbTPG3KIxobqtsGRb
Icdrl5kNEvOsUV1Zj5ezc2wql0q1oG3lBeqkQ2Ija492uo6rElUBciux9BMtQdgJcLUfEGSOj6PR
9lssKMfvOR8ers/LZTuO5KWvG24andnk5/KB2Xl3xCMYC/e6pcP9hStAHt2XSFX/XkeSm0OPcrPg
Iw5qHQXubtGVcIq26vuEGk8BtVMrJT8KAUXK671dXrtUrqoCCKljI0J3h0aBTOtAcIQrqJx3VfA4
g+tdnE3ShQUll1bBg2hDVTh1Doqt+V2b7+mYrHyUy09+hDu+fhSjGNOYATV8iFLxMCn6jalMgJyV
z9DGXklXuWxJAIH42gWmu4oosWGtwKo86FX9yKpRA+TMYkGkDk8V/Z7RpY5ks9IRugzzaLCDLgyU
UWg7o6U+IfNK2vvSZ5CsFN4mSYKyLYoCCyjk6vze4t+LFFG5sgr+9LZxemR/0RnhxLx0ExUCf+op
WqthXfjtcnmV6UT12FDYpLo2Awhi/EF23FrGwsIakuueABDQmuY8L4lhe+rIDlM9vUfxhOQq3Vqx
Xwu7TK5xQvkKohy1YR9Qmg2iRZ3kPoSUnlu1Xrn4XfZgQAHv6yqFn6jVep4gYT+en5oB6n8VQGQd
lAWjqD8B3wDp1HJ6zPTs9/VNrZ3X/4VdTaWth7KkRmuhlX0YDY1tEgd4oBzWPyIv2fnxB9H5pzbv
bgDevSUDnAsZKA+ImX/PbMkVEFbHJ+RTA1EFSSXogoEHsslTA28FbVz7ZgsbX66BcISFZVe2Vahp
5dEY6UMx0zeFK1CKpm+FVq89EJbWn7QvW0Or4C7PcbC0cPgCdvxkZwTBsCbEQ8tYma+FwcglEVSx
J2ChkF7toLjNBVea/4Ez1vZrzUiQWl32UKlI4pfra+PiaqdUjlOmqBJyoqSxwzFr/QrydbsI6oOa
YTvb73UgrT29mGNetZEdJgx0L2DXzzJtAKUWK8+Di2c9BiDZ/Fgx06GYFStMoTOjd1Bmt/h2nEBs
J/0JcDDXnP5eH8lFw4aeJJtv60jLQDWGFSIGCqQsRxI7jdIVi39xZaFxaWWBv1hrEAuzUBgxQMOx
/jmPIndtuDrdXllL51j42HIMUREogEGo3QrhxfkJ5NrL2BHoDq5GZpbaP3+jTw+dqUqHqHOoFSbg
cIOzh0pb3+zn3fX5X5giOWQVt0VUE2JZYW7/sdLk9owFKZCpYbPGu97D0u8/9/zp92cZRV0wpDdQ
5M/fdZ2h0gxcqCdLhVDd93o49/ypB/CGjXLu8QUqXHk9CJowv0IY1ocU19ogLpoPSj/iWp+6MB21
necUg8jTh4mePb8NVCBRbFOavg4E7PcGIm1rPtbRZEKO65gok7blFjO2RkTheIbG0P56F5ePLYxE
2tqRIYTSmSQ/IqevQRh7qDZz2RR10BZlDDQvG14ntW1uclb0qENxUqjZOCpkx5Fpn9BbxxmNlZ/y
0eX/TlD8FGnvtwxUL4YD5shLYw5mG7wOeGNbUBmaWocWG3HqCsJ39pgB/DdzvdoOZansm9p0bkZg
kO8ayKm7zKbNhmXgUdpz7ERQRe2aOwQbIfwy1BDeshgPWGMjA12LQD2v4QsaVhbegpnUJftSOv3I
HSj8HUWMB7dXg/kAhyvvlBeiG2DLjOBQ4B8GYcdw5xZWtWL+Lz9RKWIcX1d8YUPkS1cQZSIu2eBk
8ZPg4Q7Ya7fdMxekyW26MsKPoMz/v5HtSEOcuozlWYKeoPLkvOSv2WFmPnSZg/a38Q++EThtNegw
/lpZnZdnFO/crwPTAEiPqwjdITZ3G51GPwWHW/cit3d/p6fJ1zfn1AsP6Jjd+Ha9z8snkC1frbt2
UmyrqpCNB782ifqncWp/XG966TvJrgQtqTJUzmE4TZA9WB4IL97oZl7pGp7haYHqc48G1/u6bKFs
+RZfajqnZICPRB+Vk6jtuynNNkyIF4vWwSCQCXq9n8vm3JZv8hmU9CzmQIwS2o23ZlP/QLXjIzgD
1Ur7lw8kW77IQw5/noVNx7CwXurqrREd0IfGIYHP/voAPnbn/5c0lWPMGY43BzTF/MghnQVB+Vtj
bFyj0XezARgTJBSB7r7pYUmyOD0oxo2IZtTO6huHz1s+/BbOtM1wDsPf9TAi7uRSAo3A67/t8uRS
OTidQB+a9iLJj1Ax7A/CbMh+NEzzmBZKvXLgX06FpVSOUBvWlIENWudH1UlrcYKYGsBnSW6re6tE
2ArucpJBYGMwxEmBUupuAMlkQPZSo//M+mgGZUXTD4PSd/++M2ZbfkdlsdpCKtoZoW4aDiZiMBTJ
bGvJHJdzbaktv5NAnVbafESJStd34hWXhBq4IWScgEwiIIvaVyO0+e1sz1kbb5s4s/2m5vHKo/Qj
NP//pWbLebAjhRRNfOZ4qvfFw5z47F/+av4AfqVymYt6LOggJKiCFa6yV1ZO1QVzJifFtrEFuHCC
Lksj3QgoUYCFfv1DLbV8ttmf7kCOMSeVTqYxBGUY2Ox7kq9Y/aWGzybtU8MDkAbQS9bwkxGCVOJf
SZF/6x1jy0mwzQhWL5RFxjDiJx3iiKw5VSjx7vX3EWIHlK+4yJa2rXTFjVnW9KKCZiABqxxyvaLd
ouA6D7qq69es1uVJonKKRiFqpTcMpzzGPMreyqirwTZHLfRf3W7yN/wnaBp3kNSNq6Tf9KiH3pgg
q21tkxs/GWnGg2nM7V+ryqHpN6lKjLq5HL5IyC8a5Fl0dYqErDojYeRQ475SOXsp4Sw7xHWPqj7o
P05re+J8lF/YE8Z5Ej997amd4jrW1TEcPPOgB7mPFBNfeahDHlTHYg/V+016Y++bgAZrtSyX586W
3+NGL4RZchNniv3cwAoMa/I2C4fuR2XIp7GALdcC2oKVm6Mw3CiQwdnCD5/dIdwCCsFaJfaH+b80
ZfrXKQPfSxEWwzLm/vySvCM38pDsyo0WKic7ANd6H93FD/xUHth3P5J0wcTreKA2tJ9D9sYTkJlc
7Yk8F/fVD/YadX7mgUe8mawtC/Vj9LvbrT4JFk5/+cVum0XfWxFGCvFel7DbcQNd84DvDb8IoiDz
hs3gx6f6X7Yv9vU7qnsedNyh0iDfxit364W1Ij/n4eMqS6vCJ8XZ91IUETJq4pU9fHlwVE58igjl
an6WFs35rQEhZKX/F1d3zmCtfLXLPx2qVF+XSUfVVk3MIjtSXpmelesWqPZTvZLDudS6tAgjFFvM
AClkEKYWJsSHcuARwTi4frZcNgpUjtuTjA+10MrqCEfHBnALN8lxWbbP+uO3hL6wHqJNQHJc72zJ
XEtvGshYwBNHi+oYWSY0aJugRH5UheyH681fNgpUzqgAVsaeoMSMZy2yf9SjQGaWuRMQW2rmP9d7
WLrDyRkI5QDAmcB8HQtzJu/DTJothK21Q8Mg/0QUvXnJbYcdtQnF7gM188cJiNIQTBj8f5whI7Th
xcrzaWFRq9LhXU4jePNI6DuqAmB2M78rqvSdlM4dRVrcyox+eAT+bwCpnK5AQTkjccerIzijfr5p
trimbszA3mh+5VF/9Jg77FHhsOU35VbxI//6PH+YnUv9SmcV0/j59gAPhfCngGx+gbG9bbwoqLy/
vft8PJ4M7/3HI5KcAtXlru4+/vnTrdy2Fhbp/5RXm0oYDhSUj/pgHJMSUgZ1l91rer+5PraF7SwL
rrKxZoY6jukxKuv6XU80KJhXnbliLJZWhf7VFIHoxXC/himqQULSD1zEXoysRoiaryyJpemRDigQ
HVUNSVDZsVOG0stR4OeC1wHnsY4iiesztDQGyUzEM9IBoUicHQeUX/YJYNRjEQh+N3R33+nAltMa
egq/a0vz7NhGN91Z4BkV2+AbeIi7rSzgy0OAUfv6GVRVySoBEteRqEAbg/Wl4canw6fPIJZ1fRCX
15EtpwVwYqnIl+zKI5Tj72db26GkcuXXXzaktnMe1afbFUppewChiYWahMn084Gn2yhND0MX1EDJ
dQpTVg7Oy4vJlnMAWjy0U81K0iNUk/7OpHyeK+UwGPNalctS++e5+zSQqIjHONPy9IjL+BH4lr+k
b09ga64J1X146/9vp1Aq9bUDe7LLCOgc1BX4AGME+SYJiqDft6f+Nvfn3e/cVfH5ffEOK+KJv+W2
czsPOiQBlNNW1sHSGPWvP0GgKABMz7NLspxOBVGDtBC7slK+dy2Tg5HTlBltOsJLgDTF6rFt+nbP
7WlYWWkLi5hKWz2jhW5Q0BFASoRKof7LgH7it7aHHHdkhmbbM7XGUEAlsk3eCvP9esML821LW9s0
7NJ0dNxTo+YvQ1V45fxW9MfrbS9sPFs60zk1cuWcKhvWuepORu0aLARO1OsLgcDQiiNqqRNpdyOr
mI8g746hJYxg0jok8J2IU2wmoHtEtlbXtNTLefo+bb1qFgYuxXBXUrx4Hed3AWhxV/Q+V0mgD9VK
AtxSL9IGR3oSmdIZ60erlf04g8jU1O2RZ/WfcuJB3gxr3tcFg25LG71v29KO+n4MTZBNKGr/hhY8
U5Z44H9f//YLW0EW7OwasNNJS8aw5RnYuuD18ZVVtXBrtW3pzO7jvqyjGs9wc8v+Ob073FQ3ILYE
zr/2iYbVY7Xijvnw5F4wh7JuZ9alMa1bdBTvhe4OwXxE1qBX+qU/utrWvmG35FD8oZtmU26LtU7P
hu5Cp7JmJzZ5B60XrIEa7M0mYuC9zuBG452adn6RbyHGsAHc7jAVZA+KwaPBfl7/YkvzKmtPQRSr
UJUIw224O28MP91Ye3Uf7bECXYQ1PLpiyxZMjiwppelDd8YrAPcaEbDzNk3CPMVcOYMvlwhSW1aU
6ieI5IztMIYARihQlml124PzMjnmRsr2c0esDDcwM3nmRBk3fd/Z+zFqu406mZAmJM2AchoGZBwg
g3u7Yhn+hqJZvIIHyKJA6VgHkdGLigKEnknPsYEMSIDxXilcTmpUIF3/GAtBTduUzJpVZjjcTXyM
fgMNsj0E07bRrtvmfnbAobzNvNYf/DHQgm5Pd2VQb9dkpZZCdR/1UJ9MnTpDOLh24DtBOrHyUt8N
N9kPfT/dZnv7kL3mh+SxX1PJWlpypmTwOtYzghIiGO9tsuufQDB5tLDi6AvdVbe4W37TGyPrdui6
6mjO2fPFUkBY4jIYotXQ5oItlWU4hgl1CKBKwkocx421Rd7WzthFB3pM9uoGpah74mW3jn99XSzs
HVl5g3RI0YpALAmj5EbR3rm14fGf601/1OhesjzSGYdasKicZ+xLJILt6f34wu6Lk3Wg28qNvcaL
qRvf2qfenT3Vz14FctM2yqF9wkG4sug/RnHpF0jLYVZjXSCmdnbbCb/3gRB3X/I9NOfc26fgYZ+4
v/JNeTu62+Pr++RrHgyT6r7fnWOh57c7SqUDlPz44DuvmKpzx5d+kHROZnZl2k3bIvDCwNH8rYO+
tjLZ58PqUsvSPbfIOoW2Foaq7NoAEgAu2VWITyveX9yNcJyJgMIRkPlIx4LhVVes4+IMS2enWnaT
opzNCgRpNl2QucqRnI09/kzB5CG7EX/SvfAr13Fttw2I37kGPkDrai4IYXBZ1Dtx6H47b+nJ+s0c
YEBd4sXBmit8IawKGujXm1ZsRqC9Qw4CTure145Aqm8AN/J4MGBOoFexrQMLThKBPiMfIhTXv8fC
JpbFz5raTqmidvjQ2WFUwqQFwTEHCXXt6bawkGS5M6FYSBVU8blT/srEVh9Wrln60g+X7tgp6yDS
l6Hh/nf0E6Ec97yWDL87JTu2fWtc4M6C3u29zh//GYfzxzoMR2je3qzhRD5EDy6sZFkJDaDZMmMU
v4Cgb7bVg2wXI0UhCsSOHdnR9hqfB86NuklxTqWB4jOEZIy92HRe8by2UT8S/S79Csl4DXZT2n2E
B9JwPwUoYrxlh/44+xqMSI4F1IdOQB70vb6vd6X7XnulFx/ETXVbH9pbfVd65I7415fSZSEWahPJ
ijVNP6atggmxG3+E/QLODLeps79P7OodlN+dN+WNdW580jxQL33AhJ6a3Vr3H8mVl2ZCslm8h15P
BQZF2Pum99K5g4uAsUe38Z/0LtpB6Hw6GeEYJj/Yht62x/7d3BQ+yJZhjK+jBX2gu4q/9l2WbhNE
snNjOuc0ibGdkdyg3IqnGmW5z9adDbKbOxzb2/Jv+0tb2QxL1wkiWTfFmR1c9dDZfGs/lnfKr+LG
9upg2pCDfsRXXskHXXoYEMlG6b055JZ2XmyH+ljeNadhW23tB0zoo72FKNuOeKp7jiaR/bS9vqoW
DIgpZTSNKUQmLY6vCpiiB2ylN1bjylm0YEJMyQUATHtSq+r5ExngflqBQV5GpDeU8Zqg09LNwpSM
lGrzUrU4jlG+ASVvAgn6nuybXXSCsHXY/EDd/O+cbMzbduME4ld2Y7olDvPyJv5rvF6fvsv3Jl32
zOiGridxUphhnP5o6l+mablWstL2eZ7+v+F02TczOCIrAXgwwyjufRuYdw0RC6d9HqC31pJ3jf37
1hhkV02B+rAImQgmkkeP9oTSosHYQVR5ZVFfDp3psrPG6gVe1TFmqExNCCn27qh0bhprbj3uKucu
axy3BO/j+lAuOzp0WT2/jkZmN5FihL2aeWlU7c9J6IoC8IYC89iaK3kbC19d1tPOCUXhWtc2IQW/
mJgcSgX6dirmFUt/eeNAZPHrVaWEEDgdlBhM6a4Iqghg1qbbEJTA1tUaTmtpBJKlYY7TEsgoWWEH
uueIF5FqxG4jHq9/Bm0hrwnKH1+HoJsASNhKRMJGaJEfIeB4x4QKLh9yoPaQSZv+DMWovrJ0BEu9
ciB0AT4nYXeQv8bv6RXjpMczILQ9qSDuP+seavvmCMDEadzWcz/7ppZCT48X+rxLk4hCiAqKB5sk
jnEgWYN5mBQnvrFTcCJzA3Tsbi6i91wkU6A5ZbtNsjPOdQDs9IE4ernpndJylVppHkcIPW64ScbN
PJn2NumRTzpApSYQtBQb1tXdvke+1r6dMuHymHc+dC7GsBoH+4Ty0nKvpwXk11I6H3gz5gckqWg7
PoGgYWZ15+dg/t6Cy6r8zVPxk1T98DrWItoqCHd5E6n0DRus4mBOVoZMjQbqy8rERyBv+x4woMkI
aKT1AWQ9upMtuqYHbzazTwJQsUc472EikDu94QU4lYJUJnRAUFykvjkz/C1Kwnx1IGQL/V0UijZn
3TuDWOxItehflzbRyZwRE/U7Z2j9sYN6q7AayNjZBqjYcWc+gt1e3cfZkGheX4sO7g59sN7biEaB
kvbJU5PlUGI3uJVMLp7fY2AUca2CBg1gfWGZo480T8Xrham6ppMVd4ArpJbPzLk9Z0UjZ3PFCCys
bdnfBOCO6NWUdqE9DyrI7yoNmzHTN1PV2Cs3gqUupINHadPSTGu7Ckej1zzegu4dwSHtpR2IENf3
0IIpk/1NDsT2LIpgeKjRPoAO9M/RKoinN0ri6SPb25nzLYkFCsnqr3u1RoJ6lCRGB0Eaoe7nijt3
SIIyAq7R+fn6YBYsmiVZNAfxz8GpRBc2ujL5mQnfvcmFeGghYngUwyR+Xe9n0e5Il1TIerZ53dZG
GFs9RVAgsY8RGaaXIk2YAbKFVg9bu8zNe5TT0sgtwcX6kWqOrQfXf8Dl6xQKjL/OJbZJXButVYdN
h+tIF9UbmtE1B+fSLErXUMDqHYwIwA4gVe9SUfxpO8SDBjJu0xKZ/d8bgXQyWNNcnaWb67ADHBrk
rj395mNYlx/DbQyjzdQcTWf9o5UygHP1EpI0TDmYUZ+tnJ4Ln0B+EoPjZiXdZNZhVcUolrZUnw50
5aq01La075NBE5pBEiBT4kIPaCL4BqwTfcWLspDPgdDx19XDdaCXnWLWw1FFkZ5b1cJ8BidJ+zsa
dN41sMkn0Lj7W1ISyC82ze8ZdRx+ZLbqvZLMpt+WQv/bjnXjKW1FHnkMELVh2KD2QIbIN5GWc8PV
AUdCmal/HR1JCZbdIu6npuq+44PhKYDOeRUjBHx5fca1DCpD/WaOomzFECxYNSLtTybowAsHsq8F
SKQcqY7QmUsQxEsQX4vJyiZc6kTahHqpR9EspiHUiEgDwE9Q4tok1RNuG7+nSoMST62AiP6t/UIk
65nUeVlocdeGfdv/7vX2hjC6FoK87MzT5Rd/2Tnw/6szHvJjcyKQ94J3ra2gZF8jBrovhK7ci8jq
/lkcKqFubmTtDUQh1DfOahtxCaXY2lmZBpAoAsVDE9lW4xV5xaTEN6CAFxukkhuH0pnYRgOGAb7/
dNBCoZvFq5jTwo8gyuUZuMbcqpAh8JpOiLDQkmE7R1PtK1WHN0k2gISY6BQHeYUqLUv08PGSBvzU
KkckDeG6gwmbeEeRRP0zy7gRlsMU3SIJ2djTBIo74KfDY0L7+Ydh8hQiSrrqC2QEI+3c4TsKMaW9
FUflTZZStssJdNJVNcv2lQGPg+4k5Cf4VHAZ20MU5GnRlNA5apUA2vzjAPxQN+WeRRz72ew4VLqy
qujS/SioLfAc6BrqiriCQESi/tRGXJ+uL4nzp7/wcJPTunM96emYQUu6Q7loY4MMVbZeGa1crhee
hXKCsiVMJdaQB3qggkGyHSLAgFDGqOVt3lBW9gTV5Du95Sv7dcngSUeOYMzkM2uGMIrSGqUknfaj
t6dipfWFocj+DshYInqf2WpYD/a92jg7E5h1SDc+DHayFTn9h6LolW26YBNkP0fJa9ZEEIYIDfVu
OvPNKzwQR8jP0uesXVNXXDigZY8Hj2eKlDXbDEemvo6iuJtK8xAN0OkkGV0L4S2sLtnpYfQAsmYR
UOTcgLSK/qPP9mwVTrzUuHQCNSSh0QQl4UOuIhfHBALViFw8qFZ2xsJykmOArHYY0AfcOeDgR5Ju
RANdgYLeyrZb+sbnXj9FGEdwRfWCJ0hzGGYjcXtrnLwm12w/z0fjheQahUJLAtxgwlGUSAZotlG8
qXbKzKKgMQYUibGfxGXIujXP+R4GGK//0gl6eRogaEE9NWXpErgdA73k1Ov7wt7kUT5udcdSHzhE
+3Bp4l0wsqBnY38aIlQ4xCKH64l1MzQG+9JXuQKsUibm3dApXeeVTV2/RImpvXZJlt5DyoQcrUwx
9xzCi8/IQImOMZkz7uYlt7Y6RcXpOHZtEsQNV49WO4LiNbdWd48Ye7nvtahHJMWCXr8QvbMRiD7c
zhWr1ZU5XvC76nLEs2VWNXUGtJSMvgyKOvMrAcRKrWzMBJoI5IcNtdVkPPR1mNg/UgNlyGniU7Li
eFkwGHJMdKxYXA4VPy/P8a+mNn7aQUGjJsgY7p5MnniKsxZZWVpMkuWzWO+wDqCscJ7SoFHioCxa
INl+ZdqESpa/K0v28kkhF2C1JWiPU95AvEaFQ92k0DHMXCNZQ+8sjEEuttKpMUZ2riqH0UxdmnNX
gxtM0codZEHmRl15qS5YPZlDoBnQfbVrDKJWDnM3+yR5AhvSV4SzsujI5VmSMQRdTKAQjNLzUE+7
d7XggzsLcsdi53vJzLpcgKPWwJFlrTWHk+Ucqyq7gwvhoA7VN09s6dJraq0+xNE0QwBgDLIUwbMx
90rUkcdU9aoWMBGoYV5fUAsGVlbGUOqmwpXemGECFZ/0tpc3KzlkSy1L+6GCwUbapAFVQTyhSVY9
MmKv5OgvNS09OfGIreaSdRBUKdpnPbefM/j6ViZkYXHK9TKtaupKIkwtZDSHSGZT+3FVW7uRMxIA
zvE9f5As3A6mXkkcxW7CIo3TUCBweV8C2OIpY7/GRlmYJFkJg1DFaCs2lCG8h699o+1zZ01SbmF/
fcSAP52bGVV0PnW2cqjqPwrU/VUghfW1y/DS7z53+qlxU5uICsw3aqFmxTfbgz2vWbeln33u8VPL
AtQFPreZc8ihNfODdYLcEKPM/kR1Ea+8wJa6kHauDoRcy03LOZzvWrrIAVj4OUMX/fpmXWpd/zoA
dey0wTZidshsZL8YqHCcIeNInW8ufWnHNmkGkrAKJidRoCrDkO7iPBjssYmNld+/9GmlfYsUX62N
CTjO0dCJLamVaQOhrmTlxr7QulwHbxlgUlURqJvlOPuRZeFyRvQ17+rC1MuV7E1vaBDhJoCaoOxW
1V96XYWe+/dKrHS5hh25RnmdVTHA7BkiuLHpzYUIajLu8+TeSp6+tXpkvXWRjCNDTME+zGLmBzNh
2tmpX/mg/porsbulT3CevU87LAGRBZynYQpV7bacb4r59/d++rm/T+3ObWLCWVA2YWzntcscui+c
8QRCyMpZtXBN/Ijjf2qfzm3OAFtmB6Yi04aeBbRZ+jgUYttN6YbrBm6mRbW5PpiPr3rhuf8hZfOp
N0g4wa1CjT7sX3DL56/OM0HFfOFaRwOBELc+qU/j22MN1WV3frze50JFhS4XJA5tA6y2EfHQasUQ
VF1l4kWD6wRCq7bODpA+5z9tY3T+5RWb3kwE9YNM6e2HeEx1eNqQl5oiJy9oGieGMA306DRPSZrm
XzOW5/hUZvxluPu7YkCdl+cMmbgtWILATQvglBo6hUZO8eR0cC/CdvVeQ3u2Wk68cGuVS8tiEfVQ
/8YrWoMS0F7jTbKJKY/eygTX77Jn3b3CNesw8UF4Y8ZpkOV2CVkMJ1YPeJzB8UuY4ZqQRPrBGuj3
N1ZW7NVhHFd2xdLvM76u3rzS+rKMCg2xzei5m3ptX/AI0u6VXfuJEnX3mbJ6fVmwU6p0RCQjFYKB
Awzs9oC4KARycwQR0z/Xl9FS69IJEesMCIIIrfdz6aG81VfNnz1cy9dbv7gLbZWc5+/TvoAH2k7V
rOpCluUTtCTiTUOAnzaHV+gKhyTTbFyEtffrnV0cCjqTHBdxCZ2XbIaIf1LPnl4P/mT8zaMquN76
OWz9vy2O1s+9fhoKbVIYLBZ3MISHhv+zLOJ2xQhVFu4OWryJ8pu60lembWkkknHUaIJNWKGvqf6V
W1sz2hagNF4fx9InkZauqplRYZIabRM3Eu8ADTm4cZyL7uod9IKvd7I0WdKajRyTiXlI4ONvf7Hk
n94ZT9x0vDGfbnnd+xRYDdHOK19maUTSEk5mKD2OGtAgTilwlABrAsmI+Hfh9H5ZJz2cOeZNVq6d
uRe3PtaBdONJh6QRLbQsQtz3vVHLUPTKgN5T3FjtEJZ1vrcEZGclVGFqxOjrMoxQe6S14IKP1j5O
jJU403klXVjNspuyTsVgCl52oZmOr53Ct6pBVw7DpaalPT+VSs5B3ewgvzTTR1Pr9Nxtu4qtmN6F
vSFXL4w1KSawmopQR1YJHNM7zhDKUJpv/nppm9e6PWGWmQjbydgOtY2y2vHH9U2x9MulXR1XrHGc
IgJJDU9PTzfKKSjUXN0MmRqtFDUvLE7ZNZdygVhhmw3hALyKPRbI2kC2nfbG9GldHH7pA0ubOxtz
aEWj7ipMo3aHOvpX0kI64PocLbUt7WXsXXOekqwIh+Y0AzGiGmt273wKXFrx0r7tksIRTZzA7vHO
3haDMjw1iVMHGiInu6Tq1hbQwleWHW7Acmltq1IRGqRqboZxyp4Y9NfDvray3fVJWhjK/7xtANAI
0jsi7Et+r/cQeVfT2Bui8iF3opVttvAhZIcbuD5ZOmkMieqTOMZMPNGq/3P95y81fR7Wp5MUKkf5
2IFrEiJ3Fxr/DYLPD99rWdq8WsfyaWrQcjoMbgRkC67511te+qrnsXz6zRXNBlxjRB8qWXfgVrOp
WHGXtuN3Hro2FvXX5oFctMsBGMTQEPUOtMUXUFvmlS21YBNkf6Bp05SxKe1DWsTbbFS3c4VikCR1
LeVp1p+/Nz/SvrUqzm2rHLqQCvtE42lHKv6W8WhlxS9Nv7R5s1rlcQR2UUh07lqcbnWVQeBrLatm
oXnZQ2jMhZn3Ce5EULdT/aaKUBqTGyeVJdb3jnPZO9gJBSIk7RyFRsxfK5AgsrGEhJ3TPF2f/wWT
ILsGuZiYDX2vLgR76HHItdsWcoBxk/8r6Rr4bmHbyi5CmllTzacaVke/ayBJ0/Jue/3HL1zgZLJj
0mltoqMAKhy19lGkKG2j/UMbzdvZNE6KZh8oidZUyRduprJMbu4YQwaIZB9qsRq5Uz9tTW3A5ddI
brnZwP2Juu7WsUa3bvj3KLHqRzXHJ+PhcAFJWmXE+NQi8cY+GlCuDu2toSrXhnW5NtVWP4o9P/WR
KYOVQYG2DWucczekUaYbzezh7+4Tp3oeE1v1uu5+VBPE6ybAEWs3dSi/jRoBSVu1dmy8/sEKKdws
y8U2KsFiHbtk0P26H7J3RCvK214VBDQ31apiLzVmXHmtBogks2gL26UFWfOmLK1lyZa0iMBYU2b1
YNyBHIJt/zIP7L3v20AB8fz6kltazJJBaUfNGPoWfZDoZJeH+FvPaVuVPZY6spsQIyY9HANHgtlE
XrBlvF//zQvzIjssNVvlSEDmPLRBsa5du5ym2k1YbZpuguc0MDMV/970yN7LObEAobenPszSxC3F
P0tJguuDWJh42WVJe41EjYaWh+bvqL8CNfa9ds+m/dP6T5TKjLNmwL6e00BFFWsVWXfXm16a9/NQ
PjdtKM3AIxygMdSvXaUz7nRT3RVYPb4WrSWsLXXyH2dftiSnznT7REQwg26BGunR3W4PN0R720YM
AgmJ8enPKl/1r68oTvTNjnDHDlEaMpXKXLmWFgEAHU+Vu5TZuSmaQwdxQNsyH2kZHCvy2aXX4nar
GRl3IUqU1jJbjgAK2eeKq60n//XOJRx9zWwLMD/6Q9djB1gfHIeQ9YeCiWq3mJaKBpYDcUMdNkLX
zqpjtwazLZ+HAr0TjJ8sazEiSE02yZIb4H1sTPQkZJwZMZ0M9KgGvvsA7PsWEmjlvv8HHf6wo7Tg
AtSTHTr3epJ9BRA9QKZFGsehsL3PWZBOsdbQogMqLVfnjgmFxGBooqFmaTfixZXTorOrWXNZQCh6
GlLTHtpobKY7WpA3Clx+gi61LUbPta9cIsoPy+TUHu4BdwDMqPpps7dCzXERHAb2uWhdp0xzg5x0
joEDU03vfPgt509VwANT13YTHfBLk4OBuXEPOsCY0nYjjFtbEc0VNHPfZbZYkOeX9gsYQseoNMg9
paAxmsMNN7/iIXXas5b0i2kCO5QSe3wtyHyHZPPrbU+2cu71VLJdVHkZhHCSPO+eLY8ceENfRe1v
+PaV2EpXdFuCksh6MSGhbao3cFmkIsseKssso0K03+lSAd9Z/rYHoFBuz2dtqbRbvAmsAnRfzZia
4oHlf51wS3Do6sA+0XnPOmXO4lJWSU364gMnTbcyu1cPEAa+hMAfTMpCuxB1zXYEkXAZVZCNHouH
fKJJWG1kgNZ+uWazmeom3N345Ux8cftXMmxJWFwG+J/8CX75ZUYffnk9k4kt7timZf2zn1lc1agm
UzMuOdRiyVbD6NUTiq9c/v7hKw30BXMi5ZiCAjMa6J3FKwAnf3/iuGDwy5p9GLxE5oo7Sg5pM4uI
ZN+U8XZ74LW10S7vxqXGSGprSBmRZwlvM1io5I/vsoZMahZ+5rTj52v3N+m6yYDq/ZC6YnzphmJn
2t3GqfmXDLi2u9rlHTpq5OU8qDTjGZo0PSlZHMx9HgO3BA6GoAuToVFBMvoNsgfIpstDTgX4bnNR
JtTm1pHkrUT7kLeANJZku7lToAMAA96r6L0RFF1UxJVpC/zP7NJQUgd/pq4GCLfgbJ+h0n9agCa6
h+fjB1njNdbzykLFaEbfcCPymHrkz+3NWjFBvUG0N3IfRS84Qbng7izt4TQPIrWX6T3vtzoCVo6x
3h3KpWldCIrbFMpHb91ivIdF/70AAuD2FFbOm94d6trW7Ld8qcEdAgytMr0XYLPTzK5ejII+NHLY
pE25bvQ6mVcQONWEdsU+HVA0Z/18aJwtBaoVR6WzeClOIYNS4CFejyJR1g8z+3V7cdb2VzvKdtOO
C+S+8dpuQjzxw3pqdi33eggQdvSF9dx7vv2h60BYPEq166esOxLUXoBagdOLnbJCE7oAPXsA5NtP
DMMrd2ouQc/geMGupmJO2iwzkqZfIG06jcvXySqLA1TLq42izsrMdSWUhijPCUupUi9snAiE3y+S
y1e1gHlh4huR58rJ1uVPYLImmHoziW9IaNoM90HB3wx72IBt/KsMX3FEutZJGIrMNXyBROs0TnHn
Vu5uKSwzHh2ntaKKOhYaRCoLjXWZAh/sAhXrAsmbXwXKQSdGR0gdTxzckdCheskla0++QpW2MaH9
CdkRf9eNQ/4M/rvxq1UuajeiOf2+7ZkV22UOFU9fgD4kwFOAoy3hASW97tHGU/gtyylFD+5kNX89
qTKk1/zyqNpxACKGoH/ZDtGU2Xco/2ed7++ttnAij6rEBg+JSUaS5Gpo0bEJVXVnceSdjd6U05C1
oK6oG8dHkcZc2FtZOvSxHmlzqBRSH6Ffkx3LIcJtDa18yguzfwyzQnwq7ekTnYTOn1ykKBiiWVfl
u1myfR7YEXe2VPOuc2bAPi5x4of7dpj92S9MZLX5aFZe5BoyBDtWw89kGYODxRyoy/QDaudh3zwE
1lA+2UOwHEjWGs9d6YX3ft32n7uidZ0bnxKJhB/u/rbgXWwI492jzQXVf2dRP5laa+M7K25NF7nx
TYMUizUCkWg/hcFbhuL6hre5BBPXLONikR9WM6gckJA4AzmPXUR/Q/NqzuPqj/xR2FH9UP1w2hj4
vmLDia5NQwuV0KcLsXCOjxH+YypflPft9ixWXJQupTJmrml5bQ3njMaugoLYDqTj07fanDeuxqtv
EJ+EWpAUtqVR9rZTo25OHkdP/aid/C/QTpCcct0EXYwnKaBHUGcbl8DaQmm3DSmyLOsLBGW99cit
r5n5qRZ2TES7XExn4eiXxoElRlUd+w4ZcNub+lMmuj+f2gudXESMyMG4NKwgnLWcB48tqRKT/OuF
0AT10Lef3P7Mygrp3CLZQBcT9LJtqli5Q270CCT/y+2hVy4jnViEW0SUNlr9Uyj1ZYcAAT4Ea2rh
gXeM9M2WQs+/HoD/sbww0Is3Ds2XoOIX2sKd2HmRCe44eRjv0QsSdcnPVwoSqHrv/WoP1X2YNKkE
fRz44qLuT70r02aH/+7IU32/Vcm+Omv8nEtU+MERgPbIZ7Pdg4UJrCpQcYWMmw2WhjHzD59YVnzg
YrwfPpAbC2vRnoT5zu/jdDbD/4Bovz30GoOVXuupW89vghL52T5GPv/RSryU76cT2ZeP09FPOOi8
rPMMxYzmfj6yR//YQWnl9rfX1k3zacXMQzSyYhtHP4wM8ysz3tt5K2655pyxZNoL0FmU6sE5AqIj
y0nykiJ5OcQMpZXbP/16qInxNbeGQkxetgt+O8Qmvnev7pt5X790abZXb1BafptpZP24/amrbwt8
SXNodsZqfynxpS4rkiLnSNVCSi//GRhOxCjZStdf3Ng1m9LcW8BsYK0vefrvdvzTisrk9ed9FYFm
7v5Xcd7/aqN9EX2hCSgL62iKycEHFa4Z/aUR2K+iv+nbcx1/5sYOA71kU0A3OCQ91H6KtoSiiy92
o2u8317Mf6t2ZZp6zaYwvHopZgze7tq/Tg1qrajAzf2VvwRfyM/mQZ4g8AaVPe8ZDXM7kMGm5eeM
WC/hzGZIGyGwjx4Hyabqosl5ntGofXti17P9WDXNR2RZ6QP2D3Lv7Oscm7v+vjiXj9kpuzMA84sh
knUw7+ykAU1ZDWWKL7e/umLBusKUN8+h77Qg5Gb2wc5fcfdGg7XhmdaUEP+Z3gevxwtjMOoZCzbs
jcfhDtRLz+xreDedxRP26Fw8QnhtA85w9UrE4mneYsp5vZTeZfEIj0cbaIOtFNfV8Acja35CoJ8U
dEqXSRRfmvbdNZ4Ku0zU6O0ql0V988ffoof8N+S1o605irrkQycCfGp6dB7nMz+RaIGxDrH5CDnT
/27v+AqbS6CXashY2FLO2HLOh7tBPdjCiworiy3HOVkLSLMLeiwbdiT1Vryycsj0yo3XGB5pK3xR
AlfovHvW/TK+bszmsjZX1kyv2yzhyIbFukjfwS7R9yD973P2H0fDVZW5sbB/1RTwaPKfXDYsZm39
dPEbZwTxOzqRp9RW4GpsjGgYIEBcdrFnIfllGEcXaTZC31WwlTtfWz/NMxiM2nXL4PKANI4y5xsz
HtstGNaK4eiVHYBZLDRkYW/QB1DGbqVepFE/3d6ctbEvf/9g/7Mz13xqVXAiYLbaWU0oHzzLYRuj
X38Mh8B4/d/hqwVyxYvBghNFPaeGjjj4MoDiA7GGX2Qnf+zslPcNuIaLGVzIwzQ2kRRjA808pFve
im5BmX8Iw2ojYFm55vVS0MSlDUYRF7N1l4SVdcz6Hz70Hkvvdanc5PaSrh0FzUX4VdbkA0NvTzeM
CFz8untyeg4SibIlG650bR5aHIGHU4XQyyKnzFfBXvhUHk1RlocpbPvYyZxpT1k3bdyplyP8v+aL
FPz/3UPLB/UKn+rwlNfOBPyZl1ZAYA68j0dONyKjfw+8ax/RSkRZCHGGwbKDk3IM6242QHcSWKUR
L2i7j6gI6Z/emM196E4h0kSZ+Y1BEXbf19x4NCYrf82bklZRgM092VTmO+lm8nExHKj2GC7FP61q
b0KpcZ/PVhUz5BW+yGYqvkMhJ/uiMitIRTMZJ5dS/lAFRbczibSS2s+7UyhNMwFMCBIYcmRxUTbF
Luuz6ptSoXmuLEKOUgjzKe9E/jpVQ79TdQEsgIOcSLQsAlwSIAAEO5F5lkXon1hRmd88LhaEdf0o
fnolQ/HEHXLypZbO/ODLujwMKM/fz4son4LOtF+N2lji2YTsXVmxpUrQ8uSjczJ03diVpZF0Ddqe
x0WII9YPZLzZ0A37ouM+wlfWF09z0IPr0AmhzDIo0akIT93xpwKHOwT9mOvu24lYSAzV9XI3B616
ht7t9DB2Q7Wnk9l9/4xl4I32f0+Sx8u2JaBWQbKRysiz0DFM0eIRulsN1ddND8m3//sBaraNWJB4
PokZeSIHVLkQnhpA/N36n7NuX6/VBSoPiqXOjZPDyhh0VVHZFlEFMorbS3Q579fsQPPHTQjF8sZr
w5MdyGffJgCoZf6xFerbIpb72bCLuJuWjf247vx9XZ7Id8GfZNSEnJy2eWK5d7CzbitUXtsKLSYb
DK9xrdolJz5AmqYKGzBHj7UDQRxOvMes7a1DFQRJ6MioIBNyC8ITR0C61RAbQQCSyqLuQgrxTmu6
b5bJP95e3zVnpjtnc+m8djaCk4XQIyu7iFhDZFYumLHebn9hbVE13yxVW/YEMn8osFU7W02nyik3
rtOVNdXLEENge4W0pvCUeT4/IKC+0Av7zmEwN0l2VtZHr0TYweiZoM7ITrItQbLUNhDQy/LvUDY8
ioptldVX1kjPSxMiWK5gNCcHQugFsPyKbeJg1hZJ8wE1qcvGox2uK9M/1R2UCIfpXjjW/vb2rhio
rrNeL34uRBUSXAvjhcK3NNw7ULK2ESMt+vwhj5KhPa4azu3Y0I0cztqmaE5BtTl0Bow2O/UNKZ7H
vmrf6t6HiqjNzS/BYm6xe65si95IowwHx2nq+7RdyAkd6HfEM3a3l+16xOLrBDalo5oaHa1d2tfg
VQqrQ93SREjvQPBK85dft7+ysjm6mgeoIQkYiusudWb3b6vmdhdY0xMh00m10MaWkx2p4pNcwr6e
1q9BLSALEPueIPAH0tAMtbb+aE3DxlWwtuuaB0W/nQGiJWacxNSrOOPC++K2o3VuctF/D+QiNuK7
NYPRXGLNGrUsUOY5laPxbNLhJzrZQK9nb6TW1obX/KHveHnYIDFzYujAVsEfP8/iFmzbt3d8ZXQ9
nR8Qyvwwh7/iXd3GzTSZcQXmJQBW841Lcu0Ll7P24YUUuBlt54Jmp3b2T+alcycfnD889D63/Ho6
PxsmAW1l3PjZxECEgb752o5A4LuxQNdzI74O/Cja0fWLBvJnIeu+Uzv45TIqwOyMThuvUQnEGudo
HCeoL3GQbX1uUy5L+WHJaDf6FhXgnFO0j6aCg6q1QIl1q796bUc0d1h2uQRdZ6fSyvQT5ikPDCX0
0ZHNr9s/f8UN6vgPM58KwXuhUhfUAZFn8zw2w/7L7cHXfrz9f9dmmGnHQ9sWaR58l+iGAWHYPL7d
HntF5MoPNFMufDKqXDToax8lO+XdPEzxXGU0rryg2XmZK/d+aMx/JZuNhxKcVXHTdZClskZFnxx/
cJ9mMJIvcVVSflYjGfeGa6A6XrPhsfXJ3Mc5ucS8yh0tAvrnEIETHlQgFr09gbXDqvkKwyqJWtBL
kPZh7UdOAwpWa95nTXMEawnHvWH+zvLsxzwEx9sf/IfTvhJv69V6FK6bGsuCFWt7UCYPWfPKHMpJ
FM6m+AIydw8SPr3iUFlB3iiCNAxe8hmpwx3t/WDDBfyrCl77FZqPUXWXu6HbLGkWjPOE7o8i8CG2
KIsZyObccwHY6v7OoVP98nNHgjEtsPi+IV12B47n4Wgv3RTZoznspjrozyGf/oSkC+7HoJtiXCNu
1PogYymYpdCb6RfvU2dU7z1Vw4MReNPP3G/QTbGgtyKqvZ6n5lySMRbSau3Iusitmtj0s59lAgpu
Vr9rzMxHGKLY25LZ7E7YxEwsrqpvrsmq43CpO1e9GBO3LovdUBpQjCtIzQ7MYt+U3XhgjZd0b3Nu
HyAd6p27vjZ3tunymKH8exgx8T2ao7J4BuFz0kh1oVyXbnxpxUncVjVf8MornchmNbRWliG4B2Ms
2Y+GaZ+8SrFDV80OpNCBOC1b2T5DZxIXdLuMeYwMGuodnHr1HHPOGn4SYjaQ7JTFs6BV0UR+Y3tW
1ICReCObu2LxOtddXxVZEzSVlYJ/66dFIYBXgaaB2u7n+KB8Xf9PcWKIfgKMMfAGOwFGLotADQiw
J0DIu9t2shKL+Je/f/Dorqo8wruhS9Gk8VOF4oysRxMVcv5bkiD53Dcu6/fhG2SwQ+hY9F0qrB8d
WlkNPN6tvzmO5u3xL8Z0zci0awMahXLhvi/Spg6NZIBz8ycVxGYRnJvqqJrwdRHtt9vfWrlCfC3v
iVRQVhZ2E548Xp8bNn03nPL99tDByjS0CwTpVKIgSHDhK4Z6t1s0+2weDox2B9b2qEb45a/bH1o5
t752mRBoZYopRKmja7qvPuAYeATuvXpLA3tteM3XI9U7lkgyTSn8WpkErFxOs9m6+17wcSMJsbIL
Ou+6as2igfqrglB1GPwu24Z+qWuxlUxeG11z2ujTAe4pV5e0fPhj6vzEysqNdOjK2ugMMmSwRhMp
UQuNeuWTZQZfIF1xH3RbSZC14TVrVla2zAGUXFKreJ97DqDdndNsdV6vuIr/oYypaQcKKvBdc/FM
hxdeI80Z/NcPxYYZr5x/TzNjPIkW0IcC7yksoaCiAWrwrKJRO9pHXlhPRrf1cFnbX82GbTcA04DZ
W+AbdhIfPZ9+H25gVtfmoNmw41e0RVILrOJD7iSjY0MFHhC6mE+U7wQtf4Z1M+9vm/GK29M1vLCx
YmgtYqXlJJ4nAMSi1kLOq16g5GX4LHFs/7+ObCEB12amWXVnW5UF+KqVmm1hPpM+J0kd0p8uGaEG
IyewwnXSTG7PbGWDdLYYBZob26UKzJymfQ99BVTH5bfbQ69YiM4U0zoiNLoABlg6fXscabicAsAn
70k2bnHdrKyUTmfddlWWW8tspYD83mdyLiLbqk+VPx26kX4hpr+VUl5bJs3aEWrhqDFiplk3mw9V
FrATaU25sQkr5q4zW09gyfBqAishDX8ZuMRbyS+eTUZfiDf/ub0bazO4/P1jZAAV76EvwdvDhZ+d
pVvJXeEgjXB79JWN0LlLzIAXKEqEVjpC8qhVj3VF0UtbJoi7Y2JuwdTXvqLdFks1hUhPOSYO62OQ
dQkFiZJNHxbvhyR8A82xYuo6fQnNTIbBPBM6IzSPvNIQSaG81BPWu1PiGS6oAZJsiMDcXriVbdHp
/ktltLU/ki5trfKu7cMjVKE2Mp5rQ1/s8sOO57LhPa0hylC1y26kQD4AQ3T7V68cWJ3z2C4sUS4O
TLtp7w23SGqLRSb7M/d/b4+/4jp0VpMmHCe08HtW6ppzCpD3C2P2b0Lnz4UGOrHJMM+sp8TG8MqO
7Vm8qIoe+mKLS2lt4bWgr6VOiSisV6nKxI8qsL/Uols2DG3teGp3g9PwrBMkFGm3+DGoAuMq/M7c
MWok22XO307+/NQO6MQmKGtRNgpECKjzvDaVb0UQQPkGrbStnNrKIunQWA+6M30l5HzRqXt0CDtw
7m1E92tDX9zHh4M/9J1cpgszYSbtr1NW3pHe2/AOKwdTB7iCcN0xOg8XTinwPnctZH3AKrnVp7di
VjrElQ8U2ityVmmBlKOF1veyP44MXBM1a80jDQq24RpWTpHOZQI5lVIG1WymReUeO7+Nl0niKdqA
864sMStPTID9FVuIwrUN0aJAaQQmNccMlK1Fk7BJRPOy1bG9NhMtCuQzqOgoQbauNfgZSCUe9YZ6
CyfAHBxfxGNrmEiY8w2rWMHi+DrGVRplKGVomOnk451Y2r3bRtZg++/+BfojvWk4gMzUTGoUz3/X
BTV3ucrUzmRDuV9az9tJnyxvt03Uui6cjUr9ZVE+HHQm7NyqXDCTZRDjSQ2eZ3dOhlY1NeUeqE/y
JW3cjJ2Ul6MH3zXdN2Qq5a+wDqDmxyaXQ/+rZDXUbLy8v8+cME/GHJp+QoAWVtBpSlzQMBwCtG2l
PanMZJQ0P5gI6SDEibcVUHWg/o6mXPInv1BQOFeQlSrB0cFjwxzG05SF6DVFC2g0msZ0V6rZuGvm
DgCSqs2frKlTz3PPgqel98yfYGoG8b8oAqDSJ8sIE0+18w8o7HRPiFKxcqId3yj4ko1oBmXut7aE
Jg9fLrRUy9iJyJC0O+ZjXubRFBK2c6U9PQjK+ZGCwfYdF3v/IktK0sYU9GlGS18yMuTlAMYBsUWW
N4/ZrMKo8WAEhpyz+9YG2V4O4WQZm40TgK6xCqKmKasDg9RJTOfuvcm5fC6a0doFbcjf3UGIXYZw
dy8Xq9jVtsoOTVuRp5ArI51CoY6tJ91TPzg8xnrLuDaBqZnU4n6jgubvSAgB8pR3QdJNuRuZSEPt
5VCUsTVm3R5i3e3Bc2ibWKE/7vMCHW0+mkVfC2TD4rZbCHrRXOznaJNyN9rLvMvGokvsgHu7MuP1
i8kZg1KkSePcDxg+bJSnvnSBHAQNVzwwu/hKM6vdDcSxn0gR2Psgm9CZAGe6qw3Od445fC/J0B6c
1mmTCb0e+wb0VE/mxMpzOdHycbQYgdBkzZIsq0QSlv3PMRzVo5oyyLWL1vkddm39XVWZ+M3NUex4
DU0QVH7R0n7bLq76aAAytLjHnz1vIm7Qp1NPE5y7o4R2JiM/bo9+nbEZw1+c3Aejs30+SzsIwVLp
9jT23LZKykDSkyMEXunewPeWnMydIip/VUGfHZbebZ6CYrIhYuwGx8xCe2I92ixeLHfZDT0d92D+
3Sq8rMxeT2TOwBtleYU2SKnu+gqCxUpFAkppt2d/1ZPD41xurg+Td6gddqaHvplZ/TdZz+G04cuu
3nwYV9szB+xSKKm1ddrQelERtGL5EygXnb9jXhnPxgjQ2ecmoO1e27HeshVTqe3+6JGjtpatJ9C/
yOV/cqOYg3bLOfMlnBkgcyZ3y747Dacibc9O6o/3dRMBEJ6IxI+GnTwND/PL9HX46v4yVcT/5I/G
Kdu9bazk1fIPfoV2IY4g7KxsA31yQXlnl3/M1k4M/pIPY5QJ8DSb3+d+K4u0dtS0ONdCT1xTGwhP
JsGj2iijgAODB3zA7a26+toDSOwyww9nra89Arkq6CJB3y3q2ufG6JO2WgBqeg2Z2nAWax/RrtDR
9iTKYohzJfUxh18spAmXcKHFLxzzjZlcx1JjKlpEqnhuZ6FtQOcv68WpUUIe0JCwxGU5yIO19Mbe
mhea2JZrPqCiSBKJs598bhkvJvdhGUtwW6uMFSrtuubBYrKNxw5lgaWD6rlv5WfmtxtfWnEO/5O1
zEMgBku4nsFDGxOI4orxz+fmoFst7WYnM2C1TltN94FVVzGBGFesgqqLK3TN70rQ9m88H1aOtS4z
uZiQ4OsDlK47fyqe83YI0nyx7bQv+KY4I9b+iqvwNCNlZaNmkaG/eW78LBKLS++J7IxH4TVs7+fo
O7eByfjktmhmiv53yDByAuI0ahZ32eQbx8kbtwLwtdXSHqQVnv5NA6RsanXBkzm36Mr1BZpC1VYT
5coH9AzlHM45qpUTOYf2s3K+qgB1oJdPHSs9Q0kd0Qz10qgUVXr03v1Vw9+RPzu28f8BtFgxCj1F
KWYfvfJmBX881xKN/h0wBXZBN2awtjiacXeGExa5YyGR7zdJ6HrgOejxbtwiHVq5TPTEZN0pC1Vd
/Piu6mXE1fCFlMXJ9+2jU5lt7CkZRKjTPdVNu4V7ufqg84mrmboh0BoEytMh9XFhRv24g9LEsise
K7G7velrG6Jd05boRj7IHNwCDE/DCbLnWxSOaz9ds2rYMkP0Bf9HTRNViflQFOLI0KNzANjCS0rT
P4tx2mjDWNt53arpAl5QA2e3sdtEzM98CmJjaybXu0axC5pVdyYTpWq9Ps2zHIr0Rj+i6Z6ou8aR
8oSIf4gDUeZxV+QhZCQD/mg6vbPvCVT15r6GyHzYeq+CuFsy49d7xhB1a8FAcAHAuRkBe0jPmogG
y7llxdFFxBEpUf6eCrJvCYkNxva0dg9DQJYolIbcCBNWVlsnzrZte3YL5xI2hi++8TB6v8j8fPs8
rg2txQYF9CCAt8WBB2GCGIGQ28twI11x8QJXrhk9uey7IPrMnOzyEoLWBIDabvGf8KzYn4bP3S16
orY3A88pQk7OrHviHVR/+3DDTNeWRTMmGwcv8AxBzv7Cy8ht5a6tgl9QqzzeXvYVY3U0+5HKLKbm
wgAArip04SDtlUhSHDzPfSocrJHrj+88MP7e/trqq1EzqLIC3g7pKdBk+Y6bmNPSP7Szx3eDXTVn
GwmMOwntYah1LCw2Zx+5Cdt39qWJvi68xXsocfvjtypckHnChX5QnrIfp5zNG6uxclL0dK/oB9FK
AqbSevD6u8amO6Nx6x23AWAH7czGV1bWXM/5AhynlGkiVgjoF8HQoG1VSY+I3skfwxAgpWLr3lrx
8TrRgYRyGeBcYHJy63M3Jv6W8td1cKBP9Pyvq2aLoGYDrVaQEPBT9SVPh1craZJ6T/dD5Cfjvj2R
s3x178K0OzTxVm/pPz6AK7as54aZ3dVoxgR1P71zHsODOnl7vsfTkkbGQ3EPUfk9Aoun8e7CG2Gn
9JztyGu7kfW2/lnFta9rt3KFxwpcFAU5ChWmE08ZFHLRlWVHJXq1hsixrPCV+mHzZE8CeZ5BkmaK
WuYBIemP4jsZFs+PFwgDPAK8Je5YWwTOrvUNZEEqNY00ySAAdx7w7/NYc1ZE4QgRFpsZ2W/PAo6p
75S98wLGQfvmh/vKV95hAqIyKZweKeUA3dAMKfndYlkE78VQnhtBzAdmZWFMXaN5mgIZ/IVa+Jx2
A3e+zyEt965Tu0+5G9DUc/JxXwKTHIGtkD6btguW8rxDXYWFUGQXnt3jSegy990I6/rRtxr61zbm
EFwxi30MAJW795px3GUVn/7r2kK20WKq6jfpGpowcDeeAjZW301gDlVUzIUJek77JUN5/M4WgxXl
HssTXDLqDbgMthtDv/xdNK4B4GwzfO0nb3hAci2PSun6YMRD/ZwFonoJJUAbVQPUmlWDMLYa5pwl
3O8ABRrr9miFLjkuLVd3LvVpCBpZSg+iNbKdDaXPxx4Ldm/Cu6LaTO0v7ugB89/Ppoisqai/y87G
K7EKxjjEFqRkUE5MFw8v/NYzdxDsI4lXkR99Fdp7QwRIiDIz3we1wkuJKzMGm5U6FYZhxYJ5Q45E
VA9GLqOVTrSwLvtG+xwS8EKR+pjNdELi3jO9POLhPO0y1o73hu1Ur5yEIYTC6rpOHSm+ZSXyuZwr
8suEqCtLcdc7UTssA8QVIcyxv+2tV/yU3mXfhYrZBuoI6ZBUYGHhSXBf1pFqkrbciCdWHJTeba/C
EloBBnJFhSUfik6cqLklePuPIeKKrep0ygIL63WElaljORIEisj0VwkMButY+HnzcunrXiKglR1v
N5iL984cclboK4EybvENGvdHxwjyX4VZWTIizfwKsMB47Gtbxlaopo2cyPUbJ9T5TG3DXyyGjHjK
532AfNmcjHTHyo0dvL6+od4lOTIxVxTQRLAZZLF0JTzU6fbZWPvdl79/SKdwC1KwHqiD0kY8h3jx
+r9Ehva0jdGv/27yz/t/GD0Yc/gfCRGhIJSRLb8L9bmHok4D4+VTG4JW0jmLkiHRtVS/ZAGq0UJu
ceRcZ8HA1agFVC0K9tkoO+fsAg6ehk67HH1rAi+3AaFiKEGmATqQQQNaV8dctkk2mT8ylt27k/Mo
sn5OggXeyfO29EVX4kdbC7gCzpaGLq1Ky+65KF5qjn6W9svtM7CSNNSJXyiWMPAoLMzu7yYHknGI
0nJmHEu7OpTzltLAP3TZNUO+uKcPhwE0l1MBvXKkJ5QsXse5KO54xqwTx2V5DIlYchxrpF/70LLP
Rd/Y/4+z61huHNeiX8QqMCBtSQVLcrbbdnvD6kgSzCQYv/4dvZUbY4pVXk2VZwYUwr0ALk54nO1W
vrXKHjeT1yhQRmoVqDTUd30DEHjWUkgMRWG+J1aVX6UzsYIJIs47uwYzusqn8jlOPGs/N0Ny0HHE
d1Ui2n3fSB2UED70M4ZjeCcTsdPeVN5EXaH9Ykidg9OHap/2WXGTeIl+aHENPlVhHAVh7ZXboh2j
W5fX9KjsXmywbQ+3nLbWbnJq5gs5kC2sIusrhwiC1zR33OLYC3621PVKsllYDKakjSqhJTiWmTzG
wLASq3nwevJtkvTn5fWwELWmpA0Ew1qIz6OIPDY3efziTL8ut7v0s89//7AAstTBmQtOvCcOHUgR
6f3gQiCl/hIlkklTt4ZPk2PnI9YXY8T3egCEGnfjFBBDIN1X8rBgZhT2kDadKg80o2EKb722feae
3FwenE8HXTAzCPGESjoBrCREuVxY9Ylxuh+djqygS5daN2Ivi7y86fsKG0h9R/sXsIC+shTxs43r
vpZu0pEaDROSnFhPdlU13NYwIr08Kp8eXdC8sT1xHk1knuG03qrDFALK3lagZkOBIB8RUGlQZCsD
9Ok+iA8Za7PpYRLDmhGFLho9EKwk3+VjhCud+CXkGtxm6SPn2fkQAHbqoDJyLrvQiomA5y0UlpIm
2tBs6IK8baKVC87Sd9x/v+Mit3rNiMPIMFrvc/R9UsJPnPognJUMsfQB598PQNIZWLAOkLAWOpaB
F3vyrRu79BS3VXY2afwiktQ8+5UMj2YS2hQnktRddLbc6YM4BL3ESsfwqJkz3F9eZ59ugZh+Y3ul
GQcUGnylU4THslzQQyVf63j2FfsFKNru8kcWgtAUVEp71EpwYUAQFrAhLKX9HdyxNcPAT5OrYKai
UuzBS06PrXvqOHlzq+ZHOk5vOSm/cuBC80ac42Cdehh5BxXU+q/tpLhVTd2dVUxfVPZjpgtGntFx
xKuXe/KcLL+26sTdNlFXb0pSKGBP+vGqUba+gtTjeChbMtzHMgewBC/t77Sz6jfR2NMRDgZfelpH
j42MkLUlsLnW5J4EB/KhAO+N0TX5poX4MW2dmzlqqAIK4DSN6k8btrhpe291P/zi2lsBhS59wsgB
skd1Kk0G9+Qq/ddGcbsD3az1yPdYhZvL63khaEzppC6x5hHIBopr63uZ86Dro31c/LIlhEDdlUyz
tKyNY7jEpa2e8x7H7eIOJcQAUCYYeK4k/aUOGFGvmEeimOGGn5Hwoffmh6ywfhaSHaa6CtoB1/fL
A/V54CNl/ZsurRKqQGcj7lPEIJE09zCqD+H38qXQpObVU5dh16uOeScOqc0oTjbT+Z9JvTLLn88A
Ne+eQnpx54W2d5IROHJNmsvrDviyLbWS8Uv7FTU1enjqUEny0DsVaQuO5i2vmg2RV3G58rj0+TxT
U6BHQhRJZEmen2aRWLsoqvqtR9L4hg9aX7ngK+xKjiLJymwvDdh5FXzY5Zu2r0OQB7wTVKb8LvoT
Ze/RvPZ8vLSUjLBGGViDIBK3IHamRQDzJnkKqfOlI7SgprOGEKMTiRlZHhAriMXH0R+t4reqpb9J
P39xso2I7sMGquAu4Mw6iyG6Vz7YELEJWOcGVWh9yToPHTEiu50IypmymU4DZY8ygnhV2D6yOTl2
Xf21RWUq7zjaCieH5eAjVAAKAD6t9rYkftL/6YLLaWNhIZnCO8JjXavK2j7ZVCeHroOsLric0nmD
zYL69rVvGPt6wjschlxSn4BbLP2RC7IfEv5a51m7shEt9eK8QX0IBywpq+Tgep3AmIJxAD/0LNzV
9hpd/5xD/1NVENQU3ykGCvGH1J1PTDfEh5NA5gPfeY1j/A0cl2DJrEpfEvXQwU9qZV4+v5RQYQS4
3Z/Pvx2o+Xi+ax4ETDL34LHZ8aETXL9LXc331djiClGJSvy5PE9L3zTinsIq2EGVYsb7nh3eJFqK
6wik67dkhB4yTCHqfMtwuy6CcGzZ11jk1NSQn0VrIzvCmgQUDahx4aLCTsxbu0wvZGVhJAJrnnVq
nR3GE60UJFnn/RgCGddq1IF4+TBH5co2v7QCjWTAOKwWkJVD+BWL67BP/kBJb4+OrdGHFjpiCs5E
haQjd7l1BHbhKbLi31bRP4b8JUnAd+icbnt5CSx0w9SP531etMMIRwVIXVThQzo+zfT1ctOfHxap
KTgTNyTB5We2jrm8neR1j+N9ljwU2cohbql5IwXko4XXpXQKjxl+ObnOrTSw7TtHs5Udd2FTNF2G
GKpyHQB0mIDE/l6FrnMmun3JHERQU0ClB07zTK8C2yN6ZNDqDgSXJCjZt8tD7/5fWu+TDGaaGFWK
FWHZhupkIxcfqmJqN6UI3UBlAxxaFH0EDpH48Vh8C726DEoCQnCbOcUeVsHhXkp7uCbtGf5oQU3x
Cjzo13iK8LjlWi8jig0Ht4JySJaSa+AnbNTK49zHf55Bknaimyj0/taq7nzqNQ9l5JYHxbL4FMaT
2IAw5UBok57VR9wfscqgpln0P70hgmqukvTN1aTapLWGe5tymc8VzTYgZZY1XsdglAVdcxL7teew
Lf4jcIu1V/iqF39mVmGnbJI4C0ohK3+O7SJo56beOBMc1MZYTlsPvnM+AB/Kz8omOWZJOe6V1fzN
SZf5XS/iXdMW4Y66MOiKOK6hDpEsKHDtyYPzgRUMPmjHPsKIjD6OlmXlQdh70BVnQ3gzdiQMUBBp
az/UlcZrUqr9eILSrJwhlQkL6QftELjZ4NiY7tqR4ll8hj9EVrejH2L5bhpUpp9Zlzj36YQy4ECd
0gcrzmp9ndXgWNYQO7xrQsvVfmfX/M1JYIiWdhXOnAD7+DBBno4uR0ErSmUeuFb+t3BLaIi6vQcn
PKc5xmnj+nV9FioR7ka63q101LGa511B678q7J77ps18JbLXMe2YP2RAtHU04W8l14DEJIX0+VAl
eOOyo52mXniw0/RJzxlYFXnl7nOhf1ENSdCmL14IFAp9O3GeKN6aNy5YPTvZJRAG7RLIzIueBqmV
El96EVbSGNV+6biQnBYlLEor9bd19Z2IYOlMOaDTYiwqvJAkfyQDRies9V2dd78HmV91w4AnUnfu
/DSr3qg1/I3BYwnqqEy3wq7iGE+ps4JbFGg/90QkLt90bTR8B1oPJC7C3C3sgLq7zKH6IbSSCSKr
cbGdepdvHcW7bZVUoy+g4bINZf99mJoG6jdRukWGJkGYqfk4pCge2sn0rqoG3npW74E1AqBPUULo
RjghOcK3KgP9Pk2wqcLlVtGy3+N1+NbNyiiApy7e0C1YEo09Xnt7iUrXXGD3oh5kLKXCWaN0oE6i
9BBhwwwRZFN/k1nFSybDp56NdSDjECZuVkX9io4/Ol1Ahdod1ZaVfHrlBMrDqHp08H9rrC2qA+WP
wo7nI/G43AAelgYOAN4BUN7tZhKk3qXOpJ8K5VzLIdLQ5wGoVANRloek8ietfzuqcB6gimBt8rOF
HF7jyp22+HdbS2hkte6rEPrdJalEt4Trs6p4nM6lNrC1K19a8ZtQw3NMk1dGVB1wdBHNFj+FWx9I
FzbXYSbrTUdTJ7DGvB22JcDGWxwbLLIH8wjyFJC3HeKgyb1p2vRlpNqttG2udkWlJKbCsbD+Ibib
XYeTOx9mlPiAubNL9sohlriPRV4+4i4lTkR3cltVKQtiFaNcmiXM/dkyXlzJmGUPdIaO7Laa3eps
fuX0fo31u23x+LgZxiI6QtfTfWLdqB+6fhS33Qzhys7J3KumlzlcpxzkeT/TeGN+safce5CudrIN
t2l8qpEBd1ypILSxhmkL/hfUluUjDXn1y0YZtN+wiYdBrukvVszqmusqOwwEWciPnK6/C8Om2Yet
yLYxd+Q2dfIYNKEkfbF5n85gY0EkhPeu2g041j2P8Pt7aVDX+s77afb8FnXDbVyUrt62blMd3NBz
97ElOqCqw2x+ETlYy16NvJVnWextLALVO29y0oCOYQlxp+4BsiHesYGG986hVAQDys2R34H2HG2H
PHdfGqvIruY5To6xzZD/4mHcqjR9j0R7RStxOw4EgLt60lsrAS9ReJbeJ3pQwEpC56sc4/bgQDUq
oDUXgc1KutEhqzCo1XMM5WTMgMV9NaU34eCFe0gQK1+ExTcZC/cYh7QO4jJ/rKEetbeJxTa8T7pN
n2SvGJThW2qV9GgjlW5GPr3FUQl2VQdxzWQUr1AZKGDPrsjPrqzJi3Qg+sDKs1xsmWz0iGxAANjx
R+yMu6FI8yMFzsKHG7MdCCdhQa/q+mGY++avSCf8W55G13xWDBtel75d3uCXjm3G6RPKKl5x1uY+
xdJ7iUQPRxwtzz9surn8gc8REoKagmWOF81agcN1nO8wT/H98DL9cGq/vkm+jQ/Wu/Mm3oZn/aBv
8Gb1ePmbCyc6k6oZ1ww244kQRzuu1KbNetH5LJ1BmvF4Bk+6OLVXLltLXzIuqHY1TqhahuKY5/q+
svObWI3vru4encL+cbkzCzNkssB0Zbtwq3HEMVEHVb4V2Z/ZKlZ+/lLb579/uP32YwRyo4vqmYiH
K4fFWy/u9xrJ/PJPX7p6GNdCDSxSHMPk8Vh3PzXTfmRb2zzJocAX+Xb11ZuH828nMnK2Rx8GaNNo
Fu/SjspnYrWAy2XWmiLa0jQbd+qxrouYs3465VOT+Mi0gE5pgiNQqN7a/muoDoSKMV6uO0P9gkNN
sLLqCftOczgLgmehu6kcuuGkeAEA7zR34cMo8ifXnRoo91Ltz5GL4x7P/KZf0wNb6rExqDIe29pt
vAxU75zustaet1mbZQ+WztOdzKJ65fa7cDkyNbs6ntRgleN26kEK7saGAn1QRvaak8dS60Z2w9V6
hpWHC8dfneL09rfmK2WjhYb/Q5ebgUBpdRYePWhJ3veVM29GmaxB4hbCkp7LLB/DUoaqtqamO+Xh
oMElDNMhaGHSezN7+fR0OTaXemBkLggpuTi5RCOqzrTfq4YWB2yvze+vtX5eVh96YIVNWTs2VjLr
qL6P64rt8ZSR/f1a60bamlERmKvCweg72GGTvL+lVqw2lxtfGvzzgH346SIL6wQYt/Q05izcyLGM
DsTWaluMU7pSZF76hBHnWTKEg7Iq/P5qDiA8u7FhZaCrlQ1joRhn8t0o7qYF6Rg6MDu4ZuH05Huj
vOZNRH0IZv9MGhgyeV67gqJb6oxRKEuZVfdTggfvsPICoI22WfnE6mp/eTYW8hA1IrjwwH/P8iw9
ufEYsOKx4rg5hP44ZCsfWPj5JuPNSodqEo7q8LpTBS6kYqMcx7v85+WfvxBlJultrkbIazdyOCUj
+Pl4W8q+hRbHjFxufmF0TL5baiVpqhVKV5y8VNNfifuH1i9xuIYbXRocI4yp4qUrqg61yQow7haA
Mcbuhba++PRoUt4qjE3UWjI82hj927kd5q1F9JpK7dLoGJFs9VRwz8PTI4jTKBx135LMOw65tSF6
/v61CTAiuRNuX3oEpUky37Xkzavrfa/+UEV3l9tfOEGZKvSeRwHpkpE8zi547cOobmeg0DXEvpw6
2cZ59Xz5O0vr1AhiOBrxxOEuDukTQy2qpM4D0U5ydbn1pWVkBHGTuDpMygExxsdN2pJAVX9ctYbN
WBgjk63WhknqcID1TxZKq0T/htt10f0o4rcUZjKXO7DwjGMy0nREmZIWclwJbfKAlBzk0om3d4SC
SLThqhxvoMuMS3YLFScIucxrxfuFkTMhRmkNxVoauTA4SIAzxZU+8nMn+11Ya0p1Sx8wpiaa5n7s
nEHAdt25czN554bJgfB0e3ngFpo3QUUWRO8am+FhSGfkbsr7HUzAD9A6fvxK86Cb/LtXK6/ypMAB
76TCyU+TPzj8+2z4e7nxz9MHSDX/Nq57WKQlXdScHAsmZlMFtaYRqNzXfE0Y6v+Er//W1lFY+vcL
ldPYBUoH3gkotUC8DDc4y+fftH8/H5ttGjRXzne8+3tPZJdvrIP1vXstX/Of5HGE+sOGH7LgSyou
wjaBjKKH1EMUxd4p7/QVV9rGaba/sdJ2zU3j8/ximwBGzYAFcFAiPdWRLG9Fx8ZgkJ23kl+WWj//
/cORLZk4BHb6CD/fPduA6HerlysrbKlpI8FDXcm2UDjADRkr7cALr39m9gRG1uU19nl84Jj37y+3
aQ+2E3D4p3xQR8nFH0Hr34TLLx00bTN9VMwamznEvLZnMaOqOIZuHZB+7Y106dcbyQO21CiIE+i9
1SHdcfunFQ9BNdHg8tgsDL2ZO+AKkFtO6AKGpujvBt44XdJ+6dBnm3BECQq927glxV16gGAP8asJ
VhZ4Z7r8yxfGxYQjNl5RA3rYOicY1NxpxreQUJHbJnPXTsVLHzinrA8LHhyxOVOKu7BNcK7quop9
UMhv3UmtHGs+31JtE12oWtuhhMBjbuR0AlXUO4JGd186IwiQ5VgEaWmt4FSWJtkI3Y5FmYKJF4V1
hZsHXjNZQV9H95fnYalxI3hBwiJQ006hmaOGzQC1jFhGm8tNf37Jsk10oR6boWaO1510rw+OdvGO
OZzgWfAGTiaKxeHrGNYrcbCwDxHjbBZJDrXjcqAnaMyJFxApgIRhfbwRU5ZtGlSEtpe7tKC3ZxMj
nLMmJ2EcM34C3WY+4FF03uZpzraycNUVQa36EGnWXaUqd27KrLI33FXtFUTw++Nkde63yA7ZSp8/
X4DExCSyMZ3zQkgscDrxXcz7cufNfbqvJzt/n0aS7h2RrKk7fD7AxIQolk1chHWUeqeuTbZC0MCp
Cj/VcqfnNQHOpf6c//4hYOeMT43koHzjYr6JeYz3hmEvuBUo8ZerX5cncOkjRlZIyZzMSY9sX+Hd
A6Viq/05w7OhGTt/InJ/+SOfxxQx0Yq15YVABMT0lLGOBS7LEp+Fa9XAhSVIpJEOxrjmU6QRVsRN
dTDQWT+UeZw/phrVQcUkvH+omqIbkbl8n+dc7BKWpEeOx/Kb2spmC9WgtFjJgktdNdJHKyCmPgzU
O3l9dgP493OY9StT9XkCJyaUcfJoXtYpzGQhi4OXWt7Xp7Yd3G2R4JnraxNlpA0L7F3Vugrw4bif
ruIZvqvVSOjD5daXOmDkCiFYCiQBFjRkwX0r/N7kfzVeyC83vhCQJnix0KnCE10Cbasugw3KTT+R
TdP8lu7r19o3TvYg0c8l7Ny8U1w/x+RaDSDpeZnv0jVU8lIHjHB3ADKw4ICKUyPvDh2PU5/N3dPc
JBuAA9bEoD6/lBJhhHsFraPObqQHPc1w8GG/uuVhf6CWi+05u656wD1SN8Y7eu7tLo/bwqSbaMay
DG2QnfFFMbYIe8KPzIJNRT4+Xm5/adiM6Id9fal4hWFDJnMDMbkNULfiyRHDrnH189c+YkR1mGaq
1BGqQmXU/7HKEvog7JidodbT2pvn0jgZp/oCVGMp4GIETWogd+BjW6a931C6Eh4LecmEJmZDQlib
6+Kk0vbVjmAu5OEIe3l0ljLw//2OP+xU+vz8TiskvUnXd9yyftTZ8AbZ1h7v2si7XSh8CFS/cXg5
a8vZhTJ/kmOy6bov8hFw2fl3r7ThRexSAPtPQLy4b/CGqr/PSbhGnFlYYyZO8WyvMnoNjv6qmp7s
DMRdkKmvAGG2YfnUraT3hRkyEYtFl5WlO2OTlMK+9nR7DezTypl2YZP/jz1e00at7KAG71QvxXAL
aRq/jh4T8lrFa/Inn59toSr07wQUfKKqGCJ66uPmoehoULts3yl5CxzmXZxPd9bEVoJxIVJMdCGZ
wTULu7Q6pXbd+9WcxJtMiW5XEW/lCrw0FUa4dwxgpzNIBVPxM+ffBnp3OVCW1pER400UFkNJU3Ia
soz7U8fnBxqnajOLRu1EmtcrtY2lETK2ce41eBOt8fshC4b33R2VbRCpleFfWkzGLt5Ku2vHYgBu
ugMWzy6hFQ7/wBD0ufKJqGZ7eaj+X274b52LmBCQWLVZmEQ8P9mSuygBRvYNxOzkY1WidsBx5sm3
2RADwNn1HYrDpG0dwBypDs7uWl97ayAmKASyKOE8h5BvSaP8ncn4J+drr8ELa8GUARY0V4NrYxin
DNYG7k063Sr+VOs1kO/CGv4PBARyNkk2ov20T4KMVr4z/b48NQury5QC7hxXkCTNnJNdJDlGXtPd
nLXQt9Z5tbv8iYU1xs6d+rChlFAF580UAkgPJFudOH5Suk8Omw75cD2Ga0qGS1NghDkI9XbncgGn
PsjQZXbkI6H4mli+Ha+cpz+XHBbEFPuF7u4IBBuSerVBB44syI/tN/5TnqpDu6X3U+Bt0232lDyI
7+RJ3tjH7lpdZQ/Ze/HOnK21uTycS2vByAd5AQho0tDqREnx3Ljsaur64HLTS4vBzAZlhfu9JuBX
1fJuJvLJGsIN7pMrv3xpAP8Dmsg7AjVe+NboqCk3cEQtNoD4xo9d1s6Bd7a8DxqwRjaJVZf3Ku7y
65YNya2Q2XhDU28GrzqtNrbTAYAcR2zbJSJ/x/8xHKxEZQGpZgjT120Z+9AxsgNIhuv3FA7EO2tW
MBOVUx/73gSAasfabEt0PTx9aeBMLd48g5jUXLLmlCfkT5VpFYh8uiWa/Lrc/sLiNvEgw0jqvg9D
+2SFvnS2k1dvqvF7PH5x4k3F5EqDtscGME3t2LsD9G8HkD3KPPaXMD6Enrv1MQNQXByosp2T1DEU
dzmMoCESIlfyy8I1yLRXm7Kppi3LupPtCcgWsEIdbMd2t1xVziapvH2oI3vrysnGaluTUF+IQlO2
uHZR/BuEV52Gyn5v8+i3nayFyUIUmvANNFvmHnSRT3PkeNuMQ2hN5nl6P7hFs7+8npY+YeQQxsKe
ySQGbVmNNzFz7mjl3gx6fL/c/ELG/w9mw55tuG4izrlLjm3KHmGu/Auw/bdhiO7w96+dhE3kRmTX
bpTjU6fRthP43cnUj1s4uQx9u8nG8hV46JVC0MJ4mSgOjRUrbGYBkl91j1Y7btoo3w15slJLWQhv
E8Vh18yyYSAxniQZ/VYM0FL9LqwMKHd3JfUudcCIwAq8hBQsg/OMUL0pE/qHiB6SQCqTK/fGpT6c
v/whxrmVeJOs8AWtM0hOAryWblIBDxYb3IWjLFtoJ15eXUt9OYfkhy+1pC6JJXIwvu2hf50LYe9C
rw2PfUGj18ufWDqwesZpgoKDosE4hSSBbKt9Top507CGvDpjyTYyBBSDjI1zUHjRgchWGOGkMQkU
WuO1h+2l4TRuF0BLJB1oSPPJo9OrPfAHUXAINKfWfVKupeWFa97/jW4+DKQCo2ZymgSLYm7YTrui
37WNjjf9MNlb7eTds4h6qDy6wLasjOvS3BknjAj49rKWNSrtnIlDm9D8zYaAxp2wk/ZI1Tx9sxv2
fZJNgjPI1OeQiwbnr4jj5iZLJX9Q4+RcTXCY8Rvw6FbyyMKPMvEjIFFFlprh8kWtftModyN4HFhr
ENSFZGhCRwCtz5va7u1T5v61rC44M3McaG117Icbrrkdf+55IIhppJcpTdLODceTkMlT60b1Br5D
V1XTPTgO3VNsJHmTwcrS/h07lnO4PJ1LA2dklQHkOAdCOzaweazctpW4x23b8sMx61bO3EtfOP/9
wxJtu6r0BgZyv1veDeUPyznKr86LkUZm1DX4XFnjKRzcfVcmez2C4KfLHy0rtjXt19ifC5FsijZP
gGIqVyfkpNkP4d1P7bgnU7EJv0bgIKa9HiPOhOUbkROj0zPHnX0q2uc2W3uIW6oHusZZIUq1Z4l5
rk4wxKUb26Uw44Qw6R6yxdF1o/AIF7fa/Zs27YD6UE32TOXDKcpr7QtCoivlruomf7oauGdeg6Xt
tKJOo+EowPzJmQdmpHcDrub28nL+v6nQf8oUaN9YbTCAKkEjCwG+mYs0GFO8PCa6diGFy8N5o2LY
JyN0uxEctHrayhRAUdn11jOIlfnOnll4xWER8Dx7imxi2ExMAdclHrW9udlHRcheuCjtm1LH3qFs
KPvLath4J3Fr31igv93kjRXjESK34N+kMvaThYR/Q2KcflSjcMcgVUJ+GwTv9yUIm7+iGS68K3vq
/3E4n3XdiIZQ5FmIJ//2aA+vdlYFcx6Dlqm3oqHHsXgGX2pvjf1NFzlB1VpBlhc7O4/BxYq3PeRn
L0/Ap6kS428sNVpBgY9ETX/slfswMf6tGsvqqmuy0U/S6d3rx3h3+UtLK8nYh0bdSifXpD7isBJB
v1dh83ZH16exXKE9nQfukwE177o2qRNwgaPmyKa4uHUrFj8yOovHy79/qXXjAUvFyirmWdbHpou/
c5UeoGW6BqdcGBvzMkgjrGlp4ZfbIy7WmQW94b84cK2M/Ke3NQ43jn8zukj7cOjBzzxCCxOPYsC0
JhoGue1vrO57KvVODf3fOvJeLg/UwpIyb+ZtVUlrtp36SOz8iHLtPcx5vnl9c4AQ9t4Oy7Xj79KE
GPEDRq0SIdxCjx1Jrko5389Z+edyF5aaNs6i9jDW4DPT5ijn7kp18ASFT8ja7rQ02cY5E1zSvLeV
2xxJWv8YY+umBGu3bMSXDuuYbiOk9VC7fHAyfbTUJDMQF4thKyPL9qeycd4uD9DSHBvBDFIm554T
5cd8yNK3xrY4OOTOeJUOAsgfwGdPlDlrCIWFATMvnYADTkU/k+wYD7zZpKqZ4GrmiJ09JGu4t6VP
GMFtQ0yOQNyWH1j1EluwJB830Hlfib+lxs+D+OFEVWatxNWvrEGdqfJ9XJJ82yolNoAzq5Xr7EKI
e0aID1JBEy3j6dFu0zQOoHTLHnvIUvgVtrZtd1ZPh7pCWwSAk8H1a7YrufLlpc6d//6hc17GYBbu
TvzQdM6PagLXoml+Shat5PSl5o0gH/rEQTYZ8uNIc3i3Qj56T+SZ0yrVtLIFLgS7efG0aMs7FIDo
oQDnaBuFbNi3Q6tWjtPnGfhkUzLZBGNZd3HnKiCHCwFx0ruQgBEkKuThlX1p6QNGuGeK8bHJ3erY
wsgz9y3bHX4VvBXwFWDhHrZsyf5yzC9MhWvEPHFa3dll3xy1bF4i7v6IcvWQgyi3Mg8LOcW06Ojj
KiHQbUShmUNSAHydBHZPLi6k/fxsr17bFnphWnRYcCrC8x56wfviweF4ABtU8UgT9vfyKC31wgh2
+CdHSsUtRomXg08KcW9J+x7w72vdA1IBSdeV8+PSsjWmY/I6GyxLOzuyyqv3QO3S67xLss3lbiy0
bl7Qh2L0HC+j5XFSLds6nMMwxh7qlaBYat1It83ghJGEGMZR6+g2ZcOzx/nKKloIB/NWLhNWatU3
+RGWts827oHXYEBHAWRUfrScrqnDLqwi03ho0iU0XGAnc+wa8NzDNnyP4vStisTKAJ0H4pOsYVq8
gt9c0UgJ69jqZHg/85H21TTD3Gjw0psS1+dbVthNFEDAOV7Z0j+vZ3DP9H2t58ITXQdgqU6hsdOF
lAc6Gn97bXmCEMjO6Vt6NYJ2BaDIL+0WL19baMZRq4O3NOQxcVpsu/quTNJnuHWvZMalQTQOWlDt
qK2S8PpYum0a5Ild+AwicHM7vWQz/z7383WumpU620Lcm3d2eFBEQy0qxH0Vb1VL96ov9jLBa8L0
aDfZtBL1CwvP9Ofp8rBT2sNnpoJXe5VP3lb2ib1zkyxagYcvfeL89w87egFCezt7Xn2MPUg2WT35
3UAEJZjgSXl5yheGyjRnh95SalsuUqQH82m/7KyXHl7N3jxAEqRk/tiKlTlZ6omxtqosE1mR4obQ
2g81e4W8cp49X+7D5xIbOOsaiyu1gEGxIAV0FIC63GRTng4+m3q2g1ZK97d363KjnUI/gmTpvoUz
m14hS8i2o9enR1iCi6sORJQdXFG8bcIgf8ZjMfkRt9JTPebu78u/ciECTMuKsJgLAMRD+wjizyFx
2W0XWc9A+V5D3jaoBnYTT5b1xZVp7Ecem0Zeetw55kAu5WcFpBkIpmbeXO7KQl43aWe9FwPl403h
oYSKMaxqQjgQzfNtOMQ/oVPz6/JHFhaMST9jkGqCBsMkDqxPrmT7CkRcwLI1aY6lLhhHA/iQE1LV
1MJBM//p6EJcjaVu7pKQpe/hXPKVkVrqxPnzH+K3q2xcuGdmHWQvQdK3QFlL/8fZlfU2ynPhX4SE
DRh8CyRpki7TaWe9QbO8YwwGs2+//nvyXXU8IUi9qhSpGC/nYPs8S3FurSbdiN+1fhgJIhEJvjqc
JkfYb6jYXobHpcTxUhH+bKX91v3YWjfcv7thw/LesqsyOVruR8Ie7Oq18zaK42sdMPLC5MAdS0AQ
8JjANEUXCuXLl6r9VDblRixct5f0IUjx98uz0rPsuV+So5009dmCo909PFFFBCfJrA0LCXC1GN3s
V1+M0G9TkH+a4XV1rFOrfl6G0dtJuRQH33KrjXPUWpeNU0JekJKWFF0uAGcaZRKn3c9aQiFwiwix
Nl1G+IMPrJ2ZoIFefVmCZ5o81NN/t6Py+n2475qstMm1lrSVOjkWuXICSAly67kpuJdBkyCoPrQ6
cY+py/wvugygA9WQHOi6xY77POBfCp+yFxfVhcPG21x6dGVvZhLZ6lY6Ce17C5koK0J8jPsQG/4H
zqHmMUKisA3ch3kq7VBxAdjYUrsbcbfy3TQpbtCmgxZ3S5Jjx8mjP/92LQZlW3iRjgCGv/P8Yoru
t1VuS1Dq0xPEm74MKIPecwh/HaxqelQLdF9riBXeHsiVFfMP4Y1DhLfkWpywoZF3zjBEI+uKfebQ
ave+FowUMjKN66lkSk9wBBCyvKuVu7fsDZDrSkTZRhKhpKzlAPe8oy+CB1H2ezdf8p2lAeEqhneZ
qWDlG3lEqz4A+c9OjoO12JHQwfBSZxqAoX565+2USXXzh0AuXCNVkfmlRll9UcfU+vi+CTCSQg7l
tM4Zc/CofT+PNaTB4m5pbThFSH9jjq9vcRyTtZY4pBn7Ea9P+eCFXPifbMf70V+2BZp+IMjNYc6r
D7f7cz0CQSj4O607tCmzQAgORUHR3RVBFrOMPbJMvUCToA9LRj7dbuj64nJMif2l9DoPVyz4xKox
glFpmEczqSM9jhu5ZG3YLg2/2SRkUnpeWUEDtGuyx9RpfuWqeyKF8+BYkJFNYMUKIsjtvlyi7d98
6ZjsNdg79XW/oC9lT49eP+xktmVpsfZoI8DnhUmnom1yrOzycS7Sc5CVG4X2tUcb4W17FquyrJan
vEhCnVVO5I3TtDEk169rHZOKZnGr0imBiC2F2OsLyaGTGwnAtbsdCg78CSqb4xDmUEKA4qO1nGWb
F3Z8ezZWlrBZ8ONj7noj1BUga+rbLSR/m/lIkhIHVPgc01MFFcQDQsr/cru560ne4ca+Q2LMqNXM
6YlC37cg7DHovmYj2cgva2Fi5JdKOcOSjhjHSuFyON+7jR1ZkoW6sjZmaqUFkxZn906QybKVqJd1
v53lZzoU8ICSJ2KP7/oMOqamf1bVBRe2tI6N9I750sST4M9c8o11vNaByzp4E+go7ZLRcxB9c/Oz
Yf8lCQ0p+aDHrWrTSiIxGXG+zUk1QcTzmOfQuiVt8VpADGZaIF4NmHF5Ee3T80auX4lJkwvHVW2P
3MXnZEnowYbgjyD82+11ujZMRiappoSDVQ5Z2DYZoqW7C9rmsfVk2FfuxkSsREJgJJTSLbXvN5ft
TvtVFSQs8vZeTf7L+97f2Cgs8Nq2W+eyN9TdMWjrryld3KiU8ER1k4FurNWV5PEPC06TwXPyJIGb
axdZWR+KMYuK5aL5rMMye5fLABSQjLB2Cg6t9DkIjsQ/OsAJtIUOB3cLeb0y1SbXzRPwZwAZODhW
ICFChv4wFuLjMPFnr7X375oNk/BG+sLBPrlJjm5vHaAPHPbuB63GXW9vubSurCaT7Qb9q0vkIayL
hUIveAkhUw4M6xa1Y+3xl7F7kzX8fGIaJWmccQT7Xns9YDUzrDYbDav620O01sLl9zctZAlEzmqC
T3cipzCHuLbyYUkn31fUc0ySm3RdZQNljQ2UQz8WXQOd3y31urX1YwRyp4o8WSBAexTwfaXND553
cU4f6RZBbCXL+UYou/XoY9+hkIpEQ/eAsrkPKH43G5WFq28PT0wjttzMvShawTiYz48u8K3jssRV
Dquu/vPtib36+oybh/Wx8rp6KNsOOi91OFvPxbR/34ONzXc2Q3rNIZBN7gU5km55DQa5VUxbGRXz
aN3XaTf1glcwOH1yvCdJUaRtJoiUb1lArTVw+f3NcodeWs1H5cgzWB8vqnX+uDq4SxvY2udk4xOw
NvBGRFXjxNIR6gNgRzrzLleLs3Pl4O1uj/5aB4wP5ASZWG01ZX2S0PzfFS0sBVBFpa8uZ/TT4pOt
0uDVvIDlY0RXBqg/h7JJBzd01Mut105z2LdvFATWOmGE1kATSgmVMHUc4BBuKY3Csnit2nw/jjDB
uD1Saz0wtrxDUsCKl2Gd0maPS14o6MMm+F1wCwyPEb7CXoTtU7s7w2fVDzmuocLE94bYreSP97x+
YB6oaR0saRXAYZOzJW7ng9PoiKjPtx9+dQPB4JP6dxg4KGfO8ObGBFhjsw863sc9b6qTVqKM3QzW
7NncdPHtxq5uTdGYsWTHhY5D5yLV4YxTxVk757vUo7+XlKIoPAjvt6PbcucDPLGRW69HIKRyjN5B
pUcPwYLeyeoxtayT9N9VlENfjJWrFTB8ADR2Z9gA3MnWw6XxeMA1wUZ0Xy/+4vnGom2XzKoRxB2g
2XF1sbAIuxem9+191+51ihp6dHtOrgdHYNqwuUKJUdYwvB0hKRMW+PgsdQsRp43a5dWDNQvM4xoF
7a2t4LV9mopKnJSwqmMnPfvAy5bEada7kStKB3JsWp+Ys2z5Sf0fA/PPHQfaNb5NKbOdRjSlOAew
z0lDp6rm/4KCpa9J59jYGutCwgoX7r4kS9JHy74cLeB53u+8orVOC5gmh7y24aYj6uKXPSVzF8Ny
hf/wma3vfN1dNniQJT15kCv/0pXD8ENVRfVNlUMrwtoq5IPnIJa0pQEUdvzhU5t1vnwcvaY+ug2R
X2/P3vX8GQTGYTLvfNY2hPIjLJjtg8u0fJ1oc/E9cWv6aZ6dbqOhlTxhniozWxCvHaB3kTdj+aWp
uRXPtgxe2iGorLCY7VyiDOCXG9WR6/UaFpi8HHtGcSYh9XQvNCzVYDcTuGDiSvqQ28HyifN0eNRJ
FpxnmZGv2nPoH0Lc+b4fswJi8bq0Pwa2l4swICj8vOs7Ag2sv7MJz7hbeh4pT75og+caTuA71Nm8
3VL39ka/V6LR9K0brEEvcC/JTnlVAZJGpaxCYqcqrhPKNqZyrQ0jKbbdIOa+bMWJJ+kPmieg+hAQ
BjuVbaSUlaxretIJpK2yDGRwHDP+oeybJzB3Nz5Xa+9uZEWIp3p1BxzlEYD7M1eQz83ELMPWFX9u
B9Tau5uf81F1Y+JY/rHo5qehEztNt3QoV0LIPOZmc4slGaQBDCyCoy1fZt+F3vkcFuKzB0es2+9/
nbXHAvOkmwZMo0g5Av45+wcCG5fccXY07w5Z9aFRvzrxrIc+znr9q67zjc/sShYyz74aCagpLds/
5t70MZ27rySQ+7Qrc1Tcqo3gW2vj8vub/bpreTU4OL57DADF2qcJ3MPgdgOxdd+BZ2Xbbnyv1pox
YlxonkMHHdUL5i6PSjlPrbI/lwHoJmlzd3uKVtaweRIGuY80CS/5MWCSf8W5HrangduLEFal1X/v
a8OI8Yk5Vp9NoBcKUo6nRCgOSZOh60IgfFjwzikxtkApdjuJ6FVwXHLovrA5Jj4DeKLfJ9Pmbeba
fBgBL+yUTBfho2Mxec8NZ4eMzvuk9g91OezeN1ZGyOcNGPGQsHYu1wfhVKAccrlJCOJ3Pd2Ufcn6
sktGSKQj6qGyarOw8B/gA7/x9JWcYuq5YMHQslSecyQaNxOTjHjyjQX9obbGyKs+3e7CyhyYyi4A
UwKrgjg7ZjVkV0bS/sINMglhQcWxCdpCzK9kXpPYlgRtn/Sp6xzzCZB/G4js2es/3u7B2jBdQvFN
8pjgNZiKgDpHt6MRmDdfXbjsRWXmfbBKKGU0JN26RVtr6dK7Ny11ErQRh0qk34ZWXxc1d8C06D5W
vBG/9EK6Q6FV9p6KN4NJ0d+N2Z3LmqEugiPqVVGVP/Deuh+acu9mWypra58TU+8lkwyitwCuH+kE
D/CQ1in75Qw2TBNnkU3Y3zIPmiMj2TdL38WOI+uXChr6aeiDGvkujCVyoZFocECYR9mk8/2IEh3s
Z8tuRxuV3zEo3m8E0so5xazC0aDVA6wj2XHyWHBnja5/4AnYldBzJJDScfOjcMb6a6IaFweYaksj
bXV8jeQD178sqC3LOY4N4N07gLvTLPIYZOfQ3lSGpC/FEy9aL/TzBLUD2KbpvcO88oXKpNjIgNex
kwxm3H8vJOkEbeYFuXtktII9ZNoobe2DLMjyyO0nOu8U0M19XKSdOnqTkB90kBKy56KHK+dAEUs2
5UkVV3BiRckph4HIiM23gO1KbLWNt+/nVny+HcuXmL1ysjN1YHQrIVxDUu8INZPnZNJL1GUw2rOy
6cP7GriE9psQHgenDERmgZ862d0LhLKsfd9lZTzwhH6/3cT/icnXOnFJtW/aKD0q55R0PtwUC2gp
/Byhqi8WcUwZjO3GXeKloU3+eBWJxtSKKP9BsjGyvdj2y8PSeNFsnWXzEPAXWgPaWUV1/zlxd315
nCnkfbynjEBmqnytYNCXkLD3fZjKbhwfVr4GJpuw77zB7QT4RWPaPTeWjJzp+8zJvWo37rvWGjBS
KAlyNRUgph8r6AbCiREqAbDbzVNcSgQbu7zrADYseCNzst62YeEqsBdf5tKNVNA1kRrn7K4XnYhm
xvJ7v7TnuG5ssie9ZHs77Zx9LQluKZM2j11k49+3F8PagjayG4Wq0WjN3XBPyYmL+8E7d/7GUl4b
SmP3xKF4UuRWO9y3BdSW/ScGg0sbDoD90oW3X36tBSN/iSTFSa+sh3tHflyW362U0dT+knaykZpW
BsekGnaEd7IQGBy3/1hPp9l+bKyNffhlPV2JQVPQxp+KJMAVw3Bfzi+6suNabynN/B9zfu3RRgpJ
CAwHPEsP9wp+SkGQfqid9pe257uuGMNK1ZGbyQd3qqJuWkKfj6HvY+upwECER/RYBSGMOA6jN0KO
kEaqdeG0Xuxo6ceLs4VyoJcZuvaOlxl9k4J8UTSBL6vxnubp9HWouRcv0MxFbReXmKnG1Zg3ufkO
8mJ6X9Wz/WOBNWycZMzFd17Nw+OoKqhBc9xKhzr1IFXba/UZF37dtON+UgMLCsOLg9sG/PX2Wlu7
EzWdkrRbOIUDuuQ9pMb4twR3lzuvEvZrj9dJQ5LbHi58Aot/7xocecKuATrLnSby53b7K2vdNRJT
KhOd+wEWDPXq7JcKtH9nDYTGvqrSRzdNxo01v7KHNPmPeS9SS/SI2moefyZq+qjgABsi534bUeQk
cM6Kb3foanAFrhlcqVxKDV1huGr68PySFz19Xnu7EsCd9zUQ/L3GnFYLvgxQZBGuUx+gEEl2sABb
7qzF2WI5XB0s9MEItVlJS81gQJ30CEoUxTXk3CxRTi/YvOQTOMN0Y7DWGjLiJZ/lmJcMDYHFCyG9
ZVB3LBtgaJ8TOMXIpTqqoNnSi1ybmcvvb4LTVf3Ea7uFeSt2AmkNem36tcB19O1puQz/P6GPMTMW
sixUm7V+l515faeds1flVZgnB0F1lEz83GRbsLqrERO4/3L/qjRvQV46++6vuf1UeUXU0aP0Nu6d
ru+e8XxjThbAr8kICOjZLcbkp6Z28Y3Bi/KTYkWOrKUDWoVN70HHdSx+pKgS7Lp08UOR2ezT7aFc
66ExUarqZkqDJjhdzjwVcD3iwRt/9MvWefIyJVemyuQAcmbBpqW14a1LvXNB+Cvcw77cfvWVBW2K
8siuL9WiPf80wvcF3NVIpp9bwOUDlNvF1qfwes7GFBm7mxae43k5kPncqvzZmsmx7p/94GvnqHua
iUgE+5E+BZsSbCuBY7L+RnuEi30H1+Npwm7BT89dXv3nD+nv22O2Nt3GdicnkuNmHmPWF23YzS3q
Q2OULPfMf73dwMqkmJxrJgMUwSqxnDMgUEd1dtTLwp6WQUdL+t/tJlai3yRcy5YVqFrUWLLlAIsM
1p/cAX5kvfzW2ApG4tWX1i7ec0OBg/ulm2/yGHCmiqIGBku9QLmwn8aNQVLvCaNTOLRbCNqVOTcp
mOlkuajIWPNZ8sdEHYX7cVEbG+i1R19+f/P+lEIbvXXy5SyoR6OWL8eKynPvjhtnnZXwNpmXuCOR
WS0WfkqRSF7zxrfu7Cp5F3QDo2+ccjR2bEBoYvStPoGQfPdjoMVXoN82ilUrwWAyLssxXZo0xbgz
u+qObLSKuLcU7Aed0j31AdsSHV6bBOMUowc/CGSfLmdN+jD1ZbTgNjsDS+x2PKx1w4hpVrVT0E2I
6SJvQjUhroMAyGgIaW4J46y0YFIlJXQRfeVM2Gd1fthW2Jl6duR5rxn/fLsLKyNk0iR9OOgFLfzf
Tor530UwftbSf4LOt9wYorXnGwupLXyAXNqhP2cds+PCloBJeYpDnzyjh/d1wfhOyLrnYnFJCfG+
R+59SsSP1ntfkP1/9/AmiGd+qYjzoALIqE7CstRL2NNug7q4NjTG6sl8BYMAbpfnHG6h5U9VPdJ5
Y1av3kkG/7DsdNEzusiMnTy+PDmwPbUngLlr8JrtAJc9lRuSoU4jL5839lMrfTGJdIlfACeTq/rs
J4BJ8SrxQyB/5S5z0g28F11rwvggkDEdiKfZfB6nLsNFNYxca2h+RE3d55/zahB/ZgizctTITgJK
oqcaJkc7C1ckuAHypyioOvdurhiHiZ8lHz1RgRrspTKWC2W/C1G1IRQ4YEUA7ekP3gy2PwhheYQd
mojbQW2dRFfStomJWyik/DmDX9HI8nlfSUvu7KRbotuhsDbvRii0ra584KHhhsS+SqAXAp0CTfKU
DgoyS3Ciq/SuyX/ebmttPozcOvJgSO3M8U4+S48l9Y+tN3wGJmwjqtcGyogO1vBmYaXvnVBHgEWS
GKtQltNG6K2kVZMZqRYoiwCVPp9pr6JE9pHqdDS6Pzz65X2Dcxm0N4mD+FqMhY1yDfjVPy3QuE8t
9azY6b16d7uFte2xfRm4N03gtl/BFsWdz2Xjd3GFgNh7kMfc1y36JCVMk9SESzsOoeVT3pIUioNy
yxzr+tz/w9RLUexuqrmfoaLPQ2DAwooHYaq2SAPXp+cfbl5TEeiWVB2WsU2dGP6MLPJRMI4VKcvY
r7buGNaaMTJKzzKfiN7CCq7tMMlFbOf3KfvSWltOMGvDdGn4zRTV1AdThHXzWZT/6eF7DmZTKf/c
nv+1Z19+f/PsNOh5TvI8OYFcEc5TG03jTzvZsuC8vtN3TLxlMHqT1l2uz32dJTCDWGAlpT0pQwmv
uDsAVruozyznueBJsbEnvB7wYIX83SHiuZJw2GOdIPiZf1waYDUyUO7j28N1PTP+Q9NrdOmNXZsl
pyqDUQ5WlR0grX+rfAiM+sc0fXCyrS3PWkeMxNhRUTWL8NwTKgQfICGTxnB53TrVr61ZIy1OOKRm
VoqHp2UauzO9hzwmrntPfbLlNn5Z/f/eGzgm7pKTrK9UI/W5hrbTE83rnScmN9LaF2ErobJQMHV3
e1JWRsqEWuZZScCXhThu4zrntLJOhFUbj15Jj46Jb+yDCfegeaXPDf2TaHWXgjhSF0MM+xQYBuJy
Rw59yPwuKr2NnL8yNSbQsa9rK63L1D9VmmRdWFdV+cDHmoPYX1Vf8pm2G1/5tYaM0G+hEChkgNAn
JI2cvAa0ewqTEXXA/PX2xKy1cJmwN8mF5djqdpVFzimzoiVzok7SE+pWoZ9t7B7+L59xbZkZ4Z7P
ZHFK6Myc2JJ/0q71GrQUd2CkvVPuAp+OhN2llYfUVvenOW1+OAQEApDhbndwJXuaQEMUzRiEO5Pi
bMHfmUeWcqzIAS+/DculIs/va8RIBDh75rxP/fKciCns9PcU/s7NVv5fix0jEXA1QrkzUM3Zod63
3p6/Y88f3n7vlUebcEMndW3t88Y/Of6vyX7OrM/ve+7lY/NmVS2zk0LM3cWBZ3TCqZSh3W6E3krO
MmGEg+UWSa0UA/g1+V40qOBokHqVJ0nYjfC1l9b+fV24BMybLugCNkkZx8ZHBunjaFMQiHOyBVRc
G3cjrgkuo1iOMyEMfub/Grf+w8utrc7K589EDgLmHKjewuVgxZu7ikzwi7YORWnfl73ziB1jPM7N
zsrnjey7El6+EdwCQlnSbbPlPPpu2OWvuofo2JagwtrDjUNODcqeyh1sfLvsu49LF9g4hjbwDrdn
eO3pRtC2dLL8uQqKM/hXsG7mceCgMtQLpNj3NWAEbsVUKa0W5ybc1kYT+QSzpVCwra3zyuuboEH4
1XsjIBz6HORfRohuVsHXFhKAt199ZYGamMEkhfsMURARZLOQ0BsYv1S52N1+9koIm1BBAThTgdiC
QCGlXxNG9H4UVIYBXKr2ZXGetX+43dDal8eEC+IUNGWlDYIgjAGtD56aVRG6S6sPLO3FYeqtct8N
jTp5bqcPdlH2MWTskj3oQNYvzdv+fftdUy6/yuqUA20bnMqy3o8sPSeB9ft2F9fm6fL7mywFx2La
5AxVugGOy3PCI5k19cYaWNkamMhBtwe9Wo4+P81gbGqo3QGj+K1OIb0/1O5GG2uLmBrvL7up81B9
hFLDhbk5ZySCptbllNltReFaN4wwRznG63ubuidJXqVdhFMwRQzOD8GWbthaA0aY80mrxKnwSbpo
Vc7iy8W9mMzPsvtwe44vH80r+ycTeMdKeyE1Vui5yKjei5mA3NVP/cmGzv9vLGKcm2dfHlWr/I1V
tTIrJnwOdBjZuR16xErIcvA/Nv+Vgsx0uzsrw2XK5ueATVda+C6U1Ocmmqd8D0mp3WClIvTGasv9
b60Ll9bfBAZznT6zCfNO9QiwpBwFjCblfWnT8n1fDxPiVqUkg7kEQxFDV3vYqt03jN+xud/fHqWV
wDbN2vKcLh2DasNprJfHmlW7rq830uLa0BifbF7zrBh4WWPLDyAhEdHFkTi33wXEDRzTlg1Ux6KT
fHFPCXFjOugwK4dY2B9vj8vayxvRDCqt63CFU7GQX5v2D3H2Gnptt5+98mEy7djmAJwBXKO7p9p5
Vg2LqpLtEv29mX9A/f31dhsr72/CaTyI9kjApKez8sVdP4pXmGe1uGuxN+47V9aNCVhLM1xHlsPF
XswhPxuYNYXpsOXeuvbul3F7E1NaZ0ky25V/9lP1VEAcKvSLDFKqztZd1HXIZeC4RtTOVtC2XKXl
GcqsQ8RJOj1YLtexXvB16EXghekE4YbBsQQBmrcaPigAN+9xw589MVz67Bqi8q23WUlUJiphJoxN
wh3dc23h3rNxiR3i5P/syPkpYNOfd60HE4tQoBOCktY7l5kbliQLoaiMoiLZWNJXp8z3TKaXnTtk
hskrhNMd/hkSUkeVCBEOHotvv/7VMcLzjSUxqw5OaB5kh2F6FIFDHyrlRo54Wt5VtUQDxopoWj/z
Cw3fDdUc6+XTUvALT/edb38ZtTcLupjAQuzHEqYeTf9U++4Aiow4lxpZJUtFvtHK1e83unAJ1Tet
eE2w5Goch9OU5KGgXyWxIvzpxDcQhXcT31KqXZtrM69DB7wtwE06aRxbI+YO7dnKuzxmpN5ShbsO
pkJf6N99SVnT4MMKPx1Xub/SKonG2t6PQ7l3evprSaCqaS8VpGE6YInrgna7bJBbs3U1PaNtI/Xb
Q6UEhUbVKeice5Q5vqdyLgERST8CWcdDLaDFfHtVr42ksaNrl4kxYs8V7nXbg/ZAXVj8BIU1pjei
fqUr5tmNXTy7HBQ3TxpXyDtFlXqlpQMwUgqHiQ4A/ud0mJotXaDLQvtnA+mDm/L3pDklY11TiPK0
AMV3WeIe5OCTemN5rz3dSAFjEpACxHXv6NdURpJa5a4aqX7P2QnvbsS/W4hFqWHOcO1Nl5AJ276r
qjTYuL1Ye3cjAQyDzS0oTBQnJwHH2VINf8ClwJauwfWbabz8pdk3ke8G3eCLATYiTjP9bqbJCwE9
e8wL+bNX5Q97WvZ5PrwOC/8NKskWaHtl8ZrHNsdtc8+ZZXkK7HzXSnFcnOzYkq1stvZ4IwPMkLMo
VOdlp4LP7GkCovbP4JH27Nv+FvNirQkj0AcnsWYP9z3n1Puv7nQ4pxCeeH1XaDMjtPVQBTNgARWu
xZYMlp0BQY2oyZ8aBuba7SZWFpV5XnNGnuqmx61DmdpPKW0OBc3fA5XzPRPcLoYCEjUib2AQXZ4n
r49q3EvyIgfnZ2vXs/L2Ju43zyzLykcCk0+iSDiIZYSVy7wRzSsza6LWh34m2vL7+gwTbTBd67mP
icqq0C1Uerg9+mtNGOtT5OXSBZ2uocgv9zKRR2mxsz/q4+3Hr8W0KTrhO8LnQwKgkA/D1SRdTrb/
aOHeMAC3rBx/Cz7/EcHwucw+327wkuiuJG/XWLBDPjMuVFKdifT3peAxEDhx7uYol3y53cLKjJuu
MQNc47lfixqX9dkLbA0ePLrFA1uZDNPTNW0cx2tTYGBqyiXw6e25GOd7W3gboXb9hs/3TFhnb7Hc
agYsqC4Ji914aPIojYtP7BtsUELHi9m8wQZb6cn/sUpvUnmycCpJi0MzQx1ZJrCKtezIDbaK1iuz
bGI8l6Zzch2I5jyM5W6cnzXg9TJpQ1dugKrWGjA2hwQYngDaLPW5qUsvHqvm6AV6juehHsNUOltG
Pv7/tYeurFfz7shp3AJSUQXQqkqSIAQ9kr/ovB4H1MVo/QHUwPIMHJaGRJVrk3CZZiucO9onYQ1U
/rmQHf0W2LXTP7jZwHTo2lUOE1NetWUoxFDO4Uyz4rftsXqCgDoZ8S/Ue9TE9mAE7sFDu5WjHMKh
b8q7XGcdUIipH/m59EO/RAm1WDrnhVgS3sjjOC8nFozWoeIod3vF0h8DCLU8OonrHscCwtraLdv9
zJo5yohzUHXjPUNJUEZFT6cvju3x/Qy/+ceGZ91rjlrt16QWQkWVV3F1B6zcGOXM03GDW8cv8J8c
49YmdVimzhNz04/D4E4R0DUfW2Cfo0E61q71L1ah5Wztp4qnkKkZg7BOMFULFCHuMAowX5mKMuJp
0e5rkSzhPEAHuE6d5RDk1N6jVujuF8uDq5hnpbuiLHjs6QCEZeAsyhmGfL1SH2XQ/+c5qEt4Yn7s
LFDG7LkdookRP1rKEhWF7LM1Tm3cyKaOxsZqD1Sl36Ebl4TwJcEhJgGlvEimCHC9IixR7AidpteR
qtkLUUArTC7cRFI93TfUf/DqvImCPOhDvw/EvkrIccC3ACf5ptilnf0pKO3vVobXKOceHgp+fhip
m0a2RgelHfi7wmVWmDKV7Wlbv2aT+N1X+R/eaDCt2KudkfIQpPZ9P4hPyDGHwpVWmHlzFTru5ADc
191nicfCBGzNuJsSALWzZL90VXnKUE5sYZ00Lq9Q9MWq8JL70oHgFEnrWPMCXj3tFNq8f6UZ2wV5
E/MU4uiS/wZD97ko3SGUk2pDIYUV9y1ECaD6FHHb66IB1LOwdtP9mFR3hfCTKC2dUzdnY5jw8UMH
COJhVOVLvbj9Ix36Piwsjntwu//GM53dBb4+QD3qZNkZaiM5yPK5r2ZQjdmdEvz76OcPl7wRtq36
etkSQNfvu1zkN6EAnaoXIMO0g4q037Vl3FeJihOqHouJfMmD5LONy5vOG3c6cNpdxpMDc9sR9w9B
uvdUuURO0QMQCf+b2KcF8qms9zi6YpvcAkHJKIqhbMxo7A3Oj3zif1ThffPgmYHFLX4Cd/dUcSbD
IWseuk7fJ7V8aGT6hI0p5C3UdKzK6TwMzsdW8vOinP+mRv2kkGk/Ohd2uWLdx6C275WbPYHz/ntS
zTeP2/cYQxxv3SryU9eLq8xZjlCEeOH5gDqzAHyQlsm9V+kfTPuPzsJErKX+lY0BufNdeKJBfKy8
K5wG4lcq+aIhgxHqhTahTTs/yn0wKyvufpMlPWX5MoTOxbkClS9Ahyr/jkp7l/Qw+7UE/WkX7KXJ
p0PK04e2Z4+UO/dJlpS/imG0d6wqADKDqV8jS6Cb6qIOM9t+yATw7xzK7SGdHLRFoPVBluAVZIsm
LmX2De5HbailR8MlaZxYAgcB4Wo/5oPzPSXjK++rQwLo3/84u5LlxnFt+UWIIAFw2nKQZMmzq+yy
Nwy7Bs7gAJIYvv6lelVPt2RFeHM7bnUXSZEADpCZJ/Noa1U5QYvGUS/K2ELUVcv7KouWpsbInnsI
EAedFh1CSUKVABpLqiB8kZz0Lx0RLI4mL49DHn33bGQxc/P6fan6MmktdbbrilZz5OpUD03TN5mL
JMyY1S48HWmR8cg99J5q4UhdU4wI2cAFoXheju40Vvi/4S95DwN8aJbyrshkO2NhLfw7E2iekqZ7
GTp5s2jgAxadDQlciL57Jf8Jul2kXR5RoEdBsHF5RxMTRDxVa/sL/OOVV05rZvMFVdf3dq5Fsgzp
pwRNtNG9SwaTqcK5q416d9BLlEbAKUBHD2U8W0tSNw/2M+/usAQ+BTU6DLEt6UE3cBgELQ5KE7pE
0QW9xERRB/nR5kYPeoiFJE3MELQQt+v8g5DpGbHXj42/3A/UklhEw5TUSE1KdCcLKGbGb/4yelsn
YD8HbRC3OKPBtYDUmFbI5PLmNzQkpD0feOqhbT+epvBpZhPyBZfpgHjra8aXG22Kx0b017BhLCD1
gWOO3/NXOCy8CMPwOgbonb1wSaLZfbUObWMYrqBM1d430H9vYlRveTBf8RxyzZlQEUcVfa1yMmy1
UW+2cIcsV7XMkOy8XjEoIY3090jFSAq7ZsyX+8mR7QYwL0JSLH5U7/l3PULlC78fE780ZUzG6G7u
cHl4p10NdgoTJ2y61DDSoTS3GVoxgrgqkF8bav07jIYhAwsgY4vzbuqFxR56z7fAw75j0dUfFByQ
Zos6rBG06nW0Ogm6GmHXHtaDd2OGJU/lzIt0Cqndjno5mCZMvArQFoptAtXzHY4r/iYIvSO2tmxs
3vzxSgDBi+lSMQY7KOSrBIM8yYU8eMz55psAD6PpHoXhWkwTjzvW/zDIo9r4fGmSNQ9E5k9ev3MM
Ypg8ykkGm6pxW3aiTgjhyBXWqOH9JObEEvIxt86aSbl0CfLkvJiDrYkHq+EfWs7DhnnOgygYOiL6
Cd6fwn/IRU3jyZlSbIiKbTd3DONazikKdfWGQDXUrUnplM3eUzt3FC3SncbtmuPAgA0nuq/m5Z4N
Dj+QGW+/D3RzV6PlAmVK7upa3gIsRyf/WOlvejU3ZCBl3Hn+lNqF/pll/siL5cDLarhxVH+HCNo+
XuA/7qGBBgV2hnN37n8I5usr6rnDDf49tDUWW0SwdqADuZEZgTVuOrkwOqioXDaR4vRhkADh68Ft
MooW5GSAF/XLMnX/FbAiHde96oe4420qSNVdlyRa09mUFPPh+zj/6bo2C0bTwiDQxhrVcvXrh6UH
YoLwnLiYcrKHW8h2lArFnPVvzbLKJIILpTdT9KTLh5bl39BvkjSFTuZ8/gU7JYSh61sxjNno6C2d
Zti3LyPU3wFLhmW+rZoKwSYl2sPrb8V0DYQ2bh21dYjwE5vzwxCyrXD7ZBzcD8vFrrXuVs71PXIJ
942gGcLmAdhB8zWRzKXqup2nbc1ntDbliR1D+AcN1xDbvDUM9MFsTRIGBgf2oEihpcaPLEyZTD7Z
QhcJ8dta3FAybIqwSFoyvQiFzoe+2GGDkkKYew8GKvUqnfW9/1op/6ELf6IHIA7c6r41JAn04MAc
pLlZi+XaQoAe92hp8BYfJwnE1BmUZQYDlJX735eFRpnn+EhBsetV21bpUAw3zRClhrA3t8ZTkUoy
7DJ/l0UtEk9gi0qdw9FmkLBoL1yZjgzVq56dNwiwkg6lSdKsGuiM3q4RpjP+pqi6HR+BMXL4Vsfe
uB7UYPakaUvo/ey3UupUSQnjGHGYsbnyGHtAA0ke41CCisQRcUG6KW44yu9a9Tu+vnjTC12da47+
875kUTa3LbIpqAEE3OYt4iI9FxqO0duM9djCjCAK0nCkV3oZvK0/OuF2kdLdRpJcL6Ip/+RF2N50
Pmv3/do0MSjRm6UOio3nLnaz5uvOpxTLxDrupjaXaWlXDq+aVTVJ7hI3y2ctMzG036dg3aw1xbzo
xXsTqatVQhxR1eEN5IaZ4qUTM3gBxfPqHmNHn2BFwOJQt6+KuUGad/SdtbDqNdWEpB28kWMTPJYb
vDDKR3djWNZHazJFDAe2oKgelGOgaGZdm5SzF6CoYxEeGZ8yKvs+hQEJj4ehx7Zq4MVr2Cv5bUTO
c4IITfSrTcP8Loho7hyHhh8Ylz38U/CToI6BrczSoYOoEfU15N7OdVWX9baIQokl1Y4sbuBtUiVS
D8VDVGJHqztfbry6xOedYJbMdq4XwBMC4BTOaQqOHDET3pBfLVoO782gIx5TKepbiVzwzTLSFrk/
s1tdN61j53uYlPZrppzJRheg3TMQOz3BTUqgrYuK/PEg3HQeRjgX3JPqBTyuh3Chz4GTM5jAacte
cHz5Tu9Gx+boTBIoSqff3fCVPqvA+592Pa0x+zw0MSEp9CXHJITLpPfKTHuxreSfSkHc4QS4F04+
KhmO+VWNgOMauWtusdOM9wg+iDRAudWOwb3nhHMYI62lucFGeb1qVKQeDfdDi9U7wCau7AiKCbFZ
6C/iF3dxRpmCQGMd9524lCr/2sv+n8QrG/lqgdPfvhtn77iMMhxQ5oe8519DeE5NuivlCTjljXSv
5jlGvCkv3qHs+dLT81N/7mUxa+T6E92XVbuFH2Iakjs6NpdAySOK87+gCz+NuALiEIQmyM1em/q2
qO7kkSyRSDYTuYd8HZ5x0KcutTcUGwa6TDjCvwNXSb4yD/hp7tXSVGsFg2HoxksdVy1FFMscF3K+
cPl/Q1c4wp6wKJ07YTPB6F7KnxMiG4KtaRCrVrx+/vT/Xij4qbv5bLgGy5TTvRvOmUVql+Bvqx7S
aflp4Oj8tZscsde/4MMBUeI4+0FaD1golsU3LdWBMBvX9ZyUNP/amnEqrSqiznHq2uRIq1lt6urm
aFNV/A46yi/8jn9/C887+RboOkPlEyLfl5Peur19M532E9EsP+F6t1z44GcWplNplarZ6vVkkYeB
/y5kt51qD0dDEy84L4qiSaCLii9qjP/9+b1ToRVHrxyBaRCA0TUxNxOFgjK1ehdccg49w/6fuogp
v6qKoveiPcPU6xAraeAY2ELdSOmf1XV3nZKbz8fYGRz/VHgV2qKosE0ZD5bhJN4jLTQsv/jZTxi5
wuloqDmafuGafb+O2Mp0OgMy+8PqSy0U557+pF4bOfeK8xydgNOzV31TXxLYgDI7DrK/Zp6VayFy
vwSfxepbP5LbRtbf/PCSEeCZ4XOqtzINQ2xEn0/QcwHZae7K5miOD4cs94MH+YXXf2ajcepfVLhr
BGN4vBtNrxV5HvJsWN6+NGhOFVeCl31NLS5dlveu/0NcCpF03f9iWP63KHmnxj7TMqpiGRH+3BBC
f5CoczOKEL2rWq/FthhK0BDT3Gc1TFA3zhxEOgbmMV/1Yuw2jpLmMLmIuyERX8ekwkH4oZnMitRf
bQ/IVK3vO+k6G+JCDwbPjSpb/SJ49ZpgufUALyXYlzg3ZR/Wj5o2UA6sDCe5hqo9RSvtZpqxu4fz
5F3DZjfldDWxNxi7xeJZ7qSJ2qQeeZD56OyBO7ZqAxqPK3d/d1Fjfi42qDZTJJEGYOcyMRWcOIcu
HFIB832G4Ga7OCl4SFD7/krviTs133InHN044L1547n2gaCES5AWVSuuchUE+0qP5n3uOFTWZeh8
CGCNWCH6dZMzHfx2qAXKZvwW2UVaDLsomItd5E/uhra0u3IEii4O00eYUloaL01vb1UJCyogzdPT
f4kdjuFjYmXQXwE2k9vFJxoZmDb44AYy3NHOy2YE/pOFliyp8MkocPoBXEJMVf0iPiCVxlfNTVQP
9pUH2E6EREzoExSVcz1TOEjiSee6gC8o7bf9Mo335YgJMFGxLGmA+Onb0lQRXrBbP5oWeIiUHKF/
cLuo7wI0s7/JsfNvAq+d3kYGXM2NGrWLohVnW0/JDxuW608atd2WNlOZjla330wUwU/aghNFPs94
o/vZu2/K0iZ4/902ihT7XraTzSZnXmXqdXgwT9kCo+mYupY2A4VcaQnyTJO8SLo6tIkMAfuFbjRs
RoKHGMPK+c4M82M1VvltLooimVziZ1AnAQ1Fy8CP2o8qBEqR4LnEoEq1WapbHSJ/JQULtm4Vnycc
/ADvhyvT23VgHPnHgbM1c0EPs3BN6uX9EocznXZI0QFtw3wOlB2lonyHBWV0rK7hj8GHd1QlZbj1
ogJnQTmJbKzqZxE59FkL/LVQLMh1qLp7ntcClw9muDSBXJsKwm4a0dkM8+JunWqThtXcJmQ6ItzE
K8brwZ1wqps6ndoZrAIP76Nm+cBbmPcKPVYpxg7bdZSRjRo78uzRWd/1gQnjKRIQgWIuf8cILK8F
MWsdrw3p+iSolCNS2skmqSTUCdzvvCeEDka31cr4QRZNceBwk8vmqWrjnPIoliuoqpBOwIScpcwW
Cpqrxi2ea0A2B+1HZgTGR9SbCBcgSBFdXvIxiq4MInaBNlf1JswVe5kHGd2uSE8ENlsVd1KJMcPZ
AT2gxYLj1OLDHjVCPIrjY1sUWV1vdWP6uLKuAqkugjv0HNVtTPTQPbtlQZ6Q6A1VowPgot2gvcq/
UyuanZhc9A/iwBQUCYHsVk/uujdzjxgGDK+DjMAlaMBHG76Ax1p6AHQhvIMTotcGiEEls3ZdIF12
c9slYN6rba+8eWvG0GSLQT9uUXbdHyZyNH5GubcvJH7fNPthqnQoNrTRZVaHSt6B5aEAHbE3MkQM
W39wTQY0dEoi4aotZ6LNumisNo6HBQ3+wE4WkHFASpPvXZnAmzdWo0O60AXZslHaNFDgQ7Udy52d
nemD1rRJLe3Mq0SJflVhvTw6BW/SQNbiOnJWfe+qptlXCkxB2bovODbO90Ek9TYngKFjLpCbPrOi
OgzAFGLurnmSU8CMdgI/nLfhn6kx4btb9XMcDHAvKDkghIC10ZbqeofsyAMHl3aY2GTvdMf8Lc6y
JCsX8L/gPMJtOcppS3QwAVdpDMyqxEt5pDhKsMVpR1ZM6C4XaGYm+lfBbQF0plzgd0uD6wVuQS4E
paH5brlp36H9coBkO+BVxhF0xRDIjfCH6mqyyGRBKZI7bFEKEcMzcBzhMu2Hj1HehL97BiPOEHDm
u9Oj3w45P8C6GeGbgllxFQgGjnCaXOTFtBY2FKEDH6d+dBMuZb3jCJZNywjkIsSjsMpevHynOkKx
orb8xzyv9WYZZvR+ghLNhnVevzfINniGY1p/lZd4DfXUsI23uIAghqXHmgNkevWkn1owOTu3YnVK
FWrpSAFnWuzZtlq5XVq2SF+oqSxSxSt41gqjEOonrnMHf25L966uO7ErVuCM41qybS/hrRTWxsSl
KH5SlsPtmashM3KiWGSj6oBGVfzNZVEwJ3Wde8wbAwYBqCxD8s1TsRj/yAq9wP/8ByVhteOy7rZi
RiOki08ZT4zAJtG17a/JdGo7OwV6/tDVgh4OEAJtr5PBlTBwWP3xupzwkGUNK2PkyngxAGks4b1G
nnNZuY+05z/B2t4Xw7hDUsMSe3aoU4gG8HdWvcZTaOhVCFHKljgI4pr6VST+scXN9FTAONzt4xCk
91Y6Kw5oC9yAzNJOjzWcSja8cEIgor5Ki0Zb1INIYiIVC5yt/a2OqHPjIy4gqZjc+mZghyVoniLS
2NtJRiSrO+Rt0AbO1x6qRNKT+YfqwB2gEeq+zEG7NH3QxhELvxV5N2RRyN6jtXuu+2nLR/4h4KyN
BDEflZcVClsE+1sE/hgj9+KlNuCb1tKCmJ1XPy6tnLOuCaKNRqkG2TN/NHP5y1t1F6v/bEIqSrMi
Z38aph6CKHiidRTseBtcFYrehC5FFWpyzLwOT4T9zHM/OeEOYKu76yO8oShCNw3EBLBApmBKwgbd
uD50Mt9bSl5G0h7930eRTLnpoYKQNgGK2sd2hBRotfJNzeZHPiGjeUaRzPw5CpLar+4K4v8AhPyq
1/BFwx/f9d1ul3uryarOYAk0tkJk7ej8Hn1Zpj7zv+U9VrEIS+/twHX03vgUgHwPMD1Y/ftKtZhc
fHz0/fxHU7Ih5QWIPk4W3A6r1AZSD5lMyvuIPKffwrz1l1mWCgeooQNiKe8iyhFbVK+gxoPoFzqb
sccZ0aKWY+3Hhk7hVwqtQDa6JtYaIHvejAFSPSsv9oR3X3XV77VWAq7s0LHoUbvpZIfbAQkiKSP1
mnhTCLTMUECUZdVfYUbgFAEjma3bwK4GPRB/WpP/CevCB+HooqitICqWCe7MDgu+l0rswsE/9jXm
L3xtn3yOnaN26HjlHckL6sLWAUPufVjaPPWD1R4J3MfSlW2qQIsmaHOcAQctv0cbsgR+/NjpwrE/
qQboLZiOlngdFE/1BBemsl+fB+6ozF1AKNdwx96Rshl3WC+wF67pHw+NP/scH6/ThbNBSIOFRkoj
DEvkz50TdnGgJp0RUnw3Du69LLMT+2SukLdw7B1wHJWufl6nLrQQyK+b3vyFOrEYIQJBH8BNgVCM
7dqEQIqjJcDjjGCsKvauGQiSLpzjyeonOIx+kAmtIjzweoS3YpMcGghT1ISyolv33gVPuB/AcyZt
Fc2xD/esREUUmEKvSUwi+0Fst2SucucYOp4R2+vqT8smCBb94r2nSHPCf57HdLV14mMliQcjdRbk
XZ9aP6pjCE1eQft1CTEofQbrTaYlThDwePM2cJPuf5dVVGSEes411mC1oygcm8GtwfPX9AnuSmNa
LbZK4UCmfvcKGvE4kODLIANCfDKcWb8h6uC6HyC3nzroWXpP2IM7LS9hZW/rtpjh1APAdlwYeeqC
sn9SpCFPMsRAr1qex60bPgWclrcBCEYIiwySeCQCmguPXudHKqbpq82gwiKGTtluWO63G0D6+O0L
2VUWZBK8YT9GyFzTdpyfhtr3M+7WDxY2p0dU9qbosN0BukyvigA8Xb6uz2PrurGu17dqNeDZF0S7
tWMeHaBcRZgBaLKQD7eqBxXQN3e2tmAcYOMCCU/xIATa1oFJd0Cf84+wDNCaBTA1HYsa9RAnpaSR
5HtIkXfQlCg4C+bfIqY+04vwYr/rG/yP/MA2p4UzsobPvWo/hkHe6o5gR5k7JQzPEYlRzTnfMTIX
KQn7J9k3B40W2BSKEJGUnjJAvCGQMRO5rsowz0jtvDFQ65th0ndGNktCcrfFpAcNG41usZHY6sFq
TGG5FRo5vABMEm/ubibkWG6EdQ8LY+WV1wigmV6xZFx2vyI7lMmM/XzSNzXFquiKzVrkforjjAAO
3+fgd9AbJcA5pKuwHEsQyj6hzvUQiS7TIZCZiMFpOMjzZosaXaWl9rGQIH4bri7sB7EYycXq4QfQ
CKoFIaD1GLF96UL4cWMvh/Mwz991Lu7t3EMuUBy3m8zc1VzRhMjZJJy0JIaXY3VPkbUVC6RB74oZ
tjqR8t5kV8ED0JcmmWEYux1WPFC3wiylZMxuPNmNSdst4dYEsE5xOUP6Awlei3JkiVd3P+YeiTFL
T7Ec4KyKsBdvq71xSrsJgj13wAEMwdJh4oJp2AbCnRM9hjeQrvix9VuIoZuIxn6JRbMRbLNUQ5ss
oYKHEexj4c3Jpwfey9dgneSd6GFn2lZdvUVXHk/Kpu/ugVmsSc769qlf+YL1D2aAKyJUUzpqlg2d
sbCm8qutGZAytULPt22pWjJoyXS2hCbKfDPtZ0c+wScSa6snXnNYA7VzaON5WbGLwJ7jKnDWH8r2
T6EGj6nWybnvhnlCQR8wSCYCI+e21ZmQNdl5YlgfWQmF3SAJimQIMrbNseWDAnhOubRka3qwWzCo
VK8A/Z1NryrULezmMdm6GiINuMb3dpi3zPV0bHKzmY2CHVpd/BKLUtl8/Lwin5ubGiqJZw759NWA
81fs1tWQIXMCcrd2QYOoQbgo96vUa+dn1XMao5FkfCBqqOGcHISg1J0nYxXs3wdsvlmDaGsE3ZC4
IkbvQCZOcWWCNQ4HFEZR2Q59Sc1HretXn6GBENG0wfd1UvfTtMzJoJmbYbY9d4sL3pACjMhbMIht
3eOCM4LrlfFebDgAbCuRI+UEVbeZSEivXeUEYB7HMi37QhSJqvKi37WhR3js1Ecx0lDla2w7CaId
fYMuzprcfar0zO4VM/a6HTS9qx013/hljyKLE6wYcT4NMOicueflXjPtrOmiif5erUH1w/FNt0OT
q9h01q1unWkqoYfM5noLY76XwEE/FGx2lmt4tLFEaL/dhgzHFtMgf6nVc3MXFXS4FlrmG+LZ/uDS
ud22qCabWjf+tgq9fhuVCopZh3oZDL/bFD0l020EzSnObS0HA25aoNZg5TYugS3z4iusdNhEbMLp
WNhUCNO2tSqD7TD29EHNDgP7LwUwgKGA6sHS+kA6gSCzOZebCZ0c+xwLxFXr5A5yfOmxFhO0XXZz
swtIgaOlb3GMkaY71GZoXkjbwMdHVWLjlyD/84BPB44xnw5eX+5gTD9sPXPk1W27bnlUAlirCwjd
whD58LRoWYoCtaRN5QyPIZwy67ifQ/GsA1EBh6nsdei24a3F1igrhrVJRiTg7Edho8dwNmyPSOAR
x9uif0H9QaaVohqrAWxn3zVt3bueQ5iSR6OCBIpW+1WIAKI+JX2EeXZ0N7IKxrTeCGlTE6zjjRWt
eOACXaeChv4jDOrc68rTDWJ2fE9hY+c1t5RQhv9fz/t1wfHYeIX7u15NDwcdAFZ+eARbNGS4HqZl
VjkRDLWiilQbODWEr3mVmy0W8g5yOIBVfAhL7MKs2BtWtVAB13zwkm6d85T3Uf01aujUBb3gVYf0
HTocCLSuNdYn/ENUvz4Hkc/g0+z4539h7IhEbR3psOFgq0dwxqrogKvdf37tMwD7qbn5YrUt7fHa
QX83MJuQYhPsqf8O67gL3OwZ5oEdSdW/nr6HJfzM12g8GI8cLS5vOOC/zx/+3Iuh///SLsIBfTuT
8eDya0MeO+c2VBfe+bmnPqFkrJU80gQGAbmsr20+v4QO+fH5U5+hrNgJFVONYwADTh7u17L6rgpz
pXt6L8eljZeQ7npI43kXXuhXP/OGTr3MQ4j84f8NAEBPMCJowW3IJIAg5/NfcoauPLUx97zOMwon
4H2N3YVZqxR4QMoCB4rmp8/vcO75j8P2r8Fj+rU3sqTRHixTGxdQBQWa3bTM/vzS9d0TwhUaW0c3
7cL2EkeYgM3A1y1i3NjXXpB7MnNHSofI0BBGugUkgJOncNpyfDdbK53vQ+N9VSpzHMV/vabGKVC1
Ze/tBaSMHMjxcQ322kttJ2e+839+An9dHgQfq0cDicCYv4TqEZFvsXSequbh849wZq7913301+Xb
OgiLpdIcOzsoK/Ox2dWzuSA/ODOATo2nPdf0fWQWup/hdz8pH1J0BJUFl178uUc/mctoYEZSi/Xt
fvS7O3ACjyFpsi+9FeeEWa1lPqvh2EED/PXJH7H3Gi59zzNPfWoyHSxoJgCMTPdIHYamEOVTskuW
SWfGyn905V8fU6PZJTAu1CoSyuOhfpXVbRj8Wtj752/l3OVPJqyzsLbgDsZK0L0hchhE8G8TyVjx
S61iZwaMczJlYVK+oL/JpXsBk1mwcwC2P9hyyczoTLk99RpmURE0Jl/4PnLRhOC345vt1m+99g8q
B7tnHEDLn7+oc9/4pOwW4ZAbHrp2L/L3Tvk4oV2K+zn3CU6qLthZYrrIo3vHzedNUwI/jDq63rmr
8rIOkYiXXNL+/bJ4dHIjhzINXXqNZpHAbn3LNtZEWyRPXvUtkkl99qWuWcBzJ4unnADqWnc49MMt
8RmoNBA+6++vfAYenSwQoQDsB5J0OMCFC4EJQyan4cIC8e+Ryk/9ZZtj4IZf1yO0+o/HFiqFRoVV
f2lDy08dZQvRtyDXK9irkxdkO6a87nDA/FLV5eFJVQ9GjtDCYxqA2wHn7JttcBTpkguv/Nx7OVki
rLHRsJjW7i22DGE+JGp9mtSl9eG/rcH/6i54eLztXwuckQaUfWjDqwpqXhiE+wANSVsMSReA5fCa
+fizhP6xaOPY2O3y5VfFvAprCboc+6Lsb8AohOnQwI1mmYo+k/ADuzDpz/3042Lw17ONrJvkWCtn
bwv71jZoM0KX15bkF7OQzt3gZFVRbU6QxBrRfVsZuB88idKPYfJ4Ybv07zWLn5rJqnngkixYe6fG
2Sqn/Fm17NJicu7JT2a5LgExDbWkey+oEUDxsLDfbVV+8cFPZ3khZk5WvJYIGo84mLw7V+jowkf9
93rLT11ki5kGazBBmuuF7S86N2CByu6XIcGujurs82XqzNs5NTIKKIE6fsRmo4VxgAc+gCg0nwSX
9sFnVvJTHyPZDYAwQG3slZ1BO89xPvVxBwqfA5Nbhy/tDfipmZGSYEbDo88LCz9W26S0AFs6TeAt
owsGEWfsCUBx/P8Jtoa8mWRNvX0P1HvNC/kGOrm4JoFCg66ZCvEYeUSmtq0nL4uarnxUPqjWzz/S
vw+O/NTpaO4W0BRz7ey5QuIFQEulsLi5TyP3s8Z5QkL75/c5Mw1PTWcjHVDrQnGyN8DWARDFc/n0
+ZXPDbOTip4LQluwgu4eDjZrRqT/7oFFDkhwyZP03A1OZnmxDmgr6ntnX4fswHL1VEbFntNL9nLn
xvHJPEdqlxIBms/2RJTXaxmihcVD6KrD4F6knd9ymL+2Jzl1MIK6v4nKEhMmrMWS9ShnWRmRPfqz
L4zkMy/q1LTILPUqGo/YPStXJ9XwfgPx3qPBLYJ/6+cf+8wwOjWihVcelIH5XBz81dt7Pnvms+4v
LLjHQ9A/ivCpC0+vTeXyZZr3noOUZTXvCpkniMxGxkWdRurOZeGdJZf20mcm3mkC+zoW8P6ai2lf
kWVIe3TAxr3g96Po0eVYfaARu0mbaL0w/f653ofs1IWG5eHaFR3y3zT/1fMntkQInvtjySUDnX8O
Ylz/ZJNg3MEJnAIdeDDEiJfq4Uhvr7RLws6LJW0vVK1/DjDc5WSnoCtvRPMS1EUeJGpudzXi6pV3
YXqce0Un64gsoKipBvwEBuc6CsL1dmw+JvXx+cA9d/WTRcSo0TSzi1ROXz5WdOePIVQVj1p8//zy
597MySIiXAGugOT+Ia/a+w725yv64GIojS6MnzPXPzWcAWVda7Rr8kO1QoZYg68I3xtCv3IwCNmp
54x1ymnBrowfIrEm6CBM3P7Wmy6dLc+MzVNRc0/grzUPhsKRisBgIPwFM6wmniM32jgAoRL4r18Y
QufudPz4f22VHWBBZKKTd4hc6EMEgTMB8iwwDZaggqfEhS3JuW9x/PO/7lIhZLouqe8fKmN2pTDB
ZiZIamjsl6AcfI6TyVzq2lvW8vgzincb7Bv/0pb23JOfzN/BtAWUABRP7nXiSvas3UxMlWh16srs
84lw7hOcTIRG5igPXj8dysINHohW071morrSLjqMY9iL53BWQXv453f796wGt/T/P0U+1X5vvdw5
QIk4JqWvdiHUZ5ADB2gXmr5SVv+Ps+vokZTXor8IyWCwYVtUpnOantmgiWBMMDn8+ndq3qbHXwFS
S73qhV1O1+beE1yq59sVitBQvRx4EObxpi7YMQQaK6+dlaB6/f2J9i831If9RKy6aSaDX9jTID2n
wPSRg0L+ru2UbxcEFdw3BiiM4a3pMJtXb3H0eFm8Dz0mgEuHdtzwIGoAWec/XPP7xWN3DJ+n5g6W
6sR9yEH8LO8HwGWo8YWtUhL/MiX/c8mja23F0nyQFp6MY2B31ZYko1812RtQ1X5Bil9lI/cThAog
XwhOQ/1zcKd+iwLli+riU8GRmIJyhpzom2usEadm9qsuUmU3rVGEoA0HKKJuZR+/C0ecojw/WBaA
jhlbYUrOzbh2pDsyiKGVuRNg7wR5lJ9c035ZPgMzh1p3I02B+8mR72UBADawSobyBxQ88qfPNa5d
yobMw8LIGjOAHAbwnCDd97AOgbD9cvN/y53XtoN2LTcChW6nKLPAg7LSPbft+AByTXOSwEdtHXBf
fKdOxCk0aPniFQ3Ut+B3LDeqacJDJl2+hVI9mKEdgfBemtTjkQKcAZ2Jiv7qxxQfbdwTuxSU8ufc
NckbqLfNDwbtE+pDtaR67XIvegJ603wXiQyD1EvsL7WnyMFNQ/PeAAB4L8faiCAdlZKXMGEwuhhy
l6+ljme2hc5YbvrOGp0MMBFD5d+KLr4B5nONPzsXV3SycmPzFl/PmQIDrex+VUVh7xvVTEfV9r8n
owReBSQjyJjAZpPcA90KjK85QYxlJTbP7UvtJiBJb/Z1WJBAUWTBGSW/oyL6RYX5ydtM55Jbld1z
IEGdAEIiEBcjvgeiCFmT+JsJDHoVsXFqkIWsEYm/HGSQvu0MsLQzN32fIkEfUrsCRwCUi7U7f667
yyx+CMm5XRIOwekmQGJI4UGRnXJqAohlhHBJxM408sflIze7LbRQFI2N13u1soLQkd5d1EDiiQ0w
ugG8lZy6qIScF62dckvsqvEhMQACBnG6eO3IX98Wlp5qDWHCIkG1MIPEfZUusHj5G5jEm+XBXW+c
6kXNSXKwkTnpg4IAv5e2ogECVyISXAzF12j11x8dVC9tGkOTp3UiVTDG45sBoDjA4uzP1ME0AUjn
T1UhXaoXOVU/ZS4IpFZQTcmDCtUPEMyalWma22za0fQqmscdBKfAp4aXATyy3ioAnwqwI/xitN6T
st0tr8dMfNPrnVatOpGChhYAsH2XhXRbReFK01ezBS7V652OSSAsY8LxtnD7XT1+V3WEdwPzJX1r
BcSMegFW4Zrww8y+0gugHQSokoomNDDyMACQ+T5Pip+M07V7YG4w2qsoVimKhBGIDxYwERDRy3tn
MyDFuQNAdTrYnMKar4uBeSrBvwsbNq7thOsdW64WDIjJe6jdZ2ZQp0fIiR2AdfPt3Np07Z3RvWZZ
+yzXTAevz6Hlah8fkTMJs1GQ07Ra9kdV8qcZN+dqytdS6lcTOq6lFxoAQYOBGsgmAet5feiT4kvT
eLegQ+4MFasNMCe/Wa9+LG/smRigV5QzxtLaycDunqa7hu0qe3oplHU0scWXO7g+W1QvKnu2zccu
Q63OKx8Zf0D5a+Os5QmvzxTVbZZHUlRuYRfgUjrq4HXOF6UIEO6TCBqoEgAI/Y0ZcmWi5iKA9e+9
BvVlQ6ghRuLCVDdx31w+a9bG8ZdxfeX1qAucjMkETkgs7EB6CPcWE/Ep7mwL0pnGdIziIfQhwQcx
qBr8sgI+1aiCJG+hNKEjVnXyMXQuol+dDeIR8/IN/ge+QgJYNOur8a1LyvwUORU5VWCbbr02a3Yu
5cVuBE5zr5ze3jgskz7lEsWnETBE+EG+TZUiJxgl3fV1Q0+iJF8zTr4laiR7boc3QLsiCEpJjlk5
/J4isD3ANHyDbmq5MSmEgYAjz/eJpfrt0KFmvbyZrsd7S6+G5+WkiEydPgDZAXKEHHItL2DRVW8Z
iFg3kM2pDpDCzA7LvV3futZ/yuMF0OzQVcBBp5B/7ZuthS+S+lOqwjjml0j24aEEetTkcmiJBbQ1
75wyPIvIu3VF/rb8468fbEuvkcMOgpZhD3flqnsuUSppOPdrFOG9ZuVgXz8Qll4nz8BM6yMWjRDb
bi0/HsNfVkzWUm1/HzrXToR2s/dwdox7FTkBSWW1t3OAfeFD5tbw7yzVTRuDwZPw0nuKGYkeGujc
7aNGGFvCVPPqDgDi1tIsnpan8u8X6H9/DCBx/y5VBsettldqCC4I/VNXd/DfTuB8spVuHB0Sz4tf
Fefd+AQSzPQkk9hrfRjIQPQSkkkUmFuo9mzNOot8sPXBA+lzMCQqcK2LLViv0B2+ODwj41e9Zu4F
AjZC6u4rgGdTu5mkHRa75XHM7Ge9dDZWHEzMhuSBAWEDF7krYoSQehtWmr8ejS3dH4RwZ6gzhtRu
6soNSGKon3LfTr6ZJoQbU8jUr30Qzuw8ri0HqI0dE5jdANp2IGy3N31XfCq9YelaTVamwh6uIl0A
8SS2SaYeoAlv9Ytl5ofrUk1CgM+LkhYNPFXcAAYCBrgAqYcCVXgShf3bKNO70M5/46t/37nODwWp
ILDeoYpIU9CnTa98Xt4Jc3H08v8PsadMhTvmbUwDkpnflFPeNFAwAeGM+WVR/igvVNnljmaikHf5
/4eOgDioTLgEVdhyYKBwlp9Z60BXwnKQxm5WvgRn9rWu4gQSFc2TBiBulqSZP/XWi2w9SE2u1UTm
lu3y/w+DiIYE7FYqzYDhbbuBEuttA1zuygz9TYZfCS66I7qnGIkjWpLA2RgbaHnUt8jOpvvs0flS
fmM2KKU7r0b2yDd/NAE72dvspjxZe7pzjxeqdvEE60rwMwF3ATV8U72Kfk82nzIUAT/J+nfoIhW2
TOG5E6TQ/Xg2hZfcFrZHg7jCVbySO7u6Rzgc4LU+BjCWq7GGgrXif8Dghv6xbB8MN2shfp79Xt6I
V4MTOtEe7XbBrbFxkENKTNhMlmxEWQWGr17vEzDT4AWC1/bDcldXtyO60ubMSVFtpVNU4OpqtjR5
Ku1pjzfScuNX9yIa12Kf29Ipo4mbB54E6bBGFW07wqNoufGZldDLogWEASBQY0ClHPDShEFcRz2O
uCvycljpYWZubG1uoElQwdi3gs2enLxtndnGLZPIhzdFI7afG4Q2Q/g2A7G1Di+oefdMINTjspM1
2SD2JyuDuBo9uWlrb5MwYkafEYeCIwHx3M0gIe3P81Q+jeCb+nBjhUe71XYrV9LMlOkV02aqQHF3
TVjcq+Lcti0k6dmt0dfHT03Xf0qmiWWZMQGJwTLC0gfTLrqZIhcsAJzJA2Ry0pXH9Myk6cXTGKRN
5iSA6dMCPgxZQWAbFr5APfjUhMUji9N+ZUBzHWlXTjXQKKFNTc8tx9Orge5+lyS7XKZ/oGR2MFK3
Wonccx1dFuzjtTBCPjkmHT2rwngsK3m2iOVnMvk+5OMbidyV3Ta3/lp4ZFEIZTNxST9H311QnD0I
2KdCrAxiJp7oBKgenkjNZA55ALH6gEtzb6huZSHmfrh21lVnwozcwkKA5PYWRa3jizZ/oz3UMpa3
7lwH2kl3u7gMa1mTgHYeOKqnAcrFCf8UOcnUiVDMowVLHDoEUT1tnMGGfFS7a8GBXf7tV/NV3NRr
sWOMLOs4FUWAHeTcZTE+1IxyfFcxZHxcc3S2VHiQMsY3w6EbinhlUDMBXq/QJvhukoPluGeaGseB
9SeIMEPymWdQ3YCFyvLQ5jq5nJcP54JarahLPlSAkOT7ULSQV+LtQ+cNPx1Uapf7mNm2evW1dpsS
IvbwKE9a65kVw60cxOeub72Q6sQud4kLtShQwbGryEZm0HEO16LG9bIFVv4ypA/TM1omcqRmRwID
DLuBpuKmLtPfjVPuuqg7qjJDmi89gRZ0FMI6LE/XzEnRS6s8SmqR1nwKBtfdJQ3zqySFFcbaK/9v
xeA/b1iMSTvqFnAwqX3hYBkT9EGjzoyPHW3Tx5FT+95NuuoZbHrnVnFLQFKPx0A1gHn5Brn19KEd
SL4Cm5l55FlaQECVs6rxPIIjVDz4DoSxU5b6hYp8UHOhDTRsrcFeicp/taSvDVl7BLSkVZ6R9+aZ
evA+ML54ZgXFEMiZF5DUz+pNKdku6yG9VUNcBFoQOGwZdM4y797CPe62JIiV52Ol4+EphQDK8kLP
nD29lBiFkRMPNjCsQ8UnOAMxZgFzAduELOtciKCF9hrB4/rtR/RvWdCpY/j/RSDaWBRKLHZ/S5Px
0YDYWFUWgXDtr8sjmtm6emWZEoj0ZqMCMiYDNt6ty91Io689bz93S+nF5brmtVUS0zyrqeLbi4Yu
iOV9uC1LV634b80Eq/9UYMOmgKwQzH+QvoVkldOfmmlN9nfmHtFJnHVutMh+ZaAC2yVI9W10AD7j
njfhoznaRyLz20bah7Ayn5eXY26DadFLGVPaxsY4BQ3YeVY7wITmHuIVu9JZ28LXN5aplz6dPDUg
zCY9MLii7cD4ppaQMmJ/RO9BQG7NY31uHFrEQsG9gLTPALA3jBWcSf4Cxfkeii/3wxgn2+W5mosR
eulzoE45ZL1TBXBb6AUMIxKUw0iWke9Q1QeHvY5LGAENcXbO+z5+ciDHAglq2ff7sDboyfZa/L7C
Ji9ZP/XlZphk/o3zVt5HXpgmUBM27APy/zC0hMTg2vX9N2j/N7IRT1vi0WBG1gl8v1rfmvdhz877
4dQegJyB0NUP9mI/s/vogdyEgXV8Tm/jV/Fjebqun3SiJ0LADCZI9qJfiKLY6YNolA833t1y49fP
INETGQTliAEnpA3CSL2F1HoYpmz/uaa1W8caXIBRKJ7QJC3voaL4HDUwlFtue25OtFvGgNCknYkL
eCOCW0mbl9CwM+STReDrsNzD9YNA9DJEUpHYTYysP6et0993fIqeiJQjpPgM9xUgL2vlMMz1c7mz
Pzx7woi7Kk8q6BhTCvsqcWN5xk0p4z30ZVcehXORQ5ustuW5pUDgCQRXZ1tVcMGL6NnLcEGnMKK8
aIytvKeu7yZThwOEnQfp7gYcQS8S3V0lCqgHd2G2siTXF93UEQFp0lADjFIVwJbjGLnhC0yDzh1V
78srPkMSNHUQQDUkwrC6gZzhZpofnTRjWwqboX3UwS2AwbvvrnAGCD0aAzvFtZ2erDBLDwUcJDdk
MCCilxrJOe3y7DaHv8lbnVbuy/JPu76CsPb7d5NM9TCJZErywPIyPy+aHSXFY0XVCzza4DwR/lzu
Zm6CL3v0w140o9Z0yNiQsxV12Oi4ADqxT4o1kMXc7rh0+6H5nqF5Rjq4CliOvGcRlJ7qOBErj9y5
1i///9C6mzRm7w1CBUPs2SfhxuUdH0jy+Lmpof+2LpvBtktnLILRVk/QEvraZwpCf/1K89cX2CTa
tWuYyupyZpHzgA+gRHkw3zkX0B1qL/KR6Uonc8urBWQzKkrGzYmC0OcZX+Ew2QXSYXDVieUac3pu
HFqoqXIrj7KhrwOpHiR0v5HI3BHzJoLhWeiYu+W1uN4J0YtRUP1NhZWy4dzm/b5ofqlRbhOmoCXc
+bzrDsu9XP9oIjr0nEBzD1ad1XAuFMpenvUdqi9yAzuzR4bifS1dcBUbk6xcaH/f7VdeFzpszoPf
cArJAmzfnm7NpHooBrHLYdw1cBu2t9NdCSlqw6rwumnPPV5IcJ6DmrLr+NKALmASQQml38CTxofV
3uducB08lPd1Af/OQQVwmTgCNbTPYbS5PLvX9yL5D1ioT6GDHyKWk0k9eZDZaqbkHLr20+ea185T
ZINsVLdTG+QNDOq4SV/HbCo2F2Oe5Q5m9qBe+oblaEa5kaED/hNAC2jfQuTNSeASCLlZI1658eYe
B9pximHvBh9CVGcaq/9Jpf0Gk+IzT7v3KV5biOthk+hEZbs3YF8LteVgLMY9VA/gFrpKQ7j8zCt7
WicoW42dd5JUbVCAc1ABfhQ3As6WbgyVM/e2bMZHGjUvVW7C1k2qlZM0s7N02rIBWT2vzsHEazl8
IpV5zqU6QY/uUx+tROcrG6IyyiEM06CHMm6fAbDQEZOsrPfcb7/8/8MdVouySI2xaYO2eVJDtLGK
r9kaq+nv19W11dAuyEhKWKcyfEe00ECV28gg3rmp8nwXkXjcFjCY3vTQCL8p6y72VZLE963K819Z
46QrV/RMPgyB6N/xFTHEJxNS4X3owlr1UYkHOE3fQHdxYxJzT+3pTii4z+FrtmM/CF17GsyEch2B
MRqofeW9Qip5APwClnoKtg9pt8tgBqymTZT0p09FBR2BATtZmsZTjimWvflo4cN01zkG/ZlntXOe
4Hbk4zjXK5tl7uRqwWFIG+j+dRwnF4KcUFnxSalW7r6ZuKMzmVvmpSbEoFWgypc0+ZoldzGkyOHr
tvLT59rXPnpapTI8FHDZmaV0vhsdJ0dHZOwPhLIhy47y0cp6zJwnnc2cWoRZQ4YAFBfsnJow2IBn
B+SWt8vLPbMC7DK8D8eVhLYl3QYFogt9CcSHXVwXX5abnvvlWiQoSiTwk5hmAbPpoW3KXdJZry5v
jsvNX0+PEabFAinMAaXFS5CEcea+n1wolAIbOXTpTTShatdx4yDDuNjFslpLYM0NSTv8Togady/w
cRgmArJedd4DAj1kG1M6a6+ouQXRrv0QTJvcGso2sEh/B7GhcwpZteUZm/v12uPZgx59By3TPpiM
F8u7mPydJAQvlxufCVBMO8p2Fk99ByBc4IKF5RbYp9l32zbgcnHjNGfhqJVXy8z8OJft8GHDtmnn
1lXqZYFIhy2DHfGQFCsltL8FwCvXi6OdaUNAArbJkZKZTMi4yySVIFUhp8GQTvSr1jBvmgK63hzg
tDMvOT3K3imPLjBEJwIB113pVc2hB/4B5YHI+BG3xNpEniNubfiUgOqRNc8kt9ovnZEkRxiF8k3F
Q3JqZAh/ZTamgB4OZOfEXO2n6KIbNwj2BKXfNZTa1blzrb91qw9zxwphdrytZJBR95zG5l2GKsrK
+s+0/Z+8CSN9lsquDDI4vKUV+RKJ8c/y1roaal1LT5pEIMKTTllmIJPej+RP0ZrQPoa11ZpGz1wH
lxfyh3lJixr0ug7wxkHY99Xo3iVc/s5MKPDmI/u6PIirr20MQgu0Fq+Q96XUhGHZE4veIyl8ktS+
a0CtLl/Bk8yNQ4u49VQ7jpiAnoTMJ2yEJj8i5jaBOZ2J2tzyMK7GEAxDO+ZjCKAfw0snwLWdHiyv
a2HDbPeHyuqa/XIXVyMJTJm0E567Kk2cqoUPNhsf7KYx4SXWbfEpDosQwX+Wpjh0hrNd7uz6eEy9
1qWyzuim2O0DZdTpWw+Cwb6tYDS2IV47rSzL9aNh6kaahjFGqT11U8CmE4VFIDSCP7Uapo7BzDMr
63Jhd0HHfyFTV+ff4v5leWKu71dTR16OeONSYasxkGZz8Ax4rWQ51MeTLPwBl1iBQRhroWNuDS7z
9uH4mU5HRsD0egBV8KJlbRFt6wLSYSwenpcHM7cC2r3dCt7DI5v3gYja30IYwUXlcuUhOPfrrX9/
PcRfqq4UhnHOIzggFEVzMcN2kvyJ2zFbS+XPDUC7uiPqtoXgdhKwaNiB/vFAu3glpXa9KITzph1p
eNV1LIbNVkBJGd4iCdlCHF8BGVFAovlAWzZuDSz769TU4DFTmJf5WeOJ+8pwulOVw3qkyVn2nkOB
EfJUrNxCAwlcFicDxr0lKjsBwwO7vrpQhwQVRr/xmPW+vK7XEReuqZc4cP32fdT1eTDx1N4KIf7w
HujMiv8Ekfc9zclzFOVBFI1f26hdQ85e/wxFr9o7oaMUBm6sd88xeFVtwQ5ja/ugXO7gSgnnL1DP
E1dkW5EmDP5NQxzD6b5dCSYz203Po9thFRuNAbPEHuZDsMYCxj+Dz94WBDJn5bRcfVljeNpVJSiB
3cnkjUHI2y8tUkKAXpXTJu+zG7xmzklPYUUAq00b1lsrgez6zWXqqcPRTkjbdsQ9G8k3Z2AwkHgP
1b2ELcQnN4oWY7BJsFaxw88uxFvT2PEjo95VeJ9Z4Rsdyx1P08eoeA+LNTDQ3Ii0kIOknaiogw5t
q9yZxlf4EeyT8KaVK4mIufa1sGO2UoXwM5gCou4m2E1OIRwV4gDeSCuv4bkOtJBDRVxLy0bBppI3
UMPZFNYX+CrAkm5ll821r4UdoPqTNoty98yFvanoj9Hxtpb9wy6z7fKaz9xgelrQLJskLHKZB7n8
FtWvRggAPtzkIjJsXVKsbKyZ46jnB8fITuy4w1lR7CfcwDeh/cvFXbk8gpmXkJ4HzICRT+EGdbH1
OLPmZ1PDxQFe3DUSjlAGNsTP5W7mJuqyQh/u36aqCxd2MDCuidSpu9xfE80OnEffQF9GesnIP7el
dBVDl1dmGCJBF/D+2QXrRQqYdY0clibWJ5dDO+ZO6uQS6ollADcIqNI6TuM3Rn9TAKa1sqvmFpz+
O1nlOEQ9L0d2ngYIvNiGMRzcWrE76BWsAUjNv+C9/3yIuqae7csnwmqSwFwnG2N2Bj+03sLjeEQt
t4ElJXw7wVBto91UmhUwniwsApjU0EPSts6RUNCxAcSj7wlAeFuny9pzZ8JMMmOZwGMdqFBIN5lH
ZP5Rc6pKGxsJrkFRMwDaUHMx3Yve7TZ2n4dbeJuywK6U8IfRrk75cLHngovATc0Y+HqVF75MkI27
z8YSdmGdal5QqQ+fRpDqt3HiOju4v8WnTBXeQUwG/Jh4KXzo+/Y+jKnqbWWIHyG3mq1X5slpSpoC
Wpaeuxs88+Jgk8sgRRF+D+hf++oVxrSTVp2fI5vLfSwHwxdDN77VeR7v0rQc9oW6mAdlbXhC8Sk8
sZDLkxFlaLXKubwDd8/60gIF/6OZ3MRD2tTxfsMGRAKN0wOLC7eel4ZypPazsIj3YG11e4tng9/H
U/pGAPTZZ21L9q3H8pu2MuMdhV7si6iSaMvjzHmMa6t+ilgOP85Oece0r/IvyEP+MUz4GVlG6cCY
BYYusHzzUMaZ8iNDDgDPoR4IODuHTxKJstMI27cvsNSpvpdwsHrjbufAFyZKNt5I7uO0SDdQWZP7
1GmtI5h4v0s3Mo9p3GfHHM4RJ6RpG9+lbv4gLTEeRQ49mgq2uDsyWONzMzZYb7DpzY2QSb2zs6la
0WebCed63hj5z0k2l0DIIwvoRFOVm9IZYCJmF7umdD4bb7Vbo4TdG2d9UgV9qh5iGT4A2fAmo3K/
HApnRqFnjdOo7ABwbsagVXc1f8hrkMLcb7H7ttz8JQxdOde6+qXXtknVx4qdq4Q/FKZ8oV3443NN
X4L7hyCu2jpOLYcjR4+5TvNzBUPJz7V8masPLUs6hrgeQiQ9U++5tcs7Otafe8yyS5D90DRUHVA4
aeFbFalxw8sSsvq5X1orUzITqvUMsdPKdjTdbkTpkcFHWW74ANhh6K3My1zz2k3QTNJspwLOTpON
+BzHDqC4Fl7EIU+Mlctmbjta/85PBusamP/m7AwEUgjn2/GPbfYvSQohNFh5H5fXd24c2kOvM2QF
VzMKkh59ccMnvLsHvrK+c/tdO60KRttlloHg1EE2+N6V4ZBs6tCcVhZ45uGi54IjVsQjL5BaHpjV
g5TsIrp2xOr3XmtHJ+6O451JVNV9bsH19HDvoQwzTY59ZlN0bkdyhMAsfGftlebnRqOdYLNSVlgJ
w8ZXpajOsZVUW7dwRr80usLPeQeeW1Inz59adEc71FYTO23Y0DEY+E/Rwb9thFTQWv167rPc0c61
iFXbhBNa96K0hXP2eDFGx7u7MWx+ap3K9D1bwDY9jsJj2FjqEWksY+WROfP1qnNOGydpmuxiPRTW
YfI8cs52+FJ29oXjbaIpAeo1LpvzkAz8AKtNc2WnzxwinYQapZ7oh7GF1A/QbP39KPKN46yMaK5t
LQpQ2J/nWZOxsyX4saX5D1gp38liXEkAze077fyjypGBzIUwmQ2vcAXfDN2vFKoSqXgmrloJZHND
0AJBk9sgPpVVEZSC3VsM5sdFeVPbzs9P7WZbSxlLc4JaZFaUgADzG3AKoBGkwN50hl/L7c/EMVtL
+FC3E/iLcU/F6k7azquZGC/LTc/MjK2d+sKs0i513CyowDIx+Tc4g25KsjIvc79bO+VdZ0MWKrPG
gLTNsQiZn4TV5zalrhZdVaACua1AHiplmzqfNnHc+Mxey2zP/fLL/z+8DCLROqzqbH4Oxyy7NTMx
nSSNjf3ypM98WOts6MRUlZ0qngUjHGc3zmgcaRR/GWVyNr1i50F5BKSeNXz63Aprxxepc1L3ESqW
SRn5EuZYE1QAzGwtNTxzfG3t+PY1h+dhmk5BBo4qdG18OoSbsDX9slZQmR395SmbG4V2gkvbq5ls
hy4QUK49QbCuePAc3E6px8vvy13MrIpOhw5hRO84Dk4ZjOD3OWA22yRn34de4FPTk4+QtDu03fC5
gK2TozMI6IC/ZeaQP3ij3UMxPifV6/I4ZlZE50MDl2CplMHYp+zJ9zpFagsajZsy6nwq6pvWhjrB
ckcza6K7P5oAk8NI0bPPeVw9xgN9bY1qRzN6WG5+RvnU1A0gpxbPjzDL+sAJYy9QJIGttirCowsk
El7TuZduyhJkocEzkIQEUQzm5e3An2HERb54xG0MPLsZe+oN295DNQde9yMIQLuiMWlz4MmQf48F
qC4nPlwMYMM8uQ1dHsHdHrTuwav5VxTU25vaDNND73Lvj7Kt6nfTVMaudTp+Amy0+9lE8A8tKXAG
cZiSjagJX3kjza2jFoOkI0q3SOUIqIETWGH/VE7Jd+ja+W4VPpeFu7JdZh75Ok97GqX08PArkLMS
b8MQHlt4ghdh8mQUa/rNM9GUaiGo7PMonEprCIyiPIXEOEqoWKxswpn3FtXijxtBxaYNgbBl3hgf
SxHfMRDDoTpzj9LRMZugSdvBwaAp1jqcmy8tEsGp2rHsKMVHRfVO05sKsLGkSTZD+Ht528+cKp2/
3Yf2iFpWA/Uus6u3yWiWr55XjaeuhI/6chczQ9DJ2p7rxLDBGKClSCwAZd7a+JfpJn4YrrlFzY3h
sqU/XJ95h0J2JHIzsGNgBZHPe6iG8SlCGWrlOvjLab6SytBp2pEckRhIsyqAF9WwF3fW2fZrH1pQ
xsbwkdAf/Xpr3HY7sg835+doG95lX1AsW+l+ZkPrTG47HuEBnEJhzfX68XWErN4xZdQqV/b0zMnX
idwsbJDTrSUMXgFMb96J+z7R+yFMt5+yeXX/n/j9sD6ghFuMUCA1SDrtxnQ4JYV3Wt5bc1OjnfXI
qmgxtIkV1Hb1HGfWU0nW9Dfmtq121JNSmCkshqygSMhz5+JEd3lXbBIHLuBh2Zcrizs3+9oBVyUM
SpU7jEEdQZRJQV/vS0mE8a2nlyTpJLw/jinXJIqunxSii0HgUTykFTNlwEyv2lSQrlEJpJkqN3ld
Xo/rkwa5lX+P4pAAkph7ROI1YB4Ku97ThL/TqQtMz6pX9uv1NSd6PHGZmVq2E0LOUMJAEl6VWzIN
a1zX6wGe6Er8GRQsQGQ1JpS4YHgpOKzfn1RG93R8GQwOIfNhm65dVDOroUcVE8LPoasIqpqih3Vk
vFXWN2vt0M01fvn/h0NXWrbBXSFJADTeDvkUvzDEduDxbnmh55q/LM6H5lkOg28Or/nAsWK/p/t2
lL5cU56aUU0E8/7f1gUtZQ2W68W0QrBXPmHXbvpcRLGPWkZ6O2S1jaefMe5SFLsO7mB7WymnBqKW
YbyrE1jbW3b9/rmRaiHGhOumZxQx1FmqRwsoPNO4cWAf/7nGtSADX4OI1YU3BRbwI7L+1jUNVBc+
+cu10AJttymCBz2Bq0Rs7mjUe7ctaEvnmA3mdvn3z5xFneSemjCgKvHKhZUMfOyQ7GpvVMyHlc/u
mcOoC3snoVkQk/ZmUE6k3bZt1O2mUVj7qPRYENlVDnUZWb24Y9Y2G1FBuvNzo9KiWAZPO9b0zhTI
vNuGQm4gBfG5c6PLQDjeWLh5GA7BNMZbQdJThWQkAPX75V/+16buvy8VyEX/e3KaSKrRaVgfeKEY
f5lN7VW+NV10OiEsb+2gNul+nezak76jGDwCWy/LbB9PzDioKRwxNrStGGytkTLdhyGfziNLemB9
+/A2AuWEbLiVWbuc89L3Jipek9YdskOKN8SdfXlBRiQiftnm49FkHTRaEsu+TVFj/R7aYfjVLqvw
yY3hMJ7nFjt1aZltIrg6HGk35L4itN02sN+LNhXEnPDUyhzul10Rpr5rNv0bfCOMY1vFxaMh6+qo
wFXeGk2RnkejACuta5A/btSLyrxop2o+4mFehG8d7apTUXrCr73ewI3nxTelImRrMc84OkrKXzyx
2j3LUhBsmAfpeFcloe+Roj64SJseOeSCb5niyX14kTpSeMx+H4DBqjc0C2HnmMbluIGuB3IQfSfy
5+W1nLlLdbkND1xMD2J/wP5Cf2qjiCN9IaF1M+GD0Y+YeFruZu4IaxdFNZqV6ShnCAhFyoZVMLlN
s+7bcuNzY7h0+vGamAqng1ImtjvYiOH4MgE/Jsbe74efyx3M/XotgMbU4WY/xQ6UsjuyS0tL+cpA
autzrWsRlFJ4KdJ+KCFkb0XQl6ofy5I/LLc981EBEJ02N4RGKq2hJED7rttVQGU/CNRcHqzYjN+Y
su1vEn4Mu96Ls4cUTqQ+iVV3R2BWeKxsD6jUsuLO5n+cXdlynDq7fSKqEAIkboEePduJ7eSGipNs
JDFIiFlPf1bvq336T7urcptUNQZJn75hDcoID3+ZF9y4BKlctC7+vUXLL49JEe6LuYvu+QTClBXr
CIPhJUCkhN/PlQj95y6Wf45WX+PIxbaOx5u6L7u0GtGTmCEjlzIoFwBr2acB/CFPPJX88492Ie04
p/w3NLQWvGsQhEr43qhkuFcAc2YVxK3/7gGnjfyfDSugpAm+4Io2SOeNeTTyILO2iL8pMpC/gwD7
51r16AcZny8Q5wVSNFpdFid7Nl1jmV1akbMTV+pAA6M7F5ipDdkCoewyug/GTYyVmYafsv+74HQu
WR8Yfw4tHwBa4WvqGvi8QMqvUXXe1dcAYZfW+izxYs6f62kF8BQouTSyt159789XwsaFuHQuVB+o
GFibwC032EI3Spyk6qY8DvUAs4W/ayL75+yBRlJehh6YHOuAkaaOb7p4yIqVHf5ip7LknDnQBQwG
8XIFOaF4C+M59ZBByvDr3/34aXf95xioJoq0ORE4rEnuge0M026KXuNI/lVfC3/9eZ6ydmLlcLm+
YYyPuzUZv1A1jbcNG8Y8SADE+rv3ODvO/VqOlRchg3TRcxPBdbl7dbCr+vzH/7iJ8A5nNyfasCOL
YlzQjRTfUYjccwHgQtw2t0I3m797xtlxjhNGOmkcasSphJcKPIAy367zS7GaZNNGPvhnnz/oj7k2
Xob+/xV3M9GxAQ/7Rml5LPvuqIGZSmniIYhQkkIAc88777s3LleI2X8GluOJZ+e7D4iSMYf/iO9h
FOjMopMU+Su7j9cGXr/LotuvTjAI5POZZuUcwRYxqTbAmF+7vS4sID+73nXbxK1TCkDsE4CQA5JD
4Gqfk47tiTH/fP5h/xjG8JpnGQrjSeWvUGW4aWHDrf0yC8qPKnDZ579+4RXO+QyYEs7SnQ5q13Q/
UNeRu2hezTZaFv6zXMS1K+vCY86pB+BAdRAYQ8+ltnW1qfrUetgik+miG4S4vzNIT86pBk1HPI+X
EYFzHmjf3bCJYf6cUHrlW11YiXM2QSuHtvR1w489EKEV9IJTVrRJDhLqNT7rpc90+vf/hM2RkzqK
e86OBIL3oXyhxmYTzMqKvwtn58wBtUyQSeNRcsSn2pYwNTGJvxvG+sqVciEGnOuHQO80FBB640ct
wi5jA7Roh7KQU4rZk7ef/a7alfUCPG4S/7ItvWaScWldzkIPUMVk0POQHKvWvSF8voROP5BkfPmr
I3LuQ7QWpB3DhYCRBvsmEaY0aIAHNt9mBbz354+49AZnZ7y1fY0LngQ3dRyteWfrdd+vJ5uMUbgr
me+fYUYsOUf4x3EosfQW7Zsp7SEesO70nGqZrg1A0bATgabklbc53S3/00PAk84uf9OQGQC/br4p
1fig5XTHHXv6/ENdOCDnIP9ZwCKo7Huk18BAakG3XH2Hpkim1TWO46UnnB1BE5YxNCrQVKn1N0JE
bqPlUK93Ul0bl1x6wGkP/OeMz+vJfKzB4J6zsE7nXtK0tRAHHoSfxWq95kB2aRHOLn5SLXVUTkUM
xggqHROFZbqE5fPny3Bhv/6PrsfUsICPpji65MEH87f2k127hn8Xpc4B/QWyFF3OCz8O1Ve4S+7d
wtMquRYtLn3/s7MW+FC7rIC3P/qhXzzHvHTHjhX0dug7H/R0SJ5+/o3+OJjBKThLDmB8TuCt3vFj
bKZDGLS/6zcdeVm7dDspgr/yzGTJOQbbd56/OPjJ3YiGlZBwcFVuJ6g2TXCR/btr7xyHrRqA8eH4
VBw1vs1EcLOCs+/Ra2yzPxaceIOzTB7NxCmo3IrvFK7bmd0yFWZxAB/LuxrjskBcSRcvnIdz7Q7l
t47oBI9ZymKnHej8+po074WVPgdm87IqtOYdKIAT9OekG+Re20o+hxPibDQDO8kwOHv9fFtduGPP
cdqVzyfbtXNyFEY9iwiQnJnfFsa9s7nbSy2HlE/wL4ORxJWQe+ntzm5XjMZqD5iV+iaR8EoMVLC+
Ros2P/sRXMfeD/SDC5hcr5yaS8t0ltQ7KG0Ka5S7Ib2nM8n6f/QcvX3+6S799tnJX2teDNMKavlM
T1QFSj4Swq50+i5ExHNFD1t1kaChcDdT5X0DYOFjFfNbs8orfbI/O3yz5By97dg626HtIcPfKoLe
TDTc17SdPtrBH+4jTJdv+VgleViq6DapALluBTZfAFD/bTkWPC9VJzZxacL959/ywvuew7u57UuP
RhwNEEwFhsBthAvyzoW7z3/+QpCOTpvxP5dk0RWLDxIoP0buTWgMG2wMEW+w3GXzN5RQfNDTk//z
hDFmeEZg1M3amkM9hF9kBFvoOI4ftS//zuwDEL///5DJJoteqhLVd3DiVd1B8G9r5V03g/XOf3/+
qS6txGm3/+dFZGu8OAlhZYpe6v1q6xu/qD8IvYa+uRCez7HaPVwGLbcSVCWP1Y+gDiRBWkUFRZ/C
DbmCUvGrLdroTdYzvaa9cyHGnTsHTUy4ZnKThDJmdIvpZpV7Re6GGZDAp6DB0AgSCylym2u50qXd
dhYYVB23JV1xeCtf5roUaWteIrRLSHJt3H3pjc6SAZAgHYEOgLrRcqYKJEKzvEtn+8ys3mDSglfs
bupbjPKitvsIonW4EjguxLxzsHfJfB/0vgJ4dQpaLHS+y6X/8lcb7xznrVxNpyrpURctyX5ahgMt
0Hsj9MqFfWFRzrHeRRcWwEiiFgZeOqvMbvVFRvh72f9dlvmvB+l/zk3prPE9FbNjwPhjJ+iGdjAn
DMmVAHlB+y45x3zrhVhoeEEsrKHLQ1mJe8hpwFXGPIiq3erA+1KOgYWgZ3MoqFthDN59s+Nw5eNd
uLTDs6AAqIMNela5m8JO4rEKB3PogzbaDpEU6RJgwfoWk+/PN8KfV4r+D5sRtYaqEl0eOX8R+n0Z
xm0bv1DoNH3++38OQfQ8k66IdBJEZX4o7G0PS1XadrnobZr4SxY2Xm7NNSD9n2MpPc+mF2agLNWS
4hDotf6yRB4uTmqbN6TV3uHzl/nzgaTn2bRJOu5COAEf+RxMmyEuQDOOYFH7+a9fWIrzZHpRsa5D
NHSOrV+2NSrkYdqioP218oXcqgjU+L97zun5/zk8TbPWCZ1MeYy6Q9fBBu9NwY23iK6Mff8NT//b
QqDnKbVTlscRt+Xx/f3h4G0e7pBN78LdzZwWGWxGMj8DfD+9KbJfUarhFwg45U5kaGPkMl1SNDjy
PidH8Dtf9YHtutsV/gKpyV68HDIr6a/PP8KFlgo9z8UN9yh43IU8GgGfBrVquKw1ZVduo4RNxwKT
OzSMVkWA+YnUBJZEZ23KnIqv7KVLq32WmmtY1Me9xFeq1S1vP2LyeBrPsvXaLPDPUYTGZ8k4n/tu
Rq+uPDZjt5/NqNJgrB5X4iDUUtxVw3DNDu/SoTi7Hr2yN2Nlp/I4R5Ddb7zNUl1T2r4QPM4T5yIm
U6QUk0dYSQzb1ocTTglHRdYgGg9Esw3lS6acDrafb4oLIeQ8MY5lz0fReRKGFWtq+m9BHR2qMrpy
vi/UAUAn/P+DN4IAHwiHLefgYARyHoTy2G8Cieysa8MVE1S2ZT30FTs/3lmNVl/Nmx9LSH+1lpbg
6tv3z1/zX5DhH07oef5cACodCrskx0XSrC9+UWizcdXkXeTnnjMp2CKpW34NJIQF0SCPk9/CO5qk
riX3lfI3hY7vwUvYdDMqFAngc8kevba8VUY/Ncmur99xcl6ZDK7k+xe22HkqDppx21cRkUfbrr9J
Z3MvlB+ff4tLS3565H+CoUvmpquDWqJr7x/HZX7yJazpJ3clk7j082en3KALmUiLJR8TtlHyGxHB
0fbz5vM//tJ3OTvjbdBVBrRcCSdKduhlAYMF78pP/xmGyei5SaeZnB8Qy3H2bJCR+ruqg1sOu07V
yLSg1fdm+BJ4Q9ouJhvWceOF400MGcnPX+xCcIzOYsrq1xxm2ao6DnTmWy+qBFwdveBB9IIeElfQ
K2954QOeZ9jdWkBLPujLox7nR51AP0S015Se/k2h/nDKzpPIdYpsH7myOSroPb14tksA+ovFdlpV
xDaThJVrWnjx9KZk1z154zq8mnCxd+U6BV96CtVKWhVspxaYh2uT6O1aObphcaOyqe2jB10O3k3X
DocgGWWUTWO4fou5T79VELu8baQfLUcpSL1fu9LerX6hg52CDD5JuZRRCyHOMTj2iN8DCOW9E7lj
VfCdyZI0aNlO+hGOaxwP/QI85BAemSrnatfVUZAVAuGqwkEEXlUvJ1h8v19L4b3JUeodeD7NHpAZ
b8NpCLQfcOzHZVXtydueHeO+qN/KEAnsSADzM+GJQFxNehupwM9cXM+3Y0uShzKCDApYWeW2ij1/
Mzh4OnYrVU+xN/n7DiOXzPNmkdfW+VnJnHdl6104seecNgMyJlx7kRATxNxKwP27OEj/2rDoX0+r
P2yKcyabJSzR/jToY1AMzUdDInUfQVj3d8M7/tZAUO4gophm0L7mD6PgBXpSa5dLdO62Ci7UoFy3
9bbn1B2YJ65JzRJ6oeKh5wUhI1ZX2K30iHQn+Zb0INH48yyf62COXQb8YfOTkbi0adCFCsQw+KVg
3+nJZir0DYqj1idyH9qh+6qH1rpMEOVyugj3VJc0AmuWorvVl0F1ACzD3PKFkz5tQhlBb7Fk/Yu0
feylDWPNzyaohs1SM/BtXRkH+0VPxU6owH00g2kempYjm+kJnBnDxIgewjJO57QrxJwDwbX02RTQ
14EatWnaoPwKh7cpF+HUbYNI+duuj4MMUjrDrh80TCig/bmLa8rSZFF262zAf7Fu9DdIENscuhTz
lFJWwOGwB/U0QS9vO9Rz2Wd2tTQz4xwcwEiYvjjTNLuqhX6NG1ub8YJHR8lp+9MKAzk57NLvUwll
65HO9gmK0TVQsXF5kyzQ6khZ0pAdwDDBDy4N2bhk4rA3VOOmNc1MMgZH8w26+LGDf3pfPARVW6iM
FrBlSWvo/d1Z3pnHGCZ5AiDYOfkdTiQAIsX7R3deh+EgHmFDjgR6GMN7X4DFgOM0pXB/xRyRxyx+
K7iiPzHDXqasCOrlkbtg+q1RuB0hJLQeLO2A8xdLMgGmIewOEABxCMNI3FemnPPV19OYVVEEn8J5
XZungvEKSkB9/CwXdLMr2prvYaThpUlK9r7M41DnzFdVzrq22StYoH4kXLAhVWWI6hDIbgpnjVMe
Ug2Rv/FjE2S4C5ou9WbTPAVxO2VmiNo8nqsWnRgrevzjauSO+BOHW2Hhxq+encevusW2sGBwHbBN
e8CkiKZd2gzEbYC/XEG2Vc1jCPbYL1nF/sHXUCnKgkLPmTeInuThIMWUOWzqd7meZHnXaq4yryXx
A6mL5YA8tD9yr6rvo1kPcSpgdDKlTEgseiMxl6WQUjZpM/tCZvWgxx99P+mdSFTSpSTuCdK8tVeI
5rP8spZdlXMJZeWUC3zTFPeSxWmbgYRJgjpM29jOd0UiInjwQWsAdlpe0dBNsYh53SykoQBL8xDQ
7r5ie1TE4xdX1cuHWRyCaTnY33b2Z6j9Wny2NNFRCXyzBvMrorXJVlJO+D9/KrayYFDKGvV8I1yk
vjQJZ7dlVdtHBYx0n/VNa+V2bYT5MRh2Sk6rYfwHDABfpoQzfxtVcXgEOiTaJMQUL4HvykNVlO13
Wc7TXrXkm4Kc1cMwNdO+8uroadVe+GjLQkCW2PP3FBbIm2Xo6cH0td4KnKu8HdSShxWN9hOAjrvQ
9MGDhHsx2LFyyoJmELuaTGs+Qbj3fpmi3TR7NZLTpo3upT/ZX7xqZ1glRcWLCX2Qruag2ATcuR3+
TiDjC4lLqG/kXRMA0u1arrNwFHkyTDmn9gipFX0keoANZzgmw66gU3tTxAwyY6JfpiSnE0gWUNM1
G7hMvHQGdkB1oaothyjrloNdnBfrELLMFAHMaexgYLejYMjLZX+/SDn+1pCL3JeB+QcUB7op176Z
90Unu43HA3rolnDez6yNqpRMLX8SwKfeN8QL/0EzvNp5TiyHzgbdmK09G25naNz9Tlg0v/KVjqBH
KiiJM+N2EI1TkCubuzyp1+pY687ctv5M7lpDUV+ttZ8ZMLbKdAjj4KEtKrNFq03vI8zWn2m4+l/C
iPr7UDVg1g5maN69Qht0eUdva6ArvPFLETIQCJIoj30OX01cqCmnuFJhnR3eyKYHq9lEZZCGljVq
u8wYGqUrwv83Imv/a7Is1Z2QgdgtfCreCLbqnRDIVWaYIt2bFXNA1/l9Ohadl/NxLbdD6ZsN6FvV
PST8OugBsHCDFZbvhisfLAY6bot47G4dGsNAKqslzgb0xfN1DOLcGQMh/aGXdyP1EXv8gtCnKUjW
fVyJbgdrN7aVhrmDN1QqHwmQcWtJ9Q88k3WoEpPqrkVE/Z7A1O4Jo3qGbbMu68aSTn0Ja4gJQN9X
99moOu/I22580Yp0B8FsuW0Kv9pGccky8OWS13IKm+cOYePJ65dk5+HHtyxevLs1aMob2c9eCo1V
hZk9Y8PbJIBfyxY5qoyErP+5ssA7IqHgb1NTNttwVOXbPNcgDEd+uFnKRd31MeBIpGIagJ5J7Rff
TV8TaKBgYgv5vRak6d/w+QHHNdTyW2h0dfSmOcA1WpLdigrsUM+CpsVMJiiqrXLfJxzI085bxjsx
q2bHPT/6TjsI06Bbui5dGhm/uBv4OH5HXQ1X6Fl5OnewA/+tJLN7SV2SNTVR90vVWpEaE+snsgzJ
vT3pIhOjy1efC+LtbT3w52Uxy03tWPR9DCf3OjcVQqhcuqwRcfIayDBySLHFPOeyY+pYBrV6Z2CT
wM9KzNsAovebBLpxUK2Twcb3vOgwelTsCuFhbuAtob9N4srlMw9+qUl2mW1KDySdpIMQUu/9LCyu
upmtDmYIPcybVDw2W1ZKA3n+AW1NT/OsFwYh3+gmnV0dvDhP0y2coYZjpUuzLU0r3sIaovSN3wwH
0c4qX8F220YsgGYAsHwZD5oOPm7KbQxSmQe34FvyebRZa7W+A8VkGbeij6pHGQWw0UKMPq6DoLB9
spBf9SfnpejtIz3opnV06SQnkyaiILcrLqoNJCYgshlqo0/KGT1GGqc7FpnE+oChLaIjjWe4WC3l
81LyIS/GBPDPxYIwyvtYP4YcTMUW4oybSlTqH+0VIEsSSBAFJcVHsbG5A1uBZg5VRgHjoEbewysq
Af0jnvvgZyN7t+PKLLsYSpL7VXTxQ+j3Iz4d7/d2sOxQrmGNAAMXaWCqeJ1bNpFfY1n1D40PwkQa
zGGy8fq1xXUux3dYtp7iQlTVkCQ2hZ8Rvy5vhR+zLVIO9cwm0dRgPlkdblEk9/kaSL2B9SQaHAXu
ngb+pjrVMBy+MZAyCrOJm2HOh2g271NYtVBiR/iCgGek6WMPs/M8iixCrJsHXJuwAHK/irErYX7u
zQDNmZqnc6hwt/ZcLRBrlPIeQ/HKbHhBmh2SLBg6QtW6k+ngrTOkJkLIWo5oANVFkA8Cyok13Mr2
tWlLGMaiW9DkTQVxSniQo722NQZ5Veo0PL5yFzeoxCpW7egyyfuyi5MfMvCLX+jv6pxVnpc3AR2f
XOgDG3Nq/GnnQyzI0DV40Oim3NGwrDaOqektGGDIlwInt9apF1f+vcS2CaHbH+v3Vs38hfg2ObZB
bb+UEK9c8RUAnK9WJnNklN0j/mh2M/pz0uZIldmrH3hOb0w7yXcni8DP48hrNkllhgMEH90Dr535
HY5+i0qTGPJ7GKHmuxYTdCDqfvRuCVVI0q0KYdcY9j1s3WuRjFBndnoXYZh07CYPQ5+w9XeJL9ob
BkWGHHb0Lh+aShyRDQ9NmpRkSINK6gcociw6U2RGZtSHM0Tv4fxDf5tmqG5rWX1JaBlidkjIA8xK
S5wHbiJs+DH8Woo5qG58Mk3IAesxzH0gCB+Wf3W/LYoJERIMgszK1EZaHn4dLORo2vEIgDuK1MFL
3r2mhISI6ZR7KhfD3usuXjJw9yhcb2vw3nQrn1k3QMs7Ecu3CFWTRoOz8fMOwmGo56G5l8pldb+Q
Gy0TnHdn8j2s5vbbAm+NOKW4hx+8mtJbfyDrc9PP7U5EJHieQ+kfIdapuryKixV/kUD2HMo4znpe
eXcgUat7Cm77xthlTyOxY7TX9x4sU++TpOp33hgWZYozR5/VwMpcxPCv7IDsuIOpmXvDZgg3Jc7J
lnpy2LuxW48otOIcWXWbcWP7rVkgLdSjZrsdl77Iw2Vlr/M0ro81r/xHGYbToYYgaW7Rvsi9FhbJ
qDaDo4cWxL0Omjpv/KTMLAqKLNEnclcFcBR0NqhBwRSH+xKh/quFO9191bjmuSpBBYY7OrA8STlu
EH7FtmsxPXCAVr1K2BhBPF0VN1U8Ju/WVuURyIIkR37RHTGEt0+0nmZYhMbFUSU6zIFNhZdJ1zkY
iLryGxNe/9KBuwiFUkqb/eBQGPeGLLsEOm8fDIAxP4Np78Ay3mv7BWTA+YYGwfSAfAhCqFTAUzMN
V8iW+jOKUcg4dNm0Wo+nvgd3+3wRVQwitRmnnZC2eWhVTW49A68v9Lgb8sDnU8aI8wMMjwi3Xjf3
P4eWlh/j0KIeGMdVvxouyyNGo6A7ULGwcYNNIW4X3+oHuYA8Bsx4gdyToO25KaD1NaO0P1W4ZOrE
DsZXYieTaVlzfwEws+3Qm7GEjh+qNPoV7SKDnI2PSOdaAjVYZGCt8DYWhdkv6Dcvz2HT1mrXs8Z1
SG00fcX+c68LfKoV2AR2KTKGQAx0MR8LqP0Nw42F/x6kc4Q9LEk0IvrOZudBGiYLxgFCh9PkNDB4
bD10bTkjADQw3O1Xs+Yr10GWQKzzrTFtkAass0hMQt8e17ar4wzXk/4x1admF0J6JmPIegYsjmCx
ARnodIhBtoNXBXkE/JFm46n3Pgatl7FVTg8wl7XwwaEtPJVs534UelR3bFAwI4cp/INPCP/RI3pi
NDeO9/U8weZ5LGa9TYQVMSRBHPIL3sAGJW8InTB6KRVB2gckfVaNzPsAdXnR29mTsKLqIAe1CaRj
HEJDWKNsTBb3Pa6hC5FOxE4YSPWuyiZ0XPzUj4EgS4NY3y8oKzKYQdWHqeyidIxNdZyp8HeTVs3e
VOH6AxNEnqJgawIAplydheCybvlUN/sRpOCfdKGQjgYcjN2UltSbCGiXfHG829qRJDsoUfVbUDDW
92JBGoQ4Wfcw+emC23rAxpIEc58U1PV475cuxhWp+v4BaavOBNDQOUNDIRsFqx7bGPoGKEqEF2S0
L+gPgV2aIa/V2TCju6ZC1h1qD7PVVPmVuK2LetqTStb72g/GZ4jWL0c6V8WXzsFaO5vDuN34On4H
jU7vWNOrLZ0ZyVkSUPi0UFJkvtf0ByHshOupqsKXQHUEuxkGuW1R2seg1XIHoJB8VVETgtJbqb0u
y/E1CccyaxiitF7RghqmAX3aeV6Pxl/qJQ2jUELERkp4pAZ8i6K7yxs1RNBAGMw/CQvAkJpgMLGt
xgK0GdKjzgBisUKPYCoXJLcrvQt76T8tZqL3ckRUzES9dt9gsT6dHOhoijRXNJmVU31n6nHKGxkk
mxGF+wENWTSUwGI4WNlXOWT6IOuAegoqzYn+GEc+67SRin3piog+Sj2HX5liLZoCEWJor8tMNABa
t+HofodFO3kZHCvsbcO9co/0KoCUqFftcbqX3Cw91M8qOr6JSsYvLazNkCMpyvIOxLycg1l9I4dF
3KuexVlUcvYSdas+oD/F32LIH97HMDQ4ktHKp5gw/d0rZ/LmIhbvF2CDfqMVx3MI03lRiu6b247t
KQMWPnSmMVWCx3Wxlq/MQs7bwI/jq6iC5oudQ/PhWLAc2LRUeycFZu8qjG5Gx8hzVLsoB5gSyt3d
2ux9YI/QD9fkFsYE4T1YoyKnwygeSNlBbqFZELSSrr7nULIUua7L+juOdHG/YuKRN7HfagDWLAry
hJ0spBzD+al7jLmE2VTJuOwZyp4tpF5RjUT6d2zqAhQ8C+Bru9BdWLEwrwPZfUtQTW89q/t/4N0b
Zx3sKLfVrCTKdj4elVrrB6osSAOjHD+8RIxPtWX8xo/5uhd+gWTMwTD6JYgSH4Jki/bhvjryB1pj
RGnJykDFSazY1qXHXqVLmv3K1vgZDPwoa+YmNKmAyxdUvhen/UyosXjRKK7+kaJtnj3MvR5RdEPB
owrNK+yX5R5NyiCbG1R3FTpw22Ia+l3TQYoBJkFhdAylrQgqUFPchLWeDisqVfDSJ9fdxSVRO9ZB
nQh20fhwC09e2qUxeVPirBvYou543RYter1wEolV5H91U2gJIiPaXBmDT9cjJVX74EPbHAJ/hB59
n84Zaj3vILAsW0qgNG4WK47QvkfBSlasMQjI7SGGOvrdya8JOc9STjBF9fzcah93EHR5N0Qg27Ed
sDrT7Kt0jqn/Ta+myKB6Nud1XTa/Os18k0LnOPzKu5hvWrRy8qEf2sd2deUj2lB+tat9QCaCfvC2
/hgX6anlSlLIJsCgQAWzy/1IkXwWir0VozZ3ZFHeTs7D4GX1UkKLvMSEJYAb3XoLkYU4SNEHqTcr
5/7O7+S0M9OMy7fz+JoZOGNvcBJdGsAD7juNVfs2L0iLly4ovxeNGL/IOSnRi/PM3TiSU3gvi80E
dZw76CKML7jdBGp9Vh9mNGNuGUpkm1YasyK0FZcWiVkb7AewPA8wlVm2Fgq824QmxTbiBDUgBk4f
/lSfjNwgN1a0jbzx5ip5LpgRL/E0lDzlQKe+tKsF4Zxa0+2GBPCUsYinLgtjor8tIWshmoNzrYeu
ueWkBaoVfYhHMPjEF28I1IPxwuQQMU9uQTKEv6eE57SDiwWWpG2fXGXmXddzcV/XhuxMMpNnizbu
a1uNfsYbmMs1njsp7sGJdNewqfodeEilUfnyPbo1/W3fIr9io6BfVeTWJ/Spx7QN0MJxRVXcoZaT
u4BPblvbcNzZqgg+Kl643ThCRllDnP6w9LbIUXGpZzV15W3pIS2lnYcpHiT5X9UcLI9wWGq3C9Zb
7Chv4nqbhAwBcjQaKatBoXcX+dixyhIZb5Dgsg+ui7HGUH2MvzU+Y/5j2OADZ/DiLl7J3HY3TIfV
O3owa3lqQZpoV+MCjKGlNETv0Upjg4M8JXA6q/j0Tooq/iJpZP1sWGr1gZ5j9APLV37lsD8osdo1
e8B4cDzpZYRfFYExesqNoK9+CIVL00GkPW2p/1q4CaWYidMYuoeQiTRc73s1iZtq9t0dUG/elpoq
OKxF0PwDpn/8f5ydx27cWhZFv4gA8yWnLLKysqzgCSFZNnPO/Ppe5ZEfW6UCNGk0/ICiSN7Ec/Ze
m6wRPY1cNfKbXTNr4KuYx9rWTibzsbDg4Rcj2haGkvTcd3L2o4E2nzi6aWp3lpkMW3Mak49A7jP8
LbM1c2ZtVL5u6MGmXlDW0a1dDt2rXqjJNokG5Y8R2MPKQFNxQepxpsO8VCj2wOPJL8jjvWwZN+hH
U6f17cJh5gpn1MaLzq1To/+Tft9SqUiNRW7HXKKMNGjdfuQ4SY9ZTW/qIh9pRSntOs2s1PPBkThK
UYduHBcSh8Kw3E7sg45pZPYFLcIZRdBSV0jNgOpkFKIv07nErADP8iUfMJSiD16qarI7lVl+4fl+
LprVluDZSYJ+PkRxute0RtVX8xwIN+xM64aqDiUkK0Ct21PQJHzLF8Vjiqzu/mvtwJkrKwtBsKqA
Ygm6PqbiNrH5mbUiH0wxccqhc/FAg908+vnk30GqHQInbKzsgm7zbA91IcfoKrKZLUtN94Ghbcom
A35L64g+3jobnvNc2wSxRP9UPvDVt7L07EMxx+evb/pM13rJxm2sNAt8Y4z3eqv2d00vXnEXabuk
0PQLL/TcFRaSjMFQ+lHVKb1IqJG3mhpz+mBFDzzZJ33I+fo2zugxlmDcNo1GTaJmisdVrVxTAPqh
0Tj/+N6vn2Rm/2h9kEEYkxGZxb6bw2ClDJV5L6tZd0GtfWbcLRmynQBxGQrKsWozX022+JMI6XGI
kt/GbK+51o+xQToxSG2w+fp2zrwRbSldmptJESgpqPkDM1e1Vl3Bq5UdNepr93uXWMiXAjBsYW4w
i1EJ52ggpT96mPzU7PSCFPUvz+iT5XHJa51NnU/4IAz2pRaYv2FcykdycejKkISpUqJFZYCrNqIY
xlpoy8JeRRAJPCnK53We6UYEFon0OQcVdndvh02/67Xykuzs3ANerCQaxsBAqrIAFXuI2TN39OI1
zN+/92gX84nKRpqyJ6R7qnGZE5nJ+Nbps3qV2PbsfX2JM7NpCWREzDp22dSbOz4RbyhvH4qquv3e
Ty+m0iCppVWWyFgqapCTdlvUlxbR0/1/MiKWEMZOhEkYpKQfZZEik2WQD3vY7nQ+jbq9Mzu+gB1y
VCr0iWygTdro+0SkyoVF7sypYEll7AwN1VaMHqxDNpHna9OAPagTAnVpvJ85Dixxrm0VqT5qrHI/
5IQaImQjEAzviIz6ZBYmLDWtC53QTCvdHQOtpAgF+jDe+pItDoIPxjfVxOZ6iLX4UsbjmUGunJaz
fxbFljkON1VP93KcI0SZsseYYrOdWpdoL2dG4ZJ6B6UGVXsIqM1KbMo12S0JBhcGy5nXtQTeUb5M
MqENyPf88Qd0ZvW6RnvGYhBRj6vzS1zQc5c5/fs/jyiq5XKqTfrXthg9fX7sx3CjTD8C5cJScO4J
nV7NP79ftyLpY8jV+zH5achU/VBofD1Nz73c0xX/+eVeGVJKHPyyrfxO/Tu7eFL0C0P5zGlySX8s
oSjljV0Fe7P4oO7jSna6la2NRnUjT763yvw9aP3z52tDlMVEFAf7RA5cO1ZWZnQJefPpn29a+mL5
pREdBJFvT0cQYqHTtv0xF77q5FJwZ4zpcxmaFwjYpxXx/9Yz01oeaYZW8suOiNjjaA47ek+/LIF+
Lu7MaKXE+s7A2br2Z/nCUPp7yv3scouFOWjUsdZpCB/KsttmsUoDpwQTYbot2yZA3mtK6Jt02qXB
HybM9uthdvaqp6f8z4ua2jpBTz6FBzT61ITNnUxXQ5l99HychjF/WSU4RYRYjbixdOPC8Pg7zz+7
2cXElLsqQbaYhGT75MCKlCxU/C1SSUV2i1CqkKMalTvQTIvcBMcespfU1F8DQvc+giaGizmQztNv
I1ka9qD6pVdtCvrWq3pzuLai8RKnUJH/2p3+7y8V1hKrEVeyULJuCKCZjsROdnaRT5uSr2GKx/jL
ul2BEuqZ1L3MdkhK4XNaJH7+ok1De0sZob8KcqU9SJUW3xcYiDdF1k471Zjlp7kz5D8RQozH0i7T
pwIFGYKTUVaR1SI+f0I8PVlwYuTkLrfsZgUmKLkuhJ61xGxRqFFF23l+Wegbmrj5Vec/SvqboRbH
ss+9vqDaMf48YUKDct7rc7yDbuNpGhhs6Hh5+qMV6A3Mws3732NQbVgka1tZaQmCQyoYNA+vrJLL
qSsppGvUsataJJPav2ihuUn3ImAqS2O0AajpzZbiFioi6CqeNgFle5pOv5KcUN7svY91ZwLBGe/8
/pWmg1PSuhBxcjAsaqtUfFPERhqtzUrxQj7rDPUXtl3PnDtvaq3KoTC+mSgP22PANzXdFhom2jpu
rRt1eJU16dCrCsXGcFcHtifC+kejTRsxRD9MlFdZLe0F+bC+NODCmB6TTH6wxHOeQESV3XB8idPy
ShIkKWbWug0DbnQoH3R6dEmCTlorsnWfvNJ6XBnxq8Xh2ZhE6nTp/GsutDsxDxRvBnr+xl5E6S0d
lvsW8c4aGAHi6XHd9U+2UrhSB0kjGmtobIFjyvFGz9/klAmeI4Lxk5WQaJreVRxTMTQgzDLgJc9e
MV4l+ltAy5tPHYQp21E9sbNRNu/zVPJmjS0zX8njLS0wpzZfZVSJ1HBQYLIPkTQ50FsFybQZK9ux
KrGbYQkmhECnp0eUrAVFzSGh2CNckjOcSZqPlai2HN69OAtcsLCrwvTXJeir3upW4RBtIlSslHFX
JLtuEhFRip/2tfaHMObQ8Z+q8q2Mj+UYrFqY2MkhL1C7XnPCu5reu9RRnsfBdkDRRtcasvW9eqVs
S+0JTYvBn+zMqiWtejQVyocyxH+Uujv482MBJ8knRJNhaoC5T/d2dKSgSwdBqjxZeybTRzVW/lMd
XRuxV/rb6ibMN0p5xCFDn6R8NPNtdk9ueE3YJ220EIGxp6iO2JERCH1chHBHH9pwb1YbrGIINucH
MkDH/G7SWxclnY++q7rO1VU13JG7XBKip8teV1FchQI828hFnsSzgEjLRIly0kqFtdY3cTA+ic4J
9PBamLWrvHT8b2jchLR3thaCp3E77Q3djTvDqVFO6M/THykYX+Rm/NkajIw0xtNWjTstoiwuFMZj
hsjrjtr+aoL/6+casF9mJCImkqjzJ3l4COcr/0ZBJYfXx0Pw5sXpsDFbN39t8FTL00r5FVbOKBtb
LROuZhYriucek6iZ96ixMrHLinsROXYJPT10J8Q6+pve8Zgc2brO5dsOlWLwIOfHWV/boqTl/+hr
12p9Ew0Pgs5kcdNakZeVKylzmvQaXRXaOVPepNnLmB4LUD50lVCzZqPqMOJi6YbxFI4r23bSwJ1o
7EnreavbK/xTlcp5hOHstfdAetLiaFPw3+fKGuVGXHV0mt/7fqNwkx9x6WoPBlbEZCu/hfO2Vrz8
bSxgL6zAF+hv9R+fJRHnUUSXdsWt2OKDvy0Z11PrZNJt2+1l8yWQrk/KcfNuRNXervqnkGZCf4SM
jd0uDNaxhTZgJ5nP2ECUiP62fm/KK1+/mnvLMeerutsW824Ia8fsboPZ68u9nLlGKEh05N8MxwB9
k1WeHq0G4eSPKCEUPohgIbMWbyiWOiK6HtNVjCTXao+WNq5605uxd0F4SCRPZAPvijbbKgIeGE7P
ZfyzMu/8oXYp7u/xf6ykpnAMM7kpZXWHmWQbZpRly2aVEyc5kSOV/Zbqx6J8Q2NJyfQ+HTV++7ec
XYXdhzye2kOomRRtZeMTavoQRU28T8UzytBN0jPz44MS/h4KWLFW7fbq66htT+qFTH3W/NYbEs2R
a8i2wYT6rnWt4ZbiPXXsHy39fmV+TaPKtcqrXCeCQ/khrKdW1wlnqEgbuh/azPX1pzp/iqpdK28C
gxywCgtbgZwwQRDnH2al5C9DGzTdID51aCA6gNKdFEqRSW5mGlNlkN7TYCelHyIkuSBayQg2SrHN
k9Ip2nAV1LJrRI/UtJFwWVtCGR2fP1yXjr7B2MPCMtPcDgevrlvX7FCgHTMZbF7XuMUQuUjU4Iuv
QvKai/Eml1N3Yhba0ptJkG/ih2s/32go0NJsXSnFysRPYMT3CHVpU24jm74pfOumDB0jzL088npz
IiK5cfRRvoKkdpJr3GvIQq32Fk24O0T6qfNXrswJr42/yQPErEawnyHP01xE7apXm8Z+oLxymFSU
q+KhsoxVTZEybdRNG/R37alzOdIeGJKj6Iergm1PRZ9kGzgvDHujZxV961g9aYgcEC0PZtighYuD
e+rXrtT8EVPhdVlP6/klwkBmsohoiDtbDZ19Y23MTvc49/BIQqeWX2a52k0M4VQvICb+tMgZZY+P
rJcwDTYyupaqv9f6O8N+j0vJ6Sax6owBGfyPdrCQGgcoXk6oxYRFV3iNuJPZmgL56MvZUSvyg5YZ
2xHL16r2tT+yknkBIeZd80SwvCEbbm31T+Rd30EsB0Fe3qT50a5jN2B9oylcZ7cx5yRODyor15gf
C8QGteL61hO1IkfvJ32VKLTupo1uWE5razJ1CnWnxxyurJXavwax3jtxXSOpmh5oU3fkQ6I9bQU1
cobTMUV2Pzfdxk8gsnT6nVB5y7V+leW095OsvLPTV4wEbqhA3K//GKCftYDNKC9XQXIV+U+yoRKp
dC1FtwZCHzW51bg+YqwbjRaHb1qrqbTWvaj2CTxp1U9fazO841m7Q/9szxhuauZXRSi12nrB3B6m
vv1ImvKla2s3Ugwk2/U6Vu11gDqnlkdPyL+LPPiRyMl2FJaXnQAcffsHVXiEDG1lw+v0kUH0vXko
afCBhOY+8+u2zK/QYrxr/bRLcq05JaR7fTZeSX7vSnFzbxABn0300pC2ntqjOQt13BQ3STpspTZd
m1qJrCJLQP9Lu6GhySryrWywjnXRtq9Yf1Et3KJ3jlZ5aP6KMk3zUmt+tbF6uH5u/gmIsHDmrlfX
Vsi7I++FvqgpfqHLRXguS8baxJLgsJ/KjkV18XrWFTcPTt2/BzFW777NekE8T8To4bhljJ7czu+x
zBEgReeEi7anP4zG+DnimLmKo9JCrzTRkDDjTQBRtQv0zRDUD6UprRCsOT7fBWEz3cWzxFG2vwaE
2NPT5ViWKP7oKEp/i0vpw7SRL+kUTd0oj9w85SEHpW+TSCjv0sbHqUJLJR07L/aJXxMShuykYhfj
S4n2Vm0OawkJgM5mg0QocaQQln5e/1IMcIJDqkwupDl+QZZ+j0OgruQEFUJAbvpKDpLyEHIvrlwY
upc1jeY2ifQkE9rOdmXdqRSvPJRuTD1sF21t39l6+SMZ5qNArUNZbz/XInaHfNh2SfxLDunbZsaD
aRWPVtsf8Po5ZeanGFtiyx1UhK56zCaepwQvFVp/b5eK8Czb7zeaKbQr5sxTAWzOQ10w7gtF+w0X
vHTqMGx+ENrYuUlBJKuEeMQJzNR/yXpNdcDTIOlNeuEkY/9LU4LrcWzgSSUDR6EaSJExytiJ+rDB
HcFd4ormuyAmG4Gy4GHMFNRKHHMmMYYO6T1HqsM3RhptNQ0FVJZBU5h6fU2ngTVDjG9Ema/4lvrw
rdnDJ7dCTOi2dnoY8+Y6SzpXxObGGMRKC4GeahlMwUohGLqrmjUmoFVG6NDupPqMRXU3sfD1qr/u
jPQ4xON27FJpG6BlcUWZbfSgt1fkJqgPKFfu7cq/Kszw92Q166osvblgSwDWjl8BBx1Kh3ivUWh1
aOjonj2cjkd+uUvwmqwa/BBuVDMY5youCRszj1lHILySdHyZWvaWD9HNRMPZENOvsMNzE7a3zVw/
4Sl0xpmTudbDfJHze63212rn/6mkYgu+kmN1M3VbW+rDI7FHIcaQyUi3tZFYbgcYcqfPmXg2mNRb
3GXWsR7rcoPgwdq16PAP8Vjy5diaGW1tvRT1nW1pTed1KIEOUmrp+9Ky+WOMInwNNTt4pHGt/ags
ieNLMSSB4lBJMrHuEUDv1FiZVoYeKmhXc/OKRNW2cYoqYyVH0Pg+jnb5S5Km4iowdQhdrYyUeog7
jgIpTkLJGN6mtslxFUTqSiix8V5W2EeiSkXzmzbja1gb6Q27/Xxr2WS01oXawGEPiusKH9VD2jfI
65PRz976oiljPttG1HlFaarPX9djPi8oWuaibTMCIwJ4UcqHUJ3bY2tH8RXCz0tZ3Z83upCq/LfY
Y0h6q8eWxVg/uY7Fix+/o4Z39I7VUmV3GJQTadD9+lY+r2CiYPnvxWb0QjZbFjCcViMh6/oktSKg
9kJ99G/d/ZO6zBL9ls1t1o6l3B70jb+JtsgW9u3NwEdl7KIFXSH6Xqnr6WiuGaj76kbe5ptui4DJ
+9bdLQEXBnmLaED06mCHb732RnsAb/aF4vinFU5hLWEW/ZjmbYM54ZDbFR+MxKUqcbFSRv++Ii3D
PB1Yvr6JM6NtibUwVJCfRpXKB9y12IzMW+NixNu5e1gU+PKkIskmgHkcGnwGBe8tHz4ib12Uqo6O
o+DrGzgzxozTv/9TvZQRNCOz7q29kOYbdkYsvGV7W5rlBSLOud9fVOF9v6n8zBZYZawPyeqwumHJ
+V5eLe95MdkTrSnlTACTHNkKMnYSp83HH4XwL8A3zvz1S2yv0afkNud2c5Dm6jBV94FSHdpLkRtn
XrBYvOBAqWe/lar2ENjWDeqlXULVqB+zG744cJVcCjj9vFJM/XXxiv1sbKdCF+khC1J9S8dQe8+L
XgenJbS1GAfxQ1GBMgj0odpq6hshbcuUyCAnlWrxiPTPfguigtjFtM/ZFacxRjWOjXPIkfBbcn1h
Kn3aLOBdLpZWqUIibBXafIj861K31307EqfyaNuT23LCzrsL7/TMY1/CPSpS6DNUWPlhTn/6gbbL
k6upYsmb7sb6ElBc/byTa/0fxGM0+95Cprb3zRI3hOY7SR0aV0oVaL9tSU6eZ9mubxSMoqupsyuv
i+E8mHZlr4ZUHffy3GLW14vuVhaJUKhpU5bB0Gve6frMmYjPiGcYTpfoPGdWMbGYpLDPrVQurOaQ
GE2/MrtTVUlJLjRIzmyZYjFH2eZnK5jG5hBgZnHyikJEUh9VuXxQYntfUuhmQfDXQXCJhH1u0i4G
Ep9VHfa4mbshPa/XNe7lZ4ux/VsL5hIaN6kzFguj7va+sL3KDyrPzyB1ARW8MA9O0/+TbflvG+Wf
FTm28oj44ao5REWjHnKOU9QZ85g4QDMv/giB3/lbd/J/0DiMN9iNAGkgZco530oPkaTtiypdf+/3
F+04Bjwn1pT1rR7HTUGisi8/J+IS8u7MmF0S41rVlPWsJ5WslgyKlKJ/bbrkQt/yzAhaMpdx6eFs
x9vHF037IPyA2LRwTa/qwgp05g0vIXFkGdvSJNvKvkmmbmXNVU9zxL5tlOKhV5tLuJVzV1lMavAL
+JKKoThM+P2HyN81k/WhGuObkhn3X7/hM5fQF/oJ9po6y5sBYF3dPNrz6EmgWsJSHFsyJr53icUg
mmIt8iuZQYQjzcvJoEz07iE2pJ+qdCmR/txdnDaKfyZcEusmiXdkUVY4ja2oRpULXaESYpvO4SWq
0xnmnrUUw4IpiCZ5xPYVDd1zIHBllKJ5m4roPdEI+4vbx5MFQEEhF8qyfmEgn9lTlxgmy0h1xa9g
hZIz8BbL3XVOmywry5iWeHak/fmeleYFLumZCbmU2FayBbuzbFqWrPyHLE7t3vZSDMuZCblU1CaK
rDaIFTp+mxKPPgUv5DQeGpui/9fD7NyDUv87BrrAluPRqtV9JV9V2S0url0iPKAbTlrqbo8Y6evr
nHtIi0+6eC79ttL/FpOMKz3X95MvfXz902fONUtVRxKXFKNBlx3muFJ3/SRhEy8C/xnSYrFuRA6c
QirVh68vdmZTXyo7EPrOsR8U8sEmHPOh8Rvsg0qZmT0aRYXQPdmaHuh2NzPl82FOHKr2l6Jj1dM7
+WSD1BZLQisMPzQoPO4pzN/NkYhfsi4WHlbzfCUp+G4wROJ87ZUygvBChzXvsSJ1kLrIVpojTyMr
cNOypFsOIcraQZ/TAm5BQG0+nKt2l4w2PqS4Kt66QNKPKiayC6PszEqz5GsVaDpzPWcNGKLnDJGC
ahkQbzrqdpfG8bkrnP79n7VM8duck755iieuqGlBINEQE7D2cL61Lh0Xz11k8UFhkJEuiaqR95Hu
KwTfIY+tDb9dz0ZHd0eRlQsryrnrLHawoMR71waDvE+UwDWALtlxtI2a3plx+X09js/o1i1tcTrN
+X5pm75T9nnW30MrelTb0ZtMqBvdiPtFi3D1NEWJVaHvu7UdaeotnjjLLfqovrBIn1ncljpgKWmp
KXeBstcH/0Mo+dEoK3JP+QL4+h7PLAzaYs0ZqNkVUhCIPVy6VV4/mvy6ZjNT9YTuafPNu1iIylJK
rXzfh/IBNr1jG1s1zHHsXqjnnHlESzXvDJ2v7FQeUZRkhWtHQDiMsk48IQHq+PopnRlsy3R1Xe4k
00gGc1+ihtHTj4ZQXVm6aaYLy/Np0H6yai21vZofqj2l9XlvZH6/V5H1OsTcXvrrz+xfS/Guiuk/
U0bb3BMRv27QA/jqc6LfaxTVYHDwBXQp9eTcm1jM/RTpmKIRi7UnGA0ZTGGk+P4nZNahoW2/fhPn
LrGY9gXwJ42P5XGflq/+XK4sCSFRcMlmcUZ2Dz3qv0ukrw4pWixlOuBpy8xTlyh/jkBhvWUaXlO3
ya3qvRhsHOhVN+pIXrRYAv9KV6umr2aImyIR6u9EVXQPeZnybHUNLvdolv0L6tJz9784i9S1Zoxl
men7gP4kva/0mTbKZgSr9L3nu1gPcvJpkwE4xD7RtWe1HSJHjoh4EMrT179/biYtVgK22E6SQSwR
/AfHQd2AViMZuwYDE1y4gzOjfanbpilM1lxkRgcosAe5mtajJHxn7NFGzGSmTnrs5bZ2yUrwV639
ydRdqrjntvP9kti8/TDEuEaFl1fGxjDemAirdDrCBLpJLXbYXqySGX0TzfdRfQJJptf9fTxUTqX9
lGT1wkJ75vH+LfP9s8Uj27BUpdTGfUzu+DqUAZBUyomZduqoJ5Yefm8Y/p0//1xnVuVYCkHn7OM2
2tTMPxWEhyVdYo2e2ZX+QkL/+fk0Qv4Ym7q2N/oHyfxtGhaZEj+TWSHb7Xv6fusvjPrfa3AiLtOB
nuMQY0RcFUmQr9Ve1eEbjoV1YTCeuRF5sVzJUhWZOVrFfZI9ZxV6p99illh1P4A6Xjg3nrvEYsmi
BQ0NqDPKQ2U/BOQNR5nkEL3nRPKxT8WF+zj3hSov1p3S7DC3gvbYn/LQU7gVDsCljjOzWNcwDB2/
1/al0pcukJ9jL4zdt5YLebEctTjnfYhK/r4FAOBaKuJWQutHz6oryYs0kW2+vs6Zh6gsHqKS6NAI
tOnEBb7SZv8mVxCN1U5Gmx1P3IWLGJ/v8kvVvioH5ZD3+rD351neW+ixN74y9gS0d/GFU/G5Syye
1wSnwNTmYDgkohseU9hyHeq4CJESK3v3vZfyd4z8M3PaAGpFqRbNQfeF5BGN+zKqoFSGGb1NKF14
WGfeyDIIvkqmxApNCCf+oOkHOUuza2H0DbZHgGDkd4Ht1Kf6QtHt3MUWX41lrZqcTFk2KSGsBwM9
4EzRs70rsthrpJdvjbFlTHuepl2ojGVEbtKdZTxIZYXgKXXyoHKCtr8wUc+cJOXTxvDPuykhpDZ+
lWNp809wAvFo6eWF137up09j7p+fns14AI9NA2L2lWOEQa9I1QtfWmf27GUqeO8DlEw6WNq9UPsH
3rt8xaI23Wi1pruVFtScrnIQqrJmvn39Mj6vUZBA/N+baduUC1pC2zfGSO6wnRsW6Mcwd5NaLzZ2
2WgerBl9jwdJ+1VmUn9hWJ9ZSIW9GGoN9eN8sksVVKf/2Np67ehD5OWcE53BnxC/+E+gEXEm+hkq
7ObCsevzAU4L+7+3G1eRxjdLQys672fwnhipbFhjyATjzCl04ovrDEX118/284ECcey/F5ONDrYT
TxfPdXvMEgPU2aXzzZl+JRFn//3tbsz1NFS5kSiFJeylCF1+BF7o6i56luCDmgauitvxGljCzfyt
0SnsxSY+I0jhAD/Wh6GM0nWdpqFrTYg/S7vmQzkqIAaZWA+yXIouzOLT3fz/oVIsc8fVqAT2XBrF
IdTjfmeCS4b8h7YVtJm9+volfX5ShAH13wdJ7KEMZEBTiFkxX2sZ4HFkhQdKXs26h6BzYSicu5HF
fhSms6nMOa+LoARlvs8bEhYvvJVzP734klCnsZb0UZ8PlgRvfI4aqLE5wjZfrrP1189IPf2Zn7yH
ZcI3sdWdkuUmUhE1bRDxhtn0Distf4rT3jhg7gBfJ9mTPq9m6yNo5epXOGduHpXNUdeAvxOjLpdu
2VsPpaVWP42oRNsuDXhlHMJmTLeDhQNDWc4OZVo2F/7qM9NvGRgOIExiuCJUTor5GYrnE/SmCz99
5pkvw8JFMKSIyQQ9HdNsIM2PB1uzUMmjWfv6iZ+7wGm0/rPH9IokV5o8w5NHQtWC65zaYDXiBf7e
z58u+8/Py7bPyQHExgFQ776B3ZuXbQLSKvjm81msFNowiy4e6RaNxv1QvaXF7zH59b0/fXFCTdQx
DKo+lw9dAGkOq3C9GUQ6uXagKhdOQWf2xGUmeKy0NuR/eKY6NEy3sLUWNf0w23tUHwDei/RHwjIh
ywrVDz2xL3yynnvliyWiywMq3HKq7AE++kiAmCGxLeM4NcLwAoHiNHo+m8aLpQIInZGpmAIPFfkL
fT6T54OgtXozk9r71tsRi+PEbFg+oMLIYjVFE8oW8W7OfrOudQBX37vCYmbUEEYEJCXW6yHBD6Bn
u7JMrsNRev3e7y+mRoN2cWrsRuzpPMY7yU7CtcrXw0qzhnL79SXOvIalkqQgsrHQWmGTViRvByWb
WQr1Wz32nxkEl8LizgzipaLEYGfWq57+g+pjffOD7Dqy8ytC29ez3m6zRsIJyGZtqJcqZufuarGR
Tumk1ZDY5YNlNIR75zsBNRDPXbUbNOPj6yd3Zklf6kqKFhj/hBxzP+kU0Kse4wu05+/99mJylEih
C5J35H0xaE9VDb0mVHPF/frHFSB0n0++pcMXplIiRiNj4UKKTtRT1d7JE0y1G4LexGshrBHGg9Zm
cEuUclyHUofDRITmSHuq0OXUYcjITgxflrNdnvMfzYJiVlTlWyTniWda9cNcjaYDkFg65HHRAcJr
k4MZUiBthdU6g1arbmTPtdcl4e1g+wagVVrFkUh+d2lteqVtZ8cSnhoo5Dz2wrZ51KL5vq2k1w5M
2dqvylvD6j7sGhMJ1crZaWN5XnUDsInRArFZycaL6uPuIx0vpQTiu7k6kehDKogxwutt9Tl32xEv
WBU+xqHyhHtAckJd63E20E1mAVxphvkRwI1z5CS60lVd2c3djIUuBDhRSPYIx7agNzjdmXYaeZHU
H9Q8sbZ6L4qNqaT3sY55p2/nnU+ffVX5/S8KT7qT9dO9Uo0zsYkQJIdp7Nch2VE71PrTlXVySCnD
5LvmPGruoFfBTh4IYKtnfTPX9W3RiY+uTAn80YNfXWz/GeaOrMou+1krSb2JhED5p8z1VskK+K5D
0a/TlM5+oyfZSi27ycPhn62kOd0renvorN50WnjE5BRplIADKLMAI2f44Y5O98DRgOkTm4SfWE6K
X2E5vHQJxNkWbKcXpfy/fLCutMTUXEHiWabYOIDwn3L+vvINWgGIMsY14AKJHlwWeWEg+9xzo5AX
kkpu1erghjNRuRhCQjw4xUPix+tOH03490jpKokXkav95BRiHF0tAXddzBb+YH1M1kqv4pHu0pfG
KD+UeXjOtJaHOe9btOq+rT5DgmLIkR7J99b9OKmhk8r9n6Cmk2CRAuTAhngg4+jd7qdjl9J6QS3+
EyvsXW7g5h2JVY39NFgVnaxB2Y6Fg+553UkSkR7ayak/3GuB8aeA/zll8o4Uhvuhj3vAr/MVOOcH
e+hf+q4pyAIMJo/UHj5RouwJOtHkIHtzp6DbKar5XkfxnU5WlIFLheqQqngV/TJo0NKLmU406PpA
3nGeDlZ+jl5dKyd1LdJwJ8/2jzRoanpsBb1crbnpuHMno5ruGDNM8dAIblTJPsoN6VBxKTx5hlCY
mhlmzBpHZqj86KL6UEkSfsee5y0s6SFrJnkvR2rn6DlwWEmdbU9r+3Ilt6esjVhaRzk7UpJidkoJ
EHgUZUOPMk0NvJFyuQ0KDK+BluP0KYviVH5P3CAofJhPJz9x7Is1MKUYAw6Oudhu3/Vs/kX8c+So
RUrYV2sc9Mh+nYoWTEcrHH8KJxcWw8eIZ8IjwWhPmtxzKKa7PPb3QaOQwpNlNyp/imcI8sitcNoB
W9rGxXxPfvhRt4ZXSAWKk1k+4Uhmjb+NGBu1ucIHhPbCUv/H2Xn0VqqsUfQXIZHD9OTgHLs9QZ1M
zhQU/Pq3To98eY2RPLtqXZ0yUPGrvdcmrEWIHXkduIFkjdKgrZyV0gm5430CEJR3Rk8F13ex9xZh
8+JHPRU9KfRDKnB5qbzqrEnwifT9TqoVopdCvbU6A3adcC7YQLFSOKXiDiVLxHVC/OMUUddWirOL
yvptLcmrGtA7oB0d9sjKCOAx3GtX03AUd5qx0iq1O6CEfaErNvuxdE5qkXubxoM85PuYiZooqNZD
rAS4VU3EFi5SiDBN8UeOoNJJxvmWDPin8HI85SafVg16NkMkn3Vpa225h9gnBaZXEJPnznWRZ1tN
/2Qn2tGD/NiCo3OVEhx4JI6OCas5EMErweZQ4Uf3edDcB08fMaYEhBF1wXib6lqyti3rOjPsNy3T
H7U0/y2VEHRJciTHDUNuy+xDyNzPMiMRgbmOLte74mjF/jdgFRWU6q466GXnMGcYRCohADl4Npca
TRWNO7PvLJgNmFXCMt+YYfGTpPh6RfDJYzLSS50LCrcRMYkzhrmitz3GqSh2dcJOg9Loi5HVz5Ac
2N66znf4rt9AyNcXu+Ot0/RUYWr5niUZwRle9EeGuoPDz4xWxPZ2t1iYwT/3+KVLDUZlWXu3Ogf1
CJXvtpFjgtc1Ujamm1ubUSFoiwMIoRLNlYGS8GQ1lnkQvtujJ5NHPwqvYq14Gb3iVg1UsUrs4U/S
yD+K2f0cZfNoqZgZtTY+tW78U+KE3muh36x7393qI8bjIDTulD790SXZW2kHPyoFy12r9vu8qbZE
sf3uxvbGV4PXNhNPpF/kq1LIs6EKyASgMNcaOlL6ow5tAASKQFa16TrnRcbgyoYhOlkRl6mhIvMN
y6+3MfPiW+gyV1iYgXC/6Tcey9e2bvIIcxXLahcDwNakXA1a2a2TDhMZmcAPGJGKFYFqb1WnmXTV
/DUY/WA9FPWzQe7XBilSeuiq+lYfnGdPLV9Cn5AOw+n3Q+6ekElhkFftI4j1eMeW5JvtoEB27efe
1p8TyRVIm99A4vpu6EyqbZFZ6yrJYdgmOOQ8NCmrtquRGGHvwo4qrbXdu6dSKlB6iDlZh/54a8jq
QSd6aUfvIc4mGgGAu+lvJcHuJEkYW1dBjrU9RWkmnaAjPAnDuipYvSLmklXFFIGN2lXOYc/KGRWo
vgOrYB/i5ndYPHPMtoTJkzpx1mLypNssPEI6uK777N7xLW/XVKG+Db02OyCI7lYyt3+xRL8aWnYH
eAKToWQtDiMPZLB8bfzxORSJsQH26m+cTr8fFdI69DG50/ry16CSrFBoRX5NigWR345wzlaIqzQq
UXk4Ue/eZWndHjr2E+uaYsddUkP8yNyiPOk95vm6ra+ZzTC+NwTsBP0De+dnk/Thk8JdN5maKOFc
Burf1OoNBWiTa4ZsAJ1jv/iu2+NFSDX1rIZ1cFc7ZXGUmLbvoj4GRFHWxFamYrhPPb95gHdjrRKq
vMcR3DcIFeWQN7K5CmOSctn+dbumHdM/uWN62LCV2IQAHIl1MbbFLx1k9LoPu/paaZrhNUQmcM6D
RLste8W5C7rAe7U15aVT+vHO9jt8oZ2tV3tVFMPRCAfWUrt8EQQMqY4YdrlMvF0sdf2mSIp+F+HC
WOsQZa88T6+3PqGBu6IR+jqUVv9IDapjU2mrmxEsz8qV8j4brHgd6c2LLECQs+kBehPDpBmUSDuE
LVFYOVkC25gq+sqs8DgV7JJl2ZrXWm5ph75z/8RuZW1rMf6oSVDBkk2oIMLyYG20mtiBYnq21RJ3
LCllO9u3o62JiPPyR9lrcC/2MQROS1SOmq/JA2NVcFtrl1eau1aiuj0VYeXtIH+3G+JvrY1fBMka
0LO/GRzL2sf9wBrY2Yzl0oaGoCjg40OtPhC0pL2VFDmvbL1T16YC24AUtfQqt3vt2SKu74Cz2F1j
7rVuHAlJIXDUcFPpbvojS72k3Se1KF+1yvJWpuk4q6rsvPccxfG2NgEC9Ib2npK0vqoSYg88X/DM
GZGFbVpGMLSyeKM5pr9z9WxcA9eVa99J/4R9pa+D3CSmy7V/EjFC2CCRIVv4i9pvI1eNW9NJfiVE
ZpMZMBgcOul2hJLWdcOkCGaiigioyxStZAuLgV/V4uQQR36y8Qr5Fitmvu7rQR6bFMhJa3T6Rg6p
gszIMsheiatrLyb+wtXN7CAHvIRePParBKTmqvOHnmwHYC1dVmtr0tmYo1Wr3uqFHe/GpvlmedF9
mRWwzOldoDDw93psy4FP0ydCs//hCKXaBKO8qzn5rLK2vTMrRgATFFJHMOR+0z62IiCG3MoycnsK
QeZm9ZioHG2CQmm2LnZOaPIV5UCvfrAjB3OoHFiMdOuXGRtgTlpHXri2IZApNiZ9iabE9JVvalb/
Gjz+Yrszn7QYzocTZ5z/xgopneBuIg1cubEIDtlEnf+nCF2DzbfD/48Ze9cM7L2F1hRgVmk7TBoA
QnAamiZ4zzph7XgUSq1WeoQyr2zbFl5EUgFeCdNGu4+5XSR4ga1spkOydzq3BRSN0mUzxJIEKBVv
NH9SA85bxveeDzipBP5Dd41w/o9xtB4Vt7rFNB5tXKbRa+mXGH89FFUFJQ5CWSvrYLoGiXS6Wd8x
XfvwxnowJkxUJLQMcDyql6aJfe6XZZxsq0JVIeDr6i4rSKwhCXRrFYqxizr5nhvAOFQ1bLe1TWZa
LupX9i/13vYIMwPY7t1gSCCnGp3gKmqz32UOEQOWt4G9GzYDsPpHWfVuuTLVlvwPz3xTHFPedkTq
bMORJcziAV9Flz5WJmmfpFCVG5SGtJRZ0YqUjHCtpv1RGXxw3ACsYxWPfWqEzUqNx5QPavYbs2+7
feDl3Jrm5AQhPtHvwoBlCS3OHQolljEOrbqEFyoMWPlO1L5UHqzh0X804kGu+zx+chzrh51x9nPg
83EaUIuHfNRptAcmYF3wXVHZ/fTSooBAoXrMVKSJuakH6UKpWK89I7yLDUU9lYlNnkgCEqcXynsl
qLyH47BvHY7qfaheNxind3Vev0tVXEdq+jM3gF2AFQk2sWE3v7k/I9qQN76qRZLdlNiQ11wF813r
tlgPnAXWiJhaYlODbkuGnLlW6jLbdmYZkSAZEMTuY6HuRNnc5k7lr4JBfxPQ4EFikZxil4a5ztXg
0oniF7WBl7/C1G6EKzW0kBXjmo8IaNtBWQdH1XKMVSBv7Bvb6K8NQ1wi30ZCMxLthbt+97VO+vjR
HG31YNutu/Vcd2An2BJ8GLApTW0zvM6krNjms4BprFi7kji/55xkAmft1WAhc61Od36ZSXoZ7siC
0sobdxIxrvLOc9dRXfhXZGIEf0ZVdE9aRvg5lWcWcysIi1UvC0lqkKLvdF7jo0Z8JfQf1Ec5PI5v
4OSiq0StSV9QIvfc1PWwV/3Reoj9mkQTC/PeWCTle52LaAT3Bb4GLHB2crocQEXsmhutafksAGEO
buNdjO/C3Y5JW+/DjFpGF2TlSSRRdyaBz0ZxVTigeYT01lpj6ac4bHJv1TUJl+1d6wYluAJ/1NaD
15v3n5e4ZurXU6dUhYSSM0jlnXTJZbWnwTGClJGyftjNQoluronJnXHVuYFua7l6go3LPlZKyiOd
8Y17ki82MLkeJhGvSMCtO6dBOPkOo1980Ow8xiwriwWV7swN9NQ2lTF3GQpGaLTU1nOcFrcj/Nhk
LN80w74ey/HP519jrlI6eRJTy2C2cPg6m7XyFmn6r9ZyF57g3yIFrvn+e3kES2lo2ZY4J497ij48
JvWbrx4wYa90NtuDukSInyko25dH+3BJFSQ2EYtFp510vSB67lfzl+JBfWZYYgfMtTC5S7IDlb+6
oXCllu0mrsxdpvxxwUskcbjQoeZamBTFM+IYxyKrtHOQvuriTTrh3iKNqquN/effee5jTG6Nqsiv
xywLjJNjRfEWJTCWqTF5t331SWm6k9JxYuSEPyzcvsz13kmRfMjSBDIVV2NB7+fnynL3wsw2hKxw
xJUqOQm1ufDmZlqakg88teEuyRvwHEhS27j6h1+n2yze1Hi3hRDxTWUDj/v8Lc58pikKIYU2ZHq2
Rc2JMHNwWRFhL3r15JIQAFitv/u8lblHuvz7hw5NNJjukXPiQ8C8zUsXek27lyGn9q7ZqM2S8mmu
lcszfmjFl12rkOpans3kvQq/9fad2z6xFemX7DOXcf6PW8QpDcEvmYHTVoH6WBMtalOWp7AMrtJq
F64p5xqYDHx18OpqUC3tJA3isRPTf2kdhN6WXKIez72iybi38qKKPBBlMGMCgxJ3sU/iC2uywnUd
n6VoF2bKuQeZjP5cGUUv01E7VT7FsaJvHkYNQGkf5uvPe9TMLD+16evsZzK7R3SdakpxFG58ueGj
mvH5r8+9pslgDzoKzJxE1RPEpxX8p7UWf2tAxYXizdWjzeeNzLyjqT22hMtrebnqnlq/uyXN6Bvb
YPClo/21bYk52TN4hA1bFtlnZ85Tp8sdinMpaWGA+9qfPxnTjYbHQYwa16xQmlyAESkkamGMCx94
5hZ3aoglFt1PS310TxaBkzt0V/0pAv+2rijDrLHs3TqEBkccY1aFzJfADP+mNcOXmdzilwQ/yjgc
bOJ5qk3LtYtTrBqAdh2ZnTS28hr8g6Fzl1KPaZtkYdjPdLepD5ftb+f7kvBur3sskIkH9sZiwh/g
KmYYTb72vSZziz4IInlLNHkjBZeYsnRZ/qm46/n81+ceYTKx1EEnnFTXUfxZMDMU6zGz7e9GEH+3
Y6jBmtFvP29nZtybk4nFE4Ety8HUTrFVnQFHPXGlsaSjn1kLp0kxsh67lKK2ewqT+lma2Z5K45EI
ei5vF8bM3FuazCue5TbQdOABkUYMTQ5BmaVzuaFY6rGoqe1TcagWPsjMw0wtuBHH6HZoCaFWzXqn
auTCus3add59om4//xRzLUzmF0HumelUZnx2nQTwIdmprOig21Zl8Ph5CzMzpDGZYsjRikpV83B4
+lhHh7C4wFB7B6qqli1MM3NNTPYMAvtjLCM5ENtnpVtdj+6LwdJX1rAk951r4PLvHzYlGSbrJoPP
d3LJuC9T+c0lT1Vvx4WVau7nJ6PaHA2RlwLZkbTMq5Q8M/itEk6n9f75J5jpsVMDbEGEocr1an32
Uy5VndbblqX1mNfeYyj9kHsDsLCftzT3JJORHSDeGIgibM/cSkABdE4jsW5+nP34/OdnjH3O1OfK
QZNKc160CBZ9cNs6G7eEYMmDU3QkkKl7Ryle+qH97QgBV1ShLOttDDe4xcVMtZACizc81kX58Pmf
81e484+9pDGZCtRahfuHxvGUQP8+SCvMuAljpStA7j12vRFdN2TN7b0+TQ+J8KC+NrbG4cOo3qiq
GA967YBMUVr1ZEtfO6Sak9+SIOiQIyrj21YC4TVEKm8sEKXrVlBgU6h73BaKXR7rxHYuSPfy4BIh
8eBltXrwYdHe9pQArkwJ/ndMoLQqje1fexlWRq+SyVUnu3rHEtLv3Mj1nm1bZmuBwmVLJnu/j4La
omA4IPaO8nbd9EQN14Ch8nXQRSbVa8Tajus2JyQFJijdkciDCOqhYrvOhqsFa2ORarEz216cYyXj
PG17kEKh8R+9wIQGG5Ko6eNMfM6jvn71e805FFSYNp1nlztLG+VGR0x/uVhxN2hUxM7kTmX7+eea
MYI76mSyG+0ksoYq0U9+O9xWBncRPrcXG4kNjpJTZD8FeD9XOrqQnwTJIQIxnHp1+WIVxf6vzVVT
m7Pu+i5FQ9iFFNvPWuCdvEzs1DDeff6MMwNwanHOBi5CpYNSu1LftOYcq2+yW9CVzgCvnKm9GU+K
pqQmf7Y4mfvyKgGE3aysK+eQrYNtftBvk6N/y81WfVPs5HV2KxbcUDPTlz6Z3j0OtwEAZm5BE0rw
G242041Qy3Eburnk8lI3tnri9kuQspndyTTDyE1sLsG8MD/3TfWDw84PRaEu//nnmXuUyUxPJCP8
WMvRT0MXlw8pcUmsg2a7Fl3QX1c4MDdh0IqvrbxTF7RByoKH7AzVvkzGNy54O/Jpawgag1sFr197
oMmEP6iVnbuuoZ8ULXf3mRdaGyKqq7MJMfho22H0pJD9+LUKxF99/4dl2BiElUhXHYmKetacdqXJ
X8b4NsaEcYRLe+BLp/rHlP63839og+t4Rk+cGyd7NDKiqpoLEJuEDbfy3gaPuITP39tMM1N7s5kN
CSI/mBRlQcyFgVbBcbtTGaq/C1tfGDczHXnqacYAL7Subj3krM6ujaK7PMu+1rWmBmWCRQXkSmU8
2yCPV2Fmvlhj+QTifGlfOjOPTZ3JFucbh0EPkbnO9/1IzqSd67+qtvkSs9KZWpNDM63jILURybsK
+M1axA9O6ebcc4uletnc65+M9aBIY29QOFt3AtmKW9Y/uSr7WmlmanTtfMfXLG5KCWVQk+NQghv3
65b1NS+ahSYui+I/BsLU5loFREcDauYaTnjf21zfFwVR0JcbEjOD8J+aBIa3wxIDbGZi/HuW/zDs
uqyqrbJT1VPbmA+x2/0eIudn3Ktcf3v3etQurGFzzUw2bOgF3SYx6+ZsqsaNn3AdV9gvVSsOCRe/
bVAszfMz3/7/TKJcF9aGblTnrqk2Vset5BLua2ZgqJPF0K1lJnQUvmcs9O+23d1ycUVYxsL7mSnY
qJdWP3yGsneKmEvdGsJLe+UN7OnKK7sUyLOIYRn29fA2uN+/NANOPfWDlShBBWEaLWYW7ca+ewq7
Bo2gU78Xo/Lra40Y/32eWJA2HbmRfxJhv1a5DL8gX9iOr7Iv+temjnrTdT0xCK2l9trJtU1y57EY
uHf2K2EtjMS5Tz65JOGHscaNvo2rPRZI1nwgV0aWrX0Dfdrn72muicm4QHKijJ0hzFPefjPsfNei
UhL6kknx379uT126rg1mqUZ9f7aDbNPq/cEcKnKD5O4rf7w99eL2thgqJbXskyHxiwbGr9RN3ywl
Xiov/HsmtKeu26rrR8y9iYUryLkv/fyoOQqaIiU4G6b5KzejK04QC9/63xOUPTXdIs/sDA/7wDnJ
opro6o4MGe2ujZ3noRzfA7ddqCv/e4KypwbcAeY4qQp2cTZ748l0gKylX4uVtac+21IpOOPURnEW
I5EHjp8dXbJQVi46g4XeOvfHT0a1GqS120sIaFVc70GkHBM9+FIpxp76aZt6iDCjMnG3VoO2+jAQ
04RKYeEPn+tJk5EcCFnmWaPy643ISGBoX4y4uMcnvxFAHlY53Qz55Liw/5sbdpNBraayiEgZULm9
zY6gGzcFhQa03+svDbupqzaRWd+jn1XPNa+KRMaYYoOffG0cTN2vRVMEaeIAH+zJ7dCCN7er9qH7
GALKbc1iYeKYGWz/54N1IP70rWWc3NC8E1F50zcJN4GOLTalylSCHnXhw8+1NFm1awy32phW/qnR
A6rr1NvwZYQrL/URu0d3XomL7mtf5dIZPqzgXcwBz1YZfbbqrHuIO5Rs1h2SqM9//vIH//+u0HYv
Q/LDz2dhnwvTEMYpjHz1Zgy8aqOBtsO/pMhdZ9b+/vN2ZvquOxniieF3NVEw3snwvCdb9Z/NGGhM
YPYLn35mCpmaZNtez/tGUMsYDbmy4zffW5hY517QZIjnteHYZavU58SDiakI0ouy2nrw2zTdAJyM
F26bZmpZtjsZ3OiVbCcrh+KsOcnGyXQ8GX2toIgy84NUUdKSXh+at00W+1s984ktVZtsiyGM82xr
VEucyJn3OPVpttgOSfz063NWddcov5Fq+QufaGaydPT/djVNH3tF4Is5R657x7Hse2SrpCAG8beB
qi6lckSLRbTwPmf6298K74d+PaY1Yu0sNU5U0A69khdrpfWv2Zk+fd6fZyYAZ/K5ZNgYqK8z7dT2
gYqKWDbrOLEea625yrIESXGV/vxSS1Mh25CmlWLLVD91/q3Xj8Qo3TowbjuypPC8fd7GzNuyL5/s
w9uKRJSobcZpjUSlt8hpbsKuP2uFsBaWlrm3NbnBRfwFkMBsinMa18UmjWTw5PpkeXL+j455qTXb
MrHkwlQzM2KnztZEC/UIMKx2QlCVbbTB6n6Jy40+TTc7OzbzhXbm+vPlYT+8tFBQqNLHvMDApG/q
Nls3AbFXXblKq35XxCpxkO7XFoH/i50Q3IHHxLiei+6HZmNN4eRTWF+j19vTsAmvTQFIVPz6oKqb
Hu+QB3Om8x+jaNh8qX9NLeZstlMDpzx5HIU3nBEzZtddFY6PQ9Vqh8+bmPnqU7Y8GuohSvuCbNYM
h1dOPl/30jdk2WULC8HcGLk0/OFz4xhqMJSDb0rq9qrJjdcIKCURaWm3MD/OTL1TISPZgjY3a/V4
0qkcmpgRLLl0QT/3ci5NfvjbecuCUqurncD+nBOkV05zx3jcKcrSNcjMCJ9GOIUo9YvaaskcM+tD
3/b3ZqFf60F9DPrwu8jwnH3+mefamSwioacHXN4SFOE7KPC0V03p0HmSDRv+HN2v6ZjsaYiTlaBh
TCumQ79sf2m1f4sBcWFdmgFN2dMEJwdLPXsuncIY+tEM+x+77n0aW2juCNxizl2HpXaWkYPUPiGF
9vPXNqOhsaf6RT8lskQlevEUNvFdEvsHRVQb2yQ+AloqXqW+LA9Dqu/Uqlul1hJaYqZLT4WMcvT0
qg1xdfZVeDO2w0PQ9gtLygwEyJ7GOPkB6nF39KozHu5qb6pFfCqaVMZbPc/iaxHIOF2NmUf6DeTR
tEa/bnbnym21re8UzNZFHSvJZowT56U029rFY2KP9aruiGxcja0e37e4ozEceCpVjlKMyTpv02Hh
LDczIq3JiIzUwi8urrtTauIFrm904vOkea8MCyv634uHf2zspzFLnSz8hJwgeVJEXm+CMmVYurl+
VzdhcOBuQmzU3BcvHnWoeGW2EYaxTJc7zfHTo0+l+z7Dm7s10tLf9A6RtrWiZjvHAQPTt7p+zH2z
WfhTZzrJ9BYorfW8cGO/PYO1fckCFd1a8LVT5/TypypiLHwx8gW1Hn8CfXsSFR3Q1KIf3VDfR5ry
4/PhNbM2WJO1QckM4tQLB1iH3txLv41WXRrsVJF9qbaKZfq/83euokmUPbtN/N7yrCRBfxwTYZPm
azd3JOWFd58/x1yvnMyuugfGvEvI/eki72asCItykhifjHca9aVD+ty7mhyokqTAkOTFgIXidpdb
nGbV1n1umqVMhZnuNI1x8uLc1dyxBFpo2o+FEe0TM1nA68789FQc6nmSMdJwS5aFsnpr3U6/EUXL
4Pj87c+8mak2NGok3qBBZuww4sdWda66uH+srXhhAzPzcc3JfjVAM6SzzvRnL3gD0rY2h7uqD8m7
X8J4zWyIp+pQN8+DzsT5cy6t300OIYbUu0T8tN0rpdMO1PR2n78n/e+3/MfkNtVmYmAklEsM7bnK
zIOBJ91Lr4Se7WCP4sKOCCLFi3yVV9+NaOunv0oi8qIIPO2Foj9Wh8I/mBF55NkTvklU/XvDfUri
dJ/J1yQqttItMVW/xl148sLmYJj7prau+u7Rx7ZrczpHBl6nP8LqVNrQVfx9CU3OwpoYtjue/84n
wzvPoDG01crX8tVgkON905mHqELMT2YYaef43Il0dQEHvOIxXPv8p/9i42w0N0X1Hqs3aOz46fuW
Y0SWAUnajfkJJOahh6BvHXzkrm731AfvVjHeO9q4tuCCJMFhhNg0NnIFB8xvy13Xv5OfrMl+Fw+w
/c3fhYkPExhNH29VKhje4G4szP3Vc5b1L3lIarazkfI7UHVwN1E1rHA7lL1PZu8WPUCfnuRwqWu+
qOMhiZ6Solr3wffqBbIL7zggiZXUcaNZKXW9sQkKlmmz6nB82xJNkY96dsCe0e0zADmiWo1EzEKM
FepjqqfrwW9Xcfa7MjbloK4qf6dlj0FNArR1RVx7rj/q2pPFVu+Ct3CUPXqjXVtd+0V5vqiuVPlD
j7VdArZVKe9LlxovIvcsdvhqu9A+UGgMoAnoe1Kg8fGfI/tYRDmY7w1LYVRs2HBt0nZroy3Wymt2
Xzp31EVwN3QQQ7C9ogTd1pS9RZqtK3Mbhv0qxpuh/Wysa0xUOyVIVtmYbPrI2ogMnkCjEjoNCz5+
LsunEiRlZsF7CNMN5MV1BRFaOGtn+G5mgFSUrUmIW81uoLqqoKpm/ZUv3wCOwld9qPRt4Tkrc9zJ
ge+TPvfh2bEeGcurKO9XmXpT4d/N2QLvarg/inxzSaGntEKQ0NpFmamDUYASu4JLATbnuoVik16X
v810nyar8JshVrn3Xip/tOgPwqneOvtVt4lDY7swXGfmhak2gr0UTntbQVNStM2VZfj8OZYvN2HU
mGs/i24DMBkrEA3nlos23WtemlT9EacYcG1Li45FhU4+qp1dCX9O1A3BqmbH+9RzsUvrRDl4rSzW
iVWQh55H4TYUurKxLEah35RVSrm5es1TpobPn2duFbj8+4fDVDNqY4KWAT1kYNbbVs2yu9yojAXu
3tyvTwqljVlVLnnOTG1wrA5hpQKBSkvn8PnfPrfETBZ4xRdp3AROdx7t3xoQap/+SDTP5mu/Plna
ZZiGo6FbyVmIUCI9JvZ771oio5BoLgk9/n2jTUr4f99+nRiIgpuehLoADghmWblptc74HhhRcdO2
XnSqOGSEcNazFki9rzx8/mx/G/j/NYeC1X8bboxcdLXZOMdSSUi5NCGrh4Evr7TGS+8SNgb3YUYe
FX77JjrkBRwUW4+GKwQDPabjoTdvVadvVjJUtINWF+DFstxjIPfJBry1vLJyWz7mQdbftGER/OnL
1KXI4/XZTR4AgFn7BLxeG6Xe73RXiaGXll297l2vANpUQhyz/FhsA4g6cGl0K97LnFIUZufgtjAj
41jnTGg7Le2So5ey3+fvVPyFHfzMAJ/K2i2kQ8IewDBlY7zvQmyXat0Q9VRdjcDOKFxLEz9ysrAZ
/iuK+f8vgZn6v1+ioIQH26rpznUCsdWBu7dqDe/VUNNHu1SHbVc437XIeAk85xCM+nWUhXD3Q1At
gB0+7w0z42gqgvdLL83t0IWZeMllcxUg0d2G4u/CQJrZqhmXf/8wxaQGyqImNoh5TvQXX3M2nlSP
mqnu9cRbOIDOzDPG5ck+NOEMXQJRiXnGaPVDVtfX6rKhbe7Pv7T54bezKGkFFK/2XCTeuqlfqAPs
pXZrYb/+/PXPVVGmCvhGl55qDczBZqX72zIavwvRHuuw3IWac8QCtfWTfqNwYsqUfOEwOfdUk7kT
LZwbFZgkz41w4a5krf+I017b9YPyXVObdmG5nOtak0k0It45kEHQnp36CSgR/KphXRf5Qs+a++yT
6bOoOyUSNr9eud8GkBCK//75J5n54akOWiHXPs1dOBzJ4P8YtejWBOz6+U/PvPipBlqRQ+T6et1x
Bad+K2T50I4ZBYncoyzTi4U5bKawOBVD20YY18DjwJGV9aaiI3Wg3jT2FYEJamZBjjXzbafK5yH3
vDKuQsF5AM5YqW2SlEj6IFrYmehzH2EyqPUkDaQhKKUoh243rP29ug3X2dY4wA7pr1F3bsb1VX9V
3rQ36SG/J2/qNth9dVD+/as+DPsuCNsCgiiti1WRrtgQJ/2WCNBiZ7srC7PT78/7w9xbnKzEpOKR
PGPTjumx9d3YiNXtzdd+ejLG83QoZScUAjExlhamsg0Iz1GXrtn+qlH/sXJNFbyeJUSm26l/HDTN
PMCHARxjppnxoGphSsGFPTIX5cq6qvLxqBRVvx50u9sVaSVf6lpV660KG/SVOWJ8hpmtLzz1zPo9
Vf/23MC5SlB2J1vHzeWkDo8/3qRCeZWK8RyPIAH9UihLvfQyk/3rLVzG+Yd+klTCVxKv9o/4qDkN
25X1YMhShyk2XnhzMOvqkY8rFaQiuZW+Y8MkrNA+iGG8M7uHCt7hwdZs+9kw4Ao4JpzLPlWz5xan
9k2Ulf42L+NxYcjO7Den+kytijrKtFF7ctuRrVkeh3dtMTrQx/ThimNNtc/tsn5HnF8/+RDKDp93
xJlPMhVu9qJKIgicgmsC91jHGb0RgNeq9NMH31J/Sst7gCe5UNeamWCn4unODnWUzTTmNGBeR3vF
9B1Lmw2N+GIPM//7yYc0xPuVGvWpatwz7s0bv/cowXfeLlLDY5XIx9YMF5aLmVc31VJXPmikURbN
Ccygui3d/psvhofWax+GXjlYCtHN0Wi1C1uRv+6Lf/XmyZShdV5YkBQYnH3f6gB9jVUTbnskQe9u
NWY9gLk2f0dXETirINaS7wSNOHd9UJRPIjCTgx1q7r61HFVsBD6OagVXr/4TtZE44MNI7/vI6691
M26+60MG18utzF/CdsZfRWUDHfq8t83MqFPtblmqtjBLrT6lYwOozhtScGZBs3HqKNp+3sTMV/nL
of4w6EXgwh2BaXBqh5i6C3U25Q7VovIe6cYYUoRK1DtZKIUPrg4E1OeNznXsyV6qUax8gNyB034M
tafMIwhrLHXlhnvn4GBHvb4wpc21M9lVRSzlYecIJlD0BdtkaEmX1yzKQyOA/jD1/8fZmTTXqWtR
+BdRJSEhYAqc3vZxGzuZUI7jgGiF6Pn1b52MfHnGVLnu4FYlKTio2ZK29vqW8fT191ymyydjba6E
Z3EkWnhJ6WPEGTs3HS7vnClTb997+qXrPnTRwESOcQAuQTZZAnfoEC9Smq9Ny4UN1ryEPtcjSIBh
WB1joeJdhUTBA027ZA8hK8K+iXxBzoZu5Yy41FCzSZlrlA/XYMEdGYCwcLt0e1RnmCu3JEsPn42q
MQqzpuku6So4nEDLArrdWkEp/We9/VkXz4ZSpGKzTyw8/PTL8F4sDzhl7w881vzet7zr6+CX9LaV
d/1yOgXXW/x3Phy2h+11EFxfP57vodzzDvfe2273vrt/P7x33nuzubrdHQ7e7vB48A7vV47nb3aZ
t7k5HjebzdN+j//9PD74++Pu5ujjOUFw2vv4Nxv/6O9P18F2+xLcXf6Z7wcvQbAPXvbAxa3MnM9H
hTUvJbfhXcKGHpEnAerqd1mMzTnEpj5AuXcTxG4lfjglIMkrb/s8zlnzynKGrotlRewDQPHbZqJb
WCDvULy1shb8Myn8/86z5pXldQ+jwhE63kOZO1uQer0O0jnod0FCqvZjfAQR9FZLxxf2Uy3T+z6c
trJ9aLM1ldXncciaV5szkOU7yKU14lBmnQcb18mKGjnWirTZy57Q3deRYqkdL3/+IVKQ0QSWDty+
g6yArBBHt/xbrE3dfxU7nzXibK9gEECsTc31ERy9Yl+AkbivJtORPhvA/duO/CIQvZwJgZ0GTp92
0tlEcdhfNSCN/yIV9F+wns0Mr0jAPnYsh9xVDit8gKr7fT9wdseBqDo5qVG+WWocogtMBC5mVcNA
9sPlSQvKayThKFwikwW4aAg9YqY07Fb56LOJFvuUmqg70TSp931N5DucWbLTJTnwUsYSmfa2wIWG
Vw05DWxw8/YjEfUObCzk5kQyuo807cc32x0YBT4Yde+xQ8VBlFa64y40uZ6Sdf+UR3wKCtHYm85R
5UOv6HCLurZ84/bKwKkn135q96nPFByKC6NqfkZx0mMlDR1vkJkFmqWu1ZNQJny4ajDEGxuYS04F
X9loLYyCubtK4nYZrSnBaCuM0cUenMsg130EQD9L1yLi58HWmqddcW0Xg+6dIEDEWt6mppNu2qI2
v7XztebyAAFHkrjXvX2w2H1FzxCGwrnnboIU+uuJspCrtNzZWmHBehnqN2UdBre6SZIiQJZhk8rG
Z3kFu7LygLsP3yhBPC3ZbaSZ45kpDcY8XNnZLTXfbDmp5FiiThg5MbgCeqE+J/Hz11+2ELjnaoGR
0J7npkLnA7G34wBeb4gY+ieZtMlVpEN+JMa4Vt29ENfm6oGcxUBLlml+HJSIfzq0qG5rGM1fuX3a
PiZFyYKvP2phRJuzbUPhpLaIexc3in2y7VG0NsW4u5wevn76QpPNC13ytiHJSPLqVIUPAN8GHPjc
5J6Dslys3VIsfMBcAdGLIc0ae7IPpNpW3W85gUi6Bn5ZGsvOpXc+RP2hmcK2tKv0qJq+5KDf2/mw
r3NwvL2OgZgTtpeSEVLQrPRImDbgtTu0Snxwk6t3mOcBNay6fkcBbv9eYbHlzBYi3PR0rKhFdgSo
uNxGY5K+jUgZEB/QYdweJs6AVFvTryx7S8NwtjINqZ5EESJapOO4F426IjG7s5BvEP0aZXLBSdGa
CyW6MSUT7M/sQ54NDeoaOyGhMy7NfS+0uIMhSH0HqFMO1JICbzy3SXIhj5unKOfjYSitArrX8ML+
6XW261ItrgokLfycW/1KCePCMJ5LLWxYmIq44OrohpW9T2Ic2VKVdLdEcTfzTBph+ZmGbuU+dKnN
ZwE0GrIoY8LKcG6kHeoUwyq6GYvOOhhDyFBGwb4nf8KuYDa6SQeuciY0JJNJuxsheAuiy9wEHH7t
9vXzb2HzBKmKcbKGdLIALYKC8Ud/VbwxUQFB4ZJE225lzVl6C/vvhwDYIqAwLaNjFootC3HFT4ZD
aZz79nvHXTYPkwbIMjBoCqNjbVRA2qTjpJ8Fl9YO24ziinZF/L3CZTYPmdiR4T1aRUdinSJ9ZXY1
MoQXduGP74RkNi8QbEuVg0ScRUeTR00QEQC3h/ZEQr0vnXirslatnDw+X4fZv4usD7GzCHVJaIiK
IjWVKFphceinLFqriPo87LN5XkDVqhQNHBSPk01Q9DKoO7jSVDDokCt3X0svmKUGVIOegAZUHovO
2NNy2uZAA8E+YeVE/XlIYfPcwEDlKGO4Kh17C/z6JvcUUjM4BKPoxQqMZC2putAJ81yuDQSOHJ1M
HjtnmB7aqSaNx+VEDt8aTPOcrSMFVMvmJI/AQD2mRXLOQmyD24lfK4s94ANXUtJLnzFbhnDVnFe2
DWMW1Dw1+rkn9cog/TzXzeY5OndMRtTeCnlEMtZnKfkJlPdusMKAYvPIDfJbiHw3hOlKoFrq9dlu
S1M4/DQ4LxwbjUrBLoOZyjBGV7EBoHpl1AEM/OKVVy2N39kq0tux7pAFlkcKvIngxj6rbgtzrcx9
qd1mS0dEzK5liSmPY9z+sEjsV3mxx0HLry/uzY6APxkW873h2mt3bZ/HeHOeNgGMPlOJreSxDdUV
Ll4PLnxNGRzi8iFdSyZ83mbmPFniugYsxmC+fcyrP1NDfdr+tr+JzTLnmZIkLkbZS20csvDYwJsC
lZUDX1sBP58g5jwNEloiZbTDL6d5e92m7WHs2pXtyOdjFgXR/11c1Rhhfe0r40ATNwmMtFV3Blwr
jo7h6BMf8/YhGsH8/zqgLH3HbKIXFpjjpSONQ5ta+iBDFvqFnSUrZ9+l/p3tE4ZoBDg9caNj2Kdw
fHI6fRzgJ7CzKWcrr1j6gNkMLwG7FRI5t2OZ899RBtNg1y2+tWYAVf3fnuhhtZWLClOgcFhQ2d0V
RB0T/Bf6XamzBHkV+vJ1Lyy102x2q5bTjifI3nEVwSDE8Z36sU3Hlci0UMpizg/S2kJNmYtmOsZI
VoFA6iKpjGJcnzK6jaP82uXtY5zD7ij6Vm7cnB+mActOUDaNtRysw61VxU+Ryf5+3VQL/T0/fnaN
DnvSc3mshTzVfb6NiFwZSgsRb374zGtcr8Bc/PJofRDxO8yxtmxoYUP6vbOkOT9LxoVO4TaJTUjq
PkiwcsvywNpXaf7WJVuZ0P9K1P4/t2nO5fbwOoRWm6Dte/8lOtX34dHeprZvwoeq8vgmC8pdvM22
HHDr5/Q47V2/86mv7utb8ui+1w/8GcZZaYBDyhF0mvxB7cYTee5X1v/Lbu6zXzeLCM4QwuY5xHTl
Jo6NqKCEMKj6RaPyLQuj24HGN20+3n09VBZm1fwUCe13ZzUZYrTLsWqV95P+k9lrKvZ/J5HPvmQW
HEqHJ900DQyC5pHA2ynkDvxUAPYBFz6q9k43jT7OsclVOIL/krs6vwafzNrjuqt+Sklv+QZuwo4l
ydrboStAsSxQxT6IqPNr3OfCDlP+Vk2YbnOWxKexb9LN182ysL7MT6HSmSLLskV4gJ2LOFo9K++M
rq9gp8mjfd+Ki7oYjpJfv+zzfYs5T+Ai5Wjo0MHph5n6XuZO5ncmgw2wviVm8prm023E+ldOh7Ut
xcIknkuze0DBMl1a4WHQsEKyvVb9Yvmz6NZEgQuDyr606odTFpdp7BDLDg82S34lInzrWXIzuP39
1+219PjLZ314fO2KLqQoXT9kqYMNAJwhp7g4ov739evnL/XH5b0fnj81LcsnGhmHlLIDjQi8iEmD
TRc/ohz5Z9+Uez32O6TDVwbbQriey7ItMx8bXDcaBx6n7zQaXmC6tCbUXWqrWSzpozyZLDqiK4YH
l4yeW/2R9PfX7bT0u2fbCjitpW41UQN+gRoXN04DI1c2Urn9+vFLP30WPKTqE+nkU3wUyYDluN3R
7j7R6ns7yDk5AoEk7hOK7QTcfExYQbVg7log17aRX7nx7utPWEgjmnNqBG25hpMUvsGCFh40HysO
6j6dbnTvJjd9pzKfit4NYgIDtrHk74JPv2sDOw2NQta2GtxzB50NHKPYQybAV0sVz1dWmYUgMIdN
iElF7liXxqHExL+HLTw70kTCpRt1O2aQEdzSfd0IC/04RwLU8QCapcnDQ8EtaHvygA+Axak1r5ul
x8+igRu1jZbKxOMzeRAZKT0RRz/tas0FZun5lz//EA2GyrA0b43wEDa/MzDEy+pMprevm2ZhmZmb
GSksWwkNsczEafsQR1HujTgOQ7w0/CaSHWHet0Y1+Ffb+MlSPCcDCChjKVMpoEwpK85jO6YHE4Sh
bYVd77mZcLqpw0j7HcRNAdAzDDmA0f5JKpqF8KfGNSs1UhSwmlD7RaVJDr2wHbguK5CdEjcW38qp
mGIWUhh2DNNkokGUO8Eylp5Gkd9/r63n4aQvtFUC2n2AOZ/fQm019G9W8R7B4o2bT997x+yMErVK
pkaDlUObf+H6gKLS3xCO+rlbe8h6bb5+ycKAnDMEGkLK0rp8SFcX147sAUGl5l2X8TUrn6Wz0JwX
kBAWFyCFyaMBe+wD9lcRuKSyfRttM4dUPc/g1220b0UZUeQJiwqqFyNfUxYtzIk5UCADKnNsGA4v
Wt/FcA0twjvqFB5nUEAma5+41IazoGE4DAbyKXKEyryVbeLDP9EbyJq2+p9645PJNheKDyUE++3A
omOpcxOOaPKvaVhqW4RKHXvTaYKQ2zvYvUXBaIKOi7TV61jCqBSOWThX9OpsgDJGmXs/xlPv6zai
cF0Q97LWV0rC6Mpkx1qrQzxo+GnbTHs8t+5TJ3mxpg7UNRvSSsmvqkS+52IIRlrswD+0Nu5EJizT
1hrBcWEDMNfHyFBQM81BrDHqFlpPcocii7Uk6EIPzYUxwo1hm+7S6SR7OK5j54JTJtAMa0eTpcdf
PulDVFcmoUxndnFqSngqZi+hbfgNluhvTdG5LkaNus6d1rCPrRnfwGD87IzxZhiilW3F0hSZ/fgU
3rOsHTA/RdvVO8wMCPeHZDipjLLHMYI3mSeKgn4vcM4RFgUOy9XIkCOk/SlN36WGZzcDPRBIAtJ0
wdcttrAbsWaB33Vw++a0ZYjI+W7b9+albCY6m8PKbm+hu61Z8HfU6JCEFTjPlTdW9pjRO7tfyeMs
PXoW8zPeTTknCutKbuonWI5Pz5GVXQTStnRXTiQLE21OPIDCyi0mEBsAtohj33K65C0Svfjxrbb/
P+BBj+U/hD/RwYF9uZ+YyWNSw/jWYNGhjKqVQ+5CM82xB43jkMpEyv+Qt/ohy+MfVtVZHpydV7ZS
CwNoTj3ghBRSogbhgJquvWTt76Fqfrgsf+B6zUNvqRcun/YhZrTIwyNHa6tjU1ljUENB4mVsbeuw
kPT5V4j64eFum7dlXFjFMQ9te2s1KDLPJCeHhBjNGcwuuIu02on8OCla/+t+X+gSNptzSaz61MxN
85jF46buxzN14WrbxfbK8xc+ae4qU1SpC4gJxDTQjA2Kj68cFtsvYT8Np6qsC1xnxfBAHrM0X6mE
W+igOVudKA2TYijZT20T3/Yx5P9Fx6OVr1l6+CyEuGFCB1VfuB3jqVZF0HbfHVfsv+Oqgteo2cRh
fjRjxq4jqt09HAvWUlkL2Qw+62WJut1aGiYylTZKUj14J+fXxoQaVJ1XQ5A7XeyVsZX9atpi9Iml
1kR2C4vU3DGs0S3hCYx5jjYHKxdVaG2QhrH5EwDpYZ/odjjYqiebr4fy0stmQZh2fQ8hBhXHXrgH
ldk7VwS0lxubZQdQJ75+ycIImOuri6KvQmCaxhNjNoNttMhAr7KKlQC5EMDmcmqAwhW3UchxGkqy
keo36R4mgCbcVK8M4IU2moul4Xo/1O0AOWiO4tU8xX7HnWBckh2rEuZEdGUOLr1l1hPwRiXAMcLc
ZxjF4FnM/Rm7cAXvwl0H14kMVu9fd8bCe+ZCV0vHYdM2sKGUTfYss+7YOuLk9s62HiJcNE5PX79m
oc/notcYvAtrKuCk24LG6kU03WEE3H/v2ZdP+xjyU913vVCA5XaAi8A3fvIsm9KVm5qF6D4XueYy
dsIyBdpMZtM1KaGLJ+M5NNaKqJYa5vLaDz9eGNQpAb+SJ2pE26lxTto0br9ul6Vffnnlh0cTAtR5
U9LhqJviSWkcgDS7Dh21MkKXjrdzA5/UEnlqx1Z/hEpXeyzpdm7B/k52XqBsrrhpCFICkXKJZ1XO
1oiNlfcujdhZIIZPGfSkkIsewTsTOMjE6oHyl9LUXpVNu6+bbqFq35xXao2KoDoeikXgN2wtNsDy
TGCIuqmvwqk/1+GY/bXg+r6zC4Bek5Z0e7CArKusb4dHQNldP8NOEwJU1/Vs3TYoie2sPQzro9ee
MLqZCoNiS0LMu1oi0Vs1ytg72VA3Xl2gyCZsO3YX2VbsN7CO2qVTRrcUSgAgDoWxaRgVgQk3ttte
h6DpOFWyV7bcNFbxNsbusLUyB6QfWQxIJrtCh7A1dJNdPwz5S2QOZJeYTedXTUZLGKYM4Qkqi+iZ
wPgedSQuDdo2m7Z2NYYB3EtHAH5KsUNxpLgvGmY/m0RIXzJdeVXfM1/i+nVHiZNsbEkdrBlOh8P4
BEM4gtr/DWv65togCgMPt1abld7BAP4kLfAvS/xhYLdmDYabGoZjNURPtR2fKqUehqq8GXhx9/Ur
FubO/xn81GPeSDXEp7DjQQdmFq0zH7js4OvHL82duUbVKVsWZZHdnlTcBxJMv6syGrnvpu7Wrulh
arIbIdu/CY1BMM/kWs5rIdr8U/p8aLmaCSMOzUyeJHXP2ia3OHmudMrSo2e7r2ZIwyJKm/6URZ3H
yBM4ACtPXprws6WwNMjgihBxLCzMkw4Z8zGILQ9SYuSowaff5nHjfm85nMOdJISVrBrM9hT2/Hc+
sl2u4tJzKLTbZVZY/oiz79dD4B+P+LNRfNnuf+gLacSZC+ug+KSHKMMVfaFy307MeEfSiu3zaGq3
Nbp/OyXSenfIEG5hnRft3DRFJKeW8VjzTu+jXNE9+DTV2ayq7smloJEnbTM4Pkoc21u3i1vquWEU
o3w95p3c0tJ0NuOY2p5wLNyWiLQNEtYlQR+l6W3UmtPG1pzvLcKgRDdYZ+6y0UmvpOzSrQtJwZEP
SCVJaP+3HLcfJ2AmyHUudJv7bgVEgiOAc2x54NhGAJVifpMYNDpNli33zjSkQSsnQFlp0u/Hi8lK
mzfJJhuAV8jSeoABhChvwarjsFbMqq0pu59JNsk9Z2EJq86s3PUsLn1YoPED3COKIO+LHKXNrDy6
CMMBwYLqsahzvGZoo3MMM44Nr5w6KDtw6lBlrbatK4eV4bIUJmZDsyGxaRi2CXcJUd2lUu7ThkHx
F35vBZ8XwmYRtyddIQr1hL/2dhT0BOR80sDUd2UQfh5J55aTjRGbUDu53akMo7sL4QhJ49pTWf5U
5LLcQQyzhhlbaKl5TSwZG7OuE6jiUX/wXE3GvjTMfRWb3ztTzGthTYPUJOp0fCKZqLdI6vLANSqx
ohFYOFPMS2EFLDHttLRiuEFD2tT+yoqbBLNQqTWp5VLrzLZqmEwCGSmcuMvyb15CFQgo+rh28wbL
64VunsXmOC0bq6p5eBR0VBCSEG3cdrUb7hvkN29hK1Ji82zH6XZwWPU3g7EBOdSGO/yZlIIrIzgQ
qJlAVFTvrB+HF9xqNPV+mKAQ9ICtlC9j6/S/IKLBoQuio9SXCRApSQXQsKFaXG1YVtl5nSb8liSG
vR1L09zbVaXAjtTmVTQ1w22RlOK2cag8ZRiUT4qlw7ZGTfmtzZ0IUCKRBxUnxottkfI17XTmiYZc
rhEzlG3jQiDZdN3Q/IizvFGwDMaR2YMmtb6Bn6UM+GjnO0n1uHHj2Nhyy0yxAsrkJwqcxWZo83Ab
KjCGvcwQxU6a06X4MR3PTpYOO9cYs/c+dIxz1dHxFmik5Ji1Um9YlbneZITGqRg5vwOAjlGvTLr8
WII2gM181d8kJDMvDoR62tI+zLdibNKzAY+0TR/x/EqMbflzaAy1A3cv/muOtXnFMv0jaaxuV8fj
wUzra4hoIpSN9yRIjEkF8H+Mt5UDQCZ1KS4ZS+cmsusrESpAE8n0Yg6WCLKqeShVC1f5qpT7ngxI
SDlWd8RFQ7lFpSS8fgWZtlZUXmU4x3o6yvc0ng6jVe0zqz3klklxlz/9KXvrGnjYp1pncgvlCkA/
McyB8jDMPNB7DWxvzYecQdtjdOBJ6pTHuzx2b3O3BAzGdl8Ez98ItYptUSsOn0oThNxR3hmZjfsI
ePn6SVT8ADxXejFs40hqJz6AaGMg4cyNcxzYDaUemFdia+TDUeSN5mo3mfq9iayfIqpu7UihHhkO
vnDxtjwjkgfT5GYgXNL6Zme8Nm4JbmtfTUFY9pizk2D+RDMsbQCSBzKuzlY+8SAyFDlbqKr2+AhB
bimt7TiU5xHXnVcIum9TmN5XbXFbVEBIw/QYf52Yr6xTV+BaPvKal/cJsV41hVCBVlnld9AuYaY1
ZDsWzP5LdHZmAmwkZsIKVhJNIXJVBtpYusfI5iUShoYfjkXriU5UQdm2D9XUIKk0FgdGEDD7rLOx
6XH/DuOFnxmV93Zh/ALvdkAgaq6EFb26VnY/MOXXvHmCteqPtLX+NC7IT8BGXNHC/jNcCiQsol0/
lg2eRmB6PLZkJ1oHYDsnxA0ez67CMo4CivLfjZZQMJSCvqXjxdkI19dWDolW2FY3KHk+WDy9N8B1
hEzvuctVgqJqvY0q9zrPplsyqp9FPl3X3Bi8MuqOBUMnOzy9YjHuPJyUmBtUg+qgsyMWYHOlAxbz
myqKfzuWdT8I81FF/FBb9i32QqVfEHaNiqXES1IKIvXgHtrR9nRTns2iuofd+bVAMbEKHXxhi9z1
5EDiPDxWFTs1hbsJG33tJOOTmSCVSZRZezmPjlwUd1E97I0YRx6gVbMp/dNgLfGtutyaqoLJck0e
84b8rRP6ooc6R3OkzGeQj8AdI73Wdqn3xAaKF+zD0IuA2vcqnXR+a5pnErk+yvKmKx267VagTiQg
LQu4LR5yOFIXeaGBqg8DxDS6QT3xtElI/ieP8ysT9kUYqqDt9jl8tDl/jvIwCEN3616YsCVVu1BH
cOc1b51Rv5TtAP0tJBtBrVhgc5g3DZdtHi//QCz/quNhl2rL9GsZBZk1bKtwIvtJCw8107BiGjdW
gpNq0/S9R6DvR+KJ33KLhD5QPXdFFIugwJYb29Nxr6zyrWLZ7wnQCL9XbezDsfI1ZPQpYcDjSk1h
80OHVxRkVJiX4MQgMxCBtT4VnkNCnAuj8ezS+KAQKXicWMBDTTAXDwE/DMvwWip3z1DteAAhfLy2
C5CXM7O5DdV4Npg7ej0RP8CsTDzwJvvbarS80RxvDeJeg4uBVh83Rdg8NMz8lVYGe6hhz/KaFwz9
AxsVrzYT6fEeotUufhvS4T4U5i6BYajC4e7Q6vClxQDx5FhdDwiQWEmGvwbJrkVkPvWUgrtvhrvR
xcm5t42NFtZJheKe50O+pR2ul7F7fZJjTr20mojXVFm+dXr6k2rjupUUBMEBuB6LbkWp3SuTp9OG
SsTtJrI3asIxs2/1uaKTDqw8OkS1G8iorOFehIGYKkCWYRn5mk7u0ZmMn62mVx13/qDG7naY+AEB
53daKYwxuPU4rf7htqg84Va14WG7i3ny5MJcHAhLc8dhyu7VpD3DsZj4aWIdmEJOztLjvsHq7BWV
7nZ2Bl8WNgI5m43sxqzj0+QaMejK02vI+4eKQDKAG82D1vWtW1YQZMv6BeR/+EWbbgRJuHhB0eUB
WwpQuDpyRVwEPUFaElg67bdNkr2jfAD4CNU3fgyLVa9t3XeqGeqzhHEtbMDOnenKMcI/iTFiA0Fw
2dEmzkNnxXdA4NxpC78tCkdgK+HDoyCh9hOZsRPwBq4/QW8aTFl4jjBacAkaMfCJ499Wx0FqrrHC
j47R+2h87pX5dIcitsLr2uLFlDx5NEYOnlPcn1XOUQygtobZHUqMq8G8OMSPlfBqKjGqFfIlHUkT
X5qFA2Jy+NxoLK7aQe6rB8TLBMMr6svrLMGKpsv7WGUbMJb2WQeoK0CPEJxa9j7NIQ4zLPFqS+vR
hsA3zxPDq+Ga4jcjM+FxH4Weo+iG5uF97iI9jwnscyIp5GXgxIqsCmo9QWimSe8zWkO9rtrS48ps
vSTsKr921bTF4IHT0hiBg8ZhgQ2bos4FrNsu7yCMCVTF/4huuM9iw/S63mj8VMFSF1dmjxOqgh2N
yYfDMPOyjiNbgYUkniA/apx8V1lUgMXMfqiY/i65OKm6fCg6DJ8iZgBwt3szFUhwgZs5oGpIu8ge
ycFifoQUUQ+CtxdG04mQNPayEIDCGmLrqMUdTtlGnoBg0qdpm286VQ7XoyGyG6C8qSfDxtnUlgV/
9VbeFGH1Zo6uBH/brjzbzdU7t2hvBVUf6QRjXMmHMNFbuxdI5jS1V/TyxsIdIdQIzywWL1UGqzI5
Tddd0z+r1nwAkQqQcSO8pzx3/I73T3BT/ZkwCQoWQW276GEm4dToqCQHid3UrUcq93Ua6usCxbQQ
uFwlQkA+12CzIVHYHyJ9txU0LzoA6ADIxf6nqO6KkKYnkRYYHE5e7yKjUmfTRj2jF9cIl00KD4mw
SiruNYkw3grmxHkAzYMOwYdGu8cjlA8+MXiJgrquyTyr0MmzSweAPsoelR+JIiCT160kky+wC8h9
jS3+s9Pa7RAIK8X+IOzjcjcmU36XWV0OQBeT92lTRNdIRZQPccXzXWpY8h5eE9T1JLLtoZ8bNsyV
eErc22xyqufOjCAhZwmSmAwbFoBoWHubcLf/I9LIVUFcmm3lx9iJARhM9QFGYBFajMKy42TjTrD3
FAntM1C4MSwhVZYdJjr21gOrodD14bRU/5Bh7PrV5MAUL5tA4fcajTERxA2NgR3mIsk9J7xAVOqp
vQmracD6mYv+dsIvfbaqxn37+tj8+XkQ+8r/pm6iiklZxml1crOkuBEDuLNmPhlXdTjcmZmbrRxq
/9E6/z9FRN3ZsVBNbm402OmdyJ06nEvlnxkJQFbxz8CaYa6c8oPogFT1INXzfPr+IJ4f0oeHZBdu
vv7QSy7qsx8wOzgq1qKKsIXPeQFs6zS9c+eqwpkjCx9SxOwhXBM0LjXoLKfvxgWQeiDanBzzccQo
StN9B7yuNTn+1x+y9ILZrTNtcHotB3j8Nu51Al+Ynl9A/CVsDr73/FkiKC5HKCeUQk+lVfnXsXEo
ayLZnHmJUJa3xrTyHUuJgllDwQOZy7oqcaeTWT9kimPwWMifuEJVwdcfspBsJbOGKizS01SC6lHi
KJ6Y/DDa/T1OyGc3k4GhebPSYAvpYjJrMAG/4JxDi3HsKbnrGr7Lk1Xh79KovVzhf8isRjbQfAZy
jUd+yQgCU1t4vSywJab0F2LhcazGl9LqVhK5n3cJnQtLzVg7Ck5C/bHnj4hdvk3ObrJG3Fl6+KWb
PnxKGAKfLHhfnExepClusbP4meE0Jz3dVXLlRm3pJZdJ8+ElI6ojgX0vhiMoI0ESXSmj84us3Hw9
oham3lwR6MS4XcvKrERu6GfnGjcMa2+b/urH6vnrFyz8/LkCMLRqEP7iqThZFdkb3MYOS2vb60y9
Vub672bpkzg4VwLCyKFTTTrAHHHoQkgbde5D3IhEMxbOG9uOiQe3aiPQ2QDjrSbx6zgxtm1aRRuY
WI/wCrnsF6Yy9wendK9SOEje8Jiv8dWXGmDWf0h+Qk0Y9fmpI/yvQID2uLD/9HZ7/3UDs3810Z99
/+XNH0aIgfuFtCupPumkzR80E+KmD5NKwddkHO+nvOvhW6cbtqsr2sIqoezrbWGa7k9cL5oPjUUn
hb2Q7o4NfNtA8Mf2onerkAc0HdlrJEipgpZPuDmK/8fZly3HjWPb/kpHvaMPCXAAb5zqhxzEVGqw
Btuy/cJw2SpOIAkQHEB+/V3p7nuuCiUmT+RLRVmyCRLAxrD3GoDYQR0MPoSHUSn6CSpiTg1kNlf3
46xmgEtb8yy1N3W7aEhxZ4io7PRWQvkq2PbV0B+EVAG8iyt/eGK4RT3KKKy3RQi7bxzPJgwaxwla
77rMjaqNgt7ZlZRVdkW8Wm4ZoGLfMJv4txxIss9D7esXgS//mUSy+dxiIf/czkzAHxO6yjAtjZDm
kyebSWc0+ywl1ZFBkfWWm1DeOFPh34ewbrrNm7GCEhbtQcCBBkGIizlqtZu6pVEHZ4+IeVs1Olj+
IDQ//VA+K4/ab8S2ngZ9O0AUB2nOQGS4jGVCHhgl5ponmfOU99n0UYTU3dGW54eIR19YiMO+yMvh
tXYzedd0XhTj4m8eqnJ+DkXwMrJpOIYsiTbmdKCvM1wvnZQRGN73106ERvo5obskgO9Qgo7AH6E9
p9oM1kARY1dllIttNNfDVVU098LxsZLOULYYyeNM63YfgJ7mZCEW28rBYTst2J1b+gCpRc11qGq5
gyGMu5OGh7C0dPnOcZ1TLCXfoPFHd6pwTxZHBJ4uJe82k66aPUpy7YZAyXoPO44XUsPSJiXdXRbg
wEUGLnadx+5nj09xXeTJpqpatUuRKYBbz8nIGksBaObIPzsphBhRihqveqWQ2iL8Zz1Jf2N6/9cH
kte5q4HHJaG3HWG8Aaf1EBmfDBrC2u82TQgHHSj1tM0GsGQYoSOxfE8hBHwd5PwBNMYOKAGSxAG4
8/ssd38CI1J9K8IsPWLrFDEkBtNxC+8X/iEn7vxMNYbGNAG5zTFN7+faaw517g2x46SvBaCwcdqB
7Zd4Hyo5ovoYkcesQ9Uu99ISGVT4vtIUKbPOT8s4hUjvBobLYay1M2x4jXnDqR+BFgUoT74Bb304
yh6m4V5UGbx69cR0cIfh0NsGsm13cyuBwsSjXxqXPCPBBWv5iuiHsHSgnZulHsxuetlujZP8KFWV
okBxUsrhZPo+OOaLJpm8ngSnn/K5Qk0RaR3YUZloj2IqKqcIPm9b9K7cRrhNPhIfd0Cn7fptFwzR
Tg9wblJ9NB8yj5CNiCCe0LtYHCevm6+1MT7Mi4KXuhTFLskHtoGA92fWpEj8QAHzaaqQiGEg0B1Z
AM4NS6sybqPGxW4wuzvlixeNy2xMccLcZHkjngssQdtqCPAfnnVgUGlnI8b8tVHJE4kafaAS6oxw
lvE3Ifyjt1Gdgr/sy89Tor4GpQoOCZSkwZ4luEhRDWUXX4Z304l5i6IFcouTMvu2BfMiCELlxJD3
Vyjs++HWh1/ZrVGu95mpWSEH1Avk1Uj12KTMQ1IE5lF1EkbHsJraq9p1IReO4kYX6EJtKoklpGw8
iEalBMXOUg35HYfrI2oo3PtjRI1nM8HtDnaAboaybdPu4b5W3/W4rn6vJW7/tSjFMQsHVHXh0jjf
uVNVPGoP0jrbKhAAmXWp2yPmKYtr2Gvu+pO3GAnHPzNT0K1D8c1FmVZbLOOgeHuwgeGDgpr30JIf
E4/EByHrcj+1SXEckc9HGt8gz7MtJrDPPch31fB04cN9LiYkOxpUlj6M4O4/G5dKiOVGZRPnHU92
TM7Z586QcJ/BcwOItwayYUHdxbCCcXcsMORVD8RttmAaZnqjQEH4WM003xCHssPgh+S7DjKDJBTy
+B9hbi6DzeAZSMDUmncHFrhC7jOuUSByG1LfgsvkXHktLAm3EQ6k+E86PLAuQH4DXulhuoXNnCwA
/hknBD2OSS3SoCn7gHJd9M0JzRoLdOHQ+gsm8GaLZX0bSIBu6ptEqKdxKD94Jfmcu/W+akGdV/VB
OWplP184kdlEWQXTDD7WOLEq6ONH/ieWeIgAgUGdV073Sy1Y98Z8noIigZntkVZjuE0TRbe0Go5D
ZD7BDmSt+v7+XcW1LdizQVUyT8V0jFoJ9twxhPKslCkKej/y9jLJSdfWOEDKs9UtCjo3qjaPM1Oo
2a2JBvxSSnvvWGV1UyaGyO963O+Dx/Y2P+hNsL3Sm2usc19BjVc79jgfwyOJ6/1zdjwArVG+mIsk
sFxbsKBWKAI3Q1DfEBf2T+FR1vfVKvNt6UBqXSInKLWCcIwLRW/ok2b9F94mN6IK/jx/Hj3d497r
NuvumHQaRlopoCcGnq4K6ovgYt6P0OeIfGT/h+5x6uF5G6xwXt6/qbq2rABxZYTcAXoK4k7YlNoZ
xVjh8avz37IU9qefvwl7TunYZJkrb9ykgSiis4nSh9FlD8kk92IWm3Gq4stasq6SwoxYTcpmRLLN
u85ONoYNTZ+cSt/WTvmpRoJetGRNB2ZhBtgW78i2Qk01nQGMqbPhu0LB8BnkYrFXes5Wem5pjbEm
mav92fHGxIDCx48MidSW+qj4Nkd4SK4M/VIT1kTjKoD/i/GLmxmak7LM9qjh72YmN9Xwen5QfgH+
3pnLNrO9cJEmVVXu3LRf2Bd1P38sjzCzxGbefzHf9Ydj9BVMdefb+dYWAsfmquMAX9DWdWBrniDP
u3GYh4OtAxjqIa/D4mqSWRkzEgHAK9j4a7RM/3i+6YUostnrvMkNFLtVeKxYf50H7ACm1Pfzj17Y
BoLT6L0JIRfGX14WjcExz76UNyDQglALDNON7h7ON7AwmYPTz980MFHFRtXPSOXXE84a9Ssd3HKT
quSytdimryed8KsCZ/tjMHwb+i6Nu7wJDjP1+5UEz9K4W/vMDEviPIcazk05kzAeerd9YkTVj7JP
hxshgUAmtKGAyE09QHVRuZJLXFjbbBZ6GxHRNR0E1RNPbr1UbadGY32eNnDXwlUbZO5gDdi6EKm2
x32KHDwHVCUDjJ5g9gJ2tHeAG9zMAGUcgy4Y/zg/FRamsW3HHJCROwDoihsyA6TZMiyYKgco5vzT
lyaatd7UedUXU+EZXNBxRy7HTcv7fQ9c8EWPtxnvJU59kaxNfSPL/E/jkC/S1M80aFeGe2GW2XT3
nPZeRRyV3QiebUWXHDkrH8bOxIAgPOZVsa/TNlZJsBL2C0NuE9yTooTjyeQAFpy3uylE9biBIBuc
umao05/vsKXRtlaWFLA/QapmOobNhPJdB8/WZlV2dmnpt9ntE8dS6KcMB4shq65UzsujysYOd6GQ
Y+SZ+ycqeblAyTunbAMAGk5q4+REbAcxlPalQ27gmrHTTTdU3hfqeaiqnv/uhcC1ebJl0ZtsYKS+
ERm9GusEFXKyaUGZNTD6xO46w2T4spas44+HhZuCRdffREG3dwMJ62u4ESMf0pfyWHT8pUcxc+Wr
FqLLps4SMVRBM2M375OXVsezfgIK5fxnLEwUmzWrB99BZhHlpTAXtzJ1XgzcFS98bWv3MUVUc2fO
/ePYZR+7fHhy8uynN6wRwBaoCP+2bnmzu3E/1LyaAn4ERHe49QMgD1qemT2ydnSXqT5/9mbAOflA
yD5sumnvNLU6nO+394fEsXUz/ZzNDo5w+gaesbcRd+55ADSZ367gdpceb8XvEALQIp0eAJGAXI2Z
uIlYvZPBmj7F+wcPxy4D13yGBLarESadv3Ok/AmYHvSpxfCTAgwKEEjw8Vc3/dcP83/S1+bh3+dB
/a//xp9/NFA3yOExaP3xXx8b+LhX/336N//zd/76L/4Vvzb336tXbf+lv/wbPPc/7e6+d9//8od9
3eXd9Ni/ttPTq+5F9+v5eMPT3/zf/vIfr7+egnLt6++//Wj6ujs9Lc2b+rf//Or65++/uSeM8n+9
ff5/fnn6gN9/u65/5tgO/v2o//n7r9919/tvUfhPz3Fd1/dcYIAd73R0Hl9Pvwn4PynOrhHnHkgK
+F/3t3/UTdtlv//Gwn86IXe9kHPUDFDgQATrBjxm/Kt/hoFzEnmAbjLUbKOI/vb/3usvI/P/R+of
dV89wFa907//9t5KAAMOW8oWjI4h0MKEYGPBP3ozz9P0ApC9WZnR70250+Ot9bIIIc86mjrct7qG
0p1GltLdhE6rvw3tbCLwT8ek3XZuF66V5t+LoVOLpzd5szxEcIHnfZkEyEMNbvGBChRRthk7tcuE
H7YXrKCnZqxQRRIOnu5pHeyzSQ7eCRrFewCMaLNy9VnqOGsVDSPlyCKagj3S0N5dEJGQP3Wkdqfb
iXe1iUk4B3Cqn5R8ejNh/zMx/jcT4TRB3vQbZFzkEJ4aHEQUmmOT9Um/9XSfrdGi3jv/nHrMOtTz
fB4dSOz5ey6mpviU5BkD1sCBKxmM45niU7DxtC/M8/nveXefOLVHrQ8KK136evL3fZqiyMQpj1ll
IHU1RQJgxD4wBVL2o4Gp/RSSW1o6MPzbkpTT6oLr+OkNENZvu1SkUzUIf/T3I4obW9Y2f2bDdK2c
QexGk14gnXVqxDqDNwjWkaM+B46UDr+kKB/tJ3hxr2x4C4NmF8MFL/JAs9bfl4AQvTqNbm619kJc
xf0AeL2unq4uGy67Kt6Q0Qd82ff3BIrFm8QEn6nfIRcbwKlyRtF006egM4oA/AwkaT/B32R3vuWF
FdCulQNbVkhJlb/vGjLPe0C9inQnUeVcI08uNWAtFdSkLp9EEQBdnwroPJVllW6NX+XJhV9grRW0
mEjdaIm8azOFYKU0QNs+hwQ5x5WL2MJiZOeUNQcIdjQ+AgiY83jMM6D2yJCV06YqVLslo8kOWTGz
leaWOsxaKcDE8ASA0UncABVTwQnIlcPe5FUzxOeHfGGPsJPJzGsgziSRWujglN4d6qAB92GGc46B
mXk3mpXgWWrGin/VDCphpuKxpCUSZe2UfVCyax900WQXpGIQ/bZg7Vga7o6OH8UossMV3VVZeVJD
wGZR+rw0lw2InVIGNUOWPJQ8bgVsbkg1AzIEvRKxcmNYGG9blxZKwJODHgriPlTUbJzCeF+DuVnT
WV0YBluWth9gIcOdIIgHgWEw5aj32FmB089dEI7Oz6ilT7BivM9ZPYmp4LGnhzLfg4EKqpEGcWit
QrX0Eaefv9mey4j4KjKnIVAti67gYl5ALoTLvjuWRNRqf/47lpo5fd+bZkI6Me0SE8TJBCoMjWZ1
r6eI3U2DLy47EoZWdMMGFva8fYrg89wKVpNQtJKPqFmR8gZl5sg5guUZhY9T2rDgssOaXXgLYScU
OVAmjocWwxRn/uRC4sAAt7ES6QvbZGhFugH/IujgOxJDFYOFKFT0gb+TUZ80G11RkHuL3mvzlcYW
VuPQ2vGntEidasRc86tBhldO35PxVlA6DLsmharBfekPoXPL3c41X89PC1xR/lbBwjJjZ/1Bdwbq
fh6TGLeQzL1v4I2of2g6QwuZzG0TPJYFFSnWOZF1t05BJf0yQTTZfzzf/EJ02XWAKYGMKQwjkxjY
iX6XeYJuoUO6BiFdOinauX5/6EyuqIpiwMBbAHjgFNTteVqIKU711KcvknhjdfBmXvv3Bje4+o7i
wlZ84SX115QJl77RWkF4DUuxZsy9WIaJZttgjl4hGTGqlQVqYYbaNQEBDJw7mSKEbGA+xumEok3L
Rf1EIOcSmyrpV+4tS59hLSBI1Qe8KFIvTp0ZIuBckYdkEOnK8rT0dGvtUCytCxDYo9gXo1NsexdC
0RtwWyd9WWzZJQANogbQZy08wacxodde2FH6WUnmTQA79bLagGom0x+ymjVdGZmFJdcuBbCxFphH
bQAkVlL1mzmMXLmZwZp7HSYsjSt77FIr1qIxe3OpeggyA/UnwKjuqmxXyxQJM1deeGyz0/VBEjl1
ocwc6z7tYpoHw05IP7y6aA2ws/WB62TEYIOI4fRTbWnnAnUA6tdlE8tOzuMW1YDLjVCgWoFEk7kv
deqtKXAtzFrfCm2kiWuIQ6RznIcEzK2hpmw3pOQiiTqsznZiPoN+hmTtNMckqaJr4jB1hfvAmnrN
0ttbEc3k4ANLjKd3CfW2XoXdbHLKi9K5p5e3QprXdOZDiHF1S3hOjf2BEXMHh+AvXlQ+G05iUgbg
rRkAcsKV48DCBupbmYHCIaCdJRqDLYuvDoFRdNobkLI9qTbJjLpf1ImVphbCzhYgrRMAvWeXjPFI
/Fdcb8vhyutKWcfdGAYrob00QFZosyEc6qJMxpghwJ+irin2rteUKzcM/v7Wb9dWuhqL3zgHMA71
lIKGwPyNlOXtKKGlwLzki25ED72WYiUOF4bG1iR1u0okfIYDJHhyBEx65u/SmR7A7KvAh2/pRhqx
8mEL3WaXV7DjJyWcHrpYNcB+bYE61tswM2W2O79gLQy9XWPxk1SXZEb+iSN7ceyCwAMAu0FOvy7r
ld1q6RNOTb85rSNxC1JZX3RXkIoe9XPipiXYELC/fr3sE07tvnk+eOuDSgdq9ibt562Y5o8hGKTg
PIbpZXPXs6LfL0jpcZ4MeyUyJGg1qpUqgkzG+fdfOPTYGphMFh5NYAC9lzX5mhpQaqAi8kHq4thJ
6LOfb2RpEKyzfynnlhAd/OcTPApisT8Ea5+w9HQ7uH0OSk3mDrAdhzIdPT1dX9xBtrRl6QwyERpP
V7NON7Bjf0hlcN/zEqoOAYRALuohW+Iy83zeONRBDsejrw2r+T7xVhlmCx1ky1uWphIcTPlhz1EW
3M8eNG3TMchW1BQX1iNb6hx+UWEiphKvTtuDF7XPpgO+SXvzFWQ7X3TorFF2lhqyQrnKJIWRttPv
UamI4WoPwR714JviD2jDHoK8WskWL911mBXSIJJ3EkTxfp/mLuxpzS0vowOB/kdQkkPaOvts8B6r
HDRkgGzPD//Sp1kx7iR+y6aMdMC5Tjg/FDEvvGSjTf7dK93nEAKA59tZmgn0r6uV0pEpcEjv9wVU
5DcBqPWbvqXhylcsLOenGt3btRCWRtBqIVG3bzwSXKUk6Db1rMMPWAvFymRb+gAr1k3v0RoSNH08
u22jN2SuSgFdgCwMd+d7aGEkbPFUCmOZqpfpEPvlJJ+i1g+uANPHWACqvoHKin9XAeURn29s4Wts
CVUX2uJtY6o+ThMtjlGh3Z0ui2l//ukLw/GLgvxma4LyhWTp5PdxF7FvmpgbSJ3ANIKTla5aer51
Zjd6KqppIl2cZ+Qeq+5XBsWxUlYrGY2FnYmemn3z+lGeVyGo7WAJ4MizyUZIfQxN9jTARDgqC3bZ
nP2F437TSl1q0ka872Po4typFh45SEZ96ALzctkgWJGNSvYoNc7oe9rm+1onz/nkvlB/Tdd7abGi
VkSfTE4IjghT7EH/JWYGpeISzvab2W3EPm2KPA4T+DV6ENW5MzmAzpDnuYQhjXuJrag6pH6fQSmm
iwWOh/fTJE7SfRE9kIkDVsVFv3JDWJoJVtD3SlBHJE0fe3nxoazKAbY0+FZJg02goj/PD9RCI7ZM
ZMJzWHTm8NKC95TcuO38oQIVYRNS+SCyNe7vQsD/siB6M9uiGibkklRdzN3iNeh9ODErEz6c/4KF
eLQ1VGlHuxaGT1hNhvHe1Sl0F4YbmK08Xfb4U8e9effZa6IigRtT7LSy2dCm2Sdj800ofuHrW/Hu
jRChzBmeDxGXh7JOrsaigbiZt7JzLI3vaUjevH4zJknasbTD1kceB0eZTc8Nbpogs2mHrZnKLWwf
v+T63rTiulKGM6EEp8Xhpqu8TTo0n5LQ3aVK3cPxfOWMsjTUVtSTDFeOtkFfnTRU5mTeU6avkirb
nx/qpWlqbeSeHCdmUOTYN/NwaEd64/kro7D04lYoy8nvgkbi8src7hqSMocKx4XZW0NFL7y4ra6Z
i85kfY8Xp80zVMO3Jnq9qEdsVU0B+wc5lxhXt+HfaaLuy+gSuXCsoraMZg+Gn5nGoIsn6JF9nAHZ
g/o0WyOSL0xIW0WTA2gFwcKoi93kQ5l5cdMJKHLIOHScxxPT8Xz3LLVyGu430z6lcPaS0HLcYz1+
nF13S5zgO4gh9SZ1QOAi4rKJ6VhBjFmvlHBwJvDnUcKN0KitN4Rr5pzvagKchsLarLkews7zB7I3
Vzw219kXzwOdepN+a0Fc/jDs631DduKx/ZQ0u7VM20JEOFYoZymkeFQ2dXGm0rvOyb/5KdR7QDv+
4/zQLD3fiuURdcQJEsd6D/L4IUeNY5eQ4gkS+JfIwJ46zQrptu8dlFfRABf+A5f1H4Bt3PEgumhb
cP+GvvP8yVE80vu2Yg+Gln8IKu506K88/v0V429SH3DCCBkzbhdHI/PuA9jHHRSMbXfnO//9Tce1
kXYZ9JwFTuBgM889UOA9DOrnBvRj8snN2SV+YH7k2jg7E/XeWAJsHYfUGfOtUwLrtPN5OwsIgDWQ
Nzz/Le9PpL8pJMmx8hJUx7o49eR3Mg4vo998cRKxctxferwV2gMEptqAoatqL0dV5LQlk5NlJfSK
upXRWGrCCu82G0Jk/w1uFDS7befwW5GPd0nNP53voKWpZEVyAVUHL8yYjifF7tqC5Pvc43l8/uFL
726FcZ+2wLf2Ay5bMFjynPaaB3wvxjVa3NK720Hsk3pKGbTKKIWmJG3Zt8i4a9yDhXe3EXJT5hZI
PHXwY5sGGJ2wYzM2UN6tVkJ4IchsWBxFmROIYdLG5ZhAcC04isL52OD1twqCYfvz/b/UyGnne7PD
Nf5YR4OHRlSUsy20Qw6cp1+DpvpJ6vLqfBvvijojkm0L+R4SpmXmjm0cuE1caYB/fZdOJwvDn2x0
bxXsKnaQ7rxGcabcjlkmd7kjnz3SqbhKnLVLytJwnX7+5lNHAjUi5fUYrox+0J3/BAGejzpin89/
5dLjrUDvRqYzAPZ1nBAWp9S/M1JeQyt55Wj8/lEEgPC/vv2Q8DIohNfGYweTI2rYdkj0Y8og5Ud5
fqchsHH+OxZCxkbI5bOX6NaUOo4yCcHU6b7il52SXW4F+0haKoBbaeOsGvx+04ZBcacCCa5QQZEg
PP/+S+NghbxfgjYGBXR01NQ9ECyyIvNeiCw/nn/8QvfYgDhYhmoRIPeAFWXQh2pyui1wqmyl8xde
3sbDpTTzcZahbSw892UsiifqenuPyJU5uvTyVrRDHVuWrZPp2Ke5N+6hsB112xQl5DUe5cJyYpOp
PTga856LNp4NAZGOfhRKPpi6iU3d788PwFIXnX7+JoxFDnVE2qEJnQx3EBe/g6LwocvXCmtLjz91
3dvH8ymp1DC1ccvCH87AcebntHuEGE++gg1fasGKZAqBWX8AEzPuRzgYKOHepEqKDTD/K7XBpQas
DbsyCemMzvAJXgq3o4B+gATTh6yNfl42AlYYdzDH7r0II4AF9WaY6E2Z1TGHFNP5xy/NISuAozEV
PRT527gu889Amz+pVj4HQ/oBsq8rZ76FJmxQG4r8rYMzdxs7qAX6pcC1Xd0aXt2OLd+f/4qFQbCB
a0i7dkkwEhXrgL8EaXA7ofQvSvXlssdbkZwYrypTWWBLRV9tIpWO8C6AWWTv6cvWUZur3rFCkaKJ
VFxCCsWYGaIF5WNPok/nP2BhKbJRaQ7YtxMkHFXMuQigqF8oRJppqufzj//lAGmrFeDMYTPViyIq
5qGY8PpKfoLT10PL1V1O9B9MkRHEwOBTHtJ+WysG1awy7MFl7dyNUMWF32dF+QAhq6SCoHQ8Ry3d
utq7h3XVGiR4qfOsCO9JzRvfNCpO/TmD8n4I8Sr5yqOhXMlnLTVghbg3NU6EqrmKJ6k7GbuuUnqT
JJ5aK+IsNWAF+VT2PW+rRMa+D+7yroQMXb/po3BcI6gvhLgNSXMrCsmNCHYVRTL+ROby1gQQ31Nu
ce+0jrw6P8sWgtxGpoWhMdwZHBmzsv3k51B4dwLdQnI/uvASbKPTOgHspmY1Elsz1ByG2UxHd6bl
93Iy9RoSY+krTl34ZsszeRu0o0FXNVnRbDqw7GVJn4xwL4LbuDZITVCICpKwl3Fbc3mYtKOvRtFk
K7vdwkzyTz9/8/YDG9gkxXgaaH9+cWAPdACnEkJd54d46fFWHDOssj64+xKOgYnSV2HPmbfxkyZY
u0UuTVQrllEdLZtaDjLmYV3EGinNtuWfmrr+7sMranf+K5aG2IrnsKwoYOotppHXPeephkDf/BLx
S9QHsNjaWhMQth+ZEKmCyWAETZPRhUOKt1bKXBgBG4amqinkpIeXClw92m8EDvTXfVkNl00fG3Ym
uy4rQuY3cQLXCGR0HUijBsH+fLcvvbq1S7cTAeZC4OG86bpNWvvXZb0KYnsfme/aKDMFgVdfctrE
BYTryKc0nF1VbYoGvnNP8C5g7Q0c9KAd2Cchnx50mITyWgHhL7eu1/v8ule0dKHCF0EvLgbPh427
cYQg1nfDg6rY1ch3Y6OEtnpxXY1J2sI8EwS5mEBi339gukTlNWIUQjBOV5b5c5Q0fncIfB3yXQ7N
rulqNBE0MgOf6fqrCT0veehgCln84aRwcvsp6jBDJq/sVHUfIEXgbtq8CKebjnX1uB9la6adbJGv
e4pMRSdAfhNYYrs1m/oD0rBzehijoapBDJCBcw3phyK6bkIWJU+9MZl74yj4OCLJ0DNeXzicp+h6
s9RUxuvx5qyJCWrfm2askY6E28z5ubIQorYdOBCV8MVWQsYiKL4NpobzSHpMwvyyA6MNtxtQQjKC
4t39PsEqIyAUEsUzjy5bYGy8nT8A6ONWhYzBMzebhETlxpjiJxjsK5vIUvdYK1gL5degRB0SqZWi
gEmPfmQj+RYU7cfLut86kBRgQA916CCaHAeWZkj9X4EOmB8a1lWXLTU25C4LcqevKSRfYDAM40GQ
/3H7a72n8x+wkCCyoXZtlQ6Qfh6w1hiYSAC4W9zgyDvvlWnp9cRyddu7zkoyamEwbOSdqmHJ1MwR
Ogus7Y1fqs9trdzNlKzpOC81YB1JHHjz+B6XTdx2yk930eQ31xTg4K/Ij5QXnnvYqfE34ezWuTsT
hjkbpJUPzV6Sy1e4BJmfIcEnrQTGwhZgo+66So0JyToMiyf+BHb66BN9GbPHZdbZRPYjpNWnsMFN
uQk+wpWz/1LOpPlZedP4dWpY8+dlU8s6ogzQp2VDj+oqTHfnk2dlDtVk4ODorSqhM7kZcuJPG4N4
+X6+waVOs4J9lLVwHZPiuMKbb33Tj3EOU88Lw9CKdBlCD3xOsSmzqWu3Ue8G2PdHJ77o1W2g3eiA
jO/nyHjVjYCILa/Lm67UzufLns7/OmV1AePapGmwitd9eMxq5nzDJXdaCeuFbreRdaGp1FxpHEXL
BJ4mfc0L1NO7NQjiwkHXtienTMDO9LTB8YofPSHvcYj7xvLpc99Va8W8pS+wQ7p1TQ9jR+zQsLJ7
zUAoeJ2rvupW9uilx59+/mbF8Cmri6wocWsNwoFcl1Htbp1kHP0V9bsF2JtrG5WDDJ0kgeBwdoQV
d/mQ19PEYXtUU7kbdUM+prq6Jzwc6FXQYT858mBqp2NGYFt54RywYr0NGc6OBU6VcD3I+JZUBXKI
VVZLcXXZFLZiO3DYjMsIFq2EtUV1WxrNkSQxCh5YlzVgxTckulpQsWkdM+bmOIaMxeghxeMNa87L
C5uTDakL9Fy1sAyoY53mX3RXHrK5fwEh48dF72+D6URXTV3Uz3Us21pvTQqj+s5fe/eFGWyD6VIo
jWtdwmN0cGAhSMsjpXrlhLYQ37YReUUIdOuhUBPPI4CtEFOI64w+Bll6R2BJd1nfWPHdZaJNXdDo
4sjnDKIHwwhxkLZeCe+lgbXCewwhCVVjbON8gnRc6rhmN3dR8dGDM8jK7F9qwtqy4StcN17tVjHO
a/fhMN+cXP2yfq22sDS8VvSmBhXOoG3QPwXxDizJcphMwGfxfO8vvbwVumMJ/4ChZFXsNTqPJ29u
PzaFNxyysK8vE3Fyf62Mb5ZY+PeC/F87FQ7JULJVET8kLn1W0/zp/Dcs9JANpWtlnaZJlKOHvGy8
5V3k7LAP0YfzT1/oIRtPF43lNIwudv+Cwb3+OvI9f77OusKbdqMgTfjn+WaWPsLKK0AwKeEBS7FI
B4ScTIQjPm5LOEs2l420Da+rCKybhiivYir6J9G4u75znlJ3zazLPc2Yd7Lztk015FE67rT4AF/o
HSfRwa2HB3i37R04psM06qrxvbuJJX86jdqAT7w/329Lw3PqzzeTqy44JyWwlHs9M/fAyi69GiYi
n+sMrr+XNWEFuMhrt3eoFnHew8Dd1b/8NJgPoVyfXzg4VpDLmVROUtUiHmbxo1HihhKgfadkXkn+
L/WSFebwyYarwoQXx6Ef+qhgostvOQQKP8wigjvJZf1k7dKQRkoSKOKIeG7DP3xRXkNb/FkW08pJ
6v0IgZ/qX0faGxyU0kEpBTG6gRFvq1j2Mey7NSTD+5dtxxa3y6mu6yw5DQErEnAPpIKvXfelGFmz
FyUJNkldeSszKng3Vv6mPAlTh97MLT4FXoR3Re7km75qQdmDGwW8ZwAVPT8gSz12av5NbETBHE6+
xpHfHTsXFqBQdyYbHlClV+gO70+rv2lQ8mGE73eR4TuyYIKdEvM+aEnbLVxz5IWjbsX3FOSoNIyK
7FI3Nc2xgGXPPaUSLuHn++gX5evv6xYEbP/aSYHHqAmCHtMKLIcKfFLl+FAlgfYjiCquP1xlRjZ6
h/q7U8ZFm3DwqgqeNS8udLNjKVK5rUKPPIWp4Sh1TUAG/l/Ovmw5Tljt9omoQkhMt0DTg+22Yye2
kxtVnMRCIECAQIKn/5fPudm7a3dclbtUV9w0IH36hjWYXVxBfvpV9wGxpdW2GvI5rN0vCte5m0XX
5rTKagFjD1YB6ZZWssr8VrLta0VAVfoy8mpb7ysfgNhzrStvK2jrVdMd7SnMs2nA++XX3+/+2gu8
iDvhFg3BB619JzjGaAtszm8tjCwPlvn1y79d4iL0VF4NQ+VlafamDp8n7hdYf18ab/3k/V27g4ug
g2IWXkGRhXT8NulMwTMQxuWv6fBZ8XQlLFwiAiHH04ptcg3aFZ0KwB9aR7ODHWg1FrDW8WCRAc52
cpxSr/43tIR/iRIkQxpGbAkb9KS9aMcaq2Br3pZRhKG6AUXqkzPhShC6lMqr0NojdKTNftBwht82
DwEoWOHF0ZWRnT4b2l55P5dAQeILOTfj3OwjBTFfYNbZfVIJ99PVxPuk+3PtEh+f/0eY83kai0AP
zW5ytImKVTmTvE9Mb+YgLYiLn0Sia8/rIhIBKyHmJYL6Daw1m6acQ0eAcgNhQLZbEuTJ8ukA60rP
AFKV/31HAnakLR9Vs/fbd568Aia9Mxt91zX8jEd9bEiyAwboDAPaTx7hxxn6P4LgJULQc5qgJdE1
+63zDhWpCmjxZL7x820wcK6EKbsaSpf866K4iAlwgIO3torTAsI4sTmmagrLPkkBRYjEovxPFvi1
dXERGkJ8dySh0lI42Ifdul7C6W7uuweFDLv4e3C7csJeQgehpjZIuWKEFsehKSNJRC49/7PC6dq3
X7QGF4mGKZ1JtY9WmpSjXGVeK/H+bz/9ouDwI02UihUvyCJPPqcZ66NPHvy1332Rd3wolk5g78Ct
ZGOgTCEjJ8P+77/6yju9NKpaoSQoJ6jMFo0MbsbKHNLhYaz/7TS8tKYCjtKPsWR4oWs7nMBPrEsn
vUeh6vLffv3FvuYhbPxWeJwUbobYcAIHvIx6frhTXvXn71e4Fjou1fGgwDvyEDI4+64b/wRyeAU/
8QxJhS+joyX3onu3VDC6XM2fVn+2Tq9ExkvBPAGjMm+BDfperYEqlx62OGRAdJyoIDkGMcm/RalL
rTxvdRghtaOE0ie9GSm74wu/tdTuQkrBFte3WHdb1s3/ppTpX2IKXe0P80T7tEA/yrNl98FcgdZk
sv1b9LgEFFaA6g6KdSkG4dGtWMJyDYfvf18HV7bgpQreWjknWoHETpkZTPq5QyhX4ePfv/zKaXGJ
I1zAkNh60fOi1fEzh8eat7wm048WvQraBY8wcslh4vxJVXntTi5O9w1qVdNitET3WvgwTl3ndz52
6We4uysB5RJUmALuzeImTIuE9VuQwcx9KL2evM8L37x/vIWLbT9HHe/igabgnG+Za74QWAT9/U1c
wUT6lxJ3LNoIhNpEtSerR5ebtqlb+jOOHEAiwE+Mp2oNger1IGUOqd/N+ekXa8Z+2MUg5pqf1WZH
tjdI0Md/mjX4l/p3zhsI1GHMR7k2GnFslq6VZR0r7eV/v+Nry+HiUO+kNFFCqriAZ6cXnpKmW10J
FXWw1P9+gSsJ/yXKcDTNvC0cFj5zD0HMhi8Pkrfnho9/4E4O99bPKJxXguYl0BApY0g1bXEdXX+4
g/t3TS26bJq9Q8viT4Dp1y5yccjreGETN7jIMtsm81pyDjZ5XDfyAuuIT07Na9f4+Pw/0m9WzVBn
mUEGqAP4fHbbwySW1zgK/6CZ8vb3d3LlpV/CDfsmSXyfcrNbgqrNEs+Doo1jfvlv3/5x1f+4AZGs
jc88CjEYEHSzvhnFWcXUPP/9268EmEtJPIZWGyXRYHbGn7pMRnAM1CYleZWwz2hQ1x5P8N83IEdL
esym4QEM1YNvWo5Q9Ir8Lf4k5/pIN/9HcRBeZOuwN7eDmRcILY9YoPMEdXo/vAtkcug0O3Qieani
z8iD127lYnuD/k03moTTTqakLUO/g/2296k+4ZW9fYk7hK0c3VRjpt3Qi11IwjOjgFqn0/A+E/DV
6vX339/5tetcJO6zHSAYF6/TjhP1KCPx0MYwptLDPZvWpw9C0Cfh/9p1Pj7/j5UbNnMEAz+8GUvI
/YgRMsZQj8rCBybueLHKz8BBV97KJS7R23Q7cEWhMwUuU5GCzwdLXpjs/v1pXdkh7OPz/7iLDdQT
WCuP0y7WwZtU7AukLt57LT7JGq/9+I/P/+Prq7Zq+16zeRemVZx5AQN2f+P97u8//kr0uwThKdIA
c9mjPOv5PFdwIIbzb1HNrWzLNQrUCHdfHXwmdX/tfV9sdL7ALJfUuBUYNvyCev8d+oWvSxAKdB+S
o3afMR2u3dTFjtcVj42JcB2vRVNtCO3ZaTfnTZUcEkDp/u3JXWz1pkZgSbZg3CXajZmpFxxQ4wAD
cRM8TO2/2BuGqX+J0Euh9WDaMBx3SzPDNr5Kgkx6sboVK7H/tgsvYXprS6NoG+24I+gFZCAo/NpY
fduK6t5GyxsZ+u2TjXLl9V9i9LaqZVuPTtcuTWE23Hj61DZ+DZaQuI+Neu+G5ZMC/sr7vxTK6+I1
NnHC9U42S5VpFoqs3nSXjdEyZqPzP9k7V3bmJVqPM6ZGUke4jBlg2icaeK+39fzJ0yLXvv5i489k
3fg8CnROgCmGmfyjWGnZiN7mEAi+tRas8cZzLyFzR9CZz6lkQwkB1DEjQ1ia0Pn/uD7ofwcgTnGp
GajxXTWYdximS8jZ6ScxkDvYg0GH5N9Y/T69iA4YWWAwsKZpybwwSxfvV6+6r3/fq1dSgEu9vIYE
hDd0iMshmtucDbbLUhvyA5/a+WbZxPwMxHiwb1r+mcHutZd3ER2IAtZxg4pduXGnwnwixMCpmqgu
+QTbcuUCl6g+PSUzahWdlkmV7PppyJT/jwnlpVgepOwGswb46iUI9ps0RRpPxd9fxLVffXHiwxxG
8ioe8Fg+JL8SAWpSO8zxJyv1ykl8ieeD/A5IJGvPCge2QNg1t92oH/wo/mRHXvvxFwe9HwIoRtuW
FdDnKF0Y3LNOfvn7c/l/UKr/kaRequOFUM2qRtoxCKEnfwJlw9/Qrp9PM+fpYz8tr9TW32c9nqNx
W/cwmJwPQ2eaxwZiSbu5rfzMrX2fETUvuaLsC02jAK7uzWf6iVci6iUKsNNkqNXcxxitdPWrGhTm
ghvZgFAmw4lBUOTp78/h2nUuYoD0Gs0Sy6Oy1d50AK13hWHwDObOQbSbre4MMp/Pmg/B/7ff+l9P
/SJRiNeAd0s9qF01Odu5nCipAr3rQxCrpmxUIcEqrQZQ9/JqhL0by2izragifM14ACyiGeCq0Ssd
wYRUE1E3baa2BsZaFV89/pNSC2gminw4FGfrKOwIW1opKblJK/hVnZeJWxIdHXQfBuACQ6vVNwZy
Uf+1J93osiWAexL0inzoktK69QedL8QMTpfrpkksinVYLCzrWNqj0OCy9zIXJ/WJNtTkwAPob2EM
gyyltvH72G/sHXYFYHjH2+DFN1DobnlWo9TdsrRzpD9Bjqw6aRv5d2uXGlBRV+lQ9LVp6037LuRM
/rAJ0d6p62om5izuR3kCBCva246p/exX430wrZgmNhLY+y2BJTbwoRSKtX28tiW6u7PIa2dFGXob
yySTR1Wl22sFIsBLR8Y8caJUUXfskzH82GIpzZW0zhWc0zaPah9emrOfq4jtaJDKI4Svln3STUEJ
WGrR6PC3HtfbCgyhnMTuDtbTZdiDcsAXu18XtR+CdCj8ZSS5TOJ88muMJFf1WEVBPg6/g+mm7u2Q
9W7KGcST4QF3A2VYuCKU6VDtp0Gd3PoIZZu8IzXYJDdtjxMXitRVk8kZgpa2x8k1Q7q7+cE2tW8C
f8rnac6m6U3gzGlhxwpY6f3UuDfn/ZpI/Rt2Dm/UewPp624bgrNLdKabLl+tXxqFZwXhsBmYJP1j
WX6joozcow2exnU8QU8pG0d5lAGemB6zaP02pbqotuk2WZ6tqM545ncgjRxD17756RIiOjgs41Vm
odwewF4Zsg/YfG4A2HCql4/A+ULhi0f9waUgIjtvmc7EGJYnlPfnKhB8DwA2VVnUqPHIdEhXeJz6
4DCLGlkpmpCjWVM8+EkX6zakZzxaP7M49XAPGM/2PftF1+A4de6prucoG214akd1y+HSHNf0vFSq
9NfkLuDL93ER3+pq+UOjUEEyWxdgDDbg41qQcr3qJVjF19lMD+GGJTcMNEswJNt1qnqDS+1P0nkv
LGVv05beqVjm/WpvZt8VlRd8szSC9nO75r5f+bt4qF4TCOaAEl00gTkr2WBdtMsvz9ZTBue1HZND
weenNhHIH0uhofu0hOC2r/Tgy+m5SckTlbRgeoyztdePdIOQberuwuCFRHEJL4edq8PbLogxSGLp
t8Wqu9RXjwKWJGvtblWc7EK9wGVjKLy2wcDhSKO09Ag5q6rVUNiezhPkh6ppLETlH3u/PkDQYifn
5GCJ20Ot5EZUXTbU5GYQ5h5EIVH0st/NlTjCSDGXjfyO7ZZtit8Lsb5wfyrgo5dv5HuzxQ8xeHFe
FGfA0+UrznuEwQqQtw7/rtP0LCEt5ydLRrp71vcHs8EmsdE74Dgf5skr50ifBZaU1N0Opj87C6MK
MqV1Mc7qXsjxMKs/cfQroM0zaFL7TiYg5yBrbMJTwKc8GtlLAENzslUZbY86lU9BEhx9DbcbgbIK
pgj7gI11AabibUD9soGfUDZIvNNktOp2smGVzUHytpK6TJb+gc5gHOqFvkEqG0225C3Q+rx9eGm4
5SRId7umshxhUJC1fmc/IsZXGHE9dHY7CB48tQ5HabWChAhuKtL5IBU75scPOI2gCWNDmvU01GU0
+/wQV3ASTSNwNfTUwowAjulinYsFtXPhokVmwkBfbvYY+741vHuCZVyqs864je/mOei+wq88UBmg
NPGDCRL2VDuXJllsu/mpI3IthqrH629GlRsJkvjKf4frOOYd5EaiHP937p+WdvUeGJmhmywHuK3u
a49gX7f+BHZ8lTTxXjJavbAWdiJ5EKY9TAsqFQ9ZFOLhPKcWXqcZSAnQEZc1i1sw6jU3WULN/JUt
S/fcpgIat4QhpBYb5NT6bKl0u4smX6o8YdSZGyvX9YFDGpfuVg480SnsI/UzwVD8NYnRZevHkZ4Z
M95d4HqWc6uQQi2DE105uXn0di1Jkc6EG2n2rRean9QDGjxemfwOGd9A5ABs9699V80frH+WV8vW
3XIrk3xt2+5YBfjGInDK745UDXNYtBwKp8eoXpf0VrecNH8iL5zmR1K37MmJFDiUQHmKZkZ7+ufk
KveT86B7ThrjI0xodnSYm95B0G91O41T/8+q9EKKYdLpHThtr02bejcmhgngzkxDiC22eOlcqCkB
fxRYLHpipA9LbmDAXdbKpIjlc/Asg6T+vvGqx7ZRODCfzDT1RxMT+TRuof9LCAhQwPGpcvR2adPh
XbQT9XewhJq/gwnm/sAHfiy4FU2xqY4eRy9i50a64DcNFqbxHml/EMRfzxJv8UcD2BJk48x4XuAj
+ov71rCHrVPpfsLB9NCyaHiEZkf3tLbDcGBzOmIPsijpctNH6PFxN/oH3rvkuFWCZAtrkxeJr8Iu
jUfkDWzavk3AXdSnJIji41APsoAvzo+RsKnbNY7K6LFPR/n9w2ItyHz0RX8ZL5jLaU6n4Ggm+Dnc
z1AadoVacBAPK+uxv1ja4WBambqPXD/tPLiYfalsaF/bhLhvbPLjr70h7QkTgLCUXWf32lSyhAJ3
cEjDeD0jYC4/o8UbJ1hR2LpojEkOTOA3rSvwax+GyHmaJt6XcAWpZI1qAHpjPEXED89bcxxzy7fR
ka4u+noNF4yC4pTebtXShrk0vXp329A+hPW0Qht9qW46a+PXmIo296qK5IBZ0tyGpMNVBpxgqACr
BG6hDYVa1p+owmwG8S7p4Iyzt8MwjmeZMOLyrRsRelenqH6ESojzcrDnhrfZLYlPM+SOyeuYpuxF
Se5XdwPMigXoxfB2e+ugSy0LmCCSOE98QZZj42QQ7lyHBIdnboOxCIzBNWA4G1haXrYtTj+EwP9O
GXEx5MXzKIRSWAmZdExbq8YXIot1Zfm7wkK1XuarTQ0CupPxvMy7tdVoSR4Vs2YedzqAGkurLEBY
aYUA8SAhOdbmTdTgEEuTNu9kN7VjDqM7b1ryQXvVnDEWBgES3o4+yroOfigqnkKoBOVGDB5HwTnw
J/haLUsWUh4h9tm4/epcIDokgIkQw1FwIHS3qAqRwHBPkl0crsbLfaTY6oZ2dNTFjCj42I2Cy1tb
N2Geus2NZbs6veawGPa9n0h45vXOb0Ua7FOYuQd1Do5Rx26T2Kbzn3mGa+KTbTwQMCyZTHrqAktG
BmgRJJS3fAnaVN5INTfxl57BtLfPdG/m6dYuwXqHGJOsZSBronZWtl56GmYbegXcJan/aIfKQskM
D/u7RisxQY4YLD6s1gz9BuOAeslFQy26+6qtfwr3UcrZOEjSPWuHrs8kNLO2zO+C7sVvkFoUruLw
lm6V28JiYkgYWx+JPOCZnUzPKTTr1qLjOtzu6hF+Ww9Lzdy8YytMsXcJzAIdnrkTMK5vkzUuKkvH
5tBxaPwWa9/JP6ChzPVBt6QeXvBuVmjHwE9yzqms/Dnn2PBL7g8WQmrCn5BgESAkgaOF8WSDGecS
8RJ033jKQV3u6Q0LTKIOHYgncwF7to2d4e0Yv6mpQ/DRa131u05HXpstGiT60tplCU/eZNH6Cv3e
sALqlUl9mMZ+HopwqFyUyYDgGQas2n54UEBTWe22iu/CLTDvwlKSwlknjNSvra/kCzZW2BcDlLXv
k4nWG9rPdupySMq0QbaABNYdZzPHfp7YVOkcHn9xVYLr3a93YORMSY4/9dgv07BO5yBtoPLWbFy+
wQcToZtDpuht08y9m4RuL6MkyuRzWkOIDy8m6Q4weVrjPF5rDwoMTbCdQfkQpQFldir0ksRJWVda
VcX2IW+QYW2QeZ8Kb46Kvm24f0PBEQ4zMNbwfwRMJeTRg/rSuHOpXodidglMZvCNtikp7EgAhZyw
8chJDGNNf4ehQWETYrT6g7fSoipoqPe7jga67nXULt6BSbg1HmCX4L5wGTW6UCqQzYekfuBncRsg
vImo5m0RRHJg98Q2/Ez6xTsB67X9ShWB5IMFRXqB8EOaA2aI/A6C+Ik9icSyoBwM4WEGHVX6ingh
2pIHkYJ+sUqWcz+Y+OeKtKjLKrzMqnCEsz9d7NR2FlIP8yFmUfB1hFFEspOEwabLOmWWM46gjWdd
2keuWMncR7mHNIMfqqkVALWROQ7yVSzx2zY2SQimfjXEINanU5MleIvBoaIeEi0BavRyWwd1TG4W
2mDFOsUaXW4jwebE/JClZ2q435fdIgZXCO4F/Y5QwDRLT69+goII340Kogd0ut4Q0qGlxgdIMy9N
wDOMQNL1XDl/nHIQxti2W6fIbDhNWzU9QvV92fJm8xcBaKYftCUVlJMiBqArzmLP215kM6W8wFlq
gOhnCXn+WJUPICZBa732Wk1O6KdFPz9SzSBDQs5MNkmfzweEOICXqyqtdZ4mjQakmwUkyMA8ipps
4yHh+2YddbyPpxQoAWvx4LKwXue3SbWTKYyF9Gdhpg66GBNtAcWPFJKuU1NXk18wHD9zEUfVaG6x
dak5iRkkRAAifZjjhTiVXuPEVV3OUFCicg1S/tCbyq9O3YfYahZzICfzqWPT+zbOPEIfI9Z3ycgJ
sk83YcmqqHIQqY0xsMr9mK1QfBdd+jZTs3YZQw3XHhsuuni3Yb+rnNUyfoArqHle3Qc53FNz92I9
HX5pVuCgKs+rTTYQG8ZonwgfvR8IpUfHTiJLQukLrybEmoSIr+j4KQmgW7MBekBFtMm72Ou8KVth
SD9ytIdM7LqMbPojDtiIy63Jaq4+orSdFxo+wzpzRBsFnuFN81j780RgIK0/zs7ZG4w/lxB75uan
75mgdpmxbGhurJtEpTIH/+n0ANUQNHcd1DjEOcTBrB5TMdvoziL/nr5MCsHzuJjNpvu5hZ51MdiA
r7cU/rUPkLIV09dea45Jy4rJPYWsDLK8X5VkbXSzLX3in9F3GnnZMS8YToOYmUpQqytj68w6mrBf
kxRS3RMKoYCjAyp1vOttZCRo9jBWRbmUrtlgx5QcCU0ncx9Og9f9DKRL1G2k6ITWVle1qvqt7Tj2
tzNgIwr0gFVsz9wjtfmimjaszuCu1vQI9aFI3c1jAKPtXTP7KgKZxaP8zwajIIeidlzmtwUO4BI5
aEJYfapqs+qDBnIoEBkYC4u/mzSUYrIFKyN46pCEnGjQ0uGIKfkS3Plawr87H4nXIMUDX8IWQxtD
CQ0WK/YP+hItjl04kRqdtSDKUxzeMlC/mqDt7RemE1i/ikQq8hRiPuO/+yBABMfQY2gCmBHb8U0k
gHTXWdz0jXxbgFP3kEHRoXE2n4aYjUfiLf72BvHryhy5rkxwP48+DHuRKaR3cW+644Qxy3KLGiGq
ftClj/iLP4bUvPhuBYQb8deb8dAtFRsaanrT0KvNqohso58NXee190lsNvfbgwUmBSiHdGCNFjzt
ZKjy2Io5upG8C9a3Zoy1OBmagKGCDq/t0kzgXTVlp6RI/oRm5uQrSmjuygW59vLgEy/xvvpTkPDT
0Kp6vEtl2GwFNDydflSeC3uF32VhHpNNETgnyV294Si1mR3jBO3ttJ4tOkpTisMOwd3zj4ZPfqsw
nfWTqM8SpHEL2ilwEUTRQdEXZQcR2qg7OCCsWRFVldcUnZ9o/qYibdHooM5vh7OuhipIM3iJOA20
aGQQ1gCr0uQmJJIt96TzIS6/6SpJvzodQHEtIU1lvnq0T7DsYt8DIFNGVQ1145Bu6Joi/G83WvW9
59DaC0eFWaJoavyHkE3jnZEjfssHArYRdwMsnfVXZKaB0BmrEUNPENurDSAa3UckECOaoVEOt82I
7kafBzqH4cncvNQNACLtbTfzcU3RacHCe9bYaPR5rMeVoqPn4/Smeaxo779ARmxVtBAmDhES42hR
oOD4vkZX01vGdtk3Drvhe+iPdimDuFEkRyo3uZPXC1MjHRLzbYp82ZqMkq5dTomyiezzNmoxVLaA
4pmCJoTMB29at/AG8+c4/IaxtJ79bFacLI/QRq5Nm9sJ8jS3zBs+zBcxZo/Wl8Yi1bZ5y1WNMTVd
G/SEkR4yQFMMpmD3QxBxeldRkdoHEtRrDbRSOFUKaB8KvbcpWzrdiDJF9hPvQTITBimKmkxdhm0n
6w5nFZHodCR924U9utrNaG8X7VKRIaWmcufXZPBxY8akO9Dd5jazH00M2CJEk96FLjX6oJjy0F+l
gxFIkjTEPKqPvugyob7LAtHL4Iu0m55uFhP57ATxiXlDo6AbkEV0TdoWhoeSngBIpOMObYXxN99a
mpyQorb+GeZPkymbrXc1znFoFp+43qqhEAEwjU9kCgR9W9vQS3KkYV5w0FJLdqs96Ty4i6zBegzS
sEGTRJI6vR/oTNFqM94c7iiloiADoQeompmm3LANIHCP2TZGzy3R1UHIcBnyMPCrCFS8qZF3vR+a
ZwAuUFfyGh2Poq2mISpXzKv5rhW2x25vZ9SVgFwxm3l11G5fOOzByQ5u3glGFuhgDLt55TT9Cmrq
rI7x5lfyt9kY+g0NAyc349ii5rsPaklQ9nXIzWMTowj4FhMSbU8V2UJSigWF8xFWaIBjgI6h4XfS
Mdois2cGMHvfRWimQsfCwyk/pn5Op2U1z2g6bfMZvDZKiqrzJS8jppbbNnFuOlIoX00HCS5le49G
13jfy1U0O+VCkpaTgPZbiQPOmwq2QKkFxuRb4ufThFS4ymyvUlvEY+Ivv7tZR80OE+EPWArmKAYl
XBKO72hENXWJJMa4DEQ32t1wg+B3qLrYkru+9hL/2fVeGj83YZMeWT+jT4qmmtjFsQCaxa1UsFuB
Y4TnzdjJuKhdH4Ii58atRn8ALmcHDIe8LoNsUdudRxlhMrP0XoR4Pc4OfUTEjJfIQnT8ObEIjq8Q
wETxmvVxUkFnA9VTU+iVgnNZpYq9KokzfsehB/Y4Q2UE+UaqFvsFGPOmf/ZjGT6jaEEN4iqDXmbK
qQrOdmgFf4cXkOPfklQsP0cJYY3d7IRt9zPmTB/4d0xXboyLI/SllygRt3xGmn3ThEkyIU3gfffN
RS36HCxoRfAtsmLVLEublbMwU5J688+mWpP+IIluOGjofmUPDF3995muFDGPbM3EM1D33YgRChCq
YwZkjbqf02q8m/G3ODsUXYHhgC35g+0i9O4VNOUexdhi1LLw+ditJj6DEzt/Cchs6ZfABhgJBOGS
oBcajWFzAjd2G9B2iemfKa22fbLO6W3rJ+GPCMVyGS5uLVmFph10P9EWDiq0ak06YXRAoEw2hEDq
s9ROt5gcQGtlHZu7BAytMsJnhYm2pNDTCnqyVXCs3CgQbF090r1taYouJXFfeuALvs+MxkAeeB3+
EPihc6VShcbx3H7t+ApWBbitf5hw1SnQGDlpvn3nbl12sLLqbBbplP+hcyJ/SBc1pRcPBgWJ3Uqv
ksFtVKHNkm04ee+aJKUGs6E2pCXkkZYbj/n02HUBRLjWgcH+DkTXXKQp/4nX6f2oedpydGngQWw7
qEu7YANgptJkfA+rDg7L4TZ33/zZtPe9Gt3ejyOUVFXPWld6wbjUOBiEDnKR9Ji4MQGLVsCc2bpL
49A/AaMdHv1gkYdAUr2vokGB4hi2r3rYbCltOuxqia/JarB7JbrDjNYYZrnt6K1t0uRoIftQ/hTN
uZ2UuU2Dvj7U3YxWC5T7hp3t6VAwZC4iI/MGG27dohyYx8m7D3Xj3/ngD9yi/Ul2a/DRJDMbeWKm
lTscK8lNGxCChldN0991G6FwDYfVLwlpeQkvl+gp3qS8b3QEGckgiIuWuibOmLHbaYyJ20ml0h2s
8zrob4qQ5qbrojrzBwrd3t6AAg5TqrWBDkJKGdw2pnq/9i0YaQvWztskDAiFEu24FGValkIkcdeL
AE1B7v6PszNpjhtJ0/RfactzowaOzYG2rj4AgWAEg6S4k+IFJpEUdjh2wPHr5wlNzUylpjJzrC3z
Ii7BWAB3/97Vv2dIdl+zIs2DHUtCVUWB54hb18h8PxRzK99zg3A4qOeZqU5XVRX25eqHzBMNbU/B
nO1KxEMPY9CbM/4JS30zbENfwx8kb0Gxusdi89vbmpC8Ke4ITdyV3cgprqC8fvUM85qStuaHlZ65
LMXnvLYLu6bPwZmx07XnIxi/haJqAYqAtbWJuA/bKd2ApFrS20kjqqYbNm9KHYVvpYdCjPLRqUzr
ZNf5gN+6SnUkxeyLc0EmOGRTushZK4yJOB/dZTfT0XTVZ1K+aV+310kBjZaVtby0DC1UmHBIv0oQ
+cWawLrLdCMlmcRSONiKzLmoVHl6PVtSfAWSZ+jslUw//CotosA29W5k6jgZvhhufSaW18xRxNsb
ZDzYmHByu9I7rxBncxNonxPWRPVflRQhzqFuBo4ujk0EvmHK7KkwlH3T5n7ZhX3mzVeJlFD/XTPD
LbDl3yW2MB5Me5HD3k8UzCkx/R10TrWMB7C3M9hqKY4yg+qvB85hh7Eul5vZs9XdUrg5aDAsqbAI
r1na/NoZEddP7AUXrlhdJIf5djK2De0SKK/lchUWVc4JWNkFEH4l9oXvFnPY05US1bqtT4PfT/t5
WF/TAd2wCRjDtND6Rw979u22pd9SPa9IzDLyu4vOvTAWvPHl4s8RYoQxnuDzLszAmaKW/fWqmCto
3814HvkzccmkYtIY9X3j0P2ikA5FOUZg/IRJvRfuRuMqTpWw9wfvQGol1LZRUSJsZlpddJXs9xUm
2JtpXmpAlSG5FO5q/1iTxrjBGns+6/be8l0vo3k5NYUJfe+bcVBu2UU/zdY5lWW61X4x33gysMB0
asevQlMVzc5zTREyedq7QdbqapXKe+5y+G2cOf0B+Ds4ECLa33rNth4DI8iZ1baaw1AwPqiMctg+
nWGMtjzTn9IOpn2APj3SfrNEDdNpJCeaL1w7wHXep8bBmLs2NGUg2GLNDBBMqx9CTQ8+PfW46IXa
Z6D1j2ml/bBLQXRDFsIE0hw01erTe4uNdm9asOnhJjOR3wDgdbSsmIXKrhvCsNxbtu6+3ZNh+jow
E6d6RxxeNl44fZ3zouetwOAbllPmpHbMScq1jivQnffqmoXeLlLP1NONWTqr8bpWhlb7sfDmTsC1
Jmt6r+S4Jtc27UnM95hq0/k4s96P1Q5OUJs0wSogqN3WILAEOE0dudQhfu+G8GfppuWH33K8fCMA
dtZx7/oDK19maT4iP0e5kINNXPRyAsDg0E4D6BWDzJpf8x7UVrwN1LM6SDIS1uCwH+QoTv5Kzt+T
Y4MkXerVWDnhd3Pj5gfdNVlx5xlOWvygPR0fouk1PW1bI8xU9c7UVA12KHSvZq7wnPzSeew6MYVZ
StDLE1KLyrtIkJNsRwsbvjxlZE0UbP7DYJfXiUz84nEztdN+ymxK608nmFWVhyLgLvvROLNdc4pf
aHDZB3PvWbt13EybBguLppKl060q0A/MZXXw/MDtD01RtCVRhUCRRaRyFnUV0Q09bIeZSaa+y7Zk
WS9UYC4NugArS059mrXZVzJ1e+d9Qc7aGoDTlUrumyFHBxY2TeU7jGDZIo3zsF3K9xoWYJ0OHKX0
iNTIJKn7i+mscGggzeaqDgMVAC0oXpVMb4a1juU112rZHTbKATTK9RYy0gVdDT6C1iYHt24sruea
3oY0sl23MZ87Y6jh/7TQk0EoglrLb2BYHZsBzUak2XeSZPaD5XTdeBRs5O1TsPa0415WpsPAOVRT
2xz5BChz2YnCWG2FK0mp7oMAu6G+XBMOmXloMCt1L3bV1PLKVcLYnkkOFf21pdaxirkw+Fgj1KJc
/X7AP5qdchi9dgUJA8ulZ66F86R6wcoUlqlbiU8z2Pr8iTtRzQ+Yx86t4mniuf2lRSQH6gOPGi9Q
aV8H8qsxs3W9ERzs1I/kqmjBxtqrYXr2TaBp9CtgnrEhuapvhSJp+M6186GtQw74iQYkMJuxumak
7YyTIp9K32xpUOkrubZVRzaeP7XjcB5Zaf2xK3NKn60taYa4ScyyYYGfDevWgaBRMoTztOWJaB3d
7hebLPp9pqiaZX1uS2+67jxXuVXIOXczOJhUSZkfi2H09Ps8g+tyPpfDKh6NIVXTIXMWiUQZvs3b
9vTPp8lBO40EBoVw38QTUYtBg+7EdcpLldnrDCc8jctT4JtV3UZG4Jlpc6yHhdNiXupgvExyW9qh
vblEhmRMHu0d9EwLGNr5dWLD8rmQEx3AYlk0VjzgDRvcm2oyl2C55qNDdLcfMtLGnb0r82p9MWpN
8EiYidFW0x4waga/UJsnyrcsG6oCHe2ccm8WOknTL5yrh0UjNLE9zjhOCf4nkYipQHtx0G8p96oL
wsLIiZhCtYhesrYgmwroafK/VEEAqH5ERtdCFmx2Ifthl87BZOoQst2finiRzuQ/kmZS16ASvTOV
z62BkukWLKXv7oq+SPxPQONgfnDL3HafMsEN8tjqqRT3vsmAz/2cEUr2nYT2ZF3RaNYDEBcBGatv
70zXG/3T0s5relVmpe9dCWfLuzuzncjPrNSaLXFVDVUHLW+aiRmVTTsNJ537uriWFvKTu8Rtl/VF
T21WwP8ODhT3VPswysNIOkHtmnJ+3CrMYdFZwO1eZZmzmR++OPtVDkD1pYTgT3SPqKMyQOV8a2oP
nZ27zt6imHf5HgyLU0BNBYlz6pJyRvTR2oO7zEekKmnAIuyZbhKOND8JoFNI6T7q2yFdo75iAAbA
29CTXSK8cKZrTelWk35psJqUV4PbT/5z1wO+hM5aaxV30zguMRmlTRM3pTav0EOY90WVIZIJeoRf
u1wY61ttjOiN1gX0PW4WJqbE2NIHG8adgjBdwxUH+b2RstaAwFrWAoPTCIZBtIPN6YyRHB3gMk1m
7OSUFwvXeRdOIwbGS5Awuzppywe2GefOVkCqiTXuPL0gLlyt1gAQr1LXZYsAHLvtLTDPmwDYP7ht
a/CJOXIGCiPSLwxQsq+vSJb0NNVhrak3M6JgzDOerCVdv7cV15kXZSM6uxsDngEtzTZXaoc+aklC
Q+bMU9b5Oq2imZqtK19lG/NFxWBP0XBhIkHxqF6IyGYqLUaLxvuYqyA174A6nWxfIeh6CSqCOL6k
gMqK+TZolx3qjQatX685KtIVZVkj9SLoe8qw3tJa3Cap463XTdOMzrHJtpxhFdoO7HfQmMAcHSzz
Yyrs9o3mTHUbpAHPialGLjfFJhv/YOPjy29QlcoymhuezsVms6NflIXs3KvS4/WEjMiDd581wtBh
Um+DeXDYYeDH8oF5Jq2W5bU1nKS6LrtEvPQVw2aUFoPRhYWVTNYXwWBVXXV95jS3yrRlcUFqRY8U
o0arcJMEmZ1E/ZCr9qOkkQQgeSXY66C6vMR93XXMQHDNbXUhx9T1bo0VcWnkdnJB2QS3pNqdcmlq
icbarYmW4QDPIly63oPTSvMrFH9dAM+0XhJWSzmRQmdgAwqnJhX5rne7hAnD2/SD46tORZu0tzJK
QP28UHOVmkcdJO5LIR0C3zLHAPI0cAYYe5fFnNzWTsyvjRxAnLIWsZEMvUFnZRkOdeFaF5Na1fJQ
kvOZhkyehN077JvGPsMoL+/cxs+MCw6o3K/5WiRzvOV2/n3b1rWNQbUTM3QJVzAPTTW22zvLVpFE
nsMrjvsxAyUgtFdYcVpSyn2dqIGvG7qrv3p6HMo4cblvKrNGGoHs2EQKCRuJVjEbpi0y4WKCmG1j
lTsKNaYfXtKNzjWfWsngURTZh1MJOjzQDqZdVHhuaUVLP+smYnlLAERqUL+IAbsvLnXgTvLHunTW
afIyyb7S5DAmSLG1d+fPrIa7zlmsbOdDx8wnd/XWdDco4KZY6dw5OTRAQa2WamN37Ibzmds2PYUu
xio7P6qarV54wiD4Rykqbw0l89TwyMZjFbus9yrnS9ujQ4oqTkXw3TW/YCKYGezHbWCSimqrXtKD
qwzzu1+p4St7gS32ToVWMyIkfCpje0zb07Si+92p0VirCOom+IKArjbCRWzF59RKVYdl1urglpss
/6D+j7FHegPxvdEIg8JcVPs0EWWBpG1AzYOJjA7Ex7y3ayIKAGbdDs2t6E3KeauFxLeryfK0iTOB
5S92tmQ+n9dH4ezyPBje2HGKYg+C7CCs8wzrI1spbEQSugxecTGNQPERAV9BdeppdyHsaMHasEvT
ybDielm2nvYM3Z9I15nVUaSG/t43DscArTtmMUbwLfvCGl+ll0pkbG2LsGq5Q6VQTBysIOi5XmSz
fjHQCvpRbZTo5OgXnq8DRiav3vVZ0W9vmSydO9LPs08vXQHawg4jXx0JDFzjtwmu1D/nSlLTt9K4
hj90mlGsUQGU9o9zGZjeZQLwDl221UbUF4OcUcL4tveA9xMKUtk6ayhz7PytXb8aK/tSaAQqGXSY
evmQXK3t0LXPa4c/1Oe0bAdLLGrQ5JWhFdYXvnsE6i5Cl80Yyt5JOAg3IVryCV/mYk6qC+Jmdbzs
6+BOGh/WtFAHTGFROY8V2EqK4C2h6lHOhtj1dlbOevfvhOIHUNfSv0AhX0VsERtiWEuiX0np7u7G
7rGxqQly9TTdjdow4zrLoawHw41pyUFfz1EHPZLR3i66fTNXf9xDzEz3ZukFJ3Dd+euSWMFttZii
DM1tBsUpzTJOW0/su87SB4RAzd1WkZI7D2jfTSnMsDACNyp8Dag7QnOgVTOuJgQqd14/upExIJbJ
ixraXrWTTQtHe8ZvlXMAjGqfcaG3D/Ncz7ssneSp42RjhxWqCZBewI9qWRew8Lx/Rl410SK0DPQJ
evXBntvkydnSdO+bokEO7OhwZmoJx94F7VBOdrlJDhsibdVzZQbdS2qUa9g5qWjh15RGrmuDkyq7
jKpZGNHqg6tJN/OiISl7NNHr9YapJmQk3nYJgN+tQzHHY4eak8zHPDn8e7/5VZs0dnVAwubQhJwm
qR12feei7gwKVpY/t7n8tFL9K+PJL/Ywj4N3rZqhisd9esDVdwj21rMZW17kxNYFh/TQCTFkXpS7
OUpO1sk/YOuLnfc2YkkiePsvnscfGKZ+zY12K3te4USqOElfTb8PVXaa0fH9+Yv8IwPjr7HRinaP
IMml3AsWxthDcEpFqMrReFJuHGaQci9oXcXRF90Uc8wrw7bBa7wQWalCiRz5MJZIvpig/vo5nd/g
f/HG/5o2TU8EDeoaJ2Cw9Nawr0bfyW4VOzq4q8XMFQJIb+6BaHjyhOcxlVOEpCELIkhgNf3FO/MH
Lqdfc6nTdRvX3OjlnpmS7ug849QlE8TeHKCcA8pSz//vxQuKXyxrfTfowbFtb78B6skHYjSLeidq
ZAqHMlfQp3/+Uf+BM+7nFfBPHnVI9i6oF8vdQyhYKIVEE3cwm//NF2H/3oDa9u48kEjp7mdZo1gQ
QAFpHcr2r0oG/ugu+MV0NnZpV7dpQn4RmESIQ+aYBMUNgbN/lRf3R2/PLzazEfMnUkfP3ftOF+MB
RVuNrfovLqY/evBflpJkhVt1Gfb3KUKB0O9nVsgMyPa/9cn+Gk5tla2Nbpf3xtpqL5Qj8OiwqYc/
f/A/MIT/mk3t9aJecP1z2WSgth9Dk58PZ54mghXWAO9LO2EaB7Ma3fbmz//kH7xb5i8G1MxPAcvo
hdoDGLsvTtcPN4WAcv3zR/95X/2L5eXXlGpZaNubdersaz/gVDAEzZm9FPz3qTlyPzuqCfhK44jG
u8jb4rHYwILNIUmfepUn3QMHoizudfWxznaGhG+UG1jRz2f3P97X/0g/1e3/eh7Df/0n/35Xre7z
FEr39//8r0dV8/9/nn/n//zMLz9y8aluvtWfw68/9Lvf4XH/8Xd338Zvv/tH3Iz5qO+mz17ffw5T
Nf58fJ7h+Sf/f7/5b58/H+VRt59//+0dEn08P1qK3vi3f3zr+PH332By/ukDOj/+P755fgF//+3h
s/+ef/t/fuHz2zDyu/bfyMWDjBOu8ISwz3v08nn+jvD/5lMJff6OlMLxHS6iRjEN/f03x/ubCITl
BL4jHdzj5/tiUNPPb1l/Q8RjwTZ7AeI4SbzY/37hv/to/u9H9W/NVN9izhmHv/9mB8Hvdwlp8RRM
30J0YwUUPQn3/P1/WlxRIjdbi4Q0ksE1ms0xciZrRQUvaFNS3W6sstMkgV+tGq1uO16iX54PKGYI
4562HaQ//q5tzcLaggypVwxEbf/BHoiRDdAqRK/LKZZ2rO3sIs9y7wV8qYw20pxArsWXckG13+f3
XskwEFz5gYeLcl6PeXtozoHMeDTLXdfDQBq99wA4HkR+g7obF060jZsRDWPPXOKj6C3fNoyGnG8J
HWYsiIw0QWJWPLkmroIsqQ8Ay8sOmwdASOKfc4q3g7uZF2a13iTrmWQT+mOZZI+LYCaKzOzvg5oJ
YRqhIizqfo3lzIHO5WPVmBvaU8flS21Lc1wTMRNbRx+mzPOCCplZK0JUGScOJWakDkR3OHtpOlMo
pFeFpA7K2EjsbJesWHqJTo2NbD1w/cTlFlzkg8HAW2NYrZtPRTBOb0h50FY+RJvX57HfZG84ompM
el4ebZwyd1MLltnAz0elk14NVLEydiygnFjiY7QJn32pjYuzEyofMaqazaU3LJdBW7wE6zP+BuSR
xYm146PkB2npKr8lBpnbNCC8ITWt8c2sVTiW1SXeXnKaHOtHPSc4WGuIt3F0UUIlN1jmBBBLgNyr
Z27c7LfFeFhcjsSTM3DkbDMnFF5yQGrQgolhZg7mbl/b6nun3TLsr7J0ocirW0lgDAbBg5NjLnsH
s1ySgi6p2KqTb2wWsNAP47QBqZCEEjJdlRGk0rSIC7+a9qmrr9v5RyLMQzVnz9PsVJDKxdEm98kZ
EPfNtIwItCnxYGzfTB4BWBjjWlIewdgetLXctDUFPeffI9zyYnO3r0XBNLII+ywiEzdL/gOK5ApJ
35sxGh+LnR3GtIq5lLuIAA0V6R4QpTLs52NJSWpYsoRit+m7sBtSTN7udWL41yOWpzDZeWnA2zdN
cJCd981An6cdxiNaYgqE7oCfgXHj58uV16R3jevfSOG/ugtBX6lVf8lrJwJDfcj6Hjwc7QsU8HyE
If7RiOy4Tggc2i0If75kp57ue2S6SswXvRhvPFs+9EIeR+vHmNbfvVJ/aSr3KV2Tq3Yevtj4Vzx9
saSLhprJXrxsudPrpTvB9bjDvRTtO/PLRdqMh6morp0236/Zk7N0MW/eSTfd/djlxwlBFUkmIIAd
L7bBBjuY3jWmhcfU81BUT12UpV4atpX12sFP8lFH1lfptd+tAsoDg0Ea2qPxjmAVWrlhzzYh7k4T
3c+hOSdvPgHQoTEOeJ5ORpPPcE/bDhYmi+xu+aYG+zjq6RaTzNFGv4iE6lz3+s2YxbvrMLtyloSF
jJKWJQk6+bZVdFgY26E9D2ZivAQpmIHHp6usNu4QPW54r+XJMsvnQsD7e8B6WaWnkOA1HSlr/Vp3
3m5NIXwqcgXwm5ffD97WeFyp42teVFSQJnlUllborWCBs/OQV4B9w4TMJc/KIVzuemGDHltILLBJ
H3vXGsKayzAis/KldzTOmAYFipk+exrqDAXU9zXT+2oomGSz8rHzgEM8VXxs2Y4Qqvepbo94RK+D
ujzXr6Afcf3bvOt3Zr/xg1l2P20LjzO4h6BEkzex8FuoKRrVvCCfQSm/Ll+cSKBDEnAdrefOkSv9
N3tDhSAHjHUgs+kgCH8vaItV6TXK78vByk+LyYuqXAD4ZLSvk668CzxxHKbpw+5x4qWzA0tFT1+o
UGXB+SeRAa0ZDqZxSoPCim0xPwu/+o5ott9hR0OA2RVM6/IO3216/mIVWK+4CV4Ty37R0HOhy58H
FCcwcHSvJAW/0/k5oCuJpcFtO3bIpUZxN/vdyQWrj1lR7TBfq/sON443e5Am6ZsoQPsM7iQlgDBJ
AQ5XFJi7xen33fCuyeggVGQhPWHBPEoD79xi0aSRCkyhNPBm4GHSG4PdOqy80hkXvPXUORgXKaA1
rqtq/UhS79op7RjPTWhs4ijhJshI8L7lNT3KydBdYNp4Vb4EFtjUdT0XMTqjKFf5k1/qb4ujxc7J
nLuchdlaDQPnuM+io7DSrnbwgpCl3a+DDUaX7NwhPbXSf3Q1qisECx8lJo0wURMK8nYi5wc21Bm9
Q9lJK0zh7UJAacClhg3XZ5TYzAXTUhHspi14nUf7R52lMV4pxMYJXBa4OAkVd93EsbP17OfZ1V9Q
XLv7xi3n0JMNgk/jefZGHeIVkPGS+reaHAg8x5jBN+wXoytxm6f5V0BdI2Y2HXcKNY1xFO2GTswi
IIaYjjvuXiIUvWaXlext9lQdKncYonJCGClYIKx6fZJbcrSop8gG0rJmUJ+wnpWIKp9gUWc6Flzy
EJDrbdHwsZhj5kb9Uu7k3F0S0qgjv+heIVpXwFn5ZonuQczV05rkhy1YmwjNCebA/nJt8GxNRTpE
KG/g2Cu84mjzaqaIEDO/F09dUYdO6p9M6KqL1d5iI82bSOYFT8pE6CzIadxRqYDGnNWHnTP6iTEF
29VgQXgiLmt2TlxibdrrmfKDdiEekWqy2vJu5hqqolytHzCvB1O2LysFJVYaoFmqvCvDkvfYNZ2d
lb9Xfp9FQNT7tdiQyI61HQdG8t00Wm7glUA/l5OBbBS8Sg6vsCZTqFEh8RI79LmjuaPi+35IO84c
zKphXcwnuqZx7wfim1qDuEv1IWs3TgXnZKqsOO+YySPcNgL1fnwBmYbFR4gQKZDfsLOpkDChYLzM
siO7ptOyUCa76QSPoeosKibIuNTcG6b9ynmoDL0uE3EzV5dCzJz5+hX36eZGyJ/iDHklCsQJg6Ai
KsHCYYvINQkJRWy4A5xrWo3x3KJ6qxpQp3R8b9Jmi1zsSFB86NmSd4I/P9n2jysSsQnDBHx5pfc5
kRQ0Al5yFUPO0au9mtj5z/k3fYchwkpkEIu+N05FX8VWZyIrxggqzbrc4cbuIpQYUT8HmAXmC7yd
3zOXD79aOHYkn+O6HNtz/3uu56OfiHtc33vflgpxn4m8ccNkWaDK2CgI6vARhqRgPKBQTnZz1X8F
3sSP96NM8y9bnzwTX/yeZu4XWbShCtZH93xxGfAdkXazNylu11nae4Lr83OKyh2n6mNLxxSKL/ej
yINYje3tUANdItOPizbAGctOeDZFhMIsqgOhbUeNoiNq6BWk/btilcdWD3SJU7vx3oNMPGcU5gSt
+8SVX4bC7a3Ia9u7zq8e2xpdBLYWuGg0FWNVfzMbzBFKNhSsTAkoncVhFdFulOXzIxThLQMUlx+5
k7sS1nb13nsXUMxICaZjN70skIzDUm3XWb58a4Fv434Zb0imtA/1Oio8r8bj2m33m9bEl20ahLMD
nG3c+keRtNejrKq9hfgyLASSMMjpgoOhmHQX0o70JuktImMFLTcEL0y8xQpAeTCBsGy7sF9LuGHZ
i3qNWg+bO2uuI+y4SeV+RvcbIS+2QjzI2y5rTQd3xhAOyOsiLX3SSjIzypDqozynCHJY1XuxJZxf
xNHrPzRB/zuTbqtwRNLraVHBbkt065hsDtRSzjgDznYMlZRRM8I8oqkrLlRqbzsdtHcgxj57SNns
rKJvDjr9WrRVEvs2zrrBYOEg1yM9DFRJjxy0L7BfPyac4/cIG3AyN/nJLYf6unN9F+0zZfVCVUfE
NJe5dovIE/l5meXInDk7PG5cTWm78OXmc4W0bBf7ekVHERqZ+e6u8L6iHgcWZ3nPDGrESX1lqo0k
gtr+aFp1CBZBmAf6tSKosT87zIqlpRFGZMyQ7vRD5C5HG8MqQiQ4kYct58XDJTgsKE89UhADy8LH
75HpgSakPBrnTJPY1fzbUOcXSOgM0is/d8awsHnj6GRPIvsC+sOL5rr9HN3hkqoy4wL55dcktxxy
rIyLWW8b8+pmxnZKgk8vXXq5milEHJPEWDoW2JkOcRVhVEnUFo2MUN1FgcF0KArzRkn3q+ktBKw0
zQOs01vboy7XVcYBZCke9CBQeGEsgWf1owlG2pav5oKTpLB6HfvTcDFbIru0hoPM+zK2ik3dpBnw
e3FfLoV6UKN9B4c6XErCRJDKt9gmA4IZGmTtFllPLnZ4s7VZGtbxYwicWDdEP3cjgSaWZX5Z2WN3
LZhHVFiK66vAWrlWCXMP2qhE+f6VJJ/mfEl71JOuX81hmyO4A7mvU6SuyXn6wEIVZg1rO4dvf08A
2KHL0v6wZWcZtRKnguymSClTIm9wvvRkhiQrUjeJgT+19IM2VYWKC7GOFkbseZM64SZHXE3GSlit
3Tdci97FOBv3wBDITnCGllvXnIRbXHVnTLZLfgSWlJdE7Dyj2tdobsAiTMmFucwIXEVAp5qzQFLV
Do+b1eiVKp812RjkcUq72Fo5SnSOuiSywYraBl2XaeN0ZhcMXEICljzlvmdh8izUJ1VpQ5S7LjTI
8JQFb34G98QhgtyMkUGpPkyujrH0GWHNrRbhitx162btusTgxjyLQp3MvNVzeZ9U4I5r6+w6se+7
3L8QtY07xagMdDCtH2XTcm1gZIoLnznes6vLPnE4U6aEUTmGGbarfe03GJJLVpfSHR4bckzgemmz
94X6oUm2ICAgKCKjN/Yo+NdwciH8TRw8JHPD8gWzF3eZQS7Ovs1dKFaTcwvqni4cK5bnqTstvpdF
U4VqsMGdEXWy1yFSuAMz7RQmsF+MRvqj2ST3AtgvTliDKA3Mqj7yuqhDLhANfjvv4Zpea8lk6aNB
iRXe5kDPTxWdUDgfK06eNa6VrHCikuclBTMTvbKnkpE6cj1hRXtlO2rHGGuErvRe+9W5IMZmZyEh
I/Oht4keE9Fs886YW0oAHcZRR7Z2uBizPORABkWAXZcuwEtj5NB5JhzXUnwuU3B2sKxn8ceegl9s
WR5QbJXaFrtQfxoS+xbt+NzL13ptf5gdt0fdKE3kxLhzKFIdQJP2G1rtqA68r+iGkDm7GKCfkWS9
eoj4Tj0qDbAeRQ/VCqmHfDKsWktRrxyg4Mi+cSxTxByEJZlxYdkm72ehRVstT4ljc8auLDRhU3ZL
BNDjT1BiXEwkMzn0hscQM/bGAf/Qw4rGAMgorgv55NdoA6vNc0OyGJxokfzJXPgwuHwQXmtdbmNx
Z/XqU25XlLsfWGqdyHW7PnLnOY2npDzNU9+HgFxo/BxkJj7wgBwP1jg8001sRbQWlztvucyC8jPL
FoOxA21+b0pIS5TbMtuQXQXpN9O/wqq3Ru0LjaEZu1LwJMrxXQuRoUyBYuvSed9nw9sw+RSaL4hU
sh3BcCm6aYpgaPDjIiOvAi2/x9+jT3O9Y+/llhfJy2TVDKji3dQVOgjDjFbT/CiDLHZsg4uCQzxr
2nLRCe5pRBHlrlcHL2P52gYGF9FCdNLOGkl0JZxqWKtotvk6Be4FKSvlrkbHGyUbVoVO7dB43fuq
erM756td3uE9e+GQLqMl7T+Won8SFcYpZeVPgwp7PMohICdROeOr5EwYljYCx7F7IOb9S20WP0bL
/L6gqXHPfznPmndLZweUtKgj7DVEW1OTxLWc7NF9x8rCScl83LR9P+VpnCuO8kWTHFRnRqgG4cmx
/YIKORe4WR98u3gxe3yvP39O18333hGvqPkaRCb+HhKdFQ35fkgv2mFdOMRYxtQz/DgHv2DgUkYF
GoviNUYDIaPKOQJ3ovIfgxCxgCJkqMDxU3A5rHqLB2fXZpN19T+pO4/1xpXtCr+KXwDXyGFoEsxB
DKLSBJ9SI2eggMLT+0dfe2B75IEHPpNzTqslUiBQVXvvtf7l0kwJDB99QrsMQjZWh6SPpCs5L3oQ
/CpflDV6926DE60GLoSXLuaG52yorbtwekeQQbUgrJVTvtYB5rjQFCyewxUdc7B0cKfXU30nt+dL
7ewPmG9PA2KKqu1binnMTyrrnUK1txiTClBdCeSArtQhb7+Bk/B0iVBfEF7/HVNayNC9T4N298rQ
WQpBvau4sQ+PDFFabzW+jmpFVSf34CYrN9C/RYt0BZPnopmcFLwRFTwpXHtN0lwrZMQxzgr3Ongo
tCBfLfKZWaTXrcy6ojlgHBs6LGFrICRn618Irm49NLuKmNu23Kh0J6dh8mnzr6v56xaKniBo1rrs
nyuMopFabNza8Rb9qNIV7q1NKRL8Zt7kcwpCWxqYfwY+B4u93oOEg7cXFU2VP6LWfORoFpYe7dIl
urY3hcY+tsIW2dRQvjdQoBz5OXXDG75Okgd4knJMIHGM7kShAz1E9qz3V33sMftRwVJU6h39MnTM
C1ID4rQgRQ9xM7eF9ycr88+6hW1GuyJAg4GUkw9DGj1ILOOrjoBa4IlP2IqgxU2Gz6kK1kHqoBft
t8EAsFrvsBBaTXHNivHNZNSeqSwFvas+VZrX7Ryj0/2ykHtsjnv0fJRpsHMXFPnvgBPwtVBjG4mx
RDTv+lKBLRaq1VPXdCct7w2/d45pZ8Wrgu196ZB7LlJ8gQpJp8s0PgIak2u7j34Qbb70LW9WdK6D
rw1xGSV8hM9IRVuCynWltQcFnMImyFzayEAgxxLbjqLwwHUjYKtkZqhw4FDmxkUlmBbUXfepZPYV
eku317BXDdPEETRDXCKL/gdWC7Y9bExLbPsY/Sr1gwyph1P2vZ+Dc+cRYYnXU+rsEW2X5cZPWdNx
wkMzH2DoioXbrHBdnY1ABkhMtOccUCLlXHBVBR8/dICzRGmGgpn5SfuKfPo2pvRZ9FpTl1xzngBt
UeIOX5ZDGnNcwicOzReYWbJRrSZam4lvSkXZuq2Cy784qw76uSBOcByoqj9O7rTMNPlKbhf4NkJy
/CBVanIy87VisQe3DmK23prJWkW5Ekn0mlW5nwXmZwaWa2GyYC05Br93WvoZGhIqxaQ8Oot5SIV2
bBlgluS9D5zhogRPaPFe5up1bBvOy7alr/oWayChaztWzhfaFbVr9vupB8gUJmaFnx/jtaMK4Csd
GjOE8NiA4juZC18yMwHD1KJalwR70N9BEAVnsF3YjZX5keFtO/I3DBBP1G5ZtNRzakU3ctAIymKb
jMAMK8HRua1HuiBR6UuHSqbQhI2hfMzXyAxfVIgK6HS59gFSt4Ot/MR1uIGXxLm0owugYw0y3MH2
PTe7dF73hTBkiWhhG2X0D5GKOfQVymZZwYNYCVW+ytTGpMQwNrKGYWUiKoZSpqyQBVlLS6v2ep7P
Lrr3OO5PKcbmTQAAgFO5trDp7fj0WdWlsMufQPls0ku8rkU9MbVJs6OWGI/M0f0eAiEDJXNkPhPr
qM6meG3gC6MF5k3BzzQ5ZxIbxS5KX1GyZhyBRjrdHqUVOYgs2dGxoEtPeUkgq66EEGMkcgPb0BYW
Xl7WD+0DYN5G9nQlixjGY1+lz0i9LvAAHsNgv8C/m2dsOT41wubiwu4o3JMR+/0GfXu+Z10ZZYfp
3FmNOpp/w8CSYtXJNxGcCzV4b5kRqE30MCyPZlgz+7e6Ly1QM+4lspVKCD04L6DEuewzEcYsJK/e
0SRfiC1NvJocdTk6mNeh5pdS5tvbahhCMf/nXEJxBTxtluPQKkk6Z1fV8CEteoSmZ4/LOovJNu6v
rsEkK5BIl+u6ZChatSjm9sXIQbzVZmZhYiHGDfYFsmHoSdUC33GBqxAdbe95K9F8e5V8d8cq8ZXK
MZmD0o1NdHXjml6MOHjYidLuFrqTn1ma/+hVqvhq8AEwN1y2Or1W8iB+Ob9pVWf5bFI4qMP2E0IH
tUXeP6d19JtOw3ZMi3fPya0FB+ZoVZl0V/AErESeB8e0v8p+eK/qPNrKRjr7cRLbOETwWUWatre9
TyfHehWZiHYH54hJ9CMtcNS5bsqFsjuFDGsOWa4X7yHf0H0F2kTdgI2TQnFVmiJFF7nXjO7Y5849
yg6kO+EV4moVQ6eDqoJEWnGYklgqFpXEVzzKdwgBkmUzbRlueuy3un4wg+EZB96v58UahUvLsbri
oWuwBCzwEH0lJnOPdlBf2REHDIK8+FQAHqyaLbZFczspyWfArrYO+vzPZNDZ1ieNhk7r2rTswgTp
bq1sCtmcHRl99y2lcCl4FWF5V8cu8Q2kITsmGsa+DpUNVfKsaH2qArCP8CI49UUAYeg+0B7Xb17K
OGOsLdvv0RRG7beteM9NjzQSw5GvlulRZ8xlp+FGhCdFhcTYM8tdRahUx8l+gUunLWGX+17rqTCG
HPDHFlZI0AgJQwbAdm0L1zNVuqVud/QAJ9vXdPcj0NPXuhfxuaqalyRStzbCAZy0LpYE2b+nlvZr
luwhnL3YidnfHFrY2ZAPvmT7pSKr9xbq2t7J7T1746ZAN07MABJselZiBgyjSY8RNs/tTnPVGU2M
/Dk5wN9stoELSyI1KkI/3YkHoc5+ctf96H21gglR6KTI5JNxNAwuFFjWfJVk4oN4rVbQpevM8lfL
nQVMAxrLAJiMq+PYA3eSaI7UqYsOlesqCcZbH4LdNWDqMIJYw8v8jqBTRq51Mr11gAPR17FzsXHN
E8Zlm7ZvSWPyLDnZwyjoZBHsnnyETcaRX7XI6QRAtFaT8MlODV9HZnse03g1ckxc4U6bByoSAKlW
xmSeVTv0zfJWw3eLkLXvSxM4q6YWB9UB0w7JiUUE4piO38FMryU5ZtdkJ2WarWFjHK1J3hxs3xvq
1WyayzD9y2LBX0OgG5czx2CJR9RbtgrnlgF84xqLyk/sFTw91uDuZWafLLh2yPEFNNJ2PJrgVhdC
set9JMJuI+AmjwHoMrXHl5sJUPqBRX9ydIhGN9vwyy0Qw+aO8j64NXAuJfIt6El+6iQfCObVGsUk
aJBolY8JcxoBFi3GjMJ5kQ09mRh/du0xLAr3yMq4AEvcbSgddkghSt/hw/IzRI0rFR96FfJx2w94
OL6HPeJWKYBrocBk5T33+sgfZtxHMw7r0AtnVFXo0jA/CXTYdBMiUExhptBOscxiCdig8oGjbvFw
p7TcLWNbjKpLGUo3tu8dTG+jfk1jQTh0Dx1bh5vCpW2Hldd5oQ8AY5ZE5dGi0E9xNagXMfQ4u/R0
4hr3D8r8iTXgaFg9PsmS1XyqrA1yXz5DnjBmWMt2cvVZkJb5cDk+cS616xybDnzy1YRrYBUaL5lr
7zKz6Q+OQrgyiMlFDLLKd3O6wMSd7NIyeSn01l6GPWWR6TQp1h7ID7rnflS2OxzZ4BdZNwtEZh1g
l9XAtLv4w9bRIldQlR08n37q1R8FUFaeQQ46lpVustzaNRH0DYwzyT5MrENl6WhyMvs1Vpt16Bgb
wITOTmQdg4/cHlYuvhp/6jV6EJbcGCFIQVg/y5FyZuNNLecAGmK4L/WuFptomiingKSlTMymHpxH
H3NChYf60MCe0qHvKOW7gr8OWBuVBh+CNiL+wWQbLIymfyMf2S8idbpDmYcHkaQv0N5YJtXqLILi
wrr3hkyKHRIjrY1XlGYaUDDNulctH4Ux1X8cXc+XVuFsB3X47Aq5LSbiT6SHGCQs5a/Fz/QDSm1f
U+ZBr6NWW9XIXvKeOWVra996TcvdrtUns6lfUs6/vpE5W6WfVBo67lGPuR0Lq4VIPfEbtbTfUNM1
2wZ+1KLO8eUpVubSRGU7E85L4bLiKoHyKNVRLJF9k2pMAGraHse0yXxiebNd0O0x1RicQILknjva
UbWVpzrzfl2Zy53wphgBRfMWZ8N3YCtLKw6yfaVuITnPnsxNFtFsbcdhH9jdNSrbfaVTNo2aVuy6
wd7kjiwXqosBSDYMgeu63iVlP61GhZ3TUTLAg1VxFWOMkanV0DOXUJ61tH138ML7EaAjX7KOdFl1
4tj1Y71owYC30nR2btW8djazHYu9fhGn3hkHWbQC+sNpyilPmF0/dYyrPv3ObT875IoxhiXv4X3K
/8RAv6HaT/dSAQRija99PjIC56myspKRNMuNP6jpD54rHI/Tb9DG065n2faFKZgAmvirbPOQGsNl
GJHY9x3i+zybviLqVLxVcGTD9lIPCftQqjVEzDOylm4zP7TBDNpKlzo2SoahBYh6zl0LFX/jURj5
N/4gxW80Efp24x4aWhBBoX3mTTctjR4dtPqKkksuqk0Q1tVubLhE87SyD9Mtz/M8zIz2QcMQfTtB
uZxgV7KjQnFKhvSW9cY2brOUYtM+5yobjw5+auOpa4FziPYYqhVX0z45GjF8nyRtie2oS4avktm+
40TvYB7RAfH46CH4hCBzCh8j02zBBPDmvZG64nelviQ5goZmOyc+SOj0Ytuq1CQpFBNaBq52nIyR
VOKoeYY86i5VZuRLHVvyoqoGRN7BrUdUFzYjYbrATEK7nzA3l0BgRnVR9jCbTSQ8IEhKdTs0w1s5
4Mhxde8ng8zKNr2dggmBnhX7YyDvOC//YO7YukHyJAyGv2EdX7OmfNTkrfDcU9XHaX8aBGRPFqaT
mhzZJQWN3dHCG2XS8K/iFyDAHFzTccUsnxn/OQn7H5mgn5MefwP+zOjniVEuM1isC9ozNaMTLRUj
4QdyZKwDPlB5Ua2h3AGx2ydWWjKozeW6o0BMGu3XaaMUDkt9tStirTUdzCPu11Uydvt8mFu5SmeA
DzMc3Bkph6zJOYJLo1rHFqX2VMceKE1URQXC/VBpgE/k6crB7YQ1J1gSrVqd6ohV2RjvJoPKJPy2
9eQD9yXe9YxEOcASuxkRuRB9UOzjlCoRm9YKOE19s5JiqxbZr+EV+ZeZTzcHyMyPVfY7JyveW/bo
a8ZZkpPzUBwxKQPLVVddG16YI8A2ourg1nUoQNuqeuliY2eq7ouec/tKxR7XuPr3uOCTz1rJriM5
dwu7IvcG/lm5rkfLWNGxY6Y/XbrsUgBvPfR1/YVUzdcz19ozhphtqNFvDLkl1pzmPMvLAuMDx5MA
IEU5NfbikySy18LR0h2PtLtIWU03rY3vsezMR2hLio2Kzk478fzicFZ3rMivlqgUkGv9s4ZnbiFY
vHcBT+AYtOkTFB+wPLTXCJyg8QKgbElLxHGEtgo9eEaxzHx6ef0nhmLMRMbW9caN2tenAtDYwYFc
xTMH2i/HvLUP2rZe2UMEe5k57W5ZNgbYVjHnmdulT7tJHqaYjp2ip594t9i8zOAnDow/vV6/zCtZ
Um6lVLW1ZsQ6MpXsCwlAXwta7By+aGivU4AQTALxc8FNB3W9HHqX39TLTi5cJh9Sw6dTMgGKVVdu
sXQtEJpPm3qyQYmK/r1NiZaRQVKcdWFuGssiC6H9LnR1VaY2Izm3x25LfYdfYOHSVFhiNT14dr2W
mvhErDTPdJni9ah2cGxWq1xzCsb3DRciY2RM4tE6NOJzK/TFpATNsS5byZwLexXSADNKtjHupHVe
ukiUivxM3qK7aeziZFjDw1TBSIQeNzlMD9XjRDfIiD568zDZBBZNLiHOWNA7wvpdWk/FIMylWqK2
47wJcLM41pzBpsrY6hUNYK8aJz8faHpWqPOOvVUfa8mSHWFJce0GmyJoF8gt9dHFixo0roK2t48x
0NOGTWXdLxMauBYUiEgZ4/1IZldd1Prejadt18yDgnieCMz6QBK0PU1lul5bVBCNkItCaW51iuCl
p72D00tnSXaufdhtM8U5mYO6Q7u1Ulvn1BrBjt1FHtqRUxChZkWAWCgGF6DblUtx7XB8gwKySsro
h0Skpr9mSXrKaTkqKlqgMXWvKR9zHdIZSWh31Mw28AtSR4fPY7rBt0jrNuv5KQo0Fts1PxGCarvO
/E6qrkEumjK6kiGKEwY5Q//Qk/zi6ePP/CYDMC22k16ySnvF3X+XbvgsUZGy4e6qaLqWYfSMv/sh
TPdoy5DYDvaGInrOzD+e7LfmFN3MWD5GLXoxsuCRt9Z9VBY4g1/D2iWGZHxkhQ3i6E67YTdO6SXQ
3HPiNWeZGoep1Q40f3dKyFTCoZ5o7G3Upxd13lJ03ujQar6RfwJJw41/dOksKE31pITeNgrSN8XW
VxodPGkz9gV6ZQ9PVP97QYJFVT1wb3/peQQWomHeoRjQ7EOev7imZI0iTjNmfysNbEpMMz3BnhmV
IBzbSDlxzH42xnDTNXSeM7kU0TZwMn5Xzrv471mogh2V/1ujJNfR7O8T29K8IDCQrLWlY4h1lX0l
GdEFYvxjp2y6g9m/2HH4hECEoYNTIBwqDyYdbHLw0J3yhNTqtAfofmqlcqvS8lDUw6qWO8uD4WqS
voNCbvROnOLs5muwDkpovClVfzbB2YsKioc5oVObNuPYLSMXkV/cHnWW4wh260IYxQlC2pGKLTW1
S2b2Hwk0OLuJXstqevGS6SjGnqbf+Mdx9C+8s6e2o5KOjTtH6warvjFuQ5XvDMsDgK+lVZq/1qzU
VKzj6CZ0psfXwVVuSin3/G6mT9Aus8ni1KbdIYS8rb6JWL3UbQrEwrTfgzR6jaruM+3OhjncEMx8
kmG+SxNUx1V6m96nqfgtyuqpj9ZjSFegGVYGF4VHcOWGcDQBLLhhsSq98AWXykom4hZX3p4wtqvj
YteH2FnPyplw7XRBhey2vZVavImDXd31p6lyjnYn4BXLbagPuwDyEcKtJSqFVdBeHQ5RgAI5Yjbo
TKZ9RCezyJtNPI+lP9XSg+XIky38OsPAUOnRp6QZAO7DXqkWGc+NRhZMdimDjk76dLcMdwXAdFtL
cU80QjVr5YFP9Dwy+eDrr5BiX12KMIWPcRzFw5MXT9bnUhqvGg/k/ACiVXvq9XZl6+k6C8RNd+Rr
kRaX0f7n16E0iWDfd/lx1Ot3izSK8OoVxaWQyU0kwwsQzbNIS6Cc/Z1qZDlAf/Fc59ho7R09HhiD
6ZF1wVUyrmjNsyKZQCH8LdT+oaTqq5qsTCgtaqheIKv6dAkY09jHbIxvMuLNS3FGx3WOmWQZfbsW
jXLvjegWNd5Zzdz3eRlxhc0wQ1vM737sl1kVP+Ihus0rieeOvgaAwfFd+22oLmGTvgxWvg/bde8u
27F7wNL2EJnIZcijwTk4G86yvLSaOKGtd1uw4Q+KmBMMXb+h65Ta44Rkh5ZDsx5jeVQrJqdpchn7
5AY4Yf9X1JfEL2WoXSKtP9e9+97QM3OrdqeZPFOMIKOL8pRNa0czfLeXt3mZm/8qs61nJkAPQ4hH
jTSEgLsT7pFb3eYXBjc3W41vNoqxUIQvVfM2xMNZs1kZu/iVCfKlF845y+KXxDOBHvxkfX8G63YR
jrwUhvL3F2vb6GYoJoQf5r/KeX4/3nw9BX1KTmXFcG+zYm8IxkxDdhnKexZERyP5jMjS6qR3jtr4
xUhCKIOs0byUxW+Q2PaqJD5oSk6BbbxaY3/uIuU+fwDzz8+N9qSIjW2EN5REB3RoD3Air3UcH0c2
uqBL3sBWvow2WmN2vY/Ytt8ta7jPd5Qm3NPofMsqu1A037rcfDJleHNR2Ht5zilQ3Cj+KT5QHXHz
xWqFI7zYO8F4NVzc3S6v1dvn+WsZmPu6+Wz6Au1y/CLj6TUrJ8zi3nky4wvlGyiljSGnKyPH56Tv
7yh03/9uOqrzrusDR9g5deYFaegdu+57HUc3Emcto7/IvvyC/bZ39ODeQO7CWLjS6FzT/YMGslKV
+gPKO9rkHyMhntbLOLlHz/NbyAFfud1RaMH7/ERxrc5ar70KMTxn/SYRyVnX5KGqr60h7kNjfjlx
ceEkdWc2cLMmMq4CdS3RT/29bVTxmO/e0Bp3hY58gQ6uayrgiTtQG9nbNIlboqivSGreS4vTq5Nf
6sx8R66xGfEXcmeyQYBll8FDL/NLzgM675MDPITZn0Beyg3G/jXoxHPfxTcr/BUsyaYRvpiKtXdV
7EV8G4PPv9trkYbPvdqdhyY/4dhd5nG4Gev0yzTSj+bVnZprsA6S4NHkf2Qgnjjo3qGtXaOgPccD
r271D4aH51ncx2CrrSTy7OLkuOKu6slbzyOnmPaxkSBQxUNpxhvlbsmgLRr/HkPmt/X3Y/RQg8IP
WQH9AFVQ8Pp8wQte/r5PW98r4jmE9xPV4Y0GAue8j/m3sLvijRX4atp7GD5nhvj3MQyfEzN90yP1
NeemAJ+N2rt/gP/GMDIdBiQzHvlG7cN09KeGdaueB4xAoO6jqx7yaI3AfQtd8NFBv10YNqqRYg2K
gvL1YYbRY968dH2uslZGU3x1Vfut5UREUD/ZVFQMj8IXI7fWPStoaCi3diQcCq3ZjMAC+NDk7SYv
p5Pj2Wt426caWK/lgZUs4k3CmdShYk+s/pg6yjPCil3ulAfGH0dLm9aeki3jKOdUmV7nnb2B1Ocl
7XfUV2DYnM1ghy+agmhK0cynwGqWYZXDv5udLF15GYq3IdF++kzhnKSzLFbPo1l8Wc34khvObzuI
J2D2o+Ld7CDaqLZBKoN4TnRW29Q9Voa7MUtQgAwttPBmSXVhF4Yf2M7WqbO3XpbbqR53kmyMGGVl
DpMMwTn+M82riKr2nZGWVz9tSZBEFNJtgs48ipxvQOrkFCSEWfrShxqNpEOyNphLwhSOZENdjHBu
fdlHJ9FOYdkdZbJrnH6DPvtJZZA3ZuvowiYRn2mgbmHBHTH7gEYUq45GdaceYrVbBJGFQPWnSmaj
oLhl1itPffxUx2uT83CLNsW1w6MZ1ocuFAihh1UDskSFYR0hloG3QluL2k++hGF8HMp8SafuPMv/
AujgdRc8awEDZD1HLYV3MfOb+pcZKsdLyx9CjjBoPVW13Nexuh/RW1QoPMt0XM/XeT5RIksEiHxE
174vcc3owmM5kHuIe+eQM4drfSVee7P7+EbO2hWzAZLXauNZrGkMwkX1lBXpxUWEiD+MYQ4YimU0
R7gxSkAnsTRthETiG8bVUU9YkXrxKDtxB5W2yBJyWrx2FjQTsmok1zBjueHl0jfi2HI+DHxcSryp
RnkSUbGdTBRiT857HDqop6tDTWtrtL1fsy32Fr0J29I2kgZaiSHJ836c43xwDZOQAbS70VnOhPqb
tO5xVld2pAR4J91CmmNHu24EdcGQEp0GrYRg6fEk6m25UuZ3yZ+DFoYJCkglqZmEwpQW156IQQIr
tkyCl1rH7cWbCfGJpPqjcCWqIRehJtNXan0npzMWDmt+6tJep0Jfk8W0i2VMC5tIBaXYQvc+CZq3
QevuMEmNctlKfaU75rqTWIJSOjNB1PqNnvntU5WIlUsMURNI32REEwTzg0vM1ejuQytoluBIjVTs
ylx9wiC2n4Z8Z8yxm4TaaJbcAiPddVpJaNG6R72HwnSV1jpzRWSHIESmZN3o+HIMnErFcgBzRg0O
aA3JpstezM79YyBxRSnAfYrU1TNWrry55mm+AvzXfF6eP4UcbDfB3n4nJ5+R3s11xhcFpKPjqSeY
yasSkKm3jyfc/FhLaIjGNzFEW8UoNlT970U0l2rRNU/N9yS4JUiZRGnunV5/HZ8CZyT1pHoPaJhT
ZVUCqL67dtSDxaM/ES/UtOMzWrKjG+YXgbqgasC+Va8E7u6SpN3Md0GmKifWmwSL0Pdg06qxdHQ5
prwikGdITckzT0bt2ToCG5H72+PImZbeft7wOjSYoQxW4ejsGlg24aCsh6DZNHPKXnMjF4aJTpKf
Qo2db9Cf1DY+O1CYk3okQM5jsCz3Gu+6JCDVcBgx51Tolt9gbcHRfvREusXhgef2qQ6GOwOTC0lQ
LIHqCVIdIlVziQZ3UbA6GTh25qNpHdLgmNa4jU+DZa3nL7Oj+1bi7pyebQ37S+6wmoLgkzgw5GDi
IKRQ4P/jXNsEDR9jMaxFZ65sEqpM5URFskiOA4R7GdLlIAjVnjboqFdNNa4D6W3ZgVaGUFb4pGaX
EO7hFZg9wjelP/8xkJqd4gQbHs0zs3TBYjBLzm35NWsq4E5u8QVv5o1wjNOrFPlFtuZxhCkwetFB
od8XXekI7KX5FArEgiUS/tY95/BMoAo/xYnxpLuAdANvk0T3igmuQR5uuMZBt+poWCntbQieJkk1
aFUbuGEbe6rfybe7Vmx7cbNLI+uIwJMOmqQOdneEKG2gE5J6QsJisbQJcVVsltY5V1M0Ps4pXyAM
NQgPbJVmAzFiZeT20WYwPuQm3a1hpSspWaEoWMfomHAJwOMXk9zag+Vj23upEj44DngEVzGAVCCW
tH7iOXdG+q/E3ex7E6XI13xTubW3rxFE69bOHfOTjOKNiRwlkfZvku0GleHcqK/Uotpqo7H+Wx2a
3T2klEkz462u1EMXRxtFew+CaGcOxaqy6OPpR8mtUlAkujicLfFJhMKp7ZkANdmJvOBtvVNT42KR
xaSb1hbStW/2Ys03QuXtMK2x7DhBPquZdk7ubfLa3c2XqfuTnDMFlCcXT194eA3/XnJeqzVBBDGU
o7fo90Qm0fmd36RUEBAn3oaOw4J75aPnz4w02kCrgktcroMGGp/gEMC/kzhY6cO4dsv3zCC7oCQU
gCxD3TSeWtUkt11cY6U/1ngO6ZAtWVuZIJhrAH7scQ9lQokRSXLdyi0qGWBSWPJ6lVZCtZ4XZtGL
bRRvqSG5JvXh71pNOrLlqZuc7l4xWmta8+TloKGt/l4NeNNINov1YEdHq+IOFvFGcexdFw5b10Wh
FPdrU6iHrHPOaZHtU108KsZw6VTsHL3fpZTKmPTZrvVDFJgohr1NAD490FrsAuNaFsA9GY2jVTy2
sViDtv3pmoa/l9ORiV/nOzmFqoPH5mmqstNQKVfb46xlIqRFudI20XES3HSwQpldb1GMzayng96+
6QOjKtFuCq0iw+LLoa6DPJCpgQ/EvaiKNfrpDZ0kf/6gawfpRpxvpVXss+vEmSTNnsNKY6hoPqlz
SmlPIdW4m6oU58LJ9rAGto1UN4SX0FR3fdgAh7punpB2PwEibEoyDeNil8T5Pg/He5VS9FTgB2Jv
15jZDr3sMVdiPzF4JUQ2E77ODGmFyscwoknVJ3crC0amHLnd6djJcicnjN9thmrLrM2fTE+MDQqj
MqmIVKJPVsCWTAqBlj94GDrUSRfo5voAFz5aGVPFgDinEiCF7/8GDHKKvxsAgH+6/w9kEBXKz7/+
J4Djf5JBPvuf+F/+rfn873yQ+dv+yQexrH/Y/EPGp6sbuqnPkKx/8kEM8x8Y/TVHtQDk25ozf+U/
+CCG/g8aqKbu2A7qRyghoEP+gw+i2f8woPbpnmcZqgod43+DBwEw8V9JVuBByP/TTZtuGCxKF2fb
f8WDhNIJs1ZDFBQSbbeUqSgXjtqumc/EiPIZK/XzzKahha5N/J+tt1dtDO8GI1gaqLtRbV71TOMM
S4S8hiiRqHPH2niheSAs/rV3+npRaMEuZvRGN0/+jonYGBNjy+zJqpml4c4OF7XdHIaUmDtI2Sdg
4QSL5vmV/IdHHnsbHYt5J/Yijbsl+SyxD1OBSANUpyJegWTJ/SpPRzRn1plMwe9SwCiwakoyrXmy
4LHiZ4mIhiDCz+4egYKVBvz2KgtGzPLSPsL03pmW2KKhbLecBINXYtIlZmYf4yxgSc37xviQcKzX
/M6k6IiK4hR0wx+lqMS+dsy3gCP71uyrg2rLd6ZwIdEDgmorXYSuk/uwxxGD6PWaID53XX+IOCQM
UMHQjcva0aFEdCZOu8EqD335PUnwg6XAiAtebwE26Yy2feOSeKGav42s3iyrZOVAHbc0iILcJENz
9kydM0hdsWj03wVT56TsSDdFWNb8sk7+Ark/dnp5jFuU5CqJCUtbtQGdVj3erAT/iqIMPgI1dSDQ
MKCTOzgh8/P81zKxUMHjZKaE7NinM7PPE/2Q24vUTnahkTtoV3qMuQ407jRKGLFWWz9xRgZZ+ufY
MQAQZ8j9z3Fsq0tcgjoRfop2jSv5XPTeuptcyIAqun0IHnMW3tnJxo/FesxxXmlm/OFbUU86wTC1
vgixsaJlfiQ/EUl2jle+yeLbqrrTkE332sCpq8qAu7C9aBUn0gW8r01lDxyNDSboqOFhAbgXoVLx
s/NhULNU07g4VvaIgn8n6zyWG1e2LPpFiIA3U9F7UqLsBCFV1YX3CZdf3wtQ9dPt1xOGQAIgSIFA
5jl7r43Zjvr0Cg3PlQhnEBgyzhZrqedvZWAcBs1k8Cw/yBPF4WxTeRcoDdOGs0ggiogKbb/WIu2L
0FucAQ7KJb8/NaV+Mi3IONkKOzYcl0xAf6R/llbGTVrewQ9rIHGROlmax6VVZvZqkhpIkksWmZ7W
K5RLw4MqYJSINvsUWfzmGp6zhpW/IV8Nn5/uPIcM5o+F1hsYowpq4wHGXgd7i6FRoZHjgebjJk22
RlC9Q6t8NSEHbiAGLUg7wspY2yGBM1sl7SiQiA2O2wVx4MbB6Rgod8KnVkYmNyPMVVh2kxEwvGdq
COYTF2tWawizh/RuFFSgocjgqgUFXYtmZxs6RlxDR/5j1R9Ms7qFU479ERJEuFby9zBl3iFxN/SF
hTL9ksSkelCBIcZWNb8Kz/tqTJOhYZmszKz8FFIuO+NX0sa7ITH/Mfzgy0HUNmpbwLOVselI6xtJ
T0FW9OxX0Upvx3sC5XxosfERACliDA85aGZZrPxCf7eT6HeBouehmaT0gVXcU00s+8pdR4X65AE+
r+iuuIVmvOkN+i6i0/PMI8AlLj6HTMod5XWM1CbBlVCUxwWaumihqa9kd6kxSA7b/w2Yem1Z4XNb
AUWdqvbgYbbUn0jjFPpWyTlPEbZZW18o5yRWxdq1lD8krlGviyWGMQrsdRI+jvlwdcrmj5/b/VMa
mB+9ZOASWfFbMM9a+t/oV5lXxTqHLutVFFOB8jou1GMFqB8HZkBHOQVUXdClaUHHhMYSbfGfmNCM
Hd4lBs4+BaA2fO8qxrCARdBJj+R9kSfRxoW9HbVn3xLumtzoZQyGdUVZDqfPwi4szLRDutNt76mP
xdXWjPNS9d71sd8mXlm9kzYM0FcRZNVWyZbpOlkinZadzGidJWqx6axE3ZLQ6B014b2N/I5j+xp7
3ofIK+z9joqvdSgZkxLjuNfai527BGe0tbXrgdbg4YXHICc/YJ94JHYYASc+6Qy2ra5To74XkUeK
Zz1ukpBKeCbo/MUUqad+PMzy9dKkcSaHqj73VrqtbPK+Ji4ucw9rpIDROxmpX/4BIw1KfkyNqwLL
klYPdzj0iEXxAQhRB/BTGbKCXjqomJdUsTMrL8fZRsUiRW1yoOa5SblSO0HzqDQyfjejloT5skcU
nacgTqEBrHPIwxt7H/5GUKn7g7dP66paDbGir8uR7JCxL15cp7EWqjp8jIESQhpkkm83UX3g97WJ
FfgOmWX63CXgcyW1/xvQLEUzhrUPlIyyp6ro/ENfRBJVAegDQwmxUpb6RpSnbujivRn53LJqJFYp
SY6DCOhmIup4UIPmIFS3WludSuENQcmxlwUBwzL4E6tDf5TcZwo6/HwRkgpkK53g6or0WZVlv5+X
hrBaOXpXnCCi4o1z42Fnqy0DBsDCezuK8cgQnXQbCoNL0qhsrags9pB2iv38l8wHhArzcqDixFgU
GVPwWKOl5RJfONXb6n1LqsDfP6kykOczPemitGHakzjJiSsqmL6BzHGXm0RltciM+HeuTOZaGyN0
lZdq0qpHidMcrWlR4CnGC1E+BoRz3plZoNdsfhPMVm6xM5EaqJbDEZAUX9HPcktmLIJfPCFRGPCy
WltoE6fV5+VgehL9hL2t0+ZY0Cfpxu4w72l+/b/WnJ+bH7AlPOGG4MMY9FTnDX7WndfIvZg8ivlP
bHpMOrVkn+mIcfXM3WLAajBl6w2iZh5+Fue/5ufmV+fF+aHw0rOBFHCToamNdSXEY9nDB8Fi7PuL
viih7BS6eYygD+L/kunBDZJ8F051jFRRzOP8VxZaBygFyW5et582+P7LK13IuMyriMc+6GOd/Qp9
ZAAuybSPnej0nYPOY83YKH8lHPAopJ39sj30Wi7JGY9NW9gUJQNcaL0h1/h5MxBnzRHAdParIiEB
lVISP5L7Dndn2hHpDuWrT6l53pE7cnV3e3plNqEsi7AEkW80H64rTf8OZ5GckYpUHl8azt4B/f/G
745yWBy8VCP3SlNAIZifDyMDBUShBtt5EavBzcgD82bT/LhVwXCbnw7qHrwMlaZVlMn8TRGMiLJs
6VmONfVU/ZPVcGrWcfTUVkb4RDhBuhgMzHbzc9gl/JPDGvOL88OQgHm2R0PHtMAGqh/6JztXv9eY
N5r3YU5r6NXVsuujYVJT0/yCkS4JTSGqfMqE+HSi9KlxmnKjwtnaOcIoLgiylUVLn/ljREtMenH5
J8nHZ0jPqLxeFCCCK5hBxnGwypQ5K9COylOzl2CwP+xp5Y4bfgen8HP0Ma545IZcZZGffYf8c8Wy
bSqcSvZotp6NlrMy9oqi5WsaTfM7xZWKbTmT1hO8VhRBeie4DrjamZEOQD+yot9NLhkOOYh/uAnc
oJ3br4gq/UkJWp/IfRwPDLfDdRgV4hmH2j/zqp4L1KIqyi/pMYCpx5ScAuTmWwqL+TZJannLKoa3
6VSRb3M6sn6NFrHM5MGv8/yZkC0kt56NbSpWGV04eM34hMz2p1eVQY3XcRThY5wWkVGZGxM/33J+
1clN1EhJy8V02nbQGvMw1JwBwMYzer1GfPaj8X1+UTBDvAZahi6VHclSpSWCG2hemh9q93kcB/9p
XhuT0LZzvPg278k09BeyKrvz/BpuCFLf/Sg5ztvFKCMXNoqx7w8QOehHmhjT8vdBVBRJw8GoKT3x
viRV15sAcsTfD1C76a5NPf6X0xHbcVQc8C7SY5pWNhKI2GVc/+aXivnBIQrOSWN+XqEI8qPv6dn3
gzv9lXXkZBRDbf97HStBEbacV//eUimIRSE8dd7kZw/zGt6ks3Bjffr9zvtWCC/Aiv35rzf9/nPe
8F97nfC8+NF7OmfThuZA6sXy/+1ueqkb7JWMG3M3v/rzOebFf20cGTAy8pz/37TVz6s/Bzq/MD/8
fJZ80oqBIKdNM32WeeXvg/lZ++cV7LbntsDiDz/6HMV6tQvywDg5ZWWc+sp2sCW5dBUFOW4brGah
v8dFW2qiPjVeM9QbApzHjdLH9HjBbozLn61VPyoXDfT51b9emV+GgL7xqlrbf++icsAE6Vp5dEYS
VdH98dbzemrDz4Chuo5kunXpAP3nyOZ1yKp49+q63MbEF9YbAqrao56DO5wXFb9FXlnBmevU6uwY
5nDMCMK9lblZ3/S8uvSco0faNpiWpdteoVvmx5ThyW1eLQ6MW06u57FrwxYCVmVP9n738L0ICvde
KZ5+mDeYdxlj8ieedTh879JX9RcnrJrDvLf5gczqN0EK9N99GH33LhFIfq/xfVhwMgPNJqd3flMv
rr+CtjT237uss+C3Tzn972I1tH8YJYq/K9PmnOxRFSPw/3xM0rEY+DgMvf4eVArHTtq6v/s5ql4A
RUXgaO2+1xlCygjUklRQT3xT84q1i7JasSNshfOBaYRuPAROVv/dhoETRvvWzf61XwUhysM0QPx+
bv6ibNI0iRGMve3PvtMUFUoq4Qt877sz6Nw4eaduax3J8KIFssxtBNn49/Hh2UMJCxPt73Js0O8g
0yv73uf3fxBE3wOJgNHffdo9qsWG6NkNBszh4lLSjEi3upbyGpr8/4M4dDaERdR4otH4YVaxMf0C
RSWkwNzMX2rRZwFdfk4gcneTheEZtEMrcEZkn5y/v3GXcA0/oBXYjMNqfgpxMzhUI3gXjpvjSG06
UFcOvaIKh9pEthtQm1x6SC6LkmLmZt7IZxqwMTVsDNSkG2zfRbH5PjvIKOyTvDjnhoalT0bJ9/NN
a5urqlNbHCUFJTXmouArgu+9UTMyz6OBhlfD2ts2gO7nd/k+ccFRUNBgOJka9CXnr7ugmA5ndmmb
PkylVPt+j3l1q0Md2ETaR28NkEin72t+vkmyaFkqIamB0C5KAuqnc5IOM42kVrgNdmGDEhAZe1qF
IlSEu6R3w3NSZhs97vyzr0qMHhuGOcVNA+xyCwZwid4o6o1pTtFy7aXMTDBwvN4lcXFpmAhXD/Oq
kDs7wsLHc0aFa6Mghl5k5k2B6nDNbFFcSmranCIojdIjGV1L1J/HFvDWLu/18jY/EN20SpqxXhsR
ukDdC5H+m8l49Iz23LQB5tDBPAPBsm+4BroDxSQEMYQTR059S3xvhwG7PyLDIATbgUxaOePWwlN7
jo3eugXj6F65AJECOixtxTGJtO7EOae/lJJ6dnH6/kHwxniTtELbEt8HEcmjWENG963RGwNuHgw2
C6rAxcjpuwllF/RtcypFpiyLBKZQ08T1RQTnNnzrpq1Ku7iA1RXH0pmMt9hw0MIt5pc00Bvg0Bjq
UXQ5DXGwId34zdPG9OBlDPnM2KSRV2pX0cf5ES33q1KWSL4rgpapxgEAojWcvpYpWn7D9u19blZY
55HPJmMMq0D3LhLgT9k59gZtwr7RxDtRBs+uGlh7AVWwWbYKerAkuoZWxxcCKgalePpYALAzcsff
V72KqrsJ32rXktf5K4wxVy0cyHiUCqrHxoD+NhjltSYbacHIWK7HSlduiGhCRug3HcDFqibwaKmT
vXZpYAiksoxvUeFHN+Ra8c3ia6whoC+xAenL1NTbm+yxZUXQdzchVzbk3M6iHS1t5VjckGCh0uuZ
/iK2T19xplom6SbW4BXrGovHImpbEks1b8Q1ldMvZOgDQ/aWM4950PIq2qYakpbpu/dtzAqtIzoa
0LA/A2TE256EeET+ar0JG4JTMqu7JYX+j5mQ8kKAaVcxT+ib+KOtC309prSENPwjN/w4n163Jmox
IYA5IFIP290qzlznPUbxRQZysoU4FS+psRV7H3lBRcrVstVosnadZx5xMgtv7eCvGixnq+uqc468
Aim2E5xs2Ba4xxEyZUz/N4MuSUwLVOVoRFqKirxAL4kDwGqkfkpbLEq4VWMcZ3b0ChhhYYgy+NCT
3qbCmuibeVGxNhYdcsqybxlRaju1mSw8bu+/h7159AKnuPeukxxjzKk0Mr3gEjvK8GB1mMSLQdZX
aGDdxRlgfVqJUN7hEHDqiSE45W6SPFHCejTC1lpH8YC+HxDfQxf11ourpZR9dVNeO0LCNwNS0Z3M
3FWVhFuZLfU6W3DH+ZND6iVpuzKO3POt3QAtJ3fachNsrCr41EahHyHnnQDFmNt5qRmaYqlKrUOb
oqzcjtjVvlHWJTTHY5JKGo0d1enC7C9d1bfb+Huuzny+nyb1pNM1KxcGJtRug0l1XMjh+LNOPD+Z
pEl1xJr283xELi8rT/v62WJerCbXGJxJZoA/64zTW83v9/0uZu7lmzjVP342/u+1f/atK9SpSSfd
z3v5eb6aqwA/u86cXCNhVYuX328yv9+8+s86819K6zS7hLvfz/N/P/z//Tzzy1XtPJVScTf/OsCf
o/7ezpFkfpkm1+zvo5t28736vIt/HYMc3UPf7//1zFxZmR7++6DLwaxpL5j+6nun//WP+XmPHOP7
2h2H3//v4/xnk3kPOQFIO7l1XHPJ4bYj7eFkKQd1+FSjAIG5NIcnzS+NdZA61OQ6HHZW2SpLGyZE
EU+g7cBqD2WufOFk7/5hH4XdmH/CCD+OSr3jOcJ0t7LHRj2Rjl7tS2ham8E1xc3NNLGgH9N/SOi9
TRX1/xCxtokhaX8a3IBB5Jji0XQ7b53gWD14ZmniB0zNVVvV8p5j7n0IWkP8FijXuunNwzB8QREQ
vnnGWCxjZWwvmRa429xANiI7fp/zC/MqTFBRZs5HPP0OzOa3lU92DcJH7zIakfVHgXmc3xiujLe2
hr59nA9rPkBhh7Qj2Dwe40Ml7O6DSzqpAkKI2/wRVR3L7/yxbYnwsEs6gzYeGCLHdaw/mk+XJur+
mb431zadlxGy1TIa+v6sEGq/G3of0pqpiatW60QvkcX2XgwB8v3pWwJpY1dJ9EsJFZ1EAqd7qg1R
rUkb9w5NQGSVowUVQS/otdvamWw/MvqlwQyZj7juoitdNFpzAS7QnjS4fW265ffDWA4FNU5h7Cid
xzt1rFeqnefnXIuCnfRSaykNNJ8i6YcXV23KZds1W7zt2oU8nIyqqyC/iwSxjeL7zhpL+OQrtjCT
MZ9Fd5bsQcUzfH8aKE5+pkUM+6m27qHEDZ2YXnDSejoWRgfkPu/McSvGHtx25yh7exh5UCnK1MLY
RAoDtA7F6THOlS06A0zzY5e/S6d6j2KKMLhnFg736o1FLuQOWUy2UDS9OVlu0j9GZrlXbezH5DNU
qylJ8ITqBbBF7blrv1GNE1BIgzjlwjxFQ7Xq3ZQgN0Ck24xU0pesMfeDZjyHHfup0iF5SkZMfMDf
N1WZy0duqSUQCMM47YvEv+sDTvbGQBchckoHbVpj76w9vhxgPeSs0oRj9O12AvOjSJ47RIvPtcA4
K6R+lD19SzC5kefdjd7hXv5qyBSJTSMmFx0JPp23TWLEbmp/Sbr+WbPkuTOUA/DB9CH2qw8v9Y8Q
2rHDNRvNGZ4tbn4Lb+i52wuAj03xReI0pkXX8hDufHUKzU8Kzykis/FmN8ZedQnuygYbq30pdngV
7m32rnkBTEDVCxc+IxWDQSTggsdG9K8a6rfYkOdMaWHw0HV6qPUkB7LoLSmR5A/m6BwKpd3rOOmI
WfdRaJLVxNBfRSCn0qGm3riQtYWLAxMc7QQooOhLesd/4Udj5s/0hz4IwZRLgFb5Q9HfgwBxt0Ph
PSZtknECemkYruZkCS+1Pan18KSpaQ/w40Ryd0rnTyuaGJolfRyZKfyL0Vk3iIWtXpr0JgekPjrB
vpq5VQYGD67pXrCbxyudTndfMsLpmWEussF7o4S51foi2PUExno+JPKox3iXpcZOSyz+u2ilXVMd
1saYECoQgyJGIWtIQszHdjky4UBhpp0n2/tZPYneovJImM+p4o6+0wgwpcAPHzxzouRV1RlF9T6S
Fr08Zm2tHC1L6U+FXQ6nTN7dHLaM6QTla6ID1qKuWm0UPGePkETpJgCgVjV6VpmqLKFXW9uCkN9X
mF23slfUW5jDajY952D5xbiojZgmYyWJeis7DNNwYCrRo1uzo9w8paLeilyJSX0e+19GAKFpiMir
D3V56IrE+Wq0SYFdMW+Jpa48VHT3t9BhIyIVGPJyJVSWLcGkMKvU8Joqd0iTMljgNkxu/QT60/2t
cGz/q4qdRZVUKYRpnDcustSrOwzmtrRGsQ1CHSBAFG91M/wNnCs50wCwl1JLII2qpNKC9IAHOX1F
ZUkfX+pBsc6mL0soDNKIeEoPKdSMdVFyhxGU0dJcyEcfamM1pt47sFPEywxKnySx6qsqRzvmtJ2x
L8kZDzKvfJediVYjQUyIIz0/GnUFZI/BbFwtiTCqj0FtIXPVvXVsq+ouVGIL55I810VJyd2vaRbC
Q9vpBYZnS6DJB7b6ythTLvvR3FNmcR6dMXwFdDR++DEsx6wLSrzc/36egv0bIab+DkAuUve8664B
Od77XC3qKdkUtKBQmJa7OHYbHZeT6qRin8SoupDRkh4f1Fe7tY84+mjLqMF4tJhrH9rxWecSdfEq
6v5l7jl7AGvRBWPnqtaNpRKQ6mhl2Xs1ON5GFmjHjGkReMytk3ZAsD2ifM1omm3SdulWuoF/U6Af
FFJ9VYaxvs8P6XgnNQLG0pg5hxJJ57NPKUskCVVfKDcWcApyhYtlpTrdVmD0XKZhWZxIY0VNOMi9
05fGkRauO8l+XUr8/kNk9P4rp06wGQPs8r3LTRWu71FRFOq/JR4igAfmOm0D84pbTJyIrVpFRgED
rNb7Qzko/QF//XtQ2G8lDVNKFyCR6yJ51FU3foypo3M6XzNPY9BUluG+sicVCJCOR4nXElVJHhw6
WTOV1Msn3Zfy0neUIkflPTFeDADKhhuUdLYV8VjAPJN2XK6RS2nrjFTiTeMxXUxKVeUS7qtnWjtf
Ro7Ix0Srf/GaGt5DXpFlkudvVlM2N+5tyBExS/HdoapB+sEsbisyXf9eVHQNSAoGYlPWcM28+qhZ
9bUO3eJoDHF4NRL1IjAQ5aD3xzC8F5pV3jLA21ag+Y/cHXEkQBLtI0d9VPy7Ss75JcR3eLaYf/VG
deFYzZ0C1Pig1SJaW6lF07i1ujVhqe5CIcuUVsE5BQT3TkXrapd1dSQbsiDn5hQ3ASaP2uruOBPu
XVvtC1OtcV6/jrFlfqAt0VaWFYm9NTkoRQLftCrdbC+AhK+oScDWj1CvxomvrCpKF4f5YYjz5NBG
LxEmW8gw9UXSnbkxBdevfnOxqzTbNG5hLBE8do8Vlh0rE/27oYlu1Y9KsJsXJ2ZgxgW68F3lKomm
bS38PiiVUO8HVrKrNnxGuZNESRNwRMc4twuMFQEwHsdztZNdwO0A4kdbPtPKgyYocLmpFX6myEyw
2zsrx/URTg8ZdcuqtPCS6NHS8ppoZQU+MoncZParUfbOfcSfqubbSzGMdIM9QW0wVXcCofu60e0M
g3dJo4/p3sIxdP3iRlystRaQdkSUKWHnBoOyCXbVdfDzGWMUJLFDhASzkwu6lH5iGqhOyVtoY0Pb
WU2TrstBmDsjiD4Hy/Pvjl1uYFUoBxo+4dlFcYCOwi0fai9XbnFJEoVEmbocE0mMCrfktebUxbkw
zmK0zAPnRn8M2vZQew2f3Z0ub/DUnmmlnAOv1Q5+CZywh22/HPIkQwXRr1UjGTct4XUfxMsSFZUv
lAz8iQz7+GAWvbODrLjuv6rBhEEOoAimYxl+DvyoGdPAgu9DeYxydds4g42mGba/3ljquUwPZOiI
LSDgK4lX/rkpVZIMnKpZBTHGmNzUacRZRbVPcC5vY0ugVnCCe0Gk9NlPteIeUbunbukMl8w2YU0Q
YLznPsoopEiSbeSGAiPR0B0UnQIUSSXWUSk3dlWa58Sv1qqQwCoCz9vHMe6HJra8TV9xq+Q2iEY9
cAV4ccVf4j0AWSwa+xfRXRKtXP3hWZF8SdpSrqmo659m5nylUXIJErAlsfWJXSt/BIeFjTQEuqkB
CWdEhBzG9kLAha5wtx3QKbtX0n2Dx6J3k/Fg9VoMEczuDzGtiXXhRbAvkChkcULsvek9aIbMl73S
KftSAd4jbZ/h25QHttfMkREbJr9lL5yGIlaJKp4E32XYDmKlD31M6cTogMAB/bRd6CnkRWAm6ei4
2Ll99XUHdKZeky5Vw1VLBfzE0dshLhvI5jbirSZ9EJMlNtqgqdtlbVC5C7vos2gMc9cJleiRicpU
5A6SthquRkGaSjGi6ffHnnEGSv4Tcg+ixaJBHmrfN7g0jyb2F0NcAXxakDUBqdNVZnA1XZ3SWCEa
vkI/vlCA0y3HkB6q1Oz6yc/Ss9LnwSrzU5gsCdRATWUKpPj6ZdSi5gl2yaonavpuI8Y39BRobI/x
bWSkssMfm6y0WHrv4FduuY4ax1Hs8eSalLlM4h/IanCDKwLDS9lp+sWUMMBibqqpo8g/tLRvg+OM
KC18/h2NnKNui3o4kdeCorLw5SYrr11R7HM93XaqHr0J0E9I/Wx9XStmcuAfrRMFglpaHTBXFeIq
1KI/eVV25j/PjKMLow8akjdXicbP0GzX5EScEsCBJ7eCItnqrbOQkYvos071g1K/G1x63/VF4dnt
ovC9alH1E03c0ZMPz4k4+Lo6u4FEtu+9+L1XflkRCA3VaYlvsgmucIlEoKbFfRotfLMchdstcOrS
MG01ErLMyNhjpMAsRor9ydGdj671qhdGIyY5Gl5wVUTITAoZLr6kAFcWkR2HCnNbazyDUKypPNFw
0zKMYKp7aFRyr3pRrjy1avaDTblqeHTyXznCuGVgF9u+UnW0UdDFIrenhajLYzYtkUh0VkXorodG
4qDyKuZSToSr35g5WHm7N00bVUdJw0iwlPa0t+KwKflv90xunP7TsjuKxxGW7mk/9NwzStHwlZAI
OcsACNxDOIxUzGvFXXCDmH5QKRAeFDOMDs3pYez2cfYbS2W7y0pMS9RUSNXCLF7kVben79jpVbpX
QqShFhHkAqGgjoB/T/My2WoNKj2FBCrfy5ZZd+xqOaU7BP4T+XMwsANvWaveAAgCbXwegysr00R7
iAMEbVUTLJAkgyxiyjtsy5jbQ2kV0a4gzKWh/5Yjy1TRkY7FeigBGcgOSjNRMoW/tzi1XNXEo6JV
5SK3fQrfpbw0effW50i76k9iES7RMO6VIVsihnnBILM2tGrZCCiqUX6hxPUV8ymHjPKyAkM/a7ut
Pg6X0NubWklCYWpnixQ0Ojzo6gz/gXqIGWxkUjSHhPeoSR9/APGrc6Hq97kmDyMBmdtYTcM1QsZu
jBIgmtWD2xpfRsjtwSA5Xil2pItBndHXCUpBJiNnvyUHHIbNVnTqLxJVaWBa2V2gI2kB24WitjYN
3PxRfOhdg5qDZLENodnoN9tLG/0GB/IeVvbv3BWgSqtoL0BjxPpHCLYvkmlIOcbZkh1TLVCZvWOT
g6+d4/7xtI75ZLIwO2JoVZcYBeYBtzyQDhS1gIad7m4rO3oZ2rTfeIyyYUkJQgAOg8MrDrqlTpJa
wIQnhFGJjH0SD2te/hS76T8OKuIHqFERSLwe5UIWPcIkydcjZq2AfIw12X1//DCTD0qeipXjkxoU
5+RBtBR+wND4BM2jQTtEFFRD730IbDKcwIUAOkT5Ve+AjK+giL8OnRFvej8C0tyCr3crGKo5ZGnL
B61Abhpe7lNjaeWGGkYpjY7Qe4YgZaGtGGODm7H6S1wlYNSEfsGWjTiW+U1T+M+W27lHn1ox5qNh
Iz2rOUZN/78PNKMWQddT4yeU41hbqrfkDuVCiAbCI1y15cbEg3Dh1NsxBezKiZqdESprBuH4Y4W3
kzXSkUJ/Zah9CYfokCnJ0yBK86HyQT36XkoeBCdi2/uQBL1fNHsOTd3Y2wiSf8oPpZJatQJXoaGN
hT7dZLsycf7R/ezc96O6BaccHvWgedFVPd2UTszcZ3oYxwz5ah+cXadadCk+RDycL1VfLUQI+h9L
LlrrEpRonaUvZk3xxMsJhumQjFOv7TvKwk2AcsYG86UYf9JkLNc6Q2KSMCj6HxJPPfhuW26BxMH/
mp+LpGcc5r/sxovWfGP/6DBhdrCdFrZfx2izGeWokQ1oOq6Ltc1+QT4zk4qzYdl47ht6G64EMQmj
XYX92a228+48JzO/dzwv/rzZf7+5KXxvG+QV2l1+tzT8TCKykqUyqlCw832sRPEhqygiFrmN/sZ2
Sgw8xgie4wKrm7wPhxrzQ59PJG0TmEqWtghbOeULkf9RpqPIjXIdgjPY5dOXnKrmNkPJqcZDsB6K
VzMx95YbQ26L9H6hFVV8bCnykm9R436DNnvw0TuiKR8p5XOrIjqvNx7SHAebrFP3Qbe76ZTOkkPC
hKhXh31JizZJc/T8MXLsidXSt84a9QZ0zpJzUG1vXdfsVKTbAk43FTF9GVaERFk1APScqvbBBkzy
0JqTGNnBgtxpFy9Kik0zKFfOKgN7LjanFO81w029NzHKjUhGmAivG+m8yZFRphXa7iq1HXhWxEQV
YfXBQE851DUQGq0Jtmhb0+VQkGvadWlDV7F7Vb38DzmU8b3RtRfTzaqL7+fMMG3wmBXOPWQwXLlD
VDgGl2UHJWYd5d6K+X1NwiqJODCO2tQd0MjrYp3kwFVDzpUDlRX1igAVeCgxsV+h8A5JILyX1nSS
TaOHFNlcL7n7Xvkxr8AUDcS/ItOnYlSbnah6uR5EpbzSkdvOa2iUxBYmg70LBGGFaZ9GVTrDCuwU
8Etd/UuPymbJCUOrKy78c4nFYDFvGYST806G75SB47Wr9RAQwz5/zKePM69RZeIuyRF6NjOTe6gd
GBuLe++zFpGvOR0/1gtB8EM93AQov705kjhXu7bzLplzCQdok94OcqGEDIO4H1WnUGFyNG8aJ/ex
dcvPwMqTFSDS9tDGVPibKbJiXkEjHCDgqvBKaYEKBp0P0Iyt+xTl0de8gqFWf7JoFE/cWvOdid1q
LZnovjpJspvfO6tJk1EdR7mQxWId8r7ylgnllU+fssB0cMFoFMtUqf2jldTGGR63+P5qXBjyA3aL
9ypk7AYbC3sfV48bqj+metOmrRc+KWXePLuQjrchaUgbYQn5PNT+bd43/QouQlFpcTIC+FSGwlkl
gySJyg+XDjjPe5IHYIsLdeETZLj1mFPPMYzlMIH/MjoDpStbLq/Ktu/vkUMkRw+7f1MQPdsSAv7q
++1HIG25GIm1RHYIYqfRy3MbeJ+jSM7S7rxPx+0z7Bu1fk67OkRbCN0u4Fb1qTj63ojsDtopuYoN
ru9NPyTxW6xJwLysUJV9uDQ5p46RzTcYFqih8VK6n4mVvzDxiO9WSyEPZBDySsKyPiZE9fR675I3
HqgiPqB1iB+JikPGNG8YYc/PE8+9GSE/BbXPmCxPL+jlM9Gp7Qes0mTNHa3fpUNd3Yc0fJ5f93A3
PGSRsC95JJUjaFra+NMxtl221gLfeS1sfph1pofbKFe0F99TdvMKrj0AjBqK/yHsvHZb17Ks/So/
+vonwLQYGugbSVROlvO+Ifa2vZkzF9PT90edRp06rsKpG0GWLFuBWlxzzjG+4ZyMzLfPalTBrJvf
Fz6+S+pP8pkcQrG1Q8OgsGyy94yi7P5IN2jlSg5ddBQVCFnHUR7LzDkTdJ09Zqx4j9WUmwvFndTd
/UfXYRvQ6uXn/ac/Liz6FnE1dfhJ50clYbQPAEosVL0TxZLYlwfwc3NDlnsJW6m3ScReVNbG//0L
R0HzqpRUQ/NvMKiz1rZutKv7X7/fZsL8LGp4FPNjgD/gzk1MFP3zE7Q7RTzI6OPPpywAc6QJbD+t
Gg4sKu1rwdY4wnXw2KMAw/rQMqTL2teyHaMD+5wWWTE/ZnGpeVqF5/3+o88KCuWZN7VGnfQqc0z+
bfai2KF1aSzl/f6XO4n5wplocNwfgxqxZEub97v7Y5JWeybVUl4bMAXP9JvmNa59dfKkPOV13rPx
5/9qlpUx0icShIWlfU01I12WhUoJO//fSohNEBfFY0VpcJOMoe4PsvDaHYIMjvr9QUDHJlBEqsbh
wYOCjmK0ajv/dL+3Ni8xWqCXHpERfIHpx/2XBskYzZpbyPcfw5L5aVuE4x/PnT3Fc+uY/VXULVFB
48gmmV1A3HTVwXKcXcuSsZuUtywVt8jsNabWbw1D2qNP7zEpyTFAZdSySwnU0yQbJsiRTUmW8eKi
XmfKMN9xv/bnBTv2fil7MKZ/3pZqA2K8+89QX2DGxrjG/+nGP65WCl1sfAu7Px9oVNNI0zg6JzY9
hySD5vzHs2m6gg2eHD1YJsR/3p8IQB6uhlmTbZllvd9vM0Kj/7+HMD0QXjlvxFgeV3rT026UWKYX
IuPIDlimTrriButCYM+435aUTBIkgOhVTlxCFTBpJEXQgooJ4UgrmnemKuRrTfPYKVOPljuGJ7qf
MFihd57rmfRiwb2lcaT+kMSX8KCa6dQgx1eziGmOKNVSWqixQWZvq77dGUUJa7ls2f7LBO2aCNrL
/cLv6/bSm3m4AXQlvt+RJLq2VhoB1vivjygcHK0xT255vyNAvn25/ymzKWbUQ0FbfX7E/bb7NU0q
qufnpvb9jnCyK69SEOF8e4QbE/mVxTHlxV//VDUiWQ4dX67+/PP3X8lrJIVNbyNonl/W/bb7xRT6
sC+Q+Hnf7og7TBsMMevvdyAoBJ2IN9j786/cr9H5ZnnSQoaU/3hL7tdU+PnLymcr+e0OrUXLSU1H
/+Ufj7g/jckh5qonN2xzv+PPN9FPcbi2pdX+ccf93vsjRtWmK1LH1vc7EBXTcgSov/3zl+/XGqOY
8eLG9P2Ovu4/bSsKd98ekCDc6qSQf9xO1pPpdUF3gvhLaoBrveVFHHkBnUXkEKQNTz5EhrHb2DXz
z3KKnVVQ0efPG+ehz97cQDfOA0bCZcono0C/Hxt6DkECk6Ohw0BNoZ4pu33Uhezq+db5SKLZ+O2i
GFOb7uAkbHWS3NQ+2WPTQ9RIomvHOXTlhO+qLLZdZ+4NM9WPQ0133r2aY6O/lEwm6jnes3TD4VAg
3sdmTHRQl0PnGSWOzDBlYIV50NOnFWfvYlu4BGW1iUaRCzk4ciNqLYQtyntaPfs+yTiuTYaHkExU
nRKCJvs7KibcqV1H8ot7WNrhb50GCVTBKvVEj49LwmAbUB0zDlz6blKvRg1Fz0jDAhx3HpaL3OmF
x3G2r1gQCRS1dj1m8bBOyKMakmIhHeWNrewXFfsr1f8vYnhprdHfJp+TksIMdrVLcENRTevfdkJX
LlYbAw1l8aQSIzj44Opxk4XP+VcgVfms4K+FEUMbulvHg6YsQ3ghBKENsUfPAu+v8ZwAeF+JLE3W
jpr97vJuW+Thc1uo3adpT3gPj6q8BjYnQRGRFF4EIGzLZNhVVr0cQhx5IZtLWWkXlDZEEiSHGJ7o
hQyXk47FjDXfn4mfGWlSrNUWAuU9xVO3G+U5TjU1BMFPMi3WEEa2C96JYKSREWoFryBy/IxNdtO+
Q/FsND1ZwE1jqBeoYEg5ggayQm6uSU7TKLAkjw4dLH0dkMewcLOoeMmLm5O1s2mQEJnIx3euZqTW
VTZBsuO8flq0ZmmrEVda2mfNqAgQRrCKKrrrt7BT7KNisk8eGsEbxdLL/Is4Hy2ZZ6pu8eBwnNla
XrzoFaYjf7J/qgz+0NPXSPQdTo/j/cdRDfep4gw4FrlXk268ZdZgru4PTRS/WVMaZuv7vYPjuiuF
Rv2mU1RtH6b1tAwglc2jHCKpB9d65v2hfCTP+Hj/kak1Gdm9Ov3xo+qSPREA6j+5IHqf8yr9LdRJ
nO6/S/PpZ2qL5ny/L7bbl7aMwwvE6RxJhCw9rJiE5TnmLzNqLhUhiySDJJsWavu6LHUwHcpgcXoM
G/1UYZyHy2gCmiqkFa1TjXH8P/+CkderpDC6A9pK/aT0xmsIuWbdj7hKuiDaFnX60bqYVHvyx1hI
mL9ixKqRf7u6QzOIGYnN+cFRnDMRoxfMyaAunclf2ZzVV2FG4zz9acT7SW83k++fM1vuI+soWqIi
JrIPg8ld9rTwa7Kap8FDC/3sVskzDdiDozS/XYVQhQcZo8AZxgiZ9oZ+msvwhzOMLBvnxIZp4ujv
M+GpMyPLafrXUieLIInja0L7auG6dCwc6eRnePp5rTx3pMYOSv7oN+PSMs3Tsmdn1OcKelds4DFO
eZsnVzpEQiQJVq05AUZXOeb1mJBsc62p0TYKy7dYCc8WDGw3iC8lbF7EntuwhHPr1kyBcT1f2obq
alBfyjKCNW027SYJMN1mwaslFP9aZNHvelAYuhBrFQOBmbmsIT76aqkQj7RtAtLykAU8RbL+jMNO
LsrS3TQtVFeyuowWsdOQmY2HwF0uQe6TMJn5y0lkx7icPPZEOzclN1M4P9TMRX1epKh3OIam+jHx
2dKkbXqOSkvlVwUcBmJi2VNZmwLR0V6t6it4H8w6nRktFkbahxsdVrlVF8d7yhB7auI3Qx15UkLE
JxZSkQ8I/H1y2rBvf468UjMOTo1VBfuKxKcxqN8zJ/2IprVjftlDU+P1roOVEUN6b2nUSBTMi7Yg
+9XtwolBaI2bl5mrGmVfulyynRQLX0JRi7q1Dbp9Ay4SeILpOQnZNc6jK5V2FU8Dw6p2wIFRfrkN
QQYFWyi2ENqH35L5pBQv8WCtGqW72VW8qyQ8LwsXn1HNSHZf+wXm2IUITKalEghvsthrJAQINVF/
IQu9erIcHVYcUrjAD91Tm46MKkeHhoSTbOiwVzctHh7IQ/+kiqHL5geDBy9+gSc4uOZhuhW06xcw
2bEFD4+M97DbKfoX7nDj7BpYjlXy7pxa2cdMJhmqPmtmay0MqMGbcWA+tHAcO0COiNiG1EP1EJae
Bc5qOfoDKbxZsmUkvgyAtXu+JNpM7cvSyyfNGwoqHVpnmAPJFxbrRlQrJX4tQG96QWh8lmowu6VR
XM2OXcOWv6C+3/zQekk1/6NlCudNugYuGcidE6FADeVKmPyRWI2GjVTIliwI8j4nkFaX01T3qyls
S84HEzrdwj3ef4oUvTzdrwX/uHa/TXTWW913dIYE094kLk/m1L/jT3E3xfzTMP+tMBfFafZNrRur
RMc933H/3fu1Py/ut7XowQwCXfdjwaTT8pGL28i+TnbbNyciRQime2i13tzfn46WzzQ0g7zGP59n
0AP7cDT2MgRtpUFGxF2ZekVNMKFoCxscCbOAmvFWb08PQ6z+apgC8OnCmoUOo3zhYV6oARl3ys7k
6zqSP/ugzhcI+CFPWtmRJMEvIRSCBISJTASSSGinza4xUBgGTtqsEloYq7AOPOc+XlPBBxsc5NvU
4GytKmFws+fbSiWq+RwM0j5t9ZmO+wDNI/Khy2vBaXCNT0HD4YpUR9/KCaGbsCf/URfVTnFNc5Oh
wESkHHXKwk8IkskM/I1djPfTT6B/5h9u5jp7dQqHcx7pxq7op4e6+czVVDuiRAULhUfEokpkiqFr
BO0VQcrWkNbGj44qKanJr5mMot/KiGVW0dRLmHTjQ0A0Owb8AfBvuwkZid2CSNM9ABQUoJOyIrsA
rU4qM/KuqtbLEkKrXeICUYCqWFkVGW8MvyoAXQMMllGZsi9Shse+wzhvlqDFJePpdhz7m2Y8RGn2
TshWeFFct3yR7YDfK49u959m+NpvmMgmmOiRr64zplet+ortSjnVafjUj0LZpRiDL/kcjZkErvYe
dMM+G9Daj1ZQ73Ql1VZmFTQrm3i9rcrL8+gr4j13huv9oqVpep4wBoeDKN7tQrwgyVuUFPR63IhL
Q4GJr8l29oqq9h56EoZ0fmm+aRY0V+G+VMMAZ1VrIjborp/A4ByiYpdUveX1+rgP0eQcMAyTcNz5
neOVmI0XvUJOeKGZ8X6IWnPLIgafxwIK1AqiyU2/fDBTFgjUw+9hXRAvLcriWkKVWE2IDxcxNr1l
6bB/E52dfuCAPBlaFD/b8sllmHrG5dbuhxztW5ElcIHNjZNwQixdEd9UpXwujDg9MjushsfQ7qI3
CDqmaTDWFdg+2yL4XUWkS4az1knrp3od92Z1VAkNDuLyLYOdv4u7C+Kb4JSGvK4WNcxLQuvl4Ey4
6Q3XhX5CgsaK1hLpf0NWrbCeNw8Z2fPbWvrlU8ELWEs52ktTOmet0cTZ7yP12DRGvwI+QOwA6hkN
AIJrBsGXmaVfmjtpr4WhWMz4VsJR02PGpI14zmLYdZUvlhXCck/STPWYi6vnjOYkY55bPUu6Mmbh
mVkED4SwepFfdLf5llTy1VOFfMcGlJwUuuHsUaWyFon40ZeaekzL0sTAT42BWLPMSveUwkCAPSP4
K6HisF4C+NZ0AIkGUi01GotfTtBbUGs0XDJO8+IqSXFu2kzMEzdAkDVu/V6nGwyvtPOGLrhptp3t
yZxo8FGRDIFKBHhp3gIFsdxFM2vJ6p6SjFIh3iv95Bx85M5LFMcEaoa13NYhVMEgqgYPhjbIkVaW
P8FuvEzO0B2tzDUWVZr3Zz102YoWDzqB7Umf2u92pJybKGbqok7+Nu60vY1q6Injv2DWbAAejoJ0
GxmyP+Yk0WyD+RrW9BQlVQ+SkgmZEqA2WCpx2h9nxqZQk5a0FsmqS2jOdqjp/KUNCCA1ivtrYdQ1
rlKZL9m0xBe0DgaMBsu/kklbLM1JUTyVGLE9OmZ3SYeQ8CbEHoSWmpsWyfxqqKDmh30CDNHHARDS
NjJlUx4MldoyMhsfaD5dZ9tJHUpFjHVVlzXbeHAAeOXHNiNvyJjPCu0so8rb9z6sdoypxEvZ/sgT
nBWjcLtLPxfTKUNne5yuQdVqq4w0AkLqJsNLWrfZBWDo12kTvYMY6m9deSR5O37HOqBtdcFUXKAy
/EFDfe0ErkXXyCY1YND1G1YDa4m8sN1oAYkAvVHeqtB+y5j9IRdQ2WUxpPTGxIZBmhfiyWeqXWiN
+qqp0GB6syVENYvXptErL1bNQUpwcc1stnhVxlK82JH+LmzsIiox2zVqhZVAJbvpjFA8ssFjC+LG
J9vGfo8w6SwV8zz0mX50LcWLxq5BUTXqpzE9dVao/8DnmKwz6cud3/fsWKo229JJIBO6JNLGZo+N
DKIzjnUquMhiePNteKoTYtyyhtl50z1pNTEFFuF4Kg20rpjMy/3CzeYQF909DKBa1mCGjCWxstVV
6VuqOegHO9umE+UUv5Ui/iSnMlvmvv4rlrr/YJ1jdGek+IjH+0XUZq+GrR/1LLFv8YSmuq1halUa
wgJVEtEY6faOIAGCYSFAb9DZG89G5jzkXNsZBLUAUu/im6lhPgvB2b1HaBMCLXR+1X1yJv7UJzXF
+B2EZrZ2HAH/lKnpjZLgU7VwyTWzNjTt809wLuMm6+snxkAq2uXwpDZmsqOYS/ckzsYLTszajugg
GAkuyPI6FGtR8t1gN4YtUxX6Czj/k5xM5ZdiD4QcBITbyBg/CEGJiYagVIuuDsARJTbQXTfTqnIa
/VqriUVoJ5iSBl1lE1fuWxkPwtMia+fU6HcGRdeXJhbeX9HwWUuN8Gx8lTs7hTkbusmrqZfqJrGy
ycMqsm5nXWMHpsdDeUvmtdT3OpF1p72wGkKpEBwha+ZUqsJKq/MkPrJsIM3XHEw7UMzuX6U+MJ+b
sQfUMFtmGTn4Bm3moWyUC6QuZ28lsVwB/K0eExFv09rXHwD4NKtQZPFTAKgqgnGxH1E9nNJZbYv1
JTl10EgZSRP45pyVKnDeCoPo+gJe9q2LonKFm9NjtJxvZT+GoFD6JUk7j+kkirOru17aDxMw2T57
0vIeoXjiX0MqBEnemSfTlExaHeAS1m2hrSOtL9+SurL3gdEjBigYqfid2gFEJhs3zYVxqwqaVUE1
NHtnJpVGadEucgYUCz2KshcNxtleU8t42ccldtS8/8CkGtS9+1tqHVOItNo0PE1PyD7Yxa0jvclp
nNeyPhtMpk+hjjCKmhbJUgXSKXCndW/rj66wggN213jjBPT3kkhjJAGh5jq4JVzzDsuSE0mGO11p
bZHzaB6tXqDGiuIyG+QwyRGbI3u2Vzio8muTOfs2kozEGjJxFF0BotfMPNy5KxGq6pODccDTHUhc
ndwL3GqEcwcPrSXLF4O8g8TBuc1iRBi49Q5I+BZCbEjCHySu4B5VjJh+QDmbgPTguXD6dVzO+eOQ
XtZj01N8RFlycvOfdZhXz7HR1ZuCKL7F/SI0G+1TKNtk9ty0jjDYsSr5epq/vJzohlVsIii9f5fv
P3ZFbXoKocH4m9L3hpRSJtbiMSzt/eQCom2VMloUSpQyLcCAgpMme+2YB3V9Lb4aOyLTBv+L0jUl
G2j1CnPc/lA4W/3TFZSzCHeHjRGPhEbMF2k/C72YAIIjcKb5rCx292sIKZYC6tQ5tsNHY3aQqCbR
gvgR0KNW2pPV9weSt91LYkY3DjPkM75bP+SAzyddQklBGnekRDB3UsniFbOdZuvKotohLvrEOhXd
CO8K0Hvqgo+ljW4EWznnJnNR62Yr9EqkHURtum41RcX9TyypnfFZGy0i81JlJ46223eaahsq2fFn
F3v4gNsroYEDosREWwUh1JeyVvfoj+THeKhHk1gdCft36gztQHrVsAlq/9GcvSC939Akpsnc6bI4
jv60yAtLPAJkHi6mGHflSLs5aJAXYqbVTxGV8zIZFHvHBLaNXP9nHIClNTjrkrtRa1eBpAUCu+x/
NcQGpnBGNyVH8DLNXLo1FPdJkazLoCRPRqWHO/XgsMZIfQq7kbqZasVZDS4zNFVY/gEPMYzewFbf
GbF7aeAWLwbsvE2fKKdWnxLq7sF6j9MCU/00fgQVaaBTMFYPuk8/1h9EvCFKblgMoZ28+FKSOVKz
Tck48ep66r+1LLJZbwtYwH3qSdbzI/N6/UTyD5rZhjBKxJYvXTuS9FNij86InFlpmQG32EJILm3e
B6nQTg279lk2/U821f1FczCWFPbooIbDJNUqyc0hqIiOUEh4T5BnH+jkjfP9gqRjeWzLAtk3J4Og
8ktwSOwM2ypVtpPaIrQOTBg+aD6Rlvio2ObbhNH/kOyir27nH4nltl8UsgjWsWwTKHuwshscKvOF
r9i0ETtVeJjt5aO0yBIbZXtm9DFvsrST3cevrVkz/x811G2lOeeC+tpGL0x4j5EuFrbhVAc3jQP4
5Q7VzCA0vtQdSV2UtG30Fhc1u7SKqKvG0Md1rLsk0zbRo4MKgIw8Lnolf2scgrr1qK6XdluOrwER
WQtylQlzHpKLSHxjDXfAPjktJzM2P9PRhNDgSSiXqBfhYfe5DzaxHd6KVqfXlOUAvOuqfGkKol5d
TrpI1fT3qfGji08g6AWO17Dtx/pnNDuPcpSo5GaULmz6lsjGIp4PP0SxWaP02zGfcMUPxXkMzHir
xLIkus83NlWoWauq59s7Ng+GeJQjhljdrcQDZ3rkQjKiAZLCrDb8/mJ2BGRQLWERjFe+YyHSTiz7
CjpxlcpWueVEqihNSr4qSzjd/h27S4TnnHQ802H+IxT4gjhWl3fjj1qm9DQi3lRHsGeMLX14AMP1
MYrA3dU15opQ80MofLSKDSPjbG9PyVHWhMdKvlATdoh1MmNhaY6tBVUa5dOIf6z/aail/UgUZ7bI
DCCoYO/69yJZhqiS31E4fwTJaJ00E39ojqbwNOeRrhTB963Q0BaJcqi9wjWeeUOHRVYVBLN2P62M
bFZFiezLbM/ex7J5rgZj4okGfNlsZGmuqmtnslC12XpHhNBQNJy/MQqgRfY504MfRVQyXtE07QpF
EPqtZ3iqZo+RCSS1CTHalmag/aKu4gxWyHfspJ8BE4xrldRsaU1qCDKTbxWJqqiQCfTK+/5cN4Wx
QTNHkcG24QDDfBtpDUKkYDipdeLf4PKBTRxI6zjARb8KlrCXqqPTTHyiZ3RB9aSEvX81iumRQSap
Cww3zvG4GQqYxHSA+odMzcS7Mo3lsgIceEvUvF7nXS2PKlKx1RCjqnGfwjx2L6qg/wdfOH3g7LP0
NS0gKoEcUsmq0+tdtcKqae/J1uTmOh1vRocgQ1UypHW+jlHAnsRTVbIpoaHPIq+QzkgM0bAC1mFs
GHEVV9vXP4a0H99iPdoBte9wpMbjWxRUZ0kyGmB+i4rj7nWYyDQ3HdtfdAMKiK6KvqKwTd4SJfbX
ICrUtcpiuyxE3ezoGgIBoGGEbzoXN04awRWn8cYkMVWFiPMe+h2G7u4dxSgVUqH8AqIJzc73i7XQ
YyzD4ocGC3inOapYSM1UH2uaNZCjB7GhQwHCz6jyH8RcZhz8ZbtJ9fCzNuvo1eiZq0hJC9Vtzggt
WXeaUL462kBkfVEQUooWdVmVwtq2itOtSjyQG8n/vOXhA8sAGhW32ahagdy6Mp8aNioFH/MP2jBw
L23o/UV1UAR9JLB3za4fmDT6GTVQCClrMpoPf7CKgxIVZJ5rSnAYJl1dmAqZdw1SoUuftBZM3Gpe
Vp0Po8xXNtODr8axF1P6kVZD+Mh4DH5fx9Ls1iO2yEA96PLRtotgydzYJwCKZZbCmoZSJd/7Um2v
xHn+nnQLh/FLaNMfzOywfUgFo1Q5uV7WtsoajKwEjZTQtWQm7pU+HebJyZxbNmblqu4srMUyyddg
w8hIZio45VN3EW6sba0xGSi93WdLVgzDpNgk6qDvy2l6hdoBbKjkdQZG9aJwVlhmDrKrwhmVS9w4
5r5xGN6W+IgR3dPbUTqALo35kkQZSq+4gBLcvzhuaf5SWv3U1c41KKv7fjTaD6a2lfYQHO4Xhg3/
N3fLYy5q82zo0dfQV/UKtees2xtwBZfmoQit8nq/0OjWgqwvz7aPCtIOnDXEaP9UK2q18UMsf1Zp
Klcf8eAmUsGjQarR21C+t3ATXUYcrfJiw/R+dImVeMqjvZFMP1ta8py7jeoEG/iaVWHhYdJsrond
v0FRiNatIuUSveR0Ya91qEgKX2X4iCf0htcxNIZr7/8ahJSYQjkNaQZSRSrhhTuBBbL6qlzf+y1R
Xtdeb5b2VYlZOvGhwgQOIFLVaIZPCNGbxUjJdCDG7ZIBTNszZ0NbksrdfXfM4UFCvNEi223VdYn7
mCKqoJXdRB/WYJFngOmIFsvNN2T5K6ODvKrbSmNVUsBEwS6sJ0wcOAvZwolNZWEeb/ReHHODdqRl
Z/naji1y6ft1Kdhl1KoOAnGMvbRO/SW9Wvvmhgkiq7BkNGnTv1LHaaelZbzPKyejJMrVg0LIcW/h
VBbGqZTIkgNhx8CxC+q5waG3zytOBms9YXFbU1wnR51GODin4oD9j9gYXvGDzIkQiog5qMnVMVvx
1NfWK3yiwStTziTZVD4wq6tYpeV7YPFMUoqAndVO64kdNUPb3t92oj5DqMkf07GoyW7CiQkI9Beb
c3yObnXC48IBK2yioMzmEdm5+ZPQciCAiJdg+0VfeBl9jKdq+GCKWWAoffeJ5Dg812xDMMZkv6K2
vozWVP4OMe3otR884GiKV1lSejpQ45857eQlpVh8bZArDFXlXPXqcXIHLJeNbd4qu/wF0XtTKYIQ
Fy396WQ4rhVUurfgUeY2UyM/lMdKRZcsLUJp4QOholUKNo8SIomKdhbC5kuf43oeOznLetV8AUTM
Ojd18pmGxq/IiIxjyGxtbTect+3ar7aOFU4rx22Stasx7GD3D/jRYKUz8+duVg4SG6/t2HL5C+nr
+7wfqw9ifz8BvqbvuV2RmFbiqEx9Yn3iuolO/pR8GAEGw84MbS+DdQfoVAKr6mgGq5bL3L93weYC
XgVFfm2AtKthrcMlqQkv6TR9WWsG2ugYoHKT++IadqTIRHR1FlQArSlw5zlOh0UKWnFH5k9NQ6XS
aPorfF7UAY4Mmn1N1wglGQTKhX9oYDvvi6YNDvcLIW194+A8PZVdzqye6MLDGJXuQZuvNXIiCa2G
NMpyri/K4XUCULTvkP1y0jSCJ9IOk7OaWT5CqnC4uZK3WTdr9jOJJJWuSMZDIgks0TVE45CPhhUw
rvTYOsNH0OBF9V1SPBJb86aWAySdVMQivtuCF9ZQ3eR8XhHopAtquhD7Y+JhiDxId8AJl2nXZnDj
nTXi/0K5CnlNKCndHfugV0CroD8XK/wa9lq2rFooBoylUrNo6ro08GGgblT41udNNq0C2zS2TDZ/
6DI7xI0RPIoYtSvTY8UbsWF5va+N6ygVYpGQILBlB1sAyw4aOjpa5MW5XM52gBWrTHtLqKV2IfEh
hTVwZJa5jTNf/Zz6mSeGP0moXU00So0xIQPIxOMYW7rDl1Hbx7JvOdUG2lfTGiCR0nzYklHEBIrj
JtI1oIr4l1X7PQly5QDRdNcF2BOHiq81g6PO67Jg/i7O5WjIhyezRaco21Yjzm/oCzgDwaqsFEZ2
A+N7i/mqGN4UNclXQCaqZRy1sA0RD5UONT7m/uU/5XtA6hiDIv9/ucyuRQTG9X/+yyDIo/zj5t3n
//wXrjvDEIaluTZKGROBisP9Hz9vUR7w29r/n1KZJGaPzkB3xQ9GoQLwQ2wdqKlYLifT2tqNG3q9
YPeIwTA8sSWnyGj09gzTbNrR9/wMel5Q3OqxVwr9wHZrY6P4uVKTRNe6aNbT5Jo/VR1TcQiAe8PE
CeGLOy3dnjCJKse1Jcm3P3HqUE9AsH8lgg8pGbSButYsCLYIL04l+uvfv3J9TgL5/sqFZVquqamq
Qcn411de1FNKCVbSe+pLhc2sMy27SSmvJIiUa8yswdrNU22XQ57NIOXPzRForxooijAa6rUe/Mwb
NeVzLWL0mgEdWaw7ALcGhxQvd7xGFuF+YqwPf/+85w/k29O2bVfTVUFKpIWI7q9Pm71TNYFvKNi1
jyeAZ9o+j7LdICfiuhIg0TT6p+WUOtEfaTgfw38HX8W/OVLsf/m/pq2RqOIANmYuos/BK/90oLSx
UvipGUEfGQ2TlLSEgAx6axqcXCA72zYW3t+/UOvf/ENDUGyYBukdUJb++g8TLSw6Owx5odAmdx0K
3eqB8FyELqaf/4c3VfvXVycYymjUZfrcRle/fQ0IxotFE7Nbi/wh3KvZWJzyZnzwNdwuZlJYVz13
O5bzQn02yU5U0dwabUciea+/4f1QLwl5CI1iKBhfE8gJDG3+w/H6r5+7zZIn+BB0W1i6/u0ZGo7w
rdbvabBQSe1wg2Evyoo91kLgPAYDE856ZzAH8eXvP4Y5tufbAYfJE6KI5RDyi3L82z/uSrRT7BQB
GxmcR4ZXt8/zJ9ZCZnVmBAJHmlfNeQ9Is3t04dL4AMgIw5D1sjWL9FaNer/KRJWs7z9KwPs3w9ae
SJr7D8/zXz9CxyZRlFO0y2DHsL59MajT3FA2RGY2cx4uvujiyDfjy61tTMsu1gUNE+yD7D0FZX6U
GvkD0ubJqxstOVBju2sQRtqt/SrJz2jo/a7//vnp//I+mtB6NF3n1TliPqi/Hc+mNugksGZLJpkH
nTkrQUCluyvsUPcaM5/ZZVGxQSpI/HCifhVRFzz5avacK2O8tnqtOSPIb86FSVNgrGrGwLTWwT6y
m8x6o12oZZJucLIae6GEXtdn6wqB/4ddVWQJMKNam4mK3n/eizb5sPr7V6cZ348SDhHX1W0OEkG1
r317dYWlli6+fCCHjXgSaC2UoPlM/H5Fw9QLEnUXJFrzJfWFXofJj0hkLzlcnicaCse/fybGv3km
wlJNDlTTZf72fd3QqcSzSIPkmQDgrWA0TK0KqKFXyVAJCBmCRkW2hXK0FNEeYzf/YTbp5Y4wmGJl
jVGy3Pg0g4jusDcjgVVvfdtD8Ey78xyqSQhNv9NHI1yFeTPtyz7urkh2K9y2SuaR3aZmRoUECrug
m8TjErAH0nktCXbwP//Dm35/KX85F5g66DxNo0bTXVt3vh3yoPiYYM5NJ0oDgBUcYDvTrbakA0wH
JtLKo9L0X61bmduiJIIgmnXrNp7k/+XszHrcxrJs/Vca9c5qzgPQ1Q+aSEqixphfiLDD5jzP/PX9
KbL6Ih1hOO69hQQqnQ5blESes8/ea33rXVlhjq2/FJWQIaWcHVXTnWTJP6gVXagxVi+aZH11vbr8
+SbR2WoV+ikUHNrHpYQZZDazadChG+dzYXEYI5TvIjXxvEiAJh/6PsFWkRmxM43tHbMlf9dTY9ky
Ok6CiJ7GySfRuoPyJBs6GYGR9ForUQjWUIOS55N3g+KXhrBS2umsC0DLKtJJUrq1DblBAEYoipHh
HN9tul3aGhz+x9LN2iRE2gGyLO35BkcDKkWbmPMuHnLomXmgbWp43ZuwymGUqbDKAsRNe32y6AAq
DezDMIwJxJvmZd7DTpayEMaqrD/0RZ/uu6b/nlGwk/2Koa61TPR0QnQNzUEEsGe5EAxKes4TA6jh
GuQmoBMl+uJOkT6VeZqogHfTrNsizvbxYTNtkMdpYhSSOpxnKodSn0HqS0TRUjB2/danYriUtCHb
Bb2UIwAoKYom5SgSbYHs+0eaCdqlEBTF/fOz+nHVUGRNk0RWbYlZPBdmfVg1mLR2Ig0WRnpzZS3H
ghfvFHFGxIYH1SQKzEY1hud70px5njximOtsmH/0UVEtoq7/9ufL+bDF3q6GeoqSgww0PqiPV1Na
cRsyS4qWWSmZoHQM5KXoXmMESFjlbl3srtfL7Z9f9GNinSLrsmGwK2gyth+FCuTXfUEz8eyVFqpD
HWLZ2Z/7cc0xJoS6wcxREfrXYpBjJ6Tz7VYwqazbD3xxCR9K4b8u4XYBLCcsTR9rCx1SNIk6ZbSM
XnHIeBjOxbvBwHYgtVa/H8t8LekhDn4QOoZM0Ob7xOvP1/DhBuUSFLq2qiipGrwNqFu/fgqNZtRD
PAE0VIThzWfWubSKjixIHvM/v9CHbfj2QhpAYZWFU6OgUj88CeEUAZ6oYzwWRkw+YPLQibi1J6gZ
NeDnSrQoa5rvCrTwP7/ub96grku6qCm8uqVat7Xxb/XzIHLiZC0TFqNfMme5vcNUSGJmMPzbFy/1
m/doWiZluiZzwKPo+PW1Ul/XODIzMiuVYFoWVTaetEGL3Sh4FLP+SUXL5FVNrDpB+m5Y881DQddp
IZj+9NLJ+KKVEFafXJJnTLPjjGbVtPZ6GWGbaEastX4A76IYunVS9BYWi8wmoMRallKknJO0xQ6O
tBAI2CYwi2k3UAJOQQax6oYbrMybIEHZRmgpDoAe10xZHaPVRJXHDZo+7puVHyrJSz2KWCYDxU3I
dlqYydjdACInclImGlRJd65ITV7IMs6kohDmtR8QIt/oENPNEDWcbCZglxLxoKX6fBDKdP7iG/1Q
cHInYY3QVY1nlsYQOVy/fsp525tl3BArDH1Bxs8xno0a9WFvPmQmulaLOc3iiy+Wv/Fv+/37Kyo8
HUhvOQV8uoduqJExDylipKpHbDnc91l3L/Lvf36Zz7ePqnLGpJqTJF0yP76xOIoRySItXuJd5Jwj
qXeBXk34nqCLkg6tBv1SaIqDivjkizf4aQXmIzWJAzUQJBt8sh9u3KgTDbNPkJiUAqFKlkD+WTT7
B9RP4zKyZHE7dDoSQ/OrBfBDzXj7YHVZU5DLEl/CkfXD686TDhtdBhiJDA06kUFiop6WNIfosO70
dkTBYlg9HTRW4jysGNvVVr9pxxLjWISUagybL4570m8+CvZENiETtyJv+8O20Of4imIFfE/d5BlW
s2RVISbbisJkAfAyL1MciW4qVqkXMqRbTIbWr+agYpZUFEynfEHbwG7aRYNxBrQbbpNsmhcAQHvn
zzeLfCsyP9yUBg+CSe+ItEZO6r8+BhmQMMavSrDsNR0HbQa/JDCH8QdhLvWkiCBRyV4s2yRYhonY
LAoNYADLX7WcY//7OiQsa1lbvrzK/Y6ZFHjTybhFe86kXUaCLjszPCYK+o4f1RHAil3wRRXy+Tnm
Y0aVIYkog3krH6roLEvLzkLRvajq6V6aezdqZMwmenvPHyPUQf1i3fi8ExBPa3BOUjk9WLr24WaT
YqQFfTgJAPHG96eY1u3/11Os66xP770CU5Q/fi9IM0ZaUB3B6CaevynoHicsKLDYaqx4wRoJSL4K
RDMhR40Jxp9vit+8RZoGKp8q7+9zoT+0rRkoEm01dpntbaHKxAjb0FcL1edvjntOpYkp0QkzOAH9
euvR/I2atkJCYcyBsgVmKzByDwv/xLwrJx6xfft/fVsGJ3eOW9zlVNPmh1tdCzFTxK3FKApmzEIo
ReDEJHWsvn5nt3Ln14eKBdg0dYljNeLOj6/UEmAeFbHpL+hT5NecPvJ7OSgY0zEMB3Xz5/f1m1cz
b91E3RJZdAFp//o5ZkNRTaipbvSxaTh12bpoaLGFIwmiqdn0X9wc8ufVlh4QI3WFepeVTb3dPX8r
hTgiRpEatv6CzMVFCvFomfkyGb5ljGbmFvZS64W08XMYb4M4pocxSr+lunjQG7/eN3JB18DIj0Ys
sdka5fd+UPYiEuHCCkLvNswe0ynbyHmjX4pWbxZ//qw+b45csXo7SRmUqZr84eL9iaGPQbAmVO+0
WosCAdNZNJNOftN5EsycrcTgxuNVlAvYni9L9d99drppcVKhW6l9Wjxu/AMJcaZAMnrn28Ykfn8v
2nIdbFtsDTZTcH8j1vJVRA7tqsBrFoOafCu7VjkRC2R+8V1+unPoCUuSodLPEuXPTbckiy2UKBbZ
2UV34MN4H/LR+jB2Bj6hL06xn7ZEDieqThgI+kIeP/XDbSrMSd2rvBpCa6S6vtKy5TyUWbBRkuug
U6pgtvvqA/84JoBHSU9LBoFi3UoiaoNfb9aujHtBR3GzmBpNfS4QVa141/HeKqZhnYlI/mNclUuz
y8LvMkS9Jg7Y6UzrqWrrco8kp9lF+R25pyfmJQFZCQur8yPIrKHuZWMFX2YGTvXne1T6dKDjog2R
kpn/cat+POSMndKYOpq8RReW0PHU4TxaWesoCsQeC4vmSh9LY1PG6EXbKSOw+ZpIdfxFJ+7TJsBF
YPQlKJ5NlePIh9WS6GCTM4JCSX+TpqAXPJvizfJtmfEXNcjHKdbtS+LFFN6orIjKp8LY50xfxBUz
4Jkxu9v9RMVeqIFuz3giFnOmgaRl0QE9PPzoQ+biGQ2cbWz04c5qWq9p+442D+ZEeQbspWZV64Ri
mJ9KSd4FfFEnlhbMzFlHMwDba9Jb04sklN2GBC6yHPPyqN8sPyEG121Ni0oNcxG9eJJfw5lmFec0
aTtjIlh/8TV/Kr24LZlYIIS2GF+AwPv13pxw64LZHG73Zov3WJcaJg89MTuWetQDyR3LTNqQZUqA
o0RDkgNuiLJYOeBoTM7yFJ3K1vL+fE3ye638y9bFRd2ODZbBQZuK8MMD0wQDfumQBbLDOebmQA8R
Fb6YHYFPNbb4Bc28A+3vYDNEurmgJSvtAbuFeXeSO+2sKtZRg3vgQIQGhByFxYX19inKmwQ+JCKw
2H/s9TpbjWMxXBWRoGstVvIjnTQQ+7r1jQQH+Uw3BfcxYmQtJgGpmUEUiINTTihnAfPBFTOVwcnq
3qQwvUmdOnwVArncQ75qfAINAWMtB/RCThmQJF9rJExk1EuHahzA1/dMONickf73VnmcZOMtx9u+
SwWwnP1kbYXZV9fkImoLM0PGF/Ucf5syvzcELzXazK2tOlwNzLfo2TfPeBTSg5hEhKQavleGrZeF
hnDCNUoGAlMnRu50lmUeIRncHy0Uc6+UfbyFgXjUhbJ+Ww3VsJstfd5iLrd2WRnayOlxjWniQz8I
Tx08xHNfVdGZmf1PA+Yb2qBtmlgdcSzoTXRArseiGQJSNMxx06borTUlvimZy8ch61TsjDfBo9oH
W7OP02WNO36FRQt3ntTdhymtdYFd3hEKxI7NlEz3YYMjYerkM4jvH9VIBkRJjvZWLvG6qIoBFE9W
g22oCdo2thJjATwMiz3dipN8A5/MefGWBW3hFlVTL0UaUBCeIZ2TcigbtYoeXiO8QCuSPYtwifFM
9rA9CXdZ/qTXc7bWY0PxzDI7mTdhStKTeU2ig7+3EC/MkiJ4tBw2SSCby0aqRLuF2OzFZgLDvJic
LjF/wPzTXbWPObLQxBiZ8C3e8dcxkEx5VrTjcCOKBEZXvQTTKkFnvevF+oQRoGFkPyh2mSLta0LO
QmLfh66sjP2qoPNFbxh9bhYq34UqCu/EsOBOxa+5KytSpqa57I9KNLo+GBL0xtYMgl4By9KZ0lEx
4mfFmka4vgAd0VmuAEwEO7NLqoe8vg9BoC9jjJOeWU/hRgq62qlSxMqmBIHZmtPkmKTNi5blxdFK
9J+6FhbntoEcnLfH5jbOK3Pxp5FFlmcm86OKQBDZNk41qfFCaSSKI0ag0BUwu2fR6UVjugLCaTCr
+UuOab7nTyZi87B+EUIrJZ29khdB5SnRDhtnf5Kg0ZyyGtJihUqS4GwrdBRNSk6ihdOlGYSv+nyf
KhPLZMpAZ5mRKSeEj1tgQ+EKStjAmkAGXyBRr1chMpxIlAGmpl9uQZ9b2bze7VxgcOoSGc7frudv
Ra0/zKWoyxS1t9y4EdUNXa6eCkXRa8dKEDsiCqiWOZv/YWxx21YJ96MWPfRaTh61kL/+eR3+WCux
8tH9k2SWg1sn5+O0kaTAtDZ8CFAArmBs+1DAY5nMC+oA1cYpjax2XM/ReP/nl/34qfOylGjM0BkB
olH4KCeJTSHCps/LzsAZhsxk9b0VxyYt7Asi4z+/2KfWOa+G/tpi2svWz+zxQ0Hop5HcNaR4L/q8
K3Ygbf19JJEhJXbZtMpNGAdg4SS7MNGSyAp9QgFL7xeb8Mc9+HYN1B2cQNVbB+Hj2QnQQBcVRQcX
bGC8VmRUoEFhqX+dOv7zF/lF89//xa+/M4ur2fbaD7/877si45//uv2Z//Mzv/6J//ai7yhqip/t
H3/K/lEcXrMfzccf+uVv5tX/fXWr1/b1l1+sYSy307n7UU+XHw1zsverQEZy+8n/29/8jx/vf8vd
VP741z++F13e3v62gODCf/z7t94FShz5//Pvf/2/f+92/f/6xybK09ecQ/xff9f//oEfr02L1En6
pwbOSaSng76JoQbV0YBK61//kMV/cnjQ34emKh6uWwcmL2iCIYgS/ylaiCtoWtAQ/Md/NMhQ+c+a
9U/OOMy1+TMaUiF+638v6vRX7fPXl/V7KQ0PBIvB32skUxYZgjLwYQyK7OrjY5L0c66pQtasUXlL
hj3qoD/cZKEBCXPYOITKVQxXaLbxLTNjy1m8X1HCnbv2IrcXNb36RAnr3y39+4jdXzpN3Tdr8aIJ
nh96AtnhqPnc0IJI7eCcUvdSug+qHYEbVutalqOzH0XbfNUpm9TfxCiydPvu2BO/OToYm0S8TYUr
qK44uLAngsVdZ+4rc1/cu3dRtU+svZGxRRwqNscjwWy5diy64wUuTXrWzHNaruLxoa4fx900nKv4
wSSchHTfk8E8UTlYa12woYIs7Kp3tHBzyce9Ku5abVsI7qlfnC6m79Ck9DuYffbFVgU3V9yZ9PfO
yR18r6eToHj6vsc+W29PdtU5i8XJLvJ9Eu18H+fplsjWcRNmtmnYPS7PBSF1B+nsVy5+XEnaUovv
1/gOlCU+JxZn1bTBrGmzY82OaThkg9UPY0pV5Fq2wdY63svJ/WEtkywjbLViN8Ed2dbgIo1Tb527
ez6KQTsgQYQkrsRHqXD84tW90+OHYIEyw4sGz+w9tfek1FON/WTsNX8nLH3lULeHxQVVTeRxOuSz
mUi/U209At/NjrgwCeZajKpHXDTvDYgydXwQrKfjqQ0Wp+9A48Q3KQbxtgykVWceh+DSbQjOoNkX
7WGNqpY3TYd0sc8xtMzu+vu7gX0FpzSkeZWT6oEp+hQKJx24y6vWv8r+ayC8rtdh9ZYY38fg3PWL
dnz1F0AoPbX2CnWvdXs81cHOQGUiuWLrBp3j+3Zh2Fnl3KOt3qTVJltp0xkPgSMiq3Xj0V0CPxu9
Mj0YGuCq46Qd6+RU9CjLT8IprO618r4e7kSIxY/xzcqHf2una1vKGORzfr7twebLjp7CI3F4VpTK
nVBe7FYrSFny5NIVAn4j1OvgYaQ8abZDvtutWnGXaNvdQ6EiObQHY9PCRrcVEmeSTVATqrBpuEfA
hYj2WDukFC14xuKrbK8KdVPjk+8gAm2G95+B5uXHAFKcYSao3ikehvYyaxc9vYb6JcuurX6BSBJp
jtK+tPk3c/4ebTAR9t2x7I5dfBTaY8KtoTI5W+rtwalaTOn7USJJD1fjNh23DVKuzIWEsOsWRue8
6bkrCc4oOErvDIvVsDjH/TPzrbA9Ss+6cUdSRKEcdzjFiBbfK/xlxd54VsbtPG71YisX2xuEOnBW
K0NbgtWf2kMcHyzgMsAIwO03xzg67FZI6JN6N13GUxnZf1uK/73q/Sot/dgq+2uV01GtMcSQPyme
ho5gMl/EvR2aR9FY9slGGjfJz6zBu+3BpdDy41QvGus6yHfRcJ/j7ahxwz3N7ZPRPrG0yaEXvkG8
queNUR5fyvlaE6XVnMvgpEmHUdsb4T6aCEtdBf5+Gj0/sZUFBPjEX+fCpsjs4MHM8Uadkwe1e22q
75r23VJ+zJva/Ka332rhNRpfO/FF6Z6m7FFL7+V1VlyV9iwZx2Y+4+SXhlN91KWnYnzuy1UmPYnD
s9i8VM3LyCT+osyXbjhrxjnxjGxxYbHkYnWbKGN/cGZkwKoDXgUWQQ6LfV35D20Ne+GhHR6aEhjP
XcMwnaza7LIY+wf5WZAdQ3ZEBYmjNw/7+aJljhA5J9mVW89OwCnatYE9w5YNe99iEz1ZgChuC11g
2kbk+rqjEyqVbMdki/oNo/LsrKXyQR4fW+Exmx6TuyYFLfJsGU9d92TUD116H4jXqj0r6yAiqwTd
7WbyN9LMXMvpRzztG9ad0e00N+R8OW1FY9smu6bd9Uh9nRAjzL0dzCfrJYkWkjOoC9UEduGVmceW
MS/cRt7Nwi6Rd0azEw5aZSckrXWHIT4QzTBu68eue86Uxx4so2obpR0Za8XYMDghU29TWqsGfoiP
R8H0Mmlfi3ZJpEzkapE7g9quXVTKpuHydvf4W9Y+3ogFJLMx8KAbKaI3/uzhj8lbSd5G3Ta7m6Yr
hWH9wOBlFq7WdhQOmXQQGw+MgLJuwgNn2pY4o/GUbwXjdINktNdwumPu3ZO2xZe5gBcum+foGOhe
nByk3ht7zyCxsH/mcU66k68cJbJU24Ooev6w78UdfjtttXuLlGPTHPpyISmr1Up5OxudOxFkv9Pl
2+rWWtte2s9HwbBD015J/bUqHrLFbkw2yrhZEeGXZefIv6uU+0i5vzKO9bJ2F2hHYmo6fyWrx5+r
KXxW06ezMzS7Rt+ahyYHTuTUPUZRJ/lmxme8X6UGE8OmHzduYRdVzlvUMIkjCGRviLuZ7+IYqJ70
JrVfNIaYlPyu6GHoxcBYpDNpfegHThrkx/RW9JBabxoHZHJz5Q5bSXcStOaGazRbFc/bOdYueDwX
fBDa4iHLbJBOA+YBC/7jSQmIbr0q0X3qVsZqhcLPWpMuF/1so30N8usnz3vDZt/wXK4EYdPFru8/
TvBP3ZEkS/8AtYa9CP744/BTDjw6LkblBRJ3l1dSOZlOdGHVqd1Y3U/dfp52EJmJ0OhDewztpt1Y
YB5hyHbroViDnw2X3XAszJPRXuPsrlbvC+Ghzp/G6Hlz6bSDER9JEMm6Yx0fRRUz9MFqufFbxZl6
50dGH3LL6TTMYQc6qjtoy8CzYwFV2q5HQ4g//OlyR87k3V3f7jCxzk6pw10+CJqnaV7mCemTUj26
l9RfjYrTS2vdeFK7b0i7pGy5wm83s421+Bkc1Z6m42wdrfnUCKdV0n4rzW9q+y3Awy2vRlyCOMlO
g3ishMNUHYbII7g7q3bqUvPtOLLbYsOW8hYR3MlMuYEkczSiA+GchmCTKoZRRIrscYA5sQRVgMcy
+7ab2lNDmqtqK5HN7ybdJnhkDy7HjeBvBtF+iJcjtV7uZDsh3Gn1dpcs0LQ/rOLmKCtekxHYQc/H
Fc9lflTPtb8lV3OXxnu92aeVl7qTdRCsIz63qqS5vqiVPZ6ZWdkPoVd0eyK+w3SPu9bfqtWpro5H
eSml98lwIZpC2Ao0VBzDcCzDCRIX7H4lOuGpQBBs4nlwrMZpUge8vCzbsGL/+v6llR6edelYt96U
0Y48mtNZaa/NdJesq/LiSotkusvq+42YnMb+NOmnht5xsQSokAxuTRRb7pJaJ6CAPo/JGZ6dS7vg
KiwN6V6XrxyQpPhs4yNGeOBQHwMVwUmTEI5Chla+TB8vRnwXCRdruuTJ2VqPynEAhd15mUj/aVtE
+3T2lPzwuECNzmbQrAYqG+oVwxlqtzBdYXY7k0ga9xYRsH0+CTUlI26LPrNhcIaSLdZOnDi4jdk5
Fmth9qD1JMWxKo7mAj+lbVHCukFLmtEK542R7xIYDONu1neKvqNTVn83TYZN0EdfS/W5Dp/q5mEM
7ihBmsV2GQd3ZLe52hLeSKx4mrXGpleTQGMXwOCHhdYc4sQrnel9n8NQn8dOv+2Xi3ZRmocFVpA1
Yjx93AxgEFob0PJg2lxvt1KD172VXMEmwjRQ3Exl7bZxhc4XeLXIfdfq6sQvT2TxdI6g2KJrVDsY
NaC8W1QRS16LTMVy9rp0aUb7sdn7+HKSLaGFur+18t1+r1HBbOk5A42YMzstHxT/MSueh+I5nV+y
9GUNkd7tk+2cbCuObXY8HxMfMPvxoIjIZp5n/aXWX8KVonmz5i0QNSzTaS+0h6L3kt7LjH3r75R6
N2tbY61ZgDq29tywhHhBtLcm72TbCzPf1DCexLVSYIC6LT40Lx1gF9bkpjnxj1jJ952837Mv+oab
PoimnSaOXztB40QN1YFTNA5B2uKmU3jt/XJRZqDP1ylPUHkSxZNld/VZrM/SEvCff9Wya8B3pJzL
8NxVx5TvLfZGm5JfoRqvnDF0pdEtoy2Yj6TbXZ0pQFO9VwZvHLwleQSrcjmh6Xos8idJfEqHZ+GU
e0ME0s01kMFlC6rchgCqEqrq1lRcVXH99Vu6dJTnbrGk4Vvo22HxJvcPb2oGkuWoKIcdh8z7t84p
BafvnTPRGmecy5J2qtTjeTVoL7L5bJKeK93PpMWhYZOdB0cgaCY6dqrX6nv5IA32Sr40IQ7GtYWt
J7ptShwM5mOvO/7kyqJNIrN57FXMY1cSmqfxoc++DcqrVLyeGUqkNqo1WaFYcySu4RwIO/Z/8FOR
vsWp1buG7yBeyTiznvR8W3fujiPKc1msI7BWpXt/LxV2Jm7kfVYfB9PT02M4n0P9Ok53o/AQ6o/O
ICwb7td2h6uqLfdOpzHlOK2ulebOIfK5rV9uCd8qjG0CMMjY5stCeXV+6uFzlD3l6mNqPZgXobjf
pcuqsmN7og+au1yURNCMtcuj3Zk7Zg8eMPCX6fCVrtX4/X5PP9RQDPRBH9UZYyhB/teG9/0+8NfR
T5V8N223eupxyps2co1idpp1vq9rNxM9cg1mdmMcjXQ7lOJZKJ4b40k0nqbgyU8fNf9eV++0jdTc
bVZm9jhodzJwJTspYT1uQFsPkdNqTlm6iuamqyDa9hUYYSBSu5lqtd1N8o407cKOyn0/7fViT6xU
sbyIJFGOW3ncgqL94Rq5G26Qdbu45Z38Fn1LPooj5I6hUq5yilwLy8tFNx+m4p5FOfIvLUzg8Ghl
h9nO1c0ElrZbcLx+CIGeZVjXT2VzSco7ugHAoWLy1e7/KsjXC9/fRsI2JUh8JFtnNxZcyI4Gg7SM
64fGv/eT+26++vFFCs8mz57iFSsNPFW4N0aPbDClP44G/fOzL16o6lWeA+ZVbqE6N+SJ4FiCY+au
Q6z1XTvcwXglswLwcdoeoYmeeegUorPra8Ix49mYnnhi5nwpCe6QLZp6t6voRO0t7NzsLcP2/ECZ
ygnU+mJUTU/4c1loMChGw2PqmvjJ0DaaLVQuyagBmdoMY6oYq7+T0hSyNfIP02WGHNxwWtbW2s1N
iGputpiW2pEDOcJ8SI+zM/FPTAnpGDWQZjdsXKAIeeNm7OqJ2yQuHAhZdPSfVrHwBJOn29VFd0jo
FbiK6fiik7fO8SUDKUhemGeo+47EQfivvuuHbqu7crqDP/N+dzUjedrbhNBiYysmO1XeRWvOeKXq
ZAECW7wV7C+OLjia4rgL0nq4hdTeQTZtqXYROACngXBd7FFx3ah37ZGB6DK4DyRoCiBQ3UHgoJfp
ezKmFzaIG2uVhxuCzqZ6TRd7gUXWFl5TayXWa2zIf+2I7ODsiGprq+TonbJ0A+zHks5jewkPj9b4
Iluvmj3G7hy7SuwiBA4A7zZuzMeDMTVxh8ZlpjOZTtA6SetEvp35tsR51VZ7W3lfp6R2A/ZbodqG
9cWhkNUfQEXpCCGMQ0cLXGtwk42uAQs5tu/NnZJ00O4kxXQnT2q57st7ob97SzgIF+7ZycSL85Nh
ldF7mHkZrIupN6QeU7602JfSDnRi4EQVqDM7ljahtCnCjSyuxeKL9r2k/6ZLQUfXkEUVuSX/R9f3
74ObfrAksPZSvY7UTZDZNF0qKAXbLN+RuzRt5YydQG0uenJNx2sK5HSxysq3HiAUw71lPF3L6dpk
11m/+N1FVc6adAIYJa6n6b7maB2d0+xo+edGv1rTw6Q/Jmutebxzx/4Q9ce+tjsVOviJEVnanwp9
CXtEjU+jk3aHrvfcjT+ckW+4gC33oxPRks1vVeSsOJ3giPSGmLAETnDvCy60ai1zc4568dqUEc3u
7UvXkWO8o32INci2L7LLYBRcZp4fBvOoXvWKm2A7ok5A7qXvcn2XtvtA2dMl1Z+i9EV9ohqgX5B0
TxZLcP2goQUG5rgoImhSW7l1ZVLfBLviLBe62uhivAuv83TXTQ9y8xhKT/NA/vpzfi8Il+BYWXe0
+kblWivX88og2piPcsvef3Z87aWuX/Bii8XKcappT2gBLS3T30HTimNYJhyA3PNbqmF1PsZ2NV3i
/sxJ4cuDqqz+bkUymRgo3Aw3geYHBUM79j0J8OThcbjsOa0487jp1M0D8LnDWHgjmLDCk8ejMZ2M
4JI81AqVHIXZhdScJr0q43Ws7rTqrubecE1tUyxWEmfT4oBqTQLpUNzOYJNwUoWTaUvjTsSo5FWS
N4WeR475d0H/njXfDeE1jF9V80nNHq2GzW5qN8QJMVjsxrW0QElrbCT690+JccjMU+nDfrg2NoAg
S/dk7TDRa40ZVN+684J69E9/3TwikVyCQ+aP8mpoL1n94k9Pl0s1nBuNzM5THR3T9gD8DboRd05a
72zCYh4XGw6sGt51Gh/xYU48lyG92ysOR1kWNYW4mtHGNW9G9kR36ValKjyt3VqP1qpyW6nwT0XK
UspPanBRh6tY3pH7ET/GwmPQglTcI9lYk95gLk7DdNp/T4ZrEt0n8oOlPS0ep9rhZFIZTh+7+wWk
Jo0im1DITStv1fbW4VHeOzwHc9GXp7k8GeUpFo+lSKLFgfw2BALiKp8X62WPozt1W8kpFTsZbODb
hrIBqVgvO3HPphqlxzI9yRkl5kUVIYteKWG1R7waD7P2WGuPcvY07AT4mBz7z6mnGXszoeNCA8+b
jT0OzMCpA1pndjvS67IjqMXQMbsNLVzKU8TEaXzQVe8tVK+acm3mSzZf0mUiv5bd81Q+FsadDhfH
UTPnz+1YWbz1Vz4MnRhhmYpi3koySbupaf82odYRONURTIK1wMG1vuzqakU3nMqM27uk0w0Wernj
ulZI75navxeteeV28ZZgXpkwK1zH+9UukDBT7m6RUychuJjJVSvvWBaz4T4EkAJu07o3kSHe2ikv
mPmuurnkbi7Gf9/NNFPmdA84pudk57vQE9llIsdn9jS6gsb+vs07ui77ZF1Ur6H8zYzerPEt2GIC
94m2EhwqMyYr1HKVfGssRvIuXI3DQy3fF8wR4rt5uljxOYlOkrGxmkW6iwSXhPnjFB06fV/cjspL
od0o1SaiSdzaJcB3dZOyCm8KYVMJG0O0T7cxDKixutvg+pfE231svbLnxv56SDbqeDs1j++n5s60
hycOW5EJjnSbwiCRmWVtG+F2W4qbHog/3HYgTf9D2HXt1o1l2S8iwBxeSV7mfLNeiCtLZs6ZXz+L
V9UzU+5GFyAYsFwoyxJ5zt4rDtgOTVyyHKpDocVDEvD51crN4K6ZO4p2BQxEoXqPQjCe4GVrAANv
HG7jmY8vKTY5gwfsJ/DBzgc1MtXKEHsVGXXIlE/OOXv+jUSu5Fy7XONQjVMQNkUdGwnWp3a1lsbq
bONrim0OLVkNcE8T2NgAIOkfNH/0m3P/t6cM96nA8tD4cvQfOohkgNBm5GhAYxk2QVdE89gDSPza
4txUqxwz5hP15JQlYfpt7Hq13UauyYDGXtiHSRJqpMK2QQo8ivQH0tekoMu0YnOwYOEygJqyu4Mg
wr8EyhL8S4ABZvbEWTfYXndZHasoHgLSmzMdZZ0UFC4NgtAQq30iMddPF0qKEMC30T5SRYpe5mZ8
mxyOkqvi3GZXAvnm9bOYX63TEEFJBiR+7UNRF0eHQspT9lqzV9o93Y+p+1rVhvSp1q8Ir068dnBR
zYyxsWMtjIoI8IfxGCeK4CL8el0CoQqBEGWndvZIziNyhLP45qUGiMy7gPMSRLYASi7B3eKicCI5
R+qNmZbuuDp07aDSrmzUCAcsauhxvCaUJkfIBF8XZyM19sJAYoEmAdRtuDGEaJ8EeUXZdZ+HRzfM
R56Z0IsdVbeZcz9YwuW8ZNe+vSGyrlcd1Iva9ejEtDOPzum0ogBNn0ZrGy2croCJFuI4XSXaqiYr
Z6xOMicJ5LSNMWXLgwyQP2ZXym4HzA8YCdSdwcVgspjzNLC4sUNL0ToECJ8S+ihhkdCkOTIrl9SF
kO5L/dySl7xpskwvxwiSjw5PH18Lwt1FgHwA9NARGXkoLKFQ62oLCJwkrCyxj27uySIluMNM5ZQm
F1GIaDrYE38EIyT4Wx3y47n9KDunlZyYdwu/4syV80bO44HG5n6tS0vIgL7hgp0LDGN7r/JxbfC1
wbJ6v+rH/ClqYUe/luRZMvcJvNuxN08YATmLiM3/fkSzwn88ouFBQjsGtCQM/8cRjXqBBV4AMJlA
I3Awg6YEY/aD47Z4Cg8ct82dLnH7zkVaCqk82kl/jF24d+GBbO+CAVSTB2IbtRniiSMqi/jWiwFu
hTMVrISPYURMHmJ/E9mLiMCpZ7vbUPh1WO54MyMBwdg56XSri+O3xA8tLNqIIfEDPO936ABy3Ifs
OdUukch6be5vCEHDVtqoIHSyN4jVv8ltQpdaHOt6PUEShgCt07qekOEkc6zdsxrBGf0a7HHYV5ed
vQqAh6jHcM0Th8CG3jqD6GC3XmVEILdWtVl8YrWonUmsLbEIBqUoRv+ZNU5F2bK5ly4pOBEMW0Rk
XoT+vvd3E8SThERPvK9qzd4Qjai5fR4lAG+7YOx8Fro/A8rMTtYgOeR7r9nczxqkj1Zy1755rMST
YV/S/ovNvlD/Pa5fYPYE6TkDKxz9BlRP+eAa0GFRLaCmMuBSkLwyBI66mTOGCDImIHmHfa6rE391
2S2bL9tTQEnlEPyKF5DOmo5lL22sX9/0ZI60AYBzmDCgN5MZ/OogABh1+RcyM2RZjOF11/s363VC
c7z93gCZQYY79w5lVaBDhowNkUcnU3OSdU7wdilI2GimLqvS7QFFhUsaTevZWRVoIeBzBdjbI6pg
ku+4yX7wVHwKmOZxk73x1PE0DY+uebLFh0SDdf4gyw9BeAjJA0pi9iAN6+QC0lCifFwtOIX8fA9L
JEFp9Q7nvT4gJ6w1hMUgWWOGnEQ8zUUwABC3M984V43ZLibqNIEBguaWZnMHkEcYapjnt7y9SjQC
SzHdH/jZQYXfSMaPj+ALd4O61VaXweNPYhYWZKiimCVojIX20arE0e7eeyx3MHhI9IQGAThTaZMJ
dJ9OKiGoHUIMbYQorPBQSpJzCLj/LGncJaoBMSeiRLNcpvJfe/mpFghRgz2WNX7/rjer3GDAs6TV
wpyHmxVX0f6+WSVVamXViEdvzL10hrrXURO11KcJx8lkoLlKQjL+TWiuQ4eFB9ayrjaJiySiDETD
Lp2gRIXRYCIE9i4GJBWJ5aWHlFP+zS2uUHgJ0pA55Ef6W+5zrEexnhQgXxzvpAUtLv53PGOqDSAq
zPSAqAg9tDvgNm1+Cr+G2hhYnHA6KWgrrh/npo6AVPENzVgd8GcNUvFrfapIUjXCL/yBCuPqIhw3
JL6d//1gE//NRQEpgAiDJSdAqgfZ05+WH26FEGCck/6ES7fKrR57J5LrJGvh7OY3KKoKV/dDhRMB
tfWsljslEOvdiDOz7s0OATL5gf6svckWFgAgVFQwgNhHS9RXwiIbu5E1/MoQltjYBAG9iLWiSqyy
UghUDLK6o9AAZaslE/g4i7B9BnwX9dw1n2R6RUW79qC60LUhGyHBaPD2DnsH7QyjIyZuhhtIE5tv
gf3eynsRkcMvWtEmwd4Eu2vtObE7CKskcxzNjTIoqLXlRVDsXIGWY44R74lXQcciiYLJjj3mbOhM
QH5BawIIWQYtrmc5RB9W8rsQPdtO0SfTmWgcAnsZFhRS6bF2P9ZHtn2Qw6fY/Wr5X8tJyK8TcyHx
dZRWKplkiS6BA8yiC5MvoHY1cMyjTI3DH50m2mUzN62cMbUn2ixIK2Nt2Lkp2UcQzaCQu4Xai4Gx
k87pFOGzRM5FSEmvVUPSOS4UJOgxvqiItI8MILwX0/KdN4rEBXi9gc0PNhQnbGMZYAaVr981F4hg
wBlvYV07RFYguspWQl9aHc248XeN+g0BdK4xcGjyOm/Nza6O6YyTMQJZC4XGAivh8TlVkG8ZuLLc
UG9HIWpvoDoQsExDWSR3kIBp5+IepNEv6QA2xordcVrm0aRbtV5OuDXhQrL0K4chYH0R2WtXabQg
j0YL5mLW0d0p8hr6zvhEg/eDVwTOqKH43vHo2ELiUDuSnY49GssK+6KLX9mH0FoFUHf0jCdWdOlc
XE595TbouHZS9D+JDqLTwecgilzAeErZpgmUud+cqC7DdQpkU5ZA+skRPttuTolODVxgSoO3evTi
ye1Xh6ydvbel2uJoE76gbLGIW70p1QOrtgFh2M+NSuOSShFDc9yoLNJ0DggQKd8gxXC0t2DIh6iW
znx7Od0LVHjUCh6M8tjBcdhjB9flLrMHFFpWJpJGNnT5YDZHDQO8k5vByzpkctMDdc7tbtS5OfWm
A5Tvwu8Bp/Pitesuz13ppOvzieqC0z1r/Kbx0zao24AIc+bSM6ihuIA4Aoi9omrBTluUxNtNYmNS
g48ZjpBKMkiHTnU+1fdRw0G4MSdKQg0U1h20isgSzmWsmoikOQ9t2BdnIAIBYr8WStYZyW4WawnY
3qJnDJ3guVz5XsYBNUSOg1sMK9nwvsWcE+s7P2RYn7hD56LOwOKgH4Ev9EahmnkAvY37Qublaj0j
LrnbPfD5/AH0TsN1bh4U8RTYV1z8qrevJv2Ok+/1zhIRW0dbHRVL2MJjBI6gPq78tYY0BNCLTkNE
MyHO/LiP8QMipJPUaXKcqXIEfWNZIX7dSEDMyUFs4H7PkmjQghSxTJKFn7JcQw7KY1cyitXgEwDN
p/bMLyZS8KHHHL5J9jyx54o9J+w5fiJRyADgvBpE6Qqly8AJjjVJ/mscR01zjc9HIC4KyhZ6W/zq
4Pxh3RwzZOrH2amWbGFz51JdMtDkLjJZReomtErVm8SHPKgdfVCJTYekfTd/FekLWSSnWhbK8zTg
+VDaCq67yENyPZrBmHBkwoUK9i4oOp/rDlENCoBoGemJfGwmkjWk2GTwVXowYZQYLVUWjEViLo05
ARNWC+k6Qm0pT6XmBGxnpgWIXxZaPtD3iy0uQNqd9g1OVozzvLObN4L+3/wEHKsDSBsdjYxFANoW
jbIwK9HoRGMljVbG23Ele/AfZxaZ3Fop2oo3Da5YOm1nlzWINDMnMVbaa+ewhsDfhfGDxw9+/1Vs
X236jfOuWL/C3zGGXGOilJAZPlj+Y+I/Cv5DIHB6Ocn2l5YvRiPOo85uS3Zp+DBX7OpuG4Cw+yzY
QdTH4BAUkGA4hQyW0YXe4gSddeEBwVU4cXaGpK7GWzeP3HwSoX3QJPboERX1pDiUh8Q5oa0ENxxC
pA+VZVnqqP67og8OShDPIpcAqu2xjZbygjA2aIVQSA5k+Y3Ds1OADtg+D9jMT1nPsIvSnVani226
xz5DQ2AraLnMpg40i+sJ//+8g45OIwodyakY6FAfU/lTgWoFn5wDFMxX3Yktw2wOhjKkoXtKkEUW
zXUEAKyuI24Ow3h1whgRThTO6wPA5SOIjjrGJGDRmzQ0kqKcBvwrS4LHk/t/0h8ij+o/AF6Iy2AQ
KAMfPMzUfwe8mg3q/ynl0YSJCZo3aiRd4dVzepVLcL0a2Oc99GHSrB1vLgk/nJHt5i6Y3GANSGPa
jeY9dey9iY2EtzEOLKOzTjrzAB2sSKL+eGzSmaYvMX1h8itrTeCUSJMkzXkwVwA+hUkWZj4aGizB
oYRIbzNGDhqFIcbcTvN+lvJopDH2+QXj7kAMoHFbfOiyy+MKYnYH1YhF6cXoUyv8gfPQNmehV6RD
p5tgmSbDmjtrIit4ZMFZcry1yniTXk1+I04iYua7OxtM24OYbjI6chvkq5rkZDTYzF7TDLMalKCe
KPqCm++g8RUGycTg0HaTg0YEqbSUOiASbLSevEzCxkO6EgkfkCsDH/jIx09BR6l0KTzo8dEnD8WB
xIDKTRbjQm7ikBjbYG2hwUDFnX8S5fJfWCyLYrTBnTPE8ztFatNqmbtMZ9Opg4eY4T08w/0WVlRE
G0zrCKKzVG6/uO2VFcNtczIfBdWg++Mo7u4FMrspdB9ftlzBpg7RUSyg/wpdfycCps5/Yir/I1Mk
MofzX4SzRmKYwwry/wBUom1yTljQZ5HUnnoIlpAVjimJ1VS3fMtNc1GHZ3DW4uZGLHeifqIeap0U
hOrs6WvZP/j9A1ppXtbclFUwsxAYbknz57FBXj1oyQlkHJLEdw2qK3Q5jgZ59J3p1Ix2NtwpWmF0
nc3gPM0tFC8ygPyAFi4e4L0V0hVvhclr9i+XrnthbqHsKbW61OJ+RpfEjOcnlz6rK5hvYDZD4wDR
X+ZTdt0Q4b496ABqc2Fx+AvEp2Jq88ABtOSNkUJI7+CamI7eCxfCccnd978QT0DxBYbw0YLUElDR
CZnbKgOs4qOdX8TwWYmflZm0z1F4iJD2Jg+avfEx+KCzNEcAx3tv4hweWWv98QgQ4LTL4xGA5AFE
k5zK54H3CwwAEgLjwlYxivKCcOtDQPKMpSeZPtf9AUtV7uWzm5XusDpfYVGEC+NPMmz4b8lHA1ER
CZXzP4LqgDX/0xlzREpB0MgJAvnHM7FX0lqNHNed6E6D8ji+gr9mP8oaG3EwQYjoUv2hG4dofMnN
o1/s0DocDLUguwymp9iDIWyLPdRPI79TIlwGQrZKG/Ea3rUPsbzvKhhq0NP0+0HA7Mr8a3Z1AWIU
lZEvkDTojDptLlf6ex0KVJQThxaxI24sd8/VaQ2bo7wyLJpolaXBTmhbfGIo7fJgGP018zP3W4AO
L/mLxYkzPaM0voZISE4/sRW9eZwf9LtTUfGjS1ehsnvO1tMhEhsgDX1trzWEi86SOz/yW7pzBdI9
ORistsafT2zjPx0Qz7RojqS5kgcmPr0xcWTnU0oFn8oE/sCmE/ulbCyOQzuBP7sCpG42k8GlZsOb
15QFUO7Mq7uXHl1AheunQoAakKnXDch8wXPaLGGThE08pdxGnDs72FhTNv4QxreJhZJS+CaNOHnu
zL3PbmR2kRxgwxt4l/a8wrUKr+io/ff9l31HE/yJisO6DEAcKUWoi/hD+4poCwkN1GyPK/OkVpm5
IfoQmNFh9pF4o9shUrCmwoopoIoWNi60TeguGgzGaDqhfttqCovCIFQDz4e0117wMTrgDWUoIlrR
XEcrKa2FtpDCu8NqaKO4KmRBEx+oCppl2BFgnSdM7mCE4+jDDJDmXk9pCDr8QkqnrYbi4KEVq7F7
AjJOfdogkLAqDp46J0emsYVqZWqx59zJRmdLXBbq6g4H2GMr7jRxz8o7s90fI5KSBVtF/aCdtOiQ
txFXp33U+3mZI0J2uc3mEpuuLDTBUZKxVAZ4H/TJYPuqD5Scnv1FCPbq/yDH5AS9a/kGyAXOBUC+
zO7hn4FlCLkJ4lPnFWTcb263+HMdMlT0iX6/n91N4HHFHMYcSHDhysFlXnjSWza7zS4toDsQDgTA
mdBrySRtuY9xMNJYTpiQAuOdhL25CCj1wilkk8yx3/cjtnJTGI2PT6RdqDV57I6IcCRyTVq0BTDO
oHe7nslYxRS0pLDyxUdimbQ7KJzNBReuZpi34QswS2jpIVHyJdbEUolrHEslfv5eBEsydMcQHJkS
g/8QQqMLvYTLEsrAQCD8PgPllMrH3t357MY3V/37h3etQAuAx0TCKy6/N1vFqrHgF0n0K7gHME8H
95LVSH/OoLmz5OAoheo1VEltb9EIZJ9wQrG9sWjz9oE5f4tf1PhZEC9pebXkRy8C9qPzqKCDtFeg
pzb42EhmI4iW2hkynA5mzARDpkuJP0ugcWReskTKIVs3llx687jN52A0agPKAteL6QDrFkPj2r7y
+ZVbrhRzkZhLTUCbL1FuMri97I2iKpW4nHR0i8e7No7aDu6bP83NiSpPKGnJLMPrsErGei8rzWSl
vAaXOIiJ0hIKUyrMEnaE0egjMfHiwaV3u5rt67XpjF6Zu4jYLux2S5pHRTwHAbbozxEj8yIzmQEn
O5QMqWxRnbPV7iS44+yflTrcvwcqwrRt8aPMI7Gdc2CQTgWvQV8PYrHDMT3T5aUMEShMjjYOI5E4
DqMULTkoIGocQIzqBlu8N0EHHgj7QywfZHeHCTiEIGKRS+4usPcKnojlJqm0eJHmC9tBgBn20J1N
5ldWhDuYWa/PvKRw0V86yLcb3tgsV5pN/e9n1n8edzA9UzxsjwhkE/642giiFbo5R/fHjxJb7Snn
BmtK5adJBGdCMjhz62JfoWq/RNNTBxXyIeJrsUjvXgapPYzmu0cqjVy2cM88F9yRX5T0yZEebNJc
9+zkfEZXqjlLBoqr6ROKQrYOFaPaUOrbrnOtMaxG3poXrcf7w3vV7Aucz/PBPAdcGe5lGO1yis/k
AWB5doQk3R9yrwEVIQB4X2iIckI+DcrB0wOutrB+B9Ecg8H+S2uVfkINPLeHqQaIO8TGKJxgcDhj
UTiVTaDfeYjnAQ4gdcyFXm+Df01O0tcQv+bx05OZ0flR0R7NIEcWgV23dg/Bubxs9toiTNVaK2tE
kYxk9JVRt/qhIPTrPaz5M1PeRv6+tAA7YPP8KNhXpvHFpWYPMpfsz1N/bvYIunskjKRcEBprdhOz
C+pct8huR19ivJCaw6TAmrn1Nhh7CPSK6p8oKfEQu/zbzcUj3ZBBsSoSOv8Qw8yZxG4ILu1Pe2d0
mdmjj8Up5EKGqJWZTit0RoLHugsZMs2FE65S/xjVqfHKxm8bP4/ho/LHGEmyARP7mrtMEZFFEENg
BSrMdDRE6M5KIP26SOtko7O4yIOl9xjOaUV3PvfT+dOPbznEE8gvYU6omEGq5eKxs6+hJOlfKgK4
WiWo83g0NQH5tSsrywzEzGnoaH+UalPe1uGOUYgmsZw/ifQp7g94J75RQca58x2C/Lo/r0LYFiGZ
y7BjSLQxyxFVuOnqBCYsmpiblv4jTZ9t+Zjn2yxT0MLIsBxgbYbf2wHEUihmW5st1BuVw6TAu04Y
z0XYHhfPhNESb/qrpz/n7atTVjLqSTy7iTyTONOPXD47TRzTFNAp0iGj+1yDcpu8xuX2iNoPwKlC
YRcXSFj0gN6zei5qqagFEZgl/XsiZDnaMM7Mt2Xw62dZayvq1E5kecJ3bcEXsmgDo6EgCwY5VIqi
MKebfbNTSoQj/0J71JMTPoqwLvxLXoVwLTCALMWwL0OeC2gukBtl7u91D/sB5+L6BE2NWxg0dQfF
M7AlCNVNWFuiCFJHaIugCpJAPsyn0WZYHbqgFK4vpVBQ6kXo6AIHRgYGDL+nfaIKJJzQ6RXIU9w/
kuJjnF/w/ezG04E3dUAfYhpRsDxzUcxF7RTNU4R/zaskIdb8YKdHiQw7ySi5CzqkpD5o1BmAN3MS
c21mtCbWgI9svD7xuoJpxhkViGjF1KlEaA39DiNDGw3jmYwvmQqqakzMPjHrxByhZWzMBIKT2vwd
DqzZgIaEe2PG76j9IQS8EKZLGDLCaTIHOlBAx1zqLBxpk7tWqowOlFgwMtGQ9BREQQGTol1tdgm6
AAkMSKqjTAX5OKUjYExCOxU6beyxMrpFl3ZdWA1AwCtWcasTLRqcaPuXpJ7k3fMG2feISEqbHu0M
KDVh84CZRadWjJ62UdWc0zZB2b8TzB2ts8m/KT4ATAMxpgT8HWIt6EamoM2DivUhSRLq10KdVLh2
CANWMbI2CEJnAhh7QHwfJlElJNgAUdAiRK7BlvoiAxTAkWBbtNQB3hQYfgbWJ3AXNRZKoHqkJ9Zm
Z8fVITQH9l+w+g38HPb3C+SfTByFCJ19VPPNiJUYIYShxAZfEA1112K9If0ZWAbAzjcluKETEOYA
xugYQ1Chq5cubKqBsEJ3QKoveAlWnRc0VI3OjMyNgA9O+IAbTL0hlNVWIWxXS0IGA/OP3taf/Iw/
j0UOoQIUcsFEdHz/cSyyOWq846HtT2PluyH+XhR0g+IBGHDjNxPptx1lwa2EAX04Ndspk84blN8i
1KN2VZ3Ab2yVjQaY9FovIL+fTXurnceavLr5JQmftfi5Ax7AM4Q5RsTsClmUsZCHK4kYDAzekJ/W
Zs19uR8UeZyscXvoZfbWp8hDjVIPbmIUM+xAaEi1ChpUmyG1h+0fB2Qmuzvr4E8RCrDiiorNFlzl
+0/Th8T7sRAQKMY8TJ/nPb4k/XWBxnG97Z/7ZyJD9eQOi5urwMSr5PeWfC/pV/a9JIZpcriMpiD6
ZrPbNF/g6VnzMMBrq0EGAA0VAPEdpS6FRq6HzEqHCzlixLMsQ7DaEDJMTOA8YGJqCfi5vUTy6yYA
Pff2qDs8vk8ZmmIc4MDoNxPpQ6d6cob8Oi5XMb9mxbWDYL6/tMS5EKJTLxfvjdJbEptqgTQt77mS
KI141sVUz+F1Bf3aaVOMhho9lrGAMpMzQHkOvgJOH7RLl+ZcGbSMWg3zlShDEbEJ3gFPLP3r/tEr
FrkGAx3VFr1oWawheC/fUQUDhEevkKbQwg57aPIRv19isIc6nDWMcjFQLyzlaEC8dfR1Ey9DfiG3
qJ/DagxAbY9Pign+YZQTDw3zH0+rxHGQjggs8vqgaf07ctWUUt4id7WDivwQZalQPckErRBA5U87
RHziWQW7r2KqyzevAvgcBzT042nUlee58WuziM8iUOxozSLkqHVMODvt9Miqeye7MxKe8Q0G+i6Z
9Huak8CzLTpkddOxHvl+OkFcgzFeF1djSg+VH9dZtWi1PtGYPewyWIc6i92sbbN6GFkEC0Gl++aA
VUtwtMGtAcc6gKv9AcAKclPcgUECZuFOzTdBuJTdOfge1uNSjC90gCJqGInx1JHBTio/RAy4Fmix
EV0Fa3+lL6MOLxu8cWC5ICrtc/MJT5tEWSm6uFdIrWxUCx+GttU+7bsxCir7vob49zWURgRxr5MH
VaJe+SatVxLUghDNfcApPaPnUGgxGgklrqDHrdG15riaOeRwVrlbogC96mHoSRIH20EJYUIhk/29
6+8Ffl1ucDPB/Yf6MGB+xjobxoGdQ8H31TP30E7ES4kjVKwNWPvLxIDXEp3abABfL1y73fJPar63
1PnPB0dEYwAJRRIrolnl7w8OWPuFEBe6OzUALCQre8/8SD3NjR9bBiByMLV1FwKp6LkIxHyNRBIQ
gNChHRxsj4/eXXuXTd2SdRAs9i8wC/OeTxwLQBmbS2miZXGAFxIOXDdDbtcWSndhu2E0uXyif31x
KZieOniyLbaw4bPsMmvaLemzrt302M88CJ6RqxZSZITpqUrOGKpQUwhmbJw1JBGLApgxE41lYmJV
bswFQL8SzF9NE8HGP99/KFmQtxtlRxR9jSFts6ccTwAiPyz2mdQRj/svl2NQp40F3fJn2qg0kJIn
IjgCQOfIDPDkXyMPP2EEx6YOlyXSKC6sKS76Bm8s1IidVhsSEqNhXOmPPQNcaw3MZ7Do2IIFlYsY
6QyGNWVAsrZfRPt1apFb5xa9O6bu0Lsx44zI3xBspj6RsxzLNWTNOK/AZMEWBK+KZMBZ1vRWr/CF
csb76JCC2ypoiILeykhTs0QWB8yIkoMsjrz0GjQYTz58ZQ3nZ5xPEPJQXKrissi/pdEvrxDg/y+1
9WVAnTOJFzVMWWhe+vmpQHxzaJilADc1MLUJPOhslApWrmet1ArSPbj8MIAwo89DVs56Ygq1NYQJ
bo6iDMj/oi8VKy78UngsbmtzTeOoy0NjkmFVp1Mf/AxT/eMj/e9nIYW0JgQTskfVAQT+f3+k2wza
uzpLO3BcZo6IHQcOeyTqouoUOpSE0pH1kb3pNtJqR9ydVkNbA231kJUQ1tZgzbJcN++hvnCpHeut
AHyz9VbC3QmAvUcET89CDGDvKvdOquggL8vdQYbDUxMBY0DQtetdZiyY81BrwZmXT7pzdkBgKt8A
z1qZUwvxvLq9IaVJT8QghVJuRLP5BYDv+FEKH137WplXxcrj21e+sMiO8SDp5D6W6Uk/U+jya8P8
ZgrY/IHIyown07yzkPZ3wE8hTIXvERwJC9AR6HpC2oEsIeYvc6rkJJGXarmX8veYK5EMfX//uaJH
D0Ym+JfWQ+H/lwA1j21oCX726hiKGNwP5gb5ADjb5ETlBlQEeW52/aEiKEQMBwBmrPm05NdBuibF
tcJ1XVy3/lLsZzKPIIimzLI0G8nIK0NRINBPW/0KsbyTG8J2rRE8HzAV7ETnebhK/L0SP0T2lZ6q
BGnhjmEk+C7pCKpgUqvqrE2wzgpbuRiaJ97lJw+ukdYhgPnBB/gWSDPUIeOqc1vFlHrs01+LnMF5
6Ox47H8kXoNd8Yi/sGA9WYE4Dj5EaNl9AzvSAZxWpBpx5rJtx53doxxrgwzEA5Cj2Ohf/X1TiUWH
793OCSPDSkToHLg3tCggvUNba3i0/gFlZo5Eqz+ueQoGOiQTsxTipaC1+vujndPoA2qYpDstyEmu
PXbFRBiOKq73YcbkeaMSdbFgbf1xX+aCAV0VSvx+dFVQjaanNkXShA9iQmp81V5CAcEw4IAgdEcp
KOXQ+tiGdAjXCw2ztXRO8yvzi5Y8ePDb2N92n0Xp7O5npC/G3lKfGgbCImuXTEYy4csQIjYNpc4f
Uw/Sot6KS5sFxra6/qAMlUcsgaahx53RfvSpBPJexrDufVAbveBnwE0QanDhbDSzSfUjWXFrf0zt
i2FeI/NajQRuLfgEWHNKcKuoaPV9Z5E0i1vizJ9dfj5EErzgEEqS/6Lrl6heeulSFpcVVwHEFUxx
iY+GnzM/+jFKwM9dHYlziHSN5kooMpZ8joNh86BSZV5FeUd+JzOdh++dPAnSifieFV2CVYRVR6Q6
0GjXUVK0EBUn/M00Pgh0tF8ANUiNNcHjBVoCsNWqoyUY6lXo4n6N9Ctu5ZYxCKVZrW2R8SYPi4IP
QK7xZDARlmfYGpZao/lT4tDM/43TtL/Df/pGdBnoW0IEXLGUCtAKCp0JP9Aw6UPHyX8Dn53eGvBm
QEhpJ2+8gZ5CFwFSWxLx56qGuELuHmB1hOYGAAyS0LSAkvMEgwOM7ZCHI0Wghg7S6ghrwYT0zFsv
IdwRh2DrIdLhvCEasjoTU/Tyau+k7AOSlhQudaXUrUqnK5FfahOMJVAQ75q0ii5fEsBuB6sbSmS1
ZtBpHqIj40y5ufwql6jM0KzhQbTeWzzQIv9HKzmNsFnJvPCRIM91/7VmXzA1NIc/e5KehfScjFy6
0cApSxe4GVAzxkTEqYE2ZrhFLiN7hzhzQQ0zVt7uI6xmDeJOGn3EWO1ZuaKvuOsE+kxV0QxUmHeG
QyahFp9UQP0PY+e15DaWZdEvYgS8eQUdQBD0Nl8QKVMkvCXc188CUz3dpeoYTXRGtaKrSi2lwItz
99l7bQouiY8zNrr7B0Xpm0T1Un2Nm+JlwR8Zb68GlSTqcvaXidcovMjj+vqkgZh63adclffpcDP7
W9PydNgP2bZreF+uSvC97laC7Ih3o3QVdTXDb8cugHYU0qT8lV9f6gipw+u2JKbY2HUzpiR7wDk0
pmzTl/eE4vL8U0LXGIe8vw+BwPPAK0q6KZhsr37zURS1WkuvR52PwSHzadXGVhP2tASH6V16fWbF
dz/7sZj10wFz49ZQ3QcOSmmtSmvv0u9j05L15aSwpcAxC8f/wOVgvfop4Tkx3+eZpYmnIr/kgdWa
R0E6gRptsB6tYplz2Ar0XzQoIb62l0dzoLi4sNDSvlf5D3wYmEHZqAYx91pH5ceG8xXvfSaLSX+F
FE5wUbk8J+eFaZHt5T+xcimVixxYnbDxecIqz3+tM8N9Pt0vQl5lSfBbi3Ez9dT4Ja+ymLpnKtRx
R6JAP1B/4Hp0+6TbP7q91u7jeI//ulvxeeaDzbgoy07WjHuSoLHljeIsAlY4B6m5V82dxOZjJTRO
3zgdCgiVt42dQfogb6Bg3sa8QPHUeJ5kTCXdgvtKjjF7XNYI9WhtI0LOp7HS6cOySfTiuTBKtjp0
Voxb1YzYM1pB5EgLQ17n1jR/X1O68pLE5xJUoK3G9lMeM73Y78j0fvmQzwYDsh1uGDaziVdNvO7p
ATt25vNPvjVYAOFp4BnTgpla4FBd18DjVLdbEXSXhaUMGQ17po7vmMgJ1iun4GudQpyqb2ugtpvU
32QO4fZQd7EERtjA35ZA8htYAj8VuserRfEgtOMxy8aFyyz7i5IwBHZP62/uaMWqHlaBsXo9yD+s
I35/ZwFNwr+gG1XlVSAAFl4i6RxPMUXv95WBiQHyuGuoK7MdA0/7yw/15RgskxF3C3sm1mhEwRVb
aRzO63RKoqOX/iCf/7d0u2QKAB5VlaoDamZ+mzaTuCtoV8hyQjY2qDrCc0HqwjUi2kGklGhH1M+r
OQw6xs6BWwE+zGOfA6i6TqpbWvOII/b4n339zai/1ZPPWSvd9ehD4Spkk3D/Eodi1ItgWqM3VrYi
2HyTjFuuXuT4HBsHgqPZEbFcZlmW2EFvG1xHy1VjrL6MrinZ8cuQ3tTg3vn3qvqYmHfRvBfN3Yd8
TarJG7q1ka4VQIXYt5C7m9NPcDSf6eNOLokqgjg4EWNnH6tGNyGdDsGpqme4Bx76vB+nzeVPbubN
ayEfdOyMGPaTrZHtH9Aotn6/Wy9FnuoVRbZ4CAqsbYNdwmNULSU/6c3Zx3UqX8JN342EBK1jkeaa
vTWmEtr8bk1FAZ1mpQvOhDqcw/BaJyQNlko/IgqHZNWMmCAbGaeeCuXKxN7pj5eiWtsU2vYhTaN2
gbUkn4rdnjRd2nrBNuK/FatKbrMjZpOhONMJFhZnEs/tPjD2P/7aI+OgquKoUwCKbL8cdb7i0YQ7
g5y450JuTCNSUL49sF/iXXHpD7MfOZ/91A6nD76dplu3/4/HTfsvR7UpE7wjtczlxny3Cv2HRSlo
m7oIfVqTM3MXGEf5mImnKLxK6m0SfhjMgp4gjk4CTO5PJA5gMW9XWy6vectrh+p16F+HZ3gIq70o
7mRy7EDbFoW4zUpCwZ4+kJpb18I6sPJ4CxxPv2Ic93N8uGup9U7V5NKkNxh5UTvvcScOe7M+GuVZ
mFzE6qqRBV8Kb6ooW++ideAiYV6Di2QQZeBATJ2KaI88xomjB/C8JZttRJrU/rpDSwKBmKLZW9oP
wbc7aQT5lPlycvEZGfSlCI9ucKQt12oOJi4gD860iyme1uDGzqV/vdeWcrTG+en5WiyXUTsleiMZ
YG6ZQaZtYSs1z8EY8TTKOZ2YXGbUcNWpVt1PZX165Z4xWRhv2B5mWa5IeFRf/grAUgVI0e2mWOfw
Ewvt6IOpHx4+mP5tncMHE028dsYRqExWRNhCefV6rXq+MBYwBs1RKE15lfhOBx5JHCP1LKLZBODc
Tk5mfJlOk0UCjrA8J/3lld504Za3dzxQcnOfOH2LdP6OpnzdaUhJ0qMp4XvHZT6DpiMQVpo4YeMo
byQNhvwat5y8cB+vhVmuIsvFGuUDUEGR0J12yoJvhK5B1Vhhi7wE3bjznfk/kx5T5OqipxZXn0bb
5T+f+WehfdhftyaoFPzhNUBOII+MGToy0F/OPNeOA+YgS21XwTf9NR92fDKwwP5B6HxnmH8bVQiX
jBXOYK/x6f12AzL13FAEs8tGwFzd757K4ZmfokuMhxNHRwSxY1XWq4SQ7mSVT1YfyaXSZ5F0l5rP
p0qdh2P6n+BlxHvffyjNp+h/CvypbthjK/no0RJETy29AGIrcLhZ89jAClngh6RjawcrrQHXS1KF
yiM3FjBYgrfYyNHWWbT1R6d/GLgMxG+P6LsqfBPib6L6ES2/GA4q3y4ZmyRr9DHiWb8WJI+1E4Dc
EK/BZAQ77Kyvy4f5+kG6XhfmEqUVwRwiLOl6tRtDADytGgzBwXuaGy3djkTSQx4fhe4Y+kepOBlg
CfhBP0IQJ8fkfe1Wqn1fbAVxtOFReTrdyOUFzmxza1U+VyctOpjtth72PIeP4dI8piBd/cwBQsTi
WrpSatHqq+GNISoz9NXjozrubc7LoT35xqlGH/IPk+SgKruu2jY4fls+rAuVrU36hwuw+F+W1dTU
Uw2Dzj2uqn/vnngWk/SRG5PsF83pElk6R7zl8gBXwp4sco/qFiLkEIV4I5Yfs5us40G53rgoROPr
F5ZMxGZU+pWlNEvHwFR+SJkm5UsVX1OfuYMD7fhKj2a1bxy1WarPJXCGLz8QcAb8QHq7SOJlNSwH
bQlZuc5/kZVF1orWaSIc1OroOHQKAwnM1A0OJR9bR7h99Eva0XZsU41dVn6oj/tLvqbi2XJ6+RgP
hwMoIkUH3M4ibkMJggYoJqduZ3xcSAHi/vEbQjqsIOzOxJOzfpmebGzyftuVFkqjAk0afEHqauEa
aNtQr3XNvc+x5dQpBCWLhyQufoTk9U9Qj5sOG+k9Eq6P5CzPIX8p+DQTN/UB7RFX8bBUEN1YU9EU
4+lvtipu83MTuewciajbbHg578al5IvQ3EwOxxfmnll3YwRbEnOTlwfaViL54ruXv7CJw/mY7dOJ
ncijYjK+LNnw5aOIMmAWv0PJ/MN5of8zcAuzX6OcBny7Iunqb+NZSw/hkCRRNtciC4PDM99jg34c
9Oz08ucwKfHdRVT7ljMXTM25li6Y8jTVpSunk4DHeU3hqb6nYI3mfJ9/WXwl+R4ZN24YYbw2dFfI
XUNehW+Ve8DpQgBpJmq/fGMZYUHUQHZGHUYUm8yH9EAx/pX4+PLuYg8bEG95Pom7Zoq14NV5D/27
at7b5v4abk1xlZvLRD8dIAs9wiWlL/8GxWGuN1HvXNOczw/VHRmnJJ7uVuKaJ3yaJHfocZwb0ONe
rbu2Ki789TjSx8O4Han4mAxOj4bXHSv1MMRH4h+1fyRiEQbTl3aQKNkKD8FzqfjnKj6zxkfpiZ1O
tHMauVr+58UQ8xKwk9mXncpoxodlEu0M+iCSfd3tgxm1JDHNJJOf6eMnBUlsfX9pyY/xfpt2IwXI
0Bc/cmU2dWt1R8jsCVG53sjVtn55QIyTkvTeHwhmLHP/cfFlaNfpvOekQVDTfkMDTTIpFap6ks5J
asxeU2YqQtlldmpE1j4LKO08Hma1kv1VWs4guxjZ7jXZTYq9Ntn5VLiU++Kx7+cDtzLfMjVY30Rm
d5G49SebR+gZhqtNY6TYYRlyP+7sMndU1SmG1ROa3tzIARKuxcRj41q03hcrwGg8Dvzh8DT2MFsK
deckU5kaaquzxmT0YyXjBfP88KK2l046q8bJ2HUWz/aVs6MjJx3NK2Wjs7N5octvIo7neodNg/VZ
lC3gZiR4GlS8GpaPYNxa3KpPi8PEd/0ZoYJS3+sbbCbYTmTqvpZDvnwFywqwNoTT1fIAl4C9G/m0
/jVfWs8nEcIFUSd/8UyWNc54hNzACYB06U43rYmYxZaVu8txYQJvA8RleyffxsqOallWxWSnclQu
xq//BW6oyuJXThnDIvR2OJUCoYNhRBtiuyAABNXKXErqj0r/Loxmsw+luJvJNahPpbqfUg6hslFk
a7TR493xjBPLLM/i5FKLtxJzzEekf+T5Z5p8Q0gq+cL1M9wqV0rtUpnZQXuZ/VUiL07JOx3har/g
A+yBFkboPkh0kr0nUNsfcmWnzkxhoWtzQZiL8vy2Z+h6KMDF8VkrS/gUorBwf4DilYUFVNQ0WuDF
rZGYZkY6c2dV/o4HNSRDIwpt8jmTVQBanlmYMGD3iy7DtiXGEovyROZQdsIp1clbs9qqwaaKvFme
ruPAFZ2n8AdNiFbmf340CNaYlN+OhKR/NBh0if8QJjI58rLbSOY4aPXiCaODqBzQhStCMc05KC5F
cZHli2qeFze5c8WFMnyI+X2CH3C4TvzzQz1N9IMu7bTpoK7xPrkTa7uNeJ2lC5mKJ1hPx25yyuur
ACCg/iiVz4EBao720uFOgvuo7hpiTVjZa+ytW5lFerfOfbcNeMmtLPD1a4AYIrAGcDYJsSMbrAd+
EGcoX1NL0ZwBG8Y716DR1WU/kVN0h2gDEM8QDUpaJax95kb0EcUfr/hjkO8ZitLjZoLOrk7CLHvs
gucmDb0GsAGFLhHZ3plMui3dr7jGrtJhFc3EaDm1FQRY8TDmsmLSC5QNcavU23Hb9ohOWXl8gOFr
9hhx3rfECjGI1YGtoyA1dgBNtN2bzV6ENTCacgSAJzj+0smfHX+yMM7If5+haSel0nhs/lU1qsn5
+/9xh6yTV5QX+TOev2BTA0XNvbjfAG/BziKRmnx46Wj9pqvC3JJwCOpDRCJwzqIsnoxjNYuydu4D
m5tAoXdVhuxB/ZHr3xvzW888MfvKMrD+/coyhALK1qLT5mgTIS6rcSMgEGbRyAlug3hndPvFKYk3
D4aMaEvlRMB0vRFfRD62QbRJXxslRI0CAu+VV3jKReM8AB/6dsmSHK8cGAph8bwC/CHMMvHXWj21
wutyTER1iVP5djJZSqdJsimM7ZI70b8Js0Oy/JK/U3GpLiXpYhDvqebl5DrRbm19ix+3GiKCwrg8
XKozooz/yybTr5uJexrjWRk5OXL80cYIN5jXjZ1onJrwJBfHibbHt6f49tJ5ANB6WNX4Z7sJr0yv
OxC2L9/+znFKmvTLwfAzLI4AXbRyW3SbXR3PQjJbiZsz1kEGnKzpxl0vJ5M1zN7M94JhI5ubNttK
Gbyxrbn0n59Z8OnHH0Fxj5+3vD9jmjOVvTqFev7KPKXdpMbuCzjUgSCIL6TWg3ugf2jah5l9muVH
9ZbVVfnq/oVVLJLttEGZXrIYNtZqtnjVVqhYnFSsjFE91N0kYAAdo+AUglBW4EBi7SUKCeR2hQoH
FR3qs2ylvEUK++K+tJFGlaS78nEws1PQnG9u1wLgU8TxBauR2+34h9y4sbR+LmkY4NbPHa1oAJ9l
vqIR+Dy5ERgiqSgpttqO9puXYheZ88t+s31QjeHPXrBmj1WAV8vZf82kYr1NlQ1sLkQcLfKGdC0d
pMQRpDG+TzARyFD7h6uqov9TqmGuoCuPS6okEBz6zV4dJJXU0lEX/6LMkSADdK55FahB4wgkAHnw
0c/b6VCPDO/mFoSOyd08WqX16jWvZwWuserboH4Psp/wz9TDrfCP41Ja2OnCzsh3QbEDoBRNNjqh
O5wC87ryMISpgNpUL9fX7b/in/yBtIklp4sL37XxfUQABhgiWRBLA5WVnl+W/Dq13WGGrw8MFfKx
d2Hrac5JPOX1CGjn18sdSykPiXiSskv7nFbD+MsF9KTD7YbU/fS3sb8tsQJPSyxsC6H8/qi+d7NA
XmnxiGvoTMf74JcdQuaGI4IV/kKTnI63RtlL5a57bsx2Q1OgvhQ6O1dpD6MDwAHyGgwj5DXBR2PM
JTyQEoeOG+TrRHKhvPpgsOxnvG/VXTwaFbd5DUjDm7TjOrwC+CFtBcOzEuQTH5HCEXvniUQWOEv9
AwfeUQ2uFkiDMeW08+vp5LxUEhznGUb4cVI2itnLtDDaOVpF9q1OXVPFOLKWpDWOAGIyfL2zk/Mw
Jos3N77n8co3CEQ7MhBqwZFIRC0qgib5aBmvk9XDd2J52VRMXGivAYcGhFzfPfDWg55s3vnNG3vG
PzPaE9jhN/gvaF8TefGV3Fb+XPz82yph2TDq7+PKza8/oaeGALfRUlfQR+t6Z8yy4JJIR2GHkmtx
o+GaCOJmZI/jcI679cR0zenPhNOpnBriEeQUOhz1jTFv/XRHCwUR2npaC1NcMOZuWVs66b9qqRR2
C4FcZyQbhd0mdVPrADLX+klq5OeShQcmra+Fx3jACXMuKMx76XMa09thLLM3wTzQgZGPqdRstGJY
UvgLDTVM4atxX8Vmm4JTM+xasCETfF1RENLkdfj0dCJS/OCFVQ1I3xq4KSA2h00Ihi3Ch4K0IzoS
pAsWkDDBICTIc1aQ4Figm5bDss+5ekCGWZFWl8hAR+yo9xEeo+yQCXjADsYA05Jt31dRSwuSU7ZH
dhT3VpJ0bmQscBRoxqkPT5E4lYML4USqFgIoQuG+rrYXFy4gAWi6zQFQs14MGTUkO2YMqLY/Knkb
iPOGpaawAH5KSno2k4LTj1kj04i8KbX1ANxlI3nG9JHal3gq6fs22svBjtBjcoX/QvONxPdYwBDb
4cS1mERJc3CF8YuFOzRuR0Iy3RnCvp3eiC2CnfpR+rYxZdUJ/U+2fugaq551JzD9ri60ljCK/mlB
Iv4jpC2LrBa1EbU51pj+3uHWF4mgP8RXNKc3Sj4IH7hyDGHlJz8As7WDV/abV7+t2tlXBJ4cZQfD
nIBcVR+Iuz0/O/8zwRA++dTaz0T4yBBSnzNxIDyZ8qHq3fLhQkKpklUvOkXsJAmMFrHeA2Wl4QUo
63bbFgtJXtTVUse3Gdihaj+eTtQ5MV57hE0nVB2pdZyT9DhKyrFVjoVypGAWHhTX75b0qXyVggsW
gbQ4+q99bnMrwu7FrShUFmusN42FGX45DiaAIS2yBV+KNv8YnyRcYbXFU+J1aFT5vlAOunhqmjPz
Rhpd51J1kzWW8ffM0XtA1JvM3NbZLrXWWrSY6NMgXIcPLyq8yiei0vLdMrdriGdguXaaBbc/HQiZ
bl/+VsadASsh34Jieq3EaTHZGvnWEDYl3KTA60DXEcj2HclKe8cwMDm4gbAm/aQ0mz7a+ur2r+MT
rjX42g9N/mQmmALwhDBkmealDi815KbmpFFg1R8Cfa+UbsfWkGk12IgJJrX5nteK7i+guUTWhTId
q6b7dGHEy1svew9jIzABHKl9wgU2+9GAREnHa72QrpLqr/j2fys/XFV+n3K5uUgUSeuKQIO8LP2G
WlNfdd9GuRb+Qq3ltzD3hHQzMbb5sFvMVB6xnPQahiI36y0ikHi5H+K+UQ6+eOqbs/KcqrwyrkNg
WLBoyD5J2YZqW0h85ph+ug0LFU/Jgu0LlBcv19b+pxISh/Miygy20nKgZiAnS72hvdZ8WeSE1XLM
CUuD7QF7oLlktgBExI5mIq1Dee0tRGnNlr3Pdkq2826pbhfcdl9L/h8H5/bSZ7eZrMxvAft49Xbj
p+AnW5j56Y0pqIxpKECUeM0Vc9NkVpTveBe/8p2U78zvKbgMkueCLQh8uEqR5MWunyu62z1c5W3s
VcQRb1Qlo7F3QOL+V7IkXIjtmCx5VksjWtJ9JD1t4WkPii21+Bq4NBMrdh7zigVacU5NmmJPL/n4
5MKTHn6K8pYcSH5N9ZOp7vtsn5hW0215z8J/rZTD8lqHVwiwr5kl+jv/+FVkIRCbZys9D1ApFHlm
/WQRQVP9G8NivNvlviIm4XNcpEMAe2M74eRI3QKPDIt0RntgZ3m2Wf7vvTDv7aVpTnOwHc9tYGwf
+R5cmiHPv1vjdTFc9cHaalRrZ5XCyGNbW7hBs9GbA9qnC078i0q5fVAZMN2JH9rTqgq28yvlWA5e
0W/KfvzYfgVahvqg1wchBgjF/uRnU/zo9e8DIqzdxPZm4z9nGzYlGfHB1TN3WyiHgBeTFYuiwLRF
DnDnK1PWyEvJEnyHz+t0Ck7MD0f/DC+vJ1UVJOeeTq865nPFTFzKbgpNol0UqSW2Xm9piSdpnv20
yjccUbCOgpXux6anYlUUY9NTF5ExHvPUteS+jSgQ23C38MX7bnShvN938RJ/cvkmjFboT9kMq4wG
pef/sUwnePhfP7MmneYgxEyE27/fTIeHoobmIIdzpVhoaEP1sqyXtw57CTss1VXFtWh6rjfoZz6Y
EvNx80m1WNxhoHYz8Pqaa2juQ3fNziWjnOG+oP+rQPSe0hTzwVCzBEKk3CevWzk558IxUveZtJWM
3Yv3BCeV+8AT+lyLqdfo8Nm2pKgifRetNANXPYxuiQex2RXaron3Xx7jKtylyrYhS0NcI3UOIZE+
naTVXqq2y5/B+D4IxXMZnKzl06cwcWQ/xZJdLRLNfuFPhbWb0gjiZtI6eMcQ1WWDtmLwrrnUxUWT
0VvPeXfudNfIrLlvPYWPKPmojVuiXka0oFc2642EH//tpgR33C37d2ohr2AwXJJFNJuuGHlWZ0Yf
GEzNAGli6X8b/VflFO2i2SoupR7PnjDYNphJAoCXY6McCSpOZkr/vQy/l/G3jNIN3cK7RPOF6dtP
3KL4HXE+Y3sW/rTmMf/RLEGFFM8A0AUSOIoh/KbLtq0xGK+w/tdz8HV1Ar6Rl/ZTB3/uILBJa2SK
G9tukG6c5pMOd5pXkbzhymw/4AWVGPyc2y1Hx+cO/fose95OKy6ZMGkn4Ro+Q5K5Da4DiiwzKLXx
qopXuIv6eAVdTfgrd1p/Ewsb6M46bHJPE72I16hCV4trBlZBGu2x9RZmfAY9J88e3KfrEdjdxqBT
+EOwE/zYuRNYTiMe4tkodUS7NNnzJOmgGjAYZQcmfX9GkQDBOu2rQ+DdRPHqxg4B9RCLZzM/Cq89
yevlLuk233v50EwHGg1DmwEaOQsHLnJW9+6kmVt4cKG6TLDhSitr/hQgHzmp4OSCM08aK0imvA2P
pnQS3rvC+5ronTWnOplOyMnVmr9IJuU/DOWHnP3MnKT0itIbnp789D7nRmXLgl3Htoiyg080W3bZ
mNxucd3t4DL6wshlTGZUy3S2Puo526Ld9cke+wUPVTuCtrXy2ic3Wbk+ymtjXgKIzkzPxTH5hqUC
QzgZB4A9//ckIL57SP6md/E0EW4wxkPFkNC+/n6qJHUALFvGBBSKo2vWrDG2bd1ZMS+ACzCBptsZ
LJyNtAdKCKyBZ6cd6KDwchDmzVmWLl13Ldev6Br217K/Dv1Vv+Xl6eOjm4kT74GBIt++ig3FEuq7
WCKGrDIFgLBdTGqH2KqeO8awSuYEVytQVsM61L2J5inqKHgJry0tHe390Y77nu55j7yXslHrTax6
E7AmVzw3Vq2NtrPgscJ2ZvxIMAa+YWRUICUTyyjHC+6OUlAE9vHiNmryecU9e93t69dZNfF7Cun4
epoQeyj269R6SnuF7KV6yADJWlSebx45rt5NImzuuUUIE95XI+MDBjwLVXYjPEbeFyAw4ZjJuyDb
G8kJlFtanWXtWnf3sPgU7EFa+Oqy9e9f9Cyi8AhHrWXTX2m+Yf81vP9D9fZc80bBsGDPgPACUcd7
/eXhoi8vsrp2VVOno85QkQB2SOEfmuoQYf75niHsohowfgRVV5XfDI+9oU4KU5cCcHDgM6f5d0wQ
QuBIew194L0UHBA1jGDc/9xcyixNE4DELF4L0TGSTlJz1vLL4sYkpww2GnK+a1BkJuOsNRFoXN2m
k1GXiXcdiZhWObXpsXZeyr5+7HQW8aH37Vtim4uvSLM2jJFmp5piJ+jjTaRBhNrpzc7QdjTuooQX
5yz4Ub42jTgl6UKhze4ZbonCR8qGrRDPCdVSlTIzqm2nwO0fayK4ZII5bpfWrgETLdn0SAmFbS2/
q+lMjeeQzx1nOQm90nStKDkITz59mzjd7dA+pH7HJcU0jsOqzP4NYbPuJvTzYQvr5cG+61MctgbH
ERbldfzisrL2Ixr63IZ4/Gs1WdXVv90F5VSWF69qqWlLBfSdamMxIKmCxeBoj6Y/zBSyCw4qGdYy
pZIkwloP5ZsNaHOfVdqHWn6EP9HwCJlIfDBAsZJO7tYyfYbt6mW5LazDt27FpOBeqoK0wR6cpST/
6cF5E8V+O0pMjRNE1iU64JHQ/36UqEI7dFHePOd4aRoKhxG0xRV1NqpG19H4tFTzLzlz0o5yps5s
z/0toqpzPWNssUXdVtlmEUmj+O50o1lW8Y9yf9SSY9QcmooW4523ZbWcoyIfkieebhaNG0OicHMM
nQ/PdWVpwCvKVT+sXrIbFGvZXLQ/qWwWxtDmJB8DdlDEYn2kiJGGciCHyRo8sdA8QRmp4U98iI+7
cq+bizjmlyIZXLnHme48WHDhiBVWtQrrbRP2Wy7BuwfzINAVLzQ3RrpNylmsjexgKaKv9eMexB84
9RqZUogb00m2zDsSBsf5lIklR/KSV8ZrhepV1Y5S2ylxSwq81tpzHfbwNzdiDETsUIhMy6fnfIhc
mT5RdL0JI+lXpRiX6Pbn9K9cckH5fpkMXjtceU29FerNix3xaxR0w9GQx4PwZcj7wyvk3df9jz93
VXzHgZEw1N9eIfKQVGkpPWkCgo6R7zGVoH4FOEdWQ7Wqb1G268V9REQO1OTGoHGlXon1Cl7PIpQv
Iz1sNCOVa6Fe59HaAzhbmucbbOALY8E1iyFcntvuXCknqHGT8PCxVRcKZYY0O7tbSmYiHNWFW6Ww
YFcaFNfVo93G6V7IeUSOWIS060O8dQGuvDtthImxFpp7PxBgvPGqIFIYnhrs8eH+J0yBCAHRHSrO
mfWX2Ze8Luh4WE9tss1uoF2kYM2O1N89ngc9Otbmcf0gYfCahvByQbfjY425xh+aeVXfno+b1l9J
Sg5zpgOuNw9/+cgtIZn2UFi1hfBcgnaRZpNsSSB3OrKeSLFNobVI5UpJrSQbnwKt3QX+XsJ7ttC+
6ZE74SGgxStfC98Kc1EbYwDejp9kQH8E3Y+k//78+bUvU+odpW8laXZ/JGSgav1RwRL/6SFBvxd0
2RRUgyIrUfxNSajUMFR9VSfzdGR/G/c7VT5cZpS2VlC167Ff+nabaGy3xoHzaQAFXIExbqgtqVde
nN3T52cD9M+6eX62CfINqTJ52Gjo2vPR/Vu8DpG8J3L7wVujdPTS8xZEKYXXGDITH64vjxHKjpuh
SYSSUhghpjcQF5nNjJnnDslJytBOi+wjmjcP8kdrOfFIxlStNyZjtDEZ80CRHKlgUui2oSsRPelW
7NKYKMbFVHOK/ENDJE+CeQI9pzsg9E5+wjEtqhVX4ohsSAWg5ixCrJIuSXddX43HbIf/smGV+h4/
U2ugSXLYbK6ddAopey4uLTcXJNv4Q9RvnA6T+AoXTldOenqcPPfSTGqoFHQA/agAEWX8HV6lA/zd
kmAEtvO0fFg78cXvLqJ69ZOblNxC4cYJwHgUbsRwU6gekEuSGdUbcvlc8hDkwahlBokzowE8QD79
w0lg/mMvPvpETFOURLrMNNEY5c7/WJ76g6A3sZ49xqS1e8FFqRZ2j6rHdv9S9ruoOvAD8lRpvXR9
vOckxkpiEMpBbI+EIpQDJVO9dFKk0039Tu5agJ6OZL0CEmi+ww2KAJrLEalDMOyv7jKoxuJsSBbs
U6VsqS4kcQxY9f5ajrd+vHsUh64mO3M+vcSb0d6N6kPXPkjDtujY2SHIDgY82590UlaNp7ITYhaj
gb0cs06h7BgnqFJ0oKC1aC97eSDT6seH9rmD3SF+0M1J1x35JTQWDQX9XY1iLelReQH1NpZVaS/x
bqC6UFDmi/wU1lqpqfT6hZwyUPlLW9IxtdmpVbbnZk5YoCFQ9B42JXh4omeUHr3z8ylcp9XGGK4a
vvbsGMg7CQyTM3q6FXfovCctMt86ruTaNtZ3+VTQV1gTK/LkkRtyaISuX2F5du3MPD0WUuX2FQvF
VUFpRbZ6sjnO5xk1gyj3eCfSdB2QHPAdbwYbfQS5WGy/Pt0ZWb8/PDP/RdZQwEiMfm3dUMGY/gaH
K0VZ6VtJ8WeIpHDsFWFlNmQEXP46Y9FEDg8orwUzBjO9sMd/1Ikk9WdceOHSs3ASLWl5y0QYbgBW
jy/plIfnrD3zDlFasKStfsNzARPdN6aqcgn6c/A45dFBlXbfgpSU8Ah/QNnQZPdFqVLqRZ1XTDPt
OgnufvVhah/hkcJzykuV8iNp7oe/ebVBWvfpZxzt029dfpVeJwKhWP6HxJFI/bfLPGeEXg69LSFn
cBRQQvCLiszKLXXZxbcBeG+343eN0iCu1XTzSkf0Q1LsBep9cdhlGzOj6ncjYMMdNv6wiQQQvk5V
noTy9EyPwMnq5z557OiVxcaagQNJNnmyK4vDKzl18cWorpR/1OpsQne7NGcl3LSOMFaUMHb/Io6Q
rTJn3WSs84Q5kr/z9YIy+pfNYDl5nYqIEWr9UFc0dbuXEZNf/YnTIKvmfxklRv8yf0PiZWLIwm8H
yFMdaqUeKmM24EGnBYTarHKhdmM+mTcJ+WSeBOF/qDqzJUW5bW1fkRHSw6mgIth3aeYJkVlZRQ8C
0nn1+5m61v73H/Ed1FpRjak45xhvm82eL3gFGdG0oq9ykWEOSlwTc0cd28YrUVAzyFfyMkLyC5/Q
4BQww7lZJgcSNoBnfOnMS5p+KMNHPyHX+kPCaxLemDWNcIkpKziFk5NJe5NyUBaG7IToJ9RDWe/z
kIKwjRER0bEJ9G1jJ8+rlnwu4tlP/oqWLxA+G5iZ333Yz+ajLm6xJ5iT6Y0A0gDC5JHQFXUuJ0cU
rcBhymM/KLtS2TY6xUVoHB+7B9I0kO7LW/RAwWa/X/6tTd0R1K1iywFsvf00/mx6BbLsEEaHrNoV
0lYLt2O37iI/yb6NADOY93jhdXSc67upsZesQyQdEd+q6slIz/FwXtDOnp6f/Brbp3JSybXvNp3u
RQ5noRSIgCM99u8lhrQVdyDx7Pd8VbWCKn7qDtkr68TcVg5GLU68t+sZBwueAFzPSCfbcYF0sgyX
prR5gwDKCwRQbb0kIYLSxgViUKIyfuXCiWyTGgj9VGuwUMdM0WfqaFdVjIuTvRfiBHWRneCBHFdg
nxKB9c0Md2KPtiLdIFig1wZ7lb7p3bp1RM4cgmKH5gpK9siBVwg4EhW7+KMQ2GKAkeYDJVmkBKs8
3y7JuQGO5gW5zBXtbe1cLueTiaPUc0PB+fet537YO5razfWhmAW2OTrJEoz1w6D8xYZzRKQZMI1v
S3PxoBdV3XcFFagriQIAgo3Iw/gnnSg9sJDZ1u5TmnEF0mVjniTjYtDCxZCGdW7W5iu8CA9jeddd
knTeTYxE/g8L5ieHjvfepjQiw18Yzu+tXQSbEYWlBbGhSwdIQdEoPEPdYBXrCcSl5iGlQnlCzTha
DoKAZGObxCSYmfU6zDB8zqbDPH5V7TCxvat2lFdl+nAr1hINq5eQAnlJtELhS8xO+BMJQ2E7s6rz
MIrlTNOP0zm2fxm/s7XIyKUlYKx0io3ZcDb704bcTEI7RUkCFw0AaYCP8NqIojfDgRqa5MK0aTDQ
kIK/gw97LOoFEcNVse/C45RFmxJUXkPwEehOXu67Jweb+FHTb0mxnYgsXnPXexgyqWOvVjG96tP7
h/UL9r/Xta/Q+syzm2RepzlNDm752E5VOGNlgqtvOQAKGYsMKjFYxJAi2kwRt4lWnnUyjEnk0m8E
khKumniT6jIqF0Lq9K8RSVD91VufSfdpKB/0wZNQQn6DAciwzV8/kal6uurDqUVwH4BLTh/sVW3W
8NV4HB/DSbdOXXWWXm+jtBhpXyNSYoMwRfkchiUfHlrfhBRr+YQvFujUWKBPkYqFRVMzJQngFS/l
5PuVJ7TX4WqvXfMLVx+O0//77Bjt7C45JDzoUzGLdzWA02wkwjicyxM7KG755LNqPu7LWP2mECZc
FObazDZAUpqxBpKikjRoF9WPaKCUT4/uTMfY4cC1IJ53rET/p5qU1ibHleHtH1unIIPT7tOXOBky
BPnhsO3G/SMUjhRw6FcbpGi0ICiqtykfy+/XbPgoaBQngyK5PJNLZ130/jI4kz9ZS246SmJZHCL7
yX0XARPJm4m6VnMPcUwiY57fFsYun8uhrW8TyZeIZui9UFm9ywTRWFFvrUc7I9oTGCjvVGPbTrFJ
nhyZExCOVl+rll/3Hi0flJIAlQzkkkP3eF3L1jzXuVHH/Qj35cDMt08C9J3QcO7c0NmMT4j3gROE
Lm1+LyqD97eKqytS4Enzj1xZ4b7kLEA+RFQW33P7CpngtSBq1Yot+R543ULpP1TpU4dUPtXGTwOQ
8O8hQ+qQ5Kxv+ce6Va/Ns2qr2MYrdidmiqGYPJ635rFo9vEE5fW5f3wwBTaMk9V3Kv/gH+g/m+Bz
nJn57T69uUTX/Ini34oCwbv3DL2BSBigM2X27FZlIc5GzAeoaU2dlX1vyQgMN+/cJAIVymBPoTWo
UscEbOx6m7ODji5f9IHmwR56OLVO1onIZwjcHvAdOKde4SIpCTyerhByf1NL9UCKp3x+fWFPzvOP
rwVCFftBVM6qgOzDlKzy+K+LbP2OzFXtqlvXT1/pvBAoCwGk6U2rtWytG5t8ACSmukj+VtP9NBWY
YK/vk7uD0+rVqKJDGePNBsV+WIgA9oO4/0mipiiMl4W5ZWIRsh183psvkiNIvMNqrkx4jEUhGqIW
2iwRtTT3eU6qLc3E3mSyaktPR80XzvhEAluPz0Nh092qmp9Beks53OLz9Kg2BMdt5K9Idx+Lkox2
pIyWoO74uvJjqsvnZ7Ihx4is4hTtYCIS3J+fHaFA5rUlXnHqoxHkL24QpUckyGKf2j8VPvBLYH30
dlnun8+9KR16QpItemwIHGpXjkPFjKGvfPK4R8RJ2WZirN1/KvnPia8MXoBD+5P5jtYkJN1R6P66
abuf/KY6mm7s+PxkJK3S3aO1Li1JyLAfleNcjcnB8e/tir8ZdQrUfW/XjqOZO6dgYh22kUquiVvU
Lhy8SYiRcMg/+hNTPKpZKCZUsygESEcN0M3qyH8v6oL4wuD5UbyyC1OFYidCMw7T/JxTLkd62ApG
NkEIm9rPfk53y/DJ8Nrdv7P7d5ITyfLN2T5pP8vHrEa4/4rVqYY1Yc7I+61jnhymxrYY9346owkR
3UX0WCLy8Z0uP2bqnoI+eZXLLkkhVUFoSUK8gnRO5GvS3IaFQd/qU5T/8JAASPKQJA3QhTs4RrZY
EOPs9DYxYXeR5mJP24Xr8E+DsqlTu+htzgznyqwcqKxeixwNRC40gqJ8ZReXe8LF6MplTz9u2Hjg
5vIZhDLZxNxdZMQ0Hm/Ri8W7aTMtPGqzG2YLeDswVf8qo7PmHcekM3eGfDedHiRz19Szq0Y2nKuk
Cxl2zU3ASQyqF7wRg0bgIY9s5uZBRkFZrwjdJ7i6vO+JJX0GO5WmAieQPTnz1IzZfpVKq0mzCkjh
f7jaIlSWsbJkVruT8nEuC4/kfYhgEnuILenRcqgjXyAvLfy+WfNBZ8GmDjabmyY5k1OC8tYSIaj1
dI/UQpnu+deC+/6LSvLBscZTTKCBciijA/7scUKesR1hDmpEW1NkI4t+snczfCXCT3aH2m+En4x/
NfOTlmjq9Ug7B77Xk5qjDRb2EvPVbxfXW5n2VF+iKCAXfkT6yzkwuoLYyy2Nla/ycjmdB0QxEDzO
+0TweFD4cSmYcrS1cJ4L3bBv1uQgRZeYGiIq8nYTSXjkjB1V8lK3+nX77CYDEpeXvDq1MwIrnlTc
2LG2MQknLtba1H+gf+vX9dRXCb+OSBv0uZwTyXEYZL17vH7yx3gNv+2MPqoWl4ybTi/RZAa1I+B5
Fhs0b6qfTtb5zHJz4iZTXCS6S48H/iztVAfes/cDIieIJWdHRmdK6qy10+oVXk7+S5nJvu8ylbbt
zC2Ujyv+63E8cqpQKDkdP8zxA7NjI5gsQJCEfJRagBXDqw/vg64DSHHseI9jliEZnhEOZxBcXZ1V
hj9iuj6DB/SEN5A/kXlTNlILGShJRysbFrTtli05la/86oAyV31eT+ehjclSnq7ti1ocQvkI99EJ
IvR0IY6aYYRJjBQbw8NFl4V2eXeqx0uA8YK3wbzTs22worT75ofPoH7s3IPERIwQ8pD1B0MTQZ7E
grzPtox4OPJpjEWJnzSZYUbhcmav1JS542eq80sHzxKKjYOXuE8+BeaZqhW/+/1bmWcYGrp0wb7L
YDBZ+cwCROvTDYQReP6QoGQ2U3PLl3rhZ/2J2Tvmu+kQhlT84atPOuhL3Q0VImzFHogF0UPp0024
Ffnav7+j6JmZMfVl2F8y6/KwLlO0DetcB/vscb78lrPN9B+hXNnHQqiaMAOV2yqbscq+c6bzYDuh
hAopJD0Qjq58Shp9YuksRog7WZtf4U/Hq8B1uqnoLOA117SLITWnNwvf/452gGpKHOO2qT6mnchY
RoAWqfunvOWEj5k1vRg5fo5w1qaBfmjnmrlpiv2VKqp1EKwJcnj1k7F84whTAEURhPB1kjyebDX4
yGc3FF59ub85NerFeiXVoC2iw47n8x1bYiIN+DFqZ/Kwr8FIB5F786OVtfYdeWtHS9lypJhOIEch
e4vkXJIU9DmVcr7fD3NE8w6Uiyus242XoZjXaEhdB88NqxGpKmnu3OhpVl89zahhbogJYXPRqUXa
nMvDPLbxrnotBWg9yVagcMDN8qO8jdMNgRiYB5Gu0JhgV6hYOpEPy2P1VEQrnO/nhUud4NtM/jw1
nI1T7zXxXe+TmebwNpIQjWVc6VDfOJYlXmDbrMNws7nKr0CY9GWhGznuCh8Tbm3tpOe+qw5adCRN
efCjdM1pBC0Sv3Q7xYNQqVcy3IoPs11dr5iqGmOBrs7hnwcyy5v1Uyg90M9Bu0HSOl3/ISVfY01W
+NEgrzaxrWgff1SURDdbVlxglpQW7HRBU3FzHPpTF1/u1SF88shOHCv0mruHWYAE4JgmHftf0P29
R7/q8yfg7NC9xsWJiCOnTvn+fDFxorfSwRmik4sgeSVFHkikMnr4HCkTS/8E45/p+AfiOxrOWn9O
CZ1KzsjP48Xh3z37sZyqEU5YYscYQlEQc7fzyf95FEhUblp0hdFsjRn7G34FeVc2tAbyP9iHENvg
JAtVIbE0jGU6zh5Y/4m2i/d3XBhX884EgN/j/2mOOQv+t2a2mUcvBY1zM3FMk/QiGKyHQWmJS1DU
jNUJPwA4ARG7k9XV51xPNe+AK8hjLnrPxxWFZ54KUQ5IdZ2sQ2kOTFXgcpFXSeCi7O35hCKuTJcY
cVodRxBf9uN18DW5b+7B5hFsUFDekJAGYrBTouOg8RQMppieF87D/Ikm32n7QwvzOO8ec86c2aOd
cUxxoqkbFXNrOo+dLvoLJxjd1zCCTPkgvRaR8SihNr7dvYpiIAW0Ym3RCQOcR7YbhVS4O50rR2Xe
osZ3NGeczpXJwZyes/4jlz4pcukRw63RYNJ/IfPfdGNON4mw/f6vLghsHmA+lEQPI0GXX190UUYh
OmtPar1SWjUSLKtbSa5qR2jo84UcYtwmn2Xe4N+3RLr5D2U3u6I4EPnXa6fMIe7SxEUt+zTjrqDE
CZvaPhPc0xRIL6H7k3ZbT2eRmEEVptF2Vse4h8R3F9NfygdYiZrNmGSV+fCnf5zutl7c7sVPxOO6
HGeuou/r4TBZ1a9G1qxfkXatFivAUFKmmP5xO94vbXKWguNkXat4Ol21X5Sa20wc8wd9IXpBQk2p
PHjrBd+VB5PPJDwhj1efR4nkTOMwTVH/7ifNjtswPjucqcwKKDieyLG6A/Gljvp66+HN0JdOF2Ei
wubBfzr4U8m5cg3xH9WgFR1/UCe3tzCH0mkvpHam4aMWR95UzDK9hSNxC5nCBeJnEJFOKX9Wk4/K
RT3Rek98GARvOKP1U4U/z7tf/EOfWVm7yZ0WhQVhR71vxjQRCyvVZBNpi49ipgQfd/lzkD/D7AtF
FLMFFV+vChvClloG43RFIrPpzCE9PYQQFMAjsXoyeMpiQKA5W7JT2jgbILuVbLqMCBEVxMGyCpaA
q+bRq8H3To/4IFOMXB1z566fdPUSl7cy+XROE3M95iLIsNI3UWjLw281/IbDb5L8yexy+kOOt1Z9
6elN3dLnhqHn+ZqmzNgtmIYNbIJz0C7QHYI9RCd6W14r7SZGJmwH7+zvuhOGLrBAjon3RXP9lQqh
oggKfH2rck5gA1sVC0X+orWuv8Z4izasgwSLOAOx/7NfDLBPoEad43tvRJw5BBwxzdnZk2lhIy9i
akQa5GoHFZfPZKuGW0oCRyai2VwLF943wScXRIqel4N4ZwCk2K+wjo+PDzX5DNTvJPszoZA5+htF
f8v+b+9O8KB1rta54csci/x8yjUN0lUtdcvhsiJCACclHgq+2GlEptYcmO2GcfTAtyMyRCITdxJ0
SpWeUHQ5ZHjemnmKpn4qziO93Naon4KtVu4qVN2Q99zcb04OSSCcXJ95ibWS2Gp32K3ebfBf1UwA
5rOvplyO33V3UyYXUpgeCkZXHTCc+Z0So2JTDqLXoiOGVdtJbp/OJyXNqB+p9mGqH6tj2rv5X6k+
dXhDjUNIVTm0HV4DwrXvFe7jQ7B+cD/3DtVS+MJMyl+FtKCVPbpxabWZIDNY5Pe/D+OP2v7Iw7dp
3oL8Y9TOBuXNNEvMH8rcSBZaL/oBYoTDqLgjd0EWobxptkroT3NY6tXTctvcDQHPdn02HyMONxRk
wizxvLuR5prhyihFivMYefEcD8/s/CS+6bu31pg4SxLTBnLgDulBbb4U/avTv8ya+/griT7rCrDm
+nBNfR0NlNmTbevtywS1gB2r+xz9TrE0HkJ6OcSzUto86o01++rqTdOu+3adZWt9uqu46CC2/VgF
RlrJFJaIvOkosx93bG2iJsU5cNsrNdlOItbmicckgcSxFEc593f8CIfnvjSADUWwJ1tKPllfYcJP
7Cd1ZjtXAABo3BgQ3lEqtH80mxL7ee9RzvDmeGiP+f+saG3SwTXzU8p/+6Xva9QngqS16POgZlZ+
+dwM1mYkkAQg13Hqxlu0M34n2Dh9Gu/weOd9mTFzg50BWra5cP+Z1OAyXDceD/ZsbNa1vObxLCm7
5YwDTTX/i6Y2yhnFUBAIxRCr7mTztUvCbcroO/uieiVLOCaYj6/ogMP9tN5OAyqbtmEuWGJdOxnB
ubItJAF0DpJNQnAltu7LIJ9elmPAxAokPbG5drEAvqnrthEbetbaN5+fkbfV8R8Lx2dOJbNDgSfo
qxOQQ/zYa/I2NxDsC2yx1v/zITSS19Ht2azRzJi7lCOK7jTeOhBEhKILMPn3O0A2OSGknDsARY4+
J9ufvAcGy1Dz/WvtvBjSK4N4hn3b3A0i9hTVDVicc4MoSIEOd8iD1IuKXCDAxPJAvtyfDyerP0tE
fr4s2NTQ0woF9Fus9RoBio89S5Xn9+o7fkVMPomYDP9y7zWiYgEEpqsFAiMpH+UH+HrSnYPhWNDw
+Zqw2tGhSJufVWiBvBf0Ej43XGnpi88bqF8iphNn5ytvOE9dgrRHux3nN5oLZiwLj+VVA2FMThxR
Zu5r8XrjC5T09XYxityrzYN4Kcy+9y217dpvXP0+kYbdwFr+rxgaHDL1mH6xaTsblm/cN4xLbEBv
YhHOgxcCsfgge23d/LvxxJMaRhcpsEqUOVgKEIVnsQu/jjDPCFc62l9tNUReSBnF3VMhmCDZl/Qz
kvPCwJVjvyTzpfGh1sELXYzrCHGmlEjADgAXvvZRNkxWqSgWefSsBlxQftL85+fkaQJarphfX+2n
gKlYY27X5snz7tQ3dBOJekw4rDGTU331Qv5jOhEF6NO+DLKj3Zsnw7j02EeKzxG1mUCz3gAQghdh
GRspt4q/J+jTzBt+sWq8fC2Yzp4PdwiWUb+cUFH8WCQ8gIckdBpYtkVypq6R7VdVfT5KJOUG2BOG
cWrBlt0C6I9hRZ2P8UKtT9P61DyPePL46U11Q9ajjZIVKjlDMM4Gx106FRQbI/jVkX59k8hHt2sP
XN5LjFJv9tfhQKnMrTXuc+nAdkSCIjM0cOrmF94XVxGBmixcvW/E65FraCcHe18Ek7CGomont4ZN
VCPz54XtjLpvYaW7GMnFmt3a9OO5GGpn44TRJo1ood000YY6rVfThNG4NE00mTuVsb4vh2451Rey
vmgeizFcPPR5W8419G71PKVOWuhMZlBX204XHW7xKDrc6mqOBflBLsxLtyZ3R2DsZmtVu9Qdw52c
b/seBO4Q6ifRVzheZXNebkm9Dn2t9ayWOvBVNSOak89F2g7NRo833dM3QMFfGBxBAQ/eY3jQ/zQm
B98D1bo6OJHDTc8AT+4GnRzPQdSudxQ8mUu/W0h3mt+2ubVVxx3IY/LVdt+Ow1xPnM/wivPp+CaC
ICmf4MEZKfwFwPC8d6L7Nruj1kGCspXuqLq3T0nIU+z4hR8x0TwnWzncGvFGM/2g8zzvWS00rIXY
SWNqx+Jo/bTWxUCHDmeraNId0n3TUYWc9ZuoJyxso2ebJ3KscW0O66JcJ8tgrnz+YyBn+WQgJxnH
Ba/eJn+L5Ep3RIVyr7eZwH4PeC8wXmAfrcgHSWZwMZhGcZZOmds6/+qDpSWPJSfk/ydHZV64TVDq
zGScbA3fLHKzHVX+pB2hBC5HouSWJvTQbxf/WqEbYoiMfovkD3Tm9D7XNFsVYZuJtucLHsa7Rt1A
CqgDcox99zrluRP0xHs4XWZvIOCoMx5q+g7dza0HOJmz9Bu9LyWiYDdSRMFuNZkXHbHj63JGF/yD
oKVknQt0L7hf78oVTaSG6aW6pvVVSy8GOntzuhpJPH2tXKEkijIpeSeVq5phfvQrStGXNVN2KSrf
wVSjwq4+lM9fy6G7HrX5eJ8Hc0zE1aojuIl0D+HyoL/vqqnn4HmqHocUX5c9yVYJUC9ec5DXan0f
kFVvJto2dYphJqXAB3N1OlNhZL6VThSa1hwS5aYmUXB1Z+SrvCgTOmaNvvr7WkOwyPF2Xw9EVDPb
j+tiGeU/SvaTld9J/XX4N2pf0CnSeEvia7Q0WpEmifseKr2zBJxyI1XFu3VIqkYCYHYx0v3myI90
rO9nJb6QITodSbUS6fVITRkJhWl2w2WD0RAcCmpqTFY85bBTLNflhHYtsjHWwWMd0zGQYvz06xGG
jBx7Q9pbmEUxMqDxZ1znVazi3O+m68IRntk5SV1We3YOV2sN4vtvyk/Dz0cM9kSUQxOGTDzE4V/v
R/QqUY+n7V0bvDLYioq74EjuMtUCgXTJkzPCgUSwpriH/snZxnHLEUkIdSW+GfilDtPlZQOKamKX
Z41bxPtI2Sb6eoQVoFSs8DgASFlVhi0tZcxa137ctHadijOA5RFBJs/gnUvl9QyWs2thXFTrQx6+
iFIgKfQp3MU3J8yAMkGAimwRyqICIJl4mIHItHzgdV93yrpLUbV7g/OOnWi/aeyVyTU4TAgVpgLi
BiJ6S2eEJtaOMu6ZkZD3SfFleGlutOFjnHD46jRnhjdt/Kjq6xBcRvU8FviLD09nlEQndIzcaLTL
eraoJwurJUT9eBAubPAW4hkQEfoOlm45mwuoVRX8vWUse28aMH7OshfEwRADC2zajMBshMwjiJc6
aU2e9OwKqkB8gtvaVu09YsT5JA1sA3NLJ7Axe35SzwB8p5xpeUpsvnSOj4RWhEbyRx1BIa+AICF3
0DYyqmAhf/wh+/5VpMDfYKecruU+oTremg/GPhmF0UcJT/XfOvKKyJPvnCDeG1xTQsHDnhw9sAm5
pmbr4JTW5/92tOIvXEbJkhGYDaH2XQewjVnUkWUXWYeDSgwgCPaGi3Sciu+Gf1U3vpM32yDfprNy
eujKc19e2exgO195XejvwZxBMRn9YS8I+IjFmst4+0C1doDzq6aCLtOAT6oVGCVGMjwfGNPhfx/H
TjtqTN3ZKc5Pj/HU6ccdtlnrx4oJuOkz931j9uXyGS3fSA83JltIFG2rHP2BzTLeQjPgXoTGcfzp
FtHlgzbp7XM36C47RmesIDfKfzqP5itgOy//En2S35mgtlROAHdTJI27cLrVjVkA7bF2WhcIG662
Dz8pfSWN6fhbdBTYYKkVpWh1JUrRsldp/JRI848++ZTV70b9Fj3L5LJRc2ml+8jYs2MF14f2QSFl
m98opKRtO+/FV/RgOFGyTx4i1mVMN7/w8ih8AtcnnEogaei7mO/B2klyEHzqQoh8ahdpRqHOTYRS
40xtuW7fDKXvd71XTP2psnkMW4HL86crEl3ZLROXN4K3P0w9rcE3EYebpBLcGug/xmjFJv3ywDz4
nm4QuPW4O5dN+feh/k3vf0eqJo0/Rfgjq5/F9ENbZPllbGaTjHJuP6WFDSDohcklrLcOmy4yaiVa
khQwWWP5Rq9iy0s4r5vDFGn1H47FkSBSj/JZLC31w7s5gYnM6k5XJccvxrDBDse34T1sUAROSw4t
8iSrJDgqvvXmJzJ/kD3LHgst6UgUiXCGwDs+Wq+2eBVMWxNryZOkSKQy7BY8Rc9uOUAA6IjLFtNw
UU3nzXS+E1GTZriIUlE9WweielaBP4ldhavVg95bLUKQhVd3PBW4dMe37Q7UsEt20SKYzKbJtUmu
innO6ZTNyVu0V8rLPzYwROSr2ZJwovtjH8i0526Wf4MYXNfu938QWMyOS4N6YdXfz+lUyiUnK0jZ
vtKuS2VTSFOjdR5tAjO1xS27cUDUzG4OJaWvtGNsugrbcrOeTtYxcnBrC7H88Bz64C6dTC34h9Lc
pPLTKj/flaHmOPvaQKfjUhDWdCZSGbpZpCqijDAVD3jClFaqJFIVX03A7asJWI5O/Xi+q5dovBqB
06kuucMpM9e2SrddS40nfUKbQdtU3eYviZoVR1y5Mamfz8g0OYhaxH3U7+kTArWYmId4sBdp/8op
q7eNsW3MfeHE5j4LaFOmyfOc1hdluHbDtQ2u4TxSSSZ2DQVlgzsbiImAPUnmpkKj0TFdHrH86t6D
FonJihhjy/LV9jD9BTQpKfp7dQBTPEiE1cRVkWFMhPNTRZN6v3AvlOI4ITIrKgD55y2Pwws4Liuk
M4uMEa9ZdvryoS8xlA6rxRm9Y9/PcYt1rQ2HjnTMDPZIfclUQfvxwrLizENfXv3X3gqWhb78blF9
ZsvWogmF7Yp+lTano3mT5puYDzw7VNlh2u65ykt1Z24n/0p5L1c70qSClWqR8if6ut161oUwX2ig
tnfeMpoLTwbZUgP0GY7Dm9Z/DjhS4s9TjyD9ZKEMzW4P6xp018PB6M7DhBRngpipwd4O7Yb44KQ7
JM3Ovz6ZNt4tKs61sXwo4tshR5bJccBEIhZL7rn2bpNfDEKsSbM3xEfrGSai+1oy/zN3xfSCZCR7
rh333q96dZX0K3KsjMQxOtG00L+aFgjZownqFaGMx/164OALetaFmRAVxsz2S0R7/vVdeKgxoInE
KFi6X1xnnIXczhyE1xQ90or9DYqk6H2rclhESpTN5PSOaHPAO18sKbuwOboYDSfDopKIY3SSbIGG
hySlt5BX2JMzOyRIL/qeRN9PFljDp+ygr6/mcFHVM7nEDzfI3IVKyn+5XBS/uCNq8hci5BR/peg3
BPzx+NHQO1GtiN6J2kdGOERcDgFYqroZUD5OxdksyyvUO23ioXKy2pKLt51FyZwfkBWVAZ+X7PdY
dmKX3ZYrmvW2cictZPvzk4Cbibx9KHzS3rV0QZDhgAB4zsS5kklzPcjpIWz3yRLpfdatjIA/6JJ/
iHecX9AbOd6XcF3TqW2t2Yl5lxGxsMKUiSvpLizT01jdfpXs6Dg+rzOOV7xORKpkigHxQWFBDKJ8
4aPhKr864b/rr6ofDlftV4d0hxFGO/0izK6/hbIV4YlC6L+AHqOhY7JApfpS9vE43Z1YImMHEyG7
DgE+SmEzp6rJoYDPiKHfpkdeaFesrwcxCcPFweGpIrYWURcImJ5uSNLxD5RWLw/wM2oj6puTKTPt
WoK34akk/EN3A+SD+WgXN0YYIEUQP6ZYlHa6uaVjWZCjBIGQvTcVqDQ1yx1CeJoVAizob/W2nH1I
Ko6YS4B2uzs+g2Wyz/YtPqJtS+8DS9Brk3/fKBwku0XdedOMwZJRepnQBVijuYHo0nqfX+TXm69z
jR24e+MXGs4pkmPdGk9SToa0Qfhauy5pIBv99qw/F1IuSl26YxjDnW0n1dYaHDO3EzrsOGr9pF5n
+da20TiZ4zUtb8a4fKZLcYt95q/YTdLEKcmu8lunCgP4JL5WPx3H30upRQ6s8UusEbsB/SuQnRn7
bjPLdCBMfEkeLabjYwvWYjgo0t4kPuwzo4j4+gmxYVCvexQBxVabjcgB0KCQbzjEiEvUYjv8IWuo
U+epARUrmEowt4ZQiRn4K4pgcfNDLb/NvshHQQ/0cl9N9iO+XsYJFBQzE1n1Kx4DPoJCNIUdRftS
xpv93uZryUdEypdNgRZvdjwPr6QEnkWUuMZa+QWZazDdcMKx6aFV5nsVIQO0b1dQYbaYSqMoVUii
3+Wi8TULv1FEGArUiw/jAp2tGxyVs+Qu0Cn5gBPoISQXNVmpCVqvWVPuBbMtH8bHkeccVShfYdpK
k8Dz0QLzbX3LgRPqUkSoi8ftzQiH2hz1xriNLAaiewZ/Tm6fyKsTpNLL21qwRtwP4eM4If/0lf4Z
Ye+yLsqteX7Jzy8t+zLujPS3SLs+s0tQnELkSUupcZ7nhHo84OKG3BKRi1BGNKbMqsynWiCs1qlF
8Yo5nIuAxrgz0N+4ZbcY8R9+46d71KvMRKrlcZk9X3sul1m6/Y9eYHbL09XddNFbja/2VJUhglLe
YBn8Q0Lbyxs13simv9tRhLqItUN/RAxQL3iX70TUsirs+PS1ndKfYnQ/9+tEvkZYb8VPJvcXJ0sv
j/TyTC/Jk+KkU7XV/6u/KjQ8sWSuIBzw42C9I4hnpcbefVG0p4l6GbHFJ5/NwCJAcLZIATeIswzt
4uFHD3/S+GriR06q26vECYczLVVjf7aS82o1Ikcm+GIyGyW/lXyi3CaaR0L8HWG/UxXrFu5PXj3G
FUlsqkMpYUDVRn/SXu68Z7OeLYmUJBlnqsxpj7qriyJfTi4l1Pl9VaDH21s/NCtW0SmjuWEgMv7S
KZdiuIaaU5prAvXu45rXsMr/kmSuq1B4rv8cSTk5Dn/YrGPTjv5moTcq1HuIQ52nmy/sW2eOaIRO
gRHkwUtemKVy38DaaiNsLaxt+NyRElgEu3SbFoA4LrsY9CVEMCcjCD8PonLSRo/SY7qNp08HJhSW
n1aa8G9sEVyOGeJw7w+1trfivfUb4EcyzkCChPFyDlBfgTSTmx2yhqXWxAhwP+Cv6u3rTToZCl6h
ZXdnI3wQUq/PgWfpdCvnw47Se+eXe2yLf1gEDkwxDNg+k81amZyCBG7j8JQw3HrjqnQETsQSmvlp
tMay2FG0+MpGTwmRyA9GeSQ+rghP8VTEx737psJFS3WQ8+zcgw1aTOEyvowAXUdMDS8r8a9/SGgA
Tw+jMQNkg6JtjXP8wTlB42cfLyZ7Xd3J6i5MhAX+icgVcz85dC9tl7JXCVeyjhbtVNfDW90FOsqI
xCk3wc5teTALjqNj6LZ2KgSKy8BRrLvXF2vj4LnhIoKbAYGW1KN0P/OM/QMhxYMgRWITJnqSPNhe
5mo7PurDsz4AI2kLTDTHJDk235ZOD7Awq0fhHoXjeyVmmXmLHzSqxGrhbnL6dnEoafCmlbo9G9mR
S5gZC8m4qUCmASoiuQbFBPdovQ4F7mSNDpX0fu7GPON0dtD1b54SRyiycfzWqH24M2GclqmO0nZF
vZ2Ufj0jjsyvu4Zbl7FBzBkQgAiIEHMj9yo3wKXpAuYJyOUJ8faCLJ/kTHNDSw6uHP7Kd8UVkkPo
F7JyQI7+h6kza1KUTbfoLzKCGbkFHBHnVNMbIocqkEFmEX79Wa9W9+noiI6qiy8rM2V43mfvvfb4
u6t+9PG3P83CnWXn7TeHuOJTCy9XX48mV3491SnbF+G3lV3LfUNYWrHZapYwTNUVWyUJllq1GHIs
Sr8P/VfVf9kmuNdIcxSGaFcLfb30rdKPKr+M/Ba2oboawQTjzSVDpprG+T4b77j8Q/eeflNo1oaf
1fg03zG2vgV6go0ujSgAzLbSq8YbSyYXAToDsx2OH6RONhLuKdaw+jv9MQ750L2B+KA6uX9FAqqt
m+7oTxRMRiDrWKbxAsBSPBaVVBT2GLJb4+003Xb6pmvRGxcn/4/oJuOZw6+aDc79b0a6f5MXxzy3
a+WUk3o43cJZtI5zrwTyCnDn6VnIF/eJTquW95iohqcb3shA//DupkedOg1S98LDi0ZeWtlZyq5z
RyGFnHC7NvXDhnr3gIoL4wwVyCVJR2s4sRl5p78S6+rDcGtiWeVxBK6jPAb5Rk6hxdLnOayLQEQM
s660g6foq4oKLwu9RoWIt9Qs0mmLm4ojYd4FM6hKxNbL+zRBqlSJyc60xMk+NbgulLg4xAtuDoZV
vL7aMer2cNXvDOfTstrcMji+21t7iOoPldYc+RJNACzpyRoJPT2CVtKEJyecJvpCQpClv5JWxHOk
syw836rz0xJ4nKj4AI9DsOehHHpDQC30aF38JD1Y+dXd4mmHX6a54LJmF8HSU9+0LPOFG4IoDZPt
2z/41kgUrEGJLW8LXF4de9LJ80GICyPHbiyvsa1SLqvPS2NhDhTXeONhldO9+/QTlx4QkpU11jft
65F939ACgda0G7PZPCi10NbvqofYXGFmewZ7chX/Q2MgD8L+kYkXryazLu7FqFpg/LaWu7/xeEJT
tszhy1h2GO3o4gyXcbgkdTAyaGB4/cy1MJpgyXyb7nFxKLrHI4GwQ0hh2ytsdAFvuahhew8L8Rzg
8ghnU48s0hgHjDbFK/e/oggbQkZFJm/qe0J/KHFzj7GkhxhXN75Jb/ZqtDHpQFbnAzPey3mSS7jP
hUdKx7I427lace5MDt8iIyo9XI6g6j+LIQtSeUMgCnE6LneavJNoNOBBl82SbDogY4znGoXvzVxN
53iDjOmjtlUnCjeQGbCMGfZXpR+1ZP/YZ6L3Hg8GuAVer3P5yYpgoXG1lEvmg2zXW7vi6QxPd/TY
k6eXjsY0UsThPO7n6kdUOxVhNMD1Tq2u89YP76sxABEiUq7NMtABX5mXi9lWyXfG4zBbJDQzefKr
AnZkTi2Si0DrGSN4hGAjsek1jrKZrfK1X8XGirmgbkS+e6tGXkLFVfB9xlTRCjAuWNxB8jXk68xt
IzeS/bssUFLPyX0tOwb7JHbYoqdEokbJ8G4qu9FVSUVVA6lsqTNtp8LFBSQPoGUQbAppE43Wn8C4
BN06ji5pfZLqY9HtrWp7e66fV33AozqvokVOzb2+gMoeYMlMvCVi2iGdSPC4inmgzcfaXMsXyrlD
uiR3pi3mhyER1ZK97Lwv6tCdq92ub7eDvo19HkdDsC4lvhVHSlYZgkkvsCYS1cgk9BCcJ7zM8+V4
tDDZkyrzha0/94Tn4+fmIe1sXh7w8+Y0V2nlYmveFg/CYMFSw2ro1OZ3XPx+zqTAJwd07aKvovu6
3b5kpyA9AE5JEsAtBwsP66cjz7y62FjBupfWSbjOyBCQGRp7dw1nWaXOnGWUzb+cbpiORhOUrfFw
yJsdjbqNSpJrkzy3KY0LC61cQq0PWxqqBHEnGVbhAHTSpiP60W7uzhzKAs1oI4aVzzL6LIbLaHza
4RTdgKU95/KH+xtEU4foG7cExzY6yn9/OeAHYIbMyWhltfPbtyUf2nqL6wWPqdSLJW/nsB52T7m8
zO+epntGvcpDv5T8VvLxKt8Xscor8pJaM9yW/J220ZHfyv7TJV94DpKzT7noF+UCmirKBeDmdO1+
MPakg6/+KNjgzZKLjSqt+8ntzp7ccoW8Fn42Kt5OYovCy+zi8OldvO/YN3gxtv+KitjjhNQtBVM2
0nyz5FRiUqf9+nnfsE3jMMUo9BzP/Ky/4qfjITOgqdn+nbIUYC8gK3kD2WnwldYoszM9+FLH3w/F
ZvPLpi3VnFCyHy+abyp5lbXkSPUOo2LBhVVTMD0fqhLX0dyfm68oGomd2PJJvRSdB5IxMrZDvG3i
7bPZEAeAfmRo/tzF/KZjfhqJKBPKoeuyKOH7vjueh1gWjlaliJZ7vFNFJgD8MIE9jj50YeMK6RkE
PNeNIRhJS9dlUnB/QRp3TIc0T+iOsv/fN8g/y2YUTljMvULr/QwkH6IQfh1ge7BPQPIR0aVygbZh
WDXWQR9/vM+HHQUR1sfIEoco63LPrmp7obpQTz8IQ9/glHijB/58EePW7yCSfOmxgX2vOBwgkNXg
+DG0Blv/Uimnpr4QGeyVz1FyZcZ7plfDvES/kbYC76iZAmaqTxOZRQgrY2xiAY6GSaSAQ0XLJbYs
TFBBMmnYqWsfcX8qnSI4auVHpX7E6ofZ/cl53P4a0W8lfWfp97i8WsklfpwUKnsrAWFFTr29gB0o
qkSlfqYXtjRDvmFLY+abqcni1GYqMvaFsTdvYjqOa9q3xLI/ldeKAWb2qGvOOJ+N7DY/9LfdRvDb
tpuIbrAbZpxp7tEcnVkuOjPbTZsnVPEfKe3mhtJevC7DaWdMNGzWVLXyiVoTI542mFfgWg+zByRa
Glw2YbcdGduUw064qPNFjqWH8Yx2KnjH3YIthuUmvWh/R1jSAu9GoxyZ+BfHfwzPVmzPWOJxZ/xv
wqvEErKKiWazgXMCwpK9WJ6g+SOZMEBfLqCc+xwVYSuXO0JY6k/OcX7KSG0dingFIImbiVMdZ6Sj
7xITZedxOt3Gaw6YA+XERKF//ncH5rv35Jq+GND0tnEICQwvYRmKb4GOvdDLCuoCnCflwyDHhEdQ
D7EbE81YwMpJW5aIUOTnkQPTkzRXEi26zlVYij/PEsxl4xIVnyzWFPMSD2dVOwGtTxb+lFNISJ8I
QYFd1YktJqUdMMeaTdbQtexqoynp/+pvzLSKVvy366dA4Mf2CixSQHi8P5T9YdziA92H8f6pCjes
KcG52OAdSfSV4qb6jpGyKAjE7xrjEGgfg3Gunp9R+TVfjpJZOtA4hhFjbnVzag7UjtQib6oy292s
XUDObbzjUghEafs0GYtvUgb/9lylHN5lL6ypGgaznFGAQZJTmVMZnYsngK7gdKTtGyl5KJE3Dpyl
ELjQRANdsJvDl+bMsJTpWEPEQ4Kphc0YV6ZV+PjsWELhO2PX1FAHGy/yWJSLs50pxovkixRcnblm
PfFL5VNNrmMFBNVVnvJ5jXMvLMTndb1KKmbwHc4da3FLF0VDfm2eZHPsWBmr3GZaA7qa1pw/cGu7
yF54f7CgjrS5pc2PRzn+TOldOwX6OZCwwV2S7tN4fMK3icfzqUvyzzLnab3gb/eMXm6iOgtWQx1j
lzRnNdSAQ6UHS7+MB7+upvfiWD4+uA+Ekp2WO4bJJ6Xar91r8II8c2yL+HL1AutcvSjqRUUGjOQg
hnDmOGkeN/M+nceB0PHQborbxPyn3qDkkR3vxHooCVZButaIgaXb7g92NE9t5hmYtHKbj9btaE3N
YIahCFZShXQ3Jz8FvBQBEpYUv13t5fEYOFIGPnPqQxVkhrdSDvKKOd5QFlXLHmb3iD7GFvtKkHD+
e0KWchEHzpVdq+wuNOHNOcDwwUmU5C2KRREji68Bzf8rmkGuBd31UtgZ1rFXNC6zOgVYeF711yan
tNYYGQlnkcK7FdsaNVtAp3lHF/352Z/bVHgdSG7cELLqY3J3A1yd+dqYYQCcEeAkQUtiBycfiM2X
b5EYFWYs5Dm8WgCKPmTlZNpcWPH5UV+a/FNSPiHkYHoO06XaCGXV53LjQfx2aT+oCEjhox3q7PB8
zQOKutPlrUmz6US7H4xoZ4glKacHP31ux/1Oig7JxORW6neWtFfrQ6bj45y+GSEVWR03iO0Okg45
w3wTFxspWGvB+lauw7n6Bn1mS0tyC7BpH+1Sf/DsxPYlQN+uN4S4L00w19xc5sfQnYN4zqxThn5V
ilnHd0XY7pVyJBgP9YOyQiN1Hz+kpXq3aH1P2CPmfwvNvoOA/RgVH6F1NGJRMRBxlYfzfOQmdz9N
1+VjPejrTt9I30rgOnM5+bm5hb6O9bUFIUtbYyMlFE3D2p8x0MSHH0wIv8ejORmvFguZiBSi3U7J
ZYAM4IjF4VBjTQBC0ayE7RYKAJcAO+jimI4/tPgcBGeX0gPyO0+RyA1PbgWSnIHpNixwRhLsVTvv
ZniZ4eXNiub3x5cy2maSbbKfW7wYfYRC/luam77iQpfedIDbYGzhN8dZzfOAMUmUac5qvvBffrdc
z3DjKQwYaI3pXLQ1siDcwMTfON69BzJOfVwS7xyRyuUxxq9/r8QeRSLAoP6bDzrMTqE3srsMOXTx
sOY6J3y8DDCuzVlUzjebopqA0l+FSMBO0Yl7tum2Sb/Lij3tADBleu0wNHbZzcNQcPZ6XohfFf1j
w5mJRofrweZ8XO3N6MNz3+qPdN+iBZJmvbgtXujg3y/pOZWKU6SeuuQsjc5NjzX53KVn3JQ9hmRm
7wvXi5hoi3A9cMp3o+ZSNP/K0lEDB+2kBvyLz+EQJftacHtsOV/xLiAmemtpNNkM6no8iZ35LzE2
lJzG9ebCo+s0KjbOFaYaKxIJIpQQg4CV7faz+3Pa9WAMZm8G1f3+WYRfvYNOwyu/JiTVfj3N76z4
FfBk5dNHPnjNgQgFzIG3QTDw+mEhDQte+fwBU3JauW8eHp2spSJ8as1oyZt8PLtwsnyxddtkzhVc
ZN+l+vX37824NtWVpo1ennQNnDc7mDyCPSmiRBVdAx6F4SxAUWSElYd0JPO0pThkXt6rQb5jYaJ3
jRbzoIC2lruy2Vf6HrCLRsg3OBT9AbCLz+/3/5FrasSCw0sKNAkWYkv/Smw7UnDlbp7y+hb7Krv+
BwwrQWQAfducx/LFNK857qP4V4n+9OHfqPt7pKaP9/F4t7CV7vhGIEEEL3MwQO5Y2yo0t9XrinI+
AjSDTS8KZ2sexsXWvRYYVuj7blz1KBNYOxbtrqv2zwjjwRR/MPgvJTlEz4OPQWd2l6dtK3gcN3Ce
winvYfIV4R3EJA5drSOcO2xjpBuNOOLAoCT+G5GIvSwK5kw25HZQcdtdQg2IcijIt1xxbaV4tzRy
Eg4jkBkuI2Vqqoe2OjT3/Z3nj74lpSh68Iwd3rxfocMVmbCRoUy9B0Vc/DBEeMxzQZDyR7/KJuxq
g+TQ4dVHv7eNwUbORdGqFTpxZ61Tz00XG24NpYib0ZzCIZx7TC83Url0aXBCUjHQMusS05kgsN9k
IbATxydlGpV+n695w+QnY+ZX1A4DTbtNWAoM422i7GOWbgu8mRTLB41nNB7uAMwOQY998fZb0Gdr
u4dBO2T1IdUO2LrHpk02rhjtJXPXJrv8W82xrhzu2d5QNuiQePPqV21aZSEsrZ+jqZhaX7StW3J2
GZlAkLt8Egj+MiKiUPPSYBmxGKn/USJq3gO9EwVfI/ObHE9SO2iaWuIzXmHn4qVcqeu0Fdig0nKZ
y2SmRAxj/TarRQkfPaWB/7xcqOEb3T7SyEWzk+pv0/wujJ9x8Xvxb5Hv+jx6B2mrS1uj2E79MUgj
Yw/Je1LhKOdXKPKL44SnsS0ZtpHOm2CGnYATExwEqASaNRl1016dUmCK9QgLqC+c4d0+q7dauc+H
YxaeVRSu8it1aT4O79/0fT1Pkn4esUGA0ziBkV+kO3hbTbtdkMAQqpcRe7BoH+d6tG8ZsM2d2Wwz
oFQ2yz1R4/uKGgOUB/tTPUlcTYUwSdH3QHk1wZSFy2BEAKB3cLjCXzFmcTh7H8rMHyI7pHy5W1jB
sdkn80CqhqxFvELepmartRVeNZatsBomPl6L9pl3O8fT2ryPLJdT0G1KaaceoL2QMYH2crMOFdv9
ZFk0olkaoygVeGXutZzURsv0qLPJJsTce0pqlxsYrvnlNr5qJNliLq/CPzyS7bPdpMnWirdjDZcW
tZwbzvKpM97//n28SnH7fAmXJJMn1HE9GpdiFGodsVW4In0L0ZT07Sj3m5+3s8q0oC9s8JUoOQOk
aCRFJpDiMxbvIv9EAkEUqS5WfC0fX2HzjRuWbTdbLGL07L+xEpKklwXOnhTb/YWhCRlJ2bc/hNkK
u0CbzUk5EFp1II3Sj/n4jKwTg8n4hNQUlge4X2hT8BvU3O+emzAQBliJGx+pAhj/hZhdMf4onufb
6MybIhrW3RhD6eMrb7775ttovpvR13D7KrKr3l5ueIA5f7vWMG2aXSCL4EBlbspyT3AgojgFZ3Xr
WY1XhCu79YP7bMQkxg067Mew5TpHGh/xEWeXEEZoeRa4x9jRt6W56+zd+I1DA7SpCqu/OZq9jRte
LGIq5ivExJKca49LjvGj+nk+p/kriSTSBJ0zRTRhf8sEXEdO485Tysae1PkthhCpdiF3izEI5Qh/
vXt3nHcR3cjF7x2DsXZ2er4CEQaIEoezELoW5WsG47vxfuGzeZw5MKwJiBSf+Nw9wZ+bPk+JtsqA
/+6BA/QfLTsD58uhiVJB0dZXT7Bbdo0ZMZ6m5bRSp5LtWCbNtbznDqPn8XAIjQ01IOTFq9ntleAx
iuV8/lCmWNKfxlaCIJTuRvpW17dtKwxeRbMJOOPShrAE9IUK2UAac4tgD0j7/UmTxGLSZSR8iOi9
TqQH4gKj2ka1Nr3jvjNOJN/QcQhQOxd9NBUuo7b65zJKL4x1LvaICdMvDXTpJeTX+ZziacaA8Tr9
D90hVI6+F/j8x08YAdG+bfZdyo9jkxsgxKISG6KXeDznZFdLc+ps3qI/tsHS9pVKoC/HA/xaqFNc
RfbbswT5QkRyXpmtdxMXcAtM5K0DNox0LMgLjk8nrEQsAeHX4QomBgikhDfje//x4MyMGRujd4eK
vusS8Y2at48yPZB5jwpB2Uoxf0/f091DbDpWpiKkP1Q9vnH/afywFszab3X0dSXP5ZXqksg4p+Dr
9f5wCO/p2dUcprfT22RBLKIuf5LiV9d+I/AvvT1ofxgTrJak08+YrzOVtCPNPaeYZwWnzJT50OVs
j6mDCRQL1SDMtW54eptDskFkMi4yZS/dJ3dv4t0az4w9g5uFdcFzKT+X43wpQ+yMwc+LtxGgIRxN
bmf//ruJyvE0nt3uC1fd/u4Qqzt1Y9TrqPWRzMGCvbVGQtz55PYXOz4SK768/gUPaeUdc2DRT1su
QMp9UjvRZ1qzhpFwd0L3kNKvMl4RBbj1q7/c1GLnom8NdcNocFsTF+B5Kzud8vEX4mC7vvt6dxy6
Iyq1KQoGWNh39qGU9lF4AHEVByepO/3d6SP7cHf0eIt03uFivPHM3aGeWy6EREVdkP4RBp1ZlE8x
MQjknMlalGq2hgXjJMIzzc2uv+JwZrcoHJM2A/obDT83/IIAZbI2dF/S/fnunWDgBnp35VivxDSY
qWCg12CmFGKVBrlBN0S0FB87iiyLWF5VAmOCeYm33DvlRtISKgWZySZYokKbtkf6NPiAwoIfrrpg
zwGuVP4NDXhk+H2cshdL6rdn/eJXF9mc5ObuluywH5HE+2WSUDCJP5d1vvR2SrPlQ+PInyT+3PsH
G4lEkKolxfPCXpny6uJq960Z7r3xc4MAj5bFWCXJO2LIXW8LwdlYq7RDa/5grIB4iTkS8DaDEQ5p
l05Hh2Mkp2MepJil8SdxVrTklUJv6csNyRNjNGzZHozKnX9Cz8RJIb4HDpWZdymEjwv1v5y43Hb5
K3vA0gmbliaxuxA2JxwMEFF6YWcIv9hOILKJb0IR6DnIdqzSIQ4VujPG8MeDNlTnNe67VWCJZ1EM
24JB60R4StTltS++SkJFkPAdIJM/ecRZhHxPuNpxPuHzxEqWeTidMX/zIzHfMjmjXhLKcy8Md/dX
YlMMd6Q7OWw8gVpMWVFUdECCDWrI5bBssRoRcY6JvdnXEE+d6dUimpgS1h3OWX36honp4Xie4aGs
qxUr0dGcXR0rBR6ShLvmw4bt/Ts1LGCxP6Q7sPu/HkycvvgNcfpi3mY+EuuUGmoaNr6N7/Xxv06T
9nUcU2ToAHYBEqhdMGa7O7z9kNCYxvN8yeW627m/6e2EQSOhv1bZVNMCpeDtB62XuG943pkQV/5j
KnvzPUjTp6WQc+jfS87m88zKJmpErStn1iXe/XflDkUI9DNhuSV9dHpu+ZHh2nD8xKKCEe8x5fL2
+p2bWFsM90iDWD2qKdiOINsq8aFyeQ9DSb0tVPuRbXppR6Gh2JvD/h/Jh0e7M03RUIoszmIFb5e4
ucCIMezhaON8Syvi27pPRij/W8tHy2T171xYaMIrQr9gwWb1a1b92rW4XeHF5JHjuyUlX5nH6NUP
Ps6iPCct/pTp8Y7GG13dg9IcySduxY5lCBOn2IOLJzG3NcxKbmuAP2zRUj4Yc+Fzub7LbiNIU2Tl
cHwQy5LEyI70HI+/eVM0OAVeIxJ1h4n2qTgjpFNtlbAiLLzmQfZ/oVvwgFhsa9EiNSj4cILcaVq4
bRwZVqPMx3VG51UxxxlPQVuhzTE/xNr87ToHJo++kX8l1TVNL3/skVOdVXXDwvTx+Ugv4kq/tv1l
JH2oxaFudwWY0ceh5Zc16cPJBJ2cFL/m/QTIfO0u7Ldqv5Bk+1zcFnm9jF59VgN2Smszxk1My8lV
6+zqs87WU7u7HQr9o53RXqAU+3tzeKbHoPwY1I88OYXJaaT7DQmylpl5W2mbmsFEXZuaLwPaDOZ/
ns8Vjd8Ka89uqUuOBu71Pp2hXjr2H81Y4bXP6fZF/1Nn+Q0L6ax9TmdPg72RgE8XbEbv66biJj9m
ymkIzklOqahVnIbk3KunmHpV7ZQFH08ctrCnmwlFR/QYSA9RdHSjNzebttt9p5318myXzvOx7Yxt
/aoDG4/ojl8U2mLBwtQTTsolTQ0SVvhry7/z+FLN79RA3bBJN+P+bn5uiCcvGxKXIzak3pFSt63g
ZlYupSKIf5wZEUPSdIpm2Ntok7zTk0Ew9Dg9mnNGbaKVLNvgiRoTNZj3tYjKjbznBroixlkOrCz+
cbgxHeS9AEix9i9HeHPWzeuhTip/oOPo7/2K1hAMrg6foviSvnXtkLBN3cbJNjW2RruVNIA0Wxo3
qFAeTNYtB2ZEMMBVsFeMnfpbxJPmRpvzEo8+DsDiBxgZcacWAcJ+h1Zzeq26GXAiD3YcfQ2PeMYk
DKTxTZz6L5UEiEcvOQKwEGPBWZu0RMZuO54O0Ef7y2N86s3jKN3rbszXwJo/jWI4AMtE8x9kvfRl
2QtJE3M17jHZ8h/9usPHCxxiYcou6ygpcmrYMda6QrWDDIiNK/6Quo9OPVbJxwPa+HBIzf0NX8z0
vdOXCQ01sHwc40SJedOKRIaCrAaciTchyF8sFniCPz2VRcgs8psxZvgMFg5u3iUAK/z1lrG4ZRNz
C3McHCbkEgZTkGxscAiKw2KW1qMbDBXMfhz0gt5/Y0gpgN4ZySFXjuHarbRfU/2jq3+f2h/lPgs6
ty/WzwhZZ1+rOyXcyfJWOg1TVvuqZQNUDfpNK95RZb1SCf69TJgR1T1vC+ZCLX2T0VT2Uwxn8ou6
oa4G1yLwe9vM3eD5g+qV6cTamaDyFYl/zjAk/oFR26EmkgX6J58P1FDgwEyL/5sowKlfuEDu+RRo
7EOLEFw/geycAwt4xyxw2kOcMHZsno3JScXrIzGZLskcMgPwzM4nvgcp3ypWhQMah4bDeFKOjhip
7sb57SYfG1fJuLIytNy6dvAQvQvFIJl1VJyGTGte7qbFzAlQhTMMm8KypRDgRdqcd/q8LRDJFtlY
rIaq0FFbl4nvOQfHeU9/DmP6uQzKmdcBICaBbZkQlupiO+TRmO21LapwdTuq2Aoz7Nmzu2eb3aqV
PD2fpPW6fq7zS8PjEPwMgdwxnM4N/ZYqAGtzbuv65eno/caEXyHRrrXVR9uyAkKwu8lb2VGMfR7v
EQ3H8jZmhRRydfhlgelw0jht8y9sUwe7JDsO1UfSn2pBN65C2hkXDQncl8gL6QmRl2B5arIkVz4S
5aOOscJhTka6lciXfFsveI48+vl7yy5GeY7i0yj/kEz7RvC8PNSmzXx/o4MstpnQCJn/C2S+gWz/
jcMx4ZG9ZxxFFSQOF/hdcI7yzya5kmFJ4DAM1/vtC+NGOO8nvlGsAeD2E3IMafoxHh3SZI9I04ZC
pOmyNf1Uwe6RHZX01Bpn2vOOUY5wdbXk7z75SUhjI2DniyhnpfSNd4MDHJkMnh9GMXsjphDQUZaZ
1oCTMNVVU2SAKStKogKEhtTDjc3LeGnhf7FWNCAGuypd5xspPbbBERC2VV8D41r0YO6mFseAdCuq
/9zW5M0O0nxVcbQL/VxdTVbWA3XmI8fpOf4eqh+z+ulHX5N+SjOOepLUk1qewuAjDz6M5INOpNbc
h05gLYp08ZTnRTaP+ZaDqYlozw4En/YpVS6psW5CqsC+b67c+WqyxhmotWuJUJu2LvmD7oduT74s
FAc2jNi/u0bmVSHke8JLgRM+V/Q7ExngWMZMjqg7GCSvhbdlHB84c7jMewATyduQ9ZWp9XjNtew8
+CDJwqJUuF6pQzZfdcFEqgVZMFOOxuNDrcRQC0KARBl7S0Za+EPQkfqUgkwnUI/3eF/aUU3XzZyM
7FsVfWdkeYJ2zdRwYnUrm5u+3N+Go9WfNPlSjD6D4qvVbLTI8oIDHJGQfBQiIQXzaT/VyNjMOq4H
6Jn1OX5+4kMEkqupX2n2rSmN/V+aMZkMqh2wRvOYxRpdmoDjeqEbYIdt67U+qu0o+EX2AFvLhUAy
ZCxpGNq2crjnSE96m8aEMpm3Jt0+ojThGhSsJjeyRVnFpimFU9AMcBtR5+QXL4cSmKJnLZIHbzWY
Hxo1WHulOlGDNYf0TYglLwX7PNd15MOFNoCXWtZOixRsbsti/9YgR8mx1Q4hx1cbmE2/DPulhMee
BTxYCKDYj8Vdnd/Nnf6ahGhZw579nZbnRv64ASw3drTc50/St9tA3c96AMeIzzidEpqEpnE2G6RZ
xt1ZzbvuPEarnEihMzQHKzim2sdtRDLz1IudbUlZDJaHbhelO3ZbIkU6/qTONwj2NT3oc6tfmf2q
5qw+5uhnj+QJaQGqnVpaFdeVLtrsbRBcS9Km+z9lvLYSX2dyk+DakPxeSd3S+BoobyD/FIBf9+N0
c/zW9QUdRqRaRybXlUfWyYvClaR4sct4lT62QbzVMeTR+aVt9Nvmpq0zp+XTZgelkaFBPISyN2US
HBuTYNq4ZuGD6W2tNfzhAXDEEkwCCjJnMRTkNzYLQzqvIk8dLUED31QY6FB/l08IbhOAKHyEbf4P
iMKlWxkT5PzpJuHfuU8jjl9EWZzoKfxEtGAAVcJMVNXnbjypqhk1GPZUVr+M/Csyri37U7f6Blmq
OIPrglv8T3CCEBw+G+KEw5Zb9eTihc88/s/7JX2A/YY6A+jUfBqws4izrm8u3Wh1w6LSO0j0o/GX
kafVnimzVney6DMeLub4BKY/qOABCAnhloNSQkfwQH7MiVzk5qf+S8iBFnjMwaMAL5swhdX5D9wQ
hlFGU7BVHbhWMUUpmRdArRVRPMrtkHcxzsrBkmg9uBnm4RyRhuMp1Tye/GSJRGxxWn6xCs9uDnQJ
eFsPhXg+s5IJ/wrWfgT5bt7z5FlByuIAn/8d56c3wafCMNJfn9EX/HRsfk+3KljAb1w82mNn6sOZ
ycqtwY0Wz9jq6jLyj8e+BWJE6owU6MROFf2Oh+8+d5NaoDXN0UIccV/FEG/O91vqfJ81L2I+VLQp
lhZGRJH2mrXFCZwgfCsO9E+cd/HKPd30ZQbbFH5x5Rl3kZZktumZymwvvy0QdxJ5yUQ+DJNY20XV
FhvvLVrX2Sp/IAnQl8mCNkaUU6d8IsrEoUZhUqpkV4FxIKZM8fqMq1k0zA5Ogs4MNnGBHTxELO+X
7Gyrfsl7qIOi0NlkWLNeNBYEgWfQWgKi6uaByogfiIViE5M0CDDqlpc152qXzejkTQIkt+7C84Or
/DQEeEDZKTM2Bih0Cr8CiEtoZ9aah9wYx7IkljLaaAvmO736vJrWSrHmla3S08TbcAUupC1AyC7b
DGLCoqFaqJknc9RR4yso9/VwlJvzdKpEhxGPFve4wTmPKfe5eOiLqlzey2W6UY+c+tm/vtGOoLDQ
0BBrsJCxRQ7Xj3py72wCG13FekucWmhZvIHfdgYa2EQNzjnQLzflMyn/IWP8k2gOCXMRomzzbYjw
Ve6saB/f9pa+Z/7KbcXWnTxb6doyeXhxsBql61sKKmmb9ruba+pr7q9e39T6Jtc3o5dQI8fb0AWS
z2sFR8ZTc6mjU+trU19jCraqa92dQhd/bFme3Tn5HNzw8R+oJxq6Q7Lb1QR1YhsidZp/4BOX4b9H
NhdOPN4E1R47+r073MHQKicJW0Xv3B4flXI6oTaQUuI4CI4V8Jcs5irOeuwnyMLhtuL4IZNBEGm4
h5sVWz4rekdNaYukDrNkSLDRWjYTff/yPbTtKk5XQy98D/FjyWQqz689z3HSDZAYiFias7icI/Ld
XUgq5SpiC/DFyYAciqU6TbJiWSXDQsH13Hs5ZeXqMs+WV99QZvJD0C80Q7zZH+x/aTt5OFOuCrg8
9d2trPnUD0Ob8UuGCgP+QE9XxeDRSBW1i6THSbnUE7a/MI86282y3V+aJBQfuI62eqozGe0J+95z
Th1O633QkDJrj5W9Hkkbq1wrNVH1VR95UrVMNW5OPzg/Elvif7LqFeUKsn7I+2UicL3xL0DJOPpT
diIdzYNilHzTRgC0LtkNCFn1+vTLtpRTM4FvHhbwSUkVq9SOlyKKnGFvgY6DrEFKgO11soSpTu+S
CW1ToGeEjM4fPdQkaT+o29LaDhtWnyQoM/tvp/vFw89SID6ret4+/mHklHqLBvXcsqJEbl8BT2dS
G0XX+EXx519lFOOpS6UoWBKxMoKrJPINpn0hioltD8WUrpEbbhHMeAO7YEpG2HmVZCvIWKB6Eh2q
9xTO4calcA6iLfOLxGlqxqIpP5lsCFZ1KAhzPXr0pXt8iTcmvi4cmhBxqsolDsEVVgWbnKdfbeMW
IVDLw/te+BVhIKYKgqPjGRYn8lP/LcRIvsLB8VlFfRGcwjF9B5wybNscFASsVuHDuKDpWBgZ6glm
t3duBc+G6RL15HXNz8jrmhCmywVuh5Lf5Wu+DM4zPGIWSm2B4ez94oEbjSGUF4+WC0MoMF5swmTd
yHmvQk6u7IjoSaXWqF7ph85BvcKnBQBHuFQdtjKYVMSyNLhvnz/w8fhBLjQOgaqGWdHwj0MqHI03
iBfEXonLgRD7P67ObMdRLMqiX4TEaMwrHjHG8xTxgmKoZDBmMvPX97p2VrW6pVIpq1LKdNgGzt1n
77V5t1pZoIHb2c20tuGJuofExJ+y5GkN2ARtn+fpGzbt3t5O6/cu+k2642A+Xia9l82TYU91mR6s
aUmDtvGcY4pbhDQrQXIP5zkh9Ww2wrOZzH5AZSLEyRq8CiHEKaTZnFJZXXc9hUbgSEp7pNDt4rX9
ZsS4+pilY1ZbrP5Oz/gsqWxK8DYz2Z6f5WnA+nZMm0MS7oOAMuitqXo06qiOGkx9vlHK3u56Z4hx
S0y6+jxC2Uw/kv5z4P3yKGl7Dpt+2FDhByPt3RctZW5fepNZF9xU/UIzsOJYwG8Tp62WUrL00c7C
xROqOc5zXi9ZlmGRwnzFlwsCPXDKRZpcgv6SPa9BetMfN9qVHo9bpV8RIF5MmukfGPnRUWVnyT2E
zf1JNQ8Er3I6yOxZx2NIWTbKkhBEOitjL6dntYXStM3SfasQYDym5Xly7K15nU4WjkbNeO01NnmX
RFsuHNovnw+YHWy6CbGsWri66tKuP3Yoy9uQHdUIIcltAoiYswTTfTLzlzkIlD90IarAA5F5pfna
9jNv3G1GY/om9jNNOV3X+na9IIe7sGUKOV6wFSP2foZ0pY8cmf0B4pskPrbQ2tTWtppVgXddy+b3
mnTIuHVxZdgKjwKcDOOFPF582MiZ9qJAWX4sMs7c8XJx5bMn+Uahwdqm37nfhgMEMJATu3G+vy4Q
aROJQLBlzZqJ1HuooY4SrMlcWw+v1+1O/9KU72r4iYcfP/yVk+8i+c6NzzaectwoOExJi0ZfoLIa
PClodxnNFsQeF/8dLqTOphrSXtRUiv37ugxzIp0biW3epuy3T2s7W9+5Bcye7ElSssxgV9fra8Ow
Ie2EO/czC79mtOxs83xHxk9lIfLZkfIwb2ZwG9OLm5wtGgCnegi1Zg5EuKFk4T7343lBYQbkvWER
Aq4cz17pHhbzDFEyEgiw2mXVCp5y3HrpfWM2noIJcvOMWRVB+ZtU/bItkMIXQ7pTA7zaorhyMaJ3
4FjNcHhHY8cOreNzfObchb+Qsh1OvDx31VXKYodjA3Cf+Qgs53C984iWgUnf8R5SXsBFMr9r6/t9
PZsZymJm52CdJG9gkALMDyeZp2voKfU6mLwHR7mApeFxqBE6laQsV4W50HNIoqsqoUPZJbqoHCrj
eISb6cUrjOIjPrj7Txn9GvFP2/885G9QBMX16YZQBRV3ifJe4fUrfHeIXKwJknR4eyYYUX45KDt4
EZZTYKhtt97/ipqfh4P1hL0hj0OjxjsrNnokv2obFhkOTcwzcEpJZdyRdGladtmMMQTfGO9HS8L0
ZHvoqnxne/C7Eq4jgSzKHVxMPXQG+ytv6j77JaujfFoG4DUmfnE0dhDwllMB31CXF0AsMFbzI7gE
lnivwxH3caLa5scyfNFX3fETG9SGW3wSbSQDoPAKaALGjTc9lj0Y256XQf09Mj1ntFVtNQ1OW4mf
Z36pJ9QUsdbHXsRykcUrUHxmYbZn3PAbUXEBRNtcyHugCbDJ5X6ijo/x+Bx3wpDcTOHXYw333DG9
OgJXCujl73Oa09F7tfMu/h7m6ehHz3/vxW9q/oipTH1M2xmhpXF9wKQchHtMyhWpAEAV6fQuT1jn
TAZksIXJmtFm8GPXiaDWT1zdXw/dhnhdSgX3zshFEyiOOik/yeqpi89AGHgCqrxH/wvPwDj2BvKD
uciea+bnNDiw9HrjrvhYGDdpryBQ06ofn1OEIJ2iPHBOGp0ZnjA7YOrBcPpKWvJZA0imgmcSCTcu
UNBXnwLBbgYQst3M7wQF7q8UyP2+NDlciBeOHYmBVd0n0eFeH7rooEWHQtvTc3zhqLK/oFJZHR73
na4cYNc35Tmcyean9Phule/4/iOBuWudP3+S0WTJIO5BDOwaQkLr/bIydvupv8HFx7dmH8aE63bT
vZnbaAdUAmHtFZQZMm6caB9X9WDWTq8uS0gFreDM8BHTU8iY5bnYCdnKM3izYGbwRsWEYEl2lJ0B
FrObN6hrTV2zqaOAir3mOPA+3e55M14kKx8XbGbLgadAFi08X/b4BhLjsW9qe1bZQPt/HVeG5JnW
Iv5llzeu112yhtLVn7+7hg/dDBeROU/TeVvMRfwhWbSDcN1tyfRspQo3K9Znd//mgwJzh5jSDt/k
PEqV8YNLGSMlXHYaQ7NUrOJxjLHQh7Zbp8SFXjum96Gis34DhJJCREDeUhvgNsx1EG7x42Osw43P
wlaCJkLCa8XZvumArr0lk6CbjnqbAjOPg1UeHRryLXQbUVsX7BsFHXs7IoI1UPd4aFTOkVtlKlyz
1qoL1xHCbgujRoheg7WnzUvDjfkqPTAlYjzrIF/7uJf59YL2pn4QzU2ZRMqQ+/FoRhHLnRSdGMwp
YGfz28of+M47U5D7MN2wyhfdUzRWhcVedE+N8gl3IhwUXJFw6wPvxkZpx6rlTSniFM/aWbNBwxBJ
RgTg+8sXnbqx9+HRDA+PL2Bcu6bYP9Q932CiLTDhoQOTLmllR6bfhYIAfn13ECsga8jijGyUXhB5
lc7+3gVXjvynX2RgoT5OGqpFWJwwWp8hX8nFse4PqNbU5lGhCaQASebObkUdraJ89afjOzzFO/lp
UZEo+rCrz/d1wT0//IQr1q/fmzksXO/NXI+7Jd7Q2GlhkZspBv4tixa4SXh+cukk303y3VJpaCyG
+mNf0j4Su2W3Ah0wnrEtFRZhEEYUxIwnLkkEgP6TxxUQ+MRwnsvAWqnY2h+n+3ApsltTfJXp93j4
oYeDU5U0NbMvXNvAshMUKOePUeEhWDTmOplQICDMx9gTzRNIwLy1yaUbr1w6lP4cLO8LYItSQRGH
QgGE4eoSDpQh36M8K6zsXoM4NiYS1TZYEeBaoJDx/rp1ugsFMf70wPlo3ML7Z48/z1eggxwG48AB
Y6QsQLBjvuXmjp76XAP/kdqjCVcar0ssHFpwF0iewl1485Hz0uPS7X3hD+dGHTSHzxvCIaZ1oH7o
3Wzm28f0jgfNZ/ChMmefB2IBqHyU+hSfSdwIOi9cKDlfuDiZedRopy7zgvFGjo9dduoxD/wJ725Q
uWMKQ3la11PsoCa2HWWS6BvhvgIkbeySyS+bLNBdHb7L2sO+ArCLhSL38teKFdQY78YlR7oeH7sf
VnzYh7kDwNRCh29XRDjaiWZLLkjibtOmuz9S41hoRdw9KMGjc+VFXYJVJK3Tly9y709Itb/VCgKI
mjblzyAG8o7tc4fE/gBXWUT/tgNGDaCU96OVQwNMOlE+LNiJCDhEZbVSPADqmZcJf9wp8o9KccJf
PjrUPPkmsbKTyn3y3HPH4KFn/N4yjmHxCdpmgi2fzQIhnxCJ6bVZeNe2BQr6AZeWXv+9tN4pPzVx
SPnNBS6x02aQRkbDoo14NizL3NGQ0QqhKZvm6knhdW44SbE6JcE6xiaRr6HxIWR3/V/mzTi2kbH7
YGnRevhSsv9h078pdFp2N3HCiQHzQaS8WtOzlTiTtesocsl/Mo8qbK2mRnl9+JccdkN7yeILoi8M
XP/YPgWmEn+fHt6Uqa44feKEaL/M0dMoO3bVXp88VHb2uyw6BsPJly5SentWn5X5Ga10+ZZHH9kk
wUBmR7N0tFAsQmzfjw7W5b4cflD9bM24jIKTPtF8J+sJNax8zR1Z68b0BkncCDsGBVbjn+Pn9wP/
LZgoauqwDYNEJOnnIhxhSDI4VsvbQNrcpU2keikKCzjvMXvVpf8lqw4fAbgeCfeHoPvLBAd83WWS
3j8IEs9zbR74ECyEmplhGB8tonxZJZqd+afmfkmxdsSXFKf79hFv+crjxgMb8e6SyzosPLj88nT9
MFZqtsxebvwgtOvx/tH+kwb/pOGvef8uxh/9/Wal57YjizCJOiJa+2wsGoYNG9W/nfwCBOJGg7sr
XdTtZZwo06xEjDyQnjL0XXCvF6SjzHaPdm42s3H7G8Y/mfrFZRaNbQmQo7ZcHqN2t6K7yKBNR2vZ
YGwUiFOGWMJJr2iVxWYDztDynolaEgo0qXBSokswPmXFsY33HY+WWrQvYruQe2fqD99dSnRmRtlT
sx9xGJzgatpQNWVYF/bWbF6L8emXnTSSCDCIFdN7sHwT88wTVfX30sWtxjoAMj3dFf75P+A5+gnB
uThiu3tNnkIXrWeRNKMsu/PyZGMZm3LRBU6bOUPrdK1zXPYjT74CKdJJqox2UbMb1zsIRd0vuX/A
IyyCI76/o1WsHQXKLJ3gwGBVTDL8kU21X/7F4wqmDgtEEEtVvwt1EUsop3jgmnmDKe8lwDI/1MWi
uLOz2vnhtoo2ffu3faMysyU2LlxaTNg0HgzKFNsdWz8GcUYRnGpMkh2HjhXVcaG0MsfnrJ/VqVvG
a8y1TGPcupnGMDG8Bq5I+6iA8Zi3hBiWLlzAUXAK2kM4eRTuHSxl8rdUdaS5KrSxziNyV6xG6RTN
LZ8ijVM5iDQ+MDGBAf63cLCrrHmM2DFsxgjk2Zap5OlvWuKA6aJT4YR0NoaRghW2ebjre3Vi9a4V
uPoYR8o0W/IMwOhMIyoJF4ij2TLWr4IjQlfZZlRtYjDwCf4KwpxEsVPhRuXxAf4OLCHB7+EA7uph
kKLg8WMX4+WMcMDOXCWmO9skm26WB7e35CJ159mkKQQSImkgOrh4OJQNQggLLxIcs+g+N/4RE/vq
2boKTUqB9wC0K3sm1EBuX5PErihMHi90PNesDwoCBOFXH36V7Rev/4XIeQN5oOQ02kq1EFycWDEn
+KK0EQ7POcibmh3ZXLMmSjLrkplEyXXkGPFK2Wv1WS9vOMH4ewsk7WGTDRvayzPiC7DANoZQGbea
vwmLDc2/m+YymzXFxP6I6Cl4LkvA7eNlDn5qutnk9bqqOVObVN8A7dZWNYbKZJUoTlA50t1ZzXxY
cNXSSpa1v1htIJaW5cZCUQ7X3SI1JxXhgX62WajlUqejnLnAXFYzs/+Umq/EvOW0tXzpyaekffT1
7W5clBlbHUnaWCrwfpAVUxkg8ng7+UnTXfw8NCvLnNiMkU6IanksWhcAGz/nvfBmC3SdPNsMqUtQ
3MfSsk7thY4P1vLWtoqVnH0aR0xlJbd/VRGdigI8OdYiv3zMrP2EMs71UK21am1Va/vD1ilVJDM7
7ThZWFBWz+39nErHbDhWkHzCvTx980Ba3zFJX9qZuXjjfDQhIAw9kzEi2ikpz6PnpGPnUfPOU1C+
jAOHOx/sf3bpI3pzNXFj4xCifhm428/P4COMLuMJmDf13xI6zhBT+mt679nRkbzH7OWbG93aZfDp
p9qTExUeNtdFMYBMQYlFLK4sJnWqPPG2v6/gR8rnAHNZQ1UXO3+Ti9B0xvmE81fKwsMUZYreDRPA
1A3AzvG/KG66iFzhK44DFBD4/VNdYX71BSbTemGzC6aJ8X0psxIVLK1wp7dfAQ0VoDU/7rBjpLPy
PJnFFmiSn128RIP9K1peia3BVEQMbpHXB071xMxe3l4Wys4I12G3ThWKOFyy9cMrx4rlGMsZt3lX
ywTFnp3koLjQtsCt5qTeznnDLDZ5PLEPrgtSu/vacO5T6bXlo16lClddv9Jfi76URd91pJ5l9dzl
ZznGFXk0H4eACBrWzPyKt4XR+eH+vo1202dzQREJHwcZ0kozifCmFOLINy2xBtO8imWcDSuO2pur
sZ3AyawuGIVhJyWsBrgFAOhhY0YnH7eA+X34NMOvJhEYx2h8G+pb85izkkLVl8v5o/kyzG+JvYvY
Deblvin3WbAPm0XwnKA5cNBGkMEIxnp6s4fL7i7ZgkkNZuI4W0esqCNXosB+Aqoehvi7sJzTzp5Y
cSEiIO+UF1LS/Xlg0hyVB+Z6Ug2pKA/EpYieVLygqJTh3PPN3LBJjhK3q2e0oyBJieWH65ZI2AlS
JStCsbOGQY3KcAij81TM4Vgk4dy/ocKUzE9JHzbtIoBtNmKqmYfwa+inXTEtBe1gg8h72H4z5XjY
0FeENBK/qu4DoowcPHpwj3sNAPrnfx7J1kadfmUNlNd0g1WSaX5EdqFjTzWPfOj6ImePwRselvz4
G6ZpJ7FDI9URODqtBka/G7esLwrEqCnmwNCc6bKwcAbkK38ouarFt4BRgNaPKD4qR8SPgQNfKwx0
zE4UZGNXZnGPXRl0Jx84mhwfOBl0+A32/Xsq2rj3Dx728nckf2fGZ11tgALzIsnHUZaIjdNfoq1h
RqxfOccg/Y2UUxBfqXyMqIQedr9l49KKzYWdQXE+dhD6yltDj+5KTYUflbYPuHecq1JNtClY6Bf6
6zdIhZvxun79noyTCu6TJhaMd6b6p90YMzbMYbh4rxllbWVaTlk5tbI0qmWtLcC7j6j3mOQADLaW
YzkAivpEAIrIaNJso3L/WogIaY5h/w35cVH6BKQcH4wkoggqs+u/6iC9Ot21et488skk+xqY7ZVI
9vXwp6SVrq5Gq47X0wt2hVh+2jL57ul7iX6bspFW9xKEA4eJkG4BhtE1HzAJAz5ZTHpniK6IpArl
RZYXwxL6AaaBvERKoxcLKPpiE4f+OdAP1dpr6QqQ5ux86YvCefCwjqptUsbW7jCDwQIBwiZ91Oan
STH4gwyd3Sd7wECWsWvr3RjWZSUgbFECsGotoL0AgrSI/E5PEoJBZCZRMbpPaBOosKxvVN0r3P8s
c9R48TgHVmy9ynSgVTtonzoKyuvNQoS0AM6eq9iFz0a2CgdnS3hm8exFPKwOIaiy2xTvMakfZDSI
dPycLAbh0ZHhfHnqMVBhuJ16FpOcNKuBR96wUo1lD9gTVir21cCeBqSxEGtgPb6BcoHbLYcfyzL+
YUKvxZCNr0tFMSnYbAHj/RuA5kEV8ZE5b4sDjabkZyoKMMUXFQAbjEhOoZCaKo6gxSk4aNplXCA8
rqvG1u5n+pB4MEhbsvY0+7XFJn96j2Zdj916AA84VWdxvYylBV1/antQH6Lfb1hszZzPbl6ssHPJ
mlsvMN4n0PJSRBQSQZuw2ViccuJtYMv+xZ4b3W/TCbBQ3v+Y0KI4kfS8EqcgqUbS7umJuj5XvVDq
ra/Sx1rXV6PQ8RlFZoDl/l9X3N9NIl6uYdm8aq9kePzPudUJkkCQXD2lv356vXmrg9souerlRZ00
+lrNidaxzKRCaqTseVfq5KhpVB4LSxtO4Ds24Bd0Sw29kfgcLIZbmLf6vlJ3WbBNKu9huffew6LJ
WAYUeo+FrOhP823b4W1bRqHz6JwKRJ7hjHmu9XQFYpEvG2GRf3DUGO16XOT1LgdlWthys8wIciL1
d3gQSEr83X1S+JJ19hs9t8hLl42ZpRMD5axB5INaGsoM+z3RgQfnM/+kyUApP43RZ3KkpyDuLmZ7
GXiI2oc8XyX5qg5WT0Qac0YdDsF7epbzxX8JY0RQQhqIoMweFXwmCiFQECuqiY0Dbw/vTXgaCpyh
R7U+R/614hb/SSqr0ib9BKeKjK3bvrwbsivtlxkHGRzXRl/Obx05+olccbp2B9VtVFd+mbZqSZTL
7SflaFIWdjTlGBZ2JAj3SrsPkn1n7GKg3hRwfCQYu4yVQo9q7fwOmk2vcVp7nKJc8PjjaM9FRyD+
HbWb4/gU6j03EqRenDLmsVOmXIHE/uD0QMmgEgBKRjV2+j8kmIEw4IAbpBUlFUM40zLb4tePqdHa
6EOltEQfgkOaz5Z7/SW6K+ZazEA+d37XL90C5h3ejUASEw9aIn3GwEPBG0Qb2HBcoKDQgYtAKEC+
BahLiQ1f5qaYqi/jT+ivMClQ3UNDN3lsNd20k3fq7UmKOyJ17snd+t3T5/ffkXLW82PYCYcvIhiI
U4r49OeuLydQtLst6yxOVhwVxv21LHHUnKPnSWZJrOOLp9sJjmJOhbQ/j8xFUCzhKMIJjKPVcpX5
kLKPun+K9POIhgfjmpJg16/pggIEk+0UQeLK5pCfV1tCpVK0QYrjOUl2Cj8deXVOwX0zRZh+pYin
bxpD2W2I62PPYHeUWFtOroQ1OLkGVIPYNw8fz7vLExcPTAyAyOgxfb5TCXj6W0SYId8q8sbKbOnp
hJXzYL9dQXkTtH8rXKgVYPdMdSQuwxEfKk8vYJXELxhZ+Kzj8V/LI0nj0U+f/cM4QMcQE9K7PMms
hFHk/QmkAOfZwfISRBcqrbqJ8wTdoq3p1MU3A+35lZ2t5/h7Ee7cUHEVfQf533/iHxHUB35U1RI/
apgLMkGmsL1aTPYaC0XNeWI/R1KZ4U1e7h/j+Xjmx/ulWyjnHvN8hFC0b6CaM6vxlLSlbF+MjwB/
tZbY+BSHnp9yfhKeLhdgwpTXSUkCVvJBMJGwIvO89ryndKVOpKtuZnWDi8IN7/G06RAhMUVNgMVE
T4zx341ZrZ6SAvQY5Ri4mW8eTAqkx+JUIlNqp0w7fU5jKOaLXjvlDIQ/av0dx19KISpmWuNk3d+P
gOewf46O1gvzbX5ryanxT+r9Ut8v8TQO7fsdBpwnJZ7OzjnxVHM90Fb78cjWh8A2nwKBMPAohQlN
6D9YKThCpWWP46RZViw984XKxfOCeJvWzKRzZuovbXvoPawZHDxzlm3fYbFqzFVproKZlq+GfNXl
q1Gw6uw5hbOSsaW6L70l6a1oPwJqOATO5h+r+Sfuf7SORfdUmmTxYn5QYxKCkDtdXoo/xb77MNdl
hzPaPeDLmyRT8+HJrde2Xo8ERvT1zh/uBffNYbBTdUa67j77Pw01j060xeoBhTNOsdD7xfPc5mt8
w0a/Vnr8Zcw/AjFuFItxAxTIqaVlIS1lRt4C2rld9/ssPGbG0UF62BdPW58QD9CVbRNuYDjR9loy
H8dzGlGMpX8ZTbpup6R7dAsQsfpnbHmjbgtMyZNSJigxB4N5iLINx8q3fZU+IbJ3NVWJ8Zru+YQz
9ugHuxtBmLIUtrmiFsWzqum2bHBOcnMo1R19XW25iZiJfXZ321ECkZvpGuv94d6LT/8kZFtZuRWd
nUhsA770x/eDvMLje2DKpknU+HSerTPozqN1JEqZs1WIofoVviRPwV1ElxrkevZ2XK4R+wVW5BbA
o+YstdeOVa44ro0zsXweho02bJCiekQTXZmgMX+yUw5SGoMPQGviYPeG1qB/0aH6ctohCEtQAaJV
sogkFw8pHfSkcfJszrHtrkx+9W4t1d7YQoxClhK7DLwJdHxfy24Z5I4P6gCzqrnSK5dnWhCsiaTf
RTIhNDYJtCrPTmTHhut2tKxjM4uJfiSfufYxvKwcz+FqlZc+OQcTS9rgObLGrhriXsayk8zOqcCk
kNJ0dJCqNvL0/QC5tA83Q7stxzsrPA79qcZjvVDCv0Q8pWUedN7iRRg4sBdkc0X6m9pzN72zGRUJ
dx/iCIdRhmU0Tr3eacbuCUk92sIzhbnSGBZRvBM5pEf1p33YBYmXGXytTMghFh1qXJUtB5N/uyqy
8SmuZLJG9h4o+xQN0V4G40+WYXpa0IoIkemil1dLv1IGaYh2pq26fI4WpOse+VLWAWySVHm97kzE
dN44Rv4W6vO4TbDswQoJp4LMVdmdZDIB1ulxPwXTaN7zHxQkj6wPbbg1w60trqW5VlNl8p+ELpeQ
7Va55FCbEYvkchLPHt0w4ZHEQgiAAwxmziKcdbHuMdu/J3TC1PlLaHlQUDTeE95u4LnySsUTvCPO
kdCAWKS3iFtJ9BFEHyMYo+jnYhtPxVLj1Qnh1Q8ruvDutMWRKuD9L/LFGPkiXRd31i5TbeLbxXNv
FLuvTWAtU0Wocwlc6GxRyIKujTEMrzTS9nRIXNnEqLNNk10PTr/bq/Ihmo5podUdKuWkQPihDW6a
wYrKTLiHaXtKteOI5iWAPc1vGe3UkKW5R20QbnMO9+OXzNxOMp9ilgNdVOHkYpzk7pCHu3d1HMRS
G1ot6DN0YFTpyiQrZsMIoEU5fZtFxPMcWeGdKsRCCH2aWek6UuiehdGHY/E2HcXXqrvirqxMUs3i
AQMs9EH3ouw8ZQfaVBMs3T9BeU3iC/HGAbMG3jNyE514zr6RTm9MxZvX+LZvpM9VoJz86HrrDNLP
1q7JTu8jN7VjhvX1zpUOc9i53s0gW28J12aR82WP7Hk3Zt3zk1rfWvSlIeQcxtQden4BFnD7KDcV
OMrCpbqCm3C8hPFivNo/axUP8CfpH31BVDwoxCj3bsthmkN6CNLdW6MxlQtnPiAE1tYc4C3tmY3z
BIDjrMzXI8mNc1F9aWZrBLKBfyt/x0UTdyAuIw+M4VsYIclFVoBNOI4i1sayC+TrgcObrCelhrAN
g/Hx5r4/IfREiHPM2sxVGmI97s7cY/uDV5T49vuoWQzbeti2OU52BYb0sL3L27HPrm5DXXb89BT9
bcCo5OMzooiagXKiDzDnlqWxfIT4/Fd+iLd/ZZgr/34Ztx9K9NE/P4fRJzHfcTPLJswQOGc5xqYO
rCXWabiwJXn3iQ+EFc8hqoVDAk5XsgoBAVvCKuD1mC9PPnfF+pYYl+zQBaL3Vh67z8J9qk5XrkaJ
qxbrdO6bu9Df55V4FJb+aT4qcHCieV1oiCcnPeIrpFICej5QDGFHiWvoSzQUU79I/rl5Eng+qOUu
UTfyY/OYdc+F3ImfLM2dwXA6eFjDSr27+cAG/BgnJ7B2yp093Sm9n7rymEkHf5ro2y6ic4K1F/Dj
2/iVsyFkw8ls4QQdDvX5mK4y/otTRu3d03VAIgH1qXF7smOWV/Sb51SSIM3ZrT6rp9VqtC5iu6H/
T0MrmEWj9bO77ca/tlNaHDJn+n1TjbBjbGhxu983ZY0tX7S4af6EYakcreyT0cwzQCBulM+zfzLV
JWtto2gv0Nd5rpIonpCgyucBbVY7DdoSwWWddeMm0DdjdDKAFfiYt49a4NBHofv8QAV4NeOFqUPA
fOHcGddIZ7D3Wg4ptv+FlC8ielZgtkubMtjUkZexZSlcpRE+9u1f9zu54KYUG2gj2Q7pntbib2im
r+mkLg7bbZvMyB0/+JKEB8xBWIm1H+bOR3uu2zONNhlwCP4K+79vC6SumhNWIsJ2/Cb/8Fv6Kiaf
/irG7aXjMz1KJO7KXRFsn4e8xP/i5O0sb70H0dX5Mtrmz8/w+Zmxi2KvUAJEIaGyFy6vk0SJfH+M
mwMc80jdpcrWDzY0m8McY2W1DB/42tYjE3DNph5tK3MXz+LRNVZuss8w+blcvoHC8KkBCo+aP++M
MBo4GWEVy96/R8WxQV7or1xO55ELboXE5v2Vf46bGWAeKrnw5XBfgTXzOpm35uQiyaH9tjhwTjEo
hM+mT9LJpI4bJzIWowgsMZZgapWDh6hV5owqJx5nVGjGnFHp+SWqnK0MybFqR1qDVyplF04Olgbs
ghSk4mGXKQY4oQckOLE2fxqOkC9KVE9SXVpw1uR8wgMArE4RT8aDzbmT/A+hZGa1djRlw4zR+WWJ
Zw3OHzf+HDVTTuCYnYBAbGleCcmdRHOsOumiZU66b/7spWzNO5VJLu+UyQ+zfD65ZIQTx+eRv8Cn
mb2240ENokt4QqLhB0QOWa9QZVpCDnf98QmW1NvBI2BNhND7qUxVz0MAPdwpt2oY57w8sN8XUJ5b
3dxoMEyodFXJKqNa4ctrZ+Gqfh51LvizPp9sHvGXOb6RO32s+spprWVFi2m7YINUFuwQJzPpSWEw
9aMetPowFx7wEicr3Rz8WvKwweYfVnALjEveC7uumSGqTLJy25ibGQArnvdxOdFVHhGbjAfnNtNm
vcQ24vdp/vjSF6ph4A7aamQ5gyICsqNqqfuLO3VzKZQTxkqgmPN3uymG33ZEXIv8ny3h4Rhoj/NY
atcjb1RvSg4o8FuNBejkbH0EvsVbzRvWKbgg3YieiWy134OXpECHMD6CojltMgDlh4K9Pc8gGegR
x3lASpcLITlyVOgsYI0IdCBuknSGCwbsyYd1nwsGKXSzm5aLfKw0pv/XuWOVL0SHtWWdY32CR0yb
S/lHwOaJfWJCENjG9fGIYPPz7mzT6eOx0TlPcL+vJgSkp7I0U+Ygk+9EbTRRYirZnxmVs4Tf6tun
Tp2oBbvUQRrwIRHTZl8tI+IyU54iVejWQgpdpeUspadrn68x4OBEtc6NdVaLS9SdM9sz/C3M/AaR
Id+qExij6J7P6K/u2VlLnD5wXVgbwHVh9YIywMEDTH83bKa4evnzwlkTo9osex1mqMA69AeQB2jB
WoXL9/7tNqlIIaOGl3OuF2KG6Jj0LmNohb2Cn5hozB8cBVz8UMwDkoctyC9AdTinlnknqhriTji5
H4bzRpixKKv61d1c4doeOKRjy1095pTd5q+vgwwt+nOkE/xdYv5+g9lwOzA0xuGq151adxgaMzx4
UKlYQf6vlp02Dhm6kbpEF0LtkJYggyRpgTz+vgdApGAIbMfdBDhyFHOBriCh4RyEhBaqdFZ80aw0
pvk2E9WbXXgwQuE/M3ChzREU4vtZ1U4DK/zKTrTjm85kSjgpJM48VHCqouOY0BGJNwia/xF94PYA
A8F+zNoT1ja2qqj/VF+Yx0f5087eJ8DMhmdtHjPlA+ypDNgkPET5r7gP/TzLH7X8CekstufAw+ri
V5Vm7EHxK9BkZsSHVN3ViGMaT9j1057TdJ32Ll+HOZPzL00PdXRSwLuEW15W1m2r+Z+qEVEm6HqR
PyXNhFv7lbPUH6KE4L+fgnJf1nDmjocAtXaXxr/05TXiot8P7b5q2WHtMETe9b96Wld7tMVkovCZ
xSD+IirPobpSlYzDr3hCYT9OMT2bOUaSw9M6ktCGeVnG56I99+3Zm+KCVtVT1p7bloPkkRQfKtMy
uv/VxzEiQ4jUzCV08OwL3ZOsqiJhSp1RdCm5FcvRfE36LLD2y2PSTfJFTN/7RJlUD9GCCIqhjg9v
FENYbkZPz5jk8qyUZ740fZYiztlYM7UVBqjEmmXSKe/3lZeMwCV/qPwTzRsQM1QOSZ6keHkkejui
wQ0mETlo1eFhS+3OKBe1O03iljBj7Eg6FTqr/QvnruUxuG/xHiUG+IntM94q+qZjmKk2o4ed5mcA
bSFGneK4f9DRsR8p5645mdOOxfBrOcPVnK4oDUSkk7RZ+yJwWyMKm53bc0b40kON2xPx553ljbx5
DT5mVjY+mAlcoIDCRs0PB8pGNHk4nEUwYFovA6aUe7cgmuNbMtQjf9292iXthKA9rnwOXmxM+z3J
TRw+FUJ0e6yic5FffFxKMfYFYamBHk5rgpRtx8Ct/M3Ih7AtP3/KV4lWkF5l4xQmh3esNJ22YHMW
iUP8S2aKsm8+zTrJpI4n0z0rTOslzIL4SiM3ZskKpgo7vg0LCgIdG1v2HpQv2dzE/2tv5sFO0tSN
LqiM7xQaWvm7R4iKD+RFtPL2vuRqk54zjHKcoxLr25S+ZPlTHd/Ux5XRPQi2Pgmqxzpv3HAiE4Ed
gRfPOO7+SNJXEn+Nx7fYWprQNX2HXoIR7RTSIufdDB29c3CjGfidVsmYez2WYZY0a7BNbB7Ga+Uq
R78Z/5zJddGVsTLGq+22Vj1JX3Ov15g/sSeYoiYVYwXb1xsUqvfziR+H4AAeCn6cd2yw7vF4wOTU
Ljyc/oeqM1tWVE279RURgTQCp4hKY4e984TImTNTeukE5Or3g+ZfVTtqRdWKFatyZip839uM8Qyx
PE8WkOwlutI3Hb/HmACvn0zmp3xja/Sa58MFvHRJK7uX8kPa+JM7QMZNo6+lUyuiBIeUEjrMk1Qk
lg2bYyuTveY+/v7xyYRuzan7cplM3s0tuctBu5W0XVfsZQhaOOiwIvKIhcL6q7EeCLkQ4yIE6TCU
LIJ5OeyLfF9r/hDtZDLwlDWP4b3y4HlEdsGzq3FyIi55Zs40syNx+UQ5diXrL31balMste6ADL9C
GVfPhWpcfHcW+E50KcS8f0bxAoIkGPbDltyCItg+U1MLfnXdL2I9LBAowjEMnzOVnFy2i/CmJaeU
xrhCDCxsMIwGwcW/XQtjlPvbOwj4i8bfSvlzwFYYxyvoWD7OSL6Dz0AAqSsJkwDSeID5cxPzChn/
8/sg+s8ahH0j7A2LIppdq/T4t2ulUI4q21zVv+dmG7u64UJ8Kp25jBkd0QI8KLRd1svYyo/daq76
3KVkBkCcQ0DHeuHhlWx7WGwDrkXFKh9V+djRAhDxGiMf8eOK+eZGskLJUYG/luNpNJu9aogAdt+T
bubEc5YkPe6M9FwXFjIqQn0wGPxdTUvb3CWF/+gO5gUZVD2xGtEMnxvTEaA3NZukXYcMiLCt09Kj
AsldbZZE3nL/ADgpOPfWkWARzCdgJ8xs3RikO90WwfNWpNe2PcvaMQHRTCT1Kgihb7tlhEdgldDl
v7Y91tJNYWy0FyrQXVjsBs4FAbXWTsc2ulGLjSSslWothOuaN8ZCtKYy0TWn9828zQ+t4p9+iQ3p
20stA3TtZHy7pU36r7x41kudpIRidCkKdwfVjsowwHrQOodup7nY821XUw+uJbI2gr4zucrM2bUv
aTq6w5Pp11+LmLetKP+q5X/a+DGUiNEeUz58HIBKGP9YNrwl8tN+/nbMwXHcyTZELBSXH7yiNRJY
CVR6HZD6GfP8DXtNAnivh0l4uGfH6Xc4jClXnyVjPjtEmV/0ftz7Btcs+yvyte/2oO4ezx0Wa4Cb
YTsqBMp+9ePFSLrYqS01eTdU2zMGWi5EmoQ+oglfYUf4SDwpfvVy8Q+dl868YWqfI1Q62by9z4lS
mlEUs3SkXCEziV0XWT1kJgkHNtMsXLl5tcr5Uk2AYyOVXfHlgrCSPYZ3GAsoe8Z/yDnFflJks9Pw
zwVt9LlDmvyM1TiEaYJ5PdnPqOURThco67GDNkbfBooJ7vp7MtqPRwE6Xvpyeo02vTpr4ERIU//H
0uc+clrWUMxikbt3S4sExhnsg3flRfI0lRfefNJRiEiCzMlC9bNFDXjQr9X7NeYcqGx07RiCes1e
04Mv9DWEHAZPQC0FIr4hsKxecIHMMybppOIOX1EIZw5DPASAKzKZuOSqPVIautCpHWLmRuhmMOoG
EjYjhWkRj+j8T+QH/useLQou7PeatrUWrSU8bkVx6y0vYwN031/P6Hsqfrx6ta74U+Z8xhrvn1vn
HiI7JBtkZmomV9pHR8e0qvmvo5vBGA4w6kqrvWYtgPNzf30ZB9xkKtTZcXrIv6GiNw3Y1IMn2ZJ8
MVj/qRsn5Xa7aO67Z7XpMzBBq2wuRe52IcmQ6mzZIsypBd18uNcnRTg/J9egu6XaV036s+mUL3YS
7gdykxdu/F7RG7IjzAfucWUc0sQ98aTeQ3BqLIj9IkrncXPpJtdQuInFr/TA2ivBRMHkR3NjzSWo
9s71JiPDtjWq943Szvex9Viy9uoDy0BmywouXT9pvRlCBt499rCz7E2HmVDRw1/0es542XIajIHh
QqW4i+Y7U4/+WbB1eW6aRLndkfg4GnUQ0kBmjyozu1UnrQpx/Vo0JFM9bvnwFcu3Vr5JxU3Gv6qc
hxEiqErLLvz/xLI1FsvQHLJdFR2q+lQ3l8OJ8pp0mquiOfLEXXGGa7kHdEouf99WobqYp4Q3Oyk4
G/P3AA0wYs+7KMLZby3bifJeCU+GcTFXWH8ZfFWL3ix7S1DO0LVD8WBt4UeGw8iPbIJ//EjokWLk
5pagOhpwDt0tZW/B9+NHZKRgmyam0jhm/TGUyUM+8ikLTNvuyiFO6CL2db5vccY2u0HeaqgtX6Nl
EdAwTxVbaN5hFAef3ObcUcnixAkxr+n6iZIouJoHZhUgEDESgugCSyWllrxFI/W/rzT5lqPaLtxj
wAdj8Jz/y+pZV8CHpu2ZUldYRc2GDQ6cXUo/mOld/23DLu4qj6jt5gnm2TcYIte7z9AaJ91Um6EZ
zJUxbyonw4WqNPgXCJVo125OIHy0iYbCS8qpaenMgP4vKB62bXFiCyGCZEFWUrjyexEBfVzw2PaW
yxoVgsI+bENglK0Qq9th/T2NdhsULdwcVNNjOJeR7F6mO72wtzQAPG6m0zVZLsWaLMJy+C3c7sHN
qL50kBThrRquasws8PihLt7Z1VkKD7y6DjXOH3QbS5ITpiyNOcY4vwVrIuxbYd/nezHxn4mvyNso
2tYKBiEyF4ACv2Jod6Pdy2+iM34J/5SJY5QxwWFSsg3njXDWVIrPWx3dwu7W2SXp1OFNSa9Ew0Yj
I06W0P3sz5gml89kXSpLLE9Fx6MxLjLV0KvYCThMUHL2a631cdmB2ofPwqIA1D58luItBVQZVOFr
d5vEax4YVEd+Hds8FmP5H7vLrlDdfRvjCFaQVFpwX7ZEIK2Hdv1KUYQi0FrlxGUjTygP4mtvHDnj
6eQRKgObFInwW0Sghd/jG26w8aZC5reEt4moDW0MJs+c+PUFtw/UCfY1ZAoxwZnoDuNWTR/TQSiR
p5SxvNeXJLs06YkfblaBKQ+XoV3qOZKWbX4H37eJwdfBcQhWbYdGhKnbbkyNXTuLvNtl2k7hXmbI
Le6fj30g7DXg9SSbTDzHUWuP8+op7Lt8H+QzpyaiJ3dMJ+ctjrYM7177MPE7CuEIKxIGOvfxdLrS
UjmPOIoqklC8LYvzYQzL6gs76W2sQmm303s/eOwrg5ZnFvkfGZaA12O6Cw8BI4/3+p2ftmClvtsv
JGXzgqy1DGmKgStBVkIA+XBb1AlYTJ82tx8D8kUufu+PmXIokqODTrY/K3w9phPc2sHi8JWQkBOZ
amazjl8v3uQqkK/1bjF1dCcsL6rGKot8ds/IXRWcksCSfod0ou3PA7/+OVAuumJB5ajGzRkt+2dz
VtSU/KPlkn7llTiKaMOCyhs7DZbqQpAsm9mMBrdKHGefH5w0fEKmdhCbafgoDFhDDGvhbmXf2g7Y
eSUfNIqrbC8ru7be8sI/u9Uj89T0Vvbbmrhy1QWqFfsTonzZdsUH0deqOUzgMcx6Qd8xeaxx1r3y
XU1KYUSmKUW0nzT7CuOhcQikYzbMktALsGKYufnoDwPMeDgs8Sk5SvJZLc9hdW4AzZqbl26rop00
9pDaENVCv5hsxclGbVeoM9AtGww0FnqHjHAWRwSkH1WIbfmVLYhwmxS/AvlXlX0Luzr1/86I9qzv
ID/HaM8J9jbJe5lZtg6ZlFsB009OxSWwTAiC8hv5rjzcigchnlN2PhGJji6V2Dhrj5MeHX9okno3
aiBY+z8/wTw8ceiqjxN0yLD1H173svyzIG30eD3IO1y1Hlla77RtPn20aXSQbxI9Hnm6VMVX+q/B
GCOEyOdF+7S48sLxNSsjThCT8YeQjcMY019h8GI4a8Pkq5f+Rr31+fLTHW8iisYqPcnaPnAT4rwX
lhxuXv4TPT8JGhTXkD2W/2HaM9jnDzhm1rzrv+Ty4yPfu1D+xtKB/JvzJ+YQZCSz8XYNE4po1PYU
iAjM8O4dEOmV/bkIziGDrO7MWF7Sye7Db/V28Zr/WWFivKZi78e9ucbc+rmwPRRTmkUcMrMRQ2LI
sOZjYcLHFALcIit44Pyge1jBA9mYuIikUabgpuymnhCPyhSlIYrKQ4U88sLf8URoo+Wnqz1dEqgj
kyu9uVv6KSzWzGXilaGjTPUbqw4uAZ7U5Etpf0UdgT2/JKJlxa8K47JNWgKARih3pJYTBsfnH9fj
a4atmZkAiXmMrOlXE2fQx7dMF20xtfNgCe9JBPWH0q1ZKPdFDTW+J755gRhHBWV2mWiM4DePdFdq
49GTG77y2APwiy0qB1lxotAN7qNGSQFdydBVcfrc2f/pYq9BDGXvI/Cjs3/Hjuw0sqNuhszcL5vX
/r42iiWIv9acPhnFzF84SDetsTNOWsbjPp9Arxv5oxghR4dT+ZyFTAkTe36BN8LqQrnvBf1grB+a
3eL54WOonJD0J6KJsF23Vjn7TtL5MTIr4Ti8zlSaFKxB/WVMvwD5VdMvRE0NGQKbP3eiEOfiMA7N
M2nNMlAwA3iBM8HkMTFfsltmroKDb5cgF4ox87wN8OLKINh0uknmeM++7+SE3hfKrB2wILKGNbN4
pmT8tlb3Yf3UN+GwA3fPmoEaCWy5TA4b9l5o8xjtLGYZL2hZpkTqNIHerzV/r3xhesC70s3ORBi0
+cLTZwLimccajjzhGmA3ZkK2jVIzBvoi2KjBH8RDs/OX7aa1cfkxxycqjHk8OiTtHZBbmOTAkoWg
MB/eNrJZEke67yGALzE6O2AKoV1NHGnPecuWRDanpQeJHX0JTm1IVGRO5qRn+QDR09VnT08yXNSs
kl86d78AHSqbWxi4E7N8sKZiHRQ5iUA/iGWjpLuCIjM5Jzi45dn9rAzr4FRop0y9liAIWJPmXk6w
CmqxbW9s1bf0wNCX2LlJCoErNjJx9ij7UDeP0tN/mENig9JZfRCqk2tN0g0OF33MiSYVypA86bvv
/meHZKEdfCNTXtzUmm9YuTFWPlF8pPKxrL9y/qt9e/Px+ihLH+rE+L/Eg7ZEqbOHwG95d0L0vW3B
52lqY+77rTacp0FuthM1TjqxISSxGIOQ9A51laxYRiAA+HI2iWxRte/cmarzAE8se6lMnDmaq4PW
/VuIFAwYFtDqwmQXPHdvWh0983R2B0mzDvU5pWjLcZauqZBgwkCLwKYQz3z0q4xJdagqCFjpfqnY
7sQBI/2ovkrj9rRlgRSAjn3iVjiV3J3iUmPERsWuYZXjVQ1af8+0lydj83ryVK/6zIxB8Arkhs7k
zN7JGx3UN+YVXDdUXWQUCAsApENsm5eK/hqOWmotVw9lvvo9lffF5PiITkwcLvfka3h91ZxWGI4X
ujk3c+xGkp85LK+Tyq8rP5R9Y2kEB/11CKZ75ld3aRfdd2m1Cep1bJKfPmvidRusQEF1CG99o9gz
KWmq0wcx1aiXCM2CW5zuLArirdEAFd3814y8wchvNe18EvN0nvyfRP0qWmT2MLXOk+fxobpn3wIv
EuP0x4swYmZxaY6oHFbL7IWsK6FV0CisCWih2pV8XuMPxgWV1fQ1M26oyXy7jznkXbJIPtfvC3Av
7hXUgGO7wdVBEmc3rpu98/0CaCfcEnhgidWe+iNWaE4vVX67WrjlpMmI5DSI4tmKL7To1wB8rzGM
uVDD4pM/EyBir9akISJvxPfAwd6uvr6ynqJhnGOX9Vn8NVmt48lmuG/qdtUMXpVg5j1MlEND4iE7
YgpdB5kaFyum55eMGcfG4zZVlrXNEpA7jyUgaZLUD0O08Rk9gZM7//xMol3SMPC8yM6YVkfVKtlP
To53WAw2cv1UWQxJotG3draat5O4mxzba2RsAO2+B0HQW2kimYbg82MaAhoALuHjlwUF5qRWV/I5
ipGgeGXaC3RggNKs4SIEdfwvCpbxzRgt/nYD9tbY3QFftAriDfITDHkCBfsde3HCrYfWQxgA1IfE
E8X3+2g345RMunMy7KfRNtDZsdnMZLFn8wBgzoZp/2EUkUfRrij0FHXVZhujnwXT5QspSD97INHu
HSF0tdBlVidprui1MM/uDq+yOt3pKfjJUxEdivokTy9tf1O+43Z7SIgAoOk9THrwCUfkf1RxNlug
WP3nQGcLFD03tbrOx2DP6rFgvqc1FrJkdyo7PvB2mlBt17ztOqw49cyxfl4E6ihAtk3xnRRwRns2
uSHpRs9OUvDk6YibFy4MoolH8/WSJGBgzCSJvas3kisQ0FKjwH8tCR2YMslvrVhwYfHhmoLF11og
MgA3dG9wQ8nD8BiTutkqkNTNkpsSAzBcO5tIJnIa6opPAa+P92eAKrSmO15NQm8IV0K+lqaMcbYJ
KG2gMqtFZOaBPymsDnyOlb2OoXIqSf5ChwW15rl1FmiZpvrqiRRAX0GdjNJdou2i+aC50sst0TrB
kEu8kLOefiv29k7O2aluDeRBgIW/Y8GTJl4ZexmpSLv+WZqpA3YwO2fnVvs21N9d8SM9/kxoJ/7Z
lbDJYFciQE3XPLHwvuBNsoS4qc21BoU3o4ClgPoyakfTbYNSKrWrYKm1y2dtosx6zit9MtOrnZIh
AESpta9nWmHdW4sAdFrGPiPmec7rk0fk1aAP/DT5hriwfj458ZDyuTC59jE7scozttidqrdzpe//
BdMzMH2YixLiKuHrTAMlRh3FGYWiEbjUmZLLm6JqNqHJAlPN12z4v70XXfAn4nP6+ioksy+PcnkU
kBIkq1dqEjrG3nsFNqJS5/ioxNGFETZL66yTHIeuE1nvZFXnG1nflmDvt0YxIhSvayH+era/nvPp
APeRPJTxx0JnHQ+V3IEDCtsoXjftGKiAApkjkTOWwQ4wZBycnkeRxAbI86bykmxVlSNxDOEtF7C/
8PZlf8FJvtxCmX+GUOAksUJ8jBbPOWn0ZXmGQoWGEqWjBeG8HMfPqEJ7Zb9ur2yJPs4qxrzjYWJ6
WGRJ7cX+D9spKQ8QtsR5ZCzrYPsKkDtuQ1LdxW0nbkSRLAgTgbOhHBG/IHOZwVw13yb3ZgCsS4Wy
na2asy6ym5jHMD3BDLyN4WK8ginPv0w5ioA6pxmiJQItJDoT3hf+Zg5eTp6tWOF0VsDHJbmS4CIi
00df/LS29doO+MtYPrOFtk7NpTZnkqlIm6m66vqN+NopphnBE4xWSrE2hvXcjGOnRJzKD9Kxe4xY
OxH/o8QP0ONTgCqNGAwBFMkIinzVI9iYVOx2CYHPmMIeWWgk0MtjTzrIi9B0Ezoaxs3a1nj5ChSv
1/GhnLr6MlEv4TwPbfsgJ78BF+Hi/9jVA/OpEPjlaYSCK64wcRTyjTiDX8im9aen5JjX1nqybXgT
tJ3a+4nh/6WNza+DeGW5m5y1+CxKp6d00vdVu9ag2VBrcdK+VHZVQscMGZUeW4AxvkEhweG5jZ9b
MsT5UNboxGKgoS4XMAy8/D72v8Saofn4eVNIdIPdyGgp/GRCTQ59yML6QiRUku8aFt6bJBhLW607
wMKTdfKot94VqC8knm52b08QrYv6yh6CRFLdhyL9XhVSBk+OZXyJ62uafF2JIHdogaHpgyVHAFg4
+mSJeC+Z4wTPZ3/JOJwRNjgm9f096O1Om+4OM/nl1pp7cLNgEaZL98CGKmaGi9N/ZH203Rw2kHye
JBeiusgJUX9uYu+Fmhdr3h1txyIzHKkGVz0LB1PRbQG2QmOrqR3KSylcTsPl58sFGvH5cnOSkUdU
dVQvq68EdM87mJ5UeuIFOb0Ipm/elxliQJIPi7cYUGMAhO1nSa4ccl+UNrjDLLRaB8U4/n1NZocE
DXl48ykpZGFkDdCQDOhpsQVCUG62bPJ/LJGmZk/jHEdQ6MbGmXmibLiZioluhZT7Dcb9X+DeJ2AK
i9Blki4GMHvJsqIeddrQxRMw1srWlMbjsY8fvDqUt+NvEjmQmDv43Th6atlW8rGa+UlnSMMUZWn7
bb98mtjsVjWSQobLqmusMmUNUF3B/qS4lv/Jd3n5lGaT8HQ/F93lNZsF4cKCT3dX4IduCbD76eIj
AvVI8xHp9bH540Enj2egZ0ZtNaXRWPH5o7cKzy5pFsxnp6sPDIfH8DNKYStFUzW5Q2gcsQSIswoI
5SzP4KWwAE4IGnARSFdzlljMOqG+EVkJDBek9Ju0UkJ2A78w6qT7a/1dSr+a5y2WL9SbUTEfYHOF
u+fMO1sf4/QHZOtZL202GC5bsZpobosgG5LPeJ7jCp28TTrc/34T0S8e7P+kfCruR2/WJ6dEOWb7
Urkp+hW2eo3qdW9IO73ayNakHoFNrWqXoQOwaVK65AAYjTdhpH4+OmLiKYh8QStI47oHwL6hLh2n
wUSh2BmD4rvjDKl/d9vX6q6vxMeqe6wMpv/I/mIvZId+e0kHabpSgKmkHjrp1FqgcKsze0QAJxeJ
B0Y+Z+mlt7L+VPOXcKiGA7I4Rdx+SuJQXU2sAtQkLJnMgzrKjIlWm3SmQhpJClUwWnMUSlZjA4eC
y/B1aV+XxQeSEDE7OYrFH6n+rbtD9vXFy3QeEGg/DlOA8TPQVYsF0aeRTdBQCkG6WfTw0cR5K8/L
knN2kfES1st+CkfXjnobobdI+XjHXfXoZ+XsWC4ZXKC+qGAJf0Vo2JeyQa4HBhDtEJ0B5I2aB3LU
PjsZn/lkHlo0y7o0et70pdRRGzBQQEhGDO+4TyXgQFohT4B2HDw2mmEOvFNv0xGEjWaFiLB9f6lR
fii0vVr7TMAnKAjmr2qzWLA+RE1W+1m145u97zBOJd2q0Nk8byOdf3FvACGxyL6Y4i9SDqJyUJNj
0B2r5KigkJvthfhI5sS+Nw1k6APvTrBPNV9UdpWniaedqXYrE/RWm7tt5i2Xk2K5+xOsRIKi90q3
fEbLCRvrYPF7KdAHCqtLeWVARPsZD3ZEzfF1L9f9rGcLyfh2JNQKwS43JQABD/yXu1DC17w3wJMx
xPFvK62zRNpqDdyyL+j+HSO4Xb0fwFxh0H2swz/8uqHLulFdNorDhIvsDqbrrTcld1Sw//yT1Jf5
vkn8KRiKxQQP1mPVCJ4D3tDFqKxD8sfdIjsavRIFELVQtI2JwfwOfgz6ywdiDmufBh6jc4jCkfeE
QGL+ebbIvnYDMT3T1d4Ufk324nM+ebDDnk/ZWS6b2DVEt3VLzckCt4KijxrNgQjcm/UsiuzU2iqR
O3l6Xbl6sYqypOq0qJBgFnY5Q5SN3m+TthvpuVXjbapuWyztz+2CZTmG3JMK70o+9Az/xWsb3e5u
hNynnLFEPNYgipLt0WkG6jTSUmZVYbXTdZds0uk6RJ7OPMRKU19CnBDvYmWr57NJeza0Y4qTR9n9
wQynLRJkSu91LK3hcyEwdAQowIqwmdW/CVYKSRua2qqv9WD5v2vlJ3/8KVdV9VuZ/hYI44l+bW4p
URL17whNmfg1hNenI79Osbm5z4imN+vuUGGOgMyzYsBRDfaltHpjJx1+p+ar9S678flqwOlDZFgb
/bYKdnPz0jh39Xh/HDjDyMwKvcV6CBxjMWQIU9YY7Ug913dx4FfNAXNgVJ1eT8w+OyOFu+H3WLxr
ZhTbPB4Hio26zmb829HCdOLXig11tmTxg/GiaTYyFjWzN6e965jPeNc12+hUpVdFP3cAL8oDkRA5
i2F3WSIpK4gvXT5JViDCh865dqEtL/Hh2ZDiJOXAnpfw83oG04RiBqqtikduPL4KXoZgXQwbUqJ5
yUV8UiNIJxY3A6EPwsi0NCqU1SuJmFq5P6AN0Ims+j9tQAmKA/74WhU3z956RGvQpnrhZcp/18xq
4ShzvV8H6abD1cUubDpjdEHPki4U6VQ8fr3Ur76ds1sIXpbUziQzNryGdzfbhB1wxB1RTD0tcXPo
0mM4zwxffuxHNTBEPHEPKksa9nfdn2p+vMYLZsF2jn4Amtl/a+OYGMeqY+1ytP0RbSadmOKhWPT8
mEEoOt/c1sGqFUs6K/aFYGLOo1Fgmi7JTOrh3LFlX34Itx+Z17V6APU5sNDHh75vimOjnyb66Sq9
5jQ4QEYlH0ZfMzrsP9xUMmY+Kw2k24a5pS+8E4gwcb7IChJ0GwW3njJXQcFd/YCZCNGeZ6gJxqg5
mvHH+tltiZpRJ3vgpcf2dQbIS4C9vhqydZutWcFZSW8O438m38Xw2zmqtjNGLJX16Zv/50KUF2W6
FL7pikA3vh67K2A1qgViOcE2WhikNFs0EG8eQideTSaEf5pAZBBz0s2hx0W0DawNiBkgL+NyNzYN
RcSouWdeChfPpuBfhq7e/RHuf+ygOijDXibbPd8TqAZ67LWkBvsP6YjNOfVt/HLv45oasVub78PO
95kFbInMyL517WjNsreV8CfsXaqlJtsH9W54kkc0BuKkRMr1G5lMZGIP/gXTMAUD9Ap6BvSyseXO
Amr0ZSXNdxYc3MdNJvbDcJ/hipgIQiJoLioWFdOxuVC+mc8ygqnSM7wGRqx1fm3UjZLght2rsl9t
hnloVzq2CltL7TpY6otfv/CwQgRL78w9oYA7z6kjDO6sDFcikCc0iuXqka8f3UJvTLJFZkQHqxvj
uSVhpEp26L7fS27IxgFtBy5g7M+5w1gtXjLN+XAPKAaVDat9ns3zTymj7C2UHX3/D9JuShuXoJ7h
x8MpHG4fxk70/xOUSw+cAq1ZWNbkYHlkKd6/P6HXnxk4tS4CiIihIlQRhBdJNn/nqmZm0wNH+tIn
323yewatQoJWgcECvyXUWrvsf4LuJ45/E51hFdrq2a8YJ6PQ5AHK7TYmQ8jFaiMyqkXNzsTL80jU
QDjBa/WZ9/UlImLHsyYt8p0TsqVp/+XFJQjt6WvMnrlzrtzx0vXiPy8dk7Rgiyj4A0OIpHUZjUTK
ePC2JImkIXrbZ+mVuYvfYYplDiJJutGSbT7F/J75kTlePndj9WKs3/GNr2vunClWhtVjZjqF7se6
/1J3+XPn7BvZLmQbl95Nu9/2JumryPRa+4lFU1nu94Zhmebk4Q6yo0NHKuYSM3ebKTe1hiQuohn3
rSLPhXIRQsR+zsqrSJaauKz15SUd7FcCbYcNyqJWN0eAMJOKJTfZo7NEsxBovWZnYLjMMaixgeew
F0S/y9CYvSA1KvKy10bEOzZAy9t2w7YPoOVt0amqP2zwIuEQZIdY22eh/7Wd3L20ddFbN47W2Hgs
sAeIqkehyhT+zGf9H6Hzx/TLwOcDBWmte0BfC41vA+dZrizO/wIR5fv8v6OdP75aeMWM4HdJvP6u
iVl4rMtsc9xO5UWXLsVhqRV2rvLhOD34l9AtZxrTTtgnEFAa2mnq9xzlpOC1wljKU7W3qZ+n/lTd
cfV9RGAPl9qHoDFwCLAQpkRqCOb0ByI0IK0nYXjrOPAazaRWF6Eux89r/4SkZcY0nv1P8vodpt93
9QudBg+uNQVnGd3K7HrPrkp5uQO15FiR6fdMzUr78dXqb1gSOvPZmPje27EZhFvxgZ+wF4v5cwtM
shaYSoTpLsmonUlP3kck2cvP8VUuultz/xve/967P1L3I8ulmTwxFSPZ+lKSa/A8h9EuXpLS95+J
VihPTH4y5rLPhTPEA/ILjgwqvzlDV441UHiMXLkhSZphuA+w4DXY+oz5E+NoS1e3SruTp7uP0pP5
gNz5CT0QDe6RvfRHCsPCPo12uNvgeIGH4+UjSEmMXah8nUqW55gsG4mYedgMdp64D3HFvW0Mj4XS
7dqXX0/2hXrQsKHLp6d8YuYCYFp/u9deq/6x8rWYlmHkCftc5isdqETgiQGtPrw3C250sNeyfS5f
IMUMwgi5njztcY/YrbpqBQDZnOw+6acAzrCqGXzWFtkplvxGxtC1jgnURGIP5oNbyAn+4MQD8vRJ
MlRL537mqGN7jj8G3aQIE2SAFoa+x73WfzUy1d9Ikw+8k2c7CzY4DeJiyyBaPrbVkbfmw+2Mqt1H
xZ/YIWNMtmWIBfOVOIU59Ak4f3PVILySsDF+O44ej700AlZgNQ1ukxrSiClOLZpulKNovyfNGHnw
caGgCde2Pf1G+esQwvVkl08sEZLishz3AR/xE7Fuj4bX1MuJu2E3P4sVjyGNr4WHbKHCOWLgnZ5D
4WwE5yg99iX4xyPFzXMg2fefsxorob6Z3m++r0JDsNA98NDNsBnGSNX6lW+xBtB+yIgkKpjMGjyR
kLOY+EuEZyX9Fq1WpHreGfwX6nrODSrEUZ07nRwhNk6JyYkvco2AnUdSC9CrJsJOLkc2eg4L3sL/
HN19vdgR1QbfXy22VIQPab1eRHhLS1Zs6ynMB8WNMiZSS4BDGas8kyF6qKzCd0bVl8H+8kc1vtv7
d9Fev75ImtIMJ0OTPrETDImko8MkkOdk73H0LyBwEVw15CYKLxQQoF7wCakFWtjG6maIlNF68Yyo
JvDI5FKx4eiWaoAaJzkjKVPjs4YsPTPDGFrvG7nIq5NpWJTIjp0/SvfwMh93PHCrplj1+kp60cQy
tlyFOtYnkA3WX6O18XDKYFvuo9pPut8q+eLPSt2MXe3lHtiv2k9aRfgUd76GUdcGZZPJ1916Pinv
N2q8gQb7yYfKtXHOZJWwlJawQRj+81U9yeWAyUl+3sjgRW/nFdrc75S13kESHcEOlscaCwn0CDxg
Ykns+Bi3+47cY3Mxopr5RqfQH6DcA3/kteeWDdbiY7xUptBEHts2gncJEvMoBYeiOirZAYthdJa7
gxydcJW9szxa5ad8/IkITn/wernIHKnbkBfWdvG8EbVHRp2ibF/sUu62vu3K9URcB/BehfVoEwVN
TdrkYT57PF01dVmE6/gXoRtNbBbhlFUqj7xbBw75J1pknzbNrJnh/ewZZZGely6n02XTs2q0hWTe
nhJo5Cv5l4TqjXAM5zV1tNR7hKu+Xw8p1dv2MCaBzfhvDFWNsWIkHKcbmRDFZMtImLV5ZBXPbaBs
+T2rzZY/DUheRJvGE5mknO2nsV/UZLqtw5BkzHnwR6Fu5M0XXdEnp/u1VEmPoJw5TzNmwpo0o9zi
DKcMY6u4NbQdZKremV6kch6aNudp2Rxe6VHtjza193c47+itu/VjOkbTBOpa46FTLFFdd+m6vsTC
3mYW6Twv+iV6WxBe5uw13Q78usU+LfYMbusLSI6W0E7o4O87TiovQQsPkkljkvgVF4+8QaeBQSqH
Np2CT/TwlcB9YYfpz0bqyHv8KgK8DqJtrmxE5Nf4+KlZI0/7yYr52TYcVh0iQ4y1REDxvkcOBJI3
tXtpeQ+W1WPZPEZhM+noRKOXCGfFeU9UsmAV+Ihn3CiZVZV77cV1f9bzaxTfhPoLn4QYLeCf5MuU
koxonniDVAEBF1Q6//XkXoAjO/tfxy5ReqzAgP7FgCi0uY01TdpwgSL1Q+HJhJQejOW712tL0miA
t6KFZ/5ZV6RpslxnWUtGBrLQ0o6+LfhB9G6C8/DYZf6378PmSI5Mki1Z36OkyUdyuHnPvRqkr7QK
hrX2GksxEtIQ+QuFX5AwqP4/ps5juXEsyrZfhAh4MwVAT4pWJKUJQikD7z2+vhekev16UBkVWZVK
iQTvPWbvtS+ydZ3tBhc1uUbjNdEvh9nZhDuzJegYy6xwkHjxpHlPyCgPnBHoRGpqZeNaBAPKV2qK
Ld/hnwXVcQV8s4wvDTuWXuvwJiyHcAVFWvyN7MA5jxcdvhYj6/9fpcBC/A87TuB7vjA0SJ74VO+G
GypHUzkoNyOc4WvZ80xI2dCv6G3BUrpUijcLVPqain1NgYYeWzLvcngzFwUSkDscN2izw6rOgTjM
Rw/CtlQ5wgYlk4e+owGFzIdiVeCmh7qE5mQ+bQV9HUabAokV8b3mfCO3WBMwDqJcUg+uSytZLu7F
J32DvCaGuP2VCzZLsdpDWO3Nl2g6wT41csbsRzREBklBKxcMbMO0QkT0O5umaO/wIkvztCKUDpUw
SxvEALEgN8g4wzqPpE/L2xgfNqYuXG7CAotbMvfhlg1P/yICnjthO7Tm3eX4CP1not7L6l7aeGBL
ZUt16UmHoD503ExktTCR2ONoTHfoifLEBWsHNZNZAU9e9SsyzdMVpTsCeJYT4wKmcDouUMTPLwiV
d34SmaB7DxNczPieBR/TUtbn3NS/+LrUmOPrwIwm/i69UIkljj8usMygcEo0B7LcX38AuuevP/jT
hnVPoJiT8milV8wu0ithPgSRhFvAdkK8M+KdIO+mYk9uZbj0aWvFJ7CsczOwUEqTm1S+NuVrb936
dTSuHCPara/58DUFX739I4KA4rrL56JO+JqMhWsCJhufg0kACAMk1z0TDg8oipqiXqfeDrBDt8EI
zIGjG/+JcAe0etaiWfrpqkVyzb7g1/cyj35+SW64fYp7Gj+ww0Xjw7+wRDR3Wrln/9fpL+z/rsQJ
TIAi46MRn+TuxEnKGsxjj0Pv/Z9OnHUT96mqEH8zK1P43qNXtjulOqddGAxhhfUXYnHQEOYl1+bu
msArumtErQJogd7mImX9wpbJJdFARUOOIh66YPeGnp6tM5seVP/MQNrCkciyCfdURZF/MYLX8G5I
d1l7ZiE876Oan0oMaOWZfba6+JunPZGdAOJp4Y5jGt5R5nKX8Mzko0MCD2trFzLDxePCEM6zBu5u
VTPEkfwn3IrxeExzEIdLvv7si4K2CKFpuqTmmQwvTvT+9nVOaweUEOvPP+M68IozyQ/ueZeSXKeC
79iDfzIwqRyj8VQ8SVmprAP7Sz5Wmr0etRnfNJOL0bdYK5Fbv9nE1lp0BeADHjiuTdyuPyYSwllF
QEiaVoQ92GLjsP7YehhG5niRQ0c+yWMY3sBFedpR704imc3JufhuxlXmJIOdC9i9NlmwFdUNDj3o
Uf2ZGRDVq1K9G29V8PU12pA8KK7+SB7uvBiktAK8+BfozSoOPgbcEKSS+lkITppMEuheun6BK+YA
Q+wvv/y/EUeHQdmJbdI75Xl6N3AX1NvB24pQiOeKVpsdUoANwJA/tdtIKirR1OrOSxZ9QQKXajgu
vvBzap2yxGG7K7U2rxriWnfJ6g2DFas3amImpzi+YACBCe0X7FIQWgAOzKpbLFwz1Wn5q6PLVJPv
QY/RSS84hT1zl6a76VcQmpFA60yM7LWr5N0s5XVzJDsJr23tH0vlUI6IkY9CD88KS7GHwSnfqME2
0zb6OGta8NcWxrZ8jbVHUz1whOBQem/NBWuxmID0/GO58ay7bN3T6D6Yt6yxi+g2GbYao9q5lcnd
1x/JkiyUFi+GQOAXQd5lv2GTpubzJs3H8sT8Q1kH+VrI1pfUQc5vYALq7uTafgjau28H7rBWBSyL
m4n9KSJeslP6O+xVnACKMjsB/v5w6bO3WmXlytaxM+MeocIKTp+B2xN106ISOxYweg6CY8ff5ok1
SOlvMUFkVMr+NqWTYUXfrVNpOY2utYgejF4+oX+lm28s3acG4Jfl/AVm2p82E5k6Qye3TBuIdasY
uLzOcH9jq3aeHUM8ikdJe47+R9N9COVntwiUm1remnqpmUsJ04M+gxkHO7buZv6qkgmF7SFpWUOT
Oy7CXiFgGvEe1gggqPAKbCysCY/gSQxOl1WkEn20xMEK/LnaW7Gt0fAkWFWczFUEF3Bu0r+Ig2MA
+/3VSjfW2YQEJV6QUisfg/LBiytW75G2sjjP1IdRPmwfK/19IHFYteeJVjyPVNA0tfIO0EpmA+TY
k/fSGAete5niox6ftO5Uvvr/5GyrpHQ5JwYl4xqN7R85K9mPv0ZoWlempgeXI9oyqHro/NLfzu9v
N2Bqs/Y90B6K+vhLKmF+juN/t54ZeG17slyUcdSNMvC8cqXHcEMAhYKA/z+nj7QhPGYHVmPTkzye
wSufGxoWy6m2Ws9sO/opmliirZt8jspqpF0QIYPfkmCFMY+VOE7NgdcZOz8eIxR17BH4GbWjuM5j
B+nMwgzfQuNdJ21df0/19wmxQvCGCtGjCJ+BL7vEsW55sUBh6VpfgriTKwYVgeYW+ik7ANgJXeHU
9t+T/80wFqQ2jIpZnDnsuS9on6fxGXd3xLOIAln6h/f7l6DvAe6t7wgeZYKAcKdX2/PfGgGWGaUB
2dUlp8/vyAVFPukH/Y5AMs4NBhVg0fzDUM70MPCA5Nrmc7RIBpFliQAfXf74rq/Ku6Au4mSrmJuS
1QH+mV+O2DTL84PyrUqXNI4tmRC2Naz+2BwTaQOTqxYLPbqxCSFMpjCc2lgL+dcEt3CDHm/7tijy
HfGSzZxhqVAltdsFToM51FIHegBxyuIO2BjYb8SNZ+NMscTZmUIA8wcZG22ztpK1iWv6l96X47GK
l40TjQdLf1GSUwi1LLgyO2q9eXaE7gIMM+pHjNPFbJkroZUyD1M3Xw6RaJB7gcQSdSXcZHT+8Znq
A2HOMGwR5vDKK/i5AbEulJM6Urgzc4aHXBWZ/efxIhOOnEN3h/EHLj7dQIrO0VVfIIr8BquxweBZ
gwZKWvK9XPjpYpL2nXUwJBvxAkpf9OCLP0tY8+tJxIuMVqydw5ZRjs00DJGgBBS0wgGIZ/OM/acx
PtTkIXmvEYzh7JrBhF0owSrIQNMvCam0Fm20PRQuzjcq2r9ICQRwqY3nOZr9L2P52f800WvnGjEh
65b6NUt/KPl/CTqIXbInSg/5hRSuc18wgzuRFgChrlk25AL8+19/CYwnfcLk+wspSvnq8LuaUykp
dvoYI+w5NEtmTR62nceH0dp56razUGe66B+2gYEmFFm5Q8khZ6duGb9JtHOTLeOjzsHB8t+2C1sU
T6pILqs57Ix8p/0owiJTEKRvo3QOgkmbzfQR+yBHj35zYGuXVFyLqE9sTX9hcZdjux/PCW715koB
xxSifGV4FSqvpvy6/qmqVw1m7nv/uxghSsHvTpA0dT59rDvVI4eL9qabb37y5I75aM03BUjyQyd8
K7gr0jW2YUxR3iTi7n7HbE0aKJKXGuBX9tL8F0NiY/RjyI7Xjwhn8hvF7tWE1STvI4x8yr3YAOqj
bevbixVe3g8Du84Zfg6hz6/v9fjKordrZlhTazCDPxdL8fVYY7/Ymz5ZccTBAY6tg0NTHZhl/W/e
OmpQ9U1pn5k2iz2wynR72dyJ6taPtgISt5IRI3GWL+ggQGIg3mCcwTIv5cpH67SKLIrpawF4hiGZ
dGrKY1i9CLyvtHYGs4QTItDfgMvhjXp8qI8oeiGEE2OhzlBmzh7GvVCeSSlongQ8MiRFKMScNLWX
TCyraD/5H3X3MY52Ud46Lr896UYEwIN9cKhi1Rdn/Ucy5e3I49tYXQvhghB6DrpSHvhGz1Ajsds4
dbHYltIlsK9KsEYZpvWYSdYInP+GXlW/EVwk5AEiD+XaVtd0uvRkg6g4lo/4W1U4MzObrSelKVzL
KFbAtVgn810YeZLPNW1QDTnvisedxfhej69acYMgg5zTYpU6Y62I2CT62fRWCjtbrnsGM8NsnFDL
bWxu5TWMMDM9qHCM9YPXvnSABeMXgGyI7MzqyhbSu2ABWPPxeYxrgLakfCEULNuX9Y8Bl5ULhqaC
EYpw8d1rQm7WdAnNs0i2FR4aVF4t4K5j3LyoL6i2MM3tAPrM5DnQNPx4eeSMo1unmEbXCQE65dwO
lYsYXS8cuL2MF3K+cpnIC8WBdRhzuZkKgprorPjrJP8w2rc4eRL3Mhq3IL0Y+/ms2/yNBfhq9BF3
d+66xu6p++pnE7LfJDqd8PR8R3pnizQb0Fq+IyPdQjjq7wg1qD/l4UNX37z08Y9YAFZGurSRmjmW
TgSVXq7NYX1zSU3wYS14VyaD/YJhhsog73eY4QWHSt0T0mCMO8EuQgToCONICDiWzQti1F+nHbMV
kjjQoeaL3RwxyUyVjzMbiXWXgRYGEhSziakJfsMXq+KPNCRQp4h+SLTQUGCfKqTZ4VGG7Mx8hEoQ
NFe3BlqVIfHYrb47dRUOK2jZirH0Qnc0Ywc6pQirC6iY/jImp/xsSk/bG1eecDWzq66efaYNNjki
SDni5dMVgr2VH3rxfJeVA/xobomqYOmA5A0NHevRMkC4cgAQpNlPBhMt6S/xNRuuUXlTEZBkOZPe
3rxM/nwiceaM8bWQpNyJumWoXDffnnzluNoIKV6zzXc8/JelzTdJlrbIxtBaWOUSWcUi8RZRBfIa
2DeyFmQbeTWLdG0r3Jx015eW/GwJUD+WJQPQ7SW7Rsw5KzzXlzDE3LKc+Gic+9U42IOBPRonx9Hn
JfCdFvT+sKnDbT9tEdO3h0F4iwmQjj+HCRj4Vxh+TcRSmLf4VTPsbgcR1OqWYr+RHlm5aPEbBdtN
LS9LjqXwTbPehuCtnci3dcRubWXrMl96LsKVuSyuZ7RCbOx5rzoMIogHhpX4CzMPgiUw8wbmRXRt
2tdGQpNvaw0jj/2fwo8QWPjg5MDqbGDcQfyX5h8bgXblpxy4JV4nV8Mh1TlxulWwUUnzXkBqAKas
ItxGjKZGd/iSLdS/s9wBN3R5LrfA8U3I1yxdhkO2NOOF8U8PsNwttGYBFKG+7OZ92zs4umiPWB0u
QbXENcybj9jyry6A48MNQl0wOmH3wcy8/YF6EkOA6HdCuPeZpu+N7BjkRz0/SeRCoDB21mV8i+Pb
pFwZ5dKrE9FyPte4q5jBbhraQHU/mdi+t9nCaBA2OS0WAHiW9ash3OvoLRbelOLj51r4zvbKJkGj
WTbYOK0zot93wW+AKBMb3gv1cb6ySJg4faKXgQZtw32pjE8YL2c3/sUd7s6QmNnVI0ab4Xb4mRC9
YCeYP6DGLHphhEp20k6RHfCWHlnTxzvmXV6HeQznQu5rtzOYyWMUuoPsSaYTIRCmth2JhIeOp5Cn
uC2R4zmRwzQ56c8jqX/hCSBZues9J8HBEN6kwk51ojWI15pXhNT3ijCvoqqQ0b6EaL8E7NroqzgI
3j1N2IlVZWIyxCOBXwwuKutjJXVHBs5qVXzUOCWBVWqmei/47QCeflZR1ZWGq1Cps86Ufd01e0hc
DJCir6JaCc0uq/ClrYgekkjabgVHhm0x7CbO6NIiq6P+FKsvoYGp4NkwLgJ1Y0ikL3emHQsI28J7
wEbm0pGSyjrVv/QOEiQCQ0KXR9kbndEnBNLGi1AecOUGT6N0Ib+ICDNjm1Rl5FFFvS71wi4CN/RO
iCqj4CJrS4uMTmWy9laKv7Xjnajrqrb9F9EfL1LlceN+quMxMaKW2JjSqfXU0XP101JYfyQem7w2
glrU5sI5R5gzdAnDAlCAcfXV+mWwo91IagnwWSvex6T47qZo2fuIvmF4JVGYOkI2SotUHtFWV6S2
HAMr112xKJaB3AC4wy+k9/zM6PSmfvaQpgbQXJa4chM6IgoQa0w+O29aNUo7sqIFiRGFNGpBupLS
OOZ7VIl5pb+oaA4L2tqupUwzvUenEosqEzRUopVSycC1mpj2Xs1usbiuq54FWcA0MfqOKn2w01D3
+dlFfKiKdoT812gqmL1OcYYsf0op7JAodrJQerRDd4iE3NFSobBNbQxcM9Y+fLYkFUhsLeOLySIR
M/Fk+SRrV/e+rA+11tnBxPzfrzdF1LQQhyPfDoMeITDMVH3YTE/T7N3AqLBdSDl6KFX7LhU+oQIY
n17gZfJ6g9piXBQ66U2gUxLxJSNDKJqWVr3GBidhAKSNpjG12kcj/VDBWpXmBBBoTSW1ww6nTXDR
E8sh1U9UQltij93F7JD0NGGCWoE2axvvWWWMLqqXDDaj7H+P04gnusReNETifYDdnQo0k2qlam6j
TK5ueJId9+My1TWeZvijaUR2YxO6FaP5PHLLNjId0+8AseigT7NLKqayY9adZg9t89RBrXtNgEbG
t7uc4TSSO388qVa+yBUNz6mGPwRbUofJyWh5ywzZP/ilJ9sdN02VozSu0kWkJOwmfeBgiWHsyCCJ
TesjCYzS7i0UxhCZikAkGhnl89gz/DGmleC3hyouiNXMS1cVo3+dGLd2gTO2nvRL7VuntCKsJMjY
a8zZBPKrahRE6mQ/UrNTanKIkIdoEjitOH0rQ6frq3uXBseS+rlNtJNWsZahGM1kqcZRLMOBg07d
9OyrsItpPCUENOqi9Wl1QvbojKTgkQHVEqhBuTN4SRxQ56om8lFLiYeKM20h4nBWkXzP/4wo6Brc
YBpGVCtYCC2ndi/PvmrpUSLCKLlfurDOCfdmhPo5DCnVrN081fdGLXEdjEtdhY4i+ZckbH5kg3il
qTh3ZYZBu29FJxtr3teQtO5Bov5LOGnbzq9dMS5/VK25GENzDYGHxHl2lbqOZXZWelRX6DByfAQx
qJIpBfUa+qjAxyNuKLHVXdnABMR2aRlrRrnIYbjjLTCV+DEEnW8PjaYtJr8Wz0UWzI4dlOIy9sex
gF07wfPnDwGGsIbLIA3c7GV1tYxkCWPFjOA6o8nogRrXbWA3ykXxL371KVW3ztxG3gotpMFnBvxh
3ij4nWSGCll0G6b+0TO7auLOSSp1oSXTRpo0W5K+peDSCokL9BNNlBVQc6n6Om9j/GrWUpgUVxNh
Mg6+m3SKm4uInluleDViTseUKB2/JehBSldVl34XCSbtxK91iqxxEWJIspLO7qAqBA0wh6l59VPV
KQGzDVRElV7b2ZR+i/1gYpEwUL/5Alj26imZ/0oFeHXegR+ZQ2l08AJ+LDid3zl5LzuBcm/mM9cQ
HAtndlaXy6yKFgPU04AlCMQDI8TAU8aIy9SMpOPMy/ZCl6LOG9t061el5JplDAsxQn7VmZ6dqS3a
dCs/1/nYIGiKGQGPnmYrFSHZSW/UTLUjUm5b0q+HsC230byUNHWSUkMynvUxc+vsy8tzhx5WbS9C
XzrAbA9p85HGqpMVb6byJvaur0/7ZmBJ7rsmKgoUHOAiTM1YxITqVK6uFCLjfFm4WZDCJ1YVhPT2
PuOtdqXG4XSt9FageuF1kVvLQVYQKOlrMfRwPnk9fA1ceiO/Vqqpb1W/WnVpmBPZxzsijiHCGeMp
D+wxvQBRGlxlwUomp0NyWnTlUuT7HKmRvYb/g/RgBPGS1UQLX0oSLq/xZpgDJ0hP/nSqrgex5Gi6
puP7ULqcveO4ICwG3RE6kUSFkuKWbFeAQWQO8lBjlQlwt9jTNM/8ApfZJ4zUnTblt/hNfCkSPr90
OHrkZXDKrtHbxEvGtyfbhfql8MjWK3m6FUntaMiVI3hQpAUhiM6uZnCVREaP5SmKEzfRdP4WcR4o
mKZT+kCR+6WI4VVZioQisUlliicsK+V7BN86pRxZwiT26LcyUQ4dM47VBVvfYEQPNylQhh7pZdID
pzEAawxEdS/n8EbOzrZDBciXyIPKlmrBDYp2W2I79eOUaQXwHU0q5YVOlypXGfM7QZzVyIbihqmr
KJfGsrXxlGmfmrIfpmWh8MSOk+BtkkTnCxlkomQ834Fsp54YXIEWBzL0vqHi6GbxjIg4QXwirgNk
cEaauQEhy5VsB32qLyyzyreNyRJGFgORuWdG9IgCCuafUW8l/XXiE5y3oV3qzJvjMFUuYV+4XGv9
q6gb4blOGneAvymwtDNSWAiGxo8ypYgnx8xyB/6I0zUySVNdIMJe869plb8KnkT5FiWlk7FGVSUM
GmnOoFYwKtCcvM5ZnaJWfiZ9by6tluDuPN1E7ag5VtJGK0+Z9pNafXD+p9huFnVZeGBgNDdLu3Ov
QJ/otfDbEslVJvPEJk9m8txMzh0Pd9kZiPWl8nnLyCWAowoTECYG1SM3Qc2jiw+f0651eCMhQIPD
8NIVZsGmcuvefYY9RTvM6NItMgdlQBTh3nLoVmAEMOrHuDvqtiitRAi/vOu1tmMPphpEVLlskAt4
o8C8mfgbrtA4HM+e+Ma4snEtA/vmvk5RFjgdDgTPBnRVDTtphPSzHdNF0dlJScm07IIF2hddUFRb
lmMMxgF1tJJ6lWNkfrgwQjb8iqiOSw1OlTURzzGN0TJOYbunBR9n72yk1Fqi4n0qVDO6iRfJkHwA
o4VvV1UNacYEnzvpkmC3NSuXqMerpM7WgSD98AqOX0HIYsfSecamRNtrA8scyWh2KgeNKuXRq2+S
VBtTWJZF/pmkoew0E8bStPU1O6ySE8Mv0yCnSzxlUccZuvPR5SLEY6Yiy7sesC1guoaD7q1XdmG5
twhOFXgOB95REIvdUPOpXvb9whvOnQ8/gPjZ0EYP21t79nNqufPTR+K9isWX9BwjcsPD114VbU5z
ZtApJw4bZrlmhGe4Tcm620xAI4Q+FabgQ1QxudwHYWZ3DGgPirC454Uf2kl1Vke7E2U2aljzNc07
abEuukNuyK6Q4FQmy2TQrJvoS/6hayFxRSJSU01wyJVQqvk4GcXETgPixQtT8uyYmHjLUEBdtCXA
BPg9TYUp2BIT3+nHkvHNWKiOolYno+PBEFuRFWtTEEvjtSuPPqSP0gaf1BTbyeSKH/24EJme4ij4
kLpPZj1B0NtJY/OtaJB7lUWK8jbCcup2nlvKkq1STpdML94i8SPyXPUD6STIh5SRpnchVk1T3wNK
E6JyjlStfuDqnp3exHgp8zkCCQcCjHHqSUb0ph30bK/N/ZsbmrxDoxgzIalKQORp6NmypLGGEczy
UejTshqs4doMbX1JTGtrpcNaSuhbvFIhsxgkrGWIOIulyLRVvVQfikTf0Ym525eMT6vEe6uNl1DL
IPyNsmBzxcL9k9mYpkNIbnkS5E5bYer0YTEIYbBoDB/BFVKPDjiZ6UXCLg0HOt26WiXt/Exeiqh0
9UkhLw+iuU9/LQfl5B5iQwz3UYhQs5yEd6XQxJ+oWShtsFSb4lvtOvmil/2PFmbyi2QwBxKBIb0R
VIDPuLCWWNNG3g0TogSFEBJpOZkNIQQb4Scwko+clmhKAPAkF6055KppE3ApV/T9AEB9x0iPdf0i
KDI9w6EUejsqGACrLFclb+lThZoTdByZGKzJFqBW9pa1KbRyJw6J02HrTCo+0HilYd2f0oOOcoUb
S/afCrWuRGWLtvYmZfYkuHl0gCbK8ycqOwVh3BiTfACPATeUt+t+n5/f5M2W3gOWRKZcxNA6aQOJ
BERCTK0BK8JogRwwBIq0XrrxqNZOLQVPC5fCVIii03HjxqbuPUsZHV6ZQnEKoWVOAQ18X4kVCh55
E4n5T4aui8MpKLm5+zBzGrXH2JTZqswKeihq188qvuPOSh6UxY8krCd7LEuQvV3IuTg1n1aSK7y7
fkRv77la2mlMMr124Q9diCTZ54BMcz70qpME5T8eoEB0NQJvDD7/hNzSw33Fut1iucrt4qpq43cL
icXg+rK9wua+vI5YLCZbwrn1OT5xgmsQDuzwvXsmT/3sr5tHqzlsW1ktSnv/Vdn3l4FCYRlONj2v
h0GMaPdbmLUIT3Li+ZRSW+Um3AyFEQoBenWw0kIduQGpPnmK+qkNv7wB7V8qg3vyswz0QAnOvBEr
GaJtXxG5Xb4WkWTaephWTsnovRmrzjEbkI1S0P2L/gkhc2rPSNdNVKDYU9wgH9ymgZeC/WAEZmE4
YRxx2Te2ZnwO+IG1rYkcHVZFRIyoHjqGJeB8smjCPO9bjxYaI59K95HQI/0dPKeswVd5gt1I7N7p
l9sJZB5DO4n2IGnRrUZ1M9phH7FE9ll15TBpDfFLRDklEieOBjDUu7NXmP+EQseMq9hKUj/jHoKU
4hVkb3b1cpygYhktjcLQ6U4jpq7FiFeXpJ7RGK2bmbSbMCZ5VmXX73vLyExtKQ5+mEin8bb1l0H8
XuonWWduuJHkD2to3IoYjDw2XcuSejLiWsczI7ciT7hVNwmFUsvbi9NVqVCCjJ99CA1fcsqUu2Qk
ZGut81c3pj1wufkHulDbYoJVdTWPRGxH7bDQunlHE9LGH40aUum6DrC/q7ZYAG+KJMfvz0mJbxRm
6KdSQMtWTpV8xGeKyrqwhdajSv1AwVHEz7o9IjyR4mfCn2/bm27+KE1tKw2dVHeXxJyyhexUmfpu
UfQvg7Wc3QBQGx6qeZAz7K9O0m6r/iuF6olAKlzWpZPGbEUPInu+9AMSpUGAncI/XUrqHE2mFuI2
hGzanRMDX18ExH1iyQnRJ7nVBbvHlT49qZqFaBmm645UUQ8uYNbxaC9QwJiKrfH5C+ahdZ1yUMmN
3cuIfBlFrGTLifhoa/xeg7zPgEHWkZupcEkCLtauOt+mfM3CWzGuveDdF4n4PebIIdXH2KCOASUV
nyf5FYxxztgbNxSrqFk2uqhkQiXQElK2bAPki1TCPj87ibTrggi/0bv0/rcc7YYHMg8s3InPkGzt
UeoG1k8Q2UHFrDL/yIQ3gcfbIzakqgmebJxBOTbFmu8kogxTNaYMvBUFb4KvlG4uaTU6eerugbDl
jVwdPUzDGj91fAaPo/mIyqidouIhpxfYm6rn22q4G2ahzlrsyTZgozh9TnyKpFheT7tkqgh0oEJe
6lmDRyFOOjY30lN1gxYeBS10SABtuy0GjB7BQ6xciaJpIQcvAqkBPBa1SWPBRDCESufKfceIDq6r
l7xpRYPGcfiXewFO7QKNuzzEa4Uq2zbIACyByufijw+91tOYw1NXdTmIM+Ouz1y6E83rpi9Kt2pU
hyPB1gsMZhTqXmC3/A8eJX8XVgtp+tcKkmtpgp2kuSMiKQpkSunAsGvlC/1Zm5erTibejeA5iC5e
6/L0GmHuiu1ZHJ/sKmSNEc3o5vRxERyf9Me0Gjto78b0L+CYj27V+K/Ttrn8aMdnyNSeLaCAvp6b
WzQIv+khx3Lt9qs+xthCQnbzls0yPaRPZU9ZtsNz7U3w83ZadA3wcwDWakFIPgPlW7aQjjxD2Btp
e2OMBwDIGzc5zQMzefHshf98qBfNQi6WcU/UFDeyk3QOrYduuiiOfJOMkbzpKT/0wHAD0UiOTKRe
hDQz2VMmdiYl/cq3CBGv/fkWn3/fCpRLzqm50dRGPfThzg8xhP/+UrTdf//m9XW1trz2q6sneZFG
es05knB7RXcvjEPXUyF8VF1bo4sc8GuYUkAQpERtbQDmDANFd5OgxQo29l9Srp+nedRUZ6SJRTKF
YxKrVDM128lEi7VTY2LH7N3y6Od2XvJGOJglF8FDY7l0oQQcgWAIS+GeE935j7pSqGnv7Fh0sIG+
sjqji+zfCsqrqYBnvB6Kx+Q5ospzsTUG3F4CKHE4wGes1jF6eH89Qi7zvs1sH2uOWtjeqX8H3huq
ZNEhcKgBY1ZyWhEPoVXcp2roZIkAFa/NsdJyxUaCDEFtkFmbY8JQci/aR4EZHD0tIzAqFV9h5A7d
kk49mvZqVZNH31+bULPNLtl0xTYcb8CrOkk+StHRG96K4atQJCK59KOPFTd1gQl7vWl73k81slhu
ftq2w5iE8+/Rcg1KBS8+IdqNvxJSHRIk2NVbbCRbSXo12p9KJZE+B78hvSokBljNF4+6QJnXcNO0
+zpZJClZn0h0Sqo64Ye5DOfORzk3IeK0TcN2g5wvDjY5qwyG1oF2iRjudQ67PE5isaP7j9/N7Bsq
8QBELdZJz2lfPdpQuXhR6pC1iSyycbfSTyWPNCgIfeoYlQIMKp4qJyhlk082a6BxmiSslibS6szH
yTX/UlhlcawUXQYQy/6nsvxdXATdMakyJsd5X7shG7ZSnV4yBVXFWER4QYWllZNmEijg337/zYvL
o56GQOCErDl3Ed+z0EzlR+CxkwmspjrJyEQKqwgWkto4xrNUMjdX4gJwXG0tewtRbykwso210TVG
BelNQiSAClNEJZJAwrJvGXJIV0ma94CeNJZ8MJXNHNOm4VmQtJZ9eMHtzojWaIuIAcAgn7rCehkC
j35Y45YQpOI10xkYj5EHGDbglErlOGTO2ALmHmt0xQichC5TnkKlf+S1Gji5KqWH3MstykqKqYBR
PPtfhRCuORwLGICvMqUpBRTykT4x4PdgvHSlUi10j8wb1SBryozH3f/5JSbqZrb51/zYKaVLjgYp
FQy612wE5v0/RJ3JcqPKtoafiAggaacCSZZluW9rQrilJyFpEnj687Hv4A6O49SuKpcsAbnW3zLW
cJy4zuzdp1no3ZuW3nUNiWGi7g9zReS1O/vsTVOJ3iM/twnPsz53w7syGekls9NDIof0ehKyvhm2
L7UovF1DzOiA0slx1EMLrMPCSPpJ2nojCYs8EkRlvS1+7nPF8vBh/xSFqx7L0UpiU/egFGtT79IR
j/eI5TmXNnyvMr4XC5QYIGk4ymVmtVhKLy4U7pYStVziw3+6BTpHF753wtZLGl2ORSExEwaMz2Um
jdd1j3PZp5EzFpAy9y0qAKc3xVMNhTk5dnrX5EF1CSvjzqy59Byndwl5m7agKCRsYx5QF9vWrKSD
gIQxYPIWrOzekoudIwEjcEW6JRnEU8KblheiPSa5cUxKhFlZGAD8mVn9k9uHcAGQ7V27uy0tk1yd
AqVFlW5wgyXwpUtUgllhvRWm0LGkX9NV5XXZquRpG/JgQdQpNevPsAtDigB4ipiNLvZtwCOj9RPI
BpHgraxqcMk8dam5ajBDC7bwJmt2oZ66db9Y9r4wbRa7ZBmj2pvJI/O2HhZi7Zw1QcIcqJ2hJA5K
ItITNxrTB89ePGA7LtRsRT3uspJyo7EyNERBwB+rkhzR1MpYJUz+UDsmRGTZ3bUYnPy9KrCrMc9H
fla7cRk2tF6N/3yfSbby+nnnGXWUhFCpJCVb54briLkuoUmKM2Ow5BtdqIVH2fIA6hg23AVkfnfj
mqMwH46VwY2mhilqLP6MsLDLd8YUJYJUPkdv5Az53n4XsoNKnt+daxKU1AR3qfVh1SbOozA8j012
X3f2eMwFr/k/7P2/L77ReHEJO7ZTi0ETRwuInMh1jhYzXUHxmmOqED3nOWHCTWO0UI1I7q0S3x/E
usMQpb409TYEG29B5e+B+up7KinX41Lcd6a3c1S4c2IHfqgup0MYMGzy+8ngckFTq/opp1wchiWY
HtK0NqM+IBHObabqPVhoQpajxKNiUSfwzeKvqdAkI4438sHM7wPYa6tLbrp+JPaI6KkS5302DDej
MxNr3JgD+WUq36VWbaOheE+qFCxO1D+WYPgbBOjNSmJeyi+vVZihWR/TPqoNSmwLq6ZKbKDnvmyw
U9ng6n1HLcA0Am8aSHmQh9he/t0vnriVCcUXk5l2N5NtJW94UbOsf3Y1qrgm86udLbR5qTf2tm5J
PgSEIOsQ4waP6520h7cmBVt1r4I6J+nSgIRMmV3XNX8N0/KxmLYPOuz2jiJVbgpF3DUNSGoyOODL
bNtJ2DKwsAl7UM7DJH6zfO92JY9PMwffBlbjcyxl8jPkjJ1BBkxqT70DlOhc5cZeNaztaf7qQXOU
PRmbQ9s+uT2NDNIHrFJ5oV4r0ZELmd8GnZDxaimTqCFjtvpnv8Rk3s6IVJJVxbRUTU/zwPHpkNfM
k+LKs43kbymWg5kQRaycadgt9gDL2xGukoVjd2t4voubgu0i8XgaJfbkcxMEyJe4yvemPS5RUCzN
7egjvl9RfAUOMfWqcWHN+irSmNvkarMuGqvF1cJBKs31k5MDI6dZituSuyOQtbrTKrmrJyLuhpIg
GQNlwinNEVBsv1omhCehQ0LGFEpqJqXPM55m4F5nZzFYkedLEmHERJOOZIgY+xIF3WYEQE3XElgZ
yOlSZgIphsSwGHbzbgr+1aNL6jDfUyAybRs3HrPkMcMnK5dtWq+mPs4s76dNDcQ3TKOGgGr3vbu+
gfbQI8qLMYVo65cfixvj3GXZTuQGkJjE8pQl+HjCeYnkvNQHNdqo8KqCnOsUcZwAVh8mMpVJkQzz
e68J1jj1SazwPO/VV1JeGxn2VCtAxOnRCmdWREIcGnthm/3KtI+0gdSjnpT4JeQ69VVCZxGFEF2Q
P005jJyasp2DknGZboUyuaELKrWbvC3JS+CMWDkO36sAYBpKcuU1GN5lNzfeQ5K2LFJcE4emk5jd
LIFpyz0GUzE+jDW2XXOIWVDS28XNWcayJUpKyDLR0mdMsJzuWNfrEBygCPJdXjrhfWk19mFQND7V
Fg0qdEVL72tRLpv1ThWndEXCVy27AAFAKlgxS3gYzpjJQcp31qDrlhXVqcIZFS11LKsnCojS9jtU
CCeSLCo6vUsUwEXKwTLQQDe/OShnyOYHmwqa3ciWaoEIWN6l/FVc0lbUIBQiFSKMc97G+diOBzb0
lrTvNioIUF1iXkaTRWt2SFGggHn9NUY0ECxOVWuu76suQ47cVfsaca89mj91U9kAIjyP2yC8rHmP
won24XnETpyN5T6tluVmgQMt+6D8BTPk1lyN7K1xDYZxp/zIy5pMytbDE8Mj6aowM3qoe/CFvEQ5
XNex1Tj5qej5hqLOsvciD5ZdZw6faQlfJEaG52Yiw1sIyzpx7ZrPLfJXNW67P35AlPhS+wcjvNKQ
OBsmU7Cjl8O3JpxVFj6RSgbTXX+lwzLuhY5CyhNNFrwQpIqUjvYaXNZtvhMut2YMiCcD6fC745x1
zH1ruytsDmNeKB9VCt46AbOY4BesnvvC9wJEp+DUy+rtUioz2qFp49D6YqrOU28XBjpqkAmv3UR2
L+otRfVpf5NAvKShXu6NpB+P/RYumhtZbKnO3esyw0BUdi+e4sQzV4AZL1h+Gb6SfV5zNY5GAbkp
65eBn9Pmqq1kOFF1IJ/sKi1PxTpcL8ii4i7x0s8QpstMVJwb1W8bxG72VgefXvE1YjWbvgkl8e1P
J3zcZkT/gYmREldZPq3uvrX4mZHS3JTiba4vi7glprUxj1RI1cSbBA9uFVlAaeOLro+oZ8O6+K17
2ce+11m7fpAAlv10bgPBxQgu7nfv5Mt41hNwbmFQv3bn+h/jvMvKaQcx4Wh8yMSe06PMOOikkRV8
GAUrTHMHS+vR4UFo7bGh5lOjQNBogWN4AYyB3sqJ6Ltfgol5NwQy37Mh4Q7cmAt3+2/amrzDOPT3
Toi+Jrddj3IonFmu82F6DIcrsUgDI9MMD8bktuDd54mg7ZTZt4+skZxWtrcrZxtwpocSB57MN1cT
RaZlbplxvvLkdP7kmHx67iZMCudT6ECpsrjcVAaiGN4HGMAVZNhEUDnrr9xMvciUUKPr2uT/RABb
O2caDmQDxoOSgPKk4uZvSwARs5JMXERiNWvyodAAvNTS2jvSMR+s0n01XUUGfGH0BxGo6i53evJb
YG6WNCGhGK4QEZqF46eK/CnroszQ/NwJxHRpPwRhTU63spI7h81c5M1nNlr1P8ANVGIzM5Nj4Rz1
0irq8jK4Yiq9pMNXmPvN57yCBm7p4shIZUgYNM8nKDA3sXm4fBTLN7CsLrDZH9pgt9In1jp81Bdz
2odWpJtjgrGK28N5WenkIpqqfbUYyDBLE6nl2NeV8VIGqKHNvV6PYx3PSbXjsIry9JlgOPY/kZIW
+j2lfFJ7ixOqekmnr8UEDVJ/pjdRDHTRzR8BG3qMdPpu0pRgD+yx5p9hIS7dWxh2TTJNKI+CqQ5S
yh4fwoEX99vM72w19XBnJWdM7ir5F8Bh9QP6N9yp07+w+jyb07cEbrWMb7N57a2XLL+BlLdB68A5
LUjng8hPbvY8kyFoxunMYvfq22+2/tblX+agYWLCKwDDunfPhuBfL7Kkx3tXVjQH71PUJ+vmJreu
h+y185+afo+jtQ9j5oLC+yL4E+Cu5x/Rx6D/TZYvbcodzLGNUjF7mwAVic5qizOptAaPCIW8k83n
LxRwWe0eCU+BerwFrCDs4oyTW3wLE+jxxXAuJh9Tdahz7GnnOd1TmYr8cCkQbX9UnEH8G/W5oWOl
AQkob0jw9QWEYhCpDy5pYOxUIxiF6aS2rrmarf146SI0CN/lhYN8y4oyToifexyoYSyoG0eRVxwn
eRIFgptzZ9v7vKTeEKAwGNEKkD4bDTYoOqw4lqpTmO4X/9w2B+i5oL9rLFqjrucJRSVh5hHnMdqL
IduEvbn5QRBdMt+RSUwl4ip+HflThY+O/+xUR2HDoMqHyXwVTnSp8niL/yivDLS95h2d44F1qNBf
o5Phx12fBIJnugW8r0LcpJSUw5/X8cSjKbxDBemq/aCvc5sLEUyJIHgCMjhdt+DVKJzQbz7wJ5zm
2Dd7imjFdCarQVt7l+gCW+/sdt4NxJnlsZ/dEmrWiRO1kiFLY3GVAVFjYDVQeV58Wp2W+Q47FmJF
vZxoaM8wmUgutVeCEkCfzaKLCo209FQV/4iBgeyzVEwdEFoH5Bs5Qc9UlK3R0D6ofp8lxIjwxu1p
i4Q8VeLbuSzjS4aD3TqSPWSGZ98jlG0Lm6PFuNbxWFKke2rDa9N88O3Nk0006wVDDcTqNJ0pC9D1
H9kzQ35LOWxmxZi4PaJyhq8mQbp1RliOs4CdmlEKWY+vnqC2qbEmx4iHnf1Eq+0Wted9md4569Er
H8VKXjz1pleNRRHuTq84kt5rY48uSInY8Int++TJ5aWnsaUzj+kYn9Wpa27hepYUQP0UCkIon6Am
VHmp7W7nnKR8MSFJxeOCDj3s8AhERI62hMiwEsscv+TX0hysJHKKfbHALMaESnoBI3XNne03uw63
8XgFe71reMNbDaXgE7mz56JWPkjZDp6HY5z8SV6xvrIUQt2XdcVogqrgn9+cfglTCz2GQo0vgL+M
InfHewNNgP5KqVPpHuriVNmRO8WcuHxTbKlY7Aef1mfO1e2YnpHZn3wQ0PaWdQv9F7fDFwI9p5d7
M7gNkj2LyzBRnvXKyYt6janALt6GgGdg9UhqyNZF1Rw2XMSjWZ3BpToY/vZMtYwDbNT8jnueC3LA
DADVn8d4qZnxCP6gYli3RyLv+Ot8bt6f/h1kbNlXrGYtd1Wy4yJxBa16EfbaPidIj/QS+MwrDAoE
oq11lLMeIK1J94KYpYyr9eAg9BpfLBSK9XxRJtV7p2VBpP9pA/quv1pcByiACojvVBxd8YOilFOB
79BXv9gSm+7Zoydmz7ZPMgDVO6MfIxSiYnnGkkFCC4OhHS3yrdJ7F5tWTnHpSS8Xr7/dAubAfE6O
/Tw7ez5eQhyqYs9vEsdfINSu76wJVd47wUFj+2Q751wi/T9gnTQQXiIOoJydRkcXX7h+wltn++cA
26Aq/nkDHVQYz97a+dypr9Y9rcub1i+eT4QV9ZO3q9tj57khTILjTfcjnczdzsgeRYXh+YcncOn8
C6aDUle8H3bz4yKRWC82UMk8g9QB8dvrgmNWoNGZT2pzJ17GcEvoTSj3uXEeRq6WCVSmDAqgYhDS
2ubM7XemWsHTL+7w0DSXjdMLYBFfsnvTG5OT6QXtwZmgaNs0KI51AMuYqAzZPiFAk8kAkvQlOV5d
aR+ErbuPoN4nYGENO+09UtJX0yvowcSnPNRDOkZzae59f9rPIrdf6qp6a2bGX4WGhDRnm0yBylvP
ZmCWkQMUpp2gvEqQUpDMvsCl/djVQEhDxlu1miGCRAdVM6Xbx8aer5cNRAvaL4SjkFuoRg5G7xoP
OTWRhgLFC3zMHGHLZQAgcfD8eYw7XPyZ7XHysGZ2tTIJfO3Pdanyx3Yoy9hIreVQFeZb50rv3Dtr
9riszasjwy5aTXo50yFAhNy3FiUx4bG2zqvQ6eN/X5BZ8rQs88hQqUMchNa3DguErdnQytotPoKt
IBIQZwdsWDwLoZCxD95NXWWoDhTwfrXYwf0MjwcZiz7e63JxVTbAmy4+MC1zZkLWpHB1A84+62DZ
a7ifasc/SzN58fToUEjnIdntrQJTdWrspCob+qrZ5/jMqKFtV9JPhufGdBwSReebCRk6FKitjqk2
vcv/f+ldfafCHrKngW3tJjjq1LuY25cM1tT1yYYThe1e3HXBGNXayEmVhqNeZaTMxOMu5st/3w8s
C0JF+o8SRlovroOXvHAu/33Rhb2i2ctB2vKZFNGxqSg0NO673Hlfc0iuNECFUir7bTV9qkrLQiw7
Nwysi85W4Epy6YzKJtZ4+9fWbkFx0jvkMiySIaqSufnUFdC0rO88Wch/YbYNDuhpJtlFqR18IeDn
qA/a5lg0Iw2RGslJT4V66AiysKQqcJ9f9/5cfSR6cpihMRAvviS6oCvDFw+F7FgubxZoAsZeK7/y
HfZf2aB/SoDadwFNA6m7MN+syY7U5z5X0YBrX5vlc063p3X2hxK9ARTNk3hb2vm1W4KjwshfkH85
LHQzGe53ql4Ge/2wnawm2B3svabzoDao/jLDyWcShNTrPBS24JvlKvc289qiJHV4lRV3Jkg97sVG
17+Lu+CxAgIULt0VhSfjsV6/GkgXe8DgMLY+0flTTuxKACtTI4xXLiabUXuXxTpOlXjomlZSU9vK
CFH3TVi1etf7RAzXsiGSuU95tGwc8tiQa83ZX7Mr7cvtPqYnpA69aFzbN6eT36lR/q0KxifXBtVP
T4MKIq1ItNWDybI1ESvmBO3NUDPrNRaWom6s7gfDup1bGKCyNj9l5a5XJsBHONpPmll17Xggmh1r
ts874zDdVzOYWzObLyWKySTtau6lnJJv5OZGV38VS9sfiwpC2kF9GRokDTY5iuXBNz9ndyQ8LIMQ
qTOeHChE/ZGPcNJdsetIcMyt62JoL1ln/pRTcj3YwwMlnnXY2yASmUuFz3BSoSQJtTmoZLMeuvke
yu7gYF6tKLZgK69Rci3fadIMe4g4wliSgBCGlshrWoeczLgz2q+6wJpvrhCtoiIuuMZjrodlOBqL
JCwMgrHRpJiU4c9kMM4wkLysuoWNI2W7bAzcHgMYHTYjVZdkbqyPiiI0K71xNYlz5YIF18cGgzyg
2pVl3h66Tlt4Ruilc+vmKm/RFhGyNHcSENfsrw2f7M2sJNxvWpFMKmZ4u10uNTOUUnSrGu0IsugF
e9+g2mpwiMFLXXfTBSLC6metrkrroaub4loX4xvFdAF4J2EbKwCV+Nf2I2XF/nAT/BsnQK/Za9Ch
qCS2fNTnMqVgpQvT59mvvnptuPuem4IPIyW+YVmOYYsbg9t+3inIoTGUy5VMvJcR7W5CtGRlrOz9
a3gVCAIEa+weouXKDlryYXHm9vO/seNkhGoaj6im2zILz6Ier53VKw58/ErNCeQBz7o2CzDTtXZ5
bQc8aaZgBJgPWQcLlyrbgrIB1H5BNHiFearTNdmH+sex6XFNOLSh62+q2WyfBt9dDkJVK+SSeVvZ
DhmUljp2lREVFoXWpmC4weoAnlehSsg0z4QOA7kI0u7OndRN0GP0tiTtcWldCMyhqL/CMNGMbMuD
MlqCd7JNh9oD5lTWEBnV5omzyu7ZNSs+ZC+4z7MAJ9z2RwECUPx3xj/dwcdWBR1H7tL6ZxMcBRDt
tKhUPwX55D8J0h6zerqIAEeYy2l9a4cZtue0Wt9F2UdTEPxb7aA65a3p49fR5q5JtwdATiWuKJL6
0w/QI+RbDPT42pS2JC2fJmnd/NNJZn1h83mUBLuYAWqitEBnxK2HJjKbW+emnnpjb1BFryYeDl2I
b2XelF4SYC5pgMz4w7O8EhZw9uxSP1YnryECb9mM9t5ELniuR9ZLHx2PIHBIVoQVS1/Tb13eluB1
jLHtuiuL/mVyl/7KH3R/6aa6J7M/W7n4QGD1sqiLNoh+UKoEES8aeOeE5Obti+9spRv1pxjK4UI6
z38HZJOkNIHZ7cnajsv/OzM5DCck96csAH8UTXLyDGS6TaIp2bLyIK6CzL1Iq11Qehgt2T35eila
g0CKqasOcvvl2tbPbC2tXHMy00sEm1q3716SN1dpFQ54a9owTkcHVQtUQ98LvKcTDoGkJgO6kyWC
hayW10sjPy1bbiGZ1nCQtTfhk+KE6gdEFTJX3ABLsnO0cHee58BQnRZNvUWYKSryvJlQ1nQiAdFH
hptat5Bn3m7wSjTg1TIj0Bsm3CM1gUR5B+1uc5qcprJNn+s8530joNromvdx9Y37yswvdbDoa15l
FyWWwl+fez9dO/xOtequpUX63EyUvIWI35UGa9vcI/G2kmwvPJiywCGgVtWfVkj6aNNDQw99/eYk
XcqRR6B3rtBztD4PCqb6LMFthDJu/ahmApas9U5tfj8y/zkvTvairsRlXafLNDDZWkN+Njf6jb8l
MaW3LsQS3FlPMKwT6E+BwQjIgrNXXVkkslmVtRfzQnhPe5OC+iKU8EkcQPxzLFN5MLOAoEt0OPh0
i5CXmQiq9GyQ1ubWNuieX+eTQ/PMOiE1SHvsA0N2OwnsGo2KxxnpsJ1/22g7pO3tx344JSgHK1zR
dfvs17/TPO4mXz6EbHBFXt12+L+WzogNOVF4vzI9Akm18j3wYJ8n/2wZ61vtNUctboeB7t3QiAts
P35LRsNkHeBnY6MlJ4GSbC87W1mJT+xz1u1F0HcyLfpprMpH0ftgskiXOx6EVZP+db4+l9avq/pb
ZUy3dgD7YjLKJZxAPtP9QMxIAholif4oV9KunHPhza+lbf9O2v3tYcUk+64z7kzh3XtGeEYjcJtZ
9mWx7XuHRampf0NuEAE9gTnyYHZIv5fudhrCr7EOX8pKHgILtkMguq8ojA+/EGrFgyCD31uO2mKr
2TbPMAWpT4FJ6vPSuke3CQ4eB2Y9g4FCi4x0DflIR8Rrmep4sTw8LdjzmhxvnUMCp/GcEs3Q6Jtk
3tyGW2TY8BiAeGdeuE/N5Wloj9JCO12j7UrVtfTTs0WU8jI0YJtrXI9NZCbocqvCgKkFxDKzvyDp
/3TD4uY4HCvYFLARWf9WvE9TD/8QqoM7Ek8yqpMjseMYXYGJT4YvukWhIxcPeLswfk284HWRfq9c
hlXn/Hh1cekEIIR/DDqbQt0es4F1lcuepIGQMxuhTVrG64PCWyPX4l1PocsfWW9sGVzJ7cwZNorf
MY4FT5NFgcoBzvk5JXc4xPNweRyrS5v9YNnemVkaNYpPz1HHHr0qci8KK0gOQc6IFJNHMuaG6VDg
ZiuFArKGaAE/GzVnkwss2aXBzvTq22VJkqhX1lftI9E0A/IkVtj7ZVl36NZhDdbh0XG+fcyVSbgt
4+KkJUB5AoCLRKFO0K/a7U2fmi8K6mpAzVn3lBCNwBTVR+3gbBUrdqGu79Hi2fa7Y3Jniwp4riQI
oLoXbnUOHP8oQzpZreZZZhnts9W30XML14Ro1i2jXgvmY7nR1HrMNMaeQG9PzCA16rsIAqDTni5e
N/bSR1uhzDTyn37siNyrzksV1c2HtTlnai6HFimmathqc8g+bNCLzaOld3YKwKVKYubLHbKcK8dv
oh6cqXXTze8Q+bem775UjRetxoKW2cPWXLJl4pgtcILkaOLjSXzmPEwTOe6cgJRJXFcO30Is/pXG
2KRSP5b8XjCQikwuu1k1dK16r0vCjwhd5pku2ER2CkSMhPvkjFc40CLH73AqmimHSUDTcPuMvtUf
XqVhk+4iruGwdg1pBTSwmO1DGNDnRGKLgVsRKvWoEWRWf4lTf8qVC9+gjoJx635bDRxE6/Mh9CX/
nrr3eExVBRETrvNWo11iq3hACNMwy4akU+EHg06c1pWKhwkw5Sv0vGuLRQCjOlamor/k7dGDYAso
w5tuGC7jvv2llcUgRnP+cTHpdLyJqhr2RopSNDu7MiDMhNMgMYm/cjGQb6Tm2SucvzHrCbLs4XeE
8zq14tYzjIeqVrFqmdgOJR312qlgnLDghDPtcwyU0lnJPU3Y3AMkyQUuHSN1sF9S4ehzL20qufo6
mZuTqUzO5Wp4yYGyggTeMjuY6/yGBuhhAldVXAXrV40Js+lTgvG5UFxSpZvf3IeeX5nsF8oVuK9c
uryXqYo1P5dh55DB5n7AaGUP7hW4ABUd3Ia0grmeeYDjvuqSMOLShAUIdnWIB1DghC2YMgAxLb86
So63zNExmmcrkKfeKM617C65Zd83IQQKC4S3gr6zDnanJQPRxFh7NDHgxj4sOfQvTj/3n1tYezl1
Hy1cpicRgmR4UWqIaoOxci4fBko8wuzFsqY/qyZX21xv2/5+dM3HLs1KQCMTSc8fB/O1pLc7SZCM
L5LSMTJDrOaUaZr8ChNqZROvU+KcoN3aTt8R5nblp8+Z7F37mc5UWndU85eAuyW8VkljXmmwoXd/
VkXzADR61jlxi+ui3J6zFdop8NQJ0WBYvqGY+0g8zFFkvk47JyULFQeQB9Wf2XQPNdZRYMHV2LKy
mnAs2R+HNr8yB2gXEqpspiQGKKNIdsMWmaLF3dqgjaH2FSp07b9CbgzEvKv9D6QPDBdvEjZxYdAh
QU3r/MXigvT31uazTo6tTGCx3evBRS3PJauI5nALUjTXeCGioEHDbNnTEwESJ7/BOHxnL/Qxfvv5
JZ+G/dqWcWY3ZD3wTCAdZ8FEltEpIQRFxqFzj4RpX9cHG7lwaBVHww12Go/MIKbLAN+Ubk9Q78vp
fSiRMpq995mXg2CcMRGhcbrPhq+ObdAiyKiAjGhxfCqEefiqBuVxF3OZoSzvCuBShdJsmV5o/pqB
+zOuj56MZCSuPCR2flvQxhbs0t6G+VwZHtbIpYfGAfFLRhFv/7OKGpFYcLL64SUYm71tDXuPNrSx
5DMXJCo4+ZPd+Xd9a3DotvtxBK+W36r6m5HvV7Yg++xYTTVY5fzC/hrrzAUPpzVzK3onQSPvxquF
kr/RofN2vPH9knBnXNlIDY2aujr1U2LpcWpnvw4/vfHh8amFRhklnYNSPjuiFIl1cN1i5uzzhSp0
NFeljoYM+zjgds75UHCH2dq4R2i5D3m3PIa9SvGMVjjwAryVzPqe1eyFI3eCNwuvuObJuWI4S9xv
a/HipXuTrhdtm6LkNYOCoiEx30O7+zet2YUsGN5gVhzm8FTjd1ZEzvNs7SDYf5Y82FVCnHwCovUV
XgbUIvzf4JUQd3SWO5sfL/f/EANGxlpfrxtqkE4hBCjHzJw+qJZo86w/26I8ymqin4zJXGMt4BbS
FWkhwt3b5Y2HAwZD33n1UPCwEgsUdG3PBONmDTgQATzLrRhJ3U7UfJhNMx7xTfqkZlhN9Yiq9pLX
8m6zdEweMErRE1r+XNOlKW0jyhi0/AR7MBmnmbfLeQsyU2BNGKJ86eMlU9dcvLtUvw0qj2VdcE8H
cWMRW00go0SanvtunBUrUdpQ5GznBukNmrgIPzlWXXqqVxuDfYOQQjzanIiIXhCS/AysWlBEIZGB
wKyx24Kb5CaIDtOHAMARHg9luXeN9JhXfAMcHFrEM/fFMD2G+tN3DuDGL4o04JE5w0c5MYr8wSSr
zUZ+WbKFO+v8KxzzNLosgF0Xa1He6BZ8u6FEvPjJJsHuUfMc9CLtPIbejPoS4W5DKBtu+sozsaMx
raUEFnUyOeb9tRbfY0d6eTtfWgcMz8U0p4r7wBkQtsSmtypuvMjfMJMWzYwMRhhDusEyGiZYGOXs
wRXL/Ug4fFbQ8WwAync9XAWmrfap1+Gx9zI+GsSZTsW2BDTTT2XMBrH5XvF39F/oST+0Qh6USjJB
0MgmWbx4bDzLw2g8mMMznRNavEgcMbMqPhvcJrOaI9D33TRslrh3sa4YHCXxJM/KJOEGkA413a6d
QbQKSpd87EEToRx4gJcfZBWEqUDU+kZs5d1eWc5dtszPaAIZJK8LcoYVms7X1AeIdJsT/HlOUXlo
fmTzGLk8/jZp19SqKKmCq9CesKxASbXPOc7ZBgdiEJKs0ia7TtGu/dhA6Rk82Nkf1Ipnm+z0kXRT
VqrHsDgDLqBIfzGs5WpesEkYzLnut91QAoom1D/yYxzS4GSK4GZ2gt046rdMEGKRsFuSSg2aE/A2
uVQ2mv0egdghy8FylztzG6FDrwUl7mPtg0RjBgqLgGKG8pCb5bHUT17+r/X7B8T5gM7+Z14v5Ek2
HGz1wZusuLJIm27VzawTnq/gJ46Ncua+Bp7OOM0EsY2YLfrXPj/0E0g0g6mmaKvVeVQmHMJGzqMu
rakSCYPPQYf7kqKKICQG7rXyn4xx3MMzzShjSz3Hix1n3AhJe6kG60ohmPBnfZP1vb8jLGGvA/Lm
e3Q8A6oRDp+Oy86aq1PpEYdWMzXO+GjulqXYQ+rfVuvdQPBao/QhyeqP1umQuWI+xKJCSAtKWOT5
ejxUXochSu4nZmnDz+IaM2Fajex1uO0XqjvR+KH6UnTMUGVDUFRUlnc8QXC4F5EkqCJkxCB1E4lX
0eWwHlWcGeRxE0Cgt8gUcnbaviYxiAw4Lf5H0nntNo4mUfiJCDCHWwZRVA6WLPuGsGWbQWJOIp9+
PvYAu43d6Wm3RP6h6tQJxzbWFwmk95aEEQ5BEFDElkxYUydDOi0jkdC72IPaCOTMN0UWjG3uS1UR
TKf8VVwUoYjbBTM+q+GaPCtS0EPIExxJ45CebvMQp8GvTkaxZ2B9TCHdZZ9Kd9Kti6gmtg7XRqGS
0wBkjQZdAtZxdYQrRSF7fArsUJg7JtASddaZsJdR0I4DwdTjCe9igVZNMF5ePscIF9Wie5qe+chv
ssFlJNxS54Vt0wiKPooXOMMoxwZid0vhr+rhDJYgwJCa8tIWkY+lBv4ZAC2YgaFONil4VGGhsuca
4WgQmclJG+cnJUPSWqyLBy5p1ZkmUNKDmE54UG8vflCJLvQf03gVAXEMSul0orkYKTXBdtFcwN70
2+FYY/aNjp6vpqDOqVTJMycLziD0spLDYFiKPfP18itRMJaQIG2+F+axgZMcH7gpsW6Qx12hb7T2
ksJhTjtgVKxhSVyec4PvTf6BpBoMZ1fG2yfEI4hGcRoojH6V4toYvwUszEl5OQM6V9lcJo0rs8aM
uzTMJs94lEA/HHMODziaXPvt8y9JTnpztOQ3UXK76aDzOyY3RQ8NPRc/awxrh+XDtOXXpsA8IKOT
EOS7+LghkMnSPddLjH+xxZiGepbRvGD3+Tmp34rpnb88J/kSg5MMPApEx2FKHnFv9PsuBhMlJOSe
dT5DUkL8EpYC1t8ooOsKR4kS0xpmabqKESPx9NkEGJJfWJctF6v+5Clk1NjIrIEb56IW3x3niQVG
xeVaw7GUQ8TcWuN10TdmTTSQmFjQgK6erwBbErt9BT3RjyhuKK7NzrJzHVd7oeXMYctWIVVDuZnH
KjpAiS4ndsNaHrPe0XlaL/rONPJSHIB6oHJdgtyC9RpKP+sc03YaSZA/luK0GCNQbdyRwCq88vVd
dsgq5Guh/5D03Y1rct+tkj3DG5LSZWV85/LbI9U2TAmJ18sCTDxskwlnnZ1V/a/KsHKJmWe/0aP4
PV1WSpLrcDTVz0KXsWu5CCR6yfg69UQ6arMPdJ/cEp3/DxmqjhhSHdvRgk4AekqOF/2PSR5B8WOG
eNCe2bYRxFxAl6CDudeDAOSycKg5slRcvAU03j6EzwGARbc+CrCWV/tJFJYQL5PBV5WN8Dgb7K4Z
93uFvSMyDjGyP/n52bXHh7Ht4Vpa5UWMmUwz33m8YnuI54THhoeUAUINlcb840/pEBsy0evYcjkr
taUQfdBjFMFoXQy6hnI4iU/uzx5+ylbF45HTZwAU0rVAm3yGtzNwCl2V8FU/yVj0blo4sro/Vvpn
K+4VyZ9di2Ahm+0MPbBH5rBYTvi5tWs694mpWp3eKPHcBGYIULmdKLxgkdHWR2deSHefwG2lbSju
zOe+VteZds2F90fnFThwjbBA4KDgyyhw3wrg0IikrI+k9uMaRqX/kN0Z40fVEKEfUABBFvmvKEKs
8XQbQRCUWbuxvlXOaiyZHlhFMpKqrvOAmoZXwSEHEwIwfQwSD7qM18kCgnFReUr8I+BQJZixO5kF
IXNMClQbBcWibokoHDcFw3bFUwo/rn4e1GbdPAyhAxghcsgSxeJPjPUNy0sr10N/kBihcNxaDWbR
G43aqWX4ykqf3cIBABpBQcRJ58K8BNKW34cMWEe66p4h50zauGpN4rYaaBZHlFIlbs/iqPNdFN87
kftgumjisYYcWVdXtVt18qUZfsr8FFpHWn2MMT6l0esryWsk5lTwAfCQFJNbx4HR8N9IaI8TRGxV
/A6N7VPF399j6ZvixXTi/MvKv0blq6SLrbAcZ9jYiEznHs6cfhRC4tM+JcSmBCJSmSPwiX8Zbhyq
XocXlcBOezlYHBhgYs+zaH4r5mGK9gPkQ4buBBgn+mcJziUA3Uk5yDZGU4YMpyh9q+QLdizOP6Fb
jUFNnbkPjIaN1Ut/t6ZVmFP7FLZlvNd4yJbr4vlJyU7jE/aHWjug26PmEKkc3+LkHhcL7shXZLB5
X/ZoS2h3YBIPi5l6nFONAkCJz63Sw4Rd8B/ROhIUUotB/XifjJtaLhGf2OhhWejrHp3va1HT+CES
4+JT/vSbdYzomUWACLXcShrx29lHbu2aJvX04m0A8hvPNMh20Z4fjO3h79pCSZrNxCL5KMI7yMN8
k+hwNXE4H3iTtGjZ81Mpfpmua4rohnXoxzCDnjTSMD+yJy4hX6b6O0oHDTl0gzbku0MK1sOriHaI
OAnMk/JN2s7J0zU/PYhJhsV/a7CnYanrVATkTg94WDJUMSWoJ9cau+J1k71FH6m8baKdOd01xN1s
InwbjGmbk41X7jqcqXnN9MBovSKi8eDqdsZ9HPm7k6PcnkUowZYDj7w1vVdyyHB1fXj509VVbvqv
2tzoPK38Rg6aTG6D4mlk/0arbs1gtp6TQO5U3rrgPPCCkVb+q7uYUrsW0aWn4QFYrug84KtEQmZS
OvmDaGeMmvoBKwG3rtFeUkBE1lsTvo3fdXUxp4db4sCUCesHUzAmio4yEDgDcJFZ8TEjjIiwvIjA
HJxXYBemwxGFlwXJOYEmgNip2mfm8oVNVeMlw1kczo8ZPaWMuxJtNgl+o62y7jeWCa9gynOS0veX
dhM+C659Qbsp5aFkLFJfns9rW3V206353g0zBerlR6zSa8LtUn6kibkL8Xkc5OZJHG76Y/+MGB5Y
siPAMCFTUjYhz7/wpRxnbQTWEVLVLjqxtUUO+EjYlNa2lP6K9KanuBX1E9Lf2TsLAxl110l2qkAw
OpHL2HBpPCYUbQpeFtoecQot5Su9iiCGUbXk7eYopIcgq9+JBy2za6keJ2OtTXsxvSTlPj5ZhARU
f2kLoBF9RbE3oAYqxmqrypKTxGv+neaROrOQQM5QWTcnxCNKuHnAPxPSmxXhLXyNCVcxkY6J+cfQ
GvuB8eKA6bTG4hakYwixum82beXwcO+VsH7ieU1/x+kdggXDljCrnwlW5fT67JmZ05ra5giershL
DQ9qiSHpS17JtEKPk5h9moCEef6XRey4tX5jVJgj/DLUEU0T9iq9ZI84TKXVXSjRe6tvhKK+wr9e
f4+MGNgL4wtM/LVloQXUagYAV++WpzJbtZSYDeaovem+4pWQ7sz+T4lXGStE83J+lsLoscee8UE6
QrZ6ME9Q0y+SKOTqWD7oA9+fXD5l8ZvXd4txiF7I3PtHWA1SuSsKiFnk5e6H6YDOpC9Ry2gbAfci
vVlJ4mcTrWXpIL7WQvWjqYcKf7gIWPE0Pi4Yvy2eVr8sTWEdAy5kOInl1lyUvWRbFg0TcstcYmKk
USl/QCUCJmrUqJq6iOjZBaT8MZpSMHW6xpIrqKfrmfZaJDlatRv037T50ZjY95jP6ALx44xl0SbK
BvHPpzz/Vsi6YNAsU0sEGnCz0MOyvBhF7QzWV0Y0O1wuA3BMlcB7BmiQgO0S5ntZYneumrMcVll4
FBFW6ZCU9VLh3zKIwMBmM8ckjEXSgCaUm3AYnG78kb/Jpg6bZZNu4vaUQAxvC0yMhT1vVAEWScCO
m3uaEbzId43qAfG4tXzhIo5/KQ7K+L1bJfjlvaLdTmmzSwrP7m4IIzJHYCb5H7htTB9kIjcQx6qs
48u9p7CJRSAj1j0tJO7tuG0YSTM3Q+hKyIuI36butymwbIOyBc2t4RxGGe4mrdtTNXbAhXjtLksd
SBEQVdQx0xrSfc7JN36oyH4bgpoThc9kvYXtR5EYXqHXuH2hU5473lQhRObptJQQzxhjJQ2YzEJn
B+ScYO+E6RSq1hUF37dEikry/K5hMmHUHk+/VYJGkn+IZ4b3guKUldCzjIU+CJ7xQF5DQVtAtkLx
5w19CWKLPuDBBCyWgxqfV43F1HEPViWlpyArwN2ejOSEscPCCk1fQrQ+0B7pLbTs2yhea6AkMRMX
ZiovmA9rxcF7EigBAs1vJjl5eRUVTXVWqnOd7FOFTGBu8kZZxY3pZqCaumU5uYrv3jWKVEDx98bY
okdDKQA0YyDtBp2gSwb07j2E6IS2MSlFjIlINVyD06KtbvJ9iAAiBnJ9sS9l5MRlW7odN8tzlsw+
U+TECcJJfGLzCLhcpUtRMAy9p9KHlv90XOndxdLdUlnL5XZeJFW70mUvNtYv4yZghJN5CpwlDAKe
4EKegII2rJYTQIM21AsxaRyRP4dUBLg8STd8xbzdZEy4oWWrpwiJgkKOBM5YNHHyqqi3WEwhPZ5c
IHsH/AqGZdAWV3U8dCNy1iCHdZWBcmNR8gnzpyuoQuA7oN341uoE+WFEjo1XA+dw1LTjvsv3I/b/
XLm426iLODxYKUDFMm8WUYcQZZULDMEXmUVyGTlskHiRrHql6HcCHvLk6G5Kjp/6e27MtCdyDHYN
T854/inNgqVGIcxIQSI8N6hpKZEwYWbXr8fWrcZbP7pD//4YMe+ZlTHml5xsZIkxZ88QHqmiBNrb
wRdQnn8jr9iov7OO+fOTGbnGQM3DeZ7JMT5vCs5fLckNDLioMuCPL0JrKw8EeNyn9ks391Z1N4B1
AJX151daEnKBNLlDnKGiW0MszzGjgDspg+w+kPOV2m14bOqSvuBcRV/x82xpa9na8jbLfN02p8jy
p8eykX9FDHHx1a1wqR1lGlcYfxpvJa6/ZWGhQJInGiv0BmubN0RJLJ8U3QCwWNfiqwh8TPsu29U+
xDkLFV66Us8zoQbzDunYSm91wkXSX6xZXhwIR1g4ORICtLOkQeMDli5f7M/aw07MzJwK4xDlHQQp
bklKALPwI5ncG/b+/Jl78zxgRhcyyd9aImYvuMH6VePiC6awtFjBiQMGyw+BiW2taFrg7aExTeE9
g+ZVW0laxbkf88zg3EPFQdeabvik9DY5iv7a6UDjRdzrHSVxXp88E+6UGI0VC4LOS4brTxoYR4FX
NpsqOsUPCovVa1oKmTe+AZiF39TEsMj6wQVsh2Axlb5K/ilb0LOyf5/FdARsPWDYQaweXNoYQIFs
XMSwtttNY16m9MzWYYnSeTOg5AtDqmSFpVwRkUma0ayT+M2L3ZR5jPowstDSpWrSxzpALOMboA6Z
sPTTdwa509cL/JLRlHaS29Wkr630nb+mlGmmNsm4KOITaB1Jj88ZATXDFdd3ww433DLFvjmouOsA
4+7Q0WZnanWG33nZDIY61cFwYezXWRVoPPkRZ1O8JQAnF4/Gm+19FKyt9611eIYHJqUtwaExK4Fv
F19KzJJiGoN6bg6CGNNTrf2SnsyJ1VsrHfmamezK4I7lTg9XXU2uU+REyqaDvJJ5fAwDQRtBM80G
23ImFNxQkM+a6QABXmo2ggG67tJTPpmQuMrnoGDa7oUJ9MlV3X5hFmlHNe0iXq+LrtzyfN8tdSEZ
uHC5nBNlA9TMCBd1oFuD2ECRp63J/DByZQX+lzsIC757gycXFYfCQQTRkcmOQ6wLBZm24Gny53iv
1FDCXwg7i7wesrS8HjE2o4pxAZfPLF259RrOJwMeo0PDwthvfCs+QHSQsFujhzgzsuBn48gRYAWn
YgeLqNzOgsmPLg108AxZyXIyHBV/ZGbBuL1CjPgpcNyknJevOVt/RjKWUG/aC6+QGapau4DfIsY9
AjkvbnOA396ekBLJmEji14p0BW8ampr7k6YBigTqfuimgp9HSwmF8rVTPDAtZAMtarPQby0HJ37+
vMDJSu/R2dFZfY8wSN5kI6QoEgR24YAlmQdGa8RLok9n867E55wzkBVG63q4mJQCzLWaZfKBGwUb
cQoSDRswR8wooNzHczHcunQjmv5Yo0RfYBQTATNq8ycJIUth8Wrapor/Bo6RQU3sWUO4t4+kO4Rt
mXkd1s3YOy3VeF+pcIJPBcrd0I9i9tDymawoNl8iEBWTzuWrd7FFGTHvJP0h/vdc4TJFJ3DI+hFg
ocomeVC55nvKeKF3ocfyoiWa+NhVsllthREgGzgXPBxMpS86YLZ5+xW/CPLitvEGuNwmLA+7nDy4
GTHLBTwE1S0z3hyh3hJAm+apOYRr0Ok1L744dAyYKy9JFpqKwAZbYp+phYjN2KInxkF3HMI7H7cU
/T0nWrnsZqL5btA8U2Cuy+z51Et+/MfonlF9pfsyYmWykYrnVkvwYX2Tug9JO/BzUE2bULC7DY5J
Az7qBx3mtOlpD+/BWOsLazTwWg01LKXoL6zuJ28c8BvhtexVIn7jtJZBPe6lByaN/qTRZJBsvlOt
oH5d6nAH1iYkTkNkLcdrTqaOo1xe/uuTOsIZsBsARvuAGeR1SBDwECfU3uGcQSKUMMBaVB9cCVjh
WCYz5YCZA88hLol1WmjFqdO3Q3MmFCrVXCQELbPTaTUmizb1zW+OMT6ywZCf+T4Qx0LLNojNkse2
q4n1CoSffCX8oBmT7oDTZOiqJr4d9C3LkBSpcH4GZbRgocvhqlKXKWqBZt4AeeHT1vU5Was4/I7G
V9jiOogYVb1P3dfTuEFoqJ+revKgK2B0JbYrtfzQ6ULo5WmdPMS4Q7UM65VZLYdhTbXCNmUkC95Z
wvVSd8M6RZ9EaMTkda2PEgJ+SisGKfhbg8nJ6on3kLUHXo+RIl/P1bl5NwZcnxfQipnCwFUHwTRh
+XYbxtjcNFhrEPqV+gSDEI4Dtxp0maPr9fmQwd24GW4a5kaDdIqiC2GBGjmDnZc9N323iX4yUlMd
JkZ0EOGIoMb5kF+UFEGm/cnwj0iGRIxwEjERMdYcDsoVuRDrFfMr8MRm2T+WsrzhbuQ4yBsg+kUr
+7xmTo0UDS4wGfdkO2OxrHN5wvDCi2RwWMf688qvHivsJZGTPS6ilPXocEEPSl8LEMwtWYm1P5xH
gOiFl9ypjEUGSXj3AUqjSuFsoOM9ljtP+9R/4j9mIZTVlHv845CBAbwQfLkLh4dRfDQ/zaHZD2/0
5eOZalkWyRe34bWRFFF8578j7DZAhTu7sjiL39F93CCNhi3IgHNBerWPXJNJXrUmWfdiQoGe6wuR
ins1fDPm4kd/Z9AxHtsJD++Pckv88xYNazF/nuRAQb9JPh5YNOseYivTSZsFqtz9mb//FzaPiTmr
SkXl9r8x0s8Txz0/3tDX7ESR9CVkt1zEoQvm1HwT2asyz2YVZJ719CRfJZvGTm5cI/VXekxQPeHF
9R6K73XDHemMb/hAYgsfnnlt8MU0aZmLpJEt0tLROpcGeITLmgUGfpcR/EKXF9UBwT0wR3DnURN5
iqFNBwLpJqNfQwL/crI75wqWG834rnPxYIEMUImTFFXaXPmEiCIxcbzBd9S4c3jehk2IMPnpc+1X
+TBiIiymWkS7nIdYfNIXBC/Jx08D+wh+hVJf1EuNfAHFZdyDNHag/lxo3AEgSPPZKFsLfi1/E2aS
lF2lw1EYYmgCwdLWPrEIW5u5y7QoxaDbHt3a5saWz3fVNd+mnbaFkZ4u5TtFr3VENfUtGT4pqP5w
A6TBMgXEOv16+cKBf6GAHFo+3SZyrf4TBiK0HMNyKtxAIH3Ns8tV07oqVFe4EKwmLvHk7YGdPTh/
5FJUWFy9HLXzWH7JSKFh0E5yDjAY0SzRNuVonXkPW7m+QYBgFtxxpqG7VU64MtCfY6KS8vQQTA1+
vsYozwo3MbI0ZAzPs86MjFX601BLrF9/jOebxuPvhL5Unhgh4ACZmp68Npfje4V7HggehQM4fmHP
YrYrz3airfhSYDX+ZW/Gl7quV+GeY771iInwcl/4GQ0bSP+vajzznPB8V9iAE+oq/VASUJmif2Ym
w/cijYVGp/MYGkDMQnpD8qF8nPI1X6v/w2mZcRX/EyScPBFC+25Uv1R8D3ZRd+ErWtxUJW43/ENY
gDYTO8VB0IRQEWlhyjtBul1QIbnmnp+h76F9lSsrZa7sTim4oI0DhC1dcMFnXUEganeZSXSU/brK
G+PIuOjxVoEw6zb9EHG2MGbIMujmwmaGkLb1cWTe9z6Xc85r5K152KGF+HiZ/oSo6EJsJfNi2ZsP
7K/xjYUhvTy65+eV7wHn+PFL/Saoq4nIJfYnwrxf8lmUChfToPlgTYEURhxKPw9rfuZUEMbn5Gse
5HdArcXrNPlErAVw4ryQJD/Te1o2WKLzN3maX7lMwP5Azu806FzS38OhdxS/vqY2+QPfvMrl469z
TEatqQ2x6olm0sEy4c5z1bbDwvJT+w/eedB/4FuDkmlGlnx9Id7w0Qa99tpT+8XBCfl7JpWT8QGw
4OD/YQu/AJ4jLyC3TWiMAcGmcO65xAenSX066Pi9NOj/nFxeqjjhElt1E/fPdyF1tMwWD68TNS3v
1Vgnu8zD7rsvHRTeCm/1d/o22KBodiBXHArgzS0MqltkI0lZG9uI+YqjBuYHzuFYv3tjyt5lkahB
u4QWuAFEfDkmISi+tDMDzC8c4uDO9Z0AnW/tEPuFlwbGLXfBnP2W6sh/2+tHJOG2saM7qV8n8qIb
IcAnAisKNE9QYJeRtyfOgBnXQivd5FP9YI+370gkmV3F7c7YQb0W4Wn6uquc+N71sNEYGfWQrbHF
93SOrX3/yYEEyjSdpFMz2N3tcegOHAWU9CIuMgjRDTy0oYqhMfbgCzJDKq+sjwcT0NBhVmM4Zu+w
M2FoWEjnbZCGeFfvnrv4yiHH0fJi1+Hn8ZuAzQTWln2Pq3TsqOfmR7fowGzcdzly6r+KeCycc/4d
oNPoqO/thbkMS5cO4/XvyKze2CEcJzx9DJtQ/uUH3EsY/2QwJrbJDvesk/wxINAUbOyh+DQYIvNi
GYZL85kIouRG4EOz2xT9eXlsWUHfOPzxFJF+Y31YuNDAXObpxR13AjY26eL9e4YpNQuKcsuu/vRV
v6bKln9o1ujfmHAJv92NvTXu+RrpFcM5fGqpzPmR2U1GcQKMeH1etWN2s/zkDJZBOj3XtC35+nl8
zQAHj5rsb1GC9+AwPcqftnrnB8N2L4ElsJn/A0We4VBG0MzmVtFBIw63C9Bx3Icg/oTf1327mDlt
iHI2qHn4jzd5z51xqW4YArXzqyvu5vnpyS6kE0iN2/wdRiyKhmt0sAJjY170CyZoSw4RE0bASlvB
sOzuL29cU5cke8NXPhU/c9Nd61ib+g7+O32kv6WP9cNqWBAQfJSO0mf/buzMPdKajXkqAovKVnij
6H0G6UZzFU/6eG6LhLkYe0jDIume7qw3jMj0y4MfkXw/oFDQYa4NCGZw5BeWO53VT/ETa0oHs58d
TN9bjy3A6KunPxR6mEPa5qkLyhX3xEuz0TDhScYkcvdyihtHTv1HPdS9Sx/ThxaMS+ZAbhQYDksd
0sF0PMyKdEfZ1h4bfQfrzgGYt5lu48fhiXfrOCzkvXhWdqriyj8sq9cJ/cwGDwY3ttXTsJYc4ygu
lKPEdziLh4cTu6T6OI0jr96IbnIMr3d2mh9fDUjSK5xbF+n7iTP1Lq6AVV3LEa6981qJnf1aJUH0
1rgeF/XbF+MDPur8YR4BHQvjm2vk5+/kXixe63rJIYGfD7+Trzn8nNcS8hULV7iSXR+crc1XdLiE
O2iWbgE05jYfmU/T4spHa17mtIa+GLS2F6926h5fGlYDz0w/QcNx5e2RCgpO3yrbgGN8T0ckag4d
o60eWzfInN/ne3En4MpRnCJ4ORSjy1O8oPP3/flPgMXsf5sP9aC6tZfuDn68AFe7mXvmq7s/Jh3H
IoCnsjdO+RrBaYZkwy423PHxlX43cZ5r+KseVHUH5d0idJik2ZY7uEvIq4dqvSztzdS7w0e7fnjl
ASzc7RYsKRBjm1ORW4XifIU/kAfR5AOBm/f+RU975D5UbQZp7iMwwXP5VIw2Pexy/O7vzfC4E6HH
CBsuI7R5tvSD4/ytc35YJF5PEMrfwEXByQKUUxEgcdC8cFOvO+oqjJN30eZ1zEPvdVTd34kB5Wn/
WuSBucoXr6DgXDQ3PLFPMCqTLpCTYYsf3s8j0D/CRbIBi6CAWFr4zsy/X5JExCUg7fQNNG17F/+W
nx+Kb/kYmBFe42NntbO8ULERUfkP2NsUI1sGng4sHPTpJ5j/5gHbRd2vtsQT3R728U9eh04Retxc
DtsbLJCtr/9w7gS6G5/3kMzd197aVF5lnyZMVYCJTxQF4G9XRO3ZrrsoW0qJ6GB8mm/ZNloKnrTT
PgWf6zIB9f20tuJN+2yXwg450uUZiLvHtfoa/oxbsxu2LUlGagATz9iFi8nnWqTT2Ysf/dr0hRjt
gY2BJc6cTodz1DeRl1jGbGGWAOy6E0s64RFmfk8YjkOX7RDoyiOed9e7aWt+6YULPmz7LZ0gwxG2
bW6lc4xM4Odm2GQSujwYadeSZ+7gWbx82d+QTUz0IewDBebxDrzKHX+oHMTDXD7sac8gyez1Myeu
sGXK64Q7CrF9en2twqXqNi7Y7oxBkNnjqosXlSHrFTvVN2bsXnOXdnCR3dI+W66T7ip32qEAwL8X
pxG78/qb6ZuHb2pxL+N7JQ5tjTMu3qddlrowu+QfiJgbca+xSOs1foaOvpf8zKI8tiXyJ+xD/i1c
+Rw0A92CBfOqOVmgaJBpgZtr44IVHj66W7QRA64LWz7h4b4UF/MSqVEV/hID/IlG71hcgRrg0rH2
5KC6i0xuqWCYL3IIiKfB3mlH2tx3ddl63MuJM37c78/ruwmThx9V3MnFkDgjEie5nNBQLTHQE9hj
yt98fFpfgIexi3nWlsKb99gtpp3uohkgNmquz75vwnLgQKHd5uTAxFOkgMCYXQ3CH8YUr++WqY5n
HskMclGGyh9hkFDITEcsWTq7lvz36ADkYVcYs9tUMrvMZr601HdwONk4LJwjTqQIIQ5o8aWTseMS
W2Y+hUzRunognDBxBAJ0yr94yb46G8GZMoDhl6v/ZLfpZG4QeYIi9n+gkOADDuBk0G7Q5W0Ysrqw
pD2O1ulJOeRZAYV9AKTjUthTkMwlLXU2d7vG5SC4j28CDuwzFmw3vpmztH6sgNHbj75RAzEglste
wXmY/2jvdB/aqQOcc54+vRC19dMBOGHXH1BslGsCWjapN/9e9KcFO+Yr3pjtH80qkZglIFWz9YD5
2Wizf5RdmaHKYRzMC1F2PdXMe7Rij1CQD2gjSXHck/XS0Na+QVo+1YToBkz5d1K2NDeJ6ka+Ch8V
AHcqnZJuLKje0tU8rM4XymEe4XNlo8Pew+d9vI8z/dcmGn2Z/l7IWYA74tAiegdiWxjecpMxMad5
HOzCRX/gqIeAgt0Rf4yLueGiBBlj+bK+V2jy/PyaLdJT6UHwJbTWSRb6PvXajz61I2c60lkcaz+E
ZHoSZqqcjB/bfTr1nnDB9+7A1T4e5APW19f5ptaOCEwLe7irZ7byErI7tQKlla/8TGdhw+5D5HCk
Tk2pZd7lcm6Umw/9Lf3WP+L9PHaMuDCN08tVA+lUUMS37gjYcdA35ft4sL7EPUMEPiXOEgvBb1fi
mQcv7hkssZ75e6QjFV2yae5kXdureMu3uLzj3blW3Xb1WrX2AQLg4tdyGlfdc5z0Xr8tXIPkNOdp
2F/dgpUsn4UA261dvp3/FvNm8BDSb2Uruowg1HvDRbhMl+AA/8ADzq597eVXcc9Q7Ft+yxx2qIvt
kffGdbPrFtYnftHKiinnerjJiwcfZJoHCcBE3cbaUu1tqaiErbZCo3afH7/xKYMWobveMz5oNnjA
bKcVEAGcw8Dw4QFw/51G4CV1PqrW4w8r0x6Ww4KH7VDj2J1/wmMYx/3F3HrBSNilR8jk9iH+plXO
gu6Ah/kBd+NhuWs940KhkHrCr+KTE+PAeV6ajKppO6g7VPaqy7CHUxVbRXOjHqIAi/JduBSuFOFP
H/jt9lzPlmbzHA6WoEvZfaEysHyd95AM62RDFDnV5u35TTe7khxpBW1lY82d0E48M1nRPOhIzN4W
40/ilAXoT6e/0s2QWqdK95QHGyATKjxylg8s+cCrGYCoEcSruMwMhpikzhc4Yjj9C8DXVEkjJhd9
HLHQquu0daXBCFoTX4hEbwlE0puAwEDmfTF2QcaMnWMTOE5JtzW0F+QcUVtVRCXuY3TJUSFSTteT
uIdvP1WvjZmCPRC09lkq1rT//5fuV85jPJjiIUW1MO5R9/zGVoY5l8kvVtkQECqFdDoa514W44bb
Vwb6EvpoV0/qYmOGM9EmTdfPklFINvTMf5Ty+hSL3ldTDL2fqloE6AmWjZ5oa7TPr4nYTaHp3Zeu
qWtFpVdJKigLsTw7SqlQ0qVOFxEgQguRWnP0nybGXa+M6NAaYO4J6QKbeXTaocWbsORwoTXo3GJD
7BFYo0/9979qpf8zjOewVisp3CT1Z6jmv338iDH7oxzvKi0oFJmD1lAS0ujBvhor19emcuiaMVp3
Tcj+N2KF7w873SHeC9lX86pPRW088CWeNAyYt8oTccVg6e/9ZBpIkJjPGFaD1S5TppLPckBPTbDx
NZFe9U9Y1hdDHeprljMeKh7GdzWpMsCcALTdvwYOgXoaXOnxLNdNDzwpGsyVpqxnvCKu47rwRxzl
ndkpj+lNXNFDMtmMak1cvUoFQuNsr9DnQqAPT+5xueVWkfiBRTxW+HKR0P5qh9l8eYSciHLFjDSL
r647IZSAwbg8wlVfQtOpv9kdkqhquzSsHvCMSQqpC+AqwzA+wqaNKCIVBz3JCZ0mYGQbpXtNRFTf
dmi1CsFUj5IyYDOnawtdzUfvIT6mpSGy3iMcR/UOjqIxmtdXiu3zJFUbldyyyJoOeR3iklRCZyC/
8TTO8bL/fqkexOLlUM9VCA+ojPC/L41nHegkqkZFvUL9hM/G/HvSbAhUPyo/lpN819OdV49RWuLH
sgkblQ59QrtjPZiPpZA6rRm3fNYUvRTsGKB4eRWHQRllGKVDMOOMV6V4bc5/MBLFfYl3syfAF2gk
aL/zxvr3S0lMw+w6Aj1J6R8Q/Zksa+ogAa2VpNX0pLzOd6veSlvUUDRCUohDWmc1QDUPzDtDCXQr
YsLWFre2UbtDgjfiQlUAVJI6J7jtIf82LDoEZjJDXimmTLVALUYpMfaKgXElNthh3Vwi6BnZq0zW
2JHosMuvLGFmvFaCqcsjEm6v/zg6j+XIcSWKfhEjQE9uVd4beW0YJdMEQe/N18/hLN5EvInpVolF
AInMe89V7mbQcv1FqDOpZ0z+qdFgrNOJkXxWY+spFxgj0DJasXJu0jewoUkBKZpe/6jHTu5IalKr
TnjlXjr01b0CdwhuP+9sOUCbtPkPVHJm9PcUfWallhm8mFU5uHvs7wV+dJdk2zJPGRsM77VAgTEE
bXsg0CGivkoBE/S4jIi8806OV4a8xEo7JUUEAz2vr2Vl20enloyQcdhEeoNw1mG4YoLgwJak/qWG
1i9E3aiDFWPJH6bEQyvCZmvFkMcLUyHJIQpHL2xxMCM/PY5V/tDM8p5WtHirlGA4IxwuksRVlD/J
pesYbbumQ6dCzQhIMzqamnEPciYcgYFIpEJkeSAzy6VhlIdtdJz8A1rlKfMTAIVxdEznf2maHJBN
5iC6ZMcUUZAfhyz6yAIE3Lneg9ad/1WFuBgxVKuspTNIYxHI6jUdvG4PsuirFaxrCSR/X0XtiyZr
ee16pGuyTu6Q6+W1CqPomg2jf2wFsiI7xrAAglRWZvMM9XrYesF4GwzjDUIAZugwvLm6j8lz3CUt
zWAOI+6sMeIqbdm6fDllP33Ch3+PAiFvsY6rpQjQZcGcV+zrLeWHa0GITOQbx522Azg/3jBhtduh
hziCepNHux9Tt8LzyOg7KmzSaMd5fpM3yELbaGNYfIkFFkOUPJf//zGRtrHrgvGVrKL04ulgt2Tn
H6rSZqOOR4S0BBBQInR4cdJ6+MGKrHZTS4xsn8QvgeRAJCyz/RmTjirc0HHoG9WKdyOyo70XTugw
3ho7qS74Ykg91ujnDBAdOzSWLmCze4Io0Si0HCMLFlxbf+EwgkqjQISQ+BmA+VqXekpuUWRvvLx1
9701/tPZGu/Km8JtM+7IFFl34BLxnMSoD6L2LfHesLoO3gr2Em05uSjTjyJ7FBryb4DiQu2jCgIE
DeWTBV8zf42znRnR4DDAtEX1R9OIuVcXN1fwoh0WRljgFbR2jhcw5Xd9OAOBU3Ng6TNszRjHJf1z
JnpxfCJ1oTA4DbdmevSDHUCvzrwqe2FwcAyorTV9TS6apHH03Zssv+8WSQK6cuY8T+5v60J637As
LHMzMEX3mNw5zRvsbr6CZ4R4COR0hj5MXVAuQjO9lOjXaLin4zdiRrkxtZ8ImqgJKPSeddv03Q0Z
oxx0T62EqlaBaj8hvC11rnA6Cvq8Gnd9/U867tIIOLHtcCUgFA4yXA5+fakTfNoZChpm0Kw8RBfO
2vPiq5kEGztp1nojNvpvnMAvzqtjY6Qn38b8K8qPAXRDMpBrSMhbIOqdW1gNWmjzuWoEWlVeRru5
FgGjJaBCv2Xjzw1pG48CyThg0J60Ptp5XsDcKz2Vkf5sVNm+HqdVT3j8yvCxbCl1HgRY5dHdz7gB
YUPTLHquV21b0NntrD+t2zVZc0nSEijUaz3eRResZpeEPX3QTx9pq43fXfvZmO9ZgvcFr0QdvVRM
Sf0/xz033H4kI/MNlksr28Yaz0CXt5EqrynKZ9i/c0SrBp+mofwdW8bwwOES2hdhcqslXfwCyVrx
Kvr2tcyY1pOF7Gop4TpssSTHLxP0QDaxHmZ/qvN2k/UIwXLCwipnoRgsZ5YBfq1F6yNXIq1+Vd9B
CKRL6AXvnf+csGenbLVeDDeVYaWPFk6nekPqJKmmNc38DAwdIH5uQ5Hs1oVjH/L2FiJTYPTuGUcL
OVMoN5ku4LM9ZxlNXG5Ts/lRpfhWdtQjzDrJ58bVX8GVBxNcP6qaEuFVTasIy1RzzYNDQM6EPDnh
J4pkY1zXDm8QZtgN0v+YVGB5zr6S+KqGmz0ywGyH5T9ywfD8oHSEWYOz1v00jAdcjr1phwev7FAI
o6nzvW3fah9pBC0KDRgvt3DpC4B1dbEgR0B0/Oar8sZFhADE5sk4+jfwx2Usvi0WvaW/euhjYCkh
AqxpSOk4fgn/QBf0CIcI/Zax9oiyBqQLsL/0wje76za9xF4mlhVMH0gHGBiZpuNTZrRYryGZUC0b
/KYGhoxbR/oAIj6blHkHFDn9x9kD2DMZtQ3eqD2BoYLhuoMSNOBOA/LohQxrAjjoRrTlw9fLm+aQ
SIMGvvX7lRl2a4pO2i/YhIpr5b7m+Ctd8eeY9ZWM843jWzefQrIJf4KQizpK7GwUqJjwjgarvM3W
dc7jzsx1mplHT+e4nkcS3S8vo2fjgvzy5o6kRLxMNpz3L5cX/umsOJYXE1dUou5aA2iW+uqr7xYk
QJYi7k+vlroZcXqNaSPjHteHdcDniqAKBXTtJnK7LWI5JgQp7GI+k0b3WTdoppb6TlX9igDCJdCc
r7h8jhArZCNwo+FnhkdGg7VITXAG7M4ZPgmdDFjj0caokhnFU90j0ju70Rvo86L5pKhJgj+TjqQi
phutWvAYWG4Yh6adFRHyCHk7gNl2D7MzPCgeJ7TxhQlgofFm/MmsKUWfh29kRKzoEINgKsDgwsSC
tZ6GD914N0PO4ul7IiCIVh1u9DY8Orz7rLih/dT8v8DYahy8MPVFhZLToE/S/9j1xffeRiyOxSqz
CFdG31C9t+YOFTc24Xw1sf92eBwC2OIHxdJPUDTkAw5dBujhHlmMjr7d3SXNsXrLbm2w4Ijrxu6p
oIMt6ciSM2D+Q8PrEfTZZ82CRxk76pn7656iqHjmFMYlsW+G9cy/jk9AbmTHlfc0jHRD223XPTtR
SZnx4Wp49JgfdxjNmPx5j17fFMUpLd7z9i/kyef2vnZDRETdmnvLiIqcC3GBxJblFTGsk/G3Mt8F
jDV7Pj+M93y8Dy3abv0ppOsSKsQFMPymdK3rXF7ufvuZ5Ri954dCumCKZMJ/cyQ2SOyDSNX2IzYF
9GdwSzIMZ7P5km0gcG9Rse94e02uuUVVUoAoVKCfcflelF8lAt2QeICRTxpoH4KwUEbwgwY8pQ/Y
LP8ato+JsBCA4/x8FNNu9uoNd4G90ihWA5Y70yQbBRafrz+L+BTbG+yVvc9gkv9TPLNnevj9q4tw
QO4u8+ZQMRUH2kfKC8xiGiJxudSpdMf6bOanzCfnHoVY/5d3v53/2zo34bw0zO7VbJoQi4hOGhOp
6GLPC3K6l/qrSJL1RNvbyXY+0XfDS6peLFEtbI5pP9pMwS/JrE85y4Oae2c5Lxbt+fzHb16GDFMF
TrbO/6cjO0qDWaBkxnumr2Ox/JXqrMShaU81x7HOS3ZKrY1Ro8Q23q3uJ+p+s+xRmWePL846u4hq
JAO/DI8pgraMHKDwE6IFnCtWFsln8OXdW44VA6cUch5bPxjWBmlST/JU0W0FR6grAMm1y8ZB731w
S3uvxwdj7JYqjdf1d8w82jAfalYpchrWgbnOrUuS30W1GbKNP24NE0fd2uoPHEopLk0flyk39SeD
fjftXTcCA+chOUTt4PafBu2O2Rg/wkgyWVlIT7GsrsCbkaNlr2whto7trTvWGH5510ZGj5WZUAmt
oSvKeA1AeImt0u9vsX3phlPeUw6Q1Cfq54l5+yGFDAEymfYA3LB2pwOhh85oyReizhDDQZbTsIKM
RD2mKOtTkHWANcU+Qa4+YK4F2xThwcj6Z8ud8WwY/tjesMaPSAUIEdDEUco3EhIa/x4mfxXvv4W0
y8fAM5SnNPtrxacX1qdK/yfAZ+jRsUKlXfx041XQx4Haoxc4CX+N+g+eNvaRj0L8s4Z7HmOg0jY+
BrieGi5v/swEjkK4pJ4atQ8waTBAky3KuI7+oYc5pOJ2rGAwcCJ5L6b1TCCWD6Z0vHTtg87I9EAP
hCdQME4PDiXtuE4je66D5DCvPapuxds8dbc0vmlhxFdGW7V/K7jyoIlpCvYWxJw4hNgX0uq5RU3W
8NYtjYJfJ1Ssf+YjqzI+1ozFHEIGCjR5lHZ953Mvv+Xer4UpL6PczC9t+jqqO/COCtYnEVz9dsgf
NfcYmdSr0XjoRXy2GHl1J7/fEtrdmYc42Pn5oQgH4pRL1NmPKdnjXdbyu8bCaroXL7o0Fpuqaq8m
7XRpmUjCip1j4FSWfzb+fpQV7VEatyjYa1j56n0JOSgKwq3C3WZP2RPoQpqN/cCJyhs5KYKpmZdg
TmcxTznQuOjN1v6C5Fai0xrxk+h8ALHV+KMBf1WJeGcKatx0dySrk3dM/RfC1ldZ8E8aHj25LxeF
ZVs+I3XUmR8F2qFWL4P/51dUJWw6/lRs3QSdlMXAig09B0NURceY8OdmOQV/hv3ld0gh3U+nfdPI
JFERp6J4aCiKMXLm/qdNoRyK74yitAes13b/fDaF6McjBlhe+cAAztzZ/k/iL6jeJ11/TpCE1DTh
7eHDm15V9joizMgJ0yN3ciU96mHOWoO0SQd2J2kWgYYdE3CNRfiZrf0O6X32lId8Rm1XUpEJvV1N
tP9cYn/CRV+ffbrizpzJegFti8DJX44aDD80tKG8mAzEYyZ5/cktv/r4NDPqfTjiZhCs9O4wBD8Z
bmpTu9npRVOAyaJjGDHID7K1ke3B82nkA8mL17zauGAS49cRp3G8hOCaQ7QGOJVa4tTW5Ts6X3tY
UoiMrCSMs9S5kp234QkGVHxSfeuc74HJdJiaxHWuLp1GxBbvVQ5nfxz/KlhB9Mx+usi+a9Y47x3/
iuzV4A8blrhJ/y4GzIalqxGpDVqkeC+pWkdKXG+OeFsn/DTQJNw7ch6IeQup6o39pO8MrYV2AiBr
YHYNi99CAVXqD5W/uCG8jAtNDQwpoCzZIRumfpKrZkF0wWhXS3LLSNxAub1iH6pt+eI7iL77I0nG
Zv/pq5URQYKheDqZ6TP0CiW3rf2VcnzI0N+6NT8xJJ6Qif3waXorc9qU/GZNtw3YqXGWoMBtuUDR
9EnCu6E32xmwIwRLSje5XhHyUQ1LA2AhPfaeX7/n0gACGMb9Ksjfu+69M868Ao15FtFFIsyfsJrZ
3MVzNIcqHLdswkuJct3ubqTHtBp02kvfcT3dKn8lmPB1qDWcEU0RNPF+o7gwOJjnj8I8zeE8GJZx
xV2xaCoY3Ogdjcf4jR/LxlCr9nkAi6XcVkH/NCM8NJTMdYXkCZez4G1JicEIzz69wSbdopw2oqMm
X4QJcgAUBVanjWedXAJpvc8gvvW0YLIPQSPXX1XpXk6rgRFJsW5Ib26IPD629jZFm1NylVlL1pOE
/cG5hqKN+FKv+4jN1ZDzKdXF48Y6Ug/Tyl9Zw7fOZw8eLXx4zIw5ryiJSHVykvqH7KiAn4iWLwtC
gXcK+rGK3qRLnsxPFX05eOw0eRb4NnTvRO1jYbXEJDkcjfYtbK5zdewiE0mPE/cMbzJ53XFx8b8W
vbHHe0UF4aGt8O9GfzRwpfR8oi5jpCNBc1OHpezXVsscCOIJAB0SVJ7D8d7AJPC6kKFFiLNHLeeu
qvSfJg83B2tUROWCptmeoIck2IdYwuzxSgyrbF/kfMJ7eCk46gr9z9Hozhf4OkhK1190NBl998g5
pxJm87Cvn+iYLuG0sxvaBHjUmw4HpVc/ZEhmH6qgWUVOzdr8q8SbD645pgXlg5B00dlVAniWTEmX
ZoiOO6PO3oyTEXzQeZzL3nGGQ6BWlJhQexvhOaVdggYh4MNXDF08gAQ94mT92pMOMN2HmBSxpV1/
w/YbPVQIyX5EVxiftYhtVC318kuaZ1t+1cm/fD7oYQN1PAyN5Ni4/xrrmu2Ofnf2qox3O3zrxJtu
9EBXz3a0nKqLN4vT21/slsuyi85d3a/G6tmpD/zFPlu0wTtjusfO9tkbUT+DGcIUGiPhhNZe36Zh
OdFHTd7K4TcFtt2t9bqnwEUxDNS34qbFs4pJGu8Mserc8GRzcXNckrooIiLi0XNGLRPgJ35MTOvV
VBjU59IsRrYCWKsW02pEiQfYmyABAtyYutPEXgaFt6r5vUIq2yhY2NzJenbAKr2XhzLO6Lnlu/m1
LufUCs6Jsc/WY/svA3IQ8Nc3494pibtBUVL94HwQ7j4afgWjJW/4kaNxNGD1JgXSDHs/MpTMTo1x
GP0MEvjfmH0kNl5MhsOuvgnB8tr4bgaGBB0EYf9fEW2q9EKu+qPmvDHLjwBZi7sFM9xlgFPaxf/7
daqtXbINCZYcSiQK+dHGkDByzVUEdy30EaIITRuc9iksgHzKl92QUsK9VkMAYi2keuK+WWHxoil/
GIffrP4CYbWwfW3vxi4ZQzRhcpJpCLKvJro05tbwK6hvmGk4QAvE2lK9hdDXm0s0j+T6z7ZG+Kfd
QwhRTfkVYxroCRNE9MsSdm9OdBny44Rtgxi8kW3Ki5j+Rz8VFu3uN3A/CUQpXGAUOLhuvvrpETGn
lDkOaJZTkj4UzXI2lx6Lo+/jbvhz3Usna0rfL0PQiYXVIKobNaWqafucTNdC9d59BkmxTjAXTyQ3
1RgqIuwIjfqyyu8yf8/8v6RC5RXQTZjzlFzm4rJgjE7JNXl/g3hLue+1Fv1B/9743ExvYA4j+7W0
L3BeaOVF1UHPbx5gcduhF3eL9HqV+s8GApp4O3rPVmcQ7e7BIZgRNnvNvI4cUDYXfK61Rg7y0P/r
nelJxUR97TpoD91X1V0i94t51FMp7j58yFpfhOLYFGt0OpClgruZ3tPuLY0/4v6nbn8HwcUUe7xp
y2VDA6VnSTKw5UynAkz+huQRup9dfXHVN4nEIG2+GuOcFCdBvS9jfCOTttFCJv20jFr1nngbp6Mv
TROpyo3VgGGxuZc2FR3tUpYJv840Wwlx6QT2oZB3e35sir8nHZ/mEsnkeUdIhnxORoXvmmR4aaG+
fmOnT9m+TD5EkmD/goUVQCOIh4tjAtA4MEgU/ueEotvsMfV1IBBACXjmughoIdOSoq5GluXjt5HW
OcCRnIS/fQmeETmbfNeRvFvxJhiDNbPmvdFE66RptyTK6Vgg6mTlaPmuknNeTLxy2QsFYpiMbybk
ohTRN0t4eBZ+24rF73JMGyMMxrk7bHQ3K3DPIVAv0/7uaVDGFUJhJV5LzziZEvsaTcmCdnZHMmNF
s6BJ4hNBwg16U/8rs+wdkDdCmZdaL1ZljlQkcs+wyPfw0Xcpac5VtGkojBN29RxNjMdFzU3iJdfd
GesRYwIMd9YAe00RafGw3G8TNq4PjN2lzjAdhi4+8F6bL5xNcCTgEqtL0mNiar/68Bp56TJR6Yah
ZCPB95UTMAhoFGS+xyOiZnolJaMYsLZeeTMk5zaOggosYLN1+jXZK/hEw0XnIIKjwpdYiROMpNSz
xhDCMozxr2KOS3pjw8cAplqp7zBGFJgnxd+En3We6Y42QXhFsxuC7DhmYJSArNHIzb/w9zAfCI3X
3v+skw9lnUHn5uwObrbuuCFoBPk2ODKMUSwVPeAMeufAq1MHuHBgCMeLIuT36N+UAx9nR57Rk04i
eXHXg7dMuYtEFkcZOsfJGf+mVoCkp0kYiH7vOdNLCJsoOegB0H4u5an+YOjAF8kBggFkahDg5hWu
SbyPO4kMH++b5Vn7mAejughSs8W8zdhrxlnaI5nXBqoRA327ab+GlFn6SJezdYJTThIAkRhQR5lG
cahLhhJzmNzUWK9FwYyesyeR7lPHY866gO6oIEuk/hAZghTrXDGcST5Kh3CHeuEQheO08HrIRx+1
GpwwKRz1hp2fgoBstWMgXhLM3LFyAXz5+5qeLQ2MC9lYdPvbpRjYtXsCYN0AJu0PbyN+ynUu+iWt
0l6eAtr5g/vdcsXvGPRn4MwiYW4U0Q0yQBZnoeana5TSTxazeg/mTyc+og43rwcsDuhSUV3bX4Wi
SvsE648PLYcKgzJ5JmqU3arE8zoO1WZk9DlEFfRSNsmCxqPKD5n8CSg59Mq8NJSXTracaC61yn+q
Q2NrNsFrrzsfWlssyuDFhoKrb3UEvlBoO8C1CZ/Zz/7B8ovWnf2ey8+Ymt+gGhHt9GK/GPl0cEfg
VaV/hxaC78s9KIZPPZorrpJmnbLV2DtFYNciTWkB6cTH2UAm2nZp2PAanc88t78z1dNliy5Z0JL0
towKGG21vfWjZN8DQhYCzSuZezYZmISGxn5+NWL1PZJhkfQFBl9swZb7VAd8j8ajNl5JN1oqvtl+
7uTXCQB6Xpuy759z8dpb+kYM3W6IaJhGyYSNFMwch4NB6gmbQcvxHhQvORohNyK/z+ecnXBO8u6M
z6OFG6wnu9Imo49WlsWwIukD7hj6nK6xlbVJuF+L+qTjdq5vXd5ma5sO2I0YQ006XbBZ60AkpqHp
Wyatz+4uII3MRSwBXIzzqEJyx38KVAPLtsT8mNKHqJ9DB+uOhO9CnZCrYlVo5dKZXUySRDwcdR5N
NBEy30m+Xa1c0xz2+iPTsrdp7N9abtUJoLLYAJBpHo24+JEZW2lt+idH184jBM0Uy61PI0wrvyou
zFM6203vbnIeI1ph1TUqufLdGn58UeLvYwCwLUm4tOVvpq56OaPv54xF97lvWXIqqN9thBOJ8yjr
ch9RwniVUTBSAKZRClRT1b+A9oKnsxOO9muTDMSRvk1piSIzW+omTmyKRscl+5rhbUcXM7CQfME7
S6kJNYy4BedXVX+ZwHu0Z3N81SIUmCH/jvmIPrwqFB2mTTCqt/NCeiH1iya+Gpzkld9spKc2yviI
GwosLAIVzRL6l6uKN4G2Y8u7NNPeVBTAUCm5ff4R0CeMVdZdqhaV9uynrrrVaLIzIdZ504CbmG69
SUPgFR5SPz3amWG1Ln0XOCIb0Vjjo/TQe8mlohq323H11g7qoocN+N7YXUmSaksPTKy9JHOzpPyn
C2/SwRuL94J6D6qtV2Acf1c2r4+yHmXm7LUMIEnQrwcSN8f6OfBwpAATcnAxEvOs6MQ0ql9ker5q
WmfE1obeLwOIZJ4sDXcskpC0pV0aLBvCpeNckAdGvU+NGHTDCuNWXGyarF3ZcM68UV1KHnyA0YNi
X9QzX+I7ZDDEVw7yy5gHIiDlg09J2Rf7DNgUGarMyruxJreq2Cm+kphpFi7ZKv7LDT5PyKk9oz84
QqDcP1VutvR8eM5EeivwxuPg3mwdaMvWaYFSlxEq7RD6oZgrOQUTZ9SiVex8jWN6CBiAc8oPhPHG
lbVRfruuBocvdNiQnoQSccbsAryn9JqtvSTtzHNuIZwjza2lWznPVesuuxqhMnPZm9tYq9botrUs
6e1yllcM4JRbX0qv3iqOGaIHGIaQIjrkH4WNC835l+ffhD44anhysN6EzkdQzgqQf3K8TjktRe4Z
DZMk4n81eYxkffJpwWkjJ2HyyFy5qiyNN684hAPcTWNvZcXG435DGgvtHqf7cTLvzcsJzPVodHFi
CeuLdPjUwQzPLvEB7Qlo42vXvxBM9CRrXA2KkmfY+NT57lwuZ+m38IqDxwFitzhPsq8cqJU/UlUY
DajafmMRF1q300Z17ipK2qXuUMOSnxcN54ABkASqbasrnR5+/2Af9NE9Gv4aW8Op669blwl8xzBV
RgwRcLmGzsFwxFHo/SlFJOQ1Pa6wOToz26m6XflcSNpZx+FMK9dsaSmypiUmkRwJhka3g8RsKPUN
/tQiHkiQ8xZ5Oy39CE9sJwDJESox33/btY2awqSm4W9YRkyGY+8m0doN4A2geDuQHoOfsKfhvW1L
Rj8EPEEC21vExocCGrwX4njDG2dX1myrvRUmF0XEPyRxcdVk8FpYm54GRys5nzB21/Hn4BvfrcO3
43FTc+r3CNGQxjAPl/0lQdipTz1Yv61OzpszgEdgKCqYkrVu9zC4PYjIOxdklOnonAlltRvQXBzh
Zuq+k9hz0FE4t/k9rQLmcgyJppkWkSOhxh3r04cNgDRgJa/JHZPVDOJC5TTQAsRshRJdCUSdqQVa
tgH00+2DKToLg6ARRUKEgaASOTyfqc2nZc3gT2vRjE7JxTSLDwNOGaxOppftKQQqoSboGQypifdE
0OaSEvWTfLA7Lqw2/s692RCY2HeT67US9qKdxQfCIACYIFRu9xnNEDNBFqgjQDY5PZhQTJhnQpz3
GLemcCA+Rl+FFtkJWrL3bR5/V0dHUOHbumd+blwdMJT9x6i+mgbLzDSSgmQSIVJvQF5zKuXmp3BS
3N9kmKCmSXEc5qIjvOSz1JNV5SA51CCGEZZB9lLptBufgJuWlsgI9t+n2laxv4hxpcUuU0gPqaj9
UXJn63+iGozjFN9C9s2GW50Kxn0ZSPwoGKcym4wlWT+5ukkC3Kb/PwHGnYjkK2Y3QMLiDDkjewch
UeaCsCJCizK/ttsvQb1niT8WK8hVZwHePKqNdaPbq0nSvun7d6d0dZ41+XxWrK4IxXaVsC9WIp4K
iXoeSIs/YiGwLEQT86CAR33OoYbJtqIrLT5SkwUt8ZZahbZNEvKy2IC1jMsp0ncN4ZjPXcqgA81s
umCi0hgvSuM+w00TP2NUSnA+2jwWgKtCG1U9NP0yaG+mRLBjMbh0YM55OWE4XApEsmkHTKXe3owI
FkEKZTXVngW2yVt/HebG2iL0Jp30pzj/yDKYyV24LaJ8UXfg/tCRSYN+g85DiP2lypJDN+7ns9jq
rbMqKoKTvLMDVtZhy9LGz8QPd2EqFsiJI25IqFgXnc2nI1CwstK9pz3G/EtPASRZ8wyLoJ3+NEbE
J0Qxzi00WGJrMkxNObUormdQc5jbs2AZtQLucJw1TtivBtnBuH9D3bSzGSXZElw1HIQ5kqQy8GrV
t0G/+ObBwodfjsRTYW7K/j+51p7N68yUqC0y6DxIjROQulfEdys99+h/UmNzVpQGyt+ueXI8zo34
L00vYYtSv6SPVo/LuNIWlgT6HJYHfYQ1QSh6Mv0vDQWlZTzl8ttMfqqSpHIa7zT2NcqpkIk34241
fujUDDKEUI0KfIaYKlAIDX98jiXwxDHqr0NgrFxZ0ezyT3oQ7QUD4KZ8eDaLh5tPAFeq116lBZNW
wJBgvDLZ22mK1sqmNYaourbJuWUD73rrMNb+Z5VSiY2wPfkyiJ3rIHpV2382IiGPFe02PYAutgwG
SRSwq4hbQAeoNokNWN7I5Zp0MfJ9x9pwlZCHjJYim7YFf7RmgDtuxwD8yDW1saaiZ6e3szDwnReN
t8lr48mhs+3PEj2cxxO94spAFehouIBgzG08+rYTjQIHo6Fhvspob33U9XbOu9BEumfPFSidY9i2
0ud1s4ZTGL9OLuYVwBNDxVhWLxdN8st4f2HWztaogZmpZjNwt8uLHuTAMeTgyVGDv1splhWUcAQ/
tNkXKvKdFYeobnHwCOQJLCo3R7uuA9YCOVjjDp+hAM0HGRIMLNjGJ7X2WmtVE93QV82/2iKxvSCN
L5pWYT0ycj0r2mIDU7XSpftDg5XpIxsShmguCTqHQk+Th20bARSxZnQj9PfWIs58sq4RDeg6iPeO
0x/yyd2M6Sf5sahd7HOcdfP+iGb2MaZfo3f3PLSGzOWrMr/y35/sjASEz5b5vvJiBP2cx0RVJFA+
CgV9oPZWvULqjUKoD788PN6FolVS4/tqJC1ipktKHHP2aVGBC6PDWPQO6NG1GtJ9S6BI7TgHJyRj
xUbUOK4bJFO5HV6Ae/RRfrTkcHA9/hCI3qr9yaluZc28gGu/5PoxcHdmAw9YV75f816aKywhx7xo
z4l6n0hrmUhZpjnGtNA7DVm/LsNv49Bbr7qKVgFbqIUMVkzZS9T08Ew5G0zwFSNNH8u9tCSB5p44
l3W8F4gPakASctzr+IPSIT0L235OE2hsuvZpoUqtGZJUfC96Cvp7ZH+wJ6z9CAtzhPOBGzMc4wXR
sd8Z7JfjQJxTKRBNVhEt+xre3tBi4aKsSG1M9zU80jQOLspHduIu8s6+dD1o/Iz6zpjqszKIr/U9
yHpOeevJlCs5qqUbPRpf4B4XdGyGgVKAW1pUYarJjgV3sCfltaQhtFa/jtLix2RiY0/TVzH1/gKp
8DF2zbWVit9SS78ap0XjkdNBFt6jLD0+blcAQA1Wln8NY0L5pH2rvWqnkdiVEqJYtvmJk84UlHsi
RDtls6k5RN0PXnYmVLtb2OjRaQXda5wkGRfVXGJjK0Wwy/gVyzrEOhi9NsanudcJL7AZGK9t9+Bg
sW92lgkVyiWg3b4pn58wz2yu6SXlXciim9PRqETCBj6djM+B5IvGsnHXMOeGj+n3uJ/Ch9Y6m1HZ
b6AaF2bWMGRHXlUfVaDvp7Z9aNlZb2h1zRHlN9t+6a1jym79/20EjBfQ/RD70q/OHc3txMaZ6N4H
uD9otddol7wAa9n00cQEwy0r7OMCmYVh0t1vuGxX3ZU2yaLUvsOW02Oj4T0X6UtU+NSLpDTIP4nY
oKKnk5DSFBbT0mshmUBaBwrVxq96CwQHfcCYPk3MVNQnAhWwGxQbsU4NhOMVzaoD+Iewl5U2oGt+
BWl7qcVL5sB471Y1ezQZtovnFNWkxXxHh0bY80pgMaA5+VFFv8mMqIvzpWBSU6HlyN1bx6Erv5OW
nU0ua+ufRIhqWH+lCa8q6C4azeEucl/1pD749Gzt9C8TJ+YwhKoU0T50TxWxStFnxBXQWSZ4SXGM
G8sQzh79YthuOChhhoq9w3Izr8YOazrsBYv9XLhzBFZuQICAIbHw5Yy0eQFwO3abJN0zU+h/GdLA
d2dsND1cd+mIK4sDDxetejILoGO00R18mMf4jfELolTNPoOMa+p17w/LAS8t9IKEMpWxHUhudxmE
q7RZyRQZ3E+kXzOBJuRmQbGHilAeUTyYzbonqIxaTGvcpxygsU/o2abLoYK3/AzzpaFK8PP24hoE
ydxD7RGLkqYJkRXFiWMBne8p5U20D9GELpSm6UXXPxxv17nLZLwI8dcRSkca4hNBDvBkx1ngk//H
1XktN45lWfSLEAFvXkUHgAS9kfSCUEopeO/x9bOQNfMyERld1d2VWRQJ3nvM3ms/fOnVkNdqIaCu
wf0UVOdoxVTSD2VGYHxTaVzVNQR3SrMRReGINIZRBRuENHJShas8QDCszHYwkUWYyFeJoXtJylnA
HH+MiOiii/LFxBFRVUbyuJaIRokG5aRpaD0tVhgCZMNT1YUHEtHuCTYREmbQInC36a1n+vOjX9hE
V9VCrm+XiIEm5q9xjVAei55ZnxJweQW68YjeOQGCK0UDqadrKKdl9qNzm/qsmBSUISZFd1ZNpHQg
9haQfs3Yo7UFFJX/LCjUNCVjDoi8SUJVRaptCn24GJySv1K3ExvoYd5pq4eYXLplQ6hjxId2QeD8
NuAA74Mb7Sa5A2byWWDe0EuFIvQjTFhSo4KQt1GbPeoIpwY8e/PWmDuDYhNKFlwq8Hl5t0uSO2v+
mzWSbIwGMXDF0jwS92yNHRjB3yn1FtWhvgt8RyrRWoXegJS20hGpoTgwQtbrQ7yReH5mObcRPR81
EFl9qiI7xUdJaUDlP/yQXLK2mITFvC8CwDTBFsNXzC4kN9HqVtm1y4BRGtWaoA+5gUxjDltBDY5p
z36s/6CldMrBmSEApMJPS53Va8OTve5XG6jrFGXcPN7z0Vn0H6Qp+NwiYed/mbnpyNZjanF80HqB
sy2kPdh35dkZP0Pn5v5t4mQhQbAkmK4k31QmyzSJCCWYsRYs1IHkJXcYV4iHrchlYcdccHQmBNyO
xLQaqatie8X/PCXFViI5jnSYRkOTxTUF9ADERmftuV6vgco6xZykv9PUsl2fdpRIeAqecwgYGeFR
Rv5MlSSOtdSCYX+tm+QsBfSoTKlmvIrU4NXyVYDj2XfDWgjTPf6qmzaiZ2CVdtEpCQVLBXohRk7I
aJqDyXqxSc/7es8r2qUila0mU2bmOoQwZbCjFg38iIi5WdYBjV2mgHGb7Caw3HsbExatnflnmiZH
Y0qWaUwx5NFnVMMXXJb3Aio3vdLQrjdcxoL/HCgzWkCn2qjfRZ8ZXH+Sk/5PFvYnHJW3JCU0nZ+5
0EG8Vuaxm9ilWO3ktT3kA59JnSAMdO4cldWwH/XQLkPaucT/1PXu2gUcBG2jY3CGaysr1g2JrVUp
dqeXaA3wQSX6IWEPpJW0LRZOfV84plO39yfrltC4qkQUdSHSIW3xzXppUK99s3vDhLLRwubcib3D
GH5bS2AuwmEj9iP6vmzTEG46C83JZJcz5+O3kcW/pTmwH2ArmjAVjcbtbeyJP2pMUrOQODeMIgrR
C7YKm6V4MpnNDryilgCA9NR0wqYR/ZM4jr+BUD5K0zgLeeeMCA9lMbV/Us1/+uN3Brq0nceZJxuE
GPvrk9LGXzHR72RPKVcp44gMpa009bz1EarQxLV4plDlu7GJZFNWobuXZLSAP+v2Qos+U6r3Uf5u
jNWO7e839XMO1qo037gCbaKd/2TNTaWdUeEtiXKIblayro3B34R1VtPsRlc1d5Z30IqxfPfvscTQ
7zXSdWuMQjWQr6GSuSU0t7L9tsaPQgFd0jxjhajPPDioPhQBE9I8T4DKJz5G+KhzLyVXQajKX2FE
G1kpGH2WuIz6TMjz1eiFN9HXL0XXfcpz+ZkZrHcnFh1jnHxrFqehXvL0J2r3OX3QYXBvKuNHVomu
kmaOxKFKJjJjuYDIyxhCqm/7GuaXvnrMzfjwX4o+QrDGfm71fGSxx4yFUGuy9FIT/GdkN4K6E7je
58HAH+NTjuiuyRDWjA4LdV1HziWm0M8kkYUvkgkrW2ckpQ2UxWbn20aPtYCVcv0phNPWbLJzRnVk
5pBfFaD+rbGZO+udqewljkbkD1+iJlChAsa2zhme9BCrZblg/C18BBRF5nwcamqcKDjy+W5Dctx6
DmQl4dORrgJlVsdwNeQYTJ1Zzlxd/avO+wolhLTEbvsnRf0ww69qPqcFt590LLFr6RJZcQA51QKu
ggmdCm/zM+uoN0zgg5LqhYsGDhmoZpnQDQrt0gK7y2GfTt1qiYG3emUTCPNaLgQnifNrV0UXksMO
BWWJQIeFOtYKfLswZTubycQcmk2lNjcpYrqXBvPfdLAByO/MtHpOeyVWlheqNnEEyKu/lKXK6p7B
gx5gSnsvdGlbq/F3FHExIlBpmUkoTQLMmNy9THNkFdEcDEoZL0Ai+sxYQq/q3+Ve8qIJhsJsouud
HZ3FbZYPBBOmfwSVhC9tD9k8HweyKyOmb8hisLyv1EUW014LIt4SFt5+iF20q5wOqaeI/5qzDfkS
faL1JWvfHezqZqpWqAhRela079nKJAlS6wJHa4w3zg8ElFx7yMC07FfhazCEjzl/aiTSdMaXiASs
oTGuC9Bm/lEQUTiyAOT+OI2hHRK74u+hDpfE/Y2ojKburIotO/xNbHH1n0rohwlhW9/YiiSQdSp9
CAKI0noyVKnZXRvJuVLy1agiboTkwOSoBtQ/vjKTCAnJpeJZGaIbiP6r7hXH1JZESuQWCbCzmB7l
fVB+/BGhFG9EnP+FzKxGrOZFdx4J2KUanM5gyC3JrTmVUCay8wBqSGlj4RRkmM4Vzn/XeAu+6u6R
41kyzFdffAe8qQLgu5EsMfEyx7iWviVrb8Z/kvl91LxY+qOgJ1Z4Ho1P2rU5vov5VxY9E+vvaL7I
E8t/y/ZqJG5C8h+bmrBAo02XY2UvBb1MAvd4p8UOGv5k3i5mDmzK/Yk0FT040E+E1RYyKNrtMb0Z
suhYagJTWHMGOnyrB98mI97zt7kpQn72mRUUuyrNHW3qoL1DuJ7Zg86iM8UiHxAmHRoWU2T1YYIE
nk2gu/pDLJnm0gRyHjqzUXgj3Hz+Fbs64U3WZZgT2IOZnpihdSxHMDGMDOaABKP+UVR3rTzPaFyF
JdBLULc6Rsrq4lsnvXXT9CWJNH02x2aP3DElcBHUdQjUZBvAL0kUqDefHQhYVVjL4iFLOE/IeU6H
Gu3KvpioS5DafbeYpKp7Xp6t6llJ51m9kCG6Ktr7ZNmab6KuPxj6scrvmXIuGY2LS6jHLze8XL0k
XEhs29OW01tQEBxAhkKu0cAGLAANSkVvL+YGrcLEgmM+g7ciEBBmkFE/JiBEkaVY/P+4CDtUqO1e
4H/UuFZFaolanxjDZ4xGTSZa+AYYLqjpvJvll9WYzOM8sT1qClIJGKTDKxfLNx87lKRRyOfk3Hff
Otteq/z1tb9h/ZOzMQyCcza/uoOoMzeWls0h08KjaaI0nSfbQlLTMe9lcHJOZ2TFWngcGGYRKuKF
A1BjnuuEB2MGIK7pMGzpuERPh9LALuTJ1mCTYOIrGFxJNGdmgwcKnZwVAE04qvNvx4K1b/CiSz8Q
B4ibSnmlffnF+zlL4ptbS/KqblheDSNbRXitEyUR9BUO2QLYbUE4cEpq3/inV9nCGhqpOL9T0axG
MduM3Z+iM20tMGx1CNfVzFBx+CrqBdEdbaV+2Ioi0xBv1I4DnIAIZ+FIdRMClO/5/HIgXCpZbild
qRQwqNSQFFhAMFJ90+OCtIKbkDwHWV117DJUyAA9XyL+dtQXpQ9lE1t2dbEUWNHaCt2K3dq4bpX8
bWaSL4awt8+6eBR7+tz3tKJUqP/Knbt8WXuYXXH+G0w3uOc8vEtQDpVvfMb8UMd7QdyTkYoMEcPn
psPhM/wogOoWMSd5JVr0HfYfYv8TSSnISvBbyL3wX64HZlQmt6HFoglrz6ImHNj4aot3ms6utBAJ
FQdFO1dA90sI2vPY7yBPCDTXy3xDb99NvXnDHgGy13Jw9oD5td50BnaiChcYmGB7K7joZb5laY9r
pCRXB3hcxU2oGwwhlhQ8bAX88TpJcyRIYNA6BiZxRCJ0PqjyCPIxNDKqFBggjIYtox9VX0iVcY3N
q5m+eBKJnf2URPqwaQkihyWK8oNY2lFy9Pm4aTqyj0horSVxHTIvTHnhynwiK8+AM9TaLUjXGdUx
H9X8bVE3xQUcbIkUh690Af6bkV0hMkyMuwqfftLvlsa+aWzWpfEUzWgrLk5q5dMPFNwoyLVNzmCD
VX6GXVAxhRf2C7UBpDjXu6iVCIPUtgN/r/c/Bk46xXwmSvDEqdVjBFEo1YNhcBO0qgPapyT4mKf3
RR1E7FYOBKP/rQn/Uk564hUY97E2L/I+H88frr0Uxnv8Xo3XBm34ZHZrPcaSC5ykfZfhuCI8gZMc
58jH8kc1c+/Jr7BdNxZDHKgfGHnWhv6oYgI+iVVf+ZEjR06hbskAHjs7krh1txY6ItJcwH/1NHC7
SvmCQV2P7ogaOLeDGwW5oDLvWalg00nf4MhBcEXkIg+jwO5tzX9SH0oEEDNtH3cq4ejdM4nAxh99
+NPmTiu8ILaRHk7xe9/zxB37CN6DY1obRUeGjGfGHaAVkI1qnRvpXgZXIYpXOkLxliAcEC14F76N
kfC3j178W/u2lW+T/kfrvBIDxahBLvSxDrB4FL5ZEL4JEHE0WktBfkXDdxa7025MrynPnMYMl1Ur
ygOeCjVkjBP+w3/znDD9HDHb+CeB4hshblh8pQzNxDW9rW7uUo0J729ClqS6CrMzAZxRfRKab1ME
ufczUSvNBCEzndhoqNaVRSUKPzrl/SktANtfEYRIAqKmR834/tlHtmUeDInsAsIxypTy+6sWc4xn
BPmlJOIq7AUqtJcNDaPI5VI0IK30z1k7atU5IPJZFanR0FEyEQVGC8ljbZnLXhALxqboj018yiiV
OAlmtJN6dO84DTQiMFKKKC34q4z3aH5WCXLTkZsHm38reo0ZnHxyXzlUm0liM4rVOXtEXCbkV4j+
uA44jvWYV1VyxZbvzPpX9IFQuksWlCwe7mn11VWgR9AXmrj4NIRGqqraPhkrOdZJyfqtIE6GxElg
B01R9Mn4uboIIfXy9W+ACYk42fzKJJ1R/YtyTTVXncWIuh3XFQFHbVwcffbdPgnbaHjoGUNXqpnU
pd8Zh0eP7juh3WmALqDAx4OTcUKHoN1+2z7dTbjIeyV/Jn71xTu96LU8hZlCKHU8PrwFtCtRzmff
6ujUfZ17Sy1DJwx+1UKnumUfyPGbd2QhTjwl2Ux5X7FLquE5iP4xV5VvvL3l4CLiMQcId5a8zVH5
ZSL0dXSuDUf3hx9cIwurabBNcmZRwnyNURYS8kI+HseUFNqZSBGKQN+qP8tiE8C1NecbcJlBO4mx
RsIdvg9mJ211m9p+M4TKqsdpT4Esti0hGkdjeg+CD0mZbnaOZKaOzwZHf8G+jURZsSIkjCI5PCXg
16vpT4XCj6NmrVI6K/6v0JN+nQanysfrawSHIvow1JeaI04TkV8jUGtDdS1kJLG0bpMnCKKjjRze
KwvYylUgRQqqUcG8PvhqSrT3zJTNUzWekIQX6DQ0OlkCYd604d7jH0rZE4d4QRfvYg+opx0Wo5Cp
bQyebYtlkSlZa2n+mqtfCezv9BhpbODkMBfO2PLUNN+zviDpTQYaNch17EuFrWZeG+FPnw5Em68i
9ri1dqvTZ2yCIxS3JVZ7/RnUG336EWu4DtJ7k1305D4I+85nAlxEh7SDx8fd2rYI4RmyDcuBjQhM
47CRoh89530YPbN4NwuapeWxgw2Ln3gldwyrwDHpr6x5yb6CZ/TNqB6xT95lEj6M+Eiquzu9AtKX
Cmxi/EmIaasV+Y2ZJl8MM8CSeR7QSfdBsE+ZDhs9I3af2rnyYtmjwtmYEqwu7j72MlhK2WltmuSg
imdjBMudP7A/cSADqhDbwo4VheaLtESzYae76IlYeJJrhmCOnRq4SokmqYEzlmzSz7j6IheZyQZ5
Y4ATEIYElzj3t+o47yZUPijo9T9BCxu/Fvja5BiYUsRpJM5aUsk8jT3pqsFt22dMRZVBsjnDKUcY
iYvBg7EMTxLqtw5NcvxE9uQja9uvLtJIN+Wub3531rvzHJ87HC9cwnfVh2b+kec3Pb4W8rmXTqHi
Cf2BJtRgNsYmkZZcV+QEWICIgWaZCAWmgVETe9W2XFfizqpsSWcy6iQJZnZ39l1j2Hcb7kXl1grX
i01DWcZnOToJmK5VT068rHAJSqr3RFQAkcFfM3agyzbK248fXy4VNvzAQF4EfKPzQLzE8Ppyd6oP
MTLM8WTm52Yz+Oc0vEbpTSjveXX35bsWP8LkwXhNuevKPRNuaMV8YTPH12pZLJ6y+ggJo9oXuRvE
rmW6ZXiYRrwIx0wHzzmWF7Hh3Lhl8v19D1OCY7QSeGydHB4L5UzkgADt94Z0mGbAAkctP4nFGXoY
Aop5K6Y3M729MyGIrnV0HZF8KZdKuUwBJRUN9QklBygBlOW+jBntjBFCYZQfxawk7EHc+dleiw57
O4lxS7D6PP1zHa/QpKfx0Zbyr4FaxU88JT/gWSvmPyY2c5iL7CKv2Uj+iEcUBo/4zkcOZ2x58Zay
xrFzKIO7oV6K+qRlRxnbvq2M0JecPHLb2WWK4tMZyXs3uw0Y9ZKzSG6xfrZvKqTb8aeMfnBX6Z8q
rqriEAn7i61Zz7k42FOGku69V1+99YyGZ2Xe2QzgtsquNhI5p0C7Jti0a1nwAR4Bn2r3JqrLX3Vr
z+eptN7cbWJOHMvmXNP6G/ANKENlSIri01unlmeOJ2SIYXi1bgFBYrMdLnorULW2GDty7IjGmmg8
5pu+fVmL0C3WmDXE+BI3J6lFgaWkH8PkmKJbaXtLOsgE8BVHtPKKdQKLwYDoqhV3tXgaaImkjzL5
lPuv2f9ioJrdyL+QL90yrr7m8dUMLjIlgXRSV2NrR8pO6HeBsa3FrUSs4rjtsadW6/b0hwuiPfn6
scwvsX8pwpuU3qP6ISmPdnzieEtBplzK9KJrCMfPWXyesWAzsl/pEXJGdxKcMXO+nb5wW8X5ey2b
Ffks0VPhh9OvdfWhbBP1YjQXOj2t38XhcdQOWngI6kPEmmuE4vRh8iXcjZSDNLall5BFCBDFxhcP
xIdcKb/dRsz3hC2PHG51df8zSQ9qFyrNwg0UB64Fjzv/SEB+GDpQWN4wKJRrp24Hddtlu9LcsUXw
4+UDGfgVM6BwtNpBFiKw1wYtLDp542zXnfCShVcQvGfBOxvExqGH9wD3b2OBPG2UxbtgtrnIothB
wdTLh3S8MU/39ny4M6nkNwiI4ztBRphc35CqYUt7TsZdH6/7S20+MdnO50D1sO5quiNxwkPQxs6T
n63gagw3pbx38t0iKq161gfVXSfluSjPHTMP/0SSHKsmUvKUQ4PBPT3oZDkGsAVcMHyjv4OhMR4w
C4qQvf90cMBvsfrqqpdRPAYUDSJbtx05AQjtiUWIUbo4ceKkiUMUep04hGX5BD9dCxRQ1ZEKoIJj
e7QiTzP3iuq2wGq9eiCW8SJLuCSRpttt/QimJ9dZtB0Hpx0cUXXywXnwm6Z5D/cpM3YIxt5ysMH6
7Ua7NRxIip1IcTfPGVE0O2uJxLSFwZYCbA2Owj5rcKrCSUP3vz+L7Vs4OBaaLUbtexqMcXTVwhUL
AB+UaXy77Cy3bdwewFyY0vJw7DhOQHH8d5wwExX/HdRpurq0A9N4x8fXm4CO2ZYCio+dziAL63HJ
BWhjbjfwPz19flQgj5l5m43HoJGe9Fn0X5rxJ6m/u/qbjWlIst2nrnzowXvJbZw+pPm23Sqdq5Ki
4ESpw1eOj4SvnI+bpN1OiPa33pwcZCjfEcPHQ4YW2DYh5arXuF4L+SkuTpZ14gNfe2r57BLEoq9y
eo3TK1Wfpf+Y8k0vrZeubE93FlIqqRdtZbZkeO6UFFbIDhE/5uSRDK3I1V96f8TFDOt38AT9rOln
IpLT8SKwxYp3VYIb5FYL12y+2pea4iP1Luu+Zx9ul4T0VDvpbPMNK7OrDsbon7ufL1eHKmKymVqG
qyfiUua1w6v6nWtbQc4z27SyBh6ji4ATWdyO5GUutDFbhW0a7iydwpYyepVFOyikq+MsnQgvYBgk
gknYdMRFWpiVtig0EtK5EhjES7gc0WfAIbBZDKrdBk60bWk9g1vUwPHa0qCK87Wbr+lwEfpLs8eY
3vI1M+7i8o3r2YCxf7RJYcEbhXJfJOZxi0AKe5J4yTLcavtQhorqVQUx5Me0gIiyQyru9ZSn9Ts8
tqf1r0QQJVfl126UkHNuK2LcjkRch97m0LTvRfmBRJtoQ+TjFFSp7FZsJuZj6sN+OfnzUfKPS9FU
ncvqrJcnJEckls+RV/fUVHukXPOeCfwQHjC+ZgOhxafeOJPrXq4E8yBStA5eicxa9yLdMzVP1bzf
Xw1yOr/KRzjcG+2zJek5cAfFydEG/0gNSRLRUWf4w53KD0+1IhabBaJZ/ZHHzcgXgMA0un1hO2U7
Dc2buUMcVZyN+SxVFyG8DvLlv4pAgOAevq1hHog7kQ+f92N22nd+W83vIaMy+d+PXp6XO07lZKkd
P3Ya3MMsRhong3GdOGjr/J3ZXev4GoQXszqrwtEICAGxg9cI2oSstMjxJ2du3Np354G69AANQ36O
42tt9msffwlVJfa+jyJ9b6Nn2t/tvfLBHjhfnlpscUK0e14GZxG4tVumjGO1xdnWYCefd3JpF9s5
ParJCZWk2Z9XWrJX270m7wMc7sR2lwcR/1FxQGyzZqRhd2S+2OEbo7GDYW4s7QjcFa1uUa6ZdoRv
IqrVMGHXtilBftbbuH8EQDqb91L+EKbPfP4c5095O9WXTDozRVZLWugTweld45X9wf2KRNKsAsCv
YAxWQnjJ6lMwHivjtOKjc5XZhfSZVwcMDf/VOxTgaN2ABrEvmRA3umuwb4RRyCR9V66V7PmBVrcb
j40pXqWAkLNb+ejVW67eQvVGWXshwUbey80+pGfFlTGoJ1zG1Gp5fGRkQj2miMzlUN96Y+fgBGU4
M0z2XDkmkxJ1G02nyT9P0iXWrvV4M60b9atU3cdwnWS3nli16cYHjLApxFh68A2Sh/fCW/HGRy8z
InLN1A0yVwDKTOyCRYaazcgk3I89uE9YkLZRMoZyZ9MVgsOCVznmuKWGc51dUusiF9ehuMbidXy1
3bGMT3F3hMzqOA1Ra8L+bZvKGwex8wczuXjdileWmni+DSdkMdC6Zr4PBVfnO/s1hl9a+KXOn4H4
Ocs4hoBivqMa89BpA7VQxU/dfB+a56DdSa8PTnlIXNAhqw9FdjT0EwvqXrqGpgsZoQ4O+XyIZ2Is
SfPypAk234a9rmG5nQYV+aCVXux7IlQPywYzMtUMRfdq7omGx5IqHu0GZ9qehwtNAA9Xm5xvttSd
9PgE5ciKzyAnjBbgzZFPKoi2uEBW6z5mVOb+kKYI78P0KQm+xOre+7duuo0ZcXk8bexHrF+LK52j
pvF8VvXmvldd1KnhGYCr+5Aid0z3PqQ0Xv/opelR044Z+x+3T84jl4VOr3kRtLMG5io+w34SIs7C
Tz95LxY5sur5w2HkeRlcaCvMmvWL35wvM0TO6iZfs5+vnFn4u6G/m287ZC/GCj8QeFFl3ECGh1c+
E/KQLYGvI/KcXcqvhKmELSFhamwDy+xs+yctQafzVhDDZThzgrDJLZ+Qk0vZ3eya0qumowRH0LDH
2QlQG5gOIddd6xLq28quZKyr9r3GShvsiBV74w+gYzatk1CcWe4M4tkSzgpbnvLM0fyxChW36dzG
QqPpHNHLlupHGfL7n31wx5051CfFPKebMv13nui7crRvcegIIawf0IzunOzHZC/J+xhZb7e2uUgv
K8TJnqp7SnKckyPbNvYGwtWcr/KMROuqEku2dEsGEYEkAByQdv5A3/Cvun6BYdo0R+OgK7tE3P34
zbHX+PDzKxed8sFhTwXkZ4CPbG442EH/3W8l6UnJtqLLFbbPp14f8AZ4T6lyxsaVGncc9t5amc61
ei2pNfsHmSo1ZOM3fXbicNOdILLS06eRXY92Ptrp6ABbkEK2iY4yuTM+CYOyzp3sqActf5PmHVpi
old5I+JNQnu6wpFbMb12BRwxNcKD/VwdhtyrDC9Z49Vn+I52YqlHWqJd0stkXrThQnoaq4z4Lsf3
YL6iS9TU89ic0CpWgHHQHu0afaf9qwaMaceXRe7PQ/+/DyrOxf8eVCADPKst35n8K9fOuoI19CTk
3AJvCwSoMO4XYM36waSbQ+zu1p2zZyqXvlM+iusApTZVwb+iL/FfI66cY1ic1lPzJyt/DPUn136E
kzh/bsu/lLlB4Zi584to0kEHgraBFVEr2FhEKaNA64Q5WaSX1boc3XR0G3bIjB35lPYLysDYjuQ9
6Bt5AoV04gOpkpv/qdXvpD5Ilym5jeXdih6KueuweqAZeUbCxiOUr3X7lm0SUc8uqlK9/LH079z4
bq0/w/iFN4vV4eRE4KTf1kRQYFDM9gJxFJuUUGNn5BX2TqIsLW6X2z9GtEzlmfDLp0nxcOyPvJCN
7An58ruleoOOhVKB9SMFX0tG8mpvdI7SEba+Y5o7XKDoAWwC+8LzZIDku/XbdU/wQ7IlKyZ7u4CF
9a/Dv/Zei2Bobed/9fjAIUkVLh342X3rPBvQdt9885a9seUlhJf1zkmZzx6p12j3i5O35q/ydNKs
Uyiecyeoicr60fTvoPnumEmPX4vxQjgKM2FOIJL/9fD8gCFpATnl4040thHLvIQnYdNMdhNRpriF
5Obc3jUyDAYYjjjTwiF5cvXEHZGwta7xDZnOaF2BHCTZTTu6B1cl+dVJmYoEe6p9zXI6iaWgI7V2
ltnU+oa/M7ZMErkjzsK75j9U9a4Ry9RewlWaHWTVRVHehwcNpc/A/u+UpWcYL3n8wdot3mauSurC
4KAfYcaYXRmHIHUEuyd8YOIEOxJ/owfTfXYDLgMLVVk+UHNTmB+W/GJvNafXaWmE5WItBx8Rm5l/
hZJ14BPnBGkwZ2FHRdLc21NNnCuyR9vP7BF08bSSPwUuyS0dtGCgtrYHVykvenMNmVijH4s/hObT
1z9l/VMovqiUtOLw33xFQkJIpEG851mv9iOJI/8GKRFitOXtpz+98i8ObHCMfD34boi5/d/QhyeQ
pwLB9Zw8A/9eKY98chNr16l/y+on0H+U7g/L0cizcJ6bGAl4zY4ATIvywUaDjGOm8ELjOJguG6vR
k/TjxBWdXSBCGZ+T+jXK22Dai8mjVO8MDOf+yuKw2CmkCZNGH2z/yY9h3VIH0HAPRyE9a+wTw5vp
38v6YY7PclfDkui3VF4c4YXuAa1Do0OLDcXJvETpZdbOeIol2iYa4R4Hmb2whP/fz0gnaujLyDCq
4QRsibYVufcPceWoXl5sqdypYA1xP9T7JHlvfVsXmS6eF7GSck2kO1E5JAGxdt9Q+YvywzTv8XCP
lZs8XWc0CASaRKikVu0lH04rNj7/1wyShQ1jgE5QP6XGWRrpKqpgKSUhfAOvYxXJz8THQUX03czf
sG2GNxzvZzP1oNjoWPt6G+/GDLgm/FCU19AvpTfwKY6CHpDIv6enxVpNbbFGdyIkbkyGceqa5LBs
puiaKhezvkjBpa/OmnhSqqOIYAvG1CnjfdeWkQDObMAZmBYywruaRVyLkr9Chqcund9UOHR+jBiK
AkWTE+GiINGoWCuwINOLX7389jjCvL1eKhng4B0m9565xxw9y/4e+9eLRk+whXdoCY6UH8Zoj06Y
kYymnGmKyP7UTO/5pNqtMSNPTt+4+33Z4h/GTGBbOnWwM8zL+TAlbrqcEJzCHMGNDL7AFTmIBVcR
lvMhUlyd88FyEg4FyYGEnEl2ZPvyTgp3pr6d2q0aMMRCQoBocGvw86a7FL/jvPMZp0AFVG1FtQF8
BIeYGrg8aNNBmQ4j6UvToZwOJiX87fqm9p6UemPqTcYBVVouf/XlBkfLoSoOWXGYcG5KKxV0eXQe
lCP7zxrL46GbPdM8SvlpKM5tdUmYFW5CC03Nc1aeavUUrEc1PjL1Pgk3cWNQCmVu3Tq1ZU+S3VGF
sL/zt3fYhLvmSmac+VyvC90VFUcQllkMDuv8wHz8vzFLNp5yiXd505CQGD1ip2b8vQJjR4hFjcB3
aRr1mh7twmwKP/kjth5t9Na1f2bzj/Y+Ml4x3iPzPcpe+L1SMtx3c78bw10IX6DdAivk1c/HfD6a
7FHX/BQGt+O7RDtOL54C1H8yljGFG2Sxepv7bo8lZYkd8LLEptvVpUupXbPk1en7msBrHckbM4K3
sN105bGQvEby+trTQy9VcRgt7cyE4gUVNdPV6NriPGBgvu5EPNXnmApZd9X+GZj3QHxDYsbuQmcg
2jtl7wg+9BObgSY3kdTZwiEo3MoWM4dtHTdpU+4E6AKkEf/rrskjYGLpi0Sr7ninpBpmnV3BlWS5
+G9o+V+HHTdO2jhlw/u6tNcZAsToK1E/2mybxxBinP/+lcxQx2g3GcvlV4/bmWiT9kQPiG2U3Aem
aVAmTA4sDueRARJe342CryJnVo387gb9O9XPfNFoA6pmxcCozq8GED+iJsmbkbdScjS7o9wdBXLN
7a50gxtp1VLgzoELym7unf5/qDrTHUexrF1fERIz+K8HBmPAcwx/UEZkNmAzz/jqz0NkVek7Ukrd
1erujMBm77XecXBzxXkRftHxbQwJPWto4cM6mB+SFHT+0Jpw16R+Xs3ynosnVs4ahn8sjq/43DMW
SdeZRjzyocAX2AsaAu1dzXDMx4IyJKaDRrx8uhUNx+Lyh4iXhH7Y7XRoh3Ounir5yBI30GDsahb/
bMKtDaReOkx6oNT0Ki1wu5l7NYlhq7WQBljxBYukZy4nSnd/domJdULeY/dR/3TVH9H4FvovRQxb
A3js1EmhLAWowfPOr6hgN7naQ8FgtzjX3QWHozG6qhYqfbgBd6kOinkw50NDtIy0eeZ+xj9mXHCH
njCn6tZn/hLO8ziCc5KOMivLu1UvFce7uoJ88Foi7MG6CPKJ+b7ytQIB3TpcSUaMQtc75RwY5SGK
PLZFnj86k0xwqsERBJsBlJmIG5fEIe2qUJj84MYu90zFI7oQF94oE2zdCBBcsDMok8XeD9KjdHYq
LRgROJ/WOD4TIlnAobH+je07Gr9ZVxgnZNn55xttWGgHSLHazsQvyAGz1xT0TThOx1JGb3Eru7eX
9N50n8nuZe42M3KG3f8uCc3W97jAqP4eJR+17jfPAB4uyNDSaT4M6fZ/8fNaNheBUtXiTDmapG3I
aVYbjzMdHkD6TTjpIyLzGVHuVblkjVPw027L3H7H16l+EmSvzuCaLgbjoQjL8sjrhfifI4GpfOs8
U9Rli3m/UJflq8J17kmup22fSsjKQGclzM2HR6JmSDAGm0XR++LK2y7FzvYDYHARMVjiOUpPPSbl
liVojZpsIcsg4lSsd17Mt4zgrTlIV0E779L5c7X6pdfflf6dvzaFK9R+KvkF4cRk85ubYsW301Va
7KauT3377nPM9v596E9EhqrN+cXvGVajJ2M4oku89pvInyK/egXRKijcMrpgNkRT+Zovcn5Jh7Ou
nATpaGCUlhYE5qnYeml/AcQUy92Ez7ugbFXqThI8DXl/prWYzAtL0HcAwTOysbzgTHMyNI1A7ajK
lsDTeqUwnjhzsQx8fMPo43pyRRN+5rwGp4r/OV8A6EDmeU7Kb0SYQ75XJLfjRkVQfv4LTKjCdY8A
xyRz3ak7p47sTUQiyw5Ri/k+5G96xjB8qdKTMYbNizhEXCX7HKg5IMTSWBDwLkGs68ISVq89TrxE
8ZA4vA7p6yCZhzr3BUol5Ow0mqfa/Bkf0Lf2x+RxbNMQ8yEzg3z5bWKYGcnk/uYgdBYYRjuSls1u
yZEGTU4Iub5vX8tZ2BunKdMd2jAfnsZpOiGI36tLAHsQUSoNAD0d4m596ozDEu+GpA7cYEEq4SeW
yr//oFnYuAegTXlKyDF6Xrpt/XhTio/s+Zkkv8rua9jmrUXhXkMbx3hhNyzkRfHB3jlDjZAjIDgl
ijIc6U09A2AuakOG1vGEgLfSjiZfYGQqNEdmfjQdJuNAOjSHMmaaqGEl5QjgDX6NbDpuLjuABUdn
Ut4M6smWmhWsD5JyhPOUHxc520bGHgVkQmPMUdGXLVzkiZKXnC33RN8fiStWnCaG5ndI3NnCFh8F
Jsr+KPfHMhb8Tjh3xZkepOmQaAhsx5tBnEQ0n6XhtOqM/STT9ndO1CNBNrDULVGczpgjCuKIdUp2
rciWkScmtqFbqO0La9QR/y0cAg5h/bFwCI1ioZOHQ/g7SUIjLJOk6vSqs3F0Y0Fr5s57yV7dEVbg
zUg8BG9oYAMFj5YiEtP71oukjK7Ix+udBPvpB9rKmsHmc2M4x6ltpDselLJ7Nbs02hEJxIHZwVL+
XN8QjjDAf4kR6N8XgsbHQjiWUI0DssRgJEtDDCbBV/jT+HHqY20WeOU86jTwrUid+1rxazsN1Y21
025mEJV035j7HFAlPoA/GmCO1KzgH3Pn0c3RPHHlqi668HTEuLVfus7Tj9HcNarzsBTcvRXlZ+Sx
7atqXywKTbcHSCpHT02/xfozi3E63x8l2wv1rFEwiIEp0cPuR/0hHfjhWtPLQGwj18xcRf2Sx1CL
8JVdNPWWdG9ssStMBgsAi08hjV3rseXnImsWCaV5RnOTG9AvYSPTFJqaR7M6y9pFia6CcouiO96U
+RkozRv9vkXpPi5p4riEvwxWvCvaiymcdfSvV0M9mhveoMiwWtQOCbtUCwvq1m+E6MuqH/P1Fj0q
EWbZrR8gUs94efcrwHPWHXJF2V+bT6n5zJMPrMQ/hGLyA6f9RyiSKauTcQ02JOl8CHt0iVK8PSn/
EtJxb93JDJjfS2TOgJPW6+Pvq8PlU3xL4h+wEyyOTPMDjZVQuLwM3FRnfB5jeynQ2G1TKn/rfS99
Yd1J8q/h8T1RM5OVvyLz45m9T3QvwXaP5LGZ+qmhrEIOyvEQjaGsvIMaDdKh2Bf7lNjhOqDlRAqi
OFCGg5h4tXhPwZ+TAziztnRxWQQ9eCisESaBwkEKxnqIqriY1ugmXtWvV3kuxXMsnhPi/V/nyGCF
pOj1iFYr8/uS5WY9kIel2cK2VX6lyq+h+aQhoiaKlVS3vw+d0R9I7eexw7Fy+elYIeiDbA9YaGCZ
um0cU5YTzPxZBeQV6NSYyIEHRBu8eh8RyNL8TPnKcn+brxMTMXzTxMU5b1aZ0/wq2u9I+KWIn+nw
TqN6e+pj0p4CKGWk/tUYmuPRqM6PXSud8+7SZ9dVfZPqW1eeUyue7qp8o1dYobWA2lLKHh00rBxN
OEiYe9Vz2nHZ77pHICBJefpsiRou+6X2GhAm4xyK1/wBvVKaPX1PgqXhbjXwo+85A/iwqRGoUf2/
lwgUHg6WePpWuO85CTBKoJVuBEuo3frlLimPz70snXJCQrOLNF0mlHFVUFcBa8dcBTKMDhL/X5N+
fjzO2WCHtGa81mQ+oFI1Qe422Pp1pIM2eCVAVmHwxPYN4iUU6wSZUKYJ0U40de2LZYDONvpVUXpy
m8AzVavO6YdEz+8MjEaGUz7cjN12mav/nk/sFn/nanaL/+bqDluX6Ly4lDsnieyRdJMis8T6mwaY
hOD48QqdPBDKL2ONnQ9cL3hzGskT0iXPVxHcvKaperWyuPMI9gIJyRNranacnN0Tq6s1WExlaLEA
Ao2Wh0M8lrcaPeVxyPF+D9pZzi7NAbfOSuBh2jopYqKVEzgqu6loa78R0zCiiWSH/RGucIG/H39E
+RdZd6TntZuaeuKKGHIfZRmlUU+QVwjcF3KekVgAt5YdOXfK1B1qV6CQJOPFHejqQX+qucD6/IQt
ORDXYbqqK1RbNySK6eo6MV7aWHKJ+47eXq992XtifBBeDD2vQ7I6YKmcdRj/QIWn6oO+D1SStYpy
pg3rgBaJEf2FzJdqmR/YjNesQFr4lG5mdQGYYLobMHjWX9E5Rt2OiInraEm0fHhzufC8gHgq9zSU
e8Qx8KbIAWhSPKIjYBHrAl1dCL04wunK0+Rb4IC4SrETpeHw4LseoMrSDBI8MHILm0F6z7rP1Frl
X1P+lUpfqvj1yr5EDSrsg2PO2CLcyhjnCeHLSKwlxv8ZsPpVWgCf33kFHuzWIzeSuWgiS/5Hp+Eg
QyjL9174QD6oS1+LFaJ6etSyPDtvRbVHyyfsieyi+l7HtDpn788WLg+fy8QVc26G0yM9cu5p+i5G
1rtVBlCTHd1Mkxi+ZIwRtA4GRBrIpTVT4gsxjjOPuXTg6iGV0W68swb5r9o1a09tPyUrlSxKXXHI
rO1BxgRpoXG1qYpkZj/WfE85vUGHaxd87LHPsCRo3kRAKCQeIujIf9Inzi37Kxl/YSZ5pr+IHU3z
T7F/7/I3YhEzNwcsiexKsW9Bo4AH2kZniZGFe8gIC/OoJJdUwI54L8hc0t7G9CMhIW2h9VHgKoM/
DZh/fYazrDwgWNHPqy2LxAK0nvg93nIyBV/vav2mffz94qR8Iab9KvlG0Q67ERfOi96g0dYzu3j3
4sRCSv/EHqqcK+PWLJKxa+S/k0O+wAr+tuc8IhgHVg3OrNs/hAXWaoT9y4LqKEXHhJIzvocfbkG8
M/pTkindXsMVVN9QmxPCuIVKgdJot0uUXtpuMxsyBHPKhWqFeHWavYmsU37NZ7Aivxo7x3oTNwwK
91S+KcMV2+e/ghMOh98nzuGm99URaMCjynYKivm4fUeL844/1PYI4NqcWF9/A75zJjGuE0TnDcpe
Xbl5B/vnyp2T5c4TPJtnr1gz14gVGb4CLgyTPJ+a6szrXGZX0OYL+tnX95T+pgzjEaKMX4Fx9kGj
BqXmJ4PPKzIDTn3JifX7t2TsUBv5D4Nz6ABOu/1dO1wZnGecRZRstXsC3r2Ttj15rzaku4FwshxH
D3Kr7B9SsZBcJFZ1aICAtn6KSEbdi1SLr/ZafSA9IcN0dzRXCAaWn1GaliMHb26KIfjxLT2+W/EL
8wFCriigmUWMNkv016aVt+O26L9U4Vedf2YU2gkWrqfqf5TP6+vv8WmJHP2CNeQ2rXClsjElImb3
YsSasidRE2dap3t0AMXPg2F3oIH13VzdChId1aveXGvjXKkncStJ7ty56I2QEf8SZL/NDzQ3Tccm
vTy1m6G/DdNHUf8ynt88VB5torEgTM9dCktoAmHuvymu3WGmjjtbB/4Ca63dBLoFVrLwSC6alY0a
VojEDadBoNe4GFPgnPpNJuww2RSMgSU9umGOZ8lgSNcYHJDmBqoaJNuXGopdeCaYbUVDdbJXfgbh
KN7rMZTK3oTy2I7VDbvkk1EPfz3rxetrUm0CPTkVaGrmNJBEwviJw+APlrXVkdCISbomFcmlO8pX
aYMjTSamSaZO+X96I77kjLFXWHn4eBSZKGXq6kAQANQ2o+Qp0q0duDAuEQaTCBKK1be3ksSaQ1Ow
RYxYgi2Pds0uGCGCsqPakcmfW0vCATdDtgqiIpRKGlYckqzIy9GR1TRu2rqd6OatK1tt9ZH27/j3
lObeZjf9dVHMbQwpEh9ZlFA8TYTHWNxRUNZ5a5NyKiTOhRcAmyFpnk6h2KtyOaRetYVrf2xtqbiM
qGf+JUd6zG7lslU10y7fkrCUjKEBh1Cd5yEg/2SlnLCPG2cTDKw5YqAWtQMXLbXgRmBkx2YzGn6l
B7C+K9y2kDL5yTRPqgndm2BSVn7lZI9qS/Y9GD51V+snaZQ/JH7uipGfVMSuBzII74tG4WAWfFnw
ZywTJ1E6pjWRI8FL9ofhML68qkDcUFvcjDtyxMid5buqSKywNtoy05FSZ0pcaXIJreFN697Gx0fO
xVR8PRG1q05y2pXJdq59uSbT238K/m43PN7K9h3hgE7mabN9lUeubERi5HyX2CA4ikMZV9CLFSiY
t4R9l5CRa9mwK6Bc3TFrxL6u2S5vmlJ4dGYIRz05x+lZ6M5Zf276hRnpEFtv0Y2ZKzsiPZ28wcHu
E1siaqqzJgAZfXfD5qOmuxfSg2k3rHbyw9KdlL/pezactHVUsFCmABImM2yd1oDiVVi0FYJImqid
PJ3h5fTbQb4uETQFjulbv7op442XfHze5uY6cxG8Cc1dUKGUzo/0lMt0aAbldMyXTZo1Gk6GNfov
/44ajzXaAEobnsTZOyJAjccMgCU7YwwgEQTN8MMbHbAH9giQFbCHMg1n1X8B/Ipe1dB7Sb3gtFyN
7r5Ujq3pc0VX5X7tIhHzq8jLIm/Q9qmxk5EF5U5VAWHbw+ab+CAc5y2pE16neQd7mLGXrifZHVHQ
hsPqaDwucXqj6q1nfmzRkfvYIw4HOgNl0zYRKlKt/XJWr+WRPURnR7L71uQzFspAWAXiK6iigKTI
0osmjyIqrBaVshfhffv9s3N3G1k7J/35qZ+H/vxRrcfnAXrx+WMeVth/wkb4V9uHm2KPEiJjOqtd
eErTp4D6RlB1FmoGa9f5kVw2l5G3wqJNCdxScUl54Zft6b9BYA9HfSlZnHIbIardM6//ezRqL/eA
Jt97Tsux/dK9wyt6e5YffMVKr528fqKhwhNgNH5+DYEWWaJ77nF2U4TLbJyJLDPrsIDxJ7ltm9fO
ALBQLa/GrwZAyCUdsI5cFEuP9S+iEwbJKSjOUezNpsmWC0CP7AzZwFZaUUtrQdzRdMT5UoG1FOvA
5JFkh2I9mqA2bnPXdG8qPUY6rfz/nihBavUxlaBaglQ7cBvS3Sw2e6qgB7SiVGQTaE0iscVCN9GC
KH+JTh7/Q1qq82GG4WS3Z5vFtS4h0MM0SKypnxahaYaNhMrVaeUDkdMVgVXIO/+VZHKYgOoTwunN
Tyo0iHLzlpghqDsI/nwv3VmfmqNYhwSDKlJYd6yti/I5M4+qdG6eBHEfhuZWYOYb/aHckJWNuodJ
GBKEMYL4eYmyBYiu+q1Z3U8nhUbVbl1rn8zRcvU2GtclsrA9TngpSp8mjSf6QdLco72JwIOwkHav
XLz8Rd5jYPr0a4bN+yiesvGire9sltutGh3Eaac0u3esAtpqv9VoiTrlKOQPbEG2VsPXepg+NOlA
BPizDN69ebPt+1s3vuVrr5iDqQgpknMJKu+fODHdWN6jjitl5nVPt9kA1XlNovFfcgWrHVnosC//
CTx1eJfWJQ77r7oT9gWJH9SLLDqq6EAZtidNCBF4pk1AIItpehLCt8EjSc0vtroeSONRyE851Und
RZ3gaK/G8xrfkWPMGtTUQaY2qFkY13ztJ3MgmCF6FGgJ8PPoFhPllN5SA60Lv81quIj9LY7eRKwc
JEY+3mLhTdTfVfmjwmJMEZvxLiBXjd8V6xXdiuwWCZfieR6b4xiHYnQojaDY4qqRCixEgYY+NDs+
DRawkwoushHT39P0O0p+d/N35ObjdXpctXidI2UYHNz8rYD0sAmH0sfhmZH9cFKTy0yQGc2Myb4W
7lXxrorvD0tr3qbmLV6D8NsCoJF2jLa9cK4aROan5nlan6XnSVBCF2G3zdJiY0QWnFhw1mfmnnxj
JRU09l7ibsHPuL57zJtGssacqrNBT4s9oYO0xlD7ch7Mfw0Pj+fzrj/29Y8eKE9CrFF5WH1LNNvr
jke5EqjymrmckFNj16BZipFZ2/BeqHXKflnTZ3G3xUtzEuWwo5qtPPFBTDWWdmw96zvZosLCX65+
+Evzhr2Sby2tbx1a3cK4dc378PjMjC+CCx6u1LgKpgnTJX1eMt1WdA3TpVWbxHQE6W6Vb7KVi8Am
loABiGfFCus03cJSSNtWcp456hE7YVxirs/sqbUJ6rFYwO1EIZNhnRpWgT98k86koLlNhGgJNia8
oy3Ani0HhoI98QCAg9dYn31xCo352KlnDQ1JsD0BFyBuRPzwMlBxMoIdMsl7mXcQxZk9h6h3GMJ/
RC44KWrKWl01d43ewRFVYjVrP5/VFnyx1z/jRRlCc7EJ07by5Ks0bMfjhKJGd1rDXackWjWOkBJj
6yJdZORB2YhtUnwvhLdn9x5XH3L3ru11eGbl1NTHiZPyZ96Z22Xe+Vc2z1TAZAbkjWw+qxfZfLK+
DeYx7S/Zvso8Ocb1dTB/FIii7lM8QBjMQGXbB86PHrlf9THE7wMhskZGc94dYTqm5ufKNQj+oBAK
1olEbPMfJkbacShCdI7aYVBpbSHKOZCyY1ogtskNfxwWhbSshdhR6+H4eB5hjuFF1LeOzXW8r9I7
IK3zVz/IsIALQThqD281sQQtxAlwyv+RqMWKY9ALAThX2fFXlnrjCS5u6b92yxyshgBTt8YRAWfr
P+ddz9EJvY3X30elRhb5ekkKJilqg6mfQG7o5Fg6TeMFzq2zoltDM8MDIHxnrHz0AdA+qd1n28R/
FYsMGnEgUGSz6OZXyUH+5IOFPzfDjpJAhvnU8fQl89Mil693xx8NFYI4stgjtpnyaBIphH4e2yZT
HcnEfp59VsVOkKCQ+61W0SkQVAQmmbencqe2UNhzYcv8EfbckhFiEmXP3IGPs0edTEAs9bEX/psh
2S0KuJ6/xh2VA7C4qeFSDG4UR/q1U8T8/Zq+pr2+2tNyp2F2XvlVGcRYSxBvW0x/wBn9i5CHU9Od
mQcfwi4J4u69Vg4JP49gifFOePmc5tnGHC861ju/rv058rk/GcYZkIZqGcZN8oSCSfJ1wc9R9Tit
ehAMz5w9hgcUoOWlgwKloHYpsKXvBR0oevY96RvN2l6TYzBzSfGNFay6w5Zhk1vz4Nh6uHXDMcGi
F2o8xWzTlh/q8zPNPgvlg97s+L1V7wOjTGQ/W6wfl/R5nuVjF4cjQjlxN/6sKlVt8UIgJWJyRTmK
iaQlQ+OUCpy3VLmt/+qJUHUNP5KivMTJjYaF7xuEFZo65wWVqThR/z/95xzQojOVymbjQf3Zzqn9
EijEKEoSxBaIUypwM+5WWEofaOqWYbtFkIwfrHFnqyr/CMX/hPJPVf3R6t9G/1U/fiWrd9SmvEXB
6P4FK9IfS8yU2V3qvBDeJm6zqWrMZX6RBd1NLt1VH1KZ2DyJSg7RgUuk+7l6TdfYPoXkZIDA5HuS
xfMontEYJ6gwhEVj3L8xhlCe3CIXUrcpH67qidgKSdVB8Pvc91gtCk/4LFteFr/BRD8HeRkSG6d3
m4JCh+9hZiF3C7SShVcrG7oix61YndZvw+Zli7WLJGBTDn5jXp92ItGQQLnaXlHcF8WbRIA91uZw
6hmBfi7LgcuF15lyHxLCNtUXBISjMfcObomR0Ly/0iv9DhpmUBGKzZrE3QNDUUn6K/4C4n9Jbfez
MiD0J7qo1fX5uGXjLV/d4mMLP7WuD7uxWwRoJRqQ+3+rVzx5jxoiMTBQk8JrleGLuKxpGY//79vG
lC+i58Q5vGLmdcuVw+Q7kaVHGZalRkhPw0IMhQi6JRvOY0tfT7jCxCL78C5y4jWqVy7bNtNw91qm
YbbtSHV01VEpx2PJuxjqhcpo9XktRmfK0GfYeODGyjF//lur0dWQFWvISzeVjQy/HY75cIzJ3vkz
ZwdyVRSaTZPAGA714BUw1MvfVrc2f1uSQuf8/G2li5Ut91fPINmnDQP6x1T/wl4nUvXTHdhXGHnZ
VyYKsWNv+kHOiJQQbrl4iTDQ/y6UfR7TvYfE0mXjyTIXpOCRO2D1vNm9G9cuMqzUkTIvTWjI80vD
L0Nh9E0dA0XAlzR6hF0fVn0YLXZtwThAOQ/lwZwOneSB8K5SD9XJ6rC6ksyUuwhY4IKM7Rgx0Xhm
7nKmItdPr88Z1ej8ONXGut+w5E17TE6ozTCWZqgtTCsxLRshiCvIji7YBQXXj2JTMKs0Ybc6chQq
j73mr6PSTzdHRXYGsvEMOdQTrPaO/TIsIba+Xy3IRAgIXKGCogqC/B/DOtIaVrjkWuWDMxQOVaLB
CoZIwyfhCys4cXKaCa+wn9PyfY5QsPbWS9xFVCP1eO6t/mmxutmaEWS01TKgOQ9p/wAEAE+mWReO
lznpkMwHg3wSyUuhNbX943lSiSpZC8SkrifppkP6JaG5lT/MLYFKO4oOqJ8ut3//XpUhzbAIxFFR
lYoLaKU2pBGfiYPeLA3ek/VNf8eeRp4/8HzxQvWa7qQ4vHFg5DmpzxSp1HYPMeeDjDe9Fek7E5VH
uhNJQCBom/qZyVIvT5BMmydDTtYPesVfhs9/BFPs+F8vJzftGmCOemcfWrzh/ry0wAYaDvjGa5RP
CmqwfkjTjvxVrB8qtzT65M7OeDADntn1N/DXa+DiMsSd2u/WxGEU44GPDLSsB60HnOJZns3Rnjkm
xeVTMzZcHpVbrL7K6ReGHYTvsgJaf5d3ZnLSJfzJ/pgHmRF20cnUEAxdr0SZOXLsZpgQUBSFCQW0
fUjExaaBv0AJIIBie6kMauDNUBgEdhDy7OUPr572eJuFTaY4ienHY8j20s6ndJexohpHeSKv+tSI
RPGc8/IcFednydf2CNodUrUAe+kn1l+6fYz30O0kSleFy2zP9lB8NYq72q0gtXocAw5nBrHkge02
isOKIRG0EztGeoW+EPBu91YFpq8TI7YAlTzTOVSVs1rS836Pmvf1m27c+NfR6pvFDUPJQcsWDrKf
7XU8UN2+y/bPft8fVppVrpYZL5FcjQRl01GtJjlVUojeRqmPZR0GueDXgt9IlEj60sb+jvlQ2ZUY
pNTzm8Vv0aPs21BPt2o8ha8vcsf5S2BqkvnRuRqchkyhf68ONSRbQvNi+aD+3DPNCusfGqXwUR0/
TPnOHMSdulaxU9dX87vv3oEzpOfb6vkWKfeyuYK1NH6v3ufolmc3+YWdeGrv7Oh6jO3QGxEzYrSH
/w+io9Qun1/LfzqRP7R/Ke6TmonIsSGFeNTcP0W/PEZeWRlDwNNa3bTcY2JSfiYmZhbS3ux1ulrQ
hIoq9RPhLNrzov9cOY/xVtT3cXXjtcfZRt+dei+au/nk0V9BQ7HmPoc9gGi8IahiUOw8tRdtEuB6
4rYVUkDX2fCv3af4Q0lQvTdm1/ovJUHaSFXfBDebbYecpcViAqHydyD5q6aCtXZOcNjS4JwQO5vI
v7lhu6P2O1OClCbjxWXgedtiCvLi+L74oJc9aPFBU2eGUFuuLc+jtwgpj+5j513VbvlyV+3icFXo
TB+9VicKQ5WvpD5c/c9p8kwdcZP3ZMADEqu8EqcUr9s2I4249clwhs9cTnhAu58TPtb3EL9tuf99
ooY62pxgLbFsI7/meE+4PbwTOXPQSD/cOpEzRHLM7h0Ke2FjSeNr9/ff4CPoajRlcaCkjUUIDeE3
tlE7L9DPl+tR2iB1mzH3yIdKNa+paOILIjNoy2MUsTGdtOTsv2PaLvRvceP3r9AowwQXJv9mTTmT
322R/cF8EwH2s+fCSDPkT/EWuR5GVFqeSCSfApnZuv/1qsj/WNIzVAbpTbXdeq/VeevRhMeW8hsT
5p7QGj5V4gaJ/UaCcByTEOK1gbHejPHaO+nangSROV/WhSVLYvn2WCQLGMouCz7euvLeaO+ciZTx
EJlOstLxYRKo01kStevoUTu6dehhK47VyzeKoJrDpjwCiSNgxHwN+vtyFISxDzduF2+/BFn+Js9v
0fzGwJxmN0O4yAa23qOMXfOAOHyrgXahvlujnKLQEXy55pIHX4YwUKwYI9htfm7mbYwFC5juGM0e
kCbIoALPyWnFN2dyJzheS0XfMjlkwP+1i5WQ5qQSGUAv++LpYRdLOy/S9yx7AMMse5k9FotXCrME
0AMh2ZhBEFASAnI360tunHiseLaGNtw6KKqz6Cz05DmHzzV3ev9P3APdteAPRhIQqEGwC/3WYGli
cVTiM3Dy4+3Rvhvru2kEw0zeFbjGIs2SOhvXMkEQ8J/oHn4M679n8nEHD+xiWvGluOtIgckF+OQj
ZznsaF46dsn5lZz77KLhe80u2Xzp5kvlPqdbrF5r4ZIXl5B49wDX1aDfBK/BvYOsjnlGElw+cuwc
lWBDzGJzXmYZYmH5LYcUQiCMkaX+LJB/cRTwReofucqnxX1F3dqWBhf4FPQt9DcRiD//mH11KHTZ
m9A0VQd9PsjzobBTjRSWo6yG6SPEriF3wdwFBmE0xN6QhV3dVmS8LTa1v4pBhME8fVAfnv4WyPC6
+g0AggKhZfZ6nO5/fWqLWuOx8e7m5gJ5n6L4X+jqSPPHNz5P+H4+T8TuRPiN69MiL0j+oK4hUQAl
TV/SU+Ul0z5nsY+c7rE+9eqSjUOLBD1AhrVBSpMx5eHq8XDGoWRgtxcG9Of718BTpPjCJasO5G8W
T4l6jvqbtt78tcCjuUxGP+YI03yEJ44zIU4Xzj9Gtxbl648FCUUqko5OIAV4kY08aHle5NKe9KNU
osNmk2PqTxctD28j36ccgn92yAcoWm402h+xNKP4eIs0rHlEAoAyzpuYEpajccQ6S5J67RrYo9s9
hAOJr0Z7EGVYDr/f0pjRm24huqK5UHam6Uamq4jujuWZcgvhssovLBJzixXjONdUg/v9wp8RefMy
UXGeOyRbfB3mOy0RuK9qA4VGZCJtPhflotV6kQ/It0jjfDo6Wx2/HfYQ/WhoR0k70tuYbcbH9WR2
ARpGRDmoUtlY43aZvkuyjH6AC8hrDzvC64N7AmI97xeX0gk1mLQbc1K4FzXBfcuRrOl8cyBdvaHy
Z3ykF1O6diYRMW9P4Y3YlNR4r413EriVw2dJz6I9bEXhqOKwFdHfn6Lq+KxhDkOjQtCUp4uiUJg9
IQbAXb/ardG5BVSP5mA07C9f4SRiyHLaHwQY02rzOLzkgyIfBmRNor+K4C58pFRrQzun+aXSz3OP
G2OR/8f2tMUD0GeLVkmV7SXHUrc+Q2WwadzMROuBfDO2qEmRVzssOAoJPFYB90mif+oMPyYcjZTl
0XXH2JXJI0n2muo+k32MOVp1IZTd3FaJ6xecF4Iy3GxkupJB0JKT7hYcgtt+dagzwv2QrQd6HxJc
X7G1P4/lhrTX/qg+jpIaMh5SuvVYr6+T4D1lT2s9U/KMtfpjQhy2VA/QwgfLU2Kr88r1C322H8V+
4aaJPyiHOvEVGsr6JQyGYsQBGmNRiTXU8fmp6fFwVVTpLFSLuz6WF3d9pbsYXHR36L2WVKglQuqh
0559NPVjkpMxdpLMU2IJ7G140Dss3yHyIN5ylnNe4ngvsrqUy7ynIQcq908ZJP5aaMDcgDhUl3Nt
4c4prJIrW7Cy3I5Nm7oooJ1ipnmM75HT7P7Mosf/5iW73ex+r9iug1g6ZAWsxFFdPzeGTu4xx32g
PPzd+YWjRrlA15uiRxfdzGb8oSo+EkhScDGPNlv4jIzgFMlGuMXZTdQVJ/dq5b++VY0rQA2GB42G
299P06qGE0p+miM1qmps756DgYvNBjnnbMt0SExce7tt9Ge15O2h1gkIPid1so12yFvKXSah7PKb
1Vr5zc/BDS4SeDZRd2qvDHt8OIbuPO/Px37JGXFMOdTIlNty3fPzElqEkGnbPXYT2sLU5lfhXUM3
Um0Tm4w7WimN8A5CinAn1fcVBl32Mw4twyJITanWPcsQz/3/MXVmy4mrWbd9IkWoR7pFCBCIHhvb
Nwo3mer7Xk9/hnDu+k9ERdWuiso0BiStb645x2wv4WOPHz9YECJb1jtI2vyjyiBLGaKwatYoaume
th1WBOMw++sI8yoNojhApGWhniOLutTmWG4ZS54/oerpAAZd839RpOmUcxYBncIDpd9iVwsMm+KG
WNj7wuxYy+t9rO/6fOfBuOXm4m/jEi7MSqlPQ3jEfUL/lonB2xLAwOzzilCpQ84RByICKXYkHJL6
gZdLS57A4m9D1o43z5+2+BdhK3VvE8SRPbArzcofQb6OTXYfLstlLWL+g7lXgwbePTZxRu3TfpqM
dUW+l3wHVTKrSEHCITUy74yDaIvobo6OGe2gJW7CkHvOoTGO/gSH5aKr13i4sRgX3xoo49q0fadG
858cWSPlWT2ZAxrdnQFJCYyEvMv4FztWYdeGaP4uO9Y2drOnohIVe4QTvEhZugP+ihepkbZAZ2PW
uQUnjzVgy/FAOFPvz1pxtXZeuv41WOBQqJ/0GzVaM3xFNnbCTpnthInpouhH41YJ6FJwgIJM5Bk+
2IpCJTH7gxXZlFTh+hwObUfFFmitY6tDQlzjk8e7riTbKZ998mqw2QXhRfJPUnosh3NWXpXxrrDG
1B+IBeA1xGuLM/kJ1tFZSQkzVedCquheKLcf8p9bDEB7kz7rpyEQ3/OK04elKcvVVlZnE+3+gjHR
wlf5GpYbg6o75Bv1vLKiyL68YpnnFPJrmedJwncS+BX+YMHcqeHs+6QEEVVA2smokT1GRz5rly5A
q6MhQX6t44cwPGgOU+6tcqc3QwM1kt7S7trVF2J5bb4h8FWeguDYaK5c7nmQkHmrwo2vArK9/yIR
Vlpwjpc3k0CbfiYGpDpV7wTgG1Qn6qn03S2enCkqCUkpMx3NIX5/no64Dnk8aiuDpJJnzjbQ3gRs
eacQpZ/TvwRIQvxHcKTizCF9TjhGY9zzfowebghjDWMQswx3nuCURMmSxRRX7O+7wSpqJUYWu6ZA
wvNgMasMghMAHazPMvc5lZDekb1badzAPxFe+92QCsUh8w4tp+jKUWNCAQ6B9bfW5h+MeOdzzE92
RNdlSAG0bCcc1j6K2hFF0q0OACqTqjnO/Fj8yMwl2w9EhueurWkYBDcLsFX6WqTOxF+vyyXsOJlk
Ow9PckBgTrds2BQKn9ikGbtR2cfAu003WQnayWcq0tGoV1lpp8PFHy5BtmzAgpHTXdEDWKpHBepz
d6CuZtVoP3X50xGzp7TNAhjQfDXGl0mwc2yuOJEpAwooESjOGWUtbHmW0+03mva7Ad4fMO2K0Q5n
IA98QOXbLj1yfQEXi2wjeu/KzyT5rscfxf8r93/K/g8n6Tzfwu8w/9kPx/Jm2P2ekDO+8EWHXX/2
hZNX0p9f6Rr0adOtJmV2UKn6RixgehCzc4zcyTVHXOJpWuRXKb8yk92GD+AZuxcxW1ZW96FNuyrZ
I+LLM0TDE8H2iNvsQ30oPryZlWiuUUt1GRzBK0xQiqiaD414PcXINbcbZsbtAs81zvd8c6Q2Yb6M
V5rkSNLWb7d1v8kXG7CIfeF4mpOuk8AZgfSXO2OxU5/hFjgkhFuY15t9FM8GXey2GHQndJInP4av
eAvz/90vqR14SeQbqAHTJb/n86uvG269ERyizVhZ4ZdMv1RwpmgZY+8cbwLApjh+5ngylkiq4TZ0
dZIj5XC2sBWghBTJHdMOXslxaNlWJD1mx4M3QwtW5vmR88iOGUdeo/JV4cKOH8lkSxnYvteRDNAt
yG5jdA3n2OY5q461xkN3T4NEB125vArjXRBe/fwN+1a9+NDSL2E+k/z/McE+OdQPzVoYeKt3MEFr
kQwRD2h9K4xOu0Dc3/XoHNq+j9zGxjijjR/R9KECdePfoZ0aK5SxsX3jZcmb9mnIMqb1p0H85Us2
vprJUo4q2XXd9rx13HBz2Cy4n+jbuUuDhVyzS6sVEhxbXY3FLi4YFmAjUQJ4VjuPq5JvebzVdMzz
LCCwiGIz6tsd3JkIPhJh3saRbLQ4VgtJdJDKebUA3ADOekAlsn4yvnp8E97dV18UuAn1I8NLXPHG
Pnz8cxe44TCeBTqOFwi5p5iEBfR7vKq9m+kl8nItDpyMgZlHk6lZw7CB82quwmLX+LuBXcx/9Ibf
kB/TBktuMkTggcnukbn5Ta1psx1cM4liqeAWqcfUPrDXY3EBv6bgG5DoJGBwEUWEWyqKQIOmT3DX
oGcbueWBvexMb4+bVkQ/7HcsdiOVd0mK9XtwgFKL3bWXP7HHj4RfQRcn1CN5dpDQxLxtPsoWz86e
9baXHm4+EgBhlxHSpa5alTKuJAVq/4Ttfjm+j62TyVsznJ3dNGJMF1FZDfQRZhYC4MQC/WmR9YDq
qzuj3mQaSrRl9u7owaDfmsom5zpYbAz8mbSdoGj+pbuNu9q6XEnI4py2dgkkDaomyg/ajMhRR5tc
Wnftummx4uJhsw3UYnMF/0hDs/2PfySpayndmAf85V2OKYn0GmdI2TVuj3BcU3iAgy9JeL1CmH00
2o5Cmf7d8Eoed+u+c9hQ4A5hQ+FI2mYi2LXVAlOkve9W4HBWb6F6Y9/X/ZHo0Zu+2uyzSaZXmJ0y
6iLncbhBXMhCuvio24vaGZ8ZLet5Z2udt2zyHbZYfxdPnMWNV6O9p5Ed3SbueMBGLA4sDRG5eo/Q
OtT/hFYl36VT4gb6jj9dKBg4typhd0gxPIWbjZ/f21T900avMTChW5bc5fIlHe7U9MbnhUoXz2lQ
TxV05WgT48COODkd2Dk0xxohga1i/wMSoYUVnCO57RVhHxZuh9QikNLbq8T15gCmC0Kax8xU44yb
zyy8qDza/IlZsBRU+rhi7kb8gZWgYFKCoryLdEYtRykeQgEHcm2s8PjgHYXARcP0roVAzK+F0WP+
djR/swc0Z59uHUJtGBwD1xsvcgB4656saksu1jUclTnNJsavsvdKlC320IYfXf8qXFm+cFg0UQyf
oQR2WKj67LBYNrXeVdMvBhdacTMtxvR54fLrSaZYBanfw15HkKikJXw2lpJLSGt7Q+HGatkPG/ar
NJZRKblIl1p8kdt3IX7LpBe/1Cw42U3rYWYFwnFq6rP5+c3VZ3udVXOKgOomEMvh3rtmsCZitABb
I5z86qjVh/Xa+CtbVKqfR9ac/p6lX31QAYkFbKx2Qrsv1oMGtsLJQ9KwDB37mOnUd0VIdcs72DZx
uAjgnajVI4WFamFc2v7ioG27LadI9n3enjrPQ7xwsXxSx9Ut57UevO6+Pi2Jc23kcMPSiQ3X9x/t
isMHBFlxi6JLnp5EWGfzKhuOwH6zRL5PardeIeCzX7AdvjMatuz36LHhS1gLG/ZqTbHZ/GG3PP/j
socw4G3FdrtRf4qKJf4uSLFX7wCU95IbjkfAeRnLOpnRtHZ7hIdxKctuixcCh7B3IMSKSfh3PzIr
dS9q/GJU9womNaRbGavgERqAbwXiRjhO+o4jdOnvvFUV3R1Cy9FrY9zByLNJJKuCDZ1N4tmpAA6L
+/Mfms6XNDJuFA6Zi3Wfsf3KFEeSt0K65W7K7YgvQwZII3Q2APnchILgwtpwrpwtx5j7eQIt3Z76
TWODOIzt1bV/HUasx3NhZy8D7xYpd6O8S97NLpZlcSoxWK9qnnmTneRYYV4S/z4TRqtzpxyM5NRY
XMQSBZ905bTYCDbsVrDSD4ojsLLNmdK3vxtU9qos6UqO0gKnkI1ZtdbkM0MShLI9/Oi5uA973Emr
hc07ErFQjWfHL8d7PhNumFUw3zNFTuBU4VhCdKlr7MPHioeXthTfs+ZsIs0nX53xLsVwu16IZL8L
FgYDiu60yDKvuUL9xW3sLk1z1n88VhkOy0M2u7yu8Scf1kFDEeEqHObvV0QOsF3rz2VQSVHDdopu
FVo8YV7C+q2l2SItFKE7CK5sHupVjRfX2KC6q9WW9ETLwPZ05/9CdX/d+ayFMgxWDHLitmfM5mzp
X6YSBexf9mPoELJQwhHfYaTRsA4jrX0y0iL9CCFN104B5UXzBNfJezxlzG8tC0ppL9f7xTkVvyCc
jca7WjyIKDKDgfmQUUbCzXAempnktahs8UgSk1SisMWFDO7M4qAuqjSTLMEmcGDDYVUTuQLRysq/
26XvCVtFcyuvvMZhmNYCh/ZsMVqXGhOdRsv5c4XLnUInKyCw5QBsC70vD6BbXYvktjBv2F1yj8p2
QJEnczqhcoqnBYZqXkpJo/GhCg/+tI8nmKeLdGfxgwJ5axSO9iflAJzsJWXfmS5V908iYd2hXs/Y
jFI7YXuBuZb98VdahMSP04b+KhcwKpH+3/ly0R1+4+3qwHDBCkVM3zT1kXgdySwQgPrWt1he6M2/
5YWKfl/temPHJCFSoQ6ESz/OfUc70uEyfna7zx24dKupP/Q6JRszgJUxk3PCQYiOImYAa7Gwm9DC
sl//Z9k30jWWffoa8OaxVMnRGc9pe6MseEl4orJu/IpQPekA8l0T6T49yOkcFOSvZ4olKChw+Pzs
8jlj6wfvUYd//dGSCmz+luO1jy7K4hU6Zy5vX/MvQn5w6edB6gneYd0UY41j0kXBlq0+OybZqfbO
UXBNX2FVF8MtAhQZvZSvKVauv3H7Eyyq82IcvqhwogzkHQ+jinvx5sHYcKbouxS/zOxTNt6N+C0K
X8vwTiExjYfw9OZkrhMRcEiyj9BYA4pgTuSMb2jFSx75e2oUJLBjoOq7Iw5toT0RNm67c96dxz3H
AbPDNjML94TFWB2QecNRJXr7MKnXQMsaOnEH8GdnRaiX+XRV2vdIHf9I41v3BDAIcI2X/olEHImt
KZoTW6r0wtG9JKkfsq1gCZdEK+0H3hmrJVKjamXFD0yt6sRdxgnMJfR1Kdxz2IZtX8vsZSDH4VLC
fPsDboUD/O8CBBEvXhCjhxoxL2XA2wWqLR8BDNMfYVxllssMYozM/Nlf2NxTGkyxMGPy4pl9o5yZ
430X2ZShIdWzjUkODSEJzTLF/Qi85D0l20Rxyq4gm+Tvqg4ykDMP39n8chJh6Ulkk7+pstOyT2bs
dim9L0DlseBmRtHnPxM2Gb7WWYpBsuAX1gMdMO0ToSAtlhQRFDSkumV2hLbTwpT1X2UWLmrHn5xw
5XK3BryJG1UYjkF5SYgZJ3PfLo/9lwDOCefBkawk+o+gPIT8pSPY5F0pT2OLwwZ+GVEMu5De8/hD
6T5F71MC49R/tuEn8Ug676RDEh5aIEojyNF9/bwK83YrL3+XiFyHDW5VwaI9TobVkc1mIrAdHfzk
bVphMuQineGcZrLjTNa6Hge35qtVXKq9xDrbdLU7SFwsn/Liyze+SuOrEHC6ok3rF8E/BRlGUyrZ
RyzfwNJ4zex8nO8QfT10JwrC5w7bQ+sdFHP2iE2Wmr/jwS2Ld695m/y3pjyX92B8qeu7ZMvaq+bf
G+2Sl1vK4KrpXvkPajZ74f0W8yCBJU00R1ZtIZv75MhjKPp+oc95jAg4tK47A87hQb4jBNE0Z0rv
WkbjnvzqTyRbvE9evGh8Be2X1SA+KtFjAYtSf5PkdyxcVG5xbm0jHvkrDIijTQ+mzFlW2rmVvtfZ
P20mbGjGiVWL08KK2TOe6tQ/J8tAeS3gfMUPDT9F8oir1354qdW7aFfRZ2i+KcJLq7LIWorhZaA8
CAub9uIvHoIRQ3qC7LD4GNRPGrawxWOKj6ZvTPE130ovIhkavXrdLNQP2BFG4ZpjF8hN+UtiHE+M
L8WEvaQm/0horGGyGQ9uT3OZml2zA/+PhDbp/0dCS9YZf8FX4fHW/9T+34BFaBedQP+O6lGOjovm
iB0rSA565uo1Jwk6nxrFkb0tk1KPL51TG0I8ys1iI6Q/OAmZolV6P7g7jg71yegAIuSLnt2JrWV7
z9uRqCmHvYT6qO+Rd8mIDHYefmrKe2a8jdOjM8habCinIJmlScJxVM5qtWMQNduIFLUxUlKnbtiB
sFIqgG1Pm1RZJ6t02GI+AvNIx5IC2EJzpG0x/giIUv7fov/jOb22kuoHrI7Je8/7d5+H4SXUzwY0
lei8QLmfm+NguxdOGe7aaUencnBLx3tavcjPo0brvaYU5ZqvOdThpEV7OZTdoV4Qb3Bjaa9Ve/Y1
5dyHru/Sgw7+ZeEuBpfF1x6nJu6zCtoUB0MUeT7LRlglq2aBqHwK9HlBJHGyqKj5KT4V5bNRPgPu
9o7H6kvYqtx1nsea3N9yEOFY4+PsXqw5zTDKYSpTWJyYK23I6KWZ+b/4wDCBYSOVNpyAGSNwjskM
3NFH0X3iSe7fishpImcxgcF0TCBMZfAZ9Z/LAd6XUtwGDjEp2uhV6tNdy0xGBeTEbAWprLV1Ojox
epzV8lKKZ9X75KfXpGHGQ4HDaYt96n85z2aZhy7Tc7lKWfLjOdUqdhwbTNV96eDXYxdVEo6/djx9
WLPG0IZc+U8L9js4Gp2rW+146Huq5C6L5hYJOHheff1B3IMvrsAWExsNcuQ5X5wr8wLBuhOvqX/z
/VuwNjnsIqQeAzLH4YnjbqDh2DwUgysl9UdEaj/cazzNAceFjr9wBHFH3C0rEiubnGpycJmH0BVH
mzaaO0Y+FeNkT0ZtTpDlYL4Ik7J0stlNIzZ/d9YcJlt2OLA5C+yCvx3eNsImcmTzTWHJ1zw4D0vN
MQWi+BO//J5Vcn9XQpHDqdZtQ5xqtCpYnE4msCPRThF3oRs2q6ywvfZfkBXfJE4+IdlU0VZ7ymFm
A7yZTJudsH9JKch2q2mGNlegXL1zl9UHA0tG98LNbwSvKzxSbrd/M22tbTB+i/k7xu8y+RAWK3nx
SR4X41knUU7Pmuxn8gBt84AvKi6OsgLsTBLe63ddfOjFPbujXYd3INpF2l6W3AH2ofTaegSgww1a
IOWWHJ6Y88WsoH1LcXRTxGFo/ORer21i41X9oWnJ1C6ReKnzuxY+0uxdaz8HH9l6FDvLUK6NdA/l
17B+m5gBRUHnFtvUzdIT6b80o7eppbGsN69aCvbu2rQvJpvwYDwN3jkNrr52bVf1cMvLe1veE+WO
j0xATarugndDBFUsHyeZekEG7ctTQbkli2jxFirnOD152SVdBekx5liWnNX0khVXzZ/txZNKwC+0
tKF+GZWWhXdy9qQ5BZA848Qi4YVc8C6NN33HAfMJusjz0ufohWg2gcLg04QfgHfe645NNW4bE1r+
TWpfkujR2EZPQdVSKuh20gxm200oBjiP49Xv96RCPCdSrUBuAAUWztIP918U0t9ss4f+pvcrszVv
v18WlnY6zric7I4PBDLveivMK3f+uXLjEYtcSPQKg6RqFvdIJ1BxKvCBwD0JSrtoznnNlvrgBe5E
ipf/OZlWyAlcSDJPBApoAZSqBFfdUtynfDNSLiu3EVzcU4hrybQdrIqeMiioQIZpWDmXwZWVQ+Pq
WA38f1Fgvzok0qEJsEAOwcFT3K51lcV+sdgrym6hzAgz31q86rPTPXRT2TWnWc3zaX0AwDZBKTux
Eje+VJ6Cyj0gAzmXA1hiicAUAm2YrfUPYdwm5WAv0mNqnHL/Ohg31aToZUMWtMG7RPYEYb4jWnbO
0IrJkIuKXco3muzHnsHIidAGhtoOALKQCMoJIw/mvjR3KY1lvB70ONyYJ8S0tj3kvDmtHQNYONNa
V0QXJJbo92+M1yN7Spod2IJG22RZSO/C8AHJvSDburHJLQUQGEGlTM40ObFDAh7iOudJyqBbDFBf
nPEHfCx66rJrxXjNrpVsCu5Js75W5o3JSnb78sCdNqtbK/LOSShfFVoQkpEO4ksKllS7NslNHm4J
Fv/yDv6dVuAFxhy+RIxtLNlDMC3zK4AJb0o74tkmJXLUEO5SbokVugcux/mWuEEsTa6NfFLzS2IQ
C17ON3zejnicP2+o8iYSbnAtmms/3JauOh6Xj7baYvxkp7ZAjSHyu1taJDo6JmNCkZVjEJoUnUqc
DT093IXjRjU2NgEDNXKHJ0JBalwmB6z2pEu7eo24L8CnIpmDFCJuUA8qgpSYzzD07SK2cwC9bRLc
Rc4Bn+gQjVUYu3bGMwK0SOboMdiIkIMywK3uC/5dalyFar4LzNPzoe6Z6KkvszEDtqvWeNHl15yX
g5SzJSxNPKiseZJNYDbHY8RsO54CgXTrRS8vnXzpV6QhqEiNi5PiHdGAOKozrWfhoU9eBju7me0R
0EKoHTsANtQQRPPkxWTx3xMfI/lsxn/ak2fxpl3L7aXs6Ya5oxQZ4SrQWFlmL23LlpfgikCrI2Td
tXzn1Skj/uPZF/9YqLsFtDZgky1mUltn/kQxH7BoUzk3u4jZ+RdAgT6Qxx81wZAN3nSCT/AYmOe5
RDKcBG79jQgIPuH3fjexDNvQ39Pt+QZNskiX+T7A35StlISoJoOdO+mrFpdXnuEuRswvfLsSsLfQ
jYh1+c2H96DtSVH53iHl0g7nUEwSWEIl0wZ/5BXQY8BHi+w25gXyfctSllwyX3FzGb2mlcOs3ni+
xZdbGS3+ewNanMAtMFEIawoNloyvSxE7Q7bv35T4lvG24NkOXwR9pUj3qnuhjg+DQYZhzQJbwxpB
XXULi0WCfOOKaDAyXsYTN42gvhLqGf4rVYikzfhdR+4yfv4O/bdm3PrwxWDW5XkpZEcIEy0PxGYz
tpmN6FnRGJAivF/D2gYTotFrFlg1Ge2mWIWKJd88BvXEammCP+L9j/5iRMW9b3LTSmyVeE7+OlZv
5vCho9JyJz8r3E7HdVYt8VDhkIOl67IMTjeduOkgZJHRpOSb7c+su2KPAdwYOuZLxEGOIwP2cW58
izWSY9095m+Dw1VNqoCbufCZPORkfqwO0a1rX2Yh+5RiACovbXBtiLUlt8i7mcltsKcCqwV24FOP
66w4VeUx949NeCCqLx9ob4yx2Z1HHryHTgBCe9TXoXgT1Esgn/z0pGcXkpSlcFdI8bLULHcUIYiL
XRPvqyfH6HexCoka2ajD8Hga4lniYOmKfhefI/2sqlgylztp4ia9T0oX2wb7KoLjMU9X7VhYdfhe
iG+JYUf9NkzfaGXeKsK8jR6ELdvoBSBxDcJzb4NQpFY+rDZ1cjFhs20A7Ibg+7KZ6p8JgDxn/CaA
rIg+1T68K+1FqdiFo516PABBaSjyuk/xYLEnkDzx1DcCfI5hVdMjbfY4i1EnYstDmwNn9uDZwPMM
X9OalEkA0hhhlHNCtSdTAqxgfrTKW2xf874MoCqywIwwgXwhzggTPuEkY0kwo5My/x86iZM1iAVY
NcWRsmZqkRREKOEgSQczOEThwaTExkmk7fSZh6sWWTLf5OJaaeYqH3RS3dGNnfKnUOB4ETo6CSOt
D7fpj+A70QD1cJmu2bZXT18M8gEhv0Q4gmOYnpU7VC3VE3rHDGNAcs1R5khBTTE7WmIQW+wyuPXH
GTDfN87OJBUBuRsFnp0HzRZ4g2alcFD2/5MnhHg223Tj3GGWzLeaWTMUm7n/Qxf2KiT9whXeLZEJ
n0iCZP+F8IRsOHSYPA/E8apfICiYGIXavq3QzhruokfA7QQb9bg0tqjHkEH6bhlREUQ2bRk9KVQE
2eiXEvPTb78UYczBtpnKDKSAmsLkj5Yj1JhZZX2KQyLzbFrczqqyI1uNb9awF1G9ZpT3hC/kT9nB
tysc44tqqYB360aofKIDeaZgpdvyrs87TyHC0bTrCABGLtoDz/AWesdVaa5WiH28PMx0GnFvtBcZ
nilXLoepJ9KG1hfyxBbaNBfvfC6eCTsCj3OyyK7+0z6VfYYFSd2zqYXeMGSUzxPaObP3VApLXbyU
5gnRfa2wfRTc8cQgKV08WPP+tTOwg3BL49Sw40nOQ9W7KRoyK7kdMOjceMQWZs+tzU4KNQY7rb5m
Egdyi4PBb3qGmBbAFL6x7eIlQGWR3kX/U/7m+NgI50k4p9UlLt4ZVirM1dUlry5tRbpsbnSiyQva
B9Z4PbrGFicIdmvH8Qx3BqpysH6iPJT5ICYDmpZW/H9MG3UesQyQge4G+J05W25kZSkHr615XYpk
3oLjiNlCmcNcD3aEC0ZIuKn4fu7qacQVFbkjiyj/gNU/ewWQ0xm8/yvPO8DI6WvcB1YMqq/G8bZk
BkB1LI5VMQd2J+iCLlK9svakN4ScSP7Spm9UnHzcRCQGh598Iz8drT2oaAnf6HzB/+4pOV5SOL1K
aXVETvi1f8rhLCcMGNvZIgubYqFSr3tQ01MAYqcsYCIfyCfU5sn0zoJ0AXsjaldJOMOmYARYf7NE
YJbcfBNfYwXPLMtvXFX6SqQ0emHa7TAngycRi+U8cDaQDU856CN9AK1Eav9Eic/8CXF1zSybMH4J
kLLICAm3KLvJ0RXz8PjiGzPLpqxOI53xPWGMuYVQqF4wB1WbXGcWW4bvwHKAGiqbnrI+fV3SyUXX
ZGLFRJ4WJOPfuPqWZezG8dnIP/H+6EQblrq60oc5ymWC4sMt1s2LeJ3/vKTh+XdXVUZLvdpNz0Mv
30i9t2tu/RhhkmPWHaOYcqeTb6MHBMRCqxsyQ5Zv0XqifMt0pQwuYgO6ze/Bvmcp4G2XzVszHpXs
pI9Qzw5FOYOevfwY8vlOR206mhOlciSsD2NwUIND27pR4hoLWLH7qNt5k1XEV1U6RTKoPXtqrMAq
hnMgX9Xx3ievWg0/9V0J38X6YyId6GB3xrmF3dkjPMUKHJR75jhXZfxuxK88+dKM9826pTqQxQva
X3MSlWMBLodEp7uc529CvBwtSESer78OCvmpu5LkXS6FdK+TUE9Whc1Jo6yYVPl3R0KMnubcGovK
xu6jl65/8aIXs3/RlHtf3eNp9gYdbQ7HgnJReIBd/eYCCnSojqBAMftApMEDVmeX4jLR4pHcGz5x
nt8WyVQjOqksDLTTFlefY/q7nhTLXIgcFzuU8OrpfoFvjYUPVBLFKrhGWtLgxCPAQZCbr9mkaNd3
wr3bdEHIwQHFYz5lqt/WizZYleG1D69HevueKVSvuxHIZG+6YX1mIMk8zR8AmkhMsj5jThssTXpf
nhGnRw5+7Jq/Y2z1NsSigY8BMCdRcvBOnD0W27ieyV//6+ycxK0kbn08pg35PSZQfY082eWbEU+x
vv41mFKvSFEKp8LfekUMpnAiwnpGI8frXnO0YCeM81gDsm2JlZS7xlUViSXcBpwk6q2N0SZufXUz
V6DXw+laGnAULbE5j8qpCs8yIFcYORw3ObSPDvgaeKQNLr6lypCy2IyYBUuHLYNERoJBtsdzbZDQ
B22EZZcbZDQX8CRPGOnhVd6sXmlHoiFFrZdaCfz3VPfnaLzwqrZWaRBf3Ec2YG8D6NSzxiS4BNKG
2EXFnFEeur9o7pzE0NzT2OXKzZZhu+MsFrJ6wAl21OAZE7RQ3T5hAbdPVMZx1rBdiFvhXLe3IH1V
2ZXEM/BK/4oWa5rsmBr+A+qG/XECZ0Z/+wMBIhiv2lOQNEZ5TajY0x3sCMzcLFhkV5vmRL0xHoEv
RNOcdKwocrW6fJ/evXEN7IHFBrAHwAgsNgIWopxCDpN4UN+GmOnjEHESk/4lMKlaELdVsm2SLfQD
Vo4jrLAnq42PmSIbPmZyXIS4fgnY4EASm9+lzN9YTFTZF1w+JfyRh596+EkQhn6S6NuYvlgiM3uK
gk3hFtzCJoSTCC2ZjQ7ao759i0SWsjYj6QQ8T12peNziW17ci4Jj5gMmZ/m96Oh604ofQ/8O6u/a
/OqGz758t4z8jngpOFAHVG424WMYTgKG/fhWUm6VR8uxuJfh0hOI45m2SfPnfDPecFBWKB4kKTBt
f4VgkYPUNGdp4EmRpVEJtjpSgT/kHDC9FyetXpfyio1JJH404gekeA+w423RzWwIvzrVzaGEpLSY
y2tZz+Zv1HMIr6r6Oatg4486/LT9n3D48dd6RO57ZVD4Ue67I4tc3tIhn99VLp4Zvfa8ePhy+Ij7
Ou8i0+FW67mbYNffsoDv33MA2PWHbL7joJD4udtxPWpXxIx4vJXkxtKbqBNno3yG2xcCH3AKIpQM
W+uGpOM/m3ks/LOZ812ZcAhe4bWysByB/HyxWjOML318yOvJHuq5iUJPP3LxkaYvI9qAgbv5RgkI
VknY2tWLWj/67C0bKOBzW+89wixx/mWKTupDSr6o9VA6p8+cPd5Ylqox5v+SAoQ5PAbCXo1nJArR
A5AoGu1S9dlLz+x9O2i8wVlbeUS52GiuObKIBMoArwJjtAr5QgMfSpYZPvq17+LPeQBukW4oi3hX
fs8JGJlAUEykThEB6ANu+R6cZf6McQvkOwvp4m6ckGC5E1oKkj54fv0NxFlBbfTTrmks/XbnQ0jB
6/wfsUaJUcu3JX7g9aPa5x6ZsYtKlFQ5xL5d7E0FC77rGQcjPc32PQ47VXbO6mvb37LupWetg4rM
KWcPFJM149C4SjPfR8C3LGwhPRLP1FeknEkYKMqcchYSW5+DB+aiWHVkPptDU8HnIjdaLLXwoiWb
1vvgB/bGSRBZI9zq1SBdGjvEaodijiXlmeGHX0asnmM4sXqcpETma/CEZ/V2ZpT+VVDxmMa1LV0S
gK04S4E6uY15A4Lh0+JjvsyFzu36u1maohUUYKE0K96QfYYmkMyd3El0L71r3F0EmV489Id5jSKe
ynJZq+ySuOrWesIJ+1j055KVDzMA6QGn9We2fJE7Ne3MqpPO1jfHxy+fOaOwbYVtw8kT63S2pdpY
gXx6Gt8RgaUeGrFViUu2TApdJJbsXeX0WjXnKTiJZ8w/4h75ESkToADGG9Yz6MA0RY7lKviKPItq
Cd5V2ANxbzH99LiVvXXHrwbXTZ9DHUhCKBXs8aBxIqwgzmywPPFt0cHbPmskycNC+utsFqdduoQV
2CrLJQBgjWotRCYUJhGjJv2dwPeXyhXLZ0qeJNupujNybnanZEVgbEOGpAsdwE3JvG/FCsADeVYH
WcHo3s58rnl55PBzvE/f2Hq+3cl3z3hpKzhZFjOOQCrZPKnTORHO2Xxl0JaykhOmo6u5QfDjMYBO
CPPn1wQMhQTBLzS3Y7OV3TK00UeFnJbeudF29LixFyET4/0XYylj4FQ/R+kri78FLsfrX6W/+/G9
rG6Usk1QWexggV54ITqYDReig7VBy+HFR0dYER6M23Mb8tueBnyW8aED0AjNdFnz3UxATGwEpBlU
an9ZsSOMsK65pez+HurBApn/cRNpQ3ziBZrX2EW60pdyP++po6eableNq+Kbo9ukOhjLof98V9gh
IGf5ri9AbppHo1kSF4tyRWyMa4DzwTwVRvn6981my82bvYgKBzGWmQgaaiLOWWfE2E5E5XQkJNna
6WAXGVuIRMxE2OdpitDXAX+PjcVrGOaDBk8a4Bz/j6nz2m1cy7boFxFgDq8kFagsKll+IVy2i1li
EJO+/g5K1d0XME4DfYJLErX3CnOOKWWutgaseDdnAMSKc9xf4vv1IV+j52dFNmz81StXYbB7zsPa
WvA03F6T49tfVgkMV1lRML5kuJqC0NFG2W4Wrh+TkbVJ0gMD5Gr8IzIsfkvCrqjZYHLcvzNh1Zob
a7S6Uf9Rugz/75mlsQu2OiweY+RT8oWOiRAz5yS01+Zcr7EBQRQfvQFwud4vDmsA8drEYKTIVG7T
QZ88eoQ3LGqmrTIdqa/EBCHoVY5acJCESenWBZHuIPU2w3Oc0EXnTvWb4thNb8Nnc7crlDEjGuE+
ohGiYCKUIwYECqUhzqqJUZADb9OLMXwHW8bwH2zZOyIJU1QHOvq+NOQR+MQDzfiauqbV7bu6sgyM
Lpy+jDrdBxpPxyBBVicYlOd7XHVmuceqs8VJS9ywoNsK2DR+iQVWZFzwhBY9EQOPXTXJG6dUeX3j
sDTCtvXE9/6cY976Lwc1SoFfQCi1EarpKBCkwVGeEGUmrEQNyL6Mg3Uve/rIhWMC0zBdauPm8L/O
sRahOcNHNleMtJRhXuK7H+BCah8CbQQoLOMPVdzD5143+4OQHW75odaRKPl54g8u83MD8+vrTXtP
/ftqCisDfkh/m7ORQnjIyY+yk0EB7W/My9HUZcQpNAAw2JoFZEQ/yQ6sB8UesvsxqachkAVSUrqx
022q4004pIZf41BdUgcyxHhvGFhrAaPpkp5cZcJzmTD8oIBGwoxGE/6FhheFzQj5o6yk2uUTSCUm
4GBe3dpJGcyVnN3OvNTpbf4BnwxUmiSJV9PuylxDk7e9smax1WMrmPBLWePTycjkRf4HNYsoks/j
rYjk9DU4gPkB1uXdaw8YWMdhJG6bYsueIYQeEa/Zgq1v5qgJ1FgO7VJ5g0Ptlo8OtXf90grnFIGI
h/GduLoVcejgNmt9/SBPV6fJxWS7viE4IAbGzquLadjIA+HlE2/G+ZfrC4KzEEjB6ZeGfUIVt8It
l2SjWy6FHNps22YMW850B3EA22okANzqbB3q13cbSb7EUNrh28IBrkFcqal12vHAQsjAAoCHDNju
W8bAd/nxiBE5CHYXuvz9XPiEx8uHw5tUmmj99fyLYy4p4NTsVLmfM9RP+bhiQtyNVY/8TVryKPYU
XdpCbkaWyvip/EKZHIR/xkZNmXFgMUebBSt0HR2FO7ygaFoBmKDaRgHQQ4eYU6g8B8Tspts1nLaX
/H5SUNTlc+Ztirpkgx+GvmE4Jh2SACN99rztHuZBaE6J6ZhoDrSPm3yFdk++tI41xknCPb+yxmZ6
AcQWPi9dcHqpsd7f7VFCWkBpGlcRlP6D6iuzAOP87SoNn28FBzmOwkTZs4ioQOAlF5Xd+UjUNTU/
yQ+Pxu90P05YZSPaojq2xK0ijKj0XFvlrAiliW7h895HGka7/yfU4ARmmcCnFJfrKuxtcNvv55Aq
gHOB+Z2sQCXmOBkbaJOk2HXBxF9aP6V1qq7ep5NU0B/yGqR8oZluSdpgOUZns6SRRsSXE14Ncfu4
z8A2p9afrP96TnJ1peBiZxNcLBu4Gh/3x0cxgRJeQDBl8H3f8MEym5T+1QjM5N7SIktnNp65KzrA
bkoX9B7F5sr56ej0Ci82dKP7lbKP65F1zW9+6nYTMuRbm1MSs8poiZj1wZCNPKctUUelTNhM/HNN
oZKxPtlCi+zCDUuOIFtVxDEH7EwXJ+wnVYxscJy3RER/JFwls9Ei0xOg+q865Um/jWNQjEuKRhV2
25S3LbcFgW17lG1MOFnKoKjCiKDEI7+danQIFhK7HEl07/0hOOTBV2z+YectTuNxNOf2dytECLLQ
uCdfM8y0mUl4ARkqdvHOiLZpsw7yVQOSe8a9yncPche8oAqhfoRTQ0ZC0sib9LUbr9iL4S1CrTE+
WzyipKY9t4/nKDvWnltAbajZrZfoGFwdpIVqgv+cl8t4KTQ9bTbAEghHGf+7ImHBj8SQB0Kejngq
TDf7oTsI0vG9TJX7Sytc6scHR+Z/hr+3ckcaVf+c1AyooKacFeGSZJc2WgsVr/P07E+tenzcDiKU
3V0UMlNf42FTI3wOqzrbyjpK4Crb3TvWRexbPwOQx8xcITGJ+WcsXszkSw951FZBumoGkAvLaD7k
U+lMZlqDOtuaF/m8BCeSzYznbNDmjTYH30zUa5QtrXRZknhUrLB2PpbNY9xHICEfAhevcFBfkv4a
uy074dwN+iV06Gic2i3MYvts3fjxrzljqRlL6knrgGCiEkI28WCcwQpAGnam3DlSlqRODGqR9I1k
+K7IIDWvNYhjiGOIFTBEJX8aDUhZ2TP3HCZye8TlkqMMUbaWgywMhT+yMFhjnKQIHBgJwwVDV/6u
iqjk+Q5TyWNeEI15jgNnzeJIxksHgv11Lo1+q7XcOERxKM9PojgsGJG3SfyYV/kl0pBq6vkUoF02
L7K5AM/W4UPtWHmkl0d6YZMvU79TvQCcBe7Nj0V8h1eOwM0uRDOLhKor7BTXW0EikLWMYBaIi97C
xmOMghYp9ohSYJ/AN8AkB+xGHbOkma3/yOqPVPzU2g8Zxo3xHYZ/NPFTcaDoGOUIu5bMZds/7Dof
QaqDuGo6vIRb85Kbi7bwI7DIdibzPYh9Ofb12L83Iz+TciohQYITzJyH1tzI5oSfqXtd3mnV5plv
4u/n56gMag5WN7GMXSf5rXYYsqOunPr0XPbnIjgbo3UMkCZwPgg1hNez2q1IaLVjSkA2TMGkMA9G
czIPdX7lM+GC44qXzENsnpAYyOndpnK+s3F9IuBaYosSo1MzrbsDG5dcOvOvqAedQewKp91Dd837
GpOONRFZbimf3LBceG9L063f4hDBKkn4s+jAPX8vS1gDay+eCut+zosnsdmvGhnLKI/CeJyTG2vM
I3Ek3lMeF+JYHsv1uC3jc2ZCJuSuaqPx0ZknQMPe86mbRKkX5yq9DNNe3jOiLb7ssoGcOp+F6wx2
BzIhlp2sGr9K3FXJIrAWrQaPw0Zvx97IerG/niD0J+POBcoJenJIdI+RTkfhVPmJdKw7Bi1Xu/mA
9t1P7VDCS+C1Dgdl9CL/8V8bHxMQINmM63uH+SqJHNs8is0xS5zoYiHFzbEusfUj+dUR8AuIe95G
3sB82NB41BOcqRhisKe1e5xovoCRfMDpxQzdwa6HUc3IvZB0Rra1TKOMKWYX+YisghteLpm1s+lH
Dce4A53CjRineKvGIO85hpdt7sGkw4sF7A4oXdCw5KW9HzfxNN6cC6xkBL97Gbee0qR8bFvoQupa
SkEiLqni2eXzhhaVP1R3O7pUNO84rISx3rwxIZqxIsYui94L1ULpiumU+wMMsnpAuICUIFUnjAZr
HkO++h1C6WX2WAXyKiSaW7hwtbLHisHQFf0WOdC7SWw12xrmrIgmxKSBpL5P9eeHlX08y4shnXyv
RhJIStCDePuND1IxB3LEbxn9hDyKvzvW2HCvQTl2M4lyHOI1UmZhlFy92XVAI7jLxWKNAoQUiIc2
67ojJt0PA5eBDXsuOevFqXqy/VplsDFsW8/+GNpnD/Vs+MhEu1YumNaq+IhpTQVRext1kE28MnSC
Ohz6MKSQHbiLehVO7qWdD4uqWEx9Ofkesj/AWuJF4nbprkx3bKAi3BPONA29EmwBSNibN339EWCK
W9aVV15FV165SMyytnsszRscdSwqx2TwK1Re0ZbRAY5Shqvs6Hk0F7dgZ62ZnkzMgz3DCItdTyWe
weazkfaKdUH+1Vlfbfk9kCFzARPMpzA8PvTHx5sqJgcnkRtj9Cs3wta51tK4FA2KrVRuHrh9Xjt3
AhAQMODVE8lQXhNyM3S7YhiDeBINwfwTSgDa2Ltf3P1ubnTkX84lDT3V5/ARa75R/zHQ+hxuwcG0
kZmfTHuFPoewDhR6XOBRtOYCB0n7GqbTdyavKYpAAvlLNkXWibyr4P0Li/pIqyRCAXrFmyRsE6y5
TpwkoJTAszLv4SCzT57Oe/ErCLuO1PIZJoHRictkCgq5lvo9oor7vtEPsb3t8yNi/Gxn5PtE8s3w
YKoHgcnLqUYcYB09QIDpJiQpS0NJvYbs85Grl9w6K9KJZwODWgkB7EeBf9OsY3GZok5csEQtC3jw
B006zu7FfhVEeMNHDi5/G3pJyPgNx+tKoV0kkcorrMNqQv5Dfr/mnrWnIimq7776tqpvUfgq+q9K
vVbRR+hQOvCC36UD8Q0qU8VXYOrcIf6FqVJT45IBwTJPIhbCXqMBkoVdK5Oa+cpffxIwKSDPpPsf
JYAP1l6f2r7qXCZuWTpO3GjD2VS9szWANyK19ZvYl5xNEY0CSl1ZIZ8MQNwx3zdeI/472TZgkrmK
Ky9ifPPCZd2AVZojLouBDncyk115Wh7TYPUUjh5o2WVerrZ2SLLVpNQvcX8NH6MwnaxLC7+tdtEx
fWG5vQDXbwirVjykmXq889i8t4Fjt+MxMPmVm3XSrzJy02X5MPPbwa/V3XClMccOqB5vOevmuX8r
RzO37c28qj239q8xuK0NMXN9u+BUxeGNyh234u4XOaV6hFE09vQzgujmjBhy1FO4J7fK5oYL/2Vh
RIoxszvWoOiPZ+w7QIep4MRH3SjYbXSj0n1T3kloHwta8jxoibisUo9hRkHYTrgfpJ0obHsBCLGq
Emi5LPBsBJ7jbO71OmlXodPJu6DcPpIxtiIxNgHJKIUPL4CUXOkDjJhQfz6Kr7ma7YeMFOl9nu2R
/J5L+RTRhCZH4Vgwq2g9d5+hTITthBKhsOWarMYmcX5+0oft7vEngXghydb94S/LeQrzF7qHto6f
KDEdojJZJJBvUF7gwSg7rIbYmbBUqQVqX/enpUZEQhAvl+qmF8fEeOWYIz4upxF2ZJGZGj30mD3d
5f+S0N9RqvXfevjMgi9YWPpHU33f7aWAQpAOxDpk5bEqj0pykju0z0dVOQYoRj/C/OJ+yqXTkqGK
NmWaM29f99kmQ5yP0bLdgYMJsr1u7oc/Iktva0qYPbFRN6+z/4KpN7CVv7iFWr/AbQX+gmGCe0j6
vdXttQ6k/N7ESPbYsjFx9pK6wY+Gwueerbki2rl6Gz2X4xu1FMQlpAN0ZHNwL1i+HXPyI5MraZuk
vJHVhUkWVkaCVzNwCmPl7pPuKPwMMZ+l26N2uP8O6m9V/EqOrPtR60usWVjySrtE2kYVOv61ZS4h
PRHgrc1l5qTxSCABJJSUXKIOP5FNr1OMCysij1hYxeBkFxmatmIhQL8JFxo1BKgz3gYXpl9NpP0L
9eH+NVpvvoc3R6ZP/nSRL2HWK6QltrbM+YGPDkgMJRNcT8RodywDCkGVc+navPLeb6RlI6a/nToa
uSMeRqOZLCP5IP2EvDs6en0OiVac8zO4FanqwraGMU2E9CrNVuIACWkpujdeZbgNH2Mn9VCXQj9q
X59jypQ8r5Ppm8pidV6qeTFg9GihF4tocYt+DcEXOttIWEkcVSzC7F2kpSSN06E7r1CdkbFKdgu4
KleRZy91oAkok3EGmrL1OzwsIVSXjOU/tydG0T3Xa3t3h2RCWYEuEb8GulcFLPnUNqBQ30deMFwG
oLh6x5uL/Ndj/2A4AbHsnEW81bAwStscGY1bI96CxGkIBrh9ccjY5lV4/nkWk4r3kK+NMhKAFZ+h
ENAGyFYMcFT3Ho3ix0g6GtaldltatN0uWIXKBqGl+BP12zj05QOVvC6d9erDTD6dfi+GbsofeUdB
hy9qtIf8vJXR/f0sVx/cuFn7pRt/cv27nUzq2GbZaGLlQ9K0kpXVrVnpbNSP6vcAdp15cnfCrdBP
HOo1WuoVdrfisYqV1fOxSqI15jxRYSm/h5ZiIcds/DIBMbXvddtieJn6IueUtHmwKtyS+dN/PnQ0
m+e+B0buItCJnrP7wShWZHcb5mj0LbqX0VdnuMq8LwfABF4e52UEp/fIomqa3+dy9iGBM3Oz9WAn
yQ+uADNww/4X/E/WuPHNNuEQq1s2E5KTWsfkt5/E+HwfCwAthDAwvx7YvNrXof5o7ldngleesTaa
jNdgG148umx52oJ0ONPjP0E4itto/lD3dbgj/oxDl6K3nmlP1B7zKvLa3hPLxe2JspEzUvJrqBeX
opvoT5czhyC0weTwtbGcxK6mXmIiYl5oIqJqAWmqm71jpX8aqJk3RDUePCrxBogLP+k+CRc/anlo
A0BJI9Nuub8Tnvdg141Me/3T2PXgn3807+fv+98lG7wCGPxjqmtLX81/mvKQtXtCQ8mlK2ap7dKq
Q/H5AZNnm5MljEylm+3fItK7tdPaQ3M/P4lzAc/wISSfVvhVMeZRjoO+qHTiLReclUI76bA1bVHW
kPgqcZ60iNY9/gQFa0LYSk4pTdoBAS1SSHd4ut1FXIXRRsMOz5KWXnuK3l0RJuzHZZEk6OlDPprm
ibqA4T7tOvgcSSbxYGEZLgIKViSajc2rE3eiuDNFbrpdLGzFYqsX27g+gitsfgnIrrv1Hcltt450
PD1ruV0/MQ6C+qjba/n8YPKikhTbXgOq9bXMSygvNVX73YXOkUtT4kFHiouHc4zWFfE43x35gApa
OJkrFOXfqcNXH7MbvS1k7vt3kjiMsWghGGNRP4JTjyd84/ElEI2HH4mvnoQCCt/ygoUn0nXz4bzH
xCxZ3kkSIvg5DCpE81ZeXbl8G0NrJus7y9z7sQ1wXCScaKY0m1Db6CpO/43vNerFz2fDJIgYi1Bs
L5VwGcCjw15Y21m06b2IaGZ1mZjrGn8nEKflvVyhS4uMf7q0TsMybrfKKU3PxxR8U7LlPw5TGwA+
EasFpkJj5bMbXNkeb67nA6/P6qVNHvC6h+8fLFEGDqMTZma8Cqlxk+Trqp2wrczOd1QXGvbsaxFf
k2mrf5rVJx9BEl1DW1XdaIptZYn3kc4qQiQ3PWb5ntesZftntg/393QC9Oajja9xSmW9jOhxkqVR
I/ZZgNiA+GLcF55dZIz3gUGvQom18z9/E8QDQA+spV+Ne2aQtuTn3TjyZxSF4+M+tcGwgOW9Yc3a
6fXWZxjsWS+oBT1sfXPCGsn0mpgVpup2zu4ZQKe4p5S1SK9pdsBrGJcin2yVOYQPCWMc/m7wMyFH
CK1ps64oNx+bFiJtP8sTN2/W4W0lyR54ExSQjAK6fkRgyqHLZrt8TUtBj6D4HGVNiIKCl22m+pb1
7yQEbM1cYBpxkOQ+UVGEuav9KEmk3tWUMbogQo3BTt5Bago76PdZXCouX/SmtxF9zhNJw8d+j9Hb
e7/XOr1EEXaml7jpH136qafjIhQkVvDdsGl6rVYV8X+rVbqpjYPcgolU+ZjX/LBrbWdwv24uwu2B
QmA6KOB9pm+A2r2eJfF8KObtqXkckOUFysnCs1pdEu1i0RhVl3mqfkWfBLLMWVq+sk8VDC0nDXDF
K5dcQlFwJ1rZhqa5rPRL1F/nhZOXi+EFmyZbKEv/pQtTtN2c0RW4lzOEn7sy23c2Qw/+fmTnoi+4
lDxg/6LOs17YvxYxwyimp91xYazjpMegb/xQusIsbmzmmT1mtRGSSwz40jnv+9xH4wYl7aW/DwNw
6KggAG1M4uF8NwkVROckY7rYNqXLYI2FmR3vCzRH8Y80fBfiH2ESqpchcSMG4cwRuuozikCZwD6y
XttRNNU4vMA+vbsRHhG2Npm21EGcPtd3Bm6Kw65d+BSIz3l1Ye9lKAcjOBI2yE8HzXL9GlunEvbJ
lcSQ57ZiksnqfZTuc9wwwJLpihjBTXqKFODrwvzXKg/PElLinqaoNa4YZH8Vec5AiLESY1+O9dzT
EGik6+9EtJ+ge154Kv6cjL7S1K6UU9KfGY885VP6WyZnyTxa1FQjtCohR0Gh0cStsm4vBJJjqmmW
mNTr8gthspx+lyiKFzdjEafjF7wnkxtxFqp2wBvPP5n2CdGAP13Z7sN1rLrm9S74ydN/GHtT3Zmu
uQPIi3xZZCV4X2FZQESLZaEh0lXZ1spG8ZvE5f+ugI9Vy7DlvAmoizRUUXzks6cdTp7lAte2sqwI
0IoWXTcxpD+jCT3+ieMfDQ3wHQvOZ5ns4Pf2ttWvSHzl7BHbYzV/aW2E4lLfSdj0TWXHWViwIUU+
hC+dSSNWYwxQz1EiD8MnRKyC4xhsa+dQLTKFK4kHfKxv1lL4LemTou2AvLJ0US4E0g/SFxGJxGA3
JF8xmRY+TFgjGeHLFyuD5gPq0tGHhRmcj6FtPJZZuKpPRX2ptYuSf6QiteAMdBXzUezbHvGfyZII
jIgGQPH4eAim4M0RqQzUnbzLzOmQQz5HljSDRYSt6wbNMtrIzEDUKQhzCiRk+gdqSjPFUjMnEH2h
dgteLGcrxSp//vFO5IegjX7DEFFtRzsuwCIsjtrtJ648TWUQMb8l2DJGOS3aXyvFM4edYsF0OtD8
/BW2Oejk1lJF1gkD8r0FkUHaaPJadoV8IUZLThvmRBrHi/eIF+hE82Y5IHh7ruC6PD6V4uuRTkiJ
jlNfi/YERrE9u7ucTeiFSz6IjMv1XxoPnQTZ4J+cVczj2ac04Yp9yq23MRco0r6LfGtvWA5Jxlzk
fH2wTJboebHZ9cRn+W06Lo+e7bhnYOLM8shUnOqsZlPJ4aWw1yMvtswdp58E5gxHzPNvLuOf9Fn9
9do01McXjJwgTHyJ6BhhLbBWEiZUN6xgse0UGPg2OJnA6dCrFEAO4QPSS3DxjEMdyk/lOav8aEkz
0xC2wMoSSbs4YmnQiKJmBCHY76zUTa9ia7+FpA54w1Ccto///VMn+sFt/0lpnqDOmdNLVTb0kn+m
mCczIjTkT5vf+IyRR83jj/cp3z7HU160F8yTdH1mYA0ef6lYz2JWzD0OfK9plkHh6q2T39c3cLQP
uB/kqmxgNo36yn22kIm60g5JdSpmDzCD6vwRegfCRQ2JPItPofiS0u8eOVr8M/Q/kbkSEmpAG8K9
xDyhYyi1B8kKGHZbXjJQB4xpSHJ19WmizGBQoVBZpxQpU5o6jjFSZ37Unw74DVrmjfCbJKMXrTS8
8SNtbJiOjO0xljKgeadj1VhvhIl+SNpTLZ+14CLTLrhh7D/lfR37QzwG+7YhtN19W+5YkZ/pYWN5
B9ERniVER6VcJtUKoiO642wJ0lflMb2tLWhG7QZnGKIEsE1erDo4Mk0sUk6T+Ka0I3Cqfj31hrnk
mS9U2v3cRerSj80+1OA74uiSOOSRKyR1a9qMkmgNjBv/oQsFBJunI7uoJbIr4dF27+FE+WRRQan6
DiiyPo1P9sPwj/la4vKV8AG6j9FarFUrsAgGqdLmaA9mq4poHzoyon3oYnxxG6Q9Dj9GuBZQY9Mz
vgZ/qrIqmhUQ9Nd65in/L+b4qaNoHXXqPJyP+8hMQmr7TjlGwMwKpN0SL2ha+/RxaLLjsz9K5elO
loF7IK+N25uBBT1gc5HaycD/vu5vQ7FzbZ0I83lDh7E0WFSoGzOm196oqNhoFDGPrysAb2tyupNt
mWzf/0zWXplZJWDUlfnPXJGWf0Vuq+Rcm8ecbd28hysUH+OBvOsdmY/C8r5U5e3jChvIAueteMZq
bzoiApSdXi1d68ecjI8eiQbNPAXlY7D/sWGDoyvDeiiNhQNdXYbjpgXRVcdb46ej2iCPg+7eRYOt
7UZuP6SfttsXTJuuWnvt2+v+LyAwrXMeG9lWvrTBFqpv8Db03Si98LTnkweaxHj0b2mT9k9SLCyf
Oyq/rwagQZTp/DcBcow3oAP2kHXWmIgzCjGdJ4frdpSdEoNOquhLuoKGaZSuYO2rRucysdM4N5HF
hms+5/f8/T3gJd0PD0GAUuAqh18WpnBra0TOc4HUo9U/ynDGsFe7b5jfrwSi1dGuloyDTuAHg415
37bB5hls7uImKjcB6neEQb4R0FJtMKOhFRnQ7UF1YLrC2bYgLRv9cokM3y60T1XZMLsq7f5S6J9q
9Zk7+Smf3Z2AHe3yjYOE58jdnLQc2Is2ORqcroAhuUeW1Z9CmacwkC1X3wkjU7FFyuoZft6/YJZL
FLXUKyMfUt3pfBzqOLUBmAG2Q/dMRr8MM3mfia/yAnbrtfNsdmI4J++Ja3V4Xatd5wiTWDn0dk53
MK/kSRMtegkowJcl/kkIQqclCH8rXo26jdUNyzWZrQCqXGSSu8dcMI5EyUNoUKrZIztmlMfKqS5P
eXmik7XOICYL+dSaRxZevKS3U5NVIOPqmZZ+COLJ9lFh+AzHbBu/8ldlXak2ZXBOE0biGmiv3tfq
XQVcD67HsMKDp3qR6okt+3xG//iSxsQq9GtUUtX8940sgbRA9ecj1zogtJ5h9FnyMcczHxlAazN9
32bx1hphDdgRH3ZvLSlsSLT9tf109otn+RqeGLLjIYeYSq/NPJ3Ub85kVoa6y0qYXRySQOS+hTTa
pFkJ4/XQkWWOUnl0gnTIxhjpjb7Hvt6Vs5byUJxx3rMJpd6C/oghEQ6FcB7aZfk9pre9fh2tvf/+
ldjWb8uaQBx6+xeqBk147LzFnXTvSIue9SoS15m4Vu4beyIEFyiijz/sWZ6vPcvTdK5XXAnIUIuv
ilDxq5mMprQS8YtwiH8y8yOJPpL6nGjHovONapf2m7rfPRwBPZuxDtLtjRxVUsWsvc5ZX6EJ9l8m
YnRpTYK9Zqs9xvm6+thUcI8UWx38tt0X8S5RNpKXa4tb4533jeMyr09RfGO2b+acQA024hlUwPDS
iA4odMWY3UGgNEuZN3VhpEtiZHDRxOGqKla3YkWMDGaGJbonBspN7IYLHGDhS+s9/QXb+d/EOpr+
npU14poX67Xu7MI44srGaEVE832NqCCZy/rIREa+y6Ubryx89FjW7hs0m9jfZ2m5t4FdLzJ7piAv
kp7rYdhIw1a67+DALbCqi1hNR9DXKiXtQllphstIBt8hkiB8hygGWKRgr0Qzz7xtxoWdM2u5Lfly
bn7tR7w1082QntnCgWKFjxSoF1Cs2PcofFGu9zePTodW/T2GLV9k8vdDLb7wIanzZNujrBBT2ASM
3JW9Ve0TePPlLiEdXIIyu16rjlEfY2Bgt0XA8HJHxrA+5hIXBctnb1s6on6599ds2gZHpT+3/fgn
EbqR1MQ3tilOgGYf5UWM2S5BlJn4dhgufLp2QpDUHcxTAJdScZjxpYOB5gUjYieuF5gO2FwRoJcs
vr+N00xwEu50ehEQPuzk+epRw7ePnYdqzvkNXNPVryzDGU3b0+IyA8Pr8j+5Uxl7dTetuo3ebttu
lw+Yqdi5HpLsaKXHhP2yxB5vHaffrKQF+UuSv+ybaT9tXJ5fzwGYrhO56v2Lbqi3vQgnTfQTZ38i
7dPHzMGujEss3T/TPTFs4SkA6+qTHuKPDmDeZFVcWrfFr0XPvBp2Sb2xjI1iER18QKIi0YP4bDfD
5ISw8xX18MYI2d8Pawk/VDXXLVoAcY8jyZBGR5IsnxMBjQdDaKRB7IUR/lf1tHMZ6E7kb3AbjHrJ
b2DUyyTxnbdLFo/x0YcfzLnV2tP5MeeRNNfQkcjjOIPkBCLxUAUFnIvz/1+8SP8pXk5fWbvKn9Rj
5EOwRlYg/jSHR32yCFdwHeqyWzamOVCXVTO8dhjFFXkUZmUFCSC2DNgTd6HAvGJe1J/dMhkWf/8S
SRvePQNfKUm0uf33LiwJ4MCDJ3EfbJX4GyP/5MdyAXg/NFr7LfVD/iDHuiPNyc3M1V9inZHE/g1N
eA8uwtVmDHa0v/kLBxw4B6Q6sxF08Vb71h9cDDCRuU7BuEmDv4PsXCZL/VpkH018RjqB2013d780
/SH5AGNbxyyUKZK9S51fjCXr3FjRVN+C5e9OY+QEr4EhF63mosi9G4yO2LNnGaqw8Yv17QGTShC5
EmshLgToEC/AqnjbmgeZFdhjZuCSAc2i+Up2CIdDlh+a4RDYV+kFKknKfwLiAYPeAN4Z/fC/FZi4
GKKV48TfXBx6SYG/iB0U/3jLNPweJpnAo3sTbxntJqL4l1XkvbiGJgLmBw56QaSyhyDDePoWrICU
sJJlecdCdWCBY8gnST7lTqyyrOmzNQ4XaqukXgY/TECpBRDUtATPoKA5EmMjJWtk8omt/hhOBECh
W1ioLAAV2/iG1UUReGLmdehy43nQz/Xek1CR7MRhD+JNy4525hIkHwwLyVj0xsLzxM4zXnlEMZFE
9pGB7dFO1K88/faOd4e5aD+sUnNVDCvfQ2UWudOn/VS5uFlUzLvOY1GeGJ9d/ifP/4j3L4/Jk0V6
b3c0A98blIsNvHZPqCQFA2d88rCf6Qcwb25IaFZsnlDf7GbAdWJYKNO3T+BNUKcLfvsEKAMBcjzu
u7IEpbGfjNWfmn6u5Gj8OLVshHPwcVb5ga6+V7gH1PirUK9IaUUCH4ST5gT1MdNYsaIR20unKp7r
xTxH5Nh7VrSoywUZc08wHHQ5V2Iiz48UO+I55Mc1s3U+cFmsmBTqDKTRVL/iCN19aIxXJtFsezij
e1fbzZfGziWo52uQv+Z3DuWJIk1/9mwtmBX24SJUvXeNTip8+YeVtiTYem4/E/cnSUbXTD2vYcIZ
8yb6YkkUbNV+adqbu0fMbmYsK2MJbwlEndd+9eUOTkS0D0P42mR7rCloxEl7HyGxNDy3fkL4i/hK
3iNrq/Drx0H/A3Ian6sdIRGfEuiryKeh+mSrHi4sxfNTypH5M/+o8o8Icoh1jk8FIRuvv0nFhpjL
883rLXCFwAG9HZl7I92X2q74w4oDwdivF2dngN79setZJB4l6yjw0NPJam4GeV2elMPsJk/SYpVM
g/BXDH+76CeIvxWDi8ZULkp7rhFURVvVU39ShwEhEym06ECg+A16s+5G/O3iLUwzWV2yEvgD2Ca0
FX3fg8PHBRbAohoh8bFjMHhDONjZDSG+SC1lD1QmVx1qMQbrSXUoAd2OSIIbPnmXISLT7QrVxgto
lTGXQsTzxVhqhHviUkH0jYvOQ8oo3M+YW8K1qE7YtuD2a0JftaHu9C/+Y6SzsRiZFjQ0Wjj22v0/
XKfeL9E0iaNlt/rG3YruWxe+WAYMy5vP6v0LnegywIEYeIhynzAdX6JcRiL9539duIizo+yfX1SL
mH0L6Q7VgSraMdkFwwp+cWWubs7fGPxue3UdVedMXHQ2aY7u3M2LBbkMONNNih5wfMK4WAdPWx9E
yQ+yY1WdrPRsBOcIk4PH5DxV59wbwc3TQDO+osybcdlN+gJhJuy7WR7e/9z4YOY59Yd5fOKHuTm6
T2sMItrCsLtsIOO/nBMPOsPADRAf8XA7EbGTKxrbJ1pBwbMQJrvGsYm2EYPLfB6LsxxWkU1jTJwW
kKFkduOzp51BBF9fCu1C6LvqCd6sYQ5EIsQomRTiy0OCrenUH0XnDsOMtPlipQwrSot2WPVzNm/0
N9bx3h1L5UAqefnZDR+RdAqwkh4VeZRw9gMEl4WKvDFyIH/8E0ZlU4348hhuGMPQBdw1wJ5MbcCm
NMGIp4Z4hU787UTBsVNsBPHz3n4oXxiAN9JkvPzt/+PqvJoc1dIo+4sUgXCCV5CEQN6n8oVIV3iP
cL9+FlJ3z8RE3KiHvrersoQ45zN7r/1sTZwYPfQ4uprJGFcGC9zFODPZxMScz9n2iK9Rc9ustLmC
tRFtczVCiobTn/oLgb7CyyECZbdcTLBBvo3SPcQnXbRpO5faL923Goz50SxlOiLf1/KvK+54DaLp
Rux2OHZe1Q0iwc4RJktoAYhh0ezjcHiPSmevUenwr1aWovuFopPE4PRbm9hgGDizASnxbtH9ANcS
ZxZQ3wFHudM5EKng3THN/B9ubTBRHHGE6VZHuqwRVptRkxkYAOUJS0H5n8LG7ffA1hLhEDUc8Ne6
YLAlU76ic6K1K39AeirL4Z+Owbg85t4RTkp8QhTIFAxSCvJnDAnk3j+HdZo6+L+x5OgLxoYMYHGq
CQxg81XcrTplPp4irw+GK4b9GBom5F9WK6KepvyZ42PRzfffCSvxOD/HnPmyErdLPxqnFCxCuNjx
Cf7PhYT1IwSrU8HHt3HTwU7AJ0hJh+m8eAzJfdpf8+ycSAdGUIT+VOJJmFwgk9ZnqC3lWrXt6E8P
LxFqkh5J1lGWD4W0i+UtxSuy1gAy9Dap9tqmmy2JwEP7jGAPbbtOu79R6pW4IHhwYkxcq0YQi8PI
t8XO7gcHnGshrQvTZwKIoYkZRmmxiAUQ8iSgGmFVuL8g87sgPWX2IIlfz9lmH+Bn1tdPd5Mlu5m6
V2cHgUvDytS71z0UlwnT11T9VLOvUP3M9cdk4c5ZWmicIDIaYUPlEGF0NlvIxScCN2YelynZMf0+
yg7BsApxymAOGWxMbLya2aMXH5PoM48/u/hTnX2Uz4/Ppfivg8v5IeAFSu5ef9Xki9eeJPHQe3u0
vOky7JZNZdXoIXLuyVXg20lnX+IpFY0yPfkIzeRrMsF/iBVh23AOqttY3XawsDEvwwZvtmx8qI5Y
PMdj8jor3cOJ+RW8X4ZXpK48eScZ4L5sa7jdMAlS1ib5Vkl3QH+q4bC4g1FEW4c3iJmTNyPJnb1Y
bY1jTWIW5UXRnZlXaoy3xIscXkvpMkgX0qYhcGIHmRJ8MWrtBG8nBVtU+0//De0njo2Zq1c6CKwY
S3d3ORyX0Gxg3+xUohKrxp6wEjHR+HSryvQUQwmXlbSsPgGgB2fYyl324ZJjQ97Eh4RrHlfHJky3
UbybuHPYXL2CSGLMKI+VfYhfw9YoSFo7pSZJbRHqzGSFREi1h2z+h/+aLAYYnBNxVacrGS5XC3tj
2aLHNSXy1EOHkwsFOA7q8IyPCRYu+H5v3rNreu3qZ4sELb/2+5QP9J002Xk2h6KoQHJ6U1wOKQF/
wqJvLRztHGhawcrXiv6exI+GqI2z6ZpBGE5KkipcptknOyKFdzeRt95sMxCwyKasHNs9SIDQKmcm
gy2P9tfW/mbpsVDPQXVFz6wd5Bxj5TnoL0F5pX2vu1tMWefwATCLyIkSo9pAU4KgBFkJlkqDBm6k
83L8hsH+RF7TJWcYxdh0UxGmcWIOhA4dtxw6dKI1XiEa/C1cvpkE1477b844644u/WCxh4c9NFhB
fsQKpz+vanvHB+dO55Nd/W3n/U8jfp0wn710AuHau3Liw8D1mnHWRNE2t+x+tojM3Hu4/k2bnifB
0TJgBWDaqwVCmBxRdzhb23ybJwuw5b63XZA7tATlDXSr/9DBUKm44t7KIxMeCDXJAHj3MJscprDs
hIM32SeTvZzv6wIV6BsNmU9XJA8A29JDkwcbzk8U+fNwPnvu0CK/NSJuCGN5VzVbZBydgeCMn5V5
3nQxeA/7jwbdndicac0RtWqDJlndHP7QDxoGygdWkO2BjwndKjywHMmUtbECKGEoyD+Vfjt0UIkO
T/lkoQ6GKT07ac8XzrhE7c4taGjizlU2uCUAI51q440cFS98PelLp9RNhY03ASwXMn40OKzW5UNG
umF+Fpmmb/rsOJmhrTYCUGbGqPraoqICGBzfn/G9KG8d6TBTW7A+bohIY76YiRUCBCP9UV3Fpa3P
bPb5+EfK1ccyEy8KNiAw6MWtXQCV3q597yurvtXsN8j+tkRqQNCfBYAKDWV+I+V1V+ONN2Z8jRID
YD85xd3TLpnqC2PWQotlhZJ21SJvckKG4+EGPlP64jNN3e3M5Wdt5iDy/nL5byr/VfkfVjR1uU0j
hkti+ePr39LkqxU+e+1jMtyF/ppqJ2meiPa3D+kbgA9wl45wDjwCyxQVv7uszKKAC7ntlfmzIxF5
JyojVUogL4MDYrPVEAyTRfaRDvcguZfxNfBYDZ/EktH+rqJ6X3bcuMM4qrLbT0TMw8Xz7n728aw/
a/mLfjIDJyB8jxL220S80ns09LztJZHOSn9Cu278Kek4NC86yw0sv6ZaMpBBglfgmDgciDEiT3XD
O4/6hEJNN3/UFgDa0ji0Dwswa+UfGB9EsWl1wtgRy4a0vTPuct4GSmJ8jHsCbCDcLGAkyUbfrnVl
jRymgJGD9h9av7AFkqMZMqX57Kd+fpfdl7koPNZaa8nUJntWxGK1nTYs8dclf0jB1bF1rgG5TcPm
fCVzAKJfrY+BAzMkYs2OVVn43T5UMGCLJuf9EXLe0I2gbZ7aptA2iUZVNM73mY8nV1E5tJAY5X0T
7EnoqUxGwNQFwUGu9sw+LLsA9jfbIJlqXmMB9KDti+R1OtThMfX3xh9qzghqfcKdvDpYgLPgVoOT
o5X6MTjFWbpzisPIqKTxDM9+pr09DbE2jMiB+2iQBKLVo6JLH2g30dy/puFo5dzRoT8CBGBFARBY
LCT3XBCbiVH9pcJkG/lkhlnuxDn5evKwNiXZMdFcLPW/WDE6OhZmq4bpuM/19Q0/ShgqHTL3KClj
9Fzn0zebPwdQfMwDwJ3gHgbdIrZna8GFy6Q3Nu6EsMSGgQXMTfYgv7rFj9bt9G4fDYdZdRp1731s
BuH4XxMR5mysThmhkfw/ZcM6sGVk9XRw8aOX9ni2+Ii8b83UBJxeowlhJS3bJwLRIZQxSCFIeWCh
+yKWcU0w9qWbxSOjAKahFc5MFcNga5IjlgA/Er+K5yO9q7Z10oPLCdpKBlDwWGrHFgsKOb17t96T
JKYjzX0hzjBGyemmMbBsGBZ2bOPvf+p/thXcqwa1K7oaZcMXvMCNCaSCztCBg9lVIwcTeOP9J+/n
B4ueRVNtWec6XxNYhVVYwPjP4CvZS+lB9U4AGmPxwuAT7SOAxkWKZWBccywsXFFiuEFn29Sb5DUV
f+tsHxj+GBvwmuDZmT2/KPWlmA+fOw+vv/4l4AXQdson2guccS3EfH0PoiO/KA2y/2vMQSjd2Jt4
8i3vriKhweMlIsw2RHRN3TWccJ8aBom34oTQBESbF0FfN4Izk9f0FPG/dnY14n9AO9iY45I3LP+b
c75cv9EODZ0TYtg9fpZMPuFsuRvhYMvVCP9h1p/SErmQ6I6af1Lq0Q4eqBDTT8PzpAiEkI9EKfFl
jBXnUjdXWe756zBFCGo/X1jQmbQmbEZepcW4R/dmYHV3A3ROFIzPffncQysz0Nb7Tp87LbM9zwH6
hj41YLsh27EppV+tNkYXhhmqXkvcIe4+3o7vpXHKSH08/kmUEcPjMyGf1ZLq7XBuj+2R20YvCY5d
Y4XCW1XifxtzVFrcMQgIULGwp7qRexn/TSgOUQp2FB3OMc+veKtviOZoNDHIJPeJfNHTs9sY8hyX
KSrRMakwNxdGqqzj8dOiETOgCECQxnWT7Wp9l2R7z90DziCsUrNFze4IBYEDquFisHVlWaBgsGE1
+Aumk6Kz2aQtzkh92NbZDiVDhoyBqGeXiKB9lx808lHuiXx7yjc3ui6+sskeUxd9G2auIRjNXHmx
xsxVmwVHvLQk7LSqLJKNOBiSnazum/7Y5Sc29bPukriXobgGc3JRW+04SWF8r7TQdDkeI+IMD5pE
ELxRNLd2dpkfu0fKdlRYzm/E7BbP5XBg8ucEKJJeEfQkOMyW8zlBPDUJeSWq4jWzDSoR3jGWPpHD
I8G2rFkdfR8XPAfVNe3uAxaZyijhRCdWWlvJv4gjTXNEyjEg+OM4GPwLMgdaRm+buNsh2+E47H8h
McWlAYzJMN5yOx4DZj3rzmTJGt3Ro3NzhN0uYHygncQfK7xW5Kjw3rJdiCcvirnk9Nke55paXBhd
C1D9k/MAxPkLPFrnQxNZE2DQ/3gO65NUf0TDh6bd/vT+xABWloy/urlNOZw4dwjHExipvBwAhj2m
UiasmMZUSosJwjiEfxM5gCCZqj5eoaAzoxFtky/IHMCsS2QEkoCwPuk9M93xCIHJo7PAV7FNPmLp
Mbx4lz36h13g7QKgZM8NYA6fMOWE0FIbE91sOYCOGyyXfo7gP8Ttim2ySlRM4YHFl4EfYZ7C+M5z
qeE+JWEwlGE2jQGp+DQBJyEkUA2rnc6H6hSOPHjW8UnIbMYRH8S3Ed+ivNa2qHFefkyuPh5HEptT
4P0/fN6MXmjp7gZAVDRX/w8TlUpZeCXzPVLDlShn/4SXW8Y1DFjtHaggfdSwGgvGtc3iEreHJjnm
+jFc4q8sm0OlHhL1wMS9vXWvxVynXbhDAJ4vxw0oO0M9Qe05znwmi0vv2V1m10x6WY7KoyETLhap
kN6ibx4tknKkCbDkKspnBJfj83wCOqh2QXAQn+P2kn4A1orqA6ex7+kdX3zd/mDbZWKTwO1yV7jP
EBqDR4efbmHYZIqzifItPAZPHzMkECTxCcC8Eji+FGMRkyS3gujAWgOCJtkphTYCiDZ+7GxiEQH1
GX0Z+A2CQdlryM0DN2IJFoyfjADreh/U+6JZSPK2fWLumUfTsZJjy4NNP0PU2m+V+gpbZEbySglY
cHyk9JPc6QfhDBECJSNGZyYx2MD98D4oH733BYteITTagtWKSl+ZMPpGxMYxk8k3eK8gbK/dVyVv
+KaxwgllVM+2FDOCXvn9Svkj37jxMYox23PwLg3xLttr5X+oe1H+H+pe166YfBKgwBxbv8C+alri
eXAGmD6yUBTd0fEo9KfZL/akKHOOc+G5nP3G3Vjgc+ZMESnDm/QPXrgq1VV/1Mc0zLFzcAM7xn4y
oinnW7KZCLkN5VOYXyLc8nA7NSsgxrhcSbpRCWiz7fCzwZKImBcH+4i+ofx60zqrapw4PbUxDJCJ
UxOvuhgYz4hwfJM6xXkxrCca/hzM4eOdJsXrBOqRQPEIOM7I9mN+dOCyBbD4BArVgjs4+Hg0VtMW
BXSOJ1he/VvgzJ2aEB0Cbx2zOxb0UzMmfkb9QZZOaOrRqx4QycTakSDOrD2GT8JHqaDcW6Dcy/Ku
6reyvYXiVW3YXJ0npsXMBRNxi5Z1/qdNRnSRDIhdJoXPpDRAaOJX68i0AyI8u3Gfiw6Y3FL0wlSx
mbqZFeufA8FhEMJBwL7IIV8Z5jeUATOLkJjpkYlt0ZcGJ1TKmwrin5uP/+lV44PCpMbXBWr82dQi
DbIKdnBCkKiQF0C0BdywYg5raYQOGAeincC0Ee3EaJ9QABT0MzJzDGJdr3J7l9NHEn0KH313fhYX
Iy9uXXETM0NYmrTXwaljolv+JPo3ltln8jkssuoiogCqj165b31SFrZly+yY5JU3k1RIjh18PdWc
eue++g8sdTIHlzqRzt4SO1l4k8LbMTWf2MYNweCwPO9o1wG7TSli0BSMqRHIG2AMkhqhcPdI2Ek2
+Cqrnx3Q1pGehYvZq23JzIq9QghrsI2S/3QzTx+K9AaYsYJm1vGp2XdiQ9e+Z7vAN8JMkmNvnIG+
mzia4d/qJaUNeTcfWvDoDUDvP4P/h/kot/hFG7fPIRx4sErzVDmLzUEr57DUwI3BUnMNzWgWj3YO
eSEXoL6Mo1TK0rdRIKHF+G7JN8kP/Wy3/C5O07nvr93EUWM7gvTf22npkEWG4aQwlWETp9uJupUx
mzSInPazcJxxDeTuuLfBCAwtsgLSx1QrBcHarvx8JbSrwixLK1z2BY37NSrGDWzVYve8THBB5Ys6
X0xMNk8Pv7j/hfOouzRwazH8See8PL/V4VJ9mDKIem4FwGPCuqDEAKsENPW/RggyDWBPIDSCPUHr
mUBHE0bFSjTs0HxylzfDHp2a6O492QzB+poLjlhwfrJyAgOGbje54JTTjHYeEXUs8RfFQfs7LX4F
/TsLv2QGzdWt8ZYsqpFw1vS6zbo0i+c5ra7nq87gCdieb3ednQZOpAEmYf+37qjq0+9/PGLZMNks
r1lANQBbns5u58uXYdEIe1UYQfcId5ydLOxScbv78h4i6eY18TS5bn6RViZ6O8+MlE1drN9I29DY
4bXEr+9Nd09YRwjuCv40YCh2u7+iBg6YYw/XrB2FxYBmvNdPV+Q2oJl8cKJl3T0EHBuGhk/yFWM5
jXZNtAt5sjC6FESDRqJ+ukQ3ox6JvlkitePmVR2+6/QrfD7U5+2oj+4a1rssKJaaOW0tir2cfLDJ
cjYD62UpRgxPGCAE7wrgwWLLYTvghQF/Pu+GXTjZPskRyHcJ8SZ2C8YHaC5QJ5LJ9252gOPCdGSt
VZvK27beNkM+GN5S+X7EbvqhM8LD0z4vaOdZN2HPdNfsjJNqXQInYqSROVP2i/1JZSEqC9daP617
8iqexwBoUcdtdJKCTcuQjZiUVxTl+BtMDbM20D+hPbAWVU5HOWItKu0KW+njgINCWTAHmWK8YO/x
irV5F0dRaRt3lSWRy/hmrO5HoXF+KIivcPeLXT77oEaLnh8Ct2duyP5CEI2BNTP0qdEgG013DaCq
0sCMWJcoxbaNu0Ehihr8tT7PBxBfVmGz0D+JyYuB6htqB1H8IObHaXSOKGh2zIG3A+Vvir9mvcHY
ZRBzzKwFzvjEgWTFFsjqseP356o/94zJ1ZFmW8CdQp/MzbLWuHteUGV9SuA6D3YclZempGLz25/N
d4vGQUNSYsJ59aJyi+F+jnQUEjUz7rnSjlbjKWXJ87BaSbCHJyulWaGNXeES/HI1TD/4rJqVSNxU
ZyF4QX6LNYdYes2kS5ivUcT17I+v7K8/FNGEYglOhwld5ZtTuODySUAy9OuxStDXZTv+t4lx1BOW
sev1Ouvn8cdkHffclmc6jeDfeo4hvYOWzYh97w8H3z/N5FPanVvxUoecQ9e5Gp+3CdRA+8npAW2M
fp+xX7br9Z2iGw06JM2uxOMUXJF+7fTr9lNGQTj5GogzST6pHeJrSrrk7NSJBxjthURO2nYa7/Nl
TyyuISYLjeQ3zW7/ZQOLy8OAHcDdA2MwQl5fYb/kmjw8b2183267aDOFGzVb5z1x3OvaW2cJD87+
LF1LyCw5A2q6jEHvqwtRX0zCJREI5yi5BeKHXH+yoXnVxm52GoSTh9br2W5LTJTRLrtWi2gYV0M1
XDTQX7UTiE7EPxnw4HXFP7cn6ukxDlXH/ZGuphPLD+cVLATkWk6HNj3dNvFOaMaUYynCqUNaihtd
ZG7N9uJ6BqphaF6Rv8i5TISDSNmYHyb5IRfGAJeUOI9FnZD/cpUSokC14iGxpnUtrbE03wLfXyyV
a0okxUUoLo17DsoL1+nze5EKn2wAyq3PyYuR+ZX0UTXOZGrPpqt2pCHFCanEhH1EKrshqFBrEfMP
K3p4g5iPwc7+St4/jMRF+8eKvrm9Z/CeRUxD0R/08BwEV2qT6aPXUXv8pPmvK/8q2R/jt6cOTe53
YhXPjzC5h/019i4hq7Ly0Pu7erYbIbl2UDokOcmsiTHqF6ck+5hpiyGa+8Um1Df4AZQ7REuf8NiN
VtlCOZ/U31Xw5eaPxGOfaKbG878+ZjzLHXc5+VQIMjyLHSoXHWKRonfe4iZM7XQzmdV8982WqMgy
Bmq5UQ8sATrybMEIoTM+MY6U53YNrYAj42UfRKOhvCCQkz+y0uHYEA2ESJwOeETLbVhFTUnZpPgD
E8BeaEs6VODBI7TeUTJ0FO/0RejGI28GUxwt3fs3wPZKc1iPOVbMgiTfJHFkMtmkI/UIKhNdPBap
+f9opHTchF65SxZUTxhFv7CTXGk+M3G3TaWtT9iJSULkAMwwvAO0y2dzHXYneXvdGfl5251n4oVj
LEzOmMIh8f5jo4E0jB8Btj8/xX/5hOwFm0XFzGDY8V3Eg4tP/6UPQT2IPmRGWter3M4lJ4ivT+CY
SGLXAglc3Rq/OP+evLaUQcDTSXzLqEOHuEnd+GE33y1Rrk4hVAEZPQ7TSybepi+OS79s+yWRKs0i
uOQ92a0mm/PSnAlo8tcEARarLNiw5nwuo3JVLjyb5CZipFiNJKyrx1RuLPnswAGoaeUI45Qc/0so
jniMouAE/erpw8JcTNUP6hkyiXB4+l+z4VORHiAXwhPElQmSjA01HpU4eQOiNTVpYCgHWZnDV3uj
dTXuFjPU1tINN6sFV3mcUoito6NuOGBio8vtcu72ZbwmwYnwdnr49+qrmgt8AZjwv2dRjb4TPrwJ
k8U14sz3xwtH9v3xwu3n4+PjFZ/sMO16ChNmVU5XQOkzq6uXijdCb1uJPc6yk5ZAb8/XRNgA+dCI
WGr2YKaecxM/19nxO1vyncEnA8jBx1pcq+4WdTemgfoYpnyrxKuoXZ7h5Ygu7NcMxXVM1kcBeeIo
RWefwHUL0E0ejaAbba9VHxGJHIJtQdUeCOYWzCRg3+ngAyADBCY4FsQx8mU58UZMWPKBSo4nzu6V
Jz7juYcktuAKWVUz4szHHAn//0Hg8BsrDs0cQcrFrzj78ZtvSX4o/geYdy8+zToGhUSbYR6v9G3Y
75m7EntGjiqDZCU7YL3IuCImB8QYQb3gju9M8rtmLMQCW/XmjAKZG3Uk1/LaxvNn5YT9IpotGLto
0rz3D6pPtGgOHIPcnjkrNp7uOPBl+Gf2v4U3D6fQLzBHMSndJQ2BTHgg4SSMYkHZv8HaJvO2WisV
9FTyGJwaSVPnSJKdAQhpVt6WYTJ2R/YhLD9gUqaYN2yuQ2HEDr9NdaC22fr4uBc3rARIFavmWjEn
VCFGU3weF7cELWwynf/K7xdgWLGe/Idd6ZtCfgQxRIRAPazI6YAZTYQAny/MaCIE+AgQnk8tj6hW
LmjFUKfzlOTZlw5MI7nB2yIgLqpVxBZ6xEMGB2bROPIk76h7R3iclNODuG2aDRqWV/hCS/wbGfb6
AsxMLWFjW3ad0atWC1AJVae8UgUGbeyFCKUxhWgjRhstQnO/rnMcYE7JdTa1Wx7NrqsMDr5NNedv
TZAaOvm0PhUK6DVjUD/ojj6T+DOXHuKy/IKPFE3+czMSbVZU27RhZoEWVmicHHkU8tfAmbLoKjaD
vuHqzc3yVbSr0+92+Em3JethdUsLSHZBb6x8o4GglHz8u+bSkoEDKSH/38gFXNSm6ca3C5feWTAU
zy4tQR8RvYFid9FCdB+a+hnMheqs0YNFFx0eeYoZ2olnc/Ks+49BPxeEukCmkyCVXyftGN4TT84U
XpOdLyKj2QI3AgmMojpmdRgT0FGyaHA3E2oHdUwEkfWjN+VxnFf0SCHj/3wjc0tpi39mE62reo3R
G+hlKq55jfGCT9KFO4xms0JdZOgTyZhaAOx7po/W++pn35ph3dGPdSQQvoIaoUXGlL6YGMoVWcTs
X1Q89r9d/pspv73yW36RKkdRAmuCfmvnGgNuy8YqMyYCS5ThbOPJiOZP4kCtDlF2pMnzk1t+hMGZ
sb8H9APn5pQzgcscpDi8GXj2T/Xah1Ai7awl+xb3qBL6bW6F6B5ensNnHX9K8ecsf9QDfMtbF1+1
9Iw0oWFZh7KoCRbiws3QGSzjDr7LKL7RVSQcq8i3l5Chy2vT36aGIn9p0U8f/WT+H+i4XmUPe8zU
Qx0sUYpiDmZ7hlDIXmbSWsu5HjYgNET2n+02Vbehul0aby7ESQ1/OuFbUj5r5RPGPwYDzAsNxila
pJcYFBcwVwCT4CC9VuwAh+qA937N8fFk6ELaW7L81I3PftE9HVVYxfVKgGopWhOjIzcsdrLYqWJn
AgoMksAjfX5o3odW3pSlThdE0hMVhO33QCrtD+rLc9ZcO3kx68lc2efZPnT3zTzVvqfSLdqlk69u
8pV0Xxmn6HAv6MMvCnDcgfxrO2Qmq9oe5nqGKlwe11bfRN02iXdlg1uSpDf8qPvqufecZVzdlWBZ
fXXzT7+8TPuzbszr8pKRPTU7SRwRy8l5LhEhwXgHAVVp5zBL2Qxz6lTM7z7z8jj72X5GqvGZQN1E
3XLPgFmJj2D4DOPxIfNX7ea0HLsZLaC7691dKuxKgjknW73ckt4Xsh48FEbYmJ9kp0Bolh7Q1R6J
9hEfJiXV3OaTf+taXWMFnPeGbG77wKwvLRha2v8BvIuj3SpmujHZkYfZ9ESwD/jYJXJd1O0LDDqg
0pb9tsQZXVkXisf6OJ3tSQ6Ohos4Jhad/OTyLK+0LtFeVO5++oG9PBE+fKhDR7oGX196i7fuhHUt
+BBUXFwTAYIuqkpIbDiYjAIO7KHtjn12mmrHBAYgRJwW5OXRnac6QM2L9kCzzJTSxghtRFeEPyOG
SVoh/LGNarrOOud0gpcgyZb7ywSyH1e0EZc8m+DcgbTElj7b4GxQpgvbiLOV3Kye3kgHQCsJNEq2
JQS26OhZPYxSORAMXvPAJhm/ArlBdlDTtIpZVSPAbfLFVxmkJgDPWsByZL39YjgqxgQDIB/NGfYb
k2Jkp+0oH1pYz3zLvgJXA8Grz/nsSI5nAqE7sH5wQ+Axg7rxvDIw5yBiYA47Vi9+KvUHxscIkAD7
ITIMeKFvXwELkGonxKFgk3XerFo8K1CDXWPXz0nKFVYzYQwGmMYrxyWH7iOaXD3h3Ean0OB6uuQG
VnYrmfIEEPhf9E/yV56uQ1RDqI52K64+VNDYrciOky4a8bvlZYdG//HQxaMv4Zs/dh5k7jeZC+63
6I1Mf2VqizUX+ao0HKoygtSm9RL6h+Pg6M0Awi0bWPrBynSee0z32bZox2NcJGeJ3BQe5SlKvtV4
JGcmGIlGRtcN/wEyrk6FfTTWVXk7xhgSYsgyjnKX7RbkFTYeKFTZrWcug53/Vs/RZ/oViXNjUYso
BB1iKRTRIX7t2o0MSfj5aXcN5UszOTfNKZePE0e6sSfGMrAW8Wk3TnagviS5VBKIWkF2fi3E2+z4
tqN0ZBOTALYAa0/wxAZ26g7basTLme8WzL7GChmBN0XzFI6BzYIXTi8NKomq4+dCh0qaZVMsp9Iy
j0eDPNiBvFud2TAa4SJQVrqHjQrryVinetSp64SEGvPqqYD5bbT3r6u87l5ddLSni5bREzaHGlw2
UzcFSyoGsF323HUyzpMRyQfD7UnI0GpWfwf6txB8FclnRQfvOFLB0b9iijQRbEAufJFwPpEoMaKF
X86naWxXdLj1KwDHeD4tVAI6333bfe2Y2ad1hPChnsR1F24o0yf3GDx+bALaxp5JPEQqOtyT/0iS
HdLxS5aq6/FL1oPAP7yaHPS5XjWKVfhdk0ua/if78snpwM9FKNeaTkvr1m9UNYuN8tUKKIMZZ1Yw
uQbqQmcmUC+HG5838aHvzxvbFn+glI7afgZZ/q5wvyrpFvhzFM9lzOYRGnvVrRW+993an41/BJ0c
uxNaH204wKCQ9RHhkj1wrtAipdIj3rFEfSMr3/u1gbDCXTvsUndXujuCOPkeTPKd4m938MFzytry
lsXXyeScRSfP9MjrgdGAK4VcEKfyN/QpUrzTon00h8vt1edwEdHnshO2/AlggRuFWCCcYqa2E5ME
J2FeHCLhTECt5x/a2V4FhswVPy7fscnn/jmaM74PFy52/2anRDs33IdYNSbravjxhh+x/6n6nwJN
vrYIcHhkJzbzJCc47/EDXAbGD/nnLDMhX0DPeOPX6KDCc3ckPonFecSSk1YuCD7T1TKePNQcz8UX
NiQsgXZYm662UD1M3rbW2q3v4HEu+BXzUu7gFRwIYSaIKufg3QvhwQ/3/n/6B0RSI68WjAqb7mBN
XyA87QC5s7Sd9ugBmXkdS8i0+ZEw8Vl0ztEOIpF5BR+h7J5qZmZLynKxIZOmIg1z2JGOCrKdSq34
LaufuvtqvqbFQYVTu2sZtnmXiX9UvQNNbGwxeZ925PRZnNsOabe4t57BSGUlwoh8y5DM4lcGELhO
ai277E14wRBNHAI9RCgogH9kCyGcX1iYlt05GBX5oKAVLD676APyg7wd2o3mrwGApfJSaNb6lZfo
oo4OAPzH71Wrf38z0ZF5ncC4s17Dki5bVWd519o1q9aErjUoo/wGTjSQMd3b1zpkI5NWKTARFInB
5o2GzVF4pHuZAM6M16yv4ZjwLObolrLndgDXnJqNuGcvqIRn17+m/7RNDCdfueb1vQsfl0vR7CcN
2LdDmBzDeT0OAimXjl18rOOjq7A2FEBtGJMAKNZoV1cPCJ5HWfxQHybVjvywLfYxj1U8toylNcst
Y4k4mQ9WRM0prLGz4vA5QF4kRGzRl3s1O6baechuLLJh/+LSm1qbcYoelKNwAFAMLVvifREbn1V7
UQQFv7V6ptfCMY3OUJC081Pc5N52s1HlE9Fh9wUaF7CE0dnNL1PxQrvx2PjtmGURBV++8NktZi85
HEGS4GS+TBnBYLGXvZ0egJUpfKK+NplGXNh+groeeF99FtzLyhlGBK8lLbJy3zD7Kx3vYwyx7y9d
fEvR34f0UdPWrjJbltGY2zlvgmxXeF/QEMzhax7/SfiHWtZzQK5UHbkyKbeXlEr9WrYXIbzoLjkd
MFsP0beO55esLo1t4dhvpUTXfFfNjsthSFnDs6yyhXmOdcG76PJR8w4de5T9uXoaWMqCjwJB7Tp3
KiwT1DEP9JmDYDKDo89WN+84JEZqDOGmx2pmE9FQEWj12sDW3rYjaZZf/xUbizxDG1w3NHRsFsS1
vWH3HKykpA2mTOpDR4TYuBJoknElMJWOrAQESKHX0LtU0Wk23UOp1+J9rYF9PKFVjvera6nu4pht
ZZd+r5gwGYDvS3iljKVJADmrbFW7S95dImhQ/AQRUQ4w56lW7sgdFhamjxby2RxjQf8nKPO6cGTf
YYFYeebSdj1bz+xcsWPFDgtnguwrH08iqCUKwXa78rkj18B/jmn2qYKCeWMRvXHoqFfCxQS9LUna
SwgByPyg+zF8E59IdxbJ9IwSk1GWX20o7g59sleSX9QQfE/JTGC6Is9Y2Y6pH+RV8e6520m2C1lR
Df839ppi4Uv0LJ/rwb1OXyRJkkxLI+L5TfdkmTLVemd2aM+1DiTAkPpjjyUwvvjxTe3GuyGl6lbu
Mwjk7Y1vTpeP/N7/frXE5yHoNxmaZWndFJvVu/3PzSugo3qwkuU7AJQMwyJfnREZkJvtpdughb4L
+G5Uzmn/DUudzAv101M/M/0RDx9qVptR/FE1N7+5TAOrVBgPP5R6q/ubibbttH1r+kgjcNWGrH1Z
rBArOdKD/w9Xb9qjLrp3bX8iEkAGeQsoqIhjaVW9ITU1s4LMfPr7QHf39eRJeney0/+hrILz/A1r
HesgJWaweMWUo76olGllY4jLHgEGvgKoMsGi6RhC0tXbt8QBipJ/pzKVFofUXoTaqey0eAcAISMN
0ZoX18PYHtTYTywNE1qzvdgKTuNmdU/WNkD2xQUkz6rC+aDZNXqDZD0fXMW41snnu5i49WOKHb1R
dxAkBnf62aSNS51pS3y0typJ17WXzTwZoZSXVSuDXwACj4qHf7APzd3Z/P8a1uE+bVZI/KtGk+VK
qy2URXXDtADkhRJvWR4bGJfjRm/hSayXFYIIV4xWmbaScf9YD+GZwHt7F+KP0Tw/BKu0Xt4HJEj3
9BKCY+QsvbPWnBFhMp++mmJ1YyFCoCldobANCNYBBEQSAnEXgTPjbyUxLnLwHC23cY5WztJ4siKA
n/4NBTNyIpfJQKa6y+UIdWkREva2UW2epzb5uYvf2TTTW8fStyJ+E2FvfKCYvFmRvJGrjWDDO0Yc
mShYC7b364hOPjGBwz2BNoZdnjRqGo0RKZqCStsV+p57YxvXpyo4D/mWJMqigL0N29cz7p4K0o9/
Q2sc7cffDZPksE6giSYb9rPa0w4papNssmn/KvUzZjv3G3a/cWXJbWzeQf+DclnIkUOJZVH4UWeD
HcyO43gI8vMDWbv83pZfUPkIqE5+C7CAUvT3kJd8wCz8J+/+Epzc6uc/PLI7rfahDBbqfl7vf90I
rr+0+XXh+Py6YXpwQbYj0rXS8OPQJvYBzLNVF6QO/LTRXxL9qeFfAhuuAQCwz6x/jH4daZbar1uY
0f+098mT3EqbJNn8BosY6Ztkufglxe8hOVc4WllpsrCpNniUA4BBRDnOJtwHe87ZvjPx+u9n6h6b
kgJq1ndtqXXhFcIQktqzyJICv6Zd8SXeMKMuS77a31Jbk4A13NeGsJKY3KbbwNjYvDXEofBVm2BC
bvCiM4CUrn0pkW89TIOlLW9KvErRrmKqC9azYC10mxbiqnHS5LNATnNj6QmEszd5dmb4EY2nbB+2
33r+ufxtQrOju6/toLnk8TnHLdy4euUMTp+f5sWHEb5HGBt3SFp6eYukpT4S1EKxD7D/yRfL7Xoj
zy/OkkFxIGBRcEI8Bv8GZXJrQWfZ/uxDyb7Sd5OyBXiNXMf7+ZoEe/Bre+KhJy4VLi9WgbqLWv7f
GGVSX+g2/hNm3VJyHEmWdcnWpXlmtRHz7sgOJkMDwNnKX7fSjl36G+dxi1dotniUS61bZnzD+ECa
k9rcyzzpQbsv80OcH8b7UZ4fQvGIo1c0zo1xztNzzQB0SR5Zz4OAkXO2OoAF3/yTi9+4arEiy18R
vm6cprpZzy+HQ00QYrMs8qNW7UfZ79uN9vAexrbA1LZ4oJemp0lAh3oEuNFV9ZtO423xtnZrj0st
3Ab08IU/B1kjbIfC/+TUCHaxiHNzNxLOIPqxvL1VQHA9dYkpRIf0J/uzCpWSDNAAfy3MdrP65vXu
al9TJmLwQ9kz83fybIt0V5r5bYM+9ABoVj9XidXGfpxCaDbvix7nvLJ/VDvWdeRfoLP/Hnqv6T3b
hg0u6qb6UaUHsd7TgjAxGn7GdmHMrsb8EuhQjY4l1R6L0qXoHzppoa/4xWO8l6pdqWzv5EM4WmX2
+9SEU1xw8y872Q2AZ+Vcc0iBD029121NZKTCVYO4e6uyk11O/zldip+6uCyQm4QmT2elkPziIQw8
i0eVGt+6q7t4Dt1kcevcO1XZn7BPwhPTh+r0opMKdFbsw9mYAhDGDgDP1bqnJGZDUVeKtcwBOay7
q8uNlSnMxV1qvY7ZuHh8hKcsPBnCkTk4R6iu2Lq6R+DAqVlQO9/XMxDz6r76BkSQq1y2a8DBdvR4
E/sLSyrxce2++a0M6VmUxR9EU7jidz/30pzsPC+ZE6/opYMXDl5x9yLCyh4n1BPJmfcwUm2WQMDC
UrsPV9SlcxwSyiq2YaDSW2rjEbTqocJPNKLuMju8W8nidZBjGJ9+VEAzA2vkVm+3wPRIC/vOAEyy
z0FTt5Kv+v1Yhyca1HvByJ/hjAmTB/IGISKMxCjgWVJSwIPR0/4tjBgXzB7mNZBY6SSoKodF8ViK
K404WzoC4lhzIsdu+1Y6sNqSz7P2bZTP0hqnJtRiLfMrK43Xd7hi+jqcbWb1pis8Qdiog7fa5Zo/
pjtD3TFa1FR7Sfnnhty0dkmnrfphu9OI/CNJJd0niNxoQpdF4y9NllUBKbcuftPijXTQQ5sdoh1p
LAV7C1wDODrDNSgvAKYw2dGaSYpj3ikds23BhHk1mS/zKflqQvvm2GB3kk903w+uN+W+zeZ+xNk0
IXaj4iIlE2L38cwajbPPcaQXYb5R6JuERHIC+xh+oKJBP2cwRllZizhY1dlEGJgHFBlTu5piIC5W
a4pH88RULTHFyB+7XfZ/6ydSqtnOJCGx2x+38iu7fYsbNGSP6JQM5wZ9fnqJ0AeqzLenFMRburfc
XP98kA3xD0dYlx1mGBw2cr4s948Mk4ElEqiQHpWenrkTvSj3c8r5bA9AGMJg4fZ/5GG/4gVa4DWh
l+NbqU435JFYrQ9Eu+hQh4Co8ADrHp6IND1Ls1MmHKHdSdKy2oDd7REh2sFwrBObxy+4Irg0SC0L
zvlwMSh3xfdRfE/jj+6bQUd2oXt+o50hdEPWUEyaaEvxlWJqBtWjOL0yCQ/g2/2AbVvRnGf8ARZk
avptGMiT9O8+MZCZjVO5I8SGGoHTAt1WRKRXaBf0HfUmhKgiWaWC72MzJ/aAf0sbZtFAFaRNUU1r
jx7kP6cNWFx0E1hmP6KbWVeWwaxe+q6l755d1OJBbYcJepJgMJhGgoGTVWsnKy9O1rvgVq2Le58L
b2LyTQmPUPnE2zK6MpNojDVIvnFzd+7DmpQgYHFnY5hcaVlOiq1Xt/gmCNv6yijV2Z9es+5iSG9i
e2ZwoDDEgHNX7/BiWz1fMMEHyfRl/7etCTAUTLxWcks6ghaxDkg2Q3pm37261lFHIfxGE2EFok3L
3d+A2x1pc0Ci4rttL/PCDMjkyVYUmnVsK19Z57RIq9mBVlRjjurmmZMRaqU5eQ/+2lXClRiutG41
ud0VtwxX93B1u6+S+xRshG9rou8o5n3L+xligld2DBoYQZQpmZ1Tos48oUXZ1tn0+gH5rV0j5WC8
hPKpaw7os6ZQaeEvlmzzafJ9yUaQqbDc8wApYKLBqQG0JTri1NCNUxScigCa/omBN1WKr7Imribx
K2NRg4QxYoICR26dL0troBmt19zY+1ewn956xFEQ7JfkfoBTaUUtU67jOZ4JBjiE8FWKfbwzjCVO
vdkCvoKMVwp+E71Ltk7TJ56q+MByxQgOEgPQZZnBbccS56UYE03kX/hu9zcWLtKRwGqQtoXHTz4v
/udHfAweZsTVSql3y2Pvmue8A22fqDtD2Z0hqWv7jLOs2eecdHY9J2nszO6lUvZMUUgg3sbEgd18
RA7qBrDWmglYuiQwrMbnOr0azRMP/kqXRaIDBdJciMmnYnyxnGYugdgKFFCRLJ+UIpk4kXKiFNU6
peMGhDMvD7kmizlcxfnh3h/G+WFZZX4/N7PlzJXvlmT2rX/Olkq3nWlbOfWNxj+nZPvMSCy32VZC
3zU85MK6tj1XW2P2JqaXEkozxz7TNsBk8cRlfvS/SvTLsftFEuE4/5gkS/W+plapfHTo/D/Yt8/4
Zz5RszSsewcXhJcPUqInAaAEd3XEYKjEb1pmVb2ZKW91da3+5uL7ajlwrw+sr9eJvha0dTysg36t
sXsKgOCvIJWEc0/EZDVFgPWYi448q51wHG5HDm64AB8MCTHoj7PpjkBbxfuGQR8BR3OY6ztnL59V
3nZENI+EuNp1UAGaPCcfhoJJ5/BZmWV3DHjerD5efNNbdvdF+4BdsNCTZY7dOVgmpDlhDvYkBGuo
9VqGyn7HJiDZzRgB20lhH1kKXxBYr/j732C9aJ837bPFdNR+mMcA9jeO8G2ne2CsC5qtO3u1uXzi
UeHETMoTyzOOG1Zpf2r8xFOaRxFGKWfeNnWwvI5YV5KFA3lkv5r//h0HrPB/UB2ZoWD07KbwkmNq
zRn8xZvkGwp/FztQMtB17ae4BJwCul8N+wgsqHROZSKyDr3J2pC3nLXhhC+93z3sBkG8mTxzLul3
0DcmFNnNw4Xq4TcMPJ5w6Eh0SMoOVueYWEXtT1+O8wcOUwdNcF+T+MZIkkh5sAGAATj3Zg7bOIw4
1B4tt+PkeTH5sMeYVwQYEVNobXKn82Mp30nuRmpj8svfumfaH5nZDt7lgTyum8907KbtGvgr6Y8W
/+IckRdSYEcUWiw4x+mhyGVAwMR3sZYgHX0DX01FYoyj0qKcSEqHOwpKEvMmLrWJnH1f7KHI4Cvd
m6BkMI5qT+PoFeaB5VCr+uFhUHyh9rsEcDC2x21uYeNHwUfWMwIksAdNTAU6SY1N0/lj+d6azm3D
7dd0jkMcNUbb6KqWG5aCIQajA4tLYNRv+v3ixZCu0T2VaMaPaXnGC+XNEw+WDWKlZMXUHXdLWa0I
B0AchrVFsqhCjo16FDlTs9PHQmq/yFPDHDDMvxEydcLXl0/mrvbY+pI4ZdSqpT9UU0btnDMyYqzV
XbrkIjJc2FdIwffVcCitighFPzab4bCqLDQJQeGFIEQSfas9be9Ks6vV3Q1KxvPQ43ZBLgwZo8W4
7wo3bheXAX3TT5DRV6AHkFF+0Nh2mbcjRWS8P9cmhpDHBneDnOixEBEPTJZjgtE5ERgCkOGDx8Sp
JLu1hMFlzM8qeAqMfK6CcaFYabXWc+qByc8LQh5aBzoK/uGKpzYmdu9/YT/cA0+hJYfBnxMKriG7
D8W5IWK2dB/nOI81BfMCph5fprMC506IKuQs+nVtsf9JEU0Zkz+0hGG8mPf8knl7wNrQz3ZD7KcM
H1idTP4y6JhsLVhHK6dHsHhIa2qc++X6Z6hrygu7g40fbFrcbPP45/Gd15PuBA8f83kg+mSeOMai
1Q6azexatUo6POhc+FzvU7p5MkwLB/OnA9eK0Qf8EfmeCNtB2+P5a6brF9+eYpI7SVIjTm6+Z/Ci
MXLfH2iE1vWiHj4JNRnro845mIdH7X7mmXsE18lb4jZ07eNkeVZ+uuRNTt4C9ELdW2GyhFvgAJe2
nbBdsDJ3iDu3z2J/rvrzjGa7fAsXvZtWn/jwzoDrsZYAUVF8vfYZ8nJaAT8uAqRtj9mOz9R2Hs8+
z5MsuHPSuvh23ECK8BsDu+dcRG9wVcFdPGM9jukWvu4fuD9iT+CdCOoa/Cm8k1FmQOR2HyANcEYt
AKQUojMS8fYEE7Fjx+bM1FolZ2SYDhAimwJbfqYBBrTaEt3qucmPucIPXar2FS2/gUX26AGcKG3+
IHx1L780y/qRt5d9PW6h5S29BtX7lDqtv2fhex2+D8pF7d9mllrufasxVgNjjBsz+StQvbt4KmKw
TKYc2xJV3Vl1ovS6UJ0EwTXzgXOwg+zJOOsXSghunsdP8DOHjvrehu9GdtWCNy02i3hLyhzSrNtT
mjU3XD1iMwDNKbf7z2zxAZyZDCWCrINtgEWDqtG/C9tK2NbStlwtxPdFawFrtdn0PBbGZxvs64VD
J6ge2OPjPRDINFw4+Bq1HZ/0tTGGNn0z6cPXQr7h5UT2pwre/9co8foEnZ2NVmffqOE/F3GFzdMr
p++SiUkH3R/GJc4sbEza/QMIWv1usK0O35Ge4ePxG3FiTqPeFd1y7iqVq1Wu/6WYsAo8b1ZNO0eW
Skb71tnXcUJuL5npD0vW46PF1ADlpi0u89QTlwse2/8fdYo5E9QpFWa19I/EENVBHglhGgXNWV8v
michy/Il4cQWYIwQA+8eHENyNYkzCNduEi/6etTHSj0Oyw+Sq2fiNuQbNX29PwUpYPcLBFoSmcqf
pPgt7n9kxeF+VUIn5hHQf0DQk9d87R+XNHuTx1NzVm8nIzqkbLBmWy3biUDWpeM4nJlWtL4BeajZ
0RYW1jw/5zboSnLzgoljdxudbB3F60BHV7EBZNoXXiBstGGa5sa7gRph8GbPeS7TzlHalNU07dRt
RgB7o9rNYng0W8P7tetnmJVu6/bGHUjUas+A1cvkwCCj8lPzIt4XuIDI+cEUuMTEjR+oQNic/M+Z
GScrW3ZCyVFUBoeTyWehAQ0UVnMrZ2CVe2q0idDGqSabz14GMbD2kWP+ZOVvUv2Mzfdgcw3hPb0d
U+wDw+atvjM/xmNHqATEEPVNrtxa3zAYJG8DayvvH00hL3L/71M5DoubuvSShwlLCLqa6fzk+iW6
SiGEK7i8AnqYwnHMnoadYIWP/5LNIbBxbkPwAEsF+iIvtw36FTxmoy/fd57CCg4fJA/YV69t7rIp
1tMnQMciClP2FSGn0jMNerAxNJSKh6GhOPLlg8N+/Vn63QePAh/m34e+xwGdmWRwTih+04cXTzYo
PvRa+ShMTTZNzGTvjXrRqnPboVQoZ/t+JKrmXIRXPIilpy5iCoz4wpVUU3PhiQLpQ7bTfcKbIRuG
mEIesg6ghkSNm8kqmn5CO4lU98KUVYNRfXLdczbHKxBBe65Rwy1zd5g5cuYMsasAyQKqpa5kUnBx
vIQeN/ycFBaBBnzGZABkkldaOxDLO9IsyPXzdstIPj7yc6+8gT0jTyxctSXkyY9zaQEaYxtYlBM0
tbRWdBbKs7NQGwhy/vwZmMX2r4f0/gHmvB6PMx075wRvSRMwUH6rbPmsQJ2SZ2BLrS+zwVLuh2R+
ou543lV1gFnrnK7kH6n8+TDbyEobSxosU5tDZzqwGz/MWyvQdxgRkF6Hg89May4xpQfEeWqNEwKG
m8lyELFCUfjEG5NwS9TrKx6M0anPX3kfUPQd2c2K0qVV36PhUzO+rsAfUrTERI+zJyq3N9IodDfr
vsL4y0DNjzx4/i6OTH7s8UkvI3N8NsfeQgCIlC3WHcDBYIkgHjV4j7aWkI4ghhPhRzHuMOizR4cJ
RMoIpplK5BKcWOVg/+erQ0F/boiN6/HYLJV+VcXrDidgtnmJRbNlbRxm1akJTx1Gc+UUKydROLaP
EwbJdyl7j6NfPTSX/eNEl1TijBdNRbWQSlDBRPEOi7zUecKME24qfgEEgegyzRFV8OKF/3oh7FAB
VtzYIBEyINBT0hezCiJo2AJMjZh8YwONl94VWY+ELqAi9BmU1yFZrmPBWm71YubLbzf5DaO/fhxm
13t8GeNzdLepDVMLBeLwEz9R1s3w/rcKgmOhH5L0QOEwq/z86W0eHx7AhahxWI+wMdQTT0YDte77
zdhvxPtGxgEiYGNZ57M1Etc4X9+lVSWtEsMda7cPnKhz4Bw8rVgN3SmEuEMrWwWyS3JVNKfXnLZw
w95VFVe6g3qb4L9Dt1qaJKMRBYdOI1w97tPopHxmQqPO0QQQqWBAzfpO9Oh1SPZ4vQeGywLDuTe5
PcvySU0Of0CAp/xh1tto+8n1QYKvaCs6HXYqe5OauFAJVkDCMkWhKBpoag/HBqSa4vnwISzJxX0l
7o1hEQtbnl7u+Oqx7XFgIplXvJyqfu7G7XsjvFXi6aYeECY0Mm3jsjAWzCUtINtkQTCf2As9w8Zt
Wq5n7OeHdamv2zmxLb7lloR9JJfJpzk3OUUZTTlOioLYwMa57pDAz94K6ZsP3/MWQ3N5khokckCI
S6T6XzDqrza04K+eltYIDq0STK2R3JwZA/KcwT1xyvBUKqdcOc0eJ57NDmyAA8O2ny+BaGMQ+jbk
L7Ke/tOfEofArI4RY0vdTqQcATLS49wJp4d+RCkg+IO8zVSvHzdLVtNu3TlyZRrZbhbAuDmhxBaF
S6pdDUaCwQekR2jM5zxao1xlvheEa+bOcrjmZOJvHO5L3PbR8jV7nGLG+UTV/43waIVrmvbZioa2
C9zx6BAE+ug88gabdpMIXn/zhX4HlJmSAu7c3dcGPwalYOyiYvoJ1sW+I+3zqWRUC5/MmZm01aXp
dmzIX7WbelIwYrHToslih4AxRqYG+ORUyse1mxHGanhrlwgoywUbNS/cW7R6TIOwejjfsksmXCT1
Gt7ec2L/xHd9fK+oswh8G21jJe5A0uARf6we46odVyBojnlxzoqLjirWDoJ13k/sVmxBix9QoGW6
xEeDgJ5ZbQRGZMPPF2w5nOHcOubCUb1m9rw/34JzmXJ7m8XsLZq9qTIN+1mfnwm7QEB8W72iVf9W
8u2rnn8c/8iAnJEYsJrEpyT0qXv6RVpyDoxig79yLc3XDcXkUxYeaj6dZ0ae6DcqerjbwvCDcv7c
t3s9OwASYXUA2GU8JnNoEod25t7n7wj2s3pVjdagv3eo2LNr6Cr6pg83Y7gJH6xsrLZecStWkF06
B+PFplTWykKInIKWql/2wRKUpq4BBZvW9shb0n6F3uVWrpPnzI0hVZ4yE3tNhA14mVj6dE8g7QUo
e7XpADq15yo4Ql8GVIrvpmmQ2SyZAE7jj/SdLDWhONHD1c/sjWgir04v2jD1xiBIStSPHQI0aHlb
6hZ4ObiC8ShTdCdv0DPp0XLIQT5C4aCxcDYb+SZ78Io5JT61HESNzShbe6xJmRcJAas8/jggYK8/
boHUbNFyyT5vz5lDGgT0/3lxhk91o/UjBjyzoHiSSoStR6Ywlr0WTzdfCIZw3b4bb3NaReNthqnk
t/GILJLXuMpSEl3vm67f4OOr3HCv157lJdLk6mkjtpleqHiof7thg55ZuqBofpiP/MABW/UHdX7o
57AgD2I3ITNWR44W8Js8QyUJEiZSjOWcJCByOdStsOCQkZMFG6KcSQg+J05cYYpNIcE3hTdCf4x8
vLb7/qhNU7957pGW0QWfgXCQozdgyL36rhGArRz52ExcGj5Pg7529ep+qxTBlAlDiPBnYwZA7rD+
yPA50m1jc0I8vLjLtobyloFMNcFuwD8N6kJfiyhDRLf/gj/+ipDSqm1oQSAAAxDlG730FB3tz3QY
590+tbv8oEnQ3pcqHuD7cUpLhHp7mzaFrKsZ6RQXCCfMgFikYxKEMYcTCRrBHyXhbDSjK7Nj7u0E
mFm+k2574Q0VjBFutHyt1iu1tcSnAEZ+CmAkczkWqyZeg8K9NbwN/FQ9Pd9K+RamrsJwxG06QIOr
RGE5wrzO1dH/Qz5veM+2N69MJpPFS78Tg/kJTlAB1PtOH31h9MXAD1DkggmUtsMCKzQvHFZokWs4
W+moswOHt03cluK6jjwVP9SOIlRsd7duf9f3D+PA8Lp8a2dvtxkPOOPTOPynCf9m3a8+fv+FJmFC
r7sFY1tg/IPXdVrftAvSdG7JQXj46Xzn8JZlbFO8/1abjNai+phkUwJSYy/EYbkYudFW8mMyqaFS
oHRHX44meirducbweRkrjJmGSNbWpNRmJUHqppxbJWgmwxrD//HyczuYkzq0UQ1PynzLmitvcX1t
pXdS8CTiaYqvIv8WuNASNGUWSXVtcYHTo/TXdoFhWadzVH8r/WcwvvPkC8uhqF6gora0oitBcgMV
3RKVZI0XC0d/tk8WunYdhGnFGEjf/1iZ9A6Tf6w+Re0T3dhgfNygmisYxyFiKH9Z8UdvDSRI604w
7ljtGlhtMeA9PQ7K6PeF36BaELYMCmlvxgVPbl5PjgYdXxDSDG2pa8uxXtbg84kJIkjb/k+UkdBL
cEByzwkfBMXF8jdBcfFSeeowB7bxFH7dimxinWuVhHeugidIgGY0Ct0bKhOWd/oyYHkEP6cwCcZJ
d7U2BaebkbJW8zVnDrSx/khnx4yLbgcbL5eROOyZSoTyVCLFwRZr35JxF/Fo8cNujJ0y7odyotvF
ss0k4r8frg8ngv0ExDlcaelykgZz0BeEkiNyo3DwofM8N3dtDZuMee9yTLfkZ4jFkidTDE9Ic+sN
p36GcawGnIMMHx8HR/0GMHlPdMByhp+sht86hYxjlJlDd+o9EstjJyvAb9t/Ur030M8Vi4n6ZHX6
omonAmz/JMCWBJWh3HdlBE3bAeXuzOzlqSF4wcfqaStJVkvu4GOG/ApNjc9cog8CsMyB//jfFI98
JhqUOGQMiFhvmg/PVcSWx7s2Mf7q2QFfJQNE0ZVkZ27WF+Z7jIs6fJeQPM6P3h7scNgM9vDYTtVW
7MAYYtBI08IOAfKz+CvkE+IIiWppyzv45mbcWL1q4urGJ9KB5RtdyFg4QRkrXrGC8kA2htkZU/O6
538DI9FmcupWOM097rs2s7vYk6c5MJtg3XrMcZVxv1NcENs5aRcwB/JHoi/qdJe1NNEBUKDELTOg
wsyF7R0jlrSVkMggtjzo4QEeS4jqZNoylcinmC+Xhw9EPckK9+8U8zxfoYpgEpe32JUo/AEn7YRx
R+ijgQWs9EGDUV1Wh+Tf1aPxXD1Gw/a+LMpjlZ+pKG8LaZGy2LqzwDtojwOxNYrXPt0t4jD5ddIP
/BI4djps1CYa5lkOfnDP71eHs/p406prnHyIm1AlenTddjDFLDYgDMjhyhXqpkPzgrktmZCWabmF
sE+o2yxl9r0Y3uEeiMovl/Eo7OEVV/z1RHMbCL9scbi22bUK3mbTfDL/BUUIKed5+0r6pmydKHNl
YeodVBTgRNsKa/w7pALiBVhjpldw8ghsrHkKxuoHB3o8bUp4DtiUMMZnEkEqN7s9eE9vjvNf7whi
ABRmv8sCNETHzDjd5LPevgnF5VZe2oy204PTI9Re0nhK6gHXYZddMZ+Oy61msrm6Rtr7AvTuJKaP
MHwgD2ZJ1k+JL4yAzT95eCcmgBg0wnpvAai2p6MZnGsDm++HVoXFYzjs76RHsKvCL3p4SAePkpGj
AbXdqk7XzMMxy7xKlcaGxQlYX8FoU15gceJUmj/OpX5cyDiL6ukszMF4tHzE6SzEAR9aib5U62Xa
T1hG7EIU6hruejeJVig86tmG4bP/MBYSfjta+HWpWIIOXpaJ9xSEFdjt05xdb76DfjXE6ybbPJoN
6pOU/apTll/323cQ/+r979j/UkkHH/Xww47Z+HjxlgoG2Igwn0qLwp2jap0EEawCYfkhiEg4Pp4R
bMGSrupFbOJGc4Vm3eB6totwP5M4m7YdFl9YsQjduVZuB5zE0js4YmzqNqGBq5H4Tq+YgUx+RIst
kAkO2BeJJABc/FGnn4/oq8nMiD608IlXQMVAtppbfg3Rtn9sE8UbGpIlNrNho8J8RF/kz2XQJl6e
U4F78x41wa5i31SVHrvUzMYuS5MWc6MFH/GhRGc7aYwksvHuXrjAVMitKMNKgCO6USlINvzG4oZK
aluyu0aJlKCBTfFXWqLMRXHQ54e0P4CZjWxV2c3rHZsuFhNg0l/KACKxWvOlN58C5595dOyn9GxB
joB5c2v64+1IhNteh9o2sh1tMK9vYRQSwkWMIeI8ojwkB6M47QKwMv9dD3Z1sUv2At83nnAdqdSG
TDv0PM8RRD5z5ncnZeVYTz1GZCkj9YtbRisCzCTs3OU6HdcKndSG+UN/n4YP/JOgq2xQ363vE66f
oQMxRPSx0UdEku6hx685ErRimttiYIV8kpvjvDk+kqMqcSzALd8J5qNdB9JKk0Bqu49yEkMnGokD
axJa+D7ONj2RqIYnd1tJwwDtd1ClbCQuy9Xw3PWQfNgaZ7JLu0v7xDUG2HnLk4JtQnlFDR7JYM6k
t+yb4EHMN62535NERUI1jcR8q+Q7h3CNqsP4anr70cSmdH824MyH+isfZYw+qu4gHO/GJZghij3N
86MAtnm2g+7ALkxSNsaw/WHoZNjdxxRyZdjRnGkjP3QDZRkwSWNSPEj80BGFTlThaVUb78CvV4nT
AuZRL3cSAefHKNqP/V4PDqNwxsnzxPC81siJvYzqU5FNET3MKBCDO6JVSVsx2mog0BuPImjE+83A
gwbHphouLkFyfUcgYNBpIajbaje/WtzGfVSSonq8qce+P1EkjyWJKufe7uGt8cAgc69nXhltY+g4
68fcHURXFl2hcgXDiQJHwd5+d5bYwet1Xa/BaDHnysVVQoVS+LCMgofZzD44mWDVu+F1BAgzIxJj
WamkFQLbWPX6SidzJ1iLwNW0jZR4gzV7rCjZ7yaWC/fxmGIngC0iyE/+FeTPGblTKcRHQT2WzbFb
TFLBbUQqQ7EbRb8q/ZxxvYKNzhNMvdzdIj8nYhLaMRipZpOJXvWJoIa+4iWoCamKnyqTARnRogn/
eXR/UfdXRb/s5q3X1IWEDBKWusQxWO4hHAnI2nalwAkL565P1vqR4HSbnC56lpQVgNvMnl3LOHUt
YrfFXCgecUyl4Ul4nBTh+FKCSOkBhlU7DSNfTJzXrh+R16Q4AJaizGwqwcywmXq2FptN3v9sEUOP
MjkN+AVjtWeazBOHrV5qsLlo3l3c6DcbXQDCEQh4iyrxBxxALQK/I+q3AnEBie8Whn7qm4BsMkdI
SmseXSLSysknsyEYktcwZXWywUUzID5zEtAMCLMlB87gloT4pcExVfbOMWWBM9sixSwnGg9c14AV
s2W+nDDz2MM/VPwDR7HBP28O1FYx2eifPNDTsi5E4V0dYyCkC8jTAmu5VSefypy4QWAjPqPy+WMN
4xE967WJ9kBjAoA/EYjRSfrB/AIItfxB4NTrqwGfTmcUTlNptdoLX0b/DZDP2Mi/k1X4iwCd4ubP
2Do/lpKz77p1qk2rXu5ZR5851LXFwLAK/7WJlRv7TmspQAsn2ixVeCosFw8GZ82bYVwp/3AeNUsc
YOKmJ+eRGbf9h3ZOsARcdF8E0ndoptuLYR3BvSNHe+Hec6SIB1RWP6iEHPp/BiuI2F/JBwRNMMXa
/7A0oT5g4g8/h+SZO8MnGyS+9FnzU0e9lHwHzcKYqCzDbRrHDL8PZioCkqgtWF+ks5igNRfmZaOv
Us9DtbTla5WZOzgDyZgxGYImVUdA5frZvCNgSOPNvVm9cijIgpaolJEOxZy17Lb9cJyKXVSba+QC
V5hCKaIHAgHhjDH7EZZXlPYvaDJG8mfa24uZdNXZxy/HfNrbdnOnW4rGthn8dtj19z0lIrvLxoa2
6iC847/D1CDB1TjNjBOkLrb7JFm+GoiQLoETYHGF3gmBsV50Sxxfgrpp7PJJyblzinYQ/z3B2BSE
wEAH+eLbFoeLPcUf3dN4qBE57Pk8Qe/rn4hHMob1fpjt9XZ/yw9Nz2xOx81Ufcr3r5cAqs7ex/Yy
3N8IKamVaVATKnao7JNo1+S7GGiHTqz1CZ1WPMWhIHqg92PvFyUuGy4AgjOWfmbJxdOZNBJwSvWN
bIE61u1Q36TNd2/PYL0Mm3uxeTDtI7jFI1iU8T9JMwHa6VPaIoI9ChKK83368CPrc1769ap5UDz4
Rb2NrBiAHYkO4xrDkB6ScgX5xpt3VBox0+QUlu6lCi5UBbMvEpAF9fMWfTCHyq2kYBwwjTwxpabC
M8KXE+j/UXVey42q4bZ9IqokEOkWkERQjpZvKLvtJgqRQTz9GUi9196nqi96hVbbFvrD/OYcsx/H
O7HkVL5t/IbEfcbGTsJGpHJpN+a6SKaTLlFK3DSCgiWz1DlFbSFp1NfSgA2ph+Yke0E1Z0igmr9M
E56zHZnP2SiAcDRnYaPVCs8Kb8/4gAeVWyjgjpw/nMnBZmOowZAZDuOlcbXgD2jqhb+Cwl7Ww3cQ
luWvLw+DvsNuAt5qKqxConT6pn7OdfmDAkLue+krkjh9RRKh4wNVJZLYzgeZZhEw+vRhU7TCHZD1
NMeZZ5DSy2G2LZhY8nHnGssBC6IxNKHMnwutRWucXziiysDeRYsDEhTKfOCPq2TFgT1mWkdwDAoq
TJgXswnMcqc5DJnbecgxxzD4TNWyx1/Kt5aUo6RNGJ7+LIPuG1xCpm62PDJsBBTZIQwiGHUxsA6P
2uP4WxYd2M8YSO4Fas8/QxFmh4yJ7nMjP7clILMX27nRRug72mCeumXqEsgHSdeMk+FCdyrd+eoJ
VJ5n4tiIWgvXziqiQ/ZVMBoE4MCo6bfC+DmsBxxtD4LYDJY8FdCSrm0gsAnw7uRFR0Mv5n1Fsa8i
Ala4yxfsrJzPZfg7M6PoOScepykWY1AR52j/nwtLiXdv2YFS3TtnHuw02qnzD8/7AQD2sjVwA+I2
phaHnz8fov5lU9LZwqoVeYAlaGeeMhAS0+PwHEteCX/TGxCqFn0R6esRKBMXrWU/b10u6AC62FDi
/NKJl676aB63weQd4Ycz0xx+OCbhfVpe5xg1JtxXhTXUglCz1HAthOtHuppxIci9R+uWnAOHkYBa
sq5Erublw/7JtXp2bqnxjW+N+jnkX/39O8rYP9yGZG0+VgkkQERmGAsdIi534uMMFZ4fPxgRY48S
PCiiQuNwc9vUzVrhKCoRy7SEaE5wRTKC0NRB6eOtfeWu9MKZqo5ejbmrp1kSZCqdDkYC/Qkar+1M
NafCyLKhR+bjORkBqR07Z7is/mcwA1miqpbpnHaqfnCfiQmOoC1gc96DTRn9L1ipWNy7ZYgXNYfO
+SjdIfX8YNXrqzuLeYtNAw8lDhB0rhe9axQ5sbjDSpvzyPqMh6cLNkU+4nxWcdIDQXlOaHakyDXb
rBg04CZTwKAh+FtYGHPhA3GY1SDOjxRSTdIbdnJGea8XISHOi3Bn50XQjUl0NcBJzsKTatUte1IQ
AhidT2kKbL8ePPd06ugbiHxE/BUUQ3/D1IpILXjqat+BwxK2sFDf2bJu8DRuGt5w30wYtvtX8xrW
39z94w3EYgVrogVLhdLO6V9hOp90J0bVTJHGWuODIwTImldcp9hHR6cX7cnQg9l5lgc+s0twUrsE
qwDcz2oDURX7Q/B/SOjhBToi24b8uOT+VctujZWnx2d/jF9mc604UYDalOvHWMviGzN6Fx5Gka4M
kDDfQfw11WDqXDFjJIdpuQNBzffgmnphiDgMXIK94MHznpq0TUaoBYByQpJamh3b2TFXTCGwq+Rk
m0o1JjafvIev/BkwEPJnWYtPRp94ExxsHY0QNjSN1OXD0vKYpe7cEM7xX2ACtJPAW2NiuNLaY6It
mym775W2GTH4UqvvSPue+V9gFoJ8S5/ifbKBfqEB5H1i0jSYp3OsRBygHwAyeBGNxQAg5I1o4nHi
6Bosnf8Mv3fxMl5Ubu3zMxmdTt/Gu5XTMPL2LO8T1CYOFh+88suw36Yjw3v2gSeS5AeWCYaCmiWQ
ae8/eNa47SUCiAqmpLsZcYTHHoAFS/ssWk1yApBrltKJjmBxlvNLIl2G5Co9DRi76G2Kz4x289bb
ymKD3Y338Hmug5OYHKpy654Zf47FhXzK/MX0TPIf3SzSSHiaChPOYzr3KQ6av+UXIXDS3iF5bJMN
e/2ZatRm0ghurR3kTtw7Quck4KKwXa7/Zlw2jrJ/nCgHTTkgso7aXcTVhqamKyifSTWG/IUp6OFN
QQgO+4sJP0YI7aOCS2CX758qaRCXHUG4yvlPJ//cGJtz2Xp49NEWY2WxGVbg6sd3yS/XWbT2jTcM
tWhdGD6ibkdwSgvg8qwK0QuFSnl1zOhzWGkvyjNYkchKZavs1nXwNw7+SsIv2LiEtaIOwBzYxcOh
h5T+agFtKXMUdHbGBp+JfguHD5rroerVRsGPrjh61P9IdpPZP2Ylb9NkF8lbwt4ZvhYjsP72HNDK
z/3fe3nMskOhjrFBYSWsiMeSDictGU0M+4dW0lnpWWirDQsusdv3M27txechXvYx36BVkjZc2KFr
2z38kiV9MF5Xe/Hn9HF4eomlJrtpsuu4taf7jIzKpSmvqn5pUBa8zpD0S0WUESE92oZYSZu11Kz7
bNUQjyGaY2a+zZQuXJCPnMomWA5uUgGB1rvuCgVYk/WgbNqUw+GO7tecA9kBzsGkcLvCVYk5i15u
PoDJw8HC5MgoN/HqxMsR9WVr9lyF+ervETtESUssdyNtFT5dG8q875tHCC4y5uRzQnNRx/5LWGZH
D/ggbfQTaXh7AufqNdQAQk5RqrAEr11GyzsBH3ZdnpmB5rIOUbdaRZAexFXaWkljBPJZUq6sSeVs
T69DbT+ZkklLZEYV4CZguZQGxSXP3kgM2BDwLtUdoD0P4CAE2HndrsYk9iPYleUmj9f9zLtbSo7a
iaoOH3o1Q9vJ1nEKemGTbPl+SyJW4sjryzHHV947ZU6dmJmlc2UsgfBlUllumnr5Zzq48eDC3WeV
GWa3YV4aX/B/xjqk+NVl8sjHzZ5K92K4mnp/VmcnoT1M5yD5hheS7926XJXzhzSv9bnpRj2QbR4u
rB/nHC7dFvvjU942pARndqIZNuUK/C4GzRSwy9sqFhuqXyX7b9yf4hlvgylTKUQpNzwxugkzZ8ZJ
+gHNcHwHbMsnru1Vipth6SBEyOEHEOxGVA1Sr4GGafnYKfsHkuyLXyDOvGBYN9pGeO76Pz63bE6v
QEdpqhnsnlkDY0KIlmTwMcC4EqOEH40e2RdMQTolEO5RnBl64D8uABZg1zSiFKjDovkmfg7evJx6
EbbM3p3eNIY5RBbBfOaMcBZYLQV/EaHSHhOjnEJr3hRzi6i4rsy9YUddxp0rcgTixo7xA8wDfOI/
ZHxlRlI+H+Y9RcUzyblnTijYaWsDdi9mS5EDtzHD0NXMBdAB5VyVRpp2gjUgsKRtylh0RGpryRGk
tvRH4zx6kvwxwlzgKhqlXHlHhL1BqDDVidexGSNYNA5nAyuHoZgdYnmnz3attOmjzR1/Ysm5KkMO
NwRgVPMJx10bq1htkVB9zN/SVIAuQLupsOgYXtXLtZXWS7yVBaoXyPma5jL0Y/CsmNZj54PYtUXr
HaNBdHby7Cvm74HIwZN9zyiI6k7MRzi2I0XcHejmXbaR3cg2qHxRdp6FG2iunHj8PPbtmvoIloLj
VLiI2Yfa3Sb+ra8+hcfXQ/mcstxRGCGe/9LDY1S1UQ8f+7+qOrcRdnmsMmeC+wDz0Sv538IL4EZm
Z9Gli06z/kCNSarYIr0xK6H1Hji2EDGem0FnY3FnoFO4R34lcC2K0/RDR5wbHBXsyzhw2YQMy/VN
C3JwAI65Te9me5PJGgGb2wpOFlDr+5sHv8Hzj5p898WnIDJsOmMNWHi+KYGqgcMe9kuJ5YXsTYbe
Pdd0ZueLEpdPVn4+0o9auorqSXIozevdyR1IECFPZ4CHZ0vTY1GR1zpUzTkm1x4v/Tlx7k7avuEe
8km1cumaP86SfpClnf8rWHqML9ETxfM0P6fdKZOOmFyIL9O+tPSR1WWs6utJj79k/Mz5dydsbTWo
jYQXHSj9XEzvHP3XfFBoGmhiO17xHx+zdY63L/Ta1pOUc8xBHGGLVMew7sw2uyXPz2BjhbrRmBJX
6lUaed6e4Gq8tCp1L9a7korqzAZvUk9lov24/Gyy8Vrh0Vx1SYRVveAp5APR7/7vh0HcJwYJ9rxy
+Wyuao4pn2xjouREhCF9m69c4hQwNj4tZpTG1wu+vHoK73Cja1v6fKE5Oz1enWhVMoF+ktGzhWjF
4m7OKCKIR131wbDEEuNrW31I1UcWznsuFF8Pg4MR8kx3FrZk7/XD1LGCzJathydhJmPLcDJzZH7I
psCTyWinp33eyAS7bG12Yd71Fi8wjshkPewI2JPJ533PE/i3iwcuusmSr6WCC3CV2G8DyEu72OQn
xLMy0a0Z60607ImRcEl8ubwT8iIXiTEulSVP7pkLLbUS/XgXT0p79vNLLl2U5BoE67CAT7mOh80M
RWDYNGOX2UYjcWbfAe+RuwTGNwFC/E/ERhtvv1T1O9W+wdNk8wXjcm5Ynprv0/AQcDLXj6J40shF
xHgOzxNzUdJUlF4/OWEedIN2CY2itYQ7nhHO23yR4Gr41/wyAV8/syZGQ9ZVoYBrD+oklI9Dfzpa
4sye0BOFe7NzxMqsu1vc3f7yD7bZSedHf3n3xASWTioMXPJ03ClqXCW920mOBuiL0JPDg8S7MnRL
z6p0r7kTSSbWcJg+Th7re/kBWRdCs7hOwo3QrqKOJd9UJqtEW8fdVlcx9VC8kOu04q6FZKOOIVoi
U0CQthTVBG6DdRJs9AJigW0nk4M2HMTh0A2HrNtPwHHiEai2qiULzp1Lrm/7d3v/w6lLpRIBFWYJ
x4eNR1IotljKhR0GB7YOv4ccgIh2EAKLhw9Rfyg57Mqdw3A5YildSt0ACZQg6WgeKGfAhLXjMzrX
+aXpr7drUexrHk35ME2PD7xbDJP8I01qJHS5tgUfXJk0/xwGJ6Bdk9VM3A3Btn6uU5ID48Yu0uxW
LMjB+zpujOVDYVXwFNWdJt6zRjoczxyi4HHASkWP7tvy2LKbCIeJum+SvRTtJCZH0SZr1olBcPVS
Ps48sdyd6vYU+4cGdTfc5lAwELv7cdzBvR4K9GzRzTCoLCmkq7VluyiDrwV3kqNFNeC7PeFJ9zSy
FfIEk1/R/VjDVZn2x8Q/StiBmMo8j9LzqFAWZ71hHUU0wjoEiLGSOzRurztT3ZnRpbHtxHUsEz1e
qa074KwD4VesKiYZ0PAcmK73wdUJanCYDEZEghoBzEDFMULyATpG0O36g9npDFv58v5F/3mOTbff
ldGxrM5jqZ0Lj0vIV9WwouBlcl83CvUSG05Ck4cNRRA75yS8aekHmdl0PSNbNfWCKU2RlK6494cr
0yTzenJJfeS1Fd8PGTBZY882/qKGsNTq4UjveCqWZYb1eHQFLYJI4le7Z7eKJ56vz8tkUczGxUQ+
Xh6snerybljln30y4wlaDs38R61H/pT6WAsMSkGXKeLqWaxXJprBLPgiGf9ieussGky4yjVFS224
HkZvRlDt6fmeMFESNuYXdvm3boBdHt3gWY4FqFKxui+a+2maXkrlmsS3AmsRv45UjjXSV7C4M4nU
TzO6iPxDyDVbMYfwV+l+gQtVviW161n3o8PuvHF7AH8IDQCJUgEssHpIqwcgcEMS3ZAUh+qVXNOe
noC5aOsivq1V9L4NFvaIbOdHA9SEU3dHfctOsuR8HNYjBz+lMTFOdzhy8BijvuKaq2gEe0XqF031
GULkLj+r9uZboxEo2vZkEBuUvNEIBPDb5WJeG6Dr+4lrLmTZpf8b6z/a8PKteHPLRvGeOEb5dCa6
m8oYSQivm9Rsofuj6z8eRh+aYWKT3cP1M3YODPYc/xGrem62irWbTlzk4sKimvA/ROGVHsvgsVX0
sceSppsGs8hkp0x2oHbyGyd4YmdyeVEW0AbbfRXt5HAb8XTcV0uEJlMS54yIZQUNPMAmsO/L5ezp
OqLoMaiXBC/KVydgHL1JcxQDaR2Kx9Md/02yS9td/00MQIx3/g2gx5e/E+IT3oRgZLQcsPlPmHVV
m5DDJJ2x0shESCEi+Yc2BrS5pQ+PPf6VCqbjldHXnIPDbmmQMRDUBUTHMcIb09sQBQviCfqHLF9E
+STUe9Q+bOAZt3g+CkTxL1I12sCf3Y2wtJXPvlSB+hqrun/rk+9Z+n1/fCXlp/b8EEwHT3J+fScZ
3gKcOld1IKeYOB1cugjxSustUVSRmTXO8XRBvFrWtGIk92mVC7nPWOV/r9eWij7/moq3Z/K5mgfR
WX9ckpAFfzff9doRrdtBbX03SfCWUnsAQom3VOZdpcphMZ8DcuUppkOS9rJxFulvp8OWBrBHvk0n
kKI3ObPZgIJyBVp1uROL7T1Eu8cQvMrvG26OnI5C8XRdvmNRzAUS353GNvbilUK80oyKs5KfXxZv
FEhslli8USCxWWLhJ0OPm48hvO7x2A4TFwm5dWsBh/aadtveZErA6OmGSj3sHuEBgn7TH8NNllE+
uRDGvmWn5sLVuZXgLJcMQtq7gx4tSctd0dh4NxkKgrFR7HBwGsybqx0685WGMncqe9IeczIiEjTZ
jiqgB9mKZSraD8jPqrNakm5MmB+EpqDv7ropMNpz8x3lO4m0VEiZMXwwG+wuPhGmDlehj4HVVRtv
cfIlb6avakQcKDZAuAeC/DIWD8rRthXaARdSqDbxLphjswgtobuI8aWJL/LL2M7FFGhYYP8XJX+r
q7/MpDZSN86K68w1jPuUOSppeFFwSMNj55PnSLNIuLh28VDtCvGoNPupuGWCKPzSvRnel2B8gG2C
pBrJy0wAuz+6dqzbM/VQlCZQScwCG0krhdIEaZWF6zIk7Jk13/nkc5h8Ei4rqzFchoYWqpTYIMRi
o3E03V39IShGRoyX5c1PGZmodvaqsJRfYw6YY7Of/vGrP35F+adR/9CkpvKiXzRYTywpWgupwbZ1
l3aqttM0jqaepK8qdY0Pe4/AEqY7rd3Rhdf2ewUbt7aPHwfbFgQD2g3BmcIw0XzEdA/vpsC2/zC5
Y00Fgmlj35QEn0ne+VAkZNPmMsG1XkQHhuPJkMa3vX3emT9ekDncox+ve/SdrhOH63FCYrdytbtX
sVZihz+n4iWjMUS8tVb08Pp04c/Wey06cXLG7HjfTc/K/RQBMZ5++OpnYul09SSjSIUQ1IpeQqOB
yIstg63ZGWZmauK5sycIVFx/Woc2TQim09wLTL/aw5B8EObqVhIpxqXc251s94QFwElzFW3GTrly
CQLo4bN/nbPkEkhnKQb8d8m6k2kH97XcrguQMkyqunOTjCa0p4XvGP/Zmy6ui8vhQRhhkdCfaNJo
x+3gRf1+h0Nqbn3p8jGOIdC+amJ2t/fQVC5Gw+zbL7pcTV9lpquxRNxYvoMqkJ9q1uJPGCOi/jWT
/6TCvBTdSP6Z0O9FJ+fIcWhj00hiAMfrtB8LZ3HgGO9l1/l9M+PIbSQthtudH27ovsYZ8MQWT8P4
o99cM+h2lsGeVzTjskmQiCLunqzdjPykkXa/GPuldE124r5Uk30h7/jnYpn84jfvHguiIslj1RMi
R9GWCWUyCnUo8aDrBqzeiw4fYDMb099M5QnxvpmlRJkJbffkk+sVHbWPx01/fs7nJbdtUNj+Vh+2
jD56ZrnnWQkI+7ihjeLUZ7Sr7lsWUANYsQ6KjmWUdxYEkzTX4hFG92CAX1FbtNRDGwyTrs056cJh
ivKxH3TobOVhgx9DnLIj9gTPV1ygijPFlSEA5a7GAx24e8Z8rg1w+b91AGbOchervDNEVdbwDkCz
OhqekcZuhGWN4uQvcj61L4tIc27gYegGvnb/f9IL+eUmYTjyj7V/DMaQNeNJoPUyhQ5Y3CtHhVtP
N1ZtNxClTyW503AX3bfEEXlgGUpFbovUl9Iv7kbnTHEpCXZ+yfSR0H++bDRLDOmE/VUoZHxghTHv
h+uZNfCd9ytePGaeC/bid9KLCRPD6EZ3KXfmMfyvBFqO7QwWaOwYRkBU3Ng9SV4v/CmxpY8g+STq
Fn+xAmqPU/bEqpDS53Z5lh+VBaws3KpmPEaBcuwg2hgYiV+8j/86ViPMd9DX9i+kMqgt4EfHAaQc
8KvkREllRvuZNKYhBZMkYiAdDYfq+WG2pT5GJo26ezeCGAwy9/EL5ZM3Y2FvsuQR9CNoZ2Nfb8dv
ulVk/j5fAyp82t3Em2YuBzasQZhJ4GpT3n7gAR0DawUkovyoSDsQkyY+ioiLHdnOiavBGpySW0MV
2WRGy5BoqSIlYHTA3a3aRBSGeIwoDKZcc0XcwGy6H4uXjbuVGNJCzly08ztDFeFaPK9Z+n9cv8Jx
YhFT7sLl/LcFHFXv4mirVxu+WGwyy+HFY3l2S3gsS3ZUSFQ7g6hxzX23HU0vrck79ucP4A0KuDnc
YNyZgl09SY8LwdnuCrgYznzcfsnVN9HqiGAsjmyq0ueZcI3qj1j9KFUmENdguHY1wz4zmG1+UZPG
6pWABwsSR4ZsB7GEINQ2LYgrroXZWJhRh953ZbBZN8CwJm5AgKlY9SoojE2qbAuzHhimrxaDoeVf
9wC7pwf+qEITr71EZLDuSZU3KK42uutHoA20YUxCCqJktJ1EG/7O58SrQBJxg6a1Z2ppLIkH2l9i
I5TsOoNpwth8NCHxzTN1VeATL554BfM1PBLINdWhyE/L6/vA8l9Q/T1FY3tu5/iySWBwJPclhvDn
PPOq6Lx6RGcCPbB2kiOHsWl7VugT/JnNfubzVrXM62riu7fKwj2P/YZkMP4aMgoCytkyni6hdIuA
uhObXRpRSfnQHrckvyn1R9R83IfrzD8Pc7DakrApDTOe2gWWFxynLfTsZ71PaeG57x4ileSnGVbb
Rf48MYkZzeTPT6H9KruvoUMv+hSk26T5kEwCWgyrBMllWDWkTl6ad45znvMbnXsD96tx0LHxtCeH
hMaq9j25xFDshpJTsF2/HNkz48BJiOmgRjd9AAOoNHcONq0+3ELFvzsVPFRg46oTT907gQ7AC8xF
TBINESU0CSIurUq4A9xZPXZLgCIVvirhaz5nAoqj3d++W4FCgba4TSyu62gtpkxD7oNHIZNfO/Q4
0IZIIdOz8fxhVZrdqx9qRvSLQaWDNiJ1o/EeRKP5N01oxTxqzaZONs9m0xBet1imRWU0HMDD/U9t
RyTc7zXoUrkxbW6piafmKlgS9SeYWQMeV8f6i3wsZo7dhDc7sKaBK7fgMZ2hZUBn7wnAJJx44OXN
//bkRyovj71xjvYYRaiY/wkft7m/S+NAA/GumS2tQqNk8TijeCQy+GC3q4YuHZo/Y1dNvSIEL87d
aZNYxI/cicHRpsB3up/Wn+Lsqx/9XJ/B7KtEvSLom1EX24ytFU+ZfAslVuscJ91gcUiaJeOsDdG/
7dy6cUI6up/OB+KTaVvigw+qUREGt5XZMtpO48tfe8Sswz9qx3gPUN2+tfnu+LKRKCRH4egPZJZv
2ap9/i2b2iKd363o40yIwl9VOOVNaNlNBv54HSob+9wws83tEh8FTq1T8bzkwuVoR5M/8A0jgNxz
cCqPQzE5/LUzQszKOlDWmgxE4h8ntFVX+2AR/iIdYUlyGImSQeKUGVg2v/lbCF7Hjf1KJ22mX2bT
815AcOLsuSN7Ol3YutWztUn2Hm9Z5jSvb4jRHuFeO0u/Z9pt/1dpRj72tB752JY9VVdQQLFR4Uh8
nIP4VN8PsRk8XM9SpWtqvnjeLeMG/eaDMfbN9PXX+tGIX7X2erQByhETHOVgFXn8OVhRRuF5A1x2
zr8BgGIzRHo3f3xohwjEqBWI/lgJmn1WIJK6ksGU5D5K6nf4HcCEfYymwhrqSlhcKunSWVzzuSuG
vaWrViRscYSmyVXprz1za+EaBx/K8yql4H3PPlxBMshJ7agSZlZXBXiv2wFDanrajT46ZveLGRtT
bbTtiBZk0LGsWDTA9db9P1zvnZvSnDW2f35zeukgwEbLJ34ZvBQso5g9DY6HpFvjjDTxaqhWIYFA
fx0Nmx2mB+4leBK5l2iqI09vSvA1sDbRy1eP/pG7D1x3I0Zfw5ybjs9Nx4Bnu1eLXRTs4nIjWk/d
ljEQwxlDX+/tNnI52jBUp7ObD/85hPRwKPfC86Q8L8Hj4yHcIouxkFx9Khj5Hl/Tx1ej3+L2NT4P
cFMf2nZf1LtJtYmujeF54dL70YmhtBevKxgHxdhlp0h93kx2G2Z3K6lxAD233RJhXilGLc3v5+3i
YqFZ0mxL5cXD8Ab4HKWRM875z7st9f+kTIaQoFbW1iTbwCC2PrLZQZyeMg0u66UmbVAwPD0o9SFq
DrFyaJrDpDk00p7mXQJb5TpPV5HmqYH3Nv03qOD46oeDgumamrM5ajXpfQiYxGolm4l7rF9+iGYe
pu2eFgQmQHtPPPCtys5Ixp6Y1t9AdYOtj9rSj8uhhDSAYh64deuk5uAffGVPZJ4rQra6+57F6mVK
tx/+snCNS//x5Zt3aFDpuurJeiFF8qEgfQb8mXhH7pGULXFibkNp3d0pxuCrX4fd9r6gldvNI7fm
XDqXSdBio1junOzJDNJGjSj4xGSjGrE0iPyAkMRPQx8BMDBpNDXhpmUDnSIO35f82YRzEtWK0lb8
iWLLUOeRtIEe6LcjhUSrttRo7A5NtW3B0UlbmBiEPiCtWIeu2urmLycCH4SbPschvJzc0Jz0/Jhe
cZ9OQBw0tvAC2z1iNkbLB3jo3xkLuPPf2djtuOmmBBqphcV1uWwx33MwwAXJ17nbPfEO78LSWxJO
xNpkMMQip4gfvIQJEdsybv5XEwQGSfSk3qSrukejfIwQqZxm4mE7zXf4aDS6RlzpddqHREVk9d2H
xIHfjUwAOZw2mQr/y9xhuh64bkz2rblsSwiXa0JbT8JS82qB8ABXi8j0tDwEuB6BgV5784qbOZrt
xJ+02sjz8XayHQJmexRwLMnQ9CENVLx3FHyTp3WldQY6qLDfjtFmgdF4JJEN477+xNPM1+d2NeVa
riKZYYTi+Gxuan5dOhL9fK1Dihu5tFLnvNkhB9dm0UiGIlOQixP+zxIMHFIbdnNenzvCUx17MiA3
KZ2XGrcJn5K5VPwBrQV2CgcxELeJZKX9Vi8PSTc6xJRudIj1z897+EUQ11+/iTCVsMbbRuyRXBxe
xfYr32wMrf//2pBoARFfxajUA9XOdB6EnnoHFzTGdTXZVjzalCcLpSBdQvpmRyhvaso5Hs+xVJnq
ePoLqY5sKX8ffRuJvJK1MRie04Y3v0arwkKbkfkV29wEcJVaJFvfKg0pT1QafnJqMv7k1Oc8HT7b
4VMaPrvkXDhQrojqxV9icVPv1+R+ZroAPrhrjo9FGB3D6hzPsUoNqyhbE5jVXzMGZT1NxhJ5TgUU
q4cJXRh4Gf4whEzXkroaVMyw1CzjPPaYMUgC8zGFTGi+FHjDHSwX9BUDHzB8rIsR6jeTo2NQHcPZ
sRcOJbDhljXP0ts9dmYYvMiJd0do7DvXxg5m3jjhx9yUmQxzLEommDgLK0xyzIUFpiyhN7TeJTah
h1udwaFDG1ev9CMHHnPr1BO54cvP2+vgWdEbP94QfmW2vguSYzc9VfMfTjLtrTF/7v0qwprYuRnX
L4+2Z46pDckbk6lGpRIqXpfaVvmMu6OkniV425RLmwW0A8LS1DqTFRtGi0RBRyAZnHxzaQUWeqeh
4EDozGzpz7Z6vZXrrR9t/a3wJFJm0kE6NanWhTdNte6dX4FHtS6w6RFrq4ujgzjjvJ1+6uqHb8yf
yXnsTprdaC3O/Xn4BNdtCPdNme2a4DDVjhh2hc9gpHfoLDQE9cdmOZ6XEt71dA9AEqN/D5DJu+OI
ki5SciXb6EuXuLy0PVUGKEu9YgwDGr4d+MtNwO7X4HPCKORV1GVAxtiiG5dGoa3Lbtsck8nYP6pQ
zJjgeVw+jin0p+kHGPYzE8S3dSrJDN2VU650Y06STojHZDE2BWPc0+c1ka2Rk83Rj8A480HGtjSh
CB2y8iLUV1NmKAn36s1DWT+dmOX/T0Dn8gLqfzksmxA4Dgy6JTYibeQoTQAbw8P4X79HPox8NPwe
uujd9X25dCPhFKe7QSUtXyhL/blMXvLM9CXPjBnb0VlkovEFNf4FD21GmC4Yr1GOUQneQ/ASfkWL
JLAU4SQo15lw82dfTMVeJt062RXtLk52frODrJ3heduptwc1VLwm7Z3aKu/Wd3AKmkGxTkYBqX+S
6BySzhGVXNrqwSX1JS/ipgBE7x9Uxaosmmywr+OzTlgWpy4glnc/c8a4dqrgjeCKCwPfm6/e/4nA
LoyWahwG4O6xDxEXahMM7N2UZ+uWja319AP6DFgeNOoksOGzzohMjHD/jRCvg5cr9K6Pnl9CxpN6
7LImL4LZH8ZWSaEDcHBngiGaV8Wr+I+JFjQu6AmkJXaa+iujinX04s19UGlkhZt/tdH32olTZ1Lb
EwsHpfxFq2zUj7lnE3aCLmyCcCO1KxFmnBHFgEKPtbKvaD25jyBNZj+T7aJGOiWeqLpd4nG/70Rv
ERgy9zCuWDjAn+7DPBVkca2JjHYPC6Yg+0exKlQWZSc3uym8itnWgDwlEgARz0V+ruPT0z9oVkQr
2q36fYJHNr4rTq2US2HPLhYnsphVSOTRcb4RHESUbZOhrk9QcXBl1V04WmjPQtvv4AnbARMDlbtH
gp4wYpQTcPcy1rOtiA1/PfYwv1BI9DDDIh7zS3dH4QOLfuB15KMEB/xXnjL1AbPy61fbuN7Qaevw
RqJBtBkD+qUEH4GDs0nynqwacJheGevMd386CezHO7WREiv/M7P0M/EjKXah3VWdp39Gz4XxyxgP
dXVaHPkpYws+HMTHuRHHmkeOJX8AHJyyb0jqfFn/ZdHEyQJRFX5tSNW1ttUn+zI5NtEZjG0/JlMm
Hf2OzuSnl9bP+7ZaYD9/dEdo7RzjmfdOmI8vAjJsQEH0DWrrDPKRQSt2HMDC3MfFbi4Ul7t/rr/k
4MOfXdLn2R+OrvmYbHJjxEG2k5EFOdOXZWrT8lu9Wn4nllyMDdABnX4FUTWYDm5IIlTnSj+kO/++
f0zxPRzteU8l8GMphmNZ+VQ3n0A95pRFU1cuookwfmgxdMuXsynkXteO+zZQTfbtB3FYze1oN573
Z/iaM7iWhqlGthQ6Q+RKg1u9+/r0sbnJNhvBsgy6qBskJETOcg6koxhNyu/Kp9Bw89CZybzJbja4
tpkwPpYBsLsCkwaIGZT9QMyTrXxd6YtCdeunS+8WxdBvx0oEnTf4RVH+p06koRuGLtYRNXALyv3Q
znMXm/lrciGTjRjV5ooXtbJ8ZYVzBI3sf/4IbhP8km8NQgvwEh2i4SC3o73XD7eUiWALYPL/xEzj
UPMhXYXwIv/ocFpyjHWUsI9WoeC+zOtljCw5/wkwmXMvhcT66rNp1WVieFltBQt16rWxh/2yDOzm
/3F1nruNo2uzvSIBYhLJv6QCqZwt+Q/h0M2cM6/+W5Rm5mwcoIG9MWi3bYl6Qz1Vq2KzisY9BspE
34w6JCMLyrg1S38h3unCRKCSX82X0kLV5uwYlemzoc6YB2xib/uf417RFo7V6jvhhKOc3vVZcmCQ
TdLNGY7+9OjkJ784tXMIGDa0ZLd8kUen3DFHDiiVM47xQVV7gXFpAevRSymyRR/c0Eb5XlRxawum
pD5CRDT57vW3kMKOyk4iuxKsKLbML6EfqWqiQdMqqz7oRB6JaEMqQNC3OeOvGU3fDobt2S5s9pyo
ZsEB93K+4kPMTP8P8WxWjdUMCjnoxmsaH4AQUcA3VW8GLXlz2Z0zRzUWMAcrZhTkS8ej3ptSQd6J
6BFEzcTYU565eL4HfuYzE3adt3MwV5Czr7d9v5m6/EhrxZRmS5+YQDI+nWU9Pv+ltJi9xhfMpjTF
5mYVwq2hk+lSutsU7sqwxWUVUit4jBu6hY605fW/UyysZ1zPuXby//U8BytJ2cCQ1Q6dc4y3k2HX
pVge95K+zxiuDIe3s//5rHDHglKAuTrmLXqu6vHH19ds+MDgf1u0DCJ4NBYEgEoPLzLjZZuBopBv
GSh6+qJzTaibHkKTpTN5S21Ta4+xcyq8S9QDTn3vxVJ9yCFRh0edDFRwFOVDtPpfyybKTeRaPSE5
n8oZpV0L7TrDT/U1S+bwTqGc4kXEGevmC6yyzdNKo5MLLHfrTzZvnOrvKWICSKxjCDaaapxS7QRO
DWkPmQhn6NBYlqXgEIU8VZpNvwO5Fw1QXLvXqlRlZ3pGJ7AZM4oZLdoHaSmKfKrZ/j0rUi7VBNi2
2UF2ORU3Qkrg+SCzR/NRxt4O5iInkTTONhV/O1f8xkBTSGXSMCuK3/4zOWXFaHKa0qP6MjkNCKYi
zK61KK4z5uQbYekLCz7TNZf/VZ2tBiDl0ejtKSld9+0JRtqVO2/aU/629VeHyZUwlTrhtG4LmVEp
psqOvaR2LP+kj2u2mOjniXRsxH3aHbRbxH0AlRqJ+lX2FgY2Rl5+olBZqs466khmbab4cDpg6BjQ
YXpsnFUjGgkpiW7uLMw5q4ZAqpz0yis00+LCo9galz48vycmPrV5ds3TXeL6Rr9ASUW/4P6BLzJp
LG2RqYuO881rLIxAJr3s1SGXbkTr0WM8x+s5T+EHtlyvli43yu6bDUVejk7k6QrZTDGk2phvZtM1
bt7pBGliN8tM/Ng3xWCu7Ik0tO6kfi+h4vcHRQcVc9RzsnBHSsZ9FyTwafTlLGj+QmYD+2PiZZvi
rZJxF/7vt2nXvC2mPzlxvHSHe2EydmNOXLt8y62qjUfIkp6ReGdaWr8VCSWsk9VfMxS/8/6XhlkW
9/d+0FKWw7HV+y2CH3/6Pck/a4OrlvBs54AGF1uGR6JqvZfEdwsXSyKwMlf50755ZfO3gwi7CUc9
7CaAxjSVART03RE0lmoWyyfAM8l0SHL/JS6dL+EbDXTFb/IXHN5H8Ip39jXHE5R8d8J3QgEL+tIr
6Q+3S8chefcIyLrPKvuYCRfX56ZpBVOOmvC2GQISUCUP2shLAqpvf1OtwcqmxWZV6fuYZvnhEDuH
3Dl02RGxQ+P/jwz8WrMcbIqV1UTW2CImckdY7b+U/NhHUJEXFE7MtF33yjPWj6rclhiJ95PPzvnw
xGfLpLH5Er2R4ppj054Qeg1vDS135GiEZTAZUYc0BjAK/QM/nGdb+sIdNNGeuIN67e4316ODZixF
Ro9Pe4bzFwLad598wZ+nFcCCDAr0RZJGLr7cjCXoGMug/KlbOw+PCZYo2U7/+LNjzJTmiyoNv6CR
/qFMuUyPL9FOBypJqso4U6nDUJWcrjBd/OHEyx0C5bvdOZQG8ipu6VzvKaKaUIwwkgcBwsR8cvt5
1Z9D/9h4hHwQOFZBd+C6KKZXWb19HGk8polH6Ec2h64fc/lsHPv6BAc38O1ieqJdfUjv0/bjA8V/
KeWjepVWo3qFedSZgcCzs3bOqLIhU/yiMiXGBxT1QrhiAeMqWp7J8br5VRKZNt9q/TYk8DsPcouH
BSlphLDIfD6S8VT5Z8XQ7X3g7f0V5oU3GmrUiglrNhuXbb/bQ/rlGxNKJune8vGbHGcoqMdCPHXi
SRJPtKZPi7E1fXABMVX5UZoeBDoP3P2tk09eegn8U8G8gWuGbyk3rqXsiRVKmwQzahUNK/YbxbO8
hVh+aP7zwrzeVl0YvOtYsell7mCe3DKKnEKAfPepeBuyW9BeRSAjr/V7jlTSIF4FRAzPWXOilg2f
Fchcst9rxftjGY5B3k/6C4XLD8bW1mFMipJ6Y6pCMYO8ZTcUm3/isN50HYNYv9bVxzR4ztRPpzle
SDnMFJtKemBXHWCSYmS/AqWeqHgEx1ldC9USIYqrVwUO79jFfFxOHjvSUolg3z+K4has9exLib+z
8McVvmmpxjQHeTf9YrpBZiDNFl2+RDpfrxN4J5Ce/MUQLei2lTlEB8tpuwxAZdCTd8D6h5tXPVom
vaYyzmvZ6lO7Bl3T2g1H19Y257GM8PMKp0mWoxopB6Pg8N71HOSvseSMfQ+HKtOPgOwJUYZ+fiJZ
knNhDcxgAuXhRNyklw5utUfAKWkWoXMjtgVptKoOL997QxKU5aIYEySFuBWcNY5bYQQFl7NNyx9S
GOE2CbetnhnR5CvzvybRZ5A/Y++RAciRFrGRL9LF5teHMSlamncI6l1tIGf3rwBMHtvKPGjXbbzZ
1BzfRwN2pJg6qGdj7iTz+68EfIr47cuPNORW7mN3XMfCusUZvpphtfspvxkhqkcelgr6hfuP4Rzf
/1sNq3jyu0UiWOZ+kNZFvKZYILko8mm/BjHWRYxDWEtWk2ElKtaagxwxLVzxdBUZZq5YsULM0W7H
/zaNT2p3SvVTOz1TCBaWF3VyFiZnDjDD8PDkD0+/T4XbxmqkD9IsClaETcEA4/WzT9SDwzUAOW44
FpOj9jpcp4xMxFOt8/m3yYxmDGOcrxgOyKqLRptJqtsefKGSFdfCZoIWVDorWu0VKrTYiQuzPs4S
Q4yW5Ocr0vvRGsAiX6fTQ1eSG7eAF+fV+HUBjo19rJCA3LjtesIh+8XLbGb79a2fLYAQcpfDitMw
SXwpRCAIiyEz5WbP/JCBtszh9RUtjLqT3hIwRGeRX+c3riaY/YNdgebwCqnI3nKGiKif8+CkFIca
+alkCPujM+yiFQQMfWHXkOjpF3YXY24HeJzJAUtn8XEOaXbspkePs63BbDFcUZ3M6Y4YsA5o2yTD
OBO/WvFLdJ9O+OBhVtZhSoOeXdIVU19JYNxPPPC5t5ywstcL52ven130p4jpx07rf/rptzvXGPsG
10C6EK9kDIjcMgHkV1IgcGTP4w6F5sYdCm9YjNBNPJwMETk7k1BU5VvlKxRlLdAX5eyZaI9+wI91
c6eXNmQedMwxAdgRME6TO66qb1uVOM6+aA7+PLy9W4AEZ0TB6C8DozYfq0EZg/yZlgcq23Xoo4m1
WqX8GkRfJqNgwfqNZWJl0OvuSoKRSvuAPE68xVSyoosrDRb9sxMtcP1Kya1gwWhEvFJ9xSlA7xay
AaiiiUk4rDqSwJw0jh7iAZ4+7ywr56A+h7MziqpzcCcMLA6M/mVxPnFPX1RFH5NxOX320aeYPcv6
EXHhMLLsj7jM9W/XxYH8DJtHP7nV00vjwwc7DiFzmVFGQOLkFw+pLv64XHzs/LKRmeMVvurGKzzW
Rovghi3IRjTbkytV4IzNjlV3SrqT151K7cScNxsNAANjMbqn2AYSO5iMc371txOByJ608qh6+xwH
12tpICu4qeZafbsTYHjco5LHas0ZPxC3+d+IVJa7y91d4+w0bNvZPuaPs28Xfkjxpp1wMOMibexg
S6WGagTa97AU8qsK4MW5CP0Frj/o2H1ITMd4aOX2oWcntzr7Xx2cl+4ii3ifrjGdGNI1AfzYEY25
vZnaqRE1pu88aSLmShPWECu+ZtrTjR4EiUkFch9Ai6+pquJp2Go6/mkuGvA5tmVClcR4fo6VjSps
FX1XzId2I7Wbx5zq54YJUGFrgy2PF9xb3t4q/TZrb25306TrgAtvoDrHSNx96e+Wn2U3/9ypj34R
+2Zq7DLnK6++W2pSqu/yS0d1z82sBgNm+4IdsvaEoOGsqrIOlbfys4UK0B+5DaQ7rGkcVsyMy/hT
z83WXb1VzKCbl42BkFmDxnuNzFzgrgYTSV0aV9wpM50inAM/HdcdOiMDeKBGLxO2lXAqMQea994m
1Nett50xUmn3QnOg9zM7k0cKlIua3xz9OrGxu0Y54NUb+oZMveBd9++xdqV7scEJMfsHy6mkLpS3
8WeZcNUnBibYsVgYz1z7zsU5GGVH+6ZG4glGHmQPFF54wIMdvPCmGc0TY3FEb3gDU8U7EhtN58Or
6bxWz5V8KqH+LSIGlebTdLyvZy7/mdECp9/y8MbMoZhcouQiBudUPFZ0x5tT/n4xIhCi+Ejb5Wui
1ChXLTy3h7IlRGaNPlc0LdB00znOwRDmV43sY4obUuIDvPXgebHIVyNzeQbp1JGZMG2OTnSycMs/
u+yLwZ3hFB9i/KjjxyB/8GbtJs1ohq0ZLAC9+h+RP15y8a+US+tg37tV4b1x7m53l9v737+tdkKg
mKgLD4B5eNLnmX6fCbdGXeTCIiMj0pwCStFBafW7HCzAua95Yz6Src+oxJ2a4XQnptTCIlfua5Nd
3pS90TXPshATuzjSMBg8cQn74rc8/Djdb9/9TrzfwfuNVsTsNffp5+M2ynDMHQnoYzavNjTYQEaV
LIh1iyuThribU1yb5IJh2DX7Yq5JZu2yWp6b+gw4FNR0esWoKj7o6stHJuWQ3zX99mZSNpMLTEq8
D69nM3bs0Y81XchYJ4iAvvEBN3jTwVhlg06q+zssy0e12DvRIRpOBVX0s4tMyd7soxIe/vydgNe0
E92j1CdDm+7a0+vFcyllJcfuWk23QvsgO92toAbokxURwglkfRXNd8yeoUuwW76DrxXi3Vlpx9jg
oN3m4+uZgAph+JUedlyK+fw+nGH32PAVs3hTzB1ppThsWauUIefM8ocRWNcL603MeM+IfIIEY1aW
nTdi83XWmLjDdBQQdrPB6k3kDf5Z/bBskHE2FbxSqAvdZscBb/lgRvduYobc13JGBktJ9Kjejl9R
zMfJr02enOBv2uNNY2K90RzSu5sQLmc6Kh6/mz58yFOWp3OoH52OKdcSth5mjTRewGgRHsQowQNG
V2vMqr/NvuAX9MkoBcnSmFVXJsbb1K4lFpYvWV6xejZwMqjF0Jb33/gjZ2+wG0KfDCxx6al7UT9y
KVZvfvDRCk+/+Zqu/fADXN8/8gQ4p8GWVHuC011YzxJ2jyC/Vq3hiPad5pYx9VrFh3Z6CnsjpadI
uG+WBOLmOYg350M18JVUc84zwetV5VVUv73Zz0T+LZTfjFX5U2EMaYAUzFlwVSPzFuP/RM5X0DBj
nz9gA+rdBTZgHDOxOQ8sXfs2WUiHOD1OhVNcndPognu8/WdtF/QbG0sT3t5rO00bw8esuC91w6us
lqOes+qaVRmvSdC7V1U9S+Kxdw/fvEqx5bxAmRPgqf1SmvC2YHgaiz0qneStTVSvJu62pt0jq+zl
Z1FZM8RmaaWCtjU/BwZqAOGadUQBISebejSQMs+BTtbeNNe+fgrxZ+89RPM/TromWDOf6Y496+xO
W5fmVNrEYEmTHW2Y12s2O7jRsYpPNlpONvZzrAvdmKlmyfzFOWYloXdZ3hK8IRMKKZglxEMNjA5i
e/QMaD8uFj19G3S7viFisheVA+JlbxUgDborgIk0vLrYkydnj1aFhhdzVOLDynTkUQN9mxXpgVBg
C/Iw/sTDjxr8xLPYaNw/9Hprw7evfAbIAQ/dG4vgi/oE6CggVUgiubfI1ysGzw8V86FmKjhgHXqi
RELkwfhAvm9eHETRHDt+noynqt1rwx833eU0VgGd6McZy1vNRMqM0lXu7vNytw9lqCjjZbYsT45w
xKdDavJf55hDk4WFM4wNY5oRSP2KX+NkzlpVc9CZpManMD4VBIeiW17MfaSd6bGfHgdkHoR955BM
D9X0UJCer+NPt3lU5T1HiJ9n/imOkZtPcX0Rqw9hnTbQOlOzmn3Oik8darh8SIeHO1qfXWW0Po/G
39l20DfYQZp4kz7g7CWQEvSFh1PINTmh/BcTBYSZTNZStVYqTMIbkazV6LaBV7P3832a711xR0r0
oENDtFmHQ1sjriGMxw9fWglbUZs7M/z6SwqoE/ObaAeI2w2GZje2l8s3fNdXL8pk3l0GkJY8ovla
yeapD3z5WedfyfSnQOvjdrCWZPTXceipUVTCWAfxjyRdY1N5UEhj5YFAh15iTfBfdCsQjWM9CWEj
bEnjMftlS3JAaOIOrNhutsNkK+s7ElVDf5jqh2RyrCbHJ6BiE2BSNcaKyG0SK4LTTKwITnNSb/d8
dm7R3tW/zQXjaLrbf4PsT67+CPU3B2453NLvRXYstF3oKOV1ykfZOwnCIZNwT2wrk+maOqzNLlr5
KiZmisixMdGphLKXDKONqcmOckZ9Uz7ODDJDMzBOQJrKmH7L4rZjh8536nSXyp45nf1g/6Vmrnxs
A3KqPj2au7CnvgmiEN/umHtnKjTb7qLreO5NosxyfgX1YwJc/QJawkiyiMO5kN+J22C750YBGkrz
z2Fw7onIjxadId/zac4a2A2jIsNUCoC/PxoKpc528jErEdebRNpgo2Hy48yHHEz8gRQeNmTJzLyT
SsAVhcYxBuk0FY5QsoTJXnT3fWMq3ZzbrYC9XaPcod8F6j7QjqJwFpSL7Fz18D5x7olZKHs5IPF8
UOW9NNRzLMXsW8O/aan3xsJ4Q+P5e1QyrB5VuDjca9hYAwu+Gbp+iAIfrqfCWhbWxA2EcS910/9f
jJ/2/rjGKkzxpX/WWDdeT0p2CpvVepC2krTt4X3bbWgPmsXyHaEwMaAFjN2sBkZ7zPYomnB3irPz
FNoojWCym5pydMGk+PmocAms9eGYT47t5NiLpx2EJNtNeAXNvjfLZFMfyksx42J/TlCtAH1UO3k7
Vf/W0+X66xn7X5x9m+knFWrTuYzewEldsMQKtuPK9VcJ9h1nSb5fPfTOaVZdsIBkphgDRD/L03OP
LUlde52RyZdAvujSxeWiPPoYh5ePET+z5XvEG7f0Y824yFs+6kpqg2tRbIgCl8Fbu/la42PYk/FY
++oaHkZ7EtqTTwUNdc81nT4HRdqrLDJGi4d6ugFVwbWoLyjYwOIDaOqMKlhWx8H7ESF1U1MEcopB
xeSEFzSkv83/KKh6hm/2pkdwXeKulGl2Re8vekm0HqrpRoJuSCdgvfZ4EahKokvbiEo7lp6xsGt4
zb2d7O12nzLTt8lFNz5F6emCNittVirWKVewGh0nb3TTkgt1x0lx6LRdGh8H56RWF1ibmcUGqaa2
A3uaEbJil956oBrSmsaE/dZiPz5Xej4+VyAdpskG0knKJNWAb2YgMs3a3+CWts3ca55afjEp+Zux
U1DPxPGEGdxhymSdY6nMMM/0p6P3+63dBM3hP+3GnzP26Hsy5tu83zKQ45Tm0KsTbKy/uLqjFvSV
jfX870ksLoqwaVnLofWpyhLTVT7VTBbC41iO+u4mp1vVxIA5sjApSBVe7Qnvxgg8iTSR82zPhXHP
WGn+Sh0rKZbi739EcKyaMBx7mrqLMZDRkC+6UFXbNaBQ7ln4AfAx7j/ot0SWjT5y+d5gtpKvRYjW
Wdm+bmWC1TqrRIJxvBrR8dAvF1xwtHbp/+jVVhq76Ka8d9h3ISTK2/+SF5z0uVFVNuzAwvAno6dZ
zGxAYcOwhhbAI07zhsxNamoMFF0511jGQP8BmI7S9npcPvp6r7dTYnajDZ4XjMklvnbcvyJ9zeq8
xlGJYEE57h8fX0By1kawz0EpR9WGKBD82zGqvqFAiKxv2e8d90zqLNHMRFhhNUuDG21ETXvr9Rtt
RN2iRFiVnoX2qOIPBr3x9EL0BJJbZSaZad5wAU0XQ2xNOkvmFylYAskFjsQznAzhxuPMBRWRlst+
m8dc2EYIV8r81vW9RXDCKgG7Kgk3cbWZYJ0qNwxmoaVEZkVvh3wg8F9XUOR+4nyFjpsISwzZ5Utg
A+Oi+gtyosxSXWHUWVpTwlGQ0KJ5mKbHLj8pOWwJ6BXAh06MilHqGBXLMWVCB41SQO0ip3d4W310
86eXujrl9Hmq+0Y7+vWlMAt+hRq4WajyPkLmNaBaKfUBt1gEaG3eB4c6OEgQCeS9O+fJprmTKiM8
06ARlV2nbgsV3ipVSRsJIRwB5h+nIunWN+WjZSwD1Fv8BUFTCicHujNgvgWH+GD2kxpFtW4ghSP7
AAJRslO5cIRr4HH4txXxLnQfNaksPIbwSWfneN/NJ/1HS9ofkWC4tEK4KF/pq2IYjykeo0sLTnwy
s+HEl+RnpE0IlwG3niEkDxj9g/9sX6gDEW9l8yyHx8z5S8arFjYMsQrhlooXTM61DUn73Y5cziy1
t9VgXXB5McgeB6TbXo7gLfV++NFSYetB4qLncNnJyy5eyUxmX5NASrHbkiR1bGjaRvA2qbwJna0T
7YPoEIgYUpdCfFpehYT4zz5cUGcJz17n+WmBwe3g2VNEmcPRIPlKHUBGaDDCKnmqXSubIgAe8Mal
7TyIlu4ccNcMVkZ1iLg+IFvs/GgH8o50RizcAu3OFpvVp3B66oBpSTjvCexe0p4Qi108fgGzqBiC
oGvitwhhMo6IIc9BrAc2s53ACprupuk+Eo0e+YY5QnYPpLvy48mLLGNstZgTe1iCFwXkkDKa+uCb
hh/MxKNg489GtGku2Xpt41ttyFVkK9W9s90zyVcodu4xRW6YRWBm5T++j/7CjJPAuFZz8C9Ik0w2
k7CfM2eQoIKBBZaXecyY1eAaA7qoKayc6paXVjfQK1Mu0mbll+zqiunU9LHaEkpbZS32SExJcU/k
K6qGZ9G75AD6XjOASl/iRBMzFKSIbMGm5F9iHD1A5KRNw58bqVksVLMZyTz8tKR0yosW/nMLGrfm
1y0Ii1JNsfTGna3LdA2S571nFq/f2g8uVT7fzCU84sWmakf9cUKemAvP/MT0BoMxMRkMxi72SJ/5
p7ZDXh0ORcZV41yylF988Yr2XG+qVfyvM+vNqoFV+GbVzELg14w4IQQTYR56Oy3BdtTlOkng10K0
NaVy24oc7HfVdEexaMdFQT+Uaoh3dtVD2HkNRunWBiEsAOSZ2pj/x3D1QvuhtFmcjP5fT8JYRoRr
vacbMdKZXqD04Nx+zAp9maXUFBx779xU58FsJkdhgup/8lwQWKfXyRzFu5wcGHb6Js+au8t4vpyd
6OwgEEt3NfwIoo+34e6tBlbJRWjOGNcJY97ZqWiI0YqrQpOifOLIrnfzaTmnmUg61tKCDOGBTA12
FXJ++AWyQz/dg+mMxJ0oQ0hk2d4gg+aA5Q5CO+pMiEzjW1waAVlYcXRywU4VkQZpBlBHdmo4n6W2
gKFSsd8HqqZfi+B81XXUr3j+BGuvpiu2O0pTGU1447iRTNqeAoEYoycuy3Cf1dir9mwg4KUPCdNR
4RGBQHuo/rNznonznCDKFZ+V98wHOB5Stx2ckSlLetzrtnG2zV+dgZhE+Wc8mPdh86xg6uQfMMkx
o4JjiLwD0XWZz8nSITEEpxxgtrOcRCtCDUQyYFZnnM1w2wC12LAb1jOTzgyhBqez90MgRvtO2VUK
1fT0aO5B6bzqoCbwTdStjmcRaNpoGO3qvWG3/m/s/wr9T/gHKkonfmn5Z98/fP9OqL4LRgDKIO0m
bDVmDyRQ3+WEhdMjoxFVoMnu3CtnqogbQ0jnVBE0+UWZnVz/6Pv7qEW/2GcLnlx6AhahyYkIDwEI
16HjNL/EXj7haX2h5WGU0ZTLptL9vxbAknq/9oZTSPsu6u+Z/1XIz8p71DTMQWitTukci3eTL52W
ud6qGVYBWuQfeoXeaifS83QeRQwHrTWsQOpwSKPoEUU4K7otgfnv8t+xV8eciUfBPfgOXekMd1KZ
icidm6Q0ufT/3iQTaZfOeSLedWuY0tcmhAQGh/GrmS19OQmxfeoz7sydKaG1v4yfPMZZviS3z7DQ
Q6+dz9xtoW8vU+J9RvEZhs+brHCvs32G04Vnp/8yBMM6pGq8/OiTR9qXRNYWZXDDyNDkdxWB6yWb
93PoQWW/+TL5HAWUsOApHTD1nXEOAsu4gWTBG7Q3C6z488IgJzLjLEcSoh9PPx1zJW3dSRsNP1Wl
b71uVzf7lA8JTvv60NQHD5/IKurX2DdJl0ZMMhdcZbkkQ61Vk5WCPB1fSjD8XDCl/JjnBy6YX3V5
WiSUe5nqK3YST3BK7LMJXKNRr5GjLRarilrWVQA5XhoN9VzKMRYw7dIEB08zLbZPWf6Kkm9Isyld
8FZD/JrLkctdF/kqnOMYHDJKjrf4k6yMkw87ryV5o1VPaa2GfILLamSn6egB+Buki0Ie47iOzq9u
myYZPYSh9xyh86jAtYl5pRoxr7r65wasO3fBuUfKh87IpPjA9tVv6ThHqa2EDdQnvGnsC3OOkm2F
iGe+3ZhDpnAE38gYGpNdxEsa7TMmMvW8UfYYY3WgWDUoN54c8mdvtgbzHIhUfXCWq0VM+QqmpxL/
i4VzFEAUDVhvY/s79uNFdqhb3Dzj8AtlgGFRRA7DBuo99YxapzfPDmtLNOSS8rCV1FlCZ+szM0gW
Wc2TzT9L2z12Kq20xOWikcY3Uu4vvItJQ9DsNMmP2OM15Y4RpCFg6S/oNpR/xckK3kWnLnHi0FKN
GYcAV14h3I0kt/8uMu2yhvhGI6UG7WGMCL1t+w4alhErC3PgDL4vsj3l5HhxBEqwhR2ByrJawGbn
2uEYJOsXbv704g+9uOt0Yalnz+dcchDiEYHsZw/qZoEts2cmNLJgbx7WoFOmGI/JZjwvPcrtqWAk
ehrpreGq+KTLzwSbXSC8MqDHMqIcWuVAgKKYAR52vKfDWTdhVHxzkUrvSB0d6WxMzs3SpajXcKdz
T6Wv58Qpi7484RvhUwl+mgDXCpFasK85hfHeVul2cbuP5zxFHMNhqOUvhlof76p2R74pUvb+BSeh
xWSbZopwoYTzSXHTvicER+hxfT3QzeviAf03jHfJChcsUV9VOdbyofwG+zL1D1GwxzQACPl3jsWZ
EQnTERTUJuLDn94Unbo5l2mXOcQAW3N0/FvSXJP4LANXo/e5Xd83YF3xjsDLwk41JkG4yOBQGC8y
szUOBXLLw0OSPqSj9q172IbWMumWft1AOKg2fAnc3sl8THBzAT6Kyo4LRB3B1d9xgWidjXQkhSmC
n2jXzAXabPWLmQPFE2cgCakD9yOaSmhy5jYIENso2Kw4GRMAI0ONP0J/+uyb+Ufj37vWIMINMlSQ
jGa2jYuN7oOUNZT26i5b/mIG7G7eRg+xuQ+tkcxM/egtanXN6sbYgQk0IZgYaMMOvjTQNrihYjBy
QxmOVUdmIZnBA8ilN5S3Qr31LBDsrXJfm7N6dL9wSMl1i8MmKxUxY1aqqLq9deTKX5dwt+ETSyy4
41sN4tnrLDJFqDVYkEgm+cN4iYyyZZYbb5izFrGJbllH5pZefP4dAUTjmwveQz5k1UGVkPx2HagO
4tUvFmrPFbg8TMQ9LHMsQnsoN3ShNiNBuySc4Y+zsDeHcbKZfgreZwtkabpOlY3OPm3myYYx/qzc
Jvmu/itSzLDRgL41myDD9rZXjI0fkpjgS9NgLehrbh7xMkqRs0+DuneSU7RINIKDZz++gkr2+7uk
fPjJo5k+rAte7SwcvdqTYHxKRQQoeQykK8GCrC2Xlv8i5cOxJJ9Z26mI/3ihbiNhG+i7zcgzjYed
FD+jV7x4/hDcc10YWF4YvNXhOHjzqfRNN3G6KbrN8uFVD1d9aO28KE5DccpJdAjHMgciB7tq37h7
mVvQ4XvnOdwYGdKMba+6w4h3X8b8vXMVX0kEk4StbLq4JtGt0M6BB1qvVE0WBgnsMT4WPCRocbaX
8ZdsrnXJYXmVPaorxsxNJ1tia1WpnaU2HbVXjHanODur0zOMl9ycdL9a/K1KX4Hw7UTfTWXM8DH7
h1TeU9WE4ZDTF4ZDGxhfC7fL8hfJ75RRxVJDAMqO7YKqFMkuGnsCcbkZWc0YhklB+DWQOaNma6Ru
2HQEsyZwop/66bmkeGp61l/uKik5S/JcaSxwwYxQ31O/gunpa+SXOogUK96Ythtvk3xCkWzLgPiw
6QCY6podJIGI+RXX1zUeZ2gRkK0xkaSvZ65PSFqGfLztoJ5Xk7Osnrz2FCjHAozdjVP0FOZ9zyl6
zIZU1A3oaErcNrSKjRf9eo1Pi6xhoM1F34AIxOI/uZTqOZNPWXGUqb0Jdpo3EkwJZMRXPRrRWJS6
9vKXFP7Uw0/m/7qg9ll8hE39IYX3mnlpP/w0VBW6fxTvN2PQJiRnIZjDRxoAUSChlh8pLfP1vM7m
dfIQ/WfpPEMO6HNidxo3u8pQeMW6dY5ZKDHyej/Ie51o9kvsa5ASgk1KS8ulxBklLLBzGQLY4W89
XYIPlaTLNC8MIFqZdMkJpytmiRZE+KQbB7lYVaZ0Cw9jXofLpkQxqGI7dHO9ojG8XKRpdHc8WyUr
ll70YBf3TjfimXgCYHxAHZtbAN8JBE4YcE8MOB3aWcEOoY7EUrkaiaW1ITh//OiRc6BDp0oprKRg
+ahkRxJMgHE1S8A9PbX8yuoii1syURgySi7k3ldCo5gu6nrMD5HQSJdvjnXT2RGvpWzUR4mu0HWU
zPVskzAvcOy0XcV/FJhSHZOidQkHnbOhZFfVPoJVkVhE5BkDKdlqzLnM3/JnXnhzJl6lv82GXdrv
t5XRp9eJ/wFc75jipRx9MhZQhneZDh3hE/A/QjKXwYK5X3r5HRQ/zSKSrsW/mQ46NPTJYrReSdxP
TqEqzBMBJRkiWklMe9j4mPdVjnb+GgJJANN3gwVBRgBO2oMS8fqcOeoF/TUobmJ3r7s7B4jwGpGU
CK+8sXBhw+GsNqPzMy9Fg7MesgeJXReDP9OWYI80A7QEaWYqROS0UKgOIxZZhkK0ufOc/Aso4L0k
m+zfM/GS+XvJ7sWDqFPT5Zn3327GYGuDtfP/mDqzHbexbIl+EQGS4vhKDaTmWanMF8LpdHES51lf
f9eRXHUbMLqN7io7JVHkPjsiVqCacA9W4fxGm66g7VJWLklxW9dUQYOp92ztRPajjJAldi0EKJoj
09YZEKpSzjSGw5wiTXUa017XEX8311G9ps8b7HN+avJT8PJY5N3CymdVf1QRJdvDMLhwrI9vi2ue
HDtABBWPDe/niK8drxGjBi8cKvfxqWGk3fvhIqY5Yxm0YM9z0x2+4tt7hQYsp+ZrXnNvxGNuxTs1
3lU6YSS4KnQibGDzKPqq1EB+neTwEDR07GLBH03X0alQ2GkKdv6zAWdBufbdpfRPz/goH3Ce0xxE
4xt6/QTX6lbvN7AKcNYP6dquNtVzqyF/ryokgFgsQ4DBtq+K+LjYseiQ2yn/qWFkVT/zx5dUOZ3J
wWuKbsMgv1bGU91PCSemEb1lu7bHw+SO2qGlJaU4W5MDbvTBPkxMJnwnbg9WdGBbDRwgJfEhuZgR
qZaC0URVG4ymOESIW6ByNuQ17G06iZwUldFGunYmyVkJpwyu5H+QzPnJM16zQ9NYxE3jL3woR2ms
CIeejeKSxkDOr0U5zZyJ28OhzNb/i15MJxs0Uh5Cxgkc11s71IOjwvwu781yVx6UedyfJtVBf3lw
GovaZ3x5lwaqresTFaIzEkY/y+ZyMbysrGntEnYW/OTKDV/85Cd2dHKmBfwfTOm1gV9+J7/AROyN
mdfYGxfddqbYt0d8exTXPL74U2XCsgQ27SbnCSO5NmpF5BLga7AtNC6poazCbuMFMZT4ZQ1rraF2
UciCobTazkx7BX39tRof2DJsEp8+6kWNNPIpKMIMlfhVyWKSnuQ0G9NA0TLnzrCcsgPgdZB+tD4M
+nwi3GEe3oVJsLT7JaAlnAvcfI1CrHvG52wibwHxcaeciDtlpBxy5VCUB6vYN9KuDXbPaPu6m8A5
/M/V+t9fQQvL1XsOXhYuq0EA/6moeG/vdHUdzoP0iLMJ+GRrHSeodJJnwkxPjnl7AKLzS9a/Ju0n
1mccYth/KUax1GWDJqbuWPX71z7kIPiNtL1B1YmxFfYzm1WmABi/w3YJiJxxPcEk2MFymSPt+J37
LoVC2ol4rx/uqxSKj9yurnzkVA+QmX9XDwDgZoD7531H0LOTD8c+n+X1NFWm3bCCeClJywdIJd+z
WYFSK0knirrDrB0JSaBrlxVMQAMC+QKzOb+nISHfQpF5u5QAYtepCxAbtw93rnp0ktv9lifnJrrm
xS29qfnhsVSqpU5b2qvjKoNsQEUuh0ZrKcvLBhO3LIReNEND9nxZCL3qw+NqrSHonczgwEhXpoeH
Kka68XFLV5eEiP+if+CABCaxB6GqdAfZeCNUp0/Ock4+XMoSS9Vl7C803xmdqHwdn5RYf5wGJ3h8
K2y2aeNM7rZ8dakse75Mwo91svONdZNsbBJjOUmQ9QNSARaTmSV/Zd39KV15XxidpmCsqB+ws03I
hgAEWw/1wguYQtIjdTpsA+j9AcVeTIMOHvOOrTS4OQHCsuOdxylKPFTEH0Jig1ACf0jLJ9JMBJGc
sxvg7OCfUqQUWl24/FNVUEflEUV19eiF9mlGM5vOBL6aqcPnmoy/GQSpy6iT45MbV7SfcBcjbpsk
W5XdlMU88vVoPzldYT5Txru+jBMcdmhPRyAciX0Bn5FWGDNPE/aAPBugpkGLQthSYMmqokeEqwOG
RuLMMKxRD/FzrOLDQ9uhg1Gbw/KGrXvxWocwBhFPfb8BvPxcnWs6oYRFNZVC6OeXSbHgl1bT4XtX
erY/y7Scy8ZX5gJwNbNTYB0N8/ims8Km1/k5mGe7JQeiAIczy3bIVJFLywPmwHYqGGAclCRAvYML
RIgIB0cqtV3A4NBfOQkiHDEnwGw6i7VDGu5tDzV9VafLKnIbvnP+TpYF0TivqZXYNNa60Fbmr5rm
h2jC28xxYdfn12QVqt9q8nuMfnJ+uRZf9YlHgkuZwGUS7EpiV/APQDmXPGytBXxKK8NLikzMw2lu
Tv/bhbJFq1BCUpeOTRDb9A5SadUpLAX7TRDRQS36xM3amPGPyI34R2ySjk9Pq+geF6yEbo4jRcs/
g+KzMe904kSvNLHhX+UZ+NxC2WfV7hFvFRwlZJutbSngZzjuYWsoKFj5FD+U9t2tlzLz67BKcZFT
3nEqCpJsXEdeRlfmHP+SzSBor8xKTHMlPxPEb45tlKv7B9Ih281HHW+kGkD/Rgm2Dt3rMMAyZ0PJ
Ig/CqDzW4enTNZXPpvtV+r+q5nsK/v1uqp8EFGrCfsvsFZrmUxjwCzQeq7L36GoS5A5dOXTB0BJ9
7415TjEvqbHzI7091LvZfJXqdyD/hsc+rkHIcGqi1XWjA1pHOZpG3SrtVmOz1KcB2kzkTlVnx5Lq
73FXTS9xfX0aH8XwOZpfPG3GVW2ucG6k+C2Qe18kVZYURy9qd1SOhH/I03BCogCH65AUKNchJlWu
Q3KcWH61yfb2hrwovRuhd8dOCzGYh7+9VWlenJXKcYIeZJ+l4jKDHOGgfS5GbbFdZ8H8PkNBa9/J
UOJud+Qx8kXvxuRZlHh3Vg9eQ/INTAYaa7U04mUui7rAluNVLe6jdcJBGjchmw0vbjzw/uZJwmRd
HfJg/2iAJDkTyw36a9pfK5tA2lUrDuFhmMVkGRTSNwguQKsZJ9RtV297a61Nn/K5mhzG6NzjFcMt
i+rd7Ck7lKu1FIEh2/WU0n4kMoy2m2ZezEvrPD9z2eGuJk6eiFk9dSGCX5K5RkRdwrm4JvYCkDhU
BrW65GbkdOTRJ+QMGi9URCaHjMkkF6t1vPAwzMJDlB8H4xzp1zy/gxiMy1968hsMSPXR+DfavPLq
w2wCemecsj5nUzZuj2SuIYvLDqvyo66f43neH7LiZMmnunKzZAY6iAMA6KCS/5xppLAg09hzuub8
Hk+zi6/NmOn1LydtPyPrFkeXsj06fN4bvQmdID0l06en8FfjKbnnU/Lzs9ItS4ce7yj844c/cvgz
tIcWG35/0VF50hOYiu6SpKd0ijrkBBSCUA2qzP+cTCLSA1wSF7jVIM7+C+pCdfQ5lGFzwSS6YNwE
rswWNpUWbGGB1rGFhbGeqDcj+0yTL338Qmx2+Pe40yRTh6OZm06TP/jzbJiSXM1LlU3Y5JxnJ43I
rgDMiUgNWNnff+oed9nSwKDuQDlPSYaka8o6J/Buz6l1pbCDakWQmx+xca+TL2xt2PLkcmuUW78U
jQt5taVxwZpsSLWy0jU5qmFelHeZuq1qJlzHig86ujcp9Nd2JKfImqGPvdZAmgef96tTtuB1vgQj
l7H0/uhuUEIapPJ2q/BTwuwa78/iQ20voXGUffJKC8BcYGJFD3R9orPg4SxivHJsh1d0BOivjgA/
3zTSOpNAzK5VZa2bDona2bLS9icSXxR+SYz2WAbEXdzoRHI2nA3BfKSnRnEf3KlODzzIxUVVSVBc
x/6q9TC1rz6EwvVjXBf8CtYlLmbcbAGKNNjQduVjnrKXpYKRaik5mHg2ymPzeK6HjhXmMlI9u1gW
iuMns2JBwlnpFwGoInvRGG5A3C70xtDTEDZYLvY8TzBherFGn+zSJtQokk8i6jtizsOQOU3/CHjw
43Fs4wPwYGadeLZERPx9suPLozpbPmCe49CQBtrTIN0R82U8BSx7e/s0efvwP9gWBO6lki2fVFBN
/jKY4fjQMswl00uho3Q3+rkRLLv4KPq5ATYN+4l83Dj/GndSHT35aGicPcS1lVP/gQu1492HXQzH
dnOgxbxcaOVSc4AwQ6md/m7ilQFopkic/7VJgWQFP4a2AC6WTYD00QEcbu5yc8+Xu7QWmkmNbJIs
u/95aiCwsPCQO/HU0F/w8vdTI5u/x+TgPtBpcY8Bc8Mk2z+f5JCcMPosSISQUZwV/S0trsWrzFb+
5LsoWMo+1gdAZLTA2JPtH57nxIZZd3AK5Gs5MM8ECyiTUHGeKR6l3bPehoTPynWZrbJZmx7S6Owz
74w3O7s/gD82X1r6vVyGBGuDZTAsrX6peFX9ockUvt7fP436vOvlBzn2FJAg40SqrLWI3vuV8art
KCW37d3f1KniLwurBSXo8wNonxaYm314oKkWF5vcAAQ/rP31vc5hc8rNCqrtU/27nqMWlfUcMUpD
2rIu0mUPbRMRZj73k01RrJtirUxWTbpSlGUNsYanycIPOM7vjexYGGdKcyG/dkjh5PApNb9YzI8l
sevLcVqTehlXk/y1rRSPUoA8J+15YmFZsEOE+fB9pHko0w9mdOD8aFKEOHtoM7UGZ+QQywymUXKC
im4pHDs36FXlyZIuEFq1uJ3mLhl2i0V6fOBL7CwbbenkcKFFc4Iak3IX/daJtuMeY2vbiK7vPhKX
fsQWNt346vOYSIIFMMFh8aqlAAMMT7pVN/3CZraGJ3R5I1vqQSBbYKCECHNwk3zSl+UBfROsHjc3
9E1S1Hh2FUrlVzCnzMeSFdTqCqCnGua0FEEhe8whguKew6YQlhvEA73nbiYIZEr4J9rzFMqpb7E/
n8BAwvyUWkeCnN2TbtB2Z7FkexmCPFSTgNMDXSUvZTZ9dRHO/hmKq2xd6vhSIxCw83B/+XSyHO3y
0JZ7K+B0tHmWQMpWvbyp6E0qTzWI20niyNrVqD+82AnE4w5UkZyR8Dw9BxE6rDXCY6IO1MbIxGkI
h8FMbALiva3t3jtTJd7Vuuhfo+Hz5VcCs/nkCk1PqBQUCiahSOzAI+34akiCHRK/SB2qTjRhCqyj
Uv+pSeVRJKNUc5YB8SBS0+Rtgi6a9s+9iVcb+4e/02hXlHe2tP0iUROkhtNKO5xjQ70dmdFDWsxE
4MK2Vumcdb5eeJku1vk8CLJjpZwezdkaLo99JthZ4v9+6B6rfgmhuFyp4coYVy03b/0jCaZKDWDo
Xqcf8rzUjuW/Q1NEBDejLxC9b++bh3rKd1lYQHBCtntrPGUgma3bzcu/o3pqJVub56gvDm0hld/R
WvKXcI7kVBS/sepLneruj55teA/WIaim5pJ1iPReh6yTF/Uo/QfSSsQWQLmZe56loCEn7aYGMiEa
IEINe9IsTF9aMONSJLR9E2xa6LxqoSvU9vOkuoIy7rFmJrPUvxBgeyQ3mwaIKcQ5qsiONIZ1e0vf
kyqdcG6m+0/Etq3qjKOWYrAuO7WMI9uaw1LNxb4IIpaNS/c0MY5Sffh94klAXQ4Oj35lqmKji11F
mxX06GBYlYltexKvMlqCbQCsC2ROd/OGBc5fzFyVr0eYSLnorjXztfUvz00mYalgtRaytzz7xXIL
uriibglo9+F6WmWroFvX8iYuF4l+DdV7L3022beZ/Kbti4ib06qcoeexSh1z1fxKgC8sZazPFHYe
SmMjicQS4PBNCYJO2XTPbS2aD5A59FUPegYBsxUtMdXowT3LQrjKjmwJUulI27yNaf9qd1eOOEry
IR2b55fy/HpOPq3iky9e+kFdGQDN4AUfpW/gCW5UxAn6cquAqse0JW9TSQxLjbKF0km8Vt4FwQ7D
20i0DvpyunhjwlQUSwH41F8bbf0pQGHGc4Npo6A0ddfobKRpLoQU9vHOV6jQeYpbNHy09b1RPyt9
ET5Wxu+EGP2LhfZeeJFsecr7jIms/NQiRwbjTnER/lJkhumzP6UhXvlT9qRYOl9MQweKlszls5ie
NQI5AJZhEZ0IffKDYt06vp3ug4aZ6+xXZ7U60/50wjzd5JspzrfdAAbOuujdRR4FnwKx4km15yuC
pk3ccOR+fY5zUtnXDtc/20JLtKEqWNlMbyR39zrpIIxM/hTanzr/R9L+LO4FrdPBqYEsYnGxLpjS
npX4dzgadab3ND1ORzG05blULUt5iVmdw1FVA0HB2e6xZ6qWI+nno1Xd8vGaB5eqoexz308YZw7N
vjXO1uOmd7ufJLpY0fE2i6p1m6H+Eq9wbkdV//KO8Z/e+cfS9um/dAmV02GHDWlLT1/d/UDjeWIw
5YBLdRNgs3HbDsROjqzFQkyRfn6DvYzH9LRl399314l601m7EeF/bvJsy0dc415wzm+vw1uKL19S
PDUx2JAthbL1lT2s0LL6Cfq/bs4VymqyafqyrWBdpwn2uJYoai/P43gCVUTx7yKuv4JZBrr7rzOY
Q+0QYwwTRzVkfMwKGRpCfkqso1gTKvPWWJnN7Gc6vnaYZF1D+i7ooGi3P/E2fwm/DwFkVX8lWcJv
yG6X+hfZ7Q5iDaU3oz0lpYDObRjqFKw8btMxH1jhAxYeuMX0UzIGRrp9SLRxfPjpPY1Q6+xuazzw
1lJ1KYiwExis6MmzmEDAta/xuYjwc2tghz6M9jEsTiGn9q9W+a7S7xK2zeObT8m3PvWR5kQj2SbD
ZvaTW4ufFpeokHgIlHOIJ2b6brGlPVnKrny2/+YkcLoSpEC27qdFsX0WRxuywDjvad28lRAS2JNM
drK2VYyNgaATHx9sAeu9PKE0GzaDQ9apKX8TMJNyAbTARgmSkDA0gwR432BcJ/wK1tztgLMSLxn5
9l9ogtdUEYMOQIChzpmgzY6Sjtc7tb5q9TuLf9LhD7XROLVI6TzavYSLoNk32i7TdjyMg8nEEZy9
CcKN4OzxQ7X1Dke5uqNYtMPL85jym3QUjP3JuaNOAG+G4VlMQsqq6M+xOTp2OZMZJdlLcf59ssOx
XAu++7hn5+DgRYo2Jd5hkHg7E0+YQ9O0zCxVLv14ZVOlOu4LQl4llQukNmfD8CE/zqZROVaUz3S8
gGVChq2l87PkiGhMs6rzwMQS2MNsnagH/eZwEwXj+TIm+TSMMV6V64SGEH/zWmDJhVcCjM/vbG2k
4pedftfKd5j8nsS/e68Gp0Qqp5yHc8lgWD2G86d0i4dP/UWgadLvftxoCg6hVxC5clGGgz/i2/QE
p7okWUtrVMSvzHn8CVkSDD+T8Ee1FrBWaTToil8Ncg4N4viHaCPo1avJ/kdZ+wiBWFKdInbrZuf3
sZO8RPiIja5dUwqOuM8ZvwUx/ptFL9NSZ/8z6isr+7tfjycnm2zOC80SUS4buboWzpmhaFplhkpF
Icc/ksiFLCg1tjjzshJUnIoFwqusuUv37RS9MaHsop038I2xJLdzjXBtuFearZLzFd/PWr51Tuhi
KLH7VTRZtjBCUy+S2VZ5NYZec5lWC91JPxAdubDDaN2r5H9mBZ+vvPKvlbQo643sPsdDXZ8IScqU
vSpXNboE40mrDzATgEwRW/qX7wOJROF9QVUEsfsdYkYtAF1Gt/XQfrb5zEJLtZAsFxIH1KRljuDk
72T+gfWi2rOumJro1f/imeLUfTi/S3ubZ/vI3gflEWQXDWZ6un6wrZCAQ2wjUt1Ohu7nJNiJp4/k
iHBnLDMS0rwkJoAXDTWK5yQVWSAwtfxHDsdkC9ab9WZPodAeX2oENCJmWXXFlyrb13C4wjmDN4OR
SI5YDzlEUcMnf5HJXWJGfdtD31uvRcfIXTLap4zL8Y5e1O6WdxdYQf3R6i7NOmr2GS2NGtvUTc3g
nK0YrRRubttKW7QNvDixFGbJWs8UecrkRbEb3BpO4AOrndY/pd0xnOwx3DaVMNwqw16Sj/XMlDY+
qyzFsRQa/jp/qrKdo+14vpS5RGcPkzYoAolf/rIDyGken8nRiA78KGGzq7hLZjx7pnmM/Hgqu2MU
HZp6Rz9ijGD7S6FqFcstiW6svQYlOjSAg/rt2FH8NQBAjh2zReHxRS5KwXzVVeEj9hcWq+dgDiM7
m8bluYmPsJXEpzNs+Esb5mRIZUDpiRyBEOOui3u1wbG39KlWZq2f0RC/UMncsVBd95h3UaMk16yd
vD3SoyOKXTjP0MKk8xdPPFYWxTerLzkS2wp47gmPPiSP15/3KOY09hnHrDkMVDvF2zCejvlRoiPk
HtlbRr32dzjuJ7UDjtZ4EcC04ihQknMLQz8FEv1M11lo0XIJRPk31ZBUSkBROKQBFlPPZmGlIYOt
7Yyz+ryNXCObstOXxzvrLKOlrIPADEC/sbjZ6q2UPiTWoOdyclECt1JnWXVRcToYpy5mGDt22pSE
LylzQr566JLvVRsgGiJAbHpx6Q26VxXLNFrVz1Vo8YVe6806xp5Iam41crTBoEMOkSM4ZhP2ze6g
Xgv1OlCEieXhI7MWpz9VAz90y1qzqtbiLecloJn7rAOBra6H1HEiajFTbABe1i4wdMs/QEwKt5Lu
MHVocUIx63mNgpgfSfgnRa4mv9efGMibjG3EJtFOUnsdfxf5rrD5y1a0r8sLuSEEvQinTzicj/V+
3/1MZiP/CjOYygnQbaSLMt5K4N/Sp+5/RiuZ03FwDglY4n56nmRkKiRWnQ9eXMTNznHwHbBUlT/5
4ZVX25T8apui7JHv+BBR/VWaPPSn+pZUXUutrwkMSnyqCje9HX4FHX2EEYqXU5ybcQbTz4jmdGyx
ZlRN16RKG8L4IOiBCXSbytMMrw/mEe2zz21FE5VNiQ8pjW+2o5b+uyt+wkx4fDcmD3/S5TLmugPh
ZZOCLaDXlli57Kbanezx7hPj1PyTA0IYTbNszhkB1qpJ7A3R0bqrz49ivBZP7mwHg8h/sx20dc66
Z4JfYmEnM5+nIg42xGksSI6WHqXhaOBSC86UUmOafhQb6RBVbj2TWWQVU5Zrou8I/xA2+H1WHGj4
RBx/VxyRgecRKZ1Vfe4Dp+NSpI2x3OMsr9NN2WGqSUxX0FKK5ds6FFlsldZGQ0mLU5Kwt4++dcxh
geUn4ymGyQaJsfOelF/Xa7jMq9RYRaQ2gvJDS7ZHzs0PMK8T4glba658FiyE4QC/4WwkanrKZ4Rb
Y7M+VtyjKo5CDoomD7pn6TWQRONV7K+M7SAtZrRmT84KlUx0z4AiPGsPINwXY3IdB8FwKcC4LHCy
S6exv5WU1knTCKzck3TEXkbK7/ptnW4hw8OGYeNicKl02/GxZXB8FSAj+D5YIkfr9/OTkiHIIirB
Y3mu5nMVVy6P3mofcOEHJ5gYHX3uN7u6E64FmBFKzo3/qsk5Mv8LQfOSj6cHN69qT2SCaBDgEY8c
GF7fIvDw+hIsxO4LMMGawmjljeXzYGrRPzQ8Vc36qa45FqiQGKV1zO9ZcWPt9acy8hRSBO3FxldV
fVEENCKdcQygWsYzjGMy2dc1IO0NsBFt3GKzhvEl3G/EnwCSgFxCx2KESEPq7EGeuDIa8m6AIW5S
YjgttsroPocLMInMxSANPIwRfcY8J4npCQB0/5H9mUgnZGkI0BZAMekUZyc8R4Y96+hcsE+T9hiF
+9vIaWh6pLoFG5wYySlOYsVN44OPyUo0HDGqjwhxVJUYh5FjCcu20mkLvEVL+/B8fBeP75mOqj3e
c2Xe86ia0cgUPSmPWg2SgxTciOOHbuDA2dDMEKMDl8uQ5fMsqBYgVoYGlUjw8jAvcJAkvmg6tqg/
XuJUASXLcgqUbPGivhjsp6A7D7QNsbLYmMW2zXeam+ZeU1z1TwySVnOAuxJi1Z7swD7rrsi/TjxM
iqw9QaWC2RjxChvCpYyhvN3h4EJqlKqvAIlTFH/hw/QnwocJa/atMmo7aq1iF38hXRYcVRJcd7Qt
CuU75Vk0MzuPqwaODleNweyI8Izxk3W+7+X87wsuhg6FmkEbdG2AY5nAuTu2iyNUhWtUzns2QrGz
I5cF86fQjn03LRrs9QyFDncaI9zE47aZwgXpF2+WcwVb4VyIxZMHZzwohDO/LIUzH+N4ODfle9Xz
bnzqBDWjxbOn3Mqzhds0oQ2rFjeBnDQ8+7PFD0eEFXA8DyMmG8/6w39+J1hmIIzxFaDMkHh05GIo
phMmpUeqS+c6T/29Pu4DWZAknoTUVLHkeIiEGvB+LfqpkebbvU/OGFtrLwgWp3AWiw3mrtC3j8fW
mlGuGPE91llHcQQT3cDqxcxmvelG+SWqV9TWFvyqN9zcu3DaxB9pfY/yT1iEI/qFKBoPlW0Rbkdu
5x3emEP0PMCPKzyA9uUDhqQrK07jKRgmcpFNJdMlkcLaGoBTGSG2Pf1hKKTmpo5dacraDwe1P+uZ
d74H/LnWwj7lksfYivts0Nzsw+pXbexk3/SmizKcOtqFwF8X4JkfJ2qAcqDRxpxHl3Vhi5X7Xk2g
dqT8l0jZk/KT4iPqll1BJRf2YmWhtDdGy679GWU+/GOgOZJylZmXmATX7/GyYvhToIBRQWjaAGdO
KS41xMB/hINzSruX6GbFQvek0ZDW91NmHBErAzxcvaNqJIUcQxj6SYmfKCSggzFGrKIggu+LgVs2
WiuFK0PhYA0lQrspWnrMVeyoolbJNziSCiFUgGgvbXTQ678J8Tii1ivdP+1D1J+T6GoS3XXa7pL6
J7JrAcvKjT19sHSWcnLmoi+05fsReLo9Q7H+V2dk6QdgM/XYSpjy1IbH9LK1UobACJQgA77Ygkw1
A4ZiKySnsCojSiB5M/zxoNTMHueMS6a7+hZVGzdSWgLyLIzPlFWgrJQ2ssny3YM69hTM4JM5JsHB
6NzPt2YK7YRHPJppoG0UE2FyTZ5Jd2Ci6MFWCoSyCnmdQUCbbPinxpkF2Ir9QXUJCofwV6ttoJFI
ZDdhMol21S4lVX4apcvkcaN5ZxAcHyVYwjJP9rU0pY6ETA9F5AxT/ieJBP9EyiDf4DhmIcw3k6Ns
GP/OIUji/cgXcnIvtS+AisNMTbM1WepMEVnUJN4QRE3ogi63o79tZ6l8YMExMt1A7wSgoqsXGCiD
NTVI6k8unO3B/kFZkUTo6D1NVMreVrfXgE7UNZQ438VmTK+b+cS8/rdpBUcyDFnplhkfnAUM1s/S
kuVzhit19v5Q0Y6RjoHe268SWKRjNTwwtoLKW5Ij99fodlyrWYprkko5zqoHCWOhvqWkszU3yrD5
gzEs507lfwZzOfiTT41gVeB/1pYxYRfuwhLHD/rjvV5USq6LfHVYPr6b5rCs4j38mepcSqc6O3Um
BsCbQQIdgylAg3BPwpxvJFeROS8QobBzaYhpa99ry2VZr+at/fOwQSHwNJ/7k3kGJ6IS3WGjtHA3
+mNWwwc6+8HZ185heqSOw60zF7z6yMZcWlnkJHADTlgerDp7mSpLMg5IzTmwDW7brI1dM3Q5K1hM
2MlC6hcVbb4szgw3irx0EMQN/UXciPVlH65K9814rq1NoBPGXSeP3/GsKeeXpBPmusvFfs76fIrJ
Tnoc9cfx+Tha8Nv0g6YfyviA6HGSX3ggbljggXiv5PTEIYvS10g7kG7V4I8H2E8PfjN1IGOEnEUe
uMi4ygTigpftoFzts0F0ZjXWOWn5Xrr1K9cs0G1z+mFAwWJ7evxKp0OzMzWKpLZURWc492h7d4wl
q8ZxVrdbjiHiRiMHkThjNtWaeuAY4Tkj/7zkJi/96kvvt8t9KyLobs/Mh2hGe38E75+F/lNxQ7w8
u2ujEHuE+/sx6dkkfrHy/0y45Tcb63d6yRyyv+dwQiDgEogO5MT+HtpvmgLH8rM4Kdk5aY6gDdtw
hwZKsceW7UKpUlq3tal6UhZ/yCNsR65Ye11QycaamziK++QwBRjl1LbQIuke3frDzswOBmvI+pQM
56d9bmck7igqJXFncHCYP7AAYaUUlXRcX0uF3ydLuV7OV3BJgbBG0jULLgENGUtF8QL0f8CXhUto
cBDO2eVzWGIsEIUHCZVnl04S2pEt34fR/Y/+/rcNBKveS3703gkGH1V6svRmcikovxGcSfWcfDPg
QYIQE1467NfCUdrO/47s1ZxewtlalVcdUAwJ8O52NnvvtfpUuEgbLEqJN3lt9B/LsLyoK097wWyN
OZ2AfG3Su0Z+2hbjobfG2Gge/Ck76vgC/8VMcfofyjXVlaD3fzqgdd1l/WNNwSzuHuacqRabsgxm
WpjJNiqDQL02AT+xICCxpIok/3oNEGEEJMHwGVVnKT2BJ9NEDcHxpy0+1tT6fXjMGAcGa3XYgDaz
CMBFa+Z0WV/52epnxpAWsBkhBZ5u0P9smof8ORMnhi+heKCDEqdUxGtFB53hlAQHSDqPzOu2yzGG
rJQGFg5bzKnGiY5yIktUTklUxQebINjQRt7RmYHT/72wxzIJTRFRPWoPJtsVDbvXvmS7325nHuM8
m21aUXnhOCCpYgi0hRjB2GPj/WWq5LhV+tO1x+hVWp+EzWJiQe3lOBs+EUnECWVNIo9Xk3umvgHm
AihFIKPi4Wj2R0oswLZCVoFHissKhlGMW6/DXu4qBuLvwudOTuPOIn3xgtGcMaET4EbEwzfxNhZO
LOGcJ0jtH3TlKIenVj8pj3MwntPx3I5n9qg6CwPE5XtnODwvaU0hMBr2/+7M2yM7c9LXQG7eqGYq
06WQM6oXEzfFwAG9Bl44AyqJwSJZY/MLk7+NXNRicTFzzBAXMwPhZJla5tRstzmyiMzSacW5YsJi
Ynf7xx9E/6r2umxmnP6WQ7fEmBpLkNgEtZI3TyvcfgJrJ9ny4Vs+DDgOVUdAoMAWq8pDVidtjHct
Tm5nUxNxY7/8iOMbXbCvPyvJlpgLWdJicuXPIvWnqv2CwAsEPdBb8PbUQoC3Op/g52uDb4xLkJa3
fsqeHjhiXHLQOJWP85Mlpn8OxzM3UoTWYX2XE4+aWdTXfK0CuKSq81cqfyXap44YWN8m9WWLs90r
HK1iFUHMc2NgPWchs9AVcpTKIYTRAGTg4Rn1Npg+q52mE07ZRSjV41FGbufAXc7NwqUTbDAFC09h
Wp3seAziJWWUwkvaBrNTz+6TzaY9YzJ+pEsNSghFAF28kuSVFm00Sgk2BqA1eMSvBsr61UBJKQMj
xuTCXGG+osx2em7BqNUiyqxPuRzC6JioO/LD6CdZeUI/QQtnic4koWD1vlPuMRtwBqj9n7L/0wR/
5P5HSr6b7FeFJTq8PW1tjguFtbmKdzbfptYuwOgagPGQ8bmnhfMfURnQStUL0EoSbIG6PoSST34x
euUXaR7hbcZKztv8tpKHwTqn5JZoHE6hjts/rP5lsxxCN5RZ+y7kYFHK84b1Pd76yVyPFylfEMAq
gCAqF2tYZbhZga4eOU8qcQnZyNBX/nrDiwbf/BdXA7DnISF9MYdckMub57BFFXGzyGvc5+NgpUc6
YmiuolyAduOhZKt9QRPxA23eSiIVzCw41mvKUTiYNQNbt5WHlZMyVZMUPqu127O9CNZjtcLTYKbk
14pjhXREHKcCPXtrYBR8yeNX4/9qobY332r/ixTa4+MBT9GzsW4pApycKp7/8AYoLtCTzcVipt4k
eRO9eElwqek/weySXyu8a8bRJrXJYmnZCUKQF+Mn0NeV5OCN5/XzvzetJ9VuKbtKeS+tHY5afEIp
sApSCDM+mcrn3EVd0K6bPXLnVvGVzlY9omz6/+7c2N6r/qGCNaWfHksKZOx4E1KBZ6yLZEMcYEg2
+b+OvyxY95BnSHLay8z2Snw/C8KlUX0wLCrvhOErgAitCRO+wdom2eZB4mZEuMx8QU9l+zyp5hHN
w59OrBv7EDIhOUh4tBitXqqqw316195ZOevK6v+4Oq8d161t234RASYxvCpSVA4lleqFqFVlM4o5
f/1tU1o+9+AABrZhe6+SShQ5x+i9t65ZyZxx10DwoJFEHLHN5FJLixKcZoSfaTssqWyKEle1oJ9Q
arT27bUmr9ky0hVSffrAbeegzsOXbRQOErbRp3rLwBl2NLcRHsaY4u8UYc6IJU7Mbplt2kyYM7Rs
Y0iuMuvITPubWp55pRtNMEXNVW0+gRJznNBbgLj7FDyllNIJ2e3CbZPvQD7SfdLYAHmPFKxPzvBq
gj2/s2BBLmp8NWNlEI/3w7hPPfzGc0qYIYw08zATb1WFo9iRJ6VfyzXaTSsRnNs1w76yDwP/dvJT
fKachfJrbH1MwM3SjYoDy02yTa26leRi2pIlV5fc9mZ+AYAiMMY7NdnVxw59Ezj/hiW/B3QedTxS
PKAWIEzOz/DcURx+aT1kcXbbwDgeK7SJCf2vwVck+USRN/o4Wemk5c2DuI2lOtvCbQa1Iu+2RrZL
uV1UCyWB+3Ee44ucX7X2o5kTlqNZnt8tr237UNrvwfu2vG+p/qPMFI94E13DO1vZJSEM123kYH+J
dHeGh/lUwNqYkfXSFZH1ypS9XLGU3LYF+zpA+tjMClDbr77L0Fv63C9GxAJHE4QY4fAZ46NiHHvj
KGMSNY48rG08CVdirByYAnIjpEvrY6LtQz7IitQxl2TN3o0jHM+8mMiaRClsiuvuJ5z86sZPWfzC
t+faUrQTR3d7HYZzuUW0eZl24DR6KylbJSASKW2y+OHCrh+pn5D4CWoV2zb90wy/8fCrd/9E/r9h
z9/8euDSftr0GzcV1Kui/reO5gRxeWWUS2AQGLsdORIYcyot8g3Hf1Enj2u8Poz1Qa/3A4704gLy
TSWC891QgWnM+QzHyLm3+SpXqf5xCoPH/7qY19OezchuQruQQZLCtWy3nmwo7LFyscb3hj1ZlTln
DaunZwAA4/oernLzKk1OmredLMbo8gOwYqsW85jdg/wpBQ8teMjjp1Lc7fZWWss6X3BYgmkQXgON
dO110I7GNgnXyrBetSoxkbkXCC+SOVP5DMnjP2FVi29OwbmXkvHSXFa80gh3gMs3mLWK7znDryWd
jtspoCZXlshECm/TdOVpLJD3sXWQynMxN6gX38bhhqpoBBtWRCOrckB5sWhazp8rUichztlL75r9
Vw1oovhR9V8+2k7/h48W6F8NRNycpcOMEG8erp8mYIQpusn26EENIOyI/G8daGi2XxYvumGxeG2F
bJlMV/wETV49LdEozI6SsiEF7Rof0EovHat0lNFRTUf/sdWrHgncz6hdi/KaSJcgvYBFgQu2tMZ7
FvIAdLV0j9ALfOhZnKj7Qb7BNtzwzO0290UvbaV0L1mCLKuPx/QmwYakPSQ8+zTy8X4mv23xW1c/
44ISQPIFUrUcF1RYvOE9kID6WiQM3rR9opEcHQsPkwT9HivV8VrBDA6746Q/iZ5XLJHw89Y9d4+v
VnvQb8Fo5VVrHoFk/HV5I09wPf7nDH7Gy5XU/HLVNA1xLANgzF8IEuoRaei4w2c+UnxM6UZ0s9aK
9fjnPOh7iQWcflCpc2CIlZyqdVho0GVFBKEOljKCorykr4ikAnkA+oqqeqXwe4cqWYiSXu/1yNiW
i2B0uKNmtBNaazHetukRZm0Vb3Jjl80SQ5Q5kQ3ok5P/ctNW0TGLjs+IlKyl7ZlKVVKz9fGp7YMY
itwGkN0jMU9VeNSCg8+QDV10bVFnLK3UbnVcmTlHgFPQH3y8WdOwXtEljrGcLnFi5T5VacuYUYeQ
k+k8TacqAbT95caAKouNH0W60+hZ/D7NH8h4EoHsS96Kc91be2JbhPYE2LfdyLC9uj2GNM08Gggi
waVKrngl4p8x/A3bY0jlacAApn2PkUCpwNYDpDKfI+DUJlfMX+ThMxMGiJKNjPZF6/zshI2jjDYd
iwJVNMw0jUvDTKSIXnMaZqCYUTELice9l9XZtHh1H20uir9BN7OXqV0ePBbhrYHiNo19ygEXw9s0
iBPxVa8Ili0g6Ph6VlOvmCfuEMzfpATc2FixwSTw8ybAnS0s0IRSqey2EijCG82ejSNymags1JtN
ie1yyc3ejlfWK7z7NIDiOiHuV0Z8fz2+6pDqbi2/0KXoMZA4/aUGtqC8QLoj546Vy+rFGHMKl0G3
S2iVRXhQFv9iXuqnz/k+rnZA10giEMp5OvkLewscd6ItB285jisrR59yokAojsxX7/V/D1ITcsyi
zrd58E/qg0sFFU4pG4jM12iJVQ3Hj5zCJyCqsxBEoScTUbgOInET4WKVXgeRBYWuBUEMcz4AZh45
9I/dB1Bom04X15PcSMMS6XY4p3j8vNp/90DtsIySFqObxq1B/61NgvaNk4CrzlfWVq65a4l6Njpm
K/1c5NfKolHrxnrHQsH1d3Co2bnOnp478gnDOk1F61dTnOTiVKqnODxTB9OFZ3VJ48t3cOinax/0
vUuwxWLT3T5gfd5Mi0aCq/3K++BKSDVqQ/fTc4q0xRd6JkWnLOSIuA+NbYH9GgSltZeHo+yfufFL
L7+s9/LLInZw+MOQ/m4QtaZbg9NetCUJHgW7+NoM95xDdXmTrFly7tNFmHxA2/Pjc6MCRQd55TcO
TElhn0KwZeiStxjnemMPghKZfpv2okbUnhBQxd0EUnpibRs4RFwM3d9eDI17xNxKPiNd7HZipAWP
DtXN5iTgB8GBYqp2MnPYn9jhJugFMUFGoWocS1sVzMBUF003877AIUZhwNsLncbLJx2IrOfpPLLI
eDmB6ZAMZ1cSO3HsmFRBm46CMdx0TNMJqvXnVw1UkSLu4WZV9zB6SHBAF4CR61eFrW8iFrgSP713
IQTFLWXC5Cg32oMNSPbndGJ0qfD/dVMMmrCSp9kfh8KVvaED6tyNjyRY98MVs/RQ3Y3wgWEMQhG/
FIb0l9vdjPYaulG764qV2A1kLk1afrpmWZLsCP+e2CPhkuRf6RqLAAe2cqTQsXYL2uv8dyS7hCBh
o4T+rV1i8zTA7QXui9Gn32vWgUFFr871vGUxKO8qWRTw1ON+HEUBj8eCpN9ZNQC5N3+oGakrFa2N
nbHjpSJVpzC9XcgiFYgRYpz6GgC08qqrhNAklwGwQFeGIzuQxsSaVR/U8NDhVyU4nLeLqrhE4THC
2ti7/tJunc5hEQJP4i3MDRrY7LXpOTVIks6tkU9BcAt0hPGqLDO1uYWeXB9tFfzvLvDxvCNnrNjv
XZlDR0ZRCpakJX411l3s9fiYJ6Ujj8Kpy8es872PMA8Cl64rcg5bm1sAt0ibGhsXRz4Uac1yTMvJ
ATO9Ghcm7QrWfSoL+0gnLw5PvtyQACEV987QCzeMQgWM5VY0RzmajrLoNP4ahk+HFJiti24dZevW
vqb2NYivk+i6htnMJXivO0pkbnH+kUbXdmDu3OJlqw7+KvrjNSeoiMhsyOWrmOa/4ByFZ90t9X/4
gCRWlLNWgqP46zV/fOUrCRfRZNoa7O5vJBYb6UEj/FCuELyeu8bYFcbuzcEKYtYnu7alO4774u6d
KAeqhUeQjSd6u9Ksk/rR9GdfPlEUg+WUf8jz7olSygJpcmd/JM31RNgU4PlwS0+ybY7bqxRfyNuM
oOYv7tc3nmFIXQ2Usw0Nc6OuMqcggAqbPdz0R0dVnV5adfh6yEODGkHEYLMvMFHkFignpVUOf924
qzKmOnCQB5qeEu9Q++TgDrrlys0GnDnkNe6brbirwF5j8mjaY0EyPzl5BNPmeJYxB+JZhnxDlJZe
NCwG6Trgzhg8K4wAT3lEc3dkyvGc/rsNdwvEDpuVtcBSvzq23+c1Vn3v81rmLbNlPN6K7LPEPzbl
wEPDaMmb0djcHAr/3FuXZOphWiG8POzbFA0Gv6Aabn1V+AUxJRFOkBhY0cIo9Jr5ytyaE3KjIh7d
gpCbpfxynMGZR4CQbFyfritkIUwK84TgjXeWtelouDk0rMdIVYZ10rtTgFPoUo7nAv8DU75+DMLD
EO4rA3EUh6oYHiflWcVHpC+CG1rDLKn3ZBCMzkW95eUfgXam2VzSV9P6/pYx7YVKuBOU+XwMqaPe
hh/v14G8icCLEhb3BGxXhCgjb0Z49F3XTkjszRInJGb0S+3kEQStaURa6tBh5VNpCWkBvqzZwzRx
omFRAxfWlyvkF/uVOfcBPeNZkxcVpmmi+NGu0Y50e4bgu9RfH0S3JaqZpepMmxqezHqYjq7iLSbN
dzf56fRfQ/+l/qnO/rUmvyZfkek7aU829H+S9pIxlbPpCFGdA1IlQn37b2RRPxEt032+mWgszUSS
u7OdGftCGH+w3NYg26Rx0e71GgYiUXeNmbhE2JsG8xovvT43gCpEolW16V0FQ4i2jkEtYauZERAT
hS03mVA/hkpa2DGO4EWpH7l2EDjVZFe8ZMKx3+Id9APXX0j5os3XpnLuhmu8kEzXNF0Nw52/VdVN
lgvU68gqDWokJtDmSNq1JiKg78daJNHwnyLBo3crCvE2Et0bq30oLyaFNCO3GUbHGi8SvhF9PiCa
aVRNzzBxwhAzoPvf+2im8K0GTPTS95VxKnV0lQBJED6GpyJYA2UjUPKdfS6rY8mHq4Ao+0nU76x5
6LCHtGn6mmJZ1kyh8jz7/erIdAicVdsdgdrY8NoKETHOJHFcZ4hjXdTPVD7j9MA3xM7A6AmxF0Mb
UGBlFvRzPBIse2yhjOf/srHCKtm6eHHtHfv8uDjB0p4O9ndb/Mj6r8lWWkW5/kee/I7F71j9oLO/
gt/DVnnOyXMiWw0Ma7JDyS55cDJtAKywc1EE5h99dc8ZWNlRZAOjjwLFele28+xRaEcibAHIjp3G
+cY4eDI+4rlhwtY41MkxHU5Evyf+Ra4uo34ZNtAIB2Tk/DtYYKQSwwPs2kV2UJMrDW50X+gEDfqb
jJXOUfnjnqc2ZzF4icnof8WwAqpZFDhewCsDO5wMAjtsaxzTt2UvsMMDijtHVrYwnYPuXuksdPBH
TfZl8E/SPcBQqsGDgxUN2MAiaB+Lbm3+4fFZvShTTb8lR2JfocrUxUdINvKilxcWh2CqAO7lU3RG
Q/pW5C+vEQhDn50xxtCYBdaKUyUq6nQFTz/Gn0FaijNmucT+aEeuzPSMpWnCt2Ib1NuRtd/w1SeX
yLuEw6X3Lt1wGZ8XwzhX0Xm/JxVqv7ilT8h66kqwc1+9jyqWvC0OxDjbNa9RrH0lg3LxC4oLdzDd
cRAaS8Q4AO7yxV4jMGNKTgdCqT6q1aGjzXEGTSlplgFzLdINywl9mT5XbD28Bf5t4T9JnlN8LLAt
37J5aV1Y4PDfsMsERErQagsH57VGoQ2QtAatmfY0wabwXIThlEUBwU4DlWzf2nusjskoip2xOlLs
/Lx2wVpC/h7dlE25BhUXhPoiozguPmrtUTWOEdLwSUlObXLKk1PvSHAlGdHfqCtsRAF5i7g+eCEb
qVd7sm5PzYoBFH4asFYIaMp2ZIPhuQPfEGtf2Ad5PIpI2C2N71Z/j4d7NdzV4Q6CuC5v4wLFpdKR
h1clHRZgfr1wqoTiyQcBA8RwNtd0l6O8/aoonbnjq9+G3k1Qum1P0H8WwfgtXJMxf1bFB31yGCYH
6At454DpUWODI97c2NkmyP/mT5InGybIC+uAmEmLm2CGL5Pu1xag+qt3b4R5ZC+qQ7a8pMILfKjk
40Q69guSbGGOsUSE2XplB9LVfrI0K5i4Qhrgge8Kpzj4RVJ0bCV20RJBgwCF9p1o3135pdbyUpq1
hvvMBDDbQz71/pVU4fnWpZUFkptPn8sDptyby7D6IXfNJcNKa9rL4mbFNcPNio1TkmOEVeaT4CFN
vir6mDA8auyQbjivoLhy++QOiStYpqUe5364VguxSSo8gNop3XH2fosX4V0FSpQO30GHAf8FW7Hy
qzz5EZI763WaxLw9x8tRORtI5MpnID1UQijat4LX8vmnyb5BlSW7wdz+z7sy6Q/OXDwK9qyfetLZ
A8CQnk3z5M2j8lKbJ5njNGNiCjjDwAvLZLUP0n2ZHk2o/zMV/3n4QTSZ4Lr6uPeQ2qdslceZDGdz
HRp0YwtiwwTDH8/iaBDP4gz5dJ7EjlE6Gh3rvA/TMShmZ54CN1zm06dx7hssmEgWp2EOmbFtz1qx
N5aZTy8QJyLhL8b152IymX7sq+JARKa6qvEZGEfXH/Pw4gPjoAdL+Yx53ryigPK5qP5GAblbESLN
iTHjPjX8R6/dC+XDpI7byleTV0QYa2lRdA45wEjZIlrFmbHKuAEAB69XMqkionNBhNYtOgwQcIaZ
bF/S4jp/hqQjK+Tuy2BfcixG0UfHbgBuOPXVbjIKnVyvN5C5hE6O7zkjE0HAChzzy+ykcHTC8TjX
2LFVOC+hU2duBJXxfxkAYHASlErZ6quBMkcvIsWbQetsYGOCBMKhsQC0iT8R4ZxUT4BVORagWhHc
Kc1+OiFIR3kaOzfIB6yWwy37KJG26RvxjjPouP3z0A/HSD9H+bV5krXUF8PsXx4IOIoYRNSPCEup
imVqwazVi1g8ILs1L6AidsFf1I107AaPtMCqnD2jGVEmWCP21Z7TB4suTTM4ujSiNFpyTjelE/Qr
YGqdvrIRQagGFvkfqoFZ4GEm62yo0QIYTEZMtwYoF9sg3FSunqlfFV4GLNovRJjpaaeW9EznAoUq
RZixZ4X25BEPPQMJ/S8wXU534hG8YkNVGStpwNqMVVQ8DmHLgYGpmzlcmJbksXFs4OLahF3Cpb7s
IPVNidQ/g02Q0kwqnq0SM4G2aYvtf2Rnnq5MF085mqp/Cn+ORTG39pFUTEdrH3BEUU5Ucqk/OpRu
OOwIItWqNYSACteVgXB57ZKjaZ+SuZ8c6+dJhh9tn7rsXGRne6Rr5iTcYG7nUy+xrtM1FrAY1Ebq
tKlzBrGykxYdd5b2yvmZk6bFHB3tOSymTGH4jbwNCZg0X3AfMxfIIvqR0RHdgDwEi56nfoYUOTAN
fGjK6Qmp19tl474a9z8+rDzSr4NjcHMyRRapJ5qQbu6DdtaDj8z4kyhkUcYVySGYZUe6dbZT5our
Ulzedqt/THC3nAHZ+xO1GzGk81zFY0VoDErbnCWT3F3kUCwuLZ5BFAhJ96b+pHPCcmCFq/RSVU6a
OCXMfHulqKuGusSXiQNDsPVcjj4dcwso4WN4igYnGAgxuG3CPjJPNrW2ySkctLfAT2WDYI+Anv3b
9uYWBaTAVWlsGUlYg7+5FeHWxtJ9lsLzoJ3SiozkQZb2xfTLrE7v7H0RUcG2JXjfJoccOjEi0+GZ
HHv8cPmZS7ZHeHJ7bMcmtXkbpd4E/hbsS7RM4pk/LZiBziQPZ01HxSv3mukTCcmHBLWw2p3OuEzC
lNv0KgYFZz26AaH0JmX9nN8fvC7mHeUV/yDvwfpc7alhmpJ72+kTSgz0DZpMhRf+ZT5DhMkwfsCk
XhWwLJ/nHMYafwYLPW1V5yszWRGM54OVSf2P69Uxeq4z2kxDKhZ6VMSzwrlGudbkKmlXIfByl7OH
NTlrm3BySbxrtFTJtQIalv8EPGam07hb6xL6gdW7Ue6eWeKDxKirma8u24bJIZkFLxjZk+KHYXK3
n58Zluznp8KEcw3dor9qNmi9q9qJFUinXaJRdDEpJPm0vcJizKBMGW9MO5WTM/ko27x0ym0YDOKj
6zR2Bzzx1kwii25sSmPDYrKtt3AJ3XFGwAmr40TfdIo4kVVziGFJdmQQSOpznlza12Ez56Q5t4qr
5l0GAyUBe/QZcIVPhay0Z4Xdbptxo3rrfACqsZHINdEElLC55GAfJJtsuNmTewaa2loUMAgyQXt8
c3ZVfR0Ebpe74Mo1IgX6OiSNwMyOp4Y1gyZ2zzc/YGFH0uG1MWQXYYnNneAwt7SomqJ0mrsthPOI
HjCPOjGNINtejtPZZH1zaMDDm572JGBW0QxjFUax8lUTQz68ZM86OG0BjcslU4vCHDmlJcCIuel8
VsPMrme+kcw1bKCK2yhuQaq4nHoTohxbTRX2r3FpVp+e8fk0P6tqqf8Jyo9B+4DebgouWTqIdWfA
wu8V/mbVp/vDjDeACY/EgPKgWwKx6AsC8sAXDNfkf8ZJvVzjEvTKdfkyCsJdY95u2LA9BaJZXVIp
MXsgmlMSgwJSNe4wB5AJL8CS/wIy0SLyYpMQV8Q1HToGtsHQfRftUGEe/YsuiEovpweef2t2+uhR
JYHKE/Eqw3NR5yKMBYuouM22iD4aa7+SoYTTCzsbLiv6TdYDuIEPg2Iv6cIy26pOZXkEFh2YUwCm
pXi+cD1kAVRtLLwUtRxCpjM0Hyz19yF8pN3DDx8OBe2COhNaH1xf/rfvfT8SAqXJzABQ0G2wTXDJ
0jw51oKq2mlb05y3iRvaKNhr+5XOMipmOqeoHerUOrFUunO7HPn4zgV3LHZ/4TnXsJufBoUyyc2w
1Wa9tJf9/QQFfxQPL87rkJaTZC6dzZj5kWXh+l2mKfIa317xBeQqXA3Ps9Vc5eZUqwcjO1kyaQBu
/i+rdRhtK3Wbvmp2Jtl+nCHUbh8qv7WYKo81PB90JDwfiEi89qSuab35WRjB92T8CuQvitGo5w4W
wfwNGIuJhcC+VZbeC0mYm1PjSsbNovXhZUSe9AvsuHKoLoN0gxwOlRn7FcgV66PpxfuP68+q/gz8
z9wXtMHGYOR9oaaZ1NVx6U2Z1ccMm/GSecUH0Gn8hU1b0RIWDr682FvWnAXWOcjp0a0Kl7IBGpC6
WpQN6NKmVDfEUWCUSKSk+5Uy67WTpgnOrSQfCmWvC9OZT5LKBmeO02o30iuXTT6a7LOP59waDP07
X0nxD/YCFCjb/2ekkjX49WURK8ExkzpQs4FEkirh1KYQoWH7+wqSEYRPzfVE4TqZS10xs4QErS2w
bYYlpcbNdDI3yCWZxCmWYbCcb3hzYNaWA08KbIfF8mb+noivQNnEKAUSxjNEz8Qhq/bNmExZqsLD
eWsfsrwaIicncKTMm5pULK1Dy1RbQuJFzysMbJOz9p/6w3ho2dwm7VaZ277fxiRWyk2CAvF6oBJf
UMnw28+jEl2MgFPwvUsfXO+T6o9U/IwzY3J+YO8/stik5VZ7QQgi/+QrGASPOX+oMyLGQ9qK1jhU
+k2Kef9dLxjBEJ8X4ylqLh1MvWJ7DafmROzWs9GV6o2Bm3KyTgDhvnBrJfclU0RNvQjnkAPm9xxn
Z9F7Zp2SCRfdT6l+T5l8vjXrYed3qoYyba9VQltmF6Xpm2DcMb3YKUDeE+LRi/4FPgXbTFcLcbWQ
hM+ZFquJKlw9GZgYLkuHiAXt9YjwhEBgVj1d31t39fpjGms3KJSydjO0m0JnsoDpslB8wyGB6b4X
iv5sorz80MT74Jz78/4rLhzqYUriplOUIbRNOxCX6YWSxzmyK/sC3vToavHGVDcaMA5JXLYN5OEo
F+WBFEgm/xjWEgqK/1/R97PuZtybET6FrVPHF7C2/ZMx3kGv4IutT6p/HIJ9bu4/1KlmL7xoGUxn
/XhCp6M0EC/ITCnO0XiN/LsMuAIQFBkGAqv7VnRUHbIJG8sD5pek2KasoFZZ7mB1FYdtmgv8dfof
1oBWRnYwGv7ddE0qDHLIe6DppqeRf96iclOx6pzm/CcIwc/sL5FfV/4oxNpA7BA1hECSvKKGb6dg
Q56LtX66hn7QLrRH94qpkT0b8U11ZDMaN6YL7pnyelYNQ1W/vIX2Qxo+38DIDIhEZV578k5txHhN
cHG9iafeON1AOW+OxNmAS/LTAYEgV4OaZfrha0zGjlFGk4Q2uCnDja4S+SDBJ76zlKdjKKd0zvcW
PAcHR3nxKRTA29Ob3R8RLukqeRsH1XYOi6O/SfOg+mrbRzt+duBLUuJLLzO5FZ3AW2Lz1aA7bAiu
Iv/ZL9O0rjpm40BraJuTVu+0bHebexXFfzsGxgTfUL9X7WPnOnVDASBGrb1E1Fw7dxz15pF6syaf
SfylDl8ewdys/kODLVxkq/7zbP7E/fcgf5nNp/y8K6yDT0N5VMaNvpA9Qm7DtA22pYzOtpPiQ5aQ
szhZ/clihFnZHHdoK+3oOsS1xaFXANJIwVntOqHUcFLcvfA2UT6k8KrEn9fkpYjxX4U0ds6V8lJJ
Z808vZ27RnWQKqTQHfYDeyO9IizYtQk/T2AGOhnHy5AaUL4Iz93ANdntKCWj+PAZi1IybbJ7Aqo7
TeKTRHK8o9EPbPS8xgKYwQBZ1dvMmKq4f/Bz//KR1J2bN2vKJ99IEsonK2wsR8mHj3me5NdBxTXz
UXXAgj7aeRc7rH5zAJtHGaQ36SOP3qlDKFFst9+pswpzmn8auNEFq5Qtj3EskpPM9RQdT2TyJeQu
Z3h9AQLdmg2h6GNRGvJ8Oy69KBbco1moUzRG8igVL8w01vMwvMq4+1usaq+NRk/GpA95v7vO3mil
u9nE1Z7bPPJuoYt0qY43x1rVsB/AGVGRULsTz+26OY2MIM9IlYI8i3CWfpPeRa2E6/j6ZgLvyKD+
rjWyGnyNZpUFDefQpXTmXdIT9bWF/uEPN07AwcJ63YFkHpnZlgcn7RH002oIH6+g5f+up8BOrlXL
pD0H+glCMM1PgHHrax2elOexoVT0NFUSSsg4ww17DVOVfbgHuHHSDYg8YPVhsSu8Hc4MBlZsGXnY
zSRqNVkSr/QEwUDMkC0gwerdN8UUWSfOgjFSe23xu0CcDFhUczJoDKgf2CQFJQ8sNIeDUls+QZ2s
ucWmI81cVrkg4DdpPlLvrqYPjl4KDMuzPDlPEnTVS/q8sMKaNFRoP6Mz91MNBr5ETyQ4o+0T0F/r
ojQYYjOvvgsBU7GZzy40HLE9CBZh4dbsSeNNEotaJB/jk+Hq/NKU2RhttP7/hwHy/wpakvY0eDO9
50gmNkaElVmF6Oeg5ZNbqaTroFT48fS5ubEs6UHE1kR/DsjihACKdJ9gZ69om92F2V5LD719MEf6
MI4m5rb1UyaVLGi+prUe5LUqr6tX/fUQCyq6JTspq5F2lkmzPjuX2dkbzxIIBARGQNfxqQfQGXwE
6VyeN8mHL1+k4GQQN0QFt3fPOKJDWJhJLOq4JfeBl+DS9JeiwKsvwktvO70xXKgkp/W6KR798z4O
H7NZU+049kPdUPZltEvLrVM+92ZyVIbTO11Pq58hjBOd94BkSLGipGMfE4xzbBP+nDgzw8n/jjMD
TRbnqOb2DK+ZMxHUEFcx1p8U2Lhls56LTdmbEWZooL3E/ZzcjML9fMYeTv7kB4VLUfcFDRX8tsT/
b41tgecZX2dASE6XCAp/DA+VWXiG7QtJnIgOkrhNg0Zp3XjcTJJzHhzh0VCWww5vpHEqAqK+zAJa
gRZ4NPjBz+5rpGsNd9HgcAzrnT5Y+yxblyoYwVcXFJhEvBiiDfmZHJruGM/V+JCgILRH88XV055/
YA412vck+WPAxbIfKh76/K4P1CBm7vP1TjHM9DwoqxUspRbyMydwRrmVQSxNmmXoFPoH6QVA6fTZ
NN6DPht/OSMBj99DoHa4Dl+R8fcAyKaV1DjtPZwziKIoHM3wbBQj3bi0ahBgeUdH1EHwgMr8lOvn
YdZMiZNzph2BLU+teGalwA73+BUw65rCgBuB2EImPPn26d+xIwU9xU+cV1+G/RjshybRPItDcMru
Sw03iNjvAyqRXikUrttWg8fSLyl+xCOKsJzq3NLCDyW6F/29yB5i3ZE9suGi6ndvLpdfif0ok0/d
uhGeDrD1RqcIGP10ZTQnRX1VZU4ja89zqLYeY/zpZx99fgkpT0XNRBeQuAOLbCxbHEy8wnbYIRnE
O9PeqM36KU2PkNrb6KoVlwDKPOaV2buE26LY49qw8ekdBUpk4SpAFJZBtbJhSQcOYF45EIYSlSwt
blAqk/Lt/wi/z5jj/bTkhDTAmNrw7INjTyLrlYBp0HUbEQTF9ot+PrbznxUn+beFl+1RPXK61P66
dN+v/O2hTUdnQdXmrZ8lFPna+3cUoJTEkR68H1yxjsfS94Ii7GE+Se4ZaL/xXkgfVGGzr/c2Fe3A
iUhG9faC51nN+0lWfrVySRUIMraFezK5Wf1N9+Y972tyl5+fPjfpabOViT6YG0on83xT+Ru1nUbp
fDLynUTQEHo8YcL/aVac9I48LZHKFqBI1ImY8agntu/1AkNod6mVq+WfO8CLrx2SRrIBM0YnFkgt
fxF9W6rRh1FcrWm9UHP+Z8nKEKQMCCh+LvJBf8Z3j8U0DwiZhNtSglm372jU1s+6fs7tS62iixAc
o0NFFnBqn9xCucvRp4KdEuy+oebmWTCrmpPv1ZAHFvBc4BGzHO0B7b9ty+JiKZ00Wuf/mTZRvSm4
bca9PO5rjPrjngJ1M4eAvpNW/2dViuUymyocJ84TqJafRnnCngfxSjrO7rLnxgVduS7r166/671Y
vyammKeN4a4ldzyvXfMZTm7l8H8rv9vVRBMGm4K9ervH2M8jTKb1wjiq4/wCvgQqBwqERtN56ETp
Pk2PUXVulatnfkxOx1AH7IjMtSn6PSHcTKGVg9EfHMp9ojyM6T9cp2YtklolJhx9zpEP5DYHPsJa
NV9sQs1YP/R6FypbpZ3HMDPg4bCpNpwjRYMC9AMgoOsu9x8L+nG7Mc29pc7605SKYbaHeXaL00cy
Fd9adThWCnyN2f3OF1hsRos5S2oCSOB4czZinjvB0lBtB3VbFbtW3pnQKmahOk/yPQbNNt+nyq5U
dkO5mwQ7nbTrq5gV0yzCqV6dknZrsKnSXUqB3RnlMQQmfF4VkgLaiAx5ZhN5WzvZt8a+6o7RcGrs
02yQ5kq/C7v9yJZZ3MqD4crqjTV29JXHt9K7Wd1N7m6V+iHxrEVjGds1Y8+bI0hYj7ut1CyQI4Mf
udsywczSkN/Kwfs2/+3/26Kxz07W8n8ZCVLB+z3Tqx2vlUXfzZv5AFTd2/nSrsKZ0MwWKzsSZ6Ay
upuTTwz09B3V8k73dlG+57/icvTGPb8L6zOd6pPfsvpR7T+m/IUR1t+0TzdmHradkSiAPx01fjsr
s3dcN5dnM067wl0z+BsPD623JhqcPUih438lLfOMtqRl6sVY/XmjjJ6T3y0h6T0i8hMd2dtXssis
SK/MijxXnndABIV1fmIOGuDqnDzpKtf3Sf+gIbA7JuZRkIEOHVGO7PyUMbSdg+z8L9UDn3II89GI
DvHkAJmy4G+iQwv1pBZkSk7mDcz4V5TV67bkwMoNZ/Dwua4ixjnWMvKyTgG5iROWYkExOnUz3953
KKFLY2+cvedakFBwAUurFrkOARnIGIci5DxduBPnnNgmEHSomAXHiR0KuMThKR214sS8kWu3aLj7
yf0LPgLhTzgr7zmQZNx7DuRPf8+B3ndXHZthHVWu1G5evUY0H+FvBXgsj2uVvyDCxq6PtbdelgNV
oYcGmvZIj8miaNcB4t7wqUvr/8fVmS05im1b9oswoxPNK6AW9b37C+bh7kEjEL0EfH2NLcXNulVm
aWnnRFhGuCQEa68555haNsfGZY4BbCEfkD6CPmWVM9IV7yYsapnZtWr2pb6LcMQo2JrKbnBZUnJT
CfvLSLpwU2nSS6ufle6kT+Tss4uuvXR6DA66EuM9hh6zF4Ye6A3mVIdskn4W2odmXiXuSK8+1iSd
18r5prmoTtIka137E2F86VQ9AzIWWOFwLxRAAAcSXsBXeZH4eOmlqLDwiDi6brEtAbDLEe92iqQD
Wc0eO/A2Ljdu11t8GZO/4e2+7y8McsF9Lo4/LOi1f5sICwzFC1cDS1EfIfhgHCF7cBP8JD0d6w+v
oJlFbOdGqDPSpH8h+wFOmyRoxLt9t6BX0ogxUy2nlIg5nvX7NUw+zPozMD6leaEfEv2Q4aWuDncJ
j/YeeibVOVIGeNhv8WspY5tx6Bk6I3RkVixEVz5hDVND2MQ/SfzT999p8t2qX3/vLlWIdb+sBy9r
10/n2W5px6wa0eCK1dg0UBL8PB28ji5G0PDtHHflmc7TRYNruvtzY4lPAoVyLsS6ZuqfySY+FPbc
GAE2t1ekt3llE6/X1BKvzIjceHAHkO6T/jYDDWEDeFcXT1CWn7r2cbOuWXaJ63NXHzONNNb4Ryje
Yt8jDplig8IilA0Ki1CLLavzA3QJZZ62WDaiPtWHrG0Iq/5TrMMXH5L96NPNaUSgvgRpw1pfi+oT
8uWMONbTObSDJ+FQWWOZpiqs5viPE4K1JVZ/hSSbT6qMI6j0nA7xlB7Th0rC6E6bkO8FGfiyKXq5
50FnwqGqQ2kGPsM3Gm6HEJJhiaZrVR2HQj/5N2AH6e7e7Wgwir2/iMjSiAeL+0jO9LWgCOnY0MWJ
mrPBiAPaqyOTvqHRFjmnQ86pSFP73WibUGHUbDToY0wVOU4grkOEHRYS7/g1Pyx9nKgPI9fUthmZ
K3RBcx1B8w3GSTUzDeIsTpZc1NE17z/bx1fXgm3bVvLWkLZhuGM3kSjbVNq08ib5SbDpwwp0gTGh
JMmgfbqpNf5LkRo/JNgWwj4C0cQ1j6MjMCcm9zb3DizqL8+fITm36qkqTjqCyGMMSD8FeIVZYARj
uTwExs77wZjAJzuaE8vwJCy9NIrGxwfGTQ+D3+u993z8DYqMTjqJaRRxEpfcnz44ej4+w4ZPVoG5
9s4PoPX9MddPh4MZ8fGIsu0hnB8i6XyDKz7FJJ+MBJZ+BhOea57jHh85Fmb/b1qcJJUU5R7U2A8K
WSE5VKIttFbkbYxsFpMULr1zSzGoz68nygRsvE1PMV1vFJ1waJcXq7OSkdqxy5lOyoyLwpxfz8GL
KM8haYhOun2hZVFzvVVsesgazfoJuetIFU9afw6PD4/v5H3K+t94/uwOZTzh8AV16nWuB0H3FvyA
jbnczgULIYekPMfRhW+abJBwNYCDGBw6iM8/PSY/Y0asLQF9MPO86OnDQU1UcKIYU8rirGZjjphK
LBK/pU7gYHCVeUDnHt2+EhiH/DlGNoDnyo2LA+0tECTX921LoUDQwkuyLpRlX/6R5V3LMJo+LxmT
Wfv1ACToNfpPTrC8noT53zZYa5Vn8ZrldSGvoeM/mnHHRTisfob8lJUHRb0Y5uS/99My1yVmIoWy
P1aQ1qYeK4YPrkfHyFUIJGEhb9SCH5t67DEj8bJol9KU8wB0qXodjJb6K9aq91s9pFj60Av3Ee4i
knw9DryQ7Y85s8wZ4TjsRR9jgxLEfFO+yIIFC7oXWdAINkqJP7tdaC84EtmqVHkFnexZ28wUdNy9
rm5P65AYaTPnl6R0lpI6epLrnpSARQv3xm0+xfw/BT1G9uhWzCOnHu1ptujTCZSj2zKlzRXxalZL
05JdjDxV780cSyunQVJyHD61RCTQikEk0NxpFp90Z8o5Ynsne3nf5PaGZ2ld7tRorzRkgW/acnx5
sL1+oetphcikRfFC1xMwtqccAakSnaQZ2e4pUVNqefAk4kE3nGnWuWZ1GUCVEJ6ZaIjJPf7UpcmB
jLo4jEcjhIx5jpLLeVkYDtZ4JDgx43VLu00n76LbwW5PxvMisSemLKv/NK3CeVesA4tECBFPtUX3
avR467bvd9ekfGYMVj58YeX7dPlmyhvN3LJnt27dE+KGHinDGVq3d8e03RwPVzeZ7h+vIzLZUUzi
/2VSn2ytbN3FoaUusXcj44vlkUepiH775DJ6ki9PPwdp3DWOFbpGxxDv5PVp0lmLXvOzcjkMy3oa
GZvY3KbZru2oFdqFOzV2h3DbROsqX2npJrO2RbCLMpzVFKMEZDVeaKI2WpgFmvpCAY3nPOwdro5O
xt98SABsnK3krKinRj3dnjzmaJbbPx+7m0t2w7b9+0jAyW72DxU04XI7DYUF2sO6Lrz3+dFQziFD
wCt7279S61G+TmwRJzUC6s0eJ8fhjHNHxR7f+3EQzoqURf6uD4mkz1tphi8fRhsoKFknPbfuk7VE
f99Mlmgb3PWxaFiCeoHMCm4YQygMMfXh7/8Dp5XMAFHo9dW/YygeExyIfSN89wxaoUbP6+SWThDx
oR8xWw2JmK0Qze8sB5cKi3DtWN9OpCXDQaQlE32XVNuKOmb/P/9U8vJPkc4g8QUmFLXgue2zXW3v
TIpiw0MaHuL6EHqCqFgsAFCyT4LW1z0+SsyU2kWyzhXtOdHeIFab7GmjMDOPA5eNC1tnJloOyhxA
nvk/AFSp32BNRDUOVgG7YtoOpBXIc/pnHdVV5U1Efn1s4377NKzrMDrL4TEfAV5fo3iqe006ttMc
h8qwCFMcuXQrLdNwGQ3L3lqOCMm0qq9IfujgvuExRHdg/FE+PyaJJ/XLJ/k1a5nzz9QiomUtU34N
3B6hDqE8htjEL6lyIocRHOnaiiwsFWOacmoqmh76MrZ8M/SrxyJU55o967NZ2M9qV47mpl8QPxsQ
AfzjJn1OO+roAlYG1FbNqhHZlXnZzR/KPgjnJoLbaN5HQhi1C8HgRRgt+0WGYYOQCFaTl2UHY5mp
zYHX3kZbNd4++fK3q6pSKYgVjmhIfhhcjYr1kA+bOOmdshBFyobj4BDribHT5JbhZYiFRh++1vLx
wJEHd5+HymLyPWbbmfAk2cQuTgP4w9N9ZAkpJgC4sg6plTFJAC4HmHj3xbvBo5ZLJ0WvgHxgzKRT
WI9/ATRnEFdxBSZ4mBdStXzHaLJhayJgDzN3apTeFv5DHC9Bc7/uuUYpfsSItCsONkWYhSgnIUpw
m33QHglkfJHi1WLdnvgs6Le4l6ivotCna0UEucRQra3t7Obq8VaYgrsF5Dfssw7Y67lBIzMyqj4d
2LYTkYcOGEy+YxLqNUGlMZgvaNzjffHg87rGukjjG/mpVw+KsTMibvPrxrm9PLOE/m8snxK6l+tF
A+kYQgQPAU+UdmDFCVdquXp6Ene7dt+04vJvNNy5O84vprzRXOIn95QozSzNZouv2+BXrw6gwJ7V
hrAsdqn4yrmc74YILtwxo1WnX6imcMe3jcC2HlSDRMh6Vp1qdVzRRQN5Llr8DYdlZ+GIPrPZyclj
/pqkfOvLLfnQnh9a/ZkWX/0fQA6Mu285K9dFwPnNOfUwZ4pTs4ml7yiifY+dGW09lzk94g0pL/f4
nLW/fSUkU6pdkUw11U36raYJXK2Jy8st/5r09QD3Y984rA17HdhrLd+ssEvh5rWsD7SvnupgQmrq
K6T29rWysuaU0JVzD9ayHzJCwXUkC9qc60XxzZpjRrdjGAhbIakOzZXTpf5a09CctKD19wArbai2
xLzlDQzzPD2H3UdkpO5Dn9XhXLSgvbTKKJ9LJBLvcwrbZGQ81OCHqCsDCqjp07KbxtMA9hcSA0D9
l1ucpTCrVcYA2bZdoxobwPILkQGui6POCKCC8z830gWGCiC6ijimvm/sw0M9SvdfdpOD4WuGbxp+
U7pZ8dEWH/kwUXUSurir1e9nvqkGEVK2dR3P0ewthJXWrEO3IdMI5ka8XtP0h8LXQ5/NKdKebIvN
aWlOVUd/rqV067qEuwmRPO2MX9kSqeiKPZGKUXc0y9NQnjJcYPWBVCryCryt97xNYORuLgmMwMs1
ltmf3thZ9RYVMjJmnvLBTyPtcqGvkZS71WAYnOBY9HvLexg7reZAvS66TR7urfwYPSCDX7J08t9+
Er/PExsZo/aJ58yzOlbSoRwOkCxzdetS1wCO+rTGmTNCdVVX1E017iilAYsU8lPdVuGmSVZf4Cqf
od+bsKAPyXNPgu9euaKm+rnOum1a7hU2bQ4631JKRXiHLFa6Tsb4g/7rWMbJTT5HXq5dSZ4pKZDy
KR2RxIKC+Q2y3optFV0BUurd5dX4oj/9Z/Kvj3Q5BqiJMYpwN1avFo6mtkza5Z3dl9fTMMUAXVIo
J7LulSVKXzuOQrVnTd5rc5opHlQNv+RJMgaszaksl86dcgXkV0IGpiZ9Of5SqjN1o4EQOoGeUT8H
9OzRTGpjXMn87o0y0qDYhMr666vIFnkzNyYxEp2O03UTvirVqMVlRaHxUPPSlPrkTfMLRreNP4ga
sY+vs+vTudMkvNVb8bWHa8DRyLVL4Yi6Zcs+8gvYOxEHkiXWlaFkQjq5C9LwsTyJsXvJdKc+81X3
3BTW1owOZJ7r/lxI50i5ugRKhPFypK7Ii6NM+3ceQ/0cNODD1x9z0I7MOYU2c9THsSsPzr4IfFD6
ZNnUJ37BuQPQPzWEg03Pd6l14DE18tO/5A3lYvXOV8i2wPpEhYhYjoxrZF75JmXVUe8m0fl/sys+
wNK7ZjDuJ735xy6/a+NbhTxjft/r7wB0Y/apT/CJpsomqcgwryTLT3lKlkvLXHUriMQgCWRngVVZ
9SpYYBlfTuaLo6Wf3M643F9drzGVi/MiWtyjBYiEngFTn49ITWMbVCZdvuzo8biQDkA9j41FimNb
mQA871uRq3l9TAabJOnDrj+r4kumcib/ImzEf5gviZ93ivgvI2gS9F4QoAZPQ4cQA786p8a5tEXv
EaVHgX25UuNVepmo9rgCiAa+oO2TJygND+GYnmUOjfjLjJuTj5wEfziLd6AaPF2reT0ANAEQRUh0
X9AhTzuVerxeSc+zhbZFOJdQK2aEtZKTesJ7IurUUnldyWtSe8cVYcFFxeYXwkU9t6hFamaPZtaw
QicQMQXLRd1AAWlE8nC0ss/00259u2/Del/zoCh20v0ruM948iRsuG4rJhqYy+0ajzLe2s+n8Qli
trU/dn+ZK2ezOtnMLH0JNC7PliHLpdcS/iTjUPH0RPjfBLyoFv43AgMKKls0s4gvMh90u4quKWt3
U/70yYabn6Kv41chLwVEhbmkPBuwVuxrcIk14cb1d2KHcp+Rz2C5wg6F1iHay9lrVQS2wIg9yD+t
OAxb922kLoNV6aMBs4XAvp54SMCQKlnysIcg/jzEoratjVzeco+ZZXFzbHMDzI/yVQVbEx/zUmUX
UIqQSi2vXpQxKVn22FscihSK85Bv7um26I+xfjK6c1xf7phVaax9jE1A4Qwp/J0fbXpVH+cWCnOs
kGWcQGDkBC15hDbxyk21J418y9JeaBVsvBwn02v8y1hBDKsuX4dkCCBnsSpb0Pwls39NFx/Lqlma
4coqV2m04uGVpJcKhTA4Dd3poR9bc//QdzW5Sheh+0Hiy5zm0BpAehMTH3DZ+TKmRdL9hzY95sHx
70ETDThfRBkt/BPjsBa5RBIr3X0vm1j9tnqz9dBFyJ68gYjPOwq9WPkBKebRwJdg1m+dLYRTwcnm
wNNNHARb4ETocMie4y3klHGKD2wrlMIGiO0UWTeI3cjN+zk9f4HmJ/JSTtdUdJWPjT3a2IprGdt7
5Bj1Z158BfnXnYtv9Bk/hIjMal3LnH3ocGwDq9Pj88YKrok8RwcRU5+GK6d87OpsL28LZPP/6WNJ
ItfWfTbtEgYx5dyMrmX4VZt/LDZuw7wGUQCtJV2or3c6eEHXxsG3OqGIuxO795kRjaXuZOpH6bHH
jNGFG9cNQt/OFhgaQHNAf/Fv2MUjgeV491m9z2bp5+EeHfr0mH5K+b4LDzWHXU5q+gGi/vvN9jh1
+iAnoCfedu+tEzYkux0T8JGMsTAjMUbhfwu9fNJbi7b17+Rn7GVorqpVttHUSfZYh7fN4ZCnx0d3
NOxjUZ7uVHTNRy8TkvmYz2YcBwdOUv/LwkFUn490R/u56GT3f3TlpKgHsPtSdDaKA3cstK+g9M9n
zXnKrkzvfDf22bU2sW+RW87wd9QqtxO3IAWWLGAIWti4BI8NQAXxRYq0C4qn0Se2NhvWYZYlc7b5
HcoCwFtr/iajjprFqlqyNdOWjbbstGXcLh81A+LEDmaQEZlLNRJKHLBVQLKbgYRQvxXurYE21+fU
rBb0WCnK8k5ibgTlfuCUv42DC4s4CujeiApuzSyssJ3c/dGLzqokS1tdGihwnZ9jfMNQGjIRi/2u
J7tPdVfEe0vFdYKTUXOUG2Zs33Y45H5nNIHov3r+Sz7UCVNC4wuzwUW/iHDZ821NF3d7Tgs3l5oC
sQmKr0WL9zxLFyNr/qhnsgsSox+DmNDir0z/wFPZ+4SIw8kowdTyaoEzFtY/BAll9nQ3UHY6x5gE
zdZ8ijAb+96CZ600Uen+ygF6Lo1sldFHGrmwFA6P8SALUbEo1vnDCSgw0cZEIs1PhCa4Cc9vFn+J
CvH4t6V/x5xqK8jVb2wyj3kYZPhmsa0MIraUWG6gOCSXRndwU9iKb5WA+4wvdvvVmn/gIUnbXKaO
hIqgXVsJQ/Ij3N0JG4yz4dA8aJLaZeF2UVE6M00RX/j2mxMks5E9DrtJlU67YbowAkTbiUnNotta
f9jV5Q7QKzhCKb80iPJFawNvTIzopghA/rehLBghXfaRqUyxI57B/2cC5FZo+bWomnTKD4QvKtkn
YXF0Un8fCKD3jFOHoolTx94EOUdVx2UUOglsqcCnfIYSGec3Uk6jbt/VW6zZU4c07K0WjDkjXo5g
aABH7NexuFc3rBiFRfvJYUgf99j60awczuSOfK27Q14el5pxrZ9+SwBUFdEgnJKvg6nD++DryZJw
4KsCYb00jesHdmcKkmFJqZHHYSxkRvMrDWDUomJJo8wze8Z5tXJOBIpD187/bVZjtn+BeFcNY5rG
wsPB/mpa0S8yLzJe6VSjmcScYu9oizkFEIUbppvHY1OYW7PbFS6k2iumoDoQlQ+zlEgO74l9Lp/n
WD1Ze8h8kHRpRb0FiM2cGifdRzla9FPTQ2i56VNwyhQPqAcqR/B9GerGzJaVcuBKaHiBpujywuQ+
N9XZ9DfirQd28YIdWPdJaI6dX5k/Rfh3kEyJYC5reDh+4/z+7vdseW7TNhmz6nm0k+lv0B6tdM8f
t6VD0qePIdFEi5YDe4GRY0ITAOEts95aS2U9BUUtosbb7RtxVqOTAWJl/1xCERRgM4uoAIpxsCps
8XmCXZneHRz17zWdxRe5nsfw4fg3PL3qO7P/6PFXm31q1rWpKd8+qs1u5FKoA7QizdbSY9M/tzxv
k+iQjg7RGJJXFc5LfQbJ6+8sJcilX/7ivY5UH59il/iUpOjJ8YmRibBLev3BsUqLS7fYeUAdnzyK
vSRHy6seO2/XIpXvJPVC0aH3g9fVjtfnGfqQ5zGeIhfw0XgeOKcdUh6obFJ5c0UDpbrye8AT2V5P
dmBxlY/ocYyy/dmgYEmd/WDDXRnPZcYaKZgPh+BXKWekn/REpJ9yEj/JslGXabnyJrm99q5t73Bf
HdmwPDewcQJPUyaos7gEyCyl6bcZkdb4vZ+G+5RHlPldA1Tvvjr9Y4iuYXZq8gOsh8cU+Au1xcD6
8noqG9MeQx5Qe31WuLGyt+qDSSHp7Zh2R/t51J7HUbNpGd1cy9wlYOsbIQEm8bcZr70f3gLiIIM0
/7GPD4zwkETZnEO2EAHXhh66ndF7FeSV16ojpNrPs+Kj+aO9qh/T2EcbGlmrytowobujaE0VH9mQ
fiV3KOzbMF/3Cw+quQWMspq1w8wk5vPDlNhUnumsrIFxvR02/QDDcBMMm1jekNvqJixSbM4uVJE8
/YkXQ68BrOhcRxIRoeOTYyoqvhvoUywo8KIR++qNEq87Qpa273tycei0rf9sqVCA+b30/dLYqdqq
RUThrrivrQPFRCMHeoRosrEG0WSzArUivKkjR4ipF7yWj+eHwFXYop56117os3lAN3nxtSgLkmLf
xKwgzX1qWt4zNoEaY3wz6Um1R7BWRXeh18KSxAMIn/D1YrwwmvA7zSQNx1k2fWdh3j4JD8TUIVaP
6TzjsUFnnDn1fmBsQVffpfkkvO2w1OC1wKhpyJQbjgGMEeoKcF2LH6aJz4DZzejsGTHbDLEIMaM1
Tk4yPHfbecmr093uedsJCbi/IvjywZbN1mp/Rh5XPzOKYLfXEIUpM2snJbe6EfKpWK7xRN1BRjXM
Y9hQkAj5c8mhrn4d6jweLsco2OsNgtRrAqN70Yy578DK3uOvGTfQBfQJfhPqhu7WlEhgCfb9fK/H
Qzge9D0vWopPRnGOy3OjnQPwEAgAu8rYlxpgc6y8OxmizjUoXSX0oXQPWPuIxj0375QOKFN7PAE/
yW1iFhXzWzfXOd6WCwqu6YLLbpBrqZecZNl2CEA+Hp7puejPm3kXHEfdGR8/6MJt3O8ae6ehsBDk
p5lcP9jVIfKCj2oEP3xJ8jQxFxDvQmdDBqpkgJ+1vBDGGJ86CXMOXxG9P3V/ytuO7WDpc44RRgLi
lcHMykT0HXt/82ocPWdOkPlc3CPH2O/+qii39pFSpyBxw9vxllMDIsRkzncgG0mxt/mi1uaIySPm
D9vj8785cNOw44ncPTpr0IgB5+ylV8/7Z3ItxbzzlKew5jzA93yoFs+3T42T/P9kQkatE9mcjLdx
s78RT+0ORcmO45hkLl7sYp5hM+8PersPWtyHu4ZI0KoEbQBv38UtojZC8X3E6x8MbhSPO+goLBLw
5d54Keshp8lh7v0F2rLzZJbvzVbXNnRD+SAnsT/nC43mAZqAqUrAePcqTle1QYTFgMRxLx0FEy6u
EucatF0RZyHaQqygzqbNNfi6ydOnkKOVw3OnVWM/i+f+O33gebHgom7DM8sCqfy3LAi/OnXZKuOA
0BFBxfXOJHyFLs90us1sL4DI0rjyw1PJeAyrIDlAOH9818piRV5FoBgyJ8/X4kZO8wvOSa8HLMfS
eo8Mbt83Rr8x2fEcLcbJ8ohDAXGw2BrQG4utl9OwAGuDR6rI7cAieEvUb1U8+L0lhwGfXz/zCRA/
Dh0uroUJDeHpD+BeXa6SKnW5Zh7W5lFQTuz6gbxrdPIADocEvkyrkdNcTbo/67Hvt/JCwYElLZN+
bX1yUK1EIMi70hrdPA9tRQXeTlZ2PIr432nrPqoZrqE8wVM291bP4nxdaaPvkfY7kfOtjUmfOVXd
mQ4X1s+T7HLKF+G7sP9I0pchf86qX9A+DVSiZMOeg0XQa0ExJGsWFDOg+OsASvQfliRZ4D9fNw0O
COZ92rEYlGemTKXoVxRdKemA6EEWjD2he7vtu2qreqblsy6JwAMHS91cxemmSreglB/rA3Xg93Rt
jl5JsNwFYkT6G+ATzUd9t6DRyGItZx1llY0dkCsWAS1NNtNHMW3MSVI5Gt8PelhkQeGEPCmCjvOM
s9aAfi3Fl841/oeHbPebN3+/Kki7bsecxQ8lDJFMBAZ6mmIYkmCTr3sKe+OVYvmYLcluq05dCTp1
Y49Z8JwMQksZNaAO67igP9PhW0ofND8XGM3kQ+iaysyG8ehJ3Uwt2D4u2EGUra+C8SBcexbcSp7x
Wjin1Wj0/L+Zb1QTyeudt9O+y7+K/Aunvf1KmFXYuZaJS/lbXvmaI8ROU9qrleCTQG6kGA1L1C5K
/2jl5/vh8WOOXCUZU1Ig+KsUFOW8lhfkSXUIAYw6ULuLJxZjaVwN4yfmWOKEpi9W3EuMu7fXXreu
No37Wu6TW5wZr4IjJQWO4xB4YaOsJuyiROTzvfIi8klJ8Lh4bBJzC44KOH9wLLVTdKNkg7j5Abck
x/HnLyxVDJkt+2h5hcoaFQKg/vTM2yVNSRVclBLQ8OIZoN4dH/cD6x3Vy3lvta0ZcgzepvGhlY6D
cbHu18NsdJtCycrnSrToosUjEtimB08Lc0GO425wg/uQow8jvfblRbEjT7U+8sfzn3eM+DveMb7F
PPPJTBCiPWtSRRjXyXpSi8ICCTdQKVZdL24ZCijVcTHac3MwOdsQzK7ZpEVf9/jLTj+j8mMYLrf6
PNTHxNpHrv6gVNMvdeTJlY6N87FpnlvNpgrpVn7Fdybpn/vwHXbOUe4Xtx0mEter+/n1Tou6uea0
b+DiTw6sKiP1HNVXT4etA6/ee3Z7kwTgzcHeUzD+kpMgjoLtzZQZVaC4u94PLy27QKopEw6eY1mm
w9xjMxi40YovMU/+95fYs9y8FXHg84959Kzxrd8Tc4z1VSkfemuvetDPNeOQD2fiyVzF/Ss6iqhB
dJTyRqKjBriKYonH4Ek4b27d58S/1Psc0AvZTEAv/9sk9p6xylbsMan6nesUZtNmZy5LXCWyn7ic
n3g2Nsx78ZQrYouq+OTrUgP5/sQSRcEg6Yrykj3PrXXsw2Si9/vHg63FNtFER4FiniXzLOg8kfg7
2DvWK5q2X/ejd+TaXVizLzQOul3+vzAX6XxCBqglhAzeLHqS3lzbqSBpQ6OXnjNq0ZP0jHssFaFW
X9W2efiNbBzbqwZo/rDFKTq61uEXluNR+W1Biyt+0vInN78lbFy7p4Kj0smnjCA02hoJNQQLXfca
+G3FQoZmjnuLpt34TO2vQPrp29jV7gtYGw8Wh/LCcTLgpS/yBudxE6eVhRth5wyZL0Mg4qGqeM4W
6T1uj2Afq07QIwfrgE0exjhNAYZzQSpG0ZaffmT4VDDt+CViAvABzGFeWhTMapgj7UOqHgnKjZdK
sHUuPRHGFcZ/bEWJugsi9gb7qN0X7f7R7q14Hzi8OGll0iQZrB64aOgL8ktAqCA1UMKw2nTqDugA
rbDqB5hHK56CnKwoz8Y5ly8e2fzZzjS83doYsEM8B5sOnMSAL3ITsDfqbZcdEz2z2wuk9dx+mxo6
PCWRMxNzSA/UWnjueVF3Z/q8XoDQXKrgYisfQfhF32FKR4HhU0hHOS3ML/ol2HaCGxjJ/1AJAPyg
xH19ERD5CpAztgMMDw0akV8+0FNooUC+n1ULIijc1uNq4bK45a+cK6/fkO/HgbaWlxJojw6knRrQ
WneRdoq9WjtV5SmgZ704aTX0WHqGAKaicb/guzWBIyqWeD6C28sNImnE3Pn3KWdxEzFCD8hWLs/4
J81L9Q5ZsrQxljlFuLlrdFrG2cYiT2lMSVo13BLuq7i5lMlH2nwqrLknoNMwpUvJ1kBj1ze0DQhT
b7Ke+aP4O1S/AjSwSyCfFHuvaHSUdOzEgLr0pCX2vXJUzN6hJBRmqtQLZqp3ff+/hxfdPpPgi46U
yvrDqPkZWbOi5oA0L28Ylln+zVR5ljQzbVIak5YiM2W94gKdx7xluOWa2QRtDqlwdChf+1ueFbHN
SD6OSgrLj+GExt3HaEsbVNIgVohzfE0LSeUPff5P3rgn3HRQkqBuM8OxZKpZmzp5P05EO9kapFO/
YfrBCF9LW2Na5r85/PyO4ea3Ln4H8/vNui0eV9wLt71G2LBa28/1vdtKyr63lwGoIHUDKJRbUyVm
13eMD8d9m00LUrFUAnAYOlnJJQR5Y1ytF/SkKj6k5tqPu+pYS4f8fsj0XRpu8wsrpMd9KaLe90Ur
uymCKPW4Mn0ypHPV16zPgZFZPwBNBOyEbyUlrpgFNhpTqbxtpa0sIVnv8ORm2HKdq/zXMljlmuWR
TCMhHSLbfknzCbs1dfccPlsM8YWwUt8fAO43RUhRySp7LM10WeuLsmKGd0N5qmf4D4DwQgka/2dI
l6nGyKajZlqPR69EgQ6F4ZX17NUdf3xT7Tqv82IMRfPnTGT59DnL9je7uYXi4qiOgveog5QPjYXG
4FU+oZ/aEiORHi7jOxteHo2rGz0FozVLr+eK0mLpsbJGKPGitBggMF24s5k17BVpL0BZx3Qqp9cR
/g3lFJI0hgASRl5u/ev1sUY76qYhdMfzPlnEMEhQ0msx+KcA2Jj8GRdNxXsopDKDBQHmGC8kDUcG
GdplgD/itlQmOVKiNWusmUwUWJ616SwKpkkwbXOqUKc6l3MzkbLJu+pITsc0yTzXkUnyaNcjgsPi
rk6xdDaCc+JVxio1VpGxskcM5KshFaWp8UnjK+AVdFQVYyAL+HfvCVnqBXbscPYOdCLm8aREDXlL
ebV1MVqggrYAcJDMrhCW+pxM16rp1wqc93zrr7DAyO2pE60vfkuGID3Ur3ysUR7jStRNEV54PYYU
eYMFaA0ap5IEGoeMLHWNTzadu1JdV9m2YF7flsGuiw4VqFjiTRvSA+S1wCHDPKOkAByyjfWLVqUX
g4g0kaXNd6xGPgxB528fZ1rrBFku3nIG4jy4YonDlq2m+G0R/GKgDiU2nesmGNzqVWJsvVZMsIT8
pt9G+n6QwHWxgeDe5Oi+VkzUEiPZMejOaifKx+KJbHwm9WdsfBZQD9IHnSRfLfBHOfBpGrPoznwF
VJ9A9DMhmhSeQWUbm2ys+fEyUn+rfk1cps23IdXiKsccwcQO2/1d9W7ZocwODwO0zV52s3KdhOuE
d+mx3KweLQWbroy/49DS8IDscSInIEwsAfFeWjSwyd0dY+y7JFrZbiEkRkQlOUj/3z60OMopi/83
dlL9pNBjiCuuJJ7AQgtFVuHCde/BqsU+FSxKLtDOR5R9X6lGs4xNH/XIQu6b9RRnybMaU4kNcnL2
oLeOZpBoag/iSu1DcaVW7fh1peZYqa2tze2tPzb6Ke3PxuhiyFewWnXzaRRfevanUP5QXPDq1TBG
W8Hj6gLCvstR4JeAuWM/BuCGcjU32rnezrZcDmPDU3ovWL7tSoB433Yl+lrwFadtMtWVXww6Zk4G
7RLcCexlyalOTrl9wgVq01mULuAXaTIrfrpaRCCO5lmsMvCLRunsebz9JrhUk3UrLKrWYzdiD1Fv
zHp9v62iyo/Z0dgYXmnGgaRHmfGd7ixClZEC12CTlC7GJomxtfEnt2Kvhocn/+iHUj80t6OMKFkd
aMyEbRLOQmcP91hukAdJcq1Fja9vV+Q8F7I05/lIdQvNDXMooXf5KFx8NF3+H6bOdNlRa2u2T0QE
ffMXIQmEUC/t5g+xq8oWfY8QPP03kOr43giHz7Ed4SpvCdaaMzNHZlwR1d6mDVXLllu6yrz1G3ln
kXCC+0A84VdKkZjhiB3RexZHwiG9H2s0I+kgLyTiaOIuloOiDTR1m03+87HJZW92pfqSCAxgp+n7
aTiMFfjKc8odIyr5Z7/l+E8a/dM8/8jRn0z8FWe/nuaXKp/xGRYfpMucB/a12C1jTx09xH7ehny1
KlYo8A/PrXwJH9fIupYieafFWN806+pE4XVcxgJEtfMzYUBeFTFbDPaVhG/r1ZBxLSK5cWTpKEZ7
c8Ld9jLhVXSSU/tgm8sKyGj3nCkjMARMLq+8Y5s+yFiCNT45ecwLtz8KLHGYEz33YTZH0Z5F4yge
zUXtU/54zz6FS6UCDvp7Xj6Gjf9gYDAIcc2t4UiyUlMsj6BNcmWfxbt62N7uLGBeXYJysnm0m0+H
BTQW527NIr/jdkCZ+mvbwyinvvY8/dJMN8ixiJnIscPyeVedNxSTSYX3L6XdSNHv9+/7npEOMJDy
bPH+q6qdbx2N+psOPWSC9I4mYBfZCtBndRPkW4shb/xIkVnvR7WaIzTgPYJvrknckfjj8bojccJw
TeJ4mRwjOeUNqb19rOBY50nbEJDS6qDiIIVZgQVm2pGZMKudJgRaE8RxcHeN6aMTrt8BQivNA5Hl
0TyAJKF8dertGV4H9TJN59rWO3tG9+cBp2wuL3Ocm/nc4f5qyAAX8R97vyMbaip7i7yNvv3DOl6j
u6BInDG3uanOG+YXeIYd+Ly37sB0VEstPsCXG5gbUwBqczcdArXyYF3Bqb9OAbuaoMRWSOhM23yE
Bgo//X6vuNgENllYBUdRDaLHMosP0h9yjpI090OmIsMdzRfjSauIo4baRgeDi0WGfmQqYO8U9Spz
HjLRXQu4SWorfx60cA8LyVyK7pNwT7p3z5rMue7D/oFzVL3YP1BGYP/UNIYYWxKRtKg2kp/Q6CKx
ZDLmHT0L+kKwhftvwHiwDeYrBUEjuqeAf0nMXnOax2g3U7hRwg27fl7QRrL95C+08TC0JzE9K/GV
TUL4IRXsHH6y8Ode3wpuaMKm59JRYgPf6KVf0dLD4mVpZh9aeH2EdqU5k+w/ZHYPRDr9RJ5JYlnQ
f6j1rF1MErlMlq9dxztqJ1y4IFq3Kb7BGmLixvHV1h/P+IbCwzqfDj/Vorx2Y4X8zHwKO/4QCBLi
2ZVFTokz8Vm7FbkggqjShsWBqfrOvGgQ6E5o8UVueeRTyghfbSdZw6YWUU6N9tpleGFBHAeDBBtx
wIGtCAJggw1yspYAUUjp53jO7drcJBmy6dYggGhu+Q4SoH2mO7Zd+gE3oNnzIveJEFCcaeQ+NWaP
/B8gjQx++K7B3Y3JtuhmHxBIrO1yO4QBTXzo/GTZp8Vj+pbjU/WjZ991/yncPyVlMxtwVCxphHiw
7JGOaVZLYxFTU3I/SUel2C1p+TLUqyR8GcZ3zLS/UXkxjBtIExDAwNrjdWc6z6+P8XdKnzh5AqZa
82t9sgx2wP8+9Q3QZ63c0Ao/KR5l3RabGA53ol4KsTLSaA1j1rIa3Wn0ImnzhtG9nU5lGGjrJ35k
OiimvVzuSRfpdD1qS2vaJ+I+HD8mKaC7tFS3Wk+5DlUvG6ZNS/K6RaYEZkQqIBiyvUBn8GN3pRyn
UmmRnLnx2mNPHFymUmqZy7+09LeMschYjpJf6HN7QOca6SfavmqdouSItk/VFdi1KEGW7xt3MdcV
skzo49kkDxbf0qnCZN25pwaRfrKhPlby3E7G8H/XT83wY5DUHM/JKa6/2P4m7U1sqeU7Kcuwc+th
Dmsjuz8iIBNeFW/4enQj/b5+pvj1tMW6MeZBM8yFPdFATHrFnVLHHKru7+N27soDv/Y8DuZxBAvw
K5d+FXga5GaOv8P3IP6+gBIAQNBhKRmaG0pCpWuzaMPZr86tlV3NAgjGdgHehO6U0htdOGQU9+rD
Xy8xuWXZZZX4MsMuQKbp7Lcyv1CoU96WExLCli/r6M6lfcl+fJX2vTfjb2mHlCBTPAsspKI5b8s3
dAa/8MoA/IL8wcT4fruhdkzYwGC+4+8gFcMj+YEe8JogMSX+6fUjS9o97dCkqoljdWs0nyGZfZIh
+xBCqxNiPbmOjcDUIhDvm0cWpryZCRo0/NEEgxSUdmn36Xzo4O1ptD81uycKCoQfQrsCtyAei92z
BUe9UA08eW5DpHSe/7Pyqj7n+R8JqOEbsxsgsRGYfq0ABqNdlAAkJLYSJwWMEt/7V66W3pXbEF+E
7IRBCQR2zsVrPKTSsUbYeCTfZftrqH/HTN0EGqNTu4xzR+jtBOzjK0Rey7DMN5LpfT7h4U0Lob7o
IQGos6ETlOCicwzrw7Per2pblLxBcvOcVTcGDybAddUsDWVZLzEl2GxhlZNVXizj2oODsD8LCzP7
oakxv5ycT3HzyTZgtHYUvpTw83+CKvqZop92+Hk1u5bP69RcCg7J4qy1OC8P+Z2mnEBy7jzZ7Hts
NfPFmv7O7ZjtUn2XP/ZxdmPCu5C2vD6etza85eENh15SzxkyS75m1kVk35MAqCXiNjuPT5m+yZ8b
kM/cnYWKedKv/DUWhHOfn8avMlkePK1aywSYiZfGfi+do48nfR5vD0fyAR4Ai6PlWp1bDWs5IxG9
Vp9uy4SteUo9J46IG8UKsvMWqrDqxhvjsWpKL797NmkgcePcNTAogU4i22FqBODE1EhYm5QT+zn5
mPEmjU9PZ5y+B+oBla/c/FyJUqBHQSCjIjpsdLitCNaaefgJKPMxTxn/Vf8yYryrfxsF/94ScrXm
WprXT5s083PF16utXG11k7JlLrpYhPJfcfpbE38J8o8g8KoZjgLtBUFE0U4g5LCA3WgBfZ+iYQVa
wkbiakO08rU/inM3GtapsXqIK3XZzO9db4w3D3NzCQYkjPI8dVSeQSc+pPFZ0ffG1op8oOUJBQmv
iJg72Ba92l9lM/fJ1QbTH6wl4rrKTsCF0Acd/RWEjQdacj0Hob19XXhBPmFJiFQn5kpMHBg7HnAA
w1a8Jj8V8S5Z4CDk0pQ2XHLxEyoUe0w29yBNxO9ydzTqkFpurD7MKKwM4cKEDdPPrj5eGXOqmIQo
uW3dJoxTyLAhPcI4DcmK5P81O476uq9mswhC0jmyRXruMRlz3dwbWD7O0+P0xK0p7R/Yywfc8Dhi
WVsqT08CfVmdFHIpVPJInyEcKkfDoAnsUjxZwkmdTrF5xGOC0Gs57zEaW/L8xL9ebLmPY4Hfp9V/
xPnK6E95exSFvS7Mpa7sxPW/kYEeMaVc9s2ypdcVTchxdx3caSDY5kF7OfcrxHvhVkN/IyZ3KZ6X
0bpow+U5XCblnDf0D59KEPT4QhDOabUH4D73iL+g9tw85QB+/V/i/f9Mgviw0NABaciqtHk+5l5k
aQ+lOENAfY4rVoSCtbHibSZvLTz9XCPGXVXup5VKu0DCps21aBcgbpJ6GbtM0x0QNtt5i8lkzQ6o
e6xVmcNsra0M43SPSVHu+5H6kH27gO9tdOdEuNSLWN+Z2k6jtVbbi5h6H4fkcQBuHTlKfxiSw9jt
225fVI9LeXfzu9s+19ErytchxIzUT4T6sij01YQPr07Wwm9axCrL6yzemtjlcbsz0swmd9l0SOkX
C75eY3yhto4r61xXgMWJWb9c1iPG0SULPTAhabOiUpqFHiVmLPSeJiMq8Cd2nOeQmq/Szv+Fq4G/
uVsRlcSh2ENX6hXnTnhwZ2Z7uUD4P+fobsItQXoj1OH+57ltrYvrJvLq7hjKuRFOXXESHkddXfMB
DYrX+n/SVwKhxe3bewPukleG/009mc540a1wxe2xTVyiAUWxZ+eNnzVOvJEEnumJ2Ga7TQk29R4w
DwVBjaHWITCgWufmZXWolQuHR9FcGFvlhZBuZTc1N132FzMkpeCVh8dBJ6enH6yBHN1XmV7eZZLp
dDJYR9EwZM69vXSDuw4OMc3hCuzTm2WXj9hGYUo/GDos89+3UYwrLx6MAQtdslHuThJfk//hMMcF
oYUH97ppb5T70gZzUbwILM1INOmjUCHxXK30KvOkOgDjKwmObKCavoClr6OLxAagm8+FrWBmSpGd
HHvsbT9u63ELk5URQKyw/Ng0BOJgOlJH+fKsICQoMRqabhzfuzjwAFQsyHNVMOIyyaIaGkzkDMZf
YO7/b+8DpT2wRJ35+US+RkdqcVO6obVu2SU91h15VODIEzODTSkpu3m4ALRJCE6BSWij9/4z0Oc2
zaA25kpG+BZKeniUi/i+dSkG+56qH1P5GZUfyN81lXXKeeEg5JUIeTVCnKNUhwgvq9M2FxBSqTEH
gUN7R8ap6beo08kHdWDGYuwCy9iN48GUtuqZ7uxnw/pgmz4/rPDjmVuLvvxS5L8gGGkhN8dS4hpw
YM8ZvhDgUjyzAGnf6NzFLpJcJXPp3IRUqUZrQV+lBStFYkYmuS5jT64LNUdqrsSZgLUTZjpjHf9U
Xwy7ZPgq/hEGTvxZ2Jn30sPl3pwRJON0FiT5mhuXPA/i9qwJVHXi5pgX2n0WMGz+OSKRItwDzEAi
Jerx5mgg2qYPXopuCT0jqW1D3plKUKwHvEsNyxA/YufHyvpAyxTo4MF08V6knfvM3JQa+jlONkXH
SdozJoz5lpoxI/K0GIf/RqEdaNpmlNu97BbdNdLOVQBGpiKLqfz82/0TLSUmoNQvqQNL2TQyzvoK
a4HEd9idHmE0Zgs37Ha1FriOoR2gkNasyeI9BybOMhEOMutBlywO57Kt4nkur7zk4hE342EUF6Xs
dl9M9W9fGWTZeckb21Hj6nSnNiifXnqT4qv4uKbph/L84JIqf2XMdTDAq6/iUoszfqStd7OIYeND
lw53ad9IOzMOBHv1KxFXYrd6wrR+LlclY1jtvioVvRrEe72JX3cQD8P0qZBO9koVbhrHj/BVGN8J
rTGQzd1EdclmpoOrwxJWXJMenwd/x63ZsqhY0JcoKka/MNR/5PqPZP2Sn9ysO9bndPs+ts3ka49N
hgFGw8uKmuJzMIRHRTr1hGezWyrcZDyJROHEz1JemcNc4NgPl6o5n1bAbanmC73T077bHulvWOsh
aWEonHxVCq/BP/ZwJRD5ntGAKsdzqXk885QscuVQPJbc7zvEWyHg9s7iSxbX2BJ5l4JvUpmDvQdg
h2m+fncmKtxfF/+AAD1FxB0vrAILyLTWVbGu8fNaP69Sc5mcoUaTnGeHiG2kU1nuqpT2EyU71FsA
ikdD2hgmSTRq1OYbsvIgujl3UGUOlEFxcBuVvLOb3j1+voLiWoqLC52fb1bOP1xAhvx8qdXiJOTy
q880wwOr5YBwtyqyENiUAv5j2jfcZ4I3neLxeJH56k1e9pn3vg3zcdOgyW24j7zh6a1+tbbCFuXU
f2ss+UjnMzEfYUPiSp0k+60M8QAU+8TaE5Hgx1MYLj8cwESTshjvgShCRRF13xSDTAhyKailoGsC
9K5qBvQiBqSkRVUqHeBv+mG+iRbsawXNNSqvaDZTzxpmO1hbVV9U1JZIXpt5o4Tm0+bz7V3BV0Cd
DScIFM3CxXinVmcO79KwB8JedJNki/fKic0LoqN4nO9b4S6pdzGmHr7w/fa++A/ElsKlhnr0nIuN
pWndLSwL2nrQMKroc/93ZGCOO4bmMZorZ8VqM1SbZNz86xTxH9n6ils37j6/lpb81UfLB2cBkmH/
WU4foXrT1Es4nUWntdwCFUUBObKmtYtkpcTwURF8BuqXtw6mCoKjz3LNMbHIijPj2VGrWXruW4kb
Ne1hvqbOozsTerSVjYBVUZP5+n17flDlvaMJgV003FzjIL0wndxKq/IkICZfAFwNL8DVkaR41c15
PVUNNG/iJq3sCn2biD4LZJ94s8fy9174Izg08P+AP8QgoobWDu66H5BYTJMPx2e47hMXkZXyXtLz
4XLg43tthXU4VXj+hEPSHKvmCCgw9b5NTk1h/z/OXcsWhQthuNY4FaN1Xqy6BUw+yvuMZyDpu1Hf
P42DaB2tOw54GkS5ebwbRIm8l9lMcG6Sg/Nv+mIeyTV1dadkMaIwFOT253gl7iPfV8ogNXcs49Cg
y6WAPcxYJDhojZl3pykbSfI0yYNeaYbrgqvx65avzej32XNmbtLeFypgXlt8u9nFqq+9Muev/0Vh
X7im/h1VP+ipBa0bruDQts2rk90DvxiY8h0+qyuVdbxw50Qzjj3QsHJ+HPgSxYDqHE09x45pXZL0
xgEoU/VU27JCJdNfSpUPhPNgdgfDQd+OkvV7/fs2FsNowlh8h9HAegxLteEpe0HaakQUJ/57nE8i
mmFzevxOw0Ofnh/VRYuhZcuUnGE5n+YwKPeqliRoRQBm9w3rycmnpfWpih4XZQUTQmg38SyGv7et
nbBh2zpF9Ildm/SaCudoOiuy/bS8qPPuGQtUN6SrUVmb5To2Vqtf35CKddoCH2jza4mA9KYLPQP0
zOiqkSfZE94+ku737T62Aa2qT2+/iuRT4TwMyBV7CbH0caiAzoIpeR7pEkhW1PmMa4pMlB+x/Dl5
4nCxkkuvnNMg04IhcVqKrmh3ebgdWLMvGSdmSanO0fNq7WNqPu5Y0mbf8pu/QStmP32aygf1n3iF
6Hp9JMewwREeQN4Bf1Fnizy3m2KlKivJVvVzNVF+cyQdTInh2CKJ+zizZnmd2whwYZG8RDGXwsDd
IktAKAKOJh1Z7AnVOYoPLWyAiDjD3DTbzxubr6b5xD9LGzqcL26NL1S0tUWoUQGAYd15yawQBI0z
NpLEvCbPj1L/xICKmvnW3bEqsMTSUd9BvxGgmKNmcKP5LLndvi3ueYrj5Yj7AoUHXxh/d85quCqs
X8Xln9AqdgcBwinxIq+/yYWs6O83fmXKEdEObo5/r7l1HG83uIuA66zH4r1lw1ldsWh7vQjYsuG2
cPjM78tPn/I2QXf9FUmCcdMuQ0oVHj9IeJn+O/iMaXU2vTLbtNmGUBuCiy56puh9f5v5uXycvhnS
BNPVaaDKXHlZiWepO2Y5RbyHoj+n7TVj+E6+4uUjvIQ8lumtet4iRO3kNiQ3zbyEwLluisRjdYZz
wKoollYPWw4ZRf1G2+Bj+bk/vu7cD9HYk4vX1OeYeQsOXYskEKwJEpFaQ22R3fEPPllCP2m3bkgF
AvWdbVSP0R1r7/eBei26oaJwSbtmTbenbzCEfarVXCkMXRHLLHTFBMDW3By/XIYwT+tlGZ1Xl5oF
HNtWfc3E6Up2jrODe6VoDzMyGHrwitDBYBwF9YD8Uz5uLBhvf1h9+E7R7nUFEoxDkDkXuea6yN68
AzTb6TUiEOy8KXzC1nxDfSLxw0e2m2F79tjuMvkjWTxElqfAaeCLb1TcejU4Fq9+KXyfDunyt3uG
FztZEGPdsj218XGi9+PjxOSN+BeVLNn39+qAGZwLp/y4WvKNtWm/1MXgLgUJu3cpYJnaRsEQcean
9aEV4WnuhnpXysFoOtCge9MvIr+12QI8CGca/AsXCF2Uymd9ADb/VeZwc0QqGJy/T4e8k7q/zwa/
Jb6hvlMnGH1cNYbU7H36pG3G9qQe9ec3noe8o7f21ugfITW1L0I5YZaZUG7agzva/9JkATC/F/xa
8A3Jj+meoSm49eFojJ/O3clprFwneDRefv1yNpm986RwTjR8/gvHTSALorUJvxWPYnkeruXsMJV3
qa0nAVmEB46cc2hdyDYM1qW0Lg42MrJI92QPp1y/22Dk6ZMHL09qleezJZUEJjpZzAGUfk5LlJnj
sxJ3jtmwuP1xpFdeDuMDj6DvAOLQwdF5kAh5lUi6m09enm4cH5iAz/Z1pgXwiEoYB2rnSToDfRAv
heDelTmUDRXw7ZLhF0xeGzXueSD2cmY+rwCn09AovHbowWhOEb2x0O9wiI82sYB48oTykiOFbQty
AYTesSLDoS334AaY3B/OXfkqqq9n9ZX1n13HUPEz5d8ZVrHxKpMP3JmPrYW9N9ya6C76PiqOTBbe
qjUOJpFChnfxlBE++ZAwqqhneVxG8UmnaR1xle34cNaliw6G1PqR6OYcV5kA0uwfMgYjFsnpew7e
4zAOgjf64H3akeWQ15BhZwT7kVYRni0Ii4W0itZ8egaVaCfnSAyavtX+8/mTazc5u5I+jSM/hGVi
x7QnxK6s/XWAF6/GOy4J1aLExf6ttmcZjSX9TQgk1mdtWNUC8WXCehpbmX01uByyDRTKdzsEfdoW
fTeCB67Oaq9oLPrF7VOvVziT+TMU0JKMR7d+rJwMXFbtIC+y4OQaQyBihsWTlpgO/F81W5fixe+b
rQ7UjWbTZCPkezbSIcoiYRmbZDP6AfxZg1XeuKd5otc/p/Lrbnymypeg0K08y+nPdlbU05NFRFH9
GiJkhau64KPSH8iYfipuFEcwuGv+dVLgZDC+n+qPIv3qpt/xnJuFxn4UB8z0RyM9psmBblxV2T1s
T499GE4nO2S6Sxz1T0Twvlof0gVuW+A8mQ3Sbfa8JOpKV5bE8c+RuVsvJt0h+VmvlO+4tFfNfbdq
LitMHkMctNjyuQ9zHrHSrzyVGcoX9L08HofoPGjnYh9bW1pJpjzo9ED6NYQ37gHhY0kvSUguY1Gw
U+AkT/xO3wzPDRRaK1qd7qqdVtcC4SFHRDk2btQdKg5wjVzTrtH4WQa/KbXF/sbdFto1meMQE/jT
kWbbB7/EMiGocwbvSF9Bj7y5JLVDBg7LGY9o2uKQut6hf4cfvD3V4+wmMa6dAWd38yQ2Mvh+IB55
e/NSJuAHgzOdiw8weKF/pXbQYynFPrHW6u9wkfVfffWx4KxipYDv/L8UFNMPGZ5Pt08uNOfgnVf2
lNo95bOozzAoInGK7RDX5OsUjQSxZ+wIVEvSgMA/MU+iHuz5tnXWBvcAdFbeL8lwviWA27GPnfRl
He3lcNvr/EtWlaEukK5AodJakPJeqL37A+W+pSVRsjmXVn+QyrErBPUfqj/eDZLv7RdJCLIhb/gH
bB0gr90TDOm2uS/wqpl4GdMdJgSYIg/Mc7wzF/0L8qpp8wjALAMa+j3LJJArqUAK3o+TTDvjFNww
AewSc89luDcB5LlscWWa7u8nHMETKarXuVcXvs7BiRXhNxbHt9DVlftPZywPlHModb95qH/G9CP/
ict/sb4G3w8ssE9fgWln+PBElTnmPxi+aGDO80Vl0+YsXL22tXHgyek5lS9Ek+4SIFbTJjXF+1Tc
lBpxnk0TKNT0DB7pCxO+ES2m2zALjucsPUTpLO1LbIlCGGROq+4zdUeSukgI4m2OblNui3JL7PHO
H7MAfv8ye2p9znpM1ve93HzHM1v3VoeLobRNgsrVTp92tRAMQiAKgbyiIa4jjJx/PMZrUp6z+EhM
pMsPuVOL85QJIR10SToceutYWsdBpAZCHbfSfcXgxrJvLquiIodXULuW9XUUu3dtllYWTqX4izNW
43QxY5OIl38/n4toWisRdd7r9FUFOw0u4ea5nQq5TXX/tnlwNcUt4olkIFjcCG7NwgPODBd7btfp
LxqWHq+Qa/dFYwW776QjpzHvvoHElpNXphsUDLoF27lP8T4tYnk3mEFp7IXxqHdnrblW7Jhp2KrL
z4H6ZvUHqT/GZTnfDoi6inRPkHvJPut6tsniPEw7wl1BUWw5Jgnb/Y+ogFjCYck5C7ECmAzEiudv
TC1FdIq0k/gqKw4i6F7Sse1OnXa6h2fhec5GaHColufVqu1+CeGPZf4Kh58s/67qrz7/QH+L3aI7
6oz+SmAMu8zYm+NR4Xf+UZYOAUhyj7DmCa1IL4xyj0xvnbqIBT2B/jVPMlcBnsQUzre0EQtfkZzs
eXY+aUy2qovSeOUtujwS9NXr07oy1nXpFXUy+5CfLGuv0nResSHZjJKHZKp1bpm7Cb3yBH0wJCBS
nuP81tC3J3wp6o+e/iaKoz3/kMTRVE/CxKx6+eCdPKnaxNVKT37rCuCE6E8h/jKLn4kIkfIRRjet
OgvxUbivYrbROYD3Nal6YIKNdoJ+IWRksK5GcuUlfz+aFbynQyHsB1BjEIzuu67Fj7zWWjaAp5zi
xMijyR4PknO/I2Sfgj3/W6SnsQHwg5xAO/sKQo9RXfrlg//lfkACO2Af/qtsfosAsK0r7r30ebU+
FSGQZDvFT6H87a2p4MsVLpFmYe06j/Ia1+f6ZbtzYHo6xr9tezTqw2ZuxdgsZemQ1vABo+bQSztL
5iawLa1N1GxDg3v+nu6s6tR2Zzm7hMp1YmsbzuUCffOhy7g5L91wIdMfN2dE1TQ99hj0lB0kYbx0
72YaOVvesL8v5JXF8X3/TBAU9JVI6Y95GjryXurMIvQ31+d6YQx7M5zpV1p2A/0mCl/P4te7HTFa
1uFX0X6r1lf3+CrKn3T8TVa17Gw9p1LNUcjl7rfh3ZEkav2+kfXsFJHmPNx/tvR0qvBQlxLuP3hD
pX+/CEFEjyjtA3ttDX8t0RkDt1W3vcvOnaub3dzC58ylF4SPe75Kp1X3o/WnMjkp9aISds96pyx2
qjVjKhag4eAsShQkLdjQQMlTMr7rbn9u6KdaEiPh2ADJFlZOZuKsOEkaUeWr2y2U6G8jKauxbHOF
UaikjgqPswYHuqEXPD9bqT+wYcWD4HQ/CACAeqDzjTBkEIyDtg2ojiAu4rW8EX52ZPCVWVPJTtRo
Kotl+ocGAsOfFN77G2oTwJqzughGleo/HwYk3ZQR//6N2Xll78pY+GGkTjNUiSPWrvKDGB7N7iyq
V4iOY/GpxzPRMT43bIIiNz4X63SVRdCYnJajF08akVjJ/gf5RiuXmeXgjzWyZUacPVyCXbEM4J6e
bOD23dArEv2U2cqiuhMnfredFgMe+YOQnbP83OqnEV9IcjLuvFkOfD0zDwiS6ZSYTEPXkOGarG3g
uR6rlPtrlWI6OhCR5+yp0MVVhGw8iwOrSmXb7v8jl9dePoc9CJd9gzFe9iQRLK4vS9tyKDiPbapE
NZZC4UpLCXxyNTtUvIDMc/NgNp8LUB5LVf2zbFkdJx4tlJHo0U8LM4N+WjpNl18yB23pR819hZS7
7ZPtgwQrMIliXdeXSLmo9eWhXGDI6eMMwB2S07SU1K9c/EhznqSTkh8GeRETOG+vlv6Rr0IgVup1
tDfIOD1VYOlsyW/SQ/E6bxMMdav/dqWUAeDDpwxAaud4t3iCx8b8mZEUw5Zo7hisSPP3L2cSdAdp
BJqizbN7CeRaOjq4tkz+a/dGdYyldVseoBjo4cK6nxT1lN+DgTouDWB1mDoEYkACCOaPYWEi/OnZ
qi2inESw5Jbhug7X0FhQ2OAmcug+yL3DJGo2Zu9L1DM9g4RnYZsWwWKD+Kwos/gMHqeI3ebpxhUQ
ci91aEw/izbIZ/pNTNiCXOKrFV+KuSmSZnaygCKpbPdNGylLT1a9NJ+zJJlOxdunNH1yCTHv9mII
HUhUIH6sHc5wqTxUZIPq4705klD7+hLFgy4iLB1mto5jptvJ8LtqzsY2r27OBvuJ5G60hfJ6rrsF
FanXHSkKZQFUEt+FXO/zCI3KvtORGXnXxJ6+E3srHKNm7XEqBM9fynB7yNce2fBxQepkYscXK0AD
9WxO4mVROndpZsFk0WrslzSgE4zDSQ9deWuHxjpv2N/OmKDtGhpP19hP7dM4Hu7AnQIjcW3eWLcu
nF320/idTAuyYkFN68y/Gdfl9hTH16bApzxyw/9WxkVLOLw+PhcKz+Q9KGHGhlT8zG1BRfW3Lchi
429/5aTThY+laT+JxIsHM0QJ2RfxIr37+d2H0SNjUwCKnvHnmSl7XyQvHbILt+Ow0/V9Gh576dRo
55RbtMfNEYShXrrtb9Wulh9roKZz7I+6pJic2o4R7uG+ZaCh53fkzsIcCOLwucmIp1SbN4K4wCIi
uP/8g5UCcmpCGZqxsoVFUSJLYyJ1a2Hdz/io9ZPCR4ZLGes5/XyeTgql3WwZ4YwWczTqDhx4djt7
piNz34UHq8UV5MqMrtY5ry841akgo8A8UX7y8gcQejv7Qr2eVkplXtyaVCnRWlCxaTtKs4jjFE3w
4Ef3wmiJC3NNOoytgmRdDfEQVpSIHKZqr1X7/rVWYiaUnClao2MOsDd5VeEMapadsiyx3X/37TXU
P6Ju0Vrbuv4J099m/Md6/gnv/3hzieXmCV6cWeQ2ydexusbDxfZ6Y+vZUb+zut0dPsHhEaOe7Eb2
U8N2EP12TuV7hwNdZ+wKedXRvMRukExlwYmJc8aGYrcUcYjRMpOvH4u4uiTVTUk+ADlBT9fTb0H+
KpSv5QImadRv5XSrv56Y+u73ryeG6CIH0sOORJ5xX31sYg6kl2MgFbfVsaadTLI34X0HU1GO5lN/
rqh1ofeZ9aY0N1zCh/sWs6hlbpPjYMz57oJT0KAd27cgyOFrTfyM0WT/VqMpK9HAR4O2QWfiI5OY
NvaPaS9N+7jCaMvTc+FE5G1bPE4FMiHo4GvX3sz2kmmwjDp5/v3xasrF7VgEcFx51eBniCAdnoHy
dM8ZyuP+m0+/BccYcL7Q0HynaulFzOAjoFGt8I7Ph0etUqq4fyz5DHuI+SWdA1Dcv5lb+8VQOSn1
xFsZO7QeTOmu1IPxsfoCBkYF3HA1Bg4nR8y3nJ/vj8TAov3qNcLwMHCG2NL6OReR2Y/CJyEbR05L
2xLGZoSVxiW+uYnJJrTb9zr33WgQTfulbdZOCwUi4AXIkpfrzl2cK3R4AebN0YR3QFYRC8kxqw8P
fBPVnptNJ5MPE+pZx3vTHN4NVNAcmK8SXiRfpvoTy7/K8U+Ks6990stF0ucmDnPbFK/RxfNpV5En
d+cQdHl2g5kwIWyIn/HqPw2JXpD/TBQETLD7t3MVLTQg/YrZ7v6Mz6hGjc6kBFJuQ2kmA5PbClvB
wg6ETQpn2nuljC8H49fUbgZpA3yjXWIkencXKb+ldomVCPG7lzcPYTPpvxmEER+w4puc1SDH7v6d
2ine9q5Sf9WYb66jtAcOhMQO+K8ghJf+Y/5vUmFnUMWsfl6KAZalqvGGe8MMA0j2b1oyao7yKy05
NUfWgP2n1HrvhYusku1HWPuI8mtjnrLooDhIw9gWHlAmn56m/R9XZ7qjuLY12ydCcm/81xhwQ98l
5B8rs7LKPRgbdzz9HQuq9rn6pNLR6WonCdhec0bECHoPBZvGegTX0jU6F8OEMQcn/YDSzmMxArYh
ZhUu/O7Qfsu01aj7vNqzDLpmW5AoBjx0YKkoFLMz0jWrnZ+T845NMJUvMcxFFNveZ8yAjoPtZMsO
ZigFiWbgfgiyiU6pZKGMFv1o1l7Xdx6XPCvi3dIBMZI38+vt0ikXK4N89SnQgN3tt3H7Les/0v3n
aX1L/Rfv4bj4MGePF5Y+b1ypcJXYG/dCQnuM/Rksh3mPeajEYwH/GjeO1988HduB375QQ+/u2VCb
abodwx20m2JK7NP6QMsd5Mv5rOhBxRVBToanHJ64fNbDmrO+LP1X3nICnWjx1IqXcbKk373eZpCf
vyTLAyknT9GsK9kFKgdMDhndfMwmPiJ3Xs733BsmU6uyx3YkrVY16r+8VOXlCmfdB52yZhDixWFk
K8XjTyETWPg8/jjwmO3OjLdJhdFviS5rzjOE/hd4jkYajGn4y2s8uo89x5rRJWRnNIr26Se3OOdI
s/ygexOJWhCX+u6q99513eYwV4JnFqjA0+KYkvP5n30k74x6n+SHsj9I1oG7EdNXmGJgE1RgHpCR
D8zH3YtD0c1z+WmhKISTsIr2p+E7jvZUsCpPUcEqywFfWvHOEwf+9Yx/99Gfpvs9It6x45+FbXhB
eCYuF90gKnrhBFPRy1+iaefFbFRUqjmcYRbfT+X9pKinsXpKwuOjP7JriM6RDl36C5wH/qRHtbnF
K8V+qMvKXGX9JgR4xmJzBZBvlG3Q/4tC1HSi/0vjbZeuTe1jzAeFsW844NjV9xEsCjwjwqFPgEAe
LwgQpB2HvWk0RhRbWuWR9odry2r443YHg9HberGDIffOioWlYSNS0tUE2qqUTxbNNjxTr8IbZemr
/3KuN3ybM8jKmCUIN2Phghggu/qkT5dtscpMNGiRNHhiENsa7eTR84+ZwgHl6qU7r3RgnlqRQzU8
xr60s/V2YuqEbbwnNNM8MJ8L9bkAhlVsW0t0gpBITJ3DCC1nFOgjYu6LFrwGNGbe5VEg0on/w1jX
rRtFbqsJSLz1tFH8FEKI8axrpioN2fnUbgDnFF6aeDQjyjP7N/8XIQlG9q2zWVjPayAb/N3EjXm2
E7zlS8queMAs6ifpwp5SJAP2QddtfVhfCSu+HhD2NO6+iH3I3VeTfEFqoUkjDSkenMc0cWGE4M5R
z+e/8G/bOblX1W1fgNqms81ukVdUFPjX1Oc4q9GRnbrSutdmT21mI5bPP34/pMnGK+tNm+5vlD5a
uMAIy31bt58kpDJ1Jr065CTDJd3TM5vcTmH3kRrnkjvQ8DnEX2H81Tl0+yXapDE5H30V4Kw3jyl1
L12/vzCfvcnC1LpdFlbm1zGpVZgeZEj88CECqH1OjtRTaLvhhx+f2kF57p/atoMwrBAU5nJ+0298
/3kPCqYdOmjEANP2gtrNlWvGPlR1zfT7LCB0ljiNtLuJepL9oM/jT7ajVmqP8WWSAoe281qCVjKY
bYdlJ5HlHxbeLxZ0SwtNL/qer62oylTajWwIB2t5B5qyttKNmm5Q4mS8xNqKJJjFEh1RyB/HM4OL
i6h6LKw4/22sr9OR7OIHvPYk36dFv8/oYXEjDM6ma2B8JoUoubD/i7FrT4eMtX5AcSr8zbIMWC2w
2CiS6fNLcoDM355BR78OR6XYu1fCX5jE3LtkXnLiC4iK2Fe86feDPeGe2udz9TmvEqqqQNXyuPsI
w2PMzsVvDpOp1u9TGpzDfVQd2tN4BB8A3q8/NP7XR2ut7re1xGdM5YAv0xM360a+qvhJ448UAM9+
WFHRvAjPEaMUPMxCvFT49FRbpDxpwvnoNi8JWv8uh6VP6HziQ2nyBovxhB1ZBcqMhclaum4xpj8H
gZTHT18tyQwmDiuPbykA3T8eFiyNK3bcHEONSQh+jIXLbbH9g4V1lJzio5ycQvPwQ3TwdFX270wM
60wVjYvrZyYSjidOKxwXWPKy2MR1ZtS7mK3m0kyOS0ev3AEEmCOZM7B94W+HTGzWr88BMSLQe3jA
GNbrfzGinh5NxyjmhY2q1jF5QlGdMcSzpC9syScC01fnh6M0X/f7L1iG7d0NuQnawY9UIszTWEdt
RpZ4DlF6kaMBG0SON3X4EoEH0p1H52Z49aieG4kOOg259V8HXUWJkGh/o0Ijf+V/CgNfUBDTgxbO
+HX5JRUhumecSU2ntWwezWwLipNsTsNsCeoHiuo7ReoI4yLiMMZFkoj8tmAdS9lBHyVAWZWHanx0
lvxdsOTO+fncKPGEL9KTY6T97N27jpTpxXzhOCLxXDXm1VJ6BIOtq9va3IXprgQvKK+Kx7KsCCct
C+c6FkyDCd6tcSv8vndppk9KZR1BXDH2Vn4y5fPzAcrpS2WhPiN/5rqczTWY8FBbmtUoFc2Acrqq
wTjw/Et+1eUUzOh1OKsxvGhNWSNxv6KVqsj/v0/7b7BHVghrAr8PNgt5IT2XxW2FNK3UOz5EMHg4
IWDHvY+tKmI1zcI6JLkzvBU8C2e2SNwap5hUiIKxerk+RBSsUITHCZqzNHlQUhauu9G0pmg+BDHH
b7W64RdUltrEei3Db7lIUbEMTwBDmSxc5/iXRgxZ8UKmlRcgOd3fxtpqN0q/TXEtLLHFputZ1uMx
8RWo+IOfTI3brv5dcSCt97G0MzlsanbTO09zFz+2spNh/ZoWyUS+mM7Y2GavAvlqdu18DmKgtfg9
JfwnidcK0wdaXT1eGdfNXd7qGmybfaMcqvR4Hlhok478Wy4Ptc9WfwHlqs8KQ/Qu/FSvl3r4JFR7
e3wPj+9spRJCdsGNKDbZSKPbsGxgR008huo/2E1U/xECbCOvoYLl5mmsh7JJ2gtkI4cmeI1jGHer
UbirX0trp7PDeEZELno68u1YKTSZIUvlhMLjGVAOXHm3PoNq4bJPk3sMhhqZTfjkS2kMSncT37dS
MW35wPRdT7XBfOlkFPG8/gMqSrVIM7ZpwRg+cLYoEN5MNm8kt4JG9WFj6xZuUU+jZbWYZIWrgh9J
5nxixaZVdphL8wb08sfQX7rHZ3H97jJ8Ef7bGGdk1Mfbb2+cEa6G6Y29cBTAhbgBR5bPFp0c4cV1
y36rjLcokq9Cgqe2ippVn67ebSypKCS4hcEzCQJth3uPCoJTWO651gMAWJ5qeMGJgEkQPBky1HVE
8rtjuBUjQzOGFbQx9xj6QC0i2UNgWAlRpMsFNy0d9ku+GIF0C7DYLJdUTvLhWiIHu6LeQQsZV6Ro
WwsIE1/nFSY8izkekNc4oM/BcvVi/Y5Yh2NBWh3KE/adK7TGyrPYwdZYz7xG8iAR8adm0T8lCE/e
Inva155EtbB2djSAvaY+7TX1RWXAu0TK7Il/kOvCzSn5Id8WA5SesY9hGYOvfLhNJWtqYhYnE53P
k3we1/OW4UX3KjaQvdsRVDQmz9f8woDWdZ6qMZo9swOQibG6b4FM0DRgbqtsW8uzTJ8VdmGjtkX5
fglI1AcnT2g+oosBnvZ4BdZTCjdVvDuznfpr3NYoR6scKo5OTJlIG9HvPv6Jhl/y9QtwAvWb0vhS
qh/BD82+RoGrB3G9Ek6qjsLOUByCc8IJ9eo0kHxN5tx6MengNeU7HIUbFdYr3g30/mVmv+/nbzUO
Yw4PrXrakC9ZjQgonHOZk8AalIqaLIwRZXVLPH4PzGd/+z3eQia6NLnV3DMAKZNW5f03iBcsMP1V
mUCY8NVPhyBhhCrFV19v/FpEPb3E1U5QhzObBwM+EYCr8h046/9sBjUTWL8vE+FAwpfiuFJ0QeK6
laBBkTrZGxDUyTswkqCdgD6JJzAUzdw+n279WnBGU5NZDeubcF9xo+UhzbippGTB3GFyAq1PTvJc
8Djh4JkKE30BiqsSe4T0VV/bPnw+CV37uWq/n9pvXf+xbM7Yfo/ndYPMZ2FPxemxDZyOVpl8mklb
gT0AnkDQHRu0ZWcFgQKBK34nMc/QO4k24Ucj5wvtJQObAcfplfONzMBETJiZya5WUcc3srwhTCKy
mArG65vIpSkGeqzAvdQ7TKx0G3u6NuEDUMKPu3FmTDezz4Zo57S7/RnpP+H9p4y+Tdpo4nM4HLVu
p0xJlSKR1vm0XbOBkO2Zbi6H5ZXZlc9d9HEKbgA1FWyoSWg7GvfMSSymLc5NOyndamzvKBIYHL1Y
nCahOof20/SgfVEjPWmgPWFOOqXj7Qbmj/L9bIh0G5BLxUKHJhLj+oOfYQwDQFnIysKRcHHel4W0
xP2bR8BVbQzAUbjCAEwkVdmOiaNjMxcgKqu83Mfne/HxREcE4ph7d3vNyPQgE2yXNfPnLdpUFf4D
8qx0m7D3Eyl6rdugZkqsw7eDBW9Z7PhqfR37SnYYdQdiYqjpyotV/kiD2vCxn4tmnMj/caNGYLgz
4MraskynfxtgG9F3g2lmjBMq4NfERsd2BfMZAj8EBT5gYng8+0yvKE98NrVxbm9/VyjvrIs6a9mY
soa67j9vzeLeLLBmtEPQRwGqdlOwF/Fkpz/MlixVcCZrEzn0YmAnolCSjrLF477s70s9XGJoTEdL
IuIlCMF9b+xUY6eo2+VyrF4awx7HyzxfzPJUgIH1V55mNARt7DQQYqcAathSgywpR8L8+AjttpgJ
/2NC3kYp/FD2ZrK8avUFrJI3pSbq1pq5saztoTM3ybQZnYpXw+EjvNzrT9NipX/R83Nv93YMgoM+
aZa3hh8b/oP2HYqJQzcup01qz8HgQ7nvEjwq08q0bUHCj1IUFLmC/7lDxLlNejvMv6X8W9Gcpyqi
JPUrp9P0hCvmAPELecYfa4Kmwuz7+wq6Ngmsq6D3FPqkKudmPmfbZd87vxq8+bwsbEZQumKVfmXv
SvF1XiMZxld8YPO7aj8G79e8aZa36+L3vAon2eS3TvZp1hPonvwGinPKWtDBO7XebGz+xdYO2mEO
jV/HJrqJHo55daiL6WTbJu2cbAxrp3n9v8bSiCbP3GkHL6n9qAvAL8hPVhmTe41hReD5M8WGZ3iL
v9jy1sNKua5bDhog4e6CyYhFN212NBBXyzSd3O4eMiv/pEWEqDDPsvk720T2xqSmnHONnSNzk/93
Shx+/aIPgwS2U+fnLyAjekDczJjF5/OW4gKOIOpcubtF8tmWEztpPZ1NKKkV7s5UDozmN0L5L4nF
6FfoVLSAhvGRXYKqBxQs7jGjxxNDgxAHXGEaarZirGIys8WW9cdI2qUOJ05qVc3x9k4emb5sKKLd
Nh0LH14xSUY7qhCoSC2Pqcw8uTHq9U5oPa1dTGhMjbPtTeicK1oRUkaK1ytG9RG0v2mTzZAwWrYM
d7Ddm7jaR9ddnm3tHQypJ9mDCemxnhQdo2Ir/P9kQcwZq1ILSfC+kai8vq91hZZZYYmCKUro8y6e
KPdizkCG8GlguKd/xXSJmQzNcbblLpkDG1I8eK54pXpczfYwWqjWEtxYy1P9JqCE+n2LJ/Rmn4mm
tOlCVxZShOAwY2cJuIsJNwYat8o/TSxW2eaRiek/jsiMX6DaDvGlfZ5/9joYb3OrwJXXN1B73hQe
8ucN/JGhW5hxgCk+s4tZ1a6tbMOXY3Si/HpcnEvpHEvnXvsw7h+lddoiW9yvHjF0Vx6JcU9tXSdn
pxDl217fxOm/jvFmSa88LmxjyuPMdZhWcTG9w0rc56vZCTcuORYoTdwHOSPe2ZBzc5d9R7j/YuWU
1ueIpNG0zvcqR2MgdRyIB2Eokor9Nd0pE/bvnMTgPujPDzU/Jq80f427nGc1pcn09h1Tvgpz/OVO
usRDpqor8EGygSEVynpAElWYY02nZOdHCkVZse/jJeoql8SHiDwOC509MV4NEWqKwUlPsI2FVw5H
+5CaNUCv0YeUXgzzM1K+0X6Sn3H/03W/i/7nPvzivFXonzpz/uIm5/b4H4VKLRbc7Yvuk5AZ8H+W
55ziimGt2ycuAEAsMJ00vyuCVl44HJb012HpJMQDnF+Zz8PaEKeld+KZ4Q5EBjRHAizdCxc0Vnxz
RBbfx1ByeEo0LIh3l0573t3z6XxiGWDqdD3teso3Bo6cx0SYEb0y8nKaOJTZdf4HH4fL+75NXvni
x213HU+j+3QEok05RtbBIMqKeir8vm+IHlJM2yyz7y3Q9x7AwXVxhdWLUiZI0DNCFAHdD0iGtU++
3vyXr69muC+J4FOMRADfyB0w5+fSoAVSvGQsvrxkgiUPRmL+Kw2Ga+1jKJT04P3MH/PIJOSYcr/3
pJTMo1dIHpyyWsIRPAlfz31lwrQwqraP0ZpZgV7ePlrps5qirvEujTfpbdsZ+6g4KcZHO2L7h6eb
RdsEPNRP0JUfhXloQM+W3MJmyBmCI/X+uvLqeCnK/J7t2UI07TFMP5ZnTJfLgJR3Xp/j24V00Uh2
QH2l4foBmbOEpbPVw/UoXBMXICI4TBvt8DB3tbZtlY0ur+7pEkLzQkYKn0ATeUKwacnniawkE/fY
2HD/y0CIE/aByKd9aNbp8d0wl6WnKj08yfjc9zuTm3W+jCniDoPQaccH9rkHNZxwE7+DsgKxJge7
OUJ4Y1GOfYi1o5aduux0w3oXnjAl4HbcFsRnVfRekcGkCei/DKZOKW17isklUThDkZafub3qKFca
sdbZcztCvEM94P5BGIH48/7dWKwOorE4Gy/oK65CB0QSL6+2swEtzB99yGO/bcS2O+uXscmJZSXp
bFTW8kebXPLkYlkX43mmosEhFKYGOTtxAs/EjFm4rJ8p/ZvrkMRfs6q1lRnZMomgu40HD9b0Trnu
DHAHxeQNzXu28Lg8/NQPg5AWP73Lof4u+Nm5uSzyVcX7jUH4I57W8ncif2vS9zP/Zu69EsVVMfNh
0HPRbJkjOm0+LoVDEVgZd/OAXZiXtmKiwqcs0xpJveQNql8AOY0aG6LRw3c2miQVz4NpMkv09Vhb
WzAEH2vnOtEMiD2YQtXeryK8r1F3uo0PHR9psctTZF7mNCd7o7DDAMQ+CElDIoi703AApfv79Nkw
KfYXIN+sl+rIfv6JysvDPIePs0wrnU9jeirjGPUsbG6y2z3cVJ2vUMCnBg7WXRRv2mJD3xQSijGc
EFDy/pJu+9g/jhKfVrtbvEin99LLE798+qGJ/wtVi2cS05pttIi08L12BQz3P4l6NIgucuovj7ea
Q76H2P2mXCqU/hEAckU3AkTy8R8kRhaDN2vzuB2AsTJgca8bRMsuh3/ufuRjJP+RLIJmAom+Gp+V
5wcE+kd0wAeYKhDoFZaKJFoTd1wy3P3Vw9j47VkZB6rILpgAZbplDWcV/zHeeDir7fLZLsGGHEFf
ah5YWqos1FZYcUtmV1VYcXGmkZPxlWoZnmkCn97yhdUsQkrJIkIdgvhcCPsbAHyzdwd+MKaFu1/Q
QqcGDbqTbRGkNX1W/PVDZOazRxCRnFeAEE8y61B12Lr2+iW9LUbgfR6bvl4r9SrotY1F8QgxmWRF
Agrx9Q3dFTZ5MBK8nrlEKl0+D6Ew8w62kxBzxSbzalaOY6HpmZEQo+Q4tRHuym77p7vPyxsZXNHX
SXeSPvLgbPQikDNPEUKEvguUhowsjEZlyf7kGfG+z1M6E8BRmSIdTriCqZb4880OWFwRjCm3ZSwW
Vvdc9IlQhGEqEw49Maz1ZGUULoh2NradtAV6SEjR5g21t6J5j7eXOwsC1c0dXwXcgIcxbzg4R+40
cM7mBke6ZhNSXEVJEUcNh4AofJe7NndYzNhMUv8BQlRjWheUATUD17RrvDqZGBBzrE4kg2gKRwd8
4RJYa6vSDD9zfoa1w+/8tlWzjeADXSfXjcFVJBP4QdnuJB/MHRmFrltotS17p+eFNBE/NPso9QkU
/Sye/ZA34/zEm+acyBu8hzhc2uSGjVdai/mNxzWyF2vc5cMZYct2b5n7NNke3K7zN1Fm9CLKdFM6
WIZmRwcLo9Y42pKmB10gRyuW3cPxOSbovM3MVZLMzPbwDHc/+eSJAYIBJEbLWhJ2sFSnvx7fKMrH
HfALRxkGZ13Mz8niDXXioDGDZ7xKrJU04M1iDqNIYl1AvSo3rIf7cA2FMpLEbpiA0cPYjRJKsra8
oOEJ9TuQykCN+PhZ2Xia7I7CeQQamqPBbFBn5eyWT6+v0B9qfdYLtV6JPNT6WPdGmmfSu4h7GgcM
ViTXypc6ZoR2qUD3v9EPucDmNk6CWRVUydpIVi0sb55WCVjGv77La/6nfsyfqcsgNr2zXIAilc0Y
JtAI22JuSfNYnn8sUjQQglz/PHDt02szn6o8QqyVR3EZIh9kk5IFICWEktej+fXwmb+u0meuXfL4
TDcGv+dJAeDcovcJTTf5F4yqJtRamNQmRn4R+dAWxs7OwLwMECpbWlawiVglBHkd3Hr/cfO9VLJ3
kIbIeRZ+ySBO5gOHgc38kPO6w5nynN8TV+f9irF8eC2bwrsfDr5Mgzr6oMk2IdCtA8YymWKqdG1o
q5z6FYIS6eqqY/mnGsEfhjPQfPZCh1ieAEkQBH3CoCMYsx3YWS+DoRTjofINVmGaFzvEg70IT9ta
eYAlInS48lgjg44MxUdAHT0g2yfDNoxumFP47aypfhe2WFi9dT7BhEdG9PWmS4+5Bdl9Mh04OJCV
f4pqlewh3u9oBI4OGATJ5oRH8PbgJcaHySN9H2NS7Q8RlZws1m1F+1AsnjiwWRbVdz0h3aQ1jkw8
ZgrsRCYPeHPKzn7XkDXV7tUNFp3SSpyJBXcWoMVwJb1M7ybLsxHpMhS3qRtpQLDmtAuRGKAVSfLv
OkzPhfYUW2cdupm1NvF3nk0SrcolLi9leVla8EYOmnowh/2ITcikJxxjeZ/X9Gs8Psv6KSaUakuv
zIHVBckXFToO5PCvePxdV7+U6pfhw1+9SqvovtJ5dMBGazj6BGxN7vCToo0pU2WzKG/LePKAmG3D
mLpnLml0rsJlS9EJF6MNDAUye/eF74DUHQGW5lwUH0l9KiI2xaQENwZ9SoRplilVa8N2vc6KVcmu
ytwMvxmMH98aNeunpDrhsGK/aBQiTHrKF8ToB59asm4/bo4NyDgdHQXgRwg9MCOiA3zfp5Lz/sou
Exu0iL573QkRSbGHP/1ZLw9LZX77c64E8RPa6T2epNqOWlNO7yB0aTqsp6eO+/2UtzyzS9q8RLyL
Mfhh4RyzeQmG+wY3oVH9B25ijGnR5Vf3csUuSipXtbyUCSlUjMsLBUCQO9A2q8zHyt+dOwZIJZp1
5DFti/6rwcbZY7AnDZc9HFzwt88VKFyF7phpqM+Aav3JPUW53J+f0vOTzKZeXozojObRQxa5ejVk
lXimd8eB9ztCEcbJElSqL/0z7eBZxQUkj52nfgCD8N8tAa0Relk1waQ45gjZrUy2W/g9yJWx+9hE
4dao5oxcai8oGOWkM+b7tHcppLE6j7k94oJHNuPhzZm3ncQKxxhAbO5AhJEvEV1DE2puBnNHVxLc
HpO7R4iRxg1L745RJA9aWsEhZZpgiw6kyvrn9K3F97IQuOMAb16aeyUnPigQKgAgXOMTrd90zf6m
HyltITBxV77x9EiuXn9mpQNXk8McAFbgRJIyJcdULR9kaGzC5Zlz1fElKh84a5gcgQW3Y77Mk5Jr
tXRGtxmFNAso0iX7bbyrm7F9AeDd30+aRb7/ODgGoJ6xcPt0LGGlfc0hjiM0ukSxekyGl1eiyNdd
t2HdWpY7/WWpRBhcP+67rjhoA+Xxac8d2+N4ld19kERvwydIomSN09JhAG/jHyv5hV1O37jodIU8
AYgLCgu+c5yunkjYxpbmQ3Bdz41LWpW5FdQ0+GknSBvEqKDfiFo8StiLv3JFC8XgyqE7gIyd0BEi
LbXbingNWeBz/9rMUJsbqwvWqSxlinj5WAAqSHZaueLIeWyzI6t/NVuYZ5QMxDZ+Ddoq0AQLl3o9
vVo3Ew4QDPxsgd+Cwxt4xAHiUU/P4aRSmUyWjrZrk82j2NHaM4STZ3ORhdvIMQa+H1t6oB71+kF3
XzwPLD3olBPUKz2eSD0tZ3vlfqDSSuXfDHu9gDu4rQkyHXraJ149XM9qJYe0iS0h+5COAw/zzP+v
5coYb0dM22ukbl1bZc2q05dogsDtKcW7fTMa0TXJUYnRiA5DTphw9ftXlhdmIdQC9iaDW5WzYo1j
Qd4VsY3t8y3EZrOruamLLfJrsS7nf8g5tavySC8oTv0B06zmgWa8Tkb65pluGm3dPtY/0gfFWG8j
G7ial8s2n3S4Jw9WuApHy5G8bLRJenU6MDzPINf8VPEUR49QsKY0bP4faGIbTZLS4/ulx35xB9Qs
vl9lFmAoHlwU/shYxtlK0QWoq2qXNE9I/cL5U0t2vozQSrutA7xn2+Iz00nwLEy+BuoiBVLGep5M
zfRdhVbQ7QBUbHplMO7owNpbaCPRz23kJuDbwsCsAtzpBQtLYkpzNVsO18UmOZbjg6bAPt2mDw7H
zu9aJecorF0QQPNmZiz6ChctTA6RBaBo/O7IzXHoPqTrpRw+k/ArGX/fx98Kf3hmHsv+KFWH23Pf
tjsiSUlpP+S1ImO8w4WNy7mpBLcNF3Z3xaC9UrI1QSONG6Y33IQxnz3RwAKBgV89YhfknFl839Wv
SP16VJ+0HSpfafU5RJd+fIobyYZsXwWwOeBeQv+GBEgj7QQKIYFiB1AsFjbPsG52FE/GoRDMpasQ
Gynguw+C1YqrVI534iHxM9J+Hihq+k9FQYt6uR4tdU8tqqnMMow+xxFrjPpDqz46svXaR1R95OnJ
craj9iC3mIh2V2ozMbmkW0K+gcn5AfxmI5i8DhYfkR1+n+XxY/RQZ+xALdYVww5lAfLh7HSce0Yz
GYSILIq05crtnq70dHvTZQ3FqV4neSQHkIfaFIfdLgjMzocD2l6awcEbHMSjX1m8htfTTEbmmkaO
bMBC7NIIaMVHCrol+cLS6C9vquekOvbOjjqsamulW+uRBXogPjiz5KVsI+S0dxxjCwWf55VqsMtV
Om/30M2TGUDj+uVl4AIqX+1bKUFcridaUa5eO3J/HpGo3/oP7NLrE7ZeDf6wV+MZBVk0nv3/+zjS
4dr01JpY5l2uR1ogR60YnXUSVv0Coyd97Rg937QH0BGMXjRzXx+tTZ9NRi8V6CU9yKqEJ9Ba36Nw
MiQS9KfbojVcpNTUcrKzaL5NZ0AEaHanzrOegzPtSlc8Npkobh42jXeouESEI0Vb+tffVzAsLwsm
fe595LNzeLb0CHhbLtCuF/hlOQly6I3G4iEFiY69yiuzWcC0x6ftuARO+WFirfIYeXVBK4ELeMC5
BVtNE21ooRU8rkK6dEoJWcoLIFQg3Z2yAS+NeE6E+fQxIxlPmFyPAwm0KN6/3KGiLakXrPaX1e2g
AKvv9jh7UMqV1xlSu9LNE3CIOZ/JUunmcVSx7D/z4O6DxiC/sIgJUCGHI9lliz5b3HHcDUHJH9Q/
0TqDcQc1nDR24qLtdrV95Tomv06cLpk+YCBjBFEWKmPsG2ARhh/K8Ok4+E/wDRS5YGQ2RPqPrXoa
Xv0O1DvI2VGvDhXORoeRz1DZdkKD8xTZbQqWLIKcxy01ccncg/XjMtb9EC2j8ACHRMCDicdEu7bb
13iNcFj4KabsUNiR0PdRrPubPaIJEEeWAM4+e8hoE/3G1LXT8sOoP4zuPDFR4U9JfzK6E27dJBPY
13S0a8yty/3173eWIhyQiDjvKcJRKX0o5xK6wooM2QDKDQ2GbqlXgXJK3rh3q0nei7u7SgtgTNDE
b0woenh0gB37w7fEnaJx8Dx2CPccSAkBKML1aSp+yQS8vrKZwmDaBn+L4zVYcdosB/Y0yeneovOJ
+Wj6kEUlmdIFpPkUZUGaT7ovNS7TqZUiwHoNQtGc94uZAeV2hN3JsWra6GexutYe4GUW1ysb0G9p
2FS0BHT7ITnGX/TNywNlywK4QxZDJtvxgL7OOkzE3dtwlUkrQCEEeoWr+hba0c1O5YMmn5rrJR0+
O7wvAy7JpATEKAbmgUTeMK0dRuY4c6UxuXPXwr7k5zEJ1O0IxDJuUn3D6jQ/F9ZJSU5Ne0BghUVr
6HA7fSpEOvqpqFrlGjZn4IXKeJZMdCuIuNRSv5f8/LqJn0vDKbjkuAlWi5JGH3yEt5NUna3+8/En
0Xfq/dej/Mn0n0b/QYCgWukFr5SpDD2HaZCMF2q+TFlo9wumiBfokFinfBUG54w9YoJKMuvjtaas
bPtGGwVRtDvVD0gSVL9qQS0v5osK5sSIPZfX1X5JfPQafMA1394t0lxJv7/3ex3mYb4fW2je0D8n
lGG0eE6WtAHkw5r8aTQ+TjbNdX29bfRw08W7xrGzaA4o43HddNFOJTdMvbFNDd4jojv2fyUEfEDP
ckU0Of8smjNmd7M6TUdHlbE0dXM8I0iDKRVY3hVn6fQ+9mT2K4CNxP9QV16FuAF04snm1ic9as67
PmhvdD7Mx+pkPPbuNfsRb6hZc3gShNaxa0nuFRrKnphB8SCps2YFjhm5DXIQ4R1+Ryq2Hmyo51Kh
ToCLXcfoDV5tstNZjAu+aRZhH/cqH9L0o7te5GKajL0o/ArN77L69ax+dc41/0irU9sfjerQUIqe
7uR4a9zZxw5ehGSC4IzTntZtWFFC0VwZ1OpeutslzD6L/LOlbydch9gRy3UM4ZYhRVk+EiyGC3Wq
G7NEmqmMd7hheHv7aflC8lMYge5bzpJ6bsWQBYVrT3kdSErcLX6oebCOD0MLGX1RVtT8gNA5javz
OP1skNU/8tGHwgu4XW7lZfw418UE/7KVf4CG879ayc0BctUuWFvS0jX1j+28h7Js0KQ1GxezGu5r
M9USAbW9VzBgrwge8X5UHbvhBCvb6i7P7rIHnAf0dfjIXktwSTmOxwe4x8mv7AUQ5vnKBpO1keJa
jXt6slN/CGUy7BaGRbONw4GZZyIrDUxJIFUwJWH1Uprjs/ugoyz6OrOhESQy7qoj03ubPOMX79+Z
VS/rC0Uw93CFWa4sJnlom2faYMzRcpiqGjW0xzc1QFU2b2qAnq+vYG6WVxB++UYHSUdmJNqrks2T
kWAvToLHalDXpboCW2UVC9lDDeOZB4/5zaRg2ynjlKKJsT2OKKhywrPZfI+kT9FnzxdrPSJ0Xixa
LSgZL4qVnG+i63biyznLnVORXtLHZzmnh+VP2S0FA6VZIxrTHWr4ehooho98EpX+mBjJzYdXFfnX
1mOvG7fo0HPOFzyK2eu+1+QUvHQeyiX3dIoN489Y/yAdgoa9dW8vCBZlakCwbgYPHx/Jpk25fOlY
P1baofp/RJ3XbuPYtkV/yASYwytJBSpnhxfBVa5iJsUcvv4OStX3AI2Dhk+3XW1J3HvNNeeY2Vlx
lMfaQP1jv5x4qjUJf1T10lAX2bQ6VqyqlHUEuHPcaN1W6rZhuwspnQNjwF12GZKFyU9GRgPzUY2P
IA61zCne0b2x4D+iHfbmwADqdWa7PqQfr+06Fw0vxP44uYiHKcyyU56jFS5iupV9V29vMDpg22Tp
CQfReDBxiynbt0AK4ljNJAsasZ0I675aF3TE8fuyw2e6S672ncWG5zikB+vOxHtJGMF2RXJIuolB
1RY4u69jfyv7WwRhzkWOS7AzKedsPIGTTReBO2gHGkflfpE+QUeSupX1KRmaMLXCd44RnSdfcDgu
xILk2T5xSyLn8aFvD2V7SFoCZgcNyksD3pyDpGtnYI/rnV6T17albt6nKjBz/GqnSHSjhoauTHGq
2vcULd3qtHE0xa/AJkShG9s42dfJQSUO82fiHPj0KbGP2ejDRh42LwI2We44/SjV97i7GZjPc+j1
VzO8PNIJMuw2qb0+6vF2zP7V2yrNbHiudwESPn63QMEM77aO8BKfAVOpoEaiydVHcXZZTmzczPRc
FgNERaVV+tcfZuDBhmoD6agdIAHG0oJ5AJ2feQACr2QsMzIaSC6eqXo6A2ywciEjeHThCl6gH7g9
z17KNaHMHMU9Xr0vrGFKb78v5OBade8qNr13lT40/7vmMf1RNIvh/t2Zv1Lh2yBo44TtgqfkdnDj
AyWl2TrmdNDXkr4OL5VA8mICDXRuEnvkNnjIgYWefWbfs42VnEP9RMP12JzMD8H4sPyPR/o+4KYQ
zw1GbbB1xo63/e+3vDLC1FIsy12YzVGR94vfY7aa8jYeVaqDe9BmQulCVYcORJFnmNHigYlhhcut
XuJOjjqwOQsE7yFZNMmiohvX1mPKKED7rwzwiTzYQoyIs+1aoD1pHpPVt5erJFyKj2WoLcn3I/gM
8iyDPuoCy9AZGcJlD2mT9BsZjHQuBgvODM0x55XLmWMnkcfRuXmrHsOoirl4d/PjqEFvWunxWozX
c622aW5u/l1aXxNfR0HR7+Ba9iuo9ImzZv1kco1eN8Lceh5ljmqPq96hIvBEa66Q3/gZb0opSbFQ
aWzb29sJnXrfqmR2N4W49pp+peSr/lkBRMcGtCrhZOLowsq0kN67Zh/HB0HlM79HjBdO3HLYheif
OFmei2lt3Fw8+T/bfWwcmBv881idL7baH+cQ5GrxFJPSE04qf2WnITsh7Df+iui5dQof1ySipheL
wcG21XBBW0hbsQDd6JuXjSzT1iZnfuHGRIMLyokR9tH4m3krz149HHm3jbut3031lHK7zZ1h/PBO
KppTN/0ckUsgVXJE7P3lfj8frWVHrp+4WL98zIvxklqzbNuAhM+/+/JLaD6F4YPmR9W4KNYffzhR
2Jb1K8D/heLB/VFsHIULxk9Kpxk/JR7jjMxjfkT0L/0T3ql2btUOGZDOMR08OzqNgvba2LBHpuZA
6Byh/CI/ZcBdV+3jSOCRuKtwmmz72PuBm7o8g5WMVdC601buERswdWSszXLo48y1hkMpHnL5A73O
RblyjyDYSbQcjxT65MkWdkxW71ERGwIuf0MIshR0YRG3P+/9OR3O1cDK/jxj+/aZmB+kSS20VxYi
XmwtxXqJAkuM1Gcz+gEw50UEBpjTJofHcCwfp3t1Pv/V+5tyv4mS85Z2iaKp/R2eLq+cNKOhyZqx
4LFST70vu8gmmG/MsnKNNdDES4GWZtkbhCFbD13rmyUNXkZrZZUkBTd0WgGao4/wrM1ygZDPotKX
wxTiX8SgiL7QjYSCCWbOAiKrPPRLkHnY47vYo+JCAiefLLXQ7siuVmAa9gp2Gg16Di21DkhJihA6
weE+NqiYI5Yv5SEOsNQfh+RYJccUZp5gZ9HvTv52/9Joevc/0+K9ka5DQOfiTJmcE0d+m9fwMcMd
gIOiwY/yq8QvffDD2VuqFGpfZKHlKqeQnXlwyPtdRewb1f69Km9BctWFs9qe5OAoS3vA2uU+6FFz
wFec1OHSJbccRor0USx6Y0Wf5RDD9nBIqrBkk0hQymsL1Ji8hppHgxdEXScvv7hEyVQYf/ognbLr
gjG7O03rO2A5AAYVUE+fVv3Ru8GPkHwlxac0ctG8FnZh+5Inx57Bfdxc3ldNcMyp7pOAX247dYIN
0s4EYqVOeIRjPHsf2tsk6W5DaSYAuVU3lUqmbE1Yvtjr/pSs74v1ykmoM/ogryZXWBEXL8Q2/B/I
Dxbp1lU0w5jxcM5yd2Cezutzl1xSohbfofrdpr+s6bOwa4uDJnKG7Vpu3e2mgUvv+I3n60uWCqpJ
sG59HzdZPwVeY/DXFyO+4QkclrATULiFbc5fbAXoziy3RrAdZ2+WEoxKf1dNVy3nAEhtqCRvhpyZ
mZo8BBeD5j2/4hwCWKu7NIFaTgALlUQoaxdxZqMQka126O9GwRTL2XtHMeh9phSIARfc5YN9w04W
UngFBrR4lmrsEwZj84rbKso/CS4ZcMvoRib67FMLc4BBvDaqhQ5LKJ7E6qBxkwKn70ESDi1tEniX
iawKe4mg2vH+8VZlSi+ZYmG5rb2gzlSZDee3rPZNM7T4Yi57JcBtY1c5UrNuuAL6DhzW6gRyrJIv
onzJu2vJrsO6StS0vKNZURRmDQ4976MDYiK670BM3JkF76ypdmx3dOB4RGOxg+0zafkmj0Pf1nJn
ub69Dey3/F63d3MYLTfDG0DYfXDcJnF3gbJ6C5U+iu6BJLjaaIPoWBTddUvgtpn5n+I4fws1PSqG
h2G6bYA+sRSoLhDc/MsH/m0L/a3NPZ9UR7AY6rnqM+TMWqrVya5AurvP5xL2RvlUOfpwGaglCM7E
9qYotH963YpcIKdLCKkfsZ2FPIB/kqephAWEWU17ClYoproqe+JSc53a6G1iYZmeRd0qFBe4EvrC
w6ohH8F+CmxC6Z1H+5Msitd3YIRMxmum4g26XPS4EIHDl2Fy1t7fqRRvZh8DAlpOdd9upPM6/gqi
q8XbgF+9cutm7iAf4+aE/08LTwiPNI0TFmqKgyruZadIV0MIXt4mUv8i9RH70rql0qFnLl8uyPNf
NdoHk7tsuoizPxL6FRXGjCBYs3Ay1UieGb8+fCmQVYHlaP1XWf3qp9fZyv8VD6rjjpdaYfJ67CR2
mQ4jURF95+2HVN2aQ8r6Y8Lo0STgqtMqfcD4RDYGhYngJmO/sZxqWH7n0TXrruIcKqdrIaaCj4EQ
+J93PZYm1SV6F0QaFiaszUuDqbmN2gqBP7yLlE+B2AUG9FdE6A52VQ+HjI5CfhCpCjV1RiyokDjx
EOzMjBSKA6DcpPbogBJmYCteFfUqkVcpIUIZR8O6I1trOkPgpv5i1mPKWj7QtIylcRSqzVs2arVh
qYPl9ksfz/yGFQfZdBk2OIv1f/hCsg20YgaB6/jgFf828TVQL8DHTPvNHw1N0vrccpuctrSKZ3h7
8OODSZq5OcjRWq0hWO+93lbkq2BeUlxUjCskorPvavjQg1sUXjKDdIC8VH8KzRmRBvD6UMedMMIs
kDVsy+GKFuaIYNsimzLn3GUf0YpawyHcNLSfMa6L/3spkF9e8C4JHWbRx+8Ky2Y2d7onWryZcG+B
vV3lMMtvpn8WtXdR/MjCzzr9wLU4atuytu9uKdoKwSMXOqDkf1amSyd04B9C2uSr7SPdBM6DnBXZ
63KljitRWecFELAtklSxegRsLecsQvho0FjXF8ehPlUpNOw5ujGZvvkHFiPa68Jxn5DrLGHNvD+G
9+QCfxxDsEh63fKsD2n+RSS4+a6NX/1cKPGiZ4ErWzuMB2NOln8vj7T17h+Pff3YVzrboENLqQcf
G7AuuA+f+abJVYUWGl8BIvof/9/+4DsWEBTzBKALP6jtp5sqWLNDAuIVqGvKJjoW1C0YZMfXvpPk
dzWwpP3DFQdLpOZ7QufFmoeGU2MNGlbqY/VAkG3JhHqsLPTMUzNvFJasLLiNVfgvm7+BdpBCIhM2
AnChbrk6iP2pDPiV2jWPQMqP5Z2gbf5fSCFYxDiXUKiIC4s+r0WFefjpH2Zxo5T//MPpCMTeheaT
31kKaTuj2XfavtD2UXwgUa8/uyeDgpvOPLX2yv0wAtfK1hKJW77F6Bkgz7ij85HhV09psOHCwdKf
HKz6+62KhHLoNdGf/QnibW2t7ZEyxXQjer/5X/z4oSOygWR/p+PqY+zYdJTF3dYUg1302Y/SrR4o
FpzTv7gnlwzh3UoQwZDOodNBzqNcWiG7zyHlAXHPlu9velsocfTo/FnMb2+CFN8YCKzBTfP54oRz
qM+papxX7TEjpuTYqUrHniMSxqjpupO+79V+j08WsMuxIkrL72LOMsLlpbzm9s1kaaUvo5J7Imal
KXCsmAsyQv2mkErnrhO+WipAuAFjNZYbui7PeJld6qJpbV3YGtKWqzGG1KmppKmX1X+ha8ly3qJR
FzRzKE1XsPuanmuVJh8YXOa2OpJfCz4HGqDNm2jY5GsJBkJScsx+zmf3XrgBRwNit7XPTcazNOkT
pdJ1lwktcvN4UiV4nqjRQVKnh8mrxVtw8J9J6oIh/PEJgkf2P4aZ3+IC/irbKf425GffOgQZnU23
QplrL/KOuYK8gyt5ePDo2FgUcNmjLfU368n1rst3JVDnF/zUKVpldBjVfQ0fPdyP8BjIhPUbS3Q8
LNkygDdeTexLmSv/pKhOwO1Cj0Vul1+K7r3IPq3mW8ODYF7j4lKrjqrQnr0SaGSdPEUiNsWG7EkK
z0nYcDxKw9RhzcIwEA+0lbA4vU/J2leMIrto/kIEeKNuumZDwmt4rPl+JRXTBXryqe/oKbjq4GX/
227iWpSf200TpRov7vWvaAeBl7ph/lEIn53xlarffx1JPU9VfRR4dReDX/ZjOjnDx7SPe/grPMDY
OSlmcI+8YlilWyF3jYb0SQWWOwKDcQyCoynsrWKnVttZak3cnV1723E2WIuaSjmWArbpLx7JP52W
7jF02lf9GDrtnTJyMiX/6bSP1QuX2Zmrqlk7OnVe1CpChzz1w+XxX8PgI1jW6UrGkyKendKGQ5iK
c2eX3r2X+U9SFs5O8/cPA3HJeRPEaOji4q5jQKSm/XfBKPJZqewL3I8fFtoin0FlBo9h3e8bb6Ce
3ml3b0o9GqZQZIbrz6Joj92N3l2txvRPhZfNQoMBGt8eZQ4sNACyZGxhSRQ3s4PIroc8KcuWq9xd
s/ia9te+vJD9y4yTVB1brzhNXawgD3DxxtNnDfsbZtcknlPO7A82RHsGjS5aZnjmOPbZBRlewPes
VzFH+xMRQIoED5Q4RQEpM8J+lSMVeCCblPpjux0xjugnvz2V1VEtDrG098udQVHsmnCMv+A6OEXx
TRCQIm+1h8BET5BiinCTnyaRYmaLdpMqqznfj3WFudTMpS8tR/dRbdN2akiiKkGoPcFa6uMivWXa
iejskux4iYhZ7cjN6AlM8CXX+yFxgSCwii6XcwjiudA6unk2pUvzuKWpO37DtC9tgAzE2O1E3hbV
Vk42MUtZAFNP5KI2MUjaL2cJ8wFBWrQn34Q3dVMna79ZAw6iFFiDVD1sQqo6D2Jy7JIjzTxLuoNd
/2FLwm6iPr1WGBkn5GMvi9MKI3/+LGxM6tGQJnLIVI1ot0+haqk44SdwHWJz+CnBjNoLY2Z7PISC
aB9f4+5ithf5fmraozX7M1BcMoED92m4e1hrbWZXoARCb1xo5UnOL0p+k7QPW96DVpj7m4ScGb5X
yiJQK8dljtN1nFZKum3XoVcY3uH3q+VDN4gBM8d7j5EF+Mpn1TmDYkiz87isI6+PJotsJIJ+mSyy
NV7Z3374DUgF2pyhfIYVRYErmvfejKiTBqmoDPc+UsS2RdxbymxQ5IXSLrjd3mL/UsYnQz5YLKcH
9xeRUJzUL5AF2/77MPHXGokLz7YeD0lxzOtTyypOm1ODnhe3RNgiHziOgLfMbYtvCqulYVHTRolW
Wi5xm+qNPWofyfCFOBrUvxwe940rqj939adR/ySPP2PxozS/JBhj6idgGYn22MuAJdUltFkn7tu9
io1UeBQGnTNO6hTjR1m8n+Y5Jlt8TXagLRKWKjCYPDVeS/W6r9eijKqXO15lm7feNRj50y+p+dBY
Pq+DdhXcPTTPZdr9MbsfrbOX+BEwSFB6GQafDPmKedONyxruhUjDSerijhusK3Rzo/wdW79UZjjx
65tdIYC0YPaWh6kYPUrZcCsuHYRonlKcR1Z3A/gpo/x9Aj8FquedoEAFc/ExvY+4Et9TQLf/Mo9C
RCGmzRzAmTKzJewjf8fFBH8iIED1pEgF5Nz0500xJ5Pp1SXH+CoKNkyObAtoxXvsh8LWfSweU20F
FKryKTr6s171ws6jX2b8HbjB+Ju91EJqIDnPedBXPGGW6EhUL4hH/J86+eZo2ZbLbUQGiSvkucYN
ra3TxEZ+o/DpZTR5ZdU6p6k2aHwErbTg2q1u6HwwBxrxWJhnOb/ltDmqMzeVPtPqV1X8vmd/5q5+
x3Y1JxrP+GFJ2GHsMN06blXxk84k2CSEDx880qER9mGxF91UuJY+pxXg2134+CyVT5Gz3/yInvQh
0Q2tZXEAagQL5t4uInsXgqe8e23iwWweM1rFZ7TYVuXshXySu7nYzUNw7TOfjLy+KPQF46Vzp+zv
quH/b0/6/K0rzerRp4Hp1lgXXChYAQ2Pj5m2K9XFvVuI4QJQVgMG13C4O9TiYmHzNZUaY3wiEaR3
A9j7wTIg689HmN/3uRkvrBJ+7jID4PFYNg/ANJuug7iBIxXSAVUkW4OmjnbLe2XYnDR6BVQEJcJH
u0jbBsl0ESH83PKBCp80ZFOcT1KMOLOsGUoMq/PEFvlaaTeN7QsYhBZW6xoRZIVVma3TaGNUG1He
VMXWv3Cl4bsgNyvGfGAxp8/0DXLQrmu2eecM+qYS1+OpesyNMbInnBl/JAgaVOSs2tCltE87ZsKx
GqEf2wONoQXk6amdsfVpUNxIBmi//pLcL7VyTRSqea6vWZAubVNz5srvoFrCPqfJY28x5IQClYNI
EKZTUz9DELtjb+m89OXUmAAtSvvg50xd7I2jbqFbcJq25j7GfQFDjDbAaup/oQ+Y/hcZQi4BS442
fc0Zx1XIR11jwyJ6InGCyssumPimKxGtVeklnTf1Ow5baH4APUmKyr/Y9r3wMq89EDYqEkiv+aYp
z3ROe8RtM+sm5Ne2vQibV1insU0naI+6vMefFmY75axu+UAw1Qi1Q1KSoswOD83FYuONHQU9pH8X
V8GC9seQLvbgRh43gELG3aKZwxuqMGVo9qM9xyXk6XP+OabYY/r/qHW6vxn/+JSOyDPHaa1N1G+7
dldgyFxE0TS61f7fjkYFYHrXqLuiDhj6R2R8vDbrvf8hq3xkr0V10Xmv0DtyBKTV5RNI69XwDEir
vQ7jJppM0W9a0Am+pKfIVemWbeSYHIlPijQXb4JkAv6F7tsQ95Ja6MbdbXyHnCBZvVdO0EMc0yTn
a9Bt/P6ltUKSQsHvhUnd9DUa7tYKEf9vI529PaQyrBsTQZ17TowTY+A5chvvV5+kzAp1CC8V4AQM
qk9yYNmBttjoNts0DSBNzxVyX8sX07zy6L6TyKIYMJ6/DbWel6MIKD+2Nuw/C0eBkKQfOv2AlaZN
ji8rTT0tQTlTTnY5upwuLtNAb5fNQTIvtfb1JyQ5Tk35MmLj5Xu15ql4WwOarFbRXB5WpbFK43Vi
gKpfQzlWI6peVy1dV7f8cVXbS3c/seF5Ev8WdxTQ0wNNxrh0IZbGfZ/C21u+1JAFjQSHMESY2dTm
zsgOoXci5l4oGHq3vbVW3Tw4SNwygiuTR+9gIFsykYSOQbDfwcuzQFpeyMjFPMifbiVz366MbNdl
+zJn1XwIviXuYoB1ItVJrKn7TKsmLVyPvUe9VLm83xf7wqaaVbBVhzNTlTwR+Nx9UXYw6QjuL3sN
i1n98LRiVY3sCde1v3n4G5GKeHMzD1dy+IOUmcaHCNadujcFkOSzCcqEyVQjTLnC3f1DU5iyJ5Jc
61MkmXc+V2L3CLtIyjZ9SBnNSmdzSfHK1nVL9QD/nJUSrJvpHVQCFaZ3byqBxIv9X5irYtsCS3xy
YICMTerVI5nnN27RIGP5FXuj8at16wZT4NRh93pOfExloVqxDQS0/a1buiODCMwBc5eMEwcqrMn4
jyDTE7IlTNRUzYHw4oo+xKsH9jOiP+5rBZqyweTd8EXrYiGfAsMRXWz9KeotFv90WVCVRH8Fayxt
GbXuAIdF8yRC8o8T6QBk/Cnv7dLHYJbvCJx0z0j9JY2dYIbT+V9Q0VgRVMzkf+W+ikoOEGbRl5Z/
s6dI2Vp9MsoLjt9OYsj4NGLfd5lqC580Zyf5SQA3QABjMmGimL5MmFRyMfRlVEw0cysEnOR1WJmL
88AuIDrW9x+Vfsu0ODc6HNw98r32DYivf0bviQdoliOfZXQI6RIG4ByOhJL01JpD29DE1WuFCQnj
pWAy9cNrx/5Dd0DPjZhlJt42aRHFS71cSuNydLLHjyIh8Hla/udhvym9Vom5LIGAxcvWr/R+5Z30
fO6LdsSqbVM1c9ofsKr2rKBCqTKakqsZRB2VZ/8SZVE50RSW/1WEuYnhsyJsurAyW8u3OaSv+yGV
jvevj96yB+fs3/+rsld3pTTzqVfETjqzHmcwTHMk2tcCZMDgMWEpqN1DG8YoJh0NuIBc2lEE4xXN
FGyd/WaMUp1rRG0/NIwoW2F2Uj+p4Gttq134bIie17ogngvd/NXH1yzYobNdDhz6UiiDf1YhV8Wc
6hBk/4StOhcId/iqxY2SOUa4zmEl/NDP4f5wcmJcMoXv3P+lc+UF0Ml26WjO03TT1Fuzm0CtUXGC
vhqThznDely+xV1sRoWQWW6no5mR8l+avOzFGZAbDtpl5cbRBmzWJd408zdVrwIltHxAOW4d8IkF
rb+9EAgbV1kDf2ttPjahzWMHCOte0fZ4TAb9UOmTx4QnrD9rWuary2AeFOES++9QhUBK6ovLLzXZ
FfqO/7Lyamq7qnKWy9iYAOF4jACE4zHS+tVUip6vEqe2bol1y9k7ru5O8XC19BeLs7v4y6f++9hM
UF6D/mt5cqC0j4n8SAZGhHaUbv9i/UKzpDRVI+f6n2Y5FAvimv3iSNY3IYQXsF1fjta6RLDf6Oyr
+v0oHvPuLDRXe+MHJ1091dY52L2pYlYWeqyEUOI8tfskTKeVi5RcTG0r735MRd0ekBuSrWnibXWo
NYh8aPe0EFHBtKt8eAycuZs0WJt3+y3UmzJus5qSjenpKmU2HBBuBaFoF2s43zQBSPH5zRAG8W4N
WTR7nbSjhWXHbgreZg6fTzPdrSmcNROsRVSDLbpxJ4476e+b2khZ3quD4RaqGwP8e8yRPDVTTozR
cBM3Ua+hcEuq96mxNP3wV1E3cUAATb5K/nyJtrN151jhBrhY8jhG4MRAe6JSKBvSFNozTfE/ivzo
vLXBPYrbkR+ZSLO+XD/wFXSb4CIgShLw3EBdl5OtYuDWsq3MeeuzcLQCs9fdWpuZ913wg5UazpEE
Ua9ZuZlPcfjcLA51QZZo99A2hf1LbDd9sN7/yrDljQtcz95dwd1zkmALGMeCrfAUY1apz+Yl5lPT
HXkTOC8G8l94VP45F0/hs+W950ar+Us3Tz/oY9SoK7X/0n4VcB3hQ1yw3IH0TgnlWqjsAtpP6knp
Mgs9w6GYDfmDSEdiousdVP8k4wx+8Ga/3uVbqtxmm8x+Mx5FXaWKpGPO3rWph83q5A3k2rOpCSUU
lqWskLc8aFSJPd7/KPpRp99hlJcROpzoIAI3KCR0IqjBgS0KoZLfUrex/xBFYbVUBvM7C5t89lus
9lH7o4jXxjol1kFszw9zJ1gH2T9NEKDDIMyCJ7RNC2ZxZVfKREsHWZjVXmYtGZAlksOPRc4aHYET
TB6+ZOfX3uy9afvRb/3iNNbnaiEsleCqUfmBzXhTces198X9sMbIzylx6syz39LDJi6ap2eDa7Bm
o35a0l8ShlnpvQySHKEvUAogTAYogOnTaU6BlnZfcUxX+vrRT9d5XQfyVX+YwruGOXSSf8Nilxa7
OAQM7u5k4kPpWiBuZ0wlzjjR9HSKqD2rKsBGcq/vO6/tPO71r7gS7wVkZnXPm4L6oTT4hCmAf6RP
bE2eOMJjslISFHyvsagwYWO3v4sTSL9sN6O5foVwqBqwCjsv+efxS2yseDH+eV3GNY1N636wl49F
9RMYc4VUojULmQkgCrOJM2sxiVpTd3vrKIzsvlfcIQkUc43kDhk9r5GGzlHHCE+PvITAKCw7f4mZ
c9URPX66IohhhD/G8LsfftNtZXutun+JIwLxNfyX9YG3QkqhJ7EKW1VQNGx8KK/FGJ74tFu31UYQ
NoG4tW1hu7HT8LqxgVDjDqjiOfK2bYOyyqpNSXssTn+H9kjqFPVwIk1FT1KTX+0tTLGPfxUdCxtD
d2Ft+5NCDbV1CLtzHF4JOkTLd9rDbKhXA3LQ91Cify2LP+Nj1T5WuQNqkzCNvmj+brvqV/j4MdSf
j17/7Z9gQTYJOTuPfuixmvqhESgVxIt6ErTuT0ELzKMJ6fF5ZsZL4cEqZZJJaGcf2c39koNzIFzS
5HbX3i+ktLDC27q8luW19WR1SxwPX/doUbMLzQlMLoXo0lP8GF0q5Xzq7Vb7UvzPhedH+PdWZb4y
4TMQNO5WmuyFbAj+aB/m+CXNa3NpVMuvORptCc022KrBln+VC0fLw/ykpmfobT7+F8c3GazXvjpl
9ZXaw5alzhRzuun5XKkZtYfVlJnkfaCvEg4JbJzbvwqUdzr3RnyBrO9XJIOEeFap13i4CeaGrNfw
zHrFuEVxKMnXMrqJDC/Rgi3wIVX3DEghofLdKNhCs636fxfte2WX4S7RN+4P6zojJKg/z0Eo+K5F
LyUvkP+/3TobAm6K2F3JD2Wwi6GamHQmqh2qaeFY+mYoUQJQ3tnaglwJblawlvJjmQOlWb5CNEb3
bmSfPRGp6ZM/OCXq18+NVP4+jZyj0Uy3zKY6MCpWaEUHSznBnUoa57UaBLKI0xPSBcGr2qQxlDeN
cJ8webG0LVhAMLNNpgcEfkne9Tn/mXTCHtZbcF/9s48AkQvc18NA7fJGuETMiuP0rXA7jqZn1IDx
FlN62isR7GFv+uWaYVyvbBaW0rNf87YmH6YTuX3ClwlQK4gwdh4wK60eHZP8JvS3BFEBHxNE1S14
w0Rq/jFjAWcODnno8T4NHsYdKZ/eQmEFARZlvu8nrKrQv5vx+4dKV8rmzmjrhOeO2hoFHsT3o6R6
UzU/peEjla5Gc2k/H/rGyOyxmcFsAk31YjYB85K6RYleZTj/MF7+LKM3ZNg11YmhifCPCcY4Ivfl
fbATAWpJGArCbzD3WW9Ys23iz2fpwfyvQsRUN725lluIlF6n47nGlj1p9hiTqnIFknVc6FBetGX8
LEEwSE5DaOFphtNv2+jbKbSsw/HaVc1OJaWpbVF/uWP3E6wqrDBdoUNN5bTrzEkBNleOwN9o4CRK
NvDSihqtUx+fxfDamVdTvqn9e89xQG5gbjc0784jYWbfrRPkv07GL2GfJJ+LfskDfYLdReqiB5lf
z9HtAAKW0XJjW/dNme1aB5tAXW1IRAgEYoadP+7oWslYvTsEeYJg+zl7pG4bL0t6XSzyTlfJKSVy
l54Z/h6yb/kzXpxqJobrg0ZQyhqBcJMXcKBHrFMiuT8IhphKbPQ6g7AE/Hzb/n2HsjHD80cWVC68
koIeIPoHFeNhuJEwtFpbPEALDlqgEahv3D32graX48PYHqzkqCBczPrkGDLYgXhT97yOh6KmK4x6
Zx7SVnSs+EjBqek2iQw5pVrQLC8NS4kBlhO2WnX3Fc0zYH8zB/DhEK55oA2NlwFlSU5ijjxxrvNb
qX30NGNf1fFwPw/VR5N/cplhimsF1vlHSmcs+Zg9K2cK6TDOagH6/ylTjwn47mIf1tuObiDKPO2U
9wwWxhyb8mplmB+Mx/WSajHU21ycIwwdm3IvmYe4sd/MoOzlJK1119D23rzPPrTws+k+4+4zergW
BevytUVbNC+BW3Ay8jR6LulOpIPc8E/1/JLCxY9tdmfM/qTO0Hyq4UEMDw1aZ7jj5sS2hy2/pCLT
UzDsyoW7mE6xkTBxgWnGU23V2nZ8XJ49Y3dSrvKxK927OsvDE1Wqyk0qgMLT/36dzULjd2H9qqGz
EFAKluCENXWZEB47Z/dL01+a4jrap6rzcACXtF7cXalyonRrgQOjbdT2TrF6visTZDgXTqNxrOMj
f1gh2BsxOAnB1h9TmqvOllXv3oVzFJ/aS1ru4mirjetKXQdAgKO5DiWZHP2z1bnBavTKXWBKtJFR
SD8SqKXHEWM9kn5j33CD+ezhIp7bIHWK0HlR7Vx4w/WhIFcS7qb/r63Z2tPf+r/kbzu/s4Y86ix4
8HgF39MatN1yWCArmGyPJ7votE7u+PPy0XN++HvGAAwmW63ZmrPinSQqX8OoxUmCD0EmHWhM7PzI
Oo35NsRrlu0yJnzu9VyfsulEEjGYJ8SnZ/NqWd9PfQBfWD1QSW8qWysgu2xHDqAmDjOSMHqxThLH
lbuNEKzL+R0Tw6GtJh5P1W1K+hQd3M3gwV7lwKRNabwGIswxwWJjof0fU+fV5Ci2Rtk/lIrAm1dA
Agkhn/aFSFdYIbzRr5+Fsu/MRHTcuN1dXZmlhHM+s/faFsh9jGvK6DFh4CODGM5HBmwZo+lIOEey
q3ivRNA4u447bN7l3hRuDVdAQ+dUy3ZCGXUO8etd/7WO6bFJ9zorw3/DakDboSnOnIHKOV7dd78J
0cjd0frOFuv29tq9H6xZ6wAn5uHdg4o5XE/F65hiCt0fwDxuh3dc5Sij0DnVExThWRusWIf0S+lI
1ZzngX8KhSq3rfhxHmXFFuMffkT8sK27XOMG1O8AGq3fOV/R/S3w5LLylzxTduGcGvh6MUKOS7Ro
92Sd3tdSs+ltQXy5Fe+L8WNsviy0k5ryI95+8+oHjrG8LbqtbD88D6WFRFOcI3vUbtvlW6Irw8W+
EneqFDCSuFf+YrSfcn1xL7tcVR3eX1AzqWOtJ32Lmk4oPqfqA1HvHWKPEiRAC00n5+cQyK8TNESO
wnQPE4xz/aT2RwnLfbwXhu+86PAbrHsZ8hfiZLx0ZBAuonU6ziom++neVnnb3a+qA9LV2j6Vhdm3
tc7fh4PV++xpxBwT+kWmkMp4O16u4YuUvoSICbiBz+n91NJU9surHVlt6FChm+pHar5H97dhdAdx
lRNyeFtltI/qjGJVunWpboRD8dqn2L188uRELMPTnNdsxo5wlJmupK/NkohG7CmJuhoPiDBfSpwd
1DXXr0H8ygg3XzHhk+sP5ntR/I4pfGh3hhJQbvVkkuHOwBXueAsdCpSV/nbXlWm83ZtZMSEzNvP0
xNO4lTVKbnI3rKeykxfC2FcqiQrAhGYgoJm838N3VNedZpPddMH8kKv7a7evU3jJ8w4cX5B10rNj
kv4Xq35X5hy67pFDpy51BfWlhXAgET0B4q0jhjzvOH/Z5bBBHOvly4D2d3aJwcvo3pMWfsq2448n
fi3wFu1pxRJYgcneODGX/LNjDakNJUyILESjBLkFZR/U+naCwVBs2Z1g3XeghujODXTvl4KOcnbo
FAjJHgJKLjr+wSjOF12s+UvWSKsnJZZkVU8UjZ2tf4/95Or3wrZwoit7uP0FbiIZqXfXsHnHQ89I
PAfZ9+1ZSy7JdJJ/xsxT2s0sswTw2m2Mtz4OxDhQ4yDJtyoQidL/fFJLSTPiSVYhMqCKBoawHqtN
ct9IkCoyX5H8SWK+4KcwE8HNI/c1YQAAAwjQW4hv0vAOQ9F27ogOYcKkMztNyX+v90Ap5nCC0ty/
SeKxeizkp/x8XyEP6bA5uJMdihuAQeNSU3/U6gdZa41JMveU1WeTP+fRRXKkJpANf0BwUW9qe0dS
lggM/7vLVyLGUWuoAhzR6MhNQCqwp8Wg2D1dtTxtjVpTWUutCP/6MDp7XAL5ekpEcTDKkn3p7WaH
6XwtS+Uzc74xvSjhaeqPaNV0NGZj776lNmwJvd6oj0oTOBGav7/FM5o/MsmXSvCCOZ7Rg+D2FXlm
M6YXP+ZIXoObN7OdC8LL1bLx0t4zxsserA7+dNfQlXoUU27SLTWL4k29LqMLQix2kxba4OrYOU9x
EoWLTjLSJSsbthSsXwttts4s2LHifgsMnYHU7PBRQ/8v1BNEGCZgdNZvE2wC/aKYJ3TwzIFJYOrp
GxJbnlZX+WIi+eKdx3/96gfSMcCX59/+leWcgCJKL6Y4dxgqrQYJa2k1twVjGNAWTHYjberFnGMn
SRtNmvWgibxR8o2D+N6PUOloFMYrdbQJ5kEBc3XKD1mxCE0hVSxjloDTQIDEeHdDOECUOH5dbW9F
cC5NtDFoVMAfEmpgcAQeMS9sdd1n311b5ubWErk7R7vyqX2iIp5RuvnVS4rV072OTaOKc05l0Jc/
yloAYOzJqUMTaZyexFsiJrc21J0OtwsWfnkVZi5Lbhm/97pW11K8YZyxush+sb+R86p/qOJXk31X
yY+SfvfCVwO0k1mOHzGnbXzOUOLvipOpH6/DMe4OOoHT7Q6XFplTApsuWyrciBmVvNHyTQQ9/Wob
5jkJz2LFVu1c1IE0fPbJJyAqjo1Zan5f1dugWAPysxpeEvXE/wMEYM6CuwquXnVk/SIdy/qIEB02
ZB100bEWD5OwX5T7uwMgQGbiECyU7a3y5eiAKeRq+pRh6qqQt6buMdxNDQ/xRInxRvAmAVCRNy31
OqiVrdEhNZx7e/DuQr42RK+BGXZfxe2btHit9DcZAwLGZgUj0bOGJ8aWsZMQy0Q3VWzAJvfCLo52
1yQIQtjxmnUlKtmcrXqV7BIk0guzVQ82HUy/+zxKN/A36x+34kvKvoXkJ4rOw+D89ccEJWb5ZoJD
nG8Clmd70PsxkpFwJ+QgCA6VMEeay8JuqnZdEtz6bVb5zcm4uQXEAKAN1SqOnH7fNkyS3QwYnp+G
x7o9c08m9XOy5PCaZpWJDtIyWZnxEh/SHiEZyQZIjnjrWcWMsRuTimra5JHcEjKTrexRd0HqkCW7
yf5F//rrDCFmMdyoPpblfBuwMKcDKvatI6C3BUNM2GVp18qcLISXeSpfun+6tFUiMkicGzmrltgG
yhSMZCFFJxhqZJ9ZseFG93kjyMixQTH6IHVn7fZGVydvjSgwq5kHxZj89q8rfw0KGfPrL1NBXTzf
BJulJxCoYjPG2wQzmx507oVKmyPAuSrHNDqI28GY5XF/CP8VU5xwpdzdxvpoF8F9ERDmDqb/7ujl
fqiYXwvLIbHvVzuFEsbnE7pOSxahRxuO5I+xRoWUY1r2jsrrhoye2SSoCuqI1a06w6sBa0mgZqRu
ADQDcAawaBFBfguPsnoupssiewGw06uv2JkKbJY/40MM0Ay/IiRiJ3dx3xHSUmH0DGCO5qiURD+i
w/RMBMxWJXstc8PUwsPdMOjh/V4r0NgpXU3nfpDnFT7+d4whgzf/bv1w0dB1AObP3xixs28vl6h7
HJBLAIYMg0iHFWv1YfssWWkNYZiKYVn8Y60k5XaNGhuWAuQRJCqj34y+rHEa+KW1zAlm104aFhH5
+P5pljtqSXt5FwPc0Ln3V1Wmhq/BekVkCx2JlGaUudZIB9Ce6vY0PJhaSx3+i8ik5GNoSRzebd+j
BATz+e+3x1kbpSc5OprRkfTn+BhFB1mzZG2lS4QkLMPYVdvVswyx6kKyfZocr9KOzWdu+DJC1Cny
yV8XHFE53utDIu3qCeDjfiiOcnxOFhftS2tekxQGLGbbLSHKxXUXD/t8ucjcnCU6z0hhoUjXxrN1
I2byTQBBo4Oo+MZ0bX7gsYY4fw/G2F6Wt12Ppea2D0l7vbDXKaz4heDo9MUSUy+9sy7zqhp1Hat4
Y50Za2gZXQsejxWojTEEUIrIpC2xJvUH0V2xaz/Vf8A8UIdbRAxmhLz0/mwsbd3McJuawYTTMWUh
hRMll/YW7huGH+dUd/7vd8J4JIuXo/SuSu+GlVxUiA4WWrLZZRNU0kvTvFlMfRn+r/pN910v3THl
G8KrvsKvm4eouzGXEWlz6N64nxtSXTHVRJ/36ltJtyNoeQzQE0/8uYa9qp3M7nRtjnd+1clIT6MU
CE4e7Xm61krvihwx7erOZGdyqvfUwtUC/xezKznmjbgzk6CHAco3GDcvC2X+YRrEtlpJfJjGA0LF
FVIyGHwx3tjBzdmGH/RhX9+PtXbW85dRe22fXwGVstvlgUXE/ZZK7/L00dH2ggiFx7duX8gYVcud
xAuPOFfZXns7U5aD/hwSslPivjnBUiksK5GwjrWSETfDaDgoKeBrG4HcujQAveF2g5NhS5WsheaL
hYuRRy0PWE1Do53MXKnyZUPxzJW0HSFym1tpIPCNyMtdZd89XTzsP0ZlKywTFe/NyZQOBgMC3yT0
L1uBemyAY/GVBoe1GIssbY5yw2eLMtITTKfGtBvPlGO4ulCf8wQmWyAAWLHr8vkHW8VY7MxxjtbW
mxNsABTF98PyUA3nKnkuUJSMr7X2xiMBRCTFdulm0EOEvR7u8mpXlv5TH5lJkiiC4Qg/rCLCAcnV
8klou2veVaw9f1nNIBHBBRPIWaDQWCQ+e/dStxxGmoPq56mb4a5qYYkHCgEjsJQmS572y6fhOojq
1DJQI81stJAKMY9eEyKjMPIG3OnrsMW1tZH7ygPdvuhxCgJvr/q9lh1C7aBoh2o8ZuMRvnq0pOXr
0hfVmKtY5v8Yu4gnx9lLKAm+SIxdib6kge6Rr62tjmcG2sZ3fEULyBvVVM4i3Crjzn2tNI9/9M8A
hYuoJFkzi1034WZWAqORjZHyoum1J8NV6v/0Dyrml0egozatLExgSkVHPA/raEKbjUp1z4hZ86dV
C3+qtxZE6UUHZIcxzoDIQg4nD2dB3EiFDwC1QhgFajnd5vJWauHdbVYon1mTksCLhgWJDBpzFnDj
tMKdkBAGlMs7vNqN6SesbpgTEnVkbtQEpwtrXwgnaRjgZkJpV9/2N9xIGJqcAoJ/fVQIRWUicBnk
ixae1eks2fKKNZ6ZPONHmfrPOvxs2i/gp+XiMxw+G+GjJJ45ZnGyVE3XEAPqnRYA6YSJwlm0G6N6
gQ46fN4o/Qynrt6766swOtQVCozTxpIWyJNCVAuaFVY7TQr0FTzpdwy/WAujk9q5yvBJgtrtNidW
kQsjzdVeJh+JG+oN1PyfafqpGG+j+tKpWGhPlQTYGKLUCZOoUr2Qw9c8KgLV/IrEDwzDDOvea4vr
5o8uTktdrbp4O3AHTBYF10OQfWuwaKy7htNiLbCuEjxd8DJAC+QKS/9rU4h+aFcF/IVVLyxlaDK8
m5CwAA6zCki8MwQnYUUtXgvLrkN/Aup+vjzTgRnHQfIAGjbP8vheV58ZJ66646D5VruvW/p57d+e
lymRcfhPiKWPSCr20fEmlsa6hPLZxOq+1gWmOWsxw0zsLQRsFx6NAOeo9PBW8F1N2rJYNjf4tcjv
ZbvKTiLm6HoXDnBAMWhub6SrI/LTGOjPob/qeLyPR9VmmIs/g2RGGF/ckAahBnM0p9GeVairSEQq
zxIeurUetK356doFmNlw88rNsHQnczMkW5eZ1URps/y7kLjguJCwc2nn8X+CocH4f4KhKweqcBu7
vF9kfM8p1r8lbqsLb7bBN9bPb7boTSwdMtiiuwy5beqsJHmmpIklmA8CPYHq+pXshyUYN1tmJunn
6Hs/BIJGrl831CX510L6rOoP3Xhf2BZHzH1uF5dkIkXRvyb6jRGVHbL0EEOKkHemHTLZJlRvh3RA
SJe3qwOJjaMx/myGzzT5HB2ewSk6juKBn0wbeg2D2sd8sX4kcmAKIY4jQm3BmSdt798T6jUMgcas
0R5hPz12V4RrUONHbEVXEjK0t6Td0t+E/fMdgRu8tvjcTpcr20Gkzv0u63dit++7feJsWuNwlizW
NSS6knw7AqaN7OLuKun8SCXO4MjtlhtoyLaF7sPGSruvmPdFeW+q99ASIlBIODIJ3F3LovdH/LhW
Xopy8iK0r9riHR/hhG+DVhSPetfvMOsJ6r7ODlK/emrrax6H9+q61NLl36Rb+t9YHn3IovKVeoPS
qSy9xo3bszJe0vAyVc83G+MW2hTSNSblFVA2GLCF16mHVNlnbD4UtpHyGvxCNA8GHwufh7s0DCGf
SQvCIGYBZdISPU//zi+EBDPMzo1vizk7/5Y5I1+9xaCL3Qt6Q0uSz0SBI7035Y5FHDnzJN6FCM5K
n5x5dCkoJyKvf3Q5w81d3FdNuxIicuSWdbcUoA7Wy8Fcyukqq2Yt+N2wJLfFEQiOpqJAr5+l8SVx
gM9AUv3/Jcdmv9aJZRDtEKLgurZjYXNF9F9tGzI48h2hwga7oP5Q2qJ2wAQj5ccuP1Yoc5/FFIbS
IU8PEbqVvc7zmOymLEBReQuxNc0DOdwLK3WK7D8hZid5GkPfxiXbs0vWtb5G/whINLse0SMa2xuq
30d07sIRNSuu/KHnmFxDQy6WxRREb0/JTYnFYnZqMAcauQaJtkYvH38lRIXxZ8OcDVYHvDwzAkYc
5QGi/bAcBQLdjqZwIKYsQ/cvzDFlNEmKLVxfTWxCxknetiyPkmOUbsyO/MhtsQpBAigWD9Sozk/0
Td2fo+ZVq1+dhfIqK6/0HjpRKjuJJxhEycokt8OccYN17oIjy3252d5BBgameBzb0z0/q1SbmWek
z1n2LMuXm3h4qq+SUU2jiB/MipmA9OtRJBHuA1Vgyi5AWy1IZDpUyH8Gd0XNZLEh7mwE6kQGV57O
7mBatyv6/Qn07t53AB9ynTYbMvRyzF1IWxKkXdtFOa+JhdsOzKS67wfgVcc2PhXqSXO5uWlR5wU5
XthxhZiVkdCfuv0vVhAHF4+kRgWEG6X6kWwnZ3BxDLvn8B6EgjVle6M/iFA03GYv6Iy6dkV+uALj
X+ZRkLOeZv182zXsOvm0oCXfd+0LFjqGmyhgdAm/I768OckZBUwurnFt8b9Ru45M75NEAOX9z8ZS
y/tE3gkHdMiWqyDY38X1/AZLPVLkJtkCN0F9XE77V+2MQMXct7fD9mBm1rTP78Hd2OEJfcqNIdPR
+CjOlPJ6Uph56o09pT1g05vsDKBT4de1tzXG84CX5JPB5FMXxs2UlJriINvg8VLwmqZ+F3nTuOkQ
alRzHo6qX+7xygR5/IfiZeEC7RTr+auCb9dBaXrUupnWYspBMWwPLstbhtr8ol5a377RppNt8Ukn
f6+DORtyBzW+0VgVWWiTDdn9KcM5OlErNgKyqACxXOMRYqVd15Cg+RdFi34vnhNnMT2s0RwR/D0p
WEz3I9nf5bPaX0i370GDJkdCrKgKMuupmpqhMqSQvYTBs7thpobwpwJ97jWZfyO1hGQXZ3zE60jK
Lu12QoogbtaZ9uM2c+NinfUe6qIEXy5muyAet5qDfS0lvbQ98POaho12cU0bMyOrpMWnjDWWqWb7
rBmBWwqoCT+k6a0xXozuIsPT8fSHyifmiNA8k1ENCXWCU43z8XatVlcqbwCxxhxJApKLSBJ4GIvh
NdPeKjqC6QM08xY1Q4mggfGLRXaoBsb9IUP7O0nVR3ZowAf1n8wHRbohzD7EFQHr8jsrbBwXfNhT
inV5z6RgiZ0z/I1J+mTqI59ui+2oYFlh5klPB76xDPQyKKYV70+tz9wvEltv3KN/hmgmgh1JG+Yu
cEr11N5Yuf2kym+v/Lbzt3iHl6X7ne7vA71966I38IbNN0kDRbUPtX2zuNS2p1ZAwazyKIOvUZ5z
7TVKZ8zgvSH3/iOkO1Vd4sbb6Ddy/iFLZAFiawIGn/NdOcOCbxc7udrdkyDMtyUaTzJ6/lOJtXC4
GlcpPan0ZiMvYx6dJCBruPu26fLs/8FdEuaGM1USpCRjcKjVqr2Ek4j/tlmXib1b0OoBm2A1gLjE
QmZNKnUCuWZZTzjzA81qcJS/tiCNzU+x+QIBfN91951y20PIEFZdtk2E3Y2/zDWT/qsmXUcchW1h
RdMlqp/rhU1gHT+SO+GK3dZeatlzs34ymuukiumNccEBj2HXb+vYvxUbDvHGHgVaI2Ir99RcZFxT
+2puqbkFxorSGxVPGLwqWl9R7G210k/glIQwtrCY91ALwm1sBLq218D4m7xZ56t6TpZleKlvzKne
zNvnVftozHfjaiGU0kKfbLm/UB15MQOsCM0duwtLX0laK6XLYyTJSHBWf7nnItkHOSAnhyua1qyy
e+1NyT5Mbv9tK1+y+tLUF/16znvea9jXh6HaR/bt+iwPJyW2SGKKikuBZNltx/mnxt4RDUz7PNog
hlnP0jxnWAoMe6hRmHlYOgGJLF9FmrrBf30d3p76SW/kfP6MWRcWMkU/8oXTwjYcphs2UnAIMLec
VYibJF4YM3D3VheiwlJgFDmaml1KlMFLl73I9SubSzAufq264VpIZ2RS6LDcmHqP5irqtkkHBN8z
lZ25sCL2i1tWbJEDv10F4R5tJn79bXNUWc4/EFuExt/lV70L/hLghxrPTW0NkpeAyIiPpbifRMJP
ghheVwwNNug/DG0fM7Bgu1dtnzKlM29Z3qs4vxCb87aequJk9MC+oYa+ijqNdj0rUKDE3t+K6hXx
hvRexJZiUAPMTrn8GoR9oPSQSFdoyden4f4Wyq9q/yLdns1lX3iUHL/WjXUwgwEoI2ugjes/335N
8NfC/bYm9PxMxDyQDFK3dkV1IyFk5KuvcPVhvLllK9dtpJ2LwBfYGuDcmgEEyoNu+fstAqefvf0L
KAStZ8yDInx27BtnLX8YrdDyCwHPd3Ld8XwnWM7312kmdurNWVPOGebv4T0P58i0e/weO6dy4f+R
IRViThsvbWGzWQrQifEkSPt4Yf0bH1iNTmby78X4RrsV3dD5ej+ZPXC0o44rxvrxWAuHxjs/njp5
aaoztoAMbWboOVDTISouj7X8monPsXRW5UODLyzTOQSRtjvIQ8x6k40nlGPI5lA+oHTm9butM+b6
HhnVCx6pxWlcnJr7SdKPfF2N+yPZ/+AMOeX9MZL3i3hHglokfE1ortjPouOq+6VRz1BvJA9w3Yhy
6DxQcTGjlXGZhWRqs9RaTZB1rgxZ3VKqadH+EQXzwg5+8+KjtgPvFg57c3EcsVOLL8CHYJz8RV2R
4SxhviHtSpoZhcGdrTmgen5rxF4xl0u9MtPeMp7HEdfToVBOhP+VhlsxUKCdvM9M+F73jOP4fgfZ
EXp/m1YSng3hAlsOdlKUbVQUUoWvDgTEbUXGKNIWTyXm/EdIOQugPwrbLZspbIGSouB41kpbeKRQ
1Cl3HDkUOrsb6OoEI5M9jJTdD1QLmNKErLsMsFYHdowTpwBovtZwHSxcdWBGtJq554RpFeu/n/wf
Ap7pZ2iRc8aKWYn8jLe6nduvnrUQ/CcrFTb2M3MC2jqhsBoO2OJYM1A8DJEzQsxBjYasF9tKyxTw
gTS6MetlZ1x7IL6btwwAMACn+NNeFtJMFOpxlaPJ7kmO+bwmn/omWezJqzpQUMXTaZJBMRx0+xew
UUIYOiEe+xPCI4/mKUt2A03twl0dEKMcTknqNIUd6WAPsKzaKQKzaq1UXq1CQuHc9FyjDSwXkRza
eSP4RiazNrS1BXzeEjoOOr/FZ5S71jci+2SBNR9tisZ/j6i4oVs5qsR0mkByZvBzy/RfPVHTm/kZ
T2z1MyxAPltyvpTqZZ2s/8qXVxru+YWPqy++F5mQ13RjF5M97b9bC7RDwdU/i+Uh8FHsID7sBl9X
fbXZdk73gMlsUeeJ70r0iUWmWfaDk1N7P3J8WTr30vGp0/OqyQ2W5h2wnGawrN9U9jimNDDsZKqx
R+lWcTyfOQdLl9bX0ENCfttH8vEqH7Ocq9DJiCkh8IfozHyDiXVhrFdvKTZWrndiNB6PHrMsQfAU
xjgrNXxu82fzflaUoyHuO1RR+T4fDxnUi6D6yFV0cvskP6wuCgosLIS1bZKW9ki8ho+BCKt766+v
tfXZ9DZ/ideNjvXP9KKFyzNmjhA/6UUhPce5yxqjo0uJvaokRsATuLp9qAwtlmaOay1Y9IGhBkoe
oAvTUwsRMZgR75gPRwkpjHyeUttVyXziL67XKCisg5puFsQVJrhqZzS1Mu3CiVBQ0gCdJ1Ur5bCJ
qIi7hbeGuHVizqsCtx9PlNaDYMuXZpsDTTk93c27MCRqQsH7jHGKiXl4hICaxm7a28YGZhJmp04K
lCQQDF9lPyGhKd5AVgxJtp9lIJJ+kP0q38XcXYRyq+dpvMBc/r8T4jo/Zjcynl5q6ZkFxPsIPSB/
66vXEfWRW8Qn8buPT7V6GvKzzipqOpeQJ6c5wZvQKlbMuH+wLkjU69vK8JOKrPBNbF8fNdIIbv/c
fiN5kB5p9uBtGfi0qONnwe46eBMN15nsTn1rHc6ytxeOEqf/VkWWBjbWYClCLLU1tEBBcqvuwg4G
cp4xBJ0TDvXUlx/YZrIsO20jIjOp4x8ptMMd6jyaklzZaZGliM9MVeQVZoZIDxgfYWZIHCF5L4f3
eHiX+3fHM9XDxLb+vVicBP3YZEcz8ZUTw4ZBcX/0B9j3hcciuGPvLLYZe4bokfkFCZTYLyQe9Xc/
HV5mAzTcjzYQmh2wz0glRtdBU95ZqrDCEU3iLqEF01HGSY0QTV87MnI4/47NAEGMsSvMvRIepNjO
Mo8MEmkDHETf5qj7ZsKz0R7QFB8FgEn9kosRns3Lz3UC5XmgDJTn/OsV7BJs5dliW7Jw7qx063M9
cTcJj+vJf+MiYKTORZBpvvM2mLscPdl8mAsM4tu5q0HT3Wdzy2BawVD9TN2X+YalTC9sco1yKGlr
co4m1sdbytJe9D2avs7iX+5uX9RTOu5vLsxyRqvyXSHArudttj0cF9I3UfQoE+PohDgRvp+jgwzU
XWNcduYqhMfNZC1ZAZB75AaQeCC1rgZOhllhsY9UMFJn1Tw3DOYdGIcluTv33UJ3VMOmrod9p4qs
0rKI4cZ/Or9e3DRCa4PNu+pfKtRH6XzLbfSFACR5cOfdBRtHdhdAfKGYsG2EQdcv2UeMfCKrrkFc
4Ekdp5dLqvi8GclWMy7ysV68STQ537lFh2pcruEpo7P/z7lEicXcFrikIdkpiqZTcjvJ91M3HDFj
y/BpZ13sibvku5A+GwRk8mv+SsWHetFa08Fz9TSJi2tv2vdA3xZb6zCW9mlIZjiDyPQN1bfoKDq1
vadYbkrVfVbObpHajCsOB1HmYQp621Kn4ACxwnJBTdmcMbL6AR4zeUYFNBgvunZM5T2qZGmdwXhl
hjyh3/rWJzr7Tf24Joh3r+/B35VEFsEiGO3X7RWLnC1Mu9LcLbn0gMwQhhluSDq4UVo8DsAOT4AQ
DM5N+xa071D7LruvJdWS8lLWL0b2TNJYc8nadXl6Evq6EWIIkhB6CFJ9ViVKj2fdmNOK2J+p9mIZ
LXPFi5ZXyc8kf/QVlLOzQU5BzxoDrlrLOJUR/1UWSBtPPwBBb1okzd4gk7XjaYWXR7y8Lgrckdpi
suUEzrono/BJNv19U8s+VZ72StqpSsNrbJ/0uNDGUMLddtMPICCMinkaqtelA6ku8Q0J1rbFxPKW
bWPdv7bLp2rRAQ3IEvR7ycuoX7574qZ6OojlUzb29a2tB82J6H4fsqISxdNRQ2pCamW2IbcS5Rx6
RdIrm3hzizfEKFbTHKPItFGJaKls5bb6Xc1O/uY2D++V7n2QXxFBlq/JDavMzO2443GDRmGCDEUC
tlTqJTQM9hANhYi5gcWBx0/yBjBpnBRc0RxUuLhsBsrgChlhRYNf4o66Ls1VMwXK8/V6GMOjysya
yS6IZZjQ+qH7Ne/f6fQDH0DGdA1vi28vmr/JHOi4spYIJkZihAICv9eoH8Mf2G/WOlQO0AHw/RdK
EH/dBEyi6wNlnttPntbamnzCcj0Nr7l5fl1p2C9INox2Bdinfptjh3u/Z6fGIqzeDTUIlissxYMw
Y0TpIwd5hb8UoEE3ekm8jsv/gAbGtNEApX8M6o6sZqCQ7Ao2HXeh7F/NrX4NoCtsR2RzFjpRokB9
9YLQVnnYRId6eyVwpXWb1CM7qCc0vvAV1VeabUjYR9C/ZSI5ahuerA0n4lz1SkzqGA5ujz9if0Rx
fry+HqH9HKh87z1jdY/KVyo8uZuZ8ECIUWSjKB3axkqywKj8Fw5wbgnQAWm0nFyQbcmWiwHvfg8t
8wj/1cjOZnkp0ucr6YFARkYX6/T1C8wALa68TvnoJU8Cz36DegaCyM0Ul0uHW6HXcW+sxb1E1x4e
VIteyRXJo1VYPX78GWpEkaHhybzN/NMufG3BvR4Q+4mIGaRjh7QsOWnSUUxO1HMYbpku15dKW6mS
Qy4Q2bh977fZf5+YcOzuQTntmmnO09L31/bUjmdFuvTVJRDbWcIlSBtF2qQdfutN3W1Kc41BiQgK
8D3Q+xbbtzZa9qSmXJe4ezBR4u7hZgRK+abyeW1a7B4AvkQAin52dZrpI2y+bu1Xa3wp9Xe7+MzG
z0n4QMUm7IQKj0Sg401G/9ZvZEBbg02HcQNiSi++E/v9bTjE07ExQdGfuxmMTZByK/ml5EdzRs0S
sNZj5l4yr0g8In7+UPHGbZ3zn6zZL2DLJE6O3QfG6L/dx+Kgme//gHBllD9fYv4V3z5t53p9C3ng
OLjeaTJJ6igBlW+1na+H/HyDhiYzt80OJURwfy8Ux/GMJYBvChyKCAKVgZcvSPhK/BG9MAwdee3/
XL8aAIrlbHVr8U2b/o/fL1wMU40OJ8B1XprHyBZkL1avl6OmEMwT2Chy8NPwNOL8Y16QOOAeQ7yM
tm8AhY9ILrZ+jnr8MvOMg6MfGSvdGYuteABrk7wmX5Sr2pGog8z6yUjIQePvqdftH92mWiK3GIzd
G5VqswTa443AJkjMYJiJkBnLdLbJgKEQzmblieWgKAvYH5jTjoqEdfzCcOE1grNCObFkoQiTZthG
8vqFh1ooXYhzdJU1f/7S8WXZIWOZ+DBk2WoLVqdjM0GeJ4kTS+XDJP8vPDAK44sSHMISX+ar+ijs
f1Kb5LQrX4JluzNQJJZW3l/Qpd3Ht2KBl46xowsOjk9Rux6ayWsShk8b7YMpuUecYgGi4oAL1eat
BSPLd0DfQY42bKh61dk3aBqd5wCSa8m53oa/HaKT1cRcmornuaCHjFeUhj35O1Q5mlcjyqEEWauT
jfOrxrb9Pk4fcv+5nHdr3++su9CE4wi3sfWSsNCoSwWAjLl7d4cwAAfMsHO678ZlHZ7vuJums3g9
f5IZ4YGwK3cVFOgFe6LAQgx2MttT2p1UVA+TfS0DwOwmnpnFKuzPW7e9+gUF5D2oij05GZNy2g7/
gwabD++r9FI1b6X21nTu7aO/HqPy9H+YOq/dyLUsif6QCCQ9+UoyLZneSi+EpKqiTTLpzdfPotTT
M8AFGvd2GSmVebhP7IgV4+xUBOdE3Y14P2FQrhMcS91axboqrHpK4GCptqulaSzIDPGpaajBdqZS
4Gj/1+KXSDA7FEeT71108wW2dvgzJtOMyoKj5o23qSibN0kWekurQfd9bQ9w1SgGcLhdxz7HxKQE
4MfyGNWm1G4y0D6991LL00D3xV4VTzczdRlA0odDmLsFskBOQ5grCRsNjiCcQIziQNJORXhIOpwy
08ugbi1FPlFvOFHtl3cGLqNYB/Rz/BDtdBEajRv1rnlUyjUwu8FYU4Qxn4vSUee4tPlBhaoXhztF
XLH+6who5ZSC0ozgROkyZk85LmttGVFcnKSH/nmkbUHLT9RcGx46YdRtW/pWLD3dioSrhqmaKvpb
ahuer2O+aeW1f2Hd20SQmjyzcCM6Oo9yj6ls7+PmQI78iQjC0TL0JS+Rqjkp2JBxG+LB4wv+wZdq
4yEDZPIkKPNQctxgViJsCwFm6nbAAxaSR9qawpzguKljF6zC5ZwZ+jAU+MqQ+c/XHVYzcuE4DBPm
Y39RcwkB75HO+23Ct7l/pYfZ80gk2B8dZXZqg3NRnUvlTPB09gWp34iur9l/iqwMn/6yvFqliNTq
PEzvgXIT7R3RhGItyJcXiTw0gfhkf9Zk5qtt3IIWcl/K5retNh7wglgaafJ96c+zcV3OM2Ql2lZH
K7EVtsfaFPOISbSgHcq+N6P/cZhwAtbJb6YBiXEfhQaV5Tc7TqixVBaFADt+iQWQ7Pfrn72k/KAH
moaBuMK9tn2ro7L0ZzUDYyUwZW/Yz6FokI3x6VF/fkWLgaTKrJwNkcGgqxHW0zZ6PjV2FO2aejNT
Wr0oqFfoTFhKswXvdYWYzqRwybod9I4sTxsc03L+fwPktnVofxFpjMF4ARcj38s/hUwfuNG2H5Qz
vWa2/TmyiitOfXUd6jvCvnYX+3elur+FppJqkRywFqYksQAxSIexSCUy96hyu5DsnE6vRSW8h8Un
4Z0SMN9rE0HWPVdUa2zbDXF4tbkuCaEeJhXMeRP65tWPWcpWhcxtiINkyS1GkBf6FSBAqHwWkktD
Bfk9Vo1MIDd3JNqK2t0vbg7e4Ejwyu+edxB2yp/eS5TOZ8cjIrEYvfrvGPSx9aI9K7I7qkMrAK1D
ajfIrYCWeRXitT7sQ4r0UvAbkp/o7TSPt8raeF2r7gK1zfdPQXZiDVH8xBJR7KXoMG0UutjV9Ln2
3vVT2fpI4u/nZyJA2AUbhJOw3ooDLPgLih33xvaHfnmwJCR2D8ilT7cFIm6y8SCVUYW0b4rjrDgO
C66Rv0Qvbgq4qSTA9MsFMQuaTkDNUdG0D4zDEGLNvIj+JZpzJ5AwT3RrLgEyzEO6xrgEKFwOmh/L
D/mOV0Ot97ZPt1bRblldC/PfgIfGVoimYf/n8ihM91WFyyftBMHp/o0ulyqL5V/DW7aWXtIDcWR9
0HQbM3NK0r3pkrvtT6gcnQZjDjoNSWo2jeg0oAXDHcv/vnCY8EiIN5yzzyXPVKCIpflJvYTkNcG2
Y/tP1AZ4ncD4sjK/o8hOxrnw/ZpcQsmdbGNPhMxfubdIWYJdqfZyvRUMkh/97jZM1IWp6DIeDlp5
0sNrMmXJ+uyd0AwC5yahZpiZxaQBif9CrPi1fVLDPewojRoh2yz8dNmZB5LfNUxQjwr2ovKUWrcp
UK2NqUBVLlfNHD48FoRyallSOB2ggWStyZ/I912Xqxj3ID/A/BAJB7E4ShtQxKq+euREjr+eiDxO
N0eTv9VMKsNeHA+JcKBskouhVC5y6SIb16C4zZJ7LRDnyq1mqo4BsLVC6IySdZJMQmdJSUf3acpe
0wCdg+YM0xnRBI7Ypq/XdTTHkPH18UFFLXta4dxl506hW49xnJ+8l2PN7vbPeU+j8YG0/JQ0/d+U
e6Is8nk+F7V1b27ayCtf2xA3zjlpr8WLbO8d+xTxypUUrZ8jvMxNNa8dKkJ/XZZ659J5oA+7p/Wi
HvfpIP4BLscwSsEItaNO+4iS6VUceAX16eBhhcDG07w2xW3RLzQCauTJ/kE/6aTNbxBIyt2U8R5z
kbwxNnXz+OCceZ6z+FT6Vg+wbbOVOWs+QMdzB/ApHQTTXQFin5cX6G1gnAqrsuQATCoHrSvAPTU3
IJukHjl2h6ZbzEEu2oG8Dbj4/jxdM2cAXftaZerq98IN3+7XcyBOcTUwkPmLCxgIA/uJJW5pleYl
QLc7dDE3V1jv+3W4KJR7pNy16Da0F/FpCXMDN+nMBjck2PUXT2GCVWlFO6Iz0x1FuHdzzKJ58KiV
m4FgYdoVbtiFQiGpsCG3Ag1hXIwLxTxr0mVcoNWeaXwmUzgHPHOGp8JMXbq0VgzGncY77kQLyfek
D2m2qUmNMXliwpGOsBhnx26wleaax3dSsNKlN64NEYsx9mRmnNqLiYIsZxL8RtZZR7GEonr85euH
xR6rqTyeMyyQP6V85ctq+c30j5hTH0cjT2CunABWuBKtym4NrmYkqb3cBEyL0muVWAKsL8jkr/GW
YLvdVPQHyG5NRx0xcCratYkESsoSRUNZ+8DYqJ7P1vIP8UX17Tpa3uw4/eqzz3Z4BO3t+KdXDom8
92Xe1J5zG+W5bDk3XN435yZfBmnt/41CmzYWuZw3G/HMo6BYtOjV/S1V7115z8Gfg9GKb4F09ec0
ZhDEPv6Ju2PlUlquoY+I6ElnF7RYDd9Y82LEB447/fyHATyjC1xbNUz1T5cTQxFAzmP8qB9m4fz/
NrbpGKRGDIzAV2ZQ3/qtG1+j8KlGn4XyLjSPBT2T76V6462cQEMJXAUvnTTFpWIWJNSswRv6K7yc
yFoMNDHM6LPfBc+DaKnstAbyWqdCPRc2czS0UdK6mXwNz72Ar8Q7keF1/IOfnfrxpOtHMTkaUx0B
842dKxzJW+vUake60qRw9zT2isXTAa3zh8KqwbSHt4KGPDq4E836IENeos272RKiRizUyo2/+I6/
GBtpNf1eQ9spe+8vUuuGKbyIbhP27pQWFwW3MFEXzV24Yvwhm5++P6fhFysopCOWSDR7PKhVcwzV
9StPlDxV8phLYvn2LG5aclflG4GhadBI+uuvfKBQkhPs8mgbMMP5S/pciJn5aw0n5nSv5zaY5bgM
9nkG8Mpte1cjWDxZF38NN1gXw8Dlr06uMN+oRUTM18L3tn1vxwcRH4K3wirHpSevVn+S9NEbt8JF
Icl/qqJ53vCw+W1jyyBopHZCEkC8qI01HXg4FKATp3A8qFf2JOy1p/p1oh8wvWjyteUnlNyi/qby
vnOChSlMEOZg+NaTL1gASW0BBoi5yLzOY3MsjX8sgKUPbeIrzY5tDlFdXOXi5gUTqvnsiI4AG8Tm
oV/78qH1H1X11cM0aT+j+ku3kGIs8ASqchJ42JHqu7S5BWil+pIQokqnKr9V7Xs7A84KxgBfl6Y/
6mEZdtt/w4o2ibTZa3i04kOt7CIV7rsFNgeJYcW5MDlKzGGJNTKYmq59BbLUip2g5YG7ps3UNz/N
4tuqzC3ZjwRum3i8WwZlFxirEpthowfYqXlsNanhpWcmtQbRsyO70lb5Y8BDABjeskpu8O/cRAq0
f9AgM866FTdeM5puvJ5VmwejPYtLLb/o+S2oHn72Pg4flf8Zd5+BAKOa6OLlXflmmgJh8kwmPpsJ
oi3xpMR7EkD3Kp4k1dq35k3gQuQwTEpk15W5yp6rVibqt5R4dXfP/tD4x0JwUrZ+Fnz34ZbH74Hw
Ljd7oi7sIltCaUfuNoKwC8Jd8eTo2xD2Os/b8qbzvp03ij2fM4PmxqowVlq1ojyYGJdvLgPyp1QY
47S/fPZ2kLLZna1ZOcye3sEaipXMzSTe4FqKIgvEoqKvCUFE9YYgDWzUqcl2upT9jo9z7z73Fcz7
075Dly4vOK98IDQXI7PRuxiZhdxNsC7/6+q5AIr1YgrnKMFpcTDoSoPCbdDNsS9tWn8OL9jwi5ii
4qVSLccI3XvVvNbZTwg3MojewhjU6okxGAUTYxAOLRZZIcelbxnKXlLgEwDUWQ/ZuhamThS0TITM
MFghqOvC8gh0k+5LOErJwNx2mISkulmpqNPm5qm6M8FzpdJTe26cC4ZMp4rAWP4l1U0prto60DaA
zbPIOPP9U6jB+CyC9xcO7/fDDAXWIOi3mjF1LAomMvaRG3kpPifSJmETuqRfzCQj1p0pbNLOtfyd
wE71eg+ahxhgr77Fw1Ubz3yOlaPKIjncVca2xo0xHJWaReZl1flrPV37r7UcbfRxI+PtH720pxmL
Zoar/o/asVnDj2olAuiSlgMhLW1BtI5cA1W9G5LT6VQkRiMKN2yquntl4oEKsyWYROkm+vdn/j4k
H7BWesPmH7/YRuW2DLdcag1cwbSSUEbMZu2UKscoOGA+osgW81HOnSjfUjQAkxa3NGqlviW0FzOz
W6TCJuLMYkfYS+ANSDtF5NQnQ7ErEnpIFxgsxvL2TK9jdn7yxAeqS2vAk8IADMyun/HA3alTpBnf
9dDudHWXA3n7MbanyUGID9g7A0eMD218iPIVBvPlN5UhS6uvdqW0SgwvguqqbnnxinvY3UoDGtl5
7fOEhQ2BpYoF8MQXB4DP7SNTFrRI1/Yh//62assiruiwzHJr9lVsun545DiXYvgkP84lfj1FAx7X
Lzjom6Jzxwo4xLbKMcOxNtybjPzE8egqxOZqpXw92so6hPSTITV4+rAFAzLAmxR/6G75ZnJIWTiy
ME9ZB59foWwwKjx3WXY43NuUr0XaDQdR37XmwVpW+UWN7qn4ngefxPPzA8AcpTj6xXGUjkV5DMbF
LGTkP77oeCoizFjCczV0mPIRkTfoT8v5S1l801tKGdQgWt8VpmcLVWyqKgfFQzfM9IoskX6cuzX8
IWkVcUuZLdVhilb9ykscD8hLXveYDI71RvEnqYnO1ek03E7YIt0ZwtN/bd/hE6THPKnnjXaaaSeo
KcvfQ0sXzpJ+GiSatvelPB0N16s+8qEjbbDq+7WkrmcFYUtCAi5AAVyIArfs47dFnyOWZwspDBgz
hhYdW2dty6Sof4yzBxueygxFt1jHyUY+Fq+LFF0l6QYmshTuo3DP9MdsuItkj/amvxtmO4HH0+db
k6jZLByf6MkmLTgPHmNQzwJxop7NsmV0qmLbPUIDcf/I60yfK9WuLjoHiTqhSh6TlW6/5vOatxE1
lOAxlrJ5oISeggrrFwmVjlPKDC+iSGFSaL/lRhEMnVRSIOEY7wrHV7sqgqnjLEShE11YRKDu0kMk
TnePGRwLBIgV0wNONVhemsyXvzKT1bPZ5M1mcKI/b89kkJ7iqzMc3FO6fBPMa3xomq9uL2IDPXat
HUbHDa9OCV4YZ7hqvflSLKl6YJgODu6NLJIXogN6s4asOdf3pCVbHJpn4v3BlkHzPDgZ2xl1juam
DW4N/m0pfr75hSQasUSsDPmwM71U3/oIHha5f+h89YQZr8obTKSVi1Gb/6WgBWxdd2TS7QZMyJv8
52Ls8LrEtScGW5kk3A6XUfqZlM6TW9Eq+98zVR9XJuvxGQ5PtM0pZPDWB7O0VQzKF0NWG8V6IVfL
WF+25MfCtWjtu366d7GGY9GZfwyc1dl7IL2TrGuW1PMtNREnAwyDx/N102Luo5TJgNMNbUG//lqs
cyyqjBF8lf9aASD42aQIuDmiyJesTWCbsRPLdggQuoh3gsXlYov1QqPRsXNDxs7Xtsh3XGLTfG+a
dCHu5fhJYO49TT8K+X2Q3zNSus+7Ud7q6kIbq3p5GSdfA5+2pL26re1ZuO6izWzc5Kmbk7Nbps+p
kkl24n4H8TeVQKzSA3rTswf9hlgxnN9k+UxasXbJw30e2wqqNVlzfyGsgE3Bn8OUkc9NBB78lMae
B2Myex9myOAWT8SWHT0wlF1IbJiLxsB11orVY3vKsynvwe6JRF1RLWui1hFP3VV7rcRTUp/jY0EU
OD1L/Xm0E1ii9aPWH6/gIWTLTmUjMp3/QbuRWkucI9aSkigN+1WzS4EptQUGl4XbZcPvZrL2Mqr4
6MhGKyjXkTE18pG9RisvucyD9OBq7+i1h5GawavU3eSgvmyVc/2JAWHZSBxJjHNMNEWO8fP/MqCF
Jx41EZAYjMEFaDiEVNx6+IaR7Wj0wzdMztrYYUdDPLNpEJuZjLV4H3cNo+5gGefWvwf5e5V86O0n
OX7j6/V5zwZQljSRexFxliNJ+ZTwi3lu57xpdSSXeB0YK/Ffzyy4xT1Cslbl20sX87cxG4tMkV/Z
XBds3R1SdjvHTDz59B1blzGd3ODDsETOyqoViiPRUvDomDR1Sh3WFGn/zkLsdX9PCMp+sZH28s6v
dtHX0/iap9ojTu4g/TKTLVljG6xXgMWOWz5Eb2Gd+eNryAiGijar/y7cCMpaV9bNsFmI2jZsd4W6
kzEwg13V7IX5U3xWJf8pPoM0OW2ZUhRHasO3zFe66IEG/xV1LF7b0hL5L69jZ5yrJ7v9qRZk5ui6
K75ckwCqT5KcsuNJTV3TY1MY6zLFBOwFiSfy40WWSjz0VV4fpusBWVdX1SQv/QxYtum20qloTmM4
j8dFwJOFgWYlkBIBZeAvPxDwdpHEC7dNWm9R1hPTlKU9QNOUlijKRqCeESGbeUK8qP3Fi/KScfJ/
96+VgcNcWV0uIuT50sqznWr9iaodVOx8yh2pw0ENTp19FP6sKAImouuvEV/4Zgr6tzdi6vaF12Tb
Nt3Jmm0N0bXlhJFumXBvhTsfjFn9UIa7bxEvNZsv6fmRtw97vnsV6P8uIBkMdFCPeoe34v1NTKO8
isTQdACaPgk8SSuTmdkZ1ZXUcy3eNOMmbdw2wNgP48srYCB4VcfO06M4B2s3KDyp3RKtbOHZ7Zp4
F6dMbzCiFoHoyqUbNn+fdDL97XUu6DYyNXvR2Y8ECVTN5kLNhjSk1u8HHAw85xccLNI4l7PKZLim
WnCiXsYpIhMt8eDAsbsnKdXjh1zZ+7bQHv2BBnMXQADeABCRB39ursV6/1J2s58LIDvmZz9BTo1s
A5yKpSYFnvOnC7iuLBwsCERh+HjvYafSXVfvjWivEMDpvWdl+3Oj3j3VLezVWPdy3yWSR8kBAi/W
aHEN9yhhmsFSVKzZ5OdsrcicYRK4tM/TM8fMDVTlJMiHXoIevZc0h8LaYUvecIlBLLilGo++ie/A
EJNaBQiWmKk/GLhNSjpdo+tR3gr6TjUPaXJu7Ty6QnXkrMhI14LJ3ICupP08VSaC5KveDc1WsBNu
KyA/fuD3wbIv7cQWd7+AuXhaQ69N+s42We8RRdcBOkxeLqy+iK755ObCUkP2vXC0HifnYYR7ynCB
hVbCV7DVj/LrFsm3Mbk/B6qXbGPvS14ke7nM8g8jVHAob8GB2u63YsQmFBU1AV8biJTzFsW+YnJS
5POOpf2CnWAIsC6BlmBJ4Z7tcWG6Q+nFMFQa48pbWtJXbwMIBeOVpMBiYhbQV62GRTeXjHOPESs9
SO5bPSv0TInqfM6gRAGp8/ZUk1qe6XyQh21lU1M9KleVLbb4IJrA2gFwl6qsJ+9RDhbwc0oKqx+Y
jaK/J6H/roIV4OBKvlcQxMzTX0Zvk0zDe5s+xPZmOBjKADofW/1o4csCjlS5JOAUlL6A+/UiwSXT
rv1mNQhLqnr4i8T+D6Si54P4a8dHJPyjRd/RtpmqyFZ5u/IF9m3YJA++tKsBFAtrAHQWHDr5xJ5s
wCnXWpAvfBzDbgHuGhcIIByAdImXEI1eacu+gHJyDKNT0JxSFZgPMApWpt4okw/xZH7dywVmbOR/
n6+/UvFHab6I+euu3myOZ+m57bttyf412WF9VClRnLqdR3p6savu4Xrl67Jbw+BPu7WRTc8FekN1
ccGQ0hyUaD+L9lm8lNhVoLWBJwYBQUJDWs9OQnqKwKIXE5LA+KEEQafHBDJu2WZU0wX4TDwS07/2
pJ9zcmbyPRmaG+huT+qMo2E9dQ2TkzKmnAWQothf1pe0mz9rEsGuGTMIodJh9nfr2D3+o3WAZsSA
rlOcWshTfLWQ8FtQlj1t3L3XWPcQ+OyA1ccyTIpBHsnrvdUfXKGf431whBAvKXElV3255GSc5096
KEBJbk8vHJxu+XI7EDLNpn6CppjuxsZzMRIdxu3AOoLgTDkvsGPEmEEXtIgG/sIvJ791ri0lc5EW
n2H2RbPwIpzXwboMpt6iV+NUwMaGgxGcINm+VbGQ1a+BD6MSu6O6peUWy3SZbpe4OVelaOMXROLU
p8YC4bUpwg0PVPG1eQ4Tlfv12pCrrIfvcPYl0eDb4Knx1Mp5CUdJO8v1XevfK5tp+vmTPTKavQQv
UN2n7SFU96FDVKetwSHa2BrqEtnDxYElzg5RcAzFw/aD2G9UUFazN/7lHLfPE+DnfO7AcY9+qtNf
4brtp3tWNm4MnTiqG2+64U/S/9W6v3Hwr/sy5bOcnYrxFP64ylUMpQkdEAcFGOQJa/sfJZ/D98RC
OxwnVzMrq8gyqkl9GqVl1U7SRBPii+SxO738SBP/105JmkSep8ygC607zKyWmac+19u3Uc1b+RmF
mjMMm5e6j34KkGntGpU9KSt8h+bdcX7daiqgcH8VT9cyxXTDyL3diITG1b6WrQpeh26DX4+Aajzk
DKihW2rUfLl+7JW3t1IOIlmaHO80LwHpfz43lQixY02KESEDrGO9In4Mpn+GK0JHpGQDwX5u0t2f
c/nbTzajevrlpOnFJS4vw3zWnDr5OMzlzl6hQ06GrUFgR+gGCwpjZsqeZ11bU+qw85XJT8WzjoYR
y82/qvZmCmw1b1C/1eYIEdWIt6LssJbsXgh59pPnPl+qviV3HLZ7csdde6ha9JCn/x5XH4MJ7ePd
PqZbDMhkOfqZjfyyqzQvJJauzUmfkk8J/QllCnpLhPbqws6EsNIIEmV/G2T3JwXYPGBJgFj4E+6M
RlNON6I8SESIm/fmYf43b9aatkYmwFyRAJSeSPaHJe27Yj+HZyqdq9SO4XUwGHXnu+Uv3oKiq/sy
71VHhDIu0GxlLPNPdqbY+VDuTats4O9ZFN1sPKb17hE+HUl01GEPdfqtG/SwLyVfcXqDeM6tr+7+
7GFStPf6w0Ipko8VlczBEXDKP9Yf3V2g0te8jN1lhPYbrHj21fk/Q/0jLf6LNfzNc/a90yOOZe/D
4k2cjfrzGY0EgvuVDwkwnRfkc8b9bJx4btSMlHyOyHHbMQCghhoEd/ZyDXkze246MDgIXpbgL/0A
diLUuG067JIC0gNrBxEh+9xF7ynhtPzU3TMCz7l5qbtLXp6j8oyFXrHiivpme+rVVmebVHVHwRvz
W+vP5WPzg5GeIozAFturwvxoIb7TnH5ApO1hUjKGpoE1ZHuUWrBBXXEkKxPwjKnWb6OUtFVfwoCN
rNFa0GZC7yQcm9eMimDrLRbCdjYoL8256P77s5sz9OfLZvZI6PEm8Zk+mtf1r/Gzc2yL8xLbT3Ee
hxP060zeL6V3ktAYRUpaQGiWU23GApMzcJFRqOMvROsrIeU2rGcQFVPXDCBu/TR7A6249tmDCsC5
Ke38/os3uFvUByqH8Ojj9KPqbSbTS4VN0D0CSia8AHr5N0dWBo52xaDh8LYRPb1nKu/sku+KqXv+
mw8j9U86DDj8a2Rz7AzHtrFa+VQ11w6QwJNb9RImFPt3n7fhwxAnkqSDt8wdO+AOXlB73Y95QCTE
O9v6xychoXRjGlNCKKajjobQ2VqmM4GYWr0CycpeWAbwkvMAWeIFjmj9XuUBhpz9SzoF40VKb5L4
SPr3pP4I5qMV/cO2NzXX8eQ819H1ZVxZhY+PEJbtjDuhRUVjO1wDe6cO12F2NhaZNLG7c+nUCRfj
btzPNobPtF8nDqF405t2BzFG4sCjvC0avVe4GVYkhRKoOu0226rtVoIJn24b0Co7UmeDMDEITAAI
TklpQnWciYeZsB+F3SzY6dEEMZVwMbjXgGWkts4Xr2IhxRyNCxURWU42HaZZLtbChufpXz3/a8+p
SpXSD0F/dM1j5N+c+a5QvEbxdqq80V+u/JxgclrlZOrixeZ4Y8FvHw4VLBBE0iDYCEBDpBUDmfW3
jKcaRf5/NNtT358oZQvwFSxR05iwy/zmHf5rgMJuY+BkLBceJFptP1J1F8alLDbNyEOEcrtov/jr
y4QNmBlj6dM6RURjlYNldZ2d0kmSrWplyV93ODHkWRj4JilOxZ0PDStecla2zcLIFt9T9O6QRzu6
33pwe8CmNFtkdy/xSHGC43rN/TiwgOLDOcUrhxxteDzi48ETYOr67oQ1ThHSkmPWUnJ5CrpjpBKN
wG4466xTOJ6U9mid/ltiKr1rkav9MZnMlG2QUZfkWr+dOHi18bTNlkG5UrSVp1hZcpbFC5iwvJ8G
J1F7/G4dPLsvbvY3J/t3xGBl7PXyZM2Jb5ChaLL909w/C9p6j+1PrE/e+KbFrNmmXji6ycQcBpe6
fq5wtnNJNvEAyosn4flxOWrL9rVSyV3e0/jd5PBQHdot8tWFQcC/5eq9L++v8n45Rc3ePxDhan7y
xHJ7O3ED+itXk8NJLJbr0BGCeSQd8xubWXwquqXjbn/U+bvI4iT9ML8rlFp61ma7AHqJuIUQUSse
X6OExgnRcd2aKxWQJC5cjh1MhQX9TkYK9+TU1ucnlwqLrZ9T2MSF90F4LtPLFDij/0D+LJ5fvWtw
Ea25SPJg3ifLWvpUig85eQiz6+J79g4jW3NOif5TEpqtZtHOWvoz1zo1w8MIb4Z4nsmH5ewPXseu
ddXSG7OdRPletaEcdOhcXJ4WIHKbYEPhyFuFfIo5u1hLaU98f5uWLi5ANZ+XRJr30shBM/HnxsBb
Y2qorFpd7UHpXMb6Tht98mPQlKgGbfeZtn/qh9I8Yl99VXe+Sxp6C3CYPMQpD+ZP3jqmVXvbj7o8
FsERCGteHCRbqr5nt7RefUg2y555mi90YfnnOHKNam+g6BnAU25J6CUltiPKUSbGVGmrpndW1HVI
DB+mHiM90ZcAaJn3ennnoya44Wva0Om5l9NqiqIgulXFsL+siju7uBm25OiCP7tRN0lEPMs9uura
Pda8iM2NohM4TZzv1Mf1+tJ51RBkV0G2Yktt4kidwnuc845I2ZJ+5UjH9h2I8zYmx4yFZ+2Cqsd9
LpFjhYTaeRPcs9y4mHNsnNjQY4hGG/61Um9KxaP3FMAm1PfjVu/XUbkZR0wu7MGnJH2HcaTbit32
7MjdVmeflOy0hqZYGlyn2xagz+arN29xfAvJBEnn0j9JNGLQnohhBKvImE2BCboWU/az6V1G+lYu
bPvkn11fF+56Ishk6o4ZQ356q7X7M36P648RHNZX/tNAGOgbgoT/zlzXkhsKQnKI2mn3xeYrbBxW
n5PsEe2HGjlyrq5TeyVELob8vnbK/Kqbp9h2Ohps34cnr3Az+Sj2N16hd8fNIhePOqMmlXZHV4mP
Q7gXswXO/Mmxri87jCFXQIZIwNS5GCTGH2T2+mBeVZ5pTjq2xhN0Dz0DO630WiXqxH8fBFvDKzjc
QuEWZSiNDl9z1jhRMefLBj3ex4ff8CPgcdO4kcreTFSs6TbGjYDb2JjOz2+zRlSDfsQRPJOhDE3k
lGVoD8UpGi+ROcc10Vi8jd8Zma+zipa/icts3N8Go2rENtM07GEL66+pTcOJStKAVBHlBqWNqxDK
/5SpbphFliffX8FvMS6C/eynFoAnt13zFN71fL6ktHslUwr2VapYIdZFc/RH18i39yXuV/zd4WCR
Q42uoJesKjsBFbA42jFexdpGUHGL2EE8/Zl1w2y5OPxVgPV3mzE+RvZJndms5I3H8Am5d6ZZMXqK
tgDei72u1iamlRrNK/zyeI5i4pML6M9BOhmyI8rXrtXrlKjnV3oJ/UvsND+tFzx4wg3edghQeNsN
SErE2oVVDWftrxTdJOlMDjBXDgeoDdyI4otOzSZ6We4VWC0Id+jzuICCvrSe7TGU92Jps0ptX8u1
QAbIqQwbPiTBGZ6UkcVcivXrkWTuLyucOavCV35r6dvVHmlNHTlnPgvjYx4cuXzSIcYJJOyJvJTB
7mNhjvec5uiOBifkD4KPl2RhQK/K7bi3Jby81HMNm+q1oRkJSMbxH7wRQ/1wIPp+vZ5fhFYC+dNl
SzU/rp7V2ewugiNJ1xAg/lRC2A0oAnQIWlRw8tsjBJ0pGurbvY47zxMyD2rC6k/avDevOyeQqHmG
/ceVIxfUPeguQLxyt3SOdGGM8H3L5jjmR96JsgUT/88G/J4KhOwHvzfI84jyM/kHLEjt6BTZBvFm
hiskBKFbScoKGyeb1uwH4yc4w8sJ00OoHyD5BSbkr1dCt/x7/6H2a7/Y9OMmcd6MWa/1UadA8bgt
a54LhyXvYWmduYToFrGjV8iof9D1N2/loLVdkPJLh9hiOEEZpJwCK63v9aiP1Dmrrhvb57Gjlm31
pg1Vn6dapjq8z0JhmQWUpzLC0Ep5mA3HJuQsou/kKiW3n3eWmlx6kwp7EnCXQT5r77BN0NEE/OqH
QZ7w4Z3m4UvvDNZVeLf2dIyZl7VcUsE1VTmcIMex1SRiMWuZhFeysix6nsxL2qucJvNYsksc9SVz
BIItsu2Opu5cw+B3lLpjnB4H9SC32Bek62mtUtKlrE/ha1MFm050CfG9kuMQHahL+2tl2ibvN4h5
pbzmg4uYh8ub6+mA11zKATbtpeFQKKfKYS1ECPq5GQDe/A9T59XcKhZu2z/UVJHDKyAJFFF0eKHs
7d1EIXLQr78Due8556WrOm3LkljrC3OOiaOVqbBdm7uIcBdOAXkOl56UdkkE7t3ci0WgRCdJkI9W
eUR1iso9qRw8Y4naLG4hIYMO424T1XW3s7RtpC7TFgrESp88GpFfa4/QrMU1e7/pvmFqXWJYEVdM
1AWSFAyvfEX0CdggwsX74EhRv9z8silQDbNIqSY2JCbQT5vE664IZLzBZ0yArCHqaFFHcBQmOFXB
l+ZUJNTEm1pmfQKkoiqWfDXxPPwe0v8Dy6lXZvMWjx96+KE0n3n51Slfmf451p96WgVC8SV1H78k
ExyjGLKGLVtawCXv/wcygv4J92szO/WsviJD4eVpQiCPjgaB/CiQxLdCmRu9RLn3DAKg9zS8X8my
mfrqWheCKDoKYhBVwb0KlPLwEGY6OtynSj02EqqnPTx4I4aevevRgwwBwa35TSjeL9hpG2VTTrcn
B6cgnkL1LKvnx3h5ZvNXNc8uIl8+oYKxNh+AimHHHwDg4+xkMJjNmk+3Ip0N/K2+bfj+WRtSMUOn
QM7+0mjO40fwPTxwIrJHjy5qNHFybOmhcnOr5zvL2CbT7DE3fAVpPlEb0lc9vcfm7ZY7xIag7BML
PEOrQZ1TdWhlgQFOoiOZNyUYiPsxali7+a4wthYoRHEjamiSgbf4RHiQbIK4Vdk41zz3ZTfS5uxu
vV+Xk+8pTguD+bFijNa2S9mtXoO0ppuvTeaYvTXPMcVhmZA+Ey5hX8fPlQK/iF+i5Ejz4vVcGy8q
4zsuf1T15/n4O6mz3InN0+SK3AzdDs396uEI+tpoNgQBT+lGHtfWY60pyP781hsf61bxceyaPPWw
LIbVhDWUhZ94uydbkjl5yvCsyMO5cWWuR1ZdyOzQSdTb0NxJI/E0OFGWGFZWb8/03NoyOZZhoDSn
cDiX8sXqr/lwLYl8Mu5OX6z+dBjwKPruf6Nt/N0QCIqihkG9scL06yvpOqdd1zaYnlgPd/KtIa5M
f9f0d4BSJLE/jXeDnYedaT9ASu7Gn8b6TqLvUf1IxDdRuLL7ab3+ZG4xmTcVYq91FK4fw8Zm17tG
NIVdixDlf4rJGsyye+CU5mydqSK6uMSH4ynKimggIk+kElku7pq1v0zsb2tZrfsY0+0uH/ZCdiiH
4AnnsTwp4qkwbZgpDyIX38P+w3y+j9zIZoqZER7frjPQtTy2YwiiZxOLJES5vX3H1QTtF4w61/Pi
hNc6+iumRFz/h0OFPqcGT6RKFDV2Es3uK+CAJUs82zhlK0Qld+VsTOB62Yx6936e1ABHiVYnGtu/
9lO61tXZFDfJqjCXYkpu7o7JiT+j5YjvY0CnxOTXn8yWLu706E5dB4Hi1HyZ3UlW5qhFTTiowl5m
v6qBxtnEjg5Pot5am3s8ewAYDSMzuGFB/JcSHcBEzEfHyv19vp06G2ImlX9fONYASYmttUCoYe8r
7P32zLKFFaobniLiqcDR4VPkj2PwwzoOUsMGCby1NvjqyVur3LWugUHnD76PnZtkOwjbKQzIcsdP
6amJO5b60EttHvpEW3OIIT55nOOa2kEcsX3exBqVyps43NhQPKAV5rP2ifYa7RPSSL5laJ/mUTKK
gmmh26K8VeVZq0Kai4EORdylgMnrHfvzcDY2msLOkHbAu6wOV80m5V1xEMSl9gLp3nNh1pfuid8M
G3MQb6LUXn/17Uwt1iLa+sWc3xY03blurmmyVkv3HNuVidJnI5TbjumOwwhY1g6MgKs+mLPH9WAe
MHcYnNAD7zRj8Y8MLqqUGobGCe9Ue9Srk7XsPtXQyfjP+l0VL6psK7w0q8b6H6UhmKQLmdI+ObME
X5B9FT8NRYi+1RApKwvRyZEwgui0kA/MQi/G126MSuytGD/Y/GAPmtZPwKvG+m6svX8ktSulLs90
V2dlaiPNWbHEBEhBWYztB2srmb/lW09q8Xjqm4D8C92DE4Q6F8iwZS3AWuBzs//wKIKM2NphDlLn
UELq9VobMcSmmGsIdm48lVNpByUWHuc3j1W/bxXco7mDpA15lr1CfhfeUWNRwMNvSAC3bVJ2TrKX
9B7/32+n8BsjmCDlmgfbv7NyHJy/TtPqJfq848bBajq+bVej7BvWPFRv/e6+Vp1KOsTxXu8Ju9t8
fzfYJCRemTfEvmbCqVrRu/8aGarMHoUPUXcSa6tnf2rV6xtXeQ0OyVhV3GlvkpJmnUXc6ekVeF9y
ivVZ4qDx6CnHuDkO7HWEAx6VsZsjW+6Sn7aQjPyRbuTuCT3qBhvkTZj7QgnCmKZkWTcrTV9JBEiO
Xn0mL8nMNmq2kVjP2b6kE4fmVQ4HmBl7zB1HMs13Zb+ftH0zd74HKrzIfjhPtvk2Eo2Ff4nFkw4x
5OFM6R9hXwFQp4IwP+5O8fByalLZIMiXuuCTZEA0bX3o9LZPBln7FmrOKWbm0QU4XJoUSPPhlGag
zc8g67JiPuwSRErI5IktG1flhlaQVKA8XuJ/ZPRK71l5vfP3jlOcOxyF/n3zeJ8RVHxLh5fC2+YY
Nw9FCAqUjObzx4oPE6lPV/kPwy9Q4fFH7LOBH4V4al8ZROEFgnSSpws2R+m9zw4kzPqA0Nj24JgZ
2xmE9sBw2p6ICM22fBhTdxL4YEhNkAJdPLRQbE+1HGgVOas71Lbb8cwuYRzmCvuynJCfzRjP/0Zn
iEuWlyHfJ/o+6w/qK3RS1ANCJ3mHWQ/W5rHI50Fh3QUkgv2PZIC0vh9G7hzkPFNoC58nsTiR63PX
Aj0JcnOpcsQle4Pazellz1BWSCZPhSelszbh7VRZa6XGebFLWOu6KFsN56E4T/IiEMER7fHSbeXh
Wa0upg3KpuMYK/divfuQUDR8TclMqRafb0RHCfuHhHh/y6B474T3pRQt4anTynevxSp+V3lY0nqb
66pjSexCQOX5QmXajfOKSXqhbozPQXLtrSptyU3Y1Ljjyl0UzhmhxHEQgpGEpMuS0/KR5Z/brPHv
Da5Gv2n8moWz6U3EA2EdXvQsHPOZAd8/Vs/HKgIvwRC+WLbOFEPWYDWwBazw1PedfuiNQBiP+VH9
9pwpvzT5RauudXY7e+B+9PQgpgf26oPkmFSQgmdByu091MYknQNp7EemHuYCwAb6S4IdFJZ2+d1O
1B1BjhuU8CcYAYGlfNTme31/a6drJp5DIKGSR8eYrDLOtHHRdBRnuscE+YHgHifgj1xsny8+I+Qb
EkJr5oXJY4kKVAx/cIDTaaH7aJtAF46peSYnsCrmnEA20IuREvvpTbjfMAaiMcPW1/jY8kd+3leT
4OqbX0ym3R7CNX6ch/aI2OX1SfFKRmuxvhr1vjGITpHDY65TUkPzwKN5jsebmt5G+XpnmBH4ow36
pXyBptV+pqpMvV8qXkPJ7BSIQQnMG7ZFvemZylkYPbUUNfllqkl1nJeORJNQ/k1wXcRVY65ijcDx
17habN4ZV/cLpSQF40eoOe+/o+i7Vz+y/n2aKzU1RMaH6BdZ1sqYQbHz6Ae4ehEjwPzsDKiV+7I/
hNoB5QUjdsX/O0nc4nztgMUEOl0zQzkS1ZAYYwIXLsRVF9McV10U74ll2eTBDYjdODaRIo43Ybhp
FALgzeQrERUR/e/9xGf3Kp9CCl+MrC+8HcJjLphhQHQ8zl5/frvZkD0VdqdO8DsOzJII8SumzD7J
pEs3mzjHtNxfJqDG9xPbBJQkaovKeDZ99w4IqBRsdnbmzGLJZ62rZAsLQTL34BfL3TTNgCPZOliP
IC6DpxDc6yNIaUqPe71r6h3JJh2zt2g7QemChInmwMFZqAib5wQoeqPCceav0gaparsvtF2a79px
W4abKdkIxZp4WpzIOPvFfkdxungAhpHYj+O72IbGdnhsu8cWCHBBPsFz7eJQwzPbHdOXXy2a11no
TPfHI3iyRKdKqInJWD8FH0JlzlTCIHUhhtNOXF0wHtBytRwFbOPE1Q7OzzrH7AnMRkCt/78xGJLi
dBCDubJxpsFYf6zH15+XhnyLUXc1CL+UHT7dvpitc/TZG6JdlkC+UoB/MR/nMuK3NcDCg8REpEZr
jkiN1lxd4RvV6v9aVKyj2GJpUcPUX2q2CWJq2uvTIXoC1D60qTso4CJJUEmR613UkfuYGbALp4Rp
EUgQYMkYkqPuzjKy1PaEhKfhzbBuHY+PfDX6S937IqM0GYV35BEEDmznBxHVLMFRLhGKgBbyWOiB
ywyVFWI16Y6Svz7AEmGcXN4PLmx8VlO8Ce5mRr3BAAnBIZH5g+IM3zv33hPH6d4oYBIFdyFQqiNR
bKJ8hHdRBkp4wOpW7ltMk+UhE/Z5tL8D6XOy3K+kOSnrgSuJWTmOB0rsmev3zAk02CDkKk+idsYM
bmY3kczOjFXLMl3m481Mb/7lTjLhB65AvlmRTacRPLvgviKj8KGcremUI8DC4Ncc6DFba6O6xeTa
BnGj36QiW+NJjAOh3ger6bEbRsg47nO14q5oIf0mi/zQIL5RwRAQlxVkmEC6ACmIpB6qx1f+mEdM
f3OmppanJ54a+7nuT1S2flnCWl4VS+oczVoWiauBbtK2z+dGcY3QV6/8ghJW19ayQZEO0hqNGv6+
u33jCzR779pVXnuWPs9qfqNcDJvMlt8B+fCC+DfSGqE3QmgtZ421JYSiP1BsPwR+wWMinbTonOWX
erzkI1PK6OGHha8JngRXBO6I4kkMoAlRoOPrPnrzxmhbSoIoOQzqDjvgU1gpnfek15AbmrA98Bho
q09W/fZxFElMXzMywNKkqviudsJIHjf/amKUxG5ba1eEHd2lFd9uo/bkF5GBtWV4FsZzF57F8Dzc
kZOdy/SkK8enKwBMlHdWu3iGdvnc1PGmkv1R9w0cGHybr337pggf05yAx9W3/82H/a0KBZUP9jCB
5HHZ5/kS+oHBFwofm23Y+xKkKab2gmf6lnTNzUs7nbL+eELiRlmSHvnk71MADpgl5kwIyccD7Dgs
4y3VDTIWejCRJLR/WXKulE8MLKR5K+Lq/orRmmO5HvZBG/YxLroVDXevH3LBjaV9ISODOsA40Z3K
PiC5x/fqy5JH6h6Bj8juLO2kmN9FfRGWEM47J1Q3M5n2TlTiDLcyrN0vmgcD+ix8GyE7IhDeivAI
fQUdQDurAaZ8DU69sGYpADh11ADg1FEY1yGJiisqeshgYrtcQh++kIADuireHw5dSjbcrnC18PjQ
z5p67XREIbMyIDU+DeUriZzYWo4EPcc/9UsdJjhAICQShBXfDL3TydoLZT1fIwaT14+4v5XJJdaP
IZje9Nx3V9AwLfrEpZFcnvrRaoK82QskTFXjvi74m9OdqT0pXmRtg1vaF+TFp/sJwn0+Xwhmsf07
f1LVuXi4Y7wU5MOfuA3KZp9v/iKYZP5TsWiKlzLVeLfgKYX8SuU9Zcu0XhLLRZqxaPgL1SLHj9VF
BBYv9vLSy1F6efLAsh2UtAeDPIn8KJo92Q80MRpdyfNUP1l/H7txPTC6iLwkol9Z2SemeR3FFsOL
yKOPhB79nAkAS6Szq9VvEDDY6YfAiHMFVranaU/XLEk34HI6a5dO4DJWRENZLxyqTOhLtJuqnSLu
iBXqUvuXUI0vjLZzqlwWgNKpmS5Nfc2EmxneqlVTfiXl18Op8PQG9f2YW8wrThls3ywYUaYgxjzI
aUDzY7FgSaA4McbcCwsr25XjVodskWwyWiCNle/LjEZCQHFnveSN0zx9qlkPb3N3GD/u1Rcj+0Cz
kPHNbGt21VZ2yUD+DRf8MzLkuyvB7BQmhWg/zbWlXtP2LSGLfCNW27FA5bHP9H2sH4w+kPrA51cQ
tbdGe8uTj4fDspsT1L4I0x9TRWy4iV2eXotdYrpP+lkRrrInETcqi1UbR/YJ3rHj25mAzm5OPSAi
/RevyyCMgr6xWh/8I8/qYoRRYyxjlT6A8edsHNMSv1IXOFemGSGIs6giamdaj9+G9C0nP9whoMkS
R4z4DU8yRKvkrAgXmWZB8423JfltuHgyNIaHmFRMaXakt+Hl14+eK9en3LrASMxoDY3kV+QulAvu
I3Tu1KzxB7yEyLrNUy4CRDcKuCKMi7P3XBu386yN5EkxPAnsC9sgUvarvwqZispbktwi+UzLaSbu
434IBT7qyxSdrIP5irQUnXctvT6ta5Hhu75q+qljcrbI08UgH34LjoFovnTWxIfJXG7glVBXItp4
03/YtzgGkHravU/hW5F9uhtue26WX2l69PQllAMh7NjNOzq4C66kYnyL8Aw8PrQHXM6PsvzgWsCD
SZpH8l8CjQZDiJshnZekeXIzugsub9gGdUqcLaKE9S/T9aeHyAeeVSX6c/vjDtVZT5EjBzEUoiaA
PnAXV8TUgEbjdfzejEOxUYZNPpNXgHoD2dBq300LurOAaoP9r54dsiGonlt5kyz56MBYrNvRvi/J
wyr9TvOriiXIWpvWbbYps1kUyfaLSwJt8ozC9OmyxP9/JbbYEl5rdQm9agozMJU4oOcai/vOjCQb
dCA0CnYts71E5BFxS7fx4uJkqAFZHoJ9TFd5utdZYGS0khviAOwHVlAWA+Yld2TpWj2/mxByIshZ
eBd+LVX0yBuvdHOdLJ5N6WZt0MUHJGk3EEvuLS62QHJZhEBwp2KgpvDxgTBUJLFaXzQeGLpcWrI2
8Pg0UvBhrtv3i/iKB5kPQxBWoROvqsdcB8t7VivKQWU13SCUpZKc8TK/MfcSbnZ0OEu3Hd46Tvfm
BHwVfPgSMszkxI/SbmJnXt7rizGZqRERteN90zm1BIIL1+hBw2AjHUMMe6/ZkU5etWVeC0Q1TqJc
hPQai/uq8ENHS4J7cgj51uHBZlaKtyt5M+KgHRd9cu6bay6/69/ldETxH6+taX0+1xbLwl2cY6/d
94QDdYeWrCvtILhKehNpk8prPFy0lpXbiAxrQ+nPOwzPTvB5jxuyjGbG9Zl9kYZjoZ8QYy6B9sBV
sugB7JATI/UoWoC7PMvSLqtdA35L3CVMH5znc9+Ue4skHdCJmmpL5UdCNPjzTQiv5NQ9TsRgJAmq
x70Sb3QzqBJoXldVf+M0VdSvUcUhg87ginK4TT+14c2SNhOr7wb10vqurxk8U92rdGmD/at2Nnq4
kkGv7HmrZTh/9aaTcaraNxOL4+Q9Kx4HH6lMCYBpv7vdJ7hjQVEdwVLzfFfFXh0PRe25Ub5rxq0l
zoV+K/juo7Xv4HVNzNfvD+OSQtvDl7d5uAihGZdk7G+aFTr0Sqd88O4IrAZv4LpEfq56yPvjYZGc
eXA8IgR4hCK+tERtTxAHmORixHFYTo3SnMuREDCxkLrdfDDUL9kHfRWTHk/rvJnDWK5+u6UMW7ix
mtK52P01+2lPye3lm+tqwNkrAEFshNZaS26yvK2iXSXunuFOC3eoec1pUZV7A6yXTznUIoh8pctM
mS+Z3g4jAOrINFnUPIIgeV+JMrK6iZ7/Fay84hRh8UwvJbT7YRcPEiR447f487VXOvHkmNp7In+I
/ZfZfxnh10Do4PAl5J9MtyEekFBxrN+fFuN/yfAFss8NdjRMrueX3SwwMWmHCvcdq0kwOfjhFk/2
db1/rYkdnsXdq4w7JvZDzYe6266Ae5Pt7dzbN7N4L9vPyvjsKXlRONU7eBTa4EuILJiBxGtZ9WMe
jmitRWslWhu9j94AB15T+OwB7xT4mkNQkcYDEHoixUnqULULZDLbZIHBGNvx7XOjf0GMDQUa2EMD
ZnuFXBjqRue7LjjGzWwwbizX0LYZjG4cZ0jF6U8EDkMmEKu2nsOAyDYGjEVrKZgHcydjZCW9YI6A
4OES1SVD/Jpv3AyGYFwGINqIjgg9xe2Dz++MN1J9Btu3J6d8sRFRxuubut1mL5sQTIvBbfCvGJsS
c+W02ff2vJ8CJodEZJ6zZA6LuQdhBJ3HNgyeRCrN5viIjFkntGbEPDJuYTpkYlCJwSCyxQ4sjJSk
vI2bZNpAyrhHmxb1fe9MhbO0/R6kQ+HXb9Or3Dud5Oqzmd7l+U3bF9muZ38zrOEgZiVX2D6yDhCt
oUWimB3fMDk2j4/4+Znkn8/np5h/hjYZxE/luN8PjT81c6y9lPmKY41X8BRZNuMpMIXodL+wKMJl
ZqwSgg9ifzahV+spc35BgZ11/B9KYKmeo4KKb1upDuF9j25NjFdl+Z3lNz5RlEwiNXllcXbHc+Rj
RMvBJJLyAJ0y9Lj+sPSz0S81apZDyHUIUr6cBzayuZ1MYoxJEttFi+ok5n7O24rIafT00e+gY5jr
qHdNYV6G20vLYJF9EKyl/nAe09G/VPg4so34cBBk6gNEvU9D/4zd335Mh4hR+Kgy6MdGxbMKzz+x
Lb8Ls+y0zo4Wy7WDgLlRZT1t95NrxhvIAAaCg3K3HY0ZglDWp2e9rScnJSoSW9wLOSck/qP2Q2M2
53Ys2AHOYbifxrePAoLZFi93jwmKpRdBrN8xSYciU0u7eeHgAhsPlXkh28IgHczasCi2TwiB50Uz
Mwfn78kutBVV/NOdd6UAHsLU1qjkICnp615fEw0pjmvcddkLkQd9ItmPGQ30Nks29h9VYYdK1BvH
1Txge6KiiE6M1wTpIhHk6Ojydksh+MHwsbYx0Ej1W5ylS/PxpdefQ/0Zo1pFyRjybHgJMo818RIa
OT/ZPIoI4VGwwqDsJ4zSJnoZvPQQrS1eO4wAOuDXwtUUZpSEschBLXPsvuCDOSuU+6m1f/0V9TQH
ZCD616WtbAHZ2I+O0X311R+E/lnn6BH6qwP0FnGCLXco2GoTc0TLtq3l4z05PeqjJR9zBR7bMbQL
9A7FOVaPdXz8+uqTnaluc0IX1fXwg3cbGmbECDpfOc7vMHVmAziEmiQg0edMk0E6PdqzaDMhOCJh
ssZL4srNOcwuanYRhsvxX5N4nOL0SJYKs5zhSOwWvktyDRLAG+CCcVnPUz/XexbExB8jFhgNZZ/X
uUBejfYUd6dMP8nJqVQYDB216MgCogpY9J/THv8lQ6vAEPZmtE/T3bPibtRZXG/U4hjJxBoRL7UJ
6QHyWy7c7vjdXfgwabYaobYknqh5KFWf667blNWWoqWIGvuhXgvh9ijeI6a9y/t4y8OblN7a9PaQ
r1Z/0auzwseBqjZOIDvyyVFDM/aHVzGsOIENBivN+/D4UB8f9Dzq3w+r/tMYf57NnzsZt8Tsim9P
7SK7huRJykoYiRXznYIkNBSMWxkdQB4I5WlqzzrSvfymj7ezoyYfHi8fzJE+p0sO+ZwuaWiBpKFV
wiCK0OuZ3EzjQpru7Xfi2DKBWf+KbzAfjosSI1p6bqRLlb5pdvVv677j2dPI2XgT0k8j+ora76b9
Hs3vkL8KXyz0we0KuyTZ9er2U7t/yvE7NC7WOOnMqssY53JG3YNfz0Io3OLHey58mCVbn69ocS+3
jJE5Xggg6dxRclpcOPUnfVbzfNeVtygcOeHe1GTTds7kUH+XCrbHXcEUixSUGS78ImtWjHHuq9rK
7TRcY9goYDVOi/5afmqRr+C5HuaLFvATF61arlOsDLaXZ7bnAbtqUBC+V2Qz5EfZPDoepsjpvhNR
vAf/njPTdogb3CN7Yyc+Hvk/RnuyZ7HdIuZpXneqj2E+/xstB/4pksEj8trwRg07Dbe+vFYibwfg
qBlChaD26IovMY/B3u0l5kHVIIoLiNLuTSM6Kb7qyVudfka040gKUJG9kNcUO5Cqix6d5mkjy/+V
XHWyqtK1ZK3JT4oJixe2rctvLzbbuJrtKj3iAjIiX9RUEd3HLq13Rb2DsyqSu4LtCK8l6c2LMgcm
s2lJQC8Xz+7yWDwRHQ9rEEebH/nuj3OhPVtlkFJrJnCFg3hEKFEOG9xICCXcFCutdSsh1DlHFAOd
emCeY/8LABZGPlo6fS0R4draRT9rMXSZrym2TEx2RzzSc+EoPcgtO2f3hWYeqjCApujAprtB1CL9
qSa87lBwQMUnRsV2s+DfzrgwBLn8DaRVdXnHSy9s42k/Nmuh8iuwj4jrXqKxpznPLK1D6z5sN+q/
RuN75w7ZGaqgdZb+uLvusX+C4FQc5vL358EVnf/Vngq7TLcVUkGNd2b8iPrWz8L5Me+++sp+QtpJ
TwfnFUG5+/P8yexbWG1oeFHCbRcIyp4HA7RD/hmrH2n8XuvLJto3DQJ4olBQCzCBWyE46gombl/8
IEif1t5iH/Ng0byPysO9PCgEgNhTvcvULSn1cFLUaQYc3F9pUma8MqMgG/ejGWTyiYxDcbpRZwrD
xz22z61q61u0yWhxyIvZ/iaj2YNgJ8jOkhswOYYUDdS0eU4OdNXca0WgR6fyEYyOjp3ra5vAKZ8O
d38BREFgyQEjol1DyShpxTu4JyvUTxExgKwhV6RKoa+eBdMkef83uIH4AxCJFTrLul9k1NZOyktC
1JcTFgcqZPnyIMjVQjZ0E62rUTGbuE4uZ/eCEEOqKwia45dYfRj3t+R+pTNOd+s1wpcwZio93z6K
Mt8+pr4ifbE5y9KpnS4c0BzmnmgD/NJkxs/rmMPGjQh0ZBuB5Yyx4KWM3sjkXnckNo7emaTZm/56
69TwI17giRff78lH4ZR/sz4ICYpWD79+y+LFFoi0nYS/di7HLTTgsrdxQ1CDFOSdn1RnNPNYoJX6
oOm+TlrVCypbC0udvvTVmj7rOdisNbz3jdA65C/EM0T+4QJhKmEsLeGoA4q8/YjqDlUxPZa1ZTs1
yH69FPvlHNaUz2FNItBsY2tiF9+j2id+LnLrfocksHxJAh+Ia5L9gPDa2rTDevPDXvlZ/gdpZ7DE
2OPmGsmCXLkbAsmBUd/R7AK5m6OCrPmP6megA7bajZb73ECRM9SLp4WZdNnj3KHAbWaZMslS6QI5
nVtPR6TYYTNLsc+JK720yedy1TVn9NWFekY72B2sAD129rJrh4r/EFl3z2Mnc8Eh2pCL69yxeCg4
Ojindt5zmIkPEhxIwSPrZGBWEkGxpUBatmziXsBq8Gn1k5KgL2/mC4gxYvYW3uT2XYfOlGPwzp7n
yFGlQG6OeR1EjpHsYmWXWpu8ZteSh9sKbSgbFyinkv1A4EvpOVekj9oLwZOwxzNmYsyjXS/eChpI
QjfcTqSyCHQaEWv1z6CMYRTJle5WGjHEqKdZvax+dMG9d/Y/omr0aR0Z6Hz7BWLjDPm7m5dQf52e
im4t4yXzr/88I1lK5WoyXFxOWLv6jmGwwRhIBe1JWDkMgEVde33tVf+yYpKLzf25m0zIOlQERx1R
SsyPg+q41vL1LzHQ4CEyvQ6025zTclfVLMTGluRu8jzqmJcOYn6zmrdKesex6S/15Ecbf7LkR49/
fH98JWUR2ygmNz0wm0PczmBNBW3nStm3ZBHg+H5hhEinkVjHOxvFvm+4l0NrQWs5K4tVu9eh+Aap
HqivL1b6l86WD34OruHjL/xUYBvnNcBT5fOgHzeZcTG147PyqoTGVcCZtkwFPN+rH96rDk9OOIc+
GJUXqwtzr06nvj/OKYpvqaOX6AGIDMagv9ggN9iZfLLFrL5+lgzDUuikTLkWOH4Yj5rTPHZh8Qaf
krRCiND0vv9XpNNz7B3KFw3VYrtjfev/6jkyqFkhFbe4N9lz2gTpQjbhbkIk3yN1m0cNEiuf4kDr
LY5oToKpOWnDGTAVLKDUL0yfMMTWhFSCS5rschc/6OgWwk4s96OwG6SdUu9CyEX5ts63AhBqrzpN
scO05PGaltC0WWiuLlxqORJq87ur/7B+Sk6MTH7RCbLoTYvEJPRi1XVLtso4wEnH4Fn/hU9P3Qyf
Hpe09zu3pREoDqN1QJEeFauHEFTI1MNdfu3JZ242XOEp8QvXKL0cf5j0MceqmEXOa/ix85LUUZR1
f193rd/nfnmnH5w5jCaX98wXdRwDylQM0gpN6s5jQodHdD8qs0NUfjlEhXVok4ZrYtqu9jGkmhh1
Cw5YJ+vX4GpKEcDcbDB8TPvF0NnPySvuCcFUAcBNlnvI8oCA4xufKfbRiT0BsHIAc8DKoxdUzsJf
grjXuYv/aRwEITCVG6EIZGaHAtU9fi0vlmbApg65+vW4NOHK7Fc694zjAKtHJ8zPBePYGb7cgOZZ
y8NGQIXPBKvadRXZLTuafY7oTdFu0tJ9dIesg49xSNMDfBxTcwh/YCGCDQZtrGFcEnw0z9R9AoVN
v43GtixW/i8ZSCjGxGOgKsUGNLP3OYBUnWGicSU/qJ5sADKzCCZhREcOmP0/L0q1tyNebzQP5cxh
kh77O5KrB/v7g4griMkyTEPvbnqt6Kk0VuDlZ8L8dgTpkm3/qcdYqNtmNNzCciXog3d7dSihTB96
aHFIdArvnyFJs1F88N8YJ+qIAioOCh2bQzLGEVV7CI2rwYm5ARd3pso8UAt2Po9hDWKPSMiQqJAl
OkdESaQXxwjUFhA+6gY1aVBXh5ZNq7ZFnVfvNW17N+ZFLGmAz/ZsYAfLb5WTpT+PGA6h30X/tsNf
gLn1Z2190FiX1Vu2QgeDWys4peXCvzsW5yxWzCTQFWTNODr0ECswLlmrDeQPwfkbusbsdXSa9kD0
do8g0WILVp+RpNxTmsxjsmNYpMc3PJtmfuoBXrD/KAJVOc2BAh6zkSnyx4ePqmAgtrG6dtX1Xl01
PETu6MUHdAugM3dWZIuQiqxNYx65zqL8OGoBtaNJEsV7kdysjlF34ygYnFaM/1lQ/OpAnt1Czhcu
y3qxxlpkgOjrvDtCk4HkNLq4ZWr+q4bbzNxPRRBJR5okRnr4/L2QmNEXoCiV3B8YeTz7JOOMKEht
hS52PcJe1ljcX0zlimC5Gf8TLA+izfQdNNYE9AibyHEeY2a2pJ37+vovWA3pXX3rsPaEF6m6ttX1
PNlCdR2Uaxo58Mqw+TefVv3Z8Zmodkb+5KrIg+k+Jw8ZDzKSjv+UiqE2ptSRPEb+qn7On7f68Z6S
xjD9l77bq57GhzLOS0pcQ2V2+X9Uvddu5FjWdftCIkBvbskwDDK8kbshJGUWvWfQxNP/g6GqPt8B
hEZ1o1qpVJB7LzPnmDn9EhX+nA0Cr33T/Z/J8WOVl8h4/HH0pZFpFaIk7HUw0D3rfVRpjm9Ze5UM
Ip9PqnTo8OQEW/WGpl57aurn1N/sGE70yofAdH7DzX/ZHShZCsuNc9dYySwyGLkQdrC8I7er4bTO
LHH0l4CdVlK0xnAXsbyklytnwx3UgkNtK+K+Cvf3eGeo27T2H71XQvuONtD+hr2p77HPt9q/1do9
8OvAlxkJzWsdZOUFoUXxIpG2iz9TfYEpdTfsP8EzeHZxApzLwsdyjWgjRRtYlx5JxJXb8MwhWhk3
nmrSNpxsEA+8qRHP6kzCC5tZ1yWDB4p2zX0rgaP5EvPParqBgEPM5+MQyQqK8s298W5Oo8wCuZzg
X+5b09aDk4fXeXnz8vvlLlwNgU3o+wQooGhuunIbUx6818lnnmk2l4UzzHXqkmFow1TQ/7p5y0e9
7+RdoM79j9oD3dtYsafffUeiyJlc+VDTqwlbGcHyhCk6g0gBQuaZhFNP+7fj1h6k1/s7kSdmSxjK
zAsNUHkCDE62DAX75aPbtsqWCbNIk5tuO6gasv3S1aqetQU20HiJPhlXsyX48QmfTzxe9eGKz6dv
Lrz2TC5D7XhPFjDw8ZGDOpg3vAYNrO5trnF8iYJV/0N/CbmMmCWTr4K23i9Gf/fOfKk4OwsgSTIC
qSdI+NG74DU5Nun6rT+V+fqH995hdReVtz/CFZxv+h7cXy3pgjXwdxBDZyuUJzZzJp9dYevMWCgY
xA1aVTBEDuUmeYXR9CmHX1r9kzQ/IAkjmROShdXZ1M7tNjyK5nd+fbFkIZ2su2FA6EFQ5spODLlo
MVR+8I+VgPybI6IXffImaO+YgMESwtwy+qnM5K5gkWAcETOKvM/xh4XtaXBCmRCN90cNlzBdIE2+
1dXtV3rIkYv0cGz3TEanpgTXuLCatVVutHLDN7Pr4rtiDfqVoR3fUFON5sb4qYAMAF5J8EDODu8U
rk3rU91L0Z8EBXj6rdSfhG7Gz7NyLFfMUcrWP51w/9KIGei4hXP6OHdAXTrsRZinlhUDk5zwsHnC
AOiGdTW1SUFTIa6V2mXPuoDGeNQS+59H4k+6d9cJv3DQwqYCMG2Xh01jX6v5pu4axEDW8W2JbW4v
mHsu+pfHI2nbQTB1whgaxRGO7AgU5yVI+86qEp6uOtwgjoQ9gKANFCwSAbfNZmygCLwICgqWKw6K
x8rKZ39uRVBHuRSzJc3yeGzrszldpekV9Xz6OAkdNjS3thyVTw0f2DqkK0QL4XD6VHebnLHRuOEX
HH8mnBzZAbs5bZhpzd2XDJTMnUqgdJwEpDOBdNqwXGK9B8brH5eu1uhpbHXyB+XdGO/IFtKcPcTm
7Ok4GSNiiMLeWcZXud4FIwqJSztdQpR94l4m9+TpRGlV50XURUUzSxKTVdp57WJ/S5pLQ2DVHrkJ
6RJYwjQAb1uzwi0kn1V1+MHjnsZXgxfUSYMDDdQkgpQ66sFBcgziJQL7pdHiJm5qS12En82E2PVf
4AVGzYJadPRybjmHpAoYgw8abnleGCn5vDBq4o3KsYjSbxvLW1hNs7smnZcCwJGJpp4FPQXYLkgS
+ucv2y3YEHMhBXhm5j2UyvrgviENG9hxhe4Yja3qDoO7SkOiH+k3XBOVgeJqihtsuI+6b91rgd/x
O7uDKrCjtWWds9iP3/Rkl8su3cfrK0YjGiJ/oWOrq1ewUZPwnAwXtSQP8e19UbfnrLrWPXjxVwry
1Ns5uOoTHknsTchKc2zVS5oMcoORkd2jB6o6tAb+oPDkQxaFZEp2xykW5/cqzTzkZIa5gYoEbSjY
68G+xz4k7UJO3vs27uknkgeias/oNkHsyGgsDK+YZkKAMM5GaW30OiIfnxw1Xg3G1+z4GTqyYWHx
wBBQXHVIWUZ78StZR10oV2sxsrjukRLA3Z5nh/zlpeJKm2Zmy0Z0JdpR4yeroawgFDiMBBaGe1YJ
o+lP8cLSbc0xwpXjsEUbVUSmx8ztXsuN8g+cKLLQlDnbqjhYVDm4x7j9HLZDEgsiZlEyF5angm4V
PEX22BKNsD8T/b2SP6zpU4y+uBKKOwfF2YzPbAimRS8eGvtFVaNhSLWQbj218ZFkp4qz5n5Em14g
aAoRMam7OwE/4TUdENvV4YFsGqqH2NhDAymC2eUMDaSoyFY+KP1x7I+TfgyXBfLV/mPqP5rooxGh
E5SuULggYCpkXwzK/kPAxFFq24F67GEGV/M+coZrUU2Lntj7yLQT6TpWqX38kaAaJABnPRaju/YW
JauonjVQFYjwRidoaV7xgYwBWdq3FKLAXOeFeeh2oS8qXpt7ojRzTYxojUInJ9lLBa32/9NVpEgW
8llXofLgoxpbxqiNahdpqsmMuSWabmYZdeyIJorOuYX9jcKhhR3A/nSeLNPCyoTy5RdFP8c9rehc
1Hf1wQj30qIxz8Me2ePzCkjZ6pubWsTItBlEMH/4VTef7+RvGFo7Z3AkkHoB8Kbb8L5V/2m05Y5o
sAKG6fp/B+rMA4zmA5X6iwNVxOem/3ugds2yUpbYY1Lk9CtNOqugAT6lZBksEU3DBfzf0/yI/32a
I6Q4xV4nMbk6tUtAzeSDpvp7k37uEpaPLN75mzCROGFeVLTZvJjoZyU+D8zXznflpMMMq4+meMAG
9Gh3Q7/lqGZoxiFheYUOVlUpdqOx+1an5bBE5gADG0LZl6H9aOqfRiYaHfOkXyQ+8hHuMkPY6M85
M9N3tNmwNAAtR5i4E1eiGYxZaFQEMikHBL61uk5y+9cuM8J9GZfEw8mFjYVXHVYtxdhVRMP6qUTv
Ku6H4RxZR2Q55eMVWc4MGvCDzteq7TwsNfFYbX8xT9MbgJIoxfvjlIDnBQYrxgqJJBPev1jjdrU+
p/HhKdgSkOfT4WkDjzN6XCU55VXrjgwHqvURyxCh0uPkDrrbGpsBVQWaSKLEftnl5uBXuq8TXEjq
hUIJFxhuJroFkRPi/9em6hZ32xoG4L1fN1hyKLmf/EWIH7IdcHawl4yavUClbfqd6MWsePvFdDRy
NyGXnQ18MC2rZI7MNp8o91TeGo9dGuzGcu/k5SEhJvIBk+04BAdrnYDhSqEGz03yQ3QVfpIngRD8
IL5pPEHQH/FNs+i/kwoLn9SpGpowLLoHyzgqYIK0SzRdqYmfblCd62Zwp2CBghior3muafSEU/W4
FuGbNH4ExifYipb2CeX4uZhwc1wrTqXKrdbgFv6nDRngFagstLwciila6H7WhvAc8FnX4jbBDmi6
hvGuhO8qmXq43Hwx9BmheCwjXqoifkhm1oKC4B4bjvdhyRwsczLlsgi0pYeQ388e9kvUK2ZutjL0
pVvbknXiljnGb3ZAKx1mCCvR0W3IkdA2j9qLTE8nJbnzddm/V9vYqzGHTNsYck+xCb1/b2/BB1eV
z6CO6laW2zSZL9u+nC9bJd88ZPTcrAlQKBb6HHfQJd3SjPZa9yoZBYSRU9uS4I0RSM23mUg4sCfl
vmpb5SJhX7ioEcmq5O8e4mQf9NMSAzJKdvlI/4WH0v4fX0+bfNUZeHgQz9kAy413OXyXHdy2Rys4
RH+YusmwoJ5Tt4BFywxO9YqAQDvwDrpjtIQ1npLoKJvHpF404rbR3O5CUJNdyx+TcIRvrN6df4w7
3rJ3qNoJAhRXjK8nt0G3eycIbysBGQo/YkI/qTSe+HRYxOKVUalJR8ksSaBQxzk9C3EYRrIgwDSN
Y9B8bCJ5ATKe2lnpgAl6hobnRf1bPqGuAJgei+Zx0ZJzJR8H6ZBF+wfjE6QWpD8wdkBuscO2ypHz
HjWnojkBcHo0p0h1uDFWMOu7M0ZEDuNiCcKU4ZNR26jHpicAAPWY2ayhmEqRiyeErQpubhfxEiWm
Ga/oSp76FN6KWZ+yUMp5ZpbisA6Bey2DZIaaAC4pYf7G7lS5yeiyllXLeS0baxvRbaHM3swEtfOh
uKNmx+94GBmYdWDj2O/l73d4pvJXrX0yLGE2Fb8KbCn1E9uVuxN5j/+kgwS5AHGOk0ODZeiDdwFP
Hzol0mt4gYk2iYOZH9rYd+1177EDUOtD3O2GfOuI2RbatpV7QbfJJlevNlLsjUwuyc8JVpyj2bKK
seqx4CA2JS8YzO7bfpYuTtqBPz+fI0X24X0j4cd8H4n/srfrGg/iD+EgOeSmeEP8BXnp32RuttmX
GazYjHEeEZ7AqPK3nxUDj6rmiVss5Bm32Oi9TTqQGX01BUh37S6aTYqfGo26Yi2sag3qOe/YZrKn
2dcO5O7haCEkX1CThNmrOJ7iIbZ7KC/9qZZv/0SIpqt57QIo16Lcknymuw2N0Ax/6xdGs3rpqrqt
9S7VFtjcovRUKQfGk9A7DbtRFuqS+gerAZQXY5gpL210SaeZ8qKOlVOlzj98Qza+/eiRGX6qrY84
+pAUeG5rsQOijioY9sCV5alxTKYTgFj1Wwkvvblcch5Dd2jb5Ut3N+C0ZJ3Gj33M4BNsBiguyjxY
C5JXBmuo1TUkPsolWMRg9xb3/mojPBKTffoXy1Pt0HduUs2wma48jC0YFCWxxcDnPVQuWXGGE/5f
EdAWLqAAilfsXqgJwoxZFnCw//TKKfBQdgNPvbLoDdVrmrIyfANLRBreIyZjatlmN63Ac3EypMMU
URaypnHzhVpd7eitB6Z/TFv0PLsYKQ7CQJGP5GIgHB3eRgf8FhiL5YulNVl4n3rIO5j23ZiFco8h
EdX7ykRXgBYeblO2zpeg2/Jo047zyRtyAQ/bDDdR4tEbKKXTIeNC+vEmxx/im6k4CrjeYxjcbPQr
c26QbrjcrUmBkfkbvYkaLV6EuA3G3gBNLmGofmdkDR/VyA2t1thAbVR2iJCdnOLp60uNLZQ6c/Dy
dFNVB/qKEUTCjs4ijXcNPC3gHb7e+mpL7UofgUxqISLGhqPzG6k0rhe9dhTi40CIPOjZRYDymBBf
Y2YIFtIVF7TKiiqJjT4XB21hOciuYvqJYCNREg/rZMHFElZbvGHYDDLBxwLZ0RHSuDi4lYl9mwEX
ofoWmK+5c1YUV+9nbdqM9U7gKPjYxh+siL6AwdyfZbzFmvv5GN+1C4+xptzmxR2he9gbhg8GRDOz
iOhEpmPnTaheAm02o3Uq/MQD/QE3jnzfDYjDnG+NRSi0Hi7HjleLPfURzQ1LzfLxLXZHYrir+27U
t6+OPOMUtgEtcbmVAx8xU4Bjj75z2aq7YVp06DRLRE7MOFiz+Eg+yXSJDubDtgZHKeG4bkHh/RaL
CW+veY14+qdz05/+nHQmGrrnmpgErWuA6YZH/vFOmdDjNYVM0KP+nUUlWrxGVFImJ9DYv7thcgjR
wddsU411vWRVHQ+Lrnnvk09Ae4nDrAgiM8JDs/c6gNr73jwK0aUWrkQvlPVHp9Lav+srUCpYwRnU
KcefHwX1nWYtZLb3TMT4jNZ8UULKT/P9g3XHk4qA1/XHFqNbyXJD+hisL2GHB/kDKP7gv0jS1Jpi
CyBJ4AcZvZmHKSBHln0cmdbVSK5ZcxFwgTmjLfKsFbNUru7dM6gT5J3829Fz/4IbxUAi5o42Rg0C
cWj2waixrlCFdaZiCZopEhstPQULnGVifx1tuWfYdEQqCs2Ts1YxVtkzj8lkFGwtAjSbi0x7jbUr
8FzjnbBTg7Q2w28rfwx9VfEi8tmyzaNdLOAVMfYJdi0mC/1HlzHbnQy8d+FZTC+pfBXim8DaWnnt
+VrUtOzR8hEtEhr3al9XE6l9/PEUdy6GUoEKeQKL7N0zkkI38GPNJzxWY3mVYuX/7pAEU89SU9ar
xet4GA8hjCfz4Bvj3hwPCovi9jy+1y3zmp+H+idR/z4acMjfISRC4StXvKZbYOZARVBuJSZy7No7
b5Rn2Qe/tcc+RjYvYGnaadIOIqsBv3jym72abZPaF3Kv4FmCUhF7sunFEev1MTuiDGiqfyFt/Xgt
xmtV3yzcV+rlIZw7voqz9vHoNye8jGz6CWErQrf1/zBE1ZkwYHdhm67+wNuuCFC6EhZH4PCwYHhk
PQ5tdRiqA78Akvb2298oq35GwgYHZxtM+xJNjV3zH/yr0SIK9uJKt/Uf07aVp8k9bjcEAC0/oDsj
n6r+LqmecJvvGJQHyjaw7RClssN3n+xuKT+OQ83uHAz7WejO2XO2oMfnvbWusR/ZRey8NEGVNUWT
GOz3CAp9TbJb0V71/rz6jHEOBwin3bhwF68uuLj1bPYhYM12yaDaJUt+Uru+O/3TiM9YFiM+g2Ai
X8J2027BzuxiB7Unp3Uf9uQfRC0J1yTSO2lqC8xRIePjna22neA3z4MSJ2VSutX9iI5gGpy/bE1v
xUHX3pLiXRJt7Y7Ych9+4pzDvpfR9j0JQkW2S+m4NuaCwQX4DJxaSE/xq/+mmCEm7ZepA6it8jrY
86GXVR6CVYHNfrHJcatgGfWNZr4zEmVzzottpuEB4/UB773WF+MwZ5R1T8Ci5fxlqIftDfQgYdBg
AXB7PooN9EHk25j3QnxxeMbMBcvTHNeYusY1plRrXskIvN5+uhHparE4Ul2FaFasDdqc9pAV9lSe
2xK+/jksz6N9lhJkyX58jsevKkf2j8H1rdSu2oqRGBlJBSu5FQYROCcp9iqX266lRmWm8t9AV7Cg
fxCmNg90LQJv/5s/UKboWGjJUZzXPyV0DoZ9+J4/qwbt6qElYi04prXTkgaIQRSF5TPKtlC2jbId
2F28U1OM/GP9597+BOF7DDwg2ZKV1bBgFncKC+Zn8rT22HM49NHiM8d7umQSIcVngy8cDxwGORUi
vqRTpp1Dgl8+u+BLCb4iQibXyRF+2p1+e1qa5T6w9nGwt0qcAnsmY9ZakGzaDjFfYtzA7PCaVFej
W0uZg2gVu1Tr6fk+ZQTXnq3y2q/UB4nh+9piW3MwyZOujp0IUOI4LAkw7Ymt5Cw0fBLii9Cvwjlz
wqShWvP31346RD6PDbEDzxiYO8Gz2J8DLxJIJ/E7Viob44LW5+mMhjCOfy3YKeo5Gi9RcgsHKNIo
BhwmH5ukfc/ST3n67IMvxg5Ntrr/oyVbi7nhktloqVEtkweOaNIGBRCK/6IA7oTIvdNPiacwvUQb
rNd648jUgd+4WTCFBX/lTxM8oXQmPzFkeSLYKi5bk/hKuAOn+3C5x7favJUUrmP9M6l/AvVPq/5l
jP04jP+0gteXwPo9nZmXDG5zFep/EPhO2BxQNoSnx6se4pR5538YiNH2Vf7aD4cvU/Aiek9Q8HdP
tBgCLxX1oxTf8vwWZufWWJvSIsIHWjLa3RXVvqn2POzV36b6mxOJgB+DFfK85yfCE10Ssv15hmG2
LhMUuCa/ExS6NVIU4JowQSFF4X7UF+Z4lPtLbdxI1yXXJnGHZtZU1Qb/sLEQ/7H2gtiAQvPAkER7
kE84H7u/qXeVvW+aVzEgPtQS59ihrzS43SEpNdf8cZGTs9qeQgI+VwE/3zOjUY58MdqS0dinti44
4c+kH5IlcaWo8KBTZeRVATkLqa3RkenUeoI/Tdu74NeCzzqREkiS2AYFZ1ZGqbrpQw9FEXKihngs
DJvAve04IPv5LN0JBiQ87lUZb4pwISpSikiMPhbKblZTszbdPGL0H96o+EU923UCfafIq4JKAQCH
L8n+7x8fr4phWeu76saU1Pgs4I890ehMzMp8xzqLHpCRWXjhM+ii3UvaTE3UN5hyPinomb3+FvRJ
Ohf0Ub0gwqZcdE9zlRScQxYJpVcqG5ENlsTnYKdiZg/VJSU61rh00iuWnsG7282KR8DmMjA7+lVv
WFjDbb+88xchMmvc9o3fUE+S5wT8atpYc7ixj4/6AfnqOMRrpCz/ZtRWDtyel7w0wy4TiMd42Fnn
F2XhRI+fOdFaY1tx5O0hamIbmr60mIiuMf0GkDe5l/mmwx2Fn/8nm1POvZ04HvrqdE8vCxIkjml5
VJBdVhxKZ8R/5VP8xyZYbC615Ih2Mu489YcVUFVRRzrLD1VxmN8EO/WxB1fB+9tup3eUNRNV02Nv
BrulaXPnGzoYQX8Uli+iHJtdlZrwyHRnetJBQYPiQwG0zk24HDSCgq6kNrp34zhap2wVpCSwOfWw
FJIDDc/jyIKQSokatCNwcY0BdBEuun6XWh/sG42NCI7yGMv7zukIpDeQwp707lJ9vkiDpgvTgNTv
IdrBZ7tUwqWg2QZJR5pQi1aWz3y/HY7nO5F+OVMuNxSAVYWXe3i53sdNnqc2LO54Yo1xK9WrQNhH
f76rJ4Y3gn1AGkj9Ga0B+VI9npruMMSHRYUix2RvbmvRSflNeS1J7zkMBcKGc5hf0wXbPyu81NXi
pROqIUk6ghgq8h9nTny1OKfe/0gLLfwtCHJPv76ozn59kIE50lFj2wf0UyBcpAYc2oxwIehhYr53
X2jKV698ZcqXJWeY61zpMoin3P6jXLO/tDU9qtRnW6OkGR3pSmQUwGuJME/iZLV/oZiM32m7/7io
X6RbDB0Ad03gi80craWzypPdhYV+nBUf6a5aiuDSzYN1zYXLOwQqVyTezoqzbqgtttRwndnn9ZPP
AS3v2nhHGJsKCoed1Yw9aas1G7e7kycuz8y6Qz1I8NUWYMaIv3f2fEFuGA8mik+GbtLJSknaIuZW
XKNECJEDxvbLpGXd1KrEmJLFoxrLGCOV1xBfb8GJ/w3TRGCSS4eh+xJRqiVYnWfnIx/m1sq8iSO8
24SWSx42IbaZsna+OHrlhRySaA9oe4O2FAA8YxW63/weyIM8cmYk0lJ5wmdx+QivqjOVa2QoDNdK
hikruBNYK5oCFrToRQOvhQtCEyC5SsbSG0kPceS/PNQ4Hg0JtacAm56xwPDRBR91+xm2n+LYOhRZ
5rPIUpEYTo6cXNJ/6mC52L0iZpxyTtotvgIo2IPDZ8KABLKFhDOY+2fwC6cg8e9fx/X8CxVmCAnF
Oj5KKfh7hygOw8pxW/NqPKHm1paQ5tqdtMAGwAfLaIjIitFdMA9EaN/RjgqrR75+UUWtMWp9frko
0yC0VqgQr1KCC+36UKlRAF3MKRqJsEMxGQwL1XT0knuK3wNMdluIACyif/HG0X1JiyZLrIHfp3WG
acZUa0Y/4AW8966krjfnoLHJNcoZYf4hklW+x7aDIWgKZyoiA8oXJdSKqQxVfQENeDCW9QBG304E
kmkoGObMKFNevBSVEdaSRfoq7jG1Wyipk8K1jz3BmAfkOFbzk1meATxU4jkRz8bjbBZnwaDZTJNX
s7/mCWeWAcrnsUhSJ0xRtABT9xXdE86WBO7qrYHNECw665pZV4EYeTuQfU3EIHbJBPzgOIv+t8wa
DwY5ycY6s+wT+CoLyBVWEdr9aIUIHkxWPsfSxe2+xFTcegrmiLeGaq+/oriFxL3Gfo7+jHBVwtv4
5oovgX96roai5ahexPRqDNccwl5zIXOmonEjic+hP0PCa2arLRgMTvJY2JXCjkm39keq/2j3b8xN
eHTuEHmSixrdin+CePsiWaVVlF1t8FCtOKPF9z74SIcPE42CeWrfIB2Z6i49jM9FiKhuJnVjhfMi
xADWny8LaU3c5Xhv4vl70AVp/etd5SQk9YDojeA1xY6DF2d4rRR0oswkSUWp34byhgECzVWMFw+L
qdunEZPhmew+kt63rKK9CJGVhpAQ6UO+vD8zHMPYZXuiY9wtN7+5lqSWS9+MvsX30txWnfPgaicS
tZkB65W+FiM3qVzyXNLXga/gNSJwXFsFmJyFnSDscvx091nha/pB5eu5F8ubKXe72tUqtrj4x1t2
xhb05Q85vZbMo21pvIbtG+LxYUcQWkO+RPRXHP8Ug/trpJOKs56eott9Vu6iSMZWX27ABf2yEcAF
/Y+NgCeHtSNjqFTb3dPZoG4u6xzx5j7gxUKBbI+VT9zZmHtDR7nhYnIuSIUzwI5a4wbRGf7y9kLd
1FnbmMY121vpPlpKw4a1lXsJs2uvXlxn5ENAYtgQTHB4kVpRTguFV0XpV6Uj3SHBB9Mm/0f6Qo//
kj7MqamrksehvUiCraCXos8tYmvUpIBPOF9vNk3ngyBLOjLglryNOUq7BbCmovFG0xMVv6y38biL
R5f4UW0jG1dEGbN7oNZndz7OAhS+5EXnHTXphMIPlcN7GS7Kmj3f+iVMHndRSVU0+Oyx1INKSPi0
pm97kqMYp2cnKTv1T7mAiBinLb8gUKYd4g8iHmztQ0DYa5ycE7L2eeBWuHfmR1fWtFK89hfKZuFr
wqZWP5W/TfjmjKlN8VkLGLOumeK9KFaT520ocJZ8QN4lzgPYbifdpPja6SdJJvLXUYLtxCwHhlO8
qZbDsGnz7zj/PvOy6x7nBnq1hBls6dWhpyg0wWDYHsRbkFDAOEvt4a6HyX6l8tIn16Z/xR+rBmS/
z7DznnE4k2cInyBHohug5aE6LdXG+9W9VtI1kF7ZcYQ7Azc9siYFoOhahGMQg0VwV/lyDE5VflWb
m1itTBkry7sSf/y+1dhGqJDTecYQJEtkLu0wEW1+YQZC7/Ur23+gbHe1cmfkh/fURofQsrWdNmPr
LUrz8s5e4DKUr3HwNkkfrND19jvTGQv9kBqIyOQ5E+OGJlMJihIzMShKarGMp1tOiIu8llVOYmI2
X2v1q0t/pjcZT3P7qTWfxJ1h12vfFg6OtowFo7FlhcCgVh+3SrLUKVfYO7C8w7OgQBniCDZWLdAF
h8/31PUuHDboHGRO9ZrTgcci8SVeQFhb9Mx9T0O6IxLUxQLH9EfZQBAe2HwCxbRLX7kjszjwTqev
VvI62G47/pmmn1z81lAtlKy4449q2a7yd3ncS8XRnrhBy32HN4sVNnMpASbtMuvOVYb16HKvkW5d
zfqaNlchuNSbkYR3MryZYMxKHNfg19Bju1unAPQAlLaLiMoKrcjdM2rnJSysNKpqlIPQu+0VUDYg
Qb08r10miYCHbW1s1/zA/uhOpJas2uHKbR05D3Gb5kCfOKuPsNm6eTmUMlVvnaHtIbTYwOzg6GF4
hLuMi09lIXQ05D24ez5uQd+YDkJoKztnwiYnxYzt91OfMa9miqNoOEG90t+gv5RQ2CZvMJAUeSVi
e27YDqCWr/DkY1jAJXSWjdOicIzqJlU3AcfTKVNXsQDKfEetlW/x/E+1+3+hzBXRbXeidIylhU1Y
nRM6iEFF4KebB7k6GS0Dowt2tYxfUBYWQRKmlrn4qxZO3x1tiJXaZxN+2IdSp5I+mOmxyk8JE+pT
J55rvMqNM36MoauzCaesaee5vimytDln2bcKCldBl73EPG0Oq5LoyLfH7SV5tIXemYq5yFbY+0X6
qdoj97Ex5txH0EdJvayGtZjvkx/IaqsDy/r6uayXeRvX/M5Xu9okKsALcq/Huv4nluf0NM7JAUfG
v8lAcb1NrS2s8d46tess3Ebh1pq2ZE4x7/coXaTvRPpWxG8x+74qyo1dXKHvEPPQPAUz2O/7/hQF
VE9RgFR7+YikGb/DPrgfdKy+T7BVIZ5nwG//QYSVzvV8I5iaJJKA6wvrXuTKT6IXZJXaAbDOUsXy
p7Nbm1dNvoz5mRTGpiJvSjkUTqgTQPQZhB9p/TaTU6lZAKIs/rfVqwuXR0d8RvcgVGuNS/GzuCio
fbOrbl1FSihQyaCcZ6kMWFn2uxjZomwNKgUjG3kbTESBGRse3kFF9k0Il/+lEWWgEfL3sHlT6zcL
3X55Q1DVAfPsjuD1Bi5Hgkrd39xTSOGsWTjzVYSEEB2F9oOnn3YT490fXn/+D78q/VcHH6xOMDH6
094PWzKDds0C+g5j+tq6oNvSm+MiWGZrC3hF+IHVqZlTHa/IDcKnk8rAx7RlrRZJvtr4aLkC+V8t
V0ea7+NjyldMkPCUK8O5IT8AWUBOdojDUr7Or40D71RMZ96p2h/j/FQ2/Prg5SFzBfKAjs+l8CbZ
BgGQQRNSrIiqYZ2WtL4Z87uB2jG0SFt23bC9975u7pSUVb9ylqNbO7x10sc2INuR128UEXUzSY+v
pMtQDK10Am8eZ8U4RfcjSSBZPCMjSAIZmwE/GErLNfqdfnKZFqf6Vvq0CCzAyjBZntBsB/KDJqxd
h+lxFICdROd+SZZ7KRAA498F71EyNfJ05mmKt2Rl/RXnADw+oA/DTJfQa/6XFw5V4yVQCq3t5AaQ
5BtRGFeLgCrmJr6xVPaAoScU8uVejTAILEcdXccm2TDXNZdT7sAbKC7368vDasNQ0DDPTEj/Vjht
Z9yMP8rbO15B5gH5sioPurUvmJ+Vh51hM7/dLZRmc6v1DbuSxw3Q/54MtaY81vWpsNdtdC6yS0iL
MUha8whqi28+bKrOZ1aTpwyNbav1IVhw40foDFYIRpgWD+ToaCtxst+RpMazuCP6P8DvCUSjdFRW
ifb6yG6JeMlzKBR20G/7j8S5VdqpmCVkOcxtcRubO50t6XBMF3HnwF19fOooEphTmt/C8KXGX3VN
9sBbK9yy8qJ3mxezkIfU6HVrAVlPg/KXwsWjp17eKQi20P3SV6F5ozLveY3C2E7TJS2OWpxl7VgN
rwFFCSMLAb32pe//KJqns3MGKYUq18qBXcIihaLg6kNDovnGmNiKLGHEsCzsoJeqxxy8l3zhDy6x
PzOAqUgOiPdivsU6JrOXIC4Ls/Ki4pgwXvmcunr96F9L+oxr883VBq+wYfqheYQuqfA1yqV2DsAy
O2l7IyYtA/mcU+Ccfs92Vgt5edaay6QtTFReIc6kTYekpdwUNAlAfZjOFjYQ5iX/PTmUwKGtK56g
FNu8ekC91HR21SGx8CxiRt1WP+aISPUjLHPcn5V6iNV9DxCDgIsPUN0oGzU3RA/FqwsLMXbTWY/l
yuHckMxJ6a8E0ZE+qDNTcZJuIf2V+kOtH6b8dIfAYeHBYUIkngWqW6J+DlL4twr/xtOP+6cL5+Zd
51Wv1/+PqfPccRvbuu0LmYAYxPCXogJFUbkkVf0hKtjMFHN6+juo6vPhAgc4gLvttsslcu+15hyD
4yysCHgDVXTSykPMeMDlWCYN9s0KS9NJ2d2QtE0PONEqnlwT4k3joKFNkQmaqeSTHxT4xSk46s2n
4Kgo7drClfgYzFxcf/y9e7RBzBTx8hMi90IkH1HYaMUq33Q6U21vsX7Vw0nxZuyAiYm161Dhv+kL
LGTgCHKB48sU1mhCG7hcIW7nZrtSE+sxp79rWjcANealZS3W7ocNqLgsdn7l0b85BU4KDKhKwTcZ
UpX+FpIZhLXgVUXlQIfC58di8VjlS80W33+j62k4FVOp+M9f0VjKo/5NiyEEMyqRsn1gkCI8zgXo
8vBFqE2ShplAn109gT4VsMPrZwCXismNsGrS/6rgfbnJGbKz7CttOgHtpz9+aKavPf4Zyl2wtPKj
okzVvveRxW+TanQdcql1FgW5426j8gToTfM4dOsjOJ7JIM6DM6wt5cqjM4o2dWgLgw3N1LeqcILv
pMMe/ku/CAvGiKfn/NzMz0p/ybxL+0r6D1ZQ3gLlmivXaryM7bmQjr14eBLJWzybDZUjOdxy+eua
iYlCGirUXKgXwSWbUwbLgI+KD6YFT+3jX+O9o9kK0q+WO9IEiDb53UDM76rtE4l7SepxK4tbySMj
68wef7LKEPNOHgzCJ8ZNK+5+dFNatGqButUFG1nMzJvuKAVu3Lgw+8Tt/E36j+4uxIe8ZCRtY1QG
sN9M+62yd8bVgwnIRJAhYsjFJlYXXDX+ryFMLP83efd8UctUisLDIquWNfC10ISvWPMpoYUPtEJf
WqeQIjbtbW1p8f0J3Isi9v+3omWTzH7WiKauzrOymx1T6t8IWkcucztqDh3I2UtwDHg2T9divkBY
r0VBpuoGOcY9E67KO5vnkqsGf2pfRZJ5VlD9oMukKQkWVe4nLGpS/jcvU+p1rAorVCJPfmnei+Wy
O3IpeJiEK4r6ICNjyXZNtPRTC4hzX5ye0okIckRWQV70JUOtHbZ4Ud4p3Y+iX7voP3iNt6jAClb7
EJrfy3wCYy3zz4BY7JDvJxVfLRKIcQGpHCwdTMqEHZFmB0QI621MIt+qhGMjnaLyhFS5LU+pfMrE
Y03jl0c7ybmF/G6ATuBE32DjhW/DCaoKyADi16L1iYK9CI9BhBBn33P2989Dd4HP2wNefW3fMRJT
uDVZwjcWJPtv7Hik558zB84z6XnJYB20/F63PUCrI97jwV8W+bUXT8FsyvzG415D65pGvaDKIt9v
DN1QWE+7ig/BAA/3DoVGTB6exaxQyybdGONCwKX6DzyNXxWfUf3r0IKHvuVHy4j1YkmYScAdTexp
VWQLFCJ/eYsEst3y2qQBvZFfe3Z7BJz73msfXvpVi195969QLkZ5wXXWCOe5dhq1qaA6C4+EmNRs
UThBe9KlgyS7kutHG/gIcr+mVqN4Tk6QhUv0czswLIqLy8mqlbv0OptG9UHfN5q06KD8pvbPSWhP
ACVpVUnxQ49OHhaA/iwnhNlX2CWtzROGqefMUbDE0lfAcfVDTL/YBi3zhTiw7J6M9VSJQosJ0lvT
30rvpne3Zmb+0bvyqccaqcQoWjX5ig8bDBndpEr0Z+6zhogbz7DCxbjZ6Ps/zUwU/LnckofWFhbf
ZBVffoPjh9Nu/8zDRNEJIQoQDLepNHDYYja15J2G0i1S3d/xgRrtG9YVa8pozDCU5xtTjecpa3CP
rH7bl+lSCl0/JOx6UKYQbEmRWFqoHwAIR42zG3jFHLZifS6Si9hfYu8iF9fOu2SZsAyUW1re5jHT
9GvRBFcZNQp1C7hPK8596T/p1OGppQlcZu/z6GOovoz5dwka7zeiQz6H6IDKK6hI1wH5QyF4C6Sb
x2e+lpxWB/g7hTqfNkVsbb6SVtFZwCYjn1vx6utvfmBlEQVM/jFxpG3Fipp2Rb1l3QcFNLnnyR0T
aOW9lfKWVCuAOG70AOK40c+CdchKt15RBggqbsyHSmIZcg1MRsorr6NfEzek8NfKfDPL7ZQ2cMp0
9S18PlDuxKuQVg8Zp8+M4Xy54UPI+0EySM5U8/OYXObJJUgvfkXprZFSWUiNDA8hW3ph8vJxV0gX
ozkZEJbXcm6jsy+x122lYVvz9NvUwRKEgSK+G8YnIE4jnDFhWesDtX/SsVBU4FxYlJlDfc8Swj9K
/YVCQBC4jbwb5F2E96hBGejwHPVMYxsnbxrZDWVhwjCrELuPhTLPJANeN39VdbNurblGkGg7oxwk
EbDbZs02lLfwG1yX8KLn7UcEwJJbhG4PkUefKlFG5ZbHpjKrcs+ylh2SEDhxtGW9OYqUVl2V9T9T
KkTyx9SkWhg6eceudZGpxMiYtzmRTH6BCeFWXpQJKx8ea3YCJlzcdNjciXUuiBzroyMFgPn24l8W
6BEhewVQ+1GV9uGCejyB4WlSkbLGX6c06sdNTAsUkAI26j+F1xhzo20ES4n3NKSrgu+tpbIty5Mn
nWKZw9qJp6zPjJCQNcCQOXNhD3srZet3r36kzSPktpP6paJF2ihYggRf4c65aaO70KOkFz0qKyZ6
FK9Qje0BcOg3NUBoug/SBX9rDLi418KcBVODfoGukOWIxpmxzlOygKHM8+NgRWfQC5r47vmflfdZ
11/1LRkX5a3hRBqQ0yxmTpttx9lWUMAVu8yzeJf9SeSg8oZ+4HC6/g3dgRQi4TPOlj35Ex91xGE9
cgFPv8rR4jeVeIeRafskWQgIPcS2YVquUVxnqVUkJtmPh2aShhnHoyee9HKFJns4tMZhVpo5d1jk
V8ZKJpL5VpZHiOP1qSkP6C9LC4KKAMnbsD//ZK2sZZVWC1ZrbS5ku2ZkdaUwRQH87Jb5izxON5B7
Ic0HfeorDs/dEE08VNkUdFcigZefQIB4Lon6cQpAS7pZbonatziwif1yfwk+/yjPUFe1uOJNJZhc
WgQQvA1NMredfXGz84YDJ2qcEx0nBxbWeBHjTRhPB0dCPa5FIVnjZPkcN5m2KVAjvnoDPn4jPokM
otYlbg3OCasZjQaRldebIFyIY8C5iGR6s4vPoqYZxTJLDsdUGcNgqcZfqn4zkMyivvDOanNCQC2A
wNwPjTtTd2WJfiFdIOI0YDbNqd2QB5vuVT/6tcXDRmyU61h1QL8wiIDytkQUxKelT/Pnpl/z8/DE
cl3jfco9jDiw/JyiYTmfrOAQJ4sZNkh+vWNUnX07XMbF51z86sfvGNXpMqw+RuP92b6n42OG79Jz
asgJlWMsWaYZlPAsgQv2oub/z4q/6RLAdStADFVns8Rr2SJRUWGphOZV2QPo+MWVDx5rISrOIpaN
Sxad1nD9X2NxXbb0XcU8sv7BrpJne9wqQ35KGyQYLh63lkPF8wAcbb7IIes3K2nm5M7f0aO0uqDm
ln0+m3ehuWUhowUjszKHIpUHdG1Bb1qLXOGvNlhgJohZ45fRr3xxVDbWTu2MDJs9BocbvrIUggFD
5WtptgKSXr3nM2L2HArYAUzX2orJBOVd8tJrkXaBv9SWrI8LFoAJ6ZM1QVuvsroUsthJQUl2yUtS
9Ily+D8flNBNf6kVF26uEe9FYacVCvdtSye6sMyOUYu31VJnFHYz/tSlhTbgl4AZSHQVb9Q48xvL
d3LYxbVd8uKil/kkhIvpXtiCPov3RIlImqTiQ4cToX6wje7N1ah+lJhDjfe0fbdF1si05jFxqAuc
GuolBCA9s3TWL9H7aLKRfu3fGIdGc8K+cK+nX+j3l+B8j/lrkC+MlP7ilz2P5oy9HMJNGIPcSRZn
bfhuh++KoWv2iSq+n33J0idWsdF/n8LCfMnULWtXtd82Lww8ppp0zaZcbW0sRZWwsW2/MD2L1PkU
qyBtrrW3iNFBcVlnw/kv34dPmhWExd74IXQJmnSg1NRASS5WTNy+FfN7DXMtNMycrk+0SQjuLEGk
rb9T+n36gXDZWlzH3cXAuhDd1ey9H8x8vv6NaKjvaY9rcFH4l9i/nCszKrcAmDrZiYsdgXdoJNgd
CpN5Lv+kSZy5D3oCEcAI2tniR+2ut0U+fnQGpB2q+2gX1ztN2im+O67KXeFQPYRhpllsMFC26lT8
UqcGv2O4eTaB+GrLQbBDzAHAs094liFXt5DiSypdGXdlzlxZlqHZqQ7XL0Xl1g3oe0oDzhbNzCZN
SduTNGVvycHS7S2UF4lhfwj9BOyQV8NSjt864dKOlwJ76x4HXoHSI3KVAjzGLn2tFxTtKJqZpeYr
YDdzhh4ZDR1rpQ4nUZzMMlgWQNZU96y6wy+oZo9VGLm8K2RcyZwCz6Nw9f17H71X9UecfRVrvEbo
BEYT52l8JDz2PHN6SSyvIyOwIUraMrixYkpXB9FBaqfetfA9WhVrEVf3ZAQ6Zqsu3NLNyKyGZbm/
S5lYAJHsXF7SvllA7aKLdnhingytUFwkLKdDGnHbOWBmaO7uD7ijrzr5MiyLHAVLWdbq0vgFZA6v
K0NdiWfrc+sUMuOf/f8xtwFAWj8YaOe2rp5YmBjS/sbkG9IT//OjEwPohourzEjbJFrDYBpSIVEY
RjVyYYes4l+oT14qJuh0rA0r3islQRidkiU2YAr2E6GutShIbyAp/up3lZf9hbMVafSVZsr9JIEh
kF4OlxU96vwUKWcPulR+g07kHX1Oy/WZhpnK6VE9Z+q5Vs+9pZDKk0+6f8I7mBcHvdjroasQb6L0
Ae4ZG8qWpXuBUc30keHlB85rz2JfcKjO/ybqj7QoB2dFVP4OmtSvgdSt5e+Z70oMl3COQrsMoRmI
fIf9dlVi/gOiG1Rur+xGmFq+A+nMlXSHmuDvzoQlJgXHVFsMCMEXXHTKbsoaQPjUIXArdlSYqdXB
hUj2E/NEccBh+Lb66rHFc9saKUJKjic4rQT+aTcIjvbcCQzkec0Y16y7huUFVcLpJIC5dQXLwMYS
fefJl5x9/iSLALEho/12KrfBiePITaXaTh4QuwzVhi4IVqsjATXhBNO5Y4g7hQ91yZFA7899cAxA
CJVbUjteuWsnfjnuZNQ9vxhM68FWoc1dXWd7eOieR184UmYewWURlv+u813LULDiSXvRBN7zyEJu
ZXT7d/oHasMLD89wboIYJCdAkbFgz+BTVw44HP7MnhYx/cTfnH6K5NGGNxnmhEcDeOCT+FpDpDaV
crRCPEPUgdnIWcB94S2DYfWAYnZ8xpebxY827DfAHLRvpXRrcDtKF4fdvxBO2FTgcLBsGa4qoOan
vmC46uN9/YpbRvFeUbcEh/J/YKPbeJvWW6DRpmqGds+tbS8OB5k/MMnk4uSXJ1k6BQDLmRacgWtK
qzg6p9VJLI7C7DCKdn6WKtdfcIeS6S/SKC+nCmNerCbcIYPOVVnw5d1dwEbSglR4PDDtDTaDyf2Y
iErb2f/+qc1+Nm1zvfJiyJdWOEMq2VDLAawg9tOoUX6P5IuWnn9+Yu30Q7Wh7JloT+Qnx9KhJ5M8
FU1//vas743wHhWfqvjViV/p+B3xDtuJpXls8TgsSI4Vpc37wFSJRicX3ruRxNaKyZ9d3u7vHCwb
HO9fSf3Vqd9i+b1kD5GjXlRfUNJhvKfzG99ue6K5iyrZzXMnoAcp0mO0e3YC4YaLIhZMGMiAmzeh
atchJRBnZuo4OtSD3x2L9FRTEgA4Yuo07VJTjt0he6VQNROySiGsc+ZuGsrUkXw1I6qnG+h7zTgu
j0o/pVL7dM0fZr5fmbLiBv3OPAc6KQHSqpSD1WazNlVke6xhnkuaA4oFNewbDpB5DAcadJc7buXf
X0hCBfgxxpf7Pc8YAzmESJtot0Rqacf0ZtFy1dthJQwflCr78QOIvcrFm5vIPtEfAFqj6uYvitqu
xc0WOYb/pRbvWJ3Hqer9G5MumqUSToLsvJ+O7lRkfx3ZvxVZHAuviux8vteaQxsfi/nhQhDbLJ+k
JWwB9+MrLye/jF2kcBqGt5jqXT5lxT0wbsA7/WY/MgdsJ37nCf3K/p9FYRMch84UqYVfAyxzbDdA
sIXqEOPYMafgATvQvjN5pWjdFlle6Mzh8hGN27GNhBnt75RxVy5071qWb5Fwi6u7nj7y2WOu3Hvl
Hr0Rc6Ap+fNP8LfZW/Uq4LbQL6zSuHkchPVrU1x4As0WFo6YYyLvhdotDIc9ZoCAW1vD6YV0CDgY
Tlm/9JlOLsLX5zxs3zA/l9WDirQYf6TjR3DEF1YPF3GYMBHMwvX6K08XXm124y4yqBu5g0rcq41v
T/ltcMKrKG1T8lZ/o/zvWPwMxtdgdcKhFiaASFfBQd2VhaN4HORtiaYaTqhpgU4bHiCOETCuZpEE
IWih1s6fQouiWakm1PJDd6WB93uuc6pA/kqZuF6SsdS61bxbrQ5MkRR5latwNLaSzJN+93UFjX/z
PnmZOv/0ml7YoeArz2STGvKU06ISevMW1mnYQJjOOrtTbKgPa5pSCphsUKahu895I1vLhZEfs9mB
0Lw33MOf/F/SWS8mbspXqr/8iWgOZdWccjZTJI1yunAoZgdRMiNohLNJs+dvqJ0lI2E9U6wsonYA
gCn5nhJqwyF5g3Monwr5RAg35ICbfdbNexvRtqQme0q9BdE+FtJsWVgb+0DIcDDMnB+HJ3vqOfww
7ps6PJL+A9rMd+2UaVG5dPwvocPYnN8CAy6LDmqsbYcv1njzymRGzVm2iVd8JsUTBEGJEEV6kKS2
JqHCsninCTthJPXG8setVkMpcjHc5SBMu2j1pCPT3fk6/DEKz58ppeIv8fvOURlak1yJrqTo0Nnj
bL1IZRcT27JlpSysait5mqj2bsijpS9l/C6Dv2Gx/OOVkhDNlDRYJto2JpkGE619Z6Q7PqaSKJdz
0DkNDI8E4VLzEpE3u/gciiw4zFlxTIpDJu4PH0qzw8fIgERay8RmgvWXa2jnWXkc/EOrc7KUX9gj
hAqlvk0aZ+TIjd7GQIhG5FugUXWgSjrG1/F+Zv3nT01mk3unSpgGMCCfm4Ia+Gq4qx228Bv5+Dlu
R/3qLYmKbE6I1qiVK4cpBl7vA3qM6q7NdhWXbwybZ451v8KfX8ap9SgtKbTDmHVYMOnGd47VCqa+
TLxzFyHIO/Q1p0qTeuAvU1Vim2Va1dzMH/GI2Wz/wHd+ycI370PPF1FwDqRJQSnd8uqRSu9j/BGP
H2KzjsG1RtgO3XnAQXM49weMmVOM+EOm9l+sRLQAwsp1Am/rOJwt2XdxHvHFNVYesZzGFhq/vW/P
u7sDY/n5+ZlcVONSF4AFrxUoKNFtbt5aA9Ip0IuYqKujYYsGRJVNZGxWq744xBvpTH07Ikez5nTE
JvKGFaafij9L31vefqfmv2KavF57b2JiSqt0vEfpPRre9PESdWdlmsyZc0Z+GlF/Gimyup+pB0rq
FBYF/6JUl7a/BkvOR7lyiZjVyxdyO8/xPGinKj4N0eKpExQ9w+fQgp88+u7IbfbPnT9M7hwaHsDf
qXcQ+uNiRbpL105SfCq+4vkHmdkELa9+e4bX249e7Ym+/DiJfhOba/uOM7S3/ZJ46qp1wr9xN3mZ
lfA4yPu/f/vnpLXQaBdIZEzvZo8TKeJysvNoN2N1ImdSfyKC858TpsxcM2Vj85ewXQoPs8aVVIg3
O6YQczTwTApJh22HcCcKOzx7HJvWSwZyibge9HUSb/Ry41eb3yI5yZCgfaussHoY4rsffM5ZWSYf
777w2S8z/9GFn+TsxSNP6bA48JTuIU8luy60SADNKU4nyzbfkM5kZz3zp6qefR0ai43YKYITCbag
XyTlmvrryjcjbUvQTI3wu2zP2f/6hcQaTf7oprHHIqx35jh327nbQdjod32/M8rpOUFswFzLFQwb
N5w5cbgTemDimN+OhXIW9AvWGGttPpnbEZtcHu1f/NeZP/Ht71+8iGG7kV7dYAY1TETW5q8TROBU
8prF0BruiC3S0ZBdzCa/at15tt99z7Q3qbtL2XvJYQPB39NJns5yJG98ieQplxeW18IWcp4wR1hU
ld0NDmzEgrfZi424XYYvN3E3W828VTcdO/+EiTa2edsxBmttWT1BgejbFbqEWfmRwJlKHpReYCBA
qNnOXgcwojrqtaMXz1fDmhqZiwIW5xUSX9O9y+pHzILHeNcoxEubBD5JtouZdA2WV023RTZ9z2HD
po+EuJ85fHq9j0TCBqFdGOjzk9eA2vONp2y4BQndfzSPhYfSmbfffK+jWOlPJX+b1lP8wirFveBP
+dRnqqFX4bLn4c0xZPaIyLNeRePKw5muiA8ndprK0Usoq4WRPGhhR+u2cqJwRTgDvrm0khnj6Twh
LgLbzfQsMymd4iJ0vhvBrOt9vDhHgUnKXkeYItFh4Ry1arsjeFEu7L2NaKDWbFdG387Wdzgy1K+G
AyNiXTyF0n+EJ2N+1tdq/ZWFn711y3jF1Jb/5d+TeLkJ8hVUPTIUgX/xEpcWAymPbrJv+NpHROKt
OQQn+mrZWw4+qXXVudu3bpcAgNpB3Qqeu1KxWNsFoOyQuxAEpUzFt5SlXcdjk9okG4CIcpS+smHP
zt6S5syEYePESLuJ8Msr68/aTsDwbOoyiL2NMYDajRZCdgyDMy3lwoNEjzu4Bgq01l509DllgCWx
3cznhe/On2TArKj+anpyk3adWr5uB59+9KbqbwP7lFQSg3kuwT3FlpMukHNTrI9xa1LxENYhS4Cc
TvoKcHFfHaG0FctCGqz0nxc9hrPI/hwSOC2C1JFjRyNou5Hu7LvDQfQNMZ0FS7bHo38MpH37dJvu
kK8k6oU9RPu9HB8i9RBqR12FFXEyr90wuR7DYHI9Mh7WT8TGqu4kxyef+AyPM7xqiqta6s+3TSwy
/Uu3Nr7U1jB/aNGHa91utEwmBv4TJbpEO55n157sCr9B1ZaNbYnpjOPDoDgZ7lZka9mRNU+9VsG/
kyt4jdMHZuxiOQEsWSm08/O8v+hMNI6UcekSaw4TrIDjas6QBgvgtuktuCatTiKW0ujul9YfAwx8
cq7PpnO3hbCX/GCEOs7CL59sQ8NODRvtASBqObaF2QSipkA3yaxYpdgo30mqq4xwis2IqfwEsT5O
DrzCpsOjHN2b6tGqD1F63w+r32Zdmx9nVOyItY7oF3UbYh4rxff1OmhWabboz1U/LZo8bSLdC8NU
edJzpmhbkReDeU8064/0NCohgsqxtG1t7kqty8MkeH+OPG9GE71sL396TK6kTxSNzLK5djkNF93n
9m+pX5moGtrJPo/qlmbMwDe8z/nNBiXKgf25QZ9JuZuyP0tEPr7tJvSnqCGsMRKGcntrRVoaRXuK
5ENd7b05FaLf8uL8I4N4qW052AWvN8Rc5Tvj127L5dBJCMC/IiMgnUfpTZidc0Y2kqMol+u147oL
CMUVUmx200y6me+fKLZJrCr7fmb+PoIkCk3Cxuwo+EbLdoo+cQqdJhq5N0HyjJkVct01GLaFS2FF
0wwqPWmk2bBhOevM5ANv84zgoOFo6U56XY7gOGNSu0EkreJ4QVYtv/sE+41zzfxmeK0Up38Ryq/J
JVFrN94ZfSCnDNoZUn08hS8myJN2xyvnWc8JjtIDskNO9K8xC58JRhb9skW30a8eHR+KDpKB0zFT
y/ZVdqz9c9tdqqXKvI8wjsYfZtt3DjVzZeovOmo2RZZoiJMQAcInAdUlHoJccfdUTdwn2qmcWlTU
nP6TMgod1ll+u7YvLkcOYQReeWmp79gWlEkvAbBOxduq8kGyfw3IzBW75z4Y95LBR5/Vg+mrFJR+
8re+eAtBphVvsXHVmaij+wbnnUJuXmEXpSJYh44u2beJl5KeM8W6/UuRzo5fo3xHQolMwYz+SaJZ
sQ9aAwWAuSTMlq20AQPHEIIslPzB0xJvBAGaNl3Lp1Szhf5Qliv/jSRryKSJ1Q0nqnLB3nFgqouR
WF4mCOZIkKCbQDDJoShzTPX5dqZptkoX6vDo9BuJ1nl/LniIp7aY8t/pgQ2TDvOm1UnPTtV3ATo0
0k3z7olZe/eC3yQVIMUw0xlOqugtKm44UMbipoNCsYDfhd5bpFxrZuGq2eZU0pyw3YrihNgX8avj
g+aKuwRvrHZBK6hpGS5noE6pMieOAcpv3K0wo1BdajM33RbqXowPjP/RmKeMcoBw/Q+UIHUTKIHj
OJyU5tDDzwLEFR1gQCDxpRLq5ZQ5kdVA/VnOwDy9IRYojplw6GYsK/alv68rd841fHQqU6un/lII
7m+d/gOmSNsisaySONCOdJX+odI6Pg3KJ7e0MfyZeVbOI712jPd8wG69/WVUMSgjk8fIgz43mbxc
sf6Vyl0UzOqr/OupH6Gw4HWXukLrEo85VJlboyi2WvGlviFYI39uNopx7eJrweFCgHGv5O/LZcEF
oH8zWScStRCet3QX1OfM5LtBBXItrGL2FgalsQdLMg/ZjxORSoto+E10QhSGhBHGxR6AyB8/7Gq5
H3gqCgTJJ5ED4FUomHi83Yf1aFqueHfm3hLFnnu3THlNI801xQUTijete6PrI8jXbpcBrIX16Z8l
Sk5Brhlt2iThsvBNOaDvt+orlhObrt9cg0WWnaT8XCwOvxU0GgHJ3GYFRiNAy6dGAK0V1fVal8e0
PHcRE9eghvodGylhATbXgygLnJrrYgZ1ZVLHqd5Ke5s4ZaZifcMhCMEZ2cwAy/8YpLmww4mYDAcz
fXCxj7xpT4XHh7LmrF5zPxjKzQ6733E9e75V0kVv2LEf1iAOvthkVsLSHZjI+65cuFrh+pCiRDcv
3WRczZ+mO88O0nDAhX4R8msevSXGm8awblKzCuO+FdwRIQaMmZJuPRU5nVeivgGQVXvr3z699OrB
ypYqY2Bn7QGkZ5MzsMztZ2/rARuctt3n8UFlGofFLD4m84MeHbmCBBYFJG4MdJ4rjaTirkbgGzrc
GPCyKG6KcadwxHKHujsx1+bRCCeO5AT8L+xCs++k0qSBtTR1kexYiqe12agbuliNZqekwXmyZpw7
nYCyOuFvyyd8IuGNaY1931m8YzHhLlPKFaA36a7IDl3Oga4ZyQF9Z05dj75eCjx0GN9v6nrzKjf/
Li78wiGnEnOICZdaaef616h/iSsqHhO1iX3NixyIZ4Qg+K9nZP4tV8txNT4Zgx96YiB7jiwuvBEP
ptQhBFn6IgQXmDeqKQwzhLzFr3V87q9CujjQqAZfv9A4Wj931LthcBM6G5kRoXXwnJ+Tpi03p6L/
aYbvePgupM+EsVFRXk7/YDRUlQMNruy3p87EgharxGO2FKgAe4Oj+i1M4Q3OoyXI7lhZt+Haq3Fq
EKnbdKcq2994d+0R3HT0cPap+QB9CjIkvPF9xOUEHQLZaXJWXFc2wND8f+jQRHFadfjotHgAG5dS
f3sA/og81//spVvd3wf1oaqPWHtk+btRPzr/4W+aBoDm7iA1u65E1OHogyuQ69HeyKPfpf7jCSzp
+2EQukgtUCUaqBLOzQbSDi6Uh3J27GdHT6CzdAzEYyQc5FWvb0R9Mzlr20XyJteHxuGhBuCob6eH
Gn98moHM1ggaM5FT+3MbAKK0N/ybfQ0zbp9Fez120343R/Y+31pWDBIJ8o1gtp3JzzKapU849WRU
B79GnkSAijo46Auz9CbXdULwonY34P8dqVj5GPIsuobIDJEN0dft9knKBZTV3GWK9t+V7IEcshW3
O4yRjYH/6zAUJwUHsXR6hucOMaRd5e9z7SH6D1W5garZLhZ1ey6DUwp0XiQeDH1VVra54jSzncKq
TN0j88YHgjLo79+Z6HAy466GY+askNBXT1F9XK9VdTfjfr7gRmss1gOHiHx6ONFA/P5LOETPpnDI
fLacLrIzwNgyoYSDghFLXmsL88nqhIsuLbYMDoAF5Lt87RsSZtIG2bCNUtBZsHtAfhNhlJPh9Ehn
U8I2QAYKy2oEHl79pZt7+iIoEWZg80hy5TNqXwcFwzXvN1aTyc5fUHAoQxZRLCNPbH749Pq7njFf
70K0yLi7sBWxZjgZqT5SeO1v/xZPzhHqEhDm/O98m8d2DVq2Asx1bQZONxdFPRfR2SC2VRyb4rAw
y2KhrX8NnJkPzf1Y8T/hUAp7X9x3yiITD4F/EGAdpLua+4q3q7q9pB7qNeySOHNBVuJpEAY+wGYB
6YoYU8C9W/Zkxa/CcBlw51lpEn0ZBmaLhC4fVYejmiw0CMfCkX//jyo1RWqMWrA8MgIB96SD3mtW
+aZ1Av1EPrWYHwFCzUZWgDwRXMC1xW5m7K6rXy9GDkIxgdHL3+OmzjeasqnWuFvK6j7M76OTQwOZ
PRTlHqQPch61sqiC0wwGx0mBdl/5V22lgKLHVbKrDTcmzfw8Kt4xpdw4P3fJxTtFzXo2LMeHo3K5
xA5Rmil5e7yPL1hSXnDP3jxvHuk1z+WT+ERguXehaaBrll0xhdPujo35a42M9LWEdpafMG7KcpI/
aTBxnwfveYzzY5EfRwJt7A6hlEAGNkNsU8sA9tGDjB2wGXI5KfFntgwmq5CsnlYhCbUgKgkolAma
1kShZf8z8j4raWsoy1r/0qdo4jewa0DXSbwTDppJlaX4BwTJE7e+xMSOChdlFh6dTgwL2ZZJUmA0
6R3v6UBn+71hMgmt7SI4Rf5xpbs8+pOQw8XGi6ZQ2LS212hn2nMS8Qgk7Fq+dcu4/G7Kb/77UM6S
e6ncupIqzlUVLhGPe+koWqJ/rGQEmKyJTYHGYEd80uaSTIw4qrb6klERuHdYArI5YHVbcLGYzbY+
FkNhl8iL3GIkBc9nyXCCm8jv4LVYqlz2TcZK1Pd4IpHxHMl4o4kguTQcEvLcIkvxc5pckoIczdUt
lvwiPhiq7CDTvuQUkrvjpH7eq8N/pCmeuOXOlRhKeRjAREahC4F6z2gnOhS8/8fUmTU3iqVb9A9Z
EYiZV0BCCM2yPL0Qnop5EDP8+ruQq7tvREV1Zmemy2nDOd+w99rbriF0ErLBdoS1h3jXqkT74w3U
FiYM2GoAW0gDtInt4jJRiACjL8YRJLH2P8RwX4ofwRbr56q/+MFJYTgxsTVZI9VTEcs2rxas6G7i
M3lgkJwIvbB/U5MbpO0mvzby+R7MKdAKCv+XQHppyKJLXg/MO3SruVtof7PoMxU+WDuK7VuyuI2w
hfVLinrn1I1UJHD7z3pz1apbw0D+LJDDsQmbjwjHcvYVZ19a+qXSAVcfIoEKVlB7qrJtTVw9X6P4
iUeQTHK8K0idjq2dN3NkshbA3tin4b4M97CJVCS1Nhz0DbI6i8rG/O3EGbKposFeoPlxTdwikyOG
t0X0Oo4HHSVJQEblo0nIlWMGVKA9+u9+fBiUvTtsFnw6D7RCimdjD6ERxCeu6T+PINaDW3q/+o/q
UOBZHY7EdN37K2+JtjFJcs9nR0rkXoRuZnNkwSYJkKM7SO2T5ZpgyaXAhM90hNP4nnuX5iteeH+3
CSxpKlusIREbE/pylwyqwk6/ugQP3DzbHkS3s37BzCmyh/l30PmEATXByHmu+RvmpIcBXcYXpiD/
Qa/4kMrhDhM70Hm7ZeSOwSUrn8fo1pQvmmIG4Sr+hMCJyZqYhRA4xjMVfW//f2B5ns65Wv8Fltch
h+EahbrfbhTBKqJD0+9wGIN8OYGuOgmMwAQL68Y0rIz7HJV5R7rROJTYDO4GqzaOuBsXyzNYYIiD
uvIvcbC30/pbZeg+fI739x4SZXbLCSCKVll4ylfZbKk+SOlpGM91c62Ua1zdehCtbLitpcO2vNad
RTxbWPp1spPr+YKUey+rUOhaKX6leKcEezTY4/pp6JaFkVVltFItcLPieeRudTBzPumJjwxc5FcI
0WOIIJoQZl0yvZ+kThP8sIhnceJ2YkqBHRsXvRcUfDPxlR2Uws6qD318K7/YYcPkiF568YrQNCxs
IgJagm7Sj3H6mNIPXXtr2rdhes3Gm0zIn4eAB1qGZGz85aa6byRoGdF2SUjXQZt2yapS0dzazTdK
tfuKMS/DPJ98ex0RwqZCFq5tuCMam/DMW+a/IkpXgs/c/0z1r45q4Lti7FwAEXYDxSU9VIVuWG5z
69ol9BOHQN3DxZ+6/ajsawhGkltv/vnxpy8FM/g/8efQfWokuvqfWvOl9J+58JHc31WE1+/tCLOF
7AlB3sGcrk/0nryMrbVc0ot9YqdRfrr7T1N/J8FXERxo6G/imq2L5jyR5FMu0pCUse5ZDp5r5Ywg
SDsq/jn8jtAXpoDKl902nPPJ1mFvYmbhtHLkh7jEt86gllreyHw3RTNqaWK8jzYMm+45Ci0780BQ
YqwlI4ws0MSU8OjOk5zFuoyZQ5d23a71Ff0POkC0g2sIEWg6oPqL97np4bQXoOZv/+xcau8FwxzL
VDE+onF+lutVp6zVhkKBOKNt/s+OXa9ab5+SIZBqzUe/aqok1IVrDUNWaBrMa1CloSCOjn9i44VB
gbgQj5K0n104MvUin2RnwWgRow2xMyF3VGnHtAOzEX7ZvKrDe6jwtf+uxh8x+KcO/gmCfzR0pcWO
0wNycEUjo27vjCRJPcmIJkZYupjplvfsM7FQbZbNvzJnTpJlvg0zl0w+CfFraQXjwdePA1VJeIkw
0A3XgorOBqBxZ03QsvTeQU9jF3Pf+iOuAovGV4oue59IUpKsl+k6OvQrNHZ0g3zG81Q5YL2pu6Dd
mSIY6IWZBwOaAlT/lvQAmEpEdToj7czUaHO40VuL3kaJbkv9Fkov7Xy3DypVxXdUf2Oi1d5Iyuia
lYLSm8CU5/i9Wh5kER0ss2jq+NWAdR2Yp7ZOWhNGa4VpX9uPyRGZFWQ7WTmO3SmnrC3J8wm39X1r
jFtB23aJN4ke0IXIvtaNJ8P2t+NgVo0tFxcJ9Ix2FsAaNUTk0VuayAqQgcXWTwPjaLy08TlXLGK4
C41wgG2kQdycZz6IowyXeScEqd48o4bRopfRx2vNt9YyfuwzbxZIlS463UFgm3/YB8yc+W9mOAhE
3nfd+HH3PwXKrHozILpYT/1nKHwY0rvQvsFQBCMWKs9hce2bc8NiaQbU6t7T2EmJmPh1vNIAlKlb
nggT5hSu3F++affdNO3639S+W2s8tvPE7KEHxeHLxKwHu0Km0n01seoqt3L3btydNCb19aDNXsd9
ETVm1D8Ly3WP5E87L+JzB3CWqynfNZWn5NuU1cserCQiCdaSzmuBLRTgZkxyJgf/GH809VcOFz1G
CP7bw2iLD0CNK4av0SnHHq0iZzuCgz05or4v9GOD6HdWQ61OZbxlobsAuxFafbnvKFlc3k4g80ru
OSt/se7XXCkD2H+kmcoFY0+hXvDKBz9BfPHNFcxIOTLpsWinnFMSzdN37qhQXieN44C9uFzITQO8
3ir41LL84i6sBdvs2tYievJNyVYdU1LhLEyJ8ZulLA81SdM+Cp9DbVHF7IbQu/MpzqYtptg6bucr
oSnRlviosmWNAhFpVtFK2b7v9+i4OXvV/T05ZJzAyUHo9pQeTLgyq0KxLblRwJ7EnWNX1gYSIIaj
tbNUnWSll+vaqXpUPm5qa808bDELs0jcrnY7HVUbiEMEqQGZKUwkYGW4GzsKdhWgcaKnGMvYRvCb
Va8oAfr5lCcyLMF4OuzsDVotspYR0SDT/XnoeMsOvwdwHgDj6Gh4nlvQaN2MMuajlw+ZnxY5m5dl
zvwfN9GwFVkqWDaDElJWhQKxg/uz0ZNz0Z4C+VhHR+irz0L3EuCA+2rHC9QUvf1hsfZ3YCMPFTq7
Lq2GydwwJ0jUmZPqTqk7dDR3rg6UMWpyjdIrpB3p22js/4U7cdBe+uakuFCLCH2KgZ5s5WJ7pnQd
5pQApIpMYH96U8SaOM2KBzyEASSKVtn/c57lDdpORjMEi7hcsdDUlS2iZuh7MFiS6koeXpace/RR
5hm4Tj696Ze8OaJYNqDjDLsNlkn51IcEPlhZfZCoDHU67jNqnggHmn96qzfMmtiQkWHn8IVeMuii
+8/dH/QX8KL5+bRF3ve6m/zXXH0zl/dvWf4R33ardDrm9GxnqNWicAqhrLxm8gsDYFzNiD3vLYMc
a7L+uKa97o5EZ2WWSAdAroX5NARJWWWSRKbncsNMu6R0o3FgpiOA0rHT+FPV3/oaLl9H5+Su0+ek
3mmz+8M0ArukcNmU1YuMERhy37T2ybzjMt9VKOGB4o5eHWDr2HZLF8npHe6P+bTsmr6UYmAId4zN
HptOUE5ludWHmalcE8hFcmeP2/PWtfwGbQM2Yr/XSIny99lLHbs231muB2KI/1ng82BkNs6dpYW5
qDvV6bme7Dt5aIvi0LaOctZB+BGcmFqjNvOldTxUzNVqZiuzebmuXUhgT3WW5EKSYCCe00mJASPp
bSuTIB+QxrzJjhtrwZTwfhNe48R8ajNxsZSmkExXU9PP9+LS6WcgboHpIlJIuvdus1gttbMzmKmC
voOv97BFyqFI7uBbeWMGi81C3FS8KLLzzQLFeQyFkF+obLXQXtrMilY4mxfGioUMXiM/PIDCchYs
Z+bNIjsKjgDxXanmUe5CdGFvJpZ5b11lJULxNA1LDQ8yz1l+aoNLtWK04iw+T4PZSlc+qyl+hhBd
IojTiD24sLnM+nMoH9nBwuQ8dvIeNEk6m56EZt+YDnNi7U4SNp4luVqxWsr9FZsETJQsE5b4+3nA
k23CDGD1qtGjriQnXM6imjjZ/FdUI2pzNAPGyeVXI32q6ZeifACOx3zCp0IOGRoFuLCPr9K9o79B
N/PYTPo2+9iPDDgZdpTxjZyxzrxo2jP1cxWfR/HQYDM+LHE/bwMnafffOmo9S7WB8uYWX9o9vh9C
b6tHlcPPUTLWR0XaK/6uXHUmFqUThEJ2tdgiptck3AbhVg+21QPOncqzGwbe/sJKMOLiWcrndAi+
6jUqp2yDdndjYltyuYdoKsXl7jQ5r7+xeibecPkY1/HXw0OTs6XlQWDHlFnKeJGzS9WclvXh9/TX
GQULk09IeMzbQ1ogk/wjM3HMoDmigmqY1ec72FOEPWrrhbSOWNprDgnQSuQKmjtPCDuL21U2Nati
MlIRpLzhKpQh5iQonbda7u3IcUzXKYpxMVgZltCeNQtVj8TMdLEuaBw07G1zCDw2zNrmIYoAyW2c
7zhcsxy8J2vc/HTSvacT8lHufaYaoT0an939OxNNiVAzqxGPcnE2x4dcCApA3W5y4wQG8bQLmjlX
mmCqmCElIjyWizSHa9qz+EWtMGp/VN3nov5Sv/v7s3h/RlQfbDUiVTnJZplMjEUB8QtbMoIuHgt0
vs/dOcVOL3huAgbPrHETkvKAeXYPnUrDQYfhB80a9G90DgnI/H3cWgbWo/Ls1xekeMPabjqvZyh4
DgkqbOcmaZm/A7ARku3YzYnjMqzuPbDz4hj4dHJgoQ8fRG4xAsKWQlgZu1/jvoEwsI512BEWe/H7
8lktXlhNoMZ5XcYfUfe51L4IV4J+eugmKmLEAKufOPL6WaShp+hLHHHckHgGKzxJtgLCBH9ro2rP
HLVFqfyaPuDfmrm+zybgGbC+DC9aeFkqF025RNl1QFD/nRpfxfApJ0DbVgu2ezWB989KcpFXi24b
d94XFJXN0oYLZ4SIftYgmlUWuxyf033WA+nkI53V5JXy3TAFi1kcqkSjsheE0DpItYLIQaqlSKg4
HMT7ZO8Wa9BKguqMqpMOG53CMXDpKMk7koEutsQFnQrg58nJtv6labKnlGaaJvBAaJpEhpx/yg6M
ravTVOQbQp8F9Dbs1u9rxIGzMZmVBwotiCwlZDx+nY4NBzXRmgTfmbauzQxPKV8DbvcEbT2c2C+A
KyitUdjq1c7zDOnyYneYjSvq01kLlZneXt57JKuss/lnOdLahv+V9/ufP9rKpDmdumHMGlovcbQD
xpT8q/Pkj+vCbB5i/oi60071W2buA9XDm4MTNy/mNUlGVkNNj7nJrcX8cO3u4xxnEiy8M8W/BJKV
OUAwF0vN4ITx7ImgfiJS57BZLhyln3N6JFNbYBJztQSdDLYpMFEktC+hVKaustwsJWe75AIyHmQv
HO/YWhySkQUUhwrZU26I/S3cJtSYlpKAKAOluoFthgxNPtzbQwKesD1s/tGovlz/IbpnWcPmJaCU
kx0gji8hEGEyZR+yfDJn0UOwMGDXEh1+fuYNzAo3x1+O9x9HNeUIe+a7QKk2aE6PPsT+kxkx27z7
J7m+6Mm1Na5+d2sJFDL3bw0d4X/awf8yDWPDpV1td0ays9fhjxE4H3ReZO14yI2ybKsYhH/OgdVS
s5Eto9nU2QYnu9mhb38sSGua/WHTDvOCFDRtSo38MtUoUN7C/C3r3/1u5l4Is7BnULe/KHfakxif
OPNVqg/ZXebzmd+RrvI4bMw1P2Ra13fztA46BppelT8DxsgVyMuyK5npxi8kw2j4aQj1ZWh5wdbw
Q+gNI0vIbfR40bN40MJTUbPoG0VXwxW94iu0vM+xk/VypgdB0GKKzpp7AZDnESi0mTkTc3UsSUSE
HdpkrxpeRrTEDFyzbSbic8pNAHwKu64t91CMPe9Fr09JffhTpYDz7afrqF0mGbXTEd8wJk3tYJGd
err9ZX+x2sHnw2qHrK97Nzs6BC8yzqj+quLiTxcyWJzetJAgoPBruRWWx4Nl6Z2jh07Mu9esC3tK
HQVGEzaB0O0GVwa4tIuZV5mEF9ZnyVpao/LDEK83vqL4c1oBC+CX+2bT+iSpHUQNcv1JWR4raW8F
dFAgkw++mWav6TjPjNP+Eswh3THaFhOcnbV7CscmEXLNSFbsazsOzA32EYqS1qmC8+FJ7cIxNJZV
hj3Q+3VnDeV4ETvio09aSLNx6PqdGnrERm1STxupxw9Y0fAtro8L9JntmrUsew5a3jvd0/aN6dp/
ug0APHQbaOVYPE8VKE6zURhgXLH9Yf1useohIIiuYX0Txpfut5xWUvulCB/TSl8cn7JMjNq7yifW
00YgFsXmh/oXER4bdJ4MrxU9FAX+y6Kfab4E/xVn2IEBGdnYEp83fu5i2usg4fa/9/63CX7jX15h
wWZml3/RzT0VUxY3SrrMVoNpQHr+QK/489THwiDdazGnbrMafYtbdjn9a9+U1H3cHQqrAuPVAK60
0G4NePpx4Fu41TD2s2IEzhC7rNttuxTJP3iVvmO0PNJLhpZHeqE/kWE8/E7at2J8TXZXn0HcWBhF
Fs8pL1i3k8Nd6e+KteyvhdrRvTZEw7zn4euVVXIaiD9dy/oGDq8C7YOsYogSwARFJhgOLCDkzH5o
vp4QalTTvs6P1Xh8dVBooG7CV8WAdyK37Pnu75+q5t4LxiAXq5nYv2ZS1iPYm2b8ohqC9d2kJFS8
+sIb4mDwywERcNQpNE2sbOzw1xjfQLiMKG7VcxrbgM9RsH5rydddf1+IrxW/FwRjAabsojCMuL2b
aBJL5PyrZkWfwSx5x6CZ73M1FcqEl8v4Yl8r37iqMCDIgiNSZJ2k8kzIx924Mpk1ju2qGa6+ce3u
z2/e2cYVuHimhSZCXZK2DVqj2+K3syKLagwhV1tvM91JdpLiSTWe530p7MsFEzrA0vjH3SclWeRd
nArlqvm6Gy8qx0/Hl+ZCUXbSpbmiZMFcfvXFTPrVZLcmVqCwBYLkCtL2TLQLPe2xgWHXVphmMWsJ
NoLsiHDDLFy7vbSRtBUDeOtpKHKpGXWpXAFFkRUrIvEVadBxAfLW6Zf0VemQa2VTQJra/F76/qwl
5xRPF3F7PB2SSxdkEDKxcDIeNUYtAaePfChpv8APNwd4X8o0034DRJlT/5vz0Ae/RfgzmCEixQsK
2e5VCLaRjLbOWkhuAzfuId5FJA3KjgZAuZwu9BLAMU78O5HxWB80ea9jLTHz19/k9kvozr7mdMPZ
1bkFd7Y0S6wD7mbC7EvG6Wsyt/gjrO9R/KgL16fNgqJgXoT3Pw4ZsIjWzcVNf9+0d9ff3Pn0zV9X
7FwDhO7jI/4iSn8Q9zpTosix6ADZZv6I7+TILuOzQVqDZVggwbdA5GDa7VlEsX9EeQ+2jfGktmbT
qBqrPzeL/FHLa88bTgmEOIHArXVWmQC+qGYqW7fk8GjsGHxjuunrk5+dkL9MRFoc/krfnPJ+XIGo
5S0mBSj4TJngm9r93ItnUTw31RklNbP6dbA2tNWPVYw7BL2IXBi/Ghusg6GX5yRps0H2FpI35vtW
2+cqwrSJI0j4Hhm3oIv6p2yRWxAK4ykw3nlrwHZP/bnpqTDPPxhJOdswkCr7JfM+xlsIzEF4sUlD
MXNmkjJI1xBqLOiAw4Sh4daCL12LIyOAd4I7y4sPkCls4UEVfluvRsGTn5+j1VcybWWgpuK6WTNQ
lr+Y5cLEqxJPqK2nQqqNsFqygGqRzpdz5iUbYzZSMeTaycVZYROHMqmWDJs9NG+G7onVdnE3QfKo
WWCJ0a6qkRwSGEZJZT4ZjagpWdMJq0Sm4SQwCj+KGeBBKFdPuTrIQrNEMLqwGulo/hKIjc5jicEa
PcgkbtBmyCfnl7S+dtDWHUx5LiYzad95OomRK/AfSh+oRf4GA8wDHN/NWrrI/JFcNbBO/wgI4AYs
vqfHaFccyVV8I38NzSj0NgyMEA5b5IWIZkWSCxxUHsleFo8921d8ajDfeShGSJLnAaBMRoU1V2+K
CHR11YvEqZ3k2S14SnuvZcjqFfUOBpq+zxAdjay2jyqO4/Kk0jcclM5tc67aDRNGZtp/nGjqE8aA
bD+oWJwFlgYQqkw+INvh36+diSCmZNXCYwKog6J6JYVHn815tpuqHQuSdjzl9QVHCipFxSM2cVLe
HDpRVE6rvxnyX4RPDgwmxiB8175kEFXlz1T8GsUvRP5e+yZU+alIjLERS8ImEA/iWPctTpgB1bbC
uA+ysdmyE01ydsTzXhHw8bJaKiM/E9v6guuobfcwyhe1iUpHm//ffxEuSrpShhUEWXh2kkqaKYAj
YGQJ9L163cDcVM9Z5L1F6GwG7154w+DpCHMKzxi8aLAzHuvhVi+uzXRFB7c8dPU+VHbN5CkdDjs3
QXMgMzd+M448GnYEWELAqekWKSHkdl/8ChZ87Pcu+WhYtvefi/BzmX4Y6UfHMgAKgmvom7u5J/9r
YT4orG3uDM1bEryV8gvMMeOrDL4MwA3kbA3Exd1K/zbYH23/KfYs77l9P/LsQ2rfSuUlwYipX+7U
95z+qPmuuD//uAFKsIUboGHXeTwCyjtZGFn8vMwe6qwecMyVowgm8MjuTfpfBnCHmEd3ZnKWdSbh
EcXcH5NDAngB24XLqXel3k3IzllvGEB6rbbFf92r+1SxB/wP2rxZCbTtP5uq5dKxAwXO6PGf/guQ
iFV2Ry0hxtKeFCSQh+ERn0vwLr5f4nPx/WJUkWO44RdoBYoMhM/5adttuziyupSntUqYkpmbFAr2
ZNU2UL4/XJky/Q9XFqfbcrGKUS0keK83qJnvFDGPFCqeOslaBcoPoER+1WzuTN/H3Aw0CBihpUXF
959eWiRWEMPuYAyZFNFQJExmjiV/k/aYYLDB1z7HY4yxxxCRiwMn4rwTAAvHTsAENHLwz4GwQf8h
PABgujgDwESiWwy06ojwTOYBGgaLx6oikJwFUW4spMn2bI51cxBlfIC7SfDSyGMflm08KTV9xKuE
IKU7rfSI8r4RSSTAHJj56gIwN2GTMRUF8uk7hMKVXsqQRHRV/IpQznSOxUJLpKXSTKtaWsvpS9y8
lvF7p30I5ee9/AzMZ7aFd0errZjzMHK4q+h4WcOmYABHx6C7XUn/VO2XGn32Gc/2W7u4cfE054BX
VLeeFK2L4iKvCdBW1+rn0nfj7KjlZ1KPpiPL9JJ/XLn/TATEJO////ldiKeQY2It/IfjHwzkaJlp
MHeXSbYNdG90dOSD2pyTJD0mMvfJFR8TGcXf7tU9IVU09VzzEKP/unXB4uEOWEDpa50fTDgmNmWx
HhobcfxZcSWOv4UrYu/O160JJV8wPPWGygZDQfdMsRnp6+LuADDkwyp2Eb43MUmF8yIbWKEmeFLP
czYvsmHRdtL8Kinqv69SuMOdquYk9bjguPGx4f9Ub1UEitrxmV5G69ELV9GRVzYMN8vRRcEYmpdB
PRcNAL4zImjGl8ZntsTMu1/cau1mGK/RuAa63+jDUZFLcuDmnLQS5di0Gd9C9a1OPrTxYwwxQpIF
zt0X3q8gDKiVQEICe0o56FbN9r+um4x5JJFT9c46icdvczlcmBQ2BH51V/nKXn2krPUZMm3TF3yY
KsIyLLPTJqpBF2/0R6Bv1KyCE+9YOBA+1Uyq2HRlvfpNVuH2aYhKIctVfi6UzKae7wyQLkRQFcE1
BvYhX4UFK9kTVnBZchIT9SmkuxevTm2jOAvEP7gDgUPre3IRkUFVhyk7ZMPp9lQFfaMVER8XMLEs
n5DMU5oAsZMOqmQr+rZJj7p2EspLRtnrNYSxlbt42t1D3iLVndQb+mEl34mXpljjgQIvAEM9aE6F
RwPd3L0terjJi/PtgkVthF41n859aD7VpSCE8RLzYHtTh+e1i2oaVr027mrAGCRCnlmaaLaQ7H/s
PwICIrSIdRNgQRMo4i0IEJsdRCjVRtb1gTBpEMcKyk6OZNBk2wuxkfBsd/nATesJPZBbN8HVMW7M
eXr7zcb1lNZOifHyNowvUv5WM7XMLV7M/y7glCVFo8vEUqu3vB9i7hm9d1c94h7bFXb2mdtWr4zF
GshOvkP1VkP49q+Zf1UA1/lX1b8yVVxcw+ladJdIPueN66dOF+2Sf7CJ1RWKkx1au+GT9pkzoKtf
lsGzzCFgmHLttHxVnZjMmvzchNeiufb+s5YcUHRdGDEj5p/8UwFWvLlUc0l8eeqmrpok4V6uAHiS
WWaQwoU2LHjByII/gQQlE2ovDy8EN2pn9D/PQPofzTHedq09kKiJcUqVD4jqhWJX4K232Xtry1sI
wZm6rFhc7kgDGGviRpX35f06Ai7wd0zYbGz9CZqgYZsWBM3M7OICVG/tdBbzh1E/pj7hyZdqxvE+
BPW+jD2VQM1pfhHYnZyihRui41uTXLqET3NQOxdZP9ml0zDL+rXKo8FTUZzsvjOLCbkOWf+12hTK
KWo462fnoKwPptq6YFpRnrS9w0I7ZxLLOuKRAMz6CyTJyacQsFXcN9qxES/R9BwFKIfeysV7J3/G
djgPiQ4S2fXxsWmxfiHXhQNz4GORIaNYxEINJtsWoeV6WqRvUvqmg8tZ3noEUoWXi3ZXnYPCJtY+
GY5pcKn1qw1ISelftfw9Tz6gKh9LvJnlyzC8zrYS3Wqbr7r/LBefXfQpWuJyr1X7St5V6U4uvUDe
ytlWSF3ZSkoHMNqPURLNAcmHW3uwBWEjEghiOD15lNDk3gdqmeKKnwUpydjflDdD/Y6NL5LXsmsZ
X3TprN5Pzf0YVYgbYKrtFr5Zj7eguHbNWWK+A41/X/dgAM5ieBWVaynfwvGFunn51Sbf9984Rg4x
B8irFhHyRn9K/XMdXtVklfZ0ajfA8N3wAkH2EZOEWlt5CZtn2ULllbezpyhXZ5VXnXqj5EkcJ2Ag
vCrY5cF8uOCe6LFb9tTuu9BW+2dVupJ7m1KfIAPG+T4dsumoOmHzVjVvVHtZ8LYYX5HAqsOczduK
e/F1eb+BHVnEL4vyRiCQ7DJwHFHP0qyyhJVdaXrDvDmxLA+vnXLNq5uUvET26L/PtBIGoB+Z+iHK
kG4wPsReFfPib5lnz3aJCy1eg3RaYdpwzJoDA2O93y3wveqrP4mA8cMatVNe5eytz96W8itzRV/5
CFGWUOOE75r0KgJA18jpCofn1rf95SrR59ZxBGKWEz5lcU48/hO+dFxKBw7WMTM3cr4R6K71tVIf
h3yHYEP5GMeLHfPKxkj09xAlssLuARkU9sAwF9AdzCuArhKKiHmYCgBEQpIPbo4fzukTYIoQ+Qz+
RbeI/sILQu4ESp9uQRSR27Etp1eik1Q3Y2m1aMOARD9Ir2Taduz6wvXdwJhwaIbZlRgjbtIAMG8B
VyQkpcXHVDmECjCEY8AgcLsMtgO+0Yd7ouuw2MwD+ZC0MZvhC6OXoGAj51DVGuopymbTuaife/2c
/qaXMb4I9TkKToxKu10JKqbbRnc3FrbllslsIuyaYV9xms4yp/t9K2uzzKn6rTSA2huFujDCQrDR
aOvjLRlqKLH+ZQH+dxI+52PkrDsNzfTdXzm/jEgTkvOiAcOKw/V+ZWFpdD9NCxlq76s0aV4deY4b
P6iBv9BNSGlH+bQw1/gx38GKil7CvJPoESwTsdeBqUfiUmwJwWM4xIobvRowSIHUkH4GEJDp2RBk
bfFxRNSTiEfYSPQ7kehG3ZbQX7HHyNyKuCF++31T48bUXBy/pCYEgPnrXXDfk3zcYAe+NskmnhDR
zLvGASqyz0bqWvhmMr2SL7iU0aI4pUHoOyId9B8ekkbciRLJPeRsY4jw2m4rpUSYbnSoKKU7F2F7
LT2QQpCnp+2nnH3cuzdxcev1S2HLyk7tD5F21MZzSF8RE/AA2h2YpbAWzZBNQOgOCDsnNh+efF8F
AGPmYL59iR3uS1x+YSKMpu/+dWG8jP1Lzs4U/iIwIXMzpP9mjvs1BhdB3S+TA9QwQloX8gFqWNYe
RpgR7Snvz5habStnJri8bUaalu9gHfeuysIjn0+A3myFS0FmAnjuxaXfJKBcJA5nZc/jiZhNdkmg
7XMXc0+52NDhY+5pWgET/kzuC4pZbanYKfMN2RQoU1lyK9tk4cYoMNU5ojXqPX+5w6S4f/2usVlg
lhwOSn5SA/spvA+pEg1tsaLTnr+TDz8r17OLLx+nKLIYPH7F1m37ZxKaxOU6Ro9mXpTkzMXDPRgU
u8svmOwwfv6dcQor8275xYXkwKq+pvU1gBwuX3WUIrzIM1KwKm6acbFJNlPPgngkn8ysWjv8SEiy
QPm2ICXCxZ+8fETJkRAmowjyCY7I580dyy9mtKDMkBZS1pcPy25injEKLwitfN32qhsKW0PyLKs7
P4W5vzAauSpWQ4NXOwncmP+KvAHOCukzj+YcQO529N74sJez6tt0EcgQhdhrp1o7Jdt4nK0lBJn3
wlsmvAU0pvJrI95QqmA5RziBNuzezQjVv5GqUuFAIqppKF/l9nmhnIPGVnJb3Z0CtJVbjORIbugp
UV1oklvP1YQL80CIXhRp1hzU7aw5MKw+cjptztJdpA7kTqQFqASCyn1l+R+fOhlYz5HoDtzk+zDb
G+mezI80JYdqXtkzA2Umi/CFdINpvGjxOYlOOIgNipvecWJ20XPO6m9MVuKxiY+ifHAnFkZU/YJV
y/NhTH/IxhfD3OgUow1Wpl3e5Oh5rFC2HgOkKnh1W4wuc2JF7EdIeqVin+iHRL+qwtlgFFtkq7ez
mK6wpbMG/lttAOqBLwylx7Yx3CFnYqXLXqfmHxb3SIUql+0k6mz/XLH+FrdjAXEQpI2toB2Utsml
ZESQkg+8zZZu2My0Hh09fMpdMm/XE8o2L8m8oCJ+B4bwoVOPgDkm4xytgG0OD9gmCTe5vHkmPKUA
qcfblTCecquFJb2G067JmNnuALouUg6WPSCleITRCq4V0QxfUjAVsTQLicBUlLKTSIdf2MR6v/2L
xqBD+ZMToSKqk/UduyI0W/0alC/h8NrUb1XxTgJHMX3UdyuFeD2tKpQOy32/3Kvhfmw5V3dlZ/1D
2AWnSqvuOVVEqr2WR+NgwEZW9rgdkQbSrCIUjB8eqwyk8Jp2VWceMJmYhui4SDwZ7q7nkSpStWf/
11hC87pvZDb6OIf8bZF7PREZiEgfVCt/+Nls4FKWfHV6l42X71MAIlclFXRm0UEJYvGdHuTkeLUq
dpdbVd7IhatAVFFcel6V567cCiXUhJnbB55F18/ROj7jYvg34rO6jZBY/4+wM+ttHD239V8Jct3C
4TxsnH0uKGrgoHm0bwi77OYkkRRn6tefh3LvjaQTpAEjqHR1VVvWp4/vsNaz8m9N/Rr0X3rzOXml
eYfTWtyk4wR33ql+Vvop8Xw4ym9sCnfJ7CHu4/pw4Elv7qIZ0WxMln80ummNAMD7iWbbIaRkT9lZ
d9Iqp8s82ex+RwjQcxN6TNGfeAOLEW7HPcJyeFqHThGOgQN3dBP56/W+7mNk+FW3le672ysfPB/j
UjfaWHNvOoZcw5jKLYNqvq+SbhYBXLd/qE0VsdNvcX4azH1ZbY3JTmkPAzNeZa8ah7txuixoy/GD
9MIixhgx8BjEXGDlzRTGYj0bpHOSXjSYR9q1rFIrd36rbzDw40i7z55ogx0m56UME8tf3a2HuTbg
dWMETlDzzMxhHT43V/suzkJkfNhfeURjNnWNxg2sfHKaWQaDC9gP/Uxk8IKb4rdmuKd6/cgymC1+
z/MnPMThmBMBAYXrkN0BmGHNRUNFZfBTFhhfysQx6NoHuzSWWrOX5F1Z7dTJRpms1XDdAorFWTLy
7ro91Tu8OzOZd5AtAYw9EYwugmhpgjLvYUePeUKgAeJZFY10XBEITOx4jFjAfOERiIORZYF2JPEL
5LuZiwm3bJa2bGnx7swS/r3sVlm3Eto58EPyRwOyxCYcexKcRp03NRvPDB4YPw4FpoyoJRh7VdG8
oTQU5vyXxqw0kimq0MIR/JVehD2z+lxnzrMR853aHmr9FAaXdj4W+a/Ns/aCnnNDtRAfiU0gAasg
cd7CT1dMSAT27LTxSMkO6wNArzFXZk4wosQPy1gSo4CcRAIKeJ+XloJrp2beOmeJ0SHzYvLG7i7+
qIX31rgSDf5g8sE94N+x17bjoOI2OPdyZoKWertV00ywHKdAXvVdl4fsuQ/aXZHugq+FGL4BjHhI
h2/ue2Fr3P2H6WLC7+HOoGynsPO6DiKEP0g+7vFWWD35mqJmrXEjFtscXebEMJK7fBNuMwKDGUyw
zFxj62OCbVixuslO1D+AsD17sIblb1lzFw1RN3nTkAqSeF6AWvVGVDrhvIzP9NnAFI5ZY7PEAtUU
1rZYbr9BoCef2UbplgLk1W6ZYGTd/gSfkk7F7pgzUZDrAFa7HvxA92+Dj2gkUcfxLB57pd6wgX5e
Jy2Vh18FFzN7G4b37vdmshUmW22yDcNdGu4SHAqYXwUs03qxaSbrSlpBZzRvfhF5MpsdfqxLnKVw
kxkEfk2zdjVN58BX0/npR9gzCZ2AdBLVyfnKrFK15cGN3Di7ttQD8duY2He/1ub5ptl3u69OQ32Z
1O+B8sFWTo6+2ckNLFEXARMQ3PHyW9NcA+WcDacsPOoKfoHmi8QE0tcUQb/NQPnBmJNnojX5opAY
JdKVMSfLOwou6u633kizeDL0ycxImH0Q7bh4Xubo5hQcBoX3m9KVwb0Lqmgmoxop6OvcasQaQfMS
SR4DdNCcvSSxE33Wi8u8mSEyhethur+FoaK3pcafHGponIQukIc1GnR/dIVblJ1b9DLCHGUiMrZV
t52Ec+sm7ELfuG/M1v7BnuTKDGM6Zn8ZMdm6i6Eg+PeHl2ZuwgwEH43hxtZKQZtcO8iITPRVwL4O
LHHZD49ppTo+ilMroIFSFg2bYOiS1g3FCDmCGBhl2KVr9uYZLpDDfYLR+ZxoFyN+o0l+BG+/lWZi
Zm3cR7NGOT7tIEVdQaQNuncDF84UOAppU+Dp5cz7TZTUplB6NZzBgX42C926JoYjpW7BrkdyG3Uu
vtGdmlRDmKb/CFPvGYTY8PCQDNZuPwX++1sVT/JAloxwRkkY0i6zqmmm/RyVGm8MO/tM2tzt39o8
KdWgJVzDCL+V6CsDaXD7tPZyblt7Rd3WLMvv6Ao+jexjaN709LrYS4RTyta9s4UXbBm6DTcRwz3s
zyOewRmmpbofbgcSZh6QT/2w+M70X7X52SCWiiwKL7GfC8W0/ZX1s9ss6WeJRcsAmWiEEAb3nWLu
pLEwmkbqD4ewZ8EPtziakYaVb6oAr/JGZ7wvAAldP56g4sJbOxQy16gM13AOL0PJYYAvYnbSNsnx
ijmbcO0votAmlTEYTbwESEFUiR3UhGXFJ8eL+NzNkJOPSRPWAHwgEv185AohDmQyDP4dAAO2adQv
xGRdlzEig4DGwGbGqE58RLCIQbCuCL8upMksfPm5ulnoUcxkWT9Hz2HqFOkyKEesYFotZz67H5PA
oYUPtxU5x7JgA504LJrIXMWtP/QH+Cnmc/n3v/2f//d/f/X/hd5hm9+GMM/+xv22zeOsrv7776Ip
/P1vxc8/d77++++6bMiKLoqGoqqmokuaYvD7vz72cRaO//pvbdHJd20i6DbmmPdetLxzEs5Qi5H/
GFk1vpxiV5jWxHTN2O9Y8z5X6TkVVmUAxmRdYxQ3R/Wrib6x2IB4HfeM7z+YkyFaSaTXND4l43MA
8OFtiPzeGJM1zPHaXCLOauTFvVgYTxRjyFqWJZk8s+7JosoLH75RjAxR6JGq02urUluBI2IwMppv
0YOIyqZR1jnRFXiC2NSuMcohxWgy33JAYv0QE+lkaIN+OhnaIE5DvU3iDbJpufMJt0w7Zq6eCTEc
Jj3SBYuYLLZvD8n3L7lOUtDyggUWfALuUNxD/VTdzaxcnlIwhR+C+THJvyTli8gkXVhNhFUCcr1c
NeVKxGXMi278Ct2bLYDtvF+C2+lh7IWj1roD+WEGRYUvvDQSFKzApOGRku+R/uqevwBdR/GXHH0R
gKxnH8GUguEjhzNGxm75Hn1L9Xq3fFyWNtbLnGp/wvFbeqRi72sKiNyu6i09kNosjSlhBdHGkFep
zpNp+heHR1f+9fCYsmwIpiooKkG84j8fnty4a60k3Aw+R7fgvSv3Bq8vvpTJu8dyN4h3HooLJwqW
3eBc+Wxdd6myMu9+YbpSyf+ubtkmzLeNuGtBCk7tKykxaneIItuoxsBE8Dk97JxgxOckkxGfM8we
94PU7I1mf6t2dWAJ0oKxbCGuxWqFbVnEtriq85UI+cnYFsGOOawaHG9zUX/Xxc9W/Myev7TkVy98
Nixc1ffJLGz56RBf6A8xuRXWni7qp2tOMkYg/v6Z7kyM+xmF2x+GSB0rJiEqY0iIjJi49SxUPiXz
Pc1ZCCXih51WzhigkRR7o4pDOwAYWl9AzSHLzXrwiUoPeXGs25OZXKLJJaiuE+1q/JK70z09NRCm
ymP6PJTtXqp2t5JknlY9FupOvoMlPtTVqakvwuRNUz6mk8EFvE8TQDHX1N6SyTIiphW77TgF9jN2
BT+77QbqObuhnsPnBrlbhITRjFTFCSmzI9X6p2mGZ/yfz4gsa//ujCiiKouCaGq6+qcLppz01a3M
HgziLKH6iJU5AsqYbAOXmej53FSv+OvwxOUb6U4s8lDzbI9zEWRbs2A4sY9vB8k8KNIxlI+Zw+z6
WWPuvPzMrm+30/N50Np9e5yvJhY5gYMnnQdtLtxdQ3SY/kP6KPVF0KMEZQt8fIQXNXlrHh8Os4u3
+r5bReUf8qZnuVPLHcVY9dhKwgbOjOL3N98Mvbp11dpRzWVNexo5ohUZq+K2IYjDNHfHjYmD7Any
0BJIj2vGfV/x9DXDlwz/ydV5TMBpgUg4q/CNu3MhncKOF3Ng8FG0Z/RowCQJWgUmiQkYpy3q0zpB
aeciK2IsZpgraVhLlAgr9AKzHi7Ex8I8UbwWZGjT7dxHx8nEnA41m2FsT9ui2m8X2IjAt4qEiOtz
SqMgOhvi4RfbWBJxKkQ3lJs4ggCbUC3l6bzp5wsrE/gwsQxeakyIOxtgtVas/C0sGf4ZN2GUgoGV
5BkF2dBYk8fo1Edpwx4Yp343ejZJGwC7EAojTIWnla5dE/06YzO2l+L9jQi8BfE5Wuz/PCN9S2SO
w/p7neRbegc0nNG+nzbY0wlwKh0NiJPgFAKxCaMrq0b4Oobu3u/MJt5y9axxpwqHWGa4LYAJbr2D
q/Lk1pyY7BcaHewrl+6VIBBln8PrYk3ir4E8qQV+vhuFULrT0P4yMKqZxPgJLp7MpsEjEND7Sod9
omzV2x7IIfKncv4EPykD/fITE1wsWJVtloxEtx+zIXVPyTdeOsyIyteMCGWk7Bey39tyPR1THtYp
4ZHPKXnLJM//b8BCjihrnAELlh5xKI4lygjtUmXXvnuL2be7WIVRs2AVZljAJuRHev9QVxkkVdFT
hyufY8RlSUuHCQ3oLPJYaxisSK87+D9/oEVF/TcfaINiUVcl3eD21//50hfj7taW9TjxMlYPQYEx
aD+GZftwpGSsnErll/CEXTYfAvBKu0Tdo2IV+4P9UwESTgZyplj3L7iZXBJSyEfJR1+hhqARZtH9
1OSHQgYitcufR9C1uTznE2vq7zdbS7dyu5W0rX7bpYxvul1x290X6F4mU/aeP1NFlJXW/ods1k2+
xmkYt5y0rMnlmixkNoE47UnLfPuGysRwTEX0gZtUG0mHHO2un6Mg41xTyGUvNChjTZO9TOkYOloX
dyK6hEzUsxZh9+0AjeI+HB7avoM30uzL2/IRWABH2/1E3oXStntsXOse2yTg3YVDpO4IWKunD66P
bpz5S+I+uB3vyinocUtOwVPEdkWJo25oYw2FuecmTjYFeyplXYMT0xlcbuUKeMC6YJFFqBIf5uLl
Nwpn7VvHp12Y/8Ubro9v6J9KRNMUKR0lTdd4zEv//IZXgxA9Hk2q25zeLoGvaOumi+RPm/imufoR
/JHOhuDvqtLp1pBw/Dhayc1UNZyVjaFfN2DXOT9ZR4bgyBU9jINC/3mQpvNAWAq3pXJj7bZQ8Q+8
RjRKiAUpZVtqkAzp6V6Zkdm9N29HMThq6flG8gTwH7dBBha5PYv0/3HmOSKujZrIAK9X36XmrZIv
VX4Su196sZDok/RXdyihrwzbY3zfbysooq9thCDbFRJLZ/vUpxUu8rWcbSVosOnB8n8gwuD+fsry
oeRjzBjfwWuXjJG3k8TBOHobi3qMdYhvl6KwDGtyiJeitCCdss0XQ7QI2eogeV+YmtV8/XCxRHNW
co8Go2GqfC4m0RLDVNT/YZhidllH9PJMWWFvJCph4muCipwbM9CFjNE+QX2wLtoVkRmZjrnCmwig
MkESb752OWl/AAS4vreQU7OESwfz3np4oYDhE8NhbaPtX50W+c+nRZVUVVFFRZTHtkIaf/8fG4pg
SIVngLQ7MjZJuJcftir6Tyz4AIwyLGW2tIigcDrQ6R7pqA5BPZX0xNx4ZuJLEANrv0h9iMJ96j90
7zZ4Kbv8pVSe4+GkPw9FCt56rU2lci2QbKpvNnekkAFYB9gAm5JIFsDJ/Q6lT+w+YwLTiBioxpy1
kIGEx4YDkrr22nCMKmyG5q2z4OZYPkJQXfxMF+kjsx7t8YbXHFwD1bMfpSurtqJ6K4GqsRbKbf8g
JLHfdvK+btgVXRQrGLHBcBBNc9ZOq4cTiW6UcQS9XPKDYozcFfP1DI+F+FZWnwO2v/wbEaCefxeP
L/HxlW6hIXXP0dkSPA84W7Rwq5drWEgSa7R5tWlvOKa92vSjnjXKWka5SI1ny5iM830s7PXJ/o7V
GDa0vmPFHp1+oNmjbStblmY6TfKTJnzwgMjue03aqNFIgBYPMMItxrJqvJa0XSjjgLVv5A4JPrv0
EBKKDRfdjLz/fEok8V/uFFUyJMEQJFFQRFOX/tQ5KLen0OV9BIkqByWwATYJl3Z2Z6hKFg4Ok1dY
wqgV+kjFBUAv8NN8PfEK0x1PZoz7Emf4nZ4gm6xYT1TiSojgU/+xnqgdSVr07aLLkb7Mq3ouhEhu
Z2XD65zV1OZMMxPWEXPElxHYYkBIc/W+O85pQitOJyKLp4s5BGcIMBX6z4eLfnwiTkGZyFA/JNLa
vBxN1/yBblia5Snl9loFOgqI/7bK6Shy37FuhRspjiUaxxrZ67Cv2h3U3OZsOb2yWEjVRifhDemB
4JEOJDnfGYqCaBPy603Sc5/uSuPAKCjcK90hIV7OOM0yVFprPV9fMisVtt1z3bB42j7KnV+eh3kr
ARpyh4kr4c+UMAK6VeNW5jjg/QgqZ5I6hLHiryKMVc8XkT7n3n3yxB45epq+Iie3KxwDk+bDTW7e
gSRk0Upt8bYeZfxMY9qt2O9QGDCCQWFARrG2nahbkXQCAkS2bU3ztWlGSdxK/0Ke2Mbe7muEZNpy
DEJjY++i05Oyul/gb4R+kBSnZ3uE1pi0O5vuZp/F2ypBFzwmlKcvhNp/Pney/G9uJ0MyZE2UFE2j
YR2Lm3+4nco6z5+lLOGBucPv3akHzhs7P5I5ZHaY4qLHQpMu1XJJkIc5li2Yb+7ysZGPSnAIJwft
frhthed09Q7VpPm032sRcOE2emxQaSM0oll7bNK7FXWL9u7LkZ/f16gBxY6MvIm5a9RDOByL4OjM
49s21bcQCbVFaOGefKs6QvVY60UwuaFowM3Hy6qPHLFK9PbfTevsLX5FFLyzr1BOxcdJv5erLe4T
BJY0mj81jExTvRb7Da4UNjlEtE+jYeZbxFSaxkGIT/kDMIs1myUvuWZxLiWk6PyF+yHev2k0ytLM
SNkFbyDIapGLc0fU3VZ3q9S7p96NPM58ya3ZOSyqw50pfO4dJdn+rHz1eGPtnzqRWKPUjQNu7UWc
iAmIAKuTL3Q71r09RgPOGa7YEaWf4hXtF8L2AS4/w+G1bBGapBYaf7KttOjU4S2CACCMg7OIsNfr
Mwe9vJUehNHv03LXxHsh3kv8wv/4SUmGMaGlPoyJshgZE+XdNW/WQ1wbIRoMX0JWycTn4av96qmt
m4id3o79XVof1P6oP07Px+kunwLptFuSVp19D/GcDPD7p0xiJmAC4+1xqZZAQNroa7or2rc4epPl
C7Qfecs8Zh/Hc1Z4bYsT0OfQLz0d2v6PSqeeLPktXBDczCVfNH3plRRy+OdMSrB+/mAEwUR300Ty
IzIKBkCk4+bsxztcFdvWzgZS9Kww9JeHgakYFcFLKhTbSDomyeibadsVvpla97ucxT5WPT5/zIdA
re52eNh2JDaNqqYBWE2/sD0pPp53jyUTzsUSpeaYyUgeQ88qa3Sknr2icf7zh/DfzBy5/FVNlTVJ
5v4XhD+VCJMszDWxq4tZ+HqtJgtD+34f8zaEAXE6HliwlsqruhSH9STbqOYIpOwI7Zvf6ivcqIWZ
v+X6NdpW90PUXLXbhfpAUo7UB6t53V6D4fQ09gWDGAyiMzWZp9RY8jwEk1wu4uei1BZY/oZo2SvL
lvC2bpmHDuKLkDyWJSmp81I+Pc0jUfVp9J2fTOnkzIPJqMpwGB7NNUIqM2c+wHlW31UcgOl1viB9
RE1XIioKkmgueucDIMjBw9PKtwg38P+tFigyUUYjG1wjo76gOcIvBAba3BgmMeOzhlI5morCSn3N
E9tibS5gp4iCowroZBypGpMRTGEJzqn54y53p2E92mb129JEaNCON7uM+xbnO/NiqpllGznP3sli
/IHuBLcEckHXUDdSu5U10KcIj1gW16+ohrBchBBUbwQ8+bLuB72/M1GdVF5XAcbHSdtZO1A90fc/
wow13GbBaCOiGWmmwQcqebpbbfZXx+ZfGk+OjSbrqqjruqjqovnPd7f4jOus1jPoHKbrpcRzTnbM
G696PeWaLa2gRaDqDqo3VL7duSGJD6lbBm6XkT40+vBVySchs7W19sO+4k2CkJBo+6rZr+Yg9jT5
DSassE7CdSytwtYX6UofXsD9UTvzuWF4EWr7eVuS2k3ra202Uem2L8ssoKwGSDSrKOc4ioRr5kHf
hfSZJl9d9N2Ev9fdd9R9V9GXFv+aoJTeifU2ijcAxxeQG/FvHa1v1DVKvAZKzkeQzAQsReUGIhyY
Fcy39Cj6nOkMebmDtqzCfTqs02rWu5fFULmEnbSvvD+fVKIbKke/gLdPhrmwEtjIv9jtIm1ZtDJr
X5J9KfW5ImeE/JH991gTKHcHRnEF899+ysqboJ4x1J9aLkUw06hLVqa2nvCsCnZFdIiGI+NPmO2+
9MnyMOCVhr/nUMI4+i5u65ClKDZ5ZIo4Ll/cgC+PEhTRjmdTC/Rj3zFNmpX9xZhimVr8Bg/8kdCA
uKKc8vUX50YfJ4z/1L+qssBFIyqKqYqaoPypf5VvsfgwhHs+K0P7bDN7LkWfvC8B8zCwJf/WTM/X
AszHLjE3EgSN5xb2g7qXfw01dOh9UO8jbb+6lqkfNv5dJ9CFkHOP/NVGdgfZVaa39ooZCr++c6sd
CARivcyxpXeLWph/dsqY3Gto66DdCN8/cHa4eOXDlXUXfzePVvzdWe09+KFKXixh3/XEyoNBAJAt
XTzjDTeL0qyS3v/Gs2p8Pe/Wvom3ONbjZvW/+/Pbc0WWg7WIm6n/K6C0x58RXwrxzbrQveLTuGHU
1pdE8YluELiaRQeb92SVeKrmCb0X6d4bLnBPRdCElCn0eOSbXCxOJrKtIGNtLBwTiDL5Yn36SWA4
nRR/QJe1eOgLQlmGwhF752GM90whe+0pL5Z3sHHdEi1Loywf+ShnQUWXYcqlZqygv3kUj0ykq0sa
z5lJT75EzH5vgQK70yfQYE7sRxiP444Ug+IL0cgk7q8OyL+MqFVZFUxdVAzVUHT1zyPq2GjEW2FW
/PUvVYVti/L2YW7hid1fkJh6AiDB156rR76uzPVqbFlJeqZl7TQvzxYFhKPavZHwLbnlBBGw+5y4
MnoLwDxw+zxohMHtYpTnmgqxOkfCoU/3eriV7aL14tKf/5wOxslDsY+jQ41VZfpst7pK7p2l3na5
tkVVb+S+kvsIAclkeYxLXF8NvH3cvhW3q2KcVf2Y4jYc7Fix+3obHL8pDCcOCWnf3xg89GGvKayn
N0SCJa9IsK712Fq/bpToOXptgIT3rD61ERIerdPn+jKr8dVhnxkp/pn0JqSjuQeAr/p8J0M1Ma5R
dNVIjWBEjkcqcMqbY9RktS8eKG2rxYku1E6IVxZ8ZlYazRgUlyV6BQORY+/cVQcQSfhwjcJt/8e3
90NEZMyJE+uSTe/363KpPk6VfPod0bdBmI2dkt6pXArzrLXn/BNKIuUMrBTW4BEis2zOvFYQZnQU
5eYvjspro/Wnu4RNhi5wXkRBFsU/9a3yPdeGusW7Kw0rXKpsR8OU3IeRxXNlwLuPCuDYcneIpWMb
7alTSPNNL8PkUgyX53Dp7auq/QqrX03zWfUfT1sNTuENncxU1fdGtEuYDtYrHTZ9v83skVMQAJQe
IQVULFK0NLolgpTjMUd/8h6L16F7K+O3KHg71rfdmPTVbAd123opWJ5dmRy7YJ+3u8nT4k0Pm1UI
wyP2Uf0BALtVe2uLsnv2PcEMzoHvRsRnSWnQeuapJbeGeIHYqbklcksWXfQIgAygmvqcBk3yxXBF
ofKz+EzLcfGJQEXbx8leJHtT8RtHmWxymqIQVKyvTgsB5ibgRbt6qYlukH5fmj33kKtLN4ndCXlR
p4DVLcwL5qAkMyPzuuTK8hb+obtFQoXuFgkVtJzfvxiD/6hPeNAki4D3m1QerHFfbEsdexcbR/I+
bY9Ez670zvDDu1EzCjYwkBfeEl4K5a2X/fqLE6L+y06Uy0Q3KFFMWVJNSpZ/rlLiZqhNUebVJiRk
hMCYTmlyqWbA2VvJzx6rSkCauooJ+QhWMkkUQ7Elh8IMxhyKcLIWhbH8eMQrVO7Vriq3TYmvh7Qh
/3EfPSOkoIDAfZHlkakdbwVJkF27uTH3mtbtWlJ5VJBvuIFSjRTJJL6aYajNJALVLSQEZl5kxaWv
GLMW0T7p7MzCjDNOIahxA8F5jMaJPU1Zi3kxpUhq4UOinbSCl1DrHvs8aOAY50c9P2vdhQjEfniX
24+o+wiCD2nOPCs3P+UX3EQ3RneW/DFhxq/ucjtvvYGroFubLSbynYZckoJCPRymcuTeH+6gu+Lg
PnT3lnrIt0zMv4yEV2JLLNoY0av1PvScDCAiRJtdlnh3diITB10UNajysrLL3YJe/Wl5O4lLLoDB
CyzHtpfSCD/ALFnLaDpW//lNlwVprCH+dC+gneDdlgQeI5L0p9pUN7U0Sx8FWP5ypsqjNBBOCjom
KHvXaFjDcyyeOCx3NbLyItgTQ0toZ7DE8f7l8bQh/Sq1zvfElVvvfJY1p5l6ZgtkahoxsIWqcN9U
wu5uHJ766SpbYBsezakZpgkTVdEXixVFjGqlGR4Ugt1XkJVAiXgwhB/OvX+X8rM+JqVDwhzoX9yV
TWgx4aSlbT7GUayqOyDkZYoCHgNTDFOQjJEF8Qx7AeR7flHaMrwd90blxHQBolmwrWadeg1Wdm78
QUiDGlEN71Aj8voTzv/7lQJb+J0/LfIoRNrLYg6Ag2o30UZhSiHOTTCZ2RLjatHBdHFSaUmk8o8l
pg3HoK7EORN4MriGTnCvm5Jh8aruwfzH4YqCMvIzbfkTCN8BE0XFk3l0l9PqOc6WM39w1U2pzKDU
oJCsS6dlifMc+fgoJOHjQ9jGQabVnzcIUs8ZruB3cNJHcp6z6orjrH/556tzOw9hqQQrCUnPc21u
bs7AJ3hNmDdzEJvcUBchlTqmDzzLJbodHpUjC0cAdO0+WGQiytzRrmwSR1rUtofYGsrG7/JjbFAa
XhTfdGjLncfMaRGsIkfZMYyqX7BumZVDbCGq8ttfpPrN6jFoMBqT5O+/27hVe9FnXrl8DHZhE3xG
9Cy8j6uw7kkvPk/mDFXmoLdIhEXnzrn8kVtRz5RX1pn5Tm4ZAGszen4OIz2/Xi1AX983jWsL5Z61
rryvxGOOSqG6XhO/R4g2PVds6Ok9RmVU56KSJ6BCC8b0yAG28xl8g4iaR1vy+lYs/dFM4ZhGpdHP
xv/30nvBW2PC27lXu3G7lzsKxPNAiqO2TJ9E4zokRpR24d9A6LtksgXZmMlW+OkHbxzQg/S5mYxW
thdSjbEId6hMnE+xvRNiX6CkNGCkzZ/2U9zilZhsusn6Ga6lGIWADhgMsy+qI0x/uEXjZa0u88ip
phAVNJMHyAgJPN7s4VsSr4/6/XjUawuxICILjCPVgvCat8f0MaWAxycsYA0+RLdjpxwIOMZSDBS4
LQ+txw9Sf49nMtX1StRWUrruGBK7INvuDJ5WhBHY8uWTb6I/hEjWXeR8D8ltJDddr5752zjfsHAS
8KpTnz/rPivAD9OoHFPkiGsgg4cKlKSMrPfK3mNvAj8i0Dz2JuRkJMOYxIh53XBv0YI/I47ZUXdi
02qsY4sJFiY2UTNplkReGziTmrgoJxwc2WBx7FUkqeBsPuTDMVJOan+OqkuuXvryIpFaYrfmGyzT
+nYV27NO4Kra++nis5VHLXWGSPrQTo5ZfamTN356pfIR4Q4Fk9mtetJSmQ2PNtmoWZfqCnQm2VMG
C4bZouUOx3VLjFG21GcLjCC/HIwu8Xt7KBFK9cSsNMAbyXBjburqdzDD9Gu7UthnBJHalMfEtvE3
IwobEgya499c9/5kxmMN70OEPu/ucJK4a6v1Il5RC5vCFBNMph8lbHL5DhaUFS70GUGSeEMmbH8d
xU6nP2Qf0OYRunw/mv7EdWrTJnKG3lEf7uPpIvowa68IeTYSeg1hYDnhM7lqtRVvuoeQDtjW8o74
+kJ0CNVpajUcy3HO1kijpCCfnUUNkbtXMi9qHNs8wl6oyhHqxvgtn0FInefN/JmhPZwVtl1Jm2pw
YFgXCz60tb6AOgnlxwEDoN0WD0j/82EhOiX8eklecS3Sc7uFTa260kjbm0kr8ksW/Va1J3McNDgS
JSZdFi8C3LQvvN9ROCL44IJ6cmXhIXYDxVOtfAZ/iFAT7THKIMuRjUhvqLi16WqlnxPXfLBRetm2
yS6TBx0MzWBY1bANnshbBFAI87KflzCvJv32Ke/5dwgx30k83xqAl6g3o039RkKNtLKZTeaEOe1H
cT3TjhGSaAQeO3DiaRi0YULqfVHweITEuf1YokOJF4o+P8dzAaycV0wDdn/dW1+9F9V752mfbPXK
hXFfKdoK8CGD00zFi7w2lTV71GXRbHBbdsvuU022t2/YRn3ui+L43ySEHPbV7ZXbhWY8/ayMtyG9
asJJm3nkUMkIAAG9o0iF68oYVRk5e3Ac0Nu1aKR1LlNM9r8X3LjhfSGtQ/TSwK1euTnZbcpPNivA
RwACS1ZDD8p3vMJtYS3IK56Fg2Yr5lbYIQofkPdslBVTINMSNwRvBpDXXHJYmG0qc2Ex8ThKrx89
tUQzOEnlwvab3snH1sbJKo9Q1YpL65mvYmPNVFnhIJIhh7Ios+i4l16ZznNlDvcSBEvi636lzwEG
cp6IsfTOUBtHCEeBNqhyJ0v5cJVW9cOWYOgjIUJsKI42v+eWDGXd3/0xDyQhN5if0wsf73UhX7Kc
/SZGv8WZ85wg45626jRtvieUAspid37AhbftpwxIcSk7SAKf2fg2P1Tohk79toOvHcvOFJjAFmGj
Xq/IKhMP5hKeYqYT9TjFgSutoYCr9OOYaR2+W17aXJW3xX1D2EPA01Ni5TjjtdLgA8zitQIMb8B/
DFaLi61yn4Grd94qmXYIEEww1ZZxOvOJEaa6f74ls/Az/VS/4k+ywvfJNJhGPSUODOdlJy1tIbRE
NHXNsp0sajzDU/JVMpcYITAclCq8zesEgM6+Yck3bJXk8JgZU4HPJOalQ07j+toDTO3+YRdX+9aB
Mp1NfK7UV9X7AE86rZBKHLvHQdF2k2gr8mPqzX0vb1FvzSrTjmoSardqvpssG4Ak8xysrkYF5NSV
S4nI6miTZZuYgford2jgVWGWO989vk+0mnyfvL+P2ZBtxXAfObYhuBHk7VedebeM9+tjlpdz4o66
6blFnGb8f8LOc8lV9OzaR0QVUcBfhHIClLr7D9VpyEkggo7+u5C2/fmdqbJdY5dnau/Zakk8Yd1r
XWufbhs0xMX9xou9jVceBH3e1ok4cth5T+vZriUM1FLUZOz4g7EGBXtIl7XHVdnf3eY9UcHx6eBc
ii1QmyzZ6DjEsdG9tYRQvOov+zbswcUh4VscO6YIMx3vJYdRXEdAGCHo5caCgx4M8L/0ZD6s71N+
CpWRAktRN6VyhxkS3jYutcA1d0iSe0yG8Ecxn8I1fXYtEfU0CQoMjszKditdXiGBrLG5mkWWWPO/
zGK2fYdRxwVXXka47Pas2hB7ZXEtZxu+vkMJdNXRBbe+n+MtfkaqV3p6Wnc17PHnPIfzCyzY21ad
bEAfJPvCUonml879cjOWjbF8sQliBrUMaJ+TbJz+LS2TAMDHAJMczO/i7M5iAQl8ih7dNNOyA/1w
aDonGdxQ8rT6SNkvHWUWfJ1cpdrF0kiSI86itZRroZz5moOnv46dkc+gz8rGooNG2hB7wnEdUx59
RVoononS7Dc7K+G7OfaRh8eg8GJ46p0LfNvzQjI+izHxrbsT51cJ3hs67ppqwZb/6xO2BUcW/N6f
0nesfXjZtN1IJRDKcG5CgPSMmNP/ZYWV7pkrJ7grdi7kCMgY/Fb/vd8Exqh5rcIxV4PxO44PQnTQ
GgZfbFaUHbOnbP1TVMwx79KfnPWLCSRgff6f7tvsjcNSTJSkWQo1fLndGElPdmU/htHvNF/atNsv
qVwKq8WrcqkMUeXGSJo8mf0yrqeTmX9tAP0OKjvOMRPfsBssFiTqHr33/YKtZ3g5g1nncD/eOgRZ
ncUfkZYOw5kRzQClE29bLBJuLTIsdot5z9TMmKAfUzpIxfZ41WbBFkTyrBdxFcxf/UzazpIwEd9n
N6C9KTfLWeqPrPWZH27SeC2oY1cTk6tF8fZwrTiiVmp1/eNJhuxT1et6Xs7yEFsTq0FndRAIEuyf
5jSKRsrP49l89UjtV8Hvlao7MtlTg5V3prAsgcVLAIRD+f1FIsKbai0Y1mJTZViLTZVaXCycNtaz
WQGEYT9S5pGX9kYLJmGt2saJfkM6kBogVRAgl2Ak/oVzM/LRTqraDrVYvavanTMcwK/kZDLGLhzV
Kje/N541LG6gjzH6P7Q1pzPxfqrurrgaE8jCZQTXvKAAmvwHCnCPFkABVBtcUHkUIpe8LEL7HNNr
z4fW3+ihPb0MYSX8M+qzpsLM3Hsrhu2kyUmMG9Gm1y1jZUB4WPXUT+yShQCoabB5LcAcTrV8bGPX
vxFz3tVzzbtnHgahW72faPxZr0x08MxEQ3/e0N6lz/QZlSc1/MWSYMXG8ecPbnE17+Mao21tA39V
FuWMBpPUWt2kM/40ubQ6f4m7d6CFsF7IR6W1oaVT6dhR2mZbZQkSejF+YSYGoeBDyXQRH+ZBIshI
6bkc2Pd5JG40FUbBtE3teq7s9Kn0JLtH0281shk9gdcbn5x2BquNEbJbQuGs99Fk+y2vKJNYcfth
PwMMA/x6WDaWxUf7GKhUSYXtwx05oVu0om/aCSgkUOychwkrc3qfOwu6Asav136CU8R9eNF0bJcW
2OR4khbZrOLoY0eY2nPX0I71cErSSyJcWHlElp1ZGr1H4hsDma/6bsd2Deog+snOpORhE1Bq3K5E
sKMUhTOu4czXjijm1oqhCBjqNb1dzeqaxBcKN1GPvkK7+UrOBZhE4rlMqWjzoevEHnCWtWCcRz4o
8T4qAb6k4bsgICB/5tqH1XyNDQOxM6E8kekcnHgA0VJ1NduLJJ0H+ShNKCB1KGLgcfoULhV+KqAn
/brnoNKuVB//3zJWOWIvvivCbDcyWGm1iKux3A1oYMMpqJ769SFtxmQ9lJ6sb6cCaqn1HBQqz0Hh
7RlYwSek3tZiu2Fw7qezIfOg3PsyOCcwDrNf2D5gOFiqoJPqs5AF/ond4qkUFHka7O4cvUxPnXCD
Y96zNhypAQWx05Mdpb8YiJEFsSdALitH1zjGcNJz37erkWFP2BftWKyg105c73V9D4AxorEwOt9m
0RRD7etXv2zkFc1qzRhHq27La7NuxdHGVMf9UqmtTh9bhNtoRdBTrNd+RZnsCDYy661w/xSyBTQv
fpmIekAjABJOskZ6plDL70bpeUL1h5k7mT7wOCkxHRRCtn+VWdy7Y6X8kFpCR6IIT+AKx/VFXxnm
WoXUTjvJY4xkNeaetfLV2sXYFLqYWhqsi6yR0EAeGsaubbYtgm9txtol93sRF6PkmgHzsmnSM9d6
9uzdl3dYlWwz6ULmsUhtv8VIMbra04IYKzVDyOUiUsH2ke/D4ZA9HLLUaFYRAI5dazUhDbfoSTsI
xpX/oGrJ8CYPeU5VxyQCazwm81+F6zcORU/MWgf97PjNWo+VoH7DtIZFwhpACv0qCZWgDh0deXS4
33fDhIT6ps/ZWiKiD6cGO0I8LWtHQtHpKqz29gPuTrXhSyPxHPMKSpe3jzLnigb1yR1HdS6M8Wpo
E1WwhlH7qhnkx2eYpJBSzMcfnxBBOxbF27TQ4nrg7WlPYyNT7cjhvuwPReD1xtHQzxNS4MdXeTbd
TJQ7RJTl8lZTN55ydoQLxxsY+CCZX20T1fhVjKDfzNXJuAnqXDezRUm+0Fgo8RL4EM9GVGwziVI0
XlTAQuAveVGCsmj47qeLcphW32Fz/zT6zmCrDzVa5nZEfChOS698wVmg+NeztffZ08kZE/USi11s
0G6unfx+bxicx1zqzTRprSZzn1WV71K95m+FnSKx/F+6OSbwZ8jyZQkPuWUX4zwVhECBM7igFxmf
KIP3inrBN6gyQ3xWY6CJ27ia5piwAjrTlGGqWhPJqroNn3PFT0iHBHJQmE0lDfSnfMkgdBlQEMQe
YDSnvz9xi+E2Jgl1zaKtkBaPCMjTx2NN/RRirypaQ11Zr3ebtxcZ8snpMPiuorI9De0MdoJmLVbh
nMyFOWic6W1VZDILaSUF27QcqhH5kwHfs3grrnC0c/mklKChLo/kWgxXQ7ncsHkrp2qFlUC2fNqV
tqm+iYZNNmzSctMo615ZT8wVVw27Hq7ycK3UiyCuHo9plJ6b/Ki1nhK66dIyh0P8OMSlU/kHUXQk
4LH+IRAO1crMFxROSpS9yaf0szdUF8ck68Ow0j5M0qL5pr69qXbGbTtf3811FH0I+lFh9K29affP
CX5KURw5JWH2xxEH2yCiFlZfpbrNjrtJfSDaYGUKYZEC4n6uTwJBUIxIbM1HUpsiNrrHsseDSlNN
vFLiFUBtfgZSKeYit4imYP2+13+s34OxvE9+IiiZOmV5OMBGcrkurRRp2WTLwr5N7HV9mxGpV+Nx
CJb48wB2xWMRPhZKOI7MEzrvVfLGtEGsGIBF84zYOLgrgDvdr9j9AIgk+xEXWy6FlE7BlklIN/pL
Airw7MEo3EaoCUMI/TaLpS0X83eQiRvoQUt5+5D+DGildGEsOw7UPEGbWtzK+g7y6mPRwZIKlyTM
Qa2K6rIrVvdi1eNE7/jbFe5z2ECwwGADwXY1bVs1Tl18UqujlnnKivqxx3q4b3wAZTnJOpCk0IUP
OszSdd9BPFjROAFHJ8AvoyB+jfM8moOUnQ+KKtvXYCE2t2nwXR1oZu4Oau7mE7AP53hWS1QgH/Wn
TU9uLChDh6BzJi2Dejey/WfYDbL0sEHJga5BcOKm7tvRlQW5tDrKg1fxVsqTjxT6j7oKu5VAZiRf
QSgGXg6huAKsNVlzZDybq5xGIMdXD0rsiCra4shWKstzFY9czrJ148hhlHgD4EEx1gy3gBwf8bXw
+CzpIsGmfU6bQxUdkmaPtJfn21etizk2PMARvfh7esiIzpPfZH4J1nuDfTbeISTmn6rxTpm5oyYu
vv0YjgAb9Xba9Ot6M81hE08hQoblIokWoj9XHovHzvgXY6pMHXh0u7g+j7TcZAEVO28+MvVTyr4S
6UtIv4J5ZJ58Ly0+w9sH2SGy62foYgoaVmMLYPG+yuKTbl01eN/QdArJLxnBLngLtXhP8RneQryN
MOGFk2kTO3h1vRE7EH4041JvAjssPD33sEgWo4GslUYFTYiwS/CHrORsVcVTCisSbQ0YdtGj700D
yO4AlCAB00wAPWSjO2mxHXzqvl7dvsY+S9+a6BK3J9BM9UYN54S+5phHRLD0kzVEunEEzENRSuNv
AtKGIsNDoRCC5ZmbuYVxan0PE+SPDq3qIPxghrKF/FM2qBA2kreovVTRKZq4VfyGt0Kc1fG6gYja
FKdeupDBmhNyIsJqZPGqUuIS/z9IoU3SOEQY1XinDrsUVjYTx0e3Vu6z6BojZ1PNzkjrJWxQjQ1F
XQEmuUBXCzkliXQ33rfpG1pdxzWu3WhkrNe5+fvDaPNGVLOgnWfEAsjyqI4x2kTI+kEZQ1tLAFNn
1h0AvBpP43TazH2uF9t6CSp2IgOnGvty0Hb9ZtRceQWmvuAVUPkMqfslrTBDyLGtMHdb0xfN9AHv
Sk4yh3/9OLKDGKwX2iISPyhL+it9zq+rYHerxvm15u/6x74q91CWKKnV37J9Oy/ac74lGjjSiufM
fTJqinYX9eNx0OyA+7tlU79As/W15hrVTsGlkPqMn6nPcEXVG7WF/ny5zpTZ/UjegRYIlTJbfWd2
O/IOD23fkYviqHZM6mP+S8fUSetOBmoab1J8WsY7I7BSyA/7DBDmfVdjB6CWQVYXP3w+/XbiqZT5
4ESmdm+vNvtE2/nJrupHki5W9YLv3m1Kvw6s99FLslQcvrL+lHJpVEcERiCAF3A0WPCnkfBZC59D
9Bmr7+r9La/HKOKt82Q74FAIYp69Ol2EVozyvRy0Jb6oSbUuIEvcR/9lFWyPy0ewQupb/tsKc8T4
UE6Rp0df75mV/yVQw1WilwdaG/023JzbkaaeC0uQippypRiRiSrJDr660KpDR7Fc/hey4H+fcGvq
aGz524BbFw1FUiV1Iquk//6vraHThigbJqE4enbbgbXPxepSo2js7Cz4Mxy9FYe+AE1z0IuD+Jdc
XYzqUvXnBF9uYZHza9Rt80RzRuq69FdEatP7UjrJROFyPE7HoKYPI13geYms05A69eDm83hyEAB/
Zm7Xu2Ct7ZxSvGb0oUMJpGKNRTRYq8H6xRUbK3m49X9RBpYg9o8swCwCjrDnAXNWTJ1MvhzPqROR
70DaDNEmLNYJhNZx3JNTRDasFmj2R5j90C1+b0vP+rdZolHHuxF8ES48nEy1mVgtOScp8fper/N8
kxB+wygVb0/zt6j5yo0vcfpGH7tuAcqd65iSnjvzHW23I0S0yPoDQ1YBC3q9vT/g1HGtOtwLiK5O
JI+9W61NjUprnnknTfP8eidzcuG6J8602i0DJwsOvbY1H5u0gKy4V1Mnte+p0+mORq0TB8vgeEqi
NfmV1BbTi1lfK+lN999jW0hdjGWPdAxRvpTAGyhA9cATdFvQdcCh5sO/fbThex6+G8qVYd8YiqIA
5URPnq7sxGwbcYNb0lJtAwbJ7w5eVkzy1YeSvAniGfcZWakqukTPnN0QOr2HhoGJFQWD45UAQyo/
kPuFdhI3Xp4eNfMY+sdYOXX2r4byviGshw7EKZ1LQCKMlwCJJTNeGpV9N63ZL9pdQrYatQhnAiZk
IkwzjfYv8pvNYmtxdSP1MEG+WJva5ppapQRTdcNxFmnaWsTlRYnJ0RBH3BOL5s70cms/ss03vz8w
xjsstXcxDQKclXEMJGt+uUZqv7xUyoVO+3escNZekN1ccdvAvUvOfj2Gwzz5cR1YEILTzYpiC8uk
1m4Lcy2K29ACXdzMP2Vz1UirOF2JuCqzJS1q7OiPat5Mu8NaTryGXNGhBewhe8JwUgfkhrdMeK/1
jyVHsxXd3OEsKJd+uYZ4T0a4HOBX0NGd/1JI/IzldBZ4lcm0nD6wzZkn2TzdzROc/IGc6ZIWlly1
3CWciW74TuNvLf9Mp3/p1EaE7/3jbaCO3HKF+3vBnNe4yPrpx9ZA7rA9CSsmSpMzdaUEt8oS/Oox
3Q5Tm9yYozYOczkfRN+OI1DmYWCJ21k8dRvBst0XI3Wcf2Ur1w4a6+JS8Fo0e/sHUutrmlFh9bRe
fRNQtsiEcYp9JGMmrBXmPftfs8AwnByV8kSthWCc7R2uDox2QHWxyz0P0cUErMgyeh6iHx11KaOF
bKRwzaNnjBpGGmPjwgMqb8nleuCvL7Od1chCtqTuo/veaPaFtqP5tasW9TXNPaV1+8gxQuZprk3M
UiUyWrDPr8ZxTDSyZlu8uN0WFM7EZfrCXkfAA357H5P4Wk7H841I6YWNJy1sXYP5wP9ao0G3/HON
NqQxVadpE0lSzL+ZkKJa7vwswO9BUDfkmMOcJLlZ9yn0dxK72DbIVGjlmNjVh32FOXxquG+QXORw
OsgnKkJyjH/mGey99mN/qOkxHo5ZdryxcYLbiL28dunTlqe3cDGnPnNbqnCvSJkzVV+nPo6a1URa
qrOGWsTbrAETAMtYmeNijFjsHjSDLW8lRizK0pYdjuBgVQVjizRJPGETlNuWzC6es2VvSbfjKrRz
PhfIt1bEtP6+TYyNTkJ8o2XTcLoj03d/xvrI9Cngig4m94T7Mao5do/Wg6L5kMtPyoHFt1p8M8cl
7OivKvVK8xFg7qEFzI0zQIw2dzxhjAmBw+oLVnNtoKlHreyFYet8USmYfLIUu87yXo4CfpfElesx
KrPyfUn6KqnHXnZEa3F1/a3RE4JvCzativ7/i3sAyQgNUL0vrS624OtT78LcU1j8khpbGBGpszlA
TuOdMqLbscg9z8PWG9ebiYMz4vWndbQLKXYEnSDccMVFBGqniMtoZDkp9WQtgQ5mZplvyskmI1Fg
WYAUx/rOmB4sEZb4QyARtQ/NfVs4UuHEslvKbiu7rAKf/hiq3AfiXiv3skDJ8M647Wo+WishWJJy
D16GFNIrY80jR5uG2q1Zn16b22VqYQ8nV2gmq8D8Yw8HYE+uULYTee93+6JnhjitIZio1EJ0i3PW
z6mEi4Bpacu+X6XRehlbt3A10Va3aYOTIh3PR1qJp2074JQxtjD0pojZ/woh9INbNUcxPdX+SVbO
0RxjcHlOgLoM3038fUu/Ku1jCN7V8mpP/+0ev8F2mA5Pu0UpUDCxUHgFHIWHVV+vG/sCbAR/3iC5
lH8OU9+/Ekkapjs7GWbiMKV6ExRU+RYXFljK3Me3xAD17juAYfs/C+tE26Xntju1yjF6eMbg6Tbj
7jC6CNKxvbsX6f21fP7AgsVEgVLNbBEX45JzPg0nDBSxMOosLSM1VqDml9qe6eahIqYdhGanZf8D
zCIr/4zTKNhTTcLaMKBk+Rn7/48opCFXwy0OO3E28beMU8XcUQLPvrw6Nrkz5M3CNiGBzHEHXHB9
ZOo8fsKvkr/IqOH7KojiVS6+r67xes1jvQi8e3XhtCKY5z45a8n5djIhsusIx642V0ALTuYd/aLU
XYiz9j4TzXGN0Lp5jv4BZG1CveaCNYLDyymdLKpFoDtx5pqGqxiuRw3IjqStx397a9XVH/ieZVqV
zXfjPVGvRnTJjZMQnVodPsscI+uEERAmvfzsZco1K86eA+4PqfAhL2vuRz9ZZzli6DjPtt5f/iki
EE8tWr3Dqc9a8GmT+LXoWWIQhigbTSMJiNwYTVxYDTrdrLG+h3xOTOclfWcYD4iRgoxF+t4WlM1r
G+NuJZV7D70yPYpg5LaJsi2Uba1sySuGXP/uYxjnwTo670yyj6v9Ps+Pj9brQ7eVDlm4Dzt0y22Z
7Y9rpdo++l0DNralz8S5Z25mumTAw5mqrv46lgRr3YnhioYb8w+BFqpWiysc4vndcZdd4hps0NFI
O6nU3U3cBNpau625i6ofm+WjON/k44UeChkcXEb27wUVcTeqN7087ruGrmFzg12HRhjMJ//9iiH9
kybFrYOda3ROm7qpin/z1kepGBRBn3eUMy5vTEiHsWMRAi90dHLQ0Uj+LyyKwy64M+Pivabo+lsV
d4a4SwWq7sgqcRTY5VD5H7NY3ZLnr/F6riJkt2Z5I/LcjiA4sZnTSV5tUowd4VbPd2k3QnjLznlk
ri7CH17ekumdN47ECmLVMxdI1pX4H+TR1A0AenvEL1DdG4zn3DQJ/Q3ea/JseT7DRIgCFIIUkRMp
xKa3VqgufiVPyAmjjn1wQ7UMtpFJ5G7vA+uR3O11a36Ewe7KzE6noHbYl1DVIOkUTvtXz09Ic5eV
JFtgFtuKn1PatZCwWKRXIZyRwPUlR6H4Idjjs35VkwFNHfAtHNZoZ8LtHLAnEhYgy82lU+tWSHoG
43Z4uMhg4doM1n+ld44+11a9wok0o4vN6fHx1ivXtjiX8nGzoU9XEOf2BQMbpU10utounWF+bbmJ
cjDlvX0hsI3B679/KeRnIPv/3jvVcX2amIaqGIS2/3amCeRGKXyBe2cYbXXBZQUaxEVoLHJwh5Nl
BH3j2KuzLll3GEfNfVkwaznUj0PjU/RxwBValofJekI9Vr16GEvFoI3mD29kGI/li1hEU5/DG4Fq
+TIx6qxHdlF5ZXbq1XMnXIKMJmT/FMtffvRj9j8PaJn9jxj+BPG3SfV2tWjYsJnaPSimJwq0eV1Q
Q5wQSFVoVPFG2A/Css9XHi6sfRfTkzGlw+rSy2drLk3WhL1Wc3wQWXn27txMi63lCabt/RpAgEuL
YvfiifDWaRNkZM+tuQTGOgrbMMgA1yR3LAcUjPqzJrpajLdoRmP5yeItYUBAqjdxDAMO92lK96Px
Jd2+ISl90oOnbKmwM5KtpG9KixtNmF7LlOHpRZoK/r6s9lmwLyMGqNvksSnVdSqvbpYsTwfFPmN+
hka7ELUx+XWL1i3MhPumIxi4rOSv+/CT9L9t8Jff/hV1v2r3Y/Tfy7+G+KCre07Zvbp/5B4lEeRK
JwhdAb0DVj+89Ri+YHXfTwGTVcZ4nBQ+xIDYNVQBim1Yg/CICZGNvSsAyEvUZMwPYkKjCZH2I/xa
pbTdGDExZ9Y5LCbimCyEf5eZ9n//ckrqPw/cKmkgkzyQrprssH/LegRh0sWTifyYpRO+jSvTXNOI
h8T27/Ib6rqFDpMgfrUteJPHXNZtP6BZ65ta7tz8MoVPVfyow7eHdrEPE2Fv8F6320e4oZk7NNcN
ZrV+p6Z7E0Zg6vRQn+eGPAIo6nILgMI7qb079G4jeo9rUtJi4UWFxwJl6i6tM2GxjOWzydXDuFkZ
hZjBaJQw6JhpXXKmHH0rf6lx+5x+Y4KIM/jIoLbWpbYp6xFZGRBRWUTNOmvGyGAkUFIzDri6ftMX
Y2CQrKDO/ykZJa7F+zrOiFau1LmSXYPsXFNwoDjtw+1Zg9AepLfpWgqPotUNF77GLbwMGmMOaHpl
4sSJY8YO3ku9m8rpLhq2IxzbbcrPuPyslc9o8lGY70H4jg58by8l2Aj5aN5HlyEXUnx+//2jVdV/
ZgJVKDZEvRRdNgykr/+rdxlRoOfykD9mLwPkHfcryWyyt7itsL6rSKlEKuF06stXqoCeyAwuVHyu
u/ESFSfnqD8bMJO/CkxXCOw8wExH6BXJVzamQXt6Y87QAjTyIF9sflhVLE6BT1YGPSWPaN9gV4oZ
rDEhWaAiw83DHoeGG12Mif1vg9zDtNJqt5mHLBXN+taMTvLCehO073LyXXwC54TMmZYkW7GZmeGn
QPF1slKV97B6fzyuUU0J9inrPJ2T9CIGqs96iHTJc90vu35571enk5KdWBEjjh/rIN0Y9GY+K62A
0Yv0TlHId7sGGg/oNb5dh2KLp0yLDh7YavVQNeAn95q6wyvxSOB0leoO5kmC5CqvFrhEwM8Z5Jvu
dHDNzGrOlNMcVoPEGfJq9h9t/TXRvpvyRyl/4LJb77fHB7a3yFMjr2cffNhG7mFF6zSHGXjSHIA0
JtMcpzAPfHhMzO3Lf3/XEKu3RTIGbSkYYfRTk7HeELV9THAUMbNd83zgJ5MbUkrjIwJa+MXPkwtt
+vAW82gY0UEF1iHasgSvfXg6JW7RAftJTX8svnZtZyACYOGYmsXIkEyCNewxiz5x46RVxyBCGw93
Q/DG6UTkM0hW7EUldeWQt9uF/ITUyrNGw5+wkUKGJ5iV94/JwczcXPLUZARz+BNHnThV70qG63eu
yqwCChpuuY3h8DJqhf4sL9dd+h56NuZ6T5rLqtsxGpqTMnkJmK/RuonDLnZVeY921loPlW2VZtfR
kgIdtTO9m3x43Dw5PCf5IeNMMhyU/qPH34MNb9HFYwjQl7eRshWCkX4qzvcUpkjId8k5eBwjnU4x
L5Gdm3ToZKcsjgkOVf1Qy54onIzhMsTvKlDODuDyCKy/Z5zEYNbvTMgnhMlb5jOS5rSaI6Pjc1s7
CNu/SgqN4k3Zj1XEdRDaJhEqk+Ab3eHxp6S+96T1H1NpZkDPrjayvwK1um68oNnFHFxDMHPQxLNp
OTlq6SUq3or4HX8BqetgeysBmm3EYSsUW73YKmPYNpk2rxvd7Rjm3t1Sn/sU8UI/W9m9vgWyETKb
jmeE0H4Y+o4bGSNGNCfGnK/YooBR6Ul+J7lYi9QiXEzNoX84p/KHiJobcTD/qb/SKZXur4khB+1U
te/EEnqPatRoP+m2sjk6+H2Yjf7cXA5fRf8jhT83XhwTL9LA7S9vEqMvlCnGFYwnfTwOQB7FMTPA
jY5Ry39fIBH+/yE2qRNUJtGcmPCDdXlcQP/j+qikhlpLgkji7djjv+cChzNBXxiYC7AekHFK2vMG
2Lo4bwv3JeWZYJe4/8N7VqG+LZDyIF8/l1AiUrmxYgn1k3X/RNcXUOsR0Qu6uG7f1afsH+kmrr+L
/rPNPlTjjbauATp54uXoB4xDSahTZvn8axA5+ePzXLYm0yVPib3YXFa19QDSAzmM0vFqjORLnPu7
fcCI+Zm7tkD2/n/dqsBol7t6c4yz0224FMLllr+pNKx09BNhoU2YCJbrl0KVodsuCFbeON7xwy7p
ue1W4fAj9T+35zExQZeQsS68o4xP6AOudDQyXOF8MmNfLI4fXKEc3xqVdq25ME05EBbrRhntY6Oz
hZLtDifPPCsgY5GtGpZitbqF056w3mgcedTYjDb9NBV30KGyx75+7EFjG0ziHEFwtNIRSkcTZqk0
65m6YrDUpiwBDhkoe4FXbLWY/LCITitpnt9r6+VDo0RBwNTp6fLqDvcy3Dgh50ZiLw52iEPJ/Gdg
RrBO+OOxblNEu7o9Vt08DXa8jDvIXrLyj33o73N/z8gEF6W4iswVhaEi+D/+MpaATARxLB0Q5IUK
uGQyz8S5YNhkERtPQ06YeHlGB+5UyfxvCbj2dBLPH+e6oYp+HqaLgPwWKkG5BDSgA+l/WiZqUPjP
0gw8BvkOkI9ZnqUS480pZ20cvL5168bZLAPpi1m3YI/ItIS2rHlWT81xVnSAhXZPdozs8ZfLy1QA
YDTeRxtkzJ2Zb3UG2+ccL+bdHahMxvfno0pPoxL7zJcvf8Zsuvf3KH1rjQvu//upQPMLHUqTN3De
0b1vx0p3o8RNJLi+U7mGrrUNxY1ItfHZlqKxi5kiUHI1/+ORNf85w+ORVUDz8bgauiL+bYanD62c
dEHwmBn+dtM3O1/fS8f8SWFGAMMID203749xdVLlk3AQk2UiTTPdlVSnrQ+Juosn2xvWzXBKykh5
hvzEaEUWgDRojx3QPBbyaVeSE5S3b7Yef9yHD5sQWzUeRXLtJ6t+eISH+1cYfz6q9y6aKsEmb1HU
Vg9zOa+sPnBGrB96lL4H38wgUBOmPIG6f/K75Wv3G/Wg1JV8W0n/bIC0Cunx1OgXWDVj9dCwU8xe
bkYYuDTg4DZVxfmdx62ax+q8WS9esfggcpoaW+dMaOYvubQVF/gFcVn16nzr3JuFIi7q2zKFOQfq
/WazX1N4+V4jPSUYP3YqweR211PCQxVbz7h8bCnrfW5ZVltQMrjGu4xfDmVJQd3MGFfaJNMATo+h
62hEkQ981yhnFDcNGZF2Uwpby6LOEY/1xFznNWDyeDhUD2diJVNaKuKruvr2svsuyLfYyBs7wVp7
t4aUEle27G3S71ZfyeRo3M6nUyicsvTS11dZuzLwUz4p2qu6VZR9pThAnOSXkqbb84TWNgTHp54+
ztPwyW+aYu1FZ2Fqqh+MQdXwwmlApr26J8UyLNG6Xr50pnHJU+uK9JEuIqjzRZcfSsD0lTuEXjNj
oldVJyZ6k+oU3E73bcVlfDjqwiyHB02EEojNTla3N2OTJJ9d4LTBQfK3bUZTmSUwz+wc9F6gM/h+
+nBZl7aonO80DdJh8rVcNhMnnzg1H7/mdIwgY+fWHExlb9OmQLvKSgfTFNvM3nEStOZWtOhikPO3
lAFT4oj++xJl1oZyx3TNh0BiC8Ex1I6RP47LxOe4LOONMk5oA1SiPmG7GK5+CtFaukzhsQsB+orR
mexK+rMigJyQ1c2jokbQtvt200rbxtyZODCuwmPz0wwj8evHHW4bEkpLmwoYA0O8umBYlCB3GnNi
0QjAhOc6mDn5Eghf965Adg3f28fbj4vXKlWO9CsB/v0p8L7gnuECnQbYyO0gfSvaC5JycU7lI0Ux
Yu/hwySUQoGG+L+wKU9G49+kmclEl02V/4gm68r/PQEUbarmsq8PM8McI2tEAotsQftrJZ3eLmE9
w0u0CCgRmtgT49hH58Y4R8lV6q+TyZssXMF4Z2RByf6t1XRtpOtIAnmwCptVIi1b2KnEdBk66POb
ODcopEvmokJrQzSx53OUu8Df+pOpoZGaOCQz5LtCdxrTlUSvFb1S9ILgOBE878EwCxC6w8T0Onna
wkXz4pG8/tbEL3zhkvbR6VuBz8843TvqSkqE/HRn+bZG4SDPQQMt7tgX9kARO+6mM6fqULR+O7Ok
07RdZFlOhwROMk/PrnFFXif3w9kSM95dXhrK4rK5BNjZZ/1ttgGZPZmN47lw/r8pNtrfxAhVkdBP
+TgMFnkcGpPxwPYfBzJNDTTFbxpGjIT7J+hEL/m07GhT2ZbylluigmtIiM5+e47Q6fkslEtN2SFv
/e1S9+cP9f8Rdqa7japp1z6hF4l5+Au2GYznKckflFTVBgzYTGbw0X8XTvX+ukut3lLUg1randjw
PPew1rVkTMbTF1I/gnEOVU2JTlDV5Nshb3cSr2eyJuNUd/4OIu2VJfCru0WKIVqa9TFN8d9MEUoa
oVUKUfbsYT4f5adCfoE4uU7WcQa7dDVoU0w5k64nAjFOHYcPhFiZSUqPuwAzCUv0GZwj5l23m5er
v4dd3ypOzBriEbZRRaDOczvUtjKRjC5y8zbe301+OFmUI8mNFpHCxeHa7R/NLpbhNG4Ykd0PYrur
ZCAG2zw9PISjPJ5RyR2c7Mbi9iDnBIseS4cczkNen6TsLEVnmbbWJnueNDH6lZQ0MXLELnd5rr7y
xFggszuuXkGdEwFL9SFg0ekTFhoHPdCNf0myEHEhycLTh+P2f1/u0p+Uq9fXD2NflYFbaqZl/fH1
p7VS53py10lmAlM/wbihoaEgLo9peV4igVwtFVRZhEv42iuYWUN2T9CS/ns29Rbf5jARtBbeWSC0
QZ9PD0Ju+aTZ6X8Nj2CwaJp9aDX4yCvpt498s9mI88r+QFdeNitNDaXElT8bFQ+lL1ieCUmVWeGi
BGH7JEjPHRC3DkAQfZkF8KnDWO4czQcilg3NcTUcJevYcvj2R8YIOtaw+hBF+9rYCU49hDkolxSB
ZFAWfvPwqspPMTXauJa4p1FPa1fPJT4nS/Y019Jsurq/w1Skp9+VZzTew9X/1u9yUFAYC2R/T+Vx
He9KcdOJm5uwduZAvCMLaZ5b39050aMLx34UH3FH6lVTbUBgxVc7uZJMsWzFQKggdK6Kfp3NktRD
z2XEPvoM6/WYfKONkqAiFErbxNqkJiWl9hhdj/eaYNE9W096WQLRqBMi+JFoB9TfgsL//Xyo2jQo
/7fT+vv5MC1VkyCUSAy3/jgeFDM207TXp+OhR+hEB2H4mn2+k4yrYiNixwX1cPKPZ1fcwhO+oTPQ
xgSPGznzSzZ9EVVetSvYGmv7qT1rh2VzB6fp3KO1yqZhP1guHub7sLnF+1uPHHaEzY7q2pywqm9v
ovQuxZ9FdpGDxPwqPmMDlCOg+CdiBGtNK5h9JMkndD4t+lRHe0j3qbK7K7sx3n2QEburlJ0Y7waJ
L+030UHgeZuR7MMlQaabhCX6urD6Bc1yZ+vCJY3fjPGCdiGJlzzAZDI+6QhbP6ocUbdhIcSFd9UI
h+IC8mPMnKNnmLaSE/bB/AFhizO+IJlYy+mks/5HASJH9oGgKBiz1TdsqPY5fUkrSTQu5lx2s54C
U1hg3b1Js7Z4x4CqEDf7wl0Thq7zA6lPXyo/EuVsDfCeLzHwSueWnUzl+KyPKWdth8p3fWuwNzo9
6VmoLSpb0s7X9ihke9OEDKWmATWfDBkdgSTEinxdxbB7F7dsA7OSNOi2WPWM5lT7w4IFoQbSzJTB
yoaLFWHVQrxdbIZk+awD3UmxgPAX99uESEtp/8wB8h4l5XSdtc8fx7tzM+2nd6OpoqeF3sajTfop
sbAv65XcefiutJunqK7EAAnbJ4N4aQFYnd1pTLKavLaMyaKDXSjlKDJPaK7mojGpFgYHlm1bHQzR
+cXOTHuZ92h2tftcwsVT+fa4xbRH0xtFxNBxdjiVMeG2L+Bqp90Hm9nNeMclv1HEnfHRAo0mvyf4
O2aJF54oCWLef1UvZyfDLX43fKH03bgpDTVQEMWXq6h1Iitw8ynRgqJ/iwmz1GyGkSQB8E/+9gKg
IiOUjplTk57CiymFcoklf32z1t/4zlbYNuK2vi8r9Zeo/jKBe9PuxF8kSFbdmyqcNGe4HxJrOz4O
XXOKs3ej/ciu6IPtVl/olLQEBxeBjOYCgdqu62ZorYUFf5TYTr4Q/B7YEPJOnwkRogBoYXtZ279r
YMVDpV7wh6py2FcTlCvCCyKuCuDY0qqVVjK78C8z/eyr91i8SOOUQ1QoW83ctk4xbGN5L43HpzYz
7Xw4JVz3MukeCBqnJTTpM/qikyb5R9G7N7IS6MnISdTdBmrXof/X4qdWljdYJ2UomKFmom5VuPSL
r7r4MsWveEYsKOrxFkg9vc9FgRAKkzQNdByD/baIdsSJq9Exm93jMIvD+BmaY1hYi5QIbaybYDf4
GfGukBsIkARa5M7qdkB3R6A6zkR5SpfQAbv3f1wEfMsg/jw3CTdix6Naomn+SXxT41EqO3myiuBe
PYCNlnCUjVNM2K1fitqSUpf2Hce6ZaciIQU0sVAm8zsBvHsU2si8UMqhmG0RV/SdYA/RR4MYUydd
fUJoVNG8qBc9+atwXW6kgM5qC7tBqNlMxu4Qg+AVPX2C1CAycT2nedDPbxwa8ZSBU6vnLjoJ9ZEM
HN5z8VOed9Ja4OR4LotiWTGwpt1bP/uFxEp7EodWyPKMVZwDCkbSvxkfG+m6uePNmPFmG683m0Vl
T7Txv97sX+3SNM+CwS70w08FL2Gaac0mCVPmJYhYNCW0lJCYryQPh5EzKUhYXUV+6iXiJPbAqw5Z
cbzPm5ddHbEH3HUEYaRtwuLVE68svaGcaV9PZHrAKI5JfjySd7aLKZXf8IC2xZv+fPuWbunp+SXd
qqJ92u2+hVcQpGykvIiy2GeJD599lpXS/tm30dEQ+BAuoy5IKI4YWKAdBTGEXtDwI4MYcdcgeqrd
99peyQ/9rEr3PTTpdF8qu2e8a6vtKGyEv6ZkTALCNtcaVSAcNh7NYEwmhLSkr2tnypztCGHYmN2W
xrJDgpHvvGqWExrQANMbp02/hsII0oC6r61DypIotWmOH9XxPTRrfzT922dZrgH+st/nlRWFlZas
CjVUHiHZ4uLGqNZisxq68JFQzgcxm8Z5oaOZqvKNZmwDDDLtKzbmb+zJrfkQ6o/+QkTElAZenZLs
DD1RlE+MoXFNwGmVeoflavd4LzucPe7uJxxFtO9m6bLtn6Am+R6/wj8OomTxj9nxqxYhGYL9mmUp
6D3+mB3X1jVXetHgHQBJAg8AOHK5arBDsUv7vVRbLblG0Xs2867H48S2KMSs8Ji3nHAoFuEjM2JU
HC566ITPNTEAYrnWy/XHTKmRXjhJ51rYgrelsBn5+ETsNusxXTVdeEuWqmNK3lh4t1l9rOSpbO3N
5XfRmlR+S34Q1JXB60rfKGcja+0cT9EyKlkqBJa+4t25ZhvrSjk3vTtwCSbI3qLq3qvnW2rBcXOr
bm7veVS53r4f1GHYVzcHrqHGkGJtrJEVogHUEaOV7uPmKNbyqk2s6JFH64ElfbqIqGrxOzJcKYmf
rv2+9udWNLchJr1b1wu1rFz7hJDgRYsbvxZ9hqzQopvG75tpyIoPTcoIgfSgRReRy94y2TXxtq0n
RZEjJm7zE22e6ugL0/LL3OeYvxUex3xpAER2OeZrp0GxnXoyVbvmydVcv1wHpsc+rD7mJlbmRrXb
6C6CWwB+tymmE7k2beY6wjcEyH+SJfdlYMRTd1SgVY4DqfPT5P172yGka7YdY7ayiLEioJwEFqAu
Gipa+nfmH3R/gvu/C2FA0f+lENZwMiqKqcuWrvzx8D2TZ2nKQmLMVHXZSqEwEKWzYfH3b0Hg8Rm8
TcpUAAMK4p4JQU6ccUK8KD9+GW0e5VZkpB5thGjTlZtUWFfVmrrtGrmoAVJA7+6QuKo+iVST26LT
wXSwdYD1ahnEHaHd2qS2wTYfWVBzwPGreu3dr3Ha9X4OJheB9+s4JkIVKy6URqD7ab/C//4cfxDA
meVfBHC23flXnJ618uCSUUo0CS22vW0ASz1IHPRwSdIf4WwueoZ64eCoGztUN1201bS3hkqMqjQL
KtPvW3SXgdoGqunDOA4koj929ER5ta2ETSmsI3Fdy7jqw9gREojgmyCwJF+TvBi7OI+H5mkM2UBh
mUGxEDUSE0H2BaoRsFqT5KUpgDgKiaauEStcCmQx/a4xgehnJkX2bvK5PUCQTipq8l8Ziz+hX/Wj
fW020j+xGqWXYujPC11jYoWkSNFNUfoDB60mYlvrD1bombhDpt1mizNRNXm8v0tH/c5AhP3BBIFu
K6w0hCa4eJ0yDuZy/ShJcbFhIbJqYocOq4VVE6wWpj6PnPhbt+Nrf33zpI5YfBLxlDrS3+eDMhvh
nSpkkS7Gp2sJTlrt84Kw+lM+nnXtYvGm0OKCrPLi4YgQOuMVumJ54sBa1WxDEdWzj5CW20I5mOkW
WLieTsCAKCTEOdvVygZiBepG6BQDsmbAnfQpsmezuuEyLFNf4tIA1byqB2j62zw7PFHW3ZZjv2yu
odAQn+PEyZz6Ua6m+pE9jPxeKu8Szq7Hm5BfBt0ex2XTHHVjrzmsakiHzniyxfnpZEaugsKbMKTB
a19aXgJEMjPIZmW+Nig0IJJqmzrb3rtt2m2N6xafofVeJe8YWdUU9fQlGmeohM5JeYqAUP+I1I8i
fk8wHogO6tcl54DXdpOCXhDIKeahmzoy6bYoOWWu/4DzJJ3mv1xQmqaJJr2yIVrma9b2b7O053OQ
M7lkuKjpPlCfgvunXN3/oo8Dvyc0EyvzDUdyv+zAZAEkksAYSce+PBvyWRkuvXBRhalGW5Fbuhcf
++t1iqv8IBYG5fyj/GVkGEEimN+0bxtB36bWlEVPpkosohPcG9jGCbTqd7mTUfB2x2e0Zzagotp0
UQjrw35stucZs6SW6DJjXaFOURerJUBI2Eyk9VHkPP2n4b8Bb3LhUkZX7/Gc4ul6YnOuvlaDZuT5
xmb0MDGa2B+z9nXx1i9GJqvY74IzzgPD7ljdmZi1AsX0q8/0OWdemFg+k6GRYPdDfDtU3T6Rgd1i
5Vln11VsLRPnW155S0LJRmC5WAicDjm4D6mi+ceuvIwVAIUhEhJrDDn1ptiF2GZIC7tDRIWINs7G
I7QrH1vBMbujUh3kYl+22/wyvruoLKf1qJ8k9CT71i+1c6Edc3OfKNvRWGMGyB+TGWBxrA+bxTfh
UdH8p+YLBl3HUs6Wury8znjpjHQK9maZNKDt1Lcsk7rHFuEK0FyYswOJDRMZ10dZGyIrwTDGy4WO
k/lTOXoNI6jQVPbm/UhoOYb9tHmzH0jv1eWQ2EXF/vIo16fbeK4Gh2mXiReheGMPA5PrgY4xRFv9
M1cu2k9Z30XyRlyf8YlNuE7+GRAyxUnv0/1gxcYIv2IpJAYkduiz5dlALfOvdXphsw85GtKZLEJE
2bI0ibLTtSU7ReJAc0MuKbLCrL3VTDUIIqRJURgMwoufrj6jxDnhAN0EuheC8HoSeo62WV5E9UEi
VYppZmVD62aq9SSLbF73c88ZkmC0wbo/x6AbA0w0384ak42EZ7Qk7K4JrUMegf0o1w7yxXps2myL
0KvotjPne6fRde9q/tbbB2xI2qUq3hTqpnTRWedUPgn3kyYf8KtUTgIynS+33+fpjtY0WddMFNgO
VnvnpN5WAxoZAMj5Vhh2lbUTxX0dH+oHzONwFNCnhdo9LARSIZaPZlk1kBJmP/9SOk/qPI99EXlF
urrqVbe44OxxikuZbkXWgtcVC5sZztpZ+SBY7/LzZ6H4gFIz+9trHxWY19nbLOQPlFmI5Xv0YBjG
Xu5aPs0rsjl7NkoBQLnvUat0DZEBPl75eFOISW33c4llfbQW2NdHa8v+aOK3/Hn5sOzvsVdTbaGX
XqvN8KKXiqzJoBAsK+BLxRJtIHOqv7WBC7/RDuZwvDG9rt2ymvvIB84Ej15vdoxCMN8B1hoeW2x+
OamCK0uF5RpHa+UOgWStPzf8BqW4jqu1IKxkyFCImUJjXLbN7GrZTekszxmBQldvMbPuK1yL597p
w1a3peHTmV8tBzZFBbDnoo2nod87TqnAy1/dZ/qN6/2QNKe0vRijm5G6Ze3kS2F8mMqnxy0fT3hv
YVuvY0d7yZgrLWS4SpPVJ9S6K3J6AAI07re5C0ICu/6/zV1eYosQy+aytumybdVNDxixVPpjKz62
7XXLvPKUl6dUgrEXINNBucOk1WMXM/NweWEDRuNvnh/Sydv9vddPMSunPsjEb0Xn29n8mL1xCcBa
7gOGmryDdZj+VUIOvG0EczNbtD3CpLB9Eb67aPUkvOflkF7dbVHY6gJV966Id1caEmnb05CUm9Y3
npemwZR5zLTdAokqH+BCVxZNjpvNvadeM3jXEl2wsRkHG6llsgbMiXOF1c4qUe22ZX0MvmG9QxBl
CP79kkVLRVwOoLYwpj342kNuMG4Icdo6sXLqXqPfuJgPpE2HMpBbVt3MuF7RVzHr/swDE63En333
Wbwgzj0xfl6Roc5hjva73MHMSwKWZbkbmqTTtTmKt0PS7ljeizWizlDp14hIcrexF9qDT8oGqCyC
zzDwz8+zWf8MHadpD7h6UmN1zdf3jKzqTSXPlfSnPPxM9ZXRrVTC1LrVDv73fSE/99JtryKaAHOT
bsGLTg6GYfL0QJEskkn3CzZzCTQT0z1qje/5tnkNaHAhx1DCbdjyWrtbuddxj+dHMzvK2eSH7BH8
68E3R4COWLvasXzyZnft4xG/z3bd+IbOHb9Yelx2uOvriZHIkInvoXhNyQFsE5RnuhyuV8ODDcDI
BjETQN/a9GdvVW7jru9zHJJlzW9GTrA/8kPwYRYgF0Wr+SSk9qszv3LhsxM+Vw+a/2bRdfYwQyWI
w+6WhyLR6bKTqbubvJWqTUMuoH19eFeB19yTSp8gGquCFLuUINDOypdcCaUC4xOfe2oWzxt5iRjd
Yn1JPU6YD5J0tAl6AGHvfl2iWYjjAABvZ+9zAol7N7+jUnKhj5UezljER62xMKNFCUuR4iL1NfyF
uR0bXgIMoZ68sfbd8B1X3Lh2A2uUDwXoLNE7rJi0ZQoaZnQjos1154gsIVqY5BM83VJ3iRu7ven9
+9X4wM8TAZ7QoZUvnkfz1yYyECS9vwkl5Kp1grnXWr8tbtfTFSt0dR6rs17BxjnF6vGuHvtPIzrp
6lG/Hep2pzpD5EdkUSR+XQc+3loH0PM4eDbPEt1oqMTT0tLsV6hDr91a+qqldZyyJNxs4FGkDgiq
wjPIwhswDQTjCSXKvQqlZxj1gJuB7jOsknGWcgEChb7BS6SsgV8PdnIMmjGIMwKKgpgV6tf9/inM
j/y37+jJaxmgaut3pIoPtlsSKTZ7DO6N3f/VvUuTa8kS5yyz5vJj/iPS50Q3o7rq7BfeS6XwcbEM
yuKySdcQ+ZFlAXcjwwPP85Ntu19Hk6dR7ZFjc7wg5fKvdAGpQzt4S33XxXtSv5oBLOsNX3JLLZ27
/J8gQcn6QLXhnCVLvQ6223b0XZ9YOfnYwO2WfWB/mhhsSSNqNv27diWXPbxkjhn5tnt7IeEYxN9L
3EZ23YRQ2FCP19Ya33WkkIt2csPhueoSB5lY1AQGm5AosG2SioiVQE5jPCfdumBMxpq7NuGs4hM8
M/7gpp3JWzV1kc+8srKZmIA2w3eFCR/vQ5Ut+CDZP5Su7Wo1QZezxyt5K9Wcv6V1SU2i6+KBfw3t
duuOP64Q/Rgl3dcM0OscStNeJQ7qsc9IhNL3z2Q1IRZfyCkM5wiAgHr1S6MJuf2dyrL1ahYW6t5N
iKyIZ8zmidaZGFI1Cd2YMMs2JHapwK6jhEY7Ob2uj3A9f2BPYmpyQdWmW9hAWeIsBHyYwS0PFBk4
RBD9uJs8WbbWAkjeVDTElCS9g+lVmt3r9fOokvT15JQPi2LSLj57BhH7CgLUWzy8R81HU35m5Wet
fF71j0dNvP1QXQbbfuarKS8GvCHD8gsrdx3nK/834+xKHf1T6sO9jSkAgdO0YsWqxAjhhwsok/9F
UIMBglRGswX+bR+Xx7w7DWjwAJWvn9a6wXPDGOS5kZ6ozDeS8xBWA8dYvbKSVaUy8liy3hCUoCdh
ZvMZMMgstHAkie8aQEMaJhJSXM1uASwkVH1C9lL16e6Tz3zz+NExGd4o5qJVqdU2Mf7s61p+xSFN
u1sX779tP5pN1duxuoX91rwXN0Ta0UI1pgdbR+eGz2tcleY63BbWSjU3PJPtFVTeRNOS2ylb0LVx
zFir47HKCdJgRJ4vumIX3ffqfV8TJRsfUH1rPKK9I+WrZJxiGR/EMvrP/kyvUpWn9noUHE11G2mx
v5rU3Ask6HfAJzbRkedvfjoKefuOpXCpNUtTmiKekpmfoDqWMFyQuhPc4fLha+l8RfaQPgdwKfiL
+orfT3zMc2tmuz/qmEggl7O4+kEq+zP1H8Q30JLuHm/hD/ZWYBfUIvTj61rKVu6e4+B6x57tXNUV
xwEe+asDWhNOgu0mX26abu0qnWxqMKJuCxQW7oWtGOS68Glts/5gPPjTLkXzBv6gmv3wq5cRSX4f
1a3E+u09xqugkBe37sftnCXi/O8V2yBO798389QkeyBA2J/d7YbFqDQ5I7kasCaRU/aMV7wOmRBU
QkAIXj17Zy0STKMJRLjQ26fgmVsbxkrYtdMbhQ0u2TOnii3/mQeF5c9N82sUPufz1ljCHSvLJdwx
FRDESWyObOtvamDUWw261LCtK6KQWDVNaBn0oVhKuwkt02IQ0DbideP8VYpvNCMDbjjrXIlcaL/9
Sd+6bw33DIh6ou7ouUnncgm7w/dGKnz8JBmq8qyfCBjKi3A77Z5ER+JQW+k27r5E5N9DkIflOJ0l
grYU5dAujRn4uNAGwla3+4e2B4Ext2sySJ9ehor56b0nULG9R+1lLIQMj6mdgYQjC5j8zueGfFSv
p1o5FtkJfKAJwMROdFIOADz9dS1/zdeqENxR88xkfX+/Tm5BrfrtFuQlFJ9LzUFxp+ab0sSPvqco
a24shNeCtq5j50n1dF/r43ouvb4ImRpXXyL5H9pQoZdRwpx402DIp6zZWrdj2JXMoZvJx2pSMtoF
vbnkwbi4Ke5pXbyPzQwnODNmS1k4QY6meVgMiEmhA5RepQE/85M0ML9SvpoCa+Vak5cZDfxav5Jn
g1xsc3OvYyAMk6Um5S6Ng6GbLDVXwdt5UbsFuZW26xYfxnT7Le54d/EZ3+eE1YOraHOnNPwneGtW
bT0BKSS1RlN9gb3b+Bqh1FlwgIKm4AoM3whARtcGIpysFDw/My42YYGWr3cWM9jVuFKHN6t1V72j
5rMe1dsSY/R9ZJiM7oZ8VNDLXMi/BRQjYgFCQQjm9GBaM2W0jKlHjOWAdIurEJSYxCAI+pXoP14/
ogiw239kfp8hw/B10cvbybmoyy4s6MXhlvhZ6Y+aL4MOW2CuaJ0aCJWxzs2tLu1j3Iv1KWby0FzS
Ra+cbtn5r0JfgfPqv5i+khbN7BXpcwLhzLDLq8v4FemzAtqqnKZrlNYI1ZZnEgFms99+Orw7fQhd
TkRRG8yi3EX0v0SsHMNntwIkwQn/UL/GXtM7ezinmRMrF0U8dcOevOzLlox1zoNHPLubG1IMI+kX
ML6ymOcFKMUV4tHK2ohoupyu+pELl2Td3n/dtZ85PEYQA36GQVrEIM1+w1ln9FKgc3ajRFG8Lapp
R6alZN8stc/2PlfT+TOfl8PcWV/L6XHDkWuuxnzToOsv97OAdnJaXbyk4xPmTvVqFOOxT+CrdhmZ
RjCFYhZVubI0pykAIKbIB9N5KJtcWSPZvorL/4sH5SFGlaDN4NglXoUecV1mG52B52NTQqazrdK+
Mcpj6XHzI3znN49TIzFgKEzSdn5uiMje/y+N71qp3/kHPW/Mvd2k+Y3LYDsKLoNys0OCwS8XtMMZ
N3JbvuvG2wdepRNoApX5bRNKcsh2jGiaxHIRw2+ilETJTXldE6c39HY4Vqu5LY4L8IVR7aeNnzX+
ep5jQSJQ1PRa0dMbz2w89E+D7MaRi/6pvbt94vb+/9V9pCp10egTMlfsfOAYheDlRMm+Flmu7ts4
iLL7wkzOP/YYFyhcOm0+zh/c4UpQ7FGIdfHaQOz7UxHfMmuRAQAUcUDahmAL7UYHuFt/yPF7VF4Q
sJrOTXTUxLZHYSEVrknNZrrz5p/iuvTJx/fHNkAjS1SVdWRRoqj+IYtSokHoRgUkI0ENZr1nFflN
k//3XSQGv2ftv71hOL7VPi4qXl3gaTjM7O+jhP1kjTakDft4gqNJ1aqfsyXqIlQ2KL7nerlNxc3w
r0XRc9apYZeHwrjM1AD5kWJ5U7+heQsr2jXgDnFH6Zf78B5Xn7DbW+kL34Py6ZPl8/YQ3wSgTMVb
MlNexuHfwnMoI/iSIg/rmo6ZgDwCUN2yZyguVb88QXsla1LhGB/CbW3X4vGHeV/pw5py6CbtJgQp
uRWBVUzWTwOceD1LrEPXnVT5XGaXp6NHq1hYZcLqLqwo8L4d6JkafpISaTbTaR+xb5ybza6Kt2WM
hmGli6HYryN9I4079u+vVSHjG6v/D8Cld2j0VTor2H+Nbp7iGv5ZjT+EGbYpk7dK8WSFjA8ccryf
ADE9KUkdUQHZ6AMN4lyCxMgpj9pZ0P6BkSEp/+3p0CUddbNuKCb+8/8UzXXXdNB75fbaFZniRAK8
EXI1zyk/8sNoHW7VcUZHHaConC0BipC7W7jRFboZrMtlBPq/CR/xanRSiP//8qW3SthqPzXtZ2f8
kKyvJ2y8XSRuVGEtk/LRIeJZNregII7IMYTjPb7Iw7sl2oDQJAs90O5m7RILweK+uu+z+1557hO8
gNw3oKzJhiXKGNfm1FJShhavljJl0u2hxsJsBIX+GyGvDfOLXN7YEJE3GGbwzm9w1E6PYgqeL3rM
tVPdJ2hv2f1dGz/6QTyXuH+FoBcCUQgoK0wKNmpVt38EeGRazxC9lLudNdjdlTs3xfmFZ+a2aB7z
Bz/KfLBw2C9aZaryczxz5/763rYfD/VTK75u2Y9o/PG8/ohB5319kxmfyOWf7BJfZu4cZ0z/D98w
OvX/8v6jYmcbLJuSSiT1f37D5k0q4v6hTTJyZDtEkBXW9mGxYNtDFD0k6Wl15iggWKJiQ3H1zREz
J3nQ5wav/HhZUTsswSXK96XGB3JfZsqkZH8+aOfsQprE7InFpNm95oA6t9YTntcOygkhyT2pSJ9q
/1mIH9fqPUve2GGojoYh5kVSSh5eAkMo9STNUwe/mEsGmfCbIy7d5ZOdX+voZagVq0VsX+H1q78z
rBHqadlxyI6xetCVw01zJ39rPFlTNMUHZxQLuK08jDHPmEahLefqtjfP0eP46ybNU/cXS48BVOIt
lNPlHlvdAkGf9bSh5EFJYpsopJ42hwP/Nx0YSgrzLvvS3mcGs1XZW9j4U2AV0Ta2TKmD5C9ba5gk
2XHvL3wQ63typnYpa8H+DALhcT0/yhMmWit+180z4PsuWyE+xN2jbRdCOTsuEnkvj8dHfi70Sya9
if17G71Xzcc+ZfgyRVxE2qW/O3l+zBPiCkMF10aPiKjNjsRxRbOmP97qQ4ErPsGfN3u22xZY9nQp
giueGquxnrukCExvBk48Ov+pb0yZmdn44R33mb1p4ulh7bVii2n2noaVtQIemZyALYe53QXCNeik
KYSZqh5n7LWd4jFFOhsHA5x+3yjPzRCt39dwdOdX2eW2JSMxjr808SPr3nqB2fgR0Z/jWLT3qaeW
ZOX5vRk8laUah0OG+8A5wU8qQDC98EnFTL4uRIRU+EGz35NxKZnO1QTs273f1i4Mhlj8AYNBJ5w5
Zrv6S6PljKnwkwRuVGBkS3Kc2dB35SS3S2csckQ8jWNAgY1cA9s6co0O6cZXQnxsB3vDI0we0is4
TOQIpCnlq5ghTPBkhgjCSA9ms+gefJc7CfV4ke26dGvODbgx9RLaEeE8Dzu9UETZM4iwUFohwoqF
X3m3djZk6zw+xM1Bf+7z1TcEwORRjJa7XWy9w6PF+C8bR+2n2jgkxqIuqV/Qu0iffl2L3wA/zqru
KLFDqLQ5Xth6KWtTYNDZ6w37p3ILf/6slrslu+XdLEqwiq3HfirkzqQSAm+9z4CmRunuf0tOLOUP
492kd9IMUULsxL+YovyH8U5MBKvXr1wj517pZ/K4qs1NXQJQOejS8cEI6XpJBWTR3wlwLXGJQrBa
pSjAktWghIoSFuxislDIwm6kb5Zmjb6Q8Fc9D3G/F+vJNdcQD9VvYgJAvppqAblWrObXci/FB0U9
dOqhVA+Jeui/kGKK2vQpAfLlAa7YOb0nZAI9jsrP5fPhqYWHnwd6628/TzW7mi7D6xm0BatGcbm6
8cvPvuk8kwI6pfgpVyQjUAv1EjStWUKj+vRSi78uUAkURidOOF294MyUJZfl+OLtIVzqliXYKidy
zfr/O+Y7nWQ9y6QJ5tPWkOlWKAtNVs9EoC1H+vrIVtTw3oUb0vtW12K6LFNiM2ftsK0quFtwQyfM
JSk2cjaPuVzkxe2Ymah26dxcfkqGYuNbp1yMmZ4ey2L/zUsFsHDPf31v8mZv99v2zbNw/dl32QNi
aKSA+9ZdsbmWODcPyzdC59n+sPI7r4CIVfzZgD9IDyhXFILddSoExXhl2BAhTLCYAf/RtNai5LIQ
Gh2qyfRO7vUSCf0wTLl92rDMCIqGfXp6DCfLXqTdvm122ZMgLNrR4A6HzWKzSjweFlsPoV5auUaK
OPyHQNSysXDOlkyTvNJPxZIUyDiaR4iZ1QV+LJkYJqYHz2lDgXYCrESPzSnyWiK2wE3uktZF7//U
PYNtNqdZf5i6ihlL4Wtqz97QCBQumvekCZZn0XCInkDzzl46+4t9p5n6aDKbkL9cJzfA+KrVn43p
GHwEbSi2odoikID+CocJLVqGfgJtwbRIGszJoj0QpRRoDyLvoVdM2elK6ymRm5PiSjayXy7i0SP/
z7TCwYAbsc6FmX53oztqE0KMFwuoZEEb4VHxs5EOzBdTti1LUVmWjAtI4fPTAXGAPyZodgOBE8MI
8nJWDufoevY762iWJ1DSiifRyNzpaxjpT/VTA7vx6rbekK2a2xSnkAq+NkeSHv8/ws5rx3Ez3aJP
RIA53FJZFBVLqW6I6qo2syjm8PRnUfIZ+PgYHsBo9DTG7SoV+Yf97b02NYyao/OblTRSvmy7A3LM
jfmwz9tTOdXRv6UDACHrJFD2ds4ndf5nMLNrtn0Q2Ga7pB/wDT98YqhnhCDaYUcH28qfqS0+go9e
IXp0ih/HB0OCam+UVOogyWJWPbfNB97XITrEE3Lc5GByyKXhKjZWQgq/1EFfT9ppN2mJ25F4IWtX
3vJO2/ag/rNdCRFp2Kke0XDfO7cF3oSP1Dgm6iGT93K+i4NthjDm0NP78CBnbI1mJwEi58AZnDDf
cwLZPvC5jhhmU/rVDqSJvs3+u4lGhKjx+Orqu0Eg9Z6D1ZhLM0WfV9X8mc2+an3G0G8fRk4HGi86
UOJjYk1SXMKB4XRPExFk7+44yDvF2FKMVEpjc4ZkbqtiLvUTyy28a6Df8OjzoaOpoYUNdC+YI5S1
JrIUryc2OprwcGaCdNAWannT9FuAe4mL8k0MpuF+9uSa+WsGrCIK3BIr58xQvlLCsMpXmX1lxac/
3GrlqiqUiqyM/xc8g6a42CMp969ukmRY2ckfDFF6a5QtMsp9o0/Z+vJOrMoSBuBJcdcnZFEIP6Wc
dkvOYQQYXtE4Rkf+Sm9XMlkKOneAOqtYItegjH0e0VlD/VP555iuwk/RjRyRQVkltbolJRf1x3dK
rtcKWzVdshWaCA3k1KqMSFemQdXA+v1RRK9GCkV3xLkVUacy/sPRo4hXgTnFscJvE/JKhztsMfM7
7U9FeupSFF/Sd8cgOOhkwOmEGk2jVrZIum9aYPL0GKpjSK87WpNYGikGTKng4yH1irQNeLC4xp4K
Ri28GQIGlld9QhTz81oOmmkTx6DpEtlhbBNqWXSi8fSEFQ1NFCtaPsDXC5gqrZP4+hRwC96axI6U
e6XcNeMm+TfPjtKrUFwi/yNqjwq6boHTZFsRZ1gMnS2bMF2XHHH85wqzKr5UXCu9sa6NdWmsU2Md
Q4DBmRg575ML4iOw+G4N8FaCQbPCCy1wi4ZhhdkMpVVWP/+zT8R8239JT0GCxLJPszfii4b0YVhf
igH0+UIyQAg3YrmhN7jPtvQGq9a2Y9aTTIY51wbK4Lv+ioEfSmLv34rhmkDA3RblxzBFIWENJDzD
/e2VBYYdzfQeCZMSaCACejEaFV+d4lZxs6LPjOGVNoWOi9XLp/mJCW1Bhy7mfLvd0fEQ0xD14m3C
2KRm/TmsMZ6h7Ur1NIzmAT06K7843CdFchqSk9edCo8uplPfn5CMhfo4sua/Jh6xdFfD5W86uu/k
dAduycCd10OyCrmqiIssXzbWrM/tcjEypsO7Wn6mz6+0/Ez0zwq333DD9ggoJ6Kh3BW5YIi4D7kn
rUKAq2T/5hEyj7GIWVQXT+aJzZR6mXxKlRbZH60f++j9V22HX/Ez5PFY1uWtkO8SRsXh86HcG+Wu
P++af1MmgoSjZ/O1BWtGGWVxqZOzL57y8YRdSxijXJlF7mXiH8N75EyQY/Yx0YuN/3BN3U2bbYil
nzJ1MhLRzh+rN1TsYI3r9wSuPDxth4e21xV8IjtvArShAY1AuUz7X6ANRPP+4YJqaLqlmyhUsMbG
2O9frIh6/xy8SsPzhcOBzsqhmz9xxbPpEL5PbDqBOWqVFLStYeAhJlMJfBGyQ9Se9PpcRldTI+/+
GQVfnff1fi4aYpAEo/SbIG903/UDV8jdjCUxcN9ZDgX72r02b216jbWPCIxXeCjkbZnuEWrl8Ywl
Jpdcv5Lu5YAVGJ+ke6MqoMl0690tVJtoC2k9JR29gpCYCWj/y7xZ+j7Rz9HuruS6TS2bCF9fxNc3
T1QsEIR7lumLt83qziKGp2CI1xFDUWGdviZDj6/4QwB6QsIqQ2aU/xCD41Ad9e5kkkcsDr23i5/g
A7Dp7jw7E3aDuDPFbe1vh9BtTAcgUMKM0R7Sfc2FUvgoq2uUOK16roRL/bjJ4T2YleE99u7aC4ON
P7UlrMTZWD4djFECf0SzJJoiRKCJ//sdQfqn+LYuyqplqJouwtj/mxDhaVFcBLVPeZqd5/VEYmDW
zel1RVCi3FKOlu9TNRrEXyNBPXHvzOaAaVTrksQz1+16bG4QkzWfcoK5P0GcGnP1lrmEhKkny+pF
wjQCRohjrt7jCmfN8CyyUxWAcXVGgjQhLgV1aUC9bMedqmxnMZS6tfFcKwSduSEWROYiKHuOzK/d
Wu3WOEoQGWoaYZqf4spsNMJfomZjd2Mb/DRcOehr7DY2bMO3pTLJxlZmffoMdm3lCsYWX7Iv45pU
UWE/rpF1SrtrTbXlsYqXoAsjvr3kBGLqvUtZ9ZGdQNhWMApLV31BJAAUBo+1lawAAvWkFlZduK7N
9aSljzhcNt0yCVbhc2UF6zJfC/06nMNR9wnhBn+6GINgnWDgeK69aNIJtQu0CfVR5Jnm0DKD1oD+
yPG76haN0M3f+wKFv/+d5f1PupQuKpqM5mhKliH/7bWXnrovG56kTWmMcbB9Iky3NJhNuWfI5UYv
Nw+gb/C8DevPgIJi7bxs3wp7/Gb+scdYhEjHcEnGGDTm+QuL8y7Z7fFBQJN6AxZShaqfBYAFdWa2
u8LY0REJPSS5JNmtrz4749PjgHTq1RPB7NUHlQv8yPUX0VLv1o2+BnQGJ+F57fy79LweO3qJlrZC
M5N5B3tWUdjNcrpRjhb3Dqp9X4s9BZWKG74g/bz0KnxcrDgw6vNzo5zz82P4rrqfNvpOo+9gmj3P
hfnRe0fq7hZwg3achpPYpQsPxoq4XgTRsgpX+z2g3wX9X3Sy+cz0jcVmLwNQ0RyJtreni7xDpGy7
qGzaxvgXbUtB8JF3NvnkzWJPG2aQLt6LEL0ENdnxPU4no1/idHoSv2NpJR3hrX3qSD8oosPcwSha
qsZRNKVXwQvj2+MDcY3AzV6WB5WLurKW0rVIu/o8D7bYNWwZVtVKCNda4qQEyLjVJNtEp2xxF089
8Ris45gBdOJP4pddHttaPNrlVXXHPGeodtgVl8kE7gex8Z8fnfrSbNQ5jNABKq1DSvCXkETIcP2A
fLxTa8PNHgA1vlae0ssBbKszpbMI/+LWcaSnfRBV12upSXH61P6pbYVAjr4JryS/6Ce+0DVDIv9Y
zEV5NVWjA809Q/1hatxx7KiHvATCxA/sqa6RiXKJd8JEA0RGcc8bRGZ9OAnxYGHhyOFHkh5/pobM
luriX0ZveVP+/30dlc1/sO7rkihqugYJwzSUv704glF47JaxxiVvRCbShrzI2FpshMa1J665rcuQ
mCruvESrXndiKaH6mQoQGDEuRup1wTWqdQqZDKaBF3oxWDsdpg28OFAgh6gAmXcgBgJgtjh4i/KV
Sh+kvZjvI2lr5tsAgJ/pIG/JWzHdpum+8w5adVKLM9Y8pMp8MaRu2bp0w+fxNsDuyMoIFqieCia1
Qm5z8tOLql/r7h7nX4b0K1wH5ZW5z4gg1qayehXya2nxgz3LzUck2lbh+N16sXpEUNGPWnSAbERD
R9LSO7VtzR3+mHBrbgg+U2lL8JnKVXwahJ1lZtnknen/00SsrI6iOcx9qvjUrfvXdWbIv7s/SEcC
45ptZg3Rf/lAQjJQDiQkO/8QNxOMJEp0ujbEmZbyR9iuLdVZ4LgYCwpDstXd1jM5Jdl4qGjS4NIW
mmPsCAPDk22qWm+vRkSKbRmgEGA1RRk1l524HMQlnoVifJk4dfIyafSBpDSyrURrWe+ZKQCin7wL
wvyaruPzia/5ngkA/VJwP88N7PjG3AD0e5gA/eZJbtPq/sdyaA9QsR/R9x/AsLcVZ5VmrAH6yXNK
bSfgv7AP8A4kj42j1UtSaEQgp2I/PbDVgfHeOcwF3B9Ckc6BprWsn3q/HQq/KYKmn+kZ8qgrLski
R2tOSXtlXDR8cyQ3/BmJqpH0w94RRQsBDIg0d0DGUFf8Qisza8eGNVZD/fsbAbH0/58geSMMVTEs
RQZqOoLg/3KCfEhxKJV1zh2hgdXq9o+tZeJRoGfrQY+FQwGhtP5rsRNhJxOOxo5OanMY+ckk3Bpx
G/jbUHY/uYzsxHwL8yO3ESPnrmYu2VJkjAnJEp4yiG1PnyNTfUJlCI0/zxeNN2af2mERh8vQxuu8
5VdB3z2mI2OPKVdyqQiDy3TU/YnZ85p7MK/IRb1aIFp/LTcjYY8DRtksfx/Vx2RlH5XHUqKB+542
S5MZVLeQ+VzrsTWGKyZPJlfMMvuosstiVkgfvnyJTOLirtlv02znWbthkgdfUftVtV9K+2Vljies
oycodi7Gcr1+l7Rk1QoDi08KhZn8YrK2nk5JxJl2XIsAyJIoe6wTtlxPkldRnWivY3Fzmog415Pt
BLyM97jFr+oWEvFV+qtWvrTkVyeMpuYH8hvQ23BPD5qWHjt1/zNVX4VfPFD1c5GnPLXT//JEvIpA
/jb01iVg2lBkCDjJ5t+g2p7Xm2ba1NpUp4mOQet8ihLJHXXv5KNsyJHzaSU24AoDsQNBwVg5aMKe
NeM8Sp6kQLDFPiqtbxfWSnzv+A+gC+WiG/kL/N4+SeZha3xbyh9l9sen21gLmhOkfZzvcQNgfZcn
EgEiSAfWcgD0lC6DlmsqYbL5yKNYAjXrY3qI1k3t5Pmm5FbWueRuP3QNTtkWWAy59TTeB9rOwhqo
7lbH5urbxwKN17DVaJs33OCoWSW+Q0moUeAhW+NzbNB16DFuF98sj5wI6Iw8PrV1024WNisjT83T
cgRvsxl1Hi9f0q+BzrNRxo5uZ1POv8V+L4jkKE718+M6w4z1JE5VrLpotZklz5/ZporG/1Gaq0hc
PcRVw2q7qESG4ytpksVnwTsZ6ck3joFK9mpvCdviyPFAm5S45nOnUB2rAw6NVLD3QPtLR4gXwyYd
Rj5qmbqZ7gYvPqrWuCbjthEjTu4c/IeLcFEIy/cJgJTcs1n2bP7Z2WFYuCAnBrP9v7IRJHOMyv6/
50iTJQpnLJBTyt+eo6Q2W/0hPBme8BNbXC4xtkt2zYtlutMpQ3lKLIjVit1McITlBZKimiyoSgzN
EwOA8Txb9VtwBy2c+/wgkUfbYp0Y2KVuVXWrjVvu35BHBu/sdWdPOMFGEK/P9Ky2sGwPAjc4/6p3
90D7ohubk3u+Br8u9mtS26MPOwd0scl+BwWNDHAL53FuUwUNkckHtTd2PjM5TPsR5ekzR3qOf86k
1EICeqwkw+bW+g5pc2ul7sXCwqTQbrRNHvty7mNKLDcLlpi38xoUXjCMPmH2OBzxMxur31UBgmqe
Z28FTC2WDU8LHmFjSeQfB45ph/14n7mH+1KeJtuHgWncYfl5PJ1GWT/StW6tJhOBatFqKSR8NQtk
uFyca4zVKWSfde3umTO/OInqOccygpU+vDftvf8lhvMCRjiceleQHOZzY/pJXzfdGlJcQFtaszo4
RCnZfSJ03Q8lOV4OjMiiScuB3SLwuAZ08+/LjvqPdxpFZNBuqirLz9/dFI+kj4L8QaryPwMKGEuk
E15iBjhtgorV9KfVDwIpPsVl3KJ09PIwlVOBs+IRHb8uhSzSQuc5AghD1ADtGx04Xjfwya1TT730
eOqLoaaIi/51wkuKFa6dIBwxzAu66kqkUHgLJt0Q48ANqEbLQUQeL0vmIhC3gLILcWsILhteRQ1O
TTuKI9gylOFTT9JRnxGJ8plXgwOYeHhG2fiXROHGrtb/BY/6FCxQKM5zBPVfWPYKifAX6e8xns9L
B2b7BpQos9RxPsm1GQJzvazAe09klwuIDcIXfj3Vkpha6F7J2cxGZJMPYpVM/sYTNvgWH577rjyI
vN3D231OvWH8s1h3VO+qgEOT76Z8F4fde8AkdM6Nu2BI463vlAo5lrU4q5IzmYkKrhCYZny8yU56
kPA+xnhpCfLvOtxs8V5p9gHtGMkh7A7dk43aX7M1U7v3oAeWEtX/VXrwg7EfY9PnncGx/6zn7Ma6
PvOqD+IEorXGsSwtdMT9AZcaNfI70doJ0bWRtHlnbsHIdt4+ANhsYp3YJK8xOoFkPXf9wo0kNyvc
bqYmn1l9s/xbqF3q8sMzjszMJqVwCWehduq7DzhiWAA635p+CM08oYGKWp7zQ2HOipZzVomD/RaN
TRd9wK6Kxjvquxr6+PuR3EQ8CKP6agPw9sJ9EY7V7JhkCCrTsjdKFriqMoETHEAErogr2/akU1mz
XJ+A8/7HGqHaFAgjaxsYndkeC7TMkMQkeOtzqlxq5dJOPSS59qsOv+L0szJvTcdt9wObmyIRnoMQ
hPPk0kYXw/wYoo9QOQFPDxnAbqvYpR9PYlBKBGSkGBWbaICZD6dgP3i4obj+b4iWbumSzgFoZHt1
+LPzKQzHkIMNxx8zzzBpxX1eHCL/EErkKfeVSOv1rsu3ygTZTMekZjpZMHK0hWBVFmt1rOY1RlDm
RDu3yqzI5+/SzmJYiPqifS4jImuzqjgnwiUrr/7jVom3CGxyeivUqzXVjUP/KqEhwtWr7lghwkFb
CBzH6ei1eKxzslUyKsvUpAcSOs4ry2zlK5LXIsNkad3Nq+D40I41fYHdKfNOiTZLAy4499S7PyZU
+2bmoWkPZnyotL0VjoZgg6zMuLB1iAbk9x7/TaN98Ur+vg8qkqJZ0CRkQ1P+pt01QZwKeitr0zdS
Qnxs/X5Xzhi5UlBi2Jwp5u+RqYmiYFNoo5dHAsDNWZEvt1tfzDUbvloTHN9NSlZ38pLTsz+V6Uma
EwYFBrrQbgDRpOKgFSMFrYJL89wF0pZkqDoRfKegYvrVp8n5CepPH64bcy3ZWr7OEfxjx6KVxN/0
z01NLJZtcZLSqBrtqmj3rGGZbWXJ8aZttMX/I9Bk8nuVR1Q9rIdsbIwQJiLRighcyyxQmfNurK/i
YZvxtx7+pMFvFoVG+WKOZmifgXXvoeQTASZZGW5VfdPYijwyrLvnyOyC5hVTv2gsQuZ4uuTU2YFw
CY1mFVlfbquPXalMFG9meHsGeXR9jEowQz6ujC31BvKatEzHek32J9aPVX00Q1BAE1rC+ykAP2AV
uT/CKtSEUZIjNxSjAdTK8xFSobwgFU+0l5pJPZ2bLODt42Zhqnw/PtkkKj+75v5s7o/hhtAyDoXO
jXxiT5LCRabQCtZu5IFKP25H317303c/j0XZbzLBGRA6iXV4DIQcaqTJmqqNZ5M31VMM6mwDC9OT
OWwv2L/+fWeVzH8YEphg2CVL1kxFYVzwf694hfeIhrgo1Kn8qXG4NhZyP26N/qX5JkbHDJ9frOxg
Rid3yp/zQrFl8kLdpjgXCSiLjxcL0nYMbx10Tg+qg7D/80d8/vj5T4BPkVaGa6cCwzwnr8BnVEFI
2mcMcCelOJoVaVIyiQ3EuyzZh/g9rcOHaW7a1q1S8IguSodHqvMFTEZqa+7pcPPMSyOdgek0F7tM
IaHs7aP5mO8z86LWH7TnYVm0qaBe5gImVmm7+D0AIPvBsyUNtqyvhtQJcB7E9ohrtntG7/GJ+FV0
hW9S9Pwgvzaht6soAwLXwn3W20WYkXlthO32i0NW6dPONR6yBmmE3+gVd/2FP6EqYHIumay2O6s/
UFmClT5TxyVN0q7ismmXk0Otu1WM1ZudYYv6xVEc9Yuj+B8Hz78fiCcD6+dEsB6TCWBslxzIKYOs
ydEv9FdbDZ00pFb//TlQ/8GvygxBEXVR13CsiurfrvpplshtqapwdNbDKQnHSEprEp7cT92W5lN5
k9pzTkr9YwRXDNEmw6DhU5s8ToFurh6tJEgPJo0MK3wq6nMfsC0Iu1LcpcKWAWX2YiWpE6woeLZZ
eQAKIh4zQpj/Urz5UC5+kVZfqr+lb5GuQUDp9nROFjp8btMXQWWq1RO/chS6f9StT7OxRhTM/ZGA
TqHiE1nGY8ZHZb1OphQYqMacWilFn02hU74jNrW5Ffp9OwFYweTrYSwrYBbowW49a/vP280cVq/o
bQbYFEKZQE+nk2HS7Bz8yK7PGQKFFi4e6TRlxJb19UaZZ49Tqh7SgrHmLqjcLoVmNtHEaWBisDS2
Rrt/Plfxq0jXYnZcOVLlqDInaAdjqHYNtZEtTPnJaqUHPzm6tfgr0T5xunx0+akFhljt/UVJLG1F
pDHDh8QR9nU8oltuEGdDNvOoUNj8x45NIs16Tqz45EfnLDo3s0SYVSG3jpXZrPRmRc9xySelLOFX
VCNHvFRGjrhtURYjLJTngupcewEiQ/ZGgG4rLKikDLecGqJiRI0zeVuQGi3nxXP2ewX9LLVJjtIR
/mGJE8wrd7O+i8qV9t5jY+PwxxRB3itUYMa5XJvEyd4erPEvalKnlTajoG45z5dN5m2SMRuHU574
dFV7iE8912X7XVjJhVo2VpvFwM03OFvhtZDuxR/YJmHQqPJom9T4B4Zh7objYU968FVNNYXGEBw1
p6I5iiVtKLuewO4EXJUVYg6JpEUQL9v523ppotySKKPcBOrNeBNHYIxGF6aXjRPCVNyiL4Y/Ub61
JDcJXc+WntgsnRhtkcu4tGxojDfwilFNaQzr8wQGAaA3pdk9k71o4dU+quIRV13vZJWzPMnt78j/
o/F/V8GPge3ssDzQyVFRRP+k+u/aZecDQstYbOUN9o9QgxXan4zWhRhr7OEMS6QMTf6V4zuVQyFB
eQVyCBsHdTLUXDN2cS6KhVNrjPYAUGCEW9Cr8e5kRMF5p9G5DZFGhwVi9m7ZT0TCuGTBzJl3LNsL
XUNG8yHnJ5F8/2ODF1Np1+FVq2cWVVre8nLIWkAZLurmf7M/yto/zDZ1ESleUhSdm5+p/21ZaqxH
IZYCmvxA/FhfQiUxcamhD9dfFeytbO8u0es5XEjzt9vBQTObdjs93caPPbmrpt9nHJmo5y2xe43r
VxVtQqxl8kbGz0OL2eqhjF4zCgKfuUsMxsu2ho3VKCXP4QgZI4ciAX3iV3tF3h4ufLd/dTleUoT3
GSzG6ulyipN3UydAkEMtXyTNKeaS+dgT+A9Yz+j58qW1/4CFNNJS4NuG0iKWFkoBJ2FpFcth7FNd
KsqEeL9tDgSJXQFOKM/eAMl/Vz6ZB+zESe0xl7b9ZPkQt5rgWgJ0L7dRR+TGMCWOrpVuko5NYJB0
zHyjdvTCb/szKLqQDklrY6BltMBPwKfhipuEX5J5Tu0b+7pfz4loafjt47nUzaGQRCayddovUypP
GYHwzk66p2u6abyOMaZYOznbB1wF5EMAPM+eUvWZvm7Q0I3wHWxa6qqKaP8GTpTVVqpdnuaBlLXG
tGQdBzsOvn+RloVyET+43e2lEN1qtCpQ98LtPo5WfBpttgWFQtFnthv6eT3j9Ks9qUQ+Cuoxi5fl
Ug0/HlRigUtvR2sjWyU7QNFt8wcFAcfg+YFWAFiFQwuoG1BMAggLa5cL+1rY8w3IMuOMvct0pqQb
sbdBmuiSm9s35uKMQ2V41vwjzNyiOFjfBWFlwW0lVypwdLsy20Hv8ENQMdjZ7IuH3Ia8oE5ya2Lc
A/WqhZdonBT8ocj4XjdQZqLn5nG2VEqutmk9SnIlCHlOAwbtknx+uvER9kfmb3xMSAHNFEBFGZIk
WCGiDj4tSaM3k70M+FLmu3VJOm+CtZuRRsoP8pyqZ0O7Dtr1NG3zNVw1JXZE9lB55KoFsS2Hc74C
Yfo4t8813BPwO60KHmwXscVqrk5L44SZhtMiwTpaOLq3NfhwP+9W2QvZVY2zjrm7xTaPeE+IxVh1
xoq3TuMpKma5ubX6vfKkrej04Aob/Rk048Xj+GjuCDmm/a4Y9nhQ0sTOqiNCSnHyla/HpHscZeNw
IAExhnce/lJ+VR28px/Ym+LHkg8G3IoW2HF0kgo8ebMb7948pq5nBaEaay0eKwfewUrFZA9W4uHw
cVmWm1pbtQdmtpsTSi1ukf+VvCKcz2KapuBabAwTHeQaHt/nNVN2mZO+crsJ7WOvMwWL0RuUHj4c
vls4Lr23fwbHtDryFww5psiDXh3D+tiEx7o+wuSplYPrmsgSykaKN6XhVOlEC+Gd3+vgVpcEOLzg
0Pq7pnKNZJcUM2JstHZgcPq/XeYUIAn5FMSBtBidxAsp3k+Whnp61wkn+fnEjtCzEZhjTjOBKjc6
thtjnPe23jjvtXjtsrXDYCrOpr6yUyoaaya0DOD8vQgikc2+3PIKjUoeuKDHvse/P3ZnIoox+Xyq
WHnYj8bsK6sTpzWRM38Non1szpwq2IpstKPkeSdpGNQ3b/EYroZ6KZKzMZxk9UAbgFqM881y8izW
krl++1zR6lfQqBHqobrnEznesjytFOkXMOlo+JaZ6v82vEklQbbeyNEUaa00nQQWNRqD/W5g6q1Z
a81SjEGE1Sn6KReJuRa8D8pMUoEA1i1iPLBVatiRBH0hznBw3TYYTBI3nTxeOfq0W3P40dKxeZvD
j9guFr85czEdetQjOULR73rBsJWSao2eLyztWz8pp+XzUPCQj1yzh40+Bdz5Woqt/dDWA61JbWE/
rX1gnprsUmg3OfpUrS8p/6ZxbApN6dUp68GDf7gMt4oHMOCjlXz0qq3GTj7pmDDg47NmuEJbZaw8
LvInAAuH3pYEnRZuprok6/kfdzDFeriDCXvC3Q6mBbW+Lc/W2mqcVgAHSH3mrsz2fTZS2Y3gKHWn
NHOazhk6R+ocyyYP8GUOn1bymZq3YmUEU73+ldtuU48Bpc7i3VrV5rT/eo9h8IKoILvJZ/Hx4gV3
48CNKJkN3JYTc72xYNYlG596LzbAZQwT2lvQ0fGe98nV6CXqlJnwsrxm0H/IqbyMROXCC9bhsNaM
dR87H/JA0dOCZsFEW0I3anDfwClGrZ9Y4V0vPw39s3Oy/OwVnzQ7x81dV64oAMrK51t/GXOpP9Xb
P+UEicO5sa37MdnYwW+023KXqK414aaYRZBh6Zz402A2wOxBc8CFGptzM2I/2rakIFio6ZvMXjUU
BCVPGFzx1wI0WcBCv/nWRc3OrXwKF6W653l5c08Sk7VnL7N4t6e9Zc3EU0NvbzcvyQRUi9RcMAkA
2mpXxS/V+JOfENFX3H/WwZfpfYXhlzgXg5n3Db3AErG6MRNfUYYVSMsMT4G3kDIgUPMMsd/HmTXz
Y56WeTaHx6rqkHlGHqvlg/wasWzQWPvuN/H7QRLsd/UeAyYh378aSkzbyn4DBq31ZW6QxmeGDno9
eqmv1K2Wk0ZdFeoKJVd6QEse7xaFsqyWuI5pQnx7oZ+PJRGVaErnLGVJKS77kG9fOerBOYquFanP
sYAeUkPYOSqoUZ16qdEeM7n65a2LCYdvdWsXPPe5CP1q3z2hBR6s516a8FAUruQfRGlviLtB2HYI
4PRBDg5A+xTddBOabslaiovc0q8w05/5F7mmtP95Br/b9vfg/4Ywbd2BymrUFYeXNsnhTnz0+mHc
c8st5zxS/M8ymIILGjO+tXlSs0vuXaVXdeYz/pSbL5kiL2x0YA6JoORflsQJc99VOzHEnYYU6ho6
lTNORHPfHNT4GyowfTvAOM+n5ZbJQ9XNQ72dMUgNmIvqoM1u3YzQupKswSLUFtm8MShbVksmOg8L
tpFjpJgcVwKxr2CVkTYrIK846pLao1I6yq8ykslJvRYLidVAWyntyns1NyfBGNYSSPa92brqKlZX
tROB32AyMRGSKTciZk56sZSGceaEzVc3lvjAGbIOW3Og6MJAUyOdAkECtDnRNUKdHKNXrbeshUXP
mPSINZfe872q7E1jF/rHREKKXiJsVw9nw4h0qtrILUAP4/hT6j838OyWQjHXaWgP7w/vHj2nHcbF
NbClZFo/fsXRT9SPkiEOr6j7qYOfMPlFh1Iy1mYypwVWQtIQdlFbc7NbCun2yTXGPy6+g8c+9o9o
PaG3pvIOpwoEn80G4z1y9wYyPyK7LG9qli1/kZE46hyM73E6EQsoZU409hv3PmbZUQzlAo/VgJoE
RobkQhpjzIXEsRPGDq5G/G3BNEpvWn4N2osmnb0f6vjgsrz3kx7tX1n0mCdBzDCRXOS3oHHqhSkt
6MDo6yOFE/JE9ln+97q4i6RtK3OqswHCYgsymnXaT0kvWUt5xpLJloD3ki2BJbMeFtIrJdDA3aKo
O1sRY2oD1NFVHqxTnOzLuL3rzX2FOUKx7mVzl5Ib62MfXvLmw29m9e823oOzfDT7VN/7fNFLNAOZ
Yye/sUsuOYRJlzuBRMxAvYsjGkw00SzW84/2DN4KhGBF11p+LuNLGo8hGTm6BJj8x8bz44rSB/6i
lLPwhSxKFI1ZFPDWVQDCFRuiKw7PBU2b5HhIK63wnVJxKs7UfB9KO78YrzS66ajqOmocrjRzwR4+
6NDx5zX9SPAso3nOi+rN4+SVltCZIoHDXWqEW+neaVcgENp+wf9rQXLDf37J2ZelEaC8h8MtQqrN
znH+2RbtlNQzOmLByZYN98XNeWeer+I+nPjMcSLcJE5PN9eAfWWbWbuxSGgSCGOxwmwPkwKneTWs
qnit23sqGAx+yuaixVc/92Umuyz+DfcV8yRTS2+eG2Pql0u9u4b91d/7+7fQkD131nPrzcnfE8Do
bPrd0Equizr7CC4ByzLtF9LkQdR1ZyIEzLRhEz3AxEwbYQKhP4mZjO3aekeBVUbT1Wt21cjntP1g
cqX1x8g4FNWeI43qBrELCgxuzwJYG+UYyVOHPrry8W6AMunmxqcmbPSnW2RbluKQ/YVZtDCM9HBW
AJwKkJ+hh3fiCqvGKyGSeTYbiiQuNbxYl0FaMLHK+2vfX7ebUv+2nj/P/IcQqyl8EWLVmF6Vl9pP
7N5b+ADkDH6mc4slnAuDt5WeWzWDsOLoMTkuJ/ed6kmL+bqTVpK0Whd2pK6Zk+OeK11CLSq1ls2k
SxcB/1lmsvESzX0cBzwuSv/5sHscz+GxKb614luaBN10sqnaqQ1Z33t+1FPgW++Z4VtDYmaoclwP
XAnN8GJ057T8kB4nqArLIJ2pMB1ekhRMMrawagaVjK7rlGCe7tz3FBE/qH4yT5b0UT0vQYyO9WHD
Q7RnZT0h+DVAdtib+aHDE1gcBPkgAnqU/oew89qN3Ey36AsdAszhlpUjWVHhhpDa3WQx5/T0Z7Gq
bcx4BmNAMAZoe1pSkX/Y395ru8PcV/d9w1zOpg5MphfBBzy6Sch2S8hKXyqeomsdHkL7xc9+6H/y
s5vdMO4lfVZDT4Zi74yR27QT2DJq3SY+qU+wpfHBqKEMaZIhej6NGhpOu9wyCCueKnWSmLMQBehc
Bi7SojoFcxenKN3U0hKDH7EBG5wX5xUKTjivYP7TuBKM5B3XoXx9y2T6KA8Fk+QRU/bRQsrFCpY5
H+1kJBw7Rjo13vKnCVeckdIgEc0AcnwOcP3ixKEQwtFleNza/B5GNN9NQpzJHJ4KUBreMDTI9GDM
Rm+HddHOiWCt+xQtk0g6m5u/zdVJ52SwzFmk+K1z+vU0iG3VQ5ZOeqNUQ2l1zj9qxs3dCvabLi5r
cHLVkTMfE+cnMwtdlVbpBoCQOmWSWjSNekU9DK7n5qsyvsP8jzL7eXRJ9U22YOtB5OnE60m5GD8h
iaax/+2UzBdUz+Tae+J/idaXkP2RZj/77Ccnq4U0KwSOkeCc3x/jmyge2y/Aibb0q4QdxRnK3yqw
UrLGFsOpCprk3TTUPW+SGwuAGLqM3f7lGGozduHAeBUW3DsAv7O6MX1r10bKOrgilxgWK1L5JK/0
FGl6QZUNSAeSV3I5Ja+GCDo0y94H0qtJs6d19FKnwZjM0YNinOltL+/i1LOxzal9IytgD8UJl/2C
s+lA7xJBke6renz5yefQvJfJ27ioh1skXgRyYCVduaT/1hxUEEY5qJSzvNjX1l7oAJUfIWlpjTM2
TqY56eyhOZ7qWLWj8ckdsF12jVs0blOg6vMcOQUIT4os+/18LRLElG9GOLeSOc6XyoMJc5ENxtiu
Xzr1LE05JW4NqseFWbThoKG1X2IwufZ6fo6UMNknL9x4iYxziIwvu1rwTjZMl92IG153jBfl4xJp
N01/a6mkU78IL2oPJnfEwfJmvp4p2htQmuzx4T8+pPbDi6nofvNaflPN1OGWtpuw3QQMJpr1q8PN
I9ZY8hfT+0JWRdrGHZpa8zRmkPlC4RpYZkenzZyGf87T8mTKpxqXT71AlEoKtxScSWpaCuKRzNd4
EcCqQzksjxZkTUuYq81oK6aj+ecRVcy6hJDnEDzJFaO7yOKB+5mH366cgtL9HJMmnpWXSTOoDnhW
RvAyPiIWc+GIBt9zFQCWXK5ZJITnz/AA1mPPCZa9YNMoLo1I3m2F55mXWd4bT+zm5BK1eHK3cwzS
+R1biVS9y/p7i7zAjSzdmLNsoF57ElX77KDYu0ic2sVoDXmCswIuXMi12m6OkzDkITQAWm3jJ/bq
NZoBQ1xyPCOAqAMR4NZKoJzJETitlRWTgvkp1/jPFeFUZ9dyPq/Sow7G612Vc67Abue5yFYPadto
u8RzVfOC0Xt06J3GS5MRTf6F95sOLpLN0NBbvpvHdnbJFaT5fTXu5eQwYMXWD210XEfwxj4MTjzy
TaIv2Lx6s9fyil/K4vD3+s2la8R3LPQjVPrIVkiYrOjX/gO6k0+EuF0rAmA4RGzY9I091RKlEy/2
8dgA0nqs+Ago5B7ERTi4950Q7EEp47asoR/UH/iAkydziz/f8XlRFsk1A5Mx4esihXq9oZJNOozS
AezOzAa3QrdH9CSugFsRg6lAua+XbLp/lMOCIuYXk5J3nwW4zdiJSYaUp9lbB5pYPMjGOi7uSvRG
X6JZXJth6ktUOcHOTWtVx+uqRaFdNdCfSIhwvU+WoUg6ZNHoC1oL5lK8qMgoWYu4oDcON5pebMuR
JWUXKuzw+zH/7VqUuWFWn773oVofjfVRju+G8iZKN9O45qxf+kTVjR+7vNn8X+spkdZmWJWpqqYW
LPB2NqOnabn3bX/Kr01otf5JLI4fBNvnFTOZ1f8pvtTIYtlNQ4QZdb8vhw757fPPFkaFap8fwln3
znpyxsjQYn/Zys2mlNcaW9Xc5b9AE2Km/I2FwpfXLwuFPm6beCflZOZp3lY/rORctldufEGLWD1l
fnIWWw6s76a2kKvrgIfKd2Woc7YszwrJ/j+pLM3UNDRtDjmeWoZS20qYfrdBsilDyr52FA7Sv3xq
UIj8X+EScGzIPYRc0kBzE2qHHQNpJwydrPp6whgjF87Hcl2Na0xsXciw5z0TD49ipmk/kKKVO1U2
f2iZY/lLXMms0vVM45xvLWp/KQerhBK7dCnqnHE2uOc9yseKpWra/+c3qaGBMsOZl9mW/T4O1PFB
XaXZ/EfRzfEZidvdzots/46tjjgaPAGQOEG8HDgWPdHH3eCMo+sLnIvf1fyeCW+H97zfyfoujvZ5
tPeNXWLsMmMXD7sCIrTwOPfzgV111/AnMBt9xh6RNcNXbsgoo7iL8aa/uqSZ6DTiQaHwxzskFYr3
TuaG7G8w3dH2ravsrpugW1gNQJw32mxaaqVWAQIQrxrSSb+0CluVsb+f9epUS87sYyzupnVL+5sa
3Ty6cY9iawO6gb4b8YgErpEci8Ethxn7qQju5QfK8SyrCTksJsQNLerMWAfm0/RkUDxY5nws5yG4
ReqPtlDg7RbWwTf/yeZhiP/htwVFNVGKNEURZdn82xytq1trCHxLZTTG+pbqALU3ryKyVpqHKPDS
yYvgW08V3kl3eyg0ad4Cd6D8E8S8Vb/jph3K+xJ6l2vlTiNMSLa+wvW3L7k+wFGY+eE2Une5CEGF
hfHYtE7YcQM6XZl49zXIyl0HkREdr6ekhAkI7TTUou6hmfKG2i87tmkw+b0p5rUNr7I3WfUZIUft
mrYjzmoUXCN8k6H0+DuOdtcfLRE+6eKv0PjKjgebpL9gXDh+I7Rm/herF05BLXMXqe2h9Nffhfmt
A2mdbiwtJxlrg5Imc+MERVZNSlpRr7Vns7ySTY8DdSXGU0mrJxmtNV1CI0J564a7igOo+zCqzzz/
mv0K/FkeLQZpRoW0JeDZnCycRmcXFYHAtZ9NRs5T9WzN2q2j+IAaH0iTizPKF7RmwU0ErgGMbI6h
f6TTEsmOVvAn5WaQITjOMWNzePgH44fxn07sKfRkSIquy4opS397MgLFEArNFNQ5s8ou3FqWBaB9
W2m74LmV13PwVZNRYkf+iflOA4B1Gj5wCLAu1gNL5D1U7iJ7QfQWxW+hegdeCczn6Fm/CwIote8n
RAlkp9VD3obCNiWVm2Hb2g7ZTnzyryyBqwim/S1BwwdZHfhX1jqjLdb+LOO9xljNn+hW0LmvcbPQ
uX+9COYaRPtt9UB5QyaHb9WPXMz3cneQFTYzZlsD/Vz7CteaiRq496kEHPbBHEmi0tyXR7NH9INO
4HvnMjyBu7PdPqEyHVcCEkDwnQ/zvMORulbyzYjoPFnjZLppIifWncRw8wTm9LxF2Uje+vhWS0dG
C/Upp8170fSTaG+Ev0V7qut6CF7EZHtuHhRfrjt/00NkhLyFippNOA985+2wL4keDftQoCV1X1b4
xXcJXRbge7Y/fbs3Tyj6MaUv7aJ26R+FX2LkG/kx8UskW7K/k3KfzhFEPNXWliIPMakacfnJrHZF
5WmYLtN0Uo+SBT4V/rXSW16Z3Uz9QmR42bYIrQr3QXrPkEyB/kG5IH2ifAV8zSvhXKXnMxBjxdtt
forqPOlOufwlF58jwsLD4Z5VCHb83SXM0Z7XjbKZrhu2bf57zkbWJwB3TuupbQEMB2CzYM2Etc1l
q8HKVZHI3dXVPpH3wnjIvAm5XWSOGZwz0Z0KM4s7dxEyEvB8ddvi30U71nd+tCdzJglvQ/0eo6LG
b/W4ENKV986l2jB2Y77TlO2YAHeyu3amSORzrHavBvtgOLDnYRyf14PTIDoLLjecccbfGD2Isp9z
5LnHOVVOHmZK/6TMXgSUPji9CChNslfF6f8mmafFuUiuSnnTq7c++EU7pcYn28yVYOaLro5lkzgc
hMdqacinUDnV/gmhXRQm9rVaTuxrpkgXMYdBfDPYFJXpuBXEb0ZxL6ihOAaUhhVHj9Ros++YrYy7
WN3OSruPJxuKpKyUxxpBmAmKvgKOm2nrnB6WP9PL0Twsb2N0L/ny7gJ9fdkeK6IgLZvvSGDe+4uG
lXp8r74Z3AsYhOxfZfxdyF94Sv6KaI7CBj4WXeU5ORFjdZ/X7Y5D6Zyc46cIkS1/yzOUvrlFitup
m5Ph34mmAyLonyACcpSpuXrBMhP7VLY0Tcz1cAnKm0MhqX79WPCGdW6TnITsPIjn3L+E/iUlAPkT
JBmWGe3xw5sN5keqvFnB3ZIuvrpah+hN6Arxe/24kx31h7MUuBZZq10Mr9I/dwNgnWTR5au1MZ+o
ZN2WufbrJ9GTNT8JPRnzeNZmVJ1flIY1wfnfa+5/S7+w5mqSSee2qRiiOJky/yVXl4RR7rVxr01k
BqaukBngLUEIHp9ntZ68B3EkYk5bigsFD9HTjoMFIzpWTUZ0avYTulcRHKB7Gcq+aia6l2rsWn+n
LWnZJqDtxWur/R3QznnZ/6wQI0anQEvu1+nyoTB325TahrkRybnuQ64+Ff2z1T/18rO0PgxIT6pj
IKH20clQJvf4z7B04sBtxpOWXL1n1Dtd1sLEGvXT73b8EY8/tOFHL35XcBgXpfzVE+ZW3gTxNo61
DRCe8LVabhF9cmEfDceGOeTo2qrNKMgs39HFsJ+XqCDyB0xv4A0lY0l+5mwnC/gutmTs7BmvuYeT
AJOewpM1h0IboTvirhTXajWlP/U/LyGKvKqelxCPZBCOCH+Zk+2DlOjUiat60KmuEulB/S3sP3qk
Dq70K5OVONiG1BW9Av0wdnzONZuoSuZFeXmUl5TkFLcV4zcB/BE5Hm7obhN85o0jzGN5p4W7qRcE
FE+/hQEO1g4loArJkwPwDVfWM8HJNIicEwMh+CxqRt+nji+6nGFmr4UNZnYYW//w2BmTmfzfzeY8
drosSbIsalP26t8fuzRJ22Gw2j8fO5/uX3UCgkDpemVoqkXy3NTN9saVICvuo3K3lLtX3JfQFLYt
D6SwbWQSPhNnToJbSQqGn2HzeXhQ+qL/EMsflvmdWmgkk7WBStfwMRch2k5d1AqfRb1k+0G0Z2ts
lUVW/N4a4Rb/69bIqLLDOHdYjnaUn4F5+L/N58qwH4d9RChreOIhWLayPQD8KNwBwI/67QTA53cH
S6ASJshV1UxlhtKwCaVtmO68x/7N7Sm0UxfaJ+WGbC9mfvDxfU2iy9HkhDgXy3U9TvXPCN0qha/P
xJVfbTJSgVBSiMEwBX9iywtr80LYejZJ4wB8dL4r8I3XGykGokvN/Fom/TWN5m4EX9zCWPEh96Yb
Nb9bjXrp3Rc+cHF0H2X3sZbxZOmHMYJzc1wXgBg1J4xcv3V11ZFVKg1/m3MgLffbtGdh2AjNpg3t
Wpu9YsT/GAKWrf8k2eqSpEmqamhARnTzb7H4Oi8SnqWYp0bcwjbP80M8HKsFOAn4RaSiwElUIqnC
I17dnruCHWbXieddruXHRiiYC84I+QH5NkuiinPJn8vmMbZwV7sEMor6rOQpyMkPlYsaeE64TMDU
a0rqNH0yioUJ7V1T9F8Ut2KyI/3XWwfsc3Owc6+qOgP9HaZyt0tYE/Qd5TiJAAAKbOns3c8p4nVb
0fUEnMzy6BC+R/JKROfzYHpH6x0+uhwR6NqkNVabKYnMgQlnwlBPSeSRSjUeU2NG64Qy4bjSatWs
Uo6C2ublTaAPDm/C7/tNR96CIya29edx08N1M+xVwU69ueGRksDZOwzvL5M6dpJAPzEcXa0Qm/+S
i2Pzki/slUGUi8u3dxKDCwaWWL1Fwl2k7jF59xfxc0anNe4Qur6tBn/Q61nL2Pg+qgwkqXnPshsc
/SmbVBiLEuc0dSCgL3JLO6ndiixF1KGdm3OFUkBEYb6kBcp8s8xB2jGiRjiSkRC4sINmemxkJ/cW
ManXDsbn3HhWSExxrMfmbTJJVE8AU56sEO+b/BCArUI5thy6xVvrmGVOPDpp7mKlB7Sj5K7nOQWA
ra8s+WyKj0q7mzGM9HNQcfJ2Qxhcm0e5Bd7bKrsQBB6V3slBBT8/057tsLwbgXbkQPdjoWt/0M71
+IrVD715T6u7r9BFsq27s8/d1XCyudktAQcnuAqrVaevmnxt4pNR0Y2XEE8tcz9GuzrajfKu5koq
71J5Z33Itc04O3IjzensGQFs7VlJnknfQ3S1BDr7SNDi5DtX4znsTnQHqLXbK4w7ftaqy2lHeYjz
V7nD/17C9f9m05dkRbEk0bQMUXv2I//LyaGus9QMkl6dE4aVKRU3br73Vi2U1MGLaYwuVka8mJ08
kSbQjQ+HDtMorraL9jiPKHTKyfRPksANzpH848Rem7yiorotxC3pUqam092a+gQnnntA4/uN+ozH
Mkt+zboL1Q7QkxvS3EQO70ZNVcsetxjGzqjf75Lv07Qu9VvWJaPZzOeiRkvB73CWYv/lN1YYMVJL
7i8Gb3Y65bUjTfMsmmuOPp6Jbk8zQNptWXF8LqK0+urqpJIrE3f1Qc602Gk6vQbb+ofQXiTjJnVv
ukawbzFU353+HoPH+yOG/g/+5dIkF35yj+m6cjJQLwQHj6y4aH23K4+Kts8z0vbOw3S1nXnABNt7
W8g6tkL1LXwWBMSUquOV+sxeYP/D9RigcwPPMR3iBGm1QJ3WpWtu0WLjlt6hkq8H3iyWtSvHN29w
WJPK7GNOinhmmCsiBu+KsTZswymYpKYfNZCtFrv3XY7eFOWuF/cH2LH+lqlXcqMjltopXvDwp3hB
m+wVLirm4dE5FQwLV6CaTDpn2iWPr2pxG4pbSP5vYdF7Np6Be2vGqdDcrpsBMPYqqP7HaDbqp0fl
6MExSI9Y+bvBLfyzXs+YauN0UrOrCT4Kb6yYzgNS6dSBUl5ab6lbYapXjMfMX4GwgfxHMLabIpYn
VZnlO5xVWKcw+QBkA3mYST/li9EvIB2Cee7Fj9Bz++pcCMDSBpt8odfmiwbECqpkSd3wukRSlaSP
tP3yRleV5sIwLHXrICLgVqljP5IvOJozazESCFMceIZt/iY2V9cDhzhLZo/uJNSupjhhfYw9kodT
AdnLwSdfjYVeOowbKyZfwrKdEe/Xnj1JVnVMowOZh2hmK2fljMqEphuyNrMSgkEFZptQI7VaeEuO
DYT5S3oxpe3bKrFsRD6W6Xb2Q6Ztwv7xmHlQIxhTbol4q48JHuRZB4yAj8yRf1CR+0ZbFMP18SjQ
SubxTR4XBWLP/i2iwus4gL5eIVlbj+vLSCbKx8csBa/K4WWwUXhHYde/ZerFKC9jeeEibmJbXgNK
6xgepOuHTy/Rihpf+hNAdNvETifP4g8aCGYrhofhNP0LJdK5VxhX55aQQOCINcYKuN0O/hg+fD4M
bG5JCfBgsQcLCUorla8y/nAa0c5E8me6Y7+1VGI54hTAPxqDYyGt2YX3VdbfQNZMMifKVVGuOgWv
4yVvKZzFG+7Wx0Cdqp9fJyNG12U7136Cv5DGbXVp0kPaH0JUw8hRIrdnck3tLwzPJ3qjXpS/CPw+
ok8/+DLaL9X70upvrftieiezYa2ZOTDQ4Livyas+Q8UgIbX0OWiyfWeLrpzmDb0FI/V1tax7bsPr
uP9NecQEpwxbadjm0Q4RLxJmIanHcPcCPYr6VnsCokMatY5JbefZUkv3FgzC8nfuNDfuJUVn3Qrf
NtI3hR3rmvKxfHVnY29IHS/S91ynnh6pxlak/UGYJzmy39RBQ9irbTdJuiHqBfGo7SC6TseettuC
Tup4ZGGCnEpeyu6zYxAt4HlvlxqT2sY2JHt4hghoXR3CN2Zsw2yyOS3w7ivEXRnRz+4y/KzQFtnD
EycfsJddUvVHrp7zfFqyXqb65K6n76O/AX/zwEJg7nU0KI4wySE0afg5hNmsV49Ab2brOf/jFb8K
W9qVc4r3nljkOeUbMCrr+QBLql3v5nHIgziXo0PLKSQHhjeNsEDVYMj/35ui/Mwo/v1eg6StatOG
OKHw/v1ek9W+VAuVomKYp+vP9YkNSdeWF/azqr4Hyq7UP2pZmjFR0ClYY90yoGXsgmGaKBBoL3FW
uOyJGFyb4o/3BtbCxBXi8CCR4Tsn6SoP5hL9SsMl8GxgxEVyafUznnvxMy4+lJGOq3vlX6vuXDLn
7kChgd7vocUV246bYgw7/SlLYvifM7SRs3NH2DjCHz8t1CZO9/RsGCdhYfgfIb222a2HLx1yaQ1c
7FFidmh7x7Lcgnlufq3b24MzaAB/kLsYo8mtgR2rwCaXBBvnEUwH07rY+uNW5GBTA6zaOYG/t4Sd
NuwlYRcuX+iKEmJ7DrNmG6gb64WuMD862MAPUqg91+2N2Ww2D2Ofezs2jXLXaluNEBELa5rar8A6
IXacofQ1/hVX72fgNfOIsqn1o1rbdNczvD4hnjWPswRBx14cB3Mjm5NviP4nruqAuslP0NDV7KN4
T1W4SKCq3ebmLiIFVZ/Cib/YBJTFHerOSUChHtVnSVG5Cvo15kZaXP8yN6rqhrt7h6ER2qC6ydSN
xo2w3TTpJhfWHpft3/cmXV7L8jSSh73EpUkRk3lSr/XwjJqnFk6gHAREQcryqATc68YhsG8l1mRu
pjmXr3WyTPt1pa8CW/M3FkbaJw3QI0YB/l6QZ2l/TYubhuGquxrlY1/H30j/J6a/mPHbQ/VGL4na
7/uWqi6Ir7+B9qO3Rupn7Sj+Mej7rKP4+0uikPvUuftb5n+QewRBTdtMTpkAGSuSVGQkiETAoQVY
RglNSwNQM0tYWqJu/n4i4lU+VYiWTGb1RVcxKfROXIXl2h+npmLG8ShUEDEmTGj6xIS2c4AYSj3x
JIUnTDJutlR9qzG5GQaua8lch/VUQxWjBrSTICAFKxlo8Ym3Ru4cLT0FzcUrb/1wb6T3xyJJv6Xx
R0aChQzmH/03JXrL8yPfnzcpOBv9oLdQpQ9DSxv1vjP2UbbH+3P15Es7TCgz7pxwN9nizENmOtQP
juYlbG9j+LZ/7c7GeFCHozZwjHPSdEWRHLcUGwzsQS0Oe5oZC2NqZoTkizEUr5axksRDRMypPDE8
ktWfnvZHX/0Qmm9lxibn+25YTj60IqEidBuUNP2hBJP/gxCbD6cp/1ddLPVS91c1ulIeHl2V7hpF
16q8JOWlMU5KO9UewJCA8UGA6TxFMP4JpqLo/0n10oHFWqqmqKYqk/n+9+Uy8Evd84pRnaN18iTE
BGKeka1X0zfcgRwLYzmhTvoldbTATvp6Un2AnfDZAjsJG5Dgv8Rfu+QXqTpCNhJnZX1Hi5Qm7/vi
oHAohNt0mIN/oqjMk7bMffSVYWPNkBFVcHRRd2sf+CedZWlFZYVtNLOy2lTRhrwIvbgp796CQnPE
MeqVQv/Mftb6Z3oP2setyO+arYcXzQ69rahhypz6kwnyFk8dohyP4gwlIvGOBoet8RiLR0k4wGUx
Svqp8/DLM9/VmalesynTCK7icaAb22q3jmNYa8YppKCToxe7S6vZ5cF0IbJafIj8p+irbmS4aXLi
0hxfu+JWFDe9u8bW1QqvlXLxvHMygzMGzITTWAK21lhqxhKCHtYy13UJ2jLCOOJPrkwoDLBEf7cw
/msFyIMSEXVBcxI8IEsgis6lAirGe/wMAnTBV0Cm6EnfSHIHmhl1kBM6AaHy6bznpFM5TLFCPImI
dRidmm1uYTbaRNIkdWRDfLCSz1x888cJiSQ95qZC2npJ1a2Vr0lYVLTXPhWOeFmVN6u/p9WbVb5J
ybupvsXlm1W8CbMmPfcGdSyuxNBdwdMwdbeYAXjNx4Oc4aHG1YfJMeMYKp1kg1128kl6T6u/zkdW
7x+Yd1T1gLMvQV/j46e1ji8wfqQaxDU+lZ6TnbcS2+lYx5kOn4qEIWGevObz0dLriI4sMyhO+mrI
OdOtDR/FdlqSH88lmboP9FxhE9Maox6r5iipx4HYPf4RdJn2wCC2jv056fHGLppVpv/gpaA/T5y+
n1Hk29gMFeY3qJjT98MeQU2RIU81RfgiInGqKVIW4vV2RGQGWY9ZoDtHAT/2qWguY7FvD7fS1mMM
47vmDy86q727Lu1YmYhw1eR0XT76pUR3d8WcjnKj4qJF83ScmkzZ3oSO4Ntvx8LYbQrKKdRN3m3S
bhN2G2Fi5m4m+/cZrHQXETpzzZmg78FKZ9EBrDQTDcH7BxyT/FQZ/r6XqIoCXRYyoGb+HRYgyIOY
jF3F7A//Z8EMdsrbGYQBwsdNMG6d9/YQXOVHOyeYSKe1/FxE1IduDyZojzfFX2TR1mu+WuNbX1nm
rYveeuVeD2+Cco/Ke9ffKhWguSI4aeF4xTHU0IC2qrlDqMhEepImm4EOM6KdbAbFbCkbdHSeHGVy
Ek7UIVN3rxB8XLk/0ckaOdcrvPyXE/4RbP1ga/oTg6gH6sqePw+EXVtR37hLqaTJtm22pZBIk4EF
FjwzJMA/UtGO4/ficR/JZCZnm2Zhsdsa8gZPEG5xQPY0ZL1A9ko/2SmZY3KlsqVwmmK+rbrE0cq9
Fl5y6UrIJx0cqo7PCWfwFvfiW9Qwl7mnwltchPaiZrWst9JTbI6oyJK3pU6UFGvIZsDzvfaslSRP
Fis69iQuOuKyJ0FFEwLOdXEBhoLukWNnOCXs1p1MBD0+5voxjF0LHhPElWbem4vHvOBsKO9+BfAY
Nh4+mH4jBdv5xI1DF2s7KBYTNy7SDz57rYa880dEyena86jEXo6hO6RE07K9h0NJ2sFgMNuHHaDk
KFOJZq/vTYRpoCdesfuHA7/03zwLwI3pxBElRcaS8O872NCldSmVnkqI9PCK9tbdhXK15z4wzHZd
enwEMqj13WBeHglh6epcSVczuzfe22h9NYuyes9gXA2fyfjZjZ/x46vxT+qvh/lO2FTdm8bON3em
guK8NaWNGEP2X+XoV1RleEyRD2ns8MxlRCOls85cEp/WVYRArNwE+dbSOdfd2+6eg4zCupvtteKi
JlN7RVE5mljO5IC8AI91bncfvrT04nNPfwVmo5bCgk3jrVcYpoWVO3kSrP4bTRb4Kl1TOjG5J3wV
bglj8gok74SJMqo9MbTx7GfcA1d/WRsm13M0dbTF2tY+F0Cprd0rwwD/BLWnyg/FcOzhTU5yrTq6
qeDapX9o4SisTHOFCucYIKCKE+ErHNg98VwMmM8JSEJRGaGneBtIk22G1tZQmrJJBAReLipocwoX
miW8OYwzo7IsSGM+1uFjzcmZRdrMpkWaYFJLOmXYZsUi/1kP22Ed5HgbIQrspWzP4yVJu4JkZrgL
G9qD/mzDxC9JGyZduiiRpNahCudNOhMATSW7qMJCCI8XgYZuIwc/mryPmafNjOZgqK5SOZH9qw93
nb7tAZBnW28WaC44fqRHYPyKcRe7vRH8w1Mr6f/JF9ZlrqiyLMmSTnPc36a+Ud9rcV4H+pwwWSeS
0L1oxg35kBQIu7v+jnBZSr0dWzcWQ43Jm3WLPYxhXCCupXE+WHb9JHGzg3vRpjXOqbfK0nl7ZWJh
Pi0eBGJa+vL6RUViZ0jWebEWgw0lcOmcB7bvXCOZHljQ7H7riIgskUvVaKG7QuO+xgmZ/5ObKEXq
iTZpaU17lfgF25K66ZmBdlPcz2unuB8WezgihmnM1A5LHlbtY6yhG8OAoigOmghFcS97PU63hj0S
pCrF31jJ8cWhLz7jA69wDCdt/Kb9DH2nbb8q76syv9XxSKoE+uWru5UtmKCjFHFrXIs89JdSxWIz
lUUmNT7mfZkc4471burveIA6nh4w1jNuZT2X4WCbqV+S7ra6K8YnA8XesAttNUwwYDcO3fkvhr0p
9drhDtdW+vmg/IweLAKCv4bupyH81CG0GR/AEE1+MY3rq2ixKJBHSd9PWjVDQ3AG/3hSl5+o9r/t
s6gdnOBlw5BMS/mbsPGwJCUO+wferOc+y50NjB9lWdzZ6CA2q7260kb3lTcPH+f3ZVR/5+Y3R+tM
uXbK9XGOenwegACuSXrp2nMXAMt0kmSdbl43NXF2GHKXodhDdDC+8IUVXBInXm/q4iWgELK6D/51
6M5g3gPhpCRXYZgg7/H8BfknaFZFq2i7uaY+WY79RgfZNDOqy+BfLO42VIhF1zyiUviSCeeW1ZXP
zNEVDmIHm+LOKQZ2pvmbOhgOyWSuNA79B/x9ferW1Vk5PZDXjc2jRj3c7n/WKJvnAEIiPbHpWhRW
yx+csN3VKJP5W5f5ioZzLinzlc2D5lOZRdn281mjXzqFnzGF/sL4wqx9mBroQ9o1QSDaH+bTUpBg
HqKcOtoPWE9xlyJGUPsQoVesLW6w8Tr5I2gnt81toZA2pUQs2JXitgvoPSS3f5RaBIqic4sUAsWG
EjVZPNf+pagQ3S7UkuZbHEakH17Zh/k4nMrgUmuXxrtK0b2O7ll/j72778BplWM6h6FgA/DYl9Lu
oW+n9H6wyrJtRNQy2YzNel7okz9FjThhrmBDqpO5wDOW4FDMWUAw8h9XsadT9O/PJOBfuK0a9aaa
+TdiXZmqiti1oTp/gQnmRmBDDbOKNSZfoB2WtFcJ9LCtkMdjDjp7PzSgKUTGt4coPwbCIRZ45I4t
8Ix5kCyX70L28ZkKB2ga4ixRTlDR8Zi2gvNKQOIxrehsC8XlwSHxkLs50/W55h/98GCau6Dj3SYf
tYcgpraOZDfxcYycOnI0zRnb34nGPj6hYL7ha3aNxt2YyqURzjn7ZXeqo5P4cOlrZAqasUMyfFpt
onrOGDdYds00mH2tWASBCDxl5kq/ZNWiJzUg77NmZqKnytd+VuCNoDABcgsOiT+rTpVsN1tQh4MW
Th2OoZy+sGxd2/Qi3WPJMf3jcSasxgWL2hhPT5f1570CMz6Hue0WK5rvGL7TOXp3FGLXQEaoLxda
1gP9mEOZ2wY22QHHaJyOhbx1sQvEuqs3mBxcaz4K605ZNzx3AMShXYP3hUj7WElIiSsUBjGf9s/u
9Ahn//uIJknSf7ENyIauKxobninr6vTn/zKprIo8enSFpcxfNH2KEntauZz2R/y4zXd/zeyq4bNF
YpseD8s7FDlEGuAymyicDasJF7H7f8LOa8lx7MqiPzSIgDevIEiC3jOZ+YLIrKqGB+Hd188Cs9SS
ejqmQx0KSVHdKkMC956z91pBvmvMiTuu2eE4xU+dR18+xujDbz8V7UczN61L7F1S5WoV16S8Kvx2
p5cBPNedu75xLuyFKi9HJyx5UB48eVemKAAxvy3wiB+aaJdzhuwOiYSd05VoTmsXrrzZJUa9PTUp
W5bAryalx7K9OZj1AVcF+ShwheeF6Ls4SYN3B7G3T/CRrWXB0tMSwGJeuekUw5y0u4YNPr4YEDpl
mnu3nROUq2bkscnZcu3sQuD3wtEDyDhtAyrEN69tADizySd1ArpksA8ISUzzj2ZoGc1UERGDtroz
ZdgSGBIt59u6ngYLSjnk7cPT97fTUuYj/f8XdRv8Ce8NgNtgJVWgTU4oLXtzog+BzmFdm6lHd1PC
eukg/v2rrQQsShAd8ev71dm5CRyxbLp3yjT+WT5xbVZwZ7oaoNeTAucgOKQqe4HkObkcvHKja+s0
J0n/6moQyWlWzYz8t82vZppy3vFlHeQI9/ga9gKkXN39zhnjQXYerLfbDpDie+9/slQcD4J1SEEB
kCTIcZcdDW9KckiLUXY+PvSU8L+Rnwz1DObPsp3NCFRVd7+5NJ7uaNauH/YD5NjnMRWOWnGyipPI
qnwgtrD/fiaNwkTzMYNdDr/XQLRotwkRocm2TR8q6OynOMsaV4RX/Uu9mf3qsCgSJhNTrA71DSvz
+KUNFAFXzLXq0vXXZ38N++v3jEhULvhkPRpnj6B4s8+x4D7biXob9kuO/AHIgHD/gzNgtSHvq9RH
0nOtcW3tX7+WK63cmNDIc3bmIOZR4C2paSrMMa4HPrpN7zL7p5PNTwAuBv30EWPhQvq6hrYgnmX/
MlYXI76SmKsuLN/J3DNDNVtyhTMaQ91PQtGhClbqS1A/zrbH542TcbPi/2xQbIIhcM657NJW3MIZ
Cedy8GvwCbb+IYJRsFd/Fi9ZSfb2mRIKch/mUt89Rtj7UbYiy89WQQgOubo72kJ/trn78E9+8qF7
bVyf8QL9g30sU1ssD4VDwt9rL9hy+ae9KonScFAtziq8H9jYHJmBVduIhUy1mvUTWaCIttDg5kF7
IzLMnT02tiqjxNz+fXzlZ8nxFQxe/8LgQatgKvBTj2gsr7n7h4wEFIrPKyR+STaxQoK3hooPXwLC
OHYNjSqws3RpL5XWuV4L7aK9cZKWtEPbHp/xccX+vSrokt+wQzbdVYmuvnD2s3NS22qDP2GLumzq
8oizLjhGdDFEtkHXft2VD7QZdfUlaz/aeRXdSkr13U22blLqWEuqCyCA3+mtvQ8L6phNsrBO30TT
2RZeQUf9Td8IOkKljT9sBGzS/iYY7QG3iHAIpf3g72efT8ABtVsqy4BTUr0gxLZUxmXNKnY2UMgs
ts9sFxu7pkUucqCOiUwGc9Fwj5+Pvv4Q8k/AESKlwks2u3TSVwnFknL58GMQvyzlMpSXnJdqdj49
yePpa58/e2X1xCxf2Ulsdyo+hWl+NXzxazOWIyWT+AbZ3lKufrDMCLdNKapB3jTyhi3V8zZhCPSj
1Bzb5ojXubuz5lZriGRXDo2rsx/d+QgztuGPzreHl+Lh13naoL36/E/5gimSLLvKOWmf8nNt9nBb
EI22i5XNs1wjT6ce0E/VMl3sg+jt65eswpR2E5Jon8q7Ltx9I4Z6b+UxAshXX4uiPUtc0jEQUNf3
D76y861No05jgXQ+ZqdvKUWp3nz9rcwg776n3TtjYxbw/Ou55KsS+zPwk9UlVS/T/8b1K379Usfm
WETHpj6M4SGM9pRflHjHNJn/aip7M4d19pY+b/IxUnfjuaIBkW4KaftjaE+QzW9UZjKOMckjDe/8
Rqg77UzcgwEAdV9mVT/ogE1fNr7G5M2SjVYsjGKRYoSrl28k8aA+qh2zpqncFgvL9JGEGAnWyEHJ
SSb2m3RqFqJxk7s3RXqvhw8Y8s73iYdxVf1k+r9G7m7I07gqUqjcrqGWDEydKcZZble7Q+3KTihO
e3mmVN8aFvbyRL7Zy6fQmpBdvsaeWuBaHc0ZdyCnhUpl6gWTxqIVLEREMw464wACYWvBgFBoSQuR
BITiuo6W33TzemLLpx+IJlD58awDXYEiQIHuGAJMjSOjsmQ9Z2d7mNmoTHmjTz9lhhkFJtnXMCOR
pmGGZ7qZNA0zGNT+WQljlJHNBa6Vfxq2x22c7ayOe+++MG3Bu7faW6K9Cerbk6AeA/NuhgYbIMn9
xCn+G8EFSE0yUFWGe2ZkSTcT83kQHZXaCaA9JhoyYsL7R606bE6duvz58wXXD70NZUcqod6voSF5
e+mzi+ik7RqzDSLFPzP/Y7CCVTyjWRkVk+Lbr4gSLgveTy/Fd8h0X0Vk4xaqm/CuUt0QU5viWu+w
r8OJF9YlO+RQsrfh9S1cpchxTZYFbNeGbU3U9kWnDKuNvk9NuhuOma6QjhiNC6R4Q6R56q8209bm
u9+cI73tNg65Te+G/kNE3Sk5Iw3vmif4vC9mnbUc9HOvnNbvpXhIhH3q77+lbDXePXU9kO6xpcpe
rwe2aiS14M0dPemcCtc6uUdEt7G6h+89HSzVhukj+b9y/5cQ/ji5vnxT2utQkEE5ZQYQ1E3fretm
atQ6p9/scICOG6zTIOfzpXPiWhW+dRybG3IYy/+RpczrdElQnAWqTDl1BMk2bCjSxvJ/0kiL2iT2
VUeM3bg5wz6VrFse3/r4pge7UHWzW/Q8W9mZ31VLmw2+s1z6Fh47IhdHqTrPlwNoR2tv1/8Uh5D/
7uRtyiqHb8NkxWf95YYWRaqWSAFxiL7dxMI264pZWJ1Fk6b4TeimjIj+IG+rxNPwM6FZJHyWwqff
f2bphzwTm63eEF7aeMpaTpEcEG6b6laVHVmMUkBtQ8jeW/EhTchrnsr0FM4hq1XaW6HPEkqo4kNr
9IWX36qOKuH0AqwCY5YuNfMalRe6tDyv2vqoBAe/mYjgqlXPfH9uJHNTmWcETfH2LtUpXa4Ja1+Z
DHRmsvaSNQa6eiWT6X8uWzbH+kIYF0IK6WpeEOsPgcfPOQ4RmwUAN4JbSZYCKc953h3H9ESO3Hye
Gx/Z7cVnMlFeAsdng0KfSj0M9SEm39L21+jFEyLx8M0TIg2RyxNPKBqLhzFwV9ibw1EnLmf/HrsW
u96fOtFl6vCXhkHZnJVokOwoeQvVe+rd9PjGzF5uICxCbVn10ooXsegtZZzdhArtCZCvM9gCXrTx
RhK74Oj2lsb1rqne4EZ7EPDFB0+/JjlVnhPRMWyOo3ZMZlbzPipvVXuP2qslFXb4lZQtlYeF/sJM
GeFcheRB7TG65ePMKH8k1Y+MR8ddErk9PTrt7lVXPT7LdsixvFzr5tpQNoo1/Ry+fc0hotd31Xv3
9A9R/+gUfLr6EZDI9+jsm+oZRHvCn1YTzcpkJES8y7NtWjKDByQt8hAJyRes6THy7Wo910vdvvuH
eqslGVwm/zqUMDVLknV6DSbO0/++bMaaUOSl1qkODSOQXY6j1TPHiSRqvQdq0BTlqR6Dy6Rx/I3L
bMtVD1TA4tW/wrPempNqPYXflawrkFtoeCzypTBPVwTEYREZppvXE7dOYwE57aNYGD+z9UGwh2RV
2NTnJpN4CouLJyWghZnWLbTuqObnskaOew1LhN6jeLbM02pFaztyBOuKqiFgYeDNIK93MGvFU0NK
QXI67dFCC6m+zOKH80DI+8iLUx+wbYXutTBYnGs2J2RwCETNlt8yEkecDTONRtttNDlWvRk929on
1xU2nz+ZBkbxbdHNFXPVMMd3WufJLhOaiuh2oiuKoPncis6rtSzs0eHXy4y5BGpeu4RdnSCcF/LO
UulSbopiU8hgO1fhFBiuQnegTJSvin7VF1PsSDOm2BHaz0CbFm7PYK3k6xGo+b+8H3TTq+iesSWJ
rnmxhAYIcCIi4tGuY3kVzIps/f2gUf71oMk6UmvHcD4E6zIG7HCrlRtVybIFCDU94L7HA7xpX40E
kiyVP3F8pVfr28/mA0xT4xS8gtq6XM4in/jf70FZAc/zZUnm3gwlPJOpxMBRAZXIy3HFivhZzbx5
AGoMRbkCtdKOzHtGzLyITsBHxQ9QytDSw3GipYOVsHIiJ+cwuQTFNYU3QCjGcAk8CLRIohWJFNwh
29bpuXsyh6RSGJ6VcU8EAsE9+Ye24tM4Ce7JyxCWURYxkGkAipzpfYRpEME0WOnXw5C4fbuU2EHr
i4WS3FDtynOpJtx9ELJT1lzSiufO0spmbb9G3NP12zxoZmOFW6Q+NC8sncihmo/pmrpR7rnUjb5h
Ecxont6xmrevqzKMyJhVbnGq5FPGOHl601HnVZ8bXokGRWoiPl/DXPYfQfQpNI9eu1faNC3uy4M+
g26mF1uxRz6Fta1Or8NL/0vfzPB+983M52dPaetLkz/PiwxeVXMIm8nM1al7K2Q+s/cJ+EAiOjbh
kRpDyGpRo1Gv7OnbK8wOgn3GoNiWkEEsR2Fyl9A+IC0qAbgsTjpNy3msbINgl3Cph9KrbHVlW4I5
MTZ1/gdq6iLZNgnUkqm6I0grGbMYFO+FoSym+uSbXIPxm14P6KfpVCTMY5GBaGsfvAF0O6Gj5zDR
7SSWixlj5A/yQoI3JzK0pUME1Q6AEQQ9rE0Q9AAYER3KYrygq8p0iRXk4Sx6s6LdqG68586K7YDW
xEuC/g0csiJXLt0W9uTIf1jxD6Mtoxm2AFdABYa5zIplyLHYpEbLwHktcH9VVhkzmjmUtbK4jGwQ
5SnnC2VN0h2jdQzxhPQmOyTPY2YvhZIX4yS4q703S3r/RuSMdAhCu23D2bffLhI/IvU9Ch5P7R5p
17w7K3OCGLU4hWsbnrmvQ3zN57UC97q0ArdiHpL/zi50VJu7FaAlYSNTvwZ6DLeRRechDPdySr17
oqiaxMaDV0S8yq9qeKvnRX+RiG7LUAbx79zS+LYXh0siXABk5wcFBs4MY0cbch7ZpsFk7LB++3sN
EiyOFU4gNtNgmsufK6zEdbpCBDLUFLSAsq5tqmRMDdAV6YfKOHr9SeN2K54L/8LS4qnalHiImE1F
bKqx/ZYGT1LNLIZo+yJcC1+JU/Q7Ege+vjc0ogfHvj12XFiTU+Rl099M4VwhO8vf7OER2NLi9mEl
zr9vcQiOPMWRFUoI8M1S+7gkbTktMQAEYoM0VMegOg4jBG9eupSrwu78+YLJBcYkFm9PBm+t++3G
JvJN4oe8cEMS002FZTm4HS1heAw4ORL7F+tlxg30rfu8n+cUdwbCLa92dfqL5uWI6HsAs/KpWJcR
PpC/M8RdIO3m87HGKE/RzsaRPhoPNX+3kjdPvWvqtVVPpW0FJ2Xu0eyrF3E85VgaYvLjMgsxKLuh
NkWs4Yw+tYkzSsS6MdYF1E4XQnH2YtbH5qnuTq12zLVjBOtpyG036tx5CBrule4eoA+86d6N/0Od
UW59ionxYw6B6jkPjcOQ7dpdH1zK4Rqrt0C4x9VbjlThwD4PwKUzsLi8kLXr4msRX33HP5xmUJF9
86THp5jd3wx22ePU2fzXkhMV3/PaRrN1+pkob9Hz5pjVvn83CRQwestgoT3LDUzkZ7QerfXj9Nzc
fyLwBEXNQDOhXcHXoTo6TmwTJrKak1DSmt0V/YEc+OYnHVCwR1hdwCidNq1KdYR7/as+08mHCOVG
+Cbq/M3DqUEPhlZbPJF6+w59Q0FvSf/Gk8iIia1wBN7ppbZMzyM7q8YJN1Iy65W3PLwza20IYjRn
LDeEnrWfeYVT48sQUSs/ZO0e1lezPiVMLRCDpXsytbhK1PoSzc30JFunRJtCipyFybCC1yosfuMk
Xp4xgSaaizyHD896r2FG6rZ4kXTD1ut9rHEC3AXG9ufPASkZTkFj3tgthXL7NEi3vL2SFSeq1K5M
PuMsrqDDqzuz237/jipXMN7/sIJ43XP+cihUuAZRlkLpq0rGX7anSpPkWmZpCueXLfSnIJtebMk2
9t606COlZkI4fFYX11i5GsU1KK95eTWGi6Cj66NyDvhlyUu2ow6oLwKguwTPeOQ1cxogkX3I203h
beN0LyfHasboNchXi+cpMvGob0Jlwzb0ate0/8UzIskU3M5jmv9EOJJUbj7T8Im1OYkNM/wxZJ/P
5j017xOScaLDnM/fE+CByWh8GqoDhQ6zeaVZm3lhrdNwu41n/MBsk7m/sLb8siVx7lVOjblywtaR
EuEtAn9yeovwW31GpOGFsKkmhZgUv1nxm1bceyLoLu8hStNexbtqphKV8ZbfRQrgTRQpiLTRm+ZZ
r4ZzwE1lP38u+o913G4Sb0sUO07YeMLG+gbMq/XGwMTqbwHMq8KGQSHTEAvt8FHX1898bdBE0NcE
L75r0VJne1ih4p17YoeQIiURVh0BOETXSzYSm5MXHJ7qTt6zqIKV5fwUlWklwkdIE5YSq7MXQqvG
2Uroy3a4cvzTZ2jKwv6fz5AhIb6BjSLzWfrvi0XjqUMv1rEKB4+177SJovP12IT36RtfrFRxgmqn
FepKwBNEkL6R/NgK0mglj6vEXNGbNuP14xFyQTTcun/TqkdQPxAKkn5/5aS7BN3DIntJu3o+fA18
I63cleoWqUMM+JWKQrv25ZXJRXxGnV9VFrIy4Tq+9w6RRmZmlTh+j0h7T2daDyYsNuP/+KPI+RPc
5PUmqTdBvfHnyPcI/qM87ZBVBe8plOp39vGCcU09SnKnnOm8RYndfRbgpafG01EZpncJp2rHDGz7
B3lOHw8XD4+QtOYameV308nMDlsgb1vwYZm4a7zd+3aiXS69xp6zgVgK4OPLCSycm7PB+LIQRJuz
JN8L+U9OUt6BWqgPj0OYI1mSxX1b7EV1m7Btn3X1qrPcOnVHPJZAwHu3DVamtkKMZ0Jr32Dk8tLd
DLrVVjC3TJsoClAX7eM9M2p3sPkkRi/PAa8gTkg9G6k1yzYmcyZ3UvoB763yloX3RL489VPEl/mA
QdIp0LL/0yeK1efffqLwi1uKRh3f+kudOsqLWBCe5PBhP+TYtPhdARoLZs1YmR+G7zj0IhGVOFNR
mgzT7x4P45NDaDg1JC+6FTTUDXe348P0vJO3Bm5F49A6YFUAXeMjkd75e66BLXvWesnfg0Y6jN3H
A/eRcxfSQ+wdeZsYHcw7Qdp6t/xlS9DsuFzUaJ5fdlUqpRz+qZTG8nT4p1IK2t/Mf47az6H42Vpf
woNROfcTebazil0KJ4VY6+siAzWKOkXJoyVecbfkLtMk7jDnx/bqpMS0fHKpZMJXHuosrM6aXaTo
B0+hfhnVW36R4oMZH+X4GKUnKzkpycnrTnp3Spf/yVa2AyqC55LezGzM3DZzMUdq+fIsabue6ISx
VfrtrxQfIjw6lx9BFruj9gxBioBit+XAzRIHEWMbcv8BNbwSsERIa3LYgb7BB4RTCB/QfM5m33/B
KFi0mHbf3aK9F0zSZy/5MNaZraRA/w9ZvSXTTC/yqWzt+RBt+R9KNDOk6eYMg8SVSJzJZjLU5vv9
PGrO23dN3xA2eZ+FdEWBvz566V20bNVbw7KJ+00LzuYPrg2gB8JXQDrhzlBN14aW+4P9nl5J/XFT
rCbpeUYqtJqCoXHlZNyLlsqsZIFR7Xqu7MGmOYoanPrt0O0NTERghtbPZvreYLLjKzOilNd3fF9C
R36dlp7xVVMugUpbbTNKv710qm/DS9Fh7s3QjDbvgvwGxSncOxwMFrAsrFdc//9/Asvi37QVSBqD
IJCgpUjaSw37HzmC0hILM8r4vuAgT4Xt5h6Aoq/WYuI8Xzm/gVJPfBG6i9zeNPNWlw4yiodk7bjA
8hmWJ2PQkjushOqgICyDpeZBVSAa945B/PcWWDcO4KBGhIlpMQqMqibXS6gwK17LM6WcolNGNEWn
8p80VkjawQZAyQDFQrYm9DSjnnSeBFvZ2pYGeVl2LnBTDhLxY/34nF0NRuv9yZ9jsTO0ndjuoLb2
dvX8DFvQKbaGWY0tD3vToXXZcYnR3Ngjd3aWK7LIHpSddsoityV4iaUpLuSfz259buUDIP3ihxLh
Dr0xtp8t7RC6MRS+/rD9UeS7dtz1MwED9UdXuiW2MYMwyExCPFSuuEnykTTpiCKM7C8p757h0s+N
l8Y8U9a5smZ1k6RcH1ax5X7OI2mXSbsS102we16bZs0Wgh+RA+p6/Qgkw/Cbn7nNejHtlmm/YLvo
48KGNgN+KF+lC886PaVzWF+U/qoVt764Ia4KF+BbudBa9zK6x5Bc2ysVy6cx9WAiLjibjvVwxs/d
RjpjpJgBZs9/GJijLv+bR7IiQ77gL/5Nn+B5//ER67pA8sOCU5TMQkxdJMLihTNt/blmPzZKeijz
03djcpiV0dbje2erRLCnusvIoKnYCZiaqEejiJOINaHLTVBrNkyaNmPDaXgCmjW0L5LV4iMpDuLc
qk5KcWjK/ahtNXEbUTzvvlHeXEaV9MRl1BDPnX+pq+kyKpSXFeKJoxod9RrC1oGzp3IxvbOJ+L3G
fZhE13o4K4QQhdWPdKYY9i9t/Krd1n/P2jteaOUg9eceLmazWB4x6yLBBDclLgKVzOBSN2DrlS8k
D9ae0m1KNzZcFOXKuErNVcHU0FyNs2D8gPIrjR9y8qFzF/Qfefo2JDeJUPJer3hxbPwORuXGwDpl
EAHfX5rkoHbHNQoTLHMHFZRTf8JVoV3G/oqyJgzQRVKNYNl9bflLubhO090Fbda+kiX04zgYKuRW
z2q848ZQeLNK3ZWgP6d6i+PMknYezbyKlfWuVewgmifdPx0CX4STvx4CEZAZsm6aGtb7v7yyyzrJ
lTAzp1YQj79t+bCMZVLScS3m5DkETlh4ZqbxMlkfzn1PKk7jismE4XrjSmPwU65Gc1WJ018DX7vl
n26VcXxjm6HU86d/fXZsr4/4YLiT9UfJOzEvk9Rbob8V0kPDiAA4635ddd2qoQhS2AVLARS56cOY
kiTdCOrsQRIjSU6ydiT09BoV0A5nVEA7nFEBfSRekR7nR4rmP89LpmlpsxutTditu2PVg5v3Qscm
bE4Kk7C51M/7E9z5irUVxJbnMf+jqubcMtYGuJWMxfsG2PmoUzLdEpyc8yxcUZ0hjwENvp9H/U2M
b3J5LcZL357bgFzfIQ6Q72HJC8TJkidqbh3iKJteRjH41zWLyvG1qMz4UartPUmuUeJ0U5UmjB0T
GRcmsKImuOSPRMVV2il/BOJgF3oOnCVZIef93rbXNj2z8wOpi3wV197e8twZF9NOWaXSHLBM1C8p
alO2NLaiscgdXfmHnYSs/k1JAVCHqRmI61RZUaedxX88VWhDlEozEt59DoBGmEiv5GiNMAqm8Wan
WWssdqowhSXRUQnZwRymdFMz56yFiawMz558Gst/S3tHp0tAIi91ebqS9mBKFRuXOESlWp/7OXYV
hp2U7W9j/aYJ71XxWUQ/8+EniO/wZxH+7O1iJqJVfeEQ/W7HdAocom5sm+dWaNGYRjYQtBLr4wvn
1gxuE670iOOyBITaFXSXZmDHbFNrluB0B9Qgoztwy/lXoY/5dtwaE6A1umVsQRUiv1cZrdVuJxCp
ot1LoyLf1P++ygTFqtZXcrIZChB/BG53Uju9PBMHgmPU7oVm/9Qwvh2ItXGfVPcJ6BfHioj5XTj6
yS1Me3RybkuYkUiLAULt0XXrJGXexK+HIV8zLRQNWZsl+J+1zRZn27azfpsbGtm3l/KTjAe/80dg
/eD8NemKmEGW75HwBsAeG4Dl76KA2ueuDHZtsDMVirJbLHcF16dHXt1r/yrH54a5VHrMwkvq6MJs
4FCQn0eN/dfViO9yfx895qZv0MHMbWBSIHk1G+j9w1FihDpdjHg9My+2xhXMKebFlKTzVw2NDDyn
PulVQ6MWRxhZXTzVLcAp3JO6vyEAAHCKqbXPjvZ5ehpLGSpmvuKL1Y4kG3j2byJrG4Ls5alLLA3i
27CmFkfZIub8CjBYX6tKuYyVTyUjXB/dy5fykVEY3xjvNwiPfUcv7//pcPd3b16VdR27O51C6os9
9R/fkaaS07oILBVe4gQflYpV6YAe5Wlaq2ffIrI+rbMohMiTbfaRhbdcvoseq+YH8I1o203exkdX
fRWJraAcJP7FyVvZRunMj1eBOe24MuhwpqtV05pLqFxzrYh7np7QiuPgxLNO2NMwM18cnIom5QR8
Ak32p2qrGJejvqyW1ou0EmsXub8G3lWzrhGkleLWirYcbc4C/CXYrpiB3cKnQjnN5QngVGiA9nn+
ZrGR9diYzO0Vm2WGtfGs1XiIrjMUzz8Y3DAyllpnPgUKwiVGAl7QpOEG47MqpmEthMzvjzA8InNp
/1B28nW57JjCCFuIwcFwaJmdS6ekPjM2D/Zoe6B0f2t7hGgVmi63B4Y9/MWwx6xcn8MBmWMeJu2y
fS5FZ5R3Rji9wj269+K6CrYCn5puL9q3LJkH9pRcb5pN29taN5dHsMw7U2dhAY/nIL41PfuDKbpu
WfcKRZv9hzhs/XTHh53wSPgKj+je1BLTz/ADpjSymE1ruEh5S4dzoh61KxQhZcV7fLA2VKQs12kJ
y3kuFcbx0p3+/4+e9Mof//WlThmetLrJZEeU/3LoywIt0YQM8PcgrinogzXTsz2sss7oUBOZS5Dv
3+RbgNkjtzC+jOYKVTBXhY6ok/zvqwLtWj2ZMgq0a5/S1M1JJVIzbustBSCM0/O5egUUqn4KKAC9
i8nmcDwmoFAua32pBq5JtDbnDe1WQJfmNXsw0oQE+IZ1N6yr/6Z7T8gGqKtMLC9TtJC5bEipaR/Q
vxU3S/V5Y+sTtic9OP4gvMBOnC1CuNKGleXLtmweVMwAMfTwi9ISmJoGgkr85mnnGuXMuFfyPRjS
HEuJeBzEI8EBNla80HkClWyvXk8gzC50Ycms04UVXwB5urBk1pXXSujpPJ8nSb+k4z2QH33xmSQ/
ouhnH/zKln/I+TrEoVRtgCTK1ebPGlYitmhHJkVhJG1Ubd2wPF35xKH5FfzTu1l5/eH+9x8+zVXN
FEmnKzJ8zr9EZBp/zKtyhFqepQcfBiKSnsjV2UyEKwmeRbwWqrW6ZIDHkp0KPOBDmkvf4EP+5D8c
fcTQzJ/0eqRr0jmdbtoGpz0kpRUzP5dNLpt1NrmtOT1ygnrarDNOjjOHVTv9juwhp48mfUjqW6m+
pd3d+YPpqBM6nvVO7E/d/ydlJTO2Fb4TcQPs9EXT6ptVSsEK/LVwSilZe0fFP3vmBbLpcwKpkxNI
ZDqgp28HZdpMDsreMcIzFkrVP/XCgWqtXkwA7w7KxUxq11Ez5RtL4JzMr+OZmGy6YjtY28zYJc43
Bgx5PSe1YMW6fyzWbQEZYPONv8NmDV5EEabgpvfc+nNqYrmw0cFbSxsQF9HxWR/Keq/gGwJtQEpe
4+W8UkMEJht6sWO2fzKdH38/wbLkoi1x8YD5TJVtoWzfyb+CIKgB+xHXXIOKDT6ZwRjjBzOYpnmI
IxiKudqA8PjI1E9L+Yykr5CYxQIXYG+9N+OjTR6meUdTnRSXNjppMTCScON5RBTXAfwLYWtl+wEe
qXXAzTPs4+eBbpB3iKl9TmV+33fZs60ajA4vVgob1hAZ/cp89ZBkYWkiFnzhr2i62b/ZeZ3u0u9H
elbBKeg2VbTdvnETZ5s7kD/h4PS6htOs5FW/ze1x9r7FTxJ1n1ZpP5OPIfmQ8/eqeYzzIF2LFhKe
6Ta+X/Paj9S1P0MBZ9bcBRzjE2o/pEme0ZLCqWB7mY3WXO9QMk7wO2Qr49LDBBeAJ4eDElB+fK7B
i5PdC1gu7r0Ibi8HYYbsBUJji6fgjM/i3FTp9tJedYJhH1iHjRUvuonxxEfdVSSHfhjz+ZXRrgYy
mC/ECtc1ttGCm71c7IDTAP9g4v32pv7DM/xv7NB8jSmgK5LMhN6S/rLh6Woj8VVL0ByjZJrbuxDh
wmorClsTpNdq8yi7SxneSnnSj1QcGeR3XX7Pkg/WUs2Zr8OCgUk8fWErcTojDK8oDF9Yy6IwQv+I
9jlpH/AQcVkRpZm34fxJ5MA85vI5cxT9Vam0TkWO+PEi9lcBogfnAidgWPsKMQQRNcGDUk8hBmvq
RorNTta3ZblpOKdGs74tl75pUB85pCGb5G0qbS1angE+aXUqSbLBscSlEfGBmaik9ZwbOV8FbuS5
zHBmXQlTJVeR1/TEv1Osf0JJfTLKLAzcAUS/uenadeetTIuE0qogv8oLvydVKYSzPJ+B1kkM9nlg
185dTUaPX8mdNCve+IRNL9O1a/WaCI4K+/dzkp1/4uX15sREM2Tl4QuirKwGrKmNCw7a8aVZtExJ
JpgL3+Q3e/GnlIRQ2v//KVDM/+s2MBTTlAwFsI2oSH/9FPRZmhYJRSQUFLv4X49DPqajeu5zGB+7
5g8GgwBta+WeD28WC7CFX96r/sZwTxQuw6sXWfpH5jH6DBiN+WtsIb9QtTqGcUUlwSlDuogYiXZa
ypVp/1QfvnmhnVJoDyn6wJQ9fATep2B8FeWP0fyCgVs1XzBwCcmk41wa3r4niilDRWuFP/X7mIA9
lRnicMtN6EinsT/W8tkQiIK5Zf3WR+/JIk7uISh27W0QH+Po1O2caLA3SSoRQ5sAM2VutouohjKy
5PXVY/rs8hAlzJLBf/ka/KP8IEEG1Iq3AnyJ4NPvPp/d59DhwvwwlffCfECwUtExHUChcA4GsyDw
PrAmmwNhT+wF2Y65phIf+pj2Re6m+bn1uPTcW7ggPRHHO233Jro3+S2A3HrwlD3PeineddlWd/qU
ecU6AsprTwkPKKFs+4EbrOylHi4BS1XTNL5qUTdvo0CdDcMxVc+QEcqWDIgff4QUgr1PpA0w3zzz
K+g/W/FjnHN6Zf/8grn7HsGOaUVUvlZEYTKLocUkE/tcJ4ai8TNedRoa2zW1jv7dyD9F6atNv3zp
Sxa/TPlTyD6dWZieTPMkOHJ0GBiTqEcO756gz5TolNLaV3Yh1j+IbcIb8T6RKS9ocuM4Wif6/xJf
f/ViNtqsUV+5fvUSkTkg+pqd2/jEP4zoUM7aU9pEL46/+vJl/llaFSgyU1cVFlH6v4yd147j2LZs
v4gAPcVXUhIlUV6ZMvlCZDk60Xt+/R1U9t67HU5dINtUoU2hklqca0bECAcM31fbrBCuW/ZIs3XC
B77ePOXp9fcVLwSKbTrdHB87I4ZdhZZJpwqWMXHFpA/W/wTrKDByK4WxiWEA8HHnyjSnvxQKqCvg
JQR24Owry4m+xVI3VLchLijDDWWNt7Lz1d4DWgIBmOqegsVEs6htKrGUfkUl2bM4K8Nbp76r1a1J
7wCMw2XGYeat6QRi6s2czXsvrVQc9NhTlKUxOi1Jk2DdE0+yhdiJRieARh7wzVlhS1e6Vemv7SJf
RRsggLrG03YcX5ntAUeNfpSbY6DbI8Ep9TZrr1r23nrnuYZyHp+Ux2oOdtT2tY++xum/vp4mnqhi
IRrwOipCTuEJSoEzdWzWdQcQ5zdMFEmblOC/j5QvA6qqaBNXaVKS/3SVVZRGVjIEjLmf7tvh2LAq
fqlqRUoGzvULO+Jq6+9KDMMTHikU1wmMmddOsHutBUXGbOZGBuzZxMqaIerUEysLl5+C1w88cTKJ
wJq5igRHA+i/bKGRQU98uukSP3auHzLjqPdYOybEXC6eI/G8xnIxpftnnGHDdr2OjA2lqvSUGrOl
sF/71pceLPoTCA5rETmanAi8sjqfFdwJePBUPvk7M6JqiEqGybHlBVtvtvOSQ5efxur8zPaRuSeY
pWRToSGGO5qiCGaZAGitx1dlQq6c/OpUF1MaqRemNBJVldJBhcOqbdNXfJ+4gpDZ0nCS8nO08LXP
6Pn9Qr3rdyH8ceH58PNVo06xhXCZgmmMXSGabhEKtwjgR/oG1DqvpJbPFxQXeI3Z5gSWlLYY0jR7
uduSOtgSAUCrKi5iBBuXwNHu/34TwXH45zPAEkNXJYX75tS189dnoKjVSgiiVp9D1qJ2vtA8qiUu
Q3ZVyrtIipEL0ues+haW36vyu1p+96vvivBpUum8wNyOSPBBEho2xGFY6IYrDW7QknvA88M7Y1UR
b0dZgdwBJKhfLFPlD6M7TecY3blH+livOOL5COG861aZU2wqu6jel0tO7VL7w6e7DK2ErGC/KnpL
hl/a7QM7EmF9UCSxD/W9BraBEhUl2Y00nMGA6XZPnUzuHjPc+o1m7h5wsroi/a9khP3XgbauMPr6
XFfjYCPlm5bdUj7hdaanisAdBdWnTDuaysF6hgc53A8Aiky3TzeVvNe9pQxYbViJ+qozWB5PB9aY
ut1y9rKrlPGtUq4LWlGsZo4k68nbyU3J7WVay3GCsZarqMFg2yjt2Mwl6nSIUZtpvEo+hnr9vgj1
hZrYnkpxm1sFbs5NOIR66E50pn73bNJ5Tp5FP/jdsUh4D5/G7IxHTRDO7EtCLl2HPD4muCc6692G
QgX1iVKgTl+0eG2otMBroyxLm8Ot7ddysQnx0fOAyi48zTbfxk1gD4DspG9R+EMUv2Xk5dJPefaY
xXeEon2o7SJjC7WpmdzzACWetP8I1m/dLIryTzcLoRAI7qKmGNIEbvrr8+kLhmw0WTKjYnRJ74RG
OhjPHj6h/1RP4BUYEQvxqSAWRmtkAGMZeSt8Ctc5kWzYxwhw5JvTd+l5zob5CQ49nh1MbTqvedrL
phxQB4I2dCjPjgNb/cgFxeqLaZNcSBug8UB6sGgDjeck5P0MB4pveb2JX24Y7PfA5YbnBA6csXAw
10Y1edHx3mMULyf7vZ9gFHK8zInZ96bLiDd95dQV0j8VPTz5UwS21tbaNzVezIappDncjMp72V8L
76pH13MGJuaylrz5aL7VJj1Xb6RyG+WSpJOZYKyPQtnZZG2BqGv5BYuvZxws4DKdgKhGgpU3SraS
2xXprhqm2M43tpiCm9A1UwbxNdYZDgCgwjN5n3ZbNSPjclC0yH5W5xuF1JhtTQ4E6COLCJ9vbIn5
udEuTwj5J4XNxy0AFktqULzPxrvwvCug1hZPJL/wkNcTJXjNpvv1earZN+NNzixKD8AdE1iVO44d
R1CW5vOl6Tn8enz8Uvpk5blRnsUkVjRrSUutn7UxjSWNgKF9aQSHYIitvMS4zzViTceclIeLL++p
IjpSxC6sn0w8VKDi48HEk4S5/XxesIxWeOegjcyfeMPDc9+cawW+9Kkvjl+17BPLUzrk5b7S4P+7
tZ1jdU53CidNe6i6I5ZD07+o1SVYDAoRqmvuXRvRMjIIXzsjPX85RMNmcohm4eHLNsh9gu9I8AB4
w9TJLkyhwvO0+qEiYbxi8zBoIxv0LKk53vcUKWLalDk7KbnigNqRFkgxOh12LMzfGqTR7JRnqEaP
qLsAMVNPoVDQWRelB/9JEcrmv4S5Lp/YMhXLj+wPvIxfTNv0dtiU0IugzTnecydAAsaAYmxn3JCy
LYxPLknzXyEbkhfOKNE3s2DZzB7YJNPeCRhmzPPUfkLCv0/OvKCi6vcvKF5D/3xBIWMq8kzE96io
fwe3qZoXy7XfzuY0MkhYtwECz6JLEL4H+L/nCFFE4/Vs8vunPhynTyn4jITPNPzs56l0zIXDIB4q
YZ/JuyGEd7LNCjews4gxcvvM2AdPZsjAO5XSWYwduZmHixmByOpWhw/kyjK563Q4FrfMvAq2WVyQ
r0X12FWH75NpPRFW1PmSh5+98vBfbocmzCvLAGWUO7RFaYtGX6mWjDeN88TbaDDbM8XW0wOoKrDh
sXgcsc7CjDkV5akrT7mP6eCYF8dRPCg2V+JhOyRLliikUYl2Ujjth05Bi41hczFWwo04m/gss3Gb
pDs6XuimpeAgnTKGOSOu9xDKDx47upFM5WZM46WcrgKfawVWBz5zy6xZQmF4kq834f/NsfOh7T68
5jo2bzPtN1tsWf2Xu68hSpIpypRBcsf9m8iYJ35ZKr4ym8vDLlHvWF1dSWda2HglbBrV1oZjLJ0w
yIz5m6tZS+pc6HZoHBd01uSoxMjDgVE5CTGDYaW9qPxaNTHw7430hquxBPOzKwBwDFiOz5J6LsyL
2r773Xu30LzdyMJ43Hf5vhZ2OhAFaadKOzQkMKvvWvQexO9SfTfVn5H+QzO+6/1nX/s2+E1Fu/bi
xahPyjw1nCS3B/3yHK++fG+Kzyr9psffg+EHbZXVh2k+pkai4OHNIXA2e/xdfqRYmGe7aF8hv5TF
zcveFZ2tOGGNTN0T1vB4kSr7tShNVL/ni+o3ezlp6GCEC5/EIySDTHTVwI3DbWLubkcoBG3B2lQP
FqJms1OXOBXjnZpsy/Sqk9AzN6nmetJWGnfAz3PUQfOAVYsj0ESpKuDvv9HoPFxIRjcWfjKx4k1m
J43N6k/lxadjwtxKkyGMexwZBDAxhKY1eaNyrWs2FU6RZnMzIdTpd1qonpdwuPCfq/QzEVmzOWfV
SZeOIUtT1a4CHAjHp3+IFKqa3fpl7dL1Q+1EwTp8XXcLlrXFRjQ2nbGpatfGNubyV6h/Xz0XDQva
atrBP+2ahXO0T/iNhYbp+RbSzDP9pKoolZaYeIfyZgCC8vAYXtPo2lmX6j82SjyUPpXbBP3TNVu/
yKmHO11chnQpm9887JL+L+OLYSg6ICxZ0WRKC/86vgSGkjcFQuIk2dALUVFMn+47ewYnfjzOvGNd
nLoa2fWsaWfveenn9F50dLY1+GPOaXWC8W0I00ZvBLA5Bc5Gbx3Kq+WSR7FUjsN4ysa3ZFHTijc6
U5MehXqi4nboYP2ucnJtLVMNVWxkDvqXMEPcldtUUCxCILD5e9ERmH5LbKO9osJ0Mr0TkwojKbuq
38OiGsllEOSQ2+Ayeyb0u7/KBuLROIqkN4vOMisL6Y/qAbIfnHZUD5D94P1LQTcT2qvV/ik5UbzS
y9WsnBjbXyLfDO3BmK7+yWyFJRCRT17qSJ3VqnyuwnqS+ZqXzActEkyp9+rC4koPHN8T5oTwM2Vh
PzEvL6le+0qNcz3HjJFB7e2m6/lUmPq6flGYSmrcfzkxnk5Boqdyh8ptKqp3NnW/ofIYk7+Kh4oL
lyS6IK0zSObdMPuVhUA98V42oLWprFMOQbhPOg7afa99u+Lymtlk8f6/Wi7/hb1nGHi7lJkqimg+
L5fhn27nqT+OXd+r5nQ7L2dT1LLtLi1dy4faPCCZhPgCX3qJ35w9idv2HHx9O53sDSvs3KpIObwO
968SZmKmNfBZCiJUAFbeRMceRGc2GXlX1IEA92li4Nqg249E/XidNq/4XK1sn2++cgJz1c91b+/z
Ki0m1lrBihmnc+Fm6kawGsVZVuWxeOGJDHGbLw3vlOkXhsVfY/fmYfZSKFc403IdWa49Q1StXOh0
LeD24TskWNIgX2UqIacjlARKLpodUENP3TQkN+mh+Pr4zOfTzyRuK22zcRcOhzg7ynyOgrPhbXwi
AtVd1++hcS+Mu1HfO/8+qlePcTT6nM3uo3YN6jcdZs+ibOAUz78C2Eq0VLopgO3Fk74Zjk6u0zFN
xNTuCivIVyJP1KbWp4tl9AJ5q+1O0XaqASV9d546YQNO+gSqa/e6WQZ/iZCCcAnmRfbpY54c7/Ls
yrku5bfSeFOf51I+1IkbUi0YrdpodZxRNIRIxwrstQWL0sDye/e2SML3mJhsRS3DPU3mX/X23Xz8
JkfXXsZkwPvrTbBDqJqea5QuzjrFeNSGZa31dKuQAgo5ftYpfCPlmKEhYggsP4DJDtwjhHOcnr0f
mDcFuxruenAd84sRnuQmm3d/Upt6aHsehCPvFun3XH4Iw0eKohV8aiNLzxcYZbxE6UWOznXATAXb
f2+0AOqWA0Z8YXZsw0s2XpvsniwBHwOiV7MJhj+opM2fC+x7Xbme0oiYy6dY+KmSDh99dE6CU+BT
iLU3Kxjq29TchCXwEnTpijZub5mNTjJCvVihSyvqag1NSB82eQDGheb5Q66RHFxH/AqoByRaWx94
6wbzIKDu7da2V8V4y4w/8mhfLJGsX6bilBhQreqBz4xWFcKatBzLB+uLmQvX9IuZC9e0J+5WOwqk
iJMQX75CgF30HinQ0qcQ4GLvgbvJ3NDnfu2KQOYTxvO5STYdPcoW5zRAAVuWW4ra1p2+DsSN3Eyp
dttOxG2HNQd9/3XfjxZYYrT+LfbexgId/N2Tsf68S/n76deTP/zajWSIWS5Vfr+G8dynU92T3xxT
fyW9UO16cIjobfFs7ry0CIArmz0XLZvccsptca2ecXi/1vBYpsRkgXP/axMvGasimY/KRh8vRXyW
yqNSIsCwCj+wWX0u2K22z2uq3y6mdpO9x1h9kJsMBWpgP3zKIf/gcWCpqEED8g7vqdRlr3cq0gmM
SjCGm/szXuJo5WzKa4db1Tlop2uFrPxm76Vo/7xWzGSDO4VI3MGgRvhvewWUma7RWlhvVW73xapV
zlXzrpq3lpyV5eadG0DmVSfSaURkQb838uPe1kA3aBxAt7J+CAEyMKuuSW2siB+khxQd1jtSU26W
d4EQA2ZtRrkpU6OnrphfZ/kVanQDu/LeUSmW/WTIVIsfevONMo+YJyLZ4LhNzZWkgy+l9RbjNCEm
f3nYPatTJ1xoy4nOefU2a8+z4JRNNTH/a4Ma0MMO+vBH+9pQWKJqjdYBiVFTVxAvO38tqOuhm4p7
q26dkU/9rgzfS/Fbh/kncgQuIR+1/3i2V715480epCvHYkQY8ndGBK4+Cv419UgaAZhP5NmycvSZ
sIslPUwOYMvceOuak5bwWJwt5yctxF3n0LnRsygrJisQ7F6izsRtuiXs3tSyxs1ojSw1okPcUBa4
H9S9UO9zuM3tLuF5sX+2s4cU3w3xfTDPzs+vQo+MQ0xeHadFARLN00psjtNSWas/IFwzKBOshibZ
TAMJH9xYWBa1E1xVBOFx5WxJm/FrmO2T8egXJ9IhO8UhA5Q4TCmp5Py5CQSBgtyEt4uFXYa9RNoN
YCDZ2wW7sdl+5pjSd54VteeqwqZ/hI4IXzOIaOxzE3NT20Kx1frd+4qtAW0KvXEs87MHTgGYx3MK
KtqrJNmFyc5oSQNDd9/6w3bWb3XwUwtG0xmUQ8uIFidMpO2Sf5tw6MnQ7KhfbHTPSTDEUhFnOH6x
avK1yqBXbNLTED3a+qNRP43k2y8wnTc1uSOJshUdttkwfQR9gSd2+ggCvJrb85PeXl2TQwcj6wQW
Jq6WYhFAZCfdRkNTNs9JvC0ag7wllp1DjgM33mlvnuLMr+0DAxSEDOgzLhB563Tq6Jnjm7D88UN+
kRuRUp/SsmqW4S2LbDg7lAtd52r0m88z4Yp/rAlMWTd0TTRUw9D5898G7SZTVE2jKBS6QSAsOT4w
xAfVotFcXdgmViG96dmV9DRVaalrdqzhYZtvA2U7kHpRtvelT6Yyet9lUN5uLeccreBVge5a0BuR
/XrqP+Rqug3O1IemXdP6zVhKINrtAXILLVq47fRpoZcSHeinYGVfbNaHeHTEmOK7rZBwUdmnwN+1
faEB9T/42j5Yhi9a2HptQifGIEyeQlj1ykrEiUD6x1/VNQH+ux9e8/AtQAIwpuS+GrwH0e3mQQ6l
8kxzI91ly0x456sGBG5AN4/zxwLKhNPbXPowhtAXEuVHykI68aiKRy0/AjkU92a+V6SdEOzwZprN
VnsRBezPSD0F5VF7pdgwvO8rQEatm3vbqtub7cFPT9FCjg9pewiMo6Ef654KvdMwm0DF2Of67LNl
54DIUdx06V3J3lPvLAlr9bVrVdjV01dG89KPxGVT+xtFw/znlcuUDbzNxG8kUOvy9KT8aW72E60w
/ZAnoeDgYXT8lcwuknS9z4Fui0g2dEbg5H7Z4WcIHiPgLEJlaXrQcqzjhIb5keLVeAaxem2TenJy
pjLDkpWNB6ybwWyyWGny1c+QbdxxCSuj7aeeJqV3Q8PVETqtO8J9V1w/7vm4H5cyJR8E3MieveIW
jbSTg12DvRiLxmuYHtUtSBGG6RYiQL02TFKThpVrP+L8J9G13vxmCrvg+f6s3tT2HNWnQ+TBcCks
D8eHxJlKp8yW7fLsaoB8fCEs0nmkvX+J8orxgeALArFVV0O3ytVVjGUP3LQKkXE1Ad1KymqG741A
2+IlFs74lFe1MiV7FNUJ/RVFbDiJIB7/bC2TUI+2ibINKrmxMJUJAyF4W0IRZJeO1GYo8UXM3wTi
f+Mab/D2O5YivKBE1WS2C53LEwvwMKq3i20RnGPtjCXWwa0fm4duPGrS6YabyT/znynNS8haxoaX
Si4Im9OYHTv2fFxMUhyurqK72wWsb/9TFpZb/TIY68Q8bJ+Wl59066YTufI2lOdAo+D22RnT7TO1
FkF8E3mnI8h8L+o7HeZ69O6z9VFotWEdIpc7vZzqzCswmuhZ6kaBKTVhGkRvnQ7rqsRP5e7Jdlad
I4Urracyl9AQKG9L7I9leIm1d02/tf3jWXx6NHCO3+NWt36t8D7ek2IhwxKIF0K7CLLz2J1oWArj
t1+dNZYfQfvQlFtY3H64LDRgqZFFp4cJbpJyG14F5Y1hsbibGUsX3tNbmC+eze76I7I79X8Qo998
oqR/O1sNFSiubmqqor7oXX/6RNVBoycpTazTxk5iLeAdgf7UpCWnlCbhTswaBEcwaxAcMcp1W2IO
ms7UHHjeFSW5fvFtaLrp+BDk+yTfp6B67mN9T/y7+LyZlk9CbZGqNrnLML007VmrWOceixKEyc4c
Xd0eugP5kpiVm/BmAplK70b4GL0HHSszRqFzPTvN0vPZtwTzMSs/ivYR4lK0k8it+s3P3lKVmzdn
xTG8VhyzAIi6XcAjzJ0oWnH1Gr/1vH6z7Xn5X09gSCzcIjzA1ngHFYPLnmgAdNtK3kQ6nUEJ3k6L
yCmRUprzTiE3jGtEWZv22G2Fwi2TySiI1Zna8EVo8us/LraePnUV0lDZxySVf9WYXP5qqqPGBffq
KBJUnmpcRL5mk3U1ZieC+3mhJDc/eW9mxO2Ptb2hrkAz8ZxMHIv8Se7f+aoriBZMHHlOPmdCIzBx
wJTAE6VBN5uH5a3F86xv7ADZegKd6EyG38p48QWhANRAEdk8ZzraqPkkEmC5T22PCy9hQG3XPXea
6NvJeKa/pWDb4D/veURfMPmLt0Q/zZXh3s6ulEJ5bol1PJ3EjN88lP9SK2sqJJxkgu6aSsz9b8J1
rg5VHEtUE6ALjAcqXUac+MZaPtE3qNTQQp2W19/M0cqVUa5GYwXbiKTSK7tSmFQjMYHTEIG+f0xR
/y1EsWlnMBj3BjJQa8v+aXx17OG2B5kVnA4fZXFQbW9cgNBqZi51dpK39nEJvQIhpClbIDHAta7k
n6LoAS9I+lYiuQAtJBEEG5Imxf7WacsidXr8Weeegtv/xGUq9v0C7Uos+mawn19NY18XAPz9NCRg
xD54oc3u2dyMIg71qc+jxz8xTF6+mX9p8BCpwc8m+Fn4v/LuZwBi+L3Lp60As/uTzDGGiOoQwCZY
Y659sICojbcR2Fo32nIMIyJYYuiBsckOj5F5jFZUaz6xYi0DyRlm0w4PoA90IO21wzMiQDUr6EDs
8KADscMj5ssGj0wvESbDZUD+0jBqYd+xvwxJ+nPg03JK+cYcLqXPrfrFXqFiQ3yxV2h0iZfI0Bcw
cXP8+qVJp9hO13cJGRvochqLuEPKlwMt3GSL2v2YASMdls286m89K2j97mUPFHYf+Ud5GHy9An+m
+pb7b0F40uxU4VW8rZO930MJAPRxxjqYl+/8j0kaMSfru2e3+2X/Cuet7Mb1VK/MjXoybVTTtqph
MR8aVjDexfbaZ+8h3ow6sNAm8KIyYXCBdd3fPu7Sv2Twedx1UdZ12ZjGmr/Nt6Op+Tg6E30+UVfG
HWSQWQryKs3fKgInDCPCLeMLe8Qt5hE27v1cfrlzupc7RxdXT3imzxUFHG31NvrIEFuZXLtnMcMi
9hvU5J7C8BJC4RKunXQPhIecf5axZhnNXmn2fbPHSAwSw6YjnAxWMEx4oeblDkv6TdhvrN4Sn99G
+VObPeThPptT1E2CndqvD7l5NMrtKb3H8kWEMuMfWvOol1Sg3LhSOoC8Jwsexh3MplG/rZkxUhwZ
jrYwBuoUcZVF9Bu5teZqwlZ7leDV5r5bKljc6w2+UizW1oLS7iE79COtxhRLHwLxoHl7wdtTAC7t
nuEuh0w2uJ7vNpgF5bUgrWTCXpDg9PX4dMNgi4b27BmloCPtV9CBXgaeryUy6NGAGzT9IQIkDwz+
K/mV5fOzFc5LXXVq8jPx08oJRFNR3k/CmmqwUV5q+oLdK2mh08jepd/OTJfqDUVPaZyomGrcuphz
AStuasvv+/ssfFtpz2+0lHbah9Q8KCmN+dn8EkfsACLn925U+Z8eoOnZUgxRxpNsGtLfciVS2EtK
qc20eWNQxnqFQYgndZwhO5zv8y6ZjJkFSIr+IzW+7eZR4xBkYgWdHwGbt+KRZYYhHgXxCNg8nM1D
grV4XF4oEOiD48Qi//KB6chobtq6vbjVezjeh9Cq9H1nHCl4Ga3K/uomAv4dP/cKso8zaHuxOeD+
gReCR6LU1ggaOCQCvPzGJqMrFFnsCH9Nf8GRJ4j3q+kFyLJ4brKzfwr6K+9wsuzMB3J3UrVjYuP0
n7V4fCoVV+w+bMHV7Uq+L6LbvVakLf/6y955/Dl0DuyQwXBmxcpBu2MxwYIU74Jm67kFHJy9R8v8
/KTDU1236ZrwKj8c1UOtwqw79PVeKQK7DA8UG/WvYqM4dH3wddgVaGYWH9Q7E3aZyqfZGEXMBqA7
13G5LuPN7WeRvevm+fiT+duJ9A08ckFehe1KFRy0bi7Tr0UHp3afxczwBwlM2uxShO+9XWZHwTsG
CATBWavPM+0c6udMP5MhkI7oywVFZcTIqKeQdzOVLoqt7VkxCcGEc+S9pD4lPhflIUzYaZ2ei4mT
hmcrdhrklWDVc/MALNatRHXSWfgCk113a+KuE50XbnpHbBijSHmhcL5Mp0EhTuvFk5QGPne+/VuZ
6amacPtCRy5pHdmBskfbjT07UZ0ZBIQp1Xmd15p9XaWzbTNscSiMwHyzLXgHXHM4FFhC1cdOOcC8
iokSjZmtFB9wsAz21+Z5nlIIFB6T8PAFLqZbzifAVgIq0dG77acteGfWK0m49Gxcsn07SYI1DcA+
udKVSTjxVaKO5PCi/gcHth1G6LDNQPQBHXGdQ4/K4A5jDu4285a3i3xRmhNR6N8a9f6Z/8ECocqq
qfNuQDyX/mHWLFRRi5/ehPUp/oOGmoPPZHx9ZV2fpLYNAoTT7TSUN8u5ml9xkIvxLR1uH0jeDYbO
eqFqS6Zuk5/CJ87VFAhIvU0TWzfmY7xNGhCAbjm4Re4q8hQ3/Eg9i1gQkzm0TQCP5Hl7vLaZM2SO
3M8lxlKosJ3Tisvljs/+7EVYITv7Z2pKD95vKemLoF+KdB++6gcktLpX/YDurzVUgGDTBZsm2Bg5
is9mdAs+vwyZ3coDF5aeB0obsSWHXLAOyBzK7SfvEtaCRXCEZ8ZhJZ6+W2KxyhcsHLlv4raopU3X
uQD2TYA/8vYxE5aL4/jC/cTlHDlsEwbzULa2E4GfFQrN8KRnFYC4L4hcoxBs2MLFhdVPlKyr1gau
V34rXvN4Vq8WdqtsZHNtL0zxw1AfdkKklaI0uuanLhTcdpuSbmtn6ryDoTflXqkTF/mHcMMCnNO4
O66RuywMyyDGvwzL6YJ5nnJFZqOv+rFZsWh3kOm++u7ohyIRi4GHArJ+2CTGJiQR6zTNXueiEu2Z
zSsUcd7P2Rb0ifQQBMeY/ndcVR1Iojpb09/uXP7p0lMU3BzcDKEN6FwT/zaM655pdk/Z9BfRgHZ8
NoKpBIMwA+Y8VAQkBLLX0hjboGt9cf1lJO7qcP6Mt2m8reNtH28zYyq3jnM3y1mgRPTssGnP9kNG
Jeehzg6ID4LyM85+3aNXI8+zXvDYvkp5lJg23empLX239V0BPx7e1Ald8UU/CQAI+Kx9XinZaGkw
0tp6gVpesX8+SdY3LHnd01nS3z4Vq3TIoqeD/twL8SF7HqPuGJJE18ZJU3/O3wL46frOi/dRfKi0
vRIdiubQRgdvLbaPYbwrni0yEJlXZ6k+zjRzTyttXjM0O9CuiO/gFcHy8eEIDn0NXxEswL3l9EqQ
JWytuyDDkH3os2PE7eQae59q/DHazezbZE7OLDYmd3G4zYZbp173timu9WqtxZSPrcjPGITuFUeZ
7Oyz1vrUxF1IQY2wq/gqd105GefxnBIIf3Kmugq/4+1mYYviUcmPPnYN4ZBb+1R2hnnW3JvxJpRX
Juiog/56kvwD0MSIqfCnmp58+WwjJK3LcJM+3YgEno8YgjK77btdgPNpIvRAtOqa/S84CMxOCmtO
Fpyv2clDNPBX81VS3E6s0D8wl4bMQETd5vMfsNIYqpHWYaX933dHyfzHQoPHdSKnzFB/RN0w/zbw
+H06xOmYBYuZt23IjewwzTFOC/55ohTTBGVC4cmOGQw4TKEXNsOifY/6ad13vw/xJq837VwLJt+G
2V8C/VwOl1o/qw37sxNOWvObrD4yvhM1ZRTvAo/Zrpt+BPnBeYaOyD2dKEGxKoK1xPz9PlC8ED2y
+iOPbSV8iGAyuoeJfaizfILv/WZ6igA8ubUOF3cjZdhD18Kr80M+JgnbkmOv7NL+cLOkvWMZFLAn
21trFaGrpBvslGZv6VQLLVRMOsPKOnbpdNdD1EQecY49a52PsNro5oaaaUXAgUhthcP6+OvalxI8
uqnVnd1ZLNA6R82KS5xDXObGPfXvrX83njfVQ5x+k41zVnPNCukhySemjugtaewg1gJT5xmsN5dE
tuEZL4b64qX3VQDH6Fqkd028p5jViKV+SNlnYz5i8zG35e6nBhp/nkS0SxxKdV9Hf1iPvxqGRHBn
PC0yRUbO2DmesgyQDV137sq50+cWgqIk/u7peZUe/iU2wd4BL48G3okgrqFNFI0/rcPSRspVuZaS
BUrlf6WG6z3oXMSGnXS55rODLJ52zUYwNx37eXnrk6LIOM0mv48SnM3gvIOrf1Elp4HAXryJ3uXj
LjNHexTWHQrxgHnRn06zJNkUCc/bOqflOVkpnnNIqqtSvaWzs+Af1UWPsbtyAsMRybgE66pf++Em
GTdvh5GmBxOaOAhdrPAWMvjQHBAeSPq1ks3ELNLcER0J+xn+VPjJWktJrIQoM93uNX+zbJuldVZ/
UN9zNPoztmI0PR4bPMAW6a292u/LKfOXTgTwN/1ijjsBV5y6aE2Qg4ftIpKhIZ7j8Bw158dDIdUW
WtzOvGy6nWU5TM7F8z+U3md1JaUuvFfipcZ30B/f33vMJNnu/R1+XrkpXo4f0dqkCNbpLun2nX6g
ti4YTohqo38JNkP4iOVF2a18SM3BowkekXqLzKsovUsPWHkBhIYjtLw2OP7fBwo+rr+rT9MqSmEJ
RY4Cr+oL1/SnRyKqxhKZuXouxnIh95OcDgQPOf1rF+VLztwF6Gf35QKEHjZ2xPacGhOSU7VDcJ9V
Crry04qlqdsqmbh3sFXYT8X5tJ+qhEUL+t8/6ZzPxZE1SnntvXdZuEhgBtRT6x+HlxK8/JbIa9Ok
EXsthxtpRinM1uAx6HdL/Nq991a9d8HKQgao1f/JAB6AGs5mZZXshuBHJH6zYHthPr4O/UYWrPJb
pH10w936iYlE7zbWOuHiFO31ZufRBkLLR+hOmmyyPo45UCaDhoDQAdjEISNCpTAXX6Zs67tGTXm4
BlnyjCd3C83aIHly3X0Y2d409wuO4+lVBW6OV5VkU2hYGm42uGnuMmjhPID5Mkrr/acUTpC4T/Av
CVC8jYhZ/OkW4nbsd363b9tDPB9yqBxTO7A2/MHxJYMTxQg007QkuMWwPdnRiXCwumqy9coe5cln
GOTL/Cdp/9UqHRxhrkTffZLZGd6hR/y8Z+11MN6E59kNMcv/tiT4n25BHiMDwqJsMuGr2qtE+M+P
UYQPLBBgVwjCPER0fRKqWJYcafMC0UQCUcr+eZ9Zc1nagC9cPY0VddX/j7AzXW7cSrfsCzUiMA9/
wRkkwZmU9AehtGTMxDw+fS9QWbd97Y5yOMNRZaeVEgme8w17r00wwBNzrbnpwf6RBEA2xE6td2a9
GxWcHLvK2OZX6F7NJ5UV5cxrDkQNP7ZTDQ8mtiEDHKHBLJYPTcqG5dyDcQLvmV6bhLPmUZo2w5tN
/LlnalrwPMqnqDztS+8gjgdSy1Tmr9jOxYP50odF/qQPk1hpzaVkF0LfVx2eS2SL4bDxcH8pS+Eh
AV5EyLxumfz1a1QKIm6cbIN+yrevCBUYnIKNIsR1fIW41upGo7VeEn6xQU6FTWd8biRpYQEF3bfJ
vkEugPIpXzxZVL/02Ym6x6mJNgsSLd3er9U3Ds+zHXh0cxAnHaowmyRFqT42ikuEWTnRrY+d7Dbp
YRRPaXcRmlsbPQTtTbf74SMNPkV40/Wv94UHKL+8xnw04btdnu05CU5CcRQEV1r46Q6/jo69s3Rm
DiV+RtrHTl1nT+IQLnoyzRq1+F6q2Nh2PX7l9lgAG7m03kUzZ80rWwYlpPBJ4MXsU5WOunDQ+MLy
Xln8lF9Sd6DyEgKySa9+/Uj0R7B49vZlho5K6TYASF7dOPCoB7iyqIPOMNhMNs2B6B7iQHZ/rkN5
EbApB8uFMq2bAtk9V5MmRWROjUHAMJCmfhdIWyncari+GbWO9olOagoQ+JezU5p6g79dpygcVZSO
U1Wmv6BUf3noPblTvVTokil/Rx42gBIhTt2fEiGdyrk2bvUrTi97fsMIrb29nrnlyA7KjT238Nwo
P8h5aGNWhmmivpgmrbWxqolpElhrAYH0IS1dGREaLSWpW2RRK0txXHUEN/XrhL6K+Xy/UX3SYF8Z
dEyWasPJDSfGtGc4llzbhjxpZS1z0sp68x9H7PdZQkMa8aKQZebYNVYp6ZdVsmmK7kzeUc2E3TR5
xzDA5J0QNX9fg6BcVvIWMlRqLmJ5q+EGrKa6rnp9EeVV15nzUrr14bXUT2p5SKK3/C/4cy/c0cCS
FJd5+8Xqh3/XgIAYeU6WQXZspRNL1SS5xMVVsC4o0Dof882cOLj61yB8vvOEeSCNg/KekW+EulW4
NMa5R2nnH3XJzSkFELT2i7pYcuUGduEtk2Ql6itCiqnaCscznPWlpjdCxRAfpPjYxsdeP5bkgbXH
5wo8iHUMCS/tUMbfpPYKHPnZnkhPYmbSqERcTH4rNAD4rQb9vcQayR83AQxJWlL8ud7fw+qhl1Mg
laI+WFUVr6/UR3NYK4m0NUvUG06Znr/kzIH2hHQ3QL2LtECx9dEO2ZlS9Slz8eO/P6hMWv75oGo8
p5pkKYYlQ9X733Vf1Ymh0pcC9H2Lm2hnpAewPybrYTt8HjWFqu4mSEhMGlvqpm/C4ID7j3S3iC/7
rIGMgGYnWhsUwyKux70Mv4chPrfvnPmxqE5Jp2ThMmEqgiVsdtQyzHuTt5/UEPHp+sOB3z8ek+Ac
aOeyvyTF1ZMnHniBnXCeMvGUjgkNnHBYlmkz14aHnDyG8j6oV0+4JPG5K4+C5FqEQpr+QTSPIWN/
uxWuyRzHPBjbtD0k2saS58tlJxDw6Y7VXkh2NXI3D/+vYzTbg6isptU3Bzv3cDGzZDeP7I7v29MW
X4X5LsiPabY6NXA4NtiK4Kz7oVTyJoOhNtrtGO5KYdnn+3pwQ8vtiUgkHFE4Fi9u79symaCoWBM+
uvYT0QWqjJ8f1pRRI1/Fl2aHG86L16n7c8cxAeB+U5bYUD88YefXZ+Z84SYoJ21zUDv1vMnvcn5n
B9cID/bP7fDAbsLJwQp6WEjlNTG4Tc6JDHj1wOrZbHedur0KqN+nwyN5Da59YruTg2gctSlFKi0+
LemXHn7l4x+TjgJoep++bTZVvkvzXbSUGtRS4KamHD8uqlrbaz1RRTt7WZePbMbyymROhng4Lx+6
YBM0Y0iLZ3dP81seXfvhnKF/VA7Hs6ZOUYzsscVoO+qOkDlG5qS+wziBKTRElxb5wKTvHZpNhQZO
v46iI6jbmnUJhoPnobAOWXESJIQRkDgCxlkEBpErB3Rsp+nbIp4ipBNjG/EQeUieKZC2BH7REQPp
CW91fifd4uXoZ9uSo3yx32vh2MqntDwZvGfzZ/49s32SuDmWRdfkanztXIRmx86ltH+47Ey5CNLz
tdmISANkYHGUJpOTpL4b6aPVrhIpLK7RHbznaSakDzE+MxzTTtJ4Em10Fp0wN3PbnP8I/hQsnM1k
IGRRhCc3J0yl+AVF3kayS16gNOzb/lDkJ0ldalRSNmGbMj1aNM0CdTy5/l6bCm877h3kgz9frSHi
FZgZimIznqsKlNCl3C8rKAcokquzDLM3vA2gOeJHGz9G4WEIj3db0+foC1dSdZSyBfJgMJRKv0hA
NPdL4RY2sx+BMJHLDBlRE4n7wdtbuNBRQuRu7rmkZbK8Qp5V50dZPPYLWXBgMMO5rb0LnNs2vUjp
JWjPRXXypKMyC1vn0638rUnSmLUpsAzntvGfMMDqqj0Xpd0/L2F96pBRAFe7xr1b9ccovBgkT6Bd
2CSjE4yOEm+hweXzDDaadYrrCwac3t+0/kbqpqG+SinWbX5KBQED3lVRLkV5CccztBGm741CuKEb
zWpvvV2HqGcIpCMyQibiGQ3bEs1IPul6OQNep/1/P5Oll1nsb8XDlJMg6UArLewSfxs8+v2Q1Yqa
x1Pjhb1haxBz1btbmG9u9Ty2PqboS28xwJ7UAA0Qo3FtkLP9R5ET+vBdal8keotuL+wVfpX7J2Ox
Bk0/+atbZL3mNsd080rSXB6spWJw0Z7i8WoNd+Lkw+BC1Fn+6aW/bOZF3V6NSXvBiPbeVAzXP5Ch
BHNpivrEYnrc2GyI5HbaEIE3BVeArgoQJHhT7ZULVB1XaKCnW38IjlV6MAgg9edtPuMjbPznI2x5
R4uPcHDewcA8lONBzQ6Dd+jmeXpp9HMYnUflJEtHlSFCgfl2WY62OysgMhAJEaxScan5S1FfdC8L
eGTPlO7QF+e4sU39ED9PjXSuydIAC1TciHZ/gtSZ/yx0QJhOoztApiw4lWnnOXYzpnequtrirVmb
yD3RK0LHi1a4sORz3s2A6ATRXO3PRIz86xv/zxmeKjJzxkDIZlKU/+4LlaM68LpBjsiQmuEGzKVd
83Tf7qBuovwUkB4hXaONYO0zy9WHgwllLD8OAq/Mcci21X3/ppsuim1mMqZ0Uiy7TKaYsrY4acFZ
YGemnZnrFc0ZN5YQnk1yhZmAUP+eLOFQSq5S7bkWxmBrfmapfVha3soXV2K4HrX1srIHmAOQYvON
BmqAD5pJosJWKlfPS7L0tYuOJAfSl/jWeu9P7x2/IAXotxx8NR3UeHtzxppB1EFOah4pSdsfp2ko
rLFTV+2ib++b1Wi+N8ObIN4ab82ICItY0+7qcatyf6wKlPTGqqO90tZlvlEINhudA88ep+6MmAos
ToOMZvfHsptil55+9wYzJTJJ7ziv4su8G/fepOk7dC+mPjByXpYkPA/mjMuzMt6s+i0YkRy8oWpn
kA/Ashwe2STnqoovT8OacQrQrRfHoDjIM7lwW9ht5pbvEd1M0mxikfBwVKWEQ2yrYmKpFgnNu5vH
hwEL6no+SY778BjNFH2nW9skJGsX3AdCIz6KKzIYK1Z//Vky7p3wpi47f+s1OGc2TU1k4RqRdNat
4ufMLzYa05DXhv/GUb+K8pVaX319bbz+saZsJahxPSLYaWwAymXKBInvafWAgRr4M2wMhvqIy8do
3aPoDiYq2dMfTeuVEFcqiY+bKt2wriyTMzbdchJozDFi0285eARANSp2Zl5G40aQi/J8f2OVn3dI
ADaS5fThTpN2PlsOawr6Vldvz/6xx4xhHYX2ojZwpjlkZj12QekkBedWI88MSl4entvwLIXnAnix
bA/+CcXSgIpoTt4k4D6IuyStkQND3iQ5MOAcgV1CzDNxP25Na9caKM/dRD8ILUF1RjU9k1dDmlXx
ui6uSnSjoFTKeWQumIXQIwprMnVe7D89PPS9Xfc4cdxYP1jxMVgUyTVOrvMJeyJ1ayQTEJDDuWrR
U92U7hpaVzO6xiXeoLPUnnAhyxedLAw2vfIhrhAYbzPZtAP/nEKzze4i+U7PFhQ8eQtOSeQIaQbZ
Fo5lT3J0tsW6pG9/Fkexse0WYXlnJGbFN9BYvXEWALf4pFSBxjL9ZcSgu1jWXOmER+srCWYlhCXd
DQtMtDu1m+ajnNw/Kpextv145S+s5qg0xy46TjmbsENmhOi0TO+shfIkwmhCsOLIxLXjbUhTDChD
lFUJTQI8QvTQnu+h/A63amTK50Dp51v+ofQbwm9Kfz5sYeYoME7rtfhS5TCKEcnagWZnZzZj4n7p
Pb8thV9/IksLWfv8qRdfmvWrxnQA+GrZanejupbmOQqOfX/Mwkug3fL6ES8y6zX51aefbKQqrYev
iIn0W+X/WU7CMDgnCBZ0ZAyv6whaINcRcRN2tfrZxWqG01aPJx5y/iPxDWebuYPF82SGKSD23XbS
FmEligRrEdqINBrNNaJDtqdjBlVBiK1MRsGV9NRzb0vFqrc3Bt6DHMqi31/V7qorlx+hcfsiOnTh
EQBxuGVeI68pYFNv/Qcv5SMoH5UFkPMmzPBD+z4RPhu/3XyjLNI+wOUKa+QQNUskdbWyKyTmzPMA
YAVuH1wt5SOK9zXMFqw4GePuP9RkSuyLy4+Yb0htr2J2Iz9GFLHjLxPzJBinFGDGpL03nmvtua76
1aiuAhPr0nKD3rlNp5xpssqOtr+yA2khpRs00D9uWfJWk4GS9QibsaNHf7o1iUvI6EJzBT5sBcXs
INw1byf2rr1aEaUiLrtmQUb7wI6kX+5GC2L8FnweYuiUUqUk5muKQCjhKpcbxumeNF/otje4WXbw
vUPqEQc9vBbWWFQgY6HJhuJKOt8rpq8xJyGeXzMLX7GB/iHmUoNDx5oV8SJCpMGrly+E1IalCVBx
IUrTdiqnY6tWEa4dbdpOGdpGz2aobwQ+zv2kvqE3xE4skIsEN8JwsBOnQJkH52dPBZGJNL9RWniK
jYBcb0/S5JmlgeGlRAv2veFNi8FrAqvrV+X2W4AneNfCqyHO1M4RXlHeSspE9hQ8j7snMCLSmgF8
I6lSp02pVU/8/yBd6SlHv9tYDFWeAwZWu48ueXYn+DuInRUDZhzshKI8HgIOV8SfhFkahOshI3qI
1Vsrv1v6W4ZJ406mFM7Fur+p5bUaLw0pCO3cYuTy4sej2YVP/CiUs7e2+UEYFEovca+afZjVqgU5
/gJmhtUiHdx8IAMSz9gMFXszb4ePzPtMzV+D+YvpS0dmsfiRq+/qkj1tUa8py9R2KsssHUbNVJYx
d/GgCHXLpwMxIuE+XXhPAHYHi01wfgRvy/v2ck3H5roUJ9e0+vJM814rM1vM3i35Pc3fm/xdmv11
tZK8AhCtEhuS265wJpnGPk0OXXecvT+R2/MXAXaF8NmFn2n6MUPbVBxJtxZFVxcpLFa9zrz2zpdJ
MoKIcasdRpNktUtU3XCu9mQcL6J0QX5X+6I/wlx57Bq0/nS9C9ZLDftwn81BgaGq2VuLFo4nDJ7m
1cDRrv6ngTtuUKa2NsXb7wOG30hvpkFppKNQV8U0ilb2aLIwaPIUtN1H9CKhytZefB764SCPU4Ym
FoEB19NMHphJHHqaKu9g5cdEPCAHJLJ7wRzsZnQ3z5o8qwoBIdHZ8k+mdAwkYMPEeO7TdOd3jtHb
bXrM5HOXXmuWqONuXdqpfAz8g4DbyyKmpuUlNY9mPs2VNcxxlGjNPn3uIgZVs2OvOcfvYJyT+JM5
9K2cXz88B36aGviqAuPchiOIfUKHc5yf2tKmV+9ZFS76maLZPRKYB156Wsi+tDvL7jChIsxFdv8y
NBDEEHwOwWfZfcbhZxN++sW72LwF1V1a9OE+WksMlTaT5pxP2NYkcFYnXAss4C5WyCbZkTGabQph
3/Gr3PNSWMFeIk172OrD1p/18t4I9924ZV0D85UyeMs8WzT28TxNr2VyF6sHsBGH/lFs3WARcaXq
+wF9ROOqDbHDbhK7mupC2FafmxF7k7Cuhal/mEAk6jTz6myMbnyHk8gspY9nMItxF8S+v7PIwHpl
/bTdpMytY/fPTLlRUwTFjZpijtZyY2HgWUbZzBDsFBn7i+paCusCLgvWxvfSvDfGVezPc9HaWgH5
D9DKTn580YxbhSzfba1p158Kx7c3H4tC5sJu95ySJaUNLcTy9kXuNhCmc3cv94ft/cdpgZhsQNdu
N7ZwZeDemjvRm8fxDKmaSR4919V8MtvhKUAkC7flog7nLY/wA79dbF4LMt7TM8VPWrmaucdP2lXk
fsFKlsmQMwgBqODDbCkg4bKV+vppbMBRPT2HxGC12oGjChqeH4ybG4VQ6Fdghxlt3iJwfOLG+uOj
Hx6J+rsqCqpr97xQFQ3SAQJuig1w3ldrqcTSPw/z++A93pj4D+hmj5lN9WLYrH2mSC9P24b6FBqC
XwpUQE349MsyVaC7jXnP56nITsg1M3AWbui5xrTadQfPzadcYF3cSNXEBqTO8USaF2LwVp684r5R
gtX/RBKBrq9wkc72bDj7eUeamjoLxUObH3rRDV7LpCrcZ+ZWmuOQ6l8OKZZJejAtOYcX76KaKeti
G2fzJJordTXjhTUC6G8fP6jR36RsM+aJ6+YwlRRppzREeKFF41mQrtsUP5OwYYgxoWDXDM3mskap
hq4GF9ZMT6GLrZphrQ7T24D4pVzo1rEAJQittb09y7l2c9y2PI6lq2q7NnVnLmRxFGA/YbN6tIRs
zMONiLJksTm7BXYdTIFwwOkDiTB5vP8zw3wPkrc0vHvN1cgvHroGfYdDhcqiYbykjLasU7NtM38x
+PMgpe5F6baG1DobpP8XEjHg2LYOFclRxbR/N+pz4rni8tmcW9pZEPVrqoN/gjZGncObrNnfVNKb
M7SO32xmurX2tLWeY+aaOEOev6upL/m4c0dMYVx6updTFPORgpRoh4peMom62WeQ9Lu9RRrtDNSD
qjtfsx8EohFN/w8EooKSpXcYI0iC/XX6WuMWVMK7b15xCw4B1+AuI7hL341faDs4mFgDCyuxcXDC
pPVak1fGxAiZ5WiKQVCkjpFs+EYRc6elo8Al64564aBJmtIkFHLqiUadxeMk8s/Zg/kXsV2mwB6Q
ORzKBjLPQagPKE38CEDARJYRI4m2bVpgqPprgdHAkN5P34u++D9JKKt9ElvRojwa1Vw/Ma1O7cyC
7jYjzqr/l0Qf5Z/ZLIoq6qYkmqwgcLi+okP/siaDSZdaZh5jvHypTjrSCQ0suNJLcOAPrCincVeU
X9vw1sp303t0+puUve/nbBUAh/UX2SH7BO1d/IJ4/pwUHSlvGI5eEM/h5RRgPZxU8+QLjCcLYnER
jFtWuITFC4hQmrWRg5BwoMxINoXIyCzqMgzXIrlfr8rzTQjfJcYZ+seGLVoRb5/FomkmeRwGb009
sMKNv/MW1cy2ZddYbTU4U8qkJDD1XeBtKeSh0PlPQhx4+ra7o6ntoqfbkHbCRlahDVkt0FovTWPV
Rutmqbk2fCdqgdWTzW82ma96eQ16q+sm0TalGc7zJiHQ5fakLUtX2bDMh4+e1sHJkHNlk4UQJZO1
0t+ZpKOvjlnXtlSWV6+4ycWt+KbGDQEj0urojqY7OsvR3ql853vqlUf60OP150dlYTg+xna5Saf+
EXel7081to5dALGbMhH4cPYirIDb5wtnuH26emzh24VupvOR2lLzCgxshrUxbIwIAB06r7vaPR4D
r/rM7I9ie6mb21N766IP0fqUtT+S7HtAwevAxgXLVFZL1DbNBGbKmAmD5CbZoZpEgb61/hEFmu3K
5PBd5MoeaQ0A7cQ8CjkpXL8B2n2GkZDJ3ivDCGLGy/FA68/078/nLIuvQ3nJhXP+PFd0jM376TJ4
7331cWqz808+MvS7obu3yS94kfyGUnmQdYVp3ZZ/cTvKxM4uS0YK9H83jtMGff9UIBQNDaTbafu8
3WfJ65NHeZD4a2g2rMQwLiHqfM+KRyfdkvZqAtVCs7fbQpE5snriWq97t3geU0b0JpAcXboW+f2t
zk9Mssr8SiiL5y0Cf0XWnsDMRt+JwbIzrl9fIH9ISo46oFcuJj71UKjwDdwEfQtyfX2niNs83Jry
ht3iHP33/IvnZPZXauS/TDbNf/iXpw+6pZqyqliKJP092k2uK6nShDRa1CQyM7DzcK9zz66GYT1F
uG7vRk2NtoNxZqVEittRZt/p9NdWsYEgb1UgohyVRMh+sri3jPJYozzM+DFVBFe9QzzzGatgmB/j
HEBlW6+9ZG3xXDAvqpdEtXbFchlYDqoJcAR7mkALZ8rBSE/xcMJnJvsXLrPwKwu+Tf876r/o8Z+E
HDVu0e7zZN/aG1V5qOZdM67BcEaNmE4Vr30ut/h8krcWE1B7jdPzCr3kppbXhcAfPNMDGyNmG26Q
bkMhs236YrRlbF4MKEWSHbQ3K5+oeQqt8Hgs2RSClTkL9eRrKJvz+II4KlQQxdGz1aU7Kws3892C
OS3OavwEiCvWeXhKU+bmp7S5GMk9rh95/55eqDHRqxJA0E243lSYUc5F3d7X91q794lF3Lftfq0X
j1C+EYneHIUKkY1rqvv1HOTS8JzMAma+2vbV4fQ1lMBD5qyjn8IUevFvz8c/tWaqaEoma2hVk2Tl
7+LVtDMiWRGVcFp5IBJCaybxUr1wqBh12HRYlyJz1eGgWYdInCRksnA04UWhHxvY9O5VFNhnUdq3
u1Da0GFK+zTc++1OGLZLwOyn8mjKE2Vn3DBGRquKuFBgYhZsmn4Thg5gA2Wd51P+S9Mt4lPjb0iA
AaZLxhuUney7VT7F7NPeeCqiGrf9JdEjNcdcxYZBejjNwB74qGBtV5I1x0/uot3p+4laBMGU1q+B
dv7IIJn25+gRaY7JiM1yhHK3+h0b9BO6gUPQ4985RLohSl1gBx9JVoqB0m5pNeq3+qVKlcr750KV
bS2ZhPiEjA70shmj+gkSTkQ020gg4U25gCj2LJZqN+HEsLk8x9U6Fq7VMPU3WvdOLLt+fMbHuD16
vP3asaBom2vqvAJzCj9+poX3L/TM82RVDX9wVnKctKo7RsSB7XMSy1j7elsZLBPm/vNpnipT9ECH
XbnEJLR//hHbmMIYb//L06JMooT/vSDjaWFLIqEmU1T19e//UjZIfpyPTyGJ+Ok2UeVIh62Unfb6
IgyWdBYK5Bt9jcHAZ4yM8PJWy/eyf0jVm4qbMnuXlnWweDNsuiBE93RBJV1iMWtfWmdROeXVSS14
vqY8Ki/cQ2eSrHXSgONdycFG/37KZ2+4iglm40civIf1R2B8NGDs8b5vhOcm5UPNrnMt0hEqQHgm
7EWnznvzXYvfzOCu5Bfoclo0gey597veJWaCcVkALbaBEWBie7018v2xMOKLnrMxt2HOJ90ts26d
dYtj6D03aPF6PjlBwcr5rCDUHfkS4fjbBUh5C0bzOVkuKjgeI1PzlQi8+2W4ELA0zU3tIGuHof0t
c+mSU5GcxOboz5GmcCIU5lXDVR7ZpzA+heEBOQoql5gAFuAJzfL5b+mOhvSPDDJM+DoyU+nl2tOt
vylRnm3RmWpgoV+3FiMZs9E6B6eRMdK8a2C7HXQ05JGpnKeoSRkgRg+T+EPaObLX++2gAyCfeBWe
vjVXWfGVVn9YwmcUfY7FuzrL0tVbg5qA13lxb7A3d44FeCixK8Z0ybTL0xVGcasqurBxhcbcAdSZ
HqLe/JTi5XQdV6vRWN2nPBVx2+N3o7lqNrwURFGwHfkJtpeTP/EtlVhDZlsqWQ/Tjr7Gw2QYG8b+
z3ryMJFSkX8F6nepfpPh7CsOHI7EutXWTbJufn+TlqOw9wuX6HE/3OvNLjS37dUYl2XrFGertUk/
0VqnIYc8dORb49uKTcNNDNFPrRDkV555OXrUUONWJF/WiCiJDTU3WeJoJqWjE1gkpk+drIIRP95o
r062rNc4GzXOkA26/iUGuhM5mF7plgZ71/NPCqYBQ5bBWrcegZt1GxS3CBqfzFqAL8lL1Nor03dy
pqi5MxAD2W4srCECFWL2LYzUcXMt2ZvGrst2RbbTvG0YMdB06oy+fBaINrtiRNmjfCjQIUn2c+21
s9WRJDaVJLarBHJaXxODXvCZfzLVOtnCDWn1E6vmaWFLA8Whw7A0lHf240luS72qsEHAPglvkTG3
pCuKD99fddVbk73r8UecfJi23pDg4INGFD5z8aMVLphYc/+9zR9CfnmG16o5gYRS24u9G3p24ceH
LV9I8UrS1Y5FwNJbCy/Kswa3Ndz45SaPHb9+ZXOe6uHDJjUueG5JPbQI1hjXfXwJ5GsPOUu+57hg
iA9+aMJj4O/mrNPPBoDR6BwEJ+tPRpS4rEJlvlhlBlYtZ3dWrUmynoGG5haDBeQtomolWKdcOvfJ
Fb+pnSPGIss7ZCjMGsEmxNYfTn5+HvxLxS/1ElQXrbz0a0R6Y0W6tYMiml3E3Ld24eLXs3NHqPWF
XXZHiZhY8Uxt1Fcosi/Z91jNsBk95ziJlPrSDNeneksFFlsPIZ12KpyAAWGh2J+umzNKgap971nV
ePSTtR2gu2+SX8JCqyd/qgDS9Tn5UxkmWk8nTzerM2pXIBSb7qV7zUi0Kbfp7JtNCmhipK9eurNx
iF4T/WQsKnnKjzJGm5kjsO0mt3sEKsWyh8oiOiuxmJN0oS6Ze9MoRd7DPraINkRU/vxRbDbKYR2z
iWu3Q7zU+yV6mh+wpwm6NZ4mkU319gPts2InETdJghvIKcGjI2tL5kG55I39WW08/yy9o1adrfhi
5tenXftAh7cAEKH3FeuBlexHw3TD2KgH0AMJOXbjlOgrAdyJmU04Yu0AvEX1gGgmzA+jNyGMAi4f
zoFqL8719MNKH9bA0vHcf8DhItQtSe9e9E6nb9Igbi+7FOZqcC40LIVnjQB4yiEy4Kvf2A32J/Ur
NA7sBqFxfTKFxjFp+AmNC2GyzbGkG/6hY+cmn63haglEybxH/Tu8Z+MjVD/r9FcEfgvOfmQ3wU7F
rjCPO7dMAPYeSRPWX4aFprqk1QV9hXbQVfBn0+DBDCETur62N2NKS4zm2HY+k/KDCQn9kPpc407V
IIYs8n4FWguBhYZvEMR9sxCzRSyeCs3mRK6Yw0NwqLEdVKCvKpezV0eH316ScJcJu8F0IWcajY0A
QvWOZXHK2SrXZzmB8np5DhccXS26qB1ONkKKnxgOSG3cKDbUQI2F5qYZ5vOxc05I+eYNNDjSqSDA
BsRtuN6391lyQwvL54vB9T8HO0Gs/mdYn9PkouKp8i6hcsX60inX5xS6movuEp53+ynOtgSkDzNz
5vkAMXaxnfJjiss03UT6umXzcOEHrbPrvZmNZDf58/pdKpC8rakj3NJi5+uCYVPHrWzrIlb2fdQd
kF9LZABpF4EozPIW4kt6L9BeVB+Z/kGeMxw2xrY4jLu18jzrxqnUjh5c/erQK1Sx+wSEZvZEoLdr
RCef9xR4sD1uon4CAhurK2J1ba57yNT/vYDjXv9HAadJoq5qlqIqssbg53+rTuNhDJU0YuSHLV/p
p5vWT+yRxnZRswUwQNW+CIOvdD+uL9L9irtRTNneEXqmcl+Xe0vZVc0uoA2i0Lq0rwV5KC7KcA5/
yi75yJBHt0CwX5jbVHXG1vlF1mhN7N/qSSrCuIpgzAWbod+kIfEcYzEZjPR4q9VbXd7KGCdeckcA
sgg0tjD9bP6BJmyXvp2RGj9TjWPF3GFS+U8sQnXdZ5s2m1iEebY5H5ihWMkp7U99cgKIpqtzYoIl
BzMVgRQoJ+GTAWLae7cRgXhIKBSXrjM4CLrE5zal/K93zcIn9HFu2H72LT//DLM/JfVbWubmuhOn
jDT5P+5ltBGARZcfDJQBbiXjFnrtEsXnWBx+mh5jWZS7Z4bB6OCbR1wQ2GmYNOcl2EuAboa+gvDG
Q7HIl718TsdrWz8SAJ6jYxgffvKHMv4x0Bzvo5Rgr93SRugdLC2s6tIWCx96cSx8WjZZ+CYDAkvs
yP0+c8ADIGht1tnCjLC1Qdw23RQ3CMNbo5yLWAea0k61setRhk1xCSStekw6K6ckqYeoWRss6yNB
2wnyjVzZdUigYrSRRqwhDI9PbX1mFKzx+bbtMDsE47RDRm9IFzNcovQCBWsBWLaW31t/P/r7Yqez
VhD3HLYMl0zUs4nTJs6YOArHujiNljALim5Me63u6LCjYssI1sTbzGeUPR0msAVwZrFbAme24pVZ
roRhpU7r2GZwmePMSzpPKgpQOpPNkHwGnVoQhtS4Ji2FGFgWnRzKLDp/ltqMrUdxPSXMHcz8AFSm
lCdwgYc0WXX6Seoj27efzzsJ7nzeL4ti+cm+yumlTZ5MiiBObmt9c73XEGz2e8knz4OO5nMXGK7Z
HcfhVAYXNSGv+TbYM9mb/ocU33/CYpvyYVn3rrtbc2u+vlgmZP79Oj2Ec6M5SM1B1VZBb8fsyp/g
ig8K7rqaTASiK201PoEjMKfQvIPqfn39yYnzt9QFFVoSJgy2YWLmEAgUtRsiSoxmaiVQlI+w70H0
T7KozNmu++Z99gW/XCBGg226upqfIpmhxllhJ6Xmk92bU59R9X8/kGTx/3cgYVFSTAv0kmG+EoX+
0lGWmdQ1SZ34Cw8L+zAlhKd8HLE5RrtS3mHSyPGev8/nP/luxJOicK/f3uaGtZcGF/SSwj4b4Z1w
rMleQpHn9C8QGEgCUM2Z/WG+YmlHazN8vg2LfErK2QnKDmEy97y0j6rfw4qAqZ+3AZcXzP4vYWfW
7Ka1btE/dKmiEd0rQhIIob7b+4VyF1oh0QnQr79jaSe5uTmnkpQrlbJjb1uGtb5mzjERNiFN10lB
sFdDKYRNKNmjfJu5Y+xz2rR3YSjCWZS8YBjycocp/uQE2+MeukBi7ap+13Dip9uJtgbVUVOdg//C
n0FrO7D9Bv4snLf4hnDeGgQ/z5j3OKaOG1ZMnYUGT1p0f0ydOYPdmXmqiqkDcjjApkFtpXQntqa2
wIChxK7bvY5n8xK313t7xUhrtNdovDzrsxqdZPeGsscpzeCViISguFj1Y7D+RhiERDq08nsUBKPc
DMJ3Ob/jHpgNXPDvCcbhlIA/eC2HIqirleygw2QQvyqWxm1XL4rinGDZoifhBEZOMGHDIzsuIzD5
Fra9MGzfjLBEsv7GfdFJnmBkiOz60u+8NPm4F1fFOjOFxc4tHtD8u9n5QECjm1c9/uX6U96t7P+f
XwifLWxP8a+Jbv5N4Jso/fNWJVlMxcNsakGQV70374LlKdVXlwfuHodklIVDFEbvLeT9sb5H68Et
6pBHh8epKi6PCV7GE/zE4UUSxP6pbu1qg2dtgVRSi+ZKs3g7J78cahz1ry7AOQlEvzCB6Ofj8XiU
tJOanxEQ9/4tWX750ujfYMlgRwMnM5QC/1Ih0dS8PBZqKuQuRLynQEEXljzfO+a49633yF9PNiVP
UeernXhstir2FTgHoYPTc5FOB3kGexomHeWwQcg4q99mqS3Saveiug7v+r4tDrNan69kCtjioF7z
Pwi1LZDaPwi1JkQE58/jb9KKYLunJoLt5Gax7A+Zo7yfGDy1xQtE9EHipJPOt+wjij705vPx+CYR
C7reeVK8xCjm/da9bZM3KcArFkVB1XD7Lh8DwceReYTd0j53ZbrtnNjaeUa+2+Xd1ky3pjsyMucs
Uz2781zXxRhCvCoVHdlM/3w4KW/M698fF5PJOYYy8by8q6m/HE5Fo+ddIWmx8OgYNSCCUCUIpHIx
5oTGKxzJatzI721/I227N+HeUHfw7UMZXZT/6SqIIvIVo0LmpIIjFrYE14+BPQbpZBkpPiFX8WbM
4BOvs2GLKvwNYqumoNgiazbmRDTtbHmvNQfSFen2i3w65EcohfaHSpf3upLq65TErscf9HjmbK4+
d3RtxBmV5DKhLdsPtutHdMqqB+YH4dP4Qdsmc7TwgbUIyRzJBKG4a9w/lWI9xxVO0LdSDHPHFxp+
tJi2Lw3L5+aObe5yvxI8QcgOcRxMp4NCYDbeWmxiSah1Kxmxpg+jBBSEflvCKMk7/t6nz0mQjBBF
NkqxjaPdk+a4OLLjbX/dSgcmW8NsDHO+vok3X24twIJSet7ld4+iTw8L0CXAjcuVRK7CexJEmiHy
/HIFGNBAoLJArurpbFa1BTTyf34cVPk/Eg41XcEVQNwuOYfKRP3b6RHpdVJG3SOe9TuM16YVjgOF
z7ad7FGngyclvQ3PLKuzlgs3KKVldQ/CK5zX8umUDWDlrRL97m29Y8qX14SmVR/269LCSJIPIbkU
SwD1LxE/qmHW3VWvYxVf9Ozje3w7dwtbKGTXmbExn1vL2Ca33X3YQaPiKqL3byUkrSJyOpnjuq71
T8RPGriv+0kZ9k2yndx3TgUrCsq17Q7jCklkN7m03+10oyB1YA6tbbivCMRqzJlsrEw7qPrloPql
h0c/JYoXPKfFE7NtjZ2m4vYKy3JbuTha/qrUIh0LQVGDmMT0YnC/M1H6ZX7ciL741jBC8u1F0/h1
7iMcUEgctrwnQervHTxt8ZgsSJiDecM8/UvxUA+zcqZik3KWmbMcsrA01w9r20S7aeL06l6Vjs/c
kfQDwPgntLnyOkk/uuijxjRhf9gYofRtz8og2z7iZXP52TukF3UVILSpMe5TurN0qyYbN5BtN2oQ
UMzvyVyVRQ9MoC5FifagcfYASckPEOTz3HSiXw/3kc+tal7yubSLwEXB/ZPF7PrFKpG8mIB+FjjO
vy5stHeH9vczidx2gQWAS21Zf5vWPqO8NHUriWcdvzF7edMDk1hWd5DmqelGIRubFBeb49Y/oPei
RkDktU16EXF1zy42xZwi9nnA5KFZggfQwfK/vAkQxszXTQ/Vj0TV3E1zJHqgGJEW5rC3PPnd9Whz
KE4pO6sG8BpDyz0d65c4hvuUHp0ircs87fZRTvbuNUXCx7z6oOrYv5wHU7fmWtw/Xoz/Xp86Buhp
ydQt3X+6qbZssR7RFNj+5/xWHvRs3yc7jHOSM1dUtOqsRcI7VEFrayr7AvXc5ER6o/FYqY/VxEIi
gxdglfdhRMx0EcYzs1rsY8co9y9jmf/S813SbfUnoVuFdcSv9r0k83Zq51f49G16zIwd92YnzFYo
tiORFzexl3K6AmDSSfOvAGo6i9lCz7zVSgf4LlLSoQ6ggCNPg60RPrbSQQOXY4BrV72rVedbt7RR
6UV7h2KQvebToX2VgLz5CKQrJGtO/ZgxaANqODFWDtph5xeLrHzqQNZEVYzi+aYd9OrQPxET7/N2
8yDME6qhgZLtQNqdoNbzFwi5cgErQZXnDEU1UiGnPO5+HjFoZEY3z9uFjIOTCZ5czl+4QO9CKNzl
YiFaE9siePbqI3zc144xrmnnlNpB0ZDdgxty83swm72WvNSjuvpq5uQKXmtoy2GihPZiIMD1/TJz
G0Cz4mX+q6DmxVVlzIc3wKqVUW/M7nMGWdafAqZG7MbsxGseeH/QU3m4xfq73xCsib+Jcogh96K7
XW+3aw1+Izvv9PvKVoIBHtXbX15kATWDLflKOd1JK/ferhky1e8hk+ZAMmYkuCJ7EB0u+VSHYrpD
2Sezlb9/i/ae2/Tn+nFqrKOpHn7u6H52rokT9b5kpUYVujuzeP3503g7R867tp/KN4e9m/eT/Rt2
DTeairfgHaf6r7ES5uQ/UIqQYZSJLOsQOjW8wmJz85f6I5WKMmlUVXJ514l2l56BLK3UBQgYqo8C
OeG45k1/3TZduXWvHEWqvGjhlooIHt0UETzxN3gO45R50gP3BXYHzJlnuxa5uxVQYIybst8yrGxE
9O44sxuvKrwO5BPV3ZvL9kwW0muuz+XpLTp0fKumRv3j082iUPlB6nfz/Ebq973+IU/1ax7NyANi
WGiQdpJxmHgg73T0BrwBTGaZnSz65XnAQvFHNojujM2KH49gOZB7TPJpHyATfGGo5Hmrwmv/29i7
KBLhdfX5xcgvcSFcQeWxPF5leIQqsN38HWFvjc6d8Iv0GyMoujpddVr9XOlHJd/f1I0xxXBhZ3NC
XgjnyQsowyLkhTlSD1LfuMQMXM1PyfjM0F1uI3rtycZ6J7uAtGmydaKHt6mcOb710U9QcJ4Y3ou3
c9zvf7Up5jiE+DcMBfxfMRjIbK294795qZm9EDkJdbQHsV/5N1OkV+C8vwzNvnkcG+ukPM6RtsxZ
+Oir2CZQsLjv7NsxvZ3r+/W40eAC4wbIpwbqRGwms6xfQ7rEY90qe6U4oi/StFM2t7EH6yyJUSVP
Ox5kBHIplvv+V5w48muvlMB5RTKSqKKbjZbiuA/tVZdQws7g/KKiwwKvsaGbVsqpT4+VsevVDVFj
2NNL3OUWUWMluJBnRXXOAJi5LDZsshF4smov7d32ij36CxxIIcTSLedQ7BZmsjfafdztbx2xKHuy
n5KM5caux/gib2wmtWFVHuxsLye7W7xpf37VxHovamL/u24iAF43xVbuZ13vKvoP00ajI37N9P1r
dt2+5p4yHLveTeAsuwhESY6ef3YYgqUNVjEAtYkuALUmkWec7TOp3DXGQXqzssg2tVfxEPrz4bWy
kR/24csI5Zxd+xrH9RM1ykbvGcqf+VuP+6NzTMvvk1Rk8+FppYET2zjBE9FK4YJBloVXYQR2XzJi
B3rN1HIRpQt8H3cGNz/jxcsObszjML/XK5lup506i7u0yOSFymTU8JofGBGy3rUqlwY/r0hs3tGm
PYuDUhw+pma+rInMa0V83kf2jgC2F/YLdQaB1KiR12ksBmnyZFU8V8t1hhTjEfTPZc9jNB0P6yXr
B2602VajMMgPL+WYPM7JzbWbVcLss6KEmFaJC2DJfJ/xhRIOMzwApnnFYV00Qa4EsrZGmW7hvpkO
zi+luIpQ2QYlFDY0dIEBsv1hha8HuAV7pRyZGwf0zceQk08fDc9o+OuZHhdPcoh2LB3Nac+KvxL6
usr0a0xaRNz0gdmsIPvvOe939KgAKMZirrDCrX6m5o/K/j7js317FgBFPwqvLbzIRsO5IEhIm1VX
/nDsH7sJkPMFSVcG01MGGX6PAawQnx+jSLZKabc0rjXBCOYPu/ueKJ/353XCdlM+GMP2SesRFrd1
PTXbuS60HC4f8wxfGzguzk/U4pSzHD+K18NjixYnh7TUdTwtn6sTm+3fHd/UEKDX1hliIyLDhZsD
0zYxV3zu1VnJLzb+72gd/WiLC9YRZKlvLCQlsVJ407WuERFAtjswt7DZaum0dpTJUTapCHYawbJa
qBSLjz8/CbS4FlgOe0HoHU6daUQL360KK7BiFPioioe3qvhuIVzdVOXulRxe+qFKnEQLWpQ629FJ
dR+WWj1tE0JfxJJjop2e+bkaziURwhA05ggW2mzrmr1TZ+cby3DreLfwnbBlel0tAO42PpyzNWOk
+KVnYqSogYykesa7Lc8k2a1xa1bfUvV7MtME0mCDfk/iaMX6BR+a/9BDj8VIfVHsc5Gdi8dJBrJv
7vJ8d/4tY8qvbzV9i2LGdlmv2CmetU3ern/u6nLf5WTXTAuCJlYGKni2PxQFEQ0N4jzGTNrCk8pv
xRT1/PA8Dipe+B1ivAnQntldERRuuKtavfmf9lG/MvVGtFt+eujhM6CM01w0hd5vRef+c39pvLle
fyvtVdWUDRUDsq3a76zTv1z3r8fLSiY1X2zYlNfIntFeyODosY6/QvzFDSIsGLjzEkBNI+5HOQ6V
CgFWaFdIWsJ4DxnaqObXn9bMwNX5bln0N/UQVjEjn8xrUv9h+jq4pNo7N/bWfB505ydWWGLh042L
7/pT2/5Z0cCdhafCGS95X0l/zRsxRqIV6DFNE3ox1XDBPRGNgtSuIvXQlQyaj1tNEU/scFCiGYRQ
UIWNDKslTJmmVVN5GhlXZEDDIPZ2r+pIWSFPs3SPZZpbok33d9plug5RmVCWdG8lsQKNshXnuqFi
8/ydad+/WVMw7SezyEIXdij1U4uX3vEf5U597Hv9EI9HUzu93gHY2XCmNVBPivo7fsc5jpPLyPMV
ueRWmazcbGaiJ1yv0kF97pN2J/OCJeuImGVIp76l+KrCkFy4s0tCAh6+JE3j9BA3yEGmEjzcO3TC
+c27a2GLg9FcSz2f525oD3p0zCYnxcteXETsTFeMjZ1j89jTx2CD09n0D0czP8bD0eqPRQ4aiEHg
3q4uFqwRXqOJazIa5rcBDxlIB/5gXikm8wy/yO4qiSnws7dzlNGBKZZsG7CQSO2kizyQ9rKpjU1j
bvn4Y58xNhoSufed4yRC5HO5RWeYIbfT5HHSrWPssB+azwdn0MOaugcVrUmSFOsVqJAryCAycwFm
Dsbsq2eS61lBXI1IsMtqsdNfvVJ/BrlhZTFUd5C14a0bt0isUkRVSwlN7fOU+w5Cjhs1K+R+CbMA
us2FnXm0GsgABmaj8zzDmXNuoA5rZ5gW9euzKT7Vua1iv17qxbKx/UzxzRzLjscJ3OBMjBb6fVHJ
fBjvIIt3KMDz8yvTGLsVXoOyWGfFWoG02m1o518/GBOk8yT92Y8/djTC+z9z7tjYaikozDU76ZZp
E2wKLaxujnVbl9Ym9HRzxmE/xSg5Y6iR5DvN2CXahvvNgTMmdOQWWxNlPvFJ89g7kOifdWDOnmy1
dUxBHMlr/Aa3BZM3VmyisywIBdoymcUkWBYHfQHUo8MA81pPXusPKCuIC5ij1LKYo3w1Xj0w4Wmk
raJr0TqRtPAXvrYvL9Hx1wLeSz/ZDjdnOxrsmYN7j03CpwusvL7yV3zyLxkhzZB5M1w624tWuOrG
Us5WfTWVj/r5bdZyfG8LdVfDZUn3JnbOb9rr80O/B5GEgTZ4aMvktsxueCigv/hM80gOalwAQlOp
R4JYTus8cdJ4pqAwX2qf4/3oXPi6TbvIGT5wHFHBfjil010LzD9AiIrDy4YZcnSabvHhjD8uTGNQ
1Tg1hvb7xh430n1bPLadvJXZ9nTT8nZobwfZ2Eukljqa/ClXH6N+hv1yWpY3JID85IXaLMAUDCRB
LtldWLFItk6G8OspSN2cPcawm+DZZWtj7V49bd6u6raRAHprz505gfK8adN1aawyOQCe5Lr9zkWD
pt48gy4iIxjKA3aAu+qHHruI0IDpIZSDVXx1r1eOWkJRKYvL2nfDpAKLsseihZiuenmha1b+C78a
IZ3RUusDTFMmvqk3Fq9XdxNgWy/Xnly+GuBbfzbTs6c+ZnwBQTG1WkExfUW/TWJnN3I7XKz+fEii
s2mfo/19/PHK3NfEtctpzpR4vP70ahKNf6rwzXGS6RjAlkgk/awnVVCQ2xCiqv1PPf0R44nGToHW
fmE8qBfFvR30jnQTA7Odi9cueacjw5cC6AZiipkZEPOh+5cN4UT9TwU7WUEMXDWDGbymTMQG8S+3
oq3ltiLFMAwhuokELmUZl0EY3JuV/AptOyS03XSuj9r/gpUzfDUW5GQN900YGqpgD7zmsgoxw7O4
OLB4LcNPOAeO24EzAzVwGQuqr5MxiH2O8d7nqDMLuHbrx9g/Hj5Dr22mYssMu37zmOMRY52DVosG
h6j48DpODdBG4SQOtYo4kDB83hFCmIDCMxEHB1kAqiE0RbSAGvI01nnF8ksLKBfLwUU7DSvm8WbF
fLaAqkPAU5Pcl2cmRWa3xEJs+8/WfyItjYSlWkX19lpMBs/ZjBg+o3nzIr9q0VCuOYQgbOYoFAEz
kL6XO/PPiK/Bpdb4ceFnSC9bb4iEPL8TRCrCkKpo9ezXurFBVzE+9kV7QM2WSS7BCSjcBkO0yPXD
Q3gluy9nfiPF1c1ZWeGnWLH/tEeC4ZB6CPBUaq0i0Qihvx2huzw9RnC3fjfku7SFqr9Jhf9dMlEB
zx9MWLsZfKOY02GYLX40mlMQ0+H22+0P9GKYWS1QHrgVGScblB++zEuykovpShCtx3JTk9T72nJk
0iXI6mqIw0EOV7Cm1oCFF6vFM9r2c0cpl7JvYqTX9gTdNf1lmHblRx9/Kx2D0hU+v2gJ2HGYi7vq
AGvvBrqY4HUPjCEgZpWDjpjVkW7IQ++LfEttZx3UECH7xgDPmHq2LFPRbGEcSxNWIZEzXQ08VOQE
d9MZNjk13c+K4vKxUitii4/9eJAiFBKzXp/BKH13LrPZJBHfEuzc3dUkhbIJJ5NV/gryBN2RmVL8
I1bzv007dTu14InN8QMyTWNR+3qv3e7RPCt47Bf9O1EhGcQs7fUHeWno/XRexoecIgMZQrce8dLS
4Hbr3W8mriL8REh0nmIpC40Hu+vwlodRQuetM/TOZIKgaoamnQiSaj5G89hceFMF6rSTOQU1/SC+
sy3YYnvPwftKYM9drHLmY4VPDrcc62CscqyDi16sg4krmaw9aJHYeNkG47Pt3hggYeMtPcKN9g96
L8drewfF9FKRUC74veoprFgQAyTrf669Feu/7HY4XCwTJYLFvs/6WyJOl8vkqo+m5JLooD+Dh6vE
brfU2W1I8/G2ALqLQojJeo5EETuaFwaYJPixiImbtSC2jNMeHBQ/8nSHyc8vtrwpb81uajtGf3rk
p7Y+3qXDp+2UlTDMzD9F5J7NTmYd9o9A1Zbdbakq/vzLP2E9gnyy5ByaFL588yaJr7lVenhJR79x
hvs1aj/l8vs9+5nSJ5xaDXn62X7DMp7q6daL0XFOyU9AnlD5Yo4fIy8pPUkTGSRaqBI4PMxrCCOg
ueNZUQaX7Wvfjm79WPzQZDEKXyxyaeH86jQHKhopIxMIMzdSTVb9O3pVLTevcdO5xuN4y06pfXpU
55KUpvOzOjP9lqpztlfw/q8L+MLDKaqP/euAphKcirKpayB/oZGs2Afaxhp3pXvDCzj4HTiIcYl3
ZpO9du0nntbJ23YZd0ETr5QHL8Vq9NAZPMJO+Z7kP4Dq9qy7iu9J/UmoHVDd2wUmUUD89CmvDg1S
1XrTkZ3br/75meHJ+E8xHVNZzRIRBW8Dzf+/mSwUds3zrknuC8Eg3Q9QVCapv/uq3fTlJYiOMr+u
/eu1oaCdporIEOMRIkPsa+uimZ5BTDWshsAygk95auMp9B+NaH0YajHocogjKGHesVx9BDFzDiFL
1+NA5ck4P9tdCmbXXOvl7jZrEr/HVOPMB3/zac8/v5uxyMoBKWMhVwLHUXkKDCmL8J0pH3u1vBVB
0ZFxAOlpZeGMv4VPIzzC6d0SnoO4rolJFTpYk4OUHzX7ONisnpl1xb3QKCil/8v/ciPepvBzRV7N
O+Xx1z4rrlV6HjPn0SLixAArCPJaiOdCEOIdCylrDZMR5fd8BDSqLLJ3JtjHlkeS+hD5Gcc1C2Gh
3I4e4S0KgYAreHvum1ZdRhtlOrTfzfZ7I30r5c/1x2AEnNuAB9UhSExxbsds2MW5baXfxttnLF9G
yHmaIym+0e50a0uuIsjiwcfTG8NUImqgny+V0JBdTXsfZIYIv7vpXpL4RGUAf4ZkZ/4Bf65M8Cig
QQIb0qqwM0rQb96nGMcnXkYRRIDdUE/IB+a46mQH9lomZhVtu5G09c/26eH0IkyD9EXCNJiMKOU8
J2Ttp/wZ7EaUVtAf+mUr+Q1Mmu5fXV//pabSUIHKMpS7iay8n+y/1FTIQx9W13PakWoaIG54pKtr
wNJ8UiDytRCdOYGchWy4WSwM8Z5g1WVwpfKCpQtILuNYCho9UB5CBQFijhvUXmMQe7pxf8JS0XAC
aJSgDI1OHZYZ6TDOUjWsUrKYRS4pMslcFdWVlfjzLHY3cxNRUbLqicsq1lQe2muVlKHRh7oRdiKX
9Nr13g1/2DvI4FY5ZSHSl/b56c4A8p7+jKtT9NGOP9h8W7wES2IaX5oP4cdfYHOAlPGAyYjL35U5
CDuvI2CNcBfdKXjAhnWaOpa1ofe6rKRSUG9njoXo/2KkqyxfTh6h0Ba2ItRZtvAUe9YGYmMpXWId
LKOAKr5YjBh7HjdWaIcYSbFJL7T79k3Ff9ECWdlj52+cbwg1F+Z7HwY4r51iHmzf5sFocnqZ2+ep
kT5G8/M++TZ6sMLq6DwlD+m38RIlH3LywQJMri6U5I9Tnh3raK9mu+FDsRn7/AsQj0fgvxxtpmYi
yJOxh8um2Ez95QGJ+1FSRlF0q9r1a7eLRZzdLvprmA00M02+NEaIKIJ2kchb9Hd3wi66UmxvoK1q
0TK80gllKElqX37584j1kPrBT4lDK5kmqy+ln+60/UVtSPWaDgSvNt+vUuW6yrhtmr1hHUrrNMxd
nQIwBXwnvqhWYI47KdYp0c429J1pUYsl0FAzr4NOyayc1hA5IEAt/KgWU2FGAgk7CMYLc/hd1q+8
XAhtL7iLwfReJmex/3QZoiVSGIaRHN6S8FODybCMJkEnrQYbyfpG3yh98Hpt23FeJC6je3X1Itzn
Xe8ntUjirRBLJaGaiCTerFi9RkLag+y5ZGr0IoN3ztzoi+pXmguofs+HX6XL7rVMi+CmQdlelS9x
AMuwsRD7opwLYs4XUrQzXsWANTbsPjzE96Wu+RD1FfUbEo++++isM1X1S1+qgmPsl6r3IL/jjWvt
DSKBSteQWIXZbnfXp8n3u3luOi83GMSD1tfMOY64DLW9zcp8Dlp/yzhmizfNncDwmQ/ygvkAUedf
0BegRwSNrmZfCKSLHl5kH1DZ3DhWciBNlr29bNLV44VER9CLKNEHcE8BISHam9SvmlQhgtSvl2Jn
/prSzsPVgaDWFOfUuIxwV5jVDbgGzxU08+j86s+Pl/uEBTGrHidpZj7Pzl+DAjMiQ5+7ZoLJdI2x
TzqDdOBPt0Lt3KImtZf4TBCt3CaCPHuzCGw9r1bKuLmnTqseFfX4ODNhefY4PAhHO3X5aaxJ7W2k
TVxtXtW6VcMa76oVTJ7LtPJxFuueki719ygBGSShkhLaz2LtLm0d3NOplc62fknxMXhD78Gtw/VO
1J9wvUOw4mrwGvuYM+ZzGV4zZciZX2trKRXCkahfDXKgOZz5BeCQHa82/jiO6CeJ9ybztKCfRiVZ
PusbUxE3d3vUYfk6YRh36JpDDQayOWTGtCkgxV0G6dK0V2UKjadmhaOEch0S1AONh5geaDy1o8YA
ElEzBI9ymSFmG7aP9PBoThVG5mldrG19XeWbV75t87+4VV1G8lF1Ua3jb5xEMLm7cV88d6m2ifsf
3CFD/y+yTfXNwv7bYJwqS1Yn/EMZLv+tOB/yLuuUl0GCgrSr70cRq/OFkPladWPyY9VdtEtIO92M
fbF7d3hX/6RvPt20oNYRHrymYPxIH8w63beYo+2tJEzJcixW5iiqKqx+lEua7SmuYU83n/TNtuW1
rXC2m8+FgdmXV7mdf59bt4sa09C5RQmBa5tM79EKnDM5hM8ecC+1PSCL+mQOZyM6Z/OxOqXDkQK9
sI9Nj0nlEEX7uNxDMOPbs/SY5kbcSmSZd3PVEIaqBiO2vEv7w+qpQDG5rBykHO0EIcScqaEuiwla
x7DJJHGYgAB/tmAGa0Mslr6lvI71umLmmq5YqjWm3yoivcympGpW7VuUry9ibmrt/8r1ehAI9+p1
mM6k+BqJJdOEq6zdPcH+9YvpTLGC7p1GUMjLZdR6VY82AMwspCHEbX6ZLlugLmRXj8fl6Fh4cnsR
L5ZWSwWQ7bhsR5H+u8vlfQLgYVEAc9Hf4ZeAnLQ3CNYqRfglpVM2bd4Ci/QueJjVuwhqRg92Eap1
9jcxebLV92QVuGi6yNnLEdWwciU98mKXp4Bca/CJNx8sKU/k62dfT/+5+Mfy/B83pKFAi9U0Xeai
ZF3ztxsSOrltJDJ9ezEjpMVmHVLPr+OOAon7OBm3cOjZmpyBOhkIHDoHO7ZOtAjAxz9iCZC5o2Zn
EEju3pRhVn5fK8UUZQXVVDQKWTt18yxeg+2Ctw2momCF/DvTHGDnkO5TbafM4VVq+SkE8JjWP0ze
jeaG4SlT3HFxc3bqJEilFa5ao9wWYD+bPfTz3j5w59li/wL9UrxP+JfJ96VRu9jNVVzlXyAoLse/
SkXqxg8ZIx7kGz9PknwOrbfarUnmw8cXoIBq4VY75x7of+ck0BJJw8aIV/kMo+xhbeEZfez4XdxB
aIMRq/0J+2zLD69fUSCMzmbZe9CHaYdBn4uSin7bRxoiiouw4caQtpBLURWAo1CXjNSe0lJVkdst
i46nReQ25Hsmehj0Cs76YKItLW35sL3vPbnrilf3C2OqNwu2JCN2MHMqXZJ6BpwQtG5mLXMtmB8J
cFDufrUw9EtWXnsclv1H9LomKJFwnTzP/v6OjPnp10Hy4xkJU2ZOwMoa2ouNU0MXLqTR2CrF7mZs
BbjF1rwYM5jmFXdvQuUP4wFaqetPuo/JKCBNRDR0JWTv36tT9uFWwoOOBlg0SsNEENtI0SoKZ6B6
yj3ZZku7HzOi6oTPZfXAk3shDIcrNmrEFRthxx3wB1E6BFgplo2EBWg5SktCQRrPIITj6dO1IUhj
A/FkX+YXMM6e3g9fSNPwBgLcR2uOFbDz7xDh5elT9dnYQ63Mko3qw9TQCLt/iswTwDMPEZCCROUn
k4aY8F3QRvDinUpZ3RnRlpuc4horajLnYBsrTyjQhrmzzcftrwiECuULTxNsjwdStkOvgb6Cw3Ga
OHWDxC+UoSHaQptmQaF4CHThi6NjO5G3lgxyZguhxrqqj83Dcu1i5mBa7koCzF3kbwKhWVHf/fba
YVVl7TJ2ToHExiGynUpokrr16OFg1kefnNdlrLjMIwG14zPlU0cdx1oKACFrqWGaDmI/QdVg8enf
9s9hv8XqGt5BDKVo2P3mgzNbn2GUxmSVMVK5sMHIIdIXxHkGubq6XDCQOg7+1zhaKjscVu1CkRdJ
4TDUlKU55jHvMXrxiq0PnzxcMMY0uViR8Xv5WpFpIzKkz+T5jb0JNidCtCOGCaY3oZJlmJmxiPIt
J8dT7axTWRhamTEOZyyt1YQEArxvQgign++vAKvTgzasQhC5nHRBKmOmD9tF/PCzwa/e0ZD5++ym
372/W97YXEbGEh7dF3Arfiw5frPFI1tjMZ3kCAMDNmUPSCVve6UA2j0kVHiYOe1kHZztJ3veVYZ3
ZwM07WWHAasRxGqop7nBdQd9miub03u5jfPDGRJJUF9/il9FxXWaY81wZA0bOyXQNpvss1V1m83d
vtlT58DoBpn15eSwlA+lmbG3cPFRz+/d3HxvJowTfs+A/+kUnLNies4k52U4d2Wtp6FmBX0SyPVS
RSYSFv1GYhyu7Kv2IEdHSzsNpOz8UvXFnVst/pW62K1bMZG6xRRQdInOkP94pj+j8Yc8/kggyP/B
JrT2aeTufvuq85JMqBMno4twdufiuSUAFs8tYSY3PiRjhjLin++p/5ZOyD1lMqUyLFs29Hen95dO
LmvtLpvETYLWSnQ07K6G2UieY0jiCOJ1Ld5H1kEjhuBxNh6AzFtW6Xpgocq7s97fFSWDuK3R7Icr
33dFv88mbjtG2zLZl8OhKg60fsbiWR0BSZLQplIIkv6ygyBNCL0KIlPGIsBrHOrFKq8CBSESNeI7
hV62Z1U11zG2k076WtzxjVM8PIStU+Q3oQdFWnX39Yk/PzbJL6X/dce5OFk/iCfN1k89vD/D5o17
SZVgjn5FnFtN61pHKimkX1fMD222i82ZjiH1vWu4cR6Z34YapDHt2kmXjxHo13HrTJtHiK63HTfj
awvtTk0oDfcTfb+agQxoZ8o4g+AvBlWo27/eO40U0sznvYP8igyx3nX1rkinGabQeFdW9MSiiZhO
gcxNCKIXW+oOG2zhwc0yicp6m63+jK7/imetB68kxpboKj6IfdQcunpRPdy4ON71TRmOcJD749DT
PqSSSFjCNUPCknDNaH6jieAahuaEXxr5/7L3ZctxI0m2vzJWz4MaBBABIMam+wFrZnIVSUmUXmCU
RAGBfd++/p6g6rYykTlCVfXrtFmZtYolOmLz8HA/5/hz6KBsOYjbebwO/2gu9l9fp/+OXtGKMpuj
smj/+T/489eymhsRxd3qj/+8EV+bsi2/d/8j/9q//rPTv/TPu+q1eOya19fu5qVa/5cnfxG//w/7
7kv3cvIHr+hEN7/rX5v54bUFH/DNCL5U/pd/9of/8fr2W57m6vUfv30t+6KTvy0SZfHbHz/af/vH
b5qBx8V/Hf/+P354+5Lj730W+ZeXL+Pr2V95fWm7f/ym679DVk+nOG8qV/FkAUVkfJU/0djvmm6C
RsQ4MYDbV5GSK8qmi//xm0LY76htGhwUI64ZJpPAoLbs336mab9TjRKo7qgMPwZT8rf//3Eny/Rz
2f6j6KEhK4qulVZPM3/MME2w4lQueSyGqkH56TRsra3CmvkwquDtptDgHMJkSlD8KTSoRLVupJax
dd+HY9d5kTGy7qUcW0AeSj1Ja48oilBBF+cTQdyhWzmkFBa9hGqPGiHBYBoxrst5Tos6UFP02QCc
QSty9XtUsrbyhypPEfxOcdp7uWogSVTPFihOZkaAZag6yCANSUrCr4x3IxDBSRcZ90qj0MpJSSxq
e2q0Gggtbk2zpyslHbyqiyHaWUVDVrtizhfNGcO56QE54KaJJkNF07mLEkLWxcLDcg7qMc2bKy0G
atNIeou7WlXUqFlYDA8LdciFClmHBIKiVEtNDmTAqIQ2GBe8CdhQMXAvrbCGfnasxOyZK2OTu0M+
FaZXzUNfHupJKVQP34F6NcKLWUU35ggdXvq0QyUgTpciA56tw7TrRD8wgeKaKNGlJ5oYpM4VRLgD
RCJrVWvR2yWyqm+8i9lDTXWlskUzaXiy1qWWw6uq43THlZINgZbOU+JHwxij1DPMdZ7bytIWFQLP
VIUGYt0NwtUnzsbHyRwqwIeshKnuPKST5nZm3Q8+VWug2qO2rgpIAYS8iPza0kDltY2pR3A1JUJD
8xgERkbc9m7Na46Gkw3twi99UnJbGUVpV+hxkkwNUrdU73pk8NUsDYWdZ2YMTarB5IvH9IGyJ4bV
Qj+gNNTAoWpZP6B8lJpi+qR0C8QOez2c2F6v66z1ai0uq8CMlNj6ggXnxaNaayrgb+WgxolPaQUs
0qRTZQJ6q8hSKLp1eg3+aVrDuJfUTTsHSaaiQZ1SJ3mEp5bRDvsxDnkPQTcTGmtWlLBqZ5RmIoWN
JkiOKtGsk8+5Pk4S0RwuLH5SatoPrt7laXxLKlUVBoI6nleQuRZaRa8KVSsjn2cmkDxLmYEy6LKW
tRr0w622fDYMRf02kUhfInsSjYLWnEavNcRW2yVE0VlN9HZH66Xv97UR1kBGkpgUsT33VVs/LmKJ
E2dY6mF8GmgEwLCVhWhBkPdG3dlqmJYOj1MlgWwpBXrAsFKo7AyVbn7LwSsAQCkbh6G5HWmOFveF
FfY57A7QsZjnQYAWnjAcY61aBBKS2PT1oavzEVB1dCdlbeTOlMWT22Z5238UYM+ONquUofqk05FD
lbLFqK8YH1UDnduMnAw2WYoG7QqqtrG+YMN032lbdhDhSo1ucVB20Cc8cUSlPSd0hrh6q4+DCfia
Jnq3U3XS1baRNiN+9dRMykMaN5B0zacaL8YlLVH/m5cZOqtT2DXAC2ccevxUMJxXp9IigYmfTMjJ
FFPRoQKk6C1KXkVH+H01jD0aUzRWVOLhF0XNt2gkpQZ+bBEX6F9jsuiZFmH30tE2LGyl7Kz30Mqo
od5ORY628ci3d8uSL65p6ex6TEeI1xkz5QmCmzRSp32rVqwCz6KrhwXph7wZIXqS1ym7tso556AO
hUX0riQZRCITkgs9gthiAhW8qhPtiLB3ER/MRoyxSw1BUUWem7EsHb3W1cawTYN1/b6tzA4KEgLd
ar7Hi9JW70aAYxLgoCYTJVdRNS3aSy4ZQXalyGPdHRodyIqWLokK3FohOvvt9vu/QOA38utA4C5/
OYkb3v7zH0EA479bENuU+wCFYZ1xRBQ/ggCGMsofl75m/I7EEXuDNOFW1i1ECn/c+cT4HXE6RUMi
yHUalLK/dOXL3OhR7lRVEW2o1DAI0Qx8ylvPq6P4PzOVXCl0NOhUyruKjzYn4489cBILHgcVpyGF
CQuWoVqGhuZJHBXFdSasjjUjUwZoZdN5sZsud43UsttUd48CrT9imS0zxGAaV9FqHQo4K/Ztypa8
06dQuBpOharV9hAZEMKoN0ZDVok9ORxkmImmIujiMmI7jZCGqUfdNomoi6ycp9ixs1xFATITHkB+
+18PichvPl2cE1tEqnMeLU7XjbRRRIJ+cnsGyNgu8nIHNWMH5Orr4lBA63bD4IW14gQBqOw4SQli
ylODOimWZJ7GzG29yYV6u6v7bAdcWtDus0MIyL/wN21emtBjmysA39AuSq+lGKT5aBz6AMUkDz1l
98uN8JOt8eFAnU3osa0VOzZZwqjKGx2ODzAKSFkE3IHQ+eSgo6A37tStNPAb5Xu9gNgqmmZRy+TW
WlAi5yxpTWPO3BysidohvdNp9riA/xHkOwF5t9RpXfThEDZkQ6PBiUI7HdBCx4P8tCtca2v8l9ZX
x0mn+o9vkmtxtKESGpvzlOEszl3jN9P8zLPmy2LOA4jS5EAi9FFLkuyDlhTDTQ/pZGMOvylZd1fE
SMQvZmxXgulbJ0pO+ukkcVCS0YvXgkuDo1htOlJwUc4IY93RGb0Fmy6acbJym91CAOtacxNv/Gh+
M9FMGUzHDePaSuAWx5nLArZqIQMCurQuj+DRjCBarRfSaKjT7OPcT+4Fd0zmTVgHhEYuLlt0s+Xg
VBZuOjhZtouc1I3crY35JhWxngNDSkjoplRkXm8Ua+xqtcCTyaVBtAtBIxptYHKCMDBGd4FyVuKG
LpIlsSM+4RC6b07gqf3Ga8CobbSk+esbBdNy9D3y2jiaFsVgsdpV+J7Wm71pH34IazvyLHf0s4fu
oUvt4QaCoFtWzy+jU6urncCXHktv4njqdxBp+lA70DZ3gL4wA+ZUTgb5fHPj1pDO5XzeIXSGV68p
/frpONU0iaJaLn/alOg7Ddw1utVVKJ4hFNwQiDg7e6DuMA3vG8ahpYoUwKkps4pIU+DZ7U4LQdNe
NCFDW9xBGFvonbPjJO1gDxEG7A4z1jual6mST4oJ5o27PEOEOWptDS8SD32p3M7Dq1sTAIK7KgrE
f+IGOVvClfXVxmniridtYhnYOKOneTmQwdE7QGMdYP0O1sftFSSXLCJrocnzq6pnmnVWRMMhL2FR
ug/q5B44Nq64bq8bGyMMai/ZKDi/iU6dbBrsFTzBkSfhTLfoeoZrNiyGSGLDTT+oTuxAbu4+dUYf
ddd3265h09pqRllUh5pWwZp1g/6h0toe7hrW8LJ0tg7+uT/E2AwD2RdMKECLawVAloqxmMTb+qnD
S0VjRx1fBojbQozDFV4aoGXUczqD3PFJQRkVjeqBCf0zYYE8DutJ5gSJFwIQpQy3To9L2IdhTSqI
VqjvtMNwrUOszvgWf0BM5ycHfq9snM5L04xuFxpUjinwTMj3nNoreNWXkwo52mRfoA0zBNkRbA2I
DMgLILB/45AeW2OryG5Sh4KEM1o1/di0BM5VgxKJh94Kpt264p45uZ8FCloGbA30gn84Mb2aWCNm
ahXXb6YBt8L+hZt9N062sGpcMxEA8eSgQMfXtNGMHpmfjRDzLATDXXs0z/LNc3yzVOVUl7qOeQZu
uXYoTit1w0fiNLea3dxsntUL2+jE3MrrQkcziUoTXldGtNTJfPiGwHTQn8rPfWT4Hv7W8BiTSHG8
ENZ92xlb4pLqmN3GlfZSD2Up37CVQFojf/mBAB+koRExxxFRVci+nE5mwuoyz8sWcKwARDL4vv4m
dlMHSE0/+hptxuoXXO2JuZUrMtNJmWrFMFwTLH0FVKm2WD5vTOBFGxzPRdll2Thz52U4ZCzucX21
Hjp07YQXQjsMeDycitDunO6Vho6+MY8bNs3VadRrNpVWo07Qgqf7tqugl0S3jt2F6x9v33+Ny1wd
O65maj4U1uTW33OkTtHI3l92uEL2IKa95JqrI7AUm4Hl+RNS7pAjs6vj1tBxGlUBsyzydGjYussT
xBS8FvQmGVzbTWB5GytoYNOtPPeJydWmrCm8G5EhwPTMnrs9urB40xfFkceAHdTrxinB+tse6ZbZ
1ebMcUuq5mTg1Bnm4pk6Un4WaDylhqZl8WeOYv1UOb0CaSHzWkwf9DG5bYCisshtXT0PysaWujjx
uol8BChrDMy01SyUKJmoM7LY7nIHoYzMlq9pNG1z+hb6AKW7HQhpFzwr0ko/La4moMpE3YllnnGn
hO80EESfefhClIPqZb7xabCpXX1oq0/ghpuuQgJIniKXjMYSmy/6szcV9tzxh6zC+E5r5p5rGPoI
mVzmo3odoMZ+0HZb1+ilc3tsSG6Jo1eKaZYhXRQYivUEbVV7b4q3Lmq5TOvNfGxC3qZHJkiTWNTI
9dk1UT+INTz/GuiJjEj7GBPYUJUXouUZETvkw+0ovlZp8UCpcDaO1NZAV2W5oWn51E0h0A9oputA
fYciDpyuWt8Mivjdjzfp1tP4UkR0soyriGhaFo5AUCC9D+aoE+1apwSX2FY+Q8L2fXaztW20jUGu
9Q3GseZL2JMZyGwJo14+Fz3K1BnzBNirDKxJgByzZbZRc1roR1p+qoCQqOYPBcgiFqJQNKcZeGVX
VYa8HwsUgrIYKHm9ungVtCF+vSRbp239cqQxM1u4nNmdscnLW9CO8EqvoOPhWMLJvuESqVv0OFY8
aud7PLmgsgJ9w6Vwc7/9Nzfpm1DU0SZd2rgaE4ZvgZbqfriD9j563eDJ9f1P7oxLhwL5ZxMVbJk6
NleHIqv1oZ4nBFUdVNR1NB6IPuu31OaBfFQKnz9tzLXcaetDSHUTKUnwUTjigtNDqHfYAVOOS6xz
R2+i0Gp/0qAsml0p6UMX3ZaNUxAbedgbmUyrOVoE3ET6gzl6wFGkuhebNvmuuVphQ0dyutn2eFvf
tzqepB7HJerxfcDQHNJDt/vxPDP/zp1yPA+rEznnUacqNeYdwaXf7YktPHEzHaCr7cisUHv163kn
51cqHl54BWLaTYAW1ungsaRirEhkIF0Khk6E7QyBPSTxvdnt8OZLgimonMgXH39t99wRQD9Te6t+
APSgrp9+pGwsIRIFwl7K+HEess+N6KqN83sejhEdUvemgSemZljWKhxr58binEfMzaGLmvLvc4M7
eQjtX4/kQhQA9hT4onhMM9P8AV0/OplpAZTB3Kbs7SpM4qBhHnA9SDu3LoNy3eJnwMdt2JSn4fS0
QCsbPd0400zMIupDJ1eWPi9M7Tlw7pDCRjs3fQ/6LRIxZBe60bUeKO80P9tBnXIj7rvgEU/tymU9
GquOMNpUDNitPUjCQeS/uotdw41saAAgk9rZ0JgZbPNg+MU74ZZX8ft+Y1HJhVWljDBG8D/Mt7Fa
VWKOJaf6gp1jD67mtA6BbiA6nAinR4A9fM4+z7utFOKFe5KcGF2F2KJpmoSqGHdxnT2lOwAnbSTZ
SjtyVFvZjHMvHI4Ta6vVLYwCZ7bGEBtRuHH7FUXnrVk8DyRPB7RayKXS9KZNVOAbXNUpH5YCeQGO
BBfxaoBnNl+VmxO4ihe1oqRdb73ZQ8dcsasDWebiM8jy9Bpp5o2Nuu5ohSTh6fhWYSPK50sGCpsc
3+Q2TxQiAX5Y+ZGnONQegTiylxdu2F2Abrg38dbx3JpdeXyPjomZRqXBIowW/Uefqk944IJMNXjF
AoMglW94oAsu/GS7rK6mNpvDtgRIAp2UjB1NhAOOu20tAEpN2oaprZ25up3Srh9nLcXAhpkDknjL
e7K1cnJzr13b0fleP9RF1aldxjhD0DU7CIQdaKbLBBLCYC+b9tnnrdBqw6GsX+1FmlitVciz3Qz+
MkPloXWL/MuGx97YEms6ZV6bLK8WWEn2YZB70069W7D5NTv2oCDqbljbGtPKg8xJ1NKuhbUKWzAM
xK4P+tcSpUi5+StsQwdSEzcbRuU++9XKrXxKrIchymxvZ270qk8VUqzNHYntZcc9qC46eCwKb3gX
e5G7Nb0Xcton592UE3J04mjGgWmUFxMNwDJ9gJCOS8BtvlEg5zt44K4jekofM0837PnxT1yM5+/h
U/srf5P1wFpSuYlar/2ArpCO8lx9Sx9ay5n26CEdqGi45IBt0j8bvnGF/h5bK741+SuXo8dzyssQ
HyDAD0FWsnsUCFPDewsFodktXTTgui5dAL433c95ZCyHbnGKrC83yBr8UWW5Hhd8klMf7SAguGNI
TSaHrWN6jsp4c+n/sqOvMnhFpMWVFsLNIXt/r72HSiuSoPFufoy9zdm87FJ/2loFGaZgVV7I89O5
xiH7ND0qHxM/Ra1A88en8Q6NVQLohGytofyt5wfop1XpQ442sWLSWUVq9Edogy28SwOg3W1oMAeb
EaQ8jL+ytfIQXUf0dvlha0bKsLXr6K0Ui05Kt6k778arzef05S36c3gr/7CUihQ6xkbRbfWQI157
QZfmHRoXIVkf36YOgUatDRFbqI6xgw6St4MmfCgItx+XF0AEtqPorfleOQ0yLFM3W/ggSJ4/V0hh
CQc++fnP3NGXHfLPsa/8g1EOLBETNm8IynCUJbZIOFJZlb/hgy/a0SFHAogUiLLrd9U8i7qfM9iR
tZDiU+2Ebv5ZBua9qwTjXQOcd7C1sBfX9cjmattWbZuq6QgUQ8EGcRAs9Rpde0Ht5C5XQ+bqcf2g
q1Fqbwz1slnODI3DuK6vPJ7ZTnGcFxhqti8NGywHrwWcA6WE3JHrmH6rPszXnVOhslfvNmxfnuaf
tuW3HZ1UAGybjLM3/4COpw+a1+Lw0P0Au+DK+Wix+PceBVTjHHgxA752tVmtqu9HNpt4FFR4c1hA
fA6ffj2qi4M6srDaowqf24RZeJMbaBcvROak4egoRr/h5rbMrNYtH7SlKENsl9iCPAw6e6ELZVht
9bXesrJeobQdukhguhbjK9o3TR2oCNPrryfsAi4BVx8F1AqwIlUHYuB0G9AoVWlmWOOPp/+nhQeQ
x4J8v7iOIdgFAZcXerXluS867iObKy9aQiB2yfQQF33BvuU6vQGsef/rcV28/Y5MyLk92t2sbAsy
N9HkKqPi5kS1oeeggQehpJnza0ubM7jac6NILNFZMCWL5E37jgwBnry4agFjAbCjg4YcTvDWTbs1
wNUWDONEa5YOO51k2n5AF5VJLwYwZXuK3Hvy4ddj3DK22omhoWQgUWDBatQQwg4MrhRafy20cLqN
dducTRmqHS0cN6q4U2fsRwXwo8wfIx/kcU+977wS/WfSve70j937f3NHWqvALKuAuasE1lBrUrdJ
GrsnyYazv3ya/3XQ1qm8yjJCM5LbRHDLSXKIG19XiblhZONkWat7rE07JCkGDscE1at+ftfV6Ybr
uxzD/jxZEvJ9vECVyeo6nJFtlRUFmbyKDsUOWrUe9vrWHSU/dx3hGZwSABQYA4JgtcmNDHSLXsEm
h0iwL4DRmnYQ6HRQqXA1vA42czyX1sgCtw3KeRwo83Vibl6mqh4UbXRnEHXcYaRfLDO51TrrD8bB
/4o2v7ROx4ZW67TwqlBmFWkkjU97tQy/CK3YimkuHdpjG6uFMuI0alILg0km6ybtvjW8cky0uKqI
/2vvcA4LxbNGImIhbGLq2hl2HreuQtoOQWh23VxTJ3keruWCoYHAbXY3v1+uLFdClJqHBVzxAflG
4dKH1Ndftp89FycWmFCcVwD6f0hCHbmPaGiamuv4lBzttuKqvQJr5PDr4V7KlgMn/dPGavHAgCFU
oVi8EGK76Rii/wjoa3YOnoydqfFXzqJAmcFsHcPbBeyWBhK5pVKXkOfq7v/Nb1ktsjmaVqylDWB3
kN1bXPoau+YDmlcDgTu9bj+UL7rn47HL+T+a37alcd2XsNd6+W34YcQbNocgE7Wz2xq6Hk74sLWN
L55JSweLBP9IPOOpxTxW26kOC8iPCNRRm5tlQTu2SNgbE3nB1YBIQAB9VQF+JWtEYUqtRrA6N0DB
5F91tJDpE7Qwm9FMFv1JND64RqiCTE3uNEhvWdn0KEzQyH79ERdOLL4BLXLAQLEIWw9V9Dw2+xJD
TUhkz4oKOjfULeOnYq42LEF3eOVaUVBCOUkCuRGN62c1iHSc6CiWkTq07wuNuJjjMbwuBHhj10mc
DuM7Fvq4DLPOg4Ca0pW25CyauhDlp2SpIYAwRgRcyyYfDNOP61DRoU/dzIXktYxNXzqoyUIOIVUR
dqV23GZQAa5ZjoYC6AObhjnckj4JxyjLbnpUwfzM0QAr5Z2jJOmCXkppYo4fY70y+f0QV2jmZ6Sk
goSBSFqIx3eIakPox0Yp+EBCCmFlHYuvl4iFH5ewKaIPCQDOwtEKM6KPhA4jZN8obVHRCbWYe2q8
8N6nI+hnXmu0y0cr1FoRu43ZmlZvT0M8h1C7CZk5ZZAkX/Lie1Y2fe5Yml6pkHmbGAPQfqTo4zim
VgNyvqYXjmHoQ+EmQ8QatxwN6C11ep9A8DgL26BtRAthfXCRPUQCBvmIhLcCCQ+ilg+TxTSI9Lbi
Y0NCztC0uG6hp5GmJuis1hJrV/i3Aq17iKlA6FsTZf2eDWmZOXM96eOO82aKoTUImp/No6TdaWo/
fkmXLsVDEtJT/C4s8px6NJxAFBSAz44+F31x6MBUjR2iK+JTlRZgTxfxpOW2mTJ2TScLCqehLiB6
HqEvdFrSD2ATxvuYdRHEvJYK/RcXZTnMgtRgM2vFx4WZXNhGXtDJ7igfHgvSJyMEP8WCymUYcWM/
iLnK76NG0CkYFo4WwPpiav1nUeC3OIZSm9mNVUfoa1Q0C3R7x2SYoYdaRAPpnMzIoQ+kZlVsfRtZ
n31b+qFIJjsyemjymjRNauFgVgm7Y0wkEK1sUpXl901ejlBE01mToV9pLpWCU7xB7GUuFvNuiEt1
2IEuLMvww5w0mQt+6tLHdtrOlomOE3FMaltVcsjbkKXJpLIyiblTzryynnWcVfJgZrx5hcgXBKfy
KP3cxJk6XZckIegIr00Q1Jqg0gMA/wCWRB2xJECuGf3PCqwcIMojaNPd92Qpaqgh0Rqy86TBS/Y9
SOZpHvmKoeXdU9OQPYu1eEpdOhRmbtlNXzQ0AZssTdE0sNeTKBBVlE4lKHIzdkdDFp6h+wZLKqja
F8tiD5MZQWW/qpi40+JMJA6o/EPnFepiDJCCq82AgH0DqWCdL5+6fskZKtxzt/hdU4Tc7hRFN72O
WGBsNsUSF2jB2XZlZScGq2eXRw1L7ayNwtATac/QElMBjfiD1dEB2L7abOLHLKwKYwd3ZyY3IITX
e2PSrfbZzGkHxnAjSrPwizieZ3vuZmN+z9HAFLrP4CFGaMdaQU6Zt4lS+WQYh3EXDZyF0HhVp/DL
YNUWqFIK7031LooiBY140qjvnlmuVeCI5V2Zg8yUz1OZem3PmwWSjbOR6ShnVAonrT3PfEJYbppV
CDIbRxmn0gG/i7txvI76wdCi+lDrWq3lvdsXWRYB1SPqFt0h8qoCvjUMKzVy/pMujAsDKFTXAOs/
t+vYQqqgVJIEklN1stxAhqB5/+vr46xCSdBIEZQpE7eXjttjncYekiie22oEI+smuhU7iSIurpQb
FbQxsclJOQuDflgDgUOSGTWIsJ5ezBNRc2iyNMKF9nbAfOhUutXVhPSRhNco+03azfqGlvZAMgWD
AtYssEdW9nKCdcIr7e2djdHhjQ1pPze9LwFBXzYCq/Pr8dSY/PlRnLPwliyKXgsXzV/aCRxoJej6
zq7yv1r5XI9qNYt9p9BGNwvhDnpbGbs4S+IvpgZnYSOHkZTXcYvL1tvYKOuYam109Z5nObXSRMXo
kutqDwqZ8GKXfK7dHF1N0aHmYLrogLJlVI7k+DG3Nrp62ZtWClAQuBJYP9WZP9CDxJqWTgNiauNJ
4IPmTq/bOfuzkPXNLniNOBgGBBjXGa4GAgCsx+UC2Bk9NPetI7Hnw6F3CXYq+tJvF0FktuBspEcW
V0EyWPpDqBlyTf3hWiblIZ0ZUPSB2gIjXjyD4EObwD0BSgLe8uk2hdICdmqGOdUCetC8PgA6wBvv
DVvzS3/+8odizv/6bH2j8q5HZpiqDjgdCGJkncGdNXNiCs3wfgvq2z5IAxKYBzRY2mT4XByZHBO0
nTUCjNCqfBVB8qaJklxagpDisyxdZfbs8wMagWLNtl4Zb79vPTITU4gkPMeF9yatf3TgxRwSIxw4
IIn+6LCvMwBQ4MO+MV9zhz8IZ/axQ1Hq1uzKEXfhxum4ZN+yLMytChAbXjkrP1Dm+JcsMmKsJHpK
a7b6fUbl4zAGZJe/j26gPI7bULOLW/Ih2xWHBsDWrd1E149nnJSTb1i5BY3P8EGQu3BJHA12ndR3
Ceisaa0/1YnuD+mwm5vZt3h3R9HV0y7T6hoInL1hQu+i5UXqVW2BrT4LCFLkwxWbIr9QlsfaMtHN
EZrikNVd+vJTP7EvFEr6Kdp7w58HLLSuUMyLgEzu72NIl5MWvaME+8z7kHjQhnhdZkFt2kMbVej3
Rdai0zGFmm+9y9BzoU71ewNwy1/7yDNSNCYDICxcpxKHI/9werSyIsnNhOJJkHUL+iRX9FNY9F9Y
NAdRZ/m489HIAJ2t0clusMavutHtqjy6Skr0g0zg1Vp0jCDGEEAZxBmT0mfDcADSHo2TIItvNZk9
VNoWeuGC38EnQxIdrBSwlNcAVK1jYwpNnPgtXdba4hAFLNDc1N+EXMrBr07LiaXVTkmirJt7msTw
5egbsTO/oFJ/JW+RzkYfQaRP3dnFYfnMEzt53UJKXIpzTqyvlmauQoEQH+MEvPRapiBrR3HGe3Q/
cdUrthEJXLo/jq0ZctaPPEOlJ0aScFjrG8D1JMAcdftgOnS2dae6IMBvhlYXgg8OHQoTeQgUyc4q
oEC21VWbQyRCV8HGJ18GBaTuuZT6gb/e5Jf8OTeALCXAIuLlus44IFmWlCKfpJcVDwwimiQon/5M
8fgsbQx0hRSjUPGPBOquj1PPIemTdbD0Y8cU/nD1dXHye+hSbmWNZc7rdHNyiuSCqYHcxmByvT16
zjOCsB+uVJJ7JaFlTGxYQ6vooL/SHjYm8TwwhT1TBZNZZzKXsnLdc71ow5QvitO5SEw8yaBGf2DB
uB9utivVZzChHzAVwHWhgoICuSq/5mg7NkmLJBHLIizZDPXZpz4gX9p3sas4jTd4kWPs6ifiAXRw
1wR/K+KQ4YYGGTfsTHaWNyIlyS0yFxFgpLrv1zA82F8h/HMd27m7CSW/NLWmVGXBpQzy9JqeVHdR
A0pJLQc7XdeHGDfydNB8gM52UDPacPkX/ArGdmRtFbe1dKoM1sMaGjq/AUoIMtdfWaB76rZqyqWh
QQOGg84P4DWqDafriHqHkjPcCI5Mlbe2+TG8ZyC8JQ9dkLxuOrHz4JsjtWiC8mRBhE9fB26pPhVD
jJSZgx4AvuZAk96F2wzoHnSrzK5stHt0KdrGb4uZnAcVWDqNW4ZUmUYSd5WhptAR6JIJdMjRWfzB
hTSxlz1Cwxzhd/8tdbdBVhcmFq3GOVwahAHPI6mIZsoyZgLx0WfrIJ11eC9ZZYPXPGwDcM4vQpDr
dY1ZpsmhSbhexSFVFXVqU7mK3V6/QjATEG/bzBlkHKeegT8LWQZdI4i/1z4tJqbeAUzvJNflbXM3
3Ce+hAHPfuO1QGtUKZqzbJWYz4gV0ihKKEAFgHtgnkf7bUnHvGHcmQ/YNIfFNRxIZcPTdDYLupd5
D0ZLsHkK15CmH1Ypbj8oezBUlE4PBik7DrsxWoTsxa4BOB+NGG/Qvu0mC7Ye32cY67Wt1Ykv9LFO
C2mr/m5BoNwVV/vBAhJf8pKMZxI7lX2NcPsdcJgfN26N82BNTu7PYa7OfyraDO98mIact4QIP4Lw
jb2T3v0dJ8oo9IRwIvAIRqbmdEIrvIuh2sK5MzxLWOWP+0lyf3A/bT/cLi7fT2trNaiJR5naoLyK
TdPsDVhDf/Yb9Hl14m3024Wb/nhkb0HH0V2YtdbEQTsH6t8p9oubI+NoV7vpu9QlSt3+ytzolnXh
VYpF0xFY4Axie65587QpTCWKYBD6vO/CIHbYVbiXyLSsteUDf+tZeilskuwfPIChxAr5n9Vh0PRM
KaiKbi0U5io/vG+fC1tirpFie/r1jrzgyvDgxpnD8GTAu9omA6QhM2Rw0eQJpK0Wb3u5Rf4GbBNE
LUwcVGVxneP/riNBjfRqPdGFO5L9En9CJLjroBQiszHdm2zRJpPibJu8WQTKCWVE3ETrd5HgXd1n
M+GODAhBBPRjqCsA6IZIAt16wfH59USeO+uVvdXryOQQI85zFc5633vVE3H5Veaj7QsiNCBHHT21
1d2ms94a5Gr5khlOc0owyASdgBYXVSjfcq3ryeFBceivtsQIzoOl00Gun0XIDhSgO2KQkj5d32Jv
IpbovAoCGZWz9eCUzvAkpJfGICtMcaVDUHCda9Yg8gSaLfbMGDfopgvysma36sPGul2aQtBFcecA
bCJ1804dZU4LOtB2gBVe2hm6t0VPS+rPIoHoWe3opXFFBFKHGd1VFegBmQkS7ZZA4PlzE0M9/ojV
5pnqeJqifuSOZMkSt34H+RHEMN+W296Nd/Vjika3zsbAz3w2bKLqjeOB0FAGpacDL6dU6Y2454hi
kHJCNc2D+/YNX3+FuOxGpuv8zoUx01KJFLOytDMhNWtsidVPOciFwPcKZA06ONAbgF71WxkUMke7
ir7JIHjO7ez5L48U2jkAiKJcoRtg4K0e86QoTWqUi/kjuHiM/Q57Nt4N77d99zrk1qEfg+I6RAYo
KhaIf08nFdV13Yia2HTDwXQgEn3FSzPojMqBgNpdSDaBWetA+/+Rdl47kiNJ1n6VxdxzfmoB7OwF
gwyRqjKzdN0QVVnV1Frz6ffz7JndDEag2LM/0N1AdgoLV+bmZsfOWdtb7d6imKpUhaPZq15MMhXD
zvksAhmtBX9PR1WaQIwYFu6m49myu9qwkBRNdWWgfS3wj3DncufvRZBY07aBsPdEd+FmjHjFJpvH
JuKmJESgv5rbvEgUi4YN0dqNTZ4yyg+rxGbrAalC8weaWFffcA8XKVom+MzoqiZkLpqywMFietEp
/q7shw+G7DoQ1FP1OwBqgPst9nLZbSu/+Jh8j45/KY+yNfLVbOtWL2uxmVqec0QV8pPAi0uAxYN3
0rf5NRm16RzWccHrsHk94nVhnnNep+VNkDWViVo4FO69+WbwYOnwGHOIsBoFaqigRD+98yTYtaqd
9EEJ0Yj2Ns7s+kHHB3CEgB9kO8RAF2nNrsmsopVgahFvLIqa0JiFpWuyrQvoTDfpMK+c2zNzqxke
Yr0q6yZcPNi73Vi/MdTBDYJoX+fyro82y2Lrq42QhFyOKKgAjL9sI89KSRsGns8kVKY70bo+RHup
hbvZrz1aoCH8DGS/kSC+2m/M68VWWlkW8/5mYYEcarUM4eTrwXUQD+etPMDWYdxEpY9E9ECj59Zu
ukhfieFywcHJQJbavEhEED7rVSBod/RDddL/gGt99stn3U8gznZfesLAcJffSY2bfzU/x+83vdX6
qlvbXx1iePJMq7ZCCwBbcKhp3GlmT9D+Bbfz0Sz+7a0rRmtytQJFdHBUIuJ4M8X2tAyBUaXLa42c
VOTeeG582xWMNtupwYuNuzIm1vuNsdQAzN8aDM1wnmqovOb7XJu8RdubanX6P+wdoaZA8soUj5PV
ZQMGARjPFP/JDCcKufQpWq4DY5lYwPJ98RE2lA2b6/BMLN1bm6uDuQCFCRdhs/FmKBSBA38bjtVt
5wuSNA1O2I2w6IIqQBgkHEQJA/ppnkZiL72ZULsPwIIYkPvFs4H0iu1qEFX2gbwz2sWDvt5NgtYN
4juVPqih2jvBSz8+zAqVyj71lS7ahdK7xAl3nWa4hQ6f5Uzr5vDr99NyzX9QMjTJIf6pj3P+IRW4
5+OCnLDnqD+rBaRdcTDnrXfvNVfxxoizCpuSWQ0kJ4FfSNCdFeNh/iZeF4KRuBx27WOUgf7emv6L
QFFMP/NPZcJB8YPs5fnIYqeA579n+kUJuD04z/Kn19qL7tJbcYOaLQjc2FU+xghFIvy+tfrrKsza
/Gq7SaQt+1TF/CtLA+84Z18ftNvwyfCHY/otvZ+/qu8FQx959kN5LO7zvRzv6x9/YSa2Pso6Ppcd
Sa0VTnb30uztA/Icuqu0O3H7AgF7AFYd7lA0Q2N4YxIuXiOrSVi/8kpbz3Ap7K4UBsZPLMPTbAKg
iJCnOEVHgjvrL4C4lYuQ43zl1zj8KWuzQUuZei3QP5WmEMq8VWsoe9BaLzRzFyJnySfbq1bxZA35
QaWfrE9BbYUP6lShrDG/DwCaK4WxL4ct/Pf1s/A/29JcXZtTOeQhVbOZDhW5fKwNI7qvSjkuNtzd
1TkQfQjUywBzrYl4swrlESRpLK+c32UzHLXIDurhTleknd3Aa0Ok2cXO8ffO5OrY3hhdXSHRGKYm
dC2Ec3OxcwpEiSv/9xaur+0bE8KfvXGqmdUmCEfgSqY9qo+wTcIMPd1bqi+PfvCY3c4QeEDP9F4t
noL8qZX+Qn310mVqsGtwdYmyPvoF4qJ58xH6FoQkUhjwlJmWP+jpLspomtWyjaFeTiZmAMnAPKWR
dV3vYgrkoTnUFVyKVeJG8G1pkryxSa6NBMQ0Eg2UIC5BCnVR2GoqgsdWT3b62O+yhBJO+OH3a3a5
FTVm4n+srL1/NA95YZavbTi0xx/xfidzj+75xnxdcfjndlb3bZij2JNntJnNulJb+3CsOutxivo6
ekyrKMs8fZwr6aNmNlV1V6Rl1e3rOlW+lYOjdPc92W/ntjfg9/E5O0B/7SWVCjcMy1TeWV3XIHs+
o510v9QIOG2sxEUpndYEOIlJoNDIC9RsHSzMvdRG9NsA3j/VD7Br3ZpIIIwn+bjVq3aRE/7TEiVu
FCsQ1XJW0yRlmdrpIoSGLLNBHwDR2a/9fvLTn5S3NxzCprGVt5PGKhmGnrPS+tHjeJiQ3E5f0Wzb
5AGX8auYwf8d1+pY5rPdpLWFKUO00yj1gqC9ld7klflkAdw323iLxVVc4W/TiuuZXLm7oA5Q/uHk
EmEkj3/CEXlbPrX7ZJ/vxJQipujSqMSn+fr7I3V9XoHtIXmj0mi2du9lJSWO3IIPnvbpc38QlW2d
DdM8NIetAtA1PyQQgv8ytRqlESagnlUuLPB0XlZ+oQdm4+S+IosvJvKNCeGn3nhUq0qKSB1ZujRz
+8wV+sA3yp0CI1N6Px3Hb/Cn7Kz7gGw0HcW7hKdldfjenxAteJIOiQ+GeCtiFZvl4hPx9tLt1560
deFESgNnnsSgUV4jHSbyFhH0UKW2K+9Q9aUatfm0FEfh0qRB8yBwEAoNwo2+mYROigaCWEwKgKv8
qRa42sATKams2f2Fo3ntvCDBB2SQfOalDEo5WWY3NvD5ITKWe2ja6ehAucvnl6phJxEGed2vjhYY
dvAWXPGixCFOjq2Qi6FYBEJzXfcuK30yw0gXSaFlP1EYlpoDLafhDf+HCzzQj+Qbo+3i/rW9/Nbu
6vnehVkxDCocyOJN0C+H/mPyLjhBVwe1Uih7CxSDvzYX9sotC1ObDrQHXL1OAHS+sPWSouIX0PQm
oBp15su/aFMQVBvzXvWqyZ1+GcjqbnajXvMRIGBN6h2myvrqK0cPZ2yKQBp2G0/Z258EmYqoyRm8
eDYfW1c2r6KqdE0R8aPapK1OMMKDk9Hahrh7v6TRH2hmuqrluGmQuXR3uI322Mx+2rxDUM2Namfr
uIqhrM7OmfnVug5ZmNrlFJme+iRq1MptjBKzKEF0/z7ZOnv3zNZ6OcMxrNsY9gY4jud9+yA6Fxq/
uI0esueSO3Tzwr58vp0bXL0kkZesAHewjvLBfgqB25xw+Pukc+fH9M46SAcUiCGo3JzUNcSAgSLf
7jhoQYEIRZ3zfN92iOYFhTrChhFVxNsVT8Yp7dqdoZa+5MReZlv7udG/RL35qTHzwdu44674YPDb
JiA1Sj6kUVZ7Si/o0gWOKhKMJo/WzJsT05Ne85rlvs81lD229vGVG92g5gKkASQzXKyrGEKx6q6q
7GH0evoQl7hDlG/4ptVK4adLrHq6Epwss3n6/UCv+Iczo6sLdoq7gCCT1n6jvZHo0ZPSz3r7/v/P
xmouLZMm0DhjLqcl9cZyeCgG+53ejbvfm7nA/LzumTcTuDqIYVGmOe+jCcduH/pn50cC5M5rn4IT
jYQ0ChIbgT3IK28TtnnFtZ/N4vpYRoxszl93y+AJybLS9sdEc4UejL4H9J8prgOJ3sYuvbJ4pmyg
7CTAASLbdH5I4tnWOsgt2DHB+zhP3KyD+h2yxd/Pq3bFwcH9AJBKAe5ngpw8NxOkNIOhvzV6znvg
8XN/p8y3CxJJ2is+NYYspHMlH+J1SqCqm/jqj/J9/Y7koXSjZW7BD7R76hHGp/adfNya+ytTTzEU
Th5q36L0vZqDogvQ9G1TWFCjD2X8bQAD9fvhv567lX9Hr0WjfoSEFV1qq+EngdVYQQzbkFBqGn4K
eAn8lbvqAWylW237+Cuu78zeyuWmjTp3tlbzbKlJz2WBSwv5LpdmN3A+9MvkZvjDgULduPUi3xzp
yunqbTLrGXIGvAOTn/IrxxtSqW7+ITmqR+nfr91zYME6i/I94EoAZSt7Zd40kj3TuD7sIeqk2cja
mW71UO7/Qvf/FYfORUIi3BClczIC55u4p3HSSJtXW+ERprMarnXLl/Q9bJrP0U3vauqGP7p2Ot9a
XLmjqu0gBeTweNk4ullc+HTn7iTIx/4v+/PNyFb7s4YKS7ZGzSDEc17655ocp/5BnMX+EaKzzTLU
lYjgbCJX29NIOhKcOcOq1OGTgzgsze2fizn2dS3c/35o12aQIjkNk+jXiZ7/8zXLyljrZuDHXjE+
0JLuywm1kmHDyLVQFc3v/7Uiwss3bx+9htbQ7rnex/KFrvC6/zrBND9ah8V47+iNF+qQZybvq/Tl
96O7gCGJ7f/WsNiybwyrpIqlQcKweb/sVR8m5VN8QqMXBOBfQMReOwBvra1u+sUZwkZ1sBb/MfHs
+ZPgsE2ArxXPgqByyzFfCWfORrc6cOkEmE5GcNoz68cU7T3XidVvQY86o42OtPOEZsjP30+ocBdr
R/12hKsDV9ZDV7ZdjDshK1sU4dHIRn+c6/ux7v2oiLXdUliUXvr4y+8NXyk1sJIm/9IpAgHHGlsZ
V4EuFZJqkBExvqg+AOfnODzqgCsVH+nyxO2BHW/JOl45HbDG0y/Nmx1Gl7X3zOuJZvRu7DzJ+tFl
lWv3+r7rt5Zxw8paR0tBinositjwWqk5KXntTfI07hopkDbc5bUU6tvxGKvTTvqsiuOpa7wm+i46
wRRH32l5sZsz4ikrQ0+nclML3KWV36T6Sym/b+zKbYzPlnTfD7+keoE+Qt0Isa7diYhXqcBXEWxD
jWF1R6lOrGeRNQ7c/uJ1ZxxRMfwqGjqdA22q8jYmSbib1S7GIIAVQ/CbXFxUY9LrZWBAaC8kATSv
REs7cYN9ear31c7x0BrfukCuWnTI/tIGBFPVOp/X6hL0GbBmUOnXQt+8ETex6SkBmQlUIQ9bUeuV
iE0wHBGwUsega2Xl9jStVwM1RxB5UB4amFeayN5YtAuhEzyriNXoggQQyRtytZW0JZ2CRQ87b/iy
lG7ckkhHN8TToOCi59HXcLJPkw+rh5ftDI9JvSlV7y9KeVyZ3bPPIr7/xsvD7SKop9XGUw/NnYEk
VQNOpbwTqUTntAXJuTq3bwa+mlvCdMvpdEQX1PZlClV31ra8zrVb62w84iO8GQ/NZJCQFCyfesiB
zqIFebTdxU9cwcW/2eVw5dY6s7a6RZJSijN7ZPbiT6MvmBqEzBVPY7DIcPZso/O27K3uELlP4PnU
mMDXwv1O++ygxEG0zwB9CSzrbnrcuDvEXzw/72Qi4b6gTMU75qLFYW4hh5LFXkUft3QFUj6kWUwn
rdPf9XvKmbxZs82G6SvLeGZ2jSa1orox1EjWRSZpL9yMQV+8x9nwo5tO35btE0duPUyaQoVqKlRV
F1xY8JkkeQdhJwRRnnqj+0Lp0mxwMSp0x1vH4MqFTAuqgc42PvRK+kYNcOdK3uosY3PSwJOX1t3A
AzX9KVSfo4N5qIbTxkJevtuEIAZtTpRN8W/rtD15O7lLG2wGbXLS1fzUoF8F6c1ifCSQdc2eJtxY
U11p2nppXAlhz02vzqTRpEmsloWY3DuUzPeZoHFu7l7r0YjIbAz00smQlcN9s2dl0a66OpPYWioU
YcXk2unRVIA2KpDMd74MwhEtc+LXbQJe8Yo53z8spUOTquho57isXHpV1NU4p7Lm2SSwB8NyEVCm
/+/bKP9Iwo147gp6ymKLgvETBRi4AVdeIE7tuk4URIsFfia8TR1Ps2/02o3VL+ggxTfNrXYY/IAy
RXEzpAdt/uBwSOf7bWr7K+f0/KOsXneJZg8Qk/NRuMy87GsOsJz2uRbR7EwGOLNZNL2M987trZ53
dkXDuB5NQitc3sXHeaKlLN2ht6LssiNEUsXuuOnkL58KPO909RVqCLJhHYCoSauGJb2KqFKLruf6
IBDY40DaTnQF53tjJx/NZzEBQFv/7c18bnt1dAhTCj1I4HSLTgKOXezBcponAeaUvfp9sTO2hXAv
z48wSd8l9ScBTVhtZUjSJtMpGG4OLYhfeNbLn7zFwy42GG/q/YUC35bNVRTSV3UfWLWZs6zK3toj
Vm3urIee7Adkq5Dce4Gffv791L7CBlZH9mycq2DEzm2rdzTG2VEDAqG7t7XPmrccX9UYoAh/LHzJ
00ZX86tDQyOoZx/sfv/7D3ElKXw+2av1lSokrkLauV6PcvlAGvi4oJgZ7cODYHqQEO4ml69sXQaX
19252ZWPrGM5jtvYoLZ5g9wOKRnHNw6BS5R03NS7uX58/nc/rbzVUqfq1OqWWFt6xAy/C1wFzdO7
8sk+Wb6MMKTe0UE8PUAqmG5fB1fNI12GfAD7+aJU4kSllWTi9IpljtAiTcs7pf/FKvNR/AnWmXw/
fi4/q/c28NNoi4/2CiqLqX5jfzV8yveg2mCo5wQLfGG1T94RWuySd0LjyDrAvInEUPPACfc3p/4y
uOdVKMIZ2L140qxT40o1yktuS8Jb9mSHW1e5FZnw/CTQM1tP8SvX/Lm1lW/O5dBBp1KjiMIhVneF
F5zMO+eQQZH2fwAh2CBaaFMxBBGFsfbJGQR/BMOm7o0BjL/HoZeM2i0VMwmPY9qMn2vNTPwil247
NcKR8Hl6eEF2ZhabpqvA7Xokc1FsBcuvbNZnPkWlYwbpNY1mOpkezJXvjDsrTvLE5q0q2+URtD5l
1sE2jwo8dz9pcx+fi1CbXsxFcep9HzZlAk9i08NjCCVh7GbWGN3GcxQfoBc1HixdVBiD2LqVo8q5
MbTOeMhHS/uY6eV8D1uuweZNMuskGWH7Qck6iR66XLXQJLXzxyIP9K9W04afs7E2n6ugmmLXqIvB
lyYzwnA32c8DUEi/HpfkXTkv+ScrcrRdolX20+zM1vuunEsyY3Pa/Bpht0TVTKvShyzI65M21cYx
NRXlpe017Wa0QxqDIoqxOGzo/o5KjpzHbjbL8TEOIuc5z+yghOXUyg/tMLfwJKr2/JiY8/BBijsc
cBctd1pjG/eQeaeHPi7bENF5FcpDG3LYj7AFOh+CsAaEai4GcR0htD84XXI3N4v1sdSG/Cuy5pkP
zn2APFXWskOpjPatGbflQ9nPMtZ1eXqUqGT6Xa/ZX+1Kzn6FSdI/B6nk7INMHw8GFvwEPlG/1Rrp
pA+G8YCed/h+UOblYRl0sKKVnTzrTj49x+YERa9i5R9t2Po+TGEiAR62lw8xuYWTwWZ8sccBn67Z
ERtwbh+GPo+QwKvlvnCjLoA5YWrqd4EsJ7eJMmYRXU9h8qWfQuuDVAVkcDItfUhBxZ3s1jLvNEed
HrtqijJPq2FHnksze1YW29qVYTs/Vk0Z/dRiC7rAUW2PY+3UXp+o9b1TRu3RguX1QU6Vxk+sGeK9
sdOL3E26VL8ztVh6BOwova8bWyl2aavG93pW1TcEuwBJVTs65a0cHeo5Tk9t2AZHVSmT+zBpuvfO
3IFKMmJYGt1QT9vTnGeKR8OX9mCbYeC3eq54SrwMX8Zc69DmDINTBAfZKcjq/KaqnelpspjvKXpk
oD6inn30nmVumkOYT/n7MEoNNynDathJqinPvtkNVp3C11oXPRdKY1KRkariZZSjgjp8XcsoxxWj
Ht3I5RRG7+wkHJf9HJDucROn3AJYXMQunHnapwzLgOWMDbwKgVWuUQs6NZOuJlhqLBBuzY/mtt/D
/iGex39FA/ASErmyuXK1oeTkc1tjU7wAghvlaJ4EPYa6KShxGeCvLK0SjFMxzR3KLX9ayn6W3+zT
tLNdEJG76n4LT3fxioKQTibQRi0TePaF3ijNXHoFByttIbGy71LFt/rQtTMb8G28s6rssBF9Xbwm
hD2aSGkiEgx1axhHCAFbGhcDfRDVbmno7VZc44cg+ntJoBHDD7hJiCrf1k15ZcfATUNyUdccnoqv
Sd03OSoOVq8YAcNsZ3WnJF/yIHd/PzIRVKzuoTMLq7ASegCpT3UsJOlHW/nemdCvBjpIjS3Nv8tL
X0whFx4SJ9Td6CLnk7wZS48WMPSws0V+iK4zGMPKXcXz09yX7/79aaPDGLAWWWBuvwvQVrJYIfn3
wfbkJfyiVKjsJvPT7+ftynBAapHmUoFqQeuzfvxoSlksJrR6JA/a78ZxOpLj2pPMu0GGcvd7W5eb
ndBMED7BDYE6zJpTtpjVWa8hovKkIIo/9kr0ozFb7WEwp+luWczRH8xgE0t9ERGCRCMUp7WXhDon
bfXooUqyyOpY2Z5Bapl8pQhC9Xe9154gFzhsDfHqdNKHTgHdogx0sTtof6/LQGbJ2vFb7hYOAOd8
9iXKQX0DdfXPTtXucnvwtzowL08YXAbgLYBdkPCC7OZ8V0LIhoRZYtse4dbOTJ7LVNk4YZc4TWbS
RF/KZp9AaLCOQJtUVcKhN2wv+FYMLiOSP05HMOqfypNIALePyr38eSu5dW3PkPcBuiioCOkOPB+X
VcdhbpaT7fWKeaj1+tBHQLm7eodv29vlVkvJpX9kjJxszRRETBfEJW0+KTlMabZXGyVSTJkGcVA+
QEPfTMHWS/gitS3m0wHCw9mjMW0NyayHbEpE8zkUy9qe0toxOKU745A9CG3rYrf5grh0kcIe2STB
AXOZ2G60LGtNaRQnnd5D+WBBUiS56Y3JbgRaTMu3Br9j+H6r8Uss0blrPrO7zmwrZaDnTSZcM5nQ
f5HB/IWWj2sn/c341k+RebTndjYZn3h3OvvpaEAFLFpIRTP9FjjwSpiAtjW4FZh7OBUUuM43pjLI
xTJE5p9UBfpuPJBO4XVfnuxj8WvTrVwbm8Wjj1cQbHkXuWxHnxH9MSQuUF9oc5AveZdCAUPN00Mr
Z4N05pov4XiTDqOOTdZ+NbRSLhtDGizaQOWHQvs+tJsJxovUPDteMG+TjiImAN9+PnlhodFwwwOJ
LVE89gdB92K7+eO2NPi18/zG0Fol06T4pqVDivcvult11D6ocjm7aTl8+P3VdtWOCAnImb4CZc8H
RCI8UAcjtL2w+mMqoK0A0TQNW5vuqhWmTMYhAjBcR2+JVSiN0ji0kWqR240PWQUILd+gfr3mcVmU
fxlZH1c5nClSFoHlWYX5WcoTdMicl3lW921LE0t0/P3EXdtrb62toik9NbU2GbFW1kiCDDrvGMX7
vYkrA4IuVONWhiuUst4qH6XGrWwWUWN7aSkXdDBwpRysql/ctp2DpzFsx4NjDuHu91avDAx0AtEM
7Iuc2jVgOUdDQk4z/EOq9FyWJBqNd7+3cM0FQX3AjU+3DGi9tXwW/MqdPFhcIMXL9EIsCvFBuqsy
tKGBJmzG8Fen8Y01MeA3cW8eVXYV8/YnP0MfipI+JGbrL7H8EA2l1yZb2/ASMwB5GHcxYSmdcOYF
t8+CoEXY6XR1Gu6y1w/Zo+n3Phii22W/eBHZa4SKvsaHdm8d8p+ZXz92T9spvisnjk8BA6TKcSOj
unJUUP9Y5tg0jqdG/T6KgAhI6V4xPv9+JS8ytgyV5hcKksIrXjjcfiTvhz4QGuJ27c5IFuvIRoTt
EcFQV7Y/y2q5sTmvDkuQNIHzBIy4bjDsSREj8CHZXpTMd6kUfAxU3rnhtBHiXDsDkEApxBugdS4Q
9MusG1UZ1I6XafOT2js/pyXWN8LSazboWyLkFmpHl9CSftDMYFJsLwtUt0bYzzY3Wvuubfy3FsTd
/GbjR00yKx3EQV4eqoubS9Nz0Zh7pTEPSk1WaaaksTGmV3zaKmRSaXcQ7O28zS72fl4rWtkavCKM
9+YhvFVuBUkFJBHVjxdRQ85u0hf99i90CV0bKhzRosuYRyGsWudDbXPTnvtloYeF2o8IM4oP6kfk
8tD/kHYvna+isgZVxc1mu+46NqXaqEJqguyKIPS6CPORAC5JD0D8NOzJcO0VL8WZDUdBc7fsJh8i
L4j6lY3s9foUrIyug4OxGXQtkTDaA7skYQqSLfFmeeNwr8PfP60I6BNgZwr1qzm1tWlJqjIU4W9w
6A/DUQBJYFg4/N6HXGTIsCOahal8UPqgz3/ln5WgteR6lC0qXKL+HwCTEc0O6u0/sxL/70y6of2v
/+TrlxJ6wTiMutWX/3UfvzT0bf3R/af4tf/5sfNf+q931a/ifdf8+tXdf6/WP3n2i/z9f9r3vnff
z77wiy7u5qf+VzM//2r7rHs1Ev4qxU/+1W/+x6/Xv/Jhrn79428vZV904q8h/FD87Z/fOv38x9/Y
+G8mXfz9f37z4XvO753a5vuv7OIXfn1vu3/8TTP+TjaITk16qfkPqIi//cf46/U7+t8hndZpJYK+
h7taoBuKsukifkn7O/2WdD3iXwwWTvxSW/biW6rzdxGDcfXQ7W/SeaX+7V8Df/zTVfy5JkzEP7/+
j6LPH8u46Np//E2XxTZ741JUkn14EvEPz79LGGMVamldzzSkhFpT6l7VBOkfKgpGz9CSzF/GAT2n
k9Q5E7VXO4GTBv206lkPrOR7FQatgq/rbYJO5JAe0ayaeRHbykMs6cMPh6b+E5JIw9Fou9CjLR60
wpKbFMEMXIxbKKFyLA2zvVFiCIAIhrryNmyNpfIzTQ++LpGZll60BHrlZXldTy78oa3qB0LoEKmI
rjomc91+7SFgiH3H6QaPYj3yUXIRIBJVK+khtTKD5NgYPZZUZbwh7YEV1VX1VVHNfF/IUXsiR959
j4ugRhxbiSJoO207u1XtUL4ZxrK807veaA7lmETWrqKB8aWZpDLiZyWqOgvHO3fbXLaADhtW1d4D
Z1QVlIDLvkegsVTepeqswqxlBuPwq2r7oNxRJapyvyIB9Sj3UVCeAoQtaBBkQ0BrZGZq6AJ/tsrH
QSt02GiqXkfOstK1+BBD95edlLpIC3fSlsifk26+AUuNRGog04c7VP1Tk6Ji5nalHUDM1FYPVuIg
7tclTvFFXezg65g1LRJYWQMLYy+bpe/MssXkFun82HbKBPNsW1iRG9ht+tNBCIHRNll71xKSly5L
11WuFuZAAqKlpnqTG1AC5byBgLzMaWjslGwxn/O+jN/1UmYe7SSKHpImV1yRZfickZLaW+Eg71ua
jj8kncB6G9P8awjTlJ3kWPNdXmqxF0pZiU5KUqHCFVT5zihN9WsXGs4dDF/Nc56EBfLH+px8cNqm
2qMTFpSw8Cf61ykeHDDG+q8gLOXnMijzgy3N5r5VpeXd4LTdUwRtZOumiTQdxqVNUBab1e5O6qQY
yHv8tZPk+agXiuNLvdz/Ilj5qXRaeS9T63sKtCj6UOuE75VGCd+Ys5LqYRMdgiKx6R/TpsHT81Gl
vm8objnX1a7Jk5he1+A+s5MDB7FwUxN+u5CnoFsN/ejqevfJUcbSDfMgdMcmaHeNFvdeM1rUGpvo
czJYP/u0QLPRTG9bhNzgKoge4iyYXFsLND/J+/ezIX0YsiR10w7ANWeh4q1ZlzeDnRmenBjOKa0b
NlQRmW7dW4Zb2bHEm1GzqUFqkyvXy2e9lRuvWlAaKA37RxRWHNlZihH6HXJXWtofabK8FH2ccqwW
ze3a0HqiVT10a8P5ULbKbUJ1kqOoubidr4nRzh5PKpLurK1fKWm7M1WqkiSibpQC4UC64vodmg2N
K3XNuOsUpXF5L7duE4Y/1Fb61fQWFJ58UDZXqPm1HEwflsmiXhfHH6O0630Lj3NIe1U6TFbEU2dY
wsMQhblb2kNw1zla6JZdrR4cOcmPBWVjd84daBAGTd9VThHf22rQQb1a18+aHFS3dCOke04EIKOy
hohcbvN9BHOxp8bmO5UE4IM5zs3nXnbGd2USt56dxl+iOBl3WUXX0GDlUurPhfxNS9tm3y1j71ox
1Hy71IgW3y4Mw4vCsXpJmr5vkcAxW+QfJ0X72dcSblIrGj/thx4stPV11srRtdNAf4gC3oyBHo9H
dQmXl0xvcFVxKXlzl2T7ISzbu7Tr/lhmC0S+rqN6V8iDl/dhvid/au6RN+1uCB/Bqrf9y2SL7oAw
kipyftX80Jppf8w7M7unHhyFrtgjNwFQ/592JUGDNUs93DIRIH51KnvDzcNx3g1R0vo9EoSnSI4+
OnRuuVmWWscpaqyeenxRuejy1bvKkntf5w+7cmP8sZD486WIz5tlUvWUF/b7PKctyqUa3uS7WUK3
5CGENXBXIedxV+tqFfmKGpmf82FKSdY44a2xLO0uV6bOR3Ug9VSrij/GYVzv1DTLd0uYWW4rzfVJ
VxZW2264QNrc4VyN/AEpj79ViV3c9d2kzAdQZdHTogZTdIzKIOsct6VaUO3VkMawF+Jt5Ny1dDaf
lnAKEPZTBzQYY5bDNwfrURm4zwz+xI2Z29EORq96V2iztlNUurApazW7yZzSz3FbyfeIaQKqpU7K
0PV0/jA6WmATPJO10XOpgx1egYd3gm7Kuck6VXWNwjZfnD4MK7dSsyjZURtftHfaqIYKZjr+m8NX
dzMI3c7nuirm+3qmv6Vx1cKYJX/iIo9uUlUuIO5KQiQ9D4qUaqgqAlOYvClFE2MH/RyohFor8mOp
Rkb0aRhSHe+kDr2sjK4Cz5G5k7vZVj2zqpVlF+mLBvtrPuQ7KmFD4ieFkaQbT9E1NFgEJkQ4cGnz
4qAsua6nVV2aBohlNjs2mid/R5DgNryXfqV3+WnyC8jgAnUj57SK+7GokVJgcelE4GG6xsvmpaMp
0qBNu9Jp6SIZqSi0zrygyRkoG6nUdVSOrddGOTK3lP8vW+aaDiUla1wG6JCtL5o3HbPb8tS/+wtI
efEMPQ/wqKvp0NtBuC7Qx6usbZeHU6JJxrAL7pV9Rfo7PPVeAJsbN+xmH8Dq1S2GRToafW7yaeQP
1tktiEaXNiSpv5Nz7R6myFOTf3oTWl+JWNflpgsTq7RdMOmjPluYEEwZAovIO/ho+cvNcPOnNs14
u5lmF3O0nsO3w1q91eTRKZIIRead/Q2iCnrV3fQp8HS3hiZSMOJudoyvX/oXo1zhGrpRy+RONVEy
P/S+aQCecpfIS36S4PKaW/s9Mra5+Sx7ghVxc7irp+mF8VV2q1cyQ02AnOwGwZ9220JpD0s4Be3i
xysTpjce45Oy62g6UjbbZFc1gFfjMNWStxEvIOC357mGIIItbQhe11c0ckFXexr37SnbJHpZZxIv
LK2GqeK1mxIQEfTyoy+57S4Arwcey1P9EW0OJL9yWi0UGj3jHnVVFxyVl3FhuSVUgFupnWtb7M2w
1yyIQ9KoSTrwYUT3ulKVrujuqvz4segSl5mm8rdVNlglV/45fkpjYJcsAxbx85kuci2wRiqYOydQ
byNUndvB52i7UVJt6Nlf21CCY+aflta1g9CwUIleGNwMylb0z47Qrmynol8rUOfnFJJjohkS3whl
gSk5H5FSa+HcB/rMJJIsKmgen36kO2S55Bj0Mh156Saq9XISz02u0itjvixZiEfCpNHv1Ea0sAkK
UYEnkJ4MZK1dTRCjz8d647q64gnPTYv77G0CsnW6iZtTmI6fVb88wDbQfhl8+a45xB4EIYfsfgsw
fXlHnttceV/byB011bEZW18c+3Pa+/EWFPzqjIIG0U2yjSLJfj4s2A1GYH/OvHNkr3+QhtZdYLtL
N8pZlzcVA+FOBLJG+eeCOj/rjW6kyWuGseHzZL2vu40b/tpEUQkGRPPf7J3Hdt1I157vxfP6jBym
CCczU6KkCRaVEAq5kK/ez1H//q1mazXtuQfNRVFN4QCo2rXDG0C/0r58sxQVvnquliZrWOIl3YsH
J0Wj670p2XsXebP4KIM7u74+qixJkPN2wsRGJqt7p9H9dqBEoGDOYuBYAWmaRtEvZPdvC60tGo9B
joRevx8+9SgLXU8C426O5uP7Pd8/vX4McBhlAnsDofPmnvBEHlORQv0cmjT03PUsZvGybRknr/n8
Ti5xnSK+jRe/X+vNDtKSoc/awcC2D6kv+wxDaL/A7KDdEr27W/8Z4KmzfruvNztnS1F91zuudSXs
YP5Rk4pdGYvLR2d3pUi+F93/+NZ+v+CbpAVUaK8P1vXmHlbYOunJhtpwxT383wAx33trb05tL13V
rFouVm/wPnXrw+CWX1J/OSXYjPz7W/vnYYKqO4Ax2GVX4TLtzQJZK4bOpZFrhL0Kg+C/GufDu5KG
f0jBuA5QDnqtoOz+YSJUoU5ArtlrYQ+h6eqf1e29aM6OBZQUe7/BTibKji9Z/G7L/k8PkzOMfiwz
Mgwm37w5uWwrOM1BY1n6Y6igpdDOwfIRGIGKKTCTb1fH1ST2inf5pteH93ZH/H7pN+/R6NN6SRSX
rsR9J76583tb7r0LvInuw9psiLBygSs3grm+wpZsOugPKJ+HOg68F0ZJ0b8vmD8UW9c3+d/P821u
leit9Lvy1/M0QhK9G/e6E2Lt/O686p/FFhUvAFr3ymunaf3mzS3gGAe3qdgGV9NYPGeuLBPSHvQl
ilP2zhH2x3Tn96u9eVnFFbIwVvU1fE2XLHS/WlOMHFHUHZMzdAUPtep3MN5/eHvoQCJnjIru1Svs
TcCs575dhDdrYbuooB1fUcJ9Z3e/d4U3YbJKIMbPG1dIaahJ/3GeP72zGv4QiP92D2/e0UQrUzr9
olHdoKEZy9iakTlXEQZy+/qD/fm/Uvv/Pxf7Hz4v73/+7+nTP8Zi+x999Vqvv8/Frr/w11hMt/8D
LQjOBEgY9B+udMC/pmL2f8jFCLkkfxrIZtDN/z0Vs/kdRmGM0XSMecjb2H3/NRWz3P+Qn/w6EoC5
8vv2/8tUzHgTgDEQxo2SLimfi8IIWcG/p6Cbm1T09jfa09aA50Jp4HJEgAlEOyIwwtTHC81CReW4
tjebj0ZoUXpI68q6vk917WhWaHgWhkJNvnRuIKjkB0svsosuIOZqfmvEv/7o5gn8nn7+LrdU3W0d
c65hdoZYbO85qZlv4tL1hoCFIbuGqtaVLn39+98yOHdWzDrSLA/r1n0Vm5Wc/esXu/Ujzx8/eQYA
CVrH8sywSkU+hJwLs5P5kmxSo6NdAAUt80M++JdCpdOz1qAYn3TqMmQ15I4ywWlFt5Ga2yY3NJrM
u5hp711wLPEu3beqPXQZ3BSdHPimyhsOMKPaZ4wW3xncG9eA99vpxW0ijY2OAPQf16F9cO0t/Hab
g6Va1Tp4oy/063e9qckLPfktFPlUHjxx0MaSUUVVGDe945axXhTbWRMWjuJ5gejIurxWzMICHkdz
261juvOmVXvUks68mZRzIwpcc7x2ts+5EH6YInx1rI0xj1evawIvZ/zhSnPbuaVXRr9tnfu/7uH3
Qe0/SLrcGo+LQTI8frLIX1T4326tnVu6hUIVQAjN/gARq+2Cxalu59zFJLLT7bO79O5+gV+aBF6y
kitU1RLomemchBrasG0TDgor7/y48ZtoMXgHwKw+VWuW3GqIaVwWQ5UXX7zr7PEmy76+FeogTI/x
k74KLrw5piatKRkxi4JpC4oD3eIcJ6soPzJdNYMaYlqLeBgTIR0A99rS3F+A5lbZew3lX1D3N4sD
KWHQQCBl6S+9LSzUMi/DqNGonvvO36OO5gXWWg5nfbY+FENaXxLfqC7Z9btVq7u9qtuXLG9dXrn7
5NsPmZjQn0Hf6fTru8XOkr++Sx0XQPHkeMEkxv6i9zkCHbTKg1HN274Cc/DOGfmnxYAdC5UYxAx0
gN4ew6p23NVgmsb4rF3jYZHTeTAfVZnrp19/GI2Bn1x/vDVNfwCysR7y6xr5P1+2LbHPa+Ezgcrx
ffoVgsoeys/cn2urxfhKyXe25z9IECwE4jrhVOfTX0Ui/r4923EwvVWaVehOCLOKVAWVjUndVCwy
TiedbmZafK963T9WiQCNbv3UhDz++0Z6mwxeVyOHDpCbXwBJ2Hd//xDLpo1OaXZIjrYJMj9d+s32
JGOZ2rGR/7K0C+JUXaBygwl4l98jwPKe7cs/FLSulkba1UCaQwzO0D82xJpX4yL7MpRlaZ8zRsuR
UGVzk0O2gs6bnL1GfXUKU+5XX6TnXHVAH+YHq6vNYMnbp6XOlhsHp22jS6ezNjdyDSp/fK9F8odH
BV7EBILiXnGWjnvd2L/FnNpUuCW1SxlmYmSFC9O96XUDT1N1XSNjd+ncycfTeyRrr576Rs/e6Rv+
ehJ/37NXhAskHRsTKB0lk79/Alfosu4McI5bf9CtNH9aspb5k/ZRlrL77BQ1WXY3d6C01IfVyYzY
Yfx1tO0xEF6lX1wl65300JZKal+7DJ5iz5ug1Zgig3sgygabbUNuG+ilq96NAe5aRwO8ys62d07r
N5/cyRmDZG2XWPdT8wNVoRsJCUteWkyGnM26NXoXgMeiZPwrDC/O8J416T8czaBFQQaBEAJBysSd
9E0+Ij0tbYZkpQKkiuhcyGsMn0HYAu26Nd3hxl+z6WiP5WmcFP1jR3vW+9r8oF8FYMu+PLmTjtZ2
lU47DoH0RhvMk8wX9zgMiJPkeebv/32TvSnR2WNMtXRO4Su5j8LrzefdVg1pEo7H0L8elkOnweNm
ZnnpzW7kHvxP8+CEQGab27Kffv77ta/p+9+XzHWixtAQiDB7y35TYDqQvcGAjE0456O/N4tZ5MFm
ijRU5lg985HZTJp8V9T4D7esk3iAsINHQ5715paHRF/AYKXXywozVK/1WHi7tMVgaPEZHzROT1u2
RpfPWv24HDGnSS2nOOclHiJ9hvVrpZDLs7EeW5R5uI5HntR5Kvv+nQruD2cH4KHr9BEIOimF/aaE
G2qVDkvL88kwUP6K90aQYnjbIQvwoTCzatfY2aNcKvVQiGEMZ1MDiiKm/Th1BeygvgFzWdnDrsy3
r63T4b0w9tXdKBV1dZIMT9q2QHHIyneOvD+8VcaJuNZygCDF8jYUdbqXOnXiVDwn1IvSHOCMk5c3
aujsqEel7rCV87vydG/aq+DyQM9zVkDG0myDb/8efUa32IqNRwg3QCdY65/HbhwYpy8PfpYCSnHd
sHIbcE2JF3rIy0dWXp0STwMfReMyqL3yftCKp1WlX32psKAdMgBwySdTpgC08M8bkzzsC4l0WILd
lbDtd/bhL9XDv20Gzhe0axwkmYzrHbypphveHN6PyxjWRT49+7W7Xy1/e12bEZpetp6bfilvtcLx
z6Iy+1jfnNfNTqfD2jnjA6DRp6HVm08DUlh7aXjgkSYRDNWmna3B086GL4eTGKpAilY7Uy892b3Q
HrsezxHD65sbbDf1uOuyO6Pq6nu42k6APY51X6eVDOpmC2Rrlh/twmyidJm9S7shrZbVy52wxjps
NL07TIOr7lo3/iuxBRG6BqkBjJLcTT7MaCccOgQabhJt2eJ/DyS/BKP/9vDYJsysHHo5BtTot0WT
2Uh/WCexYkXaOYQtgZ5EM/on5dU+GKk6xvRHEVwYArcKil5r+rvasj4nToMxvUzS2BRlUI55upMi
W6OViMSRnR96THxiK51DT8uxWm4rNyiWxItMdUskGJu2jbq5Gh7ssYMApS97v7Kss9mUVDBXQBg6
Kv6zt4qItrj30I1Lh2TPmL+zeACUvg2lVy9a1GIM43oKO9ab1TNhhOgVJt2svBT6db6g3zdJdi6w
IXkBwW8Gtkx10Dt2HbbgnD71ZfZjVosB/UOC2SjzzgCI4qlQkKHETruut5hsr7fS8uu40NMsNke7
uR97cRrBz99vfbfej/opcz11uEp5PGQOXww0QwKraeHoiMa6uF3zavb1V9XPn9QyqjuZKSNa+hk9
KnRA6tEoPsw+079p8LoIUFOEC86430BjPg9Cd3YjryROU3xkEMJTR7M1midMrZ7mKtEjB+j3xcy0
5qz7ZR7kbpueunVD2a9smLH06wD8C+GKHrvG6y+OcyKDtii148jPp7HVT1YrEZhBOgpEVd7CNx+0
O6cat+My2SDvmnoOO1HiNYiBXDy7nR9sY+odN9y+d5VnfM3rwr+zyyFG6LS8SbL1VPVOcuh0zlLb
XPwdypFfGiv7aaCivlu8dgtV6Su8dwrARwY1/a9sspSWjDbidjQIoVPi6eh4akSefkJjp5Trp8U6
/DokO0ivwepu6SEZx/x2Ft49THYn5ghBicnuNLSj56/rIBvsMrQ0GDNzPDfrrF9+fYHYpl8qX3tc
Szf7zIc7Zc7op4E5f0gox6O5bGuwg/Qb4GHQmRxeHWncGqinHhBAITUAD/za6gVWICsgsbY3USBQ
O6Nlc8bp9ZQax8oO6a3emOSYtwg2gUUz1N1sEvPnzD71ZHFnvd2cIHNUfZ9NxnpfjhaGzTMG6vQd
duts9ReRN9/NdUEIb8LeBZR/+bD131a9vbA+q8gb6u3GMNI29ju4TKZHY6BouuyhmrSXvMklypLM
JDNVMtGbf3kBqmGft1V34zkY1GsU0IEy+2e5dR6wyVZFTWWVYSP77rNGCJHFctstvf20rQPNTcEJ
0Dt+gLyj8cFRC04Znt1FW1amqBBvYB50bkZNrhO3Sgf34RbaToNPGE5N1mGAQ5e0SWd5yetO7v49
+CHxes1Yfgt/aDLg9obLmOOBe7JxHPr76VdwsA8+oq9BYdFxWD3roV8k1Phc7MatoFL0siRMsmxf
mrlxMwmJr4soHqedtaQsxq0zosGKgQXXsWVvZeQIJYMt8dN4apGS7dbkkmXMKzO92nZ5Xd63A8g0
qDxoyqFcs9PT/gHOiRXYk7/jxfs3dGSOk16XO6Rwf9htNNV6HgtHWOHWSNT/hsca9vajshgmoJ0Q
IKIDJvzYFOIk9dw+qiQbgwGkb2yUQD636WMvqrirtwFPNwMJfU1le0qOwBTFbZXk6qyPnxAf4BM3
lhGDKma5tZsZdth1zdawBSWTGeXPH+reMgKzzX6o1tw1atYDWMAiwlsRiR0x/nRm6lm3qO9KTMMB
lQFXF+e5FZe6++AlSj09tIbexs3c1jH54hDOqoTHluoR51p1NI16RTe6Z4Tsv6Ya8kUUquhna459
0hJ5yKwZadBayEDNzieDcB2rgbylcONKL+pjyWV7mS5na9PvF2G1COaVN7NpFg9uUrhg/03634Z6
MTUIj+MKg0/2Ypct1Q4Y931TuEaY602DXllnB8IS8Ov09jQ1YISK8UE5gHhb3WqDsk+g7dY66uEG
oM+6IF9I23akeKoOozsgueQvL0W1fl2yq/JONSaRqIuZV0t+7r72q4kSUGnEi7TraMVY00MQPCgX
29yp0+bL7mwY4nYppRGm0xJwdifBWjcGgFvxTc7LJRma5S7VEXn0Gj3kQPmqagPzL33GghFcqDsC
1XeysKIvSCojGeEVog2H+nVIKPlXsSVRW43xYiTZUS1g2JG9B4JLTwdlB7q/FMSB6pV3asfj1mvW
TgLHB5yFXlUui9Dt8TYyl50S/vfR6aq7BUZzYFat3LP+xwjgaRuOxqlP9dOYSC9AaOqHX3qP1eqT
LMj6PJ49Im0wy/Wh6Sf9JvX5B4Z6eQAyCEB86r5mMMvsJZlPm/bDsdc6ysG9hqXMoOnjZRhUpfXS
pbUd9GOShVbthwZr7zjbdiiraFnKIdJqGxfurcIE27SvbU51sDENSa2JGGrWdlTV7be04Nn77OTA
KMspBIzqBIXmw3TkaZ9y2wwHpLuA9vLP5OXoh+siQBUv9bdq7Q4+pnBBq1fG3h7HU2uwyyE6ajux
yS0Q5bTtk2Gzwq4mnHe9tOJhqACWkXf2YM4U8cRf9Qpyp60y49ARartN3/atK59GUlA4xwgTlMfK
oG8uZOvsxwUtV4k5/Gp40yFfnCbS2hnMVmZy3oPh43hGs0FZTbDp83fEinRwXGmBFbnOORWsG0Ja
kpW2GNnHcky8wHUajiKEoU+UCWtUavZC97i1gmJWIwhyEfeODibf157MGj4IOaIebrrRRFVW6ntR
zc+Z9S0Z/C7one/Ms/UQOtBzR0QKS5usRmLQcADfHYhcT8Kp5M0kTf+EHE+xLyTaWd72WdMXZ2cW
9VeHWzNaK40RXltIbIyw6AGYeJZCAnxynrN6zc6yGCIn1zXWqC7jZD2aTZZcCtHhbFtfWSPmups1
VYaGVQAvs7ougE6aRYk+fPfpXbdVlUaq9urAqe97X57GvHw2mmOepZ8BjM0BKkHITC0i8GoNk3Eh
msBvowz59aigWRoX/txFeb+qcLDKjwmIqyJrzU+9yTdXSmTlTxfN9/JD0wzfhmukaNieWzoc5YJV
u1hmGZGY23G+tq8r1pBwX+YRHo7zxVYjUPx5+5JlPzOmn6GU+Rp2CvdeWU35/arEfQW0Oei0rg47
HxUydxGfPb87IAli3Tvt2IVFyQEC+2q99JlxBLJQnGgLL8FgFyPnQv6odO2S1J4fO739aShW9473
SxzcAExnzElcW37S5lrfFfPnclDOQ1s2yJBlub8jPQ36BRHh0fPyaCZt2IzVDQy9pO80YQCLfkJQ
lo/CyZJ9kdGp34R80oZ+ohQov1R5ve485itUTNkzfYwfFZnww6Lsy5D0B2UjBuVOnREbY1kGTb+x
nMohgzTSVGFT932gMz2gF0XyVTYueO0tNWCZWFXogXKJlFW+TPaD6S/7ytaqyCpB4mWuOvbNeE1d
VWD5GWwLScre2/JpaUrUR7t8woVcYg88pt8ys58DMVVggNwvtqhDL1NTZDsX8lsMlQyjP6nGTuK0
uNPs+s4i04ussfxu+a35MObaYV4oDtc1f22vS6MbjYATHVrRqNmfs9QMyEXzo6+jqV0U/c6001uO
ymOfWEFLZhnac/op0/sCk0lzjmsru7MtbLGd2b74rvdKo8uOxlH2UbfMJ4hOzkXZ2i1hqnpUMxY9
Bp+rbyGzGf2lBfqVeckzbdpjy5CO/83dASqMBuljLrjoB5n3EEWYDw9yhu9kLtje5HRLmsk61G2b
H5k13YCWhWPh1nUkhXORULz2kIDHaGvcvZlq3+qe+s6n0l9MRDWr3DWDrClehhVySe/xc2LFq95o
d2hjoKQwqX1mp1SV9WttwaAbGoHnbrfVAZYYfTtE8CpiqRRWxvrY76pKp5bc8iIyNHenu4u6S7MG
mDCGznurE1OMmMe3dey3YF58I6xW1z0YDuGunowPdjVNB4utdMnLxkdogTWqrcahGZtXQ/wsh8kL
KwVBpVwnM54F0hwLXLB4MrxHWhs3mw5mNhuG0Fo2NPuunxJkXfWAcl1smpc2N8zPnHiglKeCNKKb
otkt2AsO7S9SwWhoKhGMULcCZkRxa86ntBTVjr6Ve36ei6r+2k/NU00fDML7CJkb2lJEzEqBMzVt
+ak29ScptTlomn2a7khH0s089BMqcEbxI7cMvEXEa6o+LJqdwuI5QHYhvK2eHlW+FVdl6oU2UTsw
7Ps8hxubUddNsrKjjgFjnKWEeU2e4U8CFygawt0S2qmbPMKKWKHjB+vqDIduYQWvtZ/dG518rgvW
P3ZwU1zb835Qnh+M5CQYQsD90431YPRWT9abfhvgI0QmrKQ07e7qUuvhqiQX8rQvBQqBsaPaGzOd
P0/9qDOVKI9p343R1JCb9nYaLhPvVA0zlvAOeecQVfC3Rms9zK2jBZBjfo7W9tWHuEiKKs72DM1k
fk0qKfeLnCUdlSHmGEM+wZzvayGsi4Bps7Tund9p0O3m7KkftYPXlghHaUlU2a0IROebL/QXn40V
jaBxMc8tnETY0Q5EOvQUUb72M7Kr2qTkm4sbk84R9MjxxlXJZ/u6JUpDvyWY1nuZiy1o7dSgozbc
IwiZxqp3Hms/9R5xavxg5UZ3rMk70Ee4h22G1pMNA7336rNG9+UMJrsn0Z7b/ECQFXRjzPUR2g1+
HLk2R2tzX3nKPxaGSdfNspOTa5F9Ntm+0JF0Xs3hScBqVblQhxTAO7P+wo+p/j9LuWh3DVKCYwUM
ZdrKi0P9HUiCScX8Kiy06udIp3cpK3ZHdmi62wI3+SizpzWg+do8UbftQZbv+nvGhQYm6iKNEQvY
zfy3aH0VuWJ7ni3r66KLOxP6oaP3524Yj4nZeaGaK/I7wryuhp9pFzpa8UMRrTV1W0ubsoZ80BhB
9/Zw3AztIvX5QFVyb8H6a7tnu0izwLHwsqK2rpGKcIr1PFf6F6Yp1wztFa79GMiP5uQ+rJLcZ6qP
NBq0cMTXMChN8bjm2Q3ElcDTegwVHfoLjb7dttDz9z7eqIEl5RE+2QOZTv7QkVeNWq2fVDK8UJTI
qZE7QSkVlCninsucnCbT385TpZ9qH3cGx5fXhL7Zz5n60hedyTpakbo2m5Ah6vNsn0q7NGOzRAUb
ERjxrOr5nCibVZV4WGUkV94hn7QBSXb02dOTkUXziAG3Zyd83qR5yftk56zGY2bolxrGZZ3fl794
uWsbNoP2PWvMB8iKaSQ9T4awxNJDrevRyKyHM/oz6A8rlCP9nsnOPuApYzj0cay0TaKxc5tQWD80
aX/VtKUPMi0xA724sobEgvVbfUPlA/YKydErSf2hsvNLoeVTvFmwGlX9UsrkAzsDwz1H+4xE6Vdr
tCNpGJ8snmxFJpZVQoUyKT6gGUovZshjLb9XpP5MTptDViPO6tCTTF+oLde++zJu6+e8bR8G6Huo
ySHRMFjdSXpYVVAY5UeJFv2Wbx9L33qppHHTtS5dMqPPCaTYe1vmye07/WZFdzzYLP2oaxTA7Yg6
skZNXOtKcVre5bnL4VeKjLFY3u8Rs9aDvkbaszLGgERBOwnsYgKhw6AYxUeMelt7l289bKNJe05q
64QIrR86aZUFmpH9rHNI2qLZPq6GjzhHVew9w39szWq/6nA3vay9VFR3J87cnWUo+kU1DTtHpE5U
k/Q5DaD+yfeZMJWvnRKf9S0p4mqwfhTCjCuTtUOcSxrrRfrZNxdlwYjz+nZ14QiSjwSMpyg9EkoB
If2wXBqE+IRgdubn+8p8oi2iDpTgT6YsjmNVNaGTXRtfJq/GTXP4TWULJWMj0UEOFhXX/BEp39d8
uuHodiCOh1aSpMe2Wb4Yhc4A4dqayxr/VPfiIvs62kT2RYiqO2QG+syTmQgKvmEEMtAfG8t57CoU
jUtS/faANQ8kwRZeNl24g5uek0wB50izXbMObrihqhiWdf7owS6kN+4+rZALD07O3BqeFFFS5TSn
CTLVKvMgkUv2YsEe3Vddme6urZjYSWpYt+V2gzVVG3arBI1smABs6dvw7wf0lr39WlS0DTvJxkum
B+kYMFGldMO5ziGBGxtnkQcRHPc+LyjrhFCUXKetYrq3pgO0Qi1aqnw7Y/LpWupkTglD9ikGSOlT
AnvgMo3pqCbrJBhM7uwy/9IZw4+kJ1uyEu1unC2WafaCTDBZnHKw0fL44ltJjYKj+6ORXSweN+aB
+zYxCmi1Lnr5tgYdO58DWIoQy9sh8GYX/lY5PiD1dcoaZ9x3Q3OcVxxH7LUhVdLLs9ZVfShblpGo
UycQhZlgA938LPV+obOJgyXk2WBVGUOJzPpsFbQJN9jgXZl87Bjehu7ISTNLJK2z8sbSWSiQveuI
HO4wAHALxqkcd149uKdkRaaomv2jOc43csQLaEZ1ui0cqgiolzgwIW6Yq3sLmncqXH2X8HKCXBgv
uZy1vWgLMxpnQW/9u9d3ZdCh9btT0hRUG8UA+U7sVuFmF8Aon8SCXJFm5VDm7PTR6yzvGcJolNjA
Mar+64rnFB6gDZDiIq9iperIn1wOt2WhnOmNnOb7sbv2kOphvsmqin6Gh163TZdl7j0K1OlS5gWQ
XvGoajwZiOyncqb9WV7LTr//7qc0+0Y3+WKa2X4qDUW963yvFc6ZM1OhYCzSh65IP5aLl4co4BLM
Fg6qypUamsjjF5GMBCL9uDrrflsEYSD5mG3DzdiUe8w3zvRwv5LTQGxs5Ud8SM4oyfF2Rl6hmb14
OpgWetmX+QtQJMpfu272mWjitkd1IHMwLi671ggXgpTrN3WkXO9YeO1XegbHdKjpo7jVEgF84xBF
15vkA5p333lJaNo8kGQed7nNbLnEpmFsCIqrUWAI1jBgbXG43sAOVmSn4PtK+UFtVWxKKmG7rY9r
d60delqkRo7WQSXcMJ+30+LYKtxmCPFyU8auo+Zg2LevdQJWtrQizqyWxBdTxEDvEWmk+1faojpo
q9kHLRnphCREsKWsfWn39JVHKP6miFGLeyp9PT3lhoOj+TT2iGaS8C3T9nF2s5+DY73QH9kPtvHF
N2CvQy4dAnNi+0y6CIHVMLDI0dZKp73n0Lhz5xUGXZfVdB9phxoZQivWD2Iqs6yVlwZ80LjTqFjL
VfMD0zYoebqP49w81DVIH5YHCshFUG2jReJoozzCnWRKHetk2neZ9Yg8xw+xoo7Ql7Ub2Ea668Xo
hZkxnOrVI9FJr4JY9C1KE6uOvlosGpFuGmeQ9tns9AOskZkIffRlGR9nvcv2vt49myKvT5R66Xla
y7hv7escdkjC1RrPE0OYiBa2RM3CpAWRiztnuclxIeENV1VcJHk8jzDcGYZtsb2SwMwrZubCZGEO
szo2gvbkrCrGLbR5hP+41FvUrc2j8Nz2uOSf+zrLLmmtUPHu9sZSJQSIOSOSMO6R4sWXL073jFo7
19usB1efabJowdbYzbGal5dkw2026dfmiEhB1C/mMTdLfpL2n6gpi9CZGKUOXf+h680gnzOy9Wy4
2RLx1VQpsvBzEW+DBhdlLvqgUEjS56nb7+qlOZSu2QQqO9AT76jHhw8d1Vhrz+rkNoyO/GnaubUk
4Bka/ZPOCP3pxUe05tQXdAtTTCpdOn/FqB2rwaeo9JN9qTktBy9IOC8pbhjky7DJ2FOla9wO7fBy
NZlkgD2FDlRlVofpHHNEK+xlzi/mOvJUsltRqacmgd/kV8ey2D6YdnPjG8xiysREkb6BJ5Hi777D
CXHnKetWufoSm1Wy0a1jymK7YN0ap/1Wr2uGFZrcuYkNJtEpmX0F+tTJyNa6ISg7C2mAhVRPo69b
66g1ljbDgnrKsfLZ1F6fxgtKJGD9tXDVtyGoeUG7st7uBiiVdOjFt4FcoatACG9Vg4Almn9hO10T
pq72g9JHI7fqpk/aTVImV7kLxiiVpCug+SyVlmk9ucxZ9PJugFsYZjOBiKIcaJivBWaBGgxl6aOQ
tHpsdP6JLpTeVS2AH4CqkYptTqYQZFmJCbE1faCXNQdJb697TdPdYNqqbyLjUl09PAgL4EZjtFQS
Fd7PjrS0UNyxFcmTVtrrrF9vHry94xRVbCndD/Ova7V9b3gDYaczje88OrU5gnyBZS9HY5sRy9me
3UbQDpqGo5UwWyzRp4iMNEmjzWCO1VMXDENS7Bvt1UhqxNN8XAznsTjTxiRHqjmAmQdGYq2ZRpj0
W5d2ekzbdafNenOY5OLFa+OjqzLpPSOomS2ryr0s6SZCqi/3BSYKoQCrBXRT3dC2aPauNn8Vvkr3
ebadTIM1tboW/NDGEjHyXN8prIjWlnnTl4X4X1ydx27jTJiur4gAc9iKEpWjbTlsCKdmDsVUJK/+
PPKPgxnMRrAcum2KqvrqjevUG38QOBVPExVzEVyj39YpW4DJ0tRkln63QX0H3Zdd3vlRFhJF5sbu
Firx1ouO78nzXePZT1bnfLOJgCQMqC0cPfrxZPMyuK61TXRl10CpgKXRCFP/2q4DLFm9mi5zcRze
2yb9aRXlw5gkBHpIB4Ld7qfR6dcRfwYXEr2s2VlzELsIKdnnBEszR++6BPijpSla4Hsp/WhihKNr
hXSdZR+VWVCpOYyaWew1utZHfbRXSAc/S8EpQY+Oo80dR/OqHyaV+WxMxCk5EzYrDQGpW/ts6Deb
s4hfc6cO3fOcDsQfZt6OVW2tJPG/SMa3XDzUV7S8B26oazAe7W+jaMeW0opAKsZLIrqdmNVDXfIC
5bpAB4GANoznn3w6OU0huNN7tr5CGxaRWqwiu37ljcQ8QEvF48A26oK5IGLjI3ikXGruQ80Z5Fbd
+YMDZdF4E72YDSa0sWfKLFmR2Kq7ITyWXvlL3k/nh739M4FGhHX6AEON49xnl9ogR8iIlXU5uygx
U0DHhtATspSsQz2OgdpE3sEcUH9ogl+9HF+HTkAgdnHk6z3K4oK3im/0baAOzgqpwA8JJ/cirDeZ
l0bP9hjtjDMVFqP344iavyN8Btp5QipWBaHUbmFvvvUhKzOU8gK0cTdx31q8XulkqGSyqLo/SeOk
jh+OUxHnrSnmQnrhchhWXm7xm4+fJRIjDc+a4Skq6Cr0tDZ9m1PHeRjsvnbNe6dbJ5qU7R1ExpZw
p9lPKyTyWboZnTQ6JE1BWs9jVG1mLrLdsWAUD42F/OcaLFKVorXLUHY3i1p5pQzhQ4bXruH9bSOp
lEQjxS5dBROPfql1Dx5cA6RxOTI5aesnM6tiMWYZQovCW0KVNj794tHSa9XVaAN1uvHZs7EV8arS
46jJQDNzhZRUCvtE6j7VdgPQ4slV7DQ9eSh5vkyIklwMsaMuZWTcyPPSD5L9rI7ZL4Us1ZVVtK/h
Wm/jj1ZT5NpMOua/bJBBmsS4p8PiSZCmtTSBu3zJWU8bs9C3rfpuZE7he3bBFlAp9UIojlxkX3rj
MRTVLDbKhF4n78c1R8VpkQjqYESKDAzNLPen3QeWN2qrEOyKgaa5lHpbrjpChvzGLl5BXM217kSA
o5aTrTQO4H5Y/eRgxpsW0HghOaAtdOKv5g6SRekXegIknlbcep0ynB2b3OfJAbwscGFwbFC5/Uv9
k2ytngCqhg3XY1xhcROAIcObJVnzB0chC0pJf+wZ9sCqpVy0dbEHC3oImeiXcDgczxFsKbTc1u70
fU2uzSLvEn4VOfhD1Is9gS0mdGMWwVW7hPMIdfBRS+x40b+nNt8i9cDfmnIU6lOyjqiOoLFnZeUh
cYozYHEnEe3l5QU2WvhuYcE+teY/SULeKs8FP2Vv9Mrb9qNsVk0MakX8YstxtudMu9B3hZS0DQ+S
H5M5JAYZXKbiLOqqhcBpp0Bkyi4KG7CLKV5OORZlDTDLMbIzy8Eyw7Xnq9VccO24K1ukAaQV2UAB
m5TQGyvy1sRcv5pt922BNgMSeDMUp/IWcSwpXPfeK+HZLcMe9awaFKQhrhDQM1ER2bcSY0TIc93D
F3moHSqnO8Rst4lSVxvOlfukNE+AiRMl2xJZFTC/XafLZCKRCTa5BMOSE1FjrCKNzsFhHC0IN462
jUH1gpiOOlkDC6kSciRm8VbN/T1Mjb3bJP9ST391pgksTq/utifkVpD1jxm8XErC65eClnQZNpXv
xAiWrMTxRRVv1UHxFrCRzCjOdgy942gi5tJtdcebLvG7IeXtUuVtEKXtKxA0beD6eQQbX6jyHppk
CIUsxr7aoEAXI3NCEVKgNkze2m0lLGH1bVvpDkEAb3XHOaToQgGepnXvdk9EXjA6sYvPQ+atAD7e
P1VX8SdOffRVFtVCrQfMRWr6nFThdbLFZ9KUzJUhLQOk3ZCEG/fovE39CnVnL3AdcW4qx5GPMnMZ
x/ObRdAXqIv7PZQcxtE1osDyfsTQLS2tfW3akMjUxHyrWUVWOnlDy1CEZxHqy5RjdKRd85x06IGD
eKpVHA+HDXNxlOSvYVvUO7f613D292fxrBYzovO0fFEHgRTctQ5IS581T3lDYL2rB92j/pqFuWwB
2Ac6pzZuMV6nqj3qjWpvsv7RgJyPx4JbZhBkuDGdwPHaASL374LL6VfA6Zl5BeQilisqksUU0Qrl
Ds0y1CecyaQUZW7/200SKUPq3fQU1MzIi63WDxkyi249R7zDpVI8pXrz60aRunzEZzWOuY5LQIe2
VUVQZNxuFXAvSumN19r0Do2WDSCJFdMl49ab56szDdy1ZWavdPlpZXqxUhW0ckiVFl7GfFpN6XuV
ddchrIh/5rUKlBCZWeXmfjv9HW2ipVGFE8uO6TtGYz6oOEQDU/OkIR3N8g+rbDYkEL60Rbbk1IEt
eAz3E54b32u4fm7C7NFUoDoPTmrRE/KwrYvh7sAJABUVIxulZDnkOEC5NFFm7rDFmJc8V6q6VosJ
AX15DVsoJ00Tn3YNkFiVSJstq/GtBBFsWWnTQurztx7/DFAdmwyaMypMP+7rp5RWBKo3gUw4CISc
ABTt1oTOJgXrZdKwGfsIVkMcexg45pHB9cAVk5+s1IcFqALbQpYADk75ZW6v9Ff5RIEfrbK4oKBG
1UNUsdlMC84A67h31l6silXf2ZtZhSuZGLjKMHlL65YTI7iVZ+bgb45TEpi5LYXz0Wuczxpt/rRQ
EobNN5mS46LWunTZZgQ6y3FccuqMqNoBz86V6SVqJjXIIA7F4B36kGRH+XBLmEpxykZnb0TVU9rC
53uADosuzI4WcMnGtJNdYSYcF5DvBhWsLU1piKGadWrwq1XD0PlthrKH/68uo705ROvMBF+zWnGn
QqlZxQrbmepnMxuERXjmEA3Orq1/EnNaVkxYcBfWnakwXpUOJVbxZG3HPgdgqFUXITa/c6bFCyuk
t0tjpVkmw4CSo21QKVtmUIXN1TZHdQEiHSgYuLjI57ZqgGZ7ULu2+iQ0T4P1YR3L0/iltwdlxx6c
LRtza2sAaQPId9OSYTUpvM8skJE6d3GEuc968t1m2o2sxo6lpeOW04E/q9FYwx7/xnGY+oot37qS
13pgb285TwZ2mX7eioJEzsExbvWk+HZIslleEtei9i+zTJFB3HEmVIXHIWI4pY4SqHOerKq2LFd9
zXG4Dw86sZCDAXvUuOYm94iWqQ3FT0TrLGIXvWaCOnEu+o/CQHA5wc4sRNd9RRI5ErIwbtcfZwAS
ajrHPKHspXA9Pdix3DGIq+xfnbWK8+Sepepn5GXFwlK0X5lRF2dJfSTrNPrXKfWMaxJBHApeFjG2
03SawsAZq7dJS3/VHlWM05FsKUrU7XnzD6zHHvKbUNNdNjL/mS77OPm2QeUiUpi9EoAF9nNBD9x7
75RXUxsCe0iTVS+gD7Kct6NlhqtBe5ldd2kLhKc29VfWgKJCi0hHQLTFW4yTul6QFqg1+q8aTt0b
YSX2tGpDk055xXxKJtafpIqWg9Xf+zR/ExnjA7zBc52RdSlKvDUjvlzwGBBbxovYdkh5SN8NZ8oD
184+nBFJSQKiB8ZwV90a0ofFm+hBls2ioek3LUlFsSiVQ3iVQpg9IlWdnOB9Pd+Q5fltlZffCvVt
nwoUuRZSuN5IXwcjR/K8wgYz7sNOGxdeTNj04IlXNK0IlMMyp/uU7NQSIYFeGA/5kUGrnWI83iL/
6qR+0zKU0XPaX6IBlN7J5nUmhqdRSG05GsNA8xXvgFJpeR3bqzrWwVQ8FjAly5du1f+GngP/iKBn
27rGWk1aVkikZEt9mt49lP5q7hxcfpnjmBQ6GmPnvTf0et3X044ij7U2/riVae1RGX2J2ezXpVcJ
iqnIcCwMdyUHh9balrl+aIqbPjVMf9P3owscTJ0XbgCUHF2D2XogFZYZ3h9jQW1KHTbLipoOfyRD
FiJy/NLi8MF4TJ9StW1/Rl6JgtYL2DcnP9WZrzBKItBth8s0XCu16VbEW4UL/HvfWifuav5FS2Hr
G/bQs+JNSBhkB34DL1VUaOxSJAOkM9oJBRDJg8EDiEv2mhPma7ycGHiEsZ4sXtTUqsoHgW6vPKPe
Rp7+RehjtmtVd76UdqleBiO+Vpp2Jz8hPky5LJ9Ga35GwZxDgVGsPqhyV7R0KmoerrZYpmdy8luQ
YBQ6UQrNUxTtTjQgtmNonPtYPmVqujbKWXlX4+5a5fF6JiR5acwZTBc+2dCKxWnOmkOis38Plvfu
hna8VJMaWR6HmqDRmPQaQecr6tRCWP0WPwY0Lkm4wGJgpK7Vw0wNYh2pZQkEXtjn0TQcUo6vmgI2
akYTqbS1aO8VL6xb6+1hTqcTTpfs2lZRAGG9f0S472OvbXyyKJlf51dFAJnhMol4yZFohTa4bDjO
vw5j+ZgqT3GVHYYuZl4nqYLWT2OnWimiHsc5lrMkgZZY6FVmWTcKkbyHinox9aD5wxQ129lpSRdN
5oJUVddm8x4AqszxPDrTR95rx1G3DU4f82srPXFwofJ9GaXbLtG/GmdeEnOtb2xX2VcChNVIc8PH
/PppqRisHYRtvpDRrQcUbhS54sZHDlgexFzRdK0m8d7MvoeBBV44+dnB4ckanKqE6E7dsgHw1S8o
P8MVAOF2NrLYb84jI/FOc5NuZ9XD4EM7nzGpPTDXhNZ7C4zT4i9MWUlleNaUFAeRcDtwkHhZzXl/
LMfuiEcIvYtJe5hDv088VUFllZjAzU2bDUfVLbNzP4uNJZ1r19dMfZmR7dSmCbRuPjdKo1KoWpBF
CyLPXBnuiprupTCBV6/FygD2AlCwWSSI+HpKw49xwtxTbIqm2apJ9Cw672awJZGl64GvQns0/bwR
c4RaYLIupVHsa52AefRXUzqdXXMIwrCd1ri5xdZTwM26zHotAP/JPq7Q3Cl5hnXnQTuw9xVuvyrq
xHjRdIL2pFPG/7I6MO3+DdiSXGmcCHs5MqoNsvgnvSQizxjLvY7u5BGdGi/KTlyaUegbTUmC0kFN
mkiBLoXRalmYnPhiMNoaTwl8GcJkzwq/x3ne9VNBNng8ZrwtYnvTT2uHK/vrNtrNbcxFEs7tTYP0
vfUGMXzkvBtk6PLUYI/3xwKpuEUc+V6PVMTeVcRLTeQ48E2oXkzHbo81VaHkImmX/vHw3+cN51I7
/bRvDBdDpzlYkM51f0irdBPNxLYUYoyfLOHFT16nkFZg68laOI61YYKKtYWjF9WpJl8cb//kBdbj
qTOqUaAMoH8sQIrOW21iVfWyI+u2cfp76BzAIteMgL0hgg51/1LKkLE3itvzmCQjWkGjvqFBr02J
y250o70SuvMdE/NnpZfh6e9ZjnhvCIvoKknT6R6GyiyUZzZw85SAlTy7ss5Yt3t7/ffFxIzKbWod
9dL0GGob66mzZzwzJoQFT6KarbkQFLumybIkkeBGfrt2U+t8b0bkLKtanJOOXo1+XLTmukSfgVjV
Gi/NU9HAhspkojzWYbKe4vIdGPx5kILahjr0gl6Bt4RtjX2d5X/Lvg+8/Re7gVwtDWZrShalqMd9
++A0/x4yOcFuitrapq3u/3n51Ydt5M878vf076HozaPqzFBeag82mJa+XVjezutyALM/27EQCjS0
E37XBEVf9XeCwbJrH3rN1SLcZJ1KDMP6+6Sr57kDSkXP/zbWpsJ6JfqdjLPkLVGZHF1CP4GM4svE
5Lji724D25L53jLgC424/pKlmZ2E6uovrdZ89Y9nzjR7y9H2CJadJadmJ74X8Ar7gTh45OSufUWv
/fjK34NoW3Of5/0r6twfFRXbM/GJKSO1bdxFnpTLDurvkteyXdut+hJG+KAGF7kdvtQqMAEFHqDF
vXIjNGbYr/2RwPFp0azkPHtnkqS8M+iBeTbPjlZ5Z2zW3YpDUAmWoRoPX7Cxt+PG2I92/+PGBhCy
BXDh6OI5meLqpDlNdWr71C+93tsXzZa4cdSZUxwHpPe2t7+HNqt25ViDUat5dxvbED+om6yKsLNw
/yrme16u8ZBPH9jLlaAkBeG/T2fMdw6KMUtRr42W65dkAozyxrmkOhq52+zxnkKfRTS4MLlhMGL4
CqDji1s5tPBlVnevsxjxQoZcZs581OPRQZRF9uaFOxcP8latRH5P67LZElxd35Q52WMvlwDbCoSK
M9bb3JaB8Kz0pjihE8S9MUIR1kyPkKTsCUhp0ITiFIrbV80qvX/gtI3E+irVgi1Ac4b9YyxYYDud
gYlsec6E/QtYYS49s20XUisVlAS805i3rCfAk9zU+icnLepzVY8B8zM96MiBxOLvw78HIzOJMZly
TA9p5q3H8FWJXf2JU378oo8uASFqeK4qrQyKTg6r3CX3QsrG2JrlOY7ljyn0aO/iOV05bUetcdV9
qypcT9YyHeJ+M/TD1D8Xnt0/PCqM8k4nAr3BMmlKKz3oY7cuHPPSsqNestE21vx77cbsZf+EMnCh
xHqQm150/HvIpjL+76Oykj+Viu3Axiq1cIjG+sLVi66UtfVWGKm2G7qxZTg3oksOggg7/inRz/yo
XslSCqzzZCNLXNuaOqzJUkg3f+uw7rjFLsJvvGjU3AxKYkNWShKdomawblbbRRcU/L8j4pWTjDtv
FXlxoCDg2zstK7TqDTbnCWfNpFrQB8H5LRkHFK+VGq7/Fgda23E5SV5EqPdAQ5FjqQDsuDOaq2M1
1JiPXrsjaAZ9adrcifVGxOQx0FdVkryFapwEIhZyrdhD8uYk7ruVV0VgtTrHt3pq91FRt3vj8VEs
KAbCE3CJOO7DVdfvjhN3a+T2ZuA5aA/biVijzIVH7Dupolc0itvfg+GYrwrq2P3fM3xEvJ0jwohZ
+v77BlwMMw0L321owKSya5/IlZcP464Z5u3ZThR3E2bmby3KnVJU30Ud99DWBPh38fhIzxlujRKN
C50f2SuEtyzdJh2ZDgCGZK0aX6oJo+Dk2o8VIaAvkwwRuzDHi5nV84mcvoAs8erDiqdm6eXjsBKp
+S/XvXwZDxCKvjWi7gi7nEnXabDhaegbm5quYQlpF7Rs6GC5xqlWB/VIar561DOwqsXfc1OWcYC5
2/jvqVf0ZQCvaSPKiNrzMNcxlHaZ7wbrYbpy6humtBQNjgjXisHptmxcFDumSpM3TownHSE0jQ0e
9NsjzmKY9GT/9y1D7+SHxEalwu1Q2a9gp6+Vq7dflVs9V/QqQAIcbYNGcMMU2sZwlNz3nNBeGAiN
VrMFqvO3yqGZQE/RBF6NjrmOb3pX5ht82PYmabxH0I+RLZz2IuN82gOUyw7YRLaH/z6U4xBk2mjg
po/Rn/WZdi+cSdvMcTsutYqZXAs1ZVUWaIrVpCA2PhaUFlWcq2LsVjBi7isyi0sXFt6l9Rwoopy5
lh0IaC2Geg1xebXySQ40EiC+gUT0YoRVUBFRX+Gmmb0Z6dIWyGpkckx3NhV9qNLxPzn2RiuiT5aT
VRq/62rP3RjuUvvjtsUD3XzJdJHvC4Psdrj8pf6dXSiz2YyvrbXM62UDFvRTHLPNvMc9Fi2a165e
tu6qP3kgzu0i/g5xuCOHS5Zal1OR4NeaL67trzK8CanCUu4inSvM50NcfYjUztZIvtWSBBdwyG8z
lJ8teTx5f/PkUg1k+OlC7VO5It7mddkECiKtoo1X8bxMx2ktprRaXTq3s5YI0lcVA79X32tw1paT
lsc6oXov7RcvwMKgdwTMBFy89MkbOCb1tVZTFKZ185V2tF6UVf1tIv6J9MuA0No9Ge/wB65bU38T
B8UMn5sxL0OpdaQXaDoNFzdVEawx6DleieaYU9sHK8an4v4j44Qkq7a86zAkPnbXYDrUX569dLzx
bnii3NRW+WkzzomUsOib/RytcUDZqrVQNXarRVJQiIH+xOo/2+Xgo9RPnG29cvw0CRf8tPrsuMMa
3bbKrnhu9f6QMaxGE1FVjv99wMA8FBcbuRPwiZ4tTHnE17guQWu9bqM5805kFx2VjzmaOzmKtaVz
0Fpx3t+ny75V1kVOnNqCzHTQ/kZfKjXUFH91Ve2sbAiacY80ZM/uhMwTpGFllCS7KBXszLZuHLQl
/bP32GBTBjSzG9Y52r5okX8p7bRVwVw43b1mv1HG0q4H4cW96O/6e0IofJdN0Hc1NmVgKLefVrGr
LMqy86n1W7TpKsOyAhrkPlOTM8XRG8DnZHGXfRbuPf7ijWGlb9yYFYSZmSwxijQo8fh/+Ldv2mnQ
t/l+RmMKKxJOB/XHPTgv41X7UA1cl4XUTiV5yZjT5CKxD0LPdyKFBgcDWCNxE9MAuIvoXVloSO5R
zxrO25ynXzbB4nhMZX6br+ZTjCQYaE81bHyeK0tdIx9EaeAOvlTSi5aMJafScTVdooOZ4gUdudpv
3mc8xuv+3fs0dG1v6r7V8lYTcvG4btwZDB2x1d9alEbM4/QQRYvxNl4zbAb0Qx2V+3yaLvp2Mhb2
D7LwOFv9hsZjjUK3oNzGfbIj4nXr7qboGos8Pw3KSPfLrGFOTd561fCLGrCG4iG6brSg2dvbRbdR
HmtE5cRPGUK+TF6zdYdKHDwjtTehpLo2O6KVf0i4ULMqLJc+klHSs2t8T91iUclraPl2bid7VzHa
3TAt2IBriT7vJdm2QUgC7M0ottE6WoebSN0rn4sHPe2skN2gsS3iZf82pUttXjav+o+a+5p69PB7
smT7yr1L/S2GFqP4bUx4/4XyqmSHjnWNpuBkrW4bPG1L40Nepot1il4mzs4qDJ2P51Hj4D+/eSfS
dS9Vq64TuQsH/7fri7XWRltdrZaAWF1pBE5zs8JDqW/ItsrABZtVYpy4B0rekbSpT0GoBKZ31Ol+
WabqNsUy4sQ+zEdLqwdX9VDS+oRUZ4E0CL7X1yECc7TbJYJdKCbISQ652r6sBX0r2glfvi+J4vW2
Wtk+oennTnVV4QvvmOUVoBkdQ+3kd94+mUmxKA8GiSrcJQnUE6VJ2QtkLrXDmAEXVen6s3eJqqDH
1TRqww44YwmBB3pSk2Ao6iBBxjPjdivWzWitcE2lXXyKtPuAgu8yd0Eljk6X+HO2wzMPrPFYmELi
CcnZoEnTyn6iZue35Gz4MLRAKPnwRa2xrnExOIhGJBUSALawJeNqessfpg5+TFfK4HtEVszCQfRe
eJQ9wnUrOibAkEqL9Cj5ZMDiirn6HuEeyhMJDjz4qaDIuGFXnsWrbdbMKQF+7uWYvemjuvFWaa6h
N7agklAqKltEwPPus2tPbf4plWs75T9IjvZNqgD4tK+xTSSlgatC9lr60mTdRmJnes8jS/qK6rA1
Ic9xRjTkMunCFaFP9RFvl7qtxtrauHPdnsQga+j4KXuO5YMCyTXrRGwGER/K+FoCaX+Vpv7fB4/P
KBXkVRJhscOQrQUz2u0NqlzvOY/HW49tGJMRGvduljlxiDiqncElBL/Q9RfPVuVRZOET5qZgemus
un6rk1Lbt6Cgvl3XjxAKdgJs/jGXa8aM78pjkzqvfQSkC3ozHsElxvWcNP0iFZm3LbTH8NXl1tOo
jZxsyNuwWuWWtc7dxO4L8uc8GTZtBn0Kh1xoor5gr35vUzirZIieO1vvznWHf5nN8+nvAZfhVWaK
uSf400UXHrE4/J9D/9/J/+9zSN0dhGK/YtDqKy58XORJVnxng7uxsyQLukZ2gTGCN9pWco8fjhBP
4yoz/IeHpNMcI4h1YubsB3AzMOadMrX70rWKY8cjpOzvIZzQR03e6BuDIc/jRLFoagJeeZOwLgTw
Fiuv0vea5sT7ZnKGTWSndMPDx6ALKLoNtVHxk6aU/ZG51cJ4tovV7sD9Cn6E/uEUR7F29NBWhiRF
fqRzu4kbXpYVXHm7yVtuzgTj0IfQtK2dZ95L0abzltavr9KqjnrK6UkdBu2suwqioxjgOe2mE9kF
3nqi1XIxlrq6yu1+8kM34eTiiGj7hwjUSjyeU2LOWMEl/3EPd2Pja7oQ69adXNnSS6Nxgi+Qi247
FYpM7wlcaWbMmVNTc3RO1PiLepDNoMXmplCYOVt6yY9dI6qjJUSgmmLa/T3Tsn7nqXl2nMQT0Lpz
SXs9vCqO8jRiutETj91emxGAWKl2aYo4WnlZby/F4+nf57yBUV8OjzCJ6RHcmtdC2/dpx4fATJ+1
PpVrOgxQhD0eKtuudpLfII5dcWi7sxILDuWo6PZT32moVSmD6zx33Hs1whlBHsrSDXtji9aTe78O
/wKVp/KVy4OOqZo+kjQmsT3Py204SEQsNiIgSSjukv/JwrzQOc+pLQ9EOXElW11HBzeAiedIPEmQ
ZVlSs5TysC6Ojw5RtkUrk/eywRWnaiUie7VYd5p0N41ut0+1Susg8QT60qoRdiqVWxyS2tyNeKXR
kriHbrYJPIHWiYOkHTFBlrI4z+0+xPF+NwSRHPkwfbQGptyotqdtbI3m1a69l4S4AbLGZo8Qit4+
vRaeh9hNsxCMzJYtj3B9p6lLiBkhPyffZKHzi5K8DHoj0vcYkd8QkCK1y4c0QHwMzDgkkBbtrC4m
MxTbtifio3FzEgg0Q7eDwjrRlzX/mrmFammMkhNXpUPWJNQN0QWX0jGjoybCMphDjQQn9HRBbOfO
XuAMBGLn/IFWdfowOjZ9bzL6c4aS4OwM6c2Uff9Z1eFJmzIWcW1gN3dd8zaaOSGD+TQdyhBIOXQt
fU0NiQCarNU1MUNoLqXXn/8+Io9zOMfe/Ix9WO4qAU3l2CkpYI91r511eSiatzDJzJOAutlY9vAv
Snn2h+H+fX6QqrWOY5s9fCqZEypkqGqFnoh7iGw/1Jlli8H6/39JkYO3UglJJJHE0XcmAurwscwo
jxXm7yMjMYY12Wv3to6m/f88zEP9v5+2mQX415PX+d+3JKhaa0/Q1PfAmP9+tb/flJgnxY9jRJJ/
X+gTDvGaNqV7KR4BQPPwoRmsUxnGWEj6LFlH9hzvw6abDr3NCK7iwkS5Ol1nyg2vxSyogO/jc9gN
bP7zZyU6cY10vj4aFpdSYS56fKMVSyrkcJIGlqNnO5c0Y0KCLgKB1aF6PCSlg5j5f54XKLc9Oz8r
hJh8ai6Ngi7tiNfOg5Uah7bGUYFydqayj1znH1Uzn+OE2ISBbTRIdLklMOcdfSMhKyaaQmK0OOKY
RJoYacDtzCrtWdlC6An1cK63VWzjKeW3jKJrr8fDc6uMHwnUcteEqLtFELGhHanWekMmpazjcdXV
jnn07DRa0w/g+qa+7JEZ+bWZKZsiH7XnSR/wKyP8EYWJonnM7UDW1QFcKt1JNQVOy8p5q0muvGtW
H7IcSYoFL9pEXcfBwG60xRh1X1TeyVuZ9paPJ3Gr6rm7IvsfIwyKywT/pdLv1UpxV56LiUVN5vBg
kCR88MYGmLTIiJDmGQJYulide+ggESQx0FrKBMBBynqXNdGlbon4qLVYWerwNUAG877GEF2oSdAL
xPDqSHpO48TtiuDZs7Bn8i0fY7kzv7oWMg7LQNeRNjvokX+GihDJzLtxYXXRvS5yjTV/pAWxR/vu
dNnSiEa67vBqAQXZRGWNxEoZDhVr2A06eBSfwALdZ6jrHqfyEQtRTCaIghApzXd5nFRQF5hw45Jg
Mq3Yxy3sUqEX7arWxaaMsi+nby8F6RaEQZ0jQ7wmJDtc1bY4dt5wdC3h+IP9/xg7r+bokTNL/5WJ
vocWLmE2pnVRVSjPYtGbGwQtvEsk7K/fBz1a0zMRu6uQWvGJ/CiSVch8zTnPYdfAFYaPTasODUNj
in00pl24khOkFexEPWpbfXjqltW33SLfNKmjNpCl6nM6iyOql3kVIexehqxrvZmGRwZ+12hK5mXr
wSZUHx7sisJTGgkmTM3X1X6k+ojGs0hRn4IO8Ci1ubGExgpEQhObpY0su8sJZkteZFU8N7PHPJmc
znWji6BN9HPpRNF90yDIKdm6swY4sT+87UJ8XpXhDUev4DrH3XiazMkOOLqXd6e1CmPVb0JHEa8Z
9nrQVMZPI3aOQAI8tso6V0V5ICoWKRKE28DV62tbYGXRInUTtvKrapMPDVv6uouGci9iYdNdRx5G
kzFZt9L5HNMEk1kvZdBPg9wNcUr+RbLFudEwkCq+otk/dXWCEws9Oyr2EDtajJyryHg3ziACPe/X
6acfLnhGvab4qT+awnsd2W7gYWVnKifnJtcHQpNC5K9AC7iN7BmTbZMyynT4LvW3KIJ6hMPr2rHo
xvNUvJukoqPMH4LRmGdkLCRpIQQNDwgNA63pvptOr+8QvfAFp+mEYm9NmeRh4mrY7zdze1zeQaWW
HrVGuoeFSsfwg0Kfxx+XRCSYYwxT0ZNjGtMkdqy5jQYke2ZMeH0Q8y2EiSdvMO/GTC93U9K89eWU
ri0DWJStwm6Dt6LahN22ND3vAi2d+UXn4MU1feBq+pevGEUj6cEoNeTg2bN+DzKl2M5RFnTSgEVY
GYFWEDvpAYPCJQcHpxPtR9YAIMd+hFZxfpFmtaNlZOT93Jci36MPJ4F5qO3A78oHMYj2QFLvJesb
SFh9TXaejbTJzZBwsAfb1LnNudg/GGZorbXB2ZD3/mqr7uT3xW6Q1aFviRUtVWGg3aO9G1OAAiHa
r9RHtat7wwRHRtPuooOt4mKXaMTfNv04g0eOf0NsrkekriWTIUAP3lAGfaxbh0xHlkcfG7BYsbbR
oOAAKXAMufUYj7OGrsXZmpVE+RibTJJGxkCmznA2EduanrnvtZ0z0uTrakgY6IfXpjbCxa0pkCvT
rZNYdJm8Ry2kKn6AkARpxCehOfKfp6ErVlGJR9cbnLXjd+++TnvW+ifbsdU+agE3VGiXeLK5xBNN
oe931nUezUdwiYd8QBJmGPCCRpfyY5Qlo8mK0OpywpkjfHHyGEQidsxwXdh3tVWvoyHy0Qgw7sQu
F29xA4arUHm3udSSIC9amnnsXB2y2Wk0kbdaTbonojlnHsWBiDoX4Ta8iRS5F8cYJwbVpUPobU6y
6Ir4voiHZML3NUXqpJS4mUgDuDG7fptORhCZ3XPvW+xxNH5auwbv01SXMBvsjeGKkTbYLCG6JjjV
l1VsX7HTz1sLQsfAUMfJVRMIBBdrjgs6e+oJNPF4nDuUpU6UHeO+bs6ILl7BdJ6mkomGpuoPjx16
U3LWLXfiJmM1qUEJQH8kI6TZw8633oosvcti/MPdzJSumT+VzZy5qL1q49bdZzjgmCmm8oTaaTcN
7YPlJUdbi0gQF3azndQRQgCTnomNIWwn/+TL7jEr3NdqigkP6B/rtomRKAoUoLnLel/Vd948w8XU
UBH0Rf2bh3mQploYZEZvctBtGm3CJS4xyDHK3xclA0BEPtR007LUps2pEvdWDS6BkH2jb71s0b+l
DjAe0zCuAlvDysZgOCcDYpd03BLmhfvMTnc+EwgOAgR+Gv72Ff+F3o5moGwCswnzk5F8T4zkNxpO
vL7UvHsyzVBOYderZp0/OdeCk3eTDIZ18onDQNrH7Ao//XYSEwJmCubSp8eRmBEKhRSGREd8RZW0
gtqJXvIY70PkPSUaVenIzoPHJBwPBFmzEVOrdkTlUsXau8wpJ1MfooOdWT+JYHFwqeMxvElPlLrk
z8Yxph2QkVx/920j6WgTvG6FCMAFI94lnUGfsOp5Pj6hxGsajBwx4XRGc8iqIeJZZKbj5aDXtOGl
Eo18ac3yEUbkQ9wxfeORRmmoWXj9o9u4MGZusunUlThPRMpE3pvUTWkX9Q31qMB/7rcHoJW4PcUO
j8Uicvm0hpSSAzIawKUupOSvPmt9ru8aw4MAkvawmqKEyXLJAiovi6Bf+mMrVHBxHC9QBr4mYY6f
fmLcZ0pdetEah8ga3yWhGV3mW3s3Nt6dB5Lpnas7+qjVHBh09KTcPMbdjE1o4zbiTsvM1VjMAjkN
aKHkbNZMwZqI91Qrk+AvFnAeioWEgi0+7vRri9a7/lCO1G65jBlvCRgu8bxCiUFbUEtnh1sIxfKV
EAdzg92EkyJ8rtVwmhrXPhI4Qk6m0X7xKH332WvmKRnkmom8dgB8Q3jKJWd2h8V5nYZ9x8PQQm4w
WdIVlURtlAWz7+YbA0/KxvY6nadwFLiNS5bK/q9Zai9FC7NF2kwPR5shXpeyxu8FqzU86v6mMzts
kG17TrolL91hJqdb/W/PaXDK0aDWVg/4RUc1NUT4kLQWZWxnHStl7uZSfxgEx5QTht4CcXODBJgJ
HBbqNcuTeCYJ/8yQA+OosXZaKL98Z8RJAhkSJXG5rbLSPtV2+mFoXJ/g1uaJFsXWX5UJnii1b0kY
fYZkkW7FAlXT7RZ4aLbn6EcA7LDMtzEZawKD7rS1Cx+AfOUdicw2MHQPazuP5DaZnAQFa3ycfO5V
haGNAfv8Vc8ekjmJMijxzA9k3saqL7tbfYpdjLMZozWiZPIh8FI0JJqOp2Ps74ecJ9MpJnZKMfNY
x0j8J/KfualqimPE3PFHnwssKGn/PIQ5WenVeMir/t1r1VqS3xGxil/TXjV8I3iFwsI+INksVgxE
IygM4VvdvXk6o/QaWx06o5CJSG+eyhauHH4WBMWI8sFdzpzDlbUr+jk89Mn8gG4RsXTiv6ae9guE
tdqmiQc2rBa7MEWoR1r3G7n3tFzFvRMSyzxFCabdLD9IK7/t/fa3GsynmNMTE3kYbpuTrCvt3Dgg
g/L6LauYF4l575PcvWYZQWh2TeWhj/d9zbC4LapjnhQTZvVkR3qMscW6VWC7RuCXoeN0Y+cjQR2+
ycOYwUf/1M0EEtQRlNqOuomqNRbnGfNBVEusizIn1WSqPnIL4/0ApmWAXVXH+ap+mrFTlROC8kk7
euVBazxjZ7uVib+veplc467B69ejiYelnb3CTDXoPBCgEEItVyTP81IaFd5mPM8hs4aN+T5DXOUu
xEziZbxGsXfT9uVtozlYEJ36iRqGOb9CMeF6PLa8ckE5PkE8HBbO6gf6LvPeTvrPSIO8oLvI35nH
24IT8pD3DqmENhxcfamJTVFbd27pvXltgaK8vU0KNa6bQoW7SnPZjOb6uzN+68yVU8N5SQ3m4OQ/
fcqq3hC08ReT8HFougSPQ/ToGYM64BJfR+aAlXd2lkehDdqeFhUQ+cHTpwfANyviLa4hd+06XdTi
gyKJ14keBOQHNgoAYI0M8wudSq2Qlk9hkW4GaxDbiqI5d2uEMRH+BNnLXZfzAM4TPjUsA3jBUxyA
CsNpHxEKC2L815hZMXX5Q1ebWBBbcelQhRlMFUFXsIVDass91ztn58Tva9uhElilXHKgi+gONXZe
iY9Dw6w6kCeVve0Nmpguq5ogEnUAA+RB83BGYwtGNcVqRDKbpXLT4coYSE9NC9pUlSCdZXbopP2w
8QqsWoAaCh9alBaCIBjGE5bDDa/+W+LDDRu79EPrml24BIu6GIlTkT0h5gjcgoauT3C+1PMnHS6J
xuHM35f50WHQ24Far8O1xyZRg5ogko9B4RfMkmPcynfV0K+4WouZIM++ILPBY4YUWjfxxVdnHu6d
21VvZofjFvXLNfHyDz836BUVLodu3s4Sc1JqtJ/F2ByjrDu3dqdWY9vfQC+iRjabh1mzA1ur8PwY
/UuEi3A1peFvMo/7LOZs8kzeLPAhyBNauW79Mvj2TWhSsMeGzUE5nrvejrb20C5n85cbJ0Ffn2ft
QZeMikyzpKjHDDRm9/Xgn3MrPM49eH7RVY+tcJ+LFpHmzAIHNQn63Vw9OYBsCsZJyRfjcQdJKXtC
X6ue65G2prGftE7hFa8Yl5j6sDN88miJuSL4mkVuGqkK4eJKjew/PLO8j6dp2HA/HMkKChr74FMn
Rby6G7L0tP2k5mejkOVW557Ec20VdxM6C578oG4QOUzLAQLRK6VUsFeW1EuYq2jPaogoKxe7P9kH
WKJL8aTFrOUYoa18ZZLgw4l97sARWyU8WlenSpsaJpPF4uXNseTf2JpSK0pbuVZRzeDZra+jj4eg
abqPOtZemAo027AiFE+M1rfjPuK0AhTT8SphmDOC5bQoYUYSFhRJNmABHQ+4GNwVsd3uGafeogP9
XsSSESSgbWkJkKYa0nS3jwLqDRPRGwZ0OTrPc9c9ossDdOmWj65RnPM4vI0a7iNX/7TiXzdq2eRL
hudxEV8y5DvAo15RHQ3rIr0MCAbgDz1ZbETnYXTWpsvjhFF0mc/4X5rEfJ9KfMoSKgRJFaa9jjyo
oawpXcPhbW8kdxbeTWYLw86b9E/bUY8jLrWZ3iRlZqzZ1X0cwbzK4hi3RQkZSZfFp6e1/n4oBUB7
YXxqCauZDKXQRkz8pP5gfzOGYaNs4f4MU7nqChpHlz0NbyWfX0M1cN9QgZbafVxyCaKtrAgQpb8z
jJnwngQTeb8ulJZs6iF8NXWcZZHE6Fi7IgixydxSNx7zsr/pG3uvFcSn5f7Bc5md18NbIfVbE3n7
Bpn7BQzR1eqmDZOlR9vH0Qwund8JxP1a9FjUoa0DhYbfanqEMPQgn9atY2CXKZHYKsvcfpswdAPP
gubV5DhOukk0O8pMc0Y26BrykjigIN2o20851Ts15ASDovZZHr8vaDDLYTbtjCjQKR4f56j8xmDI
cDQl7ZNVIwUOuiwFWNGG0Ugxlv+IWXwYuXqkqYOhM6QbeNPnULaAITQcmA7NH4wFCdmJd73GmHZV
FDxmOpi8qQ3FJacpqthfAMasDYvfvqsxM3N3uKp9PHnXXNd+5/I+gzy8G2xMId6QME9VdHm1lt6l
SL8mTzEkcPpVIyZ705bW1a3LL5YF9Ub08UOE7DwiiohDKAnUHKPR8SLr0MLHSlv3RXbZe43uemKh
uSlc88aYzB+7Qx053CSgFoYBABxcPD+QFcgyD3mpPuLjSMBooPaB5DvV5D/Y8WPrC3utlzyIVe9S
zTj3piniQHbQdWIveU7CMjupStRbP4HrrA8u08TmNvHDfmVFxRRkM2/I3HZOQ4gTbwIcVZLjyga0
5svvtVjsS1/FN40oeElC7uMkHDZQUNnYTDnilTAYZ545CobD7Efsk7RlPZ91L3pRRWdUsKAHqV4g
xBoLp02Mpr1qHGMnXe3qoBg7Yo9ZkMItp3iX+GvLf06YSAVgqMpVtXDWGv8tlilTXdEwyh7FD+6r
eeVyu2542rcoQ9f6rNdbrUaO4cwMO2cfIEjPNglQEAIWV/ofto6qLamuo8P+nuOMPBDo/it0wm3A
GQ/nDLNAHhYJ/Eruevyze9Po9w3u0XXmhsAx9PPsmfclsJtV5Pi7GC0c37Y7IFqx+iWAbFVC1YH8
Q9GMSJOjz/HsG9EOL4VFId8VeJUw8QHTyJgFTAmjrcbzvxGrgvNq5IlutDwW1fTI4K9mJmqeW6N+
q8uJ9bZE4Tb114rgi8G4aXh28tZDnzXrMEmXx7XtiE7WOysQRsd908XPkX4MbfWE5ElytjXLu/cS
m8WziMFbqtaV2Eh0mMNZ4t3gzexXBo7SgOLruVII2BRkYeHMr5FtMllwwm3fiXvXiNBkk3fXFyCc
Pb0/zhpiFk9eSq0XK19nf5xOtFw6U+pkwEo3UWJPrtBJeoyvhaN/hj09NcfVkUcA6YTd3RhddW/q
ZnUu+mhPb16sGAHcGk36IayGzZimFpzZHbayevluFYPOY4ZUIVB+pPNmdTcVC7kL3PoYKIX2KUtq
G98LEJH6XLjJapQGQEMY1GJ6GlxPEZwB1Y6mIoXitWlNirwujziondTeiE7cOLjCgCJXzJGdR/mk
peXiw/RGQgeKs96h4NS6nrdaNAbSF2x3x0qsIxdlX5Hl+zRX2+U/ss0uaeOZNxlwlc2cZXhG0MMB
JTHvEPV6GJTGd4LRBPvHLejGoIztkVKSZ9sULCpHhpaMTDhPM5EHg5KMXDSIi01LcxJmW3q3HT6I
q5i13xJ1YGWCYuaySZEEussSIT4V3psqteQgW1CNINiQpERQnV2cUVbs3+Biilks80ozEt2aDv42
5JNY9Qud35ynl3ez3cdrMl9mKlg4HHXMMMKNGpruDh8SRjhr2xPUGc7qMuFvFSWCrdluXyrSpIIw
WSSh2lEp92SO5KRLfkhdxzqWGhq6vNbCF2DuPFdFd55Hu9gklFgpd/2HLazbMepocvs7pHjyEFve
SVuqXqKQ5m0PGmSlqeHqj0kezK29x0PaXRLeWmnDZL1XJDBEenwwbON3muENGKJfj5quuFXrc6Qr
hkQOFHifSYOp1lkVfTutE8IuBXVl87xvKiU/kYMwnEtZYM0n2/bEsUN36kXl1fCtlyUIoCq+bYNb
x7Ldca0uMVmla8E/drMy9n2bPbdepL9SAUZ458KrdMzuQhs/nEufyjyX2TNLXf0m80bv6C/gN3t4
sET9UQzY9kf5DWFMIA1ob2G/s+3QwRUnUYyarns1c0M723FzA+jf2aVtzFahrjm8zSzQM45gf8I9
586ti8AM6UxKXsb0WvUsb2IUQqsUR8bGqNmyl+hFy3tdqexQksKj2OnQ2YKLw+0w78bJrAKdxFfO
lXUcEbXZjsB0oC+fqlz+WGVfYgccCJP2K5zukFgDT/cfExhVbVNwB9ma3OsejjdUJYE/UNn1tv1Q
J/YusV0f2Way8xk71lMlbnMISw88WwC/21ep4UDJGZgagYnC3a9+Ro59U2d0IQyDTSDxO3jlOwTt
5cj5GrJGbiLBJhREDKj0z6xrnuvev7EQa9X6pQVSEU1N8eqA3KQdG+hf7apnz93MH1bEZMFOtqDw
prWp+pFxSH80Yb+fMvEcKyc9iqhykKdlbPLwBY+LQg0sd46zHwDTBNtvwtKoGDV5tREkrQzGiWNE
nyJ3Y8TxnUjTB+IjnCXBpT2OGNlyxUDTjWBiNFK+OEMbb/h1Undm9UlDjrn8d5vG9sMQwbNZHJG2
joa2in8JAzo4NHWBOZ9btkO7ynRvK+lfhoiBsNFP1inp7fkAiIr5MEgyaDkRiEklH0dlU3+qLN0N
t/5slYe+qt6GHKWgMZgX0BPmRv8LUSyo7XqwWhhMNxxXILzxou7qFkdgVDTXzO+qZ+jC79HGsAAe
0wZhXGDIHNUzN0P3FLs+9nDeUfTZn04EL1AtzXXMURkbaAwdM74xYlRsyh3W5pEEXJqLCbSjg/lO
sePHjZLcJoLCQUgjWnN5/2SO+x426TUzqnI7sYyAf908GkzeEDnka3g1h0hnx0YNQNtjmWC5/ECj
YmcuMx5ZkDjy0Q0XGMyEvQxyC1SwFivVtBFqsqGNACTSzGw72vLRyX+8ZrBvmat1yOOTeVH25mF1
M+jeFcPDWVhJs23L71r3xbbtFikNR0lBmYcBm9NMVBXblLxmDhxe00G9j5HxVAqHESStb565Zw0f
cQSIumnZl44Ro2rqIdC+7Cg4GzeifUeyAtkDF9VmGPrvDghbgJb5GYPECK6Nx8vss6fZ4ZHwGK/l
uPPHOt831dDDIKBijqZ8r7r8NnU8PZD1IrVCVgKav8s4UKyW31CCboXquN7qZXoYwAIWog1xNTqP
9dBt2O+/04h8RR0l7NwiJdTNaSfbBmTZCCfIYm/hKnEZ2wQM0Phi58iQ28b/ItPsx17EFq4NdVwy
A9Gl3jPagSlE/fNbzfKhJxJNuoxX6pzcADhmCWTXX/xVWLw7b14Z3I6ujoqRjaNj21dCkiu9SXbC
pkT36vcCbdUaAl/NQzMV9Qf+pi+sBls5gZDW+WF1iULSLIeJi897HG3jrei1b6Oxj4kv1E0/7so6
unfdcc9n32p0HZsyTGFXmskY4K+4QWC/vGuEBu+HxUVkaI+gwvz1rI1bT2IuHHrSm2t9i7XyjAYF
QAULLrxJBaMwSPo9SgRLlb/FsIx9FFIBz/oNe+u7158knNCe5cfWkUQyxK1vb8oBSIfUjG8/E2mg
e3iqGmseN/msD4cUMYD/kxb3+MneMytvGe+cqoElrZdP6b7B4M0UCYTjSHNgU+ONunMDsLzPo2sj
5yMEIp01D/lJZfYa5g6jJo7sFWCz31ED22YVQ7bGivToJvqrzeoFwYN96+Qplzdb8jQGQY2dMCb3
Zxp3oLxWVbRGP3MbW9m6qX8rd0+eQbI1ZPZF8Dcr5aZDSjG7MvCVaFgA0mB7KLwZjsd4KCzCLDJ6
4A7Ak+bY6CvK6UnP9FOP92RmML+LfazEJjCtCFsOorrkm6XXCVs/aBNN19bkjn01JNICPsYfHCn+
F0pNcF0PhldiH1W44rtlpGu72xSlu6/HL9Lx7on12c6TFx9MVd+WKEx6Pm/thmxJI0AzTtXwBKbx
O/c+LoN2Rh5Cjw7FdeAwSAFaev4z8Pf2HMac4IY0wm3o21ejocgwZX8yfcJzvKS5nbH4bZMl+csH
ieJo9UbvY45fMiit3P3QxR2q1mPhji9TgpyvWgwuCasV9uaNJNoA7ccudptNFKXAYh0LAzObGDTv
EFqXRVhHtN1yBJxNLz2BilBl+stx2rMODoTiPZB2g7WLbRABZQIUsc1p7C2oFR22EjGQOBDSCJGi
sujg+s8W4HiJs5FrPHzPSrxxLhphk/DTYx9taP/9QCm+RafHwhhav7kekeHSTM9axy+xwfIDGO7J
N0a4BJUs2QFVfEFv2qshu7o5ZWOP4mQcJiSJEUtbbSb2CzvheRrzvdvta8PP2A2gBa8zsHhZpwd0
ehFyCOMNDSnW70QpHDRkpMaEb56q0L46KIWSATensqzvsGbCBYfhxjJCbT/M+IYtt9A37lQOd4yx
lKxOHhpCJzW/M/a4XRTtmdqMK5cJJJYCrDnsd45+ZIi15caCvgB9fG48hGl+6WoUszXfe2lgPhGd
9W7Zzd3UDWZQwgK4zgR9wzo6xKU1H/NZ6IE9QQuFmqEM/bEOo45yPR6209h8NFFb7BPkhQ65mTvK
6k8LlwaOQTxWbXnLyrY5zkn14ddTDVWk3Hmx/wPu5HUGU52m1tekW9PenWDgGbwPhj7zWAHMG8OZ
7qTZg3xkRFA1Iju1ojiEl1bPvTtzmE+DRH8usOQGAAryjazz7lTX4h6uf3tvL3C2yZVch3PPmHxw
lpYZcQFF57kSPow2w7a3nlGagW7o5UlWpCtrGL7LkpMEz1ixq4QtdiNlSl1oCP3RsMxgPLd1vDBO
KJ52YwOpw/eGeTO0PW4mU/Ppp9uTMAkb7aFPBBpv95WlLRWTfVxQpOTxmCcA7ECCMKmvVQIeU+n1
jjAUf4XwuLwMLf7t9sjvDb+EZvJxZmFrijpcB1a/J3HygVOfDTw7DmFL/VCiXl55jgH1FAxjFrKn
qsrk2Fi0YDqCLyAB46aLzXfJNxn0OkNczUiMk6GhszLnTFxqtMxhUvebmbqR1+QSZ214cpLsOW3H
Y1pkDJyKxTDQlkQiJY+5x+JwTItPCJTbse93JAjeJ0jWvVjbkxxZrToxVrdeAxXPxxvh8GjDBoSA
4Q/TFjgmOPeRGXZpw+Vyxt82t29SST5Cj2xQhmWyC8P8bqhAj+o8Bxsj8X6MqD4PdmyRJZAfhFV9
VMQ6rD0m1biqWX67qB9MZXy5oTmAOswYh6htYtQu0vDeDMbOBbtbR79eVj7kM1syuSzVLUodMfrP
fpx8hoIIMwv33cofeSpKPSWXrUtQunDeELsDaDLl1SQpg504R2OmGRjf6VU09DUYwPcEzQAJ7FPB
QaHftBZHG8U2KC6pM5R2COPDOX8eoulhsBPcnfGHH6HZnbMCFjL2OIwRO5cCnlxkZxOiulVYIlG6
es5xyHCktcZ4o1fNCcIt6hz0qR0r4/9H9OF/DT40iRnWdc9FA+T63n9KSK6qTtk9aFayBUjcbOoG
bcBIb8h7J90lCYNaAPtrGbXaKWEWtBN4ttd/pYN3oStvVZ+frcW4oMZ4T0s2Xf6yf0ZdcU7FfAs9
xdj/FXeauoXcOACIw1U8lkCNYTqfRBj666aRh84LYUosenfWoCVcKjOMbvtCaHv2meLkTxIhQqX/
1H1kvKmUwCGr7sv9MLKKJenr0gKRwshDds4ERIZs8ISGMrCSeNj0XX2TqJSJKf1QPUD04k1Mrk7H
2BDPfkIWQBS9tr0Dga5lH/rXH8eSNhPWMO6BpPROzLahbM8E2lq1dsgs54V0J0BEpgqtAyHOFw2t
4lpTubYOJzs747771z8So/2PpNr/9jX+9+inuv5HKGX7z3/nz19VPUnOJ/Wf/vjPx6rg3/++/J3/
9Tl//xv/vEm+JDjGX/V//azdT3X5KH7a//xJf/vK/L//67vbfKiPv/1hSfVQ0133I6f7n7bL1V/f
BT/H8pn/vx/8t5+/vsrjVP/8+cdX1ZVq+WpRUpV//OtDh+8//2Dc8X+8tZev/68PLj/An3/gJonZ
IiUf/+Xv/Hy06s8/TOcfHrYD1/MNzxaubvHVhp+/PqL/w+fGdTgxWeebjiD5l0xlFf/5h3D+YdsO
mIolYt0xeTZanoflA9Y/eFpshM4G8W2OZXp//M+f/G+v4P9+Rf+t7Ioroeiq/fMPi3/9PX+UQFLD
coTOBWOT5YBH5u/5o55hKBRrpIuZmUMcy3Matx9OQcRESA9tuqjXK1IRGlwJVfYxhd5uzGjTKG67
FdfcqmqFhFK3p15+tBfUjlVvTW2mS/O3Y1JG6O5/PNIgCB3dSp4MBrjXyiqO+NafPTB0oSoC3rjb
Ubpfc+kdqsrFWoC3b7gU5LD1XXNj4wbLU/eut4x1q3sbY7ADcG/3Yr525BP54/1MzBhRSPisvH01
tGjnbWIz6+kcuT1OVnBiinVEY71R0ezM5agDN//ajOrJTO+IZNpVSfjRDO1FynaX5uFxQQjA/9tU
xC9BdGyQMd72RsvcxSfbUUOO9u3emgxRohQmFz++TrMa3/eVf6/q7lhM+iEjRd1dItea6AL8nioz
Wnt99Uz2HwunEKSgM7fYEDL4aMzGJQEoREwOPTA6FOeajZe/HQPHGbAV4DrOi2tDMFAZHeFV3JUq
wxQfHlm7IOIYPq1ef4xbFDp+dmhYfiLMoohlIwZmF4kqvaB19vom8Kb6bvJtgFV1cZXptM1KViNm
zhQu3xWstrqCmCmb6os0R4Q37X1twjQ2xJsZ4/djiDH3gIXz5FD3bNRJaVtl+cxAGtFMaD+SS5Xx
rqlhiVQJCHbO2FmJDlchSgJCDNCQo6fLBbEtJtDe/C7reQfkkrSXobkRZMsjKmB9PbjflXARxSZP
Fj/FrC86XTDw2kOXvoT2fHa89ND03gNiK6BQ1RrbGo4zL4hRYSMc/6wYCq9it7xkMSJGWBqBD7Al
9PLTmFbHPm6uMs4PlkyDiTwjBPCJCC9IwRALMPTwb11ZB6Yn73rmPyJUQVuTAMukfBqGTeGHp9T6
kKLYNRDn2TDXbfaejqVFU1EcpaHtNQtrbYLsoEH6a0aSDRRWovReDNS2AF/bXDvpVnRxyUCsgNjb
5GYRlLydqZqKVjENJrlq5afqRinxkA4J6+rwsZfE7EqCqlDAVQUSqKzZ2WOy4WJ8mJoz2Rhbj9qc
EY2BFnlmgcb+rI5OTvXZsekq23kTzuiINC2l+3zyW+/JzqdjsxD7sYPfo8KFcKNdh+TURHsJmANQ
onNgAxa0XQV5KD91jceUXn7EjNort726cbVtpy+dhBEEwLD95oLclPDStOFr4aAus33fe0zBLA7c
tXEiIPmYi7KIupVCUz6NnIZrTNMHv6Nzn54qcpgstz9brQpXLa+sLmAPT+3RULAlxXgXZkgPCJ0w
JT7sVorXinQfb4gOyGPYPeGvVcm7WTNDTteSzJ+iUM+NA7KpJo4xxeKo6c/OrJ2Uf5uZeNPmayK1
n7iYzo1l3VSmjvINOTbm7CHde3l8z8xZMdu3tpoVferd/KYYq8VO9INDFJ0h4byw9PI1s5obETpP
ysEDRDlq2KBPeybWG5mRSjN130kd3jUygrcRfpWOgHVPqGtl61Vgo9XxLUk1hhhHa5wLKexfTYp0
B2cA+3221zbOdgyHS8Q3K6W3uWt3iWpPuaWDusWhs06nbm8WMZf3poA0fvIH4gBzL3pQYYkM/tsK
swO8jRtUC+wrjgwHX9osu8NZdO8Osb8p3f6ecmwtMohDIMZnJBBppW8ZNjxkaf3EAvl+KmeS2yD1
DXCGZXyf/Q/2zmQ5cuXasj9UkAHu6HwaEYg+2JNJcgIjmZno+86Br38LejKVqt6o5jW5dqUr2WUy
EI7j++y9NnVcOPSPQqC09gr+YsDq4QvXyT71LFqM5NYTGAEGD5Flpv5kfvPC+Crp8XRpLvLpodaE
D3XChj9562mbJ3SXGJDV5e/S52tAw7eJPxtnqNmMEF/QGiLg6xZ0Q1WdBwK0kP5HdvjVKSZG48wv
5fTSE3YKR3ADmKFBzeyFFBd6As+mU2yQfzdCxI8T0BMIYIhTqXkBMULrQ8mgl7tQmbnK5u070MVt
mX6OnGx4FylBYTyW+B0w9hTNcBg0wf9o2EzkC/SypjDqK9LRh0jBXNi18+55OOMIBntde9a9eG4x
nCEb8vVY1DfRvb+ZI++6ihfDYpLEHicsP4DCdjaPMlY4h9cvjnS9B9qH56obbqIIz2Vc/SqwbLP3
Pk6cbErMNO6ijK51UtYhRlqyJjFhGH+S7IEhGN9FtFZkC0mNEFu4p9sPcGh/jRrEv1e8p1MJBgAP
KLsy0ArNszmzlzHi/NNq63Ob83uUT2GSk8q0swBkrsf6jTRV3H9VUfOtBAWPcNCPdsJmKeF3XPvJ
aZliCAnlh4TkJCpaBEEy95Q9gHzfKUXRm2cdNDdH4cinlttLWHd/aXOgmrV47MKXLGHfjUrL2B0C
jTBr/RfT6g206ImS+J+hm2Hqtocinr+L6aPu2Xo4I3Yvsbc7vZ1CdnPatzk70hf23ARqyjesDgLa
5YhRkWMIy+j94kFnSFoqPDrWZghNPZatfCElGh6mMnuOLA83WveD8BxvIqeBo2pcMT/w75kCAVzK
S/BiVnULzzZa8JAcPb2AXR3jL8xD2IzmJ24rQd5xMXRhxffWVdgjNbXZnTFiAs1wPhEhvZgoULNj
X21KvzqL6DwKPYeps/ckXo7C+pYukQckCShxuAAcp9j1DXuUridhRW3W0bX1GVGI2jWXcBfd1oep
cZ6TBPZ1CbDLqV7UmN+3pgTMUNxzb5p2OOivUbHsuHvRMGT0Fzv0f/n9YAf+4871lj+R4Z9LusfS
EyHvAwV/t7yB+FDAHaZNjnRRrsG2dZQbmvnLepB707MYICZiQNrV3EnZKcO+plgoxiw9eSd7eqrC
8C3RbEnC8Q7ybwCUrCTSV60rZnwcmDpUoa6pKD6MoX5tQvmCkPUZq4wVWLkkwXpMxkby6hqMATzS
PPXMs8wRsE8wH4UWoR71iutkm7Bq0jnVVuqkij8ufJYEorzd/7GoerTtWzl/eVTc4fXkzUVTeRbO
h8Jc7rvcurfr9iri8KgM9ulhmb7ptc7Ud2CzLSfKJXP12szZq6P/eQu/tFazH8aQp9w4KB4mGHvA
D6bnJXtpXHE3FOmrLR0SBoItbP8IuHHTGaieuboBMDsn0DbwXx6GJoH1rJ4aW1yNnJ0cGNBzNTlb
jBdc0T4IvjK/IAe5jFJeW9ybMv7AYLehiOQ3V7jupOiY9gdPsQ0wWOTtlUHwK1mwxiOqbilpo2Wa
0h9ew07R7aewO+TSCyqn/uSr4bXZK53Z30Wn8630ySgsyEH28mLVSxOELnZ0cEz//LF4i7LzMldn
SqJfVd28ur2Lv3fpz3Emd7Zk0R2OdgrZp0bwY3ZdqBWCa4rHdADvDai0LLBMenVzNMFWLN7CIQcw
JHfvCj7wk8DPtC2Wg7fg5C3NCCe3TIwjqvcve7XHW8NurpAZ2RC/5Ejcre9dzbCCIUpYLMTsDJ3w
Vkod5Avg3zJhJbbTBiNuJ9yabcgANbSDepwzdev0B3vvd7YaI9aGnaTDJkJf+kXPhBT98TcSlx8D
zqWx8XnI6XDsJCEZ2qORR6wDJrWTtnBH1gm7KWPtJvGGwBJwhiJevts6Cx+sY+z5rxWVh4Q2POIk
w58GPwsuiEbPN6NmOsEuRIEENqLocXYGWPO8kuTfhtdNmDP2TSroiNVu6sY7wXYCATSJH4d8E7FB
tOIKq7HX6IMFOQqh+p3220v/7g3lE+jtc144T1hHL6KNwQGlVwevZ7wA2fN+xqzCYI/rElP2ZIQE
CFEXsHWuLzS5C6GOb1H1z7bp6/cepucCXque5bkQbn+AynuY6QD1e3ffyPE9lBaqGy6Si+R/wkQX
EB+/GMBid03NUGqBre2bY1+U1CuM/dmo+4KQe/9lYx0J/flcJt0h8rhYOGCoALvj0toLCmJCxMde
E6NT79a6I1bQRONrpoOlcXkf+f1bRlLS0Ote7xn5hwxxiwWKlxk+o11XRK+xuRwXnFJz+GTONDIQ
is0fBXTMPbe3axGO70NM83El9iRDPrJHSp1Bo4fZYz0C4E+tFHMf5lyvmlZibfritd4ljugMSATP
Mvv1fmDpQM7GDEPnjGdxKZ1jDH7iQKnEKZ3fxFKd0rSnMkO5Tw19VyMfuMslV8jmr429MvePMeeR
00NmPyYrQsDtXzHWnHr2snb23PvsjBjxXjDPBK3uIL5hqqZlw8dyTMjpkKckQahJ5nHtzH5P6h2q
cu0AfIoe82I5dZa4udo9mRa9whzWXsC7rKf3z1mBH551Z7dvrAMs9Wd2+AJssuov8MOzbDIqMBlP
qH3F8rZt7Wsz3ipYxthhAkGvpAdoy3R+UTGy8RhnB5wyirieI72vdeoYO4UUOe2duSRV+kJg13O/
c88844fCzhg9r81OBuZbe5hZYjAc5ETkELdhRECC2FAs81w5JgttXGnZfBfJ/in02+eQP8FAiJR6
3B0IGI+HitoidtFvXKI3ed0GWfJbOuoQevW10c4j5KSrC8qcSzQ7/TByLgwG+a5pGMBwRIR0Crdc
P0tjOPBPs9+Jp/tjCswrzr6n7Bl3AU24I+FHE66HWE61Y0LoD6kuK9F0p/K359A2qKZL0bj3WsrP
olb3ky7OXl++FE59aRfYCk7VfFidd3XickX5AMeqzPtZ0g7lFhOvwbnhecv0tkxaPsSFzsLU3I1j
uEZ/H0QW2gCe5L3p9/cmlbk7b/ld5/PVbbwXdKLVRZZ8Apo/dQk5JkWVo9BPVHwAaxth0/urgY48
+4YIOS+D3D/zZ4Gw5gZrwMbtMZ7xl1fDYrLt7Z8URjbQkFPORr91qexxFpOJvwiKufk11uaHCzKo
6YkXkgpQabbym44YYLnANvtcLQfLXY4QSZ9dS596wKp0u5hhf58Okg4LhlrQFv3YvxeoHQ4oUKDX
/EulsxOt/OhWE+FCrV+D0a6omyfiD4wS7S2PV8afhs1dEl3XVX9BRL04YFIgXG5VOD/gxsFrOxkP
HgMB+VAITE6UvU+xeIlmHBYjjPeDTXaVkDx1ECDD/Dg5ow/g1e7CVzVi1dDTMYrpSWTy2sb9edF0
kLm+jC4tLkNq2MyH0Xe9Y0Ls7jrkuyWmRaQesns57gudHwDU19wS4L6Rczcx7TOiXboq/RaT9zwz
a9DmSluBOi4WF/8kL272wKLcSyih9YsH8/DP9UuyyDsAwscxiQ0Gmz+Zle3tJa/3MCAPkydfo+q3
S3ZPKrXxu5p1HCQxdvtWN+/qxHmTKSjZiTcW/VCMj+wv59+Rae7qyqcN7tr2X9iD2ZYYT6qlRyB3
3yhP4jlGDYvtYTvYdr8tpfWd0kaadLQMR0QuTRxGbYx2p52fTuOs09zPNqIYXsCRcxUVp0FyQpi2
dctM48vizsQw0rfHsn0UGPCpsop7+7YuOqz4rWZhlqYcRvZ739U9BaRQO5PwSvAvKeJDNV1TIJ+M
/4EL/tXP3+vwszZ/VRmWySyB9p6JfTuxaMQjPmDv2MY2dDzLtOYtp7WzH8HDyhi8fQRELSnw0dvD
azuWGVnX7ilyuAA2zhCwY7+xvL3SmfE46q49psI9WwkOcRr+cMBRWxtm77JT9y2IViYcLuPGKz1d
ap/U3TUPw7/61KBYGGwltp4p0O+y5UmK+Ac/zx+/JqgBJxMrBo1VYcK5VXdwbb0U5Qdm/1xj3oF+
8ReAA0KfvA71A+fysZ8f8MTsDEonMfmhsnKdRl1dfAloDWqd1zwMCQ4dMX+h32JD4gvBE8k0672S
pPzOKxj8AndCslZUbymkA2V53w/xjvjFDZj7i81ytmDH7qfm7zTh8usz1Vxz1lFjihFuMMeLdhLk
uRT0QNT0MAUBtVfxOcFKGfdsfYE732PB4iO+GagPOSUIia/2LEUvzHR+NQEIldAoIfhV/la4TP3E
CQcKIxwHC0+BGbF8WKhDhhjYyGY3x8yWyU/G+Z/G7T2KNsfaBKMuGvFBDCm8AusZtcbbLJwbdmQG
ALbuCqX3Tf2kPQhRYPXoUph5PsjgI2qAtgekUJdX2tPQcO4LQ59Fbv8RpT4rzezrZhl2lCy7hWjK
GDTOskPsrYF5wfsgKYCFk86RP8QmYhIn2n/3sxCQI4wOQ5w8/pVZXAQTbdfcPJ77/jThx1Y+fXc2
MauoP2Z3ycLzEMTureEe1mf1gwd90sC1vxTpqerk0WRWbIxt7TtQFK/j8DpOko1/EQypYlzBzx7M
FGZn7Ul5e3xN43JkBttWEx09Qx2U2TFhKasXKCV6wrEmtjXZ84kM7ID30EJGMxpOnDilvIKm2CU+
QvvdArwOJhAB2EUPC+a3CJaIM9Nfw3sC4UrWz1YFEdAOGspSffMwmpiOpjfi43ge6oNMXC5ZOMJ0
sw1NIzDjV8ofeSCPDoHQyHS3loZxZ3b7tpgOs/mgzcdh5d2F71lfbzViLmP7znBMPjvSfuo7TAVu
SxIIk39fj5fQf8jpw5qTjhHju09Y27kh7ShJcWvwTOmOICL0D/LVN6bzpSZ2Mc4Hk+1sqshJjFhm
oTyXlJPnruDZ42sEv84awP7Lvx0hOCN56VL/CCQg4IqxKzHMRfGraXnPqtjUMKDsoX2aJCxwjxYV
DpMiVsc8e2+Gk/bwYlc9yeytnQCU/7aXO6N/bYbshtR1TPIHCDYHqhe3YNhfejayPe+oyd1IWnUc
m5M5O4oxgeCSf5R+dRb6swCNcbCijGZOdO+SnoSxtUFyouks5QtoaexW8mEyMlL98hpO4S5sDR3I
taTYNSXY1NS7swS5mKrpPiw3ubMbAFd64Diq5+zH9njlg3qDb7jwsJfRS4V0TQgDuZqs+BzdTezh
cbhE9bkD9gzainnfpmSbikzKhb9G9plkWhVhXcqXitWyP66XPbAgk5tw93EZvmEBA9Ocj2ORMl5h
+bpyTQc+HW4wE+57X5PMo0mdrdEyU1hZ40N3lqeyAs6oQxw6PwXkQ0VmeUk/q3Sh5YxEEcdHRKqq
XDr2/x9Gf/Ondl/72cEBtgijDK/KUfa/cLPvl/qsiqOhUHooLEpQCgDMGFtsehzkN7d/8j8T550x
4hRzExo7va/WOJGH+W5VAkwjOiwLDaooS2n+aEbFgf7inat+WdhbM/ypEQ4Bhy3ZaHl7c4IP4qao
msV9GWGcFABJy2BiP+W4BGlI/pUYoHaAUVASvRi/INbHoDWaW5J0/TUdiRs7hnzz3e5pnCYuGa31
soB76NAOz4uTRRdG9glLNvsrK8uZI3nELatDzGuXjl0PJEmebOeQh7V/ISNBHs+1kBIMcxMWLAFa
gGZ4Dhgxjca0qF2zhi02gnrXu2sHcFSPZAIJ4fvpg1OWW2fBvF8NA2DZtrp2qYP0ZyB1hZjbVZvN
L9Xr4NCCBS9mfiwy8TKJ8hvmOv0PnfaO/hC7h3Hmo0+a6WHGwPUsAb3Q0FicfSNiR6an/DGWRwAY
9pW09DepIu8lTKvuIZTP7OFPpGWgxsjklqq8/fCm/C22nR+fmrmxs+6o5In4jVGjN8zVixyW9KGt
+bQtwa+ERMEXFq/uaPj9VaUktMIxNLY65XzLRY9y2zNZGOGjqiTHoij6IInNT1Lv/W6cyBX4SPnn
GD+Z27Q3ej6BMfQL/TUu4TxZMRAvTzN5muNgcR2XpHkdcwTbh14SwSzGfgGAZIhYLku8R1J9hJRW
oUZgdIzFr6FbAmb9bteO2NH6Gj9IkROWJ5mVyJZLrj9SFNwPeBKwEtpmG26zk+q8cp+kLF9wfHhD
flRlap6hBW7aYvBPxYgBzkrO1hLhx0mUde2ic3ajlWjYwpnugmX8sQWmmLYjQLj0v0O/vHRmCvWp
LLE6kd6F9tVAnHlNXNPZeSUaqTZXIhGp+UBMtOK0JkXPs8O3uH2OVd3epIti7Zh4chairFRUHUZP
/TZlzSBW0ySXZdBtTXd8KmysDh05io271J8xZTQH0fCyJaP6shipt6fLmze2O+kNhnZGIw+ASpvQ
/uSkL0bP7CUbSUkcIA8XUn4LfZDfz8xxElnbatCMtT3cHAGKZjdZC+aoPgFUzcfdF6duSYyDb6MV
NoIUi45Qk4aw+20tK/qfmuogbdO9dkGWetSTisIBQxb+CUd+QKuruqt0bgXX2a6mFKMbyMRRlfKa
sPfkFHtceNaACnI9npZsdclBec1IiaU5UUxNbTlXV5Xty9jEvDObyPIsO8Loz5gW/a0aLLH3x495
ifXfeLkm5B7EXBWXAgAOUT4OErJAgCqwaRdTO+F5jp4EDN9TXR5qk2CCRC1j6uYWM6sWGQtco1/+
TtZhib52mC5MDMuKWyZQeSSyfSmd3g/svms2g82owtHLTfArKsg3TIJcV23XzdnM1FW7c32kDYqd
queFzAc/xsIFuVjUvpNbc/YwTDsVtJR4YDKXcGTpFEJFYbjFTXJCF/9WTfHZuuE1Uv2lAEJ+nzbi
idASmumoryBI/E2aJnpbUVEBrUdvJEti5nh8dzPG7EzlOSiY4q2VrQYgZOqDEljfnemRXgnrJvTe
+XSSgW/+CFUryUjBqhKM5oAS5Zr8Cf3wZcGXcHUj4wCYhZvV3IYBCd1nT9YFr05eCDO+vv1Qww+F
pI6P0H5e0VdoW9cEhXFrFzzwo47vkhWqM1tGTEiEdtCJvyV27qkjlNaM8g3gfyFmVrxL8zafJmpN
O3vftngHptTTQSa5i0Bz51LuIGRFNHB3iGMbM+PtOSz4A+RS3THGE6/V9sRb7NnjzyHFaPzFMMJW
+BcR8vhtVB4HVtOdzMIyydcCQF8PAZVX1ckMf3KXz5m4795VpT4lPRHfobkbtbkzEgu+p3bLHVVH
Ebu4YjuaKkVkIftWoBASfk5oU23zgGASDl1Zuyj7v0oo3fxqKcwayE32r1ktf2c+7WuiNb+adGIB
Q2/1Xtp/MoVQM8xAaOzhw82HAL3NvNr0m5D78WuTJU9pnfzQPhFg9g/RspCnMKjbIQRqHJdsunM4
vLfpWNOrnBveY0S/x2Mfjn9nwoi7XlEmKBrBhcOqL1NailtdHlfO3LbuFEzHlDBtN+GjW8Z5vg8b
vq6zmT2ldggMRBVBn72bllhuw9CIO13UQ4B2SsAb/9xhkhUkNvnSRKTyAAMfsYJmvB+7CJ7HpPfu
RMoFK2l4dMZw3w6Dps6Hv7hupq8j8JPa7V5DLV2CVUZyLJSwcKk6lLKVzRMZ+zu/hNgUWkV6LE2C
wI5Hzqmla34D70QDRQXPQYgD+geFIWbWXcyEhYxb2vk+UzOLiajbkF80nmHVcAFm+xh0lMcw3jcO
RRTtjotdvS1j/3VgVkVBIH5WxzSNcoUJBvp+d2pATY6TgeWK8O6olYAh59D1ZgNLEKP+42vo4D4o
PBALbITLNDBaYq1hU1RXX8f4V3zNXirxqwsY0gGI7ylLvTSINMsfmQqHxZD1pxLJjDnikzLH/lIZ
xZdOTj4g0x0SGPvM8TGMxjP08OK0mFF9iCOkR39S42bt+spFtd7gDmU/n+a8NxmzaRTBZr6PNBb4
YfaizWjC2chr42shX3qXWl8u2KMr3Kc9D8sFl6sfYIQnItazQQLyPPFHOVX0JvB64VpkE+VA6wyz
Q6jvBoSh+9mJcOgDf2toK0YhGvAVkq8magBbvEENCqyE+bcceOmo+CUjt7sLSzbVsW9z/8ZXElBL
NhECNmBJNJ11kLF8Uuy3bhZgusaAzaAU7ypZrYfgQttwgfINXy7IJvZjdNTJq06RuPyUwyWx++iS
QWDZmz3R8U7/Mte8h5leJzxjcBckN5o12YRQZoItJKS2taBfB7lDA0CChf9UM85vZpF6N7tW+6mP
iuMsnket4wdyK+DhB7c99+VlNkauFgAum1Xh0CuAmWj6cy7da+Y3POl1/2bpTxD1zqM5/VKxCQ6m
g5LjtsNdkTsnS8XTIafhjKszmANC0zsjMpwLU+a28aqrM6qeCFTFSTvYSP8DiYYVx7XLCV8eeqsF
9ajI2SgTlp8zEozz6VQhzZAHcVOAq+qA080NuaeOEt5d3l1jDF4bbCn2wfO5lrOEfZ1JCKcL36J8
xDpUhuLFKBFAaKZc+W39R7tmJqKR2aXA14FOXp/ssUJLhDM1UlK6m7Ub4JxRj1YIcZwJDCRRNeH+
1Yn92eD7akH5vcJRueOgz3i7AYapJusqW/wl0NDQ6NPpzRvmDyusvqTl/aImxr4vWzygKA6Zn9K5
kkzvThGHez2whpY1v+uUFqadhpPB0tzj6l5nMOPU8gsU00PZom94/rBrnBWP0ZXpng6ep9x0OGRh
x/mT3GFcY2sEL6+Kn6zEi3fZatrj4fbjNePg5tR7QPwbIv6SI+n2qVezXm62Hew3wiY+pWF20p7H
1HofkexPTggePgp/dEmsM++w/w2/8tj6uzaQzINHGItSDyJ0T8tMcLNKEJX0PHJf4JXPRp2uT/ck
Bs+k3KqF5GD4N9SCKPPeEbkxCo2QD0JZEf6yGGYcnzmhJW0bVQs92fkeD/OM3GY9DWmGDSDhpwZB
BLcLUeUSG2pZcaM2HqTSvTDsx5fMfHbjur5zoVTd4gYyFvcrPxJ9YOhKPNLVJx45FrjzZV8K/sPl
n6VdrkzvlBVyCmOix+gkwvvJQsptjan4ylw05TI2clzQAGUUEPUjP6N3qMqQ9Jwji0MONAB7DLiX
ELT1Lo9YHKnci68RI/B//93//u+4IOkL4cyQX9iVkNaVD7I7yrmxTA5FrmOZ18wXbfGuMB2SEmPM
gw+eZz/KaQ7cRFsnCycOBKdTBfgCzrBdbs2ktY5s7Aut7WCwrfaqnPmrhNcdVImTnnDImGwRbr2Z
pk8mi2jabN+NZcwYhDX0s8bRp85NtllU4T9zLOLqbPkYZV+VlnwUzNdFd7XHYTqJWBJjADZQZznp
/RGIhFXRCpvOdCFn3ud6xycqhAWS7LU8RF3ED7ZsZxWNt8JvmbWHcb41IbGaikBH3Wjr3HvlzY57
kvZWc1UxNTJSq7thKhtQbFwcbJXUZ8vVgRLp8Fi747UDusDLjq32FCf+oReaBylc9FVS5kY4YoCW
cBszadzGni5sh9GCjdihLe32sR2poSvYjlPyZ+xq6KqH6H4RaBqwAVernU+uohhPSws6QVSYNZBe
NzXOFSp6koHdHLnaxi9YdkhnDUUO4zm127Obr1gghz9s5K0UiAVV3UhCPyDYRSgizPq9ka3AS8ez
j8lSAkHIPzODiZq+JPco5qPfTtclCe2LLlLFnsW71r151BWtXblxkk7DLN6ZX2L4TaeSgW5rTugw
RAXNOHzMloqk40iOqJ7iiKaWyWEtXr8ZphlhlMSSS/WcdcgYIjYjQZjHEG2CcfMt1N50auP2TUuP
/8tIDt8ljIz0MvyTOMbl6K40u6PZdHB7crO8DSbfYgViaS6j5KnUj01JytJPI+NK7AR3Z4Wbc3YI
vjgcCsNXMds8yche8Ot9xGxI3NFMLKJIl5sjjL1b4JwccvfRsaju63JsCMaYh9slrN+XKfnjptRv
WmtMS7E8TSX3ylb+SI+ztpmSX5a0N7Y0vqElvU1ofk0bQpvPoG0Y8mEB836MnQi8b+U8gwheYaWB
0w+a7RbbNFSZrWomi3Wm8bfp+zNbLDoyso7+iJ7i9xVR0VOAMzaYW8WcEhIBu2Jw5G7XWEA+nNl0
Ei62i33cx7xdo6OqdLJXC9bXOIq+IkiVtgI9ZLeF3NHOmO2YV15UXl9NRTlcih2ZIjIOzM5gEqYR
ATFdBMlC3mx+ryFuLFiuxo5mcepBVtqZrUvITYj3XYkjyE5qKlrL7suBYBkOndoVJQbEElcm+bqp
Cap2Xe9wWynDOt85fAyt7S0Bv0bi0Lbej4Z5kqU14c7wHlOqJHBpwzrG1E3uPZwpTcWTK9cPBjyY
19l0snusuXj3NmW4TQVPUG7et+jcXTo8zHaMprtUMY644p078k8nNa8hPf2i4Irv21L9jlOIs+PI
1SMu761kMO/dZ639XQrQdJtK7Nlu6YeHVnbYjTZcr+Z9TNx1K2gkQ7qc9gxy+gC+exO7lnk0GvDW
4ZobsrlHj2KE0jkO/h4WwZsfQiO0h2LnxzMKy7gAxoStUqEsXVvRYDRd2vupmPxn1c/nrDOrA2y3
rzK17r1cIVwVpnmaWPutfd9umdlXguUPdqTYa1np2YOGV2btBx8T+OwGq1Mdu8FMvJqvz3Rs8vK5
lPCDvQQeCjZwvDUt6MC2nQyESxwVZAe3BAZdTopVJUOs8ltqDeMmBmSh1tKe+NiWvbejj5q8JLRE
MQlnUwsiULnDMUx719mBtsJTz17DiOKVBZPu8yEGpMfleyeThxKYD4qo9dbxBMJpTDadnfC2qgAU
m/iIhyz/02YURoaAdA4+YWn0d31u029YnrhV4uxz5OdnOUEsygbTrejdIjbWV8aLr6BYdejbY37y
/dw6+EIInuDsm2RMfazDCt3Pr28VX0w86vDMS6F3MdhQNv95M2GBLviBwt69Lyf+PKBLiBWXXIIw
90DEyXuPhr7oSdl3M9bUJ08O9Dcs+ZU/HIyYoY0Drx6rWzZHb9mEYsswvLX8NNsju/AgzGFzhzUK
Q116HWHrPUy0vO860ThB1UNV8iEqWRAeTuWaj15Ad+4yOsHJornPfCk22jfolhw9HsESbx6A7yvC
SpIZ6mBwantL6x/sQWL25A9z3xkYsOdfVKzXB6N0nEviEpwGakz8aoJKn5jNSdpifiD3ard5dm3Z
CGe8rH47SE0ERcExDxklfRTXe/dJKznam1eqp9p0CUr3g+IOVn7dcYUyyPHDbZ+tlPGIs5RKXbjN
QQPNxYVgGc1fbfhl8VMvYj91PgyxYW+ov2GOsUoHnhofUn9hvD1nBYxK2oAnPg/p/Q3bJ4hV2wks
BMyOrBgOKvxTsdWL+WVAdT1pRTdY1527KN3HhX1xO4/YQnYurCHwMdI1cXd6HCre/8SBO/7gY8gG
pcIpusde4OLMzueXvoKu5N4KmukUDv9JiHsb30fyIWxQw9wucRkFYSQ+PRGTwsLlDYx5suvXDnoZ
d6I73zEfXC3eIpe1Qw+FuyidH6CvgLSzb0PCqPfHdxcXwYIan47x7zIdzn74MPbVPdziQ6LphMbM
W2TVs0sWsnfaP2N7LNq3LP8xq2vCJkTZb0TrRhiVjZJvtec2m4ntel5GD1Ym9ypmD15DRcN90hBx
TbE940iWLMn8X9UQHTPws3ggTq2ZXc05280g9nTjb/khDbmLB2PTjQOFPu8eRhiaCpEaiY5CVVX+
nylpHqKcUjamDkABBEa7MzrAmczNrY9ZedL5NVW3NURBPBTTA71vEe8JoYg24DpyjQBfwh0dLpR2
P5bde+l9L2YfiAFPcovgvySCuBuSITS25wys66Y3sbP5BG2r8KHL67NNdXT8nGuG/sZZl9YOiuFI
B1afHGmDOSyWg+aXup/U5104e8R5Koy7MiYfEvoMEQMIc8xfR61wW3WLz7LUegwF+4vGNLBOuP5v
mQt+cbSkTuOe4cFkEd2zylzC/SLlfS+sb7fhyJiVPDCy7Fw5XurW3NRp8RVi/Db6d4cRql5hz/HN
taubri2iK+vOpNjn+C4KvtOwN52B/+janxqO4l50I91TdM6zTgapVL5HBgVP5fwgJ5ir61jCVVl0
+bcx0PYy59cU5Fxh8cUa8bwm7uPIhBq185FKYL1VCQakxD5OhuezKOXEYRd4wT4EsJx3OKS5gdgH
loBd6PCKiNRj39R0PVExsunltG2d6dSFvKX96Kwx7fdzdY9KS7dqDPNmfujC+NNU86vvDTsEDwIF
oF50295iu+FBY9wT6GAJNpKW7bTQ0amemm1tU2YGjxWsn5HLI9ZJ1E/Mkqu7pW2OqrEDFweWSLpL
OqQBJAZ8q+w4MkrMKVrAAwDtNBYXyFinFUXTU6JYEU0wqtfCPaPfXnqfSuwhOlGEyjDMynbIwFAy
ARej9yZL5lwVAhp0nCu4g/ds/llpTxTHnRzBelHuVGi9hO10MUn5lrPxkekCUdC7GZz13EHfpRMT
2g9jePNxSpNevS0IjSfzSMbVuJQ4rV0/31tzyFq6BFDlnm3JFDn24x3xx3rrl8e0rr56zdagr+f1
TU5Et0ve/yPJ96+83H/m46z/K6RKOo74tmMpWhSkJD6y/vOfryeCa6TprP8FOE7MdWlTZS8TfczT
14hCvF0TYtaqaMPKko/e5sNH+lXAjWFh32RN/LdVPPEmTK9//jj/yjj+H/m9f6cr/38Ck1+0K/7j
c/sfCczb19Am/f+IYK7/p/+OYBo2EUw+PwKxnuNbnu/9O4NpWN4/TNdzPCVcZZtkNP+dwRTeP6TF
7K54BBR1uC7RyH+lMC37H57AV6eE8AT/XIj/pxSm81/Undly3EiWbb8IdeHuGF9jHhnBQSSlF5gk
SpjnGV/fC8rq2yQlE29ZP11Ls7BUZlUiAoPj+Dl7r83hacmNfp7NBlPQTtgsHWEgs55NnXybt7dZ
ZmlarwN/haVG+UdKilutG4XQHdpM7XQ/NYlzeItP0oQn20xQf/LJsRgzQz21Gc55Iw91CWZELhw/
wPrQxa1db2K7zhzEnT1EM7qgZPoa9KBWA7Ey6Ra7FSSpeSjcvORVT7lVFHle9lgy89YmYFUX6UGJ
FDKgxhNCqoyDmwf1vpq1RaPgbQg0Lmxu9Vho5brs6r78TlGYWleIL7i3FaPkQTPz6dTniVXcdh2B
O4rafzikjjs1SPiFbVHG4ALxv7WW5d1lU6tHO5mjPiKLbiSBAmMXmTjloWykCvR7w4kCpa+yumr9
Oy1zK3PO+U2lMkDumxXn48I/lSYaGseG3iW/FK2MKtSU2kTFtjFoZpvPfp+6arpOwjGN4nm0nLRQ
t2JgFyJPGbEgjPlTHQ4Eiw18lLEBxx1rlUurqILIQB8S0IKfU/ClDDEb50ER91hi8u9DxfyDWQH2
6v6oiThPFHA83r/QByrRgyqGMIRzjRlq7nfBT73G4k8eD26I5nsrTbN5oEBmFI4OewBkQ60SCJE/
uqYeUN6in0uNgra1DUB5gacX45ULQSRmKJAhhUEYWRRMoSvCQTvdue2DjADUpjcLOAlqKOhCZPlL
GRufy5zAc5HV1Jhl9KyVNn4mOxkJKpjAFLsixSOK4Jjwt74m4cTNIe45nX8KItdAY4I0CR6jtdPd
clwpurNryYQMz1ocH4E9YxrU56gOXM9YHpzSeNI6jR2t0TrWk+W31r6IjHkagRUWlFU2wXT3E++p
Dqz0c8O5JnasKf1bvJKosMlOglJX4LwBVk3wVJvlnxmp5j+cOm4/eSIKjWVa8Z9dubQUqHTMDJKQ
jhEfQywaXXPrE4AR7FiQxbBlJzmcOE8eeiO7bDfkT1nPoQ0aiKFUKfp12IBwSXvT65fsMcioCfTe
za4Rfuwd+EzYYKUTQ8NFvBBCBDQiOEaxhqnVDUN5p9NvIWK+8eJdTt3MF2VQ3FYSmVbMuJ0qtw5J
gATbQAKmhB9QkQnu6V14VU1qIyeOBygZZhMhEykS5l0p+XCa8CTEGfDmMCtjh4rLifHa4MUjg9L3
bA9/i8JfzCanoUtaYa0g0BbFkWEg3CMHxLi3syHHjF05rXZkPSLVwS2MR0I2q83URuSJZ1hll2Zh
jCc1EG2ydGKb+eOEjHUlrdQ4EHs4dYfRMpCwD4X9I4YXdfRirb0l2bt8qGKy4kIUX0zohfqGjB56
J25hfe+Sk+Lua9/SrTW2pSBejgbzLqR9JoNJ2fU+WyQLrqeUpRhI+tGDZOMx9fvBm15uJkSDpwrp
w56wTVQ6kuFCudSiCCEUaZxO+dWxGoO0GU/ooIgM9rjfB7KuQ2sxoy7VQYKBEufJpq/ytVQIN+nx
+AkyfzMkHmSoSlQ0BW71IC+ndB3pWAs4cYDPGVGFMfOG+li1A4gk0ncIWPkJvqTXLj2onngjFPCM
kwx19TDSqkRXMPT5PLPvhLuzUl1pn4u2z/0njdC2kL5S7aX7YQAXcAo9y5VPPYeugG3aZCbhD6mH
nw0+uHxXavHwE2dOPKCxlrGkXdkWxrF0I/zYo6W8GpzZGD7TO8biPVUKw6pWTfS0QrK8OkQLjSuX
5El20S4H0siCw0L+ZNNpB4YZppWz77qYPqbwgwBIU906L32t4a5v9BaeJAY1SaZ0qA/f+Em04tPB
Su2dLXL3C6t5T3hiTZOazIS2f2H0KLCQ5IK0KpdH6JlBnXPnsPHNmT86JrafyWDFWdlKE/fk0MmX
Lpqy+07Xix9umdMMEZXC1tBK5T06UtgYttrMihlqJAXIx9Bok8/24Nf6onJVzD3m1DNWWdZAmwk3
iqzHAdID3SXb9MJTmQ6kSqVEmAaU+l46QfT3rcG48XAwiqXZN8YczabxAnVdPRK8hyjj2ZqXjdjE
hlu0qzhE94kvrCRaGhOq+OrEzCFoxMWMcNqibqwzEwZ7wPXYjYhGgoA8GaUYy/ud0gxezEp0KLly
s73NCV63oOs6s2HU7zRZnGgFwNQHZA/y7lAQ9Zkgn48D8/CqDPpT+foW7sBz7FqurTu6oXPWBPSJ
t3UFIKZs6C35wPxo22Pm34Mf3brcyE/21tnou2D79wO+LZcd1NXKRd5mMpc0qbWMd0wXOfHUe2P9
7KcNQ7YSitr67wcQ737RryMowwRYIYT9OzWmAmo2s1ef9UO4q88GbpGNtWIAsTIylsalu4+W/8sj
Aul4swUIUpYkEnSbVb+mRUqfES7tDh0jG7hV4W/kLvrgLLpvq8F/fqNJ5WbrlmnYcq4WX206ksoM
eB9Nz8rAvIjjiKSYXNaEhk5xrhjnNN7XsUuwf8N3R5iOjMY39x/8asre1xXpr+9guJblwOhBB2W/
u3OAkME9qNUzBRCT2QeMu0gPp7XWi4ZU2W+ObLcZaBscF7ik4p3WuiefGsJ3gXo6yCm2svvRy/bz
37+W/NMN9vprzV/71akpq5h135HPKrY3ceJ9s2kcyjLdTj193ia+sfInA9Cq3Yc3SdilrCvTmmge
JKkIyqYbG0az28CTV7RbIVAvzFDe5BB1c7udmfT7mk7L37/yn76xqVuuazqOI3BEv/3Gk8EmvhLG
86C1y5C3OLmL/8sjsO15fU5MnCVNPxnPPToB0by01Fx//wnzHf5qd/LrXnj9E+Zn8tVJBzrZG5Yy
nv0qxPuNqi2+t4xpZ4XdB8/aH8+V0A3FVI49tzE/GK8OBBBZJxbZfMYbAxHXG5LqbqrmCJb/9PfY
liWJFzSlraTxHnnje3WMvk08NzEayNImsKhi8Iw2ht/G3qz64PT9/iiB+NH5yqYrpG2a706fSQ+p
oV57Hu32aBBKLL0QahmDHx+LRfhpwony99/3+2mcmUIue13IWob7aw19dRp545H02WjPo1QzZZni
3yGd6u/HYIf7/qZ4e5D5S7w6iDOSCepb3jNhcetwRxUGHfn7tPBW360FMwltrZ3HVbKO750lPbal
9uHC/NGvfPeu0a3O6lvbe454ZBl+jHn5wWkU73bl3Pe25WJXUibXzTHddxdu1Puy8yZyplJJH7Zy
Ia12wLsBxsQP5QQSCeJ+tmYQ/llWPp1/VXekjDuPfz/T73pQ80uVr8Hwi14EL3P2RW/PdOqGmjmG
6rm34KJNDO7qpIRIxNPeFUjb3UlEG6uMkCu4/QviLrRgE937IiOfo9YDINkw1DZ//1J/OvkuikvQ
VJIh3PvCQu8xcqLDex4JlGCbZD74g7z/+yF+X3V4/0mD9otEDkFv5O3PDm1llE5mPQcdUFWa+Lds
m3d9gzWDWy/+4FrPN8vbJe7twd7dzaFb9K1MrGdXo4fhJKexMx8IFf+gevnDWXvzk97dsrzuVWlx
lCBCHD751TMX9oNDfPRD5rP66rHUUpDQZWg92xhHFnGfEd7UfO6Fs/v7xRF/Oo6Qhq4o8hSQsnc/
RTlRkWSR84yGGPfZtdh4V/2Ttwfhtx6+2IQAmuuPCyPxh0XHfn3Ud7/OqcKAhLL5qCDXH7JNt2sW
RCfdFAd/1X5wS/zp8X9zsHclkCj9LON0cjBBDMii3wI7X3ZrYKnNtv7gfM7/rff33+sf9q6uySTw
+oxj0ckjIOf7APLGnj67MFtM7e7vl+5PN+HrQ717yQbKcjtyLZ99QRIIBrfC+/n3A/zp1pA2XVZE
Co5iB/L2FswC+hRBHX1O/eaaYkV2RnKJSQz/+1H+9DO49ejMwsizf1seVNTZ9Ac0QnyKTRB0zPzD
j26AP/0QCmCKQdY5qpF3N4De1jSwsuIzGbD92t/pnwAlaMjWF/KBrspeX6WrTG6scfX3X/b7YR2d
4FA6vY40+bt3C5/ZF5OH9PzzGIrqqUwmfINRyzzG8V2GkX8/lpgvxtsbj4PRHEes40DjtN49x47Q
YptQoy+eqdNZHu+KtLxJ6nzTtOTDDCnN0YBJJWx58WQpfe3XsK5SdU2LmnaFWsYaJVQo9O8lXhUi
NT74dr9fZL6dqyzTZrsnxPtbabJCi5CO8EsZWYs8KA8Uc3eea189SYSf3wfQdfpdXrHmWFwIItD6
sAdbFeIvSD54QoX++5kSLqRvJU1afbb1rpDnLTwWuYy+RPtwl13SJX2sjbWpzh/t/v6wtDocyNUJ
uuEvId89PyM6xqrK4y/GFhqDmy/A2p79Q8jSg4Og+mou41W29D64Ef5w09FXoViEOUm9o7+7D/LJ
B+/sNV+IUlhU7TFEjQq25j+9nIZDLBUzNUUKNoXDuweqz1IMm1361b4Xmxb+3m44asvuoCN83ssF
pcz+o5/1+8nkkPMiRK+AIkp/XzwxOzCrUi++Glv3ubvPl+kyXNpbBs5r3Kir4uyt/10a/UdDuv83
Buql+JHdN9WPH835a/H/AQjV5a30f/6bNvrbFG7LD/n+4zUEdf7f/5uB6v7LMiCgupZk12DS1Phv
Bqpw/6UYpSmd1e7XYI7H6t8MVEP8i90WrSthSN1xHYPV4d/zN8X8zYWpSvmBBtek5fSfzN9+NVT+
ZxGkweLwpWyLKZGr5mr73c1vEAGQGr41S/PGRRJCvJhMVd0ZmDk9MkAWWTPg4fZISBJjGm2dDmcs
NtmHysQv6HoZMu4hada+Ci4lQtZVpRGYmWQMXALal3rxZE+jffPq5F7/+XZvRtNva6F/vvS8BTNc
A34rJ+LdazbR60qM+HpSpQAtpP1FZaCbfdBVhv+jrjRcOb6pViCdrv4MBM8HK98ZQfvRwvh2m/TP
F6G34YLE4/yxIXj7RZSOgybD9w2+ZAKb4I/DEkQKc4UGXJJpEDNUWj/dvhmBntNNyohdW5nu9MG7
wnqzPP/zLVydxqNkfbHsGZn7uvD1wF/WvocVOSlGlrAS7bCnnSsTmJWR+sYHyyVL47vjSea/ir9w
YnHn6O/f0p0HqIPQEZJ9hGpvCrpknWd81boKfUcTr4UEXZaxqj5EOlM/mF7fpB55p6lu0uMouAEI
1kn7/imwQa3kEawdee7RdjOG60FVMS9ey2TUmd4UYEei+iX3kGzWAoG4ZkqGC6i/ua0IFAnvOr0k
pDdumuNQuI96O2iHrIThSbPMWTYY7u5R9y6UTK1jWOBS0mq4gB5yYuZfbRCTPlED0sric5V3KaqQ
dFncp+k0PvQNgI5MOevaCbyTmbiPTUuqfCLSq4kAVaWJC7CGppoXpuEKRSbWCVgC6xoHV4sb6yDr
O0Jl+2vZN1um0/7ZiyKxJVxkOw54mfRQwMG0g3sAgWTTaJOJE8eLD1rKSHPqz/M4/FxhfvTw8O57
c9hpWks1Zqf9LkkU3AWAvZY3TjepARcwLmN3m+jqpukHwEMiPPdEY6zJiNWG4Fjjqh0yHJbCzPyN
I0kyQkT1wIjnIeFd6xjB1jTKL1Ml021sm08eSkY3qYly6YZqafUon1y2BKvRx8Dm+i0JBr5GpGWJ
hyRuSwpCPBFnwx6PjXKzAxlF08qGB3Mxh+KqOWm4RRdXHxgv7AZnJLNAy6a9sptPg6V5hNt7N16u
BYhesEFVs2NQdWZ6Y7llSwimIw/1E/6P9rFAmY0jeNwooOf3iOsRIueIYsn9cNZOUz1AP9Fvhq5A
36PJI8EE0ZZpRL+Na9dbgkAINwqr+46aKwCGA9oJEy0GhKxwtoQIPKeyAwtgmj89N+1IErDxUDp5
t5vDWPCuiFVHTh8ePT6MXnvGMfk4CoinukKXIzTKY93uirU24mb7+5L3q/J5vU7PzxyaC1ohLqWx
8Wt7+Gpzm2dYGMOCToeBbdFIQCYTOkXImLccu25L7WYcleOXm8r+Es6wAyZp3k1HclyPZLqd0v6h
D9t91Lnh1XsoQoxjIx0/n4+cmJ1jBY5nXT7oNSNvBdJogQdF3/lTccbKFx7RHP/997wbZoD8lkJH
fEJNZBkMaJy55Hz1e3QdOTX6cB+FIexTI8jcs3aHoZj+YAmGp6k7eyVDc6/hmMqc7tTbEwJm10Ph
XHzU0DPm98Xbk8uISLcFoxWHv95LnSj6k1AMJWfNTGDo2OBmhsZJ9yNQiAsGNn1pxMI4yfkjIHaI
WAh84I1mtoy78k2sL4ueIlykxcHJqoAUIEmipuK57h10A634Xih2Uthn3KuPhU0b0Cj3BhxCwrRO
U6SrTVgZx15rR+JXreIeKBegsjRK8YVH6lMdD9NGE/pPmwQm5Ay99yT91FhraBK3SeF5T1lRf06n
vLoaDqfwo2v1dqc0Xywulw0g3TCkdNX7i8X9PDhTEPCaE7AoIl3uPRt/mtagVoAXSlq7R2KyXeT6
p8oxv4eDE/9wI3OVQ8LhvUDoUtqYNibVctxP1A0J9KttUWbJBYmntxKRIx/C0X7S0LneVI023BVO
lgJune59WCJZbJm7At0wj9eQ3ZVQCWmyNM42EWKEnnBtx3UzQk8wLTKZevsWLlt/Q2Dh5tefEB98
xRFLLCZRD4sxsFh/5rNqhZ6YJyGXLIhQybQCG4RqAPH4+A16x3PSVRlY9wlmzlUdjWABSAfJnMr5
qoLiNjMUvNDKX0Yzwkza4e2AU7SiYplpDxjWpT0itu3DfaT7AEcqx9iR3QLKIhyNxaS35UrvCVcS
g1acU13wgYhvzdLMnqAzfuZRi6FDs2m/AifcwPaUS7fvs0UIx28RkrcKENrL0BK4xTfA28HQNtci
QeLqz7nnkzsiP6irs0Vi7plw5hmjKvZuZZRnoJ0S5mpFErs12Qzc9U1Tpou8sJ11KmGmF/PpQRTk
rifmz5s6lfITfrRbLTOsexeYzkrp7aJkrBOXLd4cpOYP91pEpEtCVPldHlfWHQS4OVWTUTCWFCjb
dXSHhgWGXT85u87JYLv2Y3ULX2y8SVAjhFhZFroEtCCh9d/SIzjmigC0IDzqtqyPtmLqhyStPoZ9
be//fos77ytKyfbZogpn9iJ1SxiU76+Xo8Tq67HUALAjfnjAo7CrS6I7g9gtduB+45UfGNchzvSF
KEwSbHSfK+XW7nly5Y9eN4o1CQvdponMU4QU4WihP0aXSQYwbYcCYEwbV4fK8O8nr5uelNPe5e2o
35oU3rdpWF9lRL9BkaUJE4mc0N6bDmHYJBs77tuFAc0DvWmI/SIdxrtfH4CbNnjOarwcRJ/URTNr
lJwTGT0FAz/UxhQXLGjTi8KXDVMpye66wKxXWdr4m3r8XLfM45KmC7YDNcimxx73pc47ogTD4nGM
yKzpi5TsKunsy0HrCaqX/dGNnEc74uViJS6IW0ekZ4IT0o3Rp9yM2K4hGSTmKhl7c1aDJHvfh21T
jm37pcOzq4MSf4S5rPZCd6p//rnZ1oz/hfXJT63iEDQAPP5+ZcX74pgr66h5e+Mqw2aO8K5Ej7uW
uGQuO4oJtenDvH2yWuvsDTHL0JQGay/os7vUt5mh2768Qq0gwqbHts8wzKgqc2tkWbKUI+zWAjHk
/d+/Hvu/+dZ68/JBoCddnZEVaRe/L65qqNzAs1lce4hFTWc4p0yTySGLUdNRJlGzTYJWM+H22wi7
Vlgb/lMTZSHL7/SptGtATrk6/PrAvqkOGW/KVamPBKaT9jLgFD1GZPc5Xn5n1nm5HjIv+GRDYdqG
LmblKfHTM0C9jUMlTSogdTF02/gT9tphm6Y2FdZlbNPiGEpgfakvy8fRzgg9z/NtNKrq5DVuvC3c
EIVhNhGPUWXqEwR332uqoyeZAGMQ4eU2i7kJ2DD2v/7064NoqRRNGwUcAexqmfuOQNqc6A9eQIlu
xOitSICyN+UUouoqhznexkpP0OaI0pZpepfZWGrl0IKcz9EIZKxqrZU9aXH5pcHovPT7oji0uEpP
gV73m8Hs1K2keF4atFafIGB8D+1weAktjIGJpp4CZQ7HIhY4kOSgniwEWJSVNTWWrG8rE9qX25fj
sic78hO2AyKMkcVhH7KL6a6MuNdj1/X2VutZR0uTEby4/AXPabzVcg86EdHahEsktHs8/g9tnYot
uL0Ol2BRojTwjZWOZycanQH0XGNexoLMU1qPxy4IBIYb/k7Pn/SgrY5FQXBejrxwa0ilcTZa4j9a
uPGZqr1FU/mkpppVvrRUG9x7VnvO2Tz5aNtYAKJ96tfd3nVIPtFhFy61IAzPZQ/1ILYbwL1D+rPL
M8xDA/ZQ15MHFFHTcmjsGDeEmjaYzaHyxOj0aqZwi6C37XOSiuAoMpDapT5ceHkipBqir3WugRWS
bvcUw7nUPCRBWvEYuGm+btOq2nuNZ4EMccSxqRIJ54K/K4xkghGnN08aBqfBv3AJEECS/zTKpn4K
mHqeRgoW7AwQVgzb3gz54F7GPLzUI07/KEGJkc9ZqBp2W1AxQ3NWad7jW6p+TI7dnBF2zgEiRbL2
DWdmcPrfYcaDdFQvoV9+8Y8KX9N2bIdq0buIp6Cvy21Iv3dlFVOy5G0MHPhKlcPubmn4Cuyxad5T
/2cXqoiVysZbVY/5N9vL0arWU3UtIj04BdjJkIzyL6R1Nex8MwQW4ttKuBg+8ngZhIWx9pkd7Kq9
k5E0MORZddFy390kHnAThhdi5n2HhyQLh1VdTeOmNBMC2ivi10rNE/fCmyMmykmthYIEVzqTvoU+
n25QWXucgAQh71gBV0M/GG06FAYQTuFtA7j3LzOdpMFJ+ANF6rLUe+/BQ6d2nGTiL62WjCorByPi
ope+NOqGdpK4+fWHpMPepjKCzwNkzTcgVsx9j7dhirPs2lMk38RDhce1guZSG4YPuzbVd3pXjEdd
s8dD21hMa3NrlxaAPwJv6A5dFcDfbUax16SVL3vdyXdFUBMyN/jJzSAxMHoed6YR2RY1C7EwvsIN
6/oLlux2pxcwdysaDezTs3JT5DABe0skP0dcIK2zHkzX2Bfp+BwMsX1mV7TodX9rhmm9xRNdfqah
rsWnOJOfOqx0x+H/fiT9bKlKYILrenIJaf7cqShrLobKHjFmpV8t1peFlrQejOAuWFWRKo8EcuxT
19HO3CX5vSGKnM4BgEMAgAxBS0+69BcgeMTkdOqhKSmcx3HTxGR7hrZ5mWIBJ9HvsnNikX0isV2e
LelzBIvCcnJq81gEvOWhBWm63R4GuzwGpSKYPrZ//roGhUl3wuUar4oq9W9bLyXiCxSt7TzrhTYC
8S/99dDLn04ej8fah75Zy8eOvuVhmD+aBDdWDIdyofc+DKBsNLflAHlB623jJonTlxG2xI3jAM7n
ORXrgquwN9B/ssu2hztnhFUBceixd0doWyIt931T1M8ur2TSDe6iiooeZ6F6At1/n9TIgtG1PikU
4lSaDW7SANRYNy072euPJLjfWI47XphRhVTcw7WpNcbwpMr4BbaZrhblJ1jQB9IJSTmvdZS0dpXf
iPnDjIcMzcsTNH755E3VmW0PeRliOqYJmrNct6ZN3BnfjbzJvup5e7F5I1/6X1v+SMFtJMxVNG53
CpOoXAMRR9mbRf1JgS2RThHf8i5AoSCsZS29YWu7qbbivn3IrV5fx4Vo9nZo0UuquzV0geoeptc5
0mLv1lIV8e10zTY2rs0jr43iOCS1uZncJt0GfbAfUdlcGUqdY+EEq6mcplM6Afrq2MZvCWb8kdXB
KTHyCV8rzU8Mkc2RJKQnqZWo4q2BtF8CQsN9MzTPOLi+Q3JTzyHkMmBH+cas4FFnIDiA1hQeZRHo
h4hzh0A28nZtBcRDSeIvUzMX52acaU2tVSxC+ndOWsqV72ILF5mdnMPYOVB19Xs7w1xaFsQ3uE74
1TPH5iAdK7vLIkjOFdhGqXfpuhtGby2SDkyiWfJaKh7B+BZfQq28JSKn2WXuqMGT1kgKyTFR1Fp7
dIceR2vjWttchOo2sbR9Us8oJujDqKhBJjZleT/Or2kMYMdoeIL97HyNFalXYVmwP6zpavG8JKZd
HyEi1QSAslLH+bipwUht3KrST/QZocvVtn5DTATdrYrU6HEYye1MQQ6X/ipLQH2UWKEPTQqZn6RT
QjeCoL02kLIOmpqxibw42sqoHlXxNXQidY8xErxJ7lq3eojV2gKc3zYa3SMj7k9hNTk3gYkDf+C5
/FZ1BayJmqUSay/9hIymTRYFnyxPXBu7Q/WS9BiixzDijBQDLONJo7lYGifHax7CcGRJYQ9C9quJ
5lvU8bQaoOIyoaIhYcBWB4SyGKy6P+hBH+F3HTdtXJcnH0XNFQqndqmNW+5B+UyzBkqKTT3hudrV
VaNGYMSdrYg9yVx9a0mM4F0LiRQ/OqJzHN5ZkH5hc7gXTUi+2uhZG7+dIZWD/5JA/j6qekh3VcuO
S5/G6JJHronyvLLPgfCHe9vpzxjx2TPkOPvZuURHHT4TUUN5sqFDMsGlbpwbY+QK6WTZ7ga8K+c0
e+mJEMT9rJUYLnQIlWJCC/8LoF/Z4aFDQnRpNIa3kYEz1ayTkZ3AnFQWpMkNbYbhyfpcTnbxhEh5
IDPSWjtee+jx9ARrrVbdth7wXTJz+2GBbb9Jcpfbobrz3VYc/+fDrkNvR6DxJcKbvy4FnbRCb/HP
WdkpN4CJ5Wnv7jyRvcRi8CidsmRmEH1JO4JUwF53N6rBAg026FAaGsj7PEln9DUY1PnDIaTECBOH
/VgsL+XwpRo1eRNkkQtlPPg+SAF5sYfWG4LEbALTOADNdJZF0d5o+F4WKY/xbcxofB967Tctreqd
WWs/PSMer14avwgDekiqQcvJmcbu2kzCzqwIsnDHIn3QqwqWjKt3J9ye8LNh/GxToCEnJ/SNsyaC
YRFA9rlpTG1c4APB1aulhDhG49I1a3JJc+sEzim6TaG0RtUPRwQjXCiUe7zsfP9Khz+HZmtpW16/
6hh1usHUKfsSCLbhGq2vub8BhJAs150/Ov7ONuJiFfXxdcQ8tkhk3J5xJjV3HXjXXyez7wOLsBrt
KrB2XnifAX8j06BxzfR7gGI2Qlm2BtjFw+tU1bWtBjKjK+s8Yr4eEQA9O4No1kMjukPcNQpoom+C
J1FYbwGV14uQ8cN1yCNJA1xfiuhlmkYSEty6XOot2TBxk+YHvZiCz+2x8qPpJig9QPhD3tGH4jTY
P+VYuhfSFvJlnIN6MYGPERUFb9sa852lGusup7cFOfelMSbzRtTpJvLjFESFiwhISd4ldmB9hfQ8
uvXSY0j0OcyFTl5nL1Z1IgKSt63q+utjHr5AZmtORp27R8tUpxp37qWAjXHp9vgWvA27tPu2LKZH
c4JMJsH/lZQypenLg9CUONTz39UFSjS9AvY3jem2jZLyCiGi+OcDH94xaoLmUnaVwxQwateVsDQg
+cBHk+5aDNZMey3avRqsr2Ftx89u/zj5mSIs2sw3vkULoU38Yj0Yyjv4MQmipcsBW4vWemh52Ysy
LkBl/U9Vic1eZmV7GwLJAxdeEhXXTe7aFnQaogacByQe3F1s4zc1eK0Nobj38dyDmXTjc5ATiNIY
TrixmyDA2dByr/J2KKNBncoyatatMXWPFOJfgKM5zaqaMuspHetiQ+gV4J35jz1oVhZTz7yBKuoc
89x/8O2KN4Iv8mVbkhcZWhBw8iT56ubFsiZQ6FMRQ2wGzW8AQm+qTa4lPAYyzupDmPp3kezrC0qM
5DJeho6w5jCx7eMYpD9sBDHbGq0eSM6fdeCxT4EadYSU2C7nwn9VSmc5DHl/zuksWItKpz40cuPA
Uy0pZHR1cQ1ElFHBfpX9m4vhA4RbTy9kBUzafBBS+4pAY403MFu2OlRKz56hVzGvgF8llNMELzKI
sp2dRhidRiPbmFPq3pMiueynonqETTVcubAXNGbVY8rc6UwwVYKxj3/JcMe1I7XyIXE8GWN5n5RW
+JRGWLDjyIGrqjuHOgZg2I+gjyzL7G5M4jJwqAXfuzrWb/oEDGoUpXQsXHmqJk1cmKAFh6gj6ztq
w/FZCTZBU9ibh6awYRJEEzlHcXLgkNWpwBj0UGWAyUwMNVvDS+oLrNp6R8BtuvRoTR9DqNDrMNVh
VdQjsITgrolod9P8DnauPdgvUAOidZyb4wYe54PRj8W5m7Jwg+VUW0apaV871TlXM8+ig1Xwv9fG
Dv4aCYYXIwfk4nT2sgt8b29zX5218mcUeccAFcrGdhvz1uvCYpFDtNp0QazIbOSDUMBuZxNB3wM7
up3K7AhiGaCcYmCm188B08TdBO4Nk6WOp60FStfTVYRW1JWM4oEzdGaSX3rahb+GWLRZiNapovgk
W4/VXqNvkWjpasKQs48LUlFgLHf3ftB29xUOgoSIIviM0aOs8AtVla+WApkLcHo7fSghs7lmVT8V
kdeeQI8hlBfrrq/MH1G8Jvsn/EE3GcG5n1j3GrkRm8yP2dE3Mw2vOZZ5KnZjnN4OhffDxqV46Qwz
vUMICAx+wGJYsPeFhwj9rLllyQeLYHC/3jZZH6yylv/w2OmKoBt6lPr84UAUg4LnWntrdmZI6YGJ
8AVFgfOFoUJwGSKgFnU5FWt4W/Wya+3q0GvTsHFKGd7qibjr23B6SpuU+rsqp5Ovw/HPLT3ZViZI
AAsW+KUOtIY50X+RdF7LcRtREP0iVCGH1815l8sovqAYBzkPMMDX+4CusmlRkiVyF8Dc0N0nj3aY
UZ4J4iVLh7WgWJF2zQkiHfsYOIQbJ5ogjWYKoHAWfgy/lRo76rtHzQzP1lhUJ2f+oFKS3AkDtJ+N
2hvffG48BhxTcSPaoQZkYY7vcZJ8OxX0SP6IRWDF8tREWnPO4uJk6CBRa+yzh1ovf3WjKbdWwKnY
gDSUXX3unGnNgK8nPJTgAS8kwMXto2RdxeN3zjhqG5b68BBqMV1JVu3xDcsL0hB5cT1NwmOGIOIM
dnZWQULzKjr1NAblXevtp2Yc7BtwXfnUpu7KzLXptSY3eVs2FQRUKz5xqienpNPpQQrJFa0ucdvr
xzziRKYeex+0HjSM5uXr2Nf/8QoYcw492YfDOeu4kW1jiK5R5UVXKQhhKXRy8Mk6l2zSeZg0x4YB
8286D+Qj3ye+3XxW6ptJ56enKZLlNYgz6Lny8sIGtbwws+e1Cmi3GIwNBcUY6yzwbl6dbhLDMLe6
o3Ursk7EoY4sYqrAkvddED6RatoLVV6SJuvPwvrA8p1/AZ4myVmf4ptuPKRd5jyiA0Kep7v72icb
M+zF1po31w26mIUp2bYMOfk3rQg8UkBgDfm0x/MF3XD7v3VOPm3asKVNcrJL4w7sE+v0QzeS9qEW
Lo7dUMd5mb53snSelUg3UQ1hSiN2IZod5s48xEQh8lRlg3dL0PssNZfXxGMKfET20EP29Lt1qoZp
HReZu84Sgi2r0WTOKnwmkjXHWwkve/6sHLKvljyc1axpWo/O5L9G/NaFq2Gc9Qa7hjRVdguNcK9z
oHnqlT9qZlL5OpGRYR22myhm+mQ3jA1SkFMr5grGllfXeVSYko9NQbKUlHJWFtk6yYXatA/dITm1
YcGlYyi1wHBF1H3+5fYasYyF7ZztPHuLTLYywdRKus/azpcY78laKjx5NvMeCks1lodYjruYqCyK
0QliREtg/sBGF+BFaa0zyxH7+dWrAvIV/17CbvQ/NE2lT9pQdK+hZz90ZcIU9+9GmT9gjeYoEIN7
oIZZpqosf0y/AyDQlPmz6auMIK/oC+iNsQNAW+7U4H/lRh0thkjCzqhLdOHwTA9ea7ULH0qBkxXG
pTCSBhZgAfOSsNKNRxbya1Tj9Qw4Hs5Sy9SrRTocJ+66Qagqh/HSosfBF67so85fSFwvQcKsONYh
rLoolNFSuASu4JzIzj4xpJk3Ui/G9Mb9q2ewBmSZ1B3/fgS3NznKfG3wNOcCwqSu8j69TYWmPQyE
xp7rMbpolkeFqxqNCtE1VjT49Rm4dXNivLEhj8166fLmyQcjf3dV7J5ZQodIfoB4uIxatzkB3ztT
n7k3RuQ+EZjWslqdbrozOk9eJinyUXqSHyYeeQNfjN7WX/qQ2pCYZhGUzncBQ5YKO7IuUxYcxjQI
EaH45YulWMh0BAnNB2y7BPQRHsteB6jrf1PSaU8OKqSN8NsC6GXB08uDF82eKN+Y9IpcER5CDyUh
4frak5EAWOYexC39Rvyhv2lci0tscNpXfXrrAhrkrs/Olurg2GILBJxLgr2Xag+BEJ+wZ6ODG43h
tZD2S24PVPsJ87BFNSIVIObgrJNbR5lA/rYVeCFJOFH0FBAkQNpauIqCftiPk+Snhv5VM+VLH4PI
Ac3RP8VEsAoFm7biCfxGflpwCcNYf8oyF/WdrNXx71MjJuqqaYhwir3iIcKUfXY0CSRIRGAThmgZ
z3PZvw+ZHeJes9w1bwyexbHNAYaKOFpnXA07f7IJV6ub94yJ2dYuM/EsiDxaSKvkGK/rrUPiJJ3K
PHMOCGSXM7TPFWV/G9C3nljAUSDrvr8zkqHchH6wg6Uw3gcz2qGaseEy5+m/qe/ZwZHFDi8xPaRx
P2yjBGwlYHP/BqrJ2feKgVRiB+LM17HFOI73fyrz++AFFbpr0giyjiEUi5216Kv62FGjhLBBzSyB
3mBTfgwpgxcWsMQMMRNdmMb4lIrUfKS6gRYFwGewm1PWjNXWS9nqj7aW3OsMfkLLg98apr3rkcWV
xzI9Kcd8y1uvO6XDyLBoAJzAJ0E9vE6q3029ZRz/Pmh2h3is1pFq5/m59OPsnx3ZL+Tj32QWHgGr
SII2GIIqMo0TQnbDPGoXeOctLrcmAkNmm/0uIR2EyNyRDS6RbIdsbONdSA1TFm7+IgbLwrEvxWKg
RjgPrvZWhPo1Lq34W0TTdVTtu0MgM9Rx57dkKHGiU4IPNonwxfJ//VHjstGUjPckozOty+Jm6xi2
e0fuZLA6MtWB6LFq2cl62tf2DI4HwPJIL+Su2n4cNkH5HPhldifqo3mcGsen/JrgKBB08ainto4U
pvRYuxWbYhhAWc/FdWzSypDzyo/4eSF8ImJnKULr1mI7KDLnnFmi4JcMVV3vnrpJex1FX7K/5veX
pRUsZOKHxGKQQNl1sAbV2EzHyII7UGKyWHS88BQySBa8pmMpWbYHUI8sDiDz0lKUr4SbB+vY4kKR
cWycus6GA4b7YFdUNfoIIDXUE5TBzSF06bjafMaL1e8Y9fOTK7332najR2cuGBrXp2SVZnpwhpQ8
yooZYu0L9/D3wemgx3d1CJpg/j/6kIuxJBoF+CsCHm+X5qWAVJHj2w+Kt9oY622nMlq8LHAOUszV
dvrKTDG7eBmCH1pFgGBjRFB+6Zlnzft/jJ0Fxk5zM+scWp32YOqkGgyYBPbwPIhCzQlupf8nVKrw
qoc4tfashaZPrUjpgzybLELLicnvnUwyq0Z2GaTTMpqz9TtyupKxSmBtPPnD1H48JEPVR9Bfxi2M
lL2UzQrVVgKy1ksIKR5vpJ9Mayl1d6flvvwn9XPYDjEVjiVWcRNkO534qEWChOfG1n8inEA/W1Es
oNsgGW5DQ94inwD/eQMNWSU5GB4T89p7tPJe3zb5yHaavvikCYPHmIlA1C5LnoCdoS9SYlbfm5iE
tdR8yok6+kAIfwxbn+uaEAOqs/pfLhFRFdyVDRfGoTO7PNtR1BJrkHvTwfXGYA2CioxoIOrM+Rvq
XAJSXAaQYI/i/FD1VctuoQZtYVTAagsScFtm6cCs6PO0lNFGKw1CKId4Q/xIuOtT59n7WyQTzb7Q
x9o/8Br9dKXYWcqwr0KvdtJx3uykHYj6QcLKncBjUx9J2wuLnkO8LC9u2J/1hFDWfPQe/44On957
GQGqMuilDlZhMu6rRxa3YRHsEhVGq5wR7GW0jSdCwOX+77OwMV/JHbUgEdlM4mpogP//aHSfDNWY
t8BHqzhiY99Owgvv/lBv+ygAnmVV0bdMQRz6JBezlcFJl9fFjWe2XPYje2+rLbZy3lFFxWkwvByp
Gu+VjMN+T473SbI3fzEMKzoFqUU4kcfqsYYysio95IV2x6aPMA+AKSmoMCs11gMTfEZR1Wcjx+Hg
hHZ5q43D33iT5N7yFHU2G+/SeQmJK0wxre5aEw0QOOjdVJy8IXCBPsCULKiPr1UKO558+IOXcCfK
rpgzumNn2cBsfsmcWocGFuNbHaBG0v5QDU/tFnWEvlV8m5vAnaYrWZ1kzPbGvRhs8wYDOnxOqjs1
kbOuqgghhpXEF0p63HCDwv07f1oKhE2d7ttbY5wM2JnBryoQ6QVGBFLStzWgZUn/D2zGCoLs9FlP
RCpQeRUXqwU/Y4dtvpxMQ9vLVNBSSqe4hZwOIIXM6AJR7drIvr8MCTmentvdPG8kKbaLATjMeSWN
IqB7IJj69PcBNrV9inXRbIux/kiVDHeqIv3SpWPa9spIXh1B4K2MGQT+fVqrFMgOYyGtf+ziNAfh
Z7wOAaCUVEAM9+dyPK6n7n2oCgqtJt3DysuhTap/LN9hhNVlcfaRKbhTOz50qT0+2AxiK5fCPQja
i8qQYmSZR6g4kiVi5JpuAUUuPQXzhzjP9XXYaB1ajyk8d9XZhdGnBiH3mL357O9D1VD5NqDc2s6r
bwHjGcJ0MDxF/XAJM2+NWW7YQouQG5Po93VXG+Z9zCZrGXr0imVBqs1U6Ma7Lsrnegrk1TDDL7fI
1TlB70Hat74wM1k92al3CvWuvv59JqsCMYWW2MvBBtg7me7C60zJStwmOClG5wafciSlb/6Qie6t
wZ116MHQ3cnHnqD7EqfZOS0RHX4u+6XslNqWrhnf7Vwm97CbjoNVHb0hf+6KnnktM/RrH7N507Ii
3FhsMQ+DTotQ6vpAXg05Cm01PhbAeR8nlqMLm557j4zBf2SzZ+3ibs7hFdUuiXzrZExm/whsJV3a
hfszdb0BWVPT2C5nPLlS2LNV02UvWqY3SAlr+cmWaV9CHRsLlbFNpAZLoaKd/37096EMJ3GmU3nu
8URsCgj0c2g2f57guNXv8K6YeRSi3HZJJH5kmj5akhLDN2zCcMN5e5dAuSsQjiRkyHKXz8y7+eez
0AO1mhLWGKNvukf0mDutwWveO8VZmKDABq3Q72okaFqTTvWUefGwDBObPI4CmzqpAMM95FWJc9M4
iWgY7lD8uJ/Tc1EX0DzNnhOmZ4/VVz+el6/0RFMrijr/xHwOkZ4u7IcUbsZuwpq2nTqW33K4RKIb
CEmuu8VU5eIKN61Yte3Uo3n3TwNv4dl0XVCqHRHr4zRqpwLd5aZyMwlfoKpq4GcDsZ+6/x2SRAmH
y492mZHVR0b67FRwdTOaS9RGEmWxQF8iT/b8oRWmvrYU8smwsTd5X8Z7t/Sx+WnMtowm74zFZJUN
TwZbEW6XEVNO2uYlM8IndAjV1Rp40uHcHwATqLcGzNbh78piP7/PI77gMeI2gwJDdu3fD2nXSAbX
vaDYJK3F5V3Fb/gK1W7M05BAW83cEk4JT3y+PhmWy63zWB9JtGQCYjBMAhWmrN3f51PARnwgdQpZ
hcZzz67Gl7SziVQ2nIPoR1ZaY5eSkM54te0RQ9dUB7AOthEsyIXRQqzEALIEukRk3mFwgl3N8j+V
Yt2jrVlUTn8POBERAy+ByLOEYISQ7tMiuhO2eRUYLnzBZrbjvg3CRY5SrR6J2yRrLZ28C3RoBBbe
um9eW8Ug4cRaHkqj9pmjrkhyndaud05G+0bwPFmqBfusbo+EAyTSwe2hyqJVWQCvWlbluM49IOCd
D/p73WfR1egRY43vNgPeonKgCGtECB99fz2QtNbS7CPiJhBxnaaHSgaXbpK7wSCV1e1++BZXsW1f
/PAopn3UvZXGu9WZN1aAPHAirOawvAtxDMp/NijXSjAzIT8jBLjrDYc8Hg7AJJhMfIbnqdml1bQx
DJ42oCQpBc8ZQ+EmfHFQ07KJHHklIvBH4rHcetRoE+1HPZaLOVAiTrGYM//vJ++xrT9hEkPXChkL
kPwdyG3bfznNePD2sZFvfYPHby42yYSGT2GjDUhxNoMbiVoOmasTU7LnKYYt+Q/3wq7NDgY+Rz1c
6rm2RSa3jIcHenZPTgff/io+iNNH3n+WeQHqNV/m48Hv3lOLbgvsZ8vbzzG9bpL2S29OZD1b7n00
5cqzu1UsoY9Wj5M5rsgNX/uIVC3W1Z1TnYWWkw43bbtBo2LNl3PVoFx5wPm8CNJkqdCITfoI8ZjN
NoRmX6J60yvYo7UHqrjecHAsYx7/EJaPhOYsU9BpVbPJomLZha8hULMOxtHQ0sQfo4TnHt+6VYrl
FMX7mQiN6nHZ5Pkc1oi4KU3WicNotnqKjYLJBwB1ADgQ6K++0Z4n5syLCWwAVl6AnhGTTxetncr2
KJi0wH1nU32ycExYPWwb5mIfeu+v4VjQhoSrQGM8l7hLlz6F3HXnVMTWjwiBy2DMM9Sm4C4FV+1K
CkKn959NVe7HKr3lmrkG3ILPjzts4MhPf1JuFqRQFyZvG5NwvxSLYOOYAAH3cvzEn701AuAShTgb
dfsx6Mk2jcHT6GxaxFlM3TbDoUK8W+ikuzxLjOUcdCv6dk86566OxUbwipZj8s/lTFPTDyqxJ92P
jpm07g0IA/Q9H0XPwVKqJ+LqzQvvxnoyP4k1Y43CN+SBsRzkBa3OKlb2ze8ywqJbEMfgq7hnZapd
OB/KTcvBXmjlvmq0dTkiUkUWMFgAkMiwQ8pC0rqTPfhQTiMPdxZpwHTgjHQxCY3RoSoN8nzjdQLT
S3btcgzLR+VW+3goFzl6nSRMFykDulSc64g8b7RtLil/bpYcWpUs+x5HYlAGB9SFueKJhUj8gDti
q7OAYOI5vQh26axXjnkRTaCh6t+4FA5fgvVeVBrvh4KYKU6JNh1aIKyezmjamR5s1OQe+eCx5BFZ
BLA7dXtX5dG+5IABp8ZW74DPZGM0BQKs8YWlMebAztm5FSwC7cA/mvtRZU99MGyL2rzBcIB0GYf5
Uolw2Yo59zT6LQnZFsK5qdxDQgfXtACvaDlnNIZEZBrykXkFEdPrJqa2NxTzpq7dCMc7ZFb+VE1I
PiJko9xa6IUXmYZLtE6A5PCnUo+9xsIFBYeYvKXYIM1zmri4MpsVDAPOFv/kpGePYQavR4htzCpL
J3pZn/qjNXrfmQ7WVv1TzgdhhJ/DlO2DnNvSnHi29O6vCMdNnw8rSaIyt+CVFecyrn4YFqFKM7ZB
DZUwfh0nzV4EUb+RTfmVWu9pHxMeCuNUVtc49jUKreCIAnVjm+Kd6cZSEOHKG0CWZQoLok/qctXJ
kGUX87qaJzGXbVxsjIDRd0/kn9msq6L5DBjS7vqpOQ1IJTxZLLPSZMrL8qVFg1OPGiHf7TqKirNV
os7R/LUXQg53IKqSfGaZ+efAEwjt97YV5EBb+GvBF0dMcXgWp0b9Bglgy62ysqvkpHnNLmBNrVXT
TZT1yUiK56bob8C45tv/FBvOjTTZVWOWG00Zq6lQzLS8S+7pP5ntbdPkUfTUzmHEuMZcTGG6dMLg
mMIrkpb5AuRy6xK6OaorKkS/9n8HPdh6ivUpJBrlOlujB+yBzxXyB1ulVFXoEo2bzU1Ug+SDTPPb
8BUj94cjIR5FPvxWoH14CuHdlcknbuVyhVGHsWJhHiwR3CcD4WoUQ39oVqFFnjiAuMkmb4URoGm7
qxI6XNl2bKO1f9ID3eOyHpAOhTAhbX5DcOePyHMmMJ/1A/hqwiPhOvY8v4x4a1gEz1c5lSgDgBwm
FQy2JZM24BNot7xyX1fxlx1Zp6lul1F0yYW7hGWG8jp7CogfduRMyai3ia6dShNmCHBNKFDhpmx4
Plmpe+Dh++AFGUYZJPNmumay9UMveBgNfVNp/kuvNx9oBVMS76two4fab2q0p6pq1o4nNs7oPoBO
Iv6OBG5LbXTbWY9RdWl9jSmGrx+CDmbB+O2Y3coOf0cLY1SfbeM8OKdxt4WMuRm8+upGwWOVlJsS
vWTnMOcP85Xm343K3IWoexdZn6NcaDANmou69p51EuSX0Olchh75nKmUcPsS9omBZIA4gaP7rjSB
tE+tZcBNE8i8ZyEwPg6T8Y/IVR9vj32tYyvi1yMqiXCd5MU+KyU9UGUqAuZD8vnbo5CVu+5jCtqc
TdvKEJeICWWrTXy5+dIFJBdWw7ZMWW8kUCHJEVUd0tvqs0MPySRt7eA1wGJlOoS5OJ0Jo7neOIO+
d5xwburSJTbxs0i8pZl9unTvMg1XVRUQPPkck30XYjptRLGuc+81ov4suIMaTpRKvhQmpY3Q940W
b0g4hrKrb9q2wceQsZbur24h7goFjfTKXQq+EcEwIukYJW+7cWri75kLmzpYt7R47xyyLEwt+W3s
kIM22A0VXqn0rBNYVaZMtKLy0PX3zI/vLUlpIkX7Izjw8NYjsYrwQ/ZdfNaleLRtdC2c57LtSIbK
/J8soQwxmJIt8iBliolmg1jeX+VVz2ICbiCbaty3yFVWUzN8DD3v8sT+i/0awSalxGVxj/3iMEqT
YVYBCJwKKeyqbNsJCHkaTEeWCwgILYrQiJU03osFy8Xo7HkQ/qb6kof1d4oNYOmq8ppq8UOlSgcn
t/UiUCPIAkRPbSK3Ghn7FiQjpy2Z0r5Ovwyrb4my57u0y8cc1fZiYKMnlLb3I1WtrbqiHWkXjKT4
QsaMXiJm7W177ezo/nUb/+JJ/RftFRityCC8YAaOoDILdfNodIgYSv1NBuI5bIo3XfmPGVRqA66l
xvWiNB5QHXb8lRqRaZXONcmIQZzKBOitV5x8ZIvLEtod6njm9F25EE36jZZcLF9axl+z5uvbcFNv
qeJDQCW0ig2cOmPL5jEfmf82VrzUnbxG5U3jGcH64K51wDwuXZ8YL7/FupN52wKjEVt+g3HmqK2R
SNsLwxjwKuXN2kVvahLQiGeLfLe64Web5tPL0bhrEdwhK5lWOhE0WibctRMEe+F2vxXqBmYkFEC2
EsmBVZyCsFYZoYMmGeriNDRvbvbs9RoqqRFVd855NERQmb1Bt5Ya2A5n9F8DkWoIBhvCkZvTWBnJ
KibibdlRfSHhSHn0hOzhdPZZyajWeDiTxbrWzW1Q5JTzY+AuI1YdqzRUKytLX+ZVsjXB4WYj/E8x
Bd8ijn/L+Muq+WswxXQj+gd2xZD8xNFMZ5l6uY1PLNRBiRTJe8H4ZeEVe+VR6Y6T86GPzd7SG0Ay
dGsxIrtqcgzEyOzw4/fWsosVUmY6iIF0vGY8zxnZaLBiKo0ZuaWGVdNDCzMLh+xbrfss0eaH9rer
jn4XP4PGuv79H2yMs4XSjjYc79LNP6QY7vU4nsrEpjNkVBcLn2eXNksdDDQ7ceO/aWGzadmeQcTg
Eag7v5VM//GY28lM7RFuUGKFzhGfi8dMtgcFNbwpU4zMbI0nD4sPvzz6LKzs5zl5edmZmbWIDJvS
TXN3JZTXkCJpaTO0W5I+/1WY4mme1y1cw7A3Mcta2TXf9eBUC4UAfJ+hmIod6+gb44NZPOmqgxMG
JbUt/S89pNfNgpup6a+ZpzAbY7sgXxqJUJcfPIl1B7c8PHnWoi4ag0Hvu0Vcedexx+rey3vdVyQS
BE62xOPHjvWcSKyQccONXTEvqZnzdkm+t8uQ0mB81YrBW2bKhFyiR2cnLOdKBPygETIqQfmX68VP
P8IQTnL1W7qflWmQCu44ctVY3bdnb4iqwoRn7No0ec5i9rssdd5TxM4oBRD1kjmNiCziFPCszxlr
n1jdhUgkDigtF4fs6rksNWWWcKcB2EtJFioRgCAQCWC1QPEUiLMAwRCLWjywfJr5mPa7SLgGKvhF
vWKx6GgQ39DM9ymFcsgDIGeOD5+IWs8a5EdS/uhZNSw4gTG44gqGJ0YFRZrauh4PZe6AbmRh4VvQ
5TUD1Ddh+quR/CeATy8e+4PVwC3W8xyAPJxtmLrQiDsc6wWZ8YlZv1YBxZsVwv7DXLQNs/Ejd5xn
9ua4h/ov6hDAQJ8Nu2C6nhpsaxF86voPEfpsy/XJ2oSaky/02t8NGRwtp8B6U9u06nX5QeLgS4d3
meyOfmeRQr9E9pks7Mm6Shu1Vv7kNe06e4gd7Hc1ocO2AZNLNE9lEv3rY/kS2A99y4np5m9pKtCH
9D0WYCehnCpyEj5aBEkdJXas3zzNYSbS1tt8Sl7rzjhoMXN25sp4xlnPN55+6mpobNh6rtX8b2+l
S1PlzqLAGS8jNsJ68eG49O+JFbXrIOGZPKbIPVwGM6SK3GTozP6pq8FAN03oaCo7fcC1HEXDZfAh
H3XZcVIIXBEBaI56V3grh0DCIPIPITArx0dV4Nk3pxNrQxBSrRWvgV6XSPaHvaFwfBBIkAwfZocX
pi9nz/Y5krO5hIDoZWd1KxgLwTxZWED6aRZOLd/jPD4XJsuQpn/nKTmsc5nei5C0b9dGpBTQwvbh
vyjwTAZkMzLIAyAGGhK4sb9za/uWFiM3uGa/NTz7uvFr8LV/jhz3Q/9Q5dpZVbg7EveR3ObPFE2Z
5jz3JgMIy/gKMQkMbr/xQtbxIeprBYmb7AU2sw3+BmoISz3Hhv4EPOtkhtMdP9Upwpi4UDrXCOyJ
+Rnb7drAWlU6imItoVEtKvhAnuIzbveWQ13Rdg/kjAx4iORY6ZzGTNXd2L7javlMM+eewutaYscf
FkOT7YvMNlcxikWwvF9uzGZeTHJYVap7ccv2qgclgiK3fDPK6bWPzl3u3nOqRHwXoLDYJ+WK+2C8
1wUQuzYW3zZh/iwEgK5GA/RLIosWuqE9GhkLZAJiGJm2b7Q9qMosi/hWKVZ6mO27EvolITaslZoL
qPHnuJVv83+pcF+0WjJTYnrmuAC1yo2Uxgt2rTWZuZ/K6t+LIkFWB4fI09CQDJAAzaQA1jucgjz7
1Tj3m5zk0iYECVLQYvx9DyLHqll2DwIxJfw401bnoeeMCufXmSbpUcAnsrv+6g/6ubMAnQpF55F/
NhQMurKIgUP72nXrJqJSSY0BZlHpTws08yur5uxkSFbGw5OWl18W7yzeegeMKDMsDOUcWo923F0t
KyXIZr6mCarPaLjkodML9gMwzByTBsfSd379EHeE/1m5/sMC4hA0xQ6iH4l8yd2N6y/qDcZI0+98
k7cUXpn+ZjUUSCOYaFxudFfZ59CL8+AbX30Sg+HtavRTkj4RoUDdbhUtF4XTsCaFhoF13l0rrre4
Lj4NSckVZg/kxGxkxzDLmE5lGDDJKI9l8xZPAOsxQKGzSaKn2uYibO2v+WsExPcdxOFHESZ7EoW+
PNPC/kQzosxGI0LVwCozAVaz5MoggF/mQi2AgyJ+pXblQZx++946dsiE4O2yQ/XW2u6BN/SC63Zv
9aJYxjKktIKU3kNk4Rbfoug+TBOBHmIey9mtsagKazMx57L1lDc+ymiIhf3e2t3SqrDL9KZ0GGIF
Z2e+pD3AdhICC8qls/J91sz9giD5YltomBCswSwWnePQuzlXlTa/Bm4yXLXmG3RYOnrb3DaetWm1
itWJbakliRFvqBcYBBbyzfKyX+VgeoB2g7Sj6VeYvMcNciq1pNY79ohn2dGdTFedzCTEz2s5D1bE
7LjXIVJ3Ne9PNgc39253zZix97hrKsh/oDxIOKlDXvnK10966hKbouawlMo/hT1xOanOeK0asDl0
lLJkExKdG4Bt4V0oBqKyGokO0azoXdSorSAyUrQM4Wdjq3zNLCA23GJdFrZaKid31lPA5sOuJ8nA
FJ2bTY+9NAQYbFF6Yp/CiRiCdVAF0P7KY+G0RHSYZ9GmNydqPkzRh8sMFd9KvOMitxeh7SwazZkR
begeBgu/Zg5jIaZE8b3sU+TaQyl5FBVMmZG05VUH2C+/enFF/moLmhhsJ3M5cNNFfMn95DZIkpsS
p2bUZT+RMqpvJfShTatPc7QG7dWo+mfp2eZiKI167bFiPlqzC8LR3H1Z5uFB5rq/FXl/iabK2UY1
h4kHpZpopXBTMe9bBjnMsokGKdMZ+rMORH7YxVsHIbGuy/LY1u9jOjsTeuqDoOJvAo+7V218FEoS
RJ2IgdHJ+1Tqn31gwx7X+D3GuCMuxVzXHUWdHXkPvhHqSx1uMPCx2Y2tCG0YcT2pHnU5w05lAlTO
XfGTsGBd+CWOa8FcTw/UxQlYZltsOQJ+b+q2HwSZM+JCaEuJlYfej+G/seLni3shH0Zb6tBfllpu
b3OraPFW5vHCs/N3tw1f0OFi4RXTNqZB344w5xkl+Kjcqgb1XnS1AvQHsqOzqnw0E2zvqjuTK3Mt
2/GnKwgMi9g960x7eVmzZV/5wyKDwuzUmuJLS37Ruh3qogBOU1uLDM/GonA5d1u1HtWAgp6gkIVZ
xb96jk+jLp6t0TlQbdOLA/RYh9MFbL22hZF0aEsd4VY6vghSVxYqPfSSwqeIaLq0trqjK0XWhsus
5kIkYmh4bnBCcUL0lC1zwAJ1Nd5Gd5ua6V6YNF6aAzYdxGNb4MmJSHOJWKUiDqekKgp9LUtcR30R
7siPRoWfvQ4I9vGOGK8u+2ObfINAxNrKGgmaKckOYD2IysVWdCm2nLEgNEUQSB28AJ5y90UVnpgK
nQ102tXkieXN7WOSfvP0owvHg6lHR9eKNrnOPt9qH0o8baHln+rZ+sNfbvTzFIG5myNnuavbAS10
GCrpTbdxORGtlEdlrQ4Z44T+GvVtu3DS/FaiQGNNclCD16AFw9YTpcYqMdw3bPWfftz9Uh7+C+Lk
Ez/B0sGkCGd+XMSsx/oRanGhf3t8b8tQZAcpEfsBNsJcz6hNh4qe5agWPUmqjYPpc0D+QTLArUZ1
uuygVyA4W/39amwYXwzVAMP4F9GxAWsEC/a84ZsA27NyydaCoXNwRYwbC0EmmBkGl6A+y8J4Rjv6
qZOLuhL/cfYeO5Ija5ftu/ScAI00kmaDnriWofWEiMyspNaaT9+LcXBvn4r6UQn0oAIRVYlKD3fS
+Im9147so1vHnyowyeTq38mEP4gqv/jGvDWN+glB2V5SJ/Zjc61sMjSS+TVOuldZV5uI7hEvK705
7TY65vGxTrH35mMMEC4+EXDochsMH14QkjTaPlqSoRLBOvG5COVKsaVf94TvgQVCckTboAPMuu5j
lkfuyvE2eELNVVPhTi64VURTP1rzgI9qBk6knJypyXDXNHtAkzN/PD0WffKY5NmztBAnGssbONgo
2nn+wijIOXqjzxTq+qpB04nTMr6f8/S+ba0Xn1gE5VQki5XGqrMuZWJyAVsNxqgCHwTbe3fgfynM
9mVyf1p9p1d16z01ZYggJ2XfIrUBpcI++9xzPnBBn5lq13SXPo9uy4LcMDeYri3h1k36CLkv5FdL
H5qhO1Wtf2ZYhHLhRSch5QFeGyfyXpzho5yjW9stzoasnso8v1gBFu6SvNiBoFAxQG/yvP5T2t0H
bB96v5hRTG3o7aSYFhkqmtk2tneNObIop6iF6+Et2zSjUndUEdzjbYiPN92QzHI7EzywDmLzpUZH
qx2xweLWQhqhOo58itjxOlP7rowPmVLoFXhLGJGv0pCQ8YA72y0JuFOj/x4rgIXi3h5SHrmzzqlb
s2ml3nPJLD6OoGAFPXdbNDEH5+JeVmykPTvoY9ntMZ1r/Ie44JjOx0sFK+NUae8eq85vUZXXVk0/
wdHg8/ae4ob1HOsc1LGdfSCciqxxUsAxqXifELae477nOFw+TUfYcBWq5AVgGzsVDoCV4oRjyD3g
4vHKJ9zZH10XtMcyQonjQ+kDLEcQt7+FjKq2GDz9FYygQ1PGV4cSfCeU2hdTeCbYjidSS4+UoVKt
Lim3fwyiagUEb9yAo2AGslOBfzMaxmnwiJmdPfFWF3igLVaT4UfSNLeUwURqxdRIaaRO1sAKjyc3
j0Z3bznZsxujCxziO6AyG4QRd695bgh61xJvXKnRTnj0YQEORd32b4kp663V2kS71FVGmPv8geL5
KQPfyyLf+pkpVoggUfnUBW/MUFBUKHffl8CaBhluC79+AQSDrg3X3jnHEoJ61zhy3+3nvOIeCOJ2
1fPowgTGfHgmN9h2f2JT3UrGXkLnB43lqLBNpAHTZ6UY0oKBXvWLhba1yzs7mjdV4qJJCK3nWEaU
LUnwxrDqkxt2b4yEDOP17RlaHQvbq45S9K+dG8eHkairwHWrDSqbczComn0gIv22Z8ki4gLBNONE
LOurKbHxcefW++yr10pe3JCNtOgIecsq41F1KUa7mPKhPDXTdKdKwla1Bs3Xh/cY9pYJsv8016TE
i99OOeC4cPjUsrnc10Z99jr1auW3QcMlNBRMn2qTewOly6no1TX1yBHtcxukITqTrOKIMJyeMw6y
dW6nVyONdlORb2dISfSuzb03Ybt2eAx5mwnB+8q0vf2gntMggaGpkFW0pflpIWiKEnDyXjD8rjqP
lGVa/cAcnpXVXYehWXs9f4ujg3QlPNLZLPfCqcrYq7b7lavwuNSiesN5Qt1v9fd95q6BKxbb0g9e
xy590FZ0Rox1nmOqrrBLVsLK8btC5Vp7XDNIRhkyBteptGgiY0YomZX+7HsbGzQeAFbbboAWExiA
1U6P3ux6a13d1GV4P6gMV2DzQkhztMY0xXVdJKRpuYwxdfsBu+bDmLYV8ucVXip3qHkHag7G1jPx
/XnovV9ikW60qy9U4ZcgTg5zS9RdneJnIRITpyeTcvxF/glkLk9sn7ri638j0tcpEU+4EqjZ3eI6
B9bvjp3FOpyyD2YbgJiGm6m2O8p7PDbRUL34yj6jynNzXLrWSNiwyMQDATOIXhl4DMkZPhzMOIbZ
VJztJWQguIpkAD8xOnnOdMZHDuc7wVSQCjJ75xiqT/AaFo0ieeQ0pAN+p+qVheDtVBs/0LzRlaBK
0q89zvRQ6wdkVp9D4/0s0RPNWv4K3iOLZtqYmLtVMNMH24KYN+7dPnkTaE/BMXIdeBYY4bH5EfGA
RzAend10UFt04gQLRr51yIwippJCthJs4vg1qbgyI0s/BW5JSdXunYbna2mxehKy+9WTOVoRUYew
0jKpJd1d2qMHTbBndE3zQ7OmNzq5aWR13/XjXyxEriaAGEA+B0OUrDjskuV0dXCs8SFO6pwnDU2A
nLwzcWwFZRSZv8t/Y6Fm0IXhEkOzUyFwSZ0kXbvFe071P+qKZ+uEG9zY5yEDcuU2vA9xxUPGKPfp
SMccMkeSrbo2qbnHbEvIu5bpthBddKpZZg90VAczKB/dKrWpy9MMSRB8qiHiaa2meGP1VrOqCDCG
TmZteO0Peb5E1dflg50WN37gs0YGtENUQbHyU2PDGLYhkAOKv/9Deyiz4hIgMmDSkCK4uJYJQXtj
QCyi3bs3RcKpwlVcUoTleEynOtzNxcXR5cdYDlgKTar1WRRH5qPsaxU0XM1mOGtqazslHKpJG/xy
O/TZPmy+lc7uusql3wzQFuK9Zy3tKExxDWV8mjyYhgK4UdmLVd5YjQ9cYxwWFh0M9120btL2o+95
xBYJDyZLUs4WrV2wHvJ+VJ68Rq5zU1f8moHhVnurN39inF5OGRLF6wACCbDdnOTktmeiCNiMAlHI
kxlFLw7YR7bKFr9myvVmoMde+ba7poc9ZObwFyc/RI3gXggNaihjZ0G7GMxpcgoMdtoBEy9cNPFM
8zXM3PwAiNAAd+LKVubAIVFg/FjZAdtrdDYlpbBf3Y45gThu4GWrhTm4Mxu3ubawg1cdUqqdiLt9
EalgM7ZdsslGCGZBdTNk+q2NRLhBE95Ejt4Kp2hhBqp5UyPdT7EMHhuY8nWMDESET5GWyTbOifl0
eNd9w0SFk1QorZXQjMpHH/XB3GwLhmg6h71AsWVA8PCYJ36lcg/1U0rHf+bhsgud9NGAgLwX5mLb
mTvjviHocB+JiGkTVi1ZPtkMtM5RZWL6zi1yl6oGF1zsDofO41qIvKKm65M/kn7ot4pQKJrBJNzK
kNW06ccXFn+FGu4p4PXWDpxfdT7n27wP8IeE4sEK5XRoG24DjClQjbsOObwsUdilM/2NCiDK1be5
KNkOD0wXfIo7VnOnUpEZz8O9JOR9gpm29Hb+dCtz1ssxS50T9UC5dVrwwhYiNC+LnnrJAAMZvLMB
ZCM2QRt4q0z0rFYFqDLLOFJarUYoPCuvafNXpIodo1UoUX1IlP3YhmhfyOgbwvcRqfkpEQB/qbeJ
hiyDra/n+Yz+milGktJxaPsztAsiIeX0HqVFtmLuNG5Dc8LaMhVn19i0og73edpxCQeOvwXRR9hS
F6bPOOTYcNhJsEcR311GBaICaaIfb9sShhJAD/qIFmMPC9r6zs2ceVUKy95XWJyPRgPxtWJZ+Kyq
edd71o0xp9lvTqYdXB35GY81pNy8GghTT35GNckWVsiftqyCgbY1suvRgf2fH5H7ZPiCIAwCp7pm
BHo8pNWdDOrpLajUm7bfSRWtgJBe/kM0Tao3/PoGPt8nKUy04jyNL30VZke4r4yUk0JtS6+NzpJx
K5KDCBq2X1Qvlpfdk74o1jX/r7UoK+P26ws6+vQYJtDHsN+ukIe7z6yOyi18rPrK+pshXeVwKRTz
KYfXe+ln6dxZ+JCBTSVvZjx/GM3sXrw4RU6YkgCL49e+fH2ZYy9GKlvscl8+Tk269qCvoDOr5tdm
pk8cci9/Mhg3uJXqPvUdQu36Z7MUjIQXYvtV8wQYKgHTNfh/DZ649fFN3HeDPoLWnW5qH+xV3rxR
kCHQ713r2ag9//D1Y2Jb1R50L+dhN8ujKXjIWDaAdir11tvFTlMdJjcVjEedqzkl1bFwy/Ha+2m8
ztuuvOTTAJ5N6iOqIXSr2Fve2+SsYTp6S1vArjpeOdJUl0KB//R4HDAypAofhE22PUydlVPZ/Rnt
scPplr83FegagCTdjZjlvZaOcQ1yTHDFOCZX0QwLjDEQ7ByUedWkDt/Ptv8W+lBQkiQ1N2Xcl5ss
okduQhU8lf74WM1N/jmZCOV7hSnJqov5xoRGfWJq2rP/CtUZtwSC11hSKmLs+LQN707GWXWflvOT
cF2oBR1PazwMggdXPcZbBzLnrrCQ3YxGiNRuhB1SWIwhOjul3ou9HaKq4jbWcb/XRgz5TDEi11Wm
b7uFX8jKBPtqgbJJt57egxB7KCSJSwH2JExYY7VJahudGfL1Lc6BgoX4mED4D+TPziiyG9vy05vh
//8uyBp9pOj4z7+37XQ+5i5HpFeM6TnNsHTbJA6+Dsw0E9HGvzTb4b5dIytQZ8J4uy3H+gKXqbvD
7CIvAYObPhSIH7ZD1cLm9ucI+EZIuIjb7Se3ZlgIlmaKw/FI68PdyGCAJz8itoU3OgDTeRYhj7WR
NXkWWq9L0ncdsb2m+4zWdZO1d5hWyiN3vYkY5qkii/1ONiUDp4UTHMRPY+B5/E0RcOOCX6bUxb1Z
AxuVzojWtCj5Mw26CJC0W4Mu6pq1TGn1yKxV2j777ME/pYtNaoxu4qThvxchsPguStf+OE47r6Gn
HEDIBATTxjxozo7+rMIRQHfrRE8+U0KJBIVtFdFifke8IJ53RxSc6e7oE5OFPZr5W34LAXwb1ma3
G83Uu+IBjta2mPG5JRlsVxgQFQMgvk1c968wSM84EKeDZ2fDixqhUpWTnEAez8OL4xjvoGFh3E19
dIRSVm8U/cDzVEwLYa591QPx4xWi5r1K/OwVAaWbSOSM5ijXtlM7qyqGzUKsLw4TSx9Kbd87i93F
Ihx3H/R0H43up3XNMgJLwgQjYwi2Mf/q3DcgDuMJfmPcG9PF89niCH/asBMKTlbFen1I22NrV/Hu
6+NJxp+ZPYZ3VpTdNYXf3FipQbxB4JqPNofGxqiT4i4kzMdDkgYCrcL3Ac9poig9sLkP5ssky3w/
GBZS8fFFY3x6zDvWKAHe5MMomaR45EJvGOBjGhz822ZM+p2fGxr9nQLdMKTNtgscdFedkd1b9XAe
UTzTjuTsBH3vKnkcjdFzAD/uYUKrBFbZ+qQuMp5FxOvzRH2MTdPYjzJVfDy0M/70UZUbMJmCDfn/
ZwA1XS4z4k7PTbh4M0vr0fSQs8xNcwDwhHe0c939yJD+aGuUh2jHxOQP+H7RG2kg0ocpmJ81nvO9
6Y7emblBv6sT6u8SW0aqbL12yJ2YSUq/ujJ/8/vEfnSmBIuZgdPV11Z2qVSZX8ZxN5fh1ukB8La3
1jNtYZNeZtce94HR61OupMaFnreQGIbxzvFLPBWuC6uPFhlR5Kb2G86WpY2tEWTdD5g3kH9MORuq
fGMFFQJSpEDhyHPN0dbWMRk1+GypkdRMxU1SWY/o65P9l+mJKPtuT77S/Zfft2+95jYExVVYFsM0
zCKhPdX7nmAMjLZicZWyymxnDyW+5BIoUkIddFDuHfzMbFXdu4XsuXNFz5vbMgPQmhmUYYcxj57y
ZLmzc4Gr4tFcV+yiFzeS2yW3eRF7h3FiIj53lJ8yrY9Q+GogpDUDDJTI5oGsSaZpGWqhvupJzoyT
YjssjAWLZmztekKfvn5ExXSs4U3eO045Xrys6q+5WYQXBpBrRJ5+YLavU+9M16CslnfNNy/Yc9Jd
ZRWoH9QQbawWCYyRs7yRUzjgKOYTxunb79Ow68+4JLZAfcKXooAgkwUwc7rIDl6s0fjNhcgLXWQS
QZAOF7Bc5m5itnfvI3kEbzSJF4KCjtVk7v0RBXedesnjGN0OZgHyO/WQZzLFrC6Z2+d7SKB0DQ0Y
OBD7EDzBIj4IPw2u7K4fm4DLykrG6cJMZTimFDqIFW3mGAtvioZnpxybk2gA8zpLO9jpLk3WLUpe
cM1d9mJ2xHGFQ7uza4exkqjHE9ZwY8fG+tZfTF2M6uwd69LfX4ylrmoONYMo0wmTV0WqgzHO09Ur
Np0wAnwhY7jjcLtE5YKdrkZeH11S0fnPYOa9B3jFThnox8HkEZZZpfXQu9NtCYyORxTT7K6ASqb0
ziR1ZNOb2C6rhmsiLgDn1e2nVXvFrWG3hznk7ernH4EJUtBV+PL7yXaPURfs6+UmDycVMWBrvIOE
GHyXqSPA1/PEnuqmgptLK2rIEzixh7SkHjIGWkunZxyeJu3wlGsbdFL0OTdm84qgEp1nB4At83D6
FC5KsWg8F9iOEbyk7b5vGSnIccfvZV+/2DT4iH0euyjxc0/iuxNReP36LpJ8eIw53LiMnlsZ5WeT
YcgGSUn2Qf3/ykDpMrHpaycJh8+pELz1TGo5aoMEssFKGYTgjlA8HjuS27nSU4ay6K3bHHorg5ub
Kq1rHg+ThnUD+TkYZXvTlcq6GSVIb18vRjVyCh5DDvW5q9lAOOCoWoa0K5dIkQe3mXCs5B0IoSbr
YIoLjBCxn32SYXHJ/M+BSXehW+glXpCT4rOoY6IQJe5AkLfDX0CXq5YvSH9TKBG9iwGEH8GKEKcy
z3KP+gUKaFp8/uc8XQ7VNijGY86JvKoieG8O7sht5yn3EfcGlAg7eskcw2E5YR8kS7yNO8ngNOk4
Bn6objo7KS5F0SI2QYjClLYCrLNIWXTxl59oZ2/PvdqovgGiKoiRibLqKWdaD+nfpvSFaoA8eEgu
X1+E9DFvT4pFspv3l9KfGJWx9HyfS3ZWdSfsG1Eij8JV8z51jknAYckBhoY3rUu4vvHXAzF29gPC
vrs09MgWUkPzBl7wJZri+FOqcO/WyX5RPD0QaaxJzkEWDvX18euneXFHjlHx9PUTDGqg8c1zWdfD
qq6bilY6z9hTlmwbw7x66uKcw9jDLxYyk7n3Wpcl4YKYMvRSMwWpuGYyJPIapxlqukyhzSrPveyt
55rpsmRyetGhO1+HODGvVeqqNWqKdsNYKWGZnyZPBErfdZGSfxHws6GRxfx5r11j+ow7xquMdXaI
bvDjVqPPXraueROWLzmSiPO4pKuPjIuZ0NXnr+/AXVIkRCPwWv49cSCF/e5CtfuNcs+Q1m/MOz9Z
gPp3PLb8kx8q/5qL9hWAnrmQovzrOIQti93C2YJFi2+BGXjHeWiepuUnhRBgpWXT780FtWQm8y/G
gMWLY02LUyJ0D7EXJa9pCcoI0El1I9vwGcglzacBsX00pPempuSZsho7F7KUSJrG/SRMlgYxmsVM
S14G+wAfwlpmNP5ZhWn3EA79D2cRNUeydtAyJub560uyfGfIRSKEdHpr6xbm8syqwrMa5+Dkpv1c
p0a0mWbTOXzx9o24jDcZAvdDGhPLNI3V0Ye4yeZQcwNlmXPAJyIuXw2EaNkvJWVVwP+fa8IlLS9d
tZMZX+zeGR8m8CFmi6OxycBSmVF7n6RtcohVHO9NXyA5HIvP3EEkOkHsuFeR8zqwDFyJ0ZHv45Ru
kjaCeuIX4lRZdr8h08h5H0WOIG3o7sUknJue64CVhuqXgVu3w8wR3OpmCq6x269NdoG3X18yRf/v
xpqRZ2/8lXiaWLBcdPdQ66pNq8QtV+CFQnW6MauE6R4JMj9MFt1mypwuSaA/fpWmeesBfyByxZhh
WRmmdUJHki30fyb92fTudfUf0kScv0faehbiMc81BYkOjsNXb8kb+q9wI3fI+7RLampWX7SHqcz6
O71cBt3YPvRm2j4Ynd/tjUgdg9T6gM9+8Jq0P0Z5npxZp9+nS6MXBaFgIcbH9n9/LMyip4Evf+Xl
yau0/CyHSm8cd3LPsk70babYfcItdo5jzna/1WWCESRIrl/fmZ2m+I4cblG76k/GHNNe5PFF0/s9
UGD+rHmo7qOi0xsIF0AMRffko68HfpWrO9+DKRZCWVxnxnOCnjLj9DbyZvDXSp7bNrKfezRoW4tt
nuCEuOZxaW/SMVZ/CIn9nughbWkLT0iqTQn1w/yWRjrUsx/GDjADaIPq4MjupLX4zUDAwPaBo/Hf
Ezqs7+FQ/HWebRI1SH3sKmUuaXj/9WF2WIdpIIhBy/GT/IRfv3JU0v4sKixMEeT7h2nQ4T6U7UfZ
IkB2bJiXU7+tqzJ4ZSsRqLuZte6prIR9jGT6s0xSNApBqo+xQ8KOpSvnvpzHZKk0/pBU/xXMWqRT
UOTHX//7fy0Xokd6u+dCgbFsz3S/pWwNcTZ4rAb6tW7FZeDNOdE5h0Sx3VEUA95JtU13z+dlGzve
OzCTZfk6FUV3ndjhzTEPuWyU9TqDXICjoDZ20nXElq7cR+RyN6Wm8+67VbUpCTTaVmmIC072yVGC
5AvCMdp7YfXbbNiFOIiE10NrWOvMN5igNjx7ClfODBJIJIur5mzMpSbertEosuyLtDz/xbXrbVq4
uyhj9mszoNlSRe704A8MXPFZdtVSJ5dQnEssr/QIprPLGtNnbRJfpXB2Vhia18iayt0Qw3mtC/ya
pk4JS6h6jPkC6/y/Xy0os7/FuUibETIbceVI2zTF90DNRIA6EjZGD9sVNzZfGD0FmlFJF+1GXHo4
UylRO1h4txaQuIPZTtQnWJOyXDUoAfMNk6fqwSNNa++XFbvGlNVgX9GTNhUHXzlO/V0L2hw1CILL
IJ1fay+eVzkxApsuZ8ECNtc9Udq2VyZt6ikQMRNm1KQuwGHM08Vt17b50anraI+yUD83TfkIrqr7
maKftBiOJTfNHIs3VNARhssq/WEhorNAq/TOMkXwG+M6TYwZVGidmz5jV70E5GmcZlsBd/gOC+Ct
1Qb2irELbXXjmw+xcMTtiOairDehamANFuYZ8DIkVyswTmoujVNvTwFUHMaJw6BYfRlKn1yjM48Z
0ca4CbJlQUZe1zZq7Jn4aV0/4L2rNzMGCds3BSjzrL1JWwsVTCRQNWBqTYs7y2wuoYrKZ9H54qGt
3TXjPnXsbfRCmC5u2dlFz3ZlVEfLClMmeCfmOeOezBzqn9AeDpBC5HYIWE9owyx57mMCDDgzHiN7
REphhpLsAb5DntTd8iRWK5qIg6FUfgan1v4hSVh+j6qSLpHVQrgcfKZ25PeM5NK2RYfgHIJ0Zj7B
JhZfDd+2getFg4Fjtxvqgw0IF2MggYcJSNtVS4u2jbvKX3d24N0UhnONYNZFU/YWzAjB1fwJSmNa
soIiLzuM2NcvU2tsYOawhyAYJm9N/3YkmSQzZXcxoldb+PoOh73dVZo3zFys8pC0QhlZH00MsMI7
QcV5Mxxo3r3SDF8gxbM+DsLtv99xzt/DqTnjXHsJySXi0AS8rsxv6acmeT3Qh1Er6goIaCD1dDKG
Ho+S9Iz1EAxvWiBT8cNuwLIK3s5GS3iDVPbswm6+eLzVh0p0A3Pz/jVMgwmNnSlvkPDGG5MAKzCE
1l8t/gFIlIAxxo0T8jE7zVQ+9e7JtN0XDB0GlnmePJEpnuMNo0yxAwNmgHq982ewSnFa3scmN7sh
cKtVoZd+YlKEKpUQr1Al3kMQvWOUc4++1hGWXBHfJDI8jabMf8eiUxuDldcfQnS/zv6/PRt432zb
4qwi0pu37VuRQqMaC99PCiwo7OQ5nxoczEHxUTVLAtbSAjhD5h9TYZ4tzvkrjdap+BwAvCeoZ2K1
dqGWMIdU+TM37F9F/B5TxFqh84KcwloP/S7vcigKrVArZqZ4Yj1fr0tPWRtFWtDJHXDSNOY084Y5
PuIRbM26e3fqBh12QW7T1JNlJniBFNIfkbtEUWAcSyNaibrlmAN5tJ1Ej42/B0zlMzlgO2dnex1p
a+8LtSyh3B9FbHcXYaUbW7IRNE03f6HluDMSUd75toCtll8wDjUPXR/dlLTu63+/PsX3fC/qFI55
S2gTZRWAk2/J3wlCR1MOQbmWZtRfxt6LjnWCX7pN9DmvIuxzMszYXYMWBcR7LoJpuHSt95kWMSz3
yKvvRVpHa79I2Ddil4DcPbgH1MN/zHn8n14pAWlLwQokluLq75UOOwLWHVhFcQmEI/CbkLFUuM50
LJ58r/wc2I1cuir2tsw27C1u3GNNDM2tns1HN3e7bTH0KeOc+APjKducLmNTXPn2H8q/fxTXvJ/K
sjj/lO2Y0l3CKv+rHvMzrGp+2xTraAapZDqEAiVkJG+ChizNECfEuszwcf3hU/yeecynKE3HUtSb
/COsb6dMmbeynuBl8HdVe38uQvpShh+QUDpJeA4YXrmz+rSExQIILp8n6yhH5x2aFbjXxrCYXWDa
/MOL+ufRJ2Faae3wiqTpyW/lXR8XdW1NgDVitz12XtVdE6D5x4Dh0HYiVuQQim48lmncIn+Vx2Hq
nv/wCv5RHLscv9oVjmPZShHp+vcPo21NGJnMJ9dpjOVRQ77G1uZD9OCvkkiq9oV0GH0m/ZEBCo/N
cHyl3zz0LnEvpIvZf7jZnOVj+PuhRnSbsk3lep4Wyvt2s6kORYyVRuSphN01dPtqnyddjE8r9d7T
GjA+UpijmUfZlTHoE+xC8QoGFnp5LJ1rYszeCZDrq5v16ZEeRjCKSMKdS6qMy7L8DJshZJ+nIQA7
jei2rYj8u7F/EU44JPTatn2k4IN1xyLU8R9aJzd+q+raNjJ8Ib7tbbZG8BVLgg0NmAFTOU4v49C9
lcuI8+uL9sC+ZK5DyjU8w4daNXobz+FdyuTgxiZGa5WbY/Q220gejaYbzl8j968vRtT+JVXmHwa7
CS5/+Jz/edO5gpKG5yztEF3Qt8vfSewIZxNChSAf8iVrcmuPdvOiEAUdAbrPGxzY/cqqSn0pSDv3
pzF7tJa1sgpzhiRv9BCh9CtAbkpcVZf8+PfXZ//z9nSFqywFc8tWHo+1v1+HRl5CspppCSrcBVfl
Ffez2XTbcKzgx44dC4k2DzZ1pH4xtep2agn2HpoaicgSPDSWTr91O2oTlfX+bREspnvK968v0KhR
/E5mcfj6sS1eIpCJtoV8n+ju4CFQ73Vm8zwaoc/BXtPHqGRSl8k5uvFM70xxom6YHv7hUhf/aINd
17aEIiBV0Oap73WgS7tkMoeIWGZlJw6I+Nb1K30dIDnHdxO+rIMfFCSbN/4NNKwjMUrN2V7+2Cjm
Twy8b1ha6GnH9P4Pn8U/C1QqC9NzXdSSEif/tyxVEAxQC3Cfrzu2CVfDaDTQdHTINuk23J3W1gjl
eOGWnI8aoNWmYuTZ5u9mBiuI8JLyEs7TfOkG075BTZMDxYzkunaVvIIycq7L2p5JmOfvcir9LO+B
Gs3jR9z189bFAsoYJXIexsbDugqUeAMOBHaMR/ZXy8bt33/X/+Hh7jqOTQVlOzaZcd/TRatayoYt
S7T2LHdNBB6D6tZCl2Z5xi0y793Y1fohrKB9onM8j6ERApR5SzJ700VlcyFmzb4ZxhZvRIbQBQEL
6awiUrf//jKtf34kHgHiJsWYx6ul2vv77ZGFCJa4Kpf4eIwk1A7U4/XUvsw+e6qMPI1gKqx7Fizi
Po0zGv8i2XgcSqs68R8pjpgRFQUUf5U4zLRg3MhpPnaQaEEb88WhIWOIK1FvaOJX/v3Ff0Wb//1M
54am26GxNqn25bezx4gMgsCbCfE7U2tQs0jCu258arUnLxicfmE4Au+CoDGtic6j4xfXPKoI6Y5x
df77a7H/edPRELDf5WknTZ7p39/IRCZayBZ4U33NkEqvilRPL0OA/kE7zgDkG4ujUaSnRon0tg+U
d4bb+mL6mhlrHFmXpFLOve4EEBEv+AUwxzi6eb3kTYfz1hIpMLmqu3zlzZkz91Bhue8wbC9ZT0MX
en30lnYmGXc2FJGkcsZLlrnvQGS9a1fWMGfRCe5MchB3QdqwIvp/+PV5snLNq8XCYH6rvfCdJWlV
Z+m6ttRf8+x4V6KK/QMNs4DuIg14iLrc1QAg7nVhSZJFx/5VuGxV/M6J9kUZstGvyyUJHD1lH6pH
w5lYyDvvxDml14TRyLoxIpBSy49DVHinKLG7B1cgb5zNzLtkyqkPdYoaMmis0tvCXt/S2odSfHpk
XgyTeZFoyQvEuvIPk0Dvn/UxpfHSbX6V85Q9f7+LJl5OCBM+X/sd4Mi5vE0qL3jDRpVe7AyEvuLp
tvcdSFl8dOPaKos3MEzt1ZwLNCZNSsJVSJ5CO8bRm+4b9EBOeg2XcVk6aTwEoLodA5tiQhAkVpDo
wC87nmXrzzARo+55KBCLNSURZ9aaQ3ZLCgkAf9+2UMcGRGtlQt/nOBE2jld6N40RlCfCMwKwUZ35
KDNcucBbx10wOBy6rcpvAtky4wAVYJK+YTSB/YK/6Z2o8afe9kmMwae2qoqmQRsp6vvIK8uDQm03
dM3ifmuebDPxjglks53VJc5pgpjgFaH9Xtq+u3eTjuyWKcvoxUKWkWwGt3GYNEcnWzC4WyLr5y1v
YAjmQ/e4WAb3RUeqh/4g5kdhlHKDl9/d//sl/D8dha7Hw5vJsc3QXS6VxH+1D92UEMBomf+HsDNb
btvatugXoQo9sF9FggB7Up1lv6AcJ0Hf9/j6OwDn3htLKauyDoqSnRxRJDf2XmvOMWHtElFplL55
z/v6TznH0JcjuHET45bNauk28ZhgCyXCQB/VOyQ17cVmQNfl9QHLqv84ws6H0CxuKUFFx8JGrjfg
wFq/ouE4P/z+5/6PHY6FN1TYOGQ11fqwswWziRm/g4qoAT6u8SFoY7XppiZwErkEy8hL4eWAK/dK
YezDEMpD0zDNaYDRbmTJFMflS2t5HZPe/8u3B6Qc7USiV62ScY7ZbxNPHYImlTyGXm4t19fwiTHK
YM/Hu73FzHpUAju5MQMelojZEXuA+k2L0pkpRWMcah3nyu+ftPGhmbps42Vd5u6qcuRb+9v/erEY
HU2ZHoH5FDLh2APshmNEIvBDPwWd0xAVuGd8Fp9tn9aJPYT3sdex6NbWI5MdebtGzJRL4imkngh2
PDx14lLjjT2Q2hxxZjvmAo1C0WJr3oB7jhxTLpLzbGDhbPEpWo6a1PF+GJU/9FBt6B8FDRFKGygA
5L2HXjNmjEDA4R14L1f7qu8rlKZW406TT95CLavsSCDoiJAdpSmHRHXZ/V0Ym5JUxDet95DJyF8k
ekl02/BvIersPnm/r3fHd3dPW4VlaeuGyv5Ye3ciMvoGYo2d5xszjjTuICQryEoGNzdswluU0zQc
aAUAbR/g70hJ94ToJyYHvs8f525WH6agnDwh9dF9ULEtKaiDOZskWOfq2KIJRP7CbiJ3eacXQ3FU
1QSpQN/HL3ZdxzvZFvOx74GSiEopFPhlSrgrAobP6zEGI6dwBj9XYQULe6v4GLzX9nJd6YWHWvL7
+tUQq4KAU7/aZNaSuVHLikfAA/6tpXEUQOX67MP2H/slYdFf1YWpAaVV3y0SsUDnyEwcggHBO2hy
X7qixZmhIk5Yv8yL0jOioLtVYmBVl2zDkcDn7s0yMx2TVryX9+DaUjj737Ap67WMN7sA/pHuU2sw
L4GRDNdgPtIxhkzABJ5ebnEboinAS1I7RQwoDYH/uA9mclti2ULio33yJJWPZ3c256rNdMiwdFt/
f6brfdPMy0RD31Hqsxsm6bA3I/NtMoqvvDl+fj4sfXqMin7c6sCCjoHpjwffgkCDn3v+ZC/9cdBm
woAWmBnYqWILfN+QHKWiilifOANIqctuqnhS4jC66jP2+CZEaBVrtaePk3wMs+praWjnnlXhTerG
kz93b103nWpz1LkrC31r9BWRraqO4IHGIWPLifxcAs+b4S+IQva3Txaq5Q3x66fMVkw2BvwiDZNj
z7s9qkmQHZ7JCY99B7MbZZa9Awz/OFUDYNwwDS8TycmXnMTmnxcjqAewp2W1GcFC4Uwg2jQEqWBd
VU2rv/BM+0OFKAymEV9GmoHZcBaAIo9toAPfJ6Z7Z8a59TyDhy2B4z3JKSk3oy9VF1NSvtZ+azy2
BMo8VKJOr+JuIEX+wk6+2JmqquBgmdtt0/JxR9RMWmuQ4WURz2QQDJeoyCc3lb5UaV/sAyjvm0Rr
TPZWZbcpc7sFKSqZ94RU3SBqCadn3P7JomV+3GYzRLOW3ybvBws36K836dEw63JENoYuGOQwCI4F
bSod6H9INx2MhSOHlr6Jcx0oe41DimWtOa5ZJQ2kUNef8OR2lo4TVK5Cb4pBvS/NCGluo5s231IJ
nLSk9BFrkflPLmaUmtkpM/ojmVjNz6hMZMNstSSSBgv20sf/v0xaPhADeu8YBTxoWTZ8bWMmdZWF
J6UdIvuljTmLYuH5akVQmsiY+86ohf6D1qeP1QBmmvwNjO2IhmKQfEeY4tUmRYbkSpoAiNUHgj6w
fR7R7ceJ1Tpy3WlOotpYrssw33GMVM+QvlkV2L01EVPFqXqawc8SeQvM4ZOVQvuPlYJBsmointLo
9L0fsdhS7qPlYDm0F1PlpMU41Dq1v2jR2Du9Nal3tEeQCJzOxDUHCqbshuoolYQ8SLxcoJqU2fMn
3CZzAhy5HYhOsxRH1UdQnOTL4jkW8on/32wb1mWzKyY1vFtQQox6jq+NylKIsjl4IugBiiSq6Kaw
YEbMUFHBpH7W6/rYQ1x6SAb/2AYL5PsdYtIShpjha0BxLNK7aTd/xJltfa0W/UiYCOuQldHi9kz2
vM0gWyL1PtR21xws7WFsOjTWWheSjtNZzu9XGfPjbYm7uOCH464ENdV4dwChbw/HiNypTTXEbtjj
9GpaaXw0iFA+Sj2MPch/j+u3AquEKhqZ5BulDTuLKDhLpamQ7Z1qVzlQryM4BGJWopti63+XSKtg
H6fmLmGA96Aw236ouXkdqtKCRBv75ypplQdtlsS1l5XiPGLU34RzNn+nqXogsS59VQdJ9loC/R58
O/tOWO9415aLlZjfoH2GRGwMr4kc/kCTml8N0gCIPGQ0lPpbErxIRSobtJS5/VKT4nAg/6B2QlMp
vHzoazSldnAuotZ/SBvZTctiOT933TcmodEFyti+jE0kbMFVUoJPjvy0GT6s7UIxLUPnN4Gox3z/
7udDOHCPBtzTTHXv4YDiPFaHk3Su4UkFkXq2E5GfMowANiEkjj5L094aC7DqejQYDzKHWVW/df0A
0LmqNG+ct5jEoNLlvblTiPL7U6uU7yzYI7t4zCFzGaDRtGsVRlJXPg3JVsxghka5015yE8dT2An5
T20guxvI/0Z0Mg0DE5GTwgRgYy5Gggykmmu3euakKu6Asq8Ut6kyrOfjWD42/ProB+JuCuCIkL/h
KbPPuDiZiWjMdQhRLXT5E2P3JTdmuDfIXPE/WDg3ZL/Zap34UQl2c3FZ6/fBZyZcaSc5AOP30PXL
JyKCKJSEQFHmSJ44jSJ78vvCPxdkDSGc/cPMEhPktWE8CiyKTI5nWN+TVxidTOeVCGLGuPBqOvQl
53TxcwAOtB7I9qa128XCLZjTIvo0FtOMuonsWMdGK8Pzgi2Fy7COnAbO440x0LDLiJk6JDB0M9Ry
EEu5mKEM+ldmHq00LTMqLO6vdpe/Ta2vnDHsRgwvm87NWMU3Jn3EK3mvaDQLlf9YrR4MWPosXm0M
rDxOF5sS8hZAPXAc52QbpUp+6OYEWmYjV7u+nAx3xALh6pkSXdS88niziZO2XKIlon3UeStoaT4d
otron3PJM2V8BSOIzGcmJH9YHT0vvfO6jh3P8H+XRlbefr+8/McGTKj8Yyx3XRlV/7tdr5zUatz0
JsfKTDuTPg4rpE0tYlhGklMbwrCMuBtfEds9kyULNHlCwyNV1d8F+6y7TtDMdm6gbBlG/hIF2gFR
RvkHABeieLHQGv5rq8JvX05deql/smNY52+/bsCYhzAMpDmncz623v3ssT8uNoGy2WTMYHe2xJum
rBeRDDuFbRezdCtsJZag4v4x7seJTXsTYmvLBXooEycJN6CO/MNtTiALM38rxfCI7D5aHknBILHy
KKmnlmp6rvIRlnlvIXMaJ0bY2ePvXwjlP7bmwqKlzNac4+/HsRqqW0OhG8srEUbT2dYmZe+HDIHx
FoSbUdj5vs71+k6zRYYGAocQc+y+R7FyySbl0InEumt9FV9G5oYbYkJmZk1JaLNXIXh1YQXV4nuX
tI9h2M8XNOHzs5lyvLJN4qD5L1/lONSOZK9oxwQG1EOLyA8LD1+afvkXWJP8aGaV6YRS1LlzWPxt
YcG+1fKlliEuVmWOOWoMTv6kZrd4rlnhEUUhhcUUYCvqHxyYd7MkmV+N8XXo8tEzqsbeaZIZQ4bo
3VyOGy9SE5L8hsZpdUA4TDWzK3GQGqY3C5oobjw4VAMtVuhNlQfkpnNUu0EJjnBx34QqHkS0BwVy
UBKiov6Wz7YG2z6Q2Dkq2VarhPJkbeWun56U5XHV5y0KkOJUZnPKXRIZCAGdyYHok/xprIADEHeF
nkzKlgAL3SGepP+SL4YmBhDHBB25I2ooQIWkc5Yt/gwZRF8I2ZpOKZ79TRblC6Bc1M5MLN+W1qJ6
pPF3m/Ggu8iIRowQCqlI2jx+hxb/0A8G4oAplMjAGJhoSGEHJtCKX/QGqOfv320f1aoW2gTOgJas
cuS17fcfnagq0kqFDqWrdb8fcvgUo/algom+TZM8qFzsiYM7iSr1FCuZGN/06ZuyoK5aFfNkMdIB
TkAkPBQGgOghH7LvCdpHGfXSj6A2jinCw78lG3JPXIK+wi3FonhsymAiBHhEFss6uwUs0HlNEb0Y
GNi/Iu4aHxjNGRfyvNW7kZQ3K7vAF5kPMqNjlCDLw7Bq54Oe+iZcF5kWlRGT3NXQlBf0X11QUKWb
ZybB22Y1svKm8rWpmpmQHl9804zFmTkbIO7JApl50x/swdcOBTau/EEmremTzZv40Mvi10xTgakd
IpNlkPrrmSYEfxZ3Fjfsoite6BdnO8nqG8eg60WTJR9OSksCYlH0b51c90yqx/m0XsIixJIV3nv1
Nqq3pl6uXX3rg5usXClBUJVyHS6VfmiCq6VchHIJMF3eGhNmBItYCJHAgKNWLfiAg3DN8LsUSvCb
gOA4RlvXf2MwPPqZwMYTJibtdUm/8be/91WHdDovh21cMcVaylQetfBJb5dS17KMpyR7pvrpOcqe
A+mfmusX339u9Jexfqn0lzx9pQr9JZteqTh9rSW8DZDIvuTSKwVR40Gqs34gIgmGoYD0cBdh4RJl
Jb5lGepGjG1vpp6GO6w57XP3adtHlT+cOy0OGQhmUcuqKrqKd80yxVBpQiRo2xUTgeSBVHC8dBAl
h+w4ioPGL0k/cm1BU0cnH3MZOVPNqZFOpHMZR+IG6/LczEuN4mzmF3rslG5f/PzS50gNr7aNkehK
zRhFxbUU16q41Wyr59u41jzfbH+psrr7Pi8DPL57y2PlHjCXcFJ+J88mHBeobtlz02b6Xk2Ck4S3
CvKyWe2D0gqvQZGggTcUt1D3Eg25g7zA7g5Sf7BInfdhJfKeXyoknEQc/PRI2ekxQclNSIR+NCvC
xU+BfyrlpTTCKfKzkp9BYU2QrDBUphcKmK6aXjrz0riDdhTJtTIvU3+1kmtpXof+mhM4aV6T9EZF
6S0eboW1VDjcMuuWWLc2u1PmeK+zuz4uRb5dqzrqeE/FXR7vZvEYi3ur9OpRENeRdBo91kWCympD
OJ4Ndj+R4p5YJIMFyZIDF6JLclclFBlBVw8uDgvySh+N/FFbS8kfKd+CXPZoW3feZSj9MJPq1l1P
7umwlJz8U7lx+1mpcRMRKTM3a72G7VWLblJz1TUSwa44HrPomrSXJLpG7YUKWk7Hl04/t92Za9md
m2QpDDkIqMzhpK+VwiQTR9qDVFIfo/oYRkeGxPlwGPJDOhwE0UDxJ7LwjyoZ9FCoBhSafxwlxXt/
QhbADqtDHVmnGhZPYZHYTt/KgzNi4niapq6++I3g6aTGExN0YsgWzV89dB3BEzrB8PRUFBQXx/Vb
64UAIO2sa8doMgQp8BZycagXJNj18z0UdnORum5XKYi0wwk2Ygo5BoBIMX0Lm3pjKon9Ja4ZYPDJ
jHarEWn5vpWBop9a2/Q49EY//77Mxjo0m0OA8nKXAC5+0K2yv66XHJveNer1wG3VxnyYireZneal
1qr0hgEMD0zyw9Sr9Es3NvW+yT4RPnzcPy9DdjRipoaaWWNO826Fb8j8RexdbIzZeI6TWCAYmnf6
gkOLBo6u8gQWZq4r/E/5Jcz7hjM8OScTKVxjNj6ppvFiG0Zyx+4WGRxwtaRz9LIzYB3D9RoBFF/R
5ZFaXHxyb1KWde2X3TM/OWJwBRUJA48PR1ybTnDRZSOUny7s3HauuUvW6kuKfcXRdWwcSVaaNzJa
gCeL4NVAjQ6Gg96m1WctjZ6ewN8lVttS8XG1SX2oliSB3+9T1I83UEZAtGUAPOAysN8Pg2JrnjhR
ADtqJxDChYnBxQjswOtkuDlwaazL1NGFY4/sDHIegy4ppk2ysKVhk0gkFb4ZVVa7g9Lp0GZ68haG
7BQL1Onq5H8FXHNti/mz+ctHmQ6/Whpn6AaZJKCDfqcYYLYUzE2tZZtYrn28aOADbYNchEZLid+D
t7lh8DrsjfaYN9DczGpyjUpHB5pZ0ym3Ja9GxI/lpiNmeeC++Ptf6kcBCz8eGxMdCTUK6g9DgBk7
NAGTcNvCzi9fgH8TrTXUMS0Df3D0RkOOzNHv7JtEGmISu6g9k8W4URkv2tM3OeqAPfr09ArdZLwL
KsMThk23c1Q/OeF9bELyk4pFdcFtexVhvvt0ZaRejTV8z3BaltgKBbJoUOZZiVHjTNPr9MG25mxX
K62KHI0AKTxVePh7WKSzuqzfyBSW4ZOybcse31tIJGstJuus6OoyhrFBiHQ9CoUwU2QnQ5ZzCTIC
txPZmKDvSA8csuxXWjiMqBVfeTL1WNv2E2MuVYoEURhGvrNCjiifvET/8b7XkPwjN2RgrXMq/PWJ
y1lJ5xQd3YY+dn/sitgm6rKl8So/ZJH2I0YsvMOWjL+ndwyfZ2un4LN+/0OY/7FCaCxq7IBQEX0U
OqXIuOxUyRagRriTVUJrINR7rVEvqSllcIDtSUuaIyZ9Q7L9sITuUNLEL2RB/AiJG/4T0sShIX7k
1MhwJwdOuHSEoZ6qrf5HQebKHVFfdV0aJw98kOTjGCBXmupseAKrjcK73bJ+lk6p0/YKm+mEm7m8
iKAjSDHD2z4t7ZK27MiUgJKcpDgfwgrfBrzmvW238k1LNfEsVWX8oCF8xyUd+8+WxeCl0USxX/9U
l9vY6fyHuM0RbVk+6YkYwz3WxtgLyBPZ+qNmXedQOgVyWb1a2GWULJSXhBl6dJHyiDbmPMiQFic5
qzyEJOLRrMwJeS6Jdb9/QTB8fFyzDWY1MCHofFj6+zY1NNquo+FUgj5DjDIH4mzr6P/WR6Xe3U2N
betSaY88cE/GIDW2S3Xpfm73vfBG4fHeaXcqkeLtUoPmCt+dtKXYO8FMJa+BYwt2mpK0PQUVB9wF
5T7RcCbr7etYHn+WHBw17WCslRBy1x9QJVKRv9eUpQxlTyjP1GJz8xZ1reJRfusFnWf7NIcJhXdH
zZ01Qphcs3H1xiW0sbBcEhRnpDAc5CMPv6sxetGPvAf4SIrSnmrDvW/s53FfRwfbAEF6MKuDXh36
+cDxMLOXSqjuGKbHiHSl7jgEp1Q7Ughlf1Y1n7RyqWI+ZfPJgs5CLihUkuxMgSeJoeF98hKu+4F3
d10bhSZ3Xha2ZX746wc7b+KynKDQothsxqsA/nKplEOI6gxrGI6qmFHKnU455rXC/rvptV3SgTsP
/Sg54TstDrGZktMVtNFT7P+ph1V2pp+anddHUppOx0C1uJH7ycEsoq8S3p0nkxywbWi18uM8Gdq2
IpPFq9hR3MsT7sX8AfniF7xy1a0orOo2NaLywoiOsJUO1S0I9Ls8gfLWxZIYancmwW3Njzgu52sb
SfINAUT4YIlS/4qRLd2WeYpaKOM8NUfzaG/pfegPLU8W1BaEwkT3rLx9UcHWnvFhW+fYai0QMbq5
y2oBxwEBIrw943tsYjJVsRhsNdLIH1blhoKt94Eje3snkvxvArXFLc5qFItLs7rAcof1NDcQmQOL
bno19/R7KpN3jfUyl1yicpuN2SYWTELRgGiAt9BEqrbDBAm3rMe7m2h9cVMy6bWdzexHZJc/UPtC
D1N9fiWfbR3lD0MGPKaMvbnVGDa2hlUE+S+lCwAtSc8yhegdMvhkN4iJr/MUFpHKQ3DRRPuWBCEg
QNHenpbyp31p7TGx2/EBq/XYHObmkPuHRjkAZK/yYz8cm5xTK17IbRqf5uGI05cqSTiLT716spul
quA8qyeqrM5dsFSNYH2tvmIxW2paS1sg82fLP6vrVfhEJp2z8gJ0SxIPCviT8hJLZ6opL5GCHvEy
lJdSOlP1Wq10pnqObibBQk7D31lrUM7URJxfeEa8qYdnMzxr9XJN9ZO/XplxUEKBK1OX5t0ip/vr
ZMXyphJNcc8I/iJ8eoqfiPhUHwDxqbfZKL+UGhyvY04vszx1wUmUJ4sH88lAZCxOfOgl+yTWUrOz
vNY4LJ/4fliqHTivLdWY5zG58PlawoHMc2ae2+QSD2ArSRM+58klMs+BCVZlqTvSRds4m2tJ8WXJ
uxw2Sn9WjfPcn8e1JuOsWdyyz136T43WiarSMzkMrXVCIq2iki6WCovT5B+pwT+mylJ+fbTroxUR
SAsN4aBxaOSsuFZWHGag/9I+wW+s7Y1uT+BR9AWdCrVuQb2ZNReXX+eVEEK5W2uurrnIlj67RS0H
nl8XOE1WuM1ZuB7Ys7+XqI/y3Bux2nGSMy1pi217T2NTPsXEUq0VwjUgqA2j1uLBW4qEmSBbavTd
2ScWwC00NxyWwmQt4bOO3ASSmryU2e7qfDdVO43k262p7XRtB4nrZzUpyCEyn+GTuaSwW6ZbRZ6B
bKf0iCLOgTsa6Le8KESUuVRY/lNI6Ch05K2xN8MDPrxcj8VumCUgsmoFmyJX9lSp7CFeJ+0+aveB
8EIienk6qHLBvrReqXgTd9TUG3yXmnw35c6muQFPpFjKD12QcFQj74x2R8YJFLyIYOgdZfBEeFra
Dtvcz+oal5q5F/KMZoWZhD2IZxjUof3pmYUN3X+8cOw1DZ3TloVK8p3+olLMXpcIoCMGhg70ZoJV
QpY2WNBgC+GB0qptgKZT2UYDw8wtsQMBS2kAP9PpMmcALN04U+bQ36QU3RkbR9OXMtay2JjpTiI5
2VoF0byAzNYi9apjbZAcC6K2BJ/JIRmPqg2nNdiGO72x1MiXLfkDNC6cgfEG4mnA0JxWcydExgd2
jqRbEo21LcU+nRqbf6qPthQUN6FvVLGpZGY4QKA3CuyotQKI7sFSzIOkcmsn21Zeql6rlEgF3PqJ
k5NBm2BxW2qunIEGCsd0EigGhzwbmljUZDtAaUu+CVXYdpq1FOYfEQISZ9E/2A5FB4aK1gpsB489
pa1FWjjqwRbilAO/lGRESo2dHhFM7EyxI0iaFdsCydO0zfQtFBZtQtqzTYttRG5fvI19tgzk8G4y
SDtLqssGUH06YQ/eYLP2PZsQCYIMeV2D7Zxu9WoLJhzFbgzrXdkCMAIyq8KFs7Z64JDMQs1rMZ2Z
Gid/TdCdN/QJHGJsmbtpk8OBKeUVnPgVOYFBls5SeNwXmzsvGS+3sVS1Vj47jQG23OkMp2mXamcy
Qx0orMpaE9M2nL2R09rbKHLA8gTaUgrpguN2aBhZbdt82+eYKraIQqDM2jrKxE0tL9dF/zUt19xC
B0Gi8VawXU+IFt3G/VKNvK0IVTOWKiT+iLfl1kocauIFHZbrQKlOPTjdeh15HVV+EgiP/FRL1WvR
vop40Wli2Q6QJSrmb4LSImw92pmKoyuOsByldywwb70jK+ygcLE6Q7lUt9YcO7bYgpREAp3r21Tf
6tOWZPO23dYEQLN/43Xl1fVxmW2UPd0PzMSdvBH9J92BVQL4bgHXBdIf08BbTUdL/XWHWk5lmoHP
RaXmq7h4dTl8whsePvm15vTDkHlkHIQIzmzZwXjC9qRRtDfJugfIMHyf3VeqzXeGg4Vry+l+QDrn
Jn3ANhWSGNL08Pr/lxQ/xMay3oT1lnRvWcd/5m0O3qruTQnetLXIAAN/uhJQv0jpF1N/7eYvWv1q
60v5+qvFY/+FCqcXcUjDezy9NOlLOr0AsbX0Z6ppGBw8h8FzHDzb8xMmQCN/stayrcdwWCoeHjX9
3iSPhn4vNNJxAB2XRUbmcmTaT8kkEZVR+H/FZpS/kHvo1ej3bkhUkEZ1bbxJ8TE//v5W+h8dW4RX
jNEF5led3te7LpLcN4A1/aXjlVtXvcTKtV6mlLyZIkXqUwwInMdJfZVLk0TN1lCOVRV/rQULNCEv
2nZghyQroCUbUptIlknitwnwy9YmoWyfRuhUoJnXqqbsDB/GeVws6YFFJt+7dGYrJpJjZozyff1W
w5cPFsxJUl1DwTDBJtdEQtFl2ZH9NI2j8dByCk79+JWEdeNIaNi/L5GyzZcw97lSHnp1YB9Kwi1G
ieBQt5L9bHfkpqZ9zRoCNW0LVtYzmjJ7qVF3f/IGtz62NZiZ4OZlBI9qgLHcr2/w0VT9RK5n3uCV
zX1uEWkWVjPtCfykRrHPlP0s2J8sxb7lZwVQfwVep6XYulDsW/x0ubJvoXR7213YvEj9PzsXVICR
tWPnQunk4qw7FzYvcbLsX9i3hOM/+5be37Fvadf6uW9h61JwAI68bvS0ctm0UKnhxVS5D9atix/8
s2lZ/G8QWKN82sEahNZkhaf1UkgIYH2n6pDX2ZN07QCBnX//LrU+tiQ0eomLSBCDlMAm8+tvMyFa
uwUNWZKJBYIkpaV6apDunib71qMIBHVXTm9RPSPctXo3IIwFcrM9H9dLV6eMQeJk2FTw2bzajgZ8
QujMmlTVv7eqsimBfm71uehcixEPQ0/MjHwe/gzTBYv1f99av1/Xtb8pACc76x8QVPj3qE6EicTR
rhE5zP2OfA+bwOpjzsuGN3lCqf8mADJvsnh8FUH8o2iM2JnjyX/qBpUEjWhm2mAM9iGA8sII2rz1
KhKYJJbzFzWX9GPXL3m8dZ6/yEhBz/YPs6E/VlQi+UZm8Xe/m7IfY+ufevrwLzXKgpW4UeZouiQx
W56IVGS+rfqiNGp1F01e/23IlfyQ6CgEEgNWOQK7xinbrHz+/UsHPenjlg/JCZpbmVeQI+i7106m
ySgRZl9uBkUtaUfrNMostbhiiugKZ2YEILaVyd7PYStfk2y/VjaSpepgUqZqxvLnqMI9uJuH3Yj0
SluqH3ZC7OwEQ5BriR2JXnqCQtfVateelkpNN15rCL1uLclgh+xRDJqI1x4Gzyg8ba1m8BAFYqic
C68YvLHwevK3h+UaDV5beMHg6YFXIhwsMF16acFHxQUsM6wVGq46uko5wbCE5gQnHZ17k14Nfrza
1QCa1q6YXLV2M9M1Jjcx3WitPvTaterQs4ulytDrBw8XSDvQD8CTpxYehuJy8KZiKRorKf7iYqmY
v8KTCDyp97TAE72nBB7YrxHxW+D1wfIgMFzK15eakQJWLhQaA2j8tsDFHrtp7IK7pxKbQOelJoKM
8t3Q7YZw14WcJT4ZC31EhNBWNLn3y6awFFW8J22lqZXmfaUCam6RYctZQohAnLVPCvOrHCqtRzqA
/WRasYTwZo6emDGQJDFEmWcgLT3EFfKbRCW6pqZ/+w1C4LExAZmELalnkzUr1zD4KsgUAgs5Xcqp
b0+0d4JzOHM7KgsRvsnDwAsUEkpZtUq78RUwd70M8QHqpXm1kV4fqqalLyb65CWw0x/L/3o6aRum
SNYVsTFxTzkn5k4WoGJ7/aAaJdG5NJbKTG6OsvldWYDXaWsTkxGwEMzhRGzMFGhfA0P6E7NB+weT
0tuQST/C2Jgfi4R/V+/K5AZ4VfrMp/ux1Q9HQXA7Yj6LJGedgfyrC2QRj5LancyvMzF7rzOm8NCi
swIFGD0Z0GflcNpVtZi/FEFU0uUB7ECUco80PErIL0JaVGmm5qESml6LsIHBa0DI6g2fnXzYn41E
Il2u1fxP2lcfLbqgczXICzrnfSj3q57tXz93yItZ4hBBoKZboPWmQN+MGdNOSauqA5hA2C5jvI8j
s39EyiVcpXihH6jfSYGUPuHafDT4IdsWiLdVzETc1t8DuJRknPVkSCQYh/gx0rAszmYZ/UAPYO+M
VMsJyYZSG4m28uKUJFMA4JkbTfgxUgDUy0w61pYs7y4hcMWaHyC2qjDRGnMfm0bE0WsWX9tUv9u1
KD+xwLCd+7AKQ5hjFZZ14Ljqh5ZwG+Rpk49asBlmX642AXxNhKPStLXlSsGn2QHfLBYpxKCrtHy4
dBrnztAkbnn9g8JAuRdl4CSIFtwpvWUe5l6rwGkVYhvnWQ65NaDBsNjZtOWCoKy5dtH8Jzkmxq5q
rPaoDTTL10edMrwVQ9O6ZkvmU2HGX5DITvuuIHC8LBGmwm48VkXvH1u9BwDix8POJHeaVn8qQLvS
r3tYH+Zy1hxka4dkOrOfikKMhRuUkuwwwzDIQCqNE4HFOaPRhF5IA+J5/d40xeUWu1C4nRcM8ViY
uCyYhTl2WCuX2PYBs04maUehFt4qkNuboO5J4kBdfVu/16mFuGLPlZr//UZMzwAJgkUght2SI8tZ
17dZaRWe57ajXQ8ZlotZJg9saUl1mUcnjq3yLmckMssyAYpx0XBn65pLjaP7GGpKdYNbTvTdSJB5
KqRd2yqdp/tF+6xopAH2hY27xvgryumlpDPI9zpKRm8QsvWAg1Pb5lNPC8tQevifMPQ1bUHwtm6g
tQXZD/DjrZSEUxaxw4hYxwhm/SnzNc7jMWOu1ETEn0hE/S3USNLuSMrrVBW2pmBvYjbxmzkM1nZU
aSJ3TPXBhnKbTCz5ubHr4JZrkvqqi++6YWYvGTzqIPI1L9Gb8DCAvDqsj+jE//OozCrB6ttXPz0x
VgbUoWpLe1+W8+DkDRbBVm37I/yF7tgBfjlmQMnJhpmFS5TIA9y/+FuKl2TXi3bazwm7KwhwX3Db
nbMwxlPr9xqTxMYHM6RPyYGUEBnaMvRjwpjrP2TB4LOZ7MsUxYh0sry92GxI1q+qKZu3dgVWykyl
liGdov8PdWe23DaWbdtfqch31EHf3DhVDwABsBfVW35BSLKMvu/x9XeA6cyTtivS5z7eiBUMtRRF
gsDea805Jt4TrZNQNKqDHTUIuQW4JF04PxgiSgr8ZZfOwsmq6wuBQHpbMtVm+1Sy/RyUctyD6Rv3
7Hi/fST307gvLA5i9q5ccPlvb4euWm7NXnoX1FbdI62eb3//etZiji+t4/Wz69dn+k1m3BFjoi7o
sNjvdlY2X2LsMHtJ5jo+6xghuLLdWoYB8lxi6B4qdbBPw4GoxkVcSDDIIPTa8frV+PrViKCeTEKx
dXV0G6Qi+DO6V6YwkFZ+v2mHxSuEEIRZqbUIsxjCYVdDVasIAagiGsYipzbmohNR0NVgTD6UvJt6
yNuTJbINKkdxa3Uj/4/8vAQqT5wudysm3NjX9e76SS9+BV6h7cS5V6VtqK7L/1EiejybX+o5yh+F
IvS4kJufGmxxdRWPu1xgZs2OMglr64ApKhns65cWwAHH600ff65HE0JzrQ7R5koRH1e4fMsMsFiT
vEaCaqy++nZjrp+aFgk3daqOfj8t9aGryy/9SlzlyCzcllBKV1/dOWNjEkeT1zeNCvWbuY7sD3Gt
Ii0hazsUoFbryK/tTq8ktDhA1c1ICXcdAgObOVR1EYmMjrNmOLOS/jCAB97VCvHiQC7bY0om2B7C
wT1Dihawl4EZtgDZlbQCQF6FjXEe6YVv8Qe3i0zumkqa28kqkpjGnLQe56Iy20izQgZXEl1KJcTy
WPfLISVobL+Q/geMZEZ/mDDJWD+63iCxZlU7KwudMuPZFOJiS5CodjKFRjuphazsi3J4NKVuOQia
gdGWTZyDz2g5GNcASnMpyRDX5acqz59rHfF51Mkp7dOALVilIiedooNSts1e7IbSUQHcbGDIEULa
BfS8OpPkFNIhWLuUIiioWCxwoCg10qy6dvsuI0W9x9JVaSGmDmBzHUB89N4wjOhWGJtymvdKTlhb
QAzPeaiG8iyoaXg2GDhLDiHn/SJUbkTXyQusFqnpOFS7xGAeinvG2EbAJO1BlSxCV5tvNz05XzZy
DQD32uJMZtisV4qo25Z5/q6u74WEIHq7K6tiSyJwexNqObnSrCyYoEToO8LkzZjUD3wc6sug6j0p
DXP0VMe7oOLVmE1jZqiWLb/fCHnQCI6Wm47Be2AXhlVCrGy1pj+n8PCWsjlAqgwWLTujC++1jaoU
HBSOZifp9GrFUUREZRtdQhroVixo+0obgzsEGUepBasrCYPmQVqaztMKop/nZdqYPZnL5iLuAqOG
s25OoyOkauGBmao3s1HO9HAD5ZQm+U7K+5nm5vBhCWzG1CoBn7sqLBCP3ElKyNwxUYN9GWJGArrj
Tgn+nrQnCE1Sw/ge5jvDpNXtUERtcI/s5k1ME+NNCwugwSHRxYNFrt+aaqKag3mUIX9u6om4tSkS
P1edVX5pG5X0diP6lAVD7wY6TslMUxwZhQcvMMEXeS5gCvrzpiKD7pBUmkijPtFdLVTeF12t7tVJ
VXaSQgpXSaiIj6PVPPSxYHBQy3eThBy2jA0Utjh7tqw3Qzttk3n7i93yz9NaAkhFAwyDzH75J+0F
KVS62fWkMkVItc5RI295SsWNCHvSjEsGI/1Bgdzn8Lskp1rYB4DyFMS5AjKQ5lOdJJ8JRe2derDu
y1b+LOIH/8U6+Koe+L53a7EQhpOnKwo9mR/lcgvglMBAfuawSqbBL2RnXSs42AKE2ezdHic1iQ4j
LK6tzlE/HGSZGEhENJY2tTdA8NyZdoGjDOzlFwy4bkQvd5NmJOfFpAcBcozyTSXdhZNPZIoIi55F
f56XxB/Fk8o7JfkCAw22gjLawCRjV+zUL6YVgGkd1j5+nTDGkGWE3iPcj0w/RqmEIcfCu10bEY36
anZQfi/bBQcETYa49OHaJL6p4/GaW9nHaDC7UuXLMQMwIyo+RVbG7FjjCAS6DTfL1dv6UQqm96ya
xS1SAWWvBjDNx7mAYjsCOcCodv/3R4b88wKeR6hzwlV0RHWs4b9vgZXS0plcNXL2ZVDgAiP7DNU2
xhkYbgpGBJrSoOJX6ud+KCpODEt75j1n+ZFSMCXKsvBTPlmS7bmNnqCPhlu7i/TI8EVgkJfcmh8l
FZOsFkpk1eMvi859VkfnKquNX4hT9J9mtyaNIMzXuNl1WqTqDyNAqcjgu6dG4VSTpD6QvrkoX2NL
y+8Thdgqo4jTUxULl758Z9mZHq83ssQ2mjhxaauP5nCpu6/pVOBCarXTNEnkJ+EJDWjVN7OW7axR
3hhrXhKYH6xv+BWMMhY3mdIRlbSAbAbpenUQhbL0Qoya+ECfme0EVuO3ub9EJqcRKSMTaYEuf5/k
JLrQ+UMZkXVfcYKMXjtUklvNkXzOW+J3FPF3toRSmyyoR67uuRHHD5BO/bKc79s8PXbCUO4jOZ6e
CP52cb0Yj/mYvgiacInbcHi4evKG4CtZl+0vei2SpP249TNFTAeGoQK1ROf806zFDNVQIArRkRoX
7rWhrGVdK4bFzVy4WStvvFn1BsETVW8SvDn3F8FTCCLtyERcy2DjkG5zSP0oGtzF9NN0CzMpT7d4
eSkZiWazpdtIYHfUYunZKsbWXNBeb/VkZxjbkNWesQ2SnWBsqcjcxukuMbdc0KdNZrKq2BbmtiLO
WaRLu+3FLetD3mGU0UJY3VrtFq+Q0G4Ny++zrWX5wrVk2Y8CfxjWwvfUX2uIfMpaPFn3UEtTbecB
sZpDr2OQC/jNHeqZvNBJtCChdo9RmObHpa025eDX1ypKn4KXXXNfutdeb3VoqYtXpf1kR7FGtKyp
tl/mrUFk3C/e8tpPVwOUmRArdC4JdL4l9QcqVqmEsxDOFtDJ+qSKJwXMobiWUZ8Qx1j1KRBXWQzI
sFA6oYxJr1UNdtt6ObCyhtzzU9WcakQw2R5RW3TqmtPQnGb0MNFpalZhjAATPTpF6rHvjwliTzy/
/XHm42ytDJAkixEioOYDzLG5+lZiBbTngBSQSoZVCkjN+f53NSDLFJ35xlUQODKfy3YIASVS0ldB
YJuv1edbBIFCsKoBuxGCl18ZhN76hcGJdyvG26zemtNWn7aLttYY7aaKkeROnnbitax6b2g7g9t6
r9X7ysQdixJ0n6LGu1bSHygGFxn6gqPQHYbw2IVHvVqrCY8QAavlWFzLNI/whvR1mbHWlJ9k8zig
y8lPXX5q8lONKCc/leOpyE/p6MYkwYyneDxlOekSpwgtH8GSw8kcTkJ2slgdAwvmzRCrx5blyLHM
xgdTOUoRjo1j0x9Ddb3tSKHn42wtyeBhHxXjMM4HjWd6PuDOQjQ6/KGERAZJoYdEDIkMkvBi9JBh
sEMJ+bsYcmT7RXbaH2LI5Q8l5F/FkH8qIdvRV7JvYkiUkDk8qqsSMqWzWv+phPxdDIkSUiIKr/om
htT/kxiyWfZ4llFCUgKJJMqqh0QJiToqueohkUbV4XdiyAXVlHnUrhUvIN5Oknmkep722RffWp51
nnIIS/nVPC5HuDn//j12pRR9t5jhLWbQWbToMyJ4/RE8B+Y872DCVU6dRylRQoZ8X+RWZEdTZRyI
cEnOqK9rt02jinPPRMKijGm5X0PegV+pN0jBFQIiK4KMFHp55KdNsJ6m7KawEBJAOgk9OqQaR1yZ
ea2mWzdzRB5WV4YNdhfOyKFFvjWuZ/VgCBOCCjIuTxYd9yoNEMIt4eCJAlAgcSjLjZ4L0dNiWBAJ
8YL+Yl3HRO2nCwWpAiu/jFBwDDzm+v2/NFsRKDZ10rUEnQyb32tmLqNvitBd2KJ8Ctk/NG4wuULj
tljpZzTNaxmpZ12LJvIIy3xmH+AFqseo0BA82lZUABOAaMCCXo0fF37R+7DFqFnyGyYAki9fK7H8
qfczrISSX1i+ycXmWo3la70fspm2fFBWqeznss9ed9XPu2aB38UHcECFpR9FPmu6JPKxX2eRX+ve
wrkfIsLixd1aaPmla9Whxw4gFN0MyzHzANEt8fZeK2A+bEJDXCsnnrBdiz0DRea2JtAFY+e03gLa
poh1pUrLhU0Ne2pIvI6iaUn6bOVVifcAMoD0OYVNkuxJljenQLv8MfX71J8af7hW19Ah8ZvGH+e1
+tlvr7d4NyTNTxp/0fx89ifNT+f1g/iPCmfMHQS3+Uq9llT7c+IvtQ/OgwJUPJge1ZmErXmz5I1M
43uvLD2l95RoLfhZteFSieRGVOUGvSuUayXPJMR2FkK4tRqyiLsNgdoQG9p6Iw0bxu7Uoq8FcZwK
GjcB/Efs7+wSmUYNgTtdq2sgSHqgN6bGs1SPNBBB9SJtLbw0Ycj01o8KPw79hIPlWnXvF4UPOKG/
VlP4+A9H1uaSP/e+JflT4QuSv3AYyL7a++SGmteaZYamtlH4lHUtgYxu/gRHyLUKHfmdV+kk4XnI
zs9J6I2sEHIv6Tz6ShW0S92NdTflKOnXiq+FEcgwN9wKjOORgLEdnokeXmsaNqq4Vka8uL5pIE5e
i3yvuHFjxRVGl6SJzHL7xKPahOH1WvXoCTKZl54le7LlGbInWt7EQWJ5A8cJh0Tj9xwbHC1krHF6
8IHkkz7EmbJsfFXzm/lbVbNPgVoaNT/j8OHAmdeKriWwrap9a/JlMsVrX2QamPhz7Q8cIwkWc783
CeDwONOaGOtMT+8xmnlFCYmR1JO1xMiDj0kJvYvcIqxci303h0myFjEryL8poV2LVsEvztg/SQgR
tGOEUw1OUgpbiB+UFcmcT0Iz4+IDCbs3gIwcqygkZ12cCEvQN3pXp8frl2PG479/hJR0am38LneL
XPaO2bKi18bwqW7r4DTI5EdmpMp+UlcTeqfHjBI0QXUiwUBcYhbNbuKlnhUDwmg23yWNelimMDpf
U620qA/pbmwKWEz7NoxoLredaWu68GKmcn/praS4V7KV5r78arT+M0DGlIwVns1gj8kOq8TvT9hW
E4RZIhjkeMtRDEBe4hKrBKOva/pjvH52/ZIM6xLKFJWq+yg6DMO+VPdmvhbxtbG8G9Zo4J3R7fRs
LcPaFv02lLcMYlIYfdpaBsnD0c5ggl/tKn3nKazEYtLm1zKXvb7sF3NP+3nMDlSfHYb+ICprWeGx
ro9GeCzrtXrrmNfH1lorK07xdEqKUwtJufLC6RSMJ0FfK83O8bVC2lrDOUjPZtpEhJsbAuyxSQYJ
S3NnA+tOqA5BeAijtTJ13w/7cdgb+d7K2XLtejzJ8EnjjZLtzG7H/lC3iMtYq4R9Uq9FH8fU1tL5
96KdMK1V6jsp3uf6LmdCca0pOxC6PfAPmvuxP0gsbnpab2tVeIdrWrtHdTmK9T4B1nPMC0A+Ryqa
TlRcnIQ1p/YXu4T/ILAw4ZhBTuKKzcTqJyy2NBdjUGWkz9PjQoU4CCmLlFy9iYJR2AxlpdxPrVBi
boWuwBLoSUc3vZjxcglAct6VRIgoIcHmmVy1Pp3DDgQlXM4R0r474Sy96UN5X2hG+0D/sntoBU5d
Stud9aXgjBUjKMZKui2NpXw268xLevWja+KnUrfCB9iMDdkja68o6GibxB9lPgxvBXrFWYfcMWGR
WuEM9HbDWnpLs3anqZzUulGuLxUQPmcZGgEfT53bsTAVm1RTmwfepjrr7vGpNLpHAiQYr8n0iGl9
4nOMah04m9KdF62onLhYtFczKM+R8gQ6w1oTPft9nYW3sjkaviGzJ+wLRbvMuTBuGil+TovGOOGh
RHrd4PCtBPQWRnmYoTdgbhjFpyaS96C/dfIBc6BMc4mxr4r0z7KAWyiclZtZHKRDH4nT5XqT1AQV
VnS6XFMNCLRIQQ/2TXGI5lm8b2vpmedn3M9DzsAz1tDSt9IR9cT9pM8i1IgWbKxuqrbEqQs5XbNK
aft8r4yALMI+bu6br8MM/NcEA3S53ghzGOwVJxnrxekDdTnQIFOfK/3AClj9VHZBtZ+1yUTYGcaf
Gek8i1WenbtougHJWXFKHUVXpiVCCjwUCXFobk1ajrdhQActSGuAJFHQRw5XSZnMJ3ksi3Me6CUO
DqyMlVrqn+hffUiCUrxP5bwntCcE06ydLBNXxd9fDP7DDpnWy8pwFcHHydgHvz8DdsYg6LnWEpsQ
zvJt3KGTCRaM5SYAz0+FKL0vC1yvSkg0jEaCeJ+weMzAILuEWwj4Iyw/NqMQYNktJeWoMglBH2ik
HP7npls/xSTN1B7nu68E8X1WSsZnKcUUXAqkWHdjb90yDvkYK/MUao9W9hTMT0b2lITP0bXq7lnR
AVav1Y5EZ/t5+SktP4nJy5y8KNKnYXrprtVML1zNMk6SY1uejaFs7lvNuvz98wbk/Ke1Pst8JJ94
ngEiQt3+/okba+JytRnb5SAKN40eDd4sLro/aNL4YsJuJRMbvnI6SDBGpwxAg0EPVBr2fXJpKhMe
T0OEuKSWLiRlqGSdBC9oBuIexdGbYrbhpUpC2QkRmd20vUGKYwHjuRFhKGqacdRlZXrRRkWHuiPb
Vc3zERloxQmP7O5CQ/hsgY5hxcHONZHzjnBV7SPAJessOmxTgfCkVGrPqt5xmVIq1pVlo2y1IJfu
mjy4X7pEee7leZsLhfgumW+maIApNpeZjGtuurKej3mmG2Sry/kukcjrmtP4ET1x9GiFt12cZ+yw
yPGW08TRp6a4sXrE0AUBq86g92AqNH08ifGUH5myO6qcfxDtOT20eVz7WsqlkXlRuVVNIbxIvA9t
KIvowlQs2uBlD0pfLe+lWn4eOoiTtPU7VnkRnba+bf1m9RZvoqFyegG9qpNkBfFu8OD7av6sx2OJ
eYFG2oSqGyHtdQ1yvdElObHTEY3krw6VH48UMA6Yx/DaMJcgfXJtL/5lV8id99VoNb2j6lO9nQPh
SR3Gr9ECBJNQ+/6EIqIkYs9PLX10qh5hxt8/gJ/pB4xEWOvxEDhYudb9sC0NyZlsJTAPjhIHeBNC
bd8ZNcbBrg0AcWA5KDSa+UnFsrTmzGUa4ybu2SNDRKo3oxxuBsK00ZiYrtm/5B0+xwy1icoyewzf
4WLmcDHn6q5f8u3fP/Kf2nc8aE5JBsszFFfGjyq3CEXmIOH8d1ikIlXTgQjFeWD3pqixxVa+oFaY
T0KPsfr6d//rffo/4Ud5+b190f77v/n8vazmJg6j7odP//1QYkbM/3v9nT9/5vvf+Pcpfm/Ktvza
/e1P+R/l+TX/aH/8oe/umb/+7dFtXrvX7z5xiy7u5tv+A0LkR9tn3fVR8H+sP/m//eY/Pq738jBX
H//67R0EdrfeWwgw9rdv31pjKQmY+ssLtN7/t2+u/8C/fruHhfWPdfn92sV9+9Mvfry23b9+E3T5
nxxmFuQqRTfJw1l56ePH799S/rlGXSi8phox9/raLCrKpov+9Ztk/FOT15w4SV4DO64Ezbbsv31r
zZagjSuzSOMOrN/+eAq+eyn/56X9Bynnl5JH2/7rN6JYvns/4srmaDLgW/PXIG/j8P3+/WhAqbVI
gpQ25PuOybM4b4d+m8XnridQ2Qk+c51S883QcL5qt8s6pbNpMyEtqYzt6MqulnpRs8GIltm6z72g
3uDUQ8Mfb1L0lNy2224D08cNz7VIM8ZdfziylRAz0ClhfYdQbNmK+iEkPU5xqiHf0nzR+v3YPOn5
hoYzt53qILgpgfy8lHdIsm2kRqWOdL16KNY7y53pC22U6stsgPk9pjNoLf2GoTCQsAGpMvtbwtp0
V+TUCUJ8chRt293nn8X0aVWl0ITi/grm/jb5vOKIL9MWgQRObvecfzYnZs5eo23nEVX6ZlRX3xJI
EaJEgofpTdkqR54cEengzfDW3MdkZaPRudMO0c1kp058FD6r0ob5P3f1shhe8VXOEDWgP91Ez0G3
0TFLBbT2/GxTnpaIwGEnjfblsGMQ26LEpTsnwpTeSueqsfUHsC3JTXGvxnsaRMabItoqWtNyg0YN
Lkc0k9ByI39hm3HiGgqTM+ociXyH1pHFTwPb+tibSy+e99xPpNMRvIOTIRYOwYITHRzNIrryflpO
erOzSMxGZ0Oy2ogix83BFQbbNtxXbH6tu2r8YvUfQjzaJcx4AMHqjV4e4xTo5b4pt7kMY+Ilrrwc
TJJ52wLcHbfi+DI/GlsscuLyGZeiINmmj8WuddgyarzszakZbMvchgvJObbwiQRUsdhMOxAfTuun
Pokb04OY2okXfkymrb5GD3i3NsVN7lgOnh0odtyJI7jT1nrLLuF52kgbQhU3nQ0T91wPO16wkiGR
XTxbgW09h8gq0PPcLbv4Fn40BixbTz0Bd3trk4n1zpFQZRtC2a3XWNiH4yHTPlk4WNjYz9slcCqL
a/2lxyZleqS582Aj7FyW3/V7HrENGHqDmEzV7dZJNoLz3q8teGNfuOZG8TmIurfCROth14/lWdmS
kUCohj3csIQYsHJyB5tgp98LvOtcXs7MY1v5hNgP5ZUdOTwwp3kOPMHtT/hEY7c55kRmf81fc3Zd
pUtuxfpD5i7eLXDlnMbV9n1lr+4cDr9t6TN4IDwzpKEo2ZkCm5lJj53nNKB3wUvxvNxqEWgktLo2
xjxZ8PBI8ScMF3V6+SjT3/5sCjYxB0WHlA8BJbhut37Xb5rX9Eu3IsNhiHrLR/4OEpI9YH+/PBG8
tuT3w2pGsfPERospyht8ZOWKWQjTO2l6lMxN4yBrFCM7JzPvfeUiYOOkli8EUY6scYMHTbUDuFC6
V9l07MTmFn2S8pFelJNp17tK3eed26+eOlsbN3QOyV9tOdXA4+EJKDZivFlbfNl+yTfEikshrvAt
jnqowop5SBqwMZ2zvNIVGl3TYd+ySRDbPzNiaJMXEWc12ba6g35AmU1bMi8TQijaAopLrAsJa+fO
iVxrp3e2HOxU/C+wI81jULvrx8ONPj0V6cUUDlLpsEBHsJ9pZyzXUXJhkK0FH8NwslBKptHLCMEo
xoYZEtxjHBPZm6t9oN7I6k5zzLdyE1i3RngfnBvuqaIb7QTPxofyygZl9Ej6s9fWqwOydhtvTGd+
G0JH3ix03G3Tm99S0Z4P8hu/xWbQQuu37GWCRN8HBmUtUXx2X7spYxrZC9WtLL3Vyc1o3EqkdY2u
kLpt7Yr4Uptxh3ZifM4IZigc4lkdpbJxpOFC9qt3E9cq9L7BLVM+2MKDV6HiKK9sahHJh8ZDgVCu
3MiqX/Z0kx/C5FZnLS7vDPK/K80Jny3DT+R7LId/uVp/uxT+9dInceVlKvJH6PS3K5+CEhz9sgwJ
64d2V28UKV/l3Jx/Xc8vqYtHBmOUk5x1r3HGQ+4Zu//3ldRN9VHcd83HR3d6rf4/WAXxFKzikf/6
Y5Hx0zpo12Yf/yi//uP0+t3q6dvvfVsGqf9cJ88gmgAj4WBj2fPnMkj9p6kghQezqZhkVrEz+HMZ
pKn/VCW0n3SiFIZqisyS+NsyiG+hPyd+gTUS6nmZZfwfj/B/sQxaFzl/ORTQe7BIBsmLnQgNFz3Q
7xdBqWYh2QmmgCM28CEq+4tf7zq//YVuXlrv56e/sx5ymCRFjbXf939Hr1OhLuI5sBuvdzUv86KN
fAFHz1tS3tKK+dW+/HuVj7n+X4TbmRIkdPJSpR8zSLNRN8YgI2hcIuKIS7sr2KfqPtgNuY01mp7z
HreuX/iJ85cj4Nvz+9176z/8o3/9wz/SxNp2SCJx/cOmtG9ZGgZBv2mtp7T8UKNtZNxmjc41EukI
wGPO/ROrnF88AmJFf36yJYP9GUgqYFQcLN8/2QGJ14TH8xgKHZ/o+J63d7Xpyh1gcnijYXoprWc1
+FjMkHP+bdR8isNhpyhANUmGnMe7WWKwKn0dhhWS2FTbcIjtRXuHLtzN56a/TO1Lmu56/d6qVvrf
xkAZUb2q1XOwnDT1Vewe+2kja4TXbHujd83woysfAWlO4gbMS1HfJt2hx/03hWcB+mXeP8zRY6gX
TtbX+14f0cc30PiWAu1wxhxNt0kVGOu3LPjKFazmimuU66hBs/E02JZ6ac37WnmRkvBLH5ReAbMg
jj8hjwZssLhFMHmxyvqb9bSqVGDAkDHkJcuTbW49j0WNbXE/mxucvQ4CA3CQsST4jbXt1PcCTwnN
FVN5MM3nsPqi5vTZZ69cHs1F8/ThaW7upP65jAxHNKt1cuAL01mJvkrLiASdU3lim+Ljgl3hri6f
qn4/Z6e8COyKyTSGH2/h2hxgZimyxZ5knoBoo5CliHsxNVL6tXYlKHYobBIhc0SGWjnLg4rFSSpj
bb3lSdxI6gcEPdxYE0zKpwQKfhGFTo/MKH9t5cpWmmyTRDl5eLjQGWQugLIHdxFCUOslvnQU9eku
5hJmWpex6d1hfi6TvUGImqF89PFXZaYtFAMRWy6Rdll4MYLkXOukqTPZmgz0ocpxAm4E1TbJbFH8
nBmz3dBNoM+rhbuKgXwV7AoDukLlI32w4hYiAnwRn77+VIaXcUjYUo1Ogsly4bpn5PN5VuE9xHco
4W/LWrsdWvNjxtGOWpQZ8SUMXltaaa12xmXjyjNgoFcVkOesYxfHRVbGNqoZMz5kJWbqnlXduK96
YVPjfyhMorTVQGfDs5mH2ZZEWKyp3/Is6cA6ikx/iLX5vhjyOxEZwTRnDOF1gND1y1IGBxMOsAMG
35Wx+9LVvxfqzI0ilRgNVzVfulZCfBnaSzACcwD/tmSs0p4WS+b4fdeawu4hc4dHVPJOkm+NGGPl
IZDAXQxOl7+QHEKO62YxaG6onxOVHQjjZnpnVX5Tqc0WSpagfIlMAtnEu65+wR9hC93ICvU8Ry+N
JJCpfsyQeQwcF3Jso+GSO3q0S+BFQeaaTUciwUU3MTgsSPsauDUIrucnU6ndqpZdclV9QSeSoi/4
JwcwS/DU3+mV01pMLhY/HI/4ipZnFNnOwCBPVg6mdiROCtKChB0kOiSs7JII3sSAxS+/iH1zkGbN
FjJyA1ET56LoKOEdQweb3vzGaD9peueUTXtAXr+J9dEuJmsjsvYKpckxjfZWE8hUaQkRgLcVZ/Ss
hnvNqt+H3rgJuuguK0MHbkzFNiVt7DXmkgMVj40TW6AgpIQxNVJ4ySSnxxuGyNaSPXKB3GwdCx/h
MGmbCUmkJHWuFOIEFpEbskksODE+ZDU9uWozVh9m1dwL2BOCedXLsmvRtYcgnG8iHGiTdg6au2HN
gwqeiDnCz9I7qkX6FgaWedCP4Kj8snvXSvEgzuuu69nIAyfnHaeOn0URhon4WPZvhfw1E9iEhdu5
+Ghrwn/KkudYcoL8NElPebbT2nMrv4Q14RYJA3/E1+hqpab10rmB3a6iSyx30zTYQ/bKxFQsIBDX
j8TCAYcgaEc/DuHkFETRsOOX4jdVuLTCdjA+Mus1Er7kGT31GoKIk+HlyNK3Ot1HMdan7lRWvS3o
d6Vys3SfJiicxEIPmnxTqgQeZYd62qsjnoepjvYRujANaQp6/l2fx8fYtLx8TrzAIIleyV5D83kw
ES2nR5mYt0wOd02/uIllVeie5Y22IGqnORnq/dd4VQZWXeNOKUmMmVDbQ8/TYUr9DaFvOa9QoG3A
2dOrydgeF1MabIoBnV4300tozVcYo+xsizVcyvB7oUNdOtq5XPdPushVTQgmMpMW4PWVPL8JltzY
ldnSJFFPw9LNz1NOauw0mcTMiHNxaUgz9UiX4SKqgDhdsuZzMAQJiRvd11qKU28q+y91OJAUu1ij
02HaojNebDgkFQQoE4HMsQSkv+7Hp0hcB08AELn+8JR2i/w4wx0PFtkX1dGJo2Avz/nTotNnau9L
ubgT8cXIvL+J7JBgdo3HEKAr6D/kb0PPQcU0YeLQT7+mxl1nPo/lTm1NPBdbxrYpGw2JDaBkPBsx
nm4kciE60UCG6SZzLN0Micxx976gi1smJozyQ8FmS1Fvplr7VJmHSeacSV5rVT+aqYZoxMWNaQsJ
52yL2FSNTaSmdGTl0Yw7jM0jZieg7a8xp5tApFWfHJRJ3oTw6C3U3bX5AoEdHhkha4I3FMsXdb6f
IhWhK80MPDzoZYbkEPDeorFs9/wfS3kc2b7yAFlP+DSKXaP8Elu3Mgd0NlZOx0l+IsaI+GG3yN80
68xbzJNFeScjxs4y1AeMJ7WtMt9k8icCTTFb0rBQbsv5roH8OGqfO6S4fVjY4cgxrZ4MEpPWqykm
1ZTWlxCztXtC/cz1WHNSRtCG+Yw/x9ZmEWEhCim3yfOdTntAny+8RdLwUEpPxYjej2SC0EAf9J7S
asKzuk/M49LdDdaTAq2jSezOrJ1YtGw6LIARq+XS58epAIKw66Y9oFNl2c/EWZZ0OGgd8WSn6alv
XFkDkZQ9TMWjRstpOoviMdDxkhC5xdzZCcHqskiGkte4PbFPsqbbKBm0TuEq+5omKu7J2O2Li9rk
lyxFVhM+dnXCq/np/1J3Hstxa1uafiKcADb8FOktrWg0QYgy8N7j6fvbqXurxZRCrFs16Z4wdI6S
AhLYbv3rN/gMfu7t5LnukXs/TwBSswEPOdU2AaTt5tyFGwtkyBfJwox3eXvbCSfxHGVXHrLoUxG8
1T0PEvebMPpBsjo6v8kz3LeSHg2Uewwcq/KxmL+G3ZqtTItZtsuSjfiLW6PZ4iyjN8g+Oaix2oZq
ywa6ZzsX4xnVGMkBj0V6lGm9WTcsVXtDmgsOesdyAnxNvuPT7/lYdZcG8Eju7AXRSu5UIq7c+RV8
+EdVB9kRrL0dZl3xd7LoUf1HC7z8IkaXvorHB1U5sD9vB2mX0KBl6lCLNBi4pOCBjec4b4lF5t2r
3nxW3MBr87cIIzR9Mlex+oq1xCLu+l3Osb9ynqzkRsPqNav2BGAWncDxndDr4anBxxQ9/koXn3QM
Txv7a+uH3khmLk5SGY8qbRjMOgCIfNgVpki19kaWA++sXZYwBywfLlcJqzAJThM9+2p81pVzGW9c
hFgOTZuqetTic5nsUE56g/udeGtEadOiLV5c41l3PqntVnVvI7iz6ksunoIGTAKSaHDir+em8lz0
YGiA4/y1Knd5/EnTDu386vRPxH9ZtOotxpcKfhrM99C7CuJJfetkzDzmBwE73Ep2BHy6MwS2IvOS
Cg0RK+3MeVy1i7sKs6IxTTAdN9Ztv82Cs6XfjAWGP5/ptHsRAeL0lsOWuVh9NbpXzd5p7QPJB2r0
0kaY4ktHrDMZekBQOVtytDCI9x0M8GJQbN+RkPp9FBqrJj0Ow2c84Fw94jSmHokLZZlPlklELvvw
yWCvFUgPUMVG4ps+xodc7bzUpsRoQIwadEEz4Eigsq07i6j6Rg9+owcsbDlEZZKk+QKhdssK3bf7
BDQoBEtEATAbmSeSb36If5Vg9ymVfWU79GyTA/o69EXDWeFkXNEI7RLipvTiMBTxQXE4/NgRS5bP
cyLmSEJL+gj77qZHWlAB2vtMpoTM11FqFfsvYXdjTM82HP86fuLJjO2XtHhTol1lPQVasdRB23Ny
AdE6syS8Eii4G2b2DUQ3cDKTw4hGp3SputZ+wzwP7htkkWx52iGZB9QKBTs8ClIJzm2mwV5gwrLB
QHjZBQPr4CNfxquhdsJcaYh86vhEFIp73fzW0T8pQUmxyGmtra1gSKE95yk7p4DBQooeX2zGIidc
j7PasoQ3q2K2wVyOKe4Qk9YAvbaseMfaeIGe4NX5RO6EukgtkPPe9Wor23e0aktUFsGjJWXMkTca
HIAUb+Zgn6nI8bMvBltqsUWBgjFTuEYZEehvPt9qFCe7fjEIYfig/H5PCPiJPIA7aC4h7pJIdNVW
ihPOLwHpzB4+IZtsRbhgvJxehiWy7u3kLv9+tfeSlH9fjJRQ1wZYod/2vtIvslpL/cGk0sfXo7Bq
r3ZoPn37+0W0P15FRz5hmijWoIm8v4oWRlRPFUVJEzx33ZdOu4/9rYayRIU7U7RffOUeAYeX+fNi
So6VdXRKphTgx9/v48qO9/JtBSxz60JU0X8DdYZMDQl/QsDKjcJxo0XQfjdtsGsjWUfBTZDSCpmP
GqPeHXDQGhfFeK/CqcS3iNm9MMxDDBoUfJkhjuMHsERzi8k4vQf90RAmh/p7NPWhcUrw/TEguiDn
cV+x4/dKdsf8RuRg/lq0iHEQT+ICz3LUXf1BM74MtA5GxNh5j8t4cZvSr4IyhmoemNiiHMIVsyTV
bH6OTVaHaX51K9jxXy3OBnawdilhDG66I4KgLrBFeICqsbAC9p3oqWyPPQ6Aw0OdS5/KpbBebOdO
zK9qU65b807Nz7ises30Zjpnl3Sy1vScmJIbGt6z2z+4rEm2ctLjmgpKeEbyqZvu//5e/oC1/fpa
riGvKerGAqMCTGiyV0zOTPVL1dxh2PD3q1yj1hLSQ+WmAVcKlyFgXNEX/BF+Xm/TvMKvcm0tIppb
+hkH8KW2qjfpoliZP0Hrd93/d1ie+B1H44rQDnRc3clovhr3Rdk2biIF09goInRK19F3cv88sW43
YeV9CB3+8XJYuINYouqzrr9g6QY1EEooL5fvCPSll0dPyQOopKeSPX/wOP+wTgH/QwEG93Whv14t
HbUfFQYTSvGGxbCal81iPLR7dZ2v8k31AX/jDyAzl3JM3VVZRFB3vl8/WnNKySzhOXbsrd384oaf
5M6aDtj0da968dWH2ff3r/eHJYuHyCAh1YHu/iVP4xeyTVHkc2BW8CHjvqK9t57xIFHKD0QvF17w
FaotGPrkHWB5Tfzq1TNMST+1Io1nKE7dCi/YDe3ZU7zUt5eWp33HfF6UC/CzyuNY+D+AmgVrvksA
lQp2fz1esjbw27QFu1c3yoO+JqxkiUHBDY38pfDg5/9Prsfqj3EPempse67aRm1mdQD8M0qqNV3g
22oTnDJWwYW1VlHJI5z4AMT/4+NlF8VyGyN+uiFXW2mbzpiMJKyKyBI3UOMX5TLfGatqoywIyqST
zEnxhBBzUyzzk7P6+wi6sky67DZ0ZQyaFSC/Jo2E96M2i0M7CyyGEGU2OaJLzYuX+ZvhDUskZ5v4
g+XtD3OEhA/XJOQD1ox6vdbU8WAnhR4zHafPhcHB64YSF0r8OHwO01vc7T74dnLtuhq6Br6KUBdN
jiq/DR67GqxMV7ie9tC/WHs44yt3wb5FlPEa59K1/XNC/kdcqv8eUer/tz4hHdRfnv1vXULYUsGX
sqi/vyNKyd/52SEkw/4ftMQ09NDOwc9T2V5/8qRYuv6BQGVyujMdlcMk6+a/aVL/INvgw2yEyFnp
4Rn/1R/U/rnIOvgrxB3ET9Bw/A/6gzCs3g0Ubstm2ebiNCNxmoOYezUNkoh1tEbvM8zz2dfNRV8X
HrkuiGOkTbCdpAv8dqq1VZcVNR0l2OiUD04xQxQ1lmPECgHpqAI2GekpFDpEEDcl1MFkCkfKEqMu
2DUDkrba2lpF+iNXkIIDPC3CvoK/QBFsjBbWefhh9FZ6JFd6O+OujUENTNmCZZW6ihrF3LiwAfUu
A2bmUhHNIZedtJ7X2pDcVzTtB6qLrH5IEg3jMcluou9g+9hnR7S7QgVxRubsmvoNAtp5UpCgw5v3
soDA0eBrbDkgQWa2GGwyTyJI61kC6OVa69a4Jz0Y1TxLLoblcWqvhd0t5a3Km6lQzaW+gg92e+oN
DqWOuajMbEVDFqo1eCe8BRopkkCMKcOmz4070yxfrLR4yF2aBz6nQCPRIfLnt/LfUjoaJE36uS+t
baV+cWwAL01BKafBK+9P1vTW4r6gKBIP7ZZ5dKbBS3HwaYp2gX7fgh44MGXU9r6FjTZB5BD2TrUg
h4TmdjSo2zAwCvF5nw8i9CEc6ZwGqDE8pTeQw5IeY44YQiDm8SrD2Mq363S3bRBvCt/YZij9YlLU
57ojSmICBcxFi50otXWVH8O4r71pKF+b7q1Q0SjY0I3So5r0IHGc07OFhckndynvXC2xxDA4ptfm
wlCMrRkXt32b307Tvfxf8tXIX5x6YxOoxkZDPyhvRtEhVmEE11bBNys271y/eZGf7xVqbkN5SUBu
zao9yT6oEldIPXins+qvHCBQrG2B2ICTJnol3CTJ41Df+qWpcdrE4qq7zyHhMfbki5hQ4ckBodIv
MG1lkT+6kbnBM3Bj0RSLYSfLeSIMwEPNXtvU1wbDYcA00mZ1R28tR0wHDywcGcNEZmFbxkoAGwfQ
GeNxC7NiEyJN/U1eHnvejQKRSetT1B/Ck40HOd6DOl8AWCwHcksxoMrQyAnbWNglpXx/H9DGyYjx
IbzsttWscx73p6rLPxskBTc+cRWj/ahF4WGi22DYBzfuLmMiQc5ZDIwJvK4q/NPl+JgyaOumx1a5
7lqQUpT/+LdudAfBUMqbD/kVwm69qVD2qpJusmyGTmzho4sVgJPrnt6OJxYuOrE9dkQjxtt819w+
txJQrnkrfEvXRwaLCaB8a/KNEie+qgR0MWJPBhaPCtP5SfQnOWPKDoCN9+BSgtqpuuxHXAh40Y69
SxVrXWjZ0Q2hw8FmnuDw6BpzG3yCydEJOX6cne/kDz1hAV1OpK7anSzysTRD+Zq5jPeIRmRB/BRz
vyqY2tjaybHDfxYzTYXuXp/gLhThwY+sdRicp6TfZXZ2rGtnFxvVOmJxX2D8T5vUsgsmA5zuJJnc
RUfnokvAWbPY/ux3KHfHzMSCbMvK/K3x+3DNgny03OwYEFiOuqFIYc7RkHEza5/zO24dEI1lhwT1
dTRBRBotMwuFu6nVaE9JPi9xvUkL7EY1URCBAYuzDm0BCgrk3QclP/yFotH29svyRjiALE5rbkU1
vPWzTmhCapEMyGdpSzagzdFjBGUrNJJwo7o1wsWBfiu5SXlGYew4hC6ZA0CwjFkvtBqlJqZV5jTl
i9YPWOqRCA5jbHm9bdzmrE1QAsW2b/DZIwDMXJa4rGclUKM90jatohB7Er7k5T5bc1/5qkxTF7xi
2l5aBg419PkPS9okpgoudBoFp2KGp0D1X3Uny5c60VMe+nAvNuFkFYiUHKss1y6SWqdt840gCWwZ
1eFr1cP+UIoIwaj/Y+hnXCh0oaCppieWQijNrOGNLHt9TVdghMTnL+OG/qGLOmqhdPNXfGSsFVUG
tv/saUGTLQcTi5jIQeUO22bpjC48emNZ0tkoWrgNEFCLJP0KZLPL9GQx5/5LmQarIhuPamQv7QyK
sXrwK2w9xOz9cuT4Ey3lfW35r10c3jSqNw6ZHAve7+JKhN1qYAykWijkSVUsuawgNuC4LVG/XNyl
9Dzt/i0w+qVv+yuMIT+6BfNPJwkdlArbTAEJ6LoM1DOrx3AtKTYIajaZW+7px1G/l846DNlH5H7M
/pX6hBN/k/soDoVYFRuFTDo8JXr8hVP6U5yJO6UsdE8JyaZOSQcNNM80h3ChN51H6v13QQubPgmF
9k0zCzqEARLkr3Zc3doZFoIJrFf4GFFn4H1HvoeIFyrRuLJbymkh9eTWIhfFYFb2PRvBjKGyXMrl
gzJmZaU1xkYt84ekd+BivmUlMv/nNnV2IastGMWCvjZ0ByLGgp3d558HViWrYYDDx6bVQrMRZmhr
E1ASHMo+OGAAtqpHYxFF1tYBHpX/bdM+Ugnpg3IeswbG432d0qLLQaMHvAUne9enb8PcL+vuLdDZ
/vC9Jh7y1oot3KHv8euBr8P7zIQn/w3skAjvAgl3UNgNxYPrJD+UEi89eVTQlH2tQ6m2zm5DRDGj
Np3htuOmoYzbsbZGWn/uOXfZhODVQGn6gaxtdnWowAaCT85gSJEmNJ6aOmHxAXPBBORCpbskue9x
aBlaTvwjCvJ2FQmDJrm7Meb5SR6kyKDj0QhOjezGUbYKsD+XX6XmdADxx2f9lk/K5PxnG/veaZa2
lb81WXZsm/yVFjORFm/FbJ4VBzwwcz4YsZIm9X9LpJ9zBoAEaTSYDEffq/KzJ8UOjtFUALvR5ctd
wMIeTmlk4bCNAFiJ3j6YpH+aIKhbXK7laKZ9XWCrDYlxwewUG6vA5DRqDiH2eJALt4OCP7mh3xkz
FJWkhrjcbeTmlyfKZmI745R89/d7Md/Xoz+/PAQ6GIrU3gIO4vsFw20CI3ciq9iMPdGT8rjBSXQi
5ntoTRSi0IYjtkRHxnzuFYR8obJHQa7q7RMqLui6JhuaszDTu4aOXOHsMJibCMMwh/VQsr3KURl+
rU0dj0hllaLC9+HopDbMImeHn9UZk8C9oz+3mrGtR2tXkR3uEbVHiFO6YNopwl5bHKoa9gYxGYse
swQgiw1W9N48oBFyvZwmpJUHB8aIPlYPNDnk4TkgkLbnK8jT9t8fGfqT38eLC4uTkg3G4W8ey7km
RNirBaZJHOtSpNQxXicDPpSwQWgSPzOsh/Rt1vFGYCJCtwxesIZeGiOnSJ/ZWL8x0W2X/BbLvxzn
xtjYynUZ6IwDKqc8Qa/DQZSRbZqXyoBXPsGOCOfz0KAYC4iW4cKJYp8FwhDFMTZT2y8/+JJ/mhQu
hQ0RAprUuUqt1i/A2uAGamJ0bCS8BFlxjJOxsfpuWbSy2GF5G/J1Wo5Y8CKtyKFautlBmG8OUUJJ
+AbJLL+NtXaJcaJa0+rhBJ2MTHUG1+UVlvfylckKKk2alZPtysnfj729Vs2TMJrdSICg/NtwZBsr
P3qFQmI611PehX2ARZyraygl3387VMpRPpi0Pcc4fWvICZ6MHQxeLCe6ygtCerh4MHKe9WwKLdY/
xlZnftcT7cbIqAtilnSSkPwyWwoMNHs9PVYMULloF6McmDYC9+wDFPKyLPx+0xZyKUBIVb0GqvQU
S/E6gOslKyBZ4o1Kv0SStRgyYyuXrYk0xoSkpFlb+tBoSjs56gT3qK591m0W0fQ8GNFOwTNwjF+6
iAnYWSfnph7fIhLiISfwsGcqrRhjW62575JsJWe/rOWRYZ78Onwq2DWnmbQQl9UoX1ktk5o0wHzW
Ib1SQvNRNZTMCXvdMkgD3E7ywkSR07zI2fj3QSreY9s/Fy+ptoQay4EHKO/9a0yt2U/0LC028inI
ckAeywVvgd6CJ1ePFnkSQngKssFc1LXwUIcuZEUqv6JavA7xJ7lakekKxdRadNRsH9zie/zt37cI
Gq7reA7Q23h/i2YJs2nSuMVytC7lCLsCkog3WRbKGrTkKcoaaBqxD4sgY8pzGjWnbh7G8XPFK7zA
ASbLIDu2Mi1kkTTalIdBuvr7vV5G/fsBhtwO0SqtAlNXyT58f68zT673Z2aFHh7mVr8vmm6V8Ubt
mkKLzX4Ipq1Q4S3ZG81RVnoLfc6HRssSS+K6QZtc+pt/cFO/b5bcFG+X5gX3BkL8/qaGSvjKVJuM
es5cfPGFfHKZTUQZ8EGAxZKstxmtcuE8zmVxa1UBhuzWB25PF5T9t4fzy33IF/3LgljBQcqIY0NT
NGMHkTULIpw3QcbJyrnnfQ6mhunwV3mCzC3OcLxGORAdxdo2dwnZa3qdeAm+03K8dVG3rOfPRYKc
SePzN5h6MJZh476NA6al07603uRcchIAGGwmqhb/gMaGgUinmSkovywJfuAdyefO7J4uz/w/wnD/
N3pYeaH/EtH+vyF1RSDwy7j7DbzdwZaYfgVuL5//F3Dr/AMgAy4K/KqqgLC8+Z/ArfWPBSgLAqvT
PKBDI1uZ/wJuDRuw1xQMWA3knQWbQ0TzU9+qm/8YiDpUBKnSQ42C7D8Bbq9zw1VcZYkLx1KBacKh
5Lo7VJhZNbcIq5Fv6y7Y5eskCuT+wYBDTDBTkOegFTadb3Vt53YBxbhBrG9ZkH+NZ4fZLDqazgZ5
hkMAHzUOP1ikr29QIL3lXGlIioSwQDfkBP9l4sRDIFw10ifPsfAEiA0REzbrlNsYiG3PH8SiEBxi
PIWEvt5v9iHTqMnT7iGqsgkP4aRa276MAPQnRG8GmsSAf2SH08ePX175H4rnC7/hlynODeJrIKPt
IR/w7q7DFlNVvkETAGJ2R4S4gf1KCMlISCo2A2Hddbs4qO+mEk510ToWDuyqeWgmPAeMwYE+HhRi
q4VqhPkb4rWsyu/MNN0aw5yuLmYENYk4onz1m1Hc2ZbZ3Ld6+RiUrPRa5/Qx6GATbVp3eqvgMIUp
jM6mCoVFQGUE3qE03Y3TvKjkxDyO2M6tbTU52cbkHPzOUtaVHmThMqvrhbAVExqDGPGkS4t9M9o/
lBb01kz7rPZyx6IIM+bhQYm70qvSed36bn3XdnH30X5ytXTL54nlFFn2zBxBksbVm58VUWrtACxc
lsrN0CFKTYgCWbqFMpKdA5sh8t1dXPm7dsq1Y1Sb6EPyeBtrWrrwYzQBttO9/P0dXwmUcNyBx6Gj
0HIsdFpy6rwfjVVSaz2ZXLOnc7BGCKGMGFrOT+U4t+ehVZVTPi6DdLbu+6T8MVeJvailwUSG7UvR
aeoHu5vUd/16EOV2aF07sHpUlTYOfrPvb6fOo6brs5go9VYtV3YbhmTaxhRPGhCa2haYnBjw3NtM
7eHkW9IvJms30ZhDgPKr8lU4yAz1JNb2AMC7wlRfnWFwXwySMaBR03EvDevQjip86iBDTjuDf2si
CXddjxeJRjSMNwAkYj+ZRB+cV//wqPGKdHjktmzqiktI2S8Tn/QRkVQjVICmKp8Mh8CLUps6rw8D
inkVL6Ox3+a4oZMT+MWg9D0MAhe3XEczkRVmvfz7m78qaHjSdNAkUwuGh2A5uhqM7oTlTtFoXN+V
wpyw19B2VHQaEjW7NTRkD2Ng7P5+zd/WPg1XcpzJNSFngMuLfv96p36OYxYbCcHlnxQzYTHRq2CR
9wZTsZ26mbdotLswiui2+3n/0M01RHqhk16ZvphpkB1T2rp3laG9CFDfXajNQMocNz9YpS8uCL+u
fdwpokV8ZNibkAe6VxVRPmlRjqU1IJypP2MhouEZpuknTetfmxycDLsxhXPIUOqfjCLBH9b1762h
9fdx170qakwboDGGQzeLZ8dP+LyZJvMqcZhRTQbjVsYIqFl9j1n0yBLf7OvWTW7GcnxyR7U5m1mQ
eFOrFc+TgfvI31+DZVy/fI25hfJRGCbbpNy037+HaMBKOtFblNF14oK72puh1evbtG2UQxshF6jA
sPxM5A84fwVHRwHTVvPyO0IOcSf/biyj4iHIhXKQ7Q8yTyMSccMS+766rW5Vf1p2lR4+JIX1vSNB
/Wj3s70MNX/GJroHOOmdu87EdtxVihffLfKtYsWfB39oHulkbOZkPKBiHD9hSk8U4bEeHfIq7Mnd
Gh2sBEvMpHjSB4JbSkImiTNnf0rtbeMLDCnFwL5p4i0dqmiX5M6VWPD+s+REEEJxLEhO8SojIZ4U
467HzDxpOK1+Sgc8CSBJn4hYgU0r17haijdIIZm9hl7qtmywhXMsZFuLsug8VxBPWY21+UDoy6Oj
5JQjqhV4buXqz6parUghiZAOYEjEqjnfxH4JwEMToCxid8lKUJzLTsWhSUwoyOE9j32vrmdOtasg
HmsYolTOzRAGpyDv2gUxUK6ncvEdnC3fa6Objp17pwxOcCrFvau1+qlTWRCjMinXRZ3Gy1L3qeIt
K1x1lhGf+x4DSSdSi/Ulw2KUI9AEMwIVbR5bAdV09i31OAUZ6S40hMp9WytiSxdyWsytP1DiixfF
0v2DyEIF3ZKlriuyT7BCrN2by49qHt2V4nOgGas8XMbuuBzLXP3OoQwHuG9BEnwuEGbdZRCm4K2i
zqlgSEMqFvair5z8SdTdTdMF6s4RrAACd5VT6PuQkEviZVvje0Fi1GvnBPGCbEQMAVUOUGqhHIIy
xTNc/olkRbQvXXHXxq/N4GaPjRiwmbwsMKZGnoArvcjyya6I7pNNGlMsI6fSXgInHMHN6vmulQ5y
jYYKJilzsW8jVwfRFsPabqdqoUzptzo36junXLhlnm4GOdBTSGU3rlJvfV/fibnqX6ESYS3gtooX
qE2FkXSPuWI0vYHhW98ymiVpopwuE8ExHejHwTYsiuTQqOm8GRnCrVY6S/VyEDLsyL5RAttcC2Wg
rdlrn2ISQZZiDGj1WE62MmOVbpx/O/MKE5Su0bBPCt88JAOnCqctpK0mFqyVGmF664ijTabqOjfy
ZCewrt+6DhRWDqusavIMd/nVCoHtneIQuaRJAKiKbeuARu4pcvv42JX0OIvKJwBUnV+CEPPmWmn7
zZgyfCM1CvZzhVhQdwOTj9mvpTrBA+WQCnf8mMkfU6gjHapRZ4FMbprWMB8u11ZbyzpmQsY41W20
UdJm8LAIq71Ox2PVT8bvGokWr4kTWItZt1uYBTnKG/kn1Wys1eW3cq2G86oD0Q5u+z3Cqm/pBxjR
RkNMT7JQVM/Bxo5IVE4MeMNhuzLbxkM/Z16mDcRAmlZymm1CRWox479rFdFCyyJWFA1BXo+LZAvH
4THp9exhjG6wx3eh/fbm4fINgq57cJuOBHhnOGUKGuLIUu3bLoliuhN++JT7EYYmhTaudNF9jWeb
Dkxf43bCtnIqq/nQ5WZ9nAWSis5I3EUQ0GXxDRKtSy1xaADd6XYZbQoUP0FhGs9uSZRREO2MpsaZ
hByrI4E0Pbhi7YWNG66qYh72DnCp66vpeS5ydR37LarDSI3vg5azZyddFJVh3urZ6B9kXN/W/xqk
4M9lVNo3M5Rzv6zUA2ahn+O+R1inofDqh3i8SSY7Wg+qvvSRjK3tYCBZVYW8Mow0YpIAN7jLn5os
HJ7MqX/Rol2q2vOpap38bEzYjPzcHp28sbZt0GBfQYQDDvlZ/2gHWNfrevKpVKP+ntn3atNhXVei
hXEQIQiKbUFGLVmKW9zoLLTA5L3V8oet4RtbRyokRNLD1j2YkydsNiYdbM80xk1QKsYDwcUrozfc
HdPGPESVZh50ch6RtsgNPgn27ZwpeMQLfKJzs1opdPEWZTy6Jz0KSQwb82ijtQR9JOWwU6PkR5XN
5R4BEvKMSIvOaoHFcRK094nSP0kwZxfEgyCkNWN9ccbg3qiQEQwdSdHw/d78hqW8rWckqGW+7vW8
pLcGZuKXdfigKfZKHUe09UX/aI3YUZv7ejYxmM18bR0a+vQ5Um7Gbjj7RXdbNxmTXBA4YBsq5mXo
2w6FCAlEkTVPqGjN8VJxubCtvShQJUA53DapsdJijPGESjhz0CfOtm8dQhm65DXJlPOA86lBysaN
Ss2AKaJ+NtW+vgvZUZc2qT7rLp3cI3TzSdX8VTm75dL1cY12S6KW/QG8n+bBuHSJC1nHeyZEdxuZ
+XSL3q9dO8gVYgfPbqhf0bJCtbAvoybFctrfBzboGwFiyjIFQSVbvhiwGZYZQSUw67gwkz45Xn4M
uonWE3c2CO54d88iI5oY9d1R00vUHXFxmJ0xPqVqmnhmEmG3bdbDCYIB8Vil/AFRMUF/O0KYH5zm
3gxcG53NNorXmVKHS5gK+qcsJmMi0/2bOG4ZKG6lbRIjwzWqc4NPCcQal7TmGN0Gw9C9Geif33CD
9rohke0BVcFNTdpqTxyeVgj3beDwtHDkI2pGC623dCQOpfVwnaBX0cP5UAUZkd+dsbrknJsS8Zzp
+O6K2OrQZintunSy02CWqIfY0R+dyi8lJwazLa1UltGk10c1JEMjQRk4mhP/VTk1CQbm1zCvs3NL
d23WO+OhGXAiLoepvkMn/wmaSoPfEaaIZWsPqyTTSO+wcqQ4eWc068muafdUI6c8OG2xnhQHIf9Z
yzY1tGBtuxnwjd03Jr9RZn7F10OMQOQb5l0YgB6S2CmemdBrixbuvR+pj27VZje1jzdRoTdytYmD
uwx5GmFeOgrMQaNhdj+OVnI3q/ZDF5Dzc6kG+pQGlwhQekGzGm6HhktwipmX0EziVTdW81OG8WYc
USneaH4/f+sdTlOFvedsw4E3mIhWJuRxWcivrufB/SSPjVC/2AYcn+NPZZ2d2M1v/Ll/xL4gWoVx
GGxN121uhX4T4DWpADOdLathv8MWc1X6LXp2GCcaiMlRq/xhTbVLkxizu3vovQrzb0AFb8wvTlx9
c9AJrQV5TCh4EVoTFoJJdE6sUV+lzapOmLpab4lPMxqhVYvYcBy7F310750hzx8buRs1YQgMAwvM
RduphsEhiqBSCTXNQP59sesCXtff64grojJYnkWFRCKoS1kLG/uaI+la4Bd0VCRxAB/n2cFVvxuR
eM4xxB1l/Kw3Y3UIFYc0vhDPMqdJVpewvMuPILVXrWkEd01Xv10eeBiRBVeVxEMIzMrJL/sA7JDV
5buaDro6uAtNSl2wal/jWWKo1NR3BkEpl5J3SXvyJOYIi7PMbk5F5J/pefTnxClhpxjT+AGtW/vt
8rJ/CPpn0mKzSOi6Kikdgqngw0pxV9k6i6GMwnXkBkQGaxgql6pab42wSimNIZfFkducbWmgvgkL
Eodc8hp7W5u3nWNhEtZPYhkSBHFW7bo4+3HkbP7+anVJan/3rFzLllgMFFxbU0n/eV8hoig2ejIi
alrWGYfzBD5EzPllLPoDSqX+MIewS4WvL6M26D+NCTJeIgOf5SmHwFSUpXafTd7lEMmSKWNSjcYT
GWEqbmsQzKAgKzSaYdoPZf9tiJrsIWsgMCo9waFho5qvte2ySZLLFzbkCDmha3wEx/3+FV2KXxkO
DDKNzOaqvTMoYzxmpLx7lxPlPLJTLiYFYMlxh4Js8bylt5I2N4qN75WRK+7CVP34I4ega1BQo+eK
vgyZCJeh83rVR8H+nWLCIL6R4FgNZmTcEw1a4/nQx85dDTMG5y65OZDui0EeyDaiyZrAGsSCoWNV
3+YJ/88eN8gPRsBvcJW8MQK2bMvA1Jte4tWNze4klJxV1KtByo5tph0L0eXnAC4nR9LoodDSrx1M
+5VC5BaeirGx61rJMrKN4ATRv/jgSQHiX41JhOuGhbrFMehUw/u4HpNhkVuNr7GqxY3jScLBBWNw
F2Jqy6U5QqWoNPTNgdGor61TfqXT2z80Xdbtchcb3CkhRzIAgFPLeN+KNN0rYdPNnmt2KCUViGxp
fpfHg0Y0Ur9IU7NDog2xAnTOfQrzdJ90xYwrTTPfWn7xPWqsZF+NDibcJBW3WZDdXCBwCxrfCAWx
QPifXE4IpAFsK9iGlO3QUeMwibeXmXEptJxewUjOZHrMQfj2E1z6eSaOHC3aRJFS39kt0c5Jf5+2
wLKF5g/Umgcnx7JTjSLjMSEW5oI01HOb3gnnRV39RLfnPGyR7pfaYzCo0yptBw6qssQbNfOtHqfe
0xHGf5JMx6Kcm52fu6jpHcwcomqtQvk6C/mjEFTV/6pF+1DfcWiDoEOlsSrHFgC7HgmtqxsbI/XI
wrvHssevRv6joSr7PvTw29Qc/wiccqNDESTtTe+wnFiuukvnrthNsZk989Ch53pRorb3l6+iKu62
d3y80hEDbTSTmiIKTXMZ6WZ5cFq3vNcJPEt9DNhD0y92uYL/HMnF1T02VMD8vUk8ObGO69TQ/HU2
xq8VZdH3FisNNbFHKLvksRqxKFajQ3JQ7f4fvs5rt25ly6JfRICZrNeds7Ql2ZL8QsiJORdD1df3
4PZFN9AN9Itg+dx7jgJZtcKcY3YvftGqL1dlNC4AgN+jGe583JXzG/jifgPRQN5VuXFQHR0cxvfb
B/Y+Vtm4smcr38G/TtbD8gypmVTgeKnJrbB6UyWjD0e3hyQ3mRbxftsU/lQMwAyKpQgaAuzDdTBd
HCXkFYDF2SmS9hzEL0NpzM+BLOaLDRGAHY/oLlIOLgp3wKUOzBkcn9VbngflG4ugf49NYJg7q6uc
b8scHFtqAazUJ5MzS8SPvE6pyKxforEaXlfXvMxInmGDOdOpY3HNasIPji4MnSrSvMa+mo5ul90q
r+/uKcOeToxgTJS3hCHWPCqJQ+CIRF6AFRKradv9agma+AbeIr7992eyJG1SZ32zNoQQzz3S0dU0
zsH3sB94MTDFp8rKDo//iGngS8+mWvKgqnvem9N2Kuo/vkHmYx6lpFfNzsujc59oerGtakpOxsQg
8gdj15n4Kly3/hK2rkiVyYx95KCRzhNzOiYtYcp68PRTV1qgBR6Hq65D0lhM5z133Iro1OQ4Asi+
lFQ+qy6ZCl5AC0AmDpF14RHRPVbR+O41023O3e45yrCkT5n9u2Tv95oUdM6NdOMtfcO+IEf0FSQR
t5ewfrcZ7Jw0d29xxgezTt/92JsvBLuulKXMl8gY++NoDWytrA7ck9GkF50XBIjxCHRTTqSL6CgA
LD8hCEz256CSCnwEXd45jVClRLk+ze5gXrQbfP7nSWiDgRwDS+BzoJJIU4kzIQ9xyfK7BbzQOcSb
12IajqZhXmUWls/cOiU7gMlZWxla6iLWBOnYZGk/woqTuB/XyEzxOrjTfR7i+vr40HdtfY1pl1kV
FvbirEhf0SyXSF9fZ5UFNKgZhJWlWDFKJrhO33hkOMV/yyGYr6wQ7aMV7jyaT6I16cxDzfrlcS37
kmNimkPEVsYSZZX1u8dXD9PgLWvr8vD4rApveSTW2XJnRuMxI5Fr79ro+EOyQxvt2pvHUaunqN+y
8YqPmjndaQymAocks1esL4VDTl1imNau87r+9GiPS7zfcoCZ9O+0ThRS1sppnxM8gauBqM/Hf7wP
Q2Mv+G2vWsfRF8eEJgjTIF3qszYJ76aXuSfftSdeHpkdGtVufYMFJIIyzbEVeavK6QjkS7u1lCV5
OizXEJH6BPMUCl65m9/cfuR1j70vjDP2N7Sx5U3p4EsHQXLuTEiozNiDq807cnUsdD+2CZNMkaV9
LiIdnb1usFDTEjVURE19TNyuOkgvJ6GYGcnG7uOGkFOv38CTUYeimD2MAUZColGqNjzXGQaQgDbk
8b48KvVlmpMWjvGcSUfvWS81n03AmYYDBhX9PFdnUhH2uTfzJrRSkalMTc1+wHnF0QnONGn35M5X
J3JKz2qo1Y/KZVaj5uFgZLNJZlTSYL3Jv0zm21v8U8YeqeR3YoftbZgL4ExBlu9bNJEorQz7zMj9
6VEkJVNmHVK7tQ89yBLX1vriTm6+d7ljd3HThHdngDsSt9Mvh279XscAsDqfRtstCmcdhZF5txkB
7saCjBlRZFgKln2TU5r5htDRdaHC4hf6G8SY9RwfHpON3kmGjVhuTtEMH7aPvTfwmm5DisD4Ppof
cUs0cp9gwxhLBIGJ+lPMb2rEs15CrTAyfRuq31XDCtBsq25rPA4Jp2UB7qZV/ymVohixelBMQb/3
Kh/6TGOyCNMoqBzbER/4U1/UIWvn6MVuyiU/OSVLU7UQsZevauD7PltZvkriIt9hWO8uFLf1ObMb
vuXJ/BWQk3vqSQQ59zRuQMeYxgzjcB5TwgIDkgRo14Ntj9juVUmUi9wB+rPK4jdyOay2Ku+uckZS
pIA3k6MLFzEkxkiMh8FL05+lmg4m78pdcRFzTTR9i1CSe8wuRlh47TTgVf4kEDt9N53+uISfbKsJ
6orhxsBo6KjWuUcAb5m548mq4XSZ7fSlOQoZrFrJ3q48k1wHtjI9MBPZWv39sdBxq+RYhOmp7cfx
YE51rlYOMg/kpjXlBGT/Mp/cv8WYX6UN5Txm3bgrmwhVvT1rACRTTcpEWd96n5Dq1Dbj4cjrAL9q
aQm6BARYTSW8Y57mb9IYKMmjFYvNeq1QxH8zKFZXiTUnT6oIu6dKggPU5n6adP2e1nFymXgxAUvY
0Mx9lb8MkXiHDDN+qjIn6puh8JsdwMZy6vmbZzIfc1uRvNZN1N5bf28Yf2PLLLilKUhZlgYbt3GG
kwaVeLAk8LbHyCQrvgc+8IZRBc1n0SDBKiurOskeq82WRGSmbCp5rqKcJVBX67XBeQcpdEgOlUUI
ExHIelmNlfWM12goPBBlHCbD8qUNQjKoK96N2S1OgzeRUJTG1y4w6jfb60/GOLWfJQPox/7NclS8
8bVPxIvVhutYjNOxIhddbfIgdvZ5y/DDNfNPTdGwo0pLV7ILyCdbqppm4Mkyh/by//e3Lkb1/9tN
0Em4bMlovjCZ/i8hne2WeedaEo4VCRqkndsIi+lSKbDy3j0ajxnXCKWNaDiyNH0LO0OonCMnmTqT
N+UNPw2G4t/1gIVmCgBvQMJyb1Mym5cpIJjFNZColfGXNKttAqRutvRlHjvcnVUDLz7GFBarUp7D
0kyPjMbDVRf6i0+RTwt7/M8/oEe2qMTl96HVMQ2IBW0rieyLO7TGTgpimoKSUjSVds7WoWxXdV+8
NXMQHqY2qd6mVmQHE/QTbN2Vs9wP5OoEV8a6ajsHQb4VSFaxHk3tjVTl8dkuG+CYpFG/kr39Iw2G
P5GXL1IPKlS3cNq7oxJz0ffstCGh1//3BwhXqKwUcXDjMuJyBDnHchAGBCJ0HNjXBxX8EpMFwEcR
GZjLnFwnaJc9Ov9v8H1WGGrVPh7B2j26Og8k0MFUwLBznVrzypoJLu/y42NqA+iVHG7Oby30eIj8
PiT1e7DeavSmRMKqZytZnDLLQygm04YXxBSt8sGk5310e3wwMExdU2OCBNqlK7NgdvU/Px62WF9h
O3WHxwngtcmlpTw/AvRbkSevfnhhBm9/uRj8GPh1AoNDNv2bSPL52c3WBsRLk9xAO6rv9ejNZ7vK
xMoYmpjjzy0Pj1EeWykm/fO1LLv03Ejnj2oG/ayS7Fc+cUUNrl08BWJO/q2FmIff2PQtjff8vS7r
ZA3m4d+MQM+mf0uy4V6XIakuAhE2b1l3iYKuOwUdIHLnMhau8aPHi7YNCnCBrpqw2LbyLcgC8b3y
0g8P8/LRrFkOs9JkjipGOE4Aktd+1r4P3RxckynguSkFmHZGW9BrUyhGAnfi49dV/I6FX/2b7pX5
oAj5U+amt7J2nTCTvQI0AJkzkJ0MetN9FVmDkbUThLIN5v6xKaOj3viukayjgbwCJzHtb5VX22ud
RcORVcLPeZaQGe2pf9ImR6eo9B6nYr/NxiG/M33XivmuMdrqvSERVGR1u7XacaYPb9eVVXq/Ro5I
vKX/qY2VMId/DVUyuQQOei460roI0qds+W+kxWicOBCvjvD/CL+Y3k0/PVZ1fvy3S84nPb02of+h
0xkxV2L9LTrHJMGtQ09hlgcDrX2wqszA3MtZTOc8Ng0cHfyJJZdx0D2YOOa6MRFHZXgeFUxczuz8
JpbgaqvNySXV/dn0RrXzDOm9Us026zlXHJp1591VOjvvnuy+FTJVXG+ke3pG9JobkfEOv/UjyI1X
kZT6B1aT85wSThRNuXVKUzroLjcPLauWt9ql1cVplj5FvVk9G8ojpLT7ppFO/VmwvmOlfG54NhqG
TMM/lm+s7Sa6kgeYPs9zL96MbiOCcmPqjuSBScbDbjIy9jaM7FjaZsnLkJkhHubK3QCHPCICZU6N
Ym9reLG3tTslVgKd88kXRQ3kFQTkFEbwT30lNw4DxI0TiRTs3+gz+QcJ22ctMNIe4qO1BMsXw+gg
IDo8VBjl6FAzVkZ8cN3eP9Uy8PeemwJzXW7xotsV1U9sTaS1GuojL3ukfz6kw3xRh3YT3ntKyucB
6w+pGozTh6C1DrpkkRQRiBF7uXoW2pufGUvIvRDR2Uizr2bu5ItvVv1FV95LlwMA7fMhgPdihHSa
msjLf5dt3/aSS40mqecdI0SbP6W2jTfbtf5VFFh17FvtHGPuj7XOY7GVqkyeBx3Ez8UMdLm2MUo+
Pk0dF2RnXY1HK68HdBGKIfEk39zlOTFJuVvFpQtxU4UY5UJB1oAK22dFhNw6N9Ux6QL5VjveTwWS
c+WHfXQ3e2IcPAO6v3QquoCmO3YVUtm6R3phMoqI2Dd7YiZpXWRYCAdUm13+UfsyhpwH0BMyMFEu
fWl9l9PWcdPm3U7anZ0P4bbLovCWlDg9ZxavbxH78KbJvj0u98eHEHdw3AZXvojkOgb9+JbEJeDV
tGRlZIt3Ghos+I8CznfAPKP53thunJLdirwvn+bt0LJVn62k3cogjZhBpRap0KOxCdyJIFWo7O0K
X1V3skfyOYSAOeBZiBWMub8Pha7XXOTV7qHGietXuzcaosrInSBe6aVScYbnLV9JMYcnqLu0626C
MVbE8Yul3rvIdtE+TPHGDhHl+Fl8QUBFRokZAh6e84lZ0gyUKtfFE8ScjdWPzomOw914fs2rHhJU
42vsDH1fAHrp6vwlMKwAJHGbb2oWf6sYbudtjAvMNy6ysqxJ7BtzM3lxIxHizma9G0r9Rf0OkU70
n53vczv74d+59nK8hSStZ0hdIiQH/m/LdjyuPejkWNZqXPCVucqvZtLADR9y+Lj0Zqe+yrMP6EI7
N2Msb3bR+TFgmhcEL2PhCP5hiMfZTcrndhqHdUYDaswD3B+/bD9txh7buH1psd9vEjMLeSewNI85
FtGldh5K5WzTzOdbAVuqDCv8ljdFtsXUB1On7H/2lkbvYftGu3MYFa2mRY/r5iYxOml7kvN0El4+
3biV5FOI6KQVMYmf9vA9q/jRyBT/kp4s+6n0gPOaM2fL2pzJYJ4KL10SKVm+I1yGdrz05wVrO5rq
fuNOwt6M3iROyk5ex8cbPFHPrBCEpRgrIMgCe9TXx59Q2PAKdpLMn0SefTq2dzhocApJsA76CBxS
VIprov2IPHXPa3dz4DjP6Hj2jR2PVxsv5E1ozUQptm9K5B/2UmhTlOljUCXvThXdm8wmkqPLuy1Y
2eyeLsVwsBh4YuF9GydiXFrhZS+PD30E0d41refHZ7L1Xc58rHJmEmwwpyfbSWWSxpxFEZx7j/jm
x+dVVuun3h5+1FMnqRz6dy6DCLq1KQUrYgTy9M1P6JWMp8ef2jYyNnOVTCxWu2QfaRoHOELe6xRS
Fkyl0OduEcQpAEabajI+6rGK16VMjQiSaq6u/tzwOqRrc/lu7RisRCyW8Gjuet4jlgyzjDF+EuzU
TCHPN0/L48PjRvZVTLARNxQLzsf/pY2QNc2zerGKvny2VYGoqH6enMi55IMd3YMoCp6t9nWoSICP
Z4GIbjldOotlVdAn5ang2jqYcQaFkYeEJBTAAo+fYAUkaE9Eu0KwuVVWHf2Bw5yuMt7mWRnqJah1
frOMGMTCIpaT2O51obLX3h+QPOiRAOdehwersiLs2YG5i7vUuwcCbt1sM44NZuHSAVnimI9ARBFr
rMo6SjCyte1BI1C5uWWz64tMbCezLTbuYORXR3r2SujsgxVRf5dzgKvUpyI1g8p7dYb6ZEJ22DV6
bOjN1Y9s2fo/PiSVc85AuW5z7STMk2J/39uQrEXQ3kGHahjIHuzndwCCzXcrJJpKVtNT3Bd73xmS
12lpCD2VZtw+Wjy1ZH48tcLARBGyeelJ0npoebzlmgXCW1PmyXQXi8E6Pz7YQIIOjq1OfqHVaZhv
db9ECce6QW4fgTr9N1cabEYm6Te0rPIEFghPfNNyDOSycrcd/2xFo39zA0Md/o2tl0nnKAN5Sf5i
mB/Ow5yPZ781QqQP3k/s9v65szz3XA7hqrFL8z5axSE2XuxUEdppCVZFk3d+fOgz+8ubwobT0i7V
qSaa6/HEPZ49p0RWYSsjOyZ+yElS8zAh705wqXkYwQfu0Mbw2pcyTO1DMLbe1snhpmRERmgrVbfH
nwBD7lLqJqZhMNEeh8Hjg+UzmGNvUm+sYPzKwqS9TsM43cZ++BRSF68tlxXljXwJgIG32N+eCNLY
BU0enVSc/v6ns8xnmvxoqU7Qu5Rbkjfh2sma/WkfqF1uNww1On8AJWpn23kEEJ/18fjG7j45D7bE
GFN9YTRwP5bSimCwzlg7bKo2U8b8xw4z8r27iBO8mj8caYbkkjf6KTDKaZ845YRkkX9Ixgn2q4TG
LOoCGl7djO+RYZnrOtT26fEpkqdz3IPSKBomkTha5hd+lSw22RvrODeYsujFMofUPR7d4dwW8r1K
CvU2JtF8mBIHQL9XOt8xagDvLaYd5kXqj3VrIW1ddTmnbh4nf3xMjE0tIIaMrMpl6mRnQQLk4x49
Y6eewW2gJ1muVT5FI/H4NB+S4OC0TBUd6l03HYJP0YFMKoPUus1FNd71NP6MpJ9uS3o9+Al59dx0
ZUKEkUtY7vJp6DikwXnNtTURfqmBZtiiHn6DtsJTNVp6JfMKPaGTwDVchDN2lp4Z7+qbtwx3oGZU
+5wt1pjBXY5S5b7MRem+sID/MNRcXR5/1QP428BLgocwAHt6fPGdN7XnoiLQ7/FpHXotumygMQK6
gwvI6lO4En2SNlBiaxRMiTlvY1AUn3wH9GboxGrbC1cOC/G3SEr/zuVKYAifpaXO3xiACwKvsINC
gBSaU5lp0lNcpb8EygTkFDygfROR4aftm1b6jGvT/52VPobY9A/QlfHFD1lYl20fnYG3npRTJ6+t
mR16oQ/lrP4o+MRMX5YpXWpNIHEoOzgXpbW3Tc6Fx8Eda66fisNmpRhrrR5XZtp63oWiBuflssgs
9Ohd5gyNznJcD6n6aIu22dYTMBJGeupjdqe98pruNsXxmwd7hbTBsiOzoDM+S3+WKzWo8anuVEcj
D8m1z2hZaxZCh7TFal8obgxJrvRHHM9PhTLygzVNEt99Li4W5iQYUXn/5XvjpS0r9W3oB8y3Schm
xyZhailkGPR1dypvIuyIimh7iExNqOTpcdZiZKBr9QoJaWhTAnO//c8Hh6XGurG+vEEaXOCM9Hh/
99oyy29dMUyXWQDfmL3UuIPfr1cWWQkPrXFMOcbNtkunyvrUzKc2iR9MJ1P2/ps7kScTABLl0UpW
gcBK6+rmr5N0b2bm96923j/7Q4KMcmySe9q646EpWziPGNie2xQ+BxvmbZ/Bin68AcXyGvTx0F5d
FjiDE+9l64xXja3+2U9K9xnVJiEuVbCKVFIeXe7Yj3rm6dLt8d9dmuJ/yyNVX4eJVmjVK3zYttP/
knMYoyojQWBdWwwnDCuZj1H8ni5KOV+2+WVOwnBb1y3cS7+wLqVizUOa/cdMm7zq0qp49tIl/TaS
T3LZz/tpcS1kjxq9If8Bx9o9KRu5D4y2O3utQXu5CIQKNcYbxaGcrVvmmTLzo3NlIWihhHKOj+VA
gGhj49gYUXTVkGUs9A4PGEZVbxZ/rrJX7iYcO0hxWRBcTPMpmOwMmte4LgdrfKP2Nl8SAhTjOLSv
j4NZkYS9nmBGHxwEfviXzMujWG36KjhEU3hn+Dix8knLq7v0Wvy82LzWMKEtKZ55FIeNTyDx+d+k
wuzD/D4tpw8QXwyEaikjvVccnt2hm5g/q6w8x2VAaLhqr7TuEfkCVvXsTISSoEtjakEMwGMnT6xX
c4gaeS9rAg34cXZfRZYCeGfnnQ6Q6ip3/AYsY7g7GsU20bSw60pnzTTQXVj7h3Jo82s2CufZsfud
B33ohpj3oxrC6WzMGmNPVAX3yo7J+476g1/hTxLL348+gwcWSMfH/+rxV5nKNSJddu5cWwOS5Jnu
F4TGixRP0FbYtLtMrOOiJYWdKx9lMtkki3D/UT+B+Lg1Vob7vfEHpHesyyeTeqtWDpTNx4R8Gb8/
ljGuGgBzcCzC/xMcU4FuNrpU5ntge586I+fOs/Lu5sWkmle6q8GDOv1WIzbfPqatQ4bXIGL6zWu2
tgT4jggrUb+Y/Oa2ZQdc8cSNS5oRy0UoS4w+NtOYb8qCqvQhmU9GIgOzKfsR9U53VMpP1zJxomPL
vIsYEAYvniyoE/30l3KN7CWqjPCCr+9ZItI8zV07XbsJuSRT4B0/2a+qQGuU9YXePAb0smmeHtpH
w+z81WS5NdpGimEcZOpmIn3mNirjE2UPRgh/uNMd/YWNIgj4pr2zycrRuWU9xUnxswOYvQoaK/np
VoQYIYIg3NQk/VA76yoK8IHkOAqrgvfD8jquk5QRL5M7oVdtoowrU+3IZ/DyVQ/kcEFxwPw2xid4
NMzMvZ+jr7xdllsv7pQy2UvY70if3Z9KLkyIdgTVjAchSFPFOoW305z3w4hGvIp1RuxY8oEYEtP5
kxnCJBToK7VjZjgNYMwzwX8W8Kk8ZvA+p3bTEzVRT8GhpLsn9qXxCI8iukCAV0xdbopoEup1VOTK
NAZWAc9uqr0um3SbRpJ/d7mfvbzA7JAykUoKUhJNW+8qo6BJS7+ShgU4qvN753caN1AA75joCW47
9v91Yn9SkiKc0RzoSXde8qXXTvgSHmUp862Uxgf7DHQOoX1I8UIe4yhnezOkSNGF3Ji07r4wiBNi
W+YYBj9aasp5wnXfOfIU2VW9ndLs1BekTcxV8dtqqK90/q0zGQ47DIC3CG8Ag1m/kqlF/mrbB2/2
loeyhf7X9DmrkGE7TOGmNRtyqVDS2Fp+Y9X60c3Vj3RelyBWt4VT9fgsLcaH468++lOJ+R6lw6/Y
mcqlyWhpJtMNT055ivsn3yTDLCqMmgmwqI5SLz6DyBC0V96fxJi2Pr/DViWHDvkbc5LqVqbhqig+
5DRHO5kyIInTLECWn3sMWXEZa0P9zQ23OYsoIGMnhKSTESo1dOZ89o0XnQWYQi08PVVbkaIwhaQF
GyR19KKYKBzzeOXGw0sId+UaJHSC6Ibq9dyxZJlVmXLVl9G590S9Z1cBbbxNvy1z9otf5s1mYEsQ
MwYKHf9cGQnLlxClRyOY846CKAOdEsgwTLrc2zxnRRpt/VYwIxw5ZczJFkQnrCwnt4/okuawFBvH
Se5j6nb72fxVu+GvyujUBtmOT9Vdp5AwYV/pMdikrP8DE9peFOAkdmaCYQyf9W/PV/DS9Vm/MTrj
K1tiX8qB7jwKvmq/JMgrLe112NIgDhRcU69+i973triuwJagZ8Cfxrwq6TO5yVw04AHpYXFKlmui
wuDkzwftiXMnBaoSHeTHOJi/FUVFvKZPFUtsVoWWohGYSCo7AivM/C4uJ/K4LHIVCvUnyqOVgju3
wkOxjm2P4aah8RBELm5wLmPfc6drdQTORbKYQaQBjw1B1d44PEfecAyTRTVe4ucbsasFSUxqzkK8
MzNWx7GBeobp1yuOluIismovjaGldGIzY2MyGnRN5qqoTLgZmd5INPC+V6z9vLnm9rRRskJoroiL
ayuPoxNphdUar6ppLpNIj2nbn/qY46lpPaLmdPEi+YYR9HIy2C0ZYswjD4Y7PJm1GE4OaB/tMkRf
SIj46Hvp41/wml34u7YIIkmNmTPILNutXpIHJt9VO4vJlDa9316Y9DvcUz2kTqPjpHIYMfqjszb9
PAN+2h7yKHilAoTraja/at9HlzkhZrH97tkavkemlcC0QnAijeKGaPBHaE6LlSZ9HkqLYJuKKKrE
YJNiFc8anaEgdyaIC/ZJBHTp8rdoQ71zw5eqSUgf0El5GCaCxAZuVhYl/dCeB/iRxD9B9UjaYzk7
WNNKOvIRPC6UZ7IGZPxqLCyqPMu+qx5J5BhDWO38Nt11rDi2Qxe8o4wPnjx+5xoByzR4+YXfeLX3
m+xvM0MCDfwU8XA776jKxFGEWGWzdmy3qEqwkGZ7NzMXkAwKVGcILn7uvCZRzajKqm6LcmLDRn9Y
C48gLjmQ9IV8w8FC/pOhz1UXdU2ONXlsdjwAo6PE4GJoDkaIet6LqEGrpN9XZAP6WrwkCQM7czqp
1OyuGHzbFcPPJ84sc+/yC7JtyECmnn7bmC7o2fp84872n4Kl9AZSqlzVRnW1PYR9DKWb1ZxYchfX
abnyiejayvZnFDT10vswxRuwodbsXVduSNKKpUSxnhIWNrSmJXuRqkSmO+3NgilXzTYINiYu0SYw
sGeOLP6jeBwJFAoIjXMJO4yiKd1HIRFQtsk0NoZXtAkaeSskL0HkAtyL6124GTTbA98AocTRV23V
1Fu7omXyGWeHLqwCkJoe++h8q9IafmKJeAkFTQhaOPWvmNza+K/Row2AI4cjgwOJKEK72zmwIdGU
hLsS5J7bCn8VZx9mym3c2UQ7l8SyK3RqrwRpLfa8p8DxPzwv/o6MunkSYQlkggeHenljJZAv/PmO
WunTZPG7Yhf40zG8dN3HlK+ulx+T2Pfu2fg1clhturr7Ki0CWwC3rhI8ivCUx1/VZCM+cmbu2GFZ
e1j6LY0ZZ2Qi3Xph9VKqwaDFA9qYRelq6lELRchc57SzD37Xfw8C7DMOBI85etKFqzY+0Evog1AY
/Qp9MSP4dJNB4SQz/bczUmBQI0ebRMuz5aRsuXIuWS4SAq0HFC1gz/54XYijM7JuqBOrXWzcOtrg
A2alYlXF3/m2z65tzrsmo3XRDEWZ2g2aFm6qOjhkbWpvGNsJUsQ/fV5R9GAWN/QSXNiyMqHmwOg5
A4Vjd8qvljUCpmFvFTnJA2ZGB9UzCYlneSwBYqxllv1EkoXa10jJvBRfyHlQ7fmPHLTu1Ob9pRw5
UEnCQbny5aUUcaEfdDTrv8Kge+fJf2W7X2wtNCUISxPcKJPpPneF3Niwu6oSex4KQdykSv6YqLAI
ayNt3GfJoJBFOeMUoW9Mn/2QvEjwrS3JRGW1ZRXvrCrl8KuMSuuGQh5JUPvWaKIP0ZRsZ8d7tvLp
7CCRf6uqvt5RpiIWDwkIldukJ5LdlL8TmfBU08UYC47XE6/YYgMorlj/5sYn8qRKL5Zf2FTiRLX3
6LfQMw3+OukLuQ57Ms2NjHLfCxvm+bXeZOWcX4yKJaXMlsF2wLKyaY6hCn5DQ/o0JyLxIKUdjG4g
5s5EMzmFg30gkTTAeSgvWLwjxZAvEv67HLjIXVVOm1AM1zGb0DC1xrs3frfdut8IktQQrcMU5LVH
U71rAoqCpKaGwO34HaACXNq0gfzX4veETUKfmozTbs6TD4sLN83qE8jaoyQmtqJ639p59tKMhSST
zWRVjzGtiQyeSIMQ1dIsmpuhjmlPRpFbF1jLI85Far8kbfFL2ASF+ZKMNxgsh5SV6fIiuNzmZery
jPfi7saL07ewARtnP5aZEBk+vxow5hH+0Xm0Y6bGmoWrl2G5n6jFTQOrWxvlbLim9tqVsaDZKfLt
XGS/ChMNZm0ZFv7EcDdNpr9h3wXRzE/urjPHl8G+sZIgSb1i5Ccjh0F+2Z/omAR114jruwm+oqqH
XW5ymHqqpTIy+WKr7t7Z8fei8tujbfxKmi1YuXYsrK3ZV9yss9zgmTjIcXxv2i7bMwan9CoULw2m
aiQHZM+23asSNsEpS8Rax/XtCpBqhrM8LKF/8qeloi5Ef6YGNlyL5UnFrZ7FtPX8ptS6NFtM9FGz
cTP5BsbO3FuBdcAWYeyQGAermccBBcSh0+TNIF3gDegcQuMycs/k3tPpb+mpAJ55sHfb0dok9oiJ
SPMuWbkJQV3KI45TwJYZR0GtfVAv1rZOBRVSdh6rUwYLl9ceyhB38K1Hzs70wtsJaTu7uVL1Rrr2
mU0Cg88cDrPHIAqU9Hqo8uIw42bSkfxtJuLFJBZwV9Q2NtglND5qPwAJMAhzsAoEdmBBZyaKEgN4
kPWn0Ai8jSXCVcYwIkdnhUS/k6/S4zB1KsDxpSN/FKIyXmZ2aKTvnPzgZ1X24tMMEDHJtExXgyfp
XSS5X2Xn7d0iJqjX6+AegM+MAmZqKeuXOCIHt/Siji7IsjcRtubVXM3Tqq/MfJ8bZ19mEalmqVhX
BnItj6m4lHAnfL11Il+u0tmKyTeOkm2BBs9WBDanSJTcctxP/IodGFnbqvsv8s5kOW6tza6v4qhx
4TeAg4MmouxBZgLZs29EThCiRKHvgYPm6b2Q+u1ylQcOjz24jCuJlMhsTrO/vdd248AGYb0l93Ya
qiTfuG3VbYHWPFQONhOaKE6JBy8Wq2Gxq4ihqek9Aji98YpY+YVH3Ru4ETDR00+vo7qvSb12n3jf
HLTifTE5D0j+mz5XjE0qOl3TpICV4RoPncfnuUzSUYM1v5bqxMN9jTO6huUQProTDsS81XeQVuQu
7n1aw+INXQQx9KkFg1CzI3cCNmAQv2sX7WJ28b4z8tpOWJgQ11L0xJiDOpSmjYzoYVUmcd+lBf4M
iUXxrByzTH9rKeQlUlBu0jIT296GP6BqfI6bvMOEggkw2yUGPEILr/lI+nfXZ+2niAk4MRC9p8TD
3WMubfAI495Avjdd3o84aKOmey8JegZcVHDYpAh+BPH9DpexNvfJwQqHreq5qA5uwcSQ/yH3N/2M
5Q4W/MZrMbKCG2b6fbRC6F7TaNzxDC4HNTf4FDxaJbF6tgKutRN+Od1wrGHx+EyMAUvihV49m4x8
cqDvItckbih+6aInnHumgvgyfivwoTsU8Cgwh705lua+tc0dcOiIDkgKwjPCM+T4Z6Tfa9dF56aY
aR/RrPKhmS+NRs6M8khum30WsaQBIIj0UlxA/5ZA8+pvoNqPFWEg1geGJ075gbcv3dfJ8lGxtvCY
URue2quZmafN7NgzInr7kvZJk+ayS7jOsRWyBlr6jPQZ74Excd+HKukTzwsEPRMD9uBrDwc4WBFc
26QwzvMysqSf8R+6B3sAu1g57kI5Y5xvu6lFx/6ZmUbN+o80ywLRo5rYd8nSUwhblyNQaRWk+vgc
mq53iZP5TSxy9lvt0dDiz9kRj06pFkTIOKOOj8oue+ExSkRhkDMAq47RBJM5nq/G+pWZcnysNfsV
e584a4t61tsfiUXg2sFwxcATi0erGKFrYeByDts1CXD1cfA2mLTUxtLp7sGcKVkSLAb28900aMWd
LHUU0ZkadiN16LzUY58KGTSy9L3F7Otz8o33+cStrcEWEtCkzQFPj6l+mO/yKR4J5XL7dSIT8MEN
L5DIvWHyVA45Y9ARxFihdw944jB8wbbfSDM7UZLo+F7RQYzups+2BFDNd74Zk7X8Git0K6XcxD/y
pJj96FBtuy4xmQv0Lzp0gTtyxQemlQn2vvg1qbFgSKsXQUmx944IG2gW4Q+1CBoYPXPd0I5k2U8V
arQP8X7BEuvHBQnNoizPXTMcxmFY7s2UdzQk0xmH0RPjH9JvVENITMcb1dIMQnj2NWlr23e0qfcn
g0wduJmdbhRsLI5Yz7W4HoiFUlCxesULcc77n2mdORej3RhlSEFkOB27tREFa3rjowXcLTGNhbWM
TvZg4rQqu51u19EpsRIMXstMjW7zUQ/dm9XmwZybvDuKdAjcrr13okrjeDAfWVPrfZcMP+gRMA6V
ln0xyI1OaMwUMETYLNVoYZsz1z6SIXkeHPuEzRbGmKfHGwqlE6AyQ9mfBkv9knn6PeSCd4w3cGGg
kZOaZWq4uxcPcqufY3j2vVz/zkfzCZm33HGbm7hLOXi80y8b+3RQNFG/3ecWetKC+X/XAx9ro3jZ
NiNKxmKl6iSH7LVKUYSqvGp2RobOn7a0gSXLwFsAW5We5PvaTvqz09CfaAwUrubApfvSoyiPPt1V
trIdNQVmJGlgnXr6URx8SRJIsmGNzj6WIqM1b0IlHJarXgwH4UqxGTy08FAhNXEBZdyjD+murR0A
+RPdxipF6GnqYd+qpTqavfkDW92A/tPoviF+JTTXHETyPDsZ06J0esPe97u2Yr5G4lmy0EmSnsC5
bT4BSrrWDob/ZimM7dwv2D9nj4b7ltjOneh4YgecLNt47RyQiYlKLQiSi/FrWrq7nsnaJhtJI/Qa
x78SUy1xMwhNxOo3dj4feoa7m9boH0PsERyf3Z1M83qLKFyTBzjrTvnThLPs1JR02KZxHZT808V5
hushu7eHxkPU3JQxalwZ5jSJzRK5jkkcdIbPqbg0HS5E7pSq5X4bdwhfDpeOOGtK1KAwQHrr99HC
RFMm5UU6+XVUL3VJrc84avVBhczXZEE1JFvCh92m8VUWGD6MIedAwfsTlgBZRb92U8HCgYFsaLXv
WZhvKtbMgPs3KS8Sim7NgNcgjrAR/OvYa67cIUOMxLxGeFl/xmF7iHLe+fSUdNURpH9HN4g2nNJ6
FWY3zIXQhtyeshlj/jnotX4a3PInYowOuAG1uDRm8B3lilF9pZxLHKo2/TRFBRtmmL6UpEcc/Zd3
QTe8DaVGwWW6F7wNU/gxa9GOi3q8nL2uN/GdxO8ojVS05KBRwgTWQYs8vwd49yeem4eFMWxjTNmZ
ZmxizplT8zxqZ0dv1LuWtwe9tsLtqCkYyhb9Gy35OxbJJ3xWGrUT0c9RH62DWUYkFNlftyUIDaZ7
OoJ22UNt1B8zqcKgywRTzDn/TKBsmFAh1MzNRQkiPyEAwdThtdiUxkM6lFTdNOXgz6K7an18P2jV
LwtTPvc4TpEuHRosu7/HUCdYWLCFzoy03mOnT+/ptGMYE5mtuQ8lsdZ6ohA8IxK7G6QK2o7C91Yp
ui7wjhGwfM6dYg60UbxD7pxBlowT2w7tt9xyueggkgzje6t1H1peZhuxCEVwCwlwzIvnSONtqozp
WhqnuoOzQ51SYCkTL58tfncLGDTypo9uiGuoFcluaj2QEcLMKFhCoVMep1PMFjaJwoI60LKEuqIn
70ok5znL1UGaCQe+FDB1mK9qd6aSB5f6IhrgqAViOn4OW3nX07LLozaArm7aDM2nWeP8bcTl1xi2
SxX+jNNQbYFREY8LteQ0LfYTrb5aUFgO8J2aEE1qLE9mlTy0lCPzgk8fM6o9ewcdbpjfZjXUz+RO
g2oePkgyVBc8pW82CarJCK9TGV6LdnqOKrxFdhM+M97g4mf+TCb097VYWqifTRejT4VGeRl+KEPn
Mk+KNI8TbgOUGPudO08bJ+myS6UavJwqS3cgYNheue2yXs/fTWjsdDMVlwF3tpzaT8Ob0c47PpHG
mgRRKPxdtnQTjCmPlLdAY8lapgaJXtIrn4fZ3w88xJuekY8fzeGyHwp6c9x0PfPFvwUZ9L2VxN1m
ML1As1wHqwNnZBppMhzrXOcYZY6yPSx1xzOfFftMcOfHCggU9qsVePdaySYPJNsJ9QfbpIS6rMzP
dPieEAGgUevGtRtmNlMnlhssxl+TUH+SgguPmDGdlr9naOkbY0T4zC37R+px4c4MONaC64PKxWcZ
Cxc+XXg0GsZMsoxQFdFh65lTYEbXldYZe3KKJu8muHlYNvxktOID3TKowU7qY2sdaP+xX1pl4oJ2
uY5HJR1FERJwpNJADFOHDjzqhzrnKLUQwtVxBWyWEQmRN+losc/hp9F2ROJNl3sxpmz3kGEXqpee
VutWfPdMG2Cafk1cLTeL3vkc4PP7AY2UcYXijL9ER1XrSF2Ygbhy0XuOUoVKP7FhtIKW2EliQi/f
hIjeLI1FLW3e4YMSfzIVeXpVvIbawoavCW57g4nf3jW43NfDydHT7z4O81NRlT+52b25i5McscwC
PVDdU+e5zb5FyE7gd2/FRBu3YSEMqZ+zpYhNsKLLfHodZzxK5ncs+9885sbOSZHD0yRqPmu8zOYU
hly2unZHUm7vTal8zK1yp8VLkAzAQpZ6z0gJamfnRj7f6Kd0GF4I6b17LFdtsl63sWiZ2p90woPT
1yeSOwPrwDpSsLv2iPr24daIzNLkXjw0s68mXnjUNo06amAsafZ2bM5ILJU5lK+ssa5CciywcuKW
C+JQwB33M5x7OHH9Jy2Ak487cG1eAToWTtyvOd4B1otSN2D+y04DBAjShw/ftNp1smLrUCHDRM26
ZOnIQ9uYyS7p4p21cufVzM3Ki63nxVP5yTWm98GNEz/KqhN6Wr5rCkwcjUI9d6jBCGf72jLcOiP1
7BRmLd8wDJxy3V7Xx/oKiYvpGI1VMW5qJ8dB1nTgyhXVZJWM89dEoZyASzphttjQnsPsbSpBBEkC
WWF8WLjEb3XOu+ZEA3mSwmjwlItnYIHNRizjqLW86ruKDUlLEAk8YSOEMcjdOmN1ZwikAs5E07Y3
42tGzscX6ssUnrU66OjkyYxsF1WI8HY9cxMy4qfGNvdMdsNANSQXeo6MiV4Y3Oq7vVUV9AiYGZN/
+V7HIzA9fN5CYGwmMnlk7kFuYlmTqPZz2Vp0OLg5/fUxkcgtZL9mCzLwe8AT740fIbcLT3eKI81S
z2ZceVgxDERVDh9dSDybYUH91XDFn6md19vRb9y5ZYrLCzFiOdEVh1PlYufQxnkL5tIvYosNAErC
hvasTR0SqQ8l+rzjci4dKpT1kfJCiL3VzOWLwyeQEP45VgMmaWqTMZfbgjVCFuhj/kaXG1s3i0eU
EZx2dsTFeXgvsE9WMsye2io/jLIffK0NOfnU9DYgAHCR9ziqAcNiScv2Q/5ZL7wq09D8iKQoTt6q
Da4yik3/wGEZmwpzlyuYkBK/qk0dQa+6AsUhEgEPdufSr81lt9k5cMB2PO5Ht9QSYpYq2cb0yKlO
mlsm4ZuhhRzac5XaVgVKGzpgPNEN6cJ18eeKv8lxeAwIkEjWO/mkkfX1WvZYd7orbbpLXB2hvMfZ
kqR0dSX99KsI84lSxqHeWhXT/M56x3iBZ9MZsiviDaQNUfEmK5qKJiNucD06+Wi35c6T5a+UBLre
uDoUgxm8FJ7WIeHJd9epEQ6B8oqPfNeIueGzsxLVjiw/F+mIP5SPg5e8j6s/2XIfF1OrCMHtcUc9
epEVPtq5YJKdL1c7cy/dpG0rXVZnW2orEKz5k3vjsiWdzBvKWYpzAdGmiEokYU/7GQE63TfAlTYe
sWBSkUjPKlnOMqIOxQTNZwAsm+ZG4/zvJKhBIZuDNDhA1CHkU49DhO6cmGuudTxis3jZcByhucgY
Da2NXMzMS2nR+/Q1wQvwQ2jvXIT0Drou9exaiK5J5KTA6r6fOQNLzsnwJlqylvBqemW6l4Hy+i2n
FfwW7QsGnLNhR/ZuWcCEATx0DhWIMF437mkeuhXUMm+8tHqsm9jeaSVH7ag3P22TCHn65A6aFnDE
kQGr3KZVEHDpD95NU70EqwXOnd1X9uPqSEwKAkNDzTpkh/PCiiB6DsFGJKdjkmR7Nc/fXOXyzWLz
quV2omnddPHK+UyM1/YbNftWyx1EKdn5BXtwTyrqNCuDRqu6CTJVvojGvgrhLnftCMUp8sZsiwZ5
pOMXJLo2F1sOJuCG0D2iXjwNcQMpo5ZZgDOg30rn3FjxvMFh6NulsE5kF3krTFnou+N0sNT4pQ8U
0mHwrvAw2fdIjpw30Qx2xWTsfObZy2Vh0LZkhQg4BuOdgKjS26k4LK95qX+OJIKewzUiMmVfsZcX
94DP7trs15SPD0gV6lLbSEhA7glJ0XtvAiIOMN+cKsDZQSMdC808/pGCvWFi+DGCxMRiSxEeESb0
DdP+w0BNInjE95acwr3diwhajfGqpd41S4urIcIaB6dOH6vuPkYEf5I0ac9WgVaa68abGvWtO4Na
KXv1TTNVEWAN0dgk+KG6D7gzOFIEfmrVfpYZk56ONXqxeQknOZd0D3xzxHvp0KyuRnsRGBYQq4eu
8s1mfulc3eYuwbkkK7kHhHW+jQkxmIXEjaM6pEQCXFEkK1iDy0sYxcB5QSrCn417HdxtjSLpEtmx
IuQZHHvBSBCeHSjh+hyRIMi/rdJztji5PrWq6nfhYgQSjBUX4uiF5CzO8jy32PFJi+vKJ+XVAskf
qQQLIuypbsygwXA6fS8TAgOhe2LwFuSreX9m0NHH46NRaeQDdYFxJPKck6ieWhAxTr/PHExoeC8+
vUxpG3dpLLKL+q5UONN1YaxO4PSScqJybRGI6U+eof+aw7MetQyEeTlPTculShfRY0aDebTc51o6
75HiLjrGl43haTVthi5gn+6pdssZ9S9JNkZon4gyhwGhiU04GOWhMmRAJsU+WEvkM6CxdqLQEQDE
7Mt177aHQl1cndv+ZNPqm4LnduDz4yccocnMhVb4puZka+/SpuLSy+QMi4f6gnG4BmT7yvdmci0c
OPek4MYIHv2cnJK8B1PDBNlVSx44J4g83bmR+puBzAjZMsLiw2lQkR27kGR782xORiwhtHqS528N
9OZWVY9Tr65ja2Jn5/hQI0JhAY6vRRh7u4hbO/wGZIzpvi8BpmpriARBv9lYk6MdNGV8qmVrJM8j
4nvEF6N8o+lXhQFslstKxykrnzR1F6E5nia9fhJRsVckSVnwWu88Vf2DYfRcT0XdE6V2PjhON7hP
Lk1GZsPOM/gIIIqvDdbWTTurO60e5CmyaPSL7P5ak30LnPTB1B4MGUN71NHZROceBGenzVJrERdG
VyfiBgxYTvXM3+F6wY1zUekjVq02jh4I+coNlgxcfh4EijXYBymIpwNXHNYk+DoTLzgxLaB6Y1Bk
lYz6+xuOq8wUe1fO7BMFz2vI7ENBts+OJjSEGI0LEOZe0Tj2wRU0cJbSUXsuT7gsHaycBcN+RJeX
my/UKFm6IAnRfzgX+FJi7xzjpN9GOMQZ4CPp3T6N02F2xgXsbm757lW7WnnLfTryMlw6EnUJ1me8
aq/YkwDQgnftCE8hCsKQ51HkZJakPqGqlPXZi16q1l1PLuprAjFkae5e55z7yL7VPeLBplLHjNkv
C6Pd3h4IIUck1wUrINZXOJEY1jNszfYwXbPE9RcMUscWx+trVxKzW2prM0moFVVIzDKKoRvEWHlf
AahwH1j0J6XKJ28AaWZqanv7lw1ZkbJoO3UJq9Rl58iIZaq4fFHeT9zMHDynqtvfqAOcm5MdwBPp
x3yJQf6HUzPjmcYT720VUYesTCLXKS0nt2fMTqrpBJH/QU7jfLlZUmGVWNsbSm7EAkGJB/VxZB0L
YEk9wjc+33tgEtY9cfZ2F0JlISo0JzgdDfyUykzNrdnIX3/xa4XVWy82R+ZVyuWkw2meZDHhMsTS
AbSK55AVa7CUgapdUzS3D+WCyBP3Ym8M7cPCLOV58vbdxNB5TOlKhbp91CkheaoYAm8pqmCGqREL
tkvnevv6gZLH2BPOm5zILEb4kAT9wA5nHIXE7t/IMc4M02isJljtAItuP62SSwjTpOKfMSfCh7NK
XwlzQgqLM0ymN36vrghiguIgj8tGzZk0l7sU+evAeeq7pKoNpy3eNTw58z7S6LWIXJleRpW/jF09
EmL1OhJ2BHEyh5Afbx7BBtYRmmubF9bID6vTddonMVFhA/FeuvLYrjG7AXj2rRuloNrFz4Yo5IAE
ih2Rpt7UhTNjns6uht5NO4vww9mqHPC0FEZvk571ccQPp6lK/p5yQdINfXcAZTUX7Eo5QeGdYZTf
KwHkXK+5RgI4cCOWOcUjGk9XwOL7uKuTO1yKuE9jePz2kmdPo0WJeGrAOVqcZ+MWouyK5r7kV12L
K7cKS4g+5rJ1dNl+DSEaMW6F+LE0JoHNiqcutRm3TEm//JhSTnzF+FDGqqYGjUe2rqfompU/kIXH
67gC83OzDLHBDg/T6HzowuIGM0x1QYPVjSHSUb9ch/P8kDYcs9slInRTzGfi7t1ja3FYvNGTjNge
sOpVOGvzIgqsErMVS499LpbfGr/vz6QlCejy6sLC8exAAtjFsVe9mVW1C0NVPZgmzZSRXrAh9cqB
LJOuEXdyqnjsGGNbtXvQtAjL7DrpNtdkjBrH+QEWP+MMcvU3PEyisFPZcXo18lQZ2+JGZGH3Tc7Y
1dqLyWRhm4Af27W9/hO1qTjNsZgoX6lfb4B1h6bzI6MS664Nm4W9y3nQZMk6IIz8PHftNiwRb+Y5
xv7YpRbBsNFAMlU6avhHO0zcH9MBLg0soBFn4iYBOxbkOSBmcnCnzKHWofK8PLAMgNCRFbdbK/LS
kyw5EvcswA+CefGagb49qFgT/LpOF35AB8snuYZbLLGNYRwI9OZtxRvw4FJsfsCJW3BNXp2CVjFf
OrSqeA0DR5CyDOHcj2tYFzR5HISCtPPoaKav5zEX7fUpCeOOwHqGKs/nkQ1hcHunabEXlCsekyiI
Mdn1tSQpHgxtyCR5Hk+VRR3ajdXLwY6KznEsn7S0dYKyw5f3718d6VTAZsq5bwfGHlye80Mu4p9Y
zY8Zsfdkqtq9hQrpT5UBDh4Y+B2/EWRec77hqpu1bqJMEGyK8pjo8q2K++CG52otHPY3It1UFDgj
+mVdN+LnqTTbjQcF57YgEqgEfVHmgd3lWAdqrj/UUnBJrlw0KwKe4xT9RalVhd8USr/cNtsqsX7J
IVaQPNLx0q8fBp0MFDRu45B294xGLmzS6/r+Pz8U7odjVvp9PVZPI1oC5yX+yLLDX/UIUuj2q0Wk
JYf3cQiGAzeC+YcI3Za0dY8doeZFQEuleNLKzm/6Vn2WPWdczITiGlVFcsHDwB8oBA2JaY1zz1tv
YEFwp/mHNM+2ij3aiodwu0RF+iMfHEa1tsbNorUNRIm1oiVXv1Toio/EaS5K/zE1YfIN0QYfBw3j
pCvWd3xXSXhq4Xekx4QtbBIAtNu8aRoMcawoH2i8ymlI1TRTFBgZLgALq+GNIdNjENgYKOvCboYV
72i+ytl4y4pCXNvk7bbQhqGXQ1Lrfjhtqm9ZU7z7qQ75JsroAZqifDLBWIyZ5UPYZdMfm/KKqewR
Jr22s0TED7fSOzUj/ByJgJxIPIaHEqSff0MnqGh8mNaQW5rO9XHWnPi1nL2nGQj73dwYyeuQGKhs
TgrQff1DsebhJDt6PzUc1RcW7l5q6dnFbX6tpqxGeyPVv3TAmzUFbrQODRy1DrUpfd5O+zEds8eu
ZjHuLBTdmZ3umM7y6S8bLR0hAETRilfJ91hEoHGHSARJo+6Tlqi8ZuA3WOM7S0lb+G3Db1zl4Wxn
WEXQT+v5Viahk4o2gr9PDnkpikENnuvtWkGflw6pbdCQXTm8poiOuNwm7TzFJFbw/naXyIIlmWTX
23qiUX8OjY7G4zIDQahxCtkUvFEON0D7MnvLEZ2Ci8PAiNHJmuQLnMGjw4p1aQgNbvSe7k1dzxp/
HCkbHYmd+1HVTtcm/3M74RTsa1xf4T6ZY+8EWW5k57/7e5U580Pl1m/Kkh76LatRbBEMxPBBx3pq
PNW079y5Zmo9pcxeF7umikS3Zo6lkYlYMxxtr2Va04uQLMPsoD3O4ZEXZbsdvDDfJgRMdgyPTzqO
qvs+rJiLr8BzZknu499vAVOhht9H1QfhRPX7jDlwNduBdenq+qSla6cKLteTHVtvoRbmeyNh7og3
ACYeXKEap/3B69r0wBaL8ATMiMdy/SKqVh5ojllLFqpHWyOIVmRUBnOtSsgR46Vqi18WNIK+G6qX
qNWvWABtNCCbX3GA32ok41/KkbuVllrE3Oruktplc0/qjTsDbwfWkvkHGW84bOvP5JCqGpTGZY24
e4BaYFzqyqZSWG8vN27MIOt/In3+IsmEmeoba4yKbT7iYmbCz/hGNih7NdU0sfWrYyTA28q/QX4z
JkKiF9ajimqwBYU8YvO5S/O43t4wMoZKrYdIxbhecfrhdf8DUIR3B/8zynhPahpMRSvvb9+Kgche
7xW5NZbVUPPjgWAuchLus06fP4aY2W3RdfekcOSzN75COtgveRr/jPJKbTPLQJ9MqEXNdOYp8Gv2
N0zqoJIiGDLxUA31/OmstQMG+ciGADYw1HSNy//zykJ8RhEArZibO5NzvAGMb6u+jDkrN5FzNHAi
kaVMQPE0MI/BBQJ47DhO3u5ttTLNLWYJjOPrTQ0zVeR3eUKROMURhB+SPzpIvwr/fzAVHGnx+IkD
KWSc7St4X4WjdUxHRR7KsbEfNv3kK5thtLpxB4w0P44ZFEU8Z4nfWR4F9gZHZHvNGkMaYKDRTF+d
jqmlzMwtpUlU4ZQhlJO//6uRDEF/aXdG1cg34VIK46WJPOBwkG/KjZm7muVn2TnZpQRhxWo0VJuh
tMXOWBGYksDSOUyaX5NF9ulGm5xbfCw6ZdMbs3Kd57nrvV3b/qGXkUiqmfOhNhkTgqjdIj2ODHEU
XlqCfoFbWOlRC8MXCXHovmXtada2GOyofKpCd6lG3fvbQsXjwxEdM0hCaD11pBXMnBCxa3HSGUOc
RLcrQe06+pHKEW3psZiOk/FUhhZKatZ81c2sMYaHyyHBaW5atpzbWnlbNVk963IwGQmfwahVWy6C
tL+NUKbcCuHg9l3lBvW3Fgi/vgaULR1YSaMmPFhX5kE3oj8K2TjI54Lh6q3ZZ7xgRCkOHnae/ezZ
l6Tuk5eiv3Cir3/0VsH5p7WTF4Agzt91x+IFsH5lv0Y9kiXqAreiGZa3rRO0bleeaq3k7WSLZwsc
StPTi+XE7S9SmRdDZ1aeEOS+H0P3D6EzEyHO/lNCKnzobPW+JNYQQGFEGgit8KWi5lPF9n7ByLLF
GT3cV712mMDoAQBnEsrsiKRnnsC9jriQFXGIVXsAJbce4LWeOpLbohLpLruF7He8dZe7yFwYJLKS
jQ6vbhXP+7LhUDXbhJ5ljOJblvZRYZC5WN70GVF4d3bk4p5ZIzMIMMy8ctbY55r1LCyW8aUzuaS6
ufXGspX+TvLh0SoKF29IdGKyNu9qVP3DXBvtncvLdpO1jM6manDouea7X4fcyGzz5fY9z/1z6U71
g9E2aNMG54Jby4mAfX9cev1428zkGp9uLZ23Ma1lJjUtawfJ7XfnJvqgLUaBd/RGHhDH9ZOofaqM
0eRZdr2TzMdHKzcPzVpr1dTmYzdqhABsdUrMFYmwXECWDD7u0+JlDucFUAQnqJzrn1zhIhCOBJNF
BeUe4uKTAZ31xBsGX9QycEYX9K5IXbWP//4HWR7KA41qyJJN/BCuksKch3+wi8mAwPUv5FURtGMl
c3pNYFJKkrpbp3DdE1fKnwq7DaNx1i5NZFRV1SFuv/VUEZfuyU7ALowGuNcyfSYP18Obidw1LMZy
0tnxrhxgBXDenxGQVbst9fwYTx2dckMeXgcPe1HjZvVDHzGSNdk0+u1Ud2JH+vMH3koQ00S2t1I0
fxYMCMccbyD7VuRyk4t3tzqUwtOY/tJVdVxSopHsj9FeUg9wrakyT1jJN0QSIKXXYYxdbgr0apoP
WkPF28pqu4/b4v4vklhaXjDEGSVrgGDXC3TWIg3C+cHJtFatQtuJ17QCF2tQV0xVUjqUmubVzuYU
EQ5FRDPSEw8MNIqBLOvtt+ZweJXQabayMOjncrghd17y2ahynxf5+8CI807r5GdmowvWKet+aTzj
DRxfpQIQVw0rUfS2kCBZ3xU9qrBeSfslS/VrEsP170sJBbwYi+O/coQ1o3HCgmkbz274FE/MnO5s
+bW4iDXbDMsd3doEZpuWzechC+8899XQXh3zrRVvnfWCQ2XTmvbGIXlvCUzVnHlMoe1Yb2mR2Z5K
40BJsACx0u/78uD2u6FryKx/zt1jNzyuQu+/6mZcOkhNkpOFdV9JUu5afjIolUDnjd6mSKJ7LLuG
E9dEjjGhYQPzdvMHylCyJEeMNQfE7k/dWw2zLR0A3Qxss3E3sUDmGClZakT3Rtckc9CY8CDm9Ieu
t57xbfqks9h5UvN5nLyv2rT9soIrtFS1ts0i+dDV/cUEJIKGz3dhpYecrGhUKdB4jiw2TC5/4VB6
pZuQZ3ftQ3JLeRROSizftPDrZuNTPPQbT2fLT8P2mUsl7COmxqSje6966UhcgCPLyI/0iC6zrxHV
xu48hhmp9pieIkiphstksxFMsBZ6EazC8CMDUzvOTU3otIy5PH20iB7K9v/SpWqu5RP/ez2JqUth
6AbDUcuwDeM/19aWbVN7/ZQ2qNrVbkTuupvXD5n7kHUc9xtrrhle8cExaj7Yzj9/efu9qKf5Uvew
wbT44K+otycRNUAOtDKn0UHoRI+kFI9/P9ScbquRa8+//Jf/+t//7f/vUnEqVngMqDuPvqv/s1T8
13f+s/z9H2vF+Yq/teKaIf5hWZYLFxNjhJCmpCll/O76//Yvmmn9Q7qGRxWNozNZ8dam6n8Wi9tr
6TgOTpf+IdezeFX8r2JxW/zDtGwKdzwhBRU24v+pWBwfxn94zbmm5dFdTl2MKZ21ulv/T+W1fRWR
4kis2CcPt7Oubyjxu24NEjERLOiP6wv8zL2fVqbfhR6smDQApAgm7CAERs1lhgJIbigtCJOQG8Cn
VHYQXRPQVmS+Rt+r3OOCm4Gf5JhF87G0muO4pMeZlcNs+wMutM/S+e0IDB2xHfSCjjI3DdRRBtaS
HLApgB3yl8tYTH6HEYV21l1kf1QDFyNwMnBQd9Q67yR4qYIfQr9Ixk8CDSDuj7MpDmB4ej15wG16
LjTjLU3C9/yZdhQtvXfS5d5Dme/H88iEaor4m+WOYOh9jw+7NXtc6zOikn2nDhFz4nYvBcIUwZ7e
LPZ9gR8jDgn3y2DudIKlUJcKwgbrJDfBAvFAUqiNHmJV3lsf4TErjSejDh/Brj6S9qC77fitwZHz
LqneXLrYOLe2PGUcEFcBDXVo1HwrvpMzGZ/A2q2GYl97qzH/ERvyKSkIYtKUdBLsJRlZg1GKibuD
lXs7Mhzs91NpUEZg8z3GB3BRB+BKh1Q1B4P/ZgdKyvDkTg7zGX1Lzc3GstMDR8ND08j/Qdh5LDmu
bdv1VxTqIwLeNNQh4UHPdFUdRJaD9x5f/wavGpJeR42qc80pVmaS2HuZOcf0shJ87Wso5xI65qO4
8vR89kwgNarqmG5xg2VA5EF7Gfrp3EnbiQY1afxxk7whjZIEcZxIsOgA7KhEFKjNXp5gm8EhFQMJ
wlPUDnC3hLepSD92VLbldMxsWKXtfilcyVjfZNp7rfjdLfXJUoEQLNwnHtpPMm2ecdcQN5e/6h3G
O1VQshhkgeEz2MRfCn4iod9ezivmjNfGrVTWiE82fBC7SCVbOXSROLl2fHl5O3Wp8lo5x4h8I7HS
7T7zvr0uw3gRTs2vGVQjOkhXTpElDCtmGezr0z3HPd0LElrknlf70IcKva8Q/F9nyO1/n/n/g8Lq
RoTROPyv/ymL/2+O0+u5fGmTSTDXVA1AkvrfnstuisHpjaZgx3rnpSfLhw1rA0N/ZtCgMa/44++c
GIANCh+fDPNKMR2K+xbhqT4Rj3tqkIAFebZG6IARqZHqgBzGAN/NUpBPC+bnfHufxdumaFdR1a5r
Kl6JXrmSl7OMJLB8kfXTzjdVaejGX7zYfzpP65pq56QHv4FYZpAjSZ3CtcOvjeMgXd2ENcKAazLF
El0oDhc5/NHBNaadt4LXQKyMp5/PK1Ln/IdF7a1UZwIdPJRAHogRB8a+Z0AptPTeK0QgmGc4fp11
Npfiso6EJggkZ9EQJlD/NmeMbYOHcMSnxx7WFZzifYCNv05SoHdk56wG2uojgyqcLYvLzCxxOYSd
OLNbBkkoE+yJw67ksLNK8kS1Cx2537CDkCtwU3X7XAboGPnRUXnDBz/pOzuHdCZVixtPmj2YHvtr
b0dalot5mHRTOFYD5Q7wAbaRw9A+51J8oj94xsrRorIxXiw9yS+TxX9xirSq9CV4M9tJU3OPXEFP
w1XVlr48al6Ss+m1VJclNksIdo5VNDMG7IhPgwFSEfbR6EE+zmFbZJGaKlHK9r8QCL4kHoej/lTz
FXbF8ZnZ1J63Rnzk2hTViXnrBO22+ItvCFowJ0qwJ369sLs12iCxjQApgR1l6+QOPem9f30UrPq+
hHRgYVMHhISwThScDqSw0S2O2aPWSMMCR4Hd+Ivs0+ex0HvkrXb+/z0SmvFK8P4/BdLrodAV7ihJ
IupOZ0Dx3x6KUkUBXmn0ezwebq7tHqodBBORZAqnrw1fkEV4KUkl21EQuwtChus2Wdc8nW8l32D3
odkFmn+m0ykE3WwKye8oWjgL5Hcux55RhhxkyhxGW9hryZUD4AatJZtdSdtdg9SMUnQycpcIHfLm
rvYsfs1G6wnW4Ssr6mcr1m9DmrxrjFOKKxnWNSnk1Yc5FR/dNyPaqfLLtxzV6i54Wzr6coaPo88D
Maw+xvQBN/9U9upDrOsnR/DT+A1RjKFiHZieAYAkP6PlYYoVe73gKYpdDUSDyRJvFmAxoqsq4Soa
y72eQemNjAV3pFKIGubxna/+GsfOaJ8bTf5AH/857hekSFhCWvf1V/T9vVg6fyrFl4AlNl7bPTbo
LzLe+PWTlR5qBasDcYfrczDaEKRvuMoHTdJ8phuCorqkZwQY8dbyLNGmZyQjMwGPSH9BqJ7/MNyE
VOdNLnhw81OdqSGW11AHYQ5vHY6JJZGBYjkg4lfVYiiZO5zVsELsbqicdGGcTQB2B2G3PEw8fhMx
pDFAkO5f1+3EIKP1jYAGfKj0N6A8Jx6Qq3ret2JwyDpGWcMGKMLGK/GYA2MdhY7AiNdvCfmrh1ww
YiRJSCY3NmVuZShv8560UaIDFMxNDEVKu2bhnCHsLueWaJVMPAh9zhRANOZInv7UoKTPNBcbS+FB
ohtb5TPGKj1imXkUcYcu0EfcQiv+LnucXroGYZLSSdH6ytlg5Pt31ui7xavG1C1XOhgajQ1rgM0q
Qgi1XU9bw+lXq/LvhGQHDrS9TCBzG44+zLYmtj+t7XXbbYdVP4nCl3yBxo52vukPqATuqxB0vA7I
ElsSxMiYNieuOUz5J1PmizK9qYzcmhbk3eStfeLdV6vAF/RrAhLOhp5m+ZwRhlq+xI+4C7KPncJL
+LNrQtBLrkWoKXo7SeWv6aWAy3bMbtlE7DYrSAk50lifspXiaXKWWndN7d6lODXHGFZ5ipWNSCXY
jnD4tmDndJ5/tr9J8XhJQBSI2TvwfIoy5I0HUygRCzfAa1hzg+p5OfHZ8eWy7O4rGYYFd1e/tWRP
zn/mBqzirpXhZhw0jXgwME1+jnG6kF7zkcAg6qTUdMOr8a876oVQKiYAOvnjWx+9nKVtVtqrKTKW
KwvlD/tn9PbPKt0fMLjva9Lc6GwrocGO8m+mMIg1lFiAZsgxswu15HKYkL2SJ8azU0wh5LoDQ1h7
GaqT9cpJ5dshhNAkGqSGCNRthbtA1LXqls81JtFt84Ym8ycOCRSdIlFTHaoSaz0OqXpChDfo44lM
dcjPRXsdCWXZM8ORLH5sUal1toh0EDDYEe2KH+e7l6VXfMWh0itRhwot6ICP1bvOY8zG/oYRyq/Q
DJWbS4LTXVL6xzR/Z2Z7ylv5mb/NfFW9JZ5z/I7sLFPBN0iBV5WvXn+n+rEKOnNj+Ev4pW9phAtW
MXqo/QZvD/XKUcCxxoeKtB8Lf3lJqFdirjEkLOzTPUjA2eSQYrP7Io79Fi3A5T3MswamRcYI1Yjr
7zXG3yTgw2GaDCvpq/qsXzcPA2NFs2ycV/Bi4MDygvNUnrK8PkG6WkfGI6VO6B8zNOY9S6gsaK3l
9smgA1RKI/3FZnxEqePkrGUocBa0vwo/NvbiRnoxLeXHKIDutbYPle8ECe4TdWTf104567wgsth5
LROb6HiE0KUNnQFyEBkHzFcZgTSZHffbm4TVhiEVvDfoMDOhhUhJVSdVXulDCjz19HtN34de/aOx
zWkowScoZsCMj2amMW4T7yQ44cneB+nQjhoJWoa374j1cSvDKRbvXDmI+ZcYGVHR2G1KBl1WK+g6
QGJzMuaLBQc0s2S/NMXzqHc3tWl+9dUa7slrwr/8lErUDCCMgBwfEl5n131pjz/ntrOVYmBEhrRo
rAM9qQImgOGwWX5n3SS+Wgocu8FHlzbkmqbvyKoMRus3y+reYzGUuvGJOYCWYX3H+u/uMjYDBbH0
oPcBmTKQu1bZJ2T4Meq+UcIs1NhZH9aGawUsok2AliNgdSefBe39XnhKxxw3kzMHJkY89S6gduZT
B6tE8YPEIo0tfEYLhJjsYDLqMDUA4D+n0m564R0XqD9s5NBPSqjQoVXaFwJT9Bf7EKqLjIdu4+fE
HcolMh0mnWA4E72x6iQq6oCjKTL4bRQXhJo3GruXx4lv5v6cMOReG3sfvfz1COnDXS/kB3JPj8sp
seuBI6hXjXM0zXFiCwX+646fyZWgbt1ZV/UsIzzlr5MHh1LtAGA3AUEm4X83uEbhoaKtKtQFaI2I
gU7t4+LcWct9AWV0RHHxAnV7In+SmwFh3k7YIOD5gqUA6ZHDgD0wl+7zgmZVAXigQ1A4isILDN+f
gNWdpn48tXJ/0mYxUochkixPESf/JTdVTIHsGXASwKTJu3xr2LZfVd48Svri5yTJ71jr7Kzb83sM
P9RsyNdpdBktBuF4963wC3wJfbrfep29WSLBhGlPY8znN9b4doS+z4LCBBsRczkn1sXMlB4HMAi1
YY55q/nB6iq5iulivLJpLHuo/nYod88RBpjkQuyfas8vNfdUrzj2yEKwd4VyVVOnGyVCJSf35t8K
jQefCK9j5dZ7NtCCjhIfdSy0Bxnopw2/ujnD4iTbtxPW87ROiGUlztlqxlBGbCYWF9EAfSN+gGfq
FIT2ZQnBcOeKTBZFdhlif4tF2UZKNc5uV5qfXTlr4bgAv9N1UvyaJm38aV0gqN03Vqs2Xks+nEIu
/ZawcUDW52prViVMl/Sb/GTTgXoph//5bR63hSL/XqigEhra6tdvhTr/TJYxdY1qnnA3H7RaDI24
eS4W8Xpm13hsMptsCHcW1HVeQ5PrBSR+TE2PKd/QalSfGFgLRJ/JnS2iIyAkcCezuWVUHbYKRW0I
2xwtAvpYTtFtHu2SJmlZec4BeAK/hAYqCWdZGK+Wvt3kyrr3sAe67tpmnNbYVnUWI5OHBtrThtiz
GD9IX5WyeRm7WyMjD675m/SSx0jKEzXsHMBeBAGmBBQXxDUTsIhPhYEA6EWldLHKtMpHV0l3oN8m
LjJ1HA+6Ac9RCKSe+NRhbTyo0BF9xPBpDr/IiJNlEekhZWlGYbsZpG9R8E5Lifi0Retb556MqT1L
q59VCpIQS5sn43arjf4vZIA62M3vSi4j/J+RGFqjh9A9AFx7rpW/kGWROiYQdVJiRbHJpuIDZ74f
ZyOfeZVeSPJm1fAmSz5P2A2RjcNUB+h+7MWtwfo/BqVAFJGJjIuYABB/sjV/lsXPqnz2oDn8ReQU
LU2D8rrvDeQAcodWm4lzLHMEtKIg3NOpc4c0Jk1DH3+tPfvbWHSL9mPZULfLbcBnm24h1vCG9jQX
o7q7MGoaWKmfZSNcZVpYDYt492LrGKB3EPJAdBcLHC+pfhAw4MlDuBW40laDdwPwbN9PQPDLyDJF
OUIh5IpKCmW4uZbDV1tu01nL3ndRRaYzCJepww9uZem9pPziAa0ye6NFXvr4Kxt2C8f3M1ctmlvu
gKCjPzrCq54GHT9W0yt28bHGGFF2fZXISAxN5o+F9sUk1Ifq51hkRFpL7kr8U6z/FNn+R2dQ2WvY
3etaJoLnlwmxaQGC0f+CsQ82xTbP7NJPlOukKcvy326VP6C9NWTfHaxWf1qifsOM8ylQ1Etsf8gz
/LFm7dPYxiPTNV8WiWoTA4ZZKm3bQEXGrhAH6N89O/H/zSKjNKwhyKE18tYUjDbxT9bzQ50HLXcz
Z8BPSXmMAiqOFXWOuDGB+2ypCbcSajrFXiuNjpZLn0N9w9QTEeKxrNeNOF4zI0UBLy1NGqfEeeUL
hKjZyMl+IBf4GCvicdxkX0hPi0z1JrG4dfAR9ehmu9zJeVmVlUvyIZqXEctiBXS4P2jPUpBRJRTP
pJreSGR7X/5BqBjbPeDhb+gFjV114yJcqyzcBPnMOPecFPrhJTmUUN4hvlE8QfnXIH7E4q6LP0oS
yZrqby39gx4G+yNh2KFEi3aozEuLn1WbP8euA8hwHhT4FFgxUyxP8tHQ32ehCCXppJ/tnR838ppq
Gr0Kqk6p/9o2H13eLJ1GLT4k3MkLRbQ8frfCTwHobC/LhxmnEwntBBbUzqSy4iWuDVO2jT/VQIw+
R4p5HV8il3ssa8dmmI6qFgMGWE4oG+oyQ53coDkLPyxFhVW7CB7+7lxVoZSuEl0JFh44FnLJDl1N
g6bGNb5E7WZ4A/CQYc2u2szYmk6g5o2j5zQymmBMaK2FEW0j9P6uKdudgQsSs/0kgxkzV8SHiCVN
LHUZ6IPsp8GiW8yf5vooqoQsB+ZtrBe7syYwg/5ConTL0vpplnYsw4cym4vq7fJJq4pon/gisqDP
cZD3D0RVPYU6YG8mswdF/FCRvw8Vn01iNoyt8Mz9HUaEY75CVw+5WbwUvwc0x9hWIKKl8rfYKpdV
/NBoSAQzDtJ88DLVVSZ2UdL2i6gqyLU/4wmn0MYQEHvM8I1Y5xAT4aQQ19z9EhMLNdmLOIV8n18N
UEN6oVpXj8twE5bkOJePRB5v+x8Iw/exdrVifVtbdqTsNRPD9CzBfIelLm16dSRYeQa4sMXJV73s
PwcmQ4f4e8H92mf9GYRDUMAMw9V/ILHtuiX4+mu7ndufbH8jRNgKjmt5VI+5QMvOgJtmoiATVazD
jmjMnEZkm/HpZkARRAYDjASHrTlGCzAOg+U+IDWhyR3W+M6Gonv6F5eQs2l0B+RguiZxLYDamlyd
EUdjBE2WBtlc+qJW+HhiYO3zRBbUzA+0kUJJiXWHTs3/dEqH7gz/LrbOpViwsf+jmp+9MLKTPFXL
dDB4PjpU0eRHtxLfMRKZI06iaKgvpbU6C35lnYhBkbpGFk5lfeWUNLhxmt8S76WpDdDtJsph5oTi
v705w81P7bmlxVnFGeCJnP5QRNjRpOgMrZeDEMmGS1SPMQmIG1cI44NlR2NN/J8tUme1zLqtDLIZ
PtCXBLNnAiKs1GA/s1Zn8zG5FtggERCCeqmJ/luK1u2ovOQqKvK7IDdhufb+CBaZkJQcTRt+UGAD
5HtyC2ID7FTIM3hh+wNfr2wxm+DY479tmI9gWvbUgjXn5kRm3OgOy8+cUZDKzcgR12GUVzKSdXfd
wVTuZhg0ZCk0mNglieRODtFowV4KwYJVVmOEpfbNMQMhKN5aAPvIbe5yLtEO0Jpl0BtgA3WYLNPk
hWOGUz9PfsyCS0UL2SGmyUcaXBLBzNaT3Eo6G5Z0WZQfFs+fNbLVWpOwqf5NzON1fb0qusyTK4ej
9tsAPFQHg87sLNnDVlbCAvJiSxX14iHk+ADnKcS8FJqhZeT+HhseHSabZ9J96SW6Fxitt7WEIO+e
gTAZxoeRNZhkSXa/DnZj4PxoicBjATaPvWOQlJogrlc4egU2RN5CTN3W8q0L6jeDJKI6ZWdN1YMw
bMe8dLv4c6cgAK5rEs1trnnI5/Avmkiq8CZnpAK1LzuRAbJBHhh/1+3KNYgravq2pBOi2yuLn5PV
NV/mCtV0fghcMyPRoQMDO1CHLfJQgbuUS1gjYnvvKbLvLRj3eej+UxoYE+Mg7lSDaeyrrGJ//auU
P6aeWlJHOUGmQHyjEzEtQK9ibc+/letskcxNNDsPTKdFs/TRdwLhXa5FkSvJf7hrzoNFvVPPR0N5
LNoWGhIKOOGqbChZajDF3CmUvMK2/aPCUsgXtkjgiC9wHMOuhkuVfdZUB7RX63HjYyu0seya6kJX
rIveCglqYowZkS/lU66wy5V8W+tkWEQ5GTPF7i4zHCnGbEUPSgBDSnqTIEDuzYLzQIGDkDg8tYrx
3Q4afxDTHvpNo4kaJkT1CXsOlRcUgIGo869l1s/Es1yzdLvuPbMlIuXm2Bu3zwVuhiQiM0LTjnZ8
xf7I7Rma/BrK0OBfQp/MLOGV29mfTM14KweYmS0uPIrIxW4WGElSOBO8VTRgMNgXIp2QmcPSSxzb
aj7MY9jIYYZUWWGknR4HcfSaanmdfpzzMagt/nP13OMrxNRgHXxGw6cmTU5xKUe70bFyMELGd8EI
ZV8LDFcXsshY+eKyJkBi5O9w5Y1/Ot03yN/9nqPEyYjm8Kz426QTgJiz9d11V5Qrfc+ttry80YiA
Kp06UOUsQuUVUTrm23WR8AThXYiT/Lom8kVQ8ku3DWBWSJrYtUjlfWThCpm6LY1wq6RgNlh3sPQ1
7BjgyBEvI/jz8pBa1bnYIS+P+QXY0KU9lUDPLap+RR8j5td5/A0IKdjy8QYI/mZpD7zZX7TIVil8
ptXwGceXVP0DU9dZmHqqXjFCSVhrRoGvgeFBbiR/qKNEas5qxlQNoKG8DBfy68P/iEvJZ1desZ14
KO7ohkKIImjGCM/4g+HCggQhWaSPxIeujnqs3AaZ0Ohkmu1qPXWtAZ46PtKufTIUeIu73+TN+KPS
O1phfpF1kFjmEz/tF8qbQyc33oy5pSslH1ZkaCL8HbPmtG6XwrCpR9zXoj9PW3+zLqLImLOXfAm5
1Qjqb4auoVm1k+gmn1y3Wx+bmjiKsPh1MwY6oxXqNbX5nVJ75r1vUtnVoDvN6u+E1mlA46Xf1xK+
T9e7qSy6lf3syVDp5NmeBehOCdTVcj4jLBr0iui3DeStGtWGERWoLYtSsafJwm3v65jEUnB+VnAf
JfV6jy/bVH5I3fBeWsJTNrQwffkBjoM/ZMLJXJJTfrwz5jmYQB5gcMmqX6ylr7QsHGWIomfG3+EH
h+jIlVLTJZ3w08nVGcmdVq0ew5VT25dOQUnKF6YwJhLBGInbC2HT3TLrwo+P97yc3tgDvDeH9avi
HmjxUOqy8P7FSEO2AlFOQlnJsReXIbK4QyYzPG5x2epYOEY5WG3XwNwtzbKTpl67rx6kIA87RmA2
4kXu2Cl0CPDF8RTXgAl8/E2qYadc0kjz+KFocGxRRAHnIfCtZjS5KXQUUhNMtRKAYQol1a8GhYmG
HiJzomB8tIl6JlDC0ry6NjxxMb2hYNGkWV4xmzT0mlfUikfjaZRfsR1M0hQF2GcixdLCHA2rGP9t
ofOnImN4fqbg1L1VzzFitNgRWT2Y+Jmn27L+jDQBx/yCDrnxU6Jytwf63lLms53ZBq4BkLRuL8KG
MUv8cYC1ms9l/cWQhzofwMD7Bo5mS4eXaebEhwc0mv6CjdZ+0hGikPVBSuxW1jHNY/1bIFcTAfAw
+xy3/iF0Qdmmbsr5N06lkwBOpxFuwcpu9INLpFJAkThc0HpgAzjiMiFn1DNbNLarW67KtWOmpumR
RJepwz1IpTuLFWA/kbr1rrU8y9JtlyjHz5FoLbL8g3FVQCaOhSswBu300a1kzTXkwqtUXBKrAwCX
humYpzDaMxnKywlBGrj6G+GcTq4cVUR96V6zsvgNYrN3K25cBvD3TcdM/cW+8glHSkUjNw5joORm
UNMX2F9i/LksZJIgy365CVmsWwelwBTB0nLD+4tzj3639ZRh8PTilQP5FJRjQyPVHUmhV9sbHo1A
xiWyYQ+pvSVTPjQIspmM2k9f3rJceIhOaYihsJiB/jEnt1rqQxWTJ+D7YyungdnxMTskLfr1H+bA
BEr9zdCNwdKrHC7gLZPXxc+Y6cZQgt7TfiUE8HXoPXqn2vhDkjOatSPRzuzlD2tH+dL5WLAd6AOO
SJaguG5uByukeA5SKIDapNPR6JJLGCAinsjRk+CZ6WTuiGMSQPkI1P7XQnnDLFfvCyelv2sw/eJT
mdycRRf5Jcf8OOcvEleo/BlHOEKZh2ctTYOVwMBqqyGL/4MeFzQmyeSeFOPOQkCQdIljMrHmFTOl
PakMcfnCdHhTyIlQ7WsXeuw0TsgYm66ocPhmfzcUpbDHQin+5nEQGFiJwAHMSGkbzPsVhzDa6y+j
4pThbJBFBS0M6sTCiFYI7NqtVYnN1DcbZXk++Ln00dHwpr2fbYTVdve5Vh96QhtkXaEaXLP2T4u5
DnuW0oiRpT6Ma26+g1nx9C7z9e3a60XQz9zSfEyQnyuTGJKZHJEDHBnM8DbUrExB1h4ByvyU/yGA
fhhL+4yX77Ml8lDBHmWo3FNmYJA6LVQAhWnPKrM7GQvP0+5YLha/BFFDd8iGnsgeUikyvbXXuA5N
gqQSAG/iiGk3dyxmF9W/ThEiplSnURjPqphyD9sGwGV85qq4nPRZOUmSSUxWfCqBgKrKYTXQ9A9q
mGdziMxk53ObcoN17iRaIL4WD/akp2ckWRVUvbvk1NTUGFZxHuzpMdqv4jKfMaoyDrXluwDbS+pX
l5D1VHtd0lyEj2QdLmYKuT5brrKkXUlHuuGD8yeiDsTj9k+cjIvpLaXlgbeTvUbAzJLTybQLo4WW
OOsCOo3lzmARCMAVNJpQoXCtAmVdyzrWbJm+kXKMhEpBjEbZuCAvoGohRGGaocwIWcDYNRhK8ntN
KlWvO2Z17NY9GX8s2/X0b4t2ZvetuI1WfLzCPGMxGt+kOntLDo+lVO+bkd8T9VLiDY85gV6FhGxs
IVikKIW24KmeTPEDdl0qrgNruWJLAuwzt/h1a/WEVtfZc1h2b09g4RfNu6XG76NVf+wzKq3jAgln
/9g7/SMFCkD3t6XdrfmFC4/AGbqok/WWIqH2u4l0ODbbSQuGBXY8eQsaN9cEtzSTWJCVLlBjkyp5
R+G2CachdmSv+Fd3ROfIrZcQdKVmMM37R1vJSMYvu7kdGtzgQ0k0iu5PmuUnOHQYFDOHh343EV2K
XAFih88DsmtvCRiwZTzlCZPE6bG0Fpkr3XXRkY/XGgMx8biK45nxY9SnP3FGaSs8GgHucu82meJe
m3BSZ0bY8xE0+YG9X3cKYIDQAdfUDiYZOAXU8gygYqwxaEoxKaLC08nrpGnVcc/mr8y6A6sHUvyA
eO/mZ9qT7dd9TJqrp+N9t9gAUpMRugQNgHWhvDfIohovQ3Iuz5kjUNV1oJuYIZ/VcTh3U3nWNPOU
l/NpVtOTrsyR5pYWiKlHSR6H8N6p986KXUKe3KyrXbZkDjtmJ24KR8XqPqaM+i1HJVZRHNvTpvZn
vlOyjSOiz67dsSnysFfHcNfP3cZuSjZCkyEMAcGfRi8CsJ4/zUl6L95fI62C/XhqpzbMMReIcS1e
eD2whPTyqgnaTD60iFhQr4cyOXudmygZKVmao6P0VDSCEGKwevu7wrNgyZ3tumKmu51F0saIMrJZ
nfQIcMYnLcjRtPdOksJaXAjrYWZdEUtWC+elke1Ox0qJIyeDn8DwFL5RXm33guhUMVvucO/uDcFt
MmIdWSJCgEhmOm8Nc8VDZtHPHjtcmveq1i+waM67hXgQkel3tYSEr7wYgK7a3JWzqutuw36oaGIP
eAPX9AuM9aZL/4D/+231j0ILUE6/2I54HWioQcT5DHfMNGDmHGiiTk1WhsS3gFUghw0fNqP/cG20
EBgzGZW/agmWcM3j1LWkfTE72di7GQGu1gaASfknJ3XO0uMraCwUpaxZhIEtTipHaiZHWC+5NGKs
9FI3H1+jpvaotQqAmxYmVGWbZk4IoxJRNx+yyjrqfeZLQ+UvU+fPeu+rIUBJ1Ldn5aur2iDm1wbp
46dFRrCMLnTfnkr2UNr+VnDdzCeleG9145o26bXGPr6ucmAqmGTyU2cKYStqQTMqAYp2ts29taGS
cshDB/qc034oNEbDiajbU5U3Z/a91fo4dF5t9nYPvbBKQ6XdwY20EFAIiIhrZFHJuezU06LOp0EA
V7FNqBK+hKV2V0Q+W31qBPOskiNcntdCOFkkyyU/dlQscvah6KSz5HjlmXoe13V3SuZ61Uu2gv4G
Kq9NCBW+0sL+HUvPerrVqnGwyLn+BXXWM7PbgNtsKTQX2pBbJinC6R76dnaeVwzZ5MsM5t8xtNIF
HnDP1IVy7DEJKqKD1SEHJ7kkXXyawfiJTsVMUZUxS5PFwDh+784L4/iORiHf8oeg1A94Co9p0O5S
UWPn2W/GIATa9CW/wOWR3F0so7lauXYeEwykNUi3hb4CR8jd6q2LDhwnt37hI1ayT8OoPpKufbca
4dk8Knk/k11sV0lHk7xHccWXPN410MsAGKK+ofAU2U1x9JSVp5B3ohMNUIhMXStb27jPVNWtmFdN
FFKJL41mwBI12PW/zWOsDZcRtJtRmFCyNbFT/xDTL2M2gzJt6FwHfxKxmRgvxcohbTVP2D7nncA4
7kySXzxggyzsqGFrCfb5xAsNKxLnbiIox7NmT4h/zaDVLKIOQNw6WjY5lYqXEhkBcWCcaqqCUY5T
e+lO8eIk2TNR2oOQJUesGN7e9UCnZL++psZ5TvhWuEoBXyDAHL0dXWo+7Z5S3kVxsgf2Pauf3BWl
PRtVdYatEQkJh5R8mv0YdKBF+dULGSJSxWPFw6mPOnsGBaLHdhkzYDgq4vdi0bkiE5LiL6n6WgHl
NfpRJALAQVNiTwuXfozUaO6o643HkoSpXdG3NwleSGy9cQw7NPutAgXO1ephGB1ne2XL+eZWCmnh
C6dOpNEuLFJQVFOwx1VgCqZfHckXCFMaNO2lkxp5o3Cv10c+q9S3t2J+U3MJQIVDxE+w7qqfFZU/
I7KY0vdmOfyuRxJUJ0+nP4PR5A70Z7riSD/TRAN//A/oX5lTd9CqpRm0hI/iSDKkswgk90BLj5mw
IuYG7q/DLyXOCfHmkp3Q7oCV7arYa5E0y0xRx9UKDMqRbJE9S4skCSmiLkR9wTrsXWR4UqBj7sxr
bVLyr1vULZHcfk+FeJuF9sLuB0HhLgVDLgbm7OSqvzXoh0Xt3KKKsZQBI8Ip+5tm06ngpEBN260s
Y0C6VK0N1QpLeZVXoKM6BoZjOFRzOItjCL0ZIx16FwhKFu/4CyIvvOn5+i5SVWtq5TEp/VjE+D0Z
h/e+Ut/MZGPtquNXZ9+znnKgmXjJqzUOrZrlmkLwZx8fSfOFvc9Jpv9oJYbuNKXznx4qmToFqfmj
b500tkdduinxdF2q4jJm6L8amwQifBL8fPt8ee0IPfoPrUNtnYRkkfAskKJiPrGXC99ATteGIKWJ
xOCvWbyTZVCzxC9Q801x7WQ6VAU+kRabftpUVfrE0D4RPha/hlc5pcpCuZx5+Fs8Wrm7QDob00qa
XUfPTh2KDaxoYo9WQnpbGDcv4EgXa/dWOguCCviotuxDEjv/TqVQBQaYBMPyiZTpuMJ03yCfmFsI
CvslvVrnIylpgRbHSEo9863niRUKEnMKVrwGIS2TRBPtq2CeJuuxl2m4WhG8jxDUNT4yf0SIBjuh
MM6psqCIYl/5uWrhOmZsMAUAh4f5v1g6j+W2sS2KfhGqkMOUJAiABCkmiZImKAULOWd8/VvoegNX
te22LZHgvSfsvbbAjJDvWF5fc9kbPwr0ZsqCWu6BBZ2YRps6mQQSRybuMtOvmcnTi5KeBx3NJtwd
vGAmvKttmH/JyATB0Wz4WfS9QKnLEQuj9+QJgQ/5z2hHV64+y0ZESvNRGY8W44A077px3tSUGiJx
ThwIqYpOEAGF8FPNtwCgdcFHpZE3eX8SP0b4h1hJ8MmqFTub7o/NpBI/ysp01N80gsORvnt9fyKW
rc8MKAqoJYJ4n4NrQeweb9X+ZFJzAAjYdbPhG0EC8HMv8oUH6GaU7g/v+bcUSC74HNApAnW+eiDG
ozykpnTiL8equSlgnJJqvbNYyhT1ve4/pEz1xb7dRlg31RXQtJk1awM7ThsCEkSbM8Yc9QPIDrnE
N93Anki6oIimtHhG46/ORSlLJYGnGN26PwsZZ4BYlOjA9fMK06B9UcvXCHnknBc7hLh2QMOaAqid
DhaBBpth0b4xouIujB8ihhckkzT6wlecAnpoR75SXttMfoVuWMf5Xavj28RX2iFJlfjbYifm+RDP
zVT7+i80lm0M/WeTaNJ7x+dtTD9ajkutH13FojMmpqhR6TcYGMLfTK+YJhk6O+rw1c65PwcVJUfl
D3Xpj3bPnrwu7Pw8FEAy2RcLPzkDlFD8zDDUxnHod/V0rKH2jVW7KS7NAkZGvhDY4/V5fEo7WmUm
1B+5se8xOCGC2McG7S4KTutoJuEmhHncU/BOBtk0Wb2Hayfml74XryY4zRLoHbP+rRqF3mSZj8jo
X4NUf+0T/ZVp49AcSenApg1zWziK6eRl2VWBeiAz1bH6E05/nxKoMTyDEZ5ESiyoBdfgsNAJVEKq
5/ScOoICJvFA6vcxr4mvoqZ+R/SjoJ6U3gz1EOxR7u1mmItFcbm0+5KoGYnDzJAIDzjOaIWE4RPZ
MrRxvlAQyducnzTwR3X2zVb6x2pvGk6mEr5kzGOQQgtoGm6VRFKLgL4MohzSdsi4mMS5BtAkWasS
t7rmwzX7noPful8n5Ste318r4MzyQ8SKJI6ByKWmQ9qQu/VPyogoDjXIqaDJ2TKphEj2IusNgioN
LAHpeF8pk1ngh4kP5SJu3Il10Sh8dqjIJ+nRj8cn0hvU6jUz1/Kn6XVuTSIM2FAyCRayf7loOLFE
vh3rwU+xftdTdnKtH1gpG/EEcJQtR5oXKQZjiPde/sffmICJMhACWM1DgQvJa87nHUySiQpzEh0h
uV96FeMbuI+KqMwoBc4R+FWrn9DMnGMMP2Ae2fUwiVIM4LrjTr9vlrk68CCNBvM4UEIQ48fz/DOj
An6f5hNYo33JBVLqC6FfqZto7zGaDRVLhPyis00T+hU/CgB3styGAO3YglvsWV+RLu5FUkdZkFqv
Uv0t3zGPWzJQ/ZRV4oZLimF+S/jVMvz8APvr2KOGtzoNL0z4psqB1JYgZu6yGkHpoSBSaUL5xCyt
Q1tRWM/lvJS5v6TL6UkcO7Ih2B3EDuJxi4ljjaeJud++yn+7w0qcQk7RIxa/VYBNgKvsmmxnIYEl
KgmxDF8p/ZhSsJ5VXGW1BB8wrfjw909rblgoYPQfKQwYYh1HtfeVbNcYLaiU2SUuqtEOs4i9YsVk
c0fSCyH7njCFZZjCCMC1Ofx28wVuK6JVLDjFvouAhNMNWny9MZ7DjDta+pNZmqNVwnoll2er1h5q
VL325b8KxXqY40kGt89y1y+a4KgO5mEkEbE/ykaMGA9N4O9knSyLbQdx9e9MH6Xsv1P+vx1pgyqF
2ODcvMN43BFNhISNVbMtmveCpyJWEHR1wiEQ2C8m8iaN5QOqysO8CJs2yFjtF0cMnEJw6Ez1VSOZ
IAk5OCwHdMpO6eLXulYeVWdXrMCqxM+Mb5UUcgpSGs3wZE3oGWAYap16w2bH6mnYDmnkAjC9ESmf
i65a01/18SudrJzd2yV95WVD+2M9Jjm5kfkyFrZADswKQUzF2rWgBQYTUan171x0ZHu91rN5iADB
hO9qCx98T5EI2VQhbj6VvDB/gu4/KCwZga94ca+62QfRTgcaD2Ctlkf0I3nNgUyksZvEu8X8aR6j
TIhejmhzPJUlF4F8CprFjmVPYgY3KwEaenSkTGQpKnSp8cKmOgRNBtHYZelUFTbPGHdpY0oMynQO
4jJnv7XyjI1TXJQOnmAcix+V9tqbxl6xciZ1A4+YLpYejpIhR2XL9iinvFgI4OsqYIhtR2jCLUzz
AxN8IeOZioILc1G2texkO2ggBu6t5TISDFW14Hi7lx4FOoUqeT/aBXL4S0XmDtCPfZQ8NIEADZMM
AuIj6HR1rkSVbV9lKywxjcyFxUSBMriCOLpE/bqAwlw9eUtUzty0OuB/PUDh2sXBzJg5YTZ7Q+Xo
dN2ROLNdmKHcDGUWZiIuSgacgGynp0RD1E0LXpzqSPL1IQwFp2FGqQueXBOladis0YmX4ujGsGKq
ETp/AZctkt3ia+HC4Zzry9JbU3f8JkO8QNljYU6hONPUk9GqTjU3WFp/yHbWssIHWtMaphuTHUTQ
QtIQkvCUcYCS4Ehpo7tjnoM5YbUbTOhPM0e5maRx6YybZwwTHWba1EBTsy5msq2cK/RnV06YhWJ3
2Na0oLz0zPaofwt+Cco+zygF7HsLia+ho0T+zyND7JoTFfQhxbFHNDrltoLUVlMcUHlOIxdgDDo3
X85roMh6Ng/Fb4BGYkHQOLKLMpaTxdQSCDq73J0pfIbRjUsA95PR4E1h4SHPjPBwYRsoVod9Oqn7
ZgGnP0Lro2sM+5fJHC9aMF4TPTuW6q90aJTCrZjeVHwwO4Y64eBnjOfVOPbC/tAzpcewthFQoCkS
JrnypXgDDDRPBEeWRxkXLpbfI4NKifeEEYIFDqFeg8QrcvEgxBDAMClupp/UcvFzY/DjHkezRmuh
h/u+Y00bdkd9CQ7CdmxgJqTtPmMVlQdIMqvRZsLBS4PeT9+Z6bwL3Io+flRu5XwBrLoRkbtWNUM1
V2svJZUqAGpNKzZm+Fb1/61J7WJpsYgdOutSsCSMfer5iBHxUsWQ8hfksCcTSVUI9b9lR/WhEvCQ
8Xv5+6wurhl8pjWaUuKLaxPzCHNYTvtNQ4p6fByG2rfMaVtO7z1/Sp/bfVw+xuzbqIeHtqZXotDs
BYL3jCtw3JtCHitmwBdkc6cgZ04tbRflRNIHrGudISWweyvZG3rPPlfYo9Vfos2c/kY8DnSyCHqE
9kBgJ6ZAT6vEYzJGfil/GMCfo50mfA5JspWldD/05GSh+afFiuCqjDuVX4R/hIhHO5cGFDke2BGN
Z4Q2f83/epVRT40ILsO5cLvqpMFfIU/+MOwhHuKR5OtF7dA8ugr5IqESpeLrtX4C9XqOabqbhMxW
Xw1ZxhuuWAJR0usrQeU3Rf5j7TGNPji7jQkdg5gWjMB4EJg/9UjcJtZWhIgD9lZEk1VYdBIRrCRS
Qp5UAFK93IwWzrVD4DBAY8GG8Xw0BIpc3UH24JiCjRvoKs/ZZex+jPdZy25FcpuIwBn5GDbTsYwx
h6+EdtJr82c+KmxR25PWs6QZg6NQiaQJ48FmQBUX2Dsqr9ZrN4sQb5kHNFN7ODW4XbcM0eOMtR2R
GGN21jQCF7pTWZfnYTLPZjG9FO2zId81XoUe/lvaEm1TXozwFtGtOog3WRGzRPF7E0IxLZJ1TKdb
qXO2m396Gng9NwdxK24BBTSacPQUb6WsOGnzrRqLLwjiqc1aGj9AHNj1Wb2U4kPC6ELNhZAXSsgp
qcqXtvUJ+j2myLcWogNktBTyH/sNBVtMZr2AE/HRaC1JTKrIQV6mLa3fboem0pPWikBigY8Km0w2
3AAXUveQMEJxa7/npdmf4hpHgDeFtgUqK4e+XmiPZsrfWLEBxt4y69nwOezmYpsw5UD3JUGKm3fY
TzHsJXwwBzqmdHrRRAs/JTa/9qbL6iWT/4VvqUB4l88Z5NXBpQ/CR2O9gLCktAN0arGn/WzYdkdF
uI2owcMg3LK4nM0zK9SFa6DiXxo6Nn3ExFCyqfhJUUOSPudEJtx1JhvI7o5BGx/l5B5LSDwWL0+x
BBmvi+HVVnnsTKdKPsnb2WeJD1csA99PgQ4MmkECqdX9VmrGjRAATFiQDlSSW8mYYsi+YN6+jdYC
E4Es7s19jR/J4OcrF4Pd9Nix1+EPEisJ9ACEJMaaDjqudZKLNzFXfEX7Rt7iGNAGB/NL/8QkWmf/
AvZaMsRW2wLxs4nRm+qWTZyYrUp0/QxS0AHM1iVEakAW167P/vj+Y1U+zaNyNpr3dZtM9QWOAN8t
v70r42fS1hDtoN/2SIbGrf6J0IIx+Z6YPuzZMIJoDNOF9QqpwshqmRndQ7oboXUSnkrWRxWnJIrl
NWWWEK6KIcx8Ml9rdrHKvVffi5BT9k1jzN6EXpwjKq8cQswd+ZrCmofSPLPhF/acNpASd+WfeZIM
r5vPivHa2s2ObZOt9byXN8tY3FEvzzOqcTm4RMZ3WL1Ng/GynjBMn/W6dnEJRPq0Q5wrtsEuMcjD
+0JNs556Ow5JLRU3/YJoqGaTQuJjP1Qk3y628bJYAIooeJaLoshuhD6JhK0xuxvG98AZy3bN5QLS
pvuwyE5SYK6HMdjzA8TG2I1nqyrO1rupNHddHo56i8QRIqcmvKxSNOblfckWWce6jLkmfAPkZUvT
Rc1+wfxDCuaFTvbCE4ElE/zRhmhnE+lgY+jS0C1GYnSQVwvxpNzA399ZFizzSYSv3ye8tUIPF5V9
4uwsnc7iXX9RWsPLq9ckmc4KYHABt4twX6b6BswI48WK/erOP9w0wpdKGFtVPqGOq+WnsV1uAX1e
S7EyYEc0zpp6NIdtj4Y6SlziQEM0yTQhJnprtei8qGjYz79bxrkqf2QkpzzGgvjolR+1LWxcFCpS
Cv6mGU8Fxam6XzvxhAtFNjkm37XcxYm4N1hSl8ab0P2GrUhkLJCzlY35T0TRPf92xj3smG+T3lmo
3rI28f0jNP/G9kPMPugSGAjyTeqvTf3NtocX4MQYE5LebmTImEpMAxY6aZrRAqGIRqyIhIVXdxet
8drYn0ONLhYolWMkuRfL/0aW2e14JKX6WI27li4XjNS0n2iGQXIj32JgFd5Giq9B3QvEKIiAUtrU
tqwnxdtSvlHU6SGOMcHX75NBEzloNn4IgdeJWxWKbs0IdPykiYspARX6OTJeN4r17DmPc5MXMdvo
4a0d7zGHyZpoIz3STtpoBHnLvwLjbyYjAPd7XBqdjAKPlzqWmBVwJfEdG2v/LP5VyR0K5G5i2UOU
C76MNVB+hXelhFXEJDBQNE24JfOJ6El7fanX7Mrllmepm4+qyBfKRczatTgILNaH6Yab2rDFBkqP
QeT2LmATQiLOdAMI7jOIGZmiLXCd42jyBNRcsD2VefDU+nMIjjOzNoZNW/JyHiI2dosjK7iVtX6m
KD6BGesg4BXqJysAi+Zj2SpEXzXCu0JyJg+p4GKOBj0on8wLcabbYJJ95jpB8I9RBm4QHFiHDplp
URteQPFfpXzIgRxEWCF6TYd9w0QhIDlKyX9TwZmuG9NXWEI8Oz12+7wGdPYmKDDfDKYSABw60QEC
jQPP1sV/PaLlEl08lbrW+DxeOfTuZkICB5y/Hutj6i9gjSD4gXiATqmSNZW9VdjBsiTdkXE4kgqG
FmLsHH2QnYW7YZ9tJFidUvnGgKcf7utUglmXxbtpND4U3gZRco4ZZgUUVFey6/ys/5JQh8PwQrK4
mSM8T36UPAXSUjnTqlNYcaS05CuD2GPHzon8bSVAh5tbjKXDJJe1OGshpxELX7RLBdGnqA7jgE3o
NtBMbpRzJ5hORmmrCqecSvy4BLZ6j1LtaFmLX/JpKT5yKj2Nobs4OzXL37rFXbKTKEDX5xwxWdon
N2hNm3mBPhlyQK5sgfkhZ+JGYzIWfPLNxgtzYsQyRQ+a6FQaqj2jkhSYsIBYhAU701j5BlX5EB/x
DzOPt05tYp1HjvrAorzvbjgv8IeznxDwkpW8/JUPnsCvwtov4YPXQwQFyjwSlLaJVOj+BAtTtxwx
PRz4cH1k01fWf6sEq1G2nMxaeCESQe8csyYKp8aCjV+abKgS8b6GWnXhX0vQgkRi6Im5yAqeUNox
8TQphEF1jSh+BupYRLUCLfBqniF6cR11cVRoIl1Zc2QUfEjYE6CGpDVBrQHmhLeeTZUbcADJPEkz
T5J5BwJ7rITF72Ser8ZT5+lE5F2q6QcxiY6CmbGjTY8hGaVJeIUddeiYLWFyPVhWTj7YVxclH7HY
7tOi+zR7Fm8/63R6ac+qkdmSRhxsPu0y2pZcd0MUMgrIAPzOjsaoYdyZDISKPxHwYUqF1C7dVuXA
HibwhOK1nWHh8wGZBLZqI/3DM8ZVJSswE7d9w/QCQ1lbPrgoQJltu+4roItqBOrAxg0UtlDdS4jL
QuJV4bu1uJsy0hnAd5v3BQzVLP21dNvUFCryQbk2/U68zgz6tPKn4vjC28WjHVMqYMznpBoWkqoz
dBv6rgb2kSKGZ9NoBaFT48gOd44SPfqhRYUv75S18c9vFgfLgmA0CBUnlGqWiNW2qXPgwDLLLe20
pKeyyffggmyNOpxZPafQlHsCxqClIEtu33RIKFrl2CUr08pvU/PEWqKmHOYxDgCJReB28EKt41Cy
O+AYQ3qmbklxteax4M1lf9BGdbcGmMZwc2v1t0nZUc+yA8TAaUbdAa+yEXXJzzW7rLLDiEydnPZb
NYHxn83VMX0Nc+NiSQAHyHCdjYKmj4Eqz3jKYjTWf/M23DIJ2UQycmJjtXy+5CMOPK0+DYriAzr3
+eiStVmKT4XlVsWZINSGC6gr4ioe0YsZionIbAVjJNsiPmTzqZ4uiSu3jFwwjzAesmuECTj5xH+J
+ewy+mTfsYqdET3IuBPXfF1l16kei85+JxiQDFiewRR/EgrOuVh4U1B5advAkSi9OCWugasE4Rjq
4KZZnJmQsQgoWCltE+vDotfsCoG5O5y0xA6Hj0XoLuuQJtNw4BNuZUkQHdUXi3lVDge+mk84Cn1D
fhFa0oTak5VhLmCOP170pIcQPl9aogiWXcaEvi5u1bJDEOyzvT5CXtaUr+V7VO9yTjK5bOvIkLKS
y7V/QUrAWC6Xd1I6bpZn+FmTplXtkvgjLcNdTsQDz7rRlW6jZK4qR26VGE5lSo6Wscmn7BL21bcS
5/SGRNalsV+AXzV4sgaGzyrYEyLnj5B5fS37S2I0q1blTRoWNQVq95wh1IBTL7JUYaeYsxiRK4QP
kStsZR2TIVWQYWNSfsm6+KyztpeUTYoKZaKhnKd3AbEk+Yq7meLtR8xMp2hnN8AMXMcElGCpwfxq
kput5PAYLlZ+BItPUt7gZjlHgt8puDp0t+W3U5Y9nFaBkvpWwn1xa0XlBWiJ4ZtWve0NW6rSgzUM
HmE+m9h4xjGPdVW4cjq7cQmHDG9Z65E0jsjbHiKGqtZD6bmDSELpzRnFcbWN2YkO/QpSPzXeGMan
Zp59oMCw9pJdhm6VyetoYEmddkSYEClCaEt2y4rkWlF1c4ucF+IuMs03FWr8oNmz2rMRRNl6RDNe
k1OTeRNSCG22F+wCGJ5S9NXwbvbGd8b8v/anXvCRm6CuoIVE14/PHqMgIeubvJNJt8Ocapz7tmb/
PdsjaOJB2GUGYl7oDlWCTAWlmiju1ZY5d3XLBPo+wtidvP5Kug42M6J1VH3tP3kCtNb1nL+LE0mq
k+cCguO3Iu+OAoVoGzSbvUTU46C6bXQYm+Qtz6Y3FZFdMeh7K6nfdA2Ucn4muItJ+k/Q1k5pxcgh
9NVC6RGFtJX6lmxaZkVsUVXWrm2Bl8+S3HpCkWxObFZnP4i/J2lEG06+OVc1Ei/rQgAlaPqcwKq7
gzq2tSZSSYHeWdbeYD8eMwkNC3803kTWYh2ae44Byk0cfS2TWaGabOB7lHqBXcu/OkRfAUR6iPiS
ohlyzVZpR8Tp29QYb+AtL1JVH6z2UhjZiRJ17QIwhmo1sFqsl2F+i0i+TRIQJ+XWmI2bYPU3FOQN
Yz3V3ComKSkmkzTilKuy24KMtNfReKRfK8VDVePythxbQusMAGNhf8pAOKMgEEpexYjLm+Gf+Nvl
Hq6UDesGa0I5yWdl6Fyms3upFeyhF21Vy+0s2VQpp0kLoLsFnNKqlx5vhIEgqN0KsNPhxQCVHTAy
GGgmtwlJTy0DcbkYDmqFMgUJr5J+lLX1PsKrx8uSKfWzTI5C395XBXp5wGRDsk+a8gk04ZShRZic
PFYcVXD6/EsfbM2ChaCOTrSrpf6u6f1N1JtrVgHOZ42peBoWzNLE86H7cCPODX7Jiokt+Qh9eh5C
4YQnZ8OCcc+/HBRbXRJs4lgdq4GvxLx1rj/bgWtBRwQxIZW6j9yMC2Y0meGrU+HtzLRD3CXbeGuw
zFLUz6SAmmO2R1F+6jWqTkX2UkSwqCnwvzbpnwqeQTsN8V4as7ciw+c7eoJY7FN9q6eorU0uhH9V
Fx2SDi9s6TdPSU5eysjYFpV1nBkqMwHFbTweBpQQOUjN/q1CmgEJat2qETm8HxCTC9BFF4N6gIdt
xPgpGmTG4fCABw1pRrCY4OMisRqv5z5WuY+tlG5Fg2ChH6uccZN8MNAGWjWljc22Yo74HmtrNzFV
DqfCG4R4/0/+WKUHGcFP5s7p6+bYRt1GO+fxW3j61xJAWZevEsHjeJYA6KhbfR62AamPyfBrJuLO
MPZmpLudGO4pe9vYCQEYtdxVhFM7mMrdirhspLuWQq+Tpu7UN+yB/Th6DZG3k/1+kKV/zdEy+hck
KI2VndOAEjV12+HOpIu4NE7PImHaj4qNVWVuBS40ek8dnkLTbwfYlBhuWxB2FR+lH+Rm8ICKrLzP
iXktGVcsLO4azjyS54J17l2vGbFnxmfcbpaHd0rrZndGazWDiFTQWgWYNBgfU89tUDl7QWp6dRYf
+qo5CA0f2oEpUIRLlR8yQx0Eo2SlPIZ8Z7TWVTe9GRmoLUYXZU0mHv2WGlktHip78Sn/rdBwm1Nj
r10RTAFu+8lLECEtoQ61mVNe0fYU5E7EVEcyxIsYLtep/ikskgwY6ZUfZREcG6QWkIv8fAbkAfMJ
Gx265zwbLnKJ6JQKvmZGyUitp4yzLDvExt8mTsasKz/FkD5bC1QfnxAZ44HFuYX4v5LwfAG94SPi
ZDEOw2a3hjuPVwAem6l+QtSJuuMIWm5W8cKZ1z6ubQh5u6qySV2gLNtOrKAEtK2/o/UXmbApBd0Z
wsqJ5u+mr32z/PwhLG9Y38uWIcy1YuHBZZ0hOFL4RBm5G2JwITHYloHv1e9Ag8gfwD5NYIa26bOb
8aqP7BOAiXXMHnM8rlXASkE6jNAP9IFLPQNmk/MWhu1BDDAyhlg3eaxy7g7kgy7sXvRwlsNDG3Nd
RGPjyPG3AFR2QbucFpOjGanLNefKTGoJW4ZeiHN/ZHshKO8AohqAm1HMYPJQU933OKlkJqGmiEGd
BQe6AJGBBqIwbWRlQh692BWoU0a7Y7lVs9wqkmclgvjWP5R58iYMWCsggMjON8E0HeZNlUGhVka3
cTz2pO4OjDelnuogOMrys9eR6emMY9B16g/UU1qQXZbKkf+vy+XFRLq9fh0uEHPwAiDwrlNiHuR1
MN+ycqAfngn9QeWhvav4Wnr6/Fb7EQxc9ZiiguCQEA2qQHVc0shp+Tg3YuK0ZsrGDw9JHjlKcLeU
7Danrypxukn3ndbhtl/I+kHZ0Ucxnyin6WI6R+UxDtrDkA/okftaf8at/lS06qnqBDo5Vmz45fKU
phizjg7TaXI4kpyQWr6FepxnBAJL/RbkRt3bvI2jiX8kyxyz3eV8lApmsUlX2xJk1ThGR5wyhuF2
ksT9UhIZaoJNlQbeXdmRS4Nyvra79GgMSDqywp0HUPjCkdSZqCUGeVUGSsY9Lcs7HHNWFlLm68FR
oiatDLzcbDaG7iVSzRdUj5weupsmMp+zi56/N2FoCzvR+FOZNhoVeWM6SAq1dQlkQec/Co9RC9gK
ZPtm7vbSAqR41vfMQvcLngG+pkLEk00zGy+Yjq8a2GStwIxVbZeg3QmVZotUYElFBYZRoXEk/NaB
ZTl1AupZekd1BAk93YxscWCRqs1xlgpuSQF6gngS1a/epNAT+q1itBSjP/yRJDcQtHTnTNTPslxg
zUfDRxyP2Dy70evJW7I04zg0cCPRaaJEPdbDH0PQ90xMngWSyvynbHUMtEgGjARM6GGMUWblZJQh
GNZGD+YrPNHSqXCPRtO90Hlpi3JXqxkYAwbe0BGtwU+XyY93SXQwBZqKEitluUMDwsyJl5gd+jy+
qYbqGhJKxuo1124oGV/VsnkLs89ZS18SQX5LgCbVmtdXJf6hE0bh8lyK+laLjdcaeKHE7G9BXKR1
xtbigK2YQouzjiZH9lRWh0EhPeOwJEsYdYiqkmnIxGPSmbndxUhzyNgKeW9iQlU+enYkCoIghteP
mC6B/7krmRhLD64vfiFgokDHt23YnQbKre2cgSZjGWV6lJMhXnWCB8xifKgEo9OvaYxPJQdZlMzU
b0ERM7PTtqzL1H31UnecBJ9vtuUR72eXjGXASV9izTIccLZfI8wS8ORbrwbMHKS85l1mtqBwz47Q
ZrRQ3sSmvgcZBG8N1zT/E01iV+vMuSYHax8ZsHAr1380JIUNKh0ZZFvFotpUQGlif97iWaMFGkB3
kpPE3wn2aONngq+hNDP4Oyme7UlGMgCmImC5iKmPy0LGnBqjHCM9TX9dcdzJUNpsz5kYW8UlYNM0
GvN/sX0l4+HZOjVs/ytWQz3/qQyufl/HMwU7LpGtf/WIlV+wHPo6FxU/It6/BfwLv16zUWEzhNK2
AXKL/iF5sJTbkKAM0RhQM1mvHVJVgWt0E3tGIt+wo7P+jQLO9hf9ziTfHiVClrd8izHTIbn21heU
LEm0GDFgSv6LNB2+N7tnK6eIH0r9jVg4wiWps0uSagipyraFgQumFbvfAL6Bd1SbwNyam7QjbnlF
8WJHJbA4++OVY2cQCX7A9GeYWFOG1wa/TrrX4qf0ucq81Kp3hbDze0b0tXXqmeYt14hbpJb8URte
ovam6LuGCfvFKN5UYkvqnk+tRFF4rZgzRrjLN/JDYb9gwRFJ0ZBbFRDp8IZi8yfq842xiiXRdKR8
YM2EUQoj1RoYhBATdDmcMgvGavTKHMm2WEJUkGpEgfRz5oLsorJ/VgVgCDpMmNhShqwXVN8IgMAg
NxzvJCHwKgSOY98/jLH1wIbIq0MgwK6tYhFYdOU1IzyuHAMSI29JFr1mU/5ou5eAgOtS+LeUym2e
nISg+LEar4h1blW6xV3vAkaPqvoqzL8CBu6SOBupvotF+AhoJtUowSEEipngSKWiFAwjVvYLBx4a
tPBfssyoELG90INNmVfkiFuJWDYVZYtv2wJ3bmUpDepfPuH4oQlpaEKUjj6OhmVgHpMWhJSGzqzI
TL7tFOvvWKQuAtiYmljttzMKZXqEILilIxDc9KpTWEW7MTn3A5dPgwA0aA4ao/y526Xx4I4W2v4Y
cp5EJ/TkZQJuyfh3cKP4KXdw5OqDmX3IZUT2YHvKcjtv3kVuOO1bFZmlAaJSIOFgAFndkfg5zL8Q
TaExUoeDDmtmN4RHY7BPaKj1aN6nlbn2m9UUWgAjdbrQmZF1j5SEUpDvE2V71XPZAqmjChPK7iDr
IzFRgk8ojmLybPVfcnRZeOMJACrKp4Hkd9xy2r3VavGqCeK9DJSrYR0DDeIIDR1tVDm3//HEk9hb
2PHMLM2HXjmTiIk/3dUYwi+zE7BjU/DaaknnQi+3xtxnaeq3frRsoe9vRn7SJaLfBPdQv1UiPQnS
iwwyQQIpsrJQF/e2zmZDA5KDWCbiLGFQK7H3J1d8kyyMdj8BVaLF12sPN/3E7qrBasuw9nNK3mem
Rlqn2fNwXMTJ67P+gMS07TSkSYWXpqzSUnJgOGrXMSiec4jlEAnn+sqOAHZNhVBfz1KiG8HqhZlr
RpWbGezKMM6PoegOHZW/6cMMUbRjuVxiGBaqgKfuXloUkzn4f4pI9Wf1xhkoK2OYIJDmGtKhFU4R
cQtYca+aOalF2nUYolsmZTdh3HWwPZrBusIaMZadEp0k0COqlTqLpnJycC+aKBizi4U/5UQn/NJh
fWVhUFntOUEIZNU4Tky6nVqE0ceWhNwYcSDcd1Yc0RzdhGFSVyAohPgRPo1oG5A7F9OXKu8EmDd6
teeY2PdIlxI8AArhut+GUu2tDLYLLTIDwLRVoGOTq2rrCA/zX94c1FVOB6apyf6K5lvvZKdB4qUl
LJuj/qXjwGakhe+tOtTT3Qy/ehLheA7iCC0r7UZVFmyvB1bw3T2Tmjusj0a5klUJyAy5ZCvviwoW
jI7ANsKtvw2S20AQ9xhFd1SMioQR3IyPVS0fkvpPFhMb6X7LRGTAL7bkXqGRAaFR+ytkbmUvdSzb
TU0+B8N45rm3kApNLj8GZHUsYUKFLdlUHM31Rx4dO0nYxHVCS8Tl8YWgeQFBCdKnJUqQN6JiWkw9
fVWFHN7bPxiXAee+6coJ3e9YdXejYMI0x+M3IW8Bt3F0TtAXO51VUbeVsbmTreKoBajBFTE4maaB
s5wuydJkZZsnIvG9FsSNBGbePqavHQT9BWy1HODAsvOUnWGueIxjD5ZE3m4zHyZBPmgYbpOB8zzR
dnGlOKidHNKBwRBiNWcHBkmeFTypsTTwlQO7wAn/dUJ7ZCQFQbo8xKG8rWJpo/ScAvQnoTurZGUk
gjP3WP4TmYHVQaykG+QYbKWkAt7GCBlGHO2QI5XFbTnKVoRXxfofS+fV3DbWLdFfhCrk8MoEgAEM
oqjwghrZFnI+iL/+Lnx1H1Qz5fHIlkQe7NO7e/Uxjcxjw40tro/rEY3cQUaZ0FJTARb0kKkg6//L
KZkOl/5kIVSoNu5EBe2+Kw415UuyxAKlC71eCl0rENQlh3YI+8x8qp3NYGfeCYbPHLsT//OEjpak
AaHDASkqk/6uEQ07A9rR68GcCHCQ24Lesjl5GXJ65Wbc8NqSH0Oz7OzI9JVs+uyE9aHUya0nsqsQ
9kgNaiKIdQ5dif/PlVvkYM0+4gVb/bfHWB1PIr+2jQn8YVIB4y06G1BxkeW10GgJlCK6pozhdINg
2bmV4hTS77A45qclKZ+K4XyQzJqlkYesTbXpsZKx+hLeaGYua+Q5W8RpqbvlLQGbmbjg8l+Sh+4f
gUUF2YU9Ulvycuc5PSFfZo2v2YM783LK1zkRd1VGyLZqtzmJs5DWBwtIolNDWGKiiifE4XQllh1W
bYLhQdirXdHiiqvwvqqw+NkXS/nSoC9dcwyY2jw/EZuPI9G0aJRfQmXRZGSHFr1hzp+RWT4d8qWr
cjtTMdUiQUo7YOoZhe6mtKnmkk9nb2a2YFX8LkKuaOlbSdoloRRPsSTa3fWjg7CiBDWV3sBsKtbs
FuXmayWJg9WUZpNiWaccfgsNm9sKXut8lRlocbJyrKzMAyJPCpIvGwg7yg7FJO/7deyJP3rmM618
KQN/kC0I18GFxxUWuRWhmwU4dgnU3ASvreKlL/q7gTqn81WW5qVTFmBuno6KnGC7082zVFNblrM+
rPJAwztWuG24o5b1IuT6gvmZxmJSVXCqVfuVvAte9ZpOE9ylqLOLmQTGIyR8PeFmVqpdb9zmEHlH
k68ysnzLZmcmIZxBFqk/Vh9pg9tXxYBdTGe2mjiaETMjcIyGYmxxcAPfWh0gXBkZE5p63o6rbCGl
hCN41A4ZhlK8EgZUx2jfZfNZA/w7oRxl9XNtnOEvK/LPiEQM1eVnrg6njGhUT1yHNWTLj1E44Rno
czRi3ofnSL6kRsdkclkK7aCgi0DZMDli8+lhxB+GoDRmuqaU6TmwJzJV3Ydr+WzT+DX2uWCOkjUJ
1iQ4HWgkTHErIBq1RkIac58iji79fGh2mRvj0pPshA0IZjxIOSagT+vLrix47gM5BZ4I2p/lfyoT
HhuBoWtR4ZoWfpxx3yX2ylMLeTwUyBbNp/OfBNmLrEQOUceQnzYWHlzFW+m/wuyPHXfcBNuwb2fl
bnVaY5susE1z798nWKaV2U8JGlKp5+DGZbCf+B42MYiZsKDECVpfvlIuzIOU0JmZ2ptEY7jgD04Z
M4DuGKu5PT4NEEZqA6pDHBQwaZgXop5pkD26o9zr4p/oI18gGDrfcfW3zzieqhAyfcqiVSIy1Qci
lQJFhr6Z+thE7nkYFF35kcThC3ORr4EEyyJ6KdXHIJS7aKdblebXtA0W0s7k9UEzbCpqqIr83K6Q
guVtbL7AAJzlsDmNFCTXyTZHgYYFvlvkb3qG2RCoLuN3647rgwuLGMfSgR99Wh57vrOzGfp69N2T
D1D679RCmcQkw47BgL8kq7rfoFa+Ocm/KY32LRDnDLJGgaWuvSaHLfhFt5WALU2Rx1rMm8fKmwss
ko6gDkt4jjVv83shwa8qLvldib0OZaQks1RCbRl46DJbsnKcOLy2oJ13YUkjgMxdv6RBiAXjQhso
an2hG3CfxKD74SBv5DZ7FmwKTJasK6BhKz6IAxA4kNM/+rh8TpvwtsZoocdcDN7OefumR6U3Tseo
zS5IMVtlIJsd/s49Tao0xKxnVN+AZrNz2hGISSXyTn/mEZl3jibpH6DsAiygnBeUVHQ0uXgIGF4F
ZzUfeEXV0rHTzZP0bVBqZBQdbnDp0vdbp9MO8uewnjoOdmr0uhi9jvpZd0azI/0Qq8aeS3dfDDcA
T3w18nXkoVX3dKMaxcOgqdsCVShVBzbNACeswyiDsoiATdA/lSNYKgH3k93BQIVqUKFM9oDNAnvX
aoi8567ETjEsZhzADkuXPVvQCr2AvV8K3yM9tHDZZ+NR29KDRMUmn7GcTe1ljgdsPmf2+MQVf6MG
jCG7bKqr9Ir1/7ZYh5/xkoMHkTPoKCbItbT0EvMWlcopJuVcy8WpV1jeSg/U2V04PIkG26tHYiBl
nRHpk3D81Xy4ef8r8aBQjOmmSZ8DyfonQXLWGzbMCIWlGBupKHXlShxCgwyGfqv4Bx4qoKAbwErX
XHcFhhdwqANSImEUPQ8PUpZ6GXKiwt6z5sll5Mjxx8lot4KEdAFuy1JPkdqfYv6m1E3wQgYmQF2v
AiEF3G+U7Vv5oTCJKc5TlaTb+uqaovk2Vtmt7m+NCY1yfNk6V8/Bq3XfUhk+aZuKZKJvzN2D/GP3
ndfEpdePHf4OjMSGO6rVA+zYvbLSe5UGrabyLCJczQ+tFgh0f2Pyq8OSbZSoueEiOdOyHUnDTeF7
Ff3TCIKCEL3UABpimwMQ3xN9IqW4hSg4BohaqcZ2nPyohJP54i4SSUwlh8gDt1SEQ5BB/sAMtBBg
WJSK5Gu5h/x2lFFE7Pm2Xzjd8VkSRGg+I1CSqTVe+u57MalctViphEzofLSOCqZiPs7pTWCx66Xq
yIjn590Wg8HWQnng+5nFf01CGiEPpYX1cCggtlIXahIBUqY/cqszR/U7AoQ3pDhfETeSWY+0/9cw
AUxkdPUbNpq4ojRd+57ZYDXxayzlg0XCpcbAXtSGR4Yuar5DtlwzuWU9/JuSBour6dyA2MO4YydY
/AQjZNSsts99x04Bddmw8bAyVFBdl82ZP8y+bfrWtnVOZfcbSbz5/roL/6Z+ZNyUl6ncTWwBBquB
AxV5KjOZrf1R8p1CsF6T3xXIG+lHxbPNtpHZjYGCsaPFc1Vg/14cfN0dZgUgbTZ4uGTfUmFCfUm7
Ytqrxe/mg67olwRNIuz7YM7ngBwkY4ZSkspQqLOlrQ/6/BUbE/BMgJLKSI7pLf+JVBvW1kebLztz
+szCv5UWhCBL8n0N4xBHHkER4CxsT/Fg1ZjC9eEU4rwlb5iZA76gg4CPU/1hpKj6i6nlx1gnh1RS
WkvzQW1hQSzI5MERst5nFEh9vjnoVI6SnwZuh1yTDZyJAuoBdGUN6jfj7MgLSqz7FGCqlnSe8FyN
acX+BAo7j1eTx2u/mwh+QGdR0cA6unFDNp0taaL6t+pj4DkdQFD2iEtzorz1FAdxZwVxHYjpOzG4
4oU3CQ/rTNIRPLjsFr2K79I5ykwwyM5wyPYtHlhcHcyTDHw3DXyT1QFUK04E+pHhCvDx2sPGNpUB
ANexTuWIEXS/8kzgXNbADJf/MvhMuA/H5WbTmtbvovBi2N19pld1qZx7l8uPnhBiVebHpObGNTpM
N3+stOYqcGzCq10RljVMP9TjrWVDdyNYrXYYuys8rpB3e5piVQHul6fzXkymW1QcDjvdNo8WQoEy
8WggwonbbgSNGkrobu19AArfKhcKmw8rANnuR04cTGggTbLcOlApf1ha1PJ5J8019womCjZRTFU5
pcQpSQ4qbnCI1TBUO/VfKI2nqafhh7gFG/yNqot92WsUv8HNqLrd9NtUh6UTQaj3l5j4+aCBfDGp
rNkbdkivT3zBP11qVx7IHs81/KTAuPTSrah4a2Sq+zgVfiNsfgtbPXp9hLnTcAcr5SslqWHlrsFO
jUCb4IcioyJL4Vn7Rt9wzZkGGBYq+oi8T9UBWpmQv1qUaKTeGRU7LL5S+b8IySwjVK0Dy5TY4eCK
bMGqz5QV8dZeuLcj5B46zPcaJHHsHRmq8ogTsUb7LvQ/lrZsdFA5aSx2M/8pYmHZCKhI8WFEddbu
yNoJxvXZ4n1OxgrL/VFnFi/R79ijrzn/kku75Cb4iDtimPa+Ff8N8jYC+RBpf7ASZKOJigC81jIP
A/d3QmIZaMOd1BLByq0LmBWnp2adzzVa9CV23SbHGEMsnRT9xDWn7IBokfyWSZ0ovJxTi+iYXb0b
DJsRaPLZ/ih1+XNcAhvrL+/kpdo5driV2F1jfKkV5RrqxS5nzErAKInylrGu4KtsSb4gXD/gxhE0
DZZJYt+NFzW6RHyDlzLIFtWraH2pceXOc/ppm56MX93s4nNa/ZXZlod7yEdLyU/N+DSS0Z2okwiT
d2jOPiAg4Hxza29L8zSoT7lgXTcV52aAokCjOzmK87JcqbP66O3xIxLGa2pfahFfi1ti/C5r+bcG
v056n2PrKCLa17LBbXt2Rjj76u4wmZ3fkew2VitHX/nDyF22/d/i3MaQNBk2AleQkDsx5sf0A/mV
dpBxl486liwoSsnOwP5BeuWlJ38ioSHut54IE8+BSjEQYktOBu0UXHw9nLOurpauFB1YeJ27vA9Q
4ppbmTn3rIX/kXmWMeBkNzxjAmWQ1b6Rko+aTho8OpmdnWPK/vKrfoZheEuokWD0U/lYWNmO2Gvl
7JzyRp+c+rhY0XGBGrVM9CyCSmiGuy2hdwjJy3UraOg2c14yCFGBx6MnRgR+mQxMfdemiwXfjeWI
27wB50NnoMU8pw0tiUAZkwjWeczNFhT6b81kLtPXjhgQB4DPueG/14Z1UMdhL+pDLXega9qrmJ7z
D5i0pvetYvKJ2XFcTb4j8bMNcb/avmoKjzsYHn63sa5Tk1ybbr6FSniftObN0iKGIcuvt5O9N8cI
EzDytYUR4q3ISz9xOh+OlN/Iij8idBEJEOR7qczxUvK9cfTraCmPU2sjdEp+lW28uvYorOSsZ0vU
8BekcTyV/pkYNGWQkHnyh9WugUHUo0ReR5hSOkCFkfKYzXtLC84yQVr/WSgtQ8owzScFAqb6rtXO
p6FRbDE+EUq9rtd9CW97bO6MAVZYtTVByGWxRnA/PC55TuZxz6t4gFrB7Ou3UGTlXUf7TMu31Qlx
TvNuAx7TRKdBC48mC3aWPyQOAm56RfIE1/02V7vJuFWm7kloCFSu+Ur/Bc24DH/zuKUYiyIMXm58
ZR5WSS7+lmdIksd6y8Fto5WM3RIRmPnUyQ6ZXiKlNUossLl64kXaAJEi75gCynY8SrJSegTI90uD
FZihQnlcHfSYdOvG2eLvd5OyX4fveKsN81PDbl0i1a8VKa2rYnDVPioUN5Nvq8Mk1ZsTvkp2LB5U
rbUPz74ziR3iHeVQt6qsblGjUAbzlqfDVZ3c9b0oY2KZ+y9sPzViCpsfzGf0EG1kjdOh9GMUlIfJ
fpR2XJwdoGEYgBsOaWqtIJfUbICqKDxEDNpO3x8GgrljCyKL9gcAMTH94+XMuPxYFaNOhnqOKysn
q2bk+7YFjLWwx1AHjzEJ6/i4kdkt91zpSwdvXByfDLccpCMW7ZNti1Pj9O4o3zRrt6A/sz9MWigf
o1v1fC2RDH9LcXuqgBYqgRTqgHjrLrEDlYqQAtbsiUs9Krudvrhm3rQ2uUHSklfH9FvDT0YMePoY
v6CH6WBRKt3Z8zo+WJUO955roXWRTBFUWn2t5prn54r4M9k5Q/3Uj+3INkobkNO/m/ELFiKWKcPN
Z9wMuJkdko2iey3owYwH+4Hb+0+X/jPhPerGLs6vYy3BGK2ocFVBiFgehKa6Nvdz3/phOflW+6HD
hmr+SWz7Bz5pksCVNbdpI/ZQEdqewT0/5ZwallOfcj7q6S9KjwHjTsAWY/vU8Vc9iN3QssSOoOH3
ztWKhtvo0N0kgR2kv+DCPsNSPY2PUSPA0Clu91/r2z3dMpQf7rnWJsngszzDjju0yZF5iLWL8Asz
8uMKQqqMHcX6p0TTtg9SnYK9aEHcxjWixCCHwWHZ1rF9cyrzWKjdmfzmdXQS3+7IJyANKQCz7ARg
1ggAcbzIDRSi4tPhQiiVvjw0LmUkLmIYF+QwoEIryIsiyHXtEgrWhdlPuTQgy/qTNC3H9Gdmy4dP
dx/jk9KZlwssR2uySQv5Ssi5WEB/1asb+fVe4pcqfklx0JqoBF2wkcU2/E12KXrtNt3ktoTp62f5
mrbrYnysO1flVxc49/Vgulrq4Frh1l7u4ynbR+Fm2Ed58tJj490CYBi13bNX6jdlEmczfTjddBsM
K6AZfZkB/MVw5ZUAdn0T3TPthwCLak0BMa2l2GR8QbHyHiftFa9SuNrYa35MZDRpnrR5wuFU8Woe
gqxDBTYRrOOB+hVypTLAihiBrDubmtjJIbVwv6pwRiXf2fMs4ehWLcmPaThG1I/yH64OG5WFssGz
tsIivDRvA65PCbqbtABWeGUtQ+HDQl+1yON1a2PQY0TJbEBXL9XBLt87OiJLVXFV1dnQM6BVwzW3
Vfqk8w1GnuHQasjCxBUj/a3XZK/p2ws0sQaeKxKpadGBpFIsMJx1LESFap1UwGfh/AkI9xg+e5tz
TL+5a+hdHlfMDoGBwvQdOTty6izmi9P8w6nFZWE7oxXT51yBSGn1c2tS39DEH6NjvNOdOs1/jbDB
dMIXg0UCXgL8YHeFYsS7DoWttnv6hI7hZF8VDkqKgIJxaQOjo4dOBj4SevJ65vbhlhMwYetArk2F
3TeVxS3i7Z0RdNTNmIxSGeCu6KO/9IzRo5UcIfdjgWrk+ZLN1UdqNx+Znn6Eg09ovOdgKaYvha+G
WojbkDX3/I3yevot58zYl9Ori3hoDMxFzfswn+2h3lrjSw6nU2bYrMIh5tAwGhM5lvm2p9SEEJ83
YvkJqPQ9PWjct7uUiuZ1Uasal9RqPqiMfbHer2rWvpj+lBY3UkYj07wb+9zPgXlN6MMiX1yFXTi4
NGQ5G0tvkVC/8uNol9aTcfajCkkj5u/sRN/KjqsKulT9TqgYxKtuYsmAb5coyrsVxa/VxZ7H+l6i
ja2fGI7shWaRZE9EJNGst1wHnJNeHRwNS8ZgkD6dfDlIPFrK6ItgQ7LExFMW1+h49+c8Sii+RN2u
dAlfrk0gCHu4fQ3lXWP81AjRE6k2QjWeBgRvaTCBN85VbT9heDBmX6u8QsxNN2UMrKvJjpE0+kZ8
dQpC3+zGyczyvtsnRCdoMKSwd+YmwmaPaZL4Po1n6XnlzEl0qepIjxNIubAqDmH0Qi30YNrsyclT
TygNIaHfwdVRiLGpeGq0L6J+13dH7IVI10gX3K0j9SWTO4PCmpNEzvDjsf5Pscio0Nwr7DkVcmAN
CTxvjzFZXlmTtgoUnph7ONKx8/2B7E1jMjtQ81T0wldo7jtYcnHsmnvmAHY71/tewe9NSJWaomDC
4NW1ntP80F64jSAhGbqN2f8kMa7YJmuTrUE9DQyLXPqM0FVpPDzEuLHIp8RUdUEnUQkXZbGvyiN9
dLhJ6+WUiJ2Jbo3tr612Gv8xVoSXyAYXq4g55JHzf3HqvNZVG+wpnjXUoK42BPbBB2itzPdgxIrS
NWq6oJAyROS4Em4up4ZBJ+NOReZPfTPfOqXBX1U6scu1V3uxA7GM4/0jhyOqlt4EKOXL5lIN3GDx
uvBh/4275ZSVPK1rxY/BUob6D9omju1EooqV81KjYGUmIEe7yW4EyrtGaydKMZ33ie3E4laN8HX7
P91mCiJ54KNioLTDAWUJdiATvWnGj9h6Rkt8cho67qhLmK4ASbYafqECK66YsVeP5AN9nMS+TLkA
R7hOpL4c3gs+mzaHB31qtmUVlEsEJfR3YL8/ZnSd4Uhom+WiDinEWF7+Edi5GdCkRX5X14JexmPn
sGw/aFNDhwVs6HlNMRqMRSM5qoZgGTfXXsUhSpifrXRc7mLyW6oJiRD22FxKWNQ7hlhtn+/zaW9n
NmXRn1WrepnSgidvbmn+atX7SoCJM/nc9PN5ToazSq7FcIds2GGzKezyMYzlm2Pnj6TRbrZdXSUx
w4epgXQ5JzR7DMC9fF75HvvesIOxTQAn062sVj63aEyv3asv+7tk3hRtge5qEqLdzBSF4EphTZ7T
IKGwKle52TiL7ArcQg5ZFyt5KWxy+t9F+3C0jUw5huHcUlW+viC8soyqyR3i2HRexojphZpPprFd
jGRZDdI+hN+Zmug18vpjRp6eEb/G2F9WQCSbE6CCFT09KfuTe7wCha36Ugn5kpAFGpPhkY5ftvxA
LXFD1vcZ31NZd6kzgMjR0aX9gc9s9+blx+Jt3dhMNmmtovRMWFJI/RHMhtCAmMBuRpk73KtrDw8x
iUDj3ATwOmkybwhAlgx/BNxcFlLtDB66+6JQrgoBCiZfE0GEO9UQoz+jJePupD2gTbM9MYwBPnST
bQeTuJFPb9xpHku+gua82MPZAkSa7Gpd2qfdd218aEl3n7AkSOD7E/JtJRmkd8P+TOLOE63jUjzS
pf0GBzQ+DkDTUFFS7HFWp29BWdntSUQaVuskkPT6SmANTj1JYz9ZVvQGwJ8RfB9kwRETIEiu09Ao
pwghQsU7W7papN+ySL2Z9Z5qJZwDOna3bhg+qNHcsOgWdDpl3V237zaX1a4uLrKCdYulkz1e4n3e
yjv1Q+dKNhAmzMKnpuQ+KyzcBKd00/UmfFngzvO/AQo3e4j2XY7iQ05Ei83+IZ6fA4iqAh+Zcf1P
Uy5map0gcFOYS8E9E+U51sezzEu+DJJG8vHfkQmdiZpvZjv1umdZEvFQ5KM59seoS46ywvlRsxnr
8c7KAQQOnEbCHc2U4DXF0TjpSVIqEasicMMjuGEAqJ11qkMHpBwPxWfV3cMivdO0JUOzC2TjryZ+
5DHGqOFXarUbMPYN0IJAjxR5tyOfpyTGqWxpiHcKVw+XAT8G9bLTNZ9nVlnJ9+qqx3Y75eJ9wsWg
4U5s03/kcKhzyHmjabOyGppEDjuY5AebRxgvoP4qrKsFxHfyY+1VpsFv7rRvzZheskRFVQuZfj9k
4k8FEXvsbP5YsKdjGj0yifpt7Mklc6RW8FLhdGLZ8adsj922ioeTToDKpHfQHkFagtK27j1VQuGE
yUOcE4r/qszyzW3EejnseMwOmV9zmRhq86jnr0z9nMDxFYqORYRyUrqBn1kpuVLDxacRlwZEBu+4
Xc78gxhwacBkcO8bQggyq4MSG3f4KHnkc4PrCPA47SkpsyCdrHMh+hMuf9axQeZMB+ZvDHE0mUYv
A52lYGIaNOdt0vuH7ptYG7VHlgYqtNNak895/dEhdCZ2fxSb6CJJn5TV8ZtI2bmy5QAJg33JJl4c
m1g95NB8pKrxGIyRPk3gMqzZZcxHWXXUIsb2XUq7DPgTLqf2b1vr4MLh3C1nrvyBbvRwO8uHAlsh
3Gtl0Ar7NG2nWHjNYHidkfk984DRttuO0TZ72wg7KHEgD+2PrLw4gumlPFW8kQzqXzuRPmYjeqvL
Xyy8rUFJNDk9Pcx2ELwxF8Ez0Az1MjugzZ6zRBYALL0BcKUGDkZL6VD8RoKQI1roLDjjHXEAfDkc
hGEckt4hqBhTAEQzM36/tvrXre6WgTGuI//0AFRvSos3UZNn/onCq5mn2/TFI3wKu9tI5jj1TI06
xIXUEYCxWPZ1TvatPk2bes8S/9yUo192j4EtBOcLAKIjtxqy/iu+i2VEtaSeM5I+rW2PxkawOuuj
w1PaTatpfkktBW/2lOVO0jzLAtpJ9U96l7Foa/17jQs6WiOLfB6Tz1MnwmOQo0PxbeGxvQwViQQi
IBBcu59kvqmLONmhfi44c3mLTmpy5UbZlZhQzDdTf1RUNqrOf6t1gUDtcl3K/EbGv1mb0sKPHk8f
agtWyQFAmnws65s50oCglX44Ct8BSWN+TpNJGJUd5LTHVRlRcMYqxKaKb1G+Oi6pizJzdcWfxtIF
QIg9PAxteOugLKrdp6LNz/K/IQfjA754Cerlqhs020nm2bIMfN1PO33nj2z0fyxMzlMun9n2nlOZ
vVXP+T2g5C9+YuDgNiK/xIdpZO1GkahoyuisStf0qU57+D+rIhPLMSnrja+3kmfCcTSlKxC6QKhf
tsEMClYnmXtP5mOqg2lP0APjDhpUQ7diwskZNkGjpoE1L5dBAlh5VLAT2jyu6y9TN99ygDszJyj1
aoLK8RRCLSmFsPQL9Sbn3w1BYmwtE0aRcrp1PkZjycgfetnexVBDxC6uZvhTOkCo/kzJlkMK+zBT
mIXc4kx3dciv5Ydo9UCVy4vUnIrwrz0kvmYknmTabgaOFdbNCJmeWd3kvN24rf4pFIKWtrjY4RSE
EW/LX13ZmeMblRA6iFVMYetLSk/tCz/DGZAvwJBM/VXKWwwLqbLJ9Zj7cC2jzKpDBkGFrqlIOVRE
AmB/HEpCRmP15UTinuTLvSmWe0EryUJbEDmvaiScKcNpcu7kJe5izlmMS0HTRxf5LBRxrsaYYaxu
gRdsNB6CY1gBy+DwdqoD6WQkZ12O8COmaGmFmxxxP9zihCfz8AUS+1jG862pufxq6rWJjnPXngB5
B2n/C8V9N5Jto8l83436tcHPboxIPfZlxcPA3WEVnlmvZX6U5eIW8NN0X85/RNm7RAldnawqOMpC
VsHaeYSrEie6TOlTg3rvLDez+Z4d1XfIyMGE03iGTPrRlC2KEcwjQzwHSEQnI2hb7tmqZlzm2rnY
1nCumk28s3idKKA0XsL4p7Qcy9yrKBroxxqzLBEzB9GkkwnMNlwqyw3BXkslGgpmvqONKi06L68a
f5F3Bi1Y4wodgxPBo9Cgy6Y5VPx+k0aARmtIT5muTdh9dGSvZJCUiXfLBFHFYBEfTDeNfkTiyzPY
h7ipo6zxKienyKIt8Mh29XnCzm+uqDf66SuSZzp7QP3Zq8q7VjWvxAQGi8svwoqeTC9R2++95KmW
dQMUBiYhlBzC9Rp978Oh4/6vY6drEc9NHnQU2ErEGQT7/RLGtsyNOvI6LnjJonKM7SZaqwzbdJ2G
jSsnOOiHkw5OMJMOXfoTnttZPaGzHEvWbim4MJaFNSpvAtLcwEEYstyholVu/8cVAhCUjn4OVojS
DcEryczUbf5UOuser31dlGSas5tR0BDSIFjoqGvCPgyUGolIHKRNRzUdZe4Y41x2H26nAkzaRPM3
JViDAgukJZv8Oea/dDOP6uS3YAnFpOEFLknMczOGTxuTJZrB6TDDDbsFjEUNWgMP81uhtG81Pmfi
k/lBkogOsZsFxqFIx4QzZDrPGhVO9a9CCUVTd35VWl6m8bjYZSkAhiTzzC29d2YC7X84ata10y4a
S+D8YDQUX/MiyIXlxmkPLtCCAdH4Ce2MLWHZ397gp7ope/xXI5EZMCBEdKgfXsw32amf0zw+cSo9
S9vrOlKm7fECp7HLUKtH8nI42cm4DSqzO66/VLlAKQpMFyftqa87VGBx6vDmUwV8EhpDP8d1Zian
NjTRcUHpoJDtlXr438u+gF47RvZ+/UYrDpdZjfok9WYxYyYpKfqznc9XybCuaoowI8qgkAlXzNVZ
zwBEJFhF8WPlB52XMzICZvmM7reQkilWcAdbbSiTMl34V6Dxhs0zy08jXMTIDLT5lCnheTk3I7pM
uNFwN0daeLYinWv9ejKBB2sdutao0N7NoC7ARh6AftrdebaIrjvYnErIFd0IW9965Hbx1Oz8PSvN
9+SbTpFpSR5FlOzY+zOAx+9wZ7HA9XbNY6bzNG6seD6XbvEiNlpLpO8z7D4zC66WbMmXCsK2XEZi
CTyaho6R5CKX9Lc2/9rZAVnznnKScgs+dONPHsr4JXv/Gjm3RPWiaaJ74oYaHtVseQ+xMp5GVHz8
w8sg/seFrN+m5igUJCdWg1V0jYZrIkyvXrCuYT2WRmzakAP6oOfSF+Iwj7n0TaFCfRPX03Eg7AOC
ZPlMAaMs9R7iSLXGQlXe+MyOXNH7cUft4d6OGJscKttamnxwj2MWgHd5rvrwaMNPV7PK/2MVfsXG
JxU6bQvgrSivMyzjrxMMSnoVfRJYMikjNkq95tU1EEoA5qbBmScz0F81Pdk6+gUJbcPijnKYk/io
TXCaUoZwTUUxulq3DAetPbVkUMj8e+UpFoBAkx8UpkidTonRHmeqh5wiqBRyHWa2wS27oVR4+U+d
xcmSTcCURIRAbtRCuDgJcBuUw+wpNZ3C5QkaAuG5OuQfFAwtJIeVjQqwyAZghJnoswKkii5lLeCO
6FOH4rDXm0/5+myklxlVr8pJP2jWgBfMJJm7aY3sVUEn5COaNmm86SjYKudp37M4MmYdi521ryz5
mukfA0zMLIKqhWlt10z6p+KYn2UOPjy9avjPB5UbMHfXrljOlv3UlkcePtmqdZFyzYv5nlAfpaXz
HSwb6ydrt1ZIdWV2m0puWTDCtwaJW4eraK+eTfMcD1DyoTM2+JCchxidLdY+JcBf78EGDrfwpdSy
8+JpdJsh9Rp9wGuLg/scnZ13sZHjb4tnEO0wdH2SnY4S7rV2EQC50R4K9DHBScpl3hTE+yh4x4ej
8L2WyoQ3jbKDXl+Fj0GNDoui7Oek28tJDiDjx8RcxY5vV0EalnAmtfIX2fCEV7QX86SwigGa1bmQ
Quic/GmM4zaePC5QlX00EDHJQJ/SHpv3xD6MgH4NyWvZKsq0LTKWbTFmX+Di5X+g4GLdrauG3AMW
hlzdM3fFLdcd52PqTwOijR4mfm7O0DvWO+JuXrZCla5zljJRKF4+gOJNLvgpauvUdMuR6jnfkASS
DcK8DdnzJk9Y5HjAE9Nt8W1mizj0+DYL7J1xB4ejrV17emaJeHT0ubVUkc8N3YUNar0UWbvS6Qmz
OccEb630gTvTk1A5WyYAJgcOOtDjLLvMJDpm/98OU5HgJSmyvtrGFUHHygmi6Jz+kQpqT7WYhSaN
jwM5n4J4ebEc+ub/aDqPJceVa4t+ESIAJOyUBEnQe5aZIKrLwHuPr9eCnt6gQ4orVRcvSWQes/fa
wISxcMhoYwPr/wJFlIAdu73ImIlp0XxF78zA2k1ycWi/8wy0Gzmu47EVty75tfjowQOwUooUnkBa
o/yplj7EGW5cYhg0OGwbS1wKFLYFsfdQGs2VMhZMdJoDUPVCfEovOPw60Oui4LqYXWTU9jPuS1vT
9XY1MAaE66xTWUpNIZ2zB0FieIcRCLGY7yqApgjCQUWOhEdiDKcJ95lcnMzOPCjZDi7nQenyY7e0
l6b8NavGe2B8uvGBQinYGY+KoL++3VaQjQ2YDLGXbRLerTRgqKMR8qc7aY03a0YYENoosZeO2R/1
EhSXeJk3w1ZX4502MIoy031SwBU8CYSjI9rbNjEXPKMDMym09M4Yt0u5DQmHDA8mFJM5qSm1h72k
F/uOWb7HBF+sK6NnhrMu2o6wdHRNswifuQIur8JkfowjNqcotbf6GGMgJVYb54io3grAPhlbXINi
YA7VCBQ47ktd2Bu9Y3zofxhgT3SW/QUEGJN1HP34uqOCk5A3ajCqMh1XkWptp9p0g952/bgG0HDX
OeJIiV5UuGMTRKNcjORb4SIiL3YQ3c6DfmR6HQuE5hxb0yYbV63R3diqLoxh/BQSuQo1i00qjQhB
IJP2OvguMG2a+GH6Uj30kcTA9p8R8zXuWp737w4VhooKoyQnfHjW/TaOmNMp3jPQxVOrIzysyp3Y
yZLcFy5fBQpkqOxZwG8mGXnSGCC7YchCRk/0j5TRveIHW6wQEvmq0kTULLLQ90lmoEfBBTxdn+BH
Abcq/kK4v+qctYGJ2MOkjQu65U0bMLpHmCn+tOwsJf1pJINSU8VZK6OLNtxFctfotNV2SbBMGMWX
CG1RyfeDyI/umg0HrdOQdf6m1YXkiVUddTPRX+iYRghHbsFNxRX8tixE99KslEXlp7DZdXeQ7A3+
lp5o5JFoZJrxnVJg1bKvjcmTTGFtHowgQB8dHAuwXhQdyHsO8/WgIer2FHMPxmvqCPNMXdnXsIcW
F18fT8qJI289MWaD7JJjsJECf10OykkGsS6+PF1lL3ALtZANhQQZySBCTHXNvndjnqWcYxUQL4yS
egDxFz0qP96mOgRCZLcetf+o3Nv8lmsy5RC5BmryVFTrMUv5w99UV9kfgx4CV+5FMW2OvbIrCo8B
t27NBZOsovCRQjewiL26kYRXhyyc8Gyn43vdJwcBeczEcouHQs4ZLfjfHav5uN9p8G44EdmpKxxK
VDJZ25xELB9b/L6adilsnbwu8gZYTkv/cwFMxnUi9wo1IWOtaynv67RdACXl4IcE6i/iNl0C+yk4
KEMOynT+R8EvmNo3FHjkIk6U3Cy/2rXhC3js7ObMlBa+2cgM7wUUMoT3oYbMCz28npz5WRNL8Jzl
Yu+MOt/7Rrv3A+Q93gthzqI3hodZls9KhywnvQDFhX189CIiN7SXoaEZmNony+pHIEsMQ9td0f5G
YLhq2FkdshhT3aocU0qC5cJfVIG58epuo4fxxlPUdchQD/Wwhmc3z/uVmkerznAa01zW1gt+xUax
HRWWLmyvSHnKRCH4G7Kn5synovMPkdWfgmDN3eH537W0oftG9as0NZrNxpUx90n0UczV+Z0L5KNg
lxY1212EosWMJIb9CoacLg8RaBKdNJsVNyW4sjCgH2i2v2eQhiUFmGD2O6EyrFu2U/Z0Yrzki9dY
CvIcGeZGFSoKxlEq9p6UMiA+5OnSFmeJl51hLTS2PNbHjLGpFjIHpUpgbMo9Ioc4l7Ng65WfeaKv
J/9D9hKyFWNQf7GHt+zYYzOQsGpkxg5HDFGbKQcmAjYZtOSgH6fwrNa1awnsg8JcRDm7ft3aBqLY
+t5NDulCnJyzWpO+I+1zsBTXTDBk+t8MQk3JPMUSwKP2p0VhqG4N7V8rSBeXr6x40+xZgotRoOwG
LPcQNFmTDuuH+LfyPR5Ud6bsKDAplV8V8Co60CWq9JlhkDQF58Y5ZhbkpWQ+ohGrl1V9UM9tNLgl
OZ5dBSjpCVea6e9b7H/ppH9HJvyuvjx6sXIcGRoPEfaiU9bhvpUv1riGQbYdiHruSpIxQ3OvLImb
TJRHoicPEWD0qLvrKD197IWZ8SblxBeAvmZfR66p9iuBHsvKyklxEA8XA9yeY6GZh4xRSoRmsR4k
gsJM32UWafrwg4WUQK0PyZZP5Bwj3kxBm2HMR6AjAAMITK9FlYL0ZjtnPeLqs6yJGQOO1BPhwRo/
g50VNSc56ChKIAp50ze1OUkbkJQEJqlHT2k5XkL7Vxtz+oJspwj/KdOxWOSBe+o3leUsUwJNZfUb
H0uiHr1rwXdkszEovGfbHlkarFj65z6kBzHsjWxtM76mKmaP1zCdeHaMKiZ0+DG6FYWlq+za+OO7
fgR1QfN57+o95HRPXFhNpqydWtofidN0BGxDhLSraOSL4TZUrfwgwtyJ0QN5A0JICWCYf8wYkiQs
hsRQ0OAslcxlg8iB7yhkiAiSR4YZ5lNvskE9w0I8kOaNBaJbh+CKDS7XmJwsCqEZ80SLBTCEbvDH
AqYXkGXelgnTDg4O+Zd6xtFbe2lp/zzk0rgGGyTXDUyJLt0PPFQ4CCS+pLX8hyCcO2sBkixW8eH4
lDlvehRsBWLsijX/LAU3DQIDvYwUTuCHvy1I6aTRQHrI2wxdtmr5rgJshCArysAYtTbMV4K8iUn+
HKQRDxMJVDj2Chx7Jo+QAW+9pp5OdG5aa5NCOh018ooPTQGEf7L2lWztSS3d24q1tzSxBz7Xd9Yx
9sxNNXxJHpRh5GYvg1ntQ6GnQXnh59B4dQyb0M8iDH7Bd4cNUhrx1EKRIoIqQYYeE02bXVo6yWFm
bZtfnuqDSNMu5lDctNhkHroAND2J01SV5wCBzwWhGluOHUuhCRTsHI1pkK2KOouVtu2kVkiiqjN2
19omU30gonumu/WoDgO6RbPmmjrS9jmz/Yl3qvBYLeN57Yk5K4byAddsDZV64bEirwHD+EjqC5zD
Ocqydv4DezeleJkJO6mtLW3zDnwhYNoC26Qn8mF+l6fsMieBDWhINCxmV0TbO4iCsggptKqbhB5i
VBHRM6iECCFioJlcA8WP/1DQ+Q1IzqcKyey49i0e1Lja6MSwNsSwhl680XtMr7jb4olY7FGs4x+G
uGdyHbdB/RJw9Tt/OJDmttemZGdY2rbRyk1knrpPLWy2TZ7y1tk7ayB6bMWGUP3JAjqVfFhLvw2x
ai3GpjFeq7CAoz9CaHZwz3F/n6K8PHt+dQm+DH+VtMbRh9XJPobyMPqSZD6ggWdGpoydcFieyde7
61N1z+rs3o7azTJCiFPBDQIYeQPIZxjnJ2l0lv1TkhA7ka7zHyOTqZ3TTc28FtMxzee/afpSKkTi
HvNl320z3SWlcJsN404erdUUQrKBBKX61iFegx14SsEvUWQJw+UpIoIezl/Tc/exjr538ckkj6OC
LJNn7Eqnhjj17Jn017DY+Y5Fr1/ZL2XYkW/zglMVotJi+Fng6UtgdXoKUQ/EWnnbGr+JXp+zyOm8
P6v70XucJsPD19kYqPWtZVZuFYAZOGT09iPmr1G5OjuSDgv/ZnPOmeLUa7g4KVwNOKYaf6xJPuhE
n929+H1AO9WgiHs0szSYKU/a/iVmd9V/dIFy/SDXJ2+kU6DUZEzEGQK05U3GFl5CkKxsdvtYLyHX
aCZhMUCmad2MKxp2hitTQ8GGQZ2IdfI/xaNBacoRU/fYWeUcVu/VzuV1i34KbJUfYZD55W3P5u6s
2qPbqEwoZ8g3Uy6kMYEx5RWXkWIIotBsZu9YwZLxI1pXtfdOhLWqwVDV/nZz+lNG+QoCsEu2paa5
lYzbcaIEr5h+Bguf1klrf/NqAL80sPxXd3VwxijFksBpmUcJM3UlnO5y/oaYcJ0BlKl+jEG+TcFV
jO3ZivVjg5e0Ix7M/w6898BnF/6VJl8eQyaMKKRQ7BkuHHOxKrm3mwYDVpAeBqVeNqnB2xCfDDZL
oJTQ+dsz6jYyQBUQNo3ptgkfTX/EA7gJJvYcnXeVPlITn6McO+5fUsiYx7RtFP7Y/SN5tvV9LKdn
gfhX76KnR7WcYW2IeEhZLTfHhKnVoQmRY5sWZa/T9y9VZ0wzy20T15R+RNy5UXcU7NVa88pnUSNM
HFsni74FjXPC4gR6mqWkWP38mzf0bh9iCTKliweSOd8FUgY/nDR5Al9NqlbVDTVMxBRXwnplePKh
++Mzogt70/OKXPdbSVUbST9pGSyv4mMcwAmZ6C26VSf95F3vio9GQJbAfji7AnBWSoSpOhMFpre6
JssIqkXZ8JBO8FagWkjgM4NnTxZuyY6g/Siik4wWVtBpY62fv9M145BSVSly8CauGVH0O3t4N+Dz
GKtCvVcQOmr8X0z1xveuPi+1GOMH+j3bwb+FZxGo1MZrXzwcCLmCVakdyxhCfraLkLhH9ky3+szS
9px70xnFztk3xbk2blbL7l3yqLlSytpMurdo+pnaAJP2sfSE0qcAX8rxz/ie49tRGzELQ1ZwXuDH
rHLFUYlDKdksFzhWevgPWe1o2luP4MDqGbDWW7XJYZE4tSm5Ed6EJDlWQEjZKqBzCM/BjELg5WkW
GekS2eQU/yhVVTo7g8Rg8sqBppcEE6vFtLDHnyko/wtelkdMGTSv8sPWk2eXl88Abp72MAKs24hh
8VV2UEZ0tT9C0iD2asAJ4EffCSLZTIinbHoPK/5nErGqBNDZ+WrSs5f3EBGEi3RkbsgGYFD2qlLx
as3cAS71Qv9s5ZkSGi4RuK5sVRy7kG4xDUmjhH+7qSMn1cyL5YmrBKRX8gPWJTiypor41IoVd85I
H3WCHa6r2MYZMOxm/WeYZHs/xvr1jJkXD/rITrwB/4/kRguvkX/M+zeT2zPNLdccPllPk+RhROOm
qTlcwbZI7CDZK+B5l/37LOzHf7+rap9mD9lhco0cxO027ZTMuH30siPvj9GcrUbb9REDbsgqzbpS
llZjnOKyOzXwamFJURfPE6oMl/VsZjEK7D1360Oj3EmJsZBRocD/XJrRQzevuVdvPJSpWKQk/LBC
4FfneIRCzzHHE0SGgoL6g90ignbYXCjeFXUnbincoJnt1JCfeCMW2BCnKDQIM32gpO+SZgUmaV2S
rARBBB0J2QjzGhCp0n7qfkaDDse3jwOZv2P6xbBtYdt7AxH9byGDGGW0+P+wZ5v1YEiLYJO4LXP4
m4TV6HxEitNBTm7Vk8zCDwx/AR62NJbdfOZzZFUMO4SfbZnwsJmvN4WyZDuLzK13ZUrqqvRhynLM
pJmT1fq9Ye9ueSSl4sJCXkVQSNQ3fBzWVmf81YEEy7lhMlnd6xzqKTBimf6/pF2owKHKzXFA2BcF
6wYGRWtY7kBbC5gcTBLpCYUjyfRpn9XgH0zqt5FeM5l5tGkFQyJ1Sonso4Iw5mg5nhm3t+Qt16ry
GEg+KgI2jY19E4my7Ir5dEYJgy0BSpYqIznh7NO8YweeYyRhx8+IIBw5JNlazkDZXvmJgYRp+TFl
eP0NWGNE6K8G07YcqUeQ4NQnnd/gU513Ng1k6AbgX+P5fYY2QuZ7Bv0sALtscGZ57MiSt7nTYQRS
lAYymeVo6lub/laomqulZJ2zIsaaj65Vd3R4VcBdrCHYq7wYTHRo2NnfCJhqCDCNjwDtUWmxCuNy
iewLvWBLTQcyKZZ1jJ21qwSPlP+t5qergR0/7mLDePb+N6E5kZ2vpMZbq9gjfUZ0KkPGlOCDMJDc
AgcvphOgP8hDSOnBdIawQW7KtdUQNMQm1xTyNlHsbaBGO5IodtlCS6Vt+DCxXQ7gA+I5LoPqWcf/
xCTExDVak8Yr5M4lKDeBKmgQh8tNAS/DIZtodnXYCh6S/7k6DF6Fxy1TIqalOJ80i2ibgEoi3xeK
7IRjdhs6dQnXQ2pSdCSQnoZ8pUyMpdRxr+RYqXcJYtyuDJ1GBsIBgTDFftz1+WaIyG4o0Cyjqv1C
cCSzmGYGmZoeKDamUNofpSZbgRRLZL7voaHIiH2jWuC3nEUc2QZ/zyaW2O2RADFhKZHskz4BKyFq
xETu7IUhS7pnMYSrkcH94Ka26uJLdGULExrGeYWIdKbM742QLxivq2KJJncx8eZwM27l8SLloSOF
yVGdypMX1+cuLC5leWXT+modgxcJqwMYIFXNsoSAjZofMArYNpbms9a3RutrIn6sEpXrXWF86UPJ
gP5CzAo8o3XWN4RJxIZGrtywjuGkdznnc6+sUkJQbSTviBsUndhlPDgdnHNYaDIsNEL0XA0+wEA+
Sshd4fWU2DOwYtFMNNClgpFU+vOYDLNL8Pjuym1LDHDsAESJmY9JM1ZBg5YGSEYBQ2wCT2DIzbpk
XFOgNaTYp5aPR6u6WVXrTrINrlqh6kEf51cb/sVnLz1kGCU/UiAj0VRONqFKbOXZgKlLr4tulWS4
PXdyle9rdBMhZXQTutoQIG34FHXpkkexIZSuVvA20jZ+dxL6OCgBpZSswwxtKgZQClSIizfGnma2
V4P6kYQ+xqAK9/45s5WzYadP3CcXxiFxKt3TOLjDK6psfycSlMnWvm6xmbaNq0PUCGH5krW61oHO
57izzh0Y6yLEn2x2GxmIQZr6d3lCPnrXZXE3JGtt4QyXUPLyNhn3onOSVaDizNIEgmPSN4iTDbVy
l8naTgUz4mnTirHavsnRBMJX1pVXoykvS7SvevxOhs9mtO7YjEt/5VfmuTP7q1/n50BhHjNwJ71h
whgs0rHudKEDRGTYcrDVRV4fPRWggvENbPNKUjhzZ+MepcSpGUe1eVe1n6anBMX3hqmv7oaNqY0k
zbIgUBvmSyxCUIl0wzPEui9hubKiwA0He63mC/iYG6n61pBVNP3aaGt+JmdZTkQOc+liAvZSovHN
Sa3He5Ed28FaaiZZNqW3yzCedPWXwjg/m2D3lvpKHVHlxjzr5UGTjbVIIoBuDTOMu97CPJM1rCPh
oUqLQxP8SvErV5Cz9G6g36dYbHN6Q6z+lLi9yWjEZ0NbnnpiCxoo9yUYxcE4SYzsJU09EU9eLghj
wB3nmQBhumkzxSu5ZWcVn0dswS0mIK0PdmByC4O1JXRPjg5FV7j3gkNhnTQws0n6I1GfTXzxqTVb
MnyJg4hxM1p6dhVJeFEvlG6WtK3iayMKCmfsCtktZm5RMJTL4qXawnzr63uglLf5OrjpzORJA0AM
V7GzgXKDYSxhrE6WF0UIE9xujtrygD0aboiFypSg70fzmrrSpRMiLYPxaUNqnzq8y5W14MggRj0m
3lU96zjpLZVe+1SAZIHFVWrhzuc1MQQ3oK3U7BmKHJ8ezacavNqI5ehDMYur3lxi1obRSMRc3O8T
in0teHUcCSM2FFgq4GSWnQiXAYaOqX1FFWKfat96zFDaLRm23hzbayP+szaNzlPe44WQ97F466ib
QQnlKKIqUoU863cqxi3wC1X5wTcm6SOeSYx59J9mcBZD44SMjkviW2rO26liowBDbpKAPzIvL0nO
IIDO8vJlFL6BozZsbQufVCosp6gxJtYHYMGCKmXyvUMWA+FAZs1yZn6gRmu8Jmhq1Qbl5+RWozgl
cXuuLKQs+FqS4ifmGIq4MQ3rbtTRAwd2AHCvxKWDIzYQI+oQ+M6cxJZbCryFwNfN4hZUjJ0Wkd/v
Gq/emWa6a0x7mwqYP5BDzezRlfJ9eKWECE0rxqtL3ga/OoXWgPFEP1C/7YA4NKq1y0f0qe3KHq21
4nG0Q5DIV3Fasr2IXLxoIxQVIuTlyKIYVpZ1Dwxz8KGATAA9s0MdKWTGBEj2g4FkbEwUBkDOYVl5
6qGYYLTem1HZNUVCc42sijCLDPN6/9ewYdTGaD+wlSUMwc35SSIelvGEhrALLxp+Mg/aRa3sdSs5
ZFJ3oB6ElV349ygAjtT4ezunfQ2khw1R6N4O2S6BtkvkTIGxxIgJ6iF8yCC9xYeoGazyyFvqcDsy
+R4bzV3SGUKPA70ww5YIhl92TYfsIpfBuSjFEQOaaQP7RhjseunNmFOzkGzyhZbMj2rvh99S/B6O
CYWoi3dvHY23jt0V1mqBT59V9QwItZoPDzhu+d/MHgseF4E9+0nbGJT8WjEeaaYi7aDR1PGjZfBN
9g+qqwXWtUhDserDdouupv9RsyZp1XydEPPbmVTFVe36JaSbqN10LFynQFlw0+acPbW0GAm4zq0Y
8wH2R381UoGSH0eh7TdEvQoFdgBC9Te7RkRXn3xc24gJNal142WAL07vAr57wUK9xIy15+cRLPyC
Nw+xem0NaLukbcHUxe4P8dIDFDeGe8gAp6YiooLnn7/Q6neCOkBioeUxWfdZcVDMDpQKmG0RjriV
qhBRFCBBanl2d4b9G5UkeOVrk2Yw1tRVgiCGKnTKsp1FzJPhvww2ZjIck7gmhMFvGDEpyAIc5s9T
dCeZdWke1cFYlYW9FjBAgsrYBFR38OHKNjoCKl3aU7kq7PykVOZJMsOzVdbnXMXrZB2qvjyT347C
+wkIcd/maKK9DJFbcJdk1BVvfFXXIlQX+L9tQiLHPVqUzSCH+yEo9lXSbxKqsIaf5BHWanWVEr6m
mq7ReJvI8+gv0vfS3niBdEce9jbaFNWDhLK2eEmV/2xFcT/1o7gquOOog0Jr5eEhiUkV1YJD3+3F
cfxR6nyF/2alHwXEKX8NGoj/0o170Oc1ZwDAV27K0bXAkvaHcNmQDsQmq6BV8D3Xjn8nCZsue695
d0U2jx6mW6wdqsCycyaTTfWJaJHzI5kMLN72oiJsCrJeMuiYf5epdwSkt67TfCcD/8Kz6Q/VQRMI
kh4m0nZ/lHe4hksdiX+VnIY6OX1g8PcKb9/EwECJiCJag4JGmJuZFtzhfJz5mKXxD+aQfEZwZfaf
+ieEVFjAcxdgA0ggLm/Rz0HUAW5fY1uzR6tVY1dbTwFLJ6IAu6eBBYuL5IZGRVN5Z163A42uFdK5
8N56dgHl//TzxkCQdMR0mbNVSu1lIb3l4pUU2X2snFA6GmN+zs0YFh6jHA5iv7/LsgYcKyEaDp1R
NVwmKT2HDBILieUnzTOj/nADn22Tmhul0jk2wWVJ3bYqit1gmGwu6RBt/5De5ymhbyVumlLBB/61
DtJrRtiVJB8iPGI+0op5wCLdJgMCA6GfM0NPWhrzyspYACYxPBCT7J6YRUlGdA2D8tKxMiXPY126
grNm4KlhNynIffE1J2Ak2+SkqyDlThCdS8WFxzNkCcLwX7up5sP2BfnAJyZlsf6JE/9aaI7Krcic
1qgpf5CtM14NajL9OMLSmceaLfKU8XZa3ycW/wEsvautvFXShtXsgtQ0EuHQvMElZZnZZq+kvSry
794c1bVf5ZuaXT74iYWI2h3NBrPSChe8wlDb8rY5Qcc5c7S+L3mEBbm6R02P6BV3MtZb6NSkXdQd
pJ7wkMxzNnZU6V+AeVcdxnVbraeGoKORLcy/wgwwlTpxKz3RdLt7m18PzTGggiHlkUka9iOwyCNS
J7Rba4VAAbIBxLDuEUBZaOqEirb9syP/qiPnvZD/4LHs5OS3YHHDixudwIS5DxWJ3Z1C9slAXgUR
3eTHBJ9S+4YsbmxfgxhPAUxkLKmiANSS7EwFXEd1FLUG9jQknCBdR9KnUaD2hTpk+9nC7tnfLJNB
WsmnqNCPA/9XMGg1fi1esBb/qdWtpPvraxMiL82veO9Kh0jTpHIC/komB5ETEu7i0XsUOt9y/h2I
rADm15BMselIFI0M7ncst/wHMFkySkmjLR2Te5Fvcddm2x5eftBq68qxSF7MI54TFWJHyC1gtNes
s25UCQuqjwkZl/+GvY2FBLNWo16kXG8gaZwEXzEeKHr3VStrCxNlocJBkwXKDsR2zeYhrf809rM0
iCcWcEFrIr0Klhm3RrgZuctAKvJjJCtAN9ch1mRrU4HT5T/DjpQjpj6tYRJICZgUqHAj9CdrSKQl
1vIVBM1ZUcwLtutTSrywOSIJg2BSTA1b8pa8VI2BjsFgZ2yLYzFkL/CZFwl27ASX0m7dzK4fTL4Q
l1I9kqps4fOx8ZH1vvzWaeQthO9w8iDtyshmqmMEsqIyAU5G1vdgSHe1eGMOshoobFvNvqRkAvVE
y0waJx3zpaEAQYh+IceunI6kAXHGe4Fj2YZDkeINByW4d7p+C+30wfatbo5dbR/HOj25outOsgSL
1GNXnw2n2EJkd4nwQ9moSxXgjZzjOdj6OtpHlbbTt3n3x9lyLTx1qyLX0zkKVCaPo3rCD3NEeXTI
9HhPobTtZtvMuxL+8/98i+m0ec9NSi/spNpn/JZlfH0aXOGzbgUEV5A/NMTRxera+CVP7Liw8Umb
B5aDzFVANzanml6hbP6KPtzGcAC7EEkz6WdJ6qYkY7BSZPeSsF+HACAHCOIYbUUGkVzwQAG8D+ew
HCgBKm7DflEUwzol5iflaz8mznAeuMO6CrEJO6t+loTDmS8WPoIzhcX5RLkesTZO/HgP9mFRKfda
ipyWvCTF++zANydsYX1Wu6GiAc3GbCu+MzzrJri+Top3LXdPTYBJlyz94ZxzV/L75E1Enklo7WCs
TJK9R73cUyLSQiyi9IM1DN/qbCaSU6X4f1CBBMi3UuwMbW8BBpRLy5HIcq7leiXOGr0CgDVIG6So
sjEgEIvf6xhPOxyWRSbvGnETABO+sMYSHqOsQt5aiwgmyAXEf6jEOZBDBhgC3YrWIjH4pwt8Peio
Mjomg+WzvBqYRNow6Hs0tSI8wEsg1WTpGawHTGdE9cZzVfLXjrw6JER7Hd5xPrJLawunY2+d9KxM
i+mYjp/GNSm5MiLxwED0rOPxmW2zg2mkV61PmMZUywGtqIuSiLFMuVe0yeHLSAQiii6m3wrrSJVh
aLupX15PGhUZ0lQE0rCv7OMEE5NEdDP9yMYT/tWVNOHQqdbvhd6tUvKi8sRfxzmIF+CG8G/WFfXX
RN2gYlIscRJnuF2hyUf54OITmmdCbmi+T/MbEVTbZqxYTJ388Axvblcww0UFzPSQQNLmqaFLLZsv
le9Wk34UioNwX8EBFqA/qHz7VNaHhDxYELknod0K6o4E7tuYeAu6hVOUPb08PEmDBOOjXXkMdSv0
jYW4qXzVDOut7z9ZYjPbHKnyWWJwwvPMnTVuuYRVEmHCGzVg/mU4HiSBvvqXKMi30uapJJab1ofe
11xzzLbln8wNoJtwMZeW9TYiUipgWqPggeSLJCrZZJTFtnmWibjrmycalvm8dQSHuvrJ6S4BP9D5
iUgKH176Y6NamIS0LsFo9JzvOYolLtGa/hjHWUM+l0aydWd2K9Vk98mUtWCWGCKgNzGImhguY+N9
iiVXLr/txKfo+mzN7MMCiTyiYZFzVC0pw6mt3wGtncsHa6kaH1aaOjnxdxNlQtkxNnpGFAMZfyJe
W5x/ezxPGbHcE/Zbm3RMqC0fOTCsmJNGp4MKZlHFP2ofHTURs4DYQvVHUdMZhy6SHQs5DXpbpme+
YyZfwvs29GugjqeOK6n0w4vyE5lcHxYeDE6NqlU+Uo+v2j4wEVyFmxiRh4L6faDSCMaGUK9NJIHd
wIaVP7rklhqs3JnaslXQ5FXIczuSABPSFFVsGplcNsErCV41o38bf0tWvhtU3i1s7Yyb0gNJnrFs
t/GZwOZeBRpM+X/cYy2I3HjPQLZmYu8N/wrtIkHwgKFltlvDRK5/U37qWdinec5/CybmpWzs96H5
aNCRxtFyIjV5zMNVNOej0PGqLVCKZ9XR8aAuzdHNyJs+0PdJY3EORKf8z6xWEae+GC/W6KoVD7F1
t0ftGPNJbQaAFuErrKo7uspHEbLKbXco1nclZl5tBA4So5r458eub6QIdnO+3nQumBknyPI0bixH
wWsRrjibVpmoThT/MjN8NXKTiOu4Ld2eCtFKG7foFkqZ73pvjqfaoWFylc5Dd8ym1GSMbZkbrVJW
vUESR7KTIHBmghfInynoNkWfbaoIa6NbUi8UjIHsNGEBH2/a3GAt5QTWq2g+JDpbqgw1BIrI54eg
j1tP6pDPaG5Wbm3lTvqEi+oiuMCaX9es+DqaT+bQ863APlgbDgWEtZogzRaIjafjBCJtwGbUhfaW
Em+slG20LOlBrGqBBCGCOsiQNMItYzOjysim0IN61ZJOzmiFTHcJcXv/njJAqhBm1do7twz0r2XH
feVra59k+lR777lcYK4azzH3mF46dWCtRy6ekhjfCkHBCkjxokBzVEBYrRRHiJvR9Id2OiKwYF4R
bjKehZg2uuEqpSbg+QAGoE5rhQwWRQXBCrEwnZaC8Hl9QaW5epe077yxz7EtX/JXqGx8PB3Z8AYm
YD3G2lJmi6J3wFuCFJ/DGQyDQVAV+dQE8Twj0x2V67Gyvwqs3V6puKqw3cAPtxVm54iEqNGkpvPO
9tBsB6fzefzhBMa6OCZmdsyiiffZ25fg63R9qzOkENKmif4J9P9eeKzwSsUPFWeYL8YtpK3lMNT4
J9tXH5cvks2elFCJN12YgMfDyWff6lP22HxAEkB0oTHbZyJFyjbvAyEIxirF8hSF36ZXkoIQrm3y
AZAm6wj4EjSThqk5xIw+XkxZdZDxAR/mHopBhE9IaVfWUyEJA5IRHzmZEiO9BFSMtc38YRTdIjlg
7RDqcbKPPYV2naKxcKAvob4CyiuKo9TGxzaTEOuph6iuD41tkztNJO/eBJNl1bArkL8gIqqGcKub
Lync98xT7J8grbYqO0Gq7LajiIgn0M7s/LxNHv+1auX2aw5Y456Hi+ov5NGMt81fTtM7MVC01XGT
MlBMWBWWGWQ7T2xYv2zaA4PFgYddlBARO3mfNfW+M1jhahufbbrjo5vdmn3jWChT2d821AAuB/LE
fpVABy460AqrkDz4gkQmbrLkPzSd127kSpZFv4gAXdC8pqVJplVJKr0QKt0qeu/59bM4mAFaaHMb
MpnMiGP2XhvpoMX8gO/PldGXFCe7j8tWFcXPVgmfaSq/9mkevy0zuadogvtdOE7HKAZtFjsFudwR
Xl/yRBjKMp6fIP7AezCwaeTqd6tSy+CIRY7NexafVAr4Fo9GhoIdhsOhjKRLXppuQ1swkDHYOzvZ
HRvAFMxJ1id/Uo5IKMXwqh/EcebUnJXRaSjSPzvca6Vm3T8ILi/9DxORr80hect5bUnXa6obfSCq
ROhGpnyuevTCCgoL+YhfYVK7k9Zo7ChCXK8FZj9SkUMGkCwDjXHmUtgvaClZZdaXLb1vDMkYLaWr
DiCmkpqrDjByjOvgqkHJIOa7Yfwjnyz8s/JKSPuWehOTtaXBBjbo1tnzNc54Npg6VILCdWUs2xl+
Oq6XClxgNUa+pp5wC+BPwvHs8Zx6FYTxEnJmXS3eCl182tlh7uXBo46ZIVkJFmnhGkrnOqYuOZwO
ROgkDECUncLuXH5GLOmzhpQHLu5h/66n9WkFd85k7RD9K5o/dqjton960GIgU78oqQG/azuMbvlx
pbED1j2W4bn/ofjbhXZ1Xzhm5mH3Oe0LvComid3FX9oPRytwJUoIbSjyarGejbnkTPusmIMwlmeg
XicHAOePJTdRR+wKEgHSEW8wQF6brEb2U7IXhKWffUfXqopOc/GnJH/ceKfGJmW4fFer9dC11pGG
wA4okKFX6iT44t7l1HNTAv30H0UT+x0Pe4iQPRZuaSzeoGUusDl1eqEVfUiif/bHS5S3v+x0eS+I
9mFHBggJTzk+F5WOvDiva3VGPXfu38tuOqXINGe+kMPDFmWYGIpTWTBaljqClHk1B0Z7/5EEcl6/
MVWeG9JiZeypqZGckKkea+gEq8Z/39lNeOpuihRTkE2OkgJvnFuQBwYQiJgGhHiufQMRliviyGrZ
EDg2yRHQdZhmfJnaC9jjQe0iruLdEtPl9ylzfdVrkEktmMzbunLTWN3u0YUxuGQcO7wERI6flnO6
l9mPKLT5OVlq0v/aBVlFMoUgPCayWMKBZ3/p59LgSj3Kj81xArmcmZ5BQdxQ2bfoBqDA/OjF32KH
pZwZdUhta46sFVc3hRyWrcu5BqVWIbrGo53A/TVSBP/Xz2hFGMpaGtlLLF9iIsaG8owpwAsteNlD
CIBGXKJSRhSSX9aDLZd+MgjPbOUjwdDFB2JtN9JS+uLekUZBlihhw0g+dNQYBIiWgWqjENLww694
qmT+9n4H+fUcEwVePDp+M54YNh/VbO3Guj2iBApSAm1j5sDZOYtTbseNqJqe+aXPfS2dtmBu+Ku4
Fxx2640KBWCnoolaT01ExuxRZ8jVpSnJWZGntjwJaWAj+sUYuutkcaxbKyDNIRCfgTBaZ4SvEYe7
dokPuncyUQEby24upA9K9uM8h+cvRddPFbL1rg9pYO+2M9866lEZr1FPQ00OIiLD+UyTO20TtMw6
tWWJU+WNpOrD4jUM12BpBXhhFu4y9TGsym3V+duX3WgOl0iPg3SZAyPzEoglpr2rtPhqIjKgMieP
4LGCZi9r4Zp86RZqyWFlCNy5Y5S7RWg7xXPBYq6dWBsf6qRAeJ6SdjC6zag7qDBl1j9xOj06qX6o
lk2LVd3jX1BtG8RMT0xhlLSEk1kRwcIJu2T1JOv1qWV2pjI6METGyWl5uNpw4+Gp2Lc/Qvwxvow2
ORUmF1OwjesqXFpxsOw5n7zJY7abCuQsXyo7SonXs4rqu/nqD/qEAMstIukqe4dhSth8Ausm6yXw
u7h27QpXyFw+17p+dWn8BgbA5HFRPseDXVSXddj37UH8YC/JAEH2GwYYqTP/0vsXH/iXcprKGrzo
9Jak06uw86eIfJHgEsZcMsdLkOjC1w6DUlF9JMcBKqnSSljWsxuB0nfi9/BORc+pMGgZX+jJ4HtM
sX6Ps310BOpAuIduJ842a2lryJ/Qe1EPju1ZY4w1PGqoZDnxUIn+CaAK65Z0iC9cbHxSa270khs9
5ZPKehLGQXNU9U8+5NsiZQJYzh7kU7L7gNE0fdZ+EcWe4AyA2FNEUBBzht6HL+JP8grFXfE7zhSU
riYz7lH/UMrKx0rp4XAIx0dmeGRpS6zuNNhwUQ5Q2AAbLMvnMcbOtZE6WW0vMs7440DUmbGlHsXk
KsQHSmqSBcAPxeLUEQtd+KNJMp+9izGJL6wz+x95Zt/Eipis47hjWbtviag2ObUyEO48UzH0eaO4
tmQTwUVlTCiq3pXLq6EIlKTI5ZmfyZnbTLZbscSAy3YyS/Vg6i8NBsGG1FblyYmYPEEDy9zFqaGS
JuS9VKv5HMIBHd8ecUBYs7VU0M3ywYzJn9JWbwwrLxxOptvjGKw3Hy0wUuutacSr+IhYnBf9ndZi
RJxr97+pXHvIp+zU89w8JjOCbmZwKLm1EcKZ8XvAZtIw7lKDCNdoXnzH1K5Ddy/pqNDeVAzjJgb0
CYUxYfe+2voS032ju/aCA31bX7cBXVIdLRcZ+zjFrd68Soys2AlbKO3hTNbQMcYr1BIRPZGGdxaZ
/ugMz0b7y6CsDRmo8zfXlfLU0rOV98GD0VIsomsCNrkZ2UBMoO6KvS7jQ0PcMRl4VdXqpu1/E8Aw
StDol+RXOcivykqfcTYfUh0jei9fw1K9iHAJwA229dHCcVXjrSHRsiZid3MLIrn2/mrcXEyH3BZF
UsnqrUz9NY/ZGZEGyHO+pt1OZnwKS93UP+tjY4PscHcNxlOCwcKjXIurygRooH98bwGhdI/0nZHB
hs4V52Fp9vHM+RDs4rYHFVoQAY1XaUwRX6zBCr7jNxET86uqfi/LyaTIlR5UzF1gyTP1PiYBdQ7Y
0Q9Wf0zsCTENiZQEwX+Lhy3qN66iYYIxbOzbCf0tUjAGaepDYRWjmOslLtegUonbewfaqhEu1qL8
Q9xY6xMbD5AlTYKgrjrG73zfR7yEzw82LMpxd2mY69jBOIujzSRNImpLsyYQEx7O63PKdqDH3/d7
wdfR+DLYkRTsyBgDcErp+Lw2r/lfz4n5S0qjk5haqgAg4KRHLwmsTsYbAsxWDirrvpza6QDOQe17
1+aWCLklZI2klQyi1ZJeiygimcsIMvuPmA50HaiyLgrsIiRDljWcm0ujk5k0PDdCuZB8s+gvuWVc
tBqhtPTRM/DLeuSg0gd8DC9+xhif7ueBfQsWxovaHrUAG+DBnCEoGjIzw0PVIwtGAVaoYDQkDg8i
y7qjpRJFevtgtfNaCBtQpeLOxvqXGPrz8NN9sjQdNf+C9WRNLBRoeIMeEJA5EXu8UQknYk+EfbKc
Ehc7YB1NZ+0xw4PiGZopwOrZw4pd/lOYinB6PzqYoakw6CNCRGfxVWFUyQAwYmcVavOrQNlQru7q
sfsEFH4GFuXohIioVJsw47MLi8haodNOCan4Act9St8RYBKx6cx7qGqxqtx2CM0lktuWW1wQcQYn
bKY6lZmV5lHnDuSsVc3qQtB8wzAIxqb85sJG1PVv9mx5IWOQwLyyv4TYdqYc28ENmuZNT5N3Lpyu
KzGzLUeF7HDQP3MmvIsU3gGZ+LMp+cm4s6jd0auQBv0XST0pRY2nPYFvk1vTe/XUQQ5anOlukbon
LKZ7e9lNotYzNcU3TOmyZvm1ZwKJl+z1MYfzrwvqQCH2G7mFeMrb6E9G95xz4xEK895gOyldCQt9
68vkdz1bJ2NhGiSBrmn3dcZJIfuyLi6GXfr18Yl8QAk/QdnafcvYH1aofui9lGKgN/rTuP9Q5uhA
HsyjI567JOix/mfxysNSqVGaXPqjHXys6OmAqpxYthOLyzoXFEgl3nRD/2Vj7W1Kdu9wj1z2Csn4
UCbrkOntUQbm1af142qfta3o194kefSz+wIeDulRUV9hqwQIHxFd1kt9T+DwWANM4s7cFA6XSOqv
ulzcLbliuMLNPxav9myxSTaILSDywlEl3dliC6YOe20bu3EDlQHp52PomeCOZDQlthMlZL3ko9O1
ldMg0DYMmPBOJ8dnEn79VKjHTvlu4T61iGzV6FmANdoeLsz3IM00Trh1eyVaNmLmrRBwXgH03XjC
SXScmJXUErvsHmYAKTiT7SQCkWzjS2Eb6FJ7A6nEQLdm1pzxmbKta9SzaFOroAqDkomSzJZemnuw
VYy1f5a82iXiObQIGVF8zRWb3fgOmvUex8odR96QOCZfoyGR0DodeEUK5T61ByyPL4HKcC2yw9Cr
Lx2A56rfzJFwHVLjM4D6wut7xJHcEGVIoq7yDbfBAfRyLsqcWdcuYVCIH2GXfoB9JBNajLwNaMHU
4pLalAGKGtwbZjENyU7KpUXXPfcMM3+3pu4MCnckdsyJuMXqNM3Qtfs3l/7CRgPYk88jPWt2wXl1
mBqEP0iXOZJ/kHwnVBM9Jh/GGQYgXbLDivncm4g6OTC45VAJrMwDElz5RMSuiV/umA8fMAZCiIAx
G0MMrTwcIqyurRdpMGEXIrKzme6vD7MSD7U1H0N8FOl4QBy8EOwxgTUnUvfaYfKpcEcCS2idXnOn
csDDgkEuQSuJtnxwOra2SnW0wKMlW6o79P2Ms0ynic8VDo6HqcGnjXADxLiycbXhk1xWC78OKWQy
mH5tvUzSg6CeEDVc8mfK45MWDL/Njf7FNh7VLofLsfhEYNSbJI7iT+umXctvt7NLj4/1vK6eqEw6
CXCT8QE8UzX8HvAMqDaa6WmPC+Ae4a6X+OmlLjxqQxlzhaqciX01QmO3gXKotLaUeHjDXHEhwSr5
X3OxcVwWXKEVHlqirID0sc9AuPWH1w5+GLNVyvhzDcU0lOO9aIxAn6tDr3gpE4uy9AvinUIietV/
WYxZipj7ehPJ2nB+YneocUAN/fuiTB8qLzv4GkNmKcr7sAnNhcnc6BBzm/VLxGA0c621cSeGpGET
aLrhWjROuam5crITpDgknNBa+5LrGxpCJox4ceWVENXwwvwLCQUjOPU0cHI0BbEABbvs3DUJca91
1c8woYBgqFi2Inlcql/Mt04hJFTTPBVottEjcPhcmlTbGdCLlg1hAbm/I0Ewz6WLPLqiDW/gTffl
XAfd8mlXtl/XdMVb/UkK6rBLbPgtdwvPh3TMgFBVI/kyNURjOnmG5BIfs8kKz8zjkkYEI8jmdCYx
5hcECkwToDq2pdSDfOid9gXv/ThB48Zee2wwGBSMEFjknYDcbkjM0HSnRUcDzJ8y+rixMEYPXCvF
gA8BV+rcf2eWQVOlUqceemRMST1cgere+AbMbRqx3pb1nhgUObPl89JfYIXOk+ThdM+pKbSKY4JJ
3a1T4YfCAf5oSxyoPMwN/UOvAhYFaoxiVBneB6QPJhyG8hRiak+FN0FZyDCwyOorqbIgnjL0w+yG
0bEOogKviKpZIAXtd/UcnwFVNqjmBg61/2YWFKbC/015zfSvRQZWtvCU4j+VAYtNbG+HSCFxVf62
PLxrAGA0UqWqqkMajd0MlDp0yaL3WvVtwO9c+mk0Yj17qrXsJ1PMdre9FAw+GZEthBeD/Avpr+3x
aUAix8Bb1eqLF4KUwrcafdBanqcCKCPRScQS/DbyESrlHTyT/v/y+8lXmPHmsuHKP0nyFYoF9thO
28IEBUgP1i6TpJ51NGiJ+Z7wDlnxVwWmogg5/dkNlnCVvgVTdglmANG582NGSaOTo5bD68cJz6bb
Vrk8sFoQEYuyvYABYA/3nl9cr9/CGpWmo+F8K3PhiXNiFIc5hV5EEiGRfyWNz2FYy/1K/LKduna8
V83i16Rdorut4YAQthvmp6YNOD0jBsgKKKJ1uhSYUQ1criZvqvxf/FHL3+wLNbyOCzljLDX3u/sc
l5dJ74Oo2pEz0f3raD7omfbgE4zhicjuUcsVbeZwKvKM6w45oXrdQhXiOPJjxBFiJea5Y6GHSZiT
EzULJluGe6m3mSc62pdBn50CXxcKlmtsPHoau1ljfQ46kS39BEjha6kn6AF4k2jpTdVtUvOoEuWs
COvQIbppgECnjH86668BmM3+DxTZbkH2JRvTTVWHr2wmwVQHgoLJVukrR2DqGlLf6HSvSUZPppvS
egK897Ki7fEM2+xLhtxwco1Lb9pNoKAGez7/tHrAYiDSPkrWtZtiu+WrVnFc8VmvWaaJIsSB2l1C
y97r3HPC0g8VXq40i5yJqbBturmsBmmev1lze2wzhWiX4XHvPtUXajZnsFmAD78+GtQaUJY2kqWq
SRcglZRP0aPOUGkyyFEO5q9UJkjAKIJtkNvXBvK9/3go7RaWVPpH4sPGpaJAjJgk5WDNRF6xKTfX
3+MEj57w75XJB8uxvNgoLW7MZyVSDE8bvu2vBKZSob4LpndhH+hMPPrGvGq9dmxlvIQPDglUZh8c
MoK7A7910ALxnbrhWu7YMFwhJ9GxdttcNCQcVsoOOe2NbA1AFHBbctcsXA4GppoOUC25BdJJ6gpo
5TT+wUjhrRbjvk16wLAK5C7b6Zpg85yBSfEFT8bANGNBy0VM04pJbzlicDpxcLHwIPtZ+8GApPyq
S9e0pasGDVDWo0A2CH9A8EyU5cz7BFMjwiRXsrniRWEkOISnhOG7VDZOh+KF+Qb1csvqY2SRrd86
iFM1sQ5ThOW2mJ064706JPGxTJan1mbvaji+9+8iR7ll/mBHYf97zZKIwIM1iEGEtjDVJXjhTWH6
xpz58tp6KjGQBLSXk1NpOywBf/bRXuz32EzDYm++E96yg+iWGTP/ocY7Y1YJ6ztskhL0H+O7HFHl
QXqr9JNS5bs9Qmbh7uuvutjkQpW/SqY/ymgeQvMCqqy+1HIBOWeCE9UHqgO7OerOkQ0tUTU4Fufb
Kkh/YdCV+T1GGlZb/oKaIwabBABVXQ/LHzOTfEkqg3ZkdsRKL7TeWqBx2LZb1SeZ+jrN/w04q7P8
UTMwXggK2AKc6192hmN17iBZd4Dl0HLwIawT0gQIaNYnxv4Mf5ka9XxKUIFq+qFUBr+Mcr9H4CVZ
pFxSr4I7o9DQ/aj4bBP5YTEWlZPAzrO79EbawU1Zo6uYvIj4vr9Ikx+8OzmCeGLiZEn1xu6rUNB2
Zah9Y2yNNvffoHuygt/anp0KuypCva7fA/m22mu7Gtc2Tm41fzKpXWqBWzmBjU+SE2v5K8vNq33I
9+yz8jD9YDP1QTJGWPuljM4vwm4rL1u2nWWpHhK79bPc09VXGF0Vv6rwXz340xG96tN/5WTdhrG8
Gcl8NVIZjsHInpZePLWhQwhuvdI49TPhmYDqDTs6b9LGGApYCksB39gyXjT7P8l8N/jQp8W3Pbyp
KN61Odqn5xwzOMk1IFEBfbQGHfICdvg+kL+0VPiW90uCky4i2mZzlG/9UanGfo8NOkUCoyB5E3jU
TWS3ifJrwRQ/wIv7bx2PplsV+H+H3wYrlWbmeAVrM+nXGpz0+C4b9SPNsjtIO8ijbQAFP8oCq/5Y
p+Fl6uNjMgb4/mXA7NKU/yroXl+VfF4AwQzIhhomOwvbk2mvd5avNhoMhkBEh3wQjr2WLsBC9TFJ
KOMYcc/sXluwLQN7yFlHlQ2mGqGsgtimq4D1y4zlyl2gYvHoMFNipxEPtvG2UTgdlUi7wrofAVIi
um1RLJHphk0JQTwul2pb5VTlf/MEWrvG3gWKipCXpkY7clTy3/Uhyblvw8yTp5BJ0atl1M5qrxKf
G2V4YhX+r6EFXyj0mCgjZGiPs/3MUH76E9Ymhnn9PxU9z3yX2DQUOzkqGFCKi4h+3pGuunmpUboH
/EBkRCaRPX3f7elKevSDsvEGelLZcvwyB8nwuczwiDefSfVTUFSMDdCofYeXMm3jywCPkfgy5TBU
9q3Gq5MYyWviFVNmDTiXM3bHULWd3shcZKeoMRBVq9hsDJcB/kbOIjfkChHQRn42MNPJE9mxRu1U
lLR8RDwPf7qqd7KlcfBTOctxsTU3VXssoO0Oaesovy929pHk/V3PPmxjQmhxMJecFe+bAAFe2iqC
SUi2S+HYrPCWUTkvNSQMMFMHAzGgpAznCEo+OE8EVKS9QAYL0ZIkZAjy78PiTgTnjQVaSzJMx/Br
MQ46bWMD6WEb2pA4jsoThYZi/7dwoqXrTqOOLclF0oSX9YarfjF0+hRS973iGu77EtSHeEQofUnT
BruTTPo+rnWP7IagMwhkoBPTqg1Y+LZMplO1xVuDXhYh53HqrhkVhOiiM/i9gywwqdZwY5agMH/j
+QEMl+DAFdjFWHhDBCgwgSQ6azR6AdRPBhonfVAPAu3nppZJBx1Z83G9CRq6Gnnd4KnGoVX+6uQu
DJgXaIjR91CWTlzKfCKKGxZ4v+iIRCIMN8VpGFok6vSMiXuIB46q0/yhp8IAf0JcagT1T8g0gxvD
bcLjsnaEG8yBaMTVZgdLOcqMLb+we6A3hwcxhu3bnBIVqt71Cna7+q62DRoZ5daoXlmykKz+SVs4
vWahlRWXbPgj6zoMV+sz1UgII5sYbWHMzRP+pMObkoJDV9Axzsp+YtFd/STVuzw/gSL6Uiz7640H
kwhnDgIG6JSHXUGQVHEhogUSDG0dJIm0NT2J+09H69SXPUHJvsbHwba9mEbe+iUNHGnle83FDn41
xo15SuSzTDnYqZcJeOMmd6fK7Nnz2mg9+hM+D/heyMoqcGftUTHLfaS5ecwrtWL/gtOKDlfHua+r
N1gSHTpiMHRgO1vQNBnxvvA8tCkB0QN9a/5TdNcJ8ZZqdP58n4DWLR2BeRj3cRSvwCVN+bmJ5xeI
lcV2sBPTpZIWWquSg1gb1yQ6wZnWX0PU2TKxzP4MIv8wMRBm/LNVQfOVZ+AXh7Mhtn0FhgMr6Lor
iad7WzUTYBeGo1fdy+ZbsEaR5fyxah+EDJ7XHk43BgCi1zXAm5jzUyTiZXkJmRc1I3Q0eGx3ufuH
KnDq7rrxkBB7gc8ZOMeoi/frPUS/uyLU4tg23vr825jI/KZd7TPwG/netD2dP2bh+w3Du6llyDX2
sgpME61Gicn/B2V8ouKaYpC9YTXYyLC9PwweWrTDtKXu9vvCeoX8hO4f1oBjVKOi+augC+7k7wQR
TEvkWF69gCTm0n/J+BdbNKO+Y12OV8wpQbRx1vrCN1jLb45mnIG0a0oV45oF3JZ68v/pzSSaPqx2
xEI6Rd5fmuq+6sfNEbFoaNBMSo4xmMR61SKkjUdJ6Y9kL6tYDCvNPNpMy5WcQTpM77/pChPqc9P7
IxEgToLT6JJP9Mw4uAjxSK6bGB5+9bHvN8sZ6mha0mtpT89HQu49SjFkXNI+ZXsVW60H+HSflNZR
ZvoTTkyW2PgCfDCg345SiQIJWMp/VosTjoU3joFCc/WrRAnRw5yTtAPGVLi1Ddy3cruQhcCAp/vl
5xrGnlxL3ix9pRcJXd5E2nkeehLSX8HqwKRVJkQ2a0/xFv2I5oEWCwTDREQ70TmHojij5CN8WUVE
Sgld40VRaWXkhdXjXwBzR1BQZrkdwQLNlHGx8QlmJhukXWQy3hJEa3lG+cMnUioA1LF9SUMUsFRX
Q45Pqb+Mv3lGzMo+6sW9tP82JFxrdH26ynqnQfnBzqtBlR5tsm+YHpVUfC0Y+epCZZ/HZ1pBzt90
9JbtrpAtPvdUgOAZ0p5ZIGuMkGYRlepQfyh6+zCbzslAeQHdCU1G2xiJKKIPvOWI/8nHg8lrGY+I
ZaxcslzFV8wy16Y6rQB+DvNlnXYq6YrRbyvWDtW67o3skazPSrBNimc3tBjVabpjoYdVKQQl9EYm
EQXrTqR/+GRxjBhXudevJa5Jw8R+Qzwfm14F5XVcSQd5PKi00QWPf9w07EdHfrA4KaxtDI20rSpx
MojOYBxUvNYqKI63gVyDpIi9Sr/lJFOb6eiAQHbGVMOScAr7xc0t5ouwOBqG2+DQKHahNaBAMLCQ
La66EkKI2l1IlyVlSsj9Y6fpnTdXWe6orXjAmARTWdOQEZhhB2RTNZrkk5qlA6uMvtvoqarLYYhV
ppOSv4T3kXPVvtjbiARtM7+Fzs4emV+DdliRSWMm4rO/V8NJNYSvqixZqCiYRH8kk+qHYXepynto
2EHLO57YD6lxmUZcWg0ipKsowwUxaQRhgzHukJJFw1qAJnkkcQqDQEoIObr7hEn0+5L1R3GwWC/J
JwqoAdFPiI1oMPctFwUTuxlFuTLoQf/Td4h3GdnUzIKN9BFhS2vYqS4RJjMoDhKHVKK3Z1lrgSqW
5wKwPUKRcwmlqoMIXKksFdckKCEe1QXTX7zLjH2Z5d3jK4YN1XBRpSToe+SMehRxj4S4Z101EJrL
BZEUvfO/Qrr1FqK6YTrpi/qyNwVFq9zJB5QR/ww1m3WH2aaDoixPM9AIg4tor1EuuJzZ/zeHskTb
Ahk8XWF7GtkzzpOXYpkv5r9vgODIStGT5V7P41kzqQCL6t4AueJ2LZQnGeVva928cgi/akU6hkv+
MrgF5Er0z8kdi0UK4RshO8el7CRUsgkc3Dgymx3Wi1bXvxokM01zRD2EoCE9Y7ObkWnFfEn3rKih
L413YsVuupTdhqS92qblkzpmlviHTtpakCvaOZOYz1mfOmbH+DnqCPpGYmChXbMLX/DzdgVSce3W
lvq9I23KNG4GVsR/SUTERo9RQCug90APHgE27qWuOZYSWYhGeLSSCGLaFyzo0xKjbbVj6oP6/HrJ
VnlL++7eRUBFpEvWNHujwnR9btviJXJQdatgBqq8dGt6rbL9DLl7TFSuksl5ckjPxrMQw9M6Plbo
i9bMgYlzMP6xL2TP52eNh6+fvIw9CVikI0T4Q4XSNEVp2tADcewX9C/ihTRJX69dvwkb5n34NUhs
Kgj9Xfb9YcjVJ5rWDOVEjScLGJmObtlgo7Iq7oBKobCnk611B0oLxZw/Enl4R8T+i/n+C4Ebsu4Z
0aNGc1EQd5BQRVjJdOrRz8ysaN7FrqfyJLFstwwFz/kW8k7LwfElagSDu3kkBEcjqoIjzDOj9aWt
9rMgHatEbRbZbq6Pp76a9xQ8dwERZSmeyDEPBHf5nDP9JsIzwcwdJrZ1ahOSWPNLZnsZNjjIqT/K
EomkH8vG7t049rwg0km7DyiD2ePsNDNmNdpRQ79L2UJIBOkNyc3ELlrgY1dopRvo/zGm0R5Ea0hh
BDlPtamumXPHCelzsq/HOTopvx1qvn2JVdIp5mVXM/nevkxtdkpE97qSIHjST31pn2ZOsLTnQ2Wc
NuGmhj0EH4WswRAAup1g2rSZhmy6KpOdwqcatm4xMvy0FuZsKUVy5aXxsW9VWkJ3GoHnY3oMj52K
0YDznS6lHN5K/BHzXUHgZKLWOGsAISKIs8IgioXwHeqnTOAIMnig5R38VJgrRjfAIm0va1n40Sq5
hBC4oa8rESQ0QgqqKugoUaQczRW1eT4G29OsI+wLJwKUlxsCTH6jE0lkPXohpd5zyJzFspw5bYfy
1k7iNhv6fS7ReUyApdeTwN9swQZdYnGu6gIFLU8Juw62/Oky7CZ8G91s0yWsrhTHb+Mm36v/ChEH
ajIEKmKRCrHIdFDX9BqSBj1MzSFNtWCWqmAKf00gMsesYdSkgR0nWn0v0BksmcluCmTUkTQBlrym
a422N2m2j0zjghDYwjxuNORxgHcApz7Hyi1dsisYQ7lq7klO/lzR3Dnky/ViwRqcWBUqERug1bfa
FODDn06jehSSS0SYi3lmHZ2Ef6jnEchX8pUM1RXzJ+cGALvGmfGijQth6Uz66T7ooLxMGz3xwtF4
KZngTyy26K/N9Iv1XI0Mg6cYMWpCAnOoqjez+VpleoU6u1ahv/TXsdVpdyB38rMSPp5hR5tHdjrL
NCClHeV2ltWnHGe8dqirEfXpRqc8zvAWNn7lRENJtxKRDisQJKtMEICxMgfSU1odhuqlxdC3B8T9
qWcgTWTDN0c/ZAQSts8eL3pTvdvmtyqJnfwo0vyqqdmlxsvfQSlpPlWaU1N+t3EjQsrrkFp2CBBX
0LbMRjaAxLxTMGppl+p3JqW7Sbx3EllDS3kV6XwZre4ytiz8crSt5q0B6qTYMd6WdqdCI+pKCeGc
7bQdnSKurfK3Eq7s6IogBmX/RyX51mJzYbN+gZR1FPO6n6mFxT5bQs+uMg+bW80mSjyjX3Z/ly0W
BvgEpfSxIpSi9XYs6x+zANNyaOGcLv++ayUpNvgK7prA7CNilyQX1tJWJxyyGtx5sV1Nqb2a51nb
yFslQaKT7MUkC91VkEd2oJGVBzxtmjWYegVhonA2CUQu2/DCawiBgCRGeHWsdjM0rCMyUVlioJle
shZIoUJqFAv+ljnYNGSsW2lgudXGyrMm1VWOsiGcUCkcS/4wJAlSV3zWJEZcwJTSbqGz52NHGEzX
+6qEWlxa9nJoc8t8JIkeCIH6DPRI5tuZg0QD+Os+MoxXlsavfiTffF6Jl7Pv4S7MBwBWq6dlilvP
GC9g3ZW7EneOSigUPu5+Wk6QLlcuAmW1nfIfe6qB6k/HYqOhYY6RcaFxKadD3KKzAYM7lwcDNC3u
a3wJ+uZltQJIwR2NQlocR4TqK50eT2BR40t/DBQ2zFAICDCZ7Jk4DAhOPFHuIJyQwRuYOK2g4eu1
Nwyzd8TdnI7x5wT+qX7EPflRk+VX4jk1D0NbD42uXLTxW4s/eszeKgsX1LSSwcp4k9LhuK/AsLB1
aLmR1b9Ven8aRvjWWMsL6aQCd28KBw/ZWpb80EqEBH4M6ktcJ8z6PfFhi/Tzv5l7unydEC3W1m/M
Jszj+5NgpjNp6rEShOU+t81Vz8iCsYmfVG+98ZAhCiEnQCQKB5FTEMN5i++YlQS4aQSa1DesklgL
rCC+d2zj9nX/TaCRTkjL/kIE+65ex2Bm7pXz3v0PaefV3DiaZdu/UpHPhR54MzHVDyRI0IukvF4Q
Shl47/Hr70K2qRRLkZrbE9EV1VkpCQIIfPjOOXuvTfReZKzglcc6dj+Mt2MBpJN58sA8mR27REH3
LxVbF9xWnjuXyx6V1pLU+4DceubCLkOmSt/X5nigHs6lU6m1zIbjOWmVyRQ9nL+MJ1bmUlKPojue
07iaCW+T45VKjOKDYdJ45DHs/BevZPZqPEYmQ3Xm3ZPqllKecFU7QLhnTQxRtjY6ArOhZnwLW8nt
8Jm4EuIvM9kn1nPMKLvAYZLR2Y3o7KaTw4Qp8NTwpcJGUTHPynVeC5umWnS8UvsanmziYna7Dfqt
iDc3K25geRSMziMf8UF8RIOQSgP78HquuOoxFLxT44WnNF3UKW4h/qnzN3iBc+Q6sOy4YuY+DiUU
oxYxKNnspfKqK1SSxvUEwu7DjdnOg4D9ZcR3JLOXoL1pZaBlANEV+osiEUprn51zv3PZWZk3A92u
ch52xa7CQ06YoGCVW9qleboK3WoP64wO4lykocH+hxkqg14PU5TF8KHY4hBaGCIJFjpZEY/UftBN
iQFF7a1qR4lS0ttbJEkP/YrHFwewSdOCzRfjwmARW8WuiY76pN5tYPAM1s5VWdbz56hwD5YZXoW5
rQzgDQg6pwGXNWuS1cEVWZte2wdNTFpcu8HcvkkbaQ3raoQq5Ulbi3lNMl+7Ps050Vh5iIKSuloB
ysfCgOohavCD+I6az1SmwnX3ItUHr3zykSap2rxo+dmIcZrg1WM2lCUxpVVyiAk4SHUUn662kaRF
KRu7ViT0uea1/KqhHgAp0DZvRceQBERQoFyTwKFrmHe5k/kVuwqqZnAHmjghiNDtt4XM1JfOky+u
QxTYKRtc4WzQaTHSkyiUxyR0ihLua3WlAxkFVlDV2l46GxN2ATIRfn2HCBCpOloLCK+EPB1jQgUF
dWofz4Wa6k/BzPrgcnu2Sg4reAnrsxdk9s3rShbWwNLc6rHBxJDZb7m2Mev9wKCIY/EF2iHFcgSq
yqn4EQwnfjz7SAlSw3Q69k4TPkNhqNMMKN+ytembazMlnpcMqgRVh0HKzUCtDctTmDBM63CkRAqP
idmcJCSRUlNey+GOrh8vxB1Bw0JNszHEowP6LGZeAQ22ArCYzTS3vR4t9+wL+TkV8k2n0cCtj5ab
XI2mvnfLdufNVVTJhktt0UyRk7eD+i7GT22TPPRxPE3Abi0jviFmzXgFJDvzMHDho1iECkQAV7R7
LafbxQy6goye0D7YJGiA/LAiYQhrJOm0eOV7g63yVSJ1N5WIWKtXFm2bXiteccb7U+298d7XKajr
hRijQXsc3QM5kcuB0Zx30EuJBJdgH/f1LpGQgqQihBh2tx0YJw2dLkBUdyviuciD64xYsHHL/IEx
YwhVhEKlzwdkqgZUMB7JqsXmz7DJ89Yoyc1KgEI0UjziJMf3onSxQxXEfj8B8I/2qw/Zp0xE+vmo
pncF+SkEUQbnCE2JK3C/TH5DZCaRSp+YZv07aqzYhIoLYARS6ZBfZzWrl/KoEapqeKe2m9oeWHkU
JKukHKraXayGa0Fl1z+VvybU2fhqU11Zw2O+KWnkLqMGDL+dyPpSi0JeIDAiilnwUCfKwayHYzlX
SAULDGmpyZ5DWicCMbusjcVKlFRHpJydhrW1d03mZdOHN2mX8jtRP5BzTWrTcc4YWAiktSyxQaOE
btKpR9A6RpWuZN91qFAp3ta1I2vIDjFPxxDpc6sBdAzWmSVIg2kW+gHvdIAZWrCXE369GqEWHGOm
ztjIWkeWS0chMaxhm81FxgHZGSfohojBAjpooF198wBGQbvKqyfRs+xAPKe4OxMQjcG+94kBVlt2
iuHOY6uesI+3KN86IlsUFNryoscBQPMGv6FhT74AZkX0DOnKRupGLZYoajssX5AsPHqbsngT+rfY
LEEuYSuGM77s2sGJsOcZcAt63rzuU8R0JULFic7BQ8WNMC55t5TkFPu08/MbDNhg06QdCnxpZlvF
Q8mrkqYz2rWpGkVqssdaVuACqqtDrOL1QnyqgPgsh6WGMSdH6ZFMOD/HqMudx+s4kU56SF7jk6eK
jOgwFRtI0jJCd6tFXaxrsqXZLZAZip/XD+2+uembdmbgClfxftl9R3uxyeyehQo/7dIEVN9BIqP4
U1yY8QDakGxS2NKWrf2XKtpPpKWBmtB872GXmMkKRTQDtAgIT3+FTArzsj8i4yWLHIiSI+ALfhoN
wxZ8fIVOzPWL0FxoylG1thZwnIDlXwc8E+dPdITphwdgaphTTGQUtUf7kV+7GSYaEa8m+l6kboDJ
FzT6GhLI6OExgS7JXnL52QYinplJKANyGOMZhoHk96uyJ0LZPcb4sjEnDydVxIAGJaWsHfr1/i4F
kOfhohDYfwgkXSShrZbfJ4IGEo8aDx6bVKZ/eIM0Ajqx4HW4aaziCMDqVMFN11GeYsrjWmt2CWbj
hx0+gbguMbAPyrU29tsRz3AltpshxhkusZFnOBzVIFob5rELTaXeacwzgYihSqChOCwbpsKoFWpI
bT5qsGUQV8uRZlpMbJXPTD6c2tEDb38xZVFRrhr2l/0AcZwYFOMuE28Hymopfg7SHvh6vBVgTiRI
Y9H5dOZhlN5GDyAes4oY/x2+LqVTtgM6HHr0k/vNYJ8oKa/uEGxD9k9lfx+GtwnksNJq4XAvfYVj
MEoqukPni4cagkk1wWEph/xYQlvzYGRs4E4et2rLPZnM1PS121S4pgBUuUm3FF2oujdqmW4U9FvW
TQGkBKvBOhMekB/ADKfTwePoNm+p+047Aq+Ez76h2IAEXbPSzrR1i0sXgGU0hlck1q8K46Ztbnyn
iNK5fM6wRFfE1rU82WU82ECL7Yauo4JUSCljhARltYmpKjDjUjTTsFvSz3Rk1NrFfdy0DiFhTsxD
oUA4zJWDFH33jV0zjIsQiN+dmMysiXYHRXwTgD3v+VwG5vJe3u+6itQaOL34Ino+EYq99FbqxUXB
mMkHnqXALBlOQw7vBrg+Gpf4uStpVMO9Nu+D6AHDS48R39DChSjjvOWnX/E0pQwtAqYaI9hUnrpW
L4/YCWYQMWqNCeE8BHYoRPlV1dzJ0wADz1PbCgs1XuCRT6Vg08ZId0vfphmfvLIKOyM1V29eAWFg
ciwRszmmzB4l7jTqrnzeC+q6QHEk9es7ANcdBT0PXKWxrtsinn8Tzz9VTllPxP9slWbomd4tsd9y
XhqtpZA+LepOQF5QDup418qHQcfhFQerMrtBdW+ALH918+uCB77YGtVV59X7Lk53IQPT+hE/5Ny4
Kap64zXtWreyWUzdpGKmkCSYSasMm5cV4PfKqCs1+EeJeGKYB9qGa1t7tk7brIGIN6czM3GHdIZj
wtg4nXjTGjQOTAXyVLAAAQTCRlu44XWe3YgMeaP3+qUpDRZZ9zmCPaSB1M77fa63VwzPhXab4l2p
kjc0E80tXtw8uWp6OKb+rSyaR2CeNMrcGFx+sJMDdvIMkakXLMPprU2L17fbMB1KazvBkcwC1zP1
YIH1RMSPSIQw/rMBr1bTfDBoltDsiZc7QfWR0CuIAOBJM2EamvLfacLh0nKdKXiSNIYQzFImPoYU
zJIKeZfHTLF0PMhW9hQhmdCtBVFBM+B0GX/KXyxIIPVr+pLF+n4CagzkEvbZjTIbm5XHThbUFiuy
oS+MZCcrbHayxYQIQcPZma2DrxDExY50aNzAwPzEmvuWTeSkTRiIBfK9xhaAbyhzMDOrEZxPJNLi
oWvi6dhtKtsTjgOTBiS+Mowol34NXz5holqAHjM/MaFMvlXo8CpoHKzW3ju/eQnpUURKEyCigVih
dgybSVHqM9wu6FivPRIhTbrR2T4vAb6a7oGbWUDTv9+yYZ6r0NRL6c6r6NBCGnEZPTD72ifa1k+V
uRxPBxamxnZ08ncML1flgxZQRPnCWjSwIMCBDP2zybejeqhYHkvzFqBQjuIdo3U9BVVuFO854a5Q
QWSqIDJdq5o34cmgNqykYUPzbYLWpBtsJlK6V14zjBa6gtIJ+py3MOc86ipZg0nj7bzmDlL6vdsa
hMczP6vmfSDvE6XDdUoCusL5jBX4V+M8BsE8Uxn3NA9qIt7X0rbM6CT5c8kTwJreWMyOu0RYuhQj
gjEcGAvjRgVMikW2zm7b3tGYQUktXY7HjIRtS1kIydlY8waShvjKavaxi4skfR6zWy9YMoL6Mbhk
SXRhuQnk0hAzgux59LlpuwSU3biMiWCVSow4Nn7NDKmDKM7xNfUkAfemtmPkEfrDBv/8BgUUtuZF
DkWsY5Q/Ku0ipQUU0KYIpBsXYJk/+e3gXjj4V7uJX2hco2nxWCpFC1g8gEPcVI0Yb3HquuoDOzbV
T9ajwCCYh2sgz2Gfi+NSB8Y4wB3UBRSHT0J2oz9Ni0XUD9vCxGMY7phj4RZd1NihS41sMJpOiGJi
doTiTOmuVeOAPCbhixBENygEQMdPw1d9H9wVwVrXsHxobGdnAlIxs3sSSFpH0dkfWr5NPCEXSBDx
huI21uZ6Q1nRpuvav42zm6S/UunY75FH1dKuvzKy02BteRJHRp2ANhc5V6UzLMr3fWg++/lTCJcl
CzvUdfbYbmVatSS2g0BaoNjxqSeyZGEaDAMG6FWbpjyLIAZQvABtEw8lhsE41Q4NYKL2fjAgMjIM
lcNrHleeCjrPVXCPTXwjKyZPxFNa+zaXsRJPRXoILNMxgUawGPZowkP6fV4ZgA4Fiwuw8a7trlEj
FZD63aA7jKjvcDGV7JibZIsiHz5ViKlxlgxn1M4jHEO5Ro9xn3Bv1vDmyE404wypNSBoekRZeM3H
7t3KzAonUQ870+B7guXdApM48ceGibmF/1bdN3y8+oAi+9l9y1hZeYcj4DZnE8yI/ZCGnYETFkSU
Ou9mfZtZWNEABM+LBv2sQsBc8oqkFBM+QRDZzCdYRSGWink/GCxEQw2nroyoY1+JT9Szbcx4OSo3
RfOcAx9kF2Vr+WmMglsmBHewpNC5ycxCAMS5Gl7q3ANBzCSHZI0h3A/vbhruFAzxXc9dTPojEqZQ
nVna2YiCu97Xblv9nOneJqy0NSbctVAjiz/DzoAtFc8RyvRXKcAwmj8eIq8hAYwUvcMzrE3gcCQ3
8rKm3GDVL5BsIhRiCgOThNeoz6gKuKekq/Mtb07yP5mBdZB8+mjYm+OtINg5XSyyQov2pYbEO4H1
jOA7czWcbjMEWGZE08wX7ZiPIGNzDjVUYaOlTF1KOhvM7aG3EuPciqu6wE9aHw2lPYGhgODAp8JQ
Vj3W+EEGSunMvxqRw0yP8lkWeYVy4LcRqiUbuiK4mTZxAYCwga3PYI17LX5EAgQB/cot5zqdrkJh
wo9WKJ7LPOvoGrA2jCudPkqOIC8az2Eg0/e7ryRk5jikcBlTqxmLLqV0lpwY9/xIs6YkdmXEO2/S
xksTOMCh09KOamm3emzw0BOx1xFuAkQcgriVe9DtzbqRbhUVW6f7SgDWLFKBFLGqAm6EKOO170nu
nkKlJfF8b/BzcmxEgzEr7i1Y2nqXLku/niXJaKvwMX3+f0o2FHfonLgnK9YPdirfy2W+7zCKyAqd
GWRFT6qCDCVhNroovdzWpWcCyanmGsSIfXsy6ULXhAH3L+ZCwf4zBTesRx6iex1B14h5HtwFk9SZ
azzKIb4wmvdt8FKjHnax7KQYr6krUPRaVrnxy25RmpDUicQDAMJuTT5g7LHYnIrMpztxbuqPSZju
9IrhyY0k6Djs5gy9mm4nn0XadRIDVgPup0qHCdiMuCwR0fDxi93O1AA6ILxhqgmko0fM46WHXGaL
Vm6i9NgfabrUY2WzeSWtj1bD9w4zNo1DudtNKktyvWGlSRatffphEDRbUj4t/yDn+iynY8na2BDt
mMwg1tAjHDPvLJAzZGTqBnUfOtFykYLWQ3FLFUP26YAhmxty9Bim72uE1aEITQ18HW1tTWAQzdyj
4t5MGwSAGw2bILI+Y6DglN0KS5i6wZmR548ZnysRdR21tDEFhqMLUol8Ijl5mY1gaODECa86XdpB
WY3tmoKDwoHlJxUIjoaHwysW4FsM4NiEj1gNTCIVNrkIA6leahWsCPJBPlqPaWRLfiMqLuFVhu5F
+iYYrMixJhMPbpSufUWJmgQYBoija9lyQqnls+dy99umfq/434p+T4guAUTpuUB5bRFe4HuqHXkD
rnvmJsar9mgQW1tW+MlxRxJPJxCJ5QU06InrG9Ftj8ZuSKxtZJkbnFlrn9vxRuHT7iR69rQLmjtl
CjUAx26iwVKAMvAMjGa4GDwAc4ceP2eMGi1Tn4TmptgqR5Mp58T7Uri+QnCXK/fIkw9QEWhttM9y
3hI5FiDUoDkOghj5lUxnebDyO9oYKQDpQgKlKUzFswdyoSAAQuzZEeLZzPLFID3zxllPT1tXv2ss
TkG/AysFUV11ulEhkCo5Iz3VKiCMuXcsiUmtePiksFkr2S0mpoeMwd5R41HquCKafG1qBdeUbo1x
TGR5O60Whj/uUC8wDYfIv9YoVBNyDukULTPJIm0LvZNAzGYi0kCkQYBymsc39bSFTnxUinMwl0jB
DKWtpxKQHVy5Js0kJWHv6nZXwWDehB5ojyZmf+bOTXSXnbuA5g5JX83XRqq+Wei1tdoemnedrZzC
Ji8RaRy5J5Mf6HuDE4glYbjnqW7NuAAGeBxrE1XbKcYw4LIJdOzpLyyj+CEi9Lli0RxcNhThKTR2
Kgtt2S4UtouYQuBUs09ujU3GauYXiMNi8ySpUIdhtMkBtNIRk4/E2Ffy2oSeK53DiGa5yzKjHbVa
UG2VdTkLJhEugGBEUYB0576CgjVCYVWr+ZPGCqwFMDJI5Agrho2TaqrpbzKW/ZaGTXtXCq+K8NqZ
N6TZOJIHNgnncUIyV9RSqLAwRyhUFWVP8bCUdLbzbXLOVYH8PfXk32b8PiB89qNLSDZqcncC9sMA
m/gf9zq/TSw27/AtfUKOi+Yo9+oBGMLWFKptYoygKmmB7OhkvPgywUlcx7Eu6J5SM1wXAd1Igy6J
z/Ce5dbVpRgVFZt1DOcx5iVwT+rsWFKKigwkAfPizs1oJjYheBR6idjbF8KTyDKOoVKkBdPNNFJS
aug+1Cko/AgWAJ6gs9FrPL7faaDo+O9g8HOCWPDoHWXGelKtLWYvZWZu2xD3bEXzSROP4d0uGXtg
hAy4w0y9ZgtLk2BAgVZrB30WFBCGsKF3BZNWIAeFh1wJLTgww76QHAuUHtOch1ifIq5vYguIBEAf
yx1uRr4oug1b8dqt0Y9bB584tyTs57q286k+B3R0AfWqwX5VgRnc+gchKa5aszuiqqMSk5eDh9Mu
BOAg6P06w9OoydZaZMOkwxkSFDZGpBV6ZBPV2BmLtdprN0rp3whpeM2gBQ3gfGiGQwlKSNNgqkuI
MKmk+01NQGRacZtqxMb4dLEAGUuFU2aDY+aGYyZsEc2c+TmMDvFBxmhZauJqWCXjS92ZjiVpez0X
95pLl8JM93BQmS4UO51nf3oElWOom2gkq7U5BSHd+wSYsfywPTLic7EqUOxWkwqj411PbYZ0x6d+
NkA1CtK67HV8r+Ar22SZhu1GraKNhY5OFFGKYP8u2b8sMgTRPjmDVUB4OTpONrHsnsGt/i5pfqaH
jZQvOpf7kRGTjIJLKgBFlCXm3TUN+CMdbXeEEcceZWLXmYFxEGM7VdjuLbzhSqPNj7Euw8MurkW9
WRvXRq8wKEu3ZrrV6YtMjeqAGZEZ3Ie7kpFtgU1GMvBr486wWhvXw6zXvxt8WY473HZBqGM3SaLm
ppTvannXVEhCqPPlO2rnEWkqA5duJM5KI8kjY4MNFV6WV5LpaHgIkyaY99m724m3uu/eEBKQke/t
4cGL5AOAuTYfN4G242eyxxoPDa8d8y2iYkpGLA/yK7lwC59nbSAPFOSS0q58LIUWfbSuJ1XGWghv
gCaBJdgT74TWLiXiXgY6akChdRTrWFLoQJ+xrOPvZm4mmaCgOBElAK6JuQvKdl+dTP+6Kucy+V6m
3Yq8BQ0fxmCxjdtmF2XsP4190Yt7PYR0+H0kxKbYIYhXIzLBcKJ7zaxkDCzanhfui2urcVH11fPp
isR3+JrlCTksp4xWz7+TC+IFo1qXi7hI5jrIScUaF1rgLz1oJV0rbPSEaGvwpFTPExuQvlygTWow
MNFtfFZMB2RxR6vZbc8koTXy4DRAC4QnVQuuq4UOaaFEqN7iyBQYKaqCtJVNACmDv/PdaNcgUcFx
mPhOJ+A8Mh58vPINBuBm/J7yvo9bcgWl8JRt2cc2qFDZd5BEVPN5uO2TgcQuYODv0Y3SqmMm1Wds
UE4y5BtTirexkK3Uce9CYR7DJ/2E9rlSdumuX4IlJfPzMCpYUhHbpFKx1bt2S1vtKiFrrsjMZdxC
DZqzQIrbEn1gRnAynUpX1ldUvfotEgJJ6m1aTin9QzUuiGT15xYO/Bg7U1cIm5il224fY+Zk7DDY
rutcteZGSbfiazjKezpLEdkaiX8myeQ6S8Rb8UUZtCuYrXOtpZKx3CM2G6c3krmZPbpgMmgU6RCv
BeOaIKGCYpkeDIijGXun6d4i5ArDbg7+UcLUHkcbo35uQ22rYXDjpeoCwAcyJPDWzOT3QXrvaSuW
kFm7bncfCPXe17eS9NiRlk2F1GE1M+lo42Lx8NYgzCr4ZslE3nPACkdVQUob4tz00Y3wVPQHanVo
kiRJCHQKwzufZEBTol3i7av0USD0EO+cVu24SnWQH2vGkFJSIUKq1+kYnwXSnV5VVOXybEQSaESS
U7iTXbNZZd7ziMFXkfACAgMA6RSZNO3lVeuC9Zj9Hhdh06J6zJDgzAm7B7CbObHQgblVnYnffNCE
23GUF5qZAxz67pJrLTKoZnyT+vaQIcAo+e/jEsKVM0BHj94iiUCBrloKvTr7XTCTyDDKjKEOhaUH
PJ6r8xb2vU1ZdSwGighAzjHjDnPRpN+l/k1XT7Wf2g3ZAsTiNNCllKM4voYLOYK4jBatvoXPreQZ
9DOxBNs/FA7DUcyCpTtTACPJGC1LYogWv3fDGA2j6pcofuc5YyTbSK9q2ryU/3ftsP4915O+oHFQ
s5CH3B6iEzPyVLTOcdezDHfXlATSYjCRp5p4WLXqKTLDpavS34zXv/sZGi6r4r0ZkT06sm3L23qT
Be2K8tMgz0jBS8SngW08OCOD88WTzviO0k5TvTukAahcZtl8jHXI9/o2D6+CkKYg1lM5O7NDVorY
adQnw02P2KgyF1GLNMu2AwsM7zSry2fFVsNKjyw2429i8AECFSEfEVKo5JlqHMmh6Od4w7SlQPaI
gSCoIT2FB03hAaYPz40Cj5+cG7NgGDubKoWwXbcUHzSx8hJ2ODIhUl/CvURkSSacuPWtID4quE0S
ACNjuQwZL8Q8d0aorvJ49ruvuUVTDGS2Yl4PbbYjt0GH82hIbowO24Br2N7bSFcpsTYuB0keBpgf
yhjharitG2ubkRNs3hIEx9TSaspZ2FyrytKX2G5Ut4b+DuoDLQ801XVGp7ZX7GSg3erNgVZS77/J
dMB1V9wJ44MU5CCFA2Q+CNe47DmSArEHg6K086Hr7QJBQ8muzODTN1cqHSFs3KEqsoAznqIGILWv
qor5t9/+6+//89L/t/eWHWnYe1n6W9okxywAUPzHN0kXv/2W/+O/r1//+GbChFENHd6YYvBvWbVM
/v7l+Ryk3vTlvxM/3o5dRsNMbHnqUvY9DXto1KIFXoD3aQT6oO9Tmnmlve+9dgkcCB43qnxCJqNU
cjTyi4YSeYpuLNRx9aBbmOlT0uvAHYFN09wapWy1rYSY4AeQIrqyUclJXSRptR4Ytefgr4C56+ZW
Y0ntIuBYSIDzSFnF0rVUQb2S5y1IgSJdAOySyjXi4U3lCRvEv1ulbHY5Wnu5Q8bbriMNtRBvEe/Y
lslRz7KjW0RHCziJyO6sxRPFn84JzmjvLqTB8lhYwnXWGdez9DsevH0Jn0Ko36AqUppYOeHgwwH4
9K7ro90iQlEMbHDmuFoLJYHc1o7XdhAeM0E+9fNU03ciEZFjAzkdOB7UkYTeqFoiVgGS4Eb3jDXv
gbTewZAz05u6FK+V8i7Xl5YgroE4nAI5PEolFUEW7A0RUVF5IG01D7ZFVO6yBIRwhxBL9o5dMXUp
OC5T/HpaouozEB2fhdjPTgoC1t4NT4Kta8hhQIBnYjTzqAOf/UC1xRENVsZLxCMxQ7ScQuocFatB
y4A+ut/6eeFMsTvM3gY8NbnebLx3k5MLFz9uvP/6cOdVP+7ElyznBvD8+uKPf98HVBZV9l7/z/Rt
//6yj9/096v8Lb2uy7e3ev+cX37lh2/k5//z+PZz/fzhD9T1QT2cmrdyODMdiut/PSPTV/5v//K3
tx8/5WbI3/749pI1aT39NC/I0m///KvpkdJ5gv79CE4//p9/d3hO+LZ1+RY/p6+X3/D2XNV/fBO0
v1mWqpmWKWo8k6JsKN9+695+/JUk/k03LVGzZM3QRIOQ42+/pVlZ+39807S/qYpqAQXXTM1SDO3b
b1XW/Pgb6W+KaZqGCFie7zMl+du/Tvyfi8M/PpPPFwt+zoelQpZUUzWpWKafqZiq9HGpMEGf5q0B
ZjdXXk027+J7lpx+uhifrUec4MUx8HHrqsk/KmZe3fp4DFX0wkQVaJumD7XtOujCbKyGhDLNSV5b
CHax/eKA8q8PaEzr40/rn1RSmutT9g7EZXu0UabPs7m5I2t0kYOE+/XRpt/+58VWlj6cnXFxBdV2
9HIzZKYWrsu1smpXzdLakHfs/Pow0mdX0ZDxPSmSJSqyMv39TyclJHUsiVVJSNsSV8JcuafSvhOc
ZOnZ5gIJ9/yL4312EX8+Hvfmz8dza8sQjJTjIYKZEZzNRXTXjGIdTNFXX56d/teriKFPFXVR0mRV
lqf79Kezi9ui1FuBZNhu3iHVYVu2htByFI/9XDqw93xQFgMC09n//0l+OOz0a/10WFE1wshsUg8f
FRypeTUPbRqZdrEm3MQRdl8c7fOTNFRLx9Qnc6ofjxYqyB5qqjpOMruTlgQQsQ9FJWMTLOCTlY1E
ytYe9X8syx9W5Q/7gU8+SRkfjCkieDKwTxgfD0tzM9KDqpgOq4NVSO1+5e6YPznUA2tl/cVJXm4+
eB4+HO1i86GWnZWUCUdrGqQBmoks3QfYgwY7gFeRSbOC4GIEMD1Nv6x5+PXR/7qcfTz4xVKTeIpb
KgCI58jsZx6RxjksT335HxzEUHVDsyxNhbb58Xr6hprIWodlUIZ0oQiY0AFXxr38xe3y6bn8dJiL
B3BoGyFUCg4jyN8LfQdLt2Ma8OtTmX7GxeIl66akqYalKpJkTrfOT/e/p+uSX8Yhzqr6xgvOcvLF
58HL6K8HACLETaGLMpfr4lqJ9OcbKa28ub82HbwEK0gd82yNymvu2V+uWZ89YIaiiCavTVFnQ/Xx
dCo9riTX5OOXHRKYZAd2vnA1vQCqbF7fg9HLSZ1AzWqHX6yWn7wEeLH/eeCL6yhF9Dj86b6L195K
WYEOW6pLeWV88XDJnx6HO477zpAlw7q4nIw5fJ/5L5JT2smL0c65isI2XcuLaBPRXEYJsShuhXkN
ihE5jR2AR6fPfZLmlKzX8bx//PX988k9ypbG1ExJEUVdUS6Wloxlp8/QwiPWCij6wMlXcy+6+vVB
PruJFNnSNdOQeeTEy01K4pleqomFy6vPdZBKrGiTiEzn1oyBnLajzv3isfjsZavokqXppimyb1Mv
FjFLh0ufeqY7E51+6a0YTBM1vNWvkJvPSvL38Cr+J4c0JI0FmjuXfvrFpUx8SfLJvABlt8jXjBXJ
cSWDvLIth/nQwruWjl9c1eleuXj2lZ8PeHGOhgphfWg4YGnna3We0xyaafiy5CXDIDu9lQ//xwNO
N/dPi40War5Ok+LPMxQgNzjohpbS4n9zhtMJ/OUENUUzJN59EpkuF8erat8UXBlcH2CPwU1ToO1s
Ct0mve8UmpRkoepu/sUj+tkTYVgSIgjVklXx8uWAjXUYilSBDQy5sXSq4QCj4osL+ckyhwn/z2Nc
vBmK/F/HmDZLwoyu3bpxEh5/1CHmzJ3h08Z6ntx/cdhPFh8OS5CFouq0FS5XV0/pdepPridxcGvp
pVxHCz5B6YCyVTtUbJrIp93AZ3LaR/H7lzvET94kH45+scSS563WOTaOH88HpFqg/j+ej2KNnPT7
l0/H55/jnyd7sdJWJD41ccLhurnyQEL6JtvX39NttdRn1RrG4Nx/C764wJ9fX5O6TlVFkY3ax/uV
WUNB5C23Trh2HTJYnHwBf9H56iXyyTufC/nvw1xWRzBS3LTROIxcF8hcLFnYKYKUfPFGlL46zMW7
uOszc0T2QdOUlgZBeedpu0snkCQiBEyDndn+wrC/uEU/fzL+PLeLmyRTqi7JOg6qOsqSLvPSWkRr
iIpzzQlX4kqzQeB9ve347F6hvJckSTENKvmLhaYMQFvFLfcKCKUHySapinvF3E33ir/qrv/Te4VG
n6QrsqjqonlxddW6V4a4+HGveCuQDWsYkVSdXxW3n11P01BMdjYU76Z+cWa9ISqpNgrcK/G9K7xq
cjMP6uvYsL744OTPXkaWNu0k2Cyyk7p43PQwEAQ3J006xvby3k/Tnd7mA7SBPjvCfFpdRkc71It+
4a76c7Ym3WL51e3zyQOowuLlydNkQ/rLK1jNlKEuBarMcN2uC0dfD7yZOMz613epPH04Fy+mD8e5
ePMmSaxnUZrxkv9RWv/oT7zRBd0gtHOP2Lcc7URn0w4BmgTGBnW7v//1ryB98sF++BUu1pqoiaJA
kjlVuBhO+JKi/SQcAIn1AkvZAiS9Yy5S56sL/MmD8vNR1cvGzDCY8ijnZKgLw5MbMJhTGCH4mXfz
69P76jgXT4emtULhhlxgJTPsWKPWYFQZBtf/t6NcLDZ6I8S+63GUFEV5FKqozIdZ4n5xLvInL74P
F+3i0RDVpo7NgY+KGFh6FP7c04Au0kILl4jo0nvSMmym1Ktm1T7q5yaiiWAeym7+65Odtp8X96wm
mmzDFZ3a6i8v/xwSZ+b2bJ/qXHP0KjrLJapQ/16rOgctx/nXR/vkA/xwtItLm+uFhZ6No6Fu2AR+
t2v65tAm7vLXh/nsJaVJU31qWjz31uUrtw1iP0Ywh6Lz3e4fcrZRgOtm5aKB/7QAsIro7j854tQN
Nk1V4V8XD15hsldl5RZmqI3lEzLdhbrgTb+SmxkFvi3bwdL96pif3EGa9OcxpYvHTu7krs2YexMB
ZjrV/yPtPJrcVoIt/YsQAW+2BGia7dStlt0gdKUreBDe/fr5Si/miQQxxJVmo40iOlmFrKyszJPn
vAI0cY2v9nthDUDatFlZonDIuatouuxwOzkq76fZ6Sv7ssgDtSbTBswLf/FdsTvtkeUd3QQ5x614
tK3VuBYit0G+rVi6oSs83PTL1MmRKmaIIkyK1FQ8hRFAPpB9H24vbcmMoagWBVgb0ZP5ypRmUlWm
XcAjHoMD7GcHiBx45q+ZWXrwGud2Zu4PQ58VUhwT0Xn8ae1KtDyzh94zdxWH+8+DskVWadIAAIJk
k8Nc7l0lBxpUkIzD2Z3xWTLgVFdPx6HJ9rf3TnyCS6+4NDP7RINax61TZwy56q++/9plK9/m+rVn
0cVwSMJklVHkeQXZ1xoKuRVU+HZHd9XxNzlMHnX9vZCjZ4fZ2ir9iwWdGxRX7NlzFlryU9taEXIg
cLGaUoz2fP3nb/TLRYmofGZDU0xTC4qYydfjtEMDeu8/oBe3CShiRd5qDeI6KbBUzXREqRgfv4pN
ehr0jQMBs1ujDQMOgcEzxC/C+PttT7g+RWSUiug5walPsjdLf/Qx0LXsVBauOKzoTFICqO9QPv7z
76PxEpAd6u38I/pu53s3+WMly63O90G0q5to1paDd3slC3Uifv6ZjZlTjz1gNktmKk9/Yd5BfCDJ
1Tf95/BV9v5LnXEhMlwaFBfnuUNk8B51EQbTh+rhfyKD9Ki4vBm30NS4K8u7vjgsjQtft6HetAxT
mblfYSFK0MAS6lYeXGFiec195zoI5u0QOVnNvxdCBG9fgOE0KgxVuyoWazr0LzbwATXuhMyDzSb2
kvOysipx3c0ikeZYMs1OW6P3Ou+HSL2dSVViIJXh5F/K3trUI8TGgQEtwFQzam8AyI1+JIoPrgr2
rr/aVEtXLY6ZA5vIzP0ZDUy0MWFTGWPaimtkYo7/YXL1XbX33eyf26tdONMs9re1Wb6h5CoI/IzF
didK3+29zyh4FjHPs3KoletHDb5CdUgkiKrFyMKlZ8Za4GQls+xQo3Cs8x2j7K4t7YataPGupVEL
nkKJxDZpjOvUnvXZMWhhPMnCBk+RlAdb/9T9RQvZujAwW03UEjCMFEWkwHa7h3YPTylSic7Lrybd
bvWgLa5HIbEmWBnkhrOUaYCVozE6Ng/U9R6Y6LEAaeM53xBqdvNt/ij9CIo/zwpZ4pnNWZJhnVTV
D0oVmy9QpMIht6s+MaD/la7ZU/W49uhdCPpUQ6moKxrNT9OYhZKgCqcurquTaz6ax3YvPYH3e4eS
xkoWsLiRtmxxrB0wEnMvNJr0pGdGWqAA9c7UKEzmK+dpyYBCTdmkVCHLdHIv3VxTTwaEepxezXg1
YfyNGJy/fWLFTszCk67oKukl58iyZPELzkL8FMhpbZZgMX2Goe0vNSBN2LJ5jHf2iqWl6wtTJrVG
QwZGNi/vjEHoWxQBCA47kL4uI/Joc0BC77WeiEaq+mHt4C5dYCi9qwQKnYSdRONydZFWtnGSc7Bo
CB6759ijuPMZeU1XhQl2LbVdXqBBbgsbO/3N+ftOlpHbaXK+lmiqKF7pIvILvHhbewJ6wpj16voW
4i3r+1+L8+qqGjC5m7ZYHF+6zyNzLA/FLvQaASwGW55uKBJu9E+BB0zwttssvGWtC8szz9THzu6U
Ectw9G2Bnbp9GDP+5O9ao/mBhpuHkMq+VsJDag+vUTc8lU7i+Qn9FzX6sPJbRPy98uGzXZh95ZSB
oiA0TBhNJgsgr+VLTJsktZV+pPQHa4RWZUi/5AhqSK09faxrJr3lKXW8NnIMN3amzvOlFCTIQBsl
DuLob4Lf+WeaJYdKDZmi1Y/ADxmafjaP+Q4N+2DD1M4vTFK8WX2Ei7843xJyGl102WndaLOLuACl
n1sF4VY6TDvA2Ud4sh4GFzoBCuGIZq1kv0tf4FddQ4BNBKzm8pyNozmMVFQLGMSOTgxmx3/ppdOa
zy15u6Ew7mSAR1OAd11aUaj8dFOOZhG99jvjGW6QB4Q/XlBV31mPYcYpy3btp9VjLdxnvpcER51C
LbkNnbBLs7pfD7nTomlkvde5TKKj78Ec+010Z8Ot/rrizEsh3+AdIfPs5sFiz64uQ/aNOtUlSl+e
9D78UUAgvvG94VV7Fc3Sbo+fmis2l0zaBohACu+UxOcdb2D21tCUwKHg35n6r86w0kJc+/tig8/u
mFxFftYu+PsVU1YpEz6WsgbCW8iygfz9XsLsGxWWWeGEmJCP/jE7dr9qJeY9nUn39vdZ8kG6E3Tr
6bbqjjX7PDJk7VOg1dATTKarKe8sg+HTyNzEKL3ftrSUw5xbmmXuoxx0VXwS+K2jgPolj0iaH5t9
vbJ1SwtySNoxZVBqmj9cm7AYUzvr0Vi0IFCuv58kdAK1j1XwF7kSj33OkUprR56/7sYKGQU/lHO3
HX23L5uv+eD8e3vHlqIQJ5QcAwy5as1fdJkERN4elNxFtrbv3xoYgk0GYG8bUcS+z8PBuZVZxqS3
dtXUAyiUZNNv62+w/RDPyw/mO0ZKt9oW9sQdmvX2K5zPa6aFF89M8yw2LY1OGPOA8wVGklENU3XK
XbnaqYiwbOt95iIO2H2YtpkXPK+XNRa29MLibLG2FWrdWDNjMsbvITfJT5/QdF3ZUHH856virgIb
bPAevyoEaUFwGk1rDFzza/6mu8m2PLndofaGbQuvPPOyt+0tLenM3Lw+3al9Hp9+maPEgLxVCq98
A8fAbStLbmKCc0Z4EVwPteJZoIhTX3MQUMsZBdt8nnYqrRTQiPA9uwkK9MykjB6z94fA+7nqJksb
SnVVluGForU4B/ekpTMBcEVHqN4ynWm6+bPvqcVm/B4eMoYFoBi7vdaFEGKe25tFKrMuoiitmKXu
GLGNtGPPWKGDboj55badhYhIzVhUhgQW/fodPgZxlWTUjgXuTRTEkTParvv8wnV1YWaWZjhT3bZl
qeeukuabZqKv161smIDaz1zekRV4CSioOhb931m+BJml3Zi/gIoPxR2vBQ/2GXUv4DUQbQTbbqM/
/5t6oQdB7Fdm7ehD2wjg3psrIKnrUCZ+BoUNm8002VN+5tnFPMCgoNYleMkBfYa9OtjIPVQo0E6J
pu9Ro4G5IY4Vpq2k9PX2p1zegN+WZy4TdGMnKymWy+KdNL0wjvvnf1/Vec6C4COpmedsXWzKRWtM
wFmtYZvAA2H1325buA4jjnxuQazwbO9MfaLPgRKkqznfiqaCppe5P2MNMrtkRQCgHI1HOsm8+P8z
K3YJyUNSaEAw62BbmQY6WBrpdYuM6u3lXJ9h2kxnhmZObw+MfpQahqqQOw2oh1CejTrURJNm7dl6
fY6xBVSOEEUnlOLJ5aKGyJDkLDRRsuAc5zuRrEn79SGGxSX9NqPNGpFNGtS2oelgwzNE/voGscb8
3rde87XUZuHh7/DosUSwZVpNEQM8519JPzlSp2YyU3vP+lGgxaaD9FFU0wBTMke1FuAXmvQOfWSd
NitbCDJc5AlnXpG2qtL5MgU8Y9N57Uf5I5KLcLBstQO8UIxNA3iq3/dfrEeT2nm8rf9pHtf6HcqC
ZxKHgdzqigwabl5ETFAkUnM/ibhkpGdaodvUg4rF83fZnepVj2JSZBW1enWxMfVralwBBocB2Nos
bDZRZDi9fWI+/aWie26/U8AaA5vdFG5/WPPS6+LRzJr4NWe7bHR88FrBGrSI064Bo+N7NbQplI9Q
hlntjF7XtGf2Zl91UmuK+BokP43Xg7aumYDRHsXcRLBbm5u4Cr9QcwDEx4dMmaGC+UYaZm4ovUIy
HgbfpPBTZ65lqosGGDqBmkfl3SzPbpYc4g05UAyae8xp7rNXMYZVoU8OUrx6Cn6AmV+dWVo0SamD
dg7lPuabZ58raPVTo5D9j1H2udDkd030+Q9jpNi1Mwsz97NGLSlN2BWRmpZ3BQi8IvPjTS2hPtUU
p5V32fUBm1mbuZ+pyoFR+5BLmv0J9iUGGCb4wMLkTlK4zvINymoGd0KE/mucfAzREuJ87JgxegCF
vAKKvwql4rdwO+gsnzHBX7/17ChECRN1csrKlR4GD613PAVJzbHqIS101BXnWfyQZ8ZmVxG0WE0I
KwcdxgJJj1Kp3qbM9m5/yuXd5TlqEkmo3v/K0M5WVJZQ6yTKCVW/atP/RPVtW28isDH+Qcg1Io8d
H5JVbMz1ymCo4r4TDwKy8zlqQJoGo5qsUGg+eKV0p8Qfb6/q6mKlgnP+92c7B08eg48abQ/5GB2U
Q7SHxXEn/8VJuzQzO9xq6/hD2GCm76Hzit8ke+WgLYTeSwuzC9XGw2R05LAAhig5/M9EZfLGm9sL
dmvX6dVN9mvX6ICIFq14g14GDjmdoHp16OL41r3s58zt3GftGqLt+gRp4NgAIIiWlKFps9hBjPDl
WothHs1hz9Dr6aWvtlogwV8/vN72giUvOzc1Cxww9+aSFueFC7f+u2JqEXBP/j9NzK4q7QQpSD9G
jN5PIDcae9+f0u3frIJwylExiDozJzOzyen9QYPfB6KiPIDl09jftnDdw+DDMwT6vyZmXnYywzhL
QtA6kIdDyMDbdZu5+jt6NuKJfoLO/pt8KD/9f1qdZb+noQxUGUpRfLv82N0pm5MruVAlALmSvWYv
rSPGxde4KLBcrNOSZzfjNGT6NJbCIhMc8pZ2wHY4IFu9iZ9Qw9ibqwNNwsNuGZw5+1RZiA+WMmNw
3rQTmUxwVO++O/ucsdrV5vmyu//fr0hn4PL4dsqklZWIRg14eDF+N9yPX5pN/ZBvI/YyPK42BK6K
zbP9nHm/w7VRJRrej2RU2P9bqi/oSAbGaWdBLIESVIPEs7RmVTjjfE/Bj6gGfQjVuJprp7gpOVYH
CKGVZHQIfB+9JpUw1beZdp+Xsu6dWoNBB2PI1+DbS+tlFE500nWIAOYTB0Fok0H2mDZ7RipKMX5q
eaYloSkkfU4a6R/9BKCEZC+y+5V3/NKNJvBUoj4B3nIOYE1MswoBzxRu7WiuVtY/2lB+z1bfDTXK
a3UWv2M84KAF8teVU7p0ZthtBXQECAm6MZdeFQwwCwYnX2A8tV33PB3g7HMehy0dhk3+YXqGQ+e2
xYVbSKFcAcaPhOS6YhFWLU+6BPXw2urNh2Y08gNKnY07yiDyb5taul55pCoQRQAKtq/yEPOklIrc
0mMyNvmdLCqTB2mLjvze3Kn3a/XWpTB7YW2WlaQ+cqKhaNuh8FftBJfW1nRhVPYSSKHHXbdF/3C/
1gFdiAqi/oLiuAXwj1v38vtVpq0NvuhpZcrRyB+N4t8/30OVHp0o31Fn0ua4wn6KjCjtTgEvHFHd
NQ7DoTsyPrmp9jSH3BVrC+4IzBSUiXhPmfB4XC6nbNtIOqlIUDS7Lti240bbicn64tAoR4EdX9/A
JSc5N+nMbo12KBxtkHHIbtdvGafaKSePGopXv6kH+0n5cXuFC/mRCgxUY3oSrPNVKbIvZTW0WtGG
6j4gxJU2zIjCf2mvkTAshNELO7M7n2H6Js5T7CjhB63+JGfpHqLKoH7qa8QA1r6bSFJmQfvC2uyz
dXXTqnGEtSn9msCTpn+IKa+a9XsY827v3+LnUm0TJ2FqEjj87FIy+0Iru4SKKhNwYkgrZPjNpOU/
evauWJ2tuS5BqbSLxVCoRYeD7zZLz/Kp0uu0pwsGwmo/eKBd9v2T+rF+rd3ycfzSubyhvjkv+gOK
AHv/n/Gwdh8uHXCTMVsZeBeVMGP2Idu6SbN6IioPVXjnoIqmyofbW7pw94AXNhk51yhzqfMiyaB3
YUWVmoICsctBzSWE87YJfg6Q4Gb1p674F/mw2yaXYiVPBCYmwcoJgM3s0Nl1ZhUdmGWhGSHGNeLP
jL2id9QwLeU/G996e7Pe017aSgILZk26wFejoEVgx2Pj06oynGd1/JyZK9WDJd8kawCApYkG8xWR
QCnXsQJbNnHxTvTB6mQT7sSK0M35AEpopXKycJNqYPKIlkxHgquchf4k6tKiimgT+cGjDq+23xzg
kFv5UAsB+cLILOsMM79TlZLoGN8NzEmNrZd9cNx0Y1Qbc5cfIy/vtismF0LkhcnZCS+SuFQcSv8k
ugTkrYUUhgfNVnWfbpCCMeFN3cAmXrmOB4/Oim2xnFkgA9EmZhV1wSWjzwKZnxWj3cXUZJrv4Rva
o0BUeSO1G+MIaprpvdvmFoI0uE2GQxQdPDjiKZe3nRmZSev3gCzAdPSb05A+BZHttah69afqR2/0
b9o4rthcOASaqsqW4EABBzm/YSELbIvxRNcv6adHrTUfa/Kj28taMTG/UZOkNE7tiImO0T0418bm
7raBpfBxvghn5vr5MKhmX2MBpYdo02XQ7yCagPILHqKYm3KHgNp27bxdtz/ghzrbOmd2FuIps+pT
hVWRK6O+9mk4CLRS78HWzjTp17V+82I8OTc4OwlyBWuhIzZS9D8iWsHR/qFmYEk+pO6PlS1dOuhA
oohcBt7BZXDpi/bUOcjJGeBWKEXp8I549b9i4qt9oCShMpewBs9eyBngZvttcLa4pLROfhhjECbI
eKq2jf6QBtO2xmdG6+X26pZC5bkt4bFnVVDVCm0nN7DlFC+Bdt9qP2Vl5VytmRD/f2YC7Qero3oN
2+GAHLHQcjpGSuXdXseyR5xt2vyNEaH42U8spNvxULR2UP9s9Y2GrNYRMbXVb3TdwBcuf2ZvFqGa
Qq0qO8IDRdceit2dfTf90wYUXcNnSGF39DM3UIhtI3yy/keCXbvap/8G/9xe9tKNcP4rZjmQFZRS
TVkzZ+gIMRz4hSvQBMjHGPbKlboYuc6WOwv/qCyMWab/+oiPrQ0r/18Frt8G5s2bWs58hir5fvVW
gQs1/qwwIm4zfiZI9KLv/6HbtrKkX924M7+sTZjm/RMW5WNzV0GlTYJ1V/ab2oNEbBN97ycvTrzV
x7AIF/OLVKVBReMBokZy18vjgGgi4ziq+GRQ6+9bcFtbkFXu4CbBPtA26++45fP32+DsZFQ0VLNJ
x2DmAEDPJ1iTsk1Tfrvticu7+dvK7DzY/kmXS1ns5inx1DAD6tlvbpv45QO3tm7m7XoY2awGG/q+
udPuQ4bS/ffmLj46f8qFJg43XWae9SSRV/ipAWYGn1Q2d6uy2CgKSfdeK/5mw85szBbTSo2ahDkn
Ks6+Njlkvd1hZbvEXX+1XbyNmEVgcAlqqUtPqyRpqCFbEy3Ycas9pDsNuu8IMBGDX0/JSiS6pnjA
Ct0NRttt6hMAYy+tRaWR1kkJUNB/9KFey79EW4Toj4gxlXcw821TRkidu7VEcTHuEzZ49VI1oyg6
N2s7aFefRpGX5g/+Pt/5d8OL9YLSGjbXnpwLHXowv5R6ZFhXKP3Mi4K8FcdOU0uRgY8/1e10UJ6Q
9DqIG2bNlvjh86+nQ7xqQ3TGsubP+Uk9xZHSDBzbGMBBdWeO6k4T8k4/bMNfuT2XQsS5LXG4z0Lh
iNirjmYV+js0QmLjK3JoiKSvHKrF3JTntGLJAFZUHOXSSk7duh9SVH7qbb/tHRg+0Sz61BJuT541
ic6ep73dPgNLCwOx74AIFujweRFwjE1rCgzenW0wbCrjrog+VWu8HL8eI/MvdW5ERPyz3VPjdCjq
AZgRslG74IkygVtORPa9Gr4HGnxvAVKMZLgB06d1N1mKu+fGZ8ki05aOOg5samfFmyh8hXP79hau
GRD/f7Y6kl8tYN4Jzj3mLe8AhMHd3vj5Smxf+1Di/8+slGosR0BGc7fQkMd8bIIXO1+Lh8K/bn2n
2UUo+xOK8AFbNQ072UBtZCM6UyXNt+E1uJNRKhBsHAUp4wvCt6uw48VQJXApqgJVBfyFM/uqM1la
rXCroHS7VWF/VT45GLToilUf1rpi16w/xONza7PAKCWwfpQ20V86NA/FgygXBy/J8Vfd5YhII2HZ
PAhoGqXkbbhdfaItxS+b8VI4o7kSgHVfftH0NMbdycJ+t2OY29mVj447lh5ajND+uPE9ZUE3/mC7
1Xfly5977LnlWZxpo8hEJgDLlF6Psp19aTL17baJJXc9MzFnFgoTK6xLhZwK4evtIH9KGMefZHPl
6C1uIcOLjgZO1oRU8HILnSLnYPsSh0J6jO5z3+udZ+lnYqy09xbfMvaZnVkA0+2h6HMzhLSCulLr
Bt9kd/LMF7jptygVEKXNuyTaoCniWT/NnXZs71QAd2uztMvn4+xnzEKZnoS6LCRw3HIru6fXAlxo
cIeYiauCfF6FL4pFzaOB4AgXiC7LuJ7VZF7UGoz05BrvR1cQQ/hfnHqj7a0joi1oJ68EuAW8kaDB
o7oqckqNqvXlxzRGBm2LAHskyeRDsvVcoIGhtIhNt9q7dgiPJoqu1mQe9cp0LUPIv1rFIUXmsCjS
xyxQP9/24YXAfvGDZgEiKGqQgRo/SB+Rmw2bZyZzV16NS02CCxuzICCfetspTZvLY6/+NDyTvJ1R
fS/huTNsa6Qr7jMX2TS32qArku71R27qlY0X+zr7zqRQzCQCt6e+PT9EZQ/JQz6A8UD3deMPrqy/
U+z3qbay1IWIQJtYpXTIJISgWrj8vLGqxGXfnk68st4n0ADandfwnPvjTyZ60XAPUYGFe2h2SyaR
3ekG+qYU0GuE516mfA25seAU/HbOhIjbEP7NzmAMvrbAJ05IToZ7uZK8MMm2txex+EEcAbszmHtQ
57jhuGjDqTH5IHaIWyNfOenlvezUPyPDXgnTS6tRwFw5QtuA+Dlz8cGZwsjsGnAvfrGZ8qfef7m9
lqWvfm5g5t/lqHd5ZEaha/oj8rKdO01vVK5Xdmwpw7TPzcyci+dW3ASZWMdR2Z0gQT0ER9GvF6fI
+Ym6MefGJ/1cNbzwhBQIAQsqZMIh77pLr7biQi4iC4oedS94tYKj8nIi+IfbfrM6BSZca35QISEw
DQeRxWtIcg2hhz0YPfHoMfjWftTJzLqDsa1bukT/5TG35Bzn9sQFcZZyJiP45z7m2zVKjkZs8tgH
6rvb7rFkQjCREw/UBfaGoNIDKZogoapK6X0RjsHGyJIVG0vXJvfYbyOzdeh2nNfpgJH/Ieyr3RBo
MAV/9EAP7T+2e3tJSx5PgFM4UCLWzd/baH2Tp2sEiGnUvH74UhTBrrNXnooLiQ+vNaBGZMpLlPdV
dTL6mKupSd8i+WusP+vxw9g/jUa2ElGXgtG5JfEFz5ygTgPtJBVY8psIIbPvY0s/OdTQ611Z0qIh
6FoZLFPoTc4rB5NknxRBF+KG1qtpo4arHCf46eS/qoRTtNJALkGvxUN7FiwGxe4lu+tIbOiNyFtl
E3sZIhOnu3SbPJeH2+6w4OEONR+YZBgBuSaGHTVJGnNFDDl2qKird1r75baBparBr6F7ApCJvNS8
agD1TphlGQCwzrqLVfRVeMdsHZp0KAfCnlC58fE/wG3EoZkFI5rHFJSAnlE8mA/GpWqoNn6MVauH
yQKkXxEx6zu8tfaz7n/SeM0Ppf4PegkQb5cIsv24veqlbbW5GqGlwmGu5nss2oRZm4HgDfMX376z
o5WG/NLfZwTLQrOLITZeMpdub/RZ2apBUrinlFL3qD4prfl2ewnXDk/nHXwZ3WLw9VfAvT6yqYvk
BIqxYaC3/Le1H+QORuR47QhfRyQMiZFQRm1F53a2lia3M83o2CtphEPux6naIqB9ey3XfMHwj8NX
owoUIrbmidekWXVqFwKODoB2BL2W3rUVlWF0Y3io3IU0BWFd2QzVRv2s8Mh+BZDF3Ff6x8H38mfM
ruNSjL1nfRpRZH/qi90oXp2WsxISr4PvpZFZ0qREeSh3Hb6RW2gXZ/eR9L2TtyfEQJqmW7El8qPL
Y3Zpa5Y/5fnQVloNsDSgf5VNx7Q4Fgzt5/5T2T1ZcrlibnlpeAmAcvLneXabGFpmljYsJUb04Gjf
lPj91P7szPdpYK1YWqgUi5X9NiVO4NnFotpphTDNL8g1E3pPESShotSjes0qydHyAfhtSvz/mSmp
KHJNKXFOufonnO6pw8P8490+AQtZxuV6Zq5HibNSJ7Ee/1HZCWWV/B6VP6ghY/jW1jrgC0H/0trM
B6GPKobRFjQA36fd+FEIJQmeg/a7xaBofgx2xsr6Fj0DGRfBTcGjZB4QQ0ma8mEiiMjRdDzZ7aMc
2eQE5X6wRy+uyve3t3PxkwmiFZoz1PbnU72KVTXTieza7br7emBY/mckf79tYnEPAVWZVBwBx12N
+Dm1r1pdGPBK2DUPk6dsgsHNXCHVEr8KZLzVb9Z6FkvHWfklF8PdQo1j5omoFAlJNpZlK29m+Y64
DNPLPktfjOJjqX64vUBxguax49zYzCMrf+qqWiVO+YMXTZo7heqKUyx9pXMLMy+0QqsLJBMLo9R6
pTXcm63mcqutRPUl3zs3MwuCemRHqlZipk3D10wyHgstGjZmVH7QImVX99MflypwhrOvNLswB/q/
ZiXQ/OPUGC4SRrzydQoK8nBaY59c3kGYGgHhMbw+55ax9EK1m44hO1u/B6ZvZU8Imt92g0UTFPB4
MFDxpgt4Gf3q8aR2w6Aww6Mh2ny660YEIJKVLVv0tTMj6qURY1T1RhG+ljupm0fhXSGNKyFhKV9S
ZQpIgggFJkGxzrMo3lnW2Cc2Q2iFE21a/6OdP2u0kPS/ySHO7cyOTVRXnQOLPMTIaX3Q+hiJc/vO
yDt95QZcXg9TuHDvMeI/l1iYFCdGmZxPryfVbqLs7xBw2grZ2GTl/Cx5AIyxlMMILtcVPsgz80gJ
sCRHj7ZveEWdbSS4Em/72fJ6fluZuUCHfoBjTIw02ek7pX03VUjyun4YrsScNTPapRtYStTURsVi
gnHaxL627bsSAOTHDvXi2wta6Njzwj7bN+H0Zx6n9lWVQNB9ot7uPHcP2TZ46e71HxSxXM2ly/c8
Mgoi7W5bXTpJXLAMn+saHfQ5RWLTTaaB/Evhapl9Z+bdU2+sxbeleHpmYs6J6CtJotYDW+hL3d4v
mk/WBAJe8Xdd7HuT0a3UABe/2O8VWbMABJRUHvSTMDc8yuGPRt/ZxkECIn574xa9/MzMzP9Coyoq
VMIKt2rUrRNrns5rytHWMO9rZmb+F5iD7sgtq0lDmbdt5vlOtkmktdbWAmRUlHfgURMzXUAqZner
Xzhtcsrj6NeLSnA+Uew5AK7cSHvB4KuvjJEtL4tEi6YoKJWrzETyT+FYsHuDdcz1iVnSw8lfPVHi
G8xTEnjGKVIIGbArKrWIWbImFM8Zgbjp3up98C9NDiHOB7spqmMrgW/xLJ2Zmx3gJpeqzDG5MlLp
2XSOQbBytS5/pDMDYlfPIoTtO1WX9VRBTiioe+03IR0TovIH1eJ/q8muWhSH7cwiEwqKWrUsKQk1
Yx9WgoEoSLSHOi5tV/Gd1otKuM/StjQe9kbES2fI7K00IRjfm2rwp7yFPPvPv+fMSa1WG0YjoPoz
BE9gwLJy5e8v5csqV76KW3IK5ryLfhPI2Ul4pQ95YNjY7uj86MN96XAM5Mc4XjkEi/7CMBwT6Eiz
XvWorLKR/VNB56Vt8o0Zf5CaNYbOxWMGozo1QfgErzjPzF60lMS0Zu+8S8r7LlAZ0fx8OxCK9PTq
kJ3ZmKXLTZSd/FHmbShQgMp9tBeySeviG0thHSoRRdQ1f8liX3qi1VddGVXkSbJxYrRpqppX2GEH
b0jhttXswVk5zIuuz2tQRzSXRBmKgEuDWae0KGPjDMkG2tbiznSTY/MPh+2bHm0aF6KKT7c3crFG
oROtaICLN+I8dTbRRagsSQTFXfyu3/t3yUNJd0c+rBdUlxyDUQ7mMaFtY+R09uawmr4g4jMHZzcZ
WjT7KRZKbd7tBa0YmY9XWKcg70KLzdMsDpDWHZO43nSB9Vdf6vdi5kMWQ9SiVm9yRxrP9r55J0gD
6p0mCP2QVN6l7ri/va5l14AojqYsQj5Xs5HoSmRxKFIMEwbIbY8wr1efnNKzrZP9bxxmPOop8nJl
T18tfbK2oQ63cWPVyT7KgHUoim6tFJAX4Azgys9+0uwUlkE1BZ1IukWXoQTyphVeshWCe63nb75B
Gyb/B7rrpQuWNgO3AII1oJtmF5Iu905Vl2h5dC1CP/p2uJfcamt9EKql0W6N1Hix6HVubnYb+ei1
pmomND1c9Rh+0Q4n6DaVPXrdX9aRfMtfmcuAWXeki6/GDS00faUyx1ryU9kJ9nCmaIJNswne0NsA
GG6uNfuXrh+C2/8anKWUysi1hDgK5OG1CjwyLw6x2t11wSRvzMbfT5n+riz8w21nVhesMt0uIh1z
50wFzi7VTM8pS4UVUaeunx1IE9Sh+ahlw79jPnqFrHltVr9rclRh5R7KI82VavWuTdGsULtjWXw2
zXBnNJNrKtJWpQcUFlOzGZ3Ky7PkUJTGfWcYD00/wv2tvJ3kcsus0Ob2GhYCzcUSZs4/ZlEdmAmB
UzM/DM1Bzd9aZ2Wb4FC7vuds5CZMQ3NAfzE1eXkfxHLsSwoAdFduNJRP/XeQHXyhHFnuxsxPN2nT
e3YO2/tUH/owPTROuBvSeq+0xoMUNduoyfaNPniSlGwLY/IkG6KosNQemiZ6lcL84+Qrh14u95oi
f5ES9WAW6iuo573S+7uJ4doN0jxontr90cgiJj6yJyD98Ua2T5vY6iBAU+TXKE2e+iT9OprpezpB
mwipYnXI753s9C3puwc1Vl98P3tMHcuzOg3NoujQlT9TBKdgljR3/hC8643xxbaURy30txN0ALoS
vjRhedAzNNuVXNnqQX8Pj+bzpFv3ljm9V5vpDrLFJ0m272tN2RkFOnRS99bJDKqH0ja0hkPkm5t2
FI13ZZ/X5dHq+4cgV4KNVfpu2vPAkCBVM+WdYQTEx8YN+JqSMhyS1tzbXB9wQz1KJfqEUvihoQZs
aB1s+npxhyJDu7Pj6pWR/I+33WopApA1AS6nvS4mj2fhTWLkLYkTjsb0LL3Pnto9vwc+VbhopD3E
rXfqnyeEPFU0SL3gL0AtY5ZyFJavnpKEIF5YkwdDzGe4cb/cXpO6kEfRaQQUpVJaJ7DNbLTtICOj
VosytLYzkF9Q77mWXqUN8I5Puic4b7oP7YE5mC8wGO+cN5l0LtyOn9Jys6opvBB7EPQGwg9/N+np
nBHSjLsiKkYeaPqLDKk2w5E76p5b+C/uhaCxyThr9ZQybr1dEyRZKsc7dMmhhwRXZdtz2FNQWEpt
2+y1+qIekVLfRS/iKWVuHNrYwCnXaa0W0n2HsAL/MJVLUDwzb2qbvombnqJlZ/7jnD4V3Uq6tfT3
mYJAQ4kehmDlvQxQEaDRWAvBM6fazyj+2koredZ1lIVinUtC0NIL4rmZ53RmdarDIcpcyXitMnTl
rc+Qrq6E8oVE5tKKWOXZizPS5FPTBj3oD+rGCAczTOp7KC972Ru3b3cU7CTyQTFWFnd9LIRZ5r9o
84NQm8MS885GuLvNaMhY5mYId3K2y9rPw9oQ0LXDCzO4AYwaQq5jlndLcty2Jw0zsvTu0aD3Lo9P
mV1vhq/mGqXk0ueCl4QBLMESdDV1nyb92BYKGhs0V5l8iNt046zR/Is77/LtB5Pkr1EOIWiJntXl
x0oDX9HjokzdUjX+dZIcHE3ZfhyVAZ7TU+zm+untdvhagN5hEUEyZnA4Rlc0FwosT43h2FSm9Nec
jDPeFffdJzGvN7knfct4k7SveJz5T2vVnYXs89L0LMuQojoBZKXBSLZvP2YwdiVusxXRUUi9rbVc
l/zxfJ0zR0F/qh01H2N2lW7M8kOP7kACKVm10klZcsgzO3PkfG23Rq1HfYaCrULPzmi8oZu2Vq69
xDqyYXRHHrOhWsHIrRmdRSo5zwCUmXzE3HmOuzfHeK1lRtP7eyX6WK9NeC6dA8KhbgE7pcg9LzV2
tVZJsc4K29DejcFuUvudU6+kCuJzXB2EMyPic55FLTVLjcjSWVFXfR6mT6H9knTfBnmXFOp27MKN
1Hy/fRCW/eP3qmYnTwwZp0XjgICBSD5uqIMokafq05u8Js69UJYQfv/b1MzvfRn1nrZlA6GOnZAB
hEvZhQvrjtHVv2HkvDQ28/shz4xGmhwuYuO+PL0m2UoNdcUbfs20nn2opudqbhr+vhY9tOO+LR7H
NRrDZV+AokywlIkG4qUvZFE1hkGKCaGKI5SFlL2zb/arGcz141ts1W87s5sSYrkxSMUpkvf+Y3RI
dxTsH1qPHPk/xKPr5OLSmNjXs32D7a0dJlqhblFEXCQBYxKO0u1vO/X/w9V+L2l2jIYwLuL4hBV4
1f294ExK3DpFZqfZB7tqd9vasiv8NjY7QlbdFLKTs39hEfEomfbkqXdZcvJum1nMaETHlSFzS9z8
s2j3f0i7rua4caX7i1jFHF4ZJnkUbdlav7DWa5s5ghG//jvQ/e6Kg0ENdnUfVVOlJoBGd6PDOboT
w+cncJLAsf2LIXetd1kUW4HFJnhYqnQyw+JBNonLvv7KIm2kcsmEso/natTgQPImDwc39Uu8B0d3
3OedF7QyLByBegATFP3BAPfX1SvwcZDJY7q5SPKAjp2vr49tI1MNgbZfSODW0y9pXI0lJHgH89Tu
8gds2hGA7sDX+QfELtePfQTSm/Vwd3iY1TGvhrl8a69iBNb1oTky3l25pxcM5VzK4u5xT+ZMy7U0
D3IS2aB/7Ar/oTjkOydaoTPRFBkBBK87NcSDPozvgTcl2VyBP8Zq8SQE+DgG0/luq1idMa1rosqT
VLGfxF8rAiI05QRwSZo8W/++eQN9XQay6kDTYhxH3L3T7HU0Uh0vr74wfRag0vSn5MqJlAXlG8YI
jlZ/4DpcWquKVl6eKgNaeE4jZuZaADMBo/4nQ8I3f8h2781ncFcNXfFsEghEq8CS5hxkn9rNqGYV
DvAY79mYnLbXAeyjSPH2BRYLPRUgtgT7mXqdtXdNZRyrmQlSrUNftJGjaCfMU0t8pMgMb+XwiXuv
8GIvA4EWWBrj/X8jXfR2+/8Af4PdpKvNe18Tn7zvi2TCTF2FKVyw/qB/d71b/Cpo2Fiqvlv28ryu
yFQBIA8tVwCjvE6AtBju1M2MscfVf6Qj7GL7fFv7hKeEZkI885AGw4D9pfIlzqoye9gETn+XWw+J
/dMxJQG0+ITQYM3Snpij4ocKutWe9M5bq6ClP90E+MjZa0Pvc/rDG6hvDKafqrPfZ6+tMgS3VycI
PJEF/Vsyn7LpbepmNoEdXuldon/KyhPNMUncLv5tOYIEDczERhC3jV3ppLnX0wrJ/nwEjhW7WFAL
Zw1H0AqTR0hMkHqViBUEbxdSmWXZxDkm2nt6bVaywFQsv1OjpYfXtF49zDmsHf56rKt/PxF5uVDO
1wB2RK0MHQtN3b3uRq5+781hWn9AK2FvQUKFAVvt6uE8gRMlSSuc21LOX9JBeXKc9jHXu9+SYxPd
560czhjGrj54BtOPPhz6kCExDYemZC/lc7VDl+tjITkx0X0GSBxkwvwCV4LbvrbTQbvQEXDlpVOI
AZjAaCQqL/TQWxGch06QoNbnFCLy41r61TMDcZsOqLGhAGV+WU6sxKbDODpH7af5Wj8jeS/JDIuS
D/CUQBJFxR4ImPw8K8EUY59U+ITldY4S8Nm0B8b8bu5YkvbfD5WhsvkujH8kVasKTFa7xx1vStXP
lvEV9Y4fdlofbyuLyJYArlcDJCviC9iyy8tmFbFdqQzk1U2ndqeDi3hP16k+TYpGwrYcW4mqiCwz
6+5mIzyYyOIL7FmbEJTfIW92SLBW9y0mv91ZyjQn1MiNGM6GrCtq+AbTyD7UT3f9EZ18kY9aB0Wl
EuzoL7JmKtE2AgIHuQ0Hl+CqbOCZhOSJPmJZ47Ne/FC+zsoXa4xun5Vo77ZCuDtg1KVtZxaElOP8
F7CxQxIvUdpVkhYc0d5txbDP2NjfZqGo5rU4ohJ9yoG25G5ASSFjNJEthu3oVoreL8to94C+qT4R
9buHHFviSIJqkSfZroQLc72+UIbewYapJ2vHuD9QSgPwryz6lC2Fs7fqaixoiIEYLwFyQXUwFLDH
yVrihaeCyjQyhSjCXYXsXQ7+l3m2kbZunhtQJfaVGt5WL6GBc98QdkH6gX4bzozHC03Npl/zYBjL
n7jEESnwwmvS3exYeyVtqD+0FN0j/UudxneDmn5SwEFx+yOEy9x8A/t9oxbx0K9FZixwJSCQNcGY
uMzRbQnC02IQzTbghJHi5CxeWapaPto0DzQXTQSqBzxOdE7Msjkuplt8UI3h1r/F8BaoNFyikQm6
5+aBCeoZtwzHISCgu57rf199Z49GDZ15CKmReGQXYbNrrp2VOVmxJkujYVUsX1e8Tlw0f9/eOkE1
9kIOD8Xc09WrUpeZuaA9Ww8DMEK8qPtrBKrpR98Jm2XxzikdKgT3E8R1yjcD6a54fb69IKG2ve+b
xR1SahWm1kwu4j5t2VVmcZx7WRJIfKs2Mrhb1VHHSjwTsSVZI5aMnA60D4znPqIRHqjgG5A8TIRG
byOPu0E0R127ZF4iPwIS8DAc6Ik128oQbmVbx67ZRuXQfgWGWg9iFNN9LpC+wwRwePt0hDd1sxLO
RbRuYylJgisUg9qxrzq/KXGdWpnJEWUHcXsc5A7YGDriIG4pg7MqswOHZxtTMyN3tvyR1FA3zCtq
52l05mM9O+gUAZxv2BcxxoPtpQjqzgFz7VrYO7NdnN066OQuc/o8ur0J4n1+/zhuExyn7zKzUnPE
1K1vFL8BJ3hbgCZWmHcJnJesV8cbyhRmXwdovQrOwnRnHi3YR8ZR40XOd+8J7ibIUt9q/dSNehmr
t/QAOAeK2Q6l6RN8geW3Z++zfvpPybn81GOaF1gXVZh/l91LYcS2OXTOZGKySK9TZltm10QfkR5a
xA0bowc0tIzrXWw2PaDIA5MCnbN80Et7snT2BEWu0cO2RsBMRtHUCypyaka8H/q9F6oSyya8OxuR
nGVbQcZtJwtETmntV91ZAy5z3b7cVh2hbm6EcKYNvY5WrdRwO0714OF5achYWUSrQJoIPe4M/+Sq
yzPGtKHdD4BOtdd62RFSwcxgiDMcSNYfb69F5K9RLMKEAqazdBD/XhoBkmaKA5hzRL1ZrPodbYEd
aGa6P6PzabGWF3v5dVugUCtQoQJQBEh1rtkpxrG0h8pCqDOj4+HAEEK7IA5Nw3eqSNkP3+VgnaLz
2kpkv29stp4MSzGymCRfu6AbPD/7SFS/lcDtYm+s1VB6aRG4gAAtkRRLpl2ZrLvbWydUC01DUhnI
T95Vem/tO3vuxqwIGgP0YCaGSwAoKWOnE2a/vI0U7grpGTjwRmDVIPcFiAMajs/sCREXO8NBp4MW
NLv5MNWSpQmPCPzTjPMFcT7fzlEkRF21oQbiW/uzISe7kvx/YTgCsiy0paASBvYJ7oQqc9Tj3sbL
WH+ir9PZAMtRF1rW/3dqy8afhSe1kcas8EbjkO8ybFKiDwWzwqWfN8Txa8uNDDiT2yrxZkP5eHu7
Ls6LWU48pIOGdTG1vmedgjGgVAGttqP37ugjSf+zjuq9FWb3PWBV270lMSCypXJODE2ny9Tn+ABP
R0a7DhR02sfl0+1lCl3ldpm827KUkawZVL4P18j8c9LRYF5+876D7QKtt+C5MO+zB+XLbamyzeVb
VGbEHjRhawMFOgbnyxCDmECdqZ7c0IpsYM7YZ1YcK8LUN5GyOjiSD5BpLV/AtYH6O489PoA+xE8d
LqIS9VGjg3a4CuVk0uKr/662Jnf1F3MwV3htLAVAiOfpqHzLd9l+wS3xEJCw7jcn9zVJ4C6sKGzO
lk+jDlNNs5y0SDDuyi9V1IB4tTla/6jiKfR2mwVynsDw0rFbdCxwKvJgRLeW/VTWv4xmn8uCH8m1
4OuApFDTtMwgabF+de2LQp6VyZVcfqHR3KyGszJI3sdEoc1/2i7XxyqWGE3h/zeR8wUfEFJ8vPZZ
jeIYbtJhDfmz7r7oxuH2/RKf/EYAp29GvoIBdcQm5epA7nNDS0N7NjK4z5T4+mSYe0yWKBg+pQCA
UaYcD9a0X3Y0Rg1N8ilsrzg7iijVBY4ZwFqMK3wCo0jdwRxY9g/VA3JS6z277wxfaokjz3o9v3WC
hAcptzMLFq8EIyOM7AUKxgACuXQVdjaUvZ0iOGncz5kCf8sI8UCosz5m4569AeT3XHALGB333yK5
bR9WszC6BiK7tN8Xxp3TfTMnJxyAYWXlktst0KELWVys3DhKUzge3jidCa5bKwTpmuToZBLY7xtf
qzlrmXcmS53ZamAAr9zKJBIEd/liDez3jYRGXYEtH2MNChKdivq5nalP3A8kmSAFOLRsEF9FDHQp
ZXXSdEgNAF+jHE2QMjHxJH2rO5KQlaPlxG3ijftbIF9raRUFb88GVwnciCDy/j7K7JN435BaAE0p
3tl8u8U0DWaX1dg3255DRe2DxbufRsn8mVAI3kgYiEc52jC5AChu9VkFTRqyJd78SGqMTOb541IU
kcRAsEtxdU8xtggbgcFM9M1cHo83NEZNq7RDL+ISul87IOjQe+A++MOTcmwkllF0NJhsw7gPOCsd
0+F0OjXrNdMp3hOYVU9gDnUM3/fPt1cklAHwfQyo6xjC4vWtmUbNsXINrRaOqTyv02A9NX3567YQ
0ek470J4HfMWjNt4FZ4s8fAjbr4rIC9yZLGhZCFvXmZzPd+Ss6WWdIjS7NV3Qby2K1D3Qivf09r4
SHE04XoYZAi8spVxRhTwuy1xWySoqrbwKUbniPZ7QZ3i9v6JIkCwJGAoHBhKOqsEX6odkDniOqVQ
b+NhjtChtfcwYVqhISyPGNLrbWmCnYQwG3UIJGwwCMzpOJi7Qe1DdaiE25R3sb6Md9nkyvBTZFLY
79vzsmmjLRmkkCl+rYbhM50/MFOB+VjYA0BuAB+ZL3Z4QEufKNGrwFrvMb3t22qxn4snu/32gQ0D
siGMj2Neoyd6a9rVc8+GKmaaHvrWdsJs7mWFNuGGoffKRKrWZa1llxtmjc7UDQ5uat9Ukz/DbPl1
/fn2SsSKthHCveOmiTRJVsON6mnh3VtL1kVpmZIHYF/NX4mu41rFJnnWnWZ9pbNqn4Clbft9D4Aq
ZdRkyWnZkjlnqNWDTS1Dq1CMLf8ojaXy61GGZCeUgSEwdB2ifRQEPJfb2rg9ONUGXK00HnzN/WbK
UMMEuDoY095I4AL02lncJS0wt0Qi8tW+G8H1AIBIcDzpx7T0pwiEiYH5Q9aeLbBMF1I5dQGg8kpU
K+sCezjbxv26fLN0id6LtWWzMk5biGYiIOqwd9UavWXxqig+9hgqik8uAMvAfPyhS7CRyGkEoLYc
rymY1VisKJ/08APAvBenxfceDhmAqrIJFh0X/WfSN/cKQE8COunfssaTNBtIzojvPbQAVjZjth1R
f/Zt0HyL/HY+0Oy6VQOeirGMQS+QAIMvqNQl6DDEoyXHj9gMD1BraEC10E7D+QuT5ktsFtACZPdZ
jY/xcKW/86//LF4VZY4B+oL7aqKiYGC87PLCjojCvcbCzObyMIT/adI3nrMgOzKkoGQnA6gSnZEG
MiQg1DsOhie5lxlI/fS8T1HGjlHDxhCCnxgEY8UyWh2RGGCCs7Qn6JOvsrq52U91Y9swQ6iuJTUN
xnXxjakNbx+WTAwXr1grQRM74+2z1N9kxpHR+7n/iBPZroVTiKSlGAYiIO5g6LiKz9A6lXsz9EBs
A2jBl4+sCKO7bGzyegTQyXJPBTpBHTTVPi12jnI2WkkGRLxp7yI4M4fuFhJbI2BiG08FuL7R3k9p
i1l0ZZU0PjObzL0uQCv9LoizbgBuX91Cw8ZhDHafZMimLhgFbo0/epSY2zjbf2Dr0DGuI9PBurfY
ujchWFd1RVkMQBSoKnJXrsaL7nR/uYr7x20xwlVtxHD+j4KJQ4crKjCb4YRu8TSo4TjdpcWp643g
tiihR2IE6/9dEvuWzZI0JZ7mhWSApQUK1pHxEivRgnftXgtSPKF2Mn8kVI2NPE413KyNHZcMeA/a
02FV1oA6y4tKZ4mjEOSl0JIEXChwIQDohB/pMs2xrdWiK4IOnWKDGXjk3nI/N7ICljBUwfAxZltB
gKNepaGMdvU8M8GL00t9xoLTgB9qMvfA6WHzrZg/AXVZepoMH6gJt09OtJFbyZxhchUTSAcIOlEl
dqD6vW9RTKMksieBaH7X2crhbBPjmrDTHHJM1PuBdBIwqvoyBHtGHv5lvxWC4CSBliO5BML14Q2M
1AQw/6+Y52q9U+augx92nB+Tt7MQQ8soBYSe0QAckKnbyCJeQYYiIaoAXQ+DLeW5uGdshMm+OzPw
xgLpQ1nXuHBBG2HcrbaprRONOlDJ2Ivq1AjTbgBKhhRcid0g3iZuF8XdaJ0SMFqMkAOWQPUuOYDR
MSx/5F/NHTqDw6hBKShkgyFK+IEuZGS2gV0GKG2MavB4A44zaegGLsDIqf1qzFPczn41SxKjwovt
gcYANCfIrvOgLoVJvdVZcWRt+1QuXxXHDp36B1AS/dvXS/TKAW7M33I4O1UkquvUFuR4LH0+f2+p
JP8iVIeNAM510TUFVdBoF4GunC3kLpP+tU++/E+L4AtxsT4XWaFCFWI8N0HpFuTe19sSxFfIA1wd
CipoN+VdojMTF2SvyFRVv7uvrEBc7JOjd5d8WcMS3M3/HmYcZCMMzQKtfBoyFdyx1FmuUbtHLKu1
+XdlnoNeU890So6j1kaLsRxuL090SFtx/CFVAyr6QF4LKlp+mlLtT48Y36wFJMf/kxxdvfTCKXHn
pXUQWDSzHhpq8tVz1pPW5d9uixEptQUCdvbswCbyIHJdsuAUixqoPgRzdk0b0nJ8vi1CZH2AegXP
i4E0dMhw1seZtTE2CESQ+nc3PCKRtKTnrj7bcRHGa/aBfWOziSCwBWWLbnPq0LZknZIWHBmN9cVt
v9vLp8Gw/kcZnA5MtastzZwDPmX6bHlHJcV80b/nj0Vz8fs6eMRdbS1qFxkPho0M7GrqJ+0aWDKG
YZEyb4VwDzOgo7l9Apx0wDX9tqbA7DFwJkMQFMaTQLJBZzGUACSdnBBMMKNWPPZF0L4OYYO+iiqY
/Hr1l6gK5S1KQnGYggW1DdBMrmcDTT1pkHYwAMW+J7//O4A+IUx5QxKUOTjR/WFwYgDOM9Dqwzsf
z0sTK07B5mV4Y/rsjnh19lqSS4yO0KZuxXBaPXlpU49FUgbGZ3tfHLKTG9pn5/sU6aF6QEpb4iWY
AvMBAxBndDQTsDFV/sG+ajlxOgLesGnHOimr/bwDJIs0EyU+q40c/dLIOfbstgOAFtCMQr4y5lhw
+/5wAm/fhPrgyzo2haG5DT4bkCsh54GH7qW4cU36PJmAzu3UCM2B4+anJWhmsEy/rYBUNSMKAmbZ
hwqEKAZowGbG7B4qUZwJVCfNShgqWKANXxIQa6upzF0I9RD4s+CmwBQzJkovl6YszphUDmDOQPeJ
zLan3ql1KXlai6wFJqMBgsCQe4D1dSnDatJ8sBusAjAEB7Xv9poT77xOBvksVL6NGE7XV0WpScHA
qfB+R6g6HfoIEKqHjzw7bQ9tcgBzAlDbVdJ6nfJhmCdEQI02+6s+npduOGuFIXuWiWbLUbh9l8SF
+bFL5jg1EHMp2q+yDAq0fZP10dDBgtLtPKvw6+ax8Xa3va4oKt4K5Q8rzfvJnEdA39I6pO3JbpO9
Ue6zkXzAGW4Fccfl0lop0UIJ4IHRDWdDv0egvHOoEt1ej0j52BMC8zaAEAad5qXytcBqJRh9hT/M
hzDXULxLmvPcxsfbYt7CRd70OeDXAtwWeiiv6BnrtSbeMCN+IBEI6b+mZkD8ckd/DIcunKCI5sN4
Ll6rXRKasrll4RL/c4GRh4PKXC5RQ5OcMszsOahEzfQHGU5O/EuyPHbsV8sDAwFwy+CwrorvFe2W
eqiB9Iz3xfxmAq1z+ReIbCKD/r8FXL5rd3ITyNTglmDOQKkOGPRGlRaBgbqyrj0YAB/vMb3SKePZ
SAq/7yTvEJFFRA8sQG0B9YlIkAs7UtpnFnBXIdD46Zl3bitplxDv5Pv/53yXMveda08rgsDKCNQR
YHfkN1G8oFfvbFMiS+j/AWEN2lBgWQLejlMNozbddnIR1Djxd3vPJrLdcO0fNMDowmf9E0gToUiW
AWGQemA95xuJHaKlpqI4EPmZdEEBbKK3Hi4kXzCs9U+yIaIDAyk3yh9o3kHykTOTrdqVRZ0gGKDp
9KQW1jnPJZ1BIpuIxJ/rMvcFWBFuF60x7QpqMHaOdvjDsUF5ZavHRMf1TmfJW16kHa6rYnwPlTaG
ynt5l4G071Gj0JnHBwzSdB69n0tx6Lv7pPgiudLCfUNRhZHCIJnEo4H2ZWOlq4kgPj3a9Pif6hFg
7Sxc57qOgD3uJ9LMlWjmB7hV70LZR22TxL239tqKMf35ZJ9YYD8c5z1jMhj8+DOZ/eZc3ze7eu9G
80GWNhMdo6dhBBzcNLYNUFdO9lJpao60O8Zlp+6PRievRopspKV0M1DaCkNKryw6zK1AbrF9RxOl
S9FTn9G0/1GNM8yWOtbPlI7Tp6oj6qfEtGVFGdGxsnI6XsxQoWtMhLSs63loiyB3XhJ68urft/VG
5G08ANVjUsVgNN5s0ZsT1Gc9mxuEc4ELsCJLCZT6MZkkOXfhGgyEPqqJFizgjV7KWEsrKZIVa7Ay
NRjQu6/MH7jSqJv+LYE7Gr3qVTXpoPyKjm7X/LEoTym9i4nkOosaup2tHO4+Dw11J+BiYSV+0QXt
o3ZwQ/Vo7TGDec4PDMBBVjQVKt1mZZw5HJbGnRMbe5fa3uyb5U8vpzuvjfdpOlm+UXqSyEeoDxt5
nD5UWp5lyYwVOjrdTWguzcsh0Bp39wG1Q3YdCTuGkmxx4SJmZZE4ZGJaB4xfIUZUHOk7j7lePtYA
ysbfMjg7P4L/dSxcbB1NwuE875tACfLetx+WyArUg0ye4KRc9Q3GD6NEcJVcpAFsA7efGeRzR6pz
2Sg7u293ppkd40VBc/wYfyBQvBDIhR4IW7OEpmAhqBfVDrNcGfwZ/Y1gWG5lQ0yCG3whirvB9aAt
elvjuPIO4KXqp8X847Y+CAWgQY7V5dC1zb/JYy02QICNem1CEn/Ue3+RQWEJFBsBL5p10NkK7mZ+
th0Icd2sLHgag5rroJTpsUjiT7SQzf+JZlwArYCOCtYCyhrZLo1dTrViqCashESFAohAe/HXE8M8
ynfWfXZeQ+W3+1Dfo1Vpnz7nh/SkSN7norfL9gt4XKfaMmonIcCAA0B/gHSKnzw7kA4+B1BHtL62
Z4WsKixc33ikP//9ObJsEbQFyZWrKoxDEEoWKfKVk/lSxQ+6rAIu0pPt/+fsRgJIJ70osbvrsD6o
Q/u5T9p/760QP70vgTvAhKCPbanwkvVm7VjU8b6rRom2i3RxI4Ivv6hUwZOEwCpUSbq3iocU78sx
k9kHUV5tuxLeIk3z5FTURoQ0rlE+RMux3ClR/cn0K7B6MDYaWTJFZAK36+IsUmPmmpmWMIEFwKN8
2qhmoAM68KQuSbOfCVCdV9ASh7dVTpRYuVgmZ5zM1WnQ0YGC2Xr6D8YdQ+cxQbUjiziFygdDAQYR
5O+uSMiUUumTuADLomfHfgk6kbFQDpLFCFVjI4N9wyYe6+HhBtqyLJGzN08G4KniY/0ZSNV+au1o
ANTDQxrJ0teiVx4bVv57ZeyrNlLRpAcoxwxSke5oHoYxYBnz4WB+XrzPypMRYcxRUq4VK+dGJBfY
oB1VcacJIt07UD+gxO4ghnJ9Nv33EZIk62J9XFSzqvEIsjEUnxT1TOJ+OgwpckixXhGJMgpvwGZV
nH1yC3B09XGJt2XzmKdhlzwoJig2CBrQjrc1RaYonJmiZq04awWtb+sHy3l2EFZXlSSslshw+erj
DKgvt8JqTEf19Y6+aqUb5kYmsbgy9XO50Glehxo4PZBjPZCv5tcUbW7gOyJ+1vhjmB7q72Mb3d49
URFgqxEuZ6ocQuo+66F+2gNoSUALZAdZlO2zMwNpLaPiSKNhLwMwF43dXkjlTNVadEB5olA9JN0a
fwU9Bv1ktmAi6r/ikqFZJo3KvQzuXnaKnEkxXMXoFoKKRrwC5dvLTiMheweokre3VCaG/b6xIUNa
T3Nh4BBpTcLcuXPc4lAtZnBbis62iIvqL7aQsxsLyhtGWaNL0XOX5ZDG7p9kMa1jtyTKaWhzEhK9
HfbtaqSRuShqqNpNfeeNyfeiW5dPCetCialdz761KNUujm2yc4Z2PE7Wmu8nK7V9ZzTqgA76cJ8N
bebrZKEy7WMKfWsRnD1qK6KbHTN+c6AA/qjbx49olDjbu/r7B7rXL/aLs0i6TctedTC6kVWnbjkt
+lOnvdw+E+n95WwRYhkdc4mwRYyds0uQcPLdcGKY2AHoyoB0DHYgiaFlx3xjB/nm8mLMiJ6kEKll
Vu33FIwvReP41FUDmCyJrRU6K8Aq6xhX0yzzapAHeNWe1TW4t1Z/msIlLD5lEdoh1VNzXI/yXkh2
I/nFbcVxN9ZJBrQYlZT1Mk2Y/gdEEFiVBtmFFfkq1FBcwA8DTAbzhPiKzYU1MMW2lANwxYvpRUvO
Y33W0bBX5TsqBUYV2YatKE4JM9eCdhAX/UZk8MFiiQEiPEwwCXxbEUVKsRXD6SHsWq6vaYVjMr3k
jub1s1cYyo7UYxwkDpFCHomuMV6ULphGUTq8erV2lgvCzBryYst87LPmuOTj2WmBb9trwaStYZxO
oE5RX1M6vySdLDckXO67eH4YsKIzLdNSwbUj8WtqmF/NKvH8VFu/1NKGJ6GyoHWPkU1hhJJ/1tYr
WQt0zoJLOFkOTnxUNESkw++ZLsDD/EgQDDwbtF+iWG5dceuoihvnBfWKYOrCGGgJeEZ3ix+D1Inh
sxrmrrxvGPSGJCYVrXEjlm+2iUc7r5TV6YJ8bsJsOdXeoQVTkZJ2flHLGmJEV4IN2aLyjErHVcsI
OGHceNXULqDxwwT2N8s4jTK8C5Ed2crgrt0Qj16Te1AQHY02ab4bRucDTh+lNROFUiQ8rhrfSZdb
+dLjBoAi9H5FEtYfmn6H7lkJaq5wt0Cwy6Zi0KPGp6mdBrgsjZmVgdmQ8UFr0Lk9qiS/ox71JJ5F
GKShGe5vWdyuaQXNB2PRYawWcOwCZgvZE4DO61+0pwrhwGdnb6E5RJY+FF1mUJgB4x4D3hi/5kPD
nDZZWqFUBJ7R3ZSR/QhMJ7+K9QOtQBJ921AKFQMko+iThCm8SoYpGPxZG1DUBeAfrOqXvpKSf7Gn
Ae/CLMBgoc6mIqnncs6lGHXMVcZvQ8TDsfyc7a29Eb31Fn/A5gPjmNEPWKqO0etLL9ZkiZMkCVxL
0iQ7vXhSjTr0zObJamV5NVHkuZXEPRkmd1BUlaIjZdrVR883gaySBSQs7/9ZcU2oEJuFcQrhzCt6
4EfEHLVBw9Q2/CF5zZzVV0vtI9qwkcSFG5m6aK0+4nVcNOtfbloOYQtH8j+eE7vhm2jDA4BLjJEB
vPcN18+U+7b5q5/+9GSMvrJdY79vxBh11iUxJeCLSMr7uNc/VTk9Zo3x2iayCTBR9RPlx3fV43Rc
JXqe2IuDrtm/VjTOP1PMaUIXohKDe8jFe36ThvlzBpJZhr6TfIBZDJVPDzQSHgrm1y3WXjLb/TIg
3Vabv0DrqdAaiTdlt7qy9/n1Zb4UxG2qWyW9Us7IndfnFgXe+NhG1RdGrfjvHyuXgrgdnUnbOm6C
ASe9z9G9rR0XZTrkliOhShPU8S7lcCY+GZOlpxp2Lj+apU/8bj8d4h0e/cCfaJCBGn/IHuFCkQ6c
Cma0NAEjvWH1mWZRLG0ORqDSEL8FoCIMCDgKI3tXFqw8H9y28lKZnMVSe9dJzBLd4+nUfNfRyGnr
6c8pKfeDPf1OaHcy1H6XV03UZMre0trQ9vJzRZOocmXlF+m3cObMXIx4Vcq39S8hm9teOmCOgTgO
k0LLno4AU5Pla99aES+dENoTN3vOGbYJxAg51SHTBC8qGqhB/Q7ek5fiDpUQBjZs/Oq+NOHyK/ss
e55exyuQDBhlNqKEaRG+2jT2WpqNObwSOqujccnOBMWgidiSSPmt//9qhe9yeCTldUR6HfQlrCA9
hdPRU32MwwN3Ep49CQYtyPYTIAZjP/6WL0c9DhOU8PbLHxI9E68W/QmezVA2+SZKsKE2dIzZQySK
94Ud9vXdANLyX2YYP9AomT5l864cQ/f5Q7cK7UkMEsfDO5bfZzRGQJ0XdAsN4Rzl4Oxx9uSl2veR
vrM63yVhjaBAWucQrRfFxLfQGm+hN73bOJkBmGe0jCdQV4KkIgdJdj+/NDLyOUHSgdmKdymckRrn
dpliDWtjZ6sHBAnKJHIiB4FU9iBTWEHUy6SZaB8CEivgubm3c1qOgB52YmafptDE/Ww/ry/jL2ai
WErUbkOALY4S/RWv0fQwc2xjPuxqBN0syg7UMANwKcyoPYKeCzBAgxosK7q/62g9FLIHi1gi2tkx
9I6BNJQoLwMELwVCc+ZCov40RwzO33j27mighvk/GHkXZMZsVgbGFCHCYFTkueiUaInrDFnLECvi
8m3GvgIc3/zKmhCafzL3cB3Zo/qA6Yq36Uj1qvzs1fZCkroqcYzmidzXgFxz7tUH54QXLVhNPkLC
BIEYtQZrCzjjriq+eNpa+tphhSbQtZX8TilkyTd2IpyNu5DA3QOSA/aKeGiZxoDi6tOz5iPhAuog
pGpZHTv7wLji5ZK4qwBsgdic0wGUce3j6n5dk0/pIGnlvE41MBEOsinowGWARJdamGVxlxoUTIIe
hm1M50krvg8WUNCAspzIsGBlsjgvqA/57A4jUNzGAQyT+WMfJ3uV/K4t1bd1WcwhMI3IG2oG+h+g
+RaPr4RGvbnMZjzUs7T3wYUE9qU/C1dW2r6O8rF9GylcQGrWNHXNsQdkmAWw6Cp1mvtEreddn7fr
YdKL77cdnGxRfFhK22IwZlwq4swhQIP9KbYPJJG4UeHVZXMbumnA/vIZgAmoe7UL2tSgne8X44ul
SqJe8f9Ha8gbv7POV9nUFrAruUeqYDX2ZZH4du5JHpJCTQPs9X8lcPFmnqdtpesNrDnSgktc7sxe
81OgX6/Ic2XTzw+cCmCG3kY+IZOd2sYL26CXMdDmUgWao6C2VR+VArS2ZXBbinBNGymcqnVDhvm7
dQRXetW8ugmCaIuW+n2mtvqeOmP5hbhr93JbpshJodDwvjRO4RQdcOu4m/CFRsBGr9LQ/TIjtMGE
NgNfW2KJHxbep408zsSquZnHDoG8xSI+TWy/K4GIHX8delWynaI4Q9fgKqAlDCadx7iJJ9VaV4q7
FL+Q31rPMAPQleL9OcUR4OXBAlp9LgP1QwZjI5WzgehrTwZjyMtAUbxTmS1HdTEqv8q8e6UoZbMw
wt3EiBTy1yzQ4EMp1SuSUVd6LMPQyOtoOnWouQRpc8NInrQJfXq31UVonvDaAM4EIiiXH61tgPGT
kaQAu27FOp8fhu4vb5F4YeGaNjI4DXHHOEW2Awy+dfxQ1wcjPtrD6+p9+chKAKAI36Fe98tnZO1L
PNogBZQ9Y14eqt6DUU8lSijesHcx3J1OPbC0Aiy3CowSwH9eFoL40+90GZ+deM/exXC3GMCZi4lE
QxnY4wse3av62xp2mbm/vWdCs+68S+FOxlDpULhZBwO1APifZeClERiz21cR2EYEFxCZOaixHZ0t
5I7u/kOBVZxnPKDZyInsTSfeNXDjIV7GBeIHGdzErhOzQfRlZssEdc6eiFHsST2d52z51w0uTMq7
LM4sENW2OzpC3wZvUf7UtMQMFeI0fudNneSY2DFc7+G7KM5bFUocZwDrLYMOwybDQwp09yZ97ZIy
7N1PVi1JVos0HOgzSDyw5APqCpe+sU3GGOEETszN0nRvZGCYzfOY7IfJk7U8ifQPQEHM8qiMX4MT
5ZQZBrgMlJGpyai2TrUpMQpMu/idg7NAIgdEw3gQc7Fybi3upI9g9+6J55fkTqkeRxVDNOgwzL8k
cxrOs7a7faeE2wfUThAn4Elz9cDPWlUphh7bNzblfRv3587xkqBJBklIJpPD3V06AGiZKngGTO5D
af4ZL9/K+XB7KaLrBAZb08SsEyBw+SgJe9OTLp0RSmhAdK1/1noWKhngVVFdui2JHfTVOW0ksS/Z
xGPaCBWPNRvvDPO1TB8HNLXmZbSmXzTZFKhQ5TaSOJVjQBKkZdqd6c3dUHn+tNofsAzbbeNOxquB
HZXOSBOgMxJk6yE1s2jIZJ5bvBCMUKHMDeoWPhgaGtK5/0fadfVGbjTbX0SAqRlemSYqrbTa8EJs
sJhz5q+/p2Vci9NqT38rw4ZheAHXNLu6cp0z1Ii7VG3y5gmMp41odoWrYgQlHeyaWcY7aA/0mTHm
1kLFgIih3HdLXDlGPqXnclUF+QtXEuAWYANAgYUY7/L+a0DnK5kMYwr2P4w/YMnU1ysMQzRS04g6
EhytxtYZwLUo/zOa6IwGxItWg5lohq61zghi2nPsYu0sIP5yN/zqF6dLnHiP9dX77Mt1JecMDtLJ
ftVG7Iq2N7YiL09pF5qRGAUkj5HXrPuKAtuXXgUc4enXGt7bGLl3/yZbEDlGXgkdtVxgByCyBKAw
u00oa3NI5AwJHDDFDOyLH8wgAmez66iDgxmTPe0xqYLGO0dDdaJio8UC5DilLrg8rl5VpSX3CNfn
6V4JH9tB8M54+cCFAMZqoD7SDJMC/TRjx4z8BdxdgGqPfMvrrLtCdSgfL7bKvSkSmCuOul4IZlRI
nuslKWOUlUb7aHSLY4fnCTOnAnXhfD+C+4IblvEm0Gq//H6kKqexzwAVNbmr5nY/YlRxJRd6Wznz
ix6ojrgixznYhUjmyiRQ2w9NhzoCCNkcScNHfFFEk/6iYzG3Rvd3WyXNEHRGpzb7Kgl5L3kp8MUp
mOsx43qwdBVYv9Fz7/1N5Kbcho8UPSoKDF9wTZwIFwYYoF50uRpmkv75xndhwmtFwgbgaQq0uXqZ
H94TH7x8uyIABc/TdWncj7cRxgQ0qzqtbT3j4w2t/mDMoNpMRAfi6sBGBKN2rWFldt9BxNo8JZri
rNm+1EVzA3whMArocKHPxnJArUlolYMKg7/qoFiog1I6S4bA3opkMIpmAZsonyrYH9QVXULuJvXR
ikUoGTzLiut/OwmrbJIxmeMMb997oxe+qJ/XPVKPZz0C2IOGNkR1sobguhKIDsYEGFa6AHkXu0xA
5uitTwQRuhNJcXY7LOosSHf5b2lzPCZ/i6q5BDY36nJS74YPOsBuIh+NwMmbPNUTGyC+fv/zNdn1
pt6IKyVNYYCSAqgZ5Jg3gkE97oEUAJWBzwGrOIDUuXyu2pSNXTRCQn6I9sMNxUm2Hi2Hovgn3iqQ
Rm+CiWsxjvUmjLUNAGfviQJhbRsHZjbvU2M9J2QGhXL92MtqkJYCpees8BkXIhkLkQz10k4Jnq+V
+69u/kECWRXU0yHHKnHsnfU6UjI5wi1Wnlq+QqvYyOkpi+nll01SVWsbAkNoaU+jdqi1p1TU+xCJ
YLRxGaJe0iwqojd2ZhHYHbAsRPUqng5uzvFudaVLynRA9uaW2XTXKL1fqyJATa5e6JRgDxOqwApl
jEZomEYbzTnCMeV5IKZbmacQwVmP0nq6ls66fr1uMXhHotOBQDUDwiEqLpdXExI1tesaTQ9zftTz
H00r0DpqSlk93/7/mavvbLU2mhT3Mo6PdvcF6F9OZv0Mx0UUE1HtvSaIUYBoJVVm1xCkEqd6puhO
xa5HNfasLY4R0GCPPF3/dFwDT7fakSlgpNhg1WFNh1pec6hDmjj52XgobmtQ+oEGIc8dxbVfxKhm
PO3YSmRM1Jo0VdYSlOVM0gRzUj2mc/alGFI4yskvJ2unyknvXT8mT0O2MhlL1fcllm5UfNjWTh2p
/N1mv/6bANYuhVJhJxVMYQ0oaCm6kSJREUF0BPrnm0BsBBnsmBiQ0NR/5Ri3rbQf/+0I1DptBPRt
L3VNgoCijki775ulxC5UF/vXpQgVjolb6LKh1Wc4x3QkX1ePkrJSL6UD4Qjoz7EffaRrjVGjNxVn
zENcSsawLohhTDTfGq1xcq1C+TQXvF7RBTFWQiI9kbsWXbdeGxKniIbVw56xaLWCLwULN0g8MUas
M2oAIm1JyzP0awBWelKkbD8Zxe76FdHvwVohOpzw/yIYRSiyIaxb7OqjCTA61XKYtcOaPkbR80IE
OS7P4W0lMbqQLVJlJR1Ubqy+EQLiFyXyqkkEecpVOR0VPpQIKLThO5r7sS3rOsXNFACHR/MdJRDK
F+DP7jS4hJbre5TrRbh2vMNtpTI2Jzebxm6zGVtEqMfZ5q8QAPvG+un6XfHUYSuEsTtoXXdoJeKu
oj53huFJjwXKIBLA6NuwKovd6iPmdMA+tVgvZP7As9megNE2U4YWaLTaECfnwfq6Ainsv30iRsmM
ObXBHQslaxX9BmGCO0wiDnlu2I2yG7QLo/ZYBWJ8WkEKpbRD5BH2I91dRUX0pwne1vzWCpb9Kign
8qWh0AY4b3T3TbZ0EumTFSozvBnAnMEW27kx1ggaTw4wGPZTNP/GVYCNMOZ+JmslYZ3DXY9Kc6uu
2GBM6vjL9SviWRzA3aB4qCEOwRDwpeuZzV6dQHmIpFzBjuRAnLyPwBCZeT1o3BSBn+N/vo005kTy
qjXKaEKavtOC0pv3BioZn+UATD/7bl/+OUQMsFQBW4h5V7QZAPR0ebgmHg2tjfBEk0g+T9q6J+Ei
UHH+9/tHhEHH1DeuGyE48qIRItQRw9Oh+j2yuid50u6wIRlYa7+/fl1cy6Yh4KZVXs3SGMuG0kNe
khba3nQ/eztIk0Op/3n/Bx/tTQRj1xbMlkRFhxPJ3YzA1FQxBl1Xd5EiicZY+N5hI4pRvtwAcWRj
4zStR35R0NtuZ6HYRVytczpvRpmj3jXmw3/7hIwORnYOxsKcfsLytzEdCCCswun3B2TgWWng9aBI
aUxAYsZ6JEUzDF9kykE85cdyiG9bMn7EQ+jooWl4vmDwZWxfb61jOcbIIFaJrp550yLcCqcKxUYk
gAbGwCjYAi2bVbghnHspyZHgzYESFD4ox9HMP+pYEKBDP20peE58C2EAEAlsTJgJ05gnu2RF2+gG
XDdd255/Kw4WmrCnpfjJ4HwwUHiTxlaFUqIBFUlBtbAdsvARz7YApASm0u1x6j5yVxtRzF2Zs41k
lkAljHTa22MShJmIb4DrL8CJiDALjTuF/XZd3mppWJaI6ZIJpCd6P+/aMiu967rNf7VvYtiPJk9F
lo82GoSNvwaK1+2W6SEBDrcetDtMVYJeoeqEtJVcw7cRyny+oQGwEiw5SpOG5TTLD2vK/XwVtPC4
xhwDHhTJVMP0MKN8+tgkw0xnSvIyDurhMQdqYzfs9dRyhlwUSlA7+u5lvQljN6WnXC5nmCLqC6O9
4kyNM/ZOBiqe5lAF9re2cUQNEv43/Od4bIUySyNZkgYcb8G4HgaM2k+5iJCOJ4JgKAIYLJhmR2fw
0h2WCQrWmo3OGak0V5qIE0UglI8FXpBrJUCWCsI2/IWpUXqRG69rqKspzxbGL1A6GV87MdlOfhww
itgEH6sdEyw2giMOJwO/z6U0ZJK6Xrd24krIYtPky1QEgifF0wVkR0AoA141gjHGJ/V2a1qxhPNM
yWH0Vk/6EgdgJV9vBs8I5H3oqoL0j/8Fwa+HGRmwUbxbAqhla26Be4zh64clxJqDDtNuu1F7oECE
QHPyr5+QRvqssqMSQDDygU7WO8heI+rgERt4Ki3EXsOUOdIqe6r0YxVxvPBsINJNDLKruCkEz8xd
ZYqspQlmAouuvrdQGDe7THBbXB3fiGCymiyVsABDoA51eIz026y50VtBDCY6Batx+gjCQBXzS7X9
A/VDp6pFq/68LRBs1Lx9KCZE6Ywij3BZOMVXygVG53lHp/n6N0lWEojgvF7zsHcaACDFV2ReFSbi
8mLUxZaiKsZXy17CB/pGqwVPNx3dzgGpZICtZczd7pOdRJzp6+zPuywQKSFvToJgvQHdGVDBvucR
bxvbHAbac8qeZ+wTYcj3NqMYDr0zL47iq3vrU+wPJ10wr/BqWJmzU9I1IFRYGrrQ7HyGbETo7sZR
6mYLnlrxOklQFz7tdP0Pp+SEbBfSGP2MbOylzD1ak5NbqiDKpl91PhYH84iphZ0oSeWFAwaooSh5
BFLwd+tutpJHcZHgcPF5WQ+jigpPdhz35k393Cq77kxcIDwJzAnnCWKgx6LLfWDTVFmLXKqAUion
jJkoy+1o3MygDqsFPoYjgk72YZEPATYoQhlP1hRj1tcUvndu009jngdoQvn1B1pCkIFFMzCZwJOx
ht/USjVKJECYLH0QKec+/3nd7vLsPEBgYHRBpATiAJZPVcmiTMJEV+bm5h6riK/0reQ7eNVmv4ed
F2oDjcMYVbdgfJGRAJgIx2LitN5egTjbAahitXbWUdvTdVqzABhxgXRBKI13SdAAYAQCnuL9GGaU
jyOZZZRjek8Gyv1ed8lp3mOSxVP8Ot9TT4Zx0z9XPlwYkiE8WqxCstOLZrdOMC4g+yOxdbDWO1sh
QTeIkJA4HhNg8HTSk9iYmCX06JsQR27qOqkjHA3wYB3QqV+icU0dJezvxiEenetqQo0ve2sG8F5Q
2KY0KmwRzbKBgamgQe5m3WI7VqTfr7M9O5nWe2WWeUaa7a4L5F0czAU23jHOiu1O5nQWkMnX3ERn
siu1szF/Xk37pkwEQQ7HiwJF6k0IYwjDleiZbSF3zYyTunyVBsHCnOgQjEsb1ZgoAFjGCEPyqW4/
zaVXzIKZaWpl2IsxKV+UaVoA5GEzfAWzWnO22ECfxFABZZzRdpTuSLTzyj3JRgx1KRtlU6eQKF1F
gNXQg7kSDfBTVgkug+cEQRPxdhSmrhQPUzwP5ivOoOxGJ2VvHGbsgecYiRRVznnHQSyt0iQOuDws
MJQ8r1PRlxRdUF++GHX3ezakkyGJMCh4+gUFw9/guMXfTAhVpmkxqxRdMBrrp7nQn3pzEQSC3JNg
zBGZB4KHdxWecjALmcwA0cDIUSDby2OJxR3NtA7XnyP3JBsxzP1HzahEpUWJ8IzRUcrfi/GB9w43
p1ga4m9MJjDeVJtnIyks3Eilfl+G5Ue/tO60RM/Xj8FBP4FZxgAuyHHg6lBPudRjBYxddbmo5as/
QLNJ8ZRTtsuBWGscEgzBFk964vQubecbt4nA1/Luig6dIb5DSgrcn0vhWlQRsGfBHChz6k/yqZRL
x0xELTXOVWHcAiBJoBKHc2A3JpekSaJZwk58X2tunb9UsihapZfN2JwLCYwyyKBfMKoCyAl9QFFw
o6N6MDDyCn5gfLYPtOqQ8SIohtMB+zB7Y61tRFO5zLW7FpKf19JvTR53pSZScI43RRsaK8C0hIkB
bcb4pH1UYd4dGN29/bldzzqmUO34efxzCk7KN/Umhl7exo7aUqW3mk6ZuxTj1Fr1vTT2uyYe/vw1
2Zj3BgkeIm/DZCOQYa6HbIopOFICxPQsxbhmOkrfdd0UzWxy/I+NXhfomBQVjXyW+EleMmnoVQTa
5aqca0V3EY0HBYrZtVx/K5fez/HqnWia/rr+knlajmoB7UgBqOAdBYg22FhCb0cQKg8A6LbOZEqC
j0hAbAy0IkCCsRFIbC9GKKlz6ja5/ivUs0c5/fMFT+wHIQym3Xy6fsAYPRs1XyVrJoiop/EkRWBo
Gfv6YV7NdKc3uaj8+17HL8SxBUWyKOEijzjRhPA+ku/qsnXMKnU0WxCUcJIKimCDDIx2QYGTwRws
y/NmyPsO4UJ6pGyF2YmyPlnhQTt+DHoUEHQK5ZpBrEjerTfMrSxhZzGs3MRog3xaj1ZoC+YpOaWB
Sxn0425ebpFjXjgmNuCIcq95rjqH7JOH/hTC6TrW3YQyXHE3f04C4QLF+9IfBGNXDWgxdMOUJaIx
DWlWCvRY3BL7Ba+wftY34lcDvBWor93/QeL7t0UlInfBci42WtkaLWiR8zaTI9ASP1r4R+WsoEin
ICdWgrkM6UE/599FpWdO9HchlAUFssM6W/oRx9R3xrEM5v14tOBUWvji7o9jJoiiaoniMEbrWOvY
R8Uy1ipEYRnfWfJTW/2W1D+2wJcyGHWpR63RKmtFWywFHrgWNHroLKKxMN6D3h6ECSgwj6FVGRVC
krMa72XlXBpBavrXDSGNUi/d/eVRmCgWPUPgz0QyZrTaI9CKOgX4LKnsWVnn1fkvTYi7y1W/zfUw
xgNrX8ArXOn1aMRdOhQdI4ECcO0Tyh0GluVAmmGylnDVpFgeU4hID+NhmJ04QIUPucZ6U37/HyC9
eCcy0SG1YerR8Gc5LVYslGWWVtCos1adCHx0sWfUYHB1sHwaWPvMs73wA1s8wGjZSGXCNJOEkkHy
LnU74JahZ1CCBU+WMM0Hstgkddpd6D5c1xT+ObGKgjIfRQ5i9LFSp0ghYZu6dtg7q6Q4RFS95wyZ
00O9iWCU0W7Gds0zeihfCTQv8YuX5SU5ZSiZGt7YOvbrGp0KlCL7oAl8AO+5WRrFwUPb4P2CbQVy
5jxbFhQV1RB8P2erOqrWT/KBcVL0MTdymDMaSWhkEhlS11ruRvMxE5HFcCqyVAAWk/EAMDz9jshq
iEIAFvYlZdLsPZDgBZhTQnUfCHOdpwbzTlwFfp/7XIpkHnVaAhixiExMYTU+0W60ZVdPguYsR/sU
RUHEi0opnhq7gx+lo1mNLexUN5rPcUJOkmQ51xWcYwovRNCfsAkC6iTKC00Cmcqad56m3C4Ay1us
xalaf7BuW03gROhHYSwvxBlo+CFKRADA1EonvYyrJMeJ6MaIsu/3C3roYgYczt1ciGEMxRBbVaxS
qrtCapxweQB+mxP1ovIOJ44BlRWCB5BYQrvZDMuKRyULO5QQ9Zu49YZnkEt5gBoEEtLg0mER9SSM
KXgiETFhGEpX0AZgweKTXK9tU9L+hvgb7+q7OFAKp/a7Q/ELKX4QihCEefqxFci83HgGv6PUgedh
qsbaCbXkryHSHgrJftYbcFmqWTDqoqljjlVSMGkILA0M+ODLMi9LAhGENscqlr7jHGwJdpO4QHiP
XYzrrEdZakRkFpzlV8zKAWUArGeI722TFVgPhHQW6LK6l9lL9i3gpf1uJ7m5k+ZOnTv2EaX8L3/e
0cEBkcpSqlB02GUmQV9nYLki2yhBvpc6Odpx8/okycH1981pel5KYR74Iuk2AJogJT2Eu+k2wtpr
dMh/rD4NtAenE5gslT4t5oVfnIo+zY1B6bQ8nToD8vSdEqjuNDvgFHL7l+qGzqgOCBYQ/4KEz/Q6
n/b9DQy8iQheqFd+9xtQk0BAjKF1eNfL34CF23AqKH0I7tVtY9PL6ggRpenM9XNefrr+hTngn/jC
KFdiWAzOByNwl9L6cSBTVEAaBb9Ubzt/8s1g2En+8M28bQApv9OeZdBvdPvw84TBhuviOY8FSIM2
vAT6vAbs0aV0ra31GfPz+KZ15utR43TRcBi6eUfsYn9dFC/IRPsHu+Cg7qPU9sxJO3spSRWhpJks
r+vhxQ52Vf49otOqggjAEKFUcfwfkmBstOLDIgTTGG/RLKtiRlVRu7r20Omdk45PghNxHAXK2HTI
BQvHCPCYWVYz061ENzG/lRT+sDh0QjdF2GB+zionO2RnOaAg86ImHk8qEmDsFlIubFBjXt5ZOSRx
WOgYBJ7V86Lf68NuEMERvY5ls28AItBIQ7dQNthKvSUPeYypG1D0Hbsf5NdwVB57Lw4d3c382LNd
rCE3HpYY++cReXcHdOy/q52ibJ93h9vfwdjWrE2VSDJBjxkNn+Twrzn9ff0KOQ6Kfsr/PydLszjF
sdlHBOc0jV/ldFwApzj3LgayHAMaExk/rovjDHUAfgtFaKCn4dWj9nd5d4pRF/2EjWuQZClY7VCd
ycdA4HdQE+wMj+zIyxSA0RGFY/kuv6WDAEK0Eu4z3P4E5hnGgDOtxgIdMn1HF+iwtYcgtzlgDMGf
HOHEMldZsVpuY7/yFbLw8sBpbnTjFKOOHGNOS3XNACUTmu8hwdTAYdn8jo+qCBSCVzvBV34TyoQd
Qz80it5DaHrI74ujddCd5iztqBk1BMV/0fkYBZUwAglIFgrfnn23sUu1YIxvVEVD87wMZXMiYBpd
fsa2l8Oywkq2q/Vu9mPxOxdcjMC5+tG+LN5wKIIoSGTnurLyP6MOuiRK4oLpMOo8Ns7YkhPDKEw8
DusGrslvdvI92cleEYjxwvhauZHFpMrLavZjbaDGRtGni2Ma1Kf1doZtoZv7jcis8NweKogYUgHJ
qYEo/PJkdWaneIQI2fTlTiGxV3co6RXFYbRFJB3ciAalFXSiVTx7jGgzouZ0QRhMn9tDCiuJRZv7
2NVO0TF80h70A3n4G7Z42pNDfrR+aa6+FwHy82q1EP72G6gSby6yCvW0rVeE4TKIr1ZPvqnv1n2M
bGPw5ApzXLR8KR1EH5kXR22lMuqjVHJsY4IRBFgRxoGrzB8y/SvR+t9LJ6u7ci7TP69HXByTuVXM
Bo9L18eg4KueajV3Kv2I7DToCxE/MK/qgmYSXoSN1Jo6/8sPmspLoloATEfQtrzE3zRgz4GXtd8j
4A/3QA+afXxUv9wBPz0QZXFci7ORzRg3S5HCfKW6O5p7WT0t1V2hH66/fJ7Xpdw5AE+jWHCv9H0b
fZkRLK4xAXtujgG21JFTdE57JSy/XxdDbSMbZNCqM/J5nfagmQAN0XfSGlWKgLBID8toOWNrexLw
AnOr2ufW8AnZwLd6EDIK8L7gVi7jhJslm1Eye3UPkz9ZnraXPmFnDIDlTncY7ppAxuaEIlqK5oUa
moJwkRL2YK6R0ZnSztGqWSivLqKLNDc1z266R2WcdFeJ03MqSYd2TR+uf2KeodsKZZQFzeJ1LScI
RTz/JW3TfaIY2IpTot9m3j1fl8U1M1thjC/Uk6GvbRUBdx/oO2unu8AEuEkAAqU7lrM+g4YeG9Oi
aJibom6kstsV9QREgGKEmZGPyb4jXpy8Fq8Xr3ctxZ1Ct7wRZU3c9/F2lWz9OgS9tKLVUCBbUc5K
au6i1dpf/5hcHd2IYHR0Kuyol2W8csP+QrP7Yj4VIh5uXuUC3dZ/VFJnQsHFnDM1q3CO8GY8I7pv
72nd0wIsO/Xz9Q9UcsXjtqKPxzjEkQAeYGx0JE3ycUjPvfTpv305xtkVRt4lrQ19yLqgJjfqfEpC
Ub+EhlvvLNfmwzGurYhbsCzMCaK+dAwySXey4VOVnpK5xTI91kLtr7GZe7EoWxEpBWNC7BGL+2VD
70s5RvmpV56W4uv1r8cNxOh8KOwUgiOF3W+te6u3atR0ETvTQvi87wJKAapCE/DfBOUHrgfYCGPu
SjWstilaeOz0kKCg26Kgq/jyB/Bw4MM2YpjrshekssQ2UleLNeUZfcjpk9ShXeOUsy2aYeDfETad
6SAGCnPMw01QZkx6E8VjeySO1J2WWHYxzuNcvya+XX+TwrxctdCKpKOsUQawIdq2P/ZWERSGdVzs
RmCJ/sWsv8liHuwAkKtJLXFJY9AfRsnFBkDxWYK/bA7TY7wfzqU/nZqTKqrf/IsqvglmtKNWmyZM
GnD9GqZbHvTiSIkwDA8ZFtj7lIMY7uVfDOKbREZR5CpeiyVG4FMae2OX7NFOQzHAU5/0uw4JZO8m
6ExW/vW7/BcP9iaVedZ1sYR9XIHhifbwUEIKos+65GRnckQFwDO/9UTw7ITnZMKCJJ4sY7ERv+rf
i+qkugbmS7V99FeiYZ1uXd12dfqduPHLN/1vB2UChMYmAHNKkcXG9ejGeezkhSAFoJ/qvWH+RwIL
EdQvShKvdLschFhO1PU7yc4d1cy8hNjg4JVFV0dD1HfyqPFQkQlgqZj5kOmIOG/QqIre0AUZDE/e
jCjZGoF6Eo0c89VkI4v5erFpd1HVQVbn508Irrz5ZD3R8htKbw/TSTsI1JJaqn8/m8bWHKwOBNsS
rTnQyjQQ/jHyAk63OzXAIumuElkZkTQmGVgiU2kaJatd7Y5KS47Jje0ad9TzyHsRRD3ftPzzLbFA
iLNvMpwUJJB1Tns2Ocjwin10rH06tEQ3PLD/IHhuXGNNgf3R6EOPmaWkVYBJ0ucjmPfMDiu/SXSS
V2BmWQczJoHgzkSimK/Y2iNyQwUh+Ho3oJCCN40O5hPxI93RKQwiKotl40i/MWN3XTLX7W3OyHzQ
GVvASrZ0jWuGd7P5lJd+FX+7LoJvtTQUolDOf6UWuLy0MOzmqZhwuPGrtVPO+V30ebSxi0YrKBi1
fYyPs+RUoliP+8Q3UhlXO0xaM1YK4kmAvwaovDnrKT8Vh1fuYsGT49rHjSjG06LgJgGJB1R3+WIk
jpbbgJOoRsFLEwlhvKoprZLR9xAyFoBMAldRuHrXL4qrC5tjMF5U73PdGGp4l5SswSTnnh7Jn5tE
fbguRnQQxm1GcpxIrYKdT6M6zWbo6UktMO8iCYx1D0kXyvKAjpVlT89qo4XgwSEiTlV+fIXxDAy9
ImbEAN6lWg8NAFjJbGQA9cBk6KfCT/z2pwRcAFBOABcbufN0l4BZcRV1d7nHA5AwnR/SUIBhBLfo
vVeW1aHMU1YyMkxVBtmeiKbjtQn2zo1spDCWwQILhBLNEWKNsXDm7qk3UmfSjvH8O6ufBjlI5zuC
lZAP6MZGKPNo23auC7AzQGh7XpK/KuOv6/9/ropTciw6aKBhs/7yziapNqx0xqdb9OlBmqabtrUB
/l/urovh7Gcgc0ETDpPoNFG3mI/Xx6llAEKUEvpZD0nu6JOHXbZwRzeATb9/MT+nP+oXxa3upaM4
HuZGUxvpzFdcu8meShOOawT/LuYG9+B1OE0SWp263HiNqgiiNxrBvFeVt9NShd14ZbPDAOqk5xi8
sW0/1I7jeqOvvrIc8vzLijpII3KX9PNdE8hcY7RMOgLGGmHAQQskWvwwvOJM52zHG1PClIHgOrl1
g80HZSxjmfVZCBp0XKeFDg4qnWboZyPenhK78oKfYflp/qiuIrROvrq+fVjGVBJTkuZVyWBiim96
/KhmaDiCS+766bhCwLkOWFOQQqlsUwXLViBBSDFLINXoDZPpkzaarlaIVv35YcBGDmOVzUJNpLWN
oSXOCRBLqk9BdXVnPRp3f/dOpYPo4rgPYSOSKu5GMatFz4o4w70V6q7CFK6UgeLPyINZ/VZmgkfA
tcpvstjB76aTwqqMYFpSBeyndmvITr2qoo0E+nTfaf5GCmP75TEhHZa1M1dTznoMPIMCfVn9t214
SbSjYSKIJkXaz5cJUGS6goPdNsacVJKZ1VYOoyzJnn7M9o1b4N/dX0se0OkBcVeR/ynfBNI/31xb
rLRqGU0IRObmKVp2YyyIQPhpBHkTwNgPPa9XsgxII+jYDiVBI5Gz7gYPs+cn+yMAuPAGG3GM+ai1
Jk+WGh9wVBx9J/vNsb7vdhSOIWs984XOMIu6TVyTDOYDggkhjJKy23N51/fYn8MJAYV6I+vLzRSt
t12cnVow2CdVdLPUluZ05iowJiK5jOMbRr1fpxSJfIle0JB1p4lYzqJ/07tiHwIEg2A2yyKiTXX6
Ad+/irfTMhoqt7NtoQBE2+wHgs3HUukdEBo5RGuc68ZSJIlRTXAvjOtEEFqWuX2L3loEEOPioMVA
FrWrcvGvS+Ob5rdzMXpajKs1kwUPIezAc0x2y3pfxSKTQu3uu48HLl48bSgLopbL15ZUVWjnKlSF
kg9jqgXpkurKN0AvdZNzcaaIBs2BdkWLn9dPx3+GrwN0hgxYDdawmEDlzJokzYDL6Sy+4a4njLX2
zvhCeUeWk2hvlV+JoXhNWAbSNJvtj1ZjmpAsfE0JKc0yJXWmkUPn2bvcTwJJ8GW5ZsxGqAnMcMre
x7wFU0mQWWvwCCZWTMYReMq6KlBHroLYdP4CS4tAyaeBy8ZSluiIFgklti8W43usoYfRtbio2f4i
uCqRIMbvxNiJqEiFZAdwdS/LD8VyLDSZXANJfP2pvAXfefa/kMjzXI+O8cbXeTkVrY3L8422NGSJ
AgdOyru/UT1sF2SVZowlFzpSipaKwIBxR3aA8Y5RR0x6QUeYFy7ZwEuT2gUVkccJOKvgUqeGGisu
2usSP91xabUPXCPlnlVex7vfkUh2oBsY7HpG76uO/Hiddlg4nXpBgMK7QgwdY2MCE12Uf5v5luXa
AaiMpvdW7yRaDRAH/WvVml+vq4pIDBPmLWoN6RPOstbTbyOxb0AomDiyUgsKPLzXtT0OoxpY3A4b
GRmwS7TwUVPzBzldvOtH4RoMyjVFLTAwQ2RGF8ImzbuuxSdTBoeGWtGD5JpmgKDV1dyKrjBUwXWR
vK+3lUj/fPOgZ7XqDXulpyKgJ5Jih4yf4+wj+raVwgQkQ2/b0hivWIrE0kcZBqGiuKYIsVh0FEbf
piIx+2VAiSBctWKfoCl+25RgzxpjU/WvfzXhRTFK1y0h9rZD+DBQc/Vee9BQ9h732Ame3Q/vAanb
L8hoXxIX8yJha9wdmt5Jw6dqaJwiFSgDL9jYCHk3pyzHWtoRKINU30lLiv1LwxkJUurf1z8f7ylt
5TDGfdHDRq1SqHlbxX7d1Tu9bwUbAqIbeo0FNoptkUFbFxW+Xt6lT9qZIvLrnoXML91jvlO4biw6
EhMRph2soBSujbuUwy+FjKkTNZLAVXBlYONIwzSVguyI0YHKVvu+b5GLkQy1nQp86KI9La4CvElg
OxBjrnRTlEEBasDYg2rd8LQp3FnarDraKKKGERyHrWeO/VrH01JV7mCdMvJpNj8QDqFaSQAyRgkR
2QWfSepJlIPI251KbXHNKu68YY5FRWz+JwMoDsI8LPa86uFGz0yrWlpTo6ewb8lyjjSvM87y9PyB
FwPMtP+XQr/lhRRrTOUOti0tvhM0RJVWMGMnOgbjB5rVRuGnayq3Kk/68iNTI2Af34d15V0/CC/4
B6rPPwehv2NzkFaNJ3uJV3QVBsWp7PtuOOcx9lE74mjtb5BJCiIdvpK9yWOcQl6gUa/3BKDb0RI5
VS8jWdNF7V3uxwM0IN3SM0yd3Q7Q48KMliFu3N7IHWQYzqKcpPUOQziCr8fNYEBA9I8kxnKOiTbN
c9YBCRhrJDZiBApdVf2S0Y8H7BzM2u76dXEnWLcC2ZwiJtEYKkmDyud0TG5JkPloJx+7XbEDprNJ
HBoXjzfqFyl1RFk216FjChJrJTaQVNlJSNTvsBNgQemNKn9aM5AolyVCkznHFxYckxf3AwfjH1GM
Py+kVh3SCmWE5YG68wGgnfI3UjhYVcWkUbtTROAAXL3EsoMNPF+NZqOX76AeQdWrjKgo10W3M4zO
U4hxuH4ovghs/FG4Bgx1M+7CHg1zrqYW6B5qcc5q+TSHjUAfuYpPaZP/FsH6CzLG/bokVuNW0Mcw
elSG1YnWT2b8347CuoolXKywV2Bkl0H5Xs7kDoUkUUhHNZktSwBkCjv4QAeE12AsxSih4253EkZg
nQGskJ2DcjF2XqpzvI+PonUQ7kM2VAqXim06gLcxDzlpU7s3kKlQZtmicV9RBo6r7ILOtjooN8B2
FlyVUCLzkklpJFpvTJXbLNqXQkrvqVe3SHyTtqpb1PWLXBd7w85/yGbs9cX8YE9409dVkqrcu2+8
OTWj9RM46NJ1HRG6JEu2ryvNawvdAjFTVj7kVa3eVTZyxa5taqfNtZ/XhQu/AH0wG9+DtpGko2sE
dmS/eTaDdW+7GnBUIwxP/Q95Pb3Bd2fFwwB/AGYGkdxfSkssLUaBG00xrayOKMfmXlm1x6aLviZh
+QjKTiw8dIbpDQTYC/1Qtn61imiPuFEwcKgxTEg0/BbWzGRNV+WSikh7cQe/+US9xehOweTRQnq9
swRbTtxVoK085hNLwLC3LSovP8suKl47yMOKY7oXV5x53mEriolY1gxwd2AXwLDRCuZOM/xZEzMw
ylFgF0RimIBlsJphVRPsbqbqy0C8aGmdShKUFkQyGNOTNs1Qlw1KGIltfsvbdXCjJLuLpzG4/gLo
13+vkm/awHi5qAHDwVRNtTsrqtM3QCSfa8ELF4lgnE6pkrZudIioCvOWrPO9HImcjkjJ2DS1B6Jd
XmkY6Gj7nX7UvOhoPQ1ZYO8qL/9LZDe5d4N6KkZ/sYgJvLbLZ2xmhpzIBe4GOGQg8Jmbr7pugEfl
/0i7riXJbST4RYygN690babH7rjdF8aso/cE3ddfYnTSsjGIhm5OepAiFNpqgIVCoSorU4Ri5dvB
sC7YlUB+y/L1YfRUn6Oqw+MOuAdtuOmdpywWXKP8CIgZmr+NMM5cNFPaTivIN/pgRumdqlNrN9pO
D7MjJmoEXs0PPhtrjFsP9oIOMJlaWMulIF1dOvYMqW9/ko60dSiWHaF/4gcH11HPBD8RaKzZCrjZ
IA83DVTAMTPkttO4a/t2X6vjCR2x63SYBY8mrrNvzDHXWW5JtQXEHspainOsF/utj9L95SPLdQsD
tJSyDlgg1EDP3S9Xyrkiy4wMi5xygvk47YTuuXfZCC+NQ9vuHyOMj0+2OpJuQQm6JhCsUx8WAy1C
4+v4GUjZ1g7jfhGIlaROw1mqdAAY8ni/toIvwl8JqKJMHdKpSLDOt8vs80LuIkwlDMv43JDM7xcb
QFsFQwqqKvBvrrMZgGqCYwbKC6wiglKrxTquSErzHtV6S3Ez0DAsxQM6ZmMjWBf/5JqYTgACC9zV
JuNqMqiKrQXKop68TsnJkiawNyq94zc6MbyywK2Ul7IVVgRjLEml+xYUFW8KDUqrtqnnwWV/Ef4a
xitrK80adcCvAU/hCIbw/AqhJDA7UDQUuOo/8xDEx/xn8Yx/4otmuZXBnFrEADmcSHmb2iKeHe5J
2xhhnbOxiNVRpMPkFapb3SluHMTXRecuYGco/ew6CzD+71/eSa6/bowy/lomVbcaMQpui3LQSLBM
BwIKsET69RkzhgX9MRV3GUtxoZZyaeMliA1UjqV1V7aV201vpB4EgYS/hyiDQfYONRe2fdbKSrem
kN71pngGYEk5zqNzIEn3dnk53LiLmdq/zHyYcifZiHlzBWaGLHLcsQeNX5d3IiD95cUoLON+GmUl
FENhpc/3utR6khkSlAQuL0VkRD0PWNrYQZkrp14HMnptCscqcy0t/P+MMMGj1ptxLehnsRcjAXnZ
cr2qNQkAuxXxOHCJK6j2Df4GQyQKYufrqfSybsCRVuHOT+6Mg74b1fdEo/QOIwoRfh+u3g0VzOh2
96JWKncvN7aZN3XVt+gx0YIypFFdxXms9Z+aSIeJiyrbLpD5YINeTHZCXzhW5S4efeQkeFCiu6Ct
YCWkkMAF1AuQYfnEJ7RRA0ONysK0HbOvERqpVdsB4KkhF1jV0tX1h0ykp8KLRkidQHAH+AC0P+kG
bx7ItTEOXUJlHWPjtSE3lb3vm8dq+UwWCk4FEB1SfRNUTM/NtA5w8p0GbQ7zmgTpvt3Z/gopOg1z
v//iHc6rOG+tMY8exLrJyXoLSdptdA9I6hrimvwy3mWQZer9bvWco7KAlqb0nYPII7mg5q1x5jmU
guq3aWgNLm7vIvnJBHFq3ySu2ULor73TotMMbdiZfL3sLNzMG3BtALGQ66NhxJhtlnKRmgliIdMx
fxtH1wTyRPJaHziG+pGePZF7cgHI0KlBARxDFw6eSufftC+ntpgaHIW4AFcNnRRrHjOMCaeBeTCC
5BmUJ7Fn7rM9rtadaPSQd/AtC5NVIAeQLQBuzo07iaJH6doDjpXXx14bQ6cnGFswBWeQezzwRAYh
iEY5UJnjkRE0l+dKQc02Wu6SIgZ3t3yQp+Vk56bgIuVmWNbGFv0tm6Oo6Mua5j2qdZOnhBQ6NGPq
VXeNIwUOic690Brz9QalmcgyGVARw1CVEaZHyF6GNSpj/wbfyf1a4KMDyzWEeRybXZqRaLkmIYIm
lezWZuypJNqliZALh1eAo7x3f9thFqXNcaHpM7ZQ3Q0H64pCSCnBgHwqQ0sU0mj4ZR+eW1tMkJnA
F08KWlwF/x3EeaSAQjbIvxk95YazzaqYox1rOVmNGUe7SMGOZnr1t2hH1ZkT6AEtr6ARXHw6cjQ+
Ob4iWiW92y6s0mEuoaKWrUrR0AzqfzuvTbi+FA5a6tkDBnv3zr4W9Qq5dy0G4UBTTyW+HFYUeq5y
sOXYuChw1xou1bEtKq/14gB3LaUd7lwAIz93127Nsuc8Il2rqTDrKL/G9YepYQBVlEfwYsnWBnMI
JqnoIU1ktd40tYHtjG6SrPu2ABFFLrqEeOdta4o5B8PcW2rUIy1K0JchaXOTxRhLy2NB7Zc6Husc
UDpBWATTL96oTGKUzeMIjC8G2glgMPbwfVCywO6iHUl2SZK76PUjL/tEi39rk0ls29GwHJQCaW4O
zqT21SqOl29S7t5tFsXcLPUYp8SgVbl+OaTxva0krlR/JtZvV8H4Wz5jRiKW0BXBDiX/Fd2UIBJ1
oDz1wy9hT5f+6EtfivE9WQFUaozMltIY90EHicq/Znb/C19qjv9Cvox+iQ82oXeBQiqkEdHMxX/f
3GdLYnQ2OMKgnZcdK4ifrPvqRXIwJ+H+BaxMfdGkKXeVG4vMpwNMtdGNJmsxox+kykkuXi+7Bi8Q
Y2rbwHAExLZAUH6+Ih2+Zy46okQ3Z2Ea3Tjzs7V8V6VvTvFDqkSs5CJrzP4RAkyR3keN107lMXaS
q3HE0YqcMCX9bTxqPiH9l8sL5GaRlIvPBg0RNJLYwW40lfs17nCi9W+Dn5vIIhV33GOotfNX0FbF
oUheSmiRecF1tAoqt8iwWnn8orVAnzvxziFJqDdDKKXQ0CSNa5fS7QrsfTtKgdRF11CXcAUr5/oO
VHaBADaBXmXF/epcHfuEpg6TN9QYo1NOyGS/geobTGgpZiyBBBamELzL1d7YZE7laqnQMLEwGW1e
o5YY7XRQs2OyvYWg4L9hBxUtkbkVRvAt9pKGnBlBO1xAgCPFQi1cTlYETVrAWFELgm4TyxsU6eo8
aC3gAdmhe6SDQyMA3MVDdRRR8XJu0zNDzFmv1bRq+hyJiZZCbaNd3ESH/mr+kmIU97JrcG45StcC
XRHK5CqzfXvdIUo5OimkwEFyUoX5joTSTt1/akEbM0xwSZxpWWIFiuNWW72MEFmremkvJ2bpRtkk
qGPzTt3ZmpjYkhcOqWNC5c3D6lEZXWC/KBuXtmtM1wDJB3BF5SDYx3dZWuZCwHgXlVlAtQF0B4z/
FYtEkOpgI4dQi4PirjkkXuH/SnzlXir8yJVBQ4D3h1DCjpdUwjDCNnIDSEqxKibVNFa1YkCafvKs
wkshnAKKjPTewYsnViEc64C+pbsWXbpcvwHBMBSRMMLtsEKQjqSojeM4GDSGeidtw3cBqmB7Uc3y
nXD3w7Zu7DCOI62tXag9AQvB0fAHfzxVaMQrfh5Q4lgSKg+YeCl3GBmHmIUCVRoaXHKfIH3vvy/C
sgAnyGDcBmrIdNgGbz0mnmNwMNEs8K6hsYQyx0xcIqo4Uzf5uN4/Fpj1Ri1Imjr8H16ZVl/itEAl
J4V2ubKqQaTkkDB34qfLEYB/XDaLYo4LmS0CYDFMKrfk918Czz8U9NQ9tFHxEJLCy/a4sW1jjolt
la1E8zygp7mMPvndzntpvV7a4LIRXgUALJWo2RoY6qEUJOfZjDorcasoReF1r3/pvg9764ngni99
yTcED0lOVn1mjB6WTTJoZlmfGqmKQkr9dRxerIm4aSzi9+fBBKhqAmZ5gMoFbzqTVhM1H825yApg
UcBw4s/74Vgf0CfDgkS5Ji+onNliLm/SzcVoxrA1vNb7sQ9wjf9VtFF/KlEw2JCcoizN0qPgs3EO
GJTc8AjGLB0mbN5/12Ynrda2SyDCC4Bg9s2hCanalNFDq6ZYPcq1TSeWhIulDs6cOUj/QDfMBA4V
aAUmdGPYMalNCQcAz/IhDmg6T9t/5eS2qP89rtD7FoVPHvnFmU3GPx11TvUygk15NxXu4LjO+3yW
fdDQNvlrOsugoALhYCvvuFuAxAMTqEPk8EPkjmpS6f1YYoufq4P8Rkv9jpceQIpCI6dYe5lzOM7s
MRFtINmaDwZOomy86usxAo1ZIyoQ89wGIBONDiZStmHmAGZKWaVZjd2E4rGvKr/i9utlxxQYYCtF
kWIVigZSX5CEdW5aBM1oiRIIvgkb8i46cHRg0DsPIpjUs6wkRtay3OvHonEtCFRH4XrUf6hQ1vDT
MLl29pdXxblsIBdrIKXFtB4GOpnIHysDYAU2dfz0ifRPhRN5veQl6nOp+Zct8f19Y4qufnOwFaOY
677Heep/a6H+Zrw0L9Xv+WGFj9thcV94Umh8FQ3Icl1vY5SJmHOHMW65Q2qkYKaZgMCrujOsu8sr
4362jQ0mUgKqQMq8gI1Iir2iPkp9LvAM/lfCHCw+EYITSxcMhjySqRG2Lq+vmuFLJD/n68vU/lhS
gZNzoz4V+/vbEnNUywKQ2jLtkEXa3hT0qwuyjvcqM7qs1YMFblTQaHmiWEgP54fwu7HKeKFtVXqu
EVilWisEQPz5qIbDTvQg5ToDZNdUGdO+EFJiYoRVVlUs5zAzxnh1xHutAmGpqIDHSW5oZvi3EXZy
YlacTFMcfCsCohO1uykT4pvt7VoJCoX8KA64PVRFaC71YRh1xbCeWmI1+bO9y6/Wfe4p0BVobkAb
54rVd3lTvVjYH3vMfbVMvTQ0ak9fGenbhC5nEUpBH1YF+gIy2L5jX8TDx2u9n5lkPtgQK11V0w8m
3+tLkDyCmuAK1BneD1claE2DawK6BqnqUg2Hf5MXcB0G9SKwQKB1DETUechSta6wq4Ju8djfqPGw
MyCXOoFT8X8PIKqs4wlnIef5MLvcloY6VCv1y2y+qkot7GzNu2yC55VbE8zHI8pgx70FE3H/vVG+
J+NPRX11iABxxItTWyvMftV5JUWGASvqqPupU7tzflSj5xpcdflsCoIiL+yqEKExDFOjfXfmtlQk
2ZZKAn/Uo37vJBXor5uny7vGe0MAfYGqBQguFVySzGuvLPIBJwKsqLThZkA4YHTHo4I8lEI9E8Hu
cRe0McbE3kjRFqL3aDgnkvw4dtKxWXXBnvEcerseJtCqqW7GSuSgIjdYYLO9t4fr0hYVdnkTVme7
Rhe6uem1dFmKJZ0BEUjAh6HVrmy4sqd64xeazMcSAobTuYrhqiHmJIXAEu4zabtKugsb+0o8dT0Z
sZFrHKi/6YDXuDfQX1N2lGKZiABPPKQA1gu4JGR5ARZgw8RqktWEE6KSbbzLO8377Psgu8vkqgfK
iENDE+2cGof0t3P3iWbY1jrLmpSCnmYCzBr1ES1crGdT8k1NhNXk+80/KzSYc5AseTESWiMcfElB
P0fbOwGuuBHfN6AyJXaw3MfCCWRu0PqzrwZzIOp4XWQnAbbbKL86+nNWoYw1/CzmneCUU69n0w/V
QvaLc04135ngiC6EYmc23ic60DtUzqKM9/2PMZgO9MslT8L+JT+ubCwygTLKFGVx6hbkXYgrzRdM
J6H764A8l87tCHk8uV/PkQGWVKiwG/uuMMtl7VFwoeyh5hG67HtzcqevUOpy7mnHOfeLa+tnNQli
DT8MbMwy2xp1C8aYKd1mZhREciGZqbvO0I0/G3UC3aPeWm5nluOjXsTFl3gk+VPk9LkfTVG0j2Yq
dmkoYxl02Tyf7ETGGJlZPgMS7DwQfSCCC5K/R7qsYIvAWMIOK1RjqgAhgzdxP9tXndk+JsQOx64Q
+Ro9KayvgVCY6l7iH1D0PI9Nbe5U6iDbdJyItinBPObnj+iGeGLOaW4yv7XFnJ9EThUpWS10/f8G
9sUZKtLvwL7Zs1FMAbBPrNLGjYdbu8wtI1eGMxUYI0dlgwTTs7Gfv+sHSlcQX2u7ORhv6ISa7BY7
+0mogMW7RCEpClywg3e0zWYFFRgzTHXFWbaKp8a50eqHy8GC5yfbP59x6rHCc3LoEQmj1vS7ft9o
xFO1X5eNiBbBhIeytglIU3CBDcYpy18aQ/Bi5cafP6uAtvu5F85xH9WJDAPZaQ3TPeYGA2Unh5Fb
+qkvIoG+vGUYST43Nk7YqkEzwSeQqO4s+xiGdBdLkDxxjQAsh3uYiiyyYpLQq5VIJqF2IsnPkiOF
NSbn8kUACBEZYRIbVDD6rpYKEBuR5NQ59nNbxddK/okxZwDa/6yF/oxN/kLn4bMox+1QgSEqllFu
SsPLDsZL1LcW6M27sQB6B7UF7Am71aoByQgsQehzXAJEPIiMfubboPFMZ6pNDIczmTp0aMFcM6xg
YnBir12PPS4CkgaXl8Q9MxsjzMGspXFIiVWhYVqrb1qdH5epErQVuZ9/Y4I5lg1piyqNDMDn9fo+
7ipfnsfnORY9ewVmWGB0nKKVRwgYuxo18SCnFHb6fLAl6X8HAuEz//NVWA7kYokdvcuRtdLJsjy/
y/QhJAURXHhcT9tYYe6gXC+lNR5xLhs5e2jTMYTilRfroQ7XNgdBXOMWDLZrYm4e8CXJkpbSXBjV
qxU9wvm7fCc9xCepd+ejDK4cPN1QKsiu15/VTnrURFVOgRfqTISYocnqVEuNQc463RlJaC4iRiOu
d2gGFHNxvWHqkYmm5Tr12mRoqMqpw5e5JSEKC8HcEcFx4icPGzvMhyNll3XxjORb2ke7/Hf8oHsU
p4hZ9h/6bfLwbxoT3M3bmGS+HqTlckee8fXSdZdLu6L4fjlEiLaO+TgLmSRNnsFQMLSPU5a7uRa7
aSbKe3mvFsja/POB6K/YxNY+WtI+qYzWI8utXX/P68cl/2bJomagaDFMCO8z4OFrQr9PmYRTc5fL
Q6C1z5d3jFv02y6GCd1AxS+SlCCqjoCp32IV7UuzKnVQR8Mckjy33CRqnuIibV19BQfl3Bcvc99/
z/roxTbrX0WTZr7gN9FI/iGF3mwwE+mdhYzqWhEATTGsogJIjpLgtbH6hgXmyxV9SdWtK3d6wfz0
3Sr6uiLjzB3QToXczguiZrb8yjvbbfW3qDoqZBdrgakeBEulHn9hqezbvragx52paC30QRPv8n0W
Fhg4diCwbi0B+Qm6A++yRYHzsg99NR26alQAtmiaa4sc5Xl2m3lviPj3+c5rgwzZgr4qIDPnZ6SQ
0jgaO7Sdptrcocrml/pyN63h5cXwvRfgTLwzAWj8SIAyNytRdHyszlfCBALOTuzahxTCMVRcpfxS
7YxHgUnuynRw8Mp4fADUzpx+FBFzKdKppMHr8A581b/207tfDm+gIwT1ZfUqAhly4+bGJhMK1Doa
x3jFbsqOej2skZsZ5e3ldYlMMHFgIL0aQ4iXVnbfEvL2GR4HS9ssgTnTzQw5htrBG8Fuf8jlSfzu
5p6kjQHG43IzJbZMrzMA92rXCPvdAMBSejLRPKjR8xYN+PLvzz8GPxxdx2nnuKOB4kArkMkXjFKv
GYRwUOlpnsFttSt26sM0CdpC3AOMScV3jhZMDjH+p3bADPaQUvEcFCPjbHBj8lho14aw/cRN7DaG
GKeLHHO25QoP7TGM9/LRDJpTvIfs5W69kb51sTsE3Y26R94nuZ9wRdNEh9ygVXmDyRJUY44rNBqA
OzOiEPtwmFTRzCe3t6ZtbNDjsLnDF1tbrXHB4qpX9aj4zvd1n3rkh7XTAvCC+SJdVu7p2phjPlo8
zV3uWCjQtfl+VZ7IKMiLuUEJk4mU8QNdJhaqJwPalZVtg3dr/BBJvxLEvfn+M1/ljwkmXYzAE2e2
FmpNktXFh0Kt6rCrjTK4bIV/qvBRKd2HbNgsCiOTu9aJSpTpDOLK1Y0DrARYr5WXfJfbO60LZQfT
QhTg9Zkqu7YxzKTdY4ZMXM1Q00Izvg2UEh3kzAYJo14bs8DBuScLgDUQI9AiFtumnkkHIUoCatm5
H4hvtMaPPFtHd47XL4m17mYzFbwEuTHD0dC70FQwt7E1s36sYsjzAokf5b9sKbDjxp/NV/xDsDCu
m2/sMEHelCoVIZFmM6PqUbSV2u0E/sEN86Bvo3P0mPtlEXLLuEpTC2YqSkImT/4SUIIWyVvvi3U/
BzUwNMJAT788m6NBLhofSwHaEJNd57Gi6ke7xNsZkInqCmPivtGdijoOvwzeOodOe287u1FQh+J9
MJAeWFTAnfaNmRBoJ0RSMBCLZ+70LU0OFLkJ7kmDCM401wzsAFYMqR884s9XBhLvMoaMMq4wS75W
srdK067TQtqX0+Rd/m68AKX/scRelv1UpE3joJe7xIUMhHYSpFkZuYP9mQbo1hB7jFc5JmVDl6Tg
isLD2Wr8tBRNW/A3DgBGBxg7wMGZeL4kTjJoMQFO0579ZmmhcLB65noDMqxPHCmdisL91xL9JZuL
Su90pdVaON8k1Yk7aPMTCrv+Zz7OHxuMg48kbsCAABu5+Wrpeye6W+f9ZRPcgjSt3AJsAQAm5rvP
14GGyWhDQ++vgrQVtjsLBekJoPkSnPiiWM6LQ1tj9L9vNm1RSYX7CsasuvkCEtUvct1+wqG3JhgP
KDMLOPEVJmTUvFcrcTOEvLgTZOW8m2Jrhfn6RgIqzmyGFQnF/KCxBsnty84MjbE8tWQ6OQYqHJe/
FO/9i7ijIdKhAgWwyvneGUmpRUkF1+6N0ImJO/+k1QA7dxVlP0gCt+CdIwCAFBwhHCR0Zs+NEXUa
56GaCw+Nd1eHmVsz9qU+vLwkkRX13ErcLrZaVxNOq2OGJh6jTvaqZ3IwmSLICi/MbdfDePncKvO8
LLDUl780kKRShVZTcAWKVsM4N8qf5lQV2LOp/BkXvdvIhdvEM/Cjl3eNd4i2a2EcQWtIDZkarKUs
XzLlnsgPl/980V7RdW4OqdTFujzN+PNRBHWn8VQUjrfIn1kExVTifsPzk021kqzR0STFZuly5drj
SyKieeUNBWE+5h8LLBzQKro5HVNYGMMpQBO8djGMELug1vJLTz2YeCA9S7vSl7+LQJXcD6SjDIE6
saIAmXK+gRPEuFXw68MRouhmbvob014FwYD7jTYmmG9UjTXKxCpMpGMXrt211t9hDjf8hCPgzkZq
iqbuh87egjHC1B7HwmsL4P9rCImkCqZTv/5/VuhubtzNVodWS1bEtdH6LumHPH0qPoMTRk76z0KY
D5KUo6pWCg2dcedKxb2Eqb7Li+Ce/Y0F5nvkIKgBYxAsJPrqt9qOGN9Vs3eJKP/kuhaG4oGJBCcd
GHzON2tc7BZsVTibS9u7qjJ4QyqapuMtxcYUCIR5NPAlsMB0zUwmM9bA5iRjhrssngtt8fWqcyMj
uLxn3Lf+1hL75Z2OgPMZljCrflDC8XZ1I1/9Yt8u76LIlugVxLu0bYVOtgCqon143k2ljVK6I8Pe
/FSQKIiy0FhCoPPdURO8+7lp1cYWG33qQpWH2YStHmZQh1L2th8jBEkBRexWnsggLyBs7TEXdp3L
Ud9GdG3dKTVqN5NO6yzE2/HcDyAdCEZgGArFYyYhLSHfWlUVqj7WMF+nfX9VakYwm9Nuqu0HtZ4h
Epdck7Z2CxlDgZPj62rpjV1/JY/2o8B7uCve/BbmTTvk+B0QKSyobAqm9GwMOVOQo1mFUAh67FzU
fEO0QwTpJfd0bKwyLzMCkjVztRWUQfrXeAzn1F8K4saWAPd32cxHVrqyRnSPYYYofWAXx2Z8s7vb
TKkEcYtbqP/zRT8Q08UGXtyTiV1c7sfXAdozrRf5OTiDXeOeTgLEfivo5XNP4T87iFHu8xBWjXM9
9A4sIs3wpbV4U9TKNaPi2nFwT1uGf9lPuC6rg+YSJXgKMmRcNp8iMhkLdnLGv/htrveeNXcCI/Sr
s5UIOpiKAVWwkKECfL6mruwzKS51ZDM7OsSZ76ZQD0uhgsI7z/clO8w1U+dE75RCo7D8+AakPc7g
xQ/jXQxCLgwr+ckbmBK9/GQrrhxqgRhgxt/MP+tkNlOrrLRvE6xTI7tVttxZFz3g+ZfCZiuZY22X
ZlxGYMbDVhqva4rHB52vML4ZHQirasROQ3Qt8M/AxiRzpiWoLjrKjF1N+sCiV6sHciA/CVXNzQHZ
o49hcvc5HhNr4zUs93Q5gaZeI1hq9TpBDbXCxKXkVfv89F4vE2uhCrz0Hb29ybQG28Kt18MeqnQk
sF7VNyq9YdxEB/s0BBjPDRM66UlxqZWXyqJQw41pf7b5/crcmDfTrjImgm2uXg09IPWV8ioHdJh8
9BrbI9mp73x6amK/fvlMDPjHbdkaR5vWUabTD6znSGBB62BkiWB13Ntoszh6cjaLa9QONDgN9taW
vyY5SoLtjyL9cXkZIhtMlJntFGSl0Kr2IlP2luJGJQX89fv/Z4QJMamyNEoPxl+M2Ne+1IJRLXkq
Eyu8bEV05ti5Xyg3lCYGbihlw/zDeU0AJaBY7P4HFT1Lrj4bukASoYJsA70YpgLQm81/QydRxmtS
NFcAYIlSZ37Wh04P9Eh1DYUTJgvTB2dUl97A5oXxQxnUO92H8ClgEbIrHhR/R0Z/uA021pibNBnM
RK6oteSkvUaeem3vrDAK1GsDtIkSSNXiwPRt1Kh26W567a7M2+hW9tVPdVxtzHBDJRgU1lSJ+9z5
qy6Km9wsy3eiVjqeNu4VAFsp0ln6rSKcTK71eNmBOMHEpqV/MOqAjwxju+cmna63TbMF3Gsi321Q
EBPn2iiO8roK8j0esO3MELPJmgTISdXDEDZ1cSEBCBpaYBpQ7/PKXW0FeeomN+QEJQz/aHjJsb+K
BSeSkzCBGwpDmiAPQn+FFZPp17xewdSCmB1Vje1HcN7DaPfg88EPz7wJvYrclXvz5+Ud5jmzjYSJ
8tMgL/xAbkKmuV6cDnaLU/8cHdOj9tAFipff0a79J5AUZ8aYsOPE8rBUA33YNs/GGFqfUPZEhVvW
HHSmQO/JFjSjPGvRnaWvWlsOoSEdTotyQ7I3wZ5Rt2OOJIiKocRkYpgBk65MgiRrTVXHOrJNNRt8
3QgHfT8VpZu2JzsufLL86IvQ6neykHODY5h23tCaAmUqnYY6Pw9tHuXNjFawp4/qgFYpZp/s7rc+
mQ/OMEBwnRxWtb9ZZLyOBqjFLIUoceMcSNpyoQ9rzPfqbHzVu26UJBXpk2rG5Ih+4xDamWKhqqN/
yRxA9i/vNOcuhMCPDEYxIH4+ah5VoH/TljTCK8JKb3MTE22rDTUiVXBPcYru0CZWNPyF8coPxRAn
7Zy60JExrJLxYmgAJJRSqAGBB87R2ZUx1943taD2zlsaSCIQ04BkBPE540NOV2kVKOpLVMUPUFJw
1/JGEjUYeYfb2Rph0uwMSXzSxjle56EWgvlzZ3VgNJ18OlOmP4jAWTT7YY6F874U06CyWKx3FpoZ
YZINF0TnvJF8t6JjdtkdRAaY8GGTaJJbGwYm5dqSv06poN/znht/WAHQbPACiECCA+b8fJkamIEw
aEivOO2V6j0ZQfVGZ2kkX4iB4QR8B1SkNFpBze3DtLw813ltF6DOHvKwBN1LQGVp1hsZJFMeNL0W
vwq6Z8qn+6kGnaMpeCoD/QDZE5257SQrjbV56UovKc0Xc1lv21wkrctbHVRHMc4OKAkwiEyk0pD3
SS2h8ni7ST3KytWkuWV9O3yClwSX1x87jEuACXZAHw36JtKchHFpX4OrcnfZ63gxb2uCcYo+tnpl
nGACOvDlYSzsUyYt5LRmsuyWainC4PCcHBcyVUt3qB4Jk8K2jtVOGLYpvbz9marP2iJYDjcobA3Q
H7B5xOjJpBtdMtJcB0ocaJqkRxTkD1oAjgHhjCkvzOFGRhWbKtojzp0bmysDM4j9jBOFwTRoi4CH
SkmLT8QFOltqIBVCNGUHMK15iZuhwYoWCRIxupl+LWuiC5B/PI82aOvcQm35I4pHH5uhQmEQ51Wf
vFy/WnPwSL6a3T0RzfPwLEGNBqT6Kir0GL0/3zNDm0hl9EvptdWQu4mcuW1aHMmk3iydcWhLR1Cr
U6lLsWHP1CFkiFYAtOfYzH5WxkKfzRUe/hztwIV+CwLxAE+1UPcpW8jogmLDn73hWfaXkBJ5prfQ
E7h8yrhuuf0R7Elu0qIZI/yIvuljVxp6V+qdsAIWwk6se8fpA3OUPSnVvXQAiVNt7M1FRErPO3sQ
S0DGgQRc/8DVmLV9NY/gS/UyYCyr0ATqR7BKvgWIDCOlwc3PYn5iqObquozz0LxWqnu9BP0uDlKo
rPiNe0PxU6JSNt8gSC8okAErYlIAK7L1bDVhMJm0YwSurTYRdUFoO+qD+wAK+7cJxl/rKpfNyoaJ
IXoqxjnMpjvDKnyM5kQYgi7qnTZ8lUXzaNxD8scoK5bYSguA5wUOSVLLz2DfuDXt31MmP8VDEkS6
KPPgDVs7SLkpBI0+uNj7rJ8jzL0Z8M4Mms7EtR3QBY56Zt/lkWWFtZRAQCTJuuWuiSfT6+K4erQy
qw8Wo57CxLC7OwfsqQCgZsl9NUlVBS324kcBbclDNi2RAHH48aPjfYKmO7SsTUywsQda0q1Jc6AD
5mVV2I9XpiFoXHAKO6ivoBSgAKOCkVC21obeUzNYRkOF2mZ/OGAQ7EW+m7320GLEHqW9vYhb6OMl
bGNBePVA+hQvOxaVXNbjbJQREMNaf2+XPyMZLx0bgKzXy+fzo1fBDAocJq5fg7K3nYdemDbsyqIU
YWmyMzMwtpnPs2wEubHvO0HY5dlSUaOiXd73Xtu5rbE3s6GTsaRlNjqMVaI82kbKvFP1a9O4sqv+
5X9f29YeE2C7ooOUaptDc3pU09vViro7ECdrLticM88so+YKA/qxf9nox/vfRjb9Z5F0EzbJRppJ
SebobeNJmpdXJJCWXSvWvuB5BwoYuJ1Bh4xbjM2ZqhYjIRFgyzotimEw8So9okmYuMkzJdAgIa21
S4emEtSNuOcAYm7Q1wGcHZVAZnl9HjmTSUD4MocUKJ2F9p1859xQ1mfKhaJmXv6ZrwhwNijmbXDS
siUODJabS7XAQ4dKS3wDBTk3t5MnsjiSm8XJfSyWxfiYHmCoGOkBTjxoI7HU82/YaJWSzgp2dxh2
FUgVKOK3MVz9rq5BMYNswNe+/u9es7VI49vGawZChq7R0FWea0TzaXCJYfldrQpuY3qazy+u84Ux
j5RlnHullBQMguux2zo/FfLbtt/K5lgPp7HToZgkePRzirnnFpkzmFtLWa8xFkZzb1pDBZ225pf3
6ROtjIPykNbeOre4d/x2n3xDS90vw+gh+SYkLflYSkJmqTnwImTmHys5RbsAnWngl0hfZp8SKYNH
+cbaJVfLXiS2wzudW1PM17SjPJkzGaam5tksrqSsdyttp4mUHDlNxfMlMZ+zIfMU9SbsyPfWDwwF
HaFVep3uugJMZt0OcIbHy17KXRcANJBqxqDdh1FhbG6GOxL2unyBAmtyBbWtkzE60BCdnv8/U+r5
gWhUe1y1SkO2U6EiXUkuid5k83eZtYIjwYvXpo5YhhQHimzse2004kjDMwdvj+F70+aoEESuMYoQ
wlwrBkof0NA0Pyqna3M05Ups4BjI6j6ppqBWJAsAe1UA5BfZYZLfZs51KTdgpzbqZ8xEuuDj3IFB
8H9Pt2h0pEKlJo4SC9rFl8lapzQBOEzik5wbhzUTVULpGWFDFSqvED9Ci0Cz2e9SVE5qtgmdQawi
t4KpvBEsgnd83md+QHGuYAKIfXY2QwyRZwmE42NYXlGmLbS2rnGYAEJ+n+wQMdZzPo4N0h88SgyN
M0vSa0VbEUqTGy3KbSq9LE17rY4ih+YcUpABQXMVJHYaUPz0V2yukmpcErvsI7iAukswjA7IVDd9
VaQflw8o5/kKDDVmOVDvAosj6ofndtS0Xiwng9rQkIE8ugkpvoY4rq1AjaH6N8oX9MgzHkGTYcju
IeOBZSb1kEqpbLK6Qg//mfJvK/t0p96uHuXfjsWoAp418HqiJIVqzseEP2um1aomJFDyMdqtB5oC
tL7tlnd06FbkGdzN3Fpjbgw1ztU6RUcO5Nh/rc08LF+Hzh2xlcu+EI088u2hAfYuMQgULL0sN05i
SUuq9VMHLcHraEc7utDBC+t31kuxzAzH7+kkhoyk0YYeBMvX0wOIUhhVjQ+XkNAGvKz/D2lXtiM3
jmy/SIBE7a9aM7OydrvK9otQdrclat+3r7+HNbfbSpYmCXuAgQfoAhRJMhgRjOWc5Jwpn6/r405o
g6eqhe5kUMKhs4x7yGSxNcnFiBXl1b1WPsn9Xwq6oY06pGvmdPqXqBHEpQKBfJvLKpOFZEpTurP6
orkyfejVh1gC+ZGOgoNVOgmazf6nJfKNLkNh64s9QWJC28csqx2gBQUdTRxTGrxF7Z5oq58rQxWg
7YgWym7KRlfWLpNktGWXaF0CjB26wBgbuizEL2fXl7/eAJ5FZhtJeiSjOHvS99GirQbENDm2UzqU
yEUNTZCY461CBdHFvv6DtAdzaPD9H8aD0kJPgaoMlSzP65kNGcuwJGgKwd0ebkTTuDtVFvCsb6Rx
t7vX9cHGAGvpLif6RPz4BJTbN/CHo9IhrLLs2q2NLG4b7c7KEhrBSir3rHe0udU86ZYRSLHuJ1Gu
bYe807JVPM1Q0mFkqHwgkNjAUFxIhy8DaJnR1zCg5QqNwCJJezZkK4h5vY0SlnW/yEiAwYYsOuZ2
fubJ7FDiX79gOzEHykQMuxwOGkkkzsNUU6p3FdouQBz4Ng9vdiyIOHa/jw4ajLm8F8I4q5snem4k
Jax80xteQV/IInqf710idSOBu6vlmuWRbUHT5DwG6iRYfqq/mhY4LgepFaraTqSBUhSD9kZSDK1H
3Halhj4qZMB2xW8zMNeBrBg5//AsWlIgt95CgAnIFO/342mk4NAkoxqY11eRA7lUB6vEcB8wRDEo
UpwsA8sF6piiCuztR52DEGB4ahiMtZBX5NanxmNK7HkEt6KUf6+j4QkTzG4ZWwKt2JlBZ6gDBH0w
KH99zKlEUd1ERtWzkZ6yO0g/wLXj2752n8VhhH7v5ti7y+H3y/FMKNoM0NPBZge4HEfZS1mJLB3m
z3F2pTH5o904OubDr1+pHZT+SzncSUlzXDR2CTlZjgwAIJwTgD6Zd2PhIGneOjJ1GDWm5Zc/ZMFb
6ONduJTMWcJV61o7mSF5GiNvSADNLoNxu3kqJ0x9mIJwmD2sLr3XpTDePsk2NfUewkj9UkqFE9u1
o9LKy6PJy/vAFtVo93RTx+sIgDCwVqgFchfAXldlBqafO2mfzHX1gdbiAO1KcAM+3nCsSsOoCJ71
Jt4UXFCV111DlU4Fk2r1KR6+L0DvUftzmwoSwzsvMcjBRWZ4Euj846l14qGbhrgAUBfQ0JFVZF3K
cdh4K/iC2tD2OsGN+xjRMHGwWCgaMFfJLavI10mtaYmalN3ftnN3jEEKi1ZaL0YCoNFGN1bMsCxF
A3Q7ccBGLkAyuTGndCz0uKlxaFpofmFYreAqD6vjekuF75ePruZSFOdqUmNWB2PoYbvWxsvqLiSR
6IW+q4L/7CJWw/kaLZttrY6Ayp2DzzcKqhWEz+F167GrfxsRnJabbaRNGYGINNFDc3w10d9V160T
j5YgUbm7GIQxDCPDQgMmd38TFLotnSLdIEmqUw++1i5gxxMYw91D2QjhHEofGZIqDRCiLKVfjKaH
Atn1Ddu1eRsJXP6n6AfNqgwbeWRiv6Tx8CpnZ8U+ZdZpLIPronZiaKgYXnWsQQ9Q0HzfBlrIEjDL
AgFpOOWjw54Gkts7CQAz3R5o9iKXv7t5G3Hs75sIMB07ks8rsjVG/dOI/5YkkbHbqW2wBaGPCykG
BFH8E3IYjTldayAs9QG9Uzz9Jn4kX+OQ9fvKXv5In6vv17dwf0n/CuSfkFVP5Tyj4EclpWSGY5+2
QWzM364L2dNs1rZpQq2RenyPPjb7ZkYrHSirnzQWXJJaecaiH2RTYFL3loJYDDOIMnBLkEq9PJ18
sKekHcFjSaubfqROpgj2atdHgM0CyVMELQZ83qWEwpYkiXZA9JLagQYz2hZu2rlMQvTgRE7WalbY
glXQVTryvZcb2Y/zZT0UpZ55VNensERiwvuDnd38Is5mrFWf2Y2K4yvn8qjS6a2ZNd+MSsH7+7+s
HI4KpIjIthJub/WloNSwW4C7fxv84mkA0hhYCZ8Gj9WilhtRT4hQHmd1QcySDimia5eARs9yZXAf
JwF1LfNIE08OWNOGSOau+gAsiMGOsJk2zjPmsWXguEYgBtnqj0JVH4apP14/LZEIziMO5iqZuYVW
l0Y5JugZtr9e//576ZMPAaGX6CoC4xYaETjba1tjU005vDsrdb1jxaJEWgczkL6WoDuXdwRjXrZX
+QK5e6HnVi4XzRhq3+kZK6s33VlqD13uMQhxt/DTwPDMcUUzk+4WFeuCRXOleGBj1xFsfoDBHV6l
D2wS8T2sMX6W3noYD9HzEsRu4dW3IlKTfWkaRprRlwbaYZ4mO1uqthk7OwMJ8ODP5y4cD+RTdgbm
AUasRHRfQmlMqzbWM82TEmcNxWy92VM8VjWkYJOSwjaMA2Gn4q6ObtbG2bhJtpo2suDjzGeMQvnr
kaFzlt/1sL5rHe1GfNdFAjkTpvaLZGZ6jAd6lzudeoP2Gue6eu5FJKiv/XtcXMyjZB07RwYAmmHe
Vye+Pi+uSqLYqYrytSLT83V5u+7OVNGpAzQ3ZCc4eebSELsAeJGb9o1Ttr5eLo6WicKsfSnoj0Li
Q1Vw3y/Vom9Vtc8sMKfbegkNrLO/gGMDNtA4L/0GcUpA54y89IWd+LbZpved0UuhNC7PdRFFzoI2
f0eNe8UpOjM/RHnVOlNtDMcx1ubPo90ajgStu+mWqA+zuWgfJzVS3G5Namdty9hXJAJPt1qNY07p
coqLpQiy1IjP5jjO6Aw2FndaUXVOa0Mq3GhtjWcj7ZSgWfruyepk5baT6/WY6WWqOeqIvt5hrLs3
kNxITkbR6gggUnKfZ7p8E6sERXs11XtnSiTjIMlm/YQB9fJ2WKY3tZdkxVkUq3DABzK56zguTmnH
yw95WqMfXWY1x2iKe2+Rk9bt1GQGDWc6umXeRAedltGL1uWSByL65KhAIRgYXRmmID5Ff0I+o56t
TvanWdVqv1p7hhDUNq1AQ3fvAFr5/jlLzm6jjNXOzQwIr7aqPJkC0VDLUoGMXX0Byzegj4FuQfi5
LozpqNmimY0LWJDYmyoVBKTKMPvqmJkC3dwXxdKXDB3/w1yVojdJPhPESUryWbLDKB5cOxeNBIqE
cHtWVp1VUwNCdAyGp2ip6k20VYlAr94jmw8uFQ0k/6yFc23FWC4AiQUIpO4kn+hPEGBXKNOi1njM
X7uABUDjafTXO+WxQDs3CmVu9HbdnOwGQ7hrGABCkhMBGBcMVUlv0Xf+D2SNJj875M+2O7r5XXqH
/i5P3D++63G2AjmPk1nG2DSMcKT3ohAYw6dyRTMyo31CKiT1RZHXvjw22Qn8FTx8+CxnvcYVZkZh
oI1bI6Q33S0A8+Tn3jcCcojuhHjX+xvKpk1MDIJgP7kNrdVsiGY5Raj3d+czyprcs47Ad2UTsnOY
CfEUmQvjdAiVVRMVJUxUyvr779l4cNr00TD0kJdFnWshx7RI3yozZCgU11Vl504ge4tXFsohcAt8
a9xAjcJM2hwwm+1RGu+yBehPglfWXgbpQgZ37xA7YxxchoyqiJ2smgAXWjt5Fsr1rSx5pXQumydQ
VZjj7wfPF3K5i9jGyrL2tKxdtZ6cTnpRmupPdg/vRzhTlOM+QBwiojNTsDMhwW5mzmx+Uwwv7/66
fkI7kTIByCtGmA0dY3b8XV4Gkxog9gUfAJBVBvtNbc/WdFCVTwzxN05Eve87juVCHHeTG7Us1ayr
oHmm5iFc8ayBPlxf0a7ObVbE/r5R7l6S1lVmIuT2HLfnaXqu6eG6iJ0A7mIVXIiYozyhLgWOXlnu
FnI7xBkS6XcyoOakRJRS3KknYqBusx4urqrhV5oZfR6uNX4jhjMjaSmpwE9awg7je9LspOnsmpNA
u0W7yN2q2TCNrJ+xxCZ5HpVPqe4Yg0D1RLvIXaB4UjINtCU4qOQ1H0Dk1zXOGAWlfVMYIpclWA4P
0hQVpaqMBJtoR9mRpIarrjdt9KBMC5jTplBHortGidACxUGXxZ4htQ4tjVe9VJ+legmuq4/ox3DP
7lpDdLXWWHhs3wxx6aiz00qizgiREC5DYq9GAl4YrFhtT9XwZKMDUhIhve76kV+qyfutJEo7mjEl
GctbkqiOon0p6ntbp+EfbBjaqt6bj8ECzflHVtQBvR4oQiMrDq12dlujPWaqCAFg1zhtxHDGSbdo
olgJ+tQX6bVsB1cGoeX1hexLQGHAQFOjjLfYpW0ypyKx5Qy2qTd7p9CrcyOrn/83EZxtSsaxXkwJ
e5XqWqCr8zHVqj/RXws9ZygDg4+TD486ddaM3mIi7G/d+EjHMANXzvVl7Lt1kC6jpxYBmGFyh2F1
RdXXbGjAVn3tpKL+C1i12LdDK8iEcEu7l2UjjDuXTF7rqK0RCA1xsFYvyq0l6hgSSeCOhfaI8UCg
hqvSHFvjmGhBL2IyEYngHIW8KNFSLSyaQ1a7W/LzWN91OhHEWyIpnGPQ1VwZUxMLicjoRFnhF0rt
j7WoQWj3pmxOhHMOmY0EXqqz/RpveoylJgKPsBv3/Pq+xSXoLGu2IoPxIPX2Z908Rda9pQGVPZSa
47AIpkZFsjh7b9qt1I0JiigDBvC7Pugr6sjrg0TvsvS1G2dfcHUER2Rxpl+2kGxQddxPcFL2nu3Y
gNbKvfEAlMcO78M5FGPuiERyFtrWhziyFWxnrHxZjUekXUb75/VliURwBmGKLH3GsFQNYN8bxfDB
YDJ0Aj+za3QQb4MyFD0uAC/gtG6cKm1UC5xUKQVrYAY5poe8QnfNMF+dNhwO15e0p+QbcXyW2CpW
0vQxxGH/QqJXJzkrBcqwp3tbEZzukdJeUfqBiNSovq2V9kSKzI+b7oUu48NsAllu6kVp/72TYmVQ
zK+j9IWGmksvB2pqJSpTUG1U3Xc6Hyb6LW8//8nO/RLBmdMii2melRDR52gaX6KvRfr7kOzAjgH4
P4YnMVRmGtzOmUreAYMVItIEMwqF7Ulz4xu6InCm7Jfyb3EFXVuaAuRY0AByYlotqZsxRq7B7rN7
ee7vLTJ7IC/+lGlU4FP3Au6tKM4uJJOVDya8KnqbDjG5nZDjzPUbKftBAZ9//Xz2UhrYvV/L4gzC
1GQgaWMplMmdUfkBuZkeZj0Kx4rLimWT4puGQNV31W4jkjMQtJlke5Ihsopvy+WnZcDciUquIhns
75vHpdXPQBS2sIUYGz2WKrDFismXR01giHYNA6qbqJyh9dLkM/Y1ZtImKZmhFErirOOpA9KP4IDY
YX/Qu40IZjg2K5HqHKOFJqo4y0C9avJk4143vzd652Xpk70+ZsNpXN5M+74pH6+LFi2OM7KpDmbc
oppwToMKarvXVhXs3u4hIY2GeUyVbR67B5ulkdyk6dqDuiNaO78HNjsibof8fmcs7MNGCreBbSsP
c1tBSq+e7fmpjJ//YJs23+e2qZOKfmlWfF82qrsoBviDCM1CsE98DBTVlVRZjHukWKtbO5ICPZqf
iklkSHct3K+FWJyFy5NcApIqFtKa5O/SeBqz5FiwtgCtFdjSXc3aSOIMHIAPxm4YIKlGOmEC77X1
Z4euYwALY+9AzWFr3aiWVc9qGi/s0NPuDaMOj522CEzn/qn8EsFp71wB+2s1cfcjO36MtPFx7q1T
N9WCFgqRGE59UddSqpqpL0CvHAntKfIADhXRPKZICqfEEs3SnDApDQm14ZZYxz56+pN78u9+8bw2
VZvlM+MjchXtr1gRB4WCJfB0jVFVYAqjxPcRd06y37fnLhLorUgEp7dTA8pzO8aRjyDYKm8t616K
Xq7v0r4IBheH7maMp3GKOyXKVC0F7npJW8xqJ8gGoV3WLTNRu51IEKe+S2O2SUawXZFeO2l/O87I
TooY4tmv/eC83sHv/rMaTnnzEbFUyUzK0hX3efQ2JC/J0N1FvX9910RyOPVtSiWL8aquXQJyoXa4
QXe4Y6UyeFhFfZCCbeOhTJSkU+R2hqQV7Ylj67dZ8lDlgjsvWA6PG1AVvdFI7Gwm2p9r0rrNmAay
+mKZIrRx0XI4jda6VcKsICTR4fOQHVP7NakEXl60GC7CbNTOHhQTIpoJ0P6SL/V3S/yUJ6N3XQf2
ZhHg6P+9OoR5nY3Nt0GuXcYNrk6zqq9JcEQX2EM/LG7VDo4+KV+Ikh6UpPLl2i+lbypo16Y/qC2j
ioWEIR6lAFyUuZ9AkmaV7QQ/ISaHCsS7y3KzyrrA8exs6IUQdqabdSZ1G5OxYiYiypyqB2pPgcaF
9m4YRMouksT+vpGEUbdSmyZIGqQ4jK0v0Vw7hZaFpeiZuDdqcbEmzhopc6I1Gts4sGvfqQHjMcYk
wnoj+a1PguZsn1o3fVS/ClSGqTdnny7EcvZpmuQotzOIVfTOyczTJGteZ4GSZryzk/tRPnaEOob6
Uq8hhsgERmsHOx7QcRtt4ayW1STpCBZDVIxmh9WTiwPrVpww91yCdqM8dF97XwqNQ+KrpXso0TEj
uDLvV+LK+vkuXkXrk9ZmdlMrUodolrOM33vQPeXlJ6Bmd5afaj9W+a7udCcaz6U0OUntd+qpnc5r
B7D5CBjH7Vcjx9hB+8kadafvKHpWf78NeLtP79mgjRpqDZVmWcE+mdp3lEiaBnf6DwLGCxmcIZT7
OrYW9PK4jQ4gIRRh6BQIlI3Fz9c2mzOEozTa5lJChGwYh6mmTtGqTqVi0r33mvGrZCHAH1JXQdZx
Gn+fVZDpmoa5M0QVOv69vMqGtA7m0spYX/F3kt9nQ4KSrgh5a8ebXAjhbnG8ZpGhVhBSlQ8z0Enw
KLZ+nwuLLQQd4Roie7BIcNavKMfIXDMFHqtEe2h5JvmjLETWIOyXfjyrX1K47ZridUjsASsp1PEw
6I/9+DLLNzqG25DqJvmRNQH26n2kfe/06EYvbhoJRWYgtGuYWgHcz0md/BaoH7YjSU9We+pTKbRs
9InYq1OWi+Aei34tt+/JbCvSGkGzIrlEgiCwyUGukiCfj00nmExjFpHfGADREAyBWuAd5mtKJLeq
eVQxzFqoDTrVjUo3/GGMaDBExveoB5RzPebK6thEyn4/KkJzhQ2wRXTRs2a0SxWu2jUfrByi7d5o
HcAtKg6h6xCC5g/jyHb1B1Mb6PIBqidr7GaDwpfy8hjEMlMyYEaUqqByJtL3vJYnwfwYs/Hcfmoy
UKlQp2cESHznjYTECB6RQH9jE+pl8J8J9TYUzW/t3MwLMZyj0zMFKAb2hNFqANp5ct83Lhoxk3s7
z0Rds3tdWWCu1FQ2iox64Duu0sZck3I11lbGkrqfrAsMnvwONAJe9ak8iQEa1B2rCvBHbJwN//QR
G6kv0ajazJhGboFhqEqHNZOBX/piGYiejW9x+VyZKSavwzw9asN3oxwcKT112Z2lPeXxN0IKj6Es
AuDTLab5VmtOI5it0cIZwajUYxNUxpsWfSH6QR+fNf143SewePDi9BEiGsBVQQIeFVRMV1+qWDVW
NQXGROV2SE5R2p6A9yKIFj+cPBNhsow1BGHUnQsy5DHPp7mwocU27D4w+tcjaLdaD42V+u+WHJko
IKvg/4DggtO4XA2hWVxHJKqAZX4czWdT8mtRcelj5QcfB3oPUWD50YDHtzLYCy1lGZTaboKp/Rro
B9HBDomDiFvIRM5sPH84DGAQCX82bsmLijUyyGuHivkyLrdKlj8kFZ79Q+PZnSyKDZgtuSaLezgM
w5RGtcSmwU/x6mSH+GR4+uP6U8E8Gi7NZxEH08eAm+0jNhATcAR1Jx5AaJlGZaW6ggljNwqn0+SD
EA08jJbXePVh/am6qS8dRZQCIqk8WZ6SK1ktZVBGRsBmhYZLfQwlAOZc+jyAaaYNm1fD/+v379hm
pSaX1ixoKpeVaZWuoRqrP6USDSUiYmfdu2UmxuAJq0h+9E0TEsBtKaGmEdP6Tu6s0FKa44rg7vpa
dsXAF0H/GbomD5DUx2k3UA1qUsgYQreBIzEc7FRUf9pTfIYuhYUgNQ+888t7HPcSyaQyRZqL9CCe
VpGAYPRPM0jW7iWrFSEI7S0KSIUAT9FQ5/jAU9AAb4rkCZptVqS01eKL2UVeAQrA61vHTCl/wzBE
iMQaLBNwdjhTS/ScTpaNRUkA9HH6KL0hZfkppoVn0uSLURLBUX3sB8QNw+2SMcBowFrxZ7X26QiE
kaRyV2n0wHicjEtA1dCK3ozuWJtHg3w25Lfri/zoezmhfNxaSkRpUxTf5ccRWK8NIG/oeXbBMQPu
PVGA9LF4iFUBDZ/9jwDnjK8YLEWEsWMVyAFjMHrENd9NiH63niwndcpvIkX5OOXK5CGtjlFntDN9
oAzp8mG217yibrc4s8cIX9Jn2jjrXZ47paPgH98+dqLo+mNiCWIJIgCMcKpsyp9THcxWSGZaYbSp
/RK/fZuBs41uA8NDbnYJFgyoiWcKd27ghUQuXMtWNTI7RGyupnylaw91vVXRDImcsOBW7AQgF4I4
ly3rg6ZI4DR3O0W9M/viXhN2iLFPcBcPyKe41uBmB/QZj0hKce3UmWKqCa7tUN7TMDsarDVM8DrY
VQ4YRuDHoQkbdoSZmU3YqYwqm2Bk/bef5VN7NBB4RsC1dooveiiF/W0eZt+v37a9zQMfCNNFXHDE
b5cSy4VEyE3AcFmSjFGk6bZpktfrIvYUQQNGBrpcUF/Gs+dShFznVWwmaJrPotelCtNRORZS642R
wEnuXuWtILbWze5hnjtu2zlDG2oWLG58mJ7YvGDm4qGNXmY8aYVNNTtmHxPRv5bGndfcN4XWNqwp
tfikdZrTT099JBrD2T0ihhGNWwu3yXfumFmlIb2Hjv9sGW+ipgsHImhj/5jFg3VAKAUkIR3aDcS9
y53D1NhcmcUAbNhnU/PrY/OmYtYy8sIH+Qt19XBCYAPKr8Ur0E8hNMHM9vC3ayud89VqNlU6is/I
4IVL7rSABINR9Ep0jICmBnAGBexT5uVh+7fo7aLsXWyA8AF7H+8X1vx5uXCKCXY5MpQSe8u4vGW3
esIkpuxT8EP2B0zzeimKifdsdheD7N5vw2qxfQe5JzikMXeBUPZSfFFlS17EgDUyyp9kGLw4eoxG
0fDbXsQKjEF4VeBqAFCRj4XGfgIZkYzTnQO8ErE2VODvis+ZS49SiA49t5HhWYV7S/aOdSOW/X1z
HcGjpKlJBrFsIJu8DJgUVkM2t5WfgDjkXjcyezeRDf0YJljNDOzopbB1jYGyKOPujwvGaG37hs6N
o8mtQMzeXQQhHSaaYKGBmMMdmN2RoZcidLJk8rdJT506FVzFPWOpA8Ec/TBod0bv9uU6GjIximSz
dM30G4BynJb0DhhanMT++/qG7a6EMX6r0A30znFeE3XTujPsBIafnBoT7OiCRtRda8y4LRDiy3in
8amuTu31vIsAz9D57GWW+fZd/ao5mK0NS8BN639dX8/exm3FceHGMMUg9JjYhIeuO8X8alkvUQYi
Jdoerwva0zTDxKgUrAXAmPmYGDg1oGIr4TGz8mWi56QO4+Tr/yaCrXVzc0BMMqe5jbW0ctE6DVEz
x6ya+56Yz9cF7Vle3BhMY9kYz/vwbBlpm1JzxloGorsqBj1LHZQn7RpSe3KtrBfEN7viEPMyfH40
vvKxdkR6FVxQWFeloVZkKoGcqZIjN9lxrs3nFa2C15e3p+OMt+4feZwFMsBMK1eAYnZBP+QAOuVu
pFRwVPtqvpHBWYShkMs6bZBR1wbNI1RxkklB3d5f80NXBQa91bPH1Xyl5oFIaVA3gtfSnjYil4TI
ngGEfSAEmBvZbqtkqlATyTy9e+301h+EUM3MevIe+h0+FrxKaB7ls2JNodsx0RD/Tiiivaes1ifz
cfbBCSiciN1dEaBIGDIeaAf4l0rVFM0EoKnETXp7cSKdnjKdPEgYtryuHMzAfViTZQHFTVEwessn
FQewGapWBwOYTI3T9XE4NkVgJYlrLQoYiMgQKHkPj5wKDNXeJUD2XwMlD9ITHyYtcbfHOOsoUnLa
q9R+pcCpHdbUt0kC4KtCsMi9zcQmEuwlEo7IzV9akiyv48rUKYyVuRyKogn12XRJYQkqKnuJAjRh
/5LD3bQJBK5IjC2AfTi2R+bpNcCerH4finhZ9pKnkAQXCTRjRC28KkZJq5bdjI5O+aQHbQ8KDNut
zoqvAHhBCHr1kYYHAdpGGg+MUw7LkpEY7rjIMflees1nxQH9DJD+GVOffCQ/Fm9kYCSKawsc6J5D
YyPTDJOHDQlwhiW2DakHHAnyjObs5bHuz3bu6oOKjgzV/N3qNFumwlhM8UADyAinJkU625OdQ01s
sNpRlfjrFHm6kf9+ch2oICz7gEUBPIaLtidSDGTSYriZFcwlrXoyMqSySu/6xd5VEewZnrRsaAyt
uZdKP7Vd1iopvBkJ6RPLrwNA0elf+lAcwO8lq+A9f8liLmjjqs0RUSdZgcQw/j8hi+QOX/XQCOj9
4EyP11e2d5u3wtjfN8LkBjmKmAlT7bCid4DiNUS10V0RoE9kcAQyIwq6FFHbBeYBcgAXysM43pqJ
QU+SlS+g2sL77PpqdrMdOCQ4LYTTePxw6lBTVtFrkJPq/KHwOqTCkmfA2aHKFj+AhwTvLdErYV8k
alQw9yxXywOB4KGr2x1Lg3W++YPepF4FzDyQPPsVUF5RbTvognh+z8sAOOxfgZxhLMoCII2yxQxj
fCj86KiEzTE/iczi7rFtxHAqT6skNicNkVVsTx5NVRSUUxfQbP71I9uzSdvVcNqujrU+jgh44JtT
H5C5x66F5kv0rNbx03VR+zdrsyRO2WtgBIIHE0dl3bLxqCa0fbCdhDqqOrZQMdgP54IB0CkZaMZA
Zt2w+GBgngHrY41Q8XoN0vk+LwWrEXyfbxzuFzVZqxjfL6LnpHuSRXDCezZvuwC+c9iqFlJqGcJQ
hgTOEFqGgKVO8EJ1Rbq2F/IiF6UqSJnbeD7yqONoADLbPEeWMj/b9/MZdJ4PaDkDXKwRFM9isOk9
TbiQxz2HLGOxBslAAlF71E7EVw6Wp4TRPQM4EyO3CqVxVkkbi3lJdJag99Fvz0h5Na8a3NknXh2C
m0RgIPZPbrOb3MM1rybNHhhcwOTKLiABnOY2CsyQeMuNJbi+e+bvYieZtdo4ELLQ1ARkLDBSwM9c
elUIDF6fglHACOSbHCBrmiAw3LFLrGQPoncUwICByV1io1tBXIjaJbqpALjfHaf8LZUFLMp72UvM
zumgXEHOHMOUnM9qM3Ai5hal8MFroLkdGjaiULpnICM+PSDmfdLuQXaXPPV3FuimDMHd3l3jRjxn
4tdIspY5Rf2hkYajZZ+rbAw06y+BOdyVggQeXs4yqt18sZsAULhSWU5gjb0WExR+566vlpf/7Cqn
BCAlygNh7K2i561ALF/tXtWkaa0FGgM+g0c9YKiGtq+HyjftfsSNWA5J2P+RTEQf4BHRdtgkBymy
+7JFmZO+WC3CbVDNfFafugBNhUagn0qfJYOFbeQfASRVtJdsxHJmJqUL2IAM2Ogx6M+MHHv2UNw/
qXdLoPjkEOPfFo0MogbWvRz0hVzO4AAJTta6DnIZ7u16n54ZxFYSqLGjoSLIeH2M+/EF1sedxGCj
O/HJhXDO+jTxJOdI0rFF10flR+3NQXssAwq3ewYlzachqA8M/Ioc7K+ilN2uI9nuOGeOANepF5gM
wrgLYBeskwYiHKDNmAB4nDymW60uCDkFq+V7hbPRznWA2TGB1mlghWVkwMlBlPre8/YKwkuCZ44J
bibOIFHw/BnFVFB3tT6b/Ype6DeBNWDHwscrWwmczclAS1ws4IDFsUkHGZo6H6lfhP8w6/WA88oN
h8L9hyInsmsRNovjQk1lkjFqm0J0PobJ+iRlB2t8ub48kQi2vxs3NRbUBm0hqxjKhzn/0qXfLCTW
rsvY9btEBrOExQhBwI98KYRQbU7TBRGTfKKH+rlyKV6J3dkIkpMq8PF7+gD8Ljx1UNIFcxZ3w7N8
WLqV4VhMybOWPM0iddj/volhDdZQA1d4uZTaUBMKok74huWuX86yaHjzv+zVLwGcabSGRh9WFWcO
Nq5TGYyHxlMYCCtSLqK0x26MggrHv4vhNsuqY11GsMw8DuZCmDFCC8GDeodh4U/EqxBgiqpwou3j
bGAM3TBb1lZjLL7W30uTIO1N9szOdkmcqg2o6dJMgwAtRA+Na4Tao3SveNWjGci4wcBud9cblqSQ
g7V1dPATzT5754y+7EXf0bN9vK77e/dr83v414g1trrSzjhOExnWpvyszc9UxCC569aQWlUMtFOC
WOrd+G8usZ62cgzgTQbdqwTFoTyO5+xmPmif1hvta+1P3nJuM6e+NVNHDKy7u8KNcM6CxMmotQhd
YEHmN2mgDo1vDJCCXd/G3afCdoncvZPLlgA1FVLSY30cHpVDhN4vJzvTTwwt0koCgTxmWnmrv5XH
XUPMuRCQbONqdH4U9g9Mnn6XvyCPBkIw407UGyLaRO4mjlqf522O5cXTWYluJCVcx0q0h+wj19bE
Xz6yRvnCHq6th8q/xyr/0TENZtyHH+wFa90k36aDKOjavfIb/eBupDlKNVGZctpS7JP6i6KIUCnY
WfDrQq8eOg/R4/Wx83YCrGfTScA7BzRgEt8VRuX0crhEs3ddKURyOE0fq7zocpbRKrMgptTB8KDT
WU9EEc0F7mwZZibQpc6aDzGOzgU1YxV1dsrsci0/jOmjIrKSO0by4vtcSKOZmUSsHt/XwhFNf+2B
ZVHZ++L6fonEcOGLREYlNXqcPKsfFKcsnAItAODB4bqYPdtwsRz+XGabLBWrC05o5AKOLJqEZ2dE
I1J7VwRCaaLD4SxRXQ6gZyDYvMnN3uID4/DRUrwf5C/MS9MgfhY5zfcRCE7BLxbIGaNap2PasJSW
7sgn+1B/sY+1lx8B0472nSo0fRB3B9pfPZwa3HbljC+xy6jpRFd57xVx8UM4M9VbpKlKip3WQsbF
bt5UbuEOQXS/4r2G//p0/WRFCsQZrGKYC8ViLyaW0VUO/1GgP5h2UYGQurlunIWKl5jNp2BVSnkv
rR6AvCVRA/2Ofd+K4MOAuZiLPAcrtyt3Z2KdE+lhElWOP0JIXy6Dz0tqWkJXifmQ9EifsifjhZzK
T4z+u/0+PxpO5MiJ84Z8AjKVVWChe/63p4bYD2A0eRhSRcs5H3u37ZSWUoxu4qGlQT8OnwES4ZiL
LLjvu3vJUCMJownBeOJlCN6Mqtl3vQn+KuXeVt/K7kepiVyKSAZ345bIHuyODe/l5l8J2Gkxl+uQ
StRuuFfLNclmKdx9WqrVVuoIYnQHvCqBeshu2TO5fBT2QjOX8cGEbCRxV8m2SrTbMt6xBSS/jAa3
PFTHCokOcYwv2jvuOlVl1q4YFEZA2AEIaH4g7eQYxafrpmHXCv9aD18tlkGLMVQZhMgqknLzDyX+
g1QnQ7eGJqNbHQ21nJrRZlGygXU59V76afUK33SIm91QP/JqfzgTLznFLKUBALlY2K24E2pcCOf0
b1AyewbCJ56ZUu4QdCahxuoM0026Pl7fx71U3IUkTgXJuNrRysBe3zlv3fye+ZLssB5s/4ce5k8s
9d9ZjlkLotG9A9xuL6eQSWNo9L2M1hvf+4i4/0fade1YjiPZLxIgb14pd216/yJkmZShPEm5r9+j
mp2umypNaqcWGKCBaXTGJRUMBiNOnDNMm/nulomFI2Z0sIZOxulqwS+vfZ/r0/mzdBbBjDHN/Ph6
67G3YXBZwa1RZDObAiKCnPtW/0OjdGPTVlOdi11bTieB7kUp8vlGrB2gg1Ai9gyoPR51SGe2t9sA
obWX5aV3WItMEQjzscgc2KNP8od2mkULrSA9GK0L6WdghTM/v1L87HZWpNniCl0rhXwyvsgfY0jE
SPZMSFuetMA4zcLkIiivpvP/Qdln69PN//7iCU2VOWTNmU225/sOCjj8Otp3gLuUV9kO6gfeVmtv
Lbe5/JKL8OJoNkAgDAFMxSTvv+qjOnQItkqIa7CaT5u4iCQlkIgl6AHnPlTxPvoYsA0dlHkiDxnr
92Y/CxepBODNzRC2aXkRWfigoJY19zOYD4GfYH5wxr7kmq8MB7AA7KB1R5K7yWnrslu7gC63dhFa
qGSXTju/3bv2NlWPhXJja3+Rg1yaWISWsdFLUCXjpMeqARCgFjqVCFi+FZxXqhCXH29J5aaLtNGH
ueoBTNQURE+Nm3gdyUlfIZ3rr7c7JL+EAZZ5AmSKAAZAPV0zl6jrPKKSbqVwy9aTe4C85hMf77oA
oqtR4up4XBVh7Y8vBpClmApGb3j0pnPib8JHZu/46ocsDqTQ9anLW/wQPQTRLby3eQdWapeG0EEZ
wRdd+mVoedzr460Yu77pv7dgcTLx8LbpOJ9Mjj4N3WUYbIGw6D4iBp4421f96qPqcssXJzRK5XrM
MdqNlUJO4/uslpp8mxk1VWj5kv/D1sobW7s4mMiYNLPWYFDNHWDSd5p8irObSvU6/rPMjlX2WE1P
X6cZ6+H1954ujmQ9y6emDOpUg9bu0pTeFKO+/9rE2twdDstvG4szGc2zfsaI72ZAvmZAd7/9V0sv
e5+1pVF/8hJ/qyH9H+6of4zq815f3BvjWJqAb2EvIVCCgTVlZ97MKprZEUVJ/+sFrjXfLxe4LAul
2ZAX5VxPmecnJ2/PSApV5PlCfrN8DaMffuxOZzV4P2wbX4+pv9e5SAQAEdWLPscHZLUdVOOZ60HW
bEk9b3iJvrzwRdZjZA+bmZvfi/pWZMHXO7jW8Pi0g4ugMsR9xcv5vVWNxLmePCcog/lOYl6h/tIM
TDdxrVsbt4gmcpqUDuuxplJL3CoPbSsidrwBYP0Pd+3vz7OIIdxIRlB+wgqD57c31O92Mto5SaB7
cMeXjACx3hPbjzYD9fyXv4jT+iKY4I1MY33m7y7a75qSkdj0a/E4mf81jRmKC4AuAniCHiKaiYua
qJDxIpdm5nhnUIhiHoT9Xuu3avYXzUqMaDnopJiGjtH8JaS1bMDa0jGKFOmsBHVQhSzgPvQksYVb
OeCfvvHZ1MId7SjrmjyFEvfQ7FDrIpaAnHoUfu30fx6qz0YWDojh4NQeCjtzpQrzYE7ndv81bSNG
cy53bOF8EGM3wHANrDGnqo/Jvx3kfX1B6bHMtwbs1hYza1zNuEFFVX61/y7CbVqoEsvRmnEt7bHQ
oWm0dZA2DCwVZWwjq6RswtefQcazKuXwrFlkbvLP6AWJQ9h0q6q65gWzDvPcudBVsLt8vkKqKAIi
cm6Q2Mp0NZj57ci6Vyh5PX3tBytXFeBMF3YW3qYLy4Zoo1a4fQH2OAQHT81IDvhHgCq5TLaq1ms7
CZgPhOcxNKMBePx5WVB6qGTA0CH8TqugTfGG2tK5XV3RpYlFTBgzR+SynlI8EOfHcLRvoB43ejyU
th+ja1/p0tbiAszBfBnXLZDu/UF7KWYEdey3R/s0voC1yyazJp95taXJt2bUkjE5A35IAyxai+AK
dgOlHigYiUZ5DCeMYAgudnZReV+7xpaZRXZml8nIlRjzOWO2m6KQ6ozExkZnfuXuVeTLtSzSMzaW
kmFC1xOZknMN//OaMw2VsENszf388Dd1yE8Gl0e5rVLOGAW8arApSYpziwhrNxvRdaUi89nKwgd7
ptFWqrPKjcHv4FZXGjrF0133MXqVJ3lbLbXVL6Wasjbzkuh/zKwKyKeYvYpJlV6tCOuvIwySDFvN
irWTC3aaf4ws4rlqOFkjVfhSkg5FLUMmQ7L5yJqPy+e0AdsGbkENXm2aoGD4HB0SUTd1OmLbmF/h
YRcfOtL69GGePt+uJP2Zo8CYo2CaF4wSmL9ZHKOqEkZel7gCqyg5xzo7lqru47nAiZ4b/3Vl4LOt
xVmy4ilOWIVoblnxkdXjO1gUHziVPr4+siuvnc92FsdJLmKoKCWYwu5dBUjc3CvNM86Ua1w13jwt
ONWBNYR/E9QvdtJcBPXa1jmrNAn+J9/qzknExcbre9XBf3+q5XiUPlSJXM+9uFFTz2B5fWDCuLJN
vnXP//nIn7cPM0uGg/nYP1jnprRuHEj6lm5lefNlyI/WGy76nCgHttePghN1A5+9HgAvTC6OFWSJ
TAO7Bw6AD4hL+AZYu+SeRAEwM7NceRro2SbeavaCP47Zhc2F5xdRI/VRDVLCSuTJTzHmEK814y5Q
07LyCkvK93HeMahCSCjwy42u+V+76fz3v7K/OA1xOreu57Jqmu3N+Gdman6EX5OIyG2GreC4ZWxx
JCpT0lrZwTGvZYrR0nMXvXId+U37WoHs5+uFrfspBvmQ+GI6fflKkM3Y4KaJGOnQoJ5OBRh3uo0b
c80E5i5nRknMG2Mu8XOIbOYGl2XCRcU8YJfr/aFJJww406evl7IaSi4NLVIbju3CIC5icY/RZo9N
/ky0loZFSur38qlMwQc1R+WtA7G1vsUVMOh5BU12BtgOeECi5ikrIIpivWwsbu2iuVzcIuvtjV5W
ohanrvvfOYx2pz60/gjUs7RXp79wCwyxIuHF8wTkFQsXVCfaoe2ElkXUo6CAsNXHJ0iKuF8vas3R
L6wsM5vJ0saYSXgFsQzPUu26sALm/IiaIQSRwMYJXk1wLo0t3LDNdTUCbeZ80XQeRj4Ie7T3KbSz
MBwAwt4Nc2u5x6W1hS9WWjdlUgVrYBILDOmF28MGhepaMgDyMTBx2ACNAZH8+Vgp9ggMb4EUqgEm
0pBsDN9KpEr9klf7rz/TSmUXU9MXphbRDw/YhmlIPX71VnNMx/bgOctQbeo9wHNC40e6RfCzfqZ+
L27hf3GatWPfoxpTJvkhjVVw/FT3WdZt3GVfmwHryOc9nPq8SxnUwNyyR0lwUu2e6FbWumUN6qKv
N3HVIRTMZM8kBSDKn3/KxYtf0cA9mc+3pqrc0vybZm4sZfUsXfz9xa3MSzmXhIPiRa2qIX4B0aYJ
T61qIoaeB2qheV+vZ9X9Luwt3I9mEKOrc0QImaku+In9VHorio44E9uwtLWyhfdVk5m32gRLTM9Q
YqL2z6Qo3/oGpTlZA6TAsauPr9e2Qn8EhwdZDwhkQV7xR/eoU6gZW/OAnX7bA5Q27UpO8m/JBzhy
53bNj/HWduVNhOmqN15YnV3owkW6PoFYZYqFplrsJtq+lVpQPT98vbb17/Z7aUs/jPURvBHASaRK
fYrtejeI8XuegBw4oeHXpuYPs0yaLndx4ZJlR2V9mmNgWkdET+gNL0fXrCcBOv0KJDWRSaqqfv3a
6LxJXxld+GWadZRWuUFdWbpP7W/DliDe1qIW3qhTp49VC/yWGIZPA8C50cJQeuYpXJ28qeimfdm3
cdjX7c//38IWIVFjoypB9RzMNFiVFYhug2lhPcr/dr9lC6hSaFel885FP2dZhlmU096bCUqGg2/u
tuuFq2WvC/9Y9oE4nfoqlXJMMZzw9EO7MD5V+xgvZ2ezib9+tEApAm57G+RSi8t/opbUNQJYO8rp
I2j30DJMGClVyf+bj/TbzuLal3rJofUI71CjK3m8SeyN9956LPz99xe55gRyaIi14l7UbYZikKxA
fg8KcqYx3UqYZ/XlrNy4t9bjxW+Li6BkQ0K7RfGpchUtJUr8CELBrB6B4dpw79WVoYiiaxaE0LTl
sGoqSVraNRj77UqWkEht/cYZQjXPbnsI6ETDfy3agGK//dvesqyLkkOTTbNUIuvNvaXTltjmh9pl
G/C71e27MLNwPJqZ9vgLzFo75amswFdhgBe+cm4R1DbC7bopA+O+qAaY6A9+vj4sNYtae4oytxii
IDK8IlWDFJBmc8MH1wMFdM7/bWgRAqHUkfIM0wrIpHE7uiXmXu0b3MyuGlToppKtZHDdNX7bW0S+
MUImbZjI0hwpaKqTPl4bqDU0xqnrNi7H1TDxe2XLEMiVvE5LHSoBlRO5RXqVde+FvRFnt2wsPEI4
kxn/oq6c7PcYdBuRRQkz441AtPWR9EUkSop2iO15UHb43vtgQDhKgLpNBzmY8UrbKKmtVS0CU67V
VC9nmEvGsruCpQXRTLxMG2tj9zacXF+EI6rTfgIlGybn+Slt3pMavFssCqtc8b6O5Ou304UvzCu+
yMaqOmGdlUOaWA2jUISQwghtoJVmegy28ZRb3zzU72aWI4ywL0yhV0cBZcGtgfvDq7R0b8u5Pw4i
2FjS/BH+yI3A2vtvO/PmXiypGQYpE1TKXKM+Y+NmJunYx8HNDtCPAxDCTz10vr82On+Qr2wuolJj
2rZEZ8D2JEAI25mHkW+F8l91gq9sLAKSY/M8a1SIYZRMBiWG1pnHknbDqZ5MjLWoKkj288kioAEz
SK7M0mEJqD4be9B3YOFpj52kxGTodOQ4gAAcxwKvP1CjawfO6lgjwmbqlZxnw1VVOvF50Jl0Bwbw
hihOYRteKxlnFXzFjIx1AhyiMNO944xKRSZN+puyPOQ9//mEi1gY0xFiMTZyJuY8p/ZLMQ7EaP4u
wP9jZDnzXk9TK08lMsHx0EAg5B2oY1DbjrHHwa7r5z4Esbaax6vnGgx+mHWGJjfq2Z9ds2RlIUsp
rmNFkdDdnysZMsS3wiHa8pZVh7ywtDwE6QQC0vnhWiiND4bzE0TV91/7/Op5vjCx8HmpUmtnKvCR
YqU7mA1Kjkr+TRrbjSf/esHzws7C71vWyUlu/2o+xXfDD+vbDC2Gtr2vB8k7ULhk3PHO/3pt69sH
EkLw5uJ5vEzadSFlFOWFwgXDucvR0o23FMNWr3toMPzbwuLmGqUBc+MzuUVKqUXMMr6rFPOuyeK7
sQdzST1u5Rfrn+u3weXd5eBCkWe1dmlq/agsvzGIWTkmC7/euS0z885eRF9wEKLpOcP4Rf4xGQJ0
vREBK5L3tZX1g+QAgIHWKnQYFgGimzpN4gaq0bxnIZ9OonizzcfM2arKrPvBP3aWMcJpdVbKNb5S
LhePkBPkxE63VKL+g4P/NrLIlfIiw//E3IRMSHmyD+01RiItMoUxWEYA68VtnF5HW8XvjS38VUm+
+FA0apmSlIAzRd2ECdzIN8ruWBqZ55hO8PXX2trFhespeqq1rYR0RmBQRXyYw9PXf39zBxdOVwmF
pUaNsuNMFYUbyyuD4gzG3nnsYWangqDKrb7ZFZ+d7I8LGezo/+uEv37VxQ6WFjpYTYGePjfjoFHG
gInmqlRN357qozEYpGqEa2g10VWJ2HXhAy7pdxDnq5nwhZUdHCMriOmkz5M9vUOOiG1kJevpMdjb
oKkGWsk/ZBMEiC2BWENTivmgGqh8EfJdehIevWluUE+vH7cuuNUtuTA4O93FlvSmLpxyniLoojd1
ctXyPVFBLmkxt3cCVkFnBpnG1x9/BQSPN64JyRxgLHCpGQvv4hSQ7BwBG6Nf/YfsozuMEYmcYDLq
msIDRigufmcpccK56IKt2GkYf4032fpXA/rFz1j44CBMW9gO2gdq3JIxgeSmfCVVh5reg3FxY82r
B+rC1hyEL7bZRHZh5NPc5RmAhVVI1/0NdOByUxcfkpqRJTk5XqNSlO1sCnL8KP6bqIAH/C92slnU
4/MiBttuokovQIOf4e2WdIE8/t1b4MLGYqMYcDnOWINNtQUDGp8HIjLJ5WAF0w7ND1DnlJsnYPX+
u7C42Liy1MHIJyNbqUz73qhMv9PlF6v7izIIWBpABgMeV0xVL6UFi8zSIycHXs/Jhl2hST4VFES4
muxyh/38+oTNP3kR5z7ZWiRg3dj0okOFzFWGZ6O/4UkQWymptopIa71LUCdC/BMkq5qGfttnh5Aq
0fWoj+BGeuv9md3M8tVrAaR3FWzPzqwu6sLYIv+ipdy3/Uw9ZE9VArh1f7Bs+wbwWxcCqxsv3zUw
yaeVLUKUkiqQycZEuVtN+7kIPGewZoqhLhDZnCY3hgLLfz9WhW82C/UBLmPhH4sMyWad0ogclUaH
lcfI7FxVmPdgqNpI91a38beZ5WQvGK8iw5q10UrG7yul8AeLPyiCPoJde2sX5136ww8vbC38A1Lz
OjVQSHKjx/RqFtTsjg7as/XT5KuYvNm6y34ld3/am5UuIa6LKuoieAxOVchqizM2zuJGIHfiUF1R
g23u7vVN/G1o/vcX4XwACg4Uiag+p+zO0nHMKLSaQyvd2MCV0ATWIQfK3mCexKrmG+zCjMqaflJ1
aHRI8YAn00/TOI3lVsa8ZWQRLADbzJQyw1ravgJRfLVLei1Q6daI0uqWXaxl4d5Tl+ANYKBPVGNC
w9LCVr6bprch2SjErWVQl3u2rJUmEfI11cEFMt6KOSYdE++7ef8v8Z1tGuaVe/2TtYWH64naV93M
4Y42VaCw5g4kyfu/COYWaEGdmfnhD+FbjZtg5exQ1hbGsZgOba0RCKH2cLmv7azHvAtDi+s9NlqJ
Zwmw+Wrbqt6kGuI1VuT7LB+TYwW2acgXm9xDijpc2a1lHhBHxA0VA7/KqfEjiZ18J6aou9v4WatB
5OJnLQ61OelGLmu/4FN2CIAMCMaQkB8H1wkBbG7I1mjk6ie9sLc421HrQNXARhwuNedpGqvbwdo6
clsmludaqewuj+A1ccuhz3CGtoe3sWvzbfhHKLxYxeJUl30jTUkmF5gwHX2JGLtoDx4b5NSV13/b
2rLVEHJhbHG2Ewv0K7yflQw662EYnRJNK+6Odn3z9ao27CzndXNm90VhDnh3M+MqrVFF5Um8r0T8
/rWd9Yvk94KW8i6TPoI8KsZRGGjmTqnfio4khkpyfoy1e66DE8OYiKlvdTVXBs2QBDiQn55VriBz
tYgnkslZm/MJdVQ/uam92eEN8Cqk4XSlXdW+kfyaWx131XMubZz/lefQJ9OzR11cNorDxpH1ePNz
AZGm9ppFb3F/sCtfqjcKhGufEXxAGLpQZwKQ5SKTUZYUecQ7QpKlsyOz69xCVTo1J3fjMxoQsFs5
B5e2FquqeAzlI0gRQq1ReI1tE7VD6jEmXju9CO0hTzkxU8eNCu5VOX3StXu11fCwsVwnf9GdFHAy
9UZkxrGaFBLFPaHd6EoaDfUoNITjpZ2Oh4NOompwp4YeapsRQEluVTQ7nWJyhdOFeXruzeqmGotT
11jcjcApVTevpWqFUW976JITlBLBPH8cunLP6XVlR6hfPdcKMpj+pyM57yOTQ5Sds/5HbkRXel08
QaPk2PSJ5UIQSyKdTINu5LspLc6szVB8Lz+mPD8MRucLKBX2oAJIs1tNrUOWWGdVxDg7NWbPU32n
Vzutib+rZpjY8U5v6dHEfyULjQBfHPKBPg4lgDljqr1W5UsjKp9Ra9c6z0V7kxvx7UDfGepsTXIo
qg8TquYq3rhTd07Es2MPfhFD7EO+SWPpahyb20o9ygJVFsPYjZFGFGMAy/+N0YIyRHnkwHWImvkq
f5crTjKUZZKI+lW+z4d9o8qejpRcYfbJiQO9jX251qHC6BCttElfnp3kzeBDWMmBoolQ0Wpf7p+y
LMPVeepRNDPTn/Fong2W70f6Y2xTLyle2oQesxKNlrqHgO8xovU+Y08JviePHLczSn9oVB8KZjt7
qH1ujWES/6CYeRHTKSle5/80VQEw0180mhML6oZj1bp2duqK2EN1fSf1CVFY4qPGurfRh+YRJWX1
XETPA0RLraImjXTHSlA7poe4/FHK1ANF/LEuFK+gFeqX+Jx27yfqY0v1wMq7oFXAb44SmWKDhq2U
4JMVpor624gq51EHm4h9Lift0HZAXhhyIEnTKW4P3MaIZYKdjH+y2PbtxiFMyQ6aBTJzbLZsmieH
jl6DMtAgAWSDd+rQsd0AZ0RaQuqh8KdY9aCFRqD86iqRgWp0ErTYHW28nSYaNhCsa1vXGqtAYtke
gBOAdI0gyVCFtSavjXZ63+/LsvETrnlWGXv9OLhZQX1Fxp0hcy+RIMvE92rmuLV5pTSNN1k2mehE
WG1QkuuxWxsjyUYwWaMw5eCFlOLwlcOBcyijiGsmQSDTUs9SN4ZC4qS3aq/RZShnXk/CLEnXyq9O
mZNYY36us7DL+cskHnT1acgqoozzUfrZSRBtclIkq12OrqTz0KUWunHSAbJtRFXLsNdBwu6Mh67p
3bLkj3Vf3ynxbWYKV5UGYA5/iIjdxJpdEEyrXNsCvfTimOCjZszLs/KmGTgcSEL8AJ6eayKIeY82
pOXbUh103CGx8qwjLkxZDy6an3WX4vcw6Ocxd0ghJqm3kS9U7hmVdY0yJKJZ5Q35a60dk3QgegS0
wzD5LMawStvvkdFfD7l+oNMYjt2rGT0LvQ8651vSZFf5MH4YcfkOLMO+j4xQRiU7kb9ZjXpjmt3V
UMuPCjVQBwS4tiyPcodHldkS0d5m6dFUz3HxsxtbCKHGoQF9n6KsPau4zvrr3qwDOth7NLSOlf1G
+wjwHD3Qsm9F+8C1Z27UB/C3ujp9b9PHSH1njfEw2T+LhnlyFPtjXO95gUJJOmkEoxTpWPmj5BlN
9uZkVzrHsw7EZAkw2h3ilBN9tPlz2kEbh2d7Kjk7GeUiHPXvdiyujdYUCCfjh2QIRnre7itmHezB
BnHbkD4KK3+3Joqu7DC8s1E+UVQ7SJSab6Lkd32mvToJSlAdazyLS7suaR81Nd7ltJJxNrKXqVfv
edL43JbcVAbDuNJ5ua4/Z4weq7K6qi2832Sb1EodVkp5yOohxMc5D6bj9Wril6pduM1Yv7K499mQ
tyQXxaNMx2c2ZCc1iXr0F5Q3DM5+Z/rga0W1T634JFLHdGPDuW+ZJMIpT24tWYCVgYFLRBjiUdPN
OoQCNbitsqQJUcgJLcnMZsfrCXPKe0etMxLJ6RVYFvw0G/fq4HxDYRroXNqeM730ikbZU1V+ANFN
0CTirPIpbNs4kCbwqtfqN6dkj5LMdqZa7OO2Dwo2PgiuXBvpNBFbLcFc1KNqouFpmRmYHS2tmBSO
uC/KOFAV5iUcxVehWoJog3RtN+bZHGx3BK0vMdQIsVRittvZpg+lwmuRa6cejHeeIsRuMLX2Vq76
1Ee2LnDxzlPeEQKHHem+4DHOLYZuEk0IgvnqsDT596LqmyDKkuukLb0sYkdTQEIUdyKNxKNUVqfc
kUPa8T1Qy2NgNt21PFknCCMdlQRILMHVk5RanhgV/Drd3Dep6eejcT2XU9Qsee3zFNer6RaCv/Uc
FRwDmsdmroOmbTyXNlrxTqqdmQ2YQ04f8tHxNLl8UjL5LipAJ2nNOOW0OGH/qBcZ5XWBaX8DrkIb
9dAPzDdVTFRMXJFQbUBI7fldWStil+jsmSbxs1pZj32nHhOu9EQ1soM0mQgqYG4fgL8TduulsXwt
F9E+4cUuHvIgNqRjOqkEMPPHbqjPEC9UAEDoO9I41i63weOPOzrPVNxI0t5BiM9l+QXoWczlYH7F
tu1bUAF5kJRwJaq8OZZ0mBQV8hVWFKq1NflO/VHV9DEZi++F1AMUreCe75RbqVdOkdMHikgU14wE
MAoOyFgmyRcG9+0evyCu9IEwA6maokv3rIOyUaViBt70Kn16T9pXpbT2AK+7YzLc6ZJylAGCmIYm
EEIOBwrkzWAaXtTHYdrkqIHi70tN9oSBt3h2KBfsALtBr94mxHM8wHxDw/iACXRQRrlw4QAO6Tsg
MVJ6tIvpvuZRTwQm7tmAmetMc62yOkAYFgo74tFuC+IY0wm06aCf4EpY1ZiAHKQbjYJBIZMHIBMj
5ZSVOkaZorOkqpDYiHKfq/Z9xqNARtaP5APTQRVeaKZ+03Djm5LWJKsRvSPnJmXIe4b+nlbxYzGV
OjBnjODTupHcoNfdDJ6TUK/uTZsURfoBBtUrXpsPYjQkEk/dPQVE3cqHB6vJPKF36G6psSC1HQGL
H0EuO0UmwqqIVDk21HGmUBjGIW2yU2E7QT8rNrddGGnOXZ3LLoR+j73c7CQp9jCjc8gjLWByfWeO
yS4fRShlGFhIuUlD2bgdbOfQ52NIK77rhXkaSilIKvTYAJ3fqRSZExNRhzEbJxgM+jJxsDS2ugzi
tem+dKbHpOhu46ncGT3ia2t3IcoBNgE14bmSrbsewqidZQZNCR7OXP8oHPlUmzgxbUVGqwktM6ZB
7tCBKEny1Ks8I7wtz/Zgnewp07wmZm9oRRKhxw9coI3vyP0ZWmyHynJ+jmOae2aqP0WG6Sq0vqal
emcWY8gb+QBl291oQws2HV/0pHkEuucA1szrfuwGH0ny1WSh0GXgQkA56iPCVilWgYnYKLnlju6b
tX5fx/WHWnQGmUqxh/CMhe8gajJWBuYkS/usl2N/zevuw2qzkzFUQS2ZJwg9B04MKpwxexSahLjJ
o8cGwIeOJd+kYjxpdkNUDD8MunlAE3evw8+MaUKU6H9QaQBo2qqDRrTfKzxd1KojZWLdmh2/woWw
y1RsVVT3H9ycQvwQwu3iKnGq+2FIWnxTCVUfTL0Mtn7GdGMoV9q9IoBSkpgUaKlyyPXmoHeJRAYu
+0prnC1tCoZpzhiVgOnIh1oTg0eadtbjDmCNCAl/nY8FbuFBEJMhXzIQZSQ1sYhUlngVavkj5pwT
P5cyz+ZASiH9D1kkhT1FtoX1vGUaGl4Ou0Pa96qY4yPFoYE/2T8KmmsktZqetJG4cuT8eaTiuZzY
PJvklxUfMdw9yAQEC9/6OFFBo6kFSVceeZXdZ4gJZDCynxktd1KSUlJJmK409ffIgcNQWyYUTQJS
RfFDVmSjm3aUEYU7fq9kvhw5yF+s0BnZzmgKqB9PzVVf/wBpG6524anJMS6G0wBplIxfJ+l9E0lk
cl4oLsLKeGybkbTpVaXbeCA9JB1zkeNp2k2Ux5g4umUdnqSKrzd+P/ma5Y94xVXlfow6d4yYqzfZ
HmTaYZT2Z914VgrTZWlYxZBhsqBSiElUvKkiGrtC15AUxW5q1qSQ+Kmx8l2sn3hcE6pDkNJBwah/
yZxTNr4VTgZXA35DRg1iNK+s/rrqIA5bUW+AIhL4wa8Re8GfEE9XlvBL44icJ8MjUkNWFR0i7aOP
Xk0W+VF0U7PQot8q9VZHYFRRA8uzHxw5iz0FzPjWFLdNfW7YAEL/hzF5wHMBAZPUEiWO82rTZ24+
cOnY0g65Ft6lPHmphn6nmjExh+8CcW0UeAQg0xbFQdTJnuO6dgZ+n4FjMcmhLXuWpA97uGv4rgZQ
rQQ2eTRVt2UOcXIUWOUA+DW3kFK/b09CjUkE+CFAem7U/BDFra4AqZoiIYYy6KAFgNZ7Mn2Ik8mP
tdcYuKNSm3zdfOgZ6QB4cRjSQzlUIAYjJz5LBrw93hv2rcQJ6UFvpxgFkWqOB873zPQnJXXr/r6F
qmRyjDqZJOld2wUCTxgeH5tBhsgrdCTEKW/Su3yKjpi7JxVeshELJPQu5YEMju2bytksH83Y7Uvu
RSZDHSIo9Ygge3x0SswbMLwh0uNoHWlMSZOdO1w0RfrDbHZzBSNVkXnB/6syQbEZH7l6g7gO4c7O
kEJrQnqaqQEDZ4YoQl4mh06xejIJDtG+6mfUgdGlkX6YfQvEfMEfekV4EmZRUp67eCqQLu+ubN3c
xXPxozuVxQ+tPNe0JFNqg3XhYGmMqNPByp4aMNLFP538tbHcBLQqzl7CWZpag2Qa/o64yeN3bbip
++PosENudF4CN63KGzszSQ9aBX3KPNMRu5HG31uRnqtId6XR9kDVH9oYCZPx53o2vo/FgU8aQJNF
50eKdoP5dY/GeG9w9kR7h+EOnw45dxASbISf5raEKE0JblwF/xcfUSegByF7VqoSKj93Ragke7m1
d7ZZkKaCo0Y7rThU406fA3xa4s9IcLir1hgIUk2r22XGHS091J7JoKtkivapet8q5zmoqNF7Ot4U
IvaH2Mc1r6h+ZIj9NKDywL7NWGNVAKsyysH/cHRly5HqSvCLiAAkIXhl7dX7/qKwfcYSO2IRiK+/
2fftRMyxp4dGparMrEzhDanA5RnsR2gBioghg63lSSgR1jFu+GhVUq8Y9SsvL9WLwi8YhzGWWFsv
MelHIH2QvZvz6iPibs5/wlEeGa4czxyDGouImiVGpxOyedbM8nQLL6R73WRuZCGmOzZl+/iP4u3y
DANE62BMf3XatZDLe+XLRHb7ba7Lhx4HY4P7np2TADZhZC5sUCbEOYpJHmn1GOofxx2fmvWkDDmj
80hrCIGh/Ey0O7vx0jsnQuHp6e3ZasorZKFoRzwgI/25Kus8mM4NEIgJmccz2a4q+GPdeEL+bTFi
ujIR6jzGjLnd3tS8pnO4PxJcEbIZPmdMSvNomrjVEe401Ird5BpHypYynuyQ9hrFgF9anCSEm6Vh
eXbVx01MFJVb3kPLu6FO11OT+HUxc3nYCdK3InXpluXFGesDRyGANwDgxqUg3cs6I2ewxfTuedk+
XRT/iHbMYa561wG/eJhRMOuYOa/1M7dV0nRwWLF/fDd4EFhZa7tsdn2Ua2QWOjcDY8BlVW2vPrx+
qVpPlQY0AsHJtjSpIuewRjyLBt4JxIp1LwuK8CJOK8ctigPl9Dah2KCRZjo6CrvPCEcjz03lPJZ6
TDy5plRcwr5ouT40ZMoD2aK1CNHmp2Yd8AthbKM+kEQU11OFaZxe7AIeEVDYjoLqomsJgQGUUQzx
XNaPT8P4otBGjcP+Ycl+2iKgUcPnVou45hg/m2c3+qQEyBne2VANMcc3r4MxEQICZuMdGkyImDt3
PJPNvoT4fN7enOGAE5tuzrtmOzQd7mPvP1IdiZdrsiSzj8yCII8A+3TUxCUif7Q+kkphHsh6s8RO
K+MmvGyTSDjLyfbRwmh4ue4ddMbtn6h7zK8Swv6HkP9Z+8DUyfE+J+cxcE/7Gp5d8eiUD5HBkgEw
z8CisDYXA+fAdX7o9y5G26wckOG9PrX+wwqt5djKpLJtZoPjsFwVF8+MHAZ0m7OvbisLeOGeZO/E
tF1iNsjEUzbp/AdXu0k1nzdQgSUs1LYgWblKXRZdrA+rc9TwyYtr8S+szBECiZjXVys1DOpfev3m
uCgb9htSnjMmD7rusee/u6RYpssctTHD9YKVz2ILi6B/rcpMiT6TA0TrUTH096Q7bkDl6o0A6sTd
OZQ5w03dOkftNTjea8q9HzQgWVRhabmDSh0v0s7gDeMA2m1/u3F68VDo6DSkYBww6d9VwEQjuJo1
UDI2zkFOKIQKcDMc9d3owBsASRV6mrvd+5vkRyTdzNe/ZPVyO/4y/NAK3lFFx93+uOxzxhUyKvMo
wo8VKi7hjolZ8aaUD+V8GZRMaBslXHYFmaunxc2qrkvCeY759ub5b74uEzirpX1IT2MPGypnwFCI
ndwu5ivuclwLjzWXftyTMZfEzdHxo6xCf4790di16+u+agXkIngchtmLR+4V07S+BOP0z+ezf1DN
7Y95+GY9V8dDDeG67xXbEgIlvr391Sc+o59Cw3qyrIFOrPP/26LhR+8jDoU/UBRh/9UwAA4manN3
lK8BE6eQjJi+QAmX1vmr3DEXC+CZdv7eZx9mU4buMXYJ7snk537H0Ut53ncddFfRk6MTBM+iwVEX
FMngI/1kYiymffyUYBqi+hZVqJx/FP9gxHuvhTLt1ShALBZ/D0Au/8Uu8/cqxG+k6JMTtL/ameYj
XCABpeClK7WOFwNf144+dCCD0BP1d2EpHmCp2KDzaO6sBEBehzOmOgySvua5FcPruiEbct7D+2ne
gJJvfhu3LtIvufMGH8SL24suBt1YpaNhLyhaxbywp5m2V7Kp/wYxn01pC1KWr4rxh0DYHz65r1Eb
PDPZPHe3mGtv6JKxMoVh5YKzgear6/jjHmDvrh6PdgC5LcY/tUxoKC0cDKaROImemjvpkEQuK64J
s/zje/BULhjfm9p79XfHQw/E7qCAvhMbPqJ1cBrLOXUgMQN0E6SBdV/X20wskH/eEGz1C0/48dxv
RbRTOBGvXdxzzHBTFD6GSHiYGTuG1PmiLfyGdqcDf9D8clV+0b5+sJMsE6B5SHE3/ImHI4qkhL6w
q8sxmSeMp456rMn+xRbA5n4dPg4Lf46MvwJv234W7Vz8ak/V4pq4FXA+9tC1bru6VELa2E7l/dQF
wD/UPawgRwS4RwDAB/Wvmax3a5BSHdXv09oWytYvm1tf3I1ANFzu+PXVf11PRVJG871fejkcWPLN
A5K/d/6HDsyz1uZvxnvmsOEFvxwWeU73L6LQdA2Q/goX2Y0MqV42YA+I08Gw4n5r6+vELqDMkX+8
PvEhqgqpgrWFdtNXz/M+iOPuVA7ICw8Ij626e6YxczgTFR90BcnAu9bieqbL+usSi3xMFwt7zHWX
h9VFP0JxgTwFrkD80NRU81tva+zlsKHe04Cb8olKUh+mZnAuLpaqLy3Gx+MuQPY43oChSesmCyxG
o2il7OTDrD7fh2ktSO+0V7oEEc82OIZnfr+pT+ns4eMGD/YypttiroKrNXXXhX+XS1C9km3sX7tl
bdMdHkJJqTzsGEahOAWYSt+5RD1dl618cQIW5A3lY+7i2kkjItmh970l0VoMeIwWOYB0kBkbMU2K
0KhUwjcjkzWZP5H2fbMgC5pL2egp7qnaUzb37Kx89A9QWcn3LVzKs4ogSWZBv5d4Oah3phtHcmlv
/rU3OAKDtHkeg6397EeguRqgS9YIEBxug+JfbsCYYduCcmcDHq8rmU8Or+mVyA6PB3LVDSOZRc9A
anuEhWz07aE+ueka7tEBQFqdAlqfk37S3hcXO3BHFVFE0i/TV7O1ACwNwte/Oe22CEipfW1lFLxF
uEzznnZtAasOIAdDV+XePMjDYPD9i5JvsbNvda6W8sYC47yF3NsS7Ob+xxr51fv48Vnz7bua3f27
t2Ie49VSMANTvRfU9+QJ70p99PwJ0aKm7w/NCqSZD7POXAyAd4K1a+Z5sjxM0+7EnFOV9csQfY5e
C0wunPcjdBP2iQEW/QxQTrJh2/+M4wugkmz9qxzik0RXFFAOmTx6M1Zb8xWO/ccJ4mFdtbKQTUUv
E5HTwWs2nHrhLP5L4DOUGgYHm9hhHRjoZZmzfoKXEjJK0WavC2JYVV3lnTEiNdi8S1xW8Zj7DAsM
JcDuZSIY/8JhyYLIGQ8SN1IRbQI/MfR70qy6TRpC5mRi23Q1ff1XtjNHk7WCMe+Mfy9DFd4Hlnln
QI8ce79GZaJXIGdguRR7tBFn9zaeu8NQl7FUGstU60Q+4bvSHNoGTd4wK7QI1IL7G9dgSsF9fVbW
QQPuiy1TXjVfhI+tGKP3D+gL/H+Elt1PPTHxoJW7pY2BmSj+K23hQJvAjns7G2/9kdbBq0iRJ0WQ
Y4j5iwBXqoj+UCFZs6Cbo1OrS12oZmgyqhaZk71VLLZC/NWbB8vweu9Pddf2d8yEV7mt3vMyzm8S
H9lRHEe/zdhmEsCp9/1UZmCrsaixJxP8kOfGPUIScUD9RX+FMg5uPJ5n9xORFh+TcB+dOYg5WHGQ
a/mGtnnzthylLYNBVs5rtKvGFMPEYhlFmJqfnHY5rT6ABl3mfVVF8Y7c6Lja5mPkTy8WSzxks5cG
b1u2h4YkxkwpXZcU0Pp+EFB7xAFZ0mDtM1J/Blv3hm/95GEY8Dd7b7y9Tdgs8CgG8diV3gW6yi9A
oU3c+/RXNrfLZBvifl6eKHNNgiqLmVaOudnCNJRALIQrD7Z0SmzLAVs2a/Akqr08hK4odOt/oM5D
UlPZH2/l2SDAzC7dmoL9PK6EOynC4D7oDA+LBsvc9XruZp5sU5Ou+/M41A8+d39so3+CvXoingSC
NSIsLpr7TDgmswPmGdesR1IHBasbN141+PpeIQdFSKRqLWPsr34Br9sCx7dYQS8R7z85Qzwvl6ct
ajJ3nyEj8M8b/iU0WPNgL+/bATSgi0UFDqCrAtgBeeuprPQLxJsvy2LTZvLe+YT1OkVi/GCiDLoN
xi7tRjJv8r9Hl116bBwkVYXhuXPjee2ehr58V9YkEvoIPNJLRxaT6oU+t5h7N7lknuI/3AnnGKh4
Vlc0ntHclxU2jsAvY7ToXzTIO7fH/2mmvOtqGXuNf8PMmnfXh0EBvsxnfWOASCSWpPZ4VvZhPmEU
c6SX6RKrN+F4B1q5KBeG/gBAnJ0HeE/5/bl3YEZlfBj0GuAIs8YwIUf3tR9EIQAqCB5iVWdNrBf9
9h1WuRsczEqjsdHbiQj8XBiwzHhe3jHIaOqoWMb9PIfyvGO9hHnB2aXDN7ShtGiWHnnjby5cgShs
dPYQ3O18JISIuJvaw1DTk7LspkY4OCV7k27whLpauLoN4lrhm5vLJ9V03647njewz1BM5oAN80UD
/Wzrh906r6bdL0FHXx3ufIZ69+LAETAHqGWZLUZgWmACgKsAqQoTv084CGEoeqwV5p/IpKibLyDQ
30p47TkO19kGkVAARdhK9AObqowE97xp7tyxvq8xp8EWBW5A9efQsKxrKB5hwxM/qJ7LjR9pG76a
iWYhvgkwCAbGGfWhqxTKlPxBe32aBn4HAvNnw1ZHPEqABIJtXdbS3aYOpBEhvAcwq3InGQz913Pv
5AIygxXVDXDFaQqG+sdj/8Hq8TdUSNeCS3WBl7qMu0ABFN7+BiPBqdanPWqnEwwc77a9vk1lFi3D
+rqiZ80nYlRSyhAERRRhSNUt1r+VQj+vrU6mDXocK9zhbllp8z2FCioHF9/1sZtEV0SUnuFHeFfO
NdCr5rvpnAsNmxRJqlndYL/bFSYNIYVqvOZa6+3BegNgwolOD7vfBBg0mbl2nT8dOm83YNVotZwq
hIWBdaEQDgjnk0PIEC3+c986H+AqcMJ7AfoYqQ4zcZ662Xle1dDGO4oqMAFMY1Sghd2i7i5qZ7Tm
2p5Hpsq8cgTm5AXVY+TsoZmrV+giPjdrj3iK6GQxgK9g7vNh2rp48P0qE5EiTwCuEPQWCFVM/pwt
2j0IC9rZ5ZLkW7BUcaQDnULu/Dnw5oTS9hEN0XgNK3cCk7Nd0fanCEJ9a6c6xP73+q9z5geIhfBo
EBbNGG4b/M3YQkg8XAdd58okHEFWzy5/VFsH/HSmC1rJ/slE7GQUcCmvvtQgYZ+ROu/e2BpTsMr9
5NS3ae17r5uqv2zpclCUmKlwSf7H4Y2Vco62b2y6NMSrwFlY4v4MRbyDy4u1hz1GRlA+ySqrzOtQ
Owmjd3u5vZR+hFdu3aCLaZdnOGDin7I/8r1vDqolbbxGQD5DK/6GQKGpwbQvZPjQ+tYBsO7VcbBi
OqfcwUJR2X5pv8LlE+jPOVjSEnhVi62EuGvn95uqPPZ29ifofrJB9BmtaHYWOmF/jKzPrduU6Qzk
fjVgnBkdL6Lbz1E1zbnaxOOm1X0bBX8Tj37cCCYa/gL9zyxDJ+vtAlqud78by98Fuu9hmUUyNZjp
O02ma7d5cLzaFFh3Vk0a/MTKcEfVYDfL4WFZoLcgu8Q1djv9btgVooP2tWdud0f3wbkOzkiO4WYG
ADSkgmLTLp1TqK4rr9GEnEIzmT43tEFGj8VKVQiv49w4+skvaxDEEiKjoSoftK3mRHfhc6fA5MD3
9jK2oQI/AZPTXV94pN4DKe5sVb8v0fAxTyuJW4r7ydM73BQGDQ9tSDtBVixV6kXdiNwTx6bhuPzg
zg8zJhp6j0J76itVxmboZMY5eJHWDQHoYETSHNJvLAhojgGYLPUFf/qPtvhO2PJTBlBZlRTtYGhn
lpR+8NsFMsCsq6CaaIDIh7gPQrPZ1GiwaHwN7jUXV10pLPU1KyBl5jxXoPmWqL3A0ac67VBFZjtH
a0KpVmeN4nnemwmyOdd6T2F9Y9Ot+Uc8rV4BLIep6vkpqIDiuKCCG9kAcBKHpoRCjqsIwCvq+7Y6
4L1cVbhNmBu/LDyqn8QywKlotx/dAgUF5WcPQiQu52dS2TuPj6cS5he7PwAmN+4bbMKAMbK3kqHP
D3RVlAMOz9a233wJPkICtnId2J2h0bNvIY5jdQu3G8bV+9r04LmBakSQX1XkD26wn33Qj492Q31C
QsFd75icDSSP9HYX9m2KU50uvbxRJT+hrCCo4CzVI0HzYYfn1Y8OsIR5Kbm4rA474lW58weDGLve
9qndh4LBrCEfKtwVrs33gB4gpwwfDJurRJDVQeYdiBuJ1CE+YwhwF/TSWHi660r/n6O2pvC67kvg
1R4gm02IMKdhw3LkAA1tyG2ZqJDmbhVcHHBEziSfFhFkNbbyobBoU96XJzeYz8sIhT6vs3qGoIco
YMDO31DxpJJdTjAO7nbCHBEcSuoA5d5wMKv9PkQrMkJeG7rq0ZDlScvgHWtfXdq3Nu1sUAT+eq8m
MP/EJGvFg/McDPxSY1hMO5SQpAodJxO0v1Zhs+WhYw6YiHVSO9h4cudsCru0C3vYpZTefwDhHrFl
/2uZAR4I2lZOXo6FGHK0FLIjxwsg0Q9vKPq0II0JqYGgUvbqUQi0R36IkE9oQVy5pIaOKTY4AMKY
1LhzMVct8Mg1c0C0WoCOI8W0IU3mmP8s7J3jcIIsrltfWgwB55KDu94FeQCGOBaDwv3kkvnXlWV4
50JqkDDuHawLLBwbtdAIQMC8quVncwwG8dGtCrM0HjDyiKdlZO+dGQu0wEVPfcgeAAgVk4fs5hGl
K5NN8zaBaIfiUD/4Db1EoXsVFYJ8JpzzMRBp3YOJqP/G2Uu2uXJyiJbuB68BToYYnNXNe0JyIaYX
1MABX4d9tlH7G/Soxs14r4cwgSQt5zvLg9nc4SVIdwwiEGVkI6vvoaH6akaMswsUwQpU7qZ+SVth
mY4CfNjJBKSfr5+grr9NTwuvqjZsCs3zDaZf8CyHZ8fdrpCFgc8vj9af0WazLYzVEv56kTkYx16Y
lKfGGqhlhHOVYVfeY1PwX201FGS4V8ZaHTzobFzHmvtgakimN8y0q+U/DTZZDtuwlb8qYoEbe85t
qOpUcJy1bC/Dyrxr2FlVULPL/3ZD+Yd0KpPXDiGFG9r2pgcfD1HJFehW5jv4rfs7iBMRO/74s6J8
5P3ogr8S6/xI2YQlHuyDYql7cs258cag2LC0ES/EAiXycO4W+OIcHTmUx+0mcG7mQefG28L/6rpB
mQDokDS9p68h2cixY5I8MPBma1I1m8qqqWPpJDi0VS1eT3xBNUyhEXmWMiqWhzloegVWU8n7zay4
6hRJ4Un/vPVrAx3LII8hAhFEbNi0HOfdrYsBrninetzoUTh1/xJNE6TsdtUaPeKsVC54x47Gei0c
Xzn/Xm+NAzp0U0yAYb7XKupO01QCtWKENteQ2V8areZDDutvp6bxI6iQLwUq23Y8tjVkX1BG911K
tKfvp2EDPDzyxlcxaQfnAEArPO28caAQqSDb8Yae/SDly8fCeufue8KFG6V6791Tx6IV8mc6nRZe
dkff3coH9CI79Lfw8zgPAVYsF2cMLgu8a3+Uh1DwtsavJAT61KbfoETbJkB2HvTYctPru5T1E5J4
54fAc9uvxpMQq7NbncNHj7c+4nHH+V/UY61Aja5NiVTKwVcxjikGD8QfUokXCxHh6Cwp1s73Hdpo
YIjg3nS4J5ZbL5lwt52j1RvPYiXgiCHowayqFj+r5vqvWoIao/4+f7gtmM6x1LCcAPv3Ms3oXzy1
oBERnxDQjT+ygUkBKX1ZuKv0itmv/KLrfRik8UgWVSWWbLDlSz22bqoBR1Vy93LIUwGhjlGIT9S6
UH5XC8Z448OWfngdPG7A+dGev7WtZ8HijAgGr9AVE4dgN6Jsv+GLLtMAUUxpG4YmpbUhebv7YHs8
sC+zwWke2OYfO9PAx9EHhOg65q2bBT8qyPU/NTOgiZFSA3HqXs2frg6XomlVJxKBrvQn6AKKi0j6
Zz4O/sGjbXB1KqlQsUvAgy2HdJ1LQQHkTOJn6Cv3oYqkza1eCOTEpXhdgHde2mYEOO8gLo1ZzlPf
DZzDxukz86G74GXvwfhKlrHvaHOplYfG10cPQqG/vpporHECGwgMdx9yurIDYMC6BvwyZoMM+92q
KFcNsYmd7ikNnSMOOOKvtw5Ttu5M1hAL9paIWwh9y549GMkXysVw7I9I/wQMJ3C2RliSas1SxfRy
jlASDq4b9nk9eyphLfkS40queCLuv3EE+BMJXr5Ou4bhvSRtQRUFQe5V9DS3aKClL/SLkmL9II7r
/SsXCsyFtiX0qEsLHXXj3vacnBrcqAUCt4Lp9Pe1xlvIndzTs47p0pH/RjQvF82csbBhJQEb9tAY
B2apHm3No5jvYQ2XSW7T1lPTdZFCnrRPaDa4JNxjQSuBNRzsjUOvFiIgB56LpuhZb9LKpd21mqw6
jmEQZpguoxRrbHU2BRTpwMNcP7YCEvpGyzqKm8GFWF5WVTq0xI8BgdQPfKXzhw8tvpt0YlLjQU1a
3BN37t/UAhWRJe4HKi60cpZpA3PqtT6FVg9ZZMh49nYeoZMz3oUQJfHWA2ItBoeIPFylvHZk7N7B
XwU67iKYQcYWump0ByH7iTyKZHi7CJx8QJNxt5bkH3hyCJqCUh/Msv0nANXiSpFQS2F0ROQxfDLz
uYLhVwxrU6j0Vxw2I2xXYBuIn9o9ZCdWeXUR8Wq68/vGvTZSDBdbNfJvaDmW0IK6hCSo7q5An19N
PVAUQe0fGN0ZiHI+/g448Wtai905rp0YH0bMMCC1PXuoddm+Y+dqfQiQIPqiJn/Jmx5mHbgjubpv
RthbBijYUNqAdvRrgOUSoNm5b7cghYhiOoZjKS7LNDsPiMtBOMYe9QfHU1GQ1qbbv8Vo3wxb3/dm
PvbuNQBFW928zIL/ajodZuMfoRHExa1Bc1OrD2JgD8BjzrORh6oOk4p5+bqAfMaKxsdUO4gvBj1G
NU9pieK4LEDvo/Ip6DDGQld/hR3ooXWWHa/JNCYruOFazyfkDYHiBqW38nwYoERfxNNAB50sEB0Q
42DK4yJbu/vhJiBCdyPC1sfSU5O00Op4yx/Q7x1UGotvqq062BKMVlnpuRmfP6Anw/MtNGD2Wrb4
oG9gMNO5RGRvXR+7MQvBI09QXkEEH0vAlzBRTj35pbEF5ETiGT3FV7DYuB1qRCiUl0o2D6IG+7Yw
dZj2ChB+EyRDux/NPmThst61k59ynCToB0/rOr+tu5vgbfESyNCRQ1/DYFu6MwofirdnLJafaplV
qpcp2UQLZV15MDuWy0gLoZ+vjwJDfjGa8MnZzQJVj++nPd8At7XDfTiLJ73CzBBW3fcsAJzVa0xh
muFzoZKD61b1KWAV2oJF4k4e+q9KQgfgSgLmsvS75ybQZ/An7FqxfsBe+VwVNeJHHodgGi7KtPpL
NxCDz/7yRTYMIq2U58m84lNAj4wlrkpjlTvuN/5eR7P6Q1sFnzdsF+3QT0qsK9l9xmoM+qlkLht5
pR7729v53JV1UbHuqCy/YGf5TmMxApTrod2wKlcNUGv1/IZxAWOK/Qo2Kcu+Q9swbilcdyD642tC
No35eS+YVHnLFOTD0zOaDmhyRujqxIONEOJEhK7iDSrHVUTPZJhTKJLAYkNHGyMCsclazb7EdNsH
6qKDkW6yjeqOVUPWmjAdpLnHrf4viujJwaQeUzc6SXCkZRPcIbMBxBmHJmIyTepAF72o7rMRPq6e
TrySkubgHw9RU2JJW+nHALrwGOGRoBrWmb82zXgIkItDweJC9gABn6/qBezW9OJiu6fU+1GSEbtJ
LgDzZSyw3QCCZOGQjwCEJl1xu2sXIFCi8b+jXWPxQGMvqD9t+h903XdYTnjFvAsJWJPSCkZbo0Hr
A/Q5oBTpeiYFl1TUTfsF7zKQ7AIwor+HECshN8Si+tE5Q2rZNYAIDHKAKg5xkUrWJoLyBxkA4Iga
LwN3dqdRoijL9QBCuuV33UyyCXocKJ50ItCqD5Nzau0OHcQImlPbOxJ1eGHsnvalela8tFCJt0+D
671tQAKQOzclZm5+q/8fMgoKebfQslQsjUb3a9DD69LKe+lsdwPrn+qqObWYQUfgjNSdoZ7X9Uvf
I8MmtO7vKkF8BfJ5rJr9p7zdnEFXj6mqUTuQV3qmHKpKl+AKVQ00HqJcrm1fXd0myqSG4xByah4G
fwxSwHwMS1LAJkofeomKvChLXkcWDvm+DtDwh6dmBNKCp37CUsx1ZRiDsXUE8g1crDdDHrQvmOKH
8eDp7bK40JqgDcOGawe4114b69IclpE8B6w9wLs4fNhKx48jX4DhDv3cbckeDxWupJsv8UlIZ4Vy
yY1Hf3tdJjx71gaYZ8FudHhxR8GOK8ocmrCzYhMpkNj2Y+c2ihcPb9pU2rvI91APSARZUWTflhql
BcxqLNebyxaWUisFnL1C6eIyvIMIB47ltMJPrHxEIeuv9gaVu8PNbFlKAdOVNas3SHuton/bADNN
2c1HEBxQE5Gy8Gd6lsuv13ZLPDstJPkRRgKBx5SE09RnPGw/2FCOOHKo3JScWDT/t1L4WtHBAfdh
L+2ClaxJnwLHu0y1DwN9B676oJ5tzMNmjTVib+O99f+w9ZS5EtD6uEOgU+PN7aNcILApDhd2AIGY
40V8DyFw7FeQ2Vg6iSPswtUD8JoVmfWNuYeQNKdoxVzlPFaEHAPOfmB9mgFsPAAqPAMybEi++iBB
L56FXhzTT5tXEBpDRO2NWIild7b+4gBOQkOxKTmmdXlscWn4gGV7F9bbAxDqiaVO6KQDbAorJ8K1
9yHm9WDcQ7j4cSdncHg1FLB/ogep+rHMhZiHuFuu1YoXzQPRBGdSH8twfTdg6fjEgUNSYEEjX18F
bc9Mbbdtv3wa7sv1PxZlE+CHAX1PHfxX2THbkcSKUgOhJB6kVlVKEeStcI4WjKEBREoKr3qjEDQN
1t3F1TWM/+PoPJZbV5Ig+kWIgDdbwtCTIuW1QUhXT0DDNzzw9XM424n7RhIJdFdVnswa9nLVr9Td
SIFMr1FfZfHRzeprl1k7Gixo8zSI04qqJ5KOG9KRBUrJZCFNA3ddj2uTPY+z8qXarz0sB66fIhwe
TmyXWgqgLMFRH8/dVnHzWx17b04BVZE/dfhmjH4IBiWQktJrfZMKwxpu474xfLMdKBQdPnVhBxp/
tMZecCMBxZNNi9WP0DDNxPO4hPXk+s4YX0DBI3iBIDHoFzh0mZE2G1fDj1GszyY0hsF6Zmtt/Rb2
NLYD1snwmiR4SVV9o2HFmPJ/c7ni7+1vmlEeDfls6myPHLXg/zlH6Xq2xnbLcAcCe10vNp4mfcCs
eBkGM1RLDXVCOXZKsRlY0QRXIBb1TUVm4nZ8dPIATohlCvD4hMHAsNszfy+aogzGdrzopFePBeZW
OUSKk0aKWhw8pKbGyP6Sgs4uueV9+dKU5KrEMugL5RYrKhMUna1v0saP5uxwg204GFhr7jCNzNqd
21AfsQ1jVe2gRInFPnJLJiNQWodltozxs07wm06BlcNhSnu5UQmHA5kjm3hY6GUp95YS+CGBbWSb
QTU+uIVASX66+bYu5sX0yl1WYxvshosN2qYOxLNXYN8Ciqnwln/UtThIxLaI8X2hM2iriMj42GGg
fk2U5S8z+x91bng5tI2bMyFnjjygDsfdA5B12MFS7qlePl1Vfetiecz04gWn00lL1jCdTmPz4J9J
h5JaGllzHrRpuXct+pt0jdLqvxRAlun4kXpmK7JmOyswlvFvah5ZXOy3aE41qMtDXnO+evk3O6Vf
xv05Xn75etw5wyZNa3KRmghsG2qLMaCJGaBNl1AF5S516KyBmtMIVnsvaRvrIszKNqBdOeTpuqWR
o9UymXWr6eN9eXIKa0szs52X52QRe7PuwliwyEZ7aZmJLMqFOFDfoeIrWWhbP0xcWvftIYSUxVex
SEogzLapDeKfeFvDbLbKAg2tlIFoSD8HROcn+wqXtMRgoE5m0DMnaptDJZbQlQbthPbVAGO42M0S
bj+0lyCzTp1ZvxAZCAiShB3Bb6TFb0yNNEBs58pUvXg2PVfuJdAIRuZjOvc2RApFqTtHQvt0yA9I
6TC64ScVFXZW98hCkX/oh6Er7E2n4mSUjB5y+HqN+1F1HVAkngL8efjakMTpxF01OcTFe57HFGIo
Uyl/Q6MfGhMITXMOYI1iU9TK+eGP6R0ROfpw50naPobuac17iczWIMDS4x57XrCuGnjzmKoP7nNT
TZFjFV89v0378J9T5XXJvwy6xKXdFq4TjE5z07T+p2uXwEJjgOXYPEbOEw+i2bcn1Xut4AxVu/T5
VuyWhpHpmmmoB1F3gbOwz+9gyK1Vi6B9dHYpGGnH8N5j2DC/imnX2Qj6jLLGQjs71rzlHQRDoJde
8aUU487ipctaL7DKeafxSPCnsYoimof219G4Dr32bmrjrhMp7WCLwI2DsP2o0nePzAoyIzZKZl9m
b+JySUEV2Ae6ltU2dfowFdMewrbC3RRn/balFGHaEizEmE+YIZi3PkhbGql8PzWTXzYrplBlC6f4
7dIyG7WgE1d+qlrZWRobxmY8D7OWBQif70aN2Oz+NCrh1+Bp0M2P8tybw3x5TRvlWo7K1ljtwwQB
7o5vCtHRljrcZusfwM+TS9QtUKASOsvEU7oG7Bgr/ca0ADWLYFnwZmJj79n9NeK2nGNutLLdUpPt
tHnG/8YRQwM299Eyfxs2uDNDaV3/jYuLZv7a6ddclb7GeKVZ3kvzX4p3QlXj4HGzlZdSqc9t5x6Y
dDBe88t0rxu/XlFt9J6KnjNxau6PsIhpeteoGoT9jLS4IcwbbrTYxQ5r3XQaYXErnTzq0sPSpVHj
PfVwy2vhYLs5to9ZQPxWOK+NydDmp6+qMMbZbIyYPCx/pcPUHZCi2AgWZGGtI88JTv3x3Tt/zGQV
Gz1i3fUSQq181mmQEqzFNYYpNrKEWX4nnSws+t1g/aMhpA3czXEcwGrP3ZOJ6tB35tbkrtah4IY9
8lfNp62NW7u4m/q2LGRYiDqouLikVxwlLhzB+VevB62+aaYdNYxGNCpsxgQuDQN8MF/JqzGdOny2
ZvIxjMjOl2x4wxC11A+elmOfvfPOT2X89PgWUvn8yHWdAW9ZgAKG9C81/uJ1O6VUf+77LH9yeXTF
G02OX5GWoOtuKA31c7UIQBXQWuoTzyHHJY4nOETcAw52rdR7TYxj5x2a4WdVUUxkWCVpQOLSLdHE
PuVsdpLXsZ+bQHRZR8Ej90wz2YlG3SHa8dhPHFdC/x0o/Jve3NrTLHZDOR6UPr2AXu4m07iiNP31
mTwn0/K5cGVm4wTCUOs8X9m4UecxmjrUrVaQnkH/2Yw+dQNxRSvVqK2G4I2kMKDoVijitbI+z4C+
VS+26lhcB1u7ZCLdg79vm7WK+nLcD54H81W8WYV5XwdzP6hmyAw4goKegQmqt6YtjqIQp9jVginH
l5i2NDBNlHpyM64GVgOYz4Jdi37c4Bau6icnFifVLe8jOxFQFsJ+fS1W8zlZPd2vl2WNTIm4WbCS
abM+fMzm4NtDH9mjEhbt8tqMx060e5Y046pYD54gtoezydLiXa7TBdjQpXUFLsU3XbG+WWmct7VZ
KFqZEJrIYODpvm4Z56FsWSRlbCfFOHuldQSI2LiJe8YqDumYfyt4hSphfw+V+l7z9REJy3otU/4x
xUgIJenvWj+H04SkorWevQEP6oIRe7Dv9PVVlAW20b46kCT6n7PYx0cINbjZ+okVfKdQ6CWu4evt
iE2mt0Ro1cj86ohDeW7QDc0We+Kk2SGTtfQgW2R3GL+wr/Rt1o0/Q6msQd/rIOdUcaWpvWRpc1YK
JdCVcjcuztYq89Unt+YFC3/YpMu2SngAFfDIQeaMI4x7ZXSXKbPARzuU+TZ9tbz1KghTKU22H5iL
n+WluTHt+QngdJ8AM29S14PuIX9YCgr35R3FOGqXNtKc7rKC8K8F/7eJdpXqyOcxzVtGy6QiGPob
HOzW9QAMjI81a+5tnjNpsNfA0LVo6PX33C4viBpB43o/poZ5wzA/gaZbPzfmu64wo6NTb3M+hQUX
LHNMyzx00/GBQxjL3vVWygWCKdw9/81mAIbrsi9VvWTML0ze9cp4lmu2tcUto4+pu88KQ3Ga9tgn
sqBb9mMP9MkovWLUk6XmBhtuxzdDuH+AzMZ9yWwp+UhY/4iMgdsfzbfD2GWYlG01/qEPKz6m8jTz
F86x88S435+l+gS3t6kWEbGZMiRW+gnqw2dAeHJq86YV6yYblc9eScM17Q8lyUmpZkAVQmkO9L06
rXCDabD8rxqyvQd3qTvVQaJBA6HvDEGtvKjN0TOVUBfXdjrmUM/Fwej+s/AVMSbB+DEcFMSzEDWP
b7SFyPzPy62bRw8muHaZH9aufLG759hg5owMKFxydEgagXq9TfmIm7LAW+SEGoswFHgwJPtLaahb
QcMzDvhiuMkAdkKlOqCKYry6VtlHgjKU9VhW4yiHFtL0pwX7U7OYfkv2Rby81/rP0H9U8dFh4jEy
geT37x/6L1jz4Px7NCfN9JS4+1l7SurpEtNClfx2sopPmt3+ZPNpme7t/JXqIdwoP4gBpfXeef+8
aat4fblhR3M1/KojNjb2uFVKERF5ZC3ZU6PN4VgKRuhMuEjYGzx7PzqpX3PUsezI+jIyddu4oOQ1
KliZJiFqz8FSnqtpBbcH1jNkiBtoo/UO2tsaji7T4S6/Jy7PHNJkCk3c6VQ6Qj7DhxJ3t/TVbsrg
iY3kNA5xmDjKTg5LOIj6Eovs0GiP0BbUcdpL1+t3bW2FA8OlckIbwy+2PkxYrbnRvSmsSodwGprY
blR8XX9bCBdpbW27NPbr0k6EZM8R7Jki5MbiGeznu20avraY+9wrrrJtCFfBkVeXj2GpwIFFzhI/
vLmh4fJeNfa5q+IAgOqtMIdvx9HObN2lJsVQp6zri1G0jBSkc/PK5UBIOBFlbQbM430oc/3TOG2g
Lc1PNuj0d1oSyXXwuzz54L8afE9Tfplj7eXUREvRPGVIcVm5cLMRbAIK5Gc2Xa1nXKqUQlDnynNG
EFF0talyb53WnnvpEkpl7rsFjgwHT4r6XdFp0A4t683tmD+OZJNZ8lK6w1GkhMiP7tZRFJ94lC9w
4kOKK9Ie1FfWrQfWAzpO4R9m3dhMa7FtU7yhan5ZK96spqLzznTjzAhrW40leVVu5K7iEmfNzsgY
41v2coBQCh6/kTkYkCCsYepxDY1NPWDUHz5HOM7MWA55wfbbxEqo2fA2LwWlB5fYVCCgAK923nDR
8N0pSnbKa7IsdeszZT1qkcyR7mTholZ+kyo/IifBpqve56Xe5278nDQcLo+9jyXTP1z3F63RP9Wy
IPKneYA/V/4MUscYcQ3KHLgmziKK89BjKgvM9mrVyZduVdRm87Ev6gN5PVtROAkdvSTjzziyPfCt
nJOAXiuYU3evMkPOzVIPeiAl4Dz69rTHYkUVilclJhMRlNi7EiZyssYYS3F9SuW4HVaaFEXsarJq
8HKDnLX5gIBSoW3VdjHjILFPPYeln6/tvUz66yAQySBDf0yvijez6Pf9IK+DZZ60tNm2NQ1vnguG
svj5ybDw9Y4cNE0P9KpjqDIgRgw5b5qp/XRrA7RrfJY45Gvd67bWol9QS09OpX+XY/GCyonz24SB
NCPuyOeH1KTZIP7mICmEFaqJJHJMBdDSvqtdS2Xu3Pq66OnN9CjXs0hJkwgO9IAE+Inx6N9ko3zM
3vpeoPSGBB5Fa0lQAHOA42rrO3NNq0hqShzUWsMd0QnMBcVL5vTY0qEz/N4DjPOYFnQCw8bUNvu0
wpowWhk5DRgozfwk44yzg5bfcXFhOTKqEYcScz7Ds39IMuVQ7RiWOoii9rnuKStsY9+jsphF8luq
Mqp6RH4TzjW3PrhlfKH02Do9ZLDplLYl5oKpwCEDGDjZ4lvX5k2r6lfok+e2UE5AmmM4Yy/Fd7pr
0uq914wnBydZgPiwYP5k73dLQdNr1V/SIgFMxdM6TcMm4ekzjO4Q69WrNxLvb4EzqzJlplE/EbB4
EKLf5a7x3Q3zzUzVN2+g0HHoJZTyauQE3yRK8lxwzsajPPHxXmwFKHMuMr4u60J3/NN73rnKCahU
TAaPWCWNKd2ljo4f0CMoKvYRiUiyyXcj/9tUc8FhlrrMBD4h5PHScge5BKE4RvKiNNgo1CSy6vXc
ZsQhqYs4rDpAMQ4uMvwglH1HbT4VjTpBs5WPefDou3pS0equfMu17KKs8RAwKNi2g3mpM5nfh1x7
X+3xUGNBVyuua6buGpF7Wq5HNIrfXiYCS7F3k0tuIple+QTebFCALPLF4Vka2uwt1kBmU7gvjqvE
YQJXMtZ2Ob4EZDqshaTGM7D7MqHBFZCErR77jVifDQl93NvWtZzEi46SYQ4kQWjzTp339kz/V5R3
+zFzU3CSY2kflyqwc+9sOAV7ejETuPUHmATuUeq90j44qfI1KGTxAXFpsM7e+IsU8mnEMfEl7kRb
3e0HQoLMhGEXWNZV51QQdbOvScREhAlNAl90lrra7Jbg3QUaoAEwcXYzmLm7Dif7oEcZVJ49f3KE
4fBigIaQxHxsiuY5udhZ/J26yruxpoeB0LrVvBLXcWhIDEl696rOBLQOBYFCM6ssDEU58gb/1Lpq
bvAmzaT6WLCu0gy72uYNrHYDKGCVVuEoGZb27hI15HWSmvRXYWzLPWXXoWjGyXgyTPWmuxxOq+u8
PhQVpR/hLeO/pa1fIL3tTeF0T7ZC0q5Ht4zj2fcGLUwehsrRucWSl5cbmAstfq1ItlxaSnLNmPdW
m791TMo81zqxEu8wJ8k+Ltab3TrbfnqdTaoJhvj5Ou/cB1DW2iSn8DBi7KswQPlqp71YWnmYUj7J
mpFeod6aXoRJhe+6KSKigfaFmflpNTHnJmCpJRLds7n5PbGFtqQqjAEoqw87H+823KMqR1+j8nEq
VDpGwfTN/oCiQmPFxOpZ1ZrzCMKDdQ9ahwy9hMxJpT6tXHYm/vy0JA5yzqKyelsHYqrl/CdZNYqA
f8A4s/PodHteJtGhMipyA4oets2fQoqfZ83vK7cR96ePv/TTENNz2i0/M4KOH7tVaMb8qY9dEPm8
swlYQDMIlrHAYv6JS3jTEg6SPCIT0T1Mu2ZYY5LCNmIY7fa9oV6MEtp4NF5VVnepHels3bRTEV2x
RwYOQ+EVrncZVkheiit3ilbE/pZgx3aC5uEg1vggpmqcAxsipcy+VqkFRlUivWxBk3FqJL4hddIL
hC9mKxhyx18JEvDSNOwHvPvMJbyGokHpo4QPMBkMf8kIx4MnmBnUClPfLTig8dnvJElJVJZEXJQ8
4u6zWU173EW/lVMenUdGyaLfUhJBFMO594jvKn+2an93NUWS/TGUBSGQHpqjR3i18YJzditSsS+K
fDMzmbaa+0Qxn7JIAxCuWvXI7BAxiERJOB9SZd0bCXM1784asgPbil8HlKW6l/hHtU3PXi38fr6B
LYnqk3r+byFXoZ/1q8QHOWfwwT021eRrzehGu+SqWqghS3Kp6XaU2b0lXv4z6wtyfPzmmjj/sEQ8
izT5mBLMpF35X1Pat8oyIS7o9kjQsDTvLok0zTJu5ljuqH4ifBX+StxN3T1uaoJESLNDZ0CSqZAk
am5UzVKMk6fCjPBhZ97oOxpWp3kynQCMSUZGktCo2YdVDBEHpUSeeB6FDpGabbuCjBFYDUurbkPT
QpIOAVbUzaQWBB85cDUMU9u3pSO6oSX/oQ9gDT/nmmhh5qiQMP6g4VNH524k+VeDvdM0a18zWGHy
P058TbEOgu6NpF4Z3d3kaFxWg9C+NnIZT2niP+w4u6WpfaO0L7mb/8D/7BUIEi+eX/WmfaoT9c8s
SsI0Ysi7AlnUoRgbNw5hZjoz7LTleG5Gyh3eF9e4mtlCZs3AC1s31kXH4twy+V5R+rR4/FaNMSyx
76m5vrcwC6wuE0R+GjudQ5YCHOFFIocpx7zIu8pUK3MzipQqLOvPqpVsjZ1SJNr1mjORcyKzaSS9
c8sB5BUc55bLSEN0QT/V875NM2WXOQoLXViAc+nX6tamZEDEKyHe+6xxudXcXVdhsVGH+GHyOYiH
Kk0QDZR0VMw2PXp341EPhoZ/NKzMHeLGPuBlPdW1G44Go4CGAqxIml2qdFGBpRx/1S0WHllB9XpE
zAtR4k4ExsGCZ5FXcD2T60Oy7IxaWQaFrJ/yFngDRzPv7W/CmnrKnSAl3YzMq396Zt3WkjFEojzh
DeGiyE6SV6dR0qvtZV9aPP8jHmI3EZdswj1Z7Udu5j/TVNxMtk4JonEapstYSgNcJD3JKABE7rvp
PexQgvMMZGE2zkolAhdLqZOYd+bzj6ZMHgURVQwgKQVjYhnsZ5OHOhfOuVu002PNaIZSoIiYzvcr
V01/tMGM6vJl5ttWhQOvrB7qyjzU2IlERbTu8K6bsC0UTgPmnnSOiMFGVDWIHB1WiDxIC5uxAmJ0
TaNTOuvWSc3TlKik3HIugjvjM77H7nCbHo3rY9BElBrq8otgGqVqxn9G0xDKNxFf3Izpzmm9i9HZ
z15STqiZOMsMs4yKx15gT6JQfct6xhBrT9dV2i9tbFoh1RRXECLggOkyHazPxasvsC1BtjLGrpt3
1V5JaXb/eRB/hdTGi+ycv3Qhiqq2h4ODgMk6XsklGucR21S2a2rtO1vZ4lyv+dFywMfD6mhJSifO
gbnWQ0N8ag56oUN/jkaWlv3nGLfcXBPPs7PxVm83ifFJH2qCFixuyULjqF+otCHUCFoRxtkdSMd9
7LmlRezRRNoGjwRBJqZGQL5DB5QIhCWXD7hl1m6lKVkZ8ix612QG9aFyJUBvYLThARsuXVa+VsLp
r5PWPasxScmNHPcx6WItOxg2aqVWe0ld4bf9vtMekzHEwE7Tp10+ezDCq8mAufSA1vnId0peOIHn
FrBabRdSps4I3SaJtLY4rniCojlBhFTTeAN20YTknCYwGYX3LsekfB3H2mZbmlvvcXJoYTfVcUje
ZXtYGgyvccHutEmldyxI/aHrqTw4gERKZeuW6kvtcOnnnkz4HMkeI6Mxp5Sgbqg+cKCPF1tPRmYF
1UOWTvGf2GTO0BTxkaWD0R1rvOA/aw1rDJAxGvuY3ISjI6vp28t1/sZxMNx9swqCj2i0YMA7bT+Y
hOJ4FBbTmE9vy6w7b2A0/Q75TiXTpC189lkom1SByinRPSzfNRumgMwcROjMhrXLsuXfuprZoaSF
3ixVYbGOW9VnZvedRhXsEcBcMj3NV5t7e4L5ndijvB0sZyLlOZmerdg0dlMLk29a8I4CcjeAekV2
AxvDcdP8qh0J+8ukuTBfVNDQQrPv1BShtrEKBpJKQtYuovCB3G/O5JyQLykmMq/dh/iX9PVyZN9h
dVaJciFfp/+s8VKGANzO3uuMdg8o6BGWKueom1rmvQMWs6nWsDysibZ3a7MLOvJ4S0BhpkdZ9uB/
B8hnjfTFkJQEAhtHW3BR5gX5SCb/If8ETVLBKz+gzGP6JuIsjZHyNoY638lFi4ZDZecq6mNJGhmH
zdksVHxgjZWyEZ7u3exYqVeoXYnqKgjapx+lmi5IsWzluhmxt89vzbLvCPry0YdqLHj29GpOubjJ
1QzmKyEzygDjBW27oOmqDsW/JBdJ6V00U7Cd8sBARlw9jewdkeXtrUpUbPNa/Ai6kkv3rMSLcx2z
ydr1M35HFq07ZxJa8qidBnGxzA5gD3cjEcfcsUqdl59JZuSMv9yfymrTa+YV8tKsJszTWBIjSrIw
r3PX3fGEru/VbL+BA89hORdKqHCP+bYT/7ABR/NXnv/NqHvOXh9KnKoLAT0WD2dIvAV5jhDYvoWd
NyR/m1OcsAKC+70XW04adZ1E8B617CxNQsT9eRIOpixrfFeUkTtllI39TTPbc9pTEkiUBz83U4Bs
a9SZgU56tu1dBvz0+qT0W4N2zwk0ecERkVIPtoL94sQ6QdAK66ccXkeiFPlIZtkyfTlhIHlJuvaY
UNiC9awg4rgkaJmlKoLVfFUzhLKS0ZrFx0nnRrhcL5/rmvC9kkHJ0FYEEai+YXy1NHqKpQYZ/yyV
Xx32SPy/FBCaditzTHFPnX4dsUDaS0ZTfkCpwVD+4KqKQFSfbbVX8yFIxAJf/bosR5XulJVgiUNy
3KeDGGfEzJrGv5JZJ5N359HDO17AYXkwRPeVFtcZNJHElJjySQs4S6IBaX9iFtUUJM16HzaxVpKE
rdqF1XG7UyIVkqgDvPuflmn+ijE9DR7EvdoLLyAfw3eaYSfyj4m8/gn0IQN7pGA49079mo/y2Nn3
kiH82nxr3XGmlSGkYyNR8LE0cLeO/6Qnf5fJ+hQDk6L2zSm9W1J1W4PIc0GioQBjwZGpzK+VBDLW
UKWpZFdvulVcXsLNT1OGaNsTXJtY2PMqvA0cPn9Txx2AIl7oCBr/DUSpzhf7IXYAGWXm/FSnFEAI
P/29ZsGQQSLZrLyv6VXFAGF1+Wc6/+rUj9Q7jG3NZ8KoSj6kVSFBp8Knz6h/dryop4f2tD5U8Fj3
yMCO+lc4d5xpEBIuSC27M0FKphmUfFw2yjB/x4pGoYhTqFGwORLIl72Td73JETPM8axYd4W/Vrcb
4sFvWqIATa7nh3NrXI4kGW8y5sEsrgxHi+tMZk8qMZp5/N5kP9AFpA6yl0u1w55YIre6l2K6p+kD
kTU3mXZ4jFLNjABJSF2pacFigrsOvExMT02UAtO0JNPx+FS4Ko1ag+Rn9eXBi21mpnwbFFWbtMZl
U9zIiIZS8sbQSODI0F0MBlZedXywTkvzYrBDhdjmNKkP6I9h256M5Ja0hKQSi1XP2h4tkwk7gLco
997UBy2N49rcMIun/dWcULWmfp+OzgvLRYj+AJCriRdoqqNpwIAMtXkXUm4KuKxmaC5LtzJJJNJj
hI+tun/VTD6nsKkwVhDm21B+9/HL3D/R2+z4DU85M31QhNQ8T4pHT2VEvdjhUgkY6+4dLpdSjIQ5
qGFPWK4g10pLOGxbze8reW165v/1HZsxXflEOv/CdUu8ufLBpf6QlAjGWYjg2im461SWRDjLU2Zm
QUzK3oJ9qAUjcL3mUuKZSKiWPWu6LWtyTYu/iRBb0RKd86fCIpbj95r/V5ZI10tEx7vo6i2eTNY8
awGyGKaHzOXVbbC5rf0/JtFBTBCT0fAlLx6yH4drbGOWLV+K7uTo5UF/4LcPNrMXJ6t/YCWb0tLC
Ie5PfeXdTe+RmfXH08UiZMI4XqX10uJZZDROCsIbLvqD7hCeorpDaMnyv1YDOsHyi0CXz18EgtG9
6nuNVPYWg5+B6w/DLSm/7F0PYyzczvS9OjOPEpvtC663vv/KZLHFGH5dGvxSdfdcKSaDMxHkZXpw
DPtzzAgIhTetnPnDtLOT07LdIXlsAtmvzbwZbYyV56lGviB+cNfa9SZRHeZBfVCCimBO8DuT2V3O
dg0jcocqmpnqZAYbQs1zufCo6uSOKi2JNfApzxkpYFWMCBqDQ7hQDe2A/WMEZSJ/5fSAteziD7vb
Q6zHgCECJgoQtr6dfSXUh4TA+cTl0bvQo7fkcvSP6471uQx8ArvJnkiK40INDTZt4ClNGacPB+He
xpFPkFpkLH5jKiSM0Mq3NZakHzI7tTTjbVgOBHAxWma0uMyv2cPGAe3EpP2rrr9zWic59ds5OaWm
ikWh8lMTD2PMFWuwaZaaFkP9vGsMuodMPSnWu8Ys7DEiWrwfPZeXduEH5DuXaM9J/6F+346YeGHM
J51xnoMfjSwbBfEzkx4ElXsfTQ6VOdGjqvxW+p95OqeSXqXHb5FXNLCF86bQO44tuwFGHG6lexnn
4rQQ9Ys+jXSU3LPOVQNRQy9IOz2wzCG0Mh4TkGKtGv2sTkIBPtkziImPAk99jMEqMZ88F8BbvmgI
hUbz2xoTnAMpISPS1SrvFbfr0GHeIuobXp64IWp2uMvHBMALHYvIU0v3HT4YcBVPAYzEHjEVMc+f
CBv7WULqT3Bzi1thsnnWbRY70FDqsmY6C9Fo4fHa54wdlMkw4LNPZWZsGK0mdVrjt2f5kGFrjIcg
LAd5pER5n3HBkKAHjQzoLZThNgydXzUrwnZ8I9LiZMgH7MQI14UVck35W6ASY1A90D4EiUUy1sFB
8lOGi6c8r/1rUUVD9ToxOpjhsSt56qjX8CxuRPuV2d+18SKHq0iqjViVT407UFEkTTqk2WrYH8vc
Hqvirupd2FuvFdRqM5Fr4zrTcVVmX1BNZsnJLRiJpcy244KBsiBqkSmheuzYXxGb08PUCiLh7ltF
3XVa89xIgn/SktAbWlKrab+0uT+l8IxOAXYSi2jRbml6bCwHDuHJnsdj26ohjV6QszgFgQrfyKwQ
OkUmedNGzbKc7YK0lPrNif8Uvo7GZTCNgUsRtDcMwToThLP5oQciUqHwkwaY5b+0vessEiJfIajI
rZbTP2VVtzjRQPNtP8MZuEoXvMw7wgqOBYafxQ4xvqBM/FfGKgFElwTdlIRS2hlGwByfE++tR1S7
JU00kWqLk2cjweIktLnLDWvgg4bUjWJhoYTm5xlByWbKajGkYyIAm8MPYkLqzlu3/0AYZvKDol5F
bfUrWafmxj/k3zDJeYOn2XfJeU5eW/aUpK8diq4ybwv9NOa7hH3nM8BKimBbCuvqoAmspEqWyc6r
rR0TT6W8t+Yf5iytzjDzYD5qtrmOl5ezmXfk6ikU+ynrlXaldYV219XPmaijfpJ+ocAQdQ6wxSZO
T3r5n5VdveEskcXN76EbiVQgindn1//wPaCcsUclm/crF0gVsQsjlvvlRTVFMFKD2YhbBdUFkdMv
XfaMj0GzmcLgmCoj2QR23MMoIE2TtUli9e/ghHF5ZSK62Ce7268PPi7hG71kymkaztOL3l/yjxRz
Bd2bJy7l8mRhey2Pbgx3qEQNvDZyGQ0nWc1uRTDyu6tjgWve0L6Y8T+ia8I+hZhlORUeVZndYxlq
uGR7+dMkNxV/APtnlp1uQoqBD4l3pySl3GXWubfFJw152oHxnnXvzWJeLp+TSvgFexcRCZGGWX46
fmf/4+g8lhtXsiD6RYgAqmC39FYkZSltEGpRgvdAwXz9O3iLiZjFjFoigaprMk9+2YAgrDhdJOOP
hMchDiKrz/ilonAXYVgFeKT3C+T2B8tJz7o23D1vKFbenNAiMgJDtEjbOKWzn0xGYWPwUiBFNm0w
+1byWbjoFt8HxArFMH7pk7yqbp1U/HwdMtcAq9jVnhodyIThf1QWeQXMCNPgvfd/fTfdO+2t8l5C
/ytSexsCcOT2DKTag+XeI0Gh+soWhlUNVK70rFBb+hNt8anuYC0j+Q9MxpOfxJnQfBHyiXu9f5dK
nTsdpTgvDt9E7hwGigqP3W1FpJXUjVWavtXOC8E+3iihwPS8STfuJKzWOEPosyJb31vRp3LjDXa/
c4PRvrK4J7CQqeE4SWM7yeIoUgbosYFnyl0pSVaa3m3s/qBJems6ydBLtly5uxooxICmMQiQp5TH
yfo34IbRevZ7cMfQdAzMU7XqVSE05zo9efKmkcYwTG8kE7VkNDXPWAIcItwieDwhprMhFvtabx7U
Wq36NKZj3f8iddg1o7+cHPXN/MFf5h72/5xdvG29SYwyY8yuuE3wsSGkUUfIhESCYZGLF7GFb+Sn
KB+hvY2p6SgLE/njW9CTxMMcy53JkgwWJsTkpcalFwA14/Eku0ZWqz7dlPPHAhgaklc12kvae8y3
FauYLYUx4m4BcMv+M9I/vK14nZEoNHtlfCsbkxGzyQrAkC8zyutjxjjAg3jQshSyGTL1q0x5mxqx
desjF2xCyr7JkRszG8leaaK7BwTWtTnlX31H5xLDzzebo/yMsmeWJdDIHdIIKj1vEeD5qD5HuoEc
PnIPsTqVrjgjmp5wFAR+slIg7zyOVaxHF5YSmxQ2v+WoTWDA90FJzOK84dSu/V84yWW890PxFHak
BFWFKReWbsKEY09VqvS7DmsMMbF56AMHe2ngncUQ/ZM1CYBdCTCJJgSdMC3xsIlzzCktX17k3oPC
PPp+9+UlSbNEgT3uI7PqF3FeEUKnY/2StXzLTbJPJ4Foeg4HysGs5fYy6gBggj57C1BSTeNwCkes
2G7yN4X+qYiBzbMUGVYqVw8GBH+jyH7aMQEomP5pY/eLGISrcOqRiYmWuyGmgzTaP2+MfyeB0dap
jwNv9sZ1MqAEya/dti0bW85gM/h0yHVLrWE/RD4jeu3Xdq1XBOglLheebpcm5C0FPgGngHqQeSVU
L46OmoPCr9JLYPWoyNxjW0Z31bPKb4ssWSCqREFCvoBZdlTzsb0buOyMCupars5DV3y0eIo9K/8N
iviJgL2TbAg5KxB2mr4gfBRur3PXk/c0JXGRJUJUmUAR2h3qhu3ADRQENZ9mOq9Ud0JOUHxqxtnW
Pwy3Lj8Ci5NW1ieq2ZWGIkVr+kdtyGfdkt9m4R9H/G0NE3HWTERHBNjZMClSWDaw/dsIDUMfvzqm
nzFJGp9HZDIeo8VFS6KSSd20sBm4C8D8w+h/CKdaxanFCy13uZ+dWxW/eq5LqS3RuTtLZVZHYTvH
abQuSO26yPypYv1Fh/enNPNVZt05IY2tdBDI5XFzizpwPWhI9pz3h7IFFOn4Bf5gaB0oEGHdEj5g
NCQDWcFBOcN7IFizWzViQ2t4CwwLvad/8Fp3N2rZv84rNOLM0nUwERNSGlu3Lrf4ex0y/ewPnbQj
L86o46JxUyX9Uz7ZpCEA3xljI1gpLUXqGf1MqX9rGXA1ioegMYoOfRkQqySyz0HpP/VTyVK413Y+
cgyGVfrWTIcfLWu5MbR8j/PwhCx2G1YNdMw85dKo/6U9diUUsEzUeK40dj6iQcc21mcD2gAyvb/e
pGgIcPjhRA6jg5uxaFTWj1AWBUmxCswJd0JfMtrgcHNrSC7dkJPQWBxqr3v2THbJPUN46FkVbgow
UGbp0K1ZHKpdseJFv5aBvod69BL3egaQqH3yesq6XsBPwCOn5oSCwXki/46ROukMdtHeC147N2WB
HKruwLT8Jwqaa0VhK8F44nCE4dPu7RgxoPD0M0rP/QCylNiXF9SemPzYYw7WqlXhwSfDB6II0hqB
sS9gkJgmxyyCHFUC5XW4HSuou4vOMVBzdQGjoRQFX2XfUocEvrQ+iindC5BURTEcQmp9U+cmCEFJ
YAfa5S1L7CmJCK8B2O3X+6oN2ZrZuykzEZzyBpXl3imnIwimk9E88knHTpNZJ9y8iyqQ9yol8wvt
usg4tseu2tKxRGtMUdqiwiqblyxjmDP89W7Ou87Uqyy7fZgy5WvD8X2sgtem6H9cxCKJll8BHjw7
gYMPUx1B2K3ziA5pKsLPqB+/XJLfijp+yoZ/cIevSUhda8qtDUGrV/k68N3v2FG4ZslP1ES/RQ12
8DvizRpk29KFGuifqkA7mEGLGQwFj9WAsmS5KkHQ2t5oM/Li5Bk96u222xj9+IQbb20l5bHiqV70
cwJpE95z0JH5+GaSRt1TVvFP7kQGmspBCGHjkGy5dosJbVF7qchPjSQlJksyoIDsoxg/7/PRO46+
/SwVKW3AuMVcsLGq2EW1fjDccFvHfyPtIqhmjK7pi2Zo3yAE2LjYYt2znwybYOPSabn4/zvXubq+
R4pc8BwGKFiL8WyY0VWUzSWb2BR7FMhxfirAa4Q50T0JZgEr1Z7iLGND7pjMj5l32H651qzvsOQt
6JIJYKk3o9q+hNB3nBHAI4aj5SfvSEaumgQJhrCrScxj2cjnSjSb2D3DiTjLSa7bWP+wjASdWrZF
4XXv/GnVDXh5aEKc3N4DnTw7SXjoZ+9gQhaWMcyN2U7z9L0s5TOMjG1BkZx1DXmUocI/2+UHbDHW
Uo8LPM+Cga+izsWK8NNE/pp1qXAt+FJsAdJy6J6qvPiX+cDIw1CAUreQr8Pjx703ULp2+TEN8n84
qQ/oyIlBw1tNgXQsJxjveTO9RwJ9ipgLUYyuw8ZMrGej675DPb0alnpJRc9gV1WXyq23rSqd80TT
DqwL4XMYOzzIA0Anns73PAGRn1fwtAmRcZIb9txv01GA44FeJky2GAYkxwE4RFGbw7Joh2XiW2+6
jBkWYrcic8s2ltmUbRQ6gU1ayYCjyr1GIxKKMMMm7RD/whg2dJR48lT56sXuk+YbxxTGz7Om52qW
bgIhDCJ9VdYaDvCg1lCpBNEWHkW+N8MoPpH1UK8hZplbhcliacBuzxmb2oxp1eSLSzMFsJegwqDa
GTIKcyY01dbsZweDKzGH1NB3NDmjKxRpsgASoePpQmkfPnKafQyk7R19kzazHgi+EJlPKrD71pqT
A/Qr8q51E0mmDTVRuOzejnwYDUBCnnMWw+VRZj1i+8zWrozXI8DwGukdvXUNLJPEYgO8XhQTxKhs
HoNACRZyhLsgV0QsNCZuT75M264BPWTkW4xQ6R2c2V5lat9pwIpQ19S0sarU2/VGpJ1kXTRsTpP8
ChzI+SRLSn+WjVleagFoJ/eTlvFT3l3MAkBU65HPgZpxyt6Jtyi5aiIWFxL815RxiiOx5MTtTV4G
9CjUuUxoKtw5Y5P/+LZVfvI7EbUG9OXspHq5arWoPE8VWRh56oUXMkbD0wB7+6grVCNMM4kYJZJk
NQazljfUwg8TGCS6ZPyksq81Cr+x3MRVzAglYYwFS5tFHx0vVtg66hka5ck+Aqu9Y0lTLfsMs3Sf
ptgnNaSbFutoJsvwKE3B5LLRPIb+kT9HDXtwBZWd7ycXddXopT3qOiPd1OHUfjS6Y/BoFRKkSjfe
4rxgMGeTo2vRnGE19aunzorPZQdfIK4y5zCaLpeXP81HUaBCuWZpSGOKifCSZP5w6DDX8kb7zUeV
A6KOvdFa6W2nH1AnNKtCEjIdA0FCN8rshdVFtIJbA9005pOJXcwAbckAoQrZP3pa7x5qjKn8lHQt
U7HOAgtdCXVDyVLzO0L6xJgZs0qwdZmQmuwscoHY1/7yyMceuvXovXjeX0f4BbRFlKA+CHLkk8xY
nR3m4K3LaG6a0nMJ8MJzuY81891O+n2as5brbMFymJ0K7WBhsZRA01chzNFNIiR4zwZn6ejZrWAk
oZRkE087OuIQq01uY4sF6LmUf4P/kPYHuPO3zoZYWy4nq2JSSXjx8Ikolva72SDpY2xOtJ1yTzkt
vx28Oyhqa6D4/H/4pxyM2tgCNy2z2hFxn52jEpGmcQAzEu0QMTAd9TD2N0zAVEhnkW1TuCsZX5EM
fs20uTgEAjpucUTR9B3ZVNBVYrJ8lox3obB1s7MyWpS6NZHlVoBZYTCukAXFrvWICsr1gZiUknsg
bxrtkrh58zXZJCuJ0Un2cQLXC/KKgiCDUH/VZ15Jo9uwfsa7cphCu5r7hmBfN763MXTiJ10Nuy4y
aFkYz1mBsIAtXjlj7YKtZ99BipE6N2udoUZgzCQcJJuOGFoorDA7GgSGkfOiJAGyqoATRn4N1g2E
yWN8jjJo/dl7EJVolf8q6kaB9sgPKch6sn6a57j6nAmQCflBGdUoW/1nM867l8KLg1WmpVfgg8zX
013aNBuwZ+vMam5A2S+NzkDbelYNT4S0UXTh4yM1o9T9V9xls3sAv5X+ZPkht1lzZI++KYL6jl2d
J0lfy3DehH8jdYBpGO4SkD0+Gw8J0aL3TvNyIeWNLREHkuvECvVbcV6npnzzYXbmQ/OMHhx0NTqP
onqR/lcxPFLv4sKWavRPwY0lxvLg5NO1TeMdtQFrlH3UmkRBVquCP31+9xMWtT08xHIw+Ze+c6SM
oiU2LliZiEoa1Lo9Hju/efTg5OIeITdHE2Au1O4Et8VozTaZCZhlQloIPEJ4RyU+yTKN7E+WkbCJ
KLK4qzMFJCG8FvojAppqkcgr9D1uHhZenKoiJWSpIc9OLbmylz5HsMmbplcJaKuDN9yc7lcOt4xQ
zb6IbyQ1OyWWBuJZZAk5na0FOuZD1rGCQCSBXKTqdwPSjxLmhbBf87Z7TWbTkiKdEmuTi4iqxELm
JPQtJgE9CL+QP5JqgdiATGzRL4d0V07iRJjqflRHKTz25XzsA2Xw2WamFviM5RTilHjdOCUqo2Rr
OmJXFVAZGPvpeJHdpmT1lO00uBp1fg0na9mius6ZYZciYDujFrMfTg4palfSjmrUncp4m7KKdgOM
b4jk3DhaDrPDrgQr2qS/YkhhzDc7FN0LfR76MSKqmdKPkbkKfH2HALtglkPWDSPNuZxivbWWU7xT
eKACyWiiOBSiWcXVIyix7jTjE5i0hZkSkOvoWO7wLEEN8FkRpiFzG/xOmiGJXnkEuBH6GGwmJasv
IPsZ6TtLDAbK9bagRWkpV70wPkUt1pLQ/yBZemOiWZuvSc136V7QK2bxkTON6BhjUbBIHYl1KoZL
FsHlwiwd6iwE5jJNv6iB0PbmNeP7yulfS6732ZXOennT45P2UVb65K4h2wfGq7aeYJiN/z4I8NAa
k/aeByyi+wIas8MSxzSRIALloO8d9HIT+DTxykSl3U9+tdGCiOmf1c1u7e5H4w94DZzY2zb0rjeo
/+Yq1BUaGIvVjUv+DXnO2GCMiqMQoiSb58S8AXMvt6GnGF1LTSyJrWbtYEbTBXkkYokRSEAHsrCB
S2vdoqCDogXUApOFx8ltic9BERJJZaH15l8Cb7KcELE1imApbzhzg75PAV6LJHoXNRUwsh+EODG5
Xb11luJS9t8p4QNT/AGXb6MzltazP4gnG52+j90ceb7M9dQe5PeF3u0WmDiBYKOAMLW6H/KDZ6+D
x7yxefFcHAuGhc3airYM7I5IsPiLhf0bIlWeNAb2jCRgNs8Ty06oa1V3zBq6F5dFIDksREqmaOm8
9MPpma+hTkYC9hXybjuYAuYz0ISfltjPgjuDthKb4HjSdbxGfd4wI2WXbvBhlzjE7aH/YKSLtkBa
nB/msQo10hKpYPuq33elxTybDVMnOVaTw5wGFDjudTRP0vYXrTopvNRt1DICd0+4B7imJcTZ+i3i
qcQGAb58A2To4kjkGCFlYmQNF81D+zASolD8EdzLarH/EJPc+iZaZNt4hNUxIH2t1i9k6KKW70i+
o4Ks9A3uvI3Q+aXnX5itXF6gxlFu9t3VxRL098KiAoinu94wt+F/X0zePrGYgrMQ9iMi1LxdKdC2
1GA9WgeWju/vArt9znDSJBNMSBeCeetiXkjXjXZPSQfoe1YvdbofC3Uki4FtwFMW+seJSXFCmEvA
CI4MqZe0jr/K0frR3K9h5H0dHmOJ5jio1s70IpBDpFhubYPVyEQsJ5HFWPQZcciUEjJEgRQdMjte
tyYsWLRokmlriggRWRGR9honOMopV/2kPLARYXx21pwnrIyBhuxP0Qv01ZYIsiXt1EknsK5p3OMQ
NGvRM32jA0RZKfVyZ7njUlcm5m2wCgyM06JFcCXXY6puHSi3/LtVbFx0p3wfo/CY1cytdeMxQE9L
WBT7xaM2IQ1lPJgFjWxgUroRFhzxcDjJdOpD2oOG3Z2IGH71zQhJebpbhVhB+CsW+QSqhJl/nW5D
P/z1YwCDIh74zvDDjMlvmzYg3R4I9pepPo+ka5aV/QFDMysbkgnph0np/gy6ecXovXWTPKJTes18
+6223bupkg8tOSkBU8wO/6Vl/5qKYRXUzN6gGBzHljiPgr+IiwEtFBmPyNEg0RPmJTnHtfhLAF8c
OiCqtXopyudQiqsc0Rvq7xkj7Ygg79yfTrnycPAibmmDl/kCmPpfHZ72yC6oQtwBXDobxU5AUHU1
sVVucFMxxjEAqTEqGi/1TqNhoVSmNuHNYr5KbYFSQtQBsZat+dS6L90c7RZVVwIp984oUAKxuxPl
P/LRlyOpkDWfWgfZ2co5FWDHEXdh3MHJ75ORArhn1lTH26GO7hJLT4/zsfLRKCcYrrECY3+Qt0gX
uzARbGrsT0u74iE/xQJU6GSss3rElDZ8keDBra69xmmOgpYdk57cULVvQ1v8FXg2QslQSdnpMopn
YDhnv8j0P3fqThjhN55X7cgt52anZQj6Pyf3Lq1BsKhCnJY50O2HpyYjLK5ALeYyZHFy/tXxTEvG
DUWmoeXufP+fCPS3KHIpBTGpghW/iTy5tp517HQKosbf2vrPiF/J13rE/+OllooTHvNce0dtu7dh
nLiUikuHKF4rWWPLw2tNB1eHv65ePXee8RzgpBvy4OxO6cJNw3s1G1hiCVtPl0f0DKjRZwae731L
PBFoRsnGSU5WgsfOKrtv1ToH24nLRd+SmQuSIW0epuyX8ygvN+9QanW2zoT3nUjMSZCBuKzRo4Pp
tHvmBJ9ZkZ04w/kPoWhmf67RPuckRROsbBOigzf3jhJwQazVINyN058tfHJe6pJchpgiCN/MtNyS
osfof1jQie2K6YUcjh3kpjeLE2hkY6xNeMNcdRtM2Dkm0Qyue8CmzrxnJVG25/6wSQzcCgDk7eHR
U3Zhb6FB1I6s/pZJiX20ecZNLx2xB5W6nHjXbVOsXCx3I8djGkMmSfOvXAE7jeSzGVnbqjJWZlGd
64J6FwNnFHUswv2XrEg42kZ5ZYOxoyHcjPFn6O91Epp9pd2DSRzFbKunltX0yzz2m8xpI5CTSFoz
kwAwdkVaSZBv3LEDdStI7Ogriruq4tWkYBySGuKhMaGNfapke0uhihWUiTnr4NrR8OjPlbK5NKNn
ldFwm9oWNK1LmAYOgSja1OWrTzZZS8tjob5ocZLEY7IT4ArjygEnDP6EfuiggwjK9I/IeRM9IgBn
l+SgZ3HyDFawwkW8GHuauNFaS5RZeuWtInEx5nBscCITmaUec8vmZulvuZcdDDKxfFSzaGU3pKPB
dMARA3OUxZC1DyAMSf+TMoC8K+9bjf0KasneMdyHVlnESpVnX0vZP5vdn15y6HoFXvvKWqYhAazO
N1kT0yJIol+jjI7GgBnBFeaXrZnL0B5uTKKrFXuhRdvr3IUStTWKD5+TlrF/+tU7TDXnlZKs2rUd
FXeqL8I3DPtqh+XraHQvgVW891zQDBOam2H7+87BUxAKFzAOufJJFlwxbeTrVPeu3oDTgBIFRo0R
77wM0GmB7Illu/Wbi3/ki3VXoxVfRl5sctu/ZC4fTGGI8CqIQ+CY0w+pJL1+jNeVKfEyaBPf9OQX
iLklu5C6qjCXB6mCsW0RXYz/uKH9cKp7UiTFi8UN/VXUHnq2EkR8zgM3RN2Poxko4/IOKaNXaj6u
X4dMDBEW36MLWbEx3IEjKrq7gqLDgititu3BDTW6aiztPUrSqkZKWU/g0VQniu1ooVeeGtgGtGwz
YSE0PKAu4mzoGjqZ6WrS/kbSo2cQhz5BM4mVHdmF4bLxsj9I4dixcERnlHhyk2uEZhMA+N70BrA0
I2+fqlShA2TK2eaFzXXdX7zSPWY+FUGr89/8StN2rNjtR1qiSeNmNGhuAufFrM3+TrMSUMiFatG6
ZM9P8HlX+K9hcpZEFI6d3u0K1zX/Ag9On1G07SlOx/yJuATjHYyNtmsdx/8mz4KhTDuhgq1auDVO
xHYYv7S2UazYceBV4Yq4y488mBjDpVb7Nni+sU1lbm+7qrXWRpAz1G6N8qR1ZnGLRMpd1ShoepZn
o6+uxTEy3XoX2m26ydJM20xJTr3eQRRXPn98RjD5Uu9KCQ8wNl7hzWZfJL94q1jrsqcSGd4GuZ81
E06qj1bQftgyY2/jZO1TUwqWlPmonpRyRLvLyth+wl7nP6VAYcDAwRpxmuiv9ke2PI0aELSwHkg+
e0PcxhZrlR/hpRtCvTr4o04kbcdpRb6Thv8gKsgyLPLn2AsZethatJczYBZFObOaAYMb9Qba4TbF
HhoiZxr9ucVPWJd6jWZujAaUsJvbBMzDllsL8ATraswhIdVhs+1Nm/MkgX5ZKX4NTadSx+8OZE4I
9yNLQv8psztzh9zGXEk79570GJ2phPg+N5q7KvIg6QZdyFlWUeSx24KUOVkfnl73OD1tJuWA8TGu
AJiUs1VFmHtDi9B8KdKswpTn0gk42TNk91vhN+7LAEuXiNNu3AV0FU9p1qG9UmX7bHk4fkdfpVsN
BkouMQcIQ2cokiPmRKyTHwJz1F+IysGOl2D8GlVe7wvXiVBfgFjIgO6zSuP2CaHqrgOdJDjbyaqN
WyXdu+MRjvGZsvyTLWe+JrkOfcKQXxW3Rln1V2KrZuLbLEX6FNFbWz23uKlwv6Z4Qn3TpbT2lybR
j/I7SIOFnMiDe2aJ5+hndlxz14+4DcVnq5MFZR/9cFfnn0IjeZwpu8zRgnuaBrHJZt8hfE+y02Ks
ZOX4UZJY1XvdDaOtWTF80HBLHkRY4xuxTYITbItJzJj9tchDcb0jAHFp4fSJLHAP/Pl0teTMTaJB
szezUNxVb6p4HeSmyfEV7GvUIwGr9DFhg2MlKycGG9bTLRoP1XNgsoQVNqyyKF+V5q9enCthXIjN
WA7uWmOARrbUtkLBb8FJmdheEVQ1hdeO9Liu+rG8Z9vFtJyk7+lA6EwBbabpsQXzeDKTgv+4nuB9
K4tMr+THyl/KAhhc8zNI7BqEI8L6H6uNSFgouWBYaqRU5H1xkBE17pMB1zIJHhge8oPXqkZp3wZ7
Od6M3FxiEEET+CfEpY52UZBsO38DwUdP5DJ31MlQSFyx3Yzph1+JJY6wdMC4OLQvaOodpOCe/WuB
pjTx3MTdHiwFaqZii7V35bVUIp9d+6JloEYfjFOj9Jf07CC+ufie0v7ml3tzivaiN06djwMFpsuj
HmG8WeYm5iAAAuliE4Bh1Rb/2HgD6IXUR5Bu9Amof+llZEC/y+I9Zt3pZ38Y0xZ4RuAzlsuYR81U
J6bbCwc4NfRCD4YkCBfwyOjaftR09q0HosdVOZBYfQrR1mnTOZ4O2qAhj6L5stBg3CQIGtoK6c7w
DVRi2xaHMXWn/WLAo+ltpjXBLlOQK4FBanInUTiNDOUDfVsRaQIJeB9kG0xPhoG3yGfnxJZhtti2
6wjkuYBXUHpAL8YzCVbIEh+Re5rjJarkjeMJACxCYv1amy8JV22FGCYHB9tTX81Ildq4M5wZc2uN
AHY5P53utDXIz+uftO59YqKa2E8lA0kG/msfraodWBsl3mzf+oDdwSwFIF+l0YChIDAoR8yNNHd9
+dp3je0xaW08/DhCWwXs3PBYztaJ2mDjCgCdcaLHzCx3bf4guIv9VJRsxYp0nwmmB14qYF5koEZy
wjwprOx3rUaiD3kx2UMQqTbMhyAaRHMUXflLDq5r3OIBNSYDLNK8WZF5fH5e99nhjeHNBudK2TxR
VTkXSrBlxP6naq52zLzlTw3wL2J3ofqzj3rLAC7UI1j1MZ465xpdhG/9WPHVDt7wRtPxFbvA4Tjp
uP1MHNwtbAAAvtjIqCAupnZwmVV6ayP6gjtU2P9QXqzz/tbhfkJZzIz5GzoSzDJcgqBNHvCHQv3Y
EleasWQUMbO+/lQELGb4CACMVmHLePSmlXx7KVZeBLzYYDOEUbFxSgNFoh5WHedqawd22nn5jhxh
WTjfLgzl9tsCcJdqR4tAywiFplEey6BYx9HOLtltEqIw0T53w7PWJHAAcJYm/8jFQaiEDSnD/cYR
Oe+97L2csTEcArPrxDFvWvHmIGk0ytsMw8+GCxPaxaTWU/qaUrPPyEgxvGfOK0mjFGpM56sT24M6
+fE5uMUEFREhuQNpdl4rEa6xytheRznM0W6TlL9OerNJmFdnVreL0mz4CxHD0xSkv2bRrvl8EVN6
w2th42ar+ZEFxlSf/rixPmIWu5N8TmFUUOrizu6/EkJdguiYYj8IolegrnfACODhiQBOH4QE2Mi4
PevXZ83m8GoIPaWRS5ZNHKE9303Wt7TYBlq87yTfTECWZ9sV6e/VV5c7u9zotgkewa4tn7Osw8fs
AmRAgki8Tci7X+bjKZiKN6DMS+JdDe1EPbX0eQomVv898NegPxbdc9i0mFkLJEXsZaQHnybb4TaB
V0iqb6PvswT9V7/tJ/wvLd8XGnOH4Y3bfQobjW69sYAIJT8ZnZAbvGj4i3Sm0yK6IzlMQwjcLTOU
AWoLrxK7UdoZk40DyBCIKp5doiwZ9kFHdojzppWbCrnWiB0j1jkbc6gQPv7URzOFlO6PLGbXBbuO
+0WzGKxjWPo/Nj67IJMPVMQWaWt5j3geoAuKyOnX5yBiv47maPLmPuuqjyj4B6jmpg+HitGOMaEu
7H5ajIv8EIzaXPAf5v92wvp1gi+Ux/atDMVCs4lqRRzP16578EcOs+U5q4sVCv5Fq/2yttkGMcNz
8GnAwmVTfap5swOZnZFBFXEa8SZx51X5kx/yt89JcDs261vB7Q7bGtv3yrEZIQueKToeqpYmn4i1
qHeF9Sqwj9bq0HR/giEmtyLPMEs8eLwJMaQSN+bGMdjqNCBiiY5MqP74q1A8CggMBlZaBvd8A13y
IK5+VWrDi9eInS+OXEbh9BsFN0FMQgxj2E1+bA1ajgRpAEb/jpJAp44GsDZf/UIKyBv3yLvoxEJ0
HDbyebAoUbjnmapjquqYrwSbOvgxs8NkXicS16efvn2TfDnoU7EOB7q7qQgiblN8quxyVIAaHLCW
syf0Ze3y2gCyzp27Fv+Y/YR2Y1pOUPZFjyLRQVVESvl0TbwcaeTd4vfs62jbW9gb8yfDuhKofG7D
F3LP2JFcJGdby0A3wgkt9L+AoidkwEKXQeN6Tsq/kFBzCz9GP51T77tCYJ/A3Y6fQKLYpcHF+447
4dwFYhfQRXZ2jx/uHV3rocJNy3EFM2DLFpbFQoQC7LVlGTS56VaCZWkj8uvo8RyAY1PlLYFgIKJ/
lOAnSHR2NdpCAOQNm5b5wBqw6ZnhiQk4x/qzq7+V/T9j0rda+4quZRF63sZFWJZZOz++mQNqFcyp
wH/jllK72NaUUHZmvYcgRBBmEkjCWT/TNLDFT2cDDnL2ZOTb2HttJHY4EIdkuorko1Wv4/Bl93+8
ZHudAOb4ODtbAuBJYUczcQccVhizzzA8h335ZZkaKjzskOWL610G+TE0ByHyjck3aaEc7jzC01/q
WoOQgC4iPfZIVvJxbzbhKovA6A4Qh15N7x9xRIz1AH3NpTJth53sa6L3LH3NjyZY1W8usoKg/hr7
1UIKpHUDFdimlKjHK4X1H4g69bfLiLAtoM75yQtg+ohDKdyO2mMkOMwmtCMlV0ClT2HA1gyCGPOB
zrhWkMbFPUUK6y2hrrHZ2CThP9jqerzrx8dUX8RgrVEQms6tQSA1aS+R/o+2mO3+W21MnCG48FBJ
RSmLlJYY9uqhus8+PDMUVpKptLuwBZpVReZGuG3hO1Rn4hDZsh0F/CU7oZBiEj9ICVkdf5dHOZ/s
Z7lKauImZs8bfwyqWtnhXqK+tIM9UVBbWkoCS7eSHTv3R2rEG77x5ZxvXftPLduLvr9pUJ8N8z3D
OyCfM2aSnvgInWdHe9bRQJizJL++Kp9Bw2sv91EPE9rmiNrZI7c/G/oBQ222lP0+YuM8GscETE2P
dE/KhxZf6+AYMcvLuY2Yhi6j6Y2Y+BpxnlfcqhJXxJCi/jSPdfuh8brq1VGGrxbT875ZD0hkwD5X
wS83/QKkkc7liNajA2cPf9g7xda2JmM5uvceooOLA6Nw+hfmx6A/dFwvifkwQ1wHfECqe0hn2tiY
oNz3KD3oOqnRJN5Err4ooVelZ1Fi1Y4YE6GU8hCluS+9TQ4Ki/QSkPUlzO+ltx1CbI41+5PvwUZk
wxql1DcRa43B2sQ9hlNzL0jU9PHJeh483/8oOo+lyJUoiH6RIuTNtr03QOM2Chig5E3JlfT1c7R6
mzfMoG5VXZN58r3n3vXOBC2lbP5Aji2V/QVBUGcx5KXnfI4Sdu8RERvy2rZvRAU2KboT+91myoQZ
iAlbLlARgUAgjVt3GW8wspyGd2SY6IMuBUNUbTiyucx6GHAjwArtlllvRLE6ZIaz7XWG/YgDKJWn
yN/azjaxjROjg11MaoWLez1RfBTEXqrkluIYN6qvgNtQBiwzkfMpyJOcLCiVuifffLbxaMybxAZU
fMJvXsHqzAciU5jbZ7ziiQQ24rhHR/yZ1VtmjGuNsaiJNsHz7yQeLyiKWU/ginQF3lnmmubBYuiq
4yw0AXsTDNlgPRyjvzhgqLUykQjU5usI4xAOWacFK2rnjaj2fvxihIccoUFcz4sRKL5su1xSBFlp
kOlJBBBExPDPDKg1FY16vRqja4rgmWFnm2QgYjzQMYSZ5N89Rs6BAiXrstOccQGo1qXnxMKrF785
h7TDkMbNn23FCwFEDOZXHJLnUx6ijnSd6j6yCCjNL41pOxK0ohpPGUYZUPmUws2Jfc66QyGRsxuv
TBTF1RvphMsxwHGFfyUA0BHvB1lv6+Bb5r/Iyxa6e+BaFWTl2DUGhK0wUc/w10YlzbzPnFC9RHgV
ifLpyofBvF73ebTcDhU1V+0gxVQMIU8KmexAr1hhDPRfVfYpYKCV2oO1I63FfeSXxIhlT7ux+3GZ
5RdUPZhBGIHfGpB9grAZ4bxXOH7nWO8agpCPcZs7R/wjZotohUVNOV3MZRssAsQdrc0Wvnwxu486
eTTRLRtwziGRNnYtKqQ+OxXqa9LepQWKpD/jOUmLvUStYhGoiQm+33n8csTfMqWZJQZ/Q2RzNcoZ
Ylw2bx0naEi/gM6/4YRrJ32hFcQxQVIZzmVyoqZ0g4Mlrq22ZTK/89ma0UhHglsPyhnxoVJt0+K3
Cl/D4eGFm8x4d6vnqUOoDO7G8V8bGibDeEr8D52vj5yeW/ZzjXcJqU9DVsRG9Otkh5G8YpKRPPzk
ItCf4/45pbcRzjX2MYmCvspPCj6JJGsl46zRAfOhRjvAlR/b7YjlV9gVpYHO93OXlX9G9w5AfBHi
6k/kAeY3Y7dDgGAuUlwc1wm/EvlYi1kjxeFa41VNk/IYQ1kmVNkdWWR4kAkOyt60JlLvUzNgAMU+
Re5aeRPVpuyrdVKXu9RLt1C2dil1zzR4AF26E5PP5ci+fardVaGfRP5l8AIoinuJWGtwTzPBZzCR
gubQYw2qv33qHaHROCNvnfmYi43m1SMMMOF3c52aOPb11DYw/rAleTPsCmCAdaj47lv6u/R/NZbr
mcXPYtluvGb+n+fBQWaFYs0YNdr9hE54uJZBvrHIpictdKtacBllfm2YMTAgq8yReYRcj+O1KqhH
/oBykJ5H4hi8ZRwOa+HQLzpkllf4yTjRoq2FSZ/Cs8ciaWBh2BWQh2GEMwtfFcXDLY6J5/0bbBKh
u3VioOef74yN396KlmzbnVFcXWcrUp0zb+v3z5wA76inaQi9R4SYYNxxD+kDfiTSUXhpRqSHUCzb
/omMo6k4+hkr7I8CeRG7rfYmOf88ccAw3FvHUv8WJoeok68qvtPdPcWAifTLJTcqQvYgnIjROQoy
/dw7KGCvZXKs0jdH2021Q2O2HdQ/ab00WMcYOtj6I/cQNz+DOEVD4fsXr6RatnisWwIvFqZ3D+kd
EnFrve+OiUjLO8Xe3C2uAsFfpg59dQs75OUnSwMJMTwkGxrnNjTeYrT/wLgb8h+8J1e9Vd0qGI5Q
bGzthHmOKC3H2vAW0s9xTpEApf14GbG/YNgsaLjADm8Ru2kbXUOkTws3QwaZraz0exJnnf4yoxQP
lr18A0NPFuSGvRu2wWuGTZ98t8XE6EYYRxXsivrNky+6GPnQf/2Y/kC/pdV3jQ4EkKHgJPRba2ea
mzB564J1ymgl4xAfVUDlx5eMX2Jifce400zXAwpMFLmu9tOHb4w1/W5HS+jRmnhgpdYl69t6q2qC
+vY27ovqX+FzoJxKPOS9T+rJe+q/puqJpXI8sGPepwDGjaNP7lD5atTsV8trZV/piIGlb2Mmpa2P
Q/ali7c+9Rwk4/RmaNdefzG6G7AltJHvXE6TvQfjxUX5ogPEluqXOGoPZktPjZh8w3CY8xwCcpH4
N0B0nZx92/8Qc0nNZKAG09eDBdvB0Ej0/oUXTtXma1cn21blbxtCsjR5EcA8JMgoJ8BGzD1qvMX9
R4V2uSbl3cSl9QgzFsrfmrXBH14gxCm0i6H9ad3XwO+YnAzi7rB9Nx1rz/QpKvlav7iNzuXwBOJn
Bf9kk/UPZA5m5WAsJF08fHGns0pvcfhmpZeGQpPz2KVRgdcAONUhkBGbrnkN8hWrQw3PoGbe2/gG
0BsyLHy+c9uc0vqDrMWRl0ocW4OLGoOA+Vzi6HFIsNrm+ikEx4uqo75bDvv7+rPS9+BZAtBOMavp
PxwOgSM2ubGvg9+Zit4Rq+kA0UmxprKdMPCaSNiDdf+BAw7mEGiAS6DQQoD3idBafITNdwCf3CZe
bXKZhFIk2W2y6fU5/6fBno5AqTljfMakH/iPRAJobqKl5/rwNiDUcDIrGCOZ7d+k+4meZNe72jEP
PhrtpWWHWA9vDuOe4iLwsCUeXAJCZQLF5pYd9vShi6OlyMSLqSfx1SeoY12XQQIyevBpX5xtGif+
MPy4iIlnBEC1RHmP0uIlwPRXHe3u4YE4dMpzLN5rgY0p/cqj15EnaRrlSh/2CuUaM2sK+N8Za8FS
oPMhPaEdko1NXsiGTG6tPI7Je+EZC1ey8EsytEckELPyahVGsOGTbAQwGY/aTJeqAXMnrI3iVo+G
N818dp33AQNsRr7YWBi71GUZWi6AMhN7g7oY1J92jfBXJNULEhZPP0qKnGj8GrlHguACKkOTfOHm
UJOHzwveNw/SVDzmCKSGztJ8J3t4xp83/vMAdESCIZpG723Y677f5ZQwDcnquGkb+SjZhqfs9gvu
35bpmJYYsMi3dfdbIbduDm196gsAMqt5/KwFHbfGfazumXtqoG8o8x3xgWf5/JKgfFHHmC8lln2f
UDUz21cRRdUvsgKWzfRA8adVgsLNVl3WMPU4zIFH1fCvji6yx4RjJWfBEzMevgw2JAtRWhNyDzb8
yAQYjQqEMczNrM0RbZoI8T1aCiym9IXEZmGQtSxwEOkrpgKYJNkxddEhOxAPEf6K9A5zudfZUrCV
tceTxgmhVTeDNshitZHP+cOgR8C7WP0pgw6aNi9efspdpl+sfmrgxBKNVcNeEQL6QuZXb3wbGQ2Y
dyuQjJYgwMcHLGERMSuYMBYpZxjrowq0s5Y9Musi1CM0iEdDWuG1wxoT0xR8jPxbK50uRDprVWiv
AqR9iKQ1dHHBE53AIL4qPyzSHlFaBlO2hjC2zEW41scPg8FJ2LurbsCto1hZWqdsQgR0LmYnnf/b
DxcD52On/XY9FIyDEXJ5stQDFGbEDXmN3w0twfDtIwTrmh+rvAtYfOqqiM/q9Hs1aPBAc3R+5VqF
GvZx8jDIcyrIuwHhhwecb19LGXWJ5g1Lcs3c7wJJRUhABg7YyqBqCpc6VQq1on7Jk4MuXvKO5+kz
UdDlJmiOMjmFMGMnmsTinbiRCVQaewceMQA5wf6MM4mpRCuAE7Ct7RQWOvQmaWdcXWKVxGFkQ2mh
h4XStNDpklrG0xISGC7YOaYd+24anIok4CkycHY36XxYdUAXabbaYW+3rCO73/mvbD16fTbKc8Le
JlQfzhyfhCM4NynIcDrN0TbaklFkNZDZsRbz9PAUARTo3xRaXpfvIk6+FT8ibL8ze5XKfqml35Hz
hJIvqj7C4Rp2eFtnGdamSM/ptG3zaxIhRtPpu+8traMTnIFamDEJo9dgvLInxhdNPdqUcMysxQiG
1CoeOQVrh4NEi6dl4G7T/jl3po3nboMqZWXExyOug/7bNC9z2p8uD4ZmrVoVL9P6Tcl/0cDqztmn
JNch1HIxsWAOSexlB4hfpfTer7CEJvvDSS98S1Beo3N6s2loe3JcOLRowOie1rr15wYu2Pzshdd0
Yn4OHqwJ4pWO0bhRA+ekf49YeCp7/PLZxEbaUwZVNAIopfFAq5hNTFu+oNUeIgYLw86P91Pwngdn
nIAKkskoUQRAweJwGlhgZkx2xYkaIwfgX9yS5rVDC+V5FnErCHqQ9yL8BCmztQzAr1w0VfkvkSfl
0Hew3GRoD0cTWi/tEsu+UZKP2V9NxiNTeInsrUHBr7OXh4cwtafUo+wyt353Lr3vJqPlJItyYqSC
CR65E7NOFHbGOU75tdk2+VkFUpb519izzeRHslnr5JMB7rkPf3L+jOE7K+ZYa58ZV5uRQsTeIbxU
3kln3mK4zyPFX+VfeHX5IYAmypmXA7Oh+8iy28AAh4T3pWZQf/MD7O5QD68jWLCsuofllsm4TVHK
ajhidoHVcCkKEDtM7hQZn8wrQNktmH1os92/OnXyyHLkYGAAwEi1tMtti/154ZF/UkAOUcEp1B+K
qiOjAG8bbzVSaVS2fw4hM6/beeNDgSwL56Igt24sNDb4QaiYEjdZFWkIXgl1VW1sbZ9RmExIg5r4
IPtxxM80A2OD6ULIQbTNR+w8Rds+45kTq8BsQYXPuigRRdSHMDW0YW2ZkJkYh5m692HbJnWOtW3t
8KWKwXPHozhVtgHi238WCaHdRjhWK1USnWn65otX0mJF+q6tdLjNlccIlNVPEs7J52THR+IRo5CM
EjY0YUqATOFk5rF26fTzjsO+Dqe30W86BtyTuxiq8qe3su9auMcJXFDMKtntgqvTZLh8orXH29pA
2+tTcMVI9/2ov+eifHQt45W23/WM8LwaHgJbD5zMbU22sR+sGccvnRzLaeeRrQIIPSZBwxqplNP2
DYsaTU7YAAKfnvPe2NgRJVpHD92UzreHZNX03S3/J6/5DzCCb6dr/ypCGeyONCS28lp7zp2Ou8pn
OsYT17XhouiZC8PkvglmEciy8rSF4wBJ0wdU3UE/DzHZrmHS4zW6uXAj0eCiOYNARyFWy3bTWsmu
DkzQhQKTaXhAzUGwi/D+EV60ytKnIpzdpvY5hNfZFt7fWLzEjJIzcRfMvxxaUVk9VTmku6rfmnqx
Nm1z7Rfy5uJfDcjeQhpKlqj3VjXl1Rojzg/xBU0J9jYCmEx4iPTYsQIlNW0yd6H4yqnc24yORVas
nMBBfd9/2yEJ0Axjb5HkEK7UphIg7fDumaHHcfDQVIoBm68ckJuklo+kv9hZ9BQO0yFKnLVHLsTK
xL5h8sWrqOyNGBRR+hUy7crRu8RFcPBZ2uvwpQcVLYPB2yLq2gvvD5ftpeWANRCfTMgUyRxbxj2q
iUEzdpgrCaoeqGi5mQzvKDvU7kh5DIb20in5OASuIsxOkNJQK13SmUUcEULehuXeRcaKdneXM+jH
QXmp1Udkps/kBy10p0OsENbs3gY83ExyYG86VHQ6+gRFGoCtrL0bNkdPGAdgdBtjMm9iqs6RM+0L
wZ1Yu8+OAG45Oi8I+5EAtNSkyBTYUHryN0peVIeEMm/w/k6r0TCPzISjunmOVHQmKdV9z8QfuJF7
kvabviWNXfhcrH6bfpvcbHWA+ohaCUHmnM0iXQJ0neMYeVvooL9Ct85+Z1P2cdw1/g8+2X8jLpOM
dXgbMR2LVb8sSi7kMvUXSd1u5Vz6VWFz73G1M1+qhHiyPFK4nOk0AqsxZ1xK8FcLjukm2SZ0z2xR
DaL7ItTD1V4fxo3Nya45frC0ggFzl70OinwXdeJSkYjcpKhIagwsikxZ1AHaUPGQoeexgdSRYgNT
42PNUF+Q3xnSUoxAojU2QbWTEfSYsJ4IUvbiOWrZUtWHRNVHR/8uYu5E/MMRORU4vI44AxRSbusH
mRLome4gVPIk0SZbADD9QL+bAs0L6MkSYXC+rnIoDd5sKWGTNNXmCXwtnTJL6iZ+k4xSBAf3kH2E
evLpSB63GLwvg3mXJBiCV34zAKZ0nDRbZsp85b87FU8nCHzHcnJunSleQdKf7Y4kGgDF2yqpnyeJ
PpltZt4k56SY3npjeq4q76X3ygN4zb2lWD9bKK+0/p9vEaWp+Q0fWnEy4nxbsGBMTHX1E/0hzRwY
KXQZsHQWibBFhRqAW8pjsTVf5nneXCMInUWNkoAlV4l2BW8ZWylqaiP+cUsco9FA/ZozgZp6LAUT
egOnwxcKnK358CkHPeaxPvlCWlPvNE2s2pGuOiaEJ2nQ1hEpZHzlyHtK6FUuE7OaQDWUgUvSDzcw
11cki2/hRm+kG5EddQR1zMYbnxZcRyfWPoshJcEe00UxLBun2Se+fstZv6sQ1NR8cYScCkG+T0Ty
UBrgSl4J2hZi51e5r511z7lTwa690ORw1nYeSNX4O2IgjF2aD7k6RpjxXaYenTOHoiusAm8IS8lo
45Dqm9dKyWXm96vS9hYGkmkB2sWHIl7bw6pMvU2DcSD3jgFdcd2IpQyte2CdzICx4EThZefnvm1o
t8Z13iWMKv8Uqp+SpF5zdtdA7G2q5iHnSSGRo10zUZNWm54GLmEyATpnl9b5SXeJjcH21QGSppn0
5jLZzrk+93ngrVLws13BIoCQnSL5EsR+98yLZc12YmpIg/iwQ7CcjbUolFqa6UXzmGRP34IX20W2
NRtHNbQfpQml17+abOmm1kGaxfIoYXMn5KvE65M0/baFqCbj+aauKHXQQtfBJtcp3UiqzWNj22Xl
SiLrQBbAxfqJB3SJFfs5naNWMUS4Y/GdFI+4dg54zWGbYI5HtaOG8pucFwx2mnZvGUjbbMbrqT53
CqJ6HJ9kghomQiK6qBP2LjXTH9clKcMa4dxpDuOaxsl2EaaYeTBizrKewXemxVhTYDuA4xdeL0lM
QeaMAXFlddW7ssNbhptcK7xr6FCuGdMr9uSn2kEH2npUN91LTAFQCFjBhRG+ttL6HJyQnBApsWho
O6WsBWIaLOwT/SBkbBDuXFRUb1S/WqUtyWdblD52VWSrAXdwmr+7zXAammTPMTS69lcFqxPUAjFy
0woHJEsYJnC0kNKt3xt47zGxICVXlUMfC+Vx0xADpzfsmq16F7PykxQnZHtt6uihGZ+6Ea9cTYOI
Q7xI725NNgCObr/xqZ9qXmTLQDDL65VW4cNj3JJHuEGdXwyQHh8gbgCah0kvX2UBd9wgUcLCZSn5
UlceBb9JglZXf6UVg1GO05WVp5hEMDTnqtyMDRPQfmRQ2FqwKNz6xRrg9GZUPnrPyMdJQI0L4Nl0
K8gcYAJ8gatD6p+FF9eoIXsEO8uEA82KPo0PzdQcdH6/duDDaXHljPm9m4ZDSr5NnDab1tUZj2Cu
Be1iKONNQK1x+fBkUO3qZHoMY3HoQI1UU7oWfvumHJ9Ug5ahlUc9fzNQObgtmUQCKYrUNz0M56HP
t6EZorIId1pQ7Oo2fer18YQobY8FYGGV6QEqyYWKdumMSC3JhXsfTfmWowIwDa4G0/jny0eTdIeu
y/6NRCGOCC9iM2FxDWbLqx4BMl5CNg1U8DVSJvxeLcumpAvwdyriiQB9ZASvQvhCU71mcEKPDekd
ms8bFqNTEhNhAb4xy0issUigUVb3iAyKEITx+xglJIYU8xrmdNKjz/TM9anQjGZONPYS0DYOzK5u
0jC1RDipR2166ES77bHK/og68zd6G2ocauYeDzseQ4yraxcK+T5M8k0ByssqoN5wTOdV/qUsWPv1
EH7ETvhhymhXSVo7L0NyU5khOtdZ/KwUiwkm0Aq5jVlY0421wbOeFo80ROmTR8kO+N4METJ/p0Sl
AIBNoP40J6TQ0yFHkXttLc1Z9yYiR+yNo48kqyQTIioDsU1pfH3FjFoPILX6KfafshYAe8gNMu36
ZNAqRxS3wywY0VEyihmoUnrcCriSYpckXbD2GyesjBXJf4dw0j9IsCVRoCRGSMPFtKipl6eggEjd
0pF0EeI3F/+r1PuQRbb1qYz6rEx5VwQ1bCqv9OdBwZPThsveCfboj45Aq7cN0SSyLh26PwNwqQmg
CEVEjvfQXhlzAePOVOIJuc2mtxnDW8oDGZDvBzt9nkzuBkS4wNTKvXC0fWv46yLV32okDX7oISNw
2JxBoySIdUQ84yWb2Os2KkRHJk0udsfDAjafW3F2b8cAeFiTkXQFU8qBF1Y47XckiKcPzGbX6OKc
6j+TS0Bp7LzWtMBGQbSnX39qqb1Cu7oqnPEFxftrG7n7wA12Llm8SNevKJFobKkxbBw0HthI5qYA
RuKGwcp8yLEM4lvFM0S+YYiKO7zZ4TIgivlZpfLctrS04/ye5ISwo8cRRXKXBkY7glTdVdvitBvG
XzuweRUj63UyUxLlVH7EVLe34vw2iWTr9NHFdey9Z4avCvt8MRl/4ej++EQHnkeLz9q3ujNbobUx
UmEkuraarJE8rxajT+3RrMuYj58chqOdmAGzT+3kVCGCN0Yw0plTJHWicUXA3i0c27Uai3AJqQfu
ch2/OZ31cIphnoSR9BVOn14u1nYaHQu6qUVhxdNCKe0eh/2d+/DVrCPGyXG2Dm3s6qPqXxtmzNXA
XLrECjFmjf6Ynctj58+Z0sO60oaVBSTV6ZNtj7OQXh89JynPRJ6uiOB4zxM0L4FirNJMiAQ9nUl0
Px6aqniRCvVFGtjbtBsHKHOaXCa8zNA2Y3TA9DiR5NWYLECRLjdGPOLcKGz0dV58HfN4l7OWMQ0T
1w6PK/DMDxzze2lFr0EaHwelH6Fb39FjXrScnQFY3IXfzOhZ9o9VBipGBACl7b/ezO4CapQeqXcy
IVHVIwhM4uYYutaVbvjJ8qnGJpR6o2v8GhKBepjvHbfYuQYjXkFI2KTSByBJmk40QIjb0s4+VAq9
IXyMGBk6/oqDp6dMYYef2BTWIZeMKfoRyZ7XUJiioAkweNhAWWpDENVuYZGSyaxxfbIlziJ3/AsM
+7mOq43TCQeFNjA8iQ448kvEWCXBqdmtjeES2vSnqUWnhDIYhCTljFg7BJQETobEH3ArAuyizU+1
Xu3JObk5FqlyqbYRys/3xdB+V6oG9gz/w/rMLeNn7MAnZO0pBOjtIsoG6vpvIuObWVSUYiwxQPLF
YUD+Fsqxwzj6Yqfyuj6ycaZhamJOfI497erDh8oy5oiFCW3fbjaTUlBvh6+4BS1Z1v2P7VW3AnsZ
GG63Q06UO1xJjn5y9N7fiIBNEKLQqCK6ybTRvOpMiEy6Zcev90M0XOpafbZYc6SNe90xgDnpY7Lv
dRppNfiXoHOQZg23rDNWitXkxLP2tBHxYUD4mRUN4droggr8H6gKW+VPoSvfJ8PjrYsAhipdfIyW
qMD6ZoieeWhupB21OmM2KnxAm+1jJBNqH06zLSMnE3jomaEYiU5Xaj/5tnpzzOnoD4zljMEh2WLc
k28OmCtg44MPrYX11inj1MNF2wExw2/DxpzowHtv2QidsTUIDBQaOqmO9YNdmfiGQOBK32FPRBEa
JdVzKMvdiAC8KQBDpPDpmAj562ZW7wJZBA+utz+QrNjIimxYKTdf0zLdXCnZIkJ8IvtwUWbRrnCB
pRQcmy2zqRV/FXthvM5TKg6Jk3035nB20dnYo0bDSeuwFG6ztr3hPTIR3Vroa9mrDgUNiW8AJ/Yp
9ENaRwQ5xFVS1u5qGd+0lB8hO7qY3K4edZXjDgngrREeiA8OORo3XcgSNgimm7Lr4JXzsEWASq5S
oGeEDFhsqdNOrvAhMrbQkmCVWgMTTn5+rgbUsz5skj4NlqSD8UnkjANjP9fXnZE95bo5bXtPu5RR
fhQq3/ZBTZc7S/b9Jyv5TRrsisLWUjIM0PabYbg1waG1Q7uRZnloZAK/g3Ybb/om7dSfnpAMhSaO
mS/q5kqsfeLMWSRLRCko0Vun1U61KX9Tl1SWTNAKMqjclF3/FowpdoC03MI4GJeMRuxDaeV8wmxa
soUVB4cQ3IdMMCb7bvIoUNcEJSZiBUR3pkF4Xgu4izmfSyBUZ+2GUpsOoguIvkpPwYBed4A+xVqq
6o7QxZ66QvuKUMcYlfWss/XQLQah3OkVdEX7jWf2JGL2DqX6qmQiibep4IyOw9Zq3EOrhSTDaKtQ
onBF/bt09eYDdyqdeLFXpktNmt8oPzdGh0lI+gjNDV8L2UW6y0lhlZY9gwq5ToX5gAZDtluXG2vp
yteqzCEcub+WHV8Qe6wymz9aQnJKFInoBM6BaepNMsOL3tk0mssgtlWboEer7/SvpVODwrXuVYEP
zChPjkflYo0D5ffw0kb6VjnkBY4oWWYZFCZGfakr4CgBydxVd2cTvjMLGsxU8B6ZEnoFzRnmgDej
QKNEIBQLo2tF1VWm+ldkV+2Op6ivjGga9kkRf/VJiwNZItfuLK4vhB3daJ70URG/MR6sAYR/wAI7
wG6J474NAOTl6OF7Z/jRZbCXBu+GIL7GyviKRdZW9xDRjRip1HCFefapFfZR6eMhTvJwgbQbMZ4s
njKv29ceW0WSGajA8Wu7/YdM3A2M6pHp+QShvMJFDYi5xqKDyRAmHwGofX/NAE7b9QhstC4PiQze
CGSwGP2h3UzT9hhw7C2qDrS+OXHQu3h4em14lU62mXqeQh/AcPN3HjwECYhHMxhNOWR9CzP55D38
yGSJJ7JC2QkGOe0wcE0T1q7BYhGTyoYPkEpeVdYFLt9vMkQXLzWvnvTvWUqEJKK/AcrqAgwxWgGl
bmHToTxPomcK0hEpMsd15/9WNjbrLqTCra0vymKaJhdhTrzxY/Ukuvw97cxX0jU+m7LD6uwWiCkQ
eolRAeHE9ePQs/d+exaD+ZnkwSWaSgbrESh96umhN1d6iAWgGRt8J87Qg2OKmTyPa0uLkH+l69At
QJgYwEnpPXVBChT6CEgKPUaP3PyJ+5oUVd/+F1ux2rbZXFMQtnIRk3kdpoLosIwdiV620RHRoL2E
73bWUUhwYkePvKCYa80JA5xmeqec6cZJZ33BPMzC3jW3KTJvlrZlLB2NdYJWe/4qnijmq3nRrTfo
QXyEZ0KibNEDvEqTM9rshkvUw0GWzCYwwVKLCD9rwtVHbdOYzHmbEvu77tUDiHXE7gElFPsHcmAe
gjdzTUhwsgiEGPHM9bfGlzd2pl9U94dm6KAilSyLwqZh5mTUtwJT5ojv2sYwuaTb/xSQub0GA6wk
1HsxMTrGqtoeZZ5++ITUpVP3QKSFRyWq/6IAyZ2uEHNbdGsGuVRYguE4yv6pSZp3z8TAo0myFop9
W7ZXh61A1QRPOiuKpkG3SM05iCHCnZP960Pjhlh8XTECk3p7TLFgQ5T9CPR200XROU20m1vP9u34
OcjEJoSrORq4+koUekNx8DUP6aq2oaX6KRGN9W55zlr7tyIOD1/Dk+b1uwpbs6mal6w1EHSwXdMI
05UqWhluyDeMAVsUQ0AkoaIEMjiA1/C1fBmH2hloUb7vIg6s1OamkcqgwUPYy/5yT0bd3GyrL0rj
9Qj8C/0UqEHSjrUMau1U49SpqmIfpVhuE0bDdYg0mhoKgRkj0oQYRZhaVtJ+ZNA79LL/nCDoi1nV
qAXlvrI8XHP2zfSTdTVMn4bWrmu+RK9FlHynvUYoSsBq07VparrmswczuGjMQttreggIgKD4hWOl
NICSJiVKx4/BG9gMm82T0zdbX/mfXcKwO3bJ4PGmC2z0pyGrOIQCHkHv/6hm2um+9h3kg3XCR7U0
uupQaFhW/NT7qRmEHdU0bPHRo0fXNyYbbycztG0sGLX2nQVNt3f+BWM+XSYXH29sYTbLSy4UYIoh
bLU8T/6pli3kUN6KwX4QtQ6JoIc0PUod6ipToZKIt0USdPqSLGKqW4JX9vjJHY5zDcQunuidEXTf
pelVF5fPa+P7iNYnmHRLuwYZHxgDugh5mFR+rTMCnCRneVnZTF36P1KOnFWVYWVOE/Zc2AHQpNQI
YhOISxPUwkpPv13igRGIK/2QtqGPdw5piJlFjDDbBmdAUsf+tvAq61CnNTujyLnp8KvowBiNx6Kk
AvBHsEqEaQxyvJCD9YpDCY2X9d3VXJ15DrLJgYiB3RNZg1OUlPPmVa+gyxJDCLrCeMP0TVJkbq2q
Gm9dqdfnqA0Pti/+fCshWNXYtDHAjomwTksdM2Lul3HOasj0mq8uCDklkLuztK30tdnQc3gCGT6p
lj/CAYKatl/g3pDvNhfbbYkL8e/QE7ZhJb81nGGZgixWckFZFh1prqZ9YAm0gfnGY8ALDp9aCL8L
igsU1ghic7feNylVLzq1k1vGJ6sYr103/JT+eOmQ80JOP5g9N8y8W6xmfI5VvxDSCNvf3LrMj1On
ZfU97drmxxmyu4pHdhEuoRw6U+uFaXYwHvIJJaXrxtOLgGvNFr0jVbYho8oXWCmZtOL27v68iWi2
lctXB0A8GpSonEe2MY4XTJM5aJ/VGIfsRPEFVMzdSa0QEWCacT2Y0dKwShJXuvEf6OJjFBYJ05Rf
JQuxddO2RyCiDrrs3iojoCip8xeg4ainwvqdbNFnGYPOSZMjk7Ab2VpLy2hBqCQHRy+/zBLCSlSt
C5s3t9f56nAUYLM0ZXr00bk1o72SPVo9rbjUwzcEZ3wwhIKG2kmbw8MJHF4EefWWCEbNaTr1+6wB
t2KkREgwRfP3diysRdKguwumdrzLqMQIW0fdf9LOa0dyLMuyv1Ko5yLmkrxUg+l+MJo2c2Wu44UI
F0GtNb9+FnOA7ggrhxum8yULVRFZNJKXV5yz99puLWjgGahTah/2pd0c+2HcSFxQZRa9tZITIV3r
67RLCY8bAPqpyu3Q0N5xFE1gREgYvvFHN1tE64G/I1FTisZhF0C4pmOq0PaljQ+/A8EyU0oG0DeN
52zitDl4BjvlUF+E8BorOTw5BZ7fcaDFIAnk6SchkVKwMVOUZ+IrN4CL2VaqXAffhsdXivm09mf7
q7+yon7N3mwR47LofYRMQXh0jKF3qyaDfpdT7mhxZbVMGkNa/Cy6tKemRABE394LG3Zk5rCD5KST
9ITEhi91BSWBaF+2npxPCLhc1BjXkUPiIPWIr2lJZjX9clGWoBWkqYECEncOXfZxJH9rCHjqIZ0C
WzJBZdkAHShU7/SYuEpOdvf44zGDmVjN9SGtj6lRXRPn025rWzuOOiprZ4JvZJpwgIuu2dYevu1O
LqUPDpIULwv5RIDhxI9zep8gGqVJyF/FrAkCjWaFg5DFYT7nbkq0kaE2QoVS1y0BIC2TuZ9CLMnS
+8LD5NXY9Ws1l+WzkFD0vvrwmCehrOtbLyS2yI7Q03BIflF1+gGFfRUOzr2ZlG/taHxSdNm0JfOi
XwVPbcTUbCWw2lM7aXGfdslzUGdilXSmtVTi2n/3TSVAn9/vk1g8Ej3aUYFGyashZoTO6tCnbd6N
KVDXJHQTnhFZz7ppdYtgiNQ7czZRxXF80Czc+/BWqNECpXQA9nlFfBugdEG5XWyruUhQZSjqHPW2
G/O7wtJwMHOWm7DZM72GawfMRht5aNJxUxXND4eZiHMEss9u/HB8RJhZMyRIM4ky7COqR2RxGAHd
oGDOE1yaLRse4beAV2y3RmNsMKGzodjXMRw6BxK3nyBT0mW0ojXHKbYgu0Cfq59IEbRWA/PJFK6x
XCEXgr98ICaVzrNDfm42zLrAFK5XtuMotwlQ1stsWk+0ZYN+ekLmwsxIDFNvntjxeeT/qIgizNvU
ol+hhnh1Mck21F8dZe3Ap8iRrnjMCYtiLD8zNbguzPhVjSbkVLqHOotkpswm/C6NKfpVRw2/MNlY
OjDFaUUu2W1fepuu9Peex4QGO3Iha6YRSyupgOjZikF/m2H0zhpqOQEoSWfYJw4akimuDtJrT9OA
Kcpy6FnnmfWRpuBOpLkZsvTWMB4k0i/OhpuBBIdYhWOA0mMiiEYNGlr5nB9EUPqrweexNshyJHCX
GEvliDdBn4yt0KOllIncKoLqiAemyA+wu1BawLMHRzRlj5bBfOitpzJFGdnggutDfG+gNBoZP9eT
+V5b4UYR7FtHSRF/1CsCHcwPYtlp5TSbeCD1xzZtkBvxtROOJ7QVN0HU3hBqyDupEBFAUiBshOUl
Yj9UhgRHgON5NNJxWejqTYmZp81pu4VYZGyk4ab22iWgMivncWzpjLZ8Laq67BlWUREtwx45W+Hc
iVhhDNNxNFrCs35gwEKbSM64PWC2UMKnOoTHMRKt0buW025NDgcZZoAUMLQojF2vcmjq/qqBx6QW
VeuyDNc5hO7JiOjoxm6GZNHr7CseJ8fR9NB3FEQtkD/gLqs9gRg2K8d4HJk/e79ee3ak83FRZPOU
6FiwA8LrZL8NY0sMZO9zCJfaUzWg6xZl82gWBLv31sGs5VsU4YaDKTPZ005WwW0FXjJDDAtxmO4g
GQ0RGSSxCaAwN9ba2MKtL39FdrEtTJMkHXY4jXiR6qmgSJEgEWkReA9j+FzDdkF09pxApsNvcejI
oKFy7XaTdpVE7W2fEq5Uw7XsQuRRkg59grRF85htzLkRb/rzXpyA8bjOfpRz6WbeLFrKTNX2cI3Y
2la3dDzsqX+lkZWn1/mVNpPkA9pttrhqGH+BH64Me9oSP6wCt8e06b8VEPrHxDwIWMNKbC4H0Bel
mTwPQodk0K1GKpugnzgogw32ldeicK7NLFjGQKhJ2NO2uVPiD7NPqRMmrhHRJDAqYqjUqR4gYgSg
hMTzEMxmM89/C9vip9FGEH4h2bI7uLYBJPgjkiIlM9ZEdY/0rDG2QYqCcQ1crliHgDdkSdWb5LbB
x41JjcCWyCZz5JVAkO47DqSwmq5V6siN/9DB4BRqv5vy+Baa9FOHSKxI7F1JE7Vnu+h64lm2NNaQ
UXvg+YLK3lYkkExVUTBTNje0RUG9GL98r8bxCqEFHZMZYC4YyB43Mg7Dw+jGeOHxSMLV8fwPs8ej
mcgEsRIGhDjITo1JDrBhXAM5JdIi/NkWHFqT9EWYzV0R87cJyqKISGgrtdl6NZko4tGYlO4wRZDh
ELRnydWQ8Cstq0Xub7b8Tpx5RkGeb0p3k5hn26ZaEK8GjSygzoaTgWSkDqkptSYKL8dDOGyIez0a
JpcKCV1iYh5A6znluk+aJ3jd6IKJ7DKLhsTxTrtpdUXs5AxKTEoS8lo+FTRzz1kUAoQo+0HuNUOg
/tMRoKm1d8PpFoinuK2RFIwGXVWqNxbNYkJ4UjluEaStYiqWLknFA4Jpccq0/BdKNEicCMt7oiKX
UseKFgzae0R9jVOGf4h80p8IZ3Pt+C9FO8GE7NhxdTRjcyAq6EpOzYfnzZ758jVK34Jeo5H6ms/f
TEH7q0WASHOozcVqRijlao8OOjlaEPMaTOYyXsWT8Wlqmus1BoGM9C9MFIYzy2SQ+o0CgqR3poPZ
R+5kflQGGvOQ/gNECcshVoHwNV+Iq5Kme1gQK8Xqnorwima9wfRFioWQ6oFqzuQqg751PDSwhsGp
1SdfIb2aEOaCByOMRxPgQeDCAJhhF/WslYcOeklY1/PrRHeYKnc9/SCIbCi4dN980unNpIAVcy3Z
o75g+nGKW3MueqQTZerKmAPvmlPdIDpr5mr4hzF2Lz46Q/KQ1vbEUoPOUhhgDPQYn7rq3elDuzUI
zBL5r7w2t05EK1yzXtKxeQGb6qY22ANFwabZjcpJF8GppG7peE8hkV+49O1Jvx2oXzONU9zgCBUT
c1ynt5mDd4OM0qgplwG6GbOannJo5UK1PoaiWuiOd02uoULRYdL6TYT3AjGR6yHC4SBqqtSqHyxb
7gflsZhwHfHYqImp1Q+aeSiptLWZJW6nYcEw67WRPPlmBD+K+bLBdGkRg2hSogj9YqkldN7Maqva
Q7aKEnxiDgEAWdeNbpcA/BaaOEZpvE+86J3mMEHE5T0maVQ1qMSQDdbtCKGwW9d2+ZLRiLUtWqUF
7YTCntZO1e3C4Be9Hfh5xk0ydetEH+15MLuml62b6NVTrzPkL5EJGC+EsA7fJ23GlehOCktEX6Ts
VwbivYEO+MaPFPlymXgE20xvKkEA7qQ4dybW00agrKeqdA25PEd0zPbE1lPQ4Lp6REhyrc5Y1ZFj
6pIW/U9hiQelmak/kCpUyfupx/RnnkybMINWhPHAyTFXcQjjXLeB/rsCDMa/iqy7jNAugN3F902M
HpqRReL80hC4Uwl4q0YMwaG9lFHHEa+80WsgKJVH3g7Cb1ms8RnS+C+VZ9FVvSutGezYeJQkavuo
UTSCD/IhPKKAjJK4KhNyPkXzQUFaSTPWzRI8pDbHdsPwX1VLv1L89nrK4nubzOs5aQvkr1He9H7+
yy8DWjNph1LM42hUmbrK9MkJjEI+x3+SdFYcNaxl6KnOoiP5obGbNYc+iuGEggrjxgRUZtUTbZ+o
2rUsQaaAaGZT4kLsU5Y3U18++Qlqg2Swf8WaVDeG0YSPiE7IYW69YQdLyt/6pRcfRqUPN75deVcS
pgvy+/ZE3iyNHADdbqmyP2tK2GGqQecktdjHc3SKDnbUr8ZcMQ9j2UD9DEigDtBLUoH5sOcPpFVx
TdQ0Z10qZPoKLxvJLiCqjiHlpytWutqtbe9Gy8YAIDKSoj7FeEiDs6fdXsVbj92BK0LJhkOgoEUm
0yroBUwUWmP3aDnZuKwEujfDMLujVqPKtwX6vKhBht7Oh5JKAoSip6ZvZZqjDKzUYYMPCIWodPwr
vcb47lUJ7oNIwZBI6N68tH1GVkS+0xDfqZRxlkDHfTcarScF6F2Llu5RDJmkO+XMbLTuxQtU9WjP
lmoyrdqN5PW6eTCZq1pHXYBOoUFZZNc7M2l/DGWPcUwz8IqoEfZO2yq63TTl7dou6vpq7LufbQeL
QEMQ86ykUwGTE+GpQxJrEiIlt1pFZx4O+k2p9MqN7stsjb2f5otHRlcxZrBRyoHSNuWNRWtxVjLa
Ga2mBA70RW041HX5FCkKYoQUWVjNweeFEzhx8on9wWGn2LYyBUzmCwsUbg1XSwpqKAaKT2U0tx3A
Itg4ufTXdkUxPNKpM5Xx7MPtCSIJGhls9UJ9iFTcQAaG8GUQjRjZkFOQa62uqWivkWA+RSp2pLSz
QIrb9b004p7KXmsi2Wx7VlLUEFVtIplSfeee5UJfGmE8Lv3QbqCUFFAdYormlbT7fZAaKFdaLDdx
wEenzxSKhES6eZXXKbnS+ullL2G8s5twfKbOQMYUTvGsbCO2fY7eexuvZjFjv6pDh6GLRdgLA8ZK
DBSu3kBlP1hNiOYtVTl4bX0IGOKPuoW8XJUFSl70gq2NqMI0NWtv01cYA4LrE4W9TKnV9rWv1uyY
VFTxgfmphgl7dGUdtiJch2OKIxioN0LVCiOF9GlJ1gFiuP61EtXJmD6QZq5ym1RqzEi0kPDdIxQu
J7HviH6PO6zhhUOCcBY9+HXI4YECOptE0Qz7qLARCg1Xqs0J1EzjFMKZcKXUeYQlykJWy5aIVQLG
FdN56hxv48B5KbBVpSAaEyiuXpJcy7BE59KilglOurRdw6HH1IdY+QzOPQZLGqlvm96sXx1T/1HY
+mffdoewGB/ijNkNnRqQjGhH1F+xzHxzrSGMBvic7UL6YDYN3qRjz6ZPA9byTnOHUCYrA2/sYgQJ
5ynme0f6Ogo1IvSYsisgjW1LS7LLlZ+02e2lBhtF0/0rOqaPhkddstZ/qhmjwZLVyqoG8A72ZzNB
dm6m5Bl5hFv40YwLfJ1qMh4pdDO5R9eJk986TT9bztjAdwkn0dp8jgIEI52FfAm76UIIan1WIe8o
H7wGvb5xorc09NcNGy1zNO99Jb8HT7ekqv1msFoWBA/2WhfB2g+0HYdf9nDhBFR0yBd9lfxUMElW
OXGbhMHdpC34DyqoWQOvWUmV6zaQb71P17zu7oG2okCEuBhg6DOr97GXrzaiJXrv7tCixpgi75iQ
csQCuAsQteS6xUkoW40Z/L0C58wQrtvCW/vmdB+X3XZCRYm1jdOgdYrHOQN8oDaWlRU1WFoaXget
isREsinsmaLPwWCEsjTBVWPfQF7d0xRFW/JB0ZQh1C/sZ5sqPKGB+Dt0qKpVEOvXcfRCpPZE00pI
BlzvYJ3gOH6oacCtVfbffBQSrCK+2uZatlikzMB0Xq1Rse+zlOAqUaHKTetMAVJScpAAXON1i7Cn
Ztd5zo1j9cNDp2cEPvaleW8RHnVl0FC5qmzIE3IOtiecUDk01dhsMbYMr7ZP3GEjk4YIL6SM8Guh
0aVASAO/IMLbGX/Uut5cOVEwy/hQXjSyoStU6ATIizbluDKxCR4MdISa02yTZgw2RZ9SwGgDeNyc
lqdt2rJ2db3eHIOy+HQqn405gsONRuAIRewphyVmpOQ4s4ufcEaYmry2PP8Tov3Jd67zmlNE26kv
WgPPBK0cjjJDUZmhAnFQQkp+pc+hRFBewn2bmzF3YJkf1HEdGHZ5d6vkMt9Og25CyE7sFcKaV6XO
s7Va9XfB6OiHyNPSfalYTDlFSoEYWn1F0IVlx/f+qBqrKZt2TRQuW+qleET5hkdItX6ZblS62Z5n
Paa5yij0rxgDj3Oyg12KN0JDjp1j/zC1kdN1Q0xWEE2rNrOechWhz5QeqiHa6HBtchqGdWDj3QkP
2Dx2Bse9AhIkMNeDVUcr0qNYOYxlSwpORmmJeWJlxiwDCi+US6/6rtxkUoWQ2j6oSvAjJQyNnSH7
vFy2p0RLTsmkPqi4XOrcvq57sh3pdZsZIhTLu7VVEu7pJTTsusOOdJk4o4hgsemKMQ4zoW9iYW2t
3vjlmPE9mTZLQROyZI8G13uVlASekyaCFuSl9OxNLiYyx5Q7ztpU+WxW6tzkG/B7ODcF/UrpmB3Y
kGyp0gT01X6TxvzY0GBD6mM9oMGvG2tWkB9jQVZa5yRb8uBPDuZZFw2+Qa9JXivGtPWr7iNu+B14
btJSe6xiEFekYb4pM1Arp0nXdP2NMmTg98D6mM6qmVOq2Seua4OEH/ITaHmyV5Jsv61taLOqdXQj
RMgwUjAw5qP6Jrs+w7r82ZCpY5bo2HpQgT98lGI+cnSOlvvBsLa9KF7o8GylFbzKiQZUQLWzaTwi
KdMnQpUBSPt0A4ac2c6IaGg2R/Yr9/WQ3Rbe7E1U350Iq5EDxrT1s1UtxzdBt96coy9Sw15rTNwk
+N1jh1pNCiFKfsucRsIEU6pioHGM7UOSNEv4J49ZoBJ0o1gnk4Ho0nf90NNi6/TdI1xmQpQBwmMI
Y2tdVms973t0V+NpTkoekIRt6coQzCXYiIhXGRHgUAYJG3BjNgqt6H+0C9DkG8J4dnGTPvoTVNIx
icHupJ+I9K+Iw9o2yIfJy4DnRtFTVxQV4bX6PECfdlMruqnymYhL89XgBxcS9Hpbk7lS6QCfTBUH
0oAfpsdxodTj0pPkEdjhc+Olb0PJg7SoXzd0NfoB08VoayscRLGbG8bGARy4GNKWDz/Zh6pyRUzk
PpcxtvBgTTF9U4BbUBAf2sjQVl3K4cWDmAvLciyadR6QUgPsQkNg1E0rX3+kfzafTYbr3M6OUH8b
unGqqW9I5lv7Ahlk81YN4sUEJR1QAbGb8UdOilam5LuK87GagI3PQUOrHxHTnNnHN3qn3/g5dJAR
eJpI1mZgXc/JF1qL+JDikDKS/cDQLMaPzEeDSASQaWCfCKaPAloWMc+rsLqbzLyCRkEINvI+o0ap
YbMVdUeOPFFxM9Erq7AUUK+VA4lHZtb84hRB7wzPIBbde7VOb0RHi73yQmiI6k3NMa9rkUMbe6SL
c4IH5SbtFWihks95FAui/DbEqt0os/Gi6PTVMKEOv8+F8YqtdeZIvXtBTim832iochkgmIYpzerp
sQhKVybqPtaDnxi1rRqe0xxzkmeHAuGxT+hNEhg/CzuHI0VvR/2wDHRSp47Ympj6YAk4Z+SJaWhn
UzVYOuBrmmB2gvmEAVmboC0AoAz7cix3leVvgzjYmJJuFBs38Js1NQpKrCAQ6kVOHyoxxY5gusii
BzJMKzkFGbBT+GPkUwTGjUUUUdoD1WFMxLR3R/FTGCe7t0+q/y5IX3a8kz1r/j1yyrDlMGGi3+p3
lBo3LUcb6M7pXKwet4lOWAQqS+owSFr3JQlVWq9HbpQn7zF0bsERCgHaRtGUK421N7f7u6qb5U72
tugR5HUclMGJPmjjMeXdeNmxpMkWDJTT4vfRLht8wN6KfOPFMFWrTj4wOy9r7w7ZRFvjHeUDGbUr
JJ0/pNxa9BoKZDfrKgCXBE7KbJ4wQy4CAJAaBk3l1TKQaL/qWbsP9GcqT17/A2nQIbFY7gTGRi29
1yjPxFg4IZXup6raJ9qVDKxfhPLyLWaruP00UMRLsmAH+1SQH+iXN2NSLSFpNfg9O2QsA3qSvMFO
Kd8748nio+/9+TyMrIxTkQJMVFDwh86RDvNZE6FmXL2VyRP1oydFvaJY9tgy/Dq6wMNtRSChB59t
MoKnvtVw4wJh0eie/xyF77aAtKg2pMuAELKeiA8regHOsYxUgU6o2YaYfi2AqMLowbncCJBtlXmE
QDXb7yVwlQllcKjeeiroaB+zCIVEgV28M+SVgREr96+lxpCrnm1OK4Z/VVbpEVMtBle2iuuOk8wi
EyzOyDKC0rgLC49YjuoYptVLPrxEylWZBS9OflRGQtyyXWJOJOTxUzltI3JcylLedwXV2LE/2tMs
Br5mllzmhNzG0li06XOBec5MiD4ZjOuwM1YhwQuZsKl79sB+pnWfpcuBhpRjHkqgAXBKHI45FJB3
oa08ONSTKCoRvhy6dXybp8oPSXmrsYJfndJgAktvGibtKUFnwk7BiinCZXCjUyR9WXTyKDZ2CFe8
CmAB0t2B42iSh+i0BrLRsZSS6/LmJcz4uWIslO7Gg9Fn818njKj6RM0RLFE+xw8NJHYd1B76gul/
Zqmy83zYWtSX6zY5KXlM/at5qbvyV1kXVzGul7B5sQurYjCNm0KjwAS+MrFvgWLi7y9e8q5DYYaY
nkPMDN+xQJeZWvKhEndFlC92TrDm8PWt+p6awLGjxOGDoSGEDS+cbS5123qxcO8oTQ9UBeSSZ6+a
Sdn0c7dmCA5/YYkEfiY7+9EAD82r/AahmKuhkc07SMiCdvZsCyvI7Svro8OrycHBjjXoWJQUQoHb
rssHBGhLTySvac29pIi8m/aGohHy4dnP2HCUvRezjs10amMVZ5zx52YYaRurHJJpbH7ojJSmTY92
+lgAQUb/g7Pa5u3ArPMVBCS0PyglpeFzq+G8B88IYFJHlMdXwaH6UNAZDAMWhv7T4itkFneJ9Y4L
GwNzzDwWHOso2NbDSFSiD+fYeXCEv0sk/1YR7Kk4upN/0LpnglhWdBAPrVli/QE9gwpoTPubHrJ2
KrXbVLFuOwXRKkVRgSKUvgPbD0zfLekuHMFiGCh98bNJp+fKDO8FzP8aS2TfWIcya14G9GFe8cPC
hJimdzQC1yq6RDPt30kXopwsVoayT3PlZlR/EIAI83LfMHgVEIMyIqozG/YhuvJKFu6gXucl5cpZ
1MPkwdjbCudBNYtjPgFZa9olHcNVCydzZGhnRnkS7L29DDA8Qi2/JAPGtn51AYZVIJlq9NlHzcuI
z29hIyc3+vgRJSmh3C+KAkFewDqCFmT8TFuEO0hwJvXR88pbkhkhdMwbD+Ty5CQZR5UqURu/GKwi
bN1YJBH1BtN+UPE12vsMooRa34MyBv7zIICmJZCRA2cvPHIBsIjZXvnhkKpRonEUCWymhPnKCvSF
ju+v8B8NDgs5VR1sof6yHLWNol8bUHUGghmkZt8q0Vs43GJzXGfBO0UF0E39MUV0Tmox+gNOIdq0
tMOEIrK51sd7zYMjMd2k2ms4naDts9Elm4LEhII9IVg2WWnoZ5D2pNfgcLdZAMABQW2n2ksFSmgc
noizwXaLscUOyapmmbYmBLnIKrSdZ4hZF4eqPsMoUo6uYoEIzRISXLKl7rDrzZDasOaUtnfP9LtO
LA+J6Rqq1nqQ8aaGAcNJMe6Zi2J8ImbwU1GfTdtejdXb0P8swGC21YOJRTfxnJVWQM9gKJfUZvH1
mga1pWeS09ZTeOVr3ZZa4jbJTgTY8BTKu8DAMaC+ZAzfARv4iHGHk88+LHchbaCR7eRAkGfQtWTe
9MfGJAm1fPb0JxweH31tPfW59Uhfmy5pyUaWPmhATUNU94kJaDmNVhiiSuZTzJKcsfoh3PlKtQ6T
4rYDBFvBTmgFp6QpiG+Ba3OkJLW4s45DyjZAAKGpit2sze9J2aD+azfBKjeORiS31BOnmVQtcpJe
ycCKeLpSVbGD4YWaSOmU7PnMewO3NWieVVNaN1oxXFNM4qQR4kRnksGEfx9V/TM1ROwBaPf6J6RQ
K1md/OzxX7bhpDKfUQBsm6l1T29Dh4tc9s+9L1b/wnDp2w2ZNW7S7jiNTPppQuv8r0Y6Ua+yySSL
7Y69O4Jz4f7LGnFLk2+Uu2P3qukvoXn65z/+13/+n/fhf/ufCIyS0c+zfxAGdZuT/1n/xz818c9/
FP/vf959/Mc/bU3TVVVzHFtKVRqqoan8+fvPEz0S/rb6r0IluNwYcdEMyCk2KhaPY/uTveCN45Ij
tcgO3j2P4cRMI5gUFpkbud//AtW48Au0P39BKqAbdEjSXUNziazeIzRZItR2gzWn2Wo3rGhyra3l
91c1v7iorum2Yzi0IIVj/XlRTQIYwqGIeQhdXBI/DBw+9HgptN3311H1ry6kC8uka+qY3MqfFzIV
6Xd6i0uy5sb8bb3xltoOa9JyWlWusow231/vq/uSlmoyXelkxZ6/ToGpnF0IJ6gKdVEB7WNgd1e9
e9Pb99f58r5+v9DZW6trUi8DTaFrfCU2cuNvs3W3tY+Ij0heW4stvIwLV5z/H89H6u9XPHuSoypb
qMBQZJPjsFQW9ca8lQu2OGuxCJfGpfd26Wryz/fmFYNTYXqDM7gWv+TK3zeL8iXdNW689E6XRuNX
n8Dvtzb/+W8fYe+N5A2rPMxOR+CERp0lbkrfLjzAr4aitMCR8g9pmsb5mPdCOqnObMBH2+YWO+cQ
LDtOgwtY3ZtyXWwu3daXg9FWHQMAh20I7ey2BEp1JYASwnpw7ft7sENaBRnhwqesXrrM/Oe/PT2v
kmnaZcgyKJasYNst4eht53++45pfqitt2x6G1+8f5pdv7LdbO3uWpRlmIedNkMbmaVAfNXE7tRcu
8dfj+bcB/9s17D/vy1LUys4tHh8oiQcPSekCXc/KWFvbYE2K7jsHkuvUZc/iIiZ2KQMsM7fZJJt6
//fu1fnzdzh2pxO12XCvQD+sNNoKvGHdUG//1mX0eaX67TXGo4VxIQMaU3MQNOp6rbDty1C2f38Z
df5yv3ms+tmKJwJzJD0FZqbcKHJFW80lphgXNa3nxeDS3O6W2Wa68DIvjBd9nm5+uzlDZxHGfJHP
Ohf8wR0bB/XKnJy/e3Nnk2Qw9k7XIKZwxz0E2heMk0uSPF2CUbkpIPfLi8v3/LjOH6eh69IRumkK
Q5595FT24iDx43mUhlvnmcrUX8OxviWL8vD9q/vqIRqGMC2h6QaL99mlCE0LGprFrKX9o0cTsG52
QXfhRc0f7r/djoFyiqa75oDy/PNFeUMXVqNKPcQUMzAbxedO7Q2IHUKX9HSdStEPTlBcmMO+vDOT
uVmoAt7e+UwJbrdMUDfjpfButepHlYAeoTr1P3h8v13kbJ6sg4AGFh5jt6FWoDzE6B/JZP6bFzmb
GFtLS9lLjylactrHZAPZ9CAQqzx+fy9ffcTGb/dyPjdyOtOynHsZBc1YXT7Cmrsw2tT5m/y3ofDb
Nc7mvdD2fVMWxHbaV/Ym3aIdWpK7taHnMG/c3O9v6Mtt8G93dD795WqgUPXoUxfwfPAwPIR7rJiH
8Ua/0/eEBG3RrTzml27xwrg7nwtTGbcTtgDmwrvRhV61je9yiEMH5AoLhGPNNclfb1B8v7/XL7+x
/36w55NhZAqvp3ELTKl9kfZTQ+dlhIUd5c/Sty7NiF/tepiXTGnY6qyxOBuQCH7iuPKRmdUrfFc3
wy7cky2/IT7qqrkKL77HrwampTIZou/R0UydXY7aR1Ujn4MKF0rSNd878/r7h6d9eQWdGzFtUJ+2
fTYsNbNmFqyZkabEnY9jvYvZ7gQQA77ArboNN2SrUVCm7dCuJ1ddzdsCuriMWe/CmP3il2gaWhjL
0lRuWZ7NlWElYz1Ef09pcwA3T8YSTdLv71ad7+bsI/zjGvNH+tvCKaYUuY7ul26yE0/Ojb/Vt871
vMnrtjTc0Otm1yv+c4kNNl9/f+0vPg5N04TJjpn1jePx2aW7kNJGDeelS6jImDvEce6Y776/yFfP
UGdoalLgVrDNs4tEAE9DDdkYalsEQWRBV/nj91f4an+ss1hKW2gmVzk/6+Z4FxsUV/BqjsI4xBbn
fLmKlghqX0rK0tXWuJtW2gJa4IUd3Rcbc0xAwmRf4GiIn8/Gh1c0g0cyBEFZjforEU9VYhGWndyi
qr+wRf1qU/fHpc6GSRz5tglmsnDFxt5oK5QWCJGBRi77ZbbqPsOl+ho1y+8f7Bfj449rzjPPb0NT
ZbIi+6+iIJohw/2owZo1RCR+f5Evxofu6KqNfIgPTKpnu+LJKoaQkF7ASbPWMLiqoVJ/f4WvVh6d
OoiG+MyRNgEGf95HURHq7gd8Yt2akuPS2uZ79QA5YaH8KHcwC1eYVe3VhYt+sQbojqULXaUwwlbr
bNwnht/FNTYuVp6Aau0qXmU7EoPdaIlTxLUorP4iCnQdri+d7L96a47lMENbOhsu82xQ+v1EUNI0
+40D5TPSxXXoDTTem/Dl+zu8dJ2zEZkLKxaT73Ocwcrc+961QuqX3ccXRv6ly5y9PBUWi8ycJHcN
hl/ZYvWM85aKqXfz/307UghhcJq3hW2ZZ6tO3rVoQ5UoR629VsX7ZL3U4/H7S3w110vhsHJyASkt
cTYmdFlMUZLBdYLT2ixZ0TjFB8sRA3+5SEmCXNRLdLJbPrjlAJ6DFKsLm4UvPja+MB0spcUHYYuz
mzQc34Q8QfVsMOQ6VPJtObYXvrYv3tfvlzj/nrVBVmpglbyvtH4WNjnsJn5GBUf2hU3WpQudj/Mx
GaNGQWw8jLe9/0v0BMhhPbvwyuZRfLY8/3E7Z6O8cwLOfxoI9+59dOciYLMV94M7LjHDbbzVhat9
eU+q7nAEVC3p/FWU/G3GpU0Jo6kDxlqv7HGhufGK5W6hrKoV0OKF9TNebju0iJcqE1+toDQB/vu6
87j57bpU05QJfW/x1x6yXQ3Up+nAMVMNp3mFIeqKitr2f1Bj4qqWLjWTW9XsszeYV8EI37SgrkXU
SdN9ptEJptyFYfLFPEx5jtWZHQ6D/vxM3eSV6FoFHlCbqJt+6jaVNOiCBFuDTEoL8eiFV/hFv8FQ
NctQbcdxdOwRfz7KLpo80Cws1EMzfOJ1/Mjy9Las5WoU076qEaOX7SaX3lXsP1649BfbEXZyAlM7
C49qn29HiC+W4wCc2u1e+pV0a3bN4yc2IhMX/SI4oZXeFGRfLJAPfX/lr57x7xc++0jivhkr09HB
5IpfoK5xbHXalk6fB7zv+yt9MYH9cYtnTxfV9VAVGWXJxrsyMLBatBn/3hXOPgUVonSvJ7w/JQge
offjYY0vbBsv3cQ8C/z2tdW4NSpl3stpEGXywbzVcYNfuI2vx4Lkk3ZYaLTzmX4QCKlsZW4Cqp+G
H20dPNRJ9JEDuvz+eX21qPFK/utK5xN+HU+IHeIWN6blyn12DE9zwRFb6UbfQPta63tz3S7nAxri
9QtP8ov5kmq/qpkaOzvs7WdP0mqlrITBiJ+qXd69/l/Srmu3ch0JfpEAicqvSic42zMee16Eico5
6+u36F1c69BcETMX2MViMYDrkGo2mx2qJCP30rDyBCuk5svcARcodK8330uDKIyaJWClgB7srebP
x/WgHzCPgQVF3iC4cbjGsVkSPWsbsH4uQIeZI3s71Msh71JoNUuCOES0a9YlRInqWtKUoPbNVzCs
3Pfd93UVBIdvX31vz5hII0ZfpClrWMYY9KfijA4Adz1rQXuwBOkCwWJ05v2QpzmodCMYejmeQZ3p
qKgbF4I3LN2QncXozEUF4socFWQUqRNZPTRN5Q/ycoWMMUZgZBAzrAMi/FKXngR2xz3D76agU7vc
mEIZpaHVgtMUGZD2RA7aWQ+ag+RC0uzceemt7KW+7ekCaxftJ+Nh9VjSe/LG+4x2pr7ODnYigW+t
/Jcw9Bhs1gbRg7ldaxDra+33pLgtkM2pG4Gd8/cPfgFpBwsVCGYpBQHHDUbVILKh/cgaTNJepygG
go1I4GupLX80j3ccdi2rHraGBX+OYRswcoHtLpLAO6Oo4W1IwPGQ9HemCQKsfH3ctxARMOP+MIFd
y/EI99dAocPROu1olPY3K9deQKZ3Ap82FDCnXoOoBdS79qH5ZvK+ZtYnaqABsTQa5iSQUEXDyVyY
zhiW/j6M6BMy3nA251CZLERvpoUOSfKqz73Xg527iV/3geg32vuGjE/swgpJ9hRASEecB2v6Nigg
adrHEC2Gfs6NzUsRmhpagp4+tbkLMdAGCVHasqyHz/s4fLOwcClbGoio2LhanVMToneUAlMms5sm
IL2totntOrDijRHtqFdUcI5BOd4WtYPwPeU7NOOy4DzK0e7hjYv8YDZHS3pOoJM3gEZBPaxxG+wv
lP/R3tGYAx7Ny2LCP+JyiR7a7Alyvft/n2/k73+fOdh2WJl6rWMju/InoawroLldNXcfhFeGQXjx
jsKcYnyoVQGVLn18TT5ag/zYI69DQAJQ/XvV93000ZZRG93Y4GrmmOnM4DI0iGzk4CuX8+TrPgT3
NbBZD3NmwXeLQdwRu5ahtLSgpjgrp9J+XatbrRK9z0VYzLHNrXBqe3pbkQ7KAhhKeMqggJqgo3sp
XvaXJdo55vTW4KApsgQRjTJhFA1jBeW3fwVgM5EMBNhsqVSxb219njEHAynCfQC+paEJzpRRKiKy
xiwB4x+1mecI1Zez9WAG65XkQ1/rG2jsPHHxROH6Ah2Nd8Q00EvNvrz1VoKWSAhtKpC9HVQv8ckr
RvWghnT/I/lknmlCHtKdEEZH1+tPwUq5J3eDzZg5BGhBuAuRINd+or1U2dl8hFgFmo0xy/oWuE/H
6ruZeAJY6t4+3CIbWMb0kyq2tDjHUZ6D8ICkuU9KtwuWAOMOoIZwZEHs+1Zs+4BnILRBc5Wif2hu
zO2YrDIt5ssYljtC0Mhtj5irIyf1dgpWf3wmTuznYA50/u6dbFgm2hUQW1k2ExPrg92DAw7p30YG
2YQJmvMAoki2YEe55xsdpaqso/MC0yuX7kqfa8VWKpxvjJBA/xcjI+v3CTOboXFXi94sXJt5x2IL
1BhBTzUMAdKWSdubwIk5rqZjmongdqam9+GbbWCYjVMydTQWbaxdq3usMQNtmlcyIRjvKkQXC73+
9pCYyxi60g3IwjCi9d/2xewrei/uex/NwPeIFEExKLhbeD2TOup8SF8qyDEbbG047vDoS0KIi48v
FRjHMQ56A9JaF3p6PzFUox2jJ1EHHu+bbREZ/5+2VoYZE6hsQtc+tK5bs0aNUeD4uRgGbR22UUD6
UMmZVXDkQeUFijn9uYVEGLHQ+o/BI4Hv4H0tYlomikW4PNG+eGnqmlJb7ZypcBj+guxdfZcGOoZI
Xxoosd+CWBKKawcBJM9doYxvWQrSzarO1iNwR+T1TN/O6qph8qT6GaaZb1uVX0FkvgN3PcbgjzKI
8pH9wZINUCMUj/u/gbe5GtqdoLIiG+hHoruyiUfiBlM8kJWCOCwmgAuIdIJgI81FMZYIhd7tGxRS
grLYzjECs6ItSCe+qX1S7VmwnR/vO2ITDb4K+VeNNoRegkhrkRrKAFKJFjMiUKxwyhZcjz2U1EDg
qVCWQNGF/tGVXCIytxwmeudhjHHDlhbSe2AthGCV/V0C2TKG0QStNKLVsVdbl9pRqSAJRonvCxvs
daBsBM9MW181quHYmuLsWwZ3cTqxZJTKiKayjWqVibnZwcA861rfNNFTSzBirl6BafrfwdAzsjGN
RemyTpvRNNxH40MrN+e+BjnAqmtXYKsQZWWpnV16ZHywzZoYa5dnmxijARNRx18gAJSGh/3FcDzw
JQBj6CAEgFiojkxV71VHyIafuoN5CzZXp0Fnd+yLqtxvH4FdEJjdLPrURNHKYqwizqQe9DJoTYbT
QmkdubAjJqKmQwdCKgfTbKfFw4hQYN1qV+Qas1o/oVW7v+SPR5ugzEIUGmWipdFmvh+0qLLOborc
1aT7dvxlZx0kcmSBc+Z9ty0I893wZq4qC0xkbmz80MNrqAH9u0Uwny1V0qU3JYSrS3sdtdd4y0Kg
dx+Cd5y2S2C8k6mGQ1NPML1mNqDiroE4/NDYdzXGxfaBOK0q+CKGoSAdj9YH0P9enqgiQVMEBtih
7Jkey5MGUR70Hmeu9kRAD3CiWcvwVthd+DHnAVC0W+DeJIZJZOYLTZ0MIQ8TvJWqfUO+IiAAeRuM
UUP5xhl+jJh6BBfUwb6ZEP1Df0bYKsbd3g0+8wUtkK3bA6ge3d7+DDGgGuP51Q+9/SHYW7qMD+dt
A8Ps7apNoADDhD7eVCDUc6GrjXJehAEH2ggnXyGoA6fkPibP8W93lrlkQrispdWxMm35CpZnYt8T
6YseXVcJZmPAnbGPxj3OmwUyDiWrYympVdpzBHIWUwPlx4ME/ux9EM5D+NJa6Jo3Tj9vk1pf1AY9
F0i5gCXaiwPtNJ9XH0ybgagJVbQk5g0TjcNqd1AAgZIRGLkwgJbhf37tr0hg/mwRLpdX3Dsdtk1N
r5sQDD05OCcwm9yTBxPTv+NyqPAI3MfkXjYby1CYl0y62JZqExx0kP+DvuVUB5KfIc3oQ4xl9lU/
E061/R9Ig87aoFdHZ7t0bL3TVKPEOjEV7tESd+WqoUs+ocBNgtyfjroc7K+Se7Dhz8CaZMDg2ELq
mstzUo1d7fagJIklT55xkc7HWXR1C3DYLwhC37pQYzSa2OAkAhlJfh7BBwVSPsiT2+lpf1Gc3AwO
wPuq2E8HOYtOTiS4y/HFOtgBllbiDGBi+gUjzNPL7JfYS/sIbmJU7Py/AkfGAmGDqptsx3IECRKL
gLrFzZ4RGmvg9fcwJH5THSB58Dm6X8HzB42y+/86atFNQR3IBw9qv4MzR3+YNHSizw1abBpwGkEH
fnke8f/k4rNEBOkZzuwp3eV3LObkk1Qq2m6hWCCid8wX7RkUBP7o9E58mz5np+EHxFDodVQ6lm8c
RJ3UPMeDnjZkTtCE+LG/t0HfebpGuPIJpv7VAhV6MP/1N/tfk2e3WxD67xtXaoVVHoJmAycyvCnA
Hgqukij5Npeic8g9+lsg5maAvGo9oK0NbnRwBr+8nw4QGDp1L+Wz4ldPEBHx/mZhKhop6ZgMWhwu
F6ZCC2GZ6cKW+At4lHLD70cbY8q/92E43anE1uR3HCZySGe9X8cIDkY6aucYrRPFTQQBXqe4tg+g
sDsqJ+NzLPhofMt4x6T/vvlo3RwZYRojB9Xrig/CecsunRoq6PtL45vGOwpjGqGmG0OThMhOzkiE
etkKW59B0CyoN9ANYk/0dgMZw6hmCKZ1UD7GMToXaAvqBZ2h3L9PW8eQJdFpq/flZqmo4ZIB/EFu
O2p+DTLIQRMUqrmf4x2B9f3NEoOcVJpRlFn8tjx1y300iIrU3JhHQ/7KAhMl0j2sPaM0N0rxgNva
utEw8Dtf2e4UgEj7r8NhHQNzIHBTcXbYGQ5pLqDhTQ0MRHRXcl75tlZMDoQj74ZmFWQmeLHPBout
m+gg7plQ80bH6YIp0fhBWb+rSLZ308Mw5b6W3zTDy58b9haRCXzM0JbkxIYAMXQ7vbY/tuV9b4BC
kfj7OLy7SkcLCaYOLRmTy4wLSlOo1mQQXnXjDsQBza9+/JxC6hJqim0jcEMiKMYLlRNMBsMVKNpJ
86MO9susmk6RJZ1K0APXbfZpf2U8i8frkBDNRhD3ofVzmNAz2NhF63ZmH0xyEfQlJLCSWBDniGDI
5dEFMTYodDIFM2frHapRjgmpy0rQoM5zD9ulMB9pSErwOg4haj72oZ2uTZH74XlRHTwOaJDFWDsK
aZdrKGZ0vql9U4MoDzR7T5Hlj9ZtMnzZ/yBc97CFYeIiyBCuUqpQGHdGOAa9RUxa5U51wlBt0Bz3
0bjfZbMmxqVCN6hcmhhhfFKca/NB7x9TaKL/BYYNm9UsYoADhDmkUg+226bC/d3bZwK5GPJNI/f7
ELxPT0sd6I+2dQK/evlpIPU9yoOGq7sAIzW0Dr+1YSy4fN4icfZ2QyUFLZwG7ZJmJxiTvs1qdATS
pt7Vg/6XB8XlY3pb+mBTFIU8PCewxWKOSyVnRVaBssbNu5sqBonHet1p92BAByuVu791PAswKG0I
ggAN3o3ZOpmMcddYE75O8qiGV7n6UKgCI+N+nQ0E/fdNkKO1sA0ZhFNu3A9HKA+89FIkiKO4G4as
GoJs1UKQzdjYEmOI24xwcZf92TCvk5ggG6N4Rn0i48/9DeNC4R4A7yRaRVSL6Q4oCglSXjrGerLm
2YZ4xRq+QN/XSZZra/zzwS8Y8waLWRYu00W20Z7nQtwZUoS50y0gdQr2F8S1gA0IY2zGCkFGMuLG
qcjgr4l0XRojNM4m729gULXDSL2OZxD9GRsrWK0ozVMZMChfQQ0JBo4nnyAeoL7xwxk1FIw30tke
jDRcYiSpquekBkZrnMDn7IQRwfMyRI+NFKTZUxfpAt/GC3mQYf0HkP6gzaLScpQ7TcIH0kfwiRZr
EMrxfQzdUEi0gCfD0DH/PrqjYjeCY8t3RxtkxnNHVQERaAVL7b01gHCUhwSkfOopSw2YFgVo3BMM
fTuUf2SCqijjJCxw2YW9RVACKjXHWrWvoWqIBjb43+4dg/ESxIIm9aioOFeDARpo0JNFY1DESE5Y
y7Ws5ceejIJrg2v5m2UxJhlLStcNJZZVZU+5mbhj8UUyBU8KQo/PB5tEW4aJu8/GqBljk2bdlas2
YF3yoT6Fv+2X9AdkbyJfgbDPV2iOOOvN4kzf82PsQ1DvWnfLB1MQfXGftsbmNzBm2qp2P9c93dtn
SIWgPwWlgP4LlK3umlPul5/zc/wgmmXi2oxt4NZHPUo1bcZm9AVNMVMHl6yvV+VSOjHYf/c9Ci8g
A/UUrXihORv++PLw1fIk1epAEXRQC0FuqALHmk3lDqCptw/FsxQT5F22AhYvE4WNSyhQ7XVQuMRp
y+ffaOfA/9xoVijwkNyCDd6DhGC3DN1QGXscI01JdFNBAyJlTQIXlA8BPQ2k/y6qRJ/iYxEg+hgF
xsHbxS0o/feNCwt7ki4aCGFBW/zcr0HZD88VRobgNo/7e8gzCBCGGYZqY8IYN/UlEJLUdt7R1aFy
avmtlLWfJ7NQBK8A/nLeUZjlLJMKHqgQXyqMQfYwnZQG6gbaQ69+2V8NN05HfUsGpR3t7jXpud/s
WxzOaLFJ4Tx6b0RnG7jLD+AedGT0mC3H+LCPxrW/DRhr6k2z6AX1VNCoehghqFo1rW+0jWBRPB9s
4n5GJI3hW9T7L9e0qPlapSZimzKVTgQKdbaUfKqk9Ro5P1eGnpZnLKP/N0t7x2TMIlXAnylLwFxr
0zPR/2JI2Tkqyr85wZulMXZh5VbTkgQw8/Qlg3TT+MWan/dXwr2TUTLTZNOCn/8wcpgrKTzQCttr
rNvyRPzul+TWCzhAclDKByKvTn0Oe7HAscJZmDotKNN/3xggWlyqlUB/GU0nx7F9qusnM7qps6sY
PJz7C+Oe3A0Sc32kY6zKmYKT25MuANPudVKJ5gu4Br6BYMIZEKMXo5RhMYYxP9raAj2q/FMNqY9/
tZK3QsFmzxboSHQh9UGTOfyaVXLTVOnf2DNMAN29uCl0i/ELYI6ySAfOXjcyswciEX/pmpteFl2v
3KO6gWE8gt3okqZFOl7uVr+eixFyZIaUkLuwGR+ypk3PJF8azJv2ojcJ1xg2wIyPgNZ3p9QdYomZ
kOTKXLvMx0jeKPhQfPcKKg9Km0lAq8M8s3I7j5KWhiy0GR8q0oqD9skTpJD8EcoVQjYd/tnV0Veo
AxEMIowBdrMe1U0MvPJaDQq/OPRnkBA7xMm8RpAn5dr6OxRrhJ3WSOOc4dMtxpVkDc6k/7SEEQtn
lJzYeNWDDxS7iKZkxkDakGAKqjRQiX7qX/u3Km3zNXqAJKrsFtcKAs/xc/2ZPO4fMO71CypBDXUu
Vf1wyZM118haWIhTMgLJGqimNecJ9B5EYB9cK9zgMO68seS5mhoTwUQKRZL8VIeTIOHD/UobBMa9
ytABkbsZK2kg6o2ugQASBLfrHAreB3xD3+AwzhX6uUoJTSkYHlrGz6oX+ZI7gCcEFHCH4rU9/Dn1
BOxig8cY+iCnZa9gPs5dO+XHoFUBJLhe9o2A65veIdgyigEGawUc5DCC6YqYvgJVYnWtz9AftqDO
mtbBPhy3IrlZ0tvZ3nj1BgqO9SgDL+kfZ/TqNqBeN+KzAY52KMT18rHr0KAQPuRd4wzhSZoF6+Wb
Cs08IcukqAbjEqdBGlQC9W13kcYjlPG83syvZGEA/X9M5R2H/o7NOs24B3drBJz4JLuyD9Hzk/rY
ebThQvKkT/u7yl8UWpLxFsHLh32M5EZPsnGxcelDb6nWnpEYpqIrf3WO31GYcxyOndp3OVDy7GsM
nYTB318FteYPQZL1/veZU6ytkqyWOv5+u1YeZMZB7Q8le4jvplWwRK8g81+l0z4k1zXRagqYGCwD
/LeXX0lRFjJOs0RH79CrnkTQDeqjuBEsjOvfQbSFZ+Lbf9nELQR/RvDoQ+zF1Hv5c9g2aVBOnXWs
uix6LJYZsxlDGqETf+oOemOXniVZsxf3vQmxArUPwlqx7mM0uz9AT3t11Al8O/sbwbMg8I3hSCim
aWFy5HIjwj7VzClBJFSu6VEvs8NoK1fNUgpgeN7G0vBskW0FzY5su7c82TGke/CJo9g6r6Md5Cn4
6fURDS32DcTIXko7+4tKN/JRaEOycLOivfJyZc1EprnX4ENrNfw9aUMfQLr3b2pmFlp5Ndzg4Ndm
EygmphHVwsK6tCy+t1INA1oJVFYU7bj/mbhuBSJRIG0DfQMK+EykUEVmOEJVpHH7sbVVV8+LAhW6
OFkP9qArxzGP589rDFGuObE1qAev8/M8y9KLbULDoWhnkd1wP+jm9zDutNMjPe4m/J7FmDy1GsFu
eDSzxsmiqwzV8vmv+udsRQd9NNrkMDbApNlHSdYbPIlxXwWzB8q/IPTS3gHtcXVPjqEPPuT9Hace
gHVKWzzmiRBZuRxmC/CGIncS6UdpXFlY3xwmAiDeCdwCMV+WqodXBlV9aqFcS3V/jeoEEXCBDxeh
MN9Lret1luhyiP1FjdTHQU/cVIsFx5znVlGnpkIC6HCX2WMOUbOegM0Cx3zOIIGQn8zaEJ0E7ofZ
YNB/31yw9brmejehhBwp5uA0awI5Jvm6sNYDJGC9fIVURNP8yqvstbUVx17HGy0fDqO1PiIl4KdF
dZfWImN5i5Y+WAvyZRg+oxlItn6akSJURkpu3qLjunY6DSx5oF7LA20aUbDJtO7UhSraFAdMlBvG
2lzl0L8V7D53ZzY/gjHZxVSaLoFoqisZBvJpx0qXgkJ7nuPO3z8b3M+8AWJMNrfVLJtSAI10mhJx
2yBq5uBmw9Hp9c+GMvYqKYtUmDYgWo/OeecIuUH9ZpzWWypBQcvsLZRFHv9iXXAwiqyoCAzYAcoO
0iJxo+C6tpXfi/ITqrv7f5/nNKkD+9/fZ4cmNUm3R9B34QMpv9XaH2IfDcHwzse5uR+Gn/tg3Ijb
RsPomz3amBm7PChSLUMCMaUu+jBgSg4yHoF2b3iU3x/Nv19EvaIfPQyekqDJw8A0htOgiX0Jpydp
W+UVBiiTUaGyQfM5h+ZpFopYzXk46IbF3AIwELAw9/rayFZb1zVqTvJrZMqO1ud+Lxow/GjhKkqT
7yD0S26cTNEYbfTWrZ2Psae3lhdHghw4F0HHdAfST3j/q8wy5m6N9YS2u6oQKpuk5p5UmcDnc2oV
WIWOpkwN2eKP9GoK5OMyxNV0ACI/VY/TbQ6Wuh/ZdTMiZwJC7leRDXz0QJeAzKlVjCZsVwNtc40q
QwhVdtsW0Uf5qi2iIUXe9mGOyUKrl4LdM5hwADoxVtRVceHWa/QUGvMx1o0/fiPABWwgGHcqqRkk
DnQTc0Y5eODkJvXGwWr/+Pa/BGFcadYtBkwEM2h62R20NvmlztLZrkQtZBxnABwNXXGIvdElx9Ld
QTqoLFv0x8Gfot/CjV1oz5ygZwJVH3Ld3vx5AuMSjtm7ITKVRVcAF9X3BjS451EQ3XNu3EsEZuMI
kZqq0YDwxnh9m53b43qOj2LOLEJP4uXdfonEGDXEa6O8AV8gVCod8lt7zJwICjOD2z2bgXocr6DY
ei6Obz1gUPLByNYtRFvo5Hh3H/uijeVcjJe/hrrHrWcCYWJdruhVmNz/lrTSwHjN+/vWhzKTKx8b
2VlLF0P5gtuEHqi9XaBHf4Mbj1MxQCEaDxBcyEoQu8k5vC5OEM16EK2Ru+F0Mg2JeVDVsT3ERpGv
7bTS8bTxKl2eh/zb2jl2fD3OgliSXkkf1gTSX3h6GRTq7GyFLIEuYR5Hqo/RntRjfwQJ30mczePd
WHj//wPDXCbStJpDAaprd4hjrCkwIEUJTUzBB6JHam8xzP0L+vkByVbIJpNDckt8Sn7WBTQX37ri
fn+u+zUMpOBNAiImljVpGIa8lQdIa4b1z6qTnVoXTTRzEUy0CMG9o6DPVs5afRgtNcOmKVH5kDSa
bw2tv79lPAiMSoPuGmGEAd76S5OWyJJoedHiJZH10KjuS29FB67gEuZ9fDQimvDixFQsluIUJFZm
Kq8YOwcV52GtexeT4V87qHsILhLeoUHTlglJFA29Fmz4lSxxny0dYtfVsHrXIEZxh+o6VIKmBAr3
RpS7cUsmwQHi7SCSEShEY/tMQ2ZuYYBIejEvEDPGcFAlHbpakODnhjBbBOYb1Tp+eUfmxtWd0UOj
mAui1MmV3PVWP9DKT33TKQKz4H0xpKpQ/EHaCKrrzKLCtJyMXIanq7Ufs21iCuh7goT1vu1xalko
Qm9QmIWVi1XIC72/qBKFgcaEYXKiE3Ip6EyAJus+mmhJzGUJZnrMOqRohDQmdEGo3+N1dvP4aR+E
k+28XBK1ls0VYRB9yt9QBjf5luKiCA/DITLQ5YHrUDr0h9IN3fhB1IjLmRzD+QVFOISnUINED9Ul
bpJVDVg6QWndnfPEyW7HysFzJygOEowlMBzrh6U4YFX160OONyNoSAXbyzt7qCRDmgK+BPxNzPbO
ljKiIUOm7+HwCCana4zZoGIY/apJAYVbW1Cb5J06XI54bkHHFSePgWuyTrGXAWTeaNc6tegAsTAJ
v/8t36Yl2Ntki8F8ywk0oaGcASM9kfP8MuSO/EZZ0P3KDmGgHHqfBChpf2qd29adrsA1JAx1eEa7
/Qn03zfmNNehrk9oS3fTUfIiNRggpjwVD/sL5cZTUKXAcIWKLf2QmZ4wfWMheUPjGtmdbnUwqkBq
kvYINffxIx34wRir8PTTT8Ru7xaViaaiKdKrAfkaqiZ0LgPpkUjO8tq9Ficodp/RIpdr3v5CeUaz
RaQ2vNnNvNTs2JCAmHY3g/S1ExH/cDLUaB/fbCQT5chz2KYIFOgLw76jL4wEPGI9eARUv/8s4jLm
roY2a9oo4oBJgzkCsTI3gy5bcGiqAfr/5trIRAVDHgSGIdBIS/sbPmix6PnUF22FQHu1b6zs1Gp/
TkhDa08yxlRQEPmolRbPBdFTKWrdok78Zamccax/olIDCdxOcJx5R2kLxZgbKOWlcYCovNvU0OSM
MV3nTObqVZHh71uZCIixskHtES42AIoL6SgntVfolp+QRRDscmHQwIV6EvJAH7TftHTtJvAStGAy
DAc/NcjkGUlrHMBrLwnODfdWg93CCPBqluEjLg+ORqAinxsxpq9wUZeechxSL1QdmJ07+7JXgLWF
ztLnicDL01uLdRFbXGqfmwMbLoNcymA0xiRl8yr1o1dkuM+irFrdepxCN00rP2mT4xxX7v5H5CYL
ttB0+zfQyzSXUhkCGlOBoMVRj9lNDXYQ6Wb1iyA/iCi2edcn+jPR1iMr0HFgk+doCGxWOU9bFxe8
q5CHNH/Ju8ccRNiaSEGKe6g3UEzUNdrrlCohoEDsctPFJJBIJ9g90WoYewFVeNMPCyBK+2zID5Py
0iX3+hR6NpTf9z8UL9223TjGRMAENRvFACgQH5zzZvYS2ThHGLyeC5EmIdcmMN2NhlMgQryYiYob
Uk7yUEP+3ErP/22BKdw8dPPfzbXsDXeJkCSGd8ZR6dPxVEGbJgjPLo1QC5O+kkJUrOLVIF5W2+0h
TEzIly+WJYjfeFbx1gVvgJsNL0ImgCwHlJL6BCUlaVXv5sm81mXRZA033sfQG53iRHEBD6bL5RhS
VyxmhNIYqOqdOHyUB6jbR4hKi4ccnf5V8ZDY39FN52RhsG8l/wca3SGWCt0rKF5cQkNlRk7nFdCy
Nd4Y8+gt/eBO7eqOunS7qvWnIW38sm98TR38KVT9fXzegcBQhWmDbQTy3YRZuVlgfHVaAI+6v5NT
bpwM4hdq4mkd2m9LUzBmxrWbDRxzBVUpGsEtE3DLgl4mzfbIvEDkUnTMufcCyiu0ix2FToTil7tq
SfU4VDJKfvk1lY1dLJ9QERg8S196hyoNg9FlxoNDFmQ+aRzF3gtbXMaFDbaUWjUBbmbJQdlGV0au
/jQHcBqN6TEilVeASW//C/ItyEIVAaNhSMXYzAEZwJyepB1N/vWnUJcdi0RuYT1W8xe7/iLJrzrR
nb7y8/KzAJg6yw+L/QcYumeXm6z2RmdoPSpmNMuL57/TfZb8HoO2y4kqCom6DLi2s4FjvunQNnMa
T4Br2sDU7yL9cRgE80zc16q9wWC+XxUr/ysCTmepPVlv7LfDAWqioNtd3fKqsiG3SdOQ5tmCDLco
ucrNqFBJKxPnACOdHyZypMwC2QASRWWGqeU1vsfcFijvMF6+jMqPCLyIEKC9BcFOkEWd10BIDPQz
HmJTL0lFfCjc/abDQTAqKFiydoUXZj3OGn5LO/Un02i9LBsDNU78fTPiwChoc0U6B5MgmNBgXAIE
PDqzK5D+KJavYfE9NgvX0ATHUoTBPH9Su867fgBGnlvu2isYi8ME2WQKMm6c03+xFOYkSqh8phHq
EZhZiIOwJW4Y2cdGXbx1taEXPDwgVv28v3uc2xEFa4LWI/DTQYuNrnwTDVqkDM2qLrB79X2XfTf1
L/t/n7ukzd9n7ofCQEt3KNMlRVUQN/pzkxrXRkm+rZL2VZ7Vs56J8mEiSMYgZtCT9+mAJc3FCLXZ
wWvK1yUNzDF15PDGGETtb1zj2CyR/p7NFhoK0v9mDjyr6Z0heQkjBE/L6/4+0h/N+EqkgzDCiHAJ
HX0aE3hqeiv3y0Tp7lZbCZKk0o+xFJfeNOTmt4YsxmMej6MgdOK5kwtUJrjAOJymNEVN85idhXsw
u1Ku6qv4uVxd3U39+KY8iNJtHEIutFBsVspa5DzOxoo4G0nhxW0/ZeQAfvaj4dlf5ZfwJbkefRXQ
Bqj+jqKRDu6X3EAzxpoorUr6DtCR/jJMr+EC4mvRbcu59C6Wx1hnYQ//W17/MoK3rQyis3X/Y3bl
IL4iVyJ6I17iRoHwFd5fGrhnwNxzaZx1FDaY9sOSJheVPa9zxyvDg+c/FeiyUU/7Rsrdvw0Yc/tF
kxLFqQ6wcr2VyZMFKgBNEADynioXC2IOQpHEi4TOdiphuvjD18QfrzRvfHurN4F0wiHfXxMXEKxX
NLCn5K7sOJFeV4s8mQgbUEf8RMn7QR2Gqhuy+VRGrvkSiciieLtIZ1CpGDH6HwjjT4qmsbPUgMvU
rOw4tIOvSUOgRqJ7kxoz61G2MMxlUxR9vWoKYJJGdQpjATkExMerU6rboi2kRrYDxbZGqWbft+tC
LwFMatJ4Ojnrt0ug+ORKSKlHf/YeFmPwWjVC4XkCFi2hKx74/Cic8QraVUdx46vuGvSgjgS1qOko
erILvhyrdp60saGFdJ1686AojyZaGKuw9fYNUvDd2HoEUppyU9DvtjTPgzo5GrlFO+Q0/kXNEa3V
YHGgXdYwfcYZtn0t9VKNG8dCctSIfo4Zqh/HyPy8QDxif0m8fo8LLMYplk0t25OGKzQbv03Zzzo9
ttNvYk5oiCZOOL6UYOnS9MM+KvdrbRbInDNQTKY5BrRQU9cLdwT7QN9XGE49/jsU5pgtRqqONUVZ
ExsPYuXK1BvfTOs/TwJvd1Bj3lIkbLXWUmkcJ99U+dVKJcZVwVLeyvIfzpaO9ymuDAWCyox/nybN
QI4ZJtH4UHy7qU8pcdoT3jdB4sbP4BOZVJcE5FiCZ1FkIvRvs9h0ehhZHA1ZI/ZlozR2okUj/H7r
rZVDJVtog9OYOxGigdIVHWVevLWFYyKffFhRdsRiXak9Gr3uDvNVbD2s4fWYRYIDzfNYWyhqp5v4
MTb0om8VQOWn/qQcJV89xEciDG54MG9JdbTd2qrK9sPEpEBRnJZwUuuzLV9r3be1uEGXnR9lQVO1
Thm/7Fs+bwu3gMz5WvTKVNacIJpKipMqXRVWBPrdn9DK9hD0u/tgvFIfJR9Cj7ZmoUuVrRPrmRVi
Xl6ipb4Zd0zuBXbhgEYHPXCq+5Sf84OIzZiXJNpCsnR7S12aapMAklLwrh66jNDIbJ3k+/ENtLqj
HMqagEqVF48AFTkG/AfpPrZFtl+tuJcjoE5ucqtAJCvRnOh6drWgCLTIQVJBsLUcPwkWcRvpIewt
eKoYD2YsZhlXM+oxdhlBQJA4c1/4SC7uf0B6oJjzjfyzjGI/FSmELNPlKWiHcLUkghS0obyu5C4R
JSo51yb+voqrDPPM2ocWmrTMa13N8ffrLvYVaAJhClKdT4Miks3lA4EkkHKIgM+PucvqBsvuVACN
ut76Um8nQdZW011kzvMRv06kXcI511jYOx5zzBqzrzDu2wBPBjfAAuoLt1Y+q7jOElS9sxHDAprA
GXO/FVhl0BGB5AFugstv1U2WGaZDjUIL+SSB5nYRMrFwbW6DwAQfzYRJehIDQeka9AQ9KpGGTgHR
OrifaoPCfCoSxShEJEAZjeOQ+y1U7RQZz772sG/bvFcYgcL7PxvGfCNl6BR57QCE/C7kL9PiDnWY
4ZQXIyrpXZ86BJWrh3lIf8ek6Zx1NtHRNcsgrgKZheDjiRbNHOdRjkhXmbBPOwus7MoefhJM2KQP
giVzvD8YMUAWTmcPQW7GwLRdUYdj1reuBua0EfUAxTh21W8zvbHarwaVQqwKp5Bjt9RABA9mNbM8
xOFznd2Q3m8kQb2VZ7GbX8O66rmOl2RZO3zp8GaUXnJDkPjl/n3EySqlJ8TkKWNJ66j2S2kMeBcu
kbeo95UhfIdyAiCqu/QPBGNDIfq8VksBRHdOT+2pDMaj/GSA7L3wIGci8Plci92iMZ9vHGrw02hA
s6tPtCLYHKCd3h+syJMDFOwC4buNvttZ//8OiDGTS5+SDfkspSZd3lvLXBpYHjSZoeZAPPmYu+uT
wD55eBD+Q3kH/R/oD6L/vom6rM7IelV6w6OafOgL8tdbGi3geYiH4Z9PH+FFv4GjBrSBk2zQ7UHv
pnVT+2RHd730+BfrAUEWJVnHPY1nzSWAaQwTdPEwOVP8jhLXOqtHC1UHBZK/DxrG01Etc/cReS4a
sxlwVKjqg26C2cCE2NUySWihUbUfuvq5rO6rSRATcCOsLQaza1MpEXlJ0fa8Kk7yrbodn+iQi/XT
/Fo/o5vSxRgczcEc91fGq4gRCByo8NnowLPYeYqkmcJKaQHbmuYLGI5vJQwJRcbiR5rmF5BVl0zT
n/r+PNupq1qxL8DnuWj4TBnkIfCfmFa7/JYy6BR06FdBKPwuvR58Pch84if+f0j7ri27cV3bXzmj
n7f2VQ53nN4PSitWjvaLRrlcVs5U/Po7WXbbWizdxW7vN3uUXRBJAASBiQnLsx6SR/VVR+Uo4Gro
agQNqBIKARhiqINK4VSqJOWyIE4ETbjITGpAwyRu7hRfim86aFg0p8EM1pAXLK1lmCnCXKKpSRRw
WLUda10aQxFDi8DFvZc9zOpI7DJx4WxcHTPS9cklG2N3fn/XNHchk01H6Xk7CElTNE6mEW9EJVAc
bdX4el7IqhLBOHTAw1GQA+XH6XaqnTh15jjTmYPZNQZSgpqsc4VNsec/VtcX9EsUczWEilqnAAfA
TLLWoSMUJ2unV7wgZu1GXy6I8TCdEs5VlKqpQ56r3XBTHNEvhesbUNxysGuADlzVL12qKAHHINbs
4ZdkFDZPt7ILwlGaW3SeqdJmCL6Z5b3RuVrJS0PxxDBPEFLIiWqVmA4Rq/ItIZNqK1ZwX5PeERP9
haMea9f5ck305z8vBPlfBPQFKFNlyDgFkgs+3RSTqdNPZZNbdqldNwGg1WUqvPwLnQtqpob4h3J8
Q4JLOeGh8KldszcvqCnRugoUCRrSGLsfR1QAtVmHt8tAeph7iY9pn9GTatOsen2H0dycu2pln5HY
hrnriIiBlqHq/HPp0r9qzMXqtBkv2CgUJXQWJPtOGh7CzriSBJ1TL1gxDeTtAYwBtAlTcthnZZdZ
Vq2HsPVaOMb6Uxi+JLwh4yuxH0Ce8JoUS4ruDMYumg7T0ueavlWiyo7NKzOM3H+uLEsRLBeXnopC
Pid444kbc4Nc6LbYUqccOqD24Ka+1rKxkEbhRFgTEE2M56rNuJjRgw/sKlhDFTWyYz1GB8OhiXxJ
9vvikAS3JeYfnl/k2knR8j0KLSaIRFgoZlaIRq2DOM1BTXobiq1D0tmJm+qf+xLc6yikYmlobWHf
JWOcgcLeaho6qHcrKIEtNcbtIESP4qh9Ob+itVSNIisSJrEBYaqCGv1U0UtznoWI5jRyMm0Fo9+J
oZHbhjBdNXKKHo3iOas6L0vI0TLzbRiXe4tMeCnNvPHw/58vQW8o7A7knqyNG+Dj1rUMR6q12rbH
kNEqJYc40jwrxIDwtr9swCIXCrnX1d0Wzd5bbN+uF9q38zuycoVAoeD2KBgU0CqqAwvLzyezFAww
ZzpxImDeUfqa5sYLoUOypPklliTOq2xFpTAxUwEGBZTx4AtnHLpIYr02dIizrPg6y40bIcx3Rp1y
fPl7PMh40BM5J75c+lcbAa01Z9Q8BUrUaZfVV0MSfDFOXaOr3UHC4Fo9soPkbspfk/E5I16OOV1Z
0Ma21F1Vynzdmm1kS9VR679WauZWykWiD35aXRXptRlbnxDz24ke3c/SVk6eVeUhFB/0yOt6zOMB
VYpmXAm13Uyiq1ovc/FSDzwC1BWnfbJG5pYorVTpohxrlHvFN1vRLqN9LET7eSo51wONVs7tJhP0
q1EzJ6BshK4eMWEGtBqmr4A0OTt2vGLyiuc+WROjjkMaVWqfwhckmOQqS1/DH/jy//M6/t/wDQ+a
bArLov3P/+Lvr2U1NXEYEeav/7mIX5sSmQ3yv/S//fxnp//pP1fVW3FHmrc3cvFSsf/y5D/i9/+Q
776Ql5O/AMcZk+mme2um27e2y8i7EHwp/Zd/94f/8/b+W+6n6u3PP17LriD0t8H5FH/8+NHu659/
4Mm3MH36+3/88PIlx/87vBUTrOj7r/r5799eWvLnH6r0bwB+DRXdpeAtAOAQXmJ4oz9RlH8joYgE
ME0YoT2YZiWKsiHRn39o/8Y0aMpniPctAHYmrf+0ZUd/JKj/xqWBcUTIREpIIMt4iv618JMj+nVk
/1N0+XUZF6T9849TRcdYI0whxqsPaF46jEFm2x7Fok2FQMTYqbGqbKmfd3UbgXctumibYLfYkx+i
l6JO/dMPUcgTg6uRro51h3IiGknbg0VB7/TtWEZOlrd2lSaP/50YuuKF1+0GPCbzCWJUEQxyveBM
ZbupTdM/L4YBP35cDhM3BCpIuQwqJ/g8gpC59eg0O8DK6KiObe3WR/M52PYeXgjO8IXXKMg8Xz9K
Zx9BndmhSRbSiRtfjm7hIr7EzAZMXc93hScCXPM3QiXq2X/5qo9CmRteS5JZbUcI/Q5hpW9mdBtj
uGvhFdyCE/1lH4Rh5AXswIBoNuMS9Xpf1kqd2Ch21T7yjeFl3wIIBhZ9czen0rjVZ/lxGILRDbI2
46RQ15QV+Hlg3DHM8iMbmgVoaTN0RWJbreKEQ2pLWbWrBB6X1alPft9RWp7BAAnUuNCTwCgrCiSZ
JQRZYiuCgfmSGMyrN8On85rKZDc/CmE0NTOnaqplCAG3LTy/F+4xrdOVvmFihPs3tGTl4E7WxKgm
ILZjqFgQN76ObnioIXKy40P62fA6f5ww1V71mxcJoyYpMoVrGbwtZZQ0JeOkFybE9375Mh5lL0Gd
Elxk0vTOr1tttE/ajrPD9EnO6KpJ578rwNBj6BDLnacYTTxNbRHbtLW7x/DtdJMfhU2y5yHc3jNE
p5KACMBVAdSgaqLwyyQHclnKxLaEpN7vnNnvfdpxbaBJMT6g6w5/U0GXEG/KY3wx32obYWP6EVq6
5Of5ESktn4tf/LjbaN5FrI9yKW4jjX3HBGmALrkG80Kl1wnYEk/10pvQM4AYyy6zW21EMy33hD/u
9qlM+k0LD2+OiIIlKrM40rbsfCNtaszTrBxe6ozJyFLLoXwKaJYzJeRFP3ChNbOkkr6PY6iyXGzU
x56gbT9wK694sWZHmJAFKq8zD/Fh8I/ehx8lM0F2MhlNXdeQrEuqDSC/nbbbTuXo7Wns+VEIE+UK
ppyCDxhCNOGlTp6jRHRakrpqOHhtpTjS/M+aEv4SiCZHFYkQjHZhbFMr9c7QSwhMQbGdCGjgb79K
JeeBsr6qn0LY6lekDFmgBlCPad7WRuKoBF1K9ZuEylsJjjIr53XiMe/N78vSkQ/BTQXEDszzVCFL
S5uAPIXE1mvCjeZL29x51TTbamzaZihwG8q4Ehn1UA3QKnYqJGp2cEOOqlduNG96pvWj1BVcXr3q
420IKNJigayilL0q96DoRGfMcy5sGmlbcee2rXmSpQzGqqex0A1rgIw6nt1i3oU5jyqfAVt/PCfm
BSQr0dC37+eEXG5gG7IdXmLy5nXhJy6Iyh25A7BLfq4sp/jMp1bgHhpz2QuBEiGgwQphW7gVtQaI
aEr+2TtleWXswQCy4flK+itPr4vTg2Ou/hxTUBCKQ6Tep97QuwRGUJlgCX78xzfgqSDm0rdiubaa
FoLUjfBMq7Wdn15X+5DLnM8MOPp4iIwPSSy971MJkhqjmXwdRAAAhZZfACDy1aAADTKAV132hCnI
dqghbxhi0JHV34otGi7rNvUDtTXsPi3uFCu6VPPiMWujpziTjkGg+EMo2Od3hn7OmRNgvVEupnMc
0stK3dBJSGQ7+BTv9l9aqMW4oLCyBKuwIAZ0praQvkwoK7UmpzGIgUR+2HuLcTvSXM56T/de3XQv
IBBrbNHTHaDSvzTbfkvr12HsWriKuYrM8Q5shBWj81NSqHeIk2+tehuZPNg275xY99MFohmiN9BO
duGWKrCyUX3C7VlbeTaeGIrF+KA0bdGsM0NO6yl+ErooBaALEEWXZ0xtia+pN6CPxtS33MY1N43h
nddHnheyGC8UmibmuEz4gAakNrKX7kE8eOj3vQcY8sZywyeOvNWTQ+sMaq2IocAcdXo5DhHRk1Z/
X3Cw0bbztnT0nYH+e4ISqw4iG57PW1shQCkygA6oKVNe9FOJUaiW3UhA1TM4kt/dYnqRY7qGIz8H
NpKWB1B6nl/iygqxNMyaspCMQZadsb18wGicHku0Z1M/jEHn5u0/I/F8N7wTEYzh9QAdWWNoRXZt
Plfla67zaFx4a2D2jEhg8WxjCDDMzagEHtrGOYq3KoHCNdDQgnE1CqMHWdEIyJMpyPsK+W0/dvdk
iHe/cRDItyNvhrQakNunB6/0hRE3poldAiC8yr+KPSfF/s7fwHhzOtgO/QEUVIyI6FSCVOZZkYso
EpkXnQESzQ2KGRSfjT4Zr3azS+S5i2wf7mLJlb92ruRU++Ggy5x1rr1L8BkaBv5gKzUEnaefIYLc
V2kkfEbRvVMn6phD58wHAV0fk1/pNojEAZMyrnmcKCtpJ1jxQjCzwxKe1rGENld4r2AzH8n19NC9
jVvL69zZE+/12otdHvRmVXEWMpnQIhiEdtYauufZXT98C8Sv57WGfjN7pki9SAjcNQ2ZC3ozLJ6T
Vjti6F+L369KZIMxayhoyED/Xk+aCm6NmXd2HHFsdTOY6yKZwJiN13rvJto32aP9fubVBGw68YbX
0aMYfwPtm09cz7gSDsJJgbsBZEAa0FOMlbdoNhDNCAaiXlQIQ4/ptrxJfHKYrvNjie4Gmzj5Xeiq
t+d3eO0EaXXVwHBZtHPqjNX0wTRlgzZjLIt0OwmQLqbu70hA1QtD5zHTk634DSVpRjE1IrvJxWGn
dn3u6hpKHeelyPRDP6gK7m8T5U0MQmNLnFWcASkIumNb3Me3qlPepDfS/Uw8ELVTwgQaAFlIcLW2
2Tk5XmOiK2J4VBxj1Ln9T8k4v18KSFD89TUGkwtqRrlrZhFf0/fzdp5uQuVxyLgmT3XizJrZWce4
8dAnauFmSPD807y49IxtCXyksRHVR5pC5Mf4q9sM7KdIAfJ4oDD6YqQBiFFyXKjd3NmxIoIxNbAV
dL+cP85VS1yIYbxoOpVTBIgPKH0Bku8rbWtNR2EYNmTUPFnjAU9WjWAhjXGdQiiGJTjiIhsGkJVA
GoDIPPdKEEBioenkm6+KQza8Jt+1YAjZOcCSAZNUAF6kn7XwbmOZy2pkYZE0Z18AmiV46h0dNSZi
1Fh2wWufYCBuP5QSYsBmbWhovmGDIZIFmjRL4EkEuS56qL0YJHC5TdCbglyIS2o7Ch2NNyVuJceN
kM/C+pAPQzadVZm67hNN6iD2rzH2OdqlUIahBPFEd3jbuu4JFvIY3SnlPpyyEvKSXbzNBLeLtqnp
zbPbAsnUu13nWk/553yDergbOv1oW/gekGIe5PhTh77k0kkrl0uIQcNAxlaBJQYED5iS90HDp4ct
VCAwHaORXs+KLxNwOqeb1h29SNkAheDmT+cNaC0cOpHHGGqpJnEpdiLmQHyWfMkl1bbTAJ6O9+Qu
3CPdDwpp5Q3dBqkD7vHk8/iGjeIYMb2dPyzZkuDzURUF+xvrBINqNMKY3t54X9PE++CjvMB9t62F
XAAcqxjXp2DUN9zS6dZqqUSMqkH42sJu1fhiujSAnsb+GuDJaV6GXZHbkXrgP2dW/MaJYCY86Zto
blsBPgJpzds21dBuy2unXAkLEJADCQRSONgPW2rLDSOP0hZrq4wvI55mJhgc28qWE94je8WxG2iR
oNw76F5D49rpJuozpfgSIAgD9eyx0AAFFF1AVTg6seLYIQZ5WLzKKA0W42r1GoOaMdYbUK7wqu1N
e6hsAz1x/S7XeaJW9QLtoWiZR/wIGhrGBGazLbRKl+mLoNm1Tnan+ZmPrsYL4YFO227s5gI8iNb9
ectbc+tY4i+xjP9JBRmDUTEECmrfH43ejg2QfVLlj1o7C22YGz/rvL6tv2Qy26pkVUQR5HjBldY9
6MYB6XGmIvPmAUzxUelxlrim+MslMhY3NtLcJSJVfDzjJfQsjAp9yA8+mArdZHT07npMDtwYeV1H
f62SsTdhqLQikukMQWOXTbcZ+K6zyACjy6suhJtRuh6nYqtYB3O8qztwoE2X41jaY8wDi68Z5WL5
77jFxcUNQs28CCqcMJhK0Xqmu5kybUwB4WXJ6abmSWKu7H6oazUP4EIzibiaOWSbfoIOAYrbOUbI
tRjOub5f5YuFIdXaAQb/fq6jm6lHxZ23xAYbXu4QFIwd/RByCyarqou3gQygC2W/ZB4+QkHGXKHe
20iax3wCAaR5a+QgxUa3YDPzjJMnje7AYoWZkYZlRuPX0U9RYCg+DSbG/pSbd+KT7KW4HO7n1CYX
vHrl6s4C56nLyE8AZcOorqWnM4JAyM3R7pm1liPmA8e1ruoK8LJARai4MdgUS1YHtVYZENH1zXM7
hJLdkmwzKeqlbs6899ZavhmcqL+kMS6gFAQpIjk0E1RaPiFO0IxOdEfJLYwNnnmpUw/X5LZTt0Pt
/Y2CzVo4hfI1mFmBF0V3DGMYQwdHNwVIJNKyPuYYbmYU9ghSLIqnPvFCyrUQFhMILERvsiRT7qNT
rRHSIkkLC9J6n+zI1fAWuShEZbawUQ8dJozecvwr/Xo2clrKYzZXLtucaGoYoxfR0oq9icREj+Rc
a1wMKsGLtuyT4aUSxzZzh2hODTclafVFDa1SxFjTZHw4/z2rygtEPsCytCmHRRLkzRQC5IfHUWTo
IFFrbaHiAYNXlReodRN4aBXJM3reC7sE5BaxagcvEBXdQU7Gq8TQ783SMxsul9Sq6mDmA96wyLd8
QISks2RO6J38fnlRDErTgzZC2+QY8YfczsDzqmthMLLPP+UxLscqRzlIBtgl6CLq2fQJCCoj4yrS
TUDsQKSauGWpuOdPbHU7KWukjoe6CjbF0+1U1CqemwJrjILJJjFSn9Mxaog7j5/OC1pVjYUg5twa
Q9XHroegIgj9fv4kq7ztW/c0CxHMBUHUZLSKGLENpkvNnhHbw2M3uvRqovE9gqrmMewxAgiu9W9k
ctbDObQgGGBVxZwGnbF9dWzGWpnh6GheFa9KdONEPkE6SduLLnHM2eXdFatvN+TifopkzJ+UYzIF
9BrOdtm1+Sg+gLo11p1rAt9KHPUgXBfO5KZIvHjRHh1rjtna5491LZtsLD+Bua/KOOk6mY5rHpzg
Jrihkw6ywg5c+miWXWw22QjcAvJahsJARw5m2QJIi2ZYRm0DISe5Qr0AcScn2CPAydB+2wPL06ES
D/yExU1hr1nnUiSjwKY4xeZAY7m4OIiwUNPAS9n4poB7FGlLu9YeZTBGcnZ3zQUthTIqXVvKrCQj
XiaUDA1IA0xitylFCE2J4D7hBs4ricKTfWVcUJ/VaCAbobytN7rkfrgsa7/e0IBd9admT0lOOSuk
KsreYMsV0lB+6c/DRgtwXyHO6mwlwyo1XzBtcL7cFU/Gw2jiSDWHXPSX/Sb2Ww5ClKtH1D0upCdZ
Nom1hPX2frELviXDJvVowgfplmynHoFZ/Z0q/8kWM25iauMknWlgScqrXMdoafVxQi8dZ1vXwtfl
tjKeITHaRh4ItLUBgVl5KwR2oMNGArfx1MnvH4X9uGkuui/Rg7LjiF57fC1FMx5By9C4JwTQ2d5v
dskzRvF0o11czV9yxHzgQvRE6Zb/sH1nxf6oSEjqo/UQKUw2cG4yozerGPv63o4/gjiQCE6euumD
gWo87ckPX4enynBQVNupB27ebn3Hf8pn33rWlM5jSJMICP2Ok+6X5UZ+zLeZG/kG5UoM7SB4iA4F
quW86tr6jv8SzXpDkJ4EUgzR1STZ6OM5tnKwMXLevNBVX6+gxvZji9lX3yCnE8Hoku95uizwg/SQ
b2JMmZM87S0nTjPacwc48m8AKVGnRX8FbUr7CDkUrLiRGlqc17WDpId2qsZ2rj2c19u1AGUhhE1C
VlHRJ5YJjEMvS67VX7cRr3q+ekwacvjgOjZQQWNsckzHvmtp1RBh+yGMdnXSOq0mce4MnhTG/KKq
VmJtguWbVu7Xwt3UiM4k8+LGNQyMAawwaujoBAGHCP2MhefU80TutY4GjkicuKLXXUhPkuRkT0Zq
Cy+jAxiMXSOJi+F/eG2FIE6xJY6nWYtdUY/EEHdUfPHGZC5HLTME/T3g6qLmcz6K38xaurNq5XIm
yua8cqxu6kIUcy/mgViDihyaH1ePGTCHabjtrYlzcqsB7HJBzJ4CdCEbHRCGdtvgsUpyRyjtyq9S
wJWplQV2dKgjb9ZR4o197ev5Ja7Gr0vpzF2otpUWJAbW2Hrq3tz3V5hiSlFN0e2wQwnUT7mc9VQV
P7jsxa4yV2EnK52AbD2VCPpaL9yKoSOqdr2REau3bos6V+P1j8rsDATAzgOfxIWnQoxJir1YaFmM
Ha/q4V4WiT+o806JktdmUHnFQ54OMYYZz2E6Dzq8GK1yIGKshks5ugO9ImosEuINr+hR8H6JfV5U
xxHMMi3mchUSzFHAIgehspsa48cKkDB7QcvzPTwdYuPymaBRrTd/XMLjV4vYkZvi8SV5sWTr29jn
XQ2rty5lj9eQZ0Xmgbn6+hIVBFz9kR02pUMKzRG1ycbgJ8fAyN+oeOHYCE8c8wjoxlZGbhnro7EN
+o/3huWKYL2ihL6UXzoVDnF/PQv2XNnBaNe/Fa8ulsu4PKvRQiGllbLBrJ4m5Ha7vrrBmHu3DKzY
FmLNzeP5iNnuoj30mCsPerw9mFOuJS28sGKJQw1Nvd5H+/21+YxXLMBU0Ew0YQFqEi9qwV9b9xxC
nXXd/SWCcYl9IvXlPEB3pyze5rM1H62sBTx+NIjHOVtauDq3Gsb/tVlQT0EBUbJegY8EcEqrGZww
v7bQgEDmIrWbDqCilNwMGcc3rK7S1GlcheYjRWHcUE/wilQppqesTXk8NEnc4ylURHUEnH7ZV85v
LBX95YpOyb8oa/Pp5S0KvZoqAdKGAMoeaME1Q2BOS64tT2HXHCwmpqJRBJV9UC+x9mkImWDE6BbJ
jobkFgBleJQQKXaqb8DZma/ITfxNToi1PV1KZky1HGgz/YhcpHyRHWd/dsW34ir04gsM03vVEbRs
Uj/lFXzWLGIplNnYHK+AvqDwKJJXTmqltjpcnz+7NQ+0lMDYHFG1rNB6HF1fflJRtOpFyyHiTVjX
tjBOHJtYOz10L6P5GbyQoJdiloP22CBodQhrKuMm1EdHqmU/E5AmnI3QPb+wta0zMFzJABmqjho2
cz3mqpSKSQVNMYPKzrJvIsZWn5ewejvRsZyaqMloSGXrvGWqC0GbQYRmz4oTb6VDugHeaz/FwNLk
Ln8uMVci41PACllIYQiJU2MHG1O1KRk7msEeKXpHLexoz6UCW3Njy0UyQVVFDC1PU4gco/6I+SN2
2UobUCF5unqbz9ojSEV3ZpCgfO+f397VJ8FSMuPFhHwSxIEulrjFrtzSkq/q6OALQuj/VN7QmTKj
U1xOR3Nrlru/kRVcM/nlBzAqpEbBHI85PgDDHx7B2u4Nb9Zlb+c7IDRtMMq5oa9xzHFdJJo4dbAD
aB8mP3ZD1AUN3W1JjpwAI0g7yZZUzj27aoYgavxLCGPzTdeTvk0gRA+u4/kesGZbbXdyrXPuBd5i
6M8Xb7ossvSuoyaI+Vw7CBobbd8bvFHaax4MtLY/V8PYhBIqstbS5oU6BCV8B7Y/Wd8TYXLH5Ftc
b84r5WqGbymNMYdRBL5J195bJdR9sDe2oDihiSj6nCK39VUMIMv2vEzeNjJ2YKrJBHYYiFSmJ6Xa
KyUqrdyLddVdoiEDDMeGhNF6zMVaJEaiyVTxvmeG31ErX6xLA/lSPB4/T1+Er+dXtb6TC4nMhVrM
U2Xq362rkl35BdVwp7dVO5Xt9ohq1Q3/5bKacUIR/OcqmQtIBH+AGH1f5fw8ojPKm49ZZ88H1FJR
3ETd31ZeEu6s33W/vZDLWFyEdJoiUrmYTOo1X7uHCFN4iVdcdteY5LblUWTzDpMxvKg1U3GiWzvn
ht+OgptHHHzIunMGkAo9dHgrASF2attdXShiGEEEcTsv2GMvg714kd+0N+Q6xHALOj50BuiZePpB
3lo7XnPbaq2KIrn++gBmjYMQGloqwCqE7ewjX7RRDgkC3hsDJbInwclQKAM95rG9Sg65WwNRe1ly
7JKZIv2Oa0WTjYGgF0kroOSZTyglkDR39BMwsv1qMhwBKcvj7EoFFErfxTvxWXyVPndvxtN30Kfk
tY2X3PAIANa1a/EdjAe0SEEG9FlSAoARvJWZW19EbrVtvHpX7Icnbkae+gL2ZbNcN+MDa1SQk3zE
utVNtVMdEK3uKMxdPPKxyqu+b7E0xvd1uSGWOW2VjCyrchs9uQN1Xmsraeidd0erJrMQxNz1WRU2
1bs6EeRpC7zYkjDgxIuctbAZ4UzIfhxT0D2o2n1ToZ9D351fxmrZYnE2bNNnaomlHL1HiOgCij5l
1yjVxN73FkIZae5r+crYUNPI0RPe/0479dIk2G5QPSrSbKQAkvgxvpzd+KBs802a2v02ddJjoWMU
QbOXD+gIuh05odP6hfLrCNlOlqSazcpCwGhHu+CmuaesO6nz2uJZCKm0bPw7ibDlXjM+sClCkPnR
OGrWd1Jx0Y8PnfTl/Hly1JJtDbWCYMYICYhohXKYN7lJ2swOSBnyWGd4ysn4kHiWxEamDAmjeGmC
1zRXrgP95vxi1k8IjJcg8EHZ50NbVTsGpAOkAoHn587rj2BFwRnRB0wdgcuYwtF5R8QTybZWhSNA
xyWllxD3FaG3PaI101Wv8vvqsrlt0FT7eyKBesWtiKmMHzqqSj0aCiBTqDtWfED/N8qtpP5A/QNJ
ABIcwVZnjnNZD20WUhllFFv5x3uXuOaNgkk0mLYJgGzu1G70Et+X94Bv8jHwq/q5kErVahHiNxKp
MeQB24tS2C2oca9ajdeSwxPBaKZA0iI0qGbOvWTP7WWeP3DUcvWJu1gEc59FfQYqKXqfpY/mvt2Q
JzqqVD7mPhfPt2plC0nMdRYqEfpDaPoqz2xUdb+JjZ3egvXsPYXVobzdIn0lb7nFZBrXfrixF3KZ
2w3A7FFG7oom6NRv5JrKo5jFXrcTu3L4MMnz60Tz7ala6FOlToAtop9Q61JfVIMDyMRdQOtil3N2
q9qBqac6KE3R3ssCzqwBjKIdfRypGzmzQYqTuckdZVRQfZQI4k+orfGp+nlCmadLo0V5aNFjpGy0
IC/e5uhhb55iZ0ZD04DCyIXJyVvzJLIPF3AE5q1MD3BoN0b51TQI57G+7ikXO0k/YWHKdVJoSkm+
62a1wzTkSQe7dYLGBWTkjZvCdOWjvO04QfR68LoQy3gQWdPGWaMro/mdGFMxkD4uJluijRJOtA9y
+3f60cA5qKkWyN4pxyJjDZR3TeoMiCQAs4Cmz1HKHZ3gRQdrzm8mhuTd8C4FatgfDPCXSJZxPZir
xsDFh3u8UZqr2cwPA9h3Me12b8mx05pS4YvtwCkDrN8JC6nMoz4xerGsWir1G0HO0MtDW7LLEvXf
1s/wKgpsKGvsAsnHvY6oCZxbMGMioV7Ns0Ltkh4rmhUcPdnQJy/leLAS1/rK8QP0FjgnjzEQi4zo
8KVL7TE32I56J33EJPgXGmDorl678ewXt7nbPCicsHPdMn8qk8KYjZylGaVBgjIlnd1h/pSa/yMG
7x/PzMUpMhYSGnqqvZ9ibz7U8i7BNEJh4uS1Vh32QgZzyWpNIOkGNX5kzZ3M+DRIjZ2g6Hj+lHh7
xVy0VZaOSUoPyQpMLzcnOyGv5yXw1sFcsEAeF4lAnz9jBzZg87NppnbEa+bg6RrjP8SknbKZZnMU
tdkqZekHYed2geAL9e355axtGJ0gh45KEeR+bJd8NhjS0NOAGYUTp5SOJbCw5yWsthjAB6JQAi47
60P/elDMrV7QxUz78BZDNkAEqd4ll7T6bLmC/99JY7v9hlmJS4k+mYZ2Js9DZHplPH5q8/hG1gYH
1HP7CHDNCvVfQdZuY4zM8Hsz4dVmFXpCrLdYLJptYO/DVgmD989wSgz6uJ8ua/QylN9ovN45xa6L
HR0VFt3NH+cc/H4SqIwMJ7hDD7+G1gcQZsGXIbJWLRArbbXGriIAamrNw7QxXB9bZJ32vIzXqi78
OiiD8aiJ3lR5Qr857zsniPfylHmc0+GJYJxoWGlZWtBUOoXrSpj0K9Vw2t17v7J8CG514K6ezsuk
Jn/uJOgnLaKOoJqlrBggMgCcDTiS4SkIwUgaYGqsmiuD3Yi8IuRqoLM8fMafKhhO9/3wiZ9jpI6K
84188ROqkU4LkC7/kbQa46BH2MSoJY1mLBmJqh7OUVejjUfdSMhVKttxa1ygZQg6hNt3o7nn93S1
AXUpj/Hm4NwIQimHvG5yJgejGcm2/AyoN6azP1sb07S1l5nODeW/cNY0aCmZ8fDy1Ak1oR07ehpf
FRooDAReqYIngnHxGcE0xmSAHcSg3x3kO3G0eF5qzcEvV8E4+KAJjD5RqZdyMsDjn8PbuUeYSHMV
4jUo62PVGV8oVxWvc50jmE0RoidRDMIJgttGJ3bcqjZgqg6wODeqeHdeSdboCjCg8adSspnCFqP/
cm2ELPNCe07QxXIL6hevOEbHHtM8jd5RDpFfbaWb2TH2EcbYHWfTmY4Zetr5/K1r9zboYCjVjkxj
c8bztKSTQEhBgV7f2sf2ElN1rqIrZGoAt3ht76t9ftUeUo7rWb36lkIZ3wP+Y8zEQ7LUHkQV+Dmx
RTO4dUSfeOIMQ/RkRfpVJjTgzmvQfqYp6edGiO8VMu7On8S6e1gsnnEPijw0eUk1On8cPMMvN7hy
3HQnORoIbPn0CLy9ZrxDU+aaqSfY2h713yAI/K5sOnuIeUNb1lw7QDo6iCfQvwfG7FPXblhxUFsZ
vNA0fsLkhE3feF0puCKerqAHds5v4uqiAB82AetGcpHFD099XAvhu+OpLnPtMgru8vz5vIjVmpeF
RkSUSBEnwXhOFxSAeXxIMS/z/d0YhnaLzDriAhF/ANU6erPyI/TDCQ6Rl6RedcF7RK56voV8Rl/n
XhhTq4RzFfuHBljeIfh0foVrbKhY2q8VMpookKKX0wQSGje8rUDU3dqWX6DNA2vb9RpCaZT1YlAn
gOHR1QYuxfG6SRoYUysD5IWZmcz9IWZJ0AcUIfSdTh4bO6L5i9jKPjkkqc2LqVa1ZiGOuUtGhdKD
mlDRPLwR08eyG1Ba+sLZVKoWbIgDxKGko7NOBs0Ws6lVIJRhTNFxmEbrvEcbKRh+RlTW0er1lm0s
Tm12tQa0FMgYeFYlkZFi8A5Okbhpa5Ov5ef2oQlcIGdUlOrKXXst2vIXSwEyY8tPuq/v6q8FM4dI
dCtMpxYLlgDe1/RNNz5bIc95r+4qxl2g8or8IhhuTo2xDwu4Fg3GSAEL/X3khDcgHHWEm2wL6PPG
uD9/iqtrAm8kCOF00ImxWK85LnWtBlEauKcE21C2QnY3t7zr/5348oOqLKQwJ9cFAFeVMhalXiiv
0X2zG58p1FDei9+MK3WvXc1+Ar6mfiu8mJ1dPJqKAxLwejeDdQtzrzfn17zqbxZfw5xjEOVkLg2s
ORgxSpxUVYl+he6/FMKYoNqlcaeCmxuZh0/w2kr09fwieAfHxHIoCvZoFcaWxgQzePU7guTiIPH6
VtelYFolGL/BqcXS5QT9bKqNCClVXzWS00gYr2oXw2QSJ0stncf9uZrZA+ECJqpqGBWGfOWp9uuJ
rM0ZDRkScE2FtyoIAxHc+5Kj+5QssIJ75qVNV2PThUjm/dnpRlFgXfCV9WMD15EJz81E+ZNHXkpi
Xe9+LY65Z3V5FBOwLYFu5Qqdz265p3M4sTwXfVpgxHYyh2d4K2sz4UJ0TVcxdkNmm/3U0ezFirI6
EEW5JWUKmDaooiNMwxVnHoR5xXFR+DIKoGjOR28hszpiCaEgdFjdX1dcg6Yn0Dp0LlpT0Ff9O2Eu
5viApwr5nfd2sVNdQZOxhsAIi9MvdDDRa4dgZ7VoxBHQ9DugY/O8va09PjEYGTNNMW8MSF+V0RNx
JEOVjhD3F5JMQhND8Gh5xJMc2ZafAhOFJ0du+Tw91CEx7vNENLO1nViNVYMhYbZix9JG36ue8kX4
f6R9WXPcOpL1X5m47+zhvkxM9wOX2lVabcl+YdiyzH0FF5C//jvQvV+bBTEKtz0vjrDLUlYCiUwg
l3NA1LW197XhAmnhST5lr/lB7lxhaY+pdU02M+pFIiNry7ouJqjNwMBAnMTa4HXcmuLdWILTRDSo
spbFuNCVeaSFPELQlAsYcdZSVn3unrKANG6EhmBvegUQ9vQEHUOvt7zru7t2B74Qy0UowErWTstu
iNJRPcxP2jE5WGfj+/xdv3ufxvWi3i2+9LeJHwbtq3CVV0q1KNoA/gUDubIBrNtLrSNgGpZTjVWe
rdFrtFsQyG/6QgKtQuVF6TEaGlfG9E4swkNacUlLuXz9RiNRbKTMqJ0SeeX6Z6s+CxaWeewP9vNL
M43z6E0taeCLx8KmJ2dnblUv9rRn5zxv0b6OljbsMhCyWf8MDu3OObWRL4nujStB7EJJ7uRSieh9
zBCl9a3+M9Xcat5SY2eCf290TV87lMGsHqdacaedqMd17Q0MjkJZxmsRUHA6j3aRyWbXVAq2DiMy
D+hb+sJq1BmcoqyiJRP87sH19V71+At5/LWjVa1xYPLC5C3TDDTUf5HLO1qLIsuq4VhgljUAMgXS
Ks5gC4zKGu0Ab687gzuhqtKpooDCfsUHy/kl4kNOHVPapspwSvRteFCB4PnYfAp9HR2tjLW625Zn
xsWl7ctP+UF0IFeXcSGbt9oc+zbO8LhlVrplC3AUNdykaHgsG4HnWbeQhSjOOut26CvKkLyjn9ot
I4GtPIwAYF4ODW2YdzwQ0YVHsHX8nc6MrbpAdgNNpQRzq5KBpNzjbxjhQiUuZlDT6DFfjZ2r6egm
cuqZ8J4ast6hiKZBpAsXLUDvWhtOB0kWLbdk1r5lhtS617VZjw0LdbjY4NjYno4BgQ2b8XMMbra7
1I99+bH34539nPxQfjo37HaKJqgv7VZ0ooUGwj1XHMNskyGEjgyjgrXBogn2maHIIa+3ybf6w3V1
V5cUPgvIsu/VBO6ykRUURCMMzinpE3/UcKMyBeaxdstHzeCXCM4+yikcDIvCIav35rbb56/Krju2
wewVd8MZEBR/gytNpBVnKI0qOVRKIVJTQYWjUqD9kf31hWOu9YO/WmjFmQmJNLPr0WvrDnNZPo+k
NE+2EkZeXFjAqi9qMG83lRrI4K4V4pgwJ3FNNmcj2dSPRldAPQyXgpsRI7dBd6wDhn8j+UI4NZE0
LsiY8lAnuCczaYCrPKHO9Jgf0e24RwzvhMms9SvhYmG5WNOXkZ2Ow7tyymbYz/uhdKOAvSwUb/wx
A2lX5CJXQw9en2AkNZAU4Z+hE3gKbY0BRqnRHPTZ51KL3NF8LoHR3bI27f77QHWBm1m9pSxkskVf
XHxHYyyKVsMxH6zvuf5pNB5iUeOMSAR3tGcJcHR2gX3rrO/2eDPMN7Wosr/+TFqowZ1tIGoAcU6F
DGMckX3PdOpmYR9vw6h5DIl8pqm00Qt5O8m2p8/VLjbMnYYWwbgyH9rReB2d5IxEhKCbZTWeL74V
d/zNuKOxzOAiVccKGqP10MoHqAQgOKeiHMZ7/v/jWfxlPJwfaPO5A6EwzHV+lIrbJt2bylbbaGAQ
xft770yBZbhqD5jegA2+vmZPYCP4G2zv6x7v19fgXELcWFYZ9fgaZXwedGuHopDgYr26qI7sIFED
bt4PAJmRRgHNzUi+wkovdnbmRNuhkdqbrGv6Q9XLsqDvSySPczu2Eo0kitgmlq+NRDHH/6NO0Wna
v/2GI1/oxfkbJW1sYyjxKJLnaVs03bOqDDTQK2AMasjGahmSbgn6I65LVVZfSg4Qb9jMrf5h2jws
UcIYWVryz9ayJMje9B8ME0Lezb8DIs+SzMCmYZD5AOK79DaZGRrkz/eu4v4JJq7dKA8dpttxp7hR
HwS6Mc/Cn4mFOL5dPbTUzjRnLClLDg37KN4zXgUGmi7LDIYO1MLB/1Ekd4UHga9TG+xFr950frtn
5JkSWlukGwXId8nmN8Cl0LUDzFlFBzso3MjlgjYqLZFfh4Zmfqi09ksyv4Il9bfWcSGFOwKloSem
xVg60dUkAT8RWuE1iWzsDADD5ocYeI597Q8bpztsqB00lh9G2ws6jFKlsDPXmg/AR9nKkbkDfus+
NfrAaqvmN6KgspDHhQ/SSkbYMwh4UzXe+rZ6s5vwZ5kWAleirvkSzIQCbQEYtGBq4eyfmBnYm+b3
wzb47VPWekPxSdE99a1gpK4PoHDw8l1SoJmFvul4J92njgeCWcPVPmebDg0MguO/5q4XX4jPxFB1
BuY6ixpJAojWQmkzF32N6eb6qVhX2wbfCN7sUJ+z0gxtK63BauSoa6PQeSqUHzObvKkFV/w1s1HB
MARscaD4QdjlaWgJNpKyjKWCkmouVz4FTEHajJuoV/ypFaUKVhYPXX7AQIJIVCTfn1CLu5PUV+VU
Mo+NyuCJpZhSnwJHj+F7qj5FAtEX3biZAty5uJDI22k353bLcvmkrO96q38ZEvncGMXT9f0SieHW
kTiFOZgMd9bIvlbxEzVsNwZE3nUhay/MC2WY1SyWb5xAMBAzXJUWHTJRdcSTbBP7+bPRbsDxo3np
wfzP+/4vJHJ2GPXqRG2mV15/0eXajYSVK5FJcJ5SV4c+IgZMomIgJsr3iArrOStGDiUs3H/gK3CY
uOt0Vxkd7TosW+ezXvAk0L882CmY6Ts03KdHRjGoudn3eCvYrpWLwoVczva6kDU1M9szJMArlZti
az7NgJHddOiq+Y1i6YUwzgLTeKrsrISwWdNcu34KZRH0+epOqTaQbxA/8b05V+zU5miGNWyh6i3X
jiMftUZPsGTq2nH9JYNvQDOLIUKP9l8WrgD0Moo8K0ALFB7IEShbfIG8lfuOoy7kcZePrpIVNWf3
ndbPzukXZRc/Ot70Up5BeHbv3Ak7I0X6sc8XJzhE6qFqI+jHUD2BCnf7Trb0qG6qTfomeh0LNoy3
+1DCuJImMfsLEaSkl9QS3QLWPdJi/TgTzyetkgumD5D3PzMEGjZNmTxJN38PgEakEWfkfeNEjW5i
u/Jo8kmCPuSeCCLvqifXDEBXocKDpjhuh+ao0BupgUaSVu6Lku4bKTtNsS4Qs9bqhG6cX3I4pzSY
hamoGeQwdigWCovkMd2wKuUcTOFGfnIOcFFgMnNOIlfBXOqHmLgQzW2a3I0ogDDMJbDhDBouwjoY
1kfDGvNdZAOf6zDJs+Z4UmGYX7S0VP/zeZILzblNjCLVqVHjg1nK2kOURi+Kkp2bSHr9nbO9UJOL
lpJGGPMe5DCAQhMTEqZn7wfcF/VNGVS3aiWec1y1z4VILlymltOlUsFyQxvjRY4966U5m7jk2HtM
NeReam50sdBVH7YQykXQum2UtJwgFG+2yTUAcM1uVNJX1t9Vgeld5FbW8uwXG8gFgmiMR7mV3p2m
7GkbFAp387F91s5DeSAvDHmtDLINOPi2xXHAze63AtEvhfkreIU6F+kZSV5T6ndzme8yIoKiX2sE
XOrIl0O1xOznkIVT1uAyoOgTYCQDk/zZl/TQ7zRXYKsCr6NxXkeXiVEN7zc7czeqe30LBjc/9IvU
t0BlEvnVSUGzvnhYXGCwPCIaVaLQkHosZVaTm8629p1ji6au1hImgLQFRy0mHoGPwD9mjFhvnTRF
/kk+MEdX3rLp3+YUH6edEBtkVSEGl41GObAW8Apl+WjWGXCP0ZYwvLtVYLAWX9l0JaODTYGadSu6
RKzuHVoBWKcxyHz4+qdRz2k79uw4xMSvjUMN+ncH1GvXTUQkhbupjCOoITPGIK2Q0jOln/n8NZ4H
0ZWV+cQPoWGhC2eHCXqMDbOBPYSfLOAgtxhhBsJbAjib7C4+s/6ZzE8eRSv4Dib+USwIfGyk1PAO
5UICYGsbtWAnuptSwC8VquWadXgGubuvSprl95oRubSYb/LOOZVa6F9f2/VgbP2Sz4WKLFU7MgF+
goUK6mfmJn+q4UT3QC9CkVc7h4+KdZzRuAOar/xGlJJatdmFdC5qKJUV6ooBBy4lpYtWRE9NDIH1
rJ9BG23NQJYG8/mHYrKkN3FDcC6SGCBBziY6AAx5fGW8QcixCV6N697TsWTA42JuAq1fl9fcsmn7
Zspw4qdDlnjWhl1s+heGoU1vxP2+a7UMUAj/Esdtn9I0YCBgFNDpvjprg9ccWF+QhCkGnQCEKELP
SjkG5ChCYFrduIVcbuPsSkNLIqOBJtN8lhTAatiidr3VY78QwQV3e9aJErfIjsYU+CF6HeMqM1vE
n8goSmyLtOHCupXWQ6Wm0IbWSGyNN0Y/CaxQoAyfXQYFuhQPSGG46vRlTp5QZcoKEZCMyPYMzlFW
2ez0BbM9/UYG7jf64G5eu58TKGvEXXAihTh3acTABhlY7rqU5aOhfotMoP9QY3PdPa21ZS/tm2/Z
tIZhHArGUdn6U4Ae/kNR+OmTYgTaSdnZfvqTddU3+/52DowDUV3nBonQAAyIQYnXmC/qdFgDHrv4
PsySFq/YPqvkCIx1LKFSwSFmp7Y/IH24KbzBo61rAdJjwPfpPIxMwKduOlBfv0QA2BGz6K0ZLQit
QKQAFlRN4zOKrYxZg0pjRx8UYNVY+cRWvevLLxLBaTt2qqRnbHrSKEq0JXyKHe13JKi6gW5VBT6T
f6jnCYAqDRv7a3ehP8vfaCrMga3louD9HVDHAfkW2d7LLZNMp2h0dridxz9nvNqd+hK6KTjqcoE2
q+6YbYVlg44POESc968BTFthDIWZh/rTvLdxmVV2b4knv46v9q2Ct4EZuaIgyrwTf4VYCuViwBgb
ujU1EAoM6B2DhGMQLPlB9HZeNYaFbtw6Oo5GSDdCjD6PQWaraMzKROu3ulcLGZzPn4zQDNsKMsC8
da8HdKfuWS9dexA31a++5ZbLxjl9NGb/xWPGipkAK7CeevQPEy8DYUL6mN10GTircaoDe940NWgT
RHe/NRe6+AL8Yw5TC4Nmsc6wIQM7RDv7cWICGFbUOLyW81iK4aICpXNMe7amoZq+TkYU1ArAN5Ni
XzZO4w51sUnVTHANEtgK/6jLzJQg2wfV0PY/AGVz7DKgdJvjLBo+XJu4gvf794njXz0Yi6DxOEO7
YSN74LmS0dwzHuYXZVOCLm4E/91zBNS97G7ANNZWhKEj0pNzkCV6FMNignRjaPxibrwiFETAdQko
UskaOJo1HmVpGO04lQw4SBBSYv4Ddf25Dq57eeYfPvqPXyK4UI5+XD2eLSghGQ9tl3o0awBzG/tx
LgIUW02aAhT/39pol75YVVKQvTHWg8RCwbsIUMKR3fS5DupvSqCiuzmTBRcvkXLcDtmthJFH9ip2
MiVyo7lUXFuLgNfdVgctnd+uL6VQQS4AlIVkI9q8m2N6V2+ioPBirKgHIMRg2k2Fawk6XNZDDnox
VNARYdKXB/xSZzXBgYZE7Xbw7UO/jQG7U4D7rEpd1iyBm9CWEDAGCjRdXdiFXM6tKFoh6YrEmhcw
7iHt6r0EALDiLTwxNIfhPAG8WBZSrq36MgNgKboqgwKWh/wZh8wcRtbAaGlF6+ZN99p3OV7mTfnd
iCbZjTPjFpXd3e/oCjoHGUU09SOFeV8WKskUmYV1QBvBSXvG0ZQeWMZ/9gDSfD81AS4uYeqJgu5a
Z6GjLURzEbEyJDIjXY5XEJgXwBuYoBem3Fhn+U5+TamPhONBDIYglMrFxorEllOPE67d6kmePfOz
smOdKfEcDLanvk4+4/ATZVfXffkvXXUOuy4cST4MGhoM2DJrztZsPFV5rx6CCvIURtt8V1J3KPzx
1NzNn8T0ZKvO1kQ/AAbn2ffgTq/ZOzY0h7PopGhjqw9DVAmOzXsR5YOzNcErrMuAFjL5bATJQM0a
auApZDNa/RlHJkOF2S8iFB1cOfMr03PgLyi8oRJ53Ruma8zKr6O9evyt4AWiBvgMoDl/aCFtdCmJ
yhhfBX1jXpZNG6sg99dPzurVdCGCCy0T0FeMkE0u6tvqTNDfpG0B/ikcl119+WoLOVxcoa3d6znF
AWUFj9zXnjGPlWEZyR4wbyhCCCLmWnu4s5THRZWwpHmiGDgfbBcrEAK2rv6Zpa21r+l5PA0PSf83
LoyrLnehJWeeNJc0OR/gC3IpfIwsoPYgRfKQ9RgJnRRDlLwWSWOfL566oKEe7G6AeeQyaHYThX4O
R0xfpzLQbLLh5bqhrHsc0IXoYH6ycDg4j1NnWol308xWVNk0s0sSsD7QXYdkNoYXu3uNYsxaGMTY
m+XDafwllad6JCWN8cCFVGTrHshD2LiVV3naTXhngemxPYNe2AQw4d94Ka6+dBaSufBZ2zVckA1f
l+67fekDxcIfXG2rb6pb0Tl/f3Ve05I7hQoFGCMoZdgdmfrDvtn2Ht04AG/XvSzobfTh00O8A5hG
xrLcGyswXVZB625E0WzdHfx7k/mUhW6UQ55a+CI5lCYYps/25uZvgK4yha4pzB1P2plIww7Y1g7d
QipDESPAfUB2dG/ukBcSqbXWTw138Esv7mAmtB4JqSCP9TbMpzRGRgwXTs96rrYRZlGtbfOE90dc
e6HqowL72OMGLGRQW810L78Gd2JHPeq7qMXXyPfxj3pD8XrFaDPgkkpPGKtFS8xlA0IJ42d68u7Z
i3OBk9pveiBJq67s5hgTv+4d2Prx+6kDu1rHkCnufnwKR9EaEHix2RFnAgwfBkFvLTX0jFqu3OuC
Vu/vS0ncdaunaWqWDiwUDbknC60xgJe1/S6gZMOyeOKS8pqXXQrk/J7ctHoys04p1ZEOY4jyBFU3
8jhtTF2ECiQQZXLXK32OTFL1CB9WlhzkBHlK861M763sd3odFzrxb1ai0ViVBiwiS9qOeFMCoget
qY82hiJNFj0wPSUySJFynI/DVAqDecXLQNIfJtnyiI7uEv2LUYmqkWshY6kcd9VIM01D0Y6tYhju
mxKDnhj1BpsdSaCZGvkCg1y7kjKzx+wCRlnxcr6MwumsjxFNcbNhw+2abxzfOdnZuyN0hwf5Ob0R
reRqKF6K5NxIKacTrhPYPkaZMsD29zODSQCDJwNZ7gGQtRF5UJGWnDcpOrmcHJsdO7nxygLNv47o
DbfqQ1gB0DEN9OHyRqmWbV42Eq4zhNURgNDeMXJ7hsXtqT6mbb6LnxOrDhlcgIDFskG1/AFbDXcL
MoGE+M/Na1kvPMsoOlt92HZbYeMG802XXtIyNAZyiEsUekQ0bhHlsDHGOYNlkkC6tcE0UbnNZ+ac
5+/ml8bPnuzKLX4Y4PhFokW0gytX4kvpnOe0CotUtYPWKpZKvWWEYY1Hn7MDa0BAVeab8UkMXvfx
0F/K5JynpTaEmDW7opqAdeqe4vm1BsaiQoSgyh8N9EIS/zRN7aYDKAy06/zwPtZBOddsbV/bpuew
91hkQK1JEPRWHjWXMrkroq2GtlKwFQ1vEuDDziDyyN0eCYDfLCddSuMcqJ0Y9ZSwHtcmPMVVtk2M
UUB+thJcL0VwrhO4GQ5NmELjQbptHtiYMPBcA+WnErDQKgTq+HjkL+WxTV28YOLcIE3L5OlbDCwY
jqugaMjugSCYkV+1A0N0CM8isWtG6ei6poDG1rYcmTuGdlY4OplglH1ub6ise72seI7+hWaf/+PY
AGwDBmqqAOtP+4C8l8nV3GN8Ea9ezH7dJ2d2WSmfgbcSf1ZfQQKKkT0R5vbqHi5lcsFBs0hfVewg
pJULgFMgjbG3CxD42tGnAaOzdvzraq6u50JLbj2TqHVGjWXAMM3ha4XjVtKEkf03aRa9eNfsZakb
78LqHt0MzF5y84HKDxLStVMpiENrjmQpg3NZBSAjqoKhX0zkuxQ3buZ8ub5c60o4qm3pjM+dr6iq
TdckTYyCAU2/RsCZ16cysNvtdSHrWvwSwp2sKo4akjUQQnrJbZLCLbuv/zcJTM3F2ZUTahdzAdu2
qqekBcufCFNSpAJnyKo01rPKomU5Gbs4LffTlAscnmgrOMsFAhX4f8EdgVmpZld0+d4eiN92msCk
3rPeXOA3AVWO2I/qNm6JXKBA+02m5SruiKwGhjKiN+8MEE9V9w0Id0D7Tlzid8/aznzLbxl3p7HV
POsz7o8BzOOoBfXW8pvaQ2gLStEY58oy47sB4xxErTJYNbk1AMa4oaEZGacX4PmZhtgVijq8VhzE
hQju2NIppWkt49kLT+FJc3OIZMe1JxOjcIIZ7ZXsLV754J0FUyPYbXV+aAwNL1NqRhWDPgzv0zvy
MN1Yz7kWaM/0sdrqe1ZwKb/W3jD42RdkzWY22EUE76sVswLrHzYaMcZQQDV9eTSSZJYxnISjEWEa
pcvqIK9+GjT3rx/AVV2XYrhlrZui6bseZ5w9A1Tbty2fnDHN+WY8VzeAY94XJ8ZmNj7awPTqXeVb
8jLtKoGua3u7/BKcuxwSClgK9tpqgcMUOq07Vs0mytQdTVSBwms3WABMYuJYBoQabnOcy0n02Q4H
5v7TfXZmqXl2VoD7dMCEM1qQY6Dy1wKZq+otRHJOaI6nptIkqEcxnhez+tUuBeRTrAkGD9he8R4C
eHcAhVPB/wycxEuTCQnt+pA9RMYOFFiRNB0B8c4mWO0c+EtqQFLUDVPr4boJMUO8JpX5hoUPj6VG
bmNWYJDS8Kk265swHDJUyZwglp2DzIZnrgtcPRkLNbkd7PACA3gDPIGWftMBly1VWzoMAiHrdmIB
1A/VVly++JdkbSu5Yc2QIu16oPVHx/Hc3KePrEBGf1Y/yGP5JmoVWXmTY2JpIZO7neeKMgw683FV
kO7HINnp9WbeOV4bkNP4lMmgvBblAdjufNi9hUjOZioZ7YQlCJ5cqXM2RW6ewtgWRK7V/WKg47bM
cJ0/tIlMVR5Slqet+8Nk3I2gDswEli8SwWmhO202V2zhhrH05BQEeAbZmFRQhV9fq1+KcJYuT6DL
TCKc4xKsSTWeG0XvXTftlUZtZgG/RHC2bRC1kkOmiHHLqD+LQ/MJ/Bk+Q5mZt4w/ST8lr7Xn+CJK
21XfsRDM+SinHgZTB6GQOyQn2h97+wvQgfwC5crYem7DQqAo8+gfze6Xnlx0GycjGSNWINWH7smO
8/uxxDVZqzJf0eovUR59z6ciaGW796+vMO+LLSBEYy5bw6g9witSRJfeSpmLvsn1lpEE5t/VuAUI
/GD/LIHY7tlNJQJV4y3mXZqOpB7ASYCowef1aAOsRZOiR0NWe+mEw9Yd8NhrBeFzVQoaRJE2x9T5
B1clj1VbxCo6h6jWyF5Fi/42Suxe0O3FnzGmC3jgFLSZGAb6Mrj7Z4WKdkfGBEz06XDTz4UftedR
mYP/fH+WUjgXqDdFaMslpIRVsnNwzqRO9XUl9svo8bok3gR5fTifAZBYPLg7SCKq5CpJDoDkU2RJ
u9BBpomaO7veKj+uixQtIdvIRahEG1vTUQKRck1c02pdtX7Jxs/XhaxZw3IFOQt3tKkwmxpC0qTw
NANVwEQ0qL92iFQF0LO4RiHPyt+hUMLVOi2GiCi+6TrnYGWh69ilPyq5IHaIJLHPFyuWSkORaAUk
hbW5pZl16JQ5cgdifMsUKniMru7OQivOJxW11dslk5UXxl5P86+OZLxgZk1g4av7o2PlVBU9jXD3
lyoVRa/VGO9LAUlhZUE7K8mn1Jjl++tWgIYl/J6li323bwv8qCaAXJGg4uw7savE0NUYdqDiQeOp
k1IcatPIH+paTp/1qm2e2jRKf0qzJH2VSRLeVqAoSz1DD2kUxKNZ/lD0MX5pncnLCymgc1a9ORkp
Fb8tRpQJEqDpuAB8y2qvbOMJyGQGibu3zkgBW11iNXu3IZqRoGG+AHsXWnzz2Ik0QEiQVM7dQlfC
oXejqpR60EFPbYo7fzOr+Relmgdjk4bh+I2U9qy6tExUybMUZ7YejLab59u5quriJcrG1PgWpU6C
fpPSktrRK6qEfM8d2Y68SR0T4tuhYQRlrmPYY65ppHtz2090M6EiN7mkRjnSSyZK0dhpxtNtNpD0
s0OiHjqBNcs8zr0Upa5TpzoGierZODeEwY2Pkh2500AxB1CbanYTpkgBUuLMzl4NzTHBiLNi9ZA1
97WftIAu9UYVXUH7GXx2WUBrwI5vZHMewR9rIcoGahF1YLzA7aI9kiKrnqwott5a2vapV0SFKbmT
KTWoLocaIsGW5lbce0nZFDSM3CSqIwn54ypS7O5hkEmYqSeH9jmcS5O2AEjd02okgJVBKilpHbfN
JBoX3hRZ2FQQn4UmhkyzkEi3wJPL4HClgirncSI98Gg0DH/cAke+MV06U9runF4CdFhNkOy4C5WR
0NqfCp3oX1nPVf4ZD6w+jI60ryMDzIR23BpYaZq2NAgVJ2+JG2pRPe8lZw5v236ck62tkUTfy1Jm
IskkRcqPYegUDQh0yVjtgIiblfe6UdioPpcowfusSuz4nZVPYeVGcguY/ryq1Z8WifPAzA292sq1
U4B80qzi8sZCLhHJ4NZWbcyv0Hmc6EvWDEWhBorktE4D0F3azHeSbA/lDpA11nw/ZHohRTdmSm31
h10RUiI+gANR6dxs7HPdN1UFLFCHnpjD06SCf+IU12PyA2+fBjmYXjIkryA1udescCw2c1vl+k0s
lYp5g/tJkwPH2ZKmjaxQeNFEf5VCAO1YOQB9ymRKv+XhjLJKTKgTVIAhMo+25HR2YFWTNJxCW5rA
H0d7S99YZqrXgSzZGYA/gGsxunai5dZj049JtqudNDZ8Ta+I5ZJZqdJHVFMqDOGjnajZaUlmDRtd
7vUs6MCgNe06qQmx11k4EM+sRw3dl5ljjU96PU/DbpYoiX/MkTZ2b7MuZbOPXh69zDzFKPJ+W6Gn
XztEpYUmIrnTweI2hF2ubCxrtG2vNfuEurhhDP3ZpPM8nRorMw23qKUZYDJ1PUlHko+j+jRMOil3
cR3OXmoZRbYbST8DCsGmpQZXMJWJC/fZJGepaK3abWpFbvZZGNLMqxspLzw1DHWEvi6UJWAAVPHU
fx6dEROOZd4102PWFsasBH3ZOVbvk6yV28AqTBu3AAe9oZ5qJcgKVUE0VFJHN1Kq2Wj29Zwqbocn
ZWiVGFPoUxsRIGPbQ3+Xojnd8rswdyxXUdq62jSaLcl7E/ZNj/k0RLLpktCqW2NrtaOUAKW1meou
3F93+aux0laQMgJ3Dkq7XPyKbdBbgIMY9gQ04umkWvXOSPONQTTBNeZDN/J7aFlIYo+JRVS2CgQP
ZCJxjzmAya+dHhnryrxDV/BBfrFflTLAIR9vxaXA1di5EMxi3kJwpUiaChcJwSRDNmXTTZ+ur+G6
AExxG+DJAvMD+3whgFYq7akDjy8nLwOa7UBTJHj5rN4y7F8S2OcLCbY6kEzTIWEwv+v20SBvZfF6
XYl1Q/glgrs0aUrbzqUNEYSAyoEAw6D9bBWnwhK8uvnMz7sZgFoY8KR44AAl5VIVxFFQ0fSQMxcY
bXEwDZtiLm/I/NRR8LAzN9fVWl05YI0BKQ1TvqbBi9PUOM4ojnSZyZuyqbZxOfijrApeU5diLDR/
AwvMNIA0h5F3pNO4Y6RGVlWHWf+DxqZSBZrEfEmXKnnopXNcjMF1pbhSGxPHKE0MBxdPHfxFPABi
GEvJVJTKd4OWoaK+UCWlCFL5YFfP9dxb6X2GpgbjwQm7UdrHpDLBFId/Ku8HzZwmHw3xgxFuW1oR
aXRrxAcndd+/4n+/0v+J3qq7P++M5F//i7+/VjUgQaO44/76r5vkta1I9bP7X/Zj//5vlz/0r9v6
rXzs2re37uZbzf/Pix/E7/9Lvv+t+3bxF1Qfkm6679/a6eGN9Hn3LgTflP3Pv/vhf729/5anqX77
5x+vFXw5+21RUpV//PXR/sc//1BY3ey/l7//rw/P3wr83B1Yv/voW/7hR96+ke6ff0jmPxRbRfum
aZqWzvox4I7Gt/ePNOUfYNgCmxGSkYCCY+XhEr8t/ucfuvoP1pjCPjFV0KmpcJ5oyGIfafI/MP+D
yVMD5gfjs+0//v93u9ilX7v2X2Vf3FVJ2REowx9PVptWZdC8YGgPlszPjIxVmc+6nFpe5KTJvq9/
UMTzsZr1W6J2ZpDrDjIvRAqsnpydoqrvw6o39pgt3g6kfiojxzkoZrU3bUI3tWlN/mIt//q+y+/3
nmpZPlCQg7EB5YhOHVDLI83KPVDGOkrKWFNMT6Im4FT6tN0QmYZuc+x6FfegAZX12LF3Q1s0rpFU
6X0bKXpgSMl9XXfqwZrjvVkkFUibKRiBst4zm94MVKd/wuAi8oAY0rk1yv0c0fg4k+K2scvpbDrt
N6TjTT9Mgf5ZtHoXDNHUbeSq0H3gNPSHqEm+yZNCz6WWR5+bPL0Honbkt3FW+ZWmYAi60feONkd3
w6hp7OERDOH4oCVjIVoitgSXSwQsT/QVYfssA3iCnCdvzKlCya2avBSbvZmGzD6+/5GbnX1sxqrf
A60ZGX7SKl6mh/mzbEZmYKhjszWnlnoV8LGPWZpuo0ihx3hSJF/JcnY3H3wH2LH3NZVeiJFPx6xX
w3tLwoh1P+ZPlamco1rSt4RGljvWdXgTl6U5uzYaAlonnk5K0vm2Gm+torWfR3wLrwd0yDEFpfLz
DCrUuY+Tw6TZph9pmuxLkVY/TIZketeNyOJjHY6YCohcFOtQFgXeFOetm2kiRRRro0cmTKbTfp/l
REZeYhwf0lwLz0MHzoTeSI9D2HSIUnM8uo3cmb7Ul+lR78f06GjdTTcY5xpPn43St2kArtzoJm/N
20nVsxuzI/lNXKhf85Sq2/d/6pIMYLEDjYPKoPK92jughdAlZOsbR76n7I/CMHAdBJDQDvivs2vo
Q3bvTKmrppH5c8rJHdqk6/t2lk/jHNXHmmrVn38YSv3XX4FGF5S1oh/DJNPP7WxoZzlFWmzs2l0W
19VNZtko0oWd7GWR5mw6FF5Tu8q+GihdANw6izyG0LWj4O05TUm8H+yE7MHERE/v/5TEET3VfZIe
YoBAa2PWH6Vy6o5d3ZRHG623YQp+2yzSz7UVtieQp4l8wDu86YWBmyBpQuEY0L94AyPuXl4hpMwh
OY4vxTNRkn21UvNzHFt3WJbJdXqt3UZyhSF82f5/hH1Zc6Qwt+QvUgQ74pWtdruqvHa/EO7FIEAg
CZBAv36yemJi5n4zceeFaLe77aoCSedk5sls34yPMYGJyv6VT04pGwfTw+Fal+iRw5fezMcBHoh3
afsxQ2v/1A9+i6xR0T1N3YYH9wlTR/JdbM6QdrBivIBuxLhebflODvAgF4H5/4nl6H8Wkz7MS+HT
AwoXGz7e4n9scNq2XeTOLSSqxvwKksYU69CslyrY2KGusaScNdXuGr40SJqEguN9cl12I1H1u2FU
Hh1YUN3+/ZXVMSJ4osXf/fu7fxcexSaP9AjLgc3ZYWiEvVfT0ux12wUAPbr2naBYKEkC/+ZgCbJA
h+v93yXW20EQrZ8MX7f7MuroKD3bomLDv2hUv92hs12yGSfADn7zUZRMV15b5xqpiuRzYjB5+Pjy
3yVWLRJVY1qftNzIE6a7WFZFfvQVJeG122jz5gVC7wYfmog+8gqSUPaDbt0PtzLy5rjLeAXiv18r
gD9BRNpiVcmU45FJ8EtEwe0wvvVj3xaINfAOg+tEB7fv3dQ6lp+sT02mcFqVTrzco8ELnhXz6/c6
8o5LWI+3pZX1u2hGTEMP4d0E4s9/v/2E/49bDE0Wen0vxP2No8f3/89qPmERcyp0pxpW3dms4hv8
9brXcRvX1E6faIbDH7XNyISeBft1fPyfF3+eU0BUT50X9sc1UOKkh9aWBFPcGY61W0g1Pf+7eB2n
Z78Pxj1XyZ3NtJa57r2fekvmXdLGwZlrNRy3eD4xtWIygfmYf5h897Oxz2JJvPMSRZiVQjlycoK5
2tfx8l73q/5sNvqLj2HwpxsPs/L3sxiHSx22usmkKJp2cpAVfyCtq45dnwRDCte86tj48n9dYhnl
//3H6f5frKsfYfIJ3Rc8HCjFmvmPznIlrrep0RszsxZNFCzHlpu4T41p9JHDN6BPyabnQ+NHaTuE
4b1/XKj7OkGXcmt1XD8tVO6RpUdP//siMSAu1kqXco6qLEJR8yY7g9HZyP0IJXgTys12GBTiF50m
PG79qHfYPI+aNzjwt6IOx/ZKk9HeuYtOn/gVKdRq44sbiPOIONub6hYomkO6Zr0ffCQulghJzJZV
rXTO0v+zRXG0Rwm1Pizd1G16XEJPG3RniUCuPS3kTIcn193qA7Xq5iSdPC1L4KSOWzklPimbCiKS
HOTOu9esJ+JO0bU1zfwcxcuRSTc8/btYW0E8Tpqf4ZokOwFE77J0PrkgkqaDt8eezH113baA3dRm
d5s7O5cw7FMKKeM+IdK7xo8LMgfdbJv97mkd7VyuegifebPqok3EcnMc7eSJIPwpUEQfqrqNsnlR
/dfs9s/hA4AQ4dyfRx2Yk42HPp/6Yfxp2Pq5iFXd11oMlyZxZGarADKafn7l3mjOU7O1t3+XEXb3
DpPekaOPxcBtHJ7M5ocX05Lf1BmH3//9U/d/KaugpXownwn6WerFIDX+6yKObY/QsyXuswa+w6EW
d44Utr0SFabWccNhFOQNpz5p12z2HDi+8AXhH3V30NskTv7aT5B9Dd8q5Cu0HWMy7zsWf1RDgqNd
NX86lpBdQ4LbsN3Grk7ybpi6chIuuQebMft58naMbcn534XLxpQV8zDN1ET6Tfh+pgyzH//9W8bT
/5/dAdANuMc52L1gVp2gjPqvb1oms1losHWp8zjrt/H136WHXqRtIu8OC033Uq/0xwR9bVrPTQQE
j/KDy1Bvhrpj76FxhjOpEpOOemXvdGDR0egYBMLju1EV6UMPbVU2Gb95R7QboiaXLETQawlAt3+j
bVOn8VQslawBWffz/TH3iN80rsd/X06Se9ncNAkOSSf8XgM/uKwjzrttplclANdNwxQUqOl3QzWv
wOtl5urVHISV761Wr4jUqEHsyT9tBWePupE/x+7pMDXsD+2MSEm3FbZLflZhx9PHLGI4/9j85HNC
RZstf2cCWlh7IA2AkK8kAvTebT9XHweaP47Am3FicmtsOtTbl0S6d+b44y6O4OK7+j3gsCjYJWPt
ZawHvSF7hbrT0Gd6iCr7M5kHA9Upe3IlKWY+XFulfwCo33dx90Wlv0skrVI31H02ym7OxtZiD/c5
YmcMfVKUz7uwIl92kDdmLHD5oWEXwtH6t3GdNmR2AQV0LxgXLRedoIoKq/eWtZ+KvEaRfNFbHBza
IGSpgqRzVrzLdWQ+yIDegSzw8ZQYm3BX8twiOAjKZtWnAV/f2oAsmYlKNpmdp+0LBqDTlsAvqMbg
+pBcqk3cungWBWiRneOKIEU1kOMwHouRIaVRriMvuZIkVS4gC2/4kP7k557DIDHrvSl1Qrnt+8D2
eyfBmOKC8z3zMcHkK7aTrl+6HUlSANVtQWS4T8BepRpAdumL+rejUkJi+kdGzoFtS1t6DKa27syr
Q32vINYug56sT6GuAWqHi1O4mMH0KuxOHKK3lr4N3lrwxCmWIGwzugzhoVcwhiFs2bmqNzlc1sPM
Wxyy92AqqzXbhZqcg6pujkM4I0llFKlpnBb9dOb2sUYs85J6VTymIXinMxHdCe8sLuagH+HSUrFU
Ll4aSAXv5815doT73RDhnLRXsxJIF8TydrirxXltyW7RWqWUin3kidzDPJKEoubgwY2xSXqwZ2t0
pWKDR/qE+GQhTZ+2kNGFm+c+eZ19t0oPxRSADAbwr/AgznEZYdfbh94EV3LYRgZodvd6DddCI7mU
De/JTL/4mJic7avRv0T+igm52Zl3YIDUK3fi715VJxMGzfMK2GBTKDBMgNspo+hSN72fCq8hV9e+
yHD4NdXRrm1mBqjw4E5IOK/qJNhvti2XRaaB517EmlwXrx2LafF2c+OmiwVLsrbdO3GcLxIYnEX1
Rz9CU904ex3ptHtljTulwPSTdEEoyryy59Wl23H+WBKBZSiSH1ZFu4RvJLWdzsXjoMLs9rr8buIf
LpmWnBnk79TSPer1b7f04w+OF25WsEVk1PGNH2tfOc98YzQ1DlymPYnFvIXj3euSr6iz7l4ZmeTA
MdoUktEAqjuKOWIa6DJmxL1oZ/0exnVMHRAXbyFr91M9Qh6b4CD0l2nNRwCYR0fVTeb63R/RNcHR
DAp5wxzJ7KaK4sJs8paMZsijSe9Z0P6aTD/s2nY9+VtT0mpYCpAz6PLq3qZ9Mvz02Sb3rQARJ6Ir
P1ZHQ7EClVn3cJax2QAXxcIFYpFqmSR7WZcR6/5SUpjel6W281BUA4KRwui+0UqVc9hH2bZF297m
o2ZBqqTxjmKoXsYb7yyYLEgqs4lXP5dgPCxgrrLRRF6J4u8dpQe5gHohlzVG0qWOaYpznyUsSSen
Co4VlZ9VrOgZEMwTbvh32+N1TYJBb+4Rm28yG2ey3Az0jDMCwlOHq53YBn2JEZyE/DSBm5As+3Bh
QJ7j3SJDdYz6nY43uNt0+DE8rj7Bv8yHdpMlF1WficYR+eDATo3J+W2q2mjfeQISXi/KHV/8Xdgl
ce9si77BndUlY4Nf1GqxqSvhLeNW/KKExVR1tX3MAuHM1jNuLirTZVNkZBErrFyXeCzTbPbLyVR/
4KLyl1LWf/KuKvoNvjQ9s/w6+NdwGt4IkXflRXJXd09qWm5sLqXxXwfklOeVgBnpHJxNqEuBJJmD
9uy0C7v+7zwpVvJ1NeA41/q5itcOdj7B36qPFpRzIOUS+rJQs+0fE0Zg2Xp2H8CW9WEIgyRvPcmZ
xWnSQrnRb/OUDT48TpLS6118cL57JxTl3riiIFq3zJEufZbBqxvIIW814blN+lu7Oe6BtSCLu+4i
JrkgihvUTzzsBz7GBQAgZ+eRJmfsj0etPDQ9NkSwvfwQSHkelyrK+Do6BfJuxxJLQUj9Oxnxh173
8U6szq9GUPU8V3XR4ilHtIB9l3oFMKBj/6IYuYSm6VPhVDftxeYpGBgvlrb7K5pGlwnULwZkcwbF
1Ja37EEabesbRctVcn/87S81Ted2ePONd6v8l7ayNUw4pvfQl21hoIMW4WQvi0cK3OqqAHe7ZEsy
ZEZWKpd9nfvhMGdhsPhZk3AcvGOUEpTFp4mIT2PWBBVJ8suRy161fEurbsD5ME6/NVvOGkhHqhTd
UgTbxEXNAGAJxjliB6pSDLgptm39HE44SW5guLgfM4dgOEzz7bKge868PjD7aK67fIFG4xCu7sUJ
q7tdB8hEt52LZ6yKVFRI+MalXQ0f/pXQbGPtr9ZGV9WSeI8p66rgkUFw8xCckknaU8K/eu55SPoV
bTqu3mnuYPj57+JuC44mHH6Cx/0Z2iV7bfwOHejCz1K8AIUcTnWnOTjWgJ/QV4RptNJvqLCnNPHz
KAhpGasVs59N7JQRjRcQ/dGc4dCCqXC+Yc9LFy9adtWXpyFpCDVAm0EniCX39Wfbb59x76uS8rjb
s2p9W2bzswraB2rBD3p8tLgTgYk1CYdMtZ0sWa8QSb+lfYNCMXHnTK30E4Q8PnL/qOI+OgEkRP3w
hwGISP1wtns9LHWaBHDo1YtwjmqEGj2Rt2gc2kJD34T+HgdfhLM+ZnOhZlJwvGSYqxmw6639BbQv
yoMAe6ba4iqXXcUKPugBtitVBeNG5qIe6D78z8B28R6uHn0OEnIno8AUEfGmPCIiTSphrqIF36zV
EUIhni6h02WgsX/U2/QkATyqxpoSlm4Xp2cIsal/NpBNtKZ6bjFxBIK/9A3+wWZQx2xhfEqc5tDE
0C1Myx/2SE2aAqDD4yvGSF+7eV1zjBe9JRuGHVYDK1lYRRj4L3uzrfMmqAromHoou6D1iYUuOiYf
CPx5sLPIuhlGW6w+eklr9+46/65Wem5Qd8EBYflcHaoOmz3OC8CDGh1NP2nYh272EPb6zdpcJD1N
21lmIvDnspeQ6ISY4KMaLwkUSWFtkruCFKRqgV+p1uzcak7boLeZZN4ARcMclJ1Aqx97WJKzHYro
m3I8D5CtBsEJEyPs1DwuNZd7s4TxYZu8jJsRFL0Dd4YKypIM5ZNo/aUAAt6DMxBp8+qtyuy7QZPC
rgvUMj5ps2HwysRNME9jK1g9jhEGXntMfjBVpxIhG9lU6bbcaPiM9hVV6oDiaJuvdsUzqGukD1Id
l6Rr3aK18oNV+mz6ZN+y6so584p28UHmTQnbkcQ3KJPsc0e8DyuLESKcfaib53HAfaNm2lGCtLna
AVSwtPoY4ZQqJifaYWmEmeTugh1Z/jQUqUfw1IWlZwjfIRkEUAKOh5YEHEoWPO0gNhUwneZ3I/w7
5DMDxgaiKQvE+IXeFBsOk7DV4ChovdqNjk43lNYnU2lbtAn9pv74GCDNXby6tDvNcOw6V63/ZKFP
gC0qq3Jvld7FRqgGBgW7axwN6II8hmZOon3LB7xIlPHjnPpYx2ngcpkZzBHknV1vbTjYo2+n55XW
5jA6rKjaBjr4LUJdGLKT3OwXd00A96TlIsO4mJIJ7vWqmYtoirHnS/Q2jbXHyBF0h0C4H9u25Fwn
ZwQZ3TSs7wHNQPI7ChXkfGEkgw/OfIa90GHT05uAjIhszJZdLf1MgFyJA/aQijg/XWL6I1EcGTRM
/pwGjwGiNizjXjKlmAl9rrYf8dg9twjZSDGkEGcEfUHk2q/ecepCeV5pa3tm3spOfYujyBNYb3Pz
pGq5ZZG1GLCkEc1qHtuC1xefqT8giGEOHkEw5jcwdlxjmsm2yUC6sHfu7FHXP3ehX1/reX0LsKmI
dYB2esD/ojFQtOq2riTvnObOWQZxnn/XTJgU4WbBjkfdhtkQdMBxl5h7OJCDTgC1d9MZQuAvr9YH
iHsinH4w6JmHdu8EQx5jf9krl2n0svOcLZLl7iozZANjYIiGN9g5/0AFngsa/KxA+mQgwN86L9hD
XRfmRAZQmX3QDe29/axAcaMVRxiniJY+tcEDT9gSzLN5564j7m6soreFi2sdevZPX5t8iMgC6y7v
2iAZez809UUIhUyPKtpvzsXxlgYfKtkOyPAJ8ebWhyDIMpUjBzc+6LnaRRwDZA+DRRxz75MIvrDC
WL4gFggmSGrLQodPMEFrvvp6RGluMusjxdwi51h0cdkv1THsMeUvExxQLkyxm3pW2dJ8dqLfC4Mf
QBb03zOZGxTCWAd+P2d1aP+0tfisfYjBY7Ocl7YVqYPs+QqK63yywQtfMF5LHHOgVf/agTNr4DAT
dNGWUvjS5U2I6ayqth/b6L+ur8Cs4B2PA/lIou7AwHdllhhZEstwg7TB6er8cGX4BHa3ymiF7cou
/G+NklRBE1RXfDcb/XsM1uEwTupQG6dk3TA/eVe6IAgLCPJUgtiwoGEWbJKgTA+EgIWYtb8jY+Ol
SzsC89BoLOvwKq1TUFrXeMErlFLY81Qb0QIukLnUaLHGmmKbgJ146nE/Y1pF+1nHZxQ1L9UIDmbz
dDGZWBcLoB4XZkEMhE0ou9KY6qWyT81GAA9sTJ6EgWFlp2QORrR97pT5o42F8c/aHZOVNlmncaYk
yoWyBuVZv3xP1LzJVeqToqyctfpuhpXvBoKdvHJ+TCM7ET4zYB7YiurZgRmUS/20TmA788j0Ltao
0KY54XkFIkB6knvs0lao+Xvmf/nb8EXEAKJB8yyJsc5gnqwtuGiQHVVJkc5LVXCFeTtsBJFEm0XL
mOEtlPMY2Zw/xK3eWN+dxW1zrfq32J8d5CyItYAjM3rbRkeoHjjSy1ExbIJZOIPicSTOhFPrijoY
HFYQIz62Aq81e0MJxW/4+If4dbq7KwJl3+KWxuM/VHCMYx5DmRravCJVwWiN2qxe4QQVvYWkIadl
A0LtjH6M7wV4qctYimR44ZXi+AqWfAw/x46AvyPjoiJF/aqMrzP0tY/nhJwZEsEOWEMdtnobnInc
JUQEaLA7D5FG00mAcMuktms6oBgoDFjmmIRlw9ZrPbBjsCywrkISZ9gBIhCgojLF+PeKWlpHnyTq
Tx0CzSoY28ydfIbW9NN0Q4d6pL7OVdiWoXL/9l5yba3C07YtL86EqRKKYIC04v3PicAQixs8OoDq
cK+7n03zPBuhc6ej6J6k2SVbkGMpvHdBvRa21iLVvX9e56DLHYZi1LVMZ52boMVbujy01S+wNyp1
h6Y5y6bKEzd8WXrLrncB/5ijWMRdsOlCvKE7rfV86X8NTYZxqASLLTzofhuzJpowgKhaWkbcyYb6
dVTuK+kRe+6V3CJnCpgGvhi+WCIPwzLvReC1AC46nH7jdBSY0U6hZX22iDguBzdAX4Ju9t9X3QoG
eYrJZViinedPCFjVOJGMm4jj4Hrvg6r9/EEdIZwCGF3N3oXya3Ru7Wsd+1MmIDBBc6K31GnUXCBR
wR8lIO8ZxkXa+7vO7OFmZHemq7ItqOSOYAw41XA9w0yl56/5EKpuP9KtgOo5SBsPpXU0r1BxKvyn
8QszQP9el8z61TXQ3SfoSGXehtGX34ABFv6CiOIeCSey9m5I3UUFDmwDnJjOkHdY8BaVzWq8tyBS
H+MKtMBNtnrHRXuvOdR7zeD8nTiiA9egtqlnvRgI8VAa68gc8PcbAuAB8OroufPDXaLHMkRjvq/r
cp5uynG2k+okxLIN5G2kBXShox87No2fnVP/iugAKzfSX5d4jfG4Nxtsgb2b08zfmNJG5Y3gp2pO
EMnCr+4szTExnUw9o6s9r6PzMk1/OvdbxjVHBY1NxPfeaexWKe0xyU00togWyotu2IrAQSskJCvU
MvPbzJrdmrBqD4ezpT4660YP4QTpCmym026FY5a26mcPI7j8DEtIYPgYycb6Vzl3H/rZaUqyJngb
uAyhoIybvXAj+hSs45JCo4ZOaHOqtDtKsIt0vAYgQnyCmxSSF5etj2GS/iIMei/VAh9YSLElMERm
NHqp5vHMQ7DvFU3ecZBil2q699i0/YH4AkCggxq7AsQfr/KZbNjFhhVoEsCDEOivDgpnXE/cRS3o
dMGE/RgljmtgSyqmr9Y4zsk8msF2DnfR6uY1EJcU8+hZvDSX1c59idzSoFDVhHk5JZZ0NT5UAkAn
MIOR4xUDDUAMF2ZUx6xTMFhNwDvsYyZ/j/0EiHiSSM7aQ3r+4lv4vETKPai+LSfZQ2je9wrlbLd3
cXilo6c37Gj2r0OHJYUuZQ8gQBSdCdShdcMo5URovLf1izX60AIozyww4Mivn3vP20M0iX0y6D56
r8kW3dcvTrAezGoRxBSEVdo48och1XqYX3wVyEuTw00F2UwB0TtqPLFbku2pcd0r0iCXFE/iX5lH
CW5G5yAADKdu/FBs/QWJkWKdnBcsexwXvcY6otMuSXDucxagrvnCXoZfDGLext5x4/R5c9mxrdgL
Q0WywqcpDyvsnGbGAuwVpEPKXUC3JOPeDnpNeadTV7OTB/n9Qa7hD/K45xa86D60ZEcn9QvHAUHQ
DQkwYoC0kome1bgkO5CF3zOxfwUwwByt15frokbG5I0Dovy6QS9znDq+7xPUSkNYzxhBBF++BhT6
B0YvvQlt2c/6M54txkfai02Mt2vswbZovFqI9r3kHdA1II4xPHktMDqj4q81Rrf8MKbJ3X70YBsW
smMC+HLeMIuDifBpV3s4jWkzlnULikE2blt2FSnHyomfEaCTQ/EP6I4UAoTFS5UsV2HR01Qrv/fu
ra1Nf43ZQcUohWLGWRqrGjmLgIvn6W83IaaY9oCy8EHuNJ1ucwvZe5fMHhpn8sYJQy5QFYjUX+Q3
GAi4jTZ9XoerdzXU8lQH8TfveKao+xx2dEkXJTAvEqFcBrUJ3Y9smswA0qpXJXCWVR8o+KuiQr2y
VGF/iQX7Tbst2C1dBfzm0ayQaSvxLhCTA/tLMvvuq6HSfXXbceehYkbmxwp6iaJHrwnk8OvgbNd4
2Y5DNNR3HB/zAWw9noGgSQrMnpMMasTqKUTh8kQda4t6sCZrxYg2ZktOUIzMT35F0ZvV45m5sXoi
1DS7zqDDIu+DEd/IymPvLtJMz9i4l3RU1bbbULmVcZD8DZv25Emqzi1fU7VA17O6orkK2cNqcRUo
2wGqF7WvfxEznoZoGw5ewwDXda56GrgbZq6YZ7gpw9NG+qmDqZZdDW60nKGlv6gQmADrB5Ur6piL
kQu/JzEcO1EV3sW447Oc7iAKC21HAwxswDRT3I5t7uHvB/c5UpjtmetIP7OwM890jtR+RsgxNqyv
hc/htW1Ve2e+DU+wsf+kE2H3f5dWU2TcBmja/SQ5NBHrnyoUzHf0B5A9BJU+6rECI83CCRjQMJQD
a9Zd5YrtZqjwr0uPVsL9oaFqODZjxW6dFe2NoJBN17la9o9vmp4HR0ImsDFai1zLFrSpCMgVWJcp
wqWLkE3czDmBv2UZY8TrnjwuagqwBhvz5HShuifjVp3w5j/5zBHV3jn+kXGPvlTx71qgZwZJLtIZ
x9nZDUmQKz+Q58gtSGQWcA/VcPHi9eJYT7/w/m2jQt7RU5uXxvHhHygwA/TvS8eGI0xEkHe9JfEf
BLGiv3Ty3tDhFWM96jXoxu8uGZwzlZN6pYMXQ8fIk/LfN+tZYteu7evmt3dHNsmH8dwZgLTk+8Rq
/zU04FMRkFxWFCWo0/rrbvKjFblUwfDi1biF6EWwK9fTgEGZhWT+RoInHuBxwZBb9DmudPz2WFen
EDbySxNqEDuWRHnU1utT0jDMzU3N1dbtBAI9/vJ1EP1UYLgyqehedQG9DQFIjlVHfyp01I9DJ8Ci
+Vr75mfdOvpN+Qy5qSK+tZS4uTvOEvqpxeSLmobdAz89N6Fsj8FDq8eldxYtFxDIesu3Ut5rTCLn
TsnJY8AvdG1+iA3B4WCJz4EPpDwgyExo6WtT+wPI0hDaIVgbDKt6ilvQyjNI1wyveNuZGYNRo3pT
cy1fOnRKrntZ2KY/MCk2Qkn5hKDtHscBN8etTurMlV59mlE3RYNTnxmUY3kfvtLWzwhmr2B0MbX7
iMT3hHTjU0iqCYSZaYqOdN6F9PpQ9/jo8aFU6WD4/M5DF1NxNsSzVbNCR6ClgpEUbiWqD/gwYsgk
HGnGwm9M5dWZaEdy71r1uhniHX1FO4BuA1yqfNGcAa/cTAsXkcpZvYyy1btAbosJxhaSONDkG9CL
foQEa9ghjzxKx1DJnZEkvG1RPzwDgC5XmMK9DMtwHzoRn3SQHEM99CUFiASTUog8vKU+Lz6XBd/m
u9r+ESkeaA86yrNveXiUC7b9JuwhIOVZ7WDqgyfgPQZP69KHmyVUmsEApbL9if232sddTA4LazVq
5WhXk4Tf3W0e9+rBYY7Rpz+Z6BAKSKTFvAZYCewJItHPFuXC06jowzqV0x2m8KLdNMlrN0OgUqvm
GwOA9OnfZcB4cyw52W+QCBYV/TvhtJptC8Zdxr86wAhhLwR4AQoqdvXgOYCzKCGLekL0YLF5SX3c
IhYWKon2CQ68opvMsqMRHlRB4jjHPOHBr2vkdSLiFeE/144gaBZnXQItLjkj5CvJt5rwfTUDB7Uw
9slJwERmtdhOMYkxURYx9ALyIeWt4Mo6YB0fGI93tZD+bz74udge4fST89G723YGPwgRRLt2L+EY
5a7f0tO/y8igkyb1h9J8uMW8Du6DV5OcLp81hCylAxrlyOCYsvfG6aczxl7m8fZP4KGOoPUW3SgU
lemYPIAdC6D2fzB3ZtuJI92ef5V+Ac6SBGi4Dc0SYjRg+0bLoyQ0AhqApz8/ZX19TqXrO1XdfdVr
VTrTLgNSKGLHjr3/w1VrF5VSWrfHFagjRBc1V6SlYVCKOTcTrI3yqlqrErgubd6mllTQ4OewdXlT
jPbTWMmPodnm7MqzoSDjqqdo1slqR3NVK8CwXHQrvZeYySUdEL7qsivLryqpvHv+uK+UXG328TD5
nJzBqk9O92V241Ch57nfZEq6KOa5mSjzUyRNLqLpp/PDva3mi7N+1ZeIpbBE7030SLP9tKXDN+SJ
vMlblVbcQ0aodQqbtbolsluVjRFV/WlUqe+oRXdTCiBAd0FGNBugMI9NAhZ52+u38FJPFF8ZDyi5
nKVRpc2SSAOZqBedrSr93EYHKl4g61NRw4OXOE+lwcqJUC4U9fvmcZv56aPRlsntOjj1tWgXp9Oc
vLMYnNP489u0uoCDELNrPlsXMNss4zp9UJtv4dxmGiHq1KFpcz9jGcmhcp80Y239NBsW92qmhbeL
ItOa6WlQXGcTT7/Hj0Mxk9xJqmRvZjuXh0iO7w8rS86KKUvaiVbRhEXZ3XN/qIsq/PWliE8UGyqF
luoAANboQP7rp3c93ndyqVVmqdEuJ57P7OI8jbdVFhtkHBSaZCN3+jIxnq7q1Xiqzy8KXbbV7KFv
IXxjW/PoCqe/NTMwz2AZ77o0D07TZMlpnrPh+Zxtrt6Dfn5STOUNdbFJJEuD03XyNJjgLEBL/3J4
0OV2U51njqQsXiBZR9XpXJULXSrROoOyeH+UT2UiV2FFicyKiw4Q4mxWr6A3Nat5d2pWiVx6yvUp
LW/QjvMY/KyUHId2fl+ySDc9ZJBvnYPo+ZpYVXW9cbacz63/znPqYe7TRf+1J2CsqrxKXRdUtNQt
NS7nlkqCFTR6AsBYQhW1K+fiok44xV30Zq8NUm8/JkZn3aYlOqJKAZHsBN5vJjXSmn2oJb5Vtyfj
RpJywb3PUSdqoLVUG1lXudWezzcnk7rYLQvtbtez+9XhBUmYpVfNPLWt9qT2sQuooQRuMz8dkgeM
66saTGsk0oy7W97SeiunLWrWetVYw00rOaNMaqvoJIxNNLWkyVb0UXyz1V7fYfEqqlqd76YG9ahL
kr0VaUEVMKkui3MM6KWDOdvIiXe/SLtSVpPFQIJkXp4vWjZ3Gq2Tn+JKJiDGE2qwj8wIaHqaLawJ
kfUalTuJWraZx4adJJSOQFWgTV2U1Ori08l8wD5xqOXTaZBBxBnnE30RPT5rZvFolJVxSyvxaNOp
NyuT3ovhM4sz1l1rYG/0+i/t8td3SnyWBdhL3b1W1Smos/htNh8prJebSm0i7bwhfdQu4MCpSX21
2Z6NptnO+k+wodUK8n4VFSnHm+tjvkiUhi+0mcyH3CQgSpJ+rQA0Wuu53obIU62TWbeVtIu8NOJi
eBpOT0oqKftf31TTXWNMlFWRKE9z8uOomVewFU4P4+WuNT6HmJ6SXVa41/k53lzn9/If9BHo8QBw
/DP1ANVQbaZMqRHocwWq1g8u6TlP+2sfAyDKAL6AnrlKG/WkGpjOZAhtnpo2NEYyRCZXiZC6pLSq
+41FlN4h9paowsZS57CloHd3ruZUVR8DZTQwK+n0UJ6SgqKErJnIboEsrJs5lZc6prx4mYYUpEfA
hgPuXtNB22t5G3E+qdfN7bSCs9RHv77A0Jet6gac5te30um9yWjUl4rWh3GiW9ceC5y619UQUE7q
X7I0Cw1tNvXv1ekclNfXec921Z1VoIZSV6XO7NQ+l3C52pNervvxS3plbj+m8s1EiJE8mElWONMp
lc2pUoBXVqt90bfzUE/noGVqlPyzWD3cuossyvohKF8jRkrKIR4q+FUOzT1IRPJ53mf2MtUMb6I1
YwtOCoHwyaLWT7pb9HV7rG59Keq8qJbN8OgpytU3c5LH9bajQmzpxU1zfs28abbWtXYSnZPbsxLf
TgdaMvA3bkUStKjxAazZ/vqiz0jGYNYoTh3WOFot0ao5L/IUbTdtUu+a9qz9QYr8jRP5Z/baX0DD
mgrqGmkfFd7rHMG1HzIe5yrTaqkf6yM3jW7iJatpSk9r+73PH5OXTm3nZg8Mx+okfud0aoegNAhu
ikKVqoFmwwM7OVqOdgJ1pnmU6s1FEFSy9V27oOiaIo2Rzy7xajKdvdddceNoAnAijQHANfKzAaXQ
qlr2r2t53fZF3jgxzvYmh2+K1PJ0ncIb+Ad++Wy8pd9WDIxEQ5dlsBrIXKN1/TtkWDrrQ9uc24uo
u7qnioplTW7crSm2qig7zBFFvAFyvCocr+VYkRZaNbfQoshWLXvzKpMAvtXSpQ0y8HCNoV6Pt6ye
BPUZQ5yE/OKlS8aWR78suxxA/L2irFjzuiRVl+nlrZfi10fVtEtZudCHPF+Bkda31ZTE8ZjOOimI
z+VRz6VALmllwEGJQ7kEwUnX6hRSEzhyIip3f4+jHmPEbyOiS4qi6cguMSp/NbZMGgUyes9cnkzR
vKOQ9KWWk+8MAzTzPBkL9DLogH6eUI+fytk/TMEf1OE5JAb0QHUeBPBuzPGkH89jVhnoMWUS29t9
9lZMstebOvP78mRY58cJLzl5Eii0VIuLTRN2EIAQ0MvTW7Nvu38yz/p3A0GBYtQdMnRWxQ9uNmFw
cqoTOs6xUn3erhcy+8zP+3ROo60L1VQC6z17dF59Vv4f2MlPdcl/PwnHvxGV/0cC8/+HtGQklUZm
MLxiBAjwP5vrgPf/Z5oyh7rvusj/l38t3qrPP5OV/+0b/UFellXtP1C/ZN5QGULi0GB7/IO7/Ov/
wGVCrEUBeItj+X9xlyeKzos4kxjKdA6vGM7lf5GXJ4rxH/JUnasInWEUr2L1+n/DXv7hwfuvK9fV
KbeP8Twsz9+DDZI8CjX+KjvixWZTCd0UVhaObuWjXXuONiti96My6c29RJBzW8vRQQv/Mbn+xygv
/x7y/jJ+xigW8Cd+V9tojRFPyuyYL6tWlFBQROxMXd3Rl2cPVtqfntv6j8Dx503lhzfaXz/uBx0y
SbtzbIAHOlYLyW0cuKOu+gnF822yTILYqewmQmeJ1nhEd2vi/P2nK+OQ/nc0++un/+DSYhCaTW4U
TY8n/7nyL4oFdvoj8chCHJgN9qj5Y6cHyepW8+/WVI7f/+Rtrfyek/31Cn6QUuAUQVeoeeg3B46q
Bak2ik14nkFvFdZkifGgdXqX/M6SMcYovG4HRNbsX/5+HH4Q5/96FWOw+9NDV400n8wuPIV2EQfN
58wm2wgvpZi+XhetK3lFlLxnKyX8pyD6I6D//GD1J2N/lqLZqqun7Jgd0hfpK14z3SZfHCQSG7Ed
gFsYZw7/ZHXyS3/z52M38N1Br2CuITzw47EX9wak5mTIjvPdmc/ND+d3aaluJLPclq/pDnW82DeW
W8OeLiEMRPKmc2ZWG4x2q7Vzyd3mS1tPnv7Jfc1Qfqd2/zEaCGIgSaWgXzaf/nCyqeUsYe1xXTle
F9OPug4nH+dlakJHsmm5lhH5UzgzL76xGi5O/Cpja5Aj+3kXEATNOgA2DIslhCji5B7MQTg+D6x+
UpOjEttjHQxu6VG9d2TUAcwyMrYYlTqpOXU6e75KtuRWfFJMwMEjOOCWhbFMHbCQbmVd3XRHKX+h
PV/8biNb3Vu1BuzX4jnSvUnfikvJ2JyiGnsDeiwaq7Xaj/nqZKpbyCFo6Z9diCdYafJ1OdhXe26d
3NaS1w88Ne52tmXf7pYQXiz9+8JbHsZPQg7U7qLMTh1AZWYeaaZmx2uEDCz9JIYvmCum4vZ+vSye
WguAA86D9sXCLAeaIf9QltO1ekxQ7u/Mi9U7dExqcV3m9uPYRcoZu0vjudwOWDJf7TqMzdRNHGV7
CfoINNsmZ2wdsC8OHKPYnIRTnEizbWlPV8BGzPOR8gWaqIHkXb6K/WQNmnfuN4U5ypjeD9crEEHd
J71fFmsGanXzNf+2kmKznYj5miofrX20Hr0z+EOHDFcSVFVsFjdKKLbynu1IaY6yXx5nR2lhbCaB
9gL+XJRrmECfw8bYDWb1MV1RzKus+i19UjF6g/ylRDWEUUM0i/Kt3F4W5WHg0vHY1Odc/lwW0lLf
atYs6j/SRfw6HGgtXaP7G8ebvbKeLluvDyaaaLzYMZZZMFnegjxiBr2cheyUXvd2wQ9EWxsWhmoW
Bp3eyYyXFeMGLyhCSNumz3w+MJ+WjVPtzvt6fzuqazaSCZpt+ELexgi7y9/qcJaIUzS8n15n21wY
u86+Hu4Rq141r0vU9AbWpQqeedt+UrpvnkCn01Qotw8f+jqUIi/fG5RKbeWl+1D8EwFbsiV7sCEm
y9Zgc9dWyx/N0q9Cp6FpFtRml7dVfrg5+VLmt8GgMSlrF52/RHScPUypMlPZpPVomPXHRAqUFUrO
0go8r33txdBZ+bbC/LZZNeBMRb6/1k4VUkUzzNlLpprSevYiRfEG1Lyxux5uPiQPs9WsxJ8vi1Vs
qWu0Botwukme2kKoz8qiWrb2NCJhppyx0Tkv42tWLHtzsGJR4zr2QkdbdJb6aWxJrTsbcoWI3QcW
w7SD1xVrN7EnZhWSHPS2auWLeNVZzZl3aUZLI/n7hKagBdY1VBeNrS5UyyCmbcZW3s545XNkKt5B
8qJF6tMD9OA6Xp+/Tk660tfattwnAaZM8vG0GpkaaBDhe1MsUh8wIgjDR4mR4cyFrzdfsXdZNFTN
oRP9RfCAGJ3gKSewrOpvSMEPJ/X1DbP1VQdKMXogVi/DNnmtQgX98dLtmZyutkGzEejb7rSslmjA
rOeHt4uZhpOoWOmLqyHmdnqcbyGqPM3A1Junb32XrY3Sui80vgA42CSLs6Vt8ed5InZsCn84TN/r
Tb45WZOttAaHJK31p2Q/AboFXHrdi4uHEt9ixuj1NvBq5KbXrV2EiRvTyxHZpv7K9vJS/dA9xUOo
rl6lXvmEVU359Di0y0twMYvN/WkyugwuULM7bUtfWSUL6qZ+va9Ww7aOiJrvFFmfmqfrEkD4rnRR
dNxOIY1yScpuvlFl67SUrFtUbaQw23XvSWzlK3lz/5wxK5rMlO/2B1D8UWtMfT7vbiR/RI5893Y5
MEOt+GW6velY6CAEzbRa5U/SQg0rYFbBecfTHYQa1qvMuh7lNdzXbY6u5Hq2rT0J0egd0MIECfj+
JcbihCUNZ4WBpDd7FxCa7JjK8xYyyXZ4vtjT4GEDtf+SLH1Hg81RBO/qUZJhITppgMPi13yEt4Sl
RQVi0+5hNaRfyQ6CngG+ksmPSrpdRYYVb6FrKKxQGtWH4nCLsE/rt8XFZIT3F0deTRy0FJw47Hqz
CcrVdD0Es039FrvVOvfap2SboDZ3GeOGqSxrT16X2COta9nUt200W8zC5rXZV/sTgTk+1ryeD/cu
0cQnnfSvPiaQpNGpp34M1uNtVMFH3BcRDUFxyJZvVroF3RsL5FJCJdTfB8Wcef1ZXL6Gli44gWuy
uDhTQLlUX4zPzkvQieprE3A8JnAj8E/QYHe5pzMSLQJrxgptQPgAOSDw/wMfwR+WSv87cUBZda4A
ikXk//f8LVMG5PXLa3aMvyQETB5U5MUF7BqVuI+GJwzanL18+IezwvTfnRVIVf71sUii/f6xUn7t
h+bEx06fdbfcTmN21zuBnGIAijrLLMTW/bXcN6D9FpCT1OdyzdBcgtOmjyZu+QTnwst3maNu/z6f
/UOF4i8ZHmVOrAGQl0es4vcra9SilM4zEtpnf0W1WTzvoveDky0xprE9ZbTwCmvx7kfvmgiBhOL2
MzFtRdi7NegVsd6SeZgrxZTMuVeKsPJfrwJIhPskKCY7Wzs3vcXEXOV4SOS2fxTaL5vTVSnQKd+V
YhX7hSWZIac0cp6piCDZiKuIwmhmh7X7usnFimIir3bgCRBFJbGBBLa4ORFm52RHZmyZM+Gtp+bH
l7N+2X6wTRCy5s7DyYT1zmUJxaxF2FtqsOJNXwHGkPQMIudeo0PEpz4dYGqID6AG5orPV32SjVo8
FcIJn2OStWcn9nP3Fr6X4ll2VG5gJZnQdcyH+Fq9kmyKTW0dvOAuPqPXB7dghZll+454WwDAIdex
nM/gQM4lIm7n++3uBd5ngnn2nAneCG/fWIZ1eObP683L8J9dz8XDSSzv8OCblTibyWbMQd/F1aQV
x4Za8POJ8OdiE+0wyo78Vjy5pflqeK+h+Xmzpvzo9cb9jD53rfXahjlXLXurV1noFkNsOqXp1vjs
9mErthoe9cRun/6BObP8m+nw/q2wASCIyfiPtT23bVcX5i14OYmdHSxVkbv+h3MTL94+NndT0z1b
/lWs6RWbve0el7twEEuxxiCkFQsvAFVvNrYZLAJ7u9BFYFjPZxF6ndhdbH9uL/glc+6z29qJ+f1G
s9PcAkpndFyAI5jXiN0H6banCzy/o04sK2F7c6HzZBWzM5c7RXj2/vPhzBnOafCRWm5r3xfTgND8
Jpb7+xinxCvpvaMybvaXq4pG7BIe20kcDLLWSpDSiFi4X5ppB437iOxANrku+6s2HabohOGYRMvF
MhBmbDZmxBOyv23PdL/WAHEd+zOaiqCzDbFfwggUty07gEvd3NSdsx11weZuRj15X2+BuTatXHhR
LkK6ysEhgn7H0SViyvYWyfedlHx/iPjXswd9jB/qbussOSlo4hCFm0YEqW2dhI0SsUhF2NmrQ26R
Dn9Pxe55E2XCTk1mJidx29sfTHvN5CzMpfuyT6xSfIfe8yAYXrar5dsC8rgIXhLz5e7ceLRydLeo
2rPPQz7nRk4h4Z3R4lmwE4nC9Rhs3cN8xgoqc3w//O+sucWMFvbe3nN1rR0U5m7z/D6IA+a7jIkm
xrPTVVz8VSjxxFScnDVrQ8q3a9hvmuWJEBD806F5Nqoo/V1wG2sKfzqtzyaI+iIbnx1L1vyzEj0/
rPeosGpGsbFYrdvUtOTRH1g8xPsTc6b0Pxadc/aPulhgEUe6wzbO/P6H/eDfFnMMSuboAiKvg+3A
7xcm3e+PCo3r9AjNa3EPZILeoffBSfhtbZFLn2Q38+XgskyD2XayuEvm38f96Vic+svI/OkCfoR9
HBVkqU0n6XE8AHI0tLqIQWACnvGDIeMfthOJA3KyUQku57szuo0qVum0Xzf25vQVJVkTU4E95Bgx
nhr//vJ+aXv93eWND/ZPDy49N32mXbLxwcF8ciETcKSot7O3tiFW4+dufd1Q5tjrL1lA3h6pL/on
jLx33X/MIkl2LiHiBjvJ4lxk3Y+kgTb1P5KsLqxtfS8tp76kifjrZNKOERSg9buVy7aHBuJT93na
0m4RQ3gXb8ZcJOu3gUjz9zf4QxzqX3nIn8b/x8y8X8B63mJu8JAsZ0H6ktlnN7VU/7btxVMdnKwk
0K3R7lEPL2yixGqhhTCHgmuUOkl021Tvx+BD2hV25iDKYXJ67ezzEUqDYZFIcZ9H7UnzB3pzqyHs
/mn+jtPjL8+HMjAqjbqKiPyPfAbHTQSLJCU9Jgd4m2jboO5KPisub+lr+X4ya+/vx+uX5MxfPpBu
Gv1nfA5Ref19QrT10KtA+NJjY2kfqXv1Uj/PzMIvFg+HkVPM6WLuIMCT27JX/CpKDg6chLMlOcqH
jiZYQEeWvLyyFevunA6wFJ6bbeJoFn2lwdNJLSjauhnul7h2+39/9T9Ekf/1tP909T9ql0imX+Y0
7dOj6iK/Qf2FLj/n49I+OehLu+2hfWsMXGiNf3Cl+bc16tFeBJVRadQi+1E0Roc568CrM2xoBS0e
YR6dP9TddVEE1/CfasQ/BLp+3SWZ7ZRGj6ppU+lnzylL9arQTm16lD/gP8i1qF85Wx21XDy2wLWN
6GRXun3Ffu7z78cXLfZxBH/Mj98++0c8uycQ6SXNSI9hgjfk2yVx8+nTI4WMDyl3nReiaDZICMi7
9kU5BcXTebqZdKRnnbjgYHmxKJE8ag9VxI4zbo4wj52HKURO906CJwn1BN/APIeQfkqhpug3CDTy
ISWX8GQTtAKgEQh5d5+jUyOkmXOHyaMA0zbzLVy+tDAHYmppN+vYHFPonj3nHqAUw3mPA1e6L/ad
uIYnT4be+3lGrrIHvT6mytaAdk142lfsxJWNb6+YeQ0bNgUuB3Ymp4fTc7OWzNSXhOHXlOFU4lZh
jgl35Sce8o9biULR5Bmhu4iNRTARzN5tXpFVHT3owYCHtAlRE6Oswan3dQrPnIFBkIADCMXDC9UW
8MJkqzAHL84gjKch6J8Jm6RMgJfNFAPqxJJ4Y15j3S1OifzXvF0YdFGTToIgRJlBXV8HAcGF9E/B
Sh0qm4sJeHT2Rk+VQcwukBQZVewSWH8oGZeUEp3CN6htjttzG0LYmC6pQDXvcONh9AZX+2QaT2gt
adYNUsda2t4qE4AdUlLizCaB8fBiXgpMQYAbgpNR/EtNBxgwABnwsB4Yx08q2mOmpEFbHswsDrXP
21hrxQoj0ylxaukyRaPxZba8ARInKaodmY7xGGLTQFJs6VhFp8h4St6heqwqeNsCYrQJQ2OVuJNj
GUpbmsufXXim27mXjpRGOF+2IJRcPTyvb28IsYXxE6S6oKTm0p2thIOH9MJl52TO465LwcIE3sOZ
gk0M6zbO8euzVRxQicif0cXxiFu4qm9vKMDAUmzsGWG4MLPvuloCWuT/lbBBsWGXTP3i1IM1LZwY
idernZ4slYIy5/jeVHsbOPWEavPVHqrxhw/C0d26afz+rr7acHDeqtSd02R7hu8lQ44iWXjYGoXz
bNvBxaFYCp3dMniUHOJapDqEGk39CQYQYn6mDoqhjcgAkjJtZ+4MNcOPk4/sD0xjBq3wFRedHqpR
Z2LxQGhHYME7TRDPgMtlTv0OpARFlLqxRyoJLa4nbSo68RjY7CpOk2mk28VzJgnNjx/AJcbyq4/o
wWDWh3FdmkqEnAWxBwI1jUOqZM8cJ00UVewpPvW6zQEg6jxGjs7SXGRLFXmcdD0eoppFi4yQWVGQ
9i/OnIxndQ+QvRPgFT1W2gvVnfDk3lAeNZUtq+kU4WoRGj4rrKPsM/HajeFzpdXHPbj5WdAfE14c
GUfov8YSmKsTR4M5e0UNg7Op3S6M1TVga7ITp4liarS9RceBw9xkddmPJXr91xlk7IEhudaqZsxS
SKxZ2K0aarnGeO/jIZXa5wT/C4sy81Wct4+1GoEL3cA54pG9jQbdoNKtS9iESPUfclOnkUY7L7z5
d7u1iG3KRlleMLx+WPKCP462Sp94NWdfypgnK48u4fAyMcErLqBy2nlE8wQ3YNoo5nzC38Mby9Bq
QgQ3rh+IWHxI6yzK9mgwQFbn7NJY+rogkOy6wS+MTba5TcJzbSI6dqbylAojnO3LBOEKMeBCsq0z
0Jn2gCpEL2bB6YmZpgRNLdrZdoroyq4/W9lp19+cWVTtdZoaLdU6dHpWhjWdCmUJUtHNrQkOabWd
LZMdRW9z4Bdmy8kCtgDVxHZfBYWX2gnCI2BVv0efeIqi0O2ifi1bNZ2Y1GeLmfpt1OLTaM88D748
72MsLhQkxpFJOcARARYt3QPgP1TMLqLyMI8QuCMz0RpOgcbq5D52JKUbHvzwPZi/OtQQMOhopyaA
qIz2FSJH9Gmu7pWo4sxXaoS0ELFFdWua/lRL1H0X8MpNb/0yIbST5cQbD5jwAs1skyTmZJtEM3H/
aAPphS6FPfa7LmvVTEKmvwOq1m8dwkXyfrYr6ArsTYYzTrTzEu1U8kqgv7uJRbvZPy8Ve4gmzBvA
g+Zt0x4fzBnZLTkeqGJYl6b+NESt/379ggESUjdZkIal4v1KFb7wK95g7IxNkQxLzWYH74wYMSwT
r13QwuNMeA9Ri1qOBQsoPB44w1zM9o/FaGfLrsALMi8Pk/F1UPEVq1/wVuKxgFFv6cd6N9sowcwc
vuoAMSbuotzUwZTyP0tJII4jbp5hZ+bdQQ+NEkqzGtz5e23e98WKe6LhAjjSTNkcexpvjD5SElwb
83h9/9bEPRgCEoCXcyt0/B4P+XZWIK4C1BjeOSRuUV5F89m9Tj1I7D1qKrJzWtVQb9EhgagL4/k1
obVk02UcXocvZj99niviGb5i323lQCiEwfM+RDOVS8dK8qOwbhQEgbF50C33rXdRWExJWKwlewZZ
w5YX7IkxaWRtkPlOYCzTMUTMDjRytm0WupstsUKZbWYRApLUqVf5cpzJZzqb2lM/NyUqe707R7RO
M1V9d7n6Jy16aEGF2hOSgoU3qYm9zzPN0yGwr8je0nd6IDq1vCokr1Ze2Ihp/phsp4mtRwp6w1Cd
s1GkZXilGZJF+UTUH+WCimq+GGjKQ+MbO/I3pLmccjHZnLadpZn4EovuY0bfRoKzsGOKhtoSOPf2
V4PUua1vDosKkEft6hZBym6Dm8mbrc4OxWg6ryPkQ/VJLZLF12ynrorQGMPQLhNXkFXv8vjXeQYQ
kwTkQTWOiuB4Ehij3mQpQUDhApKZ0BA3YNPldnT/EgLtnIlb2O5qkyd6/opfCquVROuVkbpOIvlk
okVDqZCE5+bOr8v03bDva9pTl/c+fEi8x/njSpBl5n7T9rpAfKZ1RT/njFiH6F56Tcw+txcI2OM4
Un+effI51w9kI+6IAWeHmW0QjXqP+6ou1ITTyuM4S86luXyPdced1tKIO6iOZLEfBelV+NhIAKQt
YyamjOuLVgVkPpzLehlGFz5b482pNxcB9vbsXu/uhOLpnZmuzpbJXsmWml20AnGu7CwQ1a8aYMa7
2SC4b5kIzTCwIs8C8bRCF8Ru+IhceH4T7cQqC5tpz6fEg3n/oqQuc/TiMHYT98E23qct+Dew9uIG
Hj9zLqShz1rGRMlpsi2gCHtqUPnXAzwO0jbNpIv4sLttseI6upfzB0Mt1Q6EkSq8fsSra2lm+4+a
Z0C9PGFx09A05Q9mP27WAUvXPbvTi6cQddc6spfkUUtMfclHMRZ6Mfa0MC+eulbWTGuO1m7nFk9Y
ZovEG2yQeibJN8k9IjwszttCsRGaM3sP1VeIl6iU1UI2VVEtl6iigdhmdpnTQ2HHtECgcwcNel4O
/IV3tzkaW6LjC0vZPu8LevEvJSvGy212//Szp+c5NrveLmtaKP6H7A4ORHKcuTfKqvIu3o1aNPsp
m1/zGX/DCGk4p3xUK4Za8W+kBS90YFHM7Dka0IKngnBi4SB73SMfQS2XyaNyraj8mIY7s95RodsD
kTDVtwHdVI/szzpCuXbT7flJtmvrLuoX1rGQ/Oq9FQAInNm6NnU/3Z3NKfk9URkhicPAcr4FA2++
G4f/PUaN3E5hG5IW8IgFkwgMJ7VZHwmVBQrKIv9Uxcd8Se7r658G/W1RvvbefKn70ou2nPklMZ+H
SfXNcB82QoGLSnROEeqL1tMoiNAyRrWtpNfIEqUnmdNwNTSBCgE3q55Yl/CJ9xMz5nL96THfz17m
S5abiq4q48A9vDz4gGxuZagsc6y67gnxHhMvMN4ri63Iob8bnvcEgvlSXX/I7ENMDdZvY8vbhiZ6
GzYo5W1uHhPbvz9pX4UN1tXBg7th67q5NxsCi58tTt+KIT6UVeO1dEwvYS+O1KeWxl6LEkXMI0AE
7gm0PAHnciLDb96JJPbU/SBGVF7xnb4nfjIR020bwBBVaZBOqCFvpsurJb189e+nnR4YnKBwtWAV
Wec9LQP0CdHJFG1pViTyRMOLbZBFbHPfeKXNqojx4XKgdS5vKofdPc1OPkl/RgKJ2FyF01fZlbdX
52t+5VpiphK1+g6RTrvCcptmr3/xJH8mvor3Jja1LVKHGJ0LxHXCuSbqL9ZHTuyWw9we3OkRBdyb
QJm/a3gj9h4bPz/+7iqTHvbZMkx5m+yJdLqfuDSV/V5o2w/dl3XncYRI5T6O2hGZJudqDlt8I7fq
oWZ7fTgNpKwD5xi7cZ4mLHI2zBEpQ6PqqxCxJW9lt+k8lHAun82Lssek3I1PghnDKiHqopCl8dmq
VX33gGVqkU7s4o1KEKfB5QA4YhI9CNXfsju3oat+VMfUQuL+Q/WJOg71DI6RX/TUIyISNQKqGJQT
X+gKK5mYvlX27atlezWcsfFZjm1cyoqUBnL2HMGh2eu8b/DXHFYLQUT3xsIpArjO/uxjcbaUTbJf
fOigqhmmcZiyPYuTN6Xhc3/pbaMYu6PUoo2gOZy2ulNQCtDhqLG801ALZLt9O1MvJvocUJVhBxmH
/Zu/kpfso0KXes/VpIvOn9qxAmIit/BOiU5ePhXtco580dPchOlGcUEJcYU7CSsOW7d3VYJat6qC
U5B/9IWXsI9k5tSwpUXcscBlu/9P6s5ryXErW9Ov0g8wUMCbm4k4BEFPJpk+8waRFt57PP35UNIc
VTKri6Gem5nojg6ppcqdALZb//rNfTc3lsmRnjD4P9XqTH7EH3yhoLacKafx8DG8M50erHo6Qnhf
gBOfE0VTdVhdKiXni0zRc2wHG5ROIcUBsOEzP4BHPPAaaZiDS3gIlpuZckN5lT5OD8IBQ72GZQaH
2jvWq1zEPHkp75sthcBMuyUjmx6D02ya1bBtuVBu9AX+pQcg/YXixE61auxwaTr6vlxYO5NGTGwL
3op4tkEFRdyo7jEY91F9DZHpkO5qmnUcua/VQ3sq03l5zY7M60eS6mCI4W61D3P7Yn3o/GzFxnaC
OcFVX19Ypo3BRnmQ5/mG5b2pT8Hbj0+2ois04/LF5iGyiwTvcT9v1uMzBKe1+QhrYJYdjU246nYi
Hg/3zTpA0Ui0XYYFCPZfCKJm3juNmWtgGkph5XbQ5wZNGlrp2ZVO9+ZFATl+05YqJwBz6UiiqJOC
fOzwlrfF3TCXHMa6zQ/tvrpJ4W00AKXBLXuX+ehe8XD8xQxSScp/oGNhyEgVQxE1A+YK1+Ze3cf8
E5FZnMyhNwSzu9BpmDE6J1i2e5o6d+HsUz9Ia1qctrzqrrKn/iWfZe/6Y7Uu1rgvO+aM3agXHPPK
v5bf4NhwMeBKpzk5idbBDotSKt2XcvaUrd3Znbo11sq7Rcg5Yue1os7Q9uUf5mGq9Ysfn0NeZXNO
qbuSYzlZ9MsXmlW0E0tWB4DGPLjpKO69OeCW8FTuy1NGrayuzAcZKKeBvrQqn4dZx2m1aE/NGuRr
nduS85Jfp9fcfz5CJ4e9ld0UwvxlZOkUC07/owzKeRtpTnLLbHgpX0aWRnNUHHWnL9oXiStHNmNb
6Z3gVkPWOTMpxR6Hx3JF+ij7QPDI9mxshE8ws3wm3XdXUj/LuStdya9oHOb5HYyRq4HXH825ivkr
eBF2eedWNlsVbBQrcoZtuOHD77Gg3PsOfxZEAHqFjBGozwdPneLmxVyN94wTz6ylsuGy60MfwumS
37q952+8Y7FmfjrQPm6jh/JNfLZ2440JupXcDFtQQnPW7iWnWNf3o6PP/AflObLdBdfQni5itWPr
cbicMSP0g3hdgacMm3IB7NOtiq22xn2Wif7S7/ki2OV9ilwK6PqxK624MV5FR3FeLMRZ/CzCflvj
EGGXo619Zu/Ki/fYfwwrAQNlrs3KSnGKq3yJnzIEnqV6AN0hdOckL807+QTmeYPraLoxPtq9zPE0
H1YJXnuL6K0+dDuk1uvsCKKw0WzQ9hf1rdqJ5Vp8jNb9vX9drdUVL311Vy7ZmbcRm1l+wEB3z5zd
iXxqbTMtDvoIJqimOavWD5L9xpHu7ax9u4H2PQvW8WfKtlB/GK4zqIguZ0KPx88svy85dfsC61AM
6rHqXsg8bbScjolb4kHeOihE1JFLrngpWSjH7JrCdZE8VKt0Ca8b3JlVd2K+783rDHqlR4uDE98h
+mrnbSc0CPCI94HiZe3vQhvDeah15klfgnAtY+jYIi825Ibty2AUr9U9JSmLAQ0teBa+xOC6gN8z
pLCljT7oA1cXK2SpEQ4FWmIejKf+Kn/jvvKW8UWL1+h1PGavCjbnM38JYA1K0S6If+pO0rv1Dog9
PJQf9VICJ8Efiqv3ZngVgLufYLhx8B4LoJ+T9aSB3YE620gLbWMnHSfEy1oPACpQUqGPgqduuInt
g3sQl4mf4e8GGuHKsVrRsqFUtcMNwlAWOafRS7W+Gx6MOVENS5A0nHVB6zxADBbGB37INxCZ9jKH
Kpyf29RhIS2ZVP4zUNMNduMztgDf0Tlp0Bri5zxjXwTceaEvsK+fsdJbUiwcu2BGyQKcfl88Dgvp
0/rEjSV6Uz6yG53YFmpZ2EPvyg3kTvB/EQAspflWL6YzpFwIx9zu3sVdTwbyrLcJCXkeN70znd/y
PHiDffUsldPm/QEdKr3j19NopjP5nyEKY6s3Ua8QcukLLvxL7ala4ZYxq9mV6jvj6DuxnbxOVn0L
dIW/b7BIvyDff2mvnPVjS4X04ljv/IfyUcKIeRY/ccGbSkqK0dvu2N9Fr9Ur6/LCsL9oM34Z9qxL
OprYkxhKS98MU1NunS9cIygDWVMMPB2t7JQCKcQXxpV/QdeC9S5i/0QUBvq9s8d1tdJs+njwH5qN
vkTsQLFandK5eFctybl2mkXtcM0BlXupjvK2XOZLAkD+g2f/+Xc4e3as9CvfI8blodt411z6F8rK
e3YXxn1xqwMtXxht4r2d989+Hu1MzKJLpZgYBk8c7zBRXmFmvMKJNJlVz+lNtJc2MgUllH7X5BoT
bryr3w//KzrClxd+1qfMq4rwLaX3H4RVcvDoZcxQRkYrd4O9md5jrU/FoWy0DYjPWrjOdlAd32Vu
mwssDlbFvt02a04+PAKwAttmXBWsY3Thd/xVExeLPpHURlJRZGSOX1vQRVwrWqMV/oP5PFqz8oh9
5aEAEph3nHdHLrbJrQGnhjMJMcGFDqf0q/7mT4PLZw13OW7wo7MYfDjpz91JvM7Z+G6Nt+yTAqd5
hDLi3wvP6rv43r+wB/34PH+lbB7/nAdnsZ5nf/u//6up6vIlDl7Sf6HB/3hp/pV9/uumfqmDqg7e
qnOB3f+D0jlJY5n/e6nc/uXtJfvXzX9d/6yS+/Fn/lLFScofOlvClI2DJPxHHt1fqjj+icZeQdeb
pjfzg3H+SvSU5T9kSSXD0kJNZ5mI5v5HFMc/kkTUa6KkKKSEIpD8J5q4H1vS3wtYYBRyRhVlGvtn
powX9fglWViYGhhNuNYhypS7Xtl3XoB519Gllu3chwZJ7rZOd5GlPP30jv6aGT/L0s4UQn+PezYh
RV+tarnK2m0LOajZxNKN2GWH1LuTfBMFrmxfacwnN85xetDnldGvjGyDiUajXhf1KuZfEGMTU+MP
kQ29wajLGrCC1a86PLc71VwZFohv9IS/bIRvQ4PZ7NC//v53l83pl/zFS/sRPfgTvciwGqSwnt+i
B1j34keovcbBs8StfYBLkz5pdPLyt1T6NPpD+ybpK9+bj91RDFEw4OU0HDtMPo34IDwFr/xdMqSz
bFyN8k6Sd/ta2BTJjRHdRRa0+WQhK5vWpZmO5T/apE32XHxG6pQ6MPPXGc3BdJ8+V1NjnsqTe3C5
HFYump+pSdTQbBjndB13eLsCtYG0g4ELU+PNSWlcvE7kUyRw3KR34U4e7Fp1MnyQLNU2ZPIabmWS
UfxVWKxd6UnPD3F8l/abBJMG5S6amhHoQOIHqw/QRpEMkVKtaDhc2FVL5MzC9BYtFqDx5rnC/GgD
gq4Fk6CjII2JhsVK5+5B6w1nTDIXXfdQD0DWAHn8G8opGq4KQHvgIn0Vl7Rq72iG1CW+VZVu5+4i
LDeYgHXkhNX3RbqJhpWirSQybPyVpK769lg0V6a3kYql2K6V9l3PhrkM6tOukmyB3UU04EE0XJOO
iC3ohD8l2E87+as/b+4qhRiMa3/ca/tYW6izBAcWa65dV7T6QCadPrfre0Hd61U7q4e5Wl5ZwACQ
6TeZP5cATbAEngVPnT75XsxaSgXxDTgMTUpqpDPdBMOjLw2SxE9jwkjXvWG7YDt5YetvmXtlvqp+
/JQSkMq1QV8L/aq7CR57mVazJT10Omi2d6jc5VDdVjibj7if46s0d1XoInx2YY+fuJRtSQQhleFF
5zZKFbuMtTnvyUfeNhe0WUhdb8z9eEWwaprOlfuR/7EcOVyg8MB4ZbhvBnCp6KDrm9q6rwi4W8gL
bMVAgOJNfGet5I22sBaQphwLRxZbVJfRK6lTv19iZ4fm/2wPU5Lxz9tSr6O0r02L1NCb+Ohuio20
8q+Ug7aHgnUgPneT7qVjciGe++yU/Hu0M3ZY2JeKKhL2sk13zX1xKI/9TYY80QPKCw/lIXkauMyX
e/OQ/acjnl1YZGyZxs43m610hbvARr8f19DQrkiE3ZlX2iY+IC1ZyQ/0oG8vvFHR/HpX+/spz+5o
bdw1Ui9pzVa5Kgob5gT1YlWhO5oEaLSFoTVB1aF7kdxDKV0XK93Bpn7FEqAabzb8f4tyrqyrTbqz
3hRa9iVyu3wRbNNjENhavMAMzHf3cB16Cd+7OciSNy+kmdotQBM87H4jWwCVEPFPtg2w3MShnvRR
YAF47UE8m1cJU8VTAJtDxvMZ3ui8oYh0JECD0bBb0d4dssXJqJZ9tGiGtQar6DHfydjks+Z2dXsS
SwJlsOpZavpKqjbeweq2LnQ1eOXKLKb79DmA1/PY9xHsp88edRW8kGymf+rQpXwUVclJ3MMDxI3T
fCmui4O1vaXtTKGXzrCOk3F43dcrQMYWRPqRjs5wJAHKXSS0gTUiFzfemgGuqFLpIjthASUiB0aD
AiDZKltJPDfqVeMtcD8rkk1TfFjsvln+aT1G1VucP9XKvZx+orkpaZ2Gq/5N3ndb4QkpkRbOMWAO
sdXf5N6qgf/0Ib7iz7QOPittRkO5fPNex6fOmLXhHKJP8gqj6XQfwNHItn303EKzhkmAb56+4i9o
t5Rgj8Sh6dNf5LXDhKg+IbSNbwHakmDlrdAXFidLnc4RhaYuIHS1Jc6ZNIcH/Vq8FhF++bfKI967
EMGIKtvH+wxktGQR1fP3EkKiPimdrqwjb1/q2B4XFn712PkzVwA12XsDBLUK8jqAF/S/Jc04aAsL
+QSkATMBJKhwokNW/CDRtAs8tq/ET/8I2RsvdfCtiaY2Nd0mzlf8WECLaO6nIE/aFLi/AnF0KB3N
9dSLCmB88Yj52oJLPiAWCeac3IAiD8MVXuHPVbSsLeK42ZPvK9aBd4tnElMTXgMZVemr+GFti+v8
qXxiEsAxKSKcfJYlGsFqZSJMdJie2NZRc9vep7hIwQzvkAMKwsJs12a6rG+1EgHYFW5ps+yOxgd/
lB+gpzYdWOlaHG5w61ROCOegC6fXZNoo1+JaOJUv4UE7FY/o1FDnCVA+Ucb+6CpGEPDpCMzH2S2U
jFV2LTwaC203vcyJO+Nunus1TAb+BAGicFr9xSTszWdP9B8Xza2+qJe+MwBEPvX2W++Yi2EXvYcw
JZ7ql+CIWehN89iWNr2PqVd9hEngzaafhvfIZtxwZs3BJyqq6khZ1sE8hAAFTQu+HmTFVzq4FLyo
TGcqLkIWGDuQFge/WNjqyPVipg/XzLueMzhwUpXb3Gxij6RISlht6ntIe+xRhPlPhKTe2dwUbSkF
F0Z4t6hu8r3uztthiXQ4mQvLbMdKHJfJLgHBpNMR7TQHW4NTINxnzwZElRakuLGTZA5VBvYPIBET
H4PIFpPOhYhHkbLAN102oa/Z0TOq/JW6URZYodMNkx6kB+gdTr1WkYws42otobod182hgOOV3Avb
8dhBDpUxvQaXhX1TzFmR1TDzmcmFLdCJecOGMDnJ+oRCwLaACFcgpInXgWiX9HFazIN3ZrRtsM8j
C6Q/acqqrLZjfZThqong9dWMhGoD4uJ4dIdDT7zkspecrt/kDxTYWywyd1W0yfJ7WXrKjVcretaF
B+PRG6OnSjRWBU2lADiJ4IHq1hs+QUQJHgrv4lPc17dVGr8aaebUwEPmbAIX+T1W4R56ERdUtCjE
LQw0XuBm0Eh6Fx7b2/ZoPbRxTnO0IPtSrnaGtdBzeY7tJlb+RB1GQIQfZJM9GdfyUTwOVwm2qDQg
EOS6b/WL91RftyfvseiO5GsvRfiDMkpALIt8WOqY/mBUt4Ld5gbPXrzUyALquOaDZqG+D+7Ucu1H
6zjFYQ8Q5zoVIHvdmB/1+0SAoVFb2lG7aw71lfqk33DJaYZHVdDXBoywqpfXUhnMBvYIlP7DSxBc
te2SMBJLXsVQua4zQj3JTF7RGM5vzHuxfY2q90FaC4/J/cQvFJlxLQxRuopcbslTsV5lZJx0Mnk/
LPEsIQcOhtn92CzcdBGAy9Nr6Ll95i7xGcSicxX2dG9vVe+KZWvRXCXPpHMSeFPgr3f4wjkZLcL6
QZ0TEItuEkYy2zabLBk8wVK3yApekAGk1MdCWuTKVSMsqYzKLbdnDPv1HWkoV8WNu6AV699rmM6W
85hGNgzEgVCseZvM6pyrnjN0szy0ey6inqO2WzFaEO5CZ60nQilhhpFF9MTpxqO5O4ghJ/fNe/fp
8Zb82Dw9DsmTPnXTaLVDoxrWrbrQBu64c26ZnbeEiaDSkmODUGbJBywmn3g56Xq0Tlq9hbDEPsc3
DT/bYeqD7OrTwNzLV9gxKco2dneJ+goXxaUA1NaVuaG2k8q7oEztPJkkliuyS2OswvM52JmbzTVp
q4TbPn6V4GHpMscz+GdK5z9Cek8rvCeN65Zj0+ACUy+Eq+F+YnkZEKlY9ZgONAetOUQn+orX0Qve
Ao9K9hw/tuD3D8EN0OodIW7wUpBcQkqu5v219HxkT3LIGUPFkhVODpVC84GPe5bZiuwIECXcs3XS
ras5Vu44XNkZcS8pJGfpoQkJNZMkjP9bW1wPnHpQF6JjCQ9rWA2vBIwjWcYbEzI5WUhIjm+bGzz8
QInNB2kv3hZHumaT+Bx7Qnp8qLTpEp26NwBz+jRMOkz923g9wnmymwUTMnrLHA0jNVtF2WEuqiPM
3hD7TDwAbboK0U39TC4sBsaCvLTyraHeltA6VZtMT4N+9zyqVuEqmReveIUQJsLpvG1u0lP8QZ5T
v2eGe7TuuIf5s+w1+Ax3/RNt1pQG4p2/ix7cA+ZqQPgTDdojXnWiqT9Y3Mk8e8iniw329YUxi2k2
cnz7NBTEaz6zCe1WtP9XMJhFmLlRuw3ckP4bm5FIO0c3saN+1G31zqcZBpD+ocNgwZdAPIQEYxBS
5W5KyqWqupd7HOdn+aITWrggKelQc1HslnkpYF1MmM1LE8dO1yT7WEVXS5tHeuzK0umzzx/X738E
hf1bv6gvrlKHlzZIP7P/H4CxSU3z74Gx40fZfMHEpn/9T0xM0M0/0H1YpkYQhKqhMQF++hMUE0zp
DwX/OxG/KsVSAcWAvv5CxQTxD1GxZGNSpiiqaeBT9j+wmCCZfyiaKEn4OxmiqVr6P/KKOsPFdH68
auFdI2uahjmdfA6cBrXgEnWitJDKS3xnV95mIqWwIiQ69TVdU/1SyTshbn+DStOImkRguIatpKZL
eGh9LX1NKVdw6mHEml5bu0akxi0PGdJcfgiXP32IX6Bv355ONyWF1DSL59JNrFzPSkKiRQhWiuvp
6Zp7avkGxxfCkefw8vELpcV1yXrnh7POz0/HMKIiyqQw6nwiXTsrtbspFzkXuSKKy0moCgscy2H0
GcEGXw9btg1k2+TMbPytshx2yZo7eG2jpaM9Wc4jervdNrzUKplaId9+J+aZpWnAqYZy1q5JpaDR
QpM3juc4vxNICNxeTEbY6NUVhjMX38IZrKErP97C3yOef+Mcz0Yrskoc8mFNJ4d2nSISJ/NlOcyF
iWEBtQdDO+fC1/5a+P+fUXVVAZbmQacV9TOoIvvVKMrq9JzUaFCVRcup9hG0QZQecG78bQhTBc1A
OPVMr4z5heHPJ/b00GCHBouZ/7Xks8nWaG3ekz4/ecZ0Tn9bUUg3CEOjp0mk+vuxmLrfvynB9LKI
ag43WfncgrVuNE/E2pXsEkFwDfhOSpMNe1/tFPlGDkULCp2Me2Oydfu06N4LudOjN5Ll8ZSeZfgx
Jht1qOKonLla2ouHhrS0nKwS2dIsu0lKSwXq8yXBWxeB3sr0igfDg4tSap3+7o9YjoNkKmpV8pZH
r0c84ONxL7iZNdpe6nclftz5OBykaMwiYUugc8zVVgoqBaapW/ak9YRJmHuLRi4HpDedXsXGe1cR
UnJvlVlWYOsaxFE1z6Ss0a67Mgut+05NIo0qykuL6CVJc3/4TLQsMR/NQdUVeJx5noi4Xnu6Wr1W
Zlr+yKfMcclEm1WF0alTcjLtjn3YiL1yb8pBLvaOJZEd/piFqUCeY2AkYJqW4JuUFEbsu8kd0aQR
oUg0G6U9zYQs40D2glKDEF75RnNQw4igtUrMshG5hS9KOIN3gi6Ys7oLE41ATmFszAdNENXhzos7
RX9ISa1Isv3QFXH+mVVtnUIPxU/3RmoUD+zI6xP5LkvkPiH4xpNHfTJED/QQpaDvywrIg271w5Uo
likXqhxjyW5nqhHhRXoguVSVWoT18+NQR2GzsPC+Fe80PVYQ4uDbjHgEK9TS2JJ7EliHMcrVajmM
UkvKVGGo6XogKLP5lIxIQVHcBQTB6MMgG1dYT/v4agsippzVgrTbXt+HZui6PHZE+IQ+w3N61K6j
IFCwgEkLkQJEEJSPVDdzs4JQ6NFrCfohnLCwumw9dEOV78P+yE1JXmpBncNH0ZosiDAKcnuuvGlZ
u8ITSMUAdqLmGkB+xCIjRLkym32rWQoEhiQnf3zC52V5HqehfMqFokf+FaUCVK06DRonUOQMdQlG
7bjw+UQ+LyJy47jqEdCWkbWpJnG+qYm5w6K4JtRubpkGXQhSvuEzU715w8YblTSwK4u88l2Q1pp2
KzStL600tWislyppsS8x5bzv7sizyXWMRP1AO7ZeVGv6JszzrulniiL3zW5U2xwLdS/uxRI6NtkX
0kYMQsXcmgn+2axlA6OY1g3xD/ZGAhjXvZ7H8TpTYkG4UmVc/tEEhtoEN4i13tpJqBWakw0SkFNj
GpRBUqT1cK+JbccwuSMLCr6oKqrqVd0OarRTSM3wj0yPWr5SwlQyngvyr5ALu3WEPV3HNvpmZnhi
QyYyInedFmRxzdR+EOg7k07YqCfO8VhnQuZpqO26wii1uzCOamjDWVBiUkYIhXZblr4YHhI5zIFN
UgM41CymqIDSskr5WdZy7HYrcg+ik5lEsntNquxgvCpWoVVb2TdCws/5pZNdNWKSuii9KCTpwKpr
f0NEhzv1lD3Bba+GTGrDTUASYndsyOYjAr0gDpQI+77USRgbGsN4lMoi6Wx5cNNqWeJzX1GRuhUB
RmpujuJ9JxZZZHe5MUoLIdRcZR+o1pDsPbP16cYNI8mMwEStapX3PW/0xeiCSt5kHSUMZEtTJIiF
WV2HQ0LkqT6wsZg6mVOjrLPmZ2KnEKenqx64b6TIKeHUehZGT2ZWSu67TsqL9jF0ihr6+1rGbtrd
6V4fp3Cx/V7Uo6Oq92WJ/3swlkbZzIUG23+0bBIum2tyr/RuUURWpV0bVt0ht8MXnDJx8EXL/5TL
iKNgpuhjC2FX18k8wanC8F0yr3SPOHVy3MYIYkxRBxlp5EYuXhMQYOJElRNy6uhBx94pSMZYEwsg
NVmBAYvfSFVmG26qE+limgY7C1xeS8iSBceGAJSlFbqR7HDir5RpIMEwD3nuJsqdhmO+eeX2UmIe
SlVXkYnomqL6t0k96MSXsnqbYhPHQeCaexxz8/KmCwssu6d0hdwryQuwPAy8yTdM870RpE12TMZk
6EpHyjHjRn9XD2ny7Jq4Ga8IizF8sMdAAwcnraEjq7vTjAqgJqwacmzmTMYklsjHkAfiHa1UGchV
LrsWLWetxpEhnrrcLWPUlJ6ISV7UpzGBKMSOeT5ag5THA5EZca5mL/QRQFk0nJ2+IeHQzklHyVZD
W5JHEfd5TM9JK4RGhL8dkytD6ZYEaTTO0kLPebmKSd4EbyNtOx20PWHfQ3vZhYxI+hwGSctADVd+
59FxTGOlxzQ8ESwyBeyQ7ocIIjeIAazRzqrScRk2tezdiQ3hHNTvWhRhfI7DtLblvXnGQ0yX1hfI
Vu5z77VvyUeP56Y4dGgT1ZyG5/OY6arpExbjtzmnSAU4Jvt1rpPDYQ4yBuVqOKzdITWVlzIUiJsr
ainqdgpZ9d1tmTT+gPBlINLcpZpBr9i7YZvfB1rasZAGX5Akdx74JNZ9cAQH7S27h6jPM/4MGh6z
TwyxXgaZXzQZ0S1+VC3FwRhNY6nJzVARjxRmRpssIwMFv81B3uwlwhQHYojrsFOEeZuT/zKsPHfo
M0zmda0GPWsUeUCxE7tGGr5zY7bg1RX5KKJv0PXQqx3Rascwc/iNS0m+dBH/fkHFlBeWgwabAXMI
8ewiPvhKmonW0OJfEx0KDCMx1dwISGwgacEUpRU9+bctc4zN/qn7AFfyaWzNtPjv5EB+RkjwvbQK
DYnb6VR2NdcYirNP/dBTTYz40YG3NCwxXrzkkToVPD8XH2QFSPidYydGJczF8qzcK4papHPbYCvo
o8JMkV6h7lE7/G6kDTG1s99fjH/c8f/9cMTKfa0BNJl4j16j4qvn+VpbRE7MO7b1mbCsl6A12cM/
Gw+LaZ1S1jRF8jz5stZZvUeKJmFXAeOh/59PUvzqjsRVmwaJE0AR/v1oZ4Xct8HOusaBN1ZdovIN
Yxh3jfsp0nf6/Qg/6v2f3t+3IaYp/BP1Iwz0ptb1H0UM7AXR1u8bZikw4yJ80JYYBlz3dg+Nv32W
X+Nld/r98L98QNnCU5tcOkMXz96mEPV1Vqq8zUDca/FVmVcXnu98fvz5fNRnEnQkSTbEs/mRtnJs
mWlNkYbhVE5dGgBk0gFaSk651GDpXxrwbP5/G/CsE17ESUqgEQOqS+6k4oh8Odr4c0SiqjcHwiND
0kkmjJe8a66r/9fjn71SU+gLgTjnySlXWsh38ClIKtuiPEU95siL2o6uhCMVUnnJ1G96sG8z6ac3
fTZZxaBTfclswQB4blMIHReJmFJxSl4a6Wxb/faKz+asmxa5lTc8YrrzVsCma+J+1uXyIpo0zY1v
T8R2hk0hjDTJOHuVlZK1/sDhxqesd/i+Th3zAVULWrba8co9QTChI8Ilby6s+x+71reRLcOUQbL0
H5jfl1WZ1J5aiwSVT9CCaWuLaklJ7iLg/oRwisIDlbcxR/4jXtq9z5nNf77bn0aWv+4HlPrK2Lt8
RQKSIcfjH+9A4wAidOldToRr/AIgpv9+G7g46tlB6Rvwl3oMaH7squN8/To+WIypbDJM1YDK/oPh
dKBWUEIIrOI5aCeWnhsTCTaBdsXEEyjX1TJaSgcsc9MXxa5R1FwY8VeLY0IkZRPsVf0GgpJ9prMF
8lpR3TW2S/oyje78FfHrskf7ZJZzctUnKwZJu3AJ+UEtOp9LBgcjZEv81WTxbLWoWqz7rcbQcJ5G
m07mD7E3+dG9vSYfDAraLL6ZjLLBEYY5+EW9dK9DbOp8zGwojNEiXPjcv9j1TVEmM0GzNB3+6NkV
IVFUr9B01q9FWnSDcuBiYtEvXveXEc5mcS6ndWMBSjoYD6W3qoNDGryCV5rfSHb9wPbs6ipdish0
Lrxt6Rfb/5eRz2ZyTHy4MRqMDAKNjBnFG64i7pNFl8/JCafcEZl71WL1Mz7plw67S+91+uc/neWj
GpmCnjGt06Sd0oWdsBr+6afj7kPQBrE2Jpj+Nxiy8hPTN6chyk6bSSDdlrT4/VL59hDTCLolGqrB
HKGJ8vUhBjMTC61gK0jKgXIJzmh3aTGeYan86l+HODupJNU1zDZnCPw+1rS/ZTtaQdOMtsUSehO1
wDJ/0T4xab4DuPIefv983/c6bsa0h0QZt36VRz2b/ZyTRmmZP/Y6GeXrgPOItMJaGWxl2XLT6m5i
Eu1+P+i3k2wa06DhQwiTSXF9Vgz0ee+ZXj19Nuk+wyou5bmk19+P8f3QMmVOSVLxoIVPgoCzLyfK
2ai03ThN/e7eBaDD+n0LLQRIeSYhQhzh/D4LeBZdGPfbYj8b9+xzCpVGVnokdo5p3Ijj3Sg8DzW1
3lPZVtB1kS9WSLQJo3zq1WdXQ5Gc7KNoE4behVP7XCaD9x8vAFSN41NFvmGdrf3Ri0GlM36Rcq5u
rEdx332E71ylBbpQCnGn1F1wyGiG1DaWV9ZHt6o2F97FNMSXzf7Hr2AonCb4adKR+bp6St/oDI18
NTxIQvx5OjLRo4m20GEMr26tOaF6F0b8xds3LXmKMkIDYLBgv47YJqbXVNPbp87EeIyaiKj3qauI
rnJcodVeQmCk0ET+eGHkbzsFFZg1TTZCyhX9m2koYGrijwEH23jlH2XbWgTU1q3ttbxnuAB4FhWX
ptqlIc/OlaEmZgcT1d5xMU4QoFA1p4DYC28nQYTkOob8FwbAxYvo9GPPvuqXJz2bWJOOQvEqvEPM
vbuEdcURvkgR7rmYjkGFvjTet93i7MVOb+GncyRNIlWpR4bzEiTZ9db1r73Rv/D5vr9KcAL6psQp
iQrl9NluUchCq4upgW86PnqZ+h6Y/3wtKOAQ+DySDkVX/bz0E+om6WmpYJFAf06188XwgSfcJMZ3
Gq7RuIT+4wmpmBLW4YhXJo3LlAb183vzK/It5YYBK4QK+RSzwES8Rsk9F+c15BHSCbFW/v2g378V
Y1IlgLRM9rnnr1EScio+WoGOSBgv3LZ83PhccH4/yHl/lx/9dZSzLValNxNKUTlwh7TKdbCqsNfG
16RyCq6R2Oiwv0O3XHF5pTV4Yexpcn+d/OyklEEkpZkix9fZeWlahdQ0sTf++VZR2G+SpbLkGRVb
2k9ZIpearb84yHR0S7iqyoR0TTv51+9YlJUVGUk8jVjcW7Fdr6GJzsuHiJBzYLvsSBYphorL3z/o
9y/5ddSzVUfAfOINOaMK6n3gfQz1yTMvwC3TZ/r6Kr8OcTZBBVpQqeExhKukc9Pqt2KZQ4Ncud1B
yu8N82JI1/eNy9BEVRFZhyb3xvPaIzeHzCX6FbQRhjleZ9EmIk4V2yoVsi7c+Uvox/fD6Mt40tk9
J1UE2qpNjoVjdA0jYXa46cp/JnHAo5iFLdKm4PpLo9U4RwWaRmt6l+4Ps8M/4j5WI3qHj4fYBcc/
wwG6D9AkvwkQft9TrNMvHkK/fql//wJni7HXM4JeDXl01JOyQAO0J3Zlri2bdb9HK3Vp6X+fljwu
cj6C7CjVtPPFkI8Z5syJwmjJZLxnblAPzaPlKDojIWe4adSn/NSt+qffr4ZfbDlfxz1bDj7NSqVv
GZegmH6OtMM8YUlnZx9lNsexSlvS90BoFiys/2gnN+BGmdwt+NjQts72HL/Wxbgkhdtp30hCduqb
QsNj29uZeONjZpIJkxXgf3B+GFCWRBkGGesFbOLrvkPFTO9GqkXqEgW6HnZ2zbKGG2p7aw5ibOjJ
vGguTOfvxzBjTtmJikaOIvXI1zGTnGclm55nHG8a/9jhcvv7D3lpgGk2/3SZKFJp6PTAQOmYwL/V
r+tOvDDCuXs8K5KDgUhN2DjIkTXtbL/2DZcwuGkICTsylPGB7aoEC0lz7cFzLIKqsSiYGSUqdcgq
dnWD8fmlZfJ94/n6K5zN1h5WgaZlvuQMCfaP+PZ4+rMM2quHl2TX396nRSdJ5UH/m7TzanYbV7bw
L2IVM8VXZWnn4O3wwnKkmKNIir/+ftCcM5Yg3Q3PnIfxw7jKLYBAd6N79VpcR5PJWylvissJyshO
aOB++jdywcN9DLtZhXRB2M0YQ/h2WKvY2Y9u8yxuSDYlj2M40UhrktXZq8l2D0cVUwvT/cZcq2Lg
0Zu8Z0l6vyR2FVj7INAXw/f+rfyRwpYKPgl+4WPlES0jlXsTZ+Mdg7YUMeK6mBhFAdzcfopfdyVD
Hjtu+tGiYIaGklll8SIIn2+mLd04fxxMY5ezmXBUz4ZbGvWMkZFMreBIWwjvwiwjf7lIEzoUyg2+
OKiSdek6xpprd9aE4wNNbLmx3zIUa5ItdJMb8uJZh5QWv6CEgvt9LyC+23vbLF1RxouNLBH3o1sy
7LVq1/3SZrZXtbyrZhwhZQTpOvwAkgfNwsYYvB2ri+16EWk54zufKvdrFn/x+jsvbGeH/u39hV06
HxqsUP5zHZ0JxP9yvWoXU6kPCyZEbBRAx/l+FTwKTUU0OGf+V5EYwxz2lUGSjfucfVTYvojNdHYp
kpEbC/1b35VuS951ZYSENgPMNVqEGoI4FDrhJ4SBGH5WZnY22VJrlUfYFIfk/Gti17IpcYhK1sXL
KrQ0Z8gsvib4GhCFK04wM3rkPQuiFdzLDWcoQxAG9hlvvVvFVLUE1a+qjnx1+Sc/Q5z1k9DiB7o7
dGmBW2JIZpf7wEoGgASqsuplD1Fs84kdyeWSFKH3emC56a2xtBfjjb7xVkL7q4Q/y5m//1GvLMo1
EQymTEcpDYKF80XFjjE4zoHzNPSTu3QffansPXCyUSWFcOn4/DM7UsQKcjtu9JLN09bjcrJ11uO6
/ubCZYkX+BDtoCH6F+siwbB4BSC9IN+T1u7yPu5ZV5dla08bfjmDPS/2leKJc9nQ9slSdZsSmG34
+kW7Y69NzENiYqdZUFsVGBnEo9bGuvzWg8TaVN0Uuj1tx8ggZHtwuO22odC8eH+x0uQ1j4TzXyE/
RPZZOtQ2GmPHhlb/FRHNYNU8oyEDdeo3436YwX2WPrcQMX+I4BlfKMxfO0SMH/CKFaU5hg7ODxHT
97oVOfa4sF7o52z0LXdj1qz8hcdkC9UIURxTaZJcid3sPA90HyA8sGE5M6nTPjaH7r/QCLp382FN
GfABGavp/gEmM9UqRWyW3NCZQcn97co27+3BGdnkfuEto6cIOjcIwlaNIkm+vp1/r+wiSXDg6yhN
ttPxYTAbIUh0659OX2z+zWebeHw1zzeYl5A+G3w6ht0Z2EFzYRl/t+Ck1Ujtxq21FYlBuXLAbynu
5fUL4+suUyG8KS/e6CgpUy+2PB5ay+z+ALbtpnjqqNsnTCvoSxBs/W28FplQ95ka1kqZgV0JJi6J
+3/ty1fFs+10wBXywFz5n/KloJRtmRwz6XIL0QLFFl9mCBzSE2vSFg/5YE3SdnJ8vUMY7kHrZK0n
c8iLzGm3haGNHt0nA4RG8LxbKO/lZfIurPOw9QCjuPRjzu9l35RJ0I3tSODs5tXz/k6Mp7gPE9Sj
qGQtodlTFJWuxS6yE9uiHeDqoghzbjGrvbQ7VEeLuVAVXjEzfSeYmmtaMarc9hic5BsJimcCYIJ4
edEeHLxMHxIdtmpUk2mr7WaTFY54RcNlhT7zynhxV3S70GoWFWwdyVbetQgGr4p5Dbvqbm0LIrtF
/lP12S+zXrH8v3+XI2X5ZeiBlYtsXtbxhzB+GP21BpjYOyhKztf8xKkZabPh7HK8QSv0Rei/1DAF
F/Ah284XxRG+FrlPrUgpvL7vkyKrY7Rhb5PnjNEmFJ/sH8YKppX2SMqp+qyXL5bz3RM/6CTPinRj
P9m1nCEv7JZFar1F1gS94ap9jMf9Te0nr7vAVjn3q3sJkpACDK1ERurOjWa2E0bxX1eFpGuFNuPD
uIbfAjyaMdN+kU8uE1U+ffWYnNiUEko7rocq7FlofotcU7LOnpGYpILgvoyA4OC2WzoznLDK7Ytj
cXFraEmbMKlxceT6xaFN/agyMSswhdW9cUQ02UsbHRfVp7zmgESbkhlAW9BtSSET1rSDyc9Ajtfv
PpV++2DaqrBsinRYXs6JDV+6bHvN0My+YTn1cvwEB/34qUSeBBgEtaxqldEvW0azWxQnKcfkz8k8
mvNaaBBrolbKYNz7t+XKMQL8YjoCTUBwk/sjDOftnXTXQ4ppIN8effQO3ixHouJ9K5ctA0L2qRm5
QhI32bDPMUNNlG73Uija3vn3jFAbqzibQyk9+ZjwADLypcLyld3GMsU7S2iNWfI9sdw0GFoGqch3
7RVghgppaWoYDHevUgSTBoD5tN07vL0ycl+JpWempevS7nqmw8TTd5d4j0bRPVsZ/AUmM1ErP2jH
mRF70TY2/CUDWJuJVkJ05TZLI2mov8Ue8Nm0NiGZtr15b4TdTQnrVZSWj0PtqfoC5pUrdvZTxS6e
uDDdqQojJS8gs5qshPSH9QhbxRrGhYWG6Ib2BFRzGq2MLRh2UFiql+q1MHxmXzofVmmnmePylZhw
WHnLeDmZw3D1cBxKVRe1VB9GuuVtf2Co6RDgshbZ/QC4LUK5lvx1Ot40dxkgF9gYFuU9vOfLfZqg
CdItVSmzasWyFxBjHK5msWKItOCL50eIwpr/xfx0YE5ppfI6/88N/Pse+FLsHePAckjLwbe9ISmN
ishrg4bFBGIDC6I3IVOxW+tr29q8f/+u+5ffZqVg7GUMwnRByfWDWibJ3fXE2M3z8KC65leC/ukB
krElVtwP5b46PmuF6DLAGg05AecpAOrQrgrQxc/vL+wSp3R0aSCnJzS5dNog51fGtPl+KTgADlGA
yHT5QyAdWlCDsFEzbDf3kSBTmBSbJUUOFvnbpFSTaMrB9RkdwIvybIXxeK3dEzmoNVeP9lqFybzu
OH8bkxKMNAoDCx1yshoPngc3bl+NwfyQGf5zr2U/eSIUquVd/4a/LUr+MreYL41zdrRHimzYVBTN
tJn+UG2c42y6pyjxXIn1Z7sp+TyGgiuj1uxxcQgPyD4O+ifmLBXn8qqnoVNGmxwkrXH0uyd+tYnK
2vQDbACR5opDJTbfrduVCuMlLwXWY4PSqojfDn15+Y04HDKPmUfCKzgBeN9HBhFdjRD3D8/f0QxY
B9gRGJu/WI01doFWpgAnRSImpiAELDi7pVJN2qdakyHHJNmauA0ne3dIwrKxDsJ1ABdxbvOXCCyw
s4Vnf1V9U6xMPuzCFmgwB/QxJUVHrs0YcZOEjKqT2WpIwVMr2WZ38YMAccRfoYC/g/ydohCskHOF
YfnMHw1bTFbBy0BhQ67I9xEznANDrQt/7RkUwfxltz58RoOomleb8Q5FQGWslZ8rR5M2zLSMlVCc
lkEHTJHuoyLGZDuH9wxWsg/Nr/S1Q2fQX7gv6Vc69P08/DzeQROjCkPmtZN6BP8YkHXAiyt5lY7p
IB+kjEg0AB0xh1TPdYR5X4JjvDfnMR47/apti018gwwWDZ92pqP1pmJiVP0Oydc4tdenWpHzO0hF
dR/26Ozu/U8rRz6xzacrldxL57RDaDFqDtvQQ7NfWyaADoUHEz/yNB7IJqSsyXfb2ra1Sl9Eod7c
GJOcloIRpJ+1MHWoSzlZ+PQv1iSogyH1MCaQLZxfyaQ1JjutNYaFa7xG9k05PJtK6mrxb1ws6sSG
FFc9J9MOu4IToq1zBO8ioJLV3NgKCdhoqQypV8/BiTXx9ydOxnGTSeEIa8Ui30DVJsY50nm3Zrz+
1/iGZsZWDQm9dudtk16YIAdnH6U7YCSTECKtbiAoxJCd+jf7O0+oL630OQOAhxvVpbvowR3PyYlB
6bA3qVFoxcBRhIg8BJwWfrC54hFyHGhdkeyit7fQKSzFG22jcjfW1XtwYly6B8wxmKEL7Jf6qfYA
meWPbA0T5t1wY3+OZt4qXZOGz70P0Stf+bnY5IvsARWJpbmtFvEqRtaURj6DKFC1wX78/nG+/PgU
4nSBV/JhJAIte/7xR8tpMqPZI6lQvlb5t10TTf+FAeIkBX+e2BdNnX48TPQ0ZfYdvNyMUWOIKBSz
Ope7yxJOLEguoB0Lz6+HhrI7N36/e4minBnoz/98GR4dI9DxtMc5tOf71ORwW1Q+Rrzg2y4BKjqU
/2KjfFHGYmzCvSyyM6GclmXaontz+FoML85eAQuR8zBfpwQA6TmzxuTqF6C0poAoxE0qceXajYHU
WgvErlbmLNe+hm/aAKMcYP5HNvhTb7KHp6I2LDaq0su5DhFIM8SLLkxn73+PY1Xm3EeyHOvIokUf
n9np8w9ipm455O44cKeSe0iUls2XDreVzWDYg3tlQ3PgQwb16tJX3JiLV89xI08sS+fN7Tr/sM/4
UACJhPoqc8uosGmUACe0sdDOOqxVHuSicYZN4OsMZjAPYjkX3bpIj2NNc9hVv0JkFw3YBx4GC/he
vrdvBwYbVW7hSuZ5blAKcwXpYGC2LJLxKOEv4S/8IEiyBuaSVMau+KCzxUl3y8vdA6QqNbZsexoZ
b1qqaM5d+2QgrslG4HqyddOUwo2eeklXCi/nUltpnoWgYYIU77jt52iKrZGAXyiO52WAE9Pfhk+1
jco4J1U6nofEZs7LETO2h0WKhh0864B47kQfZxRTfKqy7bU1nlmUwnjSa/VYizWOY3UXeBEkieHC
9Io3R6Oek/FmyPJFsY9fx8h/OozeXYQvcDR/Me51xZPvig84+ynSdoe1pdmAbIaFliD2NQCPrvpl
Gv94f49VVqSQ7jpNQYMBK7X1GOg3B+QjB4WJi84n9+5sJZKXqaldulmHDTha6o0NOGjB7MqwDm4R
pppngEwXxtY26bwK1uf+qfmoKqFeXSVDkIJJwNR1uTvXZ/vOaB0uh96ii9j/PDATuA8VWfQ1/8LY
KUmtCfDCBV56flzbal9aRmP2SEiNMNwbazR91+UvSF4RwQxm0cf3P92VWHRmTvIuNkRE+xzCMGKR
GM8WWC9RelO2NlV2pFsYNSP4XYNZJ4TFt1oIzkFwQtvz/C1b5ZCQoCDBKOtiglZhtFQ57auHB8TX
hKleEzi4/MqsHG1n6ZMJ3NDgk6HWRfsabW5nXX1pH7MnmGKmw3O7SO+rH6m+hgJvvf/HA1Di/BKE
Kb+APeMkiw06ye0h4IgQ4eG7Mj0Mofn9nhKrPXc/I7I7NWYjROhKgN21A3skOgSZxLCbHJirpE66
eNRgFKm8D1ZVf937EKmHfvj1/TN0LURNaMoKiCvToI4lxeFJpMXRZEj/mtEsnoR/dR8sCo/xVslQ
KeNIxD6e2pL2cdfDeZdq+AHRlU/W8FCss81xam3zb1ZFikaxDJ4jAN3nX0wHdFVkJVejnesIlYvL
QWeI8qZ+o7oe126HGJ/9rykpYsD4VRAu2UCTHntkf/SCJ333tsvMWaBtrGh9sFWTOpevdWaQHNA/
sG8Si4+YqJPjaO38fYxRbkS/W2h1PKvqbG1YSHJ2ylKq8CFSgnhmS/pkehcHLsxngiBBRwhezLQL
EDQyq4vyTjlxIQLBhTUABPRMbeBNjhTykg5Gv6CG05pZhI4+GkKL+QZmZVrD9uvI1GFlwVUwrPSb
3er9E6OyLIXBOnf61oNJZ9HG49NQ+tG81cw7wIjfHHdc+73/b2KFwLP+d6niB518RD8cQTum0Jfv
t+MyWqfLbOa+tlvE/XhB40g/vr++q2fmxJx0zfeVGYy73mWyMf5oxU/uSBGER7wNI/L7ho4l4ve+
oXRiImiCymZHzmYDQenxlJC/oRAATbPqCXFZ1+Ue/F6TzLykuT2MlLvhLwYW4KJro4aQaJyl68Ma
uu/312UqdlAeJ4+7pNWqIPmLhRQVoqeSNwSjEPT6rPWwHm/Cn6KDwvTIspp3i/S53O4oOqBPqTiq
V9OM03VLcb/eRWjWTXZihyGa+KuyxQzWOIufU4Ra/bmSx0O4y3e+qSu506Ttkl3ucXq6T9b3ybZZ
QTA2G7dC2f7YxlWla1fT8NMlSk41yODr9GKCvqjZOOYUdnOIbpG/XmQ//C1+dq4Eh4h/8r01Sr6n
jEPkDHKCPLv6Ns5LwD7ZLGEMkQGzUCCQyeDeP1LXPyTL5FUFqpwh2nMfYNA5TmOd0MHgzBIW1xv/
2bg/ANjX17s7NH9VD7irzvzEnnRwMhjZojLAyaWb6h4JV1ryNsemeiy3//IpJe7nf1cnHRovqmsr
NFld90mHDqXYRovoLryr0O1GevohfVJejGtJ04Syjweq06JuIn3Cg9Y2yc4i6ou2EpImH/1luhS4
Iuhm7t2ljTLdjSo/VdmUAkemG+mB/JDao/9iol9mf/ezb4pzcmnDRKyPLJfpQMtDHPT8nNQpEhxd
ewzCxifzFzg0nt7I101uPYif42k7gOBUVrQvT8u5VSlkxFWjDXFEmuE+cSkWxcpbJBsaOkf6HNXD
+wI4AoT8bI1S2ID32QbMjTUnnOeb8fZwbwNqNEGQiA/ofEEeAgeH5jw6YzxxUD5V3Mb/5xcIWnk0
FemByrs8aeBd9NjlZtHN8x/Op4KfkC8L+IpEzUbM0ro3n+tFP0fv+6ZQfeSr2003TYwkwiF08UQd
y30Y7Ml9rHBRC15vAmeEMPObMSvmkdr5XPo7NhzYH2Mt4HEg0jg/VFnZtyapvyCgEi2L8dZZx0vk
tjbZJn8WGGhV90Ds37mDPTMoY0PtPsvTLuYLRy2idpAgQeFZIb/QbYKq+RVGzlRxbYSDec+g5F7T
NoBvOcSguaJdsES5EFSjf2cL+O9d/EF1gC4TBNbHzCBFTd6JF8Vts2WF0NTzZGvi6dJDr3nyKasU
wV9cuos1UWFg5orBaE+uiB36kdmbMuoXu90HaDqn9v67Hv4cmsdGRzEoCuaKPbx6Kk/sSYE4c/39
DmDfX4RhHZJmkHFMJw+wPjJnpCJ9vHokqakjYQAjwAVjD+NXNoREpFhF0AEUubWiX+8v50oxgW90
YkEs9yTrxsNY/S5l+7Jfh5lpPmXZi0BPoy45mWs/HXB9M89Y+SxyAumHGExkaEXhaK6E/fMfIQXG
XC/0BAJcLsJbdC+gr+hFrWBx7xb63FxDXqho7ai2VfqGntMGiS7SDMP/4Bofo+CzYlev3uyTXZXi
bhG41tgU5BX2Kn9FNuiumqYbn67r5KcxFQ8ASKpvkb5ZMEYO1aW+FNDiCu272b+p9J1vrhSPQyiS
9ShgsbvxxS0+7JNbu/v5/nqFZ7y4g4LizfSZLgC1dX6I0gFq6cb9u+4mhBCazR/U3a5+txM7UgD2
D0Ft9ruQslOydJFzmiPWQ78iXDn3e22pL8ev9d0/7yKwfSc2pajQ+2jZ7Ets6h4U73Es5KoU5//a
aaGORxPNoiILYOV8+3aNmfduE9NzGgwfTa2eaeDe1/JwRgbgr7JybO+joLRcVTy45stwm1TwdPDf
nNdzw27npm5t8IrRtxpyRmQ0/qy4ZfCGMZTlbqHKDK8dE8YHGN2EDhU6FcmcN7qNHRwSbkXBI2LC
dFaPPNhT2v/IYgaSgRL2gaZY49Uk5tSodGZMva/zxsXo+N17KdY2kS97hjbDBqzcrUWl1NyM9dRf
gZSun9tVr2RXuBhaFZnc6U+QjpDVH+I2nPAT0ttuXqMk6G5hCFiLUaduaz5W891XMS87Ycv9ub5q
iCeL9y/olefj2U84hoETN18WembmGUdMPB8thmCMjwIHPEJlky/iRb6yHhUWL2sR5xalXCOKhz6L
Cw2h24UHFGo3q+7ytbeyFpEa8XtZRj23JQWxzK8plufYijfhGuFDSpuCh1nNEnD1BBtMH0NAaJPV
SH596Go7QD+BQGWiJ1dOvUBoDqazKvw12NlsMhrTvMnn72/lpXtg2hmy0KOGEwPX0vGpJn3qBGHB
tbFs5ElviuCLd3itSP2T7+9buqA+QRz91JQnDVBklpPmeYypbEo2IBgkn8C08NxgbHSefc4e+qmy
p3np1AXmCfkk8HL6hGnncydkMtUIY3g6LPbGQ7z/GnWKFOdKdiF4gAAA0jQFFSQD4zS3avQ4IQA2
C57d0ayAFLmbCnIsPGp39wcPxcvE99yiFHLTobfbdkLaBgRvFkHRM/PhA0nB+r4idMdYhP1RaLy9
qKDvKruSg+3Nqm/qiJWmmzCsEJH7NDQ/81Exa3bVCom24CVGbEx+J+U09Yqm4pAUyLtV4O/017BC
NfygCIsX4zy+IHD6bUh+H0UQ/LmIDQmnxXPltqXO/uzcGFNvHS0oDu+o1Ew+RSsb8tyvi3ShbSA7
m5U/h7t8pamq0+Jmn6c4579Fcmd935eTNuaUQm69hxaouUefIZkeUM9dhK8TgRCapquDsppyJXic
G5Z8W+iUZTEc2AT/xb3bPe7p+2eLcGsjt0D8EtUqi7mRX/uHaN6Lbh+Dsv8CdcD76shDIIaroQk6
v6Ju6PRZW3GezacQSPxXa2kwvhKtmu+QFqOHuVQlXVfi1blF6QbpGapFfY2jFTiH7kdbQiiJ5icU
es7M28+dD4cb1RT5tS98ukjp8kTZ7lB3Pia7gucHhYZhtOfDRHWQLkKIC2UioBGfWTiSIPn22OXO
ckvo58m5xs/ohzKsSv//57PGvF+G7nG7QHiSlgcVXdVr8tITYts9UmfY8HtfdI6zXVYdyoRDLHpX
8Y9+FWxaUe7caNt2pfaDFzsqzAkCLzq25LcyptW1osjfFeyoj4x5TInKR9rVUg0CXLgjyCogXhGD
ohBXwL1wfjhb5uMDHVGSxWEsUVFGnOuwmfTDfLSUkg8Xocq1PYaooT1BisFzLxgy4gEhkwOm6iPd
aDNrTMapBMoTyrWH+mf+YaeAOl+z6AlQmAPVKOOR0tPAHr1JZoiXKu/ysPiaJz8UEf+qAXJ/OPI8
AExyxd0LRv1ge5koZ4zL6r56KlDrEG0bf1Xei5KGarrnIpthD70Tg5I/K2JvbzOLAsWn1kPDVwWz
1LLQyKpvq6BeuFq0fH+FVw7hmT15BxG97DufHRyRBdaC1+bgzIU03PtWVNso/v4kv06Sok+HkG10
228VchY5PZL3LVyMmflsHAhIwz6yi1xAv/RgUlqJg4l6eeD6BluqNA/DjfZBXwbTHIeRvPzzZ4ML
fbPJ/IYOqhqCZSn1tEwmRfbCpugfGNRAhfQ5U4v+k7mMyZ3+YF7x4t0gFJiEVdwTuFh5bMPJAq3f
p5wP7yV/HV7CbbkG3vYdWt2tpjr8l2cDylSbF7AORBm5Bels+I3RG6PF2RCHv95Y6+ZZTGUKWXbR
HhEY9cnz+5/xmkkhj4ku4pH2TtpRWiMI/gXwFRWa/VJ6wTzr/Xu9i/43M3Lq1A3+Lgh3CFR2Ea+7
7KeHOPq4VxV4ryyGwSjwowQzmC1kGBAc6W0T6xwPHQU4HXmIvK1nVaDo0imsyPOcZVDWFqpb/aJs
t7H70EweWjKv9z/LJZDfxZ371K4m4IsgXpS+iz8egsRqEAzPfgnGnGyRPE2Hjzk6IvfJrQDgokon
qEjc5z/hXzTl7BLrhJZjSo0Plr3wJNjVVeiyxPTWdY6iEIJ9bkdnh26yuhBz6a0wx/kjfwfHBcHm
ubcyENSrNbPmuxXBNBlJmgtV3eXyo9GYI9cAVkxRHpLEcxO+0Thm3lUkq+j4HfxfE/PRYBj2/a+m
MiJ53TFFgU6vkBDSJzduZU9LB6XvX+/buOJ3z1cifsSJaw+MrkzanpWYdP0mwAtQr5w790LLKrNn
TFI9iZq4cpbl2jc63UApA+4cXR/HgG9UIIYawUzDAItiZddOHYQpDkg3xigvIopRRM5+JyQVsn2x
QvttesjCpe4B6S3RefNe+2CcduGTE1vTuE8WxfBd8QPEITh7VIHjA/DDn+gFAxKVUrdqYIh/KPkB
9dz6hFx5u6lop1h38dfsNQch+s+fFUeDqD6BXST/lh1WZhTHBjzBZUfm7XwS3BDhIpn5w7T5ZC5F
r8H4/G8WyVABqi8kj8TR8/Ojp4EZpqlYZDj3GSP77tOB12ZBsHFf4ntIo6Crn79v88q9cGgNUe8A
hgpPnrSvbUg1vjGN/UJD5qSKo2mah1PQQYoDdNUMoDTyAhggHPnzxZHfWEERMrxyQBMoujmYwzQ7
vL2/lsualPhmYAkBKXuCa1xyVhNv9O2oqvYgF3l8dre8fhftOnyK7tpp+Su/rx70b26mlrMSF+zi
cBIO0LOz0cyQAadaV0VRU+XCrvGJGavHjEb/nT/LYKoTtx446EcowBWtqQv+NgHrd0/MSvVqq65t
Pzcw28/semq+7Wb9h+LDzpgmK+0t/mrMymfvrfySJJA3BF/f3+vLGVKMA9cWpUYqnBfPjRLEn73f
Yzzfz5q39MfhjtH7fmoYs+iDu7Eho9nfmtOUerH/I/4CnmsteF/VZDEXHA7H4QZ0Suh8MhN5IYBl
oeG8t0Z+yOTLgLBDuhy+2Rt3Gj4KPLcSaSCOkPypmWH625q0507vGEWSJvtjmnv42j6y3Udq63Te
gyZxPgiyd/dZf7bXf0AEe+0anVqXDjgTYLlt1DGVHWfqT7VP/rIYYOuLPjRzfQnXdHffCA672fvf
WrXFE6nWaw7+vtof2OJ6LuQh8/lwI2ppghIrWk5Ux/rqIhGE53MysQ8i6dwLanG3s3c6oVow5om3
ixCqR81s6q3M6b37TWilKxZ40RXgMON1/zYpfdV8UmR95pkUVB7sX/1d8gGE3iwsp+ppx0vMuGRK
+oTVWGah2+/2iw6a7pVAw09+HL4f5ukielChRq4ZcynH8Wphqh3tQsm7m1YWxa53aOl2BCt7EWzK
hXgC/kkF54oPJC0WdRVm9yGWlNa1HwenzH0dypb6U2SMUyaPyEo/WtpK8a2upCLQT9EXBA/vwbUg
HQ8/jnbpxB6YHVyxplm1WtY3zmox+YNJwkvIAwi8U1vSubAMlGXhi0SBdbv/KoTGovsJB1JwyweP
3zuGt+xlua027X29Ur6or7gapu0MA3YA3n+Qrp/fg6bbmYkZ8/EANXXNWvDR1d/0PSklAI8HwbVY
bYgzy+RR26r7V9aVDwoxAZeQgVDa2r74DifJ7K5LMyP0WXuziB/9h4G+XH/X33trAaCL0e1J57x5
8o9CK7JaxmuRhQWz8c1YtDQuQuAfwgFyCG4EMYWKLO9y+tKFdY3NAcxPDLrohLvenkqzxc+Lb/fQ
da1KwGbpx24droQvbDb9J8GI8Qf8a5dVqXPD0ksi1ZKkq/quPY5HdK/et2rr3MRLAZSkz/FZ+1WL
Saw5ebji4IvLKoUeTjwoRouCN51x6eC7k2iCwA6GKa0/9yvt2Z4HL4cjplDFhH3NcUAx4pDNYAhh
dckWTFSJn0z+44MFyYjxMVyJlmz2oqK4uQS98yVPbUmXbAedaOQ1+xZCO2uZLVBwWIrUoZypcvpr
JxqNGJ9ZHUuMB0suyo2hMolcNtD3vxkRZXMgGodDMR/3uepbXXFSCBVQhaXYwSWWnVQEbtAqWtZk
rw5vtJlvUNuYiluRCyZfVfi6EjHPrEk72Ptez+A1C+u3+0WM0vq0SqbBpvoevub39i2S7I9xotSC
uZYWMJWke6T1wMsuOEySwMmNIGKR+ja8Qdp8/n0/NxAPa+/6tSpEX3GG9PjgJKXywVySnNrXA8NR
Wn3cUCGE2a3Hrb2Mt0qnK70z+VrgTfD5VCSYduSpe+71QKJ4hdtjR+gxtZt0DtBlMZANuMsSb6KC
XctkpH/ZE/SRiIS5VE+lCN3FnTG64qDUTESkn/c33suxa7fwF5U7c+Pp8C3Pp8EtKtGbgLJStHS2
xdJ/NO8EwC6aQ2Q+sx7KcWoqh7Ok6yJ+GqhiHhhAaqncyXUZ197VnWfX7WLvk/mN36KqnOraw17V
dZebtxeGJI/q2dlksLSqPYLdR0hZixHa/351l99NZpOn9nYU8p/51HhukD7dwbEya16jR4t5RTXV
r3TQ/vox6OOB2oCP4oLeOPXbLMnt4nioj1PniLj8gQiA7GEv7Ejh1QpQAcoHPvxuM1lZ83Gd3nir
P8OHyxf1wpY49CehvCm9MrFDvmT2Jrjhh7U9F2j0mOfZH8wuSL7vwpr0OXe73WF09FYkDiLBre6i
Vf3L3+p4dHDoL4qoKP61k6h4YU26sGMRt7Xh8L2axeTpgJB1Og8e+0ft7iA6/JTblK0AKQ5fWBT3
5mQ30ygtrADvjkWh3yKGa7w7fYlm6lKFJTjWki9WRwQWHPtwr8pdlV3W/Oc0Wg/ppttk9/lj91i/
BFvzQ/5SfAk21srfFrz45yUOoVtFM9JFBlC9X+5NtsyRNFRst/RS+mvxv3+Q3C1otNQbzTwRwRpk
Aw8zc+Os0ItEQUFhScqz/rKE86EnTG0KuOj5NpMR7JywiYRnNLeCaQ/uf2+a7qbhT9eYHpYiw4Rn
JdBn6Sfn8X3jUkC9sC0F1ENWO25Xl3zi5jkfbww0nDRT0au4dHskInhXwqdBln0RPkf+vxZqGAnu
DPKeCNxKsxXEn87a3WrTlOENMVIwINm4zBcROaXgwtSXuxvmC1QpxMWlPf8xMnmdbZoDPFr8GO/F
5YVTUVNgShv6/wzq20qxdLlyxVuUxEhM33qmR7ffkjKxsTSCsbVg4Reg5wnvquwZGm6oN8A1dGC5
w2g+fhUpoLpedBHVzk3LGIC0Tz09KB18k8FHde8qO5q26SbuPr9/hGQEhbxGW3LwQzFEtZ14DecX
KCd8Pcvhpp0CFmnf9FdBpG4+Kyxe3E1paZKbN5PAz+oci/ktmcux/+qsEATZqrIW1R5KPrfz2kPk
JBUguQL5iqY96NMhogOg761Hc8xU6xK37cwJSuuSHG5ej30X7Us+2d0kI01CR/Kt4RGqgTUMH/ul
t62fs1cdenbVi0EuAFx8RMkJHWqjNuwqgaL2DW0MroXJfJEFommyEXiqPRorHiOV9V38J5H0wg1J
C5fckBsPXegM+3pR7hdG9SWOFp1r32dJxpBHOE0te6ZVaIczgdFwc/sqWe1r1Dtqdxa5tcLzX8RZ
6bdIV/Yw2nszTELUJifZrLT1aRW8vn9+FauVQ4srpktaw6wXDSrEuyheDj3k0JGz+N/MSJ/U8cOm
DBoNcXMTciZEtPMfY6MaAFTcEEf6co1X75qk67R55mg/7XRMZ/agT2ZaaDpTLWh8xZrkzod8Th3p
62R5WYyQnGpzvZylG6fduPX0sBDzfwKjYI0bY5aGyyGkLa0MHVdPBmSkQgwEEU35ydRXeTn6wqOK
J1NG6r4sZtqsZd64jUhFABtOVYydYjkXHuHEpOQRDqAxoD7CI5ireiO03qyVtsqWqtLE1a94YkY6
Km7vgUDxJ/VicJOHSWJtglJ7atN6Hh6y1b84lb9NyYe/dT0YtswGaqshRe00nIb6y6RWIoOufisU
QQFhCDIWud2XcyZRHLfIlZHeRu9UYOCzlfu6/5RttNX+QS0ncnUPTyxKYdAN9HhEL4bTwbx9lmnT
g4sq5sLUTEUKc91Xn1iSwl+VM7jgCkv57fEdgDAl9FOfITf4Zj/Wi/0tANzZjpCxm+7X6oXKFcm/
7uCJfbH3J++CDOBQv7PshsIgg6Fza95G0wzFKhelvpayqCgWC0UIZU6u+qjCsZ4YPqCXl5gOt6Gf
NRMAxxCafCxm/sxaVeaxPBg+KG1ePIJEODhZrHQDi7iyoolDYBSXXrSEwq0oEBp/0MWQcc0XGytd
w320D5rewxYH1ljmvJX9mbHezb1nYy3cm78S6XFM5Unb/PXmU9JlXE1BTpYr+XOzzHqj3PMTKIa/
7qmv4XOMdXsjit8QHKwgx1nDr/QH7lX1cSXPXtttEFVpyQR1HE4tv0S64Ov7rkeGrcj7K6OmDk3u
R6FxqClFGJ/c7VH+hu21p0ACxlnzKoihlAdIsS6ZCt/ZObm1czVGwkWh7bV72AOoS1ZE/9sJtFQf
/qCNeTXB+P0R5Y4GrqisqoJ0yizFePyi1ebGTTC3nqvvYnx0+LmDTvGjqk3/vgOkYCrdTq1p91YZ
IONWGlM9wd/azbQIvvVOMn//Q16Nin+vj7bIuSW4f8yiSsJw0ST1S2rkq7Su74yk2EK4fZPrQzhN
0p0+07TuH2JapRPEaNC5ZYsHgber9trcSbrJ1ESWeOoWKhYZcc0vgv7J8sSJOnFzDVjIMh9I3NKg
m7t0ZwuN/8rvBy+7N5RoZ/GTL63BMAQpBuVPufLStAiRg3UV3tyjUevOki9MjMO/YTJnnK/26/e/
3fXnIkru/7EnJwCF06ZQs2Kvnx1mfjEVZToPat7kh1D9UCPuLwuQRw/+26B0LvNRt6tdStoWozFS
P/w1ajyZ9hvzRvWMuv7eP1mcdDJTyzv4Q5E2i+SXAbF74fKCSlYh8BhR006fuje6h/N4naiD4/Xr
93uZ0tEMez3Zxxmm+5n/oCEcR0n/TnDwiclqc+m/VVSUlAQg173bb6vSWW2bwSq1Aat+4cy1vTV1
gkpx21ULk6K+5jmHidYVJDZJM80r6P2cbH/T1NVny65SxQNDtR4p3Ne523i2iTEGxKeH5qlKn94/
/+b1CPt7x6Qgf2gdszAT4hygVlBoERjkGSCJW+0lpLBAXTeeezfGjbaA7txn6oVD82y+eDyn0CAH
D0gQ3k9V6hTXXc7fP8qVPmOo1c1hyCJeUbn3lOTl6lDWq0IvvwyF92HS2pv3N+F6gPptTvqkqbU3
hzDBnGdBouR83VnJ0p6M0//NivQt+6bI97UBNase2zO3+tLb4LT6/9GfyeVbxP56IznwmhfzAOas
mTnftCMllDHbPxzWKgqqq1s3YbaHgjHzoXJ/0CmrJD/8H3Nf1hw3jnT7Vyb6nf1xX258Mw8ka1+k
kmTZ1gvDsiWSAElwARfw198DubtdoiqKPbdfbsREdHhKVUmAQAKZefIc6T6hH+Eb9o2u3Se4f1+f
ucth9i8r05sSaxytUAl8prnCmQOJoCX8pkxZ9uGWFKEKMst5X3Jxo58ZnTpqmtVcmNJR19aqH3aV
eZ+3Xxivgn84uomX7hnQNq7LpKtEZAgAJa648n6tLr9aJ9n/TRZ/Q7ddPv6Hg/ZseBMHzctGZAzc
yAC0y4oC3UbAs//MW86dQxd9zJmpyXbOFTDMCjnAhqta0JclCdSkeAWM8VGL2IHlxUZ1xKeZab3o
O8+sTnY1TToKyrm6hs5tnoOJogF4gwBBxEXQIqBZDAf+MnedmNkO3mSPV00TlWXS4HBQ6Cct5QeH
9V/QwTXntefsTLw2qbKqbTjOBVnr4zYyTqjS7MCmg/xPG37PEYV6B3TC3kLAS6wlHMheZYdsHoxw
fZKRiXp/OUzKMTIrB64TYBNfM7+k3UzN4vouhNDPewN6AsecCxIvtBqQ1hIhfRSf9OFWi+6ur5e5
kUxeXYZ2aYMZGElVAM2ap8gEzfmxGRPT8ktLoIdXNVa9qC3g9fFeys/Xx3B9WUCB5f1kIWYlXClh
gNm7ztpwciohaHPdxsWz+a9tpU0LOaWWiDauYENJR5/qO0/beGBD8eIvhZIsr9v6WEH3cCpDr9uT
LbGAXE98sNt2vZa7Y7OwblChe2M/SZH7l/X6eFYP5YKbemds4odHpNq1BEzqiww3HVsbAsPcCC32
iXNfiidB57KpUyy3DN/eGZy44K6PmjpT3xw/sAjgczCQZWmRQjp2qp+/ZVga9Bf1N+iaX8nGceBO
ArGdvZlMe7k/PMhkF6d2z7kq77TWjfVdD6w93eIyBNJ6T0BCDojCw1z2+sJWeDf0iQNL8cpdJ8O2
VtEm0D448cv1lXNhJ5z//jQxr5dRNQCgUC0UuHvFaJetQ/2u4KvrZqZNaXLmAAGTqvWQRlWRm3u/
47LG6gwbXKOI5oyNZK8wrEX3gN4cdB2Tx+GUboDVvOsO6O4gs/XAS+/t3Lox3e8lOMitBleUZGNu
cakM0sXgS0Qkf5RoyHmQyaWc4DuLkw3paDXvUq7K6qq7asGwQO5zXDKrFVasG+o3PQTks6f4Pv4M
2g6snPlHuBTUvnuEyTaFpBxobYtOZghUIFskL/eIrG+6lZ1JYAu7QZeQnyxQqZtNnsmfntyZ3pme
bFgIGwzU66SH2I9L8OiunRjsYAMk2O2lukMl9vrqurBJ3pmbbMsMWW1wrcJcopJbh1c3Y14trpu4
lL1/Z0NupLPsDnoPR8uKimYRgzOCylYS+rTMW8hxNgAV2mj79mP0zbsL+NtZZOjscpocumlkKRRd
H/IeM4QqaI/ab6jX78kX2eQriQ/UZFHdgicIri8OqSz4zu3gCxeMdxMw8UQK02PHa+D7iBGUmxza
48C1O/535aAEme+d3uQJXuLn6/M+u4rlYXQ270VR4PVC6msBFDX9Zgbq6FcBW6Ur6wRFdPh+9LV+
A2HRgA7uOVDnpRzU+ZjNyTrOhJIpTQ3vqzDvVYC+NYiavPbHHp1unccR59fxN1JaR2Fot41uHlO9
HsPrMzAz79Pmrcq2aq8RRr3wnO8jjjS3EquOaL5KtB/XLb31713ZtlPOJDceK3Q26pUET+3NLYHS
GSg1IImAjIcGEuN0YZd+syzcIL3lrzUU+KIbxAcrOJHAebj+MHI5XXuWiQNFRiwpTMuAvpeR1Kcc
klVgcYw884ZViXJbkTg3fWQ5WBJct6vLd/rBMPo3TJDYmVASn7xz3fHAiK0NspSiYSu3oG+21iJA
1LnwloAyyMycQn30kf3QQZWhBXn4N+iOL3rQs6eYuLTE4i0knAFhMVfIMfkgHQnTQw/66L+1zi+u
sTNrE+fmZLVdlhzWcF7tW4TSQA3GC/IsuRxrdBlB5A4A3rkg8NK9DuDdX1M98WrQHoFP7eFT62W5
B6sjsJGtAHFfAwby5Kgd9RtZ96AhyDX8EpyuzTY7sPUcBfOFK9C7p5g4tmxwoc024ApUQT8mi0FV
CCBxDwrmmYUlV+yVhWVOPJllFx1KLObPjJMUxeqGl+FzBYXzdJ+BCbjfFBRgJd+Mff7J/Zy6vgOq
iJnlPTPYqQoDuNcVJxEYLOASgQ4aFuirs6frI73sNoGfgx4IOq5AZouZOPPZRAfkhyA3CfiDlHhg
q3JtQJtRNpfPqpxdnNVftj7UJRhclmpxRD7I46Xr9MlZyE4GFzWQuSrrpRwwmnb/GtdUA8hxWiBL
S2TNB/Aelkt9UUEGgS4oQ1dnAp5X82aUzLIv8nInQrasP0V4gQQA6hq9AHMn8kUPefY00oWczTJz
x85ywQi5iPOdNiyL7nZgsT+aO3Rwz6zdi/7hzNTEJ3ptQZxcw6pBlLmgJA3qyFjV9FGMc11E0q99
2CS/LE0z2l40Kmpc2VDWjG+1gvigy5gZy8y0OZODJfMsbqjtUC24dgtS51OSoqLVbWI3WVVqvZrZ
CpfHgx4wz1VN8N1MnEtnRWOjy8BcbAFtDyBqBMrcHDS5sj0Cfm2+cC1f+8cZ/GVx4mYcczR0UiDy
4MB18k3/6adKB5oETvOtPRfdCeg3/hzeZKeXJjFaOsCYk4JUuUF4A3KsOE3C69N4+aT4Zeftdn62
1iPWDkUnY5k6tFclANeS2bk6uGG6t2/de5SOgS/cd8jdyS7IagcKWGS655znpSIoHMBfw512wwx2
lup5C8f2Z9FAW+ernynoYpGc5ooGcvauvMq3qOBs1IS4nqLp8DdkI1nju3UKENR8K+Wl7NG7YU22
d8rMTLMaDIsAw4/K5ye99DOfHA3k07VbPncSTjvqfiYDzqZxcrmpiRW1tYFoxly5W2NH0avt+mQ9
r7R1OXo4szS52PDaiTsvAirUXKXHOg/GBxJK6BFfVPtmg6MY4Fh06YDJdS4GvhwwnpmeXG6Ylphq
qcM9y3skv60LH1cLClo8ZBqdrQPWFS3QFvUq75aW7K1aGQ/XN83lrMfZE0x8T85LK+vGukL/Gw7G
Rf4pbfhSj7d2aK2MRfFU2IHZoUt55oox4/LeTtGzVashr0o9mXPnZRdUCJKYM3fBuOzDf+3Diduh
Q6MqpczDmav2UQ20kN+/QfO3cilJCMRQ+VK0cq6rd2Zobz3JZ0NrmLAdN8nihegLL7CtalsRMQuC
vHza/jW6qWybqaRupOawIr1MkoOhErzWUb+R7LX90l4mzacBBBKoKM8t2ksFxHNPYE0WbaUPTp+X
OH4l6knx84WpL6m+1I5DoKy0Aw2tPtBc0GkPM9q7l8OuX4vVme5UyEhSarcVXqn3XUr0qLbv7JqX
KKzRcoszc0PWbJlso13xTVuUq+Qwf6N6m9krDteZDF8dedIJCw9hHyCLgnCk+VQ/I/G6sFds0S70
RXmTbr0jLxCOEUDMQxciScXWwGvRFgxl4+RghXVAN1K5Bf1N7sK9E3fXt/XsTE22tSo6N+YmHhJa
Jvv2qL7EFrJQdpDd8J220pcgvbg3Nuo+D+tDdHTRZd4+/7cbAdEBqFXQHgSexQvoo9JWk7RJESRH
7DEZhc/o1+ujnO60iYHptR6F7D6upYFO2UKgKnSqOLxuYXq4Ti1M7oEUJetBA6EyDr0IKVF7g1bH
9XzH7tRVTc3I69q5y6iKxhol0kZxtIAXt1CH8HPN843uc6TMUZV9uKBMrU1OclA1KyQxceioK5l4
baSYZYl1OgZSyTo5zFFgTl3V1N5k1+qt1UHaBrBwC/rxi7YQ9W3lauOtOujQth27ORjO9L45sWdP
1r5rJRUfHLhGUuQBy55JAo1OdaaU+sELTqxM82A5zRrFHZFyk+Sy8qY5IgVibtJP9QKHtrHgK0gI
pj/mArq3YODc/UztTt5eN6TcNEaZIeDWiljJMjJAh5K4x9JRha+qYtmO9I4bUeGXuvGdpskN6dO9
4fG9MUCIrym2AwK0ksYP1/fKzLRPnXNcuuiu4ZgQu7wb1FUJUaFuxsQHlO9k8FMSn7yI7cEDld9C
u0l+pDvrufCW9WfoMy3ZQ3tfIRE4+Ei6f/5HI3Mn29MDZyxFwISRod3OjJJFWSCdrrxet/Lhxjsd
3OTC4nZ5lOuJUyz0Ov5kpxoSO422tougS+5VQz3aA9+UVbGumfdlxvTFLQrFK1kYtlCCm4xwsHIC
kQp40vo72AWhaahKoU+ZOa/25K7fkEVC/SyYLdrK3/2wmM/sThYzMakXuQmCij6IVvUtXXRrbRUP
vglHK3ufJReDrE9nIOAy/GwPpqaZi+jlfXz2CPKQOfO93ItSollw8Tws95qOM7JaeXdpUO1boARl
//XK3c2rtX/IE7297TO7E69otSBu0Ap4YeMmQQGsuSOJr5OwXYGX6sC39sb+qm5QwUDnPkeKCBiH
wDxwYHbJOl8a3Sw5xcXte/Y8k2uN3vO21wXg5IKAjUana1OvTqUW311fajNmprkOzRIcTAlwzkqS
+yOtgoFuGqWcObdn1vM0FVAxpa7sBFdU7jbpUstGRFeDBV3FIQHbeEyLxfVRXT5Tf83etHQdt72X
tVVXIOvnGZCWkbk+D4wbjovc+N8Rkfo4jzpUxtF8DZpkFZJxk5sJt1RlGHUCiod0zUoQ+ibbUWn8
mWF93J/vrcjPzzYHVaBWF4mML+iju1U4aNqUwDi5iCvi1i9QMJ6x9/G+9d7exB8MqZejAxS0BLL9
yH2ETByYx5Ogvu+4r63TlY3kaQ5Novuu8ntAsWbMy73+3h1J86BGBjjGtVCufT/cBABks/MaNP2F
fO9BdTRggfm1AiueArWcgDzNt3LLTNs1kxP3Q7RacUD5iwb69psmHpvxS2M+Zl7h5wjfevE8M0I5
gg/mbPC0oFzxJvj9foSl2uueNeCFwt/tE2iDkDAJs12+GVYpGudmbysz9qa3pMjWqWly2IsfR+TC
G9SBx6N7D3jbm8qxOse7N20fB/uMgXZ80EsBQAsiXrltzhasVsauEyVvC6hAPowih2KsVIgPz7VV
vsFBpjMJGlcb9FKaJlX/3ltipdapnshB+LIktzrgIlmYUp9tZSdZe9A/yf+r+uQtcElbSzav+AtZ
27t2M1Z+hAxl9zIPsv2QzJGjx6OAzdJ1wTI0Ber0usZ0pQWAhofjsriVwnL1LgOIsT7mYRl4s8nO
S/v1zOB0w3ht5toRU2TmWvKJd+t22WOy55bRJWd3bmaySTyWu1Hd4q3GPF4akMkWo6/ELJjZHJfN
gIwdLgD8wFOf2illo5fV2+KBXsTXlvoc5BVIqMhiUf61pr4ru1hm3c6c3YmXFbrOykREPyurwz5f
xwu397s1WCReZelYwbVgN1cUu3ABkYsFxF5opAXN1xRtjgKHklZAa8AV4G65MpYZcK8Q6toB3QvI
Fd7mThI2AbzZ73EZ2iCxghI+NGAQ7/CXOeWHjyf2u6eZotJjG3pvvMIcOKJaWvYNApo0j4KWfL3+
ki+5+LNRT1v2tDxPwAiIUaci85v0m0fnXNClM/PcwuRteqRIitSGBfsgA0Nog+9waK7y27+Dq7+8
dP56iVMtvSrPi1QDyd2idcsA94Cg4I82j/3rk/Yh+f/TsfwyM9mAg9U1jJgYk0z5vZVVVsB++zJF
nJzmbgFzY5Kfn/nwtDVTy6hBAeLy7zU/RtYLzf77gOf9cpvcdvOMFq3IMG8S8y2hfmhV20l+VrZB
aiz0JCllOHdmXIg13ludZCaENpYQzLaQsIL8gvmorb0FTUGMJsBnCqaYg4vHiZdz8p+zb29S7YsS
TxEkt+XbG5d809A3TU4JSau+1qu5gtTsKCdxrNGojBn5T3emh93NuI5C7g9b+7scJUXdG2SaGOvM
Gv2YRDufXMirvV82FKqDvKjwSskmuxXbeN0+SZbP4jPd2Ev7pt3UK+d2nkfmQtj+3u7kJh6ZhJI4
hl1wVixzkPzSTbIuV38DaXbpMvXLsxjTKF0kdWnrMmSUeNFRcpcqgeQwBtdQAPpHqBrOOMuZVwnd
uvdzqtqZFkPCXdYyS5D+7BsPFEBsJWWbms53wf7ro5V0B6b3h+tvc+5lThxORvpC7zMMtQX3CPPA
qWknzB/c2giGWtl1o/Z43eB1pwP08fuREkKKseEeaGqMV0F3xO58Z5hRkpuzMXE6iRgUaESgAb8U
9Z5Z9mr02Enp6PKfDWXiZXjt5cqIlPIiHXI/i75mUQlBg80/MzL1KdQcPMRK6I4oIHT1UOT3WjNT
7pndWRNHwrpuzJlGsAjG7qlN+jSISHzvEGvvZRQSUe4Szb8rpuXbUaXrfzS+t2c7O4TQmWE2RYai
cMFGNMclA7kTrVbtS69yV9dNXUgeQO0aRPQgoX+T2pqMM7Uy0VCGA48+sm9/6kGDZKsPna0V5Ddz
55BcZ9PQ5cyePfGURSQqxSwxr5kBUUGcRKaxRGfsp34QcxcH+egfTIET1AbASgWKb+Ic9TpXzNjU
JKi+BjNuATVYtnKC9ERfNOhToevQWznfQECNMykO+nzG/pz5yV3McIoeeVvMrKzfIJe6EUBHztcE
P4DZ5P1IUp/+OcyJnxyYUZQNeXuDMl/RHPhO9v+hGnk/1//3obQ3tTVxjc2QKKBR1iXALKp9LTR2
RsjusnBY50G09BaSwlneXgAfWnQHeeAmT8bm+pL9gLWZPsTEXVLwz9pZhayprH4MORpp1KB7ILdj
qFb+4MeH9OSiKCvQAl0A5Na+HfrZgJzRLN5GjvfaEpt4VaFncSIo+3k3NdE/kd1IkbropsZt441x
cK70c+kcPn/bEwdbNRWCb4bBOzfVNwnwUwJITqEVf1wM1Kc3c+HvxQvcucGJs/XSjtq1gfZS+6Qt
y2W85T44MwHkh9jV/IReOqbOrU3ckZIyzc11uHaX+r3lowM52iIT9qn/mrySV/O75G7MXube44zV
afuN6mQAToyw2iQHtXf9umz8pp2NZGbenTF1SMJoANCM0Mg6tjRI22YD6YHQEc2LsIcHo24DaxSB
UyDq7ikIr5PumbnQ3xqFMxeBz4144pyUIgO0UGJ9mZIBtg7sz1AsbDKHi7t0lTp7ndO2v3EoPcW1
kNhXeKLf2QKVeN1pAJv0oO24LxuOJdUK9f/h/Dy3OhlcXArNbkYUfb3GCRPKD1zp/Mj+A6j5P9+H
/xO/sNuf+7z5z//i398ZrkVpnPDJP/9zSL/XrGGv/H/l1/76s/df+s9N+VLc8/rlhR++ldO/fPdF
/P4f9sNv/Nu7fywKnnJxal9qcffStBl/M4InlX/5dz/818vbrzyI8uXfv31nLVTi8Gtxyorf/vho
8+Pfv2kWHN3/nP/+Hx8ev+X43oEVMcvSbx++8vKt4fi25v3u6ZLW3MDJa2iyjaN/kZ+4zu8Osr+q
Ay1WnMeqBzMFq3ny798s/XfNRPUPhK6yswGM3r/9q2Gt/MjUfofEEhJjUgtcsx1QIfz5aO9e0q+X
9q+izW9ZWvAG3zbfO20FbROO6eLRJgdlXbTIR6VRfhCGRQe29rwMrYfLokjbbrgxIpG68V3NrNgI
0RebYc1QwaH42ylpqqDBwkraUg0AofX0cVVA91T4hLO4e2nTRpgk8HJb2JFvMcUu0ME9ssxhITSp
utYJXcOMu0CPFWugASKISgcYvHKr2vSJO0baNyNKx0wJTTWPqm+U1mp1R7pBB9OQW/SWvYlMVCu7
oPCEqH/wLm/HJMhNrVdMn+NuGCEYanOhWL5IWq/kAUJSJgZ/rDgV3arPEhRN0nFQwaQY5w64+KDI
XbcQHxN1axSbQRVRdpPXpDChMp16tWqE9hjFVA9ALGKg9swVO+Kab6msM5ZjnFkVOG5J0rddMBRC
MW2/NITbV34DeSkgXzvHiD9RB1PxNCp6WdIw0o2MPuJKJsyn2Oki7TYeQYF/4wqdeVlY6aoO0Qcn
AsvfSYMSc/zgFV6W3KbCssSR5IWowHITJSVkkN0mUb5TN1d+qFEvks1QEN4dNVVxsYMcOohVqwwO
20MJLUuXlc40ujNo70JtyHa7Ub9DNmRMTm471hHxY7c3yWEcXDXjgVewAlqRnQehQF91awVLbRRp
9pymcRNBnqWm6cLrcm8IANyMmV83RaE9jKNlQjZbz5xKO+FNQHSkLtNMrNvOa7tbJeakXBPalfUe
yiBW7gSkoLWiLkujIDp6SlprpCSIuqKteBhBLU7rA0sxxzgJRzWJChG2rSLAv6cpHutAgWVmFFJN
IhkzQDUbGqNtEZLkVMGtABhHY1mqg6U9qQTa4Uu7hO9Ng7I3hLG27LEBW0NqRuMRP+KNVaj2rEgP
qDggDX0UWmZ20B51cEZkAeuxbxZ2XvXOPVHGUWUB6AMyFTVqrirf46FtwM0jKkPJ+3Wik6pCDouL
uHd3IGWi9ueySd0qWeOhu/SBOF3b32tplwKEzZtO6YoQL6lsq8B1hAE5JpdAO0MN4sHVqjjoMl5H
iL7rTNGeAfEXxWPTlsBGQQU9LpzXZMgcnkMR04usnZNpAiXd3NaU+xq0fgbz3SQf9ADCbPWTalcA
ugeiac1B8RutGeJH4lIL/PiGrTCU2tSoSR/MXBXNUWMm6MB8AAKBNvR5N7Byg99KteVYAtRzZ7qJ
FW3QtttHG6r0eWJuPDdr613DRgOp3bGk9WPbWyX2aTlg1+og2mloK7erodDntqc2UEmYL6f0aUlY
XoEVkyRI1hp2VPSQtbXRr57hZVdLangWPcaNGpf71FTb4muitwZ5iNpcpy+ZSkv3a6tK+fIgoZ0Q
T0Vtpo3h11QV6g7USX2zrMtu6I/4q8a2fQhSdUPruzp1mN9raTv4igIPY/qUZqkTMN1s1ZAlSV0/
OLww9AUBS6lzUtTRTJ7VHB5kJxzTADeFY42Avph1bu4YcTlrfVIDtcLxg0nWHVgbc2c3dHmiPA9N
x5pvXWQRsaucPEnWSWXFkU8iKwVMXSNGl64gf1j1INFqQO6/apxGtz/pJmgKfhBRJPGxQLmifzJA
aNwfNEPUQGFmaVMbu0bhvAmgqeY6IS8yuz4mKfJHWLI9sq0+I7lwQY0kmhosdTVVlPYY9zShxy63
WnF0S+r0nZ/qbVOrvq1o6rATABkW30Ri9FBMTnjOsoCoRdemAaF2Yh3gsYi6VriVgYfESaFFEUQo
ffaodlW2me553PVWMAx6at+beU/hjyOlE+1yQGBvC+zGRkOojXQiS46JM4xl2JjlgNQWZSYXt2Zf
J+Ux6mx1PPWN4vWlD3l4u3/UsRu9sC1zWoVGIcxigUYbr19mpO3dPe+g4xdkoxfhomU2kQFBe1In
3akyqrbrQtekcb/s8zyFqGacAAz9qhpwUvu0yDPcejPqDC5AeSDfxttslI5TX41GoR4r082MR90V
rvtiKJB/QVBFBu2pScaGrsbaUdOHOrHs+LaC8FF8BMVEr20TXL3IHo1YlOyMhnTu1kN/i7ptKPgE
P8MtWsKned1Xi1RhsbNiZaGZr3Efc5HjhBXWcGq81hSHirvaa1zjCv1a4eDgh9LuRbOri4So9yKu
2577SSmSPEg8p9TAguW0TFsVmdaqC2D90vgWt/ySf2oaz0y+EHuokAhwSsaicHT1r2muvnrlkD1n
pk3NcqH0mlbcEq6j47TqTAH+pTyO1SgsKysFilYpHbJNmMOBkO/M1AtLY1R1ijlHSek5T5uiuYky
dGvaQGz1dbpLIm6PDyOk2tNdk1lJfuu1uZHs1cZWBQ4SE3H8ZyYMke16hVjtmkcCpIC2Tjpj10Y6
Vb4QYrYZAfdOlXhfop4SulZxASCLNFW5wUPq9RX/3JEMCQGz7gphI7mRx065cIlWOOuu1pU8LJLO
YHcGlhfbqqIoohsc2o1zB52oIS5DYie5eu/Yo67t49brycoamQO9rEI1xAEdQxXvfNz8OlBFjVnZ
o/9TJDSt/Mx1MzML677uxienhJzl1yZ3ufWU9emo7UxzHJPlQGMHlb2iZRF9YGXE+51XEFd9kHpd
1YaSvFS8AD4hy76SWG3TzcAiR9/aWq533y2nKL1DWTUK3mze9dmiV/FTG1qnWnFjME2PEV6gRUv7
2kS9UX8FGXBkiM7HOVmiMj3YMbrCgTZKimbpAUhZmkuDDO142zCWNFlIGlXL9hn+Y1uBZ8Rlh44T
R+jjLtXR7/tYcDPip4GPkBH0aNvFaC43q7yofBwMkU1Db6hVD1EyumO4FViNqkfgd3e9vHgeu6Yp
oiWrdB03kV5lQwbsMzUSIzt2FEnNfNFGtI6y1QgPUhg+0zKlX0ZpQQRd5g31Ym2B6KYouk2j56mr
gTCaKh4PGYcMTBLwJkV+OcgIN9IqxBRCtXettEDeaTu1KAvrleAKwXioMDJqp7co4L8KiB5Yjv9N
Y5x3sdHqhck4opn+0f+HgRCunNcCoVsEY5z96y79zs5jobdv/YyFFNv6Xdc1aODZqNTgP7Jj4Wcw
pNjO755pQvDPcBAtyUDpr2hIc3/Hn0I+DGJKKoAeLrIuf0RDmvM7Wv4tvDGo9wEuAIjxfxEN4cR6
l8KyIIHtIh4CagUnkytlX/H5WbK5SLu4w2LPF27lgMsIsrKOHQqmbAsXLXlVtUGJd2Ox8p62bOHU
mt8k4gbD9BVhQt4jXhbYs0ZWrk3H3jQpevJjk7zYbbSv2rtciJ0etWFvg+0foDu9bDaR6yy7rt0K
sFjilF1YOTIPThfEJhCXVbkyazCP9Mu2KfeJaq6QYQsrZ4Es2y048Zag0lixPg8qUyxG7mwyq1iX
JPKbqt56Y7FGMWwJDeCtbuWhY7NbgID2dq9ArWLYRaILRqtAYglkWhzkKij0O6256gt2m+geztvo
lqb9DR8PNnf3Qwv92YQ8KHF227k2up+jRdFEfs6bpQamdtMKK5cc9Szbk2TcRS6afdph5Z3s1jo2
+bDTyVIFioOOtk+L2zpDQKl0K5a94na47jt2PwjyTdGdpSHasHCyfT7QkOp8i5e/L3Ioshr90lP6
G/OuT4ZjW+UL5JTXRdwdCOu2bVrOVAMmwCLLci0bzeRQdpNdxBpE3t4vBtBGaGmkpTmSpxsLr1IH
mfpoJQFtjeVg2IuojENIEwG8kC+82A0ShjChvNPVBs3igMqCb1HVcAzgz4EjW7tJuVaqH7p7ijRU
YUUTpDW+AJII3QTPveKERQWY69iEZ7vwj5j/PMaXj/krLSuH4Rp4fhupBzTvQ+T9/TDGPlF4LgrI
PlYgCY5dK+yi7Kg7xdMQ2/u+Q+WB6nN8Wu8rGx+NTjKzrTeM6IsCurTi5V1rfhkcMIGQSvhuPleh
nFSnftrCCJHqlb7gZ4rjbNMihEgL0DPGoBOFUh2L8xDtV55OwxbUcJU1qH6mkNeq/GLryvP1uZ3U
AN5sQ78cJF6qbLBxpnwfdlKqDCKsaF6LlO2Y75NM3VK24GqyTMdYbr7dWJZBGZu7KLVWNDK2VuUF
Xd1+qhv0YHjkpo5jkA9XD7n+zKp2n6SnVKn3wObeXn/WCWb/j2eFEji63jTHgEbQ+4Vgs07zSpIi
E0jZfnCBoPdQGSH6abTch2QYGz+r7+GUoOTl7pzG+6IJ93vFd6hjPqgDnZm6y48DqUaoT0qeqQ+q
htZoNGMRRWGFuB8a5gjiq/Q5GYqAifpLqaatr7TLKHNuorgNsyx/bUplweN8b7XktbOr+5n5ASzx
41aB2KwFhVJAMpGYmyTcDRBCm6MZpYsU8La4eiyt6pgBr+EbsfWZ659Mm7zmrH1g1nLErTgcxygN
qG2d4sSAfJVTGn6EdcYMEvbm57E8MIIcj0FejRQJXh29uTGySr46ug+Na55wr1zUrMOtCDDT3sxe
erD1uJG55Vr2nBDrQYudk4u0v1taz8xYaCTfV6l18jRv6cXPrmIf6/ap6JRHtTGPqHwFvBtPoOzv
8Igiw4UpqZ4towkHQzvoSC9bSXFsbXtfO9kzeO1ec1JuPK36mgH15qca1OjLWil84x75yh+WPB10
pQ+rpv6CK+9eRMZpNKjhF2N672GsNLWPNLLfxsJq69Qyp/Db3jyZTvyptU/DkO1j0hG/ERHyNTI4
sY5JZh8ZhGdpmx1bk77KR+85ku5yZI0W71C54R7cv5EHdmtvoMPwo+kRTgzayRL2Bvf2DRJ4y5hV
z+MwgBrcOTqNtcpE/twB7+JbFa6KFsrt/agfFK/RA0T/XZBEoA7Es7kQtqk0m0IxnulB5zobt64+
u+4QCBXpuzQrgpFaDzbxTjxJnhXBv0SJM0JjovcJaT2oozN0skPo3i+7fC/qPDQMtiQNNpTolQG9
AyZ40uMfKIfvwVr7CsL9oNCdlVm5IMR23Yd+dDYDNU9tbu0Ac7yhIoX8Ng5Myvs01Mc17/hT6dH7
aIz3Di8DVYkDt0XGqhpTqCZKQUmhxE8IGMcgNeNswUQw9EhS/V/qvqy5bV7b8hfhFmeQryQ1y5Ll
IVbywoqTGAQ4gAAJcPj1d1G5dbu/09V1uqv6pV8UW7FlEgT2sPZae7eokBeL6PJ5+Enk4G2SMLoo
HxHCEkLFUEAtQyvnYKYEUsj1WmMIv6xUu2GQwIIGsEqQ+pwb+p0F4ZE0pcjQg91PjfHwfEZ1ZRiK
XrJ3r5ACXaKbz6iml8nGFzk3Z1/Ra19/NR22EVr1+immEeeSgFhBy8Oskmsj8D91j43D9ZARiXlH
2MEejkblK8w7mBI0bC0bP2Uq8dPFFVk5d2kYRV4akIhsPJq2vEX/X4deXDT8T8dmOmNa6WEiFOAu
9W9d1TxOxTj+mrT+jU9MpcR5of29S9gMUDZ5s6NBdDK/8G59gnJKsomFP8YqSUtK9uuZKmh7FgNF
R5egwuJ7+PCC8C+TFJtarLrAes4ri3shfvlpppek6O+2C8gGMy595LvAG6Z1IzqDl3UE/JUJqWwa
o2lq7ifHyFY/B199l5zV+dyTP8v0yohbbSjwnXS1tTMiuZHVn3PAvpok7FMTmxeXkuf1jKm2/oo5
BOlBdEDZ6nMMA9yGj2SHBNgE9HchceDUjMalna0PxLFbVLTO6zXOLU6Zb8OMue2PoK232p3/hAIy
Ape+2TK59DHKxDFiOZgOR+FzCVZCCaSWpDggYPO1eE7K4Y64Dzu5ZumYTN9lrMGqXn96kBjzxooN
kwKXBRNX1l+o1j8RGr+EbdghzIzKv5eGpO7Tt/51cYdTwQq095uNTmNDz0tt7qtNKRq8Oyub08FF
o536sgT+Tan6y9H1eY15IdA6PBbc1oRnRI8H2iB/h3UgDM06zIjLH29yWn76jYDbaPNx7rZRQd5C
E+5sSA9ORC8xaT9J0gCxnd+dBY9vDamLLjpMBZ6Z39BnhW5xRXMESuQ9TL0jqq8kmp6MjghW04VE
IpZzuogXJPKZcbAasZjVnuKQu+pZeOMvJzED+KAADmc8j2xEKN2xxWazF7+tD0b69DyJS7V6ms5D
jx8/xopQfuukPk5LgzhYb90eF7RuYCfkInNdOBPZbao55hnyYpzRSN25xAeUEDyTkH+hScRroocn
CditdJZvq1f14W1E3V5AO7kNDO3P4wieh9QYptnAB/HEOwqR7GPOrn3CMf0pcW+KYwawcK+2QMc0
i1UgGNeSqq45t0PzCdz8baHsa4FP6/SxpeLkGHUvOvzM6hmFU29QMdnIUOxmC5oLUI3M6LfEq9/a
QN9rgZtmEJ7BxrJ0bqqv0OIc1As+WkeXcnSfnJ/rV8pJ3jpjf3Xtk3AvCSB+BOOwTbZsfil1MUNw
W9dugoFd7zS25K0x4W190LzwsBnM8CTMKS7vnQHDNHROrhi2rl1XdTUbcXTxveHOChxsv2JJOqDb
kjv7t8cVehH7TBiWaKb4BYc3n8VSZXUBz+ihsEK6OyGjt/EsTpN3jssis8IfMmdUXjYO/m/VzMci
Qn2EtvAC6C2+oU34anvzTfb9gLQPR3NeTI7qwlUn6lS7dVoSvpWrPx6Evjus/Gx998bQYsdCjpSt
N6q5ek7qoU6LhrwZkTfLhMwC/+Ez+TUJ/4fzLroi72P3FZKpt2aU98X8pBM/ra57DbfYCDyTrZTC
Oj6sjl403g075rL+vBrCSxizW2dN1o4Qk0buCZkZ4oroFS79j6sxMLjt72Mb3Kqb0hU8JH4doi94
ixAbtE4mNH+7NJymmmGjdpgSkS39Zc1V53XrYZAsrLxATCSV+8IQCTcRgWFXPXRNCAQXXIjvO1m/
ddaRvnFQo3CHgSSbaAzQIX3AlKAOU9sxSwNJTup23o+A4fkgxc+DkbyGPbIAy8ZdzPixB1gfkmTj
jXAdpIw2GFR8H2scNdvVn2t0LgT5Uy305CXYoiu0v5p+gMdz4+DhRN/dFi5zDesbiw0VOphP1JRV
1vVBBXj0XIc6yZqlPHAswlQGt6SDm4xpFvTocANAQNPy0/rotj6Sm2C3WhqBFUAUQiOsQLmGj3GJ
i/Ob4LJUNm+ffAocwkXU+fBHgFjfLInfoM564w7g2Xjc1W17njm8jbJkQybvVoAX6rI7wlSRovPv
Z7t63bLDYyF4IkUTHUbBfoAq08P945BMc/WFevNlYAWkVeh3P2oXN2ex19FxH1/p6tfS0j99P6J7
9BrnygYX2kx6T8t6TJXbJFms4xQ5T5iiVbOX6Wi4WU9/OWNRbbwgPHRdcKCLzJSBZqFC4RQdAr/q
pPgzTRjBNMbfGIIzVOl2cS2+Oo1gwG9hk+akzdBEXmYh9lEfT/vC8W51hQgBlY564wG1UONOan/Y
RIZ9At77rOtgN03JDmfuZ5EgJHM8HOUinKtN391QPpTASWsMResTuumLGaBm7aU2CK8ud585hWPr
mGWbgtabx5Z1B1xIjcKyX5MlBRQMUYS4eSPCRzFtFKoWeWmbtAfknfkYrZQFZfjC4vhp1LTatLH5
TXVActq2Qxa63NtxLr7CbuhzPY+gXxO2qzX52fQF9jg/BxUyCh+sH3QfCO+ei6ljqPrA0JDN0nAs
RLnXjb5joOHn4LxHvb54mHa9KZwQ43gkpoQtHka9SoM2Y2SGRLrvtn4R3kIN5VeIUmLKVbJxUZU7
lMEa4CR6ywW2ezJLiix1wNImbKcj9xj1SbyNWHHyJg+aV945OUr5yBLc8ISKUBbJJdgtnVOmLuCR
AVattTji3AVsJPTRHbEWct1y3DZT6vRxqmRw9MMlzkFrgIZvEKeg8W8SJY1Ure6w4HU6mwgh11RA
3xiyzbC2zmy8Jchdr8fuLBx/o1V/ievGyWPbvhAwM46oii0pmkO+hjr8mSRulQduA1J9Ub9ZRoHP
2C7ZiqI41lE75rGDxlSyho6xnxTasqqepd4QVJlWZblzSTztXL1ljgChCxSJPDDhd2dy58NoUZVo
A+Q0ALae6jH5nHsg2+h3/TPp4e3c0niZ7Jtnq6M9NYhs/Tp7/M+CkMGVDNhEBUFqj1t9vA08tMw8
vQOavmnVcBUuzlXd48xxW78j0nyrIvfmK2zgug15BqPPuX7RNrhFRYK2bga2K54grZMKA9+p6fPO
Bj+nMEQIHQHJGzBul8eoJ7HVx9riNrdoqs+QMHgFFuhcuGO8Ze5w96L4TyiZyZrSpCixQbsv6s81
fVMrHSrq4JHVUjm5jRHn+UhoBzQq8mhx7ay+P7I3YFA3bOQL3sjHCRakmIrvSFCeIELAXTX2awzr
hymbF5G6JrlXFRqX4k80cXhJBvGpRIi6BSKRgZ2DZbj3iPst6mOF2997NPNNV2+w7hgMi/sYMEQs
FJ9raEs8b1fX8hiviWY/XtfkYoUr5obt9QhrvmBvLqsZMG35NfXVlyW4i9UDjozIzC/QkGxkRRYO
EQLJVnzSqfqGsTeberJRDgnBrZFl3iv1OyrR0by8cdn84oRko3C2s0CTVd3tBiC0tlsAHJNNOQ9Z
bL13vhS/nCF+az0waqf2yJIlSHuAcK0Dkzj+MJ337EYQe/a46wIc1UHtHU5zrf1DS6tTNROAcwuc
DrimSGX6Zrc4M+ACm2TCOjC0HJ62GVLoqBBdV1gjw5Hm9Gt0Ryj8eYTibZAPavyA2mpIIxBpwDjI
jVO/AxOGcZw/eNfkyjHddp4oPAiedNG8or/D2bT2p3Gjfehue9Z8wLEevMq+2gDzAEv1NpXF0ffP
I8xv1mBoUD8JkhbG+V1aIG5ahZk3IlANZvhnKTLTdb8w2tNmtEKQVZG32MKVeABL0wJH04zyWRfl
Z21xBirWPFNNj6zDSPQRPtjA4c1d+ckZ/CRqW18i4iujHkOtlHntjLN/7EGnwN9qXX2fo+qTzcVW
Wb2aesQYaJ1+K6x70MkfPrNv/wY5+teyQQyNYoRAJAJjKwgo/Rcyld+gMtFOC/pRjGLjGGfMI0re
VgBAlfZQDKj/h2hxJzPK9X7k2ssWTlE4n5DjEOffca3/F8A3ctDlx8NATgqrBzb7P3E+2VGktjxe
S6XImsGv6eB5ogMtv7NQfIgOXnE9Bf9mDR7NSP+BM+PPUphu/GkXq+D/C+QLDkYL3SBoW+1q0WUx
+ykKKfzilQiEH/hePcO9hmBaIGEB86T6GiaNhOCLI4YEU+GwQkGz4jJt4MVtEV8IcpG58LLHEQ7H
4b7mP0bYD4VPcVfw7ZERjsjb1vQQFdEnN/qc/eqzIqiKAFDSU/LWUH23bXyYuc2rsr8nMFWVhatr
aHMGXHFQHTKjpEwLkCTS0Vd3swS3NTGe4tVqIO9nHUL3NRv21+BxDfnNakNkYe8WiUekkZBDTVYt
yXVFEMgSXdaAer1HgqLHghhmxcVMou5B+7sHGIGUFicV1Kest/beIh6ixQQ7hl6kk7rPih6oDHct
K95kK+9AO+8LssXGj29NvVEV//S4ug/EuVl8Zi3Rh2umbyNqIcFyjLzu3gNq80Zc/pqYrb/eL/DF
TKtdwREq07VuMXlt5nfs65HhwOilE3VEVq1uiDXNvGNlJ/JhowX8OisQhjgYdNMj6s50GNxAasoN
cd5gaVDwqJMrWI7NrvOdA1vr92RAxJD0CIl5BYcCGpHAtFbyQaLhbBN2K1p59DCOErw5/a2ekZLY
GgMw8ew0Ciezhadk5M+agKJ4e1+RIia7O7VILSLgIxIQVls3bRbwGegWbjSJbZnLT5H0HyXsf/pv
9ve/MCUBn6M3Lg2c0HFiTEbAZL1/HqtpbnsDfBKxHLVXIV2MahqG8sit3pIy3OxRnb+ShVyTWB0r
0R0l+s0boHkY5QpGAM+WYxx9ah6mY8Ryr4IXiBE0SHDwOgx0ANIRIH8WQblDkfwFDJfd44k1Pf2o
xupl3d+eYec4FNehYRl3wPVXZ/DjtuiDGomrG2EychXnS892A0gRCN/ytlgywuHDfsQrnRJif4QZ
a6o5iiYFiy4vBucX4fNFzfrVScTBoDvZIKqMEnaA4xiTt55hTBuco5bOycyQyoc4n2oKjyUBDtg1
gDZNBse2FV6NqEcCYYnOTlVsPc9mpjJZQdCKe72eWW38mn9izApiFcxxHtHZMELyHZbHypBT2SNF
WeE4GQNpHQN6Es0dxBPEngkSAi6ji536I9g4z+tJqNzw4COn8lsAqijQudWyHTnwZ5+Dlgg4MhTB
BeJSWGD+ad3wVdXzlq8kICIMzEUxbhmoE/1QXTX8ntMkTjoELWaSSERVuKEj88NXFu6aOXKyMICz
UkmCUxb8SZxur4Lu0On5yZKUCXXxpzpzvSUFMLSXgJDTaArOmLJyrgSmaBf+kyHeXw3b/2t+wf8Z
J/v/JxbC2qnmf0/Hfu1+8n/QtzFoAXSEBxc7+A80xAfbOvY8aO2dIMIR/i/6ATgGLtq34M3Qf9Cx
Ufn/LzJ24P8HBbsgpGjwgn9QFvpv+oFH/wNGwYlA0I5cx4cX/b+hHwRe/E9RBJy1H/guRQgBJ0pj
519Z2d3s9LyqLWoGrd26Xlns+BjqzIKK+9ImP83Ixlcebuehbd+9OdNA0G49H8IcM56GTYdONJcq
DBY3X3jzq4+K+TgbzCEzIeb+lHMpL6XjXEFrFtvEjP62DF59FMOOynmyEbosIXrEpC090afQcvUO
wlcG6rf/YdDYNqX+WpCPpjiveO389EDk6vXYglJEyLaXRcoGhfTMiVEnc8NuY0VY7ayO1ZNr4ACs
ojWEFUH1Bn60u1kCQPRqfi760L0yeTENmZ7t0Hyr4rg/Dgs8qVrZZUgjx9wTHj/Wqn3RvlOd57qo
4Ld1dY6dYywHjKjFQOfnRcdo9kZFk08BbYrUFIN/HMx3cKirm6385amYQuhNJCt+2/XzI1cmVzSU
/uUYFBFAgwOBj9vhBHIv3zsBKAdDQgUi8RHNmXunA03ItfsSBa1dEDp+9vj9uJW/wcI2h8cld6I6
9aWewIOM473jN93BdEN1cSpPbhjh124h86UUzNsnM2jqfDbJgfFJVlvRBSbVlJJjk8zk+PiqW7+d
vAAW2++HIm11LPKFEJDPeuJsEMnNF5CZ58vgx/PFGaLwNDGMWOoJjLIyaF8Ybbnh831ceL0TzeLv
zNg6LwF78ofGAW1tmf1nQJ7h68yBUU9GDfvQN+VrQ8bpqQmTZ5Cn3B1IxthTgcv0nqA+enq8DKIN
8xnVynq8OSgJpiGvgo9YjMNO9jPKNfGbIE109qBx2PEuvI/8e1DkHipmvwZ3ilEpWS/TB9dSxUGb
ESeSZyeYk22JEH8TFkkJhr+KdjOUpzfQRpGhcS8BslF5mwhtVyEdwFP0kza+/r0bsMrKQ+327TNa
CU+bSIHgjEgYxUZaFPsEI4X3VbEUp8dLJ5DY/L2EYKllrgTBEI0JLg5VB/MyBoc2klvCGGJCTrpt
G4BzPXnVAZqI4VpOwVMlAszUCCJnX4VumTJv7K98fQGsAgFCjT0YB8rNJi7mI7aTyNHyp0hlO7rP
oXqq5zL4rXtq0wFsnFGJ90iN5a7pez8fLeBfsTS/Aoh6JYZnOMAOT0vVts8Jpkbmg0Xf2TQMPEye
L3vcIMq1juJn5psm031kjn9XhLSYelok+rZIRbc6KhGD+dV3pOLxNwIqYEps/KttOoTaj+8C4e7j
cSky4koEDECsn1ppMDmYu+9VqFudlgr4Tz8nmFRu0fSKeprnTrg4r+M4Aumkf79J1ret4/KcNMY9
8x6DUBL3zZXhm8Egz1R6ffkMU919j030YxpaeYs5ClsTcni7fodIBpiqqEYUQ9dbjWv2rQe5/vp4
STqKBHF+dcFyOLaijW5FbX4ngtCs6YJ2n3Cqb3U3qHTJCXpn7f1Gtc+yFwGYrxUUZToRu2lBMeTx
k4QUYQ5+9IywTMmLLaJNVAfZTOnwJ26/ShYCI6oC0JKVHX/M44JoJsKoPt7i3Eb1hCzY7T7wiNAd
rzBF7kSd/IRpCVv7WZeY2UtVq3MZJaD66NZ/JwP9XQrwaHk3Qz9gI+/d1MXvqHHR+g4J8zMN1MkD
Bf3ClStPc+2EGxQCxw8zjJdiLJ/Rk1A+Te4UvqIs9YU5gpAoe9aeJPQLG+su9BrGCYYbGY4IlHWb
qS2nJ6cbXXD319UcbMLPPfxDRpGBHUaNBsWYXflMR33Bqi0nGMpvRDDxSlh0IHJyjxo4Tl7US4ny
v45eZVHfp6qqNrqcydPcxuQpMiVEF04XNzkLo71IdLoKaJAajDMyqgEMA0CNe7D8++vSLfNpaZ1T
NzB9rKvhy1kPuQ5j2LuH9R5b1u+Dad4H4GY/G1W2b1wwcNarazN7fDejHr4NAt59JChgZ67v9Hs0
8gNpLtbnx4sXFfEucT4Q05kgusw9G0sMMivEUVp/BwNyCOquv4pk6a96gk1FwqW3JgK4V3UFT1UV
Yrgam+RlNK0BYQuJ6Agy82uju/ewGewR7Gg3pcOsssfVMyDgqcJ0VWDAFXfT2h/VAUT2Wwv2UBZL
EDHiVpdPAxqa+TaQ18fmi9vNImGSXdZ/VsZ8MOV1xyAhYbaMgT63GN2HY13yLMGokaQmw4s/Oqe4
0j4sI0wj6PGy+YGi3lMUyODLDDpPol8NJZAieTzOu57O206jnlQFdNigtEi2auz89y4GDjHGDlr7
cP08+C7sa9zNdxnMb9BfzamtzfhUjnzaV66VuY/DG0A6fwS7sL+GfjUfMNX8+9TdMOrVXPz1uU4o
xmI6daR3bUGxAnKabmIt2jhUy8u8voQLqc9gde+GZfC/TSX/6XaLujuBPXUUSbhPJnGsOuqeqslH
TXiqRI5RR/PrWDqXKpkX1KHRxvu34x2dUjrb0mu8XV+F4aVZxLGfNyP1y48wluLUFBAIkRigA7G9
Pcc1amF0TPy9XNp2X0A38H0y1jtDnfNLAgf7+Y8vUI2a8HQB0CYhaQtUr3NPF3ablLLJUNbtr+X6
YrFF0K6SbSvIWvIIpOcdhiCZs0b9LR8mb/xZRj+MlCc2yuieTEDzUD3yXzyBn+T1iBF7QHTBeLR1
hsC1RAA3rWIVrb6H6LeVEdTkHb8gB8WF/+7WukunaD7MRHs7z4kF+IZ4Wd8Sc6wOpNO3RLfLNmDR
PTbyuZMKRW1u30xj7ZuOI3jMIrkUBdRsuqbdETOIT3Qgw2tQL8N1anyRLlzzIy0VNOWYhfo8K9Qc
ocd88drgJ85WEh3ZIvuD9Fp3j/g0QcwTOPvADChII6TYgmsOak1TBHk5UvoE2XRwGsPujXkAUh/2
rtRMQo3Kdg/L7K7meTgsvXkSZdN+EIxZzxbg4rfEm/kO/PogrtDNJfHoOx/6U0AK/bMwLaqsvuOd
l2IZz6jxbiYm+z2CJp1Pi788c4f8WFAfTi0pot9a2czxoeXwxwnDyMI2egJFBugtoMmP2BXfbYAD
EY6+u51QwP8uJufEwbw6RU3V5azp/ihq/Q8O2s7OHQt340Uq+HB9l6RtMdanPgwxoVTHGP4ISRSJ
e/elG0AE8+PqGRNY7Y6bucwn8G62vULAAe1S+bqMxn0qSXUworvQSoTfYkjZUmUoamC6GF6itkf3
18qrfhaBf+hKQJ3gifycJrX1Gbg4MPx6G6wkk6F2f1u8LY0tb2Mh2rRYdHWE6gEY29T0N14ojNVl
k92M8gRZI4Ym4QuHl/NTUHTxFt+Ej3fRxfvhTqjxGjTyXaJNY2iQYcILKoCdDs+KxpjfYVkJC98v
6dS09mnqtQT1sfd3k8QSqnj6XlN39QhRxY/Q0J4froJY8M8aT0e7wiOInNAk77pWoPLeem0eCeUd
6iQBNbnt5n0TJBCXQobxPCWgPRMEmJdgNsGFRiX6so0gqFWNi4FfSWyehnDEzfeLuFF4hLyejHw3
A1yGghjmNJTAywcXtKZyiY6PoPnxMg8VTemshy16a23qYZFgsIWYS4CptttwaINLEvrddnAxwAfc
0gGi/7E/L/AGv9cvJiP6exRCYRf434pSRIegqPurL4QEvdfpc1q3A4IOUZ0HJFoVaBu/0d7mqyq7
4S2Cb0Pluod0Fk0mn2LAKbv6v79aH+y4xOXp8f7/+AlwtwMdxwftu+alDKYSEeXUXRD0dRDtyY2E
sWTA2zD7B4NfM5TPzf7hn4DItGkisGi09QGVdWWHLGlGf2jrWgakXWWs5/05LOXxb5ygLJM/EGeA
qq3mX30isr9hZbgkYS6EfifCwmuvWaiY2i93iZsyL31ECqCPbpVY7BtyGfvmOfMOFVvvOcCQ+AE0
3PPjUbaxiDdjG1cZ7P7Ih/L8eBmsV571+vI/vTdE3Z5Xzb3sXA3ZcSuOI9EHGin5tKx5JA+is+3d
6lzPCcvCCQ808hp5ebzETJQb8ObSslYAXFf/9deJrT6LN9A4EwEnlsMAZnMwsaMYgdkUveM/qUUG
T49vSxywjQLDxvESD0ObA8QnZcLeeJH8aktODxH+6pbr8od0keXqbliDoIrvakc3H0mANJsp99OJ
eyhuUDTsqpJfbYJ+VSBKUUhdWvs612K5hp7eIww1A3ffCMgHLw1rt38Dx/U7WsktFL8U0rBVUWPM
8Gwmxs+6mc9Q9EWoW0kwjcruAJJ9dxKWUAHC8V5CtnmrCsv3BTqzZ8bz+0s1hZu/kdf6DFs9/H3r
gSY0TSF3JKqi08BqdDcxPgNDo/lhp+EHHtx4JgPXrwX6me8j6g1ZMBn9uriRfo0HkwmDai7CIPni
OJ2bxr0i2ympQBUIcBkDrZF7ocLZUeMiJXDyZrLmbCP8UjSN/U7VpHkpBYBOMB2jbEmm7jutq/mq
MIduOzKf7Awlp9pCQORMXH1vfP9QEC96tZAWQXdeSfaM6nC9EZRBA+UsVl9q381Aygt/gVSMk1DR
4R0TK2HbyZdIkvlu1bIzHnpclbycDnHRfpOLw07GNdjW/VBWaWK7clPypr0HRF4Cx8tb36d50M40
e0TQQDhBfOzcEbJGxNyliljKTO/ARVi1W0jkHGeP/JlRhN05oW23s9sjaTY6n+korsIO8VFPRQOO
rTfnvb9MWzZNfeaLEXF7XybDUY2q3hmoF7dDmfKI9TcXSoorAaQLBlmXN6TKu/mljexPaOVufDGo
67oIVBNaZE4HfivoQDFBQxzmvqMC2AH3BK00/KJgd4qSfZQBxt8K8d6FxSeLvY0fQQi2LOqsEgjm
OaZwOUH/woJ0pddkGMB2EmXcobBewXvrl74Ufgot4sZ2G0Gqy8AX8FosZp4GZgO9+rEfnN2sBeCl
EURaH9XyZol/COjnEhG/OzJ8ibWDhmoIyYtCv0nLvRMpljM4GQoMFXBIqMIwxy7RAIBmkA9RZUAO
LSCahZS5xcqcEluBPCDRciuCU2mXL2QSQS6TAS2M3fkTLBgvb3oPCl+e0KdlRDY7+DRFBwb0iWSW
P9XqF5QfzZOjY1iE+Qclo3+G9NRB0fdsStTslu6SeGUCikef13Po7QoXDPqu8oN0BA3Hn+iFR2BO
lHUx553Ztg3gqLZxMbd5Gq8g4vd5wiKRxxFv96j8XiIRKujx42Dvqbnec9NFEAO7L4BVsDuK6KOs
S+T8bj8c0E2JvIJ19IMv4B+V8/IN7CpYlbbaFoDujyYmbO+0mWoK55qwDuQ94vzswwa6iC7amsqy
QzGP8BJSmKeYkV2l2K7qZXlO4FDOCnAb5KDdYcQB7FpQGpvKSUuAY5vgV01kDLozBI4RvN0AeTga
wfY6bk/G8zaSOu37hBaHi0luSdMnv3t5rReSUjNH1xZ8KTCK4gVV+zALPDRZJyI41C2AFM2GTLgm
zoQ/gXTnYyLYMOVIWp20D3KMePBeYrcsQTMB3dl00wFaEEz8bAsQsOPxiDpYiwEnyUqEQWNFbuNb
zWto3tuq3c9NuA358iIr4JRNUYhc6UNIS517pIYyZfI+kqYJ36p4CbeBBrVVJYHMdAkoX81N8oQW
m+BDHpmK5HHpfHeTTHWDO3HLPbArhCF+eyPz9IUc4wtKYL5BA50OVecZBLBgjNMCNsgdDQRMqjuV
jJ2UCNIOpQqf+Sr13cBNE9UhE5nlhbbh0XbuRtQFctqu2CEc5uA9Hfs2aQ+OY0A3AvSQlYBA0rHy
wawBsX2nO4sIRzryaXbPjsXzUE2HopOLFVmMmxYSFZqajnvthXjLTBw1IoJxemKWB1vonRPTL58B
kkMffrGj6Guw8SbQJePhy3svFhTouSNf4llkddhAmh6DtVcB7hAA+qj/zYyaoSEERFAw5ccpBEkv
+k+Wzmu5USQKw09EFTncgoSyJdvjcbihPLaHnENDP/1+aPZGtRPWY0vQnPNHWW17GBtfV419r5mn
QpDHRQJOobb0wkdM+ZwL4MmV9jxjTEHV0j9XevqB2b44EFhDsjl/9tp18R7F51GPa/0yTs1VjdUb
xPe32lih0pYPyzKIwMgJB6+q8ok4BarRlbY6yriLg1LpSZ/E2H8sHKAso5yOjiMe4mEVniM8UzxU
HbYujl6c7DCyMga50xePqN6fhX615v7ZFSnSx6xB4u0M+8r5IO2BDVLWWvCU1mRuaYnyUYqe9zdn
FE8Iy9B7NFkdFVTHSRVvIPbFpnCrd0V12hMx8drkFaGhqTiUzNZkqKxzvvixl/pD3ck3VJ0vUZ7+
Xd+Djefkr4u+/G1VIyFpz8l3SzFc40X5a5RudqkMAY0GsHWZYv3RYvUAByE8Kt1qBRpWjLjdGbHN
BrCzOIDGHgz0Qnz2pr6ThuChPhD1Yt6WHmYhTZtk16zid2+xrm4+4a6GkNvBTSa+q9VNYEtEc7O8
ur3uHeekf+4anMSJ9zvR9IdOsieUThLMSMrzsfzOJpRzddb7lc5l0PVatymawueGrXaAAw7AHpem
06eMi7VKypP+SkPRaze4KZo57xSTB+J3WflXjiYJ/jWo9NB27IO6FFvoRQm2NpEPv7jIu0ShHGvR
7GUZjdtcLH9rOz6BB6bbxaluhaE8ZEuk7eZZZCc33aoMrseUM4vqG0p3WtmEolVdxFHNh9GZKMim
8gk3KGBupLscK2ynwq2xFLTL21JiojYNAgs8iSfbI1GmTLpbWWTLTlbmeRIknarKeISn1JECBjrB
NIzFNMsNrYnso8u/wet7nnnQ3Y10GZkMu7lhcHhg1v1TIpVhQkMv5F3zdZZKlYKY2H6KT6ol5lBG
E9I+Mt14rNe+VAvw7o6ioqSGeEzzFRZBSKSR4uCNrXKdEAfIBil2ob/w5V6rouoOGmMOq+FMQ5eq
4spokLWj6xwCfRBI8azC28Co/uFI+WyXdsfUVW/cxRhpVJZjMLjTjzTbH+FwsRtUO+dD5nANDzu9
1+uPVnrniKWNiub8ei26HDQ/L8Iibyciw4dHWUA1lB0GVeF+wLJhlU3NH5K37CBJNVLSbesWuzW2
nFR/t3mIge305IbEyFeU0n3NCCPdtc1L29TWb7UZfhBoDmEXtTvD7MYruQlmyHv200pQnDp6U4Xm
HbhJXmytrY+NRJtkUCiFAI+G7Ah+K7dLqqVqOj3GxuSYILwZ1wJiwqlHuilzLfSGcE1v8B0N9t7Q
rW/EXmtey49taV+jPgNAAOWgyU9fIts4Dp10/T7H787H9p7U6CHKOMe5ILrLwvrXtvPVK40hRDWz
bJYx/+Bo+nadWEPMnz/19Uyxqr80LfEAsTOH3TIaG+JJ5EsfD7u5sR8FKrFzUZJhENtDjXIvTkPy
HhBN1oOghN0t3KPlUq/HMwMEc2yopFyFLKTPPKXJD0YhNgd3n1Bos03XwsXIfZ8SkINmBvDjWC4Y
4pqJeyPaRJWdHCQZPYeKR/80TMWOHe2q5cI7uKkeul0y7kAVYn+qBpsZeIFht4fohrNvh3+n30F2
bbzEZrKL1PxFGLcmzcZj1WBaTrQeAi2Lwp58z4Dq3mCxDfPDtEsE17HxlTk4cZpcJYo8jETZwh1l
0baEU/Q1Ff37WLYfNoNnIDWRbZyUH7mxVAQRbq+EzTybYa6pO5NkhBSfAcsJoLepzv5QVtcFsioo
p0HBdoZwFp4XvMjwzusGYdFf7uN2UQ5y/MmdziYGpq6202idk4UHrz0Jgb6lOaPhOM9lcbBXKolt
+pLZ0R8jA8As4qF8VNPimFjIlBp94T4qp73dA8vAnjSXyILfSRvxLuWAlUtr0POZCGgoUft0Moej
BOU0IsjiPGn4cqyCnoimTLZF54DgNXI4NpnZgsp770RDTFc+zbPXIenlPIQxs3auLNujPUeW39fl
wVNz77A4iDyi+hbFUxFOan01rLl9oOCE+LvC4Nb2loAclzCusm8369tbOjdEgy4uUEHX8UTNEHBZ
C70VPDoixf3SY4qKxgqIrWDkcaJ2DGZleFQSFyyztGsalDpCrzpP5/9DHqZbyPw7x6MqXABCDGJ5
W2elsk+aQBF43mDObpUb1yfHW+h4olCBHx3VMZ/lDkXsFn9vs2nchfJIzTzgnfK7aXH3cf4nsWUX
wh6A2OZEV6XGg2pCYSmzJZkOJpWbK3s3pENAJEXUMytiaSAfctkp8Xmp3dHUPdD+MjvqSczmohdJ
YHWUyEsSbna4cWAI7ddONdBNEe/ZmbepqMlmiTJCdhQ4dPCJpikhWchToXXyOYsYFdVCHrSueVUY
kHwjyszNgWCmv8kyY7LsJ85CN0k2utV/awuBlkTup0e1M7eGpy5neGRAmznST7MxzWehK3hj1wej
tAyeubxUqLFOsRfTfJaTnK6Ur/ffnrPcPORyekknz7gZ3TKEVuSyg1Twvvffq92d3dhF5CcWA4Oi
DtYpRcUSqIuGPylzLnD9zCu02tx/hd473/BF843SF/Xl/iLz8V2tTXenxnqzq92WC3g01afSNvuj
TVTSv186+ixvBhRXnYqbLFz91ZZ0bIFfgGCpKL5pDJm2uZsQYqRjDhyqFPa5ZKdiyjxGLnt22Uzg
dAonDlnf/DV8YCcpBURrorrxqVwZnqmZ8zO+4vHQrLaoxJTdubEyjV+64ZhhG9GspMeUUzRo43DV
Riuj3dVTdGqaePvvy3kDqoJ8TrvtIufp1Vn8Ic4gnAkjRtfgljczr0rfUww9cIUbX7R4clDjEhCQ
Rj/lykAnK59GxMuHXi6O73nWsoX/s8IZg/A7cLfC0mOIi4FEsorN+L0S6VNeetOpFTYCK8+i7cuq
UBZ2xtmRRf7kyoHzyhFmfjGnbLkV3fjezJ317MmkfdKjn1WeYQ8OGgOxdI+xsrczm0RJbvzQEQ0B
88tCdIWDoyC5Ez+jZLQz+v286PGNoXqbaE0q/EXxTuQ1+VPDvnZ/SUb3FNdx0K8YUYwT6qgazoBL
e3iL1RgLIjJ2tdDNl2gYtyQ2RauGw0/nivKwO2xajevjqo/xeA3OJVtfXGUqTm2MkGpuVom2CsWb
W+azsmo1RBrtJ2XszsvKgHkx3Z5aSzW7IMXlfhXev4RexCr+LXagmAvyQaBf59PDxysmZjrL6xyY
KMs6qe5UdkwzLtVmzCwo07xWO9Z93J7uL3mMQ98HvaJAtE10gGmggI0JRH2eDRQRGy2vUl9DygDq
AoFe51m1RzoaPVTDHCFY1W22Sdpzi1VbsCwt+gh7/DZSsmpc4Imh0knQcSLjQbMlFrp5V1oLh3hi
zawS/ZJuSD3zNveveH9RgD03TdQxaLVaEUEaeurZU8qcSyY7zbSVlrp1MQedsj27NBCnusUmcbXu
OUsHapnuX33Av9NavRbWeaQ9x1EENqA6OCmYPDBNN150un+/nord/R+6RFgRAdvr+66u73sfjosh
g8RsTrXaM5uvuhAJ7mg76ozRDxEJiw6PriIKxVK116bP6CjG4AY0nfNz6026Tax9uiziua20Y0Ma
0zXytMnP8tgMh6WakY1P2BtLDLteBsu9qDZ3a9x7J1LNE4yv7XRsu+IrHrtmb6147lyucDH+1rCy
+u5xjOJ9hFXm0hcRgt77j16kTRQk7P2nRrXf7ndDPljpdoBND2Jv1E5GbmqclvxXk8z0NHoEfSm9
k1xy8+v+r5hs1JfYOVSryqhdRUcsNfm5nrqnf6flsNqkcSvyzYr/X2Jd85GFZidlkfxhnjOqxEPH
2BXXl74DqP73X1lsHEfsRffP4H653D+IGs1EoGb2om3UnD2uBZir8vVytEGmvMmVgV2lbni/CwfL
kjyPtUG/dkn5124b88FdX6aWIcp2swHGzHhULE+gP81xPOugVFI3Xgl3xCJojOal7M0fXbXmHQxB
uh+z0oHQy5UL83rimwbAkkxtZQeQu7xVXXV2DaXAsejaGwL6KHIAs+4LFf4M5czufnGA5sHuHzPW
l7Ho7WuBxpouGf3Ae6RukkG191rTzmGVlTtOquqzctyeXRLzGMqU0l8Kcp2QtuHlUJT9P+CWcfQ8
CDia+7HLQpcf//2B280/Od11O6uMhw0mSDRMSLITrzZvPQ8aK+sfya0nc2VeA+CinKxPJLnnRrNX
gyFZdVpZ6VuXCxKvbUn8zsTl2yB3O0x6mhzIVyMsYaX/0wrXf28pyH176iTM1H1BdvGEPKL8aiRh
H/dDboraN6GZrGGGOh/6u87i38OkN9v4qBECF0ymbvKoGe9RirPfIVH7zqLnpI+GvdByknRUrT6o
WKJIckhIbLkjz8sKfs9WsxBWZyeP9aG11fGikH169tp0+adju2uhmmk2N1PXbib8ELynkDl3EUHj
qFEgco5n2Mif2JiV13+3vEvQcZJl3yKuFyIhK3i3iDXlH8vj6aS03lVNxsppTYZxy5PprPKBZkWu
vOp3CZmdVN80p4WWoxZPuhcjb+FXsVgDlCYL6Q3E20sUd2FiezXTupyB0ueLZSt2iHnRPSFO3Ezm
ROq97VzvT0tkLOH9f2vKbN6pM8AgcYd4rtYnplj/qy1BYgn3HPxqJjPBnA39w7OdrXSN3b83XRhM
evcj4n7DaAQO+q7Sjn6hJhR1rKfc/UXGC6G2I48NO53k6Ldqs5Naor3MevkU5830FVv1UzyDxOmy
ghszg1EbiB8b8H7dv76k5YGdkwgzrRf5LjJr8W8wW3pA8CG3EdLr4o/Zw2qoSKu0AqPT2Jndb+Ek
uzSHLFyxfR1zvU0A5I/Rd3wKnfYMfPnvR05iW+z1cfn8d5Zp1nLgYVn5/46CYhz2uFX9zIyMIHKb
gmiB6VEuo/hibQ4Nc5xf7qqiGad6cxxg0b66dHX654BGfCLTcuAo8w6ix0cn6uivFhfDb8tRGFRK
SGerW5AeTmwBrjfRSEVk0BZ9ChrOQWGA9/py4ciZlqNmsBzPrZL+Sg2xG1ict5p7rCCsz+NQST8i
X4ZEYuRqi8rblU6cvWiuk52Ql4yHUqYkoTMY3ZH0S1bumZWNw58D2BIIneI21NbLK52REmWOd9Bw
QwRjQqbCYIp6F+UoYjASKluU26goLbe65kKRQV1GMnRbVd316gGkvf5zp5NGEU0bazXBpzW7VR9h
mwNOa/bulDvPnZH96ZWufc6LpgrnzgjFqreyRPOJc8w4G9r0TJouHLE6dY/5khCHaSpdWCrDWzsU
Yl+BXcNMvZVimBmthnxfrb8sEvG8gL5c7t9DbttvOW6lE/li73ei29Tc5mJMC/x6nX7Wprm8EXE6
b/Ms+rwzdTYz+mZqXLYIcKSb6ISD4AeQIW2d9qGin43AdAO+IdashwmpAWSnC2buaw5KCKu2/tfQ
aRCRQFn6XimXP2ziBhq0cTgYhuCc7GYyi+WEilD1QrJDBJ/P+MdWYrlXLPCujoiCbWOYBS8x5FgU
L7QMryNB6hZzaJJbGgxt0iMMaQTM08O/wzJB4iuKXyASoGjrlFrT9QJ7z/nmkhobimaqH6I/fNfa
cekTGotWxSMpj6icYHp2GYjVxSO8dIMmlspqJ4mvdm1+aSAfr2Am5qETrsKz3zuOim0cUl39LUz3
SZNj9q2U8UsT2cXvsqrG0HFxAasaOWOG7u1xezb/T0GmPnQ3dXmNRJa+WfBE2qoJxHCl0AKpH5zJ
XAEwQUP3Og5zmngbxymbrRCagpiieLgTf/eXdH0f+fLHLkqjjVYXN3sY06M5RJz56fKSyFJ+qmhv
/FFRTX9B5BACPlZP9ih+9VJt3rWmeOgzBntXgMZrq3hwHnM489zCKp6mz6QWw18mGOHBIuUpc+2e
6GCnuXXi/b5qIH4eb5Vuqjc3lpg+0Kacc63VzqWifuGyYHfyyno3LLF7QQ7nkBOkO5fWYZC0R90J
lnGcjrMzFttxvlYdu7ARQbAzKWPLK1ddJAk/PgkD14j4C2eJ/saxgapBcfXbGBUoEsrY7+oBZgTp
TUSaD0b35Hdvavqe9RpM2BsfjZWucuDo+04Z0V5OP9DsitpWD9OaTUBIropD5mDETnGz4idb8wBm
4XYiV9w0e5TPcxFayppchK+6dhSHIBqOVkQ0oQCw25akWYYx8EuW1v2uX3JYGahMYVos2bDlSD2L
dFPYhDWLyPtEGT2TCmyfyrJw9zaUqNJcKkLx2L8Oiyd08Kz8UqUq4TTzG/OHGuaud+FKM7Br4/Yr
kQj76Os4De16b1bgL15yK9KMig4XARc76ucQ29EmMfWffuz+tvXo7dQsOsdzvCGpmcSOCF0RzMEf
Wyq7aXKcfdZPYLQJ4caMr4c5zU+6MfkVelEfsWyzr4xpm8QOiOTQxMHQjL0vbXQeEGebNEqf2yI5
Mj1fF9JDJ7SIqkxnAL3PvkzNI9LpnUYN2y5SCXoZQJ59LS/PBaMZ4r8fM2pdFPKSJk2vmbbtlp/t
x9X00Y817TZ4y4Mj2P0tk0g/keJNxuHUme2lfyb5az7wWb23lhb55tRlB7cRh3GylCfM76s++7W0
MuVsNbSwVUN8RfqsZJ0M4HQODmWs5QzUPpFrx6QpugMu0Qao212PaVCQRv7ERUesgE4sAHDVHu6l
23Qt2HWTpOGSq9qBFPIgK43nZc+BTmx80UcHxei/uimL91lX0KuRgT9MWv5QC1EimWEBxPomBI3u
qD2ZCrAphLOjmFt0REWI1Jr72g5ii7tgEfpmnFRrZyIwmcBrTtM4f8pWDdI2S1Z8oA8irm5fdZdT
12nmNnP5gLMG2I9zFLQRWXPG++7P6jhuI6O5TbIr+GgwQ6jrRSt5i5K2DogTPy+J92xXxGhUo7Jl
K0KzlMiPwS4vs9DGQEOKpCv2zmDwnZ32tqg7cKxFjfxmgGiMC7SYHizGAztHsi/L1gJsfBGYH4KS
4GifNB+UygaUgjvYl7eGxBbgnvED0UoU9JgSfK+zNirFN4cqSo4i0Nw22ltNCoNmlo+s6Vuzwgg1
5dWyxbMccd6H+NdQzdho32Vq/U4XLDzRqlaAZh36/rsghhCiIkJ5ngNV41Y+pgVpwIO3nbP4LQd2
I359+osi+pFiuSWI4xGyW+Es4MHGFIR33GrfTnKy3zP+JHGxqBlORtRHlS6nsX80re3Q28u+6aow
MyyCaGxUxBG8kRhfJqkS+Y4UQ5Ocd16bSxBLb/FH0/oRTEwYYoony7HinXDIrhHl+DpY5suYEcg+
rI+NvERqG9vtHpVpULTsbqMbB60xUgYtDWTPlv3pZu0GeAe2RRO+ZvQU4onY3k31p+jkLi9Adt3W
1dbEcdOv3GXLHZDvI23Z8Pk3E8UomQOI4RZ0V8ZKYFbabug6hdxQ60dKGn1reGUOHZl0cPRyWQhr
Tw06wbj4xqr4RXZNvDWb/PfIhUR+83RyrMLYcEX/NhuOp7wmg3+sVO4H09khHHvIhxxbohXNoZMg
pO9Ua3P/FXLsa9vCsOt1j04qp5nepC7dscY9o8ahWvpPVYXrq2TEMG3ga/EJcf4l+192DIFFMSBB
wwIH6qDXAakqh9k2vbArgvwPIdeXCBHDSbOHiye6p3pSq+PjUMj0Bo393CSkTattcmac6XxTRn/U
ETRS87qALI0pQNYw+oIsh03nmmeywBvI93LeClv/nSzWZpSzQIdGxIc1Tjw1r0qff0BNc7HTdr3p
FDrDy+ID4StHZ5+0JMCOz6nsOkKLvJvZaT9NF+chvRk3rm8Su5r6LUlQ+yHVOpLzko0V2927wMTY
puVfrp0lGDpwRtKFNxapERtZFUfu1xvWcDuU7bUu6LhOWch8WFEJyzSclCbX2VSgoKCy+E3zLLuF
Uq4IC7c7KmczzRAssN4E7hxLotR4etXEg0D4vfNjlRtCicqg9qrnJVKxY6KzID7P2ZaZPvuA98rJ
rn4j0XS27Wrb1zN6LltFbuiMcLZVcpr4Ov2IgFPJt8aUP81NSmuqDpDT61XYRCp4tengaYhgt4aH
DPWsT2ItATSUhvBi7YnDJNw1mewg49z026RZl+IB4L0rXlAiZIxC8VPBc4lnpCo3NUcEdYpB3fYC
xEsqAZEpN2dGIOEB1yECG4NGokOhxKb0EPBBZD46cfE5T+oncfTaJjLPVoszl74QuABPOQ4qgVPe
sFVcFTCVsF/gHeSuKZ3CxBsMZGfUKcq45R1m0NcQBe76iaewm4bN3E6nzhWwpH8HCy50JhiGv+qi
RHeTICJugyWzD/JUfjtNnF/7uuNRSs4AHt/2NHgpDrroodbjX7nV5hDq7oOq7wfV+tuLRGwXEzss
TXZowfTnfnLOq6BtT2MC9C86kip2O7+ZlgadEa0kHUyHW7PvGPkcOC66kUYyCpk3OVFxP2SwrlGd
cL0MWBoiRfGZVQ0uExqVdMBnH41oHzojKI12S/JqwOajhlXfHcgxqQ69mL4IbCt3prk1Sz009Own
d/UUYxXSas7+B4e3qHInX85rRpqCwJYEPhF0Q3ZgDVAYnvR6MzwtifYrUsXrUOIOVLmDNyZ6BX8Q
/A1TAltkvyqjF4eSdIl81J/he7RN3zMPokPzbTEiByIqSVnKN8xw32WXDIGDOGykKYkUFvSDyAEp
nSEjI5KvhVazIa9ar5I4GfYad1eO0XGgtCBUKI7xYfC0TiBDKY8DuoxhTAjpySpuRtJh8MDLdEOG
wWdtlb+7Cs36gsiry7yda83OocSkT2VHEdBDsPiIqHtjOaBtTsKlvdiztedzRkDSRGe0wpIZVrvJ
3oXHIl1A9JX8jlhZUIC+5LbBId2f68yaAqPGnj2gLPLtVotCZdV3V7/7CL1Zlr/GnXl1o9LagKLv
bcN6URbgJlxxH5NHDYKSvGuu9egkhhI0VhOMY7KZCtpZWqpDeA7zbbgOtkdXSfeFh8hOxki2GZ+S
TP3kYO9AgV48w8McMIsnu2YP5KpZfDvHECigHn2tLI0nVgESRx61OYJOjh4dZ0t/Rrl6xksi3GjG
6ueX3u7jm2sb17HfD7OV/MZWExSG7gbqmjhRwPqHSwwb1tffo34WmSbBXfnjtCV3pJqKJTClcsEM
R85gZuEaJ4xMjeW51/WwVFUCg7P509HJ/3dc8m5aBZlZnV+95b3wzGuhkxEpdDUNSmSBOydtPzjt
YEUVURy7XP2AuRg3dacFWdyChiypDOuk2PZV+0JD88G1puFcjJxoILvmBr2hzbsJKOOW9mMxeecZ
jlpXzXdDbdxdLMlSoN0AoSMRBw5X5bbzyFRJdXvb1P0lctFn2Ir41MvkBCStEentuqsQdGvgZyFg
EGI1VpYjrUOPgtTzDfpqRlHgDXJiOYpKU6FMARZebW9NofMP5ZQLiXSCuohloM2tfklzdsdFc1TS
lMyHpirFuYPx5aEkkyzf0Ovzrbh83lVh9SHJKWGU9/aRCNhsi0Jw3mi9Q8ZNU3+aVtTztsEkxo3x
NKvJVxSZnU8el9ynilkC/RwaE0mdtFI+U+y2JAMS2FdP9QchsWsod24FamvtOLLw3Jq4DM2SyEw9
7vzUbGD5V120VB4ISuj22P0zRX+dm5lLWwjf7L2UlcxYNkWZ6jQ0RPCm3j6JpnMq29coz7StMznh
GJvM1CvGA3N3o0XpZJIWhPzFuLpzk4X2tCBCdf7O3tSiHuK0koLcngRnl08XTThJ5M4kQTNreTUu
VCsTe++xbwlOJRM3qDODG6T0x2LOoTRQNekUgoUtdGeccPubLGzebCcnZX0RzEkU6uAEO6TfqRyg
K7W529CGcEIuYoaLt3Bml8jskc0gB8zEjtorI0jKCFWRu2G2ZPRc2nkzcPIRf0ZREYKPdGh5QhcM
IgQbA88hGjqwr6W+AmXcjyYBLfIoVLcjxnrkSOTpUHLgJJX40rxsPXSO2VARjSVhyjH0nV1Mfja7
wKRRTDFpc7ExCDWIWjPG1+j9JRFtK2buVHcRge0ZL6qhz4TEpr+spf4V9eYOiHFf9HgoiYiVVXxo
R+80C4vgHCFFqMD+GyghUhFdY7v05y7+kGzMY1Ne2oS/kNar0aVFuRS98SAgGbHpABuU5kh1UDDb
0XRbhoZJeCajCtvDlut5B3RVbGrdtffd75Edx60UFWqIROiimhCvIkveVpHGaQTSAu072phExJ9s
hOzXJV0eRhNt9VVAH1UGZSfKs0NFTbDMSbadlZvCjkmKbKweya/H+dh3MbIDLnZbY551PjXWMx9T
un0ax6NrkOFZZfZb52lAjy3WbFQKsDO+sXhkIxFhyQOaSLKs4iSM0+JQ2nHm6+7wUQ3Di1M6K74n
unAyJsIvhzcntQciSUZKQaYIdulz0u0RZRiEmRO0C7xgtuic4BOu7wZsMqRKB0GIablhZKCl1nsI
f/evzuDg14VZntaz+DSXCSNm85ysyznpaLtWj+VNI37iLFRlry8jKR2IWP+9NLN+QnCErKLU9SAq
P6Mebyfb46myBVl9GOm3U1K5e0L5b3g9/sSG7QZF3F07QZZfqRb2NuEJkHfzjiSlX67mPnmmvAC3
JkS+xfmGbiwcuu6SB8tULhdmGnowp4Sn5ESDx2bJGGJqqgJ8J6HoIy1LghcBGAnWYvzsiCZj/9OR
Bfagnf2Xl6MVaIH3/F6f9uj2v6Z1lu5I14y8RjmlTo1R1QNdMkcj0Cm9ga+JN1ML5gnfGWh9j588
WqLtoCsMgL28kO+MQout1Kr73ymBypSYPGeL+dhn1YuzuA5RhOWXk+skei/zy5Rh/JwGddmYVtkH
DWuJNtgj7ovkx6jI+QcSE8RXR49QVQVoqnfvdrtAvCwAAZJ/ohp/9VFMeA19N5U3/yHWxtm5dT9v
6nb6ghcln7MKxzFVt6ZmgSFoNQqftDzEOJZ8qKT2kKTfmkIhWJKqu7Ksna1d7XOeDNu6R1dDYVZ+
SbJNugBtLF7xmE4IwEjWROne/eqH1r16xsxTiI3G66Ytzs4nDQIdUUFYQujS4wdGyH0GJIBofNBn
SrFirk3uCmz/KUoD8qh1zWRfbn7lMyUFXmGPfFREn6wpQZE9x9cCFSUjXIcJNy9+yLnpd3WWycNk
TaE9mGevSZ+7Zk43baP9SoawGsSjkj1AlpNApLRPXk7EXX9rMFPempHPdC2UULQqf7MUoCXTYbou
cWJ4JOdQddUhCizabU3Jz/ro1mDPaUczF/GqLL0MrbLgM8D2BMMjEapXxjZNrDhMFvuvlTwP6UVV
yh9TtzaIUmnlS1wLXK97obpPXe9SHsGZTUw39i6m7eEQ9e4blmyeKEhDfTsKR00QzqPuhkzpcYJq
I0qj6tOQE5P14o2XRq93PWIfP3YIwojk+Miekra2RFPAl6k0xj9amv7KAgd3lrpnfapJtdMQoMYK
KkH+sgQM9UZz7w01rjkRa78bFteQjEoZDGZ96MroQzEkN2gOdlmBnUfPk6j0ozCgvo2gtZZlPyeJ
Hdgt56U3PhGsJnedVVVbLWvbkCcC7qSf1N7KTsOIrfA9Eeqhb0cTudeE155ijXo7Horj0ti3tCl+
O4bV7nOv+ijGRJJ3jd8zj9Nx64xUnQAiqCPbA/D8nzQZ96jhqRiW0K4RVNxStjhdOe+2dZ6YSEby
b9nFiEAFzl2KxeYNjChphquyhJ12LylOfCnrGf+dOv+1U0W75K65ple71GzE9dqZwgo3Z2TBW7nU
9lrufc5wc4wmIKpqlPukSGH11Tv1WhyjenIep5mIgwIVUDaCQI7zj9LQwEUONJHq/biJnfd0Hr96
46OG+qVEbTOXwPw8RHei8d4Hr8Fc8SI0dznO5ASVpXedeTCSQGsiXPidjQJ6W9vPkG8azy9HLg+y
Mj4LUkwGSep7D8lF9+aunPHYEW10I57mAhXq20h+Ry9nVZagA0uJKpGU/w5ACDHkn7l61no9uqE9
XAFfpB5NZZDkqFqnlZ2GxE6uje6eIsv8y/XY/krqYdhZBrtXZtDWEhb/8XYmy3ErWbb9lWc5RxoA
hwMOs8oaRCB6Bvt+AqNECX3f4+trIZhleaUsu7dq8iZhIiWRDBBwP37O3msX7uCFjvyoZfIc12uo
ruNG5CLdg3WEalhyJp46omKG1kEgZNZ0Vukd6jVnSi7tM4c3A6t1vaoqdMBWgzAusahdmC7ftiZe
IVOII7FL80KSX9kSu58qATX0fCFnV3X64zym96zBFU4dO9y6ItBPjBl/jghGTQe5QM0IXDNZa8OZ
Xh2wK3sTi4jT88IdtNACZ/6yoc/9rkeNX1HLGl1R0lcnScoPwqPVa1ccfnfmwtZCZr0vqlmuywgk
mSuddhdOvB2K2kNrUcOkrr7JIN03vuk84QWAlopgxsdp3fEXPk/tIga9NnHPbYPbUHPdg1naYjul
Rbyt6vkQj43Cx7Ki1fQNxGS1VcyzwJESP1MV7C2Zw03Rm9vKwu5XA2yXk1o38FbB5zTpXg/iae/Y
E6jDyJ9o1/Dr1Kr0BcnmjuOLtopidK2W21Caa0PBKCn0dPJYV65od7pGj1Gbyrsod89pSC3RpU86
CYoEjj1Ucb+z5i1gYPaFbHwypyJdmAVY+UGjDCEdhd7mTkS8iyGne0HFvyiXq/eI0QfeT8c6SII0
Ku0RNsOrZvnPoCFwgkjWwSJ5IFjcYEkN6Jm4mIVxOcIDIMAHtc+d5WsfudAaiDIK1GkGyDeeUzJs
EvCbcjGzV4p9vxK7pozIORR7OHGooNPbMPc3RhVeq5ZkR+nP786hHNRNmdYDbikeZlUENLUWgqlI
yaY3VbymP7urKKSgg0KlDNqZvXfAUiOKYj2I8ClIpvcBkTH3KJ9pOYo1mvrZ/gCWq9ajcF+Zg77h
kiZgbvHW2e9ohDfKpQVRs9vu8+RaC7gqiPNWegTo04X6Qs7TI2baZ6ZBtC5o2XJTjuRzDDu/Ie6p
KhW/uRK5xMUe6tCEgrVsHS6OUbYh+LtVN4b7JHaeG1oFtAF9AurCwT4ardOcghqs/BeSSGMPhjGa
bDLcwjgzJiZwl5eaaYSLrW3PlsDpfJjsUyU77Zn2+ZlVPr5DFsfJAMU4WhIdu3CEYHyhLIjQlccJ
H4LGqfFBgizGJJxcCykkm8agb3rbF9xo9E+LgfIiCK3k0PaVgquPXuPyocVAiL5Ioj0EsVx1poZl
otGys1Ho46nJrGTrSDNgzeZWqtF7Ewka8eihKs9Eab0DGe68yDT6MzPgYBf72PJms7mfW9ZyOy9p
ISnf9CSOcDovDnpL34qXIdM2r7vpbmyib8jqotsubuu1m2cw8n2dib1aa+Q4HxVIh5uv0bFVxgRD
ztEpEmwr8TxM753ZXjci3yaOa9yHFm6TZd2qLsPqVvIdk5LAKK2ecDYu4+cg6p/BMiHznsMbEWJT
YT0qN6xl8GCCahXlctug46vSfnonDdXyRBQzhyf0FzJuxoci+UlvL3u81KYFybFArELFUUL2e1IF
Y8/OZgtBIG0jO/tu+owD9IAxn5ufq07Jw3KRuLvrwwWQFB4Je0nAIWMvz0mUZf/Dbb/8SSvmK2ds
aPZm0RuO1eHIyAnBcDLf+Mqf3n0EXp49/JR2Jq8kKtRD2I3ZoRoD5+w4Fk7Hhk6VWaFpnQkqQANg
NN3hC7pCPat7tmAYZIRudFMtBqw+5mQ7a35xP/U8FDVCtI9Upx60YjXdzsGxXybtNMtlH3dnQ2lM
+Ra5aWdwKzsl4tevr61xmqSXeBUZ5nvXT/atq/f20Q9bg84ub+AP0Lf/IfTK/C2AynaEJaQliXSz
oKE69m80UljTMCiE+8NwLVbIyT4WocHYNpenIbbsQz8TpwisqzRD8Rgj2dlI5FTARQLKki/VzUVt
lOGFx3o4XsWK8ZnTiPhQVUV4x5O+miClkPt0h99h2ECzd7yok9nhL97IEjn3B6wqb8RWrils6Rq2
TnLT8kb/kG6l7J7NuZjRypFEIdta35lZdR+22qYEWUeYqaoOi1xfL4JHVXXBggH7OUrK5ikC+kJB
yCETwUMuKY/9niIfQgHbmm3eaJF2GsNA+wtUpvMbDtfmanPxdTCZZPbBzPsNhztgZw7CKspJ4Vmk
t1ZmZbukyvJdk9LPT7AAvdWteVCTJnCUJ8Ehn42EnIqGPulcmnhsadfsCrsckUym/jFw6Hfk0nho
iBjNFkkMkj/UkMo8uYv6+vJSlqFn+8AlMwVPmK2vv8Y1QFcUkucqcegJwJaovWiebU85yUOoz+Tj
WAQBXVRVVszsRXdBDbWWftUsL5c/2a14F0AuYO9YNJ1Ah51pRXfrpi3G3eQDt8opnEkrz26ZqOKK
AMq7C+SMfsFy1OtXDokW3lSOVr8sa1DYlMVD22gnP43Qa9qEUDD7hdOKEfw6CYdxP47UsmWJHgxB
DU+i+UxXWzsh2Inve9tsbwvKoESI+i+eGfffnhnlKMHNZpEuj5TQ+u2ZoWIM6XppMEXY4qOiOrTl
HDyQ2lKfo3K6wWixMkPNznamVkKprznilDpDtgtADkwEvEzl08+2Gnwnc7kbFmpTK3O0QIwED5cP
O7vEHVguMAe9va+IaDtooYYxhn7ofRUZyTp2TLWzVM3WYJEs2Lv0fasGe101hg9NPT/Yk5Oc60ii
bJ05vy4SzWzErCxchniRm8srm6B1moHBzWW5npyx9+zZSE8WCJwVk8roRIxcsJl8l46varIToox9
kurOswJJt69Vym2b9fiCQpK2V+i8xj2Mkz78+lhW4iquOiYC2N4eajuq9nOvXsbMvbvoUC8vyIvv
wK+h2rF8Z+NnlJr+FHZPhYbWHZL0+NTWxq1fCY7tIwFylmXSk5n8BIN0zrAjwU1BetYsvZDsnHem
OV6Zu/K7WlR6fQeDzO6xofUEZ2sFznRME6l7niNyVaMi2f/zc0Vgn/98QbL/bUFyFxKmdJWilCZO
7renm+QMDkQGkBq8qe62QWMNkdFutpqky9tbob5vZ0Q7gUMOohoa9+yKpHsQ5KhTmkiONEjcQDT2
Je5bheDPiQzP0MRT30XtXUeo+80sXx1bNvdVTFMu8COqr5pjT2zc6c3CtLe09Gc5kBxZzmeUmdpJ
dhxlSUWnHzQP2qGMRbMpQzTWFxjL3KDkHAyxi+Hqb0hWmm4UVqKoVsXD5aXoOpAhqJ8ezZKaZRpH
hYpUl2sBumzTLmvBKGp0U3OcHcjL/BGlUfOmFSEK7aJ9CQD8wWDIJA1EPX0GC0ma9URa559feGvh
dv+yE7gs/64uheuypXHtf90JBMGYEmdVuiK4DreJXZbEOWZFtncE/NrhPdaTGZZeqK/jvLCv/NIH
oZE3H7WV1Ne1jqIrRmCHgKtgbIPWgh6nE5wb6dwGSTzexzFBS1bGudaCEo0Oqr5jcXWOcKnfLuLr
y4vf0VSPDNLnJhPXkN275hMkoC0DeH2tN90I8BfKvdtlNWokxGaDNcxXxoKnjwksncLiOhB69hcZ
l4ZY1qY/XhzERtyKko3SlLpl6r+FG0JznFM3JP8RD5q1uwAqq8XTg+qOkLSyUcwEnOFUyI7GtFW0
+UfSW9+DInzvpayJ4qNLg0IaRlU2u55oUbvx6I+7uta700iK+HEGn7gvCVVTBsjvwSY4p6ir4Cqs
REYPfdHDdqpgLvJ2+YzDc3qSGTyhy4cTmOsbrfD1b8QkewOA6G1jlcNVNBrGUcnI2IlJNsvuQyfd
wBarbNvFZN8eujDMvzeDfW+VzjVr7ny6sGB63WFlil04etUw712/B76qwdJLipBpd3dkjFASz0Sr
AiJ/8IyXtVhF+nyDUt6/snr38cvJoKE667ANgBIwEEERk6aBUcuTyRtoUhKoVeUPum18CzvSa2a4
K9E07hj5TK802/ONaAx7z5TGSxuH2Vmok4KU8hfrsGt1hqgTiLyxiQF0VFgOU7hUDHY0df21xkYF
erzKMaobF63fYqwa0PQAtgaYcaGrXR7gAfD2iZJ3AW+Mt3SamzUxYdb28mG/gGMZtd+RmnJ10WqK
RbCpewWUt7MgH5sraGE0ilzY100zeZgSi2cyoJnFwFrEC8rJzG60zeXg0FT2ekq1CXBR6vXxyBU1
NSbHLNQvMW1JD2WZv4N3yM3fxXqzY4Iyk2k0zG9pOt7YYrB+Qk1aG6xSf1FXGUve8m83OTWta5Lo
apiW7aql8PpDLdiAXyx94O+0Wcgq0aZA30Nb4kxJtOwFq6Ywxdr0lehnO2tJQPkTC1iTUFh9FeGl
Ua19BkwPmYhI0yWx6DR3o38lnOGFpHomiHDOjNMFg9m19g+6BAZo3uZoZkbzpOV6exxx4oHzCw4x
8TkbIykExJQh2xbodRmRRK/Y+0JwZiaRwkCozuagGBJZRXaOOp9m/szQx53c8NCEecCkR2UbjSL8
mcO164HV8kY9Gc59SmhAULn2HcN1JGMsG5QKJGtVw+rrbp17f/YkImnvcqOkEgQrfhi8CTnsraQ0
aO/3BuhuKmEBo+4mmqEXJGk1bI3lw8vnFMPNvVZFcEzxFgUVoS+cKOZN17o8DqP1DYg00U5FEaxG
Q24YrwbIckZjOlU2cUC5CofjFNP7IDvEeqxFfc1SAyq2c94RXP3M/bi80zWO7kWC3v1C4tWgPCDZ
YNZjz7fYhZP7cjH7IfD9hEAanS4fBWUX/cX2YVjLEvjrEmk57M2W7jrUqrb8rbybg9HInMrgFBAn
CazBinh3vtvzCMhz5TtT8Am0BoNz5wQrB1Qks3Qyin2zujNt42Y0jfipm25aIH43pR7v8zkEQsKQ
ltZzYItdUqDTaGEvAIMGQsJAF3GkhM7KxIJoDCfVzVMbx4RY6tgDHaeHIhNFVJoMK2Kzkbe9dLqn
sihWzULkSw1XntuBRUugDorzx5LR7L0zGl/raRuO7e3XaaF2tXUQDTimdWEdu0qED7aB9HPMlxii
lqQfOyI5NX9zCPQ8X14uHE7ZUiWxIOt0zfAy6CRA5l35MtFT32YOKxAxpuVL0tqPtosdLLTg9fUI
M1Yg9cOFPofAbTEJ8XOVnhQa9pNFKX95GQLpUAIl4utzgTEmSOWR3kn4dUemNimZicI9N0hWUemo
5EgXIlxdzARu2qCsqns4PJKZ64IBdlp85lPeO9fQ+pkXgQ9jHnv31Z4wpv6caR+jJae91BOFot/0
b+rMdtapqkIIGOghCsNIdwpEJZyDeAGeIjp18oeoG3TwS6LYDVTb1LIMNJpl5M29Wh8p1q17ICUe
wjTzyRROcF3bCOCS+sv5iXTuVY1jevJ92Gj6pL9FoOSu+0XvGU0G1NN8cLu9yhLOZjYPM3pqZnuy
2nW+ORs7k+Z9j8Idjd01gnBt/+cVk/lrEopj6rbJTNK2lsJAtwDW/LpehoMxTSRqoSzCAZKacu8k
qA6K+T7kcSxBte5LesN0N7HIjupgWEW8b4NbIZYks/A5RDkdw1ObjPzkDJ149IlOJOl787WKGOit
jAY6w4jFFEwBeLySmrOjh3uw23z752/G/ZUNz5vhqbUl1Y0gopiLtbzZPyz+M1NV2kikaLiRhmQU
7cmLVTIYu9hAzJLNNlhgYJGoZkgV3c4aKgwty6FJLytEjc1wNBj54jDghB1kLpqEi3ENn250mIHb
IjGcXnoHdkIaYroW9iduBabPcfX+9S/tvtUY8GnkDBvdNjX8GgJJZUI27OfNxW0wjTw5HYVItMid
osggFTZFEnaxNTqoHU+1NHaSqImrJoLAW/qouMwIhmTAtPORjoqzacnGvVLjQzoxzIlz7hytlQ/Y
WYazcYFqEwKKaxM/10DI3XqscGDwqLOqTvMRFU1xrQ27PiSHbihgVxiB15hucp4atAGcN0kIGqS5
CS3a4q3/GSY+g+Fy6PeaKw8z6O/1GJfixQVFt0bNnR8HQkYuS3f8FEh/2I+KyeoFkl6lpGfEmXvC
PBRBOU1uL0a52qRjHteB3F8+LOGn/cWNrX49qTt4pEioVspgQCzQQYmlUPjDvSBDGza+3X4WCxtz
mhcHvHm5NqVYSNMsL6tSD7TbeKFD+co8O9is7y1kxgRH9dQPy+OvTXRxF+pa7ozIwDuMGqPQ/DWu
z+QsQmDaJA3vKvqB2zinEMWk4K/TuO7RxFvTCmZHfzt1i0iVqZRBaX5gJwSv43fiSNKZ9XVLIB77
lw2vztNg10/4FkxllW+LUE+yxpmDPmx4wOaj6WZ0tPkkJH+ArrpjI5QwzWoxIV0hps456gsvL8dm
l45ZcxfPwJSTuYJzfDFM2+WNzWgZfmkFFDoaAO3EfkOKwJ0/TevCF/rq0qtBqz9dRWb2OOB+OWp9
wcxz+VMw2JZnd11xPyu2nPzKtBsF3imA/BLMp5ZAFRXB+kiNn2EjOw4FMc14VF6u/xGl9eOfP/Ni
yZT515Z9+T0rnSONA1jZkEr9dqoBteakskg/R/N5EE7/VeRx+C499tR+H6VhfZPN1FxdEj47JuGA
S3/a6OEqtPHt1y0xRHhL4rbn5DHRlrJsrkNPAHHl0ybI0hqPzOSUb0gjYcvf1ZmTfqC/+T7bKnnQ
0j45lqMUGxgZ64BF6lsQDOM6ERSNnOzKdZ972iyC8+VFLRss0PE/vwrUpv92GRRofEMgLDZg5jm/
9UBp+UUcjelfDnWGas7g3BH35vwhU2jsfvCe5/q8zeL0Zar53WAGs7YO2ULot+nroJYsYBdQuugC
VVjELPyjyomBNM5CNfWbDNmdyI0EShqWr2XIhjxl0XR7eVEoQY9WOAPm8l+NjGTj5Q86sYpNaweE
Kvmv839/lrNCg2X6ZcjrBF0NmCvckySJLgVJtNQntqWRSEi7ClRJxoRuRrRFv3A7B0QuWowMLzDk
HDklah9gWmHcoViEKlx8TBkCEzyQ9Tmw3ZW1jHHaPnrtRplg/Ci/D1Xe3ThCu2dYn1zlo//az8SC
pPx+z1akdbu0ZWfHNEq07mKVjjK3ODWJ+BTmDOTExriNmpJefFzssd9aL5UvIOXZOJbquoZy73fy
qQ8twH8xVHQcpnvTfqHh8FkvNrhStCV7CNlYpJvBVEJdeOwF5hAecpcgz6VP1rfC2l0ee2tqzX26
tOwY/H/9I4kf/Bh0iykszm/b6Z94ZOIlEC7B7dwbBCRX40BkaJvtG5LEVnUNbgNXdHMSywsHl+aE
A0cOenKi9Wruv863ZJU7uyy3p6fIzjw/7rdfftuAuNr7i6dzHuWNO4prP0ryc18H/pkUEfqQKUPq
r6+RjM6NnsU1TPyXEq37C3qZM3JBbYvAtNxA0Qi/Qbwo3YYm81ShiApyCrDu0aRf+5SFIdb6Tu1L
C6+yK/L+tizsCYhbah1L2+4OpjUwZ+H0W+hzusu7MCDQ2nnMi6m4EyJttwXz+X1WmA+E1mt3snUQ
G1XkGTOjgv6buEdN6ExuRtFeFw6SxHkmIx4UqeXJCT4rlJ/Ua+vOQfsdFUeCZSgIbYcUqcXAq0lN
P5d5pT+Dpxj2snfS73aOhPwyGfP17x1wTRiJSbvPqnlvCjmd/Xnyr4MB/qclA7HLG2LHLF1bzUFf
fG9ZtjAmTM8W9fF1A9tsj9yFMLMJ8xHZ7i8pLPNN1VTMNW2IGROnCmN8mSa/hrBI/SF6LQZJSAeq
EvXPJT4Rcx9wkEBY8ByLLfrSb8EcX4PBba8aqbe7BM/u1u+CYd/IuN33k47up2oOgZ2M5yGCTdMa
6b2A8Aeey7mvLWfwLsDWWJLM/EU7tpTOwqCGc+7r90Ecuf+kHZsyXWMnLR4LH95kMqSbYHDn52ZA
BFLPcA0NDkw4Wvx0hBkGgPBB76327rII/n+Le1q+0feinOoIN2jzn//xz2/sfbQfv3ywyQG5T3fd
j3q6x3qYtv/5H/zP4Eex/Mv/7V/+vx+Xr/I4lT/+8bfvRZczkL3/gY7212QmkxL3T5KcwJzMP+r0
I/8kwOnyBQ+f//ibufyvrzwnQ/87WU00QphXMMtzLPaF4UfT/uNv8u/0pi3pEsto69KkWfKvOCfn
74oeqnAJNjLZUUxqp6bo2vAff7Pk35VJaa0UZTZTU9v8v8Q5mRwwft23dMOmka/zYzj0tPl6v23f
IgIyQ+avuYI7t5aoRjFqQMDHOkEsZdddz9q3tq3NVat845iSiMmOgX6LYhyxDbAz6zEIivm68rHu
RDmnOGYssCM4ZDrmfdwuBNI88yipUVNaoGkSXYHrGp+BW4HwiB7wufn7sfge4kbc5L3oVqI1XxuA
YgdcjbshXkwX44Rsp3QKONVz7OnpQIqowkgFAMdlDoMr3sgQd1ndfO6CmeaJSjyZWg4xuTkT9Ays
xQKsyHJNbqLRHLemhk2utwfmuhqMN1/uZwPAiqqmfWVH7anBbtOl0bkKjGTbk8/CIsWTVVRt5Q10
1VfkCD7BG+iPVRNjJJvo4JY4R8jIG70QLeDqZJqoTBjAd+yd2TeT0HQCXMddYI856H/rHlTWjxKs
3ibsOqgy1mNnE6ksYHPaoA49c0Sca6fxD7gT37NkaI+R9aYlV/jO6CI1jr4y4TBDqo8eUH8xae0H
y7NQ5HMOByllZsGx1JJvHdpGbKjDK0Ozclf7KCCCQmMuUhPRF/OzYVcAHZZuq655HuPqDcMzrgsu
elNNwZF2szcNdohXlz5rCH+8MP1r8i7qjY5iYd2384H9vdmGRF5gebySzkdk9uI0zdFDUCEhGBP3
rDui9RTqMKy0S+s4zbe2Bs8vrEumwxiZupr4Rou+4UofEC/OmM1sDuj3PFhoaBWyfznfJAhuO5uQ
igz17cThE4D4NwukOBB5676S6biuQv+EiQyLHOLKwdhmBuhWZK6INEuBTAwVjm9UOFAy5qGYpq7b
tn2sG7T+hDRuJc2tTfBaMbFfdaI59FGmYAaC8qzy4kE147vKmhk+IMpgy0yOWkojKJiQSPiZ3txS
oRNRb5x0U3PXWgHVDjHaSOs4wMTJCawc82EDafla6CHhfCjLSmRB22Q0ATbVKtwR3Am6a3gpO9rm
ui/DTWvE9EjVhDe7MR8MUebXValfN6G9NWIco8yf+QkGC9joMiohdxyvBBu4mWsky9b9SzQR8BzB
3wQyFlw3DK2s8WGmNju1hfuUZOl4JwPnezZDFuyAI07UMiFCKa+CQY6GLq/XwQyWCRjPfBodQacw
fK+0O3MGFtY2+rPZZ/5VpA8P2gQSocyHUzi3qKdrkovzCWRcizibSweU9VVPc1I4Bxd5rKNojDJI
I4O4VfvhMM4D/ojMOEVZA/O3H8Nt2xX5mVPH3shQ8aCl2ChHFhs/DHZ+Xk53WQ71NLSABktz9sL6
XuPOMZqY2PPRhcInQY3olb3KNWXvimh+83UBfxvZRz/bJ4uG8x4X+p0TNz/GDNcEu7qAwgZhFRBG
4LVWqBhW8KuspytDs/Jb7rSW9xyc5iYvznSJRDJJoLYjAUZ2sM6l8Hx4BEC2wRWpAPiCS9aP+CxL
M+HXGVLMNrQcZlpzK8I1QsbCZLTTmGFRDGq5rgbsjGoRujhwGW1a0GzRB1fZT4g/rjOpTfvWmK9J
BwrXVlscGj0EpJltpCZxAgAZ1MePEse1qXD9OuD7yScj93Juoz0E7FVt5Zu6RluhSmqzOSIxwjK6
lywuv4X8l0OID7IIbkKtr3js4Q3bMrsBeuZ6kEHeGdIWHkuPIBQ3XYfAy1E5EUnV8Wub6nvZLPqj
hDYrTDWibOK93pnPVXLMxnRAneLbXszgfeNOY7O1R9omnalDHojlxsgYz4tlbRj4tdEej/e0Zz4d
I4pZ/xatxLxx/CE8coeFpIxvzIK4qskihtYZixer8++CxBnWptOcjWo8kpWApIo3U7vIBCNl3EbA
8LdhMQ0E2hL9DeJulY7ObQ0Zexe6P0pioHa0zkHEOvOHq0P4S936qLKw32iBlaAnGl9yfx9ODHar
kpY+Gl7gYmDsmGzfImXDPF/Szpjb7mgPUcTFj6ItUQD+xjLQj2ptv5Nsj35aniSfgGcWbuj1LB0Y
NKQ02fGuRatCjoBgNGJBQJSyjMfggrVTm+uwlEEIrbQ01qAQ9qbnOxaTS9/n5o4Q52pOC14lXUYI
9UamASDJrJY7vUEDQquLGSez7sShjRVXtvtmV98nDF9TQEvWzbV7Px/ea81BmyrIV4xq0T4kUOdW
uauukGiCEMRKC2HziJs53/nTTpmOseZM23pjSdJF3LSv2BIPLIsQG3z23ybV7ntj+Fyed5PNZQ+K
dc1hLdwlSQT2WV9GFdZjppoUJ150drRk8EjV4+jWN6TUaTBQrahfTY3hYAMUzwVouJU+caSlxRZv
YHYDwhPqEOPsnMSZaRvkagp5cB90fdpiQltp8DQXk742CZw147JZW9CTXgVWdqemRHZezBpA0xgz
I63Lel3R4b6emDxIWE7e2OjumjZ4ftBmIrbItv+Y64GpST7vwkH/kYChcxLba8F7eEWSLiYg8gmU
Mnd6FHj+DEEuMofnsFAmVEocCcqsf8jKQcCO2cWP5E80a3fSmfY9H7tlnnvLXyCbmT3Dgv/ajiID
lWDHa0CP7ToMMADwT79BmtnXxYyRphZ4eEFK6ikOOENUgQeZ+G404hpnlXSZNLW7EnnH42ShRdVn
DXk97jLL4X7txmNbZv7ZpCJThkUOy2L1x+OwN7Wh37LWNCsbLHRWXGgZ88MUMGHncuGq34gJTx47
8RXfGeXyYPLL8yuI24NOvzykJoJlB/7oY2Dt8eDsbQfY+oCvMwXxd1b6E6Zi4MxDdCRRt9sQbALE
d8CTZsdLumCKXVXihoiXjZ1IB2lgJC/Ns8rUrTvR9zbck2iU2qHcWDBLBZASwxKbfnL2aCMhtS0b
JPQrvAT3Ms6GU+US4aXBqOX9hp5j7mWmf0uVPzLrYx9O64IKwfmQORqqoVxkEp2AgghD0EQNaZvj
uFdTudfDCcLLAM9tMSA7YmuaHOiNAUZ/xuRqPWcauoZxPNtacVVpKG5sOvelDWBvHvnKPeu9Y7HT
q4y8KFdHHRwEJTD2K77zLc8iS2xJvCCllXUDS3PXZK2XRA3dCdOFJYqQAgkNKS5OG93Xqf7Y99q3
zrcGwMRApKYsRVSdk0AB1uq2nIXLgkcSiVb9hDmh7p1SU9tpDkgEmWjQ9GEKwY9cvlogKq8x80xh
cnaTq9BQ4YGxN6W4GD7DaL4lJelzcoiqnEb1AjIn3+nI9ZJyeGgYJh5MHOp+kNLrn/OXSOsfiIQU
4c5YntI0xGDdTzvbJ+g9MdrvhsRv72RHxnpvlVJowTFgZcK8jiN0s40iWTmz4cQkdGoCdzaubIfx
Bk/DKjZpHNt+Ue4ctJLoIXMreJJDXngDDlcES32wwVbDwCRCbMxWafmYbXU2YRPNLUcf2I3YUpKR
eQgUzdjTWjxaA9GauMmtdWJPyUlZWUfdJg96EBBpAieA8AFkjBaBWhayMpLOe/Q+6qNBWrM2DD0/
uQaMPtzU1rYkDQ2TdRBCQGDiHmSDvbdngHVOPXmolcLNzMp6X5XyvinT7pSBvfDsXulAuWVwFgPd
Wz1Vd9p1i0izrCRdIkyf/VAQQiGHuxDWRkBAwGkEwKz1GXItMU+ot8V3nUKRluqrsjUcUCnEwbpk
KSo+jL6qjnWT3zR6Op0sfyJtOv+GULPbxbp7WwdNtp/H6kN1NnG+lgSD2k0o4khoYXKBlF7ftNiP
j1Wk7fNMHecsCG6rqjI3VCV3aIHe5wQUEcd69qWB0T1C5zI1HgAOe5YTyjXKb05eg5yOMyW4isFo
Y14d8ZUGkDyQpzvW53Jc7OriVFmemvLhDuaTziGp40Rj+NpeN6azVraYFoT4hEubXtsGNZBv3hrt
TLRLGjkeJ/XWiwbE6KFpvGXc5hj6Cn2j+iVxUxFHa7iswh1vNt3j+nSugiX6KiDDYwKaxf9Ptiqt
IEAMyS1J4vvCxSURFnUO2HpE2JbOTzW3UdDrNgdfnSwBGlZ+TvIqqCvw0BR0yDvczeysTdfpj30w
4GOrqn2V+u+1rM1Nw5g3l/03GiA2fgg8NkMODwnbkpcIk4og5evgQgB3QyJ9N4gdQ6uQpMqNbJBH
dHn8M8RcouIT0Iur3oFQlo6qXbU9iBkUGZvYhhMSBhzrIqfyQhycaIMGRqQyO06vsCDD1RgBNE2d
8aXTh6Mz35kpyx42c310IeFwRuTc7KGdcohEYKLQZMUNQ9rs4Iv2BD6Rn4KrDicEu5kJRoKmZQ1m
3HkuuJOjAThGzz4DBn1A3Ci5L8zZf8PiW121nU3DgIWiq2r825C+jba8EXRhD2C/4TrY90oPX4ju
4RBl4fmpO+UVY3vUgekLDpMp4mhA8Rq27/hoqwHcpqa+jxoxPEQBzFiCuRPK9FMLEFAqieugrdvD
VHOj1yCyFDhVdu6nwKFC6NlR+xpnxdjQQh4GKOEJF6dUkbVWrawQ6DukMBcskxVAOaJtk+8Nve5t
ER8m+cPQIP2a7U0OWxuiF62QcScljhihweCmAhrZ7uITAMWbopL0AyP9dWm11hFBeUaIE8ft7J8a
yg7SMpcwLDt8Jd+VrGzCIm05Hoc0uJ1ydmndPtu5G3pdNa6t3iCto/Rc8OX4ohhMVcYpxX5ycgvn
PcnuG/dHbq/CGoqFjcrN0xfpQgmzfpMX82cMDPuQqqXfWoOz7ixsvFXXHzr9ye3FZ6PET6wdO3PG
b17ryU8rmZAj4kTXQgJ7G0ojVoMRv+lwpUq8wEPPDJdUVh0kjT/Z7npo3Ucu97yyoYbjEq0ajzbt
2TKxsRQ+uNdghFllzPGNcuiqlsH9MO5iV7Zns7KOea99TpbxJjT12Ml5Ao9hcPCn37NqJv9Iz3Bb
Zu33Sc8+XPO/mDuT3ci1rDu/iuHxzwL7ZmAPIkhGH5JCXUoTQspUsu97Pr0/qspVecMKBXwHhlHA
BQp1Swx2m+fsvda3CvAeKBmZBaRm8Zpo6i1Q23CFC6/U5Nu8EABrCa5cV7uxNflBAhz90PrNTjpc
gM3Wl5kXImcmf05tCxAnzW/YSwG2mq6zBRMnaJoz7jX0dOmF6QdW+p99mGHZj5+TmbLOdPBosM3I
fKZ+QjWvTflYKygQsLfApvQIokuj17JvbTPXH5gteuxA5U1MPAHrxMLtepDQVcRqSVBiWFEkNU7H
uuBcY52vQdsmNwH5SklICQ71mpWwECRruQ/2sUpYLQITLwsfLRP9uhGS1qmkyVMXWIEz9N0vhoA4
RlSvZR30qtRKD7JjJv/joxl9za3qFg2lJCImE/Zlq5N+Pbg5LUf+V+mxE8rXSjVv/SY7WEJUIJeC
VSA3BjID2Ax1xkuToG90Y1KWMrPArtvuVVFHsoCgZsyoCb41xz0uMBUjipZ/JWPxQHRt7MZB7uhE
z+5HMLFTXtNoAR2jUxKYczG/DnAlIxKdtlXCrggoBTpYlfzYOUoFINHSh8vW92gIZPgzk1k+TEkK
sSAGi5UWyW2iG698dj+SapiRbQi8e82/QQw5LfBVGEsd+9FCQ5qaYl6GvEJ27rIUhD3LLtEOoZ21
vpK4RldviOhE4bUUdI9ZE2rZVoWHJ7TM8jzUw6mCYDTXVoCZFkphWKtc6+RtYnVbEGbFNtYEiJM+
eaVa2WybHoldNqVkTjWvgVqNTLCIGsvA3ONrjdkCy977FHi37YgFpGjvqxRbmjKoKf0E3MNNnOjr
OFQUZi+slDyph3hs4Esk+YmIpt8Dn/8wTbZGHJ6CujVXg6ouwBYJaxVPILHbmAjjkArUzUpMsTqV
g3frSa0Hx4K2U6nlvxW+1ivwZIk8bWn75Y0C3JnIpFhiSCOXubX3KVOZYDHF7fZWQlo9ghVySwxq
riGt9OwhKpsJcRD75ywjcnyHsiQGzOL1S5QiP3DNVot+SABbVBm0xr7/3QjG65Tpp0AEbiK39xn9
Vpu+jhROzyTiLuICAaFapq5oMKLMG/NkQZpSUc/fzr2hRTUomi2bw0qCg3gAwDlDHGvDFjp1GUD8
Zr0MNnbkdSs0ogQGAhftbCgdCh3oIkuAPZH4D4mAp5kWvA//VbwPTJOuJSt0z4Rm4oGLYLNZaQzn
ZWndwHUL++dAKey8KQgGDPRu+cKuPwdlCUx3fq6kOi7tJq6RHip45kGILI0xOEqJHu2zkriiLOr5
urT5MlfgY+VmvmutYLjxYzbbKi7QRR9APgEbnGOGBjOAwhgvGbDjZWIIpLnJ+GEbEXB8NzcIGcg5
VT+nqcRzukjh1IWXuIWoeS4Jvs0iN8IlOJXTVAQPkhXu5LLJ6NEIhKQCmUZWF9r4wwEzdDWFs2ef
GVUr6MAsdfziyfTKn2mgP09zTOCI6r8O2KOPKLkZJRyMkua9HILp9jv1QB4NGvUftH8YGZQnUiIX
UmYAGCsLgMZ18IIOGa5FN51C4F6Ldl7smMhQc+ydiuoigXolqpxFQUbULSsH25gm4ADoPpZpoPyI
yzt2uIdsUuIHQ+toBrPc6Rnd8jTN2BAyzHys8JJ3P9aGYifCEC4m0u9yz3SrynCKYiAzpJ1JJqI7
WfU2kw5+jbdoGtK9jxQUW1hKMkOtHclmeywaKV8TE/Q7njHnJQVNN5nTi6rwPPm1682MSLap4Tqt
fsyhgGqdvRUj+McOqKModC9la8HvTyN36E0+x7CJ2B0aW1KDPvJGA6VRAf0gUwwkSfhoEH/W6u2R
bTus0DzY0vHEsqJhahYmonmnqd5OEmkbhGaMDNUDsn9EOtt9XyRLwiXo2FJ5Ogk4NOukAlkzjBgS
TIQkOdVD0u38zjzFOXHDfctSpVc9as3Ab1MnkdtZ3Eu+vJWK4Ad+T4RQcG2sfKuQy5aDE8t6E1K8
At5Xb5wuiX7BwzDuRYNojzbDSVHRPYp9S7e5t7S/IqKJw6Z/p4HWgt01+GZg4yr3GC4QdAoVvYAs
ildGbzyFIAvazOfbZ1LSsuk1GqqQ3lJ/45eFvIyl9kkXTZEv7RDy4eCVV3y9goxDR0kU2gRKKhOB
rngqk6Jf9TK01ijl8Tbq+KTF/mOdVe/DbzEw3Ar8xloMHwtLQV9pVDwbEuzRMTVzd6QgSp+h7hYW
cISN+ISsZme17XPVKOEW4lDryFPkpnovPI/hsPOHRnNUnI5uJuBaI/yqP8wEjlzROtvTeowOw4QI
twPEKpEfuFD9dviRajqjLlDJmbDu1eRjqmU6YEA3bzpPsCcIUWkOYLwO0n1BHELYFetCJMIZDFdz
SI4Su087JqDpzkuxXie+JxyI7JmBXXTfYs9E64IdqqKNtSiYo61RJj9VXe+OGnjTydsEaf4RWwRB
FOTtLHrLM+20ksAx97XiNFYXbgzcqQaTYaHE+kvGKp2eMAbbSaiS1ibqps7SaZm9GeKgkt1BGsP4
RpBPD1NbetcihdLVCbYUwcioS9jDcRlLiDIGkS1JvdZ7qE/ssEA4LAppniFJ4296N9CKtXzrsRUH
G0pfWBQBZxqzACyUWuj9iC1pnpSk6TX3SUCbD6umrYwB2h6/elLz6mdMgpZNcLmy0CIaLMDx4A6i
lmOPXxwLj5o76PGTl4z3SpdpGw3vs6v31KDQKwymNneF2t0YRfZQ8TouLC9ni5lnxVa5zcMbVcxI
pZehDoQoS+NkXXUdmKt0kpZaYXC7+AZnAfBRq/BeOjD/jtB5IAK7tHQ05knw69huPVqhxBBeVH+F
8xusRArqcAxVlhlNNqAPieKO/RVGRRkpD7Dl9WU6TM+KUZTL8nesFKdAg5kNY4XSqOG1i433vvgV
zY0/GIZ1EMY2eZYno9Pp92dHQKQDekc5T07FkH50uJ6yBq0Dh3gBdISnyGD0qUChEPVeQtlcPLTA
LhchcgzAM+bebOieWH73BCvEKY3soL+wAZHFdeWZH61EV4GN8pidulL7SdQki3Xiba1hYxHvbujx
ugm8YQFT46eSOiGe0UXjKKg0FrWavoWt+oNHehxzLmxFe0k7NqLUOiGQUQ8dk13l5lEiwtAS4LtV
5AtP7xKJ5Gi5j3kmYbBL+98JYhi+7bfDlN1iYKGgWpRfJYs3RIpKx95guzxreOMucEkXDtexVgm3
3nySjUn+l6Dx6cA4RjUqpifD2w5d4TNA7jA4d0y9BwyDWz9uXrqCyL2oi7azpG6kVYluDI0IKpsN
A8TNSN7GQTXrF9GqiM5iiwFM33IFHbFnw2yInT3Urj4A46n2WExzv153lscyvtZojXCVRPplu2qO
Ja1JG6Hlj7lFUAp9q3TItY26lti6GPWWlBxU7JoK1assBbpf94GfvyErntxSKUm2JDlaRxijjWLt
IkRj+0lbDiJoXK9EBLsbBkE75I4HlqsEtkY4ZCbHIoGM7BMRPjLS7mocbsZEuVNF1sbkrbeb0mpv
e717geYSNHq0IJFIp80zsAICW+rW8JMmRiqYGthS5eEy78HK5CZkU1nrGdT7R3WYHLRAkxMoEpM+
TelcLF6s3vAxZGihwQ6iQvV9A7W5AFjCrFlt0T9YF7moL7GF83jrpxzgDjLgRnJ8n6G3FTXbSGke
xcDbspgSXeAT8bIGLEh0FxbIzhCQMSQQmwbiQbqx3SF8GClGvE8jn4Ydi8GcwJNMthMRqWnPE07I
ALlagWcsjEh+bIecyUEMUdXrfRurCzVlGOzQlOO9L3fMF0DWJSJD17LHsJabMxMBwwmbRpH5Na5H
zDX+0Wqp+oMsuLmZ3odiUi0qnT0+YCDfkXTTI4hEfB+0LAd7woyUsb2x5qFYkxHIJ0/wDkRF+1uB
QsIqe62OODhmcYGBv8aRcuhfdVs+JaMBpr15mASjtZGpvofPZdowZVXMjmYtKDNfZM+dxO+qzHDI
KEIioQL5hVyaDZFrjiciwpCXdbFFFqH/Iu0rzkWYcFU48pL/kjXrmXkBodLC9NrWpu9gBScaoVgF
LcEbXkCqppTDuum0O3VoVkoLeU4G+MLTMMDPg1ehRywHW+RxjDP7X2P6Oy/jDz0ZHiU+6pPaxYuG
nHHWFxM5x7Ze6mxw28hluVmtkq4+iR4XupaiaMMM6Inw6DdtStOtUqcfut5tczgm6IoJosahO3E+
nA2S/0dP7mhfR3Rhw/KZtgy7XMV/qsTsKdaMByE2KCExvG5vGDZGpQSsIcEkRHSeFkhV/I0YCXzQ
K9NuEj+9yeSGe8bny5OU99Y0tnGsf4AZI0ixIcc0qM011j9aPzUdRhWj7NzuH7lu2ZA4olaQ5jHw
nYg1CCWDKq4nTWTYOsVulAtsLWl2NiZI3bKTeQQn/UGDZYPP3IApQ+wGSdzhmhaUo6KvP4glfPpM
qNm0RaucRFSoSsZCzSBaimUT07XyNiybzTUX/bVTeEWFCLIWqYfs2RnC9zX+lhStgiL/6hnpb6OU
eO1h/C1Y5XtOx3ZRtax8O1+UDn2vERfWfiDrey091pbZ3HO1gP9ldMaUCMalSZBO5t3RKDoIXpyu
xqKmV8fgv/BoqsltuyCHM5KScG2IPgM6y3N9NknkXfIvezq5Lmkx2KkR/oScLzKHzQDYEaYQiFmy
//wH665kD/uW0F5slbSSEIEbbVXvoib4kAPmN1MFCV3zCLZpwvZV1vyNJEfKPrRkWw6lD0uW4KF7
mbbQWv5FtWPkJ5Bls48Bi/HG0kdnTtY4YGOQXsfyxnsNWSzvwQEwMvfeWM2Atcao6efam9gqC6Mk
HCEHAZRVeAAC/1igST+Eg93PMCOg0ftibF9KHdlsR3+pG59aI21xuvQkB0NEqbnh7H5uG9Cjp74g
TyINM1dNyJ9PFPOkdjnfHLmUZ1oUmcEGTlZdI2+S9GL6r2VA2GUf21gqO3toGWK2mXHUOmJXcZcj
NacFkMd6eCv7dKc7LUSOpeaTE5pIHqoSJr8QP6MqirYDnnWn0KENMERjLj1hsoKtTZ+osiYbrjtS
UI/lpJbcNRNculhXfvWtTscU3rHb9JHLjJoG+3DIZ9nkOFDosCxUodFR5LlqXct2SB+fJT5FC2+K
/TXKbjlUBhexKEXZ0p5jg2iWWhXvE0VkAs8aa1PWND5gtEVaBomTedIylXWwfFIl0z7x12i/owjt
6rMw3OX0iztPrOwgHX95In2kBEZlLrF2acv0ZzQKR/isZKQHLeRJMKsMZm67LASlaRCPNzFzbVFg
Q2gizyAIUeaPyWsVK8RF5J5bJOId7neCEhQoTJXQbZCloxkmDo8dXK+ukXO+RWEF7Vw+lamiLzQM
aTSmoVRNheqhC67Wulh2z9o8yo+Ngqmfj68Hr9UOB6njj1BVB5FwhSBcWaEKmC0JaFGlBMvnU/Bs
1o3s9tm0S4cWQG3kNY6MWMuIVk1GTeP+PXXlKNotIjvsrMM7Wa0orIzkFQ2cMqc/PzbDMZXIMQHt
Ga5aVRRZBWVvbTOKbCzHt8kkYzryRgVOAvRLAitLEoFDmez3oaZhvBTmbT2Bj2uj67Ho5GDBmoye
nTUdZL6pIpGJCzh4Gvhv6JAe0ueoUGU3bMSndjQ/gI6qW0mxZKcHEG9xbgKarBSbzBLoxgYeaXCo
8+lFTWfak2f0264XinWekbXddQ/q3EEOsz3B5agsCIdcDQ0VJJ5Jghzdr3MKXcW0zKPNYNCfTqxd
LgXhK5s0Grzaa+SHMP1nQOIMO4JisaSPf1Nb7D2bTvutgTsTkgaVUZXsyXpkj6aRjhAe1SgBwUZT
yLYwIZZSc1dbHfc3GddEYqHdmsfo/wWfuZwai/ES3uFgKajWr4xhp9L294x30Tnpz0FsrpKcxAjO
C8qt6JYGOBcr208+mCqx42Ef5gFqXL0IoIkX/wV3eYomnX6Qr6PiGMD/dexnecxDhPqknfX00gXR
fyEr19Z6hkq6EL7DDr9PzeRWNqHmWCb3UgnTrZFAwCROc9kyVV9EoFD4aGNplYc7WUyabZy9iPGQ
LP/fCoH/1AH/z9VHfnyjyf4pB/63PPifguB//9f/T9TCs+X/slr44S3s3/4qL57/D/8SCsvyP0TR
0NBCIviV0LL9b6EwDqp/IBKGIYIY2IDKzP8ny5nRIDTW/4GuGK8s/1GwWJmAMP4lFJbFf2imZumi
ggfLVDRL/b8RCkt/JWqQeKUiTODYZ7aWzkdbKg6itC/2+Gv35i0KkVuWKvqueRTcP67G7T89Q/8t
a7EIhFlT/4///lcLzX+OcQaNUP1KZK3uM+m/a4/B0wKY78v3f/lM5fyfP33mriQnMBSEiT9NQunJ
23fP+T53MQj9Vo/XjnDp18+eyD98biyRjAZmmMjGWYjvzKKTYP2q5Sr38R1ZWl/AN26tOQCMxIkp
ANlrgKxYl7lXr5PGz2w8D7Dih0ReJcoYH/Vg2gempjts7ZhGM78HzTlvIluTVOdQQh8ksLOti5jh
Xh3T7zPYcJodXelOC6xtMgTlsolDVl2JYKzY/jHp73NjzVctdKRpLNwwlpQ7utzec9x5Mgj2IXqN
Aja5PZq1x4GhNSC9bKFPd5NgRe5UWXBPQ8YqaRlBFm6YU2PQNDcii3P8ydizmj7TVkwDx0XaF7SS
WZYvAQD6qyLqK0pOA5TEG3yXkWd1SHMPPqNcj4/J0MckuRrFvZWiLA+HirSKYmpW/EyM2Xlbf7R9
CDw5As9UsW9FYhWwZwyQ9K4FM6tXTQMcVCTOD6AOihC1MDVX1HNh6U1Vyhym1JwgZ0dtSmG6MsQc
8V4FGE/AjL1Tq0BECGqZC03zWflgDmcw3YIhROuyBEmivkWQkY9iICdrIzQ7+htm4jTwwvnGtcOD
6osjaSwsg6VJZRHdCCD+016haxAZ2+8fsL/6hP/zBJ/ZKFuVONyWydxePYRr3RbRuaxkm8nR939+
fsf+4+L7z5+f3/s/nt6mhTGuzS+IbBRM2D5wljMIGK/89b96BP/z18/MBTT1OzblJdVD3pcjyKXy
plIhHBQvbAgXirHLmu7KoeaC9MWJfNoU/zgRi+V9kAuJsk8VfOh+0IFnbPzqwPmB3kRJe8Xxd+F+
KGcWZ2TnpWYJ1rQXs0rehc171Jvaqihl+E2BNu38vlBYgw7WlfO6cIM+oTJ/nFdfCZZpxfW0n/lF
BYqYzMei/uP7u3+pPipn5X3Uq4m+1pxtgGkbSa6N3tokUEvVf/vlQ1duqAfR8PD90S6dylmdr5ua
ZhDS0/08V1as19onZ6S/AqNTL3yplLNSL7E/hx8Qj3tlgWhudwOWdz8u2Rce40O3AY24YLe6IXlh
2Tuiw8RtIbrD8kiQxsq6K917mJub0bmvluZxmzjyot1d+75dOu+zL4QpthmMRH7ZpISEVB6tDgKR
Uv1z0fVPZ9MXX89LD7781zd4ANXaTVrEA1n/nObo8lRZMHPIg+H++9smzX/pq1frrEbUrUBLqS2m
PXET62AJLGcBb5sqpGx999pFkv9qSPp3rVDOakXnawmhiByFOOFV+5Rtqn29zJfF2ru3HrN1tzXd
Yuk5wYFv0Sa6cvEuvQDyXLn+eL18Fsp1xgd8P4SQzYUXAsin+laujoUWzgRmd/BNBKPXVgsXHtJP
GsQfh9MN/GcedId9MyQq216vXgkRKiNC5AVaR+T5dUGrY88pfLaDifdcIJZeGQy5Tt/fzAvPojyv
Yv74AX7WxRVrS36AHMGtlm+U2Ninw1UQ2NePinxWT7w+xVubDNO+72PHAtqDEuj7Hy7P7/EXT6F8
Vj1o1llFbTHaIPpT/aUwL3QKSYGq37EbjSqrc0O1blZdwzKrigZ5a9B23npV2dLW7/NlKaLDVXF1
wuBPgV7Tb3QB/aNkSAm4olNI1JMuNU6o6XiyaMqf1H4Qu71nRopy5SQuncNZjUIfzCzZ5/LohWyb
jDEaWMnfX59P2OZX1+esygxm0mJzrqb9uO2PlpsvNUdYCstqTevS+S384my32ZXXRr70HMt/fYxQ
HiVNywaWkhDu8PuJh2QHd32HHQRJAYec3syfIOke9efm0N/L+6t4iQtPwXktGsweCTcHzgOIAdjt
q/I+RboVdtZClG8y9crO4UJV/axSf7wnYZUbuQFXe+4J+E5mDgBrvUiH21cMW4nkQPv723bhfZTO
6g8FgcZklYx7s9PtQSaRzauPVVhcWT1e+vNnq5XKilD0wiHZk1/VByMZVYii2yuPnDLf7S8eOems
mFg9TAqfJMB96pSvSG1fftab3t4wtXpy6T3sIhfGxwKI9Tpb3IqLainbP6VlszLs9j1+j5bGr+8v
4qUq/vlO/HG3IAI1mGqMkYimlz566PTXiFa70OwgVizE9C6hCdurV0770jU9K0SZYLBqUqNxP2LT
zNruHdL6sR7T3d88mbMiUfr41MieYrngEiIlvLVu56S2/Azl68pa6VItlc5qBWaCaUo7fdwH+9pp
9v2pPoBTJO5rF9nZ2jroP8pb6FkOOV4LeZU+MStd+K50+/0ZXrqAZ8WDhga9/ZEqGPrmw5iy+TNR
4KXq/u/9+bMSARstIONNG/fkFZYMV1h0dbn8AlKvuvIEXHzwz9YqmZFZgjIfgswf23SiJYIeW1sY
NsY6G+S2jXtmyUjRRiG99Dckqm10e0VA0xKb8JZlzKJZJqvvT3d+LL54CcWzCtJJtQbAMJv2agMF
q0+RQFXRpDjf//UL90o8KyB+lqDHIAWH7sYp7W9GkjAS2o/f//H5J37108/qh552VlpNgrSXzH5p
GDdp/ntguNO0t3L9rlc/9GS8chrSpfM4W5ikChIpkvwkPlhsz21/bbh44pbKFhX+TWxn28DRrpT0
2fT/5WnNv+GPaqS2aDuIvpX24bHZqFsQJw/F3tymfI2FZfqATGlFwtLWv403/kOxFHbEc1859qUr
elY7OgGbAkpqWmlbbT/t+KQ4xJYcjCuv1qV2oHhWOMLSC9C58fctpv4Pw72x7p6FD3AvJKEI7Jy+
fy4u3ayzAoHzQleZnNM2CB911Mp5v+ugB3//x+cn96uH7qw86J08dEE6g4vlhxBWTvemmOhEYsfT
i4WRnb4/yqUbcVYhYm9A6jafgkKa8yxNJ3hUqhnjYNPBMmZqy55wtL9xLNmyzioAASNtUksca1I+
wvZm0ImqtBgU3jAm6sZ1LrRXln1f336OdF4NYt2IB9Xj9ltvYv1hYrjqNT78062nYSZ9l/CrdTVA
Szp135+b9OXt4pBnNSIUSrg9OicHiSVVNkVy8KQ7o7qPJDfumNCAJSpbxigpvpDj6J9Mlr6gvpqN
qK1LzOBXfsZ83/6Pp4afcVY/6Ozhc5zfaeXGeySK6U1ajy85g/hjdKVEffnEcISzqgFfrNVlgjT2
5p1kPxAcdUMukGNeuXVfb6/582eVwSA52K/myhBt4GIP+3yXrAa32yh2fUAgnriE2eA63vqb8VZy
YCmk799fOuXLt5kjn9UMrzJ64HYceUwW/jF8UtzyRGLoNlvBNrTRobjpW3Ir7fRF8yQc9Nt8FT4C
7Hiytt4iODJ1tnvXPxDaswHCcOVySPNpf3U/5b/W6CaD7wpljSf5nnhXssTbo76kq8Hn4Adc3g3F
+aZdf38Fvl6ecgXOSg4kaMwRc9WsUfViYVxap+JJSW3JiQ7hlcp/BpT8V/+Eg5xVHFy8YO8HDtLZ
CJK2aJAdeClu4WY2qHBbt9Ein8ZNs1Nt3FjL4EBuz067HVev+BUe/96ZmuelyIfOWfX8CMWN16Lz
Yaw6x1oJm2vf1s+txRf3zTyrQL0s/qvWNS4kA86rXpGV8BAuCcWxpWXAGkxwfwVX3sm5yHx1tLPi
I1nD4KvzjevT+2J40gUCqxFeebtg3Fy5Yl9uNEmCPCssgRBnPfIzae8/EbR+mjb972FvrPV78Wf+
IKxqd3pq75OP74/22Yf56oTmd/SPpYlPKpBZqRxNXgJ42D6cUPXSzjup/IPBkntD4OgNGZwL2U7t
2nnCyr40/+bFPKtA0ayksyqOjf3ISZe87s61BcNnv/qr8zqrMfAtiMmdn7vGrfKFuppcUoJscVE6
1SZ10hNG5CVuRkdfQrx0cQc7Ee/FLaLpN9nOXeT9N9ph2NERxspqi1feyTNG4r/fSfOsyqgKeazR
P99J4EbusEeusei20mLaFxscBIvIUeEMLWKnfpIWGMF/53vvpnXTPVKm1VrGqyTbxkp22bk7/TrY
+K5x5cGbWVJfPttnRQmqcxWr86qhcv11t28d4hXXhROvRNrjnm0dAEXfqj+qZXIIVsQfLUP3+4fw
0hN/VqhwZwcm6FF5j8l3LRXha6iRfpwT+tVZP74/xGf75IvnwTirQ0rKOKjTOLl2qbnJTbnCMeHE
TvvoO880IlbDSnVFV9rWu2uv1td7Qhy+Z5VJgDVqxCKHJGNhgw139SRxYVEd2SB1+LQEbupMiw+J
aQMBsw52lFXpNPbj4BQraVlvgsX9lZOfj/jVyZ9VrYIeZz4q/BLphkaso6/UZXEDatTGobVBEbrs
N8YduqNDdCV349IBz2qYJ+e1GMxVhY4g9LwTZmgSMF0vR44ULJETLq6c2YWv9nm8hEiaLt58DkQg
n5Me422+3Gh3DlJe5/7ai3Hpa22c1SlU25MuFRwktiAVHqXM9QgoTLtNPOqo2O9D4xQ311oJl9a3
xlnlMjofWsFgcu1+Cj+mB1jiDdrlX5FbvHUMqW6K1CbWctwo9/1GfS+fr1zJS7fsrDLh2y+aan5G
QFecxt+Yvnj3g7kiSsvSbqn+Eb0f366uPCLzB+arZ/Ks2mhDUze+YUh7QTuZ1Wso3pZ9cOWxuPS3
zwrKNEVZOCjzJYxI/yHIvRdIxLzWpLjw1/WzUiIysDGKRuMDjexlFi0b6UeFfPjKjZgvwBcX5hyZ
3QhRbFS4M/fo6FN9IR/8U+HGB/Ueyzjv7NP3h5l/7FdHOSsJBOFWuZ7ovDhjYmAAr2nLgtnDg0lu
nemvWIMsU1SAi2KIrhzy0lpDP68KBppEqNrs3J6MdhEe26P3VB6im5iFm40Zfl3vp224wYzzu17L
62Iru/6KRIbHgIXp96f92QD+6rznm/rHeocAvGnC+scC7rdmewd2PsqP6DaCProaMEv9VrbFqToG
d/rp+wPO5/bV8c5qhzVoiR6CdYTJfJ/Ux4ZBsvcrtELn+z//dWuJNu1ZtQgyI5lCk6flprvPT818
LevH5Ka3083029r699kKkaK8y50Y2ztbrPKmeMzX3x/90ptwVjMqGZhBn+DbaNKXDIdNWGKwubY6
vLRB/cx0+uNWlb1VNkPO46KvyCXchA5E5MXcR53ooQZvb2/I5p3JmddBxZX12VnsxL/XZ/pZ5Ugy
3R+B9PFanJp9EO1VcutBCrNJ9XfybfpaYmPf8L28EZ+9Z2PbkNBTPIUb7dT36w4sBYKuDuALPzI8
DL+Vp6ReFFvzvdDs/llvuA/B3bWxwIWLr52VoTwiG2PEyrJn3ubED+GVD8GlPzt/H/646oSTMGto
+LOG8S6V8TI2fmbCtY/b5xT9i9fhPM5jlliDk5qL28/wJB+lDcgkyFCbKFx4TvagoCN80A7mjbrw
H3U7WbAwog1xLFkJO80hd4WVsI2ujMIubR21s3o0WQJA/ZoHbHRQUvFYBUuc1a62IiLK/lCW9U3g
hG555WX5ekQKGny+4n9cWWEMa3NgoryHM+wQS+rglXF1xI26fYs4d8nMeYHhZYvNxMkO/pVH+lPu
8tUlP6tACVw5AYM+K98tbEjWEjj3QNLFRwid4c46dbt2RXrOi/wgHMJbrCp31c96F7wWd+w1gNUR
4IiC7kezTQ/VzeB4OzB135ePC7VRO6tdRCS0OflpfEiZTsyIVMBe6Pk0Aqr1K4e4sKrRzioUU5BA
GUmrIu6BgL6whz7L9LNc5AYBAZ5O3H2vpRp2ZtW6cps/R2ZfXe+zhU2hA0Vt+5rF9k9VXRSFLbzj
xKnuGwLEV+lP0VtOvZNfeVsvNWC1s4IVi4UZTNDl9t0AiHaEXRTiHwKZL0l3QD7y+BRYz8TQYR56
/P6uXSgQ6lndGTJlgqfCEZW+cIrS2uaFuSn0q424CysT9awADX2eJjWgP7ahnQ3KdR2x+oGO/S44
6uZndJo3RslK3gkPzdVm7qVzOlsNqSnEtgyS+x68iFMfh520i+79bWBLW91tVhH28F22+v76fT15
wgV2Vnawc/RTQabRvpdHWMnyU9EqH0RtsqMg1TrIjlpfryCuHQlDcfxkOqV15PgV5PR4PEWGevP9
77jw9qln5ShFkkw+OuwStTi2odvVLwUEIWgaVwrPXF++eA/Us7ojp00ENYRragjvXfcUGcry+x8+
35Sv/vBZ2SCPXZBLoWDnQFuYxAwhujetJ0vedtF45R5dKBvqWdmIBav2jYHf3o7pIgjERa/AqotI
/snsDrmxlSZXCtSlcvGpXvzjqzA1AoZIUPlz3/kmfwO1+ujfGU7yZv6YnrrX+Pn7i3apu/O54vnj
OKaog1TRuGrqCj3JPtkEy8Q27Wlp8eHRmU+zBoY0vRB3xWOyjm3x+doX6NIDf67ExQ6mp1LAoatb
BTMn4iBaX/6rccrW8BR/Km8gyzz1uoTvwt07V+RKVThE2nyq/VK4iWn5TfawZmVKuwP//iq0X4yl
v8SOeuVJv3S8+UH949JaxE713sjxsPxurMVDsyj31+TYl5oP54Jc1RRaLRH54w1T6vHoL0BdrAfk
qNaVX3/hPf2c0vzx6/VJJgw7mMuRcDRRn3XdNV3MpRXPuQI3JLKy9+ey2rn5dlgT+7Itt5GNzvDY
7bpd4wBqvDHXkRNs1XTR76Lyylv1qRH9okYoZzVC6+q+QaVH0PHG+oEPQlygSZu8VQxlDrR7sRbg
HjDkWhOHpRWnjH4jqI8XvydSyBl3ilOXEK+ZRxGoKBpLUrJvlNvv38RLW9DPfuEfF9zoI5jBPRe8
hBfp6ktzw44QA+rJOsKOvJPt7tCtIORfE6hfWucqZysSAukrs5RENjVP0z5+VWzcalgGD9PKu4em
ZG0SNizHZhW+pO6Vc5yXH19d/7NlyciqM5bmQ+Iov4vX890m0XBLrMXfrGfnOt0yhqGL50SiktEv
7++aDR7w52Hd2vG+cpp1sR7taqltiWpggyiujIe/2w881+waodH35bzmImLIImFjBTIVL3GxG6Jt
sAuubE8uvJfnwtws9a1UrNgq6U217Gb3QnKl9XZhhfXZn/njAQwKGRhcyI5AMIWl3jYuVmpwuw+E
4C6qRlsMmQFC8uHvPQrnMl3V93zCUihgpUNvYuGvIpe8y0W2Mk/fH+HC4u1T0/bH6Ux4f3rF/F+c
nVlv5Da0rf/LfSegmdLDfdFU8+ShbOdFcNvdGihRombq159VxnlwdFouIECAJI1ELFEcNjfXXh/H
PbkGB1ig01gp3BFmtT8/fmn6fKVevj0f8M2c2eWA6RNMTdC/0pO2ZQ/thodsM12Sa/TYggboVu/l
ndmzsJ98beHfGpRmj8Sykt3OpWKrgkgPD293/H0vJbV0Zvharr8934ClhirL/lZexx70lwS3XdVB
8bH0uJ8/99nS2J1N/5ww+ALZWH7lYL/cbP7SvL/8/OjbpvqXlWWuj1V6ZijggSKhBo+hP/ljv43g
1ntnZiytzV9J+W9do6J+K0G9s7KfTuMpeu830InnZ+t5eIi38LcCKI65Wulmk2f9+vl9Fibj16j7
1iIIbTD8Z2gRED+YBcOSDR4Wmxb2KefuTtJzYYJ8vey3JjJbhedyhS5rgvFXvkvu7e9Lz52dIIwk
Zx184ZGBgsts7qDgn73o453vvPgpbmPr26+uFKdyKnAL93DoKo78yYarvxvtnQtsRvbqlqx4UJzI
U3RHYrY0K74C9G/tyVFrK0LQnpCnVEsBPX0dc9S+qeCKsktlbeBHajPuGvKOdm5pJGv/fkEVjoSp
WaP7II14Ns71Qdw/Y9629r/NktmWTwALKgA9VvbxUV6zc3nVcZ+jS296Z6dq9fPIXVoYv0LWbz2W
144KR4Zc3ScbIxDPdEdfxw3bapVrgVng3jw7duKUD2sbUWV1ZzleWBzn6lYaZ1OnwDJh325ueZxn
dZWvu1/wUfj5pRY+ylzeKiPgs5UBYQV1kLNR4FYNY/RfHb3z+IWFUbk1+63LKNEbp8olopa8hAfn
jW535zi/JGBSZmkFAHGEYAN2DUoO8GA7DKhYg538JoFJnAs0e+jsoWD6b0uKMpv6suW0VxpsIbej
FUQp6597f2FFmbNv4S0y2A6JMAdRENzKqyRwm4Ghx89P/wp4/zIr5mLVsuhrZ2AUe8cWPrWBiZqE
dNs+8TPdQRCwNS/cr06wALVg2u4pkGVbIUjdkKdAMnu1d03QuXRz935jIQHzBU7/NhaQv7cHlGMg
yQAVCg+VrbaCo88meqp23R5Zbw+GYWG7TY7Welh3a+LDfMU3oLsw337uj6Xeni0SETBBA2xEEAfC
heOGWcotYDirO2mapYk6iwGqIWtSQUokNlx9T47pBmTcc/TwX366PVe4Wl2em6PAw0V8MWElY964
Euq9gfL3RcCeq1olsQj43CMiyvoD2glX1E+2sR6mjZP/p4Fuz0WsQ4TMdHa7Z4Inh1ta+zZ/IXCf
+blz/t7z9lyayiRYaRbHwykBEouW7wSagQF2AhzmJVZa7yZHvRMw/b1wRINJ3r8XNPj2RnpJ0VXZ
HiWEIaqcwTsPHeiF6h2MYt3qCeEBckxw5/sTv43v6QluU/W1Of/8qgu6HnuuYh3jkWZxN6j7MYS9
zLU7xlv9iPsjHyysfbYlvv5hQU/DHxT/3vFpITKx5/pVq4EamN7SGjc9j7krtzREgLCDXSmqOMib
smsv7SoKfn7DhRte29H+3cMaFQ48JLDUquEVQIa9dWifxCp7SA/mr3Efbcp9si43RYgMSr2Kveyo
3tUI/323sucy1TKjoG9k2OBTmHSltRImTn5nu1p69Gx1gGluWeWFo+w1/hjpHzlAJj/318LcnQtO
KwHLoKbBgIgAyyyAhfPaDmBMeKbdaeDrmPx/dxF7rjgtqhj2HrWJD+Ibz9NGe1aYC+eyMwiriEuR
uIG8VUJ6aqwzjP9tdvsoq384Tgz3jqQLE9yeRRHEtESftaWxTyYQ92AtWMGaKMMyqPH4YJr63p4e
fu7Nv+9R9lyMWkQm6gVNvKvoRnRm2W3ahoVtNYSiSNM7PbowFuzZGtLBpc5sCwRFrH1uYaLWjB8/
//qFmN62by1+22KtigwAaaXqHnSOJ33dIjs0grrh5gfs6f9pn7PtWaqxbKyONl2LxLrFKr+IMp/1
4jA1w6NeNQ/geXkAuph3Gvt76b0GfNS/36jjtglKPOJTizsXM7W8qqvX1Bl/ww7wCOc5uL3FhXBj
Vp9UKVcC1pGg391Zbf9+VoWN0L8bz5vJMSsYEu8BWH60tr/7Ld/2q2z189daGgazJWHQKmK1pEZa
bXwh5JUnjz8/9+9hjj2Xfpb6mMghvmUKq0M7fTolcJbZ08/PXkjP23OR52RlmskB4d0PGUxV/eK5
3+pbNUACART3O92+cEcET65/93s3AvRGe2S4+rAPqcvcaqOui00WRiEST875f+26Fp0jlnpqdoTI
uKoUisHwfRkEqsUbBflDGe4cdxduoL78rL5PRgd2twqGEJ5eu+pJ7VykoQ0ECsW63kAMsUO+Nuhw
6lrzKySO2/Zar9jTXbHHwpo5F3ECEdEmBrgPUIoC1YY4xbjynb1PUYR5y4SDrwMLXICWE9d5o3cC
7KVIYa7lLFmWYMJiSOebPoxWzarfZ0/prghs31zZoQr80Yfc0/86TmaLg5QK8gkc83PYjid7yw5w
WjXO5AF2fZ7y4pzlnV1haZzM1oF0EIZGbAx6kv2jg8FIcGfZ3cvD3H7sX7ZXOlsGmlzAqjrBesoq
O/OUCRywNn7WTX3VjkY4gHGoRLpvElRtNlAVT/U+wsy4M51vi/ZfGp9rO6O6EeaU4VzR+kPQPHSH
4vC7Re/BnGHdH5I7UfPCrjqXeBZ57qRwCMM5VMl3bSbhVozccuc80sLa3HmThW60ZmvGYCja7c73
Vt9qbDGbt5BPuHuyKlHdYN5p5CuH/7fumi0YWqmpDr0pePgGNKvVrZE4YAftzfChaFopmVvvtA1d
xY/5KnumZ7JJHFciOnbu/IKl9deaxQ4QUuD2/PaaHeTsjSc81Ha7qNby7i2+C7uSNQshKAiNaaMh
rdLqsOhvjza9M4kWEjb2XLpZgyMJ7hE6j6wbN/r6SoXXb1H8gaJw6bPTPcWJszCob0PkWxQEEmDu
6BoW3rYJbnIPd8JpPD3Xl+Ll58F2G1N/Gwaz9cCM4MDLKBqwtkD5edMF/q//7aA8F2SKWgMnocSj
e+2Paf3pwHUFWfTnn72wjM0VlGZZAuQt8ewy38K/3e3F70Q8//zshS4xb9vQtz4HPtAEHhbPBnMr
UO3jCP6IpuOS2wk6yPh/bmQpMJjLKROnaIVU0Yqodm1xKlUIC8lHZjxH0EZZ8VErt5X2VEhYLU/w
v3+90+zC2jIXTsoojYtqQLPTI/BYu/KoBellBRobrKKP90rtlr7ObGbXCUxMlQGngri3VkVhBrbd
7ZPhXqpxYQ02Z/OaANcb34om94WMg9Zkn4KC4UEBW3aMe3UIS4NgdjRwUtg5xzXaGKvGT/L3IQEj
2oLsMjkO/b3T01I/zWY3T21Y3N/2y4quDQJtHAjEICb9/KmXHj6b2d3EcvDJ8AZ85EHjfJIbT9C8
t9Uv7LZz8SIXPWmd2+KNOrxVtZ/cfqcfew9FdwFECTg1//wSC+vfXLFIHEtrgRa+hc/duwGd701S
rOzv3YMsBbZzxWKU0d5Qb8ciTbrJOX6UXn5iW8unr8V7/6K90hr1DYkXH4D2cDwVHAFAO927dwoL
o8y4/fm3pSZVqxymM2ieASelim3aHyZI0IX9UGV30v0LwfP/kSzCaBOAo9sbokZUHLHLejbuKr2f
v8/CRZI9lyI2U/y/Jz+buYnmDlce2o+wtgxsoFH8adt69Am2Bajsupd/XaiysufqRFCBJ/jiIzIH
qxgOoelahS2CC2dlQNBG5P21dZ35FtykVuxMbsuavLOhLYiibGO2KGi8BYVVQ8vjB6pg8toH6dsC
biCIV8YpDwEMvqIYG2/qHNgTqGf4qw/uhQILAnx7rmx00tiRDOYQuAKJ/ynxNafQ8CKYlj7Ga7Bs
3oAWP3QHCAF9aO75A7lMtZshXwKGW1iuYSEr3OT3nc9+W0T+EjbMpY/AUhmJpmPlgi+2z8N+N12a
ELbjq2Z7z2tg8TvPThO1ajAbvBx1XxydV/BDGDjNe8zGa+QLL9+JfRSC3xRGEIihvOTOdFlYNeeC
R41PMN8eJ+ThUu0PaaGyAmcSlSL84+eeW9i75gJHiZxwUlroOOeUoESq2d/Tpi2l8+fmomyAUR4w
vgjo99o70qeYGS/thx4Wilvt+7M4pM8YokG6Ks/lXqsBpPTyrfmm7eWdrlsIt+dyxwyYxjqzoBZS
SnArNQ/I3ztb2dJhfC50lM0kktpEIr33UfqQ9R4Q8NGncqaNO20n6cYfsAhrXobtsAVk/ecvtRTk
zyWQIyVKBOoWYu/X4iqgKIeL8ofl6360aQNlx8K7lW23Ef2X2TSXPPaVrk5ixMV490BQo+/S1Yid
lB8E1rQ759alcT0LNTpb9uqUtvreEqJYF6jwdRUGQIoKwtWdvXrpQDcXK9rCglmSihEYv8OMhAQ9
IB9u7D2r9274lxbgua+o6AqZdJ1Q9vQxfsgqN3sa/hjX8SLgDIuctrgV/ahnueUHgFJzV/r8cM8c
fKED56JFZmR1Ed0kH51zzLO3tv5wsjvJn4U1YS5KbNQxyyejU/a5CoyOggKQCj7emguOyZ0JtBAE
zAWJNKN1LDV8mUycRsNTxif4wLoJgER1dLSyy88zZiGamYsTiTCqtLOxtvWW5RbyqaMG2IWPKSq/
KPV/bmNhkZlLEvmUKyO/CdIV23HbATgnEGd+fvTSz781+S0YMwo4OSmR0HEiq8g/li0HLx+zOIzB
0HtsclKsqsK5Z3G9ENjOlYllpNIRkLRpD0aWl4Bu2ffvA3ZqZ5Oat8q5TzMxg5/fa0HEb89FiUMD
o+Yp7ad9VD8M8ApC4UXVvRNcq8FHwdkX0SZq/Nrhbm5stX2q8DAx4jur6NLYnp1CopYWTid7GCzi
POKZBlDfsTSrMC5ZFIB+dGfoLe0QX5Wo3z5equipGBnekeyirfaHP+HmcwtAbZgf67V6KZ8Adn7M
nu/06MLXmysZUweGX7yHv3HnAUgJ17chqCAqjW9WKDAcSt6RdoRFZu0N7p3BuXQfNpc3lmpkqyBW
wZ8zm7Zjl59iE1WWWJMAGykDUE93yBlCbqfV10m2HxYx/5OY2Z6rHG3K2onqw7Snut4fTXzRcIyG
6E5MvZQH+fqg3z4cAd2etYB57xUcI1WfPKhr7iOZdhWbBOIZcic9vDAOv+bGt2YktwluQyEAbPUE
LJYn2WZwdj+T6d7etLB6fEUR3xrIekLoaMJGsujep3JTZpbXm6cOsUqOqqOfx93SS8zOHywTlMWo
igQfYdePv0t+UtNDFf3++elL+/fXxeW3VzAjq1XiMVP2Uq0gmW0ubMKvNwUIsKkXtRkwg90lIuPv
Qg6PP7e59Eaz5cGuYVivUmzopa6HoEZ6NupWx6R181a9M34X9r6vt/32VlPVViNT0AQcex7yMN5Y
6+Z877iw8PvnksZMclA7bvrcrv3IYpBh+Zo5q558/Nw9SxqZ/6NptHSnzJvb7LhY2+wN9KFVdlA3
qs+2/S4/FQccMQlcaIpPY3cvjlcN89b9fwlI51rHxjZiu201DDR4nHsTauc2jpmhFIdOwvnFzdri
bmy0sD9jPcIw6Pjt2tMzLXsAFKWGke7YPdBJFufqRuQQSD8YoJBkJujGwLRNK5nyCAULtLOKoEtg
6BmUdoL0AXfGHmSszgEzXmcoa1O1ZspwF+b0VYCiIPioNJp8nERbhEUTI19DEc3KJIG/KOHjuROZ
NvoMsDSA3cioabAQMbLhIcolWTt41BuMHFXXUBLntWeTsionU1sBx5PFYGKW9W8zj0EWhzPZB5J/
UBxUsWMCQAHBhM/RPA/JNFRKUOfq+AAoOsx4Uvj66hmm+iiZQ1dp0nQvUEUYWpD1ZbJu8VuIV+m8
+w2OHWFBNcUpeIXIhr/oatk+DsBvP4yk1H2nbWKvKqbkAACu6neG+p5MFjhcBASp3E1kZK0t+FDq
bpaM4wMWG/WXwbOCAtyXMUDCEzY9Uscu6a4q4+5BwpC8c80h6o4GyZGzQv1vee4hYIPcyDGwKul8
RBqDw6PY6zKgLIkUg2fpY+dnFq6Re5EqYWlF1o3uWmiozEBkFBpAY3h9QQgCo9jeOs2o+Zado17a
ESOg5PAO1TsZBWMJ/MiQGlbQGGZ1sdigwbGj4FURxsoNJJmQVNVc6pAYOYtayd+7niA64LUDwDSX
XtJwxPO8BCrHcBq5E3DXB4BTKonXaQUaRFjLPm2Fqzsdq+JKLZgTCIjyQQRtipUihuwt6phxBim2
eswZqMckoubvDpmUC+eTBhonjqhZURhHver1Fx2URcUr2qQ70RQ9EacCXO1WVzblgNoabuUgsuZq
BVIeMNFwYIweiq4ePWcoDVCXaealuRSuM1IZWmrXw/mAliLQI4DdKwJFUTPhwNpFgEpzpQRPPcki
4SuJmDZ6S2Fcqgio73KpHZWp7U8ADQ0XLW26swCG1+vVtPHgcYEtzGTWyRk6AXWeUPKH0W74NY9M
YyPhxIwxUpJg0uMB4wIOd3U8dh8U7KeTJAyOASpwbYDSUeclVkzm5ZEQuxqj+qxyuzzmKbBFJZCa
B542BHBmysKSTUnpxhWDMpCASVya2Nyo0UTH0UnEzhj6Gqx4o90JfBAPmqB+JToTugqdwDtUYPQG
MTVKFH20wvC0SCKNG6X/DLbykhbldM0zpoDgRpoKtRlGncKzCGV2hwwa9ZXd6UAZTUPn1kPDcpdq
mraOdJuEqT60Z+BbeeU5ydS0oQO8Y68iD1iX8RPrdOr2FupxNXjLJ9IXE9wES+s97vPeEyDaq5l8
7Mx2XTcKnACZFwkoLlnk6aMqQw7sk2tGjnApCG6PahZ1ftM5MlAUOw4Lla+SOFkLYJYzc6w9WfF/
JozqQG9zuMG28dqozQTWqe0fXLHqntIiOdEUh8TSy7BT1NjjQgHfLjL733YO0l3VaZiqdea4+B5e
kZZd5Za8xfrSkpU1FADOsvEPN8saLJepCmppnijNL4plZ1gkpZ8llj/0wm8aZOAAVuepBNG8PaWT
DT6VNcEZEPiprVFD4GJNnsGyU56U+7gd92nSX6kK331qDK9pB9jDSMSaDcgjprEBJfogUGJeV681
kRHO2ClIVuMNL1i7Za4doadrrn1Pb+YIcbtuokh/YTYBUFCq4IpaQQdf10kiT5NBzNCVfZiUNGDF
CHwqQPdYQ1mSHfDKuzrXQSPRwa/O42OkKG/lqCDGjap1H3dPjMDTJYOCjVnqrhR8R+Jm2wvMYptf
LUb93IrDyAE4NBkUviqUCFmhVI38jkZBjZnoAUwWCqQkyrpf1XqLcW4b1jkbhynADrdDv+irPKvD
lFSBljtb0udrIDUCaE8Cu0vPWZ1sS4yYtOGBtMwt0MSHZIqPNR+OMoXVYKz4ypjqQZx066xGeSEM
A906VQdfV7RDpQ8jnGwTkJdbMro9bRRAZjMGg4tIHKsxQhkpjmoegutNbkPX4qgnDfAjl8TTCmsx
Cm1BUmbJumjYVlQ1Mp/NJqoA/1bKVSPqL3RWaPfOUTqsBQY0CgsbqwBYzqBHcmdvMcaAMyzOhjWd
BczUJ7fUWeXK0byi+sD0RNf8kpPgR9YPqPvoLLC0nRRW605vkCekIzBJu3JtG/Ze6TLhYRNJcLGO
GpE0BxO561S5M1kLaYxGEAjZ8pE3Ze0mQ+tA22ga/u3W7tUZEU5WQN25egnsrTJGG5ImQW9LsRoH
o/AVVdtxwtbw4JM+ZZj1UaNDo4W8KWgqufATh+yopATFXI2+osK6qK32QJ3IrwqOGnVz2gpaJmF3
K0KI+u6VCvmmKEMKtETdeXxIDwW8CgFyDEBCS591paBbeB7A07ZuJteoBgbfsf6SxuxxApI6pPgm
1NVVYz1ZKCNDEqIJFQBxQXp2YClUSVwRwf78EJk5yBl1075rueWECYdfX1oFuRbDjleLNI+oDLtd
VjTPFi3HZzFNqzwaw5go+RsxSLcykXfwEqGoHtzUYZDQG7hD6BEE6GUtzkzF9WCsmR8NkMm1bq0o
EKvNwF8igx5SEq9rOeElelgfmE6WrBMKohqGXVBUTSiiiGxTzjcm7dUVs9XxGLXqYzIkR51b0AIB
4b0B6DQKGkhHPZvUmDEUgC+7Acu1DfJGU7cZ6einqaFQqNP0BvjMadNzG9TKeK0WxXkas94tbgTR
uqhDS4KEE7UJ1moJ4LF1LSP9ZFtj4TlQzTC7ukrL8sbqxpc3P+IBMtgqkdzr1Gjw6gHpr9iOMtei
ySVLpieD56HUsgDAg2Zjtg1qPWIHME4UXbp2ihUYY5DxmKwSs4ELgq4Mwag1Y1BbYH+buloE5VDo
PpdpFmQqRd3EC8SFH/00HZR+ONZ953NWhLkjkDRn3YeSZNtcRkcSVbspLw8qXtZp1KDJxodIxWEb
EeCjSZzUSyQ2hQlxiVJjrTf/yFIXh9gyfIDIpS9jvUU6EoqnMQWguicbBQT7DeJZY6ND4ckzKcKm
A0g4Lh1xQBgS+61af5ojRKid5meZGZZZrAVEMR9kRYKyaaVLa149luCsn4HG9iuLHUjh7Kxx2iQG
olUbdY82TEd589ylHTSNfPB6nPBcAzTiHWsboAgHXJfHfbXD1fxZn8iTMSWrCKhT2VXBVFtBJPvA
lk3oZCJ1NWs4wPrYAHQPEvkGGL7afDJIm22S2noycm2P/sqxGHUrxh0/GTOQoIsg1Z1wEvArlkPQ
llhBELoj2hhdVR8a6Ahx7e3QGMAXwBQVx/JUlq2mFj8WX/QB/B8sJuCqArj6q644XacABbq0ifQt
bVTUOyeo+SlgOnREtHcyygrA4manF+xSk2HvcL0Fzo8e4SnrxeWI8awioFVwWZh6MKpBUBC5Tqv+
05MGNGLNBZFxOwFy2HfCZxy5AZkNH3IsUbiTidepzNtVIslZHelzp0CUFw9l6LS9D0qAX3S6x+PY
gwzNNxswEBziTSDd6z0YZXHyOYE251kqINBQUh6rpPplETwL54dTpli4O1Sz0NDtrc2AtI51o/Mj
DVUBFe6DWWX8pg36ZDQk2RKZrcaCfjaGuBZMbOvcfOtpfrRTWPfHeuXaah/0wHJzqwERvhOnDFkI
OcH4pBcUrUMa2jmJp9vNmg56wFL1xUBZSV4T3Nbq8RQSu5YrCTFdWI4s9lKWnGrJU7+kjb6xE+uX
PmojrnsBjLS0Z1UvnQejLjXERIbhj0lyZsp0pLZ5UC1wx1s4iMbcwsuByx2pINc4prqtwM3USV25
VW6cNRYDzJX5aotdFXzyyhwOZGSHQq8uQ88ByVM8Ln/VGCxFq1+S/ncBkDGDXkLX/2nTDwgnL1x9
N6PfJOontzKdg6OQjSZQz8J/d7194iS6lnXxCRIwqILgZqtZeootwMTVXKLcBCxkt1KQFW20h14I
6Vu9etsDtdj0jdj6BRf++jgIgvtGk2lgn+Pg+2Dc9ndR/MPIjespAsHVYFKUVUJwfs2VC+CgW4Kb
S97e/gdLdZ1YOdL8k+ntNa2Ugy1Hf9TTT21qLmmBMza0Ju2IRFgtPysOXVDZBkVqnU1GwbIa2Yrh
8BE5QNVItd0OurJFsR30coW15r3ij1Hu01aE+Kne2MaBTA0fVb6hobCTIfT12IiVwSmcKKWzwgFv
k5cI7QAtqnZ6zszVKNsBciMMV23YTn3msmxyJ2Crvb6uVyW/0gGE0/hhmGJ+yGxMVKVE79TlKVXK
Q8JYECtRqKPAEOwF+C7ZuF4qYcmmjqUbCb7iFQIh8oxIdt2qJvMr/QF+dZDLqSxgnfxUoxGxlhUA
c/6PRDA/xPSojah/1KeVmX9S/I0T3TNz/Q2bGw5kcfGPHnWfRWe+1VN3tRz9CkmhpxPtiUOt7Gd1
t7UipB5KcYEF0BBXnhElpziT57KNXGJ1iqe2CLmSBFOCY/0QVwv7c6n/qY3sWUvsR6VI3KzlflZd
e1w5Ff0fo35tuuem0qDVeRmcs5mlATFfZf/JzNYda2DttKe6htO9jZpEwD0reengFJU+Z3HiCqwl
VSU9mTihnCAgbrvfyaR/xKl9GPg73Lm2MtMBYv9EqelRrWrflMmBavl76QB6zWq6Z5IfRwhdUZhr
/wLetAzjAQBUfK9Bwk7JOLJYK3yqxq7A+b+pd6lF16qhgTlk/Ir1P5O1zvv2qWTPKddea/jlpyYS
Gzjf9yCZtTZO443jm/j/FeVBdy4E/2R2p1plHhbpjdXCi6dMVzgRoAe3VDcD0KiAqu2QgS5dp1Qu
9gjbxc7im3GSfty3OpYj6ELg79AncVBOx1I+NNphQNFFjSpJdH6cQK/RbkFi8gTcBZs/JHoqtUtU
cR+V6n4M85es3DWDAWg7fhuKu+PmiaaGl+vVphB00zTUzYa3PJne1RLo8hpRmnm+vVzvYGMsAqk8
Imfv97m9rus/tK9hdwkWvJICZj72Jxsnv+TmEIDDlZFPe3MyD2ygngCANO+dZ9Ohvp0hgo2Qn9R/
JWT4YNiaRx7hP/nsIUFMrcKXKARMG1TCwLGmRhWqQgZXOPwF15Y7Bvg5zo2j2mJm4Aa7GH0LFy42
bmMoqORdn164XmxJMyESyzEbwf1Q2XaquS+ULEzMt9JxvKoeiWdOL4rxxyz4vrGHXVM3j51s3DoZ
4X44knWktRuN0vceOR8sLeE40GNvYljnk0twcqtGEKBaOGMZb2qOXzoA5kpf0/SjNKJA0c2nEgXI
oq0CCZRPlEMZWkcvRZ8+xWBwxCPZR0R9VVscNOvrWLyXND1osP1OpOW3+nNUYSBFMUZPgqA7LR+B
w97pg+I2ebuPhXaVqfwHfEunEiHqTAMg5YkoX7NI60Idh/S4jZBBNDHmTD3yik5dFTF0JdGlbw2E
F7AVcJEUuyKxCIaqYXoybj/xgY9lllOPE5N4mmoFvG8xDBKr30+AKG9r4SRuO/ZuLWu/UyTMGrpt
m/zWOnwxM06uHAMmgjEnsjctDIf1fmNh8mTd5Cd2402IE3IwlS3ka/oCXU07V+S4SI1yuLirx6G4
gVPSwBhyJD/hlSJrt+GTm/fH2yCyifA1kFu0qfTHET8LemTbOlsa6MeIeftEBmZho0TP1pGz4KFl
R95QDhdCKmgC94l+zHgZyAj5s65A0NK5pYmYXFdWjNE1j99BDV3RkQWleaZFhbyC4inq71HPDpaT
rgSv1k5vP7cAiw7pGJC68A1Y7ZjwyYy1A4nw/evWM/qPzHLObQ6xtPmOMyyyBPxgkhpxbcJxeYe4
PR2ghhQAixHhmYWFVFiBek2KRQ4LXZMCHh0rYoVJcii1bcI+b2kciLMG5B3W1FahmdpUtPFtLffU
4twkpwgzu7E3EFvCQw9iO0CdmYKdacAASbOPkctnO4bNMXX+KHX1OCoQp/edi+TUdrTrdwbej4Ne
TeMWdg847La18oyDUeHjSgkQI73Y0TiqcY5IO1/P9dcJNcFjeRL47N0AYx5M5V64t38deILiIm2d
lvW1LVp8/OST8BQTG4TJTFxJd+o4zLzryIQjY3YEGfMwAujrQQcZpk6O+oZP1cTpVBXXSlGDNieW
G8ckaIncxsYo3FZH2M7Kekci1qz76jPN5BYQjIDp/Ajdn5dG6aUwGPANuNqJuP4If5y3JG/2tuIg
2cJM3wI4uLHBqjGt/qAxa1/xId7wGhXggOLZa0NV3kxjEgEr+YtdxMQt+wcrsTeGyQLRKYh94V81
rvsbU6/EScctm8TLlItKu3elUz6isnwTiN1d2+RP4zAYD5riQFB37sW2Ry4XBswryjYjyYPo5v6N
ewCx1qrRo9YTUHobGzJcEvFV3MIaI+aKKwcrxJh+VmF3PCJ9BxNplzJVCZnTaK9xYTpIKHQG0UI2
Taa56TUcSD0HvDcUtaep/aeoOqvdIyruT6Khw1mmPRLSNDHzF5uJ5D01CBIpoNTrrtbgsBExUoX2
1Gpvzghn8piQF6on+jNXpNK6Nk2jElIyBQtNw7V7V+y3G7gyl3HJN5////8RTTWoYd+qM/6tHcCb
TsioDrj9cxXv1/Qyuri7wB3wZXCxZN65AzYXGrn9+bebLBwq28rRzHE/1k+iPyj/w9l5LMeuZFn2
V9LeHFkQDmVWmQPI0GRQkxMYJeBQ7tAO/7ae9Y/VDmZW132oG4y2Z/bEJXkJIBwuz9l7nfZInUv5
83MZn4X4oSGZOpeGrm0RJgFrVjX0dj/rGfIi1GTZtTYxBAgHKBYmhClB7cccRppPR4Ky6DcaSqH6
P2e8zn3GUwP/8hkbzFNIA2oIctNdlR11zDOdnlzIn55J2y+xDW1vWNKybRNxxClBBNtu1hMgsk9q
n2jYmiDT4DU4Vd7g0AOAQ1/mHz9/qG8N3u+6xyLNOfICLulaRQXSq2x3FVSb5FQZyXsLHroVMjdq
jDrMqveo+CCLfEBzvJm82yEAlTumfhp/pf57itId8CFcIliczfAtxJWZo+idYqfGjkmOOFpdWVtC
uwIlWN3ihkkF4gyB0GnRGD5cClCNof5v5QZsaHYSm36kxV6QCjCCMptRaa1HiMjKsSiOp0Bszhoc
Ck+q854pEE2bG1ph2nVVBuia1WEZzfXbpB6PCET1KNdGUaKmwAZpLJ7cKl9RywiMdI7FkIY8Gb6q
0qZIWCGz0nRjEZgUcby0asFW7SscQGcTK0Ka+5K7e4TfQ6VBxpBL6ytLcNptat2+0Ht+3zXtJbhi
6NK8hGAcgkmELcH3bwxP5tL1K6bWF0b47zsocnV/7v21ivCmXSpgA6hjEjXGqUUHx9h1rZpS1Coa
xYHapeUnJtaDcaSXtMW/T2PbS6aFaJ1SLySfd4OsrMETRT6HmGj4bZJR5Wow2ktKztN08r8Hgr3k
W6i9LFTT6oxdaqabupd3EF09/DzIzrXdYnas63qa7cFWt33KrVu7LborHIBzLUgzqziOnZve08bF
WurOM4y4fX/JEniGdm8vQRaqIlHMpJ6NbY8Z0+s5u+UW1FSsMz7cdlwPJ8oZ5hvW1RvWogTiUKE0
T5F+0KqMqrTGGd2tIMSbkI+VD1OjvhuZWq1yt7sAbDjDobCX1IspQ1XsNGuMU6BPwaiWrjqGXZva
CLC6M7LKSJLbiPpmqoNvWNirlwhRQIeotv3OMoh6D2vldJxQu3ydMbSih2XQWA9K0b8i6Zo4nsAG
jPqWrfTPhM5zcYrT22iC0crDenC6SzP4uY6q/3mADMih52qt1HtrsIaVZVUizumELT+dScgdVVwQ
jZwb64sJO5ng87QLl+0LaYze1Olb5PI+FHV4/LmzfrtSfzcQFvOvPmsNk6fCSTJyI2OFhI7X704G
SCD9YsW7c6B0J761weEL1YZchNY8BVJ7HlkQIqNKGowoKF4WINuwgvfGyyCZqr0J6ArqE+w9Xg3U
++3j0oc94Aqx1EMZIza+SzxQYrPYOXl04mE1bJHYilCF4cIMeYbdai8JHpaDvbbF8KngwfVxZI/1
WD2KgIYoM9uupoD6dmitkRZEiTIS9LBLfj7fg/oY4bi0tSrvErD/jC3FXoI+qBwKIU8PMvkk7gMX
1sZTE1lA8CLyGyF7GWX3P7/KM1wHe4n0aCcXibXTvZK9cluv3/Lgen4ffc2vw0s7v9+Ly2xnsb10
e2SRWn22d4nbx0NTHGTBP0tRxtKVK2nWF3aB526zmEKbqa07IM5tWMZIqCPW5LkSRxZD7cIi7W+N
trxUIPNsoy32m4qcC9WapNw1mvDJRHwy31cF5kbXhg7iWUVGZEhiDctcWYGGJi4sEr8Xg9nOYns5
MOTIEdGYoNKzAqxwvoIkhDuCvZ+BOYPIS1Vrf2knay9xH4Y6m6QsoRG1EQOV6qsxo06ffP+5052Z
n5zF/MRnw9BLBEThgeoOY4MieERHeNa5NJDPtdNierLtysGGf0Dd8pYpa1m0JswPVIi3pnEIApXp
/IKIqx4KC2IW1ab5M3a3aWhho4eAMCL5RNObqOkzzeMO5Ak4QoHjXUozEKN0gl5vxTNQBFOEI4Z5
VUG5FCQFTB2cMDWw+qFZS3NKN6WTqVuD1SJCjkHu06Z2noneWHB8AIz1SA0rDah07V2pUPKF4taI
ScrZVG/sJmdfPzf1mUGxZJDgQNtKomeQ4LU2xFEb4HeDAjxLltwrhX6hs5yR99pLGAltTQvcW9zF
rHqkPIVD5xgRsT6ehN3tLZ4Vh2TO0h1srjNSY1BNwAJX+znmub+25C1JJQY2MGMvLLGb7Q4yg3lb
dNWKV+OFy59Zue3FFKZYENmpIp13SrOHDEEXkePGyNX9/JLOjIdlMbluTAgTxiiAfYONvVC82dmn
UCL+fPVzXWAxWUE/QWphCrEbJ/ukHnRfIGuPYa69MiWPjII9/nyfMwpc215MT0bLMqlLVeysGeH4
IUf207BQxFM1t9AL7EbDOCS0gXwwQSVCgsDcz/c913qLXVVdzSJ1Ex3HDuOYdFfpsGnzCxPVmYnE
XkxUjt2avG1w6VTbFHXIUAZPAcd9C0mNJS+8ntNr+M1eaokdEaPtSPAs8HqKF+xQC4Tafm6XMxde
IkXUSghMPriwYLDMFrf9fPfzhc8MhiVFZICVrUIQHe8ZjHojmrXASrxaXHjsM69zyQ9pO5D7EaoS
u6y76zvUOHyX6efPD37mdS7rwFlkEGl+enC39ysVBSFCBHXrG4f4ODT8fItzT3/6/i8RoKxKUjlC
hrgjOuz2SGeP0+A584XZ/NzVT6/6l6v3RVtxYVZsr3Zz8lZjfdnbVZ9emVNFLoymM7OFtRjEGfJK
syQ12/dJBhN0r5GY9FMVp4r7rOZIlHC7vRQuOzdjWIuhaw0DK9sJEQ/IhoqDei+h7YVs6CjuDe9S
SZVzbbYYwxxRWA7pYb6XTZoyZOATGjQaiBi54PSSt+HsJ1lsORKdaGWe9vneLEfP6I4lfbDFVoEE
peieUkcGjVH4BrvgBzkztJcAkaZSSkLaCgkS6hT3Y5+Nu8Qm2fov9eElQqSsIXQt6xZvJTmUw3Vv
IHZ+gbxw5mUsuSG8UTNe6SUePJt83YgrWwTIzv783GdiKOZikZ5ss1fgCIUc88GESDn3zDlAaDSF
BwCK3/rCCD93l8UINyGXp6nEXcbSryHF/BCdDyz7kCCM4I+fP3+Uc/1pSQmZHa0f5xJ3yZnXtgEk
MB1idcTrLW9QNskAX85f/DyLAV/QvoD39dSXUFMw8XJsEZA/6ZCww7b8ouf+zJqxrIc2aJkcraas
9kMLrK3ctEhVQYPW6ZdMoudusBjmtjZnbVVUFSZEJADEXm8nT5CNO15Y9M6sHeZigNf51Bn6pFV7
gq0ZcgkhGNfFtdpA8xH8/M7PDOolLYT00NyDtYcm6h8yqKgmcWG2OLc9X3JCamtKTBgyqv18hDG3
Qj3Oz4pH+uRB8UZLH/Ktll1YPs68hiUTBAAYPtQKbsXyTFtXJQ2HggKyAEMCTlzsQp89M40ssSCy
HAHYnJR8nyKdrbjHyfhgw+3Pr+HM+F4yQVBzcspl1hT7HM4QyHlx6Eu9QvcMETSQzF5y3J37CKde
8MtSbmbw10y2RIU5/SFtdjZdj+TCceLcO1iM6EyrSWvRAZcWGRZUrQVwQEFmoTyYtf7wcyudC4Es
eR6gm6K4T07BXOvbGWo2SF9vNKWGcyrNqN+zqvIlwrOrzmV5OGCVD4ekl3HRO8pKS8fpwmc9N2gW
w17mjQLfBi/3/dR4svqy5wsnvrODZjHgu2wunaasyj0foIaEuxj6S4g9veE9eeqYJ6Q/Xsxn/f4I
sMR2mN0ISWjdlHup9/5gvyrWtncuDP4z/WyJ7BjA+5aZ5RZ7RwKXDwVDk79m06WBeGZWXGI7hpK0
Cq9xdeylYiZeB+M6Ub4651UKK8iQNvi5t53p0Us4x5yi0Jlm0nLf1swzlbuOlDiAwwAgLy0fZ/rR
ktGRQLjQmCIr941G3jn6E4Ak0c8Pf2ZHvSRxZGAYuS3843v5Pt5pb/wreXIvxazPPfZiqEOTMQKx
l6P7w9LhoYLwY3mxWtO5515sziFkqlObotGHLxLKVf5gRdnx5yY59z4Xo9bIB0VhJQwo+ZRip+8i
Iw8igutlouo9KS5VAzvXOoshrJa0QCYIrVO674U86Mndz49/ptcvaRp1IxVUE8YbheS4Y1uUULh2
6y1/7S/gTs5d//T9X9YGd+jM2knR8i6ERncAQ8Fwg7w6QxSzvTCivp3dvwk7LKEaI2c0AyIQb9dE
lZvulQPX2hme8WL46bOz8pMQXPefm+vMirokawCt/O+OpKIjKQdrZ37xvRtcOuCdectLqIbJNFZn
eQ03k6l7fX6c1Nufn/uMu9/+hhX98h4St0Op+o6Ve1yYHQzgssygYv7AvfZrviNJkKOU+2P6144v
S6iGwiYx0Rmfo0A+6aG9U27UKzgXQE79izdYDGgozibsDHADTKLSWQ8HC7WXW3UtXy8V9jjbYouB
XTSK5hind5G+ivf6vfgiX91RuaGm32ux897vtecL7+b00L/rv4uxXWnQMiBvjYn6q5A+XIp0i4Fi
3OgkBBuq3WSfw+rnW53pX0tcBhB+vTanWrFvus7LHOLBRPPzlc811xKLgQVSn8vTJjBTisTTzSpd
WY3bPHdd7Ybm3GhRXSFFYfUwq5ek7MOxbocthYF4AzcHQ402eancw5k5ZwnKIFbHeoOfPiUsSTAH
PaX3JpKuMJFcWmLPnWmXsIxOnSzSWVhj63el9CFnLR2vfNTf7WPyhBP6z216Zr+zRGW4DbNVNcO8
ZrtXRbLrCiiH20tl5M9d/NRFfpkQqqwzTnEWiJlSEFLcl8oOUTXoLz658eeLa0Qxx+Q0I6sZHKDp
yFABLknVjVUq3YVbnFl3vzfzvzw/U+0Kop+x2Eu6S4oxGFnr1yhzNl0q23BurCzGP6knMSc1Ns1K
D/3vY3+pPt6Zvch3l/rlwSsVtD6k5zDaj4ke01hvA/Fa3f7cZc5t9ZccDNFQU3EgmtijKcTdeF2h
rk/qWVf9S3c1vnRvF25zmpp+M2UtcRjlyZDMC3wIyNaZDCF6H8EReDO0mHLPJR7YCD/f6cxYXgIw
BE3chCb4PKKMEMSFsSMd4inx6Du/tPE8N5iXmtHWhbImN3APmQWwtQBtX4L1IEK7jaCXmTIP/pGf
P82ZPqWeBuMv714HroD0FZptPp3C64PS/LVg5LLoV1UnjMDRjZzhsFNwSi4UiG6ffn7oMzOFuhjM
sF8ViiwGsdOKFxV7t6ZfpdPD97X/40/lErp//ie+fgdQoaVp1i++/Ocdq/DPf55+5//9nT//xj/3
9L1lHfvql3/rT7+EC//7xsFr//qnL8K6pz1sPp/tfPPZDWX/fYP0k53+5v/vD//2+X2Vu5l//uOP
dzbUCAvcfKYgsPzx7x+dNMj66eD1H79e/98/PLxW+L27//t/2oLOn//rVz5fu/4ffxDydxCeLBPa
V9VWDe20FZw+Tz/Rzb9btmGrrgMblUPsU+qnZqi8gF/S/66pcGPYBAgZU4WO/4+/dWw4/cgwcT3T
NmHZ1v91wT/++9Gu/zWg//U60BT//vpvNQzoDHLt7h9/fMef/2fcY/to2K7qoiaHSkzd0YxFn+Bt
D0+LYQ1+67gDhDCgvMy9vSkTi4FNQ1W45HjBXztzhEKzdLkd9HCuQ1YF6wRJ1DSSuTreEiPlV3he
uOzvGT1kBIUIKM/FxjE5LRHuEfpGLXIV+rfiTReERFU1DBton8EgyT4glgSPQYPt2kdZutwfRcLh
ExtCcHqgd5AtoCZlL2A+Sud9NlDqq6ihHhmjK+KsN4/fP0y6BsoW2YacNV+T67IjVUrAMiBp1RjN
txip42p2TSccSyyRaavuXdi1IiVPDPBT1Ld6Ki6clXT1u5L8n9vXsYjjqvBlEtcCPOLPE0UxIJpc
N+boV/XI4CUyE68qwPlodT05GA5vQq1tYXcbpjcK+sFBG+H/zODN7eFq6hurvNV7TQvaiWbXsI3X
sd5UzhaYE2jVao1mAJmX1U7qu+9frAdJ7poUgebauBf6g8OrfktFUofcpcYjycQ1akQ0Rz5TGOtE
M/toLH39/bvfX1Zu3a1hcOyII45S1mlYMnH6k4rXkCBpXhZ0Y2luc1fwh8mqJgBahhxeuJTentaR
dYqUgAEvzZUZAUWEWg41f6xIgt1kCjmmmlR10OkaW7tyVFdub06BLmrxYMwZjWanNCIyD9Y9q0JR
FNkOloRoMAz7YJmdc4AJfURVeQJ0Dx0LK1JRB9pJ2/ypz2FCZ6iitXZ7lz7RxtnoA7i2pkXXCcqO
CBxTpyJmTcuqaCIwkDeI0Uo+jY+mAVPLZOh08/0lS8RVO0ziaGRAeRJIroMRnrP9qRAGoCiVfBnd
LjKdpkBf64ADIC7qHhsMZa/r+PvDyqJCkQ6rWNdOv00HO8N7bbF97bpsU48E/TxvRtdvZhpO6ZA9
56RtVpjfrNAEiewZgsgVTo50hktRKcpIH1VjP6HUhzl3W4oIeWVraDRL1KsOgp4DqCgJIv4ZeCeE
7KvBfeaGGHew5huhdkIx6b00gVawXQgZdQofmG2rm+9XKYnVB7bKAhSjUT6nubjP1WZtN0KsqN3b
e7Bm7L3QxK3u2EBdJyYkE6f/SBVlESuLoayXLQ4ky4t13zZs72apuZuGyGw4OVRVP6HEQhkYHLmo
qcc5gSWdsk/UFpwq1hDwkzscyJR5V2eGs86oa+97JTNj2kNtMAO8e0OIc3LaNVffXynlmK0FSBle
lnVdTJIepJ8JcITGNGFNdAV/NocJcdGmyvYAnxxO2WHpsPZgJGV3JQb7dgS94jCqUJyMlE25L6AL
1rsruPj8lht83zVil09tsx80KHXcCiLirJXwHEGQCJbLQHZpZn6MamtscQh/lDCpgS0wrPQk57uG
jLeVlrq3RcHXY9l+6BzSQqq1ll+ivMXVnDY3jlO8NsJC7Q8HDyGseXxJbecWtS+80WTNnjesv0EZ
EWctYQ6p509bdk8mnHa3RPaqnzu2tRvhnRxtt33IO5tGJjPotp30LK5yF+grI7vVWw5ALBBdreMl
fGR7VMxj+1QaMwwJOagZFTtwF8ZvUCSLdeeM5dpwEH1tObOvQTuwr4VpKcAngCHQEbHSM1tuLMLs
va6gqPgkLe7XvUgOPG+1A8hy/PQFyE5RqavjvrUS+xrcEj3QBK/D7wvmbVEEearYUYsJBLuybF6D
MpXecRMNXZ9Kd0mmDlCFiBdHTd3r8UTXkrVwYtTAcq6x0MBGB1B4OHMhg//5Xgon6arTKWqGnP6K
USN7LnCk245JUwW6URsxyJL1nQIH+jqReu3D31fduRo+KimK6PuH5TxnMeuU2Wf0VCUWUbQXeXJs
ff/pX98TigrPoqEeTMA8B5N2X71B92Vh288K6zW/rWEH/9eM7HYoxaO0ugjFpA/PVcnCyXKm2IXe
NEIFTePeLCptnVNYM5USyqpctPymKMDchgKwinsTqGeGw33AMF36qeU8ZhaXIcwl6gqpfEwhgpwS
QYmrXH//Z5jqZyeB01/A6REOih4bnXLTp85htqFFdsk9SgvUge4092O3Rb1GQAy4RMbAOeaE7qsE
JSkdwH5hgZ/LbIukYpiROc6ah0arb7QRPDwCO4iNb3VWLLMumhmsmLW6Glt4nZ0CnUpBeTVorsuX
foSLTy0fmVvDw+/ChJkDP2m1q0HokYvEtwOC0Vy0GwWpt8p91cEHglsoOl0KDIGgJphYJjsc1RQQ
TgFIHfEcboUFCC6qngUzSBK6oq2V1I4tU4/00sCKZfqyxAzP5s2EZUCdqnVLq2NioUb9ieFJk4DV
NcroIjHX0mINu0cwpsDdmleYTiOjteMBHC57SMATInvsc27KlERlMu2RFFtxAsJGGlSiiTi1sV7O
e2z0gMd3PZGCFwo8WA66W0cCnMXDNsvingEhP0Dli6y1MdZQ+4LjlU07hMa3p0Y8NYS0QVsoELsb
KmBf0u1gWyGF9RKZHPCc9P55cPHxxJMpYfChD6qhrGtFAYAv8SmtQrthcabxoFBAbMoSf8DEVcL0
WhZa1DaRTAwEuKYdymDEIHCFfU5iqoJQK0egU/AzQ8BE7ADt0IS2ka6hgI0GRQSVS/ZSkKtE4etO
dKHaFLDwa8GJ19JJgfcgdn0GhFhSr9Mkj9qRwKA57ZJBxbpx0peUDy1zDiNwRii2g1nG8mk3RpCa
hvk8BC6AXWArefa1ThHXFVmISLKEMskysq0jGNwdHyVL1iO6S1XTncsSv+SWZ7ntihjVkRptSDFb
TXpAEJWfUSq+UxC0mWTMdD3SQI3oSxk3qX1U0y6EfRa8AHAC4A16yXA3FX1LtcGQgKAksqfS00cL
hju4rcEPqxxgcOihc9Enawm2Ai6OPUBqu4EAiUZkE8h445UOgl7J0xBxRRSudm6adp3pU1Tig71m
uuXnpQPpQoV8ENwCLn+rUmysM4RpT/d0IQAHS21VzE0gkm5lcBJD/4MO9tWX3Qt1kvXcZTvOWhBQ
TsVjUytbqbby3kxG4CBO6iDSMJrtRuU8hjsbHIsMhAQnAkHwmqbmQ552+9NV6F0r83hMhtDkN1qK
HQ96Tgn8nDulR8TzIQ03D1MLdkRaRx2s+EyZ4wG0QXccgyLXoyRVbmGqbTpnlcHe3zRTgKRU0HYo
FIf+TLt5X/f9Q6ca24TK61LPN3jyoCl97HHDtEdFaZj7WyyjyYRybwyla/B9t7X3hcN2IEuuAZrx
B6buM7fd5EMVmRjQAwICRK0Cw5qvCMJxugDGAP/vVFSog4xetU8HlX1VO2uDZPukFZvEzMKaFf5I
Gr/Fqzy94848qLzyuEXD0pk3WgdhPCy2FNXnKo4FsPP1KdsZZb8qLANBbfP74SYdvJVRbLiEz5RX
D6e5sHLnA6wlYfeUaXpgYKfqwJ032NWxqGD50NVnZAI9PapThvcwHyYb+1ItnOcBOsT303xWbrG6
Hclkha10YcitdqaTfxvY8V49pTDvsGnzezJhhBTXGqJgQKdFwuDRpBvXpln5rHCfDFC4DJFvJcz7
4ql107BBmPb0FnrFPGoprmhBGN8wKIzmvetS0Izrp9EEpQb/mhN+jaECXqYVnuDKOxbaeKrFc5cm
B5Rj8LvSuk8aFlaaunIgxOjpcIVJwq8qPW4zFPOVGDggxAnHiLS5jXR7vDIxYab1q2GnaH/rRpjO
CeuZHDIQB6Yx2Q+5AixGjALmBae72pjAB7UDVQGPDUCsdk433ERLDfMe0LgbbjtBKlAOgOkhB3MQ
65x8MNVxXWggUurTSpfGKq3NZ3O09hXy0nof6B1qllTw/WNbA6ZXrT7mhZKCnkhfwKIMZqmWmOad
cJrne9e474rimCQgvboljrpozMnuYfQvEaaH2dsydEB/bN/sB7SV9QRreh2IYtjRVDz36L+Wyp/q
eQUbHAd0RAEyybntBrqbQGip0xeI7JLUfewzM3Cc7Mqqm33bWNtSY5vMaqIZGTlI0BHJrtLnSqnv
VQWFzBFY91QA9EyF47fJK9PSJzKSfQHroGcVKgmIq3qE3Cl6hhlxXJVJsQLrZzYLqGZmXUXixL7n
WRnWM4mzAqgyGNHsQE/ByLH148ggLoT/zcMO6RN7/V1STh+uNb6YAw3HeeSeiW1dp2MUKvIFxAFD
RSsb8NoLUhw/9cbdNar1ZtVAFxoJf8fJaKcQI+JzH3eVPBIKALRSy23dkLVTo7Z0edQLOF8Lg/dg
5Vlvk0huO3EQhB9TCijW0F0nrXYzTAD/WXepk927GQkLXkR1S8C6UMcn4EsBWGw4asaCayBqL7fl
Lp3rT17rL0w+oVLZg8p74gGk89IP6a7N1FfKxtgi04NhO40Hbs1eKey73nIimeVRQfkKx+wYPLpQ
M9UVzN8AbaSvBl5fLVhsAHOa0i6WtbLJZWijU/mVYmxHu3lS0Qm9wm4wHA9Z094K6j5bFixYjVJv
6EfDsm3LzaiGa59jhWtxzGbGQ1FjvBP3Rp/yg8IOne7cGDPS4i6gQln+AVzuZmiTL7WoPVfB4sry
a7NEtHfiG4r5kGF71rnmLncHbFK0jVDvTLU75tr8VovqqkndGxPzHwQ7ax3gGIxOKiFX1euAqFrg
av2HQXGUqrQHlxezpwDa6hsHYHYeOxfxV2weSuS1NbxrBhIK8Ks2Chfm4pHm/Klxxhv0mYee8WdN
wX4cwdOGlR9ScKBv09Ef+m5lYeCjfAAixjhNA7JwhWPEinJfVfKtnrxos/UyuNamlewDLknIjhN5
KLQZVERnhqaWriRAeeAeU06uHHnyaDTKB9gOiCx99Eap+0OhKUC7KEFbqu8wegI92Jcc8CE3gLU6
Lg15p9iDN/NsBzJvPGnpfkhRaTENBbTxszgxY+ormrt7MoBFQV1lBRMIUyZw4QrjDcbfDQWSjFhA
lRSjHaU9KGPDUGxLXdlInRCPDeyKVwQzLQ5gMbe5b7hT0PdE9bktqDc4Gsiwfe8p2BJ4qlLgxLTi
GcXwdx9l7q5UTDG0Mle8r8cAPoS3SrVQMhpbT0TboXJ8hu8oMHUDiyvbFJr96irdNSMAnvUpuCRA
7dnOGsk9+EsjOQ5bhll/1OZQ432c5yJwx/4+JSgQIZpHgJaOSh2DOnCtVT3W3hdg4Pw+KbGX3lfN
WK+simHhYjpKlbR7Kpx9kzp6MGiNEyD8txoUd4yF4NuxxtQp1aYDzqcUYVMB3GXTGrQ0fAvoR0wE
OWITmDsjK21usbLXftNVhj8J6x0cGeCCYID3CmxMJl2PFcWIQerzk4oDXwFHDOhEI0UVcqtBYb4x
loUBuKl9bOuYzfm1bMVRgCKJSNnwIupbMpqx62hXTHVWRoUiv8kE0bQc3mUhYXtga4Q4jr1dHwUO
73GdwxM5avej1r05FQZCUvtKDp0CEDPbwqFYZW70mW+g6D9IpBMhmuVsBPrYXTWg9WhK/tUBoeEl
Rf2SoAKugdM+gVSQgFWMGXPXK4WPCsRHvWpW6Ilbs05vBjpeaaDBtWBDoex0lA40OlWbrlN1XenU
Z8PDOJiBTIqdO9moemE/NmmNPF0WZaCzMv2ecXfTAwdsFmaolW+A+PvqzPcULnKfmMkecpR1MmFX
im2xpytqxCe6JsZ9m1ZhN2Vryd/KqQ2MgoZujrUIkNUqG+MZG3oNaOXOErclOH9Cx/SD6OnTAJqt
0uNYpXZbrQNexOa6WBVswLYO3LQBOdzezUKOuT0E1fBqRDDGG6X2jEPsrTNU46538QqbGgEBJY1g
AL8Bogg+lA7nkXxnydxLZIO9WxdPu0IMmd9k5r0jNK8DlKYYUYFKgl6tch1LzQ0ia1hmkYFS0ist
qaLGsW5ThV0huBvlFIjAyt3bYxkLo8ES9EWw7lfzh9PjhAHdLoZuDyxBfVA1EgoxgVA3rcChCshs
HYmdRoy3wFN2OwkdWM2TqC1gJTihJV+Z4jwIoFO6Ktk0rPuctDxUR8O3oHJxqxTrmLWpWxuVY/Ik
ojl0wvXp9KUqu9xhMRnAbSGoT6Hnd3Y2RQNQxS7wP+AXg4+yA2jwXbFQf1XRwgpe3BIiRAvubo/S
9MrF3hQZxA0fQIgs1dikNEJ+7IEfO/o28TIQnwBbbk68kN40VqbLV70NkBAmmmeSdqtJ1cPBNINR
lfuZJOvJsXAy5KFWASmN4PzYgtLsWjdUVze1pUtQRxDqm+z0zaqgwOwH4wS9/Gq15GYGEc8znMd6
LPA1R+luGhqmdq0UQFuNjENEh7JJiDv4EHTFRefEjuhWQnVjt3G+Cr63TqsRyizZHBhL9aHIxcrl
zlYFAzqf4DUFIY4AflUYN3ywYjjLP6lmHgw5ApOtIh7MIsBSAvByr3ML1UZKPRpZf23axT0DSRAR
yWvH6XFAwoBTs51UMTPqPMZR6Kkf3+lA1+B0RTLNfBXsvnHIEcxx/DYv3sC2D1pShaNsVq1jh5LA
AQkhXae1oWWDQFVj1tY4DSumPyp6BT4TNtAu38FyMq40yd7G03FydAJBTjnEMkryKUDeZ95lFsg/
eVoyADu6qDT70UdZ9TooALUiVfKcAELbdu42pw5oTQO/Mkaw1TBkSuNl0Mt34WDutGyCmMeDSZgH
bmqcYi6bzQ9wBPwsna+GJtlKNgaMCMz91hfeIhoZ7KRRliAU1W//Rdh57TaObVv7iQgwh1uSoqKV
Lcm+IeTEnDOf/nzqc/Pvxo+z0QWjqrvalqi1ZhhzzDEG7WmMH6WIirih/phCu23a0q76wQYV9jJ1
evRDfGlQpjQqDTGfVEUhD8geESMAdds3fXti900w2nuBQF3Q0SaPFoDFpNiWzipvMDvFrHuJkl0F
1dhULdJntQSIpfguh2wh9egOdhcrjGq7VLS3Mu8cC6E+S9A8WHTHge9qAC5zU232/50KBm6BvIjm
ZJV87CzagfTq689c3vCrqgx4zeoqmJHzHrT+psXZEsd6rxisjTKs8gneRBauJxHV4CRaTuxN2YI6
shrbbGJtPuli69ahtYrQ/Itaf9umw9uc+gvwws+qf7FklPzPF63JpuzdqrPF0ut8Q2E3RanOXJKi
Ed0LS7Q1kc2yNt1L9bceY/QRaWyr+FWKOFOFIKm8Q37GFqhxfZ31f8DTQS/XxIdL2zZOZGobkztU
FBIhKNw0YrCKYIZKL9ksQ0Ji2N+IWnrCWm6wS8SQeyVGzzpGkFPzpNxflLFSrJPG1Woz9+TC2kch
VkK1N9U4hrRpRg6VjwlogCE1e4ltbkhUxN7GnuSvsUIK3ArkfT5es1fZZljTs+rwcOiU82yGW2Ds
6zD/VrTKahx+DAV6NCgUA7jS5DdI/4HupjFqyX28ktUisrXlUDXLDpWWelyKunVFmGJJLf/MB3+n
hcKe4ciyn77UdUMj4aS6wDrIfK5V37PKci9OaAMnvx2yf4EfLAzEHVOBPeeSRhe0R0VGjUWAyUZS
O+vRUO0HT3KKOAkY0Ii/caPsoh55UCNGpEXgrZqc9ll1JJjORi88VQRFbRhkrh5mu7q3PiM0fcZ0
LbXY3qTCXhhwkzAYXvaYH9oiasBNfWigmg01P6LCEUMxLwlwYMSkaGGxg9VkGVGvdtBvWuZisI4n
3pBm4qKBRaS5VUUUOwK00WQvBBHQADRRDk8ltrllZxyjLY0FWoqmowxoS1jaai6LBSvPCNSlo5e2
1lHgaknonII0oW+r25POeih4oYrybjcIx1imSM0Znmnlm4zKuoHeG9kQseLZNcvLhGKcrrbuKHeu
0Z3FGr3ZXRMj7+YXi6YT3DBqUYBvUML8TKdNPGROy9itmN8ySVsY3wlmgh2th+iEw4kG3pkzAF7R
d0ppbZprFM5XYv4hSFcxfheTZ89bN3582TrOVuiiAEYdj9JhJCwsKUJjN1uaa72eNoTiWWyBGg3b
rJlJpdTDxnOYjUusoFFR9XwMWFpMhT2Fpa2rs50vy+DCSgZykfGCJlCPto1/y+LJznODVabGkyXs
ckrkc+NVtiMvZk0MlNRtzGEjhJVLl2S3mFAoebIIjQfjSlRoqRBQatVDgNJWPgb5Zyvc1Wpt+dtY
VZGknlF0/R0yZOi0vF1Jk7EXjbUlSczf/qI4qG21eRjmItG2I6KBhqasVVEH0PqECeUi7bQHzZUN
fSO37SPN0MaPwO2R6QRB6l6j6g32AFLUoHbInZ0LJxTutars6MWoALKItU7hyyznoznvgN66+p5P
gFW+4KATuU/mmIG7uEyZKMZsPkWz5CS67g15szQRnUWg9xSm8dqUGEhloH+Zo5WF08otSqo0eQkf
/yRNzgBkN0nULpMtIijlyA2bn6X5gvzUJZYXO0UMJvBswKWi3ciB1/sgdUOvWSusISXSgoijGDIw
ZpkoR1SmEgnbRhwapJ3SWCsG0fg0dLJ/Cl9fanBvWetOetybToZslJuXVr2rqRkoTOsg5ShOxiHr
xvYspPWmK6NVl80CZSpwZsGYBQE29KpkM3YUXaP0kgb9LWGwskZDrHWrsdYuohQix/haRW5UYW/l
+DAbTEoYi0yUgUq+rsbB/20GZQfUebeEYFoJUaLuRTWUsMtr/hhbTltBmiZ69WDa/vPHGiUOO8ma
kqqP//rPlwolrqjT7jpbKqcYNbOjIdyCvvpiiqdtc8xZKtUyD/98iQb03BVcVd0cVa5tpyLvnwbS
PZVQYkVFfT50yY77bYKmRViUqrK6NP2Euf0U+MgENr54lqoI3K9MqoXZT+K5rPVzPk3VKopyUkIl
T5/NDIlinjkbGmujdunPwVs6kTQ0/BY8tdRnFOLrdG+1vnbp8mQbDH7wYfTv4wQ+Jxhlb2v0uLWD
TaqtSwzWR7+ll2+agyCJpSOMUf1lJT+qJgzgiWMKsGjqC9PIgs0/v8uBdZdo4FJNGcwC7OE14xbK
nRnL2bVErtFJJrVx2gFl7ko05fey3OK/oV3NoAPDqnMkc2fLy/FyeAjBf7MX/JdM1IvEAoVGVyRT
1BRLNP+9yFflRmikvdHhRtONTqdE5FzNSm9G3AqeqoZEiWb8C0pf/AIUyss62SmlHuyQ+KyLZeFr
DBjl9Jj1M0VR4meI6zQS2C2ywxKNvPf/0IP+P5ybf2js/8kJsRRL14j9ssS8+t+bI5CwWiUQB9Gp
lCAL3WF2gqGc90IrUh9gwC4KU37UhsjfJ91rtK3X5SFRGI0jmOpv9bmlW5/KhDjvTXEyn/IpRYdZ
V6ufuuj5C2bqbyEnuINqYGbHzHkR5jHuuK8vc9z+ZtL7//2O/mHJ/usdqaIs6lCcLAs2wL84qEEu
m1GRhqJD127uGugAh7rhZRaFsB8lpglKgQNIYhRgrXoZbQTNqB1fH96TDD8D0dA1ZJFFp1Cn8fiS
ZFz+l9f3YjH9+/XJGjqE2GGouvRvlm+PuF4vyLXoJHzYYL8jJtIKT1uJB7hMyQz+ESEf5RqqYO7C
/jqjlrNMeXr7f74E/X9jNMsv0ul/vKJ/2GCqqkmKZmoQuv6TFySFgtlZL3xUayTW0CQByfu8wLFG
xnERdVkGe901TjgZorwpdEFeB6GYuFmQJhQtA96I6qZW0n2gJ+ObxnC3hjWIRUUl3rQKunQdD8b5
/36K/0nQNWSNF2oRxynxLE20jH+9ZLnEIkNMtAD19hNjdQ3rMsf8LzxURdHFfz8ajc5J51qZlqHD
vdP+RUkz5rD0w5CpX60/4+lX1I5luTBk8OFyLejPuuWWaLY+L3pzPX7P6ncfnU15qfXLsL4Wxb5m
UCs/62416l/leOmERdhfhODDjvWl0i8VbSW1a61LN3z/TkdSJ3XUaMN0oUp+tGrjSw2lm8d4oFP1
c5DpfCZMVOTlhKAqMvYWFXwtnsUUMed4WafoPRqOOpbHTFm2wVFSn60wu6VwSEUuMUqYsT0zeDKl
igYDT50aIo7ANkVRM6XtkXE/h4AtZXXpaqwLnGZY941OUlx5eXNS56UXp8LCrJGxcdRy60rd0g8f
abobLNZ9FwLDiHqVF9y3VTQ+kYxcTcgBCRY7qKg+qnxMRF1Xn0+x8K5gStqDBiyi9NYLbtJ/t1gr
5G3+ngiaI5T1hzb6yykwF5InZsF7MkQL+BlmckznbWydwmjxgp5M4FJpyrcRAxchPcAriSpPKPAd
YNRKc4VzW6+5EgY0g6eFBuBQZoOwUG3357hhsESWDDBhiLXfXNxXTeRKaBAPKxDsoMFspZBeSZ00
B/lT26cJ6rKUVlb6FKjwCYhA1WXcAMRlR61KJDdnqcoxaxwltNhpsjqH1tp5cUUdZPnW3zQ+G8nc
1jlT1In+dDhCEJz02KUZ8Q1HUtfwJ4D+SY8ohxrFvBxBrzwVGzijTr1cfY71RGeQuDnWfUWKtH6r
gJehYdzGbhNRqZWaHbbrrFz20p2X5FRFaduKwLFAWBmd9vEjl2B8BFvTtxaoIQ/JXg9SnCALZ6ZL
4uaaANakcTn/GTTNIYe7c3fBfsTOzVMtvBUJuByWfwyjPdlXGf9+q/69oqT06y0a+hu92srdbMNM
g6bymgYskJewefj+KHl+znuqmJVgqBJY837W81MxK/6FysQZ0xHTkXlXaCZRAzwiDzwp/gw5iN2Q
LcJURJeYAh5OCWZYwrCQpngf4GnZte2untu1JNrFsCj0Y1VB7LKhewkx+v82PWuVLMAf3rW78VUf
AMFR5vts7OI8PIVH+CNF9oyB0Dm9Vjew/dc+ibDpkpXyQAL9qcEsQTBRBrO0x928S1bZqtpUG21V
nEgcn229hN3dqLZ0r96K9+DUb82P+qv+mpjJ73T+8VcoaR2Kh/WebpGTH0Wn+zASO8dXCWIWPxm/
exXF6mqlpIv5rK7bVbvKllBQPK8+GPy8aEsFukOxcZnv0l28C3fSZTyMB/lNuyKJddWu0d1/l0/C
RXrk62wvO5o3rkuv+eyWaJkvtAc8A616k2C6oJTn290t/BlZrLaZKi+aZZTYEeQHuJhbnhnuNuYH
7mOMExiYmvDvz/09PrDm6FG2ObLDMuIxvr4ejwHV4KY8wqvybaLrYVcT9tC2/hncopt1YaF+fIgT
E2h4s06JVnW2UL6rm/YtT3xETovcqw6SafMXX8v3hmu9BMAh0XF3o1s0ACxgc4AdiN0/pG/h4p9A
N1aM3t/6S38R39oLhfAhOVXv2bv5ocd29FvfWU/oxqUVYubnmsdxK22HpZ2t3AD/4OTcPIXv/Bqc
syc/na6ysNk4ME/RE4j29OoC/vhpA6T0P+m7uFU3hivGQ/gOf7BdYWjR7Lt9tTG2xcnLTtihnaT7
zLlT7eBT+mp+S07CsuTZS7v6OjyrvfCwHs0zv87YFSDpwDI4TcIFef/aRuzdYkAP4UNyJ+5/64Ch
0/OgZ5/88SzjyM4VKBweqs2QfHhZyqXRtpj/+cSnXZUteUAppleK408LAQoQ9OTClno0dO3ujFx+
h1g1yJRov4ZOo+PHLjCDEB2wow57hNdQPNuS15wsdjsNBXgnz9bF6OWTi3Q5VBBYX5xZAukEowZ7
CEd4hl88ZRzGOS4KxGwGToyE36Ot0dvqs6SffrY/xUb7QvBP+or/uRdZgOjYApAASfExt1VcHK/N
3ngE5/FhwtaEZIRhka1+Jn9AchZVfc25A/RjBQfjC5uja/zvW1Ro6pxSttXQUU/xjoymYETpO3q+
giWuDbZjmh5EhvgXy4z6O7xmW+uBpAO11XidryAy/I4/84iGJ5YDXG2ZkQS9u9NFjvzsLzlTwOT1
/satcVbO0wf6BmR9DMP5xWWYPnJ4UTivoQ9BfOk8aFL4TUXtoTY9LIH4W6mErSpt3EIDtIOU2Dgm
ZuygcdDHBntGCQ8s7Gs4y7dqnx9RxFFPwV/+zfib+Uhv2XIIBxGzDZthZo+sZ75grJ1sOzxnGL7b
rbxo8YloX68TBx/uLHxmwD7/pfVMlAaYskWiH3HvW2FcjfYs3hE6rOnX4RgyxjAujxNcaO4cQh3d
n1LY8Y/5F23DRwvAJTmIAbFwQ1ECJ8apEwY09vTWnYGWmXrKrF/2nDFsCsCWQpfpyXTr9vWh+OSn
cxOSX/2j5ylB0MHt99B8qk+UVsVXxGEHFdMrlXOGg6IzEvQ7hylH9BzQdOZHvkRWACfTq0qrBIUW
k5PXwMYpcZH65OPWfqSP8NfiBH44zBzSz6pFRIpJtR18ld8+ItcBrrMQ3JhV2RE2dqljhk7xnL26
h3VEhW3X1+7ZX4dPHlD31ryHSHGj5OKKhcenw6nl0wEoOSZnrNj+qj//vXOSP1w8Bk6k7BCPCE5E
rCByOt2WMke8MZVpe3LAMm/ctCFfbjIUXlM7/2n2yap760CCJIerImK5yGAeJd7RAZxELq0ldPwG
n12HUrADtQhD2RdBtXRJWxDycDbg7yUmyL9n9gujcPPIk8oFjDDLf33iYeLkJZqLC5ie/IbD1cJn
Dn6FMzGc/8j74URDMYK4wRwbeoXYuZoE8RVBHi8wd1akQRwjL6wy3AdHpy1dPCunX3V06o4tCbeo
PAUR4PB1ptqcvE8p43ZkZwAlCesjezhPz/jnlTobtBsZd1j2HLhd6rKp6482fnE5nMicntzRJ9fs
PAGg0neseAlYNrSstdswR6gz/N4D56lHWwg3ssBsixnkYlRtdXZRYMHmC+C1QL/QwOHEni/lQ0Mb
k6jKXeETAZGHHw1/NF+A6slPAYvWH6A5GWNG3ou5oaqIK5diaQqYrrjVJ/tlIl6Nh2mP8kBvSzuJ
fsemdimyY4diKeYVC5gICDemPbz1nTpu4gLOi8sdB99nElvFi9aw2UgwO1u17PZPOHVkvGdJuaDD
OrHnz3xcNMd4Je5KRuSTHf2MqQ2UPZHgPpU35ax/JL/cX4xwtMJltiSib0joIn6XECKxkXWkT0KQ
enzpcwIoAojZ3W/L2U2g0TjNqdoM+/LIfWUgPvfUqkxTnPxKoudi485EqCR3EFFnFJmIojqjWU81
uPx28NcEgMwwlhetfAmkRRq7Rm7333DFcLZ6CVfblHHjNX7IAaWuk1GdJE4oO7rsEcuJQbygBg8f
5ug4KsPpk+DIQJpIsYea8YKwp++RU9DZUbc0pFM3eRUBhzuZOnAPoX0on92HfKwZYIFRhjaud6do
i0XPd0f2HR8wMIRH+hFs24t1L0YbF2Xrq/vECGoWCLtvkbWQqUUDPl+b409+U/DDjBcpfY+0YDVB
1Xexv1VzIN9X8E0+w+/5quzynxa/GNkOrWVnuI3hRsw70HFAaBorl4lS9BVxZMMpU8ZE7LQ7vYTH
h40sZ87ICgY2NIMvDqN/NmK7k5w2WeQj4KYzJwv1CyIQp+eS8Yg7JssuAzrjQzqOBz6A5PZKaqSe
Byvz7bXbD/v4m4kQdBUumf4rJnb8nW2kVbsVPzCTIYm81i1Rpf+NL+lB+sKJuThlm/6CpC3tZ3/g
/+hO0+d8la4+qO45/q5OBf90vxifcWiq3/AAQ/xL/uk+0i07NCcWHGpb4/NkEehiXoZvoSSa2nyt
0G7B1fNmfIoH2p30j89IvQjvVK/fxjt95Fk/mh/zqnkrD8MyW6jvyba+QnpM+6Vl4ycYpSsOjqti
B1avowzzWterko3oL5I/k4RFNE/dJt5kkHToW2BPMPvamxu+2SY9ULKn9ZLSgiKUCY5UEGlgIbMq
A5/ZAd9+VTDJK4FOb9F2uEkP1i7Mk2k42KeQiFxa6LBeNxCRpldekbMF9SUznTHkkLryH7+Fpqu8
/hZGBPBJFlyFMXDnHzq/GYUHhVrf0foTDZhS2v67csioAYVDcm7XA+kCRp8Cc0rCGJyKgGbLLr/M
j/DSvWUrht3GQ/1L2IWxQTqbvfjWvZUXai86E2JrNtrWV3Nqzto/FRppY6AW7x0VIQBeGKUN165l
tMFJhFgLCyFy6GbjD4oWOIjDWbj7ukMJkHY23kL6jagl36ab8M1qbsFVYZPjm9RHCamCHz51fAKZ
wCLF9Tq78yWmcegmZlSvaNleNfa/XymJSJeMrHTQl9hGh3vFuGJSTFI0GGANdDXGvTnNa96deBMe
xVPGsTiiaKH3cJtVdpdiGzUMaAXmmTFi9vU66Cx14IxzxolNvQ2NzWbUD3ahm0BcVOfyWB+tbfWZ
X6JTe584k8qnSREYc1VIHTSzNuEVK9UZuWCX2Kuvddx/ZhwqXKodpXFq6p//rWm5Zq9pnK1Ci/kQ
j+HX9GO9XJcceBw6VbW6mBT46K6pOIW2gIgOfxtGaCNjVIhOhXQSL+pP/mVz2PglYDSGJ1xuz/cy
cTK4iORlaiDdIYNy73j0tejKvyQRKiv+RPAZwlWrrYnKDeGJbIjB49aLj9KDqFt/qzxbVMrFLYhB
x+AtsbHbVqj7CSegxCiYkL2+6cdYY6BGe2E9J0rkEA+q0Q4v5gecIcrLTsIp7/Vg4KyF6pIRrn8N
fvt7QuVCWjPZ6nIkuElYurzn9/TOjE/s7BYvOuJX5wSpJ0Tr/E/7NJDQZfstdxglihRNfMgGr5BN
JhvdY8oQBV5F6UX4/WG2RxR/2cdj9cwKkAsVhKfb2OLLQcjR+wVVjEI0JmmSe/Iff4LqyLvJr7wZ
/qXSO72+4NMnpf5T/5GbKO9KpoAaJS0mPTaNd7CFuUSRRMC7lB9MQjnp4nt5ySq7vncfovI6GFjG
M100WNkj2g4gAw4R3v8ofpv34qQucO06tlefaIPvJ1s9V+kxfjOp0DF92zOVRZesKhfjRz1gLgRD
9J/OCvGQzqaXwC6I+qGVbST+aPK5cC/ZNFo1xPd/4sd4qT+Gz2E/3cKjOz+Kvyx0TPxMPyfmwsjv
M0vjIQ62W0Mhw4L1C7uqkcottLUP66ocaGuLzEWFg/r2tXjww9IgAxAUVisM8DAFu0y/Ax/ApbyL
R/lH/aDg4/rhNkqZhqODIL0KRtYzU/yP4lui3UMVq9RFojsKlpTVkskSLvdjtYS3qN3rA2kh/pau
GDHHH9XMfNShoC5efS7FEv1t/ZBLp2DtAUrsqX89EwgFxDrEhbi+IS+FKhVnAp7dvUJUp7X1u37n
j8KV+pq2lGaet8NHbU5286TmYNWJTxxdDDopfrGqELYLjJzoq0PZliDh/wEL0M7pk4MQE51HzPYD
p+VqEYv/0dxrGpugaPE/KC4mNc/shrnAR/HlQAQJIaGMNtsAcel1dHkxFpSvKhBsLNuCMzyTzO27
ZdZ4VDxN5cQ/03O+EiCnt+w0/VK0jomDMSrZcGJCKbBIgTqZLf4OI+WNTXOVf6g3PhbeAb0M/b47
/BU37i/FPs8KQebyEUY25WbAAA+PK66WW6qLDOfj0pGogqmhRwgUDuxE+Sx9+JbrO2CLUNnbV32b
Mzv59Kk42FWivOS2Z84U2TuZ5RdqZk4I1IeOAuj1dehsRhFEMslmu4S5qcLht2D/vdRfVbQtRwjt
duHFi/AkHK2PhtD0hTpCJEGfcEZmmZKXKetRUTY1Ku99W21HMTt9cS6GT6ygMQfF7pEimFAmvo8X
/SY+wx/rlUOqv+iPjJF8wdHm23EQYG73vxNn+VkcVT407scm3o5v6UlYV/fgbr7zyQZPEj2wxvAX
zDbo45m8NF5lZndUb+VP/jFfE64Jh5K1zDMQ+NcEhHmY7/MXhx0t+LrBIP5RFV4tcoOosRqnpyRk
UYlFlQCBOU/9ZXO59Zf5Ef/LlBZSBH9q9tM7/SooVfplXscz9WYIWsALmjyZHZ1vpCJ1b8SAHS9Q
VCvY5mSOTB/BnKPbz1jD0sMkbvvroGe/1jb6gVhZ1/Z47j6Ieh2giHKhoJRpZOMrS9u0Y6zOsN5N
N9W2jpd/kBTrdkVgG8K34kktmaYsH+LobVPdEcwmUBDI77wHCFUsWNHQGBvjS7jrzxQrJHMFFEs7
zCKYJaH1ag+aDdgc29KHBR3YsDWa+sLBdrFWwTAJgktdcmiIMt4PQUc5UrAI23gHrtTd0mNTO69F
HVJiuOnp5MqnlVxxKqyAkNMOuDGg8z4V5S7O3np6RRbZ2oNGacxSkO8a+KNf4med2nQqBhxnkMnY
liM3wBI0WoQBFHZCw1qfIBh6jvhtvcV/00H+8X8oFcJL9S5tMyq5gi7sRrUSf3C3PPZJesJBvsQN
k0lXXa+YhWKV2v7Tt2ndK5Jke5HhyHyh4dB4ekhOf9Jx0IhacL3o3po7LrVWtcTBE4yF6gAn8dFg
5X/zovp6be2hB5BipS3b/neeL9rxHTr0EJ1jYSF+T4f0novkLZcGuo+8VF0VyZaCjPGILNyKdMFI
oPzBeqBsH1kFcY823/VVLwjeqprdqeM/MN0yiC/BF3LxdslG5l/73T54P7yNUHX8Df2m+F58UppG
HGeYrIQQ842gmln+m1IQnMtc/fUl6xIJubSBpX82lPJTMEevNKucloxSRNDklZSHHo7x3DRQepWw
+IpXbf5mYgbYXmIrsyXjs/jUdulPfvXLY6ScTJMwhOH3W7TPqekpvltzxXqr8F3+xAB5G8y/u9x9
YQDYYCwh8tgAyYm2bliOhZ3nthPL181Gyw9xCCg3wDE6pz/Rtj+Uh+mXmsigBaWLJ6oRHqDQmZxG
Wy0cMMbe3PjJT64s5tz2lMgVnyy6gKLnIWTGX9PaF8/wiLniN+G20ve59tQHaSPnqZ3VLw/DA7ke
T891Yl47xNWUQ9d3nA9vhp5P9+uvutAzfvp4IecrfrGyfIxPmIVlnuArW8AyFjt2L/+/WhYPOucJ
OWPBxdQi13ZZca/ba5Rf9IG7lL3r5lHIgeEotiswUwd8ojHIOXs131jZMzVpi3JHPkc38hx7hkCx
1HnUmvDSOtMBnDbNe0IpVVzznu+Q38zwjt2IbuxrcRu3btMTxkUg7W9SAQ+1xEJtgtEj2NZPcO8F
ZiYLsWZINAG2dDYtSN8uZW0bWofa32j6auC5UkoL7MCJbv2r+6/sdWsHbFN26bDO6mWlrTuQHnmb
y/jDktrJa6M5s9HHJEkwX/XuiPCuQesEglJdAenMJxff6jAtL90IaDo75YdhT5DqWLjSflSYgKEb
/tBtQx2nkQCrJ70GCwrV6M6uz1i2TzM+lf2q6n57/4+pqAvjsoy3PpV/Hh87ljjK2b+lwjnuBuWt
nh5VjiaBLV4hU/vB8ExhFR207BzM50DfCNmzz5+VcQLibQTCnQAtSKvXXXGEahZCAAR8oEZ/QZe0
txJhr9yJA/a+S+Pr1QoB2bKn1Lw2hkgYzAY32k6mTtxiPQQvpWbm6MYGFY+rlQvNPLGP6UuoAxzi
easFX0H0NnEo2H6QdQ8OH+A1aZ/mlYAHp94uyktcPaZ6m/nbKDoIzUFS7sb00MLvZODHjKUtWefY
X1XTAq7oCzow1qyySooLig8HNbsVZ/NG0QESHE/f8vzoQbd+uzMzz+zc3V6s7oA1Gad3wSdpYkHN
KMh8kKd4o/RbSVlkWMBmS8xZIYW6U0ze37DkqRXeVC4Qbk4oVaDMNcqa2i2PudzbeFxqPmtpa0FY
8vFI7SEc2INiSxhSm6dT6Cchpc/B2JYXYopZnAv4f+IL7Sat0XU3v8YXAA+4kvmbidBO3a36a95K
zvAzP5bX6lk94yuVpHnSDuYbqNhyWirMmigQrunDf2qyI4gu4wwQE8v3hhP4if42bfw34xDsxZrd
W0c/kYjkZZDarzFW7YE7bPV35WpchR3OnS6LaIce1Jnh56Z/q3iEtKgX+Q5ImMmLXH+RYq2jcVxR
83BTtI/4HTwYIJGN5OAw+a517IgSxrXYCqvyAe9wHexLTCdtZk4SQwfxzzRAJ9xkL29egm7FzX/T
DsOm24zH6N6yIP5GUYobq/knzw44vPlHkat51VmigfkxmQ4xFt+Xa+lRwm0BG7Yjlm2BGV6oQguy
R0U4OfU3fTgNHzAHzKZWcsntyoWWRLm+qEiLwNSJonJNQ56zSkKCCip6Mse3KBt9f2krM81jsjAz
1xv1VUhzx9ynyaDpEDjuZb7KRWigf1a99Qr1UgacYcFVaHTqpD+oWfCYWFJQ+48EtnJoFqBT3Wt7
Z20Nyc+cHNISEQSKQhHScBX8tisdwWu1+GNrrKIxfLWp2lphItxQ4uFSw/P1xPEgptO5D265tQ6w
VQj951zQtevv7C4QhJo0WNRIB/gybDZ91aoPdqps2yJihzV+mD3fRbkOVuI0vE2luug0lnV+s2YB
X/ezKM+nVmpXEXXchNPfULR01NFeplESGYf1wAM+XtRBUT9YZAVNp67BydrwLdx2VZc3D5sUI+UI
RutorFKypAWqo918JoSOgMFtmSzb/qhE8gkufPma40CkbgH0hHrhZ74C79xHbSMO3ztGFaQ7Nd4G
yRbyH8oJSPXozXVmrhDUtH6eWRw6aykX61I/xvi4QdxaJeKfMBy68L0Cy1UDJynPUxz9qIH2a8bK
QkA8pL+M8KUARcFIB/o7ZA/asHOTBFis+IoAaxSJUYpwEL4yCmFUWrcl1oOhNlwEjDnRvlT3pvCH
k3iRn+v+t/0qmEOD811y+g3Tf1OTcjPW91FHpGjLD3XrOntvCVMIEa1SbKQpeCa49WkDdKmwh6Mx
eCQx5gYxZ5uy5jAvww4A1fBCg0ZG6TpPbWMPNdHB5pMxvxQJ4YfchyXOovO8UxSwTzgSBdt4YTh6
bH9fofYbJR3LeaSx8tGNqOQ3Ja334nCWCvGFIavgDNa0qyPY1Gh5NOG5QecniD2xYVUZM3pDhgvB
mtMkRlzEdFEw7TdDdvwEOiwKEh/cNYkUG+A8C9b01MUIrLfsiMC58a3LS2nXEeRe40866LJYBQD/
77a1lW/yXzYXS0FnNW+y2G/fsZyx0ktbjCgCmmADKK8J0SL6rEmVzLdEGrdzklLwtQ1zSYrn2cvi
H9b8FpD+XMT7G53RLUFIC72oph3fVYkXw6Bt/oKlvs7ekk2cVPvhjUaX7W0gONqFtjoFlMuWuAd6
oGgKkntsmQtFIh3LlbYYMup7lQ+VMWW69W9Vva/rjzY5h0627B35gF2EO270Y3JSmDjCtN9rl8g6
TsVlrHVWlhjYM67vhoRdeon0vunkTRks0STRNenQQJmxGIJYvnjV8cyu8mVsfskNxJaZtfmaUZFE
RnsI8bvxmG59Xjpyvvgfks5rqXUsC8NPpCrlcIsVnCMYw40KzLFyznr6+dRTM6enp6GxkXdY60/L
twwHTIF7oIyBJmLxSsE4gM4Y8c8YiBoWzJqqp1HsOpG+CjW/EXFOoVX+K4VDihlgT3j4plUg0hHk
CKO2N83JLbLBE9GRkFjOkWtoB2GeP5L6R9UmB496FCqbwepuviY4k4zaYABjbKVwYybmjhm0m3yY
T7FufkSWhJJBgiUPQbOl0cuFu1l6Cz6c/4uUEw5qerYJdQq5DwC1wH2u2eyH7QjyPXMNBOVbSKWD
K844NNPFHzct8F4YMJ/VrevD2GxG/TRp70N7pX7kGAuFYiVW97C+WGBgSFUC3ynUkxB5HNiK/JI4
MHJ5XwP+165tFg73gRR/9MvGoi7KPU48pvFt4mY9T2cfF72Jfmcf59dqzTvPlaucrkNO4hnoTHGY
l8Y6242UPrHxUScfqUwuV/cwgeWvko5jpn+E+jWLyYPaV4pnlm4VrHuaHgXD59vYbUXwO5Kzculc
p98ZzqcsucjBoZfCVUI21FFADMUnkyjvAsL/du/3VzXZVCVlc33PhY9BzW2/ohOuj6m1cW1f/Gri
TRs6SeMmKBECB7CrI4StuUjWL5COpDuuZXmS+kJ5Vfq/rfipi6cAHQ1DggHzRNuan3m1lUjG4IjM
XHXVB0fDx1zklNSsi9/5UBQMLoZ3dMfJHlM7zD0a0XmwvUpAxOaqxX40Xc2g9Xf4DtBjd6Jg4VQe
m08J/0k7PUv/i/+z5MFI+qHo8ZmjHfsxii2jaKiIxj92YZi7lro0pTIKeqJ7uMhGrBP2YDEZadcD
KY3vo8F5VHm8NT9YE2nCi1mzDeG41BUBcxHI4MqdAXe84OB4qL+Uz+aDHAhfWCvVJ8r3vvJcMGU+
UBDRNLq2jWMvG3eVGDBMdlAyiZiCdqcL60LaWaWnxjZ5FC4pSFp1Ssqdyi4QD0G7F8yPgIo4V19G
8q3Op1FltZ99+asxdmRdsQqI0xu6fVKeR4j/blv0+wpL3AwIasO+C+o17fCpQWOuRdmr+FkTQgPJ
xNTloljJTNjSt/oLEIbXn0GbFzsjY8rItdiKWA7HUyjvjZNWU++vQEXM8J+01hPirewYLCCj7PJI
WwHzlJp1F2/o2BrVHY0fxX+WTJQ3vL55DPEmRL+y6Mrf6CDeoh2uNGCqbHoH9+SjsX7lHx4VYJtI
hJt2Jq9AMtCS2RoAcV+tNTezHGIrasVBZQiVEjfOEK8V6yPUnNGnYCL9Bf0CnwZH2zSdZgz3phda
m1A6yv1eJ+SI7CfCeCoPah2unGdt80xoxHum2YUH623ip75b9RoVA5Vg9U9GW/iuZrijGXN4gHhO
I9s1AEc0FyBDnFeE1gg4sKerXDi+j1ULP8YbBaV4yYwvuQB5Qp7JWbectr21AKPJEaHHuIBLsAGm
5OmY/cyjZp763KWAqvJdkdoa31ouHy56FryDEa7XzF4kB6MdNsQ4uIW4McnAYSYbZWgLhbGliZNy
F7oLX1yWn1k3dFtzeZJ6D6CFgS10WehifAahAQUt40gWmJeqy/otEpsPQvA9LSRxyZFFLx53nc96
BUtIDlS9A0KuP4gkPPLYm4YKa+iCpU5oFWluETZZh1FwY4HYCZvfGjcugV5wosQcD5CrXpP8B8xg
GWUkkbaSIsRwrpEsWpNhsDXVYZAy87613fTBs2F7IGmAE4UXyDSqPCzecM8bAFywdlO8hMYvKDCr
PjHtmB5hXA3hLRNPkvUmPFNwitIGrkK0JXz2Z+3X4k0NaGg4ohewUfNt9uBCNBP/SNc1vbXYjjQ3
ITcOqOdXApIHLCmdtLR5N2CaFu5Lp0Ho0bpYLpmsFBiE5BINumK2y1JYgOf52P20Byh1xYGg73x2
JY70bKvKHs4d1i0qg4wmwD8ujA11A2IiwCkS25CcMFwjW3pEBHOByTD7/VDt88rJtLOe78fkUpcc
nKT5HENXq2/+l6K9iEdmqt0q2snJlpsPA+pz1M+D5JSBHQCYylQ6Pe9gm73ZpvGWeukIA0wQlCN1
62JHotCwbTmYV1V0akLuD4w3gQ4cY9AqY4B2alM/14xN3zQiuHdsxNmxxpTvDCKq5Vo9Tzke1UFe
l8Z+jJ4RUotpFsApMvOq1XqCfimZ15d8zE38gfyFcHfzqBK74DfRMY19wVZnw8BPhE+1OoTwmZWM
YWv6jqddIU0AeNu+3c70V4hyRcKlOswqcc4IFeQ+IFEy8KeO8KDl9v6eyO7pVwwltOIzV3sBBpOv
hWE7R/dqvsLf+Ky9isCoi6ju0yS24SxESP7+FgxAv2+B33tmJINfkQK+zvvQvOHChI1uriarUPTP
c3nIsn+DeYytn8UIWtS6Z2OoLxVPW4zvR1Gj+1lbAg3sm168GSrc/orx3G76M/hbSbz4lZ1tNG+l
3jQHzASzKKrhnhsXl897eakDLMdXQyCqEmBj32mHRF3b7UE0yuOgCj9EBAlOKYWlLXLfL4Iu2RYv
CiwfUxhU1N2WA5YBWtAR4Vi7uRe5GV/5nJstLYEZbYjKGDQiOveJAa1JMvKqEnF9rREm4lQwFHtE
rwXscZM2duXKV9jM9AFkgYTEOBen/p/1R78LVPVsveAEFHACGVVu8jVF7vENazI/YaA/Fkzoqvyx
FlBRqN94TbGKI02ZhTVRBfpV362MA29lDeaNM7G6aX+8IfVIHlv8of2RcP2tb+eTiXHccFo6gOY/
nj5bNEEFouJmpWOh8m0ldjD72f2A6d0WkFE9CF4A7ynORO/8QSNBakwWBnynqByw9tl0MNBipaxL
F7omMC5d2KY0AsLvoGfvoaRdBBMOV6WBYeL7fhip2UNDgNtuCyCMaCsG42vuoGKBs8xxN/lonAfO
7HpIOTEIAhzq49AeV216TzJjm6SpZxTFvDLsCUTVH6xV0d/Na501TjdEEPOR3YyJnei0EbI752SQ
Ohq4bgMqFJ4N5e6rJQVUfpMQVMa9RJ4CIHNXQBXLFnTjoH4U+OU6AXQv9o/ZjApw+CuMb1NIDyRY
EPtJ/ksjnKWaVC21/daUfzYWrlVSYaE8KcpOSpxIfGpcUbAPiXStBNZCCSrY3CtTuEqdtE0Vkxz2
FwNU32om5mpRjxynRV2UIyAr0garKbIifbrIRYVJdJSBaRR9Z43VyhT0D+LXwCRDRyPdRIgax0cl
lcdE8e5UrLeIiaDwf2zhNp8zaBLY75PUfmVYgpsVtYLMgGyX4imlrtGh4papbP7DeAVP4jPVmNCH
4nPOTmF41cp3CpaCtBLB1ZXvdso/snHaVP2d6BZ3p6FSr0CtKp5P8tDQjpRECZbWq1K9uuyPSt5y
xWZ7AuaixgcL9N8jsbzoAibyJrxgZt5WuXYLqTlEtWZ8K6lLffVPCjSAokr6R+Tyv2Sat7FI/d2P
5l8zLFXACJ6cKdX7rCJVRpkoCdm6tyzXlPxnY0qX0sLuQZCIOBrVNuJer8M+OITNiCgjtBS3N7Vk
L7b4rxoVXtRS0WpjXrLwfq6iSV7N3K5mcFGNXQjtHdFN6e9iAOgu9bDzyU8pfrYFcYpccHKa2Ipe
krV+jKXYbY3RVqnecqVe49o8Npm2qxWyGcgYJR3oyw/C79gPSeewNsZYOiUWA3/i1G2uYwfzOydA
s5L8TzcZR6S01waxkRTXH0oHad/UN4ZOQ8bOFefwLp2qXRoLmwyRT8Uo3nWuEGNgzR7poNqArDc2
ErQQgOkE4vCZb+ZR/LJQQ8qxijhcIMgYb+x32Xl1l+/mJXqm7WinZ7ufMy5NJAOuxo1VwfypvMcO
HXc1cb5sTKY3RO0LO+eb3oEzIrBuLeRqYGx53K2qEgI+/1m+pCO4k0CHU3F2Bwg9i2S4IcJO6xjW
wccQM1coB1tzG0v1niFDTkCHFNRPOScPhlKoRcjVUuFhCkMKDdcNiDiBGwaAnpHdlvnbBKw8pn2x
W8pbFYrzphafsv4++iaoggo0iPPbFnIqwLo1/zJsGEN9NY1bk76qRVXOnUfhY0QZNl2TH47nokLe
rGXxKkjGczP8mOALGrIef5ghApcEAHgiqfRICEGMYVEq4VdD4kYNRM4vWd0y20DsrpE1fnDFysT4
Qpj3M3O+Pkx+CayJLDpKGHrMLI83PpCJn/2DOZGlrdkoiA6LVZ/3xlZjXOqqx+hjNQ+WHc23VpMg
nS88DG+mtRVUT7424E7H1xLwUqP2W0uvcjlLF76/rQ5ZYFmrZew6Acf/KukrmTcUNuRCg6+iQOq7
DSVyTynCRdl4U4vFZt4G/WOokQaNQF1UOLGg2F10mJm3LCoGt5PEEFfxV1E/Le7qbrjrV+4N1AXy
dOUmVKXiqNPBnjoil/SUEDqBJVDF74HOusI31FMCDwk/H7nf2FzafpvUewl7ibk1iua1ADdy8mdQ
x07HvOp2bf5dq3tXlIg7Ynd/VC16rO9OfyzloXyx6ss4EUpnMgD8qE7fqgSzBzO617NdgaMonY5l
8KMWf+lAYKvx27Vkg/6MxocBMTA3+JvyM5s1m04RBQBRFOp4Gqa1nnrSX9K5+oBT5pxJLRZg6KXZ
NvoLpEyYXatp02U7IiWJcCFaO0MAo7XIbDQ3VO9BthUj+WTVthV4dpLdIuW96SNOOpM1ysVskoP1
Z0l7zggyHJzcp5VaGhrzROKLRSCZvpfrHdxP3p5UdJ3KZ4csRjmyuhXtVxe/RO4Jcfomu3Shq9Cv
xftAf7OYxtY8DaL7eBKZN/G+mr1a7+n5wtYGMoWB4XwmkkpEhX9TU48yPFRWSyB80n9IwU+qP1uN
CE+QdfEkziex+Cch6i7+coq06diBtQk/TcAE2kdqPEvkcjQQ9LEm9SFlnRp95srTzyBd5L8hC1F4
zW9VH61mdrQdF6eI5xTA1wkY1Lp7bN4blCFhL6I7eozZTxzeSQ0VxmNcb5TW/zJycz1ytmkjvOBw
y6Ga2DZEv5wC6cuYjrN1atr9zJz7cfoMpg8t/dDrY2CeMwPptX9J5WNrYmRAhVPyTbaI+80yEDuu
JcQGeU3JnKOi0n5N/V0dnlTUsCPNiSQo0dpZcrjxS9D0VWbgnBJfKXqvOPsZ0BoVkHgBrb6pfAfN
cOAgp6YL7iYyDoOc1mbxjhE0gRHvLRI+SyjjhIsj2lYD+eg0utNJms99Pv6I/U8NqJUmaNPFBTia
JE9qHrrG8SfI/2IfteTwqYmvPv2J2688lHbF0u3LGVIP3kRh5rAG5W5ognWNR1DRJpLv0NUS9JiM
LdLAJiDww8KqoiMJnEPFM3JCdi36Fl8Uj01ahUcqQmmCYtoNasoZjJB6NR0VdogA7lL1888AwzYG
X3VF3CEn3YdUYYpUt+NAqtO5Qm3nhwU9oLHCOk17oz/E5dm02XtW5HuxrgO3a2YqG01inF9LSKTZ
EaukGr4nJ+jlkkjm3jAQWAlW5M7zYF4AB5oQnJCIe4/Yqn+tlGogUDhJUdFX01NFP26SAlzVwCfo
PnXMIqC3PbYUMVzEn7j1PLnns5uYd5R50KSV/6kKe84GMdtBsuXWNffXuXr2o3cl+Y0w94yeEh+1
gEOANRPcuLWT/BJU61D0jOaemNe0B9cZrgnna+wMQ9dt5EpdEnWPUVkaZz+EB0xBaArgE59B6bm+
rmAfugrOGY16M/a2Sksao2NjRu5FQpaTIfclsm3TcMyVvoL6sk1VR/a53PoE7DowoK19YSO0qSem
Dwy20SNI+IQ637RX8bQi5QtQh9s2y5yyMb08qEECArsonV4mxRl6F21aTT4JGXuuLtJvfgzWLhc2
Sq5BxkU5hAMcGwqNakQQKGhqtIQt4YdJZcQUuVjZUtdcBXks6a2tbwRos/rN4AwLoUb4neHJmzVQ
3JQQ4YmUBSNr1klMwSKvAoEhgrpwV+trgABOUOp3P00+BqbcpVdZtpA8+B0Ef71j0ud6WpRjBJCK
32NX2OGIFZQINnIvdLu0CwcwPuE7ddIrxVfUUwmR8KZ/DJemp01ulK1viN/WKJOcDr9v6s1XxEtr
mXbs0mgtB+qKKOWVgtW+zIY/pSVQSTko9Qnvtye4kZAlG02VCRsxnkrLQUFbsa8lAo+43VIkASk1
BuLlQCt/6XHAsOT61fTBT8hYz5WpSmdZMV09md2u/9PZeXJI9xMKfrQhfOXLTBCHhz69HTC2WZ/9
HNOe9qfM+lfhcwKUnQpv0b2XxBXjzMSWh1Yg7y+Kce+Ne9AcY/OUp91RHYmNzPVDSzqoqYkXOMlT
j12sUx8DsjiVoNN2bBCwTgGlMqFjYo/2VR9Gwv/aGWjRE+cUM0gkbyK12ygQxKJkOAyucUZkWl3U
HPRq0dnL8r+oKX7NBhFNV+2qZlHjidXFRH/LjFSCX6OdyoeaCM3aEJEIxoPbp8WJevQY1HiUDCzK
mDFsI7HhpMJMZ1dmOOCsLb9K6iPBNliYAhs8Q4vbhx2K2HaKmWy+pOVn57oI8ckNYCW9RTp6y79r
Re9NxeYsJjJx+Lam5IBddADUVWSb2UJTfIt1+Wno67xFYSALy9xN802HAwQkXXGmBIwpIU1nLrcG
vHM9SvsCRWJgZW7EHwa+eCG4Kq26KOAgIB8DegvBS1DJH1Gq3vRYosRvsGt2JYus/dAr3Y6MyhvE
4Vw1/a0LzS1rFpSFtHwvrR7tB/EeJ6vq1treVWBLWw7VmqBBCx5zJ0408ZsSLIR+BN/uG5Ltn4Gu
aTQ2bP+V0oxu3BIIG+GNMSOyk0gUBg6R1nNUfxBzMa4A5p4yFw5zMYh6C6cvgVkcdvXSE5+AVGDD
9OWn9KlmgHoa+WQTP3rCbbuIMoCULggcmCwdKJg/TfWbB2SyxBI25flKbOxVES5yaFFJ+dzJUZ0S
LC7afl3aEt16QlEr0iFMSAhbatOGYQlSeE2Tb/AgmJBYfins8pKGx0KEEEY0AuwDCkQ0IL3xKy01
U9Tjmmxta6g4nloUa4Sj9JadihUuy1PbEJbHhg6m70CunBnyqcS4rIjveaR54cSVNJvpr58NbhJT
VYbIrEnVWExQrNRu1P4R08CLqM9G91F3zyspHJ5SyXpCFGeMV6HVCJAqdlP2349e/jm3rhyWmwyd
Idnaq4RsuGYSPooq/h1T8SPgjtRZREZzUWsaQ12lB5KV9q9snNhCByBATVuskonHQ1zsauJQCtlp
3Zxcwgk1nMXUHyQNgVF8CA3D5a3IOpY+gMrkFDI2jTI9k6Kw0xMwt8r1/bNcnMvxc6CcUpRXc88G
JGEcxMq9Sj974wnEx7kqv7rGpTMBRJ2n3YzGQ5s/wUvx2QkSZex3la6tZu2KxUtot+N8VMu7It+t
+mG3w6eyjIZvla3MaRk0ui1wyqavafie+YJJymHiph2uv0H4UPPwSqVxHvP24VPzpoiPkiL+LeNk
JyD0svAcwIJ0okI0f/LJ2JoDkX5Iowo/sGWjBDzPWOu1FZpu0PB33Xwqm3VcKA89CYmWIk8PxKpj
DkyCfa2ECEDHJs35+5jXW7V2VV+uQHkbNzd9bAF41poImIda3ehvy6wFQsI4nEjDC2FK8dSrTq7C
WwfiSmQFyOjJxpEmo5X8WzjcDCW8ixyaUj2tAj5sRQeJNcdTX1kfGm1xHDc/9dKtB9VTL+vGsRIG
Dpi6f2fCBOpL3f+0xPZbr6N1On7m4y1GXA1palJnyJzByJ7/O7Lmxln2EuVAVkEkFfyuKmGFlcHo
jcF6k335kEf+qudPS1r6IFsbma+H5ZLMefZJhAcD19XAnkzS8efb1F9bIESUCggjIBV4FqAT4bQr
8TcakCPoJg+qXLsEjF8kpV0SAQ9MAnx2tGMhe0/n/LT8+j2flC0+LmRkOYJRKNbOH/6DKKJkq6av
xjGv8ZbJz3t5x0jj3Yz+SeADzvdQIntrx4iIA6XvMEjLbUoyRSFQX+FzScR7gzi2ybVHwxcjw/qT
a+XYLAMZKutX0cejH1WnICceUksxKsk/o4mCRY6BjltCNobPzJeuYg5yjG81wTvo1zpPLkTcKhGm
NstzR/59CWZ5jiXU5zPHvamSy8dVQrKS/4dmwdHQffQ1E6XpVsBAuBxH6mHwlg7P+YBAI4mYBBFZ
3CzDt6E8m+wfKUt02jC6/OtACN6CRwQ+0Z61icIe957gFPDWTAS2pUYgft9yoqHwetgli+sziGZH
NN6tHqN2bTHvZ11gWZloiVKuBoklH1rhPUr8v6njZSmDzg2nCh+62US4zAa3IXMxIl8jRFZVx8Eh
kn2XPD4vn6pN2EN9hyyqBAdVy3iMfz2naicSbJuxlYNja41blYi3WbwvLUwqo+ZA611Uz668pyBB
SY78kfIuRa1ppq+kufrAMCN8HuztNG0YXMKjMKeD0n/qNNIZ7WXN78xlG+N/MNHhEE7GRfTE3EGS
rhDumNuRTdca+Wa5+B3ji8UD71ylPdAp19F3V9wVRJQzvT69v3aNpWpl1+IxEo6JJXgyOZ8DcLOY
p+vBNN4j89FPtyTdLr0VPD9qb9BIvPv8z4qcGEknZhFJ+iWjYEIsKmxGaRe1O8u6S4j0YpxROk4a
JUAD6NUCAYkHE+4tvlC4AOf5W5UYO7UeHT/vnQoBbhKGywRL8IfPSMrhn+jAwH7E/BVikKrkS0vO
U3hVZ3ASZwwIkkN45nBQImGcGaAzYB1j226l2CuTnYL+cOZuCnOZrz4wtxi4gyc/e+RM/GLcGPdk
lL8NMQOqIvULOzcFeFh8af62IDhXBuImZ80OxWNZv8+yDZigS4dRu0/NH8uC++mSDVdV2qDUMvBq
E48WeEPjVsZuIhG4OiDSle2yIHbuRuC/AbQh7P0aGTOfZE8gVVhr2LuhTYinU1tUiL2yteT5pOqD
bZHmbnoahT98S4XeAF+f8lAIZW88hCoLApp/SPmHYHK28QhFksBTlcjQY4KBlNCRbD2jnOvReeDc
oVyjR7P76azmxz5d1Q8olCHzSnyDS/FQ0913xFGDzrPiDTJmnlWz1xkfYx24hJYVWUf7QvTEZbTF
ZSCowEdSjj9Me5eM+/LiGR4kZTSYQYLNhAo66ssDyWII8JmvQi6kFf9O0bs1bNXrGCXcW/qRmTP4
mQooGznIDmrRO7oskonZbXzyGqdepXWc2Q4U/pXp7UYgzzG7DurBHPYz4vPUm/QvawpXsqF7cR/e
ojbGoIkBANeCMneUiZHXy0zT2tAnk9MzC5hVRhY3sHRZ4kIqP+e5cAvdQOQygEFjXgPRJu6nZnxe
3KSb1Hox8NDukTBQ6V3EWvUKRTprcn6YxQZnF0G51OFuwmIo23RjyhvZ2iWs7zHqj0N8GevAMyGt
kIJDZGrcs8AZ/TkuqdAQa5DaU2/zNN+4JlICn7BrofxWxAy5DYiJYNKecyZpiBxHy/rW0MsivVbn
w4i8teJSFqVLrV7b1murjThe8YvureYUAUWo/k7Q96pl/wm6AxOWj26buJNIZixS5PHbLJ8p4G4F
MMcBBB6nqw+pekTqo+DTRavC/SJmz6bDDQmeaoTJmYQi2weCtATKwt7tqzeT0FHEQyM5BVV7zGuz
vk4yJu+izx+TgfJ+EJ/dhPDepFFUhQFpeXdEi5E37wGGnfhZDq5uYsCYrF/d718pDphA0lyTD1Bj
zi9YdU08vUk1bjC3I+qlU2WOd8H32XS/Khf5mAhvJEMgQsVIzFCBN5WSPSrZBnXm6JLxxYwrNPnB
sCuy7L2VpUPaxIQOpiajB7SkAFUxkO9msJdRIBfbUjeJMoiA30S/RsiLn0ef+n8SLNrQXScreGga
ELlfeOXQQx3VIWLA+jOoTaBmN4+vhbETrFMb8jccf1zc6SvDlJFHdpFBZIncIA3pl6od1wjwom9B
DN/69JoMT185hMp1sM4VfU2gkGlRkVEOCxoMSGaXmDNiWkHulvI9hVnI8HVpw0qZctSx7bcfw6no
i+auR+ASl/+It/wJxpH2EPgF0A+5CtWmL24zHb8VuliYNAsKgNJw7pVdWHRHgvG23SiAYFzFUPLK
RT3Je6x1fFuT9SEUIucdOVNGsVNEaWVpdHSWxOQxKCqb210zzEMRZucxCc6FxK/cqLSW0lYtvbBn
wRtTvxo7Z8BwYBDtIknSnyJQvPQh9BAVnT0Vob7VSl3fW6Vgl5mMeshMbRQJCVHZmP2CRZsikLRQ
m0oHM+aTfSNtQ6POPVWEDEjx3sWkaaLZiDeluKvga/os8nKt2xc5P40hgGpEkwKVj6qHKSomEwUm
VAeYtov8Lx7jh0Q6nD5hOQig3TnaBojgYQiJFR0Q4TRY6CCNyucIxh5ygMZxusX0PIBMSTBIGpJU
nTZ/4QEseAnEsABb/WdpcMbx8FLweLgB2yTwcqDl55adBh04m0on4eycyFY3sKsWLTBYSBHmz/NW
FOHhuQNM1sIQlJsk93rlNYxGvCrh63IDSBxwc6CRa1W8ojLYM3NO5h4gKxBvgT9eVZPAMZ+yJmNu
TEQJVqJWy7WZKr15G/xPbZm8JOKgKulIm7K85wO5soZ06qTanSdtLZMcPmnRzo6E4p7x2zc9uQGK
4A29gfXN3IsGtp1WcXVqvBoWSyfTZHEd5a9O+lo4GISVw7wxwmsgoVszk72f1d8h7VVZMrAjEY65
D2QvO7zLYx0j2wyRZA6Jw2S1EnIad4i8NcgJgCsS5D3elsLIqCJNVvPWtG5+eZ+pqE1eMypRkzJg
ggoioWT0mbcD11MQu7nFxjm8xPaqGb9AwhYRBn5BfnL+r02+U6xBafUekE0hbhZ1THprMnB7HI6W
9swGZEHKv4AXrYuvQV+U9NLE3mawuzshUQ0dU/5q/RNJCZAkyPCXodBDdqvrdyUELf1PYEeDyHEJ
4c23oPh5yq/FNE9FwEOTbdO/xbPrGwi76E133b3etJvpp36PsGH+kZihufO+7LGV8gjeDoyu2NR/
wU5zJ6feYDXcCCfxhQsFazBufuvpX4RTdFS3kouue9UdCbVzlDWhAHiX41txCG8Y57/MMynEZwx1
9afgjDsQoBUAyyrYoRgX7xD9wo1Zm1/NUb03V3rC6UfaBzvJpuzaGGtjRwICwVJvkFpvzIxFvDva
iLUe6G21hzu9WvG88Kspps9i1+7FFzpi4On8PTxjSXjPrrAf+HGpFYPik6aLGJJs67+MEraC+EbX
qt+rIzPu7MZBZ7DSsn2e043sWqa62nf0ZPwHJKn8iqOfXHOk6IrDhffxOxyKcQ3H8P+3RewjcbIv
pbqI4iH1T6ObQS3goHdl8C4g625FhORbxMH9/59ICB97o0jXhM5lGWAoUqH4NhSfbN88oXbHoDVF
7R5iEwObfvGjbt/MFeF58SlCejIIyYnxijR5ZZt7YaR+6lm3GyTj6i+Kq2Rb+Ocap2nLg6PZKVCX
0Jcxuw1AuNk3FGJ2NJ0yCfHztbW2pUDBc5EptCRQ0Kh7uRpg+9CwUppgP5bCS6sytzWTJW7n0Jbv
sfbU0K6UzSNofw3ykPJM2DAfE6Xraelo+9RVGGugo4oFRU2kC8AhNBWntdme5WaXJ6ibyOMzo9WU
s5jFp2nNCBzS8Wql6SMRFi8mmY8peSwcc5xtjJOKGO3t1b4Gw/GfQRq9nzRgzkq4qFxBi36tudjF
ccL2Hod436OpQ46vCrLsCcCp8KK6V+nY0oqB0QI+w+ZWvcbUIaUOyXTDVxTM2E4qC7WbRDDRNBG7
kF35rVdtt2n1/SgfG9ETUsw1fcG1PvqvJMefrDs1jijwTrFlzhM4dFdVa7YyotIa2BHd6DAe1OXA
4B+yYg3xqLQbgjLpjprqnC16VY5unVk/xugmgYvKZYl501MnqndVddOL+s1Eyu4zdcVyuXS2dsxE
PAEAM89Fzp15I6Iy6YOr3Md7FaOboPR3v72aU7afkFiNaBqCWmEkKyS2r5HmT8vU/kjarzSL25IA
hG5ID0LKlIYEI2aKuJoL+4DKSC+B57L+D4VjobEs0R7Q+NPoIkNdhje15wiqfe4/R6ynCerrBMGw
0GZ3RTcPuVY7KpqerAYzYrCBFX2YF8PYoDWvSIA3f9EHrzO8f+StSlFJdcRmALTATEOTZkfLoxB1
ApPpv2GfiYmQoUEAmkVE2j6XTYZBIml7O4L2kYisGttDozG/yBJMx8d4a74hiK1hRfR1p/p7VTYJ
SsfzjaRJw5w9+ceiFH8msfsUKj7Vpk5+AhYKjw1JmkRQWfFkXCDazZZQbvW9xFSqq0zPUyaU6Jy7
DElAypGgekhUQOdFhBNnyOpip+rrQ54APjBpEIUlQH40raFspE/ktAmfAJyO7kZMdIOVizajdTWs
K7Ps8ESGNXFXTv9QFKd5EdAXkFJ0nqSHOlwJDGEMxNh6JmbqWrlmtev/cFSMwhoEsixRxqN4fisl
qpENaBlVLjQUEOHcrwzGafLfyEXn+T+Ozmu3eeyMok9EgL3cqpHqXbJ0Q9iWf/be+fSzOEASZJIp
tkSe85W9125nLKPYHBfVoQ1OEWpYmhLlt2nucnbw8gOfDVYoizoMohG63rx+ttpa788yIzNCm5cV
T7NFWAfVQISCrl+a6cJvsMOyObHD4uUBzzFNPFmWPFvl0ql2vzNvL/LnMfut3mjb6uLtqXv2n6b7
RKlI/fCv0G5eQpTmXSB5i+hqyqPrqPR0AZITyJskuqLbmdZuyrsIyYUmmevTyRtpxOb7BpDqZXYU
PSNCPUuUkpdqhACChBseazkRkeSUCW7w0oGAGe5NEF4Vc/EUJM+2AsSa/Q2evNUwk5NtLfIAeN6Z
8WbGCAajXIlXX9u2P0rhHqOS/cCKVLyX23/zYfXlFxvLRQ5ePSzOMbxXyZG0NVkiaXUNy2UpruRx
ibslGvehG5xyAZCdTq3AW505XTmfdst2zdDTF/ZGijB3nIvy0RsuOrZTtnz+F+FhDL4mQd4GzzlI
81uKZRygG6t3bdwRTkowxhWNGQyq8GvFb11yWaC6JsKc3Tj5ANBFPPksGzDoltAHemsV5psir3bS
szlXmd347E2gM5WryF0Wuc0AO5pu+1xZJKQkkmdzWgkTSyarFs2AUateGzLNHK05oQbYQjGZcrKi
GkOAAjsBrElWr+hNEv6gIb4OJZtrY2UfOTcx0XD8sWeFocOgZuiXnrwpXM65f1XGYWpL6ZcOkj+H
3NMte6oKLMziJ4WiVP0USGBdxofUKW4inXvsFtW2rcBrdy9d805pAutVd6SJ7gWFYWqmp1FtHb7H
4as0/WUTlI4so14ulh5WN9MgyXk/AGNTFfTTrrXV2xCugLsyi0eioKu9SYgjMdGEq5U6LsNXZoKZ
tCe1WnowpKtu8KuwlHUZ4FsJcgX9XoIx1ItPIa3z4VMFiq3oG/LoFzH5HyHtiSe+aX1JeeNO0E9p
Fa9Wo37UiKBMb63CPuJm4mdgQWscGbkzspV+dVQhNbsfzwMnxxbopRSsVCqfTVhdo0b4JyFtgutk
Nj8DcpdagnpQPLo6WCgDe8HQt8XEgiBRI/gnfnGacmLIC/Bb+hHzfswzHNYWoo/K+EKNl+AcS1Yp
svsQNDMlYhsnc8pudGWx66BBNfJ3FXBzp049HArzwLBkATsmV/9lOvuZGkwDyFQF+3FSbhumjLnS
A/Mu7UKDJ8vHRTtBwBom0PapVBvjlSR2ETp6JlPh5ay6qXsyFt24NXGQo1Or2p80AGVVVBGgz/5f
7PLLDsCknUIge+gv1+BFvXrizZCR0UKKJP6w0PhVA1rfCGw+u+s7u4+jignmEPWcJTLTGiUjD0UN
iv7cR9HJV9rTyDJaEk+mv1eie0JD13BBKz0IVfVjFDedsUnOe27dKaqtbkuj2WOIeDUT1GdYa4zP
O/nYowwN8ai23aZFrpy8vGGJbgZetKuQbruhtWTDJPJ3lhTUVzdGjUx4NJO97EHuj9yQqkhI+SZg
ECtJ/yweQTN0hJ6DfdsNC8pKvgYmaX16FLqrqn0lWG451FtoTkTnZqdsXMeQT/xj3h8M5ROr//Kc
2IL8mE8JQzToiqrPBe1hUXlIKiUCxws5QzioX3H1VfNHofah0ZOjdSAdZQvgUeN03srI16YAVTOB
gLctWlwcdgswN7cH48RElnvZxMznzRXvMo0YFH7nCS55F/w3ehIGR3K819RF/ocglfMtzuam7DAc
yIjZStdpSC+8C/UTSh7fOgbBM+CKwxqklfGnaD3D5tArhFM6HsJiD0ZtSKi6b+Q5WNRVLM0E3tev
WH0Qj4aUaVDOJVhlfhlR2rv9ksA2GjqWWuw3po2JtKQw7gWsZkdNfmrZXmbp3l4D/ZwQXkU/oP5O
7WBxQo6qGWvxzdiPgR8Tnry3YTEU7pKfh80KOjPEdtjNw/bMd/wI0x1j70HdF+GVsOu5n+9bNm1h
8Va45msuIeI0m7Vkfks5T8En0jZl/+X1R0PiWaN2NR2GJ120gbFpog9QdlPtUXsPo1xzrLf0if5y
vCLkK/AXEnbPoQ7xYynjQywXuNFWjeyEIoIKW0RrTfkjbcTh0qeXPv7R8ydU7WXSQFByMOiUuqNy
Wwwn7CUYVgkHrAji9YjBs7WO9hfBFD9te41NW+muSXtHXqx083PRrlzNbopl2BJ7YXugIOt8T7xW
RAobW4arVnMhr/XskKR/of6Tkj/HFFN20nxvGUdLYURhRyNdwTJnREIutLWl0S8Ku/UdUEGlXu/j
3C+XuYhWJsdqaZnVD6F1q+jBFJtkM0WeRyDsvgDfYT1GPvmPiBnfm6jBRoHbZc62XiXR4Bt7PWxj
cqXxnSP1fA5cGS5ld/TD6kBN6ci/EKu00aFE0+yvrOzMFMLzaZfPlUa+GlkQlsAzT0T4oY44RCvK
j6z4Cd292757SlIdQECwVtQTyNW0sSmxF3W2QllbJ8fGfaKFzs3vtljz4jfKWiaHiUa9OonaW+kw
Sj7it4eCVqDI2sXZHT0KNiR2O0eE35i4U4ThslE5ufXALc7KhhXrQpWrceHTMpVaDpuhDfYZq5gQ
NaOffxk65puG96VUueLYCPbWrONi6IzW6VrdzqByRgEVntUyWgmWZl44mGi49+uehXeSORLva5Of
CLcgioPhR9k5Fa6lCY8nIAgCQco6LpZZNgWy9y2TTb5MNb12mqr6Sgl2oax3EYoKjFAH05K2nlWf
mzDJtlmAt0Yn2R63n8wmoYL8pzW9g1bFQ5PcXWsVwEjt8fCYL7kfOeouOG/n8rDE/QpTCE4jZHil
AF0CBoH4i3lJ6zKa1nwawuUBtpAhdCr2fiEGUubIViNuNB8/gI/BuUp8e/rbtSVgAhEElgH5pMHU
Uzuh7L00ixl5OjZs9N2GMTP65lhpJ2VqEatz2geyi7nBC3NRZMHSMHpHbbBfsZbOd27/l0vGqtAR
h1TAeo3QWEUdpA2NL2QnYgXdDTQlhF3JqI8DBkARA6C0+pKYuuMb9KBOFIx7Ey4DBoHUlOMMuUGt
XETx7I2OgNrBiFP0vMh+XLJ10XCrKGG1H4VrZ+CWnXaFrGHCAeZHwDHdpXPai4zYrALQMXpFhQ2f
wuCWiESLHBuOTR55oz5GESNvWLX6j9jrC7X6TccBU/eJMEJkriIVdfPyoX4nOCLqQ4YesM0a4F3g
X81tqgqoEmtA2s2ujVaGoKBYs2vmI6ZJ8A0+kyZZSogOtXRXy6tCQmw5fnnUD6xd+mYfqG+9+QTa
xqrCZRLQRTYjNi/aAMX4I/tUiyClIKAQZghllP2gvS3uVi02WGYkNCE1t72OvxAkH+aZNg8vpuXu
9FY2tqnlK9TIo4Z866vLzY6X3hZ58u/uaLFWD04GCXPCnmWcVvPc3nvvR+DBMffUoZ6/RuC+1wmX
wlTM/WJ02PmMiy6gj4OgqDdvz9+PDfJFk3EOknrXuiqIQ7OUQcUMM2Tf2LK+JToJ6q+pbuXBoRBg
QTmEa82zpQYQyhxdOsIOE5x20E5jH5ItAhHhy76PL/RVOEBYMno9A79hPz17dfrS2wls9pdYKgjk
R6WfYe8pIda+filX2Bqlv258sYZHNLYX+NwTpvvQ0mHRI4OfJeLdEP5ElXFsZlBX8iY8tNuAznAy
IuS8/4KIrxPADgPZbVRLNqHYTm9Ki9Eng60GV3jRJZt2pQv2Av5ybh6LIQJfk18cCQsw4mlEcORM
HDt93oU1CeHlanoYTYFr36RnOvrmK2KRzZfvf0SJnTmZu3jYDTAfAnpz/rJJKQVjLKTlMDqgvEV3
Iw12uaKW7U0H4246wcS9I15PUzjxxYvsHVGi1cIGEBSzAj155qByJc/R/JdbvxtQfnx/iMzgpBHm
Mmo0ICSe6pfRv5iQnZGvUegL1saj7FKDdS3rNNMLU3xpLBeVT5L/5nyaRrYfhwOfADElCacjMlez
2JXCTarPmLqT9CqW9xBK44jL3PuzoMNk36bH4885S5ZuQmB5fAJPQuZpozATVHcdUQDM3Gd8EzQX
DZcQqA3ZmX6OiklhwIw7y5/98CVK36xDyoZVKQrLBByG/tuh+FCym8YyVepr4K/JYfRPasXvUPBA
xf+y9NFHq5IFlOeSPO0z14ueZMKyzbelW8BBvMM1BI1GsPas8/T6Po2IWv/O/1T6C6Qt4Eb7b214
WjTHym1MRCqdjkdhjzIbZemslU5N86Ox9Za+8NLCdRojWsBvGYryTPmlWPMpYEr+nYFg9LC0/I99
GAQctA4NFQPd5tCcSWDgqi0eOsFyBI3jv6nBCP2yMucVGlfFuTg3D+9BzHO18Q7hjWJH+jQIGPGN
xaTbrkOEQLCe/yVOssHyzruE9HCiLGJkedOALqJNzrgX38CGOTFgxny38Blty/9KGLPKXJXs7h+Q
dYS+xiS7WyA2KpQNHnd0/RhFEHBj3J7Do1Sc/MaYXQXxjVvjLAJwBJJVLDhEEe0z+E/0GQPKI4LA
3aJcZE65yNfxLl8Mc/pfZkqRwxcLZz+HCWtHTnxq9i1yzDmE3e9qkzy9fwV2S6aSOPvJfLiMK3UP
Li7rH6Hy1ZP0kxGFRL7LvN0nV4atLYEiw4LMLBIDo2VDb4lvbXLgQVOGgASvlZFO7Aj5VlZ3mFhy
a95eSFJ7R/LkCBQ3hmdnJrOGRzYsUkJZu7P8gx2HvaC+GgJM6kduWiXfj19T+Ww4oXRSWQ9INpQ/
viaR00VKjpPaj3USE7Rs5f0GNNfzZlriLq1/c9xgSWvzh2hBeiSLHaMwG79CWKwxIAndV8vbxcnl
B9uESI7gRP2ptbeumsuKd+v88CdOO88ZXbK5c6mc7Rk48VHKfxYqnXIebVfVQ7rSqrHyDsBYMwF2
wytvsCreUc3QlI7fwW91Te8B2+bKPaESz9O7lhxZlMIZtng83YXaLjgCJMwLxjJnZgdQbXLN4Mwp
FlR3vrnGAFOWa7YybGhQdORfI6e7v0pbB58sU1n+2vG3iJySflr8Z8yOybwgeCSG0jiwl1iMgs3w
p/uHuIPJnLtpd8My4CfHye+nlyhd170tfFjo06HU2P+DNSR5QIrdME3cEPO8iEGbJweWjB/I+tWD
J9famUuGQkRlF+GaFkmBZemhiVlbwwq+ADZVxFp6cMPAa8CITVj2z0jMWyno1jSe9CW/f5Cd8DAL
xYI+Ir6VXxUC7qnYtKn4cm8doAKWnIjxbO1EIFKbJY1eRVKetA27fShtB5Az8oZalzwmo9nX7R7R
fdm8XO2tZhvLc2rlQEsyXKJn/pZ/aPC9Z/ylHLuzemGpyQwVG3GBNmYGtoq9a21eM1ISi9rIOSGw
RpQC6L1iKb/5PNpVtmRJ2tbUR9j59so6cBc95LyABnse/3k0Jgxcu5lB0XDwEM2pcEiz7WIStvxo
n+HMnFZmv4Do1K622U/1I7zcLVOVenYvBCw1pA5zJPoC4OBUAqSvN/vSQAtXEHNMKgyF3HDiLhgg
khIxhG1+VLbepz3whi7/QUIZs/lCZQZl6fxGRqrjU+Du+f+/CEUKl8FHHz3SuI8jJJ5AD+5o9xS4
E/q3yT5j59bJb8Y9pgW9CGXFR2PC+BspMRBalUc/BJfpCYyCu7i4GryokZdnu24CD01zEOKn+ZZF
NbJN5ZGU5UmmDp1HYfNPQBOFEC3lEeabThQDzpCCTkj2m7OlTwiSvo5soaMyJ1vxUtwKVZFWnsJO
XCqIvys8+gAFtJDH+sUKKvVQSMIHGfya6O2NwFzPlx5N+sggXuesWQTMCGkF4meE2QxT3yjfC3h2
YfVTqsG3hhbIJH9D+dcW0Pn2EqrisXK8YlyWyTsrT7n2YIXKkCmxrinXitQ9mGuVxi8Z2OBzlPFQ
pX9RE2G22Cku00IKU3WFflViuOESFgf+sXgM2al1j2b5iA2nHKZXohZ5tzqGOhWTW0f1r8wuBvAp
uUYDtmvANQExKBOLGIG1Qfhzny/U+sJWQovuQ30ZwISsWOqO/O1BmLIcdqfFDTV8VP/mjNQaM5nL
MZO2+JpQo9LXayBAZb6+HltOx1xeoxobPYAt7DtSpCE9oh+9eJRMqfJt1bIuN7C27RtlwxGJ/UqY
eh/zaU0iXLovrU6XKWV+lZ/a/qRBSslshFCmdRJaEq63+PNZIe2GnnhWZQqUhnyBIUm/5+OOpBZT
5zZAzN6TCIWZXQ1wSTFusm5jo1OPMVwg8Bk9+bzRJAiX9awQECD712i4B9EfNGuD/4+U8lUFZ1W4
hxJApLgvXpIEdsDVtTPYGJbUSvZiTC50247E5P6dmQc0Rbr+GpItQ67KfCrGLiBa/KKrRzM+a+HJ
Gr90CaC20M67lEMWDqr7CQZMBEF0wLs1K41QZoJN5er4td2U5dWjBS/RvvKJU+sa/juPVmzVC+s6
xrRFRjVjl1XO2eG5xo34a4Wk8WSLU6oxYE456HWgpcWjdHApITp9CwAoVBETkmUHEFweoVpiCtaH
YyQ7pjfMI+vl18cE0WdLvV9w9ynU4jhzs2PMl1xXyA6eo/Hr1ZciPWBIKrEEAimERVzJDpbFYy0e
OJpz904BgFPYrQ5WsRhEhyVVmL5HSimt3TJGcBX44Qg8B/HblRitFg8BXiJ1iQSqoNekhR6S78I+
UmUT1+E8SfRz0D5q608fL3lD6cqPvS5HsnXIsLfsGKZhzx73JqKucAemBR6LPZG+InoTalrTBZVn
T77Jw56qQmUJ2d51zP+CuW6FDVrJfBJIZ8c6P+J3TiUUnlBKonc1vPFnquG1rY5GsouEHYLSVEIv
s43GG6ZeQVqqAlN/BKcbpIrrtFg00roCFaycCRxrq/OgrMRuzei4ObQSh4i2tnIHvUzZniLh0a8F
3659HLpLCFvtsFow5Ek4/mp2sLGdojRzlxqddJX+i7unaD1d7cyVxsWHD3ZblLsGuougRgDy1ky5
ILy05t0PLxXD2GCZ/orGqiLbwrQnnLXZQwTgOLhaDYNG3OMcO7Scc0AzqDFD9HPj0pAXuP09G6aT
WhEsMOJdOLjJPhh3fEJzWAoUN5b6U+E1TSEeO310yOV1XzBBnoX7adS6kSUbSFSQ/vPyZZJv0Pi4
OAlGDTaJPQmVZcj4JaFew//Rx8qH3qtvN2bw6TCc9U7QvhrvkwpbACutfhz1N7IWokVh9aAnZ8a8
CtCN+d9a9KqAOGymsXZjt9GOJVECmae/8jLiUARr4EESsK6QIakeWDIwRFS8b/AsvnhCoGsZjtkt
0gG15FIcmQyuivGmtgR6b0HuCPmLyU7//0aQOZ8sLCGGGejcZhbjx+8mPgnq2orPUbHDF87abSXx
+BtrXO2qDQs9ihy+tbE8V9Le0Jap/AjyLQIqXdosJu8TPoZC38JcpKzTx6Nf7k3bE/fIWap2YRGf
RE3UEOcRQBjjclyF+k4oAB4iIuPpn34jLzvBnJHlF7/CSMiKj3D4O4vXRr3xsAeE/iXA4sUaKwH1
09UnVbX5Z4kbDICNdUU1UbR3Jr3VQIFBy370G0cxmbGTd4jgpF8VGaGka6byVfCyRJKhNxAd5BSD
34bBVRzuMEeQRbFTLOa6V66EILo2lB+MJxL3q/JWAHfaHNDe3AQLzOKcmXxF3+xwOfMsuuEGmR3v
nEv4SDEPgEsCP4B/oc8CHPzheuEznwwJ+lY/HTqT3ACidhAjp/5ScNqzCFb/Bdm2GZZ7NjlAYidl
Ea70DPwOEwkFyTcgIo5hZPYwd1J7OoAa7BWBuDfTw9QewrFGYaQtR5CC3ldkbAl9AorXg4RybVNa
w9gnHMv66b5phmgqAZ6XL6BgibwCqSTwMuCYwSuM9NmLnLbdaqjtROtq8U9CGUwqQ7FQPlSAlnpq
sxU1FfIHq3AkhIy+ddGrk6Yv3dimaI0tKvYV2jhu7D6gXLeRU/j6EhmOKq6R+Yg+8C1WIfuGMlFc
SOLRjenhli1IJlGH5y4AD3r3wJxrXMFLHnQTEQVqFDaGGr4oBJe7BRcUugfXuFo+mpk5pr15NX5G
E8eGnG/dKMn2eewhMTDYDmbDt1r/rNi4MaaGg25tkuwEdjQTOtgONRIgSb974jlw3YUv9M7G90sA
9QhvG/bp+a/O9jGgwdJqJEPc0vz4zMmHXKAgZhvBEMMv4UnHYQsSQpMAYc3F6rtCCt5NQGWff9UM
lFjeLil/A/PikpaGwzG/GZUNvyaa4gFjFAauXcVPM9+24zPABRnYxs6i8eGyEMFwSQLLnJ7hpGQZ
C+hD7IF8sAO7Sr9FNBxqO6eg8IaSUQHaha1SXzP9YKKNzPnueyamTaisNfwZGLVzRqABxfcYrEPQ
7x1sKTidKxLxlH0uYSf4jN3Hrw+K/B2aLy+MiQB+9yyscwUJc8wG6FcScU2/PSmZONFscY4GeiQ0
jKHsYtlothonMjs04jGmn6EzFNply0mgNvd0KH0ETjyFYUDXkDa0gT6gleFbkC8WoDX/JfG0x+kb
T+AsDCHVKgyQSErQC8IBJ+obLWbJlkNgzuRTQZRIi/yBGQKcTVXyFqKqLiie5+ilZ54TjNwnqVEt
xPzRUSo27feYg23Po8d005bjpOhh5MJoln1YgSyX3VFd+FyKu9QnTs1ALIj0qygepE4rgTgviReR
bjo5qd1F8bfpMBGUFlWFYw/sKetVbby6wikXD2X9VXFFMzzDpZDOp8RXMBaM1eGFyP9kpgwty3tB
PFG68Z+S5eiMGwvtTKlrFt9G+RxJYCDV10SXl/XqFtho+eTOTXoN1KbNd8w5X1kQRqQvqb6Ww78k
+ZU5CSc9jWztupThz6tVx42iOJXPhQt7ICZFW2NrXuFcMXUE7RhGZmizJYUQ9cfISyF7+aZDEyLU
fz29MUkRLY9OGx4bgLAJFoucWYzs/nWxtZeaPxkmV/epkWvldN669dDCY0aiRaE/Re+a5iCtcHcW
I9S88ukq1UX1Hj5mPhgMXr5Hl/oLvr5fAZZx3d9IOYjmn8AgwCdHGjZoqR6J6VaSLxH7cxAwoyZw
JntL/a9HDxNUb17Rmer962WQDtozruq5xU4NOtHgXgj9FlVibPB2j8V18H+nvRXPS0ICWK5acyG0
Noj5gTSgTmn4OPuPyArhorOGUnGwpjzyAwL3UP7t1GuHdqytbgoQb4nNeo4AwzdssDJiRT3dHXoo
tbV+TGInFsAzn/SQsv63BUSegCiI0Wi6pj8DrJKvam1PzvYiI11DNE3HjchQQKFP2SROURokX8i8
4AF8AWxu6AZwz8EL4lswAOiUGMDVdRmR7wWSBq5buBtpVcb226vWYOBkeiOK/MD9q5WMIE5y9Ewe
pQIwgISkJ7CFcicDLVM6CI76QUTuLaN9VsNoVQgh0gVhDl953hHcy63HOjqFxpuiZ3D98ypCCg8y
M9wl6XYgPbVaa9lXGmuQN8By7cZhnTV7IzjHzFIGbEERrRtfyAR4HvvH0DEMjHk0TtMzEUxg0rpf
lN0f3QlAmJREqbvE6cFzLog/Y9XPJvdthKbf6h+m8HApiJXlkP1IZbio5YcxPON6bdLh6890QPA8
fgUVILxub0QwaSAGDjlhb97foFxbsElwcurUaeE1BC4jAGbTITdgzOMgHlN8OBE9XFcqRyP6V+n3
Qr6qRokKPdnrYLdUawJP0WXA/UsxShSoCwHDrdxosLNuP2bRWiQ+hnRJRa4XGi9Jlfw0AhJEUoJx
GrXqb8hsuKHylTReYvxuJFJL+r+So8ywfJIKgkUDZjO1cKSF/0b3x+UQ86NvHboGAQa+8e3m+loc
TCaHwOXEj578Mi0WplUXdnyixEo93fhTPsDAg0tAgb8toPVFLMUQWXJJB6gDvUXKxI//NXZC/XeY
VH2tdcn9U5NtouGipC9UqlBomfkZ7iYE6xBtUItWPbqXV5ysMjJ+x3eI6Q4VSacvSsIj2JZBX2xO
je8U6o2WgOOn7a6dvurRJihnkrGz+AMaOeVI8/tTaVyCdCO717HcK+LBgxwNMEvqrghREvQ8whno
6xI3jUZSpcE8bN1/XJMvH5goNeFWJj7K8LZ5QkpN+hSYgbkLoFRHrV6WdUFLQF4Q7RmLQRc2LNNl
F14R5omdUcFw3jOiThttQVWhMd+vjLlZ3gkBqURHRH9srUSWzvo+HGAnM/PeZrojGoggHhl+uoJi
8rFKBHLUrzEi5kJDP51561J1mBONgLalCzRUpV/GOEWshchiHOGe4toilKvWLhlGaxYd5anQVmkO
oGFp9CBPV5YySVcK0XbrP1SPM/gZfEBUxhKBf/FS8B+VZnsq06O9yDQxXnuUBAPcaLX4a0gclrem
dgiA7+tOKd7rYTfGVLUHKGoRSnKd8HJ9r3sbiUgmfB+I7DC7SmRO7gmX+mSDiMRnlqgUnGx8dE4/
nsqRX0j6STowexbGJ8DEn1aze5JZwrNHGsyIaG3b8UGX/kpt+cDQldEZGueiewVU2G5F8obWrEXp
LGNYKURicWDfCi3TYKbTDboxU3KG4o8wGLNblyRDcJGayXPa6cnNLuZnyNk4iuJb6+jja7ZgEn9C
eMoKetf6IPsffeAp0d5m+pMmX5KCWcnDDhrZeGMKDv9B8Gb+0UoKYjWqlZWT7ldqswx5tBn8jAwN
Zmi/4v6Rd/CfAFoGMVHmHjJMc5grrgRUkRuhBpCrwV1vEN/1f7Wx7y2FOE0gCCNulH2HQbHWZZLS
GLHEr4xHy0NCIl/DOGNbQCD12meFppklrftvPv51EY2hhuR+/LYM3tzJq8H4Pckn8TLSAJMvAvVN
icSJgInxalpMA8wTd02KGyQ4M2PL3XPHuVVUj7DXwOtQkqI4ySBQ6jVYXqICRhz4HpAi9tPmmNKx
AaFnLIqfMZ2ybctblZ7wwZBEm9hDsNZFW/LvRuPjcmWviwXJ1yFycr2NxwDOoa7cBnZaIb7cXP1I
bJcbZMR5tUc8JTGV6Rv+OXBHPHGHtjGjKhOO7C16XKf4+BFd9SuPNVOEolGj28N7IQmwO5geFsiA
Fviy6LeQc5lIJrD/8iNitfc55y3aWh/MYJ8xxfTZzudzIG+2iK4QMAAq0QtSuGmhizqemt9dA7uz
B2DvXfFXNlfguY3P/KLgyWZ0BhDPjBmX8sXlEH9TMrfwb8QFG3TAjNbDZEWSsDVqBLpOHd0A+7Lo
J6kRD+LWuTTRj+a+mvHc9MRavYtgk8hbuT9nwiXK8Wey5OFyC2Eqii61Kl1r9e3TlrZArwVElQkJ
KCJ8otIYl1a2NnLjZmkBGFbSUESQd8knuhsM9VDtI14ml4+NWJvbPVY7ir58xyBQsV4sYyPvYwDM
wtttPSzaeG9nJLdeXKn5KjKwck6OTa/KyTJlbiKU9O6xZNoh3toEvBPCKU3NttDnAkdLWVJUC9+C
EoxPZQMwaEYym8GWlQSIXdHbImPiHABSV5HD3dgFMjKR+QU1ONUiPk2VUiyhDuu5WCt8Xbr4Z+Ee
x+jouY5CvDN/bmRCppx1+U4HL0+BqVw9b2pDnxKwkvAoqessZFAw/uaohIeSWQSCd9Soi4WKLCOn
AZFDF93ppxKBIoY7A6RlZypzIyRRIkbIC6jPWxohyw9Sp9pB3hut8db4BtyOfp+QA2woGT5wvQJa
XnyJOezSqtiI/nRV4mh1KY5g+ufCtp1m1SVFf3qxWuRJp756VsFHaKYqk194ABzAwqGHy2tQzi+a
EhDWl5rdMcDRr3B5s2opfKy/4InqZ9p+AjLVWkQhJiPHDg2CgOKlRILTnXVfX2iWzG4Sa5m5kVo7
bJzaciJuBYo88QdT0Sat9sKwrcaXgssHQa6r/H84lKjd+a+j9RPFa0mAosvrROMTsNO9tAA4qWYa
QCUhXU5M9yExqNbit55s8vKVFFud8BfJWrMPaP0trd3YHfLcMaeYUeE1aDSmG6lD1rcj16kKGF9z
1ZTv6Xhtk71JxhosLJckWJYsVv/beCoZd0w8o8NQH8lCLeutL6lsSaeTQfGCG1SHWYQXPULMUFXE
iP0fWaQsGBFxLFfKb5Lf2/yZj8TGUOnn0KFbyNOlGyAKbpitpDMW79kpNPPHcMpYwCrdOxu+Ak9f
iN6wFUtxIKCo/hmtBB0gPhvPcFxCkDQ+ehUIcnRmzR+taujvatAfVYHza3w3xWse48XTGALK8VzD
0qyZ10iwW7gZXg2wm3dQFuBK96wxpBk8G+D95szbxVStFmbrgvaxa/YA8PBOnf0M7e0/v8DgHP62
MLOy4eYT5NgBSO9UloJbQ/82YqLhVwO69wHgb43OE1B/ia0hzT4+OD0P9yNdUP4EoILVAa0Yo6C+
+SvwRw/0UnVwNMPHjFQhqyV6bTKJAjcarimCKim6l/CwA1VfK1WwQXLMgChnZ+kmV62jBKYEj7tH
UzSzFavUoLon+beoMBLhejdxUFBr8Z3+/+T38bLVkS8E6KfM5h4Gl0Z9jdCtmQoIMSLaqTI9if2e
Y1Yq9ikvGItCARS0iPOYDDzm1oRcUKSJwzcYTaHemvGHKHp3xSBjxuS4LfY51EbQZxTAbynkPTDu
RBgD35iczjTOLTvQQ6G8TDeci0SWMWL0zlMFKPpX6FCLXqN/RvDC66BTGhanKv/r0f6obAzElxSw
S3538e+Ykk3u7VLzgmSFOYRHkLCx6d1VWO3pjio6Wv2uoQ8fk5BAvacy/pBSk2ZvRFVbpdkEFpum
dtNIx6j6mVBfESBv9c/D6yEo2aQ8I6enJSx3qsk8ee+7I7BTajxlF0J/0X/wW0kGj9ACI+6i7Vc9
kqPso4v7rvs20O1MA6t1x2GsXDMNhC+vG/mb8m5gyci+ZgJapEwg3ZzB+4H9/thO2WJiD1VHm63S
cSumV+SpKbY9kUTtRZbZHmiD8YSZmVLOnwnlmrM0i68t93U5TGiJm9dgcdlPdrjupkhz6j5dWIrd
BUFFF/xDz+7ny5nvEd9nuxWZY8R+w09Gu1lIOq5UZjfQhs3NKjNNiA5fcfbKyZcyu28gGYRGcCC1
AmMD72bFx1TdhdEu+I+j81hu3Nqi6BehCjlMSQDMmRJJTVCU1ELOGV/vBQ9c5ffcbqtJ4N4T9l7b
O/btO/R6OyUSGoW8zkSzbTy7zj6TlnAEFSs4flCTpOSUwHaZf1wCpK6BgrdUDzkSDYV90+g9Zrh2
gzNWQxSaLgdco/jBUyYr2fgodLiKaJGIBWqSr8r6qM2nIZRHsYYywNp6Fl9KjD5r/+6Pb4hexBUR
zRAXF/gkSuvSBwBUCwLm1MxqW2FfU1JgCIGFk9g5GJJsX6c+ObR41+b42OLSkebDrDLt3hJKeT56
NL4QGDzp0imfZr03LOLrXEwWuLJ1jAmx/8SGQIqOLO5QQGGFcudOwQKDV+1dCpm63YPW6W566Mjd
ruehQXpkpGex3/Y/eX6qfQKDjGPi8cpsK23jqTe++VzaBKWtpt8TGPrmMk6OK9d7gbSHAIOyjO/C
GG4Bv5taznnqQMSb7f8KCVSIPdc1VyCi9m6ZSCQG439TpTtDdV4WzamNY65e5nCe+eYt1lxXmfbX
iwBizGdYnVlHzd/QaOwkUNVKczdyit+UyRZZevxEYvfF87gTvSMlm6/veo8pyVYs+aT2ukpuCWJB
WCgq4Y23gjdJFCCkCTD+2hWWJONk9PIKuO0twshu9KSAy386GExvxtvU1PlZu1A91fYNj5AEcUno
gtU/i+AqqJ+WfO19HqZIXoqtDeeQKAfh0CLmxN7vpnnsKKqFu9dzUvlkefQZ3wkJy5opnU1TdosK
OGXnIRonQrVXnIIkSPMX6s12AqMQ3gvcMKgoEvMjZZUM3iVQzxMaDl1+Wwnl0la8tN7ZlIEyALya
rKvs8ZVsYZ/ojJWSYMdyvQWTGZxnt2cT/MjBwyoYbQX1Thb2UXlPvHhVQQkVRpeKOWFMwFXCntmA
exVMDf6Vt0BPzu+jSk8yBNT+pJj0V8lnh+yIdkEXgW2ONw5SHZpoWK6MeZTaIc/7k3UEOd9N+ejl
Z5F9CerJQgwv+7cSpVjmav1ZbwgtkRwzhPCY+K48+rYFnFwlVlnUb27rSxuZKFSDHVrY/lTE2iic
sel0IY0EKTILzmixme8YMEV2ND5kbA0GFZmEm2VqLkmf2hKjHhEUQL5tq2M+XgxWclggMcvOvfDR
Dgk/hh7o/ULOnLM4AQ0t8iA8RERmNGQLAIAgdByKoYz5WtCWGgmqRkxmuHQ0gBZNCMOCqnKYKK0S
i7TJhBOH2x5P8L/CMBZSA0Ayrd20oDXWN334z2Tx3kMGTOtPkWlNUd0bvu7i3scPNWPvbOwi0XQk
z1jAoXYnaAA0RinbbgU8l5/RmSIdm5v9RYmKpiJtIKTBU1pCdhG/gS2ruJP7mhQm8tpqhGW9NrIA
jjYIQInDEryT3vIw5cNHqrwUiqgij+6zrnDotPUssEDroPjasrDeqCRnPfwsYyiGYI8ALq4+dXbg
22ncs4VMfJ4ixlV1hk1xW2CbCBjCv31lE6NLCHDoju2m9fJLtzMk1MkXTH/i8NKjeN7IkggBJHNR
0FNCORbXtHE90Td8cU7PyFqIriLCT/MgT1tceLGORYzqObzIBEBTQCOvS5xMJNXhqyrW/OyG/004
2zS5hMF20k8tHwR04iGIBEzSmWNigfa2UrkuRgCr7G3wY5TthykC7qXiAlO+xxJfgn4PCNDioXAp
yXNt6SsPKV1rw2mQVqO1QQ6wKVkGcyQH0oq1GqsOQVUWm4KpjWa9msJOAPV228qH5YMz6D08C+8Q
RpCXGP2LqHox2tAHd2hocn5+cngsgDu8Re1f6X3K/V1vwZuY9UpLfyVt2xTAetaaumt1E9QfESyM
aZCkYUj50BGjIdRIo89OBe5Q3gThKWFrC44DQ4Pe/AwgKUGOZurFIdkrT5zhcbRy+yBf6vH3VCG1
Z10/kQZU6CSJPerAtOUUC0VBz6UgY6fQlEDjz0TnbPizunM6IUZB8BokjMV2CpnpAn3hOAMS4h5u
n0IcCqQQBSl4JB1G+nrQQDlvurxqUC1oxAz4YAGNAJEzV0Ou/YRouKMv3zp0JcDL8MMjd1qQX3n+
quqrRaBS7W2bCgsFM3fzpsR/gnYBtEFu3UbNvFclKascWGGrQ2GbvYcRUwjsi386RIBU/gzQ1iTl
d5p94BF/KHxLqf/WikeKLtqiwvZZujJSbmKN6HieKWWTpyhlejdHBsOHbxEAKa81jWAS5scjSSvj
fbDW7XhP/b9uusqdE2gHzdolsoIGSY5cxoeMdlq1WZYoqsZHO+68CfmrSdb2W4NRZYnJumEE34cf
YNP7l1KfB+AZxaecn1KKqmIlhSSeXqr2KlXGolQWLUe3dFOChzCcIpCnVFZq5/QCeeyER7NLNFHJ
j8HnFN7n5EMv/xBJGoUa0FQ32dhnLGyJNjz6uDiz4Z/RszppGTeBKOy2Of7LQXxUg+csoowGKvlJ
iFApLyob1KBD58T4buCk7YtrHs7SpxEQFcvoEHmeduYXdR1jK5bL/BRnOXpQbUH1QHdvWStkxmxN
j1ShoApwpEYRpfmdcRRCBGZ3A1aE4SbwxpW72QWNo14gFeND0/7F/j3VWRJ9Gt7FI7MUqIX37rjz
dBkRQYf3rCXqon+o9bXbS/WG0GTAsgvop3pisUHdhv6jYXWaxdesY+qS/gTSNw+9pnxUOmtmA8L1
tg0eATvnsTt5/i0IdgoTATN+YKaFGlMY5MDBKGrmJXrdfMuI/K1VC5RDl11N31ZZvERiJ8oPNptu
OzLSXqlMz7A+DtphKB9ltpSyM/j2rnBk/UxjYZr7wXr51Zcv/EnKKY5244jCxJ21YzJtvr5lWzRv
NySmenJ+tfKXXrKQZyY2wqaLDKKaKxQte7a6uDZBg3SkdTP1JV14LN08v8GMWAxEi4gGklZAwJkM
YMT/LOvw1Gi8WOrGEJbB8Bu46bAA6HPy4mMurstLRsszK6ELFWciTZ1TI0ONMcgQ7dmxype2rPKx
weF2oF2qmi03H5gzloLwokKYFQ7ZrOESnQPhFfEnuwK0bECQ+X5xDSeEK/8NABHONdvJDiErz02t
HQGIIh+Jp48sO4TWDhN1xqKPLAQfM/uORjbN9ynL/Bx1kfIwswctjZxDvz7IwPc5cNJ1razYlc9H
68mHAxlwSUxfRp3vJQwXkYYKT11Y8KZba++x7i1TXieL+OFLE3+IjCUS/aRH5z7a8fS708xvXRbA
XDU+HZ277ysRr4zrhuiSDyDPjrm/9YO1QriKup/N8TA48ZkuDkKx7nsnSS6tuae8ggRPbPTMr9Fh
USW7uufD/adx4PpL6nM/cQKUzDh+MrwqZAkrjo82mCm0vLPUU2ZdUgi2FHAc+EpxUsZdP237xBFH
wizsOACdbMOsbburgmMQfwk+WHQVAbM26ymrDCCtpwYaU0+xeJkEvWAw2BDWhcgHSbPXvRkauGgw
GRC2OQbHVStvalaLdQlUdJH269FCfCYvR4b8tXZzjXKbBw8ZPpFWcNXhwLwpPoZdvqbaTtOHjegE
qBmeB8qRX6k4Wapih+kjkM8KMqygTMmA52lsnLJ9SyjAARH5WDJ9WbRN6T4o/8QET5DttSdAbBKD
Xiif+Bduo7lPVWZ9813q7/nY9cGO+bwV/ZpUh54xOsp4okX5eDLxwVZnAIXc3atx37HoMwd04fGO
kVShnYzqVlp7ekcIiBE+Nmp8orpy45mm86E3dEfJYoU71cADwUCudSZ+6mlgvVdH9sRBgPs1IVKc
zUF+rn7AuEhUyWGM/W1Xjw4sIaQpenggH6TJsId8SMldq1fGQMFenaueDNXGncpXOBZuW52HANkT
MD2kn/xVqBu6P70nL8R6cVUw6KnmLSUPr8LdQx6uITsuUgygHjVPrZbS99PMe/O/y/RPEZCTeWu1
OdXty/eug7zRybHvedbqBtsX88Hgs4ovEiZHoXy07SFFPy+NsPgcpfsdBkhTxkvw8eBuy/QUQoWR
4ZBHoWIr2KEsDnyqnJGPyijIIvNecfkGu7YIkx+9e4kaltINHXsvngyFAo2Ddy4NkRQP3AACXZX/
B4eYPaUCU/3Ln74IVhSnDz94RNLRHVmladhMYnmT1hNSUswsnQoc8JDj2mkuaXVueFkkdV/V95J2
gfifPDrI3EjxT8kyxoDo121G/TyvlWpsIObAI32rm9MQ4tlKLti6+BA1bNMrlERiCZ3py6O3GJOt
hNJNemSEafR+vhRYiKca6J/+EH5lPOkmOjt0ptpHy35FjFpX0371gKGUzfbIYcG9CNRTU95iUYP7
sqmso8QNApuUYV/C4CvnOeLfriDnNlw8pn+XLLTXK8u4TiYLH6a+lQbJBF0wIzTQ0kGc28lgrNP2
BNlC7K558TsTFgMoaviq8oeEAz4PJ5duB3WYhFMr5OBPH5P0WXS3Bgm2tJk9/mvrlAMpiVEiEEed
r/rgAGTN43gv0lekXlsfmOYjC1YlviYC6WlQNQXVj2tP4U7R94ByaAfVhMTniCm7/KoVjDDM14xf
ASuuvKRKMsNznr0bfZuOWwAmvawfB+2tDnBSBkRwhE38knWJfIHApUT+C3gkab/nRU2OV3UgP3Y+
bq9DACxXYQw1Iv+hXDbcJDsEbG/YnLbiLpYOpj6uWS5C3cDzjioUhBRnluVdzOBWFt9lbJvVV8E8
Mw7WA4KNPjN4KpA8HHLybmkO9NamgR1Fpjc9mkXdViZCkl29vcTSrvKATo1byn+JjFN22CqBmOE1
l1dz9K2MQ0G6yzoehFnxa8nnmH07fYWGItj0QaPQKqKAY/AjQYpqj1q5taIWCf2pIVitdUTlklQX
xhk57XKrvTzpAA0gZEOHGQmHoMzoimV4tc9RaaveM7MOfvFZSJ8SMWXiGZ1Rwr0Wtwi80QCs0JMo
5tbX7Ga6Gp3LWJ/BGqhEKhwp2yTxJQZFrK0aHewKSgjlI5pVHlFui+FqIQ5rD9GDxlez4xoKRcbR
blu69bQddXGtoTk0+j/YooZx12txUeBriLpfts+FeqqwK07X+h9DZprfADmwsheHj0bl1zDRNdR/
RiY6RfeUSV0KHmPaL+UQIqKAZ5Wp2vjdkNU3m62onRp2OLNgXTAIrcn2cnvvwNnjvGADS69JJ6SG
x6w5j+kb8dfCL24q1heeoK6xdgW20a4M3aAJjsl40thJVvOaUrplBjb2TUDeCISh0n+P84xSBSQ2
AlLGdn4NGsiAeMWtVceAGsS/98kfi9PJFfDiaeKywATEzYHGsFx6MvgizqcL3sOpP7ORI4zJ79le
uHELPbDteXOYS7fDMusDXCmBW0sbwwi2sGZU/5DIHBrZo/C/RuVZlcjP6RjanWERp8jyF8YEhxdK
PjKzHkhkigw/Nz4rNGodS7cBC4XJ8SYQYskIw4whB1KrqDg7hdkvsEB50CKBqw2maj4LERF4rcmE
H9sOm0upglIju1RGHSw9iXesZpBGqAxBvZO4i1gcQRgiGs5fscsi1TFU3Eb5TgPc4giSwmQnTL/z
Wjlob/mF5sAuLS5pGX20Ue0qtPWM7pXCWLQofyYGDkgIcRzROIMzI/7CcPX8O+f6RgdG0PdeDJAT
d1s9MPYqis2Q6e4Ed7dR6YxIDMtVaMaHcNyIkIHTgCUNtpSKRimOasSnKEeNy2ShtwuydcIeK9Gd
UvjXdxQrAkMRx6+VQxVll0r/x4PcCucObVLCnJWVlV/8qUxeutnHlbMu3PgEk6TlZ+K3xM6wxZFb
p6mgu51M33MD+V0Pd8N7oSeL6eUItG2MWT7qhrhQ2IbwUwjKpivJFGhsvTrNP2lMn6RUwlJo+Hty
F4P/UyQ2Cn8AWaJ+q45R5Eol0W700Hk5w4harDzS+KiMv1S9VNqfwYJa9k+q1i/Kq43kFjYgzPAg
OwEXk6DqhU6BeQSCC/MRlykDjY/HIL9qsaBOoPPhhLNJvcQxHxyzfMnGRaqIrhUCliZSaWAPg+Ad
hcx4kzwcpIb3VvGuRDAypMTbRXWA7naWiFobYr98TA/IpTUG4oa5bsxD4e9lYv1qaPzw7+tb730S
iUYiBgOLaOSslIHJ6MtsrqFU5Gh6QK3JmrcxyX9kIU3s4TCh8W6hVDHAx16zF4t/Hr17PGBKwunI
utwTl73iuSWWTp2HuJYZBIAA4k4WRiTg44/W4pmPUQ6V8xuDnIvGexxfYXLs6ejl+TQj1IwdEsKw
U6o9gnkpI/7kFez6zua+6MS9TNgpl4cFIIZgWaH4lPTgYhFFsS/JWbNBljKVhUqqEcw7jHRpyRSE
ZIcjChO1Vb0VBw7k0Ce7r1QZM7huksN8IkCjdtk/v8SJJ3QZ9KDSekRoOD0yOESZ8FagUaXnoHpN
XQnb9CfT/7Fj8UfLyaA3TuK1M4jnpDjuNYwPe387oHWM+YzLbgNnyzECpjfZOkgPpcR8XfsISjRn
MRTFVoCGBxRRGjcmB0TBb1d2LyWVUJ68io4CioSE9NgO/LzFcdSSvQlMhJjw8drxOAMt6pqdoW3M
if93gztDa5lGb7ki2wFOhztITkWMoRUC7k7ldVc9xNBA71U7VXs2faRf6B6YkSjxvar49JlXbWSz
HQ9maa4EtNEeYaYx7tQsYeuFPBSDm6icRRFn27ozCBAmrOBb4VCc1TXkECjqTugscAPk24ADp3Nt
zsL0bbaHYl3gAZOFTR/MmoIZwH1UkktqyG5NBa0Rc9tP9yA+zUmDOh/e6D+i4JtNodKfG4shJbxU
ECj+y6BsLnh3/dYjwRYAJIuUCkaliJM/XvLfRFiQgPGaRZtD4+C6KvnsyqNKXDFJfbyn87JyMrah
wT1R2ZzUI//zlBBFbtSLpJOdVOLy8x7s0Mryt52lw/u+hVQgHGr1VU2fw3TFj7VJ8k1XbLC7z98n
Tk16cukLgPca81LUMlFwqKnbhBygJXbUgpFGEpynFiOscu8QWXUynkOn006MP4NpWOvyYeZRwE2J
yQH9x0TVa0W35jBWuzV+4lcSWEvRW7cmhunGW5qiO2IbnwG60WqcyUt7MV4p1aO1hnVSraDKAbM2
cSBBU2PEYVoktuhbfCFmd5kVL4jWAJdH08yU0XTtJeFE8N+9fO9aTnzY6XdaNTZJPb1QsVEkaCXJ
mWykwEINR5B1dUiaZzqF/FDIT26JhRUvtA19U9hdvS2abaZ8QjbHAdB2e88ALAJRY8CeARfTYohE
OgmNHas6Bhwmc9vigDZJUg8pZrc2BZ1xwkoD2otQ9aBf8YvyDIwXxinJEVOG+z2I+Qv6XgMzJ/KU
qPlrapa+UD4fFaxPic09byRkDWj9nDcdcKNDi3vaj3boC2QWLBHvWhnx5EAtP/BlePQNisDAU1Xc
CBPdoPFrxl/0pLTUJJMMGCrMZMs1VhBr5GIabrekZ+v1T99/D8oedqRFfUKUAPrtikBW4pN6lKGk
Aewb6VudBXjDupbWRUghRvE5wiQsCBok1gXzWXisCofXWsvXriZTzbyrdkcXFVXgLm6GsNOHVay4
fJrxDieo1zMjyNbVMNh9T5DZ+MxbumdCN9RAc0KUBENOTKerEFvUPqoO+eB3AqLHHyj7nqP8W8Tb
ENtluC94h0mN7+vMNowrRXgrnuRkXeG/9SLFVQrotHw1KVPMRYYWw6D3KUx0oc9yPKYSpGT24B3m
nBjXT5ROLqCQxTynszJlqxfXRF/NKuaEG0WgbjeYthAqrCbnWQpWjkjgzR8J6DV+kTQ8tPkRyMhC
CWcu194WAnNRCNupM5e2pz9RzvD0lAg7mTIh6omxRfgmASOkRpjRtnuVzUI1LyWzQw5ir/3L9mnu
uXnGX+jEAn01YVIYdAB+jHvoflpEyfd+YE84sA4OkRuxrcyDW95/SyUqpipkFQpGoWU+pq5b+YSX
jGrJNiF1dVjGxKo/6nR7ukLpzXytnDFTSey22lfp+Y4miU7r4/AUh0eBSmr0Xw38KRLf4SwULKZ6
dAIoaS3+PSbfU36PcEX1xKVMU8zYhf8st0uFXCr97oKKNgmyQc6omuOOa5u040fazCy43tEx30qk
BFg5yhD/HfKJSMZHyWcZZT0MWDqVdCXKoDcLPyS2miEESJgO2cBvUiEvVYyVypJwmD1nRbvGVcMk
ZVxX1kmp1dM0HIWcw4YVvRTkWz0yDnCqTG9veu19KFR+RmwpJEY5U5v95dFaVBAiTGs7ATZjkCGo
AoqJVZ1EcIwtpS0ayz75N8cZwYQq1SdQsRoaqTjrEoKFjQuSBZWPT7ywtvW8QsEjD0F3QF8oclGv
Ryxr9c5q8bo4fbyeHfXQgijPWEVZJWkusCfwX2dbLP1qx4Iy5JBfT7C0uQ/h7kc3vfvpg2OuYSfU
DGZoiOGbxG7R+0Qdz5y/kQpm//lS6tfdNAJhPRIePmB9dcLQbQr2nsCXeESp55W7cI9xxC9gVn3z
WbANNFs3Z72G0bLlpvrQMAULDY+uS6o3DtgZzx8xpT5O1NY9qyjhX4VNv4XMuCt4R5hzciV/2z0b
2fhn2QTbWCAodlVwWEQFt4QiOcPI4RBOMqSZD/Ln4vKhV1hYUL4VgNd9Sj7F0Fa6frEiNLocfSUP
4kC0SPIH8bd/K0nuxikTiZb5i5cuu5aRg0Vg4EzCh0PHcD0iuwd2la2PJZ0n8jp5lU3DAdy9EIXb
fCdD4JFAziZSTSBXQc+Rsjcje4liUCgLGL8iOyNpS+JIJtGFs8icS+i4ZSPn2Tqqv4GZdRiRFcVz
Oos+TPyu9QBBQ9S3xTg7ZnLWE8Yt0Zgi8c878ocgDTpBLkK5m0cphEmPaJVvVnbwzKdH+yrlbJd3
IqFh8BLzI5WxmZ21llrLLsqvuKA1jJC5Rw+da0pHns2fHoMHFJxJbVhI1MzpRBTS3o/a/qoEE7Rg
nYp2eIhg7PxIdyUqEPkShk+SUYun6NwT+r5hzW8yJgs7Qz/mcsUWpa2lrvCt1EvEcsu03xQnWJvC
d5vgGrfrtX5I0Oct/DcZG4rbf4UWIfQLPkrEn0DKFsFe4SzdsjS7mWwS0HawI8ZQhQHxJ8CBTeqr
eG2viCFlMF+riAErzTRnzpI5SW/LWBGzLesiE7QM1TuaQNf4xYCn7Ew+zGP1Q00gUDw74idTUhb3
lEO2xAxkiVPb3OafzS8eEn9nrprXQA7VAoOvR0HLtYmpmyt3OevVAcBudcMJv1yIceOGc63VGXst
Cdgd8Ds444dluqnDskHHk26L79yRv2fe9aoCNMSefIEffCG5yQ8smPgC0r/m37+kuV1/MWZVnZhb
5QywGtkRkxyHqZvy022SUw3Fm2Q3lIqao/pLt9kreEq3gYT2zM0XBxwRsqPGC3GLTz1yu79uXdU2
9lvyzm3hM/wgFJMrPr/iqZ2e4udQbWrOWfpGmjzKlSdLhhJ31LeVr9UPgiayAAHBX7HmD3sxjk2x
ZItndQuBRpG3xF74H6h3ZKZFdioQCmWz+haHFcWa9A1Yh/+UinBC3erpt2o63IjUb5PkQK/h6Qj1
XVwdQYHFOxn1DbpR7lRqp/hX6tywBVnPEYsXWiYhZUVN3+EhZmKAT6aODmW5DzEiVbiz0MXadb+O
FEBiK29YufwQkX6QxGumb+6JdON9S4xVp8OjIxvE7RnAJvqWnhjlLgoeRysHQBzJsie4ATyGS2gY
B8f81VKawDzrMEtY7EyVWCWsEtJbF3ILYfpCsK6DrtECR6tg78zB1pp8VlNYNK2TkNY9CqCI4g8t
fAtBQ9RXzbs3nqwa6B7QrJJK1ecQPJsVTDR5gNsCIYvvyoQa+C2pODexC6mkDrPBqzFT6XxCqrJr
06Pb4XYJ+YAwSUE/PkbkHXsI5dCZzX/LGL9mBaF6aKRPicpgAAt7lNH9z/arIV5Hwb7K7tGz6Y8J
NiQIB9V0bfItNJshPE3Vi41cUqGcoC2f6Irk7MxyIU0MdMBMiG5QrhkKcV6TUYo1z4xVUhOOJaPm
UrvhDMYBYzX4WziFu398bEn6HDW7il9TzziKoqlixGYEyGVU1ico3vK2XCuBcOsxUGMt4KfJGVak
SM2HiuiK3B4HvkU8OtV6KC23C+UbMZv2fHCp/dcYb2tq7RGjhReSruN1LKu83wylj9Vpd70URjtt
+jmTQI7wqxZzR/KcR6h8t+xA9WI16UCNKkm0yVR1I6+/K0Z5QEeNW34GvXG2MS5FzNnpf1gdybAZ
dVJtN7iVFM0ZM3j+CBsp/OMF5zEyslmRajY/ornjJW6YUqAd9V6S9+rqmyijFkGNd2MR0wH3lXdp
wmutvwfSW8yDyofri/eYPBFzW1J9RtfOPOT9KaZmHNPP1CC/gVFau7PSQ6qs+vifn/zSmTPr7QiX
h+RVHv2WWYJ5Fv2/Shg/3JzFus/XwxB9rD9wDiKHBie+TCcSbdnoBS4YwmmNWGMhllgbkabHlwzW
QQ+dHkfLLLGJQxEdpyDlTgzOQheVo1VY+sk3ho0MH06YNB0Kp0n9xo3Wgx7f+LFSMkLJgKyNoFS7
cgWBlJ0/c74umQHiNd8gVVs6R68XQoUkzNJ3g4bbMiy0HW4Mu9d3Fs3VsONsYYS/z4wjw9NW2A2o
QGRJXSnazYy8J2DQdZHodyVqObZYFzTMSuxByBmi4j5guIQWQU+oUwJowEwz+R6RKJllX+IVTnCH
+k5DmhLDOJSC1h8Mtu6C/HLUT8uJNEtxaRJo6ohoV3e2bro59TTCZ5LLfqqnRK9HYJNNdRt+p5+U
FPi+q6cvLOmK8dt8gXWrHXuQXB3VGg5xbCK/WNCbH/1afJE0NBwK8E+tk+HuZchSbljOyp9M9XoZ
FhXV+ZLvr/OuiBxwSdce+xpCpVb4FT2GBf/8R/m9VN5Id2L42j96bg86VdxC3kEC0bhHyD3WlyU4
eTrP0SbiunApqTEiprfSsxFEIsvHxbGDyFSs/HKFx49jhuWcOwGm+gR+koxb80uFpRT8ShgesRJS
3kUrvXMDE/A92vtFqB2we5foi9rTSE+kAyqyRO1QKctMcuXsl3cbZjqtGxXspNN0fUvDUk/dDtuH
zp6USsMNtdMIs5IzujdeBNVQ922YwKIzXkOlIO24GbdyuYp6J/cYb3BrtEcrQcRlR8Zy7NAZrs0J
EoPbTnaJbMhb6jAiK+KiEP2kflm+wMm1kUFfEGBD5+JRz53waxnUxFgktQ9fwW2OerqFPlEjV008
CoKqvBN9yP4K4pdWrZIm3ZWzmqi1MrC7C4FlgV75Z7f1qC8KvqqZzNEBKxUIu2Y8m1pADHxEr/M+
lCMiw2V+m8RxXeo8U6xcJdRqIwIVwyBTvYAzyiKOAR5/fOEIAcf/Yp5mwtcQ+GUtR38UnScFvRcu
ntJi0ikz7ef6MvVHUQ8sOQWebLqq9HMcDhLd64z8K+r2Q665mQq7Dgm6Nx0PrZzeoz44Kh15z4zj
LqbOM8Veq2PcXOrTWm87XifaFB54gH1sg7+KFtEVRSJhRgAZkmtGARMLrgiROBaUhTJupBCSCNlG
cf5R8JzJ8woYNZkY/A3ht2KB4WNG3MTkaHQ/WHgaNBpafVNpTLOw3IlR7qT4kRTvDqzDRDIaYYiL
DfQghak4RISDCPxUJdWteA67hkBq1jeil++9uCBHcoTmMDEemDdO90iZHLhPp05MgTfhB8cl6isI
+KpjLGIrEVP3mml8hwPoMA//ZsOomP6AARZHKfvIZNvBqh2pvbkc6w45F5VYQT/OKx6x7vcjH4YT
xX/0HkGYW+SNtdV3xeXUIx2YhoxtP8ov8O5dbC5Z8lBr/FMp77SRT/Pug/k3VZixUPJeGYiN0W60
eplHSKKbInis2inbtIEMFBnNGHZoEXY7Bm4p1R0faGOoGlux0ni/x1M+G3mop31vugT8kao+WTM/
tJmGngMNt0UF0yjgy4uYGRT+QcZ1YBKWUcBUkzSCBJjekYzcq4/CvBbmT8hMzs4qXItJvLNGXgtU
rK2Px6KoXEbKCKsVcpczfKCoC54W1ocC+pCPxClnKZEMKos6/O49LuiI+jLyt2UQO7zVOz0MHW02
/8qIjQNm5oQB5dp2GCjqyK4wqBlM4ThhbraYpbc4MuGDofjpHCnnbU+ElR4XOBRzCY/4SrWV4idX
/moR1f4g3ZWaaCWOP//PDElMwFisMMMaORFD698UGiCH58YEykl7C40OVsgrwcSp84Myg0eM4vSJ
9fShdUTKO2AwWvhMZok6L8MnMScLwX/zlHnVb6xwVqVzTgKl1acLgTI2OdsjFhZz2wIqjSMPrS3x
I8vg1GKZ7nTfFfAOMvBYmLXsM9YjnsPoNuVc3CEpECVvKU+JLZQ1K7ZdhZlQSEzXku4hlNsuewbs
v/LvMjOWwvCn8qevuQw4gEKu8mCalio1OhlZNHWvrP0naLjjWetkdJxRMwMoTVKpUIVqG4VEDAMu
TY4rViiBhCCCR/yV68FOZb2ZT0xVBDafBsyY1LATQHelv/H7+KANewWn+QRjlyXIZoS3Xc9LwNmi
L7pVbtPcnqgpjLq8+uGuy7eqCYnNY2uM9NFh4L3uWM1XNZ/sMNFTk3Rp/Iy4HnJTWxg8wgF6qpG1
99Chc+qp6mWc65Mf2EpIn1nnbs11HlJQmF18IMyQmMzZJ/0mr8MBYJdzSyUVkhEpNtSdHIqbpAxg
W9Fi9hxoZkxTIXa4SKR/PuU7iS5uADWgb+S9oV2UUJizzL2QQmDW0k/rIGeZxZaMTq14Y0YtNWPX
oM7AzBASJFUZmDxMtLwNjFkxt66aFGlLdASYPg2WbUVE+0hyON8RezHVFeunyKBLD8+YBQcejG7T
ZtdIXEUEDy+NJoQng9Rbjy+eqr1qFbJJUumrtsGubPT/Kk1Ba5wNGDPk9jzOmAViA+xgFI95ZGkL
q8ncrNKkRStNbhKhICSpGQAv7eGolb9CkG5YsjC968t6qaTIWSdPim1LEGK7kQgPGVTanrJvMR7x
IKGOzfqRWQJnWZO095iF6UovMfiSdrWA/8CHdTKuXYfdVjPEd9gqiLbUBCnZaahjY5uWz3ooOqYZ
A+sxod4pBAKynoSoa1JpxZTHQRNl23z0bvIQvDO//JA1rDxeIcHkENZSbP3H1HksN65sS/SLEFFA
wU5F70QjUW6CaEkteF+wX38X1PHufRPGUZ82JAFU7do7cyV3ULgiCpkhQOf9DTV7Mxb5yImwBETD
IFqk8xONCEqZ6TKd6FUS+bgmmHmjku57qpx0lYbY1wx3+B6CkoFMwuAfvY0xgA0nj0CvKfIbr/dg
JQZYeEsHCQv+ICHWYT3Q2b1yWMJvRVFtj88JYwpHqYWlf8b9Y4VJX6O0RHHSKeI1qbFSDC7IOokc
hc7iiS9hHHCnzbRfvDTo5FAZUpU6yWlgeI8k+ZmgG8c7zyoKz/gOvMcKjQ7aumbg+OAQt+uBbzb2
AO3Rw6Fw6R4YCyKa0kP8q2fd2RXRDowmLV1QltRm5bSnr0dlx0RSaQB3Yf0iXSfMgeiScIWCpOM4
Ps2HV9RToufJP1OixXhlYD3OlGyexccc82E5g7BDgnv0H1NsFBPripGm8jikkawL8Dt1XyxCRxU5
AAW3wK/zHZWIxMFukKZaPQV0IxUWK9VeUeyLqwtKLm6tbezvq/yxHtbARmXyWc/6pL5czwmcSxFf
NI1khG2OXsVjHxM6Tt0EuJl3mncy4z4fJWm0sx2E1p8+Z2rvIo0/WZq8VxQcOWo0QpTYikrxIYoU
FVltr7PORQnTaZ808LA6NwQKkU5RA+/ZYjBDDBm5zbfaWo8MvUqDDuBijsLud5j5ClrKrEwFGt7K
fI2TNy1+At6B/aZ6WMMLsSqgywjHaVnZ9ltYPpP2PdrPc7NvgjxBSm5JwTMQEhp52a4h0WZihRfN
LaY15sThtoY6sApQvrtuAZkokCeBp8svCry9DeD/O17HKHyror9VfBnsfc9ZvMKF4ryxW23jNNzO
vq2kQ80T1kut3NXDa4z6cUDG3hnHnuauVG+kTDwQuFPb19nkGURbHSNst1iDAHjKhnM+XZLyi3Z1
I+lV4TkXRKEawJpPNRmWwV+GybbVn2vEcAx27IM76KgK1YeTyJ+xr9+9QqCvHrd2/J1OwE74GwjL
ea46WhLBFtGgzy7sdu1yonZQ/YtZ3Ib5QDBLmmMsvSHHusL3bviGIXbYp6mJCINtwfboGjNbMUzJ
zda+BL9tNjYxFOCzJ/uJ79CYYnbODpo+WSXbENUZxHhsIISXYkGADGjh7Ccj3SnbZTOc0BWHUi0H
iCUgNHz04taVivIx9s5V+pRAJVZz+9GkmRlqd0UXvMJGCJPQg/mBGF8TX/jtUh0qkAvyn1W4n5uI
JmYxhEHqhmk/B2s+jD9h8mwklzZ7SqYIr5u1NIznmge9+rExcWjnGvoAmfLZV5y+d9490J9No16C
D/UteF3jdqr2qYMKh/Z0MOEW6rTHav6atG3af9v1h2k9GeVFm+O5XJh4chGvq4rRefwFE4b1xNlX
m7p5jVuc9tqnwoM/hYJ14uATumR8m+CC2/ccAmmafHSsWwJNrokir+H4Ku/kj69Tkm5k/dQiOnBp
rAI4tpNDhKLA7rocIJwO7YCMEcKVkBjjpxnb575Yg7HZ4E1uUhrSO7w4lXD2+BCU++zHjxpnWaZo
IuYq+zQhuKZGWq1zoaF+hP4GYAs5OEKqiJxfZj2YWzVUHtGfAnOUwJyh7C2N6qn4cPF8wlysGF/u
XX+XET1DGG3NeHppBCsNU5G31BGuZyeIKWsc4w7yi4xOOubUYNoBzCOTIYm3/IeGWQRFuDMGK7tY
Q4ms5HpOOkvXTMNhiCEpV/7eq3ZV9qNzckPxmb6RrTVkJ4d4peTAjHIM1lWySyg56m1MWsvAKEg6
nxPsBnUMmlvQfS/9fNva0ZMf7Pv+PREru7pICkaLhw8M8rDGUUXfHF+sxnc1XPXpCZJOSEzm0jAP
JVdqnhPptPkj9s6Su3Sqdy4cPw06pHc30ZXlfMYOoyR5yIXceQPbZfmqY4WRBCm4CwqNRYpYv2UH
B0IrBgD3fHJmI2P5mOg8PYeQr9soXxzjb9PcjLnNvcopuozfeAPtKrXg/LAGTMeohPkSOP+i2M8H
XMRkHI0mH6/8thp3gfM8DreReJLYaj7bAwMQvrYwAs4ZoJQjLQrwrAa3PWi/e7e46pFxrHrkWpV1
MTnDYYlzh10bE25gLDtxC5A0iPgltBlgU8kCWVihIZ2CP7xL6Z38St+KEYP7gH/8jvPoubzX7spt
DzkWBkl0Ic72tl324i4AydhIvomvoTEr9pY6ae2zJaFa7ZRHADArGyL88G8FMjzl6rs2VhxoVRTC
fTxgCsCAkBbRNeLf0m6Fh/o7WhSCAz1yrHLjCMrD3VzN+qOAejDXrfOQaK/oMtHqqzN4q8VSNR03
FREcTx5IGS1B4v9T8/mbxsc7xqwYm/1oMKGC6luh7fMmSg/JmBDldSHJLnV9hqOov3I74cCZDXCQ
aXS29hrZZF9cAD1aTxZd5GByD4r5ABmGXZ6vUpY8KZ5s5gwh4QK+H9FgtJdBmCFP9Bdzqq0oD60Z
7x11CIwzFh3HuDTdH20YHhp28ZXy1cHotQ8mZgs6AvEXUkdcguSSMuZuuw/p3yv3MSnRtBoMKfE8
Y1vPtI3RWw8pviEt91Y1rAtU4yerf7ICpnMMlh3k99k11G95e9CaneuvRPOoizVzFvcPd1/tvyMp
qB0IkCZ8kL1jXFMDqtKmLbZpl205NqOiBH50DUtatlyih9jeBvYD6fPEBheoSiyWPnmSAeG/3E6c
AIGy4nkSNjOctWov0XDtvRX8RPT32UxMPWQGCsS1Xx4i8VFqdzRkZbnqwnNFL3fY9Wpts4GMGwoK
eF5rvVkR255BC+2Ll0k76dxLcbdAwLR3yncPynMX3ZjG7hUnkrzfD9raoSJ2H2gy19+z+7O+9tVX
zkPv06dlpgB0G3XoigFlpx/NGehKXWgsQo5bWCqI/pUnK7w59rZrtyP8OmzFRo+lhC4OJIVTAdDA
3Yq9x/DoGWNO94zqYQB8iMgRNIu7YW94KE7Dbg4BaTcZO12cHvOI0ExEW5ucwbfaOPP+Z671cqPM
3STvbHtNuq8wsxWRudDFX82m84kCS62aghY7agLq9djcpOcRlZL+ZY1f4h5+5/KbQ1F/U9YpSjZs
AvN9H+1y643dLX0yXlwEy0yIX2l9aLBohgVK3pWdv1C4osNPtFsUP7akqLv3lJ7U8Jm/44U88Fbd
cDu5m1rbCvM8EyrQzxigsbqVQSSICeFmGWpv/K1TdhUlhx0EHgHDCNIJiUm1Vlm9sA7NxxxHBl68
Xs5Jy/RqW30lCUMq5cg6EDa3DbIZvFbFNQDDyskXPkexkI+m9xD+ZDscGCguX8XRJiGnXuTFVnul
GWO90m4fnoJ7ly05eUqg/8xV+GiMbXp9g8mIAGesXCwAuFQ9nadj3dGWNhbt76yPFrjtrcCKsein
yxmasEVwC4YLX48E54ZyY1jiUcdaQGAgeS85HzZcMm2FksuDMJ99oLohtEU3uMQOEsbLVEd59RC8
yvXk0OjETXUovR1ytfLuzyESK7xbnKsa3qv7UK9JUhR/l1q9Ik8bTIW34c3lvEX2xbmDsMx+qj8x
zOOSROEFCt5650OnHFcjamCixh5SXMnfa2QzAYGmd1OtlbvJauNQAe4Ah033kkoUdt0iPjYMUsyL
dB/kq/ZoAxG1FwAamEKzhRNiSuiFSAkEejDurbGentsrY8vqr4uIQHAtERU9xMz9WJYfGOl4DLGW
3Vf5bFXz/QyYBrHAX97QfML3aTTNdX56ljF63sWalo3Ol9Yukr24yA8iFfntaFbEe48oTgcH9JCC
YocDjIt3gfYan1RHpwubU7cBm8XdVO3rT11AT3lgleOrop6nDxZjHsyWGqaCV/ZvlLigqhdZsmlx
0HgPI1BPmJbI9SEccluMc7OQVhGSnYXq1oxUKnPWQLrgt4KtM91mgrK7KrFjwFgql/wxb57gPyCt
nI8ojGAQfTJXh7HrvKJvtqa1/UKfyCIc9U90MnGNf6MbUNUKZ51D5ythD2JYzCSW+i6AWXWtEEa3
ayYk1d5+p5pnnpf9cdaI4EOmokwg5vDYZAD3zTEJZ8HDsrk5b/Ebmw3QmPf5sXiuPkymLzAe6J7F
wJWxCQFipqgmXg7Zq8N5hEvGbI0z4nfxwRXQ2x9MM3MYaoSLdYPdLUX+gysNCdU7XpXwLfkrX4M7
QFj1lBEb+1AiViVJdT7OzbHi0T62V/QESvJGPdjQC4x2HpuURyFP/3KmfTS0O3jEMdD6i4eJyGtw
SDTHON7HX5RTDO/CNw77WAKg4kFfXvT84yxU2DhWOvpirhr8NIYOOqZ87iOUWg8Jqwftf+5RImre
kA0xolfsdBxRvocDXTkmuuU3Igce+Bs10M4zNxiCi3JNb8vRVwhd+hiA98Pc7F7wyUn0Afc+/zpA
RJ5fj6eKXku7JNOGRGaXRAh08QTXG+RIrzRzS9y1naxQwYlyjfKkxpAi/6xpfQbFauZv2pvQ3PHu
1i4jvWodZA9xYWwl0QXkRjoL1r2xQ810YYjXdCuYAJvZ8TYsQCBwn03To2/gq7jo2RuoDqS6Jvlw
XBgqn07ulNwG+TGBgaqGL6w/P+s6Bb3OjIkCdJKffbaP1VNU3wtvhDzE/JydkYIqU8+CYOzFBFkS
7TNCtTGI941VP8pfHMOog0pGaTua4XIsTb5kxU3DrPbSBOm6Q/faUe44HpQ4hvSD/4lwuIWnp2OK
W+c5lUy4x/GjVWdXfVqEkUoimacIHhjsr3qrz4m4DY06VGdtsJN4km313upgJsLnoCPaokTFT8lU
7uLg4pSAxrFtI+aqOCWp6Yl8KrqoMyFulfjHsP+JUG0OapfoCHXpl1sjgbGKMo2MJsfh0IErJy3Q
gA8yZNbW0bvX4+riIzqQgUKv06TNphUUypYiCGJcd13LE9njBoUmIht0UWAgCtUvQX5ESIdbehBp
OSPJHvPorBNWQzaGQbs18l6ItsO/3FF00fpj2Rf6E+5Pl84HHvWysT7LLaBUExkQw6TG2TW07tX4
IeQXhmkmUBrKYCZ7rnruawysSC37AG5fctPbbinMgu067b5VTlivP7Rv4UD/JzDKbdZ172mDPN5o
ka9Z0SZjcJVodPTMaVu7JZ4vKl6P58EEO877mqEcoxZfZY37NfLkn2REvSUJqmy07BhSaDmRZFwQ
goQi5YBbpLiK3n6sUFPbBV6VJhWzG5jdS35047dLxZ3F9UJOwP3qcFtaMzOAbaZQ2OhiW1/WqgEF
05NP24RHTWZXpxoajjM9Xj7IM3WvwKRUNPHyeOvaMaY9Hxp5FsPEDntK8jI+T71/rguvJQEYeFc8
eq9FVrLNGnCcMiadSYbFoZlb6T6UCtUTSEc56kh6vGml7SvPZEpstXD+ggSrukdtWyWxOJt2hu1J
rww6FrAYLTd/lzUAF/SRqWA5z3AGdumIVQN9SGshA8FQne3imNNBX9fBuztwfkB9M9h+AkPZBtEh
0DWRCxA6NARyIagnAyyPdcbd0D4HNs9fq1Br4ph6qaoIQK9Un35Q/iXm4tBU1lsrUqpVZGxVrGe7
CexFbozgaIS7NTh71D1Bgrp9ak25lV76J65e5egTsKzNLWIak26FDiKg3qIT1lNbEvSRG9zYjnG2
dfODaaS9rmWJ5RfAQFy7fEUh/Q56V8EqsMGrV5G4VH5IEeSD30mn9AnLQm/pW5e0H89l4/N4dCuv
qVaJJs5ESPuAH4HMl0x2NKvDnst02MiLRe7wfoJUe2NTrxohYZVSdph+zAM8vGLr+QhGYHTiNZ1/
YzH/jQXN/9TX45VHuxgD3/jpx/mXX/gf8Wg3Rzsj7zACjoOTeax7Th2wB2gmC/wr03DWx+gbQDVs
s7ZCHhl4G8/g1OXaesPDgWMCLlXcq3dL9z79wb7EhIDMGSc06T0qL56ysi+/W1KF8XtVgewQ/aev
xjgfkhsaAD7T9dS8urpNMdf2F6+hzjAKZEtjMG/OUKldNo5CKTol+NHYI1nJ0GsykJqDEp+VQsk6
D0HLCGG6Aq4gAkROtTVHH/blo92IgdBz/LWuw9wXi9NNCgLq6YTRqit0JhGm3RJSCwhIN0jb9gK2
K7+Ex+Uz4A13wuIspVLtezAsTvk2nJ4A8meQ8re1Pn5L6aE8ycsvv/GIoJGcAj0NMomnnjtd0ECv
GTGbtNhkHtlkY4WbGAF5PyHgDup5ulxAXO3TLzU4i2BUb92YvRmN/xoY5su9yry/adrXj8J0znrj
vUVOjg5iogLqkw7hi78eS/fkMJslzhI9MSbnbVz43yQSfeQVYnmyhM2WVo5BgKWNakhUZY5SAZpw
lL9lVklqJDPiXEcHatvDPsina9Tui8HZ9Myca0Zlog+qZTJ/3MwmiMiMzINKqPpHZBCxRuhG6TzZ
Zr33u8VgU0G2mRjWVrEPzJpGkk6pU9N1KFLv2wf577jlPvzxc8NYTSZQkooKNcst6EoW8yu0O050
zHCkP2C18QeAHpGCIJK7iAxcq1hbZUFNSNSFH7lfrYcVa6czC2bxQz7qes2PVvgBBeUwQUOPHi0J
3sYtKkA9brVJ2+KU02IRtDUEwNnJuIdmdRza4E9MDGNn0olx0fmBTUf3aldvsmb4ybr24Y35spTd
T9VhKwiOImf9KNO/oHMzjW5VrWMHNyQevjhL16ZO4R3Y03UIaOv2ih6TbP8MhoGUo8zJXiYsLhI0
RKO+WCBRsnYJUyt0yMPDxYyWJG5T2rbfzJ22XlL/6futb8YvUWm0QFkQ8dlmgxUhEGRIINwJBWrl
JMO3gn14kzLH1RWbU2O9dV4QLFmdCMViNo0hdoRvMwMSwyeL/sfWsyrKQeQClsA25+MXzHXShC10
5Y2ixBUNR/RRQ9mr/0SUqLauMPLG9mOZIVLQTACmkcka1bORk40KusYk1Z0jgavpC2oTk+gZF21t
+Cos4OhFBxpFAw0rM0IF6oZA9slM37g6sLb9ES4b26bo73E8vafVdHP7/kcn2S7rs2MbmminWPTM
mi030NN3LyvKq+8jvJ5MB7DONC17an7HGO5xpq1bG51AanJucQJpnWyLJdzjAWKH82fAMcYr06AJ
jhPTzdzhQbeQBFYslQNz0KUQSGyHIDt4Oca3REzW0/yT6XUco8pi2De5SZdDDxiYIb0ZJzZwR8JM
KBt09Jpvf4fYMLVOZotS+P0m8No5uZcXSJFF3MtzUDabwmn1576v03Mr1FMXWYNONnjYnN1uFDdX
R0yZYtBeeJa37exoeLea5KUN3OInsr7rSt84GbdUV7j+NWel3ajIFAsNM82odO8Ua5k7n0htCJUs
Ggzq/+/F7sxTmbCUG16GesYsQIBa6WfnzdRz5QWfjTuz/c+V4PDnWbp/y0IsrL1VxX86+NDVEI6v
hMGf9IZev12hy3GEQLZblLq3N6LoXnndmfKlOFSm557zmtBwnmUGio7NralPchcojlNdSrZPOEiM
k9RURhnhxmIkqfIkdh6kEVwDYaNa6kpQqmUwznX0Zcg8NuMMBk3g1enVnrOjool8XivvPg0au03p
EQbV4HIdrdJGF6TRwy76KYMVnJ30kKPG/AYmzdbBIzMSWyX32PPGN4Q6KDFJatSnW5SwBVtuP1yi
USeNsJX2AQ2i+Rgpg7b7mAY44ayQnqVPWho1McNo4974nXNLI+evXzvRVtlQ8PNO0Y1QnfhMbdu/
aSGMAyYYKHSpwK6/146gt0te+pJ5gPN3VCNwMjOTzHg4gMVqMDZTxl5eRZZ3tqLnosmZoQ6JyK5T
Pmh33QWfn9nGSiUZdBckXweC8s6hOdXHchgbZIH4Nnulay8TCxTChzo/OrIg7yByCbEhmFg01bho
62BYaWXXL3q7oK/VzukfpdalG7cqSaZLYRO0vk8CVZLvhyl7ZsqVvhR1MiyDiWSGMNSyx7F45oly
TrGjnJNK6faCidvXHdtg6U8BSkFeHDHLCpIkXetOXTxSx7ULFJFrJEHi0yWryUfbtffKCNmIqNgm
ZJ6s7REdSIMKeezN+ijkzQD/8FRLKsJBwAosF0Eb1U/S5zhcmrffH5TrY+9snG/8xyS6j+iC3Z62
TfzSp/34ZvfxonF16+CGHZfYNvxm3bDB7xvmBr+XB4KbQbu/6BL6kq5Yljxlx3T8MDrbuFutepGN
XGWC8afw5Ea2YXXLNlpVUW2GsWLDsHwwGjYCvSjQiZYa/Mfc4pay6nzfaPACkpYCye38wSOBHQ58
EVuHseHrJgZYanZ8Nuo+Pgd1oXCSzvecHJpipffZIcOuL6fWgwDT3myv+EEExBbpZzgsqmEMX7NE
XBBUjNc8cmipaJ57n12y3aB0amvt8feqRnoHlF6LnjutrY9t27lrbUJA0qAQPNYjDUqV7yg9/mDu
mO6TIrIjQecZ5IP3VniflK/dvc2HQ29Z8SrsBv/Qo5Ht6jBdmWQ1MD2x6F7NN0pIv0If9YyGPX2c
oMF2Uxr6qUYZlTWGt/Envpi48hyaM+QdhGX3qfoq+3JC6zWYG6HVEOMTx4FN5DrVTd+cx5C6xBo4
C3WlM21RyXkbU8Q5930g6uNgpq/egCeqyekmc5Sx19jeiltME6xP1bNrmOVTZeCYNkN3uOSdyaFY
VAhjnDgjtSb1JpYeTAr0Ty+ZYj6FXVud8FYaS0dr062R0g6SvXSQnupkYJnGsR5q62mc/4WxHpil
mQacqIbx2/yiKLK2jaW96o7RHFypEJPM/+Ub42OTBDkdxwBFg0RzVRgktUwDFn5qcDA8LtORvg6r
Y0r15LLkbPvcBczXZZSw6M9Sz6IWGYfnQFbVykMLvo41BEItzOY4MMV1xpCmuaSTPb8oi7TyTiJk
ifDlnm2Nf61iaDAFHL9lH5Z3bWD0Ycl608JyP45CJ2obQatj59PTkETTrrZ5cz36qqcqBAfVy/xv
7/8IVsIbeoX04CKsekgkkIJG1n8AWiy8zILi34by0Z3GBv5J/Vy5JTQ7u9HeUy9A3+AMFyZGf+JR
1kiuVbGOnYBuY2zRjg6tKV83BZqeNCwLCCg+CpbJybea0XGycmg71Xpt7eqIiKzJJw+mqsv4wi4o
rrz/F6MddZQtbbQpOQJfOV2Q5tjnkiNqZGykwSFfs8xxm3oeimGVIs2OImJQU0XBlXSk98b6eQJ2
fE0yqnZdRdXWraE4yRgJfZv5AekzojthOfMPdYVS2NHteN17yrn4ZdFsNMr4h26qSMMamVONYsow
RNYSqrIifjgOsDVmTuY//r4kLa5L2eIeyGqyOn+fhbSk1TxRnlqef/j9XZrZgJ2iDVMZEGonnT6o
LrXm9vuC2cxgCjib42mzh8K4x9UsWxIWsdCMHrS2eLFqircAN8MutkPGoVHCvF5QuRkmdhMzaHUw
rjGK0Riuzmg1HFtD4mjsqVxbLm+uM4YGa+/wFJfueLSMfC/yqr8mNY3NqlA3P5fFTg8R1yXKYztv
EWS35QrQSEMuaxTuApnqn8yuwjiIXqTtbAPLs5C4Ju3W7uJhF9jtpVJEp7Ve/UefmMDZ7Q7gub+T
A0yVIPqruUawK0WJxRiR1iX0UnxmE58zc9y3sTu5kV7DorPMfy/ukF9lqoABisjccCR87x2657br
6e8NdkND18bPaSS91rKsRe108lXOXMapKPtjVnv1SwdYGD5ZJ1S2twwsa878EvTZPYxc6Nh97e0d
WB773/8SSniY3Mp0O/pw4oMWkTC9wX8v+VAz0UvS8Mf1jOnRFQeMmVvdEx9yaDF7Q2XliY20w5z+
g4rYJrGHl3rs7SOdN9r+/dyWSCc4tP9dVCiBSfdLbU7CeTeDnjTQn4Mu9v82ExfoG9zKbeZPDPBc
v44PTpAwtgloYkFB4WAWG508GL4pD6Bv5eH3xyCNo01tpPRG8vJozS8ijVJ6dxHq5TBre6Ruzqkr
CwyI84HPF5YLCYIujeV27jFGvLvKJ4G8ywb1jQBXGza9ibcUpGFaTIQliXI4YkwaiJzx8K85gYs6
rW7x/hNM0rFcrzQgto5t0anPNedqkh4w/0B/R93Crmu2VdDFi9IcdqXnqONv8VkJQkcRO3MIirq5
HZ8R9jqXwkXHl1uqW6Q7RNPRfnL8Br7iVDBWHDKG0IUdvxZuSvwIdfKGzrkqEefaAiBhGWAG/f1R
A4m/65rsXCreJKhYaor5qnGm/P8v/34NS6ytKkwiowAL1UNPbYZ0O024Xc1eYf2dy6aJ88GJxY3q
lZFP25kI/kzQUZkEyoke27hL2l+8pRj5UN7sLLblezH0s2XIOhRaewmQfm5UVtovTiaHQ0qm3DFw
sDV1TGhF6vGR05E5YoINtWujvdsGVMFFT7c6jnJgoH70zR8vHxIXcXfmCDaYpGFhGkNiOABMP2gp
cReD7Laqqptz4gJjT83wkcA9Y842EvvCQmfrqVs1jQCvfaNGuFHXF6NKTYIjQI/zg89KQFGkfVR5
0Wwn0XIPohJ9L5zkOFXlOlZ+hscul/fIIkbZNtwranM68SGznM4CBhUql0i0fIbAycnblpoLR8HA
PS5kOjwJmwGhQ6zrLgzwbFpxb577FItWoM62l7KHuSlbvgSVqRK7fY7sdqPlrnHpW4REeleXm38r
j95x1+GzU2F4SgKhLZxKRdsu05loaXRTrKrWTn6vayfN6f3dmNZfquGU4lFHPLcjDXhTd9OjYWkG
jmGLdUhQbyRhsDcjqOD+3knG+PpbcRYSoiydHR1LHsfngSv3u2M7UjaICAZgGaU7R0rwkdaG3t3o
BDFM8dFH2rNf0RqxAxn0AVdT5eMtEU0QbHXLOkRJgTS3TglPRWcdp45+zCcJ9zM1yczsSTws5x/Z
98aTx3zcr0mKalswZ+lMc7fsrCcdzPaWYdJloENaCw+FAMSjzCyDdQ5JhQQTpp36lOBDMhneicFL
EVfI4dNuGLKqcWawzBW/VJOAfJ5+G7kMzqLGy/B74WOhvnJhnQ2z0Q4iCqmxbTSJyELHAp+oDv43
SSqwGHbBVzCMs1P29wNbChnq79La/Xd9NXz51gkfNVVFiV9IWMVT0MzGLBc2UqgfIj14bCs4Zb/1
gDODsxz65EsVRfrRTUfwDh6zTbsTMTmcdd2vtSi6CMz2urS3xCgXcFw4i1RV/oNYNthq1F70SBJz
EwRZxtUL9eKYN8NqLGDw5FP9879asE0kBaFqX2IP1npOZ/Do6xy6UqOSS1MZ+NFbh6lqQTHhT6Z/
MHDWrTy7ZjKruk4xeGDkWQccqTlhbRpu5/1guu7SwrLjJBb+eDNdu5bCFRUzcwjNDvgq5Gpcg6Ld
RMl05ozZXvQUx0+RcRnCKeRoZlnEpBvaPhzDDxDCqLSzqL7GVfroDcTERWzAy3Zw35xstkI3w6Op
8/ANeao+JFP0DuIGNbb+DO0hvca4wmgFK9+rYTy0NVkO9bSLJ3Qppm8TiaMHCBwsJpvQuxErh1eY
iX9CDp+uX6FbZsyxhTfbA9JD/q17gbyXUN2pqchfLnTidSzasahKiE2iN2ZFOnVG4dv0szODJ6Iw
x+GiUXDHmcWDHlGRPEg9p/1pSkLZDKrU37YFCmQ61fopcySibMY9O9PtQQU3oXEwE1M/tMrA6FdW
ydqn1TPv/pwZQnWf/PBsJZh4/v0puhJvQ5Lnl6bi/00sqTxqbWXn2woDPLZC3rbuolsPWst8pEW5
SHRUvz2ty8W/413ZImr9feAnrEJ72kC7qGEFtczIXv677Rs5LOXYWfsEs8S/AzWYIA6fcbb73VMU
X8yqmBGg5kMwYJwrjai/1BH6RyPq3uKssdiwIFGOoQ7s3bg2qUvmEJ1BjuIDEv5UDeQhwfK354N/
KBJQeEySOHgR5xPko7Nr2R4d07QevbAJLw5Sh1bz08dhdIpHXQssc4vUudyTqjGcbI0MtH8lbj0l
r1FQ3/89zvBEQEg1BDx3pUmSpOHcMUyQb8pW/W9b1yGED7HoNpqhEWacOhkSGgcRDz0zwpzrZk/b
5IgrpNg2LYXu77F86O5TCrp06K7saPU14jRy0kd/bzbEII6Z+U6GZAi1uecZqRvrlFpImNMOokFg
8owHUb1z+om5jI6pOAAeYsxbkGt0RA0TeIJKq35wi2Tf87wx7PblI0dCwYrcGPsgmsxXa3bMeOOu
zNMMnq6mH/U2wqgIghfuEbJV5AfIcfjD9BRoOnM67lSqDr+HCy3zj//2JdunpMf5uxqqrr2NJWrr
39/bmMPr2MU0LOzeRerFRHfel39fvM5GzTOSYuClzsv/ahBjNJn/TBaubWWKY+CzevguUOp/q/tU
9HCA8nAkHpOVKLT1tzBsuyey2i//Lp3Rb36r1v/Vr5Mp2pU1WEV9tJjgDmYrju38l/++1L3N2XUO
jbXtZDiiWqSqc5EUT2FZoTfj1yBWyW0YpZeEdflM56NexYpJ7W8rQrYuLmOaDuzgPm/OE8zJzYEZ
gRwrY5c51B9a6YiNGUWYcdriXOdRdjWKILkFCtU5Z2U37fIXYVNehplSUJ07immbSTENIqi14jWv
MG44bY71VZOu2jkjAxsIc/0pAkQzZqQgD0Fw+FdkxxUU4ZFbtra0Z62Y7L0oqvSFRd9dZENAqnpl
MCvB97D1A2aszWS++50AL5FXvoAFkyU7O2kZvFbqFFcMGNKxlsesRD3hMTpaJXp1C4P2M2Xadu4N
rFSNrWf/YezMdiNX0u38Kht1bfbhFCTDON0XUs6p1JCadUNINXBmcAwOT++Pqe1jtA0bBhobXagq
lZSZJP9Y/1rf+mhbKFUN27Ziov9dmfU+FXLBW8mPkjwTK1DOQheBkSGRjlNMpMdatTeXk32Pi+cy
5LBVGdbUC0Vbi8zNbkbbWYJd3C+LzECwiZi8PaFva0TgrVAGJbvLL03buRc6nW4j0WsSCA5A9KR1
bkfYcfuobOV2VGrJmDvi2BnpnZGgnNSRkqcysOyzZ9aPlR0MbIoZ3pF/sHcKc7htqRBIuLHdREN5
TgDXnWNslM0cOzfK1BGF7S3co2VT0C4exWSxtLhu7F8l9eiB9mHIb+YOBWilappkuthjawLHkIK4
6vPyCWdyHWF4CDiTOaavYkkOLhdOrH9HleE+GlWElV8kQYT7Aj9xzwpwdXmczx6AFWg62VpVEqfI
EsR3i9BbXz6XtpB/WH2T2VdNuGsEgWtFue+dHXpHD0QdTPaGxEWA29B3WwtMI11CxgTf0q0lWz9X
aOpGGYtKMUf7y/XsTg3m46W0N87zfC8gSM1pVB7SYTBv4gmPTBUwBynSZ/set7d08Yh+q9KWPzUb
ZQESEPnIKt6NP9LKyV/sCHeSaHKbxTxen4vqGmK+s6doaXkKlr4/3D/ceeSBZQWdfg77dUY+UIGR
3V+jQY9vgvnxurQJF3eRWDtT794akfpp11PNo4CXBqbh3VyKeouPvtlanMePtxkO3VvEGO5H0b1j
iunsipgterPk/1hRX1eCJKV7uYmWw5ytjYGaBiTq8V60P2PDKXfdZOGxNrC4NWSaqdnE2N7V012B
4kWI1eXAa5lusEkMO6NJpPjgMF+cA8N8zzK8qKLwm8NME0Lqx+HJ68Q+qp3iqWxxdIX9I1vVc+lQ
gsSVCmITrsXZjCQeztjQp7jRwy3b4LP2rGnbXf6tIjQ7rPxmsK0y+MGdOWIPy/GXF0PIYDinRQr/
ENP/vAg6/aLvXP5fYGPVSm3vPhqJI3BUJsSmbYJlUWM7azViFpsDamE4hrN0QJ/mucstzneKnZmV
cjWMZNva5XjVpSO1H8gkGNnrZSA0loFw7viRqJoaB5Dt5qJLoVUMV5c/KHI/v88TQYmX8eHrhmtm
QBqKCHb+/QBrKi6IoUblcFVMEXzokWomqVJdJ30NakWgWbq4qFVl4zCs4ztEVNzvRTLdu6YPZkx1
PDXRmcmgm1R7By65AGlyyrfNtXZqQfiTU4etAiKn329aqYKNPWGNik1p3yRTswh2T25st3dC0LVq
R7le1cYpZpT5kwfqK+wYLBg4g+3YF7S1u5KEX0s/XDuUe2l64NL59q4irdg4Io6uB1c2xBA1N2qT
1lQzro/VkFlw3mrM3S5XTcqtx+44vvrlxqaz+jTnARa3SWYr2IjiMSQlycbtagr8XwERO+YrE3QX
F/HW9OPuwEYM9FZU08gt6YO/DBhpOBU3Dh7dy4fa7ELzt7tAN+LSOmruK5xkMMyyaez3hm5fjKGY
v4y0aM61cnBbLAeiIkjNQys3SotljSzwEi22EcMtJayOUG4ZWT7raRhvZT3uNfIBBQMk3QLkmRWT
uAJt2IuXPGOYbyTnQN+tzJWFir/2QnqP2bDobVAhOPgN1C2l0/o8JeGjHumGTEb2FUEYQkLSDRI3
ZAVZFzsAFuM9SIvqtg9L/TgIZ+uNtrWzlqeezX1l3/rikPq86Qhozn019CyCbKZ+px9WIrkUbTzr
ppbbEmIQ7Yw0POAiuCrIAO6J4NasZ216b2gPUGWS3PnAIirVBJw10XQav8mueUCG+yD65NbbrS9f
qu0xkfkJBbBTY6a3/CBkr9WHPWvUrox/uOSJfUhsJ7hvk0rTuOe/ofTmzw2bFUOkKXzbgdMCkE5G
VxIjAXbIyypk9HGyxCrudwaGepxxAQ0ELlV4RPOMyBDHOrfV7eTRG1NCy3Z00V1dXlKHjx4bce9P
3VgWZ3cWYgWllpzOQELGgiZI2cF+YztEHLVIqyMc1nfLQPkOanO8SSqP+6nD2bia8ZFXHnoZvYZO
WQDWcPODGWNBtErSs1Haz8/91NMWM7jHULjeneXJc4k5jl701r4tPZC5l+9JlR2g2IATACcP5+Tn
BLrm5bDqLL0ao/Jh5TiNdePQCS5FPh+pOMHj2gJoNbJ1m2AXFUy7rx0QVVpoxSGHKrczKo8fSzXj
CZ9zNtcB5KNVX7jttfSNDoSuXZKcLKJdCvhnFw9LnH/ZmUadk227iIOi3fr1fT5/q2MXTcwPxbAz
h8fM0+epj3sqfZFOj8svLeKFs3JI0Y4jbq1+wfA2VQ/0FniNV/FYEUP/UiNnLwYSucd5xnPZsozr
qQAkVPCZPtQtzllpm+G+NtBZlqPNMMAt1LNWxFnoM+SStp/LumPnr8WRx5lDm4pt7F0bcEFvs8Yz
UTJJ4ETcTDhPOI55WxkJDajLlqJi2CeErlp6K/DUD0j1uBDCkw4xjFOw6gJIHzC7gRn0lOPu1PKk
G+ETm2yWjtqJ7KPw/BYcAhT3rJtww/azteP53d+1TBcvts+NrROY0r0+jm89IukjY/WKUEz8mOWK
+wxeYSv9VdWCIJsY0y2zD6mRgPo/+uB4drUBLUQYR7dWMyMQxNjD3TArDmVjHHRKQkMvNpXScH8a
s8OR0pxfA9vIdyXJam4KIW15AdylMcjOgCZofQ74Q9ZSVpt2xf2U2bshq/K3uhfbxvci6HDGM3lq
7OUB9dnD3N1w30BJj79gkiAoMGsyPmDnC2mnShWhxto6wK7rjhOM8FXk4tqcOufsqzDYlgWU/hme
dVZWH0lg3IUoZAhm6WNpBfGXTweNSwLYzWa6S1gY4jT/tdhTto0IKS40xkfSjebBd6qzLHDVm+rZ
CxIg99Jrdz6dG6uxFNUuoa6U9lgc78sOIfJt8yvEj0EANKzRwZiJjXrYZTFm77RSrIyXm2mtxnjn
LauMrhgPZSFNxgyIQ3EtOKcIGW1lrAwoFLTuOfpYupy5OxS4ZuT6Cc/tst9sFSnoyrRvzOXNmZa3
KU3NP/Gyl7v8p7a7navxMWRN/Z7gmqQZgUTObLloWfbo8u7bDhEMqM8eI1ogXJ4GPQvmabQ+8oAw
CHLx9CamGAZ34NfXl49VVZXmLW4J1FB+1Kn2nwyu91usVodZYAkKihp0DAn1o7MsR+lcHw4Mxazt
/FstiHTrfkCH0wetg/jG1NW7N8eQ5YbKXzsmwmjX1d6a1GZ7ugx3GlT7fU8TnwsB/FFBd9+NTB6b
ZKrd0+WR4tL2u4n8EN9EZX/yEq1rbAJ9PVqPlodFe+AMi9vXkNcGaIZ1O2dEsuhWuGm8McSGkVE4
gIma9VZL64mDuajJ9fShJXVwbcrpozX8Xa9K69CZ3j1ZrfjkDNjLLi+Aai3/sZh4uAfRuAnR397w
zCvR3vm+IpS3PPNcLEY3Mm86NqfMN/bw4oZOBUE46Q72GCD7Mlcb5hSsCmwD153RtYewJboq1Hqw
ZfsRCXaZ3GSIk+VOcIqKod8KXPPCCFH6LpPeFI/XLjLUqlw0e3RxSpoWfSBPGlguy47eyn8PfGMN
V7Smy2N5UYZh4NbaqGk49Hb8YM7xdjBtE1hlSMF7oo7fIsVMHiYYDYoGUMVMN27fBxm9mNPPpknf
rdGDqbacHbiVh4cip9kQcQq7yDyJrWP8GkxKDUbiVnPA8FOi/XM49put04HTq/LqYcgzMEsYDtiu
xLjLFwdBOs7REV4yCu5iDDSSNntyy/k1NkhM459owGgMHPsHm/PN5ebanyRIBpyWEPHC2nmVM5IE
n9AF3Nqy7j1a0jfxfu6MPCw+MfFhCtWI6Z76rLJkjTLrX8m6vmvGsnpd3CGWL93T5f1rAFj7DsXf
szeKrTufTdlyd+QBzfGQW0hvmJvAn8P7NrP8MwogX7Yb1FYJCA64wubjgFq6zWbYSbWsYME05JXa
PIFBPGOedWOMnpeX0LSY35GeETXJeKGFEp3CmArXnpuG4WYAlSRuAscvRrYS1Nzl0wzUt5/lvR8V
rIYUKCLd2YAaA7We/LDa57EBUrsHoHWZq7OASCC9E8nacMLy4M0/I8PJvg96WV2vJtc2nmIXhq+t
rWBb+/pc1Cq4ixOPHuoCjFP61ZTBcJJ1TLlAg2cMwYcpDV80cOep2ERRAmSiD9pjXDGTKRSb+xor
mTat+Mm2megwDZ1iodwdBi5c/LlJaWLN/SVwaR1pcG2eqZIYb9pIf1UtDgxAx/Mx1alxdMx979jD
hmWWSbaDF2VRAY2xy++pb+RfXinP7VfJ8oDVPcdxFQ/5Nlk8HwNppblPx6/Ae2MoCp4mP+JNCMVd
ErJ7Mk2j2VWD5n1FR6CxFwhkqXxiR8v1jjmDrkG6mkKR0fsV4TsQfbD1ZhCW/WBOmzAoLNygT3af
Ix9ndkbSHEoKIkDgBSvFoRuWBgMv8g+hi8u8HwUk8j1LybvSt8rV4KBbRXy6o0Kyslic6zHk1+PQ
IIWh2rLotyJfb0TUvCSpmnfGQGgRx9pxnOrwmMT9NnXVQWMdcneLhbG1+YzreZZ35qhIc2bDpl8W
FCLqmnVk4YiXtdXtlJHduxnBw8vV4lb6frCG8WjTQ70xBxMapUvYIE7HTYsUXVy/RgWBf9Hl40Pk
5R1WOTjueW0eqkF9WUOU3yUgXJe67csnuqcq+ShKdrwNeHeFi2Pnq+VVawdA5ctUhQiyILG6fR1H
w1NPz+6qafWHzx1gVWbjS5mA9p1so1jlXbqwkr3mcPkoXx5kkZ1XG80J4vKwyFAB84s41dX9S24E
7/M88IY4uMReclbBy9Biaty27BNowlqelSpI5xvHno5WNcuXiupZrGObZiKrtGwyLwIZ6uLrRWyc
ZSxWhSghKIQpWIDYqtYIQtxxtYW7lHasXUnaYJ1lmqxszI32shQqM8xNwUicdkwlzOTS4AvHSNZt
D/LL66i/MOyBg3RBQjRS04dEviFrt7kcXYypUtddzdx5uaVzYvHvXN8/dz79bkYwXadmc+vjf9nD
1WpuqDOCa8LGoAYyKOCUPXNexMi3HKjajg+lHPrxeHm7W8fOV8AmxaPxK80Flt0SZL/loTVQy7Hx
zTbc2R7ZqTyl4IjRl/OZBNPc2YGxyhNJG43oPiyKD1fBmHur0O7l0XQ+nNmjzz0k1ZUjVRzkRKDK
tcmaida8qh3WHStoAxmWsUWPMAFryRRn/ETv7U2G3brOfZomimSnFtufISWHaz+hfceBKDkhBLLS
0OXRUF1z1cceZ+RSfh9TRUBcGzmDAE7E8E28P6T5xTcwJO5Y/BoAPbAsox+PJvD8oMruq6Thu/FV
t+e6nK5dET3y+KuXISI5dmL+HBw44bMyqodpjKNbR2G7/pY9yr6B4m0M9eM0qHIT47F6cdD9U6ti
qxjHyY2r09P3giZzSYwaVCymZjAe4tAKgbAEqMbCqW/5yNWPbWMtK1bycMs7ZZnJcIeFiFRu1LU3
Opz+qIE2lQnsxFmO5rMoZvN19gw28ZjRdb8YGfPwUzDY6dHTp0oHS9KYCpHBwgFjCOs2p5hj0E89
7s63WdNMNGLWurqYX3gnniQMSv5xgY40AouzLes56JEcWLkR3pO4+9JEFCCgJKVJTnUrAXBnk4nS
tjyB2fBtZZ4Od0NbTPhhx/AJ8QAH+yBXLqeN4qL8CQv6Q9LL72GCvaI8ZbcmhqLHgeuBntDqbXDx
MpEWYNjw7WUUdpruXEDTsTMCbmmJv7xvDQHEQ6arZHZo5EBt32Qu0eJ88ruDqoBQXB6ZOAwhOvsx
VBjTBFdJV08IAzdxXjlJ9TwsMiARAgtDElXzbuhGOhIC+ZIYwxtG5jWuACrKRggC4eVP1ap2ecgx
4NBj8hgHw3MUgdkAYyMe0yS/zpeT7djnxHb9dtyPpfHuaJLrJQMI5hJ+oBFX3K5sSaCyBycJ4WFe
r6lIU3Nd0+JgmvtgTNnuoa7g4s7uwBDFp3z2HyuCOs04TufJqm+ijBpb0ePeqrrB2Vym4NIFaYc1
lPZJVJlZfcZRfLAjF7BJUkBT7gN9YIbJOcDuDTzT0/Kp7qB+gA2pF8NVm9q3ZtR6+9pF+fJ8LB+X
p1qXe7fGEN0mrGjBgRcYppe5qoli9iyDs142GndlywCNHVmuDONP7tFnlsi5hT84gKvzwoPO8es4
pvulapHvyw7HtJOa0VtV9EgUcAwNIV9qN54PIZwjqOs0BF2Mkz4z5opD5a88WFB4qMFPpWP8GVjy
eq3tgbAEzP7Q2rN6Vb2RHeK2fW4k8chstp3Xvgrw7Y8dSUPTgbO0jKmXseFyfzQkC+VZxcVaxIHx
krUOSr4db78vbkfBj0H9P5EpIc8amrC0ls1O7TD8yQicKs/bbBe4WPwuRx36/whnFYGFnZ6fL7eh
LWLSlEFC3KwA5Fz2fraaQrphL0c/yy4+G36GfYlDqOTytLJsWpljUr9L/LJXJwQbdcZUjilJEHX9
HhtUblAlnA72ObW6fdMQBwc1OB24KjdzMLo3JZPZ5vJhaxqfJh2NT2wOoqfBAp4ALOyuU1mKqYbn
kB0N82ZetuMq8X5dXh2vQV7Oscyc3WFpzBUMgRd/LNJO9a0EeZht8djTdHW5X7cpxcvfireSCYsL
0TnPuNjbq5QKVSQX67aNDH+PHU8jMJKbIpO3nFlw2RWkqRM0qGCQG7MuqVew8+xmHEt3ZwOtvMMO
PK2BxiXHrLpvjFics5gtut8Ft5bdAVr1fzalTcPaCO68aADyDB5p4EQGq2Dypq1ddA8Ja4fdZROL
YW3f1A/SGO9hKk4fTVK/gHe7YeKq3u2qwpuZCWzbdcFJDZBSI7Lwmcwh6/0xPKAfksQa/P7QTmXJ
jKkaCMGsHSSVwsUsireQzJgZ5TedxIVTa5+YBFnKTdVX0wdB+UZjoA4z5I+UfOB2mLXxEKXIl8pb
t70w1pUTBmw9KfWZCyi6vdW490OjyetVNasopqjooXqSdNgfYbO6V9qTvKb1koipHp1oKn46PdFY
jC1LNJqON26k6eHyUZiplzh6Dqt5ax7zuxG5gN6Q5KZuW0AVFw1/mGPjgCJJ+UlY6I2HhvT3oxqn
Z3E987bWEBcJ9F1GB57fBXYYBw9QxUq58ZiJMO+weQBreZpBxRzMqMdWnVQhEQs4w5elCOKj2sep
uepiTQzX9N68Oc/OlRTpmUqbh0VDL6ZEATutw30XxLwOpUU1lKNfI/CpUxHfh+mDERXJXT+T6Msz
qhUSt9vNVeVcBw52GunH+pGESMsCioRabjFzXz7l37c3FsA4mLHM8BB5Ioyt74143A+Zmz60SbN2
6O+8u/wnwVHZ+ZS8tkjj68IY402HH3czzl1/CPxK7QdF4ZEkfYRpcrq5nDNUHe5KZdQntmWcucyJ
Kb2I3L3bsDfUrY6fLSovLQwu2rEVmhUTm7ANSfVYh3IxlYDs3DDfknd07AZed20Snp9cDATa0Ftt
4D1PWojKpl+zoxyW4EkRZ8VrXKp72ccZdbztJrFwzVdJ6jxnFZCncMxxF8KNjoiqvpIiKFa1ywan
kMFDIlnwXBQlV0p2thGOI5xZHAwcTOpRaO4nnsx8RfjPpSbyyZBoHBcKtErip1Jbz64/t7sywRJz
jZm0mJ4bHdn3USDuyYSYF+s+JqRbSmFWmdU65xHLxY7Va7rrnBD5E494xeZrzSGgW8WtEZyjvKPN
Rg5YvAhVXsUBYI7JRcHpnbi8bgtPvrRgifqlGbH1q2dPBtZJKMeB/pv4/mHIxgcLbtdtA5W2M6wI
v08Mc81G5pMS+HnDNhmF5mtKRiI0cCUuGjfJKIh/JVUFk9uBExtQiuJE+qc4carT38c237cPUxu8
SDlEr62oxhWnSR6rLWWO0zxD2e5ajpokqvYFN2+OExiIG8n6jWqatKYYua6PVmadlGNSPWgT5qSM
bTfMcFsFDVdQ5iVg+gKC7bJFSDlNZT5ZLmHDL/AByCHs6yfumAZZWVPoG3OpTcRGg8Iup2Ql8T5z
0TFZjnHer9zCnm6+r72LjWjX5WwEZF/FD7nGkFlyHrxGnp+hFjgkcivTPI9pGB/KvnzNyjneh3X6
xU8TP2Il6q50asEu8fzqxUdvXo/GiK9dMwuYfUcRsp0SNQkm8ei19/ky8VWUfR2MgH7JoUnOAbVB
y7NGaNO9wWzQPvhx0ayNIvkVkFg98+RnO+iY+RYWKM/VUoXHLvGmFaA29jSCfhJLFzOnh5a2iLae
j9gLQUzN8VuczsVPV6qvKHF5KbzFyT2Zmn6ktmiOfZ25N2lnHq2BzhJCfc1XwKq3iPM/Tlb7ry6u
E1Gm3m9/Ml+WjQMlj0G2L5LqIQfdH12d8NprzlW8UCVO85XV8CQgaQ1eEs7itbXsBInWZLTrzYs3
VDeIsh3OVDN35FNY083mVGwu5zbzjhi36v3Y5MGrHjIMy24Uf5i9URykBc1d9xY9Grpf/EquBVo1
USd09HRVmCzwuQ5S6nubp2Ahl+qmsNbuaGuqDax447k0ZTVg7sMWTl0PAeGG+h1TJ/g14gGZ4ftD
HPg+DGyrIBsU6WeH7fnRqchB0KJMBrirT4kO9V3eJtDqSmP+e/RoDCyil5UduSdUUgoft+RZYaqh
NNGUlqhdb+MH7U07ebOHACkqL7KT1Mn8CrIYmZPJmeP5Si/pjyHqb7yuEqzNiYZkGdsyTDuPpk88
RGEkfQqkWR4aF72r05GLgUX5oDlJpCy/0kVR3pQZaQSOpuJF4SJdeS5bxkkNCaAYPEEhwXI38I2/
v3svdm/UclS3E8ycjsUbk3FgKZNHM+mDR5fe1iTmTFQ22ZshsvEUUw2c2GQ6nJhNc+Sg8zs9tK0i
pouvKUMDdCsXxOX4lNI5TghGAZopkuhuNO3xpNl80cVeNDffIkSYf2YXO2EnfEV3Xn50+8LZqbTp
j06wNad+WLeL+sj92WFX3H/L2/A+wVDAqGlHxltAV4nTm3fClS8zK9SX2A+Go0X2gAzzeNcYff+U
4TYCwVXPr1EmQTDwZ4HKcnYcIwPHZ4v5RkYlls3W2bDNt96zBDm2L8ybKere58WHODgWNkCooofR
b/UTCZbPDnvm2s9bwviiN17GAXI9C/ezprQEmz3xqqazH3jSU3WgcrbrRZs8GBBKQ1JYfM77Bjyh
stchX1R7/Yhrp9hnl9HDkgkk7AbChu3L9E4WDZmXNH9rf6G3jaccQ8a3DuPMObGWQokT4gBlKp0y
9hYLuVU2kEGM8Rtv5JL+i32hoKponkhZY4MXjaIzD4YvxjGC/G093nvkvvIspyqOl08sKlxqZ3/M
jGSHSgZrNebT+bKonLtE3ua5emf1MtwYg8+ynD7xQkBQ1ZN7HYba2+eYdffk0GlRnHeIBGj+Fdvz
Rhd6e5GQZ+pYdG+yCcwzIFLdqLd+7o/XSmXQV8dS/RwgsYRNXLyEfftG7cZ8JbSd3aeBkZwIv3nX
ILWF+xWB0yl5vFFsQV9OUDv1iXKY9iVt2vvYbPHlLr/KTQponTE/uJNdr7kp5jykAScaynwMR2U9
Ywfqth37vFxaxaZIwNfHtPFNrJ+pcB6fKVH7lPZCh8Kp0upnQkKs0YtrJQcuTuL6uHzycWtATnHC
ELrRr5yQlEg3FUDgXkq2f6c63Yn6TfXhWY0v8+wA+dKw2W4hiuuQ7Tu9bSPQVndn1hNdh/R7cJJa
NfEL4qZnR5TlQVciAj/EAHpWRDx4lt2n0baCmFVDmeL/aqwcSNSnsTNWk3XKQkgdrV4ZGBBDuQ6o
VkbdWygNa2Il6qugO7L5FDWybmrBiulrWqQrLc4uwtIa5QaBQwOIaMAddkXQ0cdIesYoIDFee+zD
bGxoFYju8nciNj7QYKeUm5IEbcPDty3eOvsNEOEDy8GGfEmvcVIp73YubL23uv7RSlEzBjfAn9H4
r7WEYdCUdMjNSACkjXnS+qVDt8AAApj+oB9//ce//vM/fo7/Pfqt7lUO/KVs//Wf/PqnqqYGCE73
v/3yX6fkJ+dB9ae7/LX/+mP//pf+9aQK/vf//CP/1y+0fDv/9XX55//+9laf3ee//WJddkk3PfS/
m+n8u+3z7vI98IMsf/L/9zf/+n35Kk9T9fufP34CbO+WrxYlqvzx92/tf/3zB6Pl5ZX6fqGWr//3
b95+Fvy95+iz/PX5f/yF37j9/vnDEf8wTTZeMjADXEKeKX/8NfxefseW/xC+49rSMn3P80zL+/FX
yR0u/ucP9x+2g5VJBo7vS2n6tvPjr1YBkvnnD8P6B7YUx5Jk303hu45r/fifP/m/vYX/6y39q+yL
e0UCt/3nDwjnP/6qvt/q5UcTHg9qZkJh2yiFWCNkwO///DwnZcQft/7bkE/YN7ByEE0R/q4dsfMz
ceNUQbZ3TeAFrHGSRyz0PDEixmDfar2d1VrJ0Z095wHieX3nJT3+1zEvzlOu4nfMyf29mkb7Kezr
YK+HBSc7wXhujEKvG4sSg22b9wgEQRavjYwdl5U0Irm2aod/N8n87sWWEhQKu8D+oQ9MHv3ZPB/Y
w7tbFBh1pipuKZNnP8OQQ6uftvyWmkU/HhY84+Qbm7hrCry6y3E2hSD+GqOF0BbNaam+sQK3KtSa
bXOG8Z8tAL5XXOV5N7tcQXqsn3gi6MX5GbLhBn6UYwJ85JkUVEfu2FH4YFmFFWzcrJlXKVPY3RxK
2jCZIYADuQO1RlEOAVfWGmifwe2BDGN36/hyYuKWFHObjT1RlG5Y5qcZGLSpAGHmgMu2BOiBICLa
V4eUN3Oby2p+H8Ns2g1sdWiYzMddYGYG1Tol1CKUqfehDXp2V73hO1fW3BmfJIGnX50dc9JiF2e8
0hmgcCghMsBZMuD9UCgqmuSOj5c4cWhsD6OJHowxvKUQ2rNCsNkdMAZYiElc5CsCXqK7ziuDKOLU
YM6l8der8YymshJXOILpn48s+ZOtCODDrNc+uQ4ICbwWKb2L2phLDH9hl1vI9ezPEO/SfSawDrGb
g9YYCBjlTeQV4VpFtk1NKPY/ev3cqrquA5gKx1a1qaLTlLj6e2+H2U+LRAQlkdmAOFnOcH4TOyd6
dCXIH5KSJ6kFq2EAtJ9xzKx6ba5rNbxOoFxpoGL0xA7dWR3VxENDaktGoCDpLTGHLn0grli7L1GR
lWD89YAdme2e8wICKbtjIlFXlSf4UPkFHhXYJ0520/gWWOkMHoF11YyVHV/H2hacygK8LvwwkoG1
4YKOQXCSob8q3Gm+oeUgeZtar3zugjzfhC6nj63jjO640mzVkFfbwkSSmIm2Yc5599OQoCVlQx5o
IXd4l46Dr5WNUE66Q3ndLxZ5ZBY4WXsQ9IK4ejdblydO187JB2owyVQYDxGNcyVnXXikpboda1xj
SQeF+LqVZDYXpeCFhASB71KrY8Jp8Mr2AQV2oLAsi16IqcF4CVNnJuNBrqnijJcGXwMYXUpG6+Ep
twlrBIMB9FBGIhuQBQayHURI4Y6DJmoYi+Kalymb2z/lkopIaDzAYJlmX1ZF8+MY851u89HgONd2
A75VWcbJWreefiorbZ+hp8WwpwrZl3O1liWrACpifCvA0BjnWR2+T+BF8j8sGXNhXNmDN/f7KInM
gTRSvIyBpOZXmRxhA5XwYW455uFwb4Vus5MzTyFeWwDLTqUpXmjp3hZ2b2tq5vHcwWmroT7GAbZ4
OoB5+Gbt9NbJem7u/LJf0gW+DTcxssxxO/daYDYjNLsVORSJWJgwKZJ8boMzVqm83A7JlCA0ZOXP
HkQB308C3s3bVgNa285rR3jsJYa/Deslqkknysp6xn16YeDJxXMydBwFi/zB4O1/6ZVTfFjci3Zh
N9a3AdfsrsU+h5GDdArwMC7yCXu4djVO/SSwwTe7XVxQLd+BnTVBoRpDy2wXDXSAYqjGuFW0rfVp
Glwygccp0kis7Mk2XyNiWCxyr0rjMfVefVv+GpuKFoY+jZ6kVgD26twb6TXw06eiScLbyYCXFcvZ
gwhjyz/CoRYHXgWuPTi7IIen+cylbIERqWTPJG6S/bhiDKLKp3K9GP+WEhRGmygwxIgM2vl6F62H
FdXP1I27o+VHZbaqauTSMg6pSSo93d8XBh/rAXfwrjLjCpds7P4c6ii96ZMIEafo8nytip4PYzyW
/YdlZpyDzS4pMRHh4ZpZxaKbJsFcs/9wchKp8dT8MXmf0c2r9qNnAbRzLZMtR4AKeZ9wd/qaW+Fd
q2CaD9gdoF9xfH7lUTLu/CT2P+cuhkOa0gJhLApS4Q4vlcGUB16as1VoxtNvQt75QeaCpFgXJASo
YtHdFuhDZ80S3kX31k228ljaEnesYjCoVtdNfxArSMxx58vi/jUEaY9oiOaYEeANy6E4m4Rr0Cur
bPjMlJndj2Oc3uGYeAlKsp4+n5H7yGstYrqp/9KzH35MBEpsP0qaskjLlI+jbeidp/EPkChKtjZ+
kDULkuhAXUz0AkzC4jBXpF9zUanXKCh4weyIBEpWuWREPBZ9loMrfUYvw9dVQkkcsllC0/Vz9G3J
Ybtn/VcI5ukpoOEo01NJ6jRqV6JHeuz6kREcd/8W5wsRhjxdxneuFkS+El699NYWh/A1EohHj4eP
X0tK7xkvPWXC3GBJ0C6fGZp4110XkAWwKpwHXuMenclECg0ypvL/Qd2Z7catZVv2V+oHeEBudpuv
QTIaRagJ9dILYVky+77n19/BcxKVtpywcKtwgaqXRCaMFIPk5m7WmnNM2vJb4u8Aha5Ntl6M874E
SuYtrSjxzYAMaBehkNKYqJDH6u9pCqZTKQf4MQodskkAMkv7irDvGBsTJDnlVuJkwIOQzOorHpPu
BkFSuw8Sm7lb2GVs80lYxjnABX2ndQLdBZ/5PYe7NPiWqep4DLpUph8973OAnunQjMTs2281klo4
JkWieB0rqT63XRnto1kJzibj4Vy3LEJs18hinZfsuou0druadW4YlOQqlLRdGjedwB2uZf7sG/ZY
QgtKtdqTjKM+xSl++44kSQLlgug0WGvUVAEGdIwm5kaqBpF6UGsNgB5J3vJj0gKWtRYEA+DbdJym
TU8VygXAmX+vUh7PrBnaSz/rxa6dDH73nMaEHBmDj36uofoTpURpJmatvs6cE8nGLBzjFNk2QJQ5
AZymU4zcKu00AuvLQNkuMRsdYo2B6W9Fa5C7NucJKQJRZT9WTae95wWSMbZ8Gk3OcnpoNVV3Mf3Z
x0Xq4mwZjU0iEpLKTZ/UCrX6ofrRDLPjrmZpinvQurTN/9Tp6br6KO665uOju/xWfT5E/T94PAI6
86fj0Sl++2jiX85Hf/8//jkfKfZf6OJsE+mcQWNcGjoHkH8OSIqm/WWqlm2qmmpJTTPXY9C/Tkjy
L5NNoaAdpEvbcv4+1vzrhGT8hV3CUfm6HV1whDL+O+cjyzJ+OR9JlZ8GxdOykKwIU8U29Ov5yOgd
fSm7xR0CA5FoLOPecvPYnveOkqx7wzqesBkLlaFat7p6JNosfURyirartAYqRJP9QxZZfR+USrtD
3jm8h62obp1IJA/hTCSNjtYZ422J2LqSwjkwEeJKNybic6QEQJ0UMn+cYrxRcG5XnE4/AcGK832I
sfxqkHLY6dScb8ZQBhTIgP7PVIwPyryUP9om0b8LCJYvbT5pZw6WTHa5tHPQ/V1go8FbkruqVCOf
jWQLlWYZ69uR6FO6yIN4cpRi+ZgtZznESWOQ1hOgMMYQS1523eyNbBJMY9RXyfgwg20XN/oFiF8I
glIVz0qvOQfWAFzuccOq3FdwX3uhswsKg171GlUbvZZG9jaGpkRQlpnrwMxpmRzKUaHcXxP4WqKT
hTzUi8emN8AC6Ik4SLLk/EJrg7ONwemCOgEgXjGV33rbWe6yvJovh6SkDzJJ9SYDXEucJb4usxtD
w03GMvQN0lhQJDfhCplSx2sec3Of0Kl7py8ODjWFOLvRLNYiRx/Ix7TkcrYL0hKGtIoRk1YtiPhJ
rNSyLqq3qSzjt6yR455EX6zzRq6x9TBEdxwcGr8bdSIRlJk8wDNIc6y1lMYTVkKCjWzbQ4423Jeq
Ul1SLKISJTXlDMZXBUo4LA8I2as9O0es4DDfk4M04vlOOjXjRIUbtGRqfLSUuX2ae5vCaaHEM/oa
ffaU2eI0ayLhTiZlvFvGojsag+lsRRDS6wwz1D5lBE1dyfXmNiKZ6ztatG6vLTFS6W7JGqqjgtJs
WMcVxmWKezBNG9cwmhjzi6Ye8S81T3maKacOjdsN1tPoSO1ffNdbCv0bJ43bHeSU0B8psF8OwmJ9
F/w8QjUD+maaxAGKrJWQcmtG6GhjbcLXb1Q/7AYTiJOMAexF1dpkU4uiYM3TEoOpn9LI6S6kBUgT
m4UNj47qJ8QYGm9thZYldwr1rnAa2HARhcyubdQIzMCCq75mlfY6y1RuWwiOkde0TXSrFba8BCAw
fG/wE9y1GAV2+SzaHRsIHGw61tZN5aAOqSo1foiKYfFLqfUHvTLFpZmG2lU1ONGhDrL8JLWh2OFo
IMZziqOH3p7US+HMOlC6Nt92Crh1LYsWel76nWXNxS6Na+uAeJ/VyZLBJutDxK1ORG4fqy+pEaIU
h1FXiV7X04xIituqatujOtHDjGqjvy5tiPrJZOP6wDMOCrEpdkLnfDRZNQnJcDJ9QLy4SM0ZDTDt
YDfBaIeGcNY3alqmj3AJh4sasd33tiZlasZABQgdERICDtt1yry5p/+KlgvC7VmHMbNBhQdQH4wN
JGK8c5DDlsptOkcjRUwWRAdrzanVAtxxQKkBxSgRNlBKOvMhD0kNV7pl4nUkwJSEAFyeFFnlJ1af
PRIOlR5w30PqlAo1EkRgGkA0JMPYcKcVE9C092bbAQ2vmqF/B82X+XYFid4RsTAAl80h0jdFENIU
jKpzivOmfI5nh3AddDrOkZMlscq5ZhyqSIHHUGRaafh2GWURsEuz4UDYzuV7hAs7OAjVti/Rga8Y
fL5XgjGheyLRhD0BMqLdtUVX36XmEp1SWtrG3pTUQkRZtvu8tyjPOCVkXoxM4xV8MnVTlmZwwdpA
zL1SVOKyaiAyTYaodrEW4XVtCqBPQSOuq2Ze7k0qvqD2bOiryeA8BDbBR7XDGEVwrxjHLNMDbxRj
fKNNUeQ2E2z71nZQxQQV/OQxMzeqlhdPswxxuBmZ6PdqjzAZA3zvVQnOyZnq2FOiLlc4jcKHrtY1
jjKExfcWChg2zdkNwK0FXjVRUXS8RjgvQ3wQo8ZAh4UKRm7VCNhk6+jQYhIl2aDSJJpLaUt6xYtZ
0OeR6p1GEc2X45xuw4mEwDJpbT+0FSp/KBr8vOvxMFhKcG0NVe0l8aifJLRj6m218kGjblHdilqU
JjEIWgQK6i1GJEStRFVZQdk8FL3Sv2CGDh8wcgNKyVr2jvasjdl21NsiJljUDp6rGoUKh6n6lS8r
87t8Wc59PjaoHqBTIC8b+pQjujMdinHsh62jhg1Wo6hL3xfWMGoBgQWSNVf1bEsxgTiSIU5ILBoD
GYIIzqPqBnVvSUBzY/3IQJo+NClOt4LXcrSDoPJMYY7TZjGUCmL5IpE1dZNyTRhufdvVefrCgd7J
IfN35LARieqOU0k9aXBi5OWM9OpptPN8B4QQY5BwiNzM9fEiCWoM5LmwaB1Y5pZqxIJmK2swnwm9
umaVVs+WYhWXddx0J4Fl4wa5J0kNJhah67jMllf0Ss4uKTrzKckWRj/WnRdZwitHTmuBoB7IG69x
WdNtqEf9UMKXRgeNcRgCzFh6QZgJMC+cwygOIOHak2i5cHbt4vcqLYcnSboSlc0K4gkZ3Hn8kmdD
R+aJSkYpcsvgtnEC5zWm4e+lSV/fQldP3CFahCtsiy89U9QPZyhgGmTCeBmgEnhikNZZ0WaYfImR
xifbILxlrAzbpy6g+7SI8tMIenjnaFpz0FcdNRQLSsgY81m4WlyBYhmIHMKeWGHLtVOCpcalvK+G
xiaxD1OcO+RWfRyWpl/1H9OxXIZp9pp4oD5TOwF8NiwctyQLlveBVS+4oZYAakxoNeMOxWKoAykP
o28cMvv+O2jinu0AmwY8dJo57lo44kSa2g5c7yioQ9xxKgVP8qm6l1klVUuC9POZ9qunGcHooawn
DklaPpOfvuKwA1P/0ZXo/m+6SBhXeDdRU3Har190boaUhIAvOa7b6FqVzAJRM8sNe1saTU3MiXWj
WLBYtrWZ4m6LK+WxSYfcz3OOl5s2yihKjKoa7DoQTU9to+e3E7XcdS9aEeCWUBDtBbEMTaAQgVXV
xi5BZ8AHiXmXGp/ExNCPbCejEtpg1xB30VH+eW5FppAG0WQedVLz1EmjuTYjo7gzmBkvW1paW1Up
R+w88If6xQoP1O9Raascxi70YQw+sHchqg8BXQTGSKTArNnWh3Cq0FkLgHbqZ3UYPsVFZL5LbDY8
BqRxt+wk+gblnRXEL0WgJ2G3sQ3RVgcgX9XE8qMQ+VVhUr2sBUd7VPMTWDljPNl83VdDiNJanaeH
2knMR31gAtzmhUEhvDGsNWW8Z4a8oVLEgr7WwENojEQ6pY9lViWXTZdrTBlpEhws0MgTxrFwCE9t
CiV/Cnv7eaTVq150QxSWt2mmI5OI9YG4EloEglghmbGB4twTwpyIEqN6rKpovkRvNyHrnVOU2mwQ
xDVKjgCbhKngttWMguSawEwoZAzNJE8LOQRbzLPIIXOR9kehFBmYrkA1AjcGg4BUmhBC1BIGevN5
QCSWlYPYJWin2SDLOP1myaHBOKypqAHzluq/0vI5bwJ9qBGaRcP4Yk9jMpBanBA7uQmishuOISX1
RmkIzAqxoFT7ihoYAGdZhk8K1j5SUCw8opijVfOpjvExXjSst5dsP1rlkBHBiY9YGCFk0C7k57Yw
vaPKWNd3nSJlqSO+awMWArI6sOSCQpjS00/n0381yX5uignaez/1xDjz0Y0TAtgjPEp77YL8euaT
c4RfAgVFCjQTI4s73ANM2KP3OYnnbD/egOxXLiHJbee3c3CbuH++/PrX/92R++fqFgc9Q5i2LTnF
/np19DVGVKFJFxTOrQ9Md8v88ucr/HamtVRdMy3HhiugA/BYe4I/9fwWBY2sSQ8pnkKfNEo23V9c
QFt/46d7MFQUT856DzgmPt1DgI1Gh77vRYfmUF8kHkjDrb1Dz+Amfub2/9RW/um3/ocX9vv92A43
BOnFMCxUbJ/uJ3ImshBIiuo64plgChdf/P21B/rr3eDUs+jQGHRCaQ5++vutlYCGJqIlJizTQHsi
HkLaBEShsrM24bb/+e1o65/7fDlLUxkCmmMZVDl+fT3ARUKjIQ6PY/Uhv6A6vOk9ZVdchN5XD06j
UvOnS+nrl/DTSIi0mbmPS9U/OFETAEVSWbIh9WlXspnY2N4Xd/bV5T49SM561FjRkNl3hMzhtfBI
8wAxueVbQinl/V9fb/09P90ecrzWoFHkNZ62NVwaxHtxYC7eib3jlfv/o5uzbVXTDEOjDfrrxXqa
wXqt0PZ7ROXHWc7DItVtiPR00UHDQm2/uuDvE4XtWNq/L4iA4Oe70/oxEijGELa40BZ9DgJyk3ho
XPHleuI0PA67bIe784v7/P3b/vWy9q+XhSJOpcMuPPViTdXieL5lY3ZoPU4O4TPtKC9wv7jif/r+
fr7R9d9/fo3ZTMstKLzsIH/E5NkPxGJv44/gtN6oITaJXz1g2Oi+zYd0++Vj/k+D1uGNahKcm2WJ
T++1HsG/6mnlJYfpRMTjjnKfXx+on28J5PnqVn+fyhA5GzZWYiZNdCGfLoZzbxzoy3igkw/ZDaXG
M5+IRzizn793u8iXV39+tl9d79MYAgxtzbpVk8f7GnNgTbHD/fkC/2EpYMI0hGQpwzmni0/DZZyH
yGzF7GEGdVE6e+Zb8GJ44E+89podabL78/XEb7Mn+T/oEVf5jJBSOp+uZw/oEYp58sUrVGpvvEr3
DJy74Wl8wTsSu+Zu9CBC95v5LfDlbfZqH/77P0Cg5qHlJWx1rU3/OlrDPBnYPy++sQt2+rb1EV5v
My/aKsw6xCACXCLEcKe5YoORI/6OZa38Vn8xN/w9KH9ZQ9ZnbQkEPQZKAJb7X3/ESLkagE29TQ4g
UTh0TZt6B3KdqSE8MkVdQEnwk9t6qxyEt/i5B6pe3cDdPH41on+bpD79kE9T8EC1YwzseptJQp3Q
IxTymCdfTvTrkvj5dg2+F6k664QoPy2ZBdZTQo+bLVt2V6wB3M2uEm/Y+QovugZisalPiw9pCWCf
Od0D+ZD+n9/67ysp97lOEpgYHMaf+WnY9UCKcgOqgLEDdGX45Y5AGZAfW05eO/X4r1H+P6DF+/+t
myT+3E16KOLu4/1/HdGnvZf5r6I7htY/TSXtL8YAbSG+PVvgphD8y796SvIvy2BXSmyNSfNIWOa/
VXeW+hdTB7M8Vg8+YKDl/1t1Zzj8k86bNWgFqZwSxX+nqfTpfAGdlGFKb4rGkk5/y/o8Q7S0aC2n
o4ih7rLD5NHsxhcF34Hwxd3igpfb5k/mDa40VXxLx8cR3ZqnbL8YsL/O/P/6EdwTEkS2zbqz/vtP
iyre62nQ6Ltu8BExLZNDD/1wpEPv6u4aI98hkSVQOfHEF0vOpxn69yt/WuOMEIpIU3HlxpO79WtN
RLa3/crv/NnrXO71Hv8FCYcAhQz7LOwzdRLTs774ZP/jAzBUJmnEj4Jz3q8PQMYGxHFMzRvigolf
2C+9/sUsrH2a/AQTgcoShMVRB5xl/j0QfnrGIcoTwhihSBei0PpLpbQrJp8hWEk+s9kRbwK+5tBP
aqsAwl7y4WikCgm2bajOy3OjDWq+n5QirHcKA6m8VBU1QccPbE18sfFY1/mfJlChMQrZdNDt5HzD
ovl5vRD9ABYNWTM1Ewz042YaQOroxhb00heX+vW5y78vJRzVxKxLbYH/8utzVwygkWqmwLOI1Adb
kdnRma34i0f/25PnfgSMbBq69I15u79eZMkK4DhFRLalQSssoR0XYzOT/fc/f0XrzvPXx2YLc51J
NJsX/NuX7AyQ2uHuAFAjVh3wFFy2pL2mOUsIQrWT6XI59NkXG4zfXxVNb81W1/9ghtM/7S90Ja+H
KS4AvgyOJ4MKDmRLR4WlFaX9n2/v81GUd2Vzb6ruaEiRtb81yj9PEjlG7MSaKOwXATjA+irraTkc
By3bzMNTEDxM5SnIT5pafXVh/vinNX29tuQGbUw3FqPktyFpVE1YFY2+aUQrc591n6x3nB0NwjEV
FMrG6IyYKNi0IvsbwjEbmMou6u8xxAZrYzfj8DrGavxGYZ0c32GoyUdILAMXd2GERI6Bcv7WWdOY
kxqp29/lVDlervUpiZcNilcvGHXkf0Ffmo9OFxhUQHVjhleVa7UfTprFtJ3no+1K8gt3Ay5ipKT9
QkxRCNt1geg6VDn0bSsd9ysg+c5cghjdaF+EN1jR+LVlOnWtW4+ZfYXWX7lTam24Aj4auaM5OpTB
iEqk8dnn2K6HQcI4V7Isv5PaDMJM1SZH7nItUNQjaU3FvQ4JSNnJJIO7ZqmiIMm0UChQzFUcEqc7
VvSaaOdNb0NG8IbXNGoMz1LtCBIrpRGKLUJKSsq0sOYYebgy0USYZf5SESh2MS8VkUKO+j7S/gMY
TkKZVifQ5WbwgqKfhY+MCOq50r5QsWt8FVGYZ1kT5NXGyKQb5j38w45Sw3VNQBshxuFEvvWIadf2
asuoaTaD/cKMNtFITu1QhydHR8vP64YUetrqezQDhC5HQTu/RuPKuK/VOJlOmWI0mCOCdiLvu5Xa
uCt5FySnW7oiPF3R4ivVIW4LdXNvfUd7CHWh0c+D0Tp3St6MviXTYmeguXiGshieiyoedloYbDOS
DLAkKhvUiKFF6FFq5rsZwWeFkzkcL6s4LWiV6HZ84wDIvrBE51yM0TLsJ0uAksPk75pJgJorhChF
bkRqwJ+EFLVB/eSMfm/EsNRkX5iHWRjNJeOTtoFaZsOeVCMMgVUmM38KglZ3sTJhcp9FbOGgD2Bf
gc8ZsrOkl/Ec11XwXs39cpqrwt72HQ3qVlESzsN6E0PsVFHGonJI9F2o49bvybmoYDxwyZbMtasm
CuW+ITsAd2Rnf3RZ8IQQkU+B5sp135SFy2ar2dd5ItV9PyBl3RnUoQcvawo73/dQF9X3MIfDpDRB
1V5ZmWJGu6IPVMdd66sL3k2gaXyrmd+LcDnSpaL3Z6kNrH0QR5wErS468javcy1O9lZfI7wu4x5w
EtlzorAJDs1JQtRIkNIdZG3xQ05tG5VnE1xoKCVmVhJdHoxeeKbduKVqvKPHubXqAQgsVihbX+hf
Rk/CKe56e3T5oNyghWhRUNPLwzX+T+SmC1LQ+jGOFbQDELZVlvud1RLF2A+Bh/qA2HhQF1uhVdrG
jqx6P0CKussbXEU8JPWQxKzzY24duiSud53oCLdsOiBTSz75Glq7R9BccDctIp+HdrdUTjYjUSCr
YhY4/5NkgKTZa/t+iisybXBtgsQ4Z73hdkVD4PGwzChLkwNdAiTty7koVj/RICvXmcjQ08KZRAM1
eJRWdc/YRzZcOmc1xRPgLGylBmQcm7Jrwts+a71Gytav4tmbS7hCkRPg4xrpHbY0Lh6E3jiHqusR
95UY9tI6Mk9lOzXIbaCcQuhyNkjupwsrtDhetarhanGun0Hwk6ymN9O+bfkksf6ZP7Sh158Bribw
9Vuw3ZPRHRRFc6BhfOQlLmkdFXprGdeG+Gab73EoUnrDTew2dYREnr4vJr1koQfbEvZa3lk606YB
LAR5EJLyXl+J+h2KUXEv9XGH2mabV9ku1TBEZoThoqGo9dihL2YfdDu7czB0DXaw08SP1WGY6b0/
Lvg7w/iCzHAWNagyRDw2jRsZ11V0O5IdLiPpR1H7NIXivZKPhaad5gwfV4KQmqS1lyw7xe3VKPeA
W/dMrcdICnpq3JyNKp7WuJiBqE2jP2bA4ZwfqnxuIwPewVYGz82c+WYQUQYt3WxaXnUR0eqVT0L9
hge3LSeYvDYt9GQD7OMsFtufoSdFQ+tlIj5n8dh6dtP7HCduCEMlRLsnDyA1p6e+eWzsZx19T5oe
IugDtKig6GSbJlgOczB6dPrel/ilN6YMrZBZ0MIkG9wqNn0R3fa1coJ38xEV5rbuh6s0/9FL2xV6
5wVz5i1ExmL33SLR2Nn5i1Lpu0RPMYooxzLPH8Ya+VTABw3d4jAWGKq7zLWSZW+vY7auYn/WUMSz
obpLRAQlQ4OWAbrDTl6aAtWBs9VCRFnzbblc2OYMHPOpWfD0x+8hmasNwyFxVOAUw2Vple+MR/O+
nlvTHdHyHgIZh/s+K9aAgYWooZDcbLppulsn5puGzpeMx8zZpuHgaR2Jk1HoDwJql9whpzsZy05A
SUzs4kBl/5sR1eX12CfavdPV5kCeVZBscbiTfzpGL8tU5PexJFbXUbaOE/pVxfdbtPsSs4COV6Bh
TAZmx2gQZA7C6Zzh1EODhRlq098T/anFPu2KAplGy2afyQ2z/qStIdJTrR2rYWz22iqyaxHMwUDx
yq44GjP2kLAnzztp0zdnMhDrkFcN2cBFAHfSyKEeKFbsdBXA2Ipuvgd84KmdYBOk08Wu4nHfLwWJ
lAMohCk+5WaMnmRisiNxBQ0sTPo8rskVt7Hl9E9qYEMidPjqewdmPTZeoqSsfDsvQ7OZnPY75KJL
x36VovGXpMLHyL6+I7KykD4MK9TRASKvsY6+5/a4zUzC+zr9m1XTGrfrXoNNh6h4VLkPfS6lq5vi
HYYfjc6lvcT9w2BhHy2FcrfMY0JCKaQv9g9WSIU97witJHeHvU68jyOHgE3jPMf22UyjAXF5vPB9
awMI6OaQD84mx8i7R+G9N1X2PRKHw7abUHcK+D3sJ8f6e0MwH+Uy51SizPfLUmuesnpQARWa3b4e
CItaqOtovYJvbKIzQ4J9Zypk29+gxod7zJk2NHzTROY2R42ra/I1L3M+hxVBNk8VADVCigI5X5Cn
AJS5fUOCSpgIJxQZ3y3VQ6CztNTdLh6abdciLaDteR6UyHWMOzZeQFemTb6mFjTnqJ/9TLeAatNp
yyDZZBj24h/k27vE6m3VdLhstYZAimyvsosQ8n7gqcxt5xvFha7pF9nE0w1oBNrhPd0ET3Pq13wg
z7y+1a3pTZsNngrxcbZDsFqhv2RKdVOJ4go3wzFMXxxIu5a8TrTvoO3cxLnlKLSpx5j2Bwi+ZHko
1HtCA10nAB4XwfsHOeqyRD8P7E6BG7lq/bFCVkC8bOLgKVvzRVumXiL3TLU5O2a7VauLmPxrYAKg
/lHLt0gt6m1XBHvVvLUHhaiAmVvgCSJSQ4S7NzUA3nGpYRGdrzT2kaGFijTNLx2ED2037fWGWDVl
jsg9m8+6MjL1ErHVGlcVbMAinOnyowPQjPM4Q4lfGi/PZlfKO9C9rJHZWa/5myYPBeL7Nkif+5ZA
8DbdTHV3aYnqskLAotDuGQL0WM58sYxsKkJPJ4u3XiSYUgIRnezcJMrJKfIT6TbeYu0itpjRXN6S
Wm2S7/7RYGlwRzG8FgVYOzuLXuyq8I35klxVeBTLd7NoTEx1ke5GCumNJf76FVtOsXWzmNV5CtEo
YNO6jHICsYsRukbJaWe8nRQKsWz5HqyadXFszWeScwDSrLtJ/dEmSE6aH3G3HOOQgdWtcWfIdEdc
7f2q8yN00lCLc1TnJ9gk645C+9BG7VSO+O708O8nbkVQmzL93WxLJISSr8u4snFpbpOm/LbuMup2
YYbu7yst9vWcJQE12Qlt+I1k3ITKS56mt6ERPC1qdNsYsQ+OCSOYOj9CazkM+K6y5lys+JVIe1AD
FHdwUJU2ONpmRsqhs0co91owkQbqyIPl7yugOTNjcUtcFLI1vTl9awuF8Dn5MC/JJciR0XPaQUIn
An0WYl+tleWBEtU+rOUODMAGgqCPnCqgZNM3O1p9HNK06i0KCsSht3AGcVehn5gv4WID1wIehN1J
OldE/RBsRxiGqlzYxGgFPe9oSq+oegTVd1vEj2NVPQERIaUjta/kWD9lARMWq8WJE9BFsXScX/Sb
xdYfSwmbXUeUIHvjYejqpyX2dFMhHsoxD3kZ75QF3ZjWkDLQVhhPy+J6bglMDvsDQTZb0xroXhte
nJq+Af3OmMYHjrhspLuG8Ja60jfTtKAVreR9H3Q3dqA9CktjWTT8iUvbdnFdVvPLohIQmC9nQyRH
zD8/iAS41sjajWJ1a5rRRQBZFdDjzpyDKwq0W4BHriRhMCCYUw8xrXJQBHJWIwKjI1P3ABAjpHKp
YxJVYbi5Y780Ebt/APSTxrTK34SQ2Rdb3I+O13YkRyZZ1fOuILvaqnPRk52lBjcq/xCj8HYUcad0
z/aiXalj7sophqZRbMceYUqgRDEpwChZptZLa+NN5aqtdKAjZjtbB1objuqL1WsHNuzXjmJj7oqt
hn02KdjLRWUFu3ZiggQ099KHuXAXqz87nRIgp8/fgnS8j2SvIC0v9sMoj6w0KARjDe6HSK+JcqdW
Q1RBdWul5rmnOe1FenCszFtCrgCPlUfk3A+TM/hBSFz9Ag8hl2xmYxoJNc5dA+Xt5PCXQwqImgY/
nO2ainSpbqGHtxxMAhXmHj5hHQCpaejnKNiFwPHMWPEHTlR9gDUXweJFAwkLkTNSKmXaVhZi3WxC
MN3E21HRXbslipzNUOoELIOIHBcZHBykdmbUfKuMCus3UqMRaZ2LNgkgUhf4nPkCG6TisrzmNmR2
tInVEZf0hWj4sVEXbTh6bUSt+Tqf09jXOxRZRzUv9xUOpSxFuJ0Wpw7MrZ53WwoYcN5pbcfBPrJJ
OWGH4ASX2mJfmkm/mzPxrUqm17yb9/MykhNbvMB0Z78ErgMAhcYykfWS9WVV8MAdJ2VlKJf7Dnto
C0VTs+Yb3Vbf+3L9aoPocbTLHeTIx66e7nPN8hRhXcWTeqWaigZQwnqhiqNseul8KP14qSGs3qA4
xFw31ttZtTcmB7MyC5HBqk5yP4oSSr4eA4gvSDyysVJcYy5gKKjou4MCQC26NXTLg6VfSAAZDEUs
0lYm/Vgrz0GoEHm1BgshtBIHJy8Qfy74fluCaU2il6LCj7vsshqdfVQSNi+IrdmMbBvdLMDB3Ur1
EJk5WrIAf0CtHGZJkQHaYg8HPm83Feb7zdwPr/hl76qYTcTUTq/8lomydKnulhk7p5a3lU8isGV1
l076EZD8ptwoMtxZSXzBydedZuLzjHQCoJz45DJziuaIcVBUE99gEST3E9T4vVExE5TlspNhe6l0
5iU4Hjdo8qNtfJTkHUQ6gOSUNDv7kC3ZyrvaGByONBasAU9kNVPJ49Y7dmDOGoXZ/IiwZmEQ4Glx
rKm3zhL4Vro8Ksmqz7NPSw/PJPhRZ3ILesSr7ZtsAvHRyWOvDx8IVBV48yk0XCjU4oMsGT/U9YPJ
xhbpMQkmJzFNBEfCozZMt6uzI0L+rY2z0FCbDbWSbWwTVTY923Z1M8YsS2jBk+m9igmiK19WBJLR
JruqWPA/9N4YvRe95FgNx5ZNTjmcKZoWU+RSz/FqotmKcPBjG8ToOoWNyGtnXyQ99G3iLPjfidFc
kJqHK6Y9OQLyesYjWyidK291/zINT0RNsgUjm7d4y9X8uSVDtTNB1rXFqG2WQL8ZU+nGHHoGFb0N
ZQqd0AjMEGyHJNF4ZBuW+nxdFKE3RSvvHHJo5DxP+XTVDCxgA4XeSLhkYPqlFV5WiXAD+a72b0I9
GfkxoJ40ZsRi5NaNpvfHISEiYgpfx5yesyLMH01s7mTBhjetMBTHdZ1e5/PUPdiJA5K5tLYjufBm
Ul5oZYRBlOAQO6QuKHMyTcKFWkTOg30gWR6Ei6PD3crgve9YN0KvU6q7IlUIZ6QL8EJnOCEUVLtU
QtaTxenYVTqrh7mRxLiZQBGijOrdWuOqX7HLP4KAgPeEZrWL8AmvaZtIyNxwUD6W0TYp6jqUfrLo
CbrNm53CkrGSEvyrtiOf50BO/G2EOR2DoTvP0vphsfiAYrGiLY6Ut0gn7qRvaOqootvGun0oY6bU
SrAyU2rFUCC2U9NIoJIhMN3ZulBG4PH9ultUlmdjyZBpC+c2Lcq52lSFacHqqc1Tgh51H8Rd5RtG
6dd9TrhmV5yr3MYIZFXGrapEYewu6QjTU6nVVBy1ZI6ta7a4zrhdwTHfmnrqHoEVtzOmkF4BCmog
wWZ/AzXSy0hkDXZkuTxmdLOg4GgBPz+IobY29SualUH9L47OYzlWJAqiX0QErjDbNrS38toQMk9A
QeH918/pWc1EjHlSN5TJm3nyUBS1Ngfc70oZuL3bcQnKq6TQNh2vH8d+zYoRAUnD2B8TrIvANQB5
9kC1lkBNaa0NY/1D95EwO9PUAkMKyLscdl86nd6zrEwqEH+kV1GcszO8Oe5uGibjM01V9bRoXYpX
G4h6JIANfxmhyFEz00C/mYYHb1Y4GcOQsBNANLHMag+G+ZvXds2tmWszXQ4ya9aWG7pLq27wA7vE
bLj0ynYPTbz88mojP+MfpFq6RzN4TpJCftV14m5i5Wlf80RrGPSpYq0EB+HI0Hqw0Kl0NxYqu4Eo
a9j3BPjBocUO88n4YiaJVLDkEwl61cqw3DdyBkrgOOUek39+nrnLo2ZYaXOu2RORRHAcS1jiO0OT
Jp2TWoxXDo7cuadrZ6d3o7XqhwIUm19RUT/Jl9gcB24WjgU2z9ZDM1DCzujT0mdwVgiol5R814Y9
N9qMHKto25nx+cQQDe3AmpgvwdwwEndZ6YaWPTYtJCIsqHTIRW4JMSoqD5ygOSV2UHPRTrnwfntt
nZ7iCqYCNuQGpktcQpdZjyjrOpcZqdmn2mrx4/N/Iy03ZtG0oQxC4DCBJPDoxHCiMzCy+u7xdxXy
a9/vmVFHJD/is2bpBZCOeds3M0T6sjqT+7APDEfUyorFDafwelYNJ+2UuFt1jWqnOY3+YPfLxLcU
CM86fClTagUMj8Om7QaGUM9Gnjyo2gy6LRDkdmOg0ItuywxJPFGxRrNbmKec2pq4Pla14/7SpkVn
o12GnwD8E3pymatURi22Jp6DpYNZnykQvC463q2VhgOaGXViNOsQxM8tzErzKDPgsUTF4l/aRKOV
16MHUslMRKX3HcoUSAJI36h5U6kxpJ0qVuZpSqI17WBBZ5nOxvSaYUVkM/7uI9n0nPlGebHzydEW
CXGjdWbL99mw4Eq2inKsWPFZ6KemSVAylY/sNLXGtzMxTV5aTpTqG4OWukMZWpccPvBvXnbYqlVH
9VwggIonP0NUohKbkjCnV1rR0Sa1q5EEocFxGVbQMpYdtEVM96EJTuIxo2rbMgtXHG7ibcZpOygb
zbm4jdu9yIfgnNgqkHPUvYva53o8Tc9OFod3oIrx0qqK+AVD+UvvqgPv6JNLNxFxtO/J7q9mXPA5
aXUA7WxLVmdL/mwjInNPvdRzPhcnGlK3bSwORpNlrxOLzpIVHjitDk3Q1Zv17BfirHGsf5WxJr+8
SiJ9uUQFjyAwfG7nOOsL3d+BPwo341Bnh4F+WUSZJkPsZn1Q7bq1KEchLgZUxVj6qTjnj5gPi49y
m5WsxFNXzbu2rUo+butpyMxPrcy4Q3s7YhvRMmnqlBcRobKzDoNT0pJTSwqBA+lNF298sjGi2uld
WqvKe/bp5vHv2N8XfdnzXHfoPYDLwXo53ZNl6r/WxM9PXaTKtxYar60+C99dtu5XB8WM45Hnaeti
uOUtquzZTq6VtScgpvucobhaXiLk8lJehAEYIH325pMm5oXSqDCCTHLpzb2Q7ySEGTm4w9FLrgmK
oQWDnsdOh4WcYaJjml52Z+mhNf2DHY+GxkUuYy/IKNKE5tg67Gob5UAqoMgtcoLS/9AZyylOhdGX
9J4i9SPLX8W7XKhFoun0OhnoyRDP3Q7bFL9yeM4ItOQl4VIA2OPMgRfuQwg/DUI8QP3wQ2+3HkAA
tNg0efeho7DXPpAhdA2JbNkzKZnZasd823nfBZC7JDoRt0IBIO3JzjtLOGkSyfk+Mxs1BhNCG1Q7
hfB882BdKGs/Dj8dPWpFECV39bjZYRnk5psddEpZ1Ver/kzoiLXaGHHEKHSm/uZNlvFO1M/JQIlh
FsjK3dBly2FBWF89HGjd/xIdGph89subVK81A7JpQ7uql+zE+NfRUFAza1jZw5tOfsd7NeUTmajA
ad7tkM05f8abSlcEcsr0lJEBB14OKGedcPenOi6NWeuLrSkO/nDkcFZMbzK/Ne5XKJ6QN7LpoGbu
Kv55jC9K/WglKLtZrZ3ylg5ssnGzGIS3c2pmACVn4aLii6AmpT7b3dH1LOhaX4/zaT7uM+9DGuhQ
zrXqX3wGUb18CWOs3EnVg7suTrGZUEhnftpRTd2Wu51rXMH1v5lqI9ceQW2KheGZn6zbNKfVMlta
kF4TV/6FPiGltmlP7BhmFd1t5y3JOH2aGyCeW8YizLPjcs1KZHJzPRUuqrvx2rXfAuiG1fyhzGby
bUxfaLBV6ZMnVvX/Ov5BN7caLERGKGujM9HUDqN/mSLxTJL7MMzO2rHZauz1lBweoyRLMNGPxN4x
fsvujxqkZcOlX+pNEOW4+bqXMf3UEq5GxqvPoJX7+TiyIBQ0XFlkJfUNzVLkkoBL14RR8+LQ9c+z
tXc6rChzfa6cbSqo2CWKRfkQWRbUyJUxvmBP2jXJu+h3D6MBCYY871eJIquVHtvxL7Rf6zDw8z9N
Jyd39sNnaPjVxKAUGoaYSbFqx8R/nye51TBEW/qNwsFFKAnahOCc80M8VbjRGa3TyAivHy1mpax4
l6MaSYKobrVVlUcNww2592TI97Cz4VB1e5OTQG3D2rDzNa0uANv9pUmSMiwCk3KOOqKvuFtkjGwT
b0Tk5WgRETrakpVsug8ZfQ39hxs+UnW3yd/YXk955S9/DEo11yStufXWBdTP0tdfCkrjrGeoLzBA
4EhqS8OAVtwtoMQuPAvNhQqKzF/YBpCR4V8GtMnTThorjkShGJrP1HyjWHVBB+siAiWZdJ9536/M
gaJL5lO9G60RJWH5YNOwog0J0yYpNgLpy5mwXUxYEJjzH4YH+l9m+g88ctSas99+sZgHpXwjMrzt
/SPoB0CqVH/SKGJ2gHAufo9/zyS8aFXsKc6GwcEFGwF9PTT3Gpz+YoIO5ael3nX7HlcfWF7gTn7C
OFkZAnTcOxfvQttmfB3tteHSSxcYWKi15lvLNqO/adUnzarKde5h7sh9oOTzZYa1HitzxO8/tmut
Bs9bJ0C9m4S57ZjtKqHWTetmKzLxZwvyZsDF/SkFfaOy95JfgEvhQVAXYXi/mkScDsPq6CvtaLgA
F6JwPRLfdRXimIXkLWkPy0MH6zLm5QL6NnWZpKIs981yDQTdgkmeppOoTDY0ZlztiXyW76JWWd5Z
kr1djhnrl5nti5oKK9wGy6qA1xWxrysNPrTOxK884KIjIVkEIDeWSjYr8vMIqSXQ8zxoZs47hnyq
JvMI4vkTFwOvJsTUO50FdD246W2waP7gIudOSRCHPxCmuCz37YK0030Yrc9+cKnxgyrYwDuLoJ5b
hkGpWHGv8nHla9ktlryTeN9iRaPFg8/Xt+eBW0Ns2MvEYubJwfXcz+3GH81FwgQNjg8mBp+Yolvy
SCCMIpet5o7RPz3RDYXrdagvfbwwJN1gWilkMA6XkiO+YV+63h4gqsXmZ+fEP+4EsM6taISPJicL
xIAtpQAriHZh/UI/4pxQ341BXFOHDSAn9+0OPbdtbQ04kuludmq82iZWA9xa0Bd3KASLl9HkjIu1
elP5GQSi8txYPIxUjdHiVGubGovPBr4ctoqURoSsem3nSC37KFo1JhckriwHauUObNRckDmjiZF5
Ncl3J4wPteGfK+qWB35HUrTcuiEuxmQYh+Ycj+kvLQsH7ELrLq9P4/RSOUTAraZzF3BskxMFRfPV
hLFxdzIQC8rEAxLO6QrmHlFCaxSbebCyZ4hdlwj8Gxtdf37Ue0Smf+zcCe+E3xa3NNKvdojfp5HG
ncj6c9wCJvG0J7+2hEfsVLM36OfDGocQ8A8DybY24XpYBCJnW/KrzlwFQFCOK3BL5qUBGBkAhLc5
9iDw0+Yh6FO09G9V9CdTXEG5XQuOX3RbO4vwsdYWs3GkdShb4p34MtxhA8Xo0eLiox+5j6XL/vFN
7d71QD64zbvQ69NTm7qBEypWos/Q3HggR3JVoIq2Z9/+rpuTXuaIlJsxuY5z0PKGtVWFkHJPnBsY
DYxnTImzmhW5DxejJV4mO31vXVyzosMPOPzLUXUH8Gl0gEn+quvXMEyXifyrEEx4Xhb++NYb8doE
nVQDPkQG1YUPpcA4+A41NFyQXXmszH9YdTmOOYt+rmj2JXhTw0Rx/xL5VsnDY6xEOxjca9flQKut
vfFSARerbqMx7Um2Zt3WB+4rfCqq+anHeJOQSeBR0QZ9jY0umU9Jdi4LpoRqM3svsfX1qCmDmIYl
I5B6vpozhIGNxv1zKP7iZDxX2RAoA0NbjJMDToPeHVqNVrSU1+EAemEhqyZIi6uHE+1x4iet7uCy
M0J+8I7pNlvOrN/nYi2Kj6I6Ss5v1XBhgkj0+BZFJ/LXEE8OfICDiDDn3Tz3oOXMa35mBq+EvR/t
UQuhrdpu6wo2UCpMz7pzc41zqO97+ziN30OxduDPV39T9m05xVIB8PDmrxgHXLmFMjfn78AGY/+Z
g4oYzhbujjFaYjzlqkVFsonbx3O4cNjL8gHhdy1EtkAbfxKmjVW+oAayzS1GP90GYZsR/dXM5KoA
IgKHwugMXrbvhml/Pb8WwOZs2tfd7NOC/T8ep3ln+dWWLP8CskKafCYtpRJ6RowdZAGG78T7k02F
S0ynLWmvkDLrd+pTMCtCIF6VYKR9TuaNc9UtjtGlXDj2dfA2A1KsnNKVXQ2o1TS8Vv2wdvNPV9+a
8W8bPsW9yV3q6jfdxu/Whoa2gsUt3TUPaLx5rm1lMXZXO8bf66qiIq8O3BBQBZJdZjPxoyk85ErY
GP22k+kxy9oDUlLQ6eACMmc7mvOSQ0yEahfGz4woyiFZOOl+dpN1KLJjr2/69jRxYurNv8Tc6m7Q
R2oxmOW2GgIZpWBlymVrLjPnWw231mOgd/E5ymfJ1u5KBhRkjVtbXkLh3z3qUaD2Pfh1DnZSN+VN
t8dPdM5n6VTUSB6QW05D+dVWwKqTQ2aeEVluIZD0R31wlRBr/lewx6YJCnAebadoV/uM4R0XZYlH
E9nGjw9KNI/0+CEMD2p8wcC3aFN9lenzqumf4+mseT9mNtKUeMlN2sqkQQb8p5f5OuONpMch74JJ
ghWZdkAyqY5gRr7RwPPXu7iiaoCrT+s8FY/pt5d+g9EjyE3h6qk34IPmY7VJMmZubfIe+dYWuRhD
UHiHutWuM9c9TkLuqlR+pZ65LXqfi7Lukh/VxLgjS34ze+eW+NkuMYt7Y3MR6jUZjAa1cOJF+PUv
PkrcH5gw+HaTnSPL3ax3H63ng/GY23toY3bL7Z0z6VvvIewBL3ia6naTZ/qbQwGmCJlR5FZ0YZOj
YM6GKc5TXdeHok4OmmJclXzNHuSXeAy/5yT6tZpoxwnmoA0Jn+awmh/vYQgMi27STi9Xdke9VzhS
iVHzX7cx8R0BT1uBT5q7uxqToEbZXlB80hzaIsqAtKd3B5bsEssnsgMfgHTWlsXqERpqabaQQ4EX
rDzsT9as/j365bpU3/n9iHYZP/X9+A+S392d8nU8WI9j+2bk34c7AwlPrLT8oeoxGbPMc5fKvRE9
fKHOlgP4bpTOsYsinIYjCNJ4jaa0GuiEr0eY9RCbbH0isM/vpFLAYvFNaCZ2i3kLs4afTHaXsO3X
keatxQMY6I1/eLNQStm1hYvVbaTrGltia33UTvpZO+0S9M55kKDqB/89HCizDrkKGbTyNHiGonI4
Zm147+hJVTXXEu7acx0fmQ9vYgYnocOK3ald1kakHOhmAUBJCSVqe0Z1PU/owXCqIIk0IEMO4q9F
p1MSXo0ehqqGlSk3ftNO7N2YPKTHESst8NQZoOCxXFCrwU12M2b+mS6CcwnVtEyIWz122oiKJDSm
D2As0FVKLFsg1LxBXdr80WinPY4hHC2pE53rEbYkpIzEZzKB2alg3xLjyS4YPfYuRMCHm8BP/Q9Y
+hmGi5myS6wsSReeXSZ0U+juw86/RVOOLYWLnhuuvBJBFv4NQRZhXOzEeKPY4Ob25d6P6h891fOF
PYfBrNHQa0errC9PwDlu1VTiHhNrOIRcLK3VjPNGi8EuCR2aqiw+TBwqgsN0H1UjO3F6Kap4jfq4
ouLhKfK7gCz8saqsg5c0+0EUf1ksxBYKGwWKfkHFL5PWPhFPo+v2t6qJ7qrmwChnGrj8H83sK5bc
AkBS4W4tB7QmAEzGk2UPYsUsJcIAZJi+Qm5ymCDzbKKVr9NBbMfUeqBzin0EnbYVOFdH+9kCMPlA
UVSthm9Lx2WB/R2DfJ6+zjjbaFg7iAf7pi8eg7WER5806rel8yrM49/YPb6G1lg4Ql9LapnstLlM
gk4k36BMpVv5cbmx2ygoGv1Q0vcK/ebOoOJOLPTJNeGkZlryo+KGjaq3uRVqDD06m9G6mJwncqKv
IFbUKhqoIu+6NyYuw1PWvJRaRPtmJC6d0Jub1PLmaHeMVRBY8Xq0V1rCEG5Vjtm3oSsnfmntdB+G
jDG6goOWcAYgWaDyOCyUR96QG/0aFxAWrHT+vnLy18jN1nafUGPDV+HNR87FNz13vxhBrJ3avzh1
eUxpV6DfmAhOskJIfYuScN1WBoWD4cIp80A62coARshIUQ6s/WpfMz6gCyNCdGiuWu5D3poYzCJa
mKYezKFa077Hvg+4Z4YXrOSZBIC+slS0NVuT/WK4uTWbnFe7bxNFNbOJEza2NDrfHUUNbr9VDQIZ
Nvdniqz2VdbsRFlvZ/itrQlAG9scDKotoap4kRv81JgYM5p5YktQr9qiVb0w7MHGitFTeZdBx2LO
kZHY5jXRqxsFVIRMWiRG+RV6Gh4qikw551GxTGFn3LzUyuQBQFFCmVCkXzy9O418CzhtgoSRCL9u
F9CfiIOj34y006AJ+hg1bCKvmCczrzkkA+/lOP5MbKd4aNbDyMnIj970KcQQXp2AMQRFb+3LlhOZ
Mb+5+cy8UFFBZ5w9p4BeXrxALQVS5S5yt8VWop6byHrS/ffCiSmC9P7y1FgTpYLZA/WIkp6gzfRf
VN71YELstV12dX/e4LhZ9EnMpL3/qjscUkKqz4pGkFXZF8XOSb0FX8XW5x97CF9qbhdpGG5Sb8Y+
a1NAIage7bp/FKdzvHU41Dym664T5GP6FuMoxQTNlBwKLzxW96C0KihrsKmMv8s+wXCCTpHY96gj
u5M4B8U+6YhpGZrmlTvw1sv6XWq1/BI8Dn59ITY1oX43ZEBs1ifpvPBnrB6vVNwl74XvcB6Ml7aA
117X0S7M8u2s0mTptObzmGmXaQ5fpUq+pO4/jRYwssE+VfrIWDtGd8PHbPCsLa3CTOl8qTeJru2a
vkYlNr9k7KxzR7sDOnjQ7IcjCYyNN1qbpMo2nRAnH086B0dsgRT7LfCMYMBN/iZfWzlcwmxtlyYF
+7qxamKsfdq0N2bYwHAAe8SEKM+3Zuc/D6gE0gMiYOOIhSoPr85eTtG/Pj0/6uosgfrCElz/Ni3I
SiTt3pz3puRgzTdx9Jx4m5TZr06Rrl0KvBcljzT+C89iQlpssO4fMIOw4A/aRz/15SJD381ZeE/E
m/66RtsAg78njdjiuFwTrtgVvfjL+4kCUQUcXkexbMgwQbKjVrfbxJNazcOFxrNlhX0wBOSNy4iT
HrcFfPYMT3mblgU4NQjwR70xTnU51Asns1d57C/dtMW39/C1GW9MGVHs1dbOqUEf3YCx6r/Z055D
jhPD4xGgw9KZ0AD1coe6tyRqsAsxl3lavi4dvEhzdCtsH6FAW05dvsslGmFRndI8PBhJ/6z0fOdF
SZBRCs7saOtAKaw6b1NCiqfa1wgSRBpX6FzZ1G7ChQ3wlxa6qf/zwsReujPFZqaU+zZmJemsc5xp
ZyupXjQt20XW9Mck72Hc5djYePan76cXr68OKCjkq7wmcq5a3Tm/eIXCvWBIyf+QO6Mb+/HGE64O
qFU55ZoF1sC6U2XVOVGCTm1F8+4y7x8zXcgTL3VrM0+3k3BfgCY7mm4/bUMqKbksNVTGJ1DYnIXe
e8k5nEEgg4CDSSEo1p1pXjj24PouNceTF2eCO1APWOc0ncPTVH5SyC3opuF2YsNYdlvrie4koKT0
nawndTE1s05uSdS+Ckxrp1AU2THGXLqSci4IhhTC2EtGuYzKoK+vWpPbEBtjpmHylvbdHx2E9cFD
jiqp8UEko5+9DZX1myc1kMGp2rVay4BUI3pGJCee04U+W5TH1EP93Fpdc6TNj+EgWIggnXv/XwxV
fzECN9z15HsudATCMddYheehoTbKN3SsDK6Gc0BztrR8FoehrMddZevtT2syJAx1pY6WJpM3kSSs
ZpYk4OIXZGAWcNv8EkO1x3rYY0zNcPrSguGQs1iFaKiL3tTb3WAL6H9RRp1iVkTHHBoW9vqKfdDD
FZfWPzaX2biMOIHDmWWCleMV8rGHTZu0bGFNloP73fQEynrXYUNtqri8+CMcQOVW2W9CW14Qpeo5
drxiM+sSQAKFq4ItKKY2mMjMCG3M9fRVaHEmsAgjnDFUk/aoANLyioUxwwLwjFWcl0eqC9xn389f
6IdyucjY+hOBR4wl/vAlp8zdG06tURfapQxTmCmmyhvXTYl11zRgrFPJvpgnr/+YbJnt4LuWG+vx
WDHmh4dJWUNybpV6rmPQXCrHqls68I+KpqRLrQFH6Q8UzQLPAwZH4aVs5mXcCMxWxYx0RMhxib8i
Ax8H9DB104bYWNfTXq/bW24X1WWoMsB+9AGs5oLP0+OiUYB6CYujxZcYhvUEgI+qJTUCakyo1sC+
51UH4OVcnjT3RlIJ7kXa68c8a7pLRM/RzsNyQalwrW2hw9qHUH/Pk6xdNl1zT6EWrwZv9DdeG18l
ntyDa7ZLZENWz8L56GoXM3aHRbhr/FfdTbc+ertvUGeC+2Dcel345wwaBsjOLgOsLRwo+DwIHmgW
t2eXgAuaRlJiGKl4hqlFQPUBpY4nNVA4mUgKOTvaXfJnjtU+PsJw3WniTkCMnTz3WCrFJtG0K18x
Rvx2Q1sapuo53svZ20oveiGn9C6m6asdchqoPGze7i6vk2nfzPNVg4tpDVSnjNOXlPyJGGKGnFCH
z5kEDCmG30WveJh9m0C+rpHQ4CEO9YrEj5/tcWpsKPLBXmTsMt4j1iqojN4xau9VYW2TRzOP7u0M
VenLvBSbil4Q7jXGyZtAK7v4FNJO21edbuOvhFJtvwHx+ZIhDjZPmqdYZ/qqxyxeynHRuZ3HWbeh
qFZlbdB13dcjVdiX88ZXw6qbfEay4D9DRuUTXpkx9PcZq24F7TOdZo76hrFrcXdFBg199LWyLxvQ
eV96kNO8CTvgjYchVTvaQwyG6dAxSWcuhqzIb5iLtmRtviSqmqDAsTZCgWSFfyJtdQa78TnM8PG4
AGx9LikL2yXVW8ZyPbGSRorTnga1FutLdXYGj4Jyn52Y9s0dSYxlT6qs7up/RSvqpZjUV19+TI2+
9MTAXmP7kGjrfuOTQ+gxhGjhNZ6r98E49w79d120s/2bi1maK90h78yLQsJx0UFxoW1q7dJTJbLs
OUEkIQMdSrjnEM1XxRsrz8VqqIbu4nbUIrF56vE2tYADjy6RAOBmaiVt5laWObypsMUUX8CxbI5k
pJFA4xpmNLPLhcVsihkp5xzVWVsP2CQeUIZradVZDBn5bomchFRzyk+vHoE7zhnOa14vVc0a2dSK
4oROD+IEooQrzEtXqmMbVs/AGO8m3PJ92g3Q7hoXUgEyrG1lCV595MbhES1IEQNFVbl3WXSYDjXh
L+N+/lAFNZll5nKvHziX5J04ljpOPpYn/DlxfGR1NA4G8bC0dXdYRI8Yyp7/DyUiX99aVTzNPLbk
pYzvHm81JsIovbGwyNuQZLvB8Gj6ifMN+/rFS8q9cCmTZfDYMYi0B2fltNk2cfBGtpECdTN+wUTe
RJivZZ/8RYXIDi3lBoBqrzm3h95EHa58zmuS+ViNX3jkQj0q8zukRcjPJbel5MnoxZPPzBwNz+AX
lxwxswG776TPx4jyej4VqvfsnOGGyGlyJXpN6yqDPEPsxincJTEiBl6TYLay4R5nI2qE0Tkr8noP
fq2v0Ywod3Mh7zparTUNLyZevdYdhm1i9vsuxUlht4Hv9S8+ZOQZmiVLKDb0QhEfjsZ7VmCjgrfE
pCQD0St11FVZduQIKV7C0lm80j5RkQSp/0XEXIRtgyX1ULpae08RecwzwPrnyObVM4trWXsqsHPa
V6dHmmvAqWpaHPp4tps9vedwjqNn2sgxwmTo1Do1Dnl/KCLtYNngA22qxO262tdj80WP0aHtrTro
bGM7luGHLPBe08+HwhKLAOsdHlnjSaRORIH9dK2MyiCh2D/5+Es52OMZsjuBX2EcXqWYMDe4mh/t
kkLvaJlW/bFIB+cwx1l0ywYfO2rX2O3FdmS6tGwKEy2v650Vq/G8bQvDRs4vNU7zfbKVZosfCNup
NOXVYKhQcVMnkABArRp0nDjhuzAmkmVZcSum9CWkdevUFd0/LNTO5xR2vzHk9XnExTBOnLgoTn7y
+ini+Eb0SHbEJywj2mq8tg+ox5BwJYXZ/G2gG+2Giatm5hlbAuI/XhZd4a7uaSW6NvH8Vo4NcVuS
nFSi84a2FGz1Vc4PEb7Ujy/NGZGFOyYEXoNFj9+SsUY3r2q2flEme8u0t7lOE6mRZWcbWG1vqxIX
caGv6VXhZqv18bJHy67T7s1yHillkhD2jG858T+ZC5K7mHIiCIoRcprd9JpkXW0b16Gfv1sLY3pk
RfdJzH9Dk/8K5kOYH8RnpHNQlfGj2DslsRC7mIk0FzoydPRx65QewnWXq62PCX+bc+OLTI0B5+MU
NdsM8qBPKi0oqsQ51U74zaZ5KrTWhxJLNpk9TIqzafT2O8t9uVS166411ivs4V7dVoxNRXYfdBKK
bjH0Y2D3BBVNS6sx0+APZN+fAqesi2PR4ZsiYOYuBu7DX3PqcMMb8+HaNZO2SYoJMPqsjflXMeF2
YSVn8EGMmi4oxdXI6Itp68xTe6hZk7k7Fmpli6jYZU6j/YPt325mLq8rFnRCk6Q3j6kgsVEpHPhN
yvw7rcevjrIo3BCMFWp6CPakRfrV1HElnYQt8QtSY95NOnVyudM8a7rr7eDIPmWPMIP0Ejodil4d
zVBNHnb6uhGbOpmnbFf6vP6DH1FbUjSR2jXMhsOcp3fUKAEArW9EBOem2Dt19OpdweuHvE28tfwa
uXFIexk+U1s4YcCPDdRMtFXCEA0NmJFGXrTRJNuXyRjeC0XOndOELthW2srM8z30hFXYR/9yu99r
LZ6jeAGAn1JP472EIO9X/aZJPPrqcpLldVtcalW8s/Y/GtlOZT6ijRN9G2a6srqccFR+gi58Zk1n
9/6D3L1loOmiL/oXqsVYApqTQXxCIe3S27QmLM7oYYniWC65Ldd4PZwPQe+mocZFRWZnxtecoJC5
kPQUqmNBOMB+fE4pMMaIwvjRDOaGPKAVImSqrTfKT99yn6vQwJxdvXdZ2ASFzxJcWB5D7cx7d8Lx
3noVSIlCvfPKoVzrDodn23jPDO2pwTIEOmPGSaWvdP8XUA//RscakDQTKdy52il34uzoPfmVFYi8
uyRh9i1qrXkoOhz4Y3MHgODdrfJ3ps97Cy9SJvRdy5hNWv7uMZ/32mRHD8MFcPre0cNDVls6O1Oo
cyCAPLkwsSLcvXzCSPso/0inKg3A20OA8yWQ9UgBokvJEbmUFawY4mex9BcS7NXSTdKXNMPb81j8
IdWFPM1FEp2dRkIi5Iawmj2D1ZpeiMusVdNGd+jtmEKeyK6lXCtxqToR5T5mL2D8YBnfsx8SZ04c
IhhRap/mWT/WzHEibjpFslWh+Y8IrIoPs7Vr9F2RwtkYwKg4a6KAaGuBUtk+cuZdHA/LvCo2g5R/
nTK/ap6HuCdxpy8GRpaWDvRNWxGNWUbpd4VHRB7oakiYVU5co1qnqB+x0zXahVgSQ9JW2YjzpEks
4lQUENXmEFScq1CI88Btyt/OkT9KrYbyUxoaxHlGwY62YnhDvH6pwEyIjnWyb+yT0jifZ7iskpdC
kAv8qazp1sX4gnTALGwMJruEWYxBjb1EZpx/aC6g8TfQkeLG9m+q3sPyxhmgZvo1iGaP5uTRVdHY
0b8K51bqjptSMLrwYWLFpCc05h/Rc+sVW73q6QALA7JVdLR3KxS3vep4W5mQhtTSThoc50eyj6Rr
ds3qIO9pNgmDDsVqnhCinLtJQ9jofNaPo6rC/VOcWyDSLaprPZMxCLAaL7kclPTajBrz5zOvGd7b
5aC4hCmDTmg8Ko+5iWCU1u5Gj3E9E1zEfz8rLw4EDLlLiAsNo7b5j6OzWI4c26LoFylCuuJppiCZ
zJ4oTCVm1tf3Us/ei6h2uTIF525YJ2r7Y8L8ujTHtnltpuVZY/PwQu6ftYmdtplkGvT7VHA6op1i
KF5m29sghfSp/QQdFL+WzeAEkOjlytXrrPGsmxRuXr9egVXVqyG/LsY9HPdwCbaFKvYdb062gScV
JIA0+Syi8UKBfvWKqMVJrNiDaZ4bvv3dkLzNMnMfKcapNvIvJaSAFATJsS8Z97psIvGZPCrxlRnk
sofcL/svyyw+VEn6oWdSCY4u0xz/BGp56OyWT748ZTo9e8IWY32yTKcbbiXwgXKWXGYRP0aPNwNK
mHP7UBeUDZylDVPidTBlN1xwPwVvKtqSTcmGrXbXqbFvSGxDAXpgL49GeqgcuHSCxbiULGBx7PRu
yfepUH2ksU1hccRgTXLBX+gjjC/Wl06ebWLNtAmaVutrV2BvzOIRGevecB4eEkfRaWvnHukWMsY4
Y4pPsGWzMNwGyWequhY9RVaSeeAKaCu1UX/IkCrTmDIznmLwSuIGKedFmoGPdCGk+uoNLjQWGU9i
nSxbG7cuXOWtwdLIGttB4+9IQJDEvtzWD7Oz3Sz/4GVcNO9oJV92AQGpYM3dJqbophC9nlW2vlOi
yd5lrj49VH/NiQd93b/3ZsV2AmGQ8hzvEzMIDSp5l2uBw5y2GxoMh2Bal9QDQTcLRlcW75hMSXF4
1LrAK7qDVga7qUze8kVeCRr7gXq3Jtm7XCa1rDbgy81vPVXOkUFNLyYD+G2iGT6X8NIPOSYT92ne
RuhWcxH+GFrVc+NN3FoJiHHqbNj3hN2D56gJudMG4jkOIjOzIsfi8VWKy/FcLpzrY63WtxGkGqoP
Tf4XNin4IGmiWk7H3q7AazyjikvVr2IfF6XxclbQFctMvpaufx3v1smxrdKjlP3VXDz26DTZn9y+
Sxj/5nJV1WFXYVorIe5bt486EnL9adSNW1uP3/JMxZWYiOowkNiuWDEhSxXz2krtS0Mvgrgc1KNa
AWtz1Uh7BUv2kG0Q+5J9aLAO0Wd+ZnxJmiWx4YblbeEy4P6IwxP74+T6Iyp/FI2zDF0XAyINOYvB
gk8wP7T8MXbMHWN5nys0h4WoHPHZCn2F9U27IP2deLxrSG36UnvYlX2A1EFirELdQvMo2+NYsklg
4WW5xvAveTb+65vsNugkgphl8uI0GodShcCwPLWLPZKXAFAlSb8WV5ihX+V2Ogbld2385OZFjFRn
rPxEi2ivCPWUSOU9L1LKcNZ5kHklp9X4qTXTrSZO3I/Ni94+1hUYdbTYmzBhfWCWPM+99FfNQAOC
+ieML2HJXWrZB3mW/uKWdZZ2zl22aGuuxEkYNKykejHCcdy2UnlkC8Le6AKH8OA+CJGtOxrnGyKU
jKWG7REe3LQ6qWKRegJWAhSh74mXZyGkbS9/ifKkR8RWed98xWy7KIIXK+V9IZeoiUSLxvyUKrOT
IbtAGgQIY4dOHAxMp6rHSbSuunsuWTeTNhoLfkhWGXyAgxMG6U2ZcBf0fDowUL/GinJl68Am69Y9
HVw770FrPSm2dK7Xum7L91VrAmdCEY7eLemZZYHpTlaKzy5a7sRreRLkfG6pWdWss4zRCJFa/LSM
TD8H+bSbGooHGpszb7HGuzxvSbwvlfE6Tbx9k4G5qmIxFpFSkcrETzkhKcucl45g09ILc5HNPRAK
YxvPStSdDKZMHtRlQUJeRwtqkAPRsWPQHzylwuGvxobkEgON9DQZYXm2zHIQTiT107EjoeS2S3CV
lolFkeyA3sQD8VaQWseGxMnGFDbloZGtbyUgEHUaLxZ6203vpBbJBqrCplfiyeungCK8IS/9GwLH
a54V6NJsFXmthPFXVlTQWYxWxRH/1sQNO4LPmuBLtwLAz7YEx03R4q1N8mAh6BDVijeH0UMn1TJ1
zaVjIZXA7JpQgwfrKWnlDylL2FVbcQXGLN0hoeP0WAZKnB1Gw5i5sqloN8LmjcSPpKO4TSaesTqr
hmgtxyynbfPtrNFRGRWCbwNnLhnKjVkmsHYI1jXMoGlBVFGJyMzU7J+Ls/SjqnXoIVJh4QDYfhDx
6CWgXViTz8C2ZQerZ9QGXUrS+VgRcM5ouAoXRs9W784s5agYbpFOAMLwjkCfOWI1nCr6u+YdOBtl
lbfoOIVASvs9saE8pxaCri43DGJrn9yJQtxllKGgNjdVtmzKrzDZaZxjoiKH08Jq6ZL9el7PZpVk
LxH4oZcLRgpaVH2TFYcDqrgDkUjGq5ofZNvjIhT2h2qcIvVhmV6o+2UXcgwKtrmxRmYQydLwKA6t
RKoFs/Q1yz4rTpTj/L6Yvtz/NpbmysMGtaNUlM2s/fJ7aDPqgf3akydXuHmWBUpbbzBuKI6wPCG7
FT1wvEwyxtPO5plSnmPd0+xHPfnRE6ZJqbxT8DSjfls+qd1Ww2or2BLs2KWbEMI8Ip1BQqm0m3gt
xUFNd+r8Lg7ysAsjVmm6lfltSj7eO59EwHdrErai4csd+xOmn/GIvICjG5W/dcr8VEq/lYHawGGH
Pe97zfyS293UkZxqwa+Pj74aWMa3N2hnx7Ltp226BSToFq1Jqp+7FoQpfRi6O4NjWWQCIYpFjuAf
GmJlrE6OuBkRVWPKFCixWkvtIbt2Ke704ssgcmA1rV+wmRC6XcgY8Nqd2FEPEP6Pao1NJbTSkZKY
7oBxPUHu2fd9dBugxvXFcyUtpLgXjy61h825CVhmnRc3S3yNFE3V/DbKb4Pdkz5uvUWj5X8OpOVa
rCN2EqqOaUjnaYHSwFofjX2t1I/LT+TRlOChXbK3p1Q9I/9XsFY70nuGln9J+qGLZyN6D+JLSfKr
VXyjOFWwR0AM7FaxIcrxpygYSf1vPn7lIRI24bFgMbkeKw4cpl9JlZMTmAms65Kdo+yhlXfWyds4
TykbpGFCpsk16R+L2nl1BPh/MvHkPwbloEZAMg5dwWUxUyzqkWbOjT7uxnbacco5lcHiqEv7bi3L
Ph345hnKa1xAAmnbZSKzrPPV8v1LyuJriYlj8U+hVJfF03aqMeKp/WVdzPWRJISI6MknjR9Tqkl4
6aS8/O3BukwBTkpUc37U0LhNd5l1QvYGR7wju+Z3TUZJcDKdhBjEKpH1oHM61s6UJUvmsCpkQjBQ
yCavHnX2CeUeKDCnWgGBSOHhODt9BTpdZG6mGwfNHti4FRDcX6NcZXgZ8CzCujiS1HCqat9EV/yY
AD1JkI60ouRYx6eSB55Enqx5r1XpsIbD2oagRBc2F7MReyHR0o10WAf2IVarU7BiOETnNhjuq4g2
U/kkn5rRKwpyNpq0/ZMmWWRenT6tOASl1wKFrOwJH9Tjrmq7f2lP9Pc4V9l21FnVgADe7BU1uE1F
c1qgU0xMdjB53bLGeiH4RWY8hRtGmIz4ozOEvwPPS3YMcv6k+GSjmcIxuYFfoyZhVLdc8xfzLkWv
c/8iqVe1kUn9057JwA9YZOdZougVKh3Jfab9ZAV7fn/KXNu2GgTAlgi4iDnoUTX4s6z6fYrxfCrP
hjoTeUn6wjgzhDe2/xxlsAxCABhypTpjN0jBvCV3kyPy0bPs8GUR9bac4P5V8d0krNboax9OO7Q9
rL15kQ8ATCmfCGpuGfmXWystf9OgkjyJ2GpcxKzbIZ2RlNLVDpMXDBoonHymUYpN1//Ec0qKa1Qd
uac+GEefGFPuROQJ7+ISCU7MAXWFCPhuV4yPdKIaPwyZX3fh3pTmR1vqx0irkTLtdJdkHMuw/jZx
Me0twLcblvC8SdUKUNSTHVX+71yJJmhdJc9R6zATdUL44yxvbvUpZ8MTK0HZZYQ+1UK4WZQNEw5K
m7LVA7KTOOGUlPAZc1o2AQMQJVSXEsyfWtf3MoZ0NDBupzpFdCvCUFszR8rn0IXfuhZB1hVYFjU1
4EWQu9ca4r5WDrJJIrHYTNlHOuC2TfmM5qgEm6A1L4Uik9uWYtpgPVichs9UsTlW47J+RjI0DkGc
eihoKicfKPGOXRPvZ+Ta2rFELpsiVYbcbBjjAGtM81ODFLQYVdSO7sHPtsnM8i8psPQdY663cRTs
StS2TTSrn3pksGm8zkrEzAwVHX13M0rlKxAAV5Vq+qRwC8pmYYl7IStUSCirmp8hLw2Uvs8Gxlne
p3jy9jHQaGfNVvRkG5QVDe255dcObAILOGqsObnpTPQDAszI8acobcD6uvwcr/Fx5l81J4hA5k4v
Z3eYmH8V2LG28m4KcCGdOTFz8FiKOd0XIZ9PkwpKp9GrUO23MQj++DsBrmWOPfB6pGtLukXkpCF0
mbuxYTNnS/dy6eHuKUkyUVDCNyd9uiHKAqHXXk3v7t2iWZ4tf5B6nDaQ71Vl3mOVcFLRsDGYVusI
yUul08By8a1YQIJ0WGgZeS/Y8362osqohasl0wF3qaLRCF1KUGeEsSvjyWSBZtMX1ZZxjxZG95Tp
4lCQ92wQDfJBv+aKfV0iDcvLvFTh1W7kl4Kgjznw+I2Pi3iVp85J11O17QjpbtQ0tCpuIyclP8YD
ZuoAI1tEU9AjrOdA+dCZTydvZoaj4Z8MX5Hx6OJPiZ2Rpu0i4CS4dON7v/iM76yy3KZ8wmr2sXal
VodCmRzK5nN0ZfBTtNyp7EMvbSf1JxbPPZLhyDuTPPiyPKrGa3iBRApHLYkuLudvAi3UvQvC1eCG
bfmU4kTmFvKZ/F3zyWq72X6K5tdgwKp7bxbLW0CgzgHlSkr1ZIKo4bEDIt6agiGq8qrqGVajAxvs
koYHM/7UYkLccMf4cNhxTPBG+DCot1Ul3J7xUlYMZIzsopvPfUjy5Z2yF6cqUub1Z5ZKO+YCaje/
hRY7AmUumU5huk/bg2y8LwW4gsnvk9eYX8fSL1pJ7v5VG6yjzFl/+JpwY3QsUymgLIXuy4uCux6R
5TY0tlekz+yacgqEyjHct+UtN9nOWLk6FmQQg9jkpYwCagfaToXMPif2ttadvPNr9s3Nfeiu6dNB
+4qLXRMSEqeDOi2u2vmy9Gcvd3vBIYJPFT7CprhCqMzle0tAplQPGufDPPTthpLgl0JF3gj/pvEI
BpYy377Lz8rk0zSMFgbO9JiIf2FyMMeniRi9RiGm+hht7gmwtWTDl2o4joT7NiCc4om91jAwTWtT
Rdcm/lTHe67smOvD+QoObK3TQKiIABwnw6sk12S0D421n6q3BKFncRRgGrsxBIPhmdJhqeotvBgT
09Z+LnBjBotg0D0pbkb1lecElinajdWL1t4S+8WkhpeaFIWQ5I51dak/tOJ3gt2xSL/DcuqYpZDD
Gpw8ToYhzkONogyJqbjaM4QC6ZCEkRNi5Yv8QfpmAN0Zz6yqJnzO5hxKZ2zoDHZ2aDo5wKV5oVVh
eg0/lejZRoBmW7nNobg2xn3sXpbEGyePnok2nkfppJJkJGbQlb/huJN5Vk9vCgOzhA5cyHfCHXMN
q/KHWJnE95f4afrOTzYFeRecnJJgdEdFFq6XY2IeCAJesha5ZkALh7mdPXpqxcmMpEVHJ7Lcr7JU
lngU90NxlHitZOqXUoF7KX+M8KxRAbAIpfejL8X2BT110a9h+Suin4pFo9SIRwJDtCVoMf6r5lcj
/JUaDmE+DZVtizKCtsA5kvQ/XdjSA+iWwSsHMqpwB0Bk+hoSrs3z2BARIOfKhSL0B1n7Ptjp5bWf
eCSGuw4uZEOWr5hPlXSIwrOIzm32ENJAVegdOFyw8Dl+1/2dK2FaPvoQriyEWvEmYYxX3bsMioBO
Xpc/27zfh3Bx5cxlc2yweFkDkfMtm8guzj8SsWo13lUrP/CVVXyAYWgrXceEnz1vO4gQ83fRnQBC
DFQh9Pk7ZAqsGn9Jn9TosNrSKruJ55bHIySwwWXDp48yxJE5krAXL/TulJpYgduE24lUbHtMxyOA
Hbnelwv9HtKZNB0XBmQeVbxrkPMTF9F0axlud21j5FfD0UtHZyPocNaby2TdO/LYhfJhfvcW/A6/
ni+sEI6CK8xAOJUXg+tWjR4yGd7Z2ve8OUA5TjcrgckI+5ZWvrOE+5HRA5tn7HeL5BbgNdbxdDtZ
GwqMU4QTfoSaXmdkRBkQ3YXd7B2+u1eg1yseY7usXtIKlfWrJOqjP4Tw9YhwJz1JPtpfOsEUYtAc
ZXHBnAFmpcZs/76kg9Mul5AlPPx7JjiF+7B+1Di08asywbwEnq3iJ+LbJLS2EsarEJ23OavKT5Iz
UAj680Q32B3sBmW4QSXeTEXhdnTn4cDCo0B8i3fsCUBRph83gciUYtJ035Y+7+z2SbT2tpnojodb
Xf8EakRV1lt5EGwM3rEH5DD3bCbEUSovVrmVRwe0GfjorvzoV6ox4iKt58SnK0Xi2adBW79AYe5s
J5ETTwViGLw14ibY9kapUcm9In6JoU/P2PuO0WwHfjQRc1jSM1oaRVCJb6FNd4yzPdK1vRc1pIh/
Ij4R9OXhakQfiXRed5UT21jtFj4UvKbYM8wtqoAqbw3mW1YKiGor8SbSkVW7PbmrKX/Sw1PEJ0wv
NdkHtje1u2rYge4brBcqAZ3+w7dn1BSWUGUOteWzm9WAeCb3ZxtxouIcKMPKbI9CfpZFeaY2khW8
oXd05YPmUKI7zNPnCpwAcdoUH/14yEvAWBYcmfOEa9Wn+5nQnirv13X3YfgSNcc4fUpsOu3F0Ww+
1fI5bK+l4cgjnxV13Pkys/k4bXOyY4gjw9Ew13DsPpJvJS8bVftX8ubBiSi+psiNYjCfqPZ8LNat
MF8W+Tm3nyr7lkU0M/jyBoL/7xk9JM04aTgyLMVoPnhT81ak9fds1fwe1C6+Jvs7bGO3mZ0awlB+
7LQHuxtKIILzJU5ge7VXehHrU4neq2ubsKpSRA/ggKr03DYEgL/n6IU3HU7MAVVN0Y89fzaJdvmC
Wlf/wjZRh606EF594v7ri0sjnYeZzdLoMaWjWa9leZwghhnIHspRmEc73tn2V6R/RvELY5BafGUW
guoLzVZKfq12bdVjqO1oqcfdza7PMrgG66xUdxOiI4/9lnsj43foLnV3yskcNN+LCv2VC6YXH9Xw
o5j3keez2e7ihhWyBQUr6uridYSMjfgkPQzGXJ3GfW29DM0Z+IBgrFgUd9QJue3j+q9XXgMLqKb6
q5IUsZ/M4hIrPhUZijQCd3FgCDTnvVj2bfTalv22m6hiPkuj8FOpOZrqb7x4GmR+Q3fVZvJrkkey
Fb4VSXILxDWrD4IsgcIsqv2PwNurXD6Me8WD55KmEn3ACKUOVdH0tXvbG6YT5uCWhPlYd6SQPer0
G6pjnmp9zNm/bvHIj7o1bE6Oq13j9MFjUf5V429baFu5+orbchvJJFSb9yT8TWdaYelZLo/ZOHD1
YsHzAzRMJBT5SNM8wR+Qq3sjc+k9B726qbgRE+XWJrdQAxseP1IzcdQ2+uABZrbw7EJfHc6Z7Fnl
QW1d3fIwEbPiDJp3A5ghrG6Z8TmJW0pwUQGnWeHlukHhlQiaM1G9+tymftseMtQ1cU/Vzyg9idg3
2Y+8YjwpF4G6jOtfxhoDjwU1aS7WinK+7UfejciIKvNVCt1yJjsJZGJ6NTBw0uhPBnmohemxQVUs
rcTlyEowsYGfYXLF9sxw5sUocy9aHqRHWASwEKw2eiDIYNHNb3s41ONTG53R1IfgaiPLARqIPLk9
hSrkghD2fRZuxLRpFaAcHFTU1G+6S1k5RoBTRC34JoMaSe9tjQhzVyB85vErewaoaPF+2tfdnRnM
r6Vja74qwU30ZwTZiTXFUXViCxw676EoLddO/EVjCiEA6vPszFCLRxJhw1MmfNwlm1PaEm/T5jOw
z1a+bOiQEbzbpJQdQgUU20mRXFGcyLNWxWuDc1fhQHSAfXgk6F4K+AjyhR+zWtnii/gUqPQyB9Te
2lWUb2hUwl+QNxIvOf1WYZlm34HxMi4PHX4IwQNLPJXmIal4At6l/CBZ3siue6X9HuBg8huzhk86
NdGuRXIPvzuCx5QOdHZYE/yZa97LAjP9rkRvSGEDycOq+JOWVXXj2mdOnE5UqyrrrjKDJ3rLq0Zh
KkUi1pVzLX3JoavXbjZo32lAyUcllKJ1A/iJT6hLNQTtZkAQrA6L/T2g76x88SqYN0ajuVkE1deF
QLipaQsCwDeIlnxMOq/i7wxVeQTTyPs0zNmUsk8ihT9Xh/cu4Vk+EnqItQI7z+hOUp/6ZgsSsBxu
pFLBpWrqMbN4NLQdonfLvvNknP1uAW/XTbIz5uO+LkiVZcU1rZsDJkK/1ULQc2F50HsO8Ib4Z6az
j+fttmN0GsDQZgoX+QR0URlfQqtDSuYxqHaEz3g+z/PgqT0Pb1WnqFe2vkKGfCBRADCMh0I0eRJK
hy73DyAxcIeLPQGcr6FP/tpgPIG8Po/teB+ylHzE2h6yEwORocPpNKLhnqyabNxeM8B+hFWBUC5f
GjOPlswMwLa8NxXtN037f3ODuVjIzXuKyBLare71A87DUtKPJ8/Jw0P707G6m5U8A1XtswcjhZvG
RZGiibY6PcwOwkiAcJ2qDMrUsqKUQGmldSDEoDpse4kQcRSOl4JFDWYPMNEexKdA6tuEpvqV8tqJ
NUhtErtfIA3LwBBTgy0RYiRvRJRoifWDAilj06jp25Iqjk0bP1vst37MXzQVKSAOR7z8+dTb0ddM
bKar029IGFP8FCGpEJmiAcX7Q5rHg5nU5BcrXpsJUwuMKC2fgUHX1APL+a7OSJWge5lkvMTswU2F
4FxidBqENkQ/ZWIcE2SpJPk02MnVnJL32dD2o2zs7Cm5THHiSnHIYmmSZWpnvdol4hc7Qf/ZmeJJ
GekiPSFnh+dT6ILUefFeyMvsJOPyTF/nh0j50WaxUp/Mp5HwgTHyiKm/6M4QG1HxHgMIPl1E2h0P
YKmUp7oYuWcnos5c6eDiWCdyn/mn5lxQCWuHSGtsDTCbnGLHi5zmDPU8TMLqBfdu1w7tsxi0v2nC
JTXbszUIZO/pLw/6O+7IuZeAv9TAqFoyqQa7xJI49GCH7xnn2bROtIsTnRy5yUq7Z8NBhH7afTZa
uK+U6jQbpbyRmfmWoTuF1koTsgO6m/MPvQpnIh8S8jDDDqgJ1ZHrWxV3NN5hYEJcfNxS0tz0J8sK
Fib2bB7HvlYWKy4VKzq5UFOYUBTxpPvG1xhpo6w/d1ZyYj0MpYrwzHInNwlBYgzKP9ilDq/cq5yj
VQ1adajq7EssLYOACjeV7h2bHnCSUgrKhECwNthz892OGXR2MX6QISSfFoAFq3m4QsCY2KZFRaE5
pBNTYYcypNHUtuXkUGizhRRP2bFAfp/lx6DHT4MR6Viz9Y9dA6jrqACzGmMUUICV9yKpt+xecvqQ
ASptX0up2MdZvBX2dLBrneNNdo5lFO01OhQlHpqpOwH4yVburE2AL5xegg50kal9sgHqEEjWrqxg
g6glgWnFJFJBqaNSG8NVUhVzvQlxGmyQW73SnqMelqqZX9XMPtrFfOkwPIq2dQBOsUAIX2qSSkjC
454UCA3BrHuq5r9IL7G9OUgRUllGN5h6J67CJ4O3eWOGfsVmoxiPMgh7vsLFm1F5TfgwUCS3xGNg
mgWkb1BUlWNCC3+yZmcF7eYm/FSpflPkkCcUPNIGjkuvwQ/g6LKyI2AHQ+hFZ6Scbye5T+Lf71Ho
c7lxmyF8WBK+2GT5jSzwyHQ/qFmownfM+rNNnjbwnwInR5eYkm47xNkz2GtXkjunZa5TpBm0cXUS
BRdwFMP10gktNqhiWkjGk6zjU5EEO0Di26YcfRDiO2WeLqZYns3CuPZathcWRrYSPlrWd0m6dRsF
GZS0Q76eo5sNGiUdySY3UryPiugAnoPxKMXqXD88uj+m/ImvzblOW3d0uDxLiV+jNZOB7UV3WAJt
kxKDmTgMD42yyxOKCUXmgWvmoG1pTm/xadBUFOWytyLpUEnSUc/rQyfis6YU+xrSXmB2hwSMZNWi
AVnqZqjrP8uWXduOPjHwvdlOXHWq3InzHfXgrcpmlJL/P6bcMUqLaWse2MCAvNifwUie2Q/EBaLs
urTwkIx3+iCeU6Vh5BeuvGQvRoV1PYDEJFtmSR3Ra9uVZo5jtrXP4B5IOaFySGKNxFFrOZMJE8ww
422N0OpWsFtgHdVK/dCT6R625lPZ7mfpRxGwv/wkf+pl8NkfCvxI+UsqV4fGnTsT74fNUtmPWQR3
lKeFOwBUTfJZpZ8VSk5VfyQp5G+8r/CnE/9ayril27Fboin8tL8r2W/EkB/MrxJKTwdS5ZCyviJj
Y0pwhHScxD/VAo0Pvu3AQKSJ7wItJchTf0gOhGC8dkDYcCv4hUtaPCngBSV/gC9li/E2U5OtdlBK
tmXYHHLl1YYxFrzZuLq9ikY7MHVW7EThPw5QQErcy2J6S4GHDJeRD7OuX/riJU73UCO8IQLSF3Jm
Z2a25UsVhK6ZvUYCJ3etQb3rwjxVxZHlbtshwMdUf1nQlMvpFi9xSRA+M9B8xELEXonh/nw0/UlD
RgxXBx2RUEg2YR5n4vrSC5sJdFcCZ5vwAIe92ewlU7kPdeaNow8ZoIWTCFvThKmeKIex27VrNGat
4Jq4a2KT9RhMULE1NiZCtum/csvRgxNhVRxnbc5flt7jh6XzCfuKVg3Qa4oceQU5IzjVPQ323xp6
ZnoqaH+b7clAUotyllg8M4+4S0vEi6o7xNbqpbb2oaJuKQSutFYIZFYNm4/yowalQKAUNVhW9Nri
9LXMHy3eERBaJ8n/av1Xr/lkao7Xo9vxEFC6H6gCTLeOKF9UgQE571ZNaA3ULwAvDlRhCaoOW6v2
xejn6HlwBprpQRBua6E8ByjdEDHFQoNxZPk2pQEx9LsMkJal/EvY6vY/DbG6lryGEFQ6TjKjvVNG
DrMLZkFYUTx52NbTwhOiGJ/CgbWzFCHy4Uwki3Wet5Gcy6y/Kdhzk+ArH9E/ADel31b1mQUXfHNX
AX7TuD2MNLH8a6T3qjq2PFaDN2xIFlUY3R6IG1oyL/+hy4/AAs4qMTl2HqM1Jaw4hP43scVxmqTP
YbKOdmM5TVrto4YCMOdasFUEXkB+hFsAZKTP4/SS0fjqLIMAwqNVpyuLx1n+hkhDLiqHJrvMZzk1
X9JiXxKsQp5BHg/N+taM7SbFQWiFTtE7OAwTuoXwTBvk0QFKCVS97WCM2yHdqJHb2GfOtRrQxiwA
dwJO8g7XeJM0BWoIB9YhowXK9skVYIM5nlIAsUuKA/Ea0aWjX3rKYq36vpH0brZGkMhQpxLJXHHQ
lhiaWYtLIJPSNzj0MvAXi0g25K8oCpD8FelpUEis7DpSFvPUYaLTPeHtWlWs75jlU5++J8V3V4W/
QDO2CZ04dTD8Wr3KJWhHSIPU9wmT6iWTLOTY5CSi14gnRZXvpdxJe8/W35UIN4GaGoIi7YYYeb2X
XqTuibjm1pyPBaTIWs6cQtOI1mRbWUJ2kR3608e+R/zITQ/R8ZrMn5b6pllXIAcfkaQ7GS/YLDoM
8ove1H5Ddy3Vrrn4J4yvGCBevTwG+6oTWAuT8K1kSDKmjzDPbpaxXCUMIoM0iBjsLVujSY23OKNn
EMS85nfhxAbNcTnO1oPuMscAcTTzvU03tuM31sf3mjtKaCyYludnC0O2jhs3VJ6hMmhG5ErFT1DV
PvU3hsEKVYK4bjNrV0uEJzCJf0hLVglkZ3pmoT2O6U9NXpo7ZyRIm8nTNuvJts6mUyzQIQMgK3O6
7HVUh56wjbxgA3Aob4LlJIxiLyqxLyPpTvGiNNP9JGIPAINfNqT3Jm2j19NOj3Ovy+MDtRk9fSs5
mFJhLbnfKUFuy2p5W0pcDqPDR6OdwijTjfjqJanbrCJddWGfNSY8Cwpklfyo8IW6XKY+8Ie82kyC
AyVzbznNfHEoP/wRnBm5/i0KTuRhy7ElJn7oU91y0rbCCLZ24Al4GaWcBjk+oZ0qZIQ65S1upYOW
fYj5PY1hdL7F8S0we1Y2/hWNo/AhCsiUNYtfMJk9q/gJ+Z9BeJ1TlA36IzM2MztKmPtg80EINUeI
Cjxqae6AOTVxtlbaFaMuBeyxvsbkHgBKuT3hCREL6C4sVs14jQI9jQnu9wynOGMdThsHXhflbG/Z
T3V7a8rgX9RgibSEpaKeuXPcS/QCmoFyJrQj7IX81TCfxxDHdFX1qapwR5TDtzn9poHmpjRtjMRX
zRV2BJ93LTBTp/rt84nEDLJps2fQRlVi8Z54CaTnGRgA4vGQEKojSF6PHYshnnVQzXPc7Hq0k8Ry
q3R2DaPxYsnaKpHwh1HnanyyMeXzAIWeu4/4asOlY2qr9pZs6/xdk19ahpiIhccGhZGu5TZsqZra
G4L4rFF5ptBm6vRcZYMsBiPgy5S8EJ5T5vOivLbNAlzv0BnM2NxEKmls+WUI70F71UgoiLeI/Fnb
fEjdBzpn+1v8x9F5LLluLEH0ixCB7obd0nszfrhBzB0D7z2+XgdavZX0NCTRqM7KPMmb3qx+WpJq
BnAC/hRZtDtPqVUTOOTNplUruBGUV9FcDKyQfb+u5j5ImFXxa2AnOyv6NxkvWg7afTjr3q+Zv/HA
YeOeP2mTj3md+u5KsOuwh2BXOSePr6RmVtf1u/oNi2IhCvMw33ECL8QxR+ckq9XsJ3XfRAn7LKFL
WOGlSAmUcumcHkX9HA8E0vE/GB9CvzZ0rSZw2ZJjR/8b0C8/PCWu2Bp0NxrVT9HRWqMeCBj9CMPs
HLtHI7iY3aa26oNJ3cjsFY7Y4GkfYBOXZfCOVQme1huIBa7y8CQBAVX2D9gO0XyEWv6kD9Wyx9KH
RNnNeXBWFxhsGSYvDoU0AWCneniukPhDiLThtI3DixvXK90+KeMjZXNIGfQiq6EuA/EPvlvijLGt
r6T4mbVRdGVF3NZpFv7seWSsxAobtP+AUWwKBQIoCLbxeGs8bcHJIepbb0gidcGmo+U1DCjdqGZh
siBhl64aWJdtWZ1hX6H7bJr+6LIdbJtrEH75GveV9Bx7OwBkNBZjkPsbOZrBY/MyeFbGvmAQ9Rwc
DRWx0ng/sWVM9UvtHgLuLnzK4CiWKWwVQ14CJGSac9iJSvGeWVs78XYNcnrNhY0ipR3fkYa1e04r
49CdtGhvsbwaqwRT+KfDgtT0LIADOuqSBeYSVwL/5XO5l6M/ivScqnfEO98hqYVSUcyHt/wB4y26
nyE+6P1nB3SuebTIASMbPkEauPjSI1L18cJVdxOkas5GWCbhFtJ/7j2o/bKdr5JqHw1oojXca2y5
zLEaGNmU7Sm5B5QZFkbGgvVP0yosMg5YCBZI+d/s0LfR5n2fJKANdhlkxjSyVzKOeb2TuDP8eThO
TpF5FvLXhOgbqIOW0V9xd7tPBL+doJtVJNdhmJZR9tmr92K6jNQCzSBH9woKZGANrPwPCNE9JD6O
cC29a/q1jk4Y4QUctQb+41W0FLjiQlbRoWUX1P653YNbXVcdDZ17DKCWnIAgKdgyLlYCHdntoSS5
kOIHbEfTvi33tTUupfkt2kuS/vn9hjudwkhtPw1yHvCeExBRyImNIdagyoruZ0TDNK92eKenOOce
ihlIB8xZvFvinnmfbhWvY40l3fDQxLGhjpH2BvxDBCQUn6D9RUR/ImebMIQmDegpeo9TcsHohYo9
jTm+5MQw034IFqaPuGVCXa45DVEGvy0w/mJmpT9M+SfEpgC/3zm8uKZrD7Yh33aI1UAIF7rPTZit
YQikFGmtRun0zkbF3QwDS/ZqGU/G9Dm44GPhlgwnE38QKhHOccW1nYebpggaUDpgBsAodm772hcf
eXBzQLRUYNyDBpUi34uAtFEUIAjK5YB8AsPGu2MjAlT16vsYhIruIOnlYB3iUH3RxuOyY5bQg0/+
pRzrJNNUfw+ajdn5zMslNtBdYm0Qn3z9GLJudivW3M5bRadxy0lUK3ozELABUUFkIQQNNaec0t1s
+qe/ZRg2ufxOuhT2LRgIGNK1NVy07C/Lq40icDLgLUlYlDf/MBQvvcI5Mufmbbj26980u2rmOYce
0LHcjKc7rQpu8mvhU/PNf1nwGZKRN+bXAzZyYKlVJLZImZAM3B0LKTGd4zxaJgBr28pZVvqLV6xz
SimtT9ntO+7lA5df8k49tPf2gD+zIdvZYoARlU90u6VAAGgTV7re+gkxKTeNg6PznwZiyS06k1V0
f6EcbqFsvvI5FhHjOeE37wCR4dpSxweT/D0uti4+hVgy/IIWCogB0MVE+Gc0F8dtV8QuMPd8ubLY
WXbzZ2n1vlcZsP+e6wGIPhapEWcODQtoUv6xzkucXN6lE/yyQudTm/6J5jV3hpWRwZC7FFSx9PWF
W12U/+DLMsqPzLi6ZIcr4hpy0MjuzG8A8AUBha99QdaBvENvv7mphywa7OwYDzxAQUhLFn5EID76
mwjqfWZfRKDOluOtdYsnoWjSk8WdP3a/O0mrXZOAI+KGHFtEqstVNY3vgvubmZrbwYTDZjSsmqNN
NrlLobJ7Wnw3llwYwa8Bnc1KnzpN3toJsakN1k2EFgwo2WGhwQbLUcmxShwOYC5QSU8DUcri5qjU
rWXAwPjj0uKceOxP+L5952ayf5SMezaLGJOXC0H3XQgQgYDuqW14U6J11E9ayM6d03dOFquy3mr2
n+39OPFfaOWXuIGgl1Efgo+oRLM0WxjGpbmokn+jrvaEZ+5pijoWAM7C2wD1ByiXl7+o5s9QP1Pw
kqPvNNCEna559Zn7pfNtJyZCl1yPw0cscJRiRm/EvyAlC13km7ZVJzeyNz3Tb4bJduIOPzWfflvu
POtNNS4Jg1fRGBZU68NgAb6byftvunwO8z/hvdh0xKMVp+DCoLZ9avGDSoqEb8bQfnqKC93ht6lv
E2aBxvhr3ZPmwSB4ob9yOTq0oALNQCpzxmsbfSdDdIhYrsnh4XRcH7ByBY8iiebiOAw9uE2c+OjL
ieXAdYJeOdeCuJjh5h6EktfSpO9oMeTWy7qrdb8a4xz50KwDbdv8n7Lqbknd76LomvspgJgBrzoC
zPhhYYfN9nPauWBAGg7W8I4EF/JBlAFeia/K3ZrTp53UGy9xKFGlU0OcKDud877hri1XdQb8aZuH
Z0//Q0tV/QmEbykVZ5yHHxlKVTwzUZjHWi4L7A4wVqEq4CxTfCGj3BjyExAym/8Iz9om6H6KGjJL
SRKKtMy0ScNvfVr7GZRtEq8fpfeED9jlCUdNo2lwZRi/Cm8erNOJxu0yv2NVQIX8BymH7cKN3oAc
E1IZfKRz2Ya9q6NLyLxRkH2aH6v+ECA4qDROF9ABlkjhzIOaddf955mZmgbRIQabH+vdtjF+TKsF
q+3xAN7YxnXeWSmChexBThX7A25W4yVBKahhqp9L46Mw1cIY8ImVGuSel5FlkMVrmXLO+tzgkjbU
QU17rz97kq/niUvELOtYzTWxP6mJxGj/NPsjwU3hecvfof1Y5Faoqfa1767ZMyn02k1huQXCE/OR
KwIrbHeBHKiZs4qbnipGnXBNuOZgp0sEQ+caz7rLIrOy13nz0Ay25+DodOvdtXYN9mOHqct1mmVh
dm8wzPgZ7OBBeJxLBGoVK/yy+nQmZCtWse20poPsGaf5RmrUkMMG6gzeHsGirR5Ob/Dm2U1QBfuY
aXzHKk10iPbtqVXw+tWxhfZEzAao1jLtPnQCJ8FsNMRPNFFxzR5Dxzt3ttBYJHYLLh3dtSG7oxnP
ghDb/1MVYmJ9h5Gct8+dl8MNWnlAuNrXwoeXk2217tNQIK+tx/xOqfwfMeBiFCdpXh2cz/UrNVcL
Yb4otU7a904SqEE8c3E2KMgP2l+DVFaYn747bZD8e5tfnc4kMzU7wylfJGVdBjy1gGyrlwHw8JN7
095s/W7Da4rqTc0crlfZ2puVG7aUJIZleDXTvzp+mexiY00al95NG8Jan1WHU6N/okNFfbyuJde4
g9E92EhW5luP+9H3LiPzGhfiEehCSgGe0z2gwtFd9kULZeTaL0nzgAn5W/N6hx64tQvsQ/ZOay5t
nm0ImZfcTGLlHvwkOIbzLaX5i7xgGbvxXzuc0+I1nNLXfOoh+pjkeXHHYkdgWfYl/Q4hhKYzzdnn
Ju6kpzRWK/x1BWjRBjC0j2rOsq1+GRCjBP+NXvAY+R8LJmjbi41jFEtLbn3rn+RynAe4DsfyNGKi
h2WyrgAetVa8D0CLVxUiX3TrImgfTEsuUMkh2g+GuYHTsUm4d0/6vuITsKa3QLSL2gvvrXGhtOPR
hunSmj0RNaPm7KmsXEpd2WZ5DRsEKHWEVoRuriMxLXQEY9tCYwgWGvOVOSsl8SlAVBK+c0idbJ+Q
PuHSz4/eWkbIj2ZBXB2Iod7oF0G7bsACO5ceynK6p+p5FrNe0+llNnOmGIAbqe0mFFoHENLszxX2
S56RjGgPRhXtR1yQnb/tyX8Vcz9plbIUWs7ZSl/jNUkeBgmnxvKCm59RAf5WALP2I+zZqxgNTksN
g9CnQGcwjwW3FOBr5DyTjWVtquSvpCqHeNgymdUSVnpSYuU0j9g98RZF+Cg8wtFt1B9jxC3f0Re2
fRn0PSkYwYUr7Jhm8+rJda8uq2liGosp28LpJ7YTfyoK0iV8uLlGd+gN2pKAultM0g3/cHnQBF94
lj0ZmB6VB+ebBwmoWJ8eg2LA6HFRNjVbeNW18pK7OM+u820DDkLCewlYAS9gdz3xRNVRvBWIf3U3
fpFaerZaD3VWbCru8JUb4gTDgj0yVmSEeYa5Vy7nAKxOsxkIe9UyQvsotXbVDsQYwHvJHVgyImot
xuy4U4AqyRPa3Zfk4gRzhozpuzTdXea+NyOXDu3GdtOgJATvPRgqZ+pPnjjm6XODtIorSnum6R3S
LQ0WG7u9yIHhm+uMcZ0xySP0TryXlN6k0WPSrmK4DM0zlSerWIF+Np8c5v4EgqLXHHMOiYDba8H+
ByYmmN5w3UUSbZA4G6+avl0l5qk1b8LEGt6eHXPjez+jOlLSvrIhzJNV70BqQ58UHQVBIXCNeJtq
GcPatKmTNx8hmFOdearfkZZYUnNMp9T8Qft7sx5wypPDc94pSuQXj5ttHarvxr7Gitoy0gjGJqfi
y/efqvGNcFVBwpcaTGEcY+xLBfffxuaARDypj+y0MFGHYm/g1XBJME54jCO2Ib6+q7WHxe/Ur1Cv
g4MI91P9nOXX0ngv25eCiTNKfh3ypO64h+PA5STRPxP+7Ub+AnYF56jn/uCLHH1WS/Yxq7djC899
QEQwFi2GsJo+q5z/g8xhB+xb0JiidfOTyl/pupvW4SAO2CTUs9XgZKX1DuxZUj7X3BsquHKY35Nz
xWLLwoQ+rIUI7kOoIc0j5JwLXDzkbVo4geuGHCKi3R+08DUizabGC8GH422CIYL7DAA4fa+qiYBv
p7BE/wMvvjAHbeVgFekAFyhY/l528XBPVpa2zHHGg+JfuhwYWrEf+4oFOdqtE2OBgDYTCj4qF5Ae
oqi+ih1nHTQOpUDEokf9IsNi51Cb0YUZKGjgh8wJbUIGuDYKYsIEO+CTGDbUxTx/DmrmnI6uXZRA
px5YwCM6dDwfEz5MY8lptuu5yeUhDCFAKBB+9lag3Rqd+yDNNGFr7mho3Ff/Hw48zh30jrJId3pa
v3sK64IL8GYL0BnpKd9MTMXCZqjPXC5qatlW1ZOS1IvE3F7neg6vq14nGlIsvCMr33D6Y+hzqZM5
JE8qyDZxLHcxuRPhf5tzPkf7CYfoHLndsgugKloFPzJmjRIwHcMlwAdKMCTTV7INqBibgCQMvK8q
PAt1ppYFDHtDi8FwPhKM+zWYcAi0S6kZr1FFDBHCmfx/3Yghcu7xngIUZnbgABdYqhPa5zZbsg2R
JRMHU6xeNHtQrCnGZrMiEBvEOxQvnZBZPYTHiskcOMatyJtN1b82nPU0KyxmkotbkswjgphVFQgG
avkUKM46xIDA7da3p/dcG56DJlkBNcZTlEwfuS42hIKXkdJofh6WlGOuQ7IqtvZS4l8iP7CuBpqz
7AEiW3gi1rWvp+eiz16jkFeg6eCuIgE6EsKKif4UATM63uxYEg4b3INgxshBqGvc0MrM+4P2+i6F
+zIYEDj1CeGA/dxY7VL+Whaq3VyY4rBFlPxuol7uKnq/8yhH42vtJb3TT4Y2LVqIsrzncdaZfyD+
3sCgmDjZvW9FoMEZsjeDdmVnTF+MOt2Njn5JRgxgdWWfZZ4UMC+g5lOJyy0UqluR5FvXLtd1rF2L
osQQhEu//NEYTUwkUCeb+mfQUbe6x2wkqQcbhftLNvBW+DjF5JTeqyr+ggmw1HS8nrl1CfSfWCab
3Ay+nEGeRDFL3PSdTjw1Vb0NYv2tiXj5Y5pbFHr4nQJE71la2v4sAlrESoZNFsRvZgfUhLghJBTr
6iXWkwb9hoUHOg3mlorFTNKisjDmFlgoK3pc+sI4KOYFTRC0oyzM8qqtdCZmqvbeeDbv5Ufc4m4F
UtVij6yN5tzgBxjcemePHlRVjO26/haJYJexuQhZ+/q1e5esjhXRna6K+EFq5bIYccoyAJgDkd3M
3GqRzpaa2weTRAkTdoAwG+Ksi9CnFaV2NaPvxJamp8QoxNGr5LGUeohZuiavC8XRNHYOdSaedA9a
Cv2sJ55ivEXMFw1lnhCF2XJYjCa4x/EzKPoj3KheVyAdMhTXMe3xx6E9VCSjBUGtKIg3wayhTdRY
ldlSqerWNZQ2FNk1mKiYHmCC5CjbLX4XvzPnNq51WGJ2LweTL4I8WK6ou8XRHFrz6+15RjHI0abF
uLCegGj8MwIUUhtKypjBHIqseh0KEuZxkRxinU50rePzQ/ujl2Jl+wlMQVxBhLdlaW3ibC7EhFtg
x5hoFD02U7/rWuMVWuiSbfU5USm2a3Nvj/LbDHuiDBT5Eqh0YJfxu+F+pZPmHXv/K6nyr0bmqKfO
NxiwtTmF56qltL1M/6r0LW1Y9uFNTDm+JdWUjA6EH4MQs2a1k+mwG3vrljnTixuX10iNxzRun8ah
PbbMGBoeo1ExQgzpMkOJK/thLc1qN3Q91//2nleXKkSddvx4S7T2EHURRGZSpFPJY1qsiYS8qyY/
eCN9XqW/6XNEa2EM5zbDWGFKXgrY44h2J+k/FSdv0II/VaJYBI/I9i1kwg7rsW3PRRbyacg+ynnJ
Z7RHzVYvZawxiNdLF2tfxx8r3JrOeT42vQCV/FMN0XZ2ffoVxDA+fl/Llj1CPJXuT3T7YLkAwJwx
qoQxF3mcWmavzelR6P7T1mSqoSBgkPp+LkEvSmhjjaAyU3tGjX3roCxk0NNtpa87IpHoJvCbhnVI
8M1ne6VTiKPbgsmbWz/SYFnyJk6/MqEtUlOsM0eth+Km81/iV+VxRH1H138ekSvzhEoCXI+i5SIq
K179onoyBrke6LhpK0wO9GWvytzbtlm1Roza6S4LP5OfWe3suzh+K2pzqbk8ciZJ+hRqVSYVF0Qa
wDC5Vqa/o4xuVUXGb8AlpYXPWA7Jtul4Vrtweopgiy04BbaDMEkthJtIqn3sV49AElBlJaj52hYy
10XJ+N1rnCX9EivNNjdcF999H1iEGvn5l3REIvahKW4YFTZ6AsU/Ts55q2GWJc1AO4sXddyxCyAO
HUBtjBc93uLUtNVKutPK7a2LAR1bpQKhWq3obaEWhfOOjmIW2FBzKE2wg2wTE8dUCevYsTjZGtqc
4KBOmRz1vn1wY4JTDnkpSboT9tWLqQdvpV4dgrIg4uhE+LhcLE5V/s+SdMqSdeRZ99EXUnBHFVmw
RG9eUU7/jDK/SkP/ZLlxTHO11JqS3Ulw7vzh6rbpG7/0LV23O3q/F+kcfGQvy3qxO5sNJ5nPytHs
xr+oQcpH9eSqPtCdg/YYk4/Rkvo8dmpnkpsYNY/HiUhe7QRfgjvZGFKOV7F3HMvfGGcbSRDnl0do
WWTjV5hwTaX9gbeReaTpp6cuWxGBL+l0yj5MtyYPMn1ocfiaIKsXbtqtTHfYg228qWi6uH5zBQo5
NyMjm7jphxXPSbBuOJsZ00MMdNIipFaEGxWpe4MTFum8fStRuSCqvlhWYS2tDlNx4rRfgye25PXf
bc04lTbXJj3+tSiWLYS6MgX/tCVjJrl0vbbE2qyJZZcexZfTyPCVOsTDbNZyXsIEF1UYMZwW33TY
5saTnUFLiSBrcPoSEYpoRcOlgUBU+vWzqqrsaKpxrk5nGp3WghMgyElH4JepNMnQW+A0SADnCRaw
aKKbkMs/5E1+nV72CrR/O5AW8Gs2R5OhxGowfa78FpFS5nzm1q4Qv7NXM3QalxCBt/N7DTeF6bzp
xMxLgn+ao741qkr1AtJuFTfPGPf3Fn7+PgkhCocMNEGk/2pBdK/oAWbXz2sPK1Cmpg87ir8mQfuK
658t6X+Kiognv8kLfRQf0rdyhoXhr9SMgbtqnBC65J/z2Y7ZBW2T3Docx92UorwbCssoH72fvvra
XFpI4URr2jdq/jBCKePWdsGhkuiHY/traVxxAxiIJh3Pkc2o5OufYxjuIfuxvJanyWaLWvguESjt
3EC+4FvkMtY0CZSd6AeOP6kgwzu3FIIsbfx0nYXkwPvVbYDDaN3WysXJ8fzdME+6gUT0MkvnO+4H
9JM0WCfanLYNOIQM7UlkFGEGIWa4oQDY4t6sLOVzo7zN0KDzFLPMKz5inQWFTzdg1kBIpPh7QL6T
ubhp/JQixz4FLdIvLxZipPFmGsLzSN4rQBqMLXeh06MR5/nBqrxdbXok/fHfsCE96/b41+XmNqKX
NPbjG57j+W57JqazMwbAl+hDA10vNotSy5fbkd70oie72KGcYphfqJrDuUpfCk5ymySujP1TbJur
sAJRJJy9R8jL8zoWXUTDmER0jAKlG7/Ubbbkj743o3VuQfOkAy9SqywA6tEtYVF3zMJnjOjccYub
j+bfDdxp0/rWYTzxGUkj3b7W1EdJNnL8ynj4yxpz4GSGLHA0ezsU4WoiFF/5I2AIPzjonF2aNexx
xD1P48RaRSF4psUeKfvHJbdFXzomSRyZ5U2O1DPAEuZJpvqE0KnmFYd8qOi34fqWwVPTkmf6YoDk
tOucmUTRcACVbeOM9QV41wFcLtllOT2PsbaeLDImeInOoCxexiI9UDL7VJBJ4oNhMwtULYqykw4D
xNWDC15e/tq2oXGoWlmp3LMTpAgoJSCBVb3SnZ0uM4ySxj9DURY8vpqieSsz5wmzFPp//A12/T1W
7P6Imug0lnnRCG0rFlwYQ+q8241W8UqMYNDPGKi6ZKuDDxMroH/VVP9J9zCOFgXWoahBeGLEQzav
STWQ2cNIMRYWepJ3Mly0XWsoT/ipHqPLP8/CXeX+E52EOw1YOiyRrQ0jLdFokeffD6FgbYqYeTcF
qVo+01/I5rAh9z5p4SGF+2cAGll2Q/1UYHCP6pHtSL/qp/TYNt1zW1RXRb9pHGMgL+VTI8crbUsF
uE/sdsSyI2Wu3bT9COJpjUSzhku9HDC9Wgr+kYwkaFO5tMoAMgSFOsQd3LZYdMBSp2QigDJw5+/K
P1/0b55E86HhaWuDVTaZIWKNknYVOUtKMzAZJFdLJMcAkRJT5BAsc1E8pbh/TROfpZ3ufCvdVnBj
aJYzx+AtpsyR38RnbrADqpJhP2nImzIDM+Aa2q6H19dBkDMMdXOSYTezBBxWy3Ghbyru/WYG/k0E
TDzihDVwZc7QFILcsI/XShDClNaqAtiWZP+qMlyX+bTpKibksXJPEQ/LlM1Ic24KXTm+ZGQXOmu4
oc4dpexgetgX3tFkY7xniyyP2YNsTWcIa0AqZzTIu40ZXRqAGcb2wQlA2kO6v/kwAGUsPmj+O+hp
uxe9+11AS6aUjb3plD6Fo1oS9+PbI3IlKPSJI6rcoAtNbfI00dZjCP/cO4RPKUeNZLUuMtpoU5JQ
fk0zT3Snu32Vj/6fkONZ07DeUtN4SY2K+lYEwBTkkx+gZ7i8pmLi+amc7h6Vm8IwHmgRpui+amqW
sz5/n1RGu6V1zSux6sneKZutS5b9uBNe1RI1EFjkA5oKB6Ky9+Wc9lZ0AozJF4feVpIAD80UfdEC
u5VDvOvuqZ9f+qEhVRweM4+kKWEnX/CbyVlC9rIH4RZoR2fwLy4dp4ZhvILToTgJG4zPMkjY2GJC
zKhxAEy8r3+Nxl6HvfMTSs4zzySeg8ewCtCUswwlu/8UuXpMDON6mB6GgSN+xCZuuO+wsinsy7gs
Owd0OLbBLmJx821K/81R7PR73qQsyce2/tfYNNh21q7Wi20inp2g2sNYfk3BJOR9RliqI6THLBqW
6gBMh6Yu+3leyxtDujMLtc1wOmjk9oknrwcPirQUx6r4p3x92dBSNcrm2SeLb0qurVF45XNj4EFn
pUFyXTTjtmc3lUpjz4TyrmkGyILcXZXevx5BSmgg/AxNnZUZsLyDHBIMz23ts2Wxd+UU3icA7FHg
fNIucjDs/NXEMBgBgfAHnGlt+lFOELvIPqMdsfmKGXImqBpz5jIRGAyMn2FkUEA/4mqRD78WkNUl
tb+k6dTwPjVUlkf9bTCLYcUlg1wJwn/gqHHj5hYsWhIFBt88WUhrpkpThcU+Gad/09frjIwTHsD/
3RVPONUOTGSKXdNM+TPuvc6LfsqMj1DAAwshNU8ugtEEUDlwWEh0ev8WtvUHffXrmkVyaYmbwn7m
uKi6JZ2KLtFu4dL/IcHFeZ+jpT8Q09EbwGT3/Tks05PTY4IZ80dkSjZeJhuZR43JsPCj54bjTydW
msh5u+O/Yrm529i7iIestJRW9Dx7BY2OzYvds9H/a5v86GPudHXsJmSL8yagPRrPlCYPIgL4xScq
UQwgbC5g/BwHuz9JCEZm81Bi0slTkDlrfXAiPbUssu8PFLwuenjnflfdrSageNL9jNhUKsoKNB5S
y4QxMaoKg1+3bCxMRq5zNhzrA1bOq99mB+4wy0mIzz7jGI6sJRNZj+HD5//HwN9U9qWxnKxua7j+
eiZmurpDWkWt80D+elgoKz2hxHbwPxn8Pnoz3XcGLzPD1XCttfHSCRUhAL/8CzTC9b03cgKF2Wfh
kipK9EcO4MjPulvd+YQA67tODHOVluyOmZ59HPbjMQzRmhAzoe9k6x6IDimmVa2TbApuMGd/y248
Z9oNRtQBOQkXsLcraHbE0uafuyEGgIKpO643mFiWgjhOXNAA2lH81Cf90q7iQ55lAGeV/Z52TEWY
58O0ueaw7TUtx5qKHKmGo5U5NdDL8AElbN37/GEwuHK6ASUdUHXinoYJwwomLI8cdKdRZGXkw3ng
9JPduFJFzC602DH8M1bDq8w/ExjYUwJYarzY8ZPU+1cjGBdixJ7RfqdT+8FCcH6bEnnlbZF56o1K
wSNZonVKgKZMjq6jXpyEYA+0v7LP0RW8Y0f1sUBQn1q1T6P46PEYaiZvUdoe+CvhKMR4ebkJbeJm
x3wAo9GGDJVMGBVqCLJbH2YyWWwYjn2fBtApybWFiYZqNW5dA4N2mp9Nge3KhltExcsuk9SM6fJ3
yhGJE9wTLcD/TIaXqDT2w4RYAQc9Xgt/7o4bW9x1pCuKrH0qKMc2K2KSWtTfNRNmV0OjAlRWd0ge
dsffnSv5rDf2L6w5wreer06d4ZBg9QF6UjNduh74IfTUOHFezaL9VhxanAUASHvtz5+Grdd/FNL8
GF3nokdiOCifVgvS3F3SbjkAu9WAOLo0u0fjEFduXkJuu1rXnyJjuPN3kdGwSlAKufFC8ide202X
sKaAGNZalKshdAkbvx1hhGzujXGkxUvUaHDNtKy2hUtAUeOiGPXfjh6+iCx7thKr5pBydi7B+6nU
fy2n/E0yk6+h+o2N5D5FyDJmzJnWUvPLMbYks3JN+vozjOxF1Xfp/6udTMKVsXoQcjASWQBM21SE
65q++L2jiXMH9cCE9OOPg3HyWAc1ipUB8ymzO5ChcIE+tY4q9gS1IA7Tt0KDsFzcfav46AH34EEQ
Z9pNd8rNL5YRXM2mvZhkGupRbVI8OrkBENYlnYTObTnEi9p4WNmEbLMK8nUFqc41FnUS70LbBdLi
Ylo2kS5tCrAiz+GX2K09KQ5x5Oylbh/HPn0L4UwOxMS81NlZvDLNMtwMXXYItGRrVfoqsPyXFg9D
3FTISum0t53wavA+rMnyPvkSnB/BPQ3Li2tYt74ULMG8nCy+V35RODcfZHB4CdJT+jO8ythgaUpK
sgypIpPF9JcWHLN1x860qrSDmxCp08We2Ci9Bw4GmebgN0gEuvaiO/pbpRLqY6NdV5sfaIX0Cfrd
duRxGPO2Bt3uAFzEYJQLSrfKlyjlzi/angEQjJKX02BnlTelsTob6uc+4ScT8V5I2YJ5nfOmiDgP
cjzMZS34nIk0pfsm6W9NO5s0I2dtRurQV/mTA+h1qYmA1goYjbinGC+cbVfSjHvAA4oWFBe5bmNN
GjnhRsnEgpQS5seRukiArlUBQieRA6prNYKTXjh2wDsTARmtr4Bw1/MZHfiHXJj+AFJ4JXrJw9WS
gy2qu9Sbp0oNOyC67yniW9e3DFdteLYYE4NaG6Eh/vLiiPV+y5yzlxkYdBsYfF51oFrmR8tM3Y/W
cg6xF135CvelVQAZJubACjBkxxbq1S30gRuYHgR9moxeVdqTYrOX/qxjFuVzaFnHaF4XuzQ3V8mm
C0z6eovdhOA3JIThQZxLjD80rmyb0YfAOTuPR0q8eHRRnHtTMEu4mPILkmDjd5ONx65sNjTqgSyi
549Kb1HM3VkFvstY/65IN0hScTb+1IibcAnIPgnT8whw0AiiRWmThszkXYQgInp371P/RZ0T23wQ
7AG2F0LaYRxcS714ZFTJlBUKdWde4hhBuj4VIdAQrX3ytfbNRk5rIjooPO090wx8NI6GzmWSFIYt
1JOi8IvReHK6AfcPr7yf0lOYoEClA9gv6QIZd2aLeXfhdxQscrCSPuBDIQZSDUn2q6ayh/MVuiW7
TMsK/0UsFpua0EwcrWrK2wZfwpep7wXwjyJOjrzUNjaeUhFnl5G1cpNoRxnQTczkMU3rPtEP03AR
c78OJtVBq0E6W8+tB3qq4uMerOLFoXK3wo4heGnvIWdy3T6Y2+Ce3E3ygobB+slPo81/HJ3HcqxI
FES/iAhM4bbtvVHLbwhJT4LC28J8/RxmORNjnlo0dStv5knNaJCM/E+pTRFHFp5bj64NNuTzQid/
c+kw0RMYBDpVCSNETaloCe0ZdELPIUpDLktL373mBdTTu1PQPm0pQUau+YUHjGdhlDsunk+5Dsm5
7wATd2W7G9v0Q03D2qUscUm2+FYRUJ4EeGaWE6i/rGBtvkPxviqprxtC4l0oKdu6mhBrSduVxZel
+COgcSJSTDchBZ5szBKgJX0wUtYEFylwsJ/KGTy3pMyJb2PWmWxNz526e7nGKjt7jfriNh9CCYkh
InUIxv2ExBtbFeUeI94cXUIoKaaJWxQ/TG6HbNWcowZXSQtaauLlFuckvhote5syqAhSK92FiuVn
hx9piWh7tidl8rG6P24lHjxU20pDkp686aLniVqzr9y1Q7Unxr+w6+eO9bSbwl+S5XagQKLnGTm3
JJHWSC8xilWGBL6wG9MYdyNllKKm3Hkw9npU4onq183IJb+nk6U6Dc11sLNzg2ghxBp7X2Af6wlP
wrAMRLMfYvsaGMXShp2MDdbh2ZrKF3ZdOn9e3sZBaqxdfc5cETS3up/EPvcZh/HdNl9l+QYmHj9T
hokLy5I13liR4g3kKCX0PJfSB/t6EpsKsJmR6S9mDBqHN0RXdYfSZw+Vj+8KjBnYS4PghRJcLP3w
LRT9prUTumy6Z4K0HHf9etDw5KMhZU2wZs5FqyDlh/4dPgqmnJ7SQYN2GYpmP6qqOhjJTzNZK47/
uaIjjceNmP2jrG6m8KYZX3l4In1O2mlg0QAdWDnU1r+19qUfz9LZtnAiZyr/Bo+zIobCi075fw18
Gm0ThieFI2LSk72lfY1k1M0gptzsO8G1BMtja6LauTj74NCtPB2iBtp8sR30/C8jYenHB8nuNh+M
i9vG5CLsjW6UpDwjfYdR/VlxS0445mUPmE27CetVo0Zdc2+j2PiYyciILkjQ+vHXDPWrtOBQUkwW
giQGN7/2LPO1iin0qXrn3dEhEuHRLWjaosYHYWzhUt1SBCdf6/9Ukr0bVgQa18ZUVasfjXiMlUk2
4QjJvXWa8COyll51PYsePd7VLCgGfkafEIf0NnNse8jZOUbhi278gWIlzuKT9Bdbo3kiJ+T1DhxC
fBE9Dw5m6RKCpxa92djZmyI4uBbJ+4FSz8p6amS7VtRgBb3/gb98n0GPGD2NBI9zRZNdlz302FCx
vk63Zk37t0i7hYMTLDPcnWEZCIjtlyKNkhDBGOuB7g6s/eOfbtZLRAojcqBZww14L+KNg8NgAFtt
blukEsXxkbXi4lEBVAx/kcf13eTPKy9AZPdBkVN1RtEX5e9dhCRbQpZW/bjm4f0J+I8X/Z+RUEAC
Fwr4wiaxk3tjISswclq8RUR0cp39ZD7nYi0yeoB2Zflijhuv2rTJtpjOzHqT+ojLXw/ij957uwGU
R+ZzskUryRtINvpBkh5SRMeQ7IRj3oQH55GPn3Cnlvw2+byANpnHY/aOZ/pKS8HQD/sWxblodZzr
zy2At+mmsotPFNk29P1cxkTHjGfvjdx6Espeim62FOEqpeEvSCZA7Hz5A4CgcM/sCI5YzIvIzNTO
EEQF/PLFyOtrZutrzaKfAwYtnX0sHEmjNc1uwG2U47UZQ8mTkmxNKIH6FC6NnlhjCge3a/7ppJy8
/HeMxm2juHqtc1fj18I4FIDYZZCs4DjZifkO+eLVq55a4gpxgH0Hf2Qjaf2AUmsWuNZt0kInn5vS
REB1guRTs9So2ovF2c+AsS3MLZWzo+tfQoUcQdUF/Zwrq/A2HuakLNTWnYs9uAflMWjWd6Rsttix
fmyQ8tjyr93Yg8gtwUypUyaarWMGj9qgDh0Q3EjU0aeljK313RxZ9IzGu2qJIXfsTAoE54QT62/S
3PZW2EQYybcYlljGmKxf6qzDgM+9IOK5bigGGCcm4+aBmHaV097BVZVE5DztVy/Y992tolEvC0CN
RFuXObrDVN2Q9ikoD63wHIEwlGRii88iB11ynkuOc15cLSXVFcvZWth87AA/bReunrsSsP0m3qZi
ehrA2g5WtXKx9ubiO53iHa0DjA8U5CZyqxv+tmaL0WnGJjbaTdAiLQi6YlLa00GApgDKEy6zWDkU
YfbqrTcDJATt4pIf1UzzrWCJULK7JYe/o7YQ97y711OKErz+Y2Q4ihjeDHQ79loRW3vgCqnkV+BQ
IM9v0yM72evVuobQlmHY5w2rH+GarPQSOaT19+m4p0F1Venjwmx4PhhqEyIM7SqO8vsw6B8iiY8W
m8G0A0GJ92mUtFmQcpaMug6oKDEeup4gM2mGjtR8Wb2MVIPK9rsFja1jzwQbsvSjADKMeZdecSyS
bhtw/4qzz57bZ8VKRmtXdPv+jRQM2aaxiHsCTIheIFcBcy9aMl7S+vbzZy9/d8cGkiDGHvnSu/cO
e8N0s/kC/3+gFWsjncgwTgStRq5kCShStUNOU9Eznz/3G1Zu4C0BoBXQfgiYZ3AcZ+DX7MLMOvfQ
zD8h5tScTYcU44UhceUJjF8D55nNbK2jRJNVdQC6CDN4y6V4CNxaooLW3cgz9I6twSU1pKzVxIND
r85wjSAJMawu8koCVv5ujNeSKwXSJLHFiqvFe95tsk9B5QPey9kuaXtqmZTPenF3fLJnEFBwlvF7
GaCMtuzCJyx6LjloFjXjsuzJRyQPimPBWoDF57NaNPk16/MlLTCbIIbEQvFv05dcBSG9p0QtlbUf
sCnqHdvKF6QTMj8bTWIgRApxFxN9UK3NyEdn4jACh/Gxi0j3ODTffUIP9InHFYho4m+w6pvuCzE6
ljELlh4VOz3qVe0DAzvzie+tC3MVF5AznFXLOIY7StqE6nC/BIvSq1ZpeSrab8P49aZPKfZtSMXY
Ubdu0t2hv/OjDt8lxr4yWc8RmvGk6Ecb7FWRvNDd59lAlebe3GWobUp7b1qPlkyMAPeyZH0pwnVM
dSz5YEQDqpY7wrO/Oh19wY5JXoPubn1mcws47c/0HLA8YcLEe5FfjOzLK5+CEp2Dick+oL3kOimm
TuGuOtc0NVJXR63UtrA+bAe7Z9Ptkp9a7bLm0HmEy/excU7rnZGtXPtdB81DkxKM3cy70i6Nc8q7
ViYrA89fxBUqm3eqPX1TzgdvMJBEG3Z0zjLpfVMqv++a3wIwSp7cUu2BMQUf2yGGNlpMxmZs4f5i
Vq9MTHbeVx9gDa3yf7KvVwrSUduq/eR92JFz01qHYOUINFxsVRHtrUaS6rWBwOoNBcD1OwFpX0Dd
sarndiy/M060SsiDmXjq2Pg2vPuO7IV74J1TlTMSLZkzztZgwqxPfXCNOnJxZOMD7rYu74qEDEkZ
kBJ1/QnrGVlA0MM67Mg2RzaAJzVIzPakGcaJPUD5hmy87Otvq+pXtnNh755UNMG9OEDhicMvBA6k
HqQmPhcurBMu03mHPH1lzVll17oj30retYrhH5rfFoT+iMa5WJCOo/ECE89QwjRwnjrjr8rZr1oY
w+8Fy0Cn+E3hJ9CyhIQIZ1M/RiZwb4hjZSdphOHkwU4nLNYl9H7SrYNZZDuLT0xk2UQRqv3RkanC
LLCOEhuxgPpPYN6cgd55wBHQUlvRueFx1ChfK7R7RC5lMtsnZ/ZU6yU7Y0aSPJq7rPcO+WwziMgB
u/vENVDOT5GpXYYJ4fF77NpHFv1gFdoUOOXQF0necLb467ptX/oI0JkDM27n5A37kyqTal8OvQ8f
Lsftu2x0zwOLPxmIEpNjYEKpCQBg1YzGunqKE6yxGGsZkG0nlNBBk84DnZ1Pwb4T1JdivspN/VwP
TvyVlWxbsMQUr4ZnzfG5TovvhtXgfA9iF+cU3fNEqtqxcFnEEi+h7lyU5d1oER9/Op12F6IJACT1
oehQCCZ8NwcLXgRBABpE/1gJspkfaAdtt92kzUnTnuoUJsB5ZU6/Hl0NLU83RdJA92hqiFK+cBmH
LErWyyDx0/m8yhN8XFjldlRLxrgKYNRWKVC1oH8ra8vA4gobJmbifBElYCaauHqyKoQVyb2Z4TPf
MPmQHBHOkUuA+FeWerayov9psSQ58dygV6/yESZGN2j6n+GRB8uw3trG2NOMSIc9+JTh167pbdzy
ixDPQRsaL6UGM3hmynj1uhYpWY7AM+Are6OpkasR3fCqGx44nrhkU8yOWSLt5rD369B7Rzr5jDXz
3vQhIAdH3CuKg1ethWmyDRs2iY08VPM9tjXCo8kqzBm0Yx7FfEfrlNCZl7nzlUcc2tRiDgrwMUAv
KejWax84l2YSHlBDrraXgDXJAiDRQSrtkkTaZ9AkVG52A/54b9yVqOCEN+ZX2jDBdG+DSxuZ34Ny
DnUPkcHCxrvsS3I8HgW3WCGxG0bomYZ402tDx+CvnT0zGQkU4rWoPD3bNAM3YK12HikBsqTxCZ2U
jEIQubhwwqj2TZpnI143khusPuL/BGoIjID6hXXDejvhe+6ii7jc9BuO6IVqxLE19I2WcxxR6INP
GNAG39FRWtrWLCOcwDhcN1ZPu1MMNsgpKfDyZxBQpqInpTd4t3hGWKP/A/8xkf3BataMuLHsgtKb
dGrCe1w3ObpVxsAd9MDIYVdCN81eLd872JVLU4N10jKtQlloDw5T53aaAoo3evVcjvmbMxr7Xvjk
BdXStyb5Eo1lTjXtdGKjS+ml7jDFK/ZPbuBbS5ftie8Z1kpr+iWz4GqoQBT13DXyaKgItMBu6qLa
RoWwkl2bZcEusiFZiCz6h3UD18CYvjJnMtexHfdi0azGWKs/JCmFofCus7O+oO7DppdKWsmvG9vb
ShcEwrKaYHUu2K+VbKh9CLxp/91YlLGmjJMifJFR9O4ZUCg0Y1+75g+X3m1TYQApTbkf4wTkwZwg
15tVaH4L2ielOcK0IlIcEk2QpLHgx+D4JIPUtnyl4B0uSMveHes6a7akx+9pbAFu6NP9gFuinF/n
prcrtPQn6P9GDF1OqTajrfZW/K2A2UJYcqEZF5Lv72OiBSfHAUNQ71h6AyNqeDEbIn/T0EGTYz17
8rjOUhvcnQO3/2aX+eL0XEJDHmHEe4qnsGFzLZtxyzBCJj+511nlw6+n70NRGcOj22B0zsZLrAdk
BqwTTzx2F3tFPRO/a8bttGhofbQgPXUPp8YjIY41e67B5u9WSNazU1NxQ8E+52Tu1pTsIwL54VIu
4NeviTYdJDBYlqLac8mKFm/mgGwY0ziBx2TFiwa5xUSQ7DFe99dqDL84B/mUh+IzZOAxqmpj6yUQ
ik4WsKi4O5VcB21bx4MV/ItsLFYmZiLWx09JS66Qb2ZOALpioxOM/h6Jf2mWlDtBisA+qiJz6be0
/QkHaEa6Mlo4+rh9TGGv2a8sS9e6p7pzrESxTN14XZsFMr2CvsiuxiSI19IP6ocsvvCClux2eFt4
+rCkJnETw7qPu5oXj/guQhLmWgXdyjfUDbPPjV7jQwTIi7fleBhIsBYQ3NKs/7bbDOnQrl0IKS1e
pG5vx+a+KvID71g6nsby4uaQU5v81eVynlLGJvN2beHAESGZxCbH1c0ODxxFysW2SmycmkRgk60+
d1iONalRYC1TUOw80kCd2989k2sy11sLMSkMYYNEeB6VPHvprw8VC3ipGzRHXvAbZ+TqTCiTiPV2
VP6mRMhlDmQPNnjRp4nxuqDDT4T5m56KY0Az8zqmMcctgD1k/3ybLz08KUAEupWg2WFFS5HDZMQT
NBXOxlTZi9Y30EqLrUGcA18Tr6QWiZmRIAiKRZDx7sHKASxUZ+4qgGIGRH2rD59uvpXlq4dl9xQz
/NEDoscvuZ6Rw4I1nEzhr2XjKrJ19sTIkgmWj0m/zKYpN3XYbKt3nqOtzXoxgNIHWmvpDnSgj78D
lYZDBzrK+6bED/9GvO04nKdy+EMrWAPLZLmFy5V++pU9GQOokQQtzIAri9jonv38tdMocc/oTox1
xXGIeb+YiRnBN/sBmn4N8ccB7VSfvdbdjcFqlx1SkhsH/7vgO7KZ7YCWr3CaCYnLaVDoXeEHQJoN
9x88DjDBAHSBQgnkjzZQsmE0Tf6lIf74ttOsnBZvSjrcgqj/DNiHV9E34JwnM0jPnDMvgYfbqGvN
6hp20y71o3OQQvOMG8+8GbLWVp3Lw59Wp8gv3b1j02etMLnWRb73BgNgTztt3UQ+tUrfFRN+GeJv
WWd8NGG06XO3ou8ArH4r0nVYWXeT4LtV6Jd+Zi0pEJEybYJlbXsgx8BLCrw/ZqGmZU6PCi17Rxe0
CmERxWyUYb8pEEudh7Kth55haAya3ZTaBJSnnRUOH44x53BQO/NIX9KWyvVY9xcFcpPpFf2pMtN+
YUmuQ6om5zxBSGUEU1BqMrS/8suz1ZdXc4zn/COxFTyiyHqfkmA7xSjxITQSZnjWussEnk+fHnQc
pUTrA1BmiDdbB9zomFkfEQbQ2r6E4a/DdkTvHhgiN1lExxYpv7AGxTxitQHz5zVMoP54NY3fxmZe
8LmMRPU2EpRPej/Cctat7a3CSP5latvzEPr8C6n2B5M0jyrE0unJgVCb1y8tjdJNus471tTzSGAG
H3wOu4wTxwGUnM3kkJ4dv1C0CtuB2a3ipuPCjA05Fc0xbRAQbfpoAYn2fbUnzrfxa4fW9tekp6Qg
GztQlKgOfPmHs5Xi2S4CDROq3S7KgvyZGSbPjMDa0q1YNY+dR0dLSXWg2UiOEBaO6RDuQmVCGmpI
XucFFtnS+PPCsIGeAh3FIlMLnkXbSMf4LkGYrHzZMnK3HvuriVVPp6HVNBmw4Xls7Epz03HtctgA
EUXykl3C+6dh27qrW32ni/bQuYR3osJ6HbKZ56JVlL+0iEkAyTv2bjRl01XMFYcF7jbGZE2/NXZV
k61h5fqkS0wr2w/K+5XACrl0gVhgO8s2n7cnMZt+HYWMQF2q3vosPetcJ8leQnfjevrSNP/iCjfx
UG1BdjwYXWlYiD4wtx/ojF6JAn6iwIiVgaMWsrp1mEpXCp2tkR6rs/DqmF82w4ofQnKWEa6L2f/c
EYMAq4CLaSPG14ygV8O7nQi/HvvAAATYJardAEzCENj16pXgoWKwziow0VVLxOmkUytaN/4GVXvJ
9WaTO0/SpxazjohpEYuH3aHKB3MXq4YRZlsA/ZYkf66OxpD/0aG2ybJ/o/E5o+Wipv3UBxpJGPCp
6F04M/cAyikge2kqRrYfJku6u+AfdPgLuRxIADFm9tqmzjoJr0YAPM0mR0XtWdcuAjGucu0rq7/N
flz0lHf15c3zxg0cVi76BXq521+CmQfT468Y8MeLjrgn7Tz9x+zHMQVfqXqNs2xFMY1hPPn4HUwW
p3bY7DruoRWDkuCPgRSwzMB7w3urgCoqfWZObIT95mLRrfp9aGxH+RGOT7YdUSMDXJ1NGpo5u5hl
YlswS4j2mfuZwef1rxEm2JLf9qesb/BKiM/RTjY3DUocMteAvvf+7sL57SngMaH1hQE2s6eBrIvb
K0YX9JZonXXpbYDP6NPDmrHxMLSNCjahfKO5aGKmt2LsSnOpGzGjHEoCaMcu/7MUBMkBaClb4bD7
8tPPpjCfWIduxknuOI9WmeFB4Iw/y/jLKutD7AGfD7vgnZpfi/tdOcDRaWFReVxxLQcsflP+Znqw
0jNic/kE2kBBu0Kdbi34jkAz2bBG2TOoh4XkYk+nsPM0uo+Uf2TKQPBh1qXou/ln1o8RH12FeJFX
znaG12HGQBV6sad2W8+PHTY+4PZLB+03lgW2qeza6/mTY9i7SRlEUoJNPZ9ELdVM7riycfzP4+jg
hvd8ZFfo90eAQw/SuRvb1WFOkc3mWmVL9yTxnPBpsnKqT23QLG3tN/eZm/4CcrFJQKNXpa1HPg/X
fYzal2WMR9OJXt0+OI2BXOXEmxhIWLO8VGL47SkuGkl9D8OH3sDocTGpzngy6LqQ3fG3hWBxsaZi
W+iMY54DZOQBwn1lqWff/EgKb2nHGjn7v1mQdIZg26LCDnl8qrsv21/H7GASmzelBOqClyyD6I7N
zrYs1A7uoMarHdsbTZWEo56T6WENGCzCPD7n1PVUPLL1GB7aQP+cRmdr4olX2PMFN+Fh+J0cfLS0
ME+P0Ane7NF9tqI9yx7TonXcv48hjiWWb0aMHaBUAfzs/AbO7torhjJ6DRVZ/0peXKPZt7RzDOkB
2NDCEeqpwiiVa/3NnemfaOsONVZ21W3iYsLlTaNbdEuzY1i91+YR8D7QHIpbaP+IDHCOSb0rEE5C
52cYH633sNDQtKjCM7OLx3ehjpZzoOxsUm9lQJKwXpKzz0JGVC4F5FJWlkPNYH4Vrrm2MgfFircR
znH8KjztTMA+52lXNQTa4VzwtYkS7VKwJ5qqdjUFT8WYYlG/GgJPbrrTp+AQhC6b4grGtvoX4aBo
y24L4WwvfbYTQf1sskhh82gvdNABqdM/lKcnG4EBRbfLd4jjq4IrU0ZGMrVztEOoIHlPoFHSWxsb
HD4WIWQA5B/eLNcMUvrLNi/ftGD8cQVafW36P0lB+3Bc7F045bJiUrayBoe08z3V1lPtBbecL6+s
81dbA1OEI7V2qJ7QNYZDgjR8CJjAsppQ1zCtsKxc+zF46AHNgHgmhMs1a4IJXY4aQqHaJQMQECFZ
4iNjWJZHZNXAM4H9OuKCHRt0tHMjovVKaktdd/+piS6EAQ5KmYEn0RFgRs178kqmZO6lipBLhL+2
9Pt7GCFBIP1WtXiaGhB2Cat2D8qB24qbqqEbOmDFIoyqmW/xkGUBHjntI7brt8onty1U8a8ZCGda
/B/zEnp+aV0A/r972vjBQWUsQ4Cxphm9N8HkMOAUy2bSfpqmqF6pFIYqjdVuNXeXwoO21CbS5A5P
yslxs1vqk0LSR59TO3yy44qdOxVAWTtp56REP/ew8VI+4+x9G6oEi+Ce9FzbFbSr2x91gpDayjVo
4KfUTSnZDOydAOKmCfVBWOplbPr2Vsc6N7tcwEwpvvLUm9Hjw1fW4qTnL3aGjCDm9uo9Qhhc4svx
QUHoj54qSSK8myC0BSlFGw1ZsdJjS7vFTX8NLcfbSBz1fUGaX8BHE4pXMDtDCDQZuTEzwje2cHJj
pIekzuVNz8IKaKeei5NwkLJOLqFdAFz4Rn71oDOmVRQ0Tb+19GmUG98NIcwBCIz+WivDyFRjKT1r
SmdBE7BbH72EvQ+Vx4UzHFXb/cb+PxYsqRMPDcJnrwWLrER0o4+vsfx9oWgqOMQyZe0PI6ikP6LI
uZQ0MVItSG7/pfTDq4rS51rKNMPNrpgUwQqXULAo/PPQrr956pAzXNfK9GPpema8q2SRVDtcX423
UyaBGsrhqOkmyVhwVMWTip0LsrEjN4WFHr0jDaqzU0qTJL3qOaSakkoLoEF+NmFB8E3yZHqYa89a
Gbj2otAn+4O6k4xbSaOy7Kqkj69d2E79ixbS/BiFPzAXkV6kIJ1XKYMFhA7J/U8RynPDsvYPKbfR
Jw5sohLszfvnPhia51q0EV5gEXyNXZAbK1fMKubgtu2XYY5RfaDzU6bnSiqGYidgat7kZacfsBTK
aD0CIIoKdEhnHsWadOrZJnVfWqXddTu8Tzyo9lxKrWUmL1Yi5rG+SAQLhQvgm6q4xO0G5MCQXFT4
VKpzIUEEcVIeeyq6yjsQGd++e95Gjx/QK4hds7ioWIFRr7Mm0rBJbSxZJJBka7KIkUSbU3NTUzsP
4PsWi4cdRU9aiQlE4UrlwMeqnabxsdT8r6pnG222R1idfx7FaoaDemGVHtZ6v9ki8mNGM2DiyTFa
iYlZTcFLHYNU+4kVUJ2Z7W+mUXINS270Za+1G5bTJPNCFNauZbb3YvAanWwO0cSvq4I7bVphw4DU
UOmG30iCeM1l+GYML8y/e0XKw5lyXODhCy+iFxGPrFnsJ1nCscrpHnC86RpQBkvtxVo0Br6H8s00
tHk0ohy8HpNDY6ckyyH18dslUguou4/GowHBEH0KcaW19AexAHM35MO1xaNF6SIzYWrKR25wvBb2
pTF7tUmTkDjhbPKHCrKecJTRAk1c/iN14GpT99MmzxZnsuZqqywOLlHWLWYitkVllxaDbUJuNF2a
Y8kLedD9meuWXuqts0lumTS54HNbC1jk4WkMTDh/PjJZEnSX0ChJYGmtvkannksijFs+NafKYq3K
NrdHs4jIywzrsaa7sJjo1ZnYBAA+8x5ZOd2LyNtpUmhgMUEnVpQqOLyzQ12te4O4p09+vyn+6X2w
lNq4KAcoba23M+lq01I0LM1gRvZOQ99/snK7tKH1S/U0m3iGghmP0JYXoZxzGeRvVocPPXXNs6Oz
7jfNvRnYy8hXDS25Li2cAw+By/871ZwlXsuPLDH3WuZeS1tb26A6d2SpqJiL+rMeJxY0C+xLFcdW
rG2LqjzHrrlzmxrfDTmogl1aZtVbeqXWlWGdYxC2mhtdeSBOjha+EHl4C10ouyRkl3mG20TXWUlB
JoEdZv5lgep3Gd0puoxPuQgvPR1CGrcOi/r3eGp++2b67eP4NZp8fn1KJwKZrxUlRTojCxCkDEQq
xyjuWmdJo/XAIpG+05K4s2F+VjkZRIJDUFvMmwVVUiTNPnaQc5uKiHnJgIPPG8riWEeflYD4rw7g
SNYlbs4ecleTj1tyvEhgeXhwKsyz/HEuY+d/o4Ose33cRJDIVDeuisi+RTgsukR+gfw9ykiHfVKf
DDnClTLTvT6V57bljGE+K/UCPZjLPUC+ssZ5y+iRRfDhBN0gYcSAKQK1dX0f9BD43jikbxcCs+tE
1y41ICvacAE0emQM49ZIl6WVdF4dpADMCX+iMHaIzZ9sGWAeKugN8ewAbS6j7F4jF0g0usi5cYon
3DHudkylvfSh8awylE5wVvp3m2vcC+QGMgpckczZpV7/m6dkHVwHydYWIG/q6U9LoPk4Alma4D7b
kBihgcEJTkK9COJyzfxzAACaqeHQFu1bn0ek4JOnCP4aEodAmsF57Y8C9V0ZH3pOdod+m1uBuzJz
fGQDMeeqaYvpgfGZ/rdBZmHj1u3Oi+CThZN8VTH5BSw8WjQ7l1xVc5OHxYhjVK7mH9RurNU01jhL
srVWq3evZ66iDidKbZIZoPyLYVf6wyFieWNoGg46+MGl7E9DGkjiRT6JaQ99jlFCgPntMVIBetjX
qbXl7N+ZfvFhAw4mnMEbA6h67U4I1/E9pkQqG73roI/vgwUv10uqcRd24QvuwINhVDc3159YUx7L
qX6RQDR1xq019sOtbzrWMo7VXQ04RtM037a8G00ff4lUGJLqNfvV4aB8qJmpRXB6iksLurh9a23/
DfP0e+jNNQ598883rKdBr0+581Xa8nWeDBZBzaMDZZESLyd7VOV0TCZAVB0GNnoIqGXvLL5hHov9
hGxfkBBImu/Epm1hXrcrulmjzz7Of9TMIUxkvwNnOJLd5+1HHylUVds5h/Y4b/VAe45tEu2Fru9H
v4vncOod1/cNQe+1t2NSrE5Mt2nx3JqgXyL0RtHq9CAW5V14+d0RkptORC9K4YHMFgKxKyxM2lhg
mHYVCUMQJo6LqhR4FFd5jn8MQm5Lbl3HlNFUfL0V9V6TU1IfG9jXxBm7naER7U9xxdJnSBW6rILx
0PhRuGQOC1epz39yqmnCCiwQP1NbYdGXwb4s0v6pGJwRvjkpB+LZxGgpdeIcGe6p1V5yKYHNGSuR
JjPJ492U8b/MYAgPBfbQ2DKAaaX/iASszWr6CA1za5AlDTIclFI/lSO5eYi/azfSMGK2hSBYw4Up
6aaUWpkWkruSortkuseP4sNBaaOK8Dqi7VZLkRkMKfyfIM3bpyQTHprG+K8P9Hbh196waMvyYlh8
N4KSTiOCKMQzwpo7xaQuTkMuAHcbWbmRNqEu9IttOUwQ2EIC/pkJHFB4CUNR42G5GDDlu3mJ/Rla
9KQFD9UXD6aGaGkoDyalnF7DbHipEiaQ2CkfvQMQksjcQelUt6Fyz7akQDYkFkeIdaAf+6LlDUhW
yHWSzzFN15irSuhNBpQ9RJEmG6tr10BcIqIFBV2PCQOGPQChDKdq2WSvOY5cVq+sWVwwu37x16Oz
b/sWFdtvnh0dTtEItdz0vhIGaxZaNCwLwA3DaK5CvFgeW1BrwhNg0K7RqHoOPynMj94LfL+zY+Mh
zEvFc+20Z2cK1p47GXfNwKqrlcZrwrzYY3XK9HbLJH0iyHPMaYMpPTvfRTpAKh1vQgO8Bfv2M/fF
x1RnzzW19ZR0vRSoP50YPw1qkgrFl6ycLyPdeQqJ0MX4coBh3TqTQcf2Yc67kwWhShf5KW8rmP5F
nhHVBZVGhq96FwFFBZWbnc2cW/0oU3VMWvNiut4nv67iymPjL6MK01BUZGLv1R1nlYJIqJNtJlZv
gBPik0wPRQRdKyuD56S3sV2gfw+sZIboSgmcJfcSMqUYEBrYCYMlWQmwU5Axv7xu3Bci2sITeS1p
AWb6wfg07vKaMu+8RBUwjylORDNmomrNQ97755nPXQ/In15d7qw8OGeCDGo/3guX27oN1RlsfkF0
TvYrcnRHvQ5xqGinrOgXRqx2mhZdOQbXroNqZ95T7xaQwqlZBAvG/TGBuhRDPuAHGzB2B9EJkZ+x
v24/xkq/lql3/4+j82qOFsmC6C8iAijsq9o7dcubF0KfDN5TVMGvn8M8buzOrKSmi1t5M0+m+bP0
CYPiEamZoUZWezrCacS5GoUpSmu45hp9l85/eInWNVOyVvLqGnDZiGGn1CQjHITdZyqj0wJOE4n3
YIX0GtLzzRvRiUh7oALEjT7VKMpl212LJN1YfbKbSVkVNembJRxRYq+T41uyIPcNcGAYAHt9tCSA
5YGWGXZGKMxYJT9dyX2e4VbLbe5TulbORnGXTzMoBB4O9qieE2wU7lZF2MdhIWhLi1bSW2mvCG9o
8Y3xi7F/2HOdIKbEBIgJdelPt+looGMg71dcxRygjO1N1BuvMnE50cuB8dewrgmhjYTVF/5CZFxn
pwd6Jnqemxm/ZLNgnMhkeQGijPzB7XSoI/NUlmDYIHnjLx7kJpFbzYlN53sNjrwGT//UEiPCsR+W
54GgWNpyYuEywOtdekdjeByac+GziurrLUAbLmPr1kpwA54ipq0UK2TBPzWjrLSLx+ZAWLSJaPxl
Jj2IctdD848uFVaLZJ/5RGFZWkTZJ7VNiLAdrPFhXULo4P8gLR9iLgPuZbTJ3VzS6N9c/+Ka46Ej
WoR7pT9aSq279HUGsFmDg6JsCZ5tQyvPORkvibmJ5g+XrvJUn8Wws41T1IMHLvN9H1BRP5PJJU3B
+RVeeoJ25rqm1G3Zy8ihIhUxQW7ZZRxReOvlBjRe2+4YTNviYpBpJ3ZhM5wh81nHqMO9TyWu8Ybp
tucVmhzpmHecW6w/Y33i48nYXNf7aFlYwPCzKCLqngLWZ1nTf6f9hbYGJ49PUfBsDxv4mSwK4/kM
87J2DrFaTfU+7tdOQn1EihYpeUjwg2PCJ5feY7G/VR2vlvFSlQBibw2CfbGgZy4V6YeofjP5oljP
xK8bH1QIKggbZDs8dEsPZ7jTEj4V8/lb24P7R0txABmmzWvMnro/NtmuN851ByoUVfKOAhxC4BcE
/BRamvNXSlQkF+GWIDa1n9Qo/7Mx0+szUEUahEueZSKG0XNdr0dAWfaB7KMVwCHGnrBKo0/dsRgj
xrQHkFKUmMurjWF/t9wReZs0F3dZqOoHlO8gNYCfIRHHt4j/ND8SDhVAzJyXyjgQK+VpT79Rz5vs
Fnjfg2OQFCWHHn3kAqBJcxL+s5pOkX6veP0X2aZ0jq2B8J6uHH1OEiJmNMv33tUCF4gvNw0wq6L3
GJ/DSI0Zmb8eKZPDxiblv6y6bJxbTPie3vVzvV62n4vvXYwgnXOqk+Z/pj75+BR694ecQ5q+2dTY
RmR7FgXFugtdhFMiki4mi9n+YfIziCmWkbt1+Xb6EIZzftmeb3Tpq/ckcl+ihWvkPTfxfmmvy4mG
kG2vGD/MultVS8zfufhEeIJLZz2YXCyVzwtviQFMXIZ08tFDG/Koj5+yLt6Oln7jovdVsG9otj5H
t+r/hB/QdvOlPXnG0h9wTbG8CxkfQLwgOYvgvgUhvG1dzg5FCEMUKDtltI40ZvxgsjKwkiQsS0Zx
daxJPZQ1Xry/SOMq9lrIP2waMvs9E4/efOtMi30Ej0Ft/GtifUmlcU7cZ+L+CHHTpuIjWiA5Vqs/
DBiKhbh4I26LsxO8ulgUzORnjEE5uBS8CsY14LvyIaLTJD30Q/qQIapkA1aZkThK53wngboxDG0z
l0UgitlGD3+L5libpyz9jcgW1RUmEy8uvTVvKfxl5EWG2s7WAQEs4VjwK3idJf6bY5c45RK2+bpj
P+JyXZEQ1AtzBi8XYVoYhxkeHwoG3dBHw4MElxfvudHiG3CGT9uFhznOVIUP0yoxzE85+AdsYA+y
Wv4LimhDp6I9x2l3/lDcJ1FCGODiOO2354RbH9dL4bKWlm2RkCCPJq5sPvvK4aG0xS0h3py3GPux
jAf5CJEpxWPOypa0NKdPCpDPplgOQY8Yato/Qxry7vIWa23Y5qztnJAe0Dh58ifBToht51R/h2rg
5U0jkur7xyiIP3RHwaE1c1/IOwa+mK5wrtMuy8tUrwb6Y0bNcsutW4J6M/p2b1Z7ttXrwP9JuDd1
oNC7ufyMJOutqvdRhfKAkjEJ4duG6Z2V/EzNoAATqGemZgOVjhxscRtxXtB2sI2SZT2fHuee3VSb
POLGXikzufhlv7GaEbKKiLlC6S+74BVewp5y5LApKnxdZf6WNc7exI9WsR5y4xqZGsQ11ThHU09A
TDL5klMYglg+Xkn0fIHDvE19d7SL6XceKGghKA4SCUBbqFDJCnCoFv1smhGXpXT4lgvzNXRL7g1N
f6E0GtHORAsS/Ws46NU0pe5jru1bSNIINq1DrWuSvLWQd6rOfmxddUpkcZ+P/Ch5P7Y7l/S7UAI7
i4/Pa2ZLs5EOv5mhNwZb7bwGU0ax6G2ymKppA8O7i+VtCcN6ySmgcm9nVwJoC3meY9eOA33B1Yr4
6qWMluRD370PgieZrWJOv3P2iKMON6bnOeuo8K8QTT7siDfYwHI1JQi9Q5F/dJySS1Spf/yh+vVC
hk4nxlDeZfJg2/7OVc6Vvr4SxEd1gmB+ydvqAuvga558amGcd8phy01f4q0BAp1W9sb3GQ2tyPc5
nawAgy4IXYbzRxp9zmbib2JtIXcQeu6KHdQv6zQlfLuQ4AEupBd7CulqVLx8Jlb1Zov7xC/xwhbz
bSIqtgoJEs7mZKwGFkiJHQPmyAl0uPRq3Zm+fPdnZ+9RRT7O8UMMXWNtY3WjcuI0db1HOISWCbJ7
Kg/fEjddHCvesZRlu4X7cXKj8JYamvwKX2uSPIKmnnk3ESamHPtqESbNQ0nCc1bbQHgtuyVKh2Ts
Pns+/k7+WFZW3nrjBYwYiRS8M0FAQpUQFK0OiglZbjCxLtdfeVBtQLyy21qFv5MN+vRMKN9pxDm1
nQsxs2PZ11AT0uHo57/VQOC/DbtzaOO4rkyA7RVlkkFk80qKQFOQCIiyZB8Fxpcq6ciQ+V6k7WMz
SB/qaYFv0mZ/GU4eRVOO91o0k7mOIhHvPOIbNaspr+aMxSKbWhG5gWAjbOd9ypqtRNGO8YXcgdLY
lJSuEZO/G4ETpm5FSWL6IXBYpI7uD0EC7R0RvogYZzKjiP9Ke8r2FL5OO+Tm+DY48bCHEWH+hJ1Z
7dg5Bu8VXRGvWWR4r80sYGnDTqz+TTrtmc5muZ9m45OsfQK/vK0OCQQIOgykTGHHB4rbVaJjqmqb
yiZlbSYjltcJ3lpG9bRaWSWo2aRyT60cg1uog5sR0qgV5Z7cZdy8XWe5YWLCYeogahH6QhytIaQr
SwgqEWIZTICFOzALjHfURRl1CFhe18YjSO3gHp6pddFeCnS+gy0klRv9i+wxbo6ElXhGCIsTyObs
uUvJUl8C1i0fbdiaf32QxqvI87n4Nf6woU8hB0ZH9tfu+3htkVzA2kUA4CFVvfgnc2O6UgbzT4ic
bwOdlopav+VFfo/H7VQGH5Z9tkup70rt3LeOka0VF8mypWyzqg9FV2IUgCcEwrII153qTnYRn+fM
2Rp++5qXwASaOm7eGpmrs5fReNY1hXWokr7kemSuJwe75WjnTInQpKyd4dHxObisGDxdQHRSlJOF
UVaxNaJq3LNHiLZmyswepOm2bHCy2osySMcFP6HwfuaUkgImuyi7iQ7Lfu0L7wGeTbYjREJTxAz9
DqZ5Vnc4aIM2gq4TuueuFd6fK0LKDLNgHDdzFKkbDQrwPgV8oTYY/yR/ayDdXnSUmOFIHzuwEmbX
Q61vCJWXEAVr7E1pB5VyZcxtTOOfaxcgRdLIPoswA3PO1+yLLcTrIGWNITchk8JLy3mRTbPUqgGB
efaiTD3jz4huiPghHozGeCKCZoMKyu1/DBrsgyow5rU7+x9d0AOAbBXfCLzMUJ9WfdtEq2QqrZOf
gyB1FRNOGOLCs2KFKyGtp5E5NZ/FYzWKkmAF/uK7rINFH7tLSUWCahyaP5FYBhpfUMVF2VyYAeIA
dEDBYYg52woR+4P7dGHfuTVkJK+NT52gFisS+xCwPhuKJdHYjHs7qFzueritmRDzcH6TfXDCgM/7
mJtB5x9tTVmyU1anQS4GWPVMkS9XbhIeCUu/JZT9HiruiRJdGhLsZrRo5CZocJ+MwUTGC+00sYrz
7LBhjD04xdIwCXGp3v4Kve6g6AnISZ0p+W72zIokDXw3tbZeExPGxUprDvMVVjYAvarCOK2tz2Dp
axSFLMgWz+u5jllweieqG0Ddok3H3lvpS5KRofusXM0qapjwxEUWP0k7kefU5NyiNFBLJhG3Bi4b
VRVXZ+k+jP1bYYK7NGYSO4pgZm0NR7uiiuv/iavVyx+mDh9n1fzOLjUVg0dmWKoB08skzqT7gR8Z
1Lbqgv70hoWmPy+3XhFpWvKQ3unbZQfRvhiBfWY3tLUMcXBLc5M3dPHQ3NTr+dWXuJbzFCoBnQKY
WR133yU5ED7Dzv7MamLVSWrtSIVjcBq7+bf3xg9R1Q+hy0RWkjcgWxeNzUdm9t893hLRfQfRu1TV
eYxERnMfh3xvt+eGIKLR5Twqn9qmA4FpjVUyd90Xq7jFMcyT+cv2jf1Yz1+O7zMzp/h8xUh/SxqU
vxKBzy4exwTZgIuy6TpUbDF5VXVK4qobtk4VLQgkz95ETY9WjKOXEJoF1pS4gGOydmDDvyvmy5Bi
mWuC6ol1bkz4HFcb3p8EH2U7jVvfw+3l1TxL3IM16dfCe43ZxjD1gyg7Teh/1K2yC6H7yqKcGzKH
CT3Dm+A/wmAxXHgrCBScMNj1m73bpW91pq7zaNDIZGB5I7JPJzPXt7pfCXrYxpD2VgxJ6DjmQpgN
6cCCaue45n1F2+lEAzCbw7njNcD+QkISj1hRReN72qmzaNtzFSd7Vjhn0HFIEuEODsohbd1vUQXr
QdUHIk2cUyURUzQeAAyaGd9YvmomxB4nXRfCXJdlv9N8n0mR0KNxdrDIlFjgtdkc2xo+LqDJ9QDc
q5oDtGS6ztPi2mv8QFP72vl6nVZLL21ESXh01+EmiOB8mKB0VrlPgJ1lW77pYveXIJM6EqXmVlt7
Xn0Z6gA0HII09oRV5/Q4dyJsst0KS9elNoPXNISRXeHAqQbjLqn0XiSu2KYul2voyByHFnFYWo+A
fhgROYfLYP1NaNdNDfVERmv0AdzZJ0vVcI5wX0wMx8nQviiLkz949TAlJnG3KrkPC8/fs2o44I3Z
DU1wyMN2N/OrFXhlw9Y9Mz8dZRjsilzcd04AbqZ/M/rsx44ZS70qeaxjYH4jxmlEhk0vyBHm9rGn
668LSv5oZGZImM9l/+jpkKv22+AB7BWogk3D9aUwF9WoTB7Stj91PdkSUtjmGD0K9h15Qe/B1Hkk
DPj7lOO2HSy0OecGpQz895h9suDd9ZZpYuRkd5z1HKce+951PC+tf1l6KoT4pt/lm7zAIYBlGQBv
ameM/k4rLlWkYup0AuhsVp4e/Ag8YC6vumj5ehvImVTYT8oh69tI3JrHYZB7bMnTMQALPUQ/fUJp
TVC1H3kw/FnYDolukQPElWbY7QnbZjxbX0VT31ReQ1xtblKhiLaKmK2F3R+7PDTgz0Z5HbCybhdb
pHIN48jEtY3n8GAa7bgxFhNvMPMaFUGIlyHMTqAvMcM5OG178o0KB7pRlxer8r6Z2ShmSECUdB4c
tXkLDhfLMkgMBQZ7FXSZjcE3+myGGN9+tJy80j4bJvyMqZznIxb6Bl4WsKTRGjZKY7AMWmxkHQUy
RSp+S/knIwQqKplIF9X4Ghxf3exC/Fb9jwdY2K2T+WY0HchLeo0SXzmHKi32vae2okqqtRNLtfHF
TwbeDvz3A3gcQkc5Epex7jFXmkpjnvEuQz69Zm7xTrMRdSKIM0OKqvXp6mdqEiiitUlkJkRxNLz6
mB5DDAZT6VAp6aOSsxIj7JdAl+/zkxIGNRXtkQ3o3iRg0TbvY5juePS3Eht7FS5ojfQETSg5T775
EXd4QtOlOC959viX0ZzK1Sy7KFBoXEjCjavw6+oMjVm9VlN2DXR+hrVpPjHSgz2fsb3LZOQRpQt8
8stlox5upbyvhugYeuDT+vnk9P5DYelk3Qn8WkHM8syFpRhaMZYN7MrFFH3GDsNywPLA6i4Bfxq7
9+5LUd3mBNnb8EgG5M5NTvZzb/8I4IqGMu+1E8f4BYk+YipeIgUxJvCBg89hk4i/hP9LFJLyCzkE
Uqhe12a0kXTcmKo+WlpfiW9vR14ZqYGpWaAK1+1AlzcTwF0ThNBnKyoJGgXvaey1v24E9JhS0U89
GcRkIjQ8HCuvqV8dlbOsfBE5q0VPJhe5UTD/J4p7I5i+vQnHM64eJiveC91ucemtZt7eXncDInP2
2yBbhywe8p4kmKCsOOXjStm+3zc1kpOs7R8Nd2yj5/BrdnxGQdmChEl3IfyUrtDHBkoEHpaHplDo
eywJOJ4plxMVh31LN0hHnoh97IM/tuFy+h8kUKFeSqKJqVXdmyqcsCEKVG3YgPT1jAEkKtM5UAx+
9jPueaGtuPqo/Fw0f+Mkf4yU5HDGdb5p65tuwnJFPODLMb1vV7NvLMzpuyKFneJOmZqBartgwlfV
nXMbR3E3nH1KVK+zS3o9DXMkfwLuL0XCIOWTzu38ZR9XEKmCzDQhy8vW+ajSxD9XoWld0wzbW5p7
h0g0r2pxGExm27HsiCnuHf0nXN24d1xrH+Z8bRMIQbxThhgnNCS4mQ4QZf5o294V1eijd6bzxo9w
0iWAz0RBgnjmbEDID46eFZPRgmty93/hDK40qgHuvcBG0mtWEZVZoeGvuUNQIkAPF34w0DLLHz8A
048F7BGZiKDjGHvbTFmUdY5jj2na+ban5qeYQ5x8OVUqqsYUbrINIJ/yCq0ZsKHL/CNrAHuINf46
tWI+7tTmf8ITpDVdxBrtD741N+IODqz5Wk/fFMpYw3Qh/QMCmowbTjafnK3iYh26n/jWqN4GvAb0
DE81ug4UnPBuhk0QlZYGX1N9Agj7VxfTFjPUXWhesDYys8LqJDtO3Yx5CGcM75on9k5iD+KhwrqE
UmawHauLCjc3vYjGX0SVUpFtfQelAxlS6OLenBGhk/1SeJeyDs3oLzR7PlbvXmYPzoC3AbOXhLwm
jYs54jL4shJ7nZS/5IfvDGvaDui2ZVnscuHuVf2SgbGLATP4zUONCNfoRww0254RXKMVGa71Stky
GNMifm5bbOF5IM/4z9jVFcfQgKpDtRXlAZGRP2nFxGcd43jbgok2ACnPW9PszwsxYsKghp8U9eCN
fm7AqhVqcYOXJvCWpRl9ZXcVwRTLvkaIq4NJT0y5ILuH/OgJf+v09oVkGRgpD++/8eT7RxmXG4hv
y4t2HCjO4Da6dK1SpUSWdzPUFwCiA2taL+R7E/7xdt4kSbgzygjQRn11e9ii2nhhIfxSjMSVsNZq
BD+TMrskrvYBbgSZvet2kQhpfY9WYfxSM5+NmGAb+liz6WbPfbmKFFvVxhvEmgDBoxnRWmdKdGPX
Hxm0LGP+dFlKQa0zAEXcVR6lsjZ+chscxyglzoIhOPdAhnaiI1lm9CwRHNXjb0Hgh3wmR/JsqJcz
qje3cXZu/kqa0CESzlVGWhoTe0J6xI2yDavM7praVXWUuGEzWaHcKliAmSVYpIz7kBCoTPbTyEvD
W7Ch7P+K7t5kqQAHGByIc5Y1dmbNBBplwVa586NdYmficSHpyuaFtV+vp4cmZ2JFRX/qsVhBeRfY
slMWhuoNRwJdwPa5iiJ4JXsc5ccx+QLrexciuFJNYbz5QMqMjP05nTtuHlynmViAYT7NvWuQwypY
1rJg7AQVEPIgDXJC1qwuOcrDyLiluUbaRrLR/IaNkKtYY4ePygEj9sSxwK2MNCB9SFPuAAw0bjL/
ztKXuna33cKir4dn6kF2i1epg4PleePGj/lzurxGVDveN/G2g8tZzd12XsrosFVDTKZsIc+731ou
rfBixoBM5DPj6azoYcxxj6PQvITqE4jsRo3w1sz+biKaAvD3pAf/uesooHhuXb0e8dln8Ui/ckAL
sbPju3s/2vgY+e5R7LVUAeza4lF33k/vPzWKGhboYW6Ja8aha12+kdXdtwEZN4WXH6b7ahb5XzER
JW66+7qcX20NZMdkunagwpJxiLHSdSvh/NbTqwWnsdUtAdQQHDXbk9xW25nkqdn4v07oOXcDy5OO
13jZWsfBRIrsw3OD6s84tvbD5kd2zpracxwR+NUqThKqCO904+SUQdgPtWOAZSOqUraXSgGLVjPE
BQOkUMNbazdPA9oHvTMjF9vWH/cRS4Vn3lf5EfKFvzfCTh+yIQ+BU8WboHeCneUN+FfplfhQjrm2
LQnYhh7qidAmkYytiZoiSQTIOcQrELJebpTYMY/odVWrh1pMbGFY+/kSA+FosDGw64xHgcRa7kXP
LqtyRW/rLoJByQukX80jtQVVYxwpyOBOxUmf+iwRW/dpTP9qCtlxulCB7EUAZxO6Qu4QtfyLnrFq
lgLqv3T4vtESZq5dfPC7qecE4ssN2GpqrDujRnbXrYT805rk0Koxt2F0CLKUXoznN8DHue779q9I
RmRrXKbhPxnQ/mWGNcakaIT3RbgDj4YdtOgjFbLiUs3nI4bExbgNWWCu6tLKXuhf0bdcSP3e0iLI
Hb2JR649kEDsEYfvKDLru+ylszNMID1TFmW4fM1iCzocboPGxxQt9vjMN5KGlE5ePDbLnSgIY6xn
PZ5eq+8CojZJtZsmTO7xVJFv1UFh/NZmTvE2xwTr/dKWB6MOxk3ClQKrBfw8r/PVBlBWhzXFmc+9
nKetmboKhDSqML0NWBAiOwnrte9jKELUzsE6ZPzbMkFBWpwPuLlG1wIP1Nj2fJmV0j997r7NrU29
QH2sgGCsyhjz1FQklFXrxwCI7FYVsX21SrjutWeHq2JMyYcPrDi7nu2csS+59eITCs9pIbFytfi9
xiIoGC5t0EohKdBnsG3u1cwpXArFlFyhuWFOYVAB+XII0/IawQFM/H7Xh+YNHsp5YoFzV/ftoVle
9HkWkv8sOmibrN1s+Ss4oGFI8OE5TXNkysJikKUb36r4YccPmvLw39AAspeQ9O4APiyU4vIbbeCz
mRVwIJ+ceLWuhpzeodh4K+OMEBg04t+2qbBCFJCiCngZeEH0xOmrnJslsAYNeGdIOuldYKhoZ2H2
Y43yoSRKhAew5oteAp8YKRZ2k+CFb2YAkDoWGm07H2y2WomdnEoCHzuIyJDaNWX3USnPEw7XeOId
LZbLPMJfQ4d7m7DbDS7xUL3XhX9KYmYK3rSjSTNpFXlUbI2XLJXo8o2xIfUy7J0g3mAmR00gFi3z
qb238GbrwME9FbXG1rdlgpdK8SoohUPgk/1v5aQsJiZeALLgkwwh8qbB+5j7iqQZkqaVIjT5EbDi
cnItrsBRzUs7TuhqmsMaKmpY9cfCTsCpeWA87TXerAAzJkXB2ubdQgAn1Gs9RfrSF5yhgeEVN1mm
uNT8nGKhomqo6cnY2o5uqS4hMFFrcoaDNtzmhZfy9Dx3PJRR6Osvi2D0TFJmdmgxLtB73ZrsqFHk
1EzLvn6yRUSGLWVXqMcMoipTNFPE1TdRJhsv4R1XigD43fTQNbQIGRRLccRMzPhZ6Pzz/9+KqYLW
gYC1vsLgzbpHyV0X0jSRG2N56Om5Wndj9YTnwFmnkoCwiO1fpAFxGzoOqMCcMa/gYrAbXoVWRRFM
1ptyXRO42LglLENLMQQVULEgfUO9zQY3W+Hpey98TLedjoq10bJr72IftFpNAwtQFVoiLBpMiiDg
gLaKR9/TlPuSN1lXJhxzZ8KN7Q8pLLL6K24GBgQu2E95y7MaWEw7DmbeDZ8RkyVgE7MqxQ1ye/FP
NHb+OOvowYoEGlOne9C2zZLUSzxup/m0niaOY8TUcdcls30I5oDWIovmwo4lLJGivnke4to8NlCL
aZMqsY3VOcw2VvLrYYn6JoHjbR0nira23f5TocsYyUqcWvn2mQVKuRssH5KAmnrWtKJxyzfg6Kxx
TOfPdev02IEAQRU0g4MOqmGraAtbI17LrSNrVkmujp9xWhsvs4WthBc+taMDQBF+Rry0rf0bNHOK
AD8YO1/xpwpczBS1aYGxs/sPjP3tGooSecFgAjHA6vQugWVGbG4IjuhilCZChErazru22FDWOW02
23xy3fs5KMd7CQL+nM6Y6yuoKSvlJH+eB9UtmoG564RINpe7ogNVTrLeK4kF5v7IQxUO7T6xB+hy
8F3WQVWlD+FSMBC1sFaHMPHYr0fmcapgi6mqdCHnASg+MHyCWYsMOmd9mLAWNW9bn/cc9nbgQMQA
PWxrhGVCft7bTIpn42tUbVNAWIa1r8nv1w8RZmg2wLFZHYTXkESbXEVZnFSHwud3neie4pTtxhf0
GTD7SYKtR1X9nsg+3YwBt06jh/Vo+cQ+ZzvVXx0FhFhBBqJQFQbDO2X6WE0dTN1+adP4kA3Gu6wx
OYB78uH4jZ9eRaF1W8GOY3nEjF5zKdNWzs5sUua20D0oEXjba25yEOkF452FwXgzae8vLiaAh6MF
HjjgxElryu8GiNOcYGIk5YKckw1jfGI1R1NYQnYmHtJ0VQs9FQBGsfW4kzk+iWBsyd2SCC5SThhL
JuZZTGywXJeumJpg2KPrmcYfiK38SzTUzoFXE1CttJmfXb+3lompMlFQ3HBVceLtuLLs0onLHcuX
j74ETV8mCIVlyA3Xp5BJQ4TMYpg+gH2EY5YI0CbxgTkn3ihFsE9t8c3OysMGFfwbVKb3dTWIA54Q
m9ZJSolQgMcnUCvhU2wOH/kAOIwgAlKGYwb3fU5hyGaEpHfvivZdhDnFEZ2bPOq2SZ5M4YprvhTG
TE3+I1HwHROnBtQ2/kY2YuysGNYEfva7zLXGA5NR85rEEKXtsKnuBSi/AHu7oCTaaZFWSdxeSgAs
Zx+A3IuLieWUuY3tbbigG+AVqV4NuY8MffYVGMHD0LiPLaeWDt1/zVJnQhBrxRqOcatC1LBG6zy1
qmXDNZ+tsbgK8EIGtgxXkH8m1/jEihzRv+4gVdL7OMI8Sau4uKY+zQ6ZQBaiOolFnlgc5sPQcKmu
9zLnxkwtIjkCt7gUXqNOtmDYykvMl62NDz3X/jkbjQdLGvkBNwnyOKRNbVrfsRwPbjJtdDwjdVab
njyuo+x1O9KobAVQJFpDo9jFRE3gF1B6mYUQ7vikAV+sjBGwURTRrzVmTP9dk3F1qaiD7slWGsN1
6MJrQgst+W16kRC6ibvPD1OZPiSheIhpKtt1EEoQD0vM717T7OTgYeU3zJe08pt1kQOiEWb70CW6
I3SSD5+cXhdvSPn9yTlS88ZtpjMwoaVUKsPZgqyw9TrOV+w0ACxgU392NtjBJt/hVR9WsVIsO8Go
7LqSbVfvLPNKdbRTRD+dEgSMnMi6BKLRRNxcrraOQQtGDWXCw1rIygLRXmJFJH1+mxpFvaDFSkv2
+ZMXAivnsd6pEFN8MlJIlnQiwWaEHJIF/RWe694v6OomfJFs+8F4KQqPQpKIYSjizr5O4JmrLH32
sZEb0/DrK2otc0cfYt98iqfAfWqc7tEijHQthP1b2X0FONvlte76COOTR5FGwIPcOTb9Au1n22B9
QfInJdVlrC3C4A0e4a3zuIxnTvRcyODCuxEtLc3xjkPZcPJhPmcCQJYjbpHjfyRg5cJE7gS+Vb/M
IGZzqein4qN1Bh78Se0NPf3VldhJcmNqzDmn6Jvgcz9jHUIPinlXGpxfhxiuAktoB2y/XpG4ZapR
0WlJbqVGtQkbtbRIYRQYVgn+zQyokRGBIEz6/quxu+ZKnckWaefUh0CHNR0k12Sc2xPqk8c/IU4l
CH+0jqSzyS0kxCytvnqOnapcK9f296yy2vVMbqvGB+6oYl9Kl96y5qwtOGt6WvIjLpi8mhaicDfx
EgjS6M3hk/DH7KRM7B0k8ghu4UYiHgUO2gKFEnbhhVXjvRTiDWCy2MZOKd8Sp29obicz3hfhPSfl
IbSCb035Y86hHI8xkhFfmSHgNuUIjuw+md8oLPDvRaE27oh3J603bFN3IdufvsNehqKO33Bt0h+M
oXLdN39hRnVAEj+nlN80zvia1TQ9cq9ZWelD2y7JxoaP3OcLbq+aotsNAq8aKc0TJ/zJTHJ6SdsX
u45whhvbhGrfIozUbo7rW89aZJ2yQr4j2yM2HYk/KBD+QzZ/0C8V3U197u/CVgL6leFbNMvnPq9P
EVur5Sh4napp07n0PAekmRLLWnvh8JyYhn5xbMY8m2AZ5EhbTLwfMRUPC8bBoh/OTaArZwYdwsPE
e9lriRdUE3qexZ/KHbe46ztMByWmXMU9Z4r5IqcDcDDbnREkFCbk2exK6IaBqj7ihJQ9bV1sqn17
EYkzDztRaQ/+B1NoQnmIS6iS73+LcGPj0FqLqLDhtPaF2rkBtIw6jyeuSSWkhFVVGd7Zx853HpzG
Ad0Y6X/FWBVPrRAkMgzKw769IfefqVEkrCgDNwdNMGI7kmxHufkNQxadahty5taPqVWbc3S6EGpe
sw1J772hYxOwTUyTvummYw6JvbzltUVe4FMNfbPvu7b5tttBHltuEPWlbDrnako5/ISF4371fo1G
SBtU9pcKyUZiNkaw5R3OqfOY/EfamTW3kSTZ+q+09fOk3dyXsTv3IRMLSZAUN5GSXtK0Ivd9//X3
C5Z1C0hgkKZqlUSpi9VyRIRHhIf78XNqqNNM2U/WeVQMz6ZRjLabO7JP50Vdfahz3supASBp6C3n
IZiGeGvVRPmxLhj/q5SKdFZKtDHQWBuEhfZlzKw3lKhywU5lPcixWr51eb/iOFsbRtHsykGUf30A
Oq4Fa/NDK5ukXA10JnVEA6XpieePdD+iyYiogAbBXNC2wKs0CiMPVQo3j2EP+a3Rp3D8h2BfgBlW
m3rA4zJd+hz0UXCd1kqyrStLaHA1cqCh+Ef7b2vq1a5CaJNcX03Zsir74j5PANgVSdisgMAq9+Cw
src+igFYQPRwlQ09wAcJVEkCmbJG/onLQDFXlu/rGxkcER1PpTgRLHPT1L1DK5uifWtGogAK8R0I
/bxN4ElvlRIZGVke+58adDPUNx0IQsgWTYV8I5VFqaHRrfs0Bo7EQDxPwTyT8tHU7LpIOg6jAuQO
A/Tjr4WRfdKBTDw7UaYXLg+5nogQwQ96iuUMvRa8SyNTQj/+HuXD1dCOOjnLuDIbNmfT0lyGW8dg
EnLbgiedShl9bWMDpadUaz27vcsh1ywUs97aaaVCoa5p+fa/GuTNUAQHp1uHMdyRNIVWRAf9fm+4
//zH//l///f78N/7n/kDBYt9nv0DBrCHHD7A+n/+qf/zH3T9iX97/eN//mmrimnZtqVbjmKaFqqu
Ct///vWJUIb/WPkvAndbtyFDhlN32jWOsZl04/qyCevUhKMr6DRp7FZb1+VjE9kk86glVQTphuXa
2rNU/xz6jwWvbvX+sqUzg3F01UKKTTcMWbVng5lgPOvZJLBOgEeztfEeGemnPzfBK0AV0EXDlm3j
eDBdD0ipjDERyA9D9WRIV5f/fvNksmyZzlLN1GWDtkhVO/77k9QfEzngwGmBrIicug/qukW0iH61
P7dk6IoKlMCyyVXNRmKZnZ3bYc4DHyCFXHxNQIC23TawjO1lQ6frzzypKrhcNEgs05mtSms5Pjft
SLwBNSfc3q6s3ATNboBnZRx/XLYlPvSxOzuyYemqrRq2YsrWbFASFQiZTQIP/fhsaFfwumxRNV1Y
I00swtyKKdsmy6M4jqU7x4tEtSXvy5BcFT3eXr02t2jbrSQXDi83XBMLrPwVRKj8otLlwTO6QpDW
o5/WhY/Ek1a966+tlbFqvT8fPFxZhqKrpkXD3GzwAyQUkLbwsboStSj6Mcl93V02oannhs7kqqpi
OwoNnMdDB4Is95JN7r5ci6F3q25FeceDocGd3N9DR5OOgQPm39AC+T7weJV5EFN4kBV5xeryp1LE
hB8tiKXImtCrMmlMNQxduODBKUZ2K/FtKrk02FyTP1DooIBeFn3T53qj3PtXUroz3ZZF+Bi4zz+W
5l092bQz8/ax+Y7+XgqNmKd27JOFe7QtL7v+8iH3IAPVPDJp4TWiXlffOw9mALdw70f3V+9GXrTg
ASdbjZ3MuWRoio5ADof68QepCZEsKlEmXM/5Fg2VrW4HQMv7/UcTIvUwshbcQQzseN45ogy8TVPh
86Rz4diekqcOif/JQtmwvs99CNfk5qluAOuMlX2vlhFxcrpwyCtnBskGl6GOkQ2bXT7bfWbioPYc
KDBFyeaNyFBKRQyXk/EtopTYd8n1SL+EqVX3lgwveYaC74oX8kNaxR6ViA9ZOV1V0nQ7RtPC3aCI
6T2ZDlszHEtmQoz3c+PADauayopaienovvV+f02IfQN3K/kHuL/CFHrpfhMr2QcNeEDNyBZW/+Tw
s1gNh/KP7XDZqvZsNSy1kUcUhIGIimd9A8lBqz6iCL1w/J1d9AMzM2+3m4Q2lgwzhr8Fl0FX10tv
fRv0Z4XO1jKN/8NRzZZbhoa0GzrM6SaEAinILAl1EYnWzMuHyEnwwOyxdSz8gXuK5Tv25bifIOtK
6INsASDWUMQEMLD/qQlHg73KotDDEx8I+rGJvcWbSmo0CpFB/snQ+vhDQtry9bKRUy9A7IJwi3vd
1E0ioWMjRaqVUmMgrSOF8lYh/K2y9g3sxcI2PD3zMOOAfCEiNS3FEt8/8HXYSVWa+BySEcpr1j/I
JbhMGoUKY2H5z9lRFI13uWIRdM0vNegUiCrpLEC+rUH1oKJylvi86QOQZuqHy1N3erIQqKo6i6/I
/D7fQGFo+ynt8JRiDP1uXzybzQeqm7eaHK7bwNpeNnayTgTfOAFjcpg9x5xtI0mj+pVFpuWWnaPe
lmYMdgFAlxc08sL1eDIsbmtVs0RMqWmObs92kBT6rU4eiFxOBWBHA9FV3oLLWnf6Z52W7j8elqrq
iBcrDrNkzLdRW6ZpvJcxlkc0NNnBemLX9sCb/9gMLwkDB2e/Oub8ErDp5tJBwUL5kN2H1euE9tbY
LeykE9eDP5Y8NmukE7zKunbs4l2WTkDOqIhV430Xfi6cnZW8TcOnyyM5OU6JVaFV1GTiSBXw1Ox5
1DXaaCsJTLZ0gFW3+ZCOAApohwXIbdB+C7epaiEXn/Z0Zl+2fMYvuGR0nUhOxutNcSIebGFeZYkz
WApETareb0tzhDJrUrUfvVVW1xEcmK6htfKCUbYRf+3RLWkzTCJ0C/IdGX+cTWuZTnWHvKbprlar
3Wp1t9rd8aeN+LnZuJvra9flt7vNZsOf3Gt327jX2637tOXLv35Q8cm+XW/dLd++dp/45/2/XYvv
88UTPz1+rMQXz3NX3uPj1epxdbW7wtZKfOGXx88rvst/If68+rF7fXzd/dihWMj/2u34+WMn/h98
zN3Cpjx1LgouFg9Ii/5C2zZms6C3EIYPDW28Ed11GmwYe+pqcvU4WX/sxRqk4ewTnvqWbciz+yDW
Oj+CyY9+YWhArP1Ev924MyG7ThCquOxQp0ca143YM6Zu6VidjUnd20mcOnSwl77+UMGraUmAH3Vp
4aYW59WxA2k6B6YqMyRTsTXh1wd+6zf0QI7kQUHnRAg0fuuCmBYW0DKwqINqHe3vurpg8szIDJO1
Mg0A9FxFYjUPTAZKrBVaFCAw1pHXShPT8SpKa7d0cXcLB+jprtQM03EMGcJR0yCeOzYV1uZeN0js
QgATm2Cm4jdaaYe1H5bQF7RdQbePRWb5j1fOwDnEaWchczF3krS0zaH1W/IzHaDT2BtBPMbZwmvh
3MgOjcwmsVDsFixUBycEDauPRUuMYqGEyhKKTrE4DzY2Ehsvl0d2Zp+JLcaDAUELnigzo2ni+4He
YVQJUojfKftJQLDCpHoVZAR/bstGZsckgWPwGprFd3auVcF+IlQNKaEr0k2t3k7aVQlK7bKdcxN5
aEc80g+80cnaZmgV7CC8tDLCp2j/2UlpioPSsF561IhLYLbZeOWrNIIS8os03rGt2qTfLFHI3NVR
8TjV/qdw8Bc8/owJUyZocBTerChEic13MBwEwDI/THjQ2bSouBntl/SLFAtn0+njjO7xQyszR4AP
sNWgr7No1YL0rf3ZOc+mRh4DdQXFSD2JJpuw/VrXKwNQ8eX1Us6P0OCkJ8OKsO9shFG7H8lYU00r
4+dGfVB1WVSD6R9+iP1rBANMZwtVsVYiU3Iz+tuyf738Ac6cmIz9t/3Z2FG5Cv1QOAz29wlth/dR
TKdDDUvzk5RbFG8/XjZ4dsCaqWrEZvjO/HZTOlPLzYoBFxVUnmlffqZctLlsQ0zazDNNhUefDd0o
GY958iFX97QD7mk682vrlXaeKyoXn4v9fuHoF3MzM4NMpqlxhqhE6fpss8UFDERyRJ9D2lsvurW/
DxJ0xbLke7zXhwUnPR0SMS09FGTJDXKl82y81KslqCPWqUWWpizt7xr9dYhJfb48c6dDwgxvNvBM
HFKKMhvS2AVTAcSKrdB0t8GQrnTdhK95XPM4Xngmvq/C8fSJQwOyatkgI+HowlMONrejS/Rnd4Cn
7STJm1cLop3srQymHF6c2iy0RwCeTfEBOibERLSpUu6NIrN+QZOZfAGRnXfXSV3mBd0PSTZ6em+2
17bS+E91HiGsSklP2YI0hPanVEtIoID0CY6pCbTTRioS2hA7fa9+6/REHdZxU8iPIZSYH6Q6Nav1
5Vk9s3gim646gIMU7tDZJmuR3BvisLSBs4OpDOjCFpBxZLQumzndWuKNapPcVi0cUpnFB5HjwyVK
DwJ1RHDAWvYNlajXyybO+IdiySqpZFvhRWzP1mzfId5Q1o7tBrTeKQ1co+GGLgk7LRcOxnNjsTXg
d3Q7q+IVcuwcVMLiUouAjzvldUJ3S/VyeSCnF6Wu8MAmIYfnEk7NAlI7Al1qZZFAxGleZ0moPFau
MnxzimIj60sOsGRtNm2TWRiTk2CNUtyqgbOl+YFs7KosaPheCrXfg9zZvlJlkefhla2JTMLx1HVG
kMlDkgKqc3P3y1/Zd+1DsyK6WhMKbLsNnCqr1PvZb0pqYWv/ebpJtv0Ojjv3tVjJ7q8ftgfOfDXe
SKvLs35mVSmMkIHUxGWuqWKjHGz5KZRIQ9c57jMAi1FIBvPnyyZO35Ci9vLbxGyvNVPX98gEs7/S
3AHoBM8NZGG956eAs2XALx5qCkCwJ6CNly2/H46ziSfppRCj47MWRbrj0dGqCabVpn2sC2Sy/erH
FIxjV0rXpQ+L5qR/TwBOaHJNv1NAw3HjqU2xEEif7k+TAqdORsyWSYoZszjTqaYIpWwY+PM0/4zp
O3KJq0g2n2DbWHiun64l49RNUVPjvc4hPhttXNC33spQJNKWf5uGKGQWw9Au3BKnR6eooPA4Jcki
MvtiZx14TEe/bM6pA3ldb61bG+1x2ukkLX+5vHanGxQzpkEyh/cAF9/sOIiLTEO7F9bcpMl+qVK/
SuXyE2+DvacEpU8vcXV12eDpQlmKxkVLCom9SqByPK6pzUY0p2KYJNVX7jYPRNMqCC1o8bOFk/T9
BXrslqQRdZHHIVNFrm+2UFxvVYqkZODtPtHz5+5JiWy/v3lr73HBI84Es5A5WzoJHJOKLraOBxUQ
i/kQ9Qeeuq1WpGm221uKAC4plIXJE7MzG9KRIeGbB17Ra+oQjyFE/chRvZdaK8qtiEuvETteQezl
il/Q/bq7T59Wd8767sPGvR7EwLcP33X3FojLCoKTtbH+7j4ATHKpdbtv2/Wzd/X448cuXjiTTr3r
eF5mK2AQinZKzLz0wF9XYyhDR0wsh2YereVWDoIHLYpivTBJZ+fI5mozTUqy81xI4ktWA6UPizGZ
tJvTeFQ22ywJQSGG+uqyrfMD/G1rdvJNewXdC0XYorVmapr1BIRFt0OEm/Sbwgq3l82dHgoEBlxt
GkkJ0i7qzFwBhXAWtnB58thFZyrOXHCrO1tTHv7YDlEU8b1jWCBhtNkmDSNJ3w8VuB20Tch4VhQx
b2HxvWzktGop6j0HVmahDiixcUxKk0Yl8hwm7RFx8nMoPzTlFw0eZ18dYJYtaJC+dYZ7E5GcprYE
kxZKswk8w8MWlMbC/jp9FDogfzjW2cu6cvJGM+WxziDcg365Mz4EkvYB1pTv5KhpSgZ47SifJloJ
SOH+6ZlIm7oqq46ic3GpRH/Hu7ptnSTpAjpRlLzAheysf1brqljB8AtYlhTK6+WZP3EjYQ9kE+9f
EQzas+Nq6PW2iaBi8zJZb9dxYNhbLY7NlaLDTnPZ1MlxjykCf4zZJrelNjsBiKTtuq/RVx1KQMZS
8FiM02bSAHJLOXm1y8ZOPUpYo5GFKp8MQdX8NpuqkbKKbtJhXCsK1ZwwKYB+5LpPN/qYh6ZnmhXs
k8bU7uGsL83ky+ATOmwTrRvquzhz6uZDSgVgWhvSfo+yZNEGpRfXYRSsWyWKGrTPy6hdOETOzJHG
luZFLVMJPSlSJ/C50TtcRV64T+BS86XHCgGUx30E/h5mvn7hEDlrjrQmO498KqW2Y2+rYsS1W6PE
nGVeFVFGd1TumQV1ve+Xl0NcRkeXlSODuqDuxWMG555nI7SJqrQW1Mjeov+FdCBQfyv7dNnGGVfm
GBSQPZIRoFxmW0fWmrbMIVPwrBGGSrhg6K2qg4VY7NyMqbah4FtkPex5/djSoAvch2rkqcU3E4ar
7uN+eCj+vFbAfOm8+6ghE/Vx9h4vTJQ0XF2QlQuSI3U7VkAl/K6EEyDDMxfiZUVcFfPFEY9ALhIe
tScbMxqNMge/ypiCXn6V6Y4SEsx29VNPK+dno0oI8EXmpH9FvYzmfhQHnmFYnT7wqqyt+54yFjRz
upz5G6NCP5RmpFhyIMKQxxdE7aA5KCB36xd2yjmPIu0kc1jKCqWH2UO/C6keN/TPcFBKgsB/K/v7
9WWHOrfWhyZmu0PKISIfLEwEiEYjAyuhfhxVtMjAHXPZ0jnXBS9HQVixOIffD7ODWA4ErlpMOswx
FIcNk7dTFP6KFRsFQzPgCLts7CRQIVXNkScqRMDgcLRj36oh76uQWof6YYAsbPItaTcF+2+6OUSu
RlcOnYLOUnHjzAD/SmLwMuRh+J5+PhigNtFK0uk2guOW8OTqbrQSmJSNBVc+s2JHZmZhBA9fObMi
GiCa/rmwYXWDHKwzn63s9vIUnnG+IzuzKVT82KKdDDtVVEKdgU4ShLR/bgJwMQ8JB3HGk5ugGOTJ
3CsQdHBbrPWguwE4v3CWnVsUB65HE9wxzWWWcJTDRemIvSNagrw6vEaUFlkXArznPx6GqNXZBI7k
OalvHdswVLlEer1FBbZvnoMRPpiWDORlG2fGITACQE45u3jyz/eppu/rygRIjoLcLu9stxytbdoE
15fNnHEuQ1RhFFkWBJnzfZMVSG1BfBPD10ELi1Cosgdoer5G5kLIfca7MKSTViYI0PV5oayhyVkm
jxJ7ETxhOcRPiF1sLo/l9JkKEtggKuIQYTeSsDleF2fykWbitKY1LlqPzpNjfzQcuqcRNAjRl6eF
ehsUr9BbVfK2TOkoUuSFVTs3SjDi1MQJPAFJzfaQCauCEfbwEDvB1pgaCAGWAs73ZO/sYiNJ+9uE
+AgHDt5Cp62oNSaK78BtkCGBzSy8zV77b8PnJezvOe/AB3EMlcIOOZRjW84EEUmSY8tuYfpNbtUk
QtJ2NbULXnhu2iBXlxUObnFfz6KcpLGsXrdh8E2a6uM+Nq5T5HMuO8e5/STgccJBVEq1s3MBlrk9
ro2JooVvpKP1mgLxvvobJwNHG/cQPQk8PGYDGZRBghBrQDMkRVXCsFHjW3DyM1NFCYwoWqGqqJ9E
t2OmTAhBAxpL4eNExJnWWXXhuXZmqvj8Jo9wsnMmB9DxqtdjP9EdxSCcOET4Wt7UJojqeljIKp0z
IzAqLDwIBHOe0pRruo/JOMVe1lqwA96Y0TcSKqs/XvZ3IMy/jMw9WJfhi48wMgLApdHVU5QXGW67
v2GF9xhaA8wXhfPjGSvkVBltNKo9xKGuJWgo9Cna+M1SeuRMkAPsTWANeHDoJ0GOVqm+3jQBKkC+
jLxWIXtAEm5Ch6S4AeEOOrJ/vmkwSKxLCwfpmJND26/8cW9h0AnHdWm9qQEiO5w3fz575HB4r4Fw
EMXj49kbqq6ivwFd2VgJd0Fo3lSGtC3GcnvZzLmdQ/KSHAQ9vigSzm5USBZTrkCUV9pEvpehBTLT
dGFznnNpkVjRAeWLvNJsJKlVlUYjZTTu0YWSTsFTEbUvllEtmDk7kgMz4tg+uAJKhHlSw8RM1+4j
qjvgTyDAz6uPf2PCmC9CHAT4gN4fm8k0uDIUBTOkha+p79+FWrXgYOdH8tvEbCSjgcQiMqAJjbNh
B4cWUhmZEuQLAxF/y+zKpIr/28rs7KdqFIaNgxW4A2jOvEM0Nohf4IlfGM25/SmCW3JOHGcA1o4n
TNUGx7SGIkF/sIBVF8wJrBNRnl5V9vRZsZH/uLxAYgFOx/Vve9bsuTjaGpR/fi7Y/SKIPoTsomI0
PzJf/3nZ0JnHNOeaQnLANMnjzMMa+Hjq3gxQUIGIaefUX2P9h6/S6PiQFJPXLDXEnQtxjswJrznw
bzO15dYuMQcvOVwbBZznCGiRM02Lz+N4m9IPn8ORsnAMncKFHHHb/R7lzN91pdjLNOIl8AvKEAtd
Vc6zEaGDebuHyCSvR5Tisk39x6DwmdXZFjB9wGn7FKtSjI5SDS8tcfRdOiAUdHkRz+61g+HNdoEK
WYhlZGJWW80r62ADjeKCibMOeWBC+NHBwhldj14OxC5eV9YFPFow/KjGT3lvrS8PRWykE8cni023
H7EwoNpjO2pf+DniMdC3mtGnJpFkyCHUJwpHLyh3XnX7T0hLIbJ02ejZwUHCLJAeAELnr75OBRLX
Fg0cTnX/fRjHa0XIlui6tvDeX7IzcwjDIVdeOgyOkvpmgmgUXfKNWf8xEEP4Hb0IFFyIvkCwHM9h
WjqRHQ1w0VHEsgXXzk8FTfU/nzLCFPoCgO+eYsLCCt2ZJugRO4PgWQnMXYfUciIPb3/DDF1hFHRE
wn3eQWsVnRQobUcAEZnZi09zPHrZoKFeIcL6O6Z4CgGhIlgx5i+VMDFi3Q9GZq1AvMbPvBYcd0SS
4fKIzjk47yGTsIjVofX4eHEkLUllTZoSaK0QksyaZL1X4tKTc6N+iOX7aXgc2hyFIajMLxt+LyEc
by1gswrJAJX8IzHZzHLpQAAJi4EBdRicKyNKJLco1jsrhDO+DOqkfqzKNroCKgQltdAptToL8ufA
Gbd7Ce5Us0b25PJHOj23+DxMhc6DhB7H+cut14iqRtJ/4BGe+vaz0izU6U6jg+O/f3ZodYhnRftA
0d2peeyHtwYS5Mi/TVRlYWpP9/WxnVl0kEaZjRAk45CGn1LnQyN6I0tLnXqnWBUH3+R84hECUYY+
x1WoddNRiVMphAuSheHTWH0f/VdjoE/Seiqdz7F/08NSHj6lobMwwHO2RaEHFKPoEybDf+y1mQUj
UakheygL3Zcnxfw2GFsZJIltBWs9rldO/9HW9psmv4+MpfzSmenFONAL0b5j8XA8No5asmkPHY6b
Nvs10m0g5t2ieVGUx7392mp3lR1uZJ4ySb6xi12IRECINOprOiJdYUAqmm+SEWrgdjVYrRegqdzb
pFeQ1Ez0J7lGFORXo4MoC+90436ExEdKbtTgRclhFoSz379TtG1t3AVBsbI6V02vffVrbz2XwZcs
W8o/noZj4lz4PdSZx9L5rCOmyFArDZJ3IR2kJeDbby1n703SswP39uUteGaLHBmcL2yagmrrMdiH
aFzodJkrDlc7annqUo1TLNPs/Dk0pc1i2pjjtS/2mBoAIjbIc6vJzYQkTgDZFcT9CwNbcJo5EECD
XY6+GASs5UD3Stj6SlWwc4YLO0NVz47K4k1AOkU0sBw7pz+OvglNNCTmQeH10Dmru8p/1uVX+D4d
7UGVrlTuLKmBX0Ae0S/ZdlXsNrwgeion6f4LtPAefPdox1NGQURiCVOinjlkmfbfH1B8/yBy81M6
UIDiG7CaUGBMdjqCdOY1ZDhrw5RcJ38t4M6q4fBu0bENkLXV4f5y3iL9ll5dUXyGhRn9BwYwmA8F
JBZTdV+lqher+6+XffFMmI73g2YGM61Z5PNmGx0yWnmoa+YyZZeH0O11UL2YcipIVhFFRehp+t5l
W6mnMAP96mXrZx3mwPhs66mtGSa+g3E1Ul00yFeWuhucX5eNiO10sgcOjMy2m2xDYg0hqKDFymwK
DJP6QR/VckV+HVB1kzhuDnOVIEnKtpmKBthl8+dn2FRAmILhpq9rNsODTb3BkCEFmpChTKEubYxf
hfFVSHPAOJ4AUdmjq+B06Tprlhqm34O1k8EfGJ/NcJdkE8LrGB8RVdFuVJYRqZydrd4EobSS6341
6U+2vEt8iDWgD420N82S1koPa20AR2fqOQ5CZXSUpOUbROtuiZBu3S4s0f8yR6LbGvEoGsTEjj/Y
MFODrIrVQ13G1nEn49pObwOdMjG7JSpRqy4cr7UHr05uAyjHLi/QWSdkaQQrDTwu86tub3dm3oWT
AfkEFNeNhdRQKnU/9AaC2f/M0mwxoGsfdaXCUtnA+EE3VRmFN0m/hO1dGtDM4SHbjxHmw0zr+F6W
l55KdQY1xIV5e88knvrWvydufrk4dqsSs8qICUJINXWeYVeIoTyYKhKee8Qxiu+Z/aCWj7JytQ93
RXdvdzvSeKvCmTwYknPrsXB0iiE2jOXrXH1tihvTvFLi18uzfj6QEnk3+vMoZc57D81ckL9R6kYM
wvk1mV8VCNusWHpOihQF9q6/HobiLYzzr6inbK2mgd5dW7rzz2RhOGcPPsTsFDCGFvpQKm6u2UCp
k7Se1f4qg12Ww8Kft0LnupYfUiKPy4M/4wvUaEQzDONX6Ck/3lhVhdYAMqrC5eDUiaQ7H0X3OGsX
qt3nNjB2LBL2opRyggwGzwEE2uIk34eSs4IlHWkrmhNcE2U8qO78z4WWyDur7REjhxPeLcq2ds14
WrpRzlQtAfQLWBfZDA7ceQttovljFMB57WZV/dWoIR+vUTxIUJxsahOhO/na30O1rTg3GWT/fty9
SH56L2nhxujiher5uUU/+jCzOKDJlbhpDDH7muya3ZPSP04dYhr9LZVdWFtlhG9epPLj5TU/E30c
WRU+cXCYZlHbpFLIFEyDcWWj517q+vayibNupYp55uCkNjv35jaB81hnYFAvm8bNPkZSuVoKTURw
OjtfDLpO/m1kdlxmNK3VQ8Y4qvGthugZHbq8eqyn26Be+f2PpH2CMOfyuM7ECkcmZ9slN+MIEmjG
VUs1R6a8hfFOQ1c1/DW0oHXhkVuqpJ5dLE4fldvHEqWU48WqrDi1dfi63cG2rpQ0Rv2tu7o8qDPv
DTBbv03M5hF04JiMwoRRGq7eftPRMEeNMl/s7Di7YAeGZrOn5XHZOAUXT1yLeHuXWUg4fk8CkF7l
1336sy/p1E/+jiv+26glz544CfKwSpNwsCYOeHFwCoXpXGVStRDGnfX4AzOzetdEknTUE8ZWGU/g
PvfDG0yll9fpsivQP3bsCkWNklQm+FuBsvBMKZCTe7tsYWkQs4dT3jt6xDh4OOXhtqDNxo6rG/LM
68tmhEPNNy7AFHAO9CwKfPTxQPYlXf22zJLUlbaWc2iY87s8+IjYBtJpkrlUVz0XiHC3iyIhmRIa
CMWwDw48w69KDV0vw23MH3qi7NBU6LnB5eFz4HzgEHRHnvIp+NggupVRq2iNJ6e/QWLYrVu0gH70
9veOehntkbLSbrr9nST/jOlysaY/r2nZR59UbNWDTwrWMUsQDefc7JNp58tIn9VD802ydeTA/Sb6
NkwxePXLy3Fm/x8ZnS0HWSSrk3OMBiVKWKrZcBdp++IK2Oa42jco/Fy2d+YQPbI3O29MaUAKGL1a
F1LnLCBVBpsofLFXsfKzhcXS8l+lRTTsuauW41NwmpGwUqE6Op5ZPR+0zBzwOaPnyr+JEtuzm419
j8I8rzvyLIP2VJlLTBrnEryHZu3Z6WPGTWYaHWan4bntP+8pNCiILTTRy5Tt9rR6KBOKTldageIn
TP7VAurj7FRDefOeCQGuNVtaq80VH2ZiPDxFGm2/t/JVHpjGrVbtRyj8gG0P9lB4VqHwvoYBfsGz
zpwnjP63+dlKd75qtVHL6EWL6Dii6CLTo/P9sju9x+ez4+TIymxpFRgokNbFCrRcVxISTHb4Gap8
15Y/j8COMrKxknwdmuQT0Yqo7W802Hm+VsJpzZbPF8ISMaWnn0YUpkVTtjNPchlRvjeDkSkPoi+p
+glsyqpEz2f8kXRL+Lf/ZeS/bc1uhHavmnSKqQQH0ZfR+hzC7gBR9Z2t2DBLm6syQXOKZrgshUN6
W/s7q9l0EI/44w6W/MurcHbYtBERpcjibJ97WlzUyl5i2PCeEt+HqFK0yH2/6M43tVryq3NRvMCa
/9vazLEmw09HqWLg3VRdWRJSIi15ss1UfW41lFP0e7m5DhsEdaB0YQVcFHNzZLkuD/n8mXLwKWaO
1xS82ZqIT2FVn3x/uLYHdPng6h6mOytey9bzCIlyhKb4f2Z3jkSAX80YFNqCSU0iS2/chlG1GatH
gqhU30T5ryD+RjHzbxl1ZNJUAs7z/sI7uJr6ykynttHEa/4tFPLiBQ0wA4KxL6Z9bZjharDv0Qhf
MDt3K7rT4OgB1s7VrRIuzCKSTu7tvpRs2GWq63yQabmpXSP4OHVPeX6zMMJ5fAWShI5vAWeml4mH
6ixMEND6boLh1vu0+ba5/vnwfX3/jLDn0urNox9hxhZXEcgOKEHmSLy9hEhfMKWh92q4dHe67i39
lK63vlo6++f3ujAElIiHtcGFZzpivAcrpvpqAocHqm1QgN1tPt399WMD89cdBGDi519kXoLQS7B6
bQXH1zX/Xvx6/7Feu+vMvb31VlfQe/2C4Wv3+Pr4+uP1amHq5/cUHxU8Kghe8dOmZ+X4o6ZlY+iA
DEIPzlsPYrLwnVXMu1qq9KrzJ8i7IUj6aF7gmMKrjg2hzZvGKaocnqAcgw+NQa/dv7HCVJPJmoMY
pZH35M2mOWlahggix+5u97pb3X3ZbN9omH1bLyzxSVrlfTgHlmbnIABsxXcCLO3u7lg2upH/xsJQ
ZBS8GwDJKeMfz1eYO3lUh5MwsFp9utv8dLe4g3e1EBK+Nz0d3ppiIId2ZgNRujQP4hw7d1++fHt5
eSHL677QagybGqzH4usLpte3a+/q+VfhPf96plrDP79Gd3QD8dvj5ZG/l09PPxGEpY4NtpAj9Xjk
FTCLLBC9hiuxXa4/QJsHkR18d1cw2i0M/+SF8tfwfxsTW/lgq/bwJg1GKYxB0Qc53xNMfAz1SpDo
XR7Xe0v8ybhgAaCJ5r29fPZQpZoDV5KDaoFgBvyLEVDse3EACKK+d86+JaPnJ/PA6CxQ2TsxSm4l
sJQVEi4uX2I6zFP3leFC3u/93L5tH24fbm/XC6v43oRwabSz+6MtO1C0MYY5AnN3s3nZfvbul06V
k/a39+U7GN7spLX2ilpUoRje6s5yHY7Phy2u+nHJT05S1XNDM6ekHFYp8ruhT6sN9Iz3Sxbe858n
EwZnJcEroJsTpm8tytG2FAAilmcHR55br9v1akPDf7H+jlcKH7kS22Dh9j1/AhwYnp0Asean6aRg
WHhI7H5qvU+vNRzovTd6zUowoUO9snlyuSwF1UAD1YC7fUvcwWvWA7TfJsTfGRt0tXA3vfMBXpqR
2ZVhZ8ATVP2vxRU36eru3182/PnujstSbFfxha/8uOX39930TpHJZLGRF3ax2DAXPtSc1FQq/bKV
jz7U+0fbrP66v8WnEJ9FUHWu3+/SpU+gCZ+efwJVJqFCK65CJDObljx3EkOvVByF6XhnExWEooIr
9I3R33s34qBcPW6WwpoTuyQqBdEaHWFEayetpmVcBnblYFdWMsUtrfBONsYFDpp3qP3R4GZGZudx
E2USesQa117ufkAv2KXm53XuT/6Eejtf9yJmWzNOl+Fubx+8p+un7fXavbnxfv16/EFcd70RO+j1
cXf1uHp8fd09XrXur/2qd38sQWlPYmTiYjEZhFC0Kp2wKhsxYABKOzR7TWlZe1RKCxq+iDE718z3
zsr29SlbTwiMLTx15897AnITXgPY1Ohihnd7dhrZvlSOk053jKJOMs1RGNd8X90l02QuvLXOmoKT
FN42IP+6Oru1CjlPlAi5HiQ9v2bWTwc5z729AAU9Sda8jweRFlh4oLSk1nt8Cwc6ABVdGOmsb2Fy
15R3ivHTtp9T51NNx8eQvQ2KJ00fbO1+UBZc7jSUE5N5YPzE5ajI5D7Gw9hHExSh+P4qyx5GeCuA
INa7pLhNUWhM9guGz87sgd1ZhPcejucQwXjoPfogc8JN6TR38Ny/LRxZ8/NiNr7Z+e6ENXQF9AtD
1I9kRX5bDamLGrFsLzUnnx0QdSdVcPzxCp6tYjkmjeTbbIdgKD0/uDa12u2q18ujOWuE1nEA+hx/
MMMcu4pSTFZilsggD1XhVuWzVW3U8cffsUE3EO9RMJnyzEYKXRJyBxMeYYOa01YGWttj8fk/MzKL
zIIq8KfKHOnUoxQbr4MJ+WBUl6k6bcdBT5ZyzSeZm/c9RlfVvwY1C8jKQJ2KUEci3qanKtBd314Z
/g51tai5c8JrLbmWmq+SfGdad6HhVcrCi+n8ukEapYJmomNwNqemsbdg4MX8FBbehPoYDbkbuVso
7Apfnl0f4PJ/W5lPqtqnulTggmqyMsOHwf7ampsy23uyc5U7/+GQZjNKxntsi5Ih9WSz4ydjlFxr
iTNZHD6XBiQu5YP3idYgSLmvsBEj292rklvnL8B2R7Ixl93xzO1+NHOzzRvlhV/ZGTNn7tunIFHW
jbrEyXDmujwyMTtoVYQYy7gViyOxIP31BMxrD7TMuW/bzeXRLHnb7GwdtX2FbCfTVkCu1Em3Vvrs
LybmlsYzO1hLyTSiVsIIlHnTJ/8XzbZX07fk2/46v46eOJ228cu46r/9KU+m2MlQi9D7jXC20KqY
+URu+eWUOzGiz6Yblpu8W0p0/n/SvmxJbhvY8osYwX155VZrV++tll4YUkvNfQHBFV8/hz1xr6pQ
nEJYYytshy13EkACSGSePGdt+s4sfOVfz7xOGvN6ouDKRKMnmKyTEqDq3J2j/yrUxQ3k62Y+M0Oq
xGk6sgzEtJ81SBJPCPYhu/qezI+3/WHtXECNGHBpUEqi95LbqsTKTJRjFvrv5ndXvTjARNuQfmy8
3jikImae1dk7M8btWQaZEjxMYSwGeJKkiZfpwDXRf7gIz4fEbdhoqtSymWClB4W1Nb+lUCyRe8ER
d/3uXXwNuD+QaBkLnQHna0lalfLY4boFAZQ3DZAfS9EQYXnMBvGSGtjJc+YM274NOu1UdB+3V211
Iv8a/8opnvkHypO1KUNT3avKwW3VwFnOQHNz28jawYfcJwJ4UPIh6825hk4xcaBoR/vn9OrYp5QJ
6jNrg0BEu5RmAKE0HG4GGzmCiG6J8qNZg6OFPhcQzC1EtBPO2j0B7kcwJ+FhgEFw3jCDOwk1a1ih
sga5ZN2Z3nszS/YNtdkWp0jZuFoPedtMbyIQd+EBR5MhCfK0oYGjNpJnSj3x864lQerE3R1QYFEI
QqBa8SyoXblDAUJlBi0RqFQCLIKkAUTFx0hRvUkHiDErktOolqAEnM0M9q0I6qkQLScH2Y7izVA4
BFV/NTpC4MkJS32aN42SgdG1N7G6FTQBwJP+y1LQpyXLCOysqag22li8mTox9/BLqHx3Od3U+ahA
hXJmp1hFy5hjDWoA3Sk7dwc1hhgzMUblMHVQCoV2Vm9vGodqvp4Yk0+R5ENJCtJhdxQkVoFFx/6U
M6nxjNyyQWQw5SfIlFCQ6KsW4GhKs4sV5WCYrHGhDCdDSpg0wAiC9nREn8CDNgIprBbNAUM1PdtE
G4pU6LELoWjlZSIp4g+V1Id8rM3AAfvX49BDe6StB3bIGmvRzFbyI1Q8VVC7ms70XBWyeRxaud84
dTfu2jI1ardUnG4XKXraukSvjIMM6V9RMW3VPzUwIYB/Be9Jnr+od+yCUop+v4q0e6ta6NaagyqL
qPBXHfTMDHdZRmCTmRu0TXn2ZDdunU+eorXuNNiHsbQEKS3RkLgtZwPaqNsDbGnQl2TQXh0Afo2+
3z431gfkgHQVFWcgSDkjcZnOFGS42NdG9qcHPRpY/yBS3z6MTBccIWtHFOiGF5Ej5I5B7nF54c8D
0cwmxRI5MRRw7RF4UQGIat0CUJkLw7ch807QNMpyaWEwpI37sMmsz6IxdEGIuRYv4YSAuqICS2jI
vBxGT3BhgQkIr3w8rTqgufv5xehsXxs6d5he/mF5oBa30O+Cl4tHA0AMuCcMVOueMw7aUoreJWXf
eemcBFkZ+7eNrU2f88WRBGYH1Eq5cDOzKyMbZ9zFJVplK/sUlYL4ZdUA0sKKDt5Q8H5xr6e8AUk8
aEqAYSllSNfvlPn19gjW1gYpRRWET5CqwMv6cm0gJuxAORl9Y6Vx0J38m1PIXhynb5FhBn29u21s
LRqD7BmahOAOENLiHIE0apIkWYYW47HboZnNnbV3KHT4k3Jkcu8Wanjb3tpWPbe3zO5ZHDE08TC3
EJ7ycqf5afbBiFBJj0xgkQThksgQt1FpZbYDSzAwBsLVSoaYOnR8lBbS4CKWj9X1gkQEGKwtsBbx
DoFcC4uLGSwfEoQEvLGwPKeaT84Um14NpoK5HwVDWztToRaGRy3OH7CCcQ4yDD0buwEG6wEUlxXF
apXsF+qWAk9fjk3+wYtNhOUCyASFYm4rOXrRpkqN3nqVTZ4ZHbMoA4QLvVnFrpffdHaKRPCD1UVb
6MeAdYAQDN9mokMeAuEvRhZH9oMF3MoY79N+A3o1gRuubmKIUeOEQCIV8OxLN6z1IbFwBoKfQ9GR
sK3TbRQjWLrt66vrdGaEy4BkslWp9eIYBGIeNf0pa9WLVYqsrA4FJx646pf4nNejlkD3PTEJ59Es
9X9yqX9M5tn/h4GcmeAGosk1AWgAe6lXGJ4dWb9VHVq5Bi03tw2trj8oNLEmgDYBGHK5LIalSWUq
wZBVRqqXJOxbbRe7yoRQTx6T37eNrS7PmTEuDCKl1usxZLZx9Bl+1Wx1/I3l/33qLLR6IGOP8wFJ
As7RaKsyUkbwAWs2ENOj07HVvFSdBa62MnEXZrgVKpZbfi7BN8MAWs/6wYM2gtc4UGKU3//zrIEE
A4gOIFUs3BhcrGWmYGMaRjwONGpvjQRxuPpGIvYv07aUXxGmAnkgc9cSTprarkvwKyA34NmQY61B
RtsxUcC9cnQjKAFWbGlbh8wCNxi77GVQ+OGEq6xXk5Y7NdhZTmDKiSBqXLUDJ9CgLQqutq+iy9mt
J0tmG8sLkYfWayDlrrS3wpTcAgTIbgrdR1MX5f/166Mb0gOLlqmG/BQecpcbKbYsYtnREuLXzYPc
9lvFof+wRGcmeAm5lqoNmKdgAi9P39T3VdeEZbO97W1X8ELkpSAOCUwaALRg877KSzlG3zVs4fPI
WHYgUCR57SqVHOZCf1TzmD5K2TB+SLgofZrMeOq2yJE93f6I1dVDLQx5JKCmcclfTuZgZxUpRxXO
aJbwlLuCYRuTMG1qd4gF7yWRLW4jQ/uMpDW6A0F/H4eEvdL6qGkbqTARJYmaOkW2uE1GdQvXBmRB
PS2PvNFAg52WnVgV1uRBnz5vz+HKYYsK+d85XBz2bAdMVjeaDhIFHh0Rl5c1eU5y7W4Ed6XgJFz3
mDNLy5ecWTIiIOtppS3UW39qctSrXSanaDL/XtR/iAGe+25viCDua8cvgmgToEaQYICM7dKmbDc0
JxVmUqpeJLqtMils48RNre+3Z3GtQIrEH7QbQS22yMJwrpjHUzRIKaZxRtTmQdhwCCQIWAVRZZXu
0CS/Kbr6A92oZIjOxcnn3EVVUJtau7n9IWuuA+QBND9R8cZbiDtfLKpPQ1zry905hZbRHPRsk9HQ
lvKNPYmigq8nLxeIQkbsf63xyUeIcMVdkxp4clX3PZR+bQKM9XKidVoe6tp0JEnYKP68MdOXJjtG
WgjZseyh8ZVMMO61cxUnEsrji4AaOsYuF7pKoUwxmxi3YdEwa/K9UVDBCbDmSwuXJ/C+Kgh/Tc5/
nTxKWqmDL5ly4aheMamg3ZmtEfhiSULzeaEV3/5hMc8sLl90tmMgXZCriPBwkgN8SoqPoX/Vx7sS
WQEVkObbtlYnEBsEpU94js4zsrdTmi8gP+QWWY8f74ROJ+r3WDtqoF2GFwTq9iBgXXz3bDhdkrG6
tWDCmL852QtaIGvzx+1RrLo/GCoNFL0VSOJwa7RocBJzcf9S0x/Qd3KApNCDBR1qqDadZl0k+bk6
aZC1M8HAqOG5wpmTu3jsSgf+z0bWHxRFcsKqll5vj2nV786McF4wfEkm9TBSVNTX1J/VgrpwdqMu
mLtVO6DjRi0f6nJwg8vlaewpHuTMBNlYI91LloMwP39WOpa7lpx83B7T6jqBmwenB3xN40lQMlnO
nC51cMPpJvLHZhC34VBRL66692FSNretrY1sIRVF+xrYPiFoejkyaGTNul1FeO+puXbq1RmdTU7j
HEjq6H4Ud/9QJwbmzAISDNAj0EJwh5E5JnZWE6nwRhS1Kr30OhG/9dr8nVtYHPNsK+kTo/KYwEKc
mUlQ5U6YTOamhuiPndB7M41FAfnq7X1ukXN1G8IAzVTAoh2X4Bl4U+U7fdxV9Ri2ts+S1xx5/coU
hOdfKj/8BXNulfN9gntrlFSsnF34lrmVYt/4GEIz6EL9kX1Q8ADZXuLVnvxQK775LKHDxARzhBu/
WD+0vfVYvkh3mZsI/Gl19sHFhnMSDUV4pFzOvhQ5fQMSSEQV4N+XraCengv2u0XFvoSa4W3fXeaV
nwEkXUyo9SDhg6zIpS0qZwPTkuXQNPAm6TK3Qa3IyElw28zaSXZuhgtvaWNUMbVw1aCD+xEVlSet
Yv8yEij8oh0Od/QVZbEuJWOjDwiRrPq7koSgAKxFenWrk3VmgtsWkgM10Xh5EGiJ4cVglk8rL+//
/MNUnRlZPuJs7xXxAIkkByuisCJI8MbqGoHbi4bBeX2KPmcnzTGMVKvdur9Pom9COe61BYckDkgS
0eN8zZupzfBrObILqBWl3ySlCChtOsGKr9kwgfxEf8/S48O/ESPQqzC8ZbAcWhPvu56VXtwp2evt
9Vg9mpBl+9KrAd86X9dFl5tV9SNyLGDH/N6N8XZoLVeeeo9G9UJXfR85ZVgOjq+AyeW27bURQoQJ
8kIQ5jFkHjOBNrMRxa8SdybrdCgYDZNrFZHA4daOm3MjnFcbcTKOWoXxSZoEhvQwKnYjjrm4lAMS
i7KWa3fluTHOu7uC2nMeo9TfqjRMu196tC1yB9CqQeAcyyHJH2znhjgnZ9pUQfsMowKJRAJi03mX
GQurVNEHdv9OUjvUpjqQYhHP9OpT7dzwMt1n+9fWpQ7KEDBcomQ8dl7cFy66nJn9XFeftv2TNIcS
5fVKRAmyUtGxoCWNqh6y26hScjOLPGCS6xrsJkq2jS2wZtXRUc2eUd3LzF/Z4N92zfWF/GuOm9/M
VOJG1WFu7PNXNNH7kF3eR2X7KvW9YClXd8EiWY1NDhgy//jSs9EcdAqya1Bt+UO0adomvD2Y1S2A
N5eGwqsKQQ0uokpSVvd6CgukfG7RPV3rT2pWoav2bhLFHKumQO27yGoAP8ZfuHIW6QM4tDFvUeyZ
eN1lYdOHHXlLjMfbg1pziKWGA9IWE6lbviLK7AblcBTdPFr5pRMW7DTk9zEjqBztrV7gDmtrdG5s
+Zgzrwewo4kTC8aqOQd9BmqWd5YOpeLbQ1p8mN/U51a4yCjPGdFLBVaY8SrZL2b2Kpn/ALzDI3wJ
vVSoXwCNwY2E2oCaQzDOMyiajGOGeG8IMvL0DyM5s6JeWon1DsQ2NaxkOAskDXBw+V4ff982suZr
50Ph3Lo1B4iFVjDCtD+19tQhkwhRCgdMdWC6/YdNCiQkeCfxPgYcgzv2SquKIUiLVHcJTsvY3haJ
KMO3OpozC5yLzbhiIUkDC20n2WAnsQ5kao9pT/1UUe+L5B+gkYu6Dx5YGA6OHu5ATRa1vMxGCrp0
2E9IQDLXaOVj3A+7uhWxGaw4NmyBJAx0ZKgk83uVTHIOGXvYkiPZtQfIVg2AcBVtcNshVg7tpbqG
1gBksSC2w+2fNDNmltkyCnoadP5qsrHyXHHt2T7ODREF5OiUvd6uy8yhQwYSxZAD5fwvryZVZxpW
DNRxUA5HMCEHYHBB+/HdofUPh4O6yXbt0ipU4l++H/DLf/cPdwco7qLndvnr4DdHv3a/us6gPYzf
iN/qo3ncX1o4lz/Rx3n37v9YOtOWjs6lg3Tp7/5q515auv+2gwXfPTQNoovviD8K9Ictf3pLs1qw
CTYb9Is9fLWwBWhiQxubsnGPH8HS2Ibf9vW3pbstQB+ui1//t8Hsq/cNP/Xrh7jHjYff6C3/x+bo
NhB9PTmvva8F2v3nq+hWXHMZoA2RE0aCA1kObsOhbJ91JdwEyZpvUnGcJxAMWoKuIJENbssppjRS
rYGNlioAjCErKWlbiWjb2265cnkswMn/HQrnllVJq0Kr4f1McrxJfi0dUZvY7YFAbOjyuE31RlMq
hoGkuJPqqYKO2r4QJYnX0gk28MDI0uMv12qwKkqORGvxcI/USNJcdexT0OzqJtOOClhRvhFtBhtk
TUitbyoGIrBATiLTfpLwr+Igzahk73vq4OScC4Ab3abUYhtIzjJB4m8yG91jQH7M4JOUCtVrx1q2
dtDSwgtIIU1hbSDnGzvHnkoOCW2SNPLO7NJyvOsBU4H4KmoIdaAhfakLruW1YwUQIuDj8PQGPoq7
Muk8JTn0m3GsqLFfxrt2hKS2vi0MEUXU2jKeG+JuzUohkFtcDNUoc5vao12/AnYmGI3ICHdq2cZY
Oz34zDy1ApsIFrDP3bYTdJ4tO4eLZEAOBHEtJMTBfss3aim5gaawBNnQelI92zpajQpV5rfZeTaR
He2+395ga2/YC3NctN5EhTF1FpK8EfDbDmC7qhlQ/U8XHRLQ0an6Ts730ygIQNd6CkE2gYqGg7Mf
rrHM9FlQaCljDUR7V3pEru/keTj0P1j10FfVFmyyR3lu3Q4sPfH8lDXtnQECI3S1bm6PfMU1Lz6B
G3jX2gWKKvgEVrQ9OmYHsO6xnR7Pvau37O22seWc4hYVg8V1t6ArZYvHo0YmZlcvxxJY7OyJ5GUA
uSnAGCT5lEj5HzBO7SILypq6LYjz1t6c54Z5pi2jVJDHBI8ESIARyGyBphkek2qqs/2cVPn9AHh1
di/HA5F9tasZakylAnqeEcnWNyQ8RB1Tq/NgoO0WwCQQsPC9pFnMaJcME/iRrbHfSbP6w5A09NfR
/KWo0wej2DACVkxlEnElr2xdwCyAIltAMYA/cFu3GkllzKlcetAxfaONBNmK/tTWosTTSiQKdpkl
JwOCEwS83HnXa12rgl2hRFqmBc3SvpZqtOmEahTIQmn35ZN5n0JxQVGBVJEX1NLlHurG0agGGwyf
BntIsrAGAdF4P2qnxjwZ6AIo4smVtfsi3Q30h2ILHPp6PpeUMB7e4EzF8W5y979cZFCelgu8ixO0
OU27cUCblQgqdU0Agotx0bFChRvsXCgNXQ5RKpwSNwi8Emwj9+A/eXl5QlyFJvrn2QULzlbURb8y
KnSLQwESIGs8j3h2k8lGN+IESICHx5HbR61rZd8q8vP2WbB89OW6gdLlzAh38JgyLl2ngpEY6ae5
OeqDSEBl+QnXFhDLmyB2BLMfFwAyMx0BjIcFBVqZXZy7lfVoxzRoC0FH59pQNIhtgNQHgoBo3rpc
n4TNRq/JPWgAJql5bIhh7ZIKvVu3J2ylzwlVTs1CiV3G2Ymep0szVoza+uTAjDm/Go0cjmb8mNHJ
d8zh+4T73pojCCY0pzw2J5ewb6lR7m5/wvW5tTRZmdDBgeQhBH64+6qtZ3UuZQKwD81Os2qHUvsd
R/3sNSMaJtKWvU6dHpjgVLtt9/o8ubTL+UoWS8Zgdi0uKSiXNHrta5MCCF/V/Kno/NPJRIHq2gZA
zQd3FG4qnM/cgo55GpmkoqjzF59j9Naosy/nlXd7UAIjPHgjHdGEnKQwUtc4HZkPrSRPFxXk11wT
aAykuNDMoIP0+NJnMqmQAI7A9S6hn6G2UI6ZRdXWldgJq3Nmgzueim5E38xiw9GYLytHuTkyAqYb
oMEiA+9RZQ9nNUUjW/EJvCIAnML+BgETX3VQHRukAXpdodXpEwrZw+RsDNPr6RHU+8HtlVo5SBYQ
MYBFOA9BbsddMQ30axqtayrPkGPXch4rE2oajLpZ9k+GULtGWADoJR8P0kqaBn0iFbD526E4Ohla
4CbFHaX32wNaWzKM6K8hbkMlpB/aCMGAV6e7PLmrh22T/bAkXy2xXgh8pOLEesFbeeXwgFQqCl64
rcFXzadw5CglxJ5o5bXF4Mn27Jel7Y1p5SrWc0UbrzHe00HQM7S6cmc2uft5AlOuCXW6yrPB3060
jVJGW0vbQ2JNsJlFg+NODKMY2lIbW8jBG79A1A0o60Mlnyh5Ncno50nmz7PoyS4Ym8492etxbgC+
xNhGttU61bXyJkzH3zaZBF55/RRDnhe8J5qDAAft3Nw9Ok/y0A6Zgkms00Cb8VBujxKwVzmZQtJD
ZqYRpW7W9va5RW7ZDKNPwU0qV56kNBs6/ZTKhcDADFO0eUvFJFi7VWsqnn8obCwcwNz2BtYsS/IW
4+um2p8ry110dlLo6KjxWyWJdI4wd1dxCVLnNoJ/ZEAgD8ZvBJZ3CVN6CPfkbUZlwHuM2YbG1VzQ
wZUx4nKjqU38WoEdWPMmdW6pS5oqIQeTNmbtRaRG8UoHDcce1OyQmwVaTP1RGWqNGkakQoVn7uqi
8lFe1l/HmdQJXpER0f3OQuHcH422AFNMYlYmIInqQNDZrplZkOrR5NznToV2oBzBJttbBPP+HLOi
KH0wuJZlYNJMoX6WTL31qdqREvlyplpHhdpW5TdaXPeboqzn7AgMkAJJGo1AzgP/KEVb2Uyd+dDO
tZQFjTxaU2DOhcE2DiWatpN0UmzszqmbO+R+MnNjOAMjO7UZZfTdJdZMn2KDjCxkNC1ecRnUkp/R
Cokgq2f195y0DlpwrBZtrkXJaisAj8fceXlNnBntxr0+ekZTq3WoS1qm+uhHUizPqCdLD7suy+iD
3Bttt5szuRv9vp/rD7WN8sy1GlOVPIru4jsmI7PkpkqmKaFKHAnd3q0zfi9tFQyLY9XT4Ukua9t+
NCOFtWGZNop6KknUKqfOpFBrhnhzMkJQKkqiTQpeAdDtKoRSf8YTXPNQhG3rfZp0avURoVLw1lMF
aTiFoakOUIqxeyelNT6m+gxp2TltyQct0+KPzRYxQgLmkoOJdnvJzfNJs3yghZKf8qDL95A8q5DG
UMoq6OA5f+rIseIDAVDjraoTYmwpNEtSl9VF+itFE3G3yYpcq4IUXSAymvXTPg/MXC+0uxJL0vhx
2ZmVq2t9ywAk1uTBjb6i+CZTYzdNlI0yaS1U22ZD/Q7HRB+oI7dt4PR23hwQsemOX6tjnHiVOs5A
LpkSdHNmbYJUnVpnKOJ32AdACNdEy11HspvYlyx97NyessnaGHOspH4CkvjBs5yk/0wGpvzJy0Fp
BKfClfqRCrDp+TblDiFWRrVup2XphdlzedcgM749PB78T8ffjoL49ioUBNeMZiA1ai6PZTwlL6M0
uVKtyQGNihtXkdvXryhMunWjCEZ0FQsuVqCGDFQcHqtXsaA8q1UfR7Aim+89RLeT+PftsOIrZL14
cXEWuEgwSvSO1BkYYMwN+0i3xS5kWzTi76R985Z6v6BO5pmu7OOkDRNBdHF1ScE0OhDAhCQjzQrw
zOUUKsh7sjq1QG9DD7R+y/IXKe+8hgXZOLhJKoJpXN33nDluxdqO1shI4p4w9CddDgvjw47Dhh5T
aHBAiFlKBIHMmoecD4+bWVwOXTNny/DIrpN8IPndlgpSriIby38/y0ZmTVkCaQobZofaWhxmIPzv
pe+3fWTNCZEVQroTFQC4IRdMWFM0W3RZp7F+KDS8ZennbQPXRYavpflrgdu3EQgawLO+DGNjHVtp
z1wpgD+6aOIOx80YTFviK4HxaHjVQfLR3JG6E2RT3c6Tt6AnAb3k7Q8SjZgLDbMkUhOH4nvmDtqJ
LaR7UvX/zwTfctQ3A7XiZVJn/Ghivo7d9vYY1l0DrRXqkt5AQ++la0STag6gxoZ8aEbdvA7y6V01
n27buM6GLwsHPl0QI9vo4OVfP5A1NyVzWBbuVd28D37+BqDVuFE2+a7a0C0RjOmKIF/l7HGDQiq0
l9UG9oZQeVbeh3fVe8q9iPrqw3E8qkfLR1nWFwxyOYf4I/J8kJz/FwTguNnETLbgoqfOSZuYR0s/
M/Zm6Y+g/2iz95G2bt0+kVGwNVY9Ee2jQLKirACS38tVJJYuRVOLASNaSNqDOQtwk6Kfz+08CjSA
1ZT4+Wmme44xBrII+7ksyfXs/R0Bt5f6JjcbksNCm74OSjjFB3QSg+k+EKySwA5Pot/qvZSNMewg
tWvF/o/0kR2HLQDPXvJZHcAnG5Zh80oEaMb/h0f+7/D4XHYaOSmbRphFf8v89Fh+yl4KdtFUPozf
v+HBvHt1/NIQHB5f2ayrScXWW9oJEYPw6Y1eBkEYWwbLHJfsjQ91M2/sO/LZ+S8P6P2e7xPshNhv
3exVPpiiqV6eqbesLxvm7NaBvDowSxE2BJSFWBLUb6DvBelKFEgb9ZsIOX7dMbXsecf4SjwDXMaD
AOsSjfuswFizI/kkb6pXesXB3Cmb6al+n/ZQi/TIIZddQ7Dvr958sLs0JFgLYwC6b7i7VYmMVmkn
jLJG875p+ANEmrI3FKsh0SAI81bHCFJynKQgf0e2lrNF82joGwljxIutD+SgQl1vUx2Mp8Idj3No
h87juJ02WZAJLK/t/3PD3IFaqoMBnXkYthpA97LaVYmgB0xkgTvBZEWvIkw0oofptSgSVx5EdN2r
Mez5ILhDTLJAUhsBNe2i3kJcdd+E+kPnuvGRxr7p2u4r2hg3j9rOeBBthWVduJ2AxixgIHRURgEQ
4wanTk1isBYMjYS+QpDHlv3Jebt9sK3MH0zg7F8wTuD64lIdIIoinU4YVkiCJkqLkoj8XzXpcKsi
sWhCkw51F6DDuCNaNUfFaSuwYTTRnRw/d8aLYAjLN15ME6osUGdEi5kBvSZ0L10eGHg0GzSpIYB6
mHzbi7fOvebam8yPQuJ2YXrIg+5QPupeDObvzmNvD+PGOJl4elRu+UDvcbAcokA/ndgG6c8dpI38
V5Fw5tU0c5+4/PezM61HhiVvqiLxVOuh0h7TSHBRrP18rN5CrQguHFCeXP58iCoCJzdUyCDRUC6e
KpGC+9X1h+8Hww64W1DThDgIN8V62yFROkDspFe/T+23sduPSVgywSiu/J2zws1S7ETYCzFQYCo0
PcdoD9Y1QO8Et9v1cwBWvuIdCHtYAK1yu6pglAI71UNWyzff0B4QNMc80E4/IA6PqzXedMd0P3jl
Dhj4k35PXpxd6eOa30gvdWDsbvvu9VULZVGwYgJGDXQzMo3cxwCXWTtlNSZei1R7YNCAfjr36VMK
5vADeTfvh8/xWH9HRPg+h1HvmeFt+yszfmGeO9uKDM0mcgLz+rw1jHtdB1dhLniIr/gOwAXwSejK
LC2ZnG9qXS8ZWgcbtRn7NA9zcj9Kr20mcJ6VLXBuxuSy3+CnUOtigpkYaN2e7gddYGBtrpAu0VCv
WJg2+Btbz2k1Np2WoEEHVFbfnBK98o7gwry+bOAP50aWyTw/KCo6kNGEEWlbvhnWthncqXajDXl6
eZj9P8R9kGYPSKvWCDVEnVsRY9J1TZn7AM4hnQpSizVItTx0q6tuSl01iPwmoPFmBlkgzlf2+7YL
Xr/yOIucD8bORJVigsVWCtM3CZlsD4j7Q3wkiL/0D8P2Gl9gcs1XzmeZc8lOYotQLEz2+0q6awC3
8v4AR+nJ7ylgI7OrlL6EJvnbVrWrl54OtjUw3ICvE0coSpSXa1tEbZP11Ei85MXYachGIKb/jDb2
2/izfXhC/OeRTbev3NTTNqkHCbwj2fXb2Iu81JdmN3Pbt8yVBE+0a7GVr69C/x/YzxemT+6rNMlk
A6CSiYeGlBOqma69t+7LpwmfMYbZp+lD7dDr3PxYnT61YHRPACe79ql0f45u/Ov2FK0dh5iivx/D
ub/dltToaiuBikfmQVg08fXZhRz4UfeSX10Adk+Iv3q1H3lQCsa+EOA2Vo6qC/Oc82sW+o+1GOaH
dmelJwvkmXFjuHYssPO11FzIcmGI8/ksr1VCGSZ9DrRFNeUEQvigeKm98qnbKlu2eR08PSxcLUCV
5uRsnH2/rTxHsPYr2wCS1mDmWzKli5zApUNSGkXo43FwE9KNIz0MqcDjr+nb4VuoayFzo0ATCv25
lwacmYDEhIErwb5rd/LdeBoan9ku8xLq9rqXxsj8vtFYcMNfv3c4s8u4zw7RNgZFRtrBbPeBjhQg
sIpdeogDe5f8Yif53tigLzgJAmeniK7zlTviYsBXmyklKhlgmQY12OLf9c9+w+4p+qI84076QY40
RSwheiesreP5NHO7hmmyXscKrKZtWJcPpvn79ra8/vnAJaLei2lFJv0qukyT0dFoGyMIQtF6n8VO
cyhAqxDetrJy9y3wx0W6D3cMTkhu8gB3NTMJLPtedtT8bFcGY+AE2P9IT7naJvtED/ndYHuza/nT
R+/1IpDiylF4+QHcPKaOWWoRqnKLqFCIBsTUVY72Z3d8/22H837y48N00D/VQEdJxq0O+Yuuupkn
708d80iEfLGo7L068Wczwp1Ho5XEsZaBsU4DF5qi7yKIHNye9OsTDxAykEtgeRHRoLp1uVUMcKGB
STcCx3hnQSE6dXt0mVbsR0yebxtaTrTLEw+GHKQ6gDYF8J3HquXEyPREhyG77p3HWKuyg2HE2aNW
GTpYfPMh6BmLXDIQUTprbRKXkB8cbNAwA/ft5RAlp7YHycIk9m3qRVYVOJKo0WrVBN4meIeiIwmY
vEsTcUbMogKHtAcQ0kPepN9A3CnYHesmNLRVG7imMZZLE+Xk6GPfI/tYsrvJ2bWA191eoNXtt9QB
/8cC5/1FwZq8H2Ah0bwxQIMduiQ6f/y5FEq6MgC1Tpi5b/kLMoCx91sGykPwBUvUxbsIEFy4L3Rw
OUCP5XKIuj1JORD3hTekuPOXoEO/jx9GIVvEyrWkgBzmryFupETPikJNYch4Lo4WmmhcUrjNId2V
3jf1Qw1tx40E++wLCXlrcNxGy8uKGdRc1s9tXuQ9BJC+95jPP/Z96qHr2S1/ieCEy0/kLeJJCTY4
YHZRBeWms9Qbhrov+o1jSAQ1KhhWHiIL8ikPnbK97TrLT7q2hJAWIcQiYcklkdQyzroR/TTeEO0Z
89XqfhIB5FciwwXxiSwE+Fu+2oAvncPqiNQMX8zVP6Z7ZBLJZgiR3xm28QbMONRnQTD6CJK90hed
wuu2kSUDHeHimXwGyzbbSUntDlS826x3QXsegosHe4R6SedJHvGdP8CZsLs4nJhLD/2/+A6QVv9j
ny8+yBnQhvoE+70XPVo7s8UTCUgJr96w8Il5Y+IrnuC4XomhMN9nNrk1Tach6xN9qW/UbrZL3Xxv
vUu1+yv3yMeEwftJMAXRt+ZOlDO+PgUAREBECn443cKJzW2UriqZQeY4B0B1AsH+ZgCM08YbBPFp
n0OoDK+O/9y0t+Bgz0xy0XjTTVAS1GAyN+Vdr/4GMsOllqCYvvLOvbTCPzpTVYkqBivNUfvdhuy9
3Os77Q7ExEagh4A99oJtuXKiX1jk/SbrKE46GRZl5Ax+1NvJz+7nu/hp2BZueQcyew8l70c5TF8V
BFX7ZnP7WFjxoUv7nA9VmRLJqQn7yU66d55jlG/JG8BkR/tljgO2hT5L5ZEX9YT8823T1yfSpWX1
8rQomA3KJzmBak/1Vul/xjEL5USwoCIb3KXfRumY0RGjS4cEim/xL0n/bmemaPNfR2iXQ1kCg7PH
zKQkeR4tzilvhqOcbWUv89M/s+NiJ6j3oz/t1QMqOL728g9TuKTtQNeIXmT+7SazdGCtjimkyotU
b9v6bZj/a/Fm2XdADzj4BfAHf66qJB6kYTFRKnG9kav8W1xNk8DI6jL9NcJvghmVthxIAjhh/qON
/FSe3EbEOnMNn74cCV+ntRIDZT4NRnTpGOk+nX7pqHgTpw9lckeVgDUfqgizLRoY5+Mg73MwONgk
hjSH/4e07+qVVNe6/UVIGEx6JRaVw8ovqFZoksEYMOnXf6P2le7pXnvdLp3vSvuptbtdNvYMY845
hjHMFCT0wg6InO5Rl/w7+PzjQ30HCirIwUwWL7A9sR+Gq7zHZn7v3/92x+eCaZBCyXER+hJTHPA2
94io/h0MYQc3YTzMg92mim+H+dsrAv9ASrmBHVhL7RUgN9WzgwV+MAdtHpTcsT7/znX+XOxbfMk1
ktn1iMU66ChpbZCQt6KOa1b6iRmJ6l6g9+NF+G1v3zymKe20cVosly871u2gmOc71fXv1uCnLWEJ
B3Mjt57o79O33SILo06whkJljszACdRRsdzJKnyhEl/p9DVURP6+5k+34obkYJrOthEOfHOYIk+M
mWhYc+L1fpz0N57KOwjYjw/3P2vQ72PuKWgoMXZW3rp8Gt/OR6SiQKtokPGwmttgbBqMrHTef0/b
DYPx+7rfXCOkjXI7T7GulbdPRqOEA2f7yr7HrfRTMEUJQlYdqpPA+L5djVHNkPMXWGYRCjTldEij
Aw7LFlSu9dRLuXVoMyVSZ93/+6f7+Vx/W/hbSCV0CPKQEQvnqH49aL3Kt/k8osNggfJDrYKDVoOA
aDTmsl9jContJqVQ7hRs/h8/AnQP/6fN9TvgTjJWoe6GHyFMfMbJG+SqsD6UPpzrQGla36p/Temd
oOvHS4vCogG5idts3rcPq0G/r+xUjiivsneIgDA+XN+Jq36KCECFBPleMITcxEj+tGVGrlUccqJo
neVPdhmV+qejBNV/Lfxwu6E4OwxKolRhfKciyXIlGeumBWBjNmuZGpHS1v+bWwLyFpgUC+M//9Is
tViTE7tAbEM5OEaNBPlpujTa3tHFl5aOupe0BpJzS7E9mFSBNJ2QO0bmpxdiQo8Qs6f4EehU+PMw
B6bAYbQYJym7KmCtddLR8a7WvWvlTZyNiU+6IlA4vRPW/bws2l5RscfEx7+/YZL0hc0gKWSjQxOV
yw1kNk6Ykgpq6MyEzLExBZKupLSDv7/Mny4PTtpGn4SJ/5xv97OZOTiUZtzPWZviWdODJJn2vB7C
gd7jhbq31LcApRkcNs/L7SkUi3B5N/o8bZ+mKQ2Mu0M0P/nA37f1LRiXPTWyfsRavX11IJ5lNU/8
nj25XYU/YQ4NwNt/ju729H+LIRoHgpKtgzUwSuGgamEsceL46LiYxjsl8x8t1+9LfXvijZIRa06b
EpRawp8m6I8dFgANaeGK6jCgiKBlrkUuf78aP58htCbBEAmzon/zt8XY5OVgYn/mogGlSkZPms4e
nLp31tH/1eEH04JJCuDO1i0u/j41zBJpKhqDaaFR/gz013uqt3yno9VuowSzl8TOdvIpwEdMWfiL
mzy8CI/G0zp/SF7EJ71jsX/cNv2H9A1k2JCe+POzzkwa9azCnNaJhR6vco2JG5ca0+nvp/sDAohd
A4VG5Rd6wiAm+HMdfgM2QIKOUONEzyTk6zQABebkaSEKUmHpN6Pr3es7+mlvty8JypRbTeX7HAlv
kH/zri8hwjYU6O9g0ObdaOD1QdO2Ktt7lbcflwM8jbUw6YO+uz+3KIkzd1wdsJyzS6fYdq6lEf39
GH/yr9ANgOtzKEVT2bdLmo0FEepNRZ4DNCBF4ubGnbz+J7OFYsjtGxEbreffLKQ+m2xSb9LqCKoO
s7RdFBNPRZu5lN5jUfzJCwCDtfCGcCv+RVWRVZNdt9OM8Kw5jeI6Z1GlbUw7yoe9Zm4n+fr3s/vx
8/y23DeDnE1EotdnuYm312HF1bArwcih5vH/3zLfHlSR5ktajThAno78xVASAd6ISg8njNfdebs/
mWQ8WeQl4DCGH/12G/S+QyjZYUeQfjtU0tlag3PioJ7OSRlCW/ROYvfzAf7f5b5P2KIQWoxZDfHk
BbNtdrNt68w1sjt7urfIt/uXQEhdmCkWURgPIf3RJRSUrNOdrfx0cv/wedyqLeDW/HZyYqlUvSwM
WKO+f2yr0cfGVnTib5VF0HQx3kFhfnpUvy33/eTMYSrscsBykzMju4eMorZV2Gbs/zcm6PeFvp1e
JmHyEM9Cx7hcIapSFKBk5Pr3C37n7Oi3d+SoeXZjgMHZVV95Gxk0cwezQzvDyqzuRAI/XYbft/Pt
LVnTpA/ythSGX+l4zUnqqs2d9/pPP/+3wAYa5/DEuNkY5flem9XLtBcdnD9I0ZiEKxp0/kqp0n0p
utGdwTWn7yDMRHqo9GX8PJEFo8oJL+Z3Uyul7v39cH8w8DclKw1qp5AyQhngTx8yL2qDaWjkBG0S
mgWKj5Z1ZwUb/8L37d6yb6TDIHp1/in3/BbHtWxpuT4AOENq1sXS4rqP0nh6QTpee9oIb5k5fLdU
0z22lJ+2hk5PEE+BCNPCcPmfW7NY7pDcQq7hQPsXTFJe19/JZn54ZvBKzq3bGgHNvxzwmIC2imWI
G+cE9C/i2erzQDgP5T3s+4cS6g1T+M9CtzP+/QwzwySDU5eefnGIO0dQmXHpK4+c/YIi3FO3dXx6
p2nqh6dgoocIgig3FbJ/aXuAVYSDAPYWnipbZkY5/azs8O93794St+P9bVcGNOSVrMeu+n69VLsk
f9Tr89+XID/dPoDemPkgcPjIO/9co0gyi3QTwk2Jjjv1cYLQr0v9Af1+KMRs7YOKKqay6UMW/ddD
xRTfDNKH4LABOvGvScvRzge71RF2q8uus7f69JbTO7HTT0WuP9b4di94XVIJ4YJbtcJy81UaaK/J
VoZOBEd5BOH7nfv+4wfDCDPyd9gMcIv9eZiVoDm0D28gBYmT9MNsI56+/v2DYQruZs+/G4xbRnRT
iUPs/p3guC+mFhzNCgp1o4nJfpjgaQaY9sm1SyF2SXpo+JrZUYJxoSnsi0hPAz7sMhkpvauMkcnc
RX8E4OTaiwsBATr7trmZjOPII43uRbdx5Bqth27lHB0lVgkUw4NE3ZU9glt3rFc9Zr6m2LBqVzgI
FcFy6VnFQQpMon0CtpwrFBy8he76eZsmLidhb2brjIYYhfd7G5QcbtlsbSXWkLQmbWi0UTledbGS
XagpUd2suywmZtxLP1FerCywUXWFSFQaVt3aKHdVfqnK2DS2lvBNIE3LC6CSot9NMzgQfLva6uhV
naIW/4P9ziEYz7VodDYOB4zh6rjgPMv8GfKEuhMVeL9DFc9VoI9bg7hTB1FlHCi6p0Ag0tT7jCWu
PkMjCyPHABG9lBXo9MIgx3xW2qiQV1vdpGPhUaibT+qHqq/RNF+UgyvFB1QafDk8LoWKXO4hH6BX
CnUzXQ3mdD0PW0r3Gv9EDuZiAsBPebbNoakx3U5vnysr3r2144emPiUMBMlsp1MQwn84YFNoqp3Q
HwbxIrVVkV4a/Jwq1dy5BSkpSCjF+rZ+l1zgT6CntbKgMq/vs2armQ8JWRda7nbK6EML22WZjBf9
6IDTl6VBZajuWG2awUuNykumwpuKzSQD2bmsCXrpOcpGL7Yze8+GgNYbXT5JHG+ddZ5db2SGZoeb
yr2G1v3ItL+GQzZ8LvljL6JZeU7RJFHitqmgKFJoAWEWIBbFpeWHxnpNrKC3H51qQ8ZPdFx3aaxb
MXmz0TJprhV1TVq/saOJ+iYaU584JiVwCsVWWlvJPNrnkJ5fz+MF+bQ7VJB8NzaLNXp5uQNlg9ui
Wy7bOYtb98raVoIWg6wYTRnlqy19Yw5TlCyV49jv9NYfqa/wU6b6gxotRvAPrQegN2i1+QxClmil
dK1MdZMqMmkWOFbvNvZjJ6ib0PXQvkg7TFP808aptk/cntx5R6vjOPpD6jrOaTAscMr6c3FgmJK3
fEZdA6y/C4P6BN5tmC4vae6BnqAbdJ9dHPTTT6F67eQjI4FILjQvvE6Jyqpzp/rTVDo8Lq9LV0Tc
Pgfk7l1QZNJ8o/DS7c1oaHb1DGFR3IogN9czeW3rlYKW7gJUOXKv1WdSxZPwWXHKnb2drIYydQmw
f3WttW46h4SFLd/zMWBJkIAmCNwbMoKqIcsA+LxB8UEHxxRdObAvpW/eGpN9Unlgw5/bsG8u8+xq
NWS8PKXBY/5lyysFuwLZ1q0PIaKahUN2KDAZ1W6GDG3lRVT1UctXot/a84uc3TT/BCLRNUehfFBn
V6v4BmH72jubga5UdMtPZ2Y8MXGeS3jg1dSv88VHn6uRbFSzCbNxA7x0wSn1hk9huUiATi7LOWMx
5Z3IgKGtDLLmTwKdk/XKeAHaOdcr2XjdmV+mdp0PIa2g/+R2bcjwelXN13uclk90b1Y9ELF3MCCe
04a1EldqGSZJMOpne5zAiuMuU5ihj1ldD/kjeLKA6LgJD5P+tW1nb5ar1kJ+E0myzuyQqWcju12y
1L5Y5oPCTjV4b1BRJ0totTHe5khBDo1ae3UqljCzHmbTq9SN0gYZxNKrg81+GdqKg67G2U3ZAfM6
re6WkCwehgBfEQXzWYkG8K40ft7AAsrXYtqMupvoazvbM3Hq8o1tuD02WXGvm7caDxBVE/swQVwJ
1Lbo9NSdXW77qI27Y4sG/NQtYMWtwlOGj46sTTXQe9fgQQ55Q+IxXrmQM04Ml+VhZ4T9DNL1ELsg
1UYj6255ycZQoJme4TeaW5u+oNPOremxyAJN+szooJYSW3jsDa5P7w0zSCvwJZgvik1FIlt5cZIv
TYQtCzX1ZYBrM7OnpcUO13PzNgxh3W40/mAKN7NiWYeatHAzvxYnqrMhBAu93w/CnbvXGUwtgAah
NHae6XMOoi91vJT0WS7S5ePJggo5gwJYY+SeZZ4dvJUyVru9hebQPJqbT6I9DsqB2A98qENzxjuF
Z4jVwnLNXEBXcmdXx3rZJi02+VbZwaigx2/XkCerOkP8FFTBKQsUenTM9QBGGwmWsfncOVsTDVxt
RFOPZmFNcb9StxoeSfbaWE/Q3nO5cbSUHUQodla2B5hmWatuRv/+ogRO/2xb+PXaA9qH/c6WO8xT
jdkvkllRITTg+xuzuegwj8Uq6X2yaEjs17zuAoBlfglPM5l0lRqnbOzQebSfNAwAWUHOVnO/l0vM
x18N7eBwcvjGT1AKTc2bkuwqsoGmOuaGgxyeRFEB6sylb5W1qxYiYMpLCbpOaoDLCHQJuNmLqQdS
O+FV9Py5mR2vzbcJWpmrGfld2Cm/mvrTsmBimo+uezMdc2tOca969vI2YrqVvQ7lHBTaKa3m9ZBG
REcr2qbE9u2TVe/V5EKWj8HZpBAGntVAgnEK/IK6/mh2H8kCkqVa9/Sq9m/6bjV56W+j5MtqHsNO
vCvtw2IS11F/Oenp9j8QellyDh5QX7AGGqFRhVCB1R4rNmUdsOXJyTYazPIQlNVaslssdE7z3Jc2
DyRHSTVu+VaMV60BkdWASXZQJ5EKoUho9pF0fIWezBnjNPUUps2+t7e0EJ7BAoOEi0ZcBWFVsebz
2bB9qj445bOpH+oeDTin3FjJ/FGdjnWfuSm4qEXMkyqw0a7a7zrEKEoFss2jCqKqRX3gCHZQaUTl
sYr4uB3EoxAHplF3HMMBfoXVW5bf2Dm5N09vExruGPx6N0a03TDpatmDUsTmKLaG9W7YO/zWvEpC
NE5jGNRTlB0iHDfrd1odluPDWOwUyYKRQ+Z0NXUvOUJIIzmQft+WoUPOM9qHrKDoUFibd7qxE+IJ
deOoIsqmkQ9KUnsZbp4hV51hnTVgkhX3VXvXsRdbQMzpRTdXUNx1zWl0e80Iat4FoAkUuHQjlOA6
G4SLwrUleNhJSMlWsV4Wus8H4jIY9bGxPWqdEFcM0yonT9IKC4u46fAw2Rc5aIjKXkXiT5ovhl8l
edOWVTGskuXdmQKdfcz1gjQd6hUu0S42nKOxarInllteOxPEF+D6facgPWXssZk/JQh+KgoJ9uUV
SLI7ZdcUUFNNYaf5gyDxQDZOu5qbcm9nz4bis37yk2Q1i91kXE0UWAwb0sVQ8jMXBFhbEwRic+xo
UFh/t+DUcuU2Zzjgp3hT/2rKj7aZXC2tw3ZY44qhyzq0y6CpH0t1Nzsvkq5kXbiFceRm2E3Uq/iZ
ac/VclrosymjfljV1soewrRCkoBg2EpBOoeYgCSrfgzHJc6qXcGPYjjQFjpF5MtChWbJbFfA29pD
CVoe2Op0X1fbDoq6mHd2sFtnVyZnkeEvZ26yrIga9JjwltVKlGA52wxzPOUBnQt/mXAu1o28dWjt
wKpi2Yft+FSnASRjR2UvRrDktDEUDVGOamWU21vQhbTllqgfE9kt5VnSYw5lChFlSjiXUavWbl2H
ErocQnz17VlqJvz2NtX3Kok17dNOfmHWOGoQkc3pyk62Osj9yGIHElaADV9Vvy4nWL/dkkRW81Hq
8F0HB0/KZq9QEUUMLRQ0E5ToZ3iGvbGbE28/ifxMm4+Rb1PeuBZepzKFU0FD3G+3qh24/9DB3K+B
f77d5xjEU9GaBc2BIB26jaZ5vS63gse4GLLVXLDQQz1gDS50T5dNUIqLLZTQqDEluxIGR3ay5+YL
KD91y3ZNEkz8FX8ZwUcDRlVpWAh4e3cuO1cZ1qX+TJo4VwT8KnpZu8NkLB5EI11iX1kFbasMWdPt
K026q5RasCTvDhKfjoF3zTQ9u8JA8lL4rYHMhrWe2Tyr0lnrmE+jyw6frKBPY7F26DG9RR0r0w5L
3B48X2hdrBKj8JLmU84PZeV4MOlNfeCYdh6fZxFN00Yakeaglbo4Kg5zrQXBFEj+pAsImtmgHh0u
FWTX5+rLaY5No3tVipSTr2oEo0gLbGr7pI3T8qHJrjVVIGsV5d0+0wuf96tWLdBWEy1sfRMOoyIk
xKNIqXoaiswAAXPciOc+e6ynJ4nbU2NaX+ydbEbxpUEi8TpCuYrWayo+OdSf7KIAzyGiPb6hVOD1
4St0L6oatlSPWs3wigy90U0aqUvc8NwfB3/qRgx9bAhXgXmA4wKq9UVnwRKgo+CQK4Giv5E8GJMP
s7lWibuMn6p1pCysE3i2JR7Uj2bCSCpuZcoQJ9sgK0V7GoH9brb4tZa9coZnM38XoNMzB2Qo4AjM
HFdd9j16NHPl1wRph6J+QcrpEYhbjMaA5A6ugUxuWp4ScirsS0ugWRFPmAUtJ68ywOAsN+aCAK+C
h5IXhWxbpO52/ZVL6tr8PQVHUAs3P5bh3DwmCI2osSeAoIkBTgOndVUw6VUYpC/a01CAjZno7jwG
Uq1XKmrInF26MS4dMO1T5JzDlz2kSDefquRqa6OLIcjAKJfAALUTUXtfziBMG/HnfRmUmgyWGun3
3KAofZny64IhjRafFp173D4gdXdTGinyxYT3yhCgkREGakGWFPL6q6Qx12EjzqRU8fqAm8s962dP
K/Cb009r2oNm2W3NqF+ORXtR2RKYMIWNxb2FPJjKr5SgC6QDIwwopaX91NS/5toH6x9Td0riFpWv
FZFdbHvwPBS7mqNu3MVaGSw0nDC/rLWQAskOY3lUaZA2j2BmT7v1AmLB0joL+draZzpAnjTbolIG
xs8Ny3ELxYnDYvBLlvcISz6WFhEywFtanKW6ltwBPnA17UCHZQY5IpRITgLTs/O5l1FpvFn5o5x2
tnadYXstdW9psQnrCPuZ68qmGNdMCTLQUYLsGbkM1D6BD0GqY0KicRnn8wI+yPk8snUzPNeF5int
mkwby7IwmXostCt+ndnvZ566zbRm0yfHKoS8l8mRL/4ozinQFWP8tYA1eNJXNNtpc6xW21E8Ufrc
o72N0UcVpIxIXTotInitU4xBpgrOVn+A8BqId1aQubfhwNM+XDAC0LPH2fkyxl07rzLhN1YTlmmz
JloIgbE8O3dlVKPT3LJ9ZmIiAmwcFnPzeiOWwbXsR6HCc2lfKX0AXWbYqL5JHlVjw6dfTBg42C+b
nOT8oefvowr0CjE0NJZHlw/+jbRP5uuKXMFt5nJ1JcdPHM8ElZ1WbfekD6X9atgHrqOnbNSAnpyN
MnbIpdUjHCDLPh1n38pY1RDLXgpwZy5vcwpYCnszygS41DYZHqh5WtKoJRtV3dXJGX/YmS81yWLD
GS/j8mDQ1usw7ZeWG1o7mBafkXs91EZMstHFFxVIiAmodeww6ZDJkC9Nk24yfCnNuk+vAGaBedmu
Yh8EvU71q9auDexmuQVrn33xphkIcEDpno0wxUPcN7ueXlDcR5z0aSZrUp87dPMnwDcGyxOydRHJ
gCB2BIVrZ551uGKTA3+4gD61AqQoxDpVXw3tXQAKmukaJcVZYoaleB8Re1nZJxQs+3StTBtjeUFu
GHBb+Jm9usUTqRobfRJXCeYbCzDrAJkWil/C8CKuVtgL7S1XSSLV3BfoaVUZkLgNl2cd43V1v1mc
K+RaEBrzuChUv0RvZTGZwAAs31JALA1GSzF9CufC8OKl4i/Cr0eQopqb1oo7E0PwNBiSKSrTSCDG
bZtdkz2M1sm2jpP+ZU7RkLefDsfnW0joLOAaTc6FcxJSXqR+KfipHs920nusxx21XQkqXw3cCWpy
VNqt6BDJsr0AedfwWSjag+l4ivqrRBDfgelawMCkTzrsk2FtgA7Ow77rOQwwqPQPdo+5VLBFpQ1S
z2qlJUkGrOlZl0eanimgSY7mLWnjdKHPIrqPIfHUovHMVoTZggL1xtCCqjrbYp87z5p2arOjWThu
qz1SQFkD2BZKGGXk2nqDW3AEHGNpozc3RwcWzGxHNIo48EBVPLbVVsuQpSJjQvpl+JUVUzPkExwH
O5VGvZor4BO/bP4BvK8GgMDBN4v2tmwKE2dyDWoHiwO0hp6NqfB12LQia1yb7FQgdOMHqBEqswAv
qyeHZ5GubVa5ThlbRnKD/1IkpAzChfDiSw5OjPfRXpUI7JqDYTXIfIDKsrhOAl3g1yA4BZdifRjM
K5I0b+T7pFeAo8TCCW5UtTXC/8zoQYCC1BDZRaq8TSpQs346cgB29nzN9cwV9gt3rg60rpRlp4k9
4b/0Yow04L0m3xFwywqeRxlf85z5NMcxZGvh7OZb1K+tWNqcGDFCaX6wG9ZM8UHhnCxyUjuwxs1R
r6d+o62U6jI5R53FSbIAtrN8LS+O1fJscPLmjHg7OolySFrT+bluq1CYO5FZ73p/zdTJy6ZirZem
uyjCBUnx3pGfmIIPUu0yy30yvBnC1U09lCOFkmoNjF3CaMmY2s8N+uO6Ydgs6ZOtF2uK90/rIoOY
0gv6KGDMsuuYn2zyWsiLNWOIAWhVV5QgcY4G/lXiLTbzs82uUtP8cY4HFjNEc0NyIxCMhuIgWgEo
6jzY+A5P8KfgzjXxXSa9CAvQH80He3lhzRFJPcFzUaWE9ruv0WOLIWcV+DkEblWMRqdIjiWKixxh
DUueBlBUaMEg0HX+6uB+9PBkaMdg87Fd/MY52MUOgBIY1hBV4GW0FmjAxv00EAgqhksL4asPRW3d
tt4NbR4Wys6Btu2CBKl9KZxHdGDnaGivNqDDBk/FFj1Ubq4CWCZBJj4qFpf1GRbS6FcN3jMPlVus
XodiSuMxvYzmZilPSgVL2L6XI3rnJpQdpI8oQzN8I3ugCATZ8tzTWxfMDFg4c8tiWXfpTi5+noYC
YBumLEIbCSYR0qs09KFOT2a2Gasl7rTe68udgaGmuobD6KNehE1/VUWgsK9peZtuT2bwZK59clpG
WY6ItVmXaB3RsxigmE+UJxVJsRw1+J/R4wxWvUBoV4y/5uTNxj3X8+euWVPEhmU4gosUmI0GeLmz
sYkE0N7zjCC8Fk1YqU1kQQi+rWOElOK2hnHqUJghwAgUG0AJAtNBgNGI99sKgLBYgiF7ZcXok1L6
AnLuIl/XTHVZ8ZCOcHGtc9IKzP+aRmhZOUhEZyDDDoK+dQcibTqd9AUf/bnEzDiBKVBBjp2ZZ2Cr
Dpg5kX2WWjwjzlFa9Li1xmq4ydDKE5oyVZFs52Wt4pdjkHmG0kBmItUGfFffCmlNl3oGYKVqVfGH
Ljnn06rtzhI+ugQ70WRsmzmNVRRJACTljwrUfNi46gGw9X3c9KavOu2XA6E4ewKIqViPCWa/ClXd
JxoKPQypi2AITiTamk0EYid1gmtDP3wO8Pw24lk4VYTSkJuiZdzMw7IYQyLGzzQH6fYEdz/VcQOi
XZGzIxGpl1ksnEz8hItimUddvjQ2YjR+oHoM/maXmTkYUkEhS59J1gOO1bYEwWHB92QZruiRDxSD
BnIc4QIXa51mEAxEtMSHazqKgGtqXPW/FuhvpUBDx4VGXdJdJJrqrArSWG0dMXSgaqwIDR3iVKj7
C6JHKrI8SGS4qZGsm/wBV8OtDdOdrQdKStdAITBX0hetihk7SmqgYLGjgNBNVNhsTzWYrwyronsn
46ZNzuhMQ4GyaE4ZERBKRq1FYX4JkvqEt16vIGVtVo7VbNPWiFFBjbJSfy3nY4JuYkYeLGTr+i+U
ZUf1gfajZ1IUxQC+iMDMO99C7DygYln0B7NS3RwEqEndrvr6StmBjNVjilZw+6qQy9Acp+qQAbkY
U9RKoNA7RxS4eq8FaYkanuobzlXO61SnR26tzVbzct57lhWnTr5anH7HWRHDmLst8tTunLCnSe+D
YYwVHU7HE/ae9++4dk0K0IU+NaRdUXXl5NPVQaoAsYMgUdCiWfQrlO83vQrFMPU0ACNS7H0zPgmz
WE9ky5u4LkNAnD2KbWmZReX8uOjnlteRyiKmPjJMH7XARUjtwnTUCI3oW4GRaWZsK/Kq3o4Trkce
W6TJiXLOITq7JKHTaNu+QxxsQesGAPFwLO3UyxPU+MKmLXZJf8xZhSpY4tXLvlv2o3ZIkj1FvDyi
f9GxHufcX2otdoZLoVC0LV0aEowMr7b/YvMDKtiF8tyTSwe0q81PDT0O9KtgASoQOn9Ukj0pgG4C
nxDpoar3HQgclCqAupCCGSALhN7lBenfOMD+ayE6sBdESe0WBmvgwIGyZDMtKCHjl9uJ52grRBgm
mppbmKSZb2U6+JpAVP6gD9RTxEkRUDpjj6RCzI6023pC3wJcHfWm6sFodgtfkz5OU/wiZZtagQDU
TNvnGgGlMl6zpUIqZJ0ojBT8NytXKt3j4JjgKw2NvTN5qgxYsg87D9L5ivK21Z6Efs55MFDd1fFY
KUg4E8pgEpzYch7NFsXaWnVN81KUI9DiL5JS6MHhCr8PcJNUWU3wkSUCxGaSV7N5I6hwyATwBQ0m
8ThnEodKPYnWYj3fosNzJNGSIr+EF2QdanlVEvEEeOWoBFrzq686X3EeeLarEUyAMA0Q55wbcQNY
QdiP+vCpFNS91b9LWBgFdYcZuaMmxhg55YTuBL1i4ajvpqP2qqJKh/gLfm5IwwHes50FVCbz2B4v
DRxpOv/qcCUtB11ypgNjnwcchs8y1xBLdTXEaHOf+30GZB5lTybHlWFiZBffojY2SfOYlxyWUgsn
rb8UElYeIQBgnB4V3zJ/SmfqOz2qKYgRlS9NGTdae3KMZ2ChfovkhCtP8w2QR0ty8dZxwxMTizPj
Y1G3mh2R+X84Oo/lxo0gDD8RqpDDFQTAHERSVLiglBY5D+LT+6MvrrVrLTFgerr/1N+C7sXu7T3k
bmTV7KUghHMoASVNvx5PeqqsdZO6MW8ypl7N6gKKZ5DJsMMoB6wqWj3TRBBkABSCeAM2EOywuKmz
skZXSj8Luj/Vk8GMgINgmWV505awoJwwxAfsKLD8PjrK3Uq1T4l8MjqgjJgx1FWlk5oFbbcFumAO
pqg7m3z0jOkNeH3uXxngNbGas1slfNRKESwcizuEB09n3MVF0KQS7dYTtoLD3VMsD9a8ENfE8SeH
KgOHALQbG+xP8myc2ey7zgJpgLpaN9XK0Jj5gOVXcX1vLZCZ21NZIA9chysKXK55igPSQf1gRHw1
Ek/fD/3TCD2Xe76MttvJVI+MUsOJKeug0v7F8jlXPPBMSoLd+ZY46mxFM8hiP3CBhdq71QbTsE9I
uDFf536ViBP6Wm3giTNcXs+8+DNNVCJ7nAxWtbafluZJEoQTV/k2zVzaelgBVQnk2Z+/yaQYuboQ
CBUbi6mIHYuciMqb5tPyT8096yv5ZihBj9IAs8P7PYmmNxslSrOLxTkqjqJ3TRAKoPDEM5s1sjFw
wZ2TBdY9bL2QdA2HdWSrxjnpuL2gXaAQuboUv75CHcfzNuu2dreaLdzNq+Rjjpieh94djJ8xh6Gz
+LjW5gcKirY+h/XRsTYqahjyq6EBU3+2V4xPJsGh/IjKQ54T0pDqfpO/MYUlBOioF6vcjgi7qyaw
cl/wwGvZgU9fO6Tk2UEuSZ/wumn8/Obb+jepVjH8+t/0WECCejf6kwg5+rZQGLB3OrO2Y7p2mKUs
diNtQIFq7qQ+kN6KCM6SoQWifjXnOwQDXXzMwd9odBW/j8HHkyDMgUMO6bCuQUVVrx33+sJEwvfq
JazaeEXAYdorVG9L64aXsPPV3yU6DMqaxxUkFAsSW1fN4bgQna/4LFlxoZUr4PiIbny8JsBBRycU
LudOYb0443CYUrkbt69Pcual0XqiDMm38LdX1ixvtzVE06CKgBaeXmju0mzi9gvZgoOI6L37Y2kS
S+TRDlEwWoBvpHKFFz8jaWSXhcSIVNgRipxA7w5zuO+yjdUeE/WFa3w2vaIE/6Pa4THasXnCXewr
FjLU+7W8Np1XhhBZ3g49mCy3WblmM4zmnOI3Wn9IUn3ca/Nbz/qTPoLt8FraYTno1cecr2HaJWVV
SBtt3i4wiuiQbPRTznMsnbwMkY9j5Z7csgHHi4t/PaqQFKIQoZGzsdSgSD+N9Ji075IEGPL/3rV1
0lLUoWX1QDbiIC4bMloCqXtPra8u2y5ibZroirSgWt4dWjqo0MEKam0TOeeBlicu/vLx33MWAnji
0NWstbhzjOr5s0o/nktfkv2SnmCYNWWPYxfJtbm8FUST2T9huw2r41h+ZMqz1z3I7AfqxrvBQ6Ks
QFLZOKvBxbX7CObV9jPurURdpegqyv4iLlqxHwe/oUbm1r6gebHrdedAjvhZtdXJYJbMQ27sc+Qe
XXbJ472So4+emWCToDZZKWaSX6DfRk7HfIj1ZaelZ3O4U1SpuU2/rsdDqZ1D6ugsbZ1J88v0+Z2U
nmLsjZH9e+jbpJXJa7chLXWkeUl8E0B7ySVs+K4bsnyZquSJpy2vyOmcME/lh0hmvJ/TVTTXPpAH
KGuMFI+tIEnoV1TemZknoxvL1rIdu/Sk/tiOIAWp19f3cPZHlYudqWQh5mW4Z9VfHP1b5D+9Y16y
TlF2YQ83SM1XLwaOlJcs+XnsZy/FLrAyk8J3dAyxzXIL4dcGM/vDI2POG1NPX4p8Q1QeW3H+auCz
Opa2yzQEs4KiQ7dWVVZsS4fYPNmgjv429q0U22Q61Okru3H9yFLWsh75DetOh/JsmSTSyKbbKp9W
9h11Byve6eXaML4VZ9tjmRmIGE+dryV+KLwCXTLc0K69tPqY+crtzOO6Fs6uU1/YzrZN7PEypA+L
Y+/oN4215mx8iiqilpPrkhFJne+r9JaJ49CVbLJ4ahmz8WEW/wpxa+qTFBrec2woRKAbG6ltQH2O
BiUn1d607DR3Vza1ZnQtU7i3s01B515kdzl9t2q/bFJScdm2PGnb0KhYfMz9z7w2S34ea24NKWif
TADrrmm9uN2kI1/N2Ukv5KmXRBHVszfRJsICLsbhqXWo3pfkJ6zRvRTnMvxnl8dQOmjSdTJSF8qF
TNrSuEb9STN+ZbFtxoOQNc9gUG3HDSuXAvQcrClJ3QkINewAJSuEHLzAQUHKAE6Vd/u5UN1WP1vx
4LIra1GuOK5cm89APSQS7nlG54aP6Y0MPFfNqYS2vCuMU7qco2iHgEQfUVoiBlO2PbVt2S5MqclF
rYGS9dl1QCY7tEQRLPI9FABlzSHimqHJM4qNnBsXHUCQFC0on/LqdPygigHZ/uEMeVZ3d8J9MX8u
lNRBvzrhYckPjfjoyrXKpcCIXT9DBEWQofyoP2YOaaUeVBVFBKn4+XutB9W4ziBXmcS0ugKoAFnr
wWZgfTT5K8a5Z90N56zGF5t6jtDQNgKl+6uS33r8MbOLSduTBsg09H5TydDgr3EM1yN7CcJHUhOl
3wmc2siPSrKtjY0Wv2Q08dC53tiCOnY273Q/WqhFwUt09d8kqyv2F6wmoDtLfjFyXpNs+Gq3tmhw
Ou0xtdcpmfwZaSy+Ak8ox0neGdoLK6jcbuzWLEkJJICaSQUSme4pF25ls4U69QrAsax+GwBbFz7H
UHk00iZH/NFRjqa+Rio2uRoYTW6Oqzbt6cTvc6f7yvRTNT9llLtq+G9GrjCbIAsRW8Tkho3AiEqZ
JZoctiwCRu4DIxcbmxmqRcKmpdeadGG7JjEyHB4jpGaKVcaS1qwwLjG9ORW405hskihej2pxNmgS
6+VvSg9YkwI8V14L6Nf23HWafVEN3VXB05S28yhdMLwaalWwd92DlZqkJ7l2TPoPbXpr5vuzs5cK
FpB0BKumio/v+65p/xTTy8fAnnjiJ5hejb5hHFbIuhrEFiK9igH862/CSaYYC8V9O3c9+N+e7QZo
nyZW9LEYcGFnmAR6/STvvhXlrWtOWYa/ExAKPYndw+DkhycI0QxARwbTThELsYbgfckBFkLkZVmJ
6hSBlsZJKi0LzUJxEUN8WsLqUdBLTJMrd8FQvyXPzvE7fs4X6j6xdDac6oHTXkIJ1O0ZUjbshnGn
hMco+zVSZaV13yNa6oK6q7XfzihYdVRvWM3wqrTkr/aOP8r7RuwK9kYtMxBxcRtVczcmiyuPJhzs
6OsGv7mr1lWXrDsNtXZ3l4rNYtiuDXm8SKAUJjuN9YldUBoDxqmZXkXPQAHBoO66BrRRJWzX+Mlg
VWpA7g/oM9cRZ0OkrpCHndP902Io2qAKvyp5b9UIXI+J8R0r+RX+AcUeD9D418xH1qEFczTsJ4YM
E358QWWFNLorK38ca76jfjVr2kogJtf5WmlfYjx6ZuINZPxB2q/z2Q5KS+PWv0sNID737JJBNYY9
X369U4GB7DoObC6BUT+WOn2D/iq6fG2CB3Sm7o9F65kAzE56UhqWazq0wwdzwNXwVElH6Afi2hUx
khf1vaN2peF7pRVfjoQKLru3NjH94lUZgpQra0wOOel1FtrNBRh9rHVkIfxoVWcMqjgkNoiY5ZUg
Hwu5DsbsxeI54XHM6tryFTXZQ7Mljvo3xYXXANhVMVKe57xsXO3FG+rGSwuyvL9hFGzlazG4BxNr
k9j15qnHGChsbcTlrXAiny+fzcIFw2Hz1FlSJCRCOfMKprvrzln0MulfYcxyKdS2qLQY6NtArv7Z
dMSStQHwNuM/A9FibH06RnMq4Z2fwcvTLB9pldv2FufwRMhup0n8FkmYusrI4oy4HwlfNFPDtcJZ
Czq6+pps0jxefIqU1y+7BdzW1F+yKKb+YbDDzDXyMEKqG2nvjUy7jZADQTvbKl/h/FESfpO/hIP8
FE85iOFk428qQLsd9T7HxqFK7e2zgOY1Zh5ofwY14z5I0zljiqlyyy90EvcgV03toxnVye3jEFGe
HH0nTbqdeOTS6ZIqkJMyYTEIzRXtk9j9drVU+jVueA4nsybwui/QX1iXFNS2gB2o2x3s4tVMa3dE
AlJGPPxm7OvLAtJoA602Qc5OS2UGgI9Mf2neJXhVZz0tl76JCIRGCqBdFiAdXbgTYgucUEhbJrfT
7S05/PzEb039Z9soKoKoeTTqa1heMv2W1m+NdkMGWxrYfKMKXUS4r5xob8eRV2SfTnEdmCUGEW31
8p7xGIXogYd6RaTJytG3JnkGRbbDVkv3J/ykuqTpvUgNPx2cp6Q4i+ZH2jGJmn+Z+YK9GbHmygr9
HBwLdDZK/5HCehzS6FeJ5X0bNT67IlDaogWYmOjlXzXtoQfWyvMOhq+eVp1BOjbQT6n3q9betVHt
9jIt9GagoWn3cn1KCZfT9yRox0q/ZRUe6wzANueFnPX6UcRqMIjTKH2mebAwC85astalX4E5Iqx+
tVx5U2xoNhrseuDanJVvoS5ewzzSo+tV0burXebG9kMCTijZyHiffpdxWuPnA43lctPvi5T4s3GL
04aGBETCZtFjqyQcqsEC3hjsyl6lUXpdnDQ8d53GNCqhMImtCEF4F05c6HV/mzQVUWli8R5rZp7G
AQCVLPs91J+PXQ4z0002+iZ2R5AYCN1SjfWrTciEW5U6022nzb5oWEOJwpLj0OrTqoaKXY+IXPlQ
am9i7fZRTcJvSYaWMbQhPIQa3pdycFi7VAxXqep1T64m4EsT4FouyUeV40Zcs+dSg8YU1a5fZH0z
lxwSI01CXr1Ivamclg0ewiiwsiHnpCqMTZHV/6gipN+bBpqOuhVXyQGPzKaeUHUjIYI0VR+DpCoe
u7N16CitCfSpHE5zBF4ypW3h2SAVG+KlJPA542/ps9LDxk4oa6XmmyEOv9S55nRinfclsUAPIVFw
hWT9lXioPCKcqysqZYGvwAQKbkJQYjPRzJNMEYfQionKrugTNRu2p2Xig4TuJ9Rpzd+QDeq1rZNk
F1r5sspsU141clcdBTtEA6WQfwtd/Itzow/CYQ7xIFTjl5N1/NU0ml7sGhmvrMnRx+CYLGpvQVzq
rmmUXZvX6mcVyjM8nmwTsllMXr1gfJDK1MRwpH02ITNwNJovk1rGOymvB88WOle8kRdnUppinzw+
Zz3O47UzpXGndU0cDP0CYSXk+sVMVDOIE8bX1ExxoPDPt7i2YrdtJ/GSzTgEwpgVJ2g9J3w7iTL/
ygnalLh/4vlJxFXQK3L3UnQaiFMbWRXOKWXaCVvR/FGpG98JkzhgBcufybLBvSrokHmH8jbM2Xsr
zXMZaHqN2DEeHJi8p5uh0M0bdMbDHpUxCKXyU8LNA1hFCkXeOWzjTK2zXbFpHrssCxjSqt4MowIm
nmvARuw82+vjiHBsCRu/UZX+lGHbhnsaurVtT1+detJr+VGl+nTT62lB3kvRfkYvPQXfbXZLDQ6a
AVVOvwjIoMtgt9pTt6hk+csoNx1uZqYxLbU7jCo6wHSS1ZvCsBaXFxoFYqgX6m0z8FamnzBBC9tP
Qj3omS0dBRadxNo/vTuzLHuLY3lKzbWPXiNSdqM00cpW+2po3Cj61FBZaDHkh8GG+DEBLNKWlVJO
Jysu0VgwUiOpJj0XEfuA5pn+yK9ohrthW+N2DBQpTdiCVm9HyfCX7lNEFgpJeG/E2bVWoudEb1O/
wEGkrFEYwAPqic6seSNq5wxbVA1PJYe5CtWHLu1zxsoY841WSasxtVZi/qyRTqiYvEujXrULGMV0
lZ2XrGJrknYen4YmX0vQV4WJ7ZagsEWluJn9YTWvGdLszE63Y2J4wsn2Yuq9qt8rIgVLQNMTkeNS
5azrbme/w/YlZxd2RHiJAiW10A1Lp1i+hOgTOqjSdEj9xRK3hFXDodB8aVJOk3lV8RNO9l9Ha6oX
6F0sopqYqaXmd+wZPTukcHO7GqOJJ/DN0X+slB+sXNpcQH5jX5p2xbP29hDQZkcL/Ndw78B0YBCi
T7Qtv1vqtc1C6MaG9rDUi1yyBmt647njS+mRn2SeEQ2IihdIt8Jj/W4YwvHj8lHb5GRXzwwlFsY1
ScBmatKcnoOveYzAXyVZ+Evy3VY4Ioc2mC17HeOdUpRAcyqoBuepVRSrBnx54qZehum+EOQdUyxr
ZolqKdbkp61ghIOUbyMvdJYnH6bM3CyAykl/YautNytQzIUnSgnJ7ptRXNth9GPWOnQ8yU7e+wm9
xjQVrjqbPtqcyMgORimtpv5Vj21PHoHf1W771GMmOegWlpj4aURbbDuAaqlXxYhkNa23LO1+TXG+
FViXFPBJen1mLi16SFH8JvWVb8JQ0Ga5WRe/NVW1qe1DNjtBn0q+PjaebbMKVNM2hl74Q7HcHDpb
wXPZqCAMyX4o10RyuWozrC27dh3jZNNhGYypOfLcOru1CNOVOn6r4haPEACO3G3YqOTjsvfVZD6Q
+/Sh9UAOEbehhYpbaq9qz1AKwGGV2jpLYj+Wm00CAtklh579l9k9RFxDQJhbjxnEyckGXJXQExfq
tB/s26B9FMKit2o2dvZuDLQoYjpHc7GJRsE9qLgVyBDSk5fR+BQIxYSNPvXs8KbmzNWfroud0TiH
bpmDOOogPCBXDPD8yVPoWOZEWfe816YOPW1QvSfdpundha1vm3lOA11lhiogHX5a1P3GsFWmz8p4
yNMvicmrWakCQ1x19Y36YpsfurmL+zqYG9x4qMcj51O1v9Ps34iJZBFYGKvfSunXJmq1drpE0A8i
7QK9BuXOijPP7FpnAl44uxrp6DUaEYGUX8jqPkszHxcYirTNPH1I9jeD4VZfPvVSXPFHepPcASIg
oCk9HUV1pF9HurmBYrPcJrldNb8Srx/0WSmZR7N/UQVLTaqUInZG/5cU5FSSKtoo/9KwWKnimMJ6
mfmBuxKLy3qZ0ZN9WWysleOXQsdTxxtwNkmdBSpUSG+9DRrzHRWRCh/L32XNTh8TOe/Xkil0zXdH
O9D7dZjMpPzaS6e+N1Y60BNNZYtVogCzW7YOF18tLg1EZSng9QZW1/6wMX2VDocly7xKrIvUcsWT
RgER4o9V/ikS/JKMvXH0AgIjcAgigUtZ8B03fJsy9H/108lnqb4ZiOWN5jaY1yz5FeNPBSQXZr6h
Hed2p4uLsnzJdcuKat0th9mr5trN8pPMMQ97jKoG0zVx3IPXYiGZQYQIdODd/7QWaNb8CFHKLwK5
PRRRkn7WxeDDePfZdSiv5DsGU1O4UTsRAAd0Gk0bYfOsfVjyX9uH6BgebX6q0Hw/9ZLq2mQ1a7qT
sGNmJbto9dYD6hxHEHo9RAuMXBaj9pPzG2f8mB8pik6zrAJNlQ8VJlQTnEU4z65/3cKgqEPtJgnZ
rX0YhLB9VXaOIdIKPpwmOhX47LS2cHurCEJDPuRdszV5SLjzAmm8j/3D6tZScxwa0iToUnANzQ6H
ZHqV1ZPa3Upg2xhihu8XN6KlbRvjO0eXWjt7E+zK6b5Uljq1Fl0lUP3wXVKLlvTem0jhw9eBZrsB
r3TiiEdzDCaa4OGJpTfBsmRvlfiY5SKQ+HDrttwV2bzhP3tGjtfDuKbaT95sZEmsYhQ38zkx12GD
M/fJWjzSfnEBFZcYpSV95mB6evRvtBkcx9epnw6Ed8ALT26RwwrH8rFSvhMz85N6V4ZoW89TksIA
mNuiUHjkhJv2ZxqYVWWrqHjCtTb64yw2HQxWMwKdVhJyeNxNdCVWKTyNsR+7t13/WOPDEC9Wj+Id
fH3Grt3EfQAnjmD0J8INa7c3k/o4z9+59dr0LHxEAt2bzk4GZVfkn1Ya1i2yhrS5ofmv9eOAQdQp
ekCsmzV8TBxAyahRbhUQODfdeVUHOE/GaugqFuKq6PpxoNeslzSct4XoWxWnD33GjGJHK04lz2dV
ecbw2g5b2+LUxmesSqV50Kx2o6h7dQkwuA/zi2EwhrVXQ97k+tGAxO/tf6zcQAGIE8yBBITXnX+R
JhkgbmN1yxkZeoKrw4easjeQE6RrVFUk8+ZCmXJwRj9GINmuwfP1mdWvFgIO0JMgtG4W1ZPRMI5C
X51eCiyEsv1lqjdHRGhFIz8EAagB0Jd3hPJgHOs5v0bqJ+o8HaJRAmtiGuWb06P3nAxEhvYGRq2Q
4H04EzNG8q1S3ttqINYSpZHyYUR4x+xncJXtaahuZkFAY8VUJeR/pLww7F8d49NQ/4Cj6qhhtu2e
gP5Y/87Nq6juBV0Bn36nuym2YEDqDlsq70fHEKCZXlL6OiQkxMT4OTq+ZlZ78dz2WdubRRQIgqT9
gqJgjHdKBwBvzAySkV8impPMfdF917aHXoJKd5N4FKQx6Mt+J1crmX1HDt8BbG+ubRzoe/QIaf2a
aqhMDEZU+8NUfxWwPmJ1GVMRzyW7XF6LzjO7D3N6qavfpLimxnaq/xXFh1W8l+Ivo3PrpK1R/i3D
OVGlZzptLUJvxNds2m7CMEP30KQI79fSCEqprkxwvtbcizowuy+9X4/LTBLEuSN1XsGf6hiBTnaB
kqieFb2y7spCEafob6rsA684w0avfkyGhwiGZ0CDulOx8FQzdQ2+X9aOirlKO0/kX44CQQVa3qSf
Vv5hpZfJavxu+JsGyiFq+bY8Od2+kPFjocYvJ1dKzs8VFUNWo1L505j2BJqGfDjX5UNpLnRSRv3I
2a2ce9CwZNVKys6hUYbFRACYGKmvjI8M3YXRvmSCmIh2ZZDgWwvsgxcF90X3FRokSix+reytYi1K
Amp+Yh0YnnAGu6UcfDTza5Q+BJT6c9eBvcszfNdEPHRnYri2WsejhM19DnpMX024k4dNxtyl6zfT
IP2h/OrTTzP6wQMz8ocS+wo+N5tcgwg1VgKLtBcZTCqTznwryq2YsOh071FXeRJSxKrhAbS4neMg
I7eb9i2TkXdhdN4874pvAh6elvfcMwT2L9eE9QT1QY23Xo4OZAxacsyKFGAcsKOL9af96ZTXUnfh
KOVx36MyaIZyNSb7Tj8V4xY3zQyH3a4KZBzp2qyPCa4lx4UFxZRKmMeg+Hw6BDR0r9WwnYyjXHyD
Ni7f4Ywws/KIFKBHhRBmnNMMdWUZW0V7tNYOlNPpvMbyUYyOzRbpbau/shqEMlZD+bDlTKwtE0uh
jIqNKyo8J3R7C3TZvKlK/9l4yp/2eMd3qljf6rKWtECuH7aEK+o2ZS9l9zKYnyiLZ1XxMZJ06Q/g
SC6fJKoJP6BR0P++GBAA5Q4JPNbs2Dhq9rp8pj8g/hV7Cx3UCIVnTPHBgG6xqWGl+JbnC1zr4tzs
ATkHESni6AgEhP13DXADiVDzoIINOcsPXJNbTXclPY7YCqYQyWNg2685vZFmAZzYD7NNfSkhPcX2
ZXtdaXzt5DlM8yHtmX90ZlsCTsxZDXpQTBOXhaweyCDcpM1bNxUrGRmLhL4xj/iYkdZOjDVCuyuA
3Rpocj/X6Gakkzw2tCXuQHwGFi7fIkmjsAfeXMygii6fOTAqEM3BcmnGexvuk+rFLF9lmU+KkbNT
9oVKiZEpqPJDIxZap1WPm2+QTXsRvGG0veD95bLqsn7XkA9dwmL19uczEdc2X7q0+yrKIGHAlCX+
IkyHhSeEf2UbObuM3cb8/j8yZMP4+RSJOSi+nv60EdKLF4nY3dXjdYWgqzbeEkwf9ROLdnYhqW2g
n93L/LwXsLhVFZJlL2zbXdinEHKPfghqSdknYeUqCtKQp4CVj9F8MgE4wr0BRN1QG4iPg5PvhozV
3SH6apOwLYFk9i1lFI3vcfRF36nKX1a4HmJGdipyVg++cJI18mg/QWpTmF9DBobNjd1F+wL1XNb6
avptIsFuk81Aw/D0G07jbjSPhfaXom6HxMysMZAVyKp2cmuEPXksNqN26sdbH/tps221QHGQb4Lp
oNMjGEXSbkWcbHOVBSu/RWEzZugwP4cBfAiTSZH4RTsisPpSjb1mnGbBhI6q8XmggLnFUZTXNv21
ms8hRu+Sc+BYz0iswHICiKu03TJvQ5mOGPtaqzD+oWccMLo6QY7pHzmRnnh2aSPYht+g5oTJXZS/
7XDsqUuWfEwaTgx2BmfGfTs+QnIRmo5zdtDi09z2KwHGrfHrODIORq2y2udsqNG4iFGhl/TWUwv4
6xoCqrE4N2SspdjS5xprsJaDVz2QfDjOZWY/ifJhKcwNJjQAfEt3Ui2PnWw44ait/SaHuYxflWin
oyeYnHsC8RoTFIv+Uz3IvDrB76Q7HcJLPKAY24zEelj6I3Qw3Y30CAhCymMR9xzOu1VeYoYm5+F0
ga29z/k7wCYCMPwuCXzHSP3XvTF9XeJ+W+lLUKWtb9PLwhM5I/XqV8SbCsoqZv42UgchUcoo6Eca
xizO8XMBmBVfhn5t44+MjuHwARDul1Jgh5wZ41gtu1DdNpghq6Cr9g2XJhn+vqxt6gWrimAO2BbS
YYJsmsxLFKGe08Ac1EPbnyUNxXkrQatutPFuSUxRxooNB+hef2aoDzukz1E+2HEMiPjWQPVleRCi
uR+rnyLUKfQc/Gat0tfGyWcOkZ8x0M6ACwQPB055x9Vq836NaCs5xyUG8Jd3uUozemhk3LQBezQ0
LCgAPzX8TC/BDlZeHiHv7BGRHfvqhzk6kt5L7oi8OmQ4g/pH/ysPFXbrnwjiDD5c7feCq7+LUQ2P
m/mZL8MinAS5IB84HxjahhdjodXRWOkEJz3bX31yFdI6LAKtZykgW3BRDyQ9ZGT/p3BpWSTP8txF
JMvIJxAk8IFDh9e270+syWLSYpoZD1KxtokfSWkT9GkvGA2a8jybd8PYZ9WmB8VKq3UkvrKcKBOT
zwMzx/xe8H9mvGeDDsdm6gQOOo3EOC0a/g37ETkPBJx1/uLo74n0l2GZnVs+qyHyYqkn2cZEKI9m
BnuMbh565VtOQGk3ufkyJ/6i/KrGu4O7pFaIZ3A80SHoPnQ06hoyurGA7dW9CdlDComSiD9TfhmH
88z7cYxv+2mdcE51vcuHJ4fV5XmQgFLG06HPNmQW9BmdL+oJZbug8kIb08hUJOYr3MVl0cP+2Ss1
QiZiuJHGNjJc6rYGi2G+xyaKaCooGDr5QpxdZPC0XNyhq2raFAA3T4NsLomLGf4MELVFDsq1jOtS
agIJL7jjnIuxWA227cfFQO4Ng5Ld7prp01TSW2R8kMCUYt/mOaGbTxmlU0YvnVZiFsaql/d0FINZ
rrUFKKI4YyLEAae5CXQ3na4Oc4wjxp5+BMtRo11EbNCT9N2boQpZjZj2WPZeXR4ydUNC0tL700D5
88keAc8fXgj5KGUiY9TfrNoTpESSFzuBgSs6WiF0sk8KLNs36RrBpkEDoy/rlsWw1pr2JF5Z5Z2e
kYk9FTRTB7W7pvJJMVYWLjDGz+wFhwXnvXfod93w3Rm3mk1uF1Lgs+2s6bzZAq+RJXW0xHk86yjd
aSqNo15hhljZ7Vkk2wgkLgp0CRQSbroMeDcViVhOd9ZQZAvPYIGST+vct9ek3KjpbkRTW/KzTzF3
LgJV88tZcMR/WqSakE8E6o24TN0v6i5O8R8flBrZILHsNExfyoxiFVUMCocFexIo3mmaduW1bzwi
OcI9tDNsrh553KW22MmkAuFtuo/V24RmY87us3woQF79Ut6bEfFkXzm/GsUWKQS6cxY039Ua5HaG
B7TWs7kj90Aj5YjzZu7zz0T4LTbBboOFoE/8HBm/E28WpLbShqF2fGvpUiiftUcjlY3rsd9G9/DN
JoNNeHL3plcfIYrfdqvlZFXsyy9KmkzQCZ70wkvg7RicvzCv2T/LLd/Jk29lfm9gbJre5fQzH+gT
SBeYnN+61D1dGdcSlnrkhPQX4WStcqeC6ysZG/ZdSEKbp48QcNW5LV+x5dbD6ElIgXvjP9LObLd1
JNmiX0SAc5KvmmdL8iDbL4SHY87zzK+/i/XQ5VIZFm53A41+OGinmExmZkTsveI+ITrRAP35/bPB
R9gcuihbUfrO/IX2kCADqduZ+4e6bId8y6A9rMLOQXOMCUcwJZBOmcKDwyrjvtmfcbiyELdNAV36
LWcxL2eD2phJRYxYD0CN8P5OiqlSzcJ3OFBMcTUr4bnd+STZkSX/qQ+02qiURdmvAuRD6pSsFSmh
Gh9teWRtGxsYNBUtQchJqURqq2GH54YqL9lesipke7kY1RgbA/LJ9sFBrU2J9Q9cnX7qWjMPq2qi
nan4YtprEWfNavr6es1FiknpWxej3fpYSJEZJWjvbXWXuW9mWyP4eyrkd5cNyO2XnhJw8dj5+Ufv
b9r+VYnBeFlrdhg8u6TV8vCee5q98dMlZBsl4KDl88ZYwq2L8EJx5gXoqXabwzLkwx04q/Q9S5Ic
Z2As0FWDeoWHUNJdmYphVh9Td23gi2rXhncXIXaMyN2g0lX7jaf1ABdpOO3v1LlnbkgEUB9D2lkR
gS5SDE0fiBOGaO9TMAvXVsXNaeG+BsVeOerzcoU+3DDP5P7tdJL+6es5y8o5+SnckaVWbq106hev
nrU2HxVWHj1PP2jelU0wZWT2xPoiLpZIagRzOBM1IoHujDcPTZGi78lcxSSo3FVO/Vue4/2CfbQU
3Om7VyGeTB3qy0xvZiL/sMAcHdGaB8mco9/+8P70xLb7UZHtVnNSlvS/Mu/T+7o54sWXSrRi0/iS
HJKLdWceGn0htElC8R+/95/yIs/tT/vUFls2fquZkWVW6gdNvTfsc8FZ7F1M9q0QCfJAWzkJV+wa
ga2GEGvC4vKpr0OnItmp8+kvS2MTnQSe3nSFcrAiShLU4hbWsx0tq7dq2JM5lQEestlvDBm1/XP/
Wdn3SK9JQDOLerAbsEFgCLbuwFna5GxJFM34wBX7XupmFOpTbZqcunN9obIQv1M/RDsIVVHhkj5g
SViW1sExNnb7EJPe48awaun708+o9k4agZ58UoanKjx2yA2lF6HNhUshUSdAXLWs1rCdVZxhIcKq
FF9jtQypkA4lKEr/1cnRvnISz8A0+fkyfMvJ4glisB01DnOuk9bgo+gpSWvOa0PxLJDbpRFenJBU
e2Sju0SiqTWrQuNGIKdLPwM2R4EuVf2zoj6IKtgl4VPNMYOWNjbzZy3sUdG/G6W2FQXXsD4YZZL6
u6vvfUFysyAjwG5pKmzw2bQxjIVa5OsuHQM5igEgHVa+rj5HPY0IC2vfVW8d50c85NMOEWliS2yr
FdNmIOAi6aq1KEWI84ZsHpkYC3KXMomK8Q5MIzkbnZK1CMnw0csh1kDSZQuhUivP4ocGuyUZUyft
9yHumphfkIfzAFezRVoE4urC041NJxmvmSRttMKCvWBNPUT7rv4mJfzegQpIeGy8bkItaaG51kFl
rUXRyg13eXB0yHLUMeEo+X/XOvY2Km8mTtp62UEgNCrsCwGZCk2aIC6iDXDtvwUimxg97qHcnGCZ
juAzUTA0ZS6HZyV71b3HvguJAZeVM4/Z+HUAgQpJk4E7a0GhwXY+9eot1tdthfdjWVM0jTx4ncbJ
0XYa+U6KwZW2qUm16MqxRPZlKOB6jE0Qb6TcAt8Bwu89rDa2vWuaD5ObARJnNAXecOiVORXIiY9x
PRuLP94sCDHkNISYsz5JpqWCX0TCIG4BMZT4/Vz0pPSlkZuFSapDzcm3nGx3pQ8vtF8nhQZfE7RB
YXnUCZeeiYfh4gJPSpHoNwIZDeOUi4ykDQ2ivEcvWwRoFRSxt/yXWl0lzj5tXtVkI491tHgRyPoC
bpoRPVXpoUaWNyrjxgTD04CUhaKnqa15MDh1dvvqN5+KiS/6LhtKgtijKN7T8uKQ8yEABXhQdkcz
Ia4qv2pvpocAn+7VNsEHufCJVrDfxHBrEbAgu4cvhPlqqMiHddVCze7j5tJyAStHqthdRzTs2+eG
O55VKJiGKNr7DyRhcP/OYc8DHykBEVUTG+0AjgwSMku9wGg0k8W72bawOlrKtU9owxT5SRLbsOcm
VjF7z6J/zoalhi6wPAzVOkR4xVtSTOCUoOyLQcdRYIKeu3TF0SrgW56S7M4AqWJkW4spyKCfVY+N
ST5r2TWPQXgM8j2cN37Ku4HkeqwwuN1hrNem+0yeK9lja+0FJbDCJOLYFflxBElpzsVUV7nKwXJ0
Kaf3/Ej+NUHWq+UelFvay6/L5qskZy26VZl/6P5dQJ6/simsQEOLyfXGYTc3sEoY8laH02sulfrZ
KF+E+oVxq/WRNO5c41XvcUZk68xZZejkykNW7VrvwWGnFd4qsd/gVxf6Z1cuYoRAg7vhikDwGE27
7GzUwTSINmb4LPX+wsteu+SIgGtik8NVDVRUCFAGRyY+cKj44S6kyTvXUArTQ/nmyvbKluw5zrGB
hWRho9Tqc1eve7YBTbmP6mMjaSh9i1kYnQ2xQnczEfowC0cBE3VvchlWPUfHTvGYnk6kglvq7M5E
pb8zbB1J24XpTlU2vsTF6s1yn8MRNBy/KkC79P41FzvH2nrVQYy6nw367FDcjyXoiMp1qOHMqh9D
yHuJvQzFzvbXo7rRXyACm2ikOyz52fMPLsJqMteWAvyTf+j4H/a6Nn2DUpWqz9Rz4manoBFVTqAi
QcFq9lYO17n3kSnH2OFrN+ak6IhlYBqgjdAF2ZqLk5DwpjEVlRwwtGz96Tor51KMza/DvT9CeVvU
FK8Bqnbof8ELbzX3v8ZGlAl5YeoQuNVfI2CckthHyJ9TvOg2fsFs7tg7H0ZTY6wkIjFXxVVoNIsq
DzFBU8ZH6exY9TGgBGKh4JC6B0HMWVsgH0+J+dxVHxXnlwG/RrvHCZuFe0RBcXcYrFlvbNySexbl
B0J4tJ4y+TzjGDVETjJKCHcXYvIo0kfhX0J70xrnqDsZ3jmljhntjPaCGsAhyaYbIIuOiruC3xqD
1sWWqMdL8pKIobjonUMMEkptTYgsDO4KuXfiijtg4OtLLt8XJdlmzlPQvxrdUlRLlexudizMhaEe
skGdpv6iK7ElvynOBpiliUVTgNygOGnoynREWtuIceW0hE72GgEehDZR39kkYW3/RRED8cJmTEiW
UIW5OTckU5NiWnAqSc4D6nPRYD/bWpx9vUyUDzgfAprWYlLqQNkCTsW3mqy8oJaWvQKjtPWzdJa3
EoagwTHnjUacEpiWv5CHrF4p2E+Wpms0s9Lq2/s4stdy9Met/gRc9ywipqr9NMkbd7Y2t6Cu4Ykx
Cn/ecASlZv4ohnLd6cocq1JLGBmqTjlp7YPqPHuyOfWsYO4px7zfKLXL9eTTQpNp6ZSQOB1pEL+W
GzKcMxMLyWC4MwICtWXzaq25RelY4eRXildfyxb8yGdHaU8uoodyRKfBNBbECUiidrL8qIFepug5
ENg7mIkGvzxWKPBzboJdHADkpIBGFBRaiMkH0srOPOwXoo6WePCXOZlcnL4ysr/AVo5KhxxHgYBS
IxhqUnQTxV0N3MIKyegE8CXa4xCT58wuaiwj24X0Vwz3KvKfCKlYO+Z3K7GKSYH01G3qEHetGeKB
Cr2DrUKVUglREzLjjkqGpPAe4KiRLPZXdaw9GKKZ63a0ddz4Fb4GxAqMiZwyeIYbJDTYaVoQdzRy
YRpM9UVpLl0AFgBbyHCnN9QUlGkTSasg4jbqSzhMZWmT9SwP6r9teRwZglXz5EXUP0tl6TVo/3ec
GFYCu/ERPtydqlCNDHAhVw4CL3Y4/HZEimbwPtCTM9kqjpg73XEsgQhufanE+kQUUaUaxaRXqbE2
vj3Mw4rKPuGWU548mBu4VzQJ9F+acae9VIir2epilzpVGE0NtkOveFelbpLC66takObRvoWn2CAi
qOJh0xfUqp/aYVf1x0iL53510fjGHBGskggmkclGlQJApEFPTPimElur7kAoEM/r8Q0hBwjyYRoj
UI00OJwkM+oiOeYDWp14pTjHrht2Vr0W3Fccp1gq6ehBSucaxuaoPMK6nVoUUFTCbr1/S6mqV+an
gkU1onDXcNjSnwGVJ6laxAEqDlqZMr3hJicFS3gByz5usYc6Nrg8h1cZkfupOgTJtbqOO9L3SjFv
oHnXiXToDU4U6ShlzwVVNL3zIcKBooGzISqWbPhmQcDhY7Qt2rc7DSE7inh0W4H7xpc1C9poaRc2
XLNuFqkUBxppVfCobSx2TUZzVeEsOkDoiE3JJ3srXCkNl2HLWhe9Q0n8I/IeG25+ZKADzqRc7bk1
2ouSoFFqX/QUpaCcgVV/SSrjpCR86ZR/oNKcfCKGwnoeGbiDOiDCIDqOGsQx1EEEIHkgZgTbnrZp
MAxGSrBMooPC8rLShYjRlyOQyGHDezg0rQhZvrUwvAwO1R6GUJsTacr2Ar1YxwGkfyYwAFizyO2I
0RDMxfu+2ajiXRdU/5yjX8D4OUbUJMRK8RaZ8ywqbWKBMGmMk1qsug7KAv76LqPg8qwlLbrqg9c5
IGvI8eC0q4OdG9912efQPVkjIPTRz198Wsap+9DEFr51NO4TYt5an4V+H4mn0LzzcVCOOlo6LaCy
Owj3vlNmtFnAOOjUMr5WbInmkyAkhyZUsOtaW6i7maHQGW9TkMcJ8pTLOPmBedJhTgcf8UUf1yF4
suVFiE0132sOatalM6xh4CA+N/UZWxI5HBSNHjrN4PxXqmHYdlxMNH0ddAdylbQeiZxFGX+J4VMH
shCuDUpvqYOT1eqXUB70jBSb/qFw00kPZEltbt+Rxf0Can3DjX2thY9+BIZ4gxm9dC6dOCkFwMV9
3u5tqKBRbs7t2MHyNprLR+INFQxMI3H3ABMdsy/3XKLfKt4Z7mOPSkGPlpIgB21h2c1Iklrs/FAJ
JHNa8DL1cpniL5NQj0UovamDTKhwhWOZwVh1Fef7Mq+fbSDiBCwNdQw4clq89DpMS69uwDrKNimW
MarWTUce6k7yjz37ha7jnJYwb9WHWiH14IRLxOiLzmUJ0UM27fNJJx17EWNWg4vXZQv2RGWI54q1
kxKT2AY70Z+AW2Ba28iVTpAQKJHm+n4YMH9aBAfyEoISmMQKv2RhXmSw0Fn6UHi421u6LlBi915l
KtZGAReCZGWxRqs7zaPncVbk/stj13B1ZMLN1BxXAVVzfWoP8aZFZ2qQv2lBPIC/BmHLl2ea7xEi
0BzbNVcx1zuAps7kdeXgfp8m3ZuKQKsi5o1JT/RHufJX7rA3SIVTtB09wMHCwaMvIfnBBFDkzxG3
Wq0gj8guXl+0+CzBAvZaaB7e05C8NNKb/AZD1nAPbfAc+hxuqK1t76GqOHKBn9EHdErFAPNZWRws
baUhn3Ap1GG2J/4ayPq0mFr2wESi+EyQDIwiNlCO3EvGDCVPZjy49b5R36rgQ+34vyKZHZIGuAyX
Pncen0s4mXa5xonM5JLyC6tVUsfvCZ9AQHJAjwUqozHCk8XGE+mkGcEt5YcdfAXUgs0sWdJll6I0
+2XiwulcgpPtnIsoPprq0zLOen7BladZiDISgJkqAaO0ry3r7KEJF562N1xtETPVHQn6DL6+rLBE
B3Lg5F5qiQQEBWXhZcsBCHlMNdV/jKBnkZiXgpNMJbyNd6ZjzVx4izYlfTAmK64suOHG01GPziL5
Y+Qc4a58SAl/fMfcCJqvNBD2GtLkFpn3Af1jMIIoFHvGwU0KvwkuyNsSTmhcpwJFSVjeY3vPTXKU
HEboDyCkWcvI0tZd/C48BWDfTkKRQP7COBkykWe4Leu1SV8VF4iLT5aXDUCg11bIX9Z/DPOC0kNA
AnGNlWU+aB7tQeq51j2Y/T2kfpNMVwbp39sXvE2mpxgxIHQhcTC0KJMC4x1F71q9mOZ5wPCtrV0c
GcBQok2PkURzjpayxYaP3pwj4H7ID7HxOpgZGfKLXq1t8uUGOBUTel8BW8LblMa5wf+DcamMHiiP
1ST5XHZYtDVI7UV8V3dfsIwqDFVi5VgLYd1BXtbIYSNQrCqBfP0R8RaWAd++C9GeWzkZBq7YDUdz
5kNOsdf0B8n0B/BWO8vvpgrMX1pcAmOQZy0m/iB05yYUEgGEPoXSpK3k7p52d1q2bZOd7z6qgPrC
iyCvWb+bTILbvAzmg2+dZfVP22AAtdDvWgfok7lYO/WzRDWxGhWuJFUka1uj6YUTj92F+HKPWrsm
Lk3eSrZCb6goqMYIaI+19KbjhcJNUUuvYUNu+ak2/gQSbVARGrCBtA2atWQlED7H2hmvEDlG+E5s
sQkwIXQJ7VuIxHtUoskSP5J9Shb+NNHPsjQrqk1mzaGUScmlth6q8Ev0GCqRr3oetKUNm0jhbRq2
sSyZ16DoAowLSFZC9ULnN+K9jdzvOKe4XPDR15SpVEBBx9Z8cAtQECs/XKT1k6HsM4r3Bv5SWufI
GQ1cPcSN5QkOxlpT9mX/BwVqKZ0SJBl2967ra+beHd5lRFhkvBxkoaqxCMfSIA6+PERaID6oP3n4
vZr0QnQYULU29fu83vJBJsGpi56HauUG77mYOuZTGULI9ldIx/34rdQ5aftpMyjrNqGpjb9R2lcZ
Zbp6nwCYRsfVfaFHl7sd4AxVJeQk6wysEt2P4p5yqoCDvDc4b1BuqO39eKnmwhw89Y1GTLqFN3Tw
ENAB+HLDOx/wXnSK3XNoPxT2fRriacvxBkC/x0kDxek10dKp4x6afNWGu4TUiY088uCDAcswXiwq
sZOsPWTDOmypttN4QAfQvKWr/STHgtB2d54Itz0ljJoco5LvLXL43knxyAy694rrYBlEe4Huu3iv
5bOJs9vwTpl4Y62p/iUBni4vfZksCxtK6+d8WN5yAEei0j8Gsj3HSaOeTPTFzsQKH01/XWMckIdj
VpgoTF+7bJmIbeY/2jT3KQEmrNiVJj6hti2eoXp11i7Bjih7MHzvuxKlGKK5SeIcUu2chBl0NNi2
GgAAgLwVmFO0T2S6S9wxFX8Hx9o0rMnFShdDWieEUJVMTQGHwqNiH5R61bn9RPfPLWDT9j6nGljd
IQUT5rRL6I61xUvli5Pjz0OxUZHT6IBY9+yFKaZDKlpZckyo4KuFsXewuY3t/MQaVRi+RgM4k7ZO
66VXkT82PoNkH9pLq136Yglr1iWbJyv3oTSVIRt08T2NeZyGLAMVlnRZjNgycV+ZR4skbf4cWotO
Wfc0bnFRJuPAhihNvyXrrif1aS/L/NK6Z1OZViYJOAm1MvWdFS+bCzH82VMLGlRZVuEDrIve+hoJ
0HU2G+krBpdcyuykhueUOWracEmQxvNcW6Ukljpu8lALJ3GdI+KhSksiX32xle0AuokNIABqfQGX
IgxU6W468cueE/qoV8+KdIbvlvTLdCD4qqeC8mVCOk6WCJKSU+odI2tnwGnrcPN19AQ3jaOtkrB3
YBnozSIKQLt0R3Qlcw/BUBJeYuwuyZ8xp5TJ+7h/0nHywP+ZqR2gA1r2RPyu1ZDuqQQiFdPTY0kW
05MQorw50QP+dAMcRr0ovFNhI3xZQQICta2Ed7XJ8nA4fOp90K9iv5+7yTmBs4HTyyqf9eQpzC8O
sm7n2IM/cgyy4T7wLNqLBcaDzqW0IcVeDy2CTST47bwYkJvxlVcVT7gpJQxu8p3jIzWmiMAKdADY
WpQJEw3kVqk9hPm6ZxKjlJYY/JQ2ehyFxIBe8UrObA8ThePNO3RCofzuKkeva+dmCyYvgwqbwtpZ
RsaZRPjodMuCbR3cdSG46vdE2uQImGP5g4a4SL4qhILavPdN5JlcbqhvxOcwPsXUaOUp/rM58jDI
+9jbIYY2LzpXXTJ6cCNF89BE25BrJwUGZq5JVqn5KZnHGmWjTARN/5QcYnHpbQzlPGgHeig0zamX
jlHEWEsKwbYOf8OgwEJNXyflp7J9SzvH26DlNu0Xw58b2avTvzq0BLHWoH1U+a60j1F/MT3YfxDX
qHs3VH+jsUakPCSjBnotJQcC89h+yZNPGUynhAAPfpKoZ015N+AUFvU6C/9QGO3DNUbbaU4wnvnL
ynhIpWe1X3SkgOlWQwVvnxSnkhUcO/edu6raN+I2hatpV9HvBEWV+yhr66QEvzrvgB5yZDX6aNSn
A2X7pfhYb9CeuwQM3ZsX0afE/jA5Pk0EzOl9nnw5srf3hHExnagnruWKkefFpMJQ/Ep0ixTNSD+T
dMlINhJLlg5tseRZDUIsBkK0zCj6QmfOllBve0BsmJi4GijrUl+F3Uc03KXVpa3/mF+NWDpPSOkk
oC8uZoQZXWxgU3naB0S9JVnNQQJR9WS4OfhRvBIzIz0TPSjSugXWgYLbeWwv4xV5bPSOdGlZ2Hs0
vi1lBpw61GefqoIKIIl++g3K+H5nVrltdQo/C9tBDKRiie7JNCwSTrh2WmWfWieR/cFAAOJhPgBp
10529ehgrHamVno3uGzFZ3D/2h+PLl7OPEjPwNYMUlUWedS6Wkv03UKeFV1aRAoIocsAfSu1sE0/
0rNKIJEbfrWgKNJuoL/3xp5f4DSf2N1rsfaQAHlTjjTH3Laourz3WvBJ3BnUoGs4p/eD/mCmc2S5
jUwgcQetAwzPQKalf+lgmX3mJLp8/15r+WwR9HMjng093KOl2q1ah3YOYNamNULNbE7mgOp1Piyw
VJGG1KMHidgnFhslP1kxrtexikK/ncWIy3UgtnG9ORclAk/BTsXdSNo4wZlOKgZZs4jtSVmYXJKR
Qw9Hmw8+zz+r+CGw970FjeaU66tkWMCAjept0n5iHmUTByll+Fw99rL10IAsoVFQTROTvQptnZ1n
tDZdcoCm5n5oAMe8mxkNv5eIeQO2JyqjiMFwitGjq7d3UBdMb4Vtpx7z+CsYzgluq5QOX5gZYkZY
GqDk9PTQtMsoOGBxCB0oVtMkONhEJik2DtRRGhm8Rdudfb5Hp1sh9UrehbtM4yPAIkOjGwLdZY6w
ZBJMjYL+3QrccTWkl2cm1oLOIkqHxcr7aqJ11SeIX2jCU+x7iZ+VTwvjYHgjbsymoZfpYNFA5pRN
VYz4DdoDb6pe/D+csfjcFP+PFeNz3RoQ1tRFinkC8BLpz5aS+LOZ8Wsd2vhNA+MyKDPRPuT1ptPR
rE54O3Y6Lz8xGNEZE4hapm0bRLSIXaxp/k7IjH5SZC9c16PySTeVZWuBsl5irjD+Es25S7fvJ0p2
36L6g5zLYRrMm/Qtg5xpXNgL82LfiTFW4z5IVuvT0f5gNZdYuWn9qOkyt58bPWfVH3v2WlQ7bKFR
67auukkTSXYFfWeJ1CdoahfFc7W+a+ecF+YSktVMYJ+atM/VhmdfZl8889R+1JXJioYcyvz3Xqc/
NLaGC/T3T7nqTev5XGY1y4FpUQHIlp6j4BW3g9IDB7ZXvw/1cx9cW7cNxbRkWVauxtL1QnUDc+zC
DAdhgp+EcqlPzpvM0tY7skoOtHbgBnBsvnzgOw849H7/BT/2jv32A8Zuzd+a/TalUtiaxg9wreg1
Qm4rWqTylnJjGEXm71x3j9VlQzVsU1YMRRkn/ds4SOW1Ugn+er/QnREgcm6urHqCRP/Of//9mX5q
Lvx9rKv2uzkhZ91JjGXHwczMV1TxapBWrr4NQxmGQ3ajlbYyLs7fHu6qAW9a0Po0jRmQwry2Kj7j
DbX1qf4hz4J5t0wef3+8HxeNLlumbRjC0HTrai51GYSPI9EcXD0VO4p/6zuw3Hu8YHh0p+qRvOk6
gd5ycO+kG5/p+CD/ftC/R76aWbsYcLuNy5X+h9k6+nJ3eP+egqXY/f6I6tgE/LeBrmY0sUPfQddM
VgDCy336tBiWSGYmpGEn5icOtbP3TvOfg5tMzIN6qW+90J+2AF01LGHoum7QLfpqtQqpADfBC92n
5+rOonA2URY5kqUpMz0NXtNjvwVRZ8/iy+8P/vO7/TbyuNS+fSeG7aW2Ny6l6tkyJncSbt2lia1m
kn5Y6IEXxcSflVv/nW4GtApb3xj9x4X8bfSr7ciXqHd5CaPnT9CW3NUdRoToqZ1lG+Bri1vT/NPe
o2uq0MFfqSrNuP/5rE4uwlx1eMmW+0wnjzS/y/Pl70/0U7P570NcbW9xbVpp6fpkjCnpNY84HX7/
++qtZxj//dv76lNFLR11/CIWeDiQBX/w2uJ02+z8N9dGBIrrANbZlJIDYX9L+xJUMhdyZCkZW/MD
JIP1/Harx/nPT22btKbXbEtYV19P4ZVSMPjjnUU6ovBOzP+iCb0hWxqnpGKainn19y1FHoaqQUor
F86uzZBLunQYpSHv75P709x+G0aMZ8q3uQ2irtFC/jMlTWCWd6m1UvwbT/LXAXu90Xwf4+pLJ9lr
xIrHGCj0R70KDQI00K/0oZRgYujFoYZ96vKo8aDsc9dYFl43i3V187896tVnH+SmZ8nJKE7WnmjF
V+cPsXbj4/5pURiKZeqm0CxFNa5Wql96vlcBEqWIiOA4OBvl6+/P8NMVzuDyRi1D0yhaXh1LpSGX
sGppQx+jZcL/y+0XnAcFkd+H+XFVsGGY7FOKYshXu0Zh+zUYOLo8ABmhUxUgkK49/W9DXO0aTaLH
nTo2kvBCSNUvg7qE9f37ED++jW9PcfU2RD6UorXoA+9J72F65/c3NqZbszS+rG/fTqFYdZmNj1DQ
SRjIsJW++kJMfn8IdZzrf309357i6pVDO/Jc02AUvPzKTDq3c/rOoLKbVStti633IFb5Y/nHWeTH
4tzuEIxGmEin0f/4vq6uJXWpK5Wij5PpLV0UfqXxFA/vvz/rrQm92vMoWliSSHnUUrqExr2cnwbp
xju7sSb+ukN/e2dpGrZ9UDCE1B89fFdNdv4vnoFgQ8iGrJqGuHpdvVyHoCpQLcbK2Fg0i79kZ/v7
ED9vqN/GuHoXjUZvMxnR3NQ8xW/5wT0MK9zas3pBYQcY7pu8ujHgj7P2bcCrFxNGhuWq40NR+7Mn
8JFWx2YLNO6oLR/tmby7dbiOk/SvNW9osmzqwtRt/Wr/kaM6qhJayFL0fi7aY9fvDQQt9WOs3Xiy
H1fct4GudqHaitW0cBlIjZYepecOlVhZ3tiHfgzMDMPUdVVnL9Xkq+kLotgwm5hRnFNwJ5Bck6rY
YFdW59qnc2P9/fiq/h7reoGbVohex2es2qIz2UEE/80HJOjqo2oKIbV+9SxtVbZD7ZDyUZNt2+Jl
8D9+X2w/vpK/BzCubiSGVvd27HGGSvLRl855dqeKG3vZj3NkabYmq7rCf8ef8G0TiOzcUe1q1Dh4
b7n6hRnz//8Ipmlbqm0QxxHc/PPvy10UFnIDcXY0JtfdysXt1ss3XvQ40dffyPdBrpauLAUFFDYG
8coq2zUqMqOwSgAd9sUHG1OCf70e+6MW1lh96yb/xSOSRjJZ17Kw/gouv02hrBROWKvsCGXtrwrg
E1gPC/v590F+zFhxlfrPKOo/J3IYfF0MJqO43Os9WKjI0ybG7D6eWKfwzVgMCyR/h/qArmiePCVf
3ihnBME8kVF8TMJ1cOMK+dPCMYUpSK9oJPWuswJaFMGu1cbtArRlv9CaGwvzp7X//e9b/3xeO7Eh
rXX8/TLGFkhuN6FOoOFtujGvyk9rxyIVJriX64a4WqC6pSSw2xgnUZWLLLqFOjwWlT9XdRXoAoJk
xLAd5GEBYscLacupSQcj6ugzHq9sWPIqLY91k/QpshJI4XRnwvMxPPz+K3+cjG8/8mqBV01aD/U4
GbbzluEtGCiHpTSu+32UcUr/9Rl9G+VqL4grj3wAieqpp5Vk/VGKa59pjUx4raYrF7fZ78P9uIK+
DXd1ZxSVGyX2+FCFcm6zu/DW3eDnSdN4pTqwPALTf64gzAWQ5+SKrYe+RtqKpghQ9/zp7w+hjL/y
35P29yhX67Q3U71TAyYNtRXN2iDHH3AnzumoMTPvgADPki//ob63bh2kP8/e3+NeHT7NIDwpG18W
Qlv/UB1VNJObYPJJG6eZNMPQOg1vvK8bT2pfnUa20jp1ljJiRftKvIVKfgH9R/3+1pT+vA7/82j2
+Ml+21Cd1kEFbrMwovWw07baDMn/wZ5mc4w2H/KHOsEzuDLQZp6H4+9v88ak2lebrGPT6jVXWTKe
n62oWG6bUFr+PsSNVXmdhYoSgHypzSyadJBMe2pxqTppi3rxvw1ztWOISva1ymEOx8ZKVnv2YB3Q
Oen3QW5N19WGMUitXecm0zWU0VwMBW2obmRmlVvTdbVJBGWrl7LJc4RP9k4/0aV94ay1fftSbZ0F
qJlzP7m1CG4NebVvEHYVml7yhiS+5kH+pM/gpNWKG1/Tj3cWS8gylyJTUf+1O9Wm3xlRzdw9t4d8
Gu7CIx15pv7l91c0/th/bU+0S9QNXbVtrij//JZA5AZxpzNMPrjcTGjpu+jpheO9Gr1144l+nDd7
TNLpsmbJ11dJFZdD6NCMferK+wArh4wxBGzj78/zV+Xm3w/09yhXC6IJRGhg2uFeMIf2ek8j5IW/
yS5JRruHKQamdX4fPEqQjs630tU/rvZvz3e1Lhyzi2FIj5uDdc6wYxTNw+/PdmuAq6OkrbNAHvTx
wEITJeHUqvQbp8atEa4ODbUdbJK14wjUxGp6Tzvq6vdn+DFHY1JVVYQmCFj/+qC/bd6xY6tDUnUk
a6eIvc4w1KhkDCvzaYGDdNrszWf8iRxU1qLcPWIjXd3Yk34+kL/9gKsF4jhG3RkuP6Cf752Z/YGK
bd1N7L25Dg7IGGdIzDbm/Pen/nle/37oq6WRGpZupjEWV3S29VwKhb4LUTnfeHs3H+1qgWiq31Vm
zjDmnky/cGf2XbAwl/4puRh7AdRqyVVfmfsLMfv9+cY5u/7ooECR36dwYhr21brpdc1L1fGl2qK7
N/JkLTJ3WyMDyn1Mn7+P9dNcCiryuqLoqiKuE66tFLdqoYxz2flGvpDbJMcw7guMfP/FQJpiCqEo
Jvvw1daYskxrteahLJFPInlfmrcSlj9O27cRrpaikTZxAgqeaVM+RXmJuLPUxUMtXn5/kJ82Xtbe
fx7kavV1w2Cm7Rj++rRidpJyrtNkTwKH+r8Nc7X65MDUSz9mmDg9DjQtS5+0Zv37EMpP0ZjQKNhr
/0faefbIjStd+BcJUA5fO0xPT4722F8Eh7Vyzvr17yPjvetujiDBs8DexV4M0EdFFotkseoc2XZQ
UBAcTafDskJemu0KsaEbfY+24I30j3HVvTTX/mEZbPqtd06t2YY+vSCY5EDOt8bO1uzObkfezvWf
VoBY4LYNIfxIv6CxApOHnq48WMxP0794unB+VrRQLySo7Ld1ne7NXt5I1EMpUJMvmzVbHsCby//s
0oXjc9QHtCcW4KhXZbt9qahF/lnSAHvgZYmWTTp/L5YR1wxTzweSolalyVIcw4J2U7/0oytvXDkH
rkFo5xCcj3Wy4UCokC4kR2+49tZqgmbjzsmwTX8/2biswBx7L5E5MUO8Q8VUF65VpUwL5J3DTQcx
RcbBDTGdZ5aoSxCMMILyY6XizFJvIBKd6rpi2mJp716el9nwo9u2Qf7NUBwxMWVYVZxXKXg63HPw
Kyptvx2Kl7D5sowzOzknOML819EQpGM5jVxCRxssGTqFlp+XMea9+gRE8IA0DCWlmTiPIu1QGNdO
fRdYr9pwozvotV0p3gWy2uji+PaK580eaCxKX9DKoVDs3Qna7RJTaVxcr1F05TblUgW5YS7tQlQb
IQdMDQ/pDFSR86wur3qDDh2pR66g8+DKR58QTbeaUgq7M8PrMVan3klYdlxNzbeoGUo7D+3sWyR1
ehrDHRo0lZCyyihJVoLdrHdbqiNTaabKEOade3fVq3mvOxqqhcNdan+ho215fmZ94OT3xa0uDzWt
i3ROXb18zBI6s7LwLh7lFZdegxG2Oq0zWzsYgVFqr7ySGqrRZW4E+9hOkt2yRbOnLevEJGG/68pc
GVSLIXtCFte4h7//C7RdtCdfa480A+7VJ0Lq5Udun6eowq6U9X5Oex0WJuhzyuoFojGVdbts2ooz
qMJO1MZ+JKsFGCls7yUFloa3ck1bmScx9Pg+X59MVkTUxfb5pQof6WDcL5uxBiLEHTOmbnK0mSDT
frbsC5cz/rjiBLMh1NZUDlcqEVs8I3qebBRyTqFEn94b7S/JfaC/qFu7NM1tDNyauTcT4GTnd+w7
2XqUqEd6jf71rUyduxHne7aQiUDLSlCHRejp0/K4zd6heaeQFVUny2aKJ59Uj/wxyHhL6B6dC/2Q
PY2XNM/rx3p/M+zo/8w3N+W2QSpmJZbO+R0He123dZnCTFlYva6JtJTk8uKMhMW3YCh+mLV3uWzb
9BPiHmurls3ZEUk3kvrnca4sYJrKR/JF/sRXO14n9LCFMhQX330OPx/A0m2Dvg3V1A1bwJJyI1Vz
cpVbvScqhNLWb4bLoaXkCi7qiKbSZbjZ0TNwEFzFckyxzCpr2xI1CuhWLWj9SvkioD98GWFuQbHD
TbXBDu+mv7fCEz+EOLsa65LMlw0bUEUPPSoQh3jMLpZh5g7e1Do6mKJYPB+JB9TcSnzX4IaX6d6j
X1Z3mmnuFYOqdT9v9l3lwWZXIRmurczXrHm2anN/NXkSMIX54jUprFyby8Wo/ejdjTQ+xurKNjsP
MWUfWMVo/AgQvT9qaaBxWJBT+0LVJs5dHXmsYWWi5sKSbf+Bmf5+MlGyFtuZNZ24ZBt+Sk2diNhC
78kYV1xuDUdYsFoTuEFhc5XQC5hMkWuq8q8Ffeit8R8NEvbaNvDtvB8YN9uvkSR8HuUnpTQPbfRp
2fVmDXKmuzLCTjSQCbtrl2ZtKuVEPh8mm/bWC65p1fayld1vbqU6ikxVGgdHQxV3v0Fv89iTyFEm
RYwCySGl83/ZjjUEYetrtTFElggEyUweZdeFk3otuq1BCAfurqpRKkumcAPbm9LfF8PKkXFu16Ns
wrAcnTQhtS3nThzJAwxdJcsxo+XOT16T4a0c7r8YyV2/sirnZv0ESbx4qWHimfmUh+nHGnJayM/v
DLirAn3lXDW3+k9xhMAWZs0gGyM4slUEB1kaaB+x6IeL0Aj8wPz/GTtDmP++1R3Fma7cCgywZjX1
7TwuI6zZIkw/DN9h5krYgrhbwJULXq1y+I/zMrngSRiTpKY3w6npibs9hBJ02prfoSVPzBVbVjxN
fARpzcyxyg4cnnK23RjsLPoz3AC1RG2XwTbYQZexPHpTYBSOITztaIrC04tDIlMYPTXJ7aq02OJ8
17yQcmjDbyUVajn4Ol1tJa80Y930jOQ4/G+Ka0KQdo2s6x0XLB1+iQ6B9AqSJauEZAnK8GIMoQtc
O8jNLCgKP0zYgFi7OqWx5xNnto2SBCr7gszrs42F9mdf/moEK/4x44NnMNNnnPiHP+isKBMYVw6v
Kj26q/Xi15DV++XJWrNGGMAMJVbXb4AJMvMgQ9UYIlxgObclhPfLSLNuoaICazsKJVHiVEmBicdP
+3ZqGp916FH85pcDJ4TfPA6p8em/gQl7qqRLnVHUKiuY3kOneN5sNMpGwvrvb2GWzHmeQ6mpcO4R
Ri8ILbuOK2DCRNp3sPtblLbHebTy+DHrCycwgjUGzedSIQOTW1SSon50DX3O8oDN+oFtGFxR0JTh
dHXublFiInVlQQqTNJAxB9DcPfdcwodqZeOb2VktGbl0QyftbPP6cI6jpG4cOzY49QgtiHkZQk61
bMmsn1Fx53AGUS1ZrLz12OwGClXZHkoDpkY4Oe/9+mmgl3EtYz83ZopM6wfnaUbNFsbM83pV8iD2
gQgn/dVZkOPLY3npBWaycYK1YsK5gVNspLm4/RB7xAtX2JncW3M0KMyGbl01GXpURXzjA+HgFGUy
+STq1J4Xoy2JSdOTSt7oN6hSH73U35VB9gFPUClQorOAF493t9Uq7uM6j8jQmmX5bFkwNw/m07Ir
zK0bFVFKXtJsk1uXMEEFl8U4C8jEeD1MTNI+DK9ITP43DGEf96VkdIceM5BeGGkmH0yIDb1/lkHm
Jv/UkMnQ02kJYCOkU5SU0oAwaNrtdXNt154fK4urNevGeNfpmEmKVJQaCaU4+9KFD3X2SZF+LVux
BiGEMUnDCajGRTNFuwkQu4Ehxly5fcyVilqazPfrFt03hiaMVN63SSSHBnGMEvj4Z34TPA1XL9I2
vu4vjYvyGiKqK0ib7tVNeuddSNePkM5v1loL56br9COEVRQXzmhU00fYyhdo7eByXYlx6jRU4hnr
FEHYeLrBqawiAsHYoNS0pzv1CFfVvr0xLqC+wg2rw7DflEcov7a0+x3L9AAZAHUPN96u/uZHG3Nl
NU8mvfsgTXUs1dAsXRdzT32sRj31wRxnVUQ7UBGCWD9oruFO3qF6Vq2cJebReCQlnWYoqngGM2gD
7moP83N1hODxOuSikUOaAOHXssvObSZTY9//gISZhLo19nKZCBJnKRKNEl36yQ+ZF1K/qS9aK/nA
LnwKJ0yrXlJW7JqMopvbSGupSBVlHbxJJjT26HtF4cqsza3IUzxxRdKlgloI4zhaSn/o5NG+aBVZ
Pvj6oO6WR3IWiv7QqTjKZnsWNv7KCioLUWFOZM3NSOFEau8kuKqXQebe0Cl5NS3FnFpRKS87D5St
Ko1RmWGQJTd3GoyRfoykl4r4Zos2OxK9BVx6sadeNrp/lRWFv/IBs1ZOuS8krUySLMKOUzdxEMfm
dIzqbXhAYXRBfTD1hxU/WYOZAtDJfqAZcuBWlcU23Ya3+qihK4pMcLtW2jO7zE6sEUZT19q0G0us
MeXhBY6ylxD5NigM7qRCX6k+nWtmovjhz8gJKy1ROWSPASZNnAKbTLO+GjmE4QaqygOVCYZ7TY4M
unXt1tT6nRrKl6XdP/WF9bzsQrOx25R1U8ZX4b4WbA56CEzSBg+q4BY2UA9pP/A0TV/LHwTBUo9U
bB0jLkyz0S8PFiIEVS17GwQroWvWR05ghFiiyYkc9JMhZaNAHvrmquqmgOTpvw2XEEESVO79CnkO
tGovDfpQIYxf2evW7BBSZbndx1Y6YEeUeJ/d3Lnp7Un6oVy5ys1G+j/DZQrvgghka4PTA0PdEtfT
4VaJpbuxcJ/aVrvwbQiilgduxSxTiIdJCJdjloAndRPpEmw9UCh7rb4yevPurHFr0GSudWI9uRVX
ueFE3IYaubyo1RghVXW/bMlslIDG5X8Q6nkwyvugM2SXletyVwhb/1rxmou46PcVrRP/DUoIr5lW
M2oD1uiDd3Sq4Zja8lZJbepWzJX5mRz33YHG0lVZp8WNMilhfnii8a3Bd/AHJKjV5EsBr6ZMInhi
i9uHa1naWe87QRPG0Gjrmtc7DCss1O+oyRsQrjDaI2coaPg+MmEnYMIoymmjpe6kbm3W2kXRP3pB
s/OS1zZcSVvMvHVRCPtnCIVdyk97v7MjhrCBlRkaZBcRn6Dcu8GTJj3FKgTPK5vIrLNPlbeTq2vv
+u4LNv9OzwDkBn1ZFM3RdrWVC8YsBL1SiqroOnlHwS3GIcxiU+WCbDTutURnndVWH7BiatxxZEs2
Zforz9cTjLy6IelZjKIumk9uHWu7PC7K3fJSmpscg+o/GpQtQ5XFhI+XOXYlG6BYfVG+1AOyylZX
DIekruG1QvSrt5tsl2b4YWLmxmEZfW4YCbY8++t8AMmgcxtzB1klva5iJESyY2BCMlVEL8sQ7xcw
b1DTbXZ65afFU9g3aC9xtUhv8b7ik51+y9tHZB98tdwGLSJJ2UqcfR/OQSOvRaWwZlHOMP395EQ2
pmUdxS5o3QCPb4mm7FGGdH3ZpPejdg4inBxa2ffUKiXbnZmofPxs4+/Lv/8+kp//vnBkkPSejNIk
amqM8L6xF6GerOQ3Idy6y0Dzo4X7UfInO5bofIMuu31TY0iRP/j5le7Sm3Fchpi35Q/ENJYnE1KP
nZcOE4TRf4aZ1UYSvf5eaishbm5GKCqzqEmgx9cQqzo4yBlJ0fYYghhD3TmXhZP/dTigh8/mQkGS
jGUqFqyM1Ui8dsmb5/l9Fn6N1jKyc3NhExAtB01a+AqESW/8Igp+p8oV63uF5yrwUSbjByb8FEQ4
Jhpt06vZlCWT46s6fovlR3aHldWhvA9pU9DkNjdlfwyens6nvB/s2k1M8kvlhftVecvsbYdcxsZ8
LCDR3OX7uttB2arej1wJh232kl89Lvvc7+zS+aGBKwzpAnqCobKiaPL8C0zJyuW+5TTMorkwj1/p
+7Z2xR5SYtIxlD9uPt2qV9qFsaePa9x8TqhObq/IyGyQ4qTRKtx8c/fe1r8dDvFKwJ2JhgaRXtYV
i3QJN63zLytpSEp5ZiH3VttPbZQ8ZEFx6Uv6bijtp0bVdnImrTUzTp7zbjSosFI0dhlCozAaZRO7
Fdw1LI4Ahd7Au9d8+8L5R7nVfG8l2M8ULFI5z4OczY7GxiJe27IsjqJuqi82azf8YvEvCCosDyp9
z9DqbpP1ZV5RuzH0t26f9yj91TBAq/mFq/s94r6h4/xS3BzSv8DsEU+IUjf6ThMD4kjLPjITlwxe
WEyTJCXlEWJVXRSleUsKjQxBAttjNBw0M6SZGpkA36pWsOYmnXcJmIJ0VgVPsueTbiluihAaBz3L
JeNij/nWy+NDKVMKnQU39QgzeJWv1AHMYjLnOpxVBhuigNmPUSU1Iwcky2mRxkgu41RGUSu7kRrt
1eihNM69v4+QBotegQ+J3Zfao3MzU4LbSO8Vod773vkIbVRrl4GZME+p1u9nClid6L4/R7CtKK/y
1sWT02cnfLFRPF32ihluEO0MQT1HcMxGkqWSYZM/5eree9W+y1+GnWre6jzCrcSCNWuEdVlZWlb2
HljJeMl/bLTxdcWa6WvFla/xKKo5LEayYMKMVOUYjGXFY1VqQCrQ18iUNop5Y3JARxEEtcDMbyH4
k+pim8Z1SFFan207xbNe2noc9stfM4G9+xjoMDUDpiyD0sjzoS3LqjW9HOGZzBl2mmI85JOYY9qu
wMxPoeHo8nTlUfHGcxytrWKS/qw2zUGSKksTqCd6zXlw82bc+lkIR3ccR1d2AO98GrQIhY/yr2VT
f1dXvbOVJDxrnUVPqdf5N7iG7fdwhsfbIfchrx2CHAXFysnMT6XhmigPW5IjXZVFYbv7opCbdJsm
Ljm9Lja+FF7goAhedi06D1XjvUJ+gThibKAT40phCFuN0ujlMRkTp95bJUzsXj/k38Ms48K6bMhc
lISTxeF2wOHK1AQ7BkoSEmlSJUjC+KEyhruOd/whMY65v9bBMxewJubJaeOYHvEFqLA19a6xuAjV
jr9NrRe//WaOnzL9Uk4QJ/ryAbuI/xZP3/QJi9uU7ZdFpcUI4eSlc2E0NXyM8rbw2su0LVcC8ewQ
cv41SESzFMWS2a6IqEPuynhLFhAq6QdZ/qSWL0Oycs6eCyZUweg26W4imJjHknPbi22SF1vLROsZ
Mak+klcg5hbwKYQQG6Fc4HmiAKJMq53RIB5n3nfD0/LMzNvhaJQyT9Up4r4Mr2TvWU4Q8/Si/xjT
tHzowmZcuS7MzontOLyQ8ZxLEfr58nT6we0oiIy3OmV/QdEjYn7lozaJQMWyNZPTinGAlhaWkObw
eiXWejadTe9lzJChL2tHk0LkDXzwMupXYb3i0nPrBwIoWM4oHZme2c9tCvUgszwPP8uDG8170FH5
gnucpiDFvEurlSzt3Cydgk0fc3KrUxUIhiwLu3plvFBq+CHVtQf9uTmablsMHo9I7zKmbpgkmpYw
R+1wl0Onh/TAGN0hXLYS4ua8+hRH8OrSqOgU4NxK5p9SOUO7qAPkLBCp+XtPOIURdqUeAkfZ8YCZ
ZNvy/mGSu/EUVH7Dn5G5ds2b9YWJ7ApmSshmxSrzQXPGvurqeGuHKMfdeGq38c1Hx7lDF6CB+XPZ
tLkLH7RT3Fx56IdsUwzdSgHLfqlxzCig/M+hc5eKR7lEiNt/ivXbCpG47Ecp3WvylRneICk4FsVl
kj/H42VSoHmGjKrsXSx/09ysnn6S4KBZVWhS5rEBh+WjXd2jABt6P5ch5s3mUgWnmK2zjQhRBL3y
SvENzC7RVkwDRF3v0gbliejRQZgY6YMc1SajsHcKEnGZ9VTZj3Hxw41vrPIrPF3QOW2T9p/lj5oL
OOye/36T4M25k6VaPtkdm5fQ82yC8HJA+roOetS6PxAETCh3eaAzIKATz/tFEfquPQmDjr68JVvK
6+DlsjWzs3iCMMWIkzATVbmTehEIEPnBaHWDDIVrrUzjGoYQNwv04B068ONt1I6b0riXIUzXgxV3
nJsWrtiyYZrkeHlePTdkaFp00TLi5YhwphweNegLdMqHlG9+sDJmM1Bsab8LfilRs8QN1O+Hiish
UAo7gCc9dNFeC9+gcGSj2y9Pz0yYOYMSpqcLVS+WeqCi8FjUiCUX5saOwq2aP0doYdHAvIw3s+uc
4QlTxcXQkMoWvGpAKLuIdyFVxssQM95wBiHEDTNwZNeZzji1WiN5uY9j7n3G6zLITD8vD88sGJJU
JPre1at6NKap6gBKYb455m0lHWXo6xV5p4TPAbrdYfNpkic3y6soviw9f6cFJq0CB1TRR/Myki8g
gblSKxjS5H2LalV5WP7AWR86+T5hFGQLZr0y4CxRlMHWKZFE9K8K6WuGtK29pj0x01V9PhjO+doI
0WOOqaLCizxqCtKN5tSb3ihhtXswjFsd/rtCfQq98QrRXwMx8WVTp18XTmgnU6HKsoDuDkqby6CP
LU0SSEGjOWUgvtPbn5sSJYNJWKr5kJchDEH/D1ceEmbnoMaQjWWdApoWqNEhqTKmsCl+X7Zs1pX/
gIgdtpZaFnIQANLFz1GS7trxMDbtyvCtgQiBbarJysspBLTha5G+NsHetP4+dk6djTSTyDzt2GIh
caEUOWKspJUUA1EeUoalFe/6CCmrl2yNinEuwtBlq0/vVZQtixPTq22Guw+c0pSHwbkPrL9+tiQH
++f3xTmxoQnNg4Lfd92H2PvimiuXzbnpsFTToe9PJski5lhGJyuNTuo4+CWHJv5uhUdk9pbdanaI
eAMxZfJv9GgKQbis43hILUxQhuuoh9d/ZYjm8jeQjP4BEILPb8JEZOwYIzi80Is1LpBmU+sfLkn6
/ib2iAwIxC8bNTtu1L06KIxwXxMTZdyoOkeiWnLrRpfj8KNWEIR8+m8QwmZZynWoVhkQlnWbpnej
szeal/8GIUxNHSRWoDRAhMHXpHhw5U9ts2LF/Oz/GShhcqqq6PtMASKqiJH550GNdstGrCEIsdFT
/C6UpnHqYgTIq1+JeVwGmClOZBFOfHfUJnNwFW9HZiTVCuUrHCM0lEldc9ea1UXkozBZ9QcTduvC
tA5xjmSXH1xJarvia9NEizvOKbzgCJpcRV3sAO8Er+3wTxy/FQYS0sXzspkzezgtWYYKTR1NztRz
n+8xgZvLZakYNH9yy0z6mwK9Tgc6ByQ5k3ptSKdJEWyith99DBKeNNeLXRFWIg2lm5nkCTfVp+Zb
ste+azv/J8nkfBMcUSvzfvqb7HN9a18PKzvQjL8AbZGgnFI57xpdXafxW5MtYVtB0NleOGseP3m0
aBqtEejiyBYkNiJbOKmdsgx9id/PKdfuD6F7P6AkaTd3YXaXrXFmzjgHzTj/ov0Ojic3Hoftx2g7
N942BipcOYU6x7G5kZO3ZeeYG7RTGGHbbmXPs/XEYZ+QvC3a8iZ60MsIMxH1zBD13P1CVxttu8CQ
rh83BXcQ53PW/X0aj959soRTaQnzL8S7JjC8sonwOsdNb9TM2tYV+QTTvEnMv+eWoZzkBEqIe4MS
FVNZANEbDeHQ+07Y2NTJjw+M2QmIEPp8GyrTLgWkV0peg1DBjswNtD8rK2ama0HnFc2yNY6fXEDE
1wnHLzK7rL3fz+MHlF5fssNwVR6rvX1ER/o12Or33g0pyjvpKxU0+/wQ3uzwyE2193Z/Xfl+/inC
uLb0kyqphfxShtxrnu/cAi2htaa6974ICA/fMhnlKd0veHtKf5Pk99ir2OgRo1Ybtk9e+LI8ee/j
BCAaJWm89HLGE3sQq6auUHaaBlX7mQ50vqbhpkURgrIX80lvPy2jadP6OQ9L53DCwClVGiquC5x2
/zXYam/V/jk8Bodm//LD2YxvwdOPpNpDCb4lBwXHl74LbvJNfJU9exfjXttbD+nB3i9/0/vYdf5J
gvvSeSJ7bcIntdW+TC9b56qqv1RryifLKJp4YaN8JkdJFxQyUlGytUutQjc2pbiMAI5Aqu7bKzvp
TFHDqWEU8J7HMnlQvK4zgey2ZUajj7919vX3WN48DDuaxncUh1bX0uUa4+Ws2+oK2zfckMY71q9K
dlzfQtSKmuGjawIj3dZds1uetPc7N7adgEzDfbLhDEaXqJYJSA2nRobkJTkcmUoMO7vUki+t/lit
LZT3e885ohC1rULpecUAMUaeNaRhD0XcZZtmrhATxFRvoXDB5vBzbpTeh/bYxkAMzp31rcp+dPaN
n5cbF8Xs4KVHdlxfGcb5ufoXUSRW9KsqJHcxzVUHe1GwDfO7Nllr3V4DEfywGkYD+iJAOntnauju
8gb8fXno5t3hjx3Ctq1IUm41kwphOtwZ/bWS7ZMExrGx2jtusBm5fDXRX99ZzyZLrEGVAwtxDgWr
WprIpM7d9P1Xd1xjWl0bu8krT/w8LJpEKieXoCEo1+4jddd/oLoOS4j/pO9s0ry64Nllk/dh44Ax
6t+ms3ad7iQEapdnaNaQExAh8KetpOaDBUiR+JvI3LolGtlrl9WZIGsq0MZolqpQFSyWjLmIkCkF
L8rQuX6nQ8vx1Y1uHlJzhYxrxha09Kg7Nniy4BVFGDDq3VpDj4J4a1jI2j+00bOd/r13nUEIwyVZ
fiEVAw8iWoLWz52ZetteelqeEnUmpJ2BCPGmL8iUZNOjdfkWfdN5H9/Em/YTadML70a7Q5F+q2/8
b1cNm3V1pYWbX7/kr/GKXyizg2kR8jjn8Ewv5jAGOKfsvqG+RlE2WrPRD/aV/A1psuhTdrBvqPEe
r/pffXWhbpatX8MVdpDAiHp1bMFNpAfTeNE1ii3jlWPizOGKZ8U/tgmOorcUcuQmA5zkP0znl8Ve
pWRXpvZLCW899+9ZhqdHzD9ogs/E+tD3dYhFWv+PLl00TKK8YtDsAjuBEDwmj/PMyG0MioOvlflm
6s8uF3NleP3A3MBFN+UDp4c67TzqpUOh25B1x1tJ+zXUX5rx+QNEUwzWCYQQWCOnbBqzml4Bx+c2
fpaky2UT5tYWU0GAQKOAUkZh6q06YCqgKf1NRmlEv4K1nOk8AHxzsOiR9hUv+BqNbTlPEMy2Ku2c
Nn4ajbWc5iwE2dipkoF6U7EAtJFyJYwzINzsh9u/NFzvlgdpbg1O6d7/AQjbdqwOkm2myTQJ105Q
EHEequ7HMsaaEYIvtbZd91mIEU75Nqafymi//PtzS+LUhgn/ZIe246ywywgbyvzF07uNjYpRxOW3
+kjAIuvHwVqbpLJMwRCVupK8GinFKOv9wCEtSR7Lv9dRIASfYAjGNA2MNJIGRmwfBo/b4FpbzeyM
nwBMfz8Zrdq2Or1zqMwL85dAf8l7tHf8lVT8LAZ1WFPvHXWUYqK0iSQjsRuq5HR3b1TXqvazkV+X
J30NQtg84tKrIj0HoiqDXSFdNnmxS6FOWEaZYoRwWYaqhSpoHsZpDhG3xkKrEqOd3sSj5BJpn60Z
foWt2fS/hBB+LUPNG/QHSjCoGqWscUegmPhOudTrL4O8shDXIISI6NtBWbvTm5sV3sDzuKEuNOo+
cF6GWctUpga7qYRI2KDswkloG+IJWMtfItXbGuXPMFwpGJ815A+GqHZcF6ajGDmh3ekvegqgq/rN
0Z4/MB8nGMKdqUhzNxgaMEJaRoPsUOn9zv570j1Wu8PTESQ6NCCJ/iVDTxEGEC6S+9noHPxLSBXi
tdr02fh7AiJ4lilnSZVLhBSJq5n82q+xjM9c/SamBGZ14u3nRH4eUazK6mlqo2jM6QrIPJRrO4x2
YSFdGL12G0g0Y9QmTBHUGK7UEc1wDugUrSpTFp+dnkbBc+Qw1eiOqEcqw++U6+RA1eJOljb1xjho
/cbdj+GmX4H8/dAqRoRTSOGIR/lxU4QVkOohPQZPL+nRqzbKZ9RhtlGwIa1z8O+UR+Uryti7UtpI
P//eKzWOMxPF7fSPMNaNmsRmkLK6vPgqcH4Fzd5ZG9W57ZRqvOlMQEOOLVJbZnKuSLGN4xv6vgmv
de819K8+QGvI1P1BEWktK2oneI+elvCob1X7Nove9OLodg9aeq99ZFM9BRPWcunmyahNYFZ1VPOv
nbyWGZ8LSJAfTfMCzRvVk+eOWKrtmI85S0ApaqfeSU4x5rvMUlEtMxrZWeM6nlvRJ3Bi0oh7RhXZ
E5xb6htbP1Zru+vcvncKIAyYNRqpFfUABGa+CR1ra5q3bvCAVBppnHS77NOz1pD3gGqSTh/K0M8H
r9dGhRc0wFrNRhzbU7KMhi59SF6WcWaNIkRNzFLca8SeBK1CW6CMwfG8bpvaV176zXXiTWo+R2s0
VvNQJGB5J+GtRJ785eSQJSda0zpOQx2UHe/GvIGQB94azvfbGHaesBq+LZs2P4R/8IQQnxuj2tUF
b99uclV3r026cpea9W9nkgrm2ZIHIMG/zchCXyTu2AyT7KJp820d15f1R/KUtBv+C+MINVWu0nGP
MzFD652X2MlfEWU4ttJ4XB6t+SB+giO4d5nahR6PmDPey/7We0rb7ZTvuHP2412wDY7ei3OASanb
dTt/z/P3ce2wNztfJx8gXLtcJwnKUuYDIu0FwY3NutTc7KZ8giAsKkuSE6kPGcr+Qrkwnv0X39+1
O/2qOOTXRbgZ/a11tfW+yG80iq+K6sybBy8B3VocncUewiRBUcP0AdfDX41Wb1Pn1/IMzq4vSoj+
ByCMH1fKVvMnfy/dTRa+acWXyL73YO7L1shR5j2fGrLpeDFd9M9XsiIH5agZPSsZHuzEcDaydiNp
a+1Scyi/OzDoD4eaVmRfMyN7CLRkckij3Ud5ty8oHVTVT8ujNlMxqcOtQaPH/8MIYSLwpTBTS2Ck
S/c2+yZBEvGkl/vohsbqB7vfICO1jDg3TxBpoVFF+mLKCp+PHqpbNvIwA3HJ/hxSHCmH2SaybkpY
A9qVfO108BIPZrSQ0gBEjyCUnsKapjVHc1HfYhcpjqG6HaU3Jb/Vm2PnHOO1LPfcOxHygH/ABP+T
EyNr/BqwVCkvW1+6NfU42CSVvMtGs9rBrb7JKncvZeWuKMcvy4M6t7p0LOSARO6J6vDzQR3S3lLT
qQ4I/YaN7xlcGayVy+gahHDK9S3VU/NIJt5bT/l4DMeVBMGMigeeeGKDsKwSZRi7SuEYLT+aj8oR
RUD1sfonKTb1ZfjJVnbSq+ttxm2AHPDaa/NcZDyB1oRNxh4L1ZOnUk2mLh3aXa5/jd0HL72QTXen
DfeS/2N5vmYXAaWBXFQck0d+wTOh50uT0mUwO/ezFT1K2ldVC1BZ30vV2nqbjSO8iKDNOtVwGQKU
3cRJZdA4tm3JFMbhvZ3KFJ2sTN4syJQNwRyOu2J0jxuvyrxQpdR9lO5Nt/geytRZln8vWYqLnMAI
a6ylykiBFo9glSZbtTfpDlgjz54PiCcYwi5J+Tal9q7Cba40rhuLdxaz3PaJ9mxkwauW8kImKe0V
Z8qbEIJbs0gu9dY/LrvH2nBOa/HkrJgZpjtkBd+Q+4cmvKuza2t4+wCESS8hJ0RSI2Ia2cvLtGha
SvrU8LNd6RtvvB7XcjKzz0hk9P8FEebLT9jXmFAycvv0jdvxvd9eVFt759U7zlNIXW2hUc2+Nytb
zGyoooWMLAC8t7b44tiWdQWxLi5fDw+Zct83a7Fw2hTfbSwnAML8JDFUb2YOwOC2FMg+FRrVHOk/
zt8TxuPvJziTn5z4QaUnjRk14OjRs069fRg/69Ja18KaMcIJoOHJRW2mjauXvobRW597EIbHe3mt
T3rWqWmR1tHjsXVKqM6NSeukKb1xMobWeXCqjeZ/WnbqWVNOIIQ9qoC7x+tl4njQJRu/fajNNz+9
rOTvyzCz/nUCI+xUTWmYDUz+lLE57QaDN0H3zzLCyliJqRCviN2wG0CIhpHS6INbPCbmYRljfsPl
GPv7cQHZA8EMPR+00demDTe5ti7aN3lPSS88neFmeEg31YNxMJ+b3Tc6WFfW56x1f4DFXO0Q63Fl
pwD3kXRslPwylOJDnAwrm9LsNJ3ACDtfXucUg4QTjIZgYfB1WG1Wnc4F7+LACYIQ3wqaiiO9AcFO
f4VKvEmQPohe/OyBh8W2tDepfLSz/fK0zR4dTjCF/an3W9nUIzBra0w2tkyKsVDNfRZMvHIKR+ru
dRlwdlGdAArBjja2LjM8ACN7FxpfO1hmHEQg1x4J5maLll+KbydWFthtzsPDEPeVH9Ume4W1lRRr
M3RrvJmzW/sJhLiqUiPw7My3yPbcRft+Q3GBexG8jtBoRz/blM7DFT9fBRQ80Mw4VcpTEW540/xK
j+5Ve00jY19uxl/yBiIp6WJ5quYW1qmBgj8aquemtW9zM21f8+GHYr3F7eUyxJw3nEII7udUKmqL
OSapylUU0hdich66Lu1/lmF+31jEpcXrtkEpNv1a9NKcuwM7X6dUpMq2/nHYGxcpzACb4BA+W6RP
k00S8X+yN23YBLvmWtM2vJFFG+tL/ErV5q1+gcT22qFi1vA/HyQGLXWMGwM6T5ZB/7VvrkNr3FRZ
uGtrd8Vr1oAEp9EHRckUBaAsOmbSIelkuNd3ZZOs4Mw6y4lBgrNofmOMaQdOolzp0b4OLwt5tzyL
0yS9m0RnqjjlwZQSfsFZ6lrSy6EhvQpvYwBLUJleyckw7By0SG/rvpHv86rYh1rz0ITG2ovz3Djy
kkayCfIwWKSEcZRRD/eTqfnHkRJUQXlRQBxUkzcy5+plM+dG8hTp/0j7sh23YWXbLxKgWeIrJVl2
2+7JPeZFSKcTzfOsr7+LOefu2Gxd8yYbQYAAAVwqslgs1rAWt5JG0th920BSDx6m3AC4RPOjtt6v
CxGpw6/lWC59yAay8nmgVjm6Upjf5lJKe1MRRQZrvhilGOSEkKFheDOXh0/T0PoFuh3cMQfFbYI9
YPizF2ShCorB1tKggCNwlhNya/+g4plYtgRn4W6uVBEYRCZcp/0zKcFoN23mTKHRv7x9AOjEuKWA
6ok2y0s5E9hcBjLqSNUk3+RyU+X7ZBK4ybUVPBfBqaI3oZUORMMLLkkcSY78bJIFVrdmEOciuHi6
sRs9ihJoUabbcvalHhAAg9MkjUDOmnUDjAMve3Y5o5Z1uVp2MxlTxOaxBrujdbvR+mBjmaKuo9UF
+yOFH1YqjGBQWxlS+ih21AFYF7rAutYlmOhHhmmjPMzpIRG908cYN5e+eGj1S9Xn69Yr+H2bSyKR
oG9BoAoNZG2TK7+af2FCwGOQsX0CjBKj/ganQdW1CZo1IGHSPsfMr7TvmXaDcVMaL7ft+NnPG02/
7eL763qt7/9/pPIo6n1oh2PMHvFaB/Kl8Lks33P76bqM9bX7I4Pz1fYoVXbXQjMpe2+lX1b4cP33
V3UgjKqCwYmCE+vShg0t02YMuSDpnJ6S9qSAcL0WbP/qcTwTwZ34uU+NXAuRmwIcpZm+qsMWqQ86
ToI2Z5VdJvydChaM/6jCHXtgYfcNqVmqrafLxjoRih6DhJoRvT/Q19fFod7B80y61ap/OUBnkrnX
dSMDlhIzsHA40zcViMJkeru+S6u9z+e6cQae5GNCwMAFU7vrIncCx490Kzm1Hx4tr3Zr3Doenbzw
NLrFsw7aG9HDdPVJfPYBvK0XdgNKLgl2Yn9TTuEtCJNcDDwlp5/St/Zeebjp3YY2x7/Hc2JJnv9s
KY+3ps5lInU2pJbFT6v2qup+CHZL+dmIbHTtGIAwGGxjKBIgkcrFEGUXBMDXwTEDNPgdMcLn2TaB
x1ELPAbbJt5EGck4I0zBaDSPHNBIw5hYGSLLCTNyuVlQXSloaKE6fJTjD9I0bibSbO1VfC6SOZiz
0EFP4lIKeohUy5niCkGn58FWNupyW9iiDsDVUg/LYLGaEhhp+PxikhdqonQEN0nuWlrs9M2hHZ+z
6WBpuROAKq4G/XglKlKsqfgbXRutYQawkriDn9l2kRcmpJJCkz6juQNdCnAATl0AEiFHmizNT5Vc
F3F1rPk1QL8ijQr8NEx4cmeS9GmQoxORwU+ih7ZGMvpV7UFmIHr2rNnmmRw+AKgtqS4igiFfwDQ5
uvKZkNtG2Vx3MApzUbxlgqpSBmwGK5Xxb4IyHIOwCKAMLAS4wPkv6S7eT/tqU6Aj1YkPljfimC+e
eRvdGDuBcHaJfREOVEXCYEsxiMetpDKWrV23Ye6UkTMQCudySI/1eEp36I3zhcAwq/aC0idIbzDS
TPiEipECDS8EjoMzZ4AUyz9zDFxV5Y+iuq8bwQTC6t79EcUnVgK5AfZ7BM1QgnLiZDnk4HJf8Eq+
voIiMVyUYErzXEkKxDTFXaM8Z41G1WEW3HIiIez+PfMkmFdLgM0e5Y4RHENyaOdbNX6/rsdatMOK
0v+7M3zHXkmmEQ9R6KHmmG+pNVoG/+VKce6w7pO5U9lKEfPGkjY4EHTqW8HDYNXAgIsLrgnm6flw
NLXlsq6aJHeksHnRemmhUo/p1aR2bLP3W7X7hzcV+SOPv5xBpjKpMoFBN5Pu6eFwW0a9ILpa3XyG
osT4UoF3yFlYanXqomUQsSTf4k6maeSpw+f13V9rNbIY1bCCyq+Kw8k58tzMmkGu6xwjwMuGHHQn
vAl/NtvoNXyoPpAf1B7tiqqfKqpjKHgXiAp26ev1b1jR8+ITuFAOQzahUUtVDkb3OdCRQhhKFS25
QawCY8EYJ/e6uLUb01YMNP4gxAdAOl8fbqraNGcNKifKS2hDJSMHlshHP0teIFlUlZ4STFHO7SAQ
vHJ5XcjlDnMLgjNg5TS5Y2k/kat3NPlOlvaF5F/Xj3luzrNfiOHiqjaWFFJHEFMFN3ohoX/Q06YP
3XrKqhdSHsBe+/dO6kIgd74XGx43AHAqCuB7CTM60rgTYn6tAE+jB/1s05gRnXnCsAQraZpBq6TZ
km7XJJOTJc+B+aJlG3CpuzFSn1GxCczdaHgAyAEVmR8ppdPpp2h8lsP3uX4qhoHKkSJQf3W9TQNk
br9Jwvkmby1O8zqe8GV99dKRzxisxgFIxDCHUQYfwai5oSri1lmrZYMy0kJ1gpWsAXt4uRpaDGKd
yMaSzzfyT/29rumwrV3DSZ8Mp98ru9pDojbwrhvW2oMEMBAglgOhCkJOPhMX4WFQYEg3R88eKEG/
B99UbwEoA1ouw5/FrbnJ70jtaLvkQVS7YBbEmzR6yTHEZgEIx+AjpQyzCeh9a3MnlU4pkFYjgTNf
icR+YyZhiAY5RouHFIosgI2DzBceqCv9PnU7/ahmGzXQKKBlO+Xv78MLadx5keWhGpYS0mbF7+N7
Uvjj34NmM4oSTB//r0LcabGlsdCyFiI062ZJjh1oV67bwuqOnAngEgz1DBoMKYYAS3Wl5aHTBHfC
iq9EqzradzC3gYlffjhSN2sjAtklCnBt7M3Y+QBFFIBCYuhTEDiIJHG3jz2QKcE1i1xf+ionHwAS
BrS0LIqB1qRg8BytjWhwQfaSu2bjsurTdkDxIcpbpxl/mEAaT/KedqKH2cpliqGgP4I4dWbM0XRS
CUHLdOrs95HcLcGv63u/clouRHBPhyYIF61mzfeh7cgzUAupuQsPNp1tgZGtBSfnkvgyV9+a6DuQ
ISnurKdSUzdttKD4pLqV9GAqJ7mkNTCRpsgL7ezGlJON0RrgfH5WAxm3A1h68LKJFvO+DYa7DBgq
19dBsKe8V9J7Uy6UFl/Xp3j3bkblhcQuEPauS1ldbSCqomMObGrombt09aEeBVU7YzZkNhf9BQN4
+ptemNlbBfyuvVqpLZrdCxPwLXIakUSg4tdjDlIfjDAhPATzzRc8z6CbwbcYxqjhynejtTPG7XXl
vlrr/5AGMREGhrk55fKhipsgwe+3KFYlwGOt5BQ0iG/XpSiraqAfFWlqjL9D1uUajiGA0GsDo9yN
9kIkR582Y/OiLD/a4M5YXPBOWLfD5Dl4l4R/30kAfgSA8TOQT4TZfHOljuKLnKnQsEmUg0JmL5On
HwL1mPO4vB4ZB4MJEiTgriqYJr9Ur8sKpc4YRQLSTcaT7A+u/JLfBAfraDROR61j/lk4+T67EQH5
rCCFQ7IFogETmFsEZdVLyYssYwRchvMssyooqAGM5p8Z+I4q2nT1Mjg2wL4egSAl/ZQLsyU0Q//4
jRLH5X0imcFjXZcq5hmyfNA9eylSkCOVemjSwS4BT5too/ZMrEp5VKcptwR+/+u5wqejOxmYVkgM
WrxHBmxKZupJw1AlQBoNwlzDL5GVp1WCD1ACQ6L1jEGSWV5EtZ+VWBai8e5gjG7aSs9+kBHUonGk
k536Lfiu0eogIa9LHH0XuOXbgLTudhxpQW/yO/02+inqzPjquC7k89ktMx6KDATvsEklpKG5D2J/
CF5l279ul2un7kxNni5tKYPF6EFaA8aLe6XJaKB8vy5gzXsAxwVdiaBPZ3NTl9Zn4uWYGeqAIlcy
3ZN6OoRTsTeDRPAOX9ODAU3YmOG0gYbPBdt2MqRazSZtq1kB6hhqHMnjPyiCBC7CHcbbxbtBreqz
ugxxkwRt7oWm5WIAISCCsHPNS4C96j9CmFWcvaDyIWpGDU2JzkRuhmC/jCc52ZO0pVX0+Q/qEIZH
h/QiukM4d9tbWT6aCir2efRWFNve3s72w3URa6cXcfr/FcFPYll1VFU2G1Cq5WNTPAzJfp69lBwy
taRL3gmuwRVgQTRhn4njPGwg5aDt0pm42/ZBnqj0TJzZG/3P7Gi4xy6ikWv5r8qWhruKKjrN4Dho
4YAgEKx80d9Pc15+jXq5k1NXBqQEpZIz5243eMV4PwwCi1w1ljOFOZvvVKmfJjaB1oLgbrgbO0e2
vdrwSl0Q3qy0pTFlcCsjBwRz4bMxVTxbtRSjz6JF6tk4ysubmmzbWEOW2FOLnWS9VxKKymrpTKYo
gls72fDBCD3Qmo24nAs/kI5BLYEtpAJQ/ABkF8IhgTUXhbZyIGaowE7EyMPlVlm5PmSZiX7FEnj7
Un7s9RgzYIKrbAX4F94JiwiYWMbIwx84LQ4kPWHjMHV/IMoJ5XgpPYadV5ou8MXRJ+GYtROZp+tn
cM1GzqTyZzAF2489DpA6h2hr8hXtAzDWhfItFoG6ri/if9TjOZH1XJ1TkjBBpeYlUQk6o87P+tn9
7/ThjtVoFbo1MDFKa1JzuauBiBq3T5OdUUs0ILhqeX92jM84YHZZm6wFsmTr1Vh28yh4o61d8Zjz
lhkUjAU0Fc4FV5XRNDUe0E6aoakoHlSJzo3UekBaiN1Wj6R/WDukUxkREOiTQCd7aee6DFZGucVV
HC33mn6YortSQYFu14zv1zdpZeEURv3zG5ECqCecYoFdRa3BRnBVux7cpOv6jT0j239dyorFKcAz
Ql2EMVgrX8pVCRJBKfCTnLhKZtqmsjdP6maRMSJ4XdDa0T2XxFerlKlHzGHAQdR5slumDt1AhW91
ht/M2s0QtS7RAevSqZEzRepjWIiKDNqKpeADYCaADWITWdzONWEylFYBSxxDWS18FTD1IR3LPv4E
Pf14zMFzfYysNPyBKiYgDG1M7WLyc2b8DnVSu6oqA1q+UdOioGnGwAFNaVLfGkWvgS9WTh9W12FM
Se2mrsAdkhEXVEITklJGusE/spZKi5W9S0s53JR5L91gED0dqRFGw4uk1/nz3FX1e9DWYMiBM/Ux
Gw2o0CHJp4d6CKP7rAH/jGhTVrcfU+QMtwNjtXzlpdLB7qqX6DJKetzgKMhuy4OWONU+2IYqJb5R
0cJHT8brdWNYte0zsZwDgsGVi83EhkHm2vYRNEEizVigwj0VgXyDwjkbF1ZBEnh5TpFkGLo60hHL
GnXaOVaTZhOqLCX5NXQW+SiTqQOOX4Lmulmem4HWjdH/srSieOrwis421xVeW2fAMBqYjmIMGLzt
hb2sDznrtLLDOdoOamx9xHPeA1yIiIBRfkfpvOboG2SlNDz4vpBaxXkF52WhY0F96F+QtPY0FVGb
vAOT5qZEXeCpFeQ21nbzXCC3m3E3DAX4BlgK8xAWN63QTEUC+BjNnDqltZkAItOxGhwjFjwZViXg
ScJwyBVMfnPOVi9lCczgqNza87hprGqX1/rLdRNYEYEiBjwtq2TAn7Mg4+xVUuRDnYzpyCrcg1vH
iFREfd8rEvDQBnY1Zrx1EMZyDi6oIjj6GkqY4+hq4NopFVFX6qoIC1RxoDwC9yJfQzfVUJEq1skx
1r/S6tih/f/6Kq2UXgw0vfyRwL7gbJmGcaynZEZDyuyTE6A6VKd8tPbZXXAfO90vlJwweaNuEiq5
tcAGVnr8mGikr7BFjL2Scxm6lnZBmkI55WSc9Bvdk7zkQ3/4MG4HZM4cUJ8XtN/OOQUwhebM28Qf
RbRC6+v75xO4o1TOuCeGGZ9gWR91cUfifwigL3TkjlIix4MREwgwfmA2oAvQxjgwaHEV9UKv/zAF
+P4rrT+Xa8ptZxRn0ZCwHpVo1x9LkxZucFh8HU2UNwVVHiR/fu1p4rxoTyI2zbVc6IWq3HGQ8ODJ
dBWqNm/JDhBRtju86mgSowozJKd7TDd/7wgvJLII5Mx2wzjG5DpTtgsLRAfeYvz99MjlcnJOJJET
s8uZToWa7gp5dgf7VFYCNVYuqws1WEriTI18WvDMm6GGTrqNTVJXC49lJRgTXInGDETPgIcDPt1X
nqN5qWoQhEJIMp1GJafa+K3TbsPJEDiUVWXO5HAGCDjnECcdjUVZeacHmEjUvVb9ft1psduBu3Ev
dOEszUBfR9EOkFEH95VS44G975aj2jzExU4m38NJEE2I1o6zMxMkCVJswwpGYyNlodPXslOVe03U
uLfqjc7WjrO2clBHXe2hF4aLaRtkNKkFmogkcKY2JWAcqDpIGJejXvqlJarrrEVDv8egAMSArAt4
Li+NubfVONRbrFXbL7QnTm4i/HKMhFCtebTL70120uyDXeyasqIkFSXUVreKvRcJBqJAU8f5W3ls
MExSwsxNE3lutEoUeujIZARh3Md1I1xplTAMorInI7YMuFrcbnVGZDZzjCipcSc32FUfGFRNa0qc
jIZ3hlMd5UdAjIr41lYX+Fwst4WJpCVQHT3Apo9x5u20CSlt9pPTv9Wnem/9fYr6QkkuUBvCUE8L
xcLLofIr/RgKb+A1f3GmDt/upoH/W42ZAAzq0TZ6icu7efq8vlWrkca5EC7SUKR6AvgJhLQ09CfU
5YiT3Fm3iGwSmvsB+tDeQrdyo8eTdtOgwOuODej5BJ5x9W4+/wo+2Jj6qgsiGMwCAhKaHpdt60Qn
4v1Ud+0moI1f1bTf76f369qvnXk2l8gQCRjLCmenhtzZNd7SGKVYAOD6qesiPuj/h0n+kcCZ5LiA
JaaZoVi3GVxj29+iWfJ7DmylgA7+uBX2/K7lNmCVfwRyVtk3ClFbBQJVX8k2gT89hQ/l27Q4ikkj
wHpdX8BVE0USQkGcrLNk4aVLyyw5BbwIXJqhfxbhoVFuTOnpX0QgwNfxdsY2cQotZZxI8wi3pVjf
I/buejTt7XURq2ag/UcEP7gVYtAx6BaIkOLnTEcWvPl7uFU4xDMJ3DqNeIfNSY7LJcKLNI0PciOI
YVY3QscECSrSv9sGLjfCSuU8Atcd4r3+LUfXaIOkdP8vORqDAKiK5dbRu/z7xXQWjvVaYoVzgPPS
O9OPDm4hp9YGjp2qJ1CLOdXD5LSCp9Bq7HwukztBdqF2gxnCxKaN/ivdj57tLn55yG7rXeeEG2Mn
evcxg+JDqHOBnMFlRteY1gCBsh8+5s/xId1NXuXIj9eNjn33FTG/+3DO1tKo4sgcGxYNePG2T2i7
MaDO8P7fSeEMLymiWdFqtno/0HTxEIDZDO9VbXddimDJfl8yZ7rYoRp02QgpySHwSyd6bd3Bizei
G3elixjH6I/98SFMr+hdmEyQoz8ouOC7feMFdH7L/PHhukKrHuFMEPv/M4XawbCjWWMKBf483eTd
6frvrywYgxvFbBRucfQLsv8/+300r84NmVknu/ZYSTd5a3lD/xgYR6Jjtlve6NrzdYEr/gECNcAD
s2MLSldOoBwvA5px8MYxAwr0GqerIqpHghia3ZecTbNoT5ZlFWDEX7itFBCDt2rOiLTyxic1ph+T
eJPOEYp8S3cIl1QQaK5s04U8LmzQy1BqR/QCO+CMoIu9mbof/7BsQA/ATDq6Kky+k6jpgyojKK07
YZ9jiE0DLcndMv6978bP/xHCaSF1km1IBEIM27eN+7QHF4nggK5u/5kILvbHIHwqKUmO+8dCQF4+
9dptEQvOjEgGd2YGrV/6zoYa+aiBfOSDDBqdRDW8tYAKsARIjSI5ijIyn74OML8d6Aqk6NgRI65o
IP9Mqm0u+XG3Napvk+HOxb6NAfr1LJUC+15V8Uw4e2KdHdtU0oZEkmFvU174GJX7zDTjDnwygqth
5aV2oSMXlpKqaUDMAx3VHmi3+8w4Tsr7UomCkq9ikKK1gP2p60RFQw/nhLRoCKV+sRIHKeCQxnZx
AMyyMw7VNg0EtvHV37FGA6D/g1kTqVp+ILQDn2u3LCYIs6Zbov0qgn3ZP/ZL54zaTu78ZH66fm6/
OgbW8gtRMk6tjIm7y40awzFtldLCvEfylEaP+iIK7L9awoUAvg4/ylNsgSQU7Glj4qN27Y7tW6r7
17VYiX1+dy5rKvgmwJ7Fe+1AIXDTgw0OMAWjinbl5L8IrfatRruGWt8AMXpK3fKvo+FLoZyRhwoY
NFsM7jrtVHv5pGAISaDXyqMTIoAiD3sA9CVupMvtqbsujOI6AO2YVzyBM9TJNwmg89FKtEMbQOkU
W614sfzKeRgpOSQ+OYhmMdds//wLOJ+7VEM3jzG+oBnA/bhVGl9t8cQM36/v4IoYtH+xMg5mk9mZ
5hQlrUaGLkYsuWwNsh/A/zTfRyLKsJWWUGAcwkIIRgp1wOxwMbLcqqQGJiGeYTR/TF+UgYZegr45
CmS6m9gP3AxYV05yHLxwk5+EHcsr+Z5L+dxxq7NFbYF1gnfBzbJR3Gyjvyu380al2bN9/LT875/X
l3XlFrgQyAfPvbw0eWJDYPDNUOgoO+nLsFcoaNCPPcCtfyV0pAKRbKsuYxsGGfKbiwVO0+DHfxJ5
lhpjYhbjSqfkvr4dTonlmgeA4Q908ck3xUndOnA0Q/hUWPFmoCRj7Ato1UJNjTmjs2vHkGZTSYMQ
hSir+lnbheUD1jjbXVdwzVTPhXDH3tBmNVI1KXVQyL6p6vKmyfRTidnRVP+HiwdUSZhmwpUAvr4v
S5lUUVDX2D19lmhZPJf2c9du9FaAQrCybJjSgoMB1jSYB/ki5KSgac9igPukT9KPZSnU70AriEWz
aF8fcvZvijzwlQPE4UssP5o9cKbYmEnT+e3yNgHdLYl3gI+fw8qZYlEaF33eXy0RvhOVVTSAY5qc
7ycAPkVOohBsTf0g1QtdUKTcWwXpY2pPjfxRLPnoL01qhuBBlrWtHoQEnL1LhxLQ2BjlS6UF2q7U
9fnZssp0okU49dsoXvIC7FV2G1PdmokN1t25mV0LxB8S1XMLnE2ohXZ3BUnMm5Y0y2aM5/TGCofW
TUFPdQKKhb2fYrvdzUU2PQGmMHyW6nSKaN9o1VuL0sf3pCxzFYiZYfwxVcO0AX1W/2E1JXCFoly+
JaWZP2jZGD+ib6Fwtdi20are5/bsVEVffgRaYtfUxmiJHytZtwFaYHBoAUvzPLWEtG6vVsN92wZK
QEdTMg4NOG+/6XKeLs6UNOW+kSejpJmZW3etaoHerGybrrnHOhoPUzICyzVNBnBH2XZiHRdpVrdT
WSm/dNC6TSiSY1kcSSql3VJJ/a1p1OZLFY/RaQpH41HR42j0TLTY06LNEi+uMRtBwzGbHrpmat61
2Qr9pgZlkJMFNpreB8Vsp206k+Jn2XVg+BkytXgK8E67b9Ck8V3R+ngTjubykaF1XN6ApElrnaUL
Rm+oZuPNtlXtsa/D/i1IQ+0HGXr1NS2y6JBjXgXoRlq7tWJdq52uIwPmBNC1Iwmc4prpgwwQ5A8W
uoLRRX3pmGKEX5FUl0g25gsmPCo6h71P+mlrpYqfKO1tIonK0isQMajV4apDOxqm1L4QGQ95XUch
67KTTgNagg5vpWMtND/qT0/h7bCPHfNkAN0RrEP3+Ufk2YgtALSoCTRf8y0o5qDvDhPNAJTgNM8w
JTqajDdkMrxMA7xcKaKDWCGKhqJnIjiHrI3BVNowDBDSb4yeqsfZ+UDCAMPSGF90tYd6Fx9A1LAT
JaZEqnExy2C0YOdl1E11l1FYFQ3nv66cXGrGhStoK2j+ZzDPQqFLHW+i/vH6XbbS4AxQa8Bb2Arg
suCUuYCkwzhgWXQzAqJSlb5ZgwVkyChTGyfW9CbfKKmGBqh4ClXN1Qtj+Jwnu8ADMm73C5nNV6Vv
1Z/XP2ltVU0N71bM8YL+hb/zIqWx/6d/XAf0lARoexGj4tqtcC6AfcBZkBCHkd7XNdon1aV8AXS5
U3a1qwUfjdkK8hUiVTjbj200qU8MHHAEp1clP1ilaIBrTRcLOSQkyHDC0QPD6UJiKVdZb/VYN26j
H7X2kEj3rb79+z0BQZOMByKkobv1UowqL0UYE/T+AUBRtg5Z/Q92fv776uXvk7wAokICSwujcot+
Apcs+ea/U4FL7BDdqLJSggqJeiA17uWP67+/uhMmxprRUI/Qhm9EiodZHeDl8UJLiw0YLjbtezAm
3pSIEBREgri1qiKgD9US6pCkKPzB2M1Z6+bxdysR1BNEcrgFmxQELGmAGnE5BW5nxm4zfcQ5mhZy
y/uHpcNVhcwKZgQBM3m5+0NC7LIgWDqjlCnyepNZoR0ObR+toLNpVaUzQdzJb5VUnwskEDGagiaq
wSXaW4EOo+zluj4rRVrU8lD5QUUfWRWDn94biNFEaHlE3On1nrUlp59oM/mByxflMrTCab68Hfdk
W72NxBUVZX5PNXLPL/TVM+x4VVe/tkU2A3qgYwPCuw1BGvaEMeiMyuQW6OiPpaNL97Lt7GL0kXn5
LtrGOyTVn4AjRx7S3QI8GmsLUHN6fUGYn7vySfwjVDaRwkDoDOTh6ZQOO1wZY/x0XcSaqz3Tmk+U
5Euz1OkMrVtMoRzQ1I1edVObBXfTytP2fG358k1XVWGcZmxj5fex/gxK9KbJLlFfgV5yXZ+1TMGF
KO5QJHVuKxJ7k8XfyZN8m5t0OZgu5vxCQG+h7WCg9q29iQVebFVBRGmIGtGLirnuy6O4aJKVlz3w
9QiGL3PD0et7IC85pbmbRFzc66JQDmdJAiDdcAqSSInGsNQRng6BTa2gfwgi7aTrvewq6C2L8bC4
vqRrAgnIVaGXTCw8Qi51U2t11KwRpm5ryGUtY3kjafcgHARh/NLquz6qBHSXqwJ/AwhiyJogzLoU
iOeu3tYprhxcGu1AW/Af7HrTqt6GQW4jJ1uaZsD0y0i+X1d05SxgMEQzLRv5XJAqcjFdismbQB5R
fDbSBQ2Hz3AVAo+9cqD/hzLExPQJmpc4zSSUMG29Z1W5qCNuQhiJOiiFXR3FGYHvWFMG1T8gLSCl
BHfKKWNmmU0m5rPrdPR7C8B9lUCZ38lhzj2xfCDD7AX4Bd5K/D5NYZQzdgd7cGdPP0auujOd4DBv
MOjgLmBhAcKmg/yLM5Zu4bvfbxzbE4SKa5nJi49g63AelVoYitIZIcfsY64DqbkPsg/c9hjvyh05
2rT+TH8eVJreVa79+Pf2cq4/2+0z0d2oxZJdQ/8F6Y/EwEUxCVJmv5fw2hKzm/lMhFY39mAzKjO8
llJwOX77lmzM9x/GjX2HDiZqPnSH+Fv+UD51t8uHGdNQdxQv+Idzca4n5wDmwFbsTmNLTGYnz/9/
+j7WrPVcBPdgCzO5QIUUIiyavdcpNSdafeTPB4wL/bK3+mOXetbfJ+/YYCrD6AY6kPL7IjlbWmPu
4dNmPAFC481Cs6TeicDG10KKCxH87qFHupDYPGCZucpdTRNp03oSte6eEov+kGn0y3x6bahEnMbL
/dodK2ojmYXbybwF/r8ombK2yCZGcsGPzoZi+KHcnARqWFcaNFZ3pP3e15PA5/x+Nl2aK2v9xEgJ
aFUt/OGcjpHl/RyzYL4ENI6b9VJcbEI8Vb2QRH3pdnE1/lIKNT6CAStOfdQ1TMsxim78GRmFErzP
mVYFtAL/uQ06O5DagZMzrqOb2Yg7lWJKrRMxdnxNMOFbMSgMYjtUe5HQujxgwZyGQdPgi7XUwDzg
WASO3rbSTi+CBsOVjBZBQotztFTRw996D0gGVAVY4dDfht7AS8l6Nc8lnodAGFsAfr8gD3RqBxBK
Xpfy9caBFDbuiFkPzGLzd+lEEoweJugLy3rgWFpKEe+iCh3OzTCJChhfzQuzHEDaQtco0cAvzm1+
UmlSOWYMz8uqrIdYZ7y9ZFAx/3Bdpa/hAUNdQZBl2BhKBTPs5cJlxkDMdgBKVZUeIvlRCvZ2+FxX
uwHQJNclrWpkYc5Is5BRAfLjpaRQNWurSAdU4zvVa7XiIc4XwR2y0k4Jbf7I4GE7ggrzWEsHGfJU
0iianQEXyVLdjtLPZaowteyNWePJaUjrePMP6gFeGE07tka+hAh9C2aUsILoMUaveKDdS4sILWQl
Twb1EDihwQVzqND0cgl7zN+MYTbnTlxvmuLRTvdJ+gL/Y+guUT7U6H6WMfd5h4kCwd6t4LEAhl3D
rqELymBNUJeSzc6w0ijQAWZ2knpa0ulg77zUT/0WdA903pAHCSHCSJeePku+CGt4zXQARgkKaYLw
CMWhS+noVJjaKUFBBGwkNFIsOoowFtYlYDAbTwDM8vEJ4jSKSTn9Rrmsn2ztUxcNzq/0BmAB0bSB
YBgloi+ZGR2pGTNXTDzBjX06uoQWm4FOD/FRP6GEU0ub7+q2FiTMVHYl8jcIwHOARIiaF2qg3OFe
KqPsjBrrltOW9jdvLVhjKFhOMUTV05zeDa7qk9tqq90G22b27B3cjWMZNERro+hjVvIRDMn/z8eo
l5uYLnlTZS0+BtlxhdBkoIETIvPQ3ScbXNfym/UYY6wX1Tjn9vP62VzpYLiUzV1MvV3ESlpA9vCW
/ppvXCX0aqrf9+8/7M/Fn9C+3m3Hg2nR5MHySzboJZx2WLs7ztVnFngWIfW1nlQN24vSIyftDXPD
jnY0fJxlZ/Kk44P6UAmemiv9l5jlxWWMIRJkZr/0YvfAPhjDBvUepfPnCGgs7bHYz3dt66X3k0DY
inosCkLGiTWKWHzLUAH8qaJsAHxpdF6U1Y4EXNHh70Eu8TrBzcH8n46Qi9tG2yjruLIVCAHMUCc5
CDcEjm4l4wG4bwWj/jioSNLxOENBUEQYQ7Zyp71t/ehVHymacHsqn+7TN4DoJVuUwUWh7drRuBDK
hbaqFOWFDQxuIAy3frhVKCB3m237Xr1aR3Wr3hkJbTbRMd8rDKTs+tlYefNBYzh2BGyAX5P55iuL
4GYMchu96G7g18dkZ9+EOp0+1PvQmR6Kl9g1dvF7+hqfEr97vy58xUEBEAMVAwv9ZhAtXx4KIw+M
GuDdBbieN0VxnJVTbe+qXIRVseLdGWgU6IqBYwZ4O84P5hbYBgykxJ0hfY6bt1IEtbRi/AgGNWQI
MBH4NS7s8zRG2FMUTmI/N8VGLe7SYHd9pVZCaxPdwLB8VpHCRXi5UiraKM1xqLFS5s/c9gPkTq2m
o814N/e3sag6teYwTRPOmpFTA/uCR61DH0Q/thXEjU7xRO7K7eQaittnmPptE5oeOi/YpIfQt10U
VD08K1/RYSkITVd37ewbuGdsgTxgpDKVkTGnKiYwRwCmXF9VkQhuVZOyDTWABBdOrD4kw69gfvmv
fp8nqjYitNmqC34/DJVN23WbuJe9vxcBEBa4Q/wFThSzzbN7xRr1otYDiJASa9MW9oNp5k/XRaz0
byEjdSaD809D12RFB74HNABmkZfc58/2Qd6poafcED+iSkWXf3j/XIjkQt02tiLUtyASCUpa9M9x
LFi3tef1hQTOvEI8i+AVIKE5/B/SrqtHch7X/iIDtpxfbVfsnLvnxehJzjnKv/4eDe7uVKkECz27
wGIe+oNZlCiKIg8P7acY46M9wzcfjcDyiu0UoCXCd+7sIxhZJPUfkbc/E8wZHUa9J+6M2Xq+85Df
jwGbXvNhXhHQFDgHe4OppFv3VXsdb1x07KxvpMiJgJEfdBXo/sIlzdmK2SPxm3WQbMVvevjZ6I8L
yGLN927cVTI0rOBhiWgddJ5sdgfSppwseBY3H1ow2mCiMwWreIRxrlH5Odk3gyuLLUXHGBaKId7g
awHUkIsLqJ6Pg1JiJGjq/hgclI40ibEIsrP4/okE9gtOThkcchMlNiT0780tEpS9N3sY42Z4ymO+
7fcW6ChzrznkntZ5xZ2C+xqVkfZmeeo20hCFXYpcVG+jBo6JJGywGOGjoM7sHYIJ8aUfvqjH+mnR
Nj/ItnE8pBQlsQHbozVJnNZN1y22HU4liHXxhoifUjr7lSu7nUVxKnqsEaliMgVAxjxuOilAXGGN
FIvb7yYMNVY+3TF4I2AHNCUHQBTenYniPJmyZCmJW4gqMfnxtrhxfsZbKxi2ZEvufHAU3qjf1W/r
h0709DuTybkyrWoomTTIrDYxqGcrvMXiIEPcr9/Et713dGSgK6mWnGtTVG0e0wGjKGy89H6or1nk
g63oAJquwN2ET5qfH4eDjOlWEMudqcm5NRBeN7M7Q01luXfdhxpNCqBJ8jpZc4zoNjoVxF+qVTGa
Vv9HEKZeb0Cv3fm2bzyVV2lwbz90T5HEaISnACN5YKEIUzU+0xtGDcF8LhXRoz35Yxv7mv5REVnJ
nJ2ls7PGaJ5xLwAkivwRImL8/cTDIAppp0FNUNW1MZcgepxGSXHnQg1OAGcU9RAVWT1DwFSnXjJ8
qOTVlXHSi2Q4bEYnnDAAf3w20Yrx0C5msEiXZe3FelC693P+tH6eLuwMeiChwWJ5wJIR058vFCiD
QVRFAEeuZy0om8BxAT99JfRtXYxAFTwywWhrogOP9aaci+nTNNPGpgZOmLZelMDhL9/q8fB1IQZm
14CREo4P0MxzIUZYObXDqPoyd7rvMYkM012P0yKj0BPpciqGS73UapuGxIUYy832zuDsFCW8zaJ2
v66NwIRZwyJ4PHHnIxPPeQA7zMk8LcC0aTZeCLN+45ayGp5IExMvE8K6kxj94PmCWWFvUVTyUROp
f2jdgQ1j0mWM6xeRC6ifMYQAdzpqyujO4O4IrVXaEaV7VK67eIu851WqZ37oWm9A0QUDXSQph4ug
jBPHHXwy22lZd4BSaQtiiuZxSZ9tZ/Rt9zWM7ov+9/oeCU4PGOz+1OSBsQe19vkCxnZb9wuDqQ7q
4KdTvZmJuwNG7LFvdYk5sL3gPBro1oGo0jDBFbVBzrgR5iV2UQB4qLTNttF3tXUckiB3ntzhd4hh
xGX1+HXdQNFoGMiM4yHOk7wvmdb3WY14eiieTBp7tRYF1XhLZZ0KojUESTTe+4y1Hum18zUkZZYv
TQU5daocnCq67tqh89Ks2oVjuV3XSXCmQLCoayoar3Av8Cl/o6y6yRxhHYWtxehZW4x7JTFkJi/S
iKBq4ajAvrH61rlGE3E6LWSzcNFQ4Kvaja1jlojxS5XF0SKTQCM1Y4bAS/UiS+i6GYW5oEAIpkEd
s7KimwUYEq/J3fvJcF8HCihKHt3QsnxfX0ahgsChQ0l2g/OVu7yg0xLWwBFqTvNTS/MdegAaTzPo
dmgsSVJBJott6clNXod9QZFVAMyA2J+JBY60xDloduPPkflzXS2BOwTt+l+1uNOsdAYp3BTrudB0
24cPmoa0zJfjH2QV0PCM5zaAS3i2ca+rquoTy2VInkS3N4DxeP1obmLHkSybwO2eieGWLYnGqbJC
6GLa8e/SnYOe6rcaaHqibt46IMf6+tKhsMqatBBPoM56vkt0oUvfZhTeSd9QcqNNi7+MsreawLej
2Ak8BP6Hmjh/v4OuR7UHBWivXrVAcpl6ffVs5qVXht1Dk3yajeStITI9lFdd1tyExn6dU0qj/RCP
Na5HIBO2IP/YWOlwVBsHkOaP9eUT+SXwJuOWR+iCJeSce2mXSaew8faVW33HoFN/HJa3dREi40YA
puNRj0AMg0nOd6iyY9UgHdwsHbSHYaLfpj7zVUdGWSIUg6wwEgesrs8nKhaq931iA1diFTu0cXmZ
e5hA4Luui8i4EYH9VwjbuBOfYBlJUboNdFEVC41ngCMWGCMJTAY6ZptaQxsMqNwnWXgpk8qZQ8cq
TrbJVOvTg0qPkYnJomFglgtQeRIEkHAZUZxB+hvVb/KnNH+iYR4OaAfTgYeZiYUxiMlwbXYYFZOV
stEcQqVOBBFuKTGKzDXZmQqL1NOcEP1qv8Mlw6ts9PL2cX3fRGbOGh9RHcEsuQsiDjWN1EYBq6/v
hNlDURf7oZTNOhGdWVCC48gyshT0T5zrQyKzdGkLEVrYYDpS2lI0BFPLnsPtrGtN7FVZUf9aV0vk
l/A+M1lXFtBFhAujW31W1DKEnyiNZYsGxZe41faxqm3zrN+jfdXvEtnjQGgfrEiC+SAYW8Y7jLhZ
ZnDnIZCxi2Zr1ObeIWi9c0xJE4cowsBOMbcEWfg/t5p2mpkVGywNihuvrve4urywfNaWytOVQxM+
OakEFCQ0EVg8bN5gzWX8WiLH71Bm+MaieFprXFeLK8nDCU3kr4gL6LqjJU5iQoQ6GoGG3TKHTZa9
lKnkDIvkYEojNgfZRRC7c6pEJlhHSI4rGN0WgAqHzk+3mWx/VFBtSuZu93UjZKOV8QpBPRcvhPOt
WlR3jJcWcYUeV8cQna2VY1deZQF7GuobsuQfJMu+zOrJSiQnQjnvEfa6HnYm7CM3XMAcoh6lJZL5
li4bQCmyd+SjMTUDYS7yVZwhqpGSmiaLAh0UmTzEV6Bz64tj3QHBu76OIgMEUgyew0alTuMbPTqj
dY2Z0SzNafERFvTdyIjkKSdUBtTKeOvgisT6nW8V6dEDRxgXplH+bKbERx/trmuf1vUQOSW8u5Fq
gUMCxQ4nxKkUuiD3AYyRooXGsYsVtbkZ8qXGqKxWI3S/9Es8BniyJ1dJkigyimPROqJbH7c0Wn0v
IXdgpxkcF6V4nLJ8AsQoB8BKtYJ1JUX+CQkKlrtigCa+XJeirTp3GrjBxuruC7d/nOt8qxrh+wg+
U38JU4w/RMNMqkq81OXRxhMSfheri+zMBY+8qU/mVCMI8WvN8ty4xED4Koh60ytLyZV5eT9DkgP0
BNhjcNb4sA2JG22cXdTVEnIsrW+29pGbxzw+VrMsZXppleeSmM4nIUecLXZVGpC0QJ/O3biAuizV
5/qGyYRwMVS9RMOcM3UG5a0GMU1YHfLwy8dLQ18yslkMHgYmHM5XJM6IVvcIdZasbgMrH/eFnW91
pfi6GCCzcd+DmgKOiccQqGYWK4WGRLZekE8gDXd2CIc7qDJIyeVBwnPnrxx+JmWBAmRf63/KDxGm
nXSbsc0kqghFYEIDu3ERUPC9oCZB/79SW8AnKDg2lRIBkpjGstDssjIFbwBkCjKOjKkFaO9zCyOa
Ys525qJ+j9lEw4gGk+G5QunIVK6a+J6xdId6D5IBiXaCIwSUCl6OyAyjFcThxFpJF6dhArFNln5f
hu4urKNtqyq7qpl+drEtqQwIfAOj3bDYiClMMuDtYtSjNAduuvJDcNmN+veyDvfzlGypOW3XD5NI
sRNJvGXMSu8szQxJTf+IZnrEGZtI73YD3WL8vLcu69LTwtD/anXBu0G1OSpayErRZ6U92dPWsG/T
aWuRt8R2Nqoj6wgQeAoN1W5MyQJZymX0ZOhJauZdhilceufR+GEmNMg7yQtfuIL/FWKpHGIKXNNq
HVpMK00P3ILRkqOLtH931VdHkTGICk4ZtAHVOqwQKvH40WxAFtRq4DBy5ZikrJHk1/oeCZYMhPFs
RB1ubRYnnZ+vkKLK0vU4xmqIUiXmsXzTLTTDuos9bNYliVRBytZC0x07VnyNGRWrXMmJjVI2rVEy
OJi9BAAp8hXotUVhHh4D3Q98+DK0apa1IQ5tHLbjcbKXdyN1xmNXTRjlM4CGKJ+OVTuTna4Ykx+p
+ig5XEIV0TTJ6pS45XmAfVoYVkyyuPIthdxY0/yINKTsUAlkgMkPBGfILSHBxKfYG+TS8p4qwB4g
EiujlxbMkesbJTAJSAC7P9GR9waF07lJgBerKWoagZaUuMfFsXZt930oD+tC/tSIz2sTKA8AaQC8
KrzeZcycG0tKXByjeQsm/Nvvc1B8dl4bOH7TeTv6o317ZPif8uo6u2u9/PVJeY6P9Tc7oBJ1BV4K
PwT87gbapi4j6yFtSk3PoK5epT4mKk2e3c/7hREptENAw/axxyh0L1dk5J/CnQRqjIlG1MGTwVRd
X5ajAcF9m85eR+ZrfYkkUCeZDC5Ai3LNyVWMuPLbWvM6g96SyvhY30nR+jFaVnSUILS94K7P0g7U
SSE20poxpeF2LN8TjKSf0Fb3qdn3iWxIuQPr4+3mVBz7+0nImaYY9jQkaYVpfp9k3KICPdaHtv4x
6g9zJLmWL4EjqGEh467jTQIbxdicc2HZWCM32OYQtsc0P+dB3VQ++UDMbgVGUBzGXfbj5/pqig7f
qUROPbAj0n5SoF6zTLeEoKcjia9JOEterCIxKGmhCwLdJEjlcS//EG1vDtrboI3TbWg4HZq2C2Zt
lOSCLvtlsICgK8QxR1cHalbsd5zsVu9O2YyJYRV46uPreYumf/Q3aN+qa+NH6klxfSx1wNvGqTTO
2jECOgTKB9LAdBUoe2uX7LSr9mq5RSJqRs/F+laJzpbuYp1U3GeohXNr6FLFmA2twVYBBuyio0kK
jv3zUrtQ6EQEU/hk+Wx0A+NxABG65uWH/p34i6cqwL5ZWpBdj8fF/0RR6Msgf2yageuFoGUBgT2f
wVPTJmwrq0M02j5W6Y9BhoO5xF8yAXgBgUkGjy68wc/VCs2WhO08gbfykN45N8/WT3Rw3i5HFeyc
PsaVBD6eLkoSrO+XyOaB32b0IgAowl9xUjUzJo0+VH7WEZRjdC+xQy/vJM/8SxqqP8r9FcPM5mTP
aBnZcVuP8Bl3GHU+bcqfle88o4Mh29k31XX7au2bK/ewSBzHn4wxbyun6nFHzcQE2rIuoB7ZfZu9
MVjuyusJPmurP4FC/1d93QD0NkZej3aG1GvelONmGPz8kwYYyH6QAUIvmxq4ZeDOoqWkVqRa+Dl9
tzH39lPnj1dWUG/IU10F3XbeuIGxb66Tu+zNl45uEW41UFAo+cHI8Ag534NEtfvOLWFgZvOhmwRv
xJcKDHLr9sQ04BYcGCvGVIPGXtSluAXvLDvF4Nq+9mMaB+gUDvrqHlliz51VibcWSTLAJAN1AALH
c/hcHTYPMY7QUAnilPRdH8qrJulbTzOxdZ2sdi7wagwXANQVC9WRTT+XVepaHcaJWvn1UJlHHOLG
B9xPdv+IzAPcG+itRvkXbxueOiKN7cgqJoqo4cX5Zl/3gQ0QYXjvJh7QoJhAEyxHonnVdbrHPK71
fRN51TPZ3AltUOBphgayid/9Ll7b6/xevyrAkwi7dJEC9PXGq1/Ut3WxooU91Zgzl7YB6KfIITVN
rxOwP3559BdiFLB8g7kT7g3JEm7j0tjSwynG923M/ibJaxEeQxmIQxQQnQnhLqQ6y8CwXEOIcmXt
+mvt2r5artyN8qsLaACmUPVKNqGS3QX8KUPDMvIiyMSwRv9ze7TTatE7CnvM1XRvlP02rR3PrcdN
0agbJ5+/HjCzGY+Yg42IHK8rbpfAjj+BDxODvK0i3sVqddNM4WbdEAQBMxvZCjIAwPTw8uA2Kkln
0IJWZuUDnIX5Jn6eHIzuGtzRjUNxH6WebknCMPaj+TU8lcjtWmbO49yUBgw+XJQj5uKOx9G0XzO9
fllXTSaIu2K1qrX6jqnWjcUm7nt/RLmsTWQ3ucgfMqwAOrCBo0MQcW4T1FVpMruwCQzsxWAGx9fm
LNCSu6b6MoE9DtWJpD8ph5PLfEnzqS4ysLybmbPvVCNIy2Wrxoqk7CdaN9DagMkC9WAUeLh1K6Zq
bhrUA3yTRHfWnH5PbTB2Nebr+vYILA9ADlDuAjeCDhR+3dQ01GoldOHbJ+0mCvHyLslVqJBNa1pH
Pc982um/4qiSeL5LUgB2Ef+Vy6/iPI9WUQxQL620t0lNNiCn2DcFwJV2dAVvtgFjrV/39RZsUI9W
QnbragvMBVOjLSQbQE+hY4rvubnELSpBYQdy4SxsvMp9X0LTI9H3SdZiLthFB1ca8hkAHKHplzvY
lgZKSadKkA3HxGhMx6b5p5o/r+siuEXOZHBHOdfiJpnDGON1UAScEwNwHNm75rLVhm3XiR6cNYJU
ZVa1DnooT23pkfvqm/6YHYub9o2mngFSlx/LXbortu1WubInz7jDeGayrXcY+Zq/yMgzZYvKXdZt
04KtC6Rc/uwcc/0wIedKntbXVCwCz1NQDzIgGudOikkrJ9eBvi69d9pvs/meL+//kwh+gnqXOVZd
tRBh5UcnfByjh4I+rosQWjlSq+ClAAMLQJbnVj4AFz4nJhYKDdSPeT54zaA2QFDTK0rSf1gxlpFG
vy2CRLQMncuyZ0AVjaKs/Uirg7DLHqMOHYi99rKuksjYEdSgLRrtHUiTcWL6qZ1dp2xqf1Kn65kq
u2j5vS5BsGjI6iC2cJGjAKMp7xqmbiDA4uCpq9V5sNAMRLMtQZvQPDj3M8r6D+vyLk2NqBCkaqjM
AnHB1xn1kHRhbCJ+WsqbiTwp2s0IFuh1Gew3n9/2kIGsKmtUhtvjvXwSavrQVQhh6uFdK/cJ2jej
4TVGtDYc1iUJtfkriffrdu9WozridqzSveJ4mfmdZpIFu7yyCNIrwMIgxYI5bXzVwCYqvF1vIXTJ
9nTa1UjExW9ttG+mqzLe293HukaitTsVx+zl5L5v+8lY0OGA2Gyafaoe9AIzNwAc7qJ7kjaSjRIt
HxJIyLKDzAjEy5x5dxOJYfkOEhJKfhU3xSOduh2QCJK6yOUpYqR2DDaM8QH4l7PxznAGQOjhGKI6
8WjfePq4X181kSKsNx69pvjH4JkGO01p52TKan9of5j00ao+pvR5XYRQCRtJGwbgRM2LW6t2sd3R
siCidg+69aFgZN+6ANHO47jgy4zzCTHf+c7nRhpGU5PWvu7urPrFcX8OAzhSD3o/SiRd+hyinkri
UrygalacOmd3gaJ5sXvo+jvTrL1u2q1rJNoV4LkBeQU+GFk27lqLa6UjaowlC+m3rr6mWQXws4yX
USiEDa3HncNGR3DLZpctZmQsOe7O+dYY0TqtXpWaLCKRCeFWrA17NSoNCEF9JNfAG6g8D7Ekbycy
MHQbocL5Z7QTz5xW1ugAyhLI6FoyHLoyeVVUqv3DQUF2BSkpkP8Dts1tSeWm4dCFuDdVRG6LCWQ9
NgWlSf8fdv6/YoByOrflMWssHXlw6GK9q8qPLLoyv/6khBGfiODOowXakGGYIEJzDiF508xtnbyu
ayE8J5aO6xkZDfsCIqvRsXPiskB+LX6Z4vfePBbVHZElo4W2hT4zFY0VOPp8l2FshPWkF1Bk6jA9
okg2S14+FebXwYhYrxMx3MXi0Kmq3AxiyumtHO9zVBSH4ff6gglN+EQGdxYrvU8V5Etq8Fone2JO
r/Esy8bIRHAncTb1MRsGiFCr+yL97ppffgifLxN3QFozi5B0wffD1gnC8XuaR1u3leR4xIb13y3n
g3HQI05dY0CINlhP0YTB5VMW1ptudDbaNEiQw5IV4y95ShViLgqOvDm4wOJf19Pn/7TrJjk/7KpT
UNA5siUbq02lz4E7BOsSJEeEx8en2WhYDYGEsb0Zna1JjkQGBxCKQK8icJnITjg8ghajUNQsx+wY
Pytjz8SEXAeMS4mc0VMmh7PfWJuS2R4hB9Oet8Mxua1uqxdUI/ZgZQflUuZl98Pefv6H9QNNKcgd
0TWLcO98h8I2azLVrhFaxC86CFyKX4NsBp3QpE9EMCs8iVvteLHVJYReXfU6xE9kVL0qfclNXXKz
CFI5OKAngtgCnwhCUaDriwa6gL5Xw9Dzj/IKk/VuME0ycHfR9/WFY7vBv2ROhXFOs9MtlOh0vP8i
J9DCH3oyBAow4x09WtahmWXx+CXHIl5mp/I4B5r1c4eOY8hT6b7YqH7yavgRWNbHY7vPDu6LgoFp
46Y/Kjt91z4mAdr41xVmAtYU5sxTGbrZggOHpbTpxoxfJ4xpNfHsaVtQ9g8SNyg+C3/NkvO1k13H
yqxD2KIjGVYPvzu33k11KQNRsGhjRak/SKATk1FMe9Qa4Ch8Gj9hSFWdY+heFBT1zYBimTnuDUx3
WWSPYIlyPHBu0ebYrC0ItfPyviYumOyRH+6X/f+0YTrnfHXcuaWZQowWK4dOif1WvSHdx1RUXunK
nijCq+Tv2buoyy//8SOLTj2lzh9zxX5Y10e2bJwfIUOixVUBm8BkgyLfI/D26uTLyaOzU8bXTad8
ojaIkSEjOdj9bVU9F87H/6YG5zgSq1+GiYmoyivTvAkxk1x2eiS+iQdOzk4YWekIEc7cvy5UecQg
NE+xMbU5p5tZjw8gvn1f10omkv395CBFC4CaTgyRo268xGn7XE/LxrbpMTeSY2wmV04d7ddFiu8V
RN+YUY2OVr6nsAyHYtB7di8r9fNA1E2izlubVjdJb/yLO0IAgMYFPFYvmpFiYOTqJsFRKkYSWM20
6SzqaVIGS6GFn4jhTqwxOK2bUizibMxBhBrAqGS3ehc9ri+cAAYCK0eXPdLJgMXhDXO+WXDjVWIU
QAeE35TYY6z2uLJu2n2EDOMBF8gRmD/tIz3IInThjp3I5fTDhDCiNjHkoo7i9UhfoS1jgSzgF711
FYXu6EQSF9Z01YjmkLCDi4UlDi+pKjF34WV48n3OF9mDFmZjg++75BdY9cZOx3RAb8ieQk0S1Yht
4u9esb+fHKxsSpWqYEgOOnwq42809nXVYX2x2GV6cQmeKMN5pLAsZy0pIaKIbtQIwx0xjue6Kq9n
cuyjwJwkGomsADUv1jOBMbemwbkKVwVTdNbg1aGT/GdqaFuACjMvXwovLWVlL9E+sfw8OsQxVAVz
QM5XjxruohgjZC1WfZVoztYZAOZwEqQy8+9ubcmyQTJ5nG6aUpaVyrIbM8l2cRQALRqA2AfjWx4T
WVZIJouLkYqmLQsSQzcH96FzpQy/I/cRyJWAWtFm3ULYz+YthGUgMMIBkExUEM+XsZvaMVMBrvCt
6moqX0vi9+hWdzCzEeQto90E6+IEaHm0ip/I4xzFMJuR5raQF4FQwjYObjh5uvtMnbu5vp3rl7oA
R7ttSMSKjtqpVM5pGHHe27XONk+5cebdWGWeHQ8S65cJ4TzH5ISLBf6r2kc7Zqb6kX6r1P9wW7Gi
BHHA289YZ893C3PJMkS1uK3iJDnSpvCM3Lw1Zk3iNtgvvTCKEzGc2zDNMIYzb6FJNu+rBGNDnFoS
nwtdBesUBLM8YxjhTFwbq3DCEFpoooFI1PFm7SWnmBK9/Rd7+6+ci76ZMtRQYp3hAY2o/bb0zxHL
tU+Jp+qtt6DLuMb01iTFPGhXRjQiXEQAMlHeZQOt+L4QikRurHVsr9KXFnxoRKKaeAX/fp/9/eT6
aEbXiir2vte0do8m4Vs3A+2eVQKdXsnuEbEslw3aAEBP17ndwvGJxlSFLipylZ5p5u9tlwQxUfaD
SSQXvPAYoZL8/7IMLo0M1JDeOgZkjYMeZBmgx9VzRCRnVaIQD1tT9WKwkxxCzByzzD4Z0WwsScEJ
wIZwdWDfR34JABtwE5xvEOYEE2cEKNenD+DfCB+C+Ud1tFIv3BaH8i3azcdyR4PsADjwUQaEFep3
Iptzs6XS9dRhOQxatzhcMdDboZF5imLeTdKrUbBj4LJD/ypmiQCSzuOI6DzE+JON0q+1McaHUdm4
4a+vn2Mgt0ELAyAqo3jgPF8GaiirsAAiMsCBYNBip1v11gxB3dLae1qQBz0ENLBr/aGKJa5KpB5Q
UgDbMoIE/Hu+j9aiTuWUAkeEya1DUKVRhtGwSbJXY2mmUOAz0GUFFDzAB+iM43GApBxKGmpwUVZU
v/QmOIop8sSSpRTpA6tE5eHPOBu+9jAuZmcVAyp0jUFuciRFnHm8MermaGt6fB056nAAaXoYGHQa
dyAGKAMAqgH8HTR1QyIEdElkIqKTtb0IdUc5zwAZCvrV+Zp71sYg5NGhe97P2753NhlptuuqizX/
K4KdmhOXOVR6q9YWRJSxk+5yNftIKycOJtbh+y+SUDXGmxLPPv5IpEXr1m2HCC5JJntXGDkmU9EE
LWdDIkvCipX6K4qt64lSxEpSpe1RQqwxzL7RtwaG4g0yTj9BRIqOjL9C2I84EbIQMGbENapi02jd
ED1BIujo2NSrcgyyUCSeUxCTIkIE5yre/mhw4c963C8tyWdoNMRVuaF6Nz4bVbJzoqUCTVxGd1U7
pi9qOxSS8EqkJbhxHHRfoekVtMTnWvZzlpTDjBEWkW5XXtJikHyHGY3bGE0OoDrvwZmzzLKUjsBV
oycRPaqIgzCsg+/CTlpMg28zaGtTzGubH4ccfE0/xlpi+6Ic+qkcvgd7qQrDTAx27FMH5V/HDOpl
xEtmvLfyJMhI+KZZYAsGPnNUlGdbHyW7KtGTf2m0tTr2QwQ9MXWq9Ip59lLGiNYXBDSrsolQQmEA
hoBzSENyhxdWmG6kmgwgEONQqM67lmTBVHyL02D9nItMlZGd/0cOd8+iHt2NqQ45TjgFN2VQlZHv
NvdKtnXIZl2UUCWMYgJWF1yXQHKfG+fizm2VmHApQMJfl91DqbqHvjzO/3IIGOkVI2zCieeBXKFZ
F6bGimKGOsJ1hf0O/zUIz+dO8caqw7iwPJUhFIS6IV0FwlCkDy7wHEPXtXY2I1wp+x2cDJ4cnuMe
nF5S55WJ4d7waVbqmE0KMbODYc9u123RV195bbVsMHv2H0zDBg0+m44O+l4edNcYORB+DEJauneK
4pPkR9btu+nZsQsvlGUMWAzCvdi0U2HcJaBWBnGrFOieNHO8kX438BRwtLcs/ciG32V/TWQ8gKJb
B6keXG+s2wkdNefWWMfJqKZMoKLBK+bWVUrNDaiytl83eoew5iMVqwjy53MxIYigYsVkQQHYmMux
CMDFHej1JwUeZ12SaAXBwc2Qi7B5k0diVRbpkHFm7glHWHGSzUjvxuHnYB0j+7HEjVdGP9clCpeQ
8UWgEYnNUOLiyr7qo3wJsYSNnj3Qtr4D5f8x1TuJHYpSLjjL/5XDAw+cOR6NMsMa2tG0Ufv2iprk
u573L3UUbZKyOiROlnpRbjw5avS6rqPIPzL6WoD0QKh8UYSuJkWZM5VdOpHlDdOzWhzs5T7DUBcb
jLPh8A8H/FQcdwyiRE8A6oU43Xoh6oFGdRB176Eugzqx7/DH7VQOFygsepuPOsMFZstda7xXX+em
JHhpAOaMsgRhrRnnZh+jIWigDr5fOuRhSoqneTICM5El/4RqYPwCnlWIs8DpeS4GkosUFT2kEIyD
6sYeGp0k7+w/FHUXK/VXBE9hV9ZqoeYgMvTtuwr8YdfzIdvR++bd2FpPlvdZ/8ak3U216TYgJ0cm
8LBufkIFweLDBtTaIOjg3AeZq0gjLAxHM6Xf6zRwdUnIKDTwEwlcANCOue60aIFFAumlsQ9FHpDF
Qf5b9/P2PdODdX2ELuNEGpfHJD1Yr8DfgGc9yixl/muw940MFCNcMxsMHGBiA0KdR9k3Q2k7EcvQ
lmOOCfMgJPKNUTYlRqgI+tFg4siPINV4bnnF1C2jyRBd8zwsOxtppYCA9nWjkFQ2UUgU1DsuqM/h
ZBGm8fE1mgYmGrMrRKf1xrLu8RYDJ8UPFfOt6Pv69oiWjpEAAWMPJoMLDpMli/oUY5hwh4CksfxZ
pxJvuv59tKCdrxptFqfIHXxfSz7bKgV+4WVdAdG2/FUA/DznAmLLqLoyhQBqbd30ocwDy/g6Lhzs
Vv9ZI8QO5yKMrFET2kFEG90ubjBbkgMpU4E7IvU49klI8P06q7ZWnW1p73pFnf5DYAI2IcTjAO7i
scp+xsmDOOkwu+ZP+ak1Yi+KDoVRBIVyNeaP6zti4Tu8/zyVw/5+IidPdOSbDJx4FSek+x3lxyK0
/CGT4JAFlBlgGjnRh52iEzkNoRmtJyzbNLh3RdttylgLwlZ/pop9NY3U7/txY+dFD/xVvc3z9LZt
ZtmPEB3V0x/Bxee5mnelwco0w1G5c5/oA6ZkeRgCp9meu1MP4Z4G5SZ9cd4cyTUlE8xdhNQwO0Ix
jsGPJ+0NJ+xWCdMDpe6mrtLDMJYP65sqEedw5zh26mkwGLQxSm7m+fvyGOXXFNwJ2tO6HKG/+Lup
fHPWUnS5BUolHOfY2GvFdGUUsoKeTAR3nC2tpEtlY+WqemeoEbKEqreuxOXANpCbnlgFP2J0ydwl
iphVmHfFbX7XbxsvD+7L7dx7S+TZDD3ZfR9v2sYzZaMIJafPYdqfnQoDgxGYaNzuZHxYdMOL24M6
vq6rKPRZJ/vEOZNmMaeq6CDGnvQrjHu/Ql7xoXDtf/IlDhJrYALFqB7Oytumr2jD4Jo2KcJD74Su
b7Q5AW1S01x34ZhLEucC28DrF89fBF6ABPCZhNEJY71qGfpgsYKpcvwytyXGIQi/IMKwAAFAxhzV
gfMNypspdcF1DwvPtV3n9DsDBG9Jn4AGetrMmvKC1iRZbles1l+ZvEvukwRRLdSadOTRasQsH+vm
IHAPUAq4Xf3PdHY+QV9adZjMCmqjafOQDsHggRJcKQCtlXFSCOwOTXsY28SGmiCJxd2VwGFaC8pB
CPW6DaHHuHpdlJ/rughO0JkI7gRZs9GZWgIRluvn1jXtDMSthySXeFSZJpwd0N6g6VRhT9T8QOtv
uv4wjLLCCTse3FWMcbl4FOExi8nKfMojL5SxI9mCfQcIefRcv/xED/k1wTzr9TUTXcZgr0J6Bdyj
aHTladqzxLLyKtaQgrsBef8jvU1ATaccEGVAmqxVQMCuQU6l8UhZu3JrcAuoyLFcx7v0ur6Ot8kN
Bn1uo92yM3etdPqv6ABh+UBBzygLL2v/xqRUILjBoQ2fqgSb9fVrD6mS/3z/ouafEczZRLUKxqDc
j/N11Ur8mnh/TgRwYbKjLPYUjkyBhyWgt0hjWz/bDd2Gb/E3ZasE6+Ygsm029wCuCrlsNECf+zhw
xJERU/aQbEAbmR83ILi3KidD1GnIiD8lovgawZzHeqwweGmDMVvjfZm+KZmkDCDy2Cfa8Jl5kmuJ
TRnafbEtT8lABXuVp9sh+1bN1zWVeFKRpTGCC9RXGLE9f5AACWsBSEMJ3ui7KKCF1m/sxTEll5DI
x+FGBZQFQgBZ5cyBDoizXHbPDQYNZpybONvmhuEt3bT5uing7kdWyAYDMiz83BQKqwVPaoiETRP1
R5uNW8/1D3uRQRdEFxAef6wrBm32YA0/F5OEka4oLB6J7Zd+BINX+2YY6LFVPDP8ua6RTBQ5FzWm
Rg4ORMSPsH5w818b1cOg9F4ePbTKbl2UyPJOteJuO8tizNEuRGXV/TjE4L6sPFActgTRAkaP9oXE
jYsO06k8ZpwnwWM7ZSMdezypgBw8Trb7q037/f+R9mVLjvJMlE9EBJsA3QK2y6596dpuiF5BgNj3
p5+jnpmvbRVhRdUffdcV4SSlVCqVyzmWnag6YteXUNRqwMeDZmnJKFqDltoU4dB6AAAxs+fKvk6K
Pwa7oIkiTlVIkpN5JQiuSteEpLnTDn2c7fuRb+zevnc6wKl4mq7K3aydLJj7/1dNhmLIqhJI3GLQ
oct1f7G+j2jO1th1ht07bxtr1VFcuP8kSXYIvos0XwyoRsfuNTHsxtfRLVtm85VbTRv0bKBLID5k
xhIkVX/j2uCnOv8Fq9YikKstVCwBxyP+fmQtXlohjhbjgeOsh4xHYTvnvxJdhY25LgaJZcEJAFuR
jnYfRdo8avCIpQda38c+3S1oxPyCKiKmMAQc9oepedRYZpot8IdmCqSYsfKpmwZfYDRE9hDBg+Ea
AntZDse6hM5mYkNKRsjvPqdXpteEbcoOvEoUJ3nV7o9EScaxlMtS9j2C2A5zon4NAnRiDIfeK25S
17j1DBVW16rZH8mTPFWCK5LYGuS5fX0NCIIbkFL4ucnDPlXt1doNebyKkpNKksaee0+s4rzvBjxy
FS5j9fepGKQGlApQ5iXnVE3jYLfFgLdMZQSs3WmJCpp6/ej+EyEHLci55uaYY7XYvDG28QZYZuyb
fkeiTb7RrioV7crqCToSJ50gmgB2uM6hESevvXVolwmtIZsvnKAjGZLBZREZ7KEWKi37MTnk7YOu
KpUpNsaVbIwT3YkJgxouOiTM2PZHVY/lmgSwSQjSXtAkAwbk1KNh2GZGYggSLApii000KUxr7VSi
dgpfJjCFAWly+vtx3E6zKdhTXLb4ceL6IJoKaqMLATzElQjo5qo6R+LE5xw56H7pLJTzIW7eTaH1
MlzaT64e0DI0Lr07Pgbuw7D5Nuq+dtd2fnuhXQbxbTFs6h/W06eNAwojfwNwAnBHy+1RNbpDsniA
Cy+i5qVNysE3kuVnunSq18CKxmhCtNFYAF8uMHlPNdaSfC6AMgxBvLpIUWtK2lLxGlg5TCciJEOP
xs4ttBEirOJNI/fusq9LxWttxZmeiJAM3dQoS3iPbAoTFRPzW5Eh56qhcz77/C1xIkgs55GBLF5d
xu4CQbnVPBmttvVKjuE8a7gvhxRZIhUSrGrtxN+P5PHISrtC5KFy69cY/Yr1OzYpIBxVFiAdMbfq
UuKJYahqMS+4B+ZUairqQSot5GPF7HLKY2iRTtZl0SeBlraXQH9SbI7KCqTSgjUu9P/OAVTZu9dt
p8b0mRX7xFB1hK0vGeBKAWeH15N84c2FzqKlhesGB0lYToGzlOH58/93cl9KRMHQ/hMhX3g5IHaK
SYQHZGtdjMG8sYPJLy61bzf67fgWX1mB+dT41nW1izZZ42c/+J9MlaNSqCk/4xfqDQYTiddsxBRK
xNDMpyjkre/YPy1l15BZXVKUkIC8r99a9zGlgd7cF9HD+eX86y/PLafkIIbKRcToQlCd+yRstvym
j33rdt4UW31Hwj5w7t3L6cK7X3xwFt/NP+O7OHB3ZfjG0MOfhrU/b+fSb5nvHlioamFYPx//lkFs
xNEpj8gMAmiKr7MG6usN6mHDTklvoBIiuZK4SggtOYTEZQx+7gaAGIED+rrzK62yGcmbkHZ07HyB
FMN5APG0XxvfzwtYiQhODobkS6piQe+8iGlML3TYS1O8d4bt8/61S3+el6RSRXInyBkMsW5DlYZ+
r7rvRbY5//uqDZFiJ6MG7BiZ8PsdTb7jxXah8+Klq8j2vJiVlMjxgsmFyIzTOu+F6beN5Wve1tav
R0ML7HpXmIda1fSxlmk+EScFFKxxJt478PVTvPH2bKNXvnFRXDLkEXzbDOpb7Wki6AENz2u5ulkA
qEaTD0FTtzxrpi+s6mpTBBlNHTpVv09tptiv8yI+pJwdO05d1gvNrD9OU/oOIO/PK7FqEf8pgVTw
qR+YSq/WATwMi2Dfyv6WjZfeoOieWz0+RyIkj5s7zahFJqxhGl6MKPLRAeKhvErpo6vqZFnXBp3M
mClBjkCu25VOBjqEZkRoiYGoAbTLJi7jyXo5v2bru/JPiuxwIoHAa8EfFN6euvddrQiP1p6ewKL/
J0ByONEAUgk+Qg19mi/mHFjase8gp92Mvp5sTPcJsJGdF04qCEyVYpL7Ych8uEkHxaro+zTdUtX7
c9UvHOklu5+8T1tN6BV135rqtdXuPOfKXLZ93mJayP5KbPZPGpXaITQPxFUJ+MuDsW4CU3ssjUcN
RQ7PVYSaqxHFkRzpCHkNy5C9F0ZnAANvCJvpnZochByqWXGFdVPpINEasQqS/yh6Nq7v1H7rJhCm
ep6tHlcAuqO3HJC4yP5KHkGPGIlF3iOtrie2pdNPZlzZ9H7p788fo1V1jgRJx0i3Nc+aZ7ievHxi
+mYYr7xGsTWrBn0kQjpIWlrHVSXegd5ynXRoc/ofVZAOTDNSZChEFGViflXP4nDRL9jw+/w6rdrX
kRLSqemGtijAt4D4ZiRhYfGApuE4b/pF4dYUcuRb25grbfbEfiTJQxVtC9hwwQ6MKdqxFHsiP//H
1On6QmQ95+EbczAx3ys23RTn4EPk/W/BPOmcAAS/zv8mil3Dpxd4SJDbd/MO5Dx3xk0dpi/6vg3z
zrfD9upb3PlF7deXn6eVF6QI/50iubto7NEBv4hILtU7OAa/JemmKa8qcqn2C2ut+CfCxJIfBfP1
DJrjUuT1vNHzl8UIdWMJzaHct2j/yuJs61C2qWu+5UBxP2+cysWW3EUSlYWR/k1ib40rYxtl/rI1
N+MfHqRj6OyXXXkVXTab4lnf3sc/2sPzefkKJ+JJTqTrDCf/+y52i/6mJVXuLwlBRxXg3P43QZIr
Me24zmuxoeBMKKM/ILYf7ff/TYTkTSab0bQTb3wgUA/1oegeEm9zXoTq8Em+xIjQtzNWOOONsyvb
W8wDK5bpL0DKmcMn37qz5VYlFa+x9KoNyp3xwEAbNd2hsaBZwvh63nokqF7MbfSQvjgvuj9emDd9
QMNv1g6trqp8gsI85LqU1XpT5mjQdylvK+NbFB2W/u0rS4pJG1HXxmtAMgw3HQyOMg7yxTEmsNxd
kir82fqe/RMgmUWfjfE4eBDQD+N7lFmjX3iFwi7ER37YNXSBANMREPVIMkkepAGLGbcQWrQtytb2
/Qz2aGvaJykGOMLz67Ue3aKnwUYvO+b75eEr7hQtn/iMVNZD+9zmfoEKzhWGG4Gkd2fffC09cCRO
ug1mnXq54UI1Tf9jz4dKV7W7raFjgfjpn0JSpgdgDYU3llBIQzZn3ujX7GCVYf5SvWO8fZ/u0kN2
RwJVNW/VtI+kSk5/Il1RswpS+/SwtPuFXzp0p9gqESJ/MAsHyMjI0gPb/cN7ys6npNPQm9bVT0a2
Mb2X1r1s410/PMXF7dy+9p/nERV9nf8kSv686U0tszRoldfcukost74q8koF9L16pI6kSGe2aJu6
TxfolQ3uDXe0a2DKKxzh6vYciZBObVb3eey1EMHM69G+W+q7WDV3utYwdrJYkjfXi5SUBYWMvJwu
nORmKLeZtgPss8cu+/GRR5cDSnwsNJuv1FdcMX4KlCxUjaT1yx17KghB0aoGy9kMqtfrRQWPseqR
jkRI68cBZ9FNYOQI9CL2Of/hdYY/0Ydo3g6pQpvVwPdIlLSMTcIikkXQZjKeC/Y2zO8l38d8e/4w
rdocqNqAhmWj/CWjAk9thMZlsVksHgOT/Mi0r9wTRwKkFeu9lI2JCwGd9yPzvo2VwnGLZZCdAdI4
ADQWdxGaME7vCGANaIkXw5FmC093gPiaw3oxM9CLjO0hsVt2ybWk2Qzu/NZNZqXwRWvnCe2XHvru
MB5DZAyTykyajJcTcgfOq+vea+lLUypi2TURIJsDIAXolTBZKtlB5+Sz58YWQjx7Cfum2dejG0bI
kn7aENA4iHF01FqQopJL5C1A+zUGwtqg0zgy/qPGA/RZZYrdWlHmRIowx6M3waLzKS8cSJmi+q5N
y+tUG+81R/+CMtgWQBFhGhJEE5JROMPSpubk5gFn/VZ3p5e8IYqweO1+dUzL1oGwgs71D2RAdF4I
Z5MHVfIrxwWeTMh04z6nj8v0u1reo/i9MjfEekMuBL1+j337lieb2lEUfNcWFIx9mPiE9cEIxd+P
FtRlDid2ouXBANCqXdHGDahoZn3+k7WEKFJXq7LQSiX6JEG9JeO8DINZt0Od4KkP5HDMTRYhGsTt
Teq0ilO14vqcv6hvwETB6v6N1Y6UigCvmWs650FW/xpNdjDK72YX+baK8WTFd5zIkYKw3CLg77Ah
x3UinycXVitGtf10cH1W3lTWTdZtzp+ydasRgHb/TzXZMqM4LdsJQDIjzwQaVzRQYOfy6ftEtfg2
YW5RY1CKmvqWDCNFtbGyY5TB0spBlnVgLr6MlswL3MGKyZ3elA0Joylryo1hJCobX6sWYmQVpwiN
scA9kOu7y5wOxOpjHlhbzQ6ivRECGMqfNj+NMEb7UX8fb6wDkHG03Dexbod0D9rbDb8YQKU8XaKo
uOv9fvNoXtWPRaBKPK7t3tHHyZXhCizAMbKPPFgwlVhbjz3d4yN1bQv2ytG9zr+Annu8GHIVeIxx
MDSxGGnSGKafVIPzrDWAte3NnDPFWVsrH51Ik2yz4mgZ50I7575JNsalufHCAXjOfrmdt8VNtNHD
P+dtcyUUOJEomabbek7KMiGxfVjIzugfzv/+2nj8iQDJ+dukdKp2hAD38RUkIHtkgd7NILm9MoK7
5eJOHEHfvmJbaxMrohzlakpukiy0adHKyIP+j/u0vA63PwANvPN8crjjuynIVAmH9bUUnfiY+7Bd
2YOZrR1lUQ9XaXmpT4o7o1IspgibpLAHXaAOGtc8E1gof+cIj1xk2iVcyxr4/VZwOpK9rf3S7Z+V
/q6Tb06ugu1fy+VBHKWAaRDDWh8Sh1Obt4mwDX00w9RiL26shYVX7zo0rwx1zZBnGABNl26Lge3P
283a01ygaViCJpQ4RL7jslzvjMaCcLyP4q2VOo+GhRrAGGEmYKlot0kyt97SzJlem3p45OAc2Rgz
YGjOf8fa9Xf8GeLWOlryQcvnKRXXnz58H5PU16PvXfLrCzIsNLsJdFodPHanMgqAzCRtlvIAQ7PG
ddK43lYrSawFUat1qmbS9QMJjD8KhlwQgsjABCZhBLhwkGbmoU387Hu8iXYN85GTdp66S+2dDb6r
X4Mg4bFqQoAIJYFC39VzcvQFkpdLoqXpi0p8Qer4bVv7WvR8fkVXbwmQ2KKFwEEwQaVHYT/mGWvr
jAdx5mL0xqsu9LreRzN/xuo/JXy8KfJlT8zX82KN1QN6JFf8/chaDCNNYm5DrhuHyZNX+Wni53/m
Tb25NTX/ZQzjR2P22z3dD6OvSs4JU/zgHTAdIeCzXNGLfCp8iFs+2ASBTWf/8rxnHCBY632sxBFS
yRHbe6RkMWW8oJYIoGgWuq0BtKJov5DqQKiqXr96+kT3O57YwNuWVdLieQCLJAInPJImvwOVVABg
vNSvoqlVHPQ1owSEFNj8kAckVD4WLAYCYKcXHAxJmT9638n8hfjWtnUx94rRP10ef0DZzLVrrYIn
AdNKeSDzHw+E4pb2W2GDwrZlMziWI3ksXmuELhRy5uzQ29dWFVJtF1Xf4xwMGltr+cmiPdFeazPI
x9432zBiu5rsByUfnyEM7uOXuAIgUiAryqcwA7ecObv4khzdL/ryVNWPbnbnNLdOdUAfLPL+fb8x
pqdk2BlfedliaOL/Es+Bmlh4iCMjNSKuNZbR4u4fpsEHty/GQBBsKx5ia0fBRve3A1pW9HjIc8we
KxI6Zj2iJ/cmKn4vIw2mHgtrzSrrXJWESRAbI3GWAxjaU31cGsVJ40BSu8nD8sLeIZbaGmF+NZj+
cEG2r6NvbN1b5tMbzW+RFfULvwzeko0V8AD4uJfGJtsXNx6m1P2L7nVGxDU8L7vIvwfR7HWyeT5v
hWunicDWbWojg4/s+unn9lnbTsQesTD6nmaJP/YKM18XAOwoQfcOIClpPVrmlT1ILZCvyHSOKUty
QF+PYndXZWCy8i++nYCAO1VizPIyzsXU3NgWlPkMxg+Ir7l33c351VpzcxhRh/2gy8HCv1NBHOBr
i9NDUJVeLfZtrV1PKhFr9nMsQrqZrIJgeI1ARGr+0aIrqh3Q+hwMi6rKtSoHYGhIKWHZ8O9UFXdM
aoCRQU47wbBofB2zNMj0EQTNKo4glSgpjChrC+ipgEgNmqT32zJ0kQVpiO03lSIZtxoIkyOlJENo
ajfR+hGSFvq2xK4/J/eD957Uj/gD3Kyv1/usVDXbr2YNjqUK8zxyYfrSRk05C6tIdi0GsazNqB/G
LOQ1GMFDYFtsS37lVJjja17ncT/Er1p9YeQ/ztvm31Sj7MWPP0MY79FnZGnM4nSC8tlzKwqnzY86
RAge/O53melr++SK3CUbb9NfODezIh2+egKRnwZNjksAsCFZE0N1bgAROw+4hwQUv+9Ai31evbWj
hzgYWOwEU3tAxD3VbsTjfixKhl9v6y3R2EVMta2bmAoxawEpuIIBEoKRRFHVPBUTE2dAlhruanCm
vt0sfNL+aEPTI8q2s9kJdafmXWCP068cjwA3iDXNdRXubNWMwV0Nd4lpJTgb6SOsDDDKHOCnKA6C
PAegGz8mJyRgm99qhW8pWi3XFha8wqA3EthRyJWfakwxKtJb2YAo0b6g1ntt+B4gtj+/eccypHOZ
eBxz+BhOB6Kln5kXKY6ip0oXrnWVoEzyTxHpGKJGXSRpDEVYgzSX6w+dz/3h7bXccR+9kL/Kneui
sT7IA+1qCQ7k13yhYqtYXUugxrooZAkzlTYOCHUlIh18gu1Ov9CmyKsN75miZqMSItzt0TmPuTbh
+QAh9Qi67ArA1HsOKAYfDxp9e37f1kJU90gf6dBFZeZqcYHoIH9qyxunu52Waz29VRGirV0Qx2Kk
O6+acsv2FpiHRm8zwLJQtHowYOh8JScJzALQRpjg+bDlMT17mAozHiZcRK+8DLwE7I3pIXqYY/8L
hXZAZepwiCZCwQ8U9NVgGrOpQ1KWXQh8dxPty4q9WTWDfyL+OpEjM3BHY1naGnszg/FyeGuXm0oV
m6+N9xyrISfKjKjXGvg64YjaTesjx4Gnct/7AN0v081wCWatnX3Lwtb1vZvxPgro3t2h2UQbMGyk
8CFrVwzg0IE94gjeBZllqcJ82cAcgweF9ZtMhW9MCre7lhP4W2LTcYshoy45qWE2elKZDvbMfJvJ
bgFcAkfAYlYxEtbfABOjUGjtcB3Lk/zVmBTgeCWQp40EeKdXXdz43XAZG49cNe6wIsoDeg9mNC0d
xNvy9TwARCBaOOVBCU6jQc99yn93NPc7+jgwxbDU3yyYFIdAGLI5iJGJjefWqX8CLH7csyaCYQZ2
MDyOGHvh/lz74zO77PbWlh+WoHiA9Cn36zu6p7u+8Gno+OnGbgNVsmUtuXz8OY7U0u2UUVY0GnQv
rrydExRP8Sa7ji587Tq5tA7sUX847zOVAqVYCJR6NbD6oD9zfIyW+F4Y33cXGMh6nJ6jIN9Xu18K
icIyz6y4Y56u+DJiAHPIIHHESIav+VmAYbDtHaDEDwWIflVl4rXM5MmSSicl6cfR4zXkdWF3ZV0t
QwBmZx+Mn7eo8Hwvb2L/xWnCG2wxRqFRtVPxDSmXWDo6RdKUTlv+/YD2ujW3sDFn+zM+vKDOFbk+
Emq9r6KC+PsiOl1lgGAhSwk8egoXJEdlosG9cAcggMBNYG+jMCtNkBfEF4Q9eMh1jeS1QtKQxkkA
vrls5n49XFR6eU/jOgD9pqM/x3Xpx32x0Zo8nCzFhfDxFhXfh+5xB/6LmLKDtGqvigpQEwcEc9iR
Dn6pgM8OgEM+XT4BlYgDtidEODrg7uQMXEu1xWkTJw+MOmu35egO4DZwVTW2D/5eSKFElDdxi37w
WUBQqpyCiQp+7WX7dMp+ZUAuvzh/dD6E+xDimo4J8i8gViH9dXpyBquLgOmIV4VT2EHfW9e5hrxf
vR9RGCqsPKz0C6Qbg/NCP2wUhAqgYZTO0cthyN2fRadZOdK/eKU6v1Pjqa0KP0liPylU8c6HEAGC
AFeJtBcmgE1XxpwiqTM7DGNBwdI5j24c3zZW9cRa1TDLyk4hiyCAYoQ40PCcLmLR1bNla8jIGk78
lnv2fb7oiiVbE2ESAxgO4ub/kKYyWn1xTRypgKUdCXK9aAK9V71SVvYFKUJUsFBbsBC6SY67YeAO
BQwV9ADEj4vZIif/vuQXTt5sPm0A6OEBxL8hYPVQgTxdsAZ9KcD3t3lAqnuHP0xosl/uOv7jvJSV
3Uf+WtQZ0HRn4yidSpkJngesJHh0RfPdnJRBG9HLbBwVT/9VMWh9QooPhxR53FMxmuahm8eBGIaW
Fldv4fXsTQmO689rI3DoKTAiMcoun9RI432UD7wIeBr5Xv1biwE7DnyV81LW7AwkpTAwDGeBKEMy
gWUiWTrPkFLZdTCn/Q16px++IgIvRPTomCB3kNbLLPUmsUlRBPUc71FxB0TMUP08L2PNksUoFnIx
eNUDveV0T4jLPX2JgDfjlD+96b5y30p0YdiQdV7O2nJhQ3RYF6wZ2Z9TObHdLIZJmgLYI/3VaIDt
KVf15KyZ17EI6W2IyR8AHjGIqDxtu7DmKiX2r5iSz2ZBkGhBMI43myjJoZZ+qgmdI6AI9BDjdA+s
+LHQCDw6nx6TOxGCS+dUSJ60dk0GCNFA7FFV+8og2xzjTCN7mFQTTavr9p9CKGadygKrWZxUEWQl
bbLFdMU+s0vUFHh43gJWLA18KAYBghfAHwGweyqmmCKGUWDM6MMFBTEGC1k3+pH1HKnwP1b0OREk
TPHoueswLTGsGYKGMikfSC+KYxWfLu3cnLfndfrwEERwi/I+2gaJC9AguZNudrV8GCw4AdupnobI
DGjezD4BqoJNo6tIjzBTrQIFWVMPTGNIGSEs8D4kUPMCqMtV0hdB1nQ+SlP+nKcgJfl9XrM1KTA7
wV8jrgW5UMKsYUQCF37B1AbMCnl/WO4caKmi4F5xC4CKRWClo3UZiVTJKDBuEhVNBmWmeg4s4wFg
RZvziqgkSNaQellJnWSAIu28y0f0JFFPYQUroeGJEmItjwzO64geGRxKmJMZ5kkatCC5HZPNBEy3
wrucmgdQf3/en1LMMuA4gXMOl4PkhTqdxfpkQC0AXzxZ1N2QePy8ozsWIU9sTlpEeiOHiJw4/hKR
H6WRPtE+UiRThOc/eSzhDP29QkUxAC0OkiatNiRx4y0FyljJJuW1XyZ3y/w+aq4PJt6vWION2rWD
dINty/ZWW6W9sAE6AYrmPmqbq3JRoTKunpwjEZLBDYxGTu9BhOPFQRED6Aq46Jo77c7b9ZrrMQkB
xBU4PhFTS8vGacSA64dBqtzJtxgIwAj/Xdmmm1obQu5sGlWyZtXIKRhuHbwYKagGT428ZPhvXoLd
M5qih5z+dPkSWt0vnl4CuFwXjGG8U6i4Zhng/AQliYhPTHmUi+XDWHTzXAQsumudu4S9Gda7Pj/3
hqqDalWSIKeGdh5YjKQTjBzV3JfMQG/rEN0QrwqtJkOPkbO10K5r806R+FrbO7ClAmYSS+mC1fR0
LfNlLIrRtmEi+hA1PrUqss+GyDhUdGguQI9dB6SxDZQgqtfzVvOxYITThgY8BKyiMg0CpVPRqH97
Y21hG01096CdAo1hU3xLNfsyzsrLIp73U9Tf1pW+W6pY4VDWVhkdyHhdEpw8GO+pbBDRNlWSIJ61
9SI04sUvGuvKGN5Ye2VbwXlF106hSzA5gFuZ2ghuT2VVrtahPScHGW0zRjt3SUsg7unjTWnlTnhe
1NoNg1oBRUhDAXYtn0RKeVxkFGpllN2OVfoy9Om38yI+tk7i911IwPwIio0fWic5rchsi3hQz4ot
W9zD1NMX2uQHQrKL3Kn2DX+uquYWz64wn1Nnf17+WuwGFiIsI/pvCErHp6sJe9U1PotEpXlvRECk
m4Ee3r12i+paW9s2sCtZrrjVAJUqTOjoKi2KIXL1JsaRL36nxbvLAFQ/KC6cVWWOZIjTeSSjTXuS
TCWyN/1yG7e937gR8JR3tJgVhrGqDNwzxbUmMmDi70eCwA3Zxx6S9wHrQUeF+osGtjBH/zQSCWwD
GN7/iRH6HolJWiurIhdrZrjoGMj9THeCZrqwxq+sG149Dh6KJiIDaW9iZxSwq6xAk+AhSq5dRn3N
2GW4sc8b2+qyHcmR9sfRWppHWQp9ErDoLJeatV20VOEf1nwRvOB/ykgumGcYGfE6KBM1W2qWAUEp
GIOMTfKQJBf/kz4yN7zetlnfaDCDFtD3RfY0gn0+yj5b6hVG8E8f+a7snAK5aAJ9HPpY9HdZ9Vaq
QN3W/Bww3DGgRPDkQdnm1M7sOB9SxvGuYpG+Twdn7831F0xMoKNSkFni2SF7bfRJd1nvYOtbgvpH
g06cpQsEtbHx7fye/M00ylHnsSSh7NGh6Yw67TUKSS6ItzI/NxayoI48NtlGR48OwEnighYbZ5od
FCYirWNbg3LjjXTjWAfo/DbmII7QJ/jkxnX7tqAiyPZR07XdFoN35aWJPPdtrQ/TRc11eLGeTCLx
1QOR1a8TdBX7keelb2Xizfn1PNlzEsTEqJM7NFnR4ZraXc5DPKeTvQ16dRq6Tl3HG2pW/HIqJwNs
cOWwoFsB46qWFoc87jSAw9tlkfszB/uQrztTM4W6ltBnt2feC2+8goa5tXSPrMb03q7xam/ZdQgT
Rp+NPSiiTcqWaUsqj4+h18Z6tKlLUkV+2bvOb1efqPNr9Nz6Tz6xpb4YOsQxW076DLW7JZofo6mL
Kj+yaXXN2qJ8zFonBihfhxT2xqra6TWx0I7gmyz1VPDGay79eDclT9ujAx4/K578JpJX1c3I7gb0
OTTJ7/Nms+aaUDYRxAx4E4Pr5NRq6FgZbiUycpr1y+wK3wPwxDj9j0Ikfz6bRWN4EZIKThb5lVkn
/pBU9w1VAYKsLhoKveg9QEsnjtypMiwbGkLR+I3m8uUCmx5O6CEedeNFjzzFTbjmbek/UXIHghcD
T7sUyVLKbJ90j3nuBGS55tG2n6bN+T362KMMEiIkE8SkgAgy5b5aL6Zwt02NTcpKv6+/x9kPp6t9
G8TJ80OzFKjRH9B267tumHQ7q9A+fX+dyjdP17V24CfHGPKHJA8TvQvTtgntSjXG8tEdQwyGRTEb
ICgUZDUBNlbNJO7gK4GdACqhg22ooOI+mjtEIFxHHdNBbU2uCkXj4FT5UhaYZDSse25mY6BVzDkg
Fabii1mJcIUsB5oYeJVgEPx01SIDMwFGhgiX18+M/s4SDFVkg090n8fvdfym2Q96edsYn482TuVK
F4GDR/TsWNgt140vUsN57ZJ+i9X+dBAAMSLzjcQupnzl5/NUs6IprBaHumB+HzfhVC6BB2aG88a/
umMYAcIaoqCDBNHpKvI662H9wij476bNAnR5hIVqHmHV8o6ESAbeJFnbUAe68GWvDUDgUTVGqARI
tsCqJUpmDi0s445wDN6ZKo4O1TpJu97QuEcjI1SIAYPfzsVzMZMgJcv7+e0QLvQ0yhC7/m87xGcc
RRkma3oMoECRbrzshtcUQ8HLtNccFuT5Y2VWPkY7FBbw0aujSxvvNAy9gFoOZFWnIolWm4x7SEa2
rAs5/+m1blhq16lqinZtj47kyFO7SdYwmog0tBGjYcW2bjlTEQerRMjGPOWD3esQUfNxZ1XZoTVV
bZgr+RAsFyBGMH8Btl1c7afLNdZjxXSRrRugzDfD5uQXtHZnjHuN+rxjSV1amxx8EJpfpZP93rv2
cJkuaTR/4dY4/hDpUI19teSoJqAKkxf3jsa/A4c97JE+PG+RSoWls2UUQI2ZIyxqgdjFaJ8McA/k
3ZXu3iddhuvyUBRX07I5L3V1J4F/jgS/aC2TnXtcsaxKTCQrGfOibVrr5IC3sQoYeF0KnqdIqZke
QrTTvRxg8TozIEUftYNXpjdpr8IY/RjIAMQKZFmwGQpCSjkRktUFN7mOZDVHy5bp7nieor/xakDX
t2N+O79oaz4KC4aubqTsEMZIO6VpVJ+rCUlJTAhvE95u7XTcsKnfnhezqhKSq6LhD5LkZqCJ2lFT
MxP59/Sdzdfo8Q40/liMh6RTeMNVhY4kSQ97mpa9buWQ1Jm/J1b5zlIHhQowTfyI7HJx7yEApAhZ
MMp/agTa0oCPV6ijjbg5WvRm9F17oFa5i1u0gjr6XefGu/NLuKYYRCLJg14dYRqnMhkj3thioiho
OrpF8n/H0RgUs2pzXsyaaxcIMiiVeZhtkHdq8TJaMVGoLRrPxNW+uDutRN4imtDgkrh4cp2Xt6YW
+sOAToUGLpRoxN+Pbq8e8wq6teRlkA7wFby2GUJZEwgVpfbnC5LQugWUF0HeLqPCagW4kiiezQBx
BnX7ZpqzYfJLcNhOB0zONbZiIdeuZRcwGLoOiClwvEpO3+vjvCoyF7WT0fAXo9mNYEMEZLDl3VX2
rePsYqKqEa6dMqBZYfMAdgbMEGktna4y0P3mFIHnvibjncf1sGlvRoK2LlVBbdXFI8zEA5UAPwvD
haf7FgOT01w4Q1LL+pXE+2a87If7DrNG7Y1Z3zVEDyo8Kj+/gx4K0jbsBV1RsrNyhynSaKLBNpcb
TzP3vXZf8Vaxb2uLiCINsPBsXMJQ71Qxy0u6LsuhmE1fluae1C/NBKjv/FGA5H5aHxxoPKuEK0GR
TTrSZl1WfO7qMph7kn533BHd12VcmLcdZpdUb5AVe4TbsEH5SAH1jjacU73csdNaLYcwF4CyKIVQ
V/PLCtmF34k5BGNjBk2mYokWayX5SQOhKYpemC0Xx+5UZun1dlR0QxmYmDuI/pT0m6WpUE1X9fpP
Bqq1pzK8CenotoaM3tLvTLP3c80IotG5TiPzMC/aW066X+k4fBqADz0L/3TDvXYqt6lzYnUu5GYu
kPlj5+DpKgC5tfcqKjF/qaIEV7DczlLnVtYv4L4DJ52Z8c3stXMc4JXH4EnS2Hk1hjl+ABKYVWzb
/8PZlfXGrTPLX0RApPZXLbN6dxzbeREcO0f7vuvX36KB+3mGJkZIgIPzYiA9pJrNZndVtWFNvU9S
SscNdLLyPYPiBnn+e4dVVXT6QSbS0OETDr0xDeVUqho620m5sZvJwSxmrzSblXMhuYNAz8X7lXHJ
nm8T/wYjT2cTI7JcVPW2I3sxa9WZFhOzN14ur0dqCDgxrosCLxUfzLEaWXbR68h+TGVjoNSpk2Pa
6E4zqCtRRWYJ9S8uF4qz/g0vaJRJlrIQoTlORsgKh15pHyrrFqIol1ckSU8BegRlBCbQ8xd5iXUW
p12noPZZYLicA30QDA/Q1rg+31Ub4fsaGqxocKm42sQkuBgMjUxGWrqV/TZ3G06go9l9WWuO1exJ
+WT0R7W/b4Jr5a9HmwmWhfQu5ViVuUa6EJezU+lbeLlbdbeKhXLf7vJWyq44oKE58NLkDC0RWJ5o
EOWYlRLUrKk9gAldOdPQeWVdO53FjpTUPmkbt5nj/ajXr5eNSzJM2AZ+Gdc5SqefX+AkLcLEDL2v
p6LEGJXgkYBQ0CwRgF+jn1LjfUjbPckK77JJycUHCVjOi0fRGcwm4XCTaVajIMRyDTV+XKBX2bdD
6IKUuh+CzDfqYAWpKwvcnPqGqw/pCgAY5wE07lE7slsciTR8maPKy2gBdsZtPWxN9UMvtkmygoiQ
flAD4+m5gg2yTZF3pEJQ0A4VHPei3YWoKdXJPosf8vgjYMxRjQMrS6ejm8vbKrsDAeWEPMhnY1tE
VwMjGtaRhXtiUuPoPkmr5CZWuwryBpStdLakpoBh0UzAxlGeFq4kqjZFFrOudHNFQzNnvo0nCGjQ
cGW4h8QMAJzo0UEbHghVkZTMJeCmqlSQsiuWT0nuZ1HujQAGXN442e2HbB2AB9hAOfOT6H5yBqy4
T9C/QsI+270XjrFPu/fQSNxIIR5K836KicUttJWiFkONkr9HCfC3wpd1flxOrId9o08Vfy4QTM+M
h9qth8jrg/zvLwaYwd3Dx1bDL/lmn5ghUIZEzw8HfbbwWkVD7A6o0htNN68iZqxcDpJLCKB4hoiC
wh0OnnDCF0xfoDTHkkzzqR2uuxnjGKMHsvw9LoYzZFBjhwIppsCIL63eyoMWxwzBy6o6JzYKFco4
43UWrOHTZBcRB6chr4VwEQprwoqsKQeHlsCSmSZuk+1ofDVMzFHGo6pvMSp7ZJgUvGXRj3r8+2PN
M3Zo8uAVpGHo+Pl361V7isgMy7rVOhMLN2l0tLO1apP0qH1Z0YXk1qjTGBwvHpOtALJePxu0rDVI
lV4+aTIreO1jG1Fs4sq052sJgFke0TQu3U6FIkUbq1C1tK8Nu/5x2Y70RCNqMHBnwDlCyfrc0Bzg
ipk1WoKgNThgZjrmskt7xVHTg94ezfyRDM+5hub1qviUJC9CwebLslD5HOw5SboUGAylnSFeFG5p
Q1eir+x04WVqQwcK/vhtDpUZVBDoDCzsIhl8pM+uZQyeERKHLc3KQZbdZMD6cKQWqH8cyXC+kXqv
YQ5uN8MvGiXZBopZOGRO6YM2DsSLmsn4OWQAiEfhnALd30I+sczXkEeS+xvfEf9hdhiIUGKfOp+p
OSQ9PiYAm7qTZf12hG43huV5llZsbfBJnNKud2Hfrbir1I10XTUhrYJmHp4356s3tamy8OZEaJ5n
d0wOffoCFo6pevWg/phN5VZb7KeBztdLvGZb5kf4tFD+Rx6PDE0I1y28N04X3H1GqOLZZ7T9Nrbm
NTy57EAinnHRek7M+tyAk0uBmi2mz/F3X6KxnUWjXYJx8upgrbiRzAx6hWjv6ihkgmV+vo+TopIE
fDwMXYnAXgrf/xBrTT9Itl8cg4osGmJa34puxRzrScfn1Ldl2Kq+nsRR4gOvZq01xGXeaPMXOaCD
oLGJdcQxGfrA4iUa0hzK0kcgq5Z3PTLQ19vWxbbNV7BQ31nHvKBxYpCHg5NvhBGf5WCmMDi71Gue
Q4c8/E5rJ72ynP4YQUbr7hD9IXe9a3r5SuYs+26npoXUxNIwD0pJMBZMZ/8BRO1k9g3L6Eqxjf8j
Qu3mbH3CS2tAHNYhW4vBUEXvZtRwyqzb9NDvLUjk4YngXb4b1swJvlhp05AqA7bTIo963TgcgwSp
Azt8SsI/l01BPUe2NhTS0b3mOmNi2rAkeWIWKq7VfNbmeq+lGLZzlU2LjRO3mDrmlqa6PjmMtDHE
OMjULdtayRNtY5TDeBzSBTqN6TRad5mRZyXAJk1CHuaGDYqDUQ8twcD4IE+8QQ9r4lhdUr7NNmn6
HY3GCrreOhmUDTHbGVz0dkxnAKHGanTTqC4+pokF1dU0l/bLADy84k5RrkCgqu3n5chYYRjOFPXN
r6ZksbJTaxUi+cmcTf6cdcqvypzMxUkMOj42eq4213pUs0OAAJ1B0wGiZHdxb83MZ0XQT46hNaAt
pogDg4cSfDd4tRpmgU/DPHshJpDNntF2/c4cZ7s6hDab920QTJBtLgvNxNQT+OFRj1jTAQtqY87t
aEy0c7suG1o3rBJNdycl1n/1LS0ey7hcAmepsFJn0OfCfLD6nqEYMswJ8kNtueqX1nrKR6WGvw3q
0YiU/AMTFKw3SCjjMktsLc42mCJTxUcaVK16pWRq4QcmAwc3trquO+RtHzzPBeWfhynk2rLm6adm
RfMf1sxB4QTAd2muqkeZhjExakduMb55eijGrmudgJolBl1NdY1BP0WS9keiL/RRa4BEc+qaI+GY
WjJ6N+I1QF4n1kaWU5IpN508HaEEctlLpQcCcBg0YxDTVJHM2DRdV415hdSWLDs1fmXKsTdzr9C2
irVGbpfYQp6OQgM4ZnwuAv/7SSxDhSgYSYILFYTJKyCz4CyT4aTE3tRZgAAwvF9emyRYY9wM+mDA
+0AUX6xF21FmVSnrURd2t/qVUlA/xtR2APtQpPYYqBGXzUkyM2R+oGrjf8g7xeOOE6nls8nLqHbY
EsjFNObDEJpKvw1olQD/Q4JkzaYkRoNWYoM5BfqM/o3KT3Sa1VVHkKNkt2UE5ermQdH7FR+RxDHU
3yx0ixkm2yCUnX+3AMIHSliFmGfRaB1uIX1IZh/t4uQfgAPoZCGp4kRkzDEQDGHaNEF044YM3e2D
wi2DYJ/YdOVSlX0oUwW/VkN2i660YGa2mjKyMe8Qw305cOmWtswl7Eew1o7+rtgBJ7A0pHDYNNxy
ogPOKGCoFZqnbtWAsekDfJr9Ubo46KCPF6Z0l0N/vHWoqWYvKdOX0FlaXTlWUaO3zrgoGnQ1EqUP
/XlGMQKY7iFak/GTHUn8PihOcNwkwJPnn1Yd5pE14LK4kdo6EXlKEraFo3lGgV5s0/7DCTm1Jmy8
Hs+pUvEzWNS2VwFvPOj+pOySNVEjicNCMkEzAILhAAcxS1tqSDpWCtJBasVAF2tHTBFZIQDJXgdn
NoTEjNlduqghbJj6DjwsZ1HrK9CAIZ5xX0E7KmTNtg9Kfygf+ur5cqDh2yTkTLw3iW4CpF15VfP8
ozW1YuLdxWfTJcqDRqJX4P8PdjCvFDIlvnFmRnjMhpggkIcWN9NdA8njaulVNN2rw7M1r5T6JAcS
lrAYsOMMiBsLfpHXqFjleosBtBBzU1LjJmf9povLjRmsqehITYHrzulxvBkjmDJnCO9mFPmmEWA6
1xz7ap96lTY6FbX3lz+TpLgOKcMvU4KHtBiRM5Uzz5+X58ACNw76mJHXptdVtptWYYCyrwUpWxCb
cIwh6iI4hZbGbIlGDDUaol86Gglx5OE28ur+Y9LWmryylYElDkSKDZF2dLDPHZAoRVxGYVpD+UID
r6B+DJRWcec4cAmXUbTBHMiLNXkHmdejSQkBCdScka8IXy4H0ckuOY07YAW4J+QqDNGYGSHfe/mz
ye1A6AfC7ND5ERVEMjvOrKSDnSn/teim02ivc/bXQ89APjNAQMF6AFr/Bm1UA5Q7lgz4F7N5aQvT
qYHDijFf9fJSJAnQqRUR2EjbtK1UBYBgVjy3+EIVFMoxVoZAJLYsPrrJj8uV6pQ0LJ4sTKy9xX1h
j8MEk7RX3dGqNqExb3HGbk0VwJ467vFsyH7ZcQu9Q/OuGtfKRbLzDRQMhhVwJjZ6FOeuGViRSpcZ
G1uO5KnOUx+oyyvWQAi2/3t5HqSwJ6aEp2uIoTconnMMk8q21WzsabwmyiA71ABAA7WOsYJwFsHn
58bSU4WPmKxsrXeqln2kWvrYsdmP4u6KUHp/2WFkF+epPSFkQU2taNA65ryoylka1THW5vfITpcJ
WjKfg4Weu4jp7WaIy6YzRytjNDfeingXNs4Q/3d5HbIAdWJFdHxIovbDMgIZGrVsT63xkRjGVVwY
LjGzjRlq2yEk28smpZ/qa2Gi4y85M9MoBehVZ3/KOPWJsq2N2wjwQ3tNskn6lU5MCRdz0sVMAeUF
qwuup+xH2LxeXsravy8UPqOkbsKW716v0d7RtCZyunBcufPX9ov/iJPHYDlMMx1tGNG6Dg5QOaG1
bbR7PX43dP/yeqQ+x3WngIEC609k+0EzVDPnEvtFksTVismNKnDAXi4bkRXLNXTw/2dFWJBZKpPV
UyyIzchqm3ZDuvRQVakfzJGXMPpKonbTq4ar5mvT26V7eWJaCBN6qXc0W2C6Hpmbs01u/WdWP5MM
t3+4cqXI9xJUJAiSQk9FHGg5h62VMRMRYjFQgkFWOFoPesr+/sWp4UULwT2UJAAkExIMNVoKtc9h
hVioCKLYw1YFzKUXxYkJ4RBB5gEEExUmBko9nZR+ql6FqE0Ua3QZ6Wk6MSScJjNZUDNoYKjuwk1j
0KM1m7sV31uzIfjeWAxsXiAVDopisl+GO6veN8smsLZ1f7tYnjbNzmAcJ/VXqt3O0F6qu+eVX8C3
S3yTnH4x0QVrkuOR+/nFnCy+ocCO9brujE3tVIVvQxoC8+OK5Bi0PpoNl41L3d9UMfISZHvwuwRv
IehfYoIsxDUMi/wsUdxFAe4qjDM3zkzIzXXlSmIvP+qoh3DhecBYRFTqYDBMWQyQsjFq7FV1cNA8
dtvG9ML2XbGitzqpthY6RgZbe3XyTqy4zcAm0U/uFaSnhKWWaj8YmYWl0sDwI6J6vFIbFWisTAVq
p3r6Mo4oVhrdVZOXa/ObZWf/1LhwZDKlrKG+jGUbYegr9h9LuyJogF/+mNIM8tSKcF464ImreOT5
cIOqZPlm0Os2eY/ahyzQvAnFY1SGTXIHhMFKaJNlyzwt/yScocPK3ezkRmpRlylRykVoY/+NwYs9
3VrWhg2q10WHQX1YwpVcWb6dX/Z4EnNib9FwXPoa9tD3rCvfwMz5yANQLLsfBlo9XN7WNWN88SfG
oJVi5BBq5XH7neDllvaYx6Ct7OBlI8CknxsBij9o8wqfro/avTpqLiZyonu6JtC+ZkY4BHYzBAUI
JTgEE/GWScFcQPN6VsZ/OeYYLAeSD4pJFqTTz5djm3kJXrnCKx+Lm8ytE9p/KmOTYtSoUe769qEM
blm0gkeS3UsnRkUsBs70DKEgGM0aENgVML9tSIt3D9nwetkjZFEThSkOaUEP+Fvlf4m6OUX7Apl4
+mhoNyy8Zgp6JuphVNIVv5Cu6cSU4OlhROjECpgC8CI1N103+BaZvAh0/ctrkiF1MI7ra1HCJ4sH
i/QZhaUiHwBq3DfdjW7satvP631RbgFvdnJMfF7eq/jnZdOyKxjSJRzYouJd/zm39OSA0RbwVDsH
aHkpm6dwme80TLi6bELq9ycm+DafmGhpaXaQHQC9idZutNhAxjXg965JKsvMoEqLbYRiHoa1CXto
snwB6whkrdhIMxeyEanTKcbo5yrae5dXJHMMcJtQ9MfYKEUTu08Q4suRT4Nq0ZERyDfUu7vIbYfy
1khK77Ip2fc5NSX4oFqxLFRDmIoI2Iip2unOkNJhxYrUAU/NCJuH9mNSpDnMDNC3Zxok08hrEjzH
ynMwPNbqntE/iX1s9aPWrZRrV/byE0lw4h0h4btswjIxEket9jpwO0R7rfR/qV2dLFHEf06xpbV9
GKKJrQevQZ5uBmSZtKr9yx9Muh7U+QB7A+rnmzCxhmeTnSPSu6Ou7LvQ9Fp12SpV5NFmbeL8mil2
frDGwWpqS4UphdDD2KUbwqhPjWm/NN3fh3dwRqFEYmA8PDhiwt1F4PJtZ+ErKV3decOQzb4eGE4B
iUoMUM6GX5c3UeL1EGsCecrCIwO1QH7WT5yiqHojynPIIOtlTB6aCropNYZbbi5bkVwl6KWhC8kH
6VmYnXlupTIx8LDQAD7uLACk6iOQaJH9bNkz5lWs6Yh/HzwFbhaUqlHrxvRMzF8VljSURjHnNbBR
bdRBV1GjWziQU3a23zfjptC0HWrhB0ozb0kUP5yK5zSdXXvUNpmdbpQw9Uprjc4oCZn4TcBef+pX
oAZwvgGGUo5oXwCk1rUtwAy/0ujNWMaVR7HUCKh+OqcFA+Yk5KdgN/eR2aO/jBTLbbPOSZYJwl9r
IUz2MWHif2bEQDkpxLIXmAmK59KOAEx5KytfVW6Kcg1NJTl3EH8FIgyTdAHhFZmEeqVMBSS+4J3h
NoQOW5JSb0mfLYBLLjuozBBXtQX8AOHkW8esCtrOoNXI4c+Dy3xVjz27eSjmH5fNyL7QqRkhjkQK
5Nhwp8BMuSXmUwFZsaZaW4vs9cnDIReFVxmeD4KzzeHUNFoMK9XyWKG4SOfG0UIInpcYOPLQAMLb
51dR8XB5bdItBAiSE/t4o07wvgIVVLJMU+kO6SsYjZho9TvE0Av17bIZ6RaemBG8DzTGsGM6vtSQ
WWiH5z+apXSWsl2pPvJ/RnhH4wx9rUaIWLPdtYrSw4zW6/5csAMJ600SGb5R40mR1D9iZI6XVyY7
VycmbeFxxII50aYOG4jg9t5m1X89QFqV2j+S0NpguMdaJsJvkgtLtMWbJquQjNhYYsi2WrEjFsRH
gh8zns1t9IQcRDN+RPTXsHbByd3za2tt4RC0KetoYMJuRScvtLNtDrbBiFkMXItJTVEXakbojS0b
kym7y1u84qNiXSZVjbkcK2xxO76Z3WNfY6Rx+Mvss5W9lTop5D+hzA9EMhXvuzDLuoGqsENa1NlS
hwVbmv7+h7V82RCl9nSMvR9NHTZss/GyBu+/HYBtVH38azN88B9IkKCeYSqDcBDKBCMqMwXBpMmA
/GDtg92SY5daDlHMv8eTnpoSX7ah2dShymm69vSswxeK4gABXufyeiSfhuO9gBiHrgDSLMHrdcAO
87xBdpAut2XZO1F2mMN/IO2cGRFc3DAjjU0qjFjlY5F/sGgbhGujHySZ25kNoQyWaJUSxTzNMYrQ
sdKJFyD+PqEAW0yx+Rvvkzt2nrUU9WxnqYmsRalvVGtxouojqdb4ftIPAsIH7l0UGb6x6RPQ0tJY
gRGaPCjJ77i+Vcb3y99ccuyxji8TfCtPktze6PTBCGDCKD9i+quwfkTN4k7hSnSR3BkQPwX1E8Ai
sFjEo4KCYVmlBGbG4K4fHpRhcEb209DvCwASpmHFmmzf0F82QeXFsw1FhfNFLa3RqNaMNKzJdC8O
UQdaFGecu5VQxs+3cEsYfOYm4JhIi4BTOzdjtVHJAgtm4v5NU+8H7ToqX0r6GBg7vXtPIc5x+VvJ
lgU/gKINMhfAR4R4k2VRyCWIkMRmk9PAreNBO5hxtbls5hNs+W1dX3bE1zDq56leY/qDq6OyEOBT
Ze0Byg6etjwo0fUw/Cmq2FFZ4KrhPlW2Rb2apvEg8P0X4H1iYzo8GllCwtSGQFhPoY5ksGuyjyxe
WO1QeyzuUYsldwGhleGbCZ3GozYFc+zkQ5Zqm05fuuEnJFgQ7PHeWutSSpIQtN0Z9FOBFUWvRNh+
qxumpJpNQGL5TLxmGyf3zVQ7mF7n9GW/4ltSY5CAAAsQObcmZgJpi3ZF3sJYpr3P1ZGwN3A0EMt+
lcvadDZZCEC3kGGyEFcSFN9GRGvKXuXrAsvaeAkgSO7pUXKssmi4BdV+TQ1Chuw0KWZhIwXHU+zb
6YwytY6TBEjVcipo7iuUdDOyDmKjVpYzuJu2hIWC7J8C3GP1ak8gVhI2EJwx6ZT6ECrHbEAMvKX/
aWqi/mpsCoj85SMgOWkYQoBqKDpieJ2L43DCHspeDb62G5rjVQteljLVG8CzV+KUZOchbQDYHppR
EBgRUc8VCe0pW1IMiEs+4EKYlbmLhnuMCr68GokvIRIi7JqcIs9EMlZlUgK0PEhEoVk5iX47Rnex
4adtve2HNeleWQsKxsAjAidYNfHcOQ+KgULCBeyryl2iJ93ezPUjlG0qMrlpq3s0SpwsfAvVn5P5
8/Ii5W71ZVjErfQhBCxbaAW5kd4dSefb9t1cfdAyAQrtoMc/9GWHlvuSXCfKbRy+0v5h5QdI+oun
Kxcb76FRa3Og4wdUlb2pUJAljacrb4nZumqzS6FhRG6sam0oqMxVkXtC6AFajyhSCZfQhE5UW6vA
0o627Xf6bWz8jgZz5TxIbjpcdDgRoPNxhTzho4JLXuKvMKLbuz6+Way9lf5Wx2bDegi6AJOsrXGb
JAkDl2/DIDIK4SkJdTGI9SIFgDazn5LhPglB5QP6k90zNnmdtpYxyk7iqTn+95M0SDUGNVssoGh1
SFzVhnlX653TZbMzJ9bKW1Z6Qk5tCZcbXslo6WiwZWog5WzzZUvAbSkxOHBonaR7t8sHUt5ry+/L
/ilzFCSsPNDwG1VMwZDoNUmVocOfY9DkhEZwX/8Ac2bFU2RPWHy4/5kRXyo1FE+WjuLD2UR1KnU/
Zo8DOnGo40Nm20mLJz0zHHNV+lnuL19mhWNAWmCgaYjVqdPRqI9ZuzXUD23YK9pDaf1DM/9sjezc
W9iC9KDjWxlgdED5ZrIfMVtr78iC9uk+CjlsEAxj1SrYx7Z6RzBxqXYclltEkaH+77JjSHzfAiIe
uQaorNACELYubRqSNSrQz328ny1PGSxnyAMIk/9DydJCiQ/6JQCXqoBmnm9bb5TRGBCAumlfb5rh
Lshezal3y2FzeUGSrQMx91NoF0nyt4rlUgU6uFkTqDAYPl03HzmGYRC0MUfAyl4vm5K4HXR8UWpA
kMIjQEwU6KAYwZBRRN+oJIZbJwm4Kqh1B6GjxOZ00DvNDj0zHKzOm6iZr3RE+OtMyJPPzPOfdxK2
6kWlFfRfcbPH1msQNvu8WxuVJOsZ4I0LEhNEmDQFyNBzG5auhg1I5Igb+rzNDeK39eDHY7zL2Zg5
gz3djRP6nSTejOm0HczK67LRVdjiBWb7GIbVPrXH7eVtl8Qy5DNQJwCpCtIjohBOTcuM1XkCED3y
nWOgICde7CF4aoYqX2kcS7YYaGgTBC4ETj7Z/nz5Y8zfAhZQH9E0GfCmJeX0rTWamOQMYouBC8RU
BaRO4oMnzsLBjpQG2JIo2pat7tdW4oeVfdP1a+Vb2YJUHThzvJDBfxMbBzQe9TluYSpq8x264Nti
ULzLn0dmAhQAdOkAj6DfRCSCiCi1oULluK8qzSEma92iUxL/shXZRQpOPAbgIagASy5mJUZVRold
Yw5DAppnOGZ79AA36AbudaXZqcm4iRbN1WL1gJ7hRiPNStyUXXVAlwNVBF0TfDsRYV5plW5MXL00
VnvfmBsvibvrEiqtYPPe0DTwMRrW75J8m1iY4nB58bItxhdEVQjIQUh8CbF01mqzJEyBw2D6EcRA
TMNjdDZWyo4ytzyxIl7mGH3VtOMAxEQePtakuRugRxMD4mKSNd06qSUsg3EpAvBHhEjWm8ts0oDV
gAVCbtli72MS7/O52NFpTYBNZsqCLAcYbnjx4qVyfqLjxs60RVdrN4vMu7lmHrQK3KqcAB37B0VY
zIn4MiWsCuI3ahgiO3fbfjL9oKiaR2Uuq92ihWzFIaSnAZxJDBPDWDYUi4U4Hcwl6fsBM8NSq93F
7JdWIycpjPK4FNFT0JiHnjZXfZpe2dH0Z8Bks5XMTxaTARHnyg7AfYEXeb6thdWAHGqbsB+SlzJN
tlPE7gGrCP6+CoY7/X92Pk/lyZ03z5WVYsx37Wpd1XvlXOS3bW3XnkmsNUKM7JBZ6NehP419hWDS
+ZLY3FkqQNu1iyqjXxrNazRY75fPsex6RVMQmRfkN/kER+GzhSRooz7FGypXdqxRvD7dFbbtUOsp
6oxjUexN/RjYjZ/Y4N2NkZMvu3E4VOG2HP9c/il8NefJBEay4nWHioQFoV9R7a3SB4iL9GDclgZE
1sZtWG6sBuS+9i02V9Km70cQpjC/DMOZubycOJ9gsgd1aID0dcsMlKqGuFMWOpl60EAzubyo714J
S1gVAvXnoEf+9xNvwc5iIEycgdoHZE85/mBz7Vr9Wk3ru6OAUvJZBuYdciYC2OxJ10YrQCFHYVCa
rhaLunMdrukNyHYNno+K86dEpZhstj3R2ybCk6CfxuIYUIXcaRNjwDOMz3Ver+mnyBaFYwaQwacY
meiZyB2UoQvw6Ce97bR5e+jDdnv560hNoOGEHEqFroPIKM2yuA4wfwE02daLtF8kXXtFyQ3w+cyf
elZiJwA9oEodczw5cuOuWDpHwbjKf1nClwX+C04cLGVDX6tc6QX0Fd/otMMMmv9lE98fGSg6QzzA
xtA9dBvEg6nngQLkIt4zEOC+QkLn1WnjGM3os2W5i6HmpJSQtblsUxYMvmx+gyN3mVUbGHKFmEN2
6LGPIVju1ibGyIq6+ftqK2qS6NSoBgZmoQYt3BwQ7Ej7clSxheYTgTZuCglP8nJ5PZ/IDiG6AWQE
9L+hcZy62NKflQRiCB1y0qRMvBkTqZYg94BcdticPC9B8Ujq30bWe2lwH4/961RoB6W/o3XmKe1a
zY4v6NJvEeoHtpFiQBjPjzPMHLM1lAn7Yx8vN8rUfmjlr6jvbvFM//uJ0VDyALzWxlUGOpfY4WcT
5FKTcsIOKM0Talyzp2tD5eg2lAQub7bk1EHhljctIXILKV3hTisrGsdEwx73ZKQHNdAhDFynaz1x
xrdJ2EYkGxBahBA4GkVi9KB2U1ij2TVuccV+LY7lxf77a+IhRfVTN9o0PiSz/H73NDq6c79GdaaS
U4kTybUf8MLB/4TkQLNIhIE0feNCrq5tnPCmuFtg1tP98Hpw1Z9q5kzb6Cb/sUsdsrm8wRKoLD4h
CtropgI1aIgXaAgZH6KW0LZl19WV6lgHa5+6z+g+7vH6WPmacmNo14A7zt9aYv9gUoNeizvsM3ls
3XJrefl2cvP94oMpvEtWBEZWrQkBNcrMcDFsLK32jUN4IE50i/lZmUOuX7VjkazEVskjDjt5sjgh
QTDtrKZ0wOLm+8arBqd2JsfMPHOL0XwruYiksXpui1/wJ3eFQRMczx62xkPv/56O6bZ/qV8MR4GD
TLdrgxplIe9saYKHUq1HHZgvrXvp/fnNPA7OcMAYL80BY/Sx2zZP92u6ZxLNtfMlCi+eAkiDkZaw
ad3nOyg2OI03u9GV7WzU3Km9ztc20/Y18kFo2/5cORTq93igc5lD1KjwBIL24Pn2jplN2rmBbfpu
f6Rvm+CauZ3Tb3BzLodyv/o5JXfkmT3BU/W4V9KKf07tmuTO7ehmboK9rt1wCz0adru4pZddJ+64
u7xQyfVxZldw2W6c7ZzUsNu71QbQtN8P+lZR1t1Vvj5e3oKMDlqUgv9klFURxShqtz2wbf8nv1a9
yCNO7tpu4w9v8f4tOvRHdBMuL0/SyYMPQUTi/+0KPmQXqppgyA2Eu1/SNzAuIfB21fxufOpOfhnD
eT/Wym98x4SbBFBvCH/gPYo2uNiINco+oQX3HCXqMHi7c4pZ2bd0LZKqkhvrzI7gMcOCaR0FZLWh
SKi59lXr39L97N4+vAResAHizzFv2P46fvpjOPPr6EVOuNlGx9jTbuwfT9ZKOJIu2gZLBcxPZJVi
+WyZ7KZDPobZnMFdMLra8EiT7eVPKTOBOTgKUg7cVTiV5ydyyTFhqkh1nBBz9CjLXS24HtfAoZIn
NFc5ZSgb4fmM94pwHkiZ0DIttMbNMSn2EO8Wh71ivuS9EeHF57RefaU4prfcrapYSC8PZJN4NKvg
L8H2+foire7rdlYad9oM1q66C5F4+MYt2cZrvD3J2w/vyy9LwtURK3lM8wmWan/QXKDnnGItP5Sa
ABiMA70hWiseAjo1C+syfKzOehoGXH/qro73yd8LJn9mEQaQLVzXVMwmNG0aKzLC7ZLhjtU7o/Yr
++Gy20lvIRShcJYpg/wuE3YrtXKtDUwDS3mfvNE1nXRr+qFj7K0rZBKL3x0i52Z0yl1w3e6UlQav
1OmRGULgHTUdqHifOwVK640WGXBHpVyug6naaWj/F9Eax0e+yC87qgCKzhea1/0EO/OB5d6guhVz
iEu3EAZ5GLegdNiOoflYpQ+Kc+Las888fNaVrea5vBg6qf0ptgvtPogLna+2L+KIpiW8xrhu36yH
MPegFuJb3vxubppd9KYuDjA6fvhD2WVu9R5v7GEljkn9Fo8Mjq6HtoIp/IIR0oEtnfALAm0zTvcB
7mLQFcdwjSDJg/P3lX7ZEYI3iDPWXEaw05QdxsZa80drrTiu3HW+TAjxJEYxP7F6mCAkwSi5GXzP
uP9hm8+XP5o8bp1smXA+2grtcoMfdTN4o92TUr61xOs65lpsv1huNxkYMbGStXw2CoX9A3AR7UjI
X3GEkPAqTNR6JqhlIExDodba9zOUm9wc7jl45bY61lfqr/qq3+iRyzJ33HR+YTjxZi0rlmwxhA5M
oK1QB6Dfxpc3RpzQiBD8iqx1FvM1yR4zsrJUWaKPqhYyCn4vcMra+aGoWAgYRh+3MOLQTXWr7YON
fq18dP7gA6B0zWzv77/omUXhi5ps7m0MvGvd1s88QBTvxju7dXqMD9g1fz8zioPEv1Yn5IV9GUZ1
l8NWZvxOTbfCRHMM57m8IMlhO7Mh5IBsaJcuD2GjsvdJ9T7lKydN0i45X4QQpfNqMvrGjlo32uu3
GBvhJx7J/NF7nLfmx+W1yI6bCf4UZivykYRoJpy7w5K3mdKUSYuHCb4JcaBTi4sIGN6tcb28rhhj
38MU8jlOdQYCAhUfwfemGDitUM9al23tW8VfjsHGdqvGSd4SJ9kig7hsT/qhTswJjqct1pJ1edG6
adl4Kihi4+pMaP6txcBxuiLB39JAKxaV5a1r1t54r22j0kk2kMCiKEXgkut89Z6/SCqnvIr/039c
Xp/sNXK2n4InTuFYG0sB60Cq8MrSze9ho7jB3f+Rdl07kuNA8osEyJtXypY37fuFaDMjifLefP2F
Fne71RqhhN17G6AHlWIymUymiUCnzEP2XZr/nlwehnmj0Jlh+sCV17UMCpWMbZ84cRmawxoK5rQp
c41OxCmirGAKDsmznwZZq1qG7H6GsrxxqHOvEL+z0Gq7ldaJvzqi74mZmaLIicXIiRADqjeOdFvV
VezT+cTnJPd64rsx2YIJpCHUXsVaWjzft0uc2eVYlppYG5CdXTBITgyTniK3tX83AAxccfdL9nkr
amafQNAR4y7IK1N+T/fBqfa4A3epVoQs3Vu3QmZmWDdJAFAXrEerCiIVVlVb3bjWvbd4R4MvFfVj
eXoZzvtQaq0WQyEqpqWMTmXWaGMiMonsflN6b4GTvRoH8TG4DjuGpED0ieHgldM2ucI/TeafD5gt
s8xS3+87fECVfsfpkUX7IfvqwGzffcny11gdZWpJSkkq8TlajaiXN/If4bOjVyZj0xv8tPoD2wwX
1QXglIt+wg3/nWxaUtqB05Lepo6wLRGaaC4QEdz+ZJBnbaPa9zWx5FdvdkKdRfdZKaOoPeBbgroA
ANVlFfjsr/TNH6qemsJVpDwwmzozWzB3F2PIl5XZIvWAUMVNSHMMEKv4gNJxZS+0Gm88A4pvxZKX
MrwAkvtH8GyPUw6sHRVQ3swxNscNjyctb44kNDUT3hxodoF7X5WLR+dG3mxbNYVhpjKGvNRATl5E
0MlRcFCuLGvReP6RMu8/Vzi+TnkNGxZqZljt/NSiuh0oW0XKgEr/X5Jkt0qcV2dbv2KszbCod38L
j/ArJSJO6mgGBNMKBLMEa75hMoc75qJNccdN8jrJkxqFdqwPaABpbpXyWaGbMOYJKBn+X/s1f9CV
wyCqGPypTM53xfIkipYqrjROLoZkNzaozW5ApS+SRhEgg+15s/lFH+Md9w5soqOUrqxm8SDf2MXs
EgxiZGozAXrLucfKP4rpit0tpb9+WMLspotVufbBb4Hj5AQbPJ62KQo0hk9qWEK0qZySdJ74Iq8E
0H/laf60h2lYGcMHoCWcPPmNPShFHCGOwLqMB3Wr7aQXA5nhipxbJFpkwju5+QJnacZI2/IebwHD
0blvJsuK/ecDZluYixpnKAHWravHWLqA3/U//D4Ke0hFo5UREAs/Fyh1TE/7GgvkRKwIjAsJt9Je
t/hOhPedcDVBDYCXwU8RAcZ/+EbHElQX1S6TfQcBEY7hmbNiO3a7jW/dX9JyVHQjcKazhumMBgYE
KgTD7ENHXt5EUj0MXuatpUuWDeRG1szwqwIZuhJA+GZm89RW7caOCMhSiLypXwYcNZIE5EzPX/nV
t2tk9aO9ZPI+ub/iBa8MuHKAbSK5jwmov5JoN1YaRSWNi6npZxg9To691GeOmle2OiIvLA8tqaQ1
9IAFR4lOcECfAXsYmYZ5Rixu5HzkdLkwgSJkcaor1ecmcUbQG6fqy/3VLbkxdAShYxgS+T8H1YpY
VscyQIeaoOYHoQIee5f2J77RQB1TFwBxjlvT0PtPOnAu2NVWfMDCxfpD+qT8G+W2YUx14EQWphHi
RTviIVEYBKWAFatdUOg0AQS4dNT2UOCb3d8FowJL2wCJt0QMHE0ueBvTOgpJ89a/coWUPLBM6Tb3
VTud7pl7Q2MaoiL0MKCRQZlZb90GtNEBd2VGktsYZ8l4y4cGiFS/7otZXNuNmJmTkX0sWZMhxlc6
SxHOEZfbGOgC19dFwLbeF7awX2CwBPKPitlo9NrM1kT1dlAKHQU9DMJpUz22NsNVHr8lxd0Kma1I
i2MlD+oeu5ULpOiYKUkXmUjcWu/YkuZu5Ux/vzG+McnFQQshp6DncHQj1nqNsheyhJR+veJF1mTN
DD1Xy6HPeFQk81LSDiWgK0TANqGnMK33WVaggp/Waw29kyueGyDqrkgFgMt7uoN+rk/ugxocgpCp
UXcMHzGQurKoJWtAPhZuA3jB6LqaKZAlGh1qcYSFa6/l+MnlR9Y93je4pdhkqg38LWOmuJ4GAFfO
IWNwqZv8Hp169zmiSqHZylV+8M+5K/tIg92XurawmebSMhUxDw6hSf6rDU9S98HklRrP0ub8sy4k
2n5uTikFQtinkwh6DAqXp879JSz1bqCTe4oJJgw3DAj/FOCn2kiFSEKb2inTTd5ODp3bI6aD1wPt
075DjG9YiPGLlZBkSXe3csWfcodGHiu+gdzCR8rQeE9yZvHNivaWXASafwF4BtYcjJ7PNkjRwOaG
67M0Q/8iMtka5dcOk/SNtsbpvryavwXN32SjNLZiOK1GKtEfEQtXFuKyUtnl/m6tiZltlsapcQ9w
SZQ0ASAuNtgcxm3kXLfvi1nyQkCjm5rF0SqO/umfe5O2rOp9Eavp+wetDQABAaqjU8V/FtXKBi0u
6EbSzIeLgSzUUQhJcavrb1xuaNux1IQGWRlt+A/NFxh4Qp/91P85cc7+XJZSi3VbYtLElFUgO2ak
N/Zc491X3VKy44eQmSOSiqiv2hRCNNHsd8VWuHJmaKubjpHx0mzaLTKtbv8mfNP/okrAXIOKVEEt
eL46XmZDpjKochAHC/R1IVrrGzsR1kbilkJ7zBFgDHFibgK838wIw0wCth+mkMy2j05AE7YCNrzT
UTgGes0T8Jk4fkI930h2Be2Og7rK2LV0qm8/YOY6+jKbxuPxAWwvu+FV8XwvxktUrk3qyQ/JJt0G
mFRym7VUyJKx3sqdPaLQ4o+4Hz2tZuYfBG4nsn2yhlq+trTpOriJNcpEVvVKgbs3fJn0dKdzmSXn
Hi3Wkixra5kd8SKqtSCfBJXsCUwsSBw9i933/bOwdHfd6mt2uA2MPXV+Dn3FuFBy/lRKL/cFLC0C
DEcCSgsYM0Qp46e2QFMtR2WMRTTF11hkHlgv0ZJs//+EzLakEDox6BVYWxM/VJxPBPktklcCicVb
GLevApYh9KOh9/7nSmT03ITDKGA7LM0go3Wq3FCzsSt2fqA2YJ+ALy1f/0N91dDw8pgYxNDeO7/7
y9LHcJ8G/bX5AIyd2FbK/EpXASuWjPpWzOy8xhiM4IbJDmgdmuGYE7l6q9uniEnW/a1aurduBc3s
QR5TNagmQUMWm31kkKGXnumEm9bmsRVKxVpTyqIB3ihwZhsDoIFYwkOB1LDFxirTZ7l4uL+mNeXN
LIMTtWzkI1hG2MdXv2o2MR+9YPLcDtRVXqilA3urv9mB1dUe2LAxZEkPlrwFCc+rZFj0oXJGc9ig
5ulUw8qOLSoQVxb6y4G0+8eMcB+UIQVXNOy+qMH+VLllzD6rsrbvK3HxVgaSwt9yZivLRoGPDA6W
wbvVVTc7u90JKLekRPbovjUx2WLxO20jXu/LXVSohFQC8HaBQzjvnmdSmCDCQbxWVdpjG+cfRZyv
uI4pnpi/3vDE/lvE7HAJSqYXZQwRzai8lr3mllJ+6EfOLXpxn9bJa83qx/urWkoGAe3sH5mzcyb5
gj6m4EsxJdU/pSiuhHJlp1xkB+3g+Sk1FTl2lE628nQNsWvZYP4RPWn85oKssrSLxwKiORXTELVE
0iqxA7aSkV08dDcLnB26jsMYFDDb4RjFLyF4qTM0yE4Mjm/3Fbm2mJlVJgqLilqd9MhbZbenEsiP
Pu+LWLRAIEvB+NAepM47QiSW5kY8JUka8cALOy3+uv/7yzfXjYDZhgwj5jyTSYB8GF+1hkifDFMG
x3Bbv6ib+pJfVVyZv1ZbNf7EQMJQCppwp9ZtoBLNRxRDX6s0lJfRDah3dv8SbsvfVfzRZtNIRd9+
DNlKXL94tdzIm4X1fCc3Lcshr4g8Jnz1SgOcv5cyOpegFb2v0iXjQ0spcCCAx4ZpvOlTbkx8KJI8
4kuc6FH1BuVNTq/G2CDXtDZYtGR9t3JmS8oVaRiiDHJq+auTdnIGzuW10c41GbMHeOLLYywFkIEM
pxOIxTYbGi8xfOe+ylbEzOEDMj9LwcwLMUn/BOIU0JEfMI75X/YFjfsY8gWx5R9l7K6sUw6M8Mig
pgHR46PabTlAIlBgy/6H1dwImm2MVnQdDVQIyhTHUBIiD47erU0SL6rsRshsZ8ZEkPxemYRUAOST
Dwaozvv8vzyZpmGH/9XZPC9iVHKU0OkClMNGtoW40swqLIer3FVrA9jTB88vwqmdHIlnTVGQM/t5
bAo2dl2m4uGtBtGzkWvXoecfk6DF7GW30wrf6ozkoRLWsDkXT+uECoIQ5q/q3U+xojEmPtCG4MPr
wIqi3UCBbFx7kbIyrra4X3gbAPQdldA/Jhz8TChlANUgiSrwG9aNgL3yzXxYiSYWV4OeVYwAAOHh
jzmDUEN4no9QYoOxG9FDJohIGWq8/8n6buRM33Hj4+Kx1vihnzar2fv1myYcUDu6f4qWmsIwa4LM
PdLa6AaetxiVYthpQw6NdQfjCNIz4SXyci88lNv4STBB/u5v/DO16S+j8aLPtaLxYprkVvzsFEtV
UPEwQ8QQTnZsYoLHR/qJ4r8bWpUXrLUy/LlxyD0IgO4FpDLGbOaEC2LCCXEdovMzE9xKs9Xg6HPW
IG7u6/RPI4QUALaKE7MgUmiz1I8Y4xaUB7R8KuyjFU+V7nHpmstYKOdipBfFcOTp+AnwanaQB1BB
9kkrVRg34NAHCdh3UqFBSjqKW8NBo1jmVhLK/kApDbbaBjNLlYnJpbX89J+BE74ChUBgkaKnAgOp
Py0UhdBqyBv8djI8xvm58d/uq3Lt92cnoAdlbJEoWGWaPUrqodNXzP+vD/zpD38uYBZGqC2v11yE
BfCXel+YGElxJBdlaDc0a69xfDcwcztyUxTEOYvZyoZ3dVs+rD2BFgJENOKL4HUAdBGUOQ9n5GGk
HVg3K9N/Lr9UG2Sl40l1fcL90uzUYy/KQdiucZUv9Dv8FDo7fKFi9KE4Ca2/BjO3NDJ65T5ERwAY
P9/L4+Dd38ylc3G7xpnJxlwXynwHcaNoV8JvPX1WBfu+iDU9zmOcJhfFogJ0pPmcb/SDRpILRwQU
G/YvxjZ8qA/C4V8XG37ocA74KfGhlHSTwIJ5TNlIvAtctvuLmvQyt9EbvSniz0M2JJlGaQwR2oP0
UhPVykn4mLraCpHEwgTTz6XMHqw9P9asGSCHbcqMCPs2MgUnduRHnAU72wwOhvd1O/2rU5iGztoA
pDiZ2711zh5JvupTuZrMsbMphpTlY+2wt8TGI2nXX1tvakrRcBb5Tbg5/h6uwkW0Rjv8pDDUtSLI
qi5mji3jUybRGt/iPzc2Bm0xRFX9Th3DjvZIvbzmz2jgOD4Eh85k7toraiEP83MjZl7PUAZFiaaN
GLaqTV30Ohm7wRY8gfzai0T/Ej7oSffW+jqWfC1geaYLBfwJyvyxKIYKKI4EHYloQ3MLSd+ERf2v
w7PplvhHxMzhyH4jckYPEXrWualUbZoYsUY3rlRNl6553Ec8ai8AaMecx88Do0lxXWc1os2edp9S
3fkEIXZ37vD+MXX0u5r3z+d0R8ztFuPtgBpCa5OMy/inOL+rMUQJ3BCTce9DeKi70pUFW+x2ur/G
zrS4sn9EzYcMaaHwA1DFoMBo8FolPypI7Ixci+atpFp5YC0dR4w+TIjvqAb+cSWVBaa1wMmKPLHS
gkmx8voAnnTI28e+o9eGby2WiS/3Vbnov2+Fziyk4ouiTHjEg3Ej2prK7WO1+Woaagk+UEv80AGR
fEyygbuoWXUEz7w7atWGDuUeYANWHvnX+x+0dGfdfs9sb4sarAJSgu+pG86hTXnEqB4RmrV1L5oQ
wigUeSU8keZR+ABGInQc4WBk/AGoRUTIA7PRvyuNI/EaUOOiDWESd0L8QuDPz8JT2ksBQ6oIaQC+
tPyBvdZNSnQGnl2WW/e1t3RzIf/0t6jZzdUFutbRBqKaMrQThppn9ZrEVtV4qrzPua9xfL0vcNGH
3QicnXwwwAyGUUCPoRF4SlxbCTP+ddYTPuxGxOyWEkTf0EOKYwE+AFLFQMnnXlkjAcn936e4fkqa
3UGDL1aNWkJ7jBsIIjVrDNDCC1ZvsV4rdK7ZxPT3m5emyvoMU11YlFFcJNkDqTGh8rNS6is+ZXl/
pjlwDN8ZxhwTROvRZwIQSCSmQxSfOXoA/PRKGLN4YuGt/k/EbH+AdIqHXw7nn9cRb0VKJtgGz3QQ
Q8iadd/a1kTNNgiJzqBvGqymQ2M32CNZ8CpziX1fyLLKwOasAyUK+enZcVXQ12RQDiY9VIbHdTn6
ZNdgYha9DyhTANykA4183hQh5lHSoP1sSgr9KtWrVLxoPYBFcG+W9Rpq3tKtgnwqUGGAmYXBppnO
UmlEQ02AJ3iAcam02QJjkXIhGdPz0L6Wa41hSzuEoX8JCJgA6kPt+KddpzLiWZbiKZ75guK1pS+e
jFD2d7G/Wu9Z2qepFUhTDNAsA17jp6hRiYtRK30MCjaBFYvhoYcLum8KC6tB5zQWAsgGXf4jt+qr
HW+EDFO4sn4UUWTPCjRwR5FzX8rCDk1TsTwKBuAF0eZV9i5Iw6xrsEONHFuxxr+NVe2EBm9pUiaQ
wFDMQo6f7sucMEmhn1kUBZRSgBsCFQ2UjfMyO8v0ZFCiqDJL+auozyGQlsO6t0WA2qTfChruSgW9
00DmzzTbKGqbaSkpemomwmbUBLuIQpLJR71E1jnbc4VImtiuOVcsnnjmpVNLQvylAyu7qL6zXLRq
47usJC8BsWGcDk4lJLsK1SVpfCnFZ0Fgli4DuKTFgtOPUvMEtuuLN7V4qIbe5NLRCZFZGWOKkuyT
XIEH+o32j7VhWHx6brRdkLzRriKy9tYKbkBrMxu3uDXQLcgIbwCeHEBziOJK0DuPwrNk4GI8plVO
0NrMsce8sobxUHSoatgD1SwJY21oNcxkV2i2fiiQWn4ejOcUuE3RoR4cFdwhQ2KXaEAUhcPQD7YE
QJI+shj9MNqcVKpAUE4gdeYBw0AtvqvotQtLEvibYrCN1kX7kTlQmVSCpxQvhrxvu4wAyIG06ann
HzjJ0wsBH3+gxsnvKCA1z22d2zRkXpS6ARB0hb2UeZl/Udozx5/1BAKBjho1vxPpknbbugVZsaco
dk0xcfCr6veMA+Tfr1a/8tIGIJ095h8U4xDwe5n7FcS10/ogZqz3gHKGAnJguY+e1L+CzoMlGSnk
TROcxsTRNUeUdt04YpznK2+2ataDYXyjIRULhYTZVQ1eAsVtgytYzaph0/EbwQfZuiPBubFKJq3w
S6o8ke5V/0VPz4ZIMFPlyT44nBXJLIRtMaGvMieQNWLobsp/RPS3qHti47UYmagB6hGc82QkRXoy
6mOXOJoR2qnUmLVI1OpjNJyy5M04aomi4x0NdGqQc+CSoAaAzdIvubW5mrOi5qyGl4jH47p/jgNX
1R4U4do0h7j87KvjAA/Zt+dBsJTMit58oFGgam7mBT5K8jKQA1bCQ/g95PK27M4V2/j6O8vQ16ab
BvY9zi9peKa6OXauBtrcwqy71KmAG9deCsAuCh8aM8fSUnkbRkD1kpQCJsp09Gk2D0V9TfI9rKCO
913+3EIXEfrVZelQ1OIeZ8sf3DbhzDy1I8MRZVtpnQAd7ZFxopEF4OFoPJSQ2vWbeLx29L19r1SP
chOyBQP2xIQ3ytVgFsLQuLhn7SPNzlTcSPpJf46Ga9h5abXtW4ClPYW1q0ueLDyhXkbAP2npeYOW
qSNX2lETmEp4LBAggehViE2/u3Dy59jZKnrv4m5T8U8xphpBhpzsRe7KGYe024TSSQ5J17/KFeZu
tENnqOAmSAj7qqNPUX1klVWxl0jdYnTZYpxkafK1gmw/tfUQhYxMMvX+XMUxKeEOMvlFDo5t3QAL
OSOxtsUsGALrkfTZc4L8gfCpiceCPoboU9NbYvR2Xg6Wj84AViXoZb/IBZg5Rqtv7BhMIE1v+9FG
1o5Ge8rjDHdWbnXtl6SVhEYXoKhxgKUSPsZqG1fgS01cftii89Eays82uQoy+IVSIrRgPpAxM2U3
wPjBNLGd0pM6qQ+s9dp4Za0ZcZ6u7gQ1IZKPeBlvVzdIvTg0JYpJ48ERQjg7r0dLevNQ9c2uRlSV
bcsYbudEk19xLqA2ahqBYwiWgAbOVNvipQjn4oLEWA0Y4fKOqPm+YC+Z/zsTLE13IsaIEFk97Dfa
C8lF4oFGwzs8SmuchJMp16QbPaZK4IpzGobPKxMzBfxxITwF2SlXSpfjXCP/UEWvjM3Gd2j8qxfN
PLmqpdMGb3y7q6LnIb4qopvQa1BZXAkNXsRABIAuw7ZgtHDPx/YwXEfOZHSry5bRO3orOFnl6NV5
GC6ZfMohNw+8vkGDN/2ibJN070l09tOd3j6r3JPc/Fah3vaJzz1wdprIV29HSX0D3o2ZSg9J893W
HQmiAABRVzVxUdDjklMcXQL/mg+yjfS2o3KKpUVPATtVom6W0UMWfnBquQk4U2cvHDhauIPaIJ7w
AQpjViBS0i3F+MbHZNHvKHcD9CBFVsGPNuMri+U54Qsw9nZEm8ircTivYnltofTxpKUbqXpTfZBI
77Pc4TjJjLC0erD59lHALNY42KnixIpkl9GOwX5DofeE8C1Td0GLsh3vZP1X2x3k0DAjND23dNvB
yRsXdfJHnWAlkSVwAY4fNeu6sxJqD1JvBilGiam+kfLRFXPJZVVHUN6wuR5OSdedJNBMQzyx8Rl4
RFFm14Kpam7Ue2L6UFSfoElnwPDraGjTQiW+zyyheB8jNx5tNYMhboUwICz+5OpDH5uUWY2Ir7bE
bNtrDI4bD11qdZk9yLuyNZNOJyG36fPabDSrzJ780IzDnQT605xaVdybpep2CbDtGoWo3Vclw1np
pMGdoQ+fvO4KXUpqX9qkGcUdB3QeLd9puasaDSmCAwbDSKZcyuGciIcCg2ZiseOlCs7jQxRBgxBq
uxBbIX+KUNJgcDblNZPpm0A5Ir4nUnRVx1dDSV3KXE4/sPR90H1nRPLacIe6sQ00WDBxK9ScyRdo
0vJ9sysaHFW7C+BIuWuavovSS9Ttss5msccijCm0z2WHS218E+vEyeBJuRaQTGrMWyJuCF+xlQHt
p5qHqjFRArjbIBGtBrdmg+HApt7KvrHtAC4YG2+6aiVq4MXRZ62eqH7Mml1CTfDUSdmVZY80eo58
WwmehOR1SHcanhDT5uliDVpOwxvTygZvZiTjSAxnDMKYYJYilW8AkQ7wt+Gx47ZK1G90ekj1s5qp
jgGLFFVbKfaYXyKIj+DvU6pYmTGSPDzmfWIC8cThK2rHtY41PXPpCR1lpNAkAjhjO0fENRiIcN40
REM8WEgVdS9UrlTKNmJGOQVloZ9vFe297h7iANe0sEdWKYIbZLorKgfWvVAfjR/hFtDvYlhYTQ1e
ld71eUbkIDGDEHzpwZNIj6kmQEWG1aSg1FT3Y/c2NigniZc6f0JnlDh+04g3c1+2hgQI6OmrIrwM
PUb9h303OAquXl+rnSw6jI1AQg1gnWyfoxLbA5UpK0lNL4ryrqqeUHm57NZ6sEFCEPfEQQItBEaa
g+Z33p2TdtOPXi/vMC18BFjLtkwFqw1zW9HR7Wknxbapf/VQcO927VVVMPbBm53f7EchIFrzmmV7
OlwG1crYscuPvRwTaTBApCubYGJ0kuJZH30gxh01XK6RCtZFZSTAv91wE6dbbfrNE022cvxbUWIy
hd/h9yggb+Y/yXBLkvyNtNPkOoJUNkX4rXh4FIbW1Ktr7Z/1dCdBtc2FgkRSqZiZ1DtMFiocdbss
AmcVXKhs1uwrKA+q8Rbx7NRAUXG7SzmnwUnh4oTQKoSj5UlbvVVN6El+4KBZhfTlhQk+CUHWW1W6
yXUcKHP2nfIdiU9C9WQYL4J+jmhv8WpP+umTUxej9V25UftvTJ0RWuDOzYC+vRNoarfwR2AJK/lj
KdUTr9C2485S/XuA7yiHXZcodoOelIyzGdArEwXXdPiVa4AHfRQR9tQ5AVKJN+BnRmkwgc1INKWy
QJcSRY8Fa10pPMvNNmzBMl1TkuOqhDReRf8Y24fShg+3+B+dsAGbqzlEgpnCHnXxJKLjz/cDXJFb
Jj4p9CBpTqaZ4CK3RLhpFCHBAoPXx7CZ3ElaHNK2cQYBUJsA5TNejUIyVeG1CDPEIanZFul7LBDZ
eGnCCCOXNfHrMysaaO47UndMBNuP+MwMcZsjDm9RMEKEkqitjTE5qjtN/taW8gOYhRvQvoyXQPjg
lF2Y+PAuSHKm6AmBEM3YTY8tkOb1cmQZxQsfvEvVQ5i4KWYICkfi0JvH26qcgJPHy1MvB/Eo3hI6
Htscxlw7lVl/PXFKuB6Ya4QoUP0Lm/89qPVD3r0x6tH4UebfAMxlZs2ngCCuq9+Gjid9om9aZZ9x
38I4uEr1e2AIxDqMJAe/wghvRbQy5cF0jfNmJfM2Vxbbnu8OeZTu1fhTwHFIQeXYPasRT3S87QbD
rtDgp48MPQZgsJNCUnVeBrQWzmp9RkL1V+6nXhjA//ilozLcnXFAqIDDoYWmOKBpJdhF7QEdo3J4
jsXHqj4YQemig8hJaOCFsRIAM2OrB2grpR2JaGGmoZuAeIOWqBoP7UYcgfHj/9a0TYTwDHej0ihW
VLqRAEpLXG1sLwmOno8AyNDNuOJOPBUcsR9NJf/I2xe5fDDGzGnQIoEQwxCOuUxJkgqmHgIpS3T0
8qrFGXh+ThleP6GRE/CpWKN28QdoHwSxRilbnawALGV0RgmXmQ8imdAKi2iLsXczj74UAdEHuw54
KA+UkiDYloi2KNyJVuJtea5ZRsbabuJLkbe24B/i1BtGS2cVodjuQgWOKJr+dfQWauJbzf3u4ciB
t0XCsMazYg8iJSN91tBSoneXNpGJLDMLw8tgmAHrBP+KFjIzhtPz09AWwoxQvFDBSswbzSE0tJFE
waFWxc8e5PbV+Gmg7pB2wAaQEzwjpU3OErPDdV4Wg9UqVzXchtgmFWvwjPJFqTQrKN8Fv7KDqCYa
88lQBGbIcpKyCcAAXJw4BeDCqxDccqHdVp4ij248OEm0wyAFxo4zh1cQhachUiJ4iCSjoxsou479
ho6fnRBiIFDZhGmwjTHv7TPVlAZHq06qyLkBXFctti5DUNCkeGAIwuOQjSYXnLNpq8bqr2wBSz4p
KrlDXjmxhEPENRYKSk9Rmr7mHLNF+tjnCi5XK0K4V0QjiAfAJQb+thzxD31MIk8KeUsu8SKKQQkM
/9LG5SYPeAXT9sKXxOlO2oquItfHvKzeg679jhnn1Rw7piKjTme8tHHj5uMhrWVXFV7w7TZXjLtB
GRDUX+optq53QofAuSx3CSsPZdNt9Wb4UCrV6TWgEYc+AmhYCq4aR1B+yyIwz2Q87MVvEDvioIPI
5JpoJggaTBmNdSBocKsMET+2kwXNppS+JOUcKyqh4oMyqKRKgxeAyVtRhwep8B1ExoGmeDHkmCQw
1LiwwmwKjJirVXY9vI7DefQ/tWpanf4Y5nufA5K/8UjVS1keePFB4060eVQB4lOn8N2iraOpalTw
EMsTq9E+cu23GgEzvmWg3jNbzel9/4RUm5nVDQGpjqnyhcfa9F2aUhhZ67Zl+SAbjRuEySbuw4cy
icxUEbaJ1BwGTX/tsd9ik5gcjTBcKZtp9yIYj5qPlMMvOXUTrX9uqYA5bceg6THkP/pcB3Ui2J27
wk5xxVNMuqsD8At2iv+EV0IKAqH2iaZ4n+E5qOEuSIMz8KndCA1bBj9avi7jIqvw75cWF/s4OEag
eELrk6h/UnxhL6J70tdfNK1B/VWxc6HDpQc3iXAnx8WpsMBmLT31TP0UjeAbXC12XwsbDDrCzjD3
kKMhcTA+o/Gx7L6Y+s3RxqmRdoM6raQWcOu2l6z7kCQ01EvfA3dM1M7Ss4GMBVxBLVNuV1c5vfoI
GcF91hKp6775EY/QvI050gD0TMysIlWp2Vfqy/9Qdh7LjStbs34iRMCbKQiATpRE+e5Jhdqo4Ave
Pf3/8UzuPjs6TseddqgJgihUrZWZK7OTdtJz446oHzTo3d3iiJ3kXQ7XwYt1OsVi0ne6wSDf5Or8
K6Xntz4PysMWrHhJ98uXRGjJG58bod/zgxXZypcEzDIowoycja91tcfU2+7zQf4qBktF9VpmoZvb
YXfjlqxmr+nvWQCi4k19ZA4IxFUPrDZp66eLJ3aE9hWAsbULUntANpqsRvkVIE+2RlHu2r6LRz1I
FNjALs84HnCfY98sfKrE+TrOKql051lWmhcNHdhpZdeJwyIY9Coc6oymqb0hmfh9uybROW4rRSzb
7sEfWb6uvnovYwsdvPTmnd3h0k0Cd6Hbv8ci3Q+1vYaG5+N95GW/na3/hRIvKnNxbGreDZoiVxUW
4E9xVl2xm4ItMWidu9mLMnONqyAvw37Kn/tCOytBChhTaySWlrHf+Em+ZjSrhSruim1Lw0BLT8Va
WW+qN47DotVhBsIwkiISGql+9VV6qGDndjJdv/jmFTOf9q4nuIXC6+dINJfQs5c+0O6x5k+k2rhH
DusFWyDCHJ+cXJ2UOV/8IUs0YIGWknjusyTNt0QZelTPy22frd+DdTPDwHXOjaZHmddcGRvEMFU7
lFMdb6r/MtoFz98ljbtl2M2THw/KjAtLxprT0o7IMpLW+oBT63tK9SRTue1E10VmWo3oWK2Pyh+P
8yR6miSghzoFxKAYWb30ugntZG/2fd3mj0KaH+zYly6XJ73Tk7ZJk3kVsTK0KFitB4KfFwZRAZqn
ukObL9YXk1gyx8hJu92igThmUo0+R8DwUqeL5/U5dbm4L53+XXeHp9rwHnyLABZnyGMhQXGDJkmN
DEwGXQ7Al1HYv4PS+qjHmuDlvn3cnOCxnfIfUxb8XpaVkIpC3YG2RVmz3EHH7Ff8FNalOW65+zlN
Dvh8VzyZRQWUnTUR9uLn1OTPNW86ZZTNYtLpkMTectuPqgEvHeaMXtUBPhjwVVJ4eZadivog+N5N
lMD23N1LT+5ckXtgzpYNpps9oCDGbbYqT5n06eM4ZBr/YAdqn+rtaegnOxz7fNsNzu11Z9HpSsYp
GBX9Q9bHfs7yHhQNxraGad+2Ua2L97l0wHgxcuRnbfrQ82pCW23g8Ntcghqmo4Bj2Fn5GGWlfeky
PqRX47Ws1aPukk4y10U8uWUyjcabsnWmguAscm+IiQ8++RJUUjK1offTe280Wrh49W929zt9Xuuk
2sw8nCkOLPtnn5LXUxScm3qcZ+7ZtdMnbCWSiqMiMAVeLcZLlipcEjADUZ5+LNr2qbCb90EvjmaT
ncexvK+65WFkiMPTum3nD/2PbQ3qWGfO1pxw+WzlfjBmoOLB3+ccEi4FEMl7iBbH9rdO+FZotMr/
3raN4jRh17dvLv4mGLstgl/YhDybwAVLYURBkV8bPwWgsLdnl4AjW4xpXPi8Vtl6b/b5q1y739Y0
nDzTvyOS8CHraK60dbn3BqCmKsuoyLo7KUn49jSstRe9T9S6HrdhScrK+1QQwGOZk7lnnufaQ44r
nrUx+0gVxRP1KbKeQ7topLnJyPHmfTOTUqOq54aKrjK0/bCNV1yFd3PGCWd4fbKM1Usjy6sxdMfV
Ng/lWn94RfMxOxyHnjf9JqWxDV2fLs4fDkOgvRDpuxuVc8JNGnoLULvfpkhSPU2OtV90yjTRvTTD
elrz7lnrf6XbFnepfTBa7zBs3ptnbntrXs/1WH6mpv9m1+yHnTrolpZMW3rfegLhtuYw55U2RxJF
33Np3Jd2cPB7Xu9NDSZYUqsDBTvUIKTHhEVhf5kmFFAjz1oPQDIM9UffuPQ22cccmNclKPOoKYG1
vbU/9EVHCkPB/rno1nuVVV5Se9nzDI4htHU9F5rpsHL1m+V3nqjUu/SLPe+ybjhZ/nr1gn6+jLz9
22DRIrboeRYn22eN++qn06Etfcr74Nckg8uUrh9LCo9W8XI3ZvAlxPjLtac61Kg/pw53xFa80ikd
ZIESQs9ipfsvejm9N6kWTw07iuQc1nKAzS5pman+zwC+3YXTOp6FJa+qdCK77C9TrUetIXI+wPl0
hf24bhXzxNmDEgLcMjsrd303AAUrmqKgqHall711XU+iXNpem7w5LmW+t3KDfaC+39riR601+84b
HjdtZbNvVJLWxV7VxSHoZdzOaTzU1OWA3GABdv8+dr/qJotzy9qlo7mzij7WMudsZllUL+rB4DhZ
tywZneIDcdNLqWnTzjQwbl+GY5abUeqXsajqsK7BTuC5w3nMLvpmfq1mCqsxrU2CFTvddD4/qkW4
4Ff0G3LqYyVccycm75X2J/JdzLGIAISN3z66ugU3Fhs3CwTvTfXOlPJkNOIrndKjdG/c8/js6uWP
ZgbUZgc/Tal73RZ1DTwlosl2zpqT5ZhitE/2UD61o/yhbWT1jsJ5NTsnolU8YLDSxF5R3Gurke6b
snt0xUrvpoQTstJOQyFvs1DP5uTdVyPzcqQhsNvo/CBO/0tu5nvepnf4/Tysi/me5fbT0p2CNqV2
ng52BqfDOLe5Y3OIMiqBSg3XgnatcbipdRxPC/u6yLZrQ7yYUTd7o53YK6pHZxF73dCOkz4C5sm9
5RdEVpvjXlVWuJoNP0QbUgCcBznHssfOGZgeA6z3dVr5pVJxHbcptHHvbWldwFEf8fQELHUPsgt2
qUmOquncu6l1Sgv3XmM3GBm6Rc5GmeULcT8AZXZijJZcxcIsz12qcYIRw+aTxscxFgYedzQP+372
Dsti7IXRnAcD+rrB8tSqI3tigGwl7lBrk2atjwYkcF+mT6U0eCSNhs17fSg8LzaGGWp53Lm9u7eH
7G4ihs2dqrPIq2Oz1HvGXtjnGSoMt275tjHClw3+czro972pfW6l3Nm5l1SZr4c5sehhM5dUQwNp
pvZ12OhY+/GctloDIc1/wbsktET+6DnVa6bJqGiM2HZ7+hQ5X7K+otDykrEuHvMclYbrx9NsHv2F
nty0c07sIRLM6q5ZsUM8+jkY7Vmp4IfNy11q7g9Z/Oqn6bnt2piEs7io0pPQYSTGfJ8Cp02Gi97U
DCs9vy65nnS+hljQ31cMIM0KukZ6+zFbz6auwVN4UT+Y99XsRkvdxZac7swir8NcTT/SztptXvum
JsYpOlymeoHqa3qwcys2EIMZMET5tiSZSMF/58R0VGxqw4OS1WMK0y8BzmFQDt3gPhNXTxee7oSc
Tw6oJqjzcXPL/WozSNTn+zq3k02oyzhp8Zgh+Q7Yi+xhDS1S6ULyWKOqDN4soz/VNNtdvu1br4Lh
lHe9Axbb6OuLU01xP+SROTbf3bIHqdbby9Lmp8DBBaxeiLKfIy2oSfNKP+jQnpaNOY7F3OPjcKmK
8WIJRnCCIrGL7D13WWSz/7uU/XeXrJNWW+712ngdzOou871IN6xz6WaHcVFttFUawO187wMOaAZT
ExakSPGrrrt9tdG1NdmpWTVay8IMC5VelciuumWtYTEVSVFld1I1X33l3K+eWZxSjxBz8Fi6l2wD
587e2zJ7cBaLmbX6uVlR2xgBmbDl2RhndlJ4f7hBVwVPVZfRD/TN2fYJth+W+skbQT4MFxEDTNqI
M/vOUh3jlu59o9HeLYEVblPwHGjUD8QR57a/7virp0a393LoIgark9Zhhy+QJ2zuLytD+Ndq18Ce
rnbZfuFzTa9HfJgbsH0q7ez5NHLtxB7c7HA/PAtBRwimL6wFlLv8Nq0VIJWG6dd89U14q01eG92P
NYALl2OyN2D1MgEPOtWPmRRMg6jsJGuowM4MSJpG6aFa8VHI+qMcaRL5ZvmOk/qocud5rFf6Nw8C
zmvL09w4L/mkGQ+tQ2Wp5dT3Q3PDc271bqrdb30fjeVyxJAm3PxvYA/RIqvQcFbCl+po1d0IcDMi
rTbx3efVNN96tb6WZnX2G5mgTNrZ6HHkUsVV17xnhodZ8rpD9hl67bpbXbDP2YpqWSUdlNWKSxfR
M2FNTF+ntiizq9O6gI0GfZzX/qWseNtSaNdpASeS0Tae8MgIm+A7Rxl+eflhLAxo79OEBGXyqifC
lu9RjkS1OKa6FQbjHI7TsyBZmQo61Gb9NFTtblkJ6yx+u8UWuvYM/PoiOBnz7qXPVDIELwVbcb9M
gMce9STUDVuVOxLWUogwm1+yIn906DQQlkVO1z/Q9yUe+4JtFMdUrrGPVmScypBIy6SlGmXsEXZ1
eNLhNrZOgu94t4YXwBKMHDwgHbO9f0OEPYDBm+DO+GYbR4TPwMkGRb6345NCzfzeyyUaRwBXyCIG
hqOJpnZuBlQEWkT+LD/vfV9+IDOq/G8qA81aXhqITAggpsF+d6sXuUa2c5wsFOnPSYLYoWXi0F/a
+kS1a+Y/5AJK1ordnFNEI4uyAArdutyjdw3LVsad8xX0NDbduivA//CADNnVoilAwzGgtQoIVpy+
d+JnIF8N6sy0fFFjluQcQYE7scM5YQOBuE3pyej8Z+ojCicTiIYbMPGfBw/E5fGu86tIqHfJi1I5
bdSk1wWtQWZ0BxcnKoXXS3ktBd2EB1yArNjP29iwvhqnPG8amYHr+Orrv93B2gcT8Dp6lbY4DzVK
mF7sPKOO6UU4E4xITSV6Cv3EOQPmLWMZsJymZ1SjQOkjLmhZ1DXjoVYoxIBuPbYQaRCQYo53q36e
ux+bMz7U/iktzdjWOT5T6Iy+PQYKPn59LPQvgYssUbSoa3fryJ2bxt5yFmDWKkyzmccnwoE1IrKf
pv3h8duVIFNuf54LME3HP2yNF9VtZOTBeUDZIps2cmBDhH3Kg59UrWHqvdo1EvG2BI06rgvIfEr0
g78kQkNdKV+GDSXLO3RvuNhvEvHXKiS003xw+3cfWVq3XkZIW/BSoG2Y53TvUPG4VR451E1dB3eF
37m5/txQCLlyCEEawK9kIrd3oZ4khP/gfffV9376GAst9J3vnfdsqFdHMROr2Yi+NzgC2qFxvsig
eMRrY9c0LELkUevc3XnNcwAH1YxE9XFESTXsWn0BiUg/tqEMbag8u9bDekBOAclaoXShuKbUTfnr
Cnm827Ohek8eoJwPfNUVS1SiifK2fbC2sSiW3eJNbBNPKkBbspVP1mxjs/nOJOiOONndRNbBwFK0
jafKuArKOK2fKWNg3pZi5wSHfHvA3jQpWZK0Nm5q0wi15X0xGIqDzn4epXXIdZAqad6VlOl5JyNl
Yv48fbDxolfM5x/+bMcLNEXmFc9NnZObMSCpk82hhMykDVvCwjbjbVY/MmB9N/WmvWZ+6Ep9x5sH
RlYM77LsflUruy/QZ7ri5Ul9+qazR9qi3wdjkxC8tKAD0LEnAvTNRyRQmhGRSUIdRy2N0q0HChXp
ZTOaQ40oa9J1Plo7ths1rWF/H5jJkwCRQUFXjGMVWpj23hB0rNmK4sF/bgrOYc+4bxtkBev6Td6o
rDr1QEWtG7hzriDqTHQuINOn3MBHni50lXpSaMWpWNwmXErtd5Xrb+7wrvdzPEgWXkZrtiD0bLX2
cVU3NZp/Z9UQ+Px9O4mYqZ2nYivjETibCOwIBCYJNlCgsjrMmhFT2SY2yrFSje++Hfwucl7rwTsT
Na3CRvj4M9ZtvFB/B8sGUlYlK/u0sLPPuktHJoPm363RRaUsy6Sct7idFqD9NRJmdSVJD2WmimTn
lTu3ma6L1+4XK/u9ACp02EBVeZWQxnryeJ1l1+5V8ck09d2ywkLP/UFVfE5QHLUR3GUQKDEL5zgD
jziEOK+TeUxn+75R+c92aQ4aCvJMd3kP0IapALsTj/eJxCLfj0ilT+ZOm0O/YOfVdaaLVsXRSBFf
6WifXjpsfoeUpsC7WSsOCHP04CDGMVonCxKkf8aNblc3w5u1GQkQyckt3mqOCVmMuwnMSp+7x8Zl
W6+VfxaN8eRNItqgSN2aRAAW/tpn30SA/VAzQyFoUeUjWsimkxB52HfqqPtLvOQ0kVC4WiqisTdj
zR8KUECiyBr9ae27c7fhbDBO0dSA3GI2pRi/9hpalhxl1kIUchacVo9DTvkXAag9lMMhCwh70OvD
IIHnIHDQJZ4Hl5kfO49hLCLT1g7GynlZIf8SOJzbbIijPE78QMMyRDYHZF27SZVPnISKL1U+uL1A
5Ndgy9yO/rPG/rTWSOM8StDaphZt0aBplRa2nNhZVR172b/ohf9z0Ka9Mup3uyouczme0qqLSy27
W/P6teqMk7epOEe35w9pXMEVdoyHzDTUwry1SApCVEw7e6z3cLHUK8vB852dEASuDBq+8P0QV5Sk
uAo9rlZ2TcfisDjcST9Ha04TXI+sqOEsTY2DSp5TStsQM/hDZZr7np2ubb8Y7Qszq75X23AcPUoF
n0aHXkNn7QybOMkxP/Scp7LxCSxJE+HOezibWOdQRNjyCqwZ6ogcCvS+PQST5+IR5gVvWtrakSWB
M0yq8gHO1LxW+XBUS83mXf9wu+pLA3YGBM+vXdpReq2hrFBhQeTOYrjYDvx74LyWaZ9Q7NDvFijm
ivHNL+2zo8ZdjlxFdsudSLu7ccoSNjzyGlbEt8Ux47nbqAb0Rsmwmphtz+o4GJx9Jpd4HCncbfct
81HnBd1nXo+71K4Pi2tRfILi5mAdpgU4m1qHoSr2i7tc0ka/mi18sYEEBQCMH9hH8kssJjGVo60T
/u3E5hLsRVXG+jrvC8dJGjPlTJZs99WJ7vLg2yrJbpCa416Q/T7MmUKhp+5R0Tzc4HnfIm2v+z0V
wN69EzVmE2XCjigpf4yrnsi28UNd1y9a5yQdRCviQ7ClZq/84liDLS/dchrGkeY8Pc5LIHCY7X+Z
A4UJ/O6D1rGoKcYaYd070g3LG+QwgCDOhXvnIm2qhu4y9v0L2smbZuxOeF4ipHGZUHh2mvZk18HH
7YgnmjFBAERDqvKnzB14oZmY8Lb207kN3tklYOAP3WFJi3yHG+K+9pmJrcfXNRvDfGguXlUnstsO
k2++pbL/6AJ5mBCbi8L5tgx0+f6CBMzceXQOGty/1ff3mlskZesmhZ8fdN871z1BwV4bd2P+uRh8
nmOGpRrOfV/u1VDvl2WOZoTHjWqisXOeq2568Gbwt5aCvkU6YnvTtZyqi2FuLyqrL0uanUnf2gkN
yxZ/2Rf8mCkShR7hjeU/rh3ZdpXzfZwJPNLYVUtZ7ITBiWdYFyetEoezpw60fU+BIYbikGkkrIHA
B4SzDoZ58L3+SXGq3Ko6DsEkV+3D5GKz1bfFzjcozTvLudZ4e5ksqxv62lIY2nXDK6Hg8lCaN+tT
y3sPDduEQ7EetaCyYm8LnuRKamSZwW8JrUaNiTBIM3g+bYb80+SkQeuzlagF7DXOmtyDkKvHCGeB
D4pQZIJdrOPset6yaZ8uvDKlC4dhGg+jUXtML9BYAbtB3X+jGcN3PICXcJsonbsTvc0588rTVDco
LXr8DxD0KE1HiO7HEKQn3GkgioArIU5/rVNKNx98rpP2pTz+Z6m9jAuqdAxSdqOrX9K6/94H/WFe
gHLUEGveeodTZR46ghm2Do+oPL9JzziJGvbUTTOv2SLXaKxmNKEv7NA8mKrZOfDiJfGnzSgOI8qa
Zit+TbSpAQW5x9urGzSqeXYb2Zi1r1LJB9fa9nIaktaoIlidMGDeoRyzx1zptJsllkHFrqLXM2x+
ymG43+A3x5KvgSliCjpZByo2goPXBI+9FPceN2V1mJkLFTvNV0MB0rrTp5yq3xQuT73lFlGpKMAH
zUZFQiWGXM0Ghe5tfreAdY/VcUMR7wfI41Qb+5q1b6CkF7B8jzrWdA4p2QelrJMNXaq9SWZAJPwS
yn1Lz/fu1oChZmjZveHZFLQcbRcZPiU8tJRntZe00L73dhNXhh73sqHg9DVnZ2kTe5u3Ip/MFlSv
nl8e28X/MILROrYd6LGotoCN1mDiP2WORjPQgTIhrp2Fy/aUbs1y0KUJObwqYqBWidy8mabzWPQU
BnWXx3PtW1EQNHqsNG3cGwE45TLOPA+54hrQTQzuLhlzHBP9w+yA2Hda5t7en+3O34D6LbsMiOym
7Ww6lGtaMBifnc9Lk7Y0zNUY49uWMv9QMqBw8+qtzk3dlV+GNIxdVqrgodUQyfslcom8ewxy79IZ
6nY8gI67QbTQC1283Aw+RIGIsQfM3GldwOR+ro2hswZNxPBYvpsKhobmuczviqr52Wll93NZa8Zw
+mfDoeuGV/fvGt8or+lMQqbvHru+fpCV+sileWitjRalNV89m8/Lyb9rMqDoKszW4dy2fHQZzPfz
CjXUlUzXzXX/kCthno1lCeIOHA2ptVg/fX0or6beUBvKDO6t7ccowAfqsDI6v+us+jZzYVvQePBV
a8X39mUwPFvudq3g4P3i6ol7Of/czP02X0tgKLn8lHCedeYlcrDucp0BmI25KeK87Ddr9Pe2fmp6
CymUDEd3OniIP9VVyxFdTrEPoWS1Dd/51r++VS4brx3OubfThZUI6nU0JB1qXe++RRiWF2lUWZdF
+FE+QqZ4u0FcNH5AiCwf8L0sf/vBqy5YIUBABXJ3v6BMbS5K36uVb/87p8ciT221741aneqa3nD6
bLotvAl2MChP83GXUXkxLVBgUUCSjryH7YltcWe0eZQX9457dJDauGYfahrvsRe1ygVfzKLZSeph
vWyCvsfedRMs7HcWx27Rvo/ou7dpvaTrtU0pi8urBPkYPmlC0U0y1nRW7bTrGh0CjHZpzk8CLGSW
AT5CKKRYQ0xZCAcJhnnOqTpV800wi2SiEfJvBDdoq/0wU2h3aaSLQ9+bO7s8GZMV+f4dLK0+CUZ5
noJOPhmpH/VQo+1tt9drGLWCCbCcNkycbeuDlJRoG948XrDZ9e50Ri2a+tu2fGO7NQcjmUjV8gf7
B+Obx9xFnGrcNeJHhwW6QFuRQ7SJHfQB0M5BplvooAqhyq2GxBeR2z9RV9rDMWhIp6TzH1YrMdcB
SOG1ZMSANhLoJVmQB3T3QKBXiO+kaJCBIHtue7nr0ioGB0g65lBqUE4kn7r26CvvyYXpErU8VFrU
OibI4KlFR5Au54090P9cekAmJOHLeM2RI7mZsXf9b8PcJLr9YC2c+d7V6uAYxFETQVLU3jEItr2y
RcJgayJ0tZvd/VpqCSFqV9czDgtw/jrSL/T5i69nZ58S3JzcZOhfhY1sYhijaUV3uVrv3bYejKWm
tVToQ1Ck1F3I3OOA7AynjAsj5UkBK6wtxxER+5LXUcm4QVOrcwEeWz6663yaDVr9YV8X52BM6g1q
fbnpmhNOc6MjzlRYPLWHGaZzUJ96+2DoX+3Iai/i2siOKpteZiSRUkdFeyvFWmb+iql9krbisH4w
vVcuRwWloyiCB/yPcH9sbSt0TAdKDjj3DgzCQ6emeqwD8zgQj/V8UdqRvq8U6dlGxLUiH4JVLQ2g
TZvDLIAjW5eRXm7ZMzoSl5Y8uZXcbZj1CeSeOTWoFIfGay74l7521AgFkrnAXJ788WUobkLLB+7F
9Cl2ygu8qseGAFx/TvXhsGjDnvVw7yyIWD34uc5jhMdC32fuSIDIxL6d3lHrocqkFHoeneOtIe17
yK1n5Z2q5VQXJ9sDEdDPZWkwV1bEt4m5jLoTPTrYjeBYMBsGDlAzagSAahdTXdQUaQ4I4UvhvZnp
c4bbpekex/piKDQxMGSMIgSxj6B1fkmdkTmOBQAN74g6zrK3fPneWsHOrR7U9tY6hIzqaTyjjcnI
EhDdPJHE4DESJeIgs6CXCQPUflbtYVNvpX+Wxhqi5fhMy/xUMphpwT9UU/XDK8qD7cmHQX+tUJ4w
wqtDRxW8+GgPbGdfoXfA3OLBsIDFSt2J3Ry4jSNKsTjBAP3H2r73zJ853bqBnZ2caFa0EpU7G0rx
Lhgf67S7evtMZwQCCJT1ywTRUeqQhKgXzzWDVmm+h6YOdOTdSTYcde3qUIZYPTiON+6lWhkweADw
BAowdkX7YNVo3p9VcW62o9/elcvdVp5Lk4m28s5ZnoB9jCAx+kdz+VqCr1K+oFnPjLdgS5+2pXzy
vYlS+0B8ZegZpz79aTO9JeUKjPFR8gyYT8jVDYmIV8fKGABPU6SqkiRoY1ipMaxueiyssnnNVi34
2eq2duqHEWcsDT3TPN9MGM3JEs/MkofO8rkxN1h/FegFvdtaR3b/c4Rf3AwjSSm9HR50R2EjUH8G
zPDpxlvtleFoIoP3JY435WmxtkdbOlG7nrf2B+reRxMCmPwa2b4sHAuV6ui4vyr3wJ4z5G+9/zoX
D8I9LO2r5nzY/rVxP9LmpRVa6KDnsVJG9ccMcJIDi35oY6XgzKbu0a7tQKe7+pyCZhJcfr8A0Jf7
IAPQBTzYaFW34WaVvfcZNJ6qaM2CCyK5BfKXmwC4Xih8b1JnWA6XocyzniaDD93B9IasLgj2Qgsh
1HSbvfNVNI9NpJHTK89twxGNgKD0eF83OKV2P5M41Mm9W2Bi0DPwBHhWI+HMkppIT2TwnRn1+ldX
f0zGl511hxGysmIiMlixgzbvGoYSGWqplB8X5ffUZB03t54LiC47Bn0U2C2bwhsrrV70fQ6bZrwy
ANR7d/34a95ITeVkU/3FBZVVGEKmOcc641MDFBgyQJCsXW0/oLoxQIin5bcBBZIxgNPKJ5ORHnd5
t9y7dgvOranf+RMC+/Tlf4+mG3+aujcMA9edAGs2Xf+Xp8gceJXj9yQOryOKkdlErbEx0cuoaA7t
lVrtS78tUV4FqN7G5zEsTj/c2T02rfuXb/IHkw6+x//7IjcHgn+YdCjDQGqY31rzRruyZYFoWDQS
i0UD/jfnlr9d6/aj/ONapaGVxO1xLZ350nnqorEZKQfG4s23gr+Z/vxp9J/7wqyJE8e3nH+5NGha
m5tewOh/uxIivfVPjfELy/hHu1gvSz2dgM4Zpwe0ysRf3Nv+YNpgGDg2eXiCYIfzH3vAf9ymdKuK
Qp5QwbkrH5WXfiOp+9v/Xj9/8MD5r0v8y1plTacRew1y99YMEXO67hekVDmT1t4LXdWSnsBF//+v
aOo3GyHTcm1sVv772QVmO7tm17NO5jRxavHa37Divv09ry0dAbyhMK5t+Zf7/NNrQoC1jWEUjpCW
/S//i5QZRcsauKreWeFst6E0UakyMfS/b+5PT8zCC8XUDZxcLP/mZfKPJ0ZbppbUXG/+IY9LoEKm
W//3Bf50H/+8wM0e4x8XoP8y0S5yAXOlPAzakWRVT9OTsdLXv9zLHy/lGARaYLSBBvpfD8o1iqrX
SHiiLPqgDLXl01r8ZYH/5RLuv5Kx2imrcfzlEkuGMNU8mX7AzOtfLJH+dpF/Pfqt9/RiNLkIQ/uN
And+DYy/rOk/WNQYpP5ZKMPYKRgu+O+nYm2asxaFwSWy/yPtS3srx3Vtf5EB2fL41faed+ZUpi9G
KqnyPM/+9W+53r0db0XXQlcfHHQDHWDTpCiKosi1gtQetO6gjuQmUzBWHowPnoq36nU34AVAcIwA
xJXA2VSTWZuwaWXFmBTU/Cbkh4NuS8G0qRM0UAhWSFbw6SzwCc4WVYVypqKz2xVPlMAsxjSDU7xk
7pz/3VTPyE436SH/BCCAdFhXjLdYKgHUr2zIJiDcGEsOVTsBpwbHmVJ9kPJNIdeYf/n3IjRCZWpa
iATgFLtcrIxk3VBR+ENYfYwY0ivpGTSRggXi6bEUwuxTtMEAHgu3FjSJVNdJ1FyVurodVFVATcyL
N7pGTFMz513KAma3sUXN1ocfpGa+K6myN7L2L1ZEB94iWLcAjATsoEtzjR1Ri9qHA0gtSmdKD7CM
AShjTqYAU3R9Zf6g6LDOps+bCKB2hipbjNVGHA6SllozC+zwYmBGMt2cGrDdqs50KraYNrvL9sbG
+AEcYRunRnXMBBCQXHsuPoDZV71VxUg/8QEdejj0/iURkaX8CQX/t4oKSwZo9SUd4gkSpD2qGOXm
Kt00P2vH2wGx4pB/eI/1bf9cvUUCFEh5zgO/y9UQpABepGgas4yaobZVNvd01pX9Nu3x+Ba+BbLj
Hx5wAVH2mNISomfPP7kmkllN6k9TH3tQlTjdQd6jmVe/7dATBJJn6VXf01tyUq6lW7IXcd/JvPCo
AzgcBGeWBkomJilW8HYR4EUb7cC74az8wFxo5IY7b4+e7Z2Cljgbc2m7/vS07r68Pb+UOjvX8mzW
/Ew154eYUt365mbSCoxXiTiKZw/8btQv1eaPWAiZzG4YIx9CqjPmfrtT9Dt7Crc4YOTPdW24kX+p
DpMa4lW6jkP0bzgpugavm5cMKLPSJh+22s46Nrv4eV2eaM0YB5VRfNKDEeLyCnBPOvq9f/Vo8K61
t3U5Mn+Pf1mQccvK9ApDxrCSA/zFazS8O+XmBTAY5OA9kO07igICxThUO+ADX3gjE1RUfQi7zoBA
+oGLfnqF+5mC6/BL/ehPLn0UqMe7rgBKDrcGFbj5gHq/dBBVy+XIKOEgY+I2L/VOeQVK95V5ox01
kYfwlgzsklBuzuRxRbkUVUd1OVMnNA567+/pQ+cmmHg6Ry8AC7lX1U17MrfNe7SzBMcEd3sv5TKe
GWY6jf0YcuUP8BU9ZS5q+yHaAu8N3dUc5Vp9iySb7IIrERTh7Brs5jMopaql4B86exbquNtjlgxj
BolvZaHb1OFwg3E58OVUfVjYKDAkhZuqBn1U83RQN+tLy3PcpXTGccs2TROkELgO6gXa9ZP92Isi
Jy+EGVRHYweuaAp89nJFSxKFtMfblxNP6ozsAOSZ3ovtTgt+/o0u/wiymMx/1Oso6AZYEq2y2zw1
0BVt7dZF8N3kSxmLSfwDXWnNMYEy/bE4y581ah84/AiGemz/11m6mt6T3wR9gILUj+8kX6rNGfUi
QjdTjhdajL9ixgad9NTbo566BYyxA2KQOaTdSZ4qiGmCZWNZ5EeJmIE3wZqkuG7K51I6puPHujW5
IlSiIDkDviplE/OsHAfT8GDMAuje1lOCLiHysi6C698LEYx/66knddE4Ox/e+sziUCr7dQHcJAjg
qwTXCwVTcWy6jN7GnmCoEpH4ZtgG6EiyjWtyW7r6R7m1Du1+EN3TuCrhXogcHRUPGO7SF5C1a+aQ
I/RbxeMY7RLpXxPG4qKkE5AWE0WVNZUJ9m2VJgreKZE/tgYQpgBRUnxWmog1ibv24AohpoVbGYpd
l1oMU0J6rYcWiXVDASNQYYRXsFm5IoDmiTsGKg6Eda8AYwCS0uHU8nUARVn1rkTNF1VgAfwudz0W
YhgXU/A4lBfzUdwEEvCNzqYhInERKcLYCq8AflAm85mInoLgRPAkK+InFohQmdip9nU7phJsVQwn
Ur2pyRupBX7FTZJADoMyFkD5KDXnb1gEMQnjwmpfBhhDeUc7FYBJhyOm8+gOQ8kuBqAAWoI+ycyh
r3+zQxdymaNdRsuGrFez3CPQIG+AFuYOJ/TfNVfNpnGaV5Et+SEBHG34HwhrZMqsF8kqT8qrsHHC
8lbuUM8vkVZUZ4wHjOmjhH5aoHuVD0DJRHP7LzMURSRutvYlnl1LHQ/WPnCRGscwPrTiufUegG4V
o+uG5Icmuksxd9EkrsDI3LxtIZSJSrSSe4O00Nn6GFXbeg4e0F5+Ffs22hIx/u/EGDW7Iqcc/dSC
s3FO4r8lUAvJzNno16XXxlkMzAq1ARTx09BiyPImz3NXuLDcXWLN0REz0rqpMR5MoqDuKwBsOMC6
qa/IEUPIw3HajLfGrtibD8kVLez0RrkX2Ha23TcNLZRNdUNXUOJm/InmWRlrExy4cTEL73S29+Af
rusToOVuBaLmYLUiivWdqDct35ugYfHSbvRdea39jH/lV+PNUNnjFuhkt/GWvPmvgS282s/nyppo
1oPGnubtrGXn4syx011yMq6z/esPz8lPQq/hZ3JfRlUZt5E7NLpUf4y6tWx5f9s54VVnGw69x6SQ
Y5yTq/SniGSF7z//LCR7tCqh3g80g4qjf6XVJ2l8G0TFTu5pNBchwXKp42GJcVEMy1vIUbCAgyqh
A0cGoLmoiC8SwcTTPAS4FY0QX7rAxJTZOVY/172QF0vQw2LKik40Df3c8JTFQREXXZqaPnY0AURb
7qkHmeClHM/rGZoq1kXxVmQpivECjOj1flBAlI83nET1t2H1CqzodSHcAt1SCpNSYdwl8kMFFgMM
8wHITeVeswccQhh4q054kEdT7kna93Z2N4g2NC86LkXPi7mwZQFUg6wtIVrdaR8KZinBIh5vrI2K
zgfHulO3aPo6TBt0/oruLKJVZD2xpx2JU5gWMLgYUE6Mx97f1eTnum1FC8g4I2YeNUy2Qko+bDL/
lQS7tBO44xxe2cCE4W+Q9pkKeNhZmqBhmPxEmos7lrbxJcxqZJhyBFx4jI5D9Gen0dEQkVbybLcU
yeSUkRyj4jIXG0c0no0PBHBeLZBZw7ay183H28uWAuZIY36PMdmqJnC8a9IOSC377KRIn9Zw999+
n3E/qao7RZp/H6NXt2ZVuknQb9dF8I6spQqMn2HiREPlBCIU/8pK3gGV4+e/h+LYWL2rtQJ34ywM
fIAqRDEU2cDxcbmdMAhIUiCBogk5fJPln13abCYgJczzR+taiQQpl4IGSdPIRJCQx4VxbaLdk6bh
vkNbgtS17roojg9c6MREJxRNZCvUIQowzpj6pTtfbQVrJNKGcYMYHX5R1kCEp54yIEqgp2i0dgQI
GH+jiq5TU8cbMwhXLq1WFWOieiMOWMW7VZSt7/1Y/32Or8FU//w+y0YFKFAvawqcrqOJuQjgOpC2
PZidf90Y0S6NzaPRxqJr0+xSTPi5kMm4XD+lIx60IVMK39Cf7AdXoZQ5ZYgGxoM2YXYV7VTjrals
1lXlL9mXqowDTkkaBCbglZ0QZadQU1x50s8D2mgNvxSImnfomoaMAxKS/M99KcVUm+EXdkwDQFZ/
rivEq5mjAkmIoYINWEXt4dI5aFQAysmDRtpY4v1UvWo87Thh1iKR/BfaNncW3HKI80MVPqyL5iq4
kMyE8zw1JUuOsYQdsAQ3qlaF95GB3t5izqL+myhmB3QGSkNWCiUppvVwMXqk6MjWDE+QN3FjhkE1
GQciBaEos2SYywkHQqBRMz5gBHBIBLUbrvctfp8JGMrQ9ekw4PcHDcCNSedM2TnuduUgcgqRIvPS
LfIjWQl6ZcBZC+ZBvEl5V/K2vgIN2U65xUCSdlT3yZ2oLqXwZc4+qKMlQaXMjraAUSN3IWQ2j+iT
djG1uQelAMDPQgevqBu6A+jUJt2i+H/Ur/GHc2D3J4qpHEG05FAh4ySbCWj+50OYPV7GZo83MnyI
dpM4T/EJiLwpxrMbF2MfduGM+/fYRbSWHrMf9BAIXIiTmV4IZ1xI7iW9NIHM5cTkpqsfgtGV47tJ
B3JsI9KTv/++9GS8KR+q2Orz2eBbIPa64+6lHpxuH7loVb9vNhiOGHeeYCNyjwqTUFAXWWD5YV8K
5rJnk5CkcUwlvi0Keg4Blka96soDJH2QY+6qEW1KrpoLkcxyxr42EADK4KSgv0I0eKdom9V6wbLx
nWYhhVm30MRUvDxCMfWYna/w+tHdRrfNXn/EVQbIIzZ1gOD1Kbl3Ebg8/yK4LUQz6wgwGB+YVxA9
of9eA7JnkEwga7QES8dJ+BWyEMPEhLJqVIynQ0yaPXhG5lTGPsUAD9BqAKxyV6n31iAId9yIYFJT
NrW5pM8yUOHXAZFYQiKuobsMo/Jl1b6u244bURci5r8vAl2p6aEygScUEJe4SBTbaQJkMObg5O26
HL4qhqKpGrIwjU3BQrNuYo2kqLZqGBEq612UagIRfD//RwSbhfXABYeiEJGMt1E4N/nLyX5dC5EI
JkT7Q6klaZKhhhrea0A7TH/lgClfl8FfkS81mO1qFkY2yqBnBy6skRzaKH71AEjwPPYYQ8pDTXLX
xYlUYvatkQUa8iJYze/fMOpthY9987Iugrv2c32JaDI6CFm2ec2oTSsYEWcTP6DgaJhn4wDXs1mX
wlVkIYXx5BB8R12RIMyFoIVJMc6nALJfEfUU86WoqEHNzb1gB77cL3rlF0Y5B9O6w7EM1BLf+Ogr
UbrGt9iXFCYznNQ2AJALfICWPcoyKDBvo9qaBEvPPYusLylMUqgAlhO4kNClMu4nNBVMZAM0BE0F
hIsbBKpAGs9yMmhMLBOpIXh0GcuhwZcaSYi9k1nmmcQYuYmM81THf7FFZYImUjRgGyaKnZcLlE5o
bwd8fuN41nMWSG5QjHYHUL51Z+OdBUsp8wIuwmYUFkVjtrOUXnEBkD52GMnCzBnZe/RW639M8dO6
QL71vtSa/74Q2BXAuE2SeZs2uZNomPb2nhvaCWIP9zIkw24GMhRZRxC6FDMAPwIvdAAfUut7Bf2P
QHUEvDmIYkL5KgUIBZlm2DdRIjavCXvTW0pltm6mST3mDyDVB4ZIqwErKwDZOvCgAcQMwHu6r3uA
8sf+TdqN2w7wPm0CYChFVF7j2/hLecZDvVYf5FaCh8bFRwKgtfA5bjd/sYxoakCxCA2SSAAv7av1
9VCrI0R4sg/2Em9Udn0N4hfFHD1RhYB3kKBJ/B9ZTBDpUmMig48Zel9SHrM23aX6uCvrcpv2hpNb
4AIyXwoMhOLWhmnW/ICDx6UopxMVwAadfK68bLeuPd+9Fp/ERBw8vTcyyP3w7qlMrlwCsAeowR9V
fCy702Q+9JjObwR9ttxFldHji2qmhaDAWBzAuCUdCazQ1/lO6ek+BAjwoBWCsDP/zDcXRr8KQg4a
vr9VTIFtnWKwB/uT+tl7UYD/Sw7vJNCQdUZ8N06BwJJ8rb7EMfEHOM6T3qHM6AR5uGuA/+ljsE0q
M0GYE4mZ/76IOpKndDEwfeY6beZKdbdRO83VtUoghnt5mLt9/td6TADoAa6kRCPUKUHt5Mb7etf+
DveSk56rfbYHZt2t8mDaVm+D4m4/3q97pUhJxkOKDCC2CQp4TgjMtBojw0AI30mYDv1vYpjtGALf
5/+ff3nxK8Dg5wzchmnNdSHzuq+5IbPB8PRW6dIAQ6qAukEbhQ7y0XUJAmuxgzQ5bYiH0lwDZqQ7
Pdp11vUYCizFVULRMAGAf+A5nfE6WqvIGCcokWQ3pD9U6cO6CtzACMR89KxiaMFgM5GmoqU0VQgJ
eav8oHL0kBnBzgjJuc7V13VRXGstRDGL3k9G1wIvGRsIaUgJXp38s9cEkxkiGcyaA6KkjvVhjvPW
tT51QF846KI9Mn/nN7/CWCAIpOfmL/bcintAS6gUDStg3W3tum7Rb24cqyG4DgZAmPn0Sh9SQYzj
uoGJ5ldwJKPxjGXIVlvgj+cpcuvIOujZu9f/Xl8b/mmEhg3kooaFdzXGcEUXYXZUnxenMl3Lf/f8
Yx0+SehOiQCQMQIdG6BzvqBQwnW+L6FsO+qkqWZAAFjqmNONqVxXFXAQfiXmX7zgKfJCDHNTDYrO
800kqU4HWKgePx9od+vmo7ysDeON2p/ebw0zq5eHQ2qMGGMPGsyXAOPUIUf9qOMlWx/tcB/anR0f
tKt+ex0dX289F8N2Lw/1qXWTk7Yrt5nd26C+ckRd08p8OWb9dPFNbKNKAfi+CsiheLS6eZE2WM9d
fJXfJc/0qjiBY+YZ4NIb0Avb2i09SC4G4QdNlELz3Ba83ZqOLi8LVx3G8nFVZDS1WjzSBqiFgdfA
DdweRCMOqLrt+JbaCtrF15dC4fR2YcT1S+ZslsU5PSZeV+lgpHF+gi9FPg/P5Ha8JS+l+wpGOXd0
0FDgBkf1BKvvtcO6cF7LzIXw2U8WwnuLRpaVdVD4mO/VHRDbAYy7k5x+299qO4B9npNrgGiK7Dy7
17elXug8r8NCrI+bplfEECvtJxfYTk5+jMEm7tQf5/JRvUEPigs0Ohe8nrtSkOxxS/VLezMnVDOi
u3eksDe9kbeT/WSgyffnPXCptrorH8ktuQFs5Q7clnb8/NBuexuY0AKr8yLy8hPmOLNQv8uaqtc9
fIICKHC4WLO5B8HyVnL+bD1QobwUO+NIN5YrEMy1u6Hgeo2Gd5mwvQFDp46138HuaAOG1cHrZoMC
8YVuQfyIwbniBEIXYHOWTroFwI7ocYK7uxbSmVXvesxZyubsbPmT5u2kYRLkNzwBaM+ERxPDokgQ
Lu3qp4WVdtmABvcGEFzg5VYLwQnAzXZVGdZTYD1ZZYdZ5CzpoxDw9fOAHOCN9ojQzU84zukjeyrs
X/7Bf8TTzrF1kidTZD9esrCUzbhN7Sl6mlmQjeqFHYGEVwMMXChqL+L5iIpHLJzaGOQ1/xwdC+fU
u6qKywlSKKhwPoA1hqek9B00aA4QaWytckKnc/JX8OWBHGwnjEh8Jb/EM07S4xky1YfZwKOtfQwv
8VUE3oXC8UECbptO/I6mLie9+VzfGbyTHbOrUFilOgaYmXtE1HSRV/YUDUHyEzBVgOHlzy/yaNBZ
l8M95JaCmKTSwOBM0EUQBMzK+K7bg/bxJnOzU3GI9z0gi6ktX2sYpXEAp/4wPEUbHwf0D+A1r38H
R18NF12C5wlMT5vfDjoa6F5W4qE8BpY2SHiBKduS32YvcCbOYqJkjAYry9A089uLmaKMZqbLZeVk
0ViDmBuoh6PcEpSQq3i7rhFn75uGTvF+jfoX5leZFcxywP4EBACcqpSAhdF8p7EqyJpEIpi1y8IO
ubQ2Y3wCAK8B3H+D6eJ1LXgGM+cXXNyogWr97YnRr5teAwmxowEprpSCTak+kf7XuhDO4ptAKMGw
Ca4D85TvZZhMuzaV6rYBAbd0NYy/ZOOuJNeQLDjmeObCow12FFAGMKTPJFOBV3e93LYQ4wPCzisO
tREJFp1zkEKTLxHKpSaGR4CGGEFEjojog8cBXKPDeNMMZ5/UdmAI5kK4q4NiFByZoFWMPV+s2PQk
zeyhUXnVS8DtCu7H9m8WBxMuMpYH/U5sDTwDkHGeoysM8Kt3ANh1jKQGycJPOf657gTc1VnImf++
CPNAnu57MLpVQM52w+zsCQdo5+VlcjwADig66tEYg8R49aUAyQiTwSPwMgBDnMPRj/ej2Sq2aY6V
03ZWtacYj9wFOSmOyohxAt/L0g2ikuhA+/N2+P1DgMgKFBn0ZrAWldWMejIAKhwggKafGmi7n7Om
rm6UONQ/AIWsg1K2NK23Dt0LP4EamiPN17sAnAfZ2NwY5YBuQDOJZdCwTNOtb4FjxfdKFRiNRK/A
GVqAfVkrMxUEFT2GbICO29tyBPg8F/kOcDNzgAbGKTlUAE4Ak9FEwt+hL9efbQiW80HXw9pdX1qu
m6JPXMPtmHw/wb2RVFppYmn7tDkncrXrEuM6qXVBkZorBhmCjlu4olrfIq42qFYcTvCgKD8b/eBO
GibyRoUKbkichMQC1gPe6whAlHEru3SkqZR7UKNAncYCBKzVgmy3Jmb4q0kBd030fnJAdAbIt8nA
IebF/cO6NeeDg3EfC0+fGAVE/+GcGF2KDzz0DUQE7gPWUrTrArc3vwZvXVg9KkMmiGecyHwhi4ln
qhcgQx8hCzDBUXvKLQ3j+8i4pHSzrhRn7SwZFXUkO6ifKKxSUYeuhcmHTTHAZd5rQSFjsGeiP/AC
l/1YF8UJNBbQbpBroG9GJ3+gyRaBZjJCtQB7CGI0YEg7yTuXlSHwEJGI2awLER2aO6zRQlwBFfhG
m/xtqZf/PvRDCzxFIJfBicYezFWpN3IUwdkBIKuAiRYnJgCKBac/r6p1IYVZ/2EqUxLO65+NDxoB
5nf8kpGDLP+gyQ4jovagADxUVG7iOh1aVExiGOgaZ0GvpkBKsjiZVdPBjKPueyAx9j6oF6kgIeBu
ZKQdGjqtAbDFDoimXSk1YwXtpKI/+D7wBIf2VWrKc0jLE6UlkPDBLWsmgg3MG96zMHuC6T2k9xha
n79r4R7y1ADGq4J7yLV2zocUcKx4MW/T6N0D61E0NfdDDLLgEv0ZYOba9n13iALAENfNv4+YQI2Z
6UrofCZ+a6aIRskLNRjAyJqDJnt2ng9HORec7Jyk6EIKsxvCycxabQ5YVl3011MaBoE9qXpW22DA
asHpY+3APgsKm0GU7vP2oYKw8gfmQUaovjR0ZAQGYJ7hSTKAhzO/v26CWnCjEImY/75YyyTRggm8
1DBhF990JAXNbiuA6eLFRuyGGdIM6YJGmICPEkk8GW2GTTgzQtXmJi/bowUWlPW4SLlyKG4qGIjC
mzJrLRCedpWi5jim46EAmr7Z6g/dMI2HLEXxaKMOZvEMZvtGdyQVqGHAJi4p0PdybGS7MPRqAwCb
pjjJiTUAj7/0AJ6pFWC4BJFYbcpnWiv5LxDqhK0zDYgpdhSBfwqNI8H7hEl0tKkSpXnTR1pj+Bgs
QgnmEKQ6AbUnfZsGDYWNEs96qHCQBINEU2GBaKYaB+1XUTZZBeLbtE0PYHIOTMF+5S2xqeLIR5zV
kL4w9lcsqc4So0A0rzKcUADHGSxwTIV+KFgBkSAm2iaojxe9BkG5WpxpWj+QahK8g/BCnqkruGSj
mEwVdkC6HxT0DKCigsE6Appb5UMFJU1ggpZdtd5rjBpJCjmogNtf9y1eSMdUIC7DyHox889chgNq
+kle496tTbc5upAVVBGiZI+5ZsGJxfXhhSDmSpy20ZAaHUyIzqoW5M5StzXC1LqVo64Q7HyRTkwU
D0lQS20OURRMRGARkHKnSGt/C2CD8CwpVvgX5TYLWKk6mn3hiKgsXIaaHLSs6BiFwDQrM1vWm96u
jTJ3S3ShCDyRp5uF+x6uScj/viEDqkOJVmYV66UkARpu8xH1oSxBWVHuwEITBsN/lMcsm1VUMm3n
uoxOCWjCMyBQ+nZuHdLssO6IvC22VIxZtKyPupZ4sKEC7p4ybW2p+IvEbCHhz/PK4kAgvjRWSood
lubXOkDxJfNa7SOBmwvU+INItxBSJKOCNAH2mjCxAMgekEFV//4lGN72jwv8KRwuRBA1Lbx8tlSj
RUA9lt2ebhRhCZ6XGyylMCc0IBxyq0ihiOwXKPC/WPVtg5Wp8x+hsTO83+urz4sOS2mzWRc66XmP
4ZwYa1PpP2XANsfVVdAI7MbdOjIBMs4Mn6Ky2Sum+tCHUEEjCxqB0y4F6vgAbmL/L0IqcALmahPK
WQC4udQlod0ggYQc4ScGDyRxaWc5KQHJ3tO6zfj6fMlhDqU6Ql5VGbBZqYJcpaL3WpueJD0/9RKI
yNZl8a62S50Yb4iHtjUiA9XGJos/dF+1bK3Lwdo0gNkKJArm3bo4kWqMO8hNCF+YD8MYk9lgqUPO
7lraS+WLhvJFgpjI3RCaSzqFIFXTkBONTtP559yf0BHQCdyCd8AvTTh/ysLFJ0BLp70KE86sDehD
isHL3p818rNqfnnDZwZP+W9GZI52fxytSmshsEcSVuQyyL/yh1APzgHRBMmLyIzMKZFkOMlHC6K8
vEG/40Hv7sp6dNTyeV0lrhsCbtKYb2hIhhmVJJC2WtaAKm7WBuc+JW7YGa4EejU9K5H+CWK5SBqj
1VDo+jh22Mi66qpSaRMFQy6xg5ZUO7Xodl21+cfY4hGKY/Nzlk6Ajcucf0lO5DjIEZ3KFGy0ffyB
VveDHmadU5j+Jg2LvR/Gu3WZ3CrCQig7TCFHVBn6aU5cwmZPCvWIEiMwCfpTEef7oUkPI7ijen2e
ufmLRjmUxXFnMg1coFAkv9wOQ1I2UVhiKVNA60clBasZRrFApLKuIvdgWYhh1tAYLLON5rp/Epcu
zeUD8nhHlgbBay9fjAlAcNzRUBhh4oiJ+3PlA/fcaUPQMIQZeEoPtbAflLvN0P+BezPKqPj/pc1M
sNZKRodXhcLTt8kIPPBoyu1RM21jSgSnJTdcfcnSyKWstNQyq8O908m11JG7j87b1vJDHx3GskTb
620CjrK/WKqFRPbcLEFqbFBIjBPPVgClrplA1GkFlRXupl5IYU5N4KdlCp1fZorpwZfudesqUB9q
dUOMx/+mDnNkWkqXBACshaAWZDiSS4LqSMHDvS5FpA5zUsaFNDfcQspQk9MUZQeplu5pGtzLWfQE
vqKndXHzz32LUgvrMX5eK30CeAqI65qZviMGNaNwOmFegW8ycJdSMUY2DxgzhovVIsfYDYpwcbSX
i+c+ePSKrWw8RubOqgMQtN82xmPSgI1W/ptgsZDMGJOWY0HRtoFg4V/nYGIr4lMe5QIhXBMuhDAm
BKt7pPWgcXTi+EirYVOOjUACN0wYCkYJVcz94Fp6uXXBARbKUTtXvoL7BoeJb75LPrhyM0FSOP/O
t4VayJm/Y5HRFFY+dlUBOZX8i2iQ473HIvic79ZSQUJCUAVVUJYFayMjQx5GlK0QFCwjvhnAthul
ouLOdzUuRTARAc+PPo0pVn1STAz4xCCeGwcwyRmeJWpn+75bL0Uxrq30fiOl81OqFIGHKnqSaxSW
D2N3tLxf6xv1uw/MkgxcATARgccIRlKR+EakUeQujTaB6hKs90P1SuQK1OGRaNqZa0AFlY8Z8A6e
zayRYsagTVRRRm5BAxqBUbYBS1tJRa8PIjHMOg11JhlyRJCrG/l1AkLm3hgePFnU8MJdoz9UATpB
1m8xXj2DKBioXmKNaPJTaohlD1XanTHaGIGjLHtQjUb0DMsTic0KxH3MlODhYf77YiMlhTQN8qgi
rZ3AV6wetSG/SlV0kz+E5H7dLzh9nCpe1jClogF0Vf92O23rHIXdVEedBQ2jL1vyANq+OxTITjqo
0G1wtb/4Tos7uL0u90+f8GWwuJTLrJ5ch7E5YqgEDYWP5jE5T7f1Zrrptneyk+C/tXa2a/GfQQlg
2Y/aBiP6z/VO2mBScYPm6T32iqPbBC3G+Rm0w5v+mX6ufyGn4eryC5ktY+YACi/o/IU3wQ5srM/G
JnBw79zgC07FpncbezqatnKf2UfwyQLEWBBPeXt2uTRzLFy4QWhWvZQM+ICk2jf0XQdPruUdsvx9
XdHvN41LPed9thAjF0rdeRPEgJlKVq/oDGwFGmxzW4/bAnSX69JESjHbCf0aURaG8LeqKOy5FQYl
l9i66saXdTm8PUR1zBcCnd/QdRaciSpVGFPJwLE6guESVGEpGLRKfWcWj7HodU4ki/HlChPiJTUg
y1BnGsStob8OfmVP3uckuoN+T8PRgWuZ6I1Duo9XSSY0DMUgBciH8bI/3IzkkPUfeHdtrc+k3BLj
1VQP61bkxVggJtP5NYCitYy5YZCmTOK8hDivc8MC7ORvmiKiMuGptJDB1mF7nOBDVs3Ud0l024LH
vgz1p6h8zcriylSKk58rm2kAocS6aiKxzCmVl0Nn9s2sWqNta1XZkjzd6g0KMTTeGr6/SdrJBgmY
4B7F85Wltoyv+KpZWnEObdtp3PjK76Z+i4w9nV78QCBJsHYsUH9v+LTRKigItBMbT9luAaJAPBKs
m1GkDxOkVG+Y0AIwm1HKdqE6OooS4LXD31TEiUi3XZfGS/+W1mNiVdKrgQoKRORm43UN0tReSQT6
8KLhUgITnwZghrVJAQlR14S2noIY12vONJTARqndanHh9KoleKASrRSzqaNEbWS0DqKwNPiu3Cu2
0YCoXHjm8sWgHGGAhRpUZcyBpvt6GHQTXC8K7ktlK0ceCL1Fk4K8+K6SLyGMP9QF9bwpm3dzHbge
mUfW+2srCJy2bwRFFpEoxhm0sEGvJoUoUt9nEqh0o0NWOEak79edjh8pvlRiXKKuYw2lD8iheNq2
PFvKB9eKHnLtVxjcVDOzbSo4+flujpGGmaYK03dMbDKHWs4n1QfTSxeiV8iIp3qYKVOLTuDtXJcA
rIWM5iEND76MS3hy3rdaBEG5ea0X73mKBgERCq1IBuMRcgAQYYzuAzgOrO6J9+qX4JS1FIHJuIu0
0IRxhoAmdZEWAUZEDJdqht1bv9APZ6fo67WGF6D2tK1g13Ij30Ii4xa5XIJ/XIdbVOqTFIH2s3LH
+jYHSSg1BMvE4cpRMYL5tU5MhDDTrtc8HTb0NNAc460yu6mmD1Jlm1HGQ3ZC7Lp4qJVNZR2jSWBZ
7jZbyJ4j5iI/pInehkYFy6ad6gYDRs3qe70DGI6gEse9iiyVnJd4IcgDr10Y17OS3fg6EOO5DSy7
CBNXJulpqr3doKvPel/aMWq25dB/Uql7as3pTu+tbVZM190kzBI4QPWz5WfsYWQ/BKMPlx81RpU1
RU2IqRJyFXczcTFYYQEJVwdOnd52yg90WGryhgImug/tyCJ2F4quoArf1b4+gnE1MIG2Ra/gI4yb
G/11dIJd5UYHUJcTW3WaU6HZvUsOufMBmDj7dwVymm3sStsEc2DT63owFH0K44ldOWHosMWnjG2L
vuY+fqPZ6Gapus8T6tIWW29dIPcetlwBxv8S37eCWobEyjXsbIuetF9v1nVoe5+Yf8PQGaam8G99
5nH3t9pB+huWjUsfYByT1lUUyj6+oLMezeomzETPqVSBF7G34YWO7HxwrndlhBEEzJ/tanDI75Ud
co/Dz8pNf2o2/Rwdf4OWLsk23fCQHbsNeNid/pXef8gAWMsPidO7sdsKLI9CAz+q/uN4bCmnrRtq
dvN3peVTrpzi5rcun7QYDw3jaewAdRGgbXtX588DmK5RybKL2vXS3GlkO9cDBOJ9raH2Qw6FdZ9p
u9rbtN1TiUsSqAfizSR/VrV3oApObdWp9WNe/fT9o+XfjNFtZN7H6nmUDuA296MIsHy3dXGvRHfo
fizJe++DcR0dayMe+wLflkBer4Ygh97QPHDGaFOM+xRss8a2lfbxxkvcGLwHwR4wrfQ0oR8NVan2
IAOIz417p8KzFk3ParXVcckPH5PoBhi1zpBsASc0fCTIajMnbFOnTu4TY8L8VVxBQZBa+4pjBddW
j0kz6VCOh+7TG49q+KlL+7bcgiM8BoPUdJ/LWyvZJSN665zwvoxugnxb9m5VPchgpQcpffd7LO1s
uq9eZxLu4ahj2Xu7yNB1asfZARAydt07OP/bwFHiu7Lfkukn6GQwhBWir9dLXa04ysMO3yW1dlts
jeqBInWIS2d4bow7I9lMYNPMgfV0SGOMOT2HQYPOQXBt38jVth9340cNNrRhR6Pj/+PoynYbx4Hg
FxEQqYt61S3fjhPneBGcTCKROqj7+votL7DAzGCwGdliN6uru6vyOtHwNI1rWgf4KJhvmvU6TXE2
+1UTOtTleCiY5wiG2cP+7ynja8P5vXN5fbDGV6ofyfcmPb36HdnJFOdhhbPHqWjCsgttKDvSALOy
8AbE7xfgQnHZCP6ZnT4FuNkYZIcXfKZTIZO5OXToxFguq1yLeGsdl0Vk6j4fLjBybadwmOJNv7Sd
K/b0U1s9U55qGTjqOAy7LA9BaRlb1Ouf+hzqWWBgDrovv0vEWLqrSZAyUOEueMkGis3bdE8n6HdH
GbKnDFod7qNRk/vK/OA7ow5N6fUPHFQ6j362vlhVzFnsDLvhpkuvEJgEdOWlzmKGGQ/jp1U7KX+m
wqvM4yROCwm11e3aYISkl5UIFhabZ8i9XUZ9ziBviylR6S6wx0A/uYV10Kkz/Y3eFDvUKyor1xau
sxxKDU0PSKhDRcSV37qMHdigw85mhenbuoSp8aLpB1iDumseMecx8dPSBESPNGipaHagSIJPQTfX
rpJqdpkdL5o39gFWIMQUqvHeOketcUlxhDhz50TW28aTmYIqRu9tCjrYrMu4GMPViCQGPgZf14NC
h0KLfc/rc0p35hhlrWuIg54aQAmxU4TYTB8tSAzKYM61oMR718+aCh0Vd8NjaW7VcmJDNBm1P35s
bHEzarkIlrHyGx5q+k2j70OawXrUY8KtoVJoB6bBAl2b3SLkQzRUwmVlSNYXNfgqi+v+T6k3axx9
Ljc3K/zN8rc8XPtg6U9r9VlT5VJ+SuEvCGErQbGkPQel8UXHy7C+9FCacR7OEpSgPodEtBGFgXt/
N0qPvc+VW00uw4q5upSpl/W7QfnghSv12aDCxmafrKIMTJPpgbptXhwrQPccli9dcXympgpMA5ZR
D5nY0R8Kcxu1BpqJkfI9JQl+b6SebgTsju8m38L0Ew/SJ0u/T+ekNV+mFVQsSmv0QHG2uEeucObN
H+k/1XgN1iPYAaZGXDumMrY49lrwuvymiw24Nw5uPieGFiCjmcVZI79D+q6mW25/Dpg7Uc6xhchr
wq6V8knrQ3COmsFY7LvPVJ5rARFmj8NE1IDcmebCsse1J+H25Ffv9ov+RTPd1zJ/hN3RsekDwl+7
5S/jh5qehIXG9L7mbp/5q4zxdinMi7Udkm02JbryzfUwscec3kmVGPI0iv0s7g24RwNNWLeHEaxz
b4urme2gRVauIdd2SOH1cMrL69h6mhGuLGm371QesyqwpbtWXg49giKWOuZKF7dbolx4uUiwp6av
cffXXp557EdTV5O+FucCZ0xzSeZpeoL0w+ZTxoK0v/E2yuHnUiJhbFi2b8vj1s3ISwdjvGTzXVv+
MDEwdnvLGF3WhX2XQmjqz9I/4EHam16Gr50H+W7YMeeXDOGg31rxSbdrmcXzX2ZGKSxCG/1HXy9Y
211NjI+MvgG6KVO7lmL5Kqh2nRHlt9J26TsXUf/ASnpeEpywzFvJwUyqPDDzU1tg70LbF6I8jXlI
sh1ZPzQ7bLfj1r5aa5yTRK8Pzbzr6GESbwbbIXtXag/biZ7F2nTp9Vgth83Z9SVUMe5CflHkIvNg
dzFRyPkwb30YoDymow3cOxhni99b8lcbkQV1kVJ7s/W4fQEkW2wvxXILkRDPHsMq/2lGO5nPTMUV
/quOfXYgxTOxNrid0/OCjFvMgW68YYmw0ncmCes0hq8pNuBs6c/ylo9+O4bsG2xIY7jNFuNFFYA9
Ng65x/C9sNBZP2R9WEBh5OJUGElL356vrzhamtvREDlqgKwTKz3LDkvrwrWATAn+upmv63BZxVlZ
tatpu4a5RpXYk+WV2n6FzrPtSYjl4uvtcXmbP1J8IVpF6dbMn765FXQ9LJzAwKLj7VEZ4G86cdpK
T+/sXW3cRm3blTwa1AxriDJuDBVOz/aUsLEBZjx5q/1QvZQKYH1NsScA0XEzsc3KHQfg+XYIq7QN
CZaRNDa7uhY4A5T4Fi1Ymy/bdrntOUZA99vk57Zf5ffGidSLdTFrv2d++S25O96xEJ7nWASIMkwY
aLjMn+35+Y04wSj3VforIUNnJAXB23d1Goh5Z7bf1j+uQhuXoNjXcwQMZca1FVuwN1p9OcezFlH+
p5d7rQmsBi8rEeUxJV5mJFOKe9hLIRA9XqYko9eBHuYtrjV/Ko6ZAY+p2IG03oyHignS2ebPgsIV
uASKet2GT1zu6DEhoW9uMwNsOsQFpR6hMIu6qfVSAO5x7sLKPo6D5fbjb6srb8UQ/Gae1wKR+L7w
mMuLqhzAtPOqkxh6gaQGMGK7Geihcf4c62PefKuMbOIBQKz8VD2JPdwShbPBtOGv725y8cuRu0LD
3uZ8LUnuPRu/pfMy1Ej+4l2Rc75O7ooXQqqzaEEKIm6aDhRNdZjJjukbXqDHy5fc8EzxnSMKsTTT
jw9MRyqJt7mSy9wakLmGT0RvuRtJnD6AEYoDrEB4RLRHTw5l17ld17omu9f0NzVTf9Cj1GljBm0i
zUY1wE+4tniWeya+dDntHZzhHiBZ6yXoiMrl2aMY0SDvvzdbJsQ5wWwXPPBh6l6gvOWlOc4eeW/J
vQRuVt0/W+/8jYElllcN41/OcKMMWJXjB5q/0llCtZ07Xnh9fhWG9GouXDq/V+S3Wo/MeZHWl042
18L3UsvPRrukYwt/4jObDx18bVJgHNBZCH/NNzZYR2UfSPEbygqru6V4S9g+CY3hq0DgMhUNxraj
pRb0IrZz866x99yKLKWHtDj23C/EoWZ3Wl3LIeLj4Gbzq8QI3oDFKD3W18Gd28IVBAUhboTZvvfD
o+uPo3ob0QbiFr6G17IKKzVF3QDlIi3c7Nic7zVM58QovIF4rXMp82jrHdeuUcDsDfWowGwXXRbU
nHgTvOnm9FantUusz3x+d0yoZR6GDae5qv1Zu6r2Pi21bxajr2+fyxYaWApa0hRreOc0Ux4cOvGZ
ATwbnOYy1qd7r2Vuix9QbU2UzcE6vJD+lMr3tcH+no42WdUBqmwksBYr4PM7ZSa8GMugAWRJ0xIb
L5pHOjjD9F/L9tV0tym9NU3YsM/a+GiRCln1SctvjDDGE+19uz63nDzvIDmigNJgJgYBrGy9z+lZ
0XuBkt7KY6iSw2MQmhJlgzoG6dv4wB70yn778WzId+iGemlVRkbm9eviGWIvqn+FLN3NMYA590xG
mNWwYQvVBlYRaLB2XrEhaLb/Us6PI/8syG5BxKza5i/6o4NiuJQvqWUCuFzEdrFHwNvpTNvcEx24
DOfi0FeA2LwKlj+BAkt4UKif0Gdw3rf0UuDCKT+EeOVLkDooQcMUGhn9w+JgybRfrqMLYn8qFFyp
s+N9tDk+kMhme1oWzHU40kP5XoeLHWMd6ikHxqpHg9ShGRcjx6LT8mVIbKNfdHVps2BiMfbG3Yq4
CMmsi3OAScPv2K5e3HkJpxgYKa0PZZUo8QW7GzVdIbrsYXHH14d/6He52Ze5hgKzJU3I5p0xxQVx
K7pPHZe3iUmCZ3K/oP1q4TFXT67hsz7irmqOObw+6ou+wj7vMGeFCxFINhxr0BMFwjZpoZ6KEel9
OZxg7ae2k8CqIorDNZ5nb2a4KV3tMeShIOEMycMix/6iV4F2m6tP03qF+0CZh4vzbhDfzkNssTF+
ZBLgCCVNrGues8aC/or0r9dYWOFyFggUaaBZVu8FMMogdyMm3Y23Ckpc26Xp9lt9IVqEYkcZvuJn
Qws5zH82TwEfvFphr7nOs0nrtogxXK1jbOZo8PiljAfxqumBBSULhKI/IiDl0dSTZY1RVzv1brFx
lH3yM5NwlW5V/SnxKqoI+g0mBUd/RR1YzftBQgzBBwysv+WnMb4a2Vv7VTiuHps/trOD7xqvTrgG
yzR0gHGzZcTAbe1pmHTknPgyfbQcNRJeWk7w1JAPxCMXanVhl+BmAKyWaPyxvtA5GHFm2+riwH4+
M/yMXTlqLYqNOGACQaZIwQ7c3KvpH0c9k+lxbg5HB2p3rSrxgxNifDUpELER4f4aDHTRGuJ1a1hR
5WlYt9DGv2nIfWZg4abEoXiX5ubm6myiuHeKM0fWm9qAIhIkAhLyAkb1UNbPNB2n1naFcyVdBbJu
dfkQ2PAsJEuEzSh3QoGTbV3cZC+8Qn2I0mfOfIv7k7wqcqFYBFvSJejgMNMOF0K82nZ8ipkM50gz
NEyt367W9mn+OqyHnHWx5Rx0tMLzNl7m1LU2KO+kBVaUUMIN3J0QgnatRw6HUTJ33LzA6AdEOAuK
kasNs8VIsxWLu3HfWLFSNjCQCtPhJ1N3LX1TdRPKYl+NyTK+jA7zV+Nrda4N/OdKFfVGIoXhNfnN
HB8YD/I7C5DuoS0qrIwc6OLaA6gJYAHVutgVdNtyv6YxL0KH7fu59uYUUuhveupb49uS4wB+2eIf
rXXPmqIhBVWRof6xEscA1nU8u9tLsfhTU0Ma8bA2h1YwdwOYrD/RvA+IfG8r1NSG21qwYl+Vp6d/
CrQNUuPUxZ1F8NYOM9ypm+taKTeFw+5A2ngwwHFxZJsuVOBVRra5lTxxJKVW/xzYAN4JgzrNDTV2
Np5rCxrUYtcjgjKBznkbp4CkAtGCMpiq7mY7eOj0PkoakBkl5oYUPQeqHpFczlP5nmmPkRKPwtdA
zxgkKXJPmiLQeaDNPxgdcgnN42w70vWr3w6tY/naepp6I2rN86jttnxJGq2JSP1XZHY064NbGEPY
WnsjS+bxMWOisXMCbOD5aWdhleLhcPtaNzome7+6ZWfKOVnopbBQqgFqwPryynrhocxnT3gqancE
GBI8wGBZ0KZ7vT1UdAyo9c3165r+Y+RkiJ8lLcGGDagmfCP94sXV1mJJd32NQru3XW2NAOX76lhB
UHZLX7Gug4NX+/YGUcbyA6r7ERRuKdtruK1m2HOsCITFAU0ZzlqSDk/gl7R10Bq4VeleTwc/HxWU
BIOV3ez5o0OdUUAWnPHXtHyw8izUD0kBReeoWz6hI+KPEFvG5SgnbOL+SPQRa0L9Tl7WckdAmfHC
5+bo0jXKli/MJLgoUi0Vk23fQEPQav11eFvbcHpe9GJyW1wNHGDH1t/rjns9UJmZGr7ZfhCwi0x4
YlhfV3KtUVcs5qGzr3AUhXB5+5RwrVF+Vd3d0rSg5Rlkv1f45a0ewYxrieeYnDuzT13+m+oIErpj
iMipn0D5cBc9NQTchOyFUWyt9Jf1wMihXlJ3boS/omPTVbjyURnpWeqr9mgurxNcitf1Z5MZIuUo
aJxDGY+ipp+bRHZf6/TuWIdOJhYKF/bXyyvQvN3DRNkMtjHu12huP+oU4QfRUWAkgnWjAtJTBRou
KUi7IQVfyqDxVSChmYBExBcGfC10E2/W8mRxAEmB1ozhle0Xql87u8Mhegd/OFliXH6ZUC3+7zGl
icJHNeOoxCyXmKNpbXRtZMl9ViTOmP8M9M/i6uRM9w6Hkheo2IrAsmefa7FGQDHP4BhPOThcA3zT
Aoq5b3FKZjfDNtGmznr+2Y8vOc9h12V5ORgjPeVBLYhv0jezpf70TPzOqaweK0VhML8WueWn4Iel
Vbhs+G6eVJ15qpo5YsZ7Or5jgjMo8Q9ZOC99GczVC0SV3XW69ZUVaSimi+EjncCOgGpd0jAVhmtw
w5toMjEdUlGgqEEnmnV6lhsoOxPsX46f/YQISvcVGw92WkNQ4jZloH17vHce6iA9OLAa74EFQCjm
8tg4uLadfYH2m9UptxbR4uzpvMatTrEs+OJsH6Z2Bswtm3sHxl4DlW6WuIXIe46lRaP954D+tgfm
alYeWjWWefDepObqPO7lFs+sCLF3iNsjaLQHZRDDZ6svUJDA5SaRE3Dv9i5SdtM5aNqxCWAUGvTG
llBUJJaClSF6Q/q6I7gGRlP9al35ItoDkfC/nF/tVAVz4/gFag3Vx1p2ks6JTCYWpIinpWmgKp9Z
B4ffBtRN8meYrrWSR4GLvwG9JPEYDZjBfvnpYafgXLg4j33zTwdjokswhlvU4n6op1Nu6YFCZEiw
R32DVoURiAV1CtSnB6TqejuIJ3rG+9H+MHl0WJGQq0YEpP8Ynf7VIaAn2xn8v+22oMpbmENVKumx
om2og/m8d+U+ry9G99Y3WaCRxRWgR+Fw5hHlV7h2wEAoswynpfE5JmfGkUUmXkcBobxqTkgJux4d
XB38IKwiYS3HOP95nVaXkrOR/hMW5qLQR9AuMwdFXy6e3TZe3QUzqNHnYLm+gBLp12R9Xj3EAmIB
b6pJN1U8qGYSMETTCFouy6Ywx/2CLMTVT4+JsgqHYXb+OdVHr15np/bYgj7SCe2IAs2mUQVtP7vL
8qPRqHk64kg0w15yCPho2aMFkhu2q60gSAlCh9WfSq8xgsSPzXJTeL3OLscUgN1jxBo94/6aoxmi
r4WX10tkDSeGlFYiGtp88hVI2DW9bXZkzTSEH5U2vS8k1oGFs+7WOjwqmwsp9gxGJvYgI5Pgr/8s
9Wo3YaYj8pp3AVlhgl60qQ5kwT9SvZgIpw71XYUsogtvVAUoLa/LQI3lbrm9jPzXbu+ZQMmckbjN
JQqxL0lPS6HjPG3uBu5nK+JK04/T+OBIxDXYBKPcld2CntFxxj1kNu1uEi+0UbhdLhCHRkp46cra
y9GkEaBea3ZoQBVQwOOXfvlaqkSs/pRbgQUP8DlHyWN5wjk7BI0N+RBVhXYFMGXqXIW8W2UiJPN1
69WhV4I03CzBUOHh8XHK4lKgRmTzrTFRRf5pDhRSELpkuGhYkluMJE0vFppdg1jAu79N5MWpsXPV
vG2m48/cx0aYt6DCktoJEyoAOq/Ds7FkRgthUYMHHD+XeV/nnzM+kfMnadKXhdelx8Y8ySEAbvJy
AEzIPfYfFr9OAHUY2kcx8anYDtoPOG4GyLdr2Y2eo3VRigxFt1P9RGXsqdnisTH1sTUPQZfFKyBt
aNSvufFAJGUdbhesUmc0RmfIQj7taYvwxZFsjwINMroFxXipwKw3UFsrJwr0AgXG0i+p7Xb4+Kov
fYY90mo5Fjk+pwkAg/k48HuIWiqCsq4jnYcbg5mj/jpLCOeOEXxSsBV6w6YDulMfzAYrwiAdZvmY
3sIdBlDbvgntqJp3VGAT+bIBk0j3sky4rZ+9wjYo2pDpH0N7deijdN5G9Dny6a1SlYsLsmqXwKB6
RLf3cq3DGuRJP37ycsdyfC3g8835vZGvFByVSI8FjgLmSo2p8JX80mxwiijdtqrwti0pihMvfzdB
fb0Femu/hHM0QW73+UVbXobtuIIab0SV9EijvLihAcTZ2cSmNTo8tp005TfHmJ2NRmuGCfQzxHNS
dsqI7xjnURwcGma89uonBCWhotASnWIUt7K+SFzZ2QaS9b0xICiKCTBqogDIvNnZkqEHrW6cFa46
Rf44g41JvrPku9Z+WaCzRZ6g0PBRmnGe1BZL5qwOiOWEC/1jmCfXPhV5KYZfLf3d2tKt0L9UOcoQ
1Lgcd1MJAceisL/APyuVZBauQzAvxZTCSyB26scM3GIiJBq78KCU6tar4zH6NxcjqBJkyemd6BZi
54cbfjpKt8zPUoLsfZ+p8Fq201EAb9g5wh/SDfufBQjfDYX/q1YHZbfHtLQiiNVfNu1KtGOgOYWj
FhiYSkNBmOngIFB+s/4PrkwuM0/wRHu2gTvnMoKrWLSHbk2Bpvf+NtIQ4mnebNKj/TARRxnUjYpU
eaYTWupakQsMek0dUxXwBdHriOjUhY34dTBmT833cZiPwOzTlOTLXqBryEBq4kmfXTXwocb6QVYW
DoCGYx0WGBpyXnoHzsLBgpoGQGnGNyfMFAwLWBb9ZTaS/n8A4o9PXr75Zw1JV3x363drRmj0TO11
audA8qTTTxbzqDqgdZjDAheSUQmmsbCUq7uW2fo0f2f4f00RNaQNsQuJ2IGf0tkioYRJb50hArNI
sEedvmTqRcM2Y4XRlaNCPYbdGK/ccOW1NpjG87rthbwM05uFOStzCZ1xl6uTjvLFgdirs8M+7ra+
NAOS02Fo9RhKhIQHUMsKti4HvflLs8/ZQLslj/WeHSzwsyL7nkDygbqy571J38kMNPMKesXqogxV
xCYTvdoOVsqiNd/T8bMpb611aM03SAu6dPwn27gr/3L0WbAerNujC4mqZJ6XAJNHZ1F2gQGUpkzb
b/S9Pu/6+R0Gky41voZqZ6UgQDeQlOOnM+2zAU+GDi0B3h5StzG/nPRUOSyBkGjxTJIam3452Nuy
2Py6DFs7QBsu44E52nE+deDzUPyirmh4AOdPQ5wNDgp4CHREvBkQ8Wp11CX6jqJqWZCAUNQWQO/w
j7CexACgxdaEaDGD89NBnZbQLuXZTqK5swFL2BkK2wxiwUDxnTNFZb5reB5wPBt/coMcDcV/qPar
Z0Luvu3+hWtZSEDTIAWWRtz0A3oDs5uCRKm1qEQqAAtSO3/1du7nnxp72xsNCvuo6bkr7YBTgO2r
2R9S6NsjlcgsXsGVkG72Kv3fAPsLE9MAK+ww5c4BuULQXJlXyEEiRaGb3FmYSXifh78ZMzxYoSga
P8cvE703KTS6nTYqt2jBFnDbPGY02LSwHz2tfuPb4fkVWNdiAs4+Z/xzak7LeOxZNMKFc0K0AHhk
mCSAdPSG4Gq6ZJobtILPz3BLgT7o3mEwuTb9dLktMHOni09hqkT0ECiKmnDTFIdmlTsDmzL8RvHc
an606ew6Y6TyT7vej8tlKcxwIAM4VxDVzkOQD8fBsJuzAGXhPHmFc+ocaK43+1Y/EXrYQB2W4tjj
+ST7NxZRCuaNBisqa5B+NocM88MGWgFnJpxHhl63w8OnrVSDyh6EOLpr6YY0rJ9U9jAnr28/hn4P
d+EGuFEUhd/iTOrW6Nlwf0XxeS+s07POxQBJKWs3Q7dM6v82rKzYsQbrvy6mPByHHkc9rGk4oarF
dARtdhu6G9VYe1YRN/QNArruIrN9BtU2wwwJfaQAZ0N/m0Gi8e1ot1VoTAFa6EqbPKrP/gpyAIJh
htpT/Zz3xxrdoBVkDHZPkgJvyNH/SvMxgZcBJ5OjrwBRFIDBrZM4lkOQzW8VWpktGDC0fDAu06KJ
RXBd2RQeTL076KsHsUUgDbkT27sOiolvoQTZtqbpAVeBEmcnDTD9kYqfbrw3xYnIZMBlbugfcgk2
ITwL+Wz6g4i529BvAeTWIefaGQFV+o0cRUBYDjAIeBYAhHqLgVFFmIYM5GiBsc0A74BV8DWEnX63
zcO84iDobiafAKsvvGmxvKqhCdSh9tQKFgF9/RKo20L8svbpuunyHM22Juy6PMhwYiCb0aFPw2Uw
bmmYYR/ARsA4dgveywQEdt5U+tYyEE7ovutNB/jPY6b9WhixHkt8vZx5xoT2284RRwEOw666vbH1
Sb3sO35fi6+2dfzWidbMgY88RPfRVd7SmA5PymsMamNvougRevmG/fRWey3Rne7qXYepdLxWP+U3
m/wI59YIEMkOWr/LTVYGjgGyE4p/RuIMniclepsVAN14LyA5K7aPsdmPKPit/CNv4rQ6rOq7xLWi
0t43pyd4Q/LuZDBlPxz4WKRk3zYbFiDRs94+YTiE2dEjUyWCxsDoFfFr1AbPsfLOCgqgz6yKBW7m
3Pm2wdSUlQJF/97QBirIS2D197qCA68Zr0wLCsxqbD264ySY2c2oz/LJrY07WW7h1uNrJh4pD0w8
VzAx72amnvlMEZCCtFt3Jt1ZqbAg70w3UUOUsRJvFv9DjxotJAy0gfFpmy90ZbQqfeuX9xzXqzQx
mgssxDFsIQBzlfj5n/43QYZjc16dKgT7XKOR+LtpGEkxMbL16KWpLlM2nJoWW9rmth+7/kQ2TAUa
E8Jb9JjjKzbAftWdG1uiRFkXgFWZDSAoaxPl3MC8gqN/ns5yVy7sS66okKCDG5vG9rGmFAzDcjfG
fyzLoFf3pKM5qir4+aL2nrtrZ1wyjUKzcA0s7ZAR8zHiRGizFmSq3uW8CmldxEC3G7gM21GBQFOn
4Q8+XTHoem7S+4QiW2bKx4BiVZ/p9mw9R8QsgiyLrDHsnP0E2IlidlRIKknfWmEtCTq1GwWiQlPL
OM7FzQRPFo1wBtGPRhVJhqp+wplhgICAUHfQkAtCYRh/zenNSONu8ZcuIEVAy53CrB15y6bLtrDT
hPlPHFdUpG1rxix/KBFWGQNFuRssWH3oJJqnC0dxMuSHwUZzn8ITBX9cTOYuI7qw/NKpEzNadxWd
CzlAb9PeFtBtPdX8rt/rqM5kw6HwBeKqWDR3oX2gY4VXx1ZKLT86FH3WVAQ2rPtI8bdqOiqBW40M
M2nfFOCfk4OlDtvwhnb6syFqIJ4Xjgi7z8h0tRWt9LfJf9DjgrwDiCbTy+e4meYDpmByXOOtV6Nc
FN1tlQczA2unvUzI0BJnCuOljPyYU9ig5GLtrZEfCmG+jhj6Qf3auJqJMURAQstqQ7xyKKF/QXfZ
tSAknto9zMQuNW44pNKhAVY5VSZJRszqQLDGg8g0zDAjp/gu6OrrvAxGkPkFSkRca1j75y3ETRnA
KdAkC1ar7BJp248iR0OhhrhOlKWYGbKsogqmYUNdgloxHicT6Ghe0VhoG7QsGvZTMdvCUFm6xNgw
ep6SRfzYC86g7fTFT6kgtwmFx81XNRLKnEqwQqbe/5UQE/7c+tncjY4jDxZi4nWq+BhPTZHvOqhn
oiOBoTkIjnUvY16iHcgrUOwjHmqynfpgF732Yi/jEs2FwhjNVFCw83Ocj2/wd7oRnKoOdgnjFlbI
HQoDGrNovNRwIn39GpZXIGLXAeNbGUW0ml96eSszjGZSA+p9+1XeDT6EK5d+NhOQxt/t9MaYCpu+
CyynrpFZix2UC+fQAg28MatNakfbrmDqpOdgyuOQrZzv7ALDaHKdKiRrXvkah19aUUJEpexIERpU
EhysUYMCyfSPDjL/j7TzWJIbWbLoF8EMWmxTZ2Vlab2BlSK01vj6OaC9N0yCmIQNab3oRXaXIyI8
Ijzc772+5nlab22tLI+VQ8HbqkPwG2FLl7WcU8UIrPairdx6qRkZcQWnp/Vk+/IiJ7svltHapY6e
q8Fl3gngMNNqK1HWEEDfRpnkEwDWxwQfhZ14o/mo/lhHRxHWXUNdxwQVKUnCwstsJsC/Nf07nPUY
DLUFv96gY3uBBtLaVsN8Sb+ktyinbFwqvL9zxMh2hp1mUDnMTzd5rmJpKUbXjS9sJMQIde82Con9
gHYUinvvEUip5UvoPgH9WCR1waPpyWjqhevc1N1tw+Pfin60tscmSxeqduNSLurzehUnlxbPak29
6tSbpHoJSSKLziFX9yEQ2x5pwlqMQYEVC5kbSEidVUKo1iTvbv4kdIM49t7ildcfiuRd91F9Ebm9
I+9StqJV4b+gHGVKCqAl8K/AJF3ADizXom67Q6CB4iWXEVvlxs3ZD6byFNIwNSAZWCtvinqR+x9t
f6woNgfmDzgci4JsuIHfNcFjleL85W3SiVsBaGPb39n9ptCthYrnGdJdxes51z8z60cZfvWcol1I
BjS+krV0G9lDLljZ56a1Kuk0YsTt0nQQqSGKlONj4CMXn8B9Mwkz8ofQ+mFUiCVWNjDkZBHoCOvG
t+CCVnG7loB6DkUgQ6q5qoOLsBGIMWOCGG3FwbWR8+bTTpytEcRrw42WhqNRE2iW4BQM9VJqLWBG
2UJE3dLgygvC2xBAi5PwglXJlg+xKLMvicUy0Julpsg0t6GlkfcyPBbQ79s74bNl/qDmaCn3gies
C+qhBY+hsj/kQX+lAknPeES7LKNwJ1HGadqbuhC3DUgAOJkLQXwTWX7VFS7bUgX/TsJkYLMXykYG
jqF58t4Dh5mTKK1T/SqrqPQbCjiIaGvDZY60YtP7X5XsrfwyA1mvsk3NuyQDtaSTsc3U9dCRR5YC
siisp0x9tzi6ersrqMlYHpkuELBZ66+0fk33z00dPDcGUPciXWXyhwsEpLP7bU4UHiotiX9/2eFx
oWXu25CXk49GRSjsrL6+UEg6SRkNhli1vObIJGftWckjFXFKKF3J4za6scvq0fWoPxMXRwTX9Di/
MPpuWfICVas30FaUYkrwb/baF7hsO+deMqsLBbht5hm7rAjv+tKnNc6DC26cp1Rcdru+675TT+cp
GliPWuPtDZ0QuqBIyoFh7ZIshLrg4bkCqZ72pZCMAzpJx6Asr6B/wAWHHpC9dAfuCrJKTdVfpMcw
vgxokiYBheD9fB1Zi4Rjh/wGYasZ7ysVHhlrZQHSdPgbRH4bdgGkdVZ9kfNit5Vq2VBciNO3jpK6
1wDN5Tmsd8dEei2Nd90rV2VHmyYXTjOdT0nXeo8mm8Et12Dw9I4rbwvaLoYHEZIj8urn7FCAK0Hf
K3rnwqeiHXxnRNKi6i98Yd27D5kCrqG+R1a8EPhY8q0AgsOGqAnf83ZWOGR6I7DPytrQtQuyFF78
WHCsNGC+Wus1pd3r0P8y4tSx2V8WrUXtjLoHEUHYAafZO0NhM0TlPRZ7ed1ocQbXgZl3fUgmybDI
jpgQY6D2sWh1/1VUM1JhqFWEKXBtMgkQuICe2dzhQb/tmwbYrbvxzU9ZpEDQ06FZsvKN4BriNg7k
DmVbZRu49lrjfEyq7FoKaE9fJuQfDRgZ1YPb+O8J92FWa6ucfLdpAojye47QIqX9l5A/agOpMfSA
tqgWidVc36L5paylmkKmcVRl/ZrLx84P6D05vXUIg3DZNeVaVWOyNubSeovUlSFeN22x8uQPbjrA
l8mmtV9aLSME4Cn36Iu8JzxpQ3Vl211W0Y9SMh5aGZj9hZJeNQPzof1OI9LWP3OT2U6tiJZjElSP
ScEjUPuqpaVJ6SagKMdx33AN1wu01L9FSuXDFRYBX+Yd30XfUBJ6cxETMWu7JruqVWqiFIaMOIKg
oID0GV6z9mXqGBul5ewZUvz2JVEDY6ooLCrKReivZKbEvLap30cAdVWPbt9i/uhzJrkpzwfhGQ/M
AWHG16UBxsNcqM0hu820ZDHU0Bo8AoVof6l25K1ApoFOy3pz1f3QvgoeVKr23ZPEDI8kUZWkpj77
6TnAEkkq6OkhBJ/LvrCoi8GGoE1ufi1a4PLuVO/GlpeuvsCfw/LCr46GfOcab6LwlYgHMsl9uKce
x7smkIEx7VpvSYlO5T2n3RjlRVofYkXaxFRKAn1XuWuiGCm+0L5zAYLSJacRXCLOjtpdW+1V4X7r
Kn2zn0Ml55lwABCeWY8qT26EzTlVVoKxVwDcdO5T51zI1dqpTIDlyqoNgYq8JWWwa7uAU5PCaP6l
uS9+/qjW7dpPlC3oNl+4cwzSg7pNf5RjkIJvHQglOo2YtOjFttpdLxzKlBbLd211BZE9yLe+Avfh
1rfNvdtwfpj2Sk2bg97Rua67NKjXc7MutOa14KyIqSZBz4XMsRC/ix85LBSb7BCFYVgoKwO4Rguk
eacV5GyXlr3Ms6XCVXcJutUJdyX14Wjne/oiu3GtJ8d5zaJtUBAqdVvT3aRgPtV0m3I9WcKGRbZ7
+DgUjFzrIjBfIyrd2i0Zl5BGtsYuFW4N5Y129QD3qJ0An9GMW6WEdHJVS69qnbHc1yjJUN7ctuF9
XYUU8QgxL5MiWjnmg45jS/6b4l2p6sGxLwr1BtVQVQRlcCmbO/aqar92xrI7uHyhYrzAssZ4cNAQ
CyG/k0odSJsPwwLIIG3c/uhIJcf9kO20rW3vUrgI3KWr3YsqiPF9p4HD2mtAUZOD7T946kZGpREa
WO30a5uMVXlsrJVVXPL0wqnICntSuReadAOQOAV3YX1LIsm2JuYBsfWa8lMRwaErl0pIt41FJDwr
FMsr/WCKt67sAj1f1E+Iu/JIOMi8Cv2bNrS3urg2CakDHmIKh7YfXWj2TqfvBHG6Sf+RjTywakkJ
gqsD4KAcI0rJNf+lXG1EXjrOxQBMLajhXRuE7RIQDzKn7kJBgzk1rE1jk4/jxF1BTsivlPg9FzZB
9m2kD476onPJQA3lpaRDltMOEjgqUMpDgTkMqSl8ujCT7HUN3LLeON1aq0ljRoeOLBiv/vy943/V
seoHH7V8BfiKqBHMBxFuf9PRIibQLk0DfAL5II2DLm23ZYvJLqKuLh1zaRfz2PPz5suuSGHVhwis
oP1WO6S9Li31Qo53tEcGjNGC8pcW1UNCRItinT/EwsKWN+OA51b0j9TugNe+JumN0wnkIG5Io+bV
rVXd1g2ciFu75qF2aYQ3kvMdv1NLKiSeE1dyxtyTiFtnzdFnN4dXorQRsm3HI5hrPlhQZyIcKcH9
KXsZQGrV3ANLBOoLzB/+w0fZ7f3irlSShW4fPfWJ/4Q0DyUS69rNvvwOGeyKxzSyd5axybU3zzeo
Zn1BszG4APIehhzIVuTxl0XzJVAFdRRj0QkHIwZhty0MnnZsdv3VAZ5K9m7pBEei7BQAmW1exZkG
dMRfwBFRfrj6UronmQ/hAm1JfxWE3woaRznpg2MpPlbxpVReCeWXLLo8i230Bh2ghzBbtqb55NU7
t4GVRo1TzHYUtaE9GCBeXDgCe65CoXrSlC2pOBiBeb9zLqLsM7EIFlTjkFkk6qItD9Y4vLfl6Gh0
8iECmOgJ/EUAwgU9ojMB2mi69kR9XchwKkNJuhZbMMKKtu0jYl/IaiSuKfBeFaF8Hxmvgfno8cyC
LbIsOpW8TLbRs1shgrnn8IIhQt5IpXFfm4PPk+Y0YDBKEWw7jWDLkC5oebVy4qcyvYwFCgAtTwGK
L9wIhmddNRZJ4lvCRetKy3bml4P3K8Y7Q+hXOa+G/qsj2OhuKg2MzELMARRZ8AkW1Y1EKpKMu72T
P1LQvD/a6zR5L0hcgm3wv2pvq0nfQ/HE9AOULTi7+3fhgWtb50D/ypT34QWWtZ/QBvkkzV9V3aqT
1qX7GD27j+2TQuB8JZHpWul+uWrrZWjtadzLuAxxowwLUoM69p6ZhqKjMERjsh2UHlV55iAKrW2g
rqLvnJ6RRImqvLfEbZmu7fzSqKgOEuEjvfXoEZQfh6tEueVH390kj9pNDFIiAbL8DAHQU+87oAE8
O6sfbLa4OhDrG859pF+UMTBT6dFyb4L6qeR2dqQ97csy/6KpNqZzp2uX8DNlexG+O2wxwK4x2S73
M0Evh2tKgJF8Ydsb0sdZvk7T7wLATnJRk31yuO6XNMeg1l03xyRfezxKVGixkHVoUsyzGFRfvCo5
BtqqgTscwIstgH9vHVCSA1zsm3OzzV6s4NZ98B4hx5JN0ejg/pmWi+qufgEMKi7DGzk4SHBcG3ud
usCnuNfzSwLEsl5LA3vIoii9gM1m3NOZ95B+ZlBP2msn4olbHBJWL3T2Km9rDuSMA42A+K4DU/Vs
XYhv5SVH/ECEMhfmdXvNa9J6r4Slfu98lG37EADbyi1qiMJXkX7asLBi/1FF05YHaUoPIPktvVer
NWTRnIoC2ECkBa+8x+RJJxm08UzeWwsKK9CYkx8yJRWya4CndsC4i/YK7EEOcvKHfGmzWHRbuyDE
ptqncs1Lq/KSU11ZGR5//YV4U895K25UH14pcGfwjMtKpT0AOW7xwAMg1m94Yhf+PgT4AaP3rX3r
BXT0FvG6USB5LMtuRZrAbSFTXpCH8OFVXQ4EvJsOnLEOaWtR3BrSIrhv7Z1zBdkwhk6zQ8e6I0C/
UUCIFRBG12QIUTS0d6GwFTxmE5rGMnhJf/TivnZ3PYguqPPesiGBkIq7Qjj4QrVTMvLNyZXdPJWV
fO0qxyz7CIUb069exeIxy4HnR4e6NLexRI3E3ItGJnFOmhAzoULhz2WzTuGw1iDq9e2M+MGg9HJO
GGAQDjjRxFBJlCuBSNQkH707iN1v/uoGmOPqE+2FrXyd7L3Vc3Mw9t3GJYMzIwDwU3rrnPWRPEzk
FolVD9IL5vaj4vTfufeUx/tbUFav/dpc+7cQ44xL49q+4mUPpW/mAybFmCxJV3VNVei/N7JPXsdS
VQdOgFwm6iIUhOtCQ6w/occOe0o4uJY+VNHrZEbyZNoukojm0E1GMUeiH6HpR/Sui4hkUjZIpPMC
C1zYiblCpt/R4YX5VSiDOtmdX+5JqRXrl92RzofT+4XaOtht8uhyAOe77GDnXdb/dYAjFQ8a/bVl
QNS1jCPtSlbSCyvPvjsKBmBVtlVv3Q+9DP//Y6ODlzL0RDFNlEF/92QhDCytVX1Qvc2h72jXla4j
npIV+fS/MWSasq6iWqMaI0NlSntKqcWQmvLKj3gPpuBFfaghMwJrU16iIYynIxCtA5sde6dqg5XJ
mEShhqsXHlsB1jkvG0PdeCTM2nzmMJgSUtJQaqLhk6JKmjFatLZSclcqeEk7ZCR129o4PoR4q5kZ
1qQZha6rqixiSB4Ny6k1q6G574Do3QcgMOIMKPjczp4zMhKFilNDsRQZI50NQdo3NRMEGK5AT/to
9Rf+cDKe0WYWVfTXzR5TtXInuWT2eRAkXyIX4nk7w/SPD0vcm64hvEZp8jqy46HP6QsCduJKB9oe
FDeFFL27HgX6SCCZTmbi3wyOTgtZKiOnrXlv9a6yBNAKxlp5tPr0oRbrrUyXkfPmJpdM1QeNWJBj
OOLvG9gIiDWpkSJC1D13yTsadXAuzZkxDev+xyRqOj3YRc57XR75uBw5WVuh90OWnnpG8EMW/t89
2lCn00VF10WZf8SRd3coFulGwihksb7IZOYphZ/+dn6qpKlr+9TKyL39knRr2WDFg9cldSQwk+Cu
S2gyQ0Ti2mZK1gABW8BMqG5eC7YlzDjj5GKdDHPkjHYq6VIScXNbOo+MLlrZvvcshPJM/8w5MyMX
VE1ySLI9jFO5IFem6h+0mZ9xCUme8gl9kMGjgaaIEOLvjmdHLvS3iiigr4IvFySWoKlLBUUBiz6B
BSkR6DoaTO8avn0ifraJQgHZ/3F+SYeR/OGYvz7CHPU/SEKIP4I1TGiEQOnBlC8KBSi+GazP25me
UWNoFa3TDkwf+SdEV63hbub0tQ3eaTE4axhZirk/b2by7tJ/mRk5aCF1vk3SD8Gp8pFSeAyooXa2
ZmguyxYsSD4zqsltfWJuGPVJGNvIrimbwxJ6Gtiggdegu5D/z49pbupGziiEmesISGJQiLpqgQ2q
0UtJOui8kSlFrKGjx9BvjdKAPnJGE4yF0BaEaAUo6Lz9UvqjCRavCt6ceB+DjknT5m/2skk/Zolu
gEDgRwFN7GYk7eWkWKaI0fjFxi0/E9PbnB/X5OTRewVXkkTaP49WKCg7uU8CjCBAsWjCvTCob9je
+t+sjJYoMlVI+T2zJ6nIfHSJjpJYCWEgDp3sr2bt14BGN0micCC0KdFSENiXouVtAccdnNSd2UiT
/nAyb8NGO/Fsv/aEUh3M2BHyRteJdp946TVyMSuL7JdjQS8vv89P4mSgcWJy5IKCPbQrzzAJbm3j
5fqVm0C3Bq/iAGSQADrOuPzk0ffL3vjoM0s5NAwP16hJf+dQVHOAWNlVjEjS+YHNzKU5cvTStD0/
jTFkBbUF/Dg1D54rO0vbM+KN2VFPqjzyYJkUPxi16/+bw5jy7ysZUo9qk2GYnX3lgIpTKCyYCMqd
H+PkZNIIji1mqoYijc53KczTpOpYvNAm67mphC+jjxc99ILzdob9+sd9dWJnOJFP/NJRG4fe2djp
PFRQgSFTS1g6hjBjZvgzf5pRhx7raGMa0vAZJ2bQXA2FrmLS5LbbhFH62ilzXdynZ+yXidGZIddh
2AvD8VdJyWNcmw9ZAu9PbPcR0ODzkzY3mtGZUfhCHMslkwZP47aM4nKRBdGMzOnk7qWpw39nbHRg
OFYiAssg1VYHj5r4Q1FovUCePXGeHABo58czN3WjkyIw3LZKcqYuU9DTajhtW+RrYoixkdB5M8ak
aWsmkSX8BqLskTXfiQRalGKtMZJvlZBWk3RqV8KuaJrHWKNupReH1q4+CvkjypULoSZHpw5IP59C
XHMVBsL2/Pgnoxzuzf98kT4K2ugCl4lNyVw7KagvMo4V2d6gXMviZUZV0Rc+z9ub2nS6KGmWYYi6
rCoj/6l09MJpcczmNiCZubG+VnTY/DSXPG9naqZP7Yx8KAHY5xRtRkRMGaQ+tOSHYYZVyLictzMZ
ep8aGi2plpuuX4kYioudX1210FCgVlX+VSs/FB6QpfxYIHChfitQ8M7bnplLdbR2TdkFbRNhOrIs
Kl9g18DHrRux2J+3M7XnETgl1aGbomhqoxNMSp1E8RLspEa1VfT4VUJR+LyJKTc8NTE6wSxH0e1K
xgTpLwhUB49ns4yAH8oawZMtvp+3NnXAnFobOSGOEcuxhNMrHegY9b5H2aTo7juARoX7F7miU1sj
R0SExFdMg5GFMPrFduUIMuXDv1ohk1hbJ78i6aMBZbEbWqHArirp2dfS0LSuk7vzcza9oX6ZGI3D
LeumklUw0Jpurtv8IcpEsKwCha9WnVPIn/aGX7ZGe6pX1Fj0S2z1nraoqdRrqGqvTKBvlJMCY31+
ZJPbSNZ01dJkRSL/+vsFrfSNo6kNkxcgr+gD/y41tOPK1/NWpMlddGJm+P0kDmjTQIkMh0F5GjAu
zAgAGtl1S7/ZBFC5zHqjR9dWcpflO7F66hEGcR9mvkGeiEX0k28Y7WTHb6KwL4ahupSyVnL8pIOP
vOs6wLgUxOW1DpLMVK/NuV0wuaInhkf7WwOxWRbDHDtARoPGX0YIcyFCJgB876nX997T+aHOLepo
R6BFYTpSh8GSchT0dEQQwiz8m20nWxyJqkVCbhyN126Vt4qD/KWDfEcxNJcW9GjOb4ZTfBw/6idG
hjU98ZsG7SPDYvaWvfLUwMTq16kCG5RSnYWudHmFPkA5l8icPCBPbI62RCZkZl0OAxNAWNOcHaVd
hE/J4esWCnvFXMueSe9QZA0kvCEa5LV/H2Lkwi42OoYYybdmAJQKkDYdVcmsi+WOMvx515ixNr42
QfWXsh9jTUJPSDfZeSDLYmjCCjWzATkRhDMWJ51R0SyyIkPPsvETwBF1J5A0LAbmfW9BDUKwmZbk
u/PjGmbpD0c5sTLaY7WoxEVdATj2RNQoC536H6hOpAM0I4Ju81Kilekj83Le6tzYRhtN4aWWKC5W
aw3KExAAL997lvP4N1YsKh4qFcc/ckpVZwJuaMFmQ8n1rMsOHed0plfK5PmMgf+YMEbRlFPFWVJV
mMjiDtUSRB8BK/zTKMZ1N23Q6RcaTEQtfLMgQQjxqulmIuxJ94a/LDOUoQXkaO+KjgTg1sSIpmuv
pS8+5lq1y7tw16vBrZeFqKUjYXh+YJNzd2JzdLf1eRT1HixcCFrmuvGqvdkZM2ft4L1/ePeJicEP
T45B2w9TXkIMy0UPS4C+Z5pBu0CpYtvb0sw6zdka7SRbs1rfHFyh1NwnRUKvCuiqB6+y1KqZ8sB0
WEB3YgI3naPBGi1X5aqRVfZMXZi0u1iubqwgOqoIFmoipLhQ2iig3eM2uG0CCSJsVHyoDbEQvT4S
vdn8zTJahkijQ8vSrNE5rLZeV/maCd0ta7eiIN4FzdwyTnvKf00gn/X7MiIDp4W9i4ksu7Tr5xC+
wr+MgZfZ7wbEWBHstIWdkWiot0BVaqJ0/W8m5N9NOG4dqvGwZKZzj0oEQKi5bhfS5KWv/pqmkVfE
etmLXckoDOSsazBQDeDBILwogIMjr1ka6xxwHDf0zOxN3iEndkcbuTFDV8hE7Jo5ZJDsWYbp0txq
AJtc+VbJrkrn6/xcTl4fJwZH27oUbL80BjKNFDzQFqFyaAHhLP/ChkYicUgmUnUe2QiShGtxWK/I
5o0uFXsTMV07/ZsqOrv4f82MTo06jOXO1QczcIqaHuo97Rii+BjDHz8/oMnz6cTS6M5V5Z4UXIel
VPqhpHsZfmdYv0ehtPo3O8NVc3LmIhfWFB7iBUs1OvjNVgKeCyvDy57Pm5n0gZPhjI8dsbZ6iwZK
yzpFRDLI1nKpXGdB/3TezPSs6Rqpt6FqqIxOBs01A1/oOHr09BOdJjFYqbDZbIhE5+1MD+eXndHx
UGYiqsYGduKg3UW2citm9jbI4pk7d/Ke5w7/73BGR4Rp97rkmrTEC+gikl2pdgxhbVeivZHRRGyu
6Dp5bp9YGx0MmZtLQQYAeQn7BVb4ItDmuk1OvjlOLIx2KYknsGot00Z/QefV66N3ahpgM8Gb0+8g
Nu4Var4zLjFpk0tItGSdt8cYsKFWgls2DQwQQX1PVISLEaC7aKxqoZGcPO8VkxP4y9RPIOHJXkoj
2Gp+wPBqULph47NKM7iNmcGMG39bTh1nLrTNpaEjrU47HLXfFUgiJ9XOp5z8b8MZObmeC2ZvVPhD
6WokKqRHUZe2501M7qOTGRs5eC3EtlQULI7YH1sHdn77UYKRPW9kbtJGfh3BXaO1/LCLaN0moIwi
QCgUqlvYrM4csGb6Vj8Z0cjFfdvwJRWOHeq6zwokOrPbp1G/kUCrt9V11G1iCAdBMOcYkwffidnh
9xPX68Qq0wSD89VGPCrOj7GdbCv9qGP2/GRO+7ii0ihR0RRxHMv6uosu89BuUjWaGynyUT03yEqf
NzI9ml9GRiuWQ0MtdQu3iLRDKa9bKV+56aUG9+a8nWnP+GVntFhFqJlqPLQ5lZTqMpStpSM4UPdr
lHQSca3LEGLOG5z2918GR8skCYJviD6zZ4m020ANuq4yVGm7mcrI3LiG30+8oVAUVy2GhsUWyijK
XUFZQihU2Cn0CAk254c0t1ajAMIN5cp0I4YkuSsdSaDGoAtY8ZYhrH/e0JznjUIILQk6Qx567MrS
W++4cDO0j/MW/o/N+9/lkcYvFy131Cg2hnkz9lnwGfkfQVPTVuy6gR3Wig++u/PQr5uxKrMafzx7
9V9WR0FLK+ih3kdY1WgD08R0GnBCerxDQZaJLss83epRe0hre1NawmurZjddJFozszv5Kjj5iOEj
T1zGNX0RujzLGHfPUMY089bV7VVn/2jzRxEQIg1Zzg972kd1QNCIQEgg2n43qEhdmua8DYlt6ITX
rtEJQayYw7m/0NCSPW9s0kkNUaGRLEmTP1CplWnUhp1xKluwaxKoXJySJtTK5PK8nUnIo35iaPiQ
k2m00j4B9DBc0Cb8zofCvK7zfe9elz24AGmdhbep1SMCd3ve7tz4Rhs+rHu59WrG1wfmwg6eiiZB
nfzLhbF43tDkAXYyvtFup+ZdyEaBodR/U5PH1rrq6/15E5P7/MTEaJ8Xlq+HqYKJOoBHqlVfUiXP
LNP5UVDw/H2VCqEQhMAb3AFp6sK5yOXrRv8+P4xJGyYFcE1CycSSh99PPMG0UEKjURUJ7zK6Frvk
Li+1a70zH86bmVz5EzMjhxMVOWkUhcMjSm50d5+jeOKGNAOc4xPMDWfkYXInFAUiZrTNtvXrInY/
e7k7olP24/xwJhf/ZDgj/4o6qW6dkmPIhq2UotCdi/bqvInJg+fExMi/IktLG/NnR/gUQhU6tLTP
SKB7G4gsaYa5O29tZkDKyNWirFG9dnjCOfrGHCSgkCI7b2GYkj+uD1Ml+BYNc3j3/u5opD7ikvom
2DvnQi2+OXXskIZs6UpDZtiVZ2Zv8p44sTZaoNJQQwbEAonmvZw/6vVBtp50Wg0oV1L07GlzL4Rp
//41utFqBYUtqEnC6LIYTm538FQUU9HJQxfg/DROL9T/Gho3nxXSrHM0Gcy9HrrUbO1DKwj3501I
M0tljW56u5CLKm4ZjBiKt2xVYYEcV7WIRTtbNU6JWhRSt3CYHwu733ciUG7HbK69QZg/z0PaxoVx
s6AT7WdcU/dpOkReaKEg/M1l+WuJrVEogKZNV3QpX5kjsuMgxNUK/dEPUPDqpdfzMzI36aMgwDBF
P/UNvClAsC01ZOSJ0hmHnd7uxpB/pPhIo7Hft0catoLVSYymlJ4sRCp0AMvIuGnafcNT8PxwJtfX
4lGkiDKp9fHjCM27NqpUfAjNloUDJTOSlrX/LGpHi96YRq7O2JvcHCf2huk9uWMydMpjRR2YiTTw
ElRvnSHj6BzRTzk/rjk7o7vMjdwOwczBI7QPrdiZJZqi+lqq6pnxTF4y8PJ1k8kzeV/+Pp6wksrY
rHEHOXzWyUClyTZAquBvBvPLyGjS7FZG8CvGSIww+JCO3hdoR9fB3MNo0rdPBjOatJBGAnYeYAdN
Fl0LEJkVZ0YyPV1sEpxb0f+AnYpuraN/zLK43qWLKq6G/FVgz22gSUQj9SLAjAA2ofr9sYPqIAqA
tSxLcoJH7Y5+nQ/FlXxjb8SV+JIv0Pyl3eGP/m/Kzid2x1dnWfseqDQmMIkuAv8m8N57+fm8L/xM
mI0vz1MboxPZi/WgLjXGhuThAnlWZ+HQTJ4mfjfRRbRNDzRFfBYXyKdunBWNN2mMIMzEolN76/QL
5N99nlYugSyqjBJt067Zi9VD2SI5NcPFmnKVUyujnaVFViw3DlYCxAzQ3DHq65RWC+dnc/J+O7Uy
2lqmWTtyPZD/eNEde0Sm75G6a1EsodHic/lo3x1KqP5Lb/VuI/S/P29dmTp9T62PNpzcB55Y+5y+
NNPa2A/6jf9Mj7+1t0YZbOuweLf+ylzRc2Kv3WUr4a1c6Ptt8YLA8CJdFjvoA9bKXPr7nfKab8Rb
4eDNbdipI8GA0mfolgyBVR2FajQFC5Q+hCgWIEKL0ryMXMn5SZi2YEoDtB7itjlaZ10opCbsuBGy
+jWjTV/lL88b+AnN/3PH/LIwWmOYWR58fCyIiPP5H53ZLTt0mW2P9unlqjKW9Mpr3Sc0RBtro3Xi
nI9N75df9kerHMKUFSNjoKAZ9dpAlFZHxZ4wG14Q7XFbBNNU/4codt8IDdLEDmk/p9kGFLgcJ1wp
unj0Y1b6/KQMNs/NyfDNJ/cwMAUaeg76BEJybIRs2ZcE+khRnbcymZ4yxF9DH7lP1USFJg0O3jib
UNj0zZM+9CsJXwr/EY07LdsX8vt5m3MjG4X7QtpGpT4wKNVMuNAM8ZLud7dGM8crnDMzumKySrMU
22BkXX+kCxStm2SkN/5pKOMAX4nlrOe5h+P6zzKobVvpN7GrbM9bGb70jCuMQ3wrKumK1QyuIF0F
Lv3YnvVmaxSrkK6h2pVk2jP2ZmZuHKw3geqLjou9OLmmNXIt3abQXM6PaeZQGYe1gaQriZkwc1Fa
74xMf1F9NG//zcboWPHRj/T1gfIsCfbK0tPHsmMr/4UNoHmqSdtBeLSjwzEuTE7H4ehKde/OFe3w
yVKT6vO8kWET/uEAkmqZaCHIJn77+1mAqGyv9oNaCDoFK0e8NrMQ2atwLbk/YPXOjGjO2GjW6DlK
abPmQpF8enJpF1p99BGQs+kK/Fdn3Mm4Bkc8OeMk1xdYeky1SDV18n3Zvinx3fm5m3S0ExujczQI
fZr65diw6FkvoqAYlOpMlDB5fZyYGGb0ZBhR6Ke5isIIgrr3Soow05UVIGI34wSTA5ElU9MNS9T+
SG6LlW4n9JtkXRqab5RQ+fTd+amajlxPTIyWPlZlGkQEbBjz6F7nu36XLMt9dKTHGtBhHh3o6q2U
fbwUjhGKdohFImw7U2b6KYLxh6+ffMPIJ8oKEFse4Ov157VC6PxEB4Svlwe66ZgrZAmX2tZY9svu
2VzTCPGi15blRp35hp/A2nPfMPKZvg3aqHCYhwqVWHqbLbW79oDy/87/yD7dW2WNnBRd4qT1+fmf
jnVPxj5ypAEJpBcZdtEjo9YFqexQ7uQv+wuJIKoz1pby/0e4V65RDFWMdTSDBJh+lZ3YH93MA289
sDzsa/dHhFfdZ/sS3VAZPPWGloJ31cG+k6/sfuF8nB/45IVzYnd0VUu12stKzJpL7UFSj/Rconvc
P5n4GQed7FE/EGPfHFJxVXFHz2arRjwavz5vZPLo/DWOn5WcEyOyVtiKP1w4mhPR1IWXn61/y1m9
ykp37SvhDPR4zpw8Onc6LS+zDnOG/qmlLZqH2TKK7jzxLvP7zfmhycMfO7MnxvRaBySKUA0T2C2z
pYHW4dJ44V9uujKukCwt16/iB218HrJDvC0f0ckMbxFw3Z7/ihlH+YmKPZlgN+pdEcotEwyDSJXl
jemyPe2ZZZyzMvx+YoXmnf9J21pls+wKa2gOXXrO6vxYZs7zn5vxxErplKUSt0xoHL9k7ifCVDMG
Jt+uJ944Ok00oaVh7HCSho5PEzYB2bgVzb+Dtl9rxr3n/A2+1TixNzo9XFHKmhZls2WUXbbht06z
o/MzNufvo2OiLOXYqofjsXURvn9w/B2sD2ovK9rrzlzpM3M3hl1pXe5V9bA4kbkWqnVgQbm97Ntw
F9HqnYzAzMjmbt4xCCs1ibD/h7Qv660cR5r9RQIkUaSkVy1n81reXS9Cl6usfd/162+ocL+2TBOH
aA8agxlMA46TZDKVTGZGxM26V8cAs4UnMG1Wl92F7UNu+qrdJU5L3Lt595jth9PoQOBI4iuyT8/f
47/xRpBfTbW1fvoRGFl8ob4mEKGGiLbt9dQFBaCT+Cx3tNs4cLX4lnRuCdUcySoI8yiM89jQ6UAt
lWdoGXqFgjULeZRVPvXR0bQvuvrJprfnvUiGsp7LjaWszhczXJl1oFwSTb+N6TqBAB1qOedhxEHk
wxguiEBopKurlZVtGO6hE0XLzmmpZApAHEIsEw90xNIxAvXZlGAypihi4GWZ8HyVo8Oh7CQpgXix
PhC4M22Vil2ODH45V6tqV3zSwN6ahRS86umv8wv2t5H26xfmA4s73haNIrteKx5arYL3nrxU5YyK
nwl6QowuhAEUjD1tTcx2Vh6/NCbS0747IVWuL5N4qWoMqOTKr6y1SnAY9tVc+BCERoqIwderJU4T
P1mW5k9vd9OjMjbKi55PDDq0EKe6SbpsOppzYpk7ew7ovLNbZbnUR11/pOBS6w4alBNkV2BxjPnX
Xp79AwKNfVCjURqZggrq/skxwqfAPJb0p9Ee4jiSHHGxQ37AcWXpKmkaOq38XBk4x1fx2gQa1fPg
nt9FGYr+2SUnEgWxnsAlGZhAkcMG+iPpH85jrI7wxVEIWMBUBvo6ENF8xsAor5qHMzCW6FEz31MN
OgyLbyZ7pf0VjaA29s/jCTdqg7cekk3ECEctBA8x8Jr8xjR/qeix04sHBQ8U0z04RySBQ3ioN2jc
oc7MGJSdBGiK8hqTN0hySBxBtnzcmZ6WLCK1DYCRXkTD9UTvKjVzAgpNmrfZvskjIgEUfrdBT4mQ
DgIHkDt9Xj9sIbgNVmYnJQedPhTvzCC+KqL8Olfj26q3JB3uQhfcwHHb1RRLMic6uEbG4R8FvPsE
iu+yoUmxS3yYxG1SVJTxyBSYpEISZ9Z/69C6j+O1u+4+gJJFJitRi+IwCj/631lQVdW5PUMINoZ0
dQo9L3+o6Dab2/JoQeZOnwrJs44QCvyAa2MbmHT4JrpiGEzMTYJ8s1WHKzoWjwkLfo1kulc1WU+u
aKesDdR6FDYHC0IYYFoeAEUgBEDTe4x7O6vc0vnjKzOIcz+zseylXFHC8g+0FKL8RQ9sCCBG/nkc
IacHRkTwoMk0jPfxft5lthpHNvghivinzl5y3U8z0AJAR8AI/gz57wTUR5jgHPB96qQUT8K1tEAr
CnRMlvM1wjDvCqiCYVi4gPZjCornmEImcZIUoURHGS9A/6JwO0bHci7IOpCvQcA0XvY2tJHNAtrO
z5P9dH45hdtmgaoPb/aY3OXJCUMbzYfaX8klzCSrkelDxI9lf2pIvZ4HEq/cv0D8dxh6RWUWrPRU
lRX8Itlw0rXKyYviG4+yKBL/nz381L9mV1Wb2AhLGkjQI3wa67lDDnoRB7KZEaFB6PbWbApPILwf
Qg/UBvMKNknV052GkeQqqCFF2X8jrFsbmHUDN6fXSuthNhPA6MW1MT3QMN0zyINQ89hqj/99ixBs
bTQTq+A45mewgh60toEGYgGiQ+AZ3eAJ9N4LWQYq8rgtCpe7QBKIlrTFESrt6wAv85l20mLITfw6
b8x6Rvj0ZQvDVfP7cVpmYwEM2JQP6Lq6NsJodx5C5AFbCO6Y9km0mHkPiCp5tPt3vTtFreQzIYNY
//1m96FhH6mxCohpmt/VFEEHQ9U/w4lItl64Wuv0pQEiS3BLcF9aEi2GURsgCkigaaYUkCSsYsmD
pHDfQQr6N8yAOo6DqLoymdF4BO8y0FTZKskPZVU7IWEJuaNJEm0EmQNoIPXVk5HGQTbj87pZJb7x
dgaJi0y7pNbhpkfHE2MYtfrGRPMnIO542mRh4MFpMQKge0r6R0tkj5+CZQMAU00VvMw64RMF0mWs
6m0ABC3kS0dzT0L2c2pCr6gNyTV03QHuyIAXVLcx5QS+HZUnKuoKzODNdYf54rjYZdC7TA0Fj+6X
3eU0yRiLBI79CYtLtaAw10yDAqx4uAkD2xvtP1FYSsrRQi/YGMTddQsM/GZtBBCtPlbGMbKOCnTM
7HFHCsMFKanE6SQ28SQVHdXjqtIAV0Ltep6dtDum7Mf5mCO4VmzXjWepsEkxB1UDjKjN/GDKwckF
iY5+uFGyBY+Wf9Sxv481InvkFbsGqOhAYKVT9GB/Pk9ZOoLIQe8biFMODoQ4/Sx9C4ffuXUszEJy
uRXEopWe9l+s9bdsYl7aQe0WYx8YVNMOSCh3FusO5xdRvFEfCJzzVVBqqYwF1sz5qSrAPXRLW8n1
SLRPaBTCWAWj6L770jDUZFEXBiMCXYHaSt2305VmRjM065jpT22QeZUGChM700ZcCjVZ87XIQkwr
qgaltsWQonxewz4ve8McFhxl0OEGIcQtl2savJ9fRtFGbUE4p2hR7mmnYcYZhhBPFr52shd5Ef+G
tkXgXCHOOogHZTCjL/6szGZI4iYL6fAptq/sDrxjUN19U8iOMGiE7kbz9byBIq/fwnN+EkAYCrdq
wLdQCVbT53xevDr5CZFuEzNP57FEcV6DGgoySVAkgx/m847NfZONWqU3kB5LMEADtlDmrKLKyvE8
jqgGjU6KDyAua7FxnwWxF4AqKENifGuMnmL1aqohr3gR1fsuuczSqyjWHYvcjtZxHC8T05vIc5f/
br4zAvHpx3B+2oJ9WGl6DTPe9Ghldx1EITCB3YBgECLTPVi9zxsvPBZMA5eLYaD3xVpP7Sa0MMsM
MsUEXJu0DUQ8W2VX0Qo95R2VNXgQ4elA6YwQ4JAvzbdZUkdphcZBlzrwGn/yqNM6mCB20mtoqh8X
p/ZHPz71kHR8bw7zLr5Mnv9AVORGv449bW856nPmRpfqQdYWLPlhfHcuSzu1rwb8MJXtmJU5YJmW
+LJomTEbCKVU1VxvRtyuLmScs6wAM2zePIUNdav8VtNlB0ZkxhaEiz6joYVBT1YzIBcNDdtV+PS8
t8gQuOij2AuFvisQSgZlLOVliCQvC6IzvzWBiy8lxnvTad0JpT0a5pNR3VQBavGSK7HQDEhFmODV
ZlB64cxoR7TW9ipQkvZg1/cklTz1iGSWICNDcA3GqIaJAYrPpyowIqpGCbYbcmWndgcBP9tr3+L9
8+z1O1zyvcAFlQdonCE9fCh9WR+20Ns28JwjaOCMI8pqnw5xQEKvek13WvvhvC8IQZB9g8deswi8
+rONujlGI3RKQKmg3sbD61JAr0pKzi8DWXdyE54oG/oYC42O1wYKbsudgjk3RZEkP6JmVKRxoAAw
IYZCDb7HYNSzHkK9qNQNZoemMw9lpXS5aRBwoxRUq/pNnoAeJ/PPL6BowBY8lSjMGGAXVkHm+dk4
NB6OGG6dce+vnihrnBp6uGz4sQpC6tmvSb9pJm8ovQQ13vPIglRsLdJY6KtGaRzCQ5+BW7NIG802
cPHMmZup11ETocSV7oasQ9fqbrShz6uxl/OggkOnryTS1ITAEsGV6jNonAxtN9tsJRQNe6jH0t0U
yxhD1/DA3dd0fa10IVtALdLmDFNHjaXNEKEfJIIOMdlZEHZD0d/pY7+FOF1s7c7bJHDPT3hcuGoW
QqplAp5aNV5ozqh7ZNex1UquoX8/QLxd6OcG7zUYXxnKEZ/XLrKMoQls7M54Agv1bnShX+ugzpp6
/ancg3IWin/+LzSqOfRucKHr60J40XvLvfSSuKpjYgjgvOHrQp75QfwXM0lCBXcG/KBhaR2aFC4b
vRD0RPP8xspQdj5FrkOYgSd6EARCp4gLNUNIS8MsgKZpju1AesnwYPNb+xId7NR5HXOnNJ10lqRG
f8Xovhr5AcsFH70ZUBkEfYf7lPtgMAihX74vMZERHI3b+HI52LvhAsmCY/v2zwjUCs4/9vGf9gDy
GuKEu/bXdbl43W52A1ngEHwldQxJgXAAN09C+ZJu2MXgGw7ww4JHpGuXode99bVjecFl6GvQ+l3H
mNz8KOsWEW/DB6z+2QuriqBEQQA76wZqR4+jjLlb1IT5yTBuo4k60qE2gTC9DR45GH58XV4nL+1j
7Ab3FOVXJ7w3XlBHcKxfhneK/NR5P+/Y0p/AbXpepTTM8KrhDt6v3o//tNeGVz7e5ldvr9UV3Y/P
gYuNVjzLod58YUl8TtSQ82kF1oiz+eDZehjijQUroByuppv83XIxDMEO1vHtpdxjAikoHOWncW/d
23vzx+z8Pm+9Jj7XH1u8et4GfmrQB2PEsJ7e3Fgu2w+/NG9CQ2j4401zK7fzidtMjiS8iaI2VLEw
lacTfJf46GanVQxeobRzmXpIIbhj5jXoJZ9G40iC+0lWbRd+dolp4LlKV/EfvhLAaGK0w4glXsrI
n2soMEcqZmhN0Pm6Ezk0qeFG2uVkXUfUO7+8os8FaJcNWEkJhqe4T2DW2SyaeyBjR0m0LzB5UFuv
/xsGd0hHRlS9VbGDWmod8CJzAwW7BaU9Ge+ELnQVTAYwsJ6Y6AvnjIlAQazR1VXsm8BF5WEf/LD8
7Dg9WA/anhwgYnCnXBXv9/R37YW73tV3rTc7k9s+yw6NqH8Yio0fP4WzGV32JgYCsa7pjFM5eFmL
y2Wyg64XRvbcCXmwM+zV3XKS0YOKEinkMhrBBIYGeTvutE6zpkaakXRIoowdNdt9HHYemhExdDnR
a9a394Ua7/R2lIQJUSRGQRq6mzg1GJjl8pwpzefGgu7Fqv5sac8o+fx3J2J0TTZwQnA/4v6+OkMx
Mly/fN1o4UFqLlNF8/u2VBO3haCf5Hsm+pxt0bgsKmeoeNjrgWybwFPWBvCxOunrCy+R3cOFCwe7
0LWmgmCCf9UJFrNTtaHECayhjjwUByWxJVdYoU/gQgQ5INSUUO/8HEKRfqaaolcILwzhuqx9aIpe
VEt2KMBiX4OUw5403xwyyZ32L/kfn62gHQ985Igv5pdnEX3IQzL0DQ7BmN/UDSYlpuaqmrNjAiHn
JmJ+WMRurpJ91s9HiPr5uAWcZoKKilIec9VwjYgdIHzlhga7yDGyJPFZUfADdQGSWEINhHrurGhR
jsnCBb9vLJ/IaLh2d9fhDeq844o+JVsQ7vtVtAWJ2xYghMYOODqdxTZQjD2VUXZq4suAhrvzgCKH
2gJyu62qgZGM0woYx4+6md9CZVhik2hMVd9icOejnZu0s/4aVb+EmD9OmhwzMW5gPafGRdf9CUto
GKOgrf3W7SNbZB2lov6ST/jc7aMPWTj3q42ZbWPc96LvYqdgd4Flex17sdIHg2BUw3ps0WrS3Z1f
X9FpMlE2Y4ivBl4tyefTpERhkZgaxo4i40kPK08Lwe6KjMgZ431n+z1YMM4Drhv25RhtANcN32RA
JGsoKY0BCVj9Q4UCu11MThhdQHnOob3kSURwJGzLxGUVrzsaGni4IzGvHB+Diu6qtky90DAvJpqc
jLGSRCSBSZ9g+ENhpks7RWgaqyID8zvGoQwejfku1a8tIrFIEMoBhWZPyCWtjZKcRSyNjCJtV8Wo
rPQhBIGujOxHu9heWsr6WkRPITZuQLgTo0PD+NIwVsVUXwaKxpaGHnTwTSvzc4vCIfuRJ8dKewzK
H4YCRqx/Sj1zSvuoTpKIKzj6n/A5T4nmkSihjWUtNOW5KZpyZ3d6I5m1EbrIxkhuQQnNl2LqYWRC
l12ak30/RH6MdpfzXi/cN3SO2ZglxdfD4I64CVbrfFqwb3as+kuNB9S0vE8j/TLWquN5KPGy/QtF
ORapSu0heb0KzMVz6U9VtoMIheRTI/gKYGfQiILRVdwr+E+wpURZFCZoiBvD6UY3o11SX45qfhGM
0A/XL5J8kgCKl+8DkIvQBH0vvb1qbRa5uYdmAZ6s/LzSXGVR/G+snq1DeMQG/w8iIheepliHqCf0
mQJNgTDHdaTKWj6FHrdB4Nx6KGzo0IxAmDsG6rVFgdqUYVYGlE1WCZzz5ohKr7a1QeP82x6qcbBj
oGmRArqSJL3N1eraLq1rG2nJEES+EsSHFEkhbbRv3Mc+gXOBsVmmESL28BP0QcxKcxrGfKePkjAh
9A301qiQ3DFMi58uSaC+rmcryDz4Np61mvZg0JtJkxEbiT7TsOYDiNu4AF1x1thjKYn1BjKdPZs7
vAOx+MmKLI9ZHR6EyvYl1CdHK+zdRHu/BLn8+f2UGcttZ9HOAzj58RvC7GJBGTlQ8KUm9h78hxLP
Ebvph7X83jU2iYNVFK3EVK5ZewsqblktOddiEOzbKi4E/T8uuyOjXgQsRrMZBX94l2e7vvH1IvpO
jAfD1v+hcNEjsLR0jBJIbZX0JQBpeJWmThTNEhRh3N2gcCE+pUM34EaK7swi9ILc9KNwlLx7CRON
Dwg+tGMSSCvYqpY4g7kxfm0x3KTM2s5EXysa7SSuJgJDF6hpWkgCIFPE7U0aoE+uV/BlzMvluZvj
m5pM+PpXu5QltzZkfc57tsgVtnDcJi1Ur9MiR4hf7LaAlG3b71tUqzGhrsX781CiQ7SF4naqrqxo
jgxARVWxn+AMywBpeQpOYsPwz0OJnGIDxc8bzn016dMqxUoaej0RDemFtDqzFoK4jBppxb8b9WXG
UEdlJkfoccM+QuGWzD7Ji90QRX7AmI+5HS9vo50ZL16+TC5tVO+8jeLlZFDrAocByn1cocpCA5hS
U3hlE5m7WsfjyazuLDLcjcUi600UrydkDVFdWGVpOCw8FjE8wiP+AXDEm2tRexEaxL61ax8o+uck
IKiCJAwyoBQVJa5BSbIbm1I2vyDKojCjhkcXE4dM5T9c2hznekqwbqzG3L+u9nszNr0oH/fLFLhx
CVbg0ZQEKeEpQ4WSMbTFrkXSz5axRYmpuUaQuDIw8DleWPRPrcsEiGUo3Fk2NKXvpxmhUIGGYF1A
AQypRYDQcd7xhMmNvbGGO8ikCJUlW0Nukl02Dahmerer/2TD7zk4DfVjFjh5IhODEtuG6rLOML2A
dP7zCtaQPDZs6Mu7xBwPVmDjNbfzaBVLshqho5MPGM4Fe8rmOTRWGKs4NYN9AwVdyddEbImpEXx5
0bnMj9vpkAyfZwOr12svFaoaQfagtDIaM2FwwOPD/4Gs/35z3a8KFX6Qwg5m+4F2RdjiDCASGL8x
G4EP4wcO59iQPlPNbHW5Ocz302Ac864/IYj4511u/TNfYu0GhvPsMiprPVuncTrmq5CmSWPTWcqn
Knzv2CR5tpHtD+fdehF3qR5jOGKYY9sbtM6+TReQzWYsMWT6HcJYhOYBPNvYxjrO93mbwNSLRuIc
WFGZeGqBTQr2Wf5etvdZ9a7KiHWEln2g8SrTU7tUQ44OVbfUjnn0x06fg0E2dC6q19r2BoQ7qHjm
qwO1HbFVnpK5oR8fAq9nLsZxHbr/R7mavfZm8XMvvFcumcRNZAZypzcK8yasSmBHg76nWbIL9OTQ
ZLEkfRYR2nyykbutLlQb8qIHTvqP4bOT7huWj7FPH9IhdzWIFDEQvFcvZNc60XvQJ9g1eG0OdTji
mmRVK+xT6WeRpxwCH+p0T8affF8c5syde7d5T9C58J2QhbiL2Ismzi8dPTNZ2ooEAO5NTPJkztz6
i9FK8pnV17+c8Q0It3kgMO2MfnUcpTj2xlUcMU/TY2/K/Em3XMXadYp0Rde/eQ6T28hkqGeqrIbV
6YlOBabVL8vhvu4hDGoXeyV5MUe8sPWB0y9Hpsoq0MKPzcZibj8N5IZZiSPoLlYXOlM5Qo+g+HU+
csow1iOz8ZmpCqoelNTrhOFrpf3QILT6vwFwXxqaoa6CmiGSAfbOjDd9/HP+7wvPNHqfIDeAFiHG
v9mVg2W2JFVR9EpPzXyptHfZt9zboni8QZcc/uE+YnMSTKGuIzvrlt9TbZ5MPat201jIhNyEX7EN
DvcVi9siLTARhyyQ7NQqPURd4Ixoq2FJ5SeMfieV2aBx35acWvHMLKApakUdzSp34Uy/410fGPwX
JSrwlDAk+C4PBfPtrn8a5uUbA/yYEfl3dxj3QUmL+v+XEeZ4xJgxWt9qmsvyJcnWsDVQbI7JnHUU
wQeLBWlPL5ib6z5t3yqaHjLWejRBe995rxYGu7/jq+j9Qq8kdyyVfpmzadVarkbbSYLXoL00woeO
4CNplk6f3IInQwIpzDU2kNxBVScrwfgvIPWgcphxT5MDWbzGGhyV3pi5xPuECSgodDVDV3VkgZyB
1lwasRYBrbTZ4xRpe1ZoF+o4naBfdzi/lkLDNlCcYUlcW6q5KkkbWoCX3+nAWOigmuFHY+6G1X0e
p8fziMLd2yByAWNpNLXv16U00C+e0aslujXJe5xb7giSIfu5Gh/OAwqD4AaQixxN1bG4HACoglcl
qG7XL1Si9JJbqmzPuIgRViQMoXGA01xN0PMNvWYMPW08tNIvn8Qenj5uqddegvWaRefAcsBz9Vyp
sRu29u78uklcg2eQU9DH3tMKOEFx2zA/CI+4fDsBHs9p/quSMy+vYeJLPoGaH8UIJwNVDherSNj0
vQo9WHeGejXawtx0Cr240u4mDPmAEvkYLCjp2uGeDd2pmmKvsS2Jb4o38eMncJEsC2jaVA2SCs2+
icJTmVypUKoobdlonTjR39jK5U5tVhm0sGArrZI7o6V3alocp0J9m9rQ79QADebZjlrKPZvs3Uz7
i9rM39K63dWV8j5lhgexhc7RovZ3HJVuVYR35/dethBcdqVFdZYXdL1b0c4x+/cGd+12/t3NpsTJ
xNHgY8W5UKcM6CLDdQDZcXjUkx8tJOkoUka1+mGXdzE6+781dwP5hQ/I1fbN56pe6BKHIzY5MDNP
m+djF+DUEtmbmcwyLs5FQR/XFJHO1ZMTSz0zvbLtH01/mS+t17Q/DUXKn70ekM8HiEIHlIKHCFNF
KGtyazlGiqooy5qQl9ddqezS5DQOKkSg3u3cb8LcnyMoabZOE8u6gAXvTIDW1pkxdL2pJv8oUhdx
NC3r7aqewLM0vhC0U7E6gKZAjr77CRXxwu3SZ9ahES+6yRqZ2trXTP0zPhfjB1TBK3XFb1kUnxoS
/WytuJf46tfACxCI1aJspWLYlJelhyxKU+H/RZ4zXWTGIawfikHSliGEQNeiRQ1cR1WLc5q6rZCk
gXjVVc0Wio3x7yCBKEXDDOf8+RbhoE0QctK6hcI032XChjGKstUUSzulcIfYPESVrElJtClbEO6g
TcwO0bpsrGcb1JWvSisroMkAuNVC2yGZMgorMusUz9fh8Od/WyXOq5am7fNJWVcpPcVg2lKtk9o/
ncdYF4E/tNtF4vKGIAHVnD4AYyzuM+2RFBgvvZTSlIlR8KaOAgTaDxmHUmlxXC85tgK8+v14CIO7
ONrn9f15W8Re9S8KP9ofxFBLUFOg5OrPAPo2ev3QNDLX/RpXkSBA63jVOgSxEU/1EJoxumDXBQuG
kJQOeoAHPGlXAf3Nkr54jrWxetO7MHwfM/yX00fQwTlvptDt/s6egFkEIzjcYuYThNsiA2aC0h1a
oLGbymR2hQtJ8aehfINrNc9fUIKTJS0Wc20Ce7OGwVHQZNEO3/G8DQiX7NhqaCfoD0Cyw050vNfi
B7vNnKXNJXcn4XJtcPhcB49foUKAU2unzE79erElCF8zVbjEBmH9BZsvegE92KDtgZBlj1a8dnY9
tOygs4c0uZzz4/ndF/ofJjhXAnxwjfDdNopOAnU0bNw+7at8xnj0Hf4vp4l+U/WhDD01/e+vN2tG
/AHIWdfGRtqAJQwRYvQgRtewXcwklxfhAmKMaiXvBBJfxKlZg5yyU5Dugc49eEkrzPLYr6bxonZu
E/73iWEYtGqioiYFijD+elsM6pxbS4hu6MXYzQnZg+DKP79JQp/bQKzxcOMRo7VUOakAkS57AxOo
jSKTXNVlENzHZ0mYbs2rFc2uvK73wTH8SUPwqmLIys+eqIv5t+uL5Te5N73xxcL4VeI2l8iOzhsq
6HhcF9OwVkJDZH783Bepwa0TVnHnGpmnnyYv/sleMU98wDviZVo6hW8/KJUEVBieNphc5DD0mraZ
jRHHrLqadD/rd40sexav7odZXNCgfUTzLABE2D7NGGAcD+fXTWYCd6j6YljCxsLfB4EPWBW6/J3K
1B6E31zb0k2Mtq7lUe4zQYqksebk7yBoCsqz3ZS+NG3n4KJ33hTRUoEMA8o5mMtYP4yffV1N+ylI
Igx+GPZk/1iMWs1cSHSQ/BtnaovD7XqH2Z4c70IdONZu8/QCGiPn7RCt1/bvc1tepj2ZEh1/3yr8
NkqcAqPP9rxn6n8XXqN4CUcSsd5YMCHEAdlTr3ZMQ7RL1in1ygUxbzPKiqIiB9uCcA4GyYY5HGuE
B4W8YfCjD5sdNBW8byzZxpL1R2zCXIwWqNlGS5W71MdC9Zoag6fp8xLJHlvExoCjAmSSlKD54zOO
lQ9rtgCcWX1VKqhgpa4lff1c/wifCeOo/AvCZdvhEg0GDQFSa68z9Ua8thC8x2kYLjB6ScYgPDMY
i8F9GS8jYHT8bFCr0Z5VGs6MRUe8yP0gxT/nd0ZkzMq7uTKXQrqQpw+wgqkye7qgeTrVQkcdUenR
Qb/R2JqvEOuCKphDOY8oMmmLyDlcbNvg98DrMXi1kJtUxU2QTBKmMKFRSBLwYUWVzuSJYcJoiQo4
CNIEgpQHjNajZ7Sh7q1T0VdtQ8ZdYYy9BFRoF3p/Vs4f1YCDfN4qNYvMIYyR/oAqwMnIctlmgSSh
F0UegkvROiSFSXKe3jMhE+YjJ9y6TbzNmtAUydFBhXGzZpKEUNE52gBZXJ97PZdjVDEAEbUFpRXa
0fN7ZcKkK94VjEp2PZahcR+GoS3KOS+RFi8RRE0nkjojrfy+wnj+N1wPJSdqoyoCWmBui0ihBdoE
igOYVRwNGp/CUvbaLHI9vJ9jrEPFpUvlZ35Mu5+MrkDMVukIVoy+CjHbVC47bSKvyfA8RfXLeZtE
i7cF5I5T0BkGnWoA1nHuJX3/SM3BIUb18zyMyLsx9wbRRAgpgXeDSxKCgXTq0uMuWbF0n1tsZ+Qy
CiChJWg7RbuUiaSNP7W2qRQFOL5xO2ojD0+NRdL5uiGJd3+zGT56Y4gSj1UE7ANfs5AWNBdZ22Eo
62gfuhf9ingTeMhexuvUhQi5/gaSrN1yzZzH4ordzLfzzSuY5Q72AWw0zirh8N/XdftzuGTFmnJ9
WUr8nBhvqjoqT0TWHCAYy6dogPywmPP6uMyJHnSAIDt6HVxhFP+288yDeZ2f+lfFG07VFXMgkgEr
88vC72S836IjscXnPHRUM8hCqcBXtN9ZdhklKLYwTyfEyXVJtizoWlxtxVMg9B0QiPmh5gRTfuhL
wgQczuaLkhWYqoYY1UIO0GA5Zjk7RDWelYeBHbQR0lzn91LkwOiRBTZqV7jlrAuxyXKyQFtqo8UV
J0n7k14r+3ocdrNl7P83GC7/yGqQtbQaYILs3QZFU1k5GMr4BgYCpcZQe0UxeTV1YwoLrYqBug57
Nu2i/MFiv5bo93kIkVuYFmbfUR2DFCtPZUDKPBkhH4/UJujeghaMGXN9ZAm5H+rxVrH0X+fhRAHM
tJEXoh8ThEV8ZVFRdB2PDhjUHvTUHShEZsdv1MQ3CHxVMSas19ukWDPp4D5MxtZJ88ybSSzBES2c
Bf9VDTSmo02WC8XGkmeDNiFXn3Ot3nWkHfx6UAdnyaYF9E9KgC+OXkoqLyLfRh81RhXxfoLeZi6I
hCBeDdmE15Io+ZmMt0P+R1fvzu+Q0C7Q+6JlGy2lhC9XgtoiLicdcWLKXqv2mCSvWvg6dL969e08
kGAoGT3uBp5mKZpaTfz3Z++OiGGF9Yih4ADEX/2wa/M9ZFoKfD+No0Z3hBzN9k6fLpr+gaaSgC8s
hGzBuXCImQjwm4FPygXtwu/J/aEc2mZn/bxTnqwG05F+8/SNg2ZRzPSvU3f4Z133zVkuYz3GnCHG
kCEd71T2MZ+ei+xlsK+llwnRGdsicZFpptUIWolVZ3FO3Ur9pw8lObZ45za2cL4fTiaZLB0IRYdm
TDDKOplTnMgPFNBbr76tA6ipnXcWiU18F0NQJpmWrIgNdIvjJvHD8ek8wt9pHz4lQSZiQOUD9Fg6
XxpbWrMcjHJCYWTPXO2gPexK1yCOdaP9DO8XN9nXtxXIop3l9Tyw8ExvcLncgzW0qANzBO7wuAQX
Q3hFQknYEEjg4ahtMLijNqgZAQEHMIZdpjv6U30KvOloHdGAdV8+aKNXuMQFhY0X/pO5F+B/cmWt
ZaJL0/YXrBu8cX+a2o1qZVhdhfa3dq/s8m7aGxUFWc50PL+gf1+uz+0k99mcqdnNbIK15j3bl772
ptwEqWO44XUUO/PoaR58aK8erd5Z0DvyEu6Xk/WmvkVP1i72JD9m3b6vP2bNpsEOiOlobum72AzZ
EiFkq3u6K/fB/gjqBXDK7bTrGpSpTugbXntJ/mjHEIdon+zZI5OcV7GHffwEbu2zeEhb1cAn0YiP
tu7r7FiGkh404fmE6spKGWlAAY2LblFgd41SwEo7Hb3eWDyr153zKym0YgPBhbWizdjQ1GunwIhJ
jvJq6DonbGWk3MLeBOyVhikB5EUmn7umC1QGowAwcZW8QtjNHypyOZn0wjQLLwl0t5mjqzbOfCtI
MewxHacwfThv6WrJF5fZ/IT1LG3OitHmQTCoNXIySKWiO9InzX4cZpTtDpZ6LX3tFS4s6GwIGghh
Nd8giahaZoaGT+GsGKeKrLpG9wleJs4bJcwrNiicUUkBRbYFrRx4Y7lK7BP+115tX0iy78xpdx5K
ZhDnjIE+WXnbAEopKmdcS7ZZ60SDJXFIYUjbWMQ55IiS4NQHWLeMsV003euqclCmm0BGkyo8W6iT
IIAgZUTfyGd3YNkQW2UFd4jDyYlBkl1kkgAhsgTT5RgWwssDklpuwZDvTSbYPXBlSn5CQysBibqF
ZtlWxiwmxNHWRw5MS0F5nCsxLU2ZjH2AjVFrtqeXehg5Scmu7JD6/90D7A0Q902NMigVmREMGvSV
t/Zp5UnLvnN12oJw+9JbARvKCiCV/Y/V3oyzj01y8tqzZNOGsnXjAviSUmKPBEgWqzA/4VdEdfPs
cu3OOr9uwmfKrU3r0dqEnqZI2Zz/rRIcoCDdgbD8qjsavu3qN9XF5OZe5qSu5i/7k3UT3T0m7iMe
LiWbJ7N2/feb32CNbTZXHaw123qXmJaHkQGn7P35G8P50BHYuAnn9w3GfJLEAtKUTaeK1a5tNbFb
K7Ys+xEdYRvUhCjAaMDjaxKD3RrZ2CN9TbKfQQsahU4yNiSKrlsALhYxKHaq4MLCa0hOT3jIcuLg
Ympzv7JuC1klSdCOimXbWMOl/0VdQ9NogDUltLXfoRWdv5D/R9p3dceqJFn/lV73nR5ckjBr7jwA
5VROUskdvbB0pHPxJB6SX/9tUueqVKg+VXfPC4s0EJg0kZERe7vyjfYIiAO/tWFslR64Ky/VHRbG
c2/rH75vpWe/JqxKdHSoAUDLpJH2aduYTT8CLMVgoIklO60e/28SJk3Q40CwbMfPGUfgW2t+YXa8
0NPOYEjiIwKOlyIYEdzD042KMiV9UvoQkWbXfWzCX/apyha0f+3N3PaktRFdkehRTS+YLc5+u09i
J0NJW3ZwRxqwvNcBUtlU1JXMh++/3Tnt5fOLTf7OYDC5DGHpdNC5HJ1vAqx3JdPu4RM8kM7t5EsI
MOMNp+rSZ4GTn9UWRPctuOw7Kr9Xhye/gon/wlc7IwJAhtiUhycnYLa/7CdUPUCaFYhI8tzxiTrz
E932h+7COu1MtCPu/0nO5O/4caJ2NMPKpQdM8UGBNWkZbkEetdWvy9JOV/CMXFs/lAuDx/iBJh9w
pG8A2DW2t0f4ptMBVwVXkEYQW+TQbm2ZmW2ULpMCGyFH7vdN49xn/Cxo8npBVrVSEkOQ5l2p3U1P
1mR4+l7EOdvEyctMmp+pN3k5ghtDm71miuN3+4gFKy++l82bsl2T7LoK9xyAovJtJ10Qfm6dDeGI
/MHmIILbpgZbpZIJXKqxUZy7/k7bN/iJ7EV3bsNNu6mXwW0zT+HwvIw3GbY2roL7KnK+f/3zv/L4
AJO+UFOTezzGAwDRzOvnjffQDLs0Uy6Iufii05kTbMdJSCBH88HespSJDeilt2D+K968RvPokSlu
uPKvOzvbNHZ4ly9eugsD6NhWvjba45tOZrwQUDRybOE/Yw0H14y7vv337TIn/3I6y8GMpocg9nBY
uTGblaIzu8IY9v3/uvAW06i+LIFHslmMQuQtK54140LXHh9y+pUo4M+g2xMTivfkJQh8L2R1RFm3
1DdF3xTafMjWvHd1bRe0odPXl/xthS/4RCIQmNH4ASIK8MGpjh/4VZUn2H11qPLLAIetXDi8W5Tl
KlEfA4KBDbpcMmPwxQX3mm8ZyzRf++22b1ZdfStp+757NLobnW9TtuDAfOL1SqbBrM5mnbxOg91Q
qjbXV5HpYYrUQQUdg93bcrTOcqr+oQ3yWVmBeBu0BCnwU5p6DURNpUnnAUts/5KP/5nupgKJWQH+
GOZxdTovwBDCsKolMISqm6a478D6ktQbRYkuDJyX5EwGzjDs+gpgJ5h/6kWsrNoGC6fy2i8W37fG
M1M3AgiBaQ3qEUx2082gTgnUZlAhBkSP+HQAgAX4Vq08SR3WGruhuCTvzHxwIm8yWiWg1DKLUR4x
9jIQuDT1LvGl/+NLTYYqQ6sDgNxAiA/mcG4GLiionNycwQdvnlNzFUnBhdFxvOOkC2gKwHsBeoPV
xReEvRDtpAHodTMighRgSKzYrzav7TJJV4M5+/6XnZOFuFYT20HE0IGMezp3pxm4tCzfAiyMWduI
NKkj2AdYZAfGvMsuqCdnfhe8uY6yJq0wV7RAr2TaOJk075NtotyFl7zMz4yHJyImszcv0mpIC3y6
lMpOiHVM0F9Q5c5KgAMDLHsYnEDhfPrBBk5Swxw/GCvzRyLnq7rV5t//k0siJlNTaUZNPAyjiOIV
kbk2vcQ+dPZHfHqHyaiuRkSyLA4BQfYjL2Yal90QwJTfv8UFIVOCjhpBEgC9wq9gZG3Va48rTmxc
WhhfEjKxCKla3migLB2FIAqtZjPug9jo0jB9zqgLH7OPn66ppz/dbEZ2XgNiWla9aDFdZboP96Zm
0ZngNqljV+2iWZwiDFcizoDZolLqm+8/55mx9eQRJh1VBysFrMn4nBa7M9mhSLFpVq1TumyieXNJ
Eb30WSc9VZU9Dsx5vC/V8oVX6DZDhGT19v0bXWjmU0t5LmGa9y28ETxn971szkHde2EkvSRiMkEE
OlhsWxkiQvMwaJugvhRccOmvTEYDI0wGMBnhQxncem0z8sMcOtM2MqACSNE88QD5XyXu99/tnHvM
SVOYjA8FUI01ufUaZ6gX1Mrg5rnI6E1Fl5Vx1cPgUCQ3iE688CnPaILC/oS5HTb+L1Z+HjZdoQRh
63gpFgQhaEBmnR7ZpmETWMeVrZrPvn/NczMTaPoATg0vSfULRVrLedf1XtA6cZtepURbNUz+oQJj
phl8l/Af30s728U/i5t81K421bSI8X7hui3dEkzym/yFbr3DvXpbvrILyFVnAILg1/Tp7SZDsOnp
SaRkENe+yrvwgR7iHf8F1ON8DQ4nbeaS1QO58f+TlvNJ6hQeMwdcCkgVIBXryln3VwtM2y04eBM7
sPNLOue5MeSzrMnQHOoFSL16yJJl39Vyakf6VfufzGSfhUwG5iFNE2pGEJLm1VqvEbleRm5fX2IR
PjeOfBYzGXwbJSi1tB7fJQRtAIvBhHmpQYy3mCp9n0WMj/DJao1YRsoBa9+CdgcQlYvyKbrLNoqb
rdmTfkDkX3jBN+ycv8LnFji1NSDER27j8f9U2YP/Qm3juXYrG5DO8CGsiS39ytfqXVva1k3y8H1f
G0fd7151Mip3EgnjuoDkon/uzAepTOzIujUvGRkuvuFkcG45oCvksXEYWw1eQs+KXa/DK5K5TYe3
Yk/DVX8dA5nQVhfmhR2xS8MJmQwntSUZQT++Y2KBVc9W9rojA8slt5k/+yFjo/5STzgzK4x+XaDj
QpQbyBCnQdYWkbMgrRX49srUVeOdCnicMDrwYgsLftMsAjrjw4U/+XWMHmUCDw+u8tj9nTonUDiG
ZN0Y6MvkO0lyWBcB9o/CyeYmNC7RJyNW5ku7OZU26SLM9M0Q1hoESBcPhhrCQHzdq7uYrVO2KYun
wFtx5UVlrxUDyNF95b9ZmgE4MLYDYoVdeW5VGW7dHAzNnw9a4dbhfdGCZemhVCWH8nimt4D2CmSH
hA8eooGqapGRyG6a6wj29YIx7AMnrhdhcRQEbkL8GeHzOgaGW7vLonyhqb+i4dWS76twW7aHuN8a
+aOiv+aZhDHjhrVLPw1tQ5pZKXOt4TqJ9ln8woct1nVWtLHSrdnCLnHwqMvDRWau9OwWepfBIwcL
ApsqsWuWy7zexX7p5jAI5ld5c2uwTRY/FsOb3N/XLXiQhl2cbjXmcvlN6h56mJ08sP9UVmD3PgCs
wtdKd1R9q6iLlqozFv0ovOccEEbAyXOYuVXauyw6SOxF45VLeQ9oa+rmJnf0Qr8qEvQhWEoi9iLz
nTxyPi9yVu/UNlrmRTWL2L1XLItqEcMJ2+puewo24ytVuouHJx0kwgg2b4G5URivI/IKonONfq5r
+SpvEYXu8wVR94kGFym5W2TdHfxh5lYMHfdSUO2ZHagxfHFkh9Bl7J5MY0JT4nslCRpsJOeOsqKr
cl67oFqzk01l17ItX2tbel/OWOkeZB/BlN+Pf+fEG7D66JalgP4STMSnY32RENaUozcaeJ1d1emc
2Mn2pWx79uPBAJledvWKUMHHalZcmGWET+Tp0Av7+SfJky5kMG7QEvPMOCxV3ky9KuzhEbSCaePI
zi2d0W0+qzZ8Gazw091oIfW27Pru/YUPcKYnnzzGqDt8muyCtmK13+ExVAdLN4j2XGOBwbGbs6d7
KLS25dJNbD9Zb98L/qqTnL7+ZOYJrLq3wLCKTTMW2LWxqHJ4KqRP3ws5swtzKmUy78hx2hWUjFtz
drrTHW0dzGO8ZeG2i3rmratl43gXtPOLMifzTYoYKas28UXTh8IOVtkci7ZyZriV+1Jvd8mCON2F
tjQ2le+a0kSD7fpYfXcTzQDjbyy74fbCZxwVxP+/AEuehC/FHQ1Dv8Ir6azBRmaLUBLdNiNlnTXZ
HVefGokXdlEpDkdwUxNdAv9Vv6opn3/jFxxjy0rU3Bq3qaGP3WD41ObZKnLjnef+jBe9O9xi1rGx
Q2FXc9NunW4Ou6eLTVf78P2H+PIcwOUHNBsiRzVwhn3h6CmCAEA2qtc6ZQT3S/CvF8pfVbKPzbvv
5XzpHJADgAus8gzglyGy6rRTRkHSxLEO5L6EVLbnvTK+li9FPXz1m54ImfRAYI/Awb2CkDK0zZEc
yy5sFgETFY6kK80B1RHDrk/677bVidRJj0QDaQGtGHUA+7qO1HvCFt9/ui960OT+k94XwCG1khu8
lRTJ8iqJi/SxJl54ncCASOzQGgJ0+SLhF7rIuZaBSBlq4JcR+DFMllh9qlQwqyWdo0k3bbvo5ftO
ezPohXbxda0q3u4oZrrI0tU2zDm+nrWEd6bSz42Ff6X+kCzH35iH7DZfk228Ig72Tb7/rF83Y0fJ
KriVYPImIyrFaZP06WB1VhijSa7Q4VZUth9Lu51pCwQWgE3OvhSoe1Hg5Ec2ftGEZQOBxrbehGD1
XVgOuaHP3bxfBFfm7qIdYBzETga5yRtORlGJ8KyjAQQWYKN2objaqmKXpqPPMweMUhe+5/j430ib
usE3WcJaYOYAnNNV9uaifcWmVsVnqjMujYaFsa+gAwVO/YIQNr68NEmdHWCgoANDEwEMX8KRTD8a
ZHlIIT2QZgi7pxbG7YZcesmzvUIDy58+BiHqUwu9UZs0t/BZoVc1fzULGQ5m0qa4yn9613RWFg42
tK/9eX3JQHa+7YBCBfsCo1Y3xb1vzAE8dSbkNo7yqt/AS3zuuclP9W5wiFPsm58XfqZ67md+kjeW
f1KiiKQmdRCwzqEq/DzgzZzYmhMuKleGk4zdyIh0/F7i1137sbF+kjjRW2njJUYq4Q3NZ5/bxaIN
59lcau1oDgBobld77tKFtEKow/Kv3qHP+ZW0if7d/ZfxGYAurACHBF/6iyscbVvE3mAwKoO1rvyl
Yyvz+7f8upCeSJiMAXC26lIQXGPNVADtkHsAh0hpfA3qugfSpouW6S74Veu5SVqYzaTw0vLgq5I+
eYDJmNDGZlzIKl5RMlbGc/cCanU4CB/y5W1uI7T6NZ0jCl5ealc9wJRcrNDcw7/tB3L6CNZE9wpa
r26sURfwdBDMKAc5nqXKQ8wusWWeHRJgrAC/HDrqFzbUqq1lswBqsOPD2UszGkBQWXOg+FzYeTw/
hQFCQAFdrYEAnUnL7TNa+3wcZhGfSxSo5c1uTtZaavMfiAK4I1f1Ap6b4fwSS/359zvKHZXoT31U
S4whSyvIxfy5rEN+3Tf1xjcv4fJcEjOWfxLT9mSAZRdiUu9RGdwoXCmXNiXHRjedOuD/AWcQ7O9D
CZ3oGjQvwbAjYVuhkauZQiPb6kFfszB9DmeMyqahY/4nXf2zyMkAVyGYWuVxgY6Iwa1O4SF0iff3
3Hf7LGHSLJTOA2leAgmZt+X9Ig3v0/qCJfDLMgk9aYRLAvgLgUfLFO0hKcDx28Nt0mH5W1Cvk/r1
wnA1foUvP+YoYIrywHqEedIYAmTKvAUtYbAgieS5WWs91tiLdHj00urBA1wqd4rVr6nKtj64v/+D
xwBUpQ4mUbiHfgHOABVLobUZHiP+S7EV8LIyl1Y22+yiRQQ7Ri1fUOnP/TrLhIcM2G1A2D7FVLHS
1jN4DstWYSBUNrZhZgHh+Lv703+99v/t/2LX75+x+t//QfqV5bwMfeBcnyb/d5//yv5xnby8/qr+
Z7zwo+Kk3uIX272kXyudXIOb/xaOdffLSWKW1WHNb5pfJb/9VYGDXdwfjznW/FcL//FL3OWO57/+
/OOVNVk93s0PWfbH76LV259/qDpa6X99vv/vwvEF/vzjHrwpv97+cahf6l/Vl+t+vVT1n39IhvFP
C0D/iEfVsVrENt0f/+h+jSUI4voniMERp4qtO/yZMUY7Y2Ud/PkHVf4J5mWKf4bwyDHsrmLNmK+Y
/7Q0FXAUFojc4fkCle3vhzv5R8d/9o+sSa9ZCKjwP//QJotMHQ6UwEkQUeKIrNagBJ4Ohwj1LDOl
i0HcpLEtyWTtvi8S1c2DwVooraHed3qhAlAAG6eiVDYl5b1ULTPtvTQBL+N76blrxa1E5XPXKtZL
6LPA9du8gHMaDmaCgQDO7X+nrZ4XazoeJnmRP8Am9Z4pVRsjq/ulrw/l5nhIcutzMtRTac3ipVVY
2qOfJ+kGngpwoR+TBc/kWdcFdKEahf6o0votzupu78M/SwH9GaNlNI+Hjj+TvEA0rmI9tn4/J/CL
BOGBTAfdTTwElXJegFVnPDNyy1tnnm+U9jEde4p21baRHXMZ8YjUQ+hHqUW+a3aDsu4ThRZzmPuV
tUgHRrOXmCf/zIEFu+SRnm0iRDhukvEQeD0Fl32uY9g6KRBJcTDCkm3iPJYqWLNxmi8tv4s3oizp
e2nmBz1Whz5v5702mLuoKtu5n3vmLhjPhr7vsWVOmJsrC1Zp1YMlF9J1nbB4EUsBUETylu3a8eBJ
MQ604DbJEblb153fAKYhNVI3L3xroY1Dqg+Lu59L+kFhiPtWW8+fl31JDoGfd1s/r+6LNPVcOZBJ
exvHUXXVBw7Yn6vbRk7qW7xHu8zCMHzPEwVjX7GtMPJXImkMqn/73UXiRglpl1rJ2KrrNVbYJGz4
ujPjzweRl6u0/1Qg8lo9v//9z01tx6N2qStdsi+1MDh4nkQWFaC/nFI3gkNfccVuu6p3I7WrF3A9
1dYAnG2uctq1S1Mpwh3pI8C+mAND8L2pOUSKg8c4oZndwfi6zrNCdhn28R1gK0QP4iz5OKs6KXzP
O54BVVhdRgn445UESppCM7KwAHgdOCLdZS1Z+KnlL1uFN247BIUtVV1woH2cLYeyLZY+vEtu8wqb
ma2URm9B383qIkifa1hP3ECXwi2pVW/ja7HuejX35qzRiZ3mnq/YQHAgiLf32DxPVLYDLyLbybRk
Oz4eCtoRu7fKfC4KAMEXKOg3KJECbKKaRf5Km35beMmzGqVdgFivQroak1nWtoHD6CBdaQ17RvfE
C30ky0wvwVoNNW5I13AQ1QobARfKOsqS2HfrmNUzrRvK98z38qhSfhp5GixpSsIZCyTDaVopMhdE
epXqtN/G1NN2aW9BUaPJ8NAmXQLv2tCHx77p14mtkJzbPon5tTWQ/v2Q6S6uCD/n+L1ps6IcFp6O
qoh8cnpd5YuE+uEN85hqq7xMX8POX/ZR0z+SqtzRrMCOEEYPccCo563JOI6IZCoGk2MaP3DvDfAw
oaUSbepWSbdBqVMX0w2CMzx5Y1Sq8RaEw0EfSPiYmlY3k4kXbdhQplsAk/2u2mbDJtJT9vhpKvw9
23yeXd7B1I4K1widBMxhC96SFgylmGgmOj1V0rAJjMD8FcP9ZxVacZTYqhVisZsb7AqMZEiL02l6
WvVT+svp9NqKD7Ej1b0+07VBvm8K/7YgvN+nYRjdwwbgpUDS9Rj3Zsn4m8VBMQYdY1iKcIGkfs9P
VRZotihFjGvq9FLpzUS942UfVxzzwXPuA8rgX5MBOsNtkXXZgZvlCCTMuptQLcuNZwSRS4w6f/Hj
9srvNf8htaRwpZseVrSlmb+06zr045cKJKfzGvSOSyMBGa0kpas0ApzYUB96f8iuJaMmt2nQbH1O
mydOSLAcsGTBqqRunrIW2+1pWQX7lFT+EniyiqOUSmpbCLx+br2KO6kMJvY2M/khjYtr7IeN+O19
MJPTwVsVIckeh0Z2RH5jRXTO60hdeGkcPCs1wjR7+uTxTFq2TanPRLYPNr06ysN7uLPV6xpwyqOT
cPisqZecahTzVN1H6wOOIEY8XTM1aDhoiqe6zRBpZgVkzvAtUmItHqMNryM5Hp51eTCcjqvQGXJP
u20GE1M5489yYhmOBKqQzVBx7TbwpUeODjtXOvDY8cSLN6Umx5s0L3+fiTzJTK+BCe3Du/4kX9Tt
G6OvbFHvWBwZxXWplfjiZ24n8uQqWuRBcwNzAGjXm6bbyHVKNjH8XWdg0PWfaiPa07FzE49cF4Yu
P4qqaqD/rtoO6qeqjCb0jUnadZSnyqPhgcxdyZXALQFyowe2pEtDnl2bTbdCl5x3kR7BqQtncqLH
Pnz5g99np6XTegDMA5YqwxWn9ZhZKcDsa3QAiFryRuLD54OVK6tIM8rVJP9YN/ZyeSOSBmGbuk+9
ZRhz3tjHKsdrRR5h2V7tkn4pLhWFIn96WTqCRMdqB0S0eO4NCb/D5Bk5MI2UT2DkDu2wNruffl5v
h9gPfDuKazsMpSa00zC3a2KVt0qYlkDayO6VqI/2aiCr9x8puItr9wB4v1fbNNorY2osEyn44r+n
/vXrhlHCx12O1/mQIFIfZUd5Y9kx9fFkJEvoKs7Dxo6UMNiaua87PVGZm1Ld34o8cXY8xKIAwXiA
1Oh/1ztXOei9S1Gwgg3t0zSCtROCTxHppRnYaxsXPacduQ9CSYVbmfQWRvKhHkrzxqRRtK1i7PSJ
Hg2V4LXJNPMGqk+4LT7yTeRXH/ntACsdODf5qEK89jSEv9ZHfZGv+fQ18V7C0rq16gQGMHRuZeN9
tNr3szFPHqpiFgHx3raA9YaKY6MWxeIgWps4ExUxOwK4W9NxR5H5fnNT8TKnGALZlRiU4iKJcxum
iGxdjEpxyjR5Echa6IqknJnJTY1wF5FiYw3N83M77FO2DsnzUCcAFuNknYBPdt+pXe7UYZy+FiRw
Is/on1OoyUDS+LuGQd48clW1prGiGhAoa8WAknVM59oFbYCcbjbo418cF7ugo4MZAngak7+YN5xR
jEHmm+QnCpFgXCyAkDKuIpmySBq4vohEHC+Bhind5aHBDiF/aVO69qrI3xpGCa3wI5l7Mh446rz3
Uiuk5Y3lIxga8w0ZCnWj6Ym/rHJZ3ZDxTBvzxJnIO5YyeN/DveHveuKsC7tbJRvCTUctrEF0tZ/X
RVnt48H/fRAFrLF6LAr/zhNVBkyyjijISdITuxyvQ0jJ79uI2qKiFXPL/l7jMsZdPpZwn2WjsWL8
xggsxfoQjseAVgJa2mlP8UkbSnIfaG8kq32nCkNl03wcjCpESxXputahHeb+TKvD6uqYVWT4MfB6
1WZDSPSdFMb6Lgb5QKQF1Vbnjb5Tx4PIDyM9mVlc0RF6fFIgSnsrwcpWDWewjkv1ig0hTeAG1UZu
qKZPRR8qKwLawH3VN9VeG8/GfKYbfPleN470eK838brVW/V+UJl1TWm4RlS1dq/F3LweywpwER/L
qjGl690dwzebMVUqVlWXR2txFnX891nycXYsPZ75HY3WsVqVl8x+2tcOYFITzJjgj7FgDtKnOwU0
8JKIy+VbXGdDpc+w9zYHy6S0TUwAXkl9uxKp9yyqeINdZg13fQ32uuQ9PdYW5VEc8quOliuemdJW
SwPSLrjFPt1GFIi6oaHqMDKOWD55CQ85Nkg/iDp6zJUIGIeBhNdAFih9DT6CWfHceYAVSOpMPsjB
0M8yAOxtgXkQrdQwK1amEWjbGJPmTOmi8gD+oAgcMgEw9nHHIKawqZYb3fPjW1MLyoUu5UAR7Yr0
FUB7i6Lv+FPYpt5skGh3pSSGdy1qJKXR7ZIIDoO1aK5j8+z1Rt5Q0Wa7guc20fxk3nyUHCsytUlc
zW8zYIZp1Y0FeNOk6IODXljBQe0a1Q0ts5qLvI8adV/E2KD3botx/UgAoDxXPdDbV2NS5IUJTeeF
Bd2PihWn/5HOsFK7ERVFnmRFkTsoUXUjCo73SsXCNVN1W6mk+gpu3rOiNrNd4/dYD49nVE3hc0ky
slYKfzbJFzVE4XilqHq8iIxXAtCMrD9uK2qIfFFNDRH1Pd5WZE0uP71tZV2kL/zS2AkCEUzsHxkg
vIJPwmS0B7WfHPE4815HQFJwxhgggBwKrNCxrb02FDNdi2RBPMUmZTS4bMCaEP6MKJ5UjMyAUue9
uqjUj5VEzWN1cUuRFLc0c7JPVC2dh1HNdyE8J1W79pJml69FztBpfBeLbJpH3tzv5N5OMKmr9rEc
VtsGIWVJvBgU0Bi9F/++iwIrkl0CW2IGN+W8hD8ZLCZNuVEiVqSuOBWHSkq8derPRELu9HLzqfKx
Gh9LAtm01lIyA302biey3k9BWYYJiGre3KsStq2yjM9z6Ow2he1tK/LEgcCy0MOJFXXMjm5ymZcr
I6jB83WsI87g3vf7DiJp5cS6tI+ojztCJ3MRsWQAd4/rf4xQwKidzEXWEBErr6WfcRXPatguNFsq
zcJVWNO7Yo44ziVma/U781lkhFmOqmJO4SmcjxHg97u+yBNXDuHQ79pXjCTjXcdZ6v1ep/d/FxpG
9C/A1O3iPq1u0vHQ0ttA1ovrd51hVBywBD/m+GaKPexoozeq0+O/3MR1Qg6W1PpupTN9ARAHcsgG
I1obhVrYorRXenIYL9A9jAMiCxZXXNANCD4D3IjQbSQrblz0GbYUSR+85a6aKGwpj2pQ4P1dKizv
x1JheRel8lh5cq0Sy9k9SzuEvOb9Xx5X0+tADrL3g+S3b0OOQGaRJQobM4HztFr+BZ+o7DqR1cHt
RwwauLayrJlHwBloR80xaqvY4Son+4LLzZpWwCgnlec/V1RySi/QnobBc32/ANRe3yDYNy8DYNlq
wUGJ+xlICYAFOGb1Yc+gyOaB25EIc1zTqSOrbjYPJDj9E4VZ+wLQM3s6nuUgGrBhTUlWx4I+tvRt
IQ2OqHbMFzdp6gzREeP1ogC2wsHWZAnKRujpAwKUClg3YmhzUc6uEWT9CqrE/om3LJtThYDFIs/5
k9ewvdGY3W0cBMvvVTKxa/m5G4zY6LoORxcFOHNYwkxsYE3nmaVcDP3PvoSlH/EMvQTcD70nW+hp
N4ykXu7QWv9LawNrPURye4DZtlrGFN4/IikObX5nZENxKxIgLGhcnVJvLpKBkpGtH5EbkWq8rD20
ofcXdmubtdpK+Q62Vf3dzsW5NGNdJ62FDevdVpWYVjAP2gTUER/1NGHFshpvVlgElPdXQglLLWjK
cZ7IrtC72GkSYbKpW9N8jm0vstUSdhDGfXHIYzgStWW+EykPv2CWaNSYve8GRKVxrM8UrjlAHNSv
9KjXXHGWGr15V/By0412GpGv81i/smrPvKvNfJqvdTLUoSgsnU6Rfe+SJidCUk7/6QgmBIKKcVsV
PjaTf4pIenAeVAb7WfHOdDPPK0FU0+yinsfc7jNEUvus7LfijMVZtTLKaof1XEWuROUxmXZexG1L
u03khG4tFqbL3LKCq1rq0i2NBmNGs7Q/YGaxQAwZpi807ddxk8PVrUxMm7ax+kY5Bx2LTHYqbIJb
GPHhsymbHPtK0EiKQTYRYJnAkTOjsW3RYdGkngp4PjUOf6nY2XQzHqTOME49xwN4GquNOR6OeS3Q
/WSl923QbikzC+pdfctaY5V55TJVe+1RiwKEUeQ6WWFDXXusDXPjqVZ+2yS8u41qeHKDJvwhp3tK
h3iDR4k34kwczKHklR219ZpVibIUeaXVYodI9eXF+7IZG093SV55i+NCW6zNj0lvXKWLdfdHXZEl
ahhSPvPgZ76qcp+vj4ehzfk6TdJlmtbqUtP8vLCPpe9pGmDDygDdLIk6fT8YQN3M0mILxyp9L7Jq
zDprue63IoUx5nd+y+QQNFoy/A0+8kQV7OE8Kw2vFh1svOXPCOwMs67ujZWWGVh+5dz/kWoZYGKN
kK9BFZE9KmX0ns88j614EEUzWOaCHxqDG2IKwKG9nmbGjaLX98aYD6x27FZavbfIJIBpMpUHAyiC
i17h67bvjEOmsfC+ZnNhsEK8iUgI+5EO+pCxRCQAZgtTbfupmh/Oi8gKZt+PkohHmWgLAGsDlqlq
jEigIFwwJhvRvdZluZUN2s8U2EUrqsvmRhwkc4jmBajM7WOeHtQc3p8whL/XyZJE3qDnkY+rRN1J
UtQnMgdwSIpXokV9CKSBX0WtBcPoeOBEdnSQNe2OWUZYyTYv1GxZqEx/rxZoRjw35Mp0RJ7WxYpL
CquYA4Wsd3KAwa2UvrDuCkOSZ4aWY0d3TOaDXi7jGrAYIhnxDPuBLAdb8FjawGd538qINhpTcTCw
O5+8XyhyUqNdIqCKXvtW+BqBmnedGjA6N3rv2WILjI8LkEmePObFp/WOeRLBzvX7XtvkukYz+Zp0
8BUZJP9HE6fxQ9W20kxRA0wpAA7YGoMMxlgSyz/kwV/JSmO8nVaNKWYffaxKirZ1w77vFmYZUOy8
tMHOHA+FDHOuLAdOECbBziAjU4EoFWnQDO2w2NNXUqkmsi3yrJYEO1DGAQwp4KBCP15XSCpdJCb8
ABAEkOy1oX4eqCU/RAbUND2FcUwky7zTFzQOMtDJoBRkzuFMMztv8V4ZxGaOmrTlWiR9qXiiiH3a
G36pPAT/j7Iva44UZ7r+RUSwC26pffNSdnnpG6LdC0hCSCxi+/XvQTXT1e2Z75n4bhSkFtptg1Bm
nnOSg03nBT90qpFMBAj7aQwqelKh82a+YqYLubkD/Ft6T2RMjhn3z/4okec0DpkjJjtRDmJJN0/t
5paZUbdCQOmTv2alttwNDo328ZRi92n1yPYVBRl5sEXC3Agp97E5eHOTzeReY06SS+x28fLWZa7M
NDPDmKaxW9Ic0tQBGY0zmrBMRxs3Jd5KSkrfILwzJnQC+473WfoSj/co/EPf7DRID1NalgtjurFA
8evQFjtjyrY8dCg/c2Y1e0+b8Ct3RrLMwnTYx7kUlzYvDnXRjV9MP537XRSc/rd+gpj6nlrelJh0
6BCCDGdMkxM12VAzcEub3vr01G7VZO/AOfBOqZ3LNT5+NpLeMG9N/MtMbQgrBpVPN2Y0Q+xjvM6u
K5edJtQ6V5UHVV1WrbLBL1fe5EWnAW54kvV99Y7AwbSgeQhxcUQmL0qneNlp9e5zy98woJDXzWSr
9wqsQoov+1Pk5/F1+TRP+7RcaGtp+nFU8lcBZUdaRSBgzpAI03hSsYQJ4u2NiZOAc99MDv4OmDEC
ybkIJpwSI53xe6IvdEgJCh7Ox4QcycblQK161TEksEwfiowhg0EusZZ/TCuDN97D80lyZcXQizpP
CO5JlGIvrSV3PbqGCE/+ZMdVOg9WM/Yh7cL/ImEHc8Tg90MXKuhFgEihqhrkRQJ4lX/6kwRw6qor
O/VFpT5Y7Dh/HeyOlnXiUQft9TpMg+DQEWUv3Dz0wU+dh64TzNC1qQO1YT0KkiL5CWy2KItrIFrN
ZoRnc2VcrlSGaiOtplgZhwwatH+Nsk7IxxivqsEvGDyDudKNvtRE092t/waF6P8eNPMNJuI2Lbb7
C5uas3TLBDoZ9MLZsCKdmN5cB6TXnAoLIa56fIv7CbXkEOO943F/nWZNpDuhHrKL8g44A+F0Ya/T
wAFraDZN3+0k9CmjcZv86Tj1ybzdGd+pWdLi7zub45U7gGPrseg+Hto7k5cUtH90LN6/+nVQrXwG
ra7Y4vHRArZ4ZVlMvDVefUcbBPi1CRCXWZudU3xLE0e11b0f4Ozbu/YeX+3xzWsCsW3GGvmC2TTT
XECZjsrpykSmYLchQiIebs9yNopLpwZ7f32YvVANW0/AxzVTTNPOD34eyovupb2/9d/mmnteXxor
kNf7MTnSRTPl9QJOKj8jEu0shyaIVyoO2Nk0rqBfUNN5PBgr7Z3oIeVvxjBrcpK6O6+NG4BlsObf
7jOU/L8KdwafxPqReQGYELKaqAWGIjQIy33yWvjAIXeeS/WlzV2xR1wuPxWowXoamlEsOJyPZdAE
ZbM0nf82bAZaFbw3ja8OxtFs43sdZt3ZGLyum6WbRvnGmNagnZOdDuerk8u5/aOSJDt2dRRsRyeg
i3QYoFPKYg3Zi0rJZV+P4bZi+pXC9VlJmgPAA3mn+8DvHYL4ofcalT7bm75wDhew0UIuLq02xppG
X89YO2Cb+k5hB5Sy8ZMyjf3HKJ9W5ocSLiIPNg/zlfGWU6nzRySyF6HM+iczo/bB65Hg/+yMWZEw
2vdzoMeYjgc9Uqif9JvCn8qj8odli9PSXajGEbptLeKMTm73q0xbqB0T6TJcmqHGsr/EKvK3Y5xN
iyzL8q0cy26ZDYNzzknTLScEd84ZH7vlMF+xuU+mkXuyzLGdcCfGN5IilV7kD0HuIm0yN82cXzL9
cPoejDVRe4U8dnyIQk4eJqt7N1tHI7Np3SlLbJy6zw66ZeEuL9PHFjTDk4GstW7Jd3lcp0hWYks3
jSXSR85JczLWbYaBvJlVv+5hZkA6fUw8vPHJbV80m53rNPmpTb9/6jYm6dz8hFCVMW5bptkfzViq
v982S3NV+aeuierwbv5YqYjxI+oH5nv4jQDDsKA/2Y4EWAaVMBDvyyl+qQF70bnfJaKt5NdKtA9x
4ac/w/ajK8cQKAhHgZ07ud+b1vlShnH5nvEwW5RIeOyVC4faRbHs0+gycmKkJScaNHJXOvwx4qU3
LfO5zwyU0VOY4wzY2dbsgA8ZW5Sdm21uobmhLNYy7k54Ch6jLPe//booMnbtYX9fzEOtQ+6tvENt
V7uITlbe6Cnpa4QWdWDVcEXQGaPg3rSs2lStQZOjj5QFwV7ZA01y3aLwbIMSnksLOp5rczjA7lM/
svG+sKJNBRDb8bb/Efw21jjvicV16+uac5tH1oo4gFn2lBfPmP/mpL7+0DQUSecg2ROg8Pae2Mpb
VTVySERA6GieIbVDl21d85PQmtyFqKa44BVxd1YEbUpUtAwOCp7roZ4bY96aurI3vVfku1uXDnm/
8YBOn16cutEbBLxXCL7ldy6ykQ8DMtkPkQUJGGeYCEQbfCtNZAQucF6F9sIM+/NEOuQMnkeGRGbF
NhEFxd/rvHjDinraO6h6fSx466y1U+PhgebnoglS8gqm+rdhCsofinsJiQHjS6Zs3FpVPXxwC1gK
V0M6Y0RQPImgiv80K/ui8FP4WDRR9SSZpisbvOG1GfRoS+5TK16bQdOVOaUFqr1SO2NadtEfgiyA
gw+dW4U4TXEpmFecpkqVSxUAj7uuGlusqEA6JC+QXEE1Q+RQzKXpNA2fh69X0ESRiSqRfLnNMSa2
23AT+YO1hxyFS5LBr+k+p+xtkEN8n1Yivu/mq8ql1sLmalyZgZ7LYZvWmZXAeyELnlJsK9EwvkHw
EZ4MeVVgYx+yQTWLEiGeSvhseplKG5y7wGVn02TWRadV+mAh6Hxug3I4OGP95Tbu1X606tXgLk2f
azdfIzkwHBQIAGabYpwLzWTqawu1wWUcuvJIe5vcOc4Isu+Mr/yXGSqznXWv/DcP7tk5Q/zTg5Nx
MRYLst+seQwnDaSc55nSsVY3ax4bw5D/EAjiHgqp2YMGZu76vlUFgv4DIqHX47oBHkOU+ZD6AOyl
StyNrWO9BKjNWddT95xaTXe2nXJXFNJ68ctggIIsJET6eRZTPdmwCoKrZrRgebPMGwV0sQKEwNza
lUXx4LSQofvlHHR9Jzd1yv76CVjmiU2bcZY0PEKdlck9a0GmAn8ZlFjpQqR6nT5qzqZBvvRuUDJA
ccTmPjDAlbpBhiynLYL38+Hv2lmMIIh3LlKpacbwCQst+GYuLx8UGC6AwlrQhM53pufWfZuaO4F4
MAOFcIZ5qk2seIM6MIG/pdJ2V4iRNwnQpcWPBuAyR6Y/iIgoMgRtewmKGJB9R0/HQTnOgVjJoBc4
JFrLK5inoPs4nLqLnZF634FKduv3B4+d5CQ/RCa8Mz4+C9Rtip9NpEVG6SKmvTobi6XkzenS9BqX
cREEXXS6knsz2GVtvEQirtgYk3phu2GUgHI43y0c63FPXIskQZQ2686RDCHNGLliSKocbR+ZlRpF
ipM+bfMPvHuPncOzi+/hA6Zc4a1tKqvTOGe44E1vmtqi30kBIh62YP2UTpBv1fk4boFC6s7FhBJL
ZgrjiLYABfKl6C38Rboc4DVIQvxHDPyT+LA5TIJkTpzI8/FIQX/4T2/MA64zc2JVfKEUjKKu0g+O
ZzVn3rp8rxoOuQnkO86mTxEoT/Cq0BtjmoHJg4zWn6sGy9mOMm6tpyDsUJd9EQ2xQDEpfbsAtkI8
enbmrhCNAiSAeG1zME0qgmotA/vrZFnNoczIAK0q4jYHe27MFGOiNhPWmcvb4t/WmPsMY/3+v+Ob
jgF3yN+QOS7ogDbYP8BBA5n6j99XU9tN3guvf3e7UqxF5rDEm88TztyYKwVViSmhdnuuKWE700fn
Q0VfBRhAHqDZEMtjienUnEYngWKWR94RuEAygzMaOvefrjq3cK99w6+r//95vQvZnyCbNiZPGQAQ
nOQ+AmvGLTZm5jN+MIlJY3J/YL+ZZvQ2+ba2lagV9GnyzcyaGv8QGHoLe3DIMZJS3kcj34oZ3WEa
xOu9hUAhnw0CsPlTMcXlfQiVcjAzq4+aj1YCjHL7CJ6Gu1UcTmQe+Rx+AWqxsqELv/M0afDX/h5y
jdoWxcD2ysGWHKoGajdDUb5lI7Z8Kx+cjTHLgTxbkpSPpYtkHNB5d17siTdayGabWxpUA2OyaUrC
Ph1PPevGF6/8wcRUvvVFWR48P5qfbNwaTAO6lJHd7M3o6EP7Ki9rAEbtAe4EfgJzM1vQbG1+gqvp
x88y6spHHZfVuemCO5HlwSoIwGTVANYt67mClihU+kDZjJHlFf3Ay/GOykbek2czbxdCKXfdBKz+
EpEPqyX5x6eFqXZe//fz7xp59d+ff4SooAAMLEjgQgYdNM8/94vJw65pxaF4CQecRV58J/LXTc7C
cY0yg7rT6cEKvfSQd9VjnmX+xlimH5k1Uic3G2waRN4BA9v2vS9246xNXua+FGD3a5R7S6dm53XB
cK6qUD1IMKWzGnoipquUQ7furLJdGtMM+G78FNYagMF5EQE559jk08VYphlSR4HchahKB8jvirng
LZGpIRup02k1MEAlccjMF7XdFkcI9vmvAwUqIRLjBUi6bFcxwhZ51wXtDIeaICmGSjvmJb6+8uZV
pq3c+H59yLTtJgE+SxsWT829j6TXtVHcdxO/CIrfBvJ5illB5hVmcqnCD8dLQ/BnFPhxXaaRnIo5
eKW/rmozYmwkeqNogTI63wYVA/A9T7QG+661w4dPcQBj3vpA5p+AYjuaHonP0ekWMmjdrEKWLfWT
PCrzPRgg1kvG0i8+9v57Y+n2vvBldBFuKh6hOn+PtJP14up8OKAOLEVRBW29gKRENyFCrU0PdOoZ
BJzyjL2aPTb4g+TcDp4gIhM8VXkvk1ix6mD6hIo3shXjJmWqO1ippQ+WHLtDXLio93KzzdVtTjTP
NibcvrscQWa3c4bt1YnLEbzY56m6GBiFAU6YKz/XVTLIGEjzUcHZyxBKvs0LJBhgjcUmHA8c/96h
QbAIa5ygvNk0jd1mwX3pq8cZ0bsf64CSpO14eqq7NPk0jVXtmFzZcfaU+gfe1Pm9acqh5nfR+GAM
RAMRdkZk+UVqd9qVE2QHEzNC6Jx88h2EbeelMR6mQ9SyE3Ycdh5mLX/ZFw/GQtVzgfwFnXcjdjaN
KJDimsCvwvHi7z5f5TjLq2gheJefynr83qSdd+GhioylKPMuzJp+s5Bzu1qNcN0L5+lvYx1IUUuE
XsUyU+G0D3Jm781VC5n865XpAw/TS+y+AEBfF9WeBJHae9JJkW4juoS4h7lGHQmUbmdFmRDkvHdR
NY67Qeji6KIC86ayxvRO92JaWUh1nqVQdOmXeXspg4okaY+8xdDRHwz+5LegdPA4Dyi6yihL/I7C
6WjqOiE8A9d+LPRRVFb0EebNzxSiKm9lLOPEV464SLDElmkEMtL/3lD/wdyNoICK8jXzporNFMOf
4FU8TPOyrxpyydvUTsynt1e6WhQ9K/YmfD1YYKoq2y725tNrRgVt/hq1HRT5MqO3tWbUDYaddiGn
+G/rbwtyFwjjoK7d8VBWA3AtEP+H+scf9IFQA3IPZ7hzk2sQK2Jxf/Rd2izgL/cXVaf1XJmiv/hw
2jXArihbfe/7VL1OEYXoKJFzRhYmIoX2Ksq8EZskzDAjgNJXbXWaWke+BgGkvsaq2OigjVdZm4db
cH+qTdC54UVPwdk4gmM75UkEwPMT64Ng22R2tclaRi5W550pqFLbLMj9rTdUe7uR5XtgAZpPccw9
+V7pHvLYDVaxDLsX0YQvJsr9a6poUMHHTCVd6lynRvHwKntlLcGYJCdUYEatTqcAd4pJfWjjHGc6
PWbRyUUKFqqrffThiukc4qX8sL3qB8mH8N1TApVtRDq9grUGSmQYdpeBgIQhYlc/Fawcl5VGkMK2
2m4VVbl/X5ZWtwYwOL9La2VvBu23x7D3yda1hngfR0TsPUsOO9KjyAcEReR2DEEGjKmkGz0ocqdY
YK3CaJweXMCCkQLs9blksoBURtQ+N7ULX94t+xdsXF6ixeC8UWJBG0n11hcyTW/4n9TfcAA4kaki
P4JerH0t832GpM226vHf6fyyuB/lWD2WqvoYmOeg7rVvL5vMqfa8ARESOl2J6RdDSzY1sG3rISP2
e54F27yI8ude30Otk++mGFohClRpMKUaukBSi3/zKw3xTK5/jFWUJTrU6kLTIlu7geUd2qrMTlEW
iFVhV9kr78OXPp70D4tDGl4H/jqUzN2O8GkW0uP6LGTqrT1tdwcCNCs2xEytdZ2rp0YwbJe5Jz6C
alo7qm4PXNJiQbiKDkj8k2tjTCiSNTiDBPnSDDjE6WsIe2KOjZLw8y6CNdfLeL70WlSO4fS325jJ
EYUQE7FlsXOtuFkOvV3fpTZ19zos3XUG1OIzAI/Q2LP88oeXv/dTPn0r8WFeDHVpP7rVVG4t5kdb
38rcByuP8OpVpPposnph1pRR9FO7trwo4fO1xqN3CDwwsy2nJIDw5hDdSmsbn0Um9tgNnyDWhtPH
3HjzKcX013p6unXd+pGVfDJWj5qhASgGzfUe/88+cxPzLwxd8SY8wARCGgVLUCCyZ91VzV0rogfX
Yvmz6QqDdt8gmXxvz11RXAsQKKm9MYMsiATgZEgGGDN2R8Tjwo1PbNaglk23Ar3uzium9j5srfap
zekhKzjCWE5XbCuUh191c1QL1GmWdG7c3Feep59cnf02TY9AWor4FTUPxq1CmE7EkO1M3Cqqj0MA
7JppjCk4BGOHAPLKCB95D6kjswdG96DmIl5puqw++IKC8e1ffVOIFx0wgGplRnHKUP+hEYI4w5/p
1QiEkQgoT6RW8XI6jv0JgFN5pZgkK90L8p9Ixqyx16p9P0WbEHG3x2r+kE9xvAFt8y9rHrtZ85iZ
2c6f9eGPmf9cZ2Y28z1//Qu/1lFuoQhvXU5J2qVIp6S6R3olPtpNB8xkFI53psc0I8BSG4sVkCL4
c6AJC3gBJlAcRcJexnW5z3kAJsOccsMLLu+COt0ayzR+Q4MNNop64QR5z4FAjFDDIo7GTY6aXhNw
S+AA6viejDTdU4890pLF96bLXFkU6RqdTRY+A38PILpVr0uRjXcsbla+mNyHbD61jqJSS1RTrAA7
KYOn3GH2AecHnozC/agR532mTvRjat38Ujtdvx7L1Nk7KQ/uUBA6B2I4a3ZK9vEK0Siwt9rgTJRQ
T1yVGy5C+RqWPTsGGrFBYw7AK2LXCtp1PZTqdZwgCG05+1AqfWcVpVgiJuUCfy9DvOY9qoNk9Wpy
GkBGG8va4SjRrjoBEuxmnKavgSv7ZORdu0JkOrpo5Z4hRyy+iQ4plEGCEgJoULgtPGTS/2UGopty
2aaQVAaRx1lPqkVSwxXiBB9YrYSyxQu+Zd9BFEl/uO67bnXzUIBZ7G9TUmdwnVSA6E0RPPSFdPYM
kZIVSBfBm62sdT4E4ptjFX/NwE9v72fS2YqESF81CuLbueA4gs+QX4TU9aKo4Su7CiAXYE6pFfWH
K0QuzXV2pONwHOysgiA2siit1YAP2rAAyh29+zNz/DuEmflHDV5w0gEK+xqpqlzgUMqfx446yxT/
mYeCxu26BHT8FORi3A4toCwj7fJDOgRyKyOoSCPcWKxZDUkA/MUgyuAhoTxmImzWOINPJ68awY1w
pbfLbGt84wO+AWqIETNP69MA/kFi+v20mZZePmDavHENFUTlfk2zeRUk7byDWWOJu7UoEWGmcQ6K
N49/4tPOX338CiGiUL9nkDtYFWGUH1HiqL4rHJ4uMhD0Phwoj2R2+I3atkRFDR4DGRW7+6atKX5Y
t3rlEhUvQh5+E0Xxo7T6+plU1X9Vu7jWgPwtloCtKnY8HxWanchGaWOjfv6bhlc7cIcUWo4XoHXi
c+2/RJ7Gxgu5jH3QxWAMQFb0XVAGFXmr1fddX3mPg+tAWgP9KDu+6lCaPgcPY+Gpge+MI2JM2gS/
m2Y0lO2hoijqMkXFMXVov87rQZ2LmteLAdGOd09Mj9TgcuNopwJS/WxCBU3wInq1QPFciN4ROyR/
frZtYx8su0HyRqvxS07KcwPFoKd67s8Bxl9mvjd+6Y4VS+V9byP0bjx6ySd73U8yWxh/38QFkOAa
TtRVwS4siN9uAmlDLDxAkW9SdDhZgjiOXGVU1n8F00nvLIGW7o6ElRkOSPbQH42dZrI/ZkOgkZUY
oNf+54CZEqoQS8zENq6HlYiGS+uHDwZJaLCHYLkXx7nLAmngMVcEFZOnqF+CVGmfItJWK2LPzpBt
K0iA0OF7S8FcdbPgJ4mqM0sj6w2CAgFqwNbOwwSyOvZ/B7G4X8tpCsyYWY7f3HV5GGT+z5p258kb
s3vtp/2W0KG8b0ArQOmAsHyrawrpQRKKjVU35VtOwned+v0DrSb6BGX5g+ke4zLaQjwBEj/zonKE
9+e7dXr0c7t9pXLre6l4i6UKD8gS1wtjDtb4BP7NPZsFgco6vSMsqJ6zvi0OveN1S9Ofldk9QHXV
s9eOyzKenMQu1NpvWxzBcZI/Ajz+e3Prs0nbr3xZe4mZchswJpCi/QqcJbIs+2ZcDq4oHuOqjFc4
btj4UNJuQ5mojlk1yh3HsXAvgFw4eHhBtx7TGhohwlnbWQfKBJvEahRsOBdFnC5UVDYX3so0GRxH
v9l5wxPBRu+rm845YCV/1KpZjzyFZP0UbKIAWNTEG9NE84xmiS2RhElJ+01n9MnrppL97ACm2JmM
2dAgL5Bq/mjP2TQZ0X2K/e3RjCGjcx3zZlL8rzGTk/vnupjX+bLrS5SGnbWEoL0YAlQa51uDwAQ3
1ttLlYOcNXOk24xYa78vFKCueCL1U2xnOxzjs59gKu7yVNJ3xEIcbBQDvyviwtvbkLZZC+aSp6hG
FptCmuUHCxd4+8n32qnsZHJLCyU4JrlpcRjYDxnkkrIK583KLcZ3WWUHGhftqbG5tyGI5CUIfGY/
ATkVpe/9tFT7LpFcfiWaqyXqr033HlHjdvJctfNS7a+5VeQHKKXQdZE3zsGrHXqy26pYAfTFX72+
eIEOgP4BlMtacz//OnLodqhwzB9AjMBOU5X5Nqs77xFiuTncYjf4IP0XHJlBNyhKrz9RQ1MIB9VD
4Q5q5zNfwQwAEfTXle+MA/QN5JTYYxA+dH37Xqt4eOuicVyT0kescQZitY6/tLUVP49FXx3Ba6IL
u/Xpm5YMcDU8HltjxlN90k3Wn2so6z32kj+586xYesVWtCNEaWYTwTtEPq38Wxn0+g75BPwqFMhI
N5DUREeCTDNFLP8X2GrU3dKC5NS96SIlodu6yDfIFXiHgg8gXGQk3viqwc5gF9aycbR+5uEQJnbd
9V/aTD0yPB1ZoqwV5xxi9yhQcRi9LvtoJwfE/oz6F3u6ux4MLP4NGzUEAn3vVbXOtNWizFfGjCGA
vrAsvGnXUfy3+jIL/0Mj0RSr/uPbN2ubI/0GBL8T2/9geDv9BIp0WFnPfVw6wDZ53mKspu7e7gXf
N32drkGXlM+pxLHEdwX5roALzFq8xLe5I3iNu5Hf4ViA6VSVz6pCZSMlvfA2XdhQpDK3LkBw3V/n
zrcOZjZJk7bu4krULicNSH1RHFpEfH/UrbMftORf2qbzF7Rl5YPPa3cr4XdsM+mwhwys0UVoyeyL
ACM7w6HcLOp6whEFBU5jAm7CnXcCFQj6TDKWuHN2Pofg1TPvkfyddxAz9stC+dLPY/M6oFzI8j8C
b/90lMA48aBhYANOB435z6JGCN+kPuCE5NlDanfJ9cjVaxGkCSBmfAOgWHOI7B7cTHNZQ+780M7N
daT0x3hhOvuiQSZyGqNFhgLlazucTgbnYuAw5uoTJuaT2ffBCPWINvQhaOxDG0h3HQ7gXfREHBeH
zqjTB8eqyLHlYbdqIK1xgVRJlsxe0A+hjhBjCL6bRcJCzTdCmF7bHnx+s6jhGV7LPPIupFA46hf3
rqvy77rvV5Hb4C2pMolKbgDDgN33lbTh9BY7bbMAlyU42yMHLZZTKIMz39qCf2jvuM3zUwC4wNqf
emsf5/5LniKgVgBkc0SILj4AH8rWlpj65xKcOHwr+/FHCnhz6+MBAR4PeI+OXXoeBysa138tQiCc
XhfBba1+LRoNUqCGVFdduPS6iM3/0uw2Xf+l1LX6ZztFKY0OAKBN58diVQLYSV+mNvvqBJFz7D3O
9pNCnTgTZWxSnGWbYci2/hyDrDxbJkE1xtcYJOSlktnfvKgimEuv24C5OuGb6lCBADj3VrfDukY8
ZRsFjMzdlcfkQ+bzN1RtSSGPBq5u07ivkDFM70yXaYwZi2KNwDs7fur3GxdlQURfr8rxzLU3HvJZ
ABEZEJCJ56tbY/p41qktL4/YoaIOfpv9VPIZcFykwdGZKagkBJ7Wjcrw6HahezGjo7aDYx0/ZfXQ
7FzBvVc+xWsk6cIneyD5Y533T8VMApN+E28dwcOlNbneytLQA5KqLreQbe+W5q11orHcxmOkr6YZ
FaHapc64CVT7M5hdswFA/TXCOCG6YFrMOVXAf55T+d0biXVs4pGczAE3d9aU2NXpeuZ1o7CdEJ13
uyWC0zjOcKi79TaDelqTA12Noxq8zGwJuYL8qFgunoKJ/d4PVfLjUAbiaZ4faBG/++6xGIHwFy04
tlznK9/8RFSoHY7+0bL3OnsbTgH+ACKfEtG20anlubxYbbYyfuZYarUTiA8veu7qp3HI1UZFHlub
RGHKhZcI7sdHjl/ZK4ohKtsZX4A+e76CYID18paTZ9lrnI3JXqTaQu2jFu4la6u3oOUoTYxYZ8fU
PhRl8N7zgQEoHtP7KqXpLrZQmolmsX8uysJNImBVvrfu2ufNzxJch/dSnhEMRhHbXxeW9bnn96ES
6AWW/D6nRI3FdxvkPpNyAPZlzhERhFvnx6lskDJyqZOtzWgHmmQlx4+IJCWKw35L8edcgErQ3hWU
8KMOJIX2WkPetahXTdE634SEOHvs8OmxwCEJQMAwWhe0jyE+3D2bGbWgcFhpcWlVUW10VELQudDV
Wc/BNzODQHhCBd14UtjTlu2sN1LPTW+DTGPnwllGTj7Crw8ZOknoLQpN2EUM9M5zi+rBfHwkLCxQ
D+YxnsduVutlv1m/1qUpHsT//fGJbfKJVR/54Qy3QebHQaLun1pIXmA1VmYP4/MU72vL6fWOCmCS
4tjvlp1k4cEQI8xVplM4QD44TkvWpBawZF261iVkf0BOAQ8fsYlD5Q8Rsuf2Myc8XoXYqjaj30Kl
Pi0RFZ6hxQZkzGaNm1ZCn6gCYY1C1OgQYmd9gcjxSxlx995YdjYkXsmeOUXUxgnLdI99u15mJQne
wbj+TgCUe1RxY93xqRsSAYbZ3RhbFWIQw2Pedg3If/p7AKXa9xqRNWAXuvGVeRpy43XxwMesv5MM
LHQaRfKujkm6ZU7f7Gp4pwI+5GrUVfc0uPZ0LKj+4kxu9zRWpbtgbZetwxhZBYVv3fc4bBIPv7st
d5i1rdL2Y6yhAyd81Eev/Mxb9k5cf3XwtpeuIq/+6EMs2g/LTVgp/ZiH6lQAyvteCG9p8kp2C12i
sZf5A2HVY2/lbDcMNDykJbgopsHnEwjF/6PtypojxZXuLyKCfXktal9ci912u1+IXkHsIECIX/8d
Eo/x1J2eOxM3vhcCKVNSeSmQMs85WVSQWxt5QiOvqvsldLxvkaFhlfc5KgIIbRpqfXAd2SCobuNV
2jK5Mqy+WtdJYJ5rPJ18EVTu2hVAFCzA2oZqU5s4NzdQzwZgcF81AGZQf7bIF4FTljjwyHWhuqgF
n3ffXJcVi0rUqDw2tPHGrlXNxxNAvHi2zRa1GXXfQ9Dh67AS0aI1nrrc9H5ZnXLFoXjbIDu/lA4Y
CzLR/abRmoXIIneTmI13KHreb21X2QdDka80CRZ7yruFCnT1y5C3/boDLm5dBC1O4Hlz1kvg9zhA
h99QPOTiItn6EyknxGwcFEkJIncNuaBmnwIWQ2w/OPxBC8zl0IG2kB77MIqvdKkqVTsoCSB8Y1ei
KLXPMtdalVahnYQjwT8Q5efeLS+VnZdPQOU+abWXniGipH4qFO25CDXnQY9LfpJWfQERAJD+LI5x
hPsZq21+VFl488Dr3oVOxlAnihXmUUEA2lsNkZ29ChtR47JV6zU1FWmfXRSxu9l6Jx5au+kXoZLn
r6YSs2WtttFB99oTYJou8M9QEQtGJGXk4a6CZlNSRuEmk+Ktn4wJgpgI14wu1Iba2BfFKfJlF8hP
yIzk5yqNPyEHyh9kH+ObNAhtLwTvnlUXT2pAwzPI9Xc/8N4V18ztjFPfO1srNSPmQ1ALAT0TEPTR
qMpAXLvecfblkHxDjhEeAgoJO1SVAdKO2qgp2C8kWJOLoM+7VYnI8jO2Me0K0Hu81sambdier3pa
u8uhz7xmXil90XAF8i+2kR+mW8dscUzCjsv1xdibhHhBuagtGImHUkTePufyUsnYOrtZs8Hpc4XS
7z8KoWGHFzffhGl1l6HJSl8v3Hpds9ehBtA3xklHtjH/JcxH4TriE08i71gFA7jDVQpaRdKCRBLj
kQ4Jv2CrClStKfF1vmRKW17y8c4xtUuGh/6BusiIOtbZRggDlexHD4CbsgdFq78lSAkX3LGe6kTt
doLbtU9Nh4UDIm/J11jJ7SdoC4tb1hZ+OrbKAoxNFnbtqld75TiMF6DJ3u7SxOg2XWR/nbtmt9nX
A6MYqQ2s/j7SsfkBKN5fVVC6+77i8c5tAw+U0D7bMlMLT4IxvolqI3lAKlGujdKozoNbOyiwCGkP
IcKLhzfztsiK7AA94mYf4eu/bVnhHg0opa51qQ7nvkLV8ADgj1s7JJCeNoX6VKbXuraAOnCHDIWV
4njbmXW9i0OvOaMQMkPcK61f9SA/qRW+6UkKbIGW8y9x3Ro+kHrZxUDadQsglbrtyjbxq0IH3Q5R
1J1mYzZhKeMrQ1S+6xjaVxsHC12t7Z9umT1q2EOgCoaqXoShrCAuUv4yQSqL8Cx8DTt8QhElxcXK
WbutZfPg4qu0SXRXbHoLWBnVcRFbsCP9RbX4N93O4l+5fQJKEwIL+DJfbOSeX53IKP2q0/gNci/t
ukqb4uj29cGLkRMMQoVfwDBq/ZwjE1AVvR8VdfpTjXDM8nLsSWzXzNegFxaHYTCskw4cyTLyhPbZ
FPKEGIiLRKWn4ZG95qpdfWWRNaxQJ73aI0zp3HIufoJbgQclsvY4EXP7mvE2PhgshJJf1smHzBuP
L5b1LdbKELSMRm61qGk3dogtEiSLrq3Mw+8eYHILLc/kTWamAMK8Vtd13rUvCE8gQQIPNm6c3arI
rrrgBXAAfKs6YbpDUSl7pw1xccTfMtlItbHPnll5SyZGuao+9rZSZ/KYl4Dj98wLnizT5Ben7vcJ
mKnCEAujQro37Jv0xCDAt0EGuVkRuCvE73JpC1btCPrVQtgcSBG3gagVoF+8dRctNE2fVLXLb2pQ
IGTaWAer7lLfMDuxa1stXA2ulr+CiPETWZf+UnmgdhRG9IONz1wrQYnoTil9piMOKz3V3nWsk5u+
S/JbqAsP8cqWf7e9GmKerfZTQcqiUpnzqVLNYaVpyasr63JZ5IZ3ycYLCPZioaMw0zawFV1ZIBCk
LYfaKVdRUHsXcvQ829y4sekt5j4ou4HfYuHBMs5CbqnV2xd3mnuaLEUR2BCohk4ML1IJo5VblPlJ
CREABD8Q++fOSI9e7H1xEsM7MQPn64ijULvBfH3QIVjrgeVeB3vHc7VTCYKKP0BfG9ATiOJ7Kdd3
eZfKczle2DaXWb7G4ZhtS5wUlqbd6i+QO/1q1H3/C/m5AUhlbFRw2q6VNFvwxitWArFvPC7TcNgr
KR7UpmJdezxHtqpU4mVa2donOw6dbZAoORVIRfwq/QzMTLocXI4Nl1rK4xAAPZIZlrOObaOHHlBS
rF1VOseiatsOSkrto1U42Zb65ovG3T9cuKsjruYA/oXdCBQJOX9xueCL3DHZcwdR92WHAuiXxItw
RAUWAnjuTWwMoAiAkAB8D4QghV6hbiprTgKVqh8tRKgeM+SZFiBl9zvq0zJUw+2GBqRixb3EBnN+
IheFKgh+E4TuLTSwS2a6+lVVFLkH8nTYmwqYJosA2slMjqGJShHYCCafFc7SV6FGAKwDDjQCl10E
wKM9UOkdZM4M2096F8UngaG3IoaEJOreHtWyz3dsyPF9KFVlWTmDjtSeF9ykI26hHZ7AjQ4jiAMp
CLAk7SbQ6uKKeBooyQpKxipaA9q4jV0TKLX1J7uQ8alHXAOhkKb+lJSF++Al5hP+f+ynQYLNAzr4
HwxxZ1SLmalgFU5xy6pDApgI4mSIKx48NOV3athRpK4KRyRLx6mHSwJpLNRAanowE4zhMvVB7WOj
py6wF6MLGXBagEaKAg0Y9JQiTnzVyrEBHgXUes+pjm2bvt2lRpmsIBuJMttMcBS3GX2mWzyJ8H+V
qij1iDfhqbYgOamooHZnmhec6IJ/A2/XgmllQFvkZNU2XgBZfG0qJcHXH49F7GCdqzb0EEfBb2Zn
1ZZzpb7GLfZ6wodtEbs6BKbA7GpTG1n4Hmpwag5NlUo+IOtkXFQpLd8IovAa4VNvUJw83So4WlZ6
OICNJscQwhkI1mWHIl14TQO56ZU6uDix+dqB1HeKuh/SKJBobWW59lwEbkuWOHsecOzFxjstgXzO
1EltujTOA7K8ct21rFkhbIoURQkmpFDS1yCJki8oJjAqoijNM573mt/EQfgILApbmXEdnG0V/xQs
+YrDFRLwbQ3wfmvh1TI26SI8Hahay0N0ALw2mPTesfe5WCoi1S8GvzGTg9io2pBeCfALhiQClJNV
r053ga2j1uegKcwvB8QDzMRKl2xQjCtdqgiUQOy22rUWqm99ddO2SNjo1a5Pa3PyE5r2gISefUwK
y1uX8YgTdzRz3zBEWjxoWD9pkc1vgouFChHcJ9PpVl6iKtdxox60XHsxgFg9IkAQTE2rzDI/liJe
Z3oZ19DaRQWMEvL/G0gwpcjFFt/dIC5QOUCIPb5rDCdms79aUNLwpZcOG8sL3ENSK89RXCQ3AYak
2db8KZSyfiqARiqNRnsoQ6V+8gxh+R00qvGERRNVWIKN1iE0EzTBg1UAVAXqVoBa2PYPbRjilzCL
6x1TI2SEvDB5scGWWZmCsy1ZwYiAdmdklkCvwIoyE1C5TZRH1TXVG94fgLGgu3c68Bajwl7YOGge
HGUAYLCzjK1l8HQJFREbjKmEQ7AJ6DHwwO1PGUIJqF/hqkvE9WGVqoYa1Xi9K4ljIcQSQb8TMNEV
jdW9LtyUWtmuprEtQGd42yPONzpjh8fXxQBkPFmTDrE/Uw7V1ARMCy8s2atrcs5Fivxmb0LOcFxX
DZN8VbcIjE1j+z5YOkhob8jZ6Bp9WUduMFlTm7fQt8iq7TSWCSTeOqSE6EdIhkjxkWFNNijGs7Uc
rzt3kL5fZ2woj25yAPqEPSnc7zRVPCma0z1ldf8MFpV3Ksy831YdyJuK0Ytz20CCjnUeuEMKs6e+
RvtaDdBTm7o6iBU8mEg2B2oJndsYJ2YAzVH6UrjiTHPkNUuheZKzjZv3fubkAls85iwBn04PYQji
N1hv33MEp76WZYRyEIVhnbPAiresd/dNM2SX1ko+tWoSvoCPrO9R1wKK114fvtRJ06wRa5drsgI8
wH3kCL09WQuzfsx40V1C5hrP7VdeZeFWjwp1WQqrhmKIXS85eKsbHiPJiZoWkEHySlQHWcWW88dt
Ot6aWlbp/geHD7dmppXrRCJ8EFq3ACTMZxs/HhKygPH2Xvhs4L/tGqTFnlqKJcxzHMobteIhhwRq
Lr5Tq8YPDfo2q5BuraLnoYZ2kNsjR0ezxs1grAMgU5axrRhnGahvF1PZOYoIz3M3NvzlPg3CT+Q0
96dmq60iiUzxnaEIY3VRBWALzM7kgngEzjrQMRPvywUdDoxWrWmfwIdfM9HIV3ewg+XQANQstVw9
qTrCXcBOL11ovYD/Xkc+G6ug0KUai6LQXWpYLr7eOd7hDuqfUJ/2fpcWmbfqOxBK7gzkTFbRKuEH
K8g+KL9iC46oBGKv06ycu4uUDwDutSAVI8Aih3wPubC3S4ytwj4dL3Q3G2a/2XDn9w9c5ukHAOKT
Bc0/j6Pm7DOv9A9c7qaax/72U/52tfkTzC530/NwBObdme9WmqeZP8zdNLPLv/t9/Haav1+JhtGn
1DpZrduI3eYfgfrn5m+X+K3LbLj7Rfz7qeYf426q+Rf2r1a7+wT/auzf/15+O9Xff1LIO9TYHRqF
D4EQbO3Y+DWky9+0P5iQisKoPHXfRk3t1kyKaZapPQ34MOwvV6BOmurjqN9/onnV2UdF3nlYzZaP
M/2v6+Mwg6O3MGPszucVp1mndeZ1P/b+r+tOK378SWj1BhwIqxLdel51/lR3fXPz/oP+dggZPnz0
eQqypOOf/K6PDP+g7x+4/PupgKlvlxIVfhZmLPlD20eoEQ1EvE/NqBslA8ycA7kDKzBalq9WbrBU
XF7om5SjqB+vPewoRzM59jIEJg7glSNI6vVeL1CzaUnmsFuZZuqdgPkFg466usFLD5WHXWCpl/pG
l4azNJFU8sH785FmAPRyLNc2FXOjum5U0g2cPUh60q3VD4niz4XedOdt4Nw1l4ILAiOGyjFPvwaM
KzsTks9+nmXJBjkpxKPUrLgBlbk1q7x5gNhSflMQfTlaXnMhG3lV+OauPbtGBfHRg9z0BKXEIgRb
9uSiByq2SDm2ppiVHNKyAIbLjAEWHBchwz9cXXe7i2PpAYKof7GyJ6G8pAffwtxABC53xWkAEksu
bGh/nKiNYpOR36fem3k2mO8utqnApejhUoi3YTSWLuTnvc9iVUm0LkyQd7USjBajjpEFoFu6IEoI
kdK5/cEpcd0T0Jdy82EMkKd/uH/ohbhi6vq9oQrI9EHDH6Xf7IdOY84D3aWoXdF1eXu668eGiC2x
P8X/0N2AvomOXRJCreGPOciDLiWOt1CBsrvN3Ed3Uep0W9Agf9710yQldw91Odh7MlKXk4p1pkqx
q4C3B2YSeUIUckKV5drxc7v2pn4yUj/dzRfA6+wDNQcSwKNbF8mUoI7fxtIwbrJgyYy6Qc2zrF8D
AtD5LB50bwF9PX5ZVBqCJChqpOC/FhBqhO3sfh17RXMRodpcaq109k7nPlHX3A/5rScra1ycNeBK
lwxw5LVthp0vx5HUN61BM82dtI7rhHJahwxqOXzOippviKZLd9CBur7xde+ouxDh88rFZJvuibNL
7F3IwgLt0Cw96HJGyOHu1cYwUuiaVxnfK5Vi4z5Q1PpP941m1KpP7kFTd/2h0XR7EfIuW/LYeONO
J0rruYhugB09X4ySQ6wT0Xzq+uByz7wmexi7oGN/cDWUQNBwImJDvmDBoPOPwmmIWZsGiNI8de1D
NIIiUCFS/ZIVUAcaK2nMHpGtaRANFpmv7+5AP0kG8PmaOp2xWij4rxYCIMviHRsETaNDbofIHI0R
QHxTbgxZVAhXQhaPLhBkz1BXrukm0byS9KRHvwbZsMkPUAuxguoJh3Rcya+jQsGaNXW8jCD1HvlA
CuaAg2TxUgRefS2FrK/Up419LUjdKDmEGO2a2mS+m6dX4zNvg3DX2VwcO9Xqjp5AhnhB7Rgq9AdX
fyjaos+XkwHBJ+ABeqf9FqG4DRL3egf95bBczjO0efw2111fNM4X6A933bbKlI2i99f2vUroh/fK
WxXROhh8xBC0D2+Y6bWDFOBh8qH2h5HTS0YETPVDgJ58MPygj6sgY5ql7EWAF7bJx6JydEnf7yQV
lZvbZO5EMo2466cmTtDdBsj/z1y07rBA4BOsKQ8k5sxkymm+5AF/a5phs2gBEzmSkfqnsR3YOH44
1MNqHoaoerDsykrzJ7VbE4RD0KAExABNgzGAgLVqpTj81ZBtFu6b3BHHPM5xMGW82sVDWu0SI3XV
m7AQO1B7N/fJpx4dE2IkSA/I6BZZN8QhH6jLjfTCx2ZUQB6Ea2rme7oNveLeGbZ4zWlnkFn1M91l
qAOqD6w9zf06SrcdM92CdhFcPRWg2oXWl9bGwccGxQ+d8wVhPfwkQH0vmeKNmYHRzEwPUpXvq1Ef
H5fsCwUpGaw2f4Cozvmx4+a02of+PK2AjkFdPDHouyFl1QZxavXRazMIVSqB/UNHOY+ozcQ3t8mF
X4PUfwnefZnhDHe+wvlcY5m0gp5yqCEF0HKIo6UeRzgpD7cG9JrEZK5shogkkA5vfQWIVUVfocLO
OGIaTPOIaAzqVZG74KOlho6ZtqQZ7T7aksv9kHFuUGsZVN8xgqyFVS1T3XF6+wzMer5yOYSG8aez
f9gReCJaUn2N7Bi6HhZPz1WdoPYvihmuLfBcnsiX5Fr+7Kt2g4U0DaAPil4rC0fDK4k4AxxVD0CG
SdAcYcSqAV01shLbgKyOC6ADWWls0SIPqaI+vVf7AebxTeTJF/VYTwrxekTgK+Cn5iZZq7ESFVmz
AlVlahOAJq5B5ddrF2aQ8jOESsDgGe9mw9wXjVYgOLSNHYOtQH50EVBjngzgbvwYkOEbhEASdR5A
S9zNREtIqJ1AERoTk/O8djp+KKCv+KkCrMlwzHJlS8DxmN3Hr+BBoRyM+hriF4BkIYPUsGi118rS
ALIq5aMsBPh5SpIiEx5qr06uOkh+qsEpTAcVBRDxDzsOp1nzJq93PeK9/2zWoNehjaEoqO+DzePO
Eq610YIOzGzgsxbQD+uOTGfhS1QOu7BCtL9x4+GpqAq/H4XRwJ8rHvQWZaPC0QukReydbdSYIauX
6BV+FExJVpoSrDxxJCsz1Q9T5jJHohhzuE3xAymFFBkGrwCC3mlvKgTHd60b2WsUu7KflYE90Ht4
9kgB/NyVzLHWEbcgumxCnUos6sGqNrRPHmJmHEwn9+/2yiBVYgc+qKpxsOI361sfWRivP1hkj9fP
YtqqI+GzNQr+mIzlG400hYqOyfeNKhTx8N5EUjQ80WXInR3I0eXJVlDPDhMVW6657EYXDwCPMgEW
j1rQttBPldkcjM5EAZhMZv0ma0WHhywGDPj+35wsbfyx/tamgBQdisQ06r5sWudELlIPxIPtDpt5
gG4PyRZPULDqaUCgFpbfQD598pnWHZJzWRTRNIkBecdzJJH4pE/hAIaPsu2BtSBfugA1nS6BbRJr
c5x+UNzS71EV4VFJl2qMOipFy8WjDGvdZwKFb6mvB+L2CFTUD2/Ue6WuqjAhFZSpJ2fsEkCnr5Pa
xi5ybJY49N0M6zPZyN2MwSP1MlB2GjUw9zILXqEdIg5eGIqDDHqg0OmWLni8KwrqWrw73HtV7xby
oWZQNGG1oDakzthKt4ZumnP2yYpYBv48mua1avn2OaYpqF1mzpMq6nBz52JzFW/U0PsUWTUqqbSe
uXc7hQE7OKi4pcvcJjt5ktmBVNabJ7Xt2XMykSsSEtLXQuiMkBPNQXfzkqhNoBj+X65GnjijRlAd
BDJR1Xl/diAwuIx7LVlRs/Mi9HVGf+7cwVkIaFCs7wyBSH9EyLfs7vuLfh+VmXao8zq1UU4Fk/Tu
oy5L8RDqYQNwUuasPZwsrxC1rxdBPYgdNemStO5NNbv4SK0qjrVra/XLHAWEzsXY8swwvIKYOQ+p
oMJxaltrG0g+MN9rG6gMeNlXDfRv5kPjZcBXRIfYHw0fF+7NSKw5y4BTqmof8B5xrR01egQRALjK
4JEuRmw3QBBZwT4d+1wOoOowKCjuMjaRrW/PeajvK9N7G6B3gDBYKCRIXaCiZStn6CAbO/oDe5sf
u8L5NfuDGgh4l43qdqND1VXSD7tIbqk5NGULMJrNfGoqbmrc8vI5S9K31aCKVCF8aTs7I20SoG4K
A0Ebd6xbBi3RGD9ZHC4hsY6KZWMfKyyAiOe2uTNAlINWPxyC0YG8qEkXg9kxcDRFuLwzzE3UbjHX
kWUDI/hsaC7q5EgjRKkUF8mmHjr2FoCPy0bwYY0sPKTrXRZdVeYuYllm/2GlsSZK8pBvarjhI40H
uf9+PHlEEKedPOYV3tcn4zwHQMHQ8gUI3YPU/9qKoOGV1Ciht7BB3jm5SrMCMyOEkIAlvtdNHO7j
EWO9IO/WZo4vI6O/0KWBauqpDDhk7Rt5yW2QPLI4yDb0mSAxjZIMVn2cWi7SaFyx+kVCv453K326
7C+sKUJiH8a241gx/upyNbG2yFWHYDiloN4kZb0HXDC+9QDA3vrIT9mY8B97CjX29naf/yLT5FQH
7SqtXLaax4SiSBeyC9/mIQPEjP8f55nX7v/752m7QfUNCwplVWoZx4Lrmy7WrV0TGNhvpV1nHGWF
abD1So1jahvxvgcFGGUhjSN1CbJOPuRegZSz0hoPXJJxCHnS3NRUelSPWFYhBJ+apJIr6iTztCK5
9yAhrUC+qhfMZcnbU7qUwPksStOQW9TEWKH6HTN9BDXMPasyC9BtPPObEK88lJhA26PnO9kRy5Hu
qqyaZvu2rwl6tkOUT3nAFyQ8u23qrvuiMaB1/EefOhpQ/w7MnFqf+nMo76BY8uiCCuafO90qdzSe
umiAhn+fJf5TIIsyjieD6DL3aOtSWcdZDz6HKI/ASlTHQbPK4181yUAuEqrWdj2AWvvffWmmlIVf
HRuKaLX9WCqG4tOdCdDKdJePfWWqoPjfu/Xv/VAPVgEqGMFMN13daWNRUweMV8kZALPjPo666FJH
XfihDHcKaEEaGJBty8KT5oQgnyG/bJoZMM69aQDAHD8aY3eQtcle4iztU9OqQL2HRpICAPNQvOga
gvCIAkFwdHTGjn6aY8Ce5hI70WMIstILLgm+tib2MahwYWeo97YpSufGAxvVJOcmyCG7LoSgyUbh
3mQNIVZ2jW3TOkIivL8MkEmxpNEeIIImL4GJC2cKVLArpi+drsTDq4/t5Di4bwNoFF1cI52GUovG
91YSrxxAaZalW6WIdbZyU2jMuJYgWq3aEnEy07JQUm/sCxSz8cvC5pMLGSQmWECZLd+XuvzZhpa2
R2jYuELUdK/GkXrS2sZlfvEiwRW7NqNJto1y0ux+2xiOx1BIO5P7RNF/TZ4myFpAp5uFT2vOHyYN
ofUdAxZTAsN+oP608Rq/QomPzTTV/GHITB8wdtLpg8zTFS+alzi7PNZDCCbgYGeM50mXKd0WUH/w
thQc6RdzpyYH4G7pvEjuwHzDE6L1k888xWyY++ZpUO0nXgz4nqLWff+MENoLCJXKU1NIa1O0Zrlt
sjp9gpLfNx3Ax+9/dugZCl7UIcIyJAUkVfBkDAh5kRigGtnG0q6yj01zbJIzWcl5bpL1bmxhA57e
AGPti9YyTlkCPFAfuJ+Bb9WCfahBLh0kHqh81aUiEaaJzRNiu8aJvHnfLJPaEIei+ZUWlrmPIPF0
AJMUf6pKQZ1KMEOLGiJi6EUd8/6AkBBZ5ehCd3SpOUhSk+W+bbPG2Nvdd5Q0s8GLHv1oOmojiNSC
Cl3tYxlCrj1Mugw0aFyMQYuUbV8hYD/gPeJ3VpW7v9LUzA5AA5cIfbIsO3AgovzECTSfBnE39Vas
bRn2VrmjmCfUagZrXUgwAMcK6WMTqlHy7EVBiyLk3pvVUrv6OqA0wAkEvBecOovPbRYPC61gwUvb
Ao6kdYV8CSpmLbyG5y+Bg7KDRRF6qKLAlYVigbPbGmA0IW3g7TVUp5142mYcB1NTI6kHyNB8aM5W
4tX907FpGjLfETiSNyP702gBjzFqpmGv4Dkne1Q7QfoMKHaJnOFBhNWK+npALoflZB6HZF2hrepx
BhOErpWn6fXKrZVyC/kUd5WAtvuqJ/EzB8XgqnaVfhZZlS6oP886c5mpgJF7I6gX9GdszbTPwVA1
e/wCOCqVZMkr2G18wUMveAAWcLiVSnOl/lDPqnUamBYCY1iE8WbdmoATNdDZfGFfjCjuf4ghRLkC
PNauXdkMW1Q/qbaqmYU3HAeBobdz+wf7ojfQPyFPyJvJqx1DFuZtZw29STCfUNNxCQmLFByo9/Lz
1AmqQbqS0klPQOM557xSFF8JLbzN3u/CHKFS6mPvd7N1uov74tTmEMdioX2NsHvd4X/ReKALSOzm
gxUHqNqIyoGLOwM1ZRxcyzJzd+Q7e0DnHZEwC5jTLg1vEPfLH7U6jVeBCth/wUEci5Wy9K3OSb83
fewPpuy/hKguthrq5KMHH1Mkf+tBOlFpzPyMRagmGiogfOSQ2txA3SbDt0hRo3MwHjh45DlLS4Um
2FREOaLDiTMeQ8gehOA3KMw6eNAMbZfeaCCrl7r40qT1SSplDVLIeKb5MGycGzng/sDrUzOW2tU7
BHyNyitvEsDEnXAVfd0PpfKMCNbkYYD0s8gkhIfsGJSoHPlhbdRbRxXwr0g9awco6zY36CjKB2if
b40cH9tXC1msLamLJfnSxVDTr5Cw0w7Uqlo2gFPZbaHnzi84XPrdUCMtGaCYGxXKbTjicIWB6MjA
G/nJ0fMlUaAhj4rjMMqpLInl7OqOtnBtWz2BoOinkdYpjyyQcgXV/cIGUwayuHSJbFXdK9Z4AdY8
w1MEt8DWmjooBe23DM9GZApGC7mPnPbf3eYhikDWoMOC91rJ/srG5zXEvizkcFILx3oQF/KfQ9Dk
67mk5wDcLar7VagVKJ0t9d9X/SSXPDb6QyojczFAhWNJjmSYp6K7MOGb+H2qO7fEPSuelnG2geSK
Hi+bzFo2jZ1frDLFQdNM4k2tN+mS6wwnTTUFcb5VUWfUrL+JMvPWeqcOKEWA+tRUu5r6Gq8b/F7p
+ZUMv+1Tx7Fg+IGaOvvQkLTmwm9lry0p8TgLRE9pyw95zAjVi9aBEJ8oazmZJ+3o/7yf0pumgZJ0
k+Z0W7T2uivaTy5bQvxyYel9ehKy66JVooDq6eT/0UxGlnEuEKFLu2ZDrXfXZuQi1+PlvZ9mpBb1
k8e7P/WbY4Gkd39akly9L3YFAaZyVK2mS1EG9op39bCY++hu1M886YUHGVvysVzoEoKv/zaucQVI
QeQpkgqltETirIoq+egzz9hAeG2DbNQPVD6w91VlPUy/D2pC9Qq0aPwC5p8IWbbJjbrc3EEW4H3o
1CTLXR8ivl+DsK4Wmi7UFW/wZCN1gZIbPwCo784hoMXAsGoL0iDgYZUdTRM6oeRFg5ywg/rCKGX+
n4ManpzeUiUa01Dp28xBdysTiRpSKM+8SEq7P1E7RHmcdSeRSqQ+ZfT56AjW9QpPK2caTWbEhDVk
FhF/A/bagPBQ/NNE5m2n5NK40GVoOmfpCB6u5r4a9DqkENVwkeWqiWMxSrWLsXAYXRCtht5qjZh3
3gdQcBwLh0V2YqAY9Rdy+NDddtoacraZT33zHIjJAffEHWeagwx2rnknPcRWc1yqfV8PKKB0PQym
uDdgz/EdqdduN09eefgalGaLfz5P30JBCZIwY9FWiBrWV0MvwLN2zDPPUYUexSHr6+hAXeRAl9j5
2EWu40CAla1p4J/nmqf/81yyaD57LNb2rh4tHNt6KzEZawUq3mtB+1bXpikgiqQPnrlr1bS5dV3m
XbosGmNUqCUjQtRXDVR4T20ErpCLz7U3bwd0nEuBo8y997wejVDH+alPmr136TE/tdpSe2FZ9NIn
zLn2Atu9KjGiHTWJuuMNzgEsNH4iDk8We+E11g7UIKcIyvTgMppPbOT9UD+8g03SATVVWyCD+S1K
5y01jm8OjSAfMJDflpqnGpdyEMRF2W18GK0pomtQg+c3zqGCeXUUWCbzxsyWGuTrUI0AsgBO/xJl
3UM9pPJAXXQpoeq0QVFsHWKOcEPkEVryMfxUC+CBRHGqfdWbsYNKwii7vaWjREKvOLqlCzQcg2Wj
adqCjinUR8cSupv75hF3fTSBiazfQnWLdhWBAArIEPTCPoiGgSzq7Go1PUxyYqC7vgmGFbJeWZYO
icwOxQXXCviT63pMkA5Jma1BM0jW1ZhNna0y1L/3GhA0SOkxHzwlZ3UHk6cmWUukHCfrDJMnOD2y
tNE09s4wTTVakwH/yahtiOgWWESoafQ8lFDqCjQo+rudZj0Hrf4FBZnyMxnbRl9AJE9/qrLau0k9
2lB3lKEQnyHAw+11Zj/3hcp3uVomS7JaIVdWoRcjjzYuEKD28bTANGXv3C2AZOKHBZjL3TWkTIF6
Bc2lOVpR4qOJsAs1MwuAPqnpfpp0ewh4usc2kGzJLfZ/rH1Zc9y40uwvYgQJ7q+9qndJrcXWC8Oe
8RDcF5AEwV9/E0VZLXt8zokb8b0wiKoCWpZbJFCVlZl8b9DIMTHwn0IIztlIVnkgtaiy59FoHygA
AEofZBexfbnNhDwg/95YOASHkfMlnwp3A3EXfK1csNbnYwF+GI1ZGTTY5XYhWwnhFdDbltubPUxa
uWkAlESeC+Jgv02loUFgSj0XfbrQi/pYWD2mCb5Mbh+39aLX+hR08aoeiSq6bVNAsDp9ubnJpqaY
ryaJRBA5fl9iXqduUShGFnpls9Y73i6yH8R+qAFd+rDHQCMd7RFEe6uft2g5HCbxKabqknGbdeH3
IR6rM7iS2ak1NjQANTRknj1sx2d7U2zJTha66/QcmQl2wt7mZo4hKAlOOxRZf1n003o3+y+LxhDE
GkqRBP6SoXNKnynoAOJGgbcdx+xtPqJQ4URffjt/oFH4C0S/gKfVTuDL2CZJR2SLf4319WoNT97m
ExB55/PM0MgVAE3BIbWLBimdsr2KHA18pjGhGaVofPAIN/6T8tCZDsKafyBhFzxbeH4ih2dFxylt
2wOzAYSEfpF9xe9cLrjRmX8b3YV0vvQct2HvcyLLiI4iTiDNnVVqbUm1VEWFUzEy2m8dns+LASQu
l1YMoPMwY5y+eDG9CR/cD+CLVMtcgMvRl6paoaKSXgA9HndeoIwt80X1EFhhg5MP+rDsEHTLmjxM
JfJ+HAT78tskq2sNsK061UPXgvcgUMzfOTJUBVQnsIFEf1DrbzK3tF+ydjznKsj/yuwMnZTYvT2C
X7NFjykiuGHaL60czpQ/+1PExxr/MQJNbMGyRBfwKuizZ/BSFPcEdOjXJqpbL64SLRrA+BMBKipu
evsRHFszzKGobUA9oYaxsUewV/Xg293Wdjksq8qB2rZGQqRlMi9K87sVLaqAlqRFCUOBxk5/XrS3
VL9OIVoCaDG2KaYv72OzKY/QNsAJBOJk85BE6ok31oIJuRMwrOjtDtm1qU3N8khLfKxDJgh6Lv3U
sPBrBn2/B9AjGq9A8hEfJ49lF6GF9HrOy796DsRUF4ZvajKjVY6D1hzhduaw4ADphEDabTyRooHq
I58KOgBxqercggMycorypzejCx5syFwaOLrQbBRtmgUD54N+IcfeqhonpNdUUVyKGlyipGveN+kI
QNW/Ha1n4CyhHTEyavOMbAjxLdaOOK2dI7PBQ3wakaoqKmGK63t+R9p+sRlRoCa9u1U0KPNbl71C
KbT4C5k+c5mEajpbwDcd0cAOirD3gHJI1m1uAM9npMFWdf3GNTv/4KnI9VdIl2SbEkSKQBlBY57c
icH8Q4J/D+iHoFeZo/VulzM0sdO/DDDrtQ30/2s/gunjZgc3ztrJM/76h3hP21kSVkA2CnCRVaD3
yLMWf6U6J0ljM4jbBcrGLgTtkLsIa2tcOF7RQTK2sV8FKi9thyQkkgNn3vb1glg2wbMCSisDfIc0
dDznv09qLAfgvFKdkKSqQH+rLwZ4KgEvhH5GN/20aUcKmTIowkjAnkxvrcBuXFtBc0yFUg9cX8rR
XYu6Aru7HtEFgH8nEdh0aktY9OalR62YRqB0BB8HkH2QRI4PN1M6tsVBDuZXMtHF68NqF5ism2eK
pOW7snV/QKKnP4D7EzJG/ZgNEAet+iWI0F3UmGSNfLs2koci6W4Op7ETFz/K3DSBl8nGI45M1rqZ
BrkgrKUl0X2DfTk8NKYYuqMLWNLAW5Adb2bQ9wLAWff9+4RWQGK7mcxLxnxIGRld6OOZbDD85vo2
WqsmDlZpZqsnMXDkUd3wgZnAcvGxBnuoZxkHck7SNNFQCaF18gagf7qDaHW0JG+AV83JU/43dBar
Jxdc0FfIAVRt2/bLqjUujQS3GEVWLrqzG1WaO1qHtfjTEa5Ua/Iy0cu9hX5XsGHiJwKOI71PWb2n
ZSkCSEgQ9hnNI42SEkSUOHI2R1oNOaseJPaNAo2WB71RB3p4rjXgGDZx9hyhmRUFjwQ0UVAivZP4
Iu9s0Oie0JWNR3Mb108NyDEWpoQyW4VfWoSETwy5ILEy43S86+MSgAudU8Vx2lomCW/AiodhwSpu
L4BmyE54KYGvpXbQbGM4/irtUmuZR8UvgdyHCEDUFBuzbKACrEtwhi7BRbo0lyMHFA5jdyYTOT0B
AhszdOSGIsjh9SByovlkuy1iuT0wukV/JrspDAlJGmhmoV/fOrZ9U97VPHqIJsMB9RdRWsUFA5GV
BY7UKUr/KvAuB7mK9nAR4hZaMNnGg3bwgozgbkY43c6hoK4s132PshTkqVdh+MqrTl1uKQBlOGgL
iBLjjhIH5EiEM0IIW7QrPGDte3LkTKDmXVmvIMjI935VlXjwhWzrFH14rjvoGhRuAkGFaJqWZuun
r50MqoU/FdG3JmjOUiIhvxintxoHPvxWqw4dJEPzI3OKF1dm5Vtv4L8W/cvqGeeBYsXLXDz0Q4WE
gONap4CP052K/X7fmKGEKi/71ydXo/P5k139yQavz7WqkGep8jcU7T9/8tBnL2ldmMu0dIbLlJQb
kJiBjXtyjK1TKeObLfE9D/uMgQy7Ddag+A+P6Pkf9qijW1tbpuZ9BkKzpS+a+osr+lcN2sb8f0Bt
hErnlH0zLMN8jQc/WzH80d/HeWRs0b+d7pMsFaexS6e1G07Vk88jEEZzx/oOIY33H8PCj2FEcfy9
t5EE/O3HUFP4rx8jcYLqlx+jxcbmZGOfvOxH/D03EvIVKEIUT6CCrR7sDo8VPXJCExdg+UpflWcy
YbclVqGw+y0NaTqfgFWiYWeP83T0dftiqaeiMQA95iBF9icnWQ02d69RZRUPOGoBmNC5V+gJuNch
1kkYiCAdyNbGsUb9aq4rkBxfgTAqHrzofTokwVBPTFxkE5zePPad834R+i4D/N0zBqBL9chLhgm5
ldxG4lR7QM4D1R7L3JlgqVyRYINjIbuAEsh0BBssNPXMv8gMdVFIxego0qmhqHJS6lg35gP2LdEy
qWvwYSrptMdBM6jQhXXDgP0xyKAT0D/ubg5IIyDa/IhWY7uuuugOcp390kb+bEfFuzwD9xUYJgKQ
oQJnTV5wXoc7KvwVbIIcbwB6WS+K1jNwYJKcL6JIBtsqsVp7RXrvljZCUyHYkrA7icXTHXkZWNwW
nfY2HbAzveygug6SsMvE7SdGLLV6pDzziShsyadHN5+OND8if50HgeE5srZbG41kgIVF0lXrrAOH
Em0B590gGcekhk6I3ixSqZwuc7TT2ejyRWn+dgmVodaqxu5Xcu8udQwbIIVEvQHYtarzMHtVSVuj
1Q924qbNkhBMFk0+2wOlGcaCSL1p+y3eYs4PbN8knmHIvYyasZ0uXcbQLSL7BOk22G7eWMcVfjcB
7ECnxTIv+Dm28OLqOolOC+WPX8IwilejXbA9VXf86n6alHj9LUr6qa4t7nOc4B8M/Kf1tofCRZD4
ziooOQqcWphV2mJ8aBT+S6msMTCc2ai8NtqG/5A7pn0Fy87awPsGmilufzRynNdIqYblFrZzjKOJ
SOvYQPalBDSdiwN5u9zdK9BWPMYxd2gNMg+QFj3yAmvQkjbyYMAjZcWi4FUGBaueX2vVNKDfAVCp
sRN+rUDcD7KWYDmNYJ9dNvYATcMo8jeN4717MxyraSqZ/jRfR5DTR4Pd2oUmDXoHWr+r9T9FzATm
fuU0R/xTxMxZbrq8PZJ30pVx8qI6jmAOfvObl/6aaMh99nnun4Lpbw1PtewoD2Xij8vSC40nI1b/
ulMje7fJj7vf4owUWu6jaMetKDP7wMcApDv6SwscxKOqR3V1h84+1L3KoWqIL2cLum8bp5dPdvoy
Rz/jZQou0GmopGeua89HgggkJodJcHZQrPNWkIS3F2S7Of40RC6BNQuad3Pb5eStOg6F7N8cll4/
xxt31QU2JL4Mi1/oUlT5E/pXfSAef5roDrxu4RKc8vm6Ir1MMtapAG2KF4AC7dfohAPsnnvfb2Zb
xcntEwq/ev8E3wV2S7PGhUsW83xNM27BnlFcY1nsDAMsm+heShdNMaabDiqf0JIL2K6bzOZs6kqv
wYvwYPaAGOhKL9604lEg5wSZhQa6rTqCHIVwdhZ6yOZJaC/uVwLiZsqaojPkSLuFkYf1165GOdJl
BT8U0VC/Qo9strcKKkUQJHLWTdY2X2vsVS2rqh7tMgJbUaGANNb2QU9HB1R8m95AcvUae/0LRC6q
FbT3sqs0kW6hO7JJbVPaRnf/N3FGhfRCaYJrehy5tQztCXT7+onmbqdBdV8cxtVBmcAskzXLC2s5
SjxRam5Dv2LdTyDBDiHCY4Agb9OK1NqS0MXk22fXqszHrBiz+0Swv8lMUUESmNvScdQXHWWG/tYu
gIepDOeKvWZ5sFw8BFCPd69kqzhfjWhyfLBd272mEGpe+UBdbymCJjgK6U4tAHslm54weGBvnfMA
AYsTgPiyNVi7+Svg0u0uGlq25jr15cPudu5ne4Vj0ZuO/5NdTjnUZ5towUfen7NSBpuMDdW6Knnx
DBpD+w66lOGSR13xLHmLpmU/9hdGiGE6RUhK1KDHpGDLBp/PUMgzObM6nR4zkJDF2DpJ6Gytirhi
T6yXyYP0O3k3ZF5gIg3ndfsaL8t8Ia042jn21nKFGP4mh1GB7upQsLHbz+GQ7YPeDESogJ5qwMIy
1ePZSar+tVt5oyNfTUN0EJwa8wUN47rXDJMGZGC1F6qkNcQV0MpCw2KEglnsyisq0+FD0HsnMuO3
C4aiGCD3OmuxZAAVtAJCMHfk9S31Fjmq22Q5zne31y2yI7laJMiQQAvg02uY3ra3l280rnVT76cA
8nFSYIFzgszL/K6miQw56ARkSEcH7O44Q1pyM+gqW9GP3WMyRZuu5/GFTL0ZQO+Yt3+Tj0y3STfb
r5O6cWoOVi//pvj/30lJD7QY2B7wo/UiQJ7UHy9hGgPqUQtpN99VGx+MFLvNaxl11VOZRf9YetfV
+G2yCLCZPIFO0J6H3q9D8t6CkbESp9tQZug4s/K4WYXGLnJ0Z/FoB9M9RjH1GQ9/HNl+WS5k7jWP
gISwpVtw9hAwS20gK90eQQQ37KWAWE7oB+KC/LK9MgCYeJ4aCGmoqmm/Bw3fCQt420UFODf4CSAU
WtjfobzDv3jMZ8sM5bZ5ycHQtI9++b6knABY6qX7viRayo8xvrtJJ+QXo2IDqBlxp9CDt4DOgfxS
Cnwm3Ult+2NcZU+giQ1BWLocu4JvSBssQlrl5PmguGhAnLymYdu3EAqHIicphZFmWF0w//RhJ2kx
DwkMvIyzFHvBU1BCNniBGyfC+2cBqY755rPrv8SYAPzshymxN3Fv9ys++dEuCUP1xYecdS+r+kVY
VXrKwRC9GKHr8YXCkiQzduAIhs6m4y9qNoR3acaiLUez4gqNyc46kTX+r+t86ld2lUP3g8aqc3rQ
ijjOeoSoEHRBvWltm/4WWKa/I1fFO+KtB+iqu9Ddh/1mIvvkWnM8UdyTydWAkRF2vFXjHdnJRM7/
af9tfXzHP/08v65PP2dIiI6PtSVzNyG62jaW4Tn4Qv68DCCyVay/9GUG3vdGBihdlOn31vajbA1s
O/I/bQ+SET1hjrGnFEIvqQ9VmBRP6X8vdbN8LDdPT0Hp640FFMK1GoJTufpbJOplaAX5hmykndCD
+fQsc3NhDwy82HiV2k5s7VAaNWfcmAxyZ+GKoD/5YJl/Thr7/QWc1u9hM4xMh4Vd1Z/AGuI9Zz/D
pm7812q/htH0KorxX+zh229POBhDgenS1S406e3Gf0hE4jwA7SnRP4wvemUe8w7MFhQpHLu78zw7
AFciw6FEx7dTAqpD3oLrlmKU4XqLVgBNx1BjmWP0J4B92f30CeZqDs9lNB1BG3FP0bTsGOK5Zc/F
IVOM+9EHasWJjOIuhw7mi1mjJBH5UXyiIaj+tm3RJVcDinTXQtkrpXtcs9xm6HoS1YKG02TZdyBj
NmdvPnIAYcayvCMvLckhuHGioV5S5eDkoyVL0Ovkfdyd3DgCLYoRIlnBl4zyJvoi2gIwccjBHSmX
0sf1BE28JN7Q0Mq4PDATmkVDw8unGHWjq5PPqRQKaBtQPt+mC9GYy9Dv11ZnQ6UwTsOHsUGrGtNq
obUcQDvhdwAa9wPYH/4dIYPu0I541f8WAeQU0uK65PGHNXyc31djYkMfHnuWgq2BxEFKxbMdXCdN
uz+kxoaI9Gfb7AepPkj2mxYssG5pWFu3cVCVYGA1RR2sOfo0RMlkHhLChjA1XLqz6Yap+ZhEaB2K
+jDRiEI/JjK0Ixx5jFbqlFWXPs8OkB/0r4AG+1efsRe0cbUnkMT6kCxvgjXy2+OanJ1vhCeFlFWn
nWQqy/xc+TkDKy1mZ4mbrtFS325oemAKCyfR9vs8W0+ClMYW8P7knkxmMGBTBeLnLf0E4xD0Bw49
4AV5aQ2GGlxpsuGBTLI20EEk/eyOfgSoazd7l3kmACA/fyKQ/kD1y3gkS2cWUH2avkdpMuwoASdA
kLudmr6eE3gysbszXrQP5KQvGaqxEH1P+QN9wXjWoe3j1+miqOsV9xjom8ss2CV4DwC7G+y6sCme
XJaWTwX2SfaYjZe4sfEdd5mzdBkXd+QEQnq6s0GUsKQJH9PxvCpA4qr8deBV6dm2rwSaYHgJrQDp
ncC+A777rEFRuZVj8h00uN+8Hvo+IBoJdwWHGqOf59YbJpKfJqraCFZuCtBMuTLMlO1cDcG3jEbd
oSxuaeiFeEBd2F1EdZtvArAWSMggfemzxAbbaY4KRq6VpLSUi7YDWcs+2X+NR83wxMKW9zu0Lo+A
sGZAKujM3285wNpP6qWdoKBxc3xKFraUCfQlWDXLBM/wYajApSGjB6h4RQ+ehSoLtsfhdoCM7QM4
ApDz99D6JYPwSBEsSq37sf82KddNl3nIPU0f/iPypZcuXc0O3OolKZbWoCXdpoVmn/6EZmBI3vZQ
744GNL3pkx2eSx5k/OJuR8OWmSsOVtjnBCcPbFv+HUavisGFgnZYdH8Ma/RqBGT+CNPnmHk1stOH
Gr0jbh9Kq/UDGJWHTAI4AWGybTdl2QG6YPmhsAxnq4BCuHBZAcZeWcG1j5C6bphbfWUJ/5pwWf9o
UujdZf7IF/YICHTLqx992HxVBi+/Fk2ZQhon86+K4Y+5Nnh+gUDF+6c01vj5UzwnSdeog7WgP35r
bPOdNQZK0/IAzBZxxHwyQxtyppX5k40maQqOILYgsREG6xy5tytEYqq9i5INhHlc50q2WHzppDM8
Sguvg9CF7HA7gQvrFg/pK0AahYldamu1D/PldegmiJZWzr2rRm9v682qB+zGxspUijL2JC4oto9A
u/5qnMXjyWjryHTt7EcRBH9XmXk0wXJyu/E9a7aEP29+ianSUL0kXfNGe2TaLdNGWQ0QmxeRuSO7
DIMLtwNgH/Lpax9DduCW3qU0sLY7DGLnjhdvqPNAyZc6hlIFpCKsVYI6IyTn0ulsR8JcUoAbvmRd
4yx5iWb1VsT5UkxmvJkS1zkbQNzOFytk/BgKZz0UEdJb5KAQCbmlZYk/sg3ZBvT/rUw3iSFM14vL
IEEX0rnZuKlKgd9fUxlIQAq1x6ZRfQF7rg+JStfY93rI2KYJR/+1BnnNwQ2g3se1drRVTP6yFwUK
Y75Rggmr/lEr23jTN0FWv99Y4MfNBARBXAvVxdLKrZcm6LoV74VzkRa0BbI2KfYoGIDRIZrCdc2g
ipBaUbnMa5DvxFqertR3fQC0N4A8GJsWin7paFrr/xxDgXRJU7CdcB19W4zuePGtLLsQxy37SEfO
oeLTPTOmI8mQZSlT99pHJ0zytQzfFn04/fD9t3ngQwHL/ei8tZBlWID4iF+5HQUbFQBjI0FjeGJp
mKz7RlgvldF/K6oRauYJePCwq/sLdM/2YtSTDPZzEsC34wkNPSmYNQ3zZRrHeRJkVedJbYWEFuAm
RjRkh6RxjWU+yXSJnFN2iKMRJO3k6aJUvd+Sa8pMJFDcYtrbIwpopW6rrAw0gicWhNehBZYcwwgM
GkYh2kfDSetlVQv+pgp58V30ei0G+W0QQfcDLVP/8MANXvzcBg9zMDqXzDcz6D4Jvsdvtj5lymZr
4QT+laXiNYni7aTrR3SRlQqBreHoG6dxbqNcnLnj3qIK1KeYDzcPuNrTqDOhON+pcNoSJKgaoVM+
tMjozQghDR8CJcufbcIDAwWJUlMwxY0fcwl1ROtR3H9cz22xRw+y7gj+DbSnmL6xumVYBsd8Aks6
MDc6SVM6AAVWrgeqMo2O1heaFEHbaX2zTWl4toy3BsfufRKENU7JpjHidxiv5uEoC++iZJGiczcJ
kS4AcVKiL+QAk120sN2Sbz9FY7e8alU+nG7Brq+JvbP6+ikMQu7JenSLFlzgryCICU+iql170SEf
sAvt6LVmLDorgXPLCvD7jWeDgWwOQc/VtEiTyMDTRRUr4IkganB7Po0sr0FmvaYHU0d2R/XOucy7
YiV1MHmiHBW4hSkAEEzFHPzbw49WL5htgWwRbema7dDT9IgxK9GXSbcmER/eXGSUVuoA1Qdshp5C
Gnif4vhgVXxFgW5ioT3Irn17xxw52+YVbFXftZBpc/iiqAvITViWc59kU3PnJl2+K21XXSYIQUIj
Lm2+jpB79I3Y+BHI5s6rmP/W+cW4pEmFlzZ3MrfAPBL26mJjyXlSYXoneiI4ZXeHHJE3T4qAa7sP
U7VmUOhbFLpTwdOdCnSpx2aJpFV4sh1pAVejj/bg2uCgv0LrAQgZ3+NwagJziagb4M2R8ll8TDar
RG6hjwZ5Y5RzLsAMj5cik82JeVCoF6zwIL4DChQzadW+Cs0HGnnaRHfgLcnvek+3J+iptAg5SiPO
NmYN+J0fteX7KmGedyvWI5OaWEGUrEsHB80xYyAkvH0Uakv4aYCguaPVRpXeRWkqzgKkCusgkMma
/qIq/WdlJuUVSm7sSKM2CrtT2fTg/YOPLmFjyrUHxMU6rcJ3GzpXH6LKCOa/RXTVlqd6si8UT3+K
II8X65jLZn1bSEbi3oZs8YnWQXIY9BvKT5FkAqVKrfmvrCz5R8jUv3cHiHeLCKz1ZBee6y+t1mKH
Ni7HZ5bybacC62suLShZl63aUliGEnpu4WDfTgPb/6dlJ2bUC0+ChouWLSJZ7m2CBbZGb9+hazBa
F+7UbYiFjIYpcuufhlwPibLMbJtoffNGEkkJs/wnxmvheYCm0F5k+FfS0OHIlldegEYE7U1dzRHJ
a+AS9dBMgT0UmqafhigZJKes7rJ5GCtpnuLa+DGvhIrHOY3LbzSKheueh8588adpeu5K0V0M6IiR
j1s2v2/z8Ey+EcjF+1bZ4AzAJ4JRo3nABusuAsHKc2JMBjBFakO+YmDWowfCQJrXu317VV2yJF89
xcmTV/xT45u3lSmw7n1UDldZlBloufLh4GlyJ8CG7buUOTW0dMAXNYegm6axXfeBRmmZM2AAE2tD
w8EChrvMwjONaFKJDfoCCYLhQENa0g/6Bz9Ln5SmPcmHNns0dNa2rLmzxQZjgNwNr3cjevfPFIKi
DD9Dg2J3m9AVwtyiEQAICr0IXfoiEfMicdEMOxvQ5QUYJkKUsmtvkTYh0My14xgLZrgcIlsiXDn9
FN3XeRXdo1syv0sgb7QwKaZhaLMr6/5MXrpQsNqXYezdz0FZi4dLi+/AvG4WginJdLP47jbp9lml
/hgrBYVtmJXuCg1XwJCEsckOLn45H3uBQiZAa9P409t/TFS+7n0kwevO3KZ9Ptx56Ba6xtz9m6dT
8Vdphqgc+NVzAbq0PwVkrf8cqqqeA/DiHe5qhUOXXiHHYenRB4/MIvGgaV9acX3yc8N+ZWIzRUXy
Wjdjcx6TGDhtbe5LybcZgOMbFKPs19uk9yF26ykyWdNUHeY348hC/I0kvEJ7H+SRPl36CIA3Piio
/MLR6ncr3UHm3T/jwJPYY7giS8gY9jlZVW2jvIQanuuEkHXNxdoVLH0WBbaCSRd3f1fIVRnMcf4R
KGPVvkq/uh2SGjnw2Thp9zgeYvu9t+oWzXZ6egSxm3n6FJjtM0oewzrNsdtvNRbC0/gI0Tp4Xfr9
mUa+CTaFqcvE0lIW8B3a2wfy3RvHaJdv3AqIKT31Y34YjOXGDMFgmoDCGrkANMIPukclt0Grgj+Q
K+r2AbiicBYYfGa+9fKJ/BG43VbMDqcDTcz1xI6aW6bxqckTtfd1W0XTBeXZ1Xc0jL0If6fRcLQm
aG2DhQP8jE0ljxRGEZMRV9uuB1nsDuCjfhm4RYOKpzLm3oAoT6tFYpny3hqC+gzsiwE0K0qnnqwr
fD9rLU76c4YdZ+EDCAHBYZ47f/kiEAd6OfVtEp4hg7btON70y5bFwwZMeu3qttXTEzyZdwcySdD0
bczABkga6VGReuNblNc7EO8YPyzXOkK4dPoqwCyw9NHvfwFvlnHn9uZwh/ZSoDb1JN9F32JqNrtp
5NVlipxykamSn3LdlZolgEdLSALNow+7K9xSrApZ7EsbXIo3khnAQqHrY/Q+2FXNck+OHF+vdZU7
qPGzCEquvalODRjSXvt/amn1rzEbY3DkghUtbEL7VYD/a5NactxQEFhb3+cwr3Ferb+cOL+TTZk8
9I3Nr6ywAYzPTdBXtWlyzUXVHvHE+UrOifP6BIrqUzl6+dFWWb6CMi4EFvUw7PEGXNAtXSIjxSNM
e9SYweNDuFML9XhrMg7ud0Di8gdH+c05B3500Q2h+YW3o7GqGlbuaJihYgF1TPmcWfoIBpztgoMZ
5kuUNiOwFWaw83mQHtB16i2xHVr0mRAvUxHzk2moEAS6gAFASLZbGVUQ7ys91GFCh5lxw0/IV0IT
LW5RDAMKawUqG76n4UeYpVcDWAzcaAQqmNrv6OwAw1ZdfQs95NR1xjw1WwmkVR+cx7CsjuiI81Yf
EShJoAUglXLp6YioA6U8RUCTqPoWN+9rUIQBxTlwEYEjGQ8k87FDMW09NegBGavGekQrvfWYi3DT
Ikt5oYgiSW0gDsJxgewUeHb91JsWeNqoHQU7NnqyhWqBucJUmtHqNZGObNdOJadiWXvGZhzcrwya
WrsMdEyLTjPDuFNUH2gIkRr72e3F+zAeVbJJ0Kq8Ghvh3dUlBMPorO7hX30nKpms6CBPXhrSaf0W
7HQyOiCpky6oqtU5HaiC03LYJG1gAKRc9Hvh2MHBBGprro5lESi5RlRYaQLZqXTWqjHZKmCA5pVu
E35fE5kiqBKuMo5tD8sBdOPFkN2HGd5o4+Q/NFEJEzAEh5EFbzfTkHqQRHAKuYy7vE+XPi/EKjW6
bDOP63jSnOWJvZvHVoSXb1OVZ1qiKrzsXo09zod6MvB28/o5WmxBUjfu8+RQxDI7YrfzfpmCFGCf
38e8qodD0R7ITjO6KLRBo2oS1Yx99jXYfBoiCAb76KW0I4MtyOZqB/77q2UJUNT6RgNCd0ijo4wK
pB1PiuvkKvdpFIDJqOTSC8N9IottTDvQR/T3QpsG22wWad37B4ooUZFYtQJKaK3RethRoVVSNOCQ
oqkcUrJ7NGOFCxqiJdY6/49P8u2mv08AcWlRhQ/73EWn9NQUh05fktHGuFe8AGZoKg50R+7K6UeQ
E9sjeBs/5sQUTn6KrKcafD6/35LfaIdmDSmtZOvkcbYi3fBdobvDanxPVqw15akHAP/k5nm2yk1m
H0av+iGirD9asn+/xKnTH8nmBeDXc538QM5JR/Rga0Ae7SOEPCM66EDpDF61wni4lammwecHUzVf
xUdnuYMyA5moTEUXowNFpY6iEYXSxIl388S5ovVzrdvyv65F9o9PvK3Ffn4irczK0j6gFxuPTzyM
mgydt4TgDT6GOO6w57TDY+XmxXbi85C8KIjznLUnxzXkaWQi2uHVtu9YCsQO2ebbAACVXWpZe7LR
pfRq9DPrC9oMQFL6yjucIMDbJXz1bAB+H6TGa9011ffSDl4DfBG+gwp6vgGedL75xWVGo/8CqYy9
dpd65v9Y4v88BhJg6PICf/fa7V332IyesyCih4LnfNNCp3Zmh7B9KLvUtemeO/yTX1jwlEzMfv3T
pChg7cwO8e9JY1rbr7HtJEdZovmyL4zxni5d4ufQylzeLBMScfdeojfkGdeir6Zmsyxra2slOKN6
0lKfpub90oiaKpqXHCxwdZijTkroT9A5vfsm4tY2i0AESzYHFcpF2/klqEHLej2gp34X+SJ/Uca0
LRsGUKu2m3YW3uwyrt7tPhjbdg3wdS9uhTPkh/0W/6u9atC/RtWrufClq1egvIQms5qLZQ1oa499
2D7d6mf5wJrt4Abj8lY/kyhhIgubBJtbUax34q957IwHMs12vqwidJRRzW0youzI7frp9tE9Hjjb
puFqeVumjYbPS5NDWfm8NC1kgsr5vvfYcrLQISi8CYnBHJCUc1573tJoRYE+gDE6zx48odQOfS3P
hbZRXMsiKCgCQbKlFea5tMDHKhLsPmho0ot+XLA9nVe6mW5rNkm2xfvGP5ATOLDH1M3744A2/tVY
+Nhx643MvPPAi69WDkqz2hSAZ/quyhWouvSQtituGaPWJqPsQDYvAMEBQOEXcs5hel0PpfDNzVay
f27LGir4vCxNCg0ks1IpMpyjsA2iZQcwWpOTLt3HspHAUUHV2FWNneHu6g47O9rPBDFwEDSk/QwN
/x9lX7YcN65s+ys79vNlXHAAQJ645zzUPEulwZb0wpAsmzM4EyS//i5mqbtkt3d3HIeDQSQSqEFF
EsjMtZZwOw0gElIT1yb1AsuG6yU5uAF2PR0QxGu/H1+9BluiQLLuAEJxrPGoLScjndEh8hUkYpNq
TUN9sKzjsTENofZ1Bj8Hwb/dVXe/2C8zf3qRIfWimXSVXiHE0W17GdxbTsdeJIRYPZ9H37I27uZV
H7snCP42B9B4AE445N6rWR7JgUOVeJ5LcMqXfVEcFXREFtQh1jY0pt6g7FwuRKmjoxcG2SkcUXuA
1Fb0TVgPXWGOrzZA6Qvo2Kpp2eyvkSJG7KGGcCeeucNLxpx6FiV2cKuUcE7UgS0AsBVThwGI3aWj
MMC/7FvAUfTlTpohqBX5VALV1/qObLrhqLIbuuGuRGRwZQeGvvHT0LoxK3aup0VtjFQStXRjhCsD
jPlQBIbIYyCltUNUZUuglivQhZpQd+Y7kJ9fOsmf7HQYkFra8UhsfrVP04Id2tjlZrP55D/Z6QWS
0Qj3AORcOn8ZDvQu8sdMX97eFW9DbiiJVPuxSNfXaS3U1B9jV89Lo+6PQiCh06Mm/6bz8bgG0Cy6
qxMPZb85FBv6ylNz0zGLr7KuAOPTVfriuqgC0Fp98xKQJynR/mgdtUiSTEI/9A7JoBi7lLSeF57t
/0DqDGXcafLWR+/A6JWPTtsOyxC3xkPJVL43kV1dja6DRSXIB2ZB5jbfbCuYG2Oa/QAH95eWD85X
z+gR3Efk/SQMxra5A+i+xJ7sHCu3m+uGmS+D0221MNMfTI67dvDKFxRtQqAL7IeyrWeh7sZ7Zql4
7Ttlsitlndw4bhgsTK/TL6ikXw9Fkn5nQ/jUpvHwpdP9gN2nqQ6e2ToHXNn5UnYy/ypbhAMnV7sZ
t5F0w31ZRXxeBHELCmxe7yPXHO+b2rwHTwd/gUYz1Jx8pzlAP6y4A03bG9nxYRCV6Up9VKCtO1d1
iELqyF0YHsB1IMAMTkamomNphtjs23b3VvGliCP1DcU1kMmaHKxaDGtgKMNlbCXqFuAXdZv7AHgh
4FAgXs+zWxPaa+6syPCOx/SGTMBwGchMa88OZ72RbwKjiVd6KvrAn9o4W24azRA21jt7eu5dOnyg
BUY/v6VWKPz8mFnh8ToozfHUH8IIJJ5/TqSQMF7gYopXBpWIYEH9MTH5yNCsZ5lbfSOyt3Hi4yyS
dtg32UzxifLtQvx2OZIPHT61iz4Y9zVqXVvT3UHCZsYFWDzy1D5dahZGSGMgOBCvqMYhUFZ9BEDj
C3WSSYTm0bK7D/8aFe5IkwV8b1QunxMdhZNXT3nkmHcWgmaH39i7Un22x1bzxNP6w79EAdCc2Cvw
u3ny/Ni66wOgqS6RLOV39Qe/K5IgBynADUo1CQRVy8C/0FQNuCd85xZfTP7YQZJp0wDCvWoG23wa
ceMNWhm+4REG+pQ6MQ5Dy8cbqFS7IMoAIHkaiZxu/thPI+scgaFAFJeR5MB9gMBopI2Kips2hui4
/GMkvSaTKFGkkTx02VON4iNywEoP2ItgmQWVc4cK8XiFP4Z30EkEvmGIV2/s2i6QFwhtqIW3DHrU
NuhVbSv5Bumi1VDIMQAmMVyCo8v8FjtAFqJiNv7CR6YXnqWtm1wHxrobu2YnymY4IM8O8XGZl3cl
bvOA53XqGcuIBz9Bce8svBvbCoxhhSwmVRHnuTaYmv/uvY2t/Zf3FhTs03uLDAMiuxP2i6BbYV9n
89oOm90FnDU1UTXf7Aj2VVvGHXAk9bbQSaJniKyCQo7CdW4ly6UdgTHgYhRI2y7dPjRmSGMr7Fob
ueohZjYPex/fOhnrPMIzOuCHcVLx6qeDaplc1QHEzmXRr+1eqp2BkpCjFm1/pDM6tHEOhjJfiMW1
oyz9t6hm/iyrZL+y48DeurII79xhgrQNoPpF5ckBEM/iK3kMjm0hv2k/Av2j59BjD3Y9biX2Na3/
KcZ/OSWnEU6UApBxxFe6D7HtBxvdgOAuly4wKH66LKey4tqum5nZoDKwQ1nQg+AokXaS8YncfAaa
U14UiMB12GtEUdOcmsmtC4Dlm4b/zq3Hlb9WKEWEjJVsH6ssWwPKjbwerryVxcNxnU1NnRbzGLoh
XxNVsl1iCciOGyN7Zrz/PsSee4tEc38DNm0g1id/2/TEvG4lMlfTtFmr1uQ/xPJj2hxx482YAdkO
am0w7K5c1IzNkV2MtrS1pWbB4nh72fhOvUBsRJ+aiGVG27hkyESXQJe6VLgaRLybmWbHl57y2IFT
tSseEp1YAZ5x+/GKUKfZBw3iNOloNQeATEAvkYGo+gCBTt9aBQVA5bns9Yr66WDI6DUWhbXuldUC
w4JDpILumNdlDih/ysEg44p+RsYorz98bNG286Kukf2dvKmjlUEP/ksoLSQFkrfQWm+PrfZRTAh9
qXmTQ6JRJ6jmR+oep1h5NSswvjUzF6HJfkbGauqhMxeVMtu8lDdXe2FaoP649Lb2wixQaNhjZcDx
GN/XdKHhEgqPTeLgmqPT0L0v7DSGwhni5nRAjirVCOn+0W7AL6TA60+WTyOpPSaRCc3yOc11HQMh
IYTip4OVSXvp9KlIT6AHa1YMXOCnwvTtI2sfzanciw5kprMx1PZcxINaRlipSOxBfPcwBtmcXBKy
DZ6qoN8TOsvrDFXEHrE7CUHT57ZqZkCVbOdNBzoLEt4oMCkIGLGf85ZkbcbKQfnu5MWlA6XzetiQ
D5kcnv8xmqa8tsmHmnmecWd+7RGmzBemgKBkpZEw0ir6OMSIRlbAy6Od9m4JwqHg+8WWUg+580rm
qy4zflAE8lOQMokiqPyEIE9vUM1+wN7xczTzl+AmDXZ58GhExhdUQdtHywA/oLbDAUrxQ3wsh1SB
e6k1zgChWfOyCS3EeNJgBsZI9d4HyRJFigq1HxGEa7gffm/j8i0PRPNUDcjbGyJkd1jwuOCerBn+
jnmyxUOrAwtOBTS/TJYCD1dcD1zhu4j1cLicGnZr7MwKayqVlEASTT10EBqVWQNo8XrsBpvIAmgP
dBjPKLw8Q6yzunfHwjsALFjNyW60IF/Mq7C8SXx7vPV4j/XLNCAEVwAyRjnfO8AXP7g55HQ1U49B
PlazHox8BzoM2sgObDpcbdRsdVvPeWqt8hEF4VrVx1oE+aOHKti72vXnzKpC1LUsKqHSR943+SMi
ryhvLNo7cgzy9IQqKfeGWlVcvfeqHC6TQK8OtKppiOtwmjOfNrS4EektNdORjwvUAjlrajZugfQg
Atwrag6RX2M3VrkLe3pRcIVGW2Q37Dn1IhNv7Moc9BbU64ouOjYNVqjUy3qrukHI4EydWLpGs4IP
bJMZhj2CbTmpAMiodg0WBwglZYl/xG/LP9KZoYsn8GXrjWXmfJxZpd8hAD+ACd7MsDHMoMw8ndEh
gCrAzo9wuDZ/53cdRiPIhYZdm//7qa4v+ctUv7yD62v84kcdstbttjPv/RAiywZUQvIZnV4PIP7g
i9wu+hmEEtL9tUNGoKQv8+yPIdS+drvTjNcmnf36AmmDjKQpwXL499OE5Z9vjF6F3snFeH1VMoqq
dPKZcMzz2EbYu01v4jqEmhcXOqUhRRF/hfJmuTXsKL9tIA3JkQo6qImxkw7FwFEFYvjFfLDsD5um
szhZGRA1Og7TFYDa6LZeVW0CrMSfY2lEHqNarpfW8WofGbDbY4o7Eb3qtWMAvY4WOjkpN8TKvA07
sUyKyJtfXvHPiRGlAnAbHN6aXjttFXbJpRkvLlPR4LB9TqUOby5Tpa1ZLMPIKC8unuGdbJAQrcEw
0e5Ey9rd5Uym3cfZb2zk0ruOTHFhYxwd1J9nV5uYprnOSh1XWwmW0Hns4IoHvZt3V3QS3FQhmNSp
6fPEu2stSGjrxLoJJ48S8mqbsOHdnDpLx/XucsRbslKz42WQbqEUCBAPIl8oEVVtrW5c2z6BJqV8
L0Z+MgQr3p1WnkKJEwWL68f1QUYpuJk85m9l1T9SQTqVoQdTLToiARf71UQeZM/K8QYo8xkbsCFI
eXwLAj3nHEexPOGGtKQWHYwRbM6p3bx3Q5Ag09egIq/wynruCh8sBjIL9lXqTPv5Ujw3f54lsflh
o7MudcRzGA7pjOWZfL70BmtmevdJ2yZnznlyBu+1ONTNuCcTxCGSc4NC/Bsf9zKo5vXBnNy67hyC
jOmWvOjQVPUmsXN9pFYfxcm5UvnXXCowaUwzk6mvwVkhDCvYXm1dbldzN2bJmlyoI20zgC5ygHjI
RnOGJeREg8ZJFtdXDWRrr5MeDNTX+QI7tbbS7FGvZbp4w3E+untHNGcaRh8JdREllEqLT7ObJWh4
48tbuH6EBDtKDfav09Wk/Oq292R4uL6zVvrRzARNIjCp+MLItxaVPzMMIT99qtLyUUZqga6KXOjg
jeAAqc3avHwqmlR2HkT3sqydX1+WNcrdGCXq1q+ftKs6Y8dc/XT94hAgBe9/m26v765X3LvJg2ea
6/I39PpiiroON5fmWDg7MGzoCUyjt9KCSIKRZ/1rXDcPVpolDzEkG3eSMVToTnbo2dlG3pxGrMNR
/OnWqwZURls3K5zHFkR35MSEZc4bwapjZHNjYfA8m7UQ4LvvevOLbgZ11FNLFN64Qq0ImJNLz7yv
RF/duiC9atzEvCdTZ4LaK8iCaE+2vguKTRblbH4ZwK3gvjdXftuaYOJEiR7W1V28pcnBiZvsEBUx
Z9SkAR5+LIYw+zOZuhGhxLTvqjVNDrRJdoht9Z066e0akblHCje4ubx6Y2tUm0ViSZO5MtEn5hQn
8qeDF8eveSLNA7V6LA/XvrQ60IngA41GH5xRqbKgTjLlkMicOZXf76iZjIW9kRGCdeRCb0EDGcfG
ezIYEhovXjmyDb0B0HqwXdD22EpiT6Wjryyyu/PoyPa2GPW7rz3vCdLuwxKKgMMm6NEMW2MB0i3U
aMaedyiqDAp8QFA/gafQASVu1uyLLkLpmnW+mDso8LVlCb4QxGjmHztuUKhtLnV619r8BKmPfaeK
2adCPTuuISZu2ncG3nYR+F8pfx0w9dbWbf5QIMm2aWtI/CBK6z1MDpTaxhrwzalfDAQ532KOAshE
Oz8SO71p0sF6buNmgB6opc7Cjrq1W1r9zi9FgjhFwsAa6PQPyQBlXAWBzm/TcGiUOj8iDJcZgsH4
ifor307x00gZIAkTjjxyDTBbmAnAZ2nYf4FGBbicYb+66Ql9nnoSaUQE1C5uAth7cgM64mO2YXK7
zhbF33wiOoDk8QCab8A7jFk2vGcyRHWpZ32F7HCJokQz29R9k3wpO+cgCzN8A54nnRcojz610mLH
3ByQWrOH6O3PkTqFGAWNzEWAsm3bZgsjjpEgClT6hc5UIJLLmf6N7Xd+ATMZ7ptF+inPZgh72IMZ
bPMpq3fJsfHh3uCj2FJ67dIrkSVbcqMEzOTPHB050yxpWW/I3sfpTI1I7J6KrijWAvQDX62suPBZ
idQ1l4ntVltUIUGcN80vfFZYS8MeNyDQtjzjy+TvIk4GlBrKFPiQg0fZKrS1nGrn56HwwINdhsl/
aOt53M78qPX3XgLZEZTKJPkpGzkSLqZeUAfyhPkpgoagvYjHfoEaKn9/dfMHHq6GIJXz3gGaU6NQ
Y99mXfcQakstwVLWry7NEURsjqjwlizZPbTaHEHgmh6okw5agjAMoK4ztWi2PjE/ZnNM/TFbYBvB
qmtVg4iXayUz4syC/NBBu2Z1olbN0noTe1k1pyYdEOQFMWdQn5zSQ8Hm5FGDQGzuTFIiZPvNHBeP
acDPc/zuVewS2q9FB+7JcHCKeyMx98TN4EOddJMAa7Xsp4sCGn3RFIvWNyVEu+8dPe4ZxF+XuDnK
fVgH4bxxR+dQJ7n9hYEu/UJb16p8BxbKYhGgau6J3Py0dA4mC9aulXcA1Ys3umLqGsIVJWIW54ax
Zt8EnbtgQRK9tdkxL23vpUtAuzo2Y7RjWarup4HUXyU5NHQslAvZUSK2SYp5RG2J9wABnzBs9Buy
pXreOV54m7imCTHXESyjdj5CRDn58OVQZGkhx6gWJpKnHRh6wf3hsEVPZza2qlq1LsIFOLv0Tmd2
+MqbHiruLmBC0wGkmG2wrlHQu+aNg6RsiztRg2UE+P3luPZwnzmXEqn1iS/t8scIm2FRCwRd6W+Z
hl18hrLcpMF1yz3GX1Jw7UJMUb9YY8/mbRJraOkFetOIztgwZDpvNCDhc+Tlxuey7w/Eoe0psHdG
uX5hZQo5SOAvDB1nDwrQe0C3cRZUBWRDcUt+MOL2w3btpTPFWL3UqgIzkIMbJSAa2Y7esi/S9CDK
6vXyjqePIgqQfZFHFrYbKBbEj15WHPLc8B5iED7tcEeZrkI9vEz2lOFpYYWhsxMSVCk/20ckMma5
WZcb3P76Ixb8/XHkQkMf2snXiVVEs5L18TCjHhlG46wpebjO9QBdMwM6CK43BbWm5tUmk3TYoLat
OnfToQaxPrIXsFGTOq62vJb1qvStbk5VblTvhj3wWTrC31J929VuyHhcM9QOz1Kiab0qW3l2dUZu
rV6qFnePwDCtG5VwYxlNZ4EYPs7I9rteFJaCPge1kusYv56di9TBqh5l8VhV6t1GlPE9KusVAnH6
xcz8ZIH6qeHUui4ie2Zer1QqxdxSozHz3cw8uMSIQIFianNE5LDOCXZkooOcosh0hjQFtFyLEUK0
KF5dxbIFWnkC3FERF9lAAAD9G1scEcjJT950+1Wt9WyNDdvEDsctuTD6ZOswA0+JMoEGelcHDsR0
zPjdx1XhWoK/Fl4YL0zOs5OXMHcfjnm97FvVAusNvDjUPN+dOvsx5F3z4IZRs/b9PNsGGYdS2jQZ
eYw2FNejmr8itB8vfDmqhWTusAGFINWo08FTqlz6kltLamqA9+7Eh4Nj87XIMpSLD839qHxA+5Mo
2yKnAYAhFB7OUAb5sJXyaPjxVoVi+TvNCt/Go3bqHKdUvFQhW6BkURv3iK7hW9BRUCwI+58gdbVB
rtfCIwwqTyBSrM4hgjEXGzWpA9XtzcaeGxIECJ3TWY+AgXc7xyombmoX4cMK0hDXpgCBIr5X+xjb
ASqkXeHNk4lhHFKtX0RdBfeSN+mhGxJ/Toze4g97m9vpIbcneSZE4Jfg8k0hSljMcNmab+DbaFHz
b6W3shUDuF7wh0h51N0ztwLh0HSrHcIP3y4Eo7FtteFdaIK8uvWRyMLecHxxGJR5+nb4CrmYDzsV
YoAj82In/1HF/jIwRmAMmibZODoKV0hyIK/njrgvIlcOdhuAQpI03ZhJ1jyRR9hEzjqGON8Mi61s
fqGebwzWr3/bJuJ55MuAkuGut7EEqOFCUUP9jL7StvrcpF5E/PWWvv8y0n/p/WXs1bmbpipdo12P
wbjTA5KukEIv9z0iACtVmfa9QkkYZI7V+J77N0Wv/e/2WP6wues+tqmJnWXQ+wdUgVeXMW1WGEs1
AKlE1xsbnGodG2GO2NO0BmqnBY+eDqk32nPGXq+Y6SuuugCZxDYrIe7jAHmtRVZDoHhoP5DYVz9o
MmBt3mWPDqsZfqe6AjdNZq9SjuLiKCmLI0Dwaomyp/JLJc1vBG00xDfctpL36xgWjeHC8PlzK/DH
JNQaKozL1bXp1X25gjxyuEplEBz4AOgV779S9Xued5CmC/3h5DquPlgtNjJR6ZuvdXJxsPt71psz
ZAtKVIjgksixwkRY2CkOJEOTTU0+NanX7oDtpF7sFa1H6v3d2ESEyFxkCgSqhjphmYB1JQRorbJ3
92XLsNSc7LoSIAwYmueydXP7R5tI9w56tAsw3AbZOQwmAEMbHcDUzZ1vChjiBWg1nBujgOrfYMjk
MUjzagklqfEIyFe6E0Ui1mOR27d2XPB5x0X43FnqLktz5weA/ahv9Nr3sPxjuAxblG90iQUifzwr
wI/gIRTjZQfedD6qB/ovdPmT3XKUWMuiuqgPeYOV3QLbvVcKwkhXQaKsCJs1b0OQ4Y4QJLp2mIUD
wQ/jFgw2YKIqULWP4Mqs5JHeU7MZ8o8mQQ/xdPjcO/zcpN6YAR72H8fmI2p0SpUtQG174LVUW29a
YKEaEYpsbpmFR2rTYXLx81Ft40RGBxOLT+IziFv93ed5eCt079yxMTkRGYKttL1G2Wi8Iq8hG78D
pRfcYm178SKzNdjw6lN4TSvXP+cCf8XFS9WFWLVubS8RoUSBcF+xr5ENbjhc1/5ZhTX4uHHzPwIj
gxyU34UIumj7OKJUHOKItX3X5HUzz03VP8We/dp5MvlulQ2GT3konpbYKrHkXXgQWu0DziDIFuCa
Dmpwo+gBaZLOjI6+abymhu9cFpRdYmaHPA5faZlGGwQXKNeZa3fJjhZrnoPfIMDwxZLYvIjXq+39
9GhUeFRMzF9kb/oW0I7J7mh3fnUlO2Q6UzwYvHIGwt5xDdBM9lVCXlyZbviW+YBBS3CxneI01CcX
AGqUGjThWwxpAM7AvWHJyF//PDIxo/FWZfZXhZXNERRM6ohVrzpiBxJveG98ce0o2ttxtAqsrLxP
07i7FYlEQYuGMmiPmMu88hnbUK/R8eYQBO7LpZcN4r0G+GOPxRF2LcIxIHmJCBn50gHEdSuulXFD
raj0xOLf//q///P/vvX/FXzPb1FGGuTqX6rNbvNINfV//1uwf/+ruJi37//9b8dzbZdzBxwW3AP7
iBAu+r+93iEJDm/z/4QN+MagRmTdO3Ve3zfWAgIE2Xus/ADYtKBE6NZzNrY3sSoASX/XJANguG0r
35E6R/pcfeuMxWUfG+gw2QOxsk5ohaU57zYoNePpSYxhtnaJVw5yqc4sHMpofVEZTKLmpzZwxKcQ
hTDXZUac8HiBbEwGgRAwE9EhSPzPNnIus3TB8BvfQZ4Y1bPTgausP9rToY+bapXjpgdGpj9606p9
Apl+tuEdw4qdZ6JCPZLbXVxoLDnTBFBTYLO//+od669fvRCOwC+Lc+SghfPzVw96vNzQtRT3jY6G
DZLAAaqmzHGZOUb5XCVImkzLCT0CB126TnVLHgKYJ0C1GcrEfu9VKd/YZaH7aR7NJpoNu28hVmzs
OK/D5zSqrEVsJ/ooIYm5LwvwZAzITX0ZQfqMr1e8T67gn0aN9+TKfCiNBOlwoMvMrIabNoztneNY
uOcC0iD/4Xfp2b9+OQ5D1BffjoPSEMEF//nL0W5SuiidV/eXRbooOHD5ufMFGYr8DEXZ7gyo/iPd
DqNaGSu65VFz8kK5ljoPBbSKrdB7RQy4XQqeKbCm4cYUqhpiDZw3T1ZbHeW0RsRD8U7FLP/KjQKS
QYWG65A7+1rehkZe3aLQfoWEPb/PJzb9Ety2oDtI/D3ZQBmWrJsC/I/USwOqqF/xiZcfUTOo1laR
A9yenc0RnIq3o1Rg7fcVII+9D84MWyfVvPaBIgybe2jX8/tffB3zthbW1oVyxy9Le1KYs1ru7aZO
kp8buwDoJI2gB5a/7GA60fdKe9lDMx0QKSwqHoMADI0sEt2sA/Rwl3mFerBas1oZ5pgvqZdGa51e
Rucg7725xBudwmJLy2mST+TyXSOnu7LZrKijtFj4D78Ix/vpF8EZc03851DMloAhS3u6nD7dqXBn
sQZQyQT3HI8oyMex/qRN0CsTzjAqv5hebb3SIswxuv4QcL8/GaGHJZpRQQoyTo6kKntRiSXx2Is8
LJ1WXlEUs2ZSe4tQBAjtnTKGuExS7mkQdVDzP9oukwUs8dd17aLKZrDddCP1aO6Z45p7OnP6xC5n
KhpQbYVEEds4bry9dv/F52Jwqnb9D/een2/705cJAijhMOF6FojoPPHzl5mEFTPTjPl3sq8HpGIz
b2YCv3BrRYaHou/MXHapp55zxpe01iWPqgqB0tOOBsMtiGeRRixcYI+7YlMjzzDdZ6vp7vrpAJDR
sWuh5QYHMkPjA0EnM0Q4LRjVvEpM0LtaLDubXhLNKNhCHSwzPjqQnYkQJQCtu+G0ah4XBbhsfC89
C9S5/P234sm//MRsRzIuTQuUu8yxf/lWsKJyAtWk4o5BLvdoT4IZoDZJUMI2qdwSJ2og4njRF+dI
jOniE/VyDkEDoksmG/jzAIx1QSVP1Mq+HFAH14tmUVexAS7urJ5TKWDOQc8BKeRgz6eKwThYy7aQ
X69etUB1mmSQbtRTaKjwY5BiREawoWY72bQLhFI42H+xkV8xhZouzpMf2YbaxVLbMZ6rid57JoPR
ucdtGLoiVhCDqUuUW+qJSmhs+RVkuKj3k7fn1DUEch3vELbW9BMYXvBzKlaxVY8bxVGoMtlZ3gvc
IxBUBGsKdvwg7HdRjM/dWVd7/b01AUgKAJGRusVOaWpNfXqAglLaICwHibAwUKB31qa/hbh3cWqb
CDTzY+Pv3Uw+papt7siU49G1SJHDWFGTOswUECpmvv79b8Tif7l0POhteCbEBTzuYBc+9X+6Dw0e
w+NusMu7MDSnqLP6GtdV9KY0ig79XrBbZH4ilOehABj8euFbAUYM5Pf95wJppRV0U8GSIUX08PNI
r+oYNjDDwcuMCBhXcLEIHVeISYGulppuNC7Doh3vu1CCVSRQq2hSxCtyIz+CJhalplMTO4xm48qJ
5WZqZhXIR0uX9xtqAmj0MSU1IYW8jFBqtnRt/MoJERT5Vr2MRtF8gl4DLY6VUVVdgEMIVI3b1AHU
7QK95hmIJKAEZl6g11Cby298m3+CXhdBXy9bnbWXl6DXGQDMQd23lchny5LtWVhecJN0wL/2APE8
260FpXDGsgMqFOSDGZRbPyzMZ7CKNCvcU/01ucUx+M8L5Lp046LeqcMOguzCaV6v09rBiAjwNJym
Ldo8QCi+ONStM6JuFNKNQ9mFD+Bcd1Cfg2hdJevtUCMjAFiBnIP9InrH8knNsrH0H5NutBa+0ac3
CrWhmzbvrC3NxBtkAK8zaZYFd17RA5wMnazO7+cWROMQnAY22Z0OZOdVMyxrbrdzU4wfNuogvx6j
bMbsyxxutIaIVX3jBoigKKfNXkAAvyNlyCZu9rwfvWcUMYp5LIcQ+AnIp8qmMjd9hIC9adk23oGb
vbhRvat99QgwQ3LDcDs8D9gYQfMCAtc87x6Q5wogZxfkD3k21pAJKLo1NUWZttu6Q+E4NSHCbN/W
NVvFrZ2fEWE3FzlL5Z1V5ukNK+XaHHp5R6Y+8puFb/njyp5sllPWUO64uPs6VSerUFsK1kI0COyG
qdhSwCikDNlka3qJ2uiOARCOxZIL6rZnQ5nnqOII6uX11var8kdnJa92PLrAvNb+HNt057Y07Xrt
pLWBeqARdA1Aca6KqM3vfjdPmmz7rCjXCFh0y7KDJJ6KirtiQqOgDBIqyRMQRRk5RBvrVOGSgo0O
HMIB5CtG3KXcqEROvh+e3DxfjEM+PMYJABpuKUzkWrBjx+rWAUAjx4N0IjfkabEAsKjf6aqpkIHT
nU6OdZyX89pk3hn8pOHadosIijP5cEgsROdRkijvhYVEgchD9w2YqmWaBc6PoPX2XYOMDA1HOYB3
doIwWqOgaVz9/Z3Q/vVpiVWDw2yGB4MwTRP3lJ9vhAhDlY3VGx0E402EWLWP9BJBBkA3deuFrbkB
VRgiImTroB0VNt3D2IgSgjdgyReyMM9xp7Ae0GX2LcevEsVlzterB2r4AySq/WgjJ4oV4llpQbKK
/U/nLYlUpZ0EbOkMEo4Qxp0HdZ1d1hE2qo/nrTMkpzZsrFvqYMiA3P7912D+ui6dvgbOsG6Y/glB
O+xPzwPZ96jzdll7+qhpl96EJMUlz6B8DBIvhAFsawRf5vWiTwN74fR2+evNgEYUKYr86eoPC/DZ
IVMWz//+LTvmL+scabqm6+Iv5+Lm4fxl5wmkqQmhwSg+XRb0oy8rMKEH0QtiwukUlAfbTrIuPZ+t
/zDTM74yUUr1V3MA3saLmdlt9AKpjat3HTdywaNSgaNpSWHOTHrRo8XB5ZKnyyGsQRyMlMdCJWZ4
ZwTlxxmEEJyFbgHzUIHpLIbp7OqnIJH3D9tx2j9cIyEcz3Rsgx1sLGzhOQztn3/Oehj7qBp5shl8
QL343IYoSzdCaltioYkAkrzTo4ag7gQ40W1yi6K36svVwzecEfkhq5/pwIdqowUoQ9T3kHIKQTCd
4pkDFGge3nOWlTs99VKTDgESwYPog0PoMGhV/TleaZ4AJ2yab0zv//43YE3RhZ8/Li5eV4IlxLGk
BCbr548LqEU2IJMVbC4YLruYXyIyiO17RytQSFyCQ6WaDskY1OABh70bFDBtIKieJQIsjkHbgZiP
SYStA8teD+ByDrFfAHT3U/vaT5gwt/qHXzP+SPYUDfj0YTiz8Ek8z7YQ4XFc99coFoOqby6jsF6n
beLsWsiFz1EphAo2zYOnKPNAgYfCc1dWQEo6fTQjOyqA5ApcjEhARyp88lieQuyIi5OJnMNjhrwo
uamcq30QIuxCzZyDlrqONQOpY4TVct8UO2TM3lBsFf/IihMWjXgiqcBGRsp3n/8/Zeex5DaypeEn
QgS82ZIgQc/ypdIGIakleO/x9PMhWd3U6HbcmNkgkBYosohMnPObRWp4TWSwe9L9tN1mclWd2rS3
DiSRB6+t9fkBbnbg8ihX35d5+taPfs3z5zyqhNKjSTKxLC9KELKAoCDZXwDan+0gKQ4qv25lCQ91
KFAF3XmWXmt0Ny6il6gWxamr5h3s52+iXlSJRnGY+sp3Fbb969sVRGWzTNkoY7/q8jzwRN1vF7Ot
1uumuDn+Vpf1eXZq5co1hgq/STFEXMqA/OWpaZ39Xif6SEZdLB5oPQGL/7xrrKh5J7Rlx2OnVe0D
GRXEFOYYLo4K/Ew7zV3YfqpxikuVcH2i+MjkdVJ/FOXCLoJ1GygRu9tpk/qNiavanExrBJRZUcw2
e7a60DrPun819ZDSUtWlvrJqWtnAK8TIyN8E+lHSs1/3HoMh/0IE2+LRrifsFxlJIs7atxY2y2IO
Z5kI4XRECzrjLHroaZXsiI0TgF4aRZ2W6BtCV+HD7UqZM22zaZrd2xwRO954jq9W7UVNglLcMk5t
7HyjOIq1uc1Q+NWjhr/lfVJLmSMXomfpiVn1ufQvURocbEM2ijV0QBwpSn/apfLtOm3g6yesW95F
dzHPSFp/1SKkeRBFP7T1hbUDrnO5BXGoAvQ0UlM9iVGBHUi7uuQ7EXcl6jQVOgK57ovoH+kR4hy+
Erris5lG/6tWNNHJRhuOZ0y/VUNdf0LoUX/SZqSw8JNwNq1phPl6lJIVji3Zo+gCxkCDwoYbaaSq
xUaN9dZzetSEm/RbOqTpdpz1aK9LavmWzj4bECv9BgKycc22UI+4jo5PUt9/Vyo/+QYuiq1E3ioX
O3CSK7tTcyUacnP81VeW9Bj5RXKamzZ1xQWIjB/tBc5Y9NMFqT5k7Ee+CnGR1H8pSkdDfXVMvbQc
HK/RpfIL1tvrSa79rZo2UEsd0jhSexziitxDRzBwzdMl3iuJJcOx5iMj8iivyjGSq7XPQ8xXgvxR
tCpm1Lsmb/6eKIaSA54J49XbVDX/wxUxmovtdPIzhhjR1lcJ5IlildfyFUrj7ta3HeFnYxVQbP1G
+yFms0pL8jDZNda8hSvPqjTqT5l2FG23mhwmRAbi7XarttTmB95ZsFpZ7lxLeb9CRATaUMOiSTz2
856XmGhMss4T99EVsn7S9PzzngfTvgInzm/3vPw7bNE2KDbiqqkBgn22LDLpywWWg7hv4s3D7b7+
2z2LQWMj/cc9B0mNYD95t2ubj9tBSgyvq519SW4ODlpXAuyQerYW4nRKuxrYKjmRMrKMnSNabKmA
rZin2LrderaQOmLDDnBtW3AhyxwDiOqtH9nviRZiJC3qZORFw5M4vdWWvSqvgNr5uZS4YcQCoCXP
cVPB56hReWMLkj7Du0yfqwxHysF5FB0ADWgbGSrVRhRLOVGfGCw6iiE4gNnuEA75VtQ1NsniLlpj
hTrtiz5dfw5j3iZsweV0Fbrbap8+y4HRXifF9O49smrq+DO7Yifm6ubWOfOJ5P26Ksuj6CeG1sGI
HZs8NntRl4/ycJr0+GOu5m5va1XqEtmNPb0djYOc5Nk5GGt26qPr5+XeTgrsreQ8W6VhOf0M522a
W82vKZ1/8AatvtkFyYW49nMw4QjfzY3Oi6XaBo+jj45M3qvZV1WxyRUzCMAsbzqt+i02NIT42zl7
Elcep8I4xPFo7pEG9ErbRF5Ina1jG4c/tUGtSJNKiFuatnGOWDW2ehkosOmwzJ6SylnLPpgHqdlU
OsIcKSiLb3YgX5DQXtKfRG3skQ85BigQRmrxl9QFPyqcXb+Yo5ys9WHynxv0KV1sGGRoH/PntWHx
l4c/rht1gf0IHwLaXBgOb6CEITgrIAr+1/Ww6IbPVzTl1plKFMxRP9/WaIC4foqFTt4rbLinXvkG
MW/l92rz4TRQ7UNU43YysYw3RzcPVbbMWjvK2p4xOtLGXrnmUUIuR4wkFumH1fTsO0p5sDCT3ogB
We7Namx/hVqSYpAzNHtg+vbL7JgPon02Y2K6SjVcwpLwPOxG/M6XK2VOgNCXbr3ws2v3oxwm20qt
/a9+vb0N1Ox+o3ZzcVBkIlyY/H253Qio2ZWU88ElvBCcVfI362KZEODSoYi6/G22w2mnQgXfZm3X
fSTltBIdJA1+Ht592RHxperJsTGfEpdqDMjbDbuGhwAMxMlEAdMVDZLRbB2emu+dremejVSpFyaj
9F7ofPPLNZG4q9w5tFNSuCB+8Eiubh9XgbH6CrxL8GRKONT4i4mwGFHHIH4IJH20sxl441zWO1xI
pre5wGdl+aCTDF0FBDCzszlLDhC8WF3NLEmvJKteqwkHjwg8wa4IEmzDbolvst8G2gnEs0xSl4sQ
jGhQAutZGjHnXFbTWoqNp3I52Cl7u0qLpY1YPiOnp8H+EZpjc1tQyyyavQLdn7UYJHr1oHcntpNn
UTLHzsF1Y2AZLgrVY5urHGBQrSxQMa+pLkmPSVAeFb8P3ker4MOB7HmLRda1AsxJzsaNaDWzIHUl
Und7EXwESforLW35IkrLjCooitd8mRF5OoTViV8aFdf9myyehvhNQgo5gT21T53Rszvtq1HdDVZ3
VZcGuG6QyH5rlsZyx0Pf3M9ljIcduCz75Bvq36dTaOKyM49/BcrXQQ8Q++76jCCYoyXr0Arbtc0a
6VWarCdr7Bg9tbe1SwPf5Gmu5fCsZfL1s3MukfAbu8y9lVXihTA0qxanm2WyJseHVI4f08hJn0iN
E/APnZ+dmdKmdna2UduGfzNxoUYvfnRlq2xAossb8M4aSlxm/J4GkrnJJKfA2IZiNSDJ7odJeRLF
UVN3YNDYRRW+8ZzP5aaY8uQ9CGsyGYupFxvp5B23BNurZf+zNU7HxEWxadqL1l62vulFWF/FUCnY
zJoMYyGtygeCL6/iOlmuVwdxU9kyP5Txf78p0ZoRfRQ3JaHwyWYhqTx/muWTQHne8J5LMScBvvJ5
k7mJBYguNxmB35ChgeQTYF86WUJM4D7RrZOYM1o6GVk2u1UbbHilXwNLip/BgcyvGmj3pIUdLEry
ULBFQ41dlGxF22uznNxKaTmdtKAYHkSb3zpX9LrsqyipgfxcIS15K4GqfO9GS7mItjzIviuhEd1U
w2Uc5smN6MP5dgm5Tlf8NvyT0AZHYLVe5c4EIGS5Ob8r0CxQUvsoWnPW+ZWS6eRpRCv+7/ymUpC2
XSC/mpaTrjP53Jp1sic1VrzMphV7iSQrrigGqdye7dr/YslmxH8xPqXBhNqYaJRbLlVojXPIG6l4
GZO+2OYxIXrROvhadmomnmi3sS06KXb6IrpmOVLlBOrZuC8XDbuh3+D4kJJ9ZyIHBYYD6P+0HppL
qmEtkCaZ4pJfby5Ghc8voBxO4xCMxYRjw/ZWWYUOTVWjPMRZr+8JPUxYwi1zyABBMi37Ug/hfpzB
qCOOmD8rzpBdqii8yJIiFYBFZ17YFA07oaXViJr26E8gzvysKp5FHUZXX41MBYi1VEXOgGn88iI0
iQkmBdaCWjQ8fRk/KkCn/BBzR1EUI9RyGya9/CRqlJC93mSkyVa0hVMyPBAGuXUXPYYRw+uuJJIk
ijZhT4T7+6fZGr8ildOeRHUrAWvkH7Q/iGLQVDpMI+gCoigOQ62+aG2ansWVnBl6RcTqBWWJGxUH
2XDx3nD5R0kfBn2UN5rc9RueNNU2bwvLFQP7QpGehp+3v7apnNmdIJsDy2OWOdbUa5LGnhpO+bPo
buQkZlV5Vj9v3w503oGMdyfBb2oNXxQ+frDG2Qllb0vTHhJrQWZL9uFeJc6S0dqC5BvPonSrwnCD
tOE4ehBqP4ej868BHZ/6NUoH+7AcrU2qw3OYQME+9LGd3Q5+Yy+GC/7B6QpkZrIGubtxzD/7aU43
bDsLYz8nLCN3SALlTD67PYMEzNxkTMMf/l6Eme/tst7/13YxnqU54+UvLbZkuSy3IkV07Fq4+cId
/V4UIjr3ItQh5GeWztAU6cz2+/XeKsY2wDLd2pHHvU0G69poyi+REjbtEIm2ujY9kRJm13aeMCJ4
atmFil5+bL1OA3rFQTY425uHkqq89l3UPjq6Uz2mWvomkDBlHNhbqyydbcfSSUp2NZnQKiEZF95d
ZyuV6uwU8tqSJFFYggL6u4vQ2ErGsHKRwhk301Ak08py8gd0D+O9AEjd6gRMyhzbxr2Zu+H5DUCk
HFFAN2WbDw0h5XDWgezmEGfQ/dNeRSsWYxgc4+uQJkOwHQPidKU0oKapqIV8DhNno5Ade9CWw4T6
xUOQld8ntU4OoiTq7U79HCrqxEE2pdGdeGm7GhpaxxHi1MfJavoXI+maTVuFzXZYirqkWHszDqK1
aC302LlWtX4QjaKq7HvX0WTlUZTwy0Ged8qKIx7sv88mK9soqM1HnLLbJyk5d2o+PCqL/fmQkUJ3
/FZeiTZRZwYSNlbRQEBo6S/qnOTc1p166uPsch9oTqO8EsU/Bmq5QVqcQfDBBsIU8+eVxIA4y/1d
odp2esnZJyC6oBDCCqydJOXqMfcH8z/O2OFvFcsH/dUSPSKSRpRiYSEADxiq3jiJUjdKxhFjjG+i
JA5A/qd1jNO5p2UDQt29HTz1xFOXwWIaP2ql5dcduX2ToLq9zNiGhnEaBil8MkNAUmmOB+T8poo/
KUbW2tVD00YClY9PHOK6PqaaJp1FaRrg0Y6D8iZKtTX0p7qwZy8lc3aKghBHyeWQ/HNmRE7ntUn1
IXqkSvXZQxSnNF0behljS6i3SNBCApqxrF05qGVfhip1rvLSkC0NhQ6YFUFYaPrF4FwhG3+OgO36
ay5V6DpGuu8XiIKmzPqjjvrlrDZP2QJTsHi075qSMIroIOqGRQxIAgt7G9QUkv5oOdvcOpvGuDYT
NQIsnesXcRicERs2PHS3PYZKvNDTENoL0HlaWnT4i6NGSE30E62AC196XNl2Qlkrd0wsUUz7KIS1
HAWN/ZVoEOWlVfKDH2A+4d+HeAnlzqA+388CaQrdcqmTAlr1xPm99d5vLIwTZjffw2GoPgjOkg7h
67+Qd1WfKrKRor7Gg56wWVPu5DGqPkJek7KxNN/6jg0PEpy8ci/19+E5LjXHGmj2Q6uiWDPj4/TO
iwQC6MtZvdSJM1EnWkW/oa/DP1ttZ/gcW9R+vXaGUPWkWYMk14aIJKHEfwCAshFV93pxVphtcO5s
vfEcI5lf9NQ/S5h0/LWcAJkcxAmm8Lcaq8bJ92ZF7vNNdHEXHqRaeUh93iEi8c2J08aZMeuxp4EA
Cd+puRxEgzar4cH5e4TNX3q5UYEsjFvAeGizqxZj6w12pbzwVUrekAa5K4ppA9LYIGyzEsVmTHhN
Y6cQ1JHarTVJ3Q5DHIMdYqgDwnFV8cs7Sq2mvIiJ67gisLoUQ5OJnZxYu0+EF53gyX5AYGxThup4
cRZyUDJiESobgdvDeiKV7be69o5iGJKGSVauFSfV3yUzJ1or5RU8t0p7r8vmYzK09CEg/vnyL4Mk
ZZLdvFDNc46ttiTFCXslNwhAXfKLcSNxMswuK5a5MzXT2GaSmnsTGG/i4yy+oqg1Om9Wy+Irii1+
qus5C6vHaUr1g5o60hoZqOmLjGjSuu+M7ETIpX8Hk5breCaIXmGpS9DNnPGLYyPai+BTdtJ6SfQS
g/+tlybBBckVMyQakvTvunQWM5Rt93lZUfzjsvRq0qHYVtKguOQPs8v9EGvowZXy+V6TKazjKzBZ
67o2ypNowF0kv0B+704ywr5f8ozfMuvMKy5h5i6bKmObkPn80teNmy6YpdjCxCAoW/sUowR7HXss
z29gJkb6dZy8plX7OVLxs9tI0SH9Z2SlZtptpEA7YTH5OBXtLsKr4luTeyOCVb9qnChXVdmbrwYq
HZuiH6JzXUnJsZZGdesYZvFMpIXcltXrP7q5W4lRSTF9dOEcvbcE411QZeEl1EmtKgbxO0iwyVPc
+OE6yNLqezTYqDyQOUt8VlSpbL7MkVOh2dKEV+Qi+71dFx9s+jO3GnViURgvofc02V/ZcIKp7aJf
i9FJAuvtI88Ua+0XRvSgtL66s+3E3BWaQpII/D02vcP4oZsFNjasrYrkf3QsCJ1iOBe/UoqXHgrB
usQjZKc4RfEik6qC7unM61IPy5dhGuRri1siv7viRfQwRnsXzFP6IKrM2mnWsW2He9F/DnrDqzIl
dUUrQfz2gjzao7iUqLLD0cVqp3sUpTbUHPhG+JiIuaOolrYmnspIw3IzZqAVgGDLr6LvWGT1JYsM
GN+RpGGmE2UvhK4ufZoXX7UIjLSOpM+htm2wtTOkjkYpvk7+hJpnp/NPgZfHl1L+LrpLCtik0WZj
L4roMlhFO3wUWlftcNZrtqIaH1O31eMMLkWm7gs1rDZi0l4yDgU/xhczb6HkafoeDFnylBQ6vj06
4O7G6vGnKnqfpbBirSaa/FS2oIzCqYfklQ/J2gzqboeKl0SCdCn/Hwffplqu9q8TKAEuoHFboL6y
KDa0MPvRs3iNFcTIOqU0VqI+V8bZLYNBu3Wr8/G3bq2d/t7NZLO0l9knn6dIWIKTRPwrSlpn1VgK
fgntrL/LOO/m6EG/ybITXk2zClfz8hBlf9B7DtyMjSialUEenkDBSRR97bUPzPYt1Gr9MmZBQhqT
yXrTgEzcIXEY9yuTnP8P2OyurOYEJwA2HWPFcb7qGm5yWCfKT4i19NsxaaWj71TdEXK3vdWiUnqM
JwTfQjjeX42+u6hi/JwgAzVE9V9ljkXFaLUDCq14D5e+k1+scur2yFhPu9hv2ms2SagKY0XyRoLo
Zxb34a9A3hmqxn1Uivpqp/aIGw2/PWkhmcVxpXgwA7pDG864tfa5sYnQ/nyRlwcFb+/jd8ls0LIm
JoZfZL9LNNnfTVIduG2jaq951Nq7siIIIYoTkLJdIiXxrYjJqbZTnSa5FYeAX2mG9ZkrF7H+msoj
2XItz1lfKbZGPFI0i1tni3T1rsJI8dZq1kG7s4gI3caGhcU+Lw2xGlzGlibZk2ZSsH9c7gp6T4Zt
nNTfWjMDImlny6hQLq2OU0a7QJGmW2vq+JIX9Ip8a53T2PdIsUPGWGauLRIhWIJrt1ZDwenZUBEc
F1OFkax5couOqiiytine3DXIFixj83GYPdXwMU1Zrqv06uhh3wZVa2r2jV22O3/KX/EeGscVLMvm
LA58vZ9nsXa1mnk8/dlDdAuhvK5I5KWeKDYlJsN5aGCatNhHZrpqn525BWdU+lcWX81CHMWMtlWA
+KmoFP3EISji71YEslSURKMpoT/ZZcM2Xsbfu8Ypsag0Jhd2rxNnrSq/qDmWpve5G5xZj3ZoHJrI
Z8UT3fwYzm2FVo4rJlYyHj6rCPZ4Bsv6eL+YX2A/UknFQ8IL+W/Xh8LRIHKUxxvR934xS032ht2U
p3t9F0jZAe3qN3Hl+9xRrtprAmPKbQ7r2bcUqKKL3Yo4SBFOK6GDS/a0sMr+rk7T0GhXoqxilfHP
qUEqDf0WJAc0KXNlABan26no2paptApb/PhEy3+Zrk0jT/UDUgvLJadlHjPoeCsSZX2SbCRGHHWj
xDZ7M3RwnUFx9lXAf7komkZi8d4UFmfZcIK3Gg83Ua+MtravapltLOCrL0oDFcxsgDuDctZfM6IB
oj7JnHE/hyPkQDE5tjzkSMAVEgNhQ6uQChCHso2dU70cRLFtjWor+xDFRd1QVSSpyfGXK1mVdSJT
sXWOrdY6J2njdo42H1mEdWJjS4PpW/2GwBfrSpKzzxYdRYsSYdu49A6Xsfd6ceb4yucwUbyNrQPj
oBdorn6v0sabJlU6AWlIbT07i8OkRwhWLQdxJuoiEkYuOOh6/UcDUuMQEJexonMs9d4kl8Xhj3rR
QwwlTe5va7bLtyv+28XEWKV2vhNAXCJzhH7TwZ+28mKPOC0HcF2fh1IYKKbQSvZmIG9qUbz3GbRA
XsuONHhqY8UrQzEiDKXrYG+VWeoNYZC+RX7yKCglc+PH/Fu0v/dwAKP/9x6+VLXuNLfIwzooiDpd
S/CqDfKTKlsbXcNr915lpTHiCPfyfUStJt1OK6oz9JjsJOpvna1Jttw+w9HO6Lr2Aa15mC06jh0j
sROHdF9t7bClKlbVZLQPt8oybzwAfYuQK3XFcmjqNNrwji27Yppbg2LhH5Ogpj3Li43T4u00SpO8
TlO/W9/rYju0rFu5EN5N9yZFQU51JUaKyt/aRblp0ML4Y7p/7TgudyBaxEHMaCr2Z929yK+OhV30
sfMKR5htAgHNdci4jKsymMrziBsjmZ2iko8V3BRZCymKls5v1M4N2hpuJd/yVlSatbmYgkxa7CY1
2qfa0DxVkcyzRI2sve0khEuGOnlU7S+iTdSAOI13FpHH9b3ONPDxiHLYdEpi1E8hWIGn4kl0F4dU
c9i2y7Z1u4ao00M5RjQkbHZqYQ87JZPBwGRZeiYYl54bYh+7EBWIyi+Ugf9dm6NoEX3AcrbgsXt0
nJfeogHupLIteg3JsCxVD4WR9M2Ln2H4a1RY4Tl28JwZ0fihZGDWayNryUNXmNKlAQCJvJkOUwWp
no1j8ICQJgaNEgzMhFfn1ZDp018Q7deQUIZglXYDWCPNAbOkIyiQRt2L5JPE67Ua6Q4L6W05TeK9
tOy74C4VG22cxpeyAUwemSjrK3ayv82E0SnBFR/Bx46fX5rlF3/OEFFty6NmqORxrSktyQ79XRZn
4tBETbHTGw2xpyA4m/8cCK3BfR95rGWRrXqy3XyIxnv9H33nsQoXbNu/znEfGiZ2f8CTbyPmvteL
s3vdXNrRKUI2e7mDP650rxM3k8xIL9u4EP7T1c71yKvMHKGtwGjOCMNiVG8F2na0s2ZTxzP4/ezR
sSBySkVrv5S5+lBiv3SVSaS+NJ0yr2arTY/9kDkvs981LnEXi8+AVr0ZzK3G9n+jLkVn8dKdJSA4
Yqa4rxV8Y8JvotFAKujJ5+fCnvtUJ0aJDVvATx3vdY7+ImdLBgosgyiLU2TShwOI1oX3MTqvmY/P
dzoOF1GCyvmc5fJwvZVCncCWPT7cSqa1y+ZCfhQlJyFCYqIbkGvWO/hzaMNDO1/FQQUIu8l9TQai
QF1e6Z8NNYhKLFdse9PKRmfC8F9aEFVZBTyhdvcZKnQCrnEQenkaYUb/z8yQ451NroG+dDDhhO6U
6Ru0x8yHFtDNg15Y8W7SLZhlfQm0ZDloREXOGdbzqs/bCLtS6jot8LR6HtmeUhJ940hXV7UZQVfH
3uehwzQplsaTHE2DmxHZ+o4KT6WY32uU9lw5ydSTJpXWZepJq4mGCrY5vp3yRz8YcDjn9ieELNub
mrY4ZJg1IAJ4P42BZx9I6zbzOg7U4tAqJt5do+TvsXQg5gyh0jTq8iXsgYGzwtd7gnvlS8YGx6ux
wnZFawa58FwP2RvB6LRdd8O8sruoeSqXpCoqM/PKsHBx7AMHUwAYUtiKdLl8aBR/vh2SfPi9+F2a
zQyhXyk4EhWCl7Kc+XMR/lYUDX/UpUu/0s6xoBVDlLnd8GwxdjVwoDEMyXhMWbixQrmGFRvFj4pR
w4Spmup705svzihrL0k36rvE0v1tWvb+uwSNYARK872akRzN+6m9xHKmnUeyneuqHvPrGIVy4wUB
TLQclBd6GIO/V5oEr8hG9R/U5cBbU3UZFiJbTLh/AwaWTXoz4BpDo+jGEv2T8HV8EHOIQ2hGgMCD
LbRUcGmhPuNtjpShrk1ftbJEaZNEOq5QXexFPYhwvzfCS4yOw6WoQjRfG98kEkHx3hAuxUxvgT5p
mDDdGyTTqM4SwE2rylHOzRvrixb4aC2HtXU0IRa/D913c6n28YDad0twkCxBtQLBHOwUuK4oYA0S
7qimdII8rG+GICPxszSIOtFqKLzmItZOH+Cw1RoNwpWUzdbVaUGI25YefZen9KmpKumlBNq1a2Zd
3aZVLn3JDWktOkw4bLtdlegnMdLPgeoI6xVsRp4yRSa/+2kF0Ropq12iXWPTUK9EJIdtkEk4iPxT
J87qOKzWSzhjOzlTD4eQN6N+Gm3+MRkrDkadqheneBEFreABscoA/e3HwvrLqqcu2bDvTjc6DD73
Pqpaxgda2a+aybc80SBuxQf7gIVPgMj84optQcWXuiZ8m/B8v/alEqxI6BNwrufJs6rG2ohutk+K
wNQd1t2l9f89yuij6rXDfEnS1P4BcaL+ATYCUh8aPslkkk73+i7KSRTPs83rIN1EQ5LK8okQ614M
EvX8vYg+tMMS4rK0K9luIuyDbb7LhvxFiOrEjofugPVTChrk+xW7fLMayXR7B3ydFoTtvsExagcy
S7saZfM5mk/0C+jhX1rQ/WS64HzT+RMKgNYiTRMauDhFPoaed2lA0dD24zVPE9lVUwUwcGOfJwVV
NaFIFfeqF8iRfRYlUb9UiV7OHPreLfGr5gWAP90Mn8tJ9R+l7AmQMJSX5TBjyeTG1RhtRRG46GKj
XE1eFc8IW9rdqVHa6WrMGUKWZN3XUKrmvWiMrHHa4sKcb0QrfrfjMcvx4RGtdYai1wSOSzSKKpgW
QG316SpKhk+MwW9OPq83ueouftPpYqfRAyh1UwDpa1G8+1XfjG5EeVz6NJXUroWntWzZI9xoZXq2
bWQ7VQkjU7a887MEq4eXifF1WkqiSlbVN2Ri07Po3/Av62ETz6qz9LCBET32oU4An8kcyBSIbIAU
U7HRUaML9lhsAUeePmX6OMkmu0c9OpOXkl1uaHhE1k5lY7viufk41n0JuFJN1lM24bcn9bgEdF+C
1nAekoPJw+bRgtudThPZ1jSzPJ3o+ta2HHOrF+mXMi4lQPqmtA5JT+5Ix+4RAo4eHZ+HuwJH8atN
oFtvUWhWVF1D40IfL+JMMoAbVSUCjqrJ1xpLQ4Z9e7mIHjtr4k+s0oRiiZyxJA+yj9tx4+uuXahE
cZMFSb6zxsfJWXZEDtK+AddHAmMqDppaz+tXNYLljXzGgd//uALG9qNAYu+plLVgH9jZh9MH38I4
cDw/Upxd4kvEtngdZpWM+C+aX41oSj1zQTPYzbiP65K/Ff0cO8KmWDdWE3JSDyVMxG2I7EHigz6v
lJdOU746imqvZBBhrt75RDsla1VrJIjkCeDPEHTrfuDXQ5Qgx3OqxbYLzRD5wXFk5M/JE67UOYQA
RCJiA+jZgnhajo1LpmMzDB3rspzGxxHY4ios2nNHOD4gYv9XYuRIzFZauwkKpdqWrZStBh2AqZr2
a3QlATpFH4rZzd/aqvPwL9w3s3HVylo+Og3YVhanfuNEdb5SoumX332rc9SXeff9iRQ2n0Xzgcqg
Fzv5e58BJlHLDipu8aSCVlsNNebyqvQe5MnaqCuWlarFfizUv6X5F3S/thqfTO5gmjdazU+ZbYJr
6G+wAaoDkGPeTjB7WelxT8hAkoa1OucpACvjqxqpM4Bv9pROVIRrOnxAJt2UOQvslGE2VZXJJTJB
Vs8BeTsjwaNgLDoPtOg3acjzl87/VSGh60FCe5WIjrJPmC/lSAApixbBqTFl8ZgtV1bUC3hM/pK5
QpWJ8AIQyeFnGgf1RZk0zNDSl67vlVfNOvQgKNeSH74o8ELcAmUDd+QZQMRT32MvftHn8VCEMk5c
SXYZWjyfFCgymznhyyDR23sReNJDFOydqt1YKuaJflFjkaMPj50S1Ww+28qLTEQH+757APrh6vU0
gELWD0phSys5ijKQdt2zNRckLKdidjs/rw9hPOzrDmwuUkukZoGvS528GwY4ZoWeA3wF14VsPdn+
yMJCpSRN1Ha4xfW4MkS+ebEtYM645oRdZXptF6GdGclrEwRkiPTCbp7hMehYAK0UP1cOvJbb66GT
2Lr79Z4Y9kqv2gkUh3yInRB+eFVF6qaaqubQJQinX8VpBe8tXf3WNqsyFXlh9l4jd/uiJNAFOpJR
YhZFNN8mCPAIin11lY3z4EH2yGE76/UKq/cRHY25OYROpG6NTr7KalkdAJLP/MIiG7sU3o/dZgJk
0qnTT9YqE5rM7Dw24aImz85gxeoXHEwVcYU8WPulhQdVav/1hJ/TR2zzAjdZVbTK1e+qaT2HfrdS
yentA7iqGyvuf5QNX0/ozA+lbiLgW6LdTAa+yBeR7N651mkSoR+M8aoZvuTRXG3SDiBy3f3MLDRL
AOpayKaW5WaWIvva1/4+m23p2Ufg15+io6J1r7nRFluUSz7aPJU2lt/w5SHsiPpPf5bNsCeFT6Ja
aYrnJuq/BrXeomQYmV5iklAph27r93W+5n6TY5aNnhPxgWQlmi1qZvTnquDDUtLwJRvI6/8PW+e1
5KjSZeEnIgJvbkFeKpWv7j43RLtD4iFJ7NPPB/XP1MTE3BDKBKlUkkiz9jJmy9YlFsc8Kw8LgPLJ
Fd2tLGusffL6fWz0SKzZMORUEhNFZhoVzfyg6vgmG1wlcm5G3Riemtj4npoeUE0nrzr7jahfhmGP
ctG5aKYmwOxz+1wITC6kav8VRl2HZFJbuvwXl54snOyMaPKuIDA1eVaVZZxw6JVJ7+xwQK697lUv
xEdr62kYWBNbX7+8p56bHKQ14i+cwE2VQXk2DRYJuZ9/VzJYwj7358jrbo0qQt+d3VAEFYHvZeMf
aso99x7Kokw6da+cHjQXOxLM1NBhKaHjSdn172D6WSgG57tVJyiygJwehR6cxgLPE7+71Nr8N/Dw
v3KCH85YEv9pjeeKylOYCsrFTM5TNDvQ+Woz8CNg6OnEzquguoabTVG212xUjMH+ZB8IzzDDfk36
tArjA0H3BHdV3uzZD3ZZM5CdkSNOFWN23Q6DcLIr1dFrUUoX6bBbQuMdXv0cgQXIUli6Wtgr+W9m
OR/OOP+WpqIGlto3yNjXBhWiN4Mj2q7f7vBB+NYRNrr3quINW3HnPjHdh0oW8tQkXflUzvDwtLR/
Fv0S2n1Z7EsWdTsTYRamWBkJX8YIl7Z0o94gWbk1hYUhkJ+fZOknN2JpYtx+rPS6BKVzjlmpXUSa
G5dstFBoptVyrbN8PFWYIN+ghltHQ4j5YUjLhMUsslboMe1hGAlGpNZk7Jss955KlaT7RD60PbIe
W7gUUwmAxDuDJXHVknOYYv4brSzISOU6dXMbSrwjhPPmWgFxgYto37vuNGgueQNV5r8rivaR9Jwe
t/0Uj+EeGpA1E8mERb7+bWnZORntUH/XWmqiQa6mc+PYzg7Jaxcqhsvvk4PSJ0XX8h1ZsYKcDPcB
niqpf72wvjOBkayIVOv75PY9Gb5CJ1vTIT8DXOR7giFKyLA+fgdPZ8OWt8N3I4iHsIQl9T1wsEJy
Fl9+T2qGCHwM2+9IyCZMtbF4SzTrQuCgecd/MgCQ8OLd1szEYt4rDRXRlH5fVN5E6JJsON2JOrT2
xCRr25fUZU8cJ/ZwV5i43jv+1+vkywOEM/bKTEC7JiiRWhae88BaG0QpeNIWqb2pnI9stKPB5V1i
MZRj5T2NeCRjCtMn1oqC4uYDNQrab0KCnjvZRuRCGT/outYRnNL99IeCEjPeIGj861dqOvNhwE9k
B1PIjUjDssLBsIrH1hm9cBa5tc+BgEPLGY5mnQdkkmfjYWnuQ97Op77L4vvC/6Jl7g3O4nuRxuIJ
ILUP8aRiypKa/ogVOo5+1fLk2jMTdi3nCCABdh3O3RSm2MnqQ9ZHiBnUwVpDUPsqi1DE54/u2Nfn
YCFpFWtHMlia5Z+6r8kZqZdjSyrffm6CD8jBu16OGcIX7v94gfE7t77gX3HhhhA4rBbY2p67j/M0
CeMCoLWT+OAIHh6yDMmQiPH4MsbiydXyu7kO3UkBcOWWvdz1eIdq+LAxcQuEDwACeLHGTtQHpRfq
ZU0hkulBZbH7MjYBoLpTHrreasKxBtSog8Tf5QTAhR2V5X2XNu5u9uVwwajDfciEkfGjW+AtdMBl
hs2AWrGEfvTq7FZZLSRd6zZjTbcfnDm7ou1ojyz8Hd7ZI75p7cnAMUNoXXxV3KqYQzW/bW/pCWIT
zmnAiiZNMyDk2TP2SsX1sU5EEdnZe+ca7VMyT2YIovYPozcV5lHMl8oJh3lowrRLtEe36fr75E5a
WFGuf+jEKCI8m/nH9eCSEr1R1cA8uZJPoN2QG3qIP7XEgbJyCND2DANnejwvQ0xpfd3I78gbD/wk
prvqqDYSoxhcktgnMbX0HzByPw6JVoSDrz/aADp7y53n0FDaRQX1uxCud6uU9ldOfFGTY1gPdtNW
+27O/3QW/B2JqTjJOU91L7NbMYxTqGWzF06kDCjmfVwhmFZ0t7wQ5B3v55j0IDGglO7jmNA1rDuE
p/21J3u82jH0ralJo7SfnKgT/E76xiwvmhiQgFoAo/NUn/15IBnEr9sbnmN3XbKlsqCKWEQimkRu
QJZlRSZK9yqngESXicWTIYfuiMh2n04akrVWLKfSKTqolc2b6upnTYfwhsF2d/S67ochCjOypGFz
hxXcfIH9uPQTKrklOfsJqUUrJtoPab7HDpoVfGLMO53dRxOk4oJGSad6tfzTdRZcOZYFO24KNBTk
rEfLNJE+1Ac/iriyQ+UNYB3YNE0F3tCd+0ipdLpPkAzxLOoOhZ98eJjV7KfAJM1UFPtlSlw2wwMf
0DCIg5vE+l54xQeBQNOuBTLbY7mq74sUNmGtJRitmM2tmvDD6mKmqNK1rdDDEu6gZYMXqTJTkYjT
Ixhcccmx3nV1072yxr8RdqmwMc+eLMPQjg03UhjPTwUEjrHMxHPHfjZxKDRbPnUTga5EtR07Vl2a
rPTZ2TVWMh3LxjV2GQSbUPjYyWaPiZgcljfdEJUwJHeOlz+ngbi6ji/3Cotc6talfhiQ450WTw9Q
/GJywhiOlGbIy0OP8fvSuzV2XhlZDPipH+JZ33eeL0PkysUhDhxGklgke1yefhj47uzbvhtfjRJY
qER905omUV9BQGaphfFXG2fTjvDHV74qH4zF/wn8WRyERtLFbO28Ao5MAigHW9+TJJpIDO3MuITm
M4mPFHwGnWukwQ2E1K5kNLCkOLQODuYtThCww2v10hZIuCwKgQE1fznBoC8mew51VtJ2TzQY488v
bBbGq8iKZy1ul2jQjfhBdNYP16YOvwzNJetzca5mhmtbg85VU81ovKvHLhPp6ZXs3Z1BCl3UtgaO
SHWMdC6Gp5R3F2VWkLymAk/HpA1jDFaPusaeZWgd+XlwFlgQdl0SjeQ6z3GQLwc0moRh5AhS+0Vj
pz6VGUSAoD0TedlfplEMl+3R1yFx7f5SZlCn0NQwU3vA7fDbj3NV+Ee+3OZiFXpzccG7Dmqp7zNm
vxcskZZLVrJpC9AlRdur+YpiQF9Mx5YCIzY0V9ALPwTqvwsjkJe8rT6kXwKgVPYoT0taskUOUDX7
xYwtcT9fRqvHy9zryMJ1jbIMHQd3FrOyz4O2BuI1x2leqguzSMUmaIr3Tl9/uCmsADUkNa8P1NKR
s1vadaSldcpeyo8v24HlK+vQNL87wO6HWNPlZeklflmjc5QMhxep53AXU5alYSvrtyxXvztV9Z+f
1fZo+5jSxcH7fI4XH+eXXhzjNY1y22dsj/y1uUbz8X3vZFNNvGkO7hSPFzd5R9TUMNDtDaz+2V1Q
lQ287MOqksqIOr3Nz0otFNyXnTHmz4YWZKTZ849RfHOwocQJghV818VxxCC1voH2cai7e64xXGCh
G6X5HJdhqsfxcSna09i1GCtUpCJm6XlU6BI1FmvQYCfrsr0DzDyoC3vLO2W7hrwKy1+i7WFnpA3b
39gKUwWJEqsQ5N9vdRWwtRpt8BoCqS4QHcyLQGMeNR46tvaXvxS/wF18PtkYD7nBdHx2x7TJwCIG
NRXn7btqzKm+yPWwNbeDjZkHP/P1q/z/TscE0f+vq0cv6A7zKAAXq6PRjBFhyz/YnPRRZ+MKt3c1
G4ORKj8NbRlQ1OGCpCH/u/YzzNLnUAYSfqbwWih3HAYYf4f5jyBTggrgZGjqFhd9ei60Ejv3x56Y
wEOfDs9V3NxyxoELLtkkpDXlT+zkEoDyDplWT8bsYj52eMMDh2v+3sulFkKMppyQZMtL3JYVY/dS
HowxefaoisXlK7nr71L3reOwwgS645SXKcEmUkrzOhtE2xwRInivveQeDgYfvmRZvwWbDJL4gSpB
SDmMZ612c24df76LGUM2x9M6Vk3gjAHmDe1QXGJd4MutNJZViLGufDRnvGA0J1yoOofaBEnLt8ww
DxL7FcejqmnyS1Avf/iyyaeBtHq2x4psTTNTu5QSmTmq4D6KxToCKjeoxqKMLcTOkV39qJeIGge2
UZEomizsi6R+dDIqzhhZYdpfHRHaLzuqMAFXYfhsTTjbknFj+kv+Hda/vMZVZkdEIle7TlvaW45x
hmXU2kfDMHvwJumfC3KJnsnOpCbtLOr3lIujtyiy55X96nmiPnILVKcYHP2jrmIcEzLtZx/bTYQ9
7QBjVBR3TWff0wXDvilS8TNp0neQpIgEbvvHkIhnDFG9v6UAT2NeMCvNfSxili9VkrWh1Iltszv3
F8i8DxbAGOXpqj8BlrxQGkTj0rcIrUBLdnXS5WcTx/mdV9rLCRfT5bhQOtjB0rR2i6a6PcvHXd2M
2VFvV7wjAJGqQFqV6N07RH/iCsXwUqEnsbI6/RFrjYsSnGKC+Zo3er2KV9K9brnLSzfqP1RnfK9G
1eJOjmCSaj91GLJaMj8L8AEaqx2ey/mzyPIScWs+M0jt1VwW17ZsxquzonczVN/Rku0pGKT2TvT1
XgQWkCqKvV3cF/spyZJ3mIK/BEFTD7Y0tTdLdzTiM/Rx7/clzEanTg+FnPwfEvxaBj7c+i6erwCf
ya6wsVMaqCCfcOTf+Ti5/+yC0Yq83DMe2QFYZ9mk3bFDe/aa2grVO5XwvxL7YCfI/kgCiVlPG9Zz
UBfNmj1inwJrEM9WGwNtaKL6XTR/sRVIqZGmTbhIN3iFbRwfktRDMNwuZGwt+fIIxPBnNtV5mYV6
HTvlP/cYW6QVfGaCpuURJ3CGo63+XfBmL1vNO6eWVoRf7c/T25Vb59beDtvlX8/+6vt/X2I77S7x
Ns5jVqadE5BP1B9rqPHnw3ok7nhrb4+2+WZIdS7a2v/r4df5r8u3vu3wf/q219n6ZkNVO0tvppC9
XYH3W1U1TKrrQ91jCQOc+t+91mCzIFjPFxqU3T15bP9pfz718yhmyoCaox2SXLSX7dCs0+xo15iP
bW27m/+7jXs1q8ghu9Wzmbw4hs7t4JdWBIkoedn6mtJldM/s8bj1bQcdbbqejvHts6t086eEYezr
SYrkxrONm/9n33ai6hZJfWf1Ol5f/LMv07rQMAb9/NXHjjPCzN56rO3C2Kd+kxydBqvxWmudu97Y
+j0ug5Spb1I/pW98lBCRX01dmy5LLMq9SwDRcz0vbJ+SOcTirf6Rwrg4ZgRAniiMoFpGnUjI3s4w
g2E3yAIsJa4e3HrobnZWHH3m2CtJniyRlrw4oxw75mz5rxWWrUfMXd4rWXh35If6XmPbxbCSuA+j
mjJW+PpDPqkLZijllfReQaQORG5YVMveCgyX0JMS/7h6+Sk8bCf5oINXAP2HSkn9B35r1U6MbrXX
F+OJcnPPFrPHprHOp6jD3fBoy5pKj44hk2EilGPpvcuHQX9vvRHCqMpXNQVIUkE+FBFUifU9a/5Y
Xd+xU4bQ2CfOxzLaza5EO/dSpJgUNFP9Cyx/vm5dMjH7e1CU5621HRAKJ4cO6fduu37rU735HjiD
vG2tIa0XKkzTg1JzAE9NiV1d5uNLJeIKGWw67rVkHF+2vrRmsQs56r61AlI5r2lb/sWG5j8XLBNW
1aCScFDW19gOpflvOjrieXuZoFnSs050Yfh1wdAT92BrsjhvfS337U1p8T3oqOHP9Q6/xOTJWEqd
EM98Pnh+ssITDNtbX+Kkz2VFBXXrcuoB1m1R/97G9a0rHZc50hvDPG7NbO7qlxlU/PMVKiKwTYhK
G+d1I7lCB33Kmsw7ZR3jK5Yt/026/bykW1ifG/G3r/7/ex0QfwUd0jIP2+t9XTgY6etENY6dTTlG
ODjVD1gG2mdrWv1z2nQKt77tMNR6/aDWQ5Jp0DnNeVk9n5Dm/M+Jr4uNfPFOjak/fXVtj+Yirh++
+vys/KsHktWPTIPQl132UJuUjAVhvZ+PvvpcTUEikMFlu0KjwvR5WZW0xUkzIcMoE9fxrLEJQ9FL
9Z4ABO1j1gyHrWmIuiQNoUd37Tndu4jjleSzYoXrxekoylMmBKTqtTmKviExGJ4JVk3svYT7bgUF
/LbaBmFemzZF9ZPZwdxXY+++T5UcT0JjxbadLaYuPynZzLvERis/KNe7xJJFiZuDzumaITBJK9w3
b6jYggXiY2s5pZG/rnWCrZX6sftm2Q4uSap83rrqPmE1UTbLbWvCmLIjMhx/tPg87MypDd6cdNCw
BEu1vRME/pvB0uikVyzqtmaN1Qv+ayxytosthosnFAzX7WQMo+Ptm8nPeojG2eK+aponfX3RXLHc
VUFQ3bYLiSVmTTf3JCMRXBhufSMzz150uFAF7O+DtBkQ0TDlTdvEts1NvunFwJ1rGUcNyEUiyzWX
k1d0B+ENBdzPJD1WuIW8JeNz08jyEGgEQxfj6ns5uq+ABA7FX6Pf17Cy3rV8AJ0q9G99kjO7z1X5
7hjTzDqfUY7QmIK1uOVdlxS5Mz6ixfugTRRbgvgDO2giOCbMn4PePm6tthnlm2edGR3TvUuWpQcr
6OKZZoB8K8eKuorFezeBZBUtJSlkNObJqBIvEtQEVpTPiwaYLvu0sPsDMNaKjfks58vXubeqyDbL
5BSYO8xH/Sd3zYPZDmZxsmzt0arkt97UiOLx2/mRN40NRz2BVxfsXTQLWWRG8ThK3AapoYmHIK5Z
9U9VDU9x3OpvJBlujJtQ2kH8WoJr5S1rdV1r+XxmA3bRetgeiXWN4db2Q1IlxWeXMcXpRbOGl6wr
fjeub506YizuwsEfbmaJey3b8jtr7+63b4v7MJXGX2I2DnnQOWyWHrt5CVmQV9SwlYIu4eRhgLny
t2TlX4tKhgnZGO921p1TiLy/jRJjOO2pIMbkxXTrK8681aE2wGkrLav2/pg1FL3Tbyz62uPgI2QQ
KhD40+fqyR5qCRDgpr+l+Kkni3sMOmNl51f+btbBCKtM1ARn+4C2OsxYdzGfl2ys3sY+W9WFhbhs
zaLFbxTSxA3lvfsU9zN1qH5s0WpY01Mq7VVflnUHWMHZqWvxCHG06kTcEyEOhStPgH5yb6+ycnbm
1gtLf/78Qg2SAsUOEtQ+0yj0U9QqwsxUKeCNG9rmM6mDL8nCCGQx1B6S2KxJ+65gfWlG8256Cs/a
snp22K29D4tvPKvOPGznsD4Nrj0Z2uHk/ukZnN9t4QWvZYM9PxEZ74NjzaRoE8K8npswggNrJtV0
ben4Lb60A8j92hooFr9UJPFuLfyAm5cuyA8ibpx3VbeE7VblcTvXB47+7MXy9Nlq7PZZjcvZ1nMd
WwvzlLfFci/Xg9LH65IpE7iGVtN3w2HwNRcvI9O9T6bhseedyxBEB8+ArdNaz2QOc8w8l9fSlO5d
Hw3OxrNa9naaDhjWru3t1HaggEnM03DfGp8vVbadQ1G1BkYtR3EahxJYshMEpvmOFAiGcA7bmvX6
BygCuDx7pT1TtYBORHNSJlcvvr6cezG/fTa3M4Zshkvq5PeyGL7bdVafSxCv+zC0/znggOntyZVr
o/9zYtSD6cHkrXxdqyzPsMJuMtoQAjnWIuurpAowaDIzDAPsOHm0cn86iAExpVHoySN3EiIBd1jm
25phtPVt1/lEAz1uTb+1n1DcgTKsz//qX9oO+yLpavgyJpKlXGzsxBwLFKccqkxVEIyRWI5FQxF5
7UttRk+MgBLoHK56K53qvYlbcd9aQTDHK7WSRPL15Kgy7aiNbsZGuurfdLcyH1xyP2CMKEgvXNFC
S2Vz/Lo1hKTGhF/9ctuahoLKgRivOG7NZq6yczwGMIfXZ2LjWT4uY/r5h7cu15mjVBbJy9ZyyhGI
dcQTZWumZL/vXXsFotenC9dpLmgx3HBrFqbnPEkkuFtre38qMU+FW8qn7b2XK89rcjKNPM31fa/E
otk0mv3WbAiX56dZkXazvTe3xAYpwwhqbW2vlsbDU9EA8VJYprTmGJUeaW0nLy7FAoDkuWWstuvu
pLtUhhLCP9+9qZ7DLEm8nxCIr5JHZNJxP3XO8i+4xccMEvqj6ZGLUJQXr+R8M9WzNAzJ6GzuMDiK
U1O78UVZi7jGsZaeqENWpxoTz0ezzD4K7Nn+qNl7sWfy2j2/+VOVtUvkcj5djIZQYz+DfQP2k/45
U4jvQPDZGBiJn92Lqcpg4iTJlRLpMZuWN3eprBA7TugbTeE+qKWvl7BsDX7e3KlDUT5uB811i0fQ
UCyy458eDo/RkKNA98eWelrSDhCuoJ6jodPx2OxRsQRqukKWX86ya38Rm6mdHaOc35y+5Wc3PRnk
wX+Qu/a7WvyIAj3O3U18EK742/Zl/phmKb61hacdkOnrH42TGSxa1cHwTfdduEdKYsU3a1nGg6Wl
2d7XimuiBb9ZrusXW6Z/7bT+1U/CprzTeicDxihVNp/gLIzGJpkVODAhfgiElf8zUiQqZseHitRS
rPS4sfN2CnamoLzUQgR4qesjiHxGyY/Qc1VlhL/gTkyVwPjWLklwcgIqnxDfi30rsMe0PchKI1z4
rhvim/OPj+r7PlbGi6V3F4TobUgVKjnoNYiYg90lwMsE3quzNpee9ThN/5gknljPtXL901z22B9O
EJRlBM6onQyNuhqapvaAdt7EHiS2Lr+heuj3AgRsh7+Su6vcas2RXc5Mj1hsusmPtvTl62IyadNl
PnoU7iF3ewLElINmT+I2BdnvuSJ0cRrxziVq8d8FGUyjzIA0wKSLnEGoZ4q3xtFpHXFJnApUPm38
XVLp1gfMz1+jkzX/2rhgUgv6m/Z9i/hbANbXDeYQo+pDHZO6M8l944teG+lTC0tla22H1lHGAeE8
4Nh6xXaIGxOmyxRcY8QqL9ioGND+shPciH1GFsPjYNj660xpdR+Y1Lq3poOR4r3M8IJfTw6wC19H
CzH25A63rctCfXD0UrfddX5uvAaDpWB5QiBaW1uXYTkYvqkiv2xPWGefs8XMzNolPdVGvLp9Nv3r
HENptdPmeWuRSZXsCz8mQmc9ObGzoV6tLlsrMI3+NdUKGAIelvRbn0lGyHkIKhcVDU/YDixKDtwa
xIuuT0h8bd7nba7DRuAKVtXZU29SfVhPauthGgH+NEQD5+0KoO7xEte4QH29ZOIXF8xX88/3XKZj
HaXB/DpnwB2zY5ivXUw0WiXFpSgFM12tsn9d5eIrzdrpxRPuSzH+acjEfQPTjGbLmYgmqay3Zmp+
ixyjie0cEK0eYU4ZnGCM2m+uQZ6hNgTjfru2sszk0hJTE21nR51KD/HrzjG2n5jvG8gwci4vgWAF
gRQtfdkOmKPU+zaP633+P33mnJZh0gaYd7tm+jInEyyvOMD72z4WIrVe/bq3XvNFY9CH03LempkW
9GdjgR6yXWKMrvXKBDZ7Zfp5fdVRRp5waT2569PbRB6gu8cYoqNta7Xee9kOedYx2nXjdPaSzHtR
eKPfp0xDZm5CQKvtBHU0iTTH7WIQQfGMlxx7mlhVEazfbs8HNO0hNv/n9WT/b11q8R5lP8QoYlNe
0NKZRNx1/Wdz61O23EmD+WxrEWJaH5cWgt1n04x51lIeY4gbj1vXZC2U8/pMJ9ajTV63vnmJL0bF
jbG1pNKGk3JkzRX80e0wuPNjAznk4bMLFSSJVmMQWl6VPnk+t7nCO8udTTuktkul2BqTl+0Q6OKo
19Zy31pT7Hf3VPrH2izSPFq6FQWWrRduZ+uUWb5wTKCzLs8OX31WkP8NdJ1Jb2i6ZyNFVfbXI1t0
6vSX7cDvCAePgWr1V19sj+8y1acbjj76y5DE2U0a7vevC3L2KThvdN3xq88nrkxNny/aDSOGFdgI
Rc7kzjczzZ7UFJR35sDyTgn9MiCCuGwtgjJdPdweBoV4MZStzv+rb3ua09W/pIqTndG0JSSfynve
Dr4EJfQQBKBQp6/RNUi61GLkuMvRqL7KLG5e47wBXguy9Lj1lWkFVplBMRdV3URzG+shv/34vF1s
W2S01rgUWzb0n0YnDqtgmN0nfSpf5dK8KIDCB/xe5WudY3JrCy2OdOSgZD2MV6+3Bz4ATgroUzsK
qTClDFe+6rPMHrvMP28nty5yxgzA+y44G/PY3Gd7urpSDHyfo/Xe2WNzCSbZwwqak/JBJs2+avaa
Pja7rvPkznCSBeJR3B1szfIehhyJRjbE+Ro/tifH7VtnxTV6+OEWN8ODMyQ4tgtqUugSfsV9dnAE
hge5w06nZgUQNEZ7mlL3z+JXMNjkWR8SlBOagNOtD+ZOsQaJOlYfVUC+kFmGCyzhaEo1hKQxs/lW
7YMfg7rehoOua+MFxsS7Ib30mDAhAHDrUNIhKQ+DedUXvOaUoVkUF1An+dqxmMwP9l0MNrAXdo2l
38u+OBNGrd3avkEeO4z+uRwQwFnWe9aNGds/n30ybM9yEP7rUjrGZaaiDd6hABOtOiyrWaGZCvWJ
JF3ciSnfzqQBBM2Qh2phjmQz/KAPz4bogqfVhG9GxODOrY3uMbFudpfpB41glLBOP5ZleaMitEuV
0RxqV/nXoSQNBiCAh1+HecQB3rXaK6Zl32BYTKTQqeHQeIIcV9OM70P1h5cRF+xWrBDf5zHybIvK
ba0Zt5K1aulM+rNV8MpjWy5XB8PZREASKTUiF3MTTd6cnzpjlBfZx3JPfOS46zwvuRW+XHa6Mr8l
E/kBMKb6fbIg0dCX5tmB/vHcmva7lqXtqcSt8YZNIrwS5pR90Xnq1tQ1KIk5ot9a4ihp5+EGkeDU
SwwZlcyjSjbHoJyCc2XN7a5g3cDWyhahRZpWJIf+5LQrIzDpjb09uvkBgvAvrJp+rmGiJ5sqecSn
NUTQ4foIdzYQPH43bqdB18uVuhoc8UmAroWXBDv23mK2t1zUNvqvNjdndHW2vI4QDc7aCnhY3fO2
ojbWZTVLFH5GPXWQQmDMUuVYRqSj0t/N8ufgaveiQOeLOUpUZM+wl/9dfKu9UH/TmQlzieeafpnr
1nixUXjY/Owp97pyzOHfeG1kVSK99VWbXJKJFUZpcP/Oglyeom+w2xvXX29TAll5A54UXvpOUC8L
zBwM1W2lPAp3/uXbun+b/FxFQIFKAIV+kh3IVqO25HrnZBAkQiSIaYyK0LJarkjJN4QAVTRm6Z+u
bEjJTu0Tc/mQw1jB3koe+ED/lQURMRMwPNUHQjlU6zwBjJhhBrtsF2fda+B3aMz8jvQ33arPQjIO
ZpodLePQRU0PJiCrJzxN9duQpsZNrQfPJrDSQ4RZVKEwk3hv9zD1hGGyQ9G8nrHX6fZJnvsRpKxD
Wid/NCoPODGkOAoBZfwenLH5UNiaM2mf+ooYO89H02Qm1ED0CXlqwPL4Iekg8izP7EhURN2zbew7
seZlSBrAe5Hpgj/vOSuFejcjLn6cAgB2afYzVeHkBWMVpk/VwlCK9R4evp3dJpiXIbFZrCrYFPa5
jobHVoDXS5Ec3GB1n22HP4kflxiUWdAbfbOAxGBXEA/jo1iIajQRzIe9gZRJ/R0RDabQfvddAJ1P
uh6osxfaldIjjKbrvV73MJR7jQAWQ9ewj8QvJkliCguN/zq388sk3O4G1FhGSz9jilaqR9TLLyDN
XejgJ38OZhMWqBk7Z8/1L1o8BBctj/2Ls/J02qz/2fnBrUkZZu1OYxgr2va04LBEhOo/I0TUY9v3
/5B9YKEJdpO91uTzw0hW0c0DPK5XAXFSmK+F51/hP8yssqeYT3D8Z2LXDrqRQF/Ksr1p9XHY1Ygo
yqwFqFCJTdWtcU6t39ahk7vqCHW9hhQXOJBumAwOiJkvXkVRyqzx3MI69rVxeh+UpzZ2eZYdm1nZ
x0G2wfcieEPL1Osq/r24cofmnbk0WCky2u/UGqLKKZOLOSXkI7Z6t2OnHpwGiGdHBx4ovBNKUlrM
5q1HcO85NaCHbu9YMz4EkzM+FSMeRR4tzGTyvbKTt6rU3OvXoR1r77PpsvI/uxKJGDFfdydm7RiM
DjxGv4To2QbBIU7iIBIB7msGQ1/Eljk09YRbMbat6yIzyqasPv4Ulbmvkny+6Av2TRhFPRtZ8tdZ
E6KQ6tzwLd5+jOzOmIjXw2qeY1eTcdNtqZ7HQc13la0jN62gSdSzTFnqtrL4L8bOakluZG3XV6QI
MZwWQ6O73YYThcczFjPr6v9HX3mNevWe2bFOMpIEJaWyEl44loGjhtvU4TWCCTsrLfOPrk8ZeVjR
W5Lq6ByaxZNljPZhzCPm30vgu/ez18FDa7V433TPqdMkl5DpwSX1nWhnFBAAYGNHV8s2n/XAgL3h
jbQo7B4HEFes78X7QamfZwwqWdhjctYtAmdadhIMmL3sSEMVBpZoWovXFQjMvwOlY7+oR9u08LDL
MEIktfwSpMaYeS3LLPg1OMieLxsByqzvdR9bVwy34EhgBurBsQ560FhTMEzMOH2OZWnkDkHpMw21
uDbm9KSG8wi1w7d3I6o022lJIlMwbXuTl2WmLkAzJ0zhlXRIT84a6CLPLK4gMk7DBCMFuNJDZ3bP
Sov/U27GyU7HRHPeCmYuXAj8FvizvTNMOZyC2X0YU01jKNhljx5bc5e4qd5m4Eaf8doAbVj8CIco
/azmuMR47Z9u4dO4ZZXAWZYK6llnppPSoBzP1e4lmPgLA2DlKTtfaqMBjr1aKaEC2NMHKTDVuXmR
0+Ba+RrVQX7O4pIue+ycHYbdwEPYUgAEV8zbAsW0yClsvgt7a9Ll3Q8alN4aoAD+a8MhabgekiP+
fcwC6ymZw7cQKTjERw8T1nI7xxkhuC94IwDau0Tj7aL/myrbtK9/Ma9pr+2QHeux5m8SVGDiYGmt
JpCEWnicdX12wm9FXhpfkJBHkXP8pCeBdUoH5dPMIsBCb1WPlbkYD8Tf1c44xd4Yslu/8+LZO4eR
9RCzlbZNdWSVWjVH+M8AMW5fXVOf7rQ0fh1VZqlhFSCjGEIZXkyaKh9dm6ThekCB3m4KEEFWdweb
DW+wXKV9E45Ip1/d4GgvwHZdpLGViYmAST+tLbj6PO2bXZHa3hMsAOdRnV5nEHxPBmAEOw+aQxUn
X0oGBshXRkArSzZTJTmnesaYr8wAaCrKMenckPGTkQJ/sXZ50Bnbqiz6E+yI4rUz6+Y0whbZSlJP
nAa8cW3hF6o09wyX+T1tZ+/0MvhzspXpWMTpfEX446mfAXubrp08Bki5PAaNVrMzjBSm0zvp3qrt
6lhCAzcC2BlKgsRcxu0tTA13QCrYCdlkLIKNM4/Znln0o8E6B734LsseuxCw2I/cfsW0rD1nC2am
XHB1IQiLs+k8RgtutDYm9QwwIlyQpBJMevSmKIa/j//Oknypni2fXX0pA56r10Kn22RFSihAz0YH
Oa3VVbDzDxOOkCcrfI0bkAL+y9gE6SGAzmu3BtyiYXxBqBx1QzzvbroaghES3FBmMmFwYwcl70Vw
Qwo6P4UkOf4xuU1wAZdlzXsGq9yJROWLtiq4ZCeJJjMrSLCw+HlDXYD2dVsdBaFSOU4LpJCxbHYp
euDWQYPXg79JFG1ZRyA3AIu1Z1flm6Pku0QNcMj90+wHUMzLg2uWM0psxSfaWqLOe4EqSuY4Z1N2
kpqR0/JkkEUMfh/fLieRWlqoThvbydKd3GWC1jQbsAifLa5+x6BRj6Iw4nhbSO7DGQznz255f6MZ
OaccNWrZA5Ygkecv0ZgpMltaGN9JMsuqY1gqOv4zyz3l4D4DvDNOckm5DZyXw6gaECfpq71Xln/K
cekYwDFfXuPtDUum4KVyn10XayGNrnljqXdHpFbwZAL0ccP+SmuAdssO9Til417V6x+CB5ZgAEbd
1fDrWE9FciSrBhszospJ6ePdZi+b3jecV6gG33uYi3uvCXmjNhKihzZpXuTd24n7OLDuc5hrg27d
GiL09hi6s71VXFKH6V8botm2vjSwwzoQ6ibYyeuStyGxEo/PZCNRaQVWqPvsK3cbr+jzC76OHugz
iS4BRATahnKs8HqnbxmSGSACMGeshjECfReVox0cKUAiu0Z+uUXntAcNZUcnud7YNKxRN7u4Tb7M
o36RJ3d7SlBLN4WVTjt51vJUkrZg/t9qiK8sGAB5J3KExCTv1hwkLYGR4hjSdCEQTUQfh+6TvPhb
05RHs7YGKalZ+dxUYNh38ijkJvW+5vm0QaFvWUFnlGtVf7SLbQhyl7fna+ZOPwO8Mg4ZowFa3YtW
5S1M2/CQzxCdW336pC9dh/xtZ7HtHOdgBgmMHd9Ghc6JEm6DnpCV5MX/c+F39yBRbK8gu+uhfqt5
e3uoyeBQ2hv6TroA+X/vkBs/2QCyxk8pXN7bw73BKd59Ne9AFR+foME2XhHBmpybgxHm2ryP3fC7
0mXqfn3CdIIX3XGhdK+di9o/ZZhYHuReer96TO1ZPaDR2M/bJgvv2kFXgHks/dDyWcuREvvXPK8r
Z4QDwmQnLaGP0wNDGKYuS0PQR6SdTDjWa/NZKtjVTAVT3w5IsJ2kBY+dNZym3GJaUu1zZ8D4yF3A
lf96XbtIz34IVtjLDeAKCyBlbXtzfO/qC4DRKOx6kbehe1u6ZWlJklzzClZ/lh7J0mdn7zvVAGYl
fXIChT5S6kuwfq3vmugtKuVz5Q0nrzG30hJuh2ArcFTe2oYNAukLmbA3RxS6z+sXvrZlyZNksLRC
te8PDSC9Y+hEBykzpbFLjfX4j01Q0vLWJHY7RtK36IdySX7IuzXbsrLt310PtnJs8KfmOYArt0mB
xxQpILfeBuG8/HHoHkTTQGeiOukHfCjYp2dcIG98sHWMQZ3HfG6fHcYGzA/vdFYsZrXAYzt5zgGl
DHV3tRas6jyWz/ngdgfTnBlKNLq6U4OCtZsegZkNG7wH4R1M+WIXac5DvQui8tHBvHh98XJVSd4+
pzUtmWsz+XBIMaTtqcd+UBqjBPXSXUtMT6AvmTGcJ3n6cpICPOMEZoVm1/vQ6rfylcBqJ1ei73IH
1/iaW4goybxlwjV4D6numy1cipAH1sVKemYdHGpIvOAbxkT/HPXA3ZEx2cszlkBee7wMTxDKZY48
pX/kk37xYiM7qPN4TcwSgTKvO0kno9Frt3B2S9Rzd2ER3P4BjPZPSPnZWU4ob15i9PTtwoaxo+HP
efCeMItzb5hlP7FffDzPDrm0iLUzUDXVOXPcen96O2q7foJ4vz7FMnPoSZPlbyZzM2vnW9CFhFQC
L+AruGSDkbiH/KhUYW8NyomBLsqoWfubjpkMtsDrVsfJdc4TwBz2c4/QI9EojuxthmPYbXR1m0VF
WlCw56Zrt04YLvVDbSTGQc4v9+Xb0Xhu9cfZyNuDahrP8lbXVyuxvOt+xsYUbcaiQOkfCvnvCdra
cSjy3y/p28CO6WmJIw3TBzD+ey2zc9j5bT7cI8hunoCmVRdh7QxRV11oC7/KMMtu71fexNrHrC+G
P+i/UuiZ5uTVOwuCNLIYjoHDScFH4NKD71AI3Jc8Mnkz0qwDlbVHC3iwX+Ab8ndnLhXWHn19k7cG
vfT360NYSyUmVf7/p2KsNsJeul+7erkZSd7G4mtaYrfMOcL2gwEtwgwy0FU6+6TisShV5LK3IZdE
cdjkU7tF2df+Dau//VHKfb4bZdyOLXN3Cyzgjg1B7DH4o5fxK5sjLF3LZzIXyMFsg8n8jtYK68lh
n5yKJgzVvVS/Rf3lHzQCDNIF6W0cJy1VRnRrsOZNc8aWg4ZSpAZMbBmEyc9ZgxtKUtLvxrK3uy/n
ESbO/Vig69YTb4CnH2x2qeYter0Fm1B/uHIjZn3RXV09y7BMBnUSk+B26mVYKEk2gtC8DiCArJWl
ypqU2Bqsr3HNW6/x4dgo/9wh1EEfRp8pHWcHECA/SVq+PJ54wjR+Kb/d/FxqxSZSBvXdMFJe4a3l
zT8CiPZnaa4RSrqAppd3EHYdkhvSUv45KkffuipAOc3JLdPdRypIAFNkncJ94IQIwUNK14J1DigF
Eqz1JDn4Pwetzs+3u19a8o3ssX4zt/HMrTFLrqfnHfsnf393ErvVkujHtBx0O+u7Wh8v8PEoRWNj
o7VftRmpWelX1tGDHPtPeWsVKb2NsyW6BvI+1qTE5Lh/Peu76YzUloofLvVPeR/O+uFKwdLhYzRX
dyGMvuUTx8OZvYpqvs1V5YOXgKUUyJnQiJi8L8tsa7DmzRmeoNDvqFO1BtFbJelu5eRr1XclEvXN
AIQQW/C3Fi0fi3wn68eyflT/mrceJt+d1PunvP/1VP6cL+T+IgbtN+5cHNoY1i5jYfnjWoPbTHZN
v1ur+KfqH/Ju84nltLcryHk+1LldYUi8O00ZfqmdF26la5A5qMTW/2jpQ9akxNYB2Vr5Q96HpNTz
ewQD+p9ajSRCUtgQ+fg42XtneCtN+BaVXEnPLGUzrc6q7KB7xcvavQOmgja+ppV5oZFLWnp+xkIB
K0pWZrm3pSM/sNp5K90Dq/9IsjYoA/+mq906DVtlDUF6l6KcIWEi/rb7p+52bQqOTPrXOmszWPM+
NBdJSukYNClLFi5Mr0GdzV3n6Om8lflvAsCA5aJkfA3aITrcvnh5KGtw61bXtDyuf01KwfrpSjJg
IeV39y3pD2eQvDlLwE5oCZ/R2tnfBta3cnk/65ENXiVM3rKzxcKIsayQvJs5rtXkWAlkYLAmJfah
nnSia967Hy4lHw4ZvErZz8Y9qMCnGioFrgFSg5VyQwPJsfxxlTjitS/SdflZkmUneTJl0ufZaVad
TZM51kk+9vWN3r79d4uZ74YKa1WJyeuNip4VvVul2yJX7iB6YsQRMik6WtnD7JVsx6Dmok0P8one
1imlBYyzHjdf5UP+vapVq8Ee62y2Tho2B/M8OydIBMMSh7QmQd2wW7lZ074VKOifhdamXHSHndnC
gIwOeV35sHQtOJq6fxXOtsUGQKSiXSNPVd5LnUFl0qvitYzhmQifXF9e8NwiutPe1jM/PH55qO9e
0W3qenvqMmeR6O0zj9icnD1z2stTlsuugdzAmpQH+yHvNquTko9kzrWmFK8/SQ9DfWtjrbfBxhCr
uCD337oiHo8GQoB7HcYsSahnCJAWZ3wmKbV09s4MB5mepdTzgHnqSYJ3Ux28RFp21JZzqEmd3ZdB
3W6k1txl40mZS3On9hkgvWEoNk3Epy6Bl7nm1vYAeGpgiu7SxD2oUWjleySDMFxmZr9nVRLU8OSc
Gz1oHuFksdeMaCzE88zBvShW71J/fF0Q7Z8CZGA/wb+pd6jGjahykJS8DMGjLGF7oh5RgYjtKv0U
ew7KgmZ3P8VoITjAFg46e/tHz/Lnp7RqfsJ3PPWmVr6NuYmrVup/z0uG5DU+8Bc/UEGKZ81r783W
D4/VenZ2/YANB61FHWcYNkFT11/qGUwvU/Lys66m9hZFHeBVEbJdarHYApgsJc+5VaHfpKq7Colg
lKFKcNwYMVYP41LCUhJmAgOOAmGiHZvCLh/mKakeJCZBVhQOumd5jrAwi/BWEQe7skJ+yJ+Gbyab
Z8dWXaT8MrUysCNBiWO3LABvXJ+ZW1zEqF6rED4NHyNRFQXDXZsVYIK8dmA+3BTuBaQG22sei+0t
ql9TP0VPwxJAdImefDX5jqymcpasMsOkG91FVLkKhM8Mi90aJ3hqUMN+UtkJfUoVTdtO4xgwg6Ag
tj2gVanNs8yxFMVDdjMNQ/egJZ33OC9BnQHbs2lbsKupsRaEepZutdLBFW1gd8acMJsbRx1dGP+v
KYnmh1sKNAfKvw5tbj2+iizvEZWZaFuF7QbdU2PvaJa5m6YmR+MNMH1haObFdoA6A2vVdrqtJ+0G
K3hkMHAAL72wvKug2t01S7AmaZ/HpGANdUDayIabVuqXfDZTY6uZhnaRoJiC/2QWfaVsJw+Wuxem
LDYjavDa+wBGXXvsvyVD/tVgKx1cOHR/vi0TPjPIRNAKRYVKTD//xXbnlzBP9G9Tk4BWQBDnNRgz
YNfoYD3OGnvJ1pRY18rN+4vex+0pTePigVegQflv1U/NqNC4stS8V43+tUY16N6NksfBrhqor0r9
Ke7ZOHIQe9xLUgrYCv2M/Hq+r8dNj3HHZlqqx1qKKV8Mlms5jh1sshwF2i19xu7dwVb+3Uln8yqn
qhtTe3C88AQ5DKfODFm0A3841W69gzZIfoXhnNzOWxtz+9h07T5XkbXZ+lgs90H2glHhzKJ90TBX
ts0rRIvmE9zz/oGl47OkMNptP2FaBxkqGxFrWmpInmOUHw9K3FfVRY8L10CA2tB+WLFYogoMujv0
0/q7emBZuUxRO5ECByWLMzKYCWg2HoVuKu0RsU1tK0l5PFmqLn9VDpiw5fnY4wjQpVoGevHRHn/d
fk6a5P7RLmo4Z8vzQ3UaRF42efjT02bGwUQ5RaISVMEMw31NS2sbWyQk32VKsZR0kDt2wyPAGRB4
wbAB14WlQlnRKen117oOwlNvDwEa72H1vSwPUh4PYX1IdVSbqllxWLBWXNzCWQ88N0EU3HVLMCTo
nriGf3xX0PcpdjJvgW/HeygM8bUcMzwMl0Bikmcyy8aywUZRLdaiBr/Bf6koh9xqr0d3I+aA/8sh
qTuAr1C148fTtF2ByO3z+FCqrAZuP9yd1JaLTEWpN3dpu/Ao2HY0rRYGLIqU99ES5AhM3Ety8n0U
CyN/gLyuxiyuL8WlinL5Zq0kMRz0rvzxdewjc3DssqoSlpWHJ8akKBfnzQKKj7KUlH44VJJy4RbV
0ZODEPjtULnauyMy3dx3JQCNjwXLXU1lDNnxeS7sryn2pCCXZje9tlOVXt0xAnCiobzZZewzquxW
7JMi1F7UMhzuXL3+Iw819WWwC/VFD+uHjg72gb1pmC6IDvLv1xvofzl1q19toCVvbsap2Mwp71PU
DN6iSvkCHzl4lEKzDO79IrafpAyk8D6FUPcpX2qO9VsyaOar5kfFZy05SxX+c7IXtWmgXz6EdTrd
9YGW3o9LgLifPmzMpCZqN/OGPhs03pKUOhBN2cjx3b/UZMC91GXtEuZS+pZ5NTramtFuJWn0zXAy
cE3dlaaFIv7Gtrr+EzZWSBdZo76PIFS+NT22CCp8vePCr3wDClbu7Mw3TyOWmU+lPb4Coem+WeWP
2W3cL5bitpesjJBOsvXuWzMDpFAdK39CRAct3bD/FTh2+w3Ilr6bY1zE7cZ/1QCfoWHbDuA9icVh
u5+xhoUv/J8saJG/Cz/k6ZYDKjab78rBq/f4tZUozDnFa6ZY9qVJuwnN7b541WFMf8L6fSOFCjC2
VxAYX2DyqveSZfsN+wvuUB4lOaImcda8KdlKso5d82lml05ScsZuUO9VtN50GNHXYJrBJRRWaFxr
tGKgRdc+Kmx2fs+ie9ztwOIh64m07L7yB+ciJX3re3tTGyzaHW4ns0/Pg2BM9NarVb+F4xNdJOlE
qg1MIeqvkrQxIsIHUvfvJDkr0w+X//wHSU199kR/nT8ZMfgefwxOYTQoz2nWqveRD4049LGrGvLq
CaDPHtmJ/rn02s9J3KpXwArDs663fCoxqvJV4t5JBclHF/FQKnX2IFkSmKgcRTYEhrrTMVwtcI/N
7OBZqsfQ0Z5y87lpioPbuRWGhfUeGfPyak9OcY06yHKLWHB5VVSCpqtcZGbVaRd7PaLjdtQ8hpqD
FfhkvaIQln5Trcrbo5tZniQJRwdIvV68leaIJKXRgyVYqmn95G/Q9ANVk4+4K6stQPEq/QaKOjtC
x3cOOnsf32zLuOauYr2YYebcl4kFwGKp1k7qXxNoyTN/bdo9wzoNNyJi7hLMWupvWcFrwO/+J2+t
IjFLaf+qel07/tPxegsAprPjx3qcm4dRqYBLFy7Sd6C6TP6J/spV/7M5DvZb44zoA+V6cZeFho2y
cZWCiBvmL33lPkvV0Ujv6sjwvtZNru7cOrbu09LDgKWuUUtBF/YzdKSfCuJX+7jYusCG7tSSj8od
4x+dBkDMMtzm0TO74KLYTnKM0lB9QVWl3sjpnfmrWnrNz459I2BEZowO42ScWLMtUd0trWfPRnOc
z91B2FLLN0lWFyjjolF1V9Kn3tlluOt9Pb7UiJP/LrjVkeJyzYVHAvgZGf+dOgdqvJPyENzjnZwt
dlwy7Qo6YeWY51tSinVPS8YDn3Z0qxlo+rNlJtZRtQe42+spLMe82sDLL05oKftUK3RsqQbnZIH3
PeN109xphukc7CSbniZ8XHZ9qzaf+RpVoD+u852x8zPaPMqvxnt1h4Qh6VhYh+cXuy3Mn3ASEYs0
6edpfXy0WeJAUgnmfV1V9UOst/XJNKrhErmthbuvX2JL0DnoYwFWpeODmamXyGL5vf8tDsbPSWQq
fykgLW8XynINqbjC+nNKhx+hojhfNbvJUDvW5pfQRhucIUrwCIXaPWaLqLiq+Om1T2PryHJA+uhC
BQLj3Fisn9GR2f4cfqMD/g75UPlTD/BBBp3ECJtBeBK45l8Zysh6178GWHM07ae+A7OMTnHz6rXM
Cbu+0h7BbXTAc3BYgnfl7Fhc8/2Trht4UI3OImmgprjFaV12lZjj1GwBIoFw3yXIuuBf80lzBu81
T72v2hQr92bveTwD5HvrMK0vkuwMlOdyJ+7OetwjTKUxLjt3JVC3onG9zwGE9E01hOp9X5X+56ie
v+lWoD9Ial4Q4I5uPUpVT3OukWb5T5IK++DYpmX6ySx0/7M/s5dYWM1LaTjOZ/84+pnzLeav8tiO
ant02iH4XujHeqjt7yWILCxzqvo0BEPxFZu7bW9F7ifmkXeYPBQPta8gnh9A3uj6UNvc8paCqGDH
GWfdhckyHhE7mviIEF4zIuMvsTu0EFMLnaD7vFZojNrYVXZnHQYsBR+6JaBhTLsGb+SdJKWADdvi
oZlx28Ky+grYiSsHXQW6AcPRDWt3xYOxBDZSvFdXMe5zp5o/sQrwtSuj6fsULUCPFj4HOlBI7qX6
13gepu9jHVnbccmPlvz/ru8iubTW912f8wBP2zaBi+Dbf86/5v/b+f+7vlxXrwaY2565N3Mr3g5M
2J/LYaqfdcfUj/aSh1xG/SwFOZPfW55UQSiyeS6XvA/H8s+JnJXiHWOd/0QJrIVt6VWNeqBlZL/z
VOyjvdw8rNWkcIw9b1PX8A2C8lHJWgvCJJyvUauHYO/wre96dGx22agVjxKMJu+r6N/0jdZUez1M
1LuggohHJyUJFNrVu3YJJGkbCqT7Wzqrdj3TNbQe/1Mq+WtSjpA8tO2ueQSgbc26nWlNp3R68+g+
ljyuHz32HyiSed8S+Ew0qjI/ez5cUn10Pk127/0wEKBjtdAbHi3XxXA0QW+lSNWI3VfYxBCPz02p
HAzdm7+gyDAcO84qgqdv0LLOco0wA87XV611jxO29+B3Ghtdy7kxr3jUeWqfwY1YuA4YxkFv2vGi
1yGa3Yvhjjjq3Mx1rLCAnMvkSwok6NHq3ruArGCi987ZTM0ScZ3Wf86cRHlGILrb6ScPG7FkntF0
MdCOQYTcMTcMQeDFxGN9VKqsPzL5Qxbf+FWZ7XckRoYvUYwTfNK1/WPU9NpJjdvs7I+p+RAGOp4Y
Sjm/pWH6C9Bh9ouDQ+zgL4ppoo6F9e8zfjJHY+yCh6pomudiCQyV4WFYIJe4VDD0hYrUANmw2vJB
S+HFI5ms7gev6B6kvlTD4GmPaeSEARriNMniyQ5kHi/ZPnkOEOvAV61JnxAdwiDCwhjN6NTxgA9a
/WAFXXKsoNbcJxmkCmM05zvHBVkMO96+OtkQnQukjK+eGVlnlj2KizfNwyWrxvGsqFF5zYwCYx+/
j+6SxkfiaXDcu6Sc8HqtWSSJusQ/xG2r4sCg1gfXK0aIroguIwDVP7E/Ue7T2OmefdSe0A0GO0iP
Axqo6vuXucPqB3Pn8TWykEfuzE3fhSxKBYX6uWEPehuOqvE2ui5a3uiefsF7pt9U0TTe+/hQIUGd
p7tqCiOUsNCP478Jwoefzn8kjbv38SP7yu51g65NtHDt5+gFLOmvyFbnP5TE+IOFX+jlVsBCeeDq
h6zlz9kfzGO/nMGN8e8AB1Zi8TAyobInRDqBmPxRgEvUO/OHB9aAKWA2XNFGHZ9qjNQXNf4Z0bX6
3rOmDilkvgBmRuUpazSEZBDvGx9i1FoYlI+n3FSiV1/xnAdHg00rRvCh2UO5s/zh1KfD9NW0mTtp
WvDqFnwp2pQXyAao49cIAOA+KIf+JEfpcXKujUG75I427FhLLC4wgmKmqgsy2PIw5PDbzS3LnBBE
lCoSe5dpLyWS+bFkrT5mok/IBdbzSF5VufDQ2MDbZjgGPlhli5Vjq3RvHQaWl9FXM+QreCQZetus
Ww4wPZYkinbefmoLfC6XpG5OkJZMqzhL0k9rbQM7Md5g8gBJznaYFCyBnof4PZXmVF5HL6lwsCAm
wVpHYpKH0zi1Gx2I0pCDxvofjpsRjCohqP/XuSX57tIOPgJnRkKbd3nrIXL9MSrnS5Z+baYwfKXP
9TdF7Fhn3Ydb0efGi+o5/tEYQmU757xmxyviJ7sqTpKSg0zDe2m7zLu3LOWEdNH84HUNlMI2b7/0
o1NtjMEJfrSB8gqhyPvT1LRD7tIdoAO+DbRcj6iAKG+Xxb9YzHhEHST+o4rqmL+dpv262N1vE6sr
71nnvqqIuN9DFKjuc60KD8iZzpvEVKv7tUBKGWD9rmdiyVO0zlbt3oDI4Ny8nEEOkYprsrdHZ+MM
NXuWf1/kw6mVMYEvpPtvKRhVBDOXi6wnkGQ6qCc2v+LLzh0U564bAwyIsA7F8UXpQygkuvNkouT4
lNpL76sVIAzM0L3lwfTFUil1Tw5LBfeOinFJrCL1f0sueTh1D/fREkgeEExtjy8auyBL6Vog9SSv
qtXsYA64AkiytY18HyELs+viieX9qv4jgrjgFWr9TQsm6G99Ob05JZP2emr8l3zO+x1Qsf5Z72LU
MJ0xe3QNRFViRNzuJ6sfTgWoWhQcIzD72FadrdRDE2TpxQdHjR7yVK0OGXPdJxWtXVYMWL1OrVph
Yb3IPnN34ZY1b/dLYqOAYs2m+R1P0a9+k9o/S8u/qCxkBijhwGtK6oSh9OeibG3k+1hkYEOj+zVO
3p2f58VPo4l/KCar1PSWAOhBDVlWjxuWidSChaRnNmfDZ78eGjTNmUBI6eiE5TXMoAJKaY6F553f
z81GSuM0zPC8RFNOSqfWTh9qxfyeLGdixyN/TOvqRcpi02XNCaElxuTRY9mqykOMkxDxwJqjR4lJ
oGbBt1lXq/OaJTHcUMNdjI/P7ai1VHUy5xizEbWRPKcJkZt0G3iniINu13rrddQhu2/Mwr74s07d
OcaVCibSy5h4JVtEPpsnWqpdPbfTrio8KjjrkXZMZ6RipECC0UU1aKssdWpFmarDeozmKz/LuUTZ
7u/TvKtiOTEcMjn5erYem45t70zl7nZeKfbTmEu8qznbirLFDsvcGbYHEWw5vTLUUARhsL47UApu
l5QbDDPVP3im+XbLM+QO1otPXkIT9J1OPTdhu/vH37TW/n1e7c8sQLfhdg/LU5DYu5tdbu52T1Jy
u2hXZo8xwq5QxY9W66rXYqkmFXyzZplHolIiwSSPX6Km2yHdMPzhsSN0r3TDgdEGdmpjc98kUbWt
MbAIIqhmQZP/sIpmQkMPTGOvnu3Qn4+O1/0FLHfapQgrqtHPXk+wjjRt/Cg89MG8oTuHaftnnfne
gTHT1UXCNKr0aKfZ0yJl6/20FSyy426j1HTkCM2ayOG7HmuMDe5Wbp28Mc88QcL7bDa9t+n57ND1
mF5rvwJc3H3WgpGTQfNDETt56NXmzonhX1agnljQ2aesbhWm/iMshjuFXc+pwBJxQoKhXDb8CoVN
hwS+7wkeMdNUL7lGivZct4nypMZMeUv8jJ4q/2oyFsFebskaxh6aVJrc3/I0TFw2czFk5/WogJW8
XVYjuYRvqvIkBXDQfrQzjKuq7aFyzi9N9dKk5vA0MBBqnRot9Jwp+TADGUG8LOZGgs9KickKDjnY
HlSdg7JDO25GqKamB97QSh96bcQBbAmm1H+uB3j8WXF1gsEC9U9QsFq8hWM2HvQCrTHJy1FgOM64
rLFg+p+8bmYggaSpfqxw0Stcy3/MlgA5Cq90qqfWRq4pbdHFGRnDPM1LEKVGeXInZ9pIkh7EeIpR
o4Aw1Nyy1vzGNr9EVmtcJMtVKh1dsnHGLrQp9pIngaH7OttEaDZKlXcFKOYZU3O7sGRbesH+7lTk
Z7mw5PnhsLG91ti1U82O9XKTUhglan61bAQIlyyLZfUHx1F2QxDGz0W5LyAEP7WaFj2zZ/5rjCr/
PGjGPULk6d2IWdWTBO6M1j+yVtZhzUunPsfEDWX+RFViBUqjb+B53V0SK7GeWOy3bsd2kb2fCx/3
o7BtcNFymbT5KR5Ds1W6x1sah6TqUBepuQXnS3lYWvp1GTzHjfs4e4wO+rlir6jqzCfPS5RHK7oG
S8KI4t/BaNXfOlYtL5OZLtNC+D64/wHMWOuNCSpH6UzXKydy1MLGuyJ6wvCueyiLaXdrUXMZBWCN
2w2qyM1jUWfBs8ki2bMeFy+lH4xXqSYBQzJ9gy1QeZKk1NVQWd9ZFchxOUryYFSkUBKSe+Zw49ZT
A+8pzQ3vCV3u+WIY3ffAr1EJWfJ1J+txkoo3fuzC/JdqKGCe2bkP76UGI78nNdKMazTT/oopak9K
4NlPkEWdJxzEqr0WungZjLPzJAVai7inWrI5I0kpQDDFfKhSBow4bygox4YtW8mGse0j+t+kt+7W
uiFrp5iZNc4x1av44E4gJpCzDJ9L2BA77FmSveGgjLZ12so/GJ6Bcjj6Lc9IPUfPZtvADTUS1g9G
1kNdI8VUaPEykYCxy4xbFm6e+jwy2igD7PAUzEL8RanPR3j4d2xJoq/3JW/x8sNbwwN/t1ir+JhD
XySGXXPG/vWlXVhC3QJhlJgEgwAll4BJLcBJyUS6tjt6OjveY4zgSzG9hjfg1YLzVhl2119VfWaZ
pWUWuxAf1oAxMlQHSWfCeujN7Iu5EI+6hUlTL7eANxHMI1v4R1aFsBtqkCwKoLt7kUCv2nHG4Khe
9Df+juqp9zNKdDQwmhzZRynu+xmGqERjZGeQ/E9itjkQzmfTDpW92xNzJyxIEnRGYtdmC1Ge4q0Y
sZfrsipzRPsEuwMYZtAXzL0yGQoUu+6vqTP/9FGLSIvqOGL/tbO0lwBfx0vR9V8dHus1wg7s0Grm
93Ayvf24oGoTTlN4V3qcbC+/d33aEpM3wB5WuDcDnpWCS9pV7fRdnQTmqcWo7WIbRXm2mSQkVVxv
FLU7/h9b57UcKbBl0S8iApMk8AqUU5W81wuhlsF7l/D1s9CdiDsP86KQutUtFQWZJ8/Ze+1ZyOeC
V23bCoc+pg6dd5hbwOioyV2A9Ktmh1mHiXkzpVWb4trZ3qy/z0qgDbsWLAj77mRc9ZAt4lYy6LIa
SHx5oS7/58JgUea6Sa8HoegYgaaVEf1+Gm5tYn+JMtF2ln2p505d9Ymc//PBEqm6isztypXLR2mY
7RWW3/bKq1qg43+fVq43Gbu/T/+iV/8++/uQO1GL2smDhrFp5+stjqWxWgw6FB3/743VeE51SktA
AJtHdHuZfx/+XvB/vxxLC7KMQW5mtHmY1k2j+Hc56j/P6d+nw0rDqyqdJfzvO/N3n/73y7/PPGMm
3goDL4t3DSeQD9Ym+/vvB3sUyWEU9jnftPd/98Hfh3T7cmbEsV/T/vL3R01kE+4Qu1Qjf7EG01+i
gdQm3t+prh8Ko+9IH7UqPGCba+w/nzqjOZ9yIF+Y5LmmGx+iFcQY/H34+zJLoRAbqfbbUVLOZ4Ih
B3/tnYlUFC1TZ8etQ4uYrqFWix+XROsm5FOHuttyijH16EDv59sr1JPRbGBd6hFyY2sC57DSL4zO
d2Y54RvNr8u6TXwYZQxK1ya5SLQw13E0Bszbe39eypvSYIuovNYOPSirZ70dApaMhhE6ncWmHU/g
Braj7arf4743j+tMgpB0yaR1XoduqPaCIQwq9nEii6WP9+lAEKWofG0qmY8gEwzZcFk0slthGjJY
jEXbRdpALMxk7mH/g6dbny1RnKqmoX9HJFHai/d2bsksXIo9+KV0Z2P0q4fxksSd7rM54kxO6jrs
MWQk4wXwK3qSjJGupjN6jTOaKnipAqBs6X5ut4zowUKFS4uC4XSwNuZMvrHbhw2Iit6l1zip397h
wriTR1QK/36dvEu85FmQErAVVZkO15SI0tSgXT3pgG+tDDo+oZnt9JtFOLJ1lFSBWm33EMG60Zrh
OJgJFwEOXSokV1okeMX7WaCLmV88d2tdEgRJPdZ/O2zd29piGLBjHHmq8oOlLRiBNfT+46wdqCjW
gPnjB8VzsnMX/PuNJnPYRMh03JXaU+DNccGjId/khceVtxxz916BQDoy8dQviGlJz3BJYNAr3ugG
ly6e+TEGGOzGrk7W1ihgTuF6SrTfISJbplPX2x1kZnK4LpL1x+Yvg6pno2w5ZGtOdFOb41dbQkcy
eUQDY54Ia1pm5o2JQ2KOnomQhuilznsScCU+MRzcYUE7wRKYwtdcLwI5bEgRWMu+MofXiP0ihPLq
k8tMPmjJCMflZ8nWS2FCrFOAKmeB6GVfj622L+M+ul8grq+t+68pSNWL9fhzmbT94HIQnI0p3ArA
SVrJGa3c3vaSbw0Oq18rsokNtb55LQ0LGpCG9uMQkQjXyEpPlkEnz8v0e4gLbmAtRRgl09NiuHuC
cJGPJEixNKEzbeWEpOVfeWuM+7VVY7gkRbPX3JdEqyrfzspo1xUV/Zmp2ttSqy9rwn84D3QGU8O4
jVU2gKZcTqP+yck/CbzFmXZj99jnRLV25HXRz99Jr3k3hgk8C4Ak1yL0eJheUORawI6yJCDFs/Sp
Bo1ghb/qewSm+sOiSj9zkqMtNN2fQHbJTLwAEmsFIkkwXwX1UauHVUb6igsxVDfGo2HFNn+3vMbe
9BnFbQfUqf7O1rfVzIGvFckX4twy7M1nIhSfJ/SSTF2gpc5nD2TqNtsY1OiG9NrUMjq0zBABy8j8
pX0DwkS+Z7N9UyuG9oV3ESbfVhrztaVT/bOmZ7uJ1OGh6S/ROhIgWy0H4nkl6bJVclz+kZxNv/op
r8YPYyRQXh+WO5FR+Y/rhuutaQQSjc6gT7BCV0AmRzTDgA1j7omgq0eAYNnnxEXyu4ZQYM3STo2i
yEqE0QbDgWuvh4VDw59IgbPV7LvSju7JNhx2jHayQLXOs1RlaFUjC4EGhrYo3si4L0LDY+Ddd0Pq
9335il4Uk+PAGVrlKXlJqDdlR5DwlhOLMlrteq14AeZ/DzrN9fvXSUKga9Mc3/18clPzu9by7zI1
v/rWIiywg8yvc4aiw32o5nHZuyXDgtRAy+4W6IiSJX4z6IKqEtjfvNSPetbetFujqlq2QeyP1TtE
L8z8wglS2X4SPty7bqc0udmdm9spyfy0lnRLNqFuG6tTbbAplGiEJPA+WC+smjIOMuPUlemtgxDD
b4r6pszr39JyTm0rP/uUg5cSd4lblKHQiyNCFfpB0UBeyxzhq3fnq4E0sxhUddiiQN+NVgaRZ57y
UGqk0ZvasPiaXakwsrQvF7JREk0I0VNrJwiVMgdHHhbVPRHzxhi6FAe6AAd7pZOZVM+V0veCVO+9
m0j0w2hWUpvbTKvfPL3OrqYgTtyNIfYwWQm08eJlWYcihD/zlHTrV63kq1kv95MMzFK2exmr6xU0
Zy4hz/XkTxpSXtdgrN26hzNYm0zURH/KowiZtjzMqRa6KVn370vafHhx8SSb8aIkmkZ9fkmG4tij
wckV90Q29HuQbKBppksCOBBBG2C0rrDDvOEErnWh1fF8QpW3i2Pb1zNN3AVmHHxooAFkV8T2xzKo
D7KpS98ptOfeBWQzpOZ7X+ZfMzg9q1Xv+Mt+kO2ii7UO65SeRlE+LdjIg0KvH5oReHkKh2nKUVRz
PR4FIWKHmjEAmj+L3lG/HhhAAlPrT/E43pNpRIagS398HpyfXvSgKdhhydgm6r0SIH8BKPuamIm8
1CuwTcXFHKr7HDSPb6yzvROed1DSO72XPYA+aEOnWtkDvP0csfyCPCIhR5M09jOhGPUNvmEkfA7Y
dJMnsono7NAVHuwvvRwuuT6/jfxSHP1eU0QYkD6LF6/Tzqx8j4jLGn8cHS59fGOQTF/b5mHI5qOq
o31/7Odq33NZWCQ4+TM7VD6zvZT6fwYF7DQ3KV2q40Cemt4TLKa8S17D+hytnHlKtZ9Tnt7ZjX6K
ggjlHH1apbpXOQ4X0xvuRrcIyHO4b4b4wy45N2IhI7phLt4dPPXwSespYDRDyoMg+nPl3mAiADa+
omzojJmKRu1cS0dgPB4E54yTx2m5Lm+IHu2oA1KdXhWPy/gqB5rKa+EqHw7PbZGp3m8diIC6QHBk
lfFTLYufZlCdXw7FHLbeSGIkpsMu0U+T7j04FkXkkkDOruLpbPVU2c0YfYwDz906mnsJzNvpp2uL
7h3klDwEcSe1gmloG4ESRTsFcvcVBiFCp5gWmkXvsJssLrLDZSTyZGVBN8pwNB0Pw7/r+lM2l2H5
2JcwoqZc0/emBbOh79IHAuCHCLY9GxyV5L33ratxvBiAyDiN2Uc3Gp40sYDd9MYPMUAaX7QU3cv4
0fXePp5AivYpGcVe7oUFLYKOAUeBMD6sdI2HhyKsFVnQxnQERl0v6Vjnx3Kd3BMhk69OCryHHXyc
mm9joDZeZh7PGr5Oll6EVpMwN8NQzLhd2vTBYPkJcSehaiK/Z03bS5zWv4SMJr4wRsZK1nPUuwSV
VP8MyHXu2uGSMEgEi1KXfM7qeozbs6RYjIfqZvIYGpIvAurqGgPRC7X2i8vQIrDjLSvCVF+LzQkg
dyd143psNXIJc3fcEgbZzSUBUlkPR7V9zc2Wp2MOZLfqt/ZUKorxIveFSw0mC3Qbcfo70c8ezna9
EbJsBe9Nzc92Pe8M01YUVoRmpA5sBzneabNqTqmW31kxBTmZtJVpVweLzlTbrjMFbTIdMGlbvSxD
GkLPMon/wbeCnZqj2UuMlieAm0b7pen3mdb5KZKWIhl4YFp5UzZgzEDcC79AbXtc7bgLe4iY3pwF
2Wpfd6OHNnX8sbUropYvKcGsFU1ogI9o7/Jmh5XxLpuE2OtV+w5k4WqsVojP9YZo/mgFwdXKMzDr
18lzIxwqITRQLk0Cv9Vj6s46BTOJBL1yD4iWbKIhnTnIJOYeueAKsT+zEQTkNC9ktktzL6zlydTl
pc14AhOucC4IlWAq+WM70RQWA8ThcpcY8pBK9bGqK5QzzwWKVJ9ckHZXGlwnosRvcGIgG1k5r0u8
SsOyteDtVw0y36ZtC6CHvJn9WTP2ksAj37O1R1GL/QTgdlukah8OKlaoBQH1YaPLkf6Rs7Bp1hl0
4PuUWP9MqS37yJyAJWMhhWjI8bQowNtREdoed3+t4R2gMCE2McG/Qo0/pAmMpNz6teRQ+VLR7reh
JrFu0kK0wQua+n3q6iZUOSfMSTn1NY+7xLHNTxouP2QoN+cpZ2ptMrhfiCrKTeMBYF8ZIpXBQGkZ
oZ7X9vYPdik94tA0Gey7+UHYcGkNpY6OMbnUAVkTgJrroacMb5nRgqMezlrK3VZ3wu+L5jkrKuxI
8gowZrjW1M/z4JHqS5PCl0VymEkch9q53kgk7I34XgzvqynXLETI1nCbjvdONb87/fwFSfS4Lksg
TeOjVqkNLXkG0Yv5IlKdDZ9krgLmIHojHqfcuR97F1tGVl5P7sgApdUZZHvvmT2QaF9aT9HwMAod
VDcMURLESNzRnShUSXVd2OIiDMmjGw/kOTHH6HTntuHUMdXVHCapfkfgyLM5kYrpjdU+TpaHJLIn
tIDOPQMVAlyyCGbz+uZ6D67UEImYG4uvHFQwDBkFNgUm+Lo4zMw6XKDYEnPuT93IvCE5aE11XRXP
YPM8hp3RkXsy6JrE2qnM4CQ2GXyrmVY7zZRW4F71McBOmn5oF8gG90Y0J5Wzm1v9TSsKRi2jeYgU
zD0VEYZXgEFrnTGIp+EraZHe29aJ+qKvCgqM2fFtqkpOX/Otnp+opG2owwUpVakXGPUk+THkIRSe
FkRoc6vWMgLXzb4XJ3lLmFMuy1gG2gQbMPPM5eQsr7VIi11kHgrBQLrCh4oHNd5JcmBqMb7lVbx1
qDn5Rxnvmie7gA2BWUln0Gklr047ZJhIF5k/K8XubZPqvW9mSo5JDowJe8bDCSHRnuPBUP5uIjIy
8qS5GeJkbxEksvcWdW5y81+hYdhNMsjvG2+oHb5QJD0zEK/3GhoVv+WJ33maw9nQ41Ga5/6mWvYe
FOBlod2OnqsNozyGzlZjC2xxIhRMtbIe718R0QtJ0+86Ki66owE1zxqShSKb0VPaHxMAGz6iJcfv
avN7tsBOFc+GdKpDXBsfjqEdnVXRP/FQ81jNd12DOoXX/Q1v5pOKet63ZnKzghyG7JvnAWmwUAjW
2y4hwvVOsZvyKGI4rD6RxCD9nn7Jt7yJPCKWU9Yog6DzcnJePEOdlw4YCZw5suSt7nbqxGfFmwUS
5T7NPfOgbZHLSbNcCluH+p5W4z5NOafp1P5NM7/wjCIDQVS/LYdy18XLgX/HFHyMAd8mJ2KFnnPD
1EISsA4vGEkjf24j1EPfnnptXeuV3vaTU45UmwhT7RXFGdHVWCfORe5xTGWJiiwKXp5NRLb0etsO
ec27Ls2P1kBLVaKZoGH7UHPx/Gq27rUip2UorLeJuaURz1NI+s/GU/HiS2KLp3iVR6OgQBcxoXys
TlQAkPY4w7om7NZ2tBAaQxKmYXXnJfF988PCGzH5mXFWqmS6LwQnNdnhp8lmYlGE/pZ0BDUsZk0e
1PwEgLTYo+G6y5zpwlgBo59W3IgiHkIOgZd5I7cu1qPxGVfupzP2L73OjZnbL2RfPJqyCkVMTiER
wFDACZJdrvqOpwVbFwrxY2/pb+Ng/9Ocib4ySrfeIrsu02nGZOz/zppaOCamUzve5C0ccBYAZHAb
vNl4j7bDq6vFlxVSIUjtS27KlcZd/9W0at862ktBJLHvJNYczDWFt26jZoi4W6hixqr2sIoL3bdF
cVVHw79KYKFIxhUoJfKnbnx0CnG2StkHpjZSU1XI73UA1SrTtFBs+byjZ+ywghNFn9VfSZkcAVdc
dWmy13P7O3E7+lQdU0CSVIlSTA/m0tzkkkDRri1OzURk6qg3O1Thn7nRIxc1Sei2012WM3jOBvRv
UQU42N7xK5zH5NZJK0TC86XSDPhO0kh8TI/RbD1EAxaKKPpdK+3JJEpIyTp50vIPmImVvZqBFuuo
sWbzZoE9FlqD8eWMw8n00sd6ZrKOA/B7iLaLnRQfizG95hW+atIWoF/VvOZ0vlny+brOkOdF8Scl
xCfBqonv1NPebpaPsdl8eTobuVZ6KALXGva4idqO2nzrVKoDU7wktBZas3pqEgBv0k1IPjybRIq8
ry5lQZxSbT+U7iyYoGvvazxf9BaEtFddmyzhwnEPQ127QTkDuauGXTqnb2nRieC3tZsv2yr+RU2D
1tKs70tojYNTsrjIjrQlewCPd16reReRH4/KCa+20ZzxGT2a2oQ4HecvLovjMoMlTMgGzTKdpt5Y
TdyNaM5XYYU6M1UYXDFekGoO9GBYVUZSYprv19g546D8lKL9KNb1doLzxVhNXvOEvMocWps2hl5V
o8F044PZZYEzjwiONdKisvUG89IV1Nr10NrWzgZvwP5jkEdZBK7J0zWt+nQk0wGKPjJw5Y5A1nlR
jeU9KIfmjUM/xbeo6LiLq2ureBlFHhKgetclw1syMQLfbsF1IWIKYYm+jyU3Cv6Jm7WIDnTE3yJn
uKFzexsByueUgA+taI0dKUTnQpSPQ2K+l0oKDnoJZS1+KteD8iQGNsYqffyTCsQ6TRmax82R09gj
odpvzZB9cfp9wgU6nMDmk6m8RiG+lze7uXRN9E55gB4joUSJaNRfNAY5nUHYyrjY+c4tzSMqI9p6
2WJRMrQx+ZDapXYa7Yaz5qsq6e2uo7MnL7sKa1vOnOmVty9XUDSrKPJj1V1XtcaAgP9g5+baF+de
f8ELIdLIPapVwzdZgqwkJCtWbnw1pTOHRsgJzPa1oMlsYosX+7D0pXGlFUywWpwITCIcDmpuomPP
MA7L4rUn7HGp3y1kMCnDKh+0pQca7+T94e/L//wZGPqM57IvotDBwgGIvzHZqwbCxp2yJstgS39S
b65IgXETYCEdtQStt5xqB0s6JqcPSR/ZEOhPHWvUjrye/WpQqI4iotMHxJ6jzctadP1hokLvZvaw
qaMBmQ6P5At/jkOxObvYfVZtPglj8g5O9OuQ2RkshfGJjoy9pkfulukiJue4eNdGgKq1RWkvZ+Mn
qlweGirsMor+WZkYA1pEbgg2QHgWEGe94jVJliW3vUrnrWRLtHPioOGLnK/EM7+mHvn2wiIcjdEJ
EjOAdDpWg2e+ejnQb3vfLNp1u/24dJvAWBL51Az53nNf4OeBPaxIllirYFqyy6rLh7K5bTIx+Vkx
P1Yx0+fCdU9dI2hpOre5iZvccb87ZQPxj9u7xS7us2104GklbUPVnYUez0HfWTwRHinwuMquyMeo
wjZuFTP8IaS4nnmsrVM1CQJ1bE5vRytOBLAJlB26hEhgOA1M1NxyIDTG3S6zm9sum95UuQUtqmw6
RFb5O6drfz1A2ohpb+s2J2Ur9thgF4v5gGXtvER/Sxfn2ot/zd5iJtuRh+Zy4GxSt2J5zB7L+SWy
UuhCLme0JLZiH4u1rwZYDqpWgetlnJ0de/aZqR6yVDdec4/VGnYsp1taLKokH8pIz2Kk+yInccMZ
+0nq5WtfusVO60SK0CJ+gzGChd01D7iZ9AChB8vgJjp0iB2ic0iTagy2tuduMjGrm7zH5jZtXTWC
Ie08PxBkyr8yzxazsL3uys8VJ38506qMJoYrIFSwuDNxnwfFGU4jd8mtCjfIpTRwNE1PRgEQULdA
vkx1g6yKhpXdfOdZC/ulmo/FQp/ZKGzvZIrTUA6jv8QMpvqV5pPj5J8jTT52m1rzK0QPfVEnpzib
tgLafLexuPh0K2NwJ6q708uSwYpp/6u30VP00dJhCYxco3YdLj09S2Sy3VWMNXCkGLmPJHdlVdPs
HHV8J9PNhL8uQKPS7LzKhpK+MPaQW2LN2NLxS9dxZl7GDQMZIT90CZQKyjtfdfl435KZHvbEG21A
/jN9+evYboNipG+jIGoYM21NaqnmlE0txA92hKQVUdCOqX49zPq+pKb0FwfndLqSWC70W68R1kHo
Y7uHEHla28zxZV7tEpPAljVmc4hj0Z9n+u25i8A9y9WLrBCZ6sMzUzPe/2pF+kNHNkr77Kqoaatz
boVTm0miV6Y9LAYoEm2VXgaH+Wnb0bRvLKVhioUHWXjlbh0sNuO5fwPRs6vsrf6sscat08nOWUmL
tH6p5GodHbNGzSzq5Ur020yoQ05D/AYaPifvqGsL8sTxbuxEwm2hzQIDdk8jkAeNY5a0X8qiKwPH
qKIA5EqFlhPXa5MFRLZVAKC2R/K2UPyIfOERtorODoQQW55Ce7FF9jpIrm1kDPKYpTkCJh57bD4v
neQVtzY/Ej8RnZhYsqwxkpHu9Gp7NsLivLyA+lTnuL7XaaFwR1V+xLuyS/Ie3HffcdzjZxvNsido
ZGLqTJXlMOvZSbepgyyejoKDO/HCJRGro6gODIstGDF7b7quE8Jb8Mp+6lIMD6UZ7aZsebVmXJeT
Mz33EV5PZEDdoSKIhiV6uFXpyjdpv4KUINo68b/GkmPouONVzAyVxqFnAkaJF9rmsvmG38wlWrK7
SR81wqddHDCTS+xGhTGhbdDTmnToTMJGRhI2K+5kOwK3xoOE67+5FsvAcqMq8wSopF4pK2zuOdEY
3yq2P3Xzd1LrN+gZwi0Ahdvt3dpLHTJORB86+gS+xb8WptzrBQ4KRobQa3pMJvQ9tHm6mZkxS1J8
smTa9Yn27nXC3Y1GR+BamtfXTP6cXbG6pOMJZjqMvQLdoNLhnIO5l4qVc+0BsI8IYGLkIdv2KbOi
5UpGOrMNjj6iQpLjxLXaa7Dg0SE/Dlqh7zv3DsYFhaG+vEzKOK69TldYdc/DxEREzkNgxlUfqNkz
KBSLld8+vk764b2QjMisX3NK71xO+xyC2RWnSSE14jgwKgbQiadRsx87fOO3MXkkWk2YNeFO4dxr
3109vVsxuV5FdJ2PaCvF+D27NPSbjBY86sqngaYAeW8e3N9K0vywnqeI42EGvWGHQedT29xribOc
lUN0QZll95pooOfbC7fc2tR+jRQlNCbOfM7GxO+b6ke35n/DpFOxyPlosPYcNuj2XBf/0G6QXgn9
lHkvJ2PT6R54RRl3VZLRfrGLQwICF7FhmGvZsdQJdO4i667tveyq7rm3rTaMucj+0njIAxmCG61n
75Jhnm8ad2ehng1dJUjbGD+Xpb5lh82ogi1fNNjnurpCB9Lsl2wz7A6cOwhtQyC/Nt8ZJiuOCtmj
qXtRkLS0XpPaTvmMxkkR1+NtJXHmal/02ucPLT4yfdVBO4mbqWfMtqrqy3E2NovgaNT1COsm3hVD
Xw+xt/a36fbBpvtWoqS9+vsjWbREGdF5aHLJq+23CJpIHUvkj2hyTdZSgtVdzYPi301L2LSsw1Fj
PGVjmnEf6K89eInQME0niK2jK6UditV7jdNE4HKjp1335bzrIg4y5YwPIvM7VbenVvVPk9OsBzOz
0t3UFTcKyRizY6ZzVle0Bx4ego3dMYcjrJjVMomjhGONxaUPpoLu8M7q+vFmatyHouKCVmvhl43R
3Qze0JDhvXfZ9N0GJsvAeAPq2G0XLTT5aTMOifo3jwYUcYexfDYaL5ZEWdj0H00LyQVHF6VQufM6
57ZkIhY2q+gDitZdhHVwYsQKM2cL2ph/sm4JIzkNxBde5d2o9oC/US5GN94aX8eSswrHsn1uNkkw
azn9GGO+MsgfoMhRPyy5wKMc986wuvt2zGnDyPilWJh/CvalGIJ0py2/ivzgLLKMm9S2pnCoyniv
FSQjtIb769hoNMvhRQ1T5AswyIGz6IHTL6zP1votlHvsLGKys19HcoOuZfHVKry1ujNQ+2mEGFVL
fJ6t5rnLEVMM3Fxm/4SP4+x1KHziKNlFaQfFYzR9xxNfm+OEQhw6Se+ZVhCZzsVEeV0wf9lNsTx5
SH6uMCo+G1vMeNxoTNtrLoAjvvsCsyU+oprm615FLlCbrHjyJHNq0yGjCBbIlayX28liemCL6D25
Q4HCqhJE87obTaT7U3e9jHlxQJZxWqbolrgQrC/0InJDIdVx+D/jZXktK/unW9W1EOMtVSrY4uSc
R3wHd6eGIKjf52Lk7t6qM+YotzJLBOVsX9I5sY6tPZwMRQ56qR61ZTWuR7RAJjrgfZ0ey44Sd/Cs
HzO3Rr+S/atWDyt9rpzNgOtm4sxsET11bnIemKXRc/s0xTBcDMJis8Rd9toweGG/1oEnEu6W9L6A
zBDErPV1dwCrdEIzyVae6yb+/uajkMSJRcoicVr7ie3xMxf5v6FLVu5+8zC3vC8iJbyQvPW9XPuP
2KIJmWWbnT5jgmaR8WTWbhwIEGV0GJjY2lzmqZv2CJ9YYa+yIXvm/X9w/nVN54Ux/QLatDT9e0/3
tZljlR3/qF499Kbz0xTDq7v0j0whosDMNDj5DsFZHkSpNuI4IIxNvcMcVSM1WAok2UQeuP5Yri1H
fp2psxNZZ0Bp/4xodoO2Qie2TbOqAXs+J7UiJHbnNCkJ/OFqsZaDwxNUxfWhZOGOpPZmjekvcLOK
znOrDrWOrA37e9L9VE7/Ss4U3eiqvm3F3ojYOVnToSt7x1JM0I+rf2buok1Xu9FNkdTpoiGXAd9p
s8XPaAsCu8j4dswfBpruLlm9a4UkLawM0AhIr9NWR9PrJVfKXg0/S5PrptZIrbTKi8StlldteRgW
W98hm7OpLuZgrOTBmFUMbaxpiWBpH0z+YwhrPP65uOo4lMY4Okl3TDBee+3ACn9YmuwnqdsNOjWc
rErjdZPKKSRdHMpbDmFbBtoyvxhr4p3pbASqJ3vctVNjp5zqKWm6O2skCAJMNb9GGs4lWleXbjl+
b/ta5hyFWsblQbroBFdZ+QWm3j3yb6B/qmFipRhiKMKdUE4d2kFrdnNzO6y6ca7KaT9XWhy2OUVZ
0x/ryqBupSecVinvnqp2brJepyULUJS01U5vhqvYJbg91oldQHFkeFq/8woNu/L0Vqhu1009JcAQ
32kGRf9c1d8xA702I4zSi7U01BbzUw7trdCHY+kVy24wqHeLIZf0gyzMQgVElmi+G2LrXyPOscWq
SU6gwzjs10PjUAsbm/vk/ZCR8knzS7TuCxOUgyIGDk/L2eJQmsSUESo2bzGs3CazfpvOI2oP49TE
Rbk3aA/IUt4p09ukPJSjTUuQ4oLWtenM116lTygsKUfhUNnDhFGjkjfVaj1GVvYgWFP2rjMe8m49
eI1xFbGTYxYNxpoBGdGUuyyjG0liZ5Z2vtkqK0RGyVduTLHToIvpS7rmeLnTOjksk7F3hoGqhGaj
R2aB32jFRajuO8qm77xnVpGtvtE+FO048tBg+YvqNzOR36myf8aphtdvhpZeNAfg98zLFsAKLad2
mfyjJcvAvqk6mmfarVWvT4ntvGSOOuqmdWoTSlVtMC/gd7B7CDQ6Ixui3bujf/k1hLZr9YYNAzTE
5Im93bLD6vO/rgIbmP8TliCHLT/R1L2XDp24Yqhf18gLu2UVh2Qwnj1yWNvWe0/GTRGfJhdtRkiB
0I4UiFJd7JLc09qkwV26zzoUtzGqbwEeTSivpsd2ohczxJhha0deYxwj0C5qHkqMDL63Lpdq9MJ0
tUlR4luYmFwsOCmMWd297XYPll1+dj1ZZZruwNpHkKZPT56gvWx52Aps93EeDAo2O2TJZQINIwEZ
rnjOCejEbgJezLa6z0ofQw2VaktqqErNW2k4ZIbCDczouY9NdNy2POYCr2uV275IKrzpWH2i1r5v
rf7G7pQbMGvk2E1ona+11l0xyn5XoemZXZSPajibI9PgmHFKp31BciDqkd6qP3cQJNGlmg5v7cy8
vCgMzqXOiRY8a2NqNOxr62E0xpdSpwUGFWlzpB80jN29JylKKBRn3CrbGBCeVAp2Qo8XmgNUv1H/
0brGfuzEZXQceCgNyZA5azZAC6emoTkO13MjhmujTsdrGhArY71ZOyIfmf1ea9Sp7EXzkAktf+BY
vX3+9wd1j/8RThHbpoxgQUZJbASdrfeH//1rvvF/SDuz5baRNk3fSoWPG38DSKwT/fcBd4oiRe2W
TxCyLWPfd1z9PEi5LFtV45qecTgQzAWAAIKJzO97F2Xo1tgalleyCjgAeQjTeHo7SNT7EeO4M6zN
qS5uiMOUN8DFbgsV8Q5ZJbB3PZWuunvtMPdKMDDd8NcGq7cDEUiHpd/ryl72A2w9XA8l9vXzUeUG
bskugFBJ2pq/TNbVVt0sQdiZyLj8WZeEzlJD1OdK9kC7awTtEhHQNuP+yhi67xvWdteOkfUX7+oN
5gZI6fQktP7sr5UWKhbGJXlS/fRWnWCtdvJBGMmDyvokH7GeCswza5FNoZfeOcLT8670AE7lRd9c
yKLl5vHsATetwyFq79zKTw56SSwx8/uWN0fjXOOBsEyg3zTLzB6OvcrgK3cdK7de+oD19rIYJW60
hdhgrF4P7Hv9JV6FBM3m01YJqnOx9tpVnspxi0eyLsZRnqkPsWycPMcnIEH3vi3THctpZSmLIczT
Y+/q92mp8Heo6pUotfpWHkdjT0IZVXkpD2RmgPrKzPU2srWJzOUIphdWTZJfy42ZlNUmrvhpIZUV
BMvWytG66NN6KZtBNOfXnDDcVXgwM4rPfdJwCkBdkdR6O05cjwPrgWxLkELfNI0IrwixB5u8H5Iz
KfgZOVAU10jU2avcD7ubGEnNVY2qwu1YldbSg31zx9yrWvq9lTw0RN/43Zn9YzChZ2cnpv0xG8xs
kSht/smoihdMZaFLVtmj00Xpl6HIoA1G4ms2AWRPnPxbMzCjSMmpkOHIl51aMHBM6tkbmNEsqkui
VUByU1RoDCsCfoA1MdOdjt5Tvg3IhbyQiDiIZiq/JpV9bYPw/xz20ZOTBdWzypqA2VvtPunkbhdx
lIybsPCxRnG18hozeXQ1E5shaDZclnV+XECpnBQmP11ZXssGzddsBgmvWMuibKhCgkORnyhMdzjU
a7/CH9YWELOVLDbzAXJbd9bd4KCo9+MceD3nwKfJo5l9mQfLqbLVjSI0VIjnPvL4LjnB7VCa3euf
Khuy2mu3WU1OS3aRxx8UFZx/F5Dvz0vwbDDSd1MXYxdJCvQKt6B015ZmhCVoERz5mSnrRhmiW0QM
wmWlmc2nNFFOuln0Pjni68nxgm9laj4D8HYfe0t3sEBuoM32dkJUxS0PSpaLg633zobFa8fvP9XJ
i4vuY+91H80cKZfAXMMe4Aua4uk6swvrabD0fOn7/XTjamG+ca0UuZ207i5A9ztbXJu9K2xN65Uo
Y/UBRGGEYFJwLtX4Jpt0/SSKFKEFYfWkJsgFtnFQnnhwSBT5eXyKWTptBVoLxzg2km1bopKSZCS4
0rgfj7Epmq3IQBVkBsn/1tDSo9aO+hZlG/+oubq15YdiX8YxRICcAZdf2UUG6GRbQO3fCTMKrpmN
MKXTbOuLn1ygK2F9bViHL+rGH29k19CcFKIyf3YduvpdVwHN+UbF43vbNSajbxvfgp6KLvE+2/Ye
2qaoLRPOkHUEPLddWfTBuscudFVUKlk/r79O9Rpn5cib1no49ddyg72svRTISWxkUZv7aR1MXF8U
5rZgaMO4OyKWjaqPv9fDcnjdL4gIKju6V12QBP864eaHUBWRfrD+56Zwkb2Bp8Rq0NnluKiAsewh
A8NLuBaoCq8A7QxrWdfnjnfN7B6MPoqb5IToJ+vsXqz6EXkmWeoDLz0hUbaTJXkg+GnuLsI9Dzgz
x5Ab0zA9jJv5Db3VgeesSOVa+r790Y/8x0pH2u5KVhWukyHpVu3yCgv1IUmalar3oCsIoDQbJTL4
7rCDDNawEeFjKlNMLEuvr2xeCwAB5kpik/HytVyXFQJ8xHFfe8oiwvmEmubN2yFkQ276zZVFSh3N
aQcZmL6+0rxR3cnAfaYk/BE8mP+HSt+01J2iEeKXO8qOciMb4KGSDp53nqYC+HjsWnt/XoCWQSVO
HfGfKz8tgbWgGviJqGFNksfMz3qBUIU5wcfJWxKOws5eMj13r0Mf4o1bEk+X9ant3iL3od6683S3
LKHFKEFL/yw/5AWqUOaI27Q3ZuVa1rcBK6K+LR7J4tiIEw3Yq0akLlMTy1kt6JVDbfM0LeTHZsS5
NBs6pMxN5SCrqiimVZZfP8rat/bOhbiWpMq3d/Wy+K7O1B1tn5bxuneIoeJ7NR4Cffy+UdX6Omy5
1skAL54GtvlRiyAfqEVcfCJp99U0CutZsbOHRtOavWEJY+toUbB2U4HqBxrwD0aukT6D4ZHpDuOp
r6HLVCXhI46XmBozYILKUNa1GA8OKlveGIkVqHDGv2w4jWWZvowFop5trX/0zVoFQZo7rNh75aJ/
3Olah6yoSup+ofbC33lpxtK6gdrl6Olz4WpP+JMrNwhm54dMR2YwtCcACUO7KdMieexUkmijkmgb
BQrXJ8tbcoB03T52lV9caGWVbFQIYvu89dMHZxz3BCOzZ60XOawnzzukQRfdeIb/TZ5u0h2+wXLI
r+w87U6eT5ZhmHeY/w4QlOS0IrCBmeUbW+QkP0dIkh7lRmRDeyyNFnit6SBxoLBKLwFIHoUeGsNC
9oHLOX8Epg0Hzjh8L/44hOyeFsVjmib57u3QiQAWbChds25LqAHDMO3RbXFPspTFENDsDtl7WYwq
UCzAU/e9U59sEoLNviYCAjpMDZd5qVSPY0deNcqM8smeyFuHQ1I/50n6CMyj/4JF87FlPvpSdxaU
rMzHwT6fFrkDTWChsJCfw9GuD78lHUDIOL4x0+1TeOINPOVZXC63SxTmdK1YhFhLb2XxrSFOlBQf
ZHCWHeHuq/BB6bARFwhSXzpWULqbugDi2w9WvQ9EeyFLciO7mHM/WSxndpHR+8TLGvs6HFRlnznw
ulJY6qzSO0QUdMhXq3Buln0qxVOXSUJMtDJN+vBa/cKSXrl43UXXkmWl++bVa2e+p5OGs4RZmfY1
hCEO8uMcr/v3XlrxZHGOGkjBYSiafrNswGHf+HGa3XjzkiNUK7A6P+qcum1WMSEwoDtIwsFc0c+V
6jiXpR5Vl3BZHlkTm3cqtCr0xqxzUdtIykbgyW0exEvZaKJqvwIHUuzUApxg04lim9ngXZNG+Peh
l9vrokMcQY8GeFTQOzHP6aC6Dal1NyWgbNzcV1425Ne8l6xjSiqqxrxLOdYagGx8OZgiWBVRAoEI
pMAt0cz1wLHOwhTm7VR5BE5tnRUmJDvW5oi6C6OJFrLVFmQ6x8b2LknPIzAahsmpqK3qZINYI4Ve
hZ9LO72ossh8qERhw6nwkQOZ0vCxUAggzB3sX/ckl1oTVHeCz+BFXve0GLGWxVjrZ3JLRNztMrnr
ExhKCHiG15HnoRulNTkpksTe9qOlHyLeEcBh0paMdpRfMr412zFV7ZPB/VnbcSyu8wT7u1BV7Lth
lixCj3dRloazrVtvGhfp7MHQ2qN2JNWZELhEdWuuykDwH4t589qvqYwcbwvl+x6ypRlHHJJ7w8OC
EHI7Oe41iMT2xhJtcFtYaFaECL2tZVFu6GDYVnvDzH5mASE89NZB1tFBMwgHEgHp957bGjjTdv7B
ypLq2Ad9uo7TpHnQw+iL/Ko18S00++BrxLNKMH3E6GLex0Gq6GDM+yQ2MYUqMuqHSczpg957MbLX
fTI30Ra6k37fp7TApcRJdoBS5R60ZnQPpDzJb/U6CYkyyvxNzLuhwg2bpkw2vf/IJFislDbcJEOZ
tpgUGPD4cNVd1Fw9Ks/4qI8+IgwLU3XYZnPF26ZJQgyAQb3eTRBp1+2A43odDuIyz/R4HZqR8ghJ
/qrnKfxqht3ZqHvxCG8hIy1e/6Wrl7ZXcupqBMO5cMPvXd8d1ZhUPNbzMiaM+KxXmbhXvaq487uf
CmH3rHWW/tqiuT+1vN+ncIt+W1ceIJSp7HAWr9WBdyyMfxKiqrGWH2MNQYBw3hRuhMKkc6Wi23Wo
4nm9Jj9maNAqeKr+WivLKMNXF5MgZO2OykVm+gcoI8Y2IVV8QVZeuZD1EN8JnspKLR0cdJHn3iT9
3Gwhe7WW1po72aGWtfKj3JSOSa7MbqNFgXLG9/6yZdT8T61bBYeRcf7s89PYJQOBOS0ts7OXadlZ
fmIW+tCQTL14qx88X9s5gsS93PXXvqBNv/dt0O5doHHQIjvs+Ee5MRH65DlKjbVdpmiXNC3cb/nx
rU89ku5430c2W6qJWEuHsUwIzNC/UxB/P2RZoxKfnj/qCogv+Uluap93F/CkYPFW1+nOWB7fyrE1
xZsoRcdM7gzFEaWmd8chXEmSpq4thiuHHNlPx2DiZC+zcVDB1xRwtZDr69zwjJBBdvbVIDuXyWjD
EffEyh319OeGXdMh4PdWWwhhr8i0ipXcUW6QVs7O9a6ae8qKugcfZjHl2MLTSHGaeZxINx4xQygX
sgiVKd/WAqUlWdQNKKMKXM1LWQytcMULUr8rXF0/x6lxJ6v7EO3WxsBDLhqz8bHWSPWyhLD3slUx
1SucNKdrjLKN2zqbXg/tJkZ76KO2QE+Jnch4jGt0hViPzn+WlqAmmJuKOPX4Kj3qHs4kf/1rjfmv
ZRoWbMgkDY9vf608ZMxfm9YINJew9LdSCT3ldbFpch9c9CyW/qqOPuupvxXLOoCJ5gKhka2yYRoS
RnZZTtTsKdGSbCdLY1oeGCqh+CTa2o2Y60ILDMMz2m7DqiaevR5qewTKFKRLD6GCU85UCOskzyT9
UCGfJXu/7miLAOx06cy+HuHZVOrwDN7MZ2nRX8f4X1wiIH9olcF5VHVOP7oDrCPXPZddfF/P1ZkL
z6aKSac3bew8Do2IlgTiw0vZ2lgRnhhj/OBroKcbA4udoVecxwrS2CaromEj99L1nnBkG0UnV0nc
hym6lKd0lE69ROmVDOB8Ki+KSORWmbKVxTEenyZ8Z9Gwqou72vfW8pRuQ25Mm3C+brtEfzBgjcWh
c2wSQcZDVSEXY2R1xCnbPvalSe4l0iwPXKhxO46JgdzQj+ZBAcPwtss0TSODKBL7Jq9WYcI6Cbpb
P2i7W4yWCB0mgEM9nyKSNxjI9OPzWw+t9e77SCRH2R/Xk3orOoiWsljNB5yzuPOx5D59lZpLNEXc
rSvMbdOO1dWQwbdnAgDUvlL4taqIZLbC8r8G123Q5V/xcErBCfqz14AB23ZqHIj+fXRvWvVnVyjZ
19jTgb9Y5Uehm+W6QZnwkmikdSwmrcQDybU/RUq5kl1Lhzyf3qvOzZTgDTeqIW8Ss+pvpsLtFvJ8
FiTFpLPKZ68AqqiUA5MxJTYPNaTKdR5aziPAgaPs2kT6U+eocBB1S+OPIqIjryH3+nJps4768xpi
1lCv15CnzKnkNVSwhu7DrPwMfLfbeGVsbBI1nnaAA9KVjrDHvSx2VZyt9EDV742m/t46ub74qajG
erkjaZRuYDuTJxFK9KDik75SR7U6AYbv96UW1ztkk9ERVcJkZaOb93Ecu0cg0MY3pz7UiTK9NCXD
BCLkEYRy9p5crzrVxDPzFsGFXmTPfVoGW/SyUuTvkr64JDKHZdT86V2xReQZm2GjWbIOoHdZ9iPs
CGygvSa1Tokm1t6ghJekjZxlQtx1LetLRwcLBNE5uxRmvs6bHssIv2UP4YYYv7iD83qAfi9sA1ct
bbbXs2310jDAgs6lMvJB8eTV+NrYVYG2rqoORYK5QXaRrW6n5wcSCKjoRySoUALbJJVvHg3im0dr
3shikPTWYcJcUpZkveyhpeSPSPrYKFNnEdT3ed8+x+MoMNNNgOvNUgqww3S9LxD6vw19AJO1Bs5C
CqHbU31vuU58Szo9eK0vEnvZanr9CbUN2ObdV9TGeYcBf7n2C8Pb+UgHbZ0gyW7jniRHo6jdV9Gr
SwSg22cV1aYVMo7aCelUHNDaJNwMpVI/VKp271dxj6QORllj5j6aER4qkWbHl21R9niAiBHV/tE/
s8aAjJ3519DK+0uhN9a1OW8MHdyimV+PUWjNimLtEQjmAf4fWMvKiKu9PjGteOvf1nW4URuWbLJO
7tYFoPDHsE23sigb1LB6QbbevHjrZoOksus8vYK8aV0npVdfOZ2yfOuAsgxTs2j88naYWtjltpkg
9cmdZEPbhsMqTgIPygUHknVakw2YXYfpXha73LM2WViAhlDxxnF989FhSXfoXUAAsliPY7BGqUbd
yaId5/cN6a4zZCrvFob6pm5a87EYfQhs7o02RMaR1AUS/L76DRiWuo2qgiWNrJObMMzqSzhX0Jbp
q0652HhTVeybLnsCCwz13PX0laY60U0/ZubZ0D+3xBYgzmBXsUfGDMrr3JhXeXyjGqG6UskOrWXd
a4NXPIlR1w6yhJSieXazz7K7rAlNTd0zaf35OFGSq6AiGmVd2V0HkbSpn3w4VK/HYHEBXLucniC/
OMvKJTMdkfrX5gEoRO/19q3kea8lOVYNqFy8tXW/lH7sJwe5Hz3lfuSc+lu9J1c9D4A/er6eb26b
BXf+Zj938EE/+v3e78f4CLMxPpqxd9OmY7dDjiU+vtXLT6915UDCrAfZQPe36qxipF/Icj11XxIf
YD7+DEcvNfOj/CQ3dTmiqaInLQZifzZ4mhoOP5UNO9zlqp9eRD0+lK+HeTtCVyvjWotm7b75+HIj
j8WkoFt8+OM///u/vgz/y3/Jz3ky+nn2B2zFc46eVv3vD5b24Y/itXr/9d8fbNCNruUaji5UFRKp
qVm0f3m+CTOf3tp/ZGoTeNFQuF/USDetT4M3wFeYl17dqiob9d4E130/QkDjs1ysERdzhyvdimGK
A7148uYpczBPo9N5Qg3N7M4l9HcRy7l2pncdLxjgtbKL3Dhp6SyzCrxvuVDC3mWigklAsvGj2DhV
kyleN+mknQyG1gtyw9xr1JKME6j8Yqtofrt46ycbyLlhoJmHSCYXIUFRM9uVmdMfzSwdjvKT+PFp
7oFySsY0DtxpwNLk6Onavgnb/LoIgdJ6xvhTyc3UvRm44+b3d95039952xCWZTiuKRxbF47z650P
zREcnx/aXytsXI+WnuanvlWTE+4W82fY2zX5jbmmXJsjzmTANgakQ+bN9+qocpENLGvvqJDcXKWG
aiJ4M9TXbmhXSChQN3iWCZxU7QJYfX+Wi7b6UiZVi/tM8FAC178KyYY/qPpDEjftvYA0dROD5Za1
TttER82DYiiLiUZSZRAK4vnzPibcg7Wf1BXk/dZ8AGuRLCc7Sw6yNcvjn44/FD8dXxHqvm8riJae
huup5zWIddTdkejz72+0K/5yoy1N5Tm3DUeD8mUYv97o1skcJqx+9kJEpEcvhvsn77CfutxUEykL
iH2o5cl7/Nbc58ii1ll28dovqFuYwuiIXgTGVF0S1oEPG/PApdbYYpo5V3bOjB+WHz3PmD/a+vde
hWm9dCXzrtIv3D2aVWLdOc303DSLsSYePmEQs1FTvd23qeHcmZ52lu0pqxwi5noBk9OzThXyxsu6
c6Znr47vBmLMd4wB7w6YAD+4UV0B0HA5JOiWTuZw7mw7uGz74ihLiASO5+/13RmfZxT4uiLzFp1A
+RGYi1h5xlsXdm2M7HVXXTGq1cT8ZJdHoDwCpEOQsA+HG9Ur78ZB0zB464glOc18Lb7y0bbXY2uq
Tyrq/zvAQtZr0RrDUwaH9VY4mASFuZlimMref3fUefdKoIUgH43//GX4q+Vw+CUvxir0g+Zd8b/v
8pT//zXv86PPr3v89zH8UuU1IIHf9tq+5Kfn9KV+3+mXI3P273/d6rl5/qWwzpqwGa/bl2q8eanb
pPlzGJ97/t82/vEij3I3Fi///vAlb0mLcjR0WrIP35vmYV83GOZ/vCbm439vnC/g3x/uK+SFnse/
7PHyXDf//qCY4l+49pm2ZTu6rlumpX/4o395bXL+ZbjCdm2h6pxEdfmtZYifBewm1H+pjmnMjZYg
f6abH/6oIerINvNfqtDY0XJdW7X5/OHPq//+Env92v7+pabPQ+fbS80yOAr/NEsI0zZdTvfrL75P
8I1idi3WM/lWrAh5HwEyb7sl/Da2GkSljbaEPb1EE37lXCOrsEw/R0vE7hf23ln+dPP+7h377q+x
ebVyO7hjwlANy37316RG2wjEWQTxVOe2RtQI+A9wjGqJ5/Dvz/T+ujmTPr9QHMs0SVG68yvnp5f5
qKpI+pVcN3nmegWIIDwXWExsA9/GfYzf3y0A6GYpHH36h3nEPIb+fMflmd35WzdxXwM/9+uZGaSa
Hl1ysdYLgDzga+6IgIf/cBJN/Yez8OD9fH2ePVSonScES8d2YY2f1VQsRnGET1kr9kprkVyqGrTo
rn5/W3kwf3tx775AcywSbjxfYNOMpDAFrOTxKmqty9+f5u/voWWYjqnqLg/vr1eXW02Hx5Cir9GD
coGmotd3r7aTKP/hebT/5nJMVQhehaZqCevdU6J1AEXm6PyazGWE8y6AQyKrRoIIv1Gmd26aK2cE
WIO731/ePJP85RFhrkNSSxMkZU3bfn95dZmkkdbDf60KsQSfjVr0Mp8Zk8HX/9GJGJVU4fIeQTAS
nqxhvHsW86hSiwCl1nVezPosB0hCyJBvG2X/+/O8eyz+cp53TyNa0QKKfdOsY+D6nnFCoXSNRsLq
92d5d9vmsxiqqqHmwd1TNXv+Nn/6TRfg3ypGkGZta/kqQwTWM25yeGsJwif/D2cCFspv2NWEY747
kxtZjqOyjEDaSVmk6GtiRbwz4wdX0f7hmoxfH4X5mmyHQRp4sUvwzZjv7E/XNKNuGy/uoHCCw408
nICS/h8uRpt/LT89bvM5XO6aq/FG4Tmf3zY/nyMr+iJmnjSsET1SvgRL+DPdcRpXYmtt2ttwZRAd
MP7hurRfV1PzC/HXk85f5k8XNrRhpgmFk05f1HW2ilbdIv/ibtHSWYnz//jb+uX63n1buRHNegLq
gFPvzhl2+fgx6S51+/r3Z/nrM647eBbx2ha2ylLx3W8JayuYqjhwr4EQLjwILIF3ioEs/P+d5d0v
SWj9SAgMkg5w4o8BjwwIJPuLHsPN+f2J0Bb4y2OhO8LSNc0Wpunq71+RnmiiIpgD60oV4EnOohcR
DWjTKK/HiepB7slAdqCHZ2PBO+TFZ6NuyDCkDgCPG62ovVoF+a+xoI36GqEA26jtpTOU49qNOwu8
0JjsDVDfWE37ittsSAYjGVDVBsmyRcaXBhgNzTvS3Bm6l4AgzgH09TvRVTZguNRYTRWkFy8e249h
NAFoamLV8sm5h4jj1YjexesYQ61lAZz2Bj+M/FTqo/I56kSOAlWpfKyhOkLvrALELd1Gu02IRpuE
PlEagZ9faisg6NYprpyvuL6ZpCtQbr0H/nHT+t16Ij/t2yH2LyNgrXEJ4RZsuusPGtKzBtr/Vh9+
KprKBRkhxAUCcyCDNGCbcPlzC+4ISX6MBRTkQMN5u8WwpHZ3dZnW7X1W9WWDG09Z5u4KIS/3wStb
D1hm2VbtSkPKbZn0XfJYDXOmrGs1AgzAMLGtNaIGMeYcoA3chbbx9q3VzAJuFt7ftmlzD5Kp+ERi
q/yko010q3fE46JeOBuF6dAhszq+r4GQwTc7HdBFSCLkAuOhqFeaMcCFzN3gLFDoQkki19aK6M3L
pNaty6awzF1lNFAYC+i426J1anQSIoCOaO5NvEExVyapUOT7ofKdVQuuC+Y8gEtrQvMraif3K3Id
GZopSfatKFLrAqO4dJeRaiBAq3RLYTb1ykQs9ZTbWbwTUK32XRsTrjdKAblOqdtVWXTBhmRNdqm7
urauo7FHD3lENs8dQcqUwoEh1xBTAXyKmeoY51tVm5K7BvvpvQf1nZA9uin2pOMWHkS9BTAMybyr
KI3HbWpDyp90H9EuZnD5y9QJfUU8MBrWQahF0Dc6pDQWgz2LWWWmWZ+7sPJ7A1QYXuQzNu/KZRV8
FYO/PQDWRc7NRN8jLlrlugw1l+SYx8ouSUd7WMdDkzyLSJjEauyquPVtNOQg3mo8SQ1aeMKvb0ze
gtdkz3Q8UjRwOLBWPexnDOUx8QmrF6rX71p1QPajaOr6oiui9msVVZwtI/zUimo4IawWf2OsRik9
1McHAvvVCshmcuPik8qIbLXOgUmKi42oamzCWBQzlMvKtnZmQQXjC38icaBvUz8ILuK80pGwhuBc
r3QPgb6S0WKfIO6xtMeyPiQViREARMmqS0uTWFc4ICXf4Rg2pR6BeQxRDDOOjgJN/f1QFhlJLScA
mZEiQwAsfNkVevJF06bhcsAvZFdkSvXVbbrgkFfovQmvcc+QydGU7Btjb1SxBtg8dMZlUljGvgPh
vrVGXZwyO9TxPQqm/WDowfXUWQGalKZzNXaF+slv4VlDqR1OuTki29mpCIVUVdZd4I5gHEIrrlm7
QwbyVcFzjG6Dv3RSR5314oWF7FhQXjn11G6tXO3WDnaSx8Ipely19Aq50tEEAK2O4jLmKTvoaNVs
EaUz9v1YZI9joraoVhe+fxUKgRZr5zjJRY0P7K5tzRywUqbtiASBGEN4PTkWEZaCsTdLkjBVZFyL
0RF8rku9+WyVKGoM2dDzd4G946bw2nisDZwN0q5CnwKrgU2Zo/JtYd2yRnA1WOcqCt09b5cj6KXy
rkED6bYpZnzdUDrNpad0wxqNr3CL3k51Zzdtu+yiScA+KwRfRK1fBAFR/ahAL3+omvaUlWV8duOG
aBfD/XksG/2QFPzWxnEqSCw6DNEW4xXZPe9C2DEGEMjyXtij3xIERlTvUs8byIFopOxbAhYrLE69
byrmZCCcG7g9JaqRxmwfaNQsGLUh3/lCq1aZXqYrF5kOnGtZA01R51ykauGSyDKTZ2ZpztZm0N6P
5aRdtk0xkvPLWuOuKctoRUbAu9Q8f7hKUihjLmqMe2FELUgfNEdYtwJIjWL9aYTlsmbRDmncgBy5
GE2yqIKnc5uVM0Vd1fOtIdpyVzqjdZWgN4IivWLBAq81MKIIhgFX7cNNaZXkbCH95m6qHvt0/By3
arVXwWSuta4YNi0al+EyhtC5Qy2n34V+Lq4q0jpXgy4sWP0iWtmNYV2xolBv0fAztjF4nSUWzdAV
gkHhfeepXxAr9pZNb6SrLNatJT7JylcL7MypjvP+yiVacm9ofbX3y5xh0UXPszS1bJVlKja2CVri
Ck5ET9Ai6ssOuQ/kWvJ836BWTcwVPEGF4uwyMuA4mzoiJ7UIEK0pzMlEFbBproULUWAVDOn8hq06
aPCF4d9DAJzh8BBj8Iko3Hif10nFTY6GjBdD7xDuJlu9gCHf3ih2lF7FXmM9lTCzd45euSdEjdWH
NBvAZBdmOz8CM/yISU1+j21Tm69sXDY/JRoidgo/qAqenZHcKT6zgQ3Yktn5ZcwBfkf+iGaE5ubG
tzpxsFQanMqM1m45WPFKQcgzXZfjCHHHbVV8ViNmAMEy1rDqQ+bMQl5IU0X9gjARgtljCIxBNfup
XfYWSkmqn4Pen4ANpjleXaiBhEQm004tn5XG851tF5twuLtcg4fpal3GpEaNSdEHU/W1SWrzRSVX
uqq0xDUuJts372oEAS6YXxhXcVV2s6+0QLcnDbEISQn52FBH/BKGrC+aPT7gnlhUxNfBTBHKR/a0
GYCrIsIXMLZXiv1g+yUY3qDJquvG9Uy8fSCILGoEwu7GQMdfwgUGDbZ91CpcGHQVtmjW43oCggT5
m14In8SMboeMBiUUc/D90Ct0YCgndPbBYyek5pgWu/wyyYjU/p0Z6QoLzcJA8bdCJLzHxi0Ir7G8
SfYinXJz3RruGOA5y4KU9dWsyDma7jAHgEtDQ9A5U61tHqBNv8RidibgWMrkbMiwpcfKaaA/d43u
pkuDaShfMTrMUJsxGX8qmL+kDIs98dsRdS2ECdoiRcjNUUCWqlhzk3VWWmhVdo5ZwpAm2V2NRALC
0E3kmwcLbTQViVu7apAbcNFuNMoCAcG4UL4YbQ1ZrkOdD1B4yluhHaP+zNQuC5ZaaKqzY2JkY4SH
TRzMJSPa9+HoYCaVhye9N5ULF7jCfYmj7sduCnggSFNNl4MymvBNeUwPhHTsK/zxinQVVVq9LjsL
fboCVdW86FAlLvQaem5eA9kOC7ynQ39KIf9Ug2qv1WZCEYhUUoa7CB4+J0Le5npUNLVZRk4zvGgl
zsieKHrWfUTeRhTvax4Z0+xNbRcDhqg4X8Wg0qGbYCsuhALfdxQY0SE2AQu0RqDZNY3SPUE5Q0WP
gS6qIM2NWDwiFsVzb1gwqtHXCDuGBN3uLlQy8AcryLKTBj3UX4kGxS1yOfzMMiSEsL61nPohYhaE
AwdIpVtYaxjk9UiPbxGRh8xUpnuhW+FO80O8pz3bXY1l1KB551u7okcSEBhBttHixAQ8EwLzHyO9
QcuryT5PsRbtag2aG+676UbP7eTR0ELjZsoSQGiLSkMWfq+MA2Kpqpu7sEZbtDZBJ7VXSRE7zA+Z
ZiCUH1h6fZEng/ZgBELH30P3Q6CE5OmehAtL07e9/nFKzAhvdLU8KX2FXxDK/0e3TqZ+hRK4qu0Q
T0Qyll9LR1pasxaQdwMkTM1K++LVs0hbq+TlTdCGzuI/bKQj5umVvbbTMdoU8IL2BQhtRA/QP/39
KvCv4Yd5Dei4DgFLYREs+nWVPoWZnthMiddWOQUAtNJLnZTJPyw13wcrmV/+chZjDmb+FAtAv+p/
s3deu3Vj2bp+l3PPAnO4PAwrKHgp2lbdEA4yc858+v3RVd2tRa0t7u59dYADNNwFuEpDc3KGMcf4
Q9QIcMy9VMfIR9WetAbSoGI8SqGPCll+UoUUscMyfCqAbX88wvevXJ7r1BF1Q2Kg/ON5bPQqfAPl
a9krYihvsowmADZeeSi6RUab3od0pY6t93FQ6f28Ih+nyOiZAGxiq62KBcUYJNWYgQuB2jt4stPY
0heUZG3ML2dHccZbwd36lNLyrc7LPIqh85qHA0JZkV7q+UgzoQQN1/kypf7BQ3PYLfa02svH6IpX
gzu4CBo4+T75EZ38T/KnjwcsL3WJj4IvE/LmE0uKYiL3RHB1HxyUw3hsbkMX/+cbrEDc4iY8yAd0
dWxok3Z8r3jlfmv4F0ePtI/J/yi766vvPFdl08JUV7z4WB+VAw+Mq+YoH6rrjwf6vgrEJHN0amD5
dZNq5Pk4qyiqJ4TA0UgLnij+21r1IHZb1f33hU6CmJRlRJaOSLHpPAhi2rM/LlLeanBrGFRWEGSR
8z/bbtjY/hdKg2eRtNXOxC0EIf+l0E5K+aA6iefDObF/YNr10u4RWhA2joL1brRUOvyUL0gXSAco
eZ6PLFSKmluAr0RK6ZUtIvKZnQnPQ6+jzvgjKDf2obxqkyAsRAxLMiQJdW+wa6vPBedORPGUDrN4
NbpL5TO4qm7xu/YER7Wh0z+ltmkrLMoBRxjX+PnvLZZVdHk12kKBGCQoOU2oYBoPI7bUWJ2jkDY1
ar/7OJS03oCokki/23ymwphZPOczKyQBCv280zzzNn6KrqmEUt81fyDe4giu72xEW2+DVTRztdsM
CTV6IRA0vAbsyQuu23iHRYzlWbeDu5hsP0jP2SMAyZeNuO9HqZsSfSGNAjwipsqq1NvwIOxki1HS
NtzxErk2j/FnXNIcJEs+dRuL9f0gz4Ktt2GajEGZCCW0J+E2ROK4bfAy/vbxiNYXhaUasiappDMG
FVp9XZsv0H5uE5MBBRXWJpgwysZGJ/TdXbQKoSxz+uZoRpKniES9VjCNt/39d4yjDppHxkul51js
DrxazY1tJy2f4e1tsAq5vvAh5FL8KfEX0G+RAvwss/kyDwjrjfqIZZqj72DeeNwHf8X9t0AM/zOE
wql8zR/b+vW1vf1W/r8AU1hyqv8epvD4mr8G39IzmMLyX/wNU5CkP5QlIxC5F3VgB8tK/humIBl/
aEh6yia3JggByWIT/A1TkPQ/lp7Rcp0apqrrnOV/gxQk+Q/KACo1VpP/p9Hz70AUDOP8UliaKrq4
AMCQd4F/pv5eTW8WqBRrmph10Y2GyuiwSzXB+NoSGXnqStY8a0qnoyhZyDxSTqdu68sU8Ap4oFdq
mQRP7KlSdEYeKZOrCiPlBurFGNsBAah+xVYjXkU4CzzqdZ1QOq56SKsaEIhWdxHs/QnXOHQairHu
4kh9VYUgc+c2rgpXVMDdDrAisrjpjwlYJcXuJWX08gAfVLNSEf6sEHEuXaOygh+d3lfUf4Kw37Wl
MiPNI0SvEBuag1yZ2Pvomi889ZUQfUmibL5R1Aw/i6Cnso6Ood1Tt8QdASu+Ri51T5pG9VnD82KH
XKB16Cj6X/PAxwRN0uDfYkV94r1awQXHJGocYutW1CNIoWB5F2ptD4ovEXcloGV8X/3qC3SF8qfS
tzytNa0/AmpTPcVUxaNIKe6AQr+EkWE33lNvtACCy4n0WanmaG+UivinlZgKIMCgBo0XhFfYnzYI
pmeISksqXiaZqXuKhfhXCKj7JBgo6GJYJQEWUyIsFdqMNog0QqzEMBY7TrOWHcwc1dkJLTk+mj18
Pl9RR0S/qILmFUQWFXE65J2i8SYbo+ZhUiGEhjWUscBsQfgmcSu/BLT8HgSplL+muTAeAA6byE6n
TGc7Tkfw95QfEV3+NqUaUgR+MP2YTak+jHWCpkbBmxL1E7E5Yg6CRRqs9ptCQxvPrprSpH7QlAjH
x2JnfUKVuUJeN68EJ+ii0kkGk7Icj7VPvWpVN1bX+LsSbuwPIw6np6mV4Yl3vfhciUqBk3UdX/s1
ioW7qkVCFut5xDwzjnxHwy/1Gu9tioRDPcBLzwp9us4quXpVq9rft6Nf7i1BDlPUuVIenHqLpR5d
YqNudogo6J5WN1nvVuYJIVLjrjbHpW+nin7jwQNqVYxW8/wGXoYBEL1DQCLWgh98XVzfOuwBeqmC
ZmKaileYaXqNF5h/FJC6fI2HaUjsMsrkh6RNijuJTpx45etNEe/yhB6YbqFdBUvNv+lUKPGtzsUF
+g4dxBJHGmHO/V3Ak/4QUJFwC6MR9y3v7lvNbPN9FKGcOxlme6tLARoX41wfYkEO9sEshodS76Vb
GJXFn3ojDXfIy4lfIiOU91RouttA6oqbPhbbfU+976oXhwK5+TnQjnFoYAwVZzA5wIEfeYXwtg4p
mv+E7oWprImH+rPZZ8VDyNb8nFhJqdi5mKGFxX4uFqvMGWnajLq6jJ5ir19HEBUal1p79M2gx/g9
klNcMayhRKRHbLIOATkdAXKsROs//a6Jo32X1hHNAXVAWjmoMP4Nci1/FTozpt6PYbuDNV75PWt8
o0eCo8XP3hgST5PHwEt7LA1tNJWGHwHZgoeiXoMkDzoKss3HoSKCnBdSPHI+6c/FJJvXKaACxN7E
Ov886017F8QZImeZavjUMqZe+6Rnpo+3UahamCao7VMPp4RCWxognq3WjSclSl45uiF2WP01orgD
GtPfTbMx7MsRQV1HGhrRq1ur8cIpKu4GJuSrWTa6eJoUYz7VUdoDwJT960ZtCnz/ELvFLzBVF+Mb
qcDWrBBCpH8Ntrxs903RX7ez1d+DP08jO8kQkad0XOWvkRrUV3quj79oWfUPlKvrPRtLQwPcAnZh
dHl6UqIQwxXDgj7viBylg1dK2fyIC+r03FhK0rjUCVUvluOlr4yGHYIGU8ZADCoZVK1R6RrnYL4W
1AxXL1PRkKKr5tJESCLA0Rmtv2S8Ugo5xl4va65RQUa/wCxRjtXMaG/5UoeiatUk93QWB3xNZeG7
xtXxHCac9QKenTd+WlbPcx5DYq5HVbk3u1J+noIsT+ywkvHvldFGZU4N/26oxRrd+LS5q2Mk/YGG
al/rRGnRP5em+Iqua/7i4/l3zyob/xzkMMHDhbLro16O0lVGpdWF1R4daKik3zMwicjTyNWDYGU4
d4kIkwL+agbh8yzR1Ydtbg2PJaa6L0wUtrjVRMlZEvKECzVSXsMSv+ESMr1bjmF6KhYTaEufTKrQ
fndUjaCv6Mjk6dUcRIuxVxG7cYl+7Uy37ro1qnqPqZB4LSU0uO0I6wDUF+HDPc3qPHwzJ1X90Q0I
Zilhmv0YSs3ywFCU+4V5jt4X8qTfqkSO79Omg+mb4DqP36OB517dRIHoDCHWZI4sjv1JSVvBghMy
jaxZhO/tpOuHZ2BU2AGGPfmAQynUvMJ7TpRcuvh0A5JmFEJc5tEUtaO4UW/kDn0Qe7b05CDo8N/n
vEJAGpmh4JSXWTy6+VKXhgcofqLFg5lsmRm/MgTHVM+yyoJe8zzfp5iqYg+lJYuUf9+AYODD1shT
tELR4R8gWY8tSi0PKTKtqe2nsoIeR66Cj06yJpD5U5gPuQKIbtcKSfiEl1rsIv0tfDfjZtTR8InT
yAXan/1ih6lsLOqEL1NVlIFT1tF4suCAoLsnxmBQaDo2D2I44rssQyJLHKVLxG+ppFLJ64x6ugvq
CP/gGL0ZVMxV6JuKpt9haNPvDT8KE1sXSnrYxkSRWdHBLLQcxfEuy/3gpmwoNXKBl9ED6PVWuZoS
VWFh11yEP8wpwTs5KwJJ6KiuNotLIzo8Y+fUimiVh0AIcIqsZGlRrFSQQxmu5kIaH+u86L5oeSef
QOnWrhBo8SHUgvgRaoqxYxNbn61IaD/VyGi7kCGCQ4+BDnLoWH96fTXJd+D78c1OSMJIJBXMHNXg
YIiYiXdVojmIJSUeBKQKPLmuVdi4dXPrpGgf6vsZJ0j50Bn6MO7TyY9f/RjsiO0r6UIXpTBLzT3u
DQTQI73GCzYwRpnGBtAtTDoW95B68lUv6yb/RRzFgaosZQfqMwEypFFu3UJPF2XUP6MA9VQzgFzV
tym+j1EvXgtGhIMubo/dMVJy3GvNTHLbtvBfyqTIbuCJdC9VHEMy65PoNm3EoHKlGflnt87n+oTC
rWpnncIa4DCffg2aPM1uY+bWr1SxBBqnKsgRcfSf2lnO0bmIBTzuhHkfJ5P+6E8NLzwZq5xXCPjy
97yv56M5ShPEuiiEihr4El1eqcAAIFKGmiOW7UCtvigStzRagD1SpiEzSduRm8hM+vjGjBUJkb+m
gsR1TekfFbF5IEMyRxHheNSScHJIx7h7RFirDG3QqMIXIaynkaSr9nM3Q5kk26FRgFlLkqamB/cq
CnEhDpLnqZAXuyYzfO2NlP58aUxdQLeRrNa2JmVEWaAZA+Pgw9uJuBlbWlm5KOHgKZd0VZzQCDPB
1WG8sp14cH/xRRNbFmC/SPfoxkQrnaMx0o5YOaKOoWhhb3qo2IWyl6M59TOOBdzPZHw+robKKsVd
3AO4sIKBKl+XLXcyBDNTRgU3GitHrJQKFHGsSg02kWn5mKpcko7adbCwyN4Qco7lvPiMNRQaxqEP
q9SW6qhC76qAYYgHbKL5ZFvoyOG/EJay62PBGKPgMIgdGvbxwG4XlPgpNzgCvUiRaZ4MUQB7Fntp
pP8xgx4QNuRQPNGhBBuhliVZzOwbcg8qY+rGK00K+vzazOIJ9flxeKXhgI+M1RuhN06lQfumM9B4
QrVjDAFE59bgKZIvqCSKuVQeqyHwXwzqlccI0XN83GGMfKlmX/w+dUKuu3JPsugaeb4oHgt+bT0l
IvIX4ylpQ/M1lI3yvhT4xQZFnj1eWmwuJZsOHO/SAcUrLg4Do4RFfNct5ajyCli1zzNyyZ0tU2G6
ReUkQKIQkARqQYqVhDVm1Lll2F0iGMcwTaKbkZoiZXXahqde9pWbIJDnm3mYSaNETcVXC0IT/4JE
+5bVPBk9cIrJR6lnbFi3+N6oOd5njYoBfTz2SEzqmoArRheTxLtl2hkJTxjZ3PMf1diY8LnyzwHS
96rdocE9HrC9yx7xb+zMQywaocmDsp4BaJFiwlK0IykX2RYgeYJ93SnVyR8A5V8PU91WO18zK0Ql
EoRe9eSTOuUhAPVUNCLlFMzgTWTuXpve6ve+l/CFDXH7aFK1fgGLF7udWElObnzrw5r8Li7Q1hUD
LT1Oadf8WesaUu+0RmIaTajcGXPRuhhmMh1+hrnK0OcPutphWggEoFhOz+q1jSxAWHRfHUXQe5hX
1YASBMaJdSLCvoknJUa9QYg/Jb1v3vWFEOyGYogUJ49V9XsfROpegXh8kGlQfsvDOXhQM126RqUJ
jbQqIp9CkDiiHoqhN+qt6WyXsa9/AW6ITgJ52F0ZBeh3DoF+bfEQeQ4BazQ2D9TUOvBMy39aAXRv
W5by/KjVFg7DcPYVEDCDeqJZJgJ7l/PmRTbz/FUGuUQenQTGs9ppUedBA0432gHSeY2Q2gVVZRDq
GpY7si6Z6/pda9ZDDZnjsXXLo3bCvPSxovFB13SXWg5CKS6eBxvF1/OS4e+QS58DvSwSYVFaQ4YH
AGgwrCD/+uJzaorf+yJUNkL85jr+q4D3Vww6EAsbDwYKLcnzmqFshaquldK9ute+Up4A3XQd3QY3
6qk44oRwQPz9lgQivH1TtLr76+e/pWCu2hF/haUeSq1JlAC3mavGh55MEINq6b7x5tqVndQNT/n1
UNjiqfdkN9lhDPJxxPNC5T8Cgh6mZG4xlat6cjclZN2Zfi/DC/zC2z5/imXkd6GvoJojqhNGYkOZ
b3Rdzts774Mu9bA39S6RhdsWqn6vZ/5Na07HesQiB4WyfTc11kYN++IAAZZDA9Bl6936VFJeY8po
3KMVgmqJLh0Tpb/rESXK8+prbwl/fjyfqz7g32NTNHDSkI1M6V2DB5p5k4oLj2hWHPDm9THfoQ3/
yX/Kv1uZLd6l18XNX4SjaGfFnnAX3sf7j3+JSxuE5tk/f4fl79/MbyvN1pAHyn3Wf8/071bw+vGP
f1euZKG8/fHLkfDmx6MZY6YohlO9ENLvcthjORskqoF/gCi94pQHVT3MDDcLeOV8HPniwFToD1AS
TEW2Vqt1SsSy5bl+L9bj8jRKW1RKApxiNtg3l7fhmzirBeqHRkABROIjyleyk7s0DD7xTj4WbuQC
cP5PtoOm0/gyDIui4+qsGUOQqN0s30/Az9Xql1VcmSiFDhiJfjx7l4f1JtCqESLlE51AS7lv3cWz
aYdquCMf0+vWQwDjPtptjevi13oTTjlfJ6baWubQmPeplEDZRAcdt1ksoP+TNfEmyvJbvFmNCBHJ
Ocph99DB7XnAI1XaOCIv3HCq8SbAarlrzQBQU1HvpQ4uTJIjyROKMy2xaGPXXozDyb/QHiVa36s4
cZIMmGyo951a3lAYRXg5uy6rLV7gxbP3TZTl799MVx8pgQrU7D6pQArgs6g9V2Q3mr6Bh9gKs9qp
VSxLSSvI99J011TWbdK8CuJsp5axkX8sP2d9TxtvhrPaqfHoh2PHkkaWscWaGTyugzzfKZjihxLy
48cb6C/u4rtwhqhQKKBX9K7JzMOzGcfUvA+xeE2tBpEx6SD2EtgaFKPneV9i4l3K1CYrLMzp9ODJ
YF2jxv2EOO+9bzb7xA9AYRuZrSnBjTV9rvHfGrD5aQakNaeftaRci7oGUErBKalw8uK1tGjoWNHV
kNNsxpNGAK0dWDjYvhTCD6v+XGagybAOMkTen1IEmny2I8BxoSUi253Z6FXvahRGhxGPsh7DrFJ9
0tvoa4glilUmiH188/vWQWvBEUnZ9G44WGN5qsLweaqFh6ySdu3IeaRrxk7mtyxj3Rax4dNGBPpR
Pqlwf4nDn9g2V/InCRfAigZ/gjcungnBXgpkBz3TxDYT3K+MRZU9GW2y3S/G7B+r+E81+Opr8bdG
jryxDG5lXweGRTlMi2eXxllgq7rkjgmwbd4CWv1Z4i0bJf2NpDHJjfm9sHC3altMFFWtWpSQnSYF
U9FJj2r8nPbTASjnnZSEzA2WctS6Mbg/6Dq4UUw/jUzHCoSnZG7sK8NAsw21e5/Pl2XSXeH/hJQC
J7Hfa4Lk5QPkidFykQv3kvqnAbcCccbkwYdjgdqr3aqzJ/aGF/vVbTdYUFmgDo1PlfzL0DIbUUwK
nPymmnaQg8Mo3dbGSxEyPOorxYvuGzt0frwalH0NP6P/poS/LOlR8E/wCrKqPDRJxaM4d8zwxSx/
SNjPTzhCmWJ5VymCF+WKUyMgZpdUZOdDglIzIMj7DL9C9MkfaBrYfaGd4jb6VOJ5pCGoylMzgOKf
wjH1289IjBxKXAtzPTr68SHWp2OAg/fyMJuxxHhBH4Wj78D1C3IUx67a9ILc05rPRjF/igJ/H0iP
i/xiOHTHNvWZ4Yw67eCgLxkiRDTu6C4d69h31dozowwogbabBeyKrV885J4yaTE78YLxFZdkly4b
RQL5Sg0eUPXiYYrOMJXr0ajI3kweU5DpkvKIHxmcpXy+yqVrfOdftTRwYa1+SkzzGbSdE6mFExW4
3WHgDvdTT8T7UsFFPGcnUAA54Nh8nbVQA+LiQMJzLdTYnxcPDXJOcrhTlT9pDn/Fzx5cq2AqTlJX
6iEOceKdFLNwEwWph7Kfi13oL1aSYXcfZUB6VWC1Hx87F+5RyLIQFyRZNuhVr+5RtJnAoA/yvYEg
0VVXgCzOEX/fenpsRVndo6woSG+aeJ+ComUYDzR3nXBXIdLuZph534huvd9KVJeW/Pr41gAKinRa
4BRyIJ7fRg03kQz76963RKysiiq678VwYMWImf+U6mjRC1MEXj6XUhy2rCDR6G71Xbkxw5d+DxUR
sH+e66vBC4HOY1tqH9L5TpToRzRE/BQMj8CeP4u1sUcBcNdZvvtvf9izqKsbHwdtijy+dV8kwTPY
2l21dLk+DrGCRf1+jyz0f0mniKSyiFYzDGBXD9IpeQpBBSae9GUYQGHqtrrLdmrpxRu50qVyABo2
PHssUTJRcVjd+21TtGkfdA+a3bswtvrINnbjobcpO6Fl65YP+jWeiBv38jJPq1uZ992iMkFcqOWr
MSa61qlSrNyXhnKVNhUvHhygIbV8PJWXowC8QtVAUc01GirSCtSjU/k+lAzqnnH2XcDCiir1r4/D
XMicNLjOVGaBDS+ZzfmWEAO9RHjFxB111mzc0xo77VH2yywU8fEm/jjYpSfB22jWskHfpIPxEFaN
PIYPtavsVEe5pk95MBzdFvbtvhLtrfVx6ZAB3s1DfMmosb49D6e1FY7CmnnfyVJbOhkmXbe0TP2N
R/ilL0WFSBd1aNiitGYq63oV+2pn3Cv+mEJSiEpvFlKaKbI0bszfpY+Fige1BUBFYG5X48kma5Km
Sn5EVu82H6OHBC8WuS2uNK3LN0Jd/FQL8VoWNc1c5FFWcwdeRcBM7ZFcBknXB/l5bBzjC27R3oTX
C99r63Reaaf8dXa8iWisFocyoydpiNaj9VgfrS/NbeZgjUU1Vn8CfwKCVH409ohl9rflLSUy9FVE
L3yCPdp8EfelO3z/Dx6UGtUxTdF5JJvv9A96HXYDaOFH5GAR/pSe9bkK/6NZfhNj9aDQhLYqgT4/
Np6yM3mM7bO98QwXzJ7rOzTvXXGrprF8tvXh9XZQq886zrBhOdoegWkd8lN9gPHhxVfN4eONfmlL
vIlirj6ljHR/WUsqLBFaw/kNpGwYTv/LuVufw8Ae8jDQlEd1P3lGc7vM3XCHVZ5jsnaYu+TLx4Na
aSz8vUAVzVwAfMoiJHS+JfA2ww8jUB4XyPtSZqM1tBP2dI+8amP+ViDS96Hk81Ah0sBG1quMLb4T
vQoktXp3szft4i6955DZmMpL5yQltn8ObJXyGVrXN0m3fK7vgfhVsL5+PHGXjq23P36V7qB/jDVx
bj0CP6ANguZe/T0yHlp/63j8Xf1/t7i5mk2RYh245dXihoEnpRPLrv1aHsddcKi7vexIbuLNX5LA
wQ3hoJ4wdt3nma0esP6iMlrb1YlHxlZi8n5GOTYk5D84O6GwrpfKGEJSJeGnTyFfaZFd38Vu6DY7
/zS401PqJf9B9es84GrBWB2MaYQWHqHdYIlY49imWd8//owXsi0SBJMGhQpyFM3G1foPxaCBn6ff
F/gOHqUbvFVd1ErrE7ZmduXKOxXCz2HrWlhfRBICKgDPQWKRCOkKZNfzrRChGZyYTKW0GEu2n3kq
1hod9kbfY9+wT8NrHvE/khT/beRUeYLbcvS3pMv/Bzr/H9btfw9z/r9p8FpH397CnPn3/wI5g3Gm
cqiw2VTAHXwccpG/Mc7mHywTVA85xchRoIHxV39jnBXjD5TZdMU06QZSWF+IWv8AOZt/gH2W4G6Z
lLrIpdR/B+Usn29AiGDApOlIwAmDQEtau0qVAFDqiVoOP9G33Cu7xBsP+a64bQ/DPt5ZD8UtAgaO
RRZjxG7+qTqFV9JdsNs8Bpa1+a8DibYVIzHl35JGkiq+409A6MyVuB3wNnYHD8tub7yGBIo6wS4+
1LcgnLf4UuthrwOu8onFNCCbRwJSgYjaFxT9t062rSGtzlggKoWSYDVEBiaRw6dubNrqS+01sL+E
uwZP6/9lxDW7gRflONQ5EUtzXx7LXX8Qf+ZfxFN3035CD/luK+9bXb7vvtr6ESuXQ0YXkkkEh7RH
tuaEnmawH6+qY78P3JTK2P7Ntrr7a0GcNWKXk/ODdaKuTm8p6rMcvFlqLw9ZY7eUQnR32um7cq8d
N2JdXiK0Jilkc0OtmUtjCGWsqkEvq/v62I1O/32IbcOwy0PrhYf8vlTtonGazb1wcYxIEVIWAKrx
jnZgYgZetAEFsb/GiIqzC+J9L7vi9dZ8LmtwNZ2SiAIXnbuFgwFh4vyZaaTigK8mBQFIS8qBXb9T
d/JhK8tdXU2/FwoSELIq80iiWrZ+j4U1anO+BMhlGZJg49Jb2dQc7c5FrtyLHqW7jW93nle/D7ja
3oh5tKm1oGrwf76TwXPaxT5xAPu4E/6H0D0TN7/NNpoel4cpw2RRQEGI5roi6FvIABF22fJA4p3G
AdHbUmMZ3MBpb4OdsrFE361QHkRcAyRxXBBLEnX++fLASksjhpxlyXdN9qJTFv54HuV3a3GJgM4O
7zruonfpWWVkFaLMQHgbz9/jhfdIiwQL58Yr7/IdAuYP5qP51TwA9jOY6tzRPxXd7uPfYVUq41sC
vABRAmmZP6lPrBZpq0zViEFo8vespm722h7IoHbFLr8tvmxEW+67sy2xwDxUFqsIP5sSwnKsv6m8
WD5QX9S6uRiOzWfZS3fqXfooeKrbuf0VYgK7ei9nth/Ym6fp8tZbRUbkm0MFZpDBK3p1E+POoMzG
YrokdT3lkXSvyh02PHjiiKccRBbAZGyoLLf3t2A173aLrMGo0KCjUpjhrFtF9g1NiKukS+xcUJ3Q
vM1ARBphs7GY3m+PVZjVpgxFPHbwjUhYTPNu2SA5B7j2kBxRzHoU3K3H2taoVusmTjvV7CLCgeW1
Y4Wrqb6lvbdx625EWb/gRXOENrDM3Vwfp+G+gFeVbvUALqzJt99n/UhqMh+b24AY6r49Tli0eErp
GR6KbA4dwtfpoB6EF+U4HDZPtPf7n5cEW0+nGwAsb33Di6hYKT4m23Z6k95lnn8HlcxBoWmfO1vp
y/tBEmoRfTA0GTHwtUxA2I9pVyL4b7cFHVLkU4C9S3UORvBnjwz9xjZ/l50hf6AhPgrne8nB1+Vc
faSM2wUQIUSQJADyT/UJS2Tb2OcPrVM+qw8fx1u9uJdDDF4+eQQebjAaADeeHyulFvkdVtH/iJc/
1tTpkuUou8JkPHFGZ3liFyfxemqc5FHZ473DJSUcJ8mTNq6N1fv0/S+z1CHenHHi0KtVPGbLeuqP
udsKzvgdKMgXZR8espMwOCgoCi9b7YD36eJqDlbHTDqhA9QjaUeSL+3gO+4X+XX1aDloF7n0snC1
xU5n89g5r6r8Hi1JlClJPHToD6xpnPgXQFSj8UiS03zeoZvqIeij3y1i08t53uO05WRfPv7eFy4t
umZvgq7OulZpoRKYBEVMZEcv8yAfpf3gKk7sBe7W0/99HkAwbkgL1p+6lAHOvydGpRXKMxZdV+nT
gEs6btwb++X9KbdEAHYJupMrYg0nDXN1YGsKMf3UW5zPHB+WgywfNibtwhFwFmW1LgMtK/GAIIqi
72vjJpieRfG5sDAUVu7S7mCgZAiiGI0bAXmxm8r4NgISgGmotUgw9RsH+6VPSBMUpW2yK8rX61O3
DfqxKSQ+oXjFLtlFV7+FUnbNMXDEa2UjY70wdI3qOfwEMkeDlOf8E+appOtTbiJ8FFLGRPONd4VU
Q+KoHgx5a3Fe+JpnwVbznGa9MFo1wfAMoMGkuLBr9uaTtC+O1S53DFdwtzb/5ZC4OwD3ZA+uS2Jp
ng0aFjyMT7CcAbmt6dZHPO3fX0CauqxQSaS7+m4j+CGKYUkPsJx09b4Gi/HNOEh2casf84NPVwQ7
yJf+NjltwaoupDbcjm8Cr7Y7TMsGgPzvwH9l/qFrcleChTlyN7tbq2Uz3iq3GaWuRPJqiVfzolJN
p33Cd7LhhdO5gunECGPttxqtFzcETwEdBPQi/rJOjYMJ4UlgK2CW6CnNN6Cm9io3prBP3GmzQPNb
4uk8HUYiHxA7lVSVauYafpnGaPYNFap66r3hNh6IfR5U8Q6thpfyTjmgcKza4u4HFpqueFperpKX
IeJsOr23CKeEHhvoOH/tDtZRc6sdWZOrexvr7UJ6pNFOR0mJbu37W72ItVquZn4V4VAewclc+Yfm
Bkqcs50eXbq0NcSrAWVQVQZlu/wuby5tOJ+iMpTEQjww+gzKaxGOaRNH8PKD9EurdzCF3fJ281ly
6WR6G1c+j1vXgqAF48x0o6CERM219sXyeMnDa+IP7s9nqIyaG1bbL6ILN/fZkJck7s2QawX3Q2Fi
yPlXHfqts3SuSs8EJxvw/GOe0f9zFVQG991/cBWdhV6u3Deho7TLUAAmdO32tdt+rY8qwJvCMV1K
FwUdrfGqOAoI0O62LvPND726CqDfwh3OCd1LdvZtfOqRp/IsR67c2SmejL2EShXs1a38++KZwtFM
fUZRqC3LqzMF3WwjF8C62P7zcitkHnCj5+GlcY2r1BNcaUtS/ELWQiftn/GUVe8TlxIBRuGysFQq
aX7ujEm6dSEsK2R9iCyYdFwvEOiHLX7+GdH3RRdXzZbF69/j+2YjNXP3Q7WVX+YBnYutcJf2Cu0e
kDbLFUfr5zxc3sBkQLpuOSEHT7Chqv0JnpsiZeIUGDTeaaR/0xcEInYbB9Gl6/VN4N9AqjfLtW2l
TG9SAkOMv4tf8p3v/hh++GjaIKvo1bfdQXn6OOSlr/c24uo4iiWpiwtowraWgeNT4fpuGwRc2v9v
Y6yOnhKB0HaCim3nUM28ycEZ95qSr1sfklv57verAZXNU7NRx9sa2urYgcNQCOYSNs7+FOVXUd0w
K1n1x5cXye+2IMhBVCINBADPl4k1VyaUcNRClyNVRLP9Xne1fXoo0+v/gf7e+0vqPNoy3DdrQ1GR
PJC739HaIxoaoSs4yVHf0WAW3M1T5H0V6zza6vSqk6hT/UWmZEkSpBvlkOyVfXMsTpvpyPs1vzzm
8N7AhE2iCrrabAUlwdAKGdd0P+9Q/j9gRW8UbvirulF3sVc6UntK95sDfL8oz8Kut9oEM0rjKQ/H
90b3YNPPXMP5o+DornqKHPHrcg2H91sl9Pdr0kTQCEYfjUKqg+vbv+y70dJxk7Dr+GFqb4fo5ePt
fGkyDeohzOPSGlsjAvSuMYwyteASD5BcP3XRg+5vbKsVmvOvZf8mxlrUr7WseC6xX7GHq/IoPvtH
+ZR/Ij3etHO6kKmi2PSv0Wirwwm09CR1BpH6nVTY1s4/UmHhwqa8wdtm68bemDttdUzNchZX2RJN
BZHbDp8tuOVt+PrxB7q07NAmtJaHG/XwdRVDk/pkKdSjD5Rd1fIiLhzu07jbofi/dYstv+/5pYm9
Ee5GaBNyQIHUOz8whnhUK19mraU31tfcTU84ce7DB8XpnwPy64/HdWFhnwVbTR6iQ2qoQcC14+ka
e/ZJff74519Ip85HszpsERKW5qj5veqQL7rLrkI3ccxHi7fS5AILPHRf1A2WzYqm+nulnw1qdeT2
RkvFRGJQjSecQkSSHGR7Xb20VZqV9SeMS3faUThu5R8XFuJZ2OXv35z0aSVNahMz1GkG3iUiKwQH
JdxIjbeCLAv1TRAJpZEUyTTGRimmxXjChO0hPmx8ta1lsWRab6LIhT5bE28eW9xPzjA77Z3EDLaH
H4ij5JEju+UeBY6NoBduStqTCgUYFE4XT6LzoLUkl6qZEnS5u9qjdPDd1s5oT9Tb3eWtWKtpxIy5
GLqMWOmx+lQ/Bt5SAzbt5i47bZ1P/0Xal/U2kiNb/5VBv+d8uS8Xd+YhV0mWvJfL8kvCdtm573v+
+u9Q1TMtMRNmVV+ggUbBtkIkg2Qw4sQ5K5E9oCIS0PyEHnMJxJZK1RfGEdxiNRKvaBHaQBLTU+3R
6lB9LQ+s6uuah5DgF31YhGiYznXLQgLyNA1oLs4/5FDq6TOQQOWsDmKKQ/XnJjs3Q83gWClJOgYY
1YC2EZPXbH9y+NcGzzSUXQNPCS10DPFmeDfeSbXJ79t7Nrsv1Ve8/BKUn/Y+ks6Rj7GW73g0dWjf
JPV6EEya9RPnW/pjA4ZjMLbgAQVYFqE6/oWYa+3APp8JKvs0K9VkqORL9O4EMIZookHdjQAX7wwP
AE9Xefx6o6xtThFyZxqPYiXQ4tSgVTFui56DPRFM/fE3jXV+ksiNvoDwCoUmGPaguLjrfOgbIESR
SHysuNLGcAgsofZYMdXqvji3Q81bg7fp2BEP0h54pJWfSG8NSsvP3GTNDnrAbRbqaN2iLAO1hYqr
uMijq12o8omIkUHPEszGomW8FYfEIqggsOeHDit7szKTiBWACyTFJ5BwU5dflcRy2SsCTpn4pQ5f
eG3TDXdjiVcbYjxsTR1gha99Y+3uuzBJ3X1yqMXQHsUQ22doEwD1KPim2mFTqFuQHX5WP9TGjp30
Y2Ie32QwlNuogJjAI/H2xhOLehDkoD4q8x7CTNJDb4OJCNlC9YgeVA/c3rsUAqKMka48dc7t0fGs
Phkg+eqIEBSeccpVaIMAbBuDUfzvOCosgY0UpylkWengr+/jpkLFMjrhZ2rf7F4KK7MIeTo3I9dZ
Wv9ni9TWMJrEiHkFFgfkGcETD0kRC+ykgALmDuCjwxXzXbW6emioE6FOi0HSFYK4BUeXBu4nWCQp
dMmOXjjr3b/BDWUN31kbYy0sRCcKEjXIbYI3gX5QEbEVXeknuKnd29gg6IoaOZvQUxOUkDFbWWfy
j8giOwyvWRsnGFlkOCmQugvmC/TAgM0vHUF3fNPboy2AsgmZNvERPEAWWHzY/f7rQz2zSF2UcS6A
CgcNe/BTIBG/RU7kxQ9g2znhktC3ufMBaGFtDuIg9GY8HyZ1RyhtFuYFmd/kSXuWn4y30PUf+w0k
WxKLIErnV60ykwf5PnxhnrIrsRUOu7+mmHLeQk9AK6bA9mBNVnBVeT5CfgWqkuwGjrVH7YUt6tBR
Q1y9FcgoMbkjSiLkcUHK6OIVc0sub3kDLz+UtURZk5c9fKOQFUNZ+OHpECCgBRIR+y4ZF9hvXYab
LucQvBeiBniyeJJkJz8/C8AJO2DeC2DFJJA9qLah2PPe2fX1L9SVWKbIwM9McUUTDbOOgeWNUwO3
ivbj6yi0RwdIDCarxwoK4XJgZH+eWct9bEnOgLVud+htQrfxQXwyf/LNFsEZ86BhjY66D8XWyNNs
wH43HmZbtYQNHoJ7AueMX1hF1pXw4nJs1AMm5HxlbEuM7T8AxMDpTc0ZrWrbeoE7eX/HSVD3RM8g
st5IP1zOZVxmMwjFMDb9oO8aK9r9TPapVwETzbU2NlhQQUmPUqug0kD11lD6kucNaNMBO0aWjWxq
6TACwpG5hs1CcCxjXIPkPpBWBHQfOADq/BqVsapUFTnSSDxyYArwkyNj8lb284UF6pSqYqPn6j4g
izXaIA8FLgU9nh2I61C8ZU/gqf/j8kQ2SCO1zOPWU8GETzn+MHUimHdRrOufJyjfVi/kjRASuga8
F+Yr34ZuEfiBHyc7NsU3TXMKNLxVvMksyqwN/PyLUDsCb+8qlDh8kXw/Objnd9Bn+NbZsstvBlP5
8Tem+dwatSfAJzi2lQ9rste8kjmu7BatmTzStBF7ty9v98tJpu7aTpeKDg9CPPVwbEZg73uLkW7v
rRFS1+ju/luPmEuLlKMa0NHWIaxFxpfdt+EVdKfBwfpjROWnw1VfbkOHGfmujlIlPSPgxYfyGrXv
Qy2NQDOKOR12vofk1ia3+810CwYSgHID3WQZXGYUMEYQAQAEo6Cpl4biNGEFbCAnA3Rbj15bEIKN
fDvOjf21r6zteWR/8OaEtPsyCT5KegBCB0JuMmWmMcxmxYRyrs7cXyboN0MRoVO2mk7eGGzAABmj
NAjxCbLpURp8Sy2OlXVf3W1IxYBmANGuRmdjpkKeUq4ABLa1k1e0TAAHX4OP+klw+I1wa7A4uoiD
X5wyIFhTAPUn/0Nti86hoRKY4icjMaeZ0SbapTchkq3awX8Y7GEL3L3F8xarkWEZ48KeCqZDglEF
mpPGptR+O4LVEimW6LODrhVnkrboxNLuSBrkVJJh74KFV55sGoCRAhuvoY3x8vaT2qxKigRixcNO
egTbfHQNtm8XTLlX1TvIAQmmsbRYyISFjxKj0FLUCM4PTeeUUUNpePBtYKB62T4GRex0UG/8ehus
jgtriAwP8GgLwD1oiGUuB4O9GfgPFejvxaOuMsRfGCboFvYA9RJeaaCTKxgHsbxXkoe0Z1VZVzwR
ACK8JnFkoK9tsTyg7RSVHp7YOO0eSu9uveGuOYQM0Xaw8Yr14gO3GVmoBnHNrAqwLyiYIcO1eKuD
J6WthFj7BJs9kHUNaFyRnHRAFL3hvunbygM9QPQNajNO5VaVQwJqcteDBAj7wmQ2MS1yFJBXAd0C
nprwUGORiy38tunbUPmUvWiT3BmO4pHrvfSYFJkrK3phiEzLWVgdjL3RgVn987+RJ8DLuPc4r3LD
DfI9XrhnDm4RWlODo64+ISn0VkzUT2hLFjlQ4gmwi/wdB55hPnGj9jt0W966goX4P2VbqCOOHKVY
YAIcB4Llcqh6zBdhL2if0g0SFWiaVK0yu7vX7WSvWel17hTJDZjfmaX1lZ1/YZZ6JrVQ2hDGVPus
hPI+j02hkR++3vennMdXAyOX19kaymUHCvoZdRX/JbUg+ZKa0b2yIZirFIAS5VrxIDl+1Tu83Xul
BRyz9fUXWDvFAcjHFciDIMTACXf5BWJhCkQ/VLF3fqJSI6912g0BK/AbHQp67Kh4dTHPTVJ+CwnI
ehIKFX6LzrQN0UTsvH6ToEAy31VbgiMcPXYERTyTnmmA0QGo1kQdDYaUC81CaHQ1PDcFItYXtlGw
a451NHi9XzBiGhKKLSxpUJlDDxUYc+mo3wefez1Hyme8BeL+m4YDYNiyt//CN1W8KgCVJpqS4P+l
Fy6oA+DvRfkz41/y7rVL737XMcjnk+tIwX/wD2q+8gCgC7GZ4RjhI/dMOofmNw5lAe5OsqqH+RAx
sVyLFaIsUrstrYpMgALqJ9CfpOSedhBeh8pMOxykjBEznZBuF2uk8qjOES1KBT1naH+5dPuWI/Kw
9fTJeyhD4Cntaa70doDQ7X1+S965hWdY0CDv8DzjrMLjrM7lXcjkHKAtsJc3yQP3yJjvRZh6+kbo
yCaIECwndbLORjMHQa1+yAdCD9HhO0hgWm0d7lRPYuYtFreUKgqoTZKCD2S4FuiTLDI6pW7lj94t
rsn2k9AqgVoZkzpn6aYiLkLcybAHkB5dDkF3dJUWzfwxVzeNjPSg8I0xbysDkcDngj2NLldgu6gT
tDXaUWyM9oPstvQm8ojCKJDHLjM9t4jqkQgEwwRSIdAcXJbgoKhahpyi/0i3wWb6RurUqHWiD5q0
DDHrx8T/Lv0TDASAw6KMBOptpB4v/TOWQgOEetUPjKo3G49UrHDX7bqHcMdKl0FkkGGMSotEAdQI
sgTvhrQv66dOioxyvBeFAY2uYJqEMigKu9B8LoLnLJjUuIaGcd1Xql0niZ9lyKaIHRcHdgLJErH+
mLBULZgGNSic+fytgGmbxisurdJA9TQt4AVAabopGsQXZYQKVX4M69QANcjIieMwEsLQPgy2jQLd
pn0P9YpqIxRxpaIXRGl06WkyoCEfWnjyQObInKfZMAYrm/RQa5/boagAa9XTSel5Uy7Eim8cNVKQ
/rBFqa2iN8g3hQ1UfzSQ5x3FpoVkmpmFEDa360ZqcmeWKzG/UjOuABw4iesObbZjnHShZAYQLwAy
OZBjQUHjJqKU6NjJIZfwDnTiwIG2DWsJ8lHAgsxac4V6ZFlvgZHFwRZZDfrfDMWeFSMwZDPt0jhX
DoEox2lt6ZGghRx4SSVhupkHGU1bFpRq0DBiRhGkfAUTOu0t/yPO9U2DhYASe6/42fcQ9MyhVyol
n2RmihKPvoWilgi5hFTJB1FxIYSXBOBcMaDC4pZzys93oA4qxOuxz2sI0jRyH6KgFQeC8jhhDeSN
3EEz50HvRl+9qdUZUlWmUjTJCDZVhZOV0kxaWQ5SK4khcJJZUx7z6hOPYtm4hbZzDdiBFEOlwuXq
KggA3DYKxC0a1PsKM0P/L/guQfSnqLUjVcOY7TplEtpt2BngIgURbFpD/DnhfDX+odV6KNyCZFbR
7yf8gVCZUNirphspnxLtWwo9DUg89AH06bpci2fRNNqyhMBSrQa6J0fTlM2bOW2btoOsRGlklTlC
gq/Dy4AXMrzEVT5Iti0X12kFkXNCN28VyiQmihuoEGiBxF2hKOF7lnYJliEcpPIGBPB9fD0XNSde
y60vzJBc8qWWu58ifBpE54I8CG3DF9MCfQlYOUkFkSc/JHaUQmanusoGP+MVWxFjDloGTVME0i70
4wGyeWGbjXsDKI7+Svclsf9WIW0u23kWkKRPngczOiehI+6XsZNVnN67elnNw6feQKC493S/a6XB
hgJRVeHrCl2HV54m4WxqwwFckk3X+3Y+NRBG5yohlL6HvJ+mDylElgAqgPr6rJr9rOYoEUuJIIbP
WLEw7kx/Dlv1I1ahffYMiRkDKKBQq5/7Kk56kPGrGQ+lDK4p5AwCVmqKQ36IhMEnaix1tE0mXlSv
87iL5wKJJPh6YxXZkGs/uqqFYh/u9jFHfzvaoyBWp4dq0z7kSlNoO6i21LlyU/EcJ0d3oOOU+ask
jNqJM2e9jqfxMU9EJcFLU5+l4DqIdaneR2VTp7syjlSoIIbQErvu+l6LXaVKjeAzj6GMlcNzY13b
imoc8591hBW5HqJaqkUzG3UtDy30LTaiZBo65JvC6y6f80C2OB17xwcNWj8OT1LI66HThpqvOuOc
G70F+QR/djpFDoxsM8R81PS2JNQFSGcbDduKN31ZHkPFbGN8gpuPgAZpJnxhqhQoYQVaFTuF3Afx
aCkxTuMINdJIIC2j7qSL05QbbqiDIHns4JVdNDW1a0BjBL8CftAwjqD41M+B1OxbJIjUHxKooAMX
cOdRuW51o25ulGoIg8KcG27MD3IC3dxDXPBdWNl8m3GgRxKHvrwvJW5OHgrw14CfIhTKqNxFQRMJ
uw4bzL/jg8GIn2JQLeU3UY3OueuiarRS25YR2hvAJtvIovzNj3tpRg+tlkNYVuO0KnfR5xApAsRq
IuyYr6//lfACyRlJg97GSbSBuv3naJZLOcQ9WQQHI5x3AjOnsYjmwdF4boF8g7MXWhhVvS5MCW5i
xRVu5J1siR8EER9ZrYMAFa9Cj3eh54VmJ1YOdlmAoWxTjzNuGiWuHJMfKNLtRau6J2VrwlnKQfhm
9wuoJvJ5VNSB5I2G/LJA6DRUKgKflBpNg7Ane2Vm8dfpFgry3wRSLrAA6gitCbrg7O6bZdyPGUbH
GSiJJBnpUioWz8tKliox/FE5qteZXG/lsBvt+GP2TPB55RXpeeLZ7F0rAd2FXWq0VQTuzTwNfhAq
HdkhbCVo8fdID/gvPHoXOSqylGeDpByV1yD3k0oxlhLp+1ceHL9oACX9RZwHRKK6UV1SemUmaReY
AFXiIX8houwFTd1FdDyrvhzESfCD5Ij0J3WHFiNXgV4nSr1otDqlTKRq439nj3i5bwj8EaE/YSQE
gys14Bq6T2LFAY+EdI204RwJXYvsWszSYyVeAxAPETnKhguRkdTIfXTV6u+GHAdWj+gGLbYGjt2v
TxmWFeoMGIUxQpSuvcv+bY7CJC/to/rh/2aC2upJAuIXZLjeq2oC7UogdlAyUsC53hm9+bWlZf4F
PoEmDkPUkKjElU2ZGitOLTVFe1dfSN5efsKdPGxkdDla0A8rbuUNKmc2OPFHNO7/dmkEtg08bHgo
nIPphc7CcIlRtlHUv+f7fi+jMkgeUf0TlNTMv+eB57ao/d1C9jVOg/6d30lu7upgNmu27AfuyiGN
JA8wvnjjgtcJnSKXF8QURjkKZdr7qaZsC1AYRRrWeE3AXgrdXsVCYYuxgMtLDxbxcEdGVAaNHI0B
mDJh7KJWe4+36C6SzfJGu+6/K9dgsndTBxKIgR21DJsruxnZJHITkmcpcluXg6x1bOVRVzCXwabx
SO8vMH5s1N3KRkOKABx9vGYgeUWPDOTuXCr2A4C9ugf5y8QpThyOHHIxohs9KxBBYxtdm84zo3SB
EEKzwch1w7v+IoxX0Ua7il1BA4sUslB4ImWu/t2/ZjHlLEFMaPY4N0p5je4rsyw1Iyb0JxmK5kxo
p64PzEwCOWcv73QYQgcLiIaAGQFX8OXKxWOtldM0vtc2b73I31yoCFjzneEVdpCzCfFW5/LMGpVK
MBDLqjM/4NlEaMcyAKYCBw0L2gFtkT0WL/TUNyZMaxlAXA6Rcs4oSjpoYArYgbo374sXvMGgu/hO
uuUHVH0UvcBVF7j6tbFh7ERyhHwxuSfA/FlwWCi9kRuB+F4/Q+Cq35fI2Q+DWToI0MLNL+C2Vrfh
X9NLpy39AQmwSCH7o3qSn8Q71SMt+v6tvycbpPdmr0WVGcqdTCzccmciT4hiNo45HAMLvvK4H9W5
4+tXuXb94lWP7meJ0cKzdB1iAQ6KOoS65ONQqigN27l+zbinCCkiRQ9txmotLaCZD33JqB6Dasyg
+Y6EFgI8PZTgfZArPc72+BDtdBvamF4EvLRLoiFWbm3dIshhkZsUQHtEeeZYF1ED4fXXAGX54jGe
mHINy92NIYFRmEyajNIYtbvDTsCjLUpe+RD9M9GmOYCa4QFJux1UUKzkhgmlXcaTl/ao/V314K7i
4uQVwrp47oh3hilb5Q15DRGjESjYZ2AI2aj6lVv20jA1k7MmjGomJa8knIS0OAFiAk9b7wnVX3cb
7njt8WtvWTo8vBDqs0QWFJkSOlIJZHT/AYz2OgrqLVj+gql2Br52ftsImK158CMjWAaqjwqS2w51
AD9tXqR6G0EPLKuPycQodSwrfFDzQIkIDwDCzL8gGZjBqDPUhXAEWhZgSOhQAJ6L96tsxzijIYgO
OcXI7VhFsCXoE2ax0dCvQ8KixWYzsjjPkB849q7kam7sQk3BUQ49FNb4jW9xG2Y5fHEWUwbJXjw7
i3lEYVMPxU/tRgCTQuEpeMwJJ+FNNjXI4hyGGAAiL/D3QfkGqp/UtkukUEOeLSVzuu88zuncYf8L
x/1id1NmqN3W5AqAZk16JM1x4TEDoKF2KjCDZzYPLoXfj0koc9Qea7JkKhSYi7fcM6jCEJzPVgPm
OeaFvdhbMKQCqQHvQDS5EIvQAxTkIhlGnNEmF5g+Yg5bU7ojtJ24qh+Ewep+P2yGI5KnInYbuGUX
Nb85C1odFArvyuhGbyhFwCnDG8CQN/rokuCL37CO/2VXNGWS+OyZTyZFIY1CG78Hr8ozAYJpTg32
IOwBEevH3AGLUtjJGtEvxVmCthVq/fxGyMM2j97DreSWSC80IKPwQSfPXL8Vv8RM/tcQrZVSj1My
jWmEt/3Ymz0I5ElnjLKTgagD/oq93ZYdTpcjI9zc5/MoTRoCPIxMMiF2CRw+eGHAfnzi6bWi3vRN
4L68iQmOWJtQdI0AW0RIIxaI5HzomioM/DeyzXOQO/e7YS+akc2xzuhFnIDxnRuiNnodztAk54w3
3tM9/ikF3WRiBVvdHPYKqI1+gTZl5bBEng9OYoB4lVDYX04oaO2aEdmUN9ETnpHXRA/O7CmetmvR
DcOsNZPVuYiSUWI/N0aNbtTUFLJRxBjSp3j0+262JX2Z7HGtzOOFJWoHoOWmQFem9FbICPnr+6nc
fn1fr21oxFpgiUc4R9CA1IVd1nMXIxXwluB5Q2goEnRM9RZRKsk/WKfHyimJrBLpQJGJYINEOb0R
F3ovcBBXT7eDf68gC6sy/G5tuojKJuHIx0VGV5mn2Ch9pZkxXSD2khpzTFj5nhUL6PZC6R94GBAZ
0g+WWuPnOTOGN+OhA9onuxdMyFIeo62EAHUiOGlGQEW4/Wlfg0FweeNmQc8nfQZCXC2t5nR4G58l
FySj9vhduCJU8P4t6faOwBCnovWkdUAyHlj5btrEFvLO19pj5bCaopbwf8SPZ9+FPibbeRKLrBre
IP6376zR9XdvqtU50X1uR45vl1edXdkG2XepuRuRHWU+/snOonbexTegXMiXghb69cOb+hJbqqcj
7kPrm24D2WKm96H7rtwBbLr7hQa4lRsCFFC4YzXER8s8nxEPoKVpqjfyUI02qV1Y03G0wvsTNsPm
77/elksvQ6894LPQiwUyYwGflaemNKQ5eRM0ZH/170rw8PXnL18fgGCgCwaqEkDDSwuWqQrckH4y
aq+tO7sz0lKBo24DT4Y4GNrMt8zrYHlgQvYWfd4AB4B+GzDSy9M5VHrAIkL9VT/MrgwmU30fX5PA
iHDtMUZ2eREAkKMgDwvcMbBeIKFBLHZpSmnC2Z+b9pmA8RCKYXtC4hmRc+5ELovl6fJAO9mS8fQG
AzCeq+BNpbyx9RVOGcTxOemRPuSu4qB3yvT29wcE8kKoRKI7CsA1+kk11r7Y1Sn/bDyo6I8SrsYN
VCuhj4CY+YpJiLQyexfGiGOexXcx2rFqGcaip3qrgtIYMddztYWIzg1bCYlywp/Tdz4yaqlaPRYS
OeOf421xLwGhNsi3xkHZ5c5wxT12lqgwEOPUZbc0SAE15XYaYiiNP0s36g4MFjswLj2QiQx3vxDi
XZ4YS2NURII2HkNJMDoNEmulWx04qzW5A0G/hbtfeOuwVo6KSTqAffo6558TFMUkjE23RQggSXha
Rb/LBrIcGx2WFCLH+ZhIYqzzoh3kJfaTK4FKPIHCEzNsZYyNViVpYr/pOExl9EQ0SeIbwqKb7UnK
F+gxVkTEWDd6Uxdj2YojjAWvRHnspzHFA44Xb9SIfV5d1lH/nErSlo+QHDcLTS84ApdipJnwnOlo
NCazmXMWptOKM9ykmZ2+GPYmBH0p41RZHeVfZunuiXaq2j7W+WfZ4579pwpUAPKP1Cy2LVj4TG7b
snoaLsOY/wwTBWMwTCFAlyj3LOSuFkbYEzNPlB9ioOb2wpgDMtSY3Sj9ZgvRn+YQpYuCYCBEoi8c
IGSVPBjwFDCTDKUX8sCCKhkwfFZRY15bK0MqMWcznV5edD/tkncPoiRUfZBmuzw/27mKgLmSkQgg
OZvYlTq3twZbcMJdoruMNbyMEpbGqMMaTQTAN/Dyczc5gzPj9RjnIK2B4+imaNeHX+KJWfOb8wFS
Z3ahx/EYjfJzkJo6mFUaC3A88Kne+Ca3I0j3v+Wo5wapM1tXizDiZPl58vTkobd5h/Rf8rdt/210
yJ3OCnJXJlUlkrrI+8Jt0LV7uYJ60Sg5RNSPdd/1W0KWxhPddMbKrWx6Qi6Ap5CEIhbeEpdGkqQp
Qqg+HLUH+RC8kkCFOAsq8QYUWp9JnTVGfYeVD1sJV1CIhI4YUU9FCp8KV+Sw7/M2U55nbUOkAQPu
ta8Y+qxULf7kkxc2yFF+FkBw6ZjIbac8g0YIfblIWkrbqd/q+2xbm/MLeSKPAxTjTb1zpd8sHiyN
U7tPGMK6ilTlubQ7JOJO1Mb+ltBvQVG+taYNU+FzLaIAmYoqIguHxMMibzrKadSMY3icfGdyBKRO
2w3qdCHECH6FCGC5gNBkBTKQZKDRtken8P1J0Ds+qY6q/r2UbFl7jQLWvbC8amECtFsnPhMkU6j9
HSdorJnbGong5Bos8oTqszchJeHML7+wuZfH5aU1anNnE5SHwo5YIwcY1KOuENtawzZzWSm+5f2j
Qd0QjIRQIEI+g+5GiMIgko0WU9fuC2GvJfdlNpmyBMR7yyIRWlklZNDRggQCSZAg0ymVoQ+nOEyH
o154/nhbjo4WMiqLK26HdrwzE9TJP09BXwbJgHkLNllmxi4p+3GZQ3gMwGs9m1+fV2sjgroXmAyI
RgTc/HJTJ63W+6MKc8n3pLhXUUOKWa+c5b2CFylh0pFPkpd0d06sjkId9+hgAp9NgF7wwAk+iNoW
4mV3+q6wzF0mQslJAXPA7UPyG26xuKfTXp90wJGOqXGTJNdBBvI1YIVu2hIapejqqHUr1UXn61lc
WzW84CTsXNJGtXCMEhbl2u+Ora3WEE+v0JITbONr3+zRHsa8OFcW7cIa5SNhGxdJynVHNTEDDTEQ
ygM2CjtHwGaLwiTc57U1IFv09SBPl8hfGZrTzCJJgs4YFL9leAx1yahcyk9y2x/RpoATH6xht4Ai
IvICyGYvOtkOostWsZUs/8rQLUNFmps58pVTBVzd5BuAihFFZOor1Ak4afBiwFcw3kl61rB66OJs
C5QF++PXw12bZKBLUTpAegOoXerGUYS0qKBheFSw7+L3IsHhwkIqsUxQ6ygYTZYL7XCc4q0fA+OY
bQODqTRJPoRetfNxkC9xdm1PzRCWEM88HSg9Vix2CUSJU8z4mrxYU495pqy8/jVwsfw1ddTZX/SF
Wqc5MSm5TQ3/SDzgHEm9HT24tec7mWF/vVhMk1RsJ/Jaq48VVgvJblJ14YlWaeeOyWYCveKwaXP3
/2iRevZ0ehUYfjOcCp7RJhu3BJU7WoO+FSwJFoX8tzLgP7cfqMhQAJGRlIJYyuVC1gBCdwMMSvF9
4KOwauiMSVxzRzAkoLOWKCGhd+zSQJhoITTYxiM3XYEUzBqr+7rMGffN6VvS7nhuhPKNoEfrBR9M
R8GAfEH9iB6P7xA+viK0X5MEsoufAHX/XuRNZop5bSuc26acJNeGtgQl17FB/Gh3TwoEbUm3Gn/j
P6AIA/UlpoI7hWj4uWgKNNJwwwJZgC7byznVJfBktfl09L/pHjkjkVwed2EIvjEfQK/+A6LZhl2x
jmoyiYtJ/ssqDRNUpAidWNl01OXJ5qpdWYLqDEiiOWOFD5RA8M/xgeEM0k+AyS6xVjmv5OPMidgF
wjMRfeGcAj3LIM6KdtL94KLrwEpfeqdGtTWxDeRYus/wrmCVbtbGe/4tqK2RZxHSqKJ4bJ9j1Dw3
2iYG44x0LaOAQmo31X5GFZsVd66eOedWqbVN4hlpn0HEmUPkHELIpJGwRge1R+FGrsAKbNa898yc
SgKfs4Oc08WogYQ07r6Tvo4lQYbNmj1SN+9fSiv+xipQsQZIP0oicBRmiYppBafWiaSi3AWHGqGo
vAlHUwEshxFirJ1A50OknphlLs9qhyFGwh03uKH/PZYYx/bpkU9vjXMT1LVeA3tUAJt45AXOK9X2
IQL+eI6/J9W+qGp7mks7KEZTFj10jZkFmhCNz2C4VjJws3WTK6Yv6Jg306ly8tryG5Ah6Luy9eby
SjZuU0G2o2DPB+MmGt0mfoJal5YcJPEu7I/8nLicpjiDJjJmbfWQAfcR3v082hfwBKI8o+2VIm5F
5BxqRIPNDMYuUpVPTTAbR4/ppsYDmeX9xLmX8/iXTeocT9K+L2fMI2gXNgJkHGqoHrOrgidU6sIM
OgCQ2iBPFNoFBbVHGXsS8XhIruVX8bPzAke+7S3e7dzgrgbIiPMgEoDaVqIw1RyY1il/HDJtREOw
eAwGW96VLvpROhfdkBna0yy8nQ/FFkwxB8mM9zNSOgAp5wNjbVc3/dn4KXflhKApUU08DokIVt7X
KGQEFavLePb5xP7ZoTJlXaMIHSGxm14m6V4WXaMJnLKMHB4PaUGy9OmDETitbvIzk5S39qFYqQUm
tX3/iUuorOgQOYSvAe80ggWNbPH+a5usWaSdFTVeQcQoBTDHliq6axvGMq0kxxCZASMGnWVAI/EU
vJzHKspjlVPI4Uy0kRBjSzfhm2oKloK2MKSn0adV4nFo2CIrYbA2tnPL1Aomshr7QSFh8xtQG9E2
J8DkFsojwMPFyKIyoyji9JdbEiMEUxg4lBUgt+iQRkFNo+4M/XTtocMCVfrE8ze8mzvThvmaXzqL
TtgSgLXGwUxUzy/ndexQBkjm7AWiwKmrqqj5xrZ231slaECtzFV2IgpFLIKL5ZTCKIRjTgoXYBGi
FjPrJcjatsVLpaFvuN4o6sPX7rhysV4aoNZMGOcaXc7FS12YXQpqccGMbZLn4VNU2rABXNbFuhJ2
GyBIRoQGlWV0lqnUDhCKtsvlej4CROUiJb2Lf9Q3BTibcZ551Z5I4mU3/S8QpSzX79IuFXKjIV1K
lGE+zuH91ESmL33U4ePXs0mCu0t/hImTNjbgFGgfpFZrkuRgGhP+WGiDE1el1abdfpglBwW5W1WP
75sQMoFfm1y5cS9tUguYd0opFSF/VACKuZmc9ChBDUJ9zPZgETuk1xySjxuVcYiteI0h8GCw04GA
ULABqblEltqQ64DHW0L1fI9YlB+jPVpskUgLXFahbWXlQAiEeomkg8Zxke0x6rye+l449u0ur8A+
r7mJzlg5MkvUyoHWBth1sAIBPMJTm7voEy5Ar/RRzB4EH1utExnrRLx6YQCZQKA4QBsjyZTX53Eb
EpKM4wBRkKq/81UvDg7g9rB/3x2AgvnLDrUy8MAUoiriURJAbGjUqE+Q9uf3KbDTT/3n+kBVxvna
6vLqNi6MUo+eQmu5UMOlViTfheg2jHzLF9FrwF3LFf6X7UTg508W/9/7+D/BR3H7c+aaf/8v/v1e
lFMNNpWW+ue/D9F7XTTFZ/u/5M/++2uXf/Tvm/Ijf2jrj4/28FrSv3nxh/j8P+3br+3rxT+cvAVL
wl33UU/3H9CNaU9G8E3Jb/7qD//xcfqUx6n8+Ncf70WXgyrp/iOIivyPP3+0/fGvP3TxbO7Jx//5
s+vXDH/m1h/5e/gPMkH5RxO90n/58dq0//qDA+7qn2AHBeMj8veguyLZyeHj548U+Z94I4ObkaCl
0JiExcyLug3xZ9o/SSUB0EYDcG8wEJGzuSm6089E7Z+EJ5Ac3AbS9ABY/fGfSbhYrr+W7x95l90W
Ud42//rjcjtAKhXFceAQSDMtKTXR2VPkU0u/4CvxDlXEjQLSTxBPmFGbbQSWb1ItFUtTmN/zuDJI
4qJouUK88w+D4uq7EPd2i2h9nsxxwo4obO6WlR2+PLGWNqmLoKohLddXrXgXV/4VSGXsrvLmoLLO
lv7PST2fRArg/R8ziA2QYEEejo5/qlbW1LJPxbsWbYrCfnAIuhtFjYN4Q2TZM7f9YKOFLy+5n0bh
CYTcGlkWsK5fzmdTSDo6oQP1buKP/KR6Uo2+Z/2z4UtHEVpXZwKqLk+XpUFqARPw7KAhWVfu8n29
HX+0IUpR3HXq6rccShu9k9/737nBlL9zx8FkUWVQLadL69RSjmmWN1WtKXdDo9pIerpREttFXW+L
jt+UMSiV5sbqCs4dxYmxvmtedD7T1NXOjz6hYMFMR6puZlFhhXPmBOiF+NqN0I98cTktx0jdflUu
BDlXcsC1BjipQXGz8UUoNHeNqUtuGtwnhmDywbNeNbdRBko7abL0QDR9Nb3LtH4nj4jk+EPUoK5a
cfthaE0+RoKxvm200Z1L0C7PhzEIt3zvWyiDgf8nesjm3PaLamdovTMJwCGUeOxxvW10826SJEsr
E7NWXwJOMotYtMEqacrJdANW2b1RgTblMwiVrRYaZl5dSWp0MxkJahYgYunE3OqHEBAVyR78D1+t
TH3QdsC6moafofV7csJQs8cGqNr0rY5SM06OgwFa8bKzUwHHwfRQ+W4kOEEH+hDxm1p+V7pd0IWm
VBVX+iQcKkn6hs4KRzUCKBuDyidRv+cRb2rgzg6F68wHG8eUOoEy3IaKaIr4LH7KXQERvDhMphHf
aILwHHN3rX81CpIZls/84NV1aZbqZAIZbnOd8eT/f9KuZLtxHNl+Ec/hCJJbjpJsWZKHdDo3PHZW
JidwBjh9/bt0d1dKsFrs7leL2iiPgwACEYEY7q24o7bos67qU9UoOzZOrml8JPjLpGYOkw6ZargV
+By5em/WldfrSLLY8T4uNQfAm4asuHUyA2FmdLj6Ghejix8l2XRHNXI76b1syKPWPhg9BojIT5We
qvl7glxUKQVzuWd6c99kDEBU2cbsf0cUrTAE24rSnmoCXq0F1kGG8+qRaygTh1h6QIDwldezk/bG
UTYmV8OVqVjsYb7IYRrbzGPlDvY7ARsrgkrXqPFneem3gNEDXv5soliiDA7vyYvCfytGljh624UY
P/VMBGW2VTiKKTlE6V1jbHdxN+INXd7HiDXsKParAbVAQNUSuw6Gsn+UgagUm38l/BtH6K1J7jAV
QUGNoFLxxuij0MxOoxT/oK3k1rPpp0nidHyTR7NT9ZGTpZNTyptKRd42whewQDaifQz6o7FIXVOV
oDeVm83SDxkwWXiTv8zzjOWj5Jn8KinwKJJso5nlA9cnLBfJ2BJ5ffo82bt64G45yx6bUlfq5R9d
n7xOMKPtAMXOxjtA5vm9rrhlUYYc972RVG8B1yqkyOuK/j7Gpo3ZCASqfielWLWMUSJ+7Gcc9PQz
mQzXTMztbP0uJbZX5hoHtMMrIWSW4WUtC9Rs+lZqo9cNc+ckpXay1QHKa7lSKwf1ELk5WpIafXhN
VDTXNMAaS/rNiJJ1NL3QuXUKw3TVat6kU+kZCdDOh3fAVLml3PhFhfxvfmfkL7An3jzGoT3VK3bx
Mlj/p7lSMO+MF/dSWRfMVWmYAH0DnNxJzkigpuOd2eSb2zbxqun9HNbCAwchkWB622gYyhg+8JTp
30j1XvPHNv59W8TVwATwS0s68VOGsIymZ13MwBl7QsUioMcSWUR0Zd6PbnxcoD0i01kFtllc5Z9X
yL927o9I4RViN0WmT81knMCXMvkEqO71x0Iwyb4tONPV6+0VXgnyCHqIgLdhEwCnfGaqzjJ6SpYm
pJJ642SRwWfstcrRFTA3rl77twVdUQgIQgoIoSlmFEXoeJJ0lFa1bpwUwA9m8sFMf94W8Dk1JGzc
hQRh47Q+BjJeAwnWXt/NXokJGR5aW0zM7ulHt4/ebPDppaNjZm4adt6SbDMql73od0nu9S/JiW90
sGnDut3+sCt6evFdwnOvITxWkhpXoclx98HALpPfc7VWWxOIoKE3eCuAiQPg/Lh0wMNYQrSzk2wb
E4Mp+qSdpuTVmECkkNCQAYKO2ZovKaM/lJmX2TJAETXf0KWV470iHnPD2kIlZCz9QeLgcIK8WK6X
snZaqCOWgd7GA98WMkWJv1bAE2DRl6VeyhLesnKdVllJKu2khvEDkDE8ANtuKaaiMD2JTHsXjK7s
kU3p/FwKbMs0lOQlYeOvVTW+XB7hO4QtR+CHWwMKkpPVZA7jD4b90SjM1bR+xZp+Ca8vBCmyUMxL
Ae+sWj3TTjK8dMrqQDdjVyu+x8Tyc2ZtlPaYFFp4W2+/Pl0EqcIrop8zUx/zTDvBnyROUtEdRn63
RfpbUaibFNLPUQWnWY+WiTzx6qFDi1u0ryXu29WEKmN+NwC48fY3fblLwicJ74xMkcwYcP/aydQT
Ry0+iPZ7Gn7flvHV6AtCllD87CaZsaoCe6LXTkvztuIZQBWIjqYPoBePgVm9DLX/rlgrKjTSdoLE
PFWBZoZlZfdWCL/+j4ocKFC+J48GQCfiwFjZyNXDXXb6fJF2l5htiTuUfgPVqb/kB5deHx1gF8xf
Jn0kj7prN/f2hVFkwUQDbKkqTG3UTkrEnDZ+GMs6jOPSy6myYnTNL25UOETB6hoVbZO6b7E+g0v+
RGc3yd/y1nDQLT+4sWVvSKc/FTYIp2qi7wER8K0l7Ac3F4oFS33rU0RqTLZbt6q1Zw34nmOkhHFR
AqJD6kHlxLV3e5ofqmp4rvLYm0HaARhSpy2fEhUhVzdtlChzFb3f6M303Szqxmkm9HM3moqQ1wy1
Znbstt0nKXU79aeUoiXAeCIy9SObBkzr8ZzTPTqqjqV/WMOd1uuOHiEbMk5hj+AOuJlgWdrJSb0B
+OsLxjEPRVE7fao580gTt6AIu8uF09GoTyiZBI1qv2YqcAlmVEGKD95mDyZdccJkuRtnThjZBvwH
ZklgBAPzBiMXl2qFTncJCelJOpAYMzN69JTK8zsCNU9PvxVF6djknU2PcglMbj4HUwo8RCKHUZp5
aYeGVYYRgkr3jVj1ufS7TF7BVe9IEgsAObpT6vgO/3KnETxLldqd0ZUsoVGT953qaJ20n1Nzp1L5
lyE1D1FTeogNG/0tUt/b6SlOn1l/nGU1bMaPgoIyjfeTO/L8JeuqkObjyR60j2REKUBLiFfUJCDK
m6TsiXnS8ZaKp8ax0YwTHSI7tLsDAHEfWiM73bY9y/aI2wc+LUNBCQsgLWLSvkmqoU/VLDlMfXdX
FD9npL8GNjiDujxVV2PNNXGCI80KY0b0TpPDAvFmBHqDqCHEy9SWvBIjf707u7XlFWnIk7t1fExV
uKOfynK+WsF/1mjL1Yw6X8QPPuB2R6SO5Bf+UD1gsBnUfY1nhv2DAjuIMZYdmEk/1ptE1zyKsAVD
Oqp22cD0MsAFE7vz8xRTNE2zYo/WxAhL7QpdZzmZtZNRyA4AERzSNw6v14ishcryF0/ymSo7M+up
HFVMk5fleMmzarly4cHeLGVX05f2hO3QuqZ8W4qGABNfiVJW1vgZIp7JVqOY1FoMv2mxj5T9GKbX
lq2NlSwxx9kFEUI/vC0v7YudRyU6xOG2or3sLuPvlVvfDQCrz3Zrpeu15QhhAOvV1OpaLIcjg0go
8jUJJqqs1cBdMJn/XBLy6xr6KEHHtHzH2bYB5E0bWGf9I0O8TG9VuVOAHnfhdQQ09n+Ahitc+y8S
BTc8RBEnna0i9Y1wQ/HsV7lyl0ztzxLtYUhLM7d9AS7DdhWpRmiR+Zd6/lmr4B6kPlVAkALJIN84
8gcVXOp+hxAAtWX6uzUdoF6pAQZjTzXO9RR79l+37ev1M/0jX7jtSmcNJS9t9ZQWvzq0PqlW6QI9
zf//SREuu0JqZImwwadGqoJZGd3cSpFJW7kLS1D49Sr8vRZxctPMzVYp1AhSlBOyRUGdxivrWJMg
PADqsUUdYdRRARo0R0dTtqSawe2tEsrUXzTiM447037ApDc5rSQVGRYwV0L7uz0mCT/HWMIqQHr0
vy82fUaGf/ZNuNdZJJVxmUJi/o37JlpPLUCvA4n5yINlWqvHKPHg2M8r61zby+X3s3VmHOFozHBa
nd+8Lz3nIBRHKcQDmzkgrxsMbK72R65cc1MwLP3ElU4DasBposDknwrXqgC4nzcuIh2HMb6iLf/m
SfFnYwWzkoxI9U8MG9v4yKBHYenVbTjejaazcFaqnvLC9uBb5Btte3tzl4XcugmCVTEjvWSDAsGV
tjOY+autmIOw/+W2lFVVFYzHQPVMHUqIaT0FRF3U62evv0v3Q7CQcSYqcDhvS1w27Na6BDuisok3
wwSBA/1d28jwj/dF0oNFlnm3Ba1soCXkF6LcyPRKgsFSTDw+zdmZ1CPV1xJh/+Zh/beCiBVliUsy
z4D7f+qD4oE/zOBNRuYNZVC0JYNXUQFDQ5j8WMvSrOnlUr0/v3qtPEwosmN1i9PpHow7lEWaXyPm
QfHc5WBvjVS/Hh1722xub+vKBRSRwm2pKTV5ufN9Cerk7GCw+3j+LhsvmfZ0W5LQYvTFjFpfzEs+
lGWBrdVH/g6EAX+YpV8tuW/xfhprKbD4g21zH1lCd8ZrRk3Jq5HOe0KoC5bZlWB3zc2LyV6lNWIy
gy4EB0381otCYEPkd8/RW7EnACpaoC1jNzvp/OFpuFuli1+5NpZgh7g0FxhIw15Mu/TBAjCX+UqG
bQTsXI4B/J6G+l27j/y1MvRy/W/cVkuwQjS1s6Kg8JZgGwo6Fa3hhelIiebxYvAiE5DZ7X9dArl0
ZZZgkWQpmq24QzilWdtoeGv0BI3Na9BgVz0XnqQoEgBm8AsGUUp7NY4tZFK01HLyjnp5tKYwwkTk
P9X3jwwxlkF5kGaR1SCvd1gi0tw3Mhfd8dvhvtwNGFJfUdClgebrWZ3JEyKbiqRNNmoTDF5eBVaH
Iq7ebIbUOsal7LXo+XJIbjxGcbsDXNHoxMXgqMb0OtA6LItuk+jTcabKCwhTtjNFPsbWv69c6Kva
dPaFgtGaODNLMuNogRiOUj5m40BmBgLoage0PjcF0UGLSqgTva5jXK2JFgKkZEYTJisVgDD3GPCV
PWo+WlHq6HHsK+nWGtaokldPXzBeZoUOCmbPKvL5IE30GyB0TkcN3BhtaBzXgoUVdRajIvAZZQkg
n5dr+gIiIndo1/oIP9trvliCs7MTDFBKYrkCGd4S04LV082xJqAf+vxEg2WCbAECAZcbP2qxe0q9
tdTu2gIFO2RbVTLqkoz4liJ9OLsVTNBt5VyTIJidaMo1I0ohYWRbirp3xorgtoSrnvNsB4XIx9Lj
WWMltF+aiatRyamj7bx0FSH0kTt5JXK9Gv78kSaGPwAK7HWSmuqJYyZGyV0D4DewrStG5xN6UlCL
pZtuwWwAZDFGcC7jkAkENEmpEOnUGPKxQKOGA9AaMEppSeFSrlqOZrWjP1da5lIDmeqCmc5g6Zgg
mWO/yJYMRJ4ZTponDyrvwUGkLt0mCbnLjAJgKATPllHTj7nKXHXaFebkNcidmflzw1GUqv7iqurb
UaQ4BpiXHHnM9iB7R4Kh1F2lbUClNPpKxDOnyuvUwfACZlTqfPQifQDTmML2PM0Bxs6j0rPLfHKL
rH3m2Rq88hXdutgk4e5YhT5GWI90KprCcFoWPdSSvELnLCYelwTIhRDhiiiUdo2iMuk0BvQZEYI7
/LIfugftLr0jurNQZI6fLxbJcvMa++Fm+xz/C28r+bV4GAiYCEXQmgvEUrLsxdmb0C66uhriih5G
QEnzaV8/LZNR/H5WNhQJAxeE3HeZtKKGX7vlsPhzqYIa2hGAKSQ7A5e6XploOwF1Ox2ciclYaBGk
aXIwTXKv5BS6tVLouuJZLkQLh6uUpM7pUNJDbvJtCzq/qDV90yr8eip8q+88orUrtuqac7mQKZw1
9LhAhhcylQO7l3RkQiMPZIQuGn0mlNbWgOTRY/sltLiQJxhHo6qyIq8Sehgs2aWz5EnaptYf5cje
1PK8LdAZlVX8TTHpCW/yIKl47PB4etWVycTQFvpsJ806MMl+m3OwNrbwIYX+myN15oL1ZVcq8i8p
u4ui/aTGd5nWBVzOgE+kOAB5AKtb/T7Rp46YGPjMAvBPOWwECg0684ysR7MX+BfJ/K0nzICFwxcU
/c+pUsDGk28ipfyhW+kDSPR+Dobm4w62ZuNVJdq9qIWAiDuEYNqqgWLawJZGo9PKfVhiGtFAnmum
YPUx+oz+hhRHNeyscNwu8JCgKnE08D5Iq6S82pVU8vlBiTEnAwS6BQx5epBIfmjGN5OwIGLEi2EC
oxZNkXoXtLbugWjRRenFoJNDoT82es9srXBnNrk8n51hAtsITq0pYnfugZIz/6ziwo3QZmIUwDxC
qt9OQitmP2p2sPh3bV5zlleC2YuFCMFs1KvMxo2OTnAuLpEw/FSzPSXcnbiBadVfSj6Fk003K6d1
xWteiBUiVB1ezJLagh564HC6UYwhBkN3eowxNHPs5IhaKXtEJAlst9IZBj2g1VFt36Ql2v4fPPjF
twghK/xqI+USNCebG69BY586NR7p1tpw14yJKVjsytbqXG0WDUVkZwL1bMZUNdtV2zEcNtXaDq/c
BzFUrdNMrlUTO9ziYEGn7moMGL9opYxyumEwm3n/s6ufZySy21K6awu24qEENunPd9nFvgoG20yb
Lksa3BFgjqB0vusweta+sqd5gVIFgt9B25vozq9DFi51Ct469pP23T7UaB5oHekEypZwLYG7pu6C
QW9Y29SdsnhNe4fSutOOwJtURzAwf69tYIpNSAJafC3BsmjQV9uka6BGAJaMqgpSVSuJarmqJMT0
slujEzAJFgAPM1wGme3t6gjesrO35AlupJca2WrAvrk0oWDYSXuuUZnF4MACx0IJOg83Et1ZgXVX
h2t1vH+j5X/WKtjhrO+7us2gd8xbsAp4mAEHn+2MHXqqQmW7Ykeun+ff0j518CwKQqM5CD1JTg/6
D1nZjeOTQQPZB7D1djo0qQMy3lIJ0RRQJOD2G55rgBWtzYKsfYJgQfuOdRrLsdltt+u5GszA/OjQ
7sy0xo8atDyj4aOPX28vfLEVN05YE+xnNUSGHg1Y98gsF9E6+i7/ui1BmOP81/X9s7WCuSJGJbOh
xrqW4ZOoDOdtCuS9TWGi+pDu+50cmGo4bdE2L424xGux0NoKhUjTyg1jitVlhTrwnVLVoYN/e4XL
rbu1h4J9wivbrDQOCe1UumkDL9yDV5y7sXSQpMfbstaURLAA8qgOwGDHZtbZ5JsKD5QyD2O0aPcW
B+ls48dl5hb6yltlxQ6IeKl6AxY+DHHQwxTD5wxo5C+sgEtoB18pNqwd1rL8s2tY6eiBGRH1HwoN
dqabXGkV7fJ6xPW3OorwvTW36zSVsZYF6sm8i3ejumU+qIQPw6bk29vHda1cA9/1R5pwqbueIM+z
SLNGEkrta0ffea+g+506Xap6RGkdlSEbk+le3uxU7Xc8jyvq+W/eWn++QbjjVmx20qTiG/iu3hab
eFfeVdvsbj2a/WyuuHETdCECAtR5QRUJx5fcl1t2XOb65wczBIPUOqLciqrogllBF2gdJRhBOqij
D2w1MKCD6Ro8SDwGAL9KwUy3MGWtZm2vXnZdJ9qCG2x/QR+0pUQmY4wllqOx6UnszDp34aqdGmN7
c72WlL563/+IE/1SEvFIHQGdd1DMA2auXALqc/3nLGd+PscuWqwx78H+l0t4JlPQWSnCtEGpY+qo
NSOn0/D6AkPXyr1YinlfNOVMhqCTRmv2trXYzGWmwQaMvLytttZ/4tmvxkwWRlHBkwUgwM8bemZS
TF7zPJKqEtT2aQholi1I5Z8apDZshf9qMPMiKaBrwAwPjWtPigDpqxne2FPv9oqv6g3gtBYmAMzM
ijMONWNaPKd5eZCUb7FCvFEenQkP3nZUH6fVKfJrtQXwUWqYvQfGFVohBa+XgpuWxWQoDvX3tHFp
AdBBz6Zudlw4CBZqZEnZoZNIa538Wb6vQY68mli6prrnnyC4RRkZvGpEu+Wh6V+GON7adeFqaurm
VedzvL/MjN2V8UOifKglXrE23kv02eyA+ZXM91RKAp09kW5w50oKb5/FsnhR+c6/THCihHfUblJs
ThyNL7lpOY2mvzS9saLk1yzUuRgheo4tsK2ympaw/Rue6F6t/C+NK8s4L1KJ6HMltoiFOiio7Vam
DiCMQN+hjRW4Jta9Ei4lRpQttmvu+fPvCTt3Lk80R5WexrVSDPNhjHVnwBhbHwPUPBv2FW88tZI3
s5J6ivE+9Aramoz7RE6cKAKUe/JrJL96O3M7QBkgnnBmAFE104uePJTljxKtGnMpO7YuhRGzHsAF
fIgKDpgr9MTcPvtrHvliCYJ1S2LE01NiFAeE1nTb9qBYpIAi1T0F6WsfbV+rrurzWXZr1wRjp1RZ
rEqdWhwqX96Rnb2VNsWr5qjLie1kTCQ75GCHSUCeY7/d2A/1ZiFMy4PutXxJP1bWf8UQXaxf8NFJ
rEyG3vTzIZPmUGPjZlCml5rYL1QByar8tsxpSl10P5itq0cfcz+4II5wyNwclXl0YeA2FBN7t79K
W/sqwZv3xJaWuani0BHZU5PBrem8Jezb2IL/SUPh0zqCbmcXT/URgyjORMO6s50kOZpoFCl1YzPb
vQ9eqoemYUFXv7WDFGYD8Rh6KujwUljpbirGnwlp/KptHDLkd8U4B0qMmZKpfehpdUIv+qak9V3N
wOVjriFVri1QMMgYm5K1MYLa5ZjDlLMh7JT+sao3iXVI6rX0+pV4HWg9SBMsPg+clMvHnPk8LSWt
rLOiOMhq7HO5DyeCgQLVdpiRrOWHrsTTF7IEK1cOZDJStZ0PrWX9GtsutJfuIJvd9R26x5vKyQBp
YMpIt91P/NdttRE4oD7flhfChfcCYt6iZkldHnR5xCj16NQyeD5N0+/UNKi0biNhVppotUMtBTl+
9HvIJGxl7SGKDsnIt5p5V5S100oPvdl5Rc42tWE4Nr83cnVFxa91x5x9K+KRy0MZcq6TKoftrE22
n4f+NOEaTXPlKhgVLilxrWSj00fGmKNW36dBwTy7uQMfhdv0KyWQa8mVi28RjGDKjKGeFOzbgpM4
+QvyrHzE2DdSaJgsWnsELfbti/37Wx01WbB/larkioLrdhi7MgRQc6AU1i4z8y0bgiru3F4OWo63
3mhvOEl/RMpaa9nt+4DI/XLrdRqjulphuZGGoXRkZlvryQarSNav3IYrMc/FvgpmLKptitBmLA4U
5PFNSLZGSAIZvNy39f5KAHMhRjAmKlvIIyuo0mSQTSu9VJp6nJT/DutZvFyg0L3cNWWWY161kBLl
zQEIu3ln3dvySgPxtfTQxVoEW6X3bdJSrSkPMuZlE1cKaiBzK5uF83JpPkdpLlyofECc6N7eRHux
TLfUUrBcnZ7kpTq35aGNkzvW/piBN4sMq9Nb6FRF77dupv6c6U5jwyOmtdtY+sZuAQFxRDbaQYXK
0WbiE0Q8BVFCUgOwIflBwGfBGgNFtINMd3Z7p9j7FtBvrUacjB2mJfRhmV8A+nyqnAlQuiotHi0F
66MoAVevhtE5dbPRgDvdzDtTBlxXLj1VWr2pUYrj3VKti8ElmDhV+SHJcNJ0cu3+vcf3FAXAvOIG
9Q/VHdv7cdSCqq4d3fo2zRgw7lCHy71Zz99KnnqEYDxD+jWO7yQHfx2Ggdk4+xZT3CpPtgUrvCF/
A34r5pLkp3JknjrsRx1Ylobkk+loxcAZKbbq3ASYCPbNBtPoWRHQiTtghsCgm3LKasyNYfOUtHOk
SLnr5Ny5fYbXjCoIRIBss5DrqqDcvNRRCYTjY27p9LCgaOtA2AC0mbaZGZq3Wz9/jt1hob5Yyymu
ihWuRi9XuG6GRg/x5NeGS2qXqs4ndSrghGV7h2cmIHW9dcrzKzp7sV7htnSyXhh8MOlBliWnAGJC
Hdd+qxtuQ7Z1OaM/ql0xadcC5guRwjUZKx0gLQrWmmyH3wubqeRORyXM3nVYtsg1nm8f6RUTeiFO
cOkt8kegmYe40h69pkr2rGz9TlODjnJEhsXeHuWgGZl/W6x2xUfYNhDXAHkFuPIv1JYA8QXuX58O
j2b2g2dHZVScyWKB3UQolZNN3ld+l54w3Vg7SPg+Z3n5Ulrad96ZbwWb8GUtBqIxrCKPVdCN0t4a
eQoEkPYHY0jeT1X0XNPKlVv9W14/NXH/E50wd0XEgfu+m4c3Xv5lZD+bej/nx6mNVw5RUJtlyE1T
0DoJvhZigG1XcIBVaxJF40R9HFl1P7DoXrFPCbG8CSgk0kgfgLCyIlEMMb6IFFxhgfGGTOVcOSw0
1IqHqfjct1E3wmhNkICs8uX2+V05vgs3IqhNmceaZEpycUii3mdzB6vVOVMMxE2E+bdFXY86MRWI
bhnFwLS7ED3xXCunym6LQ9mrIYBijoaNfkTVVB4pQWZFTZ+HfDipA3XR9+BoivrYyOx7LhsNGjjn
jdrqTtvMf2Hm8y2l+R3HrNU4dSiuJp6dZZ6Rr408X7lTAND888FCAKbnKcknliBMBkXLwm2w9DVm
u7Wi6LVK7YUcQc0ykw4DTYr5wJTYqXVQDEqtH83pRzma+yH6XZVtwPLpmPTlbrTsfWEzI5R48t2g
poNI3o3JlHgcuaqUDy4bCoy81kCKyAFogKn7p3RCywwqA0n1URmFA4wDZ2SHaGxQd61WwgPhyizt
WRdrEfQ3H+tBKvJyPkhzCV6xclfJ38dMQfmj2mlAADLtciWqW/7il3jk7JQEXxYZOdMTZZFIg96S
H6QoWanjXGsKvViU6LeqJKd0YjOmtEMQse7Qg+pIGXq20acxcZcjKlGA1oHUMlfsg5UtTSem0wzv
8gjeuhFJu6m4T+3orZnUvwqkhSO4+Nu3a20XBA8n19rcTnpaIFSKnDkHGMzbbQHLNt7a5uXgzx7H
c5INTCqr+ZDPLzwDCQa9R8vPGr7/ouq3pAj2qCARr2iEndb3yDJtAQ7iGX4XkAVq/z/IMV0rvZyf
rDhzS7g+WkqPVS2tAegI4mER8qB958f13uxrFaULYYIBtKwehEWLGi32ZNrHfg8SWD0oT2v8lytn
9elkzs5KrgqlneQUIXp+bxoIb1iDp3Lp3daIf7MesF0gW25ZwAy4VAnSm5Xe6AThXJ0BmwG1ADt7
mqbKs4ctJQDq6WOnSI7UWu3lMa6r+x/RgmnOc00Z5hGJL6M3PEt5102gakkFkM3frJy4Qw/ueNl+
LhM5HAo03lDwJHEW8G5jAfABFYCQ578iO/FKO7RGYBRIh8rcUvXBABxDtLHpM5cmDxgXLulTHx55
Y7O3Pi/3MY0dyUReaBiLXRlLzthlR1p174acuK2u/04r9ZGM9C5Vu62cUF8HTQbJ2iCTARkrZ0fg
cj7ZEfdS1C5t/GYlhj/nYCHo3kbjMYtmcCph2Em3P9r+W4wWatJYIZJvbg3cv6yeXaOnbqo0W8nK
N0MPMhWduaWJmS/DT3sA2bSFU2fotsBzabD5Jm0nLBIXyJ4eZLnapuP3pJ49Uvzghek1JHuUxt6x
lCic5cEb+BiSKPJZKu/l9K9WmcOukpw0MQKWltvCUoJSSndGJ3t13vhZZhzkiodVqoa5DYRK7Ukd
MR9ZloHF6idJV/dxbLqcflMHY69pQPKQVfycbet0DpDq3g4p2XYY5aIF2qRBWz/arlyysNNzeLWP
TLub4708AI3QDLTiL7gBx2QY9JzppuKvY/Yq11uOzj1Zm5w8Lf14APPpoKHbcXbGyHbipD8A6c5v
1fLbOD3HKPtz2r5GPNlNVv1tTKOgKfC4vH0zFmN7ZsW+BHGCSzIbYoIRz1IfJWUOrAn5tCZ1J7QY
NLgrqwkHRQjivogT3JNtSjFFHKs+Vh1zBky8VwXbDdjRhI21k5Vd0BWy1xRvTfreJt9tuw9ob28a
1cocrYx3pr4G4XLt9QMkW91EenbhnBPrdlmf9Ybd4sGlhtau9DD74uYu+qM9tFwB9n8tUhPD5s+w
41ye4J2UWs5S4D8XMK3lsfTmzehgFiDMNv1+fQhf2O8vwgQnRXoZGDQTFjfxe4Q31Mr9jD2WUbVC
2XBtFu98Fz9/P7PjM96tpB1tephhaNI0PcTWCFBGuU281sqGvwbjLyZbk6fn0oc973iKYlDWHOv8
JwVsZg1+UiQU5GNmR5pXyniB0drp2Frosbb5n+HT2WcWeI6VbWqhk4ceKEtjh9VQ8rFAZ22EGaTJ
KLwc7YVTU4WjpPtdURGH6uVa+v5a9fZiuwSnME0RcHxLKAGFlUMx2pHf7Tv+UgCAbwO+Lq97bh/t
39p7vaue8qfVyu01r2sDXwhUoiDuAmvkpTsceGw3djwX0HkTIFvdhuzqY+6jYz5UuZNv0Q1X9UgV
r3n7a7MIqFajcgHIYPBiivBxWVZEk1pi/xPNBbuuS1z+0m+idje6iivf56Ck0Ne6dq9v9h+htpCX
N+eptMoMuikDtA++D51bzTumUZzYT8PhWNwXqlOhfPI9PWYAkkv2t03s1c0+Ey/EHhkg85Kqh3g8
RwBdKmFWZpvQVcKda8+Zs621BZUqR2UEjgi2FvoLLkTye4G3jrbGAwqfJyzPPtnItjK3dq1HHq+4
kesX62yRwsNQ6iNNHvinFdVBBLA0rspv6b0Ulrt4lXZqbUeXkOvsFhuVJSkkwY6S9qOJD4OaOln7
fvvUroVt59spXpFUNRJmY0EAEGPADKlXERuve56zPROcYc9YHGsllrE0wM7eEFIv8aJ75ivuvAeD
yIqNvpbTPL98YtFwbuSKMQINGUFJe1Bx+VLf8owmUA/J+8JxV4Mvea3FeO2sBHdXpnqttaiaHDr2
MTUvI4a+umzl1bsmQ/BysqyDSMfCWfXdd7l6rCz0GDzdVofrhwWMfFNGJlolImbWnE4A1e2Rhx52
3I83OeZ7gAJ+RMYyUDeRv8Z0cd1SnskT9o3NESoSHdaUbTGl8nN5YFau7SIIBCDvVgW56P+S87YA
zvr3EoVtLFp7tvrMWBonpe+lR5+G0jX3vb/Qv9S6Q12EaP+/XRX549QErwcjxSqNg/ndDOZN7i70
7mqAtN5CzeevyLuqKX+WKFJ3GXKvz5qOJVp7YjgcXgBN5yGwYuvNjM5zjq7J/LBKGHQ1CjuTKphm
GY5+6Fq8Phcm8j2wuZfG83iXgpvWCNUndPvfszD21loLr+nQRaZd8Dy5Ng8VXsSI5L+NHtsqidPs
AX59JIf8WQPyUeJPa9f9mpG5kCmsVbO0jIJ4eNlh6cAJKAj/j7Qv645UR7r9RawFCCR4BXIePZZd
L6yyXYdJzDO//m7cXx9nydmp26ef08uBpIhQKIa97R8zJ676jqTpvj0bu2BZ/oNczB9ChdunHYeM
NAGEKmsEVOt5tNva5y8oXqHfPP1RbyVqdKW58Q95wgXks4oNpo+Nbeo7lVeAYOfhRq+BtYbyFLAe
FT17Uo1gH9oypocr19JlEUOMZUw/RGDlB/19rGEWpdYcyv/7cOUPCYLS0MCueT6G/T3p+aJid22Y
OSR/u72DnyNMF+9OPExMVdVAnwfqJ3CXi4QVYanYXVBa/L6vmdugy7aqyiUgol+SLv6wB9DWsQm8
mYYNnFIj1Xe0VT0j/KATqJ2N+J2r2S+djCipAugepQ0SJeshSIH2iRyzPuW7RLVWqaq9xmX7q+0L
NEUCraeG/anIw1PgdYIMICDHPtXdIHjkXXWy+HHMgBXDz2h9W8ZKscvr+gn9bXD1UbRXSXkE7Ebi
Gc10h94NzSkmwCX2MXZHi91gKLd8TA55Z2yiDpD7WrFmlfHbxoS13n3oVb+LrGoVEaCxF+W9pWSP
PMqWfVPdVfEPrhTIroTLWi1btPM0kxtMlmtGqN8ExCVRI7kwP2d+L7Z/fofrGi4xSinKBmAH/zOC
UsIRwCkgVzglle52fnoY4ui55L3LDXKqonyr6xzdzvlIQRaJ2UiUnnmNpID5IwruaxTHM2BVaHXk
tkrswKmCtUV1O/MOJPFhXnk0mByaAWVNtZ0cOMV46RGOYsH4rpXnyvw1VosxOFv9oYRy8eJtINyx
1e5g6oNbmMUjilkodQ9uqWCmD5Tl9cboXzO0hdkAb9SfAh8gg/oRV+QK5ZYl4zPafXAEp5OT9ni+
T2iPNF+q0F9HIXBZ6tSxdVnvpzjd/a8tZFRFKVFlFlby5xbmY5OX5qCTExkx9w7SGnSVBX6yboh6
8APdM/Fl+cAdnvOlprukzz3WrQw/ecxHZN/Jb5bOTXD1cUQ3Qtj77zZYDpJsc9vQxMBc/EwxbWxW
GoBGA3ym0u2yDQO0vL0AuYaBTP/KdOVwm2Ke+ptAwX80caOYbduQU8/sQ2zZ6HradVbuJGHu+iHG
Vcu/aLEP+Y+wlj2rP73fN7X+OpPPzbh4GPAmCzTQDJNTxvQXULN4XbonfeixRHX1KNkOZVF6YdW/
WlqyNkywprYD2pOKWn3Xx0ernzI0aDFM5Stj5I0x0A8CwpCfUYHPnKBZNW0fgQuxHQH0qvpAWH9M
1WrZFdVbXt6HCl8U5T4dczfXekzGqpMTc4t7utavFbZS2y2P0fxs5tMe3qDn+6JPDnFwr04PnLAH
JUYYUrPMMbT0cex1BhrXyJ2UDevfeAsq6Ow5738P9bkrs6VB77rxZ5jrjtY9smofp8/IvWbhI28P
c1FtZK0TGy8mxmMbeKPGBkC51TqN0TmmD2c7wexgNT2q0yBpdbMW6DJEfSlB/tcF7X4wC8cMgYqn
o3UO1JEa2kP9VBKMXUk9mgabrwAgBdhwQ38akEraOvMJyEv44K+K9vcwFp7KtWWdmZtkMCS1NzEw
mfXyD3HCnW328ZDkMS7o3mWn+LH8hUTnzHvAFvp7l6FcOg+XSlHBhPv6m1TB0bZoookiJVdOxEb3
rVI9gqTPM/19GWIgCeQrBcHod9K4IzU9s0JBG4wieWeu9TFc3vYE17b7EjNZ+BKj8LuUGFh/RykQ
OM7B+NT0NWiDMbbkx5KzFQsun+u+lCa8bXPKG6ueII3k3XLqakfv4wUB7LQ5oYgwxouw3pV6vIzD
Xtb6ODuYP5wAkD2RQwb/t0kRXpiC6N5U4iZSmvrkH+wXTJUCb3xalZvxQd6s8927CrLmTb9wOIC0
qEuzy1W0WSKdtciWzQ99M7j6EsjmZ1nqWMjwIOL8c2HCk7BKzK4qSghj03kkD4EGYqUjJaUz2aNX
gLjltsIIr5Zv4oQLLm1tqqUaJgDznq4SdowqxUsaUMj4siLZNyP5c2HiK7BTEyB2zCeWoVgyDWuw
1kr0USZBuJRoyBOmEKU+qYQ9lq1xzztJSDWbzw2to+K7p/BTOyoL9WSxXdK+5va6iZ5vH4iYZBdP
RPSYoWbowC+DAlTv432CiQrbmSEip92MD9kqTgDO235p31XUaXC1ZysZ6J1sG+ffL9Q9YxHKM5h0
AGuVsfT9wrXLQma+s9u/tZGCn2pAwBQPk48WE6/z2mP8PtPQzjnx4dg/yEcar2s5YjgkpYEn/8mI
drGklJAxAT5vfYrNe0xwMot6gKX0Udy7fXjXjfdLjrB1QZ1Zba9CDmbmDmMBEBC/B1n7sJi7tHSL
OlM/SpRe7Hj7P335kilsZY3e0qmoIxUdWqg9uvTYLfsUCOwzIztSEMjRMpCWkwUDnoeDdht2dD7b
t7wRcykJ8EaLBSibC3CbqOvn/3Ia/tvHCW5aUYY+G7KqPiUIisq0Aj3otJ6Calla8cLPuNdM5yaT
dQKIDTLfxAoeO1CrojP8QD2FeDxHeGn1gBXz83RjR70TFmA9houLCXPiunCY2WzHZp9hgNdkb1q6
SXMwohiZQxUeu8OoOiEeoL6Mg/a6L/k6N8HRhwD/awPdh5kF/VNOy6PRvkSTlDD4uqV9iREcfJjX
A8ZjIKZedF5ku8USYPwOWG1ypzl2q2QpO/JvIcinn/+3QF0ckKjtqVNiDQIjEq/4aDooQx2roDr6
ITtniuLdNrnb26iLXXwV7xSqaDnmvpu3btoHpe2lhiYxMjHJJiiULs4+KEGuZJ0CKdXLDGMxV11Y
iomvyZ2ARozMqSsNKq9HOF/7KETOPob0J1aV9SlolePEtkRFzxFeDxwFUwJCzDZYqfAwTZCgqc6X
JNuu3wFfwgVHBlYms40nHGIXT+eu2QW8urt9bmKu/duWCn6rsMfQz1T4rRn/JtjNPDWAjTccPEjW
6lq2nbc9sy5OQfSVRfpYgyMKMDBCdLwU+7uJb5vx4I+nhsm08vtDRLACwQNZIHfJOwKFaTzlZKMj
ZjOTtU6TNwCiy0Od/jV6raTTurfvOV0VfAplVapHJaQq+asBpr4sU9zU+s3VWGJ1MkGCV+lBzohq
DA6vAz1YZICcKz+0SPAZjWSKXWShENVETG0kddn1jQGWlBoTTvRXdwq9mVrIctrH6BEpvMVczULn
z0qinhIL+MyAXIQMlPg85iMsoFZjkGLOoFwNeDX1lc8ybyTveT653N+Vany00WCJGWlQk34A+0US
oMvsREx3ZIC8sipkKXFPeO0zBTGZdQbe4+B2vwLXWP/3FYVvWy54nm6IAHpUIAAcs3qnxdsBHQvh
8MGseyt4iowJI9CoblDfncHIwMJZKhPGl9oHyQncvrkAGfxnHDrmqpUzMp9A3eybiru9P3qRMRy4
anuZjjwK3ZtdsggstijQfK2DCSmaopfbnyHTA8FNVU1nhXGAzQBTyNmPlbMVvt6WILGlz3aqC03r
QbtUsxGOXkmXiW8jn7jTkhWWvvzf5AguifpdQUe/wAOM16taDRY6ErBZj3YMZZCUF2RLEvxQo7Rm
HdXYtEEtN0YO3sQ6APmVtU4yJjFUiWP/7Au52D2k4AnxbWiJWZgbFSQnbW0fJuuljZ4nKEee2H/d
3sb/kA74+24Uu6D0tK4GOoB3koDcMmTcCdonJXizrMDRlFfVwn1MyKJFttusnq1a4hCv6qOOfh6k
PeyZmv1Pqyg6WmOQO2xOmVnugJC36cpU5nKEyte/HMCFDOGZWyqGpnUNZJSYilDjXdiXpw4tX2pq
Y0jqV5CNx1R/S0vF/SdbeyFY8DxK3ZcVjaA39aLZq78wyr9ul4B+c7uf8ra5q5HjhTDBvxQkznSz
wypjhn7rCJSEynnoN7eXJDsuwX1kKWoW/gAhg4JyRjVsx1zGB/U9GT/HGhcLma3x0gTKzIpKJWhO
FdWdrrCcot4ZpFhoAC60kzvaRqupiDZVOpx9nfwTU78QLniVPh8HpmYQrgb9OioPIWidG0wsRt1/
20fwTS0Fr5JGqpG0AfbSWPXPBnSjcajTLepN7CRe5sqq3NdfkRdLE4Icwqc6iScsbY5QFQewcdQB
sxdKCaf4lexn9NfO7RZ9ulSyFV+oP3zMvd5WH3FISVyzGP7EpdmbBdAuYBHA/35WDzxcoWsSLazA
DAQXCnopDEddojJVY8rG1QEuB6iEhRz+4qqf/doMMR6q4jqtUgMfQopDHKL9s14H9V85kBcI7zY+
ShG3V/69i/hPrRbjnjEEL2dswxcYqwnk84C/OaMn+/PtinzKEWTnthvv5ONPsoUKPqg1AH4SdSlS
FhZYZ2yMBCto6Ki6Bep+ro/HXibjeJIZsBjpKG2hacX8ZJ4VzXgm62QFXBbPfJa/EMRB7W8KJTgk
ewJqPes/FYq9U8vNPGQ70hU4wu4SQM1ifstBTL0kDh7uS1lqcXYG39J+F0okeCqjj4rBsBO8wnSA
fubZoTLXgNdexKA1Bt6eDDNNJk7wTXqnYBjB4BCnkE1jWR5FTWKKuePrHyUNJLYqcfWfO3/hhplt
26HRwz1pVrVO63plGOvbNjFvz63tExwSAAMj3o84OxsBOGX3ebVsMV3OO1l+VnI1iiEOCupB4Y9Y
SkPjtaWmGJ6nOyuXAbTP33tjPWKjdlRGVT5MEBNWyU5Jnwz1eZqCjTbcacCqKQBMFA2/b2+hbGVC
aMPCIdfB4jq/kIMDY4eIVPsqkWXdJKrw6dUvVCHO2iCjPaRoYOsZwwduDpJQSaIKuhC8GBnLx3ZW
toorDxo5cD1ekQFtHpHsASqTJDgMOlWgEZiDwSjX7lAgX0f+OUGdL5Fp9/XA+ss76POXXOxaqTS6
Bny1+a7D43puFKRevi/new1Qo1LUbomj/8R7uhBHx7IPgxiHVIeYhQdTQl37Ow5IoQKku+3EvAEU
Jbe173vF9M9LTZ+/6UJmbcVxrM+1lZDYSwPta3jJ+3HgcEXdGPyOaeeCHKgMYEem9ILfCLqsJGmF
jY3s+ogJd7PQt535Q7I22Y0tworxsq4Ns4hRf5vwDquKEPMh9FnNaewYfcnxfMiBO03WegzcilyF
D7Oqyl+agdF4fmBEXlhE6bZIqbGxRkVxy6AFKhQYwF1wXUTAvgNOYpRaZxUITG47xaobhokPvIsU
WS4FM2YTjciep9YRQ8iQgCYO3ayXY38Clr3zOZLF5u8CaxTYle2mcjM7WYRok0BFwtOCe4ZcPwmK
tTmczcDCUPKhDHbKGDCAoy374jHUdEBY+V5eBAtgOm4DfdpSpBw8wDuq28QH0KJSD/HK0IsdY8Pb
0J2oVSynfFXlT1O6HsrmkWXmAsTGQHxA4sRYD43mWD462CbHQpxhAJLVGaL3hka/s+zeKl4aJVxk
I8CExrcuyg8hIDJLBFuWXZjg8LA3vlb/LPoYyEx+4dFKgbSuc1oD7WppNKWLqEDIasXo02pLlDGy
qfmthdOx4NVSN9BrpRaeoflLVkGuzwCdFoTPcWPctYBSwD6hOwbQ7Hd+dtLjk5KoqmMo0T+61ixA
XBmEMCqyXU2NobJgjusbqq9DjS9i3nn5iFRbKks6z+79241DKYbCQXcFvBEhuGv0Tu9yBZFWvGEv
xiJfzcDb/nvg/v88IK6n7i6kiU66rf0SjDPzcxYOLb2fh1G0e+UnnBvA9Lxxnf6TtP2FQMFXJwzd
GtyEQKvgh4K2m5K8Saz8qi+5ECE46amsJwQhOKwurl21Tu54FT+UjbqPkA1JGNlqU7UdQTAT2tUD
6MoOmrExaLmrat+Jh/zx9udcvZwuvkaI8NRUKTI9x4KHmrxY6b3dr6f6DXU1yVjF1UjyQo7gt43K
SrSomeUE09ngm3KAcY4f6QhmMX/wbi/qerXp6yIkQo5nMNvcCNrZIMD4kC463ZvRDWcSbW4uWQqY
Y76WF+5mbfxmGxdShdAoBx0P43M0Nur0oFUc2CeRc3tlkiuXiObXVEVtzXGlxtV1EG588l61ixIk
9VWPyo8aSKIk6ZUkWGAZVjVRGex95tnkHwyTxc9zezx67txwF5yRUC7nKQuJ3KtqebGVgh0OfZ1C
W6AuMWnXftA6bfxX6evrFHOIt3dU9p77bA+4iCiitkkCw8QK5/pIfbR+s9yZ9lCaNZog1Y2+TN4T
DFm0LmZxZcuUaYxgfalu9kkxJ7fM0XYAiO1YhiRgkimMYHdJznU/Jik2sn5seLUulKMNfCQ04YDJ
ajdVMv6Tq95N//sqooJ3U3QLQ/w5VtTVLYKHdqVph0E2R/sfAt0vKcK+aZwOwxQhHjMQKmz/BcZk
gDxrByKhBSDBpMWs2a6+m/aXQGEbs8So46myplOnh25Z3LP8mWXFuuu2Xc7dCe3tQPadUNEhSeKw
0kR7+ihTVNk3CEFoDVY02s0JJDTsRo4JsmRQY20tkHTP4b0iHYy5rjp/r1nk5EHfQ2bU6EY4gefW
y6mXJBhGbvRFUD3xolgCZmghMcXZQd7YZRF/AqqTZfbsto1V2/+aJ1RAdeF0vYfO09F3kpP0XK8b
4Nca5y+6MH5ea5i+SCCx8th7h9FPQO7N6Ez+uFSjz2dT9N/O+v1fAulL5nzOFzKntNCtCvzTp5ok
y1E59gNaiFJJleM/pMS+pAiOu430sqqq2RCXMfJ+c663WbDtPL4oaw2QbaLgrIs6941mfuBmeXcu
KAYUOvMf3QdfqxHcSt6kJio52LPOSE5Zyg9+e1SCX3gOSqxM4r+Y4FkUPiGonzNEKUPf3lB6vkq2
tf94W9NlpiW4E7uL9dJoICUpnwsfXtmqtyVajAOjWBnjcwAOuNsCZcsSfIeWFyEP51yw1j9MJHRZ
C0zgSSJEogfWXBW7UOygYlZuZ9CDyI5O6jAcQuX5f1qGSFqtsRA8saDvOhmhekwASKUNYLjCkMFt
MbKF6H8upImYHVAOMTaqr4WdrM2wkii0TITgBKLWohwTJ7j5TXKaCn9P4o/bi7geQv1tMiILNYmG
Li0HSAC43TJo35PiVbN8l46/b8uRrUSwftID3K7iOHXut/tITzaqySXnIXNmIot0BqSQYAIv7SlV
ho36kwUPNr1HjiBg+572bpShkBO8FEomOaWrZnPxahHMBiBJo+lPMBvOyd3YPAe28VRnkgLg1Q38
EiLmin0KsuqSQUiTD2tjAPFgaUqe7ZLXl5gn1qxsoubcgxG11U+WHYo2iJAQiUGYh1iw+OsfaMTF
ggTzQX4YrG/gvjsxhe64Ya9jQ/JMl5zLt/Qw4iAtIHQ66eXRMvxtSt5K1q9uL0MmZD63C3eWoiWm
4XMXT2QWv1qW3nXgNLIsydF8Ziy/BT0XuyXYj2n5DDqsARXa3pRJ6eQ88ZCgyjxLtxOvmHpMGGJs
1ymK5xTspwyogKlW7quudOIRDdIWWTbDwq+bCEmrFEB1kWeDAyakQHnvMDkTe4F/LoMj8HucDpjP
tpVJC+gyFRau56ogg9HOgwOYRGwXM2ZCh7zQLkI/uh96c3UZEHkS27z+CLjYOOGqtiK7oNVsnMPS
11ZztDh3wHfJWvUSLzpJp+JlixQubW2IrCGZUxgztBxygsMjkEO8eY1W5IRrQ9pyedWDXyxQ8D5g
jy+0zIbX463tGTQ4x/NMG+g/Myp750schJh5npqqTNQ5PtAn63VMzqQzfxVGfJ+l8YnKoh/JusTs
TBSAylhJ0TNiRqqbAQClihxkhF0AwEh05LOKc8O4RF43DB+PwPPAuvx4DfQQH2ia1roZdxTI0Opz
0aF6GyyatblCmpu0b1MJUpqj7R9ba1Pbb6arW4C6kWmSRJHEJI6tIz08zk06o5p/5Gr/xmRNMxLX
RQTX1fR2BUBoSMg1ctSCN2YZZ5M+3PaPsmMUHFdKYmQsIhzjZIYuEjYA405ctXy1dRm/i2w5gntJ
wENL7fkUrbx6SfGUaZvXvpYs5/rc0Je5EcGf+AVH00IbzvatLcGwCai3aXzQPPvNUtcAW13abgOW
T8w4AJ1uH5uPw0EOBCPTDcHJlKo++qhI4uRGTPzP7HlUcq3JJAhexQCjd2WqkNBb3UMfdne2jAtD
4kxEajna0M6EhSPnFOrvfrxSBkxy6hoGu09cNu11XTVsE0NJmm0BmO7PS9pP0fdhoGaLcnT1oU6r
OEHX9iSzp+uq/iVFiGjqKFVKmkFKm9t3WveXoqAFPQbvMPtx26b+w6X2JYkI62lLEsU+omn/kB6R
a9mCmMex3sFPBRR1WYPWfNTfveOXMMFNlDlYYnRgA5zy6EWJEyePtQUi+EVok5WSDV6S56j2Pf2P
SxT8RmFn4L3PoB4zInaofyYn0pcJ0GbE2skbdq7r+9ciBedRV8DnRSs6btGhefGD7GzkxJMsSaYf
gusIQA6sMP9zSdoyyBfFtIuQRh7QDYTMS+cCHRSXDEMXuLGNt1SW67nabkq/lig4jb432zpQLbTw
Av2/A1d3hRuNLIqVLNNzvbByIUlwHiZIGpkBktjT8N7sNa/IDvGnWxw9Rp2KYYwnW0lBnmadv6Gm
IpoLD82xbOY+A2OFDL2+AQfFDMk1TzuGIDscD8lSdkVfHz/5Wqgt+JWJkjzpdCy0B0GeVyBQafY1
Rgd8r/Ra8hcp33sAGKfSjKTEn4n4dEOfRH0YQ1sDi6xizVybfvMR6pL303+46/7WGHGe0zQmM1Im
AuaUDMXtLvKS+kdVbZj5mM5cikAXLfjaiCInIeFHo3S//QSjGm3tqZG5HUEIUrbRvZWFbpul7mB0
y9sGJdsFwTFF4aSHSY/db2izABjbfuTqk6KS9W0x0m0QXZFJE1SVIKdbgsAi8sy9+hSoblo/s2Zh
4zG19jclmI6BQq5ZO6U8jrNVyQb+rqc3LpRNcFEmQPvbycBnxEix68aj5u/1bNv3ZFXwF0v/4EAI
DoFFko/vtzdA4htFrDur0fumzKFtVRa8U24+ci650GbXc8t2BdfUFaxIkxQSJuPDmsydnjK8oRNw
aUbPWshBLuP/o3TKl2oLLqoFyJQVJNhMn4c/+0J9CmXZB8l5aeKEZmUxMFjN56Wn8Xs1/BWX8asN
5BMedWdfpQ8KPQdW4ZDqPQs2t0/stmVo4vQC0FDB4NRhPw30YTgDAV20XoJix5al3G5faZo4sGkA
NaLB6U0n1gMCDojfyWS6QWUDxKddUNsdo94dkK5IbMAJDWjsBWsQjYdVF6fgZLXdkgWL20unV3WJ
gdIJSFgaASTkn7ER0v4qKXRkfTBa4iDQexh1EKqFPV4gIfh5CjLiDkoUYFXhmgJfOHj8YsBLTz8r
zjGL/IYRBY+XKwYAEa15AmGtM434O2BpGxwOgBoLDT4wo/HWyEwvM8meEAxOtaFHrcmrkS7TjdLL
WsQtQ/+ijJrrTx+8IQtqto6dHA3fcKs885KwcA3iL/yALfrqh8kfaDl4VctcVj4Fer6tgELRl4Vj
x9OuVnyHxGddq/YlxuG6JF/bZQX01XOqnXN+Ks1XBqTfNJs8vek2RZstGi4DfrgasV/srOCAOGjy
iAokz1MZtssSnE9hCuwVZRFhx1RKZLp11e1ciBPCJd1nDLQhENe9oDsDAGXAMcB05xL0UAsdWf3R
S9FTIIt2ZeojuKJUrXtzDGC1RZW+Ve2Tn0x34YSJt1NK75s6k6xStqeCH5qagWHwcM7wN/lpyAun
Zb8GUz9o7b6TssxcdQtfOyqGSBnlzC7moaZ402Oealr8uybuP2B3uZueA7c5MIkzuuojLqQKQZLP
I39k8wBQaHyMKn8ctPREUDfTZWylsuUJ7y+/LdD/OPdfKgZ/xQDXnUGe41CGVzifyLe76mI5wtvL
HjRe5XP5ucWYVs/rTZIFrpVAO1HTALYT+t5joqzGWlvXA0jLzbPmB67doAPVTFZFUS6MCjHEUHiM
t+5t5yf7NiEiCqzGUBoN36ZEyg8teDIVuuZTgI7PvzrzqBTEVdNaIlOiwbbgbwsjrPEYxa6PNeLt
QvFKHu8ZKfb1jEz94/YCJT7BFlxQkSnog1OwwNLXTgDd25qjJbFImboKbsfgfhW28/nmOXuiwWNB
rB+t/yuQjlzP6nhLkQRPU00VmG5DCAp+me/WNtkmq2QfU4cArlU+hnc9Z2ARoluqhv5EU9DbtB7Q
rcr8Cs+/ftE9ZstkVS3UFzC/LqCOj7fPSaNX1eJCnKCK2tCUGOPFQLlP7QWaGd0gArIgRY2BrKIS
Pa8lAYfFluaj1/WJm9McrLnniA9umtioqYfO2P8E82uJaVbgPxoluL/wZo4ttD+CzQ3zdwsWxW6o
H8cqQ9njZ9e9oM98UY1Hpf9QTfBNRJOjGhi9GQYnarmT1r9CBc+WfGEOASjo3kDpQ4Jno3tK+jVF
DUpvvLQYvCh4iPPTGEZuqh9a64dKl2G8sIfdYP4cxtGp1Odk2GvWxogjd7CDBWtqF3FdaG0n4sED
OY3+F1o3AYaZ4qLK3axMXASCXmRFmyHMF1rzwNqNUYFSkzFnAA1D6x8n1V+o4N/NkldC94DUV3V8
MnKKA+LfAbxCEfgxJowSd9rZ0J4m1GmTXe0/9Dxb1Npja6GxzyfOCI7mvPK9pBo3eVSt+RBtGpTx
TPre9gp3suKOgEG10DoEnph+Ko6A0FOLHm3fd0l3jOrneui8MtFcBjqwbExdTqyfQwN0vxZjed1w
MNoM0dSrWd9Z1eB1Bt3y7L63SqfBjtDKpf2TX61066HUA7z39WVjlm5btQ5Q+p0qsu/6Ws3cSX+N
0eVsdZbj5/H9BETFOgdQDbPN0jPD9pUl/oceF+t5nNIK+aYn+Bc2KVAo8qsHTO0+k4lgIeHv25p7
zYWaBhqXwVpsgiJRaE+AniVDg9HfUwpEzoKcexxyp+lOrUybvKg93thuC6ih21KvOZ1LqcId2YKs
cUT7CtCFQurY8NFZu0Mf1xpsghL3ds2DXkoSLknG0jgDuquKkJEtwIPkZZHkhpRZvnAhRAlNqT4n
YpharXPwAUxAS7TtcdGr57TSvNs7d737+8LRCFeCOfNQFCXEpUrgFhtjAWpwLzdq9O47vjOnROUz
q9ffdhdChUsiakYzNmdUoaZad/vqNFf4sFooO7hXZS//qyHphTDhouCZatN47muYhuxxCn+lePiX
/irsRgehldMSGVGoTOBsIxc17RDtda3ZY3UYi/XSGpAQ4caKte3MQZTVT6q+lpzhrN7frsKvFYqg
dcqE3UznZK9/0JbFclj7a7bFabryo5u175YowdISKwkNfVaXsDGPtOGuOpWvgf72P65IMLOaUozK
tEAv8LXXSv0gzQfNX9toPWSqyxF5DwWYWprMiXtZGex69vViM4WLngHMo2Xz8EUIqJ96qy0Jppip
N5lOrnmgWewApSRva7/mwQBI/u/w4hMl+UJnytymQT7X2bXstc7vCQywARqqob7f3tmr/gsoy8wA
6YtGxNY7mofxmOfY2J6mW83s1mkbSiLaa0sBA+jfIgR7m0B7lfKmw2vT+AtUHG6Cl7RZY5yVySYz
ZZIEQ9MiK0nHCnBJebZL7J1dVEBlftJyKdTENa2/WNK3pruwa/w6bedH7Ettm4ugCDKQckXjWuP1
bzPDXLthbuKuaVZJRiKX2Okp6VB8UepNqjwBh15yDV27JC4/SDDDoNP8hgU4xph9pAkQefmeDPc+
dIe3q9sao8sWL9giRjxKOkyAeixzfqSpDQihsPQAC3ys8wDgPm3v8DB58m0QFkVnWnywLHcJgJ1V
a6eXfFFX5s5n4YIa77V+Bp3lkdcAXo3IYkQ4SAq0XSSyVsyr19rlBglWnPYpyTWGE5sHDsBzs2Nv
vtc46WYAIYeTubJGGf1q4AO+BvB2UWIzQ7i2eyU2m6zNUR5iMQCOy580P4f9sfH1Rdfc+XRrt6tW
AxpR/LPXMTKzmAzdodq06Hjhah3m4FTDA0mCo9ng/AI2IvcBZWIrJTbX/xgZ+mH6x64my0IrvADY
zLdP+bopfX3+/PuF/zFta8iGIoPDZaarJKYzAKDeVpNlWRUShbrqYUG79PdWCbe/qcW9Bg5VhBwj
EMcM1F8zbZF1gIoYkJXKvYa66SStw2rXbeZLrOAtUhNUeYGOJdbFeQA6BceoknbuipVd3bF0dEzl
qUXeygeKuz9iSnNH6arXtgZAGHPQmN/e7+tG9ffHiHFypo8tDSvEkTHf5xkKbNOjr29uy7ju679k
CE4iVw2eZQQLjpjlUBOwlgC+vy3i+ll+xfsieUJdGHk4jpCRa5HtqAlfl8UAmnj6HMb0zPnDAF4P
K/bdKDDurIa4gTm8UKpvOUY5b3/LZxuCGJtcxuaCzbd+ahSg95lOlLULQLODOjKrlS2QsU5cB+Bi
Qo5dlRWA2JyASlIgW9CT1lE1vC/tUH0Fb3Xq9HqeodUVnbxD8BjV/R3myXeZZp7rrNlEwLBxqt6q
XZ/XLvKrTuD/mMCuGPbbUAM+eRdtAc/vWfma9qXXIGs/KOGmzsnC6h+t6qOwFIw7BQ8ptxZ2nJzr
slmgoQeU49lZCYCHmhWeNeDNPfV/5X6LyjZw1zMgg5p4vfYZHENLQPqN5gvkwyviTRyw8CYw+22+
t1q0aLN2byhs36p3CsjceBODuHgsajQcNIcefd0Y39FzB1A/6hKmsOH5gx9RJ6WYzMgecvIjmWqM
GTNPz+vl7dO5qvCGpQP43ATx+ad1XjgYYg25NuqJCkSoe2Btui2I1XtJcHPVB1/IECIP7odmYPbA
+4uREhmme11/TKt+UXerLpiJUQLMKd7dXtb/I+26liPHlewXMYIgCJpXunKSSqbl+oXRrZboDejJ
r99D7d6dElRbmJl9U4QiKgkgkZlIc85Zu3kiUjQqY2MWZZ7DqGCgswFnRxze1Frkh6GspYhKdlBs
YW4MZU7LOoaJHsChiElLVrgFALCT4VgzTJ/36NSnw66gVpDmxNGaq7C6T4tf9vw2IZw06gUc5bWj
WwihU78b1D1CxNQZrA7h2U9e4+PVF0qLHWoTKubVwSbCyVaLyjvFTDchTQNil2tKQmKmzj2XkCr4
j2aIfdMoIZmIfHFqhvbDoCNoT/Y1Ek3m+BO80E5jF7Ln0llHcCJQCGgaqsdj1kEVV7Iz4iV+9m78
qZF79pKrFFi6qxMK7B1qJHUvqZueTSOeLlawUQgj0ziqIDvra6/EExSDAx4Ka56yFJt8em7zW0Z+
q+Qhn+IfdJLV/M8u3TKQSddNwsAd9tXNz22XNlM7L8eedyAcjq4ykNqo2l1Rvwyk+jdX/kSYEFNE
5RhCe1A5BDaLX2RvnN0vqG/+iwt4IkQIJqIGnA7x2ACjewbcY7/TGrCMr9wS9iyRJJI3fs6UsRNR
gnkBXKCixhbH5jXmj9xaglzTmztLAc5US7JfeYTSKOOAJrL06i0b9QMr5mPT1btIGSjYgFvTTzAG
B86fsfVqVeObkBiu2ssms88aipPvFGxSXFR8osW0IJaZHX0oHSuvgFEje+ed1+W/5Iizi8lMyDRM
aKqH89nUwQpTQDdwLH8PpmC9ld+8+4k0IZoxJjvWkgjPyolPwdRcZ+xn3YUgUL4zTfApAcYZd8ud
TALaEvV2bmVjKmdRUU6O3xTMhpr1ZQ7YaBTrTeDdR7/zEhz2xyrr/aYBj7L5U2nwEkLz/2UFPx+3
nixcMBkA0DHsKYGGlyv8hw+CkiD2CtcCu1TtoLn6ptgRH7TVhyzoZaZy/e1Lm76GmCdeG85ciVUT
Vxjt/xtQdDQYdgA0t7niUbyANEpO2vNp7i+JFEyUFjFkpmsNUVxcbLrqOgOlTXbUBnrTpwyYIRnK
113ldkqxm9Ei4IT1DLrx7mcalm9GVVMHQO4Ppql7sx47QMd1i2J5TTSrl1g3iSk1BetmmF3ISY+t
sZsq4GClWkDyw1TkninxKtJK1OBsMH+iBYKdy+veoL0JLWjVXUxCJ6GygbyzWdlTBRfsW5+3mtYR
3Oc1jbgiFy4bjEMgA/wv0XtPZQk2qqfDxDpiLkfAXTsZJm8G/Z1HVwl/M+N3VBCdZvozKv2203o/
t8FmV35ohaz/RmIoxbROyBQylia8IQXA0Vz/CmmGlhpJhLju2gV9/tY8DRbqejZaHFyN4te4xcgT
wjbmpJG+TcyPHqW6ywZj3bpLAgU7ZaO+njMC868ygC5Wv9PEetQHcLd1IHUtfqYVylh27l8WKlFP
SzBSYdilw5RDPfvwRWkOlnRc9P/wNrZuGbrOqCEOdBDSoKbIzRkNqjTgThkMQF1td6oDgCQpquZ6
eb/v4V/CBLs3qFoJxAgIs5ad0sRulnA/iypHSTKJGTnbBAuMXNPWKRjwTHEiYhz1maOpaj4q5q5B
G2xGuk3TJJsofwGILnyZ6av24CyJts1U+pPb4UM0ZIdh+BmFraRl9ewpnnyLYAEME7VFTrX5mIQD
klOHrpPxop3ZWEpssNQRC6tVxVPkba/XWjjwo52omEdqAnCs+MPc+wOV3e5zOcAvsoRDNMO+SQ11
4kdQNB+icAgsI941oeXavRL0DKxpCQhIwjoA34bLZ+KYI7SpLCvJhTyzq1++Q/Boc5/lfQYgt2OX
mwE3b5Uql/lpmQjBGSH3SJYuXThC0wC1evMFeuQXbuZasN2NN16hGiRtqf2cIRNuyZeFiT6Jj1PK
x4ofWVqPAZLxP0ENgqgEVbwh3dXm8NriMgOLq9rrZPytjMVVqHjQ98CGMmOWJJuB+v9Iuy23gJJr
fMz5S8hf0vzJsp5aNVSdqf9NynvN+gBGpodXtq6Gkq2T7Zyg8qUeDVOs4HD6dNxOdn4ADY/k/M+4
mS/bJPg6ovRhTtbDsRvLHYz3MI63NX/8xwb4VIguhMex1ih5BHSro9pbnqrYrjL+cxP/RYLgV2p1
amIzg4QR/VlGCTzUVrIGiXHQBSfS04h0CQOMd6MBRqPvN6Ab9foSaKjD7vJuySQJpkFfDLSdxTBD
Ude7cc69rDb3fd8G9iQjoZCcvlgYWMhQ6tZ6+oAR9Hr+sQBorwqDy+v5psUriSqaO4jKrJVMVdDi
yFhGPaMTPWrx6FZgOzDJy2UJ3/2vIELQ4izqiTLXq4iNtVmjw/ywAIk3cmM/dy1XIu3bw+OrtG+h
mTm2U2VDWk5dcIv9pzEhoa59rVyDIfFaBlMj2UIxTisX3uhjOdNjqgK1WdXRs/xPL5CwJvECla1V
DtFCwZVT+M1q90yJpfnu8gQRwg1aFKIskT5SvNesdLf2p9r+GJRPBnWJ/3cAt78Fm4JA4SL1yVQr
aoo1rWTXZJts2MYI1G28uawP3x5bgpj1kp28Q9GP1hJFhTqUhhKUDfgaf5jWXjXRWVwR2Sau5/DF
rQnCBGea2D0AOTVsYucR6rKgxcw70seWq4JDSU77tt7NS+IEL9pTMLKDRYkew672kqp1quUO/fDO
3AYg7HXRZ+Zd3sxvxk9Yn2AsRlXR4lCDphcEE7cgjVm6yq/stzR9uyxIZjMswWYUhhk1DDj74KQk
bzSg29Bjvvo2e6AakjICfkeh/7ousT+7q7pQLQxIK3JnebEfWOJNzZYE8FRe8Q4y7B3Kq90HaLBr
QDc81U/xtvBqNzpKrZfEloiDbQjj2cJ7fEkGLzyY94YOzFW2eNQYvZw2fgKgU4u/qMWWo3g/ZLWL
NJKnhsqvywfwzfdgR+AXKOg6bWoZn6X9k2tTJYaZWBY0ua1v7BgdoxSl1X8xxiKIES5MvgyJqUfr
MSOhjvYIFFe7AWmqafs2ufniR/pV5dUZoERlvV3nNvp0gcLdqZDKNisFCywzsF6vVMKZZO7z3O08
lSBcljmZUhLNuCxDmXrZvGXgIZ8Yv1cb9VCrhZvM+r/xfacihVuT5Y0d96sRZ8eFX2f3AMP7HIls
wVtxz8CmJBsx+J5i/HqAIjJFOqChtW9wgOnOXtDF6oRRUD+EHohU8EhyjHbXWN7K8Ox2eEcMskfh
dwBMQb4QvNo17+NytbijS9/GJx1pa/DSbCM/A9caakCKD+91F+9l6iO5HyJyBSZem86IcbgUUCO5
0Tm2wdwE3Q+Xr6FES8VHb28kI8571dIauMgRwIprSdOoTML6/5OLrnZA3E8IJFRT4y6L7ln/GJ1b
OCLBA2d5nlYxg4QO/T6cPdut6dBKpgmydQiWZOB85GYJRRxRvi4Ar49uMslhfE9zCisRbIZWzQPr
RshI+OL3IKMxkvs8vKuyxRmNeyTa/a4nm56nh9q7rAffSwiraA2dcZpmmAaIkb4e0wg+upr1NT2a
x25HnMqNrtkGqr2XzpCfC5hOJQkKodkWSRO1X48LNN6TWvqAK4GO07ey3YC9+ZosADuu0afVORY9
hBFi+O7aCgFBWbBWBwurEtiIGi9vwOdjR4x1LPCs67amI98ltovYha4ZHBMHR1YebdNwFTT6jFHm
kZlca+3tjN4mq7xv+I6xxrcr0EZtLVZ6gLvPmsY15yfTxGiBglkGsDMP+6JKnC506sE3+shvUowt
gQWlnF+bYXw2FhJgYCpY0HsYt61jGqmfluF+5IClmckeBPfXZsoO2QpyHlY1Qq28xWsjxbRFOJLI
UQZ1e3n9Z+wNM2x05BC80kxVbNTNJ2qSCCOzRwB3oXM28ch0RfNOYgzOvQK+iBHMqcYUNiWrmJW3
WDVQD71a06X6yumou1W4y/fSStE5P3lysmJDk5UAi7YhXXmkfHCr9B10QMeu+1GV1U0STx5BR1ui
kW1mow3JToKsq4Kuyvx6mFF4H6rtUnQBnV6pDGDsO/Mw7tzphwmb0UxWmWSYEjySpttxa9pZJqh8
uyksd1Ub39Wc/4mtcRNy22NVYjkV40FYKg+5nhwAiICeiusmRgEi6g9KD9YqeozLh9y6SWd0SrRx
oGOMoq10n44mesm1raX/rsfYIcBSr/Pktg4xeaOWh768Y3HhWyaC08tK9R1cGdNIKrNXbBaLrnMX
X60KIMwNptSWdsRATuJww7Oe0t7RNJQJQRa8ma9KsCo/q7HDfi2Y3HmU9T6e0eov8gWjnXb5UHGc
wtFQt0v62nZ3arW7vMYz2vVFhGCzc3R08YgY2nHMIlAcAZjtvlRAuZE2Lk8GR8WY0GWBZxzRF4FC
2FdNRtYzYmrHJbsvx6dYOidHz7ycv0gQorxK5altA5TgaEMTbbV0NHajDaOz8MpJ+85p2tcU45Ek
GTaAfHWi4rUfgUYHLUusZzTjTPPPaHnotWsMgzuJAZQIxG3dnO1brQkK5arniIjz7IpMqt9we21Q
u8c88E8w9vpD+67Hijf07XZI4QG0EcM6Y+lkWnx3eR+/Nwh+VU7xUYZSRQcoMkVDI66+1wvPBNyF
j2Fvj+wH7la3/PZvoNFI1EV8f0W6Hc69HmrHXlfvjAhjcOCBSbXMU/S7csIAO8bMqYZBrCpxm5J6
JcbUAVPs2s0hHG60EM2C4D5Q07cQWBELcuhh9WtWqJuT0DPifTncqzZDgigoyS6nv9P4TmkfLH6X
qLFn253XprZvEc01GYg5ML2e+Ep2n6fmliPk6GzVbdS7qXwLu84h8Mr1jLL15X0/4/9PtUuEOOlZ
HVFqY9uLsHWL6UffYVCfNMFsvhf9x/9PlhDVqGEUZ3zA5Uzb3VDGyNO/Jc2xqagzjk+XRclsnS3G
NSqw8tUEJ7s+Nbtb8Kreq36YYUTD8lbCeKvFWHu87Y9yJp7VjAmxy5ctFcys3QIYzehgEjCf7C7c
cG0MoSxghYl1U2J9zlpU20CagNmGirEQwaIrCeDJhkk71iRzR8Yw7onYbZYVpjTt3JJO5Ai7Wc5L
E2e0glnNqyqomlvwHrgA52PaNk3fGQc/xhgAqiEz0GfRFG7Tao9L+2fuQxdpRpeq2z7OMBS5YdXs
FAWuhLRhbl3qt10/+URh182ozanew7m0fv4D/T459ckh26xnPaoPjRvfyRLB503WiUjBnxHQ8qSJ
0WnH6iOCSd1NP1bab6BxBGG/+XssT2fdzYlIwb9NepVFVoQDj5vUbcLbfCn+nyolODRQH2ZwZ5Cw
ILBfgAUJVG88AyTXU7YOwanVLFLZypCF66m6Q+GudYLO0R96b/YwUXtUPNlL5+yt/GvnRBy82TYH
yjCajaR6TZy06jDTTI6ElQg1ZfgApmR5YpGtTmg7GTl+v+nGH5keNkEIVID9NJe12wwN+vvMem82
bNMS1R2t/hC1TeewPNOBmfKrIxShLlBepkG1HbOjjwYvHqPuxYj+0Ajl4e6ASXmtHUKn6mjiITkB
1BfzAXzpDk9beGnzHoxtv+YBt6ExgqE1XnkZbUct+dOM0585op6do0urTUtfUe/16RiNg1/GzA/x
qPHMedj0VRqk2opQHR4wwuNbiRk0Q2Zs+1ndEwV9ghYmTZTuGuiC+9yiu0hPHfCy4ml8HMijkoIP
KkWPFVB6VWtCsPJR24hG1JtWv7fxukXP8CMD+2clo8Q7Gy6dnPNqyk4yHHYPqPCm6zW0f3Q7PGE3
yU4PtC3bXdZg2QkLljfMtDFkLWLpfr7O6W6Ww/hKbK6+fsHJQoapzSaGhNAxQR/OFaBwgtCz/vRB
8gemZRP6l9dzLttBMeD6H1fyrfyoIzqfO9x767rejRvlBpJu17FeOViwbO8Eu9mpdaRlA5TTtAZv
AlRy271cXs13qNk1mjxZjWAn2QAauqVTyLGv3Xlv7aMDQ/7GTQP1T4rywvwz9RQQzo4eb70EQGoo
2NRufi1PPJ8rbXz5EsGe0r42UkVJtE84wOqebAdwWswB8YdHeTvS+bDnZN2CXeX9nI5W0kL7y/dy
vM2jh7Lvdn2ounwZ0H3sdciTEVq5swZwgAR9qGhJVQe0DWV7FVCMYXbdR5Jmoe+dS18PQ3zyz4iF
bAtTqkdr+tWwmzF7INGTBeq3ybxH7siJO3hP7S5PIicvb0vzAVggjmLH3mWlkPlrJrzwk66rAT8M
09D6IIRZi55wPN50h9kaHzDVgfkqQzmSaDoTjFECbnVmjjNWDju4NPfzYDiXF/XJHHAh7hHxRtoy
r0qORz9Gl/o7szN/ZRX8G2teu+lPzTDPlbz11uAn/HGaHiv9mbZvhc6dWuvuW4s/oezjo73JNZMj
qW/nQXXm1ZBjAkgHAxJPY0fBM3Eq93P7K+JPKQHzHjDI4vmH0W+T0vStPkPyNXeGCNkz7S7tb2if
IOT9w/vroVGdhN0r80dHXnnxxnOASpHEAWmkN1r4m4XBmGEOKkK5yb7OrNZhqbY12v7BnoAJpT1p
+c1stg61Xjk/jEB/56nHJ7QWowssbtFNXf2mQ+eYxa1iLz7Y9jDcexvlv7MOY9gzqDVKisaDYQb+
F5KZaPZHFXOkxEczkszpyywoEwy2WYzEKCuO2CwagqFP/bAESVyOYFeZ/RJIUH34p+KW21iHFFTF
l/VAdvOZEP8axah0c8cISiPhHeZh6qvFa/7gCF3F7Rw8C2J8gEfdYXHkCJ2SdwgTLLo9/MdXmRif
RXNcBUKIRQapIbUjglHP57pAWLIgND2OHwqmA50cmO+L6eSHFX7UTFwgzSVHWfFHEjkywYIvs1Zx
1V49IxA6AWgcxh8ayC2XREZDclaDAGBIgRuEpL8m4gnSzrYKpSDaEU2IToGWdIvbfkropptfoyTb
5RrSPBZauv0x5RIFOneEp7IFU1UjrbOwRdWOZfzTQPovRTCZAVFEoqbf0HHhC07FCHFT21NqtTHF
EoGrFwLWuIpfLDxcM6L4c63uWfs2La2L/niJ9T9niglRDWbrNlkB9L6GU3SsuQkIZe0Ylh9Z80Jl
qNRnHf2pAOEOgBNFXTuStXv0jDlmEqKl0tzVOTjsYXV8zUKRARD3xbLvpl/TYu4be5Js7vkl6kgp
6QZmtkTMBjvnVdXrPTnS+J5j6HQs/vm4/Hp85C8Rwl2owVULKjKIWLndqZevVRiQF6Hs2mxsxamq
rdSwrYonOrhTkUJIU5t1h9w7RK6khwbAhlXwBsCUrSLzx+X1soKevQZ/LVDsJ6uKfKHqAGnqgMTe
sJ2qdy5jGTlXdzndRbGFLJ20Jm6tmhznO+vnOhKVBtpt9TIG1Q5gB1sluLymT4YBYQuhEgAcQJqI
AZdMMJx9o6vqzLAoDqCp1HodEQRWY7SpLf1ZicxmN6bRLaBM/RL58cl+MAywRl3nDIEq4Q4Ipe/A
tHcN0FtvZD+j6mCXI6aL+2DkdaBj/rOMLYBdjxh1bvYkfFQAtYUqTVaZ9zFwbAMzXa50uvy4vKpz
zQBfViXoojIa1RSpWNUKtK25KyC0Ujj1g3JT/kaXsKMHRaCQg8wdrD97aTMFfZxKUitZQQlwFu+z
4kkvYifSQUQQ59u++MEH2UDPOa9wuk5xnrdVrLGy13WuVCef63yMMD4H8ONrWZLkXIPHF1lCiNwN
5jQgH/Hf91vHnoaDz/TdojrZu+IvG7JffDymU8Cwvct8w7m+rC/CBRfUh4vN4xnC15wtZiVd9A4D
OMQud3Slk+lWplhfTwKkI4bMt73MIS89ej2UVMpnc8aUfvkUwU2Vqfk/uhWiBWyuj0P2+7L2nrEz
XwSsH3Dyuo+ySct0TdXuFRY7cfJqR9eZ1FzLViH4PFS9I0OvkfOqisyp+TPGX73Ly1iV/cJlEEnu
+1Jhg7K6nBxNpO1mbSLV0dYpTbWuendJjmDBMlrmaWtCDp5u7qqXyErWvr3J/eTIJe9V2dEIdiVU
FrWrdVxwgnnRavWjFohhMsnOnQvYv2iAYEd6+z/XWt0n23b0M9AlYfQE1QniRi7AZ7jqIJRWfzf7
GMpOdpdP7vNh+G1LTfRY4Ct022LCliq0qEvAJypHptgfxIh+88HGYOQHiYBZOB35oqEsOLsm0QGW
OKPslbmRjbcN9mMJ3dIMUfHeVOpLG/+a1McWL0abNe48PeuK5swm0LC0aptzK1CM/Do2iQ+E2j34
QXzwdzjx8CtU9ooe2M2PLL5HB4oTNe997TBMJbSWhbJ46pQD94xy3ue66g2T7XW0cDQMTQJWDw8r
vFuz8T2PBklXxKfOXtoY4fyntqmsIe0V1JD3xdy7nN/TFH0R9uJVo41x0QgtbkPQdWg0yVS30gig
qwwHaDUOA9D40LxV2nVfhY6mxE47TQHqqVq4T9k9mLw3RKu3kpM865FOTlLQpDJJmF6PmXJMC7P1
ekW7rriNZgLVtXXlD1B0M7fLk+ou1soXlSxVoLNFA4aIyv15ytM9zm2jJNSL1ClzclXbD7EVFCu/
gDJu7PRpLIhf1Hh08P4xjoc9H0Bc2tjUrUOgW9VvmUF2lYETjMG8W6Hra/6d6gAowozP1OC9FGqr
amfbtk6D2MyPTK3dFKDT28TSusBW6hduEmDtc+NPmme5o+QmQi+A6LbZIbayO0M5JsXgJhaqOMhY
h5Xl2Lz1Jbt4zsL8tYliy40SGuCZNHEd0noI2sn0uvrQTZvLQr5jZDGGWej/vXSG4F/TSEl0bhfQ
La26Ucf0fUj67ay/aQXgRZUtKW7VAV3P05UNMJe+N30G6LWhyN0usVzAEiGN90EARIhEvIrkCqZr
AGMeWB1SwvOrMkquwllLePK1okMewkFXbOxJ1pFNXRhuvCQBRdX78q6cjTrw5l1pg0wTU3/CjWuj
0h4nbb1xbvwj/oMey2gbuzkS3oB+DrId34FaJHlV/01bMDsVLNycMGqjaqoH5agPlcs17qazZAvP
JS1ORXy2+p04+omFdIkwSAhWi3qXd9vowN0YMJaTa3ZXoWMFKIreUolxP+f4T9b1GVKeCEWOzdAx
ToZ7s9DAUvKAyNqdz0bfpyIE3WgB3qPa67rKq+zG+DBcclh26J93ax/D4BNS6h1mIFjtSHTlXCRw
KleIzBAhZn3a4chGNfGr8DErn0PtSp8x3J8nXk0Sn2Q8qHQbiSFZjuRcBhmHCc40gKKAhcEUhHOl
UFjZ4EJ0XrlDzRcxj4tKgq/u1hEnaiC1Jg19zp/lXzLX/5+cZbcUvYKUvnKcNLZdAGIYxUZQpDe2
+gwamHJ+Dnnv1AqpwcJQ36nUDtomcbVQ2pR6duc1PCCZamrsGyRkMaR21NQ1dp4oIHTgTsX/qMXv
rmifcxT9FB3ox/UzCO19g3eu5NjP7sKJcMFETPqYjVlaQqOrGah4gOMaCsfuVD9SjY0OJMc63GVL
9oQKOWxk6XbdHDkcHRPOWBuSj9HW0EiMEBilqkZU3aDfMPwU2xg7WqfK0QJIVtR227kAIfq0pRjS
CNG5Y/EMykC8poZyjNN1mdTeNI+PWplsjea9aCq3zo5N2h6YHV71DX8whuya09Yp9dJrtdI34jF1
axXYzMPH5Z08Z9NPWkvF0vSUAbW/tZIYfTfQW8BTtnxH80ISQ5/JmZ52luqCdbBSc27jOouPS1E5
Y1Z4hfpiod6dyXBKz6XdvkgSrmTYKXbRZE38+TrOtuXD4ABRfAe76o5bKRPVuTtwunvCZSyYYjZ9
sjbmgvUkHLKAgZxesUKfxhbG031tQoH8YEW3ivl0+dxkO7qe64kZQKd4Spu6io/z0vqYDPdNRgPS
AnSDyXrCpHu6fsuJrFgxa21ccHor+aJufGIo6M7iKh/dnZwKRKaRwkNkSqOpSlddqebJTbNoYwxA
uuy628sbeO7Snh6dYEHUaV543uLoxvYqmq1gmK/UXN2Y5jOvZE5/VW/RQJzKEuKKfDDsFCn6+Kiq
2XNFisCgz0luI7+GxsaUetwId/pIDqwCz19ubZB1kfhJyWrFmmut5QUbLSsC8RJ9nSeK53/mziWS
ZCT9qRYyhN2zuZuTFYu1VUtpFrAl4hDXZFz8ijFmgot44PsURDJtoAXLz2pwyTWyqvUTehs31j0G
MuXNd2djydMPESzPPANRr8tDNJV7k7dmCrJ4q5gARvf4mjceUOlN/ai4tneJsZc9qmW7LhijnloJ
4ncY11jN/RrAkisrSNbiUca3MZgOLmv0uTzyqe0TK45J2qJ3k5TxkaIeZZk/VczaqLXm9C0Mk7pv
UvCKK4VXYv10vuLhEVBHElWXmCWx7KiNJQaJF2i6ojwCNDGrNrSPji0ZjpK1SqyEWGJMQkNZsi6O
j6jioAV6vNJtDheKRGGf7TWQ3tYh921A57CabIkCklPgXbKQuZ3B0HkI/rjLH/SdeQNPuRNFMwRF
W0YyYWISK69UtlfTJ1TZvSENt3wetk3cbGslRkrvtrXpjlMM28dogpz3y6z7LbsLx3wzIIIZCPON
aa8ZOrKM6FXEY4/RvamGAV8qfz3WIv/NC4qeLr7Tk2YzFrUXG3skGeKywVRSttHmjaZ0aMq8AR4j
OriBbR2VQIVBSZ7qbkczdGDZVTCkgPYAP2BKc9dUYNhZ45VG8qjShwYAo2PlacAOrusMGX3Nzyy0
/rHMBmwY2pqdpB7e0LB3RaPnum25y+0RvgdF5WWIJHOUMqU2hDsUZhWbigKObmUkNX5Vd8m+2CRo
maG+pgD2X9ajIVEsEVF9VKyMNnj7H2lD3YxZbl7oLhqIJPpyLoA9VRfBf2cTmFhiCtMADnmPFevo
pGTnZAsRvDYgB5Fhi9JVQrIBM70zpsMVxu4lnkUWHXxejJPooIpmdWEVIq4Mph683cB56/aWM3vt
g5xPR7YowWvHBbJUZYXTaUIkD9/yeASO6T8GQhSusuCujS7LGNrt1thqC3whr+BVIO9fkGiACINo
FmBwMhYEIHlzzet0M6XV9rJNkmyWKWSX9NG04m4o4qM2V36PNoEeFecmlCGVSLycCHAIbOQ2Nxhu
aIzY0GwOGct3tHpv7VemybAwZEsSrIESh6yL0bT2STNoqNSnmIBRchlI39mXvbGCawGNGXhnqqAC
JAlZBNKr6DjuzYlcUTP0Y9SeqrneVIm9YxQzj3nQYFajylGtVe0NA2ONzEiczaqcfIaYuBnCmLLK
hFNZoxfjKTpgvrnfFJvaL7k7+VBLRC8FaAQkmvN/WN3/Xf/npT+51JrajfOkQPBKW7V46JAuncHp
EPSHjrG1X2VV1HNjTXCffwkUDhb0IJ2e9ibiNAz71GGYuOlyq/P3PgIzT164w6ht8gRdPfEtG/TW
NSL6mifgFMhcA/4wbUxnxAGV5nOfmYARgJOaJ8cE0c5SOJ05Oi1XPVtjPqBlHb3VfA4/Rjme2GGs
QINqb9ZUPwkfByV7Rh4wBjcC8+filyErKJwt4J4uVXg0xhGgO6p1b9OdsdfdbN8c1jLZylgvraGu
eiq+PEwK9mrKkJ/SxapOnec9J7yOjpGN5qil9tZwjLX9vB0jzH91BhiaiZmlDuCr4gMA2GKkcsYA
/bjIv8fboZ9+J715HxY5Zl2n7iYqYq8Bs5dlmFpQN4MBIFUaelEKpDQ+3+lDs681e9epQG5X6iAr
Bv+yTTurmacrEjxAM44DHTQYtdFlb/mPtW0TqOyAi3Cp2/zLeOBUnmAJOowFL1Rbd60qXIwQob0+
cRpt2EjWtcaHF05KLDgsI9PGpmoRLIN5IkVfIvolwU5ub5ZiHwP2TE6jLZMouIdWzRYrySBxCGgQ
oiMVde0tUFKDYthXPST+q9zlyV6KMXLaEx2APB2sqjuhRYOgmfR3BVTYtRGRYcR0vpPD5NBVIS5t
rGBZcg21qGbGqygsFtSd0PI4vtt4/CWh4qfhs9HckvHKxowJLE1CDzEK8FP/DqR0TEbWHq8/TPWN
z/kmn+/7Cpgk92BfGKebAmgJ3NQP1Ozd2vow6mJTYHa2RnGLEBpERvVgI5gu8lZB6TZ+zsjDWMla
vM65w9MNFUyJmUeqEjZjdMzt313a7fQMrbvgwL2sm+cedadShEhSZ/ZQ8h7HpsVgZAMUdxOWaCQO
3UohElFn6yOnstZg49TxgASyMYohOpYvva/61R6QIrbl8I1xu6omjLgVHeSjn2c97alcwaxwZQyL
QsdOfsKE5pt2Qc9556QAMDZcjk6GOVA9Zj7TcfZiX+b+zgbRp+IFK6OAHa7Jm8/bH24U42O8tnat
93n5/95VPBe0nQgUo89pyYD8AQCpz2dVFTnWh/qYgr3Rs7wxWHxMyz0WqWNXf8OiyvZajEtBCq1h
9PN/ZOfkZk5e9OZjhRpQd9Uuig+dfiBDhhZlMA3Ltlq2cOGdXjfz0pfFHB2NqNgoaXjb82tzejVD
jGKBRuPyzZF5K7FClKZpUSQG1LlmIOHEREM83JtxjClfYAfyX3UNsHd032PKlmiA+aWlY8rJVlYL
d8ECfo6nndwp2vW1VZq4v+p+uNJds96uzGSdj8oE5sEf5WGHdNmr3TqRqDZlw/IJTnO9TXbtIUZW
AMqzuBhA2FblNcy8xHBIbJQIq12Xid4jFx8deYtmP3CjUK1z5qQHgaasf1ImSjBRSpLOpRFCfW2W
IoJCUAwDpbfcT2zZqui6Ud+PzgZGo24aDGQXXzcyKpk6gaEPvKQclPK5bv6quvYArpanymg3cdh6
LAQoSxyBvkz5SQwgdSz5xlB+6qHhtGj5UMx225oxuM9B2GBxvJeqTfNfpF1Zc6S8kv1FRIAQAl6B
ola7ynvbL4TdC4vYd/j1c/DMfF2W65buzI1+6wpHoi0zlTp5DtTwin5lKyrwOalLUIrSIAJK41sw
3TqEgfMFfEMV2XL2hHbwm6wy75u8e7p+NmRDE6IKHsOAjdCX+kRjgP0iRovuq24erhv5RENem0Bh
saJgRjHd0BBPqOEl0zMgrbdJpui7JBl8PYzWZjLtlZH9nIcST0QtlHEiRXGRHbvQtnJYN7u5nXhN
sCqyyB0nY0HCu9c/8rOZ7tpHCsEnnRg3u7hPEcarfRbngGpvArC7EbLvpsDTI79QRq/qX2I99rPi
ybAmD0/SXpAfBkNzx+RuAssWBGWcAX3VFiLzssS23bjoM3cjui4n4oL+kNcHhTBI83ZOgkx/mu0V
dMnXFI3pHMwyAa5GZhe6YRcfGnYYxnSVKuUGVABoO824H3Izd5lRPV4fvmwjCLFvmvOubzJsBKuM
PbtXUE7sV5Yikyr7F07pn7MkspURpemqKMPNYfxJakBKOnSDzmtcvX4S33Dl2oxL8vVtVSnIwE3d
tlT7U/rtzAmmtAqrcCnARaxcJyBzmNrN/2Pm/loQR8RYOo9kxOamXbJD4Xsd6d3WIKp/3cxFh3dm
Rrgo1A3K02TC45FBfw4J2GhjdmvEmpvSXFKzlFkSgjOLm7mCDGp6JJDJrZP3LtyAcNLroZB0fUif
/d1XFucbVQIJ0RVs5umx1w/apBymBp3SCgF6RbHV1QQJpIVAwLF4+9g00U8KXnzDhCZrlFuohBTR
SWcd1AagbKRnnTvNoMkYXiAY62esfI8q1GQYVB3JQtYPFgB6bC2A+8f2g2jlXZhUT9ZEGreboDne
3bBg/EPTaIVjDTh+/Nuw6ttYyd+4QiT5yMWjdraSy5Y925JJPVMjX7bkZ5WFbdVGc2j4cX1uLyez
Z1aWrzizwhcR26lEkXaJ/k3vxbtwDZ1sN90kPTTWpVWyi/nNmT0hkmTdYFt2AvfZelabOv/dG41q
HMhZymdUybwcHThbySBlRoXAAqURtaUTBhkdFhi+pR1TVL4pXhSjbAfEavomK8rJDocQJcyq+Z/b
cx+kzhhAVys19qZq+qop4WO4HDXPZlRwyVqh2rQyUGbt9Rm3HmRv/Smn2pIupIs6XrTStHSV6M22
yK3YibV6X7bjqgqWFietczKF7YnOd/rAHstId8bqt0lfrq+AZDpEBocqa9pJo1gAiEGrER6hkp8m
sby5lzhZiRsXETKNMTXzlGJ3mV2+T2282TEJFEFyKkV0TJS1Q5hTvFGbFnjLocnWBBmQzpFsy8pm
bNnSZ+cyo0HC8WwHP45HDehera2Q3Ixzh7ZvNb6h6nBfjRrwRqeOZWvS/gbt9H4MtX2QgE27INUh
qUtJ6nP5Lvh3p4m0BlZPpsSycTdpVpofPA+hq4FLjXvlDBKy1LHXhcfUez74ipdKbMumXXBTY8PS
MIpxZViuXg3UM8jWBtz4+i69WO01zwYoOCeVKGi20hDS4jLbFsNdor7MCDWZoUIVGgWG9lSnfxhH
tSEfn67bXlzQlRhHBReVBWDriErsK06Q8AExbPdPqFO5EXje29frti5nV2fjFLxTPI5dnc8YZ2Z6
U+pQ4HWX9KopnPy92v47Au2ygyk4KdUcw7ZJleWltvMiHY/d0a/rg5LsEBE1Y1gFBLQ4jr7Vl95M
nwdQvCfln+tGLg4DL2FEB4sjskRhlWbUfnKwxqVHiLlAWpGuUypB312iv2B4BGDAmqMur4oFl3LS
ij6pxvRY99kzU8sXtIdXjobE9ZBPxY616p2WgZ+YJodkxPNJqQSBF2kxsHpj5BnJuKoZf55ycpuj
uKgyzVWKGNKH7LYuJ6guBvtBVw9k6O6vT80lGBFUkQ266A7aCxz8q8cqbcXK7CjOjmES+j2I05rA
MN1Aje5zljzi9oi6SdHuq9a6y5p0HY+vOdPWIdee4hhttbTZJYqu+H3ZbhJ76UOPTyCpQTkRrQpI
fPrUNTLt+fpHX7rN4aMtC4pDhk6o2M5po6UZfOJtdqwGSH6rw2HU2AMvIH+mWqtYpfuppO/o7N7X
RnJs4k3Fsl/mTJ71nr9Xfbeza8gW2PQWmjrPagGwtqbuuHEbs9AxlQMSSG/i03pWZqdhMDBVfyCM
veFQcGAW9bqBOBUp4ddBAzQP2Q8FzXGVPnp2FO4hhLee7MkfG/TiKOpJ6ekPxQIuDSt/fRYuxBqG
Z1MN8kQmpFtFcskpoqE9qB0mwQbWrbFA86WuTI5vgzTtdVOftHxf/RxjBNsEtGdEs6iYy7OOqGHI
8+6oTvxFnW3whmgVivnTdJ92YFIfCVQ625DSXVQduVn+1kN1H2YsAAlnup3s5p4qFBI+hlmg+S6Z
JvDHhujeadiRdIU31c1ahUQvZJB1YHhtZTXqFt8ZdrIekrHyUm78ruiI56es2ZGc/4JucemozFzx
4VDp9a1iYuvpM4j/Bh+i6H5W9hvdCo5EzbbgSgC3yQyEzUMyaI/FHQNBjKPPp1nrfBVyBbW5zsLs
vilyAp3k6l3X7uesPwRmsjPzXtmbaFNgiXEX5v2KgysgLtPIT9V8eK9ypXTxJ06Q1+BopPmx5fF+
KnprldFmdjKqwqvF4XMMAUoQ5N1mCcdjZGE/DPXS7QyakLQ2fjS5dQTM/oV2ce1oPPQbS3O1GtJL
9XwbahxAugZ8kkEoi5xLxBCXFWcf9KSqiQReFCdJ0zlK7FkrTprxYVuN33a2p1Ao1EylQ0Bfo+N5
Jhveh+mDshA4M+gZJ/lD3fwGXMjX09zPZ4qWOal29fetzdj5dwlxh1NUgCxAvU8DVNLgenZDlz9w
nt5X+QhC/sKJ1MzBvtuFVe/0E3nK5/cB8uBaWK9nsDdS2QH4rjBqfPkia2FZOEvs2iBTsySeitOU
hQeqle6o03UcxavZQLtqbq21BLKL9iZJqVcPHB179+AV3wO87EzghFErXENV1W+VwNcjIjmeF5h0
mamBtRh0B7rG8O/r16GEiXd/yNWfeK2v4rC8sboULEMk+JVNSu/p07zNa3RvJgoYc7FkzRhQR2HN
4Bla4VJQvMT98Awsnd9xekimYQXF7tajNvMms/b0+K1NlceImK4xvpkD6F+MGCU96hGa3Az1qm1B
URonYFYj3U5JgYibwWxbgJzguh/6li2YNtEQpxDI4fQQZ7+OM1NiZdFaTk9T9ZOV+UZrAk9l4f/V
sQpWhNnEg1/PA9tOTrGWOWPb+Bl68g3tDSx9kmLM97RBMEW+DihF84TSozB5mtb6ke1yv+JghXNi
7o2gSipuht98DdXjExAaa+K1T1O1y5/KwbFPEIK+PrffuzCFb9G/fguq+1DxyzG55I7h5onMJFu1
1lMMFDquLGCRrB0FfS/bbKW/hKuFzCtI3jLALv/wrgK/LTid/p0c9JsvED5rSe7OTl6A2hBriiY5
6VqEULwZtFNYAp0SSNLrb0miYEe4qxSGBamDIk5PfNSRxihuGUsuod8hT4KJZahnQ0H3uTLUlMen
aJuc6DO6qdbmLeRQAbTETfEj9mRIS9mYhOTO7FgyDipPT3E2vGlh9DhqEpSwzIJwJ9GTeZpp0San
bAz9OAbzayiNUsvG+xKlhGkTooFaMkuLRzs8McTMuJ/dkGSzQ3lpOyH4Ti3tt6aju9ZsDm1Ff4Tt
Jlc0qNgnMuZpifcRa8F1UwymkgXJKY+6jULfNGtPx0Ryk1iW5MpgP5X9zvZIa7QxrcshPgHCdLRt
cEehfRmU/WvwwHimsr1+6CWHSxf8T8dVtBTG2PSZ/hrhnS0K81VCcZRpJXEv30uWX1fxWwoZayQa
0wa862XlWYHxY+iVV63uNwZqbS3w0VOlOmijdPoK6sBo06Da0/XBytZP8CSUxCPXGAZLIcVRsswx
QxCYIHH7z8wIjgRwEVb2FQ5dHzxZNPE0/puMscTIZxfrtX0i+BKWJ7hvGnN8wtseGIDVbazNzgg7
eVZ7VgUygM5wgapyw/n++vi+F5SElRS8ShoqVYGBxSfktbNbb/VNqzpgX2OP827yKj/d5TfJ2/Bi
PEoMSxzBJw7p7GwkOid6BZr+0wJUR6fJWttEXu9AjwI1rPJJprn6XfBaGKjgeCo6z2NQW90xRieo
w6fyY+RwPwGguODEC7xpRiZasjtz1p/swtyGlbpT8hmXwlZfgZ0OmAusDcj7OBqsjXjhps6YQ/K3
qHq7PjWyT/1WqmVaFXQcocVw7KNZOCZE39vNQkCX35IHw099xUXjoweWgMJTttBD72QSdxJfIlZx
56oNWBwjFFgk3Jr1Azdvc/palaZ/fayfJYkrW/9bMbdROjYpOMdLQVP3pqcSBAdOuIo/UW7gSdyT
fXQX3MpwLctyX7MrJEjU0JiO8m58qrr3pObbUxO9FXri3GYeLnzXBymJq2LRVgOWfC5qOJFQecit
OxpKNsylxUJzLzPRUmuZuNR/TUXA7mCSjCTRyazKDZuKezvtt0PL/LCUYf0vpj3ntshXW0lhhUGS
0+Q0uL1ngFGsVbxibaMhf0INHgLijpwF9jMYi4t1blRYrLi0UpqaUYID0Xv1lqyyVXdj7pMfqb3D
i/tI3BZiM7haj6/Ltyw02PiWcLidh1UNyq0bW/eNFDg44JTxtry+vrzfIZNwLeefJ8Sioqz6YQr0
+LSQJlPqxCvq2i8qCJY2oxeBzXNT7BJwLaYALo8geys8dRPcp3fBS46GUM21/Pin9YJ2fzdy6jc5
/8+l/Xf+fUIQy0k4dH1L4pMNqtKpqRy4QFkIu+TOz20IIWyiy4s3urpPixhOFHtz4w1P/aby4GIL
JxvWGLLkWH2voQvzLsQuQjJ7rI2Rn4ZdiU0R78CxAxig5gKe4EFnxru+zrJjJqTH9RiEcU8C1ESH
zMGldoVCzFo3HttEJh0pPWVisKo6niRaksArBuvytfRxj4y8hZYN2nCNU74lTzLs+8VM4GwFxYwY
YKiOWOChxS7unqtbE7pw7UvgtxA0+gSLo5kud2xP5oi/v/h8XUUxSZ7syq6nATd0lN321TimDgof
KFexezUgKExVblcarxxICjcCH1KZl5ISwcX063zkgk8jMy/CIY2T08IllS8jPkKKD/wbsgbX76xV
wlgFR0aHvjaUEHNM1uW2uS12zU3IgdbN3P9eWxtk5av6Znqxt0x2WpZTfsWJftIcniVcITj1c22g
2L5rEIX6dGV/BNYqfag3nTevSt2PEyfaUVlVZAk+18wKzqfuk6bJyRydmil3xqne4fUPdMXQ/ZrQ
xZdMnWfn4BZO+Oy2y4VFfY2m8lQDgdVXxbau6THl3LdDQATSzm0T7tcZvYu0QIZxuZQRnO8CwYMV
HY4z0+DFbdodBk11UqvZxqoN/Yb3EDyd2ojG2dy/7lO+A7iFHSH4sHAqoxydOOnJOBbv1o65qQdx
m9X0SwdJIdLvN3RPbSU2v1WKBZuCI6v4oo83BhwnPdzQVYNAhTIVQPirBeZKYyf71d/1T6BmzAt3
2MsKGRI/+tnbdLYRe5KPVrKYh/C0VziMgjErWqfSWsPFItjZiop5NABLUAmyYIis+X37WB/Lh9py
Zs2Nd0G0A2I9PxZr6uVwqupjujPQwNN7dGPh+QENmS/d3n68PvOSQCxm1VGs1pZa4CxUUAusAfwY
Ji4JxBerkOeDFpwZVBFDrZ6xoZrVjDZMt7jN3eyYrnPFUdd0pzi5h72doNcU2PUWT10HlN2nQ7/O
HmQIHNlwBW/XaKERVR1O1GywB0K6AwtkgFWZieX3s71kWpCdskBrfQrAHZfzG01WE1vO3xX39fl6
eWagDZW5ZBy5da3rXlZ8hBWY2qbez8t0oxWlpAInS2mo4ITiok6iRgmTE3szwEL++EnLuooP/YCc
FnmivK1J4vZE1EMU9+CgNJAcosn+uXjP7qfRG9bFHR7h+k3nz5bbv3eP81vCnfbu32jluOwNbHBL
4zXfsETxaltp0D/MbI7EsUPT/bZaK2665zf0hObbZwaCL/2E3sNCUpr7F+fkH7uiYhobFTXLkjI9
1egVzU+RqzWutieGVwICDLw/iGl26Pl3+anw2t/2a3pX37GP/IbdX/cJl+f/73cIlzeIW0x4fiyW
tCvcLIorS3Nj5svO4r9Icv7aEfyCFlk9nrgtOP1po5kBCEDDxBv1XVSEm9mwN1lBDkEfbHQZ9c7l
I/rXsOAFYt6BJNmo01MOjeOw2w2DrKgssyA4gdSsNWUsVX4KjQkKk8amTCZJnL4cMv8OQshiLKuJ
pxgkxSe7eJwIEAJz6Srl6HRp4RhtAcIwXQIqvJyu/bUoeIIM7/a8BGnHSa0TpwlBS074xgD55/Xt
JzMj5B+gu67ZnJn8ZNo/85AfyyLZJVPjXrfyHZnymXL8HY2QcuTxoGadaiwpB/3T3M5bpdh21SG7
g/L2moNxKtrPTzFxq+P4ZkMlcVcc29/Kq+wUyA7b8vuZNx9YWeimBWdjsI+KJ7usR89YUPp2oa0g
pbrpijfF1F6vD/763rFV4aGzYqmaFqnCTxqolpkx7YdUu09JDDZPVPSMCrATGc/f9VW1RSmEIpuh
CmO2/MTb53oI7lACODFDUna6fuxsVfAodc55X5gDjt1wZN0rgJ+SXSMbheA5kkzToFICfhW92Y3G
e4t6J+eP1xfn4lMGsf93Z9qq4DwIuryVCLLEiH+jpx/S3FkuY7ML0MbNtJd5+3+R7/81t4z5bAfW
pVI1TQB3n2z7rcGOS2sZWmDd5mRt8DKdPegoz/hSGYDrUdZWBW/ChqTIpwAbf3DTbbXqvSXWoDnb
MdbhGlcw1NzzdbS+PreXc6e/YxV9y2iwPrPhl1vwN4W/abpRdOMBCru7Wfl93ZTsjAn+BaT9YdND
KfIECQuUCUanbGyvzG2nT+NNbVWOggb86yZlu1PwJSFXFDhoPTmF45tuo+CapJ6qjqvrViQL9xnW
z/aLAU6msu0RBpoJKJkUHXRdtGMMsuIy9Oa/KAD9s1wie0aqt8QqeixXtB1W9iIgG66M2/plKe6O
q9AlL+kufJDxhcsO4OfvZyNkdUaykfxPAlTdFS53wZntKLv2Ri7xJVm0z/z7zBjUYlVS1bgdxeHo
aFXktmjm7ePn64smnUrBqUzGoBlmiHQh+9OCytlfmE7jVYRai/lmHcfnZA+RXE+W00rO26fvORuc
WtE00+OJn7L2MBvomQlcY/7Q+twrBxkSXeL8P2fgzBZkzyGup8D5a/zJUn5NbS1JTGSDEZxHTeLE
1GYcL0aKwukK9GdG6rYMkuc0jtw8ZOvrayZJUaAf9NUzQz4hgXKPmuEiMnrd/XSjVg5Ds/EDbgOo
GBQ3AIuCl5fs0yd6CF/ZJh788kn2VvQvSoT/nELxMUfJ7ahWapqdquQFshVAxKoOWkpu46L07GnY
0DJ4iqE3WRSGw5J0bXbdsYIauWrfZeVzCKAury1fnefN9fm5njrhwePr9EwI75VZT9lJCz5Yb9+o
KULJAAqranBAked3KaooMZVkwZJt9rloZ9usCCg4MMBfcsogcmah5meAl+n6wGQmhLMa92EIyrc5
O5Fm+tC0Nx7bEnfweZf8XkT4u6aLVzobBTMNys15zE6mVq54V+KmC6qsKdeddix+VFx9j4rxY56h
4mdZuImS8U+QDc1CGkEhSGxaN6xJqZsbw12mjns7AtivZWgbCCLLKdUyhxAhgBdGemujRaXhYJ+b
OwvqI8yZcUEZy2gbx7kbGscsB5+d/pwON9kYuwabIW/aPM/5m8kjz7RSv2GQWCpAUgfqmsdMrd1a
sVYdNfyaBnvas6OmqusJ0uhR6aFBZk0ty7OaacP16r3XQkBNa/I2KdFdVKTOVDxPgE5XI+iFip9A
UgOlUfh1eQoyCNOhykpij9e2U0EFh5hPHUTP1BIWIJKMKh04f72k/MW1X6Ghviax8T6Y2U3edM8R
iW4NFm8i8I7XwbgGEOuA1mjQsESSFPQTbXlt6Zb4fLZ0FD1reDmDQl7MuVej0cjCuEo+gKyr2plD
7dO0jRyzV/xGNZ1kyla9muNenboDZF/AJJmqv8L8TeeAkY4aWnV6dNkxt+O/EuNPhf8tKSaoUw+Z
iqYTNXTs7tSHH3H7HphAgesQI4zuVDI46ML2OpB2l4WCcZ+s+LGMY2fq0ZJwytPIYzMElFPm1tQA
TGRczyN6FoCx/EGNxHb11lz1rHvA+8qBxdFTSZs1SDTcaDLXKQGXTNK6TWh714+WJNp+MkGfTV5R
WwOUDrDvaUnczlA3oVK7RZJvr5uRJdVEyP6AT030eTKyk22oj1W2wUY3GQTfSbifRlRzm8xP7ACK
AfVeN5J1o+a3zYjqNmQQM3WQuCzZoIW8cOrtAD308CeBhpuLflOM420i6+b7HNKVfSm+1sFlgVIh
wJDp2vAzPMXv8WzwI3kcPYhq1FAhRgOYb3n1Kvxl/+4yf+pBXODQjeINHvGgSrzF2ZFdr78jq79c
823xLY/kQTe1Odx1XUWrguihM/JxnVr8dZh/9MbkgWp0G2fTzdiYb30+O3nLvS40d7pF/Ib0K3T2
LTRxDmsgzxRJ3xqXICXMGvQjdF0zCNp7gEr/eprDzCqSivXDsc+jPSc/iqFz07HxavumAaNSrt6V
YNsu9WJ2Kj57Vf2fxRoRojeYrGoKFUFU1Ytt1j0adi15b5NEMxGZl+VoHFHMJZr1EA/RITXdsEH2
VizZ4uJTYsHaOWAMw9DHF4TPD6UCLxuwNJJjfenuAxkEhPhPBTtbuP93CR2glYaiUbMaAKlI/dZY
E+rFa/I4+MERKourkKDvHbmPxHFdSj7PLQv7JAjaDs0fsByAkXywQPJ2DM1fNEL0lqS5F33Xuall
rs98ZMv1BukT46hDT8sggeJfBb9qvLqjIdu4KbaFb2+T7F4yt5f2yblZIa6BZnmoqhK4K2Vjdrih
MBcZSQnY1QIxiPZ4iL2jMpuXts25TSGlV7KQIMfOl1LLsOq3wRoqJQAPKbdLATDZxCA4k6KmL0Ip
zo0KsaFCzW80hyo7WTeG13qAU4A4qVyR7eguPBblWuZkZDMr+P+EaXkZzR0OR/djmH4QKuuouWoA
6ZZwUSlGI8q7CSOKrPeoRk9K83h9c8gMCE8SJUQiwq7Ws1PKwAnZtk4b/7pu4eJl659VwRgWR322
65k9UyUoccsxHuJ39Q8KNUCfhpt8efx2ycMMqGXkcMXJDvY75L6f2/UCqGeNow2yA3jxrGsEuhyq
Zdq62G+DBnIlmgLsykU3L38tbjWPrxKfP9kuHsN93jntLQezlqw6drFIoJ8ZFuZg7MeqrSwEywXk
A25ONJO1Tri1jqAU9NE3tlegqx77neQi9xmEhSBIwG+JdktLVRexzq9zPypzy6ygaW+TMN7RMVtp
ADYrYDmvSHmP4PgW2e0ObAHHmKiFYwcjv81SCqp9u0Myye8xi47JKzerRr/FE5pbm+O2zkkBBAlo
JCzdadJCd8yodVU8JqoW2YVoXFjrzPjTWWBiLZjZ+HwiMonjz7dCYWQUpAWgbUfHGUGp7+vIlCqO
QHTajseefcxxgwzP5Kj8/cx5umPB0DtFMuz64QGIPKvTfWVGrbWADllU/1R10F/okdtF3U+d3vdV
/bMbqxgNCbU/Gw2YdqbAqcL7YExV3HnHTTLGXtsWr0oz/GkNUGZMablJoQ+d6D8CAwBdM3oP1AN6
FguauxPoWbsy+AMtk1M0B407ZtVTG5k/5rR/NXJ1nY/B4OhD5Cnpew8uowyiIumkeGoxOQSSNV2X
nsxUe53aCk/4UejFee53UXaf9gZAWUAvrctWeensLHMr3XoBS5A3K6oJBpZiR2N1GzF0PuZpd2R5
85iEDARSUfcMgDtAm2WSuVpZzZvYrCFX3ii3YBgCytlmW061n3nbHjqlJqs50lY81z0rCtqV1XKw
lAypLJlfovq3RcT6mZqOchy1hGNhcQh1tdwejpirAZq4+qOJPvLGQl3XBPl6bxyxRiC761cKVESS
vgTnYfNb1WRsQcsx+PYdpq6q4P0zVIsKx6RUO10tjRlvGwzEULzcRPCGCtVRhX2fcBxolNzZxdN1
x3gh5QGH8j9GxRZ6Atx1jG8ZjiS8AUHszH4kk0uopNZ1IRB/sSI4eMYnMwkHWNGAZdesDsy+iRNH
sleoS6XdL3aEpWyiIWbAFwyfzDaopaFVV2sda1uuFGhPNsW2evnPpm+JbGdhpeFlV9spDBIdIgGP
aNKM0eaWydrrpAMTHE1bqnmL7tAB0qDdsVHr0INL2lWRjm7/p0H5oHG07zgwazMdwZzKD0Yq4yaS
7RQhgYvy3giGZhqO5rhctZSVmaPvrPowpT0wF9KBL5cmIQ0HVR+BKHiNS1OUrgj7PaRcUmW5EIK/
WBCmMynsOVfHdjgOaQNMFBSICmiboNciQj2FlbKizpLyfTvZZ7dAYer0Ii1zlTYwV31A1MXJKyhe
ocpr3rQEb2OaBGpy0ZGcmVtGf7YpU3UExzN6944kg5zjlGxTOkH0eHDq2Ab9bO4UOSgeR1lrxcVD
DmJpQyPgg9DFQnKhJFrM4UKP+ZS7FKrwkAn0Uukj7cV9eGZGOOOGMia6BQD8MQf3658iDLx6ftN1
XbJFZKMRNuEcZNwcKCYRuh+bLtS39YgHleT/LP23MEeejUZwIIXGWGzX1QB6433XP5BB1ut1eav/
XRVhqxtZrLc5xXSlkPbKtB997Xb1aurvwmB2rjtDmSlhm4PEsKjIAA9h9KNvNOvQsh10nbtNToH/
i1b/mTVhl6tFHNcWx8zZPHAB5/YSYNbr7mdThm7MZMTHsl0n3OoKJcxAfDcsY8s2RfuW2grkPNUV
lHrX18cl23hCGkCnoDSRaw3HMjiaOqLXaDtpKLkPfeL6vrukf7aFWM6zwmEoTSsbjgG64Pu4vtNq
7lb0jo2zYwC0Cj7EXViUTxm6Yh0SNw96UWQrIJJ6h9opB6F/jGpPGWxyo94apAu2rKDdKg/Ic67O
N4U27Ao1Bh8M4PVpnzWurbTldky724YXD32K+hceDVA8egib+YmnhyhI/nR9/aKkOpRs6j/1cNNC
NsgE2UpdvQfYvD0+zeIWxOrBP1lL95Nk3sVSYlhqbUAC7KchQTNHDmB0qECvQIL9l1kRvJedlzzt
CfZRpb6FIXS12o2JUuT1LSQ5iGJNTkM7tV2WBQJAHoNtAUFAtRxoJ4S8uymkwVRyNMTiHJ9DytVg
ORrVYzwu9b/JjWLEVTCvXx/XJUwhtXUK/WvEGJTpltk9i2wILkZXpMgMwLkLRKyxrfvJpYjd8wcf
ylURKw9jgWKPWv8/DuW5YcG1TXbaJbONhCEY3ufwtQn3wfB8fXCfWg/ikTy3ITi0icEAZKT0o2qn
b+CBrUEfQfw2eJ5Ivul54XHcmopR9QfIall9vB714g7vb5EDOqNtAymkoOC3ijY8h+BbqSFGpSL+
52p5kyVsVdXvBV7SgkbbUrwHWeBpGEvIRTXrAdX6IjScgkYbM+o3FmC3mp9a0QEME9uad1vLBMtA
od5EqrmvCYp2enpsQr5t8gCK6+NL2t73TeDUkNiuLNruCm1cNy2Y4ZrEI1F+n+Yq+HJQcTAmmbjN
pfN0PmmCX05BQ6IOKZKOIbddOyxXyfwaoztbsjYXErhzK4JPVhOqg0wSy2/gJqgNP9m4j7iszHbp
HJ0ZEa9ilh03hINK5WjgYg+ssAOZcLdmj5ku4yKQWRKuY7ER9qgY4BgNbbaF2ohvla+KlrjdOEkm
TmZJcHeovpjDVGF5IugEaJWv4DWGHysi4wq8VHU99wyGkK7VoRZ0SYIVSg75tsP74wbFAsinobV7
cspbsulAWNj7Mm7TS57W1lHFQ1ULaHIR3jOBbAH6rFw/Zonmh6q2Y6WxDqCFk01/qkHzr2/DSxU8
jPKvOSFbnObRIgkN9WNKkx+cDbXT6Y9gK+v43Vi8Qv3IBRseNHi2NUP7UkNVd1RKp+pND5gGNECF
Eof8nYgU6ev5BwkOOcvaJMhppB+nXd076iqFJ7YSB7oToIn2yA9ItEGOAWD20UlWoF/5qCTFxcvn
/++MLBvwLCKYkzpWShzrx2JWUbM5lt2bBn6P6/N+0QgKQ+BYATsf0wTP3Iw0r9XZJMc8QNG4ytG3
/7OVSTNe3EpnRgRPhjepfNB7Ro42ZaiP1KuggkY0GqJmbrpNIZNovngyz8wJLo0UMYN7n8ixNu7r
8kc10F3a62sTRcvrk3cJYLTwTv7v7Ik4J9JVydAlmL2lg5tvhtEFzx7HhgCMIQD4bqEnGn7Vo6N+
ROw0vcjeRySrJ95L46ZqTLCq6kh1D00F3bsCblyqJLF4sm/R+2yUgqebTQ20gTaWz3BUN/ijbfrN
gmMEJ+8D1D231+dUsldElNJslugmScEmx7VHNiFBH++GpnesbHIneVVNslU+O1vOzlg+I6iPBraK
cezxZIFysK+/9OgtT2+NtbbCm4Fn3cs86+Vc72xCBdcy4/1EYyNcSz5HnhpPayCZ/TQzfWA6wMIH
RSKLbQezdexZyqy1vGhdW0zBqxSkLYwWlf+j/hDfjz7dsXVxnz/8F2lX1hwpzCR/ERECgQSvHH3b
3b7H80LMeMaAuG/Br9/EEd9Om+5tYncf/OSIFpJKpVJVZSaS7KvWrbeg4YdWxnCQnrmKV0sw86Xl
nnkbUirwaQyba5HGCST3amFs9ap0uJUt+O9rmbbzoznzOZWIwQwnpp0d2KqLSkeE/UJRfWmImZ8x
ayvo04BiKaPRjsi+hoDA7cPwdYBv7Nb8LavpXa4kmgL3XD2EFYoKmbJSesUtCAjPtD9W/daYoQfG
UU+Xlpdq68oPvICJTWw1EIPyVzkeuyGfWp5+5RwUXkug22kZb33gLN7y46ZqCmTMjnqmO7QobQ7G
u0HZEr+26wgXdL/wvF9wefO2j0yOGSAGmgZ+cHTZFdyus95O8/9LGvXMfObvTHPkKMCpchomAoRV
tbNEtRlUKjRNd/RuYVILTm/+zmwCtct9f9SOnMcHvRhWqRT3lh+s2YCdZUsefeEY0pn/8UFGy1Gz
0I4+ueuE8Ao2Qr7jXsbZQghzPar75+m+CBrP/CvEp2OjzDCxCZEH6MC4D9bqeviRfZKVZiNf99t0
qh9o1bt9bpY8LJ05GgOCJIafWdoRcgpQG0nFzqo/DeAZePSgst7WkMYTimpH0fvtkRd8wpyKCXS0
IzNbuNckZbvQeLYW13TJVmZep6WqGpiloR1HMHen1PLMpHYqiBDWgelodIm9aOGAz4HfRQ5KFnDN
akc5CAMtw+Eqls9d1LmsBNViWuRupyzRByws4hzbnQDEaVoZnArnjatYezXzV7e36avF+sJvgZiI
A7cOFbkLkmA/KrKmLXE9xNm67/N1gTf8oI+gf2KHPEgeVCNzTEO1aRWsWOh/jsZbraBPfa3oeL7S
B6Okqz4VDm4ZC2IcaKuf+lR9ZSnGXPzS+YVdRuhRxiVwVCwfAtmFA1ItUnPkhlQvBYhlAIlJF+k2
g/xfX4GMYjTcCh83JsnGoCpepIXXNntLHoruN/KeSG2iI09YS0fuapR4tqKzI0eUVGlY0GlHNIDf
RSlALx00fxMrcbrkLgQXck/Dre6nb4GSeVIFir5bUjO6ejecfcL8zldQGqrDGrGjUJxA3AeQIqqy
x9umc92nnY0yO4C6ADM52l+moH9qpVPt4IE/dtWeFXbtTuCe2DVOXXSql1I1V0ul4Jr+j9HOcdYj
GPT6qIJX8/PRA/3jRlrj1petY/bWIQoeiOD2QBtgCYZXvbsf6ZKw9zWCGf38C2bXfROp0YBWFzyt
QARaggKdf3T6LwvNBIGy0aW5MdrWuW+MpbTvdYd+NvXJ+s4uksYwRjKCaPYYdS/CMleDUNENAwhJ
0D9UwNfDoW8qdBf2ZKm3SPtqrb7hK+a9kz2ourmWKe0xGCNoc1nqHyb130g9OCI6ZKYKER7VgKyZ
Bp5tKZmtVIyu6FCJreHjagtksGuBkbfNymKObqAhtglRwR+Z/Kuk4d7U9adMgBpQGStb1NFLbEUf
Vmum27oLfygifY9la3MrCZwyDtHnqyfjKh06sGvrdN2hIi/T3lV8/gifddQL+hvanL5di+aYB+zV
kGHrxrH5F7c8tJMSqK5BsBc8j/BlzFcOksoXUFs+xhKQgYAppa2nQ+mK0cS1EjrQ5ug8CsVRM8o6
W0FK0lWtLvVEE0R2ghjF5RrOOvAk28qsT0pDocDAWlDyN1vW+IWLZvv7OqgBik88vSBvxH/LIfFV
WKZrGJ9ZHK0DNXUYOMvVtn6mKUTAqtEJLfzVgUOt9kG01aMhDqPC0MdpxIj42Jq1uRMy9V427T0T
SND2vR0YxaFFp5RJ3uvGP/gVx9rTlRnkuiOA0u8K/ht38yeNunWrJY/mkK9Znjtqs4/wKzUH6kO9
A0AjcMx6rLy6NTxD1C+xAd3RLtuqSruL8aNlODiq5W9LI4nQXR1tEquxyyo8jQq1qSruUEYC7JVn
j5JqmyFPfw6ZEHY71ho4sKt7qDAWThB2LwNyXU6RIEEdp8OhluWdNQz7zhnz/B2U855MzRXszpvW
m9HMGVF1LhPoG49NamuF4poJ1Gfa1oztDDdCp8HGLNCyAe2QC2JbxWeox6sMAspDnL0lafk8GmZh
9+3g9CbeB+gsh1SRcMdGe+wDstH0ytaE4nW1ulbi/n7InmmPBj5NPw1a+ir8fBuNcpWWrWVnGniX
Se1Z9YssK1RGNJAKfVbZWxl/mMpg9/X7mFuOWibPA4DAEkidUs28VmobSvDirdCaq/awxRq1+3pl
SelYOnEr3jyWjfBqgo6F7kMPPxi554huctMHniO2Y196yaC7sab6ALrU6wSQDKDntl3l2xEY/keQ
4i7dbVOK9ZYHmN1thhZrwogQc6nGlkroUcPnVA765uwi+UVrCUpo6qQoC9T0bxmaDu2X8NvXs8DQ
4OCUE2aS+YOEVr3oof+u4tYhjhG6BYgsdVcNnfowUbSZ99FiBvhaZynqUf/GnOK0M6er6G2rF5av
Qr2z2UKlrzZcvvF3E9q5dDkwc609uI0DNNSK7EH9+wT1P2mHYEn3Fu7cqzf72ZfMXixZxUFKYyIi
rECpZBldYGu+7+hND/WV11wfnCQG54nJIH2mbRqZOqb+SUVjK6FvN3G58DlXY+Kzr5mFZJllDIB1
YV1qnx1MBfRW6Pyr2LCXnIEQBK0BeeourMDSmDMTRO9+1rUqtL70BkqZ+qA+NFIFPyKwaFCI2gn6
i1m5K8D/HzDNkY1vCx9kRNZRxJHH9bJzGxX6caWCNsZKXzogV7NKZysyi7zGeiREmRI7al86nfFK
wu5OhI/oeLQlukELQOUaDb0M8f8pzXM28CwY61FLHEw1wEOvfhmHx5pVCymYq8+tfwPM3z9cZuHQ
MN4eh465ZbRLi3hjtREaJt/6flwwrGv0l+cnbv7y6Q05FEj3I98DoK6Zc9uCQAIVaMgIASWQPoQc
AfIxUVzv7nT2kPIfYRXsyXAHkna7Hfq1KfiBcM+sQAEMsZzUeOOysGVAnbAF+23ff9RwproSuhGY
6TNeHKhSIWwVzY7p0VtIAWmqChDaKCuC7uMKkjz6uBRSXTnN6BBHGxVnoFk15vkH0hmS8MgfjwFU
Yw1654edY8S/b5+YpUFmh3RA9weVTUCO4KGzrX50m6BzB2Q7bg9zLTL9NpnZwazjNqgqyLqgx7az
J+71KvBGPnqlpjh5s+XtvSCdjQbvJY8wTeDWpTTzzh1EjstWQ1oetR274ZGT+QD5DzHO9y7l5Bjp
2s4KEiTHFDBAvvRht0uFDu2hZC1LzQkXa0mL75NpS87uC6NlhpKRXDuKLdY8W8kNVMZerXUD7qfg
aYn77qtqfGsBZjucIgli1STtjoIHhpf3CM5bEvyEQA6hNZq1PzND3elU7iNleCAVEPyMODSDkNYU
RZJA8RJ/cPMuc4pQXxVpg2BXOBJyClrPX6FTvm6i7pSa75lpek1yAO7hb9LVR4k0YB39aKTu9Zlx
ssIX5mfo0QJpKoR6VYTJRqWsRl+xE9BwVUr5OUB8C490KOnKqP+0IqVGoB+/quAkspVC3UHPZglX
Njm+2eJ8M8uZRza7pBoSi41HU23WRd14qdwX5S/0ytvqYLoMG0TKYHP7MFwxyW+Dzrwxj9WAJCMO
dil/tkXrGOjK9C1ud4tNXrdnN/fKBanHXlFjcuQRwJn+GyqYq9tTufD7ELY5V3aana6QGuD3bKDs
ZCRoIJC2WRJ3zD/gn91MLCVkL3zVNBgcv4YGIEqNeboyToEwoUHegqH8XbC7IfmZ9Atbc3U+Z0PM
7EGMoZEJjvn09SGklR2iFKCRt6iDHYj322t3YXuz6czMIOaiLnMd02kqyw1GamulfA5KsFQKbd0p
8lgUXWVDNmth3IVlnFtF24SGNM1pGTXgSI5Ws9KMl9tTu4zDv89tfkPHRsbrNMA6ag8Z5FdrlDmc
wLOcooIEB8gfmxff+1931s3GnCU/eq1IEmphXhYfbD/9PQoNmr8LWOuLszsbZHoDnTlvYcq+E2HR
HqvSdOKaeznUOQPyqTQLxIxLuzQ7WYXeapnGMJsR7yc1vSvQ/Jjrv27v09Ig0//PZjOi3RHoJgxS
KI0t1fsUeIl+Cdy3NMjsAuK6GGMthy0MloB88oMJP1EbC8s1Lcc3Rz7bl1l8UY0MJ2nyDax/icoX
hb/dXqml3585hgT6jBFYtODokCgOBBQKg5fbIywt08wdZHy00krDMk3d80wKB9QndqX+uD3Kgv3O
e8zKqAmHaJpHCW4zNYcoDL0Dasupx3HhSXAJzZ+2xEKvJvQPqXYBB+A8F6LVCnlMWe/mYbHve45E
PBQPWd79Kq3xD4ROQKBQvlWseDWL7HFIopekHt6hrPIWDcpGhuUmt0wUonLlt2m1CzZzWTfGF5po
20I1ErUNMmcCLdUhhf3r2Yl21kptFc9HRcUlAy/t2KInDkFGvzNco/pIykNpoiAwHOvhbx4+FPRJ
qbibBXguDHX61hZdb6Nve10tN5ZcvBrxlRaxDEoQohJ1nliVMguKKmPZKfWbldmZu6FFAWaAaJyh
OsGQvnBieGWh3tdiCap6zSbPlfRmp0q2tV/giZKfQiu2zRD9OppuSySQbxvlZcIcUhIq1wHL1QnE
RLWZ7fM6SCB2khUnaQabyme/K50hdR+uFfFDG81DWEAehUBkHoWL9VgNC079mqlyCFPqeKxpzGLz
tFGbD6Lp1Lg46dG21DOAFVCXaaM19LK9OvxMtRe/AmejhMuH7L1VIRG77VTqJXVyD/oTTxrqsYqe
rMbybq/MZU+wwSGtqkEdVjNNbs6hsxDymOKhuj0xaXh1yexWD8AfJrNHQAjfO1mvDaG+azHKGUX1
GIXmHmXIcFvoTedmWeaFVut2BLkw1MBCU9rASthNDl0fOTo4WegKfmtAxE2i5xxU8EXK0Vx/Ag8C
EhEESlng4WcaEHtd8xwgOBdh4viD4iipBs4KED911q7pim0GkoSgEG4Vxk5lFT5aD/kGeicvILKx
LetEWbNmvbzz4/cawXwu2WM3YQvGz45nr+G41BR86a2xaiacD7wO0awvCoSze83Mq0GC6aI9Ifd/
rxO6t4yn2xtz+YqbNuZsiNmtlvi1UWQ+hmhL1TNV1ZXJHdPNPSHhAa1ZHodyouApyhnVS9a2XoXF
X/iES1/+/RNmp7MMwQGLELE9gZxJmFvFskcXZO4r7gTt2lRdFZUnZ2IUDtyld9PSAs+uQ5XLZOQV
zDLqrYc4V++aJU3kpRFmLkEZzAZYE4wAqSrQNqluFSx1rywMMe9LHKJcsDDE+pHgIYwfGF+gK12y
kXnjYTZGI/UjDDDqXrVt14qnu+wpeOY7ILo3S0RuS9OZxb+4x9JBJ1ixvK9cPhZulG9vW9xXo9/3
KOubxc3bDkmuBrmYvNGKrK0jze1GPHJrDVS31/z50hFwBvgSFM/xXtLsvHOGbbILd4kjnM3tb7kk
Lv9+AL++9eyMt6RFG1AzTbfo70nR7goNwp7hiYgUOJCX0TgVNX+OfPDe15ARCV4HY+ETFs6fNt2e
Z18QA9/vtwW+IMj/SoXtqvHDz8gjD+KFW+CSsmU215mzGdqh9ccAI/UOVGAgVEK/uJZqdwAZdIpq
1yp4D5z8iS9s+JV33PcNn7kYI8m1Is9gwf6wGf/oO80rX6q9cufzNZJGq9hFLm29sLHTyb5lZDPf
0qEfkeoRJtt9ZIYnOifFVfWDrXuU3DqbOQIsU9IR9aqlB7W4R0mNbJZahq+EhtPEGVrtEReAMmNW
wjdNEFsaQEZ8CUDl0lVzVAzsekSV0a4Oo8vwnIV2b+EljwG5V0unehwiF3joha2/rC59bf2/D5md
6lrJidZPp7r24vtg04VeOzoTvgCMIZaTvdK78iA2yQOatnbJfdvuUG1DrWkpjXjdufz7jNm7F53N
PsgJWsQhcb1VQ98zgoVofGmE6f9npwkK0zWYCKaJNhSZ6AiC4EsqktOBvLSsf5OYHVhfFW1iMAwx
WOE9Sz40bj4W/cNt+71uvv8GmZ3VwmzU0GINnD4SmUL+HKpmMwHyhfGexPek/bWYSPqCH9ya1+yU
tr7VD42GIbu6tJOYr3oI0nPzoRfciTN10qPdRsNbXSUubTWnoso6L4Z7zQAaPIocTZVH6lur2+tw
mfKfWe7sHItR+BZAUpPldod6na4nkt1yq23+9yRws5GmLTkzHVl02VAr2NcJYBDs1Y3iEK+/m5h9
zKNpazYa8E/UyVeKu9Sl/uXkb6z9vNuo7/K0UEPMskz/lHyvl77nG6EjrdVAA3cwD5B3PPD6TrLO
5gQS6EGIloy/U3FWkCfev6AqN5rNIzpT3CBUQR+9D/gPv35CYWZpRybTu/WtM6eWGBWFhiQOcb8z
XHRqIFqsTmDHcSagAuCDlZ26wTIh1tKwMxcWIUw2mwHbo6+hxT7BB9zciV7Sv4AS2/k28YY3iMcu
WsXkkuazZRTOmxFjykHMTjv3JWraJMGpQIJzNbWg4QEbY6ahdJUduINWS7fGtaN/PuK0EGd2mISx
L5paaU6D+WT56TqJGSBJ2yCijhpqUM9U3EBJF26IK49X9DqczXN2+v1EBeqkzKdzBgHXTnfGys3J
pr2Pd8EaKAUXBdHRM36V9YatKJiFFxXVluY9O+kGz5JECTHvc0WRalH2cGmY2TEHwiboFB0bKlfV
9j/CJcvDXA3bzxb0y7GdbWNJ4yBVQthrcO+v5RYtVO6HdMwf0826FGFdu/XOx5odyZKXsSTQGTtF
oBsq0k+0rtx2w9Pu3zgFX5M9m0yIcqNmkQCTMXS7Gz7TsncziH2NgxuaSwfgaqB6Pp15mGAlkV5p
05OKO9kWMsJu6ujPxj0ewgV0dhMvAwGWuxQyXnMw56POQodG1w0uK4wqxnY39LuwFbYf4FGcJAtv
7qvh2PlQM6cSFnWsZaPfnMCC5RpKdD9qyq8kAcS+K4C1zyy21qEqAh5xLzFH0Mpkdm8gOmyYo8SV
qxiQwZHboPGBR202fVm8h6P8yMvoWUuEV8olhrLr9sUNpiEHO/UozVySTEAmHIawrzxaGYDCRlG5
um1hS0PMVj+NA2l1HBbG68LmUrpFXf0/h5itOiXGWBJdtKcCDXt98GSl/tLGXmZZJy/6b6Fmvju1
wNIaGBHOSdK4qXiNeeAmZe+RvlypRbhS8xTNISh+C+KGU6vk+EHQW0fFQ2DWNkE7fPg7kKckAJdQ
vRBSXrfvf9828/BUdCPru+kMm5rLxQ6a0m2PDtBkKd/7P7i+fyPNPLmlK0lDTKyC2Oq71BvRmlB5
xk7YXy8957bhfHWwfPNNDFR8SLoaFoSETZPNHDodeQyuonA44onzkA1aY6Mp86eqEDzbwVwwtAUy
zhHftTy+G3m6l6H1GYa6slENP1ylBbjKpYCUYy5VR6tT1dNaBYqNXBV2GanPoVpugr78U0UUzbTN
Hdda04190w36EUznDFQGyjvNkeJlkH8GIyRNhNtlINOW+YIBf9Wm51MFLxIFZJEaFhDT389hSWWn
d5FMj+0Q3sV14qCP2BsVnjlVUL0ltF/LITrWsv8TVNAg9atVTmO3CSMn6DU3EiOIZ3+YrHQNtOhS
lbpomPjdqFBlBYd7FTzk8oea/Bm+uMdOEVK2SGk7aqoAzhA7ltqAdI08dFQg+CnQYMb2khqft7fz
wg9gNw0EW7oBwMSEh/8+RdNUcz/TuuLYNDsfvo5GS4/hy4fO9yHmN7OSWNoggXI/oo1+1/HHujpR
w4NYLdQ7PMDNVyOzTf5HIccp1l9Kel4cw9nos7tarYUe1lBHOYpIOY3tn6Knno8ONOTQb6/k5M4u
jOXfSs7v7IKmTAd7ZHEM+shR5GsOhu2ULRQ9lgaZuW2V9ywDoq449lHvxNR3Cv4AtdbN7alcxGyz
NZt57jBv0cUQYSpCvGSsdEj/q9JfiPJTS1pXQdPj1I51e8jLgHg25rSPZyEPpZGoWwiQHPvduFKs
baYcc+JF6jYD9sTx8SrsPFLdjfpzrDsmen4Cd5mUd/KUt/ZwduDTjuWccxiLD33uNvO9Uv9jsHUr
y5XPfoklOaKvjopb4808d59FABFh2kcz7ldRU4BeceCvVQaxctC9HIDT3Gid+dCVIGD0Q4BSdL0F
REuo626sgFYTj52ee2EzuEHs31mQ2gKbvbklof5sdRqEH4Y/SlVtQ1KuA5Lv4rqOPDNH0VOMuR0F
xWZIepegkyoyfNtXQONbqtt28NdNTbyw+xWCLHBIM2ciL220BVKlS7TRbMtnvsdilUW6RhZHCJdA
fUJf5eJFRas7UzIwX6SbOFEc8MLHeuGpkoJR4cFA935ondTQWBVRt7ttggtWP68s0AFvFVph8ykr
PBNotCgEF+UgvAzl5SZYdUMJSrnCuz3qZXr+axUAyFUNYqgwr++Gj1J8RxMFw6I+6EAhHnw4nVPn
0qmpZjcIvUnJXSM+Uuulr9q3kLFVydJdwwb0sg79W2ZCkow3dyWFqgYaIQMdJdeEZtlLqQlPGLWr
cOgp3P7qy5hj9tUzywV7CvMbXEvH8BA9RpsR2ZvOkZ+BM/EKLOUxLyV6GbFUSjhnlsYYbr3va1QW
OYFWUp0eoxDdp5HvpRU5hEa/BbxxryaVh0vO7RV5nwV6YodW8KyK8i8UUX7xMF5HTXJUgQ6y6xqs
Jj7YTnSoO/hilSr+XYf+VidCu71Nu4oBVTPCAFVjwba+sNuzk26p3NDxqjEZGCVm1xA1KVToaYU7
DmgWpm3GCYsSPKXFE4QudwEvdkqY7OpIPQlYX5PRn1wFKGgkDW7/Lku91qBO2ZiVTQP5Q/ioSSn9
pg+zezL0H2qYo9SvESB8xldaQao5bVBhGII9s9oXHoDOcWytg0bDhSD38mmFnaGUWejsM5ipfZXC
z9w2L8axUSbu1jQNDjUkrIClSOtjS0w3ZX+qfFeavwFZdhIIbdAe3bIa3RYRWcU8WfHY2inanaDa
AXh6T40qZ2DFg1WdGtBeLhnsdI7mO3D+pTOLzRK9U7SWggxMa7ewo9+qfihMgvd1XD9nTfYGBay3
oKjBfJeKOyS2n9IAquuh6f/WIrYRlvgjgdWw+6mhFb66cjtV+yRd+mJp0b7j/iqt1PvGHECuFz8T
3qKI7pvOhDxn/D0DBip2YxBRtbzZtCG2NiCrGh0Tug4iNDxfDOV3zGJUhgYvEe8JsvVWswl7t5Ve
SDc+ikZm8miAUa+pdh3aQn00yj/F5egQgL71DFHUZw+eFKI9Ez/cAEftgXn5JVcAGEHriSjFKTNM
z+80p0n0XTHyxG2tCp2f4iOXgVv32UqMqgpcRbQpo/K1AqadGcVdM0AphtIfcVWPtiRia1LsZTa2
fw2ROMagw5xr21Kg/Ga8JuTD7PVVVB5h0f5Q2tCTdwyMmaLnZsJOTQJu8QGiEA76j2wLNTh+7PPB
ZVG0VZsHYpxEotlRLKCBkwIO8ErRQgdWVHswpWtSCaGhfRCCgAYhXJSpkEg6+tlJDs+xIZ4s0u7B
sfJ+23S+WKi+W46qWqgpoemIcnph477gRDGaTD3KStyPeOtgPaU/2JkAtUl5DNsQfMU/cjo4ObDA
A7LWZWerCN9D6zf6Nm2/Dt1GBHeq9qIV97nJVlWtunkRrAzkOCM92+hd8xQHfzUdub+avFh+/8AG
bqvaxixiF89zVM7e/fY9Co7K8BEDlmPywq6Gz6pdlT4yo1oHJZLK1nS+9+t6Xwfdg470teGzNajj
n/uwpTYUDpboiC7D0e8rMztTQ2PUiawUcaz6eJ9qEAcCLDnoTgsbcHFyv48yixNyo8W7yVTFMbCI
TSMNWqxiXUUL/LuXL6Fvo7DZHZOj1SnE1SIQjfyWHHlgcJzfnscl3p19H2J2CUhCxiGITHFE0tft
oN6crH1mwwU1B9Udwm3AIf9nOf0Kmd/gaFRQbHKJXRjI7y9Rr007c8Om2Sy9rxA8ykhriWPa/Uqx
lkNJtmUNYd8yXMv4w2/+3p77pff9PvXZw0W0bdv1XBPHHlgjpR9XuG1XY/DghwKg23IhPLkM5b6P
NnvACEAKjRav3WNAULhIeGCXnG2z5s6Iepsg1uUj4wD0te7tWS7Z0OwREwa9mjclh6XWqNDVyj4u
FnHqSzs3ixfjOu+CxIcGMxsMUAGWx0AFNL0Gfvi3BXRpmBI37SKH8gqhcrFKonEzkGwbleKZRegA
QYqsUwevEO329uSXFn3mDKBOI5W8TdVjsjVWxh6J0lW40faLyffplFyYrgmNLq5CCB6BB/5/FnKE
bBjZEGoEIUdNbR/QdFZ0O9nSRyWCGI6SQ9e17K1w09Gs3FhZmNhWByYdPpjAyTTmqxh/ieKXhIxD
Tv6qDMzeyZ/Or9/i4K5Oc1ettrI8aKO1LnFTV9lP7ev5NSCkoWb4J9fN1tFy691ke1C2ourNkduL
/wwZg2Tz+Ki2/akwxTvodxf8x5XU22TWBmdoeKSQzJv5D2QAdWUAOcZxyBpwdGe7EkCULo9OSRbs
ofRSTfmzAbB89XUoj1YG4pTuTgXZVlXUbte+RQkYbCk9EP2JyQwvwaeuDp3YAnGG1a9kggg+u4ut
zx5+1lQKjzEAkxsgz2urdagC3iVz6N6Yv9Qqc/0a+TevmTNiedAUJMK8Ip4DUPHSJQxhyPtt87x+
Nv8NMjObsgQrHytxi+dD6/ohcYEtXSjbXD8B/4aYOTnE91leVDgBPUEFge38cc1hosr4O+12dbLT
refbc7ryhP5uETNHp8SpMMYOK9et6Kp4F81du24gCoX6ueaaco+gbBOannC0hUTU9dX875hoLnuh
m6WoasbEsRhf9Xabx8ZCwH7dJv57gHnPO4BEvZKPuCtVPwcHA5Tt/Sz403f6whIuXEzG7EwRJn0S
KRhnAJcABFoOUbQXvekWKdlavuHe3rBLVZ3vIYAxM3Vf5EOYpUQcoWK5pr6+TvGa0LJmw1h6AMPI
Wq37Pc8R9NZBm7lJkjwqjYn4rwrDldXSdc5+Crh5weHVogQo2Pwe2CegWspNpeMpC3FL6K1AetKh
EPm0OHXYEK1H9LtWKfnLs9zTsiWlhCvZgG/37dwlU0tHVlsycgzTlYbUBTcs5PcjN4K2MMmkTXVj
I8jHEDZ4mEJH0oJzub2wl52Fs4WdDPbsVjBZEiPpgWtRN++RK3g2AcaIGdoaUxa7fdU7anLKhicd
BHPRwY999PZ2C1HH4jfMTiP3fdMMauBTR/0zA1+DjmiDA9KOByK0dx44euM5X0e+4VjFISankJGF
ZViy5lkAkgnItED6Rxz1hL+2IB/JWwjiSH4QmbqSfbsw3PUZn93Fs1XvYgbFoSQGdH/dbMFPMu4B
0C5d0Kp4xZr+gSlaC1nD6Rdv3f6zNS7ZkMmuSNC6X783KDWNSzoc0xLdGmC2hKVfkixtMACrhF2h
+QcgB5u3E9RqqeN9+tZbQ81CuQYFcGFMc4GU7l+1ANou5JVtyYXA7PotcbZLs8isz3saNQy7RHaK
3OtOux43lqfbww/kIfx4RVblKj4GrrlkjpetqNOpPBt5ujHPTiUw/7WWq9MMk9QZ+W4Ax0WjotOR
/Wqsez97jzi6Q9Gi2oCbh9d2aZUHhS44XTZd7TfWef60k3E9qMr0FXpDVyIhaKRbC8hfC/NJ78tj
2xyMbAN95FNWv5nUB4t6txNZ8iR9ecwasCGbrySI9i3L3HpSxmjxYuPlvquZ3Y/IbRWgFw2hSG+W
TtRELlUUm+De70Xl1JrmmDnIX/D2ACN451M7rCxbA/UNAAZ3geidEm2qKE6BPajeREqu24psfyYa
jW3JPwQ8WJiCvE0TJbejBKre9BE0wImdVeMfia7iNueriESvHVS3WJEhLaHlv3pcaChG3WlyXOqm
uHbm0ZcAvSsT4BsTKdnve5pn8TiECSVHI03cBhR90DOGk1GZbciN2gpnlHsVTb/C3GT1Two8kLWk
+n7JTgzCjbNv4LPHet3Gbd6iSn002p0OUpCy0B0/VnrkFwc4+AqC1h9qNikrQ43jwx9fwdI/ybzt
Wz9AUPw3G0Bx8blwBV1xTRpyuxpInyctsHktNeP+GJWkIfeNS5wB/c/dOvbSdbtqDyzYi03lLLcy
Xt2Ns0Hn1dVaYUGh869BQdk2ev29cH23XUGTD0rrSLguKlei+H15ns4n+oUMOzvVSif7RKtqcq+l
ORjZftAIJX/lTvQPubZNi/8i7cua49S1tn8RVUiAgFumnt2eYju5oeI4G4GYZ/j170OqvpO23NV8
5+y71E5qqyWkpaW1nmF0iL1JAOWcu82AO88Wo5+F82FU7WDoSqgFILCG72V/DuuXwfjZmpsIkbyd
u9iJsuytZMlJseF4QLKgLxXq2JZSOz2D6wGDkdjGKCnfcn2GH/XY24dOL98ApNUcS4OJpsnSPGhV
du7nsAL221RewrDv91Zh0ZMiYG6D5vuvVouANGjfgW+4VzvjRWP9xorhf2PnOIxV9qT34RYgn2eo
QoIsOEOsqsvQ9RdBxJUfHU+CqGn3cP9LTD1QRehlHb2rYC6QwwVOwBsdqmkznpuheOnhqwuhENR7
Ia7UoK04vdIogXQFcDeK5jOY9NXDPxVQAonQX9Acr9B+DB9JaMHe3AqM+VdvvuArOyVq/BMgWmY/
7EKSey0sbWemHDVUsT1NUFflcecq0ZPI5i2S2ruSdT96BrEpCE4JFabpML+LDLzLAaDQ89MQd8fJ
dLUqf+81A2IoBuzdtKjbpVXuTSXM1qMeTc9cFV7Y5sfYSl291I8564PMQH5K4jvI5T0YWQW6Hd1C
5PmV9eauHMJ9HBtejNHUNpscg73aovEr0R1bUUCtYoDaUt46sUaCjppHZEFbJEKKCdvexdy17u/y
WBH+kMJNwa4qnzPzxYLaqmPm/JFwgvrfy2RFrjHCbhMGhM08bleO8pKGSzcGZcBFQK166W/ITbmp
mIusmgYc5ao4dhViejQGudr7RQIp8uTMi/m9Tg4keka93TZebw9/JYv7NLp0Xxew80GNF6MDXI/S
Kt3N7EGJ/+Gp8dMqyMrteC15/zSaFM9VPTLAvcNoQN5wNI9jeijmR2O2HR7SZ6MVTq8yN4c6RDZ9
fPtXM5Ube1oFlxQYNKl3eQt8qDaeBvG7hbaaTjzO05VlvYJEAa7471eV6ydRX9Zx32I0M7PvuhY2
keK7WUOrv+i8wjilA5TyzkqOgAMhh0UTsI+P4/hNi0sX5URnnja3Z38F9PD5B0mvQaVDv1KZ8YMm
8QTKzolAd0WFLhHVmZNE74vgYF41jtl0UA1s9lFVuCUgp5b+lhkcl9s+QxcIeqettvbLrmTBn5ZK
qpao0WAZ8XIAYMf6PUeKaCgwadkZcAAIqzdN0e+r9C3KdFexJs8MH4ui9eIYFpEwc1chireyUFdq
fp9+znL1Xtw4YLE0Il9OBFfIuygf6zbykxQVOmNnDWzD5/4AbdjWeOzSlffGlRz908jSe4NnxE60
ZSFmJnaxHgaQfEZ0LFaGubref3OHP4f0YoKmgAQeOHHqHVPNf1rUyCNFQPfvJQ9fbi/l2kDyh+Wi
xiWHgVpu+2JGpopnm6G2YGqZa5voahS9mJT01aywn3KV1urd4LZo122rjeURtL9RnmLBtIU09+25
fWWvIC28TIakj9WoDW6frFPvaoJ2p3pK8ueyoocGvlYpGml82jXK/RB+vz3sleb+52GXNb/4eJoa
q3yYkA+pmvBNq/aSaXCaTGxp9AjwsTPC1ck2H4riIStLp7N+haoXjvmGgLFeF/HOrpElVhtduZv4
sVQPFcQglfx1sF7NHJ5QJqrc8zktDJfV33skOiYhW50Owe1prKaS5udpUCOvIcKPVFLdQ0JpamBQ
4UANztc24l7tXSiArLMQVgeV7jqVmYg0fa/exVl17FviNdFPNfa76KTkyByFV40ZqFiwv0xfDfrG
gYC4Pe0rEIbPX0+6/yK9zFi2fD2BkhokRndg6Xn2YzPuaXLvKLD3hqyWY0OQ0Ou26n7UkXW5Vuas
sZK+4vA/714ZgKQsQrzj8n5oIHKHlr5vQ48fEqyB4nfBmAEFu+lH3wAEbxVhczXK/T2pMuk5DKcI
QpT4CiGy56RLtroyckh/zit7bOWJ9KdDenFSINGohM2ItTYAXBqrBxQLX29/zmW/fMncLmYixTc7
66NRFYhvhlYfwygNsiHeNPSj1ygQKT+78dft8cxle9waUApyfCIT75cHmB5OwYBsiaFuW4k3VQs6
xXiptdZBe8ZJoJtpKpanGvkmQ90+4PSZdM8hrMetBr38wtijScDA2NU2jD4r9AH2BfB8FZDEzfyx
hUvTYHoFNGoNg3p9OSN5+aUD3FM/F4CUl8UZGfsrCIEt/2UDLBJX3Enm5gPifE1h+andnToUGtQB
OOVD0kMQuINz+C9m1EejVXZW+EEn3S/hIZ6R5ygG7O/DBrtNnX9Y87FuHjq2m/A+awaYzyeRy9Pu
Kda/WWl6jihovoXlDaXiWnXnssT6qZvPxdgcaNYdbDtaObHXM9aLbyyF+YGjoAXqCMK8N/ngRvmZ
O30XO5S4N81BWcEFXI9QF1mjFN1hEF+j5Ygd1eXz61TD8DxFYu4r9kOuto5OcVRV80ygC71gM+HJ
0CZrP+HqHrv4CVJk1s1EM2MdP6EYf8St+lspxrvaftLsPYEkwWh+xOU2ggw3RG/ofIKBIBR5tk37
ZAIwG0FgOFO2Nl0j8FyNGRc/Sorck2HozaAtJ22wv6FNatfkxypd/3pQvBhFis7WNGdZzYB/FAr7
BxC6c9dpAUVbQyQQhwfZ2xGtfopy43mmcBZqnqtBceECvCH95Jsi924f97U3hEwdDQfA+9UlE1XQ
VKdos9gzLFhZ8chz4RAFORXhxx7/rYMDbMhhE1MlH6Q3ICkP2dJ+O4f9lq65z/65Gr4Eob+rZEtd
rERJ1bRMEL+nverqmcf2ujs82nYQ+fWr7kFO5oW8UOFCJmeLLH2dRXk17F78gCUVvAjsdpxX+uLq
eJdo6neGPadxuOWEQzAUH036Q+gr/cdlx9+asBTm2ywa0nZJYzncUYGJdyw82wwS7ZSebaLh7vZX
v7rVbXUBb1Ji6LJoxBCrach05JXp9FoNJ3P6URaPt4e4ejNeDCFFmbbTUzVbhhiLyqmzJzsWK2Hz
eqJzMYQURZq5Gst6uRrLnML2sPSgw18B79OJ2q1p+hLr5TZTftpUdSAL+gQ7Y3dMd7BdckLo5RZt
6kQhnGnb74nyBGF8LxkOdH7KhtX4fjXcXfxQKbJUqMSFg1jWIoi2MGCPffGbQT4Car+j18GsKCg3
fDO55i9s6ShYgxtf61pAUerv55ZiDsf3zosMC9VU9kPcHnj0E3bc7tScYIzuwIHVyfTsG4U6ifWk
VPc6mTZ2T7a3N8Tywb/s8L8/QpNK3DbAbnQgONJlk22VIbkP2ejNVf4krDXJm+Ww3BpKih5DM8Ba
ZHk2LVR83eUutfzIX9zSNJfmDtwM1zinK1/4z4vqIlwQFSJceVbhQNXfLYgsjUmy7SmCpKajln+f
A/UMV4zN7RW9AiNHpn+xpFLQKAubLlKQGHUkr2OvuVr/bKN0ybOzalQAtaJEqxn3hAV2eygj7o29
gIs3FJxhmQtJYgQZ0w9hUUr1u6o6EYjcQdJtm5rseyL4oZvyg6avaw9fjXUXP1vKME3FHpqK42fX
mmttujtk5tDvyXwelL5RO1ULnjigtcDeb9ZfBtcvYBvNHqi7A3UhK9lpPIH1joHRB7czPW7+Mvhm
0QVVQMoX4thHD0kb1Jt1uarridfFyNK87ZiTECYoSDCc+Q38eCNoNgvNoEsDKJi53F+jql29xC4G
lPJKi3Q9iRMMaCf5Qw2N8dR6mKBiRY3Ci/TWBVtmJSZ/FdFb3nwXQ0phf+jSxIRDtXqXodQ3B/1u
0cEAgAO4b93Ngv8pZ7sYTroCxrYYFLrMkOroSqRvHQiyA3Rybx+0aw3nT7OSArhRFIVZ23/2DAnw
gvXa0ptnD5QHd/BqpwCDbMN8VGSK15WRr1+jf3erFLrJFE+sWtIzAoemohi2NX0olRD87d9FvRdx
85unG7ByoRZYAir4HDYPMCnxV34FvRpQ/9+vsFQpdgvDquB4g18BPKhP0J7Ijd9JR3YKhaEfQo+d
e0M/79oIb0NebTiNVy4P/fZWtlQppJMQDHKzHVG/1XzDyrwia/dj8mO0ykNTwwkzhWag7vFGuJPe
Heq+Refn2E0BUT8Y/7DYP9VcHey2cFVYo9Vx6pG+XuTzgxHAssSmvlBSb0TttxogokIeRPWYgBbA
6ORQq/9WjUcVTJDYgJAFdEvbpHGLtHTVWoHdzLxL9dxd6JjGsQJi047afZ3WG4aEY+VDXL/Z/n6I
5UNd3DNGxMx0hPv63dxXAajE2yL6PnaZN2GCETi1C0FlCELA9iM19yeQGBKwN2//iNtbEv4mn3+D
qbT2mKAocQdO5UYzCfgY2sPtIb7kp4uh84WTgzRNLeFFo7eQoUj5zzLlXq6gwlqscJi+Nt2lUaSJ
5CMXY99D+mZxB0MSpG/w1nDNV+4tAi29z9/HPUTnvey8Fra+3IDSyNJNoAxW3gJKDdc8AnIIICMm
DGl0CPQVM8KIoni3l/NLdrIMB9161YYdDdPlwyNMQ7DUHCjwMkaQB/1W2zS7erOGZP6S4UnDSF+t
hXpwaA2NihYf9wY4YQM5juazBrehKbg9o7WhpE+XxUMUmSginZPwW5ZAcGb4pWBAI1yJO1/vM2lO
0pcK69nUx5bAMuJIXbgEeONWQHUu3aqrClJfzpU0lHRbd42ZZxaIgOcqegYrJhpWYY3LqnzKi6UR
pMs5UbS8UCCAex7b0jcLcGxSYMM1XGVnOsExLNGhOUwrhzcfdTU7Uav+EkW+0hm6uvcvNqN0ZWvt
pCkdkvMzX2CfieXaoP6MTAFCGiZgQ+Pc3ilXQ8nFcPLVLXQaodeL4QTqBNE20/9pIKL87waRbmng
VfqqUnv1bNOjbt7X0fcW9hS3x1jZHjIwhqa8Max0gElKWYEcFQxGsTLCylLJMBiCly/kxWcsFfug
BrxQfqT9GqJ8bRZSjBBmb3ZVCa/LJm0fshTe1UIvdykFf5tpyc/QhEpbFNYeqH+gBDR4D0/G5Ebq
dN8w4FnCElw5SGmCZQSbskNdw2vHauAXAgnqxh1yzQ1Vgcjd609xVB04/xGOukupvTVy7QH1f5d1
uNHVyamMt8gw9wlsOG3xzrLmwArodvZQU6G/RgCPKq5AIwN+fwD5Dl3kt+XwMcMqOe1UWNRloNPv
ptQvyxx85OgAiVWPQqlYAFgpaPsRVo3lhjTbqV1zB5FXxMPiW6pAkE0Ye64XeyKmYw071iwsDrE6
eZNGSgdywfdFQnzT0ThuhDyzj0NcgehowvaHvZQC8hlte+5LfhqB2kgtNjllWe4GwF1GoPcodDmK
aHJDs3WmMd1brHgjANHwFHBEQG5GEECnfI2dtLZvpGBcw+xompHznzXo/5aoK3TbMrG829uf/NHf
vhG9/lQ5LnMfncxNX4InE0E1vp7JrteAyOuYNzDzYMcMGR/ej0n92CweVnNXAWyTO3rS76CI4inZ
W4SifoYAk9dvoIqAbpKiNBWhIxHCpE7tz/N4V4Jco9ijp5pPKjgPkX6o6oPeiqCyIn8AT9Gw8L+e
PjpQq0f2S0u1Q9Vy1ELhdpeSB1awRz1EnsjeqHHSZs1j8BQakh8ZHGvQlvB0ld/REJ6GbP6poItq
wnOHaOfEep+SjzgD0d24I5kKc6LHvn9W4NaIRroDnUSn5nea8sirk5jwE8e3DpyoIY4dpKMAaaFI
X+1Dvigh7DIozdYt8IraccrfSf1jzqwdA+5Ia1RXMXIfnvIBnvVuMcG2vgFX1QTIAZUYp9QngJLC
YE7yOz356IbfSvlsjL9z5beif/BFH49lTkxQQomhQs4B4AR8DWokxy7rHZ7PjUun+tFK9HY/zepL
q2vQiik688TtFomOze5LPdqHHSY6UvNZHTg/JJ39QPPojmv6Xs3nx0q3Co9Oxvvt/XNlkwLCCClu
84+RlWwGknCznDSwAs8JfWH8iWDuRHQrEfRrpQ01hctRpPBWlg1EohSuAj+uBcYxP9v+EOjP0CM+
Zk/Jie+Uldt0bVrS2YOFrElpL3Cls0foAwC7+3suopWzt5Jt/SmpXJy8ySzjqsqRbSlG77daF9SJ
Fdjx5GTTmgTWlflcpqp/XuIXQ8FYs59z0LjPXf3LAtbPohH6U3TlO61NSMpBOlXkLJyWHMR8r0vi
QK/CV5YnpPnfI30+51x/HiEXE6IsqwrEeCSQGjlmVvrGQwumValTcLbDNt8WSX4fwZhKyWLoKoWb
29t+7b6VMpNhzAqrq5H+NJQBE/ZLEWvM25XHhdzlBzi8aEHjA30xRrrP0/QprSsXQr3PvdI8WIm4
S+EJXkG++PbMVnaK3OLPRh2qsmiano05cmL9UVjoY7z9uzGk42yTMDNAI1xeNLgIfvbtt3pc8524
Mo/LkCFnXVNBeFUwe4YHUuHV5Dm0Hm3oW9yeyNeq5+fAJOOx8nKwwz5H+Cv8ZJfcR4dsX50s6ABu
USPxhWdDYNK3VkZdm5oUnOJ0TJNCN+Yzs59CkfkTvM9RAvVvz21tlOUIXJwwXTHgWYG4e04JmhnJ
C5QJ0NMM/t0gy4+4GMRSk0btcwR2SBbQxbw6eilR4vx3g0jvsyhjxExsDJJqxxAPiBrYKAPyyf9u
FCn4lTYMlptemc8CYuJhD55HbPq5mq2s2NpdKEe+JLfB0bEj9TyhC0NdWFQ/QTfCgXnwhgXq1t6t
AY6uRPVPJ0mKdSFYR4WlprgLSxoY9T4crI3VdPvRWnOc+4rY+Hyc5KCX58BvmwrCau2Ju3anHeaD
5UEJ37NfxH9f5JYGk2qfWTFkiqliWxjVKYVrZSledbYWxr/WuKVRpFgXWvqM99gST53em73G7S0n
qtBwZ17rq7ARgUE08DvOekvmyh11+d3+9HkvztY4QJhQswAJHAhKmADbcv7P7S2/thdlnwbNHouw
0BD+hkURNsj8DMpir7DvdvWg/lGeuu1aKriyGeUWO6kyvCdNfT6XxfcxZ36UwvnTntyZvq7Mbfn8
0rvo0/Itv+Ri+RJbo2094gLJCM0cOLVtBenhMg6gFHTeRjA3ACGDotS8mSnEl4qft8f/itWQNo4U
T0ZcxLVZ4vMVPttQV/eneS/wni/P89byoBZ07nYM+BFY0qT37SniDrsrVup0V5KQT2sgVXnMpiFT
CiouSNXcgbuxC0lPp8o0Ry++lSwGIfE9y8uV3Grl4pENo0LWZ7wEUuWc2gkkQrGT8PSrrHJ3e4FX
hpEb5zogQ5WaII7a8HKP2siD/xQKnqZ/e5iVDfuH6X2xjQrojRIe4SWhQufT1mYobxh7o/1hKP+1
ys7nDSM3y1kOB+Q8g0pfae8WdHHdPYaQPro9nbVVk3IPzW7KzK4T9VyiOYYnMYDaEM7Ga/f2MMvm
vnH4NCn5YI3FRjosxzzO3CyO/DJ9K+g900E9Kv57FsPnldOl0ZDm1LzVcdQbf/JhKjP9RO0BYpKg
Ly0a6yp36m9ITtbl81c2h76s9sXmUOeoy2wrVtH56ryUjL4AisZEy6wo107VMocbK6pL4cy2a5C5
FKRzcUk9hR2iel75Zte3BmOQeANx35LlqCuwseoho/hmEayxOPOa8CfL65XzdH1n/B1F+lZ1UbV2
Q/oZ5Hnbre3vtnqaNDAUQJXr14rc1z/P37Gkz6Nomp5UTYc3RPd6Zvm4a2GGhc14e69f/zJ/R5G+
jDHH6ZwQFV8m171CO858rci39mWkqySx03FSIVl4nudAz0fwPfe6Ua98/rXFku6KodVEz9JhPud9
BVZS5IYFtgFlfh7ZK9fS2nykjNTQQ65zAytWl0Bc0JcChE5lFT+8MopMOtMrS4jJxIQSfXSElnhF
Ci487v/bn39tGCkNNSeD1awg8zmctwVHXlic+9Ud8JXy8ifE/WeTWVIaOnRayZsaSyYmaNbOtf3D
BFMy1O60otlFSrdhmpidMrQdHTp1/26G0p2hxNQyI4YZCpDoWhto7Jr6Gbift4dZiQzWcs4ugqmd
FZVKKU5rGp7q8KHsFTeu4JylfE/4qrDpAs34Gk7/rufyVS8G6xt1oF2JMCTAPcmyztXFndK8x8mR
ADCBI+0rc+5MJNvcnuTqh5SiRQMiUDg32hIthqCGL2NVvms9GO3V7xYCiqoC8+VE+GW2ko+uHG9L
iiGxyTl6Cxg3ARWBQh8mDAEGYbkD8MRKZrZ8KHltDRuGqAYMHtUvoBS9MqZh0ur53BLIHthoKgGK
8T8s4+UY0nloEjHbg52iQ9t2zw0f73nxY0oK3yq/17BRMixtt4jX961YiV1XS0aXI0unQaMJCZld
zeeR8J9xpj1raf5gq2OQCv7dArZ2YlB/gEjoCV6qu6IuzkbBAgMKEGSyfQY5zNtLsbba0rHJiRln
pdbMZw5Rej3+pWf1ypSvRbjLGUtnhejqAHYNRrDiNxUEdEVsrXqNMnRtf14OIp0LkOqLXhsxSKox
p5qjTQThNjgeOAUErm+v2LVAczmUdBRGonVQaW5x/QzVybabnZXALnXQzuEQbelgrxSW/ogsfj0P
JgOEAIkVkZU0UIdLaTZzvETRTtWmyW27k16TLbydczdS4ECkkG7fquppaCkCArGnJ1z470U5v1XN
OG1oDTJ9AWlFrxSt18LhgqP3pllp0NnaFsI1iJLh6GqT5ddxAinQhwqarXE1Q46ogN/6rB4Va37M
0WflsMuYIuVowTDOyUdxCmG+wJB5wQU4aEQEMVO02YD1thjk4kzLKVt4MCRPoQF5gHyfqM+sa94i
i6Ff2NIDMwaBd7T+CkLZawLFox4UUw3qC2lK4EgLyWqxxqa+vhv/s5qyJkiql+bI2gTJUKLsmtna
hAvLm5Lg9ia5vh//DiNd63RxTqlEPJ87EwL/lbYB0i+YqHCSVX2g6yf471BSLLOrUTcIw2MpMw3H
oCk4JWuAnbUhpKBV8q4dBrxgzyyjLm8ehUn82+v1R9Lsxi43pTg0QsaBjRNmMY4wY4IM9wxiUqM6
HJC8KasBEDh1zTdDySHoYLnx8E9KIJllQfgmrS3hzAX3uhK2ZxndCWafTPWozvidvVuzxrMSiOKn
hqNrkMzJdxlMdNMi3Gj1AzXIYcLjrjCCiLxP+ZM6/k6jn3lZ7yPIC4OPh24yRCKxpI2inCqC96Gw
tAfSNneFkr6Dqqg74IKgRNS2qd+REbIXfOXW/1OMkBcHlG7Iv9u2qX+1rOzNuo1ZiWJQcSiMuxCg
87DX/K5SPR0ZqSjqH3lavwtMRmHxA5+geBXFzlxqbmcdQm1XROl2LKC+ywa/IBkcsHufJpHH5uGV
RBZEhPMeUL0e4ExlaKAN2RVBmL81ZCWNuFoPvZyJtFmrqecoGuJyN20oqDcYzv6dhU9F0/kw4HAh
9ZJAjrS2H0kMORL9I1aJk+fGPjQp1HrYytX01QsUeTEg64YOmVcCM27pmI6J3k/weoWTdF67Be+9
cVhUyKFNk1WerYb+IN4hBnSIROUbZolenwZVNv68WFuMSgkW4+CwtPZyyEXZXepCfQDeW8ZKRvRH
913+/pc/U1q1JEQapIVCuwsV4vy5BlS6mSwdLVbzUZk7zU0ht5kP+Y+U0GTxidyAigKWGUfQFUCc
7QsF1BTN7N4TAoC8woJejd2ewNg3mQJd6XZTEQEn2Xp2bIHMAC65jvMVJrYnEMDUTAmmssKR6D9E
CwMIK30CWENxqzwNIBJ8yKmGg1ZuU+NpQQlzQl5UcH9GaMspGgTfattv6/bcio80HDdqCU1RYFlU
Prq5kriWgHpOBOfKqPIL5WdvAXAkuge+WGzBfWplNbVrsdmCAahBNGCUIEf/OXkHSyIbzHTQ7gBC
hJ4Y9esetxqoTDY0HXuvCs/5lADicrSVHLiMI0/PdXjfzwcCgHrBukMSxq8mYEo9DHoh6L2nMD4X
9QQFoNTTu8E3snuR943bDnGAJHMvYNRTUPs7unUwS+NTkOUx1HLCXVKrK9nC1QN2OTkpEYIoK+vB
INRAh4CaQgl5kgmiYamjgwArNrU/d/gzsDAQG/v/sAu8drteji7lRkDEssnqc+2uVF+JZp7oDNzj
TNYwxst98+U8XHxB6/MXzHJzKJQe52FwVdf6x9gu+lnRPayiHOzFVYfctQ0jFRy4GUL/18w00C+m
nY6eTcd+MaJ4JhDut6/BaxftxfrJVekBqm91Jmoc9HbYFLh8SD+ubP9rAG0QFP+z/eWSdN2mNAmj
Ct+IlcBbwW7BmGHfyRYXLWgWoX2ZEsQARdtZyP4aEnrNDAUKyGPDUj2woEhRqCeLndv1zbuyfeQa
9jTauFdb/DR1P72MOJ2T7c7cqVzFBbR2n2dQuodJMyzL1lDWawsvZTgcvigRA2H8rjMRCJryKS//
B0zR5bJLCQ4HHI6o/TK3iL3BQMI1w2g/pi+3N9DaCi5/f1GYiKc8USwUe0H8rnYZRFZTtKJtPV3b
RNcKIJezkcJMSQw2gXWFE0ifBVQv5mz2pvme1PcNUJFNa+LyBiNUX8kf1j6TFF8qtTbyZkJ8oQNC
Lh4KSREGt1fwahf6cmpScDGHEqbsOsZY1EoVRPwNlKYcqHscCAxmV+EcK8FFk4JLVadZ2MytBmGt
U1XmW9Oirp0lm2RMvdszWxbnRtTUJb5RJOycNirCWNzrnpLA7QkqUbgLDl1rbAb7f4BvX8YZGRvI
65yapoJ1THUOx7jKq6ctbVexzyuTklIjUY20FdDRxNeKt2IvNsYGZoGrNIKvNMMlU/wbNXUpQFh2
L6Cfj+M7BmxfNE4ZhDvI9HkmHEARj9abQysnWe5KlbPNtSTEvtDq02iaj3Y2HBX0h27viZUDJbeg
kgqv7+7PZo9Hb8zJMerCp9tDLOfl1raTQkWr6AOrlnRrGpJd0UAwqEv9uAW3L4VfmYIi2wocfm3l
5CABF6dGhV/WXW1CR9ZIHQvYY7LOuF221q2JSYEiCQd7SGPE2jGApdF80A5i08CpUJ0PdDts16gK
K4FCFlMfomma6YidrgGEPYKSORoNbNisXVyuqR2tDGVIkYLk+FRDib23KM9ygGPCIQTLv8aw/73d
yeeDJUurR2pkKfGIg7UgZKKD/Wa0Pra7KPwoObHfsBOKwWFejloERj2cYyr4Jz32G/V9jT/21XlF
+ilSLIlVnZZ46eGnnM038Mcy241jOE/BF8TVkGMuvNQUXg7/jGgPw4MADiHmoX+EY9OT/nj70Hw1
fJN+ixRvaq0okG7ht7Re75HkEU5CuuLb3IP/ldoGOXxQYV5tglDXtdvxxUL/0ymetReNbG39mW67
7e0ftHJ5GHL60iR933JEc2UYt834MEJfSJAg1CZIq6wIaVwPthpBY4iCXEdkNnmnzroaFThZPaQd
iHAz6Al6sZvcER/2z8TNf6+BKq9imTCcQSy8CC0my/KmdTt2sRHpdzaEvMUI5SMlOySWUHZ6Je4h
2O4u2lCjYu7hMeS33DoMY829zKqeayga317sL/oxRDdg9qaj/2FrtoY+E0LPRRrXx30mdBPN7QVZ
BS1pt9Od6lv2TfcGr9n1YPDzk3JfPK0dAayxFNTkkaVorWDa6EIo6gnuMVuu1U45f8woqtWEB4we
jAKK50eT/+6gLWUD3J3nOBUtIKJlcxoy7hr0jqabGUrdNIXQNbBnQGhX4dugtFuI/7sxnFg0iMTx
DGxGKvx+SrYNfberrTWkqZs2KCRwCNtVLagQr+AUHaqivNeI7tssBTsEOpfGDxNavJDg7ebZNVDW
G6GjRXaqFntK89r1maNa04EmI7wPqlNDSo9YqCeSfieqYmMOrT/MiWf0xpYX0L0VoVv18DLPy2AY
Tppau6ipuVXWbvMYeZEOKWgl3MzKM4jNrpZFAezLKsGg0J3vY1SwuqRxhH0cee7YCXUjlNJ5rsIW
RvdE8xLGD1nb+XEKrMzAHRVlF8AkPLjhbaAjTisYo6H+nsPyTYeprtYhVRLfo/I57FW37yGGq/PF
2OIVfn1er5tOQ+uj1r+A0ujWFoyuYCtu9spu6E3fHp5mSApmcXEss4elQMF4BohcfocGLOQJFoS8
BhVe6BCr1S5lqafBGRmKonc1yu2KAX0sokD//6UnIqA6JBS0xmd02iaWFdRC8WgKPsr0m8YJJMrf
O/ufeHpQhm95pfl1Cr6ZnTtqFvq9gPCyCO87wvYKS4KhsR2RNb4YEgjxlKjaCnSbzGNaw117yndQ
ND5pBd+oRQ11rMFJ7NfcDJDqu239T59aHH6LxI0s+AWk5jG3Q89ig9PqiRurkExroZ+uLfLiHxFB
0YO+VXBdz44jPdUMBnL2mwpulkHKoDemE5mmUxb9EvO46QvdM2cUh9lbXGK3DUWgTYpfs6ecEMee
4IpEGXZb7/LoMcQ2q8PWKyFjRknoN6qxUzTVb4Zv6lyfadoEVvZbjxpvzOItyJfHEGgLDfypqSxd
QcFBWlp47LnSywezjv25fG9t6NIMuR9V5zbLtz1aJgM/xLXlK4Kg8ghlEShvJrHhJyg8jeWBsnOu
p0HP7tuY7stKcVj4bg1QG1Ve+pLA7eylqrZVXeEf97sGYrkxV5zeJE6PjLXALs4gfs7V3hniR9jY
OSaFGlhfenDTBMs921Icyqrq9kpUuAzO2WVhwqHmdw6fKmzD3VhnyABaz2SOcJUSBIEM9cGofjRJ
8WipvQcp4F0OOGZBxL7iKpywN0n5bbCfrKFGbVSBNGX4EGe/4zk/i7YPSJK43f9Rdh5LciPJFv0i
mEGLLWTK0noDqyKroLXG17+TnMWQyTLmvFVb9wwZSIgI9+tXWIljlOSPqtIRN2jkY9L1Oiw75Hu4
Y+478ecq/GyRZ5HJ9O9d9q8zlr1OJyaU0D5Rt6y/rNjDxqx0uCTikV3goSyc4erkxK664SuaLLd4
bPfpc8d+O9yLdh7od+2jQSakfWnT/QuFPruOX0P/33Z7a2ytJTpdR+eFQezU9+3N9EiRV99Xgb4V
78PD7Mxe78DdGT50dVsGl2rLv46/80s4A8KjVAUlDrmE9GAGRAXs6o9oq7snuzyRWrbylJt/3/zv
jjhuvirLhqgSmHhus9xOUxL2y3y6+ae6r3NwPZ9FW0qd3tZpt2W78sW9YXjL8yWw55f64/fK/T+/
9r9rnxd6MLta2fx1vIoOEy2nekwCI5i2y6a54Mp33mCdL3VWx8FISeSqGcVjLB8KpgZZ9/8t1n+t
QPKkcaoVRPO8L+gVY9WsCkxuMQo/ka41EdBswGmxf7jwyL77LTL0Pp2ChOLMOmuszGHphnTAMXdy
2kOK7egT8wMyt3uvWX3RzdzSuaQ+UL97M0lUljWN9hu7mPMOVYyLdImbVTy2Q7LjkR7SlPjModgW
ieSWK/j2KNgrcbgNuUdh90OE4KgS6yN3K0kpbORCgu45IWsjJ2GIWsrUdmvVbpY6DYoCdRrhf4JG
LoCKYUTxZpirJ84WeakmY4+nRbgxx23RH5JC84b6ywrR/dZ423PuFhXvqbDe5RTmXQPYbunOLJpB
n9yYZkVamr4T1weVU0LGqjcrfyayhQ+FvtPVZ7m4Z5AnFZjdJK9Jjbt4cTurX2mH6BobW734wpkU
O+IxKNvajtXnjJJGaCavq1cOHar/TiDMNbYXVE3F+hrl8S7htBCybNvEEKaj1pmbxl4UwauKcdsY
1lGCJC5m7MWKJ3L2CbKErQujv+wwRIKri0UQlffsAmjGB6cr7pM5qBmSckItApLr8UVMHzKmO7Ie
ulXJFEN9ON3ghnTZKY9tjSysFGSOaaIicLZgAl7kLxjE1Ibg92CEZvMhdaFNno29JO+yuDocLLYw
3qvlSwVdSuI8brdEEjpTMzs9Higq/6zDzo6nryxrAzqQl0Eh9nZ6FmTV1xgR6h2S3Fa0MeSzxQHK
lUavSA6E3i/2kGl7qWNcEz2F2os2cWrlm5JZzVTcr/zbpBRHY/7q8HPRsLkmuTawZsGfRPrM7u2U
qZxzKnPYdeVuXiqn1HRHheDaTQS3lrdhqtsVwQJ6xCxVl28zS9nmbX6aC5Kv3nlSK/jCqULFWjaU
l73eEraGbsAYGC9q+R4fLbs6NTPJiEY4xxR0eK4oMaGQuPWKpw4BC6FGHXFUl92UcDdpgxJA97V9
VgbdEaV0Z9Zk3c6zL5BPs7R+h+9ooWGENSp+It+Peeq1GdZzjOBU9Wps6y0OaqWRO/H6lif6dZLN
jrniVtH8KMaUEqtwx+Jj0T5X62bsTuD/15C0fls+jBj8dBZdpnalnGKxptAWgG/qAfbZTwMnxxxP
21CLSNbFGJ/ki7brN4v5lQyLI7eSu8IXMdf7mGJttAwswTonVagzGFTXCd4+1BLzfJRaM9DXn93w
NRScBknp8/5uZcaEmLsESnnf4awY4iOT/1DTxQM52Jr0AdN4v3aSN7fVjVFMfl2Wm7n4GvElMoyb
hUzjRdWdlia+lu7TKRA1yhmoGENG8t6qIfoXgtSQvhSFGEQ2i/TEhBztMNlPVeqUKFpWWor1Tqkx
lp8Bt5OgIY84u9XYOkrzSY8OeDOdGkbHKgu74/nqJiZ5MtnO6wPxbTd6nHo5uUAj1gRCHXsoZbe6
OAetNXn4g7jkVQEn1NpmFMjk7K8iiO54hTAOn/Df8soG/1JL5+FvZR6m4mJOLuijbUkv8mA6xfg1
Ts+5JmFt2bN9vGbCUR2+JmE3jLGdaAxvZlxJlM/MuF6WejP1blRtk57KvNScuWInKxuXke2S9l4k
QGLqd0m1aSPTTdb2Juyh9aTrzuskexKkoBvvEna/Jbpd+9fFwAYygXC4spMSnC5qX5qOgUMeeqIw
BUtoedLcXI8tcgHCsGfhTuo4KfDk4S5pdekb4WyLVmFHGkqb4ykSMR0KR6vxYYiJrSwNm8GJc+Eg
OwczODL/OFPOm9yyqSRVNZZj2yGiMZw0azfzyclkCLGqGtwCU+UBVwcNrghlLlaPdjNa9jhrOzOJ
twamOOFwaXRjneOWp6uScX4SOeYM/a/IpMQQhEmVzAXEiWALufPrtGCnrGBnmVsQVEcJjYNQ3Apq
DM8Ko630q8PybiXymt1enT4i4a4zVHvql53C5Wmd8TkV1jbVCQbR2Jj0wTGER4nXX0v7+7UcqBHo
KtqTGzVh8M27krA9YQhiqJnTRcyoSdlKo5s+f8lX05EGa29kQGB5umnCrrFLi0jzRPJqmfC8BPuD
ST2Yxg/GeM6qdleyMLIJm8cha+xcl11tqQnoPprGTOh87M3iGDTqU2K+TRMII64R+rSvdeuALB4z
4v0JMRBmMZjWe+IKnagQXKt7r6L9KZG3yp77Tn5FPBE5yahtVRKbNLzDaqsLSGhtVQwmaHASZfFH
ApNzXLOlUryB9MkJaroYF1x6p05zmrOa8vend04sszS10tKqE49ia4uNg13e+tJdZTvTXa7rJ+02
vVIcop4edH8+Ru6lOumvkJD/vDynQlon8ZbZ+p+IkVLLltRWNbjNNtoMQRUMx8Jb99njaJ+CPmGI
7JYN9WHMhPxSPf3ti2upoqprFm/v+aQnM1IxTBZzPfLOZjH8k3w7Ra8XvtlvgCnQwP8uclaz13WK
Ma2Ui0flevUNvwksL9wUW8VJvdLpLgFw3z1NRTENCRtfLL7kMwAuwuw0ZTl+kuqfEDg8nEYcZsc9
dZM3O9QtZLRv2yt9U2cogwb737/2m0rb+H358w0qEZtZmNf1qMQEShmvavb47wVM7bs9UNFkzIol
1ZTV82JebVJjHed2PfYkoC0YuKxKYhNZtrH62KstY5+Kz+bwJGRvT5rwHq2aM4x0+Hz/5A/4eq35
hai7YQH0t5RuXKBhXdtgSR8lqSWHRvIihHXiIv/I1ccGZBrKb1Ilh0bgQB+iQG0fy+HrFE1c1Krd
Llkgh9XPUetdbVZ9WYCgujaOTly9ZB6FyfLrkwls0xR4MkpO1vwc8FWdyHcyRHrFLiMGK/GX0vSj
cIDnqm+Tsr4dlvCl1yq/ScOnViy2A2cdbhtYdBaBIUGUy1R3Vkts7CEZiNOmJ3iQYdUmQiQxh3dG
SdR6eTOZsZNQKMv94tegMabU+qNBBkf/Wpv8ASRwlfTYNu+60vgNEYbL8tlN/LCsOFpr50+5+qqC
4GA6cxQ0snuqH0vKOHSS3GastyHR3CPoXq16U0uiz/gjhSaURuA5ZPWWd3L0MaaKVxRsshpMY8qa
06MycHFay7uUI39MRxUxh3ytqfFrxcArjwi7o40YPPhpzLP9oe48VX3QFTC1ECwqF2GJrl4oV3bf
qv4o3Yf5pov0oO4esCGxJazTodzt5Upw8Bh2IOxi9yvaSZL6PV3H0F9J5UdrCYEFRFTJqPQwXG+o
CDFdt4lMm6wr3SD+i7K+MwdbJ3Gw1zoCDnHrGSR/hNQMZYouQSHHDN5wPVjeEqsQ8CmALPqranXF
bPXyeOQIWYKyYeHVckcK9UElO0UpKZhyt9bFQAx1tzUFRyMMMbGeK0PdCNpDP2I4y/RoyhVyEZVj
hOmk2Foc3Fh/j22gjSGnFB2bUblWVAWpIjiZaPqqrgdLI2PXz7uiVptMEYJMfRlMicSFAU6X5kSD
upFDDLixpmJEa5tkgBbxq8FgQLQA3MLPiRtLCesYVswC5XYw73WFE3ho9g2OIcrkV9Kxkit+K0Ui
5/I4RADl6UshyjyZ+m5oPhPifVd9QBHYvra5aQ9j/wPiPOg0yeKW7ODSDWcVj6vIwOWwp3+oEOni
8DuH7rpUW0mI9qp6m+NgNen3tay4pdbgsUq2DAbvkoozNqomqz6q+s3KeAm83pYXXI5SCiH8JLr+
1RBhds+Wa2Tv5XibDdf1UmziXNwknK1YvQDQ8jdmuUePjjNtFULul1xDI3iG2zR3Vy1F4rIwgH3B
cN+biVyMrIciOxATbqO3sAt8cwEafVWDT4nIOMcOPptaLF06vzSfK8jSDV41tEjQL+9LwriG/mGB
Hdo9FbCjRoHSIL3KlWibRZ+K+Brx92nT3aDkOythKxH5UuPGQU/sxuJrvy6bKhGZ2qV0rI/LOjqC
/tINryDD27htbCUpfKt8Fdl1Kons7/KmXRgomCimYLlvigFDsPw2jnu3q3fNCThXsX2MMCsD1VlM
fdcjRFTSuzgG1MIJfdIkh/rewZTT7pPFifXHfAwhma6uhlVUHx+K5YVQlZRKM4WUSzPZPZryPVOW
KkzdunyKCLMhO3PVaOd12Boo3tJCJnMv9WKF7zSeURp1+JLm14UoPWbFpmdvsKQcA/LcsSpt26ia
py9vmfQuZsWu7+JrNZSuZpKGS4F5TvOqSIxdBsWzavVYY7k1Z3xaGLKshAB22WjPrDFZxFJKj5r4
RrObGdkVOang1prbzTJZM48SzYqVX8ng3GEpunqeXieNtcln7VekydJFV3OTBUr+pfadB3HITeGk
UvqHS3uo6NfTjNooTd1RanZCaDrmaG6KMNwJ1n1ZyU5bF4Eg18x+wchhg1OG8kfJPlTvu0myez3C
dtq4VkiR7nS4GEwZmln0peo5VGsvLxOH8sEOZ74UM3Y1SfJzaBX5UgXLZPDUOliSDHdiwV0Nk7Db
17lIDzWbZ9rldwzi3JWTJYwSZ4h+AsoHk1EeC22yxxooAMRE0WVb6T9bEBc9bFwjOu1q7MEKua5F
60cMvQhBVLTrQXiWxB9RtY/6085IM59XxMV2vh5VTx19dCbpQZGkVOR3Ax+zWC2+ySRkytkjTptv
Xb/PIpP43HyVOlLj5881apxe0pGh6I/aKFOeWz9hPyBmV6HDG0E/Wk4Tt66iJ24BmFS1BsD+1yBY
V1kUBbqFFqNT/DVRA0GI7I7kh34ucG3S/Z5PvEtX5v5x5qRx7PRmDeP8UQhrpwgtsuM1h2hEZ1LY
MubbvHm16pXdtPPRnBz0NN9jEOHU2GpIkUKw1lvOudeZuad0tyvu5FamQk7jOTF/0aRbpJBHSzhM
3VuLeTmJkmqi8o13VBfQsPBBEnL9VstMryNHZFH3tboeZ+te1DctYdYZEIMqSH5ay3Yph0AHmSsL
mktska0skVuo5a4FPIjz2R4toPS4IC/3NR0fKyvh5Uv8fOAxtQ8L3lV4uezbvGKAOXud/oOWw5/k
3lOKJVjIPxrYq4b4se0+zShlPHclk15bU0WYSYFk4bGKnhr5U191QkhOeFPtpEWQ9rydmehYJgZ5
zUOabHN8jVNt8CWsDHVOsDke91PIvjFNnjFi7UN6qYS3ftylu7bp6ZsbN6nNG6NUD0lUMXOU/Iny
KUYB29UPtf42W5xqIWyJ5EMmjSvvrI+cVoRJq1NTprVD5ueR6U3ys7KWO/iBKw7ikRIGeX0/18V2
VGcnGiXsQ18MMXT69Llap+2a6QigOaGUN/L0nlSZeDZqlJGmLm5lJ82VHQ23O7bsgvrjCvIgyeNe
zkR7UKaHiBFxURz0adgAe0nKsVzfm7TA95nWX/7ZVbcMNj1jHTzRgH/ZuqJs3DWYW0S14CtF/3Nq
e68YhptZCd2yWXYdYg9Y9tgrdZ5QPpAPubMIMhraaC8QE5AArPE/I9ZlnCEz+ZSusIdM8reqKT1y
wZ2MsacafUAE8FvAujWunRZWbytw7/rBjqvByzpauNj4VRR3fQHw8RpSnIUSAV8z6RuPQ3pndjrN
ZOQlOCcqBRPk7mPAac/4AV0f+vixW9n9hNmLYJNHo+Bm1DKi8dpKmktWYlucMIbIGed3S+hss8+x
1kn/M+FOKXpwW8xj0dfVFwlQKWpSMLAJ2cdLa2z7eTmcXu/efFzzD+LinHi6Bm/2Y8s+3fAsCobx
BsKfE+Xypo/vUt77tRqpRSRnVH8uEt9WHtr5eGzz5yTCqEUftpp+p3UK+8ePRq9czfqayqOVvvfi
06SL+OMoNo6hmw58QALR7VBntv20TZmdt8ZnYQpUhbWdmLeYUDPGIY6sWhzo8A6iGEecf/QR0gr8
qvT1lJ290LYbtq6SixTHbi0s4F6111JJqeYb94YBPLa5QPvSRXeJv3s7HfNF4FVaZZEe74y3pWWL
WVjRsPxqlRWch7Ug3rTBpbHeX1pdiVLx93VO1/HbWG/OzFIt1Q48h5Zc2YwbSAhOvJE3lxIJvpmR
/LHSuVY9j4ihxQxzYTAzu/VPY5O6gnNaDVhSttPby5T4v1v+P1c8mxeqraDkmhyvx7AEXhRI2FEK
r88y/99t6l9yhrN7aJ51/ZMEwU1tyuXYu5PH9qy4ygbWDYTcGasOu7oO7VNg9qXkkV/9/Z9ozp+/
72xsp7ZZL1YE/jGSlXzJ7bf1axNAaQhWjMwTHI6sQPHyt9zBsdPVHHGzuBQw/qXr+PZV5Xs5ISsw
k84Thi0+vIZzdzmqgeYr+35zYremu4twx9/gCj/3t3XOPokCZ9l8TVhHvj25tSsb8yZzJh/hG1jV
JXDjm9Evq2mKjPRG1wzlfKRXLkM+y7k2H6uv9MHww2O/TXbIDFwqAY8uZvROBvGXn+r338lvC5/B
KpbeS7j4y/NRDPQdAY7XmSMFDRIue3JLL7kmAe9Sdof8N87y5489A+agwydjvBJaTLvTeKuPCVgQ
7YYg9vHG3RPYh/l5EsjXYAs21iy3PF9v2mCj+9h/XtySvv1soTtAIjcIaTkn1s2lqUy51s5HazN4
/XYIQld3648EZ37J0cAIo2vxEpnv0ponrOu3bVAXI7WITmu2br0tXxn8sDkxNbWrE5HtJnMT9+L7
/O1N/+13nq7ptzXLVsGLROrmX59vtaPN9YpD6psuAaUOgHXQbUZfcC8N+79BYXnYv6179oK1fV0a
2H3PfK/JHf7VfraXNv1z9lY4HMCs3WFHTSoNo/JPnKP/vVl+u1n8tvjZm4Y3gApTKz2dN/022/0y
yfXlzcWX6LT3ne+NpghoiO0vH/E5OdE0EHFGGuuot/XWfErhACCWvM3vCHz0/oegrdNNO1vP0CUK
SMnCV4jBzZ8P01C0XpNHWT5CLbIXCrQwSnfqqUXQ8s1gXFnGg2W+Cc0H+n/m6J0tzWhe+v7TQP8/
RrX7/77NXI6FXNQyZF08J64UYyHhVK7IPGNyx4IswIuYaKOLt/l0hP79s/+7ztnRN5pdJIPDnNYx
v05yA3p6nNc40NGdXvhImX1cWO3sJvdRHqrhKMnHQVbhT5DvuoDKVWIQKz9+hUCr95b1mIrmtrYe
JirlhY5nnV+6McF/u7JXYtHFRxmGWAE3cs1E8EzYu/UEKIs8YhJoiygHtWexCe1pNW3BKIJE5G8b
mKvREOH7mTOnlhIDf6oEqoYBWbKBYNH7SgNQ0Ep0rvWuTd5Flee69i9p1fsSNlAi06+i7OyuExik
k78rQ0ldVtuU5lsxST4mqKprXO2K8k5qRyddFNcQRs8KIRpYNQ0m3Xay3gtDjTkCDQ4lMpW6QliW
VcNoFK5GkxlDnrqhtGvnG01qvQztbQUWPdJDZszpVwlqgAhTan4dCCiTarobQfZiCcd4pQKDS91c
gKaSv1F7+tAZ2kq0C2V05PoWLosD1/m6b37o+ZXYAcfK2U7Is31fSKDfMJ6FFz0mWYQWi/zIqz6c
AGevhhAGRub35WFJj2mi0A0siNXfc1pApdBcKV9vYup9YMaPVLiVrbsVvQ+ktyDGeV1D+qeop24S
nu1DLwVGWtu5fGuqz3N+PdDra/MPSXjOpMg5WbSrQnlbavGVtg6OtqxO3X9IQuZ1Ueuaq7lP64pK
XYaKUngmJBYF6mXFbA5TaIzgX0asmdWmcdU+BGd8i6UXY8Daf4UEqxvHrF+wmgBDlmnGeBdk5SZn
vmnoD3P8pgo/UoBdWUZHdMIYCV9Daqvy0EJYrZr83jBt64CMVFNxo0WEZjDT74eetADFGpJfCHOQ
Wj+EhAQlun9FcIXmSmo5dQzLlttbq9un3c1U35bWQameKiX3+/kgWJsmEmlSomDJ88AM3xUtBdhB
SaLUO7kmuhvuUQsWp83EvxX343AlAIJa5RX0nrg3bMBnN2wPk0QIB3SbKn4ySJ8siOjLibCTyJWT
7lr1ZYIzuoxM6wEANQ7lfTvNTqW8kxXn9KApUcxdjN+X9YM84H2sjYzKFSexrqth3UQ65tDYDwmW
xt0bDkJkQsyEE8VMx2h0u6eekaL8lopgZ5wUypAq89Cgve18oezdoudgMt8Wa/QmA3IxWFCb31f8
14GkI4FIYNlIN1N50ATNWfD1qAmEBIw7xPPsLZPsSxOwGQBl2fht9VSH4Uc0DG5b5ft0MXaLqXh1
I+4tBbMp4zPDGc4In2QegxR+SaHo5PDDK5CEkreKbg2SVhIU87htF/a47HHNar+UBrs2Xrt6My+G
LcSROyrKpubZmV3ihSog9Nh5PchV3r5XlQmmQwm1HJOiciXsuVMYKN3JclV6zhPrKHZkWxQmLCRf
gn5ewqm0xg8lj9wk5a3OU0eC8V01uCFUO7V4W0HCm+VZ1R4lFVqz4Vvj83IiVvXYArJf5fXgFapp
Z3Hp1rHsdv2dKID+MkAZp+LFqH2ZQGW9bTcrhKhwxC5KKt2IiCsIr041MaGHxGX1DqYkN/lag3vh
sQnbpp5bGytMB+quV3TzpsjwfEpcpX0LS74aYWvxDsbhozEdc9IulR6wpYMVJJDpuv5kDK/PEMdz
AcEIllvD6tb8P1ThVYDIsGZ3k0Uoco5bsWzL0WNqzbZsWbD8n6TlIVa+zO65k9+18GgWdTDLn32t
BBYTt9VsLhyn3xXlf5ynZ/Wh0uArZfIu0bz+h4y5MMyix6q2c7Bs1M3likL+vqL479F6Vh4qrSSH
g8qSvSv51dPAh/KQ3iDnyClPK8d0laDBVdmbXFw0YKD661NEzl7/CclJuFitflMg/3EDzopGDltV
6BRVPmokPCmKRZJoAqB4SY95uo//qifOykMMgGa5Cgf5aBkfMWE9OW6y/66MlFOb+K8lztrIdRAU
rZwojYxr0wH4edIO3ZWy1530AXvg2xMuAcHG7Q7aaYa+FW41p/RC2/J+DC5o1AYm/0fl5Q4kuP/J
nuC7+vyPW30GyZRJPvRNzgWm2/kweeVrtkuCJLKbwHS1ILuBZHWCEyo380mudf59ey7VWOep0H2i
JOkYiv957Ua/2efb/GfzVm8ll6Id+YhXTZBpMYll0nFjbvQ9Ez5X2V64jHPtNpiKoUOlgFFrqZJk
nr39wxQBSBcdCcVFGeTQW5UCXU63HpAq2MmErEJRrrv0ZxF3G4PpFRQf1zLzoAC8j6WDXnG/rGpb
E9kT63BEU+X+31f4y4Lgr/eI1gLMg3ZK086K0dHKJklWeExqwKRmy0jhenVjp3tXndpfn6Ng3hiO
uu0ZTHjZVvUz/0SJb506KB+5dX6NtcUl1EL+9rb9dlFn+1Ra6YuZdlyUHGRXJ1iod8tteVP79LOe
cpxc0TVuo5vQNjf15W7g26/XgHVsaFji6edpc8myVN2sraddcmLtZNPsKucXDuYwSlc3lyG+7/BL
aGgqd5ongPHQ2VPIy0rSBIpORDMwbHommxHSOPKFpWSyW9DbZLmW9cQ5HWr/fgGkb3uf35Y+u9da
1FpyHFnSsV5j11wab2TCkUUPIY5GZfIQzq9mfZuslp916+bC2t9ux6aqoikzNE08/9kmM65sTJrT
yzd5qpO70W0WVJ8m0dKokJwCDY6tXVBD/BXD9Oub/G3Rsx+cdUpqpnl82pjCoHSTXbZpguK9u4PB
mb1FHma3HuNmz7TTTXxbHCQHllnmlEdCJlzNnTYXCWXfvu6/XdHZLpFpeF5NcyQfl1271fb9/sfq
CLse5OTf91v+9tD4baGz4282FAFmBwuNvoIrnT2Ofu4XDjfBy45jyd5c4Ftj4lgj27TZ9nRIN/0j
3lV3YYjvpS0/SxeexvfHBIMB3n7VQhRwhm7LCXm+ZpicfvviIPJyVjBggCtfPEY7wkk9yTHeMU59
SfxLQtRvahNDhHKmSobJl2eYZ29CvCS12I7m9Ksciulk3xDHBNZV4uh28TDvooDh2PGEJw3ucugd
4bV8q4P8qGwh9/z70ZyW+nMb5lL4DgjIEA20secbwNDVS5+n67FoH9v2o1KMCwXDN9/5aQXAbQOZ
L2Kss5pEE3tMxLVo5UbH7KTRjkH4S8T5fxl1/v7H/Heps9qEsWqrSjXsWi0SbDH+VBfhwu36y1mH
DeOPX3NWXYzqMiknlT47h+KTEj48hjvdyXbzR7/vEbCvXuUqkTOfvtdLn9E3oPofi/86vn6DPFu9
IyR6UVY+I30H82hjbMLdSZ+z3GhEg/SPqZ3wvl4qar57hNQQliSrBoop2Oe8RL+t25erFvfiIB21
5HEBgBPECV2g6WerflWEkC04JVI4dyMUAjOzLrxBf2OeJ1iQOYJISWNyMv65ejZaihGJuKWewDhl
029OQ4v24ib1d8Pw5zJnWFyWDdGgV510bGVUnONuHL4WsfUW8/XfX5z065v645tDnmWqomLBP7dk
8RxcTaVWyfpkAlydE5Sz/U0G5BcpYOfDesjZkkyl3EQW29+SMH2Oj0Zd3q758qUDoCWdtkuBBGgE
D9NUOfIcgdZMsFoq42bs162xpDcqfMXEqHdrPyEw0uxJ6oN1VnZxncLBYiod0qDqYhoYRedOCuKC
rPyoJmvbMcQVG2wsQ2FvxOvtyZbRAK4SBzblonJCwbwZ25PpGPSjVo8f5V8EH0hxLVHwpbw1lxcM
99x+nZG/Gk+tijhGaj9yiT/bRdBgik0L56Y3SnewPivjbrF0L9X5LwpSxNjEUNm87pFIRAzxF4MT
MUY/kvSIlSo7W7/KrrzPLGuXWCcTSPOHKJqbFfu6cWDuOqFAyEI/hC5qwAjsl8WydUHe6qV4bQpU
4Eb5pIe6n0uwu1ZyD+FbKuXknFgMxhw/q+bqps3iN83or23r9GoIvQTQstY8Ya62WvSzTY9RHTk6
1ARpVIMQCWcjqtvQmA+FlFwNMRjZutoaSuuoSA4rrXWESVvKND42XwzctwUp8vJFdIw18Ujhdiz0
Upl4YqcODO8x34QB6hgR8xONvMyo2WWz5mVNjxXdsomn+jHMrvUmdgZk9Oy3RHf3D5phHfS+cEOw
kVGuOEd6Lvvf7635y4X2j/eWvU+RdZ2xOh+jeE5/r0xo9VUhiUeVIMP6gINBMCCPacI8UGfdTbQe
CcXoaj26gVXTAtXinZhDNOaTl0QYjMFg3pcWUNqsOGLyUWjPav1ggvbLRLrx8UOtQafQPOnVald9
fwsD17UGDUFl/FLxwkno5HXjTu2UF7m/nQAB+5lhO1yQBUB0Qn1j5QtWBbmDC58bKTOsYQRYAtzR
loyVQt8xaD7AUwL1nvcLgd+9hDqeTHJhwoYUYf6Exr1WcGLQw/CoKCle7dBZktAJ6/e4fiNI3cYj
3pGl9zSyvEbGNErMt1lce4KI5y7AppSlnoBziKo/l0h8LGwCZpVZ5MRPAmNNVYInZGoKud+IKgoa
LXbETvBSmE1yMzoqt2laP6Si3pRmaJfG4kko4FeYUc2KayZ+wJN+ZbaS13VwvJqtRBoxXghe0n1Y
cFWH8lMGk+3DHwb6LXGFhSZrXpRYAbTaxzFFa1Ni9lC6BntJVkxuA6mjmddNpiMgA5zIuBgAaFGe
YYm2gMiqX1kqHusTii5/RgKypEYga0y69Mov1spNxIwIyy85ulGX6nGp5F3DbgFKv7Pw+TRRtQn6
m9g9yTwXs098LctIIkVQNd2rEEDEvrvHGtYZsxQtUuRpJeGFhbTvcuDr6HNUqYnIEE37/qUlUYWD
wEmKIZCgrPE9uwK+AFYlIFkCOU5rt5Yat0KKVBWiixmvp2A4WVrN4WTnqRTzQ6kB0Fa7BKFcnFov
lXAz6sY2qsqNZMDteVR1AAwhFpyqb4K+vRNBYmlhIb3MiOOz+/8j7byWG0eaNn1FiIA3pwRBI0qk
fEt9gpBaanjvcfX7QLP/NgfNFb799mBOZiZUrEJVVlbma0IE59Fb4LF0BxUez9b82QNX2Dag21MP
TmPUyfQMjqM1bjTrzpXwhHHNndENb2VeAiTWpW0oWdd5Sx07yWHyqUl7Yi0KyBXiiDZORSaBsJrX
QGEzDdsSBGes4Vj5CDarAxuuRR7aB5Vt7cbQ2hceSPAyyQ+ZnjpNIT8UibhJg97RMC2qyuvayiC9
3gv+aJsSzRgJMkP31oEiF29c99my6NLCdfCRaVa0tyEdqar7exczYDPqrgotuq2HYAvsRw0+auvJ
Nz6rV20cYPK8uPV7hGdqXhfrRKnWYx86RThB6wunq5/d8pgBRDc1xDKo7nfN3uvu1UA6xAi96oML
wUDcZ2iDFnK1VjN4REO31sL7QYTdOMirKAgIcDtroMiLMkcRrrijHynRU9t8zeSHWn4d80lPYwQM
mxxaRD4aSUDxLF6JFKPVVjskgM481OuHprH1HP5qI2/Hj1q3njXpVwfyOKxQnuEEZfq7X6PVlzdb
We/3KZsoADxoD6K7Vtv2OqYO0fDllQAkqplfN27sGJhs9C5ezNW67qN1PPSHiG+qiHSwfEBOOBHv
1Uja67kFBrmkfu5u+9pcFXmwU8miUovN+KHGVMNGYkZ1cOmkxdE7Znlg5iif6eMm6p6x9QBcfXCt
u7aVt4GGPgN49MqfUhMq2QaifOBe8aazjXywcQKhQaPf1B39lTetOHV+fFOo5aa/zfoGhmS4E7N7
BQG6wrJ24KuV8l3SQJuH1V0joA7uGTfmpCncia/oKqwStXagTu9zBMCBU3XpbQ16o2YTpToV9sh3
Gh0oIoE5V17deLjOx2dQmA9om637mgo4xaWMMKMnnE+zso6KCcsMW15/uPNhAipoHTV6uAuMk9FH
AMrV7iF1DchvwGpx6tXc16YFCN/Em5yflZVvQ88tbxTcFRAp6J6pxjb2KSDBFDbqfQYyXoPpUlgv
Xvhc0uD0aqKq/BwJ4wplrY1A26Fl/BrI9xTk5P7TSj+9+NGa6MkTSTVKbFQx7aIaAL+lqxp2YJ4/
JU1tu666scbOyaX0AV6EDutXpPti5Z/GIK/rFmJ+2mxNuNmZatpQ6XcVXaHA93bi+FMqUzot40qS
6FX1MA51+SrxfqSWZ5ctki7hIQsRpWr8TWOSdNE5CMYrgrXGUVDBQSVquNMqcEqaZvuuBJXiVqit
bThUN3rUXkHJxAX71nJfjfpXPvFSp/5eIu9y2oYGsHBqPbcK3ohtQW0PdeCejZdm/qrKsrXIZZbi
idxJ9GbQQwzD30HXb/vYcxKfhqIpXCvxyNCWrVTeoSFaVrL1MkrIxOfCw+Bjt4i9Sa1tMg5NhaOT
H8NFSDC6NfKdb9Y/XddY14Fqh/RmBlRWi4b86cOD8+ACfZZ13vjyp0q/uSO7dLUP3KWveytdm6gM
aWynOt0EvXro4RmWIJNlyVsJZIW6NPw2/P4IRnM9ij6t5ObaDD/QE9qL7MlMybgjdSfTbhNd3cRC
geDX1SRpiWjuaL4KVYRrecClcptZN974Fo73Yfcip28qYMskRRLnhQxpgyyDLSU/yvxHDrA3t9AK
MQkE1Mp4MTiG5V1PLHCv79Yl1YygEzZieM9NuhFkINxcL9VLX+rwUkS7M5JVWVLyJMdpG+y128gx
YvKH9Ii8+I3ErV0nuWP63ZMldKCcS64tfy2q4ieCDb7t86Yt+/dGLh1XkGkj9aehfnX7XfxqCsJa
kQabiXWCYhexRu5wVxk+wM6XyO/WBAZoVdcZNOHYxC8dHFhMtUFUj7Ebn2oEDTot35bloZq4ARCa
E1HbGtxgSu/uqWrTWS7sOKaRiAHQ5JY9kJzHEg20aleDeh8ayD0+mgXdlSyaq95w9yIsLy+Ahaqg
ak1PPx2BONCBG2EcDfFwlcRcRymJBLoHA8dxlJBZV24qpMMT3hEY8cHYhbAidrTLeXXysE7EF9E9
yYCyvSK7UgZimPxO/Sp6NDKwkPm4F8kDqvTUd6dIuY/Fn/WQnAYkvqlzohW4lqajUh5Syp2+gUIS
RGi1vLKUjCZiu9MpOabxZ9sp/BDzSlCrnaQN67RP7BykMfRvp7SoXvAcG3o4NibI+0NkvPehj9zA
NGMEjOoAiHKMfFNu93Uz7TMuBj3ATRzSFVu7s6Q3odpqXY0dtIukB37kyOEF4PdV4Un0qMaTNMht
SXuPdndFhVRHiaJUr5IwdiTX34uShYboA7JPG398DFQKVwNIs5GieZg6ieba8pjfYE0Hjy0BDD6p
Hx1T4oimedvc+i0WdGjNdtO24PwTDmd6H5swyEweHCWdY9pgY/BYuePWC+hjR+VGghOYk42P9AhR
btoiuH4s3HDjCt6mqMM1f3wrq08hzx9Xf8v6bEIc06q/BrVPmxa7OiVeeehL1V64Her0Ns7eTaOx
XR2yOmsYKygDQHWjVmcPWrnNATe0irEFyOuILFCaNHtqrChH0NNNzEOBLL9isH8UP0IGnbAhJY/a
KNqVoR1E0PsG15uu/x7BAbTGsY70neFim94iJeGmG1lzuTlBpoSNrVgZvheGI09w5kmUSP9dxCe1
W9AHvljAUSk4omGiUAMwZ9WjMgHmxJYDKLi3rqvfQLgchRqo4ATX9aG/0lfi9XizjDOisnChzHc2
8Lwt5etaHIxJ0d/IWWY3ubvysg/d36uStRNNeQ1XYiWmoPx9dV1CPZe1h4Y7ciJJSbmOw/eTATCj
97R1PYxbP6+2pVevAQXcBtxIcQYKo/+hpGA1CkheSrNrpfpnlj6PCTB94cOUHwterLL3Mib3Gi/T
CP+EdFKEL7ejcp3pN0ogOC5vyQiXbV1GHv7J8+FqocIRh09ClDu9xo3ZfSLPvhLDaNtL5Id+jUbX
Y5fyP7LTvZdIeyth9I9VuUfHcK2EACag7tb0uLK+hm9Yr1xOrlCYMOBvLdggkXQn5E9N7POH8O1I
UM2Al1P72lZRnqoyQtkLLCHLJfNQGeE89xTkSxKO6JBrz4PxEPA3o+hHKPgbg4k0H+3AXpdEnqnJ
Y6a8xiTAWTes5eqtNG4QoM+gC2XjLx9ehERO6MnWwQp/VSr6IITkIaELH4B2QHHBessA3MhEErV4
7bktJHgPaVEh2NLZnobGGmoQUv4OaXTvV2ibxLwipP3YvvSqsMaWbR/FHxBtHRfexNimu7StrxST
y45bSHL3loGlqBI4Zt1tAnG8SiTek0pw5DoFL+LtEMqEAVnvW5gOWhGuFWRwqz68qvlVMR6Upffs
STL8ITTMjOZ+qMAUBydrPFgk4UarrwDnw3JBfwG9MlJ5PGaAIdBSU26L9Hloqe+P3bpJmlWcEpOD
fIU14mGIIaeMyqGFD2IUoBnyX4grOQMb1YOpFMThFWo/TiD/EAOYNyYFHIoRFXlbB+dFM9ybmLjr
1flDUkWHDFswxXtXieFV2/NmVDa5CL0jQhlEEzcDFQN0LkAxaXaY7qgN9Gq9T8nxBVwNuIqxngMz
HD+nkYsqGlwwlGLSPEHuwCecIpNQ0/MWUketSZIsAeX0R914o1xx0OrnJLxxR28r1vKVlaS2r24a
2d2Gqrgey0+52BF1oYaRDUd8iKxZWyizJz+U9lYZ90G+LbJTKKc/x8Z4Hks05jwKWtopJYfKunEv
u/FGqNCQp5YH2YuP+HVLFMBWzC96vgfhm4d0AGDTEAAEUQQQaCb16pG37g83PMrqXeTucMADtRds
YzpeaqXtumJYV6H4u4p/RkOA7s6zXx3G5BZXvGPXVTgnqPakryOrz3Ta4dOQgDPxLnpupI/ChfhA
0SNXjU0ChbjMJDuH42QOz5NSZA4ntQjGPXvTkZWnhLeEeVAKtFfzaFtz8QvubW502xDKNy38oyd2
dlgeeGy++lZ1FdR3qC+gN+I7JLyrCtEno/Xgk9SgCbONJbAM5HqxtC8aBJP0tw4mXID8o86lUWXW
SsruRL1elVp8kkXUBDWMUqoHuUfNF3xOeQiEo6jUq058qslUjPSpA3ImoITY59ZNLNC7Uh56g6vl
AzzfsUr8H00gbjSkKqIc0SmLLKf9HLTCtoKPVETPJQfa4/1OlWSTmfuu+xjG41i8VaNF3QwOkq6t
0j51zPBRK29DpSCjva7159G/RU7MDni3NLCtvq/iXej4Isb25wqyZtX0tAyLvCiTnt5TCkAiutL3
1g2+HKdqQRXt7x7rvwea1dO9UZSkKArBodPhqvRDOyLx4wXOwnym3sO8KHk+n1lvwrdGqw1ShkGN
Zy2sfla2/yDvJ9z5zneEhQv8b8z5v+c0a9zlsiS4VLoZbHqTUneMIdO2NTY92kkpl8Tc/+6a/nu0
WXs29APLE5B4RHPjXWrKVYnqAkKa/AMfJ0PeFFDswmpe6LWwOwz6ovKE/v5SlDjr9Ghy3wt1qI+A
6qNjckS9APCzv5nSlKnPhCyTLf1ujxH02/WS/PD/JTv6M/isfWe0hosyczQh+icjdS4FCso/lXfh
XoU2Iq9hJ+rv2Sa9WWwGX95Ef0ae5WVQZ2VXkhEeqdflNYhve9wxabqx3bq+X241XWg+T1/2/4yn
T435s2VOJD2XfVebllna0Mg78A6OboIt8fW6ue42vZNCEFE+hF13yBbO5QW+1b8Hn0UAs8V4J5c4
MZWD1twxXWc3YL0tBx7uc36VP4XbfGvcLtGcviD8fx/UP3OexYMhNfS8Q8znpt+ASmsfC9tzpv0E
sFy85s7YLo14OQD9GXAWGVqzkAdf98SbVJF3Y5mt3VjY5Za2EFEv9A3/9S1nMSH1886qOre7yQxh
K0TaWpBOio5FHo+qhdM5LdF3SzgLCHIJrDYYrGnbdA7qDUgA1bvWptzrDO/uQmRdCAX6DLMRAB33
seGdeC7m1UShVKBQLmNDLofUP19pBg9wByHMOoFtkYc/zfoXVe2V1TxnIHrZMdvvF/Ai8ELFXxFa
iyhKxtx4vqSmi42kN10W7l36mOyCu+iTVGINT92u1lvpR/CkAwodrvVDuXWPxrV1WxyM22L3/Q+5
tDXPASCzI6jBTs6GAQBIbXy42q0oHpt+yZP34oE7H2R24CzUcxR9lLob8W4Kp9oOj8Y1Ni52eq/v
hGXw3KU35vl4s/MWqaCg25rx/glq2R39nKd00x+Q1nHqH/5GuxdP0DQgv7XoHyNq/WrtrP0Sumb+
M0QdyDdwYszUJv6vODuPattpWmQ04lEVHnTt1sDi7/uP9xeaeT7C7BhKeqq0kdeJWFPR6X5M263+
Vty4a+VG/4X2Zbwvt0v036VJzQ5jIfoDNd1WPHp0xdTxxS3bhVnNz+F8UrNzOOapmJJKicdB8O6q
pKVs7e8QYcBKc90MzwtLOI9k89FmV31gVHLcCYz2BXVccxf8hBXhyJtsY6DIsZTWLA03u98bQZJF
ilHsia36e7gZV4INvWgyeKi3yzCked42m9xXCn52u3dyYxrjNDlUs1amG74Hnb/B+BGeUQvK8Uqg
4rSwnvOAMh9yFlAaF3ND2WdLlioqUmvR1kgTEYp08gNg42jvNttJvHf51C9sG2la+bO59lYcBvW0
MbNgWAmgx9zhl2z8qqCM99Gv72c5v5Hmk5wFmFr05MlHRDymIlUNgzwFFQwpBKE6Yj2rhVdJZ+4k
akbfD7s0xVlAGVs18cucYcs2vC1KikGC92rpD56Fd8HCA2PhnH9ZS58tJ+gWMxR7NmpWflrqlTpU
C5NZ2puzQFIXPs45LhtFgTlmFoeymZhVw8/BOAkKXZfH79duaT6zqFKGgZ8MPcOFuejUCg4X3kIo
Wdr5s0jS53I8WmiMH1tNOk4NeFDULxqlie8n8tdtOt98sxCi5XVXKx3juEjD0Ty0PdVy2v5Xg+PD
2NW0m421pQ7o3d8S2rbi1MeL/4vVJHefVAIknerxbDXzuqzlJuE31LWH69sGibCF7fEXvnGa5vkQ
s+UU0JozEPNgOSfCkZKtwZ0BQ0htoX/2ARpY1Dc96c4DtL1qeu2GpvbKquR7NSpsuRlfy1Rwcq3c
xKry33yB8582+wIlSI4giflpHfr5aEKg4LM294bd/jZMG0rWqntfREhf2r9/xsQ/4N/hrWy9JFWj
r6te2ug2KkwUgk0yxN5J1qm/U+MbiJlLM70U6M5HnUVzq9RbKxeZaYpqaiFu6tpEdjh2vHQn+Hd6
4Ns6imui6z+kuHibw20ADGEo7FTKnHpA5NlqnBgE2aA+fX8Kpuhw/gD59+5AM/Pfy1E1Ytnr0w9T
8PnIm1u1/NCRcBziYP/9QF+B7ruRZrG+K7TBd6dYP8mdDKy4vM43OLvYbbnRp37Uqv10neFuSef0
r/rYfIrTjjiLwG6eoZA7BUgE5Sivgwgv7oQgdcrx4Ba7rHuRqGX3bbIw4aWNNsspLTlomnzaaOqk
8zveWmiYfb+kl66x8001j/xWJvreFChH9Vfbg0EocjsGwKYmw3FSWfp+tL+qDP+sI6A9TbdESPSz
CcF+VP085mUzqbr0e5CAeNOCV3XRZ4ge0b62RREj6kWnjYs7x9TACZswWjT0lv/9AYlMolTgcH2C
obnO7sdgrb1nE5R+MxEqAK3o6A9ulhL0r0RnvmHPh50FTskPpdTyxeo0ZbS0IxKn3X3lmC/9zTLP
bHGWs2CYhHpc6Mn4z3DiSAdig37tJLsBoBe4ox2ba0T9gs1iSLy0j84mOq9d1Vy2Bk6S08iijX+U
XbWn6WC6D5Kt2P0Nsvb+Z0mratGj9+KeOh96FhdjOVGCTtaqE2xXR0bp48Fz2hXV5Wzle5uJ1ac7
6T46/T/rNEyb+XzgWdwbw0aOlJSPO0HQy9M/hVBzVR/F3VJpQFla31nkQ3MhsyJBYpKZ74Qof6fW
gwqEuPEOSfcajeGu1ZDuoqPkgrFS48gxPRGgyU6OAACHTxqQbVRTTTHeNsnPUsSjmmdIpv0QaNwF
xseA3g925ihZH1t8soAX0S77GVQnJPJWCvBTy6/tQs/3UZlmCzHoy3/0m1Oiz6IrdlGND968OinG
fRMGtp916F96H2b7GNOulcNPOUO9PkSafggACOLUEDqZHOyUXt8GaMgPIITjcFib+WOSu3ZrPkqW
YLfJXeDfu2Voa8VGG5694aHC98DPQgdB4r1fqJtRELa83J1KAcI7XiEoi/X5s4vmWgnpfrsQ/S7d
4OcbZhb9qgAR7ULuq1PliODxVrh1fDYowMUr1M7e6V/bE8sL6S4ENpRNSjty9/0vWPoBs2hfmiAo
PaGpThb42RHYqDyaV4Ak6FqACSxDhBmehe7/2bR7dk5msbeN9WKofD5vu1GBlDxKK88xnPo3JtRY
jtCQWSr2GJfuzfOFnoVdubY8aGwqpwXw4GSz1lfPw4DUZHmQtM9weBayTx20XYsSIpIjQvoyKs8l
bk86uOv6pkQFpNc5Fx5aAzGnxnpzCSwaVZY4O/rAQwLPQUgCj3ia5mBj8WpbW/JrWW2behuT/NYR
QU8rQOhD/WnTrakgN9IirfIU0OHGXKLRbxPDt0fRQrExXakgHGgdA1HFBcnfJDFMeC5G/z623nPA
m4oEOFwVwKnVjhljd8ffLiu0I5GNhA7hFukGoO8+NBEtH/17M30RLVj/dR2DA6ObbMjt3fdbaemu
+eIFnKVEko6HSC0SkabNjPSsQr0G8RPIad7VxOGn/40wwcIGXrpQ52yDtuoRfggI9tBXnAL06Ra5
wQ2w4pX5I1gvbaS/OE6zEG/M7hZDg3aBd8M/IR66AQoB3aY8Vg/Ltr8X35Jnm9aYXSdZlCd9VhjV
Kdwn99KqWqEwvCWmrYC3r/6DZGH67d9E3TnddarkS4pKMEivByffJNt6hfvhvt7+B3f0dD19N9Ys
wmuIoRlmPV1f5H35Ky28hFpbssde8Ok/UZqT5SmWfjfiLNaiv1iKcsXs4jDZtMG10btXbu6uMUlf
42mxc/VeWSmaW95ELvkuPMhd7yW/835UbeCHKaaKEvL4Tf3ZaqgQZV57Y/j4PkE7G24rtf/wE+Fa
DMI3hGLbtWgCxghdGeygrgDmC9LXxDODQxI23GF1ru8iV0VMpupPudyB2wh/5SOY7MrAPzgEZlfa
Vulu2vxR4zmdGDtFeEZ+HRbNr1KwbL2HjuRyvFk8RdvmCNwk3kcjumhPp7z1FDjoGX1QDFsMBNej
ECksg3/X/4qscpvGtC1FaR0CkZWiZwRVQZh0thkPKJa7oD8waDaPNSoYY0EYUpw6vwvBdYYJgyer
HKVULb/TQT3CCvCAYwLegqMlxfdR29jALTemcKD/vU1VdxOBQUoB1VuF4fiR4GiBC3xwhOIysbYE
2DDZqpLuQvXVGKQ1PjWoSl+VyqesfZTFkwWuMSbMisNeD+VtjRBr1YJ0hqnSjc0OIzI67L2dlAm9
5vZnEFuQAVBVkeNd1h44rWv0fVvEqE0xd1LtTvOFZw2OmD8CkK+vfO+zTo0VZdFVzKwEYEbFCCvE
2qnBfgJntKOxaQdYKahOJ1dmq9pROa6bSO7tNKrBKAavcsvSRQ+d9tb1BRgva61bNWI2mnIT+qxo
/2BpDxamvH18NOQCEkSlehsLkph4iw/tyoLI0HZvZYw6dPNihvIOwezJBQUq3H3EE1YADFm58Bq8
0DG1g59tlTZeZ2/4QYnlI2bldjI0iA895ZB1RmAa+VEOS4hg5Pn9Q9Dsm7wH/44fkYH/ZW999Ln6
MiTVg+Jh59IfC388BdkxUutjFl4JXGNu1r/4rXv0dcDfYXEdV8NViHJ6l934EaY4Y/CETDk63x9N
/FkX4klQlyzmFo7rXJpikGs3azJyBFX8mUWTIPZKSRfKqBfLWGcR1pylP1qhu7UfEIUQVH4D/O/0
u2iARsIrFGLdFSBkzwbKR0aglnQAFh9JUwT/JiaZs0TI94tBGQIeodNrsH9sQFHQXnegKT0Ii6Ij
l6oy55Od5UBtk4eWlDFZsX2v9PsovlXlWyFYwg0s3CJz8KqOADfgF+ZUr/u1/pxuoi1GdI/p3fIN
uZC9zuGqapamYl4xo0nmcOo9d5uKrtpijrEwpTkYyiDiVq1F9hij8pFu2t2vYSNsp2tqsaa3sO2t
2Z2fKKOutRKr9wLAfeMiTdrvfq30VbEX16Af7MVC1sIWtGbvyFTQAqHISGimd7r7mxfItt1Va/Qp
P5YRxhd7omd78AuAfJYjWkqH/0hfTzmiu63s9BTLnLSWLIM4BxXSjjHgWy0kpgu5hjW7+aU200tf
ZU2HOx1H02aLepujP3RrBSUn0IELr9elHNGaRZUxadpUyL/KANbLP3mUvjJf0K9a7KYvRbB5rR8B
TqvuOnM6be26uK/Hjf8yNdIT28Civtr3z3XPxmlwf1ue6MW9o1uSBDRSEhFtILydfU08peVQUI1p
70xi09PJIEHl+lglSLnK9wvfcWm46b+fDWcm7ljUnldTXsl4TCDai03kXbe2fpubfLsEbPnLi/cr
1T+b3exkRI0Q+EoXTMN17kNNDQSN++IVB2Q4S6fM9rbpM/4zZoKt4Q2U5Ui69SY51+WC1tLEZ8ly
osd+imFR/XVGMfFr0EGZrHERQUXpaFEC9C/c2XzmswOjWRWI1YqZh3sA9ENgtyeSArTRBCj9r19E
BBsL7sKGzaSX60pk+RdP0cVTe7b8s1PkYWYbwe2cJt2vqZROu0tdAQ1+5GtTw1sMvUurPLuMm1rq
c0zZp+8t/MKWcBshnJ6/ieiPCctX/8Xb+Gx6s9sYbAi+gSmjtbh6rKJnHD7gZetkHu0O2xAqATFm
D8BEVvHVf1eoPBt8VhbGPqSx1IyTJF6Vj/F63P2jEDxlHUtiWRcvtD9Dzd/niSsrmayydwvUJFP3
vUD/ABORpZLSxQLP2TCzUES9E5cvL6pPhlXxgjJ3bXc7io0NQ/ZY1RCXK+yhAj99yz3o8ZW+0wJx
F1rDAe2Lpfi/sJHm7/Y6a3PFnALHpOCk2tIuYSsNSAO3N///wWH+andzalsYc07npHNE/Ss4tPZo
D8Qlgr62/z4KfzkI/JWznq30LDjIAA8EURNIukzdGdsWvbhso4Gft9p841sfXXoKrCtR2DfeS4zL
TlRjlZNsQuzOYHdusamqUGv1IZEhKroSVajWg7BTveZQKND6g2bTiwPMFexwuxev8hC3gLQJUxN1
1e2Q+TselOtO7DeFgnsxLcUQPCVlOk3exSKkuwZxGQPYfsgTc/pFMr9BQIbNzPA8kXallNq6dWOK
sg2E2GrjI47Ta09LHDXh6avSQJwkDm4jzdFCxTZ6cz2JLwhYOWWCY1rXaWDseG2m7y3KroN4gvRC
k71cx9CglRHOAPjgasw/QgV+uxUsdswu7nRD1jDsU1TT0ma9ZqPT8RMy2F3aSvk1mhhKVGi3o4LC
y9tHMTC/ChbNB6bQN//myIkz3iRshMP4v2/esUliSws4xDXQJBi/9PGcEa3fYoBNjWjr91tMuxQz
zob72oJnF33HiwjtWFM+dlCh1G50OmoXlv67Kn5lOPTmZpc7Exz0N2Zj1qNBBfslE3nxNwkCCAJW
OatkyKwr7o+taZq8ZIVV2NfI+9NHzOGXh0qOoa5wNYTlzvfFU2vwTEdEBA4rImp9DeECcvuKZsKI
dV84blqhKXa6GNzgyF2vslR6QDYRKhoARQlStRgZ67FSgflTQR+gNK7qDlXoRuh2g/TLdRlFag5u
muOsBYA0YwHhMjWVtsffzfWWjAYuNsAsjD9NFPvgHM/Vuso88GXEGupT/0s4Yf2GE9wBBse6eQHn
9VvfJKfsddmh4mLeez7sLE2pPVnCUGWY0kGeLltj511NFcT+Wd0tPVsu75A/M5wFocSsw7Lr2JCl
2f0Y1W2jmvd+sHSpXBrl7LVizFIQM/TaIras6pQUCKkgkNHArE7Ct7BBFhQEi4TdThLjjUSZrxC4
Wp7kxNjI3e0wyqfvz4R88VL506+e+3/Uqjqk6UA9ZJis1n6aIlaG9a1RSI+GcSUAmQpGzKNpYLnv
eZAfJupZJz8rBZ5OsNdd4LX5dWwhITiiGOAfrT5fOLWLlfhZRpMlQ5xFLgVWpDob3lmo9dnyY7Nu
n91Jrm8pP196S86D0oA0n6AMvMonIHFbracEsdngnCeueX5sOpKZxYLNpUB4tiPmkUnx1LILja8x
ofRlqK0cYwocmGfZRbudHswh4hoV9h1ytWhFu7Ad53YDZZ4N3uBO71hBRHPiIUUUxYLY/P1OW2q+
zo12RikPTB2S9wnaqx51dqzAA0YiS9QeheRBD357XJSChRl16yNgINgpxdCu2/W1goMTZp2SSsGY
Emv5w0UzpY8epcnh8tT3T/GIbnRXQsTDU2ZAhkBHEMUPbqQmuILL7fQxnp4x5pV4jxUUGkd46+iL
olxNQgyRe8knY2kPmbM3np71emoIPNWnNkRt3PsvU89qElSEylm21+nVcsamXkz9/xzlua5jPTa6
r+aUrYphF/d5uZFDGq71dUc/T+2uYgJN5iIFjzqh1tAhRcMCHzpT2OT1jxylGTFv7KzvMC6j/Y3C
u/KjEd5r66dbUEiOXyrSqs7/LdLZrn1cT73faFKEuIBCU8wCFOKlR0FCmAdVoiq/jvzpJjohsgoT
+sqTIAurJ9V8aoRyIS++lLicXw+zaNpKsZEbqa/gWoA8Ufez9h++37mL997sBSeIHsWlnHtvqmVN
7fSfwRNuqFveyXC8eZm7Nl3SZUXeS1HhfGbzyCehGlH4zKwYVuZWtvENdaqVd2ccNYdq+WND/xdF
YmGvO9/P+C+x2NlLfX5DVapfeUXrsn9JzNBj0rNTpL9WpMOmyEsSI+RcOAXhU9EIUMUhK5sbE9ND
bDedSEYKqDNWRZnCOG52SZzgTIHtACIuCaJlQ3oI/ffE0LAviG9qpD48sP4Le+Jyj/PsNTH7ZCGO
9JWASgD1K1y9cA/436/89lmxzR8Q1O3vV+xyl/pswNm3GvQGOUSwK9wa+V6+MuDOf06sjNamtJDY
aMQ8+M5iMePS3kcp738qZfO7Ss5Snr01j6Z4n5jr6EgPEOsyC5WUFfxyd9Xei8tecBfjzJ9B55eV
57nFMOhsjnAvI8swbshpsy1p4HbSi54AYKFEAHL+g/lerJifDT17jqsYy8phz3y9o7sdjhPgLEb2
tH+Td0vV+cuN3bOxpszp7LXQdoKlKP5UYWjpvTb4weS7KplEXaDCQ6MfuExUqdhjXRxpxrNQPHi5
v+tkPAbbW6s0Np2xb4zPPKTL2Erb3rrrvPY65JpKRBxQR9PfLOzBhd0wv3UUOREityWv/Nr0YCOI
0giZY0/7JgGN61qCxX+XLp0t0/SjzpYp0yKv6Cs2/gR4VGTsN1ZTJa9YY59HbZPK5X8Al5hO0/zh
eLbv5108HVk/xZjy9HqN6bu5RmBf+DE9C/SV/kJlbSsl6xqvqAx1+8VkbaGCOO/u5XqvAVNnxtN1
QPUSlkR25+6nDlvV2uA7/4ONvzTmLJ4JQ6poas6nncYUn+VJuxpN+C3u8+MKpZBl2IZ8cTf9KQjM
2YpDN2pVq3DrBc9IhdDF7uzBpiv+UWG/JI4nDRFtd42mkmlj8YnKjzDuisfGwKgQvPKys9yl25C+
9f8UKJR5gcIwG1nXWXbK9EAgwAGNOx1PhXKHNNGXtVzsIFK/+LkX1uHLSuBsgyMJl6so99QnoeAu
GdeJMymn80rbUj0o9uzwRTjvxe19NtVZ6PFqaZQ9j+0tGO3rWB+MVn5KE8M20I5R4abG3c33oeNi
x/NswGn7nc2xDV29iM0pw0HJVPS3yZgjqHqr9WDmSvU+kY+q+P79kEvLOosbXi2EFoJTFKrj9K2o
0oNviOvvh7icBZxNa/ac79zWjfHUnorhvubgEIXF5c7EBrLrD5PY+/JL7i8Hjq/M6WzIWTYaC5na
ef3XkN0z+ZJRriFuwO+Nrkd5JTuJ429yxyhXvKBDcy1cJZtpzy7/kqX1nUWMTJODMEnYQ63OCclu
csqG3y/v0i6dpTyh0WljoTCCJP8K0MfU9Ne2+wE341bK5PtBkxZKxJcrAWdrOysXNkLohcPXltmg
vqhtpJ1gq/i6Afz+T3opF9/Ff4b7etCeHYrMVN1IU/mUaYAOZjDeKeNjN95/v4gXGR9nYU2dpTSW
kOhGOY1Sld6mN/BqJ+VO4yfso6wWWKh57YnmvaC3SyCVKV7+dYeeTW8WZII840GufsVTHbfQdodR
6X7q+y0V1RaCizoLLoBhBjmZPpvaBo6oePvWwqm4cUp1E5QKjn0OfmOr75f1f5F2Zc2N28z2F7GK
JAgur1wlWZa82+MXlj0z5r6AO/nr76HzVUbGKEJupipVqTzELYDoRqP79Dmib8dFF8gnJmNpwSYq
eM9qsmuo+lTkpcADBFcSLzNL6qLqIZ+L7hD4ENuJuNSI7sFVekiLHaklwZpE1rjQojURCGLXfQzL
w6wAwbFYNpSdVmk6j4zfLm/gJ5v/pePBxQ/oMlgFivMohbpG61X5Jk/u1GyztgUkD6IR5tbsgZcD
as+rQpvlENZtXhM3FtxMokXzQYaFmLLJscUU/Lf5uK8j48YM55uMHQFwF+ywIGZqXIAxadMvdG2I
G0r6KhH1qYlFpaFzB/O0B8G5O1jEpixllnqQgaYDtWTdftemn5e/3bnAfGqD82xtUip0LPDpUMZE
52v0wLt2H8V79Dlq+sDm75fNiZbE+bdV9oaBKVj1YEJRPpX3ESj8+u7+z4xwDm2U2WiG671KQTXM
wrelCbT4/bKNs/nC6catKz2J+KSJ/xc1tKCBPgyUF3HHJMHK2gcxHLe9/xdgl3Nn7tQm59WjkU7x
pGP3tFv6Em2gZOZLng4mHvjWqlMizmhFx4PzbIwM/O9hO0FpSUOnsd0PejAx2YPM+k2kaM7lbRWd
D86FlzJkRbZmIvE6wb42c6WrCfP6l62crcCcbiTnvHGmadWEmeRD58c3YAfeh0/FLRRgASmJBieP
IGEV74SDd4LF8VjBVE8aw8pD9TA30B3FgLkNYUgPxdT7yWmeUO0dDoWPQcPp5vJyz8XFk9Xy2MHF
hKQfmEy749KuKrBgnYcgQ22pm4ilD33bB5fNCU4pjx9kMUbQpAKbO4WPGNIGflmEkxFZ4KJIiCZp
mwyrhfIBGsAmefyzFXABJEebq13WU6hF6XFc4r0y3/6ZBS56zOOcxVIJC7IGmSGwDGqFYA3/UIn+
u2HOQwAbLf3fVx+dOoaIiEcg9HFVuukRtJ1ei8aYH2kY1v4X1ehzWdzpgeOihqaB/6L79GLoRFS9
6Sdj7lkl6LNIC4CCZOvTTVyJYAlr9OOzkFOrXOwAp09uGCsqYUwUjNbhEdcoQR/JAV5ZggAiCIsW
Fz86aG4r5lrvmMGOKZc0gJBrEFZvKRn3EpimmRF5f3BgQAnFVTQAE5hR4seRNyDBXKSPSb39MwNc
skFJD5GP9ZtVGdiXqHatM0H/+PKJxBq4XKOw5GioeqxhpeyTXqIrusnvp6sGiM12Dzbxwo1fwzvq
Xl7Y6kr/eCxglQsWZhhLVFkTtak8qnF93dT0dp2buGzl7Nvs79MHM1zMKFR0K8q1LEKLbw3AP1Vy
b04WxlJQ2KwVjxDIskvVbTxYgpPxD5fZ30AE/mUBim+p6IATPVj37C3E84w5sYumpxMeq4d+C24d
YdHpN3qytXRx0m767C+eZD95kxlz3WJTB0b3edM68rBsF+gSzOngqhBwliIWlGCwb+YPLfyg0VWl
3JcYuVENCFpHI6Qq3tWq2Y118UoG39Kt9143oNSwkXPodyh0sFmWiZ6x5y/CXzvFxaWuStW8Wptk
0iY6QP6oslGERkQEFlv+jhkWsvsLaSnqvZy/r37Z5SJTt9SalZOIHOKiBIA1tqdR4L2ilXEBCee7
jaS1sdlgyKeKjkuvgYsC/Ogg/oxeLh/183H279Xw6C/aQExGW1+ypfohd9ZtOpvPhOySXpC2nHfc
X3a4iKRD/UgHyAa5YF/fT1q7W0CgH86CQyGywgUlgnJiavWw0lnlhzmrbzlk4DEzdXnPBN+Hct+n
jcIhmtcgZKalr5vXcf6Y9f0m7O7TRhPYOoudPnFOnvdAZRPIodcy0ehg7k/PNkYUuOvYG3Go3wbm
lhF79GcXBK098Awx5Dz/uCHNA/Nra45ztmY4807r3qEQGyQBNN+T/egqzGEuyMeReVSY8BDl2YLz
qXNfVGId6eJptazod7Kc+j3mBtUGQrjDLLhbzs4+nG41f7lAkoRQiL6hapzckQr6Tnb5QF7adY4+
dnV3BrLaHfo9+ext/bc8+G8P4TkK2m7uM331RGlRV8Ee7Ozd5XP7G9MtF+h5cpSwrED/ir4xzlLx
hhF0S/PKB91Z7CwA7PYBfBZp61dbFRrVou8o8Eyde+0ubFbNaMDq6kV5pizcpz1o8cnb5RUKYrPO
3QmSlrU0X28yS9cB/lm8XAQMF1ngon82Q3Hrr6+ERNGSZz83/ixS8mPvDQgKLX2NlFlSH2og61R6
VPLvf7RRPIo+U2pT7Ve3YqsI1zRWP5gq6hALtuq30XaUJ6V4/RgyWNTrDrB1UwCoFFngggOzyDw0
q4WUQg4ihKZK+HR5n84eW1WToZepqRDQ4EJ9R9KGGBIue0og7BFupfJH299ftrH+jd9y2l82+Cu4
V6k2Nmul04pyN5mDSQXmzQTBDH0zQbKVxrcGxKsu2zyfvp8Y5e7jLIznlvbrwjDpa9lgWMNMMEpQ
pltYQIA58R3KGjYYQiy3eL5sW7CnlPtqcmmOlhnBdAHAO4EAQz4vdilyo/Po4ZMVctFcyssp0YvP
YDe5qgMmqF25sYLSKwMRbOrsJXViaj2nJwn0GCUDKSGLdGCQnpSradtDbVIDom6qS/fy5p3thVkn
ttbdPbGllVWKBBu7l+/bJ1BiBIY37QZPBw+RWIJX9Km4qN32nTazFfgt6eFN3uvQhMqe1FTzBIs6
m1GdLIqL25CtM0lcYFH1y4KeQxnIXoa5peKlBea3s2N1172Rp8wH7Z3AEc62O073kwvoagm+IdRt
yCGFUhCG0yDnuK3AbgBSK1RVajt+AqbKCqQdXrWFk3uJ2z8LvVG0z1yY0QcILNcLfoS16b0aV7Kl
bf+CjRZrk3MI5GcocVbvgm3/TSD9MyH4te98cpkwWTVZOMnHcKAZkLVSEagJhD7BTfNqTSHgXfPj
yD5aCQQKb3P2rZ5+6ONNrW01UMbHe5J8A660AqdRlqK/PUZezCJkoqk7Li2Q4XhJ5LZWXTPIU6UU
c/Ar480qoRF7ZRvuq5ZBKq4Ddwy0LclHOWBg2IrderldQBMAlBVkdPw2ghbMkGCuYnFbBOE8uzHj
VzXFxMZiQSJOt1XlGUw8bg8qB3PYLcv1xBa7MPB/HdtBsQ3W26W0tyCkNag5IKybPtx0bF+T7ajc
tFCMUTEwFzdvJD6W41FX7xVDAUcEeA3L3hna2C6rCKSTo8OK3gsr3aPgTQgtDeNAj3Ha2KlRfSPF
C+aUohkzlPmDpGNadt2pR5Y1bqxDy8d4V+S7IkVRhB4jCzT/0rtlKl4ZPmaAMFmgVdSgK6MprYu3
kd3izUdAPFEBLQDFh1EZbKL9jJvMsTDNXPdAveQQ/Etqhy76JhymQziZTtiNOXiIslU/MAouHxXB
AeUfAIqShwatcUeZanKladCIVq0HqfwvyIITZ+SzfRVEpyNN4QdVhHGD6N6YjnJ1YNkNFM1syZoF
zn8Wrn1qj7sjtNrIJJPCnv4K2VSo/Drg9gRZeXivvSwext2Ek0+ii5dP8zWW6aO1hrriCX0mGWSP
qgvVH837C9RUNbdQ5aZO9D3diYTcz6ZLJ96+fuSTq6PVFnOeZZhuQeWpypNtiSoXIgvcfQGpBWka
18XJ+H6h/hhqggf++frYyRq4m2KAlEMdjbAw38JpzBlqa/awBcfAFVQHC0/5iL5hnuFKVPQRnhTu
mjBoamDaD3ZBvXLf4+Jdez2GE22VnfZC/8WbW7SV3JVQjUlJMVKLK7GQvWGOXGMRZM+iveQfAbNO
QDdjwMSKLZxQZHyABjFOPxTKQaodqKCHKB9FOynIlfhXASO6Bc1fpBTlPIHw6HVZPgolvNH+/7IV
3OXGj80aURhreY3lGcdmb/jLJvTjA8RjgRn6F+BQQRbPj80aQ5v2EbRBj7jMD2aiOhR14yyHelXm
LNlDF6FhkgzuoLyRbjMPz8R606ERIJXWcWQV4D5jUEHykhmY0L4cu8/vuEFVU4YEBfQJvro9kzrJ
bGVkpwOEI3PIclbQszZQuNTEMk9rwPz9LfPLFucmSzFNYF8F/H5qNinGA6CmA8m3R+kNysiKU/0A
sf/28urWX3/JIucnbbUS2A7ow7bM9Bm4t6TRdJs8cjQQ6TbLy2Vr50so6t8L/EwnT2LoWFd9PWow
l+9raccwG/5dfqr99jq5brweL6YSmmYeJNBDsL0K5+zPX8O/rHOvNvDlhlaYfM5mL5hnuIZKnwWJ
3tvQReLwoaASjyr4vwhGIrvckw3qukzKdNhVUmlTQhxVNaJjmv64vLmCg/oJsTzZW2SiVhmtLALp
zLZm+pPmKkTidMx3C7BFwq+4Bt8TS2FTo18xwiUoDNiRboOEoz2MExDsAN06UEfvH5I46JzlJ9i3
vMvLPB/Zf31E7hrulwpqnKs/dgtUK+VvFRVckqKvxd3CqV7WSqTijOpq6+X9z3o0nG4S3R7rN7/g
eCoXVhLgAsy+wNeKtwlEiDeo7zjYS8jcP0BaWjhv8A8PtV/bxoUWEhldIoP+AXgZfaffMg/kZNcp
JNzBTiN5rT98QCAeFO26faCO9q78l7LcieNzcaY0Q9YDsYMCJhu3LfRzpXbTGM9/dDR4qHttVaMa
htjTplE9MKq5OhN8NsHh40Ht6VxooZFgGVM170c121qFwILg9BEup87aLmRdi+OdWffKcCMNj8os
MHG+Uv/rYxDOfxe8iBYzbGUUskdPQuEK0ip3OduFboOpl+IBZJ1+cV9C7jIQ4RL/IWv6+xwSzn2z
JZZDAyLrmHvRg1WKh/r0KtrlVwXYqK2gckGOJzS6BvYLzkY4l25Yu+RSBqMtWKbAOBW7iZM0Lgrc
XuT/pyb7ye5ynj2FCqQzCDwtw0O2zQO2TPYU/lmQIpw7dwtmSVmKY2Jo4A+EzC0GEPpUpJImOoyc
1xJJZUVb4rirYxpkaml3ZrOtlp+X3VZghQeMJ5lKiNrASqhNW2W+Kppua4a3l42IDh4PGJ96Ssta
A7mzvKvuYqe6Xa5MN72HsDU0hYgDTkoJzW/3stX1M1w4eBp380uYgpFKgohkIeyNYG1Sh+m6YLsE
XO8SpU7bBJcN/kPd9m//4lHj6FGRRQZFJpY5P610dcAcgx1vAteNaMRHkHBoXBjpJfCNduF60A0c
9GkrabVdA8mnVI+XFyUytB6gk3yj76I5VgYc9oX8YM3PQiJ2TW8JFdxRorjIIzlIagzKElYyRqXi
H8qLuTjIv10IKhO78+JN7cSvqyC8DZlAYWVD5ARc1BjZgJddjTVqVuQopHGM8iPODpc3cv0jl44j
FzXYPMgZ0TEHGmeosckYBYPacTb4xRBEIuCgaEFc7CgsyYRbw6vLGuQjI8PbSbmaRdJLoryGb/+E
Y7KM6ZpHGSSGHLQcdMPTBMFqFby2Rfs49W9UB29Xcjvnrd0AamrftKU/Awpn0T6gDHxp6duQs9fL
O/0PFY+//ZBybw2iyVK/GAg3FYQdtiXom+XtX4N/ym7xLFTjRc8bwcflG0OSlGKmYn1byZBkD6Gl
VCiNZ7HXsbtdum+C5QleqjynjRGrTV43NVDQGF9F8aP2p00C2g0wHIAZ99+w7oksctEmZk0ezhks
sg8zkBOo+qQQe4XuuOY0B+jKC3vuwk/IhR06MqkY12F4KN1bNmh7NGf9goNT7MFPNSF5+Be4dtEy
uVRlzLraUGYYHXJzW1nMZkrllknhE6nZZqkVhO1rDQCQPkgoWYN5wlx17kVEAOtmXggUvBwLJLGa
oVlwlpKwBknTdyYSxRJuLheKMPnQJBhNQCUAPD7eWHrgvwaCX71fGQ7eUGV6FdO5/n4bqypRFEiI
Ul2jEEr+eo8scoMuUR0ux5BAY3yS7ToDuTTGLnLIOTRktJVWFlSPft/Irya5z1n3C3qoEiJuFY/X
VpsfMiiP/b998asN7uqg6lwWUgEbxjG509Yr39bA3W7sUCDHhLOw3SZaE/fpVDMM5y6DvdYjvYOm
DQi+MXpBg+4JDJRQvMZYprDR+Pt18nWR3HXS5qSMkpXnLlSso6peKUax05fFnpUOfUbUrvAZWTjY
SdY6c9vhtgl64JyygXihgmZSD2r1o0l0T7G2ieIS8LMVy51UgrClTkHBxET55u9vji8/+LfHaFuT
Zf5kiNpFm/l6lU0GHbizzjWIIv+ZAZyvtrjLph/AwWauJM+jA8aQLcRlmJ3ssoAGOshE/lNn+6tB
Lq9VqCURsOouR63NPAbPgaqFDZnC4PLRFjjsb4/hsTHqigIlTRoGxY/vaUKcMnpfgLqIuiSohKCb
M+nz14Vxt0wV63GShZ+MyGCxul+ZOZZbCJy6YWT///Pnr7a4cJQtTQFc4Bpk0Z4rY4gghhAykBZ/
TEStut9zg6+muDCUQcZbnQx4T6G3B6UG/JgEmiVvayO+VmdRleQMAPyrOS4i5ZBBhJpz2x718mdp
yjsqG5iyIK5CF5uOVy0g56MSBnqaCQ7MmRT+q2UuNuEJDEmEAQvVgvYN0QniBGaBUfIVmrMEwCKo
L8ZtdGPs6OTKm+L98nkVREbCBSkZLcKmKVL5mNU/Fr1x2kX/w2DPP5ahoSxDLBBp0MowjSFWZ6xx
bS4BSic+MT3LFZUzztzUX7aUfzirsllUGsGWrn2uyHQNf2UMyW3dspObNdpn9yK4oyig8e/m1gTy
LSPmgldssmnJFWqUiJ4MuhugInXkjeEOo+DoCGIN/3BWlkWXZgueb84A3jc2gBwOhltcRQ9d0E1O
pRAwuwbJr0nW143lYs2Yki5LGmzs4IOhT/pk5jC8IcbknR7a/4LDWbRELuDMCiZB1RbHk3m9BzUA
R6X3BvPqY5FB7yUBKS7x9OxYqFBqdPNbEVft78/4r+vlgpBRR5KZrld4BOmuSt1HIXVK1l5nwMxd
9kNRGNe4AKTqQ4NED6aaBq2sCYpkBdyDAP88lA6rU1fOFD/TFlenP6d0FBQSVMHdr3FRaCyZnJAY
SXwI8amlmJ2iMrdtVoKM8kont1QJ/So0vHr5kYMEVQ1BaAtszcASN8wjXwKKR0HgypXcDtvJTw3D
TxfQoF7eJEGw4sGZo2XUjb6mpotVB2ap+iMVTDl9PhMunHD+cV4MoU5qai3HKF08DFG1eninjuYu
oZoLtuce0ioSSMWaZtnOWiaD/QrCj/JiVIGlYwa0YqDgo/M8OhWopOuRQDfasDvrnoTSt4xJoLYv
TUyQSNIM3rQqPZr1lLplOd3Flkm+pfl0N0fNXVxqN9Ss3upqBfkrh2KGcluSuWp4a4R3LES5W8/t
gv6wxqeqfx7pc65cZyOE7fRNosRuhdwmizbRuCuMd6t8jPp7K7mb5tshfG1qQWFX8FX4ukFIxiqa
skQ+NqNix6CvXEAMd/nDr4f/0ldZ49JJOU2dMUhPZkS6ipq2AT2+RSkChZB9nD9lscgXBYk7XymY
xkyJR6uUAUX6IdE3tfymkffLCxLENcoF0inLTNTCkSaCFxgKcNu8re2uvR/AKTVBUDfGGbtsUBDJ
PhmTT3YQLUJjLky4jlUPkR01+5DJVy2gCiYjAlNnJljwZoUYq6mYum7KfFGyANfnIFc9O6ZgjIqt
90JPnbAfXiL9JYQqXWPd6kiOk/TOyCBKxqYdSGaDUFowNPZdatHtUBObpZFjjZHgHJ1Ltr78NC7K
skjvu5E28Ot5AhIrz3e9ZXloTfhkQCabYO6q67YYibOjLAPer/MN5Fxzu+kJiJqrb3oYbkEQ7sud
oM4p3DQ+AHdaHsnlAtFER0Vb/5C95TcN2a+42BC9H13z1B6cC1vzZdxmruSK9EDPJTBftobLBKmG
tykp8AOYN0IWgjjgE8W0EVTvUbzyu39BfnWmK//loPDBNumqpVbojIOyVdBcxQj9tnRj3/BMzD5C
ltAejwWQFXt181/en6er5YNWVPwyXR3WpkPvo1CFSqBsb0ZbpGFwJkR+scbFr2JRFiNbP65l9ZAX
zf0k9C/797mc94uJtUp34uB5kSVSl8MEOeq7lbQ722XgTKpBLO4onrwB25fgyJ4Jk18scjEsyQmV
wxQWtQbcGdNLZWBibRHkuGeaYOsZ0VQFZOSyrslcoQDgwnY0TJwRdF9jh7x8zsC5dWGT3M3fTLv0
pG3xDAytYD/PXDlf7HKfbOiHpAsJ7Mq78U3W3ehOWwu4bgZlUzu6lrcYh1P93Mun/0DT/HXJ3KeM
ZXmshtV0h9TPzJ67uHMjSbSx6wK4O/XLArnPJw1maCbrxjaW3T6hUOyuc8cs8tZ3WeRrd5c39Pxp
+fUduUx+iUMy1FA1Ok7IYWUrvjKL1Ck0Y3PZzD/ElF92+JR9TOkMNYs1jv41BaKPm1r1VpBvg7Oz
J14dFM/h7JLKF5X8RGvkbpc5UZNJKmG7SOubIoq2rcoOVtNvL6/xTAfp6wHh7opcr+ZKV/Dphia9
zkoV7NazF42Jq4eWDi1C/WfTAz4dU1sKv5fGUc2eifqoNvtKq/y+LhQ7Saw7S4kgbzI0m8xoBPfs
+Xj36yNwd4neTHWImWZ2LC2UVqubdKACC+e2GiNaVKWoAylU5o5T01eVBD06AlJwZhfSU1OjZUaf
L2/0+jN5Fzk1wp2lLmk7wiqjRtl42JPNKk4Vb7pABNMWrYU7NlNVRbqh1uw4Z4mNRmpQN4vTmSI1
gs/a46XlcMeGVBDAwj/10azAzSPHthJ9YNotaEoNWih4XWKYqZCRq2lgEyc/x7RxFEDwc3PwlOg9
tMxtWkEr+CnVDU+q9wUdMZZwRYe3cbjqoCGyLK6SbBCt7BWAxuZ9lmY2q1u3sWKRm5+LXqefhjth
g5bEWthZKAQ8QTDZTXbmzTqv22+LoyTERAjOwWfx8ORu1WtKEtQhjBst6LZt0G1ooPlQ/xGEZME5
+CwRnJgpOqpWZsbYsZafQ5Ap0OF9UmTBzp1he1XJyc59zpudWNELNi+xask3GTRVW7Q/wFno0t7c
0L5z5lLbmHV3p6XUQ7/U1drmqiwLdxw1T+uWbdLTTQics2pphR3R5phWYMFNCjsLn+NId42odiwi
/NryZUf8zF1PfrMczUo6LHp9XBR2Xbddd29muuFAum5jQgrcWRqN+kWTTT4NR7eyakGqc+b19GXP
uLsyUTVlXJVXj0sXLO0ztUAtqu1lsxZlcaurX3DRz2zoZKFDUWCeeTbrY44h3Rt1p+2GLdI5O3eH
jb4HPdkCIXe0ceNXEe7nXAHqyxq5YKdMhBR9gWCnBbOHdxkgZ1Gw1tfiW1Gx9BNnc2mZXMTDMZdn
VSnJcS5be6nQLs6Kt2rJX2JlQiHlGl8Q/NmYU002fae7Waa5Y1/Ylg6itm5LjbtqKjyqXy89nCR9
yCUQUsdMB1t389xm10WJKbBFubPSCGK/qMpMuZOUu75JCzuWNafrBxea9d1KY195GnsYagACKAnf
iNwfDVY/WJlylIvsXpc7VxZkQucuR1WjBjU0yCFZn6W4k2/cr7o7edvXx2p5lGsS0HQWSKiKLKzB
88TC0EhQYlZi46bKmJeAp0/JBdfv2TTrNIpwd8kylmCdZbhL1pCYeQglfWbjyTz+zB411wp0YI/G
dQC8DIyHy7fy2ZfqqW0u9odLl4QzQ+xXAzMYA4aAbDnSq2nrq4qjQ0T2zm7nr1zjMx072U49IaVC
abtmM0AwROkunqHpnEJuoBqDAkOiRNoCnYO8ypXa9mrUmvdKSe1EKjzBykW/hHsMmYuZxUxBeOhc
bbdAAgAD6l7iGAFmAGxdtsVaI2ffXyeb/SkrdLL4qEpZWhVITormaWix/gk0QGiKjU3pMo06EBo5
WEtyjU/dZn5TSBR5WAv3CpTIEJw683Ps8ELg4CcG2ilt81SajJswT0t7JJanhpDja6TbhUkbFRNi
9ehkC9kOTH9W+9TupvQBGqcek6GFjo8iT4kjN+YuLZTIzpocTNuKq5vtYegGPzP3pmraQxdeoU5k
J4W+1SoDUNjHZKUhHoa7tX9vDj1gWZWLiQKfEuJWMTTao8pLIBtWR2hkV49UhjRNfMeGfT9c19mm
m6+H+meivAJA7/SmAqEI5qVl6vX1I0Oa1Wu6q0C8nEALakowHIgpU7UAYshobAvDp321ioaBRxQ9
3Sg6Gm0DnfUrJWV+qQP+rLX7fiF7UHr7UhEdMUX7YPaGZ8kVsrDb0NDsWVN9oxghJ6fY1ZLdGYoB
OrcgtgB+gjK5oZr+gAHUpmdOAyLrNPzWE9Qim5q4Nf47h3zMAr2ZSI8wwGBshnDGnAHSwxjKPjqx
Ewa1pjh0FFXzScecrmq3GPS/QhMOGF/ZhVyMS1pbSiDAR2mAeu6mKDGTJSnQ0DNu8kryMQjiMlpB
Vv5DSVN/qH4MCUSgIK2QNuW20eagkKIrvYXsRdLsrA50LUVRXbcROJRHtp9AbBmW5J5NjyjeA4/r
h50cYBF2NaROq8CwFv2s+mTPlBkzMwPzFrP3BkOy8VZC/jNuqDk/KSG4bpTlpp3aTddr26XHTyzn
dqto4aFV559ph9frgHdy0QWSVLsq284tKiwpeK/UDxXkBoUMBtHqsTYbhygHFHKLtrru89YEfqe7
WdLop6LjS8crZrJ4R/10M0qtq1LldazwkguZExWGHeb5Y0nV10ZhOzyntukouaoEDbgJLEpJ7YLW
BXXS3pYYVPyido9uyJXZTk95Uh7UyniMI3OwM613ExO3GmqbXXhN02/LHHu9lmGU+pCOTzGaA5q8
y3p/1CJHj5+k8UOZTUeeybueGN+GXvJziuHpFCQK9KMaqWdGL1SKH/QMUHiTbLVF2VnlfDul7F1e
IDs03A/NhIOTh5UdTe/RNLojxaNJ79x4sb4lbYieb+FVbQntqyS6MhNiT92+qIJigJKKwXzCyn2Y
KLtasjwZmnpRSoMiHw4Kehqx8ZLj9UriyU7HDI3Oq0pa9fgWOQA13XU6ljvFIv6idbtqUfdWazg5
BtPh9G6uNc5i3kMx/XZRxus4RreyhFoq2DzRLAbD4oukHhUEBECTANUAsgqsxwaAl21heBkF9Arg
RACH9HZrmQdWaPZSgvFdXV5p/V2TASQpdXnPQI7W0OoqjqHIlITSvTmOLZghzLfG0DZlXm5VktoY
B74Ks9qp29jp2XIHquyNmoUPUjxhEH1BeDFUSOvsma47sjHZ4J9y58SwC6JsDfzbhJiVtlZokcLI
UunLVIWnZB6gYlsVCoa63OzLXPJTDDqBndrRB3MlLnNjOI2ClhJNimDAqFA6/uyV2G7Kj6jZGYDm
zepoz4bkxfO4y6rjlFm7gYQvgOsf+1I/sKp0+672EkyohqXl92nhU6u6sVizmTCGX4e2QQ/dBMm+
7NnKn6z2fa60nQnBOzQEtfg5qm5Z/8E0zY4nT81am5nzdpEg8VZETlgVTqgsbpwPTh9/K3t8P1Td
F3CQdvGdOpBjYYU3rQHaS7xaFA2aGDLGuWQFulugrm6Ac6xlfWdGOz3yUnAaUWCuE5u2k23isYtO
nd3h4kJfc+w2OqBG89GINyV5UI3OyfVDmW4pcEg5ZHXybV7c12H3roGLsv0+KS8h8M0x9ZMXmvkJ
u5ews9KAOLhXW4ykQGq3ZDZOIMrVeMDZ+MZx6eoxAqYtg9QCKn8pfDWCTm92VcbBQjZAnLhLZDlU
gaR4mzpd+aaXQdbdJfr3eYhtawFwO3qAyqkie5r8jDfQa5WjPRS+xn3pQkpBT33VwFXTXCcgk8/D
p1wdIXTZHBOwGuRhY2sm+ijjjzHdMxnBVyp2SgRsAqhz+u4Qs/tUDX1TyeCg5C6RriS5tMNa8pUc
kxNa+sDi5bWxyA3arhDkQxdgCdPnSQeV9RTNqQPtyM7OJOiHqXOeOgj3fm6ljkFnR476HV1qm9ag
dTBl1wyTVzyfNmki7UbgbUEjuFHzRzVZmRrqDzB8fVchRNqgiG1nc7UrcDPOdbxrzRcruQ6Blx2M
ZFdClqOS1i5ziZSniPcLihM1kT0zSb2ousrHVXQt+T5J+X0h1RArmu6TIXONCWo+rd3PlaN1Mb4i
wzeZ7axgjqb7LY6x1t52yKGmrZHjkVF2D2PKMKMfmPVbD/1YBDyvAcYK1zF5mPGhxypxSbfLdLrr
tfQ40dmuxuLByrGD0nC3KgJP6fyjaIc7iTY3i1RcNw3b6lbhJRK9ydPsMKEsko0r6hmKtlrjMYpH
d8L2WYK8JtGtDUstMMvUnpQtrgl6zbDR3CLv9prcBFb+ils40PThJzhLHVOP/Ja8xlKOkwiCulrx
IwjVTqV5HSXFFowSr2nd7PLRZzKxi1wPSJ7v4/SONIYrQ7auN9xG+aBL5LSdHoBqwzcn7ZBDMG6i
uqePcVBTqGP2W4MdYmPfY5IRAoJdCDDPPH+f2WQXUf0TvG1+0kbeQnUHtCBOnBje2Cf4RKnbJUDf
kHITSYaXJv21KpWbJpJtpXtpIgIKfYgo1eirI9/JltspU7fFoB/NcbH7gdhDUXtdOl6NyosmZ89L
Vnkh8jQwVPpR+1qE4DJTMTSykmo039u2d9I59RozsnXNtOv5WishIax1tjQ2m4hO9waZgwoOScf6
JUUVa2ayrRWJbQJ6EeJXqeVe17IgTyRfLx7bSHWQ2kWA/Vaolfft6JnQa1DxB+Oic3uVXCv1Al6C
DLyZoG9qSrSnAWKtjyAPe9YpvYGDbIyi9Dr4Sfh/pH3ZcqQ81u0TEQFICHTLmJOdabs83hC2y8UM
Yh6e/l+443yVRWUn3X1uqyKslNjakvZeg/EaIBoZb03ED/p6vg3av9ljhyrlM202PTYOaSNXqjIs
5fBZFOWTknZ2NdwnBdRVqh36lw7waq6R9QjFEDiApzj8rEYCZ+PpB3qrT2okv8LLGHmIY0NqZg0t
01LDEzeAgVAu3aSR5jZxvcv1zq3bcNcrsJydd14EhZYS7HQNfHa/oO5AwaMH6K4gVt3CAC+iXgm+
+ij55qh+CEN6jIv0jpHJ8dvKbFh6NHCo42lv1xUK8AkxoW7qCan2tBro6Egc8G7AuUceJvhOdtLw
cxqC+xjg+M6ILbX5FUJXJgtaOI22B9+4iwIC0IOKsuRTEwu70CdLorEp8NYJpvZJ0ROYx+du3reO
WnZw7sLuFGPw0BDh9ax/SMc7HZKuTTJsx4K4Bo0gQJPajapYIy83mVZYJPTdZACqOqJuLemPvZ6Z
Eu6OGYJOzX6BBW3mpLhv4oMh38YC0jzSc1Y+NsGeNvsi3ycFt0Sf2iWOM9FAooJLZuR7BA/8JpSt
NMzsMU08HSIwchojp3/lrQY/VUBBmuiGkdQKK3y5EhYxPNtofHDyfM1QYqWA+V0TPHvENXGXJV2M
arkGa2oIgf2qxeix5lVN8sdWGbdc1KeyfV55ra5U7Zbg9UruSTNB5wgi3ABRyriw4gIV465fpm+4
ZMN+6Ek07lgFKyXOy3VUnTNFJyjFGYvqUgud4lL3MS58T8zaGEw27pvg58rs5grH30/R36MsKiBR
W2vYbpJ+kr25AGnPRbPIMfq7Gfk3+5PlsyzA7KDep3drpeLLdcLfgy9KIJkahNHEe3HsMLV6cpNy
29e5hUMJRLqVV/clbBgqg/8MxufvfBY9Ot46fT6EBPKnD0H+kKRdjutOBJ9cNbZr7T4RuVU0wGtk
relrcIXrJauKU5ywASzYQdvKYBmGd3fqA0Ug586IMhzplDWO8OUg//0zF8URP5q6QJdSVCqmzhqk
d51Enj71+0rpt9x/LYrIHFns1fV9CQiWkYpbA08HLfKaNkUNu9vKCdI6cNuHzC+869Gy8r2Wqvq0
ojwe07w8hv4uiO6GnuM22EHUWnG5n63E/9pg5M/vJVCE5+GUoWUOcFFMZ0Wu0s6kuxyda6Ku1Bov
boOzauZysLCdejnGYVdJjZkx3Lnx2BD8QyCtGBL2OluD2F/CapPzAupcJTuLR7ULYFoqovIYqD8C
X9wDFYn6H0oUCundAh5uEFnBrANA5HhI7etf8oIeH/onZxOes8/Z6AJAnSStUPmMoFQRZJnnR5HT
N52j9o91CevokNhSFm/g7oRHZxybQ/nfa+XPP4HjKUtVVVb5HABnPyGgBcOTVxPHEVwnVr7rjeG0
cW9n6mo7/eKmOhtqkeXCZoA7fKGIo9btQ+2pkFHg6CPY0xuaNajRY17v2ol5okuZhU7ppoijpzwa
ITdVqa6hE7vti10LHpyZoTWdszVqz8Vcf/b7FolQkcOoGaIU4cd++fEMA35AuW9l916QzTtfcLLU
71dqFVfGEf0n6qHBCSNbRzyj2N008OjFtRrITNoD/GolXxH4fSPsw7PQjOZYMCto+8XYgXb6NcJM
kJhroIOLu/2fFSBLgAxUhKGKXiXiWAYvac4hUYPSG9zL5S0d1ohbF+vPZ2MtGgsNIAPCyLAOgY+L
MIyYo7US9+Um9dkQi3ySyCMgFFoogGOiO38n3PbGR595sgtqAhhpac/JYM6+VDMFvnD7nzN3C1d5
kDqZA6aavFe+5H10xPWy/Vhrkl2wS/4zEBapx2/iyu9qLMCM8ldbm6PB9IUXG3mePmYlLVQvrBzY
W6+2ESUW3YzPrUlmiR6rLtAksIPQ1F7/B3jsWT4gf4EhGtqCdETFsU1Dzy/R2C8zqFnrzaZQgRzn
5dpZe33XEXnRKzRapU2AdgGSwJhr/ihnyoWjdenKvrvckzwLhkWiQ1FXVOmEYGhsxaUW2Rc3waHc
dt76p12b0iLRRQFl+RQjp8bla2qILQoPclKtnMxrgyyyVZtSLe1DhI8KMfy6r/HYK80K5YWVM+oC
mv88IJaABRGqcazKfnE03qKwt5ruxZBfdAPOzagKVySH0ZvutO2DHq3cBi4mCI3jMk8oDoalbY02
1YnRBRwD0zslGNwgLrcrc5sTwF/37rMhFjFRoY4vlSp8ylGq8tvAFvnPoNIdLUNa8H/kzaFFdUku
9nHB0eBxDZb9T1F59gsWoaIlbKQKGkUn9B+RoDKvdvNbPErh4LWW3C8CD86GWgRMKdgoNOBxjnkl
zGp8khr0Q6RbzQhWEA7XPxxdnnBVQUSYy1pxlNLkIFRPo+1KaMw/9d9/t7+AnB1T+5DkKvzlu/Sm
qMcjGJmFOQzaD4ZSJw3yjZ+E0yGU+pV++8VN988aUnlxaBUtiYxKJ8WxRp1loOpRdB9SqqxM73JH
/GyYxcFViBYUxRhx+f+AhxmQoYGVeaWNjh7E2/aRS2/LD5wAa5egtY+3OJV6I6Bj0iJKJCC34Nbq
KoOxQoyZd9W1rzcv8tmVUyS1IcZsBi1kia0doKHijGiS1EXlqOl/Tygh6tlKLk4XXRdKHiZIIhOK
Yip5pqjvXk8i3+KM16azSCJsol2VwOcdJZrqM1W61wD2RrivxjgtoVaJD4e6MVpuAgnb4sPwlaqN
xQ1eukFVvHZxdzDCdFOIexB1CE9fJ5q+ytAh9PmeyeACtc8qo2bCTwCRoPBJ0MKRLZ2elGA6GUpu
Go3bpjcBKF2MvWbF+DRxN1YDc4iFyaXEikDnG9mdLqKd1oKH1dkN+tV9ulPK3KrUGv3DcF921XYi
8VebCg1VncrNePaIQn1oxwop7ZEpt0U35jgCoicUE0mp7bVsMkyq6JrVs/aU0vCmCZOnLmh9V9UK
2dQ7354v6agXZvXD9UXnlzI31dFRJIxxmbNFHUGNiBoF4zQe26jewkweQgaw+aTjIS/YRx+oEGU2
oOGohEloMS2EAakwRleKaLAFNw4ij+XUPgZ6NTkVR7dX1tEOQAlUMbjZlbFd0XSL6rhdgMba1QAa
h+1WQfmBDuljYQx3odZBdlqg5Q813LH2j3ESWTQ4JbWymbJPRcZ9MjPMGl8sHA5t+lqX7K5Pa9eP
lYOCFuOQ8w0XpW3Mbbg0gSQLnjn1fkq+ANtyOZ4AfbCXE7gkQzVJ1FYnqGkQ6X1o0bRG7yf2hVUa
iUNROR7CT6qcAvQbmcGsXNH3rfo4GvfKeFs0wPRONh51n35bnkj9xurpDgRTL/Z/sfpVDffdSPZM
o1aAC68OdRYVZWjYsddsF2FTylpj5atOVRfyt2YYEKHQYEBvaEsGkc6CPo5jKTpFk/FcRuhcYaiE
FW6nbmmQbrmioEAkzOtBc+EA/GPURS4gPOdaDvDlSevyHyAcQRu95HdhDPgEk39dH+sysOgs8SwO
dlUWygC3j+Ib1IQ2s2y2iC3uAM7iVR5ABGbeb9dKeWvJe3HE9wUb6qjojVOMbi9HA7EK155tKyfg
8jqoTEMVJDPiDCC4UkKXhqGvldkrq3dxIpABJzpB4dVYgjTRsOplwxiMU+mAMeRQJ3LQSoVQY3kI
LAh73kkr58Q3Ee+vLH424uLcE1qSlHXR4aCIxQbArGNWJuWG0f6XiB7R4EHqrUa3mKIDRGFeMh37
f0pgx65l7J02DNpfAn58kFdHwyMYn/Jysoap2gt0p0xJhga8cRejYQv1acVOlA8lTTZ9qGu2P0I+
tG2zE7hk0PBAt7NG/pbTwg5DBVubP4O8a6cJx7dE00S0pqH0pqifNIr6WFujaa1bhCLCGCqm/nwN
ItqLBhl9f2xtSFsxhg5nsBZpl7FcZ+u1OMRZ2nI5agdcwQS1ULmqtMZsqz3pTwwACtSuYhVop3aE
pr0XToETKQchO02ZrMmxroXKYlfHvibTduyMU+30TpnbPgom4GBlLyyFseXg+ZUHYrF1PUAv7oKz
2S/O/IDQVjWSyjjxCT1tvIGGyE3zNfHltVEWOaSpY3R+4h63zQFaDj3dyhmcSDp/e30yF2HcVJEZ
2uxcJWypxlrFJMcZm/ETnsYvzTZzqm17m+2AiLoJ7mbwbmIVh/4Q/FAcIBaEnXr9z/+AoD9fnpdb
8PxnLKY7sLqOtZrqJ9AWd6MDRAecs+TT6DI3Oa4G8IXTANvi96QXubJgccemIdIxacOTXM3Ea88L
0H5Gw2WwRGTNr7Bxs3a/vngwnI27VMapFFb36H2yebHd2VomPUq3pQ1why3uxv0qF/NSEFGFKioE
vJnCl5rpU6v6U8nETDhQAo++p3ZhwSnaVj8NE/gJ0CKBdP0fZ/l71MVDqYSBeCC1Lb7lju1ggTFL
h1ET4Jx5XSMbRh8rh/vFBE5VFB5A7VM0upR1lUqA5Sa1iO9UNd5BUMDNp/EQ+nzXMPpENRRSG8Xx
9eSHHCY7n2YHJoAEHymIgCHkQ0MV9a4oECDxAsKWw/uZqo9Vxa1EE8LumGL2/M0o+FvWFwfGky0R
k6OLJxLkTpK2Nkp5dlM+VtE2Bht4bmvVXW/VZWIlcK9mnf5jHPoH2je7bMCXyCK7aup3n7JtIDQP
xHwb0JMZnQHAmzTj+4LNBEEnuWTu9d1+MR6YxjSu60SnxuKgk8N+yHvIBdxN7S6oNYDG0BnPneuD
XKy2nd3PlzaHwEEmuSbLgEV18p6w0gxgERc+Z4Z2zMs7GVehqLypjQM35GQlN1/s6ZyN/Q38PXtf
Yg8ksBzR2CncVtvq6G9TbOj8Xt2ska0uHT0UxRnUpijuKkvBG2NK06ThyXQkY27VKsB52d31dVS/
t+dfSfH3GEvFm4AnICBODK+/WEHHOyidIaotqd92fIByZXo/Aq+gA15aQuSrbNFIjUPLAABFkQ9G
D2XAjto5bDNbGt6TQDLjjNuFGI9dZxyUpoN/wGfZiJPEeiCaxNZXfxiis42Yb8OpsKX8JRo6y8+/
MtBllcEsAVSMA+hzssYh+k4CugacC3dik5u1hQcrHzggJ27X53vezoX2wmMDIEWJ/porgIZRbVv1
zJWEYSr+sZ3J+tkvAt2KHpgBCGY4tIo24I9YZPjMiq9y0J0A+KBKDa0yF3dubfpPwhsq7TAYqSsD
Bs2BP1Gj3gKoaZPqkObJtAD9kvTQ1t2toaPJNMr1U50BaGsEqt374y9DC7eyxNy8GTdNDRF8Wod2
Xj20MKeOBgd1HWvQhEVB68wLw1UBUoKs0UYti7cR2DgBN6GRpxulnJx47O0GWFzSapYYqQ3biGOu
vbCid3wZSaQy3rMw+iRVcgjayco07his+DFU/FjpydckyCOeuLuJ0I82hsQqJQdt7vP1/dtISqBY
YLQSSjseAkxayJaEHpmGExiMpW0vPxc6dN587qaJZIdN+iX7xlbnOD7DEoCvOjFHDnsmtudRYMUi
+Uwk9kr8h4oemXIiWWanAXUhCAJeJTTFgG5NocxLVcNiwDXnEvnR8wpAlNZq8/cucLNoMySwCUX3
WxsfiXyX1G+KQMENuCcUWqygetSBR9IH9M5a3VLGR7U90TZx8rJ3axZ5wJ9bs2eg6JMOYwXbBqwa
kW87FC+gke4SNLkMeZYkmfpjp5cPxlTaYRXYAQxM0JXYNsq+yU9kIObUQUFmTD0jSba+SBRgeaip
oGecRMDVgdwF8b9E+gCC6kOv8s6etNxrVPh/M2BrWvCFS4D1q64HLkr5obQN8DqTXRafU01MuQq3
RQ57Un94RiPQy6utIgEHBHZo+NbNNDUBsNNUVNs0iFG32vspwnMsnLR46bqt3n/kgMzLHxLgv35w
kkFK4i06NzFxcqbvRcHdpjBeSpq4EtisOLhd34ff027IdnokbxMA+oS6RdlnQ8SA/4e8p948c1ju
TID/X08xF9n+Z1lsqXBFmJFHqRxPR61AXbh+riaYGbzJAXy32mib6wHgmVgeeIgFDaxrIvhJwSNL
kP++agxRSlRy5nOJ6kvbbCb6ppWhZ3vUK9VjOuh36WZlphfLDmdDzEfj2cGQNMWg4UoNeudNVFrD
sf+lWuBP3GgfKMpsDJswu/nVPAEo3P8n4qYXTt4/Zrh4qUwRSizxFEzoQBFiDS/RJnEiOOb03nDX
OArst0x1Awym1K2diBcOqj9GXjxXarRRpLitDdw5a2xeKPLapSU5zW7itzR1Z7MeafWNdOmm+8eo
i/u88BVVMdKBnaDl71In+BaRaO3BmV101kUyV8db3OhFqrbER1X0+PQCm1/0d6eNx+xsS5zIXQOO
XKhhn89tWQbBoa9WaI3jW3I4xaSlqwNO2xZ2XKqgoUz/nx/w+7p1FrndCChWIA8j/DKSDIJsFvsW
5+6sorWm0VQgrLn+IFuJmiW7N9UjKuQc65nJaI0NiTlpP1Z25IXm4h/LSP7ckQ1nuFzpGEK0cAGp
PXgJy+h3Q+fS6Tcwo7s+3MoG/M6E56s4dDhc0nA6VjJzjLx3lO6A6+n1QS7l0z/mtMgy3FepklJk
mdpJbqk1a+7gEgNIG+Ac9RawrXZVH3btSy0ySym3sq8OmJgETm8sv6fpaWVSa/G+yCBCgnla2CGD
zOAI/gKWvDPslU1of2bbFmBgS95rdrtf61muTWyRQhqaTD5rEB/q2JoD7BRRsL0+s7WYWCaNLuVG
xzCCxj940JtSeivy9+tjrCyeumhWjFyAvlMgWUyoFpUHvfaBuX6s6rd0rO3rQ11cMELAMNWpTmA9
/OeGqg0oLItCRV9Ey+2oQwVlkFd20aXSnwb1+n/GWGxaAPNaCNuV/4qFAiEOwPIXWGF4ZYGs6wJF
nntrgXDxM52NOc/7bOsKuYwAPAfNRgVcu2sqs1C/EogMXF+9y3v3bJjF3mVjQoHv9vE8yoeN1ErP
etmhvxN/hH6zHf0HNfk55Ay0iPAQ9uLZUBUbGIzXUl1zJlv7josdPZRFJJUpGY8T4G5JNpk+IAjX
J7u2pIstXQUomECfcDzGkICWISc4GeBSZffXR7kY+2crutjBusziGO7Y47Gk4BRPX01Wbqh4CSfw
pNYMHq7PSFkCD5IgkggNEZi1Lqw4PSqo6yjJSipcG2Q+0s4iUat0uC74CpaNARHObim9j0AnvL5q
a4MstrHUZGHMasFPfgbW6ShD2q62lOjn9VHmIFrUFs42MpqSf06FBFqjpLU0Hgs0mEvjKStveHVb
jishcPli9k8MKMurfRnmCUv1+bs4lcu88j7ZGXbxonmg292sG09fApn/Ma95dc8+UREOg+iiwDgB
LvvDL5V7nxiWrvMfsRLfS+hg+zneo+EziY3XMoJhM9jZra0ad3JJP2UDIpyyYuvKsew60EQSTxiR
R0Gdvr76q8uy2OPAw9ap3GXGqXIndziUu9QFmfDQokM4eOJGWwncS3WxP5ZlseFFxsI86rEVx6pF
WbMDDwxTKzYa7CXhR7BnOC56MHJSsnLGXvCtVTWDEqC4IOIIE8lF9i47LlG4oPI5AAL089q3aCc2
sWGhb6XD9Qq6S+1G/7H+JriYRs8GXkSCDKGwCQ0i/VRVmhk1nQnNmetf8eKbkjLdmGuADBe/P2Mt
ryYs6qShd+Jrz1B1NcP00I8gdqfpPh9iLyugTz1m7vVRv1syf23ds2EXW7frgrirdDk6ERAzqwTv
2KqCipK4b6BXkjb7ATRAEJSG6H5uS+px52UN3+S0sYECd2lZnHJjuJ/b7GEIIjZoWFQ4RV/HkFDx
wZUGaxwy7BD42Rr6SjRcQkAjGn4v2SIa1DEJSFvp0cmHtJNSaI9aAs5x/N5MLEZxUThyC+2Nsdo1
RHOGYZNQBcTVU9EAR0N+ThEIyPzJ6H8FsfSQhgV4IXsfxNhk2pVJuw+71CaDZqOqaY5jvrLwa597
EVCByDlu9waQC12FEhv3wAzwMnTZmwTGlmG+zzUDsB26djFZG3eRK+oJ8gl9InP0xv5lWif5VuFV
R20z2+6WdvX+Lu47j7+i41LY14NtntO1WFvkjaKCzk2vJfjLiif3r3X4qfVrDdXLN6+zoFjcE+Kw
VvK4yuY2VXgKNrORR2MqHuTC0O9n+/XUsLai8/+fHRJwGxBVwhm+pH8K+5GZBvrwVerBKs3q+Z3U
wI4g0leIRd9X/StrueQ/TTAW5lBmmqepualitvft22yzNdyNL7Bhm82DPMNN7ORB2qrPa7fKS4ST
8623fB60waCSQUX49mCwZyis62Fy4wvQCH0420P2DvQ+U0lGs1OZNQFLqQjDux5N3yov15ZgkbrE
KFJehwY/kaN/J70ArGYD03jD7GGvPYeQ868cbTcjHDOXbwXezfZa8WaOpWu/YJGApCgnveYr0O8f
Uwdehh4ZI3BdT42I3brXPF+VVp0LVjYRXySOlksSMGv+3PZFcRENUejtxHbkDQApZKcAqv7rWP7L
N4zfm2oJoQ79qdJ0rkYnQWBMN0xeyerDFIROUJ9GqXXKKjOhIX4bNMOLD6ZdlhsmONTO9S+++jMW
CSSFHIeoKmy1ptwG5a8RkjN9DdGYlG07TXmApzXR7nrZjQ26p2l93ycriNO17MIX2aUyRj+AqG10
4kpvlV0Bf7kPn+6q2H8YqX+Q03Gjwtxh4NG2D2FRkzAPjHCAGtfe5//mKvTP4ccXaWciACcOIY3w
t2EVpmxFfFv1uacF2iaU9A24vHYnQUdTiUHxFSa0sW3at2gAlWAVc6frqrV61bzf/toNZ2C8xYMG
6L5Klwo/OnVu+zTZKrpGX8aWmr2tPUkB7HPWmC/fhqPXRlzcmcYRsPo6yiDCYfS2IUOLWp0gYwxk
o0osyORYokIpScJ3yOV3yBoVoMMHiT+Z+YhY1e/6iexJ9ENu7vP4R0AHq0xhgzYFkN5B/7P50Otb
4X/KUIyczeAYlLinMvcmNd3HygYe2Lodss4bteCQDZ8rsX5xn5+t5iK7QaQgH6Spj04D+SXEJiyq
nZpzWMR1+VsNBmFRZpsCF+1A91QJ/6z4KJdAtqnv9G2mVmuBv/ZzFluPUkFYgcf9Kd5WmQX0GFo3
LLGr1kneEq9yJsfwY5hA2dFqUfLyYXO2FItNl46daGJ9PmxwZ4G+gwn5mNlArtjSTVNY7WZl6ec7
0LWwWmytwRjbTsPh8n22yoOpzTSqrXqceyuQo8jNDjag4U30fH3ci2+M39NcQpFr0rQ0S0GIH3Gm
hvVrHg9rCXRlZktEAxSA5DrtI8hx30W3Odqjv6AY4OQuYHVW45TAJb9ARmTdVPHiQXk2tcVGRavO
76F3Q46xxj5JhybzOFqkbKw6yk0NdXuzR9/w+nJevJedjbnYQJD8ShIh6PwV/9URqJx6C8TsWrSs
zW1xCaiLQg+6lgMNPLh4FcmbuY4JHKPTDnto5szXz5LDsmxyMluFtMXK+GtRM2/cs+uniKS0CDKF
n1rxVPIvMay8si7ZE5yjndnixQCxOipBgGRex/o9eSdubeW5GbxJzpzam9v6UG/ZJjsGD6t3+bVw
XSQdotSyrI7ziUIgHpV1luobgDRA/EKipo46uC8nN6o+3UTqQz2WtuCaE1LxLk+w0ayiH00YfVwP
qstXkLOomqPhbLkB1DFinabkyBuUHNTSjiGcFmQ/FR/glH7wuuh2mO4U/UkvgD1UuOmHrys/YT5H
r6QntkhP0BRNhYzT5xR20l1MkRT56Kmw9IthTpAANwYB5DF7TNrHjngrY69sKn3Rgah5n8Z6iRwF
36zClH+NDrMyBwKDeDrK8HdjpzkoIBD4td5GvFyr+L32SwSiIUDjU+ZIhPoO3GD5vvQg8ecBB+10
W7L3t3MfCcJoqjkYlmI16CVBmxB+OKU57mNvTTNVXzkT9UVWI5LShDk0eI9JVdkaEc4g5E0ePY7J
l+Lrh5qkx1gKoEDQtSPgriHgSsH02hrNYI8tgQx1D+mi9sB6+Qbd7dsuhEygtgmYuAOKwlKa+KbR
f9bSS1W8+WQLIpyp66PFR8U0xOQSGaDhwEqKCTU4ICHlzEkTaOOOyKq+tp9KMCHyF5SVrCTKoUX1
RJLbov5IjMmkHN8uu+mAnCPvBNVCsu/8mzyEGEV9XwPjA7SrCSDvbIlq6nL+ZAxPg79LQ7Tbx8Bq
g8duSMDWCeAidC+NssVIaKes3RNFuHldQ9Jxpea4FneLZB7yJOqZQvhJUwE2qqGCwyDZ08BWmrga
vS+jD3CRrJVgX0mty2qjD73OrOa480DVfRPDFp4Fz3pPTpnBaxNqj1aVJcDtVx7EH7xKB54F3BiT
da1s+ny1+D0nu7+3vSGrClENxr8z01nm0TQoY/3rel2pTiV0m/LwRuu2Y6ZsVehN62hoJcI4kA4P
8Q68LKCwyKvEqB1JEshdyTaoHq6v0OUnuPH7Ny0PnwTClfqASyrU4m4zCT5vdaNj+/VTC5fQUoYS
oPqpIz0x/GZJfZb8m0ruvEbBE53q+1qFSJ2ftQAQd/4t07I904HjYhT6i1J3yBSoNl7/xf/mLvn7
Fy9Os7QrKWB2SGD9bnKhI7VRt7U9X+sqC9qfaxF0OWx/j7Y4wNrR1+ELOd8NFAA723Zbie7U0feu
6ByRdT/bHh6ONIViIoHAIrrGNdFu0Xa9F76+Lw1UkmqS7SUInnecAHKorZSRLh9ncPFSuarJQHYv
fqCa+monN12EgroCTGR/A3zBbNECvw2gkE30jVaWhM5J8a8wPhtxcYCSEC/1kWNJQHrZyMDwUQ2M
nL72okJzx4ZDyhYqanixVnGzjzKxM6C/iQvkqUwg5Z7JN3Imv00itH2ol0qisPtqgg5acFDwIpoF
9Y4a3Q0KhNbqVnnQYmBNi2y4pSDgKVr/qtJ3WWvvUXWFFOLDALqYlBOgUeVNJI9uWnIPskJIkKDs
yask7bW5L07uRErlSq2w2kKBa2Dbuy0AzSBTvE5DCkHUbq8jw1YtLhey2FAp20YNW3kCGJdCkuND
M01VwXo0Fls2G0a/7JU5JCsBrURYWwmY52WRArYmACbjRoBe04/E1Kq9PpabInyQBIxV272u+7CN
rJ1GnTateFMjCQpKn1NH7Ayo+HT6AjVR7qHICS+qAdV3mqLQ+6BNvpkJ9cjTFyLDYLOELGUbOVT0
djS9sGo6NEFiYSF2AuJvfNBdA8+BCHj3IQKXAdLqLQcwOn/nybOCT8OIamZqaKtQeMCugbDyBP2y
J4N0+OC5WeLKnWgwxdGC3QTppKKt9xULN2Gp3pf5TQq468TuqzAx08R3dS2wUwmGWgZSUKZb3Icg
XwRtTkj1pGFuaWG4idLJKvrKakB18O/iAoBWfmihylfU7W6EXFMRFWtZ6tLN4vwjLbKUMPD2r3vk
VXkHxeXQigB6m/kkHZ4wKsT2/f1/kKzWBl3kAsjdS1IsMGjt+F6LO0oCQizqi6FtHBonH2z9vWw2
675XF9us57NdpAS0n5I66wdU0GH2kdDKlTQfUhQSLBz6ARi4yW+REKtfRgE6FpRvoXm7IZA7z2J6
AHXXZP5MYctG+IfAVT4XDgeBLMFpwuvif7iHnP/UxQ5Wed5ydcBPhRkSZC8TpyXlPhJi29YUKq7G
YZz3CmR4Vo6tC3d+NHu4BvYN50jUi3FZZrQ8xFXjmB+CzazpBiVIyLlJu8pbIzRduGecD7VEJDZZ
1E05wRSTFuKEbYhbZyAf0JaywgA05KGQ3ZXJfeMpFmfCH0MuKodTX8TxBMFeQNmDEZj7Cpj5voLK
YjycUonsIBr+UJNR7FKfP0yJ/sX7bhtn6NhRwMf9EjcdGJQLH6+x+gZSoWYPHALNQ6gXtneiQP2/
BGvgpTciNyIRMFOQepVNlv0ameHlUb6B9ZBdZZLZUqnftHLnZGlvk06/lX1m6o1s9WhtBziYYqQv
EgvHB56+NT4kwNubCkDK/Cac1b0g6Ttrm4UyfNJD/ElfMQPAITIZmP76G35TsCNVHyAQaMI8Apbr
Bc6eQ2TcRApErNQTrx80FSLyyamOHkVuK+WARCRZpKrdSpHNIb2J+LbzXysOF2E1tiYQ5Iu5vxIM
FvUHtxKtp/lovAQD6g49fUhmZHke3GigpPmGjuydbjrtJ1AUkPqFS2qgF2bMw6OhZduV73ohofzx
Wefj8OzGiscOaiOjEZ3wyY5xTZ/iTnW6qbOhvwi53+TWMOonNY8eqkDVTJrotmGUW63RIFOEq04/
hiu/6NJ99Y9fRP78RRXLS00wHH6SrD1V0PAxpO3Ab+ZwMVTdmsGBWsddRc0dAxISqi7Zg+Zbfuy7
fevvSQ61WDw+eEY8PIZsXwu/5CRA73YFS/9Xew/uUVBu0Iguy0wG+3vxQ/M87nSQWoabzu0iU38Z
fykHNLFzO3bJbf+i3ag/ged3VfABwOW1Qmettv6X9+P8C7isMcBZgD6TtcVpQLKyoHJUDDe1A1qJ
jaLPNkpNuKrfll9wPyEWvxkcxUEL6DM5hivz/y4qnWeE5eiLI2EsoIgqa/nwf6R9SXPcutLsL2IE
OAAktyR7lLpboyVrw7A8kATnefj1X1L33SMa5m3EO954owhXAywUClVZmSewyt31vN1NVem1qXJW
OgWqpGF1n3bBIa1+UghBpdPzZAePJi12GR3vsvIrB6cygQ4A6wEvVcEtnaeewvGR2zdm1Hg8guh4
rhyXeLoSkFcMlyjOz70a3PXgg+xiDEaT8K4em4Nendv+0R4xrZQm+9qyNmk2OUSDMPkMH6i2YQhu
s9x4D8nFAvAeEJVtg6xWgSrP0L03oFiI4EVNBERjoGxAy3xTNxp4IPmxQWlgVEvQLCd7hTZgaajA
Yv4UAGfRlG+Sszhv2LUNFS4QqthBoij4nKiGgun3HoT0W+CWPfsmvg+h5Zne1q+x4RogK3uRlSj/
6FWpFBg6CtIIYs1QUlEjGWQWhR4zqz9BgvhL84T8znD70/DeAevZeu2T+atuHbkPi+/3D7MABhLD
1DCM/JF3LOKPlgf5WMd4D0cAJMYJ3aipLYko4rYSBpzo57380S9cmIjKyWqaDiWCOkOeAghMaAep
y+IICGP/4E8oBUBwR1aZWKmL/mZVyOEJ6/0Kks/IQsbm0tHkGUTzTkeChyEsJC9EmSkhE02ZHgEf
jGIj4y+I5xl0VuIzizGSj1lh77qTymwJIYfYiV8qZcDv+vY9rr4F03jSDEgkYSLsuqE/HFL8bEJ4
SXJihBYL+V0dPNUQdfK1e6xn6w/lLlJI6YRABPdG/R6MN6yMHxtLOxcx8SgFzn8Eo3k77a//ojXy
n98+qXA+c9KqddnF/M62v2l1emOhnDTa0K0BT22C6iZFiw2vnlqBSsKsYGwEjp6yYzKB+ZEU3VtE
6SnPn1VmntSQ3GYt3xUGAJIBKGdMF6IEmzr4mqLFqZQ3GlQKGv22tPOtCW4IRtRDjwafywdMKZvV
ubPzWQXznAQ6eCam7ViQNz+tfoU5hpwwg222zQZosA1IQbbNBLlRhsHv9Bio9q2eNCerfLD6fKcg
CWmgnwD5hW/FPHbZguUGKc6k1LckZJ7Bw59ZEVsgp+4wvF6AQt7mz6ywf3UdyGqGNKIYquTIZIgR
bWnJnwcmJaWb79FlWBQcQUTUm4i7g90gITB2+lYtUqz/Mdn+P3YVHrsTvZd3w3RJYiQGpsbIR7y1
kGKn/ssASlzWbWzriAJe7uYZBEEhHzKxDJWhsX42bKvftbX9rR0w8pSoGwXyAcoQeKR+GWj9wKn6
XLTQAZjSZsNodFYslNrSUncYm5waqiNpAD/BfKQWn3J0bhQULlkVu1lzVzVfNCq5aWQ51sffFyEx
DEMT+HqcYvOS3xS3ODGX8gvd5qiqQIa+BhUDwv5m9HrIiRw1T/2JV3sklUf8I38Rv6yQQcHjSjD/
4WeoIRTqmnvqgw7bbnYGBiUZ4V94FRsge488RUsdqhojHg3NmbFDBIKV6mesTTdR09zUxgV8gbvr
p31t8mF52kXuc8qRqpvzj/tPR1tF8nuHg+2CsNdrUJd3mnsC1NrX62bF+1DcEuHaoAZ2JEoRy5Up
P1oKgAOY675uYtWzKZQWLWJqFjWFwJqZk2J188JIBmZdU3ey/Bet4u3fWRGCZYmoEjICK7wFHpu1
btTrbjK+Xreird5Hn4uxhGaXX9WIyRQFEWgEuLxGmVJHSbJn9sb3bbIJK46nFtmmaEUwdTgpqr33
Eae1nHoZpmUi4ykg4401KjcNLfbExxv0lAXjntaQIhghJGVBMisf3+OQSm5SyWewhAe1z8zEIhPu
NxUz7AxaF8xkYK2TSequlgoWGyQ88DBZYir9bMbiGIz2K3eW9NIqKLZS9K9CLnGu9dCysCec6SHp
jbYxiupiAE9UaNouxUURpoVTUntfIOfKlJ2GHnBaQA4VWj0og+6NoMet9JOPe7WBGEYaPo1ttuuL
Amq2tTeEdDPqUpzF7Bl/XCuoRFJq24ZuihOPEUSVGivI6VnHTHwyBG7SI6lQkV+PZNenmtsP+j2z
7wtZnr96xBc7NP99EXxVFo6UMGSGAc13JXgHMJcjeZut+tY/awPXz+8m2kYLmV109Gx1KZ5J6Sls
mjuuVJKPvZ6jLewI0SpW9DxUQwqwnzd42VcTyiaP5maWFQRv1ybwsqPxAilySWq4euYXVue/LzZw
yCEs1E8xPefTZTRf+Jjvp77bt8n99eCy+qEWdoRcN0v8IfPHCbGlCi9tgHFt/y+/kxCKuzhui7K0
jPNQqk4KctbUOoHc5vH6OmT7JYTirIb4W8ISelbqY8RSDNufwPO4J5ZkvyReJ+KdjdQHrSdXjHOB
404TjN1OP2O/315fzfxr//e5RZP196+vjYWSEQvTEGaN52h28NVhVmNDx1u5ieMEqHVczXm5uW5V
socimDq3UV8aY07PpfVo1D9yn4On7Yn3muQtZ8zx8dryhPgZU5XnRQ7MaNNgEMm/zVC+KtNDYLzZ
ZJ7KvmUgbVRZc+LAr9dKcdSjt4I+duiK9HiHTHHycwjSbzaLwRg+ZJjyGUooVubZr6oz0Q3PXWoW
6IcgLrQ/wab6pQ+SDVpCJx9cIg3eA76Jwn6ppJumLbcjBB57U92YkOUolWA7gp+uZfyR6eYDiEa8
v9tkIWyRpIrToUjpWWUPilLtMnQ6B6s65b4EByvzVCFuQYUTV4/a0rMWTWjqqTc+iryqVkri43x8
r31LIVCpWq9w3kT0XIO220xGF1pEeMdSiOkB+08KyGBNEj9dG/xi5DNoiRoPfsythIy2cc7qp7yF
sgQqSRHdtIp/tNO7YvjS9d1xFg+8/ulkSxUiGdfBWhBVDT2bMXFj23LRPt4k9BXcH54B7tlc4Yfr
FmUnUohqcdiwUg1849xiqI9rEHSK7P1YnUg/fbluaTWF+mdLUe79PeJEOkAsWlTRM88u3P5eRAP0
yqwDKY8cPcrrtq6vyhRVGQwlG/zQx40aV3RTKhTCX3a1g2rbS851SayR2dJ+X1cOTquuDnEv1OD1
bTJjS0d1G2fVfQg+7evLWuMIW7ilKY6folmV6JGOPQw04uV03BTQlARbsxv2KANP5zh/0AbI8mG6
qsfj+br168f9D7qZNisCPbYRV3JIRmIS9pxX1V0b6pK8ROYnQlQZ8tBGioA7YgLTS6ZxVG2SQ9dA
0MgsNrVm766v6np6ghrq75+vAWQCoBFchIzljtW/VNXzdQOybRPyn4lbVpp19Ry+Ck9Jja0Frzeq
QeLysm0TQocF+WEkDpjQmUrd7fsnaing0RvdUrOdrJGhi2SLEsJGzfNxCOMecqM1KLswfzBa6Nab
Ml+QxGFTbNGidFSjRQxfa1K8vfpg04YqMPmg4dfqc69r26wElwsgRJzK8mPJEkUCmd6ctLZp8LIx
8aKscK7buNzx+Pt171gDHS+P9AduaZGGq+oATnNizpB/9DmBM7wA23nxIXx/Nw86QbNLcdF+xURX
8iyjiFgb8vnNuJAqtD6LkrREeW4WUBt8wNVmETUv/x5AzW+jU49oYAKSmZUcuY+a0WLJqa0UpWLN
J6J71mMdmrHW/vquXs9uzY8X18JCHkwTL2283Pz+W62maCiXXlC9lTFgM3W4tzBOZYIT+LrR9ULc
5w0nQsxatTTVnCNAzp+yuiv6O5vtqHkE5TPqXerGemljt0lu6HPMnR6MlZjkkQTP6wmE+eFti4WX
RMEwpoHrPIZkN4MmJUWltVPuItOGrq4JVJOkCCoJOx97sjA4TlzH6FdIzyw8DRCsblXiWmG0LUrU
4u3o9foWS5YnFrHzEtwLJcY1zxWpHPB2u1UORCPErKvsyzgEN5hTlHjSH/3pj1Li50cVK9g940E/
mggDjQ114X70WHsalJnbFCwj4B2MwsaZ6srVaI8xIcUxSLIJivdp+M5LTA11lTOBoFRJb4qo30I3
gEq++Bqv//IMi1XoFM0PXlkDruO4eCHaV+imQjk7PYFxA8zH4ykO9a2G5msBELMSEUjk8k2oPibg
1XYKDkb3KN+w/Eev36TG2zAC282gW22TE6ai0ybA37obv7EB8P7BIIw6VBCMtQE018Jq31VopvSp
2mxBf+nyNntOe3/Tl2ynDPErQe0qM7RNzBh3CP5g65j6jiJXp4OH8WzcTz+TsHYtyCjOJbsBPNhl
+KBX1kYpun0z7Fl5SBg5J+0ESsoSAtmKa6vjfiz5tjUjhMbbrC5A700hgExcmwBjaAOV1GEwv0VT
ocVO9O05GtUddF0vLXj+S9N6Hbqp92p1QEwwaIWXGcerrx0Vzyxry+UpibZ5GY5ulUA/sgZRZpIg
FZkmfPV4St87aKo2UDagMcDR1/1bEhk1/fdkBBLSwD13uFZnpl18V7BMfrtuQZKtivV4Y+TDACVI
PA6NdF9kv9IJE9Xkp9ZL7rX1lUBpQgUhmUZEWEdHQ6MMg2i4aNkj9e/STgJP+wimf74KPw0IV1fc
jqk95DDQeFPr1srGCj/40GbwoA6F13g7WW5wp27I3vTg9te3Uba8OXlYhL0ECiUGOKqGi8Uyrxqh
OTtFEhP/43L+XKGQmYLUsbc6DhvzdaJqnu4Ne9sFiuCWTw6UmkEJnUiCiWxZQq6qlnlK9HlTC0g4
UyyriR7/buPmCL/YOMVnmQ/2zOGip8B42U85CLWvW/gfOeM/+yZOF9oT2t2GGQ5QiesO7Q6azltj
a+wVr5VYWs8QPw0JNbRhsrvSnD9QZL6ClZZnv2xpJ0Dm50z7fcPsTGOp6WM1xautOl7SOQNU7oD9
BaPhoUzgDxjJeH6EtomkuiPzPyYEo6kgCgpXsNwDEdXTLW3d5jATDtYeKZ+IV7nyZqbEAZlwqi2I
wSrxfK6yCpyGVu3yUVJe/WA1vxI4mHB0m67MKSQx+4sJNLjfdnvW743mrWxBScWi4UuSW+i/c8Or
w+DBmEzE+g/12hBjYBmIpK1Iue2LL0p47Kxv9fjDzxXo3V564xvrIVFiZice3/YQmZn07KQBA1hW
0z4cIYChA+pPwEStyZT61hwRHFGGZTKLGBgR+N1HAjDwmuUcbM3kreIXy74MeEn8i2O1NCKcXAYU
Z0op3CExMD0FmQp1uFRG+lBnENIFOn3wPzjcGyp7BK42w5aWhccmvpPu5/PykhZz7ifA0GzjByb/
MaC5m7UoLe0LxQ0fbiqcicojEFPHp8IDZnyUj+KvdrQ/f80flGm9iSEzjQXzsYhBVBR6IEGGvr0z
az4AmdocKweAuf9/jNeciC7tCtGG151pdHMgsCtyE0DPvPclR0NdLZujh8coFEBsqn3Igy6is1Vn
qtGFoDdLoKpZZNo51Otf5pie43rsnbGvmacW3XSrmoBgWOPYbaFFr3kT2oMA/0Vgvg4xjNdPFJTW
7eDE7RN+JPOP1Lwd7LOdvpfs56TelNBtaYD6yPi5zJ+qqXM05ZuBadc46kD0/07JpWa3cXijQad8
Amc4sdVvYOH283qTq9pDMvVuqKevpGsBDjKqm7Fud8OoPdEmR70oeqmSO5t+7fIzIe+G3T0lY+IN
MXVxLwDcXNzW8T0W6oZFeuyUH5jfArsF5AcwksUsdZOWX4voe82GbRIkblMpDjFitwQndVa86cGl
iAGNBg9IEFHkms1ThHZAGkPQAEBoUuBRQl6Z9kXJNYcntTf18NPuV4WBnwwI5ASoH/iHHZmYvQFg
GQMlRn7UqmMKoRAWOl2qAQ3+EkKF3mxBVYvSjaq88fybbSIL0JFIpyCPbNFY7THKxd8VDHP4PEUa
D85+0HRQ/PL8rtdB75DdZtkv3Qf4Gj80HB/DCdNmPHIt5MwMn4fr+SaeQJmuNQ7ayoRBQzH77o93
NTDYtck2QQQu8Qi44Y3eSXxt7d0IrKIO7O8ct0TR1LpuxgQ8MuNFDzdlidARAhyE7gGqPL4niVxr
r0aTQanFYNQkppiLlroFQDuBrWHr74ZD99iC7MLJtukOdOLa9/gO87P78J7/7MEaKLtF12Lz0rhw
o3G7hfBYA+PdFoJnLd0WT6rDvVmkfgASp0WXdzjHUsaQ1bxhaVe45irWNmbQwi5i87QN9s1Ff0EL
a2YOaoBKAu3H6A2ZB9GkoxQFO+ck4hVrAmgBaVqgYMFZ/ft9pBUhHSYdUnOYLftCgOXugND/Xh60
W7wW91JK5DUMwtKckCKZRT/1YzIxBA3MwBn5VxASupFqb+PxR8huWgOtr2xrJK8Sv5oToGvLFBIk
u23rsAfwBcscPLB1uCok/CBMM2wwRbJTMKgsu4PX0qPlSgVnanu1aqMJGztrxMwWg00PsSEkIC64
Z74ZUr2Otefi0qDgRVpr+BhYI+yi9aZTjp2TAkRe9BdbBuf4H/766TPCawcSL/VoWlhat2X39LHd
aC7/XrpA0iGTOvbY1PireoqlrBKrz4XlEoXkibWdBTl7LHHiz22bOz4B1b2ysxHQteFpigBJZePG
wk0kcZ/VyIChA0wmUs3QNGFv2dQTqqgju5gq9BOcAWAPt8QX1R/8DtOw7vAF0B/X/DrK6q9ro8GY
dvi0LOx1licRTopGLzx8AITtYGJkpzBOJcozFrsUCarQ3Rs1MFOIOnAIoQvJyufz/8fBWdgXtnzQ
OADQKKvhheaD1AB3s1Pc/IfbVMrftnrRLGwJaevU9ZMdtR2C/2vE8ZAxt9Emeibc6dx+O3rVZp7t
wMyEdCR69dZZGBayVpWbuj1mPaagOJRn8Hbi4QXzEi5Gp7wkZ04SyCoGa1XvxWcVdbIQiouIoaR1
6crXMoKM6QBhUoI7P0HWQGxXhQJvwSSFGIkX60KsnwbKkqjFtwzzrwmoHlrQCA1DJ3MZmRkxxpNc
j8JpYMi6Z2ak8ggT6X6CKH1DnTmHgSCDyeXg2vn/veKqYkbs8x6T7RXsziR0Ocovuxm9OrngHKDP
8iR/Nd5+Os3H43WRgJs+5B9yHbtph8+T9RAD9VeWoNZ+kJxA2bKE2NNqEGOA4Nh48U/qVveCI7sd
XN+Zd7HfyybhVysJS8cU4k2HOewAhHKgWD+aDjLXXXghhaO/MTColFvlMD0i9//LFQoxpq+I6usR
bM7Vi+ZQutF9tANlpQPhYKk0nuzkCUEG4/Z+NCXYTn6wjur+PyUn+fzwav9/uZFCTLGV/9rJLAyC
cUhTlV/LON3klKE9PoHXKvHY2N90EDnm+sv1LV1thSysi8JajKodUUxEtDRxiAshz30C0pT36CZ6
UD0dq/b3yglVV5JuMRsBrM5TIPkJq/nP5/EQhXf8JEmJNuHKtKfK0ZtnddhfX+MqFnO5xvngLA5g
YJA6JS3W2L3S13Lw2h3fandgrkWGhZT5tr3DTIKnPaSNxGE/avtXIs3H23xhuQDjoxHNuzvYBQpT
GXBhwGTfkLl+/gsYeqw3d7qqm7VR3bSLvAlTs8CBOAp7M9L+qQrUe60Gz3+UZWfeGjdZqh36snTT
RvNdrbMluJdVn4fOrGlQzJzRj77U4vdS1rRKnwTsEmTqZmgLzJEeY3uE0Bp31Fmsq3xgYOCRfJ/V
e2BhVciAMe0TBjRqoV8PZqSe4R8NMbm7QYcVKfDooVcP6aeNxOqq3y2sCuFyMEgx+Bqfc6MHy1Kc
On0JSn1bdg/EzG/mnpNaogLUAAvR0I09AQedhr2ngRBa8ktW3xyLXyKE0lbvu9JvM9xHI24fFbDn
5lQAYhiG4DAyNJeOgF93JxANuEqSOcYUtEAzppINWb2mFr9CCK5EDcvMr2L8iukRySQoeEyXaxji
TjTZgmVbL4TWkDEaTLSZ4/jgFT/ULViejsX79wG8VxlIG2JHmjLKTApRlqo1TcCHj9WpP0O8d1or
2ujRQzqiPkIf7IztR1BxIN5DAC5wm6h9GiGDR/pesvYPmq8/QsI/28xEyJydsBIy6vV4Mbpn6Bh7
FrT9WmUEBT1O9KABsVcYU3XstPesbzDDDW60G8gsVPG5a3+FYeDY5jlrLy1kF5L2ooI2SSevXW+e
rf6nPb5XAaawYnObVA+q/zUZnxUF5TSbHCJQ2tfkjo3c8dG6rbPeKQmEl41LpJ5pfleMr4H5DIY4
hzU7otwQRb8hI0T02LsFqkM/K8CfbnnYGDb+iLreMaAPCp31DFTkv6ryC8MsXhNAgNDYAY7XtIds
2pfpfQ7oWmjPL6EnpZNgxFfLtuZiL4U81ey0NiMqAkcY9B4JmmcK9t42gRRVfmd37yCCOBQ+phiQ
IKjppu9/GOqtmR6T9uv1E7zG5Q4u2//GTUaEG6ar/Loy0LK+pJgqSAe6bfURVc2YgcutTjwTeqcg
49okFQOSohi/DfwUgSCnLg62Begy/zHL8XUqSEEJga7VIzcf1QTi0VQ5pGjgIfZaQB+YpdMH5cEs
jbsOZa3ra1i9JW1truwYRIU4k3D+h5CTNIgVA6Al5TJ50EY7RUfwq89cpZaDqbsbfuxATJFKDK+d
zKVdIRgYTCn7rKbGnVKCgyz/acffr69s/g/EE7c0IBz9JAd1exJAcjUl+SaMC4ez8aiyl56D7owc
DFBeXDe4+hZfWBQhLSXripyp2Mp6M1MMljvLC25HdCwJ8nBNcgrW7uylMeEQ8DJK+iQ0DVDtKi4p
fwwkAancBPSFflNXZD+FALWY0vf+2qW1NCu4POQSg6avmHFHrWkXVR/fTnmnjY/hz+IGc8Y/K2P0
RpTgJ6agVJhXoAw0UyeCNvv17ZZ8XxFgQWkx9qquYwNSjIoR7qp82qkKSMW1Y6JibJcQyVW5Wl9a
Ln726UWeFLRdaI+BSS+aBdGgKkQqBhKCwoTuBHEJA/EQ17QTTvumU2RDiqtRb2lcSFwAsgF2KPPp
ZdIxB/pW4LOr3VPcg/wJZR0Vg6EQb3ZChI0puS9NCJVpVYTqj2d1UkEGmRcIqYsRlH03BMbs6f0m
BHVsg2aqN9/jxNP2gaeZf/mxhShF2jCtrRT1kBKCuUbpQoQCXHTGoZ6nNSP1iBkhicVVNKc9T8NB
KBoiKSLnmGGwSFNMPrca5tPMt827+sDuIuSmM58V3g6HxA1vy5vpX5RhloaFzW3pNEE1dzDujOig
Dr/G6L39d8nn0oiwoZoedUZoIFZVOhRo7fxWSTHPbjQuZQEEe6tjCNQUq8uDH/s3SlUUuNLopio0
7/opXg+ai20W7gFOeq624MFC+cLf2VsInrgMxMPlodllrrR8sVauXC5buBSCoMWEgY7w1etf2xaC
oEx3rQQYHHX08NA60OxsZvnP2Cz3Ohger691NWJBQBgsdjbEcj5Y7hbhw6oobcukMC+6lXodj/eK
Om2gtOFqQeDZWX6fKL+uW1wtxdufJsUJNOY3Ezp2nXGXB4hWeXHThJBVr9k+TzjBqvHcSRpyC16f
XdGCBXpMd5xX24YneP5MrgK0npWD4ZEO99d/2er1v/hhwvVFtWb0U5Kal3IAE6JeejRsJTn36g25
MKH9Hq1tngYQWVCGi4/sbLR1N8fK2oxvgR1MonOpf0lkXE1zDP4j51iYnOPm4gs3fMwMo4HJNjmm
06uFIpkuUQpee68tv6hwB2WWSQ09bcyLWQ43LUEfMlB2PR1vmS4bnVqtEi1tCVdOj852FhTI0QrI
dqp4fgJGf0eI3rhFWR37EsqyTPGsatrFwFcO6uDFFgimo2KXqMa3EZk3JvAw+WFWjwbpbxj1N0ob
76970iqmZPkrhXjJQStrWQk23WCvRVU+px3aHXpn7DANUjpTAP6PJn6Yhn5Li+lV9U+DDWa45sL1
H+Xwi+tQrle+El074uC+jyh50MR0MAwjiXRzRL3mG0LEBX1sHdv2aNyxVneCEbyI4AElmJfqNXKi
7eH6rqwWape7IsRVGk40MHD13yUH9os/DYfgaLrlbb+tviV78MbKKyvzebq2QCG2hlYXZUqIe6sr
7oMRyqjsJcEGm7EPzqniCPiIoj3mo7/Fog9210v29/rZs8UXtjUOdT722F+dhS7FkAeBskhSZX9p
RghcSRhwxszMvGBUZafWptsEJcg7ZQnP9eAF9sTfI4kFMlqmjgEkPzn4EsEMptqWoxW7CLr3DPWh
8mmIZVRG6zuIPr+qYSRMo4KH2mHC7aptzUsYv3X9Vu18IIFk9AsyI4JfMtoFNYl91BrTn6r5Pfdt
lw1frjv/+uZ9LkTwxBI8gRjE0dkFNR6dpwARq4eocif13lDa24pFh2aSyYyvx+V/bIpQVQ2kXcpk
MXbJw9SzFXtHVf3AOOgBMfd9fXmSLRQFMdJs5MpodOYlzb7z6CltX0JZaWO+Rf48y5+rEdwPLAZG
bmm4ZepJATNkA+Y5GZ+VbBXCXcnUkvqFivw6nkyMEbzVaumWqWziWPZZ5oUubmRWNDZqjhSfBYMd
dd7sdO6fQjgD+knO9c+ySr0CYNJ/z48IRzWswk91C5tG7gEC4HcFxL2iU1469MXoNvnbeOJes69+
adAcAIR534aoWLkjcTgCMgRipeAd2eKFA92nlsaNJkTBlQQb1QSAqNRR2g5d38q525sYsjDj8gtN
Kg/vH7cDuzkoYQ+WVVUOgaaio2D21rHKUNJvWC86LXZKCAKGCiG2UsG3ryBxlrbnMX0ZrHuAq7a1
PoBtaYiTDW6TLUGoS4oAUhr8JSvRtQn6+BgyqMRh5v/615PtlRAzwOXOW5r34H8i1k0IqkjQtO5G
e/KUVqLxIrFkzhiohUuC7DnsSWawS4J2cJd6fXbbIitPs0ySAK+/rT63WdSe0AOuM9OGQ0JW8EcK
UcHSy29HAMVm3ngZ+aYkZIjCEkljp20HCu+LZpabCTNEQZtsr3+j2S3+iEoWUNEM9J44Z3NIWexc
ZA6Kpjbo4IcxRPNYhpnpxKH9W1VkoBIbzywIJV6xnkYtTM4fc2EyiEgSG10yt4PZsXqie4i0uHSX
gugO+1hA6ruWHI4PbMe1VQqndgoinkcNTIJ7Qjs2t7OEhuYkt9Yu3peYgejwREYD4Xu7jU7dSwQE
w9ztb37iyFiej7Z/5OX76xu/eqEudkE4r4pfWmMdqmjWpuDb4M3Z7H4N8eQ1vgWeQeWZxck29Ifd
daurN8TCqnAkzXpqactH5CP28zCBLzl9TP+N2DS86R+f+qj5LT5wEvSkH+bdrrV7xbqvx5d2lMz6
zx/sygcVx49DP2zTqACoEeqpmG4Dsyu4Ws32Rzgks46C7NSv1jgWKxLu7kAzGqaXHy4b7BNPfbFd
88TPGrwVfM3XP9EqjGG5fcItPmt/jc0AY22+02iLUcJDmhiIaZnXWK91+urXD12JOuSQSta5Gm8W
y5z/vvhwOfMzCOnCso2Gem1horOVFOJkh1+cbu40e8yN2cQwgjYGfMsZakaAu//0ycvUliCrRH+c
h641ZSDFTdwqPPb9Y5lK/Gf1wlisVIhBbdYbaj3HIKCsXQyN7H3cyhNUpQK9O1z/nrJNFWLPqIV5
mHGgMqYCJZke6lmFrAomW40QS6qGgLIyw6lWIP0EdMu2MF4VQPDBUS/xkPU0Y7FxQgCx26TXmvls
V151O45v0Evcg1zjWX+3NxV1dECWyLn/Icd+rUcuwNNB3MYgQSqciimOdS1Cr+0CmRtcwc48DUDA
in79Y8msCCcgNcYp7aZhvJiYaaXdgLmIzosg+fN3ZoRbl44WGsI1FgMdCkg9acCsQMZW8q3WHe9z
xwQfD4o0SM2hBvAbiFkIpnsp+XJ9GetR+NOC4NoT5NCDUAMox+5UiDE2bjXzaNLQzRgUEXguOUnr
yReqcf/1AcHPU5ACN1XSATS667/MyVdznG/qwOVH+fzi7Ml/XjGfxgRPV9Wms6A/AVdo8XVqTBUG
HDT5mF+qFDcoEC4aczNGvcQ1JF9NJJuMdX0cBq0BjKz8YaRfMPUkcYv1YPHPuiyh2mIHACuAABVY
0fiY9OeC+WA1egdj01/a0X6/TCL04yHHk0yX3k68OH/xi+GosYtvyFBPsh0TIkM2jJNiZ8DAtHnr
tiiOVtPrdT+XWZj/vrgXE9qEZhEDJa1qHUZ+MGavyNDJkqMktsZo1eZ60AEjmQboNHJvqKDqkULe
rj9lugwnJVuPEBlKmpUkDnGOapDfY7rTh8rF3+2YEBk61pTQTsrGSwOSTutnKp0PkARqSwgFUMWt
dCPK8dHTX11/V8dQOut/XV/Een/4M96I3SVj8PV8JPgoxg7UyQWEO5wxdvg23lmP5aFy2mpTvMmV
5P9HBvjPERVbTCB0qLpS7/l9MLTf8ggofIjNUn1wKs1wkTA9m2b8YvHBtSzTqUbZyZXsrch+WKOu
P1g+bqcKzBNo8OhoXWHwURLoZFaE+OCrYVOPDPE1G+/a6BT6imNjBvj6J5QZEWIDgzB8qXNgxLox
RLESAmtU9bLgX5V5Px3FFgJEXgc6qlRw9/YDdFdg0hPmAAS+vhpJ6BY13xu97gxoP7MLAWdbDnL8
aHLBV4/J3l7yYpZZEiIE65MEvJOIeLnx5IO7pe0gYABxR8jmSda0+oVsEymlBegywMW/x9Y2CTqt
AVHxxR7PCaZ8DEDqmkGKyVqNrwszQrzwQzypKp/we+i93euvKAIcEpzjh3wXQ8GEnzGxELjhkcpS
ltVQu7ArZBFm1sQxiZCEhbM+GqiJaaEAPzccouJbZwNrh8lhpbshw4s5VV5XPKvGDVgF/s1d/Pkr
xKSiCko16xUTm6wHjgWO3lLBL0kGJ9Nl+Yvke1rCsQbCUesD4D8uTD3mauuR6YVyXeI0xvy5/kjO
FgsSzjWvOc39qWQX5vebfqAmZJvM0ptqsAn1kN3yFVag08K+Tq2t7xTV8t00KR9rFh7KOPCYb9/U
fYcm04/RqD1udy4JMlzthsfh4U37otg2LpQMCqul04Xfaau7hXmrp99JnGFYKfM09ZiaZ6r+HJTM
nXjzzUbTmDHL0yaLODSvTpauYD56tB+gUAiIKLQiWjXVHdL43A1Smjo2Yft/ESAW2yLEId8CJRyK
a1BZMr9bnD2rigV5bXOTR0/XDa0mxwtDsxcsMqKQ5Sw29Ibfl70FXEt1GoBsbU3oHuf8OMbU69LB
SyDidd2szLmEsBR39lCCtwvvpvIyxPelesaQ/HUThrka+xZrEyJSNfidxluEiswMLpk+e5NVHyv2
f6R915LjuJbtFyGCAAmaVxqRcqmU0ucLIy299/j6WaqJe0rN1ElG33nsqo6CQIIb2yzTbvXONznG
8VzA3AclT0pDM821uzJpLAww3yGKanEF4OENzBXsPlRsPchXPaaaTUncvocwX5tYwQiIn6C1V+ME
QgVsH0T5Vg+Mb20od0OXbKpGNhN52vsgVshN/iiNIFwyyZkY6pzqIe/7XQlJBb8N1jSl9yXHUFEH
aToBvyQJPRo9JGdDWsgI+MWwnUi5qtoB4mZIYEhsjfl0ZOUti11arafoQ5pgo+y/Dbrs1DBXCkng
dT50OOBnPeGs++ijOwH4Kpi1mzxma84CS0kzt+XZqYAA8DBkOzYJi2Uc/puj1zTgSZHE9gVgdDlK
6EwfHMMHVWQSaJaHxntMW4/AOxFOinVkHDNirHyYMkXTC8gdtmbQLST/VlMCx06ZPChZjzhVkKeB
6GYX1HA6btcZD1dpkzxoQ3rMa1glKPCfLrsnodWO6hMPWlogvnXg+A/Bute3spwgwAeAZMvbFnd0
K7ewS4M/NZRBISNkwqEHxgHSvoJIyVi3VgS3tKQNVzJ5bhrZjVnmScndWEcbIRlmkwZOPQgzHCKo
LBR2E0OPFrSUfoRJI5efplhbtcZtxk4StB7y+kvtQjuOQ1MuIxNfjgvpY1MmhkdzzSoyxYbmhMOI
J6rWjMXRxwEnY37LodpVh7KnpfD+iqRhlw3ZsyKNVsikTTn1sjnAYFyXMlNhvSOCZN1ARmGECXQO
BufYwMtmnzZQIy0cURKYVg2mkHZR+9rANRIO0inEuyjZJXpoY4onAOjIjkoAfu1DXG4U7RbeBlRs
1eAYBXsifVQ528T+OktiVwk/yqExowCWeuI+Tb2SYPfdFyo+s2sfywYQmm2gAzGachsOdcK/i/mm
9QOMoF4M6aNvHDBkzAjdWpUd+fScQOcBsFYF2l65E5X7JnqMppNgliTfhNWzIjZ68TUZzlSsiDI6
4/gJ4xQXUqh7zdgComCTolmNvpMbrq4MkPRMXDZuehhpDS98+oC6LrSRnxFvq+ZNVMVOhEgD5YcO
jnk9u83TY+O7kraWICAkWmZWyVPUHJIBBurKfc/FKgPqvdUzty6U9RTDbnqggHqddKU4KTwy1fRd
5jDqIIkZ1R06BKmtN58EICmWPA7kUIIrReBRESPB8avSVPr7cQC4Xk69IXxgsG1pMUYsdLIaS5gT
jLWTkqMIwucKOhx4i0HVIwO/Az9BamBhmD36YwuqReEULcTlUt0S3SmRnmnCN/ng28Uk7Eh2Mvw/
ILkyGfz00fbrYxtgTtVnjloyi8DxO98Krr5ChsKqMF3twgiF7WCG4XOQHrVpLfulJRfELZPKGah4
6cNjNd1BfB2HND9MKt2n0msMLbaJx/fM1z4jiDDHSmOGDaxWBsUZ68mOEIZ0/auX+i00VezM0OET
9GLIN2qWHyFOD2saoNUGyKGUpZdwnFFNBqudnFoKtYCc21xFp0dB71u4rSybClzDArSmw+G9ndAv
jkpbig1blb/hpw5wNDTuE8Ph+XS2ENU9zPXtooM3XFKtfIzC/bzAjchtransKKs9f2odOSzgSAQB
vjqyKq65ApLBnUxXI6w+yqw2J3jLIX+6m7RkHcfI4VAM2XykLtSgN9XwPSU7kryr8Aoee/oadgAw
5/WuU1LPp/GmQ+SpK7buq3jvx/KJhsMxZa4A+4vRT58zjEQRctPh1BiIqqn20kCIU8A9PcqjY6Hs
J0HXdR68Tj53tMa/aQi77RK+m3qvn/hRk+BXCXvkEmynPnJocVZ3GD7i0bdoeQxFmp8V+tw8fWzg
6pYWBCNoeeerwopVBOAycqtKg2Aj2rbDIqr5yoUNUDjAL6rOqU6VWZ6QKrmm1pTFx+hRgi+mpwLY
HK5AZ3emj2oNasvGeKELOffSmrMkYZqYXLfg2R3VovUgGGhP8OrVosff84QrWcI/djbLEhJd79MR
Nc2hoffUdzWaerwOMKFZWOdaM+AfC80ql1SPUVqCbHSsG+0QQNQdKa3ZQayk7KDpNzyFAoBFYAfz
WPHYUst16VnOypcBoAIFwj/6oYBICaKoo1QvftU6vz9Lek7XZ+n85R75bH6fhCXrknPDQ03t5rtc
Z058Bz4ys+RjeFK9IDSXnCWvFBD/WHHWBU36tkpIm+qHUoymUHZ+KcyYD65fQnNHdf16QenmSh34
j/VmZVHIyr7LKxyXFgoArQb9KHH8/SGyH0NKFM+UsbPCGeeK8oOMT/SWST5G+Yj7ZcJucaXASzYv
D1Ot2W3+PA4C3t76PYUIE1XSdUeYXTUdYDKQEZezBxWKO36GujABIc74anj/lTTBv61Qzj9S06Dq
IcuqLsuzgDCVkzKACxkcDVFCCVZ9lOFPqzBhTbBv+v2B/Jkz/+NUzdaaBQJNBATJCnBxY5hugr5f
h43kJINxqsdkJZ0NOkHx68eHpFUX6pQf3YbZq5jVYZEsS1Ii9fFRkiVbSNWuEL6lqOom59FGRxr0
+05/HK7ZcrOHGrGwrNQW03AVCaQGMpaRLsRU9qPgmy0xe5akAbieyZga6D3YdI30TuRnUgoQ6wQS
h3LDjHojagZ6I0aQUZfZ0iDvOw32Ie1khnDvo7nuphE9Zd17hLPZ70nUwa8J938Am6y8sSIk1pV4
7w23VCFJGnz//ox+NnNnO5gFbJjCZ5UUNPFR33eg2ChOfshc+aTYaIOvUxjYpnvx8vua54fy4wBe
fJGz0C0B+CmLAWGtHnMnRmrSpVAGgEBgyVa/r3T9rF8sNQ/UcSvyoccRUNx2jRrHS2ESH3qS9++F
L//5HOc6BwolLInOAyrUMt2j2KV2YZVbBWIV9Y20QjNy0Yl86dXNhQ04XObGsMLnFK8n0Dx2xqpy
88JTbUQvaICIPVTSMMV6X5IC+onWn+11FrWNpoVKmw6QjsIl1KCS6VOMmPRgDz0LtxhXGsrIMniX
I+DP0/BllDPoCTwpNbhM8rs0QdEyTV/RDZPskhZOFS90Yc7f9S/nay6KMAY0DkK/BpoHfD0OMW2a
hPCIdH8/WwvRRZkFs4FEpO56vPBYQusDVWdcnBZWuP6hQJqca8xg+tyRRJAQuqGimwBn5y+0qD+0
gEMIsFrRvDmTa6TbsjMUawpV2CTT/J1V4k7kwXtf1jdlNR2nVoOjud/uRp54TP1W2WecwfXSF3Yv
HfWgWnWEv9aNj05dkdoQ6zyqOjlOoAswSXd8FDdh09yCo7RLQbhuyEOFAjYRo12FmM23Z9anlqVW
Lnx7SM9ViEzetCY++PRJJF+/P40fqcmfQ/f3YcwO3ajWhohKSG616keYkT1h0qckhavY4GtJzrZU
W/JYu/6G/64466ZGKvHHUWV4/A10D5vbOF+A21w/qH8XmB2hWkuVSpv6CHQsAeXMLy24C5c00pbW
OP/9RUty7AF8SXMECVJLpxBsUjhceXBvWLjaf+aqs9dzPssX6wyADdUZG6Zj25mlYSrHcj3cBJuG
II1c8U29WTaK/Ql8mK05u7skIgy0dfGCpNBSN1ppF3tiwbXQGV1JsVp3Ceb8X3LJvy9sdnOlaEEy
P8aCGUKuA6Kx/0pXikWhebY+C7kKS7ag+lKgs+P4jQMEhhPk5iL+delgzm61UJ9UJeq76hA2BhqD
732frNkUZusshB28oa9D5u8lxb8L2/gl8pVVj/4ziPXtVvb1dd2l66HV4HQLaXDDXxnRtPLRAa1H
6GL5sWfAPZfDmcxPC5NLb2fIK4XkpJKMaNtDiaGxeuhbKA059c3g5DEaTrTZxTGxND+1gRSyJdgv
C1Gu5Fx9rA04AiTZQjtavp54/edNzMGUVVopfhtmyoHJ0G+h47ZPAEAsu9sB/vBJ9dyxGhtGwaQW
+4DfFh2S++TQjgn0uL6KVgKCt/ISzV8xPKJSfyv6k0yOAxoTHE7W+vQq81u4UlqQaf9memFOGW4u
PXxXWefm2XCj1GfIi1G8yq30lhXstibQ8hUoGX6Pete/q4vKYHbGe20I9FYPz5d8v2vaFd/qa3HK
1iB0lpvsbvDYwq1z9cleLDg747C6U6FUUkxHvUpMg1cWIR08IKBbMmGik4yO0UOJtmsWyhK2cKjn
2NW8CkKE81I/tOWxY7nZsodOvtcLWAwqiTNl3+X0oQ65PU6hbYgPghYyjG7NLENPN2vQ3ENHN3yL
cXBpFpiwcn6YoOBpZeKx0JekbBbuoj+B6SLYNRHsC3TW6AdfH9dN9xG03IsABZAxIdDalyRfyGOX
ns3sJipjFkew2wWVCRLaORzt4Jb7+zn7qST1z1j6B6F6uSWa08EfsSVRZaALnwauriEVhI/oPUfu
lHUvpYDeYXTTJJ8Mvbuo72FvGpvhOK6GlsPC9VnKM+h7Q36z7U16tjT3/TWB3arz+09dyIr+pMUX
vzQE+wmzoyo+JhzzSQIFE/3ACGr1XF/oHVy/YEB/47IKYr7xgwbQdSH46xIumAaCokLAwGTYNyVM
6GJcaJW00pUPGJVbRU1W2qTdVdUSLO38ef/IZS9+wexaxUXNMMxC1hNCTbqQQAYIB8gQy3D6EN0D
+/cTzPMxuFhvFm6khE60BqL0oDLIPOAgwz3wqBK2kuhnJT0NZXWs6s79/Y1eDTkXi85CTsRJr2EK
ohxIdGqBHqJVtyNKjW+38zgEywop8Ka0XFj1Zwtxttfzz7o4SKKima7kSXDMNPgjs3d9Klc+xMiK
LIKFtXB5X24puZXhFKZPC1F24b3O7y954hCwPn/RFN9Iw82WTqaGeRYMRG1knQufzNUk8O8DnsdW
uRyJUpVYzciQs2hwweQS3Pi+Fl7j0jLsnw+0jMSQZzK6h5HwOH3vweUWcDD1i9yUY+iYYOZIIeI0
aR6D0WA+GOYER04C9TFM+VpxW0WR2RtveoUUEnGEJKrDdYhZartKDuyCPp9x/1J6N9UPGZjXkop5
XHSjKMRSwtrMgjsdklDw5ZGRAwgWmpOGf6TObF0dMCuJLC346Av9uVbfcWNYFTJVQ30v9ciVesiz
KeOtnuc7Ju99FbC5mlpZddvrj2OyE51kjY2XAHkfAik1Jc91+6rVUESn71GLGQcx+6S3Mm3VB5s2
h/7tiIlZCK0FJV5Jig5BAMx6FB3Tx+oEt1cUi4QeNTm+iyPqxD0DI84Hr2VyKWxt5WiEinDnRo0C
ed+2hQvZiD09xZUfmUmiLty8lJ/fyy9B5k8OcvEh1LyOSy4AsdRDaccr4qWxsoG8kFlrr0ESOD60
1v06WMtSe6dozXB2VTSngCDoo9kBY1MoO5mxX9uZRuyc3Ee4vvvklUf9jTI1G/CMVmUMwV6hOjGB
cLHWrlWhm1WZepmSuj0v73oGdQaN5RgY89WgvvDxVBnwACDGHSlvCZFXRa7aKeQrp5w5HeRD0ELa
cClyJ9Y5unqbqQaMZxQrqTEhKjIPphPHImu+4rD1GnG2NCyem7ix2CB50bApCcRLefEVNwbkzG5E
4duUHSvugoLljJC6YUS1pPjBz1KHgOyVQqgtakGwjHWU2uNeaZHpF/lGyLYa4G7AKvWEOZmE4xpz
uyH3Bubp+Xgsk3cxlE6kBZshHCC2dkNJvk/gxqPIybrowcjMa9eHo1KCEwer07teyx97RvZJp8Fr
i+8bAvdapt/00I7rMS0N0SIupJXcPyl+4lSFYYfVvsBV7Bt3Q3yqS5Rc4auoTkq8F9kmaW8Cvs6K
2y59zYkBDR8/NfXs/jx09yMAKGnvjTUOdjaaOkR8ml6FuFv0ztGbLSv0BMULl+GpIjKQUkpMAKGD
BEQLp/UNsEabJopfwQbYtMVk/x5Ort7zF0HrnBRdnEodtif4qBLlMLGXpEEBw2h2E4MPkMgLPMmF
+2eeUURRzbhgIjqOqxpmNXiV6BHWi+XjUnic3eXg1uRTwMr42BWf+Rk6gtF+G37/357a7AI3COlL
NobKIVED9NjZa0p2OqqbDAazv690NQm+eD+zW1uwoM31EZdK2Q1rDcAtYtzIUP3rxsAdpHHV5s0C
Tep6jXCx5OzGbiBUHcMpF+rn8rc/dU48hoXTwmmbSKOT1Rg4pgEuUj8kWzJqbDVivJtBVqiqZJvG
44es5cgTZeKxlAcIUTUKhd5gG6ZDpb5GBaEkiBSCrrLqX0PD/plszCXb6mIipM1wmqvEf5viaZsy
iMS3wqTAw8pQrqio8GTWLXxE15vEssF1AxmbCt7WP78i6nchIEOQWpjOCR0EvuscqnRMHGk2vsZC
siUNMXWEQnb/2DaS24TSx0RuebgRdIkif7WMufgtsw9gDKQkTqYWQKsCPBHgYuhiuXweif68yv5u
d3b8U1pXMcRIoiMtJys2ptsS4q5h/KLYZadvc40DoTZaE4mc3z+G63X6xd5mX4PSDo1B4x57m6yz
Onaqow1hhu+As1RnrTJzaKx2CVW69EBn30Mv+XHalmgQl7De4bFhAu5p/r6xhSXmGNkqKlKqG9hX
i89NJKZMg4X846eawZ9P4z/vbE69qcaEEtWXQIhXMAfSFFNmABcKcofa8c7Qhwl/2NxPaPLlmgRD
idHmZzSNQewUqOiS8/VQfqJ2NccO5of0aew2MeQrQ/lT1ZhFOZHNSeEWjRZP2/XE6e8vnyW8RkGb
vIQq0CHcdU7gNW6J962axqa2lql+9HrN8He1WRcAVW8lkp6Q23jNrLMWng9M+LZ8ou7/ErPrB/0m
29rV0+8n4Prt+HfZ8wm5uIfjiqq4urBJxT1vsfXOpgu1u6SX/GcQ/8unO+f6GK0e9VKFsU1WTmaf
JV4bP8TAcTVvkJsFflav76aqsDBBXcuDl0SDq4yNEzZ7prqdjHzbHyEnDVHjEy92QNi5TeGS/tFX
fQhLcKBTz8DA4F3XW99u+S0wp/CSOmOi739/Xv+lrvz7wGZhrqmT1JdKwFJK1mIsgVoEWWENIpPJ
NSSg/loPD1P80ucGOqSLaoJLp2QWATOmKvhc8BgHWPjo36HV7QMns1BaCQs90R00Y+zBC93fN33e
028vbxb+DJ9V41Qg7mph6BH105jQDW9r2xi8/9tCs5BXRwPsKmB2cMzy1Or5p9b5TtcD1bo0nFkI
fMYMfCMRpeMyaaZjEAEAuQ2it9838l+aS/85JnM+ESBgMboMZ9GBvNgkvsB9UXkdBolFiFF42EHz
afKKQvcS6K3VoWKSZIkwsPgbZgGsgbplkmq4QHyYcMA9p1xxahGHviaoPL3s0C5RgpbuybkCfAWm
jjEiph8bx3dzO78rHnJPNYPbs2+N8cKChfvrT+Pyx8n8289mswRI8wVmmQ10ebhM0c6HWdoE1TAK
HQ/ZKfJPXu64uBkg3tvtoEuvsUcZA4DfX/X1udHFb5hFhKrsyVCCvn32KXKbm+xGsYoN2h6wQgBW
PlxpjmoWa+pACLL5HEcLBlvO4tTo2hd68RtmcSHIdKHyEr8h1k4BJHuHplq6yK83kS/WmEWBNAUx
sIRw77EfKZyZI0Be/U3OHrJpWAXUcOIcaui9Zg+Sb3dlagVgqjfheMvKyOaFtmI6Gjq12ce1mTYC
Xe78HqSCnQZXvChPqCmG2pMl5vVptKnhtlkAl2tMLtCbDu+lPZo7Oz0C1kdLrUTUW5q1ewEk6cDB
Pck1zS0igQ6EanU43oA8qx0eNKgxFZHXdQu8zeRvWk4cf7ozoofYABRKjWHpyaGhoaH3jbYBxKTR
xKk3AQ/uR0jqGe2zEn+XWeL2sbJq/YcJCNsOTFVSltCG8xLplfDa6jMXv30DRV+zMmJn6HJLltOt
Oql3hhasEr9zJBJSUw57VyUnvd7HzbAlZ0NFzJ6zhm20OsfVhx4W3TBlEyromoBLFwOXnOxqjOek
wnciOVuNSrirm+x2HKvNMD6niQDsVnKMUjXrJgAMCihJfpdSGdh1Y62Msd038i4irlyiDqDQSAsz
J8kyiLhze9BxbQAi5hoAEUeddBtV8r4WhT0auRUUAMRR5TWh4UkDXFBnED6b4HnYGE+CpBuFN69d
CQVCfdpoRDqRVnk+Q57ghWDV9LWDy2kj2J0R6tvI4F6W4I6uoWPZU/DpoFbOEAmN1jQqbmVnIXkg
4WoGlilJT34o9ZbMoRJgiE0loBxRDNCA5loHVhE8FRX6WQekXQGiXEK7GJoIddBVdjbx+2lkTjm0
q1D27SqAK48/mn3THoYY9iPot2FwBBcU9WY0Rvgf3UgcQur7huGtS4jCpLNDDcrlwPBD83MFDWQn
L1UP/IuvqrllFR5umqyH5j5rNgVJrIynO1WdvsJO2XHMsgDplo9FrTyItlhDP8VRCKwfq9AsJmZm
Suf1QfmkCpD3ZerkOubo47ufsJXiQ24HIstaM4LpGr10igEF6vz/q4j5+/3+mbpepHpFy1NZnO88
xdXdySlXhdsin1WfmYm5k/WvnaPPif/f5eaYqQDI8UgfMGps1G1KP+NhaYHr99vFCmdw6MWGyBQX
Be3R2WwcujpLKyeutEaZv6pdTM4X4BxXM4aLxWaXqZFyieYVytsEFEIQG02WLkixL+5nVgIMBYT/
5DGIsZ/JoTbmFDa9GVbCOWthS6ffr63riawu6YzKGDGpP4jeU9eWAS/6Q1H7tgBJQ5bcqFrL6CDo
0h1IHq20T7KHoFuY7uvnbfy4s/8uPM+9mjghw0ipfpDpN8QSXKUKdpDDPBUdSLf1qH01ca2tdHhW
IMy+AHqw9/3kOQccblV3DHZU9bknDFehnI23ftpbE2XrCtYXNVwm9PFRN1JXnG1aR/RD48+Ab4vg
JuPPGiiZNLvnXW8qdARTYt2MFK1g/Kf6mKqaLZEXNH1Bhqjy5wabZ4oNhTA4KsA4LV8zeVOOvVux
fWHcD8kdxRRAFsCfwYS7Gg9c4bg7uKkmbzx4S6H9ihI10U79UJqcPEqSNw5HGV64beTbLBOehBaR
0fN9Z9Tf1HgIo01VJzAxk7tVz6Z9M4RrQZsXtSndepTeAk6XAoJ2vrF/vAmDUuDPZEZ1aZY1wO+L
k0kYHd7E9FoHGdh9XN9NrPySNH9XhPwrIOQbhg/xDsK2k6tohbDy1JChlpb1VtmOlV0a+cE4d9gU
RmElqofBVi34SfDe6yaKiY+2Eqr6zhk14Q/x3vocdV+xTVgBQD8KFu0lVIqVjNYGRJbtIhtvGB28
uJNxscNBCMOasweJDqeSwaDoY5EV9+9K+a6CiUiUG2aJN1Rq6Ro9Xstv74rowMRTjfZ2w79bMH47
wFWGPjAr5TuS33vVg82slQ8w/jtfo6/B1K0oBvtT+y2CCqMcrwQ5cfxk0alingyh8q7BAvjeA/i5
49+SFGB7YW7clc8iPeFP4OD6NaUw19BlzDhuWro2sGzo7+LwcdQwa4q4HRmZmYC0HrX35ZjaWfVY
GmBGBSc6vBnkS8++h+BV6hpz4syswc4V/hq9GKQ/GgwQEpPCvWswthnqCBY9sQoZFAts+BaYtHhH
xzyHuccENpgIj7Tfnotfnz402jYO4QqvnrSEO4HxkETwJP9UxXcCorA2Aj06vQO/bAep5CpQfq7W
PQCEBAxgKQZxu4MJyaCuIr6J66+aeYbyFo7CUmTYLFWegtNCCnhLIY2ZNMMMwYnSc24VSupUoOBq
kIYMoAuvB2Zj9GCX3SRBaencayVmE6m0jXQrFKCX6BcH0SxN1VUMgZk6PvqKsZS7Xi1g/x70Of7B
14xaDFQit1PBTrgzcCzy3ONNB7VMYB01H9l6+uT7nakM+abODa8CtMsHo67AQL6dhJeo1S5A8sLl
1g2DyJJKakrsO2kNB1pXJmkgnRR9N3RJ/uBqf+bil88KHF8bFBXDu/7Q5ooJ9y8rwWCznWRnyMEt
ArZLTayckvXC5bBw2/2Bxl9crZE/wli8BGu2fobLTLmOnCCx4YlhSXDIZI2rCxuOZAuviV7d7N87
Vp5V5aLPYi2NZHI7+uNd4QN3wozCasPuKBWgDsINrbNb0h5oboNyaMHFqLONFn5nDFTBbnT8+oye
GccbZdStUUKq2y5xOa7Doy9+4yzpKCGFI0slxknDZvguToN79k/uN9VDv8WFYmMo7uROtpK2kOZO
XX3hEV09yBerz7KQrCAdU8coQCPa8DSxbaHR0ma7gT0sHIDzP/TjarhY6HyJXxyAoGuqQqmm6MhN
WHO8hFaENpO40VzU1eGixOzCcZubXKrCUHWUBWh1S+qqAqO86htzYUdXH91F2jF7cU3C+npoAPkA
AXhF7cpN3DEwwYapt90qW1f3xWrwMt+alqSqlzItY/bSYIE3ThpUTQ8B6TdS+p7Xt+H4ZUSbNNJs
LZQdvU+8BifdyJZ8Ma633y92PXuPVI/7IAjG/iCU2GuS+FCFjU1liAfJqKpfQh/c0ZHYCgYYJSJL
MwL0pYFb32drBciFLAk2ueEf/OGpAfkZ3OdYLm9IGgVWEoIF0wvbL2pHRj31++u6eiIufvf57y/O
X18kaQ+7EMS94mU680LBX/19hevp9sUSs9AqCj4IWBpHZ4Bx4FEPnzEcKq3/LSCiwxL7bmlHszZR
DDJONQU+luvezmS4ITv+vqHrjaiLDc3SObS9tJAMOGf9Kl9XN90eyH1o2cL2CyF8gyzq7IkyOrBd
SEx4cam1G7av+vCYQn72959yXulH9Lj4JbNW0TjpeZ36eHtAo5mh8j4gQYCLhiOPa4M9/b7W0nOd
9Yz7olYLYeQ9NNegJ8vAzFqyiDofhP++G1Aa/3kWZaJWMMfGbrLmvQaYP/AnmBp//L6NpUVm4ams
yoRXgGgcuFCtWhtWGdggAOP+vspPO6JzVf6fN6PNDQEKLEJqwRAFN90jSpbAy1ehDfiHkNeRJW+o
FVjop/kY+MPmzysXPro/GmW/PctZPKryfKzS1DcOasaP/ggNomNBd2H2miuaKZPWGaeTKl5J86W0
AEULw0uVXawc+iG+AblzFQGPU/ajm2ag1xUvNX0jbeyQAbWUHh19Bi0OMhzjjtk8w7yQdVacGTdt
oCD4odcGGklMbxTxPOSPrBP7dhrXer5V0o9kKNxcbEV/nMhTmLRo4BSOoR4NnthGoG769liig9QO
36X/YUTwVFKh7DC+dsCFBQQKruWomFn/BaiM2TWQhTRKSwWCiicQLMHjhdW4nsMjJITgM4/cQEaX
uNwr6V4Xtw19i6tdxh7b9jNNUoxHPyvlg6n3w7BqQMTnmBmITICx7kv6whv5/VqEYcM/D7eA8CcV
Ap9PAdgXAPVWCBEH9saGJX7o79+pNofbNgr1aZGi3wApX7Ta0PFauuKXPqFZhJWJXFS930ZHZEiO
r6EVSEs7UOuFJ3b94vibk0uz6BZHAhk3GcltDu4nDW9Yoj50I/NItYvz3gpEDJInkNJ8r+iwtMyS
BaEy7SoO4uIHzEKensU0ZlrD4FxZemOoWU2THuGnd48EWDKlXP4oQMSzImG0lgE2H3rtlDnFCM9Q
NTmWZfsCg/aVEfRgBsfHMivcVL5TB+2et8GBx72b6cRFG/atSMddC1ieMu5UbTsizQYrB4I0rwa7
60bN0sKvP6DPpjRb8ZKqg5VB7p9XRwkCF6nyVYdeiAZNS9lqwEQg9jnEv16j8aYJIZgT5J5IY+vM
hh7U50ycBrrXC2UH4suzaAY7UvIDz+FCXgSHRH9p87tR6mzmv+eiuB2jatOxeK+OX7+HyKt319+H
Owfv1r0eUzlN+wPI4M9td6eHHISjbwacq4I2/e+L/fnXfsTDi9VmYZ+net0CR4o72+gdwsQ2Clyd
5psc4qthhs5BcdD8fqUv58PnSPvbyrOsFJP2LhQYSRykTeQVwRNwVpa6g3iZXeJgOb6FiLWw2aUl
z39/kdQRNfOBCop6gA0iTw3v/t+S0Bmb1tGqV+wlo8mr0e3i8c5CQmrQdMoDbLIht3r9pvjfcdOY
RbyAMbyO3rhYZ5Z6wRG7VypJ6TCX9yFsBd0rs19P+xRCexaK9MIsfChTuwEIZMvamVfj3sXis3gU
lX6UdlITHeP6PlP97f+Q9l1LjuPKtl/ECIIgaF5p5Uoqla96YZTppgG9J7/+LPa+cVqboyNE3Hmb
iO4eCASQSGQuk0AfRqlE3sPXm7sXw6yiTpfg6m4Q4P7QravqYEBNCzsTBq+jy+xA+QJ5DKo+gj2z
HIAb23QNretpUDN51js4vCmOirJqWwQwKsX1qEKKPpV6h6ehFQwwDpNeaSooVl+9tP7O+U/KfbFj
Z5oB2aciGMzQpxmknw7p3+0JikZYHcN2bnASpwA1WK6iQvqhGqLbQvABV4eOVYAuKz2OgEkieJBL
OwL6oho5kvIEWqFgNoLg+QfjefG9Qhift62e4akbgw+uPkl54aTttw4IYgHQ++1Pd737f7E6y8G4
GC2icJULezir4Glvm/EmwGv+Ty80PwfDI0R4vDEbXT7uIlSPlPIZrnGWzsArE/yOZY1u7dFVlAl5
WvJckuMzRPC+dZhPqk7+QmwU67zYEUVR0YZZhZoShUAlblDL7OCpZMTHAvezYD7XA4rK4DApazLR
VlsGLSN1KqQaNS5bRj7oQNVqo9uY0tn0C2fa1356J5qWaMxl2hdrOTX9NAH83p80E2SSNgPq9zTE
Im1ccr0gYv6d22rPDMBuqSlkWnDenmPypWu9Wzal2wT696jRxjFmpG+jgZ1SBs1sszQ7Ardvo/kg
2yymBrgHSuhzMjynMtgdoKZMOpZaPY6yfm8U1FOH+zz/bGNA2QHUz1qvG5/xWuzLj7F9y9RnEsy2
GeGxA02MunyAcanVzR8dLGiyOPQkM3XD+igFXi2hR13ch/V7PLxI5GXWFLfqHa36qqe7bkYV6VRO
b6b2mBlPufndqZvWfDagG9gy0yra7yk8zOpDMKJaNzfgBRvQFspsef5QwYnlhiVDVIy3jyz75N1e
KY+5eix1+FHAorE+pijoJPVDDJlAXX2nBIKM5gbWLFYcbFnMvWoItrN8HI3fHNDMBsYVZfYdK59p
EdoSumq8XuQef1qtsgowHTL2OU6vqvo5tOnSGim1BqoKpxqfoJpeiPnLSLhThIXVTA+sahwabPgC
Nifv9U+C72CMz1P/ewDIOUnvb2920b5bnV1mwljNJHQ6GaoH/h/Jj1r0fnsIbbkZ/xkf/u651ZEd
e7WXIErUw4Gmd1PUKGKYgNQpsybsMGqCLcLIB/jVlkGLraRvOwJT1ai0CvXcV6+kOGvVc2J81SXU
sBf5zTn1CjN3GLoNGRpjAdRY4+pFgpN0CAyDDtxIrJVgqr+N4WcE47Aa6WtXWEbzu0DXwGze5iGy
2va9xjeOIaVGSgBOoTXBi4eEH+CgZgFMBIE/3Yb15QbeMlbRfEfoOmUL63zfjJ8JxCFqHZqRSDXg
7+HAIcy0WTagn8M0dAxTrx9yxTZGaoca8XhI7Z5/3f6sV5MuCvkMSKFADgUGGP8dMpQy4HFFdOW0
9MvDhaLg5+/qL/4BrUIXInG75geY5iz2xeoE13bN5dCrlEtrjHBMQlNB502z4gY8hSw8tJPg6r5a
rbkcZpVyEQIhFhbDk9S4k06TC1rb3RfL7NSTbAj/4kA4KeRuYq/bS96/+7h/3qAX8bhKJhYAgq6c
WgeIdxWyAE5OfvhHu1mUEBAaFjmpHfCucLB2KhEwfVm69Ym5mPjacqzvdAUVc0k5kah4KLTXIX9P
gg3ti+80r7eCqV67USnTZMZMXVtG/e99VKlAjcmpFAF3AREnMNR8YoGG7rZgn0DmAWRGoYP0tYhw
OeRq/8RdS9KwxtbNoQAVggNmNOUWJntWX+sWCQMIiAaHCOKft6d6ddtezHS1n1LohRRJqXUnLhVe
YjxpauAKnSP+jzft33C3mlxCeMYK6AIDjJh4JQQoY/bSI2CA3G8rSuFo5rcyd56McHZ7etc7LReX
+2p++aireRIqBmzWFhB9/pjZAAwC0Q6FBV8w1pIErbco+TvW+oBkHYxVu5R2OCCD225zL/Ph4rrp
bfgyQnZTKAxybe0ux1tVCrQgKfJQYcYJJBi0y00v7nLIdzLBFvk/Yo5CCZCzsmmukfoQNiuHQRrN
E0qzJAaSIIbEUPwVqQlYNrBpNoxz37zlcw6NIaQj/aEDElAiUBEFfgLSJQror7g8ZpEO9j9tmFC6
purfH7a6qadG6qQgkc2TpATWMM8gqUYos3I75bJdMPhfhqEdyNhnI6zkACJN1MkbhhAajqfODBxd
I4L9xq7tgcuftIockANXzVLNzFMffgL56MvGfB6CGHWGoNiZzPzUaObUueGk0SdqLR7PZrtMjzX0
EGn4WOHOnCbcm5Jqa9WuhKMoajHaOYGcHGTkgaVMbTY1DpSu7HHaQbEIqPvQKWVqA6ThJsEh7lLI
v95pgJ9Eo+5UEG5vSG2XHcOZOxDlZ44eG+g85ADapO8hbNhRKEwPZnBnBr8n+pQVpuCTCFdpffiR
AQKwoHRoQrE3oljhg+qSDd5lUNChk8Xvo037IL6Qr18YfzfH6uQPlGPv6KpyYs2O14BYKvEhAei1
MastgZ/H7cN/7SxerPsawoYCS49Ks6acRqBcmKZDZXF+DSHqd3uYq7fE3x1vro58HShqDOKZeUqm
ylPbYwWGTExTJyYUknpL4gFtbq7bt0dly0FaR7bL2Sn/fR+GCVFM0BGUU2qWPh31L5W179koJzap
os8JUptBUhK7qWM8JILc6ZMO0uuzWVgw9DqPWgtrbgqxMSj7RvmRA+w6Y4fHSBL6Ls6sSEm3ddoc
6q45QMkHauuRK2kww+x6JzRiSBQfooL6YzUfy7TZNQRdE7V1OjlFBZZRALJe+07Z61MIy+cRFOfp
BaY1fpS/yxCyqUDDThKnotBybn8PbLRIpdl983tuwSfiybZuOrfgb7e/2dWb5+JC11Y9QrzImdwW
uA0Utk96vmdDt4GimUtwWPVohq2M6vCa+SOqgEylgiW7+qq9HH61U1LEN65Ca/qkFscqfJWK/F7T
3vsy93n4LoeDP8eKMzB8VWCX+oRtw/TONDTLgBFmGck20VXbKDKXwWSANaCHz7OjKXzLOs032HgH
0DkWTyQLdHWj/U1HtNVGq1pFJ6h+d6c4D+ASrNS+PqtfY38IUKO6vUCioZZIfpHO1jgyvazr0TnW
PR29CmKoVoSHzahzgeqt6AJdk2DqoJqmIsRa5IniwXcKypcANKbgCTTVixzCz0A1D3J5TtCeT8tD
HX3G3WMGJQvaejk9xfIrF3r8LVH31pFeVVdaNch50iJgMQWHizmhrjgzS/weAvs9XCz6X7c/91Vm
8mUMWSLoxffWphoiCoDc423WO3hZuoXNd4hevxpvaTEXj6lqiUiGiikKmMsuuBjVhKBf1Y3oAI4x
KKKtYaug6eKSPKodVKbGYTPMpp/ChTODvBtYqXbDG0vBmxcEvrOuf6bGLtZ3kfScLKJzsuo0MHsY
J+YoBYXfBOCOJXws0P+DZa32XhsN4MCtXxgASYVkMWnYaAH3CuQlbPwxyshdeC26AuKVPlu02Cc0
A0mgwZ8O0FwgloH7u4evGjPqTdlCNkLqq4eEmo+8viMwxkWotAfjnoMQH5UOl2dvgOoVtNz8boIc
SZNaepXv1JZ5M4POhJafYa9rN2ZzruDYZszejASug35oVKv7WDnzHJpPMMPWod02q5kjDboDRtSz
WeYPY1i5FKQEbsDeBc8fInvhkqVz/tO0/VNBZaBvjV2uqm4FNWXdqLxBrh71MTqMUAmFPuqdGS7/
PN3RVj+wVrEnGt5lbXOvD+OmY7BE0GBUoTo1K98aSd2rwXgmDFpLqnykSrWtYhSdaGtlQK1SnoE4
w+ypk3EpyAtBY6ti8/YBCtfzcWrfmrRxDTN/Zvp4gKOzUy5IU6MEJnsAMhyaSjNSjp65GiT+Femj
lU07Mt/jONyCQGlrAbqis74ziL5fVFCKOD52NIHjWFVYfHjtTXmbwvxQC6JTNGZ3SGr8VkO5DpW7
QeWbvpj3CnTWWQZqB5mdAuDlEcKAavOOhj7P7yqJ+zR4l6ZNHY53vEfjcqAOa2BAGE/3dEr3DR2Q
4oWnpgMiS94Z6sYM03sT5pvKPGyZXrhGpmxlWNlAu9lJk3I710lvaQjbadzAgT1glmoci+o00BPR
Xo3gK6hNJ1bi3QBHiaGmdtAUXoG3CFdTa2j5eybnh7kACEiim747wnTN4gRMWbav+Lc2hnZIgLlO
FFcrXBCCcuAOKuiPgK69LafUDwPAa5BfgsdyB9rWU5Nqbhi2+zyt99Ese8HUb5NI/y7VcD/xwuHl
fVkMgMWjPSxVXiiDiWV+N7lpw2JoU+qVPbGtLvV3CrxTJu13boTnGulqMnwlWfiaE7BqIYNiRRX3
ari6690A04sKyhDFtjaGh6yNnsLBtNO8hdb/5HGqArJRPdYmIAZZ8jCZOP4G9sGMlQVyHKwnVw2b
R2UcjppWJnADAKMJYFoNxIdSqSFoo2IpjLsBNUum3ysQjSHBhmm4FBndwEXpMUo+ojx10Ouz+vmJ
pA8lbkZico8M/UdIlR+eRRsd1nWCeHqtDXYZT1cvjSBOMt7IpIMehx34dBM4I+xUfHBdzrEnbLpd
j6P/W1n78+65iKNxjz+qMkNBbxja1Ym0y4B4dnVIHG0B43c1Z/JU5pLgGDZbGQkNpDDpu2DGot+w
urLCsk21XEOJbeGSBqD25XZ5P0nHDMAGF2KWoUV25m4xToM41L0RHUpflDRcLQz9LTCy1SXWQDdu
YGEyneKk32d5t9fhmHx7mlfzkoshVjdWP5Ge0g6926aLnVRXt31O3CnKYZ3SereHup4kXoy1eppN
TQx7vjGkp0VbS096h+SHWIcoZo4yjfoytq0fENnRpkXvOQHuWkLKyMAxaDtb1j6GCs9rE97clQE1
osTKK3Nr8LsJFVAal16zNALQAk7a4Xz7hy+f+Z/Jy9/duOyUi91YhJ1RGgw7wcSbZwKrn6u/B/Xz
9iCCtV4n8GgLoj9qlPEZTztL0SZrmh9uj3A9B/vfaWirHD1KA2bQEjU/Q8WLfMgQHhff7+wIgabF
IccldSnAJQi+3DrBlsI4npsS5zjp8/uM5tsUOgmsExHXRN9ulVwnoUSI3C0PxgP7hjbkorMEwVS4
S0F3x2I7xZFfRS6Dyp/y/o1toa0CRKmB2aZwFMcTdJPi6W4e0accTmnwSkE2QbqihW9tDBkGo+u2
8LMerAnihxYMe6wihb1nNsbtb5NTAG6MeKfj75u5n9cqPMS1EEyySodSmxI2lgSJGZRVHrIKNxbo
y9jjequgqBI+zVA1Rc6ntFg8jbghfJFSrf9IIM+kobkuQX0368HdHQpgX5O7qceljmIN6dJ3lqn7
QE8hopdtlucPQ0lnDCI37jj6X8UmNksH6ihZjwLRgOZNAKZJ0/tjOfpdJdmkgf+aNm3ozIDc/hrb
9ABTL5/IDM0aJJsVuBqRfgeLJuZHtHXhSuZ3gexJMNhK5+w5kEY7Tahtwm0pK37l8c+EtCiU8UiH
8iYlSErTb6VpoUNi2HKx1ykiv15YZHgMGskejclqqOEpCCMyTv7E4OtIAlgSBguZFw3IR5B0NwP5
JO1HVoHDGEWeNoVuZA5WmrykYPNNfQivK6ixAWkJsaJlQdyaYtboOsqvYwGB2ghKcJ+ydJqlB6Yp
0JZ7U9MD139XUe4iXfP12oSQn58uucOhlu5y9lOmGqTZdMtI/QjyDk8RiDMKGVApRPUpfCnn0cu0
hVk2OVwnSH/hTQkHNdgX2WMJ3ahkn5DCAaEdNTjmVozYJv2B15fT6OiUmYPdqZVNsct1CU3qblFZ
tlL850yxJSALF4OirR1kHd1/toX2pRUt3DZ0OqVsV9Q1nl2yk6HSX8JuDZwt0Nu8OnyicuEUweiY
8VvNS7ug8KtUoYY+2LoaOsn4bgK/PUHhWO6pHfO70TzMRIOBhDdBR4IWTgtmtwHme23CVa6pHcKY
G7SaP0zttgwf0jH1J9ioNT0U5ZJvTmB+1oaLcp+VoFEXSz02Yb5Ro5PaGfCd0hyaU58Xbxl0K1na
e0HD9zTrMMXYVZoHOv3UcHRg4S6eKy/GocF+BZHKsKYUgNnqOMmujC/OJlSN0g6KSbJT5C9RHqOV
bt6XuXGvG0j3YbWVSDhV+EZjCYcr9V7Bv4+TwTH7c0Wfcn4vVb9iNMnlGBVfcBAGsNVS8LtvB+fr
D9aLWsQqmsyQEaz1PI3P0SHfShY7cDf+JcF5z27dyUndxdRtS7b/ctRVhhFCu2xCC2g8Va55Krfg
Ne0gU7rN0WQDIACldFe6F6m5XL2HLma6SjmSXB/aWmLdSa1x9qIfnjwZoHqYZNpmSeeMQSyYpeh6
WE2ynrV4VJOlWYrcLUtf4FwuWj3REKs5zSFJzQENgpNZh/Ywjlupy4+wFoSRwtD96pp+M1RpaKea
cV/EHMFs8uWJ3AUTro4cqNTby3q1GH3xhVeJVgzxUDmNcNNDStPuawSyArLRqNzzbM/Hl9uDXb3j
LwZbZUcQdYeoo6pF5zJNHWjBWpp8UESuG1dpbxcFxnW3K62GcYj+rKF8T9BmgIqtrO3NgT2bqGF0
ybuszUABPBPzOEOMlacfbJ52oPACxfqhaXBqxJ0QfQWJyNddsJvXneJgGqlGezyMQlwuvTRDpWKv
j/q2xhU+ShLMDFUBJvBqf5MyU0XlHaR/Yy06M/I6V9uWTadRfmnhYRf0KNxpspcCQU1gepqOyQaw
IVmkkLis5D8SnotxV5scOMi6VWsanYG63DXgr1F/dsVGCMS4vn//TnD12GSjSes2N6fTrDe/J6WG
DQEiRQetK146TWF4ZQi1iv4xIuGeNu3LIMP1tiH5XdZMnwPIGIcweilGQNE1eLZpY4MrlEEbGDKf
eXaeCv0VD4bYMYtX0j6atQR9nBGUibgMYbaWJXAiiUNHKTuXSPKnxJXEbU04kUhlB7J/YH4MrD/L
cCAcGOwZNMOm6KclyJGkEc958JLjAs/FzrTLoXCMEc2grLATUNS1btj14zsjQLFMTld802TyJhSt
UvCTkP9vSMqtNMTLlntZe18sss0yuHIwR0U93+nG3yWPfQp5EgZkPUFyN+mqE0idTVBgoBCmTIAY
CPpox0NI6iumrfCHcWzRrIFuMQG9Pq3cbjLgwNBAG+ihKTonhxFDpHudbniAJjtoJEGPBq5JJcaT
3locG8l80eRzBVXcMDLhHstsWZagqIPC8oCfnn6hlOGX6mRzPnpQEfZYOT4kKFiOIdCyE4UKDsj0
7f0A/Zex/cmho5eEzFbZL5W8FzNsoJaeQFo6sca9CPakHfzpx9DlDbRim+dGU2wFvBBaD1AhVJxg
Chy1k1ztWTc+SSm7ig6FOnT584Hb8/IBp8gdzpr8GqKHGacbAyY2HTRzoM4g09wzg9bm0Bzu4sKi
gFoo1AlZ7hZz4cYGQKPtfTT3Vo7fHgTvajK6XZHZeRjDpfczR51P6/GV8sbVob5M53MIOeJKo04B
Yd4Q5uJ6BE+bVnrTVJROZaiIBeCm1yqs1kXX2nX8EfgThq5pCjX01bNnLKSKkuXJiEJkbc2lteCQ
Git1wjPURiOId8C2toFigN3+ErqVLIf9H8HgYvDlRrx4FOsAA0xB8AejubiUIPT3wK8B8jAdx73m
wM7jhW+henU/bWu7fg6O2deC5EEbB2gtIcX1ahS++DWrK37As6kvFFRKhl187N/QYTtSCJhkSJ9K
ULHt2F+I0epG2oqyGeVqsLoYehUVM7SpJrOCT+uiAtP/NL8iB0VvY6tso9b6nm1iK5a8QTbu6KD+
QoD7/re6iR+5h7Tav30VX81CLn7KKm5SvEgT2BJHZ4BIrQZ1hDba3B7hep/xYohVakFQwY3iGFJ8
YaUfG3CVlYLfm0G5D9p5y9O3YHgv+M6szTsGVUXB4KI9t0o1VMDGo5xz3Avwgm52hg/qm8v9obQk
HXJ9FvQTFnopbOXswr09tmCDrZVKmyTqAP9AnWwcgQsdZK/gL3XuyxFaBMNBTlpBF++qGjH9+6GN
VbVmCHEJmkthDuK5Lt9DAAEWg6+x226gBrNtd8kR0dGNHcOVN4FdA+ad+AzEL8GCX83uLn7GqkXa
gp5XNTq2FA8XYa33xHhLBkF+flXZ7XKu60BWZUU/4NrCXPmxs7K94seZkwSo61nVLjtDNM2Dt0D8
NB3kwurxMEHoxoESU1mucusuf8oqrMVoyDVjHE0nZvVOvOG7wPnm28XUzxQi6a8nchcfdxW1VD1g
sDP5M+9lsOY59plveNBnEwQG4UirIGUWQ0k0gsYkUjdftXOv3+N1fa9sRPeC4Ij+Se0uroW+beZa
WzqgUgnRaw4Reii5I/+uU1NU9bs2lCrLuoIEW4MN4+qEhHGVGFCuJGflHB/LLYWkQr1BgrNg7noX
+wP9TWhg2KIpXn2qXw68OhNlGU4g91YE2hTohw0TSMzFufDVxIX7YO/KzvhrUUXx9afbMegq3+Ry
4NU50Yp0mHnMCa4amGnabINWyH3pQinGUhy0oHxF9NRYprK+5S9HXB2HyACBoJ0GnMxw2MRxcVeN
8i5SmAV7V3SHQ8dQ72JoJKlsww0OnVRR3L12pV3+gNURaZNc1cplkWEeoYSqo+RCFs/y1W7NcXU2
hgQPgiwqCaIPkMaHxoZk5kPpLnZr5NewaUS3mOibrm7psZJNHSQacg6eFyGQeKc50pGDpqd5xaMu
iK3Czbq6sFulA/QfhGHMbgR40kb33AbJGnBEG5JT7pLw2tIWwk6CvSo6nau7OiN1hoZDAcpOBwUX
IDD23M185WdInO//qEAoBJAfYVBd/r83VpOtgFBhXUL7PmXkHNaAco2yndfzh5kQq5a3JWrwaQEG
Qy90ul0W7dawq2BEZ8hoSpQuR3NyF/lsJX8YUHvUpwNk3NABtienhamlW7SpZ6K7JlpnwUFhq6DE
JQjfomG9/ID/iBFGvdfgGYRWqeLgOakC3gDLAluwzILDs+7UDmgepkTKljcI6jCSlTvhzkD2jxYT
iuuW+Ia+lohdBAS2ikgKYD2EjhnmqdzRDGBurXNimj/NxkFV0EOBcsXtKf4pp9xa2lUIgk3gkJMO
MRBEdSszKjfSXW5Kv9EFeZnL6rkKnmqIisegHHXqWwoVWn2q78yaHiDbtqHR5CbwJoI5QAdxm4k1
tgGaSpIqTq739gDQWY7awu3ffDVNv/xKq5gWRnUCYDB2gz7H981kfjYZcA2sgf4oGiGWYRYlzGoi
8Oty6S4sPgD2EQQARRDm1qyGTu77eFp+wpJJqUDDD1Aa5a4yoAKxg+Rp4ujHGS9UxWvtpt3XsOIr
t63hmrorUq0SxYRVDMwTWZe6KibnFrwzIG+2HP30FjXYDAp6RnQMytpNKBN8gWups4rGI0WrY0GO
r/bNxEptGkolOqvAZvXx+9LdSZjI4ODqebgYZbXSvKmAn5SwO6PiCfEWHY3JlgnceEfUSOEXYL4L
ttbVE38x4Or6SmA0UugjXoCQm54sxZ03uP6t4tC+LFSV0BMRM68GtovxVosndyPV1Q6fceQfnf4J
APntCYmWadk8FxlrDZs7FUiL6EyBvwN/Ise1Ad2U24NcrRJcbIb1tVSOqAExRpYnTvaZH5qd7qi+
5Gl3+daEEC72/BZyHSfuh1touQSbxXRB8+odckqhCafgi7LVXTWrIPvA5yY61+lzJb+pYOHdnu31
RPXvmv3jMoJxRTksIyyXERq++lfk9BZO+L256041t2JHpEAuWMb1RdTXCQjsGYrT0O2x8uZRqn8o
tKcEE1OuXfMXE1vdPnhwVGZfY7M0hMJab3IVYAQVOfTb4dWM5a+E7nn8KivyLmXQCkxebo9/VWLr
chutYgrTGwiRxZDZXKoCwwvat/0jmIdRZ4U7yR68+B7uGWd+T1/ac3bSNjDVFFwtou+8ijfjmDUl
76bonHcDHOrg7AuIBSlFupNX86mLD72KMnXEDa1sMdEqgWchdKj6LN1AzkXSoR1WPd/+rIIYylYh
xogmFgYsJOcU6uOzBMiqWm6q0nSLAmkMLIsYFTxeRV9xFXQMNgTNQHFAigZKpNIObqbupAteGoJB
1pCi2OxoA+F7JC4EDlV8AAIYLOfm9fbHWxb8H+nR35Vaw4qMpJZVZYmfpd54IWRljUJ2OzO2isq/
PZIgbq3RRLpe6NWsjdF56t+lCIq3ushoSTSX5e67uAsqWSakMLAsvQE7axXqslkJvXiA/uJeFEoE
O3wNH+KsozRLgugMNWqPj8xtWHBkI57WPUTRw2Y3SK4xhDbu99zK8nxPu85u+9JFH85RJpiSkPLU
54lgOUWbZvnzi08wG/X/K/jJ+e+kfSQD+kGAvN1eSdEFoa2iCM97UgUTNo3qI4mYndLr7hbKq/y4
PLvhufmvA9cfONfFxDJYkaiGtCgUk9HCnQd0+EMPkPPtmV1NNS9OwyqUhDyQM0wO9VLDsAygvJQY
Dy9YORRHqXviMA7v9EIQkq8WLS9uhT/8/4up0Tmp49pQl+u2d2YHbzCUiZmbHAGR35gCIXoq2Ljr
VrxccFpyjoSsdjS3PLSpDYleL7vr3vkm9fhdcKBnyR8caqND+PqN59kuvCN+emS2BuPD0CHbpcob
PIDWcJf6xeZfrcC6IT+itRrkOS4o1ceTyze2S/m29kX4P8E50ZdM4eKb85QCDK8i3xiTDBhudJpw
CStAJtyejWht102+uM6iKU1xUsLBWYqchW88Ra/xAR0IJ/kQFYpFa7vKb4yUVy0fcRNWMD/J4XQy
o5FcQGYuVp8bWbhxBRFdXwWbnmgNDNoQb1W/cBdrO8mim3aT/l7KJaCHbEUvwevlsL/nU18FnmHk
vE6zPgILFYVwPF4avIF/VAvb1c397DU4yr4mqqIuCfWNK1JfvvrFXmnjQZNhDvQfPRt4tO65r50a
KBdMG1G/RnCD/ZHcvxhK5foEzzrckaMcOS0sQ3j2AOdAFwQswc4UPWn0VQ4TJJoxBSFenvkbiD5O
ZDfPkt3b2hPKtHCfceSTkVvdW7XNnNhB6UPaoGl+T7fVb2mjHVtRKUr0e9Ytug4AzUlbfs+0A7Qc
4jZPcLF4m6EeVPnwq30mG92D5bi99Ac6J9noyFvd7pBnm3qn7EUn6arj3EVQXjfwlKZLx3hGHEq2
YL+Y33/i8g7Juv41w1qebI2XwWcb2MjZ/KC+lQaQBda0HeGCyC1t0x/5/dI0HvbzXf0RC/P46yWi
vyfBWAWwIQV/eEqWwoH2LeX1GTbIrhK6U/XYFv4E4RJTPhswIwqAFBfENEG+bazSrITWkk6r5RXl
8mPiKz5FoF4A2yO65ZBBtsw7iBiglvAvH4nGKrzNaRCwPkTQ1gAbNgggLkDiSsGLYH7Lp7tx3o1V
WANyqRj5svSjN7kZggyQAKDKQQciQvt/FigICY68sQppfSWPRgG09zmD+nwBD59Jzm1D+9QaQRy7
XtK72DKrOKanYQAaG4Kn4s9e4MLXfqu6hc9tWIa4qZc7EMvfVA4oji7EjKzSJ/9yquvsqm3NBnZN
SD3A427UIwUzr9JAeBbxFkTfdBXbOlaXoVHXM9SQYatUP0IZGCJQ1IcgzeOYTJlbsLYEbCs3Nnry
FsCUvUAvQzG8KhodVa6cCvE2NYA+AbI+Ya2ty1D2zn74gqpljVu3hhdG710Ebw8DTiRArJtQwgQH
pwfcum0lB3K7TlIDxFNJC+cNqvSSMzGymRrNllSCtiP1Sn20WfhQjD9SKAH8P/hx/7xQLmsoOJCG
2REa6IsNZQakbTD+zLCt74JQkPIKMqG1GEFAi7qDgyf2XwcX78pJCqQNhSDrFA2yqlmF45hITYRB
JvoeENiHVGBSSO+3D64gHTFXIZGEYyXBUAzhQdlH9VcTCQtjgn31D242N5hRxTIeId+w37JRBo+c
erOkH0vxdNGxhHfUVlSzET23zFXcKzPCC0iERufWG1wZRxXC7E7mV0ujxlM37F4k3yT6kqsICKRM
rY4S3ggzGC/q0HsdFxkCioZYhb0Wjg0QJFvur2xJwHuQIP6/YN0Xd7i5Cnga0jZgApEOJy3whZSC
9Fg8VINxLqTRSyZ6zHToF6gjpIJBRMzTLzrolgl/Ow0Ozbf3JpoGt28VcxX8NL0ci6JKkvOkv7Gy
9Idu3E5Bdpj7emcEKegbhT/L2SaaUH00+VuTaHaBmgEkMmwJEmEUumzGyDdT2TuBPi1wTzBzdF/V
1H2kwlQsm+yZIPMuJ3/UNbtKavz9hyHaKG0LmkgNckwALkcO+KN232imRaFcHtd2RwwH9CZbyXll
0ca06gEUthTwa6nbcSAyo/FE5nvWSJuFGdJ0CcyU5nwLbJEVg1JHwuoEYV7Qosjvacg21MD2TNBH
VNgWnmTnHLK55ngIA3OXRtm2VcMzCFA+SpGWXBRg/LYw9Qm3o1a5JdP3EeghWn0OW80aygep36cp
+FfduYJxiBZ+DRXqwzDdSToMP5t3WnAuqtekBHwMDkp9fgj1+mFoIjcb8n1G1FPeq4cAJO5g9iWz
cLMW5ks1vL9N0DKi3kmg654kyW7GYzZpT1r/3I6SW7WASw27WmaAtkLxF5n4ZJ6M8UcrzmYJSnXz
pbPJUosca1S7pmR6aW7e8RJQ9ZR5Jd0PCX1iSeiksgxOeWUrbQRZPTC9Gw6vRoAZgyfSFuCD7bH3
NEYOCv3WCzxCOSTfWV+BjZPZBQcAmkY/hMfPvR45cAh8SNPYLcd6P+cQgexFseb6sYT6iw7LU6b/
eYBdPEDo/5B2Xctx61r2i1gFEoyvTJ0ktXLwC0sOYgJzxtfPombGauO0G7fueXSpymiSwMYOKxA0
QFLDgBY+glz/MejSovF8NfW1gnDwc1LC5qingCB2Yc7rYzdOeH/o+iuO4tWacq8D+a0lwyEfnUNj
0eDyQTxfIn8tL8QEZI8TbOYREygAljnIfN3wPkAt3Bl+UCoTVjl/X3wtJpz5RO2GAvrR2R0cJP1c
VQIGjSnNocCyywa25ztXX0sJKQ8a4CnyjNY5wnYHtEkQydTkB29uKYxiInJb99+Ypkje5fmQ9ntN
UVxZsZM5pQaIZnGHtv4YHVRDwz6V5A5/6aF8LSMkD1YFhkYywNiQ7RrTXY0nW9ACXBVWuPh+wFBK
GnKyxxLyiJnWVe9YjXOMko+uqG4z/tRV1cPlffiXVsbXUwlVVKf29ZQ1gJZ30PR0IcTGlf+dx66Y
jyV/MvgWhg/U9tvNsJWsLdmXos6y3dJxqrLPtWEcqhzZox7UxzhQ73W8VjjzpG/6tvRks2Dpl1zf
/El0UbUo03Olc/DMU8B9+Lb548EKlpAG7JvsKc9icHX16w0LkYY6fZ4WKbZnFzhdQCAXAXICc+Hr
aB15GG/RXfSBMMo+cd48iF8zmAe/oPDx/oNHlwTWz/bHyaMDWhcxMpqrIxbuabRbGhjnwt45hWMQ
8ZfShSruy+XPTNfw8s9C9usFCOFHWeCHnA09YsKm3VlbeiB2AAxH1gTTE3xx24fEOPImGKdbiOtc
p9c6mj7jsxrMUKJzze/kewuDtDSDq6aXfDMjH3jM9pfzZhfQWHGng9yfTHbyhCBmwJzXyrSRHxUG
+5MFBs/fRl0q4iy5AkSfuHZajHxocAXMGpIdPdFcrpVXzNnmXXWnaw1Ul57y5I1Ht2z6btDluukG
38hh51mgMw8mLIMX9+VPdda77mSvUiHGdYtawPgchmkM1aYdre6Ov7roCiqxB1gjXo0TKKttkvgZ
dko0KEfafXOSKVwK44UUZqj13c1QQB2ZgMAzSzXdIN54eStRISZGJgxYnGLhx4hD5isGXJ0bPxZt
dLbG6qVnW8lPvRpgXxAtHEXwPIRDP6jYR8bG7Bu/HK9g09rZHXjUnUfzwXMIqk14oDITtN3VHxPo
/4Q/0bIFmYn5OjWQaXKfmrPP4S/koPatSgPA8jbQTOzD6GGMQCDOF3cGV31Mrufs1ilxu0L/uc1+
ZuUVRnQhVXuPAfruqD/VIQ2a7oEPID3Nqa+ND4VVBhw/19AXf55slPDa3gDGUDedg2JibGfVPEjH
kLWvZdFBSWnf5i89ONgm10E3/r6yoFskLiTd0axEzIaHbHpdJGHSawGz2tAybigpdy2HWRrUANSJ
hnmeexkF17FUoPMCagCBb1CHIguGKuPilfmyyyCgDLcbl0LJGV+dV5Y3TciV+VU2P+TcgaTmyzi/
o/m+ihO39IMwOMX0HkdbQXHeJzglJ0rmmzMNy54HijMdYUe5i3BmCwdSSDA1kmxeyXXy2Us9iW0d
iTKjjBDW9U28hR13BZzY4NMxVCAD4oI/D6pDt/ykdtAQV9ael27NNfKerK6CyD+gQs4QWXnY3Bcs
qMHpQg/5sGrwLr7z7KCuAakUnpP13fSCvqWE7SGJs1S41qjemPhoSBga+CtFY7zhVX7VzIafGJBX
xlAJrk4ScIDkOqHC3ZYMeW838ZzekULzWtiDQFBSFpPWDOTC9fE5STx5sVBV0sc5GlbsMWBOr+Zz
42EoARzQkICmU2+0+8v7SLaNhOtqZjWNqI0UNgI6IOqLcCrAd6zNQ9fKtN7Oku9O461w02jNqJcw
JOJwXCl3NAn41WQfptxtvMgH3DOAPhF/h+gePIuqo5SCIEnWdQHlXJE2zwzlMzMp3jXMOWFdW5il
r0HrVN9Bl6nbQaKsz0347MJdDd0lDVhcWTv2PDT2K0ESKRiFUStqUk/8aBWIC/lGTzDWSFbT4Cb+
UIi6yc3rAvggxluvh07F6sa71MUGwloBvFa3AA4HNe5Cx8DEf6Ae76LQyZ4z0CpUCLKlGapZ2P1e
3iWSHEEXbiKVGoMVKROUdpxr9bHqoSqFFOXfrSHk5o5iLR1TsfPheqkkkHNATtDKsmHJdteFuMUY
3ISXBLYfETTbqParqe9N65ikZnj5Yc4qSp7sdRHJWg4QgVXWc9UEFpBmz3Sn7aFccsgazPZbIA3G
BXYOGzOMX6eDLDb+pXn5OwnVhUhFrTYnuYl3uULrTWgZ/8igPw8S7j0aK/3N/NQCTLy5/MiSDE9f
/34SuZIqIwCequldkZu7tISmovkzRXYCnK+nx4lkR8rKGl0IXLaqkwQTB5T5LcgSaL2BooGqonfX
wqb/JStszpwAmwCEqDrEAHdYBICOGmUd9FQQJ/XHAW7f81hCTUgKXTgTpP5YRjho5VgpE5uxDAZ8
9ia9oWHThx3U0xxPd6MflrpBE19X/XX2DiEhNPUlhb/sBwinEFpAEGRwMvyApL4rHTXQEKayFs4V
M8Z/VbU3k2Oay9Q3ztysfzy2cCznkg1jmg/kWLLJL6PM4+mvy7vz3Oz2jyWEfGGyObSWCuYcSc62
8LN02+p7p6e7qRihOH3Isl/9chUPUJCUIeTOxYI/lhZOo6MrkKwsOh2xYAo05kLmB181DyKMb6EI
/Zjct+Ax/YQnVuulYSNJlM7lan8sLx5MRoqa1aviOepvBlbPI9QmwSi/Yi6w7oBMZ3vNTQIzdrfL
1tnVMheycyJ2f/wA4agSCx3VYbTJ3ZDBncfiKDaisGcoySFWGpPhALvjgEar+hV7tUpoDWBapTeN
36qF2zvUbxm/UesMmo9OCAM8v1queJO4q3BWCUIGuGibqK230AOS3EnnGkZ//HQhZbEyapl1m67N
ExpaYXdXPmS1b/v/N35SXZ247Nd/MXM/XVVEocKSK2l7A3tVVVCVv9b1hyZTvz6TPv+xhFD7Khzm
c2QqEc+Ytq877a5aXsus3bQJ94EH2wy2InuXZ+7eP5YUYlusNapZjTOH+wIaQD+pn4X2bspXYUi3
2pUQ3nV7A8Yd//ZtCiEtm0oCJRy8zUl9m2DPYxhesUjCpuzZhABWLKlT1lPtHMt6CZRMv7a4uu1T
GmCM7EkimSRYmkIkS6CQyvIWjcRsN9MrK2THEdee2rrJvdK6ejjACvLfvkMhhMGxR+srs8K1UP0a
gc2xrNe5/3b5wWTvUIhTJYaRimEkzrHKJ2+szIDYs1/Zb87C/MsrncuP/tiKQkTCE/DErIH+XLci
WOReVrrz9xWKtU6Vq4f2F8RhLq8pi4Ii4rQmg9IC8AicYMO2Ood1VFUmpkebFEIMHcRYbLAs4QPt
Jb0aEAVN06bmd92M/hM6qdHQuNx80LMlYCrEVKPbcrru62fFgFxhfJU2JJjpwYS2AgSoJa9LkvuI
6NU0Lkkxr+FowHhTq8ztYjI3jZPg8hv6yz1pgNSzEsDIJyP/JIOseWTmZtUTBAgk5+RmwWGFsFoU
IlD4Qwi1adWd0Tsvs+uYunDF8GTeo/T82fr6CUJY7IfKYPD4WS2UeKjDnOu+gozuM5pMt0vuTvcw
KfZXHkl3v17flkfC8T71HRhqwvsWFiqp63wY8Ei1UTyC2SU1Rz2TZGPjfv0+IYY2UaNpiY7ftyjO
rofKbVVvC3osIM4TSYul89/9azEhcMKEYXYIwfdIqjed3y1N7WqlhNVxDiD1xxOtX+Tko5ME6FLT
AUE/u9LasGvQpx9vVbcCuA1daMha7qdH8NgfYLlmbEDad9EHhESQDGZyPvh8PasQVNuGknxJR3Is
lmZLChCB9GGbgcbQZLLS5S+R4GstIZiOnNpwRI3UI5QlQ7QnoWIxb+Nf6PS8xvsV9sZtzwCRYqd6
ZaDsYFdyHLzppXsBeuvx8pn7rFuEftMfr18IukDYRpXVorI3IfKZRcCk9fBj78hVlaXHxikBUS3Q
GcqKRx1N+6CPOk+FCQIGj57W3ndwz0RgMsirluoQMD2ocwYJr9bt9Q9FU1zLaUBUVbwSLkRJ+5Gi
v8tXOzvnY4A2iwlWW509pzBAdKxq39a3kDDbx5Dy5Cqc9oZ8uXPgUsSLJRzhpI6ofT9QZztZPxfQ
HeKMuhq/bapXY5C8FfVzHHHptQgXhBLFi2lPCcw5JvT6wKu6b6u2gIJrfJNX1XU8L3loWdA2KyuL
3qVlBj+T6SGnSe01XFU8zNM3LHrKef5Yz4vmVVEzb7oIl7RhR1CjcSB/lsbN62hwBrAcED9dXAR6
Ow7wVVlpEMNdZHBfyVJ3ydtjRKKgGZjtFY664ewHCHU3U168EHwLj43ddtAwx4RnMXB23gxNstrZ
lyTys/GlBqtVR5/ILLdLD2XT1h3zl2mO3fyDT3vYL9xo+sFOxvuczFckAQCkAHOsui/zb7z7AXxc
VcJazQTBC2cuYspVXH4UsNBRaeNa8UvBNNde7se4xDxAux7QU2fd4itKtLGgbBHr06aHxWvDando
AAqhasjS54pjNr/gWZRihIyvuslgLjOjGMl7YP9GoKLrQxypG8oOE7G+JRC8rZXybiyAyUu7GNRg
2wqafIB9LKA1sXIPVOMraTdVsTe0hxTqYzps0jRi7YHcONagSMdD7cb196Xd6ZhkRNpyHc3ZvQ1J
8iWy3Do33BUZWMJ6c6gjz+6PjvkiOWr/7OzaaB+oju1opq1/GmGcBLpKs50lG9Gw4NgFkUm2k4ai
C4ibf7OMQYQ255g7RJk1gEksfmPW71H8pHNdkoKebRL8fhTc1H/GbEepIDS/6OmdM+LDRLCm6l5Y
fD1j41JYY0CFMeAQWb78YOc6Pn+EKqEWW+Ki11Qnhqb4g/HDCNXtWjhEDOQnlM1ScuxfSr/fUfqz
rD75XmTQGVQMHBulnxrWb2nsQgIIXnFQGCyfq13soVf+EhPJ55PcQ6J7ddXCPNLU0SuAF1c1ehGE
3dW2O0T3l1+m5Gr/vJVPHg5agSatmtg5zukE4FgRWOmIuq/aXF5Gkk59qlidLGPB24X1DW6XSUFe
a2ZeMcm6C7IXJuQP0dLF6pKidTSVD8PEfBv4XYvtqsyUpaeylYQUQbWnacgNi91FvA2VucE4s70u
oK9tkrfVz9UsnwGCZWbt1rB9a8BZa1VcgVkCgYEBkmedZKucU6g6PRCfecbJ2y3mwapVzFXvnNw6
wCTSb9vaV2ZA2KbGjxzF1WsIZLc/yuL75c8qexNC0lAoztIYdUeO0VwENVLxBPDpnRXLWA+yXSrc
wpBy7Woni0CqGCCImB3r5meS/fp3zyJEFZP2nZE6yKhzKz3kBuS9+uumOswyW/q/1Jy/44mIgDD7
IclTByIQXQDNcA1AnGinbqpd/56/rf035sl27Ce+5UIWQ4U4Pccx6ZUC+JcRpArdK/bI79RDtIOo
xkOxz9DHopvxGZPwG/jOHMgWAgvX2o2huPNbcZTNB2TbVYQzwGkt1jExtY92xW7zoTpAEGznLMk+
HdFHs9vNlGWbtO58fHTJ5HbdKJdehFDJmHzUmF4D6bHAdT7V6m3Lv0/JdwVztDEPmqj2L2+q9QBc
Wk8ISqo5RJPZUedoLHM4QQbeGDQv7m3IDdb7sZgl97HsrhKH4VyNanMmJrszoD5vVvVucfSHMgFY
F+SScr43IcwbRzAWQqN1mRj0dCCfT3KI9CodDIRkvY5zk97TyCROyu3WTPNusQG8mm8WD65SN5kP
I/MH7Q0WbtDp2CbYcRDRklO0JDeOOD+3kkpt5m69cVCl2wWmu80GLgY+0j9rQ4NJC+RFuSRMfULC
TuJwA4+WSl/NF3PDPjgLUmtODnEiaY+p6ya9tKmESDV0OlNyjmhoMn1rdk+6inJKa7Sgcgp/ymGj
ZUUo4WBhgaugiIYA3pO+Hr9d3tqygl2co8ezwiKGMRmIEcV78Uw+qmdzz30nbIDthcd1BzOuW3Wj
+2u5nm3TH/mDrBv5l2HO71j6jyF6NsVpkXB85cXyrMxxZwrhLPjKjhQa3juFXY/kcQJ4P0/Dy48v
y0LFUXhfjU23wGEByJcpsEID3mde6lkbCAy4Se7KYAuSvaULkYtlU1pCc5ocdfIt0m8182ebShhi
ssD8j6F4Ei1ZbyOPqBZ1S6Ij6Sd/ae5aWwu6IqzSKpizhzTNJT1zWb9PnJEnCS9q2K+g9bPrdyZM
WaB2E3sAELmrlI/xjt5W/7G+19QfttoiidHnhGFOg5Q4JJ9aM4bf4Bqk8CW1Z2PbeO1LjGZw5QGj
ankrJKX4qWzW9SMvgUGpDPgv+7hCHtXkGpA+sD69o/F7RJhvGOVWgdb35S37CQW7EDjEUblZAb+h
1uht6VzZJ7aObkrsRhlQsFUMR827dgmVBbKxDVhv47FpkEfvUmibQ8lFHW57Z0/x11l7AYtgbQSx
5Clrq9BmP4olcu3C2WrTqtg9Qg4sLZ2gTc0dIQ92Dx1tQ1IEyt6YEAObMrcMY1Hso1NnPp2h55up
oVZ1klP+ufUuvDJRe6pV7bhVa+wNwsdrm0172tXZbpmGYF5wnTMd84FB669ACEYMhqDRpOxKWPxM
8OAGCoHWD0rJPVONr6Zk2ZjFcbZHQBOVfY/XXiFGE7jcFtYbae/U7E4hIKzgtYX9bO8TloY6+Mxd
mzBA0fVfJTJs2oA3OumALjY38KK9AW9oUy71xiHtVgEljn9rqWxuvGaHl96BkD0q+P5TXSHLp0Bu
t8lm6X7AU64DWdMDaIsDNJVeaT/Sn6uBA3TarNYt3iAgm4dS4Jjk5hO1sTioz1BzQVHcBQbajS2c
25MQIq7mwdQDCI9BD28jUwGV7DRRHCtRwNZiBIkETW1vhJ1a1AFoksj8yGVBUBRn1HsHuIQW9cca
haLiIdNc4xVmlQlM+xwPWdorvBfL2e/Ztt+kUu1PSaYq+uUtPaGxVaDHb0HHKcohHFVmXk6yK3Mw
notMNuM5m56B42RqjkGJKiLy7aRr2sFBqrRAC9jS6W5SZWXx2Q93soRQNNaWU6gdxRItvJlyuC8c
YJUTXA6pZ+uJkzWEMFQmUVXBGU47KmC2VUvr9zp4cJAqLeLvikmCAtoNl1eUvDixeowsYJNgEKEd
LTJsm5T5/fDj8gpnd8LXM4nFIlmAp3UmzT42cIuIKQ14/SOF5MRQ6D7695Locr5EOFlOQ/Q5SZq5
mi9dB8HN41B7cK4wTd86VjeQm/Cra21H7YcU0xH09iBpIt305/PHk8WFrMqohlRTahTGq37xcoPJ
SxiFdE+DRCoPc7ZXcrLU+mFPnhPtIJNPvYEZHW+OemzfOir/2U0fY00kl9Y5PgM6zL8Pl1gFOkZB
qshK4UE2oPuuw8w1XdweJPgKEt9tPiNMH0er2xVkX/Zvk7o1IDaeQ98UuQGALBw+qsMjbM++D3Ur
2b7nWxEnv219TSevYTKizjaLtS6zq+shy9KgLBNg1BkkAIgFOwQAuLUBxhula3LFo/jlnVKDogVV
wrt0mN0uKUIOroE5xGFMd6mpeqpWu9kqDBuVQQdPW6ov9c7Io28K9FovHw7Z8RMyNV6ldmKWa9zS
6FUOnG2bflxeQRK2xCKSwKMlboYG3RFYU48s3wHhuOkrWatAth2FyFXN08ysKgMWDbP8uptdO36C
URRYvbHklUkeSKwTeRtZKjhv6V2vVaA/30XQuuP89fJbO18Uf+0rsRJMVPjOLyhHV9tbmEaDp6/c
WDc6WPoQj+ZustdlzyWJk2IBCMQ8lO0sbAWV5F4bLz5VBqDVSGCoYB43MkiCLFCKFWCmL4VSAB55
N+3nVyi/NYAuwqwz8uGT/UM/Gtf5ztlHh1Sadkn2vFgWJulQ5Bx+nccBoWJMQqMsNpe/3vlewsnX
W/fQSVRIEzbMph6tPdGJuepVdx1v+Q5UErB2QxNimaBlghr3DRNiFjTHBfQ3pJeS+ug8QPLkVwix
KWsng8fxYoNKM4MkqLHnaAqUKeyuV90jZLeegne+1zG3jb+xuwpGBVKapuy0CAGmyHLGQSyDCQRc
tXo9NPvV3FHypLIvKqRGxCgttVizr0g1r21buc5gHn/5k0riiy7El4IOOtdyTDlhsO2n6pY201ah
d/8BU0ZyDsUSzShGZSYzHqb30xtrPsRj6iEETDcpHB5acCSoq9MrfdisMiHyxFkWeUREuFIbjOdo
z6B9APt3iHXTl3Ugabogee6TvUw871O17h/l2NcuFYsgfbSNZlEHfiTVrxZT1lnHrD7dRq3GAq7F
+MfUWK6WQdE9JkrsWTZ0KJkWr9PuzAA5bFY2/dJrcB9tJtdJoG0fK7AX65hXNoOXxFt95u8pBdfb
Ac6qvNdAsxsX4ilo0EAWuB3VmzZ9mrtH1qcunKxMNyPlL9VxPCU3oZsB2YhR7XwObQ870kzQIhuo
wlaeY9M7Y7qepvjKUSDEAJYY9Ij8FqRBna/G9pBbwMWeReyB1H3QmBGY5szaDJQVbjMkHofaFhR/
zOi1jvNgbLhbR+l+BhUxY8RN6Owp/bcRqpEaN8NSfV5ymWK45OCIxaADSU/O5xJsePijxk6Azy45
muf7iiefd/0JJ6HQLLomi7KIHrXxe961OwU2rwp7rLQ4JC204A3VJ1PhZc4UUAq33UZRJFpVkqMr
loJ2NrSQ3dSBk6X70b6jdXwoBrgjOpI7WxLqDCHcNpEGT5a1eBoc4o1IT+vGDvVIVgfKvpkQUePM
HOO50u2jxXSXj4OnjI+XY52sjBBFkPtF462lKgwNTOe12ke7IcxvIUGOwYasiSd7aUJcTbVqMXiB
PMeiP7X63karvygkH0aWaoi4c6tgcWL3KIuU2P9sbr+A0up3fuTW9+rNqv6AWBrGoUyBUfKpRD1k
DOaypCtV+1hFXaCVmQ/df1/yrSQvUFRCNpU0sqYIuy6pQFnVQKNZhUFX/TzHfCUhmlcxPD/upOmb
7NmEUtNJwK83+s8E1fzID+scrPGtTfUTFncu+tr/8jHXn3MSRlCkTFBRRKQyXBzh0PSGGsZV/R6E
IS991bc59CUPsgxKunHWl3+yKi0bA27RyOOKGSj+vARhmmvkZbTegG5+c9IBHPI96hk0/G+apG89
Va+CvgI+LG/fYz6+5CZ+l5rLProkRxA1kw2tNtRIL8nRqK8NyMt11htmz1X+Ws3XdvVzJGZoJLAB
ZUc7d6BW9bGMVmBoQJgms+rCMVzyeWS/R4hJNY1r1Yp1DVICkzsb1K+T97q40yic0GE7KdkL69a6
kDGY9p9fBbJCZJjKtXLw1gzF9GJADnIQyVa2RRpSyRxJW/+/S+sJMYpxzc4pQTikDVy92NI+lXp5
iGroZln1YYbjTZvFFlCDyU8NtPyYFRaUsyavj6p9F88Bmu7oiZu7sjb8YnV7ZQOwNYl9pQ6Rjz+4
pcaAYETyCpWWBuJWDEh0vrcLvrn85s6Phr4uYxHxXqcZQJwmmrKtDwqC4yW3SHlsBY7zAbZLBXku
n9/Pnk09g7koMwH5Vhsvh8aQ3IdOEkBEcWZzIQYaDqhOVhza0LlOSOttFq48ex5M5q7+FktLIlly
K0o1NxXU6CetIUc1Ha8If++X2954KtQnWDoCBNy7pACFtfgAsQZSlgpshgciyYhkzy0ETtrCJSGm
6EeOPcwM2yOZ/wvFvdN+mSXESmhOqp3dYKyQTPO7MhaYibV3l3fS+Yf4DfoUZU3r2VCbEUZ+RwMl
pKEYrjO8XV7hL7H3awkhnepLDI5mDRcbRSUExANULHgCR9u1doUq/it7d7rQ8GovhbiGf3nx85fq
19pCPCvIpFUQwQV6vFP37QCQcAsj8zq4vIr0EYVAZlgpVPz4Z6k3+kv9YUDCBILtiB5hRr6t9Z3j
UxdY8yKUopbWoPXPoPb1iEJQa5PWcKxYW4MoATcB6lCwSjzcO9+jnXZL75Yrc6tt618FnNk82QaV
rC3KhKZWPThNbayNCcylN9DsW0Vit9L5muQzOsKkr4co5GisW6j1R/h1cW/UfJa5UEU1/Xy3KPs6
9QyPPwHEL4m0n0igC69X1A+d7J6QIiPsrksBVVL1217npavmAJvPUfmqTvE2AqreHyOg3yFleA0R
Vy/FYUIZGFDLeWVx5rLxRsHYqi+UnQnPrjnvAh0q6W7F853JD7oGpYnhpjNwveijq/AG8oDUuFdV
5vNeT6FNA6Kezd5YC+O96N0wM8k5+Us8/b2LRBFTLU6dJCmgO2Bfry2mBJOGELW3NwcmxsIYccig
BX8ZBnytKAQ3Zikmi0d8U7LvX9XX3PEgf5eMMDOctzA5P9qDR2cfEUn5aP8jqtI5pQuE169fICSF
bADDK4VEHpTq+x2Busjkwq4dhUUKFbDE126hcHUfhcp19DrtYAkEyJTbv4GV/V22y8655f7xU4QY
uVRqridtkd3ZlO7aZHpRNVN1q8x+rCEbGWEL5boCu/PUzRR21djl3iC1P8BlJOmUm3ZoAj4znymN
D6AXpCUtz0iOZhEWc+emi/FdEu9k51EIqyBBcDjRaeD/PszhynDQvdWaG7QS11m85mqGlOVBjmNb
/9tLZ1EIs1NnpmjfJeSojNamiH/15qGYG1cBpwRMbcmRoJeDm0G0P7PTsWNKp0W1fWTg2dlOeljI
/DxZFYzkGVGQ5oHM6sDz52ZUK2ur03n2WAtHTsBTo0iHOQ96Vtb8YrTIwswFhlxKFn+LW76t+l1S
rVb3Jrytdec+LZFn64m79HcMOSTTQL+5sehdPqVQLyrh/N7yO1IX35ekfBgH4EGtjz6vrxRHNkU6
32H5/xMBluOfj2xWU0SSBtsQbTHoiCY7wlt3iZlbdCy8vIcuf0uDCMefECVbhgrX1sJrf87LoC1j
19ZuS9Rn1vJ6ebH1P/v7xjGIcNK1Xq2VPlkXcxywPzZqySW1zDldwZMTbBDhBFfzqFc2YeQ4DxgL
LJhXjh3oZccJXz+2Ui8tfkbNVaUT+IRuVdT4tPnWT5afd9mmApxivE2I47Fh2nbt5C62+n0q0meD
3eS2Glx+G39p5X19ZuH4zhaEeOwxhpkD3AQpjLgMSNm2DOzG4UfnPA7jvMta6nJLOTTF0wipFMkP
kH184SA7ddm19YjIy3bjle411/m2fFhlD9V9jCtHc7Mg29gvmYTLeR7L8jviG0TIlVQ6WiUOFeo8
lE1o0wIPAY3kxDUiz/Kix36v7uFREia5r6neQFxVNuCQvXqRQuxAijw3QRjHnRNvx4cV4g7Vm5vV
zca5lamWXA7Txmd78KTrEaWqudAcijdGV1yb8eDa9DoBHO7ffc3PZz5ZpujGZCwocgfDJXuysTdx
7K7m2RPA1PoPQPPgeRFaO3YtzQvXEHzhXH9mNScrK4xaZbp2atWj80MtPPDkQ6iloGHr4YS3G9mC
f6m7f5+cTw7FyYKtXXfOOOFRyb7dTfvVI2XhLhyglmfqc+QtwIPuGDQM/egYpZBL0b4bki7GX5q6
X79BCGYIm5lpNgo/ltQMxgjntJ33rIRaib144DmCYVS8tzzb140B2lQviXSSYsdQhUgH3agiS9fE
DWA3EDofLUi0dCFFvWP7fRCkt5ENsCy8y/8rqPHX6f38YScvn+qZqTQROpWcfPB2b7L3WNYiOqeO
ehrGPyPIyRqGXdJ6KSmDo9hUhZBvAhA1JrtkSrwR9XEbEhK7SnTTQaHSzOmmezOtnVU/d4axtRp8
74x4FH7AdFb2cQvTPGb5jG+5dUOG7KZv8n3OD2WaArxk+jxKb8t2fmdx57F02SjQixlL8yqrum01
VVskH/5C7i8fV8ld+JmXnzxh77QKWLL4fIZheqoFjbdF0lOQJE4iMTHRY72Fl+aaV49X3abYpLtu
p22lla8kvH0e1pMn4SQjC1lTiNVnKu3gvZAGmKbuV/VcTKIqv/Vi6ZzjPE3qaxeKzMQFbF6lXGPO
VHvIdRlU03IUS+CZPqfN6nETpqFstvp5pi4EOpGnWFZLVoKa/CnzQ72h8eIG3utApfkgxM++YbpN
t4MuUSgnaZ19y4bpOLpJoS2mCXdmk1kQnGhm3Fhd5ib60xzPkK6Ujj/OhvKvZUT8YN2whZUcwmLw
N9/k2+Ypeoy2K2shC+KjrN5aQ9Q/XufJYkI/YSr6hDs65jmd89BApnwuZ7ccUq9ksrxQttL62Cd7
dGzsNlkm7Ja633OUZmz6qGM0Y7Mfl0/1+ah88khC6s6cBO5gCYSg6tf8WdtHm3FXhxD6CDQYB/ir
NVlzTI/DlkuuI8n2+BQsOXlAklRNnRMwydQqhsRs6YJ2DVS+hFu0JoSXPphw58EJqVFSirRJjQ2v
VB1/UNgxX/RwYmD5lzMMFszd5Td69sFMolNiqpptO0KSbKjaUMJeYjx21uBr00s+K55GJYucDcYn
iwiJ8EjoHPdjNBwVsB7UCm1qpZIl2+uX/8e7O1lDOMATSladKuaA7mu9a2Z/fsz8xE+BGoIDBXRq
cnlP8vKS0GD5c9fzbDC7um+Gz74gtOugIwfPyDn45KRvZa2kyy/REdn+ZtdluhI7MKHGTKwCoW/5
uLwVZAsIh7jL46pS63Q8arnizXDkiispzP5sSfT7Kzli6a2UTdcXSM6PxrHXXNiKLOv8924+2PWq
Gemg1YAJKXlsn9BXsdzLDyhbfH0BJ4e4JUh64haHOOa7BhrcMetxqhKE+xLaipKzfD5UnTyqcJgJ
fNR6i5SYprOg1597EtBpv2ppA0mTb1rtI7PUoFgg8dFGrqL/jONnaIe7Q/Vt4I53+clln3aN3ydP
nlRqkRhlOxwHmwTwIfYKS5INfU5p/n7+HCIEEl5MFRRPaqieVQyNaoJ+ErXBnpke+jjdFAXiJl9y
GIallXFvqmp+q9mD6lpp+kiTF6NOQdd8ZgVklDCeRMeo/6lBrITPlu9s4Uam59s25E6NQXrH/UF9
K2cMwVjuVRgYMfWotq/wPHDjpH1c3yLpD3r2xB0IsS2z12m516k6d4F8drt58Cpbc3XtCSYUtxag
RP9D2nUtx61ryy9iFQOYXhknaUajbL2wZNlizgTT19+mzj1bNPZ4cMqucpXfhAEBrNirW8aIVUOe
ZaBTihDDkwakD5M28oM23ENy82aKyjtJDV5yaOzIQWc30VaSW7CrAKuALDAGq0LT7ccUalSovAza
oRomZ0LrtCxkrBe5sqreXz/Ryyn26noxNjWo55aKatifuhcUJ9GWENxulz3NbuIKDi/F5l5mxrqm
cYicBAHhCVSFdXM0JLPFay2oAx7IzBE006ck3k1y9K1SKoyAztvG+J7Ud6WA/DBFSIAOUaXYZjDz
ntliZK/cO7bUUAn6mCFFkU+xOOIyFE4W1jc9qGakWnL0HLNwdeIkhvagjkbMMSgX/fXXGbCVBzEH
x04U6PSky/QYTLsAKbJI3/Nw13QBNJXer5855xWzdYBsmqNEqLBVXayRfomWWXG86GIHrn1MxkJq
U5CMVIUoodx3vkjiTagGVmnW+54X6lyPO8zPUfqVRZoD0qnyDG+WVBCqT3+kmSdSiWP2LicUqwNi
7F6vFkocKfDQei+/pZ3olJCwIOA5yOsCUAGYFQLun86lxnus6R4YTJ0k1y3RfGqyHwm3/8TbNGMj
pXimjaoJFDEdZB3gXQuxsHph4m1b4RwjYxvIWOuBmuoGqCnzY7qfN1A5061x1yM0Ea3wxB3i5d1M
xjyggyPOag//giDFMnTUtvtv1+8+59Ox2XaHkVNt7FoK5ss9AToInIuh2fjXF7lcOf26L2yurUlx
NyRoP57QDKAf5GN2gieMAKJLBnRSZ6U+GKfdapdTlxjgCuH18TnPj026BxqmKdWxvKIspPjPY+hp
BSjAeHbr8hjQap/LBVq9vjhqtDbvFcQDKO4Nst/Q+zHyQXxZvgq5Rx9TX77PjuC2jiyIkUAYVLGl
R4hotD9yUDyhhyg4kN39w6rD6ncx9qePqT5JKQwq8QnIDADyGe4WyUcCCEXSouFkxVBvvX7onLv7
2T9dfQuomORZDgmWkxIQTwTrmig0zvUlLlMNrvbF2CGjiApkxxIGFSUQzk2t3Q2SZfQPegLejylx
YmFwwzm0K5Q4TGq4SrYooL7V2b0Zmp4InT4jKd0SmVNTgJCx/W62gldn7Z2ZhJsmr2a7KVQ3BNPC
9R9+OcrQIT1EVNEA/o05EBrGhTZPFQj4UMgnj6G74NZmu74tT/zG5+UJkNVqixFYHYXeZCWmejB8
VbvCPaquRW+3OHV8k2d0GF3dTzaV4o9v3VNy19mJm93w8L2LofqXA1z9AuaggrQdaKHX4BCZStAa
fh9DADGyl5icxTL1ZhLu+oJuOR+ZY67ZaVyUM5Ix0pG6LtiWChSiT+XNcud71/wQoLPq8oCivCvP
+IeqC5u8zBFIiKMM3G2FeXnv+p545ppxCFU/zQXV0h6AThATymCRBDgtkjirXIy/oD+sGKpCiMim
xHE+TFlrDIj9ZDAhkrsyBY31AJSKRK2uxQirQDgP4uKXW60o/3pDx3bMzFjt5VNGN336EgG+8Acf
brUAY5lbsRSauJ3QdhDuxzBzQTFtNQDeXF/lsqNbLcO8685MJ7WLwKqXSA56oMMuvFtU3tNX5OGZ
6ZD77qM9YETVm/aB3e6ur37xcqwWZ575oBVy19QLrqL8Vo/bOBWtQM3/8kMyL1nQg7ptM804aem9
0N73quGoYcC5gMsf+be5+LqATECHfDcZJsD+TlI+WF2ExDKb9uJEjyRJebHJRSux+mrso1WNqSkz
ADXCdrZCGXULvQ22dfg2GO9ZDp2/8K1o38ruzigKO2ufoiF4/LtzYx51MmA4HSRdxmmsIHSvvlaY
DBb7j+uL/Mbl/PNN2YSuH1IidhRPrIxBmTpm+KaF3SJILuunKkAb0lDBOD08lRSqdNJtI0Scx7Ec
2r8P9R+fpzHbjNV20CMDXqgNAIIBm4h0FNUfoxLamcR1sBfT1y+Hw0KcTcHI6ibK5ZOTp40vGZI9
JpUlQQYuBWcZ7W5ibfA5G5Q+2SyubJEFM48yMFRG0RqnVBP2sg43u0yIFYLQbyjUjSxJAaFtK8+d
Y6q14gUz0Drl8NkSQW2mqPOPbkjFnRCbgDV8CthGEJyvQeEqjkCPCyBfteIBVN1ADk/2lChblZh2
opnNNtFKDRq3tVXK+k7Tu5+GFmnOKFFP7TtwsoB6OtEBETTy9FmG6iCEauVvlaY2jp6gUQiiSQib
JQF0ZvSuvpnmPN8keV/Zswop0VGet8ZAZ2sqotntCnoopnmfBh3YSqTpmSYIpY0e4huBoCoPNKqh
5JjkGoAohr4XNcU1hBKdLTHZterkG5Hph2SLB74FhxdmX/seypWY3TypMoCRSSN9b+bpvtUQOHdC
eCOYSA9i1c0pKIA1E/uE4kcJQFR+R8fKL4Xk1EHVDu4Q/ORKAXanCYLbXRp4uQ7NKcyz0WZrgIQb
ceC4yUg4u2JkBtAMzF6Dvneq0fDnrvFDsd9CeG6jBWANrc02gNSUaqCoJRmW0FVHqo1QgYNWuz/m
reqABvdg0GhXgjh6EGI3UpQfSS5C7NNonzTMPQxdZeUjmouZrcbESQpqYyAkASl0eUMCdZODBTpu
ixch+6Zk6e3cg0OzVVS7kw0MCaeQ8szlCgiB8VWa24NqtI+oyTiTHGwaZGtUagXL0IpDnEKVPmpQ
MGtCNL8SZTMpiiUAhCnWYEAyoQrjyNU02GEkQVNXLX5O8EZz+xQ0vXvdyFwmmP96dgZjuGku6aNe
GNKJ6CDM7qjfFVljaQkJUExMpmNJR/y0YqDgGMIcpDFF9+1YvdKx2QRS56KZ4YCUFrPI2ZG0Q2KB
VbKwIlO4T7rOQz/FLlXzOerSBy1K3LaSySkXsrdJV2/TGDVMk1o92hJZrmCyYqc3jwrl1GMXB37l
hRuMt0hjHTAC4J9Og/7Skcdk5AEkeAswVnKcE5AYhHDiOeYgJMWDdgLHuV6GgHwdEou7VlAuKUId
QQoGwg/qvrRTG9Pg2/4GDNj29QtxGRm8WovplaqtTCHBCoz3YH8ie9TDf4Ce0k6CuYIuLk+78TJZ
5GpFJpTsJVMAZ/MykfYKMQUDleqPeA82ZTd6jiNXLK32obEnq3y+vtPLIcs/3o2FQEdyIGXShIZf
rw1bAdBLMwxcYg43Jvirri91Oc77Wmq5Qqt0LoNYa1WhVHyiI2ZzoMsg1ueAy3LJuYgmE02CODaO
eqOVT1p9l/abbuo527hcLVmd1PJJV/vok54Oolp+jiEp9hhb+R1yC193JV87Sf5PCh8GTeP0EcwE
tulrm0GwwUFYnppzfkIxfvt3n5W1XUHX9HLUAJqh7JrhSW9uzcG/vsRnkHXFfJiM+RBkVZ8EFXn/
3Ep2JxAI6KC6Du0xeShvUeq31G44Ls2OVCo5T5F3noxhacZw0NIBKXiH+dASOUmmOJzdXQ6l/3sx
kTj+eqCBUMlUGwoKUL5st9YABDxQmeYZk/m2hrK6M3G+5/Kbf/85CZuoFtOE4QnoWpxCcdpA0zgW
JxeMG8dUr3wjn+zAkDwdQ/vX93n9SxIW2i0o5qRKEFw7CfJHC7KBeL67voDMDSQZI6ZLpG5FCV8S
IvECpk0xHSjNkFVPwCmmzFPsZH1xGoahAd/tOFithJImKcXKqnU4zKGkEK3VF8ngqZdQ9dKgsGOC
f1JvekDEVXAztZEo20SfIas5G/dYza978bEe9btUxdi6kW4HKFm0CDVpPd6RgGyG8T0ooElholIp
PyXzeYzf+nEnYyxqrgHVBFN4XmCqRvoeZ4JdF9DsbQ9CBMYEKfR7c1cZkWWUhR3kt1G/GzoQuUaF
ozTgi9YUhwYxVE+QsEYPWXKahu95+TJN3wUI2M8hCDKH0u4K3aagTImhHVKgr5BbozSBMKn1iLwp
k9GSJIQ14fdabC3aNk45P0nEa9tjFM+WAm0FLQksUu065a7NBpsq31v9HE4QwBlRSwFkXUp+jAT1
LylAN1Q5ZLWKxlcI/sPzkN2n3UOgBp4Yt46mUbsRNXBPzS9xrEF4oYfWtOI2eZ25qNmHttEqGMZt
cRpQBKmDY6Ek5wBsRC2EImPau5VRnBU1nc9Z+qqldxQJJx0eZWNXxvJ5Qs+2K+6lovOSFJE/aCnn
4TvFfG+hFK4uVjYEVe28vB2lRWy6cfK82o6a7MyjX4OkB2IjIJpqwGr2EuIj5j+aCjztM85DlKyQ
nAgqgJCzFs3cFgqAA6BHCNEIW0OeRHCXBPUuTKEP8aOVe2coZ58mz+0ICHr0vR4O+ryTk63SQ8ws
mL0gpmDX2iA0tQKoUhTKk6ZuU1SJSL0Tq1uqEc/UR6uRj/n83gZYEEQXEvpEEspxlbyPSi8QMqfB
n1eWyVPQktbybszvY/IUFy9Vd0qywzAGaGcPjoiSeT7heIHNDU+BcBtqTwaI6fJydkO9swu1tmLl
hig3sboJsFiKs5IEH2ogboqbUqelk+O3heW5yqAwG0p2GhiI/hN3ILUtpqkPaQvbzIDm0oHUMAgk
ZyGYgZny3oAMH1i6hmqyJvHHgAwa/NpZfJcMKPIUnaNEmwnnnd6q4Hu7bgwWt8PaOBnKD7KkABco
sYFFShNMjtNUPo05kDfI4EBd6IH9YYdml5PhyV9f7mKdYL3eYv1WXllFlqMkE5olBFhsYi9clNAb
QXG6O+YeD5R7MT5cr8ZEGa0sTAMSZQMdE+qqL9UPRO+YZVEgCb1Av59KwOu5W7zkNtaLMoEH5DgD
Q57xSbNtuBlu5HEDfuXyMUYDxutdxQUJSXoqILh6JvvszC/IXwrg1uszkYaWVVHdS8AYmDLedtjb
EXTRSvXtL0+SCTbSKk3lokFvbxEcizeRDeYJS9wuROHCLa/dw703THxhjLSC9BM+6sLGH9nVaeGC
mH3dx1A5Gpd/4IO/PqHMhhpqLQcgGkDLN1JzZ642wZC5nM+3pCbswxO/wtNPxqLVQyhDzBgKWSef
6spAiwI0qVLk1YLi1hKwu/BfWUm8In4OJNm0UEnnPMRLl2S9PPMOA6lRGwBpEI72b0PzE3bSVjEe
95ebZN6fIWSm0RSIwUsQJUnhq6jNqENpdtJWdl8X20zfScFzkBY3wiRx6tXX4yhIjf5qaRAMj4lc
4gMb02lES3RGqeD69i7ZzvU3ZB5aBAqrZsS4wUmAolaQJ5YZnGV6Y3b1pqYcys/lNV27LsxrI80k
1sTAbsb51uwjG2RSopjYwRgdQsjCNHgE1zfHuyDMgysq1OfCFiXOOX/NQJgMhTfg2EfOKr9pafw3
qIfS1K+nlKiGXIG7bcnSpPdWBSaqAAlhADTSG5CtHtk3Vn0Yts0rQjve7eTcEIOpHsyCCSBfmdNP
9mCCAZ3SL07BtttDnQZQeUxa8ZJAThpvyL/utmuEXBa75caoslUava0ZgidrTykIVK4f30WDubqc
xpJNrexLEUWDlrXAbIZP4V1xm+5MV3hchrk6O9rxZo8uQnbWBpP5lMA3VeqcAqQJCqKd9jEfulN+
I/nVk4RRh2in7zq78nkHeOmKrhdlvmYxTFXblIl8KtLBmQ1Q3iaalRrZhvMprzt0mYW/hiKKZbMG
31McyuN07CQL5VhPSTCXB0i5A9vSHWtMOFR29liCMe5P7ul6n4wVnbqs7IcBRTu884O2UxxA51Gu
x/LlVnErBJRcRkXelhnjWZmdQcDe8B+QtLLpNoO3jAHyArRLFnS9M8aCUg3BSivBz6omREsnVEWg
jZq9UHCkdDHnGC8WhNaLMSa0qcH6NhDsCYPpt9OZIqOyl7Ec2LbT4Oi76JgeYjtygHlN/R7qpOpZ
/+Q/DMGp8I2Lvrr4Qte/h7GwRhPERqxDyXKwZ6++K7zcXwgzQwgaVTbvS18sXK5WYxt0ZaQ2oyQg
518CKHpX++Bb3EFC/duyJiA0G6h98Pi7Lpm79ZqMVSBSKMY6SG9OA0qJeXZTKRNGj3Wnbx6vP1GO
Jfj81Ctjp8DXZ2OO8mgqilYc53Y4HEuVt52LE5br/TA2VSnDXDEH3KDWndzim7RJHNM2XxOPHkEZ
41duoy3zpE58WtrvRW39kRz9+hcwYVuo5KBSnuOFt7N3mlviKvvovZKs+kY4xmB0kVzznGz6nx11
kEQP3HGGyx9aVVQd/0SVJZuTRcChKgOwq26CeMC41dPZbUbeKPSl9qosf63CGPZyrvW0SLBKZb4V
hdekiTdB8xgKwU9ClDv6lKIohcp0nfP0wS+FBOuVmRPOqE5r3YC0XzpgcG8RYEUN4vpd5S3BHGGi
pqIejbDmibYNoLfXdjyS5Yu47/UuGIchtXkuplJjnsirdi6244H6KHT7I6JTS7mhzvy0yLKMiTXd
Xd/bbxLur5Nj/AaCbigilMvEVa2iCRdBAHW8SwrV0gbTlbv5EAJq2oynNCNOHD/SbgJ+t+IpkPBu
KeNWMmWOBpXg/vQo0Q26ZM1q6gmAAlzfLe8kGYeS1CaE6iuYN4FGTtH6Q5+411f4TVz19T0ZH5F0
YdbOhrHwl9UFwHyLbicKpi+yp+McJbARLPRNOSfZ+I2z+GdZFt+QtyhbxTEU64Ft27Vv8aYAg0pu
B94nkvYu21Q+L+W+OLu6urQsuiFLSV5V6Cafpp1SWpDSsVHQe5ptyRZ2yX7RCecxRHGuCcvTppWj
iiR8MWa02+omGB56zafiz+tnePGWKKqmqbJuLP/9GogbgpD0klqSk9Rmu3wQPQ1d9etLXOy5yqs1
mGeXULXVhBy4/FASnVpR7sNM/mi02q/N6NQYk9PPIO4k4kYazLdeDP3r6/O2yLy3QJRo17UimqLF
z1S7p1r0Jy9ttT/mpWFUR4ZMNL5hPZ+gj3dAHZTzCS/ehdUKzEMbq4SUuVxA/sHRyC6IJ9RceIya
nM/EvipM0Q/DFMA4NhlShSqzm5rnXC6/oq99sK+oydQyyTRCTzkUCjBlG3nit3Cx/XZ2BFGTM+1l
DvMxb1eMs56MTMc0DXCwRtHdtmSfz+rDX10vtlQ2DMVQBRisPSkU8ptza0khD1qpLFeUra+sXhBL
Zyi2TZzXJInPddBDj2pwi1Y5F+j174QeZDlCMD3mZNpKqnom+fANvJpVh/6cKvtFIW0GGlsiyLZV
AYFJlHqSat6PmD5ogrtQeZDU8FBJo9vqoa+J6lkbp105t/t6zqC7nW/oHD/lba7ZSiDsFBLeZelo
WmICYJZWhZw0iHPRdcYcteJcGL0G3kZMmliyrrpxmG3V5u36kfEsElt9i5OqL7sJ7wns5uAbarN9
m5aHTH9O8hooMbobgl1E7qfhxyg2W87iy5W7dpiMPWr6UC1TI1qUEdBAE12QgHlV5dZOvc3ctAZ/
z/UFL0oxrG8PY5/kBprq/WI9ksPoQT7Gi8dNA8Zc9LEEBwA5+XGaEYJp4CAhXt3slMfEuO3Hm8qP
OLEz4V1kxpC1SkYxKylE55LQt7b+GU3ZJiyim34udnTO75Ws3cRavw8GQGul2zi8jyQkuKSvN2o4
AgY73KuBsC0nHc2pTLxRjPRVRY+0U5ubelYPWtmcxwDN7zB51xphp6rytujaHzQGMxS6GrMGARpI
TkwDiBIS7WAUgrJP+opak5rLezort1Jq1lanzIk9oWEIJSFvov17RjFaFaOvbiVdyrFRlyPiL7PI
lhn7qYOks4YDahzDX+R8QeylCij4mfZhqeGMrxBfEw0MqvB0hJej//ddNCXodYH7WPzUF1ylpqlZ
5JJG1Oic5qEnycSj8U0rxOBTiT0dUEUt5TF+Xn7hXysuBnu1ojabaUH0HpdRCS0QCFig+LLK9v76
nb9s9r9WYUIOLdT6IQ4pQS9Xc8XpRYD82fUVePtgXnGXqkndpVp0nsLzaMzWbOR21PBmA3irME83
VXOpIwX2IYRvungnqIuGEuHEL79xy19fi3mVc0lIpVCcSe91h0n2+wfIZoHnIN2Sl/gHIRiL4Rml
y0G88s+ahCmtp4HYDHqB70d30D90EcC7C6UXweSzlUFoQ/PEPWbyrh/a5YxltSpb8wEuRBtEIPiz
FwWdelQrMch423zH8F9j6WdoaLvyRrvjUX1cpOyUV+syYQiGSGZ9NPGFR0zffQil9QnLA11896Hs
0tvuCL2sGehoJ7QbSNBw05fLdvfrayu/vrq6NVQJ1SeQI8jnfoyeExUIl0Gie9MAKrspMrc15Oe2
rW+rRPHA2HAP4n5QYLWgVY1f+x4Y1lkFWxXhjUdyHiqrRDSFQym3izkArM8CKLrCOD7nzC/726+9
L29sZXEM2PxGTmfwQ/y/msuiCQf6gO2wnTY8vYPf2PKv1RjLUwFeowTDZJ4icPFh0Dm36GvmBM77
CLiOXbjVIyQeTprH5w7h2IpP37vap5YZYSfq2KcEZgjtRgB8YOKisy4Wv1YXmTFIpTY00ihli2NE
5aKeZsWSBIQxvfCtMQbotZU3bTuf8/QGfsgiEXD/qv4EXVPoyuivVXVM6zdNfc+AC8+UAh6VR8hx
kap+/dQYY1YrvdZrYK4+TYm812tMmAYahi6iODsYkbLtAtBlkMYOyKGbtmnsZx34zx9KBBFxRK0U
FCJyeshBkByjkVmJIDTsULItdAPP83lWv00CwgfUF3PtjoD7/vpl/eSEuuKQVcYshnWVBWo/kBNE
Jx39RfvoYzRQAG66/Y/0yDLON/ZW9YO4wNbG+9pfaBCJsQ3ex6f5jWyg6mhd/02ce6UyNhOSO2Ey
Q/fhFArHrtyZ9VNGOXEhzz6yCkh1KAlpkHZkKenYnbERUYpHbVD1Wl+CUpAGeuzA6mzwrg0/QC7H
r+9wjAQrA1TEotxUGdxR7y3SGvGOYPjK0izBB/BHtP7W/X2CIFePVZdUGSAyjNMD6YX45xihwdvv
p2/Uq57IC/pmIGDjFc54B8kYwoZoSV5qi60Feyqddl2VgNL1/fptuVxk/bIQrAZQZ6okEUSsMtio
tBBbsjDxcQsNKwdQ2COfWZK3KyYQ00gqSImK9Uz1PYfShgDMoFD/Wcb4j1ln9YAKLQOkiOgRNINz
myb5Xktzl9LARrmKyNt+lp1q0N1KSz3Q3Pmcb8oJ01XGpnUhkK2BCKcyejEwm24GGiqg4QTUzT/h
adBS9TDVC6Xp2lK/xc/Xl19c1hWbxGoHCeFM8l6GTUq6Xdsplo43CH5X8+f1ZXghIdu+EapuFjMQ
FcFRy7sUBc8DJrIwoEGseqv4uD9ov/7RqP7KXWhMZDamkDMe2qUA2vSg8NjWGBbi7Iv3/Zjgq0Wn
cRYjJL2NEz2A9jC7XYToBbd1ClAQaFYGACbI+kyHl93xghGNSbaKUpdCsngT4hemn96J9KA4ibd8
0kT16oO6C2O3P4IxhD8QLnMeJltaFlqqKWON48xzn7qzg2xddiGwIj0HztLW7Z4gdPXJj18j7K6O
AZDIp4XCOHW4/WVOmMmqBYXpHAypVpNT+JFtR3yKfXJvOJCcCWpIEUPpBVPR4E/mjWLylmVt06w3
85zgE3T5gxjd0eHH9at1kTt7fXuZcGwYMQM5mcjfJ2RRkZ3ulqERaNXfCkcZZNqJuzB6is7od6G9
vB3tZvw2JHZ44pEc/Kak9o+BZCdcgcEuKzOUQSXnYDoTIMhwFxxUwC2jHY+D8jI24cvFsKVqWUaQ
Z5ZQQ062yW31iUxoneGwiB3wx7g415itWfdhAt7OBHVxEdOY811W7ivt9vox8iwf2+upM0FXtEBC
r67eFMiG29IG96utWfGt4sM8gP3vf9C5vDixKOuaYWqmRjSRhZhJLYavpVIkJwDvP8IWqBarOVCI
zr6nsx3ftWD6xpCmBUSkZziDV3du+QBxidGwkzd08z/6NwwcHuIb1Q+saTvcR39YJlj9RMY818oE
ENw4ETDeWaKdlj7UKDGCCog0iOAqK3wwdyN4/bjX+WI8uFqXsdlBnatqnGDdBcqgY76A2KA8x5mI
nkAPZKNvOVdg+YP/crKrBRlTDfFvzM/WI0wFnMTw1p/i3aI5mh/AJde9BkcubutiTLFacLn3qwg0
mM3YrAP4ht4Dl3yImSHY6NZua8t0Wy+UrXzbHoLGoVsF6jA8upCLr2q1OpMmUzESjWCeyantZVtK
I0cCdKLgVVYv2t/VKoz9NUBXC3Qo4iZ0PhEY/lTmP4Dxrl8QY39pSsgk5CM5ZZgxUeltDawf52Lw
zomJ/Ug5KUmrQ2W+gWyIlRmD3zfqvq7vp+B7S56j+WEYF00EDAzPtV/KvT1pPwRgYTuo5jahbCv6
S1PxqDAuQmNXO2cHaSmK42koYOdLxia8Gx86Xkjlf3IGIm8qH6SnIfChTIHggh/0XwY7fZ0sq2sE
FTdhSmpYZXKDQh5kuoen+WB6IHbaVnvxPkeP/sMtt8NheIjcwE1sHv/sxaBu9QMYw6TkUdzMYlOD
ujDfgjzPE8P2uYnPCZe1nrcSY4rqdCRFRHPjpGKI7KbNrNnJ3fBVAIW1iBk5a0kXxX3g8ggaOY/H
ZCxSn00JFM5wwjpkccPx3IR/BsxdfUTGBomKVlF90JST6CO3KS3z3YwcepRALte5UuETMPghMoaO
LOdV8fbGmB81a7sipdgbqAN8NbvJI9G7/m45Bo4lQQZTQldnEgyc2CPENs+xXLnyn1AirR8hY37q
ShwaIYMDF9Hd1pSbCvSmpNa/X9/K5erM6pgYEzTLZgCmGPimaSechqfiABqNneJRv8RYpZtuxfvJ
G5+Qd8fvfAK369dfYqddKkCYjLbCHjWIXhtjfQroTVYpD0a14WzzugtGT+xXj7iw1w3tiG0avbNE
YQuoqNjnL8INEOL+H45C/fNZJZExIUbYQLkqGsB+moJzJ7Sm5K4ZHjibWlzc7+MKiYWHx5NYaIGB
mz56zVYcMcDp0f4uh1RYb4O7EZJYuR1/i+n2f2Ffu9xZWm2RsSFEL6icLDdHudfO8bE/LCN1gUdf
INILKltkfzybcjklWi3J2JSoL4Sp75L6s9yfbgbVkaxKOyn6TiZWJR7mjW4DyD0cOnsE/c68S41d
9dOUPQp198fiJy/3vG5qJFbeqCF6FmiAdp9i6PUm6dlUZef6GXO3zIQ5KcRZG8lAsDrYemajdjq5
kpN5YWgv6TY4Jm8Q0kHvAN19rzln5+m5v8ForM1nmySLKbh23RiLROs5ITrFa+2c9KgBZQkCHae8
g+j5Kcgc0Da0Hv0Q7QIlbGKHmyj3FBOyax4YWlAifGvt2u426TY5qh8B5GhMyG/X7+iBl1YFoas3
IFn6JwrfYNiD7CTHtrR0n3jaPuYKpfLsDmP01HioTcGEb9Lm/FBB+ipVU1Alpk6QqNb1A+S8URb9
3gtREww13qgApPT03pL3wdiN8V0RfvzdQoyFo2EntNqIoKUBGFRW3lPSulVbek0cPgatZl9f7XJa
+/UUWeB7iMH0UlwiiB6wE6XdmrJT78Z9bHdukW3mJzxGzA1zS3rXXa/0WaFeZTZy2+uGEiM21Gln
T1T8mIjkRXX48pfbY4ybTs1KjhNsL3hEfSt9BJABxGGFA0In7JAoT2Hgiw8ou3C+K+dmfn721f6o
Kc6j2WB/EXqmUQ5WJTNz5XnYzzTzr++R85w/++mrpUYlJgRTyksBcTxAbnyj+CBZ3/yljfysY66W
UfVAJJmKL9kIvRtgrjsrC+/6Ti4SgX7FStJnQrNaw2iERBYjGMloO7+Us52iTbAxfHAV3k8gxPSI
o2aOiHhzfq00r7Fjh9xd/wmXy7Gr98CYlDYH4IFG2CbxK9Nvc6B9gp1sokWy6NF07ggIbOFrkKqE
8CxPP57jhz6/z2r/UEtqKgz11CfUJB8JbGgU86gLee6e5To2y65u9CKtYf0HV3pQQK03b4hDwfU7
RJaZ7sX50PDFzBancsXpsBzHrTyaWRKjeddBnG48jJg9WUSSBZSurMBC8xQ1XsOr7OA48aYZeF+V
Sc7KHhXuWMFXzfWysYpOwJitwms+cR78p/9fHd0gJyDXE/EKpaUAsAGlB+TaHMEFtwhiuAZDLsVn
2Zw/aXcZO/h1ZT+L/KulZUEHXnfp/fSAh1kjPiIgDHbgosqbWUDqQLuswUQqGlE3ldu7YDXhq5fx
3s0nFfLqR1DA7lIlgkxAdOhNSwDVnk/cBMOwmBDL7PYlOpqoQDYYceSNxPKOl4msJNRd9EbGOIy0
LDwcavXndZvAKWRAL+fXpCNWMM0wAU/wWUdJWieQ/XoHXpkUrX3BbtzgHazkt3Srv+k/gQKkhfW3
xTiM7P/6G3ShzHJVQliQq5MzaDCBxWwXo+Je3ysnj5RYpapRktM2X9JVwNgnVyfQmIeYzmeXz7RB
loO6crodm6dI9jNwYRV+5oYe/csnqzBBUKig3JhJn87GcBP1Neh4JEk8O6gwmV0FDrtylnGorTu4
Tew2D5U3bmqnPcSxE+3be35Q8OmKrxhBFsoZR0QrhdBQ8FKNMxA5GeYMj90WxXtYitbJgnvRWbwa
LxrhPJHPJsPqcUZJrHYxxV4XAYIyKuy0EDlRyGVMwZcVUpicLmsw4kxJXcNx0qcoPBbfajsAQBHD
YuKmCr3G5wE0eIZPWWzyaltmBbOn1igdQ3C8sbptiBK47MdvYmZFSFJyOBXaOO12UWga0bD2cie9
5/0KnuVTGPvThiq4sAQks4PdOwsJQK0NSEIsvA5YftEpzjEUH7Jjl0IXho9S4TjWT83H1UdoR6nW
E7NfDC+Ai7twn+6n0Upf+00MaCgCFRkdI6t0pg1oe3kDULyLxVglaK10A1mSlWB8HcXRA2EXB211
uZH4da9YEGo+92HUKvBug53WdrxBuXEA+lSz9N30IG54MExONE0Yy1OPDYpOAwo+EYEoCGp1xXBI
1Sez85T4bYkfFBC2Xre5MqeoRRhTFMyTOY0ijtB4pfDbyz1KbskZmqcO+HcMa7aWh4TRZ+MeeDcM
tLnZLjr/ZXtLIkycNAvRFMkVjO4SGYp2ZNOfEDq1pJ32f6R9R3PkuNLtL2IEQQtuacupqmRaavWG
IbWh96D99e9Q98WoGl1dmO/e1Sw0MyiAQCKReYyvvYubtlczJgo8u2LBYED7KFNcbFyJlbEBi0s8
KLTqaynDQITNUBqyNhXcxG+v8Bp7/oi7n0PxiD1WKvNIYxR69QbiZ1pqd/2uKre3B7m+Uy9G4bbO
YORtm1UYZfJT5ileE7T7YbeYaO63gXkWUbmvB56L8bhtM6UWY6OF8XCbRHcAHa0FJUjnaui8htAk
P8cQ0ztGDgjt4ubr1ZN/MTi/WTKQ0cz+Y7LFG55qbEs2w6beBBkEnKoOPtOiB+hVcUrlYsj1J11s
mLoxUjI0yOMbkHGLSHsjZeOFielI1VnJIblSzzAvil2pDEXsD9FsucstknU5LpZJRRAaPQnddvJe
OAymZni7rGILEFl8v72brob1i8lyd1tbzVKaFzgdkaIe03Bfrmr5sQzxd9WvunsKqeTbA4qmyF1j
TTakybgCDaRK/ZqOwz7KZef2ENdzhItJcYl0pOQZIwyBbnUoX1yInWs23gcAGs2Hyu83IlSc6Nxz
1xOkqRMpVLBJJVI+hLkKeUFyrDIRyfrjUrgRX3j03UJJmjEjrE/UJLJP4IRqDF8Kkj1Lc3KkQ1Dn
7332TumGRZGnzL2rV79iqm8tmmy0Vj+USXXs5+wwVUGHoNv5c5tDGBSakkvnFOm0JRTbO1Ihrn6c
m9y3xmIfd2crHzbFZPpmspNDErRNtaFRYZcFlDEBjl7KIkgXXYADFoRtHgFoxnVu6RP2iSqbPygE
HNS7KVRflPnn7c3ykYDfWlQuvEmRbiWKGjcnNR0foCF5lMyfUi1t0vI+Jt22r04pBLTL82hp4IlN
Wwt2fBW5bxl6zUbiqmBRhL+wqCN8VWXLoem3RIq8BnKJVfY+w83IUBVYAGZwQjmW8w9GZEdWmChy
iJaLi5NtJ8XTIPVoggdS55m9I/WO4UQeC50JEmae1Dgmiq13oVcK5Y2uF3c/zxuPLQxNaBlZCfb/
AkHzA4TpcUPgpVHus0N1KKCt6gzomQmBOVdzqIthuWgZa8NQjSqG7bys8634QW837RZtJeTh6XM3
+/ERyYwVwvvIX6OnuG0nWnUuelqG2YbmejVmGTvkME5NGyhkZnhkhakobgoitcEHziRMomLN3vIR
7pIE5FxUfNu7DBwE2B5my7mXHhsQc1bdVBi5uiVZ9VN/gtzqauaLmX6bqsoxqtlHzF10vM1CPEbp
Rm+yoIgfCphAMROqG9NRJicz/MpM6Bl0MBycvsJtkyTHKs0cFVIxWvd1MJ5TWC3orSPX04+BAK8e
sYe2hpF2CVGizhg3Wr58uX1Qr79qLz43F9XViED7d705ilA7mxEkZWYj6CIt6NI0iMrybJKt2YSO
Zk1uHT93zWpH6tREsln0MFNBfLpeRL74OVzQb7NJJ/WIb7+2t3Kg3ma0t+BXASMRXDa9P/vtG4RX
A9kH8kWxIfMvekMIrlIe+2hqyhQuE35BBNXeES4QkQiMKBqBSzVro15gJIHYiNRvB4bJneRobnaA
ar3XBhagGM3L7Y8sGpALxumcZWaX4aFnGZ0PlW4vG/3bIwiOLM/RTzoI5aQDdhFR001PNLeV5p08
EuirCpQaRIkzT9VPG11K2xyTieN4k2a6UxTWJi6JQ8L6Tg6751RF9R91451mFvCktQYnBXbLypc3
2FPE+0WuDIfqRbcamri3l+E6aOtz+/L0evwf57ahVo3tO7jdQwLaO1oPK88lPNV7CGq783Z1vPWj
F9GLQhDJeMq9PiNrYOuLTBlhp27Kzjy+wkjzaYBGVPZOcGBvz/V6U/xirlzozNRSSnoZlyN8Fwck
hKUPrxm4qmRe7JrHKAVtSvHJXXPOdxGkFI0M0nilU9+Li+ii1NTkghiZQX9bYsxdP9WKnS++CsGa
lbdVZAcL4oMrQu327Ndb8EZ+Y3JxyrCyJR8NFOVydh+WhZ1OuU0sUSVVcBfzvPVurkIIUmBeapHv
0jR1FoltpJE9k+xIW6jkdd9DVfSWuF5c/fywPGq5rvssNRrI/3x0lQFHPuAKxu2v2SjIrVqO4mqg
aKJchGKwp4nj9cpX1AAsXi9SZUg1J/coZ2904zBTvDeaSfSiEcRFXiSzIX0MajaFmvBWQcVEh2a3
k++V1xaNFurPG5wZYPlvbxzRmOvfL97BkxFOkAPCJ4WFFMywN3kZP90eQXQaKJfBVamVJJOGnGb1
f+wc9SULjAM4jH67i0GCCd8E44mmxOVrWWlBfl+e1VN+KN7QOXLmu2RnoXYMTc6Vbh0JS+Ki7cKF
HpZUeSo1eNFrAUoXe8sbfXSUhfqUgluN9+NR5ijupfVbkTqHOzT4Q/PTbEXvUFcVBFNRsk+5eJLN
nR63FS4OFEqPMFQI5rvxuJYONbdbkVxwu/83pEzBDHmQcSyrSt+UqnoKC/hm9pppt7S3jrmWSy6Z
Z0drdC8elge1ZUhNi/ZlWgw/gcdyj8q13ejKwzL2gZZVd1B+M2BBsLz1sCSwRuOtRlXUWcLsXVOA
Ypw7otvN0kyBzKQ0kInqGAVqWzBbwqM3YuEmnlMJTL8ZKiBl5rA48XSz/jap3Q90uYug1Mi8Kbs5
d8vQepD66WHo6yNpS7cDatsYM7vsVbvpz8ToESukvdYwp2fF2wTfKkUeTiOFzUA0bgfYnBVpu5fU
3i0k9k1GHO2Kr5H1Vo+jZxUlLNXOhdlt6w767cYdDXeL9EvSe4cO54j4k7qf6yckH3YS/qz1F708
Lxlo/q8zet+034zwN8iDKjup6M8Ph6qFi0FHUYA+5FLsDwCMKcoDUjK3JdD+74stQM42iEtFnTrx
DJW11LTNHPiFgzQ/JMkjigJ+ATvE+Sm3gOgLJbsiqKFjcSNQqpfIL9kxXoKleRnb1M1TFLak+8Z4
D1FIAMOC+CC+CED5ogjDg8MJnYg1DTjxnRdBM9UZ76Ld2izKBuffPQnXA/3HdWvJhiZT3bJ0nj0s
ExwNZcB1W+MUztbodsZL3tDdnH1bdNGr/yoF/2IwLkTHeq4xRtX6lE+xO6nvUVTvkuUlNc4McipN
Dx0S9QTFB9G4a95/a5Jc3G5iAOLS9e2TTuap07LjXKZOLg/2AONqU5cxcb+BU+o0rcZtgrz6avp4
MWkupNZhQ4x0WbuMzHQSUgUjumBDSQKdUrxf/bQOBNfG1dhzMSKXtDX6gA54M6z9VDX3l4Mib+bj
ssFzd0VcpMBg6GjA1eioiu7g6z2bi6G5aFs2ZTL2K24OTi2jm8E8CJ5u98v3GYV/5WexSbzQHVCG
t5fZgyWhY6Fz5LBAhBgSrDlfeWwNAvyDotenVjZXaMBGz/pzqNeRXaZAeeSAbopE66/e1Z8z5wuA
swRlZ+ieg3MAj6hkgF4Zgu3tDyuaFZfLoXojR8AkI8PRR0dVU7+rXzqWrioRL2UIt8NckIBczQYu
5sRV6bSug9dQSepTr+yWUXIWGdbasLlqwL2d56OcWm5kRP7tWQoiEl+dG9OUyRWI26fFMHYpqrtR
pQPssFPj6b5IJPf2aNfZnxdz5GKDRYo+1lfZ2HaE1UbzNEBeboF2xjzeLbiaJKRaVf+a5qvdZxx5
t0e/jqG5GH09yhdJq0yith9WjDtQSb/KPkgHOz/Pb+y8Wt+ZHvMgswB24zOqkmHurzRR8aG9Xqm6
+BFchEqSUA5jq1dP0gaJya5+AsCQPUHVyLdgMdia+zXXFNMjrncGL8bl4pQ2N+DRjYhTDB36Zgfm
KJpHizNBMAOPMkFUFJ1PLjL1SdkObYK7Z5gnbza3kCMWbFzBCHx9a+zGsDZDsz7VYe3n6Z1UlP/j
ZuUZvWaRZXkoGfUHQ0ACnCPaKVvZV1ElF8kBiWbDBRvSaCRja3N46EDHjrZqLBIfXU/WjVuZL231
MyVGufLwOn0/NcQe6h8kFeX/1+uen5uMr2qpU5vK0cJAQnTrA2jCAP+xbXccA/UdBnQfyRXUIaFl
kJwrX3KNB1HLUrSQXICRmdwNrFbqU6Kb/mr+bmn56XYYEa0kF0VoKI0Gw/V2muABE6stPGB8+Jlv
bo9yvUB4sZRcnKhkFOASk1nwazBmIBlVV/sJ2iJeUioI/Fu0faunehfvAOteBKXdD7Tmrc3CxYrQ
qJNuWHHWgw8c00wdOGB7UEuEf8qmOnZrGSWIArT29SABg9LTesfadSBqQDY+QiIiWApBRslXqUor
V0K2QscWot0lBPIl5T6e9xDIPvbR64TGEp034fIsEsIRXRh84Qq847hRW8Tq9GAEpNvkg6MPtqp7
K7scGtZO8dQaEHS3Qb4uqVusK/CvgrfgmuZrWQr4e1ZmQAsd5cfJV/Bmstuzvqljuwgg8KKtgfxN
hU00PKt9EVVKNDgXnMp6pDldcKaU4Z2Or0vV+WmyNdimDWXB2boO/fzc9XwtK2viZFJ0HK4Pe0z4
0QWM2tPecEE1fyqPxWu0spFetbvKM1HdEuR8ghSMrtHlIkEYSTlWuoSNpqvN3tRNO1XxZGnvdcD+
1WZLzcIeskWwvQWJJl/nmow41vW1BisVX7Ix8ZNxm4ZfVGN2VUm3mTIL0qDrhdGLNeYC2Cgp2ZQ3
GJC5cP9VZnsFtK0iAkvsxEf4de0g6im4TAVxmTe9zmQN/WeYT57QL8oz2KvV/VYQJUQfjwtadICM
fU9xRhLo/xzXSmjzJfrZlhu66otAGSM66Vu4MMIF9EWsoSMaff37xdaRK2vKQlTwT1SVvyLPctul
8AwjdIxRCUKCPqzlVYooUK9H70ag5gtfnZTDfdLEnFfNQl2xx2N3F0Gvd0OOUWVPO2imB81/4EHm
FhaXWJq9mGUv2lF8ISUHvgXXItI9eWchT+oNlH9sLQW/6aNeGyRsHwNgLDitgoNjcXFJ0eA/L1cd
IIvzt0Ib/EQ7J9boSM2XXi2cVnoQbLD1AXZrsbkHmjQbLZNHdIrWxR627ASYl9P+Ql3hA95mCT0Y
RQNy4QgP3LSf1pxNCXoShEEfrBjMTnVgBXmAFFIgagcJTqnFZU+0k6MsoTilOt1EQ2VHhsixT/TN
uNhjTkWZJOuUmEqO7YySoQYn29yhDfuqotsnSRvBVxMcTJ5g3wOHEQOEtbYRAHVfXEty8pPkqaCD
UgYgq4paX4LGXn/O/AgGe6+C8dcZ3do1XFia60WGOxRyCN1e/O6ILlTsquAyrMK5ML+I79hH0iTU
9BKFBi4gKQnrFi1DQOo84muQgmsB3vN7F93mnf6qCyLRByfj79M0ePp9VsHEtjKRJDAfwF0v8zL0
h+sDgeZPautH68hke9m3FM0+RzlD0Nbrtg2c8RTACV3tLv2SVFtIxefFO8AQxfvtj3D7Gxg8Y18G
nBpWOIhPeJKYBax1x96XymHTxaKvfXvVDZ6rPwEqruUJYlJtbcNEgRIlOlcMLGTV9GcNqIj8OS2/
DCVYhB3zC7kVxMQPpM+f30GTgVZXVROOuL/fQ0uPXgUgDKj69lDfN2Uo+i9rcgr6flTBV6rA67LV
H6DDOkzjBopg/fRjVIjNil2h4rVGv9YpTqVxWNhWSR60BY5eKnWM5M0YEsiDdXZb7fP4UNWpm86d
Ew+/jPAu1KivtdtQfljMwhvT2J2N2Dfq1m6HwtaKLGjZ6KSzS+mdhB5zbd5bE7oDeuLWxUuWP7Hs
VxG+jvPgRHNqp/UZst9OZlhuWnk0RCRi92Ovuvpo2pnFNlWiez26TOkxp+eptwRV5L88vj5Xcf3M
F7c5DTWlMVcmHTx/AsDG3PIRZqbFnf6wBOBfopYKEuGXsRMSyf7ygv4cmbtk+r6rpGblfsIwOcfq
2lCM1HbGPfwUzirKVIODdU6eOhDjc9sKqrO4i/2XKt3nb+DunTqTjX6p8BvyIXZDanpzLm1Mhh42
cbsqcw3p26hUbqe1G8om+/ZZvX4HfQ7O3UH1UmgasbD0NQzXafRIwkFwJVy/ET5H4O6gJEsjtlCw
T2kS3sH5OpCrBIU/RGdrOUUGXN6kDDbSMN2+PbPrhYPPcbkXfa2pS0XXT9vNIMLIj9Gob7ry6fYg
f3lBfY7C3TcjVRmYe8nqeoS47+QunjGUesNL51P4uhnv5aZHEx0qWkERuoYIX/2XN/Pn+Ny9M2lT
Q7MJVKSwzexUaTfD8p4o5g6wQauFV3hRF3sLsO44ozbp9e2AbV4B96QacdAjUOjqoavke5jeZ07V
lncTacGnAqXx9jpdvxL++Zk8xxB92Cyq2nWPT5NP5J8m/RZXz9rQC5qM63LfiMc8i7AB+HYxGMZZ
ZOKkUbiTUwjKT+D/JnCmn9rHkAgacNef658z42LXsljEStocCEd92EE9bTe0r/NwP1oo0WSiwa53
/K3P0bh4pdfFLM0Ljmv03P8ydvom1k/JXehHW/qIj+ppL2l2FIHEBDGC5xJOUWeUbMSi9jUKH+gl
Fp2I8iU4rDyVUCFGOBYF5tWuRCS4DmiaHcMosQeXDyojxMtcSGj/d0+az9XkQlPdpzAZWTAxAF9e
GXtp++xLN0e7fM4fhhQZFPRwbp8DUbDnqYOTqmTJwJDz54d2q24ib7CTLURwICcuYneJPhsXmmIz
Gomx7hVgwRzaPhmpyDBYtPe54NOpU7eYEdZPhyWxrN1TCW5zzdEiz5OwVLWeoxsnmycFLoWxhMXK
D0635nfT/4/Gst7a/w4rJEpJeFIgk9uwMiNklmtlLHYk4iwv4XaJ7AUWBWt3N9/N+/ynFgGsKtgj
ghjGcwOrWtVDmIkBv6fKid2rLxH0p6L2VZbabdMT24pEril/6ZL9cxB4HmAqLYqRrDxAradu3ejb
ChZwxuIMm6Xe4arOY1hqt98t7blBOVxK5i9mBYFIRbEH+ZvghFwHUnz+lnVbXySD5pC3U1cjX2iI
8mVg5xRPVQJUStN6qr6jBmgyrHVUq/8qGFhwXjQuFQr1vGgtGYtg3Juq0x1Xqc8Jesj6vXRPvBSk
d5GWnyDqaVz8meWqaaFtBvhEru8y6B7rBWa4fL89MdF+4hKhXpXyKVzDN8gw97W12HE0nSV5D1Z6
kM1sm7dfbg94HenzeUtpXOSRxmRJSQs/l3FXHIfT2vxMnPAxfShcgGrR3Lg9niC54Gmlw2wuc7iq
YegAuxbl5MjDuRkfJ5FuqWhePKm0MqqxmwkG0gI0avoj0taPO2r2F0+GoqWojPuXLvI/Z4E3ecg6
zSDGOKL55RMf8pIeXmvlfoC/peolfiUSDfhLJ+pzPC6ZSUulpemqiqZD2+sctram29roKneTnx0X
F56ePuqdqx+QOTvTr0nZ0ZP2VV82s/sfzfDbH1YUl3gEl2bJc2vFkYnsGsj4N9nrdCw58LawIuqe
WFCc6nuxdoLgWuNdIGalgbRLiJw6joYzUcodGZxG7iDyD2EVWjzcnqQgCOjr3y/iHVFhMpvlOJ7m
mPpmJXl5WB3r/OX2KFe2Ev1AwmmrqrSq8LrvYWgt5qIUa6kE7c3V1mmwpbfl3oKcR34nEgO/Apb6
fTgutKlQjooZg/+DvCsewMdhB3k3eqZfP1YOhWeAJ/sUXmZOdibQItfd9ACLOaEm15V06/efwcU+
rQnnLuyb/1ArNKd0oX/uD956elIBC0m4wlzUI3Fd1nQGWXlF4qZfVzjY9x4qOCtBJ+oElac/L6vf
J8alXpk+hmEXw3S6lk6x/JqngktDNBse8QHndyvK2tXA43HxxyDa6V5zCJFurT3n/7uZzW+z4bEf
OFTZ0rcMn6ndzoCgZjmcJYpC9IX+7Gz/PgwX3ljbFZMKfuQpBjUuUr8qfeFZ7eQlvenE9WAb3eg2
9C0yJLgjNIK07krb5vfRubdbrBtlLs+owEfP4AUOMNhmm3BjdvYqhAWlEt8cbdE5FGwTHiEi6V2m
zXOHVlEMm8L8gUl0Kwgsf96+v0+Li196ZMhRb7Urbqf3GkAEUPA3zvIWApK9u0q2SS6yZKMWto+v
XMe/j8zFmHgOy4yauK3KhXy32Kkvvqesfcyl15k1tjTorpKHd52yqenOaBvoRFatf3v2H/Zdvz9L
fv8NXIBJeotaS4FjMi3zNwo3SEgkAcl0lyYVKN2jw0ALJemzZiaxI4fMruhTZX2RrftUHrYLLZ1u
2qJd4kxZ72WohakoJOTHpftuQOCBlvEuM+veUXS6l2UKP0yz1BwlzS0fjo34rwrpXinDu5Yx1H01
eG2XW8uEBWxR2LCMD6IIiuOA4sPTC0Ug4uTYAouUvuutBc8JKd/GnegoX6lI/b4iXBgc45DUBLbc
kODWd9oyflustdC96xKyL/Mdaghuof6U4LaXyaFN4ChPoblSGOcZQMC8WuCPcTD782BUd7Sqg6pY
BN9MGNq42NlLTUjaWqpPFqDSU/doJee4oHasb4umdbWs3ETmYk+UeH2aRTa8kQUFb8GR4YEubGBl
taxpFjTkn6a8f2q176yK4Nm2ub09RQNx7Yk5HvQllnD8LSBa6wemdds8i9GU0f/HNaVcaAWKZGqL
COcAjsZt7/zHRtpydA3Mb1RvoPRwe2aCwMYjV4wipNJYI+rQRduHsqtakaCwJ1q79Rdc5mXKDIdZ
gl0SmeGuVaF6S0LIhxKnz3rBfriic/LbmeFBKWEuszyqsCGWOgkGGQ3oPN/RUr9XtD2DyfxiDTuS
1Nuqq9zb6yjKkOi6DBfTpGOmzPC2w9Cj8TiF3/rmEIXJ2bKWjTIxVy9Sj+rhy2REAZyDBHei6Cty
0bPoVT1e1sHTMN5C18pdprfb8xONwEUjUC57dVIxQtImm06twUwQvD5F9zrPwpIUbcxJsl5DUP0P
PYqHU7AKapvOFKJ2A4M1Y58JIT5/Pht+2zI8FqXX0pjmYOydinx5j+WXqI5+NJIILSVYPh5qEodF
QToTOUsPf1QGM9ZC6MO1foEbNyiPK4nrcA4z2Duf+l34DeoQEHhPtc0qQwWrk+0ECcnVmHOVjOhE
713Rp7O4lGzIlIxMEz4dY6ab18qjEp2Y6Wdz/p1BkMHUrZ3KXibAg9mc/pRMkJMBfonf/6c9yls6
qHJDxqhGlDZxwOCFa08jDf63IbgkjcCtJzdSDCEp7w34KZHCBJ0X0X7k4ogR1xpVm5qeFLl+idYq
AbOQAcmCiCEahosY6kByK6V40NEsd3pLckP5aNFY0I+4Ugj5/XRxYQPw8Gk0OmxKpkA+qG58RYK1
uTR7oVXtNOVVk37NGtDBYOPls+F0erKxOhfo1X2vVoHelcE86DurlXyWfaFj7Zj6voLPoz2qCgQD
mdHYcr4I7kThr+YSm7BupKlfcCmCcQG/8j6AhHJe2n2Q3aelrUJEDjUciC8RgHCqR8jr48FxL0uO
9CRB6+CcMMHHuh09VB6lInUSW/I1vHfZo6arjprOghEEN6fKY01CKH81oYqyRozKOIW7mqwOtlYd
Onk7SoOTzMkWUkubuBIlPLffkioPPYnCOBvLEWlu500uqtRQNo4O1Xa5K4NK8F1vZyIqbxaht83I
mIRljFJgDuvJ0ZsfCrgRkSAOXWlmr7teU+iqz0cMXqy0LGgEbQbs+tYl31eXVwlb1QWyUD0qT6u3
l+rNG6WwwyM6qiR1TVEedP10f/6AdUNdJCNdV+g0hN7UieFrEqZsoWyp9HttUOyOotdTDbYZw9s4
xl9BeJvAwyNK4s7KO3qt7u2QeaXX+vtqcDEziZNOGVd7z3QbbapltVVBc8TTvqtOakPXs/3ZSbiV
ROLG6yH98z78XAMukOqWxJSxbCCkoL/XM3BrDbLn/C3Rnbcp+UEVofyIaNG5kNqTplPz9P8DLddm
FzwqdjGo4xsSLL9gehtE76Yo8xMNygVYaeyUvsoIJJwTkL4zZ5lLt5p/3f6EokG4eAi8WJ5FKvjx
BcwiukK+17P5VGmNYNteD3P/fDG+NZk0valoDNIXVvhFNg+Z/OP2NP4S5D4H4J9xFvBkmQzJCab9
nKzRzywo06tPaWV4Y5T6E01PY2/eD4WI3ytYQL4VGU/UbMy5AI583qcqLEuabJNLqgjNKNjyfPsR
vA9Cshnssr4Dx8JQutrpqt4vuxEWnQWY+cXsMat9l6tfnZa6RmbZU3aYTR2+FePkRTHM1Ra7V+61
0mFV4yxD5yRys+k02SvL0kWHyJ2aaN+iwNLnqMLQpr9DnpLY2Qy6zbBYIKDnzQvpStXPuvb7KE+o
AoKZbz2FHaT5E8GOudLYQGyxdKoouqab5I+6XNpZk1FN1QdcFMbWHvCa7bsU2atHheqQO2WfA7Vv
LyJd1Kt79WLg9YtfRNiZVulSy6Q6WXXns3o/lZ13e7eKRuDilyy3aS1bMoyL4sgOa1Semv5/HIKL
WMk8QMUAENNTM23ZwtywFNWIrm78i2XiwhNswSJAUubqNBbHTuoCswiglCTYBcr6O/8I9ZaF6p1O
oE/w0US5+BjMMjM504d1F0wugfrQ0D6qlVvdlSA8O8sxfNLQ6Ir3+FqpLYEt7Kb31DNPEEXyTOYW
utBx/Qogct2Ynz9p/boXPwl+2guq/vhJqyKwBEeDRbaxNxnxRt2ZduauPeabtZyjRHb8U9r3uj2K
nmUfAta31oXbpMo4L0NF8vpEaGrPyY9h3hft4DU6lG0rVD3l3K8KpLEa2apogmbLYOuweFSAIdSm
11mtbMOMIFyfnQzDhGMdUHFRuoOXvJ83BP8adQcT0DfUc2SrRjQd7DlKfFbFi5322jtQ+dulUJ+z
PA+SPo9t9AlejS5yVICIbx+Wv7xAP0M7t95VK2WxWqT1aW7fly55ZiXqLvEry3+updClezeW9xLG
WNVwNIa9BFmXTlkEx+kjr/tjvT/zPh75kBZAlY0twvwMQlShtb7FBrB6IgtS2D+nGP+o99oIMerk
PZNb/CoaNBAh1fTC7uNn/OUg46Wj9KM36XvLOhDWbYa49drxqKLsbta/dEvfaoU/4CtGyvPAgK3N
XIXGfpRGAlLb1aN7MRku/oyR1UQKAUmnqb83S1CzM6seb3+1K/D731LDj67AxSmhlTlHeSLREw1H
u67as6opm2xuvHoAOXCMkBwa6VeFVHemHJ47CcQvdcS9xFDjYEZQze+QsXhrhvChpC3215j+nGp9
dPVhQmc987O+y/bEZMaXtF0MBzrEd+qolHZoKpXToa4vXLW/FMU/NyIX8UpZTmbgbJCQ4R0VrMYI
8rlHw8EnnrzJnf+7Tu/vK8ilZmNOQzrq2HK1dpBj41Bbj1Y0ChKL6yk8blhrVYAxTB5tZ+jF0BNA
COAu1B5WWGET4BW8KusBfI9TBWkcPwcgWXCgrsb1i2G5tWQWraq6iOoTXlT2EGn+FD+p6i6BS3NW
E+f2Zlz/Z38c3ovBuJXsGiOfUoLBwvy572W/nZ7U+DQap2iYPE0EmVxPz43R+FwXtNgsZaqEi7Ey
bRkH2DC+z+rb3Eab29MSDcTlvJFmSrVRhdVp7t+kFH4j1VHXn+pQ1L+8mq58Lh+f4uZEKi04fVen
BUyVmMLIpfzvmiMXY3BlRqVSyphpZnXSq9kzKnS8cHuZc7wj7EkfyCOVC7cwwB9M6YHW5r5fFEF1
7npX7uIncPdMo4NXDNNOfDfIma+awHnjZRUq1G6RZnaFqGXa0z1oQgWomzAM3vRgCsWmA4Fp0fV+
NUBf/JT17xfB0wKOUSpbbFglM52UKk5rVD78WEWlIUWwVbmLIGmkpk/nUj2RtHZiw3JK9PrdSQMf
tX6ujciVVY/K7yjt+ISkiQtrEUEZ8YqyJ6LcxVS5RFUqSUpry6pOlLAvalU4U/IEizi/G+8HMHeS
8Hs+vCrllzRe9nk3ehHo16PVO00EHo7+o4lij3aiivv1k0VlZeUs6UTm1r/Nk6ghplqdMji2NxXa
n4YnybVrmSIBmutf+nMk7gtMmqWVSWdg0xHTa617tYwhCSySY/7LKn8Ow63yYlhNI0F4F2k0jhce
U2pyyjtnZm50mHbVU5ZCWyaCRC75PoLX9PN2oLqeMuufw/PRnizN0My1Cm0UUPWhGTTEXf0Yz0DI
DpDFYsN7kyOtR1MUGkO2pMFpqGw9PWInfbS8ZVy2tG+9CPlVQVfN2VR2R9KKNJyu30mfv5K7JsCu
GqsEqnonCVyVxJkGsoXCuhPr51rYVxHssI96xsUJL/KyrjsUwk8T3RQJfCnoFuhdSYjfv968/Fz6
j79fDDRZIYx6ZQVqssX3RYadktm8GAzmxxF1m650xxGXrvye58YXScSAv1q0uBh7DT8XY0tMq4cY
qpynOD3EMrHlGlI/VgehvS9EOWXSl0EWCSYI58tdJOgrVDOrIfiy4iHrcwnrx1WMon74F7Q00fy4
GyMMyxlcXnzExuvBaa3PxWa+y/FEAKG01YJ13NUFfH2ZQkHwJ9WC2+dKEDw+cruL9S0ac8orC6d6
AhQrCX9k+sZqRfypv2SI/xyLj0LNxSh9wbqRZhVFkXc5xcHK3pW9+lQF2jb/VT+PWyY0sRJNjAtX
kqFLCS2wcarwa0FNtygOQ5b5t1fv+sPyYntyUSkdltSkUrOqLc7e/I2A3hUw2MQQJ943/jD9C9Gr
D1e8P5PDz8XkYkwT1jQlua6eJmjEhc1kW/qPqOpf9GGbFHFmFygJeWljz0oJz7NIOiyRDMdPdK27
ygjqha56lrY+S46ax9sq1R96fW580kBZCCLzRB/PWdS7VtzHPp7N8NzqYngZa/9d5vDPPD4i/sWm
AANXXuoSW381LVmTpWFvbMFhDgo/csnr7S8lOGcfmdvFYFIzpkuq/D/SvmvLblxZ8ou4Fr15pd2u
apdVlfTCpZKhBwka0Hz9BKvvHLHR7I2Ze170oiVhA8xMJDIjI2DnmvEEGnC3xRtZMkIK6Xjrisqy
W1u6ILfetcA/1S0eVp0US8vkioAvTLpahnbXlXlYNb3gYbKbWW9W4QLInEC0R+pw46CT6g/KA7Q9
BCusNvwPe9ussO5zc3TjUlBoey71tbLPw1SFs9a5lgoAIiGoAeuunLXB7Y+1MxeEjG6zJJfSKMSR
ykJGdbP3ZU/1qqA9dl53l/rNIbkUF9NND6AUll0xPcVuOrtZmQsbXW0Qp1BQklyLheukqZ1HBRg/
pKiNBibEl+ze4ZvluPgBbgq97jGXfB2S96EpwmW8LDZznUUkIygyRi5ozIrW1Em1JiYLxp+zOVJB
uUHHWGDzu/nPn/2Y69jRxlYYrbOhXlsZXf6WOz8Suw6N3AyMGn3yxnz878yEZ8zUatSomwVldhro
UXuJTx0EYNhBbdz8rxb8aiZWHXZvIm47wXGaXFoSN01ZKgPMZNEKL8maCx7olFaiysqaadxwPZPL
RNqm0Wc02GtwliWHIqjv2o/yrQc5GaA6kZp71svtExVtiwsmjpm2NqFomPQsStXyoJoQehGxeAgi
Fj8jYXZp3uUMX22Z8/Ms3w9MNJMp8CqTCx9da8tGkiDyaupvjVb3qS679gIhBCcNbx+YyN65cBFP
VbMYLfbSgWBCmb+UqIXa09koIT3kqIKwKNoWFyyWXpFqJ14bMurVyVJ/sI51fKTCtsx+lXLjxVyw
yFR5Wpp83RVmLACiATXeq+6DGi8BpIVEowgeuSM4+rd4z49BZBZmI/MCwKlaTp8STQoyvfU1fXzp
cxXunBymESCa0vBLvTlI+fLQ6UOgms/gmT80+UEpzzTuPYVpl2pqPzSpqjzFeG56kSS86GT4EQon
zVFK0fAJVnb7FmRJkAh6xAy8qx6sB1EVUOAoFhdkajLLajIhyLAeJ6Cf5bQRWJRoBS6+ICtiRmPD
3w1bP3RQQsqEoNv9kPKn1cX5Yikvui1b/VoSs9wV94Au7If1hBit3VVHAqiL2XqxiDJmf2N/VuX8
0mx1VnUEgdNKyJEVbz1E4W57/r+Ywp8lOG+kjaSZnYqNmfGDnX/BXQpRhdQd5/Kimk+pbkSDDY7L
tHZVK8pa6X+Vlf1ZnvPRobetHtJB2GHB3L5ffOASQhsU/VXagN3yaFkiCMt++PnPijy7hDUmBjPy
VR4ObBYjun+tjkmJDzmzIsHR7kfVPytxVWkjnVQTBbrVZmSPHasTSF1VBCF2h7AK4vE8iMFBZ4f2
k6O5Ip6cHfGcNRj9WZ1zOysG1URpYHWokf9OMIzZaoe2v5etgNHIHu7at+qUhlAm8Nsv5YF8A7vh
x6gdNTAKVQA9CFxU4D88WsxJ6tKM07WF0zbQMMBc7/K7155vn7hokdWdNmnbNJBUxwAfPm36jQ3A
evSPxixKQfcriJuDXX/FdpWZQtCMwWP6/1GprD2l9nGiNhTLzhay7OFCMDPYKcGS+/R/IRn49w/L
hSKVaYrGAO7HDBXzCzDJF7/k3lev3aV7wOC57xyUq/wkenkKQhHfHVOzvDTUGaGoI6exHf1FPBay
ZtX/TBP/WCwXiiRLk6ymwsYacqdovx11jNpcc2d6aMyHsVzckt43uSZy0/V2uLUsF4Iaq4sNI8X3
VCP1hEQBauuxTz4yrz7WPvodomkUgZXyXTFWTuCX0WClQ/qsJRh100tPUwz3ti/s1nQs2TFMgDQV
2fzE/27MVEZTsRiK+q/oA6VobMuC/gdFYWf0gUoM4sq1DUHraLdEtl2VM046V0nbJAVc8Jg/VMFy
YNphZoHjzeEqc3wwybFa/FrQO9k70u2qnOUgpUyyBO0+3JP3U5GjjgwiRjMT3FWrIfCGsl2FM5Q6
I90koVuLva1yxv3BiNZxXRFB+961sVmGv6C0kmjprOfIlyCIMz5Y9XKo6Xs6XiSDiIZc92x/uxZ3
RY2QWMkStUHjNJ1c03xj/XsWY7TN+CnFKAJmgTkBmVBApMpy9f6U16IvtxdWtj+Au6WaXjYA1i2x
2Rogm/ohV9ODwBEEn42/ehSj1NjAYJLrMwBiPney8bDkXls+avfVJb9XQUeQtBEI7XpQ/7Gg6jzR
LnfvjO02uZspNUkuAUhtX0vAgyeg7BO0ekJ0UrUOOGEGqv/eSwZXpkH72PxqoWIrsF2Bh2icX+od
kIwWAH1XYv+c8Ojq9a8m0JC3j1p00qtlb0KOZYL0H9RdNSTrosK6r9THVka9aXnO5BVG+T4vhX97
xb1kbnuunONLpDFR+kfPNCtJqPT4kPXr1I/hVAmvCdHmOO+XJAjyDcZqqaEWsiuN2PAgaRo0Qw0U
q48ggbk2UTVmYFE7Wb55X7Dwv/yI/M0xyxI0gwxYcm8/YcYuXIoTZakghAv2yZMZLbTJY0ZAFqDN
5GJZI4ZeJzezyyOm+3415ls807ciV4TDGYKwx2Mr+kme0Rgtbbgpu6RHO0o95205ON8XbwmawIma
k/rhILu5bUGiG+sfeGK70HWiWvY6xxBCou+A1joSdSim4p6U/az3et0t70Ry9YLAp3MRoZxGI25r
fMsSwiqS86ClonFzgW/wQD1jkZJ2LuHyZjFGxTiGSjcfphRY0bkKBYe4hukbVyNPTgRZc0iZD6QG
g0d2gGsQN/k2jwDzgcV3LfJlugC4J/xsXKyZC6ZodosV/yKB+3yQKx7ICpkSWB5GPYBEK+QPER5F
dKhcwCkHnUAwpcKhtk/ddDdZTagURw2cp4ITFdkHF25aIE1KuUYs7YIx0Pw8NJWwfiUfTbB4wxF7
i/1YVAbcnR3YhFOes0hRcwVs3djdrIHW+oVWH4bzZJqzV5SvNYQqcziG0o+CIL67VQUTX6qu6LbD
D1bqKEUlY5aiOQ49rNayfSIVggRxtzRnbdbg3M3pFwocf4Xp0Lv5CbEsVH8xNGOqb/k1fujBxOuy
cxMAFnxxdHf6BYAP4PUiCPeul2x+xHpJb+7HRjdRQeoSXCHJZakbNylNTPaB5yE/diQJAFGOLOBQ
E8D72TmV7uvi3aTvPSmhFN67ljIES2tHZYNHOyvBzvsALlxB9N/l4tke1OoAm9/IciuViJ2tdvcX
zFzKPfuB1qHyxt6yiPqT4cqh6s/AeU5X7SuUgENmeKmIjUBkFJx/Z7Ep68TEWcnITPvW8tQxFj2R
drPfzffgnLkeE7uXSmTaK85tnSWOHzD6uCqZrkzcNSphgiwMpHZ7gXKzJOfW4KrJM62EHWoQpZSJ
5TpDNYbpMkFArFZ9NWff9DH/TfLqQdKNj6JvljDFaKgrTQb1zB5Ux21az55R9SDKAKuBK1ULDUyq
Q8a8Nb9Xss18lTGGAtoEtEk53lt6W7ntOHmqdlGt2m9TLTLnxR3Ze9p3H9OS/pjVxNc0aKYk5a9Y
ln6yBCWpxwJ4PsNQQDm9gGB4yGKcjSa9z/3iUvaS0c5dtDP4TLwKzA1zZQaTooYsH33WgAqaOmer
rjHUcZIwn7fIpj+CxkODGAAklVwFoBtnTjySQLkJSK8kZ0dtVqIyD6S0CssM1ehaxv9YQSHvWM3K
UQV6OlPBa4ZzGLqz5NwDaX/GqONDhyewWw3La7F0R5XalleXkBZUM+pLSX6k4OZowVAwIndh9KDq
wEhjK3Hx3Ix3XYY59VY5z2DvJEWkYVKhshK3sxoXOGG30t8r+cnMn7ruaRx/6/I9MYEsubeH0Yur
lzlOfufpyrQNYjHle1JbvmKk4IHuspfb98FudvR/7caR+elYRmIDQqprjJzOLaVeITcHbbHCCsPT
CxD0t1fbvwg2y3HvwknvTGl0VJDyATsEmSiwD2lRelAPosfu/stos9LqMJt406QFTGBty6Nmrw3U
7Y3ebSCCSaQ7akHTZ16VOA2PpsRLxsqb684fs2AcHvu4Dyd8Nbz8vVzXBJ66+17a/Kw1dGx+Vsnq
1izmyb7OOeh5Zo9Kr7qZ+YJjvhnk8FXXv9+sYo39GLNEItdxHSOTvRHQniQ+yI6rZI9D84Wkz/Lw
xcT4Q27fOZDJ7KfsePs3iAyLu5Niqi3yCHIkQJobN54AMCrddPjZYKYjnoVyUXslvv/cLtgwd7vY
Y9vJXW7gdnHm8zKDsXTGoDKEb5N7zLq7hYremA2QofFffk7uNtGmJTMMC+4j52DO0ZyI0neatAIn
3U9KN1bDXSgWKebFxAsYFSLoYkfS/QJoGJFdE5oK0mPs6ofhoIjqidrui22zKnensCSuCbFH6z43
qjdQ48NaFEwxoSitWcPFIJJbGMmJlfWJgbUi60HGOutBb0dyNT1qCfhSqVZ8R89yceXe/JW26oPc
zCczp0GqqmeasuJIi8pxG1nOPakpIQ7MhviYUqlzmxjsa133Etf4jIlW/Bgd6b1y+sSdteYszeVR
SQ2wT0quaeSiitwuwmZjTzx4VG9MG6PBuMGV6UtXHNWVAbZ1ESPt5BcjvqZYrlQnfmqcCy2YWjtI
2qOeXDK7CRNdxH+yi7jc/houaiptancdAxRsnPEAyktPzgwXvU9MkSXeolBQftvBUECFVptBW/f/
z5uOFuQfO/hs9W2iiWFai1aOs32lEiq84FZyshcZugAGhtFvB43dV9BmJS46GqCxULUVL1DkbSTV
eJykFuoe0kHXmSA+ia6izzr3ZlezllitRsmaMX10Y/Y1zopgIb0P9UDMSYHHvpijTHXOSSza5S5n
3PZAudg4ZJOjp+lnLqyhNIBrhzxZoBlfFatAgmHGZ1GFR3SwXHzE7dbUagJ8U1a+odbjmsvgzzT3
+1wWnKvggvv0rO2xpsWcyDYSUQcJXAzF8qaHUiDIR25byi5NhG3Klo5sATcUv85U1TMpnOmvd/oc
dB55HucI039Sf65QOLuDjEa0nOoji9jSeSUIKwQ73W1xb38CF5WNQlWWQjfJtfG7QAuJn0McanyQ
w7VLpwlW27tPt4s5f7/Sparss3HEfrOqOS5lGbAuC6pchhi94VbiN8waU/jKy2Y9Hn4q9Q1ZldUI
rpwydjV/ORhQyzXfp3vQ3Qg+5iez/q3FuACXdkqsZWmPMvbcBNaSeHi8eKNtXkZkLTMxj0zF1Dwq
QZanQ8sjivXJdnXCskBiyCNr5HbpBHmUgvaRlJGvhWm/pAsJUMUNVGJ6pJK/TbgideiQXqrkVVEu
TXtPpvpYqXcQqvMkvJgGfXIx6J94iiMijt/Lx7aHySWj+M2s62dmX2X1vRl/FnhBCNxBYB78FLdT
GxYbTXyuOUqP6gm3EeSf6jv7aP9UoSOARgAJxgN4Dpf69fbSew6/3RuXa9r6gGFdiCiithOHVVpH
tV1EZGHR7WV2+47bdbigSaw8M4cKO1wLV/nRPGmH+JhDxBAQ2xDZl/gN8VkrvWWWXNR0Omcsstoi
V9l8r3UtVK0uaOMfZtkda8nyW/CsQaRkzIvQcY5K8yspiUetyKCV33UHmmq+079SAE6mpvKd4pSr
UkDQpVmKwZs1TJUnR6l/qqdpbYf1+nNjnPvxp0aei7p1zeleZaCXUWr8nz9sKnmKFQJgheek45qS
39qx6IhFPr8a2TZ2Y2gZQ5w2cvblrZcLEGFewUsGNflIL9+LVPUH80jYM0WeK/i4IiPiQmlXNtU0
xAilOUpoxb3iK+50aA7ZBRM7UR2OKNCLrkTRklxAJaQ3NMcEjsVw2GtXlOfYGt+SSRfEbXXv6t3Y
Ld92pdSOh2bA1hj6cKfFB9305A5PSggyrx78u8sHotdykDzqQxvO658yyP6G/ZflewUtcpE23W4d
bvtzuFALYboxA9MjXixmh9hYhBnKE2VnPaoaXdXD3ktF9zI782t1vGTtz7GdfSW7n5YfVT6C3gSx
eSIeIflPtI0NVyHpN136nhVfJ03UYRV8IY2Lmk6Tj6bVARpixxiki6XDUvd+oZeCooRoGS7pXIxe
6TWKyye1fqqp6S8NGGHVThChRWbAhclGHwZIAsG3Cma5bAJBKUASRZL4Za8Laq2774XtN153vPFj
Q60xRJ/g7U30AQwTZqjqjgtaGxedtw5aRItDfQ31hyR0ZEFBXHSYXMikTadWpNDsawPZEAOd4Er/
kkulaId77/3tDrlIJVNVIXn+mZ38RRbVnufQDItQVLH6lztAV2xDNTVL4Yk1S3hLbOpoXUCWQPXq
5KWpSFBpC7i6iZtZqKsslWcjWAKmrdCzimvI1F8tW3XbCQ/0lIQ9PdjVHVJw17JQKJVdDfIXSYkY
BxoLUDS7PbLjorVPWXZXzLLnwOPK6dmsaUBnTM87z4r5PYVUVkfbwU27/GtMldgDafFHLmVXRV1+
zuSRqPL/yi/+s3Oe3NPOSt1KIQd6nafWs2ZUZSErO+Glfjv2r6H9n5fsn2W4gKTmlJQ0Q0NKA41L
2gyRSYbIbuywGNtzCXKuvGsFMXnfF/8syQeWnFS9Xuka2Aqek6YNVZq42Uy9nNYC/t7dV6Zt/lmK
Cy4YNG57jajk2kqDS/uPITUCifxmkHoqFU+aXtT4PY8zwX2674V/VuWCTUagD8wMfLrCrN20BaVt
cUrpHN7+crtVku3muDhjWVqbyxnRr3VAjtb7/GVgl5r4mMRAPwcCB/KBOOgtBCxCfVkAMdrFoW4X
5yJNT0eMx6EyAdwEu9hfpmeWh+hYNNCv6F2FhSngL6vUK6b82B2E5cpXGQAciFGHlhrKZxEQdZf3
cvt7uJCE7stkk7haxVer75Xj2crBhP6e/E1KIqk7zN87t7tDM/CgndqTXbvyEi7yt5Y9seoUg/wH
0ADhw0pk6FxaZWBQKpEVnUAu+Y7JF6cnJ6s5g8FRECr+5Sn8x+C4ZCrXZysdGIYu9Uj6oQfTwfGq
ixMhWT0lwl0JVlP5poWd08zqQHt6NfPxuVbTa6/IkcL6UzL190aC93B7Z2mGKzWSB9J6iulCgeXf
PliVZ/xE5yst9RH8iN0CkgTlp8XQoUH/tJ1SSKQClcgo1P+WwJC+tXMOKVOIRdEUE6XPUg0h6SL/
dfsHref770FU5YlAaZd1rWrgRNYCsXYG5A1axxBzEAROReB1qszFM0021HYc4HW2VeGKq9ofjV39
MloLDxYyH6Wq/aWYGfjkwXpXUvOEQyp8a5AAE3Xsl9mppHAua3B+aBmUzGLtlSxUP2ZOoaKqCD2j
dMm+xDFeOepgdK45D5Ob93i2KpmOvjYrDiaiikkzzS2tFLRf/WzdZ3FxKtMlDzpzPqZZ+zpWILrI
jXABgSRJW9+p6rAvl6OcN9qBQjU+bJn9UVXFJbbx6G+LOnUbBl7LhPxiVHmsLLDl5BDTTCY3cSYX
WqjnkWBJnYRZo/l2896xyteZFTnUOFU6vVdWaQulPCwDVCDAX6KW7UFTG1AAZuTJViXTzRajCOZE
upMpA8F/mi2+hHIVutEgXC+hD1mds8Q8tXL9NpH5bC6O19b4AUtZvDFL/uTpqGDS3aPTz2+dWvht
Ewfpgqc+CuzOCInYQjtMGK0ipLnDi/xkdcapbrPfoBeL6bkyo6WKpg7kMtbgAi3g5oR6sTq7hnqS
2sKLi+6lUj6q9tAup944ESAISih1Miq5VEfuX93r9deYZYIxvvUyumG7fOmCtPnSp0TSrqZsQC+Y
uIVkC26qXXqMP8FZ/TTrTUZcx5QMEp7wn/4he/pj/rKSE3duElQeYBpojD1WRyCJvfFQXC1B7i/w
Th4y3Zl5rMyOpmHgjrwYNSoEwLsY2bFtUSHQ2SlLoLObV8HtmHA7CVA/H6abPUsGzYGJUbSrY3/o
JSpnIGLu0Bq7vcpub2p7tNy9V/aLbIG8wLlmxbPSPxTOWUswhhH/1kvHw6f1MYETribH0qdpeI7l
X+q4PNa1SMdOEJI/eQE2221AKGxnTEVSVychhsmjUf6G++DZcbqn21sWHSx32SnggmBOVoPOfway
AhxG6BR5UyNY5V8q3P/3TlX5woEllQopDYSHdZiuDNmHNF3iY3ZKfbCBX8wQtAOZb/lqNHhEehKl
5f/yiPyzPJeXpxSqvZWiod42veLx7RPcX63y1Rx+ms4J4xRBCU0bnbpTKdq4ICDw3WuyTKoypNh4
eQQTKpKJ+KeBYd7P2SY46BsD+6ooT1+t9EYQ4vmIJFuxFztFnr4Ov6xPSuWMtMx/gNAm+666aTC6
9UEE2xGYLN+1HqfOGKYehiS3mOlZLimJ3azH6N8keC+L4p/MOWlVFmWdz4h/5WX8QszAOUtvhRNI
atBgXix0UNpfQIoRGk4Q94fl1ezd4UNkUobokLl01M6GUWOLjLwta6PFgHahOr3HshPoGRTkR6wJ
+okljqlb4YHv5olqgW67Cqex9GZ7PCmJHFaF5qXjQTYgvje8UbvylsLw7AFTBQB0xensz23tLclR
pj6NVRfKfajsD94410HVKl6tQ4EozirYrfyQllDlXjABz4hnz2+J+Z3QJLIWNJabMnC07FSTxKOq
7U32Q1kDn6baQVW9poYaaCZGNVc6xGE511Q7GKQA9c8ocgbRmXHBRgX+yO5kPCv0aPgCNJl39/Kx
8ryDr2QtfAMw96GfhXmewAX5/jdDepbrA152wOnU6M/f467E0WGsAOwtMbKHexQnn4XLqre98DMm
bWJ4p4ysBIc+UoHHBEQ/yUkKIMF8L0V5ML+JIEK7dHSbm4vvazsT7QZ5waOlvFjvcuYBFjRoofNW
f6PfLMn7yy1i9976Ncdgw3ybvokVVHZJmLc/gkuobZVkKcSpEAMMFy9Cf4jIdRVkLl3zR/4FwFE/
Pzm+Ikjk/6UM/J/ozne/s0qpFiIhxq5TB8RfzlOOPKhtTnAREHN50mv6sWo0aIF0rFDHcnw2RQYI
zPpckBz9S2Pnz09Zr9vNRx/GQq/QuVptjX6ZJ0yULaCh1kHj0Nt+7YM1LRQ+1gWRl2dcSvtMNysJ
Vb2VOWJMvDSUISYwX5LaY0bkoAnpGdGb6Tv3K/mxdRoeprs0yJYnFWO18VnHpKugDCbwc76fbU6t
XHQdjJGVOt5Vku8whEHFDJrYCqn88V+lMJ/ouc2Zp4wtVJZx5ql20VDXX9gFIeb2GqIz5iJX3EnQ
kJ5kZL2ljSHvcKiS41iTt7ZQBEVnQbTie9WzPsUSq3B2Yz65VKpDJPvR7c0Ial0qz5Ckjb3U2gx3
tZSUR3WAaN3PwfhRm1DzZCya2vQoQ5V6Zhp4LONT7Vjndvxpt+99co11/R6izrrAcUS7XoPp5hvW
oKpJExUpS58wV1aMqHZmwScURSe+BVMDKt2hsrA2XTVo/6ZhLB1/mZAYUT/9kn78VDSXVu7twxYk
2PxkHR01ZehTnHUvfVegOGIAtywwGdH31NbT3ZyePbcxGL5hM13QHDGI6NknDTjI1M1D2zcidC80
T01d8pifRNFHFPE+4RCbtTFyPC3O8Hmqf2HhUaeQ7uXc/bF4ethGhRGJci9RzYwf1DMyTWXOGvFW
5C2Qei4IxQ6mb0V2OJ9FbzHhamu02+wQIuay4qBH8z/pdIfVqsgK5hCit8LntchcuLRSM5u8WdRY
uw4KJquyy4xFukXgbbu8cpuL+hMtudnSQvKyYylWwZyCVz2VYJ830ccFnfOd0vj2SgPjBEoKEdX0
sLLTl69ZaGDCbXBVjEbdgbaKRYXwJhPsnR/da2urT1MD3RNSNgcHPagityD31AkeEIJYww/voek6
m8mMGg1R6kO+3FlpJnBI0QpcNNOnLJEbGy+UucVYXgr2rYwIlhC9qPmRPEVPZ4Y4vLYMtLD9Sr5W
wTxBkuoJQEN/8mafDq4tr58so4f2/yXbW++8G89MfjqvTqWszA1EnRbiWCZyHbxn5aAAK9c6FQhV
gVXfyJNTt8brRQv0s6ifKYp7/PSeWdmFISso4K4wGt2jp7m5FPR7CxP2e9eJaqgXpK6+XJBw34m4
rUTWuqYMWx8arcKICwR2IgGNPwIAAfmTzhRU53eHYTauqvPRBxduIneIr+mRHFfFeOgrnGRQJKUu
w5SFZxsADa1wy9ZrQSGau9Yxn08l8tvb95goy9a5yESdOraqDIc9emaU3UNY79j6dtQ+jN7gTUg9
iY8bRwqAcoHCdZAHB+KJ1JdFt43O5WGEKW3JemCZV15R51yChcKAwQ0hBa+ofZ9cRfebwJX5ab9F
nVCFpnhbzPXvVKaXQc0EX1h0vxhccSoxY8WcKB6K+REKxoU36YcYqnJyaIBY7EJeRepnAsM1uOhU
ZBIEKFsUw4ylA8a/u0gVeG9L5em2wQhSZp4Ts3C0KWkmZOLm0PpF99TGXyfTH3LRXK1oO+sX3Pgh
enVoPyhI/3Mrx1SG6oJ9wnUqwW72v5Kl66gyAz4BnO7fl6niyTAZcJggIJy9FfmUnfTjj8+U4yAy
893305+1eLSCXjgjZkxRW3I6ckfGh6GU0OAAO2UG7ITozbp7fpvFOPNjSWEb2Yj0psd8CZ7u/UkC
octtWxCdHq9Jao5pmxsUwdJQf9EWpN3t8mWkw7FLzFe5Uc6t8jIYEMBpzYMGri1PJt377Z+wa46b
bXK1Cdahx16O+H6N/dGRIUR/DbrKDkp3b7cX2r+VNitxBomWYWY580yuU5g9SW4ZkocuqrzCQ2fM
vvRB7LZufyc1bi1aeQ3B/7iRNyuvn3rjCkmcW2UpfSIPMWG+nLoiAh/64+AjOnrkBKFq8MoU1/FS
BkR3RZ2h/ZRkszx3I071kucSePqQEKgn9ZQc7MUzahc6dOBV7YMidsEryBZPhR5C7tWB6AfsN3Q3
P4C7KzUdsyR5CYzrymJiQKDzgJFgZ/zNJK9sfPbWH6xgDCma+QOuC0iJyEY024+y7KJpyuxAlKB8
PrxufRDuzgQ2MZ309aFdxoAb6ZhmzdUXCWJz1HYUN5EMf+iyDzbaX3LinKAXAIQVeqdS/70dO08p
njsMqWbmi2Ohk4jJILQXDzaIA2QgUxI9A09i60oOmFBmtXQLKN6ArUj5xfosR9Yz4586dgZgTgqx
X3U80U7Q7RQeOBcU+7IZWabA4HTD8IwpgbJV41LUruX+m4PxUqYRL9M1qDgD2ELxRhsxPpWiU4lO
bTm+QUjU1XI9sPsXxUweUzJ+6zDCj8EsMrxpiwiaLzBQDNP/3T9mY9KL2V7hq8iZbd01m8uIP00v
zUNMuJ/mcAm0oIXQgWt+zD22IS7Urrfrv5vEP/RVG8yeTWmGhEJmg1dSEsSZ4y/ZD6O5663StQyQ
cGPEs2RInSXVSyjzHbs5pIrkFzLzbQXNxwXTIMnoTl11sbWlAoVE7BYyFbyTdvP7/3gTuBT+flqU
1bW62IiYpLMxSw0xpfgRbM0uK5/bxvIW0KCmVDRPdDtM/0OaFcpORhY3uPpACo1FadiTHv0O6VB3
qaBK+Vn4v/UpuECNUdN4bNCYvGZO5TWF7aUrSsD5UTDDUwvmJcoD5qLDrhKRoN6+coEz+fvJQl8B
sJMc+Nl0HA6LyY5NQkLTEClI72fLmy/IBeRSTlO6lMDO1iAZAc8i/DHxpkK5a+WfNp4KE7W92ZIx
6f6eQRVLGa0XvcWoOhsFr9X9DVuO6iiQjjI/m2mbi2koOocyhlHppnzpJOrN4+8JsJfbF+9+D8T6
swoXbWVaZXkyw2BX94b8qZVGoGxezkWgv0qqizq379zpSA5RAtfLK+SJdEg1CyFdu0+GPz+DJ8Ye
CIh/sh5m1Wbf6xbaY6oZCna6CxneLMHlbLrd2WhnY6d6lByMzgdGqDSP9C72Afk+0WPzhBuAPcp5
2MVh3Xuo2khor9/+FbvhFB8UWqy2pQDsy5lxmxcDm3NzHYBfqds7r7Hd5rkCyukKUa61ALBSdlkD
iLRc6Wv+Ootqq7sevP0FnIHLk2Y5bY0BvRUqVp2KSHfBG3YU883tutJ2JS616OS8INIELHgXSFeo
n64ohiJKvyCZADnCSXXF7bTdp/92Tc6ebTnJZCY1OoQMTG8iXxrynqAfjIbt2YLow9C9N+RxqFCU
a+qz3X+dgI7v2Ti4ZDBsz8yc0iVtFuiV9a4V6tdljMkJsPDWnQehou6aPvOxdPtb+UwgZ8Bm2jif
KTTeV05DRFK3Pk5B7rbQdBZd5Xs+tlnu0zA2AWUEzdjY9jiapvo2Zj/mSiTrutstcBRHMWVbh6aT
xb0XSFG1pV0sDlxsbSrSu6IIusHP7sARBRLo5tv8Vv4yaqFMwF6o3K7LXUrEmMDRCED3tclA9tv+
XuIE/KhTcNt3V3P95+f6szvOdUvFGCzZQmJakQzZJGooqQIiEAoVcADHhpfbq+1lEts9cW6qjGVf
GCD3uxK88fqqCRoCvbTqruwtKMS9YR4yWuBGtxfdfXNuV+VcFiJSujnnKAy0q7LEFxLGRy0q71eG
gVHIHfhZb711opyzKlVuFakdNw9lNZ0UA0qeFSSsAjjrIc6mYO60wLCmO4VUiWe36qnDq2OEohJY
NCpvpGUUO5ibm6F27UxnTS86z6IaPViM/Rxr9jtPaKS0CmSv7Bcp7y/Mls4VKU9qF8P1s+8lRvqa
vjsmWeVBi8TTahUJTL+WZUkVmrN9vyhQhwP6M4PUsyG7E2B8Xp/F945UJIKjX/d66yy4YEDYUiw1
06orU0yXTg3GwzAF1n2kZeYiG8mGXmDOu29uZBe6aVumaf4f0q5sOW5cWX4RI7gTfOXai3qRZK0v
DMtjgxu4719/k5obR224p3HizOOEJowGCCQKVVmZCuEuRChkwgcS7pQns80cvSn9WbYexwRah0Pv
1ww9H7LixcV7xPqtIucuOhcfFwYa1sS2ySQFVLYeTKUSMbHWYf9YiIufxYXQqoVnXYwOeUi+oY56
X7pw/N7qQf1IvV6w5usZujUUh1c6yFdqSoEbWrdrUlghFX4mvaHlU3TrX4s9LpeaA6iky3pmpBOD
4XUCqvLsVtht1n08fO/Htcpvu9LwQ4Yx4O3jvP6zt+bHIdZQdElPs4GdRgueC40/EyqIqoSbiIMp
U176hoEMjfgx/5ZsxtDYJ+/ZYdWTG3wD3Cz05c4v1lmkfHpVnORySTmkskDUQpPQDIddWK2lNnQr
f0wpjGKXn3SBJoiCPsY9tWTwa8HjxisbLteQwXmtjXsJEXxUZq7S7JRSDagpu3EW1ObopZTC8x3F
4Bm66XS5V8m+Ic/L+Ao1J9DLkBZYmke0qiMn1doFNIRQ+SapvLHYz6R8t0tF8JoUfT8OHxkt2lSF
OtFJSr4X+H6DrQq+n2gEDnVKC2H3qODz2dKJDJBRUFl4ew9e5QdffCg+MTvpUQ6RHIWd2lytnK6m
B+hHu1WKDpjMDs0MrALAcZHsetkOaF3u5qV2CJpjtTzzJD0T4Mu652+cCZtDPVoUJjE04Gyrl75d
jntrgooAWAa3py0ahkOxtIoNuQVT+GQWf1XyY4PeQXQi/C+v8cu15QCsliHvZ9BCQiyPqyxgoRLa
oepUroiZ92mlc2vZ1o10ETxWWgFVtSazT2SynLrWnY5KfgtDB0ltPHCJ3Jx+ZBO8KjKj3pQG3aZy
s0un/r5JlXFjqikMqozccgplsNHT3ja46nHtyHb0FJfshSbI1sE161dNh/lnPFYFZNrIS0+fijx3
hjYLIvtpSKK9kWQBrI2305ztI/h9j/K5Mu/s4oW1qpsxSAHb5wEWPZsizc60BpnNPhPI6zq1cujb
cM4gegid0sbV5fNUqQe9Vc+x0VCfpnGDx30axvi3orLyO6C2W8qF5tVNnSDFbvhyN3i3t8nV7vDL
L8hBdNvOiCkgFXti6baI3izwWJe839dm2fhdOiASUb2mSJ1Rqw+xDSMnawzy6I7MQdelezlpNyms
gutxj6SMtxSPuW7AeYI48ag5wP+whJFbnOSCjXe12e3yZ3Ow3+gdYTnDxut+oP/pvvgGizjmt08S
dTIf9cUDdKnC+Dijqt49z3eGm3hpmP9MoWB8ewGvPzK/wgWbuwfG1LDsqcMd/jdxG2UQ3YlQyV4T
+Om+Cq03EZVGgJk2h8qdpdCYlEDl0QyYVjvWQARxyVWBoMvl5WBZ0SKWkhpDTEEUspUB7ykUj8OV
HrTSQRNZNOLV58Z/lvGPljqWQMXCtIFX+jv60+7KXf2UIKP6iN6s7QjZShMafeCzbFM/8UStnIJv
qPLddGWv6HDRAyZLEFADnkzSLp3LzVJnm1xXkSBPHGvMdtPwQ5VtPLkGb7KQHtFFPfq3QfuPLrpM
pS2pWnBx0R3szZO1K9R3C5fV7S17dRRNBdHE0mXd4OvxUIKJBpN10qmJP5QeCh/wDbRFoe3V7/k1
CF+DR2JBZVJtRMc5l+8kJb6bC4ZGr4dhOqmgY05dvknkWhBNXH3DXAzK3a1jO6foM6gZTIjhQijF
flSknrZ2nGGayfzYTSLHqatn8WJE7ppl0QAyXTczeF5Ie2JvsFW2t7/WdYS+GIK7Y5vEqNVC16Lj
gLOof29dLYCcoU2cCAo0dD++54GEChmqILjOHOV7hh5BxWnvmqO6kbYi8LkecF/8nHVFLi5i3cRr
dpDReQrGYsieoZbiKx+LvrXd6NHy/04fVqNfi80Yr+cuL4bm7ipCaNskqbzG+lrQnaq3tnXQpeHR
pwFdAaCqI0uQFuihQ5rnSTTx9Ub5IwC5GJy7cbRxlOe+1qPjpPyVlb9yzYLrEDr3akV0o1x9gF6M
xN0ojBmsKfoSUGjhAcO+6fLgkmjbzRUMjKAwm+NCfYTroNMK26gF0GBwVwvtZDlLzJVm99r6HZyd
6K76WB6gNxvGezzMvXajCuLhdTa31pW7ako7k00t6XHVjKlfjx8mWlUz/SlVCeSjdQFAXG0qs7/W
ls/zN2pCF6riMQBDyq2Km3o7n0xHDcogL4VBqwAc/vC/pGBKtBYZ7olpnyrrMGX1w21wECwe73NZ
G20kL1rDTlqLOKAuoY/zMmZv8iqTrIhkpUXT4YDILmmMIBSGAl15n6S72BwEQYBogPXvF9DST3E8
Zj2QLkanqCk99Lao3PTJvLux23hzS6kp4zySreE+UqTQkJZTz2Z0F8OvbDCnn1U13NWREUaq8kyM
sXX0MgugH7ppl+JAtemxqPUNi2BaClW4WN3DhfyxAv1FtR7T4SEvIMjZPYO1ghrrTyvdJ03uTFow
Vd/mptmVy+CZdVAWo8NkAEdm4E2AOgTB26LpvRQteB36wdanfZAbkSdn9FvX2wc2ZtvJEDnkCE46
78GZwvY1iTpEeEr/2uW2k5tvuvr99u4UfU8OyLROinsQg6RTCRUQpX2YTcEj9yqX4fI4c3hlpNRQ
pAQ7pgugIe/ZAdnl2+qbDL9ZEuou+oogBNFC1UratXDg86LX5ZAF/1Mj1+XP4DAsXvRlGbXY/nTB
UZ/s5S6NiavSLVTJ0zHQ32qvvJM92jugSY3IpUvG0cg8iIIUrqjKcj12/4I43qwzmnpb77NouJ9N
KbRt019asl0S7TzZiBwkvDxhHC6VZGewxVey2ZHn4RuSaN7tjy/YYLwVpxr1JYqqCOgnxdjkGQzk
kiKQcyrYAp8mCjdONO/CmTa9AX88OTpWk+5DFh10aiTbpvQwZNVjircSjLA1zYkt6OdWpfRoq+ZL
3JeeRZs7WN98TLaxq4ZiY3YJHvpyiR5O6KFF9GcJrfih/KvWTflVqaDiUTqGAg21aZ73Q5E+GuOw
mSXoAS92cW/Ev1LoMRVE8UAr9kdUDlgEbiPRP5b2ZY0aRoie5gd4nvrVPAS61ftSq95psumjJSli
iTOHGXTYXqfysES/WPYSExlXP71XZxMmfEkQMc1vDQY7JXCJ6/SODMou0tiDbIInANZ43Wphw5S9
kr8tbbwv8tmvdR0CT7LD8JDPdMvvF7YvMuU0xflDV1Z7/NOOCXIns6fGSyVjhsQl+Cxlo+2HenHg
pcQUuHjriZvIk6/aKErXrehKFgRWFof6E6itmkTxUsjlyp/Mu0qHiGEzB+qw74y3vkWpFJXRNMu8
DMnrIVVdte/caMJ/QyVdHl9v79tPTvStDcVFmXrNdMmugClT1nsTVMN7uXCaLtku8U5ptjCEcfqh
DdQRUsed5lsjBDyqGuKIGbp/5V2RpGcCilcXIUtr0LAdZOgsnlJojo8TeW/o3RxBbHr6ZS0Wwrol
HGF4ZBc/5hhueWnkFLCg19HZQazYk5WHWW38ZDDQ7jV7cvcklyYWB3xZOUEDcB+w9pjWf+VqF5RM
E5zgz+aqWyvBhbyFCSrKPAK/h6D4Ji8uFMTqXR0iF4Xk9X6198qPtTcHrYfN4bGgOBieGc6bAk2z
VqhCD03f1wp610VJl+tV9guM426WmOQVjBcKaHNt9R15NjYxHCacQXGzMDk0PoETMvx4g8jpQvts
FW6PXgJRw+RVhf8L1Le4y0caTMuMWYOUZEEdafyWWPuirLEjEzcntVu1hxQMwkqe7tpkr1vFL1g2
hwT2FvUCwVfQPLpjA/LS7e17PZdxsTTcXWSyvIiVvGMn+Z4+RDvjBWIFo6MxZ1XEUj1owEie9nZ7
UEEYSjiOHmurKM5yhKEVWhCn6ZxC90gbD6iBOhmiqNuDKertFwNfN+yXJTIS2R7uYeHl0cKrgmmT
QL261l2yF9MWrmoXXHxnsv6ei7BUta2SVIyiPzgHC7JB+VcKDOgHDDQcEbQNTb+ry+pZZtCpiaAJ
oJZa2C2oolbVX8pQ10Fftu4QwfSD7c0mjO3nf7kgXGCOtgDWVOb6A3dLoPp5MO31LdLWZpD65lFU
+RLgNeHw2hraaszX0ViuBEbeBrb63oAYxqJU8KXVda/eACDCQbGkzshND3itaXH0jC6EXVIunjac
DQVFsQNM1TZZoey7ZsZrIYGybQaHmNAq7iBz45TDsS3eNNDisxbNNhWu374C3zaMY/TEtrjhH7L4
o5NAGG2e7SgWgKcoNCUceFpUQeWhr+xTkz0kyhODdKIFa5wIrgQJaCmq/SYbr1M1uSZuuM5QHcu+
T4D9fX22oNQTT2cbvUFKhMQ16rWK9TBZwwakf8vLSiZoZ1mR6tY6c3BKzSSjDcNjIDG0bUqfqkJx
ZAbaL32g0ug2k0gAcd0jtwbkoFMtLTkbaKyfsjyDKsbgxokqyHKKhuBwsFxmueog2HySrB+arfnK
WIe3z50gwuULi7SrDEqWlp0WUL3aEqXYWnNp0fi3hxHlLPiKod3LahMxEBKig/Qj29DdeEZ44Czv
Yhqk6GLlez7sONZadcSqzWgGiEL5+/hEoaHmxKpvQv9si0yJ10ruKgjRuBCI3q9mu0fR1XqNFaoY
KpLTpmqahs4TuWyzyhB54ZneBbM7+7GbPyaTY7Rus09f5JO2g1oMSvuVK52NN+WtKQSb5wrw/DY+
h3FjAT88eQQzziSPcDWGQupjM5zspnL6XnY6+xGWlQLAuLJffxuSw7qkWNqREHO4p3EGrz/Y0mqL
aCddoYH8NgaHSdDTlyd08LBTVh1tcwcFQddqG1/VBl9XEUzSGdnFXQt9nttb+Aq+/DYuhy+DgXcf
tXBShiTZKvALmCzFj9P6W6Q1boVkT9FQwXKuy8UhzG9DcgiTJENbWnDcOnVsgpZdvm2bckckRYAB
117bv43DwQyN6zIapop8JhT1J+qvevCDL981brpD4Cm4Eq8FP5fj8aEWjTtmNXW1JjAlzYUyR2h6
7SvbUld7+i8C7TV0uLGMfKylxVDjBkVoHa7aMlj/QDiOlW6vQx74Lu4dBRr4aLxwpFBDcVU6o9ZC
1A73mWe8iTrshHPnAjGt1Ou8NyCU3RFYnSnTS12p6OyPbD+DqFJKnrXmKEnhoPVhlJkHLTVFy79u
1FvLwUVaRWYUdjHgkMrSkaIybmeKx+h3XdI3VpMLtvA15spv33qFjIvAs6TDCP0LYw1011ZpSCaY
h/iRaJLf7TVYdKsbVWNhDmKkYFdfCfF+G5jDoiZFI0cR4av3xt6uNpNuh0P9kNJEgAuCQ8rHSDrE
K9uuye1TX/4CAyavfi66oLwggFXCQU9jx0usUx0ccLl3quZDZve3se0an/23xeKQprQ1W25iIA0Q
xp1Q9yLV9wJRnipPjqXXfho9z81GbwfB4olmxiEPeuYmrcj04b6Vo/cBnLOykT4Ec1tP1I39zoc4
qVKPIMxgjJVQLdcO3nWRR7eDX3oR0q2pI8peCibFxzqzCeN2uUnxkjRi17LBjFpswbpd445cfjA+
xqHMliilKXbdnH8zG5giUqRcQGsYodjbR+Fg3aFd3e/Ye538lOKjms1vsvZthquP2k0HGAJtxvle
Me+lBbGRmQ1+NiLLUd0NyfIo2T8F30BwafMusoZiN2mdIRZaOzaQe9l0m87Xg3wn8lsTgJvNwQ2c
aqlVKglDh5ONIK9x9H6AC0gNMcvRUciv2/MSnH17/fsFuEUmVDhpCTAnjeHrYxuaw16RFEEgJxqF
i3hWUeKWweXz1MM6RTaQyCJvUMwUgIwAL3kOkGZHrZ0RkNPmdjUZfNGGPsjQRmnTyru9aqLzwYGN
BfXm1lxwPiLtvqNItEVjcHsE0Vw4WMFjelG6FNutVMKuN6FfaIUjkmsJWzb/ZiSD7+zMEryXSJWB
oojy24wOs1E5dnCfhtv9vxuIo4WUSanqPYHnpdRpu6i03EIHRSxXnRbWkLeHur3fDL7/skwXXWLg
d570ZPByu9vMk+2Boyz4SKJhuDikUVo6GknOTo181iP0E49PFY0Fc7mNBwYvg6qx0bB1iLBCXqBO
XAVK2E0GjetmdjUYCjj1LAvSEKJZrX+/gATco32hqlJ+svUqpJURQOs7gH+8ABOuPXIvLgCDlz01
EsLQkAg/wXiLuvzWiP34rfCM/bShd+wu3VSHnQTjNlRvVeh55LtEqJokWlouKsnr1pilBgFWha1S
yKPbIq04a51fm+j6m4goRhGtLAcbkV3NsYE26pMMh+XWh+RgmHol5A06OBTDPgQ+xu5qLK+ICu6C
mN2QOTgBq3WoR6lFDXhmW1isu0oFPQGo1I3Ji4KClzxvZdI6Pd1py/dKswV7eJ3YPwcw6An7fUtB
mCtu6IAQei26qOWHAkauMn8o0aOsDJ42iuIXwXvQ4BVEG53FYO9ipaOn2aWbPqQ/sxRZd/BBK6fw
i9Dut7chR7TEn3+/ODYqyvfM7jHk388E2K49JWiqhJRSEFFHxIMSzpDDni5Wq1rPsG81bfxI1D4N
dE1bvXZiD5rJASm6X4tGTfSXaMcxx7ddVMlRy9ot549/OXMuYoGnO+Tj9RG2fZpr7lZ5QBoOu/R5
LUclwi4/QeBofL7XLhZaVxSwblsojauh/WM6EZS74Md2Z52M1/K4jj44Sgiq+OQ23wvHONTb5oEF
46YWXJzX+hwvAezz7xc/BNwvxZBkhOUztPQWeJUZ07OpH4nXelXiwkAw82nmSt+W9CwqvV0/UBqx
oWEva4QXYhuyDk2jaamd1Alp91ky3pV69qs+QQcXHsO9NbpFlvxP193XoOrvp1gvdGWeuxnabPbR
BiF+NH4mpohT/g8Pua9RuI1N4eo8pgyxVWosXmExtOiqKJwpyO2+qfOzXh9q0rtYF8F9dK1kh8/5
NTC3jeFNLA+GEuVoelzlGFu3PrAnyx9cKcx96c0+i87wP+zkrxG5m3aJ50WPIZp00qrD0heh1B9r
Q0Zet62COj3Jcu1nVerWRee34JNOMoTe4zNr0RisvrNiI2XAF3KWksRt8x0zNgZ9yNk7zQ8jTOZv
n/LrAenXb13/frHZkySZU2ii5Kd5PmXTVkeloM/fh0QUWl+/I7/G4e5kWdKQyGvXjGFzIFrr1flb
leWCyXzmG/68kL5G4W5iSS4zKuWldJJAd9QJEmuttqUznaD+PKENNM6RYDMb3bcsnQVamyebhGbo
Re0g1Dbau0yDed/yyygl6LU00BmvoRrzg0IrAkrO7lQ+xIPtqfifjPRnS+A7K4FsDWupotLdanpl
8TmFJy4ENFyYsLlF/ggbVzAcFndm8LzWZc8YUrfPQKXRflKSurRpvZg9KBm4LAiIUthHVZJ2Lpdo
W+jqMQYJRdONsJ6pQyhoGvZraufBkg1elJp+JI1BOYJrCcvBevzZqvezem67s1ZTbyqg/C6/K0nm
lGXsjdOPJTm06hMp2HcpXvZs6Y/YTR80BTlztVqxn0yLBrk9PitFdITjpxeZkdfQVND1dq3g8tt5
5GKWWlOzMZcs7LjR2CsF2TIygl5TuaacHns9d608cyndIyHpSnEhQPfrseF/dgjPnI/RIdYbM9DA
QHq+RtaqyXW/qjsfIkJ7ookSZCIs4KXsKhA8OgtwivAhCkdoU7Rwrd/Q0YceBCRha7z9d5qb++ZL
+p6GcxghyeXQUx722CjQQRKgoeAY8kp3BE4+iqEjmjG6wp1V2JsaijsmopLENfbG5Uc2OLQn7UD0
bKhQab3rffMXljhAnPawvNggsc8euhXsHXS5fWzU821AE82Qg/t20s2aLXj3AngrHJBGDZdJlOUS
zo+D+JpQ1WxkOz913ugrHlQXtzWoEvQ+AyFSCllAH7vABF9CdLmI9i+H10oiVbRcn/U9lY+VNngj
hQpDaR+LLHfNLBUcF9G1zevUWLmRx3FkYP/CxDR6y+bFzYbcqWwGNhtkrPSHbsn8Dr1/tz/jtU6I
33YQB+Uz0ogZTfJVA7LZohYybY19EaSP3ab22Hb2MPh4Yo95uIiyDP8Qg39hBIdQst1EliIBI+SR
+lWpudI445AgFDQTCAYhXU9kD3wUt5VMN1OTFx0VfVUXvaT/4enxn9/B0+mhPxWxOJPxrkRXZht/
q+PyWBnZ4DREOk7tQ6GkW4tMwWCBAtNpL00nkmsTfX6eZG8bsZUtGSEnqs2BlY1eSWrP1G2/YNFW
txtfN5WthbqUmvfh7R0gOMg8+75nEPSNK0BI1VsnK1X9JJtfC0U0RRFCf/bGXkRAqGfpddLjKJft
h5ZQN5m+IwCD808cQk4XNGJkg82H3CpdeJ+CrWE4lRHG1X2blpBFM4NZb9EWmdpgb1ZbEoHKnhyH
qTZhrKwkXh2HlZo93F4aUUxrciA3900StzYUm7rZhJ3veTa/ETs+VORgzZEfKb8iGvt9T5wUvetJ
4UGnFW8WEQvnH0poXxuUQ0GT5ATaggAHaNl5sr/KGpLUYajRtncFmHC5mzyKqmeibcEBYBa1TNIn
fC5YUwVLeyR2AgdtURffNYLRJfyYXLyqWNEYWQVeYqttheqa8AtJnmpY0zudGdLdyoiTQRl1Y9BM
A5hYw8yZeupREko6qwLENzkgRH99VUMTEQ+nXPLn5J7ApLkb5SAe4dgk167FJhhxafuo151MfTe6
3pdhUAkjYmCX6ulqC2WBxs3BYLXV06wgsIvMjzJvzp12MLrvcYVODCnxkly0PwRvC5PD0arXJCXv
8bZYrM6Z4Y6up0+J+rD0ojMs2og8K1/K5LV9rIGzzGHwUEr3QctMIXk9uKtMRXE/HcYNEyi4XWuY
u9wiPAc/rw2GF8SgnRgdwWFmMTR1UvgEQnB3oue5Kr1Kt1oHRZ+1ot9WB5rNc1gv+0L5PqbStjfz
Go0q77SM4TRfvd3GiKvbRtPR66tA/cXWubNpk1jDe7OCeMCAGLNcHrr+L2lCsy8K3Am6ZG6Ptm7C
Px5eF6Nxp7KtFbsiRMlhDN0g+QhzlzRyrS5CnAl5hAS6nHYc3B5yxbhbQ3In1OhGyHnZKm7p/Dj1
sUNmUepg3Z+3RuBOXg7Kvgk1dwn0jG7bhig3BKt/gwjRRBPhjonSFjpRMy1Hf3TvNmh5QJ9geHut
BDP549VTqbopLcnK6P57JmibwUxENU7RMFwpyNKaqaQRPgmJ+m0PPddSTb20ZCHRHgft3srPSicL
XjTXQ5Svrcc/aZqmnJeB4S5Mmy2J610KMuqAcsqIt2OnJzBqaTyamrtFpOF1PT67GJl75CwTGh5j
kkmnuhpDaaS4KpCQzavn3DpKzD7UgFyKLtNivu/M12kkgq+qrgPc2KAGFwagHyZtEwk7hxziOwVx
auyshL7mPG1zDym29iDB7il6bO/M167w7V3nwv9ALHso+h0c1mhqZZC6wpP+b/cROOF2juR2UB6c
vWqXnVoB9ApOjMGhjdFlsJnLsM9mZFvSdFsjw3L7wFx/A1x8Ww5doqLsSWfg266y+mjRgR78xnxc
XLQ53Uf7WKh0cT3guBiQA5tkJKXBWvRMdqWZBGOnNU5vNSBHdkVYLhYyTlDMkvpHudLjQ0mK3pPm
7K0Z6p+lDRntfMars4uDemJIcY0wXii75j4hYJaRnDpULu50TR8Cg6BKpFaxKKtzlUdx8fM5EOus
DE4EFtbrE2HguLWaFPdbeSO66wUYwz+KbGLMCQXPG8U9Kxxy5vbjG8Qt3HZQ0Prxy6JvKiL227tB
cLvxr6BeKSwI7g6Ic3sbgtUxoj4STInpdFCOopBNl3u6+XdDqjj6F68SiMPoEAmJcPfE0fdSJZ4O
2Repz101inewWnRkZI9uDyk4VfyjQpU0NkQji05U3TbzB0kMwQDrmbkBV3x7MJpVCDPB6AQ1CAZT
NuR2Wd47GrjHs0U8CRnL2xMSHWK+DTdq6oalJUpKq/o5Ev+Qu4UEYJjB36pBpk37dns80dbkMKNV
FaiQx0t+UpB9LpvvMlQHi0F3qfTUzK+2AkCuRcZF10Pfr4PHPw/KOLJsi835aTJ+1Mu3nupujF6R
Yj6ner0vk1cjqoK5z/1ZhQyt0voLxFWG1A7zoRJ0i159ml38FA4DaBPJ6mK30UkuFR8B4V8LiAwD
m55vL/P1DPLXOHy031dK3RWLnJ+KqbkrMitg8m6Oq11RDF7R5tCW+oinAq6GT/0g4gUK9jAf9Csp
RBVjXZdQodMCrV42KpwoBjnydLkJ9USUixKcSb7/diqLsmoNCBzMdh2WxbxjVuULlvP6Z7NMzVQg
MADL6N+hRoqyPK2sCQWy0hl9CGJlTuzBovJZeej8VdlV3beyI5IFEo26zvwC4IhWp2OMQsApslsU
OcbQHjV4ymuhYHZrzPkn6HzNbv0dF+MkQw4vNqPD7JpDTamjd6oTlWOoFXQvEWAqIFyaIkdRQ8Ws
BCh+vZasfY3ORSrIEbE+jbG2KwJZe+VO99mueIywvsin7Qa0rW6np/rl9qSv57QuhuWQqGFRHJs9
htWGfWNvTMvakdj2ivjdjN96+k1WSjSdvNLqXpLg/WmDclo1TjvYIZoLHdbAllT3FwjvVwpEYEh3
spSxcZbxe6QVuzKrRdHW9VP1tUxc8GNZSZtVEy7YdKvgrfgGO0nqolE8jQLqEzTBzp6xCpg74EOI
efjXcftrdA63TBOKd30FCF3feQUiF/AMoJgtilr/4aXyn3F4I0s2w8hunnA/5MpzpB7imfhGs5UU
pNTl+zH+q2fRvhpMAVwKZvfZDXRxAPpo7tOkxEHTm8YrzOep7sN2TCGdl4WRdaii2k3i9F+CyidL
7GJUgqSVMqc9Nr7hZM/6TveVDXPVreQbxzUrY0JRLhDpGApXmIOyvCKanOo47INKN1H1bMZofoPt
mxb9sIsUJtDKrrHa+6IoRRywNR67ATOf4f3FfBWrTPSxw3xXmhB6mvqQgSVU3lk7cy/v/yeeyNf5
/jz/F6OVs5lC3xfflIyZX8anCRKoTHtZys4ri3eoqN3GEwFWf4poXQwHUaqsGyME9zoclLvhmENM
cbaE7hMCqP7MhF4MUykLOuJ1zGpdw/6obYbNGLTb5SAJy2giYP70g7wYa5aTTKrz9dJ7ndH9kQfG
Jg2gb/i3z5jmp/dd5kCmUoB019qdFePiy3FYo8gajiP9xJpk8qTSyXaZa7kKZJDDVWVL9tAito2P
hjsc7Ld0J0o2CT6lxlH2dOhZjO26xpWVblq0pKWs2mp5LTj/1+OW/0CdxmWCdLvN1LjHcUiItkGF
wNWH7PFfbUrevDY2W9zsMHdCEkDbSkV3kNH+1tbmvzzZvF2tpS6D2ikYB5Y9Tpm8FCpcXpp9Nm8y
Kd/F0VEadond+fnwbkuFYHRNcDPyRrY2ayclR5oZxpn2/bCgxQZtV0i0+YVk7tQOtqtECaXMOoDZ
EEg5Orf0xVOr7pHqMGOQWdBp5x49Y6SEUEmi3MV56aRQVQPXbqvB7Esyf2RjIDPQVCFBnOLOjSaY
Mk1amGhPcw6VMvLDtHdqAzOmyHBTat7d/oz/kPj42irrjr04ieBnVVO7gkvBqs0yHKsU6ntjD27C
AEcfu3zo7GOnvs8E+VcYahp96cJlMyCj6RXyroROX5o4yTTdNcnsSApYoOBNlURyZeN7ykRvSsFt
qnEB3ainGSUEGxtWOXdkyb1+CVLjvY9nP2vMfRf9zCeRYKhoTC6aWxqwjtoC0dGinBN2SCLIoI5Q
kn8A0wnIgfRmRILbX+Uf3lhfX4WLyJBlMGaoomCemXZk8w9T/2abYNBV+5Z9H2tIPVuFVxT2RqtF
9oXrEt64Snkr3jqFAUWfr1cpIBgiOztbP/TKWR4GwXtVMBDvrhsv8v/fN3qab/rhMKu/5Nl2DJEo
tQAMeVZnp5eL1ie4a1j9A4poYRdJArgVoLrOZYtm+BQVFcOSqeB+t8kcSuBUWb0o1y7YiLzDbjLL
5aCuD28JAKTWHyVIqoth/GAD2wx4fGcSRJrsIry9F69OzjJ0MCZ1y8Yr9XeAyGuTjG1q0rNeLT6J
e1dXOzc3RFKgVyd3MQy3hqYRERttRcjmN5kDdlxDIN9knHOZOfnys8oHbxWcvj21680SF4NyAatk
m2mvVBh0CJJj/9z68AA8aUHsLpvYTb01iV7foY2AnBQ/3UX7/8KzaB3ij+N28RO4h3iJukTRWUSC
vFp5HCAvnnhFEAcdRD+jxlMmpMpEQcj16OtiTA7zIbZPGnNI6RnEAWlXpQ90r2zW3u78qEFiJIRM
Vqt6MozvN6LQWbjkHILHWkfHJsbYM/Rcyge2gciN1W1rqM+05361a14de0Fyx4ajx2yLPVccrMIX
L4Pwp3DArhMjl9G5IUHdWnltPORfumDyyK5+h8XcR3QmXh9Ys1Mck7cOH2H6LwJh0a7ncN6k0zhq
Jn5CviU7bZ+FYzDfQYJxe3uji4ZZ/35xyVu2zaq2aqST3D+t+l1lITmU7Uy9DZescSK4FdmVqFRw
FXe/dhmfJ9R1IydInyNXl/8CzXeHR7CAbPgZLt84PHw6cKLL0NUxzu9nhtmxXsbvMj7Ym/1Dhr1O
fkIizS2hPueRDT3nv9aCWO6Pm/b/SLuy5rhtbvmLWMUVIF+5zoyW0WJLtl5YsmWT4L5vv/42le9G
NEwPUkkllTy4ymcAHjQOztL9Vl+H4BNOHwkVzpDsvzE26+aQTGpB29e3+FF6MD5Jj6tYU3vDkH0O
JG/ALJI12/m16jdOG9vLDUjU3csfe787cvMDOFTrKo1VSvru1z1iMsseXOpnbmLa1uvimF9Ut7s5
0RMaaITHe78ou7HNwRkzJxIb6/HWg/51JVdnjhGUd4mduqNwq9fTcenzcziWZIo0SwQFBr3+royq
Z5hxoJTUr+rqB/IOfjjSg2Bvdwttm/Vx8CW1a4erucLXonlmNfqk0p7GwfIy+UUz0xsrTJ/zdHbS
8N8UXTeGObDq5dqsZgkfVVFju50qZylVW7C41TMv7SeHRi0EUyuwWgImTtFijzcm6C8GL1tsFWVr
8efbbzLdrImDpaKee63vYW90Fr/z6Zf0Z4PuoeVqHm2ptRuvPRb31g+xkp3IMs800hhZRLsIlvWg
fRquu09o0vMtaAKbtuGAqRHF+tyVr0Q3rwCHecaRmVQV6DTi6M6iByX+WlMsVNcgnGrWj3JP74rk
2I4iauP9OtzHNvMcb2asM1o14PJbJ6pWWUT6DQ9XhwbEh8xw5IuyLLuB/cYehz89VTIGFVjpvKDJ
P5++saFyejS+yUbpXPZYkSUObQqCoY4oqhG/QTizkFvbDMETX7wuoSI6GyJTHNZE1lwOlQE6Dz0Y
rrE0ZkN0xk18I3FGdCDGt3RxcldyjbfLSxS6Koc4iiqp1hAiAZI+JZ8Sze7O7J64IXSMMbsFqqwO
PW5ughqOG3siOrwVVC4AAk8wUnY9LdocaJen0kM2diCmQR0CIjSELG5iiDZZ8NQwOfxBaT+akh6f
M1oO1Dypsp+L5hNEl6PJYU5GKnAm5HBONQBl9b0ZaC7Y9VDnYAEeVRiJzj8ZDmpSwpzne6b/wmby
fCN9z5ahINjM7MgO1qMZQBE2c2O39bWf9H6l9cSs58MQZAHzQZdqm95lT9r/mKDZoqaqUPpOSLgJ
AkmTTIuqqNY5GkpclSBwqWu7la0TY19T+fGysfXk/b7Yv43xiU4TYodVR2BMrn/W4UMxi7Iyf/iQ
Hxa4dyn6PjSK9s9Vq2GdAanRGw7iw8IZHOu+/NTeoTnYo6Vflb4CJrBEGHzsO+uHfS7MC1Wp64sa
9uv8hxEeLWu0i0Rw+EU2OCTNQwUsDL1inZH18syWPkfN4Fey8nT5Y/0hZP1YC4ejxkKyBqrwFuZp
ssGOLGetn7RQ763d9tp4AtXsybQVpwuKz6kvTsvvN9RDYZ4aVNdU8z0Nu3HNQiqmTusx5xCvDZJr
Oh4qQydQkIJml0Aapz+gs+/ymvdxdWOTA5tQNUBmveD7IYt5a1zTq/pz92xixeURXhPENwU6zf5B
t95ukLWxywFQl5NIMqHUdjcU6CTvWr/UFntZZuSVZ8vRmVu2B2jYH9TIfJOHyKHpt8sr3z2aHz+A
z7vNddOBMWRG9cqsnER+TaEAdNnCfiFwY4I7m1Mx1J1WQk0Bk41edAX+m6MBTi/9SvSw3T0gG0Pr
Zm8cJyR9rKJNGIfQqmw01jsQOig7wTNzN2rbGOFOYZ9qUjzPaXTXYbzCMl6hWmPX0VVfoNMV/Nbz
Mjr9IKL/3+9v31jlzuQE8QsyGQuUjDA43eOyv2/eynvrVscTUjqBl+lN9rvbHGcjBS+d4K7YTxFt
rK8bv9nY2Ij6nrRAhMGXf6JGXbgQbXibHICAI1+dpCC5EoflIs/kQh2jmMZQM3AkCb2aCpCBlyL9
GZEF7hUFTdZ2sVQcvn4cb4mUXleZAEt3PRI8+4pC8c9vclvGrKfWaOLii7vDkik2mY0baGa/XD5h
uy65scL5fdI3iSWtSdkEsYRyIEfwj4DiRMRKuH8xbOxwrs9yFUoHDXrwJbCoMGQFES71QRlU3wja
mhdculDTZlDTNg/qF92XhWx9+4+XzS/gjsGSFrKsQtnmbr3mJbt1isfpPVdZHosTi+1Q4Pmi78c5
fq4YA+tAQ3iup9CV4s8ZcrKtbgjyCKsn/xYebVbFeTpVij4aViu68qlGW6nWPipLGdDly2U/2fX3
jR3O38nUDfHQZiFkiBN7nkNH6lL/sgnRhnH36JTly6yHq4uEfYAWCC/pI7+E6splM7vR62Yl3LWp
UXMex1kGUTBSxVpheiMk0FpyoNaXpaLPl43tp7E+rL1fcBv4M7slwuSWBWZFNI5heNonBSaL22vN
q4LymX66bG5vCyFXpxmmYaFLle8noUSXZzOE+HkSjx5p0NFYIxehiHQI90Bja4ZzOgN6prQAQeB5
qMBxbKV21pqfGbvrFO3YtE9JaKEHTZQxE62N80CKJtRyVia0NeePq1yAKke2mv6bboTt0jgnZHVK
5iUFSkSG7ILX1R31nzJa7i5/p907eWuGc8JWKslolJWOJEB2h4pR5nau4keHyi8dyVEfa4YuksnD
FVlhHlHEv7R3mDfW+TcVm6cyA2ulfp6j8ZSCDFatFREhicBH+M6RbIqrou06cLyBLEE7mC6DPHhy
EsYXorVwF9gyjiQtGXZy8OfGBh03GBkd5kHiorTnL+aX5PAPCj4CX+R7SeRKijGuWeh4sqkPrTYf
rKg9oMm39dJheYyU3p6r4chM+SfYl15n6Wc/YFwTLBDDqmWBWR+3quj1pJZHqQ39KYSMnAQmRJKA
pDetHByvz0YCec3l3xSYt19+3c0NHKWdoltTj90CVSdl+pU2MjfrQgGS7z7DtmbW/duYUfRG05MF
DgY6SYzCeQazNahMrQKE00/VRxVurYNdPlOib8KB0jAb49yCdOusaD9Jnv4ohui5LYR0w+uLg79w
t0vjYCjW0Q1JQLWDbMHgokffic/hQfZX0jIhg5XoDHFgJBGI/iwAVfi2BqnBEdKyLgbTHiUns1EM
OeroqB3f2ebng+hgic4Vh1BzN5osjHCV9PJL2LWe1s4CLxFY4J+PrGwhDK/BFxUKkSkIvNVpLrjr
d8POzdfiWzaKpNeT2kJMAXTI3UVz9BM7zLfFObqXoINlr9VxTFqM1+n3hdjNC3MN97Jb7j5htz+B
AyiMxkyzmaO2lByHIxrpghIlw8SuAiLgVxXtJxdij2VtoSkZB4AlSmzXmnEbmaIhg93c43Y164/Y
nOwY0oD5osLIeKLn8pa8Kr51pt/jtwzdwHfRCRkfd4KerXmID6pbOZErckzBOecHoqtIwyRQg1/Q
0/w0hMSLhuVolIXAO9dzfOGc6xycTFVnZoYJ7zSlyq6zGwXsxc1i3apJgf696j9a41CFdGU5RRMW
RYblhpXP+Ja3GQwPy530XzeQQ5U+LsMKLNy4vCqUxsLFbjCeOEHs5bLj7061bl2FQ5AwlsxZW9fU
uRCrRmMi5L/AqKUYXjc/Qq5Rsv3WAVO+5cQAtvdOET2BgMvVaHTOAJ4tcUF7H7w1ijF6YoBynDsi
ldrHrdY0uP5Ozad1FLQDjkoBuRLXrvax+8MUd1CURZ+ziMFUmpEfCkl9kDVBsfPQq964gK6qeYuN
fwUAHya5W7dt0zKsKTZ8HjWkl8Ak8Xj5k+6fiQ8D3JlgSxfiPkJKIp96EOm8hMPZTGSnMl9nKmC5
XZ3w9+P3YYo7EFZFUShr1+wHxLJasK+FYGBV6Xez9jUVraKCrdsHlQ9z3JkY06Rslh4CFRM1DvMY
hIkRzEn3L0rvyEv/7X7ciZiWajGaEj5Bzc7rCssxpsPlL7QnBqV8mNB5uugop2GrrCasx5UlsQM3
OZrQ3OhqYHZ1RItUCdqIh2FA8TZxV9VP65YgD4iILES8jJlK8hY5qVs4omaSyzus8+rxmdFmERnw
w6RJctHn4KtIRVb1z8vr378D/3+HdZ5ZOmNZC4YfWMkGlOF0JBsVgafs5pG2O8xhiJbHYZ72MIGH
zYQqB0LAMlh30pCP8WFNYom2TrQoDkqMfprkYV1UHcrHZWQenV//27ZxyLFEA6vnCqdNaU+mNdjW
wNzLFnYTIdtt47CjH/S4aRYsAkpZ18i46GjpKQ6QXyttUICJ5Wb/8Ab5cAUOQaDuqaKqBjTUA3WG
78df/9/lUSpBBAZeI5HwidA3OBiRQQwzzzpsJkejD3DhFW7kEbfzaHgbvReD/7NJDlP6miyFrr+7
IwZRqsGp3gr3f1J/1lEjaL0UvbR2Z5U335JPalEwHKh5BZutByr/yaWq3S2PuVcGeNyCaesaQrDT
zb9T7d2i23u3+yb6bKxV6m58X+zSuGyx1/21nMkx0oPhlL5Y6+vylae/u/XGYpTKKJ/kOBlmjcxM
eq/V5w4SvVVziKUnwRFZkePPd57+7l0bW0qrF1VN4D2TXw024HHtJWLoJVJafwVlMQvhH95Hfx+S
90O0MUlYNC3JuqFo1MKEqDv5unwcC0wPr5jWeUP/0L4hos/sBr1b608QObDwJ3DYg8qAEcsd8rGt
Vz+xh+oOiexgQLsfiFcsu/NmN4E4avtNxX+jwhaBqwgn3gtYmy3QwHMfTd27M2ua07J3jrAVz6FB
moZ2aEMMUajNKrTKoZO6LAx05LAKGrprchpvayd2YRuquejfQApILHl9OSLV3/sgNgulVYw5dwnu
JQfqKSe25hO0p1cQpgJADdjnxmkCyPBClEu84N07zNCRk9ZNquu8+Ec4Ksmw6GhAIGSwzfSKICwR
HB+RCQ58IfqhZlqxUKyv91aqt9oZDvpdZ5coaal2ESiCcu4uNmzWxEFvG3YDqXtUGfuJHYqwd9lM
wXh7VAYUYKRYMOVyeXm/CYHURhkRNYE1FulBmpd+F4u0LPa98u8VGXyQ1i2sMyYdcpydZVsQ3ByQ
S81chgk0+CYqxXEALZBUKPQgWhqXIpmktlbHogbI4l0hTb3dzyJsFZngorbMACtxV7/fHMYX2UMj
wVcdfaElxgJkKCRmn0W4so9rm71cf9HmuNVpm8mhNtGzcv5rMpVEjvxjTd6BdB6s99IpsmzFUdE+
LrngUJH8y+dhN+De2OdwtbaYCoLoUDub8k2d3llR5/bZIjAi2lby6yJ7zUCOcGqRJdGtI9VTP2P3
l5ex/g2/XYqbZXBAGaHMEzWxpJ3DLgeJ0k034oulr1UiIh0XOj+HH0My9YnVYy2j05U2GV2QPAfr
HDFT7eQ2fkjvukA02rA7OoIO1//h4m/KH1pjTJ3yl9G1wQXZNDMYTScDkQXaCdHnD04iJ8ldcD34
A9ST4S/r60zUaStwFj6i6xcrjkyKg8/qpz5Oglau3YU0gpTQfi70Y7V8/DbTqhtBngCIhmxqH6RB
i45X/SBez25T32Zf+bhNyosoGqENjI+JEDV6yG+bN/1nlCNiBKcV8ucsBJehE7d2WiGwEIXIotPP
x3JRR8w2XPGmgdi79B3B3Eo92q3xcXLbHIxggTCh5rXXjd2hRxQ8DpePjcib3/98Az+VMtMGeXts
QGMrfgxNgk+tE3nr0pFNmTx0GYsLY7vdPttt50BnsqraoC2sDv7kN4Od5+4orcTaPqhSHFreWgGB
Cj0QV3iSdnN7G9/ioCjO0v8lV0CNVGKNju7VTvRiSnb3ja5BtDPcmz79aTjzAbOA8Ll7UWZ1//23
+Q0cWMWxNERToa5FzwEUMe39uuHGyyoyM38TFz93I7qNOQ6xrKSumyqFuewYoXlnpWr7J60zApB/
L2ZvXAkDu6oeG/iocxuntkaQJBMSJF2OpaBqzF0kmdIaWYHbqiaROwwxUkO9M0ShPWbQL55Lwb0l
wt33OsdmTWTI08ZY42+U1ao36XuMaDF2U2g92LmF45EcvqIpXjJsDc34a1/SEEBjPLh8SAUb+/4j
Nz+ijIylgHSEDm1s9RCnqZsbPwUW9saM0AxrQISGKKpJuAM5RMTMIfQO5V2z96KeENekiwbFdDM6
GUs5BSybVGdhoBboZx1pViYPUFcfHzXTqGyjC0dHauLHdOyPRQsyzt5w0xb5E5I6FoW0q9o/x4Xp
ogb/aZ6y0Z1j5XuMxpoRwlGmqWu+ZbWznVnRkcpsuM9GM/ap2gVqO70qcfNSLUEY1mu5/IEWqq1o
qnd5B3Yn4Lc7wOFCnxcJKTJsssGQ+lyk0yIr55KFnhkeMCTgthAUkXt2ZJisKxdFkFn7w5X38QE4
SECPIGONhuetHhSf1jm24WQFJvqBhYi/f4d/WOLQYDaT2qgjiiPU5p7VjQ+6HDp1vQpyKqPb5oVb
9ZazqEOQaMxD1giyJxCnUB/Q7nIejFyw8fvg9PFzuNdR0aijppbgfF8bQFrc9StXbe6LcF+0wfx0
6GhKkzWgBQ6F6vulW47QjWF21qQYpEMnb4ThzNK8jiXZSXTB++8PcP/3EvmpUcvSw7Q2COrz0wQO
SVfOe9vC0wJKqW1yH6FTrs7C26xU/FkFt7z0Wc5SAYQIfwP3diKkl0c1xKseJXp/DBhothovwk2w
Nr6ETvR8+Tj9IbD5WDP3kComlS5kRKSIKPkacTLYyyERh0oeaMsl3HbxqxVYnhFAWcE1ash7Cy/Z
fdT8+AXrn29QUxnLrLVq/ALtcfJNOBdU1K5WRkhdc2QkMcQTN0If41A0lzQ5bieNnvNQ9omcexR0
WPi/bVEloGxxyrS4HcvCGxYR5bNotRx8DcUSR3WJ75vNi5tVk0tKQWLhD7Hyx4ZyECUXkiKpJiBK
Uh0VDF/RC7OXYwnN9P7LgNT5k/Gu8GK40Vn0MUWr4zBrKaCDUlT4lqZyr+qnWpoFTw6RAQ6FWjmq
NLgLQBFsMlX7YGYi5s51d35/oP69e/wEqDSMg6JEwJ/KpLaCGddiZXXtm6toyQ9dJiJCFMAqP/mZ
GG2kZeM7rDYgM1+ptVZYFVGAi845P+tZ5rKUTTVuk7VdGp6HtL5X3iuKs75JyZfkdm3g7z6Pz6vE
svSGNgIB0OzH8x/7ygHNUCcynULsa+tJYJ2z7MWym2OPVJSp2dpD6LcahggihPGlP15nt/+ECF30
bTmoiSRaxhoaiM7tXIOP6CvJQ89AUDhBHnSuS/fykgUXuMmhjCWpFfRqseWJ1bjlgoYaNAvOk6gx
fb988xET8oLyClRx6zgr1jFelPJv2xaMAmsrBLGloL5WHOuHWBZStDYOY0BwntZFtqb45MmRIW+R
LV4raoYXIRk/98mgLDxOBHBi1DdyQq4TaBIqX1AVdpVR+qZY36IWJAYsdkjLjiB9tmMobsb1U9pn
ftLfmPJ40HVVgK+7EGQZmqYrVNMtPhWQzMwiao3tLmX9NGayowmpdfaD3I0NzlFpHKqjVera+4zP
OtwwXXUnFV2JkS/KK+7Ou9GNLc5N2aQlDdSikdr4vmROcQwD1cP4qa/eZZZrUQeEZN6ao8q/TYUo
q7Ee+t/AdmObuw3TaImYsg5Pm8kMlcXMHikU/6Skt82y9Kz2FZmszxOISWoltIdQPpstShyxCIT3
A4LN7+DcudO6wmAT9gDVcidf7sPuU4t6Slg6pPmUp/dVGWT06TI87CL/xiZ3V6ZLFIaLqWlInkHu
EEONs/9PRnVE7srdmBjMrnLK1jLRmOM9Ntijdri8kF1U/VgI/9bHnN0whzPaWhs5xrB9GFhQIxun
0W4sLZDov8s6buytN80mYIyiPq3HGWkSU82dilneUEg+6PQDbe2TYj/M8VtRL7bSjAJA32962Fjm
gvNUHlEFWINlA9Qp2VvlQ2wL3TbDa3ESV1IF/vHej7ddpjIUzEoi/Vwk15XEHBmCHaE8XEnzW1sq
JwVk4baVdQJ0E0EPz5gKcnaWjqtbJoPhUgO0OPXidJhsZIMcUOyrllC7yjNnaRTPir9f9qXde2Wz
wxwY9WOdKTh2+jm2LOhAnpS2DBJLcPKE35GDnbporJGuvSRhG3kTMsaJftN0XzTpE6IxWwGhcW4y
sODXthZNtjqJlOzXv/8C7PGMqpje7A288ZDoMx6m7irReicmzyGaJi/v5n7WeLOdHMZ0c4Q+HQVH
kz2twtyFn99Asy489O6aryaRPQpHAwV4w7MJFOo0TouxtqOG4IrOGxfKp4JVCbbvt3mXKJyHGmJa
SEXQL9pwAn24dpiuckcLyJdqPha30qlByf1fdWR/7CY/A6NLVaaqCpZWMdOe+8IZdcHp2+/H3pjg
EKbXykRRq/elxXeqEz41b5lvHnEpHVkAbWTD1v0ugMK58Q/ZKASfjx+FKQk10NWFBpk2I3Yevlqa
oGlyP1W7WeL6Cza4Bj5BUsoyQBRzWUFCJ7cecQDr7kZvw4NaXw3NlaSWZ418BV/vuTHwJeunpuoc
6xXjLuD/AWttYjqtBrnLOberZvocpqrgThNtA4dDqp6r6OH+nxdXQ+21cyo4nAKo4ylLG+gVxylF
HCmFllO0KhSKkGCaRTyuq8dcwBqeQiGkk7pMJTo1WGYjI7v48xMJIPUNghEtshlxTMzF2ewO1Wy0
AszH5KV7YULqH9G1ovFIpDLK0gjXyjpnkx5qZzpQLz/WYFQwjpfxYf2rLq2Yi3iqeJmNrsY016gl
TqbOriq5Jlg4BgCSWZ9AdyIIYwV4xE++JH2yqBLFoU1akGGBbUTq3oz8lizfLi9MZIcLfKaFssgY
McMQLkj+RrdSZPptc8rnh8t29t9dlkmprOgUvBucodiSZ3VYMTzR3ubkQGq/OFKfedZtdDM9xOGd
xZ7pPbgYkRSMXBG50P7Z+7C+evQGIJhKq2VMoRrIEtMtrNtwET6Z92OrDxPru2RjIjbzopqbafVG
yEihJyYcbdONUD3AI+tber0g85h4oX6OXOOTBrE0gcfsv9k3O8yBYBpmURnOCVymQpNjbHp1C3L8
2Naru9TSnCk7sRrihdBAhy62A8YPwh5UjEBSzb/8rfdR6GMnOKAjBSkNCl7pM+0DpV58yo5m1gjQ
VGRkdezNdk9qMU1SIkMHsjBOoUL9LpOvGXiL/9tauFec0sSLicgA5dpCCq5n8yaJmfffTHAwxvI6
jsd2RokgL+1m0gNivC1dJ/gof7gjP74KB2FRUZYpjQFhQ3fKpKvKaO1erWxNzmxqYViwqu3QgqCY
fCzyeyt6GLO7UZMOpLtfitpb+s/TcN2DoIDFL4nyZchawTb8IbD8+wfynFVhoVmj3L+PA3fH+XP0
Ep+thyXIr9e0HejO2+d/F3x9WOQwCSTphR63kPUMq7upV22w5YkO5f5D9sMEBzxIy2dKWKfWubJC
3IzBoL4N3c1cXcux7rbJ85KkNtSP3UrD7dmqTo0ZxIyiKNJXLjWvDFTTL3vbfv/FB0zwA05hM+QF
ho0QTJtX6FYuiyd1lB8N7TNopV0JKl2dPDtVz25nMl+rKORqySO6qcZ5cGOQs1z+NbuU8HTzazjQ
GpRqqfsIs7KGDeqZlTCQnT6xH6hIxt+VZ+uBVHZxWE6z2znpGaVYDSx/oKBJhO1Nog/FgdbEZtKY
a8Yzg8pU2IQOuMmdbIaiwS1tROzaAvCyOPDKiL6ERdNDT7a8alBSqcJHqxSFEH/Iwn34Hoddsdkm
Vdfg0luZkRY39ZRvy+JqV2ubOjL0k6d5TeSoilPooOQV+JloPzlUy8ywaQgFcFLFtqZnnUGoDNIl
S46XfyTqklj36/fw7GOlHLbRqGpI1iJaMpHdA23L+KJlzBkHkW7enh1UuWRqysQ00d/w66UTz4Om
tFCuOhNQaKmzDBa20Y4IkBTX3OWTseciW1Oci4xIeHW5IZlIH97R8BiVld1qn/+bDc5BkMcOG2C8
eSbWsxTdlQg11VTw/NzNg24XwjkC0s6TNao44VreuiSMPTYoPvqFjmxInFb6XPU/yqnyaJEIhCr3
PHBrmHMK3WgsKzUzBFzdA0qzj3DIm6rL7nHjuRrYqC/v5V6EubHG314qSOWpCYLecyK9Dnp7NBLt
eNnCLlZuTXDXFZgyRnnByCzKXXjIN3Z0GM51sHKpKyjJJsiuo5ndplBhCm2QxzjZj+VreeiF6Zjd
WH77Q7hLrc8kBnJH3NQrsJg/+/uVcwCaOp6OAlEFKTlkgmzEmuIJBcE35S+vRa9p0w/Y5Xkp7BC9
9L2Mro3UCho8X5KZClxo9U0eV7YL5W6nJlVruSoQUlP0PSVt7UhSFeh96Q4m2L1DjEYWxb8IOLcm
OYiR9VaVgdt4kIGd3+jBP2CMbkdEFEer819aGQcvRZxMhrw2n87oBCrSVwgZQQrmXPUe1U00mZUu
FAQFV8JuJmq7Ng5viCTVRK0KDePeiq++ovZd2Mq3HOyy/cr+CLkHtNJ9Wvm7yYO+QIdQfhH2Aq3P
sEsL5+CooU026iRba8arUOj4OX6E0Im7UqJ2NxmOj+B7UsGdYXEwlFszA4MaFo0eDScaGkfrK8+S
tZdOj+xaZYdIU2onp8N1pdaYYyIh2BGKrzINg5R9l5lpeFNRo13VRPvMpJoQFelVkHSClqqulM9N
DWFkysIKnw+tEUqzfF20RLHbSv7aEiwIz/tnUJc+dJrKnAjNKbHa3/cT/kZJVm+XHBzQBkMTbiVT
xARlc6WFT2PVP2lGcaOPPU6ZFejZJynswBwpRc4Ykcm3oM5HRvSAzJ1DyEuUVT40QQtfe7Tq+kpr
CghpYHSiPlmlYWfRj6qO8RwlfjVGD3FBjp1E/baUvVx/aHsC2ewXWevduDROtI6hu4s7nB1GYafd
7/BhgSbPstYRI6KpGne44r6KCiUlQFDEO50EzY2sd0yMG4VV6UZ65C76XRNlmLWAMJJ+205gk470
xk7nwWs09IwZt1odCW6Onf6sX38VdxbVqYkKNGJbGOpbXRJS3tTWj627Tn4sNUizkZK8fJXspM5+
NcmdRFMpctql4LJcq07sUD1KHvoIfM3rPotis528xK+2uBMHBSuVqgRTScMXqjn03KEjS3H7zzVx
dHdpbNm31EA9iOg6dyoyv9rlDl7YEDU1B3CPrunBxY2dNLVzp7NpgGX+EC1zB9x+Mcdn7Mhkxcqg
GiYGe1OQaL52n+rT2mpXIytaB6mzMj7rkmudoMHlrgNF5OHyR/09Yvz1B3DhgczUpikHiDpXA3gx
qK+ns9eFojhHuE7u8o+HIZqlqgRDKTg79PXBlqKrr/Kb+n0WBTMxq9gEeEIjH29JtIVJX4W5tt+D
rV+XuoL8JvmTNpGhKBKoBtFj48leHdn9BCVb6mlBcWt8bv7J/MvvscCvNrlYoI9llQ0SeGbNtgm6
5lBgIIvIEInvkB1ZjvUifKnvflBF09bGbFnBv7+uco6lwkhYuyqO1E/VpxT9+6AOx13Zfhqe1gnQ
yM1E7/H16/16PWKVG5vc1y21auryXjf/ymI+qa9QbcHLsf7cXCmB7Jc+O2snBTAhQ7wgdy1XxGj1
rjB56Rdw37YO85CYpIda8E0JBEZcyQIkxiDXClFb+wGMTNlVn9ga2kdl2xnmYLipHMuVrtR7I7HL
58uHah+cNxvCffalg1R6Y3YS5A0Np0VPayh7GN+3wVPjktaVi6fW+k7Kwq7a3i5BFIWChC34Db9/
FFMxFdVQdFlXUS3jtmQeJdYWBq6tqEjttL/tJ9mmBZSEcjB2WJFvyqpthY8DRQovHzxlGASMFr+f
t19/AL8JGuKOah1BaxNMBnXJaRnL75cXKTLBXc0auJWXdMYUArRcFfPZNARsMbvZkO0mcrds1bAo
knOsIa5vagzOF6WNWX63fFgbzxuP6MVRPROMGXz9i91ElJ/fjbg3H5G7crs5GaslRYF+HNMnQ8r8
eeq9LldchH+e3rWvhGju2KSCJ8zvIPLrp+NuX3Q/qNNQYtmZhAn9RjrKhAZl9V9Xx122Bk0aIx1g
RqeVU47qw2KNLhRXAiY/0eI6rb9KlYgXQOAyhBsI6jLSzFJSmmerO+WQbhl+/ieXJBz+xkUqR1oL
lyxzgE6WOukoGqcWfB3CwW0/S+qk19g2RdWuZASgbQRuA1Pg+78/QSxFsYiycr7KFuUXElZ9WqFW
Yp6H8NQUXyh9ZM2pYYIeit8/x69WuLXQTC/lTF3nGfXGy5rG6WSBL4sscDiYz32c6iOu4AIRcgh6
gL55vPzJlXdhQ/762e7V+hs2oYUMUoS0lDp6ruXoKKdZclRbVXEtvUydNkpfQZ802oxCRbVaYtnW
mBykuvKiqq2jt9lVPps+pkkSjEQNIBA0xiMo1E6asniT3vycp3i5NZVS8caolm0oO4PJtaPsR28Y
6Axvp3X+c/KmhnSgWUoll6D53dbLDCTwFkYWa1ltbQP5NK9NNdXRLRaYSvrFkLXAUlFTtObG70yk
JXXjprKaYEnqLzo172JDP+L1bXd57A2sDJr2WGqdLRWS28h1oESYLU/xxGwgiQ5dKxXyt1USxOaD
Ev3MoEQq6Rg6xlRWXR8Vub/C+8qesuIrMbN7ZdJ0L4zT7xW1/IlCg0yPjzVR7rvq3mqKp8asnwZK
3apjzyw0FSel6led3NBZceZJvQpzetPPvS9X03WOLjy7HFhySCxkIdole6Vh5UnWzxC6nV5vRk6f
xo7SYSU9kta9yTQ3obHNEP61SezIMVSW8VjDNFn7jPHWx3hobpjKHhbFeOk6fcGuDrMbTbM9Dljm
SzUYd0UzKXaYKSAaCnUMikAUV6WJX7Eek08/p/matmPQpG+JFH6ple8RGz29h/zHfGXGL1nO3Lqq
DnJbecUSXrMo/k5J8i0xS6/vlBskitHA2FbOZT/9HTcQpiHGXRuGVY0YHDSxbmRtyqBek2Whwwow
VCqKXVqfLlt5b+TgD8PWDHekzaJkcO7cPOdt9ZmQZ3ANshFJPuUNUOCgaAm3MV/yQbqVaZ+4oxE+
mAaSkO3yjOZXO+ww0lQtsx1Kltd0UQMJGAxztyU0PQuno8Ydo7pTa2x0ChqvQ52sPI2ycTtN2W2W
NMQpjfZHLDc3Rv6oW1cmFAsL5VhJAqDffyputpMDFtnIUHszQem8TFdS/ZxjbNH4P9KuazlyHFt+
ESNI0L/Slq+S79YLo6WWSNB79/U3qY1dcTDVhYk7jxMdIxRA4Ng8mWL0NJiiE2q7BtU3RdfvGlHz
MP/vKiiv3D7oa4Ztfc6M0cG3nsdBhieL5kNYPhodTyXj2n1ZW7Xl31dWLQcyIGpDWM5uOBt96iR6
aOWy8f+4letVmBBLJGUhiA1wQa3yKavQpD6KytPtk7rSTvirl2HCqAC4YzOOsRPIl51grsAnZVj1
iT+o/gWWYi//ejdM5BTpInTHK9RITADKFJFuBFEKbZlKlpgax0BQt/oY2lJ8P6WDp4JLFZO0Tqjm
LhmpJeXiOR1wr+MaJLIVTI5i98NnJk2An1QOLd816Ibh1vthp9gd7Z1YjNxR6ryu/2Vivjivxtxp
K/kxDKnqxhKGyPq722d57datN8jEbEY3BGHdQglH1u/n6bXuOWHHlVbzX76VzgRoaQ8yCz2EsMce
MHFvYaso/GArB6A3WYbtW/g+K5Ps2ru9r6s5m2Sa6sLhqSDmZzYmdooo0KoyzhDsdGk9gAsHXFH1
XVnnBxIB0znoVkqppUAhXejvaSwArxY6nF/BKRj8Dfao9sE0VqjHkLvgDnkhWMcTX4KImmBXx4Ut
B2cAxGweHOLZh+4sb/1rb35d7GSNCiI+QA6Xz4uOuTIBfqCqXhKDEr9G6j53uH6TfNRQCC6KS2iO
l6yIrSYg1qTKVjDwZly4RpaxQdnYlpO0tK+WwhHmfe15T6AlgqKwb255ucEVNMlfPSRji4ZKGyUa
fKkqTL7mExvaa7v8JUW5cTiAUWfDM35Xb/vaiDOWiYRpFBQGjDjGbH9gCNNGFbzwhdOySRWXvTj3
FXh8eJnX8mdZM7VeljFThJIomIXAONNxtuIOFNbEp8klR3NsqjLOpVpO7dZizMuKBEQkAfBl5zm6
D0XRKhSUOoVHiRvg8E6TTe40oSr1UsVKKeIIf8AHROC3D5z3ESxT/TNGl//B4PDyJG5sj02UZpOG
ehYtn5A8jrR1EwzT3rYKvBWYiEqXczIQDTllV5zmJkSr4/H2ApwvpDGhjFYKQkRk3HtBl51EfkjU
zzHv7MngrMP9QMtOVyFFkgpVNZpANgXH4A7BntlB7d7KMHakOT1i9Q38mZqCxrz2eSPB16+8AhCh
pGiQPWJemmoWtOsgSnGOxgcqQlgsgaS1FMOIPUk8VZsrze7FkHwvxrwvZa4pXDMklmtn+pS3MnhC
NaA7h/vuKNwjJ3SqQwnms4WMmlcLvWrBV0szr00K20JrJCwtk4+U+ma1b80ft6/L9c8IL7lAWnSI
SDGZBAlyqP0mUKmKt+UheM2hDQ4aIkdw5dfRnrzkcTqA04oD2L96SVeLsq+gl7p+bPDONLWxzRhi
8M0+C8uNMHIqBl+J0N9e9Gol5jkUNREjMD+EF1X+zANAEoyPbiK2OV/a8Y4IxQkKHAjod8C/ldkr
JmuBWzewbeMxz6UTpDn8wmycILuvC4gQHBVBdcqYeJUyWKWq2VH/UcevRXAvSeIzEDvA6CjIw9C/
k3pLKg818LeD8itNvU5Q7Tg0QHAU2dkkOXoHPJ02XIhofEQawJf5qO4NJFjyWM52Lhdbbf6ZiZJ3
+3tftT+r82Be7VhGfSxMXXjJVRFl9NANJfXl9hJXb+1qCcbPa1GYkwJR+rmmpR3l4MSPoVtTPdxe
5XpbcbXMcsdW9qc0W6006jK8aHcZGLIa1/DBS+B+0NgVJbCxSW6fQEqaF1bxdsfYHq0RpgESx1BW
xaxQjCGSi9lvb2+N940YixPQNFInxLcALqHnrmCGouQ8i+v939XhMZYlJanWRzF2sVA4giPAQK3W
SraiQzbGvcCZF7kaj5Pv1djhKujDT1E6teGFDLXdgz+pHU9DhZRHaB6GaXAiBYuTzlMiyL9I0GSZ
tnXMa21xTpWdtKrNXqgkoQ4vZfFa65mvygrHql2RbIKrWO2TMWvNLE9Jn2GfjSt5KmpBVlRaFNIJ
C6nPMjyP9lCClingWRr+yS/v+ATTnPvJZh1il2WlJqI9mwUAyaYQio5RuOBYkevR9WqnjBmJUhHE
A3UTXibzpUH7VTBR29Ew4EhSxS9QgcSMjDXpiQWiIVsCOEUlupcrFMMyULD8V8+FBXUMQ1PkZYvf
EuKHGLS29Sxxby+Botq1yHC1YcbahIYx1WBZCS9yJN8J/bhJlN7XTNUfAgxSjFrmjBQj5g2aEOIg
ZXbaacqmTAZLL4zX1Kh9SaAeNZH4xCW1DKL/FtL2J+gHHzNKAAGXBMB63qUi32ioLg3xXorupwnE
HbLmzdEvJTxE+UdOVCsHSDPUQIeVhW7Wlb5h7OX4N7SUrD4uLQIBqaZGNzDsLFk2rbTCwGQTOWor
OQXKEvp8ijH+14GJBLfSvAvCvRi8tsDoNmIGQLB+IZVHIT1QKoCcHjFTl2NWtfLQn3IE1J7j+l1F
B1BPEB+M1SYTCXQLI0sDnEbByFdOT3Lf2dkS2PYXHSkvAHJW1z6k5JiXD4UpWEZU2rp2UkEWJmJi
S9ro0oc0UU+iH1OHmVWYPIDTgEOFfqCEKitgR+oytqL9iPKDCg15Gr+o6QWiIZbUShZtyDYqHmsD
MlKwZXHo421bBAgEI7qXondDcCqwgBCzsuomsXrzQ1M3svoWDdSGUmbZv9WVaoutCR2Ee6Mf7a4z
rag9z/KjnIDlPriI0VvZ6I4IpoJGP2oStdNxU4aQoURBIfY7nLQU7VIFCgrik9Kq+AZeNShuL1cW
MUGvJCteGVKrGgp3UGJogL3F+MtzfSEUIInihxC8SCNY5Oo3KQEyGzAOEEXlVkRTuyafipRu1Jqn
aH3NSiiAFGiiKWmq/Lf5+hCMPoKJ2oSevuZ95jQVNJe59Z/FUbHB13oVJrbsJ6roudREl9Ybaqv/
IXnVvZhYZWQtOIbRFu5Uw0a1nlj9kZ8YXy04rJdnzHEdh92UqIvSNNJxWN6d8RN6GtAGNl74dKK8
E2WcdqdCllc08+AcgFoiikYvoc/AcnJKdotfvnWijN/G11R6Y8aWBDEH48ywaZKdEvav0lRYQfye
NsswxxvH+F2zfatzZN03PmJmJoGKGRan+1S9Bvw62uPgza6xgf3hWPOvhOPGFlk/HRul1osFLg0U
zbxR9GKoAUt+4GkWekex9eslOUJ23QctIQhERsGircXZ77VPuXbjTIhXCIVQxwGCowU4JlgR0qFW
tBTVHjCefYEWrEsfdNkaKSd+ILyFmTtEI3kaGyGLLj9ap92qm3ED+K+8DQ7Fe+tmtu52wAQqm26P
zpQb3Kc/dMe8lO+w+bdP4PrvMOQFbyKpisHcsr7uY9wxQPYnhTjgyoHdwp0OUvf2Mn+IC/+3DouZ
16BXPPTdpEOD2V6idzTdXrQtiuWPYP458y3CtddDtO/1GHsUw0OkcRcgaqkpaiO1rQgBwAq5NYqJ
o4RgpqP4jyCMeBu99oLWCy//vspVBjnNxgpgbtwoyRNUN/mKB8EG39sElt7lPSLOB2Rh8oGqS6Mh
Yx6+Js9RcgapLik3tz+ecj2e/j5MJgQEagHdg0kKLxV4diAacBK15DE1550SjPtaJLWb9/lrrWhQ
Y5Xu8xLRcJ1qd00BCyIgO+4HQbMhenecpeFoVugGm3rqiMsI4lRZarArdU8IEi/E2yuH3hKRMGCc
/5zCJuQBxIFCRCqh7k+TMFp61n6Ayrmz66J5R6t+p9XNa2iSXdH3b2WK8Kwa8QM6UiPEGDhG+Q+p
6PdRLJ9j9XmT2YhqUfmK+wNf+RW/A6mtt9aiULFgaoVhk3Wo/PI0WpeYk7WU61vFxKRlW8jTFMNc
YBLBKxXR7kltV3HsxrXCs4lLq+bWWoxNxFKtqAISgdRG9kCb7JPfwcNSujd4rG7Xgob1rhgjaCSI
5XOQJF/Qv0DZEtFuJTxGEjCIceVMPUZOqmR7+y4vP/7W5hh7l1XjJJUGMgip19wCY12d8SYbFSY+
BKvgutPbj/NvKg0KWoPpXBJUEFCWtbXcBzLZbTeA2qMllf4yP79EESOLh1D+Q6nvv9f0b9INjTCC
fgYCFOf5fQQc2tyDkiuHtEcKzzo8ivviHzFj3v6eKqu3pYgZaHFSVOBG6VJNoB1rwFoXCJZQUfC4
PMZBzHmOyu3PCfDLX5/jQLqQ0AYy0O1AfK3rN6LwkMyJF83ZS9vnp7Eu7HxGRlVW6JQ8tNpW6DSL
5mAIoxLI+36axfzc98X90slOhn2Vh5tIBXvJpz5XTpcpd0I8H3Q0laZtCsrBfETSBYqRWO+OSgTl
enHTx+TOVKK9Robd3EZPjVpuTMBXFSF+TcMaHKQlOtYFUgQjkXdJKDgg7uC82Wv3bB22MU5HHeUw
FdQ+uoTlpTAuogEJxSHjhArXbNB6EeasVUEfk7qMw0sNG2SYaOxGe1o1dqv0nJWu+Zv1Soy/gRqM
mZpRG10q4Ifoe6893DYCVwv96wUYKy4NEa1zDRd1mtpDhMzFnkFkHk9vc3DShRhcKoGVd7PVmLlN
SGAJBVrX0TExkp9UCT2zIU4LAuGC8jQBefeZ2Xmi9ooSCXEE8yQ7LZBnIYpjZQab3x4kkUeV8Yfa
4LeZYM5BrbpAFksEK+mWbtT9aCX2ABq5hY+M58H+UEf6XotxYXQMQqFtUa2qoQePgSyMEYEgmG7H
u9ZdtM0Tj1e/vZpffPsXVWQ8Wa91WlUbEF2pf/SQPxRe6J3i5lhXQC8H5tdtnMFR7fFI9sNCZ8Wj
kuFEC6rIODgI8AJRtWgCgabPJnZ3qh+kN+mt3hDZFnbdGYaqsHVeDXZ57X/2cQBe/NUopn1XgN+9
Cs5xkNrdvO10cupn3YvGwjKJA5cLk9fZBAhhPdS2FJ2P2+/rmjlanfsXsGcVJNFhLohklni/xo+u
f5yCt5iXQPE83NfVXq3RV9GsmhU8HEot0q7eSoeFdRIVm9QSnqJ7emgOs8uHCvE+6VclYrVuOFOQ
FWrJEt+L9niAb32jr9TXfX1HLO0teeDXG7h7ZSxvUtRpbsjYa/grfCZo3JVe7OUvwr3iQAeVXlqQ
L/FTKO5WGWOkGorejVkZnOe6tAztNE3Fr0SBMLa4G8dnYTxryc8ElUYZI9Bq4yizaM157dVp4t2+
Tzw79fVLV4cu5W1G2yiNLknWWLn2YY5pZLUBKrEtJHkikEHRGcrPQGFUtN1qwzNnfY5Z/vpAq/WL
CCCj0EQCNP4wdroI/uMRHOONI3rCTkRSN/r1PUKqIzeOW9LUG0+ZbX/Loya1ZZuHF3Gneh0EREwI
4UWb/oNPGMmzll9Oc7VJDdLkiVoXwdeo90LPESSneZMBcHrXvjQe8MBwDOldCTEOOEenrizUeHk7
5p00Y7tAS6km1KTRxYDo0ZBdtLlztBpw6Ep2MkXnxE28K84WR2UxCaI0gwQR1faTG9nyi+DmG6ht
W72LDT9Dj7T1ueOKy3u98VW/vsTqpLN5whxYgiRyRN1rAno4BEOvfBrBYB3sR/PAJ1y+WiBdmeQv
yqDVkr3SZCoVYULATA7zQXcYiLWg1vm8jGBzN3g7hVRZ8tFZl0W4XiR2bRb60fgZJSjST83GqEFF
2L4OBjjyBd2WJZkTOXI8zxevwmqbBJibQE7xUHUDnbceMz5JY6sTD4jFPU4mcOrDrOnLBMGMXjna
LvdmmAOg6ulW3RVOyRUG47yKr0G61bYmI6OiWOBpZtXkN0nmdsLWAJYCVT1fCHKO++a+iuXnrJZL
B62YCwFJcu+BVT71Y+i0i87Y7SuIOSxWT4LKq4rZKW7I9tWzvPU0mIgJY7VaGs1L8UEEU6Oqa+gp
ZgjNsqTVLHVqCzsounMFfK1RAb1vpMv8u4EuXNsVKPrIQbWRwdLuN3WVWkAUzR6JlV076iAonLU3
MW/8vDQKDM+X0bENAVjHZMPvNC/vqBZfZvDcO+AarJC0LTy1pQJihrkZPEHU91OZ3d/2K9du6yoN
+Sqars5ZEZJ2qVKigQvu1ni+b6JXIX6/vcZV37lehPHiRB+UUSoEzGTLia13C/lC4sySsq3baNdH
aMj0tTMX/XFMNn3f8ywsJ2tkXbcxKkXT5Vp4CZ7SbbstkAHb7V4KLQmM1fou3SQOfUifxJCzMO9s
mXRDEAqSxqkBSvt02/SGL6BtMhc8Co/l8Njruj5c5qVMGOipdXmILmqlewaGQxrKIdXhrcA8CGrK
JG50pBCQ5Snz2jXqjvPcr4g7oJf03SFkFb0g9JRN4J0AQiTCZFOYOS06eVaZ9h6tNJ+Ov4KyhvLA
CECTABI5BDuFeNTLeKuEBAySy4wBGObQfdsU2aFCi5ECAX/7FhPzWiS0+pGsSxmSQIjHSA0vFLBm
XX8zqjNiz40g783g15SCWCuuN0lTYEi8xi2OE7CtyU042FUyf1S6Vlpz2/mTPtkxqVBFrgug4MLY
q0m7G0z5IimphYa/gzGyJ4kUqA99pvm2iQNPzQW7N8hO0E+FQFwaqE6WNpcp60/joPidQDFdhS54
pT1iCOtJngrUusdthpmLOTQ/BUVAwTtIflSG6ssLt3lCkXMaBuha0WcJgJboBWCjMx2o7e6hLmZy
bGgH8rN6yJypnA9DF9u1in5x1zZ2pA7opU/5jxqwi64lqTuR+MkwnmeKCa843hQgAnBGeaohxnMc
lAezOagD8Nd9/hzLimMGsoNp89QpC0owIQZA3uwTcLnmAM63M06mQ/Aj93ZjlFYqgZnjLowyqxd3
mYKyej7hx6ti/jZq0QZKhZkM9EHf5Vajos6f7sU0tKZusmmbOcR4JD11RQPiQNWBFK3bhMi8w9Gu
E/FOyU2bmoM9yb/GYWemh0rpcQK1S9NHSZ89pfo5maemn6DCdhqTcauSC1UNq1GAxGxA1a5Bo7iF
HnSe4UPfiTVqXuNRrVM7NDsQ7xd2PHUYmPqRNRAHDwVrjhGqj6Uz4zsYSv6KMnCz6QvtuV2G/qRj
bQDDIhju0F2mcvB0AxwDdH4QwS0sh4qTtslJj0CYE1eXrNqIdfNjJicxPINEBX7HU0ITkriHGLOv
DQDZESY8dTXHXTAm0KLNpQ1paTeKG7T39nPpTKd8HnC/JkdQ4w1Uz05CCUhC+zSXhhUb8SaZGn+E
5N2sRPaMSaSQHsVcvkTi/Dq1qNIMm25ELVEnbiOrrjnJbpFmRygr+wYBJEG9pGlmZ2CFGcxH2Tzm
U+QWLfH0OqossMBuQn03GoKvtwqGrd5FQXdRZ5t1jNvnuadVA3B8ogsNBz38zDNCIZSx8CINEFzB
wevStmvvtf4yy6FD0h91Kds9tDzaSnS6RnzJJgFX5Zc+3of5GFtKHW1NUNwACppbalGcvpRxmp9F
UvtTB7bSPrKiQdzrIKlPIfGXZAB/UOhkoTAH2pC0K6w428jSgUgXeOHcUKy4fyFEslUB02XGWziC
bL1qzynoA8oKc+s9YB3EGqTaCurWroELMWHYpiR3tWiwFfDxBMouw2CEOILvZS7qhW/H76tmU3IL
p1fz97XtYlywVkbIaDr0uRVf8gZA9zEV5JruEu+HP7WNvpPtebTRHfiXlv2rC70KMIQhybquBB33
ItuzENUKhieVuzyxw11wMR6ns3lXn7KfCrxwcI+poCLhVehvO0g2chVQnp/jACGO1D5qgh8ovBY+
x8+zZPhGNtRmKGOBWf8UO8ipSK8CVZzb7ucrz77h51m27VmMQjmPArTJd0CGe7mjT4fMp/ZsQxN+
X1Ru6mrePxIbu5Yrru7O19zm6hP23UJ+UuHuLP3k+nd7jhwYWtwcWMt0F3KptjnxGsu0HYOqEoRB
QIAA/2yPXf4ap70TqNWhSjSXc6rX+kXrvTHJvgj4nKRTQFwU30w9FLzP1TFwMKgEnc3CiVFaGQ7y
TrX7I48bjHNrWAYfMy0TSIsgKDbbZJtmlaXEEJEueFNxnA0qS1Cz+niNFpuNKSD4VYXCNklvWKBj
cmI4I4xwP4n0vkOPqsjqndBl2yxvzm36NkS1VQOsMENcnYBvHFA21eAUtHjbJ3/9XV2kB3EWo4gp
xaIPYrKtEeVOQFrOs+HcJWW526vtG0Jc5lGK76vWlV330S6azmrr1YP0dPsmLRflxvP8AjCsFlIG
cIo0HRpGE2y/ESL166PZ6qrepikCEgy7u6VpfhQViF5vr3wV2LK6w8py1KulJ+iiCdMCjx3s7rM5
LQii5El61X0smVihwxuI4X06Jq8Z5BDsbVQ3z4n+AkD/EZTewPdx+B1458mkNQYdG63I0E+c4hdd
fBAANtAnYoXwrlqQbZpon/QIBm8fJW9nTKYzIEk3gySPLk1X25kQYS720+DOuV+/k6ZiagaY9zSD
eZJaXZOkTBeFCle0FTv3vjrjSEpzxNYP9Ejt6tBagHPjQxrbBFisMbDBP+BoHmIM4RI9IURKiEsA
WvWS5w5c1cKWW1+6fhbfv5J5oK2smiSVleVWkd3XPJyI3/TRWuCWl138EH799w9RyveazGsNwOcP
bMQIvlFEKYqt72PDGl9q0QJSHwzCrV0+UQI9TYio3v7wV+tNivS9MhMflUlUDF0EM6n4spfsq6Pu
audg07uBBZ+61Z14Gz3dXnO5wX+3GN9LLh9g/WznFIRxiIlx2VBSisPtoGqWrm0zUEwUceX9u9WY
R2vSYjY0JQFMwdSgBgnt5eIpFC8S8CdToGxuL8b9kMzrDYGQjgIRiN9oq/mTC+jVHQj4lonKHgGL
DGwjpAGgvMAdxF1u5a1DZV5wlqVtUAkAxsYYLavPsITQ1MlPy1ekDm/UhPeQmeChmM1w0kU8ZNH4
InX8lWcbAu56QecYw+X23dgVC11Mu1JRxRiVJBMlay3AFD/5lw/gq/ixuo1qrokkI3juNZjRkbeA
p9WwlAHiKvBk6cLWaC+z2n7Ge3q8vTF2RhrStBAivHlzOgnDSZFHztY474yFJw5EavJqArNCDlJ8
IfTw1T7V6W7KzlQAZQjn5l/rO6wMickYEtAcjJQYOMd422+rI/Ux1+gssngF741dD8v/Zz9Mxn70
5QxeU6SRF2DcD4seTgxxLAVKS6afuoD089w+71GzPPJh1ICSp5+XeqY1U6so7coOHN0GMeI2e5d2
AVhtEyf1eY+a44lMxpjkcjwViHGiC8WQUWbEzhT0Tq/oHAt5FR6y/nSM7TAgllmAy3XhmhShNRbZ
YCN8iZzWknf9qbSnN16ncfmDt541Yz/kihhdkqCgqEg/mxDtPjQ09DqxJpRkCuHXILm3L+ftl6CL
y91dvfE4K2UlkxG4BZj+CA9aFz8B7YMS25Peh/e317ran/o+TQxP/3WxSZQGORBwmtEhx1OY90Ao
HGdbcpcclXs3bx8ljO5fVzP72UAhEjmjuNO9KXHBs/yWfJigr5yRGGMwcwuu2WOs2YCz85787fup
swjAECNwaTijAp8e2gOIVx4y8MRsSndwUFQ59se+c8CayIv6easyhqYQC62IC4QPkFQ8NpjlKeLT
LL4O6e8kE1HhlV0JhEIqUjmwspoCpA67FiWr0cb/yfkt12P1/1oiXVx+6upeoVxmZLqGVJa29/H8
OY9gGOk/tLZyDPFFFUM/GGfOkn/oKX2vycQzUDQrRbkFKSvVFEcuJKevG0+az6L5sw0B480Os57c
y8HvPOO0Q257fZ2FdOVpoHRzj4ljc9iXdY+uMip7010px86/fEKsQaKNooYantB/ameJa2zLzWjD
2nqh1/CmdG97Lp3FbEm5RgqNikCKRX4ipXZCj90Qf8LogvbzOQp/Fprb9DnnNHl2gkVq1UKJ7wVm
GWA+JnshWcr8Hs9W8Gs0d3lFlz/kyv+7NixmSxzrACVsHOmEkrYnuuqe7hZAi1qDYVbZUy5hyhUd
haW19b0iY5mSYk4S2iEiXfAzouqAPE4Ztgo46BMnIjZguoJxNxGv3VeAAoJpJLE69azNAXjhdplH
Smd448ESOY6A7fpmRSOHcwzHk4vAJOYobyXxJhzFXT89EcW/fY1vB3j6l9tdWQeNtGqBYrt5JjoU
EcMXcyz+pa9hO7xx3U9kHmIYA5rrtliWXtlgFlJvbBHaPqTpfeiYb0ksbDoJhfuUDKeEKrz4gWOR
v+Kn1UYzM5/mcEQOqUuS0wwHk4CyQY4OA33IlEupFK4UTc+heizQOEy6szRQT+6ASw958MvboaHO
YrYqkEqgZ4t84T8zZQ1IDIGrhe6O3/sTgKbcYsHizP8cyegscKs2MT9a0zm61DlxpbS0gug+y9/0
BJNc0nvWPqrFRm3fzPLXv7tbTAQVzcLYtTFKX4HxIyp/JzHPOl01isQ0RDB7SaAtYVybYg5aKUZg
xY4gK156mMQ+EG8BLPFiwateZbUQ488qqJGNGWZYL2hGnfIGguEhtdUSAJQ24PArX/edq7WYgFrW
2nzUgCJHjkLvZSfcNZ72AyVfUHxzb8bVq7hai/FhfYPxqzQpvvs/C/SZAvws+IsX42ZFVx/haj3m
RogqDRp57Ch8pmi32xEjlakTuvkeUCU73RQQROQGgIsJ/9vt/16TTc8rMdGQSc70sugbkOfpCEYb
vDbRU3+RDe+icDbIJupVr5JEhPLsxZTqgyxfxKyz5XZ6vv2weKswXksrazOQwhqpQppv+nw3dQ9l
QDme4bo3Xh3ccnlWFjMUlLQkGgEzz3GBBFaY9S3dHtIFSyL5Dz4U55Gxybko9KSkwzKr4wwoSqED
qlv9S60CU9a7hkWs5EHtj+pWvtw+zevTHquNMmZEHkeofMlGdOlA4b9FmwnTn45pl8/0A4yzPtDT
X0KkGWQxNjxnz/uUjGUJEzMRuhrOvpJ/VtqDiiRaSTltpqvp12p/jEUxm7Hq+7agF9p6iQlQx3hv
wFYClg5asJEHWrterV0txxgVsL3OIJXJKeYDlR0Anf1BwYxrYmvW+CnZ1W9jk+547+5qGLNakzEs
hYTLmrcpvcRgqOj79yQSrNu3ZDmkP5sR42/peQhNVaJghSEHpWcwe1EHZ4obg7bEqavUf/f6DDZD
z6LYgB8AsVleYpSsPMSZ+B4Ixq+8eB/7YaN3mRWDXsAkUB3Oxbd5qlArLiVOlnP7XCEe8FcboA7I
nWfS0gviB6sqAq8ZM87tvJqf/u/TGWyCXqlN1Y6ZSC+zhmUgSVsEgh/quW+gTJaQ4G5oHru2825/
zi882K3vuex8Zd3kQMEIijQsfZ7JsCVn8Jt78J1NaOwAbBLuKO6r/pk/d701PCSPmtc+5TvqcCsF
t2MYg03PI72URFBcLyNW7baD/gDdCpDA4Q9Y3TavoHhjNtxrRViTGvUsgNZJPfliID3TIHmvwFDB
OVzeN2UszjhpIThOYHFGRf5QprMGTFw1XDp1r8mA7ohyj9F3wc7Ezs0bAIYF4zfASZDE6k4oTJzD
2NYgswEQEmRp77Py1BX3Yh46mZbfp6O+BVL3ONXlQ1sB3mY2yUZVo4fbW7heT11dS8aKESNOSVHC
itHnwcW4X2ND1c6WfIxaoE2yjIVlHn+O+3rCvVqWMWQgB9DqcHGCC0WKZocuKGx0d4GRdA/Thscq
yFuOze+HKc7bQMYue29pBBW+jqanNTiYO/aFx/7n7UPlXAs2v0+6HKj4YTLPUHn0onqy6ioB7orc
NdJvOlS7SlCgcsVTuLo6uKJ8n+nXIayeelrmGRiZZBBtqhCoXzRssiN1u9cKbp5cFhJRqKWFNhS5
3dIn+38Q2tz28gab0quDUOdShmOuwXerg2l4uU5O/mIemy3ZEPBi8tm/rlKQrbfNWDilkgjwM3iE
/ylQYc4BNCqB3YzbJAX90Sbdj/aX1p0O9Z5ohFqT0/EGaDhek839h3HWstDAF28AU5kg/EpM5ZXO
vwdh+JF07u3rxd0xY+J0petDYYyXHYf3OgZZ0KV+A0PTQ4hxFtmXd9022hdeGyKX4s2v8j4xa/KK
dIjSFPEBhGUgBtXZ4LFwtZST8vJeEGOVgmiqlDSMQHCGwQfIb20qsgVC2RIixKvj0gxsLhD445zr
4uVv+EoWAF6MBsbSBZClpNvyMf9J3aVTDKFNkIBBvIw7HXQ7KzXYoavIJEMiLl265eIupDsYSIi8
ypFr4L5qW3zDPPbtHXI+HjtwNbekKjtAVS/mGEG64A5FciigN5wQ8jpK8NsQsUNWnaEFZhGgJW0c
dQvXZBEufQaB27wxnNqdHDT/m3NBwb1AHYVXV+D4fxYgT+UGj679yvWVnXqe3BocaRCkA1HpD9FL
LoYHlOcDt/fDW5axQiolRZEXKJ2IUetohWa1kDA0cs0C8/ElM8DbNP8qBw2K5+km7EKn0F3Q7SPW
xBzheAcEEy/b44S0LObVKITSEKrFw3rlloB/x4CEyGaR5EtdAY2o1Fed27eLkxEZfwO56u2cyUuR
tfdwAGCAd+e9fC8fIaJ2QW0Z8m3pEy+x/HLdNx4tC3wlhKRtmxNgBuDdEJDdg5kGqmWYiyV3Rvs8
gJB5FppdE9WPt7d7vai+uuaMkSKYLpdrGeZiYXfvTNuAbIbVucRWkcMXbkaP+W/FxYSBaC3M91pn
9+076W218EGBRL1/aZpZDYC2UedRqFDk70GyFJfJtkueoLTFiRg5F52lRkPzbhKHCbWtdHjpKEoI
jbYvRQnQGk4vaDm+Gx9WZnq3EAIPZ7WBpzF6CF8QxeqBniRt4ysy5Janpwgcibe/KKcmaciLg1hF
UOY4lnqm4YsuJevsvvP7zftsV4+t321uL8UJGFjOUiTWTZ+CuPycZ0i8lBLDIqota51VGcZBHnvv
9nIcfyoz1mnQzUEHhAHWCf2fBo1h1Ve8mjufyamlGfLigFYHiNL1mCgJhNUXAM9gOKXXbzDqusWI
ysn8iFze6/8/0r6suW1da/YXsYoTOLxy1CzZkuI4LyzbSQjO8/jrb9PnfscKtrZwau+3VLkqEECg
sbDW6m7evJbNejPeUJV4y5tldKLR+J4W5Kx0NVxtxa2khnsZzJUiQD9qx7ljONeowsRAfdSkgtEg
WyBoK6Idc+MQye+PPxgnWYe03J8zS1rQLKHtsGDp7MF7CXI9Sytm/QLHYndJk4O8Ob8VTuKYTskD
ck5koizLfrOs5TDKcSsOS2preZ2l8DmfTovT+SJ/VbxwL45l+z046mwbugH6VYM+7wCC870jfgv8
zi/8xpO/F7vJaRElyLwWKc4nZDvSkywA1ybCJxyl0ep1agth4ouQcnv8GTlgqTKAEqtQBo8EnLsS
bV+oW1uBvpbFj6YfeNDF+WRsj3mnQG4vK5GRT9f5ZXb0bXE1HPXTKOh/EgXnoDPbaj5UYj/HIkLJ
qZC3alGso+ZJimrHgPy7bph2IU2cKX5+k0e7hAGXua8zpamj6FRBdRpJFDrapv5cmMUzCV+HIN+N
UNOt9Are2jPCruIo1tmqq7rvKM06kA1ZAa/2fZicSzXUrCHEfUwqkAvm0BbidQ4xI7mJNhLUdqmM
J0aNDljloMswKMfLQwatLYNeYhZSC5baXqubH7StdKudm2dRGhHBz7WAXwUOL5E5cTsvS6MyODcl
hSZH8Wf+Inye3oqn+qLZ84ocQMn2tS1EPwYr83gvFA66fqqO3cKAKGhaZiJprzebMTK9ZAlfXqUq
tcX0tzgRMO/afwetKgN7qlCmZSUvWdLZdEwK8wCQ+gZuvpe3exmA00wtk6vCpKdY1iz0eltTAxoT
DS1NNa9k3uTBz8dAwLsZyZIfvVnLNJchUp3Dbw2QirykO68iH1kgG+ZwnoxgkHczciCVMNFT1oFU
hIxndJIThMU9DBKT1n88J04MQxhwI3IcqEmD1HI5IacURbZuEhtWZbZU/ayU98eD8VJ4rCNwJsAD
TQzwWh6/L4SFxC2uiS8gsdT/4ksNca4Hsqzuzddqwb+lo4RtWLabMaHeMFVOOf8jSeqvBwRhAE0d
yJwWcDQ+xQXM6ENk7fBebJTr45Xj3EGEwY4iyUjW0iU/Jr/qM4VjZbbuTd2TQFh/PBJv1Zi4yJSL
uS8k1Gu1cF+EdF+HFzDi148H4b0yCQMRoZhGEmTLl+yX8l1yUo8epwHV/OiCBnuryaHFQ3fq8+NR
eYvIAEY3m4bQLQLJUYJezuq9kF0BBTIYuDweh/ecZU2gDCVqxLIA0gd7A4IqSzJe8YuLvOIZ0nBO
L2v81KtD2Eg63joT3qPof4eW0XOPKFOTyUoIak4gxLlKWNdfc4x0qV0eILIfrnKv3w5es+bLkvEm
tURJN+dWNWvcTvCSPI3RVR7Gp0lTf0ihuo4S0Sc0+vX4Y3H2u8agRK2O1WTmiLlCI3U0tBkNwpOm
8eihnLtKW37FzZxioaDFDMnfo67N3iSI66Z5S3Jo6EWzI8zgZeW8zi3ex2IQIx7UfIiH2DzSWoHI
wUtfS+jPNq1xkjdoeae2Xub9zgiHJ3DMPX36kfaik0MUIx6ehVxZDW30nIrje93BckAslch7vO68
u0BjgGaABXak6LgLlnIO/HA9sGU/Q6HaD5359fFonJtUY/Cm1UL442bAz0AjViYTK45z3qnnrfjy
95tv3I4xOiH/UziRPAhuzk729Emi9AxnBLeBrmJ3WJm/4cbNf0TzEJU1raQzTKCCBP1lrTfZk5s7
+GJL6rtaJyVemtSFSfem4ki/8yIinYlQot4Qx1j9fGQuTHKYqJ3k9cJ2U1CeKl4iTgDBOayfdic3
SzxBGq9qJxzWDgoZkv4T2rToe+XlvnmjMAA0QMt51GOMUuqBpbaTlQanQVE4Fy0vUaUzyFMVlU4K
o1/6lXtn3sHnwVF8CZw2vvYeZ2vqDPwUaTwNSo6zFq+rg7StkToCfWIfuI9PGa9ooDOgUwRRB6EX
pI5aQXPzWGtQRyujgzCr0EJHQ8K8pVW9lcWLOr6F4Tep0Q5UEJ/rxvCbuLGaslWsMK+o9fh3cU6/
zkBNK0pUqwjy+oH62pDBmiVe2pa3wAy+aINOgkENgO/zyYTpDAyw3UGxxBZkt2GEes2lUjm9KLz3
pM7gzSgOBQ10bNO93ln0UqMjAykexTI619wPoIrJKxMNpi2MzDjrydu6BvMQIqOhpgI8xSB2UByW
/GDn5QcZ9TV+PfozTH+QMWBJzo3WEiH9v9Kw6S0+f9GmsfMz9eDCN74brxJ43VZ1DSsrfSe7VLBJ
ZnXe6BoedQOoEEZOak/bRZW3Wxn7bjtZcOGAwH3iCKcKoAxxG2ew0UKwz/fzPjyiSRGuV5xH8WfB
7NE85D+vh9EYTSIOYLKOEKKj3wXUsq7Jr/k9P6ag2DmVs/zg8glWQdNSWMj3GhKDR16NixMDGwy2
hUSA5F6FhDzpzxRmRZTEdopKxhhzrgZeZcVg4E2PzaQUcwTB8XohfWuTH6UuaNgFZJkO/WZ0Icmh
Ws154XBlXnxd+FxiY9ejBY4TD5h402YAMMzieRSnJVCGkAEIPj4EfnxFRc09EfZCMV/HYl7FEA6z
O/whzpOVbMIcqg2bV8GQd7GRbbTsXzasGQxatk0ZtgMkQk9tkluDtuoMDkR81joe7TkG+MYBVsn6
jDpq3QCPlY94Mp05vKYzHN10/VLLyr6BqLOTmcVGQHjkUkW0xalwJpIcqZ5tYnPYBVJlh2qC9j0I
XM8tVNV0R4w0iMXo6ZYYkZ+L2UeaqKaVBbITydWuqNVD5U4Znj2QWOOAz93ngaLIKhpdYQjCBjpC
k5pRFaBCZrTXIrxUVeOS6HsX7zRN4Qx1d9fcDMVEN5VZCrkO0RpoNL5XswdTDqsJvwnht8fX0304
vRmHgQYzg3BiLwEalkigh6/h0llHV4saL4+3dPcqvBmKOf8QJ2hbGQrAp0bvrU437FLrnH8yna+U
iMFchn0cJAYkKxaZn8GFVBIEmrrXYg1RYXhT+I8Huzufm7HYS5AKpjZDyO0ki6jZlt+qmVdl4EXW
bFN+HoHiUGf9UlA0/PpEVpUfQA1A/lgakhJvWJVcrWTewWV78/soLmVJlelpTDOIF8eQOOsDT8G/
KwLhg1SHgZ9khZDPE5DLKNr4x9zoq8TM9t08XFUTzm7z7GrKzzG7kPglGTtHlX9Ciue9DYSt0jUH
OTLeaQtVF+MpH9TVBEMbeT9p7WAJskQ5QHT3zH59JZPZ4Gk6J/0kVojbq/IgtniOQJ2QtjuxTkDw
5IpGLP/dA9hjifoZhe5qW6LupvrDbMtuuBlK6H4sDd2Zk/vZy+M9uOznR8MxNx3scEEWgak0FDFm
T491Rw+oVWWTFxDxGFL1mJvTr8dD3te5vFlR5kKTwwZurgS5GFS5C2t5QFd2Zi+N6y0s6qHUt9BG
vkvwb6/Qi6n8fDw8L/ZkGfxSYUxzbuKIL8VFKKqnnomWzKVJMbKXp5mtGaA2pfbAO42c885S+Ef4
/1byOKCzVcwtZfiWosLDmRtv9zDwFSg6SShsM5GYKA6dn/nqebZrcDoilGl5iaH7fYBfgMzmj0V1
ioW2hqgETl/m6/BWUG0xAdWowNdU603jyF7/1Fxk6PV0K2XNmezdlu6b4ZkYRB37NCqDMD5JMmq1
CrGCVLcqDf5piMVmqbeqsvdSEbx3hRMQ399DN0MvoHHzmO+CSdC7KIqxhxRP2tHQUZD37azCN9Fp
g3IYTLLOCnSKuFyyu3B0MzLzhScRBuVqrSJXMkgQ8ngtZ8mawU2a59CFujCni+vulr0ZjbmiOugW
hpNULKoTih3UoT3rJmfP3n9cfI3BZpzzOFLFsEvoqeyNdS1Jbld5prRR60OZqLsA7j5pJZogAsvv
vTR51ZT4oZa7PUQb+kyw9HKyk1SySNx7nRxemnm+ZELkCgZPPYgX67Ap63Zoy66bZeHYQZs1IS+1
/nMU1XRNEwQ98FnqSwirgPgWbbpSkjktqQsq/gWpb5ZpOfo3W6439KAcaxncyEm3pOjVAHSFem1z
DtXyRR8NwwRZrRJkVBYwzNKDmkG4Hem4ws+P5jZ2Mrt20wOau4QN1v/XtP1HRcObOTK3UVwLo5zl
4E7ExY+++ylpPBoIJypmc9myXsS93iAAn6F4O5MUNiWNFUkvGkrnjxeS97kYcMqLLi7Ugiz9mIpH
AfZ57GfT8+NBOMeTzUMLqhYRdcB6Ce1TOwWWCQXMxyN8drk92g8M3hCFaDXpAuMoo77QQ1vfmPHM
GrLJ0SqY/+VR/7M3umNKpE3ahesxDZwu3Je42PW6cQyCBt8ES9zPnqYOrkIFX9TbXQ+fEimFYLBC
f0K9xy3RBWPoezjvWjl5MtCwW2Q5dMBgS/x4PrwVYwBtHGe1ME08i3Qzs4oCilXJ98cj3O+c+trE
bG40a8w6EhV8eWgq23gRXWErUe1VAc3HjWP6hbPcxflogYWrci9FHpqy6dJM0KVGinE/xGvtd5F9
XsbmMyiVnviKNbdR7d+BVnqMbWIJ5/5HxFUuvZ9JvVkAZuvDR9oszdwwEMKm35d+1MWcB66CkS0f
tY/A+mwaO8GCk7NXOd+WTZWaDWkCo8BpKDqIiEOMBzQIhadze7/2czM75kDE4qjqaYaooysO1Yz4
NcfMwj0c7pxJq1yS1m4PxnpRxl5RZHaRFQ5ng3FCADZ52lAV91BKY8j0oZZZuxW90BpOrobTort6
ni062ThPMbH0cV36vEz5/ezY1wqwGVRqNqKo4Io9NUbrherwNMFAGPZ+yo+wfy5GYptaCPfpqwoL
W40iOQihu6YBj1IH5V1Da3Ctf2vFY1RMu3iYJkumqZ9BRT0Xn0n1Dk93zr7gbUg2DQsHlDjSZhTP
ZyQwo1Wzb19gfKCdimtrtRA3hIucnxxJbA06B244t4DBXNqCaqZgzCK2qdtoUwaJOxC6a+uBtyU4
9xqbGi3mtEvKCU5fjTs6xXOyitwCRosW/DjQNSnZ4kV7p08x52nMOwtsnlRsSpJoKVyLhdXo6aCu
q6cWFHJ4LULeiqeiwIlMWBWKWpT6EB7JBjpS0emO1uj/rYTPW0oGvXpiCHKT43yPwluI3qUcSlF1
e5WGgbMteQMxbwhBzgOlqnBPKMGVwmIg0aF7r6PwMgacXXi/1HlzYhnMqkM0DOcdEGPpKy9PE5xW
PMhzAS0i6SxCioL7sbhDMhctScC3TeZ5uYfKi+iilR3iE5O3cGJRIYCZIucIcMCfzXSFok7QGol7
rywkKwu36MfkrCLnLLN5LfSr1P0sYgRRrVwF4pPTaDoRMO0xvN+diC5BE1c1dVNmCelGGwZRTeL4
FAnnsP5BwCF8PMDdedwMwGBSDNOJsqRVfKJN4VHVtANB9+ux5Mzjfu7xZhz2JZEPFWS1i/hURRTt
sIFVFgg5BsgBTXApUcpDWxLBaWXU3VKQgmB8IBXPcLzYdSTqLB1itJyJ34/Mbn7RsvQ3T6h0GOq+
DSW4eh4XGf4SVSQbjhvms2knEDiXIhA0hbV6iCNLRBmOsyD38143wy8f5mb4UFBgWCiqC0gvNpip
06/0Je+UW6rT/pZR1cv92BZW8qF1RK4CBm9fMbhmpHQisFyJTwVJD2onPktBxZkhb2cxiBYFAUV2
AlmRDvIasZZ7ZbweE81/vH/v3zo368iiWSurkjJOsHHo4Z4ZlLZQoww0PeXwhgmJowvQwmjlbUR+
df2JCrzSF2+WDLIlxkgzbcQBNYRdC9aRJmerSHz+d5NkGeM6ijdp3AOy0x3Eni14Ri02rYOnesA3
fg/OffL216J+5j5uNmdLIXAvQO37pByVj8nF9twNSIY67TnaBK/FgMojtHyg2bYFL3/fotLJpfbe
j9NufgODTFI3pH2c9UtWDcWX8jjvTC8obLnBKwb+krboNdmP+Qc0/PkLcDeovhmbQSt1UlsT/Nv4
JMeSK4hwM6t1t4X6hzlK8OV5e/x57979N6MxSCRXSodKNqTCzFmFhHm6DjKQADJpbSKr9Xiou2HT
zVAM6kiSVk7NBNTpvRbluf+jXvE8Tnjrx8ALymYzTTTASwB81YlfZF6UL60zgRMLNWdO97tUbybF
Ig3emKPcLGq4TWqJYmxPwrSSugaF3lc5jKxJMvYhaRFL8bwUFnD5Sz7kZmQGfGhBQ1UdyvikqZoj
9vrBhO1qRTuLpIqnDAqseqj7+AvezzbfjMkgzlwiBWtEXfzJastPDTSbMmizz5sl1E4hq0zRdsgV
9OJ8UZYeXjbzpIKgsujQa/7oqPZsRa5xwqlwES9Y6DCAPhV4xZyUM+dosBzxkVSqOFTYSM3wFqTT
OmzIOq3hKUg4rxfeQAzawP0LzVUEe6gz+oMAMRpRf6eTcNDhzMX5gAt4PNg0LCd8aNpOJHUTn8I3
yRvPKTKpi+4NCMNg6v4PGl+8UOPzCX+D5kVY5HFjkqWMHR3g4GpsRBPsvX6bnhfhucHpD2ijkL5V
F3WFeutevzyeMW9tGdCJS6nokS6PT60xO+FKz0wXNLTVwjb/dwMxsJO3Uk+gR4FgthVcHE4YyGRW
lLlxwGlK5tz6LM27T1VVTFNsyzkXzkJhWjoCV3OOOcPwDh0DL2hmkYOEYJgUxnGykcMl7TlMUBEt
XrWJ8GCUty8ZYNG6PEuaGNdQ81vbwLcTkYXXoto8yBCCndZ8VhBvY7Ls7QoamVTRPwtngxvHFlz1
XBXmCAZ0HtuXFDmspWiov039pu+dCKwXn1dk4MEpS+yeQjHuVD1HmLrJ1yk8VVfCoVxNR9A/v3Xr
2pa3gkP3wcxbbc63ZdndcmnCFzHCuMG+3yVvS5DVjFanWvrzdAwv6YFu58qSA9SeebkTznlk6d6x
kiiBQRBNkuQH0aAXEMsWdCKKgVf2uF8T/rqrWKa3Mre9ESZpfCrL3tIVfR8qidskyT7MQnSATPN3
WaPE1kNTtZW8ugrSRYRZZCh+1FngyiI8VYREN50wSFKvIklvoeb2+zFocM4yyxIPB9IoQgA4Jsrv
wBBcQYNbOnwqH4/CW3MGmoJEkPsS+nIo2AWOhrhOMF9IirxslHJAkBc4s4RwpZokZVKRka1hiWkV
by1MF6TMGp/8DqdJeJLc9Ml0si2vyYx7lBi4oooWd6AXI1kGB+32OGWrsH5eGipqFME1eNFTSxYc
NfCyI68bjJdfYEniDcx5IJuN+GTJeYKNakVWptmLKVv7FtrUWsWVlbz8q2/KEsVlvKEBzLhu9Oq1
VLpNM5qHUnQr+fp4HM5jnaWHB5WaVAR+o6dOUy05NyCYLawfD3H/EKiqLqvoRCQag/3lqBjoDcNj
S1B+1RNqGNqhm3nipvch77+DsA2P8Jqs+0jEIOgTdJB2svMusSA0mFN0OkffHs/o/oH7GoxpeSxk
RQ/HCM1uMI22C2jctGG+KfLADbN/lLuFr8j/XzyWzAHt9MRoguWlKkzOJDRupCOtqZGV0nM+0/1E
6s1Qyx1+E8oFEClP9AldQ4s2wbLRpW3mJ/bCgsif+MzT+zvva2bL32+Gq/U6HuMCzu1CA0q3uhmz
xHn8mf4Grb6GWHbmzRBiUgZdB4YXdGsG1ygb2OwsuqWzbVK7uHSXEhrMmls41OVP729ygF+DM6hc
F2NB6m7Z9qvONfxg05/ij3C7aG11Xv1WBVb1EwVKZKi5/Uqf+kN/fQZ8jb2clpuJD1nVqgFcRk40
2JgI6pKQPKEGsFK1F0Xdmg0a4AQwEyGOKWfPsNOE+1pkjUFv06xYSYHqwCPdknJzO8IDuc5o60tt
tTGE+YRa2qbrJidKRbecXif6nKffg1p0YtH8bhjqCqZXZ10RV2ZirsU0pugZglVy3FutqDmwV7c7
+ruvprMM19tAE52kE928LnbZRNaS0liJBEn5LrKDbHLnTkDVU0VqZIquY/vS5KuhE84m2eZZscX+
satBd9E/D2rgq2GOTtW+qAP8iYNnGrtpcA2ij6T2oAFm5YoO5SLwMdtjWCL+BJfGWJf0AvV0u0ZY
EIGLU+KbFMlOSA5N8w5ZNmueFEhUdlYKMS25s9NZg2mMD4FfS1NgNVJD+giZBwIrA20bl9+VfmWI
x0T+SMUTthYspKwibW1FSK22fUnCHa33oYEuIziU1D+70ELHk5tMrVv27426r4KX1nzX4p/gqdot
aEGylNsJRA5F3sHgILLOXKamjmbdQljA8qjkw9WEkPs0/358+O73B9zACQP7qQyNDp3MULZ7Q1Xy
NP7sY08vV9IWPs3v3felL1iGOsC1/yFeqtNwLkcrOAje419xF2QMVYcKLXzTNZ3BtDQJM6OSIOxA
ZnSbzmfZeHo8wN2r4GYABsW0NoqluNIwy24Xpt96qPc9IwbmRHj3sflmGAbJatpBXRN4iWf24M6z
B81/sh1XCx+mj/atz8cv3sox8JXOoN2N2QTsVMeNPmTr2OS8QHlLx4AUhYd2MJRGeJJBU5J2iSau
qok6aDr0H38j3lSY7d5EiVJJvQ7CXUZQZe0QH/P4Fp8qE39B3JsPxOz2JJ8FEV7z0SkxIYMq0mqX
ogrlDOL3mPxWk3OEpqk62MhyYzdBuO+r6izpUHBL3A6tSC090Br+PQKqGdR0BnoUm2ZHu9Dvw8hN
c1jCpWpU+YOUOkNeWhXNIbMK0/VisdrufTWhq1LuVTcc8d7KVAi7a1CokEYvJ5kt6AaeOj/bWLbl
ZAR15SXM9yimoz1+Nv18QOIblt2RJFoljVzS83oTPj1HHiwO28fRVUlqDoq43MMGQfRihSsF5oS6
rTwVayVDU0Ruc7OKnK/O9mKIVTfMcN9CneE8fm/eKApg/Wrc1Kv4Dc1JO35i/y6qfm0BtgWjLtWM
gkOKCz+B93t7nUZvTjLn8V6+G+feDMIA2tipE6AbeJMMiiUEKFYgzh3hRq+Nx7Fv/x18sm0XXWoE
QZ4vHy7YjwRNNgJvPsu5eLQ1GGBr4ZoldBVGWAz8pG3oE19GUMTTgJDu9xLdLByDZ7NSa9ksBxRF
4vLQj5CsbI5lL0ID5xKinUVHeTqrtyJeDAHU7fXICsLSi02ChvPfEnIFcLrwi9rLh+EkarLdzLBq
TESv1ys0P5FNUr2L+paU8kHQ4ewuiCtJ8MLw2A/HsFjNZLDbAOqqxrpQI2/MyLGWIFqb5p5aN2sj
bJzOiD0tucydP2SjpTU5KAKio06dHVLNNtEVPWgU/tyrJjhnUuQZAjKuErgDpxnmO2r4a+xQjYwV
VxSvk1y8Bll90BCEqJcm2YiFaJHu50BcouX2pIi7LDgo6B4uwtWYechDa2FtJaUKrFCtBEy7rhot
QdHswNAsMz4PdW61hU9R8ejqyBaq2JG1bJfmT20fIXFypc1Z7rttOTgKwQdUVcc0cotAjyo2sEnD
N6KWawkqUv38XNAGKmSKk3fXyTQ9KQpQ81MPup4icVyTXzQB1Tut7XmYvgVTC/Ogdq8I8F1MfyqG
P4Sce+hTkejRHmQuIj3uoSOpLb3nPdpF8AM1iGtOyeRTVbeSXM0dmqWzS7v50kMZqmjzS5aPFzOp
NqqorUJxq0fBKlBMe4rlH12OgK5BM0U11X4VUycfgPvTupTPFQkcVXzNaLau0Q4QRDDhqodVr+xo
s6+UNWQv0ng7SZcCHf1Juha1zJIJEg11ZjfDyaTJpRKR7hDzTS5Cn6o8jSR2qpFy0jy8Q8lcmFBl
r+kMqQaIKIarpZK3VINlrrfK/fr6zZlkLs18HsNwajBO60genbftz+V1VCGT1Mmn1v9HKl9fw7Gd
OwZFzNsnGG5EX1cKQnaynsH/5uaLOBjN9u8EHRw062X5hs3gSrvOb67FJj+OW3U92t2ufJ73lWE1
LzyaDG9c+c9XnxChU78S8NwdZ91JEvDIGiij1q9JsZZCjswNJ3hj2WNhh6ypJshIMWtKZAnl/DMV
j0q069rz4wuPc42zJjKBUY+g/+JW1atLNFwycn38//MmwlxAs9hKImnN6FQ08AIowLhAR0BeI1uu
cXgV93OYN/uPuYIEeWryNhYXZTTRLg4z3p/ww9FtuP26iSec4m1t5zZPdYETlrBkMBIPYzdCqOYk
Z2hFpetJomB1/Hq8iryvxCAG2oThyre8FiSYpSM/5o4j7wrnzYMBizrKdKLnEurhLdlKFWrTUCyb
8n+13f5i2hoCubWmmXGGQLLK2k1i/ni8UvdzM4YhS5qioXzBZlznVkqyfAmG052EHmHle3A1fizi
o8kG1aF8baCZfN26Eownl8wUvdKN/kY2hTdti5fHv+VvnpVfv4VBjEAIWs2csfkXABasbENES7B1
27DgonwVYosHwfch6mtAJnyN6TwZtDeTU1QN3gAhuJbsYJHuZHjATBPnYv+bA/c12rJrb9JgGnSV
Yb4IkIJPQnwNC//ThAptBWQzN56ZuShNQ7AXLcT/7NB9jcygSitUWdVImGeYQh88H55aOvuTNLuP
P+DfRLVf4yzrfTNDHeK1YVdG9FTMmt/A1WTUCrtEsW8aj+noi8IhSRUrht/kFOhOQ0JrGP2gmF3B
hDijEAvWXE8b1GYtJUfz02T4ignVUKgKT3YJkuPjn3u/Znez9xmYCES9SYcySkEoSE9wb68QVFZW
16HpCsGri8AxdIRpY7yj8yp+is4orPAcUu7DyNeKMTAyNEo8VHWEhHp4LMJfJcQR0JHBmedSAPhr
RPnfQVgNzCkIoqAYQzQO+tpmSTqXrugF1v+Sp+GcqM/ExM0O6ETYKEoq1IQEei3NXwJ6kZoKhlbQ
pCYJz7f+Psx/zYvBCzhkQbiRAC/09lzP7zTROZEn78iy4pdlS7WGiOjnMPbJAfWu0V2KfPMTfSMl
EvcS7CJgMTMPUGbjfDTe3BiwaBZlIs2M6YnCU3C6tBIvI8EbgMGEevEsFNtlaqXhSYbpVsPAWb7l
/Dzad0yE0etZV2gSeguFDoww6QOl2hX4O9A4OGXzL11sfnI2+v3o6WtDMPgTN3qtSR04DIv/Y7iF
92NiBc7sR9By1KC7Xr0IJ2nNGZS3kAyK6PPYTeg5WkRzMuwRtGyu+43mpDBcLbzoGNhc2e5lXz9a
VwY0RKOU694IIAgEmw2ok3sX7TI4u/9Fe4iDTyxJOW7jZmGGJAhzUhvCldseRQJ4O3B2yt/k5P77
5ViKsZ5HslQECEPywgqRmVDgYBS6Y2iRve6HULW21F3yDzWGvm4AVh4zp0E6zQJdNkwqWwWYem+p
tzQcg2P9TfyADVcK4SlkgjlKS/drgTcDM5FHNUdo+NMBXfF63qEgFH/v9tlVhQ6fsCebwMpdeWuU
bn3lyXrwLj1WPJOiq6o0F0j7nDLKO4epsvr3RdJ6dmt/2Mq7+tsMKyM0Oe6jl8eHhXNWWB6ynqmJ
ETSo77cxbMD6l0DnNDfe56rfLCyDOZ025WUdos4Tr4PJUlbjFskKZ7bDGPcdT8mGu20ZwGmGqIZO
HU7i0gcCp+VtBNGWU4SrQfXEFSTLoczM6+PigByri1mHlHQZHrynSL4Y8l4IyjUEf9t88h9/q7/J
h3ydSQZmBmrUcTxgcv8xkqZ2BLnD1tJ9xaUbXh81Z2ewHRPCWKB3cnnBq9EERQlPE1UOxtxv9f/a
GqzwpTakMNzrw/SU76pDnnu5ZCnbAgnGp2l6Ut4XziDYwo7UXFXR6c7yu9pD0o33+Xh7hu2hAEXY
lEmKl6O6VxQoh3RP3X7xg43BAbf0TQgm3JZHEebsGbbwOFJxzI0Eh76j4P9Pqj0oz7naWb3MOeC8
iIllgRMd2QtleRenu1y22t24C6AYd223uo24+gN4Ol2aM+U6tPIejywBPC9hwTPOuPsXEsXysmoD
R35VPv1WcBArPCV5D7o78Y0Mfp2uwVhBkUy2lSgZ9TmNwjE5xbtyFxCk8cqTAtUI3e0+gl3l5HD7
PBietqBqxrtB7tzMt4OzB0YdqRq2y8N9YUOLV9F0Y0epoMNSOaInuVJlaf0pPHO37wJpTPDxx7hM
t5EuakVminqCcffEE0c7HN3mmlUItHBpuopdtLZJDpHHH5qz3uzJ6UAcFesqTwFIaKJ9bZ5QbGr2
49YMLd0uUOrWVvWP7EyfzFfeAeKtNnNfq7WJUuakJqeZ/A7jFlrE30fh+THgfhpFPVraBSNvHk9D
jzxm1ovJp1fr8CzDM9KBXIMyO901htLLS1v7hEDJbDEIVWzjBb2bcIIyar9Ntuq26Cx1Gx3Dc3Ag
vCD3DoD88dWZ18Io1kVPSnU5XciN28UTWErox+rRza/YdJtBtjOCJKb7eEXuockfwzK3eZkF9YCa
z3+uINSDcme4Fv74ZD4rTzNkd6fcEl+02P4Hj6M/xmXu9cRQ1NggSnIShsTOJajPi5yp8TYU82qo
5S4raawlJ8WAUZ8++ABox5x4z0jed2PucKiYwQinS5HiMKD41bYuGvggAjlbffH++FtxcIGtqhtQ
cOvVEDmmmHz0xodKTGgEQ+exCawken081r3Q5Pb7sNX0jrZBveh9nIhlPEmI3DehC2kD8WN+aygo
etwetmWdHhxNtppe9tXYB7GE2aEw3EJzQvYgipqNdkPgcRhcahfG0o4K/XDY7cEfIznwVYI4W4YV
O0jDcNaCusdbbD7m6rEZt5F54SzsgmOP5slAUNEZVJYEoPunwLWjOOV5kaibcKPMV762wb2M4R8f
cpnzDeQ1ilRo4QhcUf163Z76c36EfIP0ks2bBV06B0Vnw5IjR4TjHWzMWqdcb6Nz+oNnDHcn/vzj
hzBIU4cTUdUMd0tnbEXlLME28/HS3nME/2MEBlOyTg/laBqSU+VKH9m2RVNrsppcCIstxlE/ci/z
KwddDQ1cgz+gYA6/C7fjRoK8eTK4Y8ShNA0i4uwp7d47WTs3BaekcC/A/WOiDOaU5WBKkgho6z3U
a63uV4SOAXvRckRn51kQrP9H2nUtx5Eryy/qiPbmte0YmqGTKL50iJTUFu39198EdeNoDnZ26sTu
MyOIARpIFKqyMscj1edBHA2xllra2uwsEo5nr42gDelBF8sBM4mZEWsnVlK1ZZ6zTMHalap8GLV8
p8uUThM1EZ76OTsPnV1NzDTH4lQMKPa3P3vNioyYCjT4f7lyysVy6TxUttQv/AkS1VUwjzeKD7M7
efemb7hik8D015CxcIUzlz8F0/ieINFJNz5fepGd7xSxmrpmEDVOFvBZOdroHvSy2s2d4Z+NMFY5
bHflp1X40LrawfAgHdUq72C8kiEtEVc6Aghta2UyfeN9Ma6tHCDhhWg+amC+l7wsj9DTyL9ID1KU
79gIPUlqdGpwAXhKKZvyYkOoAb17z54mtI/cKd0tGM1v49KHMvLL14GI2sUCDrUyK7N0w8OhKZCK
NX+2OJHXRyCCDkfAmE5ut2pbcYkw+3WU4ZRiZ69s6r6XiGivj0QFiI6ANWvbM6OrjN9Yo+I5ABnO
p+WrlbhNMOPyyFRPl135nX7HXz2pqiwLevqy7bBhjlUE6854siZo8KbdWyL5xASvhlUYRnhuqXoO
Fz0zQ5xYSPsczndurGb3RZofmm3wJY2BdF4GlskOCapUNljdKLfE496u0t2sFaBuxfuMqlpdemz/
Obj4VQJMmVJazJWEEzN73c3mc7d55tk3OnLecDk+/YPk0H8NJ7y+krw0WD/j6oyzJIjHpwwlxevr
fPVQYEL872e4W2b5nHYxEJFXLfsEpP2CeLBT+0UAGX1K6sLO8IKc1uOWGDs2PA+xGl6fxvXzgHkI
aGIuWWJtHVISxlN3g2Jf4uaNWwS/21tt+JQwv7yDFF/Y/INiz399IwFWDENf9DbBCrK8cxGb+x3G
mtTJVfXBY6XklzVFbbqKM5isgDNS3tjbtCLQ2HLwEQy4BVtNlBvTroIp3vWFpfaHgDO92qNpE/YI
p02GyoJuuGBSEN+O2CCi8omKuEnJJYT3VcpcxbjPIHSrTd+uz+NSH9D5Z/rMn59t9GY1mZGZVnZy
nsxfkJks4ThkodiNJvUw2zc7rpoGT4so9rTn60MTS/j5pjsbuRhXOdFyQDVkSJvuq2I+/bv/L4BE
rWWzKrU24msZT1z7Q2tfrg9wPVyBQpUAEtqkbnllAPUc43G1er8fG2/W5Uhn3x3WPSvzgIpVd7QM
G66P3f1kQisCPh36uJ5gGvZ9Y/NDhVeqpXSws/mRl/qDYlO3+6X20P/6wALOWLXhaLgneJf39tF/
0b0SD1THy27UfQuORQSHGV8htCuorSugjlO1emIP+LSLckqKL5101+nE16WGEOClLqoyG1IMMWqw
szdViLUvhzGmQpdLCiv/tXwCpqQ6Aq/Y4ipHTnKw0R9hKeVO2vAALpXQrtkJ0n+Rosn+oiv/7g76
rNydHZC1L8YcLoAFvEVWr1N2uUmNcP1pBnsFIWgZlEVOagUqx5mt9669diE6wt0WTdoL2siM+bUA
x6VhDsSkDLcxIAufzUXhdtVHX1A+8xwy//YRgt8iRDbJEhv2hhfUaQWtV9sNOy3q9/mByiESG+ez
MexsVXEfzu1m4JKohmLfyO+bIwUaRKuvY8P1jBRmI6BP1koW7B4wTLpv9gwqlPbNBuIaskF4OFFv
hkvl4/Nd+plWOZtUmstOV9efaRoziquoOZX+5lpBg86cOOhfuZXUukOr4qLTuTA+lWsfTkAY3ajV
NoVdM0o85q/82QhhIeezmxHSCrsB7DVqtsQ1/0lhPJvskGmxmk51eZLkmwkNjAVqq2PjxhqlcUsN
JGAMSzIprXniomQwXd/sD7N6kJKwLtAcSWwXalcKMJPw3g/DweuBV28WM+jfOOtAi4xDd7fc9fda
665k7oe6wD4LEGcraZplWtsDYrQlVELjZr7N3uI9WHjLUXovDlxqzIbtls9CvJk+xQv38HSNrk+d
WGRRCWWzh7RnE4QyJsiQqNbOqdCZAl2Zwc4fro9ErLGod2KqnTYzE4ekr+Cp1n2ZBt1n7PX6INR0
hJeQXqNNfa1AkFli5g74hOPsqWm7p0g/RPQkKpkkvS1PKkwBT8o2IckctTKlb0wtlxDd5PKq2XaH
+KmfVa/WqijRX2CLSwAlNQ8BPGbFYYoNfZMTGrM1NDPrqBxe/yIUOGr8k53t8gGBdIumNEwkSB6N
UA+q+xGtQ6AurKFzkG/snbyTj/EdRa2htoIAH8DkTFJ4AKqZP5rBRHdjHchbumcOJalDLaKAHuqS
2P0mIWteVd8mBzmpmmrxpTaD8N6pnNlJlgGpzhxUx+XUzJtbk8lOIgIQVUXSuukz+BMjVM13ffKs
NqZfG+hQau9Uo/McTMpJv1zfHMTKiXR3ue41WB8gUbxBh6cxTE93CoIWQGwDXUCEddRldAYYyK+V
aHrVE9Rn75UB8lJmTHS9/M1rH2K50CyxZE3Uv6n6ROqw56AChq63G/0woISiuLkvgb8WP6212+7R
xUEmTC9/tz/DCtuv7VZNa1ZEblO43PC6xRjON0NEPe8vf6s/wwh7cMzGTWmkteA+N+6QP8bq5l/f
DZd3+X9GEDdgtm2ZqmrIP68xHBH6bj9JdbjQwSE1jhDqDltntNPMyxOonoMhcsgO9e2ww3Xrotkw
wm077yjOP7F64jbMt22LJ7NHQFrcLPbmNttEAO0lUTNEoX+WT4h5+wnrl61INsmHaT9OvvzTXg99
6+pFIBdBmcIi82PzYld+7pCZbXbLOrndT4qERy0uX4gzuJ+GEdwxhkNgJg/l/EVJHxqLONLUEPzv
Z0MM5bRsploD2eXufpQOFsoUZjcSkdEl7uJ/radwcZUQ6x8qE61y+X7+grZfbBD5Qw4HVD6pQi+/
i/4aw//5dMJdVS9z2Zk5docq7woovo5KivKGfbctx7ymrqu/yUn8GU0AjHhS5WZmFd//a8A6z4IX
QW3C8GxweYV3Ktx8i+jqMoWPuoAgJaQwanimQy/llgt5DrAfg1vRUYPunHS7+rVfHqQ9m0LKuvxv
smz/mbDYcWE00gC5CiyvtMP7LFID2HG+KcOnL8EcsglJNihgPjkn40RRFfhaXvmyYgeG3Nr5nJQD
WALtCbpQYV+oO6kFTdQ4jYWN2FQProPo39Tw/0xWuPAklsetXOF06FHxmBzVF711k+ygl3fI+s7p
roTeA760zSeNlqA3ZfHqLPHMd5a62ZNFcrUI5BObNmKtNLSsQbXAmNO9bf00M+pFSm3oTwPkM0Bw
amuzmMx42UkL7cSbnpyvecg90FbIfXnJhw4txX+J6KLtXNxscbxAYOHk5LVbyoYfNx0RUVBLJyAQ
37K2VQDR2+FFL1QIGcXh9d1CLp2IPJqzFdDCBBb8ku7rxx7+gzPS0Kj0gh3gOwecC5LnT91UhgBA
g9bbZb9NxWnuXDuSH6Ba4xeBoniIlEDY5Hx/tpci/V2+aQ5woCaOCIXshgBEyurIXSqDSs3p/vVD
jIQsp9QsL7RSzt/k+P5zHMWWDcnW1yJrGswVLEloQ3nwYeIZ4AVZ/vRYvVUv1HG4HPH+GVEIb/rR
yvU2zlHvLTuX5bo/D6O75rk3lcuX69uH2KCmgDU2zD7MckV2O0teuwEqi9AkuD4CcTOaQlBjDa3d
lFlbnrruwYqhEDH0YVbobtJWnjRTHj3UfPjfz4HE0XSb8WJ81uRu3LzY5o/r0/mb1/CfjyPELv2c
srFvcRVxudn20PxoniAlMu3U/cz7W6D6mj90kDgAsX9PDE1cRaaAJqzY0jKpUbvm9A4rNHDm5n3b
vhQv3J1nC4aIDceqOKKz17Zc+5FSIPibpOyfuQtYo0tWlbRW9/sHcD+u+oWbrFrcjIykJ1OfUsAY
zZ762lw3ZA8b0GUyNJOuREKLPNoCjFQalA3sHgdNj4zQNNH5Ne2SaEG7ieHF7/A0bl3KOZBvjyvh
hEgzj5d0qJoNS6jKs5+adoj2Tm/Jpej6XqGGESCks7JxSk1OS6s/1l725bUKGtJz81Lz03mELTLI
dTmRnIrvSI6NrZt67E0FOQ0uw7dSYATLgXPUpp9MBekJlijUDU7NUsAWVMdty9FaVHggsbPJSsgW
xKXbSN2xBCCLTRhy2VVysyLu/X0FgJ5hHaRH67EP2R5GGmF3ux4lzV2s4PpXpDao2IRhmXa8LQsm
KB+kD8g8R+l9AS7X6COp/K3zstB8JEbkW/7a/hQwxlRkZVWazzfodqP/RA/3Ej+3FvJWLr/VIYl0
Nz41b/n6YLNbSDTOR+qjUr9AABlTnyYpSRBwy4ds194W0IwyQ/lIPXMpIBdlEgczgRpqjjCb6/6m
YzA9ceu7Pmxaz3hAJ7I7RCVczVXZNQnbX2o7CbCzNpozQBwS5Bgox20RhP8CYygCLafKIgSEihzy
bJMWXY55hKvfrNYUzilF86VeZiJzHB3Vmb1kOBpcY6L5BnZMWoTjW3OPdMyN/Nru5321BBl8UMB6
Jo1eieBCpJGnSrpaZYOEU55UEJ+L3bT61TqgrMLUXSfYqn9D0vrP7fcXvniTtWMzf6LA4qufvROp
/5vL3b1lPnVTUBtUlGfTmmaZ8rEvT3EJoyd08Tbf+jd4fQ/vsoZ3vuIxzd2+g2byrSNzhQSy2vzv
Z3GUWo7GrCVY2GGSQhTWPC371QwK8Twil1RAm3ZqtH62/x9Yp33pO7ln+hB+3fNCb3XrUP0b1LwE
cNlYOy3liBOxtnda3O/lrPJXrSaKMtS2FEIXBb6tsj7zTKv00hb9gdUm6p+IL/IB6mNUc83flCH/
bEwBT4ys3ta5RhjD40IeluGoj/1bqbyb8ZcJPAAZbZjbCyw0YulYNFBT/5ZpL/OO+iHE4oqs8VFx
YNgx46Ukdc9quf2UzCO82Sj5DerxKdLGzVWVytgBcOf7gXnKzXDf4FYc3M2DpfQCajxaodHOxWAq
Y+znd6pNkfi4jvBkarLCmh2Ts5t7eJkX8CLN3+r6Nds6ePckPnEfU6MJIY6kr3MMMW0eoma7SQ3G
5Xl5Tw4FJso7ZJYRzhZa/YjGxBPVBEDcHiKb3LbUZZZiBB+K9aKzr6kjE8eEOv4iUbwbytmSMiwl
V/DmTnbbAMksJ1g8NYSaSvFPrH3P41VHwJvE0pxUc/B4Y/XPVr2vDYWYErVmAr7UEpjakoPP1al3
itOEQ07lI8ntL4DLqvddY/BqUf3LfuiDNNJc/dC7SnoDfY4gQyKk6V3pYfoyfYcKI301UFMU0KbS
zGKbGLaFnsf+2kMhu5QIbu/1IXSRC87aDJmBEkPYqbVL9WWfKA7xoYhcti4SwRNN05sMHpkw8zUP
8m3xVrwkt+uPOQTpJsr8+HHdWXvK94HY8bpI9NbrdIN/uYUd/6Eeun0VZi/qcwJBMD1kYf5CEcup
hRTQQ+nB81sV5OmsFgyUyQnYNBPfiogAdZHqzQa9Sme+5ZGbf2Dfjdf1i/rFOba3zXH96KST9JB4
spvcSzcTVVW/fBZsx1AUy7bRUCY+c0d9VgwV1CmeN6789taAd7ByNCEUczvlyEVyIq5+RGJcMzy2
+Qr05CHK/s/Yame/Q7gTLH1L0RWK37GExitXhJrc3mfP3JVrdqkH0sWPejaY8FFTyR4rOADAQmp8
Neot7OZid/3W4RDyl0fg2Qj8F5xFf9YCsz+NIXvQw5icadBqzZhbLM5NtRawXNV2JqPcMC9Hu2dj
ihHn5th9Y0NWs8c1kPjl3gq5XOjSebjZLa/I0Ayvws8UAeLL9dlevGLPRhYuBdYZRmq1eI5N7YO9
Wa7aWIG9GS4r4TIwttH10S4+/s5GE28IpH8ktQQCwEfcWaqDZIHSj+LdFFcExFH7RLgoDLlO7DxF
3aae3vR59iVLJvYJtXLCVTDH41TMJVJ02vS1Tb/ClP1mHhR3lT9SdSRwhpiNWALstHWJczNB4qwu
3XEGWrKGKEtfLiv8+TZirW/rtFxrG8xHj9jjGElBcdPuVbf5H2wRqekIiKFvraM0yQrE0GevUJnP
qv31jXYxGj+bjAAT86Iu9qDhEG/tgz7dy6kU1bVDveCoUQSoQNJtK9fU5L1+kHVG51L2YA2uFOgI
x7dguatgRrzM7r+bmoAVipmNqdzY+UkbOhcpaT+RQ8to/t3uNgRcWLdBim2Hs8LKt8xKd1XxqKuj
Xy/27WanhHwsAQuGAAsQTqxmy8GU4jQJdHmvWJW7xug3G8gyAt9aV9BdLN5BZ7rM5OGTbjTAGZe7
AM2hA1UwbiFJPSKIq0Ss1DkjgwqrgsEMPQ+mRffsFnrm1ftidWFpmO7kSN+ubw7iZIn1ujk247hj
AApUzA4Gt3JUSTMlagwh7tjiOsnQIM11NGBLw32FtyMSlQ/9Hir6u+I+8Sm+KrE/xEJdZ0DtVJ3A
goMX1WK+tKp6l+rPU10TMHu5xvMHNsR6XeVYZh0bkMi1mXpgunLozHtLYsFo/+q053R8SqEbopbx
M4NlblJtxGV8OS4/G18AFH0YasVUUVJQo2EPMWMkvPLKRcGwee/Dzydvsk8fkqfylmJSE1Amiqnh
8Z7MFgfMHD4ljf7eWdVu1AhQoXaOACpsm7bEqZBYg9XAMXeORlkRI1CRlClASaqoEAph+IIzBHjx
Gtw3OOPl10Ryhzhob77flYEn78wEfZkELlOT42BwFjdKdg2X3QyXmjwNkdlafpsQ2/Oy6sPZ9hBC
Drhdlwa8jfgVrYXb3vnaL95z7jxsX4cMJt+hCWo6RHT4RlHmW2d+gFQ/ak+sDWaS//95Fq4gqVjM
65omndcU8403ye2MfkPMCH+YaQUVSdYTP1X6Dt2N620ptXDSgpVc2/cfjQSxPiYlubcsjvPcDMb2
xsahC+HCVbsmA3m/aQu4zU1uUiP1u7zMyXbbNPqCZkzb05YKurmmvqtM5VZ1ul+bWQaVMb5levnd
KIefHBTgSJHX5pehdW6WJvtZV9atkW/VTlcm050b88GUBigHr63mTtbo91Xp1SbzdUm/S7KvTmYH
VW7AMqtw0zR2HZhbopPKy1LZK9GoV03Nsd+0Af9JjXozwfmsUw8iCNRWJo6kKDHXpVVq9SqOJG/r
6D0wSw6Qed7zFDHvvMNCxHfUjXW56PZni4lFTTuTWb1lUD6znlaP3c0RVE8rFISOn7qHnxpJYB9T
ShVU8Clqys2jY0NbCM+QEdnLUNsxL75B1xin1dFuNkTkLlY0x62J1USWwHSen1S8QFJ9PsCaCfz6
yY8pF2eVn/tr50SI11BJYNagI8+nA9N7b/s63k57PZLvnGcu26J70GhOHsZvdR+gYcY4/A5F2l0X
dYf8EHsN1ZZI7SsBhTU5YQzXHJR0bYn70d3E9hCAd0OoZxJ4aAlIPNkKvO96BMfb+qXX6lC1VSr+
5pHGtaUVIFdFryGTddRrJQ74SeejFhCYGZJYsXVqyxtbCpc8uZdh+mLFy/v1UIvaRQIYj/E0qiqv
c5Tpu6UU8FlG6Q0sohTchrGvCTQgQiCxmulU8OROcy0/te1jMwDQSsMFg8OL++r1+ryoK1Ssag7d
ZqEKjtCfS+44R+gn1Z4Ft5bZ5Qzb2M2hKQmZDzQEZg3Zn0dsTrGoKW2sK/ON1/0qx5OwZboeapZS
GvzLSQoPRKOwRzV1wP3SnjZMc4yQPsu9NuLk0sp0IYzndl4TOd9ai4gTqCBTLG2u+uBMSvb/8fPm
w73r5bcUau3nb1SlnziFYi0T/N1pXFI8reQ8cw0TldpYJ7YmOSEBUPJFTmOoZXKGiOzxZzC3I4tD
OWzDKiLVjqkdIuBKUzWmZivp70c33Kpg7VDep2g3NN3yTguycHynbkV+lK/gjC3gzDA5iwNvERSE
lVNewbZ+mn1uYtcqrsKg1ObAcQf+j8QWJdDNFgDGarNezWy8HnmBqDj2uPvh2wlBhfqeeharBJiJ
1csybSy5hcEJ+CBzoIVQEET3Yb0f6n05HOfimBRHVKdtqHK2+/IwpIiY2AN4dvkbCqv2B7+zpH0S
qgRZ5DLB9084IpY7h1KRZh0WfieYHPo1uzOK21h5bmAVNj0o9bOUoemvRdUXbnG2CpkQtb/Na2Qx
rZHIJ1KoKFY+5XrrutbAdZbuZQ8jvs4gpqPNFiwgv0J0tPqDp/de+UKJsxLIL+prgeLctHXvcMLM
V7vMvAQuPrJ0uxVU4Yk4WGLJU4t1p4cGER6foI+iQBgvhk92v1Cz4T/i7JVUmF1cjimC2jV53ZY7
Ja18s0XnBJXOJHBPLHamc7xM44rJ9FLj6om5b0qqRZPCPdF+qM2WfkAr7e8AfY54BXJydd6b8KWL
KN4U9XUEDIoNZsLyFXGOnCwutM48x3o1i1cCc7hmwxWkEyWw9NgYVSvB3T9Pj2U3H1fdupHjxp0U
vOwa5muJBh5/uUvt/vH60Nc3hiGWPZt4teZ+Q1SaOpEC5xQ5j8PVRJstzWhUL03SUR3dskxVs2UB
WFVmxHJZYSnHg/UUR2OU+hMMYlzF+19eGxd34p/RRCkeCKRtvc5Z2aP6rYaebvxP4tCz/y+k49Kp
BW2xQ4dyNXqKGSybX9XO0Ur3uTpRNYKLF+HZWHxlz06vPcRxudg8S7RXpYDTwDo14DywBI8XiPeC
lekXTYBDDctFUFCU/fVNchmFz36AELapzqbOTv9ZpBj2KWys3uoX86TutwN2DTjg+UE6Od/SF53Y
nRdP39m4/COfTbzVIBg1F3ifmvXPNP7WFDvo3rnE5Pjq/eXwnQ0iYKOtsFluF+yUDu9CBQ1tpyyQ
vGyfgtLQusjwEHfa5Vv/bEAhcHPUXO0brqKU7000zQRD5mohPP10d3jiXR6Tp7+aT/UNRLlP+v0G
WigL56/1u3oXeyuKkdfnT62xENglFlxkOqginVZ4Ni3G5o7yyTaINyM1iACjkzNojZPhHZUsdeBM
zt2S5x/O+nx9KpepDmcrK0CMNGpKKnc6dx+zYc1V+iwyHnV/CMywCMsXmYqTiK3zyRU42595XSM7
psD2fEM+SkXPXNncFuVdgdRcoW2uLj2qHZq5kT/vlY8yIySbLmeN/kxXlN/pl7ktph47lxfCqslT
2YELb3IP73h7yl2uW/OPCHdnY/IlOZvygsBwNLiB7+J83wZo05U7MyYyrpfjz7NBBLyZwTWypbYr
ERcP+3xAEg4SE1XqmqcGIs2DN2Gl0x2tjE8ArajJ0/aJyqB7y3ngXM/I3M/o8CppowNq3wiQYxmz
89s/YvaUcOBCpb+VkllyZL7ky/8oSX62ngLiVFnRKU6MMz6MeEZZqmfkP68fPX6Ar4DoJ+adbYtq
HJWWoTxzavRupyqw1s2c0B5hTvySWkOYLJTN8+UE39mcBEixFFYuBVM4l96O6q+dX6HogLYoA37o
yJecdHgowE6pQN0BvjG8muN8Voj5ddl4Wu7H2o5qEiSCDlGcR+qWLh05y36AEVAVjlvmXl9mAkdF
5Z1KrRTVMFVIqCEJJU/wxikyH34K/vVhKCAVdXfUVa3WRceGUSNoAsAxjcfYwJWDFLGwjEifGmLh
NAFVMqvOp5wjWfchJf6qoNAyRjC5O2pyZM2+ddhu6d5yalABZRZd7zSJF6U1lD1srYcgJBU4UUPw
v58dCzVD/FJzIOM5Gp41qbmbGW+dg13vqfDLiLJ5oHaIAC2V1bVdv7V4ui+oA5Wq18W5ly8PxAa5
mCX5c/r+ItCTFO24rLhpO9y0ctB7y3G7g1uan91TNVJyM4oRijlIaaJAdnXAGedjJcGwYxH8NqPx
vorUx+tzI6BME4AllqR5nbUOe39sA9uU3XZJniuYWa6NdR+jDcscByI8uvgKO1tNIW6BnlczrDwE
TYwxGNv9qB3jWPegqHB9apffzn8GEtVSjM6E2AdkNj8bkMB+DtmtEZTILrFQ8qVnYjRiWiJVMmFp
prEOcMgLp2axq05c2Qa9ZGHzlXeLO79Q3GMhlVajNoyom9ImWyXPKd5mPC5CVNuEy25Actl+Vf08
oIHkMoHgbFkFJBmkenXiGHED52aU35anLIBcJ5q1Na85TAGXXq+89uv15SWwRRewZVXWLJ80GLGx
BA4uRuZn5bfrIxBYogtYkuY5mAMmtiVIg4GFp/qiPWcDEexRgwixiaGVi1PGON14RXdb4TJnZ6iU
oBi1EwUIgelQkinFjDrOmh/0JAmqDUW/LnenxSDeU9TzThfwYy1zSDwgu3aSAcDwdkTcGs+QDQFP
zV0kbw+rwG3HacKyb3+13ztY60I5aPAqSKjAL+J/2J58dleCM1FDRTPl2tRrOzs1r1toR5XmZkES
2KdxdJVD9rwdeOcKvH/Sn8aP6zuI2KMig3JNTKjpjogjeqTPBhnNnDpBYiPQWuRPWuUyDkuHG7ac
Wn+D/3X+Y0TztqI+W/X33fXZUMBiCGFK2Y39CMVvnq/v9m2CZWRe2kMlNHaV2xWmNalJDcn/5ZVv
JyqhVGq9ySPXe+yDWt5nuz7KItzslYTtM0RQtiQGJI6jKIsC2QlIrqjglziqivzjd0l5nqmU96dg
67VJCcBS1KrZVgaAZY2Uj2ZyGUoae2a6ibzrwEDZFQc0xe+NLkyZL6Md47uxumjIhXUD1VlFbR8B
fbSpt+KxBnIzpz849mGwIaZg44Fks8MMldK+2kJiE1ErLGBRmo51KXMfMthbwsp5qtwa9jzyvRIp
XAMAfQthHVD1u8ttC3+uKJGBqRoZ6L9Gj9TIK+7ERxNGl0aFUooEa00j+mi+8qxB7VeF396nD5S8
CJWqEDmZudqWbVXDxAohFddSisYBVa3NW2+4K0npjQcKegjQEzmZGcTa4i3htlnJbWXem3qG/twW
trSHoV594psS4bDofVutg2G1FqyHsmyOIKQUVIW2a3UoKOlwwjXwKk58tkleBbsAPXdcYngibyEy
NZNGj/sa2+qEW63cI5mPWnDqf1S/JDgKpnhvLF752N8XcDKmWoYJhBe5m1udS8lcMbxw5F3s/LBg
/URMjgdPV8BCdLstY6Zni44POXwsIfiZx+mYRM5tfK8EeeD4FABSMbLIyVSXxezUDjPiSmcz1HXL
ow7R9XKH7uCI6s4i8EfUV0kGS0qdGl/OnizPGJ7s2PKZwvwiznzWPZRmSsAPBQQiVXNqSnkoFIw4
+Mlj/NChAzo5tNF2U/lpaO7V++VX+ah9hxLBT8cnM6ZEICY63/bKbNiNgo+p3NuRFbYv8b47Grfc
sgBND1Ce5tr2/6iW+wf7RJPPTi43eR0w6JzCGUFqgiabPQdK6QqLrm9W4iCK7Mw465vK6TGSfDDC
8dbes70Z5gdSAoG4Q0SSomkoozb02KNtUO7rYPB5DjG9H3NXvbceuHFx+kJ1gV5UXoEsvqVruqUb
ttgvsEhtO+oJst3wnw1LGFzv12DaO/BoT0PZ8Lqdeb98rxJ3eCt8Zy9Tqk4Xe87Px+dn6SyZ0o1p
WVdcd9h44n0fALlbeAWlIQTA7i1ve+esAHj6heZ7di/t+3edSPdfWvTz8YVXOltyvZZZhcTAPAdT
fti2iHVTcH0HXcLTs0HEa0vp1apbu7E8GesvtqWty2Kb6mG8yPs8H0QoXqpc/NVmiL86cFySxC0O
DrzD9XCBpgRV7rqIp+eDCUHzzJyKIaPCqxQg1OxaZPOziB/4JcrCnnhNkqMJT3F7MdRKL7MMyvYW
ympITH0Fcdjnqan0QErXXLr3z+fGv+bZlnQU2SlTFPNOq8O8JqsCQzkUkuXLXeOtxWNqQEnVgSi7
0bhmbhA3I7VV+H49GzxTJ622p6E8Qcw/kOKoUwcCzj6r5OLdez4/ITweNhgeNRvMJjQVJVHFjpii
ehmzkTzf/Ik7V20LWoeMvQ0rzesH4eJj63xsIU5Wja2UkcjhL584ah3vt0rx9otTfpSfdF32Yhbn
fEABX2TFZI6dYsDyZgg5pU59QSfItJs856FHYy27B+ndo87HpSvjfFQBVfTYriDRCFSTOLVpLv32
BSIs+549KHOJhAHYEtV3Ymkv3cJnY4rXFBSeWAvzafjPOyAMjrqbwrW2mhDeJEWg1m3Yq/mdpUzu
NP2qrUhun9ri2ey+tAXcRGOqz4gCdvE2Q8evKTWGk6LasIXphNZfF4/CnvlGqOxsP//F9trq2jfI
4MEnFtT0pHG7iOJsUt9fJOGbRlsr2oanL1dnUttTBeOdH/EW8MCI+ytJttfB4BdZxB11oRvE3fIX
Jv4y6qahokRcGR929jF0+CblTV13rtQVkR7fsYTdjUvQzM+OsR+c2219MKpjnT/VpvpidJEGb8Ui
A6GmsQ+Z1bkWHOK3HFVvVPxGmERl3QTWSO46yoO+Jh5qEq4G9kE/vnc5ekiM2o0xv37WIkeOIzlX
kR9LJz/LSm+a+6d1RkG9SjwJLKSkaYJtyHbF0IKtOJzUzHqawPPqi9zT2gFR1hjI/fDvLkaxfaCY
rcZpea9COaWBnEF0uKPQjiPKFbSzBEAt0yl1tBHpndScvaqcg2UqA6Xv7ybzcTVneNgOYOgNnjm9
5pkO6qPttpYd2CC6a6ns5s5ru71fP6oExlsCAJesGIuVX55zrXoKUiS9SoABtfMEmEVbvboZMa6w
xJbdbgbSo+9No1weLz47ziFHAFdNm2EaMtVY2/h2ycddbj/nww89/TBxc8bKq+3ANaD6ajfPA9qn
7HKDGeOtkq9hZrxNxq6EYbvZ7ySHzEzw8OPaRxfw19QUy0h0RLX8uScNQQVBRh2N/wqaln5kITUe
Ab1iR0GttNWQoEB+MofML6Fd1lraadNG2FxSzx7iZhE7ClhrpZ3Bi7jlHi0wURFpkR4ivUUdm0tv
2LNPKzYPzJIDu5ES2DWEc5CB1L8c9VPq5/eF18HBc4DLPdrZUReknurUWgqxXomXZGLIBaywyl8S
MtuThcYTaLBa364fQmocIcrrIIcIPMQhzKGGtFqrZ+W7okE6QKa0wi4qm5yvpQBBeWZLhm6CeQ2V
4/KmPwx+t19fGttltws6mQ64jG/mJ5yQDtKXPym69cVWx/PhBbiRq2mx5wXpUD1afBTED+DY83RS
6VvwMkaqUPGUIA7rfe0P6Ag88R2FvA8B9VRAYAuYNDRQeCk5J02P5i9oWhwfS91LjutLej+588mK
ykeTedsWTBFnwFt7sAKpg0p+CgGxMrtLpNwEYg0wLN9utJ0VH/+PvS9brhvHsv2VinxnNjiAIG50
VUSTPLOOBku2LL8wZFsmwXkASIJffxeV2SWZVopV3U834j5myhIOeYCNPawhNYO+8J1bcSgvoTJ4
NMLmazVeGGAjrgT+tcO7CEu6orjuDCT3qeUEbDiKEtSYuPiWUvU4NiyAqYZvtqtU7LeQyK82wJKR
4Dk5GokxcmAInaEzVO34xjzaG7JfcwZ5E1P6eqVlDWpOFDpcSPpkmMCkOpnR/UENOfkdFjyrkB7J
ZxJmn+tV75M34WWvl56vhFeFk6qTohwVHrINMTptD60MshEMMr9KfVDZzE27izbmlTuFcRS+H0rW
6tMlr6DLXTGm7jOYwdy6QbebW/ACmh/AeJ7W0OurL3kRuXKAT1zt4jynh9ryoTka2KcWRnNGwDaF
8AcgTwP4gz/lH9dgpSsxc6mz1ouoitQcSURx7Dv3sXGfisHyZcJXCI+rb3QRs+KKOqRJwQgEcRWb
qAyLL1H4jUHBNf+ytmtXkqUl96DQRSI9AyXCKB4xVDCrHy758P4OWcn4ls7bpRt5tI5w8CG1JLvk
aKdr47eV0LJkG9hKYqYvACKb1W7R+tnYz2q3a1H8/XfFl9QCxZPWNufEMipuHcGCEiPgxrC377+u
tVUWYWQ0jSIycT9DcuYuHT4lEN1S0KB7f5Fnf8K/ThI5WUQMnqgI1oLI2vKDuYXL/U7u0SwPohuy
sU/6DC5xdpNctV9nzAcJ6+P01I6b5MZ+4A9r/YK1B14kPZkrTLOukIzoKXCd5HooyVWdr7XR3j++
fKmwNrUwBAGRJwcbdbwgxzlUpdsSOBr2sXw0du4eYflhLWa8n0hyMj/6q7iM1Hgq8WT5dUGhZsK+
0Bk6kX6y1UdT/Oi6tVbrShuUk0XkkB080I0ODzkcBwA1ZnCSdT2Dxa31627ta1ukNLY5CBuVzTxV
apGMF7vyvkt9Db1QDEAPoPdt8nObbpxyBVq2ctnxpcN2NsiilS5eanLIe59s1K7fp/dO6s/4ufII
yUHIV2zXDv9K944v2T5EMlHWFZ63DVXuzxPfWehaI3W0g3QTb9fmkCvTCXRef948hbI7Qks8J2n9
+jCjR/NbkoYOptsM6uXdgQb5Fx66G33fnNZKrZXeEX/eaq+2bp2MtSREoG2PJvdMxjVin1+Wt9rc
op8V4Jad3Ti1jaaJ/35senO0/pLN8Of78dXSrlSqijgeXG6jnT6nW5tBFt6PDylS1JkC0IIBsSYd
MW/XdwLi89f/alHtFKXTSTyvO52h1qNVERjjTQT6w6qf89vXlWMy7jieY1mLqJBMtQm9fwWCpKPD
Jkt3BXovXbfnfbavTMwQmfDLwVk7N2/fwy/LLoIDG5K8I+5zX6B6NBJUQ/UVwl8AfnUC4SpUf8Fa
/PuLVOZlzWWQIDyhqd3OSNdZnLbEfHSmA7FduUmADtut7Jy3Juum/bLcosLJPW1MTS0zTBHbi2cG
+S4KnUMfVIdyU9yuDRDX3uiipCHaGk3toYNH7SqktIdL9af/3RMt8fFai87gs28UF48efwBbfKi+
9kZ9SdPRRw8JrWx3X+XQwqkOwjt1yZoC3jPw+deD8c93ukTOF7ZTUgiNzRm32LP75sa876PQ7fco
baZ7RAVn8O374TzuvUN0Me30VsPBpbpNslAJeA6oEko8/gArl2saWjsviI3ARfn7P5L0fPXl/wK5
t+ruD1eQqmCBF39Le29lf7195b28ikWmQlJK6ykvUEsaj6Mcw9RSfpOtgl9WdrE9b7tXoaiq5oQo
RyE5K72QLJwtFaAVSnewICl9dCeCac3y5y9i7sujLWKSx3mvigEnR26d43ghTg1u9OiCbsRdurek
zw+r99vbGdnLkot41MnRo3aLotXZlXfTBdCkG/fQY/C36aD5YBy7W6/aD/5aTHo70L8suwhJScqI
x2c5X9vLH9ysOCrDOYCPujUK6QOVvzJj/4uuy8t6i5gEeAjk+7rnsAuVnk/G5wyAAhcMFGMzX6RR
vKsvk1Ocz9IHYfX1/fjx5o51cM0w2+XcXvJ30hTIRwZRXcziTsZw7Tnf62GtXH0zyX1ZYxminDK3
ktECVMza1Rcd9OUuZge1eMM2vb5KAIrfzSTe+Ko59bZvrzUY34zBr1ZflEvCigevTyBkb5SVr3vP
h2Fl8P5LfDv1e7XGoliyXKszJ0mTa6imai/ALBP6Lo6PSwVCGrk/u5ys1eVv7tJXSy5CjcpIHVNZ
g35Gv+sS7mVTvCtSw6ddDCczayXlWvsKFxEn7huY0RWI8eZ4H+cnBRES7VybEVR1Y5giNsnKG327
H/rq8RbhJue96HqnmS8Vuq1vhd/ddFBnC80ugD7ILD5Hj+UGSHIMAfMRMDVx1XWrk+q1l7yIQF4t
rBx8UyRiSiOp74+9tTPz4YYPp8laK0DfjOqvHnkRdxzTGjmU9+ZOdLyPVDjtn3GMIJzDVepjlQVr
rJGVs7+k/RhuSdpuNnaCP8CmLuoNnNSDlpL9yulYW2eRBckiqaHDC9/JmW5u+GUIY/OS38y03ebQ
HmPQP4mf8e1qtvdma/fljS65PwD9OHXjgC9ipX04atS7jfYrC0a/ZnpZ5zsRXRJya7RfVh74zfz9
1bqLkCMlnAwL7xlwyPwv1YdiUwwbdRZV8Idshx3Ic1H6pgrLp/3qU6/soyUXqGWq+YP62oP5YIbN
josrgXpwnlu45SE5rznWrXy/ziIUDYwWA3XxuGOmwf0ofK9rfDNfo0y+iaE3X73WZRDyZA92Du6q
6FxNQa92Glh5eWHIo9Oip23vjU0LQcdAfmq9IG2/2XrTAKP0IbpfZ5is3CpLolBrRGkjZkembhCb
vpiCLF+heaytsIg9ggsSpfPTUtF+i2rxsS/u39+na9t0EXCoEJarNa6QfkwCOmm/c6wwq+SWgS6U
x5Hf6SHQ7s37q66F9iVbKKsEh8oQtgu9ah4BxdNfoK+hIDL5wC9nnqgZTJ0fX3fAkVbb+gsOyrDX
a/zwtSt7yRAq7fxP0zc3no4qa7/A1S7oZAxzJHfTjXFg1cWeiPhcFR/aBFwlpTYtuLnvv4w3U9yX
Lb1kC02Ryw343mH4ORVBzPubnPYXdv5ptNagc/OX+UuV9mqlRUwaW0EHR8yVL0wzCyE2qi7DuFQ+
mtZhztYUXJ6Zju+tt0iJkjaidlehqZ9zduh79xYHJfQq7zYD34MN35U1XfVkY+Qx9FejHQR5Dmyz
YTw41BtzAksN/UIO12nnmBv3pfNYepcVNktF73L2kDTWDeL4XZNh0/YnjhpI0zEc3O+O6102XgLG
14PMCupnuo4CwZu7ZkpXDujbifurV7qIex6TxtCWcwwAjsJ9MhtQzObGm5n70IHczBKGGLMlvrpP
Pq4KHLzdf3u1+iIa8r7hnh0hq25D+JbtYUJzZXywY3/6IKnfbmZPyCxEp7OqVvpEK4HpGdj1qvos
nEiW0MMEEhsDWgpUdGxt3j8VKxfKUhO+HcoUuwePlnknDt27MX3KIIfxP1mEcQseNDZjy9Z70cUV
pkJ4DBeotyYpNs1gBsr6+P4qbx/wl1UWUTwluUWSXIlrlUC0XFXXwr1LqqMw1MP7C739zl4WWgTz
kYhaDrOsVcbTkPR1IOzR7w2x8uW/jWpyXtZZVKus9HjXz9LalnHv2Xud0Wvt9H42XNTWd9UlPieH
kX7R7Wd7/D6wb6pvfUGh88YLv3C/tsNV3dwaiLPvP/7bc99Xn2uRZE45ywYR4+tsQ72BzywAHHNb
5Nt8EsAbBN0ToX1VMP7tqPrPt/FLC96Nq6ouoPBbG2cTkmWYCgRj1/mZ+a0ri7VOwRyjf42pL6st
YnjuwtWocll8zeJH23ORM+fH2nZ10LPkhnvt52T0tqm0LvqqvzRsx1g5l38R8V4+wCKouyqmRRoD
flReQB8OgxUN97Br59BtJ+hkOKdhz2rfCIfSX0cNvx12XtZeRFtnTCB9MltCZ6ANV5Zz1dZi5Qy9
DQZ62UTPTbBXoS0mghZ1NQ8WQu/G3kJ7FkU8UoHkyOswzwIBG+bNFFgCjA9gJgIPTmreZoL/ULMB
m3htML4SPJ4HXa8+zqgt0nuVTq697NaaorOQ/RbSvDtiPr5/etbe7SJKjU6hTEjFIhbW35X3mK6J
JK49yCI4VRMcfkYDuaxmny1Ac7P2IeK3iq7Jxr3dpnjZI4vgJHipmkEn4Jadhx/jtt2So73lW7UT
R+/AApYEvfajz+VG7/nK2m8n0y9LL+JPC0I2c1gvrnl5FedFaHmQ3dGm77TuZY1jmbfyAmTqr89f
3H98G/9P/FShXaTjquz+8Z/4729VrVsRJ3Lxn/+4qp/KW9k+PcnzY/2f86/+85/+4+f/xG/++ZfD
R/n4039sSilg7a2eWv3hqVO5fF4Tn2H+l//qD//29PxX7nT99PffvlWqlPNfi0VV/vbnjw7f//4b
3sx/vP7rf/7o8rHAb/1XCbV97N4//tKf//zpsZN//81yficeg+YuPMi4R5yZ1DY8zT8xzd9db7Yc
tE1qepQ62F9l1crk778Zzu+2QxnnIG9zxzZhVPbb3wDoev6Z6f1ObG4zDC85GqAEv/ffH+ynV//y
VfytVMV1JUrZ/f03m/xceVNmccpMxhwUqegRu8sJsBFLg5C8/4pPkVS7SqkOAPNe1lH3Q0dcGSEE
4EXTPc2noYCZZV5YYHjnsTB+yJqUxejbU0EtyAEJWokibEeX0DzQo2VPwRCbOi8PcATo5JY2LKJI
8IY8/di50FSnQ5gxLzH6I2TEbApcb+LkHBDiSNAyhs+rzPDm/SKlgwkpnkQyF3DLKJPx5140FPDK
ohzG/lPpSs/ZRpY11XdG3Q9qR6aa6sc2B2Qaim9ma/SnyupZ8YjkqUihRq5lu9eTZ8XHArjwEaRj
EkXTgzRkY1Q+DAzKlmBUSib7AVw6Xt/kpd2lR2E1NZ4UUJYh8Wv4LTo7DSUf4Er6bhh3o8vJuFUZ
iL7aF4VDpsbvqIX70je8pIK4RAFm5aU7GRmYE6Iw+rEMeKVntL7DRiw8tjY/dSNDEQvCR30HUZ3c
3tsVM2MQh4qRR/5o9Q2Dohu38+KqEkTj/TnUGsC9SVITKhJ+AeRy/lgWGuAQv3UNY4QGQkNifZYW
uEjqmxj6Tp4tx9Id9XleEGX7cTw5FQxDy8yaTpE1SS9gWaudm6gxrfSDUZJ++hwx6BDuHSeGxHna
yYyjo2qkP+IMzN+zUbSGBc0Dh2KgV8Wp5QGgJ4SJEbedebbwG03NatOiP5Ac0050aNwVQ+p8Tiva
WRcePjvwoai/vKBMM4gpwCCj99Te0DlNTqbuknE7WZM3XhWjA6e+0ZWJ3I4UojywnhuVDepH0gH3
aSj92ZIt/8Lqmn0ewamowpp7PTj7HeZQfucm2gKnQihUPraoAbijYwaB/MFQch93HTQjYCtowBjN
bBo3aDjPogDB0dF+Elu22IwDixyoDdlJsqVZjlYOq4THTkOLp/INlpoOsJKGGg+60oJsIUJag6VR
MPHDLKWCJYhrJk2AINSgkag4vBW6Ma/ibWplZe3D2ZU6YRrXZbNxq8q5i1vXUoE0wdnwjcmJKrQ+
WoAh4UrT32uLJnDCm8ZJXCglAK3CaSJQqVZuA64uiNlPQ9F64Li1BhoTHfyAf7R8SPh2zGAwYssx
q0Kr7aHnRakx1duqtpyqqH07jljq4MAO9VBB4l7a0bZMDAoIqIFLfutFpieusszlGqQHWfVB5jGQ
MsIUNlL9FSgxEUDYfVJmQYVtEt9VMQaLZ9rlBDOxCDnoEd/bxHYym3J5ZyVT3AxBa1PD2MVlZRiX
Q5Zg0jr1NjegeKlYpqeNsrhbuTuexAkf8SIhXnTq8tSL3AMdSEmty7Q1RbxJes2/VvieGiTxCYLg
nudt7vmW9kS2SeFwQg4pTqUOC5l6E/BoWdakvj3kDfREGR8RFXhZxzAsmKIRnaVxyPU5SvhAP2dO
Rtwj1dKD3ppKRw7kiogKcewNkjvwbU8k0DR2SvtDQ+uy3OIAtNzyAZ2CAcOQC8v2udM0BJx/KCVD
KNHs0lxv84a2g7NNcybcY6xJ5omg0ZGuQpfmzERVUkW5/FBDJoJ9HbpshBi12QylMe8iWydlYBck
BywLvpsa796oGjOUVVQMoc4sZ9dRHkPbjBnuiISUKGyuu36MRmKGPQQyxyqQuh7inTRMFd97mVWB
fm3XcXMsO+hFbzG4V8autnmj0ZSGxqTxGf/LIV+lbRNYq9uNO8CkJkns0UHMGZN42gxNx2VoTG3e
1D5uxDq/M/E2MhVYFgJHGLVuDey4W418x7TtGcdmcjNR+aWsXQoINXzBnEsvtcWuz4fOPZmVcvll
IWsnC7JKy2IMxehW1h6ye0P7iWZtX/4YqAW9br/O87a6RTjMwKsiBGky/FmmHP67fdZRQB11SZri
aBamKy9TM4UgZ8Ec9LRonySmA9Yt5mRfwf233cuqb9ykbE+8LHvQYPKkHgB1Qcw3bOPSMhEBzuh+
MrU1YrzfIshbR6kaTjgkmru6fVeuSXf9nAJTjD+9OXWwLOKYIJM/dy1f5dpu2g2x4VhX1BhK9wc+
b8f2+IInvtI1+nUdTFkh4ktcMusWLinl0tHjQNP4MkuB/7YSn8qV6cOivzo/yc8rLJJg0HPdkYn4
MrX82Auby2by3afuo/fghi2KFx32u/QLKvHOx0x7liD4F2A9P2fDf3wGCqwF4y5yIXDnf0YojAqm
mGDYXcY/6gM6K42vXRjS9F/JQYVQJDuWN8nJ+wYTBai1Djx8lTH+mZi9TsQWWAWszpDm2dwEdMp0
fs3DpjJPuUjKM5wo3KMdptBLlyc3VGH2XUI4et1/bwFj+mXFZR8gV7ox4N92niEw3cfqzDf1Jr5z
t/Uu+Zjdrzzez9XUvJhtOi6xGVJgb85ff365lVUpwyvUudtY2tfHZ5eAIL01gibsFFwCzE211ac1
UcK3VoWLoMctz3W5uwSCC173pLaqcwm/RKHvKip8JS+rZGUM+nMf64+HY5ZJkeoTZO3Ltlwa8d5p
6+ps88euzUK7a8M2Xe3+z42Kl07K8yo2xzHnHEfQsZaZupR2SrK0PpcX7SH9PKtfZxezrrj4XK6S
L5YnHuIR7nwEcCyhcYtW489fl52XDVMRO9QiCpqxDxQcdd7fEcuv5nkF7rmWiSex+VIxi4LDrbXn
HqAEfZ1l5lkVIgSe+ThExeH9ld56FoBuKHcZJwzYxJ+fpetQ0UwZO1iVhYyJswntEW8lQi5AynRW
23A91wYEm5lz1bYMHmUBYrrNDqYTPSgnr33VA25eG1E4CILCoLxirLiA3v2NbsbLfEz27z/kcgs+
r88IRPtdig2yZBHCAdIjJVKg1IWsid112W3RV64MKMWV9/5SvwSOP9Zy8M25NhwClmOocXDAuOWQ
XYaMIpyzfbuDjNEMR4TBpbeKf3yG87ze945juZSaBEfLpqhfFh3EoixzaDR523LoPQP9qyFPBCDY
WeHykxHbeXbCqaxREsVy0k4aMsOMKjOIDJkN507bicoDKcHn3HqpSMFxzGDyFQ4E1jxXoBd5ctvR
wtYXPW869YNYKO0g+zzudZWLgfnEMoje901j77ndNyILvAKKjhtJMndUCCsTtRvfEOagPjhxTeip
QUFufV156b/sYspcZtuILrj1Ce6pn3cxL5nHuLS27ef6MIPg+6+zViZED3aY12z/2SX+t7o0Z/EN
LmTVD/lzS+bn1s7/c72cGZP+180cv5Ld8DhrNby0c+bf+LOfw3+3qed6ng1PeW6Zs9vRn/0c/vtz
6EeUQQRwyNyn/e9+jsl+Zwz1K3o2GNtw/PZLP8dyf0dUwubGLzEKvR7+b/VzFiM26jIcf4YsAifF
pBgUzfvoVU44eDImrUT1plmEqmZscS0Dm4cm8ceoSTvH9A0NoUnuQ2bOU9dDnQoR0sbQZliZcQqZ
KZtwci60VUEXqVHDXFoUWXRSsEFid1Yskuiz6Q7NdBTKHLt93XRpeVHRwfuuPc9i99Fg+NHoOY9Y
WCs/z9OkCgR1J9hEytz+5LYmac9J4xZdUNt96vmtx6sjQTEL6YhBJHVgla5lnSLJYhpYbR61W1pM
qtlyO8K00Emy0fZxHFB2pY2LurPkVNNNbBZ275uTciPfIZnxUcW1i0GuOcbuFpV8+8CHTj+ZLE8e
RlphOidV40FjiklSfu7qaUDtSNRobNjo2PYGL5noXZmhNAnqpsz0tph03waqTqcCEg145LCzFToK
lVkStoFkL0zpPWdC8UfSxrztYjVWh4HBcHNToSwB4gOFhOW7JbfvIClW9/dW13j7QVVDuckZRsNb
Rmzyo4tSec/MAe0ZT7eRFUpbehysBEW8pxYIOvaIRhwtL9BDG/rHqeopOXo9t5KnNilUqYO0Nzg+
pMyMQX3tzCzpdwWqBdh2FoaXumjGmJbdH5J6HEYf4TLqmwPaCGm7jcG6TG7yjpXqwXa4T2vtWA+8
7Ccw9ybDpJjCo52xt/o4m/aihHUh3JAilOC+XdKp+5QSa/oWtRTfRQSvhwJO1XWGnqKTiU9N0sEb
g0lGkefrEa2+amo6xPQYwCKrkMAeMsj0WeeCi8nAy0i7bTJG8k7nfZ5DFjDXX/Dj8sdoMf0ti5NO
7KVIh2IDXzy3u4pVCY5qPJa89EFTyK57pqEda8ASDcRKacFSfWQzoiqv3Cjx845GD3mekegehP8M
AxFvYtmlzYpuCjO7sjy0bhL90SSSDwEdVA3imNO47VPK0awEis+r608lSZBkBuq531EoCyI7EbdH
GfJyqMTWNMy42EPKtqiOg2pl/6noWw7lmtxKoQIiabONCZEhHcevaaom7zuk16byIu+7PLsSQ0XL
g5cmBb0ocVpQARWa9Qx9NmhFIv+LU+xxSMXY8Y+iES09m9Ikbug0Os4OWcloixZuaXwc0eEsfVpG
8hHtzeSzGGLbCKzUcKI6oHHiqu+yGaJs55qCpxgNNQJoSTk2EFrobDqemoF2yDRRg5uBMUy9aAOi
SSR3reukZIs2XO5uDbvtk6uaZVV3lyftNATJ2I7Gh7FL2xomsxydO38sLSiDSHvo2cbqR7M+oH6X
4otTezZaZpkrJzh5lcoJVVJ2X8ax9jqfFYVow6xP4+TAnGmyYDhnoNjwvTSOyDXM10l5EhE+1tGt
jb5+aPoisi4Fw6H0q0nR8WKKra6FEIjI3IOsRaE/dyNgzCZGcwZGDYFKEsc4gVGe9idLJJV1HO3a
+DKVOD9HfBkwTMjl4JGw8qwJPUUvlkdTmSU1/SzpyATqkOd4cKGmre5CXAhRvbPIBA6FA1fRdlOl
ZTYcTc0199OkAxDE4UVSQYaFehgwE6uJfC0n63ZIo4hfT4ghhV/mkJD2U2lk07c0RntpyzNOjV1v
sTQ9i6yweaAFelObQuEkBIJgMV/lWRbvi7JpqnPV11G+UYg3yd4a8mrcorthTI9cCccdjhY1RSk2
EBbiZXNRF+gxwUa3Y01senuviI2c3BZdUuQmGqz1qBV2TRmjk4SbpOu9T1aTaHYa4cCFBpbX0+RD
QQb+wApjqoIRaQ39ONoNxPu5jtGLswiaRZs6BabKx9CCfUDGn34QEYVxrjc2eQn5TdoBLevqubGb
gOd+TuKhM0I3busHWMaaGGqKlNq30s7iO6dt6o/S7tCEHHOj7U85qWHlKBn6M6HtYktvMzcXiIX2
wNw5NkzRvpiKrt62nBUathPVKNQO1+JkQjGn1dOOdZwN6II1fXKbp1bqwkClbPrgObH4/ynWb7MN
yDsp1lMpfpquzf/8j/zK/t1DXgVUv8c8l6O3hsLzj/yKIIVyUcRzFHGcQthwplz/mWCZ1u8OEqjn
xMd1iTtXX3/Oy9zfLRvJMvdQnhFoxDDv30mvFogNjNtsbFdkacitgMAxn0ujV9mVnru4Hu1855zg
uvQtdGrM0yx51gfGDcrk1C8OoJac1mDPC+jfrwsv0n+7cJqqltJvIagE6WUTJtDfUNnNrbH8X+Fp
zn/vpej6db1FGlk1cZpIF9oiN+VhCm0Auw0YAvQ/SDiDUta0xRbdr1+XW5TPpBrcSCHIi0/tRY2R
w956io8i0FtZn2CpC3zGGmNm9Y3ODYpXX2WTDPaEoR4krSGumhU+6A+A4hq7SaN170O9bN2U6VmW
++e3iqCPXB/TVmLNk9+f10wUJiKekWISU9pI0ZGhUGL4dtoYReyPEWfpzq3aaCtdDUfhgQhgBPVg
DUEeGxy0+VrkHJmOq35kgw1VblYal04/2t3OsmoBwJJWNiAdkNyJg2pEQ8KnRac/iYQ7H826No9D
0lfn0S6RoZr4V+2lN+Ka9bUxMBGYArLLngbe0egcYJ4oia+QwxOAduAznwd17jXWCe45mNMpgQpk
X6ii+5ANzuT4Iwa62udZ0xIfY0V9MJFFAemo7LQMEu6l597ptfzQJVJ9k/jQ4yktp+Qy5Tm4ryg2
diIbqp1McLGmUtE6LCoxUIAnFb6QqrSsbQRBhINUkbNhnjbv0lKJY1raovNlnOqNosm4awpuDkFP
7Y5uaUrqsBtS69ooKoVevxVBHk3V+n6s3OnkcHTnoQVLcLHII6SvzNNUD/0ByK/iiXp62CYGCAYA
QWR38Jc0byeU5sI3MxPASNwTQgQtGiFHJTBbk7HZ31Zq6Hekh+4bMaiCq6bR713W0B9mQswvjebj
GUlfdq4x3wtNofS21j0JRzQYYP4yqaAxFW7IBPXBvmIVOwyTU1+PrCs+QA24PU9pP15FecY+aq8w
T8Qt2GEUI9A8vecEVUIGH9MkTI76qTpGRZ8cdGQkj6aTqKDmpELyljufMKUvsbkZRFEhWpbeOHVn
ABQJtYLHDqIZKUxiHcjWiHzEfahK6t47tKY/7NSZSkCHZt0GOqV5s8PrcapNjbm79lO0m5qLyeiQ
UxUVrnKFIPqBpMzB/U5Tte1q1nw1B6OBNg8q1K+K9kgAxlzD8knRKSt2dd/HZeDEk5dvmqlJoOyH
BDkoatORfmdD9A7Wrmn+5LbUyzDGKyY7tDIOLUaeDBnMBDrRWIFtOGAb8zFiX+woze9iIpOdkMo8
9KS08tOUOI19NdsmYdsMIFfCYhVJzrHOrKTf27JobkiF5BW6XNnNZFHoG5YRIbMknwJ1sTCMbT95
9TFVCdOQvc+JvRmdMtuVnooAmTBGC1P0zDxUIi1OmdU07CGrLTt7SpQpp21NGjZ+rFhMnG0GN9Ha
l5ZM4wCu6IOz4UTwgyksnvimZt1Dg1rtUBe93ojM6ndOzexyS4zRuev7ocWILZG9CGpZuJMfyT49
dERBSjDuiXlFRqI2rnRzYO1w355kLZvPJVHNiWvXmaWxjDR0E1PUgWtLRAwX2vPHgY+dF+Qk8b4q
17ADA9cyJOBdMuY+b7KKBUkpJ3afClJ+cpwh+YTMVgWeliEUVmu/duU9RI8bTKsJZJHAE3ykaI5m
ARAKYqObQVyMvZSXAzdrcxtXcRU2ScYgmSiaT9KcvMqHYV/7tSzEmIExrtvLHC2XbetGzKcASl3Y
Tdz5bU1rQJaJ0T8RUxmX7mizT32PPD0e6vwR0izJhePladBD+zRAspf5zZAA8efAjdPtWRtGXlQC
8VShfSgTEQzI7/cuxsmJP/aQTu2awthkTsHOrukMJzZqto8xPD05eekcUYQ4exjKQLkxNttDLXOM
w9Nenev/y96X7ciNY9v+SuO+syCSEim9KkIxZORopzNd+UKk07ZmUaIoUuLXnxVV7u5TDfS56PdG
AYZddsYoce+9pi2NuSchaS9bK/kt4GYAAAzRRVBds6MaqqyY4xXHLx5qwVUMfvK+d1NzH2xVgpxc
gr7lQdUHP0/bXVrK+FQvI4zYsxc/SJ+FvTfafMTGlucVo/cR9+f1xY6hMDZbX8wShR1AaL7H9Td0
xRhHg0ejO6w3kcDtXe4SkQD5WJgSmLuV3u6Rw2vuEjnqM+N4JmE8OU1jNL42CyFFar0q1ki2z+3G
2/tujMneYXVPgX0h4120aah2iZth9e+Xo1KmP3sag6+KsL8Fw2ncnDtap/lmbHO3MNcfl4H7U7Iu
zX5SaXyiUVI9J2ndHWnS8SMNxB4zEK2FY3F9gSql3Dsth32E0aogWxJ9Rkqxvxksax76yahvIHOh
vwnDj63BZ9fES1VsPstOajaAdvo+uzVznxy3YQY0jKCbHM59cbukAyrCKNIO+hK4CQZMO5/SVvEf
dSz1zaLhTW4Tq7C2x/avTZOIOyZJ9i20aZe7mI4fWAZtinpJUWm7NTl0UTcecJhhfdjGtjPGJFEM
jK7vLkM6W+9bBNUKy8+xidZb20ztG6QA9N0mXEFwB/HUu04cfMpdBYAlUlHRK1ndpuOyPPeu/EPH
Mexd4/UOHmOBoFDff89CJb6tcKpdyrnTx5WNqrDoWp84FdWd3hr5Qwss1cnnjGxPm+j8YU3bbk9L
aK05q93XJO36og5VtM+mVB4q7ss7uVAoWcB2304cZkmIieztFLByZA84D9W9lNWEtqmj1cNQI1NN
u2V9aHQlbitIM2yu8Zr3DaoKsu+YzPZVCh3JDiKs6jgvocJecJq0uOEk3hqsI/gtUMao/DyRpTbn
UM9VilTJFAt4UDhUeRGKrfepXXkfDgEnmRe7FjPceUgNUw8zSD2WJy4FbC+7eZsOvprNt6QZIU2j
kDAkhVUVgdkBJ+xrZMqYH9Ihw8VfJc41+1EnIXrJQFC6vU5goT716YzrcpZrDymVHikv+jSZsPJV
2RrH9dLpdgVQBJjgMJS8/UZWB+mWKqn44vuJyQGpIl7EH70AfLajfl3BLTTtwvblVIrljIDm3n2w
tNz45wx+7cuC/SZ7jsYJga3zHD0QmyQrcOp6vWFlNBVI3NCPRDBfFtz6/pyKyn0QEcIDJiZ/l3Ee
bpsuW4+b9dNtaidxAwDE3tSxyXLWrj+S8ZoNvc7js1wbtisVCUUQMMBzUk73jAABjqKIQ2/l1bH1
g/ueZM6+sxnemxwKJnGU2N5z2Jgbn3SA1i7UiYP0i7ZFkoFxiUsVDvXoUF1nmu2zmV6ziTuRO5vU
OwugY8+iyR1BHIkL8xs7TPPmLsZX6jATiyBfPZTHdmigvwF+Mj2m3QCp1VL1UANhGUAzDNuJqQqX
VV3JlzHucEyN2n5H8ZovCwkMjizXT9jqiq8mRj50AXVIuatNLHYbdpqEe70i+z5Cl3b67wxvt6uG
9Wqt/T9m+MUsw/f6f7Mk1x/4NcVHGOMxcmdXXoNJeSUh/pziWfYbriSM9jKJMozS1x0of2dJ2G9g
FsDRZmkCoSy8AJj9f03xUMRCN8CheIXUBf8lwAX+E9XrH2k0/xzEUBJBCUJnwaAMAF0LWuavg1hj
lppEfHzZkEr3lJkW/vM6Vg+rouOWT9xx6BvbWn4Fs78dU7lpoJ9DvxcAf3eVW9xDuxG669OoMcj6
VcOHRHDuW8JH2eeyhRQxmRKEUI8jfypJqYswRcvZrVf6cvXludekB4jm2ls6KnlJmzCG3YQ79NX5
lhfb9eipFkhTd4APU4CFpds+cWuqU4C//FPWGPOBX5Jz1bu5SLoyuXi3tnLXaQN14jrjMOzSfvyS
iBL+ek2za0B08hHVNF+y+gjl0h5lo7mUSo9PUN+ZU9YMyR3GJPW+9jPW4JlgXrBaMUXRgfZ1yas2
YseSLcO0k0ZeNbTSnbJA1GedwSZTKySNzs60N21XY4CulN0vbhtYnjGXRcD5J3rnxikCdtKNbXuG
Whrb2BNBkaeO1led2GizWxoR+ZoGV6GbGrCfGT2a6PZ2qcuPLkhd9H0Je1jNnODnLETRLUem06uA
7PJYQt73xUnL8wYZ2fs5NPQ94dv8YruQniJbR08pmrUqt6qLC73E7BgJpbFdKUIr4Q0m5120Wvqm
IAwu1DZs+FC48Olu1QyuMdEty3uK8fMygKRlkBX3M7LAauLzVCx0NyPdKew0jULOeiHADLsYw2Ec
1FdCh/bM08znQ4bnhsDR7gAyDxdDF/VUSrkUDZw4+4wk5aGaVqDAdRTe6nQmX+qa2FNADXdhuYhk
0T/nFIo1bVl5iLQdXka828O2qXU/JTMv+MbFZYTA+QywG4s3bcQ/Zbyf9rAhV0ciM22LWMz2yRI+
7ltP1CUCj4KeAELvwuG+6PdI6ss+D7Guiripy7eJSgQD8p77KB+reNM5R4pWBqatCmflG7OfG82P
q4rCHY/WSefwFZAnT23S5eNaLS8T5hp+YAa6BBR1roEL8AYt+eY4sg1RZnBUZ1BcVWQKx6CJm2C3
SEebD7VqENs981ZgZXBavbRQSAroOYm8EMyjr9ZI830EXlAdbKv9bpJz8gZCRmO7QxcmADmGrF9F
MNGhx/7CByfneDlnulEn0iMRPDFdPeWmj+VNSvWG7MPWmbvYldsB9vB1ytO03Y49wPeL5WX5hCJc
7dbB2BfcC48agnY07UNsHjNq5DN0pxBUSqiOYVud70XVw2bToBnf6jIpuF/JZzbF41068PCIryZc
EsejA8RD3e9prOtv3qjwbOkWPhbP6iNkJ9mrjlV0mCs+75uVK/yyjZ/T2qWvGSvhQ5Za37JUjk+o
6NikCdz+SNe1m/bE6qzbQVJkv6yZFXuHhUI4ZGxzJEMT3YPnnm5EFSc/E8jLT2Qdp3dRj/TM1Bwh
Tz0Sz7Of6LtbbHjEkeLu4iDdQQ/jkieKugPvLT2Mi5lflkCHt0woPPzkCVKP0TadAXRBHJ0M2zcP
OevTIqqpyy1Zh6OIl/p3CNfnJ1Wq6qGs3Iz6DcD3aQJpcHJkWo8gpOZ7nVZDodeRPlTGspxH6Aqg
X09vYGbgb0IZuZu7CjpdzNFbMfAogW47kIut1uEmBZn9JTgE7Ztl4mjbpqvym7JbcAXzjfPDuoc5
YjkxJqKdb5b4IiL0vGto1wcsl8I1ikNT4cr0sfga5kR8RqIZO2PurPinOFtjWmQ9Js5ziXxrnDfL
NGY7DJ9qOroStBqk0lwCYwjwKzzrGMflMcWmjgdLaYt04pEYtRzwEY7mzq5oofPQpGg1XTsWlQRX
xknV/5lq81/C4f/FEAX9+2ZlV71//9+dyvVf/9Jz8KtqA4oMgPoIXWRXe8wvPQf/LZZQGUQAbLOr
wPYfjQrD3yQw7mQZRHgUfAN6mF99ivwtjkGuZvh/mcBklYr/pE2hf+yT+GebIkElXI1B6O8p2A2a
/qtEUwPpjScqbjTB0ZQVQBi2TcKSm8XqbprrpdnhL2r/YlNKcPTXYoTAPyzDGl2QXhzNh1hsDb2v
yoQFFJ9KlPUxgOXl2PyuSpn1RzwSMJRdJHgS+KmhC/UvfJhGBI6kxBKW5auB9+MefiWK/ahzWmft
swfv6xI4EQBwItZUiYqnedkSDpUgsA9KXhu+0PhLH0DF3c1gxOmbAYAj+A6olt1+V3Jg8oFwpwcC
oDGJl/tIyz7BsqgZ4/1LzzIXfvZBDQ5cUmmQRNcPbQyjhqDR+tw5v85P5SRZRXPOZAJJ+uq/0wjo
e9ibQbsashNeIZN84OtE8zFBku6zX6Yt3PuhbhPs27M+cm/1zDMobqt4HVZYSeYxAhPJKv7ZWebo
mGNup8CBRyvVDcToyt5By7Nt686wFHkEUT/FZsvJbCtYbZZoYgraYK+vWnjB3cBfQ0uUV1CdkiHQ
HOaPROl8HloXTXlEuA12Lwc18gcHDjq+qAYI3xdQT+t2LoGgzwVgWUEuSy367qhmkcIB0jbzEiEV
b7Hm0PWuAT0M2WPl4B9GbejewN925HOp5SQfuN/6uM8hey4lcp2xN6z9Cc1JK1RhHPjm2Z7N1NdD
1MHDhHnVPdDNhSD6vMQSkdW9RQtZhvbbVE/A22HSL0Poq89b4HHL80npnmADB2btJb2GXkSw97Ij
kwCgMI7SjTakqCjYgzf04bNnl2TtOvtR1THHxTAiup2FQq0m6P7ckTpL158gtONugxs3mJGVxyXg
9q1+4hlWM93hkhz7ZrfyqnPmZg7ttOhdKqYVkJanq40PBs4t+HfgyoI9wBvSYH1uo8uhLzZBVUTv
OVQ1HpeYqtKNY3tKshksDfLUi+M48aH2hS47q7FphwlfvS+p44Av2NTU2z0PyEv+1MqKVncDAR9y
F/VJGh2dSVf1TXtoFh5F22SokFdLwgNpIVS4R0MXhq+sZaPnebfIZax2PZ1NaXZ0wL2/7nmtvW9B
Hzo3fYcYZChpQY1dkOHRtHiJDEqTacKH0kBF5ZqdGdohPSQrNDXZrhfpBE5JJtM6nE2brEAywCb0
tDz0jR84VqDMnHKM1lITa+9SsRH1LtFfuFc44NLtbg6DmXEXIKO0f/zvfPznfHyNDPr3JefTj3H5
1tUff9M//2arH3/bAcHQf6lB+PE/axAcnRAOxxh4GTRjEVSC/6hB9DfKkjSOKOZViXMMY+qvaZn/
JlGYoPWLGCoDhYz6H0WIJL9hRAaJDq2J4CzFQ/wnVQhcOYbhf1YhaJvBmoO1TBMYE64F719YS9Pg
RO0M0E1I/XY8BCyKg96lSeWtruPoUkXSFRILwg86LfURqf1Jiw5xa0owZkutigb0ybgzekp3YfNb
s7dqm/Sej7QPeSBrku1Jyzm/bRf8wCGCquqRdYvPQHv261ZoSHL7/UamqD/yeUi3nUiiWkFApOGE
g6CFDdgYO7dQemjoaa5mS6kAeuoaT5QrxW1553voTcAlzUl8GtKuSzAOrwIMc7mRpmiqdsbGKpA7
WEE/d5D+rX6OASLV4Xcc6XY4YAIb6zygMye5hw4F9W4iJWJfIggy99jv3rSf2BLT6QRxeTQcG6Ga
/liXax2DymFxiPZ1ObcPHcLWb5uFr53ZJRr72oDnB6P3oRGJhy5nVP5sYIvEjF5rkJpiTvHpQgHd
x09mK5PtNHkZspsmMOLLvKLDWIt8SkXTfFqNs+IT62COLbGh2PD+EUMmJ1/KsBl+iGNYFS/bEkZs
xqiJZD+aRk56QqXCZ/c9nSvCaD6TocIGcLZKr+55NAWzl+jIwQ4vjG9kp3ApQomXYEZXDZxApidf
HQ3jeLEZyOw5r6Q3dNvhKnHQ3FVoLCqsjqYjpp8cgG3aFvBzQam0G3tAiUMuoMmc4CKuF9VWBexY
SHbK07C2TudwVmLwyJGhBV9OYnqZPoCXle3XSJi2OQ3RMPiCL1MZnpu61/aj5Tg2qzzq2y5D2e9D
OT6VLbojiiEd+sjdpGykP2Ixmf4jBXNl37M1ipKDBEc+fcSOz/1d60GnfBahq1ssQbSb4seWM5He
JBgplgO4EWJ+d0J0UKE3C4bIrEtJ/7lFl9EdDTyz0S7eBDsvyBk8gV8GwiFl6+TNZJumPiHDaVY5
w/Ikc6r0MMC0h7sE+8lNJQD7c7RI523V01LYbGnEzSSGTd9CTTXz72PSs+rDA1Jvj4mDnXOHVQ0V
sKGuXfoL4UnT3q0VIZBPAYBFlvjsqv4m4kuaniGtHYcjsoUqqvNIm9QXqkkpNhLOEUcaxjh7c2Cc
yIBJtcKsSBe4fSNE5mAsx+A41V/h6wMZDwa9jY9hUWjecKqBptvQHSBBXPax81ihmBp1htReIPRw
Azq9j5phWnZya+b+0HajYs91OkDkCFkcCGiSV2knmm9hhDL4sU85tkrNhPQOXEZAiBY31rICCtPh
1rtAHFACD4HaiKUv2ITVhhcDxmUonJQ+KmI+pXt8ZRNsuCrYdqd0Y6Pca91+75nELZNu6Rgf++Vq
Zx4o/VYvkXvuu3JCpO8YLTdWjCsSiCsOP+ycDGQPbzWbkVOcTs0R2gs77jJZAd2TnYVD93ktcfPf
lrYZ48PiooW+2KQxbTGICIxlhKrtHhWFQQmiMw3NwEZHtCnIHh7MMxoWVh/wljN45V0ssVcFjuik
6AaF4L2uQU0/69IuyFHsssneQCvaghBsOPxnce/jCSZuD/I6sgNs62jFGl5oBM6NgOLmVXxtW04s
us6JTbstzJaCD7RZe1p1KGd4Goyuj2xIqxFBz7Oheyw3JNCU0j5LwkmjE4/BrKWp3w/QFpbFgk2Z
/R0XwS87J6ZpqpDKBVfwHboOjmwREsGIDPICTlfXjy2yfnspoxoOfgohaN35FbZOBWGB/4yvYuvP
JNsMvNM4lOdjhdwhCFEbhgOlH9e6u1RxmQ4IPY4rA+2gq+a8Y8zeQDDM1KnREWypW2YSJLc0UEH3
Lyrd0ObFi4YFVUKgDmPbADUB7LSLn1+I7YEN2gVNEHqrqZ0OgcDIeUKNwZBSOhCi+0VFLL5UkOg8
xyuKQQHDNV75FtRcn5MIItbdhJiD7QhQoHM/knaFCnI2oi0vNVzs9jTEKZ6QE9+O76hx0j/0DRPb
bQytKxZBAEFI92tHG4oM0o3RQtQb3jRhcYf9WyNMnDG1XhQi1Jnfo/1NsaG0o2scX1YrJBIPGLhz
/SL4wtJdtcTb8uLQ40aPRNm1388GSM9dkrKqPUZg7ywwGzbyC+2G8it0kleeqlO+v8Cc39Fz1SRz
uOGEtmanFhZnz0s2t9inaDU+PJ7UPSz6gDIQ078BOr1J5imqijVtumjvcfjYi6barLdpUBUa0Qyf
w3azbpPV9806ogDmKRkXlPGY0jKPIB7FXRmPLuQ0A3IKqDjOoPbhLQjTyWVmvFMacuF7t0FSc7cg
IgPEdy2X+Y528Wgk5pdGfll6W8/7q0f+pyewGBeggUHSwQkESIbOZKyfFSWmPnuBdgKyKt5U55nW
yfyDLpjZ9w5Ebln4mOJY9cjEJ8h3oXa8w2euStT/1uhjOdcCDuk1WH9jylZip1bEFH3J5obUBV0R
GICw73Hoe7zmDCf+FCnaIUmqc6xD7Koty2m/RePUYmHeUmPNMpZ4pkADtzEWd1vo8W/LKHN3EJ9X
I70mIWi++2/v/av3RiP873vv/Y9ef5h3i+77/9+G45F+kVYU/NMVBqJJyqF5vu5C+gUFsd8YvRJT
sClHV3Mf7EC/2vDkN7TrGcAeJmIBud6VA/s7Z0WvOBHsWnDjpZRGHCku/wFnhYf7axsuZHq1gCFC
BF564L7/uh/dpYPDkQRlEIsrMoJLr7dR/6xWN8kLpOKE3Eji6o8Kkn10OHRKhhtIvbL3LSndcnLS
J39oW5pZIrFS0B5UTIRjksKWM6k6jiGfnscR/HEcDw/Q/s3tbahV5t8Av5gG2fA1hYcCRwb5ee0w
DEIfOmAot5ifQ3ua16aqYDRqMXmWecKQZIit2KnWDlqBksjoUc0IHzm3Gi4+5B8jjwBdu5tpvO6S
qRy5PvY+TcZ2B+OhhXdE4xasi5aB04YEblqG16ViPiF7UrskRU+o5eh/tC3w+jT3MbIbRD66GVqu
naQDVqnkUUQw1+YkmTitdh7k+zTsCYlgCyombBZrr4BMWHAo4VXEYK2aubTgNZD9nZXvywqdjM/J
JCCkAfuDvVhbbjPZxj8qj6L5iOyZNoDfohViQvIBzkux5U4O8wAJ5rp6f+8w6a/fE8BRBC84LYfy
U1VHGfqYURsk+DFSbpiaCECA74nAnugd0rPG8IGgASgNC9T9Pn2TLrLjxwoP6zIXFHMANB6IwtEv
sV5teGiT2mW3bSm0f11gdoCSdYk2yT96BS7nQ9VKJh/zrBXsqLXQZL4EK6h9UotfXJkrumjs72nQ
1Ycig+qF/i6DBR6Qb/1m5EtIqmy+LYe4tV9r8Dflvp00YEPuU/qYaVS4CsAiBof41rFqW27Hduvl
0adQt4x5WTNsr42Wtt5OAcMhh3oqLOGU+JFmXz3EiRXL45H3fQsHJRqAYxzSVncFcoHm8tRsVYQr
a2kwfEpPoRJDDkIqTzjGU3KcbJmpp83Tzl5K2o3sQsHz6GmfLSC8YPPI7PCIFnLdTmowvjtWYcH7
3yPOZ4bDfXRl8kDquKYCX/Kk9bmsBjiY8gCrZ/u2NgiavsE5PbmfcOs08muPu3K+YI7pKEo2Ui/Q
5izUhOkWLqQYX3pZIrfoWcMiPBWUybA8IUBwaU4+CBBMeSeVyJFKEeETjuL1SFwCDEu2cHO8WQjI
1kNfpz7r9usAk1jB4QMlr7YCe/JIEOJUfgb1QVqIaZe5VZB7OjCNSb/KQiCFaT/FcFg4Fyv6kGy+
Sy5lX35XC+WAySACrm7gj0kT7C8FIHlear+WhUpxDaDvYGGAFC2yJMseqFmtfnIM6+++RFx5v9Oj
Mvp2qpdSPNJSi9LhfmZW3VSdh0JFxABzl12s0MUWmNembI9rzQ63dWKzoai3ksI6xUtoTHeR31os
26lVm6JSsh4dR95MED9jiEdOrT6yci3lsXKRAvKl+yipHyI0e/40DsniCtaRed3FFo3QT7BSmJYw
DjUlhd4xNfLb7B1Q1KLBzblga94ISNntKCEcs09osAcnT+nYo6xXuGOBG44Lk+NHz8ZeF7ITKVhu
GbsFSsmgxvbTmnWR5xCkVmP/HK6qR6zWpNs0xziCIEcrcOFV4mDVtPn3ZsGI7QHH4/AOeaYGXDh5
6hHTc5+FGWMY/mBHyM2V3RyCLCZlIOIeNXRghA8EwRor/XPe9G1WfwGtJetbPcOSk+UdTcpk3ouZ
h+h1moNAduVodYwxDiG1eF7Q7XOl0YzTnolvFac6OLyVsYTKCX2zjjEbsFpgvBioEci7RO9NwaPD
NQaAe98vGFXaHb8eFeYEE6jp3C4dQhagkCuBt2ICR5BCgJjJAVYo9yWtt+2lablodF6jDGFiX7px
aNOjUTpOuhP1wQNRFGVv1wGRVZkxLw20c+535Ldn803GtgWjoukAOR0Xg9Ew2lF0SwJR63RZZ3wc
uCDAek/NuGUwdMGcc8JD2eo1xu+TI4nGOfvRh6xP9rNybfpI2GwBqgQwcE9Ayx1WmADiX+XvfWuj
CSGPfGyfykou8mmx8xAXS6o2ViSrqk/QdVTYJsa2sd2vGuzdlxSa3PTJUoeSsscJH8BFx+UWIEKn
ikc7oRwlaPRSwwnOBw9YeM40wi4Pc4cXBa2syBQ5LdRNG9utlhAEp6fBmKKKAGQlu2oyxCD3Myas
cTuoE1Ipb3yf2XQ5Qxc5rhMiTipL5pt0WQW9QNuMap4TCsEvQlLnBUrAJSoB52eeVCVWm3K+th9Y
OlqBafeg129A4yB7IOkghLyZ0mtAHG5mCYm6BM4kYIQscVIe1ojXuIU2W8blafsjXyvQdhDtAYJq
g+a92hJ7rBKwVxrpgNcIr6FqCPK8svoa7hUPaKjMcXUhMu8bsZ7dlthlicj2BUDhgwXyQR4jnakY
mS4con7kenVDs4XLyqJ5PEKBGCF/jJZEsaILXauu4QkyXQrejh5pZfjervvE9ZLYDy7ZNf8Z7hQ+
vdcgCED5YgImEIRLVNHlra4z1Mhibtsh+tgy56vvltXXnTYK0o0WwVkJy/CnjKwt73cp4T0KGH5q
qu5MwoCL4tWlDTtrTBbibqzrtf884Dpd+xwwWLC73GX7tUjHaPuCvmf8bqqqwdq0CeUYF/yEMFU1
QXu2kipIeDWvIWnT2ND5+UoX9m/bn9lyTTpgvUjeGwSzvRngZpgHkPmnnkzTeHPcXIYsn6grXevy
sAkZvihdtgaPKwCa3cYGSG0eXSExqKC7qm2+4RIzkFCAng/+bdMGwsYcq2iaO+FWTF9NjfiZHUK0
k/g94FxSO3hFQGzECNDyX0F4B4JwlJa0UMRMDl7V84SELPOG+2mF14mJmb5qrWI0d2Zsa+A5PeCB
9N4BNoKRe/UUbmJIGIdXXSZermiB3IYg6RKydxjJlaHNrl9768FU2FRDvNxBlA5otIEut1klZsoc
D6/c5wQ+PEaAaUYuviA9C+KmqCKthF6QIaGqrJprqzZAkvk4jn7AydhU9ZQ9rb1JhntJWEqAFW5j
eET1NnLa+XhY/KNKkVx4sQMsnWhuvMFpuPVrPXwus5G3+wzX5nLCQQTh22HiPcimxPXd+jFr0jSf
/zuZ/ZrM/s9whR3yMo3+a7TmdZr6RYSI37A+TkIIBeoC7AbY818TWPob5ITXBB8Wg9AQlIM8+bv3
jyNhk2MJEAKqZByDQ/nHBIaETZxKeDT4cmL8paT/yQAG+v4vAxjYeFiacKHjkaBbxPn9L6E4lYE1
PfPsEHkMgnsomXFJsxol9dzFSB4EOy7CEO1T1hnEAwgLb3IbS+TBofkUD63qeprLZowg/cOcBwJ4
KCe4uFrMVDDyLmmofhJo4pMdTBBA5mAih8kDDwHz/qdIUPhvfYxb8H7GE3cMjiG09SO2TqMCY4Qx
FWfRHmXa/pSYD5Hciq5ivcBwRF0hGr7KE5kHxyELblq4q0BxbM8tFL5iQCNAtXxjCfxMuURXUFU5
uOCyOQgv8dgblaU5x3rc5FsN0Uv9SSBCpfsUlAvdjap0+T5Bu0a/sk0QfbeJFhvbWB3W6guW0Rh3
MEiGANQPbIngnLN6lv190pbzlsMWEA8811sYms9qbUcF9kYjj06Ns1t2Eew1qs5d1I7QpDPEYB6g
vB55AaeV+vBqnaFroqCm/VUvOaR2RxCNt7xuU9pOmHmbCRMaeqVRg0wwvWU//JXwwTcASwTGBjQh
wwNgK4c4zhHpEcdOh/HzEgDR5QodL7xhCnYvt0ekoqfRXg2MDGf4m7f4jsQDggSu4JzagT4S3IDQ
bri7nRQIondYD/r1BgJNC942xth2h1Z/Kqu86kWqsVdgo8n2O/I0uu02lYZ1t36Cyelo/yCB49pP
A3Jr5CiwE28rUzo91Zx3Hp4YgzTFI1L9Zgg2Yj+LpxXJiUC6G9N/70YRHJL8kW4zHRK02uL3jUEd
Bb3HKpHOGs+pvwf8VPLcmUjPWBg2JuVH5cr4FXCoCTDfQXN5D6G16nY4BU0H0q5KK0gFG20+zaFe
6S4zCnEPMiOYByeQRE0he+tQt9d2Evt+TbUveqQ0VreIaEYMReVL8QSQnqi3VXXSHlL4Wb9EYxTX
t9CF6ACKnvbIeB0lU9ivoBFJALknzXbBIq39XEEg/rqJ7X/YO4/lyLEs234R2qDFFMoFtVNzAgsq
aK3x9b3A6uoKerDCu+xN36TKLDMj4AAurjhn77XH2BFDNSj8RhoDaasE7ZCe0fDvp0MdQ5BVHEPD
JQhxlv/rUNMjKPDimD2Hm/SDNWJOUNBc3tCoJLC2MJrOl6zWFG21CND+5dbq3jdx7mBT57ya2BmO
I6wKcmnxv72qlBeBRbySC+AvuEr7eVn2Yco9XptBJrDeivGi7Qy5wv2BKgRCxogtzepFu1lgR31K
sxZ3HroVaBd1SXs3dFpwSlSYhbxVeC+KIp3BphWtzQRIgu6oSh9uD41T0jdabGbxLmqlLnW7Lm0V
RLWTCNWsNTuDVwUWFNdeA0bTjmIWT45pSfpmDUoq2H3DEdeOFC1nDFBcBXcpSXXmqaFUsLHh1EgI
H4aIuXQkacmWd0tdcQF2385tC5e3MIPtGFXFeE23VsdrGYNM3M0WyKkb+MFVgqCuthSv7gy+3Upc
Zvk6rRDhn3HSN+JdYHSNzEa9HZ8gPRokxsvMUQTJy5N6hldBuKO5OQ0egiO0mbaZ9eGtxV9cQHiS
wm5HWUUiNHykEEGbZpkE41mfLL3wqHjLmMfwUWmXfCw5viH6FfFb0YYcadQsJZjRJLlgPpMiCgiO
sOiF4SRKRTcyXww92XaZWkN6HQyKQ5ziwWV0y5S/ikWGRkZINcNg+PKR0naavjaOrYEHpsySaa9a
xN7RQqMBUQeME6WHVQv6rWhIwjKk8q612ow8I6WYP5MMXbUTohW/avGoUlHKc+xpeEGYc7O4nARX
QbHVoOLVCQfDU9kpa0Vame9BEuMJlsIgoKHHJt+CeJxN1UMLtWVyQrVC2xVJdNmvZkao7CdkKhge
2nSTrW0Zcsyn65ZFmTPSN0htGkzBWSYsfVx7qYXWx1Zr6vsbtt4kedkwRYV4mymyMtFqgZPqFMs4
yJ5Ki7pzFYyfA71zeo9bg4ObsEtmfJZndSoZRMhzfs4vZEQnS2qbQy1z5o6QdzV20o9RtOkkLGoj
srDzKhHV3p1D2SqdVbgaX4ZpRrMtGAf+sZDKil2VBqp1CyHt2puU+QuTJXyY9AmlOQ6QVqaVNKem
WzJ3Lk5XlkJmA6mQkm0gjUjS29TCkmS0LWRiacbmMkd+EZTiFs02XRuz670RAxwBeywgXgqt0w2z
utzXuEhsXRZQXVVZ664lUje0JsMeykG6TbQCTDtmkydBT/H/a5Hwwqk4uairoDCYwWZKWobaLAlt
TSl5yYV+2IVBLnpTkUd7ACg18rc89IZEGG+SoAEqmevoFCozoamIVdJiY5D2H6iNdQ8Gi+gmjVxt
itpCkhwlGVDcNnowOjnP97JWoMIK2HZgA+eAT+mvopoHkMXaWl1nWZ4ud/WFtSTKr6WgG2fP6Jmu
2j5Qrsymra9LxAK/9C4E7Csq73EVPuUKQrMyCkq/TRniMvXw5yCVs4OKPf2yrOVU2yZad1MrpXSu
N8Py1iYdgpCmsUzfiPrqPK8GyUJtvagHxFj6jmYIghCqudprnA2zMyNRz5Fl6LXXa+q8pcfcUjcN
AldoA91LBy11qQske12XSWhWlepakBpM8E03iR+ZPAQbIQJDnRaF9FomZb0fpL7YJs1QCTbGXn0r
yIG6Q49bu4o50s/UjKRHocKJiaNAvY1CY5YoevfVRcY2oQHhmyd30J/mjVia4hOd2+SmMAXgVZgE
5ws0G2sYyJAsvibSr4xKifOCQkCcLY4hWt5AytVDOHBmtsdeH+5omRnupCYd32Xb65ID5Ci+1uec
GTWrleaZKvWEhk6jLDznHeBuMZldSQgmPINqr1lkcSDx8qKm6a9NLBF2b1jJVZ1YyU4Ax7SFyUc+
Y71EPl+cZS+KzpIAUeuemOnMN8qh3AZmJbuFuBSocsTsTtAb49YILPZadW2ReYaXPJPsCYFE4yWq
XG+VKun3Q0Nj0FlidfhcqP9cJ1CxdnFlqT6WORGTQ6ZJe33hPKnUdCM4htGItIV8ogojxFCZK76T
shebs25aAqZ51G6eMBTdudiAzsM4kK/SQkOe7wtJaO6bJkJOjnSq8ArDKK+CIVSQ8IEvtmk6iK2r
pVLpp8x0BrlA6nRW5DisXW2KBxmtN3WKjz7uDPrDtEfxFgg5yYuLROshlOMmfpgnoaALz6G6xGYp
xGlAv3dOd7E4gANXl3FFdU3ESNhtPsDvmayGPqlcUOBd8K9K1Vo7G+kuEPKJ1QROPGKD9wHP2nWn
zspFyul5Oej0SthAYumjZN0NqReD5d0JdWNNbjhG9ctYSPkbYC4qPezx8rUcpwtuS//PyQfDemgB
Z23IDyqvkTtiIqkzyvRjGGOnnuonK0hxvcZKdh53AknwiiZ9Gmo4ZU68wBVoTCW8WugwP81hNdwu
kUZ1/hBDS6K3yg28ozLSyKEsumIXqMNyTTN+31UUxTz2mvFHptT9h1kGQvm5tIamuao6UTYQwwlV
qTOizUgPfWJEg6clUpk81MPS5eegncr+baZuJm5Tre0ERxnyrvEYIYJ5B2ouaHdFTIHT1eWBSgj0
43RyFFRrkVMJ0Xyn/0M+EQ0RBub4S1cBOg+NRTHlevsiQbXgu8mzfNt+KTKCaFDOYqjgnEfQBd/l
aSq/ZquMI83Z/Gx6vYFzP6xCj6Xlg7KLQZJ6RwLeXbGPEzQ36Gt99WwWIX2lIZpfpEUQPsyhXWsa
CUUtv24S802ODb44vc5hj8U9f/CgdmIj/wLkIItgwFVTYRe+lAY+fibxOveXL33Lby1L5tU1JON3
IPBRcqDBARN3B9Y5ghfAzsCa4zT6G58kCoIKkVvmqpv6MovOEJDJLAeO/kBxCVEHEYle7Yq+9lm/
d5mXjOc0nJMzcWt6f/8h63X+pf77n99hQifW+A10HxEa/v47agpZ04KdRJ+vJtIYggwU/NSeYIqe
ugjn+98vIkXKojZp7Y4RL0hLfCGvr9vQ+EfZhfSQn9MuvndQ/7yV9d//9kjjolGAetZu3FwXwVkw
ffy/Pan1Jn/76yP045ysahd2itA9ROOV2D/8/QrUMo7fBS4FA8oj3mFKIcfvoleaaqwJT/PNvbJN
N8om2jabk2mc619z9Mq/XQaDw7cbCQlTVBVQQ3vNp7SPY9sxr6ItCqnTUJwf3gnyCGQ1yFSxHB1T
jVs6Y30pZm7Fw3OnJnyRre4kOvm7gnV98SYXkRXcAeCMRX2t7Pz2ZqDnQSmpMrf1kjvWl9v+kO6J
jyXdzEbI+RwdqIz62UXxVD/+/YX9Oa65sLwqcYF+UqE6emGrv6kqjNQ1WaRs3Zoey2JeHYjSiYHx
51M0UVeaRM2g96UKdjT0CIaMTPatbgAiylIzOyNd4u938ufQ+36FI1zS0mLloOzEdMTOa4/6cENO
wf7UZPMF0Po+9LgM6ElJlqnEU9j7/qYAl05JzmVGZ/QkV3dK0MLF1iBOOPK0f2jT/+108GWf+eNi
+Luw8aCssI6h5Cmt36H7uqfZU514r+60jezindn8/dn9fFc4GtYyJK3w40EeILRNUl4PqS5OeMYu
cE1Jzne1X7yc/qLWN/H9rpik0XgZGi1iNmVHZUqdA4eVTuxQ660+ZvRBl7s0k9/C6j9LI1y/KqC1
IgNOUkzO5X8M7lGKoT7ELupfjr2LPrX1xjDHfnLnxbBS/8RD/PNbWi1Q+CFUQ2YLYx0NDTWTZ8Qj
qYvJ0c0zwiOXre6O5qY6M3hryCg5LFwb7omr/jl1cNUvb5hiaqZ0TEKfFoR3i1a42U52qKN8UL8U
1I1yWbuw1847Z7in0Vt3Nhrca2n394v/eMccfiVzpZd/RUT9Pm2pUNM55zJskgrfZzPNZ7WWFlBh
pObUw/1zAuE2sdhTKxeN1TTw/bubrAr4Jr3gbEckxwr1TnwZeJW7fnmN7sipE7rBfzylcM21rL5O
WpKOPurbrEyfeWpViDPsPbvsKbGskRgVqq2HeQl7yCWqfjkmRavakjrPFzi/M+VEMuSPD5i8B7gC
MhP02nD4/QFTe0sjbE7uaAGxdBYoYpexhaDK7kdDHU/scdbv7ui7hBeN0wbbIAX+Lzjcb4sQWs4B
k2vilhAT/GYRayQOdAeh6VlGdabKShe7SqRV/zB9/vtZbn2MR9flgqJGAgN2etVYX/1v1y0Bh1g4
7l3rljKw5mP1dcKdEDmseS4FlxMv9YfZ59vVjlYivcf2ngyVGywBYXK1smej/EmzAK1KcDI044dH
+u1iR+9vNUdGi5J/TQmLGzmZL1xWV/BJrxtvXaDErYRd4/UUO/CHvTntJiDfQCeZ+GhWfX+kFMEz
I+G6UKQ2kdNfiOO2o9nzIsn38YvlTc7kJWeZV17FstcKTvEhJJccQ0/9jh8+2m8/4+gDammjp6JZ
ugI7Rpu+kkSnyepOfCM/rJLcLN047KewvtiiHd0sPe1RJNEWl/tiF0ZhbBs9h/YF5u2iifrPIull
nyJ3ZscSkWFOAQD5xKD6YRL+9hOOnjeCnrYxm5yZIg0QD6tKeLYYSv4CD7x7l0PO0mwiqZlzxP7/
lmkcKyvfReM9/nsNLeoqeozt74619Q/8o1Grqv8FF0XT2FFL+Ddg/PyzUasq/8VMahjMc7jSJBaS
/23UCiQeKjoCWxEz9Vd24f82aoUV4Mo+jH8qEb6z/sH/pFN7RBMFYIZEl53CV4yPxinpaAeEqTGT
RmZ7W92Ye8Em0cwxkKbarTu6/S7zYj/tTkzuR1u8f17TJCSJihvbr6N5T1CtRMM7odut152vSb7d
VrqZnPV8Fjj5icAZ4LXfJvX/udxXN1pnd6AqR18EKhfRwpqhU3fdayDPF7R28PDPVyyzOVeulebb
IKv2KTxQU2hvBh2LVT7ciPnBqnbogzzm6b20WK6kqed6eTmZN7mhIa6bHCC4iY1ky2ZyhbO4TayX
qHvCGbLts33RRDtVnn3kRk7X30Op2+eR6g6t8KrJJDm3tVcPoVeqZxZAcesFe4bTk8AxQYln8as7
6WmQw+0wyYC+5Ys+6n+hy7zRgvGiDtZ1kW5V0g3nVKY24ih5rSHcN5nyiyL4LSJ5L7IuBAApkUId
VvnkYAe1K3cELfFqfCrzSCOpPzR97i6AGCIKFYMuuVZzlfer4a7xQKvRHb0mrs2edMMRtZSk2pFu
42SPCtnrqEE1xFGtpV9GcTjjvrBcVFa+QQdQjdsbo7H2mUnXYbQupvK5FM2Q9s3sgNOh+1BcRZK8
ibAHTgMpziA2RSvYk/doY9KgX/G0GM81qX4hikEK01lT0EvS23Mlvemqz1gi+wAXFlozbeLO+zNF
ibzOoAOMDe4mFSK3NsxX9si+BiainH9l6oG2mxN3h5D6Jh4mN0kjX576M6pabkEPOAXulXDG6SRj
W1SKo4d3+RQ4/VB5KBHB5FAeL7E4UJWDmU8K3OswajAYsQ/bjaV7ViY9TIFAtAmWaDVIbuS0yx18
mVTms4ecmm6OQxkhao4QrdmYPVXlTJ39RjWvA9V47zsrPo+TVboc4xNr7+AoxU6vlW7YbIsJDmU8
bQDQfNILdoCVV+p1oBvnjCNHCsebMcBUM8t3y2x5Eo7KanoNMTORnbkFOo/ZUNkZAB6tpr4qS9Gu
p/xiov/P0He6IfeIcWnz91wwUNhJjlZNN0vzS1xxpyQNdEt0sDJKu4aGiSTUd4LypJvI0+LzQV2d
2q+KzNAqgos5eca8Rnl4Vt14li5L9k2mRQsHxZeFcz55tsLFzfSYyr351UL/VcXRS64Wu06bgTr9
gp1GLy7Abd/Xn7QoN0Citiv8t5Y+FvFVzM0tX8lOL4NNwtDEnAJJQXjJaUCRq7npxMlZY0q7xdoh
hmSfSH/Z0t2YQqoKL2+yhNU0xv2CB6hXrhz7LWveTlG7WwG+stifaeROjinQJiHcVEMH1jRwgcd7
s7CRZnb6OaA13CqV0DsLDN1qWVzL6LYgHu0lWGhoDvt84vyq0gvpR2I22W8tPZyAdwiP+JneEzGm
+wpF2aRMAKYq4L8sSV03q+yqyZeHUixuhl6mafI4FfEhIF8KK6JDu/IhwZ7rzCQygFNw4PLBnUXr
qAbu0qYeLqdbhdNILuhMOZg376em3M54TdF72xXolI7O9yL1tgh+UKkTbhklALXaqqcZVnwG4Qtm
WSeEhwzkfjMh8gNja0MOWurOj1Xlgi+EZDu6x4k++FGpbKOkeJbM5Wau10RRzG1pm/lqRY4IYbLe
0lGBxZ52GQzxS6PKflWmh7ZofVPILpQk9WNBeopnGTphrNk52koK+aZm16J6aajI4ZiqeWKJF6nR
mSyCz4U5jBc5ukOy6oFJzsl3lT0gWs5qcFI1OsyA+/owJowA75UUO5pQoroTFofoEycfL5c6h7Rn
PWXD9CgI5i+6GY6RyG7fLNtmGm+isn0b0umArGYvN8gJw+iX0Guka+gPUlbCoEncJaWZxaksovqt
DM40Wh5OBSBMb+kUv9QhM9hgOpCOLrBqYmjgwj3xqNEvgksc3TgU0RsyaUYGXMBpF8mP+KJt1Mj+
GMHuXBkFuuyPE4LIMENtG7tzGjwqQrDp0JSMC29+qTwWd66fKpmL8++CzOGaNWh6wUG2iXuATLI8
7LqkdILJelbK5bJFWl9HCh3zAYlJzFcmsRQVya9RRFUdwubEegXNBM/IEn5kKcEM2on4wj8XYyqy
Kqcrk32yArH0+w6545mPeocUFY2NI6VIdOJfEl/lvAYxBKmbLtap7cb3rf+6/q9FYAKIFJNUKA6V
3y85ZMxQdU8ky1ooU52Wo890ljpv8B/92A8O/9lR48/rHR0iWyOV4mjkeuAwbMu8FI0TCWqrTu+3
Y+qfVzh6iE3OOUJvuUK0Cza6U9wSPfOmXiA58KdduCcLxO/Pd/kmI5JRdcuduSWMZFc406X+mN6e
KkSq2nq9fx2b//l7CPOjlEb42CpT/P3YvGY0L2D3NKw/b/ShPCt5MkHx9elHVqHhAbg7miOSIc1J
+xekALYZtgTkGJedNZNdCmdbUojSfdPR1Q4Sfo1JZcr4LGTLqbSnmlFi0eBfCrYXyQPkjQ0wUQQR
JRxv2GR1cU5j6kxXH1VhcJXgWg4Ed+EAb/ZkHoPFxqjhChW5zQStDkaI4UR8B9pMk6t1ujS8IkBn
M3STrbGHsYIcHUhkl3JsF8VdJf5ShNsovQin51k9LMpr2ZtO0D7r1b0yjvaiv5RW+zjNo5MqnaPg
Vk3qyTMMNIdGeJ5Uj4TqOEP0OI+a22XRHrTzLUJIG0uKjULOrdd4pOK6kiVfUJ/yBj+UQpBlYtiT
8WnFV918K4JPnCP8UhAJR751saSrVZsYfNgm7lV+BWcLO1SYYuf0gm6dx0TM9IofWNLvUO6D+J68
TnuY4h0Sej9T0TbIlxFbF0PuwJkSoElgVKBJF601ecwVmJBsRQucJMu8RouftG7qt6ifd2xQEIDH
TFnZAxnT23ULAFT+TAKmmqGyEhTADP2n3t6TJO/N5KLg76i3uB4coyledP4odPwdAbXw27PzTpoO
ZQ6EYEEdUoONS9l/5u9SzmgxVjpaHy7nMwtXMl/E0T2L3lXRFBcDmoilR8dJDHCrH4YSeg3BXYuS
7JWicVR26wa7EckQNtYgu6r8OvLEkba7KblCOpmC2Qp7bRGOrc79ntWUJBV0RgtSnFB7F6ttSZij
EQsO1drDSHheMCVeN44kHoSuWD8PQ+7UI8KIwXCzJLVL8blUH7SS34UZGVuIbTUi3nqOU9g+lCn2
KAj4laRtNDG9a0uko4CUS/WlbBu2REClkqe2Hj90iZioIacilHM8wFmCkWTGVZHN+INDywadg5/B
2jaD5pUWfE10lppKrFCr+nLWncfNh24ODptsJD31gwmGKjFbfx4PCcR2IndXZRaKvIfOejCr545P
KMg+R9wKIfnrQXAdKNnXn14M1c4D6m0GBxNoO4bwFCzNFeFclXjfFSUKHUZOvV+oppjsO+QQmHBg
HPIYF3H/YYUXNbhjpeDfljWIh9EmJ9BP4mGHPtbNlFslfwA/gWjvJa40T5LmjTH2KIuIVWa4TwSg
zROWaV5ZhxBgoN+sPsbGlUbds5gMvG/axyiENyMPCDCnU7WcBjr6iXiNtDG9qE1kmQlfu7wNg9mr
0DsZ9NQL/XZoRjfCH99CrcvNYFUlQWqqtgFii84wt81M7Q9lWsBUot8PgrZZhA29Cie09PuixZhh
VmehPp4D9nNCZdzEQ+PiQEESuGza7jIsNFdOxge962BMvUzpe4rap8M0baPn3uvJQ1CA7Y7ETaXt
oGa7eiFsACNgSjHtHCdfYIWbvCrOi6Z2kbG4FQq5en5pyFEeq/zCSov3qMGqKt1g/LOFXvTwehLW
OW4E4t0Q+WEHOEsZiogqPBPuRKeLdpEn2zB7JY7eEZeY19WfTyU+oq6/1EaIYeKmEE2oZwAtk9jv
2UKLZu7H8swJJag8JYIZtRzIv7vPuhcpM54D5teYeRW9qFctv+Zeuu0LgsAYNwRe3lElfpz4gM1e
35Rx4WRYFoRx8MW82A0K2xssbe99xfFkaeXHTHsTOMsG4XPOWQao+mVcbEELOGhHEeY8Bi3ZoCII
/Pq9p1VTFQec5/5U6siHinMrmTeqKTpdmOOtKzG5EL0sddcqsQWtkO9ErF1B/9oLo62NCQj2x14w
Lut6eM9EkT17S6K4aquSuINp4f5WCbr+xxr4uzRB+mlpNIk7pecDIY+O1velMeAEIowQbu3ODW7q
X4sLQ3yfOqwJnP1t3W8cwT3ZiPlexv5aj8k1VPBAU6/Hj3100TiKen5LpVFgUfz2JUsdwRkcba94
Dbnz9qnO7Q8brG+XO6qtCjKQzzDlHpegYQkkL7GcTrR3vsrER1sMQ8JPwMZRgfJ03EBD6rWUyDc1
OPmLjQWSxUWDotGgByv2hv4wDe0mT6qDZT1rjUgEBPX7ZfIGuH0NxmEpHnwDnvj82YoNYRJ3I8cx
M76zLPSepLGqxQNaoMdombezMtmqRrxNXu1lcAMKaly0ukRLBH5fmRwdSFOQS5GaApL2ut+t8zc/
+0Qd92tk/O2Oj57qRLsS8xtPdezOoyXa0YD1pLD3hjh02KIxlZdrVQB45hDcDClyuKA/Yxe8NUdS
gbLIq2Ae5pxK27a+hDK6ydLYLavHEwP8hw39txdztLu2IO/Fjc7PzHbtZX4WX6477OSW8/ZO22sM
9NHVHDLyTo/yH4edAUNSNYB7/XGUsJpsYSrBhcz864Kz8dKbNSUbx76NPOJCFU/m65664lEPRcdZ
qzLYNapiHKQLEYV9dmKg/zBfGBKuGRw6CgngX5jL3zpQFWAkE4+8ZifiB946XLLo1ZfXEy9tfSl/
jC0IjwYoJtDex032uZanLhT4mgximHXJizK04tMQbPV231AFa1kvp4htFQoMWcnupwj/MPXDv/+M
nx4nzTZVVqlByzAbvs+NQoK1TMCVBgnhfAZh1XeN/fcrrOmzxzcqkj/Kjl5cS93aUXm70scxiRoK
ldJtcMPkuw8+i6vcsZyCIt4nH7SLZtiLXjCFBk73fOLqP7zMb1dfv53fXmaJqSShC6Oz27Mx8FQ7
1Zu22WP/xpe8h76/Pa1o+KGgD3B1BdrRPQDMcbzgwHFJ+0kedTs7F95ouG2ms85GTbhXHNP/v3Qx
pe9tzK/VRjM0BDWrGgUi/dEzDiqThMJew9JhqedzD0TJ2lNo9oKcGIepdnr9HW8BA3ofR+/W/IBc
1G2GF4oZmBrEE9/Pjwsu9//Ps+jaifn9mbcDUO+h5yyqSHaBvwS5Kw361EHRvCqYVPxMJJaRuXhi
MP/wFKgy/Ou6R2tu09ONNy0qKKAlbaO/nSciGDSVPeV8amX44bv5dqmjlSEYmpqAWm6x9cIDe8DG
1Z5kJ6eZotxRjNxVfn6fO60/7UfNyXFGPSRnkvZ/aGD/ML6//ZCjuV8Z9Eoh83U99z8uInKqbBdF
73//iL7Em8dz1eplpH0riQhGjy6Sks3SZuukWyePbRqx9t3M2nPTEsIczVsVspUmxHgflisLDv+k
zefMrZ8jbgfYHcDihXuzUJ7o1jpNEGwUuT0vO1ZxBMcU7JfbKYwB+uv+33/1T58h0hu6TsyypC0q
Rx9Fh+i4RbLAMFSmCypQ3hzkTiq+9LDJc+FFFlRPK0qnABsli+WVHsPjBnWvaKekFD9Ngd9+ydEk
1A2tDr8O3HAXx7t8GP08D9jxcizt1ZskL31xTfqx+oHGWH5P7IhXFHgDi8JX62xP5rXKWfwXgDMH
GKo7avcnntRPa5FhEL8tM3uISA6/f7A98dnC2PKkVIxsvuxETvuxruIdCEyvc6hcnfhSf5oi1mRM
KEUITJCzHL2buFuYzxCg8f1Mbncde4lrum+TIzmiywbZB0m5OXGTP3yyWNJ1ne2KCarjeEeeAUKo
+prDUYbL5y7etpv4fjnUmcMksU1usMR4xokPB33FH4vfysOGtaRwGMA1ui6Ovy0/WaQH+ZIZhNXA
CVhZRXYvJB9tElAUSDxwCzsEhj6uuQ0dRHsSx50mNNeoZn2T2jDwBWcieU2vCoKaAqJhjWorzSIt
PtXtlGKnGLUPsWC1VNoDbbOIHobF+Z+YB69sxnNpuZWFj5wmojytBtMHi07AUIlbkIicrSm3oJFu
ZYSLTeDIGFIq2nwi4hA1um30z2Z4hICyDM2WHCi359nhftwrMQZITd7zy12hg32RtX6btO6qi82h
o2SkSYjjsAVDQbZiemGOr0OROJp6v4iZU2oYsgrda8UI0Fvza63bQfekWfdRBMQukm/tytAiSMNz
0iHDPCOgxRk3I7A+U6apF2FtosyvF3gyiAi5L2MZIH7rDN2yUfrZGYMHcbyXdFcmSrsmZKFUL/P+
NZbOp+jcGlkeE1uPL3XAJyMcAhwopmy62JqdNDa9opqvtaml1oHZIb9d5sCLuXfqaLamHWJ2LoWO
CZQ7ozQlG+K2rPCHhrcKi0C2pixXPdaPloy66Doy35qwvFLziCzE5KXEbFIHll3RRerH2Z1NbcXj
NFej2ZyNVvFaVCxUJCAdcFcj3C+cphIjJ1oWH/0O/d+XdigdpdU9FXdcPhcl7bjg0lSZwKLZukza
1ocgYZP9DkFSpiVHjofUhZfgexySirdBdKZCZerMu0aNbhYT7wtli4B9J1kXnlpSLlv4+DrRRe61
X6bSgwDu1eB61Bi3HJSaWdppMzYK/j5M4/QPHplMnQyMeFZYwL9LP296WxEsp68PS3gQgtYPhdlR
UzC3eBinQnLx7flp1XoLKr3Iek8m/SaPELHJ81NEGEc2mF4ypWeVuWwqwXoIidEOQhIhZ93u+Csq
4htX6GeW55wLx+d4yi4STGBi29kj4wPmtNtQwIYDdN7OnNUqwROXaZfrwmYETCi+mknuiiQpRkpy
mVrX4fiKN8nt9DeCEDxTojaWPIdd6cTpmaAjPLNagBKTDwN7G69+oaC4IMUSQC6G02Jr9oe5eI2I
YwGsaXf1LixfB37Doi4AfAN7NUwWVEvSgzWjwSwYydOrJcQXIHKrUOR34vrQJBcTk1OTIZdp5Rag
z0VX36aB8Gn0pRdqjws18YZYwq67Uai3CVFPC3gtn2NL/rVoBzlGCgjBqrqXxTW6uqZuudeo+Ki0
r2tysUT8VaF6mKgLZdbtgPsItORmisVtn1yMZeWPzWWyXIvjTdbGG3WkbD9O+046yPJzUP0Kzdu6
x72vHEYpoDYIrUYlFnKgRds4XXCBj3J9IfjZIPAXlzopWRnuuBw/dmM+qBhDiuCev9E1o6cUgn8y
htul42BNY3ssr+sODDxL4MDLjWgWj9rgh1ND453Obf8GTekG0O5OqcKrOX+syvbTxHAmTavYgfQP
jb7uUO4kbbsMb2GIVqLATWuM9jDfDuTeTdP1lN9NypWsfLYjhXqMnjlvGCvSZkwJXpM7h5O+E+QN
BdL5qmgnt41DgEDGLimutRW7yntjNKllSDqKCcV3cJvlFqIqMXM7jfKa2sPR1YTbYn4Ye/lcKi5D
+swVyUdhd07WpV3qGPDmAY6+7sCw9MWIi4HxJBUz9js1uWrCydan5iNPtANSaLcjoaORAj/T76Do
bK1+TbVZ/FHDEKbOjnBouKzclHtSKcHWT7tFa6nD6K5W9FdhuBpuvTKePaFAEZsQOla3nDDL0U9K
PqMc4NGiYSVmHsPKSxxm+Eb8SYgHMHYnityqCIApIDJyIbsl0Pz1dkqNDjYB8UEr+3S/6F605AtK
GPbGmUyAkIJ1chAJZArkYJctmD2pEQ9UTcdyjwIRm9R0pQWBowpvClsgo7Y2qtFsFInyTSugSHmi
030G9GXDb/QMoXpSS7B3mnHZV/GNJaaeoD1aM417o8eTTKU8ohBq1r07CbtY2Gi1dL2a2UWxvB2B
IlgEQtXalTFvhbh/6Mh/7dYY1+4huBJAimkW2YYyybR7Aox2eaJjOm+s6xboUmd0myKt7qag8YWu
fzVhFNlGOW7TVL1QrBJMWe3XwnnVv4QaYs5EcBYtdOrJ/OrOwxfwzfSmraQLvWvw29+Yik7Y/YMW
MijwwhWxRCmr8ITqLWoTHuqlVahbvPnQjFn8FOhVi+J32rXU3tckTUyz6QfG8yBk5xGnNhmNiNW/
TsmDMcf+IjM05LspV6hI0WBTa1yNTyIbukDcQBB25Pysoj2etOdTNjoTqb2TFG+X7FpMLxIN/3ZK
kVub/TEkdVK7WfK3lJYPBnJXyW+TKLSJmJ2b2/S/2TuvHbmxNOu+SqHv2aA3wPwDTHifkUYpZd4Q
MqlDbw556J7+XwzVdFeqMKWp+wGqhVJXmoig+8zeaw+IZBt311jRUvJu9eExytluBvFO067E6mFB
vHrVeGSqT0BMuxTofvq43ad6sGow/LauuRrDzwXKk6qL10i/kGjySzK2lMnXtH/Mmm8Vp5ShY6xT
xrrlHUlnxE6MJCFXS5D0p2Aw1k4qN+XIyrV9xSZH5dGtwJyDI37qUDGE3HWZ1BHYhzJgRmQh9Mny
hUUiYQunN0zoRCMWBgASx32Hw7S/gyS1ix1QEepDll2iDuCFr23q6OJE5nEk39D3mxpGc7oJ0nit
qm4DPG8ToG1RJTK27kuc+FwIyX5C9ZQH3rzHWiM9OrMwO6V9BTkLv6e1iWt36Q93Vu6s+2Ja+h0B
njakQ1YFY/lVpd3W5B6X9sHRDL4MfDwQzEAzsHoilTTi8TZ4F9cfVkp7spJx47b3E48KxG+kK2yR
Z1AAgEpK02XVvTZwyUR0brOLKhjDE5LclcMDlKqF29UHoz8iAWRCae3CNLzCbgMPWH9oQvMgs3jl
ENTrKdKu1Ao6+Rq5/zKw0WCzbbRDG1XOpdWImgvXFYokw/paz+TE+E7xUZXx3VB+t6vt6O8FTu78
oKz4LAm4zNi2Nvq27A5pedSDXWs+akSCRyy10LiwHqE8qLlXE3s2uiQgc/PP7gKIl1npLSCCLVvr
3gLBMEyfjQDvv4vZlkQjwsBBBSwzZJJ1kJzcaJtpxXpkFBtepwpbb61e3OTFGo59obZds6PpBA0q
N5BHc1A3NQWjedSY1eJgXsT9eJStvqlYjM/R0EOmDnEollIXXCf9xrb3Xn3vm7RHUn+GMLBIyayd
0ktqbUf7k+++huaZIvNtoqauxqeiO1RBfuny5lSwRvfLowRa5aTt3RSrS+qYd4IdaEMsCny6VeNt
c/OFZ/SijDh8NfaGtN1OfrSreoc5c7lorRki/2Wy/Lu+3RviIesfWtNZKE40Pj8dX7A09K1q9752
ygNiugv0aB1xLGdJqQyPagGdTlQtl0F0kmCpzL2Z1awfj0Nw8OqHMDloc20jLsI9QrN8as2LZ1Do
DOuiA79aHt36TjM+VpncfFJedcGaPysc1+TKcOedjpiXYbqVO1+eA9J6KYF8YNzxfcJHnlr9IxZa
7kzxXudO3ZeX2t3L8Kz5xdmNs7UgND3bAVUiH/WSwNTKBTJI6O/jQOSp/6kIxgsu1p1PWptwxfpv
d4k0bJ5nE4uko5T/uUvUy36Cv2CB3t6odfNsrmcDgr0onr0tdxUGOL9shf88tZqndphxZ2cX//zU
Ik66q6oQ//Bi2BBDdonXREXs2sXLtET1ynIKCvNO/Woo++eO/5ZcGSD/gc6Jaed9XzoEnZwDJRBk
fKYXra7dleaRER1pe9F6NnL/suX/86AKtTHGRrygGOZ4t+9/YwDpwfYVTN56uKtNYmBf4+Hyi4M3
zynez6kY9eA4xZeJ4xQ+8vvfARBign0CLEg/hAe1TbfDQdvKJdvU3S9+059XLu9/03xQ/9DXj0OG
hHLGEpXf5Z594qs4phw4tnyv4uQuhjXpRW9sbMfd70up/0tF+4fD4foLif9b0crP2W//9V3GXz8X
/2Jlv9P88xN+aP5NjwhWHko+vGvy1jGm/7fm3yCclfOPpayHU053fA7df8PZjDnu1eQGYLoOix+d
qdTveGyY2tjJEVZhqfMY52Dn+zt0bG++qP99puIiswPLZMeEDRaPCj/5/fnjtzqZRw3okoBALyzY
ftkVZ29Ct7a0bpkWeSWpBXUrVyno4BJCPtqKCYAaUSZS3zZdGPj7ytdozJ1bdkY74COgcJwzNZIK
usGxSkQ6PgyWIcOVB85KbKSZp/63CfRM8CUeAgLIs5IglQP4LkoBJTOdLI9brkdm5b24RLnWjndA
MNhDEUWSgh5l2uQd0kE23/VWczestso9CfETbhfWZvEmcOou/m4MsTac09rvqm9tMjL0dStSaK5h
GideSXvm5s2jT5g2JZ5uiWRbT7y9TZYNItiNhrKrS6KaOrhDLg7Xn11vprTPlT3FLjUqGOd113nA
GZduAkwFaJUfskaq4wRx5oyYXhPyA5uxNQnupJdyzdRHKFQW1jXlDhGds0wECcNyTQLBSQbwyMvy
htdFIzKW38pcRvohjUgEpaX3+qFY52MTiQerNlrWwPDnxHm0EifeaBLV/hHQZDw+iGrMo5VZ95jx
FA4+74NRdV1zzvWw0K9T2tjZ25RII/40hmS+bDuqUlTBtaaaBaI0ROaRKMnJ1pUf00tbWldvugA1
+g7avhld8shqgqcWTmm5bkLHp/uNC01fTF2lJKWWxu7f5WPBH6BaVWxbS1oJr1ZW1mvKsN0/EOUi
4qUcAxKOBl+F8TksklABEYv0m1UUzCiTC7vozvVQ6+UKXLBerqFb4+Y0OilbLKzkQRysjNC1ZVAW
IQkRIFOdU25LYMrKTvxoo2TgdXsuJ5BRcVfTtJIq2fsMW5X/NBhzy40ciFcSxKNlHiDjJDGuAAuF
XQ8ySvJpTA3JKaFBvll1YzlHdeHQV8ACSpH0NoTE6V1pnL1gciryWUKUyXaFIN+Na36pGBsmNEUo
dXcJzKv9qhczu9tvHNpJyLR+t/Nd3cF8MhmNx2hKSNaDulUPR2/S2J/1fQ82m+1vjVRbpih8RpiE
lHnVWDFZLOrwq6kpanrPMdqCCt0g1yNWqHFQ0ZrdwpI5ozsJKJVhUBZTFU70TECt0TdOZVCKQwq7
xZz0mYaetrw2fSi01z5M67Mwp/BLQtPH9kyJLdkz3Yp0Q2tlNVSUGEs7qjvdx6nXNpoo1sgbw/uI
xVhzdSaPGGy/wQ3BzLS4REj6otXU2w6RU6ldv/WZ7r/C5Y7KSx+Vukcj3UTeyiH8g/qstRr1MUkG
y1pTJCF1QuhoEHdrwzJK1vwUTXztYuUxtqm9FST4QaAgqisCzOvOBdbFDCrsFr5VpufA1HJFP+A5
6iCIOAUH4hXIYAKP/7Dj9hsiMyI8L9nknNzZOnAHuEtgfZoXv+lQJoMSzD4KrbtLQAUg0XM8Jmlg
duZURpGlJ6+xmIDX1JJyT48Yhcy4sH9shDflKK6S0G4XnAc05tIArr5m2FOE23BQcfBEMkGmb/yk
9wegQKYV3cXcb9t1n/eyO+eJBTWXgAxytem57H7VuwUYY2EjsqR6T9G8TJEs/WVedzbXLiB0iunQ
U8YmVQVbuBRqy7CtyqqQmz4NQRwaPcPAj1BhvIZ7Blk51Lw2eVrF5NVqqwAAE+tnVzoWniom5bgn
vtFhYlsl2T6vquTBSRxZXgOnbYczxkGT8VSfjrG3VU1IhDwRfmkkP4gC6c7W5LFjXXsyKusdYOyg
O7UxoZvHrLEHWiJlw2LMIHMg6TIk81GnbjzvddSy4VpmLPuWwMfI7GmM0rbhWoVZR4pQwVhkWwcl
Ph+td0EhJlxMzc4VVuU9hX3LSKjTjOyMHA4BJsDfwNoioPPcLy0HwN86mTY6d74xNfKAsyCw73Oi
ftIvo1NZ7bcm50RrL3kTJArBJf4jDDjcDsPpQXp6nz+ThZs3zDA13XiydaKqgiIrxg1pQHH4Wpnc
Z+9dEi/bYwtyi7wUBUtprdXOZCLULx0d4yVY8i2tKKOqmgM5HVTEfGJXDY2IPriNzmOKBO/GE1uS
Y2xt43TVgN/I6PLkBThcTklp9b22l30C9Y2gIS9iqlfrLuK9XgNC3hZp9Fk13GkOBMNgYStuiaKE
yzGuSIws11aRW8rv0+iN0XYKxZwiQcnqfSxcO8k3YTGgrdTwJMsTXBE3WfT1aItHBySRTQpSleVP
OVWLdSq7FnDcXHFkOzXA5tzYrWytNWA/33/REgfyqGPWOheUHGn4wK9HF3B/UXtn4lvnahpQUzsk
whDGWUvsNyl6Gm44bQrT+qTKTDNIqGbeuvRLEuGfSBA2k6NbOrSvLdxz65k7tFF8Fkavtz3BYL0e
nMnNCJk+my134mWlV9Z4BCJr01lgPbJWINzQ/5V5lMcwuGxxdlMvblCTgbM8jYOeonb280gttE4y
ogcEljCNzByLmfstC1bxnPvWRMxJIZSYEcFII1TZZVsr93s55uEdwQd02GEUa0/BSIIzMLF8yDbC
Gs3wmOTWmB6HukyR5ivh3HtNKqy1B9yzOlRZGXdsivw0XnYmRPSLW3NysBHtQllfwDxSvQxOmRiv
8F4ntc3jUjDPmoo5irKsq2r8YoepNjBzNjwz2SQyFgzcoiHN7/q0r5NNbLhD9q2EzQ4brqgng8eI
KjnlYi/J74EzagiRcxV61qpKRifHtJDFXrQAepl2Hy0pPWiXzaTVmyhNNQb9rK6KPaTESpxNQP/J
S9nq+WPT1eFwAAoWjwcZFtN3jyJseGCyq5mvEVi0dl975SgXhV9jCnN4vmM76m0CurjBDbH7qocW
jxFscTNyF8ZgX7/wvmp3hzNz6tekdwLq1bSybE+pn3gdXtWE/KyMmVdJ5ODWCmLHnXD7DEP1YbqR
gJMbFTigogK9N0pHP5t115OsUbiMvrreMcs1wVNgsCLgvoS2tcjvYyaojqFXP3rf/2ug/jGrt/7n
Bmoj34qv0W+PpSLhUxa/fS6+/fZfRftZfp2jh078tfljLzX/sB+9lOf90yVP054BLQE4GJfW/UfU
kKODwNYhBpkmwuk5vfNfvZRmef8EuIZeFIiDbliux3f93kzhLiYPFBwI7mnTsojwtP9ON/WTPAU/
MVFGpu8wrEFw5drWT8046RRWGuvNuEvNF4cr8VPHfSvQpp02MqzOIekivHSqHbYVgkY8nq6llIDj
RK+xWFu7rk8MnTlcScv6EkVVxXNHH1ZpYWu7yDOebVOmGxXV9r5151R778AFknz8w7HgqfkngNqs
ePh3R0gnOs9hZnu6wxvxgD+97whbkSIVJFloM1IH+sH0mHSDc+xrlICxmz0LSiA5BRe7DLyNTYry
lbbyCCykOukT3NpcsN83FP1HInToncJK7joq8i0OnnwZKzZdhMuopxx/Bdlv+CgzvVx2OvF9Q5ga
O2D4v5CB2X96R9yZEf4BnkBsAX9iFmT8YUbCKCiPIEF3uF2K4kCcmLd27kTL7rb2OuujJzJU+jGz
1kdsuOUVMvnWqkoiHmz8kTAcgm054n+UejstCdqh3pn/P6u2h6uWe+eoyaMdlD1iCcRgQVdWX9qp
cTZWRMSIpfp5N1lza9Tbo5N46dVBWJm0X8Y8kc/Uic5WGXwUfcAORxftOp6161oiwl1BYbRxMqPd
B5wHG9JyeAumO+AxBTqBsdVUm7x1vv71CWC/H8nNowhIQbMf3wjwJjEeeP9xyZgWhw5rgF1ZbYUf
PhCOVHxEHRPWhHXzZLyOSfqcqnRalym73sEIClxKvbsbwRetNOdVKIG3q28/W6Nl7Xv7WrRDeKno
OC+SRz4hine+GvsdyJPsWbfx2Raxuut67aAXnGsjbsnOJVSTsJVr5XYnTbLCqViEbpvettYt8ucI
mG6w0HRKe8KHkmXb2RjGmti0NipuXmPmCau//lyMn08jlOauR9gPODTwO4H+kzippSqd9Kjk8eM6
m16roKFFA627Jvd18b3v8WqU4VtF2NMpFpW9SrtRrCctLK8WG9QtHj3eWggq3KMgnP/3i9c3H5c/
Xrjz62OcM3MgDAY6/k/iLqc2pYztySX/oidms6keO0fHzORY7cUwZhuVTc6jIyeBBcT3z73hwYgv
CpXch644/fWr+fleCOjC8FGAzjm+6I0M96eLrkJq1uq9E+ymOKV2twOcwm2D6d8bTIYzUf5h9ofA
ZYIAmkXFIarvanA3FzIDn3GGMP8hAmkT1o2O05fsbj3M4qObqbNoOnJZCr/bsorKSVfW2vVAVCqX
EYRQ5WnGrz7Y9zNWf34raDmtGdXFWyJ1+P0F4TcEcLoA9Xc5JAUyNJIpWfWecj60+oLUUEY2smUr
T/iUIUkshGcrlwH+NR1DQlasQnOaIBfM22pZeutWAMxtSuAE0jecXxAubgbW9ycBr5W5MxcvwXve
zyfp0KW9ZZEHsgtAhUOrzcBCV01xaC2VP4m3wWL/yBzj2KVVsIg6w0Gw4OhHY84v6Rxj8Yuz4M/X
DFpNpI88Y5F2cyK8/+iaQEDWYDuyD7Jg2obkhOCbV28N4SdrLRmodNPGRQ48HQXqwnVGWNRhBE5g
6CMptYylGMGk4L5Hv1naUS0OztSaH1Ru//5XC6fiHXfiZhaDZctKQzlTFph9YNaCJqwCeRqc6Msv
3tU8FH3/ITObhSdpmjOxJPj5hChMm7npfG4PQRxs27QfyePO0ASwbGIK1uCmm0b/4g1yW+cPhYjk
iYeKc0w660lX3XAXzFHPoq+KpcZUD/Q56J/KHodr5TVP4Qjo2wwybfnXL5shMaXTzy888BwqJRYg
tmP//CQktdsqprDVdj+eID5Dt8MwYbwyMXEa9TRskGj1S69jPT6A/D8FXn9kNDxc6R2rlSK56BTG
0RWLU7BnEPDsTqZxMvByLrC/d3saGYKAmDcvgc+KTe2WXxmpBOT/RofJz/RD3rYojYL7KEvHT+7U
LFUnhqXyJLVESL+XF/Gh95sLu8Wv5NdaeNn4hG0Lw36rT3iWtGdaa3vb1hrgdzXmG9owNHgIlba3
KqN0C3dPXoCxx4uL2nFIvgCJfsA8ljwabNLtqfI3gJE2iIsdRFjNdyK9g31OeDmkDn8NdnJdsV1d
jrbJ5s0di4015pyUfYw8SqBUtHsCl0z6NprtzL6Ca3aOwfhmj6I7JGrhttOFMDP3eKuN2OV+rGiJ
NkNVLMbRtXbK1gAIB8Qcmo0PFM8RzT02vEUrIu1IapKzglKYrhQClnPStZ85p3BGyvihNO2vRJiw
2Zxv7yoanx3EU2Zi+cA/OHU8Igc3yJoFzBUMzDH6vD2zwxDbSFMczUG4JB51EvmPKdfFqFnHETZD
0efL2wEeMi4YgVJ2H5YhzFK/P2dGdEwrK3u2Z7ZbmUr/dPvdepCQzqeMz5XOovXH6eGIaqnnzXAI
w/ReplZMbSXGs+Nl33AdMwKt43hrQPEnUvr59plNlD1bm+SPXeR01lb0KTCuJMy2Kms+3AoutxEE
suMG1VrnMewNnrfzT8qxZAonGldx7/XLJnJtVJHKvo5DcdBsZ1HU8+o5Mq1VATtpT00C9ybk+Qf7
HhJ15MdHkRYsOZMoPGmhCDZ2Gl8D1trHSkNeCR0+W44ctG3DUVtNpvoeTlW2acYk30Vgx6vosW2t
rYdK7p7MlhVjuuriNE21kukzG83+GnSOhUCU89dJlHN2exQgI9QGNCRps6deASBDNfDvKq9KcgUM
zHHPTtZx02tSPT6rUEyHorPvah9Lu6rYd/h5vCd27LPQo+Jq5kyfDajXz6xuOZVk5b5kYkvK7o6T
sr5wjEd4D04o157dZ88+BGeckdV0Z6TRx6H2k4s94hCGpLOoiWrATtuJz8gLi2ucIGsyA3zYdTGq
ZwaZ/tYVGXfpLnzQfGPrZS03BaNLgWUiYE1ClgOGpTUPvbBXledc6a3jM0Ap63L75qoPUAwgljrV
zZ1T7NBJRI86oeBN4TE0KlTATr9DNzpU8cqE9o0EPAvBdXDomSXuRdHQQjBm5LHBJn/MuMCy1vxE
DriQ/dsQ5M9KG5xDVlrVsme4cCQKbF9WfK1e2/0a1Ue4Ra6aLYXm/rhvDwPe0zSwMV+XOIVHZX5U
ArCQWxTa4XZJ3Ur8Ie/ReYjvkcAwLsdcfxxDf1iWRfpU4PH1lWbesRtatuZUfiRnjuRkozyh0yMH
vZbNnUzLRaAPXB/kco6fa6d/tOtc7geDWDy0iTwxSNjRLkyiPAgY8XNkDhNLpLktsqE77MvJnMO/
sr0Khmkv7EmeiERfTvNtQLMvRexLf3ErMdOJFPfbg1D3ZHlh2tSCrInwoLSN+vGW6KuNfTOU3l4E
Pm2O655MI3MXOWlniMZk+9CMHVedrsPozAaEgI0qVuVQZWvmU8OP4y7SNCHARWORl40OBuOQPwbX
ORZEgy0yjmo6edGd47Otm28kETropFaIm+cXmHvYNgkytC8i5GTx22olWoRTt2ZMDjyxlbnvGtP6
0NnGx85BfKRUoV6zvQxgyExKvx9V3T16CRm5nA06QeM9Ij7fl/c+kPVjpKFsdGS7rpiEzzEiySo2
nPzKw2VZzP21TARGOqe8SNTsZogsOMyaOx7r3B2bMjhEY4ammwe2coh06kDPb4eeo1vFjCPmd3xr
XPBSchvsQmvVqhTJmjNYD1FwCWtHnnq9+xDE2rRHttewtlLsYFw80IzKtB1hEunKhsm6SSeEMD6o
fDMz74zYFfCwJNNWsZd5qt1XmJO3RltHx6K6atBON41skv3tYiaYaMI2opqN0ftPjkAQmXXB+NpF
DllEnf5linR3I3gimTamaBJn0IXN/VYDzPuiN5Ar+jY+5HGDEiesX7xMf7s9QcNJT06VVnFRd9V0
qtg0/jhut09kwFi+sTTNPt+ezCG9dKhPzd4nomVZkWUCeSr60qfeJqwsIirLY884+6X30OIze9tl
kXow+yh8g8+xVlzSNZJEVovGQakm2XkWF2DXk133KnrQhNPtyALSSldhXGZn5QQHouvkfaCaS1yF
1jGfiMJktQICA6Vg3froXUnGOCSVsU9zh3uplFSQKieLyTRlDOM5n/ZJF1hX3Pb5MvJM/UtiN+nR
N7vHvvKikyYGc5tHzQe3Coh8Acl5VF64rVD87HsdMdmttMDoCqyiwR7DfehqxhUh92n42o9e9aIR
p7WI9eStcL5WnmJR0HjGU9N2R7PXdcaqGdIpeuxF6SXB9vaAvN1QSY7UDi3PyiV7IbltdL3bWZEZ
H4ZKLm9fgUQLDN9UWt9tpIl6NxQrz48RmcZ4rW/PAmZLX26XPwOX8Ejy7SpsABXd/vA1qbY/WuWS
VgCdYl2NG+POvFatrR+bltxLNq8kqbTCX5P5Faxcka7cygVKEIqyP9ln8xqPbO2k7Jeh4RfHrEA9
2qnC3pQ94vGEvLRWqxYTOSNXbcpebg97zY+eCnxQZ6cm3NCCiUfuaA3mJB2vYYWbdGrggpYMps9j
3m+KCaxczOkhzHKr0wHsS70iQLMujn1YnkoD5mtaD/GGkR+gBKTEtUWHSCWGoLrPMuOcWC5tLmm3
MO7uKMsxVORgX9ivageCdof7ok9sFLAXqQb9FKfYT5JRK06lUiFP38ZbTzjHbheEjq/haBOiu+rz
iESG+QaQTZ685Llwzpr32oOfJZaE2qrP7c9Fg8PL5wxYEbNqribHuAJ2qc95gLawIyR7PeIS3xe9
+gjSlgbWj/INoWV4QgxIWmTE2geTiLF1b4rxCjkGgohbZNdgKh404qJewmly1uN3JVJycXpV7YvG
OGd83Uk2LY3//GS+FZ9Zb8NtIExrYbpoF/quQXbLJ8gHxsHMSN/qKzh5OfnbNkdyCSgFEZwHy0VX
SKdbvf3QcXQfdat9HRXfREBXfs2SiTGNna88HqyzwiN7rnVZ3FMbkwjqOeU6DJzHrB63zph/8hq7
3tvG+CmTytgPzvQpyVrrZLagMaTCySfAQs45w2jvCNgmTo7uqHOia6L7oER6A2wB5jk8Lyo6F0n0
rDE52aCu1LZsEhGBZ2O7JoApJ4Pmw49TRqb9A3ehksLGf2lh0W7o732mi222iXM4TJmwm409RMGh
C3kttaGtHNJLz7dPrjBq/1xnYq0zZDn69j1QNHFOCstGLG5UaL2T6OBP1UT2FZCKJEIX2xS9tySj
blp2xL/cRUA0L2alHbGTJPcUJIuh6srLpI6BB7Ff1t9j7g0Ptz+mVjHsw72T2uI60QifZDXrMHWW
s021K8h2f8Y1vXOM7OsQJf5F6myKbyeFzQZaaNxheToT1ObjzBCpIOpMiX5vS1gmtuyri8kKxl3e
rkLWtYpEu0mcb38MrFcWlM7EmRNhvCT3LP9atJa/tptQ2/jdqD8U/nggK15ehlG9SR4Yx5qErZOd
V4++23RbPtkAVaTpkuLY5B0+DtnQV5jpMTLNCl0rUYWajZuoI5X+gxw3YAGThaNh06hbXT/2c3Ta
hHKaU9WEt8LErJhTt8N0vrGBGPpU5+2L5hR0PFpN/sg8O7z9wUNkOOeOkz2PpmHve8d565SbbMRY
U9WWrBDrQBlLe9CQMZpCHjQn9KlmuA+HbIaXDUu9ZI4jYWwYUvGv6n5MmOUSVhMbWbcnSoOAMWnV
92y8ukXaOu2uStzPUu+ywzhadzJunVVf4Rao9DzfUqp5KEW59ry0ekCh0J+RwKxuj9zcoOVC8D5+
sklLSScVHSO/pP7Pyg/c91jcRxYIKOqWY6q3NpwkhMlerk6FpfXkm9XdKmvlp0Ek3sVCFj6I/tWe
x89EcU+4q0YL2XSzZVdHNZ+mA4nu1k4kxfc66oZr0scnY5Yk84vvejlbHQqutJ50eWpLkMthfmh6
1l8NpJ/HFsQEC+doWQgvOmYyXd+m16LHYFcJIpy5X9lQrPSBSOaebilW467y8IApKyHw3G3kToWB
vAe0irQ6PWL4WoSVjB65ddlOhKA9te37Rnr3jVH5Ky5QNgKanNaR9m3oKkn1H03HyJNXh63ACFNc
RktNhaxAC8OjJqSG+fFLz5mreU/CyowvBGtW5DHBGsrmP0QQV1ju7GBV384+kcynsvouCpNGbKKi
x5s5gb639Aev8d09K05ad2WicMV5vOx1nDy9yrtdrxFqNGntAwmX4qCjPVu77dwf1mjhReq4B60H
a6nZPTJ1O/X2sTHp+5dc55pxe/xp7ZhzK21McIR4EoGGhv290ETF/sC3PxANWC8ChuiJWzmnJmrn
5QqdYWKyG+8a2zn5c1+axncE542rIrHx0s8PTSFBnUD1YQFtqXWscZztH5d2Y6lsNY4q3wBJSbdt
Rqhd64b6w61hKOZNRjnPC8Ix2Lhsoz6V0ZQ+j1XnLvEzEcwZ47LE4UIUlsTHjz1xlQVVAyu0YKfj
Rbsy0pLNmLoHrwz9rR3081ninfKZWBvSXfCBlJ+0EsJINpf7OvuXo2iKy+gICjqK318M5m/Q3vfj
OHvm0Ou2Ax/eYlz7fshYchqZJdSZvUVq3N4c+jWvF+3GlKm9LsqLP9nVowMqv5cERRflTs5NCRmt
x9sip66DdsWDdNjVk7t2ocfshWIiM05DcO7L9qxZXXk2p4QOwYngcbViZaWeeiiaflX2o7yP8+Al
yyZxHHJfrv8XY11nHjH/9BYtD7CCiViF2R17yncrLGW1gy0cSKdah9uuRxnGrLlqFwpC/TbmpvHg
Zd7xtldspBss89AsV3o6TCvkH/xbptmrH03OUH+sEWLiqGOlH4wyOcg8vhppRR0RoVq6VflC+W8p
0prL1PenKkx3udCsc+GL/mhr8q7TFMKQxGy20dhD73M681SXUweWboSmy+OalsI6pl5oXbrGR43l
TbtBFcZsdpMAr1xiV/9VlMKtxfKBeXmlGeN41Dt8O61qw0UsJoNVgTau+V1gY9zxBzzxb23gn8qc
f/5j/p6vJPGihojam6L23387x18lfd/39i+/avtWXshpbn7+onc/ufnP238md2n1uf387i9rMHjt
eM9jdHx4a1T241X8/pX/2//4G+JkfsrTWL39v398LRVSZX6aiMvijyv1GcvxP+/nl5+rt9+e3+S3
t5+/58caXjNNEqKJn2DFdCMx2Ez1f+zhNdMBVq7PeRimg/wd0NW/FvGG909WAabPkl3nW02b/dXv
e3ik0CBA2d1DZwk82A7O31nD3ygQf7hYsDAYVuDMY250AoH3M+QzJdNZ6o35ZU48cVgKLuslyJqj
vs7XySPDjGW765b2vlnG62ANo2wNKAzg+DJ5NR/EI3eQXbFsdtGh2f3hY7z+eAV/BICxdX5/Gc+v
jCUS0u450SJgSfP+MtY9HCfkvXwlGXhjRx1KYfnJ6e2HvBQfDaDLhaAPjl8CMOBuz5g4l2eURI9Z
KfcGkbyDpPdM0/VofNfjb6lv43TK11EKTSL/IqrHPpoeq1zgrQFXu0Bj/bHU8OoTPwdoun/xLIpf
u4yW1HxroJZLzf9QiGplTgoGDniSyj0iZvtmmc6LNcoPVChRcxQIKcsSVDXOXqZtY/KpV9Zm8rpV
nIfnoaJCM2gYqfldeZe5OBH6LzqGjrx8dMsnL3iySUmcwHe2FVS6T/74wWcwH5b2Uk3VMpbfChpR
OfiEJE4XrTAeWyS5G9nkn/0avjoC4V6021SmK9r1vV7G0EFhAICyNTCzygSzsYBXWGP7MlniW9rS
xTXH4uZSSrUfM4qHQYBb9lZJMa6HMd+ynHZ8tfXc77Vb7GhGz1akI1roF5X/xVRX20fPnXV3ASSg
iAGNXpfLWfzdUYhUo7caKfL+P2Xntds4tnbbJyLAHG4ZRCpZjuVwQ1gOzDnz6c9g/+ccdLkbXfiv
NlC7YdkStdYX5hxzi1quuvAkzeWpX5L7yfyKyocYD/WASHuupM+kiB6T+k7Q3pVGc2uFo1V8ztJj
NEv3rWx6uSnYLSTTRnLk5J6018AoUxtJN4pZ46RjyluYNTeAK+tCOidDb9i5COBq+a7bAC2zvSZv
9fhd5Dg0u5uR0lex7opoCtrklb2+Hbe1T06jM9BwY/tBD4yaCesa5jxfFr/EMOOUDsgi9hVj/OoR
ss7gqoUithMU6Y3xFBfZZvWmQ/vup9c6ek2sJ0lLzoaEUUeybsoe3bJUUaesSI6z5Vj2uk2cuJ3l
4AML5dwn8V1jrcECKV+xcPuZ0o0MagUJsZ3ML1JxQJFtF02zE1viCAmSbQU0+emIXTIqrlYZ+72k
fmZL61URr7FI1pslSBfmHYdkng9jMR2EEn6ElR/H6c7SXkTrrc0SUAX0/eYknBoreYoa5MvTY15+
5u1iL2J7MPP2ecXtKQvdvpW6I1p/KG567xTsTbLNCNhaLjMEVbsUTefnk8GWX2Q1BGNyELxqIhvd
aNzMCOBvs/+gV8ze9chkknes9cqZlc1O1p+1RAvaag5GeThmsGcbTbyP5wL+p7j9Hh4UO2Lj9dfC
+CSYk4xg3Zn4qDupfynxnDeo6A1OAyDJ38xeH63oY+qmd5WkUQVozdwmZ1A5NlLtfSdAnBcXbLvm
bpW0i5gjN08wxiPQR6KCfWPC2X0igNM1jTGoGuVkmtrOrL9FnrmpFj557Z7kOsidQ3FvDXFgQpFj
03aJrOEek8J+tr6LufhOPhadb7rpA+gHSCsSeM9DgP50jR4z6VcRzieSt0ktxtMHxXm5hdHgy9V6
K5utw/BvN4ERqUXe0XDmg9R4dtFWkhTPme4OK5uaGkc5Vk4mhva0/FLQHbXdsK+V2hXpSnJzS6NV
IXW8TNg/W/Q6bALJR37Wlui+X/DShmSD2uFmINd5mpr7QdmruuJW8rrPi9CL0/isi8IuL5lTFxKG
XXU6lIX0h/yX3401bO5/HPWbWuNvoqNQZjA5zv1HukcJROYgfs2dHPwJJvNjv86rbHcqtyo2M4QW
f9Gh//YqBdTDsEukD7W8RZ3PMmx7ZBgzgRaJ/3dhk9tfJKN+gelFlg36on9Y9ZSEaz1dr9Uy2P0I
mGDVXBPI8X9fkj/EFv/zKqT/WZZmyLryE5YUD2yeREN/z81rnl/CVQksi4jjXqPlOGvgIP775f4C
/PxeLNDQbYI3k+4BcOD2Dv/tHUSMmzVCq5HC0XoKTPwQt+uswe2a6cpvQs6PjLWGS0z7uTPlvQWI
P81Xf66rcyPork5uQ8uMFaG4DXT9jAHHZtJlC9mHoSRgr++H9n5Vqz/82or0Q4OwvU9EjKBaVIE/
otj7UUqQVJi3jK7fwa8EWRpjAGlAX83z9ImvwNaXFPlrFAxRf2hFmS56AVOQ33Ximwxqasyx9cSr
t9QbyekX/h67L6411GqzuYb5SzweTenVgm7TiZXPaAm45VtZ3andNQ+5ybWL3nzkYuMCQtlF1a8M
+zoR1YI2sDO9b4kALlg/hnC41UOtNI2Tl91jWrVAc1WvSJdjUsj2CvFmlIgGIAdJKzUnN7q/oCrE
we/UJHMIMrWRUXiZgWdqeZLwmehD5VjgLtE5u2mRHGSdSiD7KKfM54BuanRZbYFJOg40SGRS/LqS
U65XT6kY77UIhEG8q0EcMYXwCaKwm7rwoR7Gq7EXsVCtLEX4ZT/rvnObZE6cuME4PgarNHvUOh5x
XJiTYWMp1zQkgmIsP+buVp7vlHJyxw4/lvEZdfOexQ+jN8mvMOTk67OWmedW/Biqcsd2nrDlW6yp
tgxjupFO6cBkGkou6mtgthOsx95/6c1PEiuOy3pW5tslY9pbhTsdIYDIygGbFEmYHxVEPR11kcr6
ClcIgQWNCyPAN4AtdOuKxd2JBc3LmTInmy292Se4o3sx9htCPmaUjRkRLSo8Wo7uSxPdgzeX1g+j
5s+OLFfoxj3DGG43YKmzeINF4WWoyLAv43kH8Yn4gm/Sh125bnfzbDJAAdFV+EOBL1vSnUxlmiBE
WLjFIKepqxbhNReU3QYOR0US5DnJlObXaBr+Wu/7IUUVb+1wxTPbPAp14ynYUMTecpOEOfGs2thc
7Gi4JMrtmBIUn4feTIWE0WY31mRQGuauqwvWxV+p+dwCOo7W79TS/AawMVusq14WAXEGjhlHh0Jk
nQMkafi0wKfWa08souZn4RXICgcfeT8BRGsuJcFf+ORlAUIPIIKuLyCAYF/jXJhcnoWHAndY0K98
zbfZR28BV0gsb2WeNyW6t9EAMkb+c9h5Q2Lc5uAWJnF+icbk0KQNRnvuZvJFhvLQGcTZYHsz2R5r
9bCvCMuhb3ei8bsZpYeSDUW/4utSS6IvxS5oO5GK6qtA6mYVz5HZ3HSIIdcx5qunYaonAbRBohal
bwIp3QhGip3Sq8+6kY9eMdQMtdg6oiye2hV8Sq0DiII6VXXqE0Jlh2fiOozdAyvanSKy2WKgN1hH
qnE7CmVHhQPaEgutagxnyanGr7IXqslL0/ANGU5uN5HWOHrCSHgWw8cy6z7SutX/cE1I2/3549xW
CCCF3YZ428QP+/u5jRpziaywu3be4iluutM/DW92Nq96Da7pT6/2L6ctr4aIbVMz6rSVv78a7l0M
hkJ33fa4+3JHGsw7sqUTmC0/9v/7Rvpnj4grmL+LRvkvRfqPP4wkpWaQ9O5Kho1taDijsj+mYPzL
HQtJx0QuSp8s8kz//tdgbGxKQGnXyRndvxC9l5ibHBLCUSUaW3Rx3pfM8/mo3fn2v/86eZOP//65
qbphIo5HDShuusAfr91JsjRa0feqxk6lHCMOp3xkKtumTBdF6yjScLVs0nuzdtl2oS9KOt1dmV/p
8hdQtucM9pYxVj0pKPqtQGiPGdNWlOqj0MEVHy18LwqXW3OLhOcPNR2jjH/89rKqSRISLB67fzIS
lNJoQ31proh87I5cPyXRztM6fRc1+fPlOL/jLmWYa4S3xLG8p3XypKf9CRaghzvXz9JuPyHgPWdL
/6vEHuZlknobFeoHM/TeuJ3NeF8qQEqzjRSTLU/KKPtgCx0MYw7hNxc57/Y69qpiJVlVyBzd+uib
t0F7mRDfZa1Om9k7CdLpLl4ip4/bI0B+1q2PvY7bFpdous7+VH5iUMYrs/AG47IVlMNQSb7eSX7Y
3EcdBU40HAr+DvyE/Ib6vp8Iw0jaI4Ztj1Gva6XviXQXVflR6aNLbhH2oH4Nw+s06AE5tK6irGSl
RfcrW80tYAj/TH+dQ5BkKEE1vTkWnJFjqnEdYKmWDtYSP1vAOisl3zfq+lFX01HoTWjHBSeekfRH
3GewxvRjBUWMAT/tZuYZ9bOQqrup0tHNhM2XQEeic6jCkNubfcGotPB7bME62UqjVntrjWuBObws
NlwtEUyvjzUumAN3QYR4nyy0S0xjJDILSKThbQwRx50S1BkdfvYRCFVL/0964yGbUmqB11bNHezd
tkTbC9WQ4B7k1CQr3oWxtgMxQpNOH6KVZ0kOG5v1MfKrx9GykJ/MPKSPOfy0tJtOFk6IvPkkNshJ
6sFewKyMlXZC68QmSncMDn4xPKHrNnNIYfJzViwPsyGg63joIyUY4dHFQ+/Lssp27XkiwEwati4o
C1ZAXl187QFSqUv3GGVPUUszXH4M84sYDUdpqfyqzUZPVcdL0YvGDvUCl95033QoQK0ZN3QjpYaz
mqSNzUyI+29MCZeJXFmOEDSSLTIPmEDCZ4TKKa3BToDOFyL4whkjiGoSvgXlKQ7L+zzlwhfrE3oZ
GJD9wzApdwk7VdrN7VpzYBHeplRIG2c0JDGphhE46tN9qKCXq9klj9FuAyYpFLfqALWpPzXZJZQ/
hfIaNpilyeLIRALOPqfsNKUHQ6JAWyAaHrr5I4b0FeWKU4Gjs9gMdmNma7HyS0NmNoqj30EoIiAJ
F3bI5caA5KZHMWPBxlTznUU1ohrXPl33TcxcoJ+dnEy3mBszmd778CuGThXjftcsVj4LVuWGVjdN
Ow0QH3KoBKgd8GyS9dLqLi6F+5kPTldZ8yFCkaHTjQ96SU3D5vHXoGUnvTd2w/zaZ2ddOCTahyRa
jh7fyGRfdKi5s0gI9JbbvcHhl+JAkQwntM7xcqcSXTVHz1X6ZGW5I+HIJWTNKdRfOn7SYXyuDeMw
0NUXMP/WkDU1si89Gu+isAWj9KspRAdD+kmNrBPKSOScc3qr5oIXE+mgFY+YLgBbbf70shAehSJ5
zTEp2l0jPk+60rsYtJU7bMiCW+sNMd1xtjek9Hlq9bsWtIRCTaqv9StTjn2JP75p1FPBdTqBnjJJ
gmOJgYmaTBq3kSXUPHUCpkzgDrRycJBU0hbizSVfA+IOHVkjLsvo7/5wN/3b6c52hbAE2dCoKn7c
i8uoNELdN3/di9D2LosXO40/+OkudEXFJnuDRfBr5kZu8tye/9TL/8vFz8xc0nW2s1wvPzvfYRKl
ZY6aK3oDEmhUexmHP3SNP2i3f7XwGx6fYFpaQ9n8y+Ly92a3opISDBik3zxwNbwYVLFgFJPeBamV
BiKQmOnQp/6fYrD+mkP8fuvzalj3qDmIwcRi9Putb5FrJxvzzDtr2BvWdyD5NyDxj5cPyB3KnETG
IWyvnnkUA4PAd+PFREpqx3cgDh3tiVwdiwnmH8q6H3L4rYc2JXAquojjyaK4+/234nEcynKZrsZ4
FHO28b4a/sF79m9l6rYp2bYQxlZy/Xikoph6IOSRUv36ERa3zwDcDm3efOd/Gza2fbqqRK6ytLkd
2ab8HGV08aqKUt1eWVdzc7Di/kNeGz/sn1W3CsOaf6d2YxL0c94km2VZsKl7H5RDma22mupPqXDV
86+5g5gcT07RsWDRZqeAwavLA4PTBcnMuYseypIdMkDWfmqgcyBb2IjSTU4zopwVRfQy7VOUiclq
xYdiOEaT4YaGejuPxp3GGlvHdAy7wq7JhkwGZhKhGdBbp8lJ6MObnh4Q0707ya+j3Jz1MHsq8qNU
HkhEJ4GESNYKvqjWnTSDJJ4YAr2Yf2lJdDN09d4q5WCoFK4vzTcRRmwkha7OXIMLQbG4qs3TGPsS
v1DOvmP61uKLoXyZBaNW9VvMqd/ArovFLb0TMamdH5nEvSWrV0zfIYFHaD8Cg8Z5JPOTPfKiHdJN
uAMecM3RTHDNLqdaboAyM13QFq+qP0My06qvtV/Z9BZ2nuKQ6Z4XI3M0ciasGjI2YIymjn2VfPIQ
p8zCckAgI4eZ6qRzdU2IhaLxpKnC3byCbW4HVkKEnBig4FEPG+95dt1Qi4lQeIvSHHpzy4xCK2fl
pFR9d/20s/IJllrsG8qTEd8r6Lvkh8gqg9W4g/VjM0lD94JtAemR2b9lI42hgdlMIMNyzhyaM3ud
Tk0CzYSZB4dnXt9GGkFWpd2zk1Nb1Jjo4ZVqT1LtL6DUrpXgEGuKvcKCI3tB4eT0PCDsjGvzRi35
1hRwHi34pnN2U3X1TmXi03fTfgEiOonlrieDS+DJX6SvMGr5LUxXbS9ZeWilxxZ3LaIWP+z5KKHV
aG0ghONZYqCMvxIiSW1nTesUc8shgz2BXLie3NM5YVOyt9CS1w9omtDmqR4agrOZYz7Qn0UJ7RZV
QjS+tfEl43fBP2E3wl4U35bS9CPxoevBrAD4bFOC5FFYJqXsDai7u5Tng6/IIrKUkaAmCrMdwyRL
cwWdDv5TXQhkwrw0Dkex+FgNYKkza5i3so73orVPVQVE9kdlmsi2dn3ee2PfewjBbKogj7xHX6NW
R/KCEps4gOzWTIlA6QWGamRiIpCZXk2wDrkBCXr46BFSS8Vz215RFfEPzOIs3aEU42vyLPDZKP1+
1Fa7jbNAmgUMe9eOLBJphNMQnwz+Nt4Vp4ZEyAXAgEv1KqJ/k3Vy9YXYkuJRaODalgLzGdPtat41
pJc9a78mgk0cHRKWfMKo7gfzPQROO1UPCzlVuUr3F1sTp8ZrH8ceolZ7QNfRGJId6r+AyAYyZ4pR
KLu6DmIoiavc2SEu40w5GsrbSoquEB4kplmyyjFgDDbBbrhJ4FDMw3xqSM0sROsLjsBdrmoIG4kG
0erdOi/7WLBuVT3gPayxLqUpEbBLAevpjlBVupIEXgmjI3Cv4tRBTs5do3qRumsrTH5c7CPwRFJi
OnP/Lltgs+oOGc9ZprEYpsRPeVCRoJ4TepFtLSksy65fm10xTV6YyV4JmkdI9pPwOMk3ZnOYJhSG
JtuQubmJWapuO59kDFpcbmqVB5qCqshA0Da+Lhggy8EImpQFa93xBMmnAuOBHkePqjYx77QcNvCI
3FlTskFE/GhsilaB1DhroBR+7PTnVKFwNRldkwVYTrdi+Z1YR1xLCCIHu43Y0/JTNDJni/hOXzp3
FNH1lxeZjEFct6hMAa4P76PAfCRZbwqRkqmyIBiprhG/b2TGGaA8ymxvNh/qqHNrdaRHVN3RqG2w
rDzyyOTLQDIWCknclKnmxIPkDiJK9rxw0R3sZVgMK6gNEWpwddttb+V5Lm/KsrTbvA/wRhFwQFlD
1K4JqlRT3uvqNVvEHftzc2T5hr6uZf2qsnLEJ2RbytPM0Tij/58amgiNCLCmwZZXevSVOd/BYaTh
NlgKwO9ppnw/C1e2Yc5aho6pLaQX85TSxUzyRNp1UGAmkJ4btdk0d7Ye524WP6jjdggTTnutNRD8
DKZBfHOab1HbHLcS+Ugiy/r4uUkNG+YQswxszSzRsm3dLcDh7p2se69CAzrXGzVHUECij5rHOHvv
NNkLDeteSd+6BicEHfLYwE6KB78WH0osMWZMtIF0qUKKrCrfzmo/baedoh7R39o9N7XA6HBYnmfj
ESKRLnyy9YbBSCPB+iUFD9KhYw0ZTmLugR+M3YhdQNRhcHqWqP7rgf+XWXIWIou6jYkC16N1r0yg
2yrINTp7lU/wRnZv3TVd6hmRFmTbjFI/mYjkZESYEhsUQN64145amxH0/NpmkaNJJY6Wi5iGnrVO
QZU/tOHHRKNtcPhoeeUCpt7CChU8Mu18EcKrNHx3nKCR3tJYQkCkwVw7DFcLfzV//eY6VlDBJ8xU
bJzcWAbu1eVxjEffGG70ms+abzseIFcfJzcTTHa9iK1wbJDrtU+b8sZav9SKswRNcWLeSoYvMFxI
4nCHfQb+sn5YVGTCYekDp5lVwgYV/pkI9cK8mOsLjgYSi3MelZPGjF5i7LXQRpF34DT6AwJgtK9s
RUO09CVILvOa0fEbABzN9yW/aSNcpS8KqcdaTGRchx6AAXkokRbCEIziJUo5iKuXoVOPzcLFCPk/
I3ZnspjuwZoVOS/hGYUlGFk8SxOp2z2X8wpen44E6xvjAe0TrDq6QXMntYjCcWaS/Tx9V0g8SzYC
rcHYAqQVZSAyd8QHIzh9kgbRxyaUOFFzrJULe4u5q4IKIpI6eFNo4UPiJsAdnc61kw+81MAXtMEH
hh2A7luQ3ix9ckuVKAnejfhVTdtDRI+94nxYix7DEMA0Y681gm3V31axD+ugHdKnontEDtMJnCsR
7FjloeQYR3WwjVRGcN6hcFHRqijqAUCQ00xZUPUHhV3StKjMn3LukMLRK+EQkZhskXMhyJGDO9vv
atwx8jaQm05rUqEk0tyxjfaGcLRqDVDPtWXMEo+9H/e/4JaxlG9cna92IlwqWpfafB4gFkwaIQsl
UGcBOdJ0Ltlp5OwnhOoyGa/aZPrW8LFoYF4ttjHhHRZ4cmhVHte9wJAuEy6tci/Hmw8yQ2h3whKw
SFdrHhyz5CqBjJavsIyNr5Rt9titzoSEYmwTN2wql7wWHzftW2dxcg0N4hdkzhFB2NHJzCVnGKSg
naz7pCFqVk3He1jbl1BRKLwtXyAkZ2Q/JrCtKYVPeg++4/3riulsXs6CJTKc7g4R9mbzRUyOha4f
EBI7av8srjcLzmaRlAAk2PY61y4LTDxEH1L7qYyhU8lcvCwF9RjVIpMY6KVL8WZx+jFYcfFR2QII
/qklqEkBtsFd1PM9ncXzwD0fyc+lAm8CVXGxpue5Z/Mz96w1TH5uyoYMpJ+lnxcpc3NsMQ1g7y1e
ZNHPlX4VmB30MrIp5J0Dm1r2NIepXBxFuSmU2NWZDeU996KZ80ajhdgcfxIUsqwMLPzPXd7epyU3
n9y4RlEEqkBdgBdQi7+rcOYJ+cjgD6IHTT5MK3FSnpyCrYkhdqduS4uQfzH+KWBDCjLMZ4kha1ze
JSIZCWDb4iRzO9oVbLOkDnMLcVBkSoXDTQ8slrMaghkI13LnteXoGminFpIdxPwtXnFkVuygnrX8
o8Px3ip34nSoevI2YHbjVFWmejfHCpy51FGZWnbmRxUzwiKTRGn0N1HjqGw7N24pRsU3PS33akzV
AGwQN3ig0phjYrxrRMILeEY+UXjSUGke8cI7ywgdcZRvhOVNmxiRWEivyD2Im/VEmq49aR9htRfk
IMeYs4zjXh3u0+V7skInV7mo8pcSrxBLeACI0WnIv2Txvpsity8VO5PfWcbjB5iRuQF16iFbMGrN
x+s0f6Tqp0CNKBiY6xIvXs4oTndyehiXMRiyb6nBNLOmdooDNpH5gtE5xg2KoftV4vPVyV0Pu31s
tXZsvBhg8RIdMP5Jkx+sCDAkNyJ1Z9QQfM8CMZkQClZc+ukNDKpbsSpuccaeykG0kwXVanmlY7CH
ingSkJdVwsoZ82FXfEmRQRzDGkwDQa/UgTMwH40UEYVpRn4vEj7TroVjdEhiq/AUSh9DDes9gc6W
Aqou7khLAyvCIQCmgztFs56Jt6efeDPrS2e2fL/R9yZq0Mx1MK6w9FXssQ2JDl3lSm3uK7DgVOpQ
hUIhFB+09gLD29apixOiCYy3cd6R4xMO5S4i+VhTAMsLMzT+hEvhHFKHDSunbhvHNyvcexIO7Egc
PaCICKzXk2BsQrf3WQDrXpLdWuAPYK3ZgqmWvg1iWfLmaSq/yAN3iaSkIHkZuEnaofZqLrriXcFY
qrEzZLaX1CgPZBLfDcOxlsc+ezNWqrVFhguLRUXDm0BmSROT2sY7LBUPdUvIxYwdUCSb0KC/HN0t
WKIEdTaUGf0sxTdZLRp+v8WCk98zmQZEWAQGTUTSMLqNaLqS7yyLn3r1u+YJyLYeetUcRXhTNrdE
3zpbxG89PkTmuafebfWbZIX5Ke/W9l0ueENErqf1VuvvBu7DFje+MpBez3fWZLUz5jc9HUbekQzw
YinPM3flVNwlowzDddglpCTJcO3HF1Df75jD/IwPLHnKTHbsHe6V8T4nk0RldtJuj8vTTJiPQE1e
wK4TBG6RYd4RJ4ufkXjmiXWt+MBGFNOM4A60bALfYI1tLglfm5l0B7cVYeS3Nq4ni62SLlSeSK7X
uOH8teTQE2JgqQbJRq9mPOHUprFUyAlbdOR6uYumn9ELEYXaJaQ0UQSKZmTmSfuhaoe1pdbX71LC
RpgMDGrolO0b36M+2vyPpd64cxti8I/p4UtPiiHBxwzRud4sPZCmoICf0dBoF+Bndavf1RXPThwe
rOpJaW4Nmro65JNrvxRSnUXO3Fkfb8HgXGqd9ITuTQjfEnSKQw8yr544RNEmTZ+FelIUeh79Hds/
1Q7JxREJD2RFDYRLTKXwB+LNvyhymI2BT2J+jKlM/Tl+E/VWq9gFXEHTetqJQG433Bm+4mUPf5oU
/0QR/TXpU0WNuaKCzgy+9O+DS3NZdR147ZdCKjdYCpe8K5+vOhFyjnFMd21QKY7+YeVMdPX7/x6S
6/I2svx9lssO728vvm14/zZEDmMiO3K5+pr7Q0MjZiqjv0l3hFE/WChCC4gXyXpKMCpn8meLHIXF
mI8e2m/1zEuGwRMh11Zk9USyiN519plcYbAjiDFNPeqLTUByj7/Sbi3VwZD/XhaEh4z5cbD6J022
noZZd9OlCmYJUajUy15GRzOb+U4f3xqRZ0l7nQfBaUTrnOQhXQKdQivcqgifsvmV2JSq/SXEIX35
Zya+tPG7Vd4nluaILedBeop1onAmTCASLtVpPoMfwNRuzFw9oHRLzGwa61ypgiCotlyznBO6Sj52
esWTXPRJMDfzQSwAkq4HgNlk7LVcBr1b1tNnOjBjBx1SCcVOwpNHAMjsiYN+MVOme9TCJaY0VcBK
3Cg3RHm5lpLtMZakS4K3/Zeq74a49hNkxkLMPc9D1vWbgPND4EprrJEMcCqINgvisj4ttfghSTBW
8F6Pq29CVuji8V7Mips+ZzUKQ4v/IWI91H1lpKUOqVYN3tGg6lIfMA2fLdQGkYX7mLxZKY91Gbn1
mrjMQ0UqXXSdHjiTIOYWi2dccfkOfeuu758qIj8qbaUJ5MeWhhPr8n6CGoI0mBExwVAjCWj5KZFv
NDw3HfVvhkg9JsRRS9/Edgom5C8LWtlBJW09Np2h9vviUFuAqAvZE6MnUX/cILUZq72eMidV76OQ
Q1yb98OcwLZKaEVfjWzxovogjqsLfgB0BO8EHBqiyHOHC0YcnsVCcKxJ9fIkYIhKHJSvrAnuNAI5
mK3goXfnPGE7yVCtY3POhm31B/YlIaLgaoJIZZquHIF2Shp2vww1yT7rs9ZVFnRfGQlC2mdkiCd+
fB5Ox9H8SCueV4CknP8gbwTfUN9BMtiKguANnDp7xLC7l9cnZWChF3lZXu/lJeI/TYGSroxwjxiU
aFRO8/hL5qZuLHm/xtHDOnGkipPTd4z04LkTG8y0+JSgadJvZWtxTak9Mmd2u7I9QIna9YxoR5wP
EigmRjsncn+9GLKOwE4oqd/6+KqIr0Ll93EJPrRkZDk+pA37UPFEpjc2aD8ScidRxUvdk5TRveH/
Q/BUncS+2o/zzPRr2SeyfKO/CmRUpZYzhrODUxbIp86cLjzU8eOq4LC6ShREBpLluH+upAcLy7ck
BJjbHGHaYfXGCOeXwtzaDEk8GN2Eppn3GZJ2PKNch71DnPAO0IKbKYQSxbqXWcJ+kmU7I8Nd+h8B
XMfWIVsmD0AMEXSGl5qLP4ksQy1y60VrZ6rqudHyXa8rj2Z4HgrGiKE+7zSiUPDWk7BHFzGBfOVx
znxRkH6NLdPWqle9lVREJ5Oze6sTqLeXT629b6sVVDZpZ5waQDuscesz0ydFiLyxso7bVGyu8l3D
dGqa37UsJbeFsV4d76IaRWUREY/TM6pppm9FhLWBZg0i3RExD4wZIiMNSEW9BXmD+Vk/e+H0siEo
1oh92io8sd604dfAIzD3pUxmVYGFQyrcgl39aOKMjBoPmvTDiIoXaOXdpGRAKfqdBZPBZMwzyPQ/
6gf5I7wHrD+Z5kS15XXIwGtpvSfqi6XESmISR9906ufRZXHg66D7q5oRT/4Ix8hOuXXlobdL5ol5
/zxnL2J+I8JXNfuztPzKkg3w9yuNUciV4yWuP5tcRieJohGtR01jm/bUPUn2kemzazTPYn1dgFFG
QGu1t5IjwRTSw2IiNeAgm3PMJXjFC+skl4/C6ONFdaUyegIBSuhjeK5MnU0+mKrkAntx1c963j1O
UXSGueOWWbFfu4d6fOpozSeybXJ0hokcjMJzbD2mCVO9HncbE0o9IlBIRKko4haMA4WFhTV3RDNe
FGbMppj4InXaqpmuWRFhhfd+Me8NhsTtorr5VkUrF4NRiDVTmYb+OqpuS3qYKX8Xw5sgoBSffGt+
k8abNClczXism2/Tul874RAzudUt3B8LwWEhIbJ3NTaibN6FUuvmLA6SKOIjvsjS5//73iyfhfSc
IJgNWUzQtsOWdKRptZGzBVUruaw8V4N5QEs6fBk0akxwX0Wnrj0v7TPY7tsw3iZNCgGGG1eB0ams
Tme1LRiCfrJxuDQ9CxnDT5mEDEns1ZHOF1J2+3T7ogBRkBO98zR9S3C4kdcewD1zrqUTdpDhIeUo
+YMoE+KEFGhOll0lnoEV3RHS6c95LvNi/DJs45r6HWnkTUhC52LyrqzosVvMErnok8TAc8iUH9nY
Fgw06S8qAy30SIiCA7MifmkcvXzkXdXCw6hIgcShoEg1Qg4DYv1Omx6j4i0tOOgtZMOxsteI6LWT
dVXRZM6+vl2bZtR8SuSFqlHpq628E4rPdLzWbXXHaCroRgOo+DURKX626UslPCe8yTmFr7nd7Axi
oBpEVfYHpeC/Vpx/r8R+aNfn0YKsPlZfncew09itgbrPBgfJKrLE8E/y/39ZZf9e922qwr/VfTJb
1bhJTepb0TF2dG2hC0/HlpzidQmEx/8uM//11YhGITQFvQBCvB+L8zrDBzpnwnU5IOF5Y9DgENDo
QsK5K50/yRP+9Y38+4tta++//Wlt8n9fzHqQdpM/Hj90O3sc/cj94yv9gKv+VbkTdsQzqDBYp0f6
/ZUMXZbBzIlfrSvtxk8Zlr+HB95LbpdH+qPk8qdUJ0X6p9hTxTT8/1/R+OGOTvjWqikhbmJCrAGt
H4GhynxH5/wiZZiN6vZBC5GZkuLKKfQUhjcNC+WEEqoMkuihSJ5GVC+A+gvO+ukK/8xOtJYz+JSM
t6X63WY3ovCgVU89/5nVa4E6p3uxlYDCj4Ax9q2Mgj20+yn6HFnkO41qHpXlair/h7rz6I5bO7ft
f7l9eCCHxn2NQqjEYjGTUgeDpCjknPHr74SOrw9VrKeyX+8NNzzOkWwUgI0dvm+tuQT2TM/m+Coq
hyQub4k7caxWsce84ZBWX7XdVuJQa0T7Jv6p6mSXVkicOWeM7JnSh4B8P7A8yUdAMEajXSuaZNOu
jZFnZyrfIPPVNB2b8FkGHxXVN4RcwDXeLVEzY5wc+7hz5fJVL5+mgEBdM7gqTZSTLWTG25yymiyI
aPPux/AOgh9oiPm6bMjeaxJHFEWv0UC9pcilqEsjSqzbbUH9mZzHV6xpG5XlwlRulGh4Ju/BoyNF
/ht7fsJhnVG6QtTqTLCfQJE4GtuDBi27Omn2IC5V4XiTZswmzGo1ui85CrYR2yoZeghFN7l4zefs
gPLDKwpEh/S5SH+i4apt5YAEuu8aTseJvb00mG4dpkcB610Gr6TmwEDpiGWgWvvSFTh27IHUasDW
+RRqkkjZxoF51QDdAJflaQ2Vh8TcSELipsxcIWDH3p7qbCOG8TpYCOs94g9hOLJrv8Fgtyc94qog
PmesaBbF8NSBq7TjsczYABSm9pyk/iPi+EOUUD23bsyy3mVj8Z1IFJcy95WRiSPNsbS1h9Cw9cVX
SJUgVWm5m8QPJ4q+68kcRi+k808lANn2sW0k12i6j356MyRiEJTbMbmvzJtERkMSUEoSIE6JC/8J
GWYoXuUirZwi8AJZsAPCLwekIHQ+KT7eiNVLJiRHTIoPvRkeTF9UV4UxrZT4gQaKBvehpzeG/iCO
P2I0+k1Tr2Sz8cJOvc/F3aLJZEcLJPbYj2z6olDYqmJDCR17XIvjo0GfeAxZd5r5SQn9bTGxlaPE
HVLwmEk7NhttW7by3iR0vRS7h6Ay3tTM4piTbiXuIPK167HS3GhI9ml3TIx2O8NFHAzBNtubiXre
/CLzE2mYb3Rq/SIoEj+d6JdWKEzIMBWlzajGnNEz+YhX4rFqs2/CtDR5swoYYrsHFBnt4mQA/Gft
+NObEHYC3fkcM+N0sGBn5VZ3jwbYk5Gjguw+iHPwJHRstCDN2NNQ7aLFGNKhOK7phYbDTU0VJ6op
03ejcYdscGeYwXUbiY5SElEYiQ8VlqQ4H+E2Dc4Yyl4ILAT4BBYIIUMeVZt732pvYgJeMPbcU3S4
oOY+v8R8mhlPlhiBJJ+hNom42dbb7pad+arzii3iu9vo4sQvf9UWqrpmLIp7kue0Lwo4WFqKQBjH
e+0Ed3icr+TH5JYomutkw6ywpyq7Kp/q16hzy39ngfuqLeTqpoisEcG/YhonqvtqKDlGWON740re
uE3cgA7sCv04S2pgq8+LLekCbfar/5HcMxWIvAWvH3/iSYkqViS9FOLpHcr9aqCnMsQDiegxCiny
cQjUlBqfvrt2QdF37qpAjyEOixjj2Dj8vrxWJAqpZjm9c47dNusI16XkyhvT/fPmRF5+/EkJDBQ4
gr4FZIAA/2QVJz+rGJN54nFSE/EylIzCKnWwKT7F3zJ3dtDArcm8Dtacgt2KxC38viuqxQSiX0wA
PCPJ+/xbrJP1fe77tG/qCaNpepO5I4mNnTNc4Z5aUa698Hh/oRP+cOPWySdT17E/aOr0PtiAgFwI
Ct8T+91Y091zhO3FMueZzdJvt3ayLYt0reM/0/vokQ3JQXuDwXEXPGCYX8UuMXXOn1/rGXksYwaD
BxpgTWLUnrzWWtbmeYzwK12pu2iT7OJ743q6GW3Jhhd5LB+7/aWRtIRPfB1Jf19SOXl7bSqAK8vm
95waSQ6ILWve6/gJFwF9DTQZ7FwS6ZgC8NIIdx7T26qLVmZ232rfJf+xRxSZq3ezP1KK7J0EwFkp
5STSoyYMXrKWGt6PjBJtSxOpRyJX0zgNQKBW0XVD8HBlUhdfUmM410WxaNfZQ9Q/9JXgVgzUha7A
GQpdSLMtqXbhpgmXFgcx1aPkJPUDAZdoF4tt3qHu5pBEsJCTmTrnvqOADHCga5URjtvuYhQxMTTe
Fnv4tVQ8Ft19yBF3vE3Nx7lGVJS9XniRZwfOEmBB6IdOEsfJMMXg3xShWTJMwastM4FgoxagnmJP
Dki8+0sj59z0any63slATacI7lVe4c9vV2J2JzeXTkOXLnAyr+WxMYSmVb7j318jGS09f2vZCOxJ
1F6RjO4Kzj/jPcHcgJS5+eub/gwrkS5dcvnzT2ciM82pnvolcxz1kPHXBBceg7WKpdXW7HKNteAS
vP7stKrLiokmW+Hcd3KehZxIfE/DY7Qne3SAbXC6pLcROujHjvFmfJze/AtT+bmjn86p61/XPDnV
RlUTdmVX/fLpH6XNsmTonnjRqH9+5vx0nZO5RekHCSTtcm/ybnYSJmrprrcB99ryPvCKS4/y7Lzy
9+XMk3klzxIjkbncgh9ALeEiirRhzK/iTby7OE9feG9ffBOGJOd+ttwbAYEpkr0VbUo7f/Y3U7Fi
q7xCe2I51ubCV74Mhy+LEYkMv4hCUAmWn/VphKZmP/asR1wWgrTdrMc9u39kw+JqOVIvkzaNyVhF
jLBSLyX8nn2+n6590gRTidQTrBgdwlY4LpUX32sc+qIuR2fvYtHg7PP9dLGT78IIEjLi5+q99waX
87Ad3/fP/hVuV7Alq3o97OmX3fz54Z79+j9d8uSzKGPycuSCDSNxg2b2ra0udEv1s1P0pwucfA9J
2FUN2W/vmQB50pw4jnH2R9Pn6zdVU6MVpaVXb8xKtcOC1ZeaMO24CPQKQCQnr3apDoVGbJ3WCuER
vNNcIuDwp4o8TG7uqgQ1Dg2qCpGrpd3pdO8lDspKVjhm9SIklWcSuKiVN3HDgqA9jhw/035yJppP
xgPl8FVZp7YxQTGqn2u8AFJDLih9waSizQY5Z+SjRdPfgkIc8edGHJakj5y+XS4KrjFuRRnLoLIT
EtmWum9/fjVnCjo4aP817E83fBkNcUMbx3eQ7E0SuYIZ2INx15evofwhU6X489XOnZJ+u9zJWtrJ
LQRTYfnKRBtc9kp5y+x2hU1wG++q/6dp69O9nSykTUajtuGz+suZnC9T/3XpQiz0rO2li10Y4tbJ
mjr6Q0V05/huVYceyQNmoAuP7vxn+7fV+WQFraYG3zqHrnCqVkUcoL+N12mXri+8oPOXIY9EhH0I
8efkBckZR/s6Wc48waZZo8LkROlv59tqm7r5o8n5p7k08341cWus0Bx/DFHiqqfHrHKeS4RJMnau
6Hqxcy3sgu1yhlVfwg3oKRc35lq44F77ep9clBs0iKyWOFCezIJaBA0AdPFbVjxP4nUwPEjFRZ//
12+L+xIxai0GfE35tYp/WlKot7VMtCVUAWIn+b7LFSwyxRk34CQ9dLmdg93D9qudjGjJu7SNXOa8
3xc0ro4PTTIwpkG0PHmTWVLjDdHMt95bIAPQNDxh3a4vLdfnrkIpgHAmSSII5rQWYLQBRZZUeBN3
v8bLfvDCf2NToC47jN9vhhg8QyKUj1GOt+7kdcWyQsqPZHyYASKBrt/6nX8IdSxDMQJioSlXGUIp
RUL0PcXbOJMQ2XZXkJOpODKzt62txf1RLm7RsXX4diuCERQ4IOjly2R6ko0WSrPozEa6rsttTdnI
MEyk9DcZhxPk6cB0H7u4rm1WMM+aWluvqp0YWLd0cze1LFz4JL5OJqSCsW3FfaeT2n5aETDTGZi1
xtHRwgj0AVfDvvCVf10vuQBWRUnTF9bpl36ICOrfb2dOAAvfaZuCMdRcBJvLNgf/zebSpmOJTDx9
f1Q2llkFzAZ+v5PB2KUZrm95fl8oitNr4ob3y168WBv20rTQqXYsH7y5otC7xoLkaQ+bYaXZ/nPo
XvoupK/zDbPNp99yMlX7qFWZSMf3gg0PNh/HfyLXoPownd4WveAFRhgiZDyVzaX16NKFT6ZwjGFZ
OAjVz4Uykmwqe2FH/jqQuD2VncBOv5vZxdIZ2oHTZ4+SjOoZHyg8yOVD5c8/TUPcbRxbdfNeYBFT
smOdfUfcBlNqH8/38GKCjON4BA8SLRL9SXuM6fOjPTDTNWBmL+qwfJUUvNvtJIkOdXsnsG5QMtDC
5fN47crXXAhWlSisUYgEcOwMLBli/KBVP7rkIS2PivS8AA5zP6Kh2rl1IzlzuzOt6qgR95vRyBXV
BnfIC5BoN9Sqq0gEGxQBMEdpRFWhyJGoNPESI+JIeHc7msxSnbxr6P/Q2iOgTp70eHR7nQwAhN0U
8g71gqLu6abI7XUZXiny1TCLoPh7oLH1QVqkzHh6/NwzlGFbEa9rcX+5Ju9Uo0DKhZcdMJJUEpAe
PYM7Rplf2QpxVOJMoap40OTKNYu3sELcpaZbumFbKi8rDclMCZM/1weSG99KOdtpMJYHCthTioY4
eRVQnkbhWw//eo5zoPKtq8QlYnh9naN3TXkQkiVg32di6l9RxnRAA0LdsBOiPpRB38pZfBPqJvwt
urSllq78Hjsr1g8VD1+Dq19+EtFCirTpQ/2glhv6GLGYuIUGTBfDRttf6eN1IBYeupetFCKVLcS9
SoC8BuAuZjrLNFpFE8WjkEQTNKNEH/XmjZwYa9yCknhAtGA2ty3PbGyXblfNT+DThe8OWX2TVtVG
xFGzmDWl4Bgr2yj50AdEOPwd6w0Su71AHir5HuH+qgUoIhdb8vxWDUX+5ipXr335Z5ztM/4/Mv1g
IAERk4Oo/gxLZaUPRC4tYJYYx4h0j07DGZorIy8ds3tUlddp/hj9ElkGw27dCYC2cg8KTD7Sw2/W
ffu99UcPLx1/vcceKrphALtQ/RnTU8yVx2TYzyzFQhsST4QaTP4Y8zvMHGUYrASlIruFppcMojK9
a7Vv5RK8RGxK1y8iEgBZLXyvDPGEuECSqhvq1Tjc+kMV1x+ycS9DLtGrwa5gjCr89hCD1+iNsu6k
ICkNMdxk+Q+zeSY7RiP9LcprJ7I26fhSmURjZmtGPwH1kUN20aHso+0EVyxAy6zzCEHjrOUUtbH5
HM0fqKhW+XRIROvC5vDLsnQykZzMX+TpqWM5j++a8bPNP8JRvLDFPUPEObnCsmv7NFXpoVFrhJD9
zMtxXdf4Tyv0xqKOFZfyoUS/tybZYbC83PSfUZYv7ujbGgGyUqX4Ue4lusZaSRw6CT50AHFBGguV
cdE0G5GrjdpmEhOPzaAtwTfMrPmq91O3Fsq11AnI1POfvZq+sytG1JLK28DsHJMvcjCw0PTStozM
rRUGN93YkcdNBKMgXhdCbytDtcqi9HroiRPtUpeQP7YWDxI7uzAmp0FVPuCd26MuPnVZB/wGvdyo
rtXoY+l+5oHoBPJoNyjdUv5ajjLHwPnQqtr1UNRONUqbFk2+olSesrQ4l48frZ7EcDFVUkIA3g7v
Tf0oylfi6MNYGVeL6xbfpAD8VBRxjZPKMNB+K/trEo6hhFBvpyg8zE9tEfFV1ZsMKw2Bpz+bCA18
1rpaE5AiYb2E+hA7gjnvhja4U7jfVi+/yVbj8CsdPyHMenFhcdKeqw4lLEFtse50BtAFPkqL+q0e
lVCKIjcYr5ORKmP4ogrwf4oO0S42qVTxiMx2SFm8LrXozkKlb6dN9tDzyOHJb+ne4a/VvukYrY22
2csRtacmsA0ENXg7vcnAtAedPm2fIqG6VUt8NJjSzbIDAUtgSmrwKkuZpiVWaEiyACHtme2g2qGq
1JOVrjVuIRFLgLTX8CIWZY7+Bo9NHmNPqCrCwWiZEkNnB52/nkikLRTVi6Pqzpgizwqg2Cy7UXg1
FZqhnGDJLqF6Y6JU09dYZ6QU07SpoS4m5Ktm91MjPwuA3uDrYNd+rHihAZlIPaxg+VVVr7qp3QUx
eApMnmn/QwzRnFJkwC9ch+/lwPQieazWTlAE7lixfRKwfPbfJ3yzFX2NWcaDCDGmwfIZN2xr2tiB
b8g2+bpBsx/xgYhsAchOHCynnDqsEDsfL96c6d/zxL/qqvHQZsZdqPtvKD4PBaWSKPpu1I1nIIpo
RvMWnTLmHoW+9W3d+MchDK4DjXkNX45OK65KojefdRYnIH68gj11vPXzxq2s8H6ab6oh2GR+tjIK
t4L6T9bquoj7jcEgD3NqbzL21DZ75mN3SXxxFXISaroUYYdKpESKH9DoHBDP0pUooSgu1vUCeA05
ldBvhcdsUX0tQqxMxdp9GMIfkhSTdPdhpfNOkEvYj0g4DKHwWtLC0MOyZsteBd1GQX4Ug3ZGOjv2
iEYJYbR0JADBvd+OLL3oTgnnG56yMFubGgFG2b1RC+Cb6UCitlSNH7EmeFFqEEAmTds29smBmXap
bNi5Vd2DSnnJ8OhE4g+SZJxQ+i4FdyxyyESuY8KN9I5vSZZuwk6/lslCM2IsaWpmVw29XMBNxCLH
bAsoYvnxepm1AiXDU8fKn2qt6/fGRh6NbVEEG7gMa4k9BSnJYHt1N61BfnUYG+YbvdW9GomGqNDq
CcyVgVS9E1DXqxdWiq977GUiN00T+IyoEGB+sseeMfiPYza+K8f8yl9LTu6F5go/gY0zBP7n64K9
UR7+8x32yWVP1g+lmUzJl8f3yjWOxbXMmVRxsl2xFlzfI58QdR+0r4sn7a9l/5PLLjvwT8vWCLUx
D2XzZ6n8AvqZ24H8j9XoojG5yH2Xl6rVb0fhRThHQYHeoipDwDmpdRoJ2huBR9u41jsa/2CDEJU5
4XU5SdCeY07ZLgI3dQVz4gm3T/CSIrC+cEL9Wsj7/VdIJy2BoJoqbYCGtdQ29GoVeuK30jUpZ1RH
xOWX+kdnjjCf7/nXC/j0gOW+MAvD9H+m8dXIoT8Q8D5eiUXp/vlcbH05pnJX9E8R08m6Cj3p5Nlm
YD9rbSh+mqqgrkbIbDL5YUl5L0WlA5nirg00V+g0XL/hTYvXAKs531cA1VsjZJCmARpT1J93ldKu
ranHSwJKBrocJE34A0cYbsht/flKZkYakPGIU+gUKv/dM4fJNcZDDWieT/wLNiaqy5IXRP1BwZ0t
15C2hdAzMbXGc7m3xLuoVn5U6Ou7Wn+skGoOHDGIxd2Ove5KYuhEhezIsv+UJiXF7VtidEBt3uDE
8ET2j4GurdXmW0bqLfy6ZRJmj6xwnpGfYAzgZhQeJ9LZhPrZlN5EdjjUZW7J2qOdTMNOrL04OQzT
vsFaJk36UxCPB9nM7nqSsmRyDmfDum41Ek4ssUAtHLMRU/ryyIMxIUZYuzLq9x1W0Ul/r8F8Nm3v
hroFpK+vfyLtv7CzPDd+Pr1X4+QInGd9XgHafx/ZoHGmyRTYddtkfP/z8Pnalvt9+Pzqz38aplOs
xQC0sUIsX4Wm2rEzPov34ApW0wPyrfzxki6Gas2Z2eDznZ1MtHUEBVFXwZ6rw6KiQ9ndFBFU8zld
lGXVRiNpbRxaNh+lV4oLbF9unFr7WIpYIg89jrAqBbggME0GQb0mGQ0hlS8dOrz3BDCzE0TOneC6
a0av6mTa/2+5NXrmSG7TWNk14j5UlnYGFcionRG/C/yK63EAhqF9WwxIQ/GiFIeGvohheZAm1kgb
qa3J2kaw5qOSjR98VbYAia7HpqJ0NL4S9C0VFo9Zh3rXOxYgjHIhP+Ahnvs8QwUvPPrit9aH7CDk
mzGLHT5nmA1FtNZn5VtV5fd5kryMPT4NP3on2ZIoOu1WJy4pQ4xpyKEnQzzCHnkfiQbwxmxH2JCr
kwFQ1ICSC4J429QAqTRHNlAGkunh57ak5eEZJuqSggmhm+QClP6uBntQoVjQ1Bn85eyE7VrIvot9
sJunqzp69SM+nqhSqBsanhH2V/JYuLoa21a34HwEvnlr5yPeswbdLkTkopiXhoIvh22F0h0JsAT3
rB9qdP8z7oW0v1W2hH15NFNWUn4guyDQk2ezIeEVGHH1Y0pvIvkB5MUoo3yVnxYJbhg/FsWhbs2N
yua2yLT9TFJ3V+0F62ksss3Q/5jN3rV0mVM9zgBKLlV2Y05sAtNdyhl/MfnqHI6xqW6Ksv5OjsHR
IhUurLtNN6KmlkmwyoTrajH4Q6bpbF3aa92wCthkkgbrlzciQ2RAztql2KkQyk4IuVDylZp0pYJ8
iNKtETyanN8VjYM6hf/4sdSy9STcE6NnW7IMTAvB5sjZK/4YBoMJT943OnmH8laLbsfwOkO9XtzF
uFARna4jCxN3+VoKYDnV4arGFt+MD9KMTTs/DH3pEUvyqzZMEqwjmuF1IH0rSVwIykOnfEvgaCTB
h58/VwNk9j4F/gBTSsW1Aa+YaexlliEhloGTKz/ARrlmgKsifcmgoLeiupY7kaK/hSo0YSJHaqz6
8808zpu+gB8px98jVLC60jjz+BZO6ppMNtzpbEDjHs3o91F51JPvQUlFLOk2s/mYkIsCJ95ROJnl
BfQIChFCtZdwbud+ejuO/UMZAotQaTSo5XuqkYE2C7aRo9YxYk+F3jklsFp9FzA/yVl0Ip8j83lJ
9U3goCqh4hjjdxUJpd9T9dPyFUFM1GmGVTxAyQAEqvnrRPtg/+mik7EnPpnoPRRuBmnTmY8t/jgE
6Mb4Q6bSpEmsJiydOq9jbmW77GCiNinrmDDjqZys8FuWtkdNT+0ayXUo4f0qOVhXhjvgB5KXFFsm
FkPA8NrvRvQ+IVpgRoqrJfWV2rUPbfZdD6cdkkumsT0hq84kf6hknQ/Sczyp9xZYNw7bbpUOjtQj
MsEmU/ata/KvlOF56ONN03F6bh8MWq5F8zxwbLY6gXPboRcDR4AwYUxvLdb/Maug+byE2gPReB0J
bjFs3Mx/EoOnUbhJ6grPTLwhRZKVuHGAycLJRUpTcdwbc+O7XAN4pWkH0w8PWWzXOuMw2M/CHVL6
1VR8T4Z+pYilE3VoinGKhSUYC+3bFOKNgmVYmQtNluek7Suz2he+L3tlIHwgV9iPUHcG/C5a8xYK
hMTSdVwCVBvg5AkvP8SWCMflSol3FqqtGkcXPLpNRUlPGq3tENReRHGkSAEmabDr6ACIYesJU7+q
4QjoFeAdDc/9gaBg6oGTW8babT5GL33P+p9mxywSdwVZJzIJefTbXYulR4bSLhaEFePiqjp840jT
E009CBycJmKINTQUwvjNktubXjt08qGY7un+5X5P4ghsFT6VyiC+lSPMoKauz6ft1+zGkueU8pdf
yB6+qAGx2sItIcLOjhLlNlHMO7UHoVY2fDilgEMzWAczbXnzxsgS9h7hzVyjXxEqdo93IoGZGqfJ
EZsos1GdV5tcRdmSQ13TpYOeAFkq/bUx3latySmr3s7ysM4UZV8moR3EwlYfY0fp3uqx2KcT0FT1
dRbCg+oXG6HQvbG+XiqIFnQyA4yxAWgsZyRlZGtLCesURq02Ug4G3llATEHZo/e/KsfXpDsIuYYz
FpqamXh4C51UWafRto7A3GGunaiJh6wfMn6IUt3PgcILBxVvvZFM2lCPbau9GEBs1MH9dYDoWuy+
CNjj/F6jkC8CwhOq97K80xWsNvO7zxfTxDCbZ/EtCK+L8JjW14CfghGNOjFLg/E+BJUnR9uMBziR
KjoURIcTy9obKNhHjTANddUYmDVpDJBPsy3a5ntJzBqT7LNYMfU2/ORZNR1iG3G5CbBQamRmPYek
hp0ILl4tfAzj4TYxZlfIHyt9toPR34qltEqSW+MKJ+a0StcJgzGQDIcYwt1gUUUrlK2B7yMsJnYW
VOyiKdu0hbEJGtWzhgwkz33qx2AWw6MEwo/55RDRmW+F8D5KDtHkbxo5u479cRMEyrEQ4m3fWgej
Cv4SvyxJbH+L34hi45//lfJ28o//598LfTuWH/l9W398tIfX8v+D5Dedo+n/PfkNYMhbQSfpc+7b
8r/4K/dNVf6hYq83Dbr+S4qbwsZ2+Gja//4vVfqHAeBUNPnXFu6TpV+VF3Ub/vd/SfI/+BOk52BD
NUVEafd36pv4DzAJJL3Q76YTLWvmf5L6RvrJb/tqQxbJo7NUnSasiszeOFUP8ssGJR/R0M5Eqa0r
weyx2quq5TFJRo9lmsnPkjGI0NlyEQ9DQr0ybzD9wYwL4m1QtuxbcQtg2JDp8n5Es2hu4nIAxzEt
eQ5pQtiBNCtavCf4V1Z2slEQvSJb+t0kqIxmVW5LEFKGDku0NXEYTmYxX0d5QbaTpqbjnWBF2UEg
8DRyRk3utmos+dEGyTEh9VRHwcQR7ckWFucRil8nzaIMakiMFbWh+9XEtFE6USKXvVb8R+p75Aqb
OhDndKjZEFcYWVq5rCiMpwTzKrLiDXNUL7lQRMML9M0DKaesHjKf9indCyqPdXsIM/hMY23lt32k
pDdywB8ky9Zx8pkzIBuQ3TtolHDLHvCJlSvv6N6yq1Si99SFPRCx2lSJPPPVWjtosxptpfh27Cy6
pXjaN4hIZdfSCukwxu34Okp+8TiFceERbSuyvsszkpW+o6JWFJETCkPkpA1Ev0kZYfolg+8h8mWZ
19rOy9l4wK2xfGEXV3FwX5qhMe7p0S5CWKI4pnqcVlFbdg6I0fjWbLKFDzCHlJzZ8yX5pF+lWi68
daVGGlkF0v2hUhf3MErm8bZGMfkh6xxgekqw+3nCzxLnTXVbFiKpxEHMEVkxQxl8eCXQxZsHkoal
NoW4Hwd+g8M6VCjhWjrb7cE0tL2pRUCg2PL43jjjtBZnpXYxF+sCsQGK+JM+Y+UFfgH8IOpBudHG
ElOORM0ckiycFVr9HGoaSSGmPqYPvS8R1l1jKUQwzViPrlI/oDdbRJkg7Oq56I8VxAHsTVZ3F40S
rTpTW7K3hlT1TKvIbypFiPekFiMWt3qFjJpOKVK8ZZ3cey2PKX7J1HTp8BmKdNfpEeeUtsSYV1vi
rWywxZZEEgHHXOxtTpkdva4yPs6xNH/0ZTUfZPIHsBJm1auRhNJbU1rjY27W5U9FqgiNqsYP2tYi
cUPxssmqx5vWN8In2m7NS9JIEZkGIQ7iqVUb7W4W9Nm6ojdEeTkHZL3R5EAdUJvrQCjkee4HuhNG
FW96a8jJq54KiumCGo8U87E7srzJHEC1Qs3o9MbEJgKiyghowU8eMpC6rJ1e4nzWQxeKaCqxXEfI
CbHfp3eTZYlLmlkHaUls8rndiAzKYJ3hHWNvLvcQGeXOsNrXVMmV67Qah49itKbgWunm6vbT9Hvz
V4nwswj79/adwRwn6iatQBlStaWQhsWU96k6IYNHk/WOXuiQPgmVzEeue3++gvx7neWfl5Aw2hqS
gdbjtH6mSWYUwQuQ2Umvwu20XpTX4oFOigv56QatqbMou9DRNivSTuzUfsQ6vq2+Rd6lysgJ1eaf
PwVnFHRpBjCrwu93O/qqLmaEgazUtQas/5qz9Xd/27+pw8q/Wkg68Y4uTQZH0LmkMFGWctLfJdqv
116KNp+eNFiutJVhM61AuejEN9w2G/BRNHv2EZVpRzsK7/VV9MQKEbrmenH7IOBed/mRYs3gvI+1
hz98paIcJxTi7s/v6HRh+zUK0FBTQFZkmQXu99+Wo1IUhUqXySiEjjA8KJwIo1Ze/fkqv8vC/vkE
DBWFnbGUqE/lkEpTRZ1eD8vT57jq9Rtl3Wzr9aUy9Pmb+fsyJx3pvC9jJVW4mWBBPKe+P7FnHPrb
dlKVC89NOfv5wEVfCElsCH699E8vdVT45JVOA6yBML25Th1CuO3GHjcpwxsG4aN2PT93DPbEBsiF
8t9fgXej3ZCuS4dwlmN8iDUn8KyHi/r8s0/7009jW/R5vFEbTxMT9crKPBCEA60m2Eub/DmNN9Jt
sqUagqire2YZ8BjsD8Hzn9/17yXIv941Qbu4nCxD0RT15CUYaYHFdBFTW+a66zhelm8lFSEIjIbU
e1RD/3y5XyP09Ov6fL2TEewPVpjFdP1XwL22ut0cfJD/H8J1mNjWnbThyOH8paxsDzhjb6iJvWWz
8+OCmuskheDrbS9z4afx4AdUDCG6k7XhinawD79NIMw2/Y2yz+gmrpKDYFOaxCOUbso18CdH3DdH
litAxxt9L1w0hZ60ZL7+oJMZT2PZMc2Y52IcFxntVNiLqi681r3yMb01tn9+DSeWnv+9HOGviiUz
nZwuJ5rAWBD1pSIMwkF00yX0qTgQL4KMT7OhZW6sHxcuudzByZs3FFE0RE1Fv4i69fdH3mWmFRtV
tTxyTrurYldN6+4DxfUGpb5Ky0316jUFDR/0gHvh2meWts/XVk8aXg2mn1opuDa4u3W9rZ3eCTaM
Nntgk+UpO9WbD9MmPFy47JkZjsa6uAj0dc0ST/W1Q1E02tDxUiN/5tgMd7AVKFjl6MjGkg1bm2JE
C9nHt9OxiidPVe+qIN/6+gPqFj0ZXy78nmWTcPoKPv+ek4+9LvuyNgN+j3ro3A7sqr1YVXuqPC7m
o3+nuXpmekGxBwRPW06KZGz8/tKzLB7ZkTHOoCKot1CeHLoNB/Fb/ayIdvWirWWPmLZD8qZjQn77
8+2ee+nMaPAedBNhpXby0lVTUCJd4G6tJrwyc+tHNbf3kUnuRFtfmE/Oje3Plzq5TXH2Cb4t2DrN
gaVtNDPw7U4twXtNWeYSFCgClWWo/fn+zl8ULTP3RnDJ6SbJVOdaSw0WjhwNSCRSS8vEbajtolIk
SUB/+PPVzs1QhqZKsszukzz1Lx6rXpjZ4vI4h93sGV61tmwWTkzywLkuzodnFkVclOTDw0ahb6Gc
LBNiLIeFQcrtSpQhimpi9qOcBHuWiqd27kgeH+6svKP3pFyYKX5ZJE4/ESrgrMfMU+aX4J9hGqNQ
TlgYnPJFXvcObaEHZSPY6XPogNk+gqZ1iKF5AivuAWG78IzPTBjoLihaWKoo6vJp4aKPIxFswKSu
uh3vVN+RE3oDpTZdKWu32Na7cLe/6Bo/Myn8ds2T/W471mqcCpwsGlc4jk63npkXOxQXoFowd15a
es7cImUeTJbEGi01n5OVN9QIYhskXV0lDXkwZDz4CUgsWbzwIs8NVws5AIV5rgQH4OTrr8xRD/uG
6zSU2VOCX3SiMPJKWmWoi6gH6+13K5L3QgQwne9GQJVz4WWemX84SukSnAXMAF885H1aTQwxfkE+
9Mceq1hPtXrudC8Gv5PViCK7aqfMAFdEH020QHkf0xuV2ZSUcKs2XKEx1xd+07mnb1AZUCQROwY9
+d/nY8nq0jQSOBYv1KF2m7nbhIhW9Cajm7uRQ1OSNAD7zxc9M09ZBDijxeLAjAfq5Og6jOLcl8s1
1ZD8v4q0No/UUh+C5gL2/vO1zt4f4g8Jiuiimz+ZiPOsyHXGMlxvOgKFIsLWNo65IXt/vsy5W2IE
a//D3nksR4402fpVxmaPNmixTQCpqFWpDayKrILWGk9/P7D7diXBHGK6/+0setFGKzoj4OHh4e7n
HFOWRc1Qlxd7VMdqqgfQh1dGzzAW4RcePQgFUGtA8DlZU6ea7+W3QUmSNU3lHoWRAEdafLVWUWU5
HBnzTqx9AJ5QUiLn4wW93zcsUC2VwFrPINrFvhWm0cRZMlC1p02s9IDkLdiA6zVU1dmFnJiR37qf
OuiDL8AauwnM/qgyG52Fzx8v5KwFAovJ5UDupS4sMBQIIVHaS2CAaMeie0CD6d/sFWmzqEkks+CZ
3i5CbqRRa9QWeSjYg6lzXhv59KCg2/TxShZ0XXOOziCTOIcwEZk2ytNv7WRx1Hqjjp3aHRzJQbWD
ES0a2JvwznK1HXBVJwKB5tlgCXdriMXFWNw768v4KbY+DGEG1rVN7xrb+ieM/mA9GZH6tgZDe1ev
X6xUW3ifnALYCLxXW50T7pULBjS6B5T2os0z5FbbdJt3t2tWz7k80+IKc44GWaKyOFRJrVhJXcEI
7KGT0vvetugGW4j8FW85k1HwGS3JIJsgLL1L01IhEtocGrTNeNd90XczQH0uHG9giuWiVbRd9rlw
hbvxsn6p7KA/1PtVNoV5/5bxg5tWJOgzSytr86E5ee1Sb/eodtK5m8lwxCvfFWAAMDf1bbVbSyfe
J/zc7XOhEuIdC2a75eHoVSEPDXbVj4+Qc38tJSgrc3Xn+eEBBVTk3KenlXMy3x+L1b0xucgoBjRU
BtWKYep3DBBhUNFAVYKziluERu/81erkGcfBHqmppCgKDavFfabXY5HHHkssrPjAhlMw0EFEiSu4
+AVP1OsJVEyL7tUsTkj1dbGVXV9lqTcQ9Uu4hVDFc5kqGlF2v9EZTnHn4x9u5fyYXijSZrg1HrVb
8y+mx/9rf/73XN3+n9ufbtl+b0A8fE/+Cw7n7Of3N31Q/umffVBJ+oMzjaMbJvRPVBj4RH/2QbU/
eEQYNEElWqBknyZO+VcfVPnDMMkbLLJTENp8XvynptdKi1Tg95mGCjGYJfLE0ud7+LU3vexV//7/
057BosqjQfHF24nig2hx7DmOixDnB5Whg0MYC7vPdn6+m4JNuVMgG5GboyYeeDl++8f8Zn9aVegq
AvSlSfq6KafRxkS/I4yLF4UB2U14D1EATPS+a7nqTbRFMobAAxP7E9ykm/xh7XXx9t343vYiFoyI
8CE98fIn6VdMHVfYrYPeF1Pc760s9tWoR72aipe5lgzE/lG2+yuJYW7Xc2jrOQgb2NVG3ufbjlOa
oEK/FmQXoeH9H7B8s3UJiXz9YlZWfQS8091pkAJSYZGkpz4aHpgl24557CgR0DLo3MtYhVESsIcT
aS3cgTq8YHoofAnbCqAEFIu5qKAV9VhUvbE/OTe3f4bhUx9c+yDzz0+unkkxizyqXsbjzL3U7OcP
sn7pzF/19w3w13ZIoiQxkGBxyS0icjcYJj3Zl0i59DLY9Vsmq+f2jf3xUhZPyvdmFtdol/m6IGLm
0BxUpuadmVtmduW5T7CWnSxyIvgBiRrw14F2llDJNZbRP+vCqOzMV0abBBTGzEqIgDkOZu1QOn8Q
nNWm2/znn+7i0uLi7BReKRq58ax+S78j4WmX3+KfM667+pTcS0//C3vzV3ljjweoBgqCQg8AZ215
j0qW5Zuq9jzaxaVCQXiGQIy36D/sGblbp0Gaz+Q7a3P/lHcUd/cS1MJ8uqok6jOc88Bjy+vaVi7y
J91Rdkzo7eZkYfoE2fhutfT8bpUEQEK9SUyHIFDRF7mtX1meJtQ4zazjtp/2cwQcfvkv0Lfb/vpH
1N9+RYodmgUzAMgdig4i3A6LrAH+zbFq9dju82HUQAVCj541Yn+ZN4X6EE6xdgdl/RhDbh3VWXdh
NFoZ3wmd2N0JWRgxAphqwxS7Yyz3aIdFdVfC3jlWBbIvgehHl8qkjckmNOBcjaMRwVsUfZhRlobA
cwVYbl5A5/V36Kj3+yRMQTKlFdCd0MgYIqgC+bPRS72+UWAPfhx6Efb5uha+NyDLLpGTQfw3Adwf
TDFINsYpD7VV/1TEynLaMuuPbdM32tYsOn2nyoJ2FRe5yu2WIHAmMoit9PejYbYPBIj+S1c0IJgn
UfpmMj4LB49eSL+iRhj3A9Mtl4WqTg8457d0CBkkLKWAieewQ1jR0/JbKYGYXJDb+EudaIz9yLrg
6EVvAps2mAPQ2w4+kDyPs+egD8pvyZCaFz4FAyRtjZxWksXgWugQWkH1dTCcqo4ahlF7bKD8L8G3
SfJjkvflEwS2vuIotdBeITGJ2GMP4ZFQM+mGcBPAuNGYwAzmxUUCI2vJIKAs3QtkpZRecxXhWE3v
AIZYmR8A2i4nNICiqMnjo955IZPFofIlm6oKqK0ajnsltvLrzmv8l2Qa+udpYlix7qoJJNkUM5/c
5C+t6MNEisb6IUeJnjlMbbD7us3tXovTu3GCwzU2RmZZgVpf1qGh0ShECWPkAedQtnjuMoVZPlkH
t1jA4RFL6Y+6CgqnHbLLTGFkt6ySy7hSLqIhRxYkoxAWdsHoBKHQfvNGIdglNRIXcpkLu07rGhC7
yJWIcUZlPTKYpIypteSJr20m8J1XcO0hIF4H0AYUBQ2EydDQ6GXQUYzL7Ln18KzKzxU3SMvxRugp
FfLQE6UQVVMfAIGnh4PdpYhX9X4MVoB5tg7JDL7RjRH5FrXBZBM0BqhVlTnHaCNbQV27H18qb8MS
x5U8kcSMRjsxAtqQRSpRR2PpA6mB5Xi6iVrtircSPiZcN2mPkJe3QnT79qJ8tQZZqamZJK269O51
Vpm5ZoU1c6z5V0G4SfS7RLnKwpUr/13pgKSTJw+1KupJIq/exZqg5ZqkzAKiMlNnutE2tZ+1XbQP
7taC6xzLfsf0eTmGzkKgQGHgT4eqh5+fJBeS1qa16Ks2E8uu1FyoBTOzg7B27S9fz3M81cmjeT9z
bWD1rZUi0+Wmr5i9hd17FqnAB5EQa7eTnnwvwmJrpvFuQh+s7mBw0FeU1t+F81fjdEvZSqpA1sL4
GATIMRrUfMRIs+VIqq/zSM9WGpXv93FeoUVpkfaCCD/w2xVGVlwzc+jbTB5uUrSeVTGjA/3lY0+f
c9K3H2v2dAyoM5sJYlVvjVQ8cMNGQxVNF4ujlCowt3tKcWxHM7jMdd3f9qaoM3mQ9saKZe39+nhl
WaKskCLCHrOspIV+XY4t4o6MoyMhNhoRN1JQe6Wy60V9fImmnnFNpSiyrcTon9vUvsoQvQewoKrZ
NObwdDMAYCSGwI37ABkTX4qq75luItIDH43hKNzE4OHiNECQNBOZTSQY3Y6iYuy82JO+pCWo3SHW
SjuedSo02Wt/eKKe7cZ2FC6URhtczWjbWSXI+kpjvvmRFVFUXcmZXjOA0hviJyGS8txNPY3ucMtN
hQKx0l9x/3QXKPypj6VhgUBRzab6MjQmMnZB60NJUzOoO/N/m63uKumtppZ7X3A70xMORaFk/XWR
W/6vUq7FfCXYLJ6fr8fTMFTql7QNKbItU64kiWMjT+GadODKcHRb+WFdM0u/gZ9/lz9kq0DTcwZx
LXrtc0OUiLDw4yBW+yitR3vu789TFHCdX8wUdYywOua2uloTenvv0jzlVVGWJJEGB0Jvb126Q2V9
ECooScdDpzM7lMmOGd9nwY3Wwr3sD9uPT9D7WGDSDyXQMUWtv2/e0B6SGWJCMpzZVzV/hCbk49//
fjn8fp3KNvnqXIJYLCcLtA7v4fEq8/sb2F5RKtWNn1Lw2VAfK8hzPja3QFzO/mFCsKZovNkY037H
2ukHqtWVmmyXbnUJ0gEeK/HQ8XiGBhLauLU21OL5hjk8UJLprDLZQyhZNm3KrDYMyyehOcKc60x7
3UH/+UjSb/9dBPm/wtl/G8TtDwpnTA1Xb8tl8z/4GzZAO5ZiGAP+Iid07s79WS5T9D+owEM6wKSG
SWIyI2X/P2zA/EOk+wHlFxEcXoIZl/tXuQxEAaEFgj4+rYG7ysY/qZYtc6PX4UAKdsDz6Ra/axj7
FTdfPGv95HV6E6rpZToQj0f/JUA782RPbv+89E6LIsuDzO0nzkOILImRCnXZz9My8H8CqIPN1Bsj
QByJoauktA4fW1mUEOYC8myG0RBqjczeLMMhShuZ2dGYeC37g/Pvy01uh09IA12i677lmB2F7rA2
QHt+cb+tLrI/U8kiaRTojUYdsvUjEhJO3cgradEcik6TiXlp5utIFTVUYtYcyk4yv8ho6SBSQN1I
1QGh7E2Su0qxYuPcQn7boBbz1saootRcwRiziUrfrtu9VD+vfKBl8s8qKA7j8ySwJLLLlGiC7AW1
R1ah3mnP9afyGj60IxBuwAPeo7TTn4Vko39WG/j7rcePbZ/ZQJIwVZtZ9eljLK+uqRAzsQR8Dkri
UgyOmv51hvH+ZzYWBaXY0Ou2LrARJJcy9QMGEdGZbP+Fm79ZysLhOjCUls/7ahNcQgJ8SLae411a
15qbXgJHdzNqOlOxsrQzXT1u/ZP9Wzigl4hoMgYYHXeNo2xVt7wq+Z/cTnelgxi3030ybwbG6iru
F+9eeNGrlSDy7j6bvQemCzpDCE9I0tJ7ulqberr64GDh4/V5/h5TZrIQRXCzO2H1WC9YYV6jCeAA
7k5Rmrsay5dqZHV9WNBpe20IZ9Atfu9uKzgFAWC4KJbuJNfXDwpYv9Va6DlfPbW82OtpzDs985mK
SkYAs63dWnvAFytf9H34Zzd5YTHxLqukB/MfcRJRzKmF5W82wpm3mzA7KLCUmZBA/EM+i7828sTS
4lgkwVTCqEGAjC2QqlXmpDqKW0oZMikomM7HZ/DcJcAAgUyzkg4wUiuLB6SHMo/VhLOjHuHVnhzF
gUF1J9yrjnkDUaF6yQvmSls7k2di56nVpdRYnVtW2+dYReqFSXs4uvz99MNyLSyCkphl6VTz68pS
56UsLoW5JStTTpnrDqby9hMWkySAmOK+M59oPQEzjb5Ke8+pHekXnFbVXkdN4Cv4OAftXJ5HVLXW
csyzyz75C+afnzhR1lh5F80jX7RXlI1Y5IdI9cuVT3rOUylhk6gg5ENveOE//qgE+TR/UT+GjryC
863Qd0UCx5b16+MdPbscBmi5JtjV1ybm6XK6xDfayMJSK99JKRDeaFwJYmsWFrG7FM1IlhM+mYhM
ZFrAvR7nu48Xcf4EnKxiET6g6xlgOcbGPMkyOQxoFUeoPmadbKgFfiX75soS7tf0XM5/JTKTWXaE
GcCFMwKa86Q0xaqela5qHdFfi5JvXrNm57Wa9s7r1d+GFj6XJ7WWU6D4M8ujHtFOO8V7TJPn3HTr
AP+H/gUdSN04NmawD1cBU+9e3fM9hMTS3ytdRM48LWA5nHOxxhmc6fKqtmfF8/FmHhaqfq42xs67
zG9zC/cX/dbkVrTmEcb6k+gqDhf+QbmftXmkq4hh8jWL566f0/UtfHRU4zLI52y9n3KqPSOo259B
mTkfu+nZZWni3O2bWbKXt3laR77UTiyrhC8iqmQ7N7cfW5DOxkeNye2Zp52n1vzzk+gEoYuYGw0m
muf+V/Bi/oQTz7aeAs/xj4VrcIM3V8oTqj5746u0EpznTXrnpb9tL6UK2pgmTAEWbKOpI9KESmeJ
KHmr45FaHAA7YRzcUaDWtXKrn/12J2YXRUdNzYUmoQsJ0+qPcjp6CYKQ5sqgzvl9NdV5lAMRQqrR
b/e1NXzk4MfXA4DqCWKKMCtVjsaIfLhDgpmmDBjhe8iC7dRBKRgS3ZUoejY3U5gz5jpgeASto7d/
QQX+wCv61zMBoxuojuaHlaELVHP0RRS5wLFxK0LcqKzs76rlxeEI5MkytQLLsH1MEOftwn3IHMQo
7HwPABXsoM6479ON8jX8/LE7n/WokzUvwnqY+7WQJXxagdQ7RowShqYe5iElUp3RMFa2eMHV9WfW
drrFi8PjTYM+hjULFY8Sg3SfutSGCq7eGBc1TSQgksYxdYI7sHoH70ZkOGv88aQdZdhhjordBpt1
jMS7+tlr4P29A0sav75I/goZ6k7ZDrEd3XR7kKcba5e4MJYVT2uIzbMx6sTgwtGbNjAgJOdFXLb9
NTnssYpWSpBrFuS3joygiu4psyMXauNI/uPUrfEUn302nXzI5dhBRn97pCsPMMCFP192pX0MkMV8
VsBZCk6y4jezF76LeydbNi/4JOZ6YWEWwYg1oXuQNXFfSUwgBJZFmx0Ialy5QzLuPj4Ya3u4uI/p
HqsTST8LHEToZi+zQt9/bOHsla/OmC7ybOAVyz1M5QLl34iRflPIpCtTFiw3mVTRBYoVTU6jmPGN
BlmUYxpBdjDNHKxBX+cGLfNBOLRtVO/DqsrczDC7FSTWuYCP6oI4V/FUeg+LeCQNRkabhMs66wvB
rVoP1tJIG+HJ0SP3410492kplGOF+T/53YSOjxCy4rdsglJph8gsmm0S905S6dCOx9w4Xf0Fpvv7
j42eSytPjS4ivTI1ggD1HvG2NLdq27op4kOASCC3f/7PLC12shMbrpqUZ+pU+PWzNQrmltm68Ajl
dXHZZHG1dlevLW0Z0P0mairqpZtK+eUXkFJMpg1j0Wa0CufjpZ13kt9fbhHL1TSYtNDHUllemAK3
NcLTSI18bOTcMWSGc35yy4xDLxM6MzXbuMgg+Q77RHRbxj9g0YL5ecXM2fyfkVGmhJkxoh+1WEzo
lb2Q0Jxivjw7hPv2bs6+YzTSg/txGx7ELWQNO8+u17p7Zzfxt91lRmfFftfKc8EEjevdrGOXQe8S
2Q1otXm2U9Pt/odxK93+m139e7VL2VER5i2kOeddbb5F+XMYBCu+cS6tUBGspQikwoGwnJ+C+tiT
La+HHqdsHzvBaJmCMbeSUpsQ4qWT7UGi8vGSzvr9icXFka4SxWrNliVJ1q6KCzcpQ9vQA6c3w5W1
nc0YeMzP2BjS//ejDH2TBzmoGYpB3i7dz9p8hTsj/UAuMY22xvwrnz0Dv+0tNU01ILhFM/tm7Spb
XD8mNdRfgpsQDII2DwWDQxid7hr5cMgVppd2X//IH9YecGeQNDLN2b+XrSzyljHNwj705hcc1aj2
qO9AVn4dnyDHv9Zh6iRF8zbVcfrZ/FzLmM4WH05NLxKarp4k8g0+7mx6mrbt3XAR2p2b3UvU9rd0
pe34Zq0Fc/ZoMlJE7we8Hd2Ft0kH376JTZ2jWXnsvYAm6bOcRcOlGZjlShiYo8syv2FmHT0iTWHo
cAm4a0zZi/pgoGtmUmNAiTYQ/Bvoj76PpXljjRYMP1F408nByj1/NgWZpXmRAQMixRDD2zXGwzx0
b3L7hkXuBm20nQXeNau5M3zxWHhebY+ad2t03rVMVb6XzF0fZW5X+9+kSehXsrwzR3iezVG1mRON
uaf5g5xkeULTNF06sgsykqiiv9Wt/FhZrRuna9Jn74arSPrfmFpEC0POhVYccKiCIYd5qsI/Stfj
jKKHp+IfB6Y3phYZQGRasFPPFX+1Szdaqz0MZnQI1Wo3DuVKWnMuK6cXBq8R3QzmGJajXBnECKaW
cyXHnyTQ5TCtbgpX/TKjy/8XowBnvhfYCAzNI7m0kBfOo2qVCg9iy/faVZfl9+KxusFJzMMs5QSQ
vn7Jt4GbrCJhz5zLU7PLK3MU1aAL57slAnTiFgPkAPU4i3YUQep+/O3WTC1CQCXH/Qzjp3QLI6aH
XFX03YrX8Opn7so361kEN0HzIi9s2MahvrMCed8hO+3DTZdo0ecU1vSPl/Ra2F7EGu4KxIbgsDgj
yRfGVWjVwPY3iT/9kssAqmMIYmOpvc0mn+d4SwlG76uv4DYT18qCC3oqd+GoertGlb6qSYL0mwf/
RijmIafUuw6DvD1aEwgJWe99J58pJtO6vYJu0mUaBtWRIoStxCurlZLRma9DZkEZTgYlI3H3v40X
rVSlftmLHGIwnaW4b+VPQb7W0TrzddgudHrmRxqzFUsXkDptiOuOch/iO7Xu22jDOJag7xTR30FE
u/J5ztz1b8wtnCHRETeyWpxBHMYj3FLfGk0NV+LsuX2TYKWap0h0oNeLlrw0dk0laiwpsA6Z/OSL
11P46WMvO2uCiww0F7QB7x6Q2hClSgWn88YQB6Yh8/hnL5uCzTtv97GhBYjntaLE8K8qvz4QQPot
FhNkbTEZOYuRd/69dyUeFfSZocJGC8UOKoggoaaZZShS/3KAhPyh3a9xT72+Qd6dqLlZNo/XQDgx
b8bJvYWIjpH7OVFC/uZdmXfwn9vpnfnVu2xewRGtQ9Pg10wNI16ENwIj7yu3+FkXPbG/OAeaGYlZ
lXMOGjiIISbYALRzNDQxoIGs9WbFQ89bMxjkZeLCeAfFsFLFmsCH86L1hstQU3/qzGzS1nZQ2Luq
wcR9/IGlc/Zkhpfo0itn4HeU2k1TmHhBQ60PD/5mvGI8wG4YR2Qis7xU7AbmFM/ubX1Nk/rM/cbx
mGk95g7hu1E3q9UC1Kc4izOD23jVPpk80qD+BnsyOkTBH/FD3cA1sUl/fLzmM+mgTh+dnJNBVZBY
i5gDi8Y40qIl6SwK1K68zLUMawY/3MSB9b2sIPocffmH1w1rwybnEiNMg9IiE52n/BZ3ulzLQ8en
IIOgzecdW9Bm3XEWqEfaaCVbORfqTkwtC6+6P/QVjPu4baEZroqWxyGU4nbNf84UmE5X9Lrik9PJ
SC5mhr/8B6kiycnvQiSddvpGshU7utC3M0EYIthXJBEff8izHkQdjUDNhNo7cJYqRp5cinhQbWqb
rBSpK7eFjqqR4YzaePOxsXMPNB1ILGN3oCDAQSzcJpqSsatnf222rTsDKoXP3XSR33V7dcNEKAz3
E809D2bVrXgRrATicxEfj4VVcx7llZfT4R7lTUhGSXOnRDsU7XBRJP030UxXzJx7ClJV4LXCf9SF
lh3h0jCLIUwJP8IFQoZoCUdb7zH+qTIuFN/mWzhvn5TDxxt7dmknJmdHPvGgIhR8CYZTWgJyJGzT
2JDAMlX1DaA0dSXmrJlaXCUCvKyQpvLc7L3k4FvKrSKMx9rSpBXHPFfDeLONizujhGcrHDK2cabu
QwkQcbH0m4f+9K6h1yUGl9FRXyNgORvWSNMQS7age1nW8jiIuQZL7Nz8Ka/jYwWOVd12V6vVApnv
sbyP6QIg9jrPO8GY9vZ7mTIPdoh0SKi33k707XmyatZOIYo1P61D/vlfuMdJGrpwjzgtLF+QSuqg
gwxn/3icRC4Ivdj+Z2YWrtHWuVTJaQ21X6TJ2zoRyqdG7zIny4RVzMEcKd7v4O/Mer6TTzwevHFQ
hTJLSkDpermdMxLXOojfoSz6tDbmdO4e4MHK7DrsHjymFp9rHDsEL3WMGcJ31ae41SUrW3cuDMP0
ijfgdMTFxXJ6w5/xs3PMaKvbQGYVY9ntA1AriCOUa2H4nPudWltU4BNTGTryRDoas9KzC5PGsInt
hoYitC/xZm105VzIODW32L4WqCdPk7mCbCV04lr1rkxApdTMB3zsgOe61Eww/b2Nr6n4iVdovpxa
Y1RRpXJbV7a7g/QYH8ufyrV25Rm79DA3qRvkQ4a1K/ysh4Dqg+7e0ox3HB6KmEuZrvHin/m2psvY
32iXyh5NO3tGwquhG7hroLg1k4v4SOsTcK6Oyaz1+k0lhQ+WsRY4zpVr2NDf61r4Zdo1QxCMGOm2
8bXqDvvCHbeSjToG5Zo1LqK1FS3cMsi4ur2RY9YrvFr1on4p+qk8rPjIuWzrdEkLb6zLukmm8nVJ
0fhZRhjA0xDog4LPCe3+S2HatXiLMElXXM9Vqb8xI2+kJk5RAec3dX6vg8004HxZ/AWjFBoDwjuU
hw5qfjF3pmclQKqW4QtiVLvVsvjZ485QKKN9ygyvUN7GyjoNkAEQSWM136kO2Ta9aqhNp5f5IYcZ
aM3c2a9Iq5ReGFPJxhIIT/ZlREWGNQ/lbXvSmViGyX4thM1/8zL+wxn5t5V5zScnneTAY24bK0W+
8e9nktfwiUL7BlV4OJ3l/dqqzj476P5CAgOTv4mMxVuDgZJLUaQSodsABXK5GFVknRoPNZN6goje
QnGr82BTjtPqquC15qotQjliYE37FQc+9zktpC/IZVVI3JdFaCUF2cuJnWNN72rUEoa9d9nZ8zSI
cPtvrr5TY4sok3kGojpzpiJUX1PrXs6zlVLPGXeBqUqnsaBT0oM/8e2+Cog8aV7Hh8wlYRcr0zZI
dh9v2JnrBzdhhgFSLpoXy9s7UQMk/4SQDoU4OUYkIXfMOFzn/mMrc3uEoV9g0XQkFk+bvC5za9A8
0tXqqURdSwKLYPRf/qkRalWKzpubTvD7pmUTdokidzxhyrZ2C/lphJ6gl7KVZGQO6m/PFlbmaVbO
L1Fj2VZCInfU+7LS0GgX3EC48ys4jI0Dib7TetnKnf3+67w1tjjIgtdY3qjU2sYsXozx0lfvRWMt
rX+fXWHDgJ0YejYD5PP8N5wEi9KqG8232DYBuWUb6Ybp1iz98NoXYNKCqeH+n38lsG105ejNwYa8
iO+q0ZSZPgUaBT5oyhhB1+Q7cE4rX+n9wVHgcmcqBWcDF7Kcgmd4KtWrumFRKbTeUr0xu7XE7Ywj
zJAlnikQ5wHjXHybeqCNU3saZUMDqhBP1Q5jKuwT0/g8qEiFx8gAfrxztGbe+R7KExBZMdcPAzHx
4O2nGlJkQOsqVjbJrBBSG0r9pZ5VQ5AqF7fJDBwf/ah0gllYZNJzXMUPCpQ1PbUvnsxZhiTppPJ7
2yj6wwTS4zbTy+BHNAuXoObTOuMsZpJmQX+BcvZ0ZfhKd2tqSfTgyXV2BQhfvkd4BE0UbzAa4zFH
hXGjhWDDRdUT3WEEVGrFA0ksXYlBLR+VWkX8PCp0c99LQrXztKS46lEz7FvQu90kopoRZ7mLdAxa
4E1bbvN4dHU0CpBKQYE4H9tfcZgjvqxD5ywzC7DJ5ARzoWbuYBxgysqqyMwH674qh/CAFuVwXUmJ
fKkM0zXEG9Oxa60BS9pz5SvSvSlmo5tGoboLzXy0gzA1jtYwVrYSVYFTAx7fTJolbEbGZR1hVKCk
0AyyuRwSDLEX0ZvstXBTIEG3DZvskxzUyqWmiVazgVcKRo2J4X0k2ALXKsNHncHAOK8DVAW60s5C
jV6eOfVukyvoIikN+OKsBwpOi2A/NRlIRLK665GO9iFKyx+qUfSPohGg+S4HiM/SL/lcMDDGpFUv
bgQTfY1xkDRSsUa3ixI1daMNf4Gl+6wo4Tdkrdy+6TEOFeymrItuK02hv0FqXnXFKUPQldmObTrJ
0zY31fBqSrPoIPaBvk9i5VubtTfRYE52g35lVVU/tFp3oqQd97E/KA/JMKXHVNCGawvtnoewZUgx
UaOd4fF6QiJeDHZjZu64XFCMyHASiLg2udFmdiHIvEczObVhQDjUYSE5Xqs9ahpqh4qEQlEBV2Jb
GJJTpO1nRa6+9XJ4DZT86zRk3ldNyES7tzLrsmhF5EIr6bn2NW/Lxqb7qomfDZhLUOCLIxsllwdf
G6OrpIwkWMBK8QBhmf4Q1ZNC2UnNvAhx+UB2Kn/Q+Sj9uEvRqto1nmc4zQgr/WDkphNHRm0LnQKI
zZTk+6BQy6tALBApHv3eptGfb2uZu6wd5AS9Cr0RN54e5Y41lMpeazrEFsO2+CypxbCRANc6cqqN
diMo9QaJkR9Jn1yVY6E/5LXY2l4TdDdBbDxSWtY3ddx8Zc8DRw98bSt6eX4ohpwx2y7eJl7s6uWU
bSllVcdQHn2XX5AfR6ETNjlkGTuQ8nlrj2MKm1EIyMnT1YmPrl8ptfI1G7qdmgjZhlZ6d4ly1y6U
42svtBDeVXzlVySVcI6KQ3ro1N4tyUwsVwhz8dekS+UegRzzppSylLIC1EVOHWSoQZWFWUI1a8K0
p+uKuUsbIfwqSql1Q7QSrsosibdB0FpbxkGzi3mMwFV7NIZrM9G2VVEXF15YyQdPghoHbU3x1rMi
D8rztmTSjoi4mXgwXE5TK+9KL58eiyJUXUnMrH2CcNPesKbw29iEXr1NFa34OTYAdXifdXjlVE0c
8W5ApUlqatlukqwYdlkiMKhpRaVi7mNdFhoXyojYcGo9Fh7Y8yxBMhfNZ8KbGPBFfSZH3Dpuu9jO
CrN7lLK8yfY65Ei6M+Zm0NrdUEWXYabonwXG0fdVIKZ3cZIjpd3r/ksjjJZjVrWxQwK42w0QUaeb
XNA7t64HNACatLhJBgFyOrQft1ooiQdpJh9i3iveFIp4E+QyoltdAPtZLtef4tIE0tV7artVAsnb
lnyMBy3M+pfcQ0k7ikOdmCYFxqED8/8j78LiIPpV98nqha6ixhVVT3KRThsvaeJDpTbRvcxTaD9K
1s+yDHVj46VNf4iLJt408AjZVmspDvPPBOVs/NELuOTGqorwAWGo/qa2BpY4VHYjpd1tVtbRdhIK
HwKkMT+oSRE5tZXC+JULw41aV4095BMKDGmg3WjgpdH+TS03KDUiD+LAx6wMdFsTJPMunIgl/VSL
92ORNndeORmHupz0A2FshCg8rvddmchM3Cg+s8X8qnEMFHSbaZbfFXKmOXSIksuhCSobvqphI3ZG
Q9yd8l0mFjzYuyg6yI1vuK1qCMdRwvs2vhp5peMpVaVt5awJ6Olr0XWGSA26FBpnDGSfTad3tOt8
gk+sDX1X7Dv/wA1oOJMmBwfFIpLEAWTFLRXojWTGyK4h2bjJUfK6NCIYw7ys1K/5dv61FUaE9pR7
XR7TZ6GooIPLtDqxRzUTfsIcV+zFtBOhHqPNYSmRyXCemUO16MPW24rVJw+JBcRSOmpkKBTweaq+
fYpyRckcT4tGN+uS5kczjMPz2Kg/9DAQfiFSN5Apt8FV5w9h4sqDGV+jJ4e8b+yrF5XRINXemfXe
j/LkyjdhN5tanqyhaiYHz1OSvVFqjql6d6IVX5XFBU+JYAsjGmTNYpJ8UYa82A9RaW3zPBMvQzTb
HgxLxuuFoBOeY8hdLmVfto5m7UeuMY7iVRKkam53SK7vui4PN4Il9pssF78GQjvthdGID0KLRFAt
SMJ9JHUId8t+KOGvlfkcJElxb6iZdj2WXvar9UXrgEJEiUhzHdiN7n+OIMTfClJBqsSxhDCMf5sY
m7DtNLQ9w6i6iWBl6/l7G+VW7qV0L0SJPB2TpqcETSehnew6QVB8DHzYjiQxTu/LJDUr2zAi81PX
DUm685Up200lZRqCFfNmKBm2MkLSkhaIKCRrqoMIHcyJCgFKFiLdYWMGRxk7a9eYqJMSiSTcrdJ3
CTw5jl6GhSsNejWTMzOmn8sZUqpjRc0QyrrQ2ih1BOxZtkbSNoisGnUM1F2p+L24VYoo+DzouZg5
WmtoXyy/VA79oAbizmyHurlOoUdIORVadSOYjfxF7ZUBCcXWlJ7gb0v/H2nnsSM3EqzrJyJAb7Ys
X22lVqslbQiZEb33fPr7pQb3TBeLKJ6Zs5A2AhSVyTSREb/5XKpNfSDHtO7IKBI6UyyUx7IBPBbp
tX1KJXyppwG6fpLSnKuCsDlEEttOS7v8vgzU4CWy03KbDwEy94Y8xRxiabTJNDn4PmZqAVilqXp9
o/sGbdoekuK2ShwPXWFd8x9jaqHKsQ5DW7mze2u88ytLUj6pHXnLhiuy/EW2Z2MgKBWcTGYcIj6H
n3oWgydpMuU0jf2ExBr1CApZ5pgO29hvwZiokZFsbAUpJDYRzVTySklN8mMnYbvnItUinaQmTL+Y
U22VrmpbEh68ifktK8PxDXW2Mk/cLM4j+1vvac4eVbbUuNcpT9MQYdXsjcbn/5SCuvvaYIZ+ipnV
x0Ar4eKWtfwmBWX12x+k5CE2Cq5m1SqBWWRNob4UYFQopVdm8VwFevI5t2spPEu5kD0qlH7E8K1I
cICzNGWogTbq7acUn7LfptJXX6ao5xTs/ezOiyPnIQ1q/5mFY3ofWXmpciQTycT1pL05dZxvuyay
Pnckbt8MVsiXqFbiFx8pX5/ZGxLyZLm8NyRYRUY9KqekSps730jHXTmN4AXKaoq/moOdf+DabkO+
gVk6u04fAoNXpBVwhDp98yQhR5luIAnQaO91P2rBJybD58C2y0eyKqgtWRJax0gZcn8/GDHic4zP
jzDYbbQfETaDuJg7TfowRmP8qshR6SGYj0zJTq+5/1yVF8/9qI7xkyOnsnZw4nR6KE0UWs5WPxgf
h7Ilpu6jdIxsdIAkbx76z1KVaTbJbaYeh4CuRu0W7dRVLQKARaueOrVo+jeZLWPes33lT7ZS1R8g
GnHfarFMByJso6l6yAoloDaq6Mq3qo2b7twCdNW+y1ascL9hS5x1JW/3wJKeojQPf9Vm9AP0TrmR
a0feSSY7oW0c60kzMx45gaIAP66bDOMcdNmrLb3K2EByy1C3VtMpnywnSvd+N9jyQeXafGhpgcDG
bHUNsEiSlz6Nkbh/TGUszvEIJaXBVKkuz2WaSNWu9IsI4kKmf06MInsK84E7MqUsc98r0fhYgQGb
toDJxkPs9/XZUcoWkUfThkwGu0urmgigiFTmmzgJ+2ddG+2zF3jSJu1G+2Oe2d45kbvpbKhl7e+T
0K72ki7VJx2awV8IdqWBW2txdEwoFO6wbB3v43GowvzN9/xgW0xeuikzZB9dGcmuR8uvqvvW4tyq
wqDiTAgfTHPANkMO78tw0n8HGT7mTtJaW+5Q5BYszdo4ZTmceTbhmh1KUoaDc5LX32QppG7SGvUd
luFa7HptSl6kp9kpQmDwuxRF5T7T0/SHDS4OERotiR5BLKHX7BXpKWGnII2ZqfaJRFEyWOdDdkh4
lexSoyexj+1xO6ZWz4tEkk5o1WV3E6SAX3VU9mejCwA693H+pvNR9lOiDueuC6pdNEwGuXUe7btB
gSs5Knn9uzQK6z4tzeSIAXxPUmdlzY48WfomOXnw2tlRUblaEdtvcVDhm42d6NlrEuPoa0Zn4Lmh
+8VmSvX0MbOK4pszjuRgvqQajyU8jG/N5ElbSZP6ypUGIzq2teJjX65pp0JL4+/9gPVnppX6Qywn
/iN7dcRiwTSLH5GmCJG2RhlcyBzx52zSgm7bxH5QItmAdbzSqMNHKzAstPzLtG7cDpBn5rKkkIQu
k1HeFbrkuIGVhvd9iwtp3wWtKzcoPXi1VRwap6t2kpb3O7OPWdcIJ2LHbpjRqfDSYW+i3H8sa1V+
0mpJ/aRjeL9vtFy8ib0hco0olh+mSB4PYZ+3b90YmKfRVoKnMVQ81J6l7jsPqGxbTpq6z8as3wIX
kr/oTdB88EdMD2h4xKQtKXKhLefxxiowSt/oHvsnb5w3s7e6T02fJVuVXwZCQi82JXKaL7w71Mes
NylEeGkdh9s+NrUXve9svIhTi0QzpyyMDmf5aMX++FLyHj2A+unepKTvj5FRq+2mzGvzOZFL9G5S
VE7PGQWB/KeiBYHH+5YM/1HPreIUNGR253qIc+9JVdqgxfhYciTnvh0KW8Yg3FajXRrjJmMAPU1L
qdioZhCpuwJfV/NjiJAPzr6m2Y77qQh8fY9Eap8canyeRsrxUlseVGH66Y5RG4SW6zi9oR6k2AvU
E9ZIeXsKJisp9nVnJs6z5CT9dzpRTf0Eh8TKt7bsTRLKsGmg26SLmnkE5FGld7oGPPZh7IvUWalc
LxXDcMlGqI3eDVR3UZ97V7e066C104y6Zd95f1EC9LcZ2cNKP+G6AKta74OIftm7II2EQKISEsQw
MYxuvnmtvudCXomyNpRZTXRIJj65VGBYn5Sf2sQ+0iJa4ZQuoYvej2SOGi0MRHJVgWM3aGtbe+pI
zpvub4A9IiF7oPZHO8ZtP1UfRuv8vwCbL08k8ltYplvaFbN/YGnz8KOtJ1TpkV6PMW3xz/Gh3qr7
hmLlpkMeBc2ix//QN2Xc/wSelWlTTpY0ihn3WKP52mlecugzy1+Z3rXhzRo1gddXXSEYIEVbubZn
nzClpY6g7G6XgBcXCjJmwiBevtbK8ixz4mVPGKoIu77khK3W0KhLnBLEyB2AAoB/UQOa7as08Zoh
yvhSPdbHwh+2GP7qaG1Lh3yf1m/OtnhYK6UvocIuulBiet9tM43DCQ9xHjQNXbvsq/pqwIuSNvm9
f1I2/kZDivu4xg+67nvgjfSu8yX+/V3M0ctDLTOZy6H8YHV4UMo/a/Vj3XYrPbw/TbrLjtFloNmE
yrEfao0AU8tnIbwSAewjNwaHmp+So4n49+taP3ZtaLNTqxv83uvB/LtNVn00g4KcSDso6EcPhr3W
a75ekqIJ9k8bZLbyx7JnW0v0QBuoOBXZNWzy8Iw6sPNHDqvT9uF+7dMtQLYJCp5YCE2gIDjv8jaJ
L1v6SL+530x7RYg5kZUi6/eh/IbY0cnZtYDGUyifYMZNivPKBgbUWuNsceQ0sdgsiE5cKS0xp53V
pQqURZolj1PhmR8jn9LE7S1/vTdMGbNrQkDkBmKlz5o+eLb3eS3QxPUOlAk83Xuh6op581/2vTDA
IodaV+y/Os9mQWen5qiadJI6UxAA0CkJd1nznMnfbo9sLcZs5fQVj8wa7p5rtc42kPHYBmnVhv9a
KUoM5Q8YGnqBYf+5GN/t8zS0jTgbmb84efGLdmNOytZJfk52tdKfWxzPu0CzW9yp09hoay7ULMhP
vhl9aSywY2tpz7XQihiPKTDC9Ow5WWbTVjoSLIqaDWe0KsT35jCpv8cIzkL0IaFW44cfsjDYKRT7
O17tpNy7BmUCXzfh/VS7KULvMk5dZJf3kZ2snAZiiBdH3Z/fBjoOjLnlXFHK0FN2wlZnSwjIfX0Q
3jP6Xj2u3RdX5xthsCsTalyoDiO8dHl0I/Tc+rlgDk1TtBc9ZEoxm0YAvajo/ftF+j6UOATerR59
ULKkwaLDHWhzhrm6iex6Y0zJ9naYxa/6Ps7sBkRWUIidMXPBqTiNpkuuvpMekeXQ9uVZuJ6IDI0n
cv+UODue0mtsCXEJzb8clS4h4qyh5j2/9fvWyLEG4ES1qf7K0Us6fR/Mb5Ea7ydf268MVnyfWTAI
juJWdP52nrucVBwcuroFBu9OP9vv9Ye/bb6NDwoyZFjKbtcA4FcHteC6WCgaYvVN1UOZXcBD0JpJ
C4nWhaDaf0vGRP1sBePP24NaCmJAZEPo3EGfep5fq3Kp4rHBB2wLTDrI0fw7uWz/tbUnOrbsfork
wt7ximNbJUGRxC0z10dHY/zsa5/NaGUPXw9EbCmuGvgjILq02WxFshHmIS1u7EpGKtPZAcmnlQUg
8o/L74+qgAE7BbVjHSGPGenLrpo0VHKRn2BWIJvSGTENLZm2BYcnknHnPooPt7/O9dnMx8eJgQWu
w8qZy14PNObzUaD8YgAbto976KhuYvtfPzbA770PI+b23WmhdHbJD2BglUAqt8EXSjsrIxHTP5+7
9yFmB4WS97WcmIxkCI2N3n7XJTQDqR2UVA3VfHd72q4xw7MBiZP43YAcjHTQmCFaf67aQ/ZJHEt0
Lj5Fb/F9ee+5ceGab+vugtcHPEmVDdibaw6OmjUbZKoHZSGHNbhPBeBnG+99o4Pjqm2HaIWxcb3a
sc6A0gBW0EJxe654WrMSRb/AZEOZtHgziLuYw55WplEs6MuPRhTAVRDj2VRw5C+n0cfFsCjRCnJ1
CcItS3DEgqdWfV691meKugfFiahjNg92+/l26MXxvYs8m8migmxNc40PiDcM7meup65pvFxf+peD
m62RipQ17IaSblRbuj5lv34onvxCtLrtBx6apxBIgjwo+/8wMttAVoZiLHTYWbqlxxSw0n4CXNJY
Wz31KQavANdnFneQDUxGhoWCuDQgituzcyobbDPKchMHqZ2yVz5lhau/6md9k+3tEwIvm/aUbrvE
Bfyyw7X0PCI4c1jTOljYCkK7nHcOR7GwWr5cOhAcvNqpUioLACsOpZNnLsg8Y1tpXbMLLKVbSXgW
3huGDaBNkHxEImfMzv+204w46ZDKyxNEuugD9UAQSgkYXajwck32fZ5tdbkKyLryvS5FT3b/qwfU
bzt0LED33P7M189nBF6FcCk2tXjCI2t1OQFyqzRVQPONnLL+3jkn4VqAntU+K/9A0NdrVWJLzDYr
khkGo4frRJFltllxZWorX2zWUH4Ya3pH3lNQfV8ZlXi13Qoy25dpqMmhBy6NzTI2dI8dJ9tkUSP/
bBRJBtIWqa7DNQVWBGMnVfveR6qzNrNrv2E2s01U+2Fn4LWUt6+S9TPR4zPoz82g2UBtePMpmCZ2
v+T+0ZualVW2cGZczPFskVVTo5fNoBuul5vNIa9YXmU7ogwn+SrvlNA+xTJZrpR5QDdVJVgpuP7Z
NVfTj50RvC9YyVcs6Gnw7Ya1LR7V2rhPnIPSHoRWpbOL7+MTTbXExqDO/JJ8TH9pbO515z/tOgkC
/goKFjM+mihX1suqLGr5HVMQnQDCutQwzI1inmVs0vRtfg5eMjoJLntwOEo7/eQ/gCNBKMF7Dr/B
xN+PIPnTrYzCS/JBpcuBs0G9mXJqLcybv4+0l9Fa+WjXd4nQS0J6AqQ42gDy7KO1ZeS0g1dwl8TZ
sAsxNTtXtrWmKHd94AnPPiFuIYoeV1bRRtXUgPMg3GroP50Cf2j3rQmJTfGVdtsW0rC2DdSrrXgZ
cFYtAwA31R2KVhSTgM3yKfyzsxN8L3WbHf41ZQCLKRnkLhJlwAYwv7g8zbKJppJlhnCG5HvEcbaK
nexuHy0L6wobEJIamWwDofrZyTJksWI5SM1C8G+1XeoXPy1oxGaTu5L/EHk0e5y22/+HmORPOmU3
sut5Pa4rbM0a+oB8zZb2YOU2muc80IgHJD8CUkF5Q1sTXV1aJgjVa8wh5tCM83IiFcCuRuJohhsm
crbzqB+dzMEcPqbAhPeRnwYrFf4/fPbLIwMNOyyOdNzP6DrNnTAyyRpCcNCMUTMeJ0RSutEHJfax
aF4adHNK3uUZ3ke9Uh1uT67YVpeBebdiBKrp1AGhHIj1+y4HR32wCdUsI7/y0JCsYyU7TkBDX4y2
7Q/DUOWHsQzWSHvX00tQWr8CpG9C+p1VHWt/UtSxp6lchIP0VkuW8lPqp96VtEk/KUH176t0Ih6J
OGpdQnNkls1NVtV7LXaWbtf2PwOlS/dKxGWoTfnGsnEHuz2lC0kF4Vg7KKJRRsMQbTanqJFWIHxM
d/j5x74Ye77GpQX98Lej+Jok/nI8h+YXvj4ot8xXK9iYZrILkYafm3t1N0Fqq7fecdyr22jnbZTT
7fEtfr134WZfz54QndA0SCpdWZ0jEDp6fNJKvJG7v24Huu4WmUzku0izxUl9bEA1kvRUfwDMtukP
4Ye/1T3sL0JOL9usTuXy2Lg6heMYjL3ZLeRZUQXHiIjeq4PW8jnlQarBXYXCQCYuVPwi7E7yH+GP
20O9vv1EPmxAJ+EvA8elyyWD3/1oSeSNuGHW1aeS7vYxboN+JTNZSL8vw8wmFMk6FLs0dnsm7ZX+
kJyMPVXA10499u2OLzpiWjQeR4gKvft/G+BsTxihDNWiI7I9tBstAH+efbkdYSHtuhzcLLUeu7ir
S5kQoHDSg3eAbnmwNoHYeiAzdoXb8KoqXH+Dm/S2Pa5Jni4tHWzP4NKJ3imCeZefkCYOWBoYZK5t
DYmrFNYXRAkLN6q9H4GhrF0Y4kvNz+130eYvtzZ2BkkuxUJ9UPbFPtiD+4QerLpolaxvi+tkHvaW
heANDGvqgrYY+7tbokpwKZ58shj9oP/uD/ZJOeQnbWPe/S84uks30vtYsy2oNFrh1SmxlJc22BSn
AvMBAPLDx+KtcaeNeA0XD9JJRvF85WATX2g+p+8jz3I1D9hd8Sey8B8XDYZ2HxzTvbUSRuRIt8LM
FoqqpJhLIr8FdmlQ3LKPXo18fE3N+OftDbF0prwbzvxaQLy9DhObXM1HcwLqFyabKyJrf4rbN4Zy
xRlL4qFtSr5VuZv26i7ZhxKM2Ib3VuQKNf4cvW/juevpFe+bNf7q0oZ7P77ZYTZV0dRUNre64mv1
EaAedAs9yHelJzfHKqYYdns+F9ooF7tgzubOzUAP/JbR1ud2J1pQUb1Bj9d61Gmg6PskdaNzgFnV
sG325Zv16Xb4ldU5L/OBq2rhIBE9OgnS9d/tr3US+crqdGYZfhIGTg2ViIOl/KzEv5PkIGcrpa/F
e91GJUzHlRKS5p/X67vjJMscFQA1CYsgOBh744toOQsRAMRMM+UQfVR2492/r3Xx9aCgCr8+BIfm
KXYbqX5TdAQd1MrCgbbN90Bcv+YGBK3atOLt7c+1OI/vws1udKnVwtLKmEdgqy49g10rvY7QJW9H
uUZekSLZtDpsg0IW8kqzk9nMNYyza8LAOjwm2+lHto228cE4+KeU7BZlFuec7vFXHPOt+Xo7+NIQ
Hb4iZXx0sa/AA63n2IMO2t2tvQh4Vxm92Zn5g9fDymW3EIdaPZ4tOk9AyLCzi93sowJE5GC4EEWd
bapNUO7zKb9Li3w1d184NG2qAwRTsBS6eirEvpRDruhhED9J+37zt4hU+ApsHf4rGrBN6bYrWdnC
xgZqAoVd4XVC8322UiK9tVKQ3qKDWO4Bi+54lX4MTR62UoxkSqfGz3YS/pWH6dvt77d0fFMoo/ZJ
ootgljGb2DZTQt/OSSKaL5YrpAmVu2I/fKI5vCm3VuWqIXJg6tF5XtO9XToBsKSF5c7LEw27+VEq
RVXcFHQIKYuMv1PTtXK33kR7ewtNLsExVhTF1pL7hWVEaUShEc14WUqzebYkp+wSD81RzZ8+yF19
HtWEorsRf709rUtxqHBThxHik9TXL5OlKQPDOnYQU/Wivst0PBMta6d26svtMEvPPuFXLoTOOElJ
Oi/jlGmAGuzkaGz9Af5i4Fb6Rlgzltv6HprNWG/XjQIX7tyLmLM0fhxGI8k7ajGjqT+Xpbz1y+EA
ZcAtA39ze3wLOxGjZJAe1FFpoM25/HI5SkGFGoNbqfLnVuohjqhVvnJ+Ln6rf4LM5dOtrjD7HMY3
/3f6NGnpgSthY2ve6b+MxQRTQo9YcOwvP1WRFE6hwW/EX1Hbgp8GT5auTNdSdgKuUgNjAbuVF+Qs
b46BKycWRyhip/ST7pWjat5L6Leh0Rg8Ft9FQTcEmbsJHoyv4W+l3d0e4uJMooGLkCHvV17tl0Ps
a6/JrU7jgacYez95zJuvrTFtbwdZesBS2tQd9EpsgVCYDdJLar/Xao5n+dyd4CPID+VBHBrJY/UY
3Q0P8tF/KlfqOUsj03Di4H1u8vd8IdpdNBRhyH7WphaLOUue/mqdDvqu3wwrV8HS9kLqjNoDKiOs
lNkkFvGA0LmAOBnhzrZ2Bgx+5Fv2Rh2tHP1inmaJu4OJI57qqEEqgHIuv1ZoQcVpFUmj5JZuk5xa
TqC4do9qonZnrjZkFmeQQhgKlLTerbkOTJpr+SilRAsyGw7HyA1n7NO+2a2sjqXp41wnI0Kkh3Nj
Nn1Sm47Z6LRss3vUlk7yLt4F++zOsNBY6/f2l4iiUVtv1iRZr2WlwMxQuOHVT34CwGl2EndS20Rx
22uuFRbOfYf96Jk8AgYuimvtD9PXaAFRtjtqsid/6O0x+BjUk4kVkopERCmIQLcnYmkeIMFTiyC5
5q6bzwOOmNpAedutYusXYjPftHb82Yf574Hu6u1QS5/2fSjxU96l8kiG5EFYNJrb6hmiFpE7js8m
lKP/EAVZEupy4DVAXF5GsUskxtWsRi58ytD3+RmiIxTL8cplsHij0u//nzCzfEjuw2aSZaEesg8n
BJ7E2YIAAYTY3K04P/9bTkLTRmCNMW0nE7sc2OBLKE8YE9PX99/CyXsty9ZzJ0f591BD3luADWja
QDrh9LwMpKZIMKAXghRTGQ8np2njLczVFlUTmtC3P9bi6nOoQwMsUK5RLzb8wBrXOg2ym/fc5N5G
srvv8PTv46I93A61tPq409BgZ3TXbU5zdJqxRSzZHRsIyqlSVNumbeL70ay+/JdIrD2AC6I9OdtS
k2Y1veawApEgvAfc/1NL9McEmuftMEtzB0bSEICMhf5kwvs+ykqeVPQmvqR59IQkxk6TJZb7MK3k
qQtNJwtLUZBy3KcO/tazXRUOYZ3ngdBzzsYw2qSqHLxFqe2fu1KbPtZqb518RQ0O8lipLykQZG3j
ef6arO3irqNjyerkHkI3fJYvt6Mtp21nireA/cE7BJibOo/1vkNrFsLaqpXj0prB11cVtwRKbvMv
mdlKwrJh1FJZvNQVXqAJdLYog6Vx+1suB6IPK6A1COvMpldNRiVOYcvDW6seGyGuoyseup8SFN3b
kZQ/P3p+n5MjK0KXz6AHPLuBmsrJmrw1aAEN/RhtpNzXMGWOU1nZ+lEzbpxwVE/QQP1HaPPSS900
GJqnVnsXVUPwaDeWjLWLLOenwclp5gKPU9QdV8vwq2oG+5l8Rf1ij56UuwG81KfIVlGKhlt4tAs5
+RI6RR27Jmp1UDp1adih0qB8VCfFjpCjKNPvpR6rwcZJE2untGV7LuLQf7QjSUGYaZB2vgJNxkxH
+80za+svOxq0h1JJQ2sjhVryDCI2lATRdSCDiKbhsx2bcetq+eA94+OaHVMMnr4khjwC+Rhs73ks
ummHiRvCSilm4DVgokzXdnpkhh8lY4r3Gpou577Iw4dGDaSPw1A4J6SoGleB83sovCijnhEnza/c
zrJP5NVh4/YyGkFo8jAdeiM736EHK6dI1evMbaPef0XcxHpQ6onaI6O4RzIqvBt9I+dfSzAfaNSF
ZxV1/JPktfZvrzQRzGnH/IeXBHi04hx7F1ijCdFXw5nW5PMZpSzBGXWQs4EVfhdUGVXGwutxlKod
JO4oBu3M3H7Rxh6B5hY5RrDk3ReJB/Bn2ezpW6vZ5La5SEw830QoQcma1WLe9SqnVkLxgCIUWmWG
ObvBinD0UrRrOO31yf5SmpV9JgkD9+P3Zb6S1yzFgt7HDSYL/IE9u8SGXE0naN0cwqhghRF7SU53
lrRm6yEOnMvNZMsk/ByOYPOAEM9ea7nu2+M0NjwKcRb5XpX4LtHBQRcjT5z0AB842pUWXcHGzKyz
oWNhtnJyXGfn/AD64uAOudwAxFxe1lZH0p/EPm94KLUbNZVeY3PEYcbHQksOT2gX1CsRFw5hSmxU
nyjmUUok6mVIv/cTW0ae+A9OpTuNr8LhzqTfEt2px3WA0kLpScSD2gSqHfDB/NDPrTpU+qkVACXp
CWWA8KF8BGJ0TA8Yx+z9cOegKZq546d4v0bwWHgpE1uU90Q9EdqDWGbvctawMJQp7Sy4QS/dvfMD
Fnn/cXwI9tqj7Xx28PVDjRmUx0sqbax+t+7nfV3ZID4qtNiBqKB2/xDQ3sUvR1Ob7MCkj1AouzLk
o4bl7vaNsBwC/0WwHSQsc6HbQusr3D0IwXHxNPnB82j5+9shljajMOYUYuoUauYlPDnsWs8wQDno
sfE9rXEv0YvvQdWvNAsWwxhogFNIEy/w2cKUrDG1tYJsMu+br1VqYknUaMjvdSsPmcUZexdndoMm
QRABEWXGotrI0M316WEFKxnX4lhI91WH6oXOGrhceEoceFY2dnyVxEVBDUmkX12whl1aOjxIUCnn
8loCNDWbMDOOIHY1BFGltzb+yQUNK40nDORJT12DWi7O2rtgs1mLE/wHeNRTgyzHZk96k28GFZ2Y
20vtOitmw9i6wqse9xHbEr/i3YbpUi8cFMSxXO7o3h1x1Nmqtv9dqYbnerD+tdUcQKH30cRXfBct
DVMEYCqOB/yDHhxjPBXFSTGRqlaSeKWluLgghMgvRUEhCzFPfYNJYeVzPyuqdzTkxI1IdLx+zSdn
8Sv9E+bPQ+DdiBw7cDI5k1jbfmOcEHexdnK6ig1cKIMwCvHkIxOlLTV/T8SNqQ6jxsSJvokcboo9
btmb/JT+Ul7Xn85L65yLCrwc2QB4RLFo3g2qLOvMt2OKHGkgyzs1smHjjlYC12KgHK2rL8h5rC33
BcoKBU4dXC1Fd0z05pWsQHV6naem5oa/s/thO22NY/iqVWiKbVQLvQFa3vvkAK5YX9sDC0vlfeQ5
Bcz2yibSO4aL0JSPk1MTnapqCk8IaaxV3tdCzU4Q0Bd9KZcD5SO/UzajPFT3QtzSDYps+HR7Z6+F
mp0fUyx19AAIFQ6pm3YdnJwnW185PhYeuhdfbZ5PRVLpRaNNlORUPkIFPv6cNjzJDqvuIgsHlXDM
hF6kUYbktLpckyM6sJ4/9X+Q3+AhOryYvifAkPyzsBTqt9prER7XKesLCauh2LrwraQKcsWvlAr6
3mHPqqxShF7tcyAP6NEkJ9OvfkxaeaCz+oh109q0Lo6WPj7dUpE6zulNZT52Eomp9ofBkqJytR/A
kZEzCpsC7GZfgp3srskPLK0YkjdqdKToNL1nU0xtdci1XrwvmvusKr6OCBFrVrZyMP/J8WdvAN4y
qo5MBS0bY75kUPqcUNxOxZJpTuGua1z5L5uagXGsu61autE+3Ag3nLZ5aFALQzlvAAvirvlgLU3x
+58xu/liI1ISJ6FsVw7KkxMj6zW9RKqWuLW19jXFrp6PWJisqNTPIQ3MjzZVKbQxFfrPQsOlO7Xg
n4B5b/rTOsZkAbXARf5PrPlhFuOwqkg9sbq9tpdQTklfM3qJu+pu2KQnda+n+0reeLLbvqXaLtyv
tYIXLsSL+LMTbkS+NcEah2poZdrfldAcN2HVBx9vH24LXe7LYc5OtzHoTT2uGaYwZ47Ux9jZJvS4
wYTsp3BT9odcDG5NwOLaMIEuHIrrFJ24qUgzZ1mFl0yx7cfl//+S9aE7JnzJ9qQe1068pd3oYIcg
3slch/OmI5IxXWxHAuWSO8E2sJpzbUjHqFvtMyxtBMjJ4tVE/4hG3OXJ2oxDb2kSz4Cpr5x7q3e+
trYcoj2tKEiVhdH29qdbWiBU5RmZDHD8qkiYB42mABeiP+YbD1NbbX3fXwmxlC4BfyCNUDC1oA47
O8lGJ0vDTJSUk6TjeROaBhY92PRI2hC/RU3dfLPQ5HEVq0Q1GJ4zizX6K25870XFFmmlybm0VsWr
FPaByr0FhfpygmXMDCuv5TnXeefwc3ESljPe3kc88bswmxfm5WuNgoXFcxFyNgHWUId6MokXJEVY
3Q9oFKT7xF4Z2cKn/DsthcjJg2ieY9ORjEJrAvcla9WJus9T1o7/GqCEcRSvYEEXMWgAzt51mV5U
tL6p15hKhqRiNWkPrQ7IJHJGZaXUuzBnF4tG7JN3WW9HaaiuPRkDqTZ6qKLhYLXGE/f8GrJzIQ7L
XqE3bJBRkNFfxnFyM/VKCn9YnYy8U7e8u5ItCpyb9r5y65fC2ZRP6+DfhW8lXJx4fcFau+5/+xb3
D2JvqtsZv7Ss3Pahfbi9sRdSJUHpYSmQPqAkPltzfZ3gKEY11OWya14xgEzpiI3VVi665DHwTPsV
DZR0O/iNdpT7+j+k1sSkIsNa4TD7g2949/kUsyi8UQdx1bV1AQ8wLV1ME6R9jdLu7YEu3bF4ueK8
AlELNti8z2H5tVohFsNrzE8PRoT0KT6w0RuPdQpcjgJzug1UjCf7H5PhoVoYlOd+RLxFojHlaubw
gFYzblMA7zbV0H4JKvsZxY5qpbwjSrazrEMAQSlUCBYypaTLdZbHlkklhIaXXiNp7GfSEWZX4NqR
cQgT/QH55xrDaGMNLbOwvAEWKYLzxLsYhNFl2Gmq67IKuLewpdz06ktrvpj9WjNvYa1dnG+zIE0x
VK2k8LGtAia1nisTOmC1dhgkfa9n6lmO41MRN/fROKy1shc2EoYBdMpJYtGymn/8fnKkqeBLuinv
gtdS8/JT50nx/vYaW/h4NsAFKrgG1SbLml3KWUI3xAwAZurhkG98BbPByOu0+6Yu8ZVwguoIeZ9q
vWetGektjo9KmhARETTX2bIpq7Bt65p+DwK9+aYmjbtL69Jcy4kXsg6gTLLQAMAUm1rn5TKRnS7w
7RTtxOC++4l0KdrSJ+EaZj2itzp+VQ7qvjhLp7WW6FrY2SFv9HJuNAnI9typRtfG7tstzfQB97L7
XOLsuv0Vl+ZSkOJoOtPCQaLncpBWYjSF7FBdA9j37PTdCxCE0+0QSwPCsYbKHdRGmryzeSygFBZW
XvKy4NDZtlV5MI1Mcx29/uwH2vZ2sKXeAkQqocUDOpmgs7srcYoiiwSGVygraNv8MAV7hN49Lkuo
/cYm3o6ym5hou/OIdNO17s3SYMm6wd6A9iO7m82nVwZ5KUWE7+JPslQ9a1DdLTsBx1gcb4906cvx
6lfE1GL5Nn+A20KZOkJnwi1GqXkSDj73Wup4K/O5NB5wDyq7QKGVMOem2VON8MzkAErr73xZOWsm
b3zKe14drCyThVOZlwu1cVHQg383O0+KLuj1EBClACSY95Gkd/u2boyjKpwLbk/d0qDggmrgrUkE
roCEtZMFmTRAjrEG7DBCo0efhSfpfdxJ3kMVpupKFrr0KINdhwUgCxIYzvxbSbGONHXIqhBW5eZn
QeAwDtK5fvpvefX7UGLs75KM3va7xB4oGlQdUnSa0cLed15NmAIrJ8dSJ+1iULOdlvptPfZiqfeb
bqt/LoiESssHy3fNfE/LfjPs8q1eb5CqSm03jDfh09prd/FDCrk20a9FIGnWrK2zKM8qoAcujhua
Sw0j30ItUe4RXMlPktF/u71ulmqJAFX+iTe/eZKs0hqDeNEp/9jytBZFkvx5vZi4tBneB5oVD4Jh
iAodw2waUnmywwTgGR3lYOuADFgZ0kIkkiCaWxxZNCHmG9zxvTDxZF5I4WcA1mW56cuNsoUFQLov
CV8MCnrpNtitfbqlFzAW9hRMRZ8KycHZ8pkqHx1I0jzkPWvevrvyEB6shw7iWHeQtmvhFlYKVkL0
m6khgI+e43gl1UvL3EMVZVTK376lf8nq0nOxhtiFxdqFtzSlKJcqluDy8md2kg2QUdvaB/tj98qh
zaWtjgNa5KzJMSxcAOSuUDiQqIZwPg/DDVTA2wQj3xrBRwoWz2WXrbwEl2YNERG2C6+J/0faly3H
kSPZ/kpbPc19iJ7Yl2vT/RBbLiSTi0iRrJcwSqJiQ2yIPb5+DljVpUxkWKKk6RmbnjZ1yRMBh8Ph
fvyccwlTIGnSdGkAhoAX3uB1FpDkuY+/1ZOIG0hkiK31KGplWdtCEwYwMKA8XqxaBVrKDCsie1O9
iOIWOzvcqwOX849Fse07slVPE5F7MEm75v2CDAE+DtKT9vrvzZ2sbtKRMbbwI2O0GTuKMQ3cnw3I
VOoAQDjBCVZZSnG2HhOIBhCasUIc527IMkwwtyHij2Bw7RzXubX39e3kmjvpqcY09z00mME847Pm
VJZhPFHdtPtskwge12tbCG4QzAnjSlVx2E5XSmI7A5uPobnTfGdnGc6W46ad6caqoDzPAgO/XjD0
AsChGDZ4q7j9yzIlXYo5xoxwKt1J3fiKZ9VXU44PZqEmYVLBXQUxcu0LY7zOwXtaQ6LFox0ANFIk
0CyzYZt0O4Gp02fQ4CkYd/Mn/QvxRLWxNadh0wYYIsJkGCYeTj8lMIXgaqKI/k0r7SkjT9IkwVW2
FqMAokLhisF+zgpjoBzQrNqyUFLVU/nWht70ZrZ0AuqPUpRtnT8UMZHC4EyoujD+L84x5kzODWJh
zsuGnB5gFmE6v0pz7tcduUkzjJiassBDzhd3apGLJkOnJB1pUf3IrBsqM66r30ckQpe94tyIzXIO
zE9A7gS1Fi4XgH5pYaHOjgxguVtqM5ABCkNa+X+0woLZUfwo9Fnr4wVWBvpST6271JD2Gr9dXsrH
keGPFOq+SLsN/C/eaadWunmmykJwcGICacyg3hVBFk51kHxiKQ6gaD7ZQkvOV3Gy3dRjg/jdRkWn
7yn/UgneNWttdlaE/uvHcB8WdDeDChHDP15wiaddAY85Pds7GgxB+i32siAGNqxwf57DARt6ZJf7
1CgmKFCugd2kqPp9UlnSVbzI4w6kxqCrc8bvlz/62iFHowZcqIgq5xOJjkqWFggqdAAcKGdJytyG
cdmaXy5bWfNSFFXxnAJWAn0aLpSocmQ6dolaCShzIcnS9yCMKHM9wIOgFRTCPyL8qRehjIeaE5rQ
qM6gfHzqRZVRDCSeVLx9w3iLkaLqnV4NXntdhXHu0Q2oKQRXzkrfAlMGiCho1bLsjs8hIRK0YGYK
q2Ps/ixrze0A08j0StuA8cPrnhzdX37+SDKjkFhnMCtcQeyTHx1JZWw7NYLUp1s48YLbTnuHihTE
ktBc8S9v3koZF6ZATIglAllzpm0hR5Y1onzIIAXRpgigXLC4ahmOw02HU6l4ZujcqCG72BvQqKei
Z+u585ya505EbaNMb7CTOHpjgPlSf7ouw3zT+Mam3VGP3IuBPeenwsFDBL6K0glSZz6qOoPtZFmB
oQ5jnM0AbQjqA7RNBHntyighZlRMFenzx9yBzT0+IBg6IKO2APOCoDeiXfSaQqsE5XJfCezb2Wc9
LxH1x3necmqT3ZNHflNGmGHSdPhNj25Xlm5S45BCvpcsBaS67gSec56ywBjm0SAxA0AKyrOcMaIm
1UjwUqXdrH2psiW+yc003mRlnh9aChlPiAtYyeSh7gPkdifR27Hu63cTwPwQtKDzZxuP3VDwq1Z2
9yQV4I6OyjpLGmu9y/v2INU+aBE9lOB9JhTog7xmQzaiOvzKOxPJAOqAiEesz8qnx6OmoKJKkAww
/nOW7tvXiwcxLi8JSk/0zFy3hulN9vJDN/CsdVZgOGLMcF+Pe+trum02kocZkNmFyK+XhsLFrWwz
3pc/zHE+ZaLuHbesz9N76YHCkcEFdAfRYrfZkSBGKyW4vIOrPnzkVpy9khboVKMk6aaRpmxRhc28
KI0bN6fmABkEu3UnpXq4bHP9sB4Z5e6waXJ0zLQALp4DnNLtpK96UH04jrUx9ngmhuLqBFsHf5Wh
XAe2I1bKPZvFzXS0cfHg0tBi0L1uMN3Msf1UV8GKoLim+mBoz5cXqbHL8ZJF/qE4Jil0SAs0beJ8
uJZSR93rmOLXbFAfT9D7cZMKcp1uMesgTGgS+daoW2lbgSTtC1Q7QQQl13ENYPEALjYnm9zcGtuX
YmnQq00sNj7Q2nda1se3vZEnj/JCy62aQsJeahvFX9ICany4wdBxkJYx9qYph2B7POjprq602esB
GW29y0teu11AkoAOIBj0NaC6TkNUhDnFrrd64ICgR+Y4UCNuH5NMEAjPX6XQtAdDNp77OuCiGuc7
vYken+kg6I6D/dxo0O/MzbjzlGi8HtvpF07HkTGdS6PVSqOzidc+ZJ3LIXbRiEtu1Koc3yalpwf8
Fids7TkXXGYr3/EkBnBLjCazhIAlYgDpX+bkWwTm+8JIBZu18h2PjCDPO92sxcF0rFIBRTxmNKxq
zGd0rw70uBdHNAa/gr5DwP4rpiEDOTUFrm8gozOs5wqvEetWxfwaRCsyv/AgnwkwEwZTAv06BTW2
us02gpSLfSzuGJ4Y55wScNei6GS8hNLMgQpklSd+oeQBSSHsXsifIoxgQTS0eINUtiDbWr0bUWJA
5RAhB2/l02VbCtQjY7aNQ/SUqGjTI+376QOHRjuWByo39IXPYFQTydDoh4UCQrWRgvPdA4aQfb5s
ZfUZcBw7udQjVtAnqlvETnlPsWcflJTTfoRukhmW9wlIKS8bXPlwKDn9iNXcnVTIcwfRceRyix25
Zb9Vk1HgFCtPUmRTRya4IwYxiaWLatS2/kiES+inImq5xQasgrYHdWIkE+2VMQrnVdfXhvk6VHgx
/M5DFQwyjaSxTB3d0hg9RIjSYvsuf76Vk421/TDBfsJRWqonUAVPACV0q2i40cw3ZJSuDTn5HMrR
P2+JyWoxWK0Men7uYEfsbEGEG8lDF90UUntPp/nAZsjdtos+Xba1loihDfvDGHeQewqdV5IAMi9d
dX687TfmTt61kLohgbi7sBI1ZNATA2qBFh/OMOcfA8iXC5xqnF1gzbzBzKXbiFLyxgg9buo5Gjy9
Idl1oXRyENPhp8X7GPPzD/N8+UYdjWiYRiT7pZkujzVaGzubZKhaCL7piqvoTBOTNdtY35kLUY6d
E6tiNN3J9QTsbhFUT5jihYg0mn3s5dR2YGe0dtq3y3bXLjg2jIl+LePU5RsdtgTWbhLDLOpw5Dmx
G+fFiBYdQsTOsmwu21o7cMdXOOejelOZlJQAfahObrlmK93aZBQgS1bWgwlW1GIAtASilcfnTOmY
LBmrtilyDC7ByXzNiiYPqGWJiB9WV8OKWpCSw+QZ/5qWpKbI4gRFeApWBjeypoMNTd/LX2w1Pcct
DcgxDgBiEef8oI2eFuBzMZxiKzRHBG7VoNSGGnIdUCp2lyyu99jd6UYDnOzaQZHez/rmbSlj/anu
rRgdix4EQi7QqbEvT6omyI/WqijAZ6KMrGuIPXiUnEa4RIGgjSqPyF1YoxoSd2PvNxMUN9T3aGdh
4jS5QmKT9i7JfetVdD2tRSIGD9VBoYo+2tmAhqKmcqKw54sR+8kdYzhIws6FVvDsG14tfvCubPqJ
Pe4+BJrByu2xNoFyMe3DKEkThsYn2X6YoD6x1zMMK0BTpUdRNTVtKGNPskcrs9qapRMPrqXOyn5a
dH2zICoLcpyVAHLy0zhXaQD8nwoVd03rVM0mmSyw9KSN5pW21TwnkUyJIGStfAtMjqL8wVTBHHCt
nG59lo4Y6mcFNGXBHHNRuaP+5bL7r1pA+xyzbwwrxqdtWmqYvWTgUrOl7ktaxIE+jMLJs1UjQLqh
Sw+YFgjfTpdR5gOU4Et8N6Z+p5Wu+l6+ktBBRZ4chsU1JS++FY1JsE/DZcLAayFRZCqY6G9we1Xl
UQ4WBLRtMiixeKWFMdKlTV+M1rzJkgbzdlBNEuzWqkmg0IHxR2kVU3any2ymqB8VBY+1qoufeofu
qaEkvmmi9jnajZc6VJTZrTkkIgIAR+BcwbA/t8hU6UiB/g4Q1XrxtDjyPlWu6NxacFBRU2otTqK5
8pct/pbW1aZtpoY5P4q5IDf+VPQ+0bd6Bu5T1OHAtRgruRvfigLQynXDOMXAXOMwPhI+/JVVQ8gi
AeJH9azfkqUents6L6/S0i4FWdeKnwL2gA8JVMLKcHtU4OqUJDQulbgxN3XmJDtMLqrfLh85QUQ9
Y3NNayuV6hQRdd6Txz8eGOYnKGMC3DduRTW2NRdBecLG9AlO+Fklta2cUp0GRu1NGiOUhiq0U3JV
1fTzAIEq//LS1JXCEyiLfljjgjfRjEqbBnQ0mGRIui3unUMd5I/KF+MAUpB99gWVUtQUW7/eLnh4
dF7qq2A4izywy07oA2iPl3/QqtcyogLomAFri6L46ZlsI+B3NRPew34QlCqH9hHEdAa4GhpfDjP6
3g4gHge12lZgeMWXIL6O3hUoS1iTlQvdtCVAjGfIxDBQPD1TcHKDB8lL3mzi1SXUabF0cT11JQLh
bQIQIsMVg5aIC7TVIlWAWrLZMOJJn8ybaPbmIhi/Q7wF3133i+Y+t7Ys1603lmDvV22brN2DPEFH
Afn0S8tSbCUSAcK3nqv4Rinr+d6KSOFRtauCHPcCKnSlnn++/J3XPjNSor+sqqdWtcjMhsQA7Vmu
o0HgVpoG5nVbLn8+tOMAoWQK4D2wOxr7GUevzJLKddLMbKxYUfy+PqjVw0Cv27LCvSm4kVnM5i4u
KGGA3EmBqApIu9iBPjJF01ZL1QyTqeoGRIAgkE8xVNhtRO2clbCKcRR0qMCqhsqdxfmnXRHLatC6
dTERjARG34JyfTfGs6C6sWoGzgguVAPdYj6/yEDcJqWzbbiLY71ZUtS4LW0fsz7NBDu0aghPVxxx
FErPXiUYmClMdYzRKQZpUtgbIDNCDarOw25qKlFetiKAh7QMNVnwVDD6Nv7RgDGdSsoyzAd0vhKC
Hep5Ji6U3ubAvpeD0k9CKbC8fEMDgEhTP0UxKXHLjRn8tPOD8UZjUmwY9j0D2tC6TIrUAPsyiNBC
Z9YNl1SWCGK/dl2ddL24g62mhJhWjcKNvul2403lDS75bLsUZaPSkx4vL2nF+0+McedZUijFd8V7
RlKn8SUzzeoKBVVtX+RtEtBlUjZJRGN/1kuM2/VERAm5clvqrHiJ7ipIDdFhPT18sZSAMTUamfKb
3buVZGxqCw/pKZrCZk5+/mwYgI6CFAR4cTyvuKAimROGXXPUPTQQwx6mKCue5jJLfZCV5aIcfGVh
6EkjLJvQlwXahzvumEvLZrVHzgFmMxyHAgv1QOsB/ikohzUuaYjgAlw1iPlzzKAiuMj8l8yb0TRJ
j4bQUrb4kiT63VGyL7XTvbZzK6KAWrkFAGXAyBCjBESbhKvsUC11ElmlkJfFYVDKGNVNYfWI/R1c
XD6xwe1WF/dSUVkNA/yCmfhuSlxym24m4IubV/0quY8Eh3sloJ3Y41xRL0ZaQWQTtHAFSLtAd5gH
tVIVYYuR5fCnD53BRu0wTQA9MgATT72+S/pWGaUO9b/wD/GQv6dOvgK5xyWAUSSAAxkXDv9cgWK4
1cUa7GQ7DTA69Cfc8dB4kW952WF4tvCOkH14Yze5kLeKfdFTYtVNgEP5qHNi4Js7BJOe1zox8JzW
03wJKl0ffKIN5uby1/xI7c485cgMl3OSMcIJLFnDt29uqZLm2zbJJE+O2SVR1lrQyt23zMlfZtwh
btdh9KAu6Es2OBiyS3TVjzrylWTZro9RJcyj6pmC3CuV1cxtRzMJejUpXSiRUr+fk8zPdLvE5IKj
H5R5+Jw6pU867U3u+6dsjgOAJN9ybTloefw8oXfjGjXMAPIjge1a3UdD9grI6Ftny35Jqiu5rR6c
nuxKy/B6HWw0caN+VRXyWS9lZVMuJMX4v+64cR+nbpcrT1oxmVt10j9LJchmSyW57ReRiMLavoGX
G49cFALP6bqayJKnNmIqA0XmU7P2p1aAJxVZ4A73vGDqz6owmpxYHeIipqGnzwKvWAkfx2vgjnOd
dJjoxCa5YK8G2YgmP5hG8tnRMkkQN9a6PWBUYWUWaByiGsFZWvoYM5uYv3DzzzVU1EA8jO6jCZmX
bIKgRhcw8EgepqHodK0f7yPD7Eo4ylzTxZ4q3YFh+V69KShYz/z4MAZqkPmJD46c6aH/alo7cKwE
eej4Iv0Ltq7zY/dj3dzpxn0+DGpv43TPtmvFKjqdEjhL5SoVKpesucvxJ+ZOeFSgBoQAzWohkx/t
m71GN0loedZGDwvfyDfoI/iX/WetL4kMGgV3vCjxkOd7aZAuoHSCAihYXYoHbYtSaOdHjxpGTsxw
uEHWQAXVzrXvqTI9R0CsATbjL9VCLySomAIOQNNqp9P4Ien1bS2rz5cXJjLDHb2kdcbIgJaja/dq
4Slp6uwKZaDosM2iXuHath2viDsZymzlNFNw/8xz6hH0Fdp5CC6vZq39j3Qc8hlgAoAv8l9NT7te
1xscgvpFunVukzuyQ7nslenD2z4NWtVNDuRz/tju8P8Fv5I0HFvnP6bTUopxWQyH2O1eiYy7euye
hkgXhMvVo45pJOjFQSQEZDhcxuBYQwo9J1xxTG6sK13nahkP7JgvD70fgfoy2ba3sxp00LOT8fIR
VXdXnQbE9aCYY3SEfLGhclKzrhRUV2Sgq5EQukMNUeTp5fJmruWwmmKpgB+jBHmGvYvwkswYY7Hb
j9neiItXu56/UYOC9Kchv3DaILGB8S4cNUy/c9ErSpKoNRo8+9PIvGnT5VBp8hUC+cPlJa3MciJ0
MMJbnGmIGvB1qTQzozqrAVtiVEn59iP7Cpg6UBq2giWt4ZshQItyEMr+eHXwbwCTImOONFAEtsEc
KI/tpvKcBwv4+8jtb4tPzp3ILVaDJLAG4A5ixAhn1KyOXdc6aNn+oIJVvRZikXiMOwjMqg+2BPnq
FxCF6I78ZZCvio9OR4k+wqCmf1ly46m334eBQEdR3pv6m2Dv1p4gxzkEd8HOaoV2B8uDoHUR6hg5
ZJgiGihAESb73k0FkfkD0cDfqMf2OJ+09CVRrQIvfxkYBwsYddXLg7xxq30cAIZ6Pyuoof5RB4gC
pOudO16JtnTtDLKXCUCMAEScjd9DMqZedAU8VFncu7RHuqvMPqDDAfrGgvc4Ww6/XBPcJqgm4mSc
hW6LZh2mVdgNq8ifDao+O3r5YBHna5un35s231zezrUYBlgvkD/AjDNhmNN0KQd8sdXxL2BwMtND
t6H15NL6vZkzwTlcWxfYNCDShSoDcMTcNjZljz9c8DpO5gOmnrfKOKM0VriJlPigJw8vL2v1DB6b
45IjzJWOXY+RkY85ingCQmBbgRnZ2mhBueytCoVvkZOs20QPk128KHKcNUqjzrbHEp46hfFD89B6
cNBHRgFthsq7GOa/unXoKTBFb5T3Ze4gVjIxh5KB3erWvCJd+7uZABDfdiIAxGq0BouHAoQMlJ7O
ml8VWspTqiOboJp21aXjrQ1hXWT/D22phA0OXDcnd1mbg3lVmt1qEmW6a65jYyAST3bWFuMn/4Gh
l6QBjB5ggEHsJjIm1ZNdNRp4lipj77ZC2eS1EIfgCGAJBnuYzMHpoVCKZiprB1UWspuu7Tf1namC
WU/WBhKAdCPms14LL7ih8NTFS4ndU6f2hhxyG5GCKyoaUFakUvXJAOWLp41qfS0n5Ovls7HmN0Ag
qQiq4G/C5BRnTe+UiMrwmwrP775s/T57ieVZUApfa3qB0gYzTBgwZT0v9jOOHmKjM5WFraNbYd8Y
XyPqar78Hu8db8ABRH7hghnrb1CirR1CNp6OKG1icWeTvEWtdpjNAx8Sm+TF5QuoSOGlaLSx3atv
RPx96opzoqmJkh/OIfCF/Nd0ajmbGqbhCDrZwhuTl+YBwFPGgK3D+LT9mu6sTbYdr8tgeGMpaTV4
+St5KL6NuxKokY0o+17/AgjlBsMAnDchMlDfpJPdox8f+901NAndaNfFbvSJfAczQDBvm0Kw1ytP
GiTgqImwfgQeHVxs18hcL2WP8yJLracVWwP6zZd9du1Fg8FoQCxZeRWDXFywUya1WmYG5x2mkFEI
GV+qTeJbgUWC4tradI7fvzQ7lOM3yrfk2njNRT2k1TWCFYfpwwGpws8vF7lhSG3RoKsJZPOdBYHX
bWaMqQBntRIJGBMzG/VFpoEmwOmhmelYzm2Vooei1J2bFs43NI8XAJ2kya/VSNSXXwkFGD/T2ZQY
4/PnUXQ4tpFjjBb41POMblWtpyG4FsrD4lDRiP3aynAzYpgK4rHn89ixoUh4YSOvmcdmay+952ho
Uc2Iq/P9ZV9ZXZQOR8G1uEJwm0tKqkcx4huJ9t1yjZPrFZFoOWvugGI/2jM4YngrcUGU9n2NNN9A
FXlWXEn/3cAUzy8sA209aPogmp1lE5o62JE9Ay9t9Ra9llUMClgK+KqnOBIJM6/uDVbCQPMfJfhT
r1OWdjEyVuno1TxsFXMG0130YpP2oSmtzeVlrVUG8bgExIU1Y1Ef5IKF2iWNTnUMRGq3SeQqvrVN
9/GNjjZGvhv97tD9Pm6bQMSssNZABBgKtNIYUEZfjb9j5T5mE754trBqGRtzjXzlId/pobx1/Ekw
MbN2+Z1Y40og/TAutplH8MHKTQ/z5xbkj1Igf0o3Y2jsIVrxSQygXvN7vDlQIgDhAcjIuAu3ktQ6
XlI0nw1jGHwp1gEerQcgzgDuF4Tj9fUd2eLCcVxXU1JHKL3M3hKS1k++6SiwQtIoC7QbZzMcHNMb
nwtZYHfNURlrhQ3tSuQuPNMayDsbvWgxGWir8X5R9aAgnSvZxB/HWcB/8OGH3EMM5QlUQtDWhpfy
MJYoNepZZVMsbC6aDe4m4RK7rQG0p5dj/DFySTBuZ9mDLrsuIlhZ20vc3gC8OsBhWHyd1exTQ1cX
vHj13J0T9ZbG3VbNVcFZXLOChiXYBwG+BD6IC2LVNAJOjD9EYp1sANHCtaZ9HiKRutZKrGR8nQw6
jEnvMzWeokiXpUsJ6iFSdWcU9jUCg4hJYsUzPmiNgSQBvxlus9MQJiXaWGJmD0ObqV5sTbmpZVdn
3SBvzo1pS6V8+XI5kK1ZxFgw6FZRygK0k3skmInUabMMTU6nGXdFO3+rImcHkRDba8tUEE9WNgoO
iLkItkmMiOB0dRVm0ZQhA9maaS3JrQx+ajbUqOyUapR/3idY0g6HQPPwnFIqHaq51QjK0/Ysuc2I
akqmfqoVNbz89dZ8Ao8rsJngHmBUQqcrWloyx1XdolEOsTB31uy9ZTfLz1+h7PXGKNkBTj8r28Rq
ARrqjxdyfFBJ4ar23rA+//xC0E1mZOEQWjhj0rGpFEfgosVA2DC/Fovz0pbqLyALsAyGskECfI6o
s+SYqhWbUDaqwTVAP5sURPCp1vbDBiED/oUBerzyT/cjS2le6Dm23aTDe26UD4pCf4Hbwjq2wV2K
UqkTPcmYjftFda1w2eaespnD+tDvGBJR1K1aOzUAHmPoDAC2czDgMGUNKiSwB85iDJot8408SvdI
SgQuwDIW7qZAFwAQE/wPE3LjYo86kUWVmBawpkyfjKx9yGoszSFf7GV8bI1ZMPqyVtHGexPlMtCe
YBiRr2hLstH8wY3GYA7fbDLTA9X03g4KbVae55Sp1i0ZOuLmoGY+AYOta2ZtsYD0Rop36hz3E8af
Kfldtcw4uHwcVr45ygr4XZCHxPnm5yOddjDbKcW3qBx7A63pmzKuFpAailjV1tJIm8GWMFTIplL4
j94MRld2C/K5GQMpeBipn5PS628gf3ZtbPTUlb6P35TGFUNM11aIGhgsWsgOznokJNEl9HxSJMtR
N+3aqesapMvgmp2lmo6ChGfNGHSNkP9jzgnlYM61yrrPlJaJdRRJpu56TK/vQA9WuHEqVz8fAZBU
/TClnkYAVaWLETv4oEqE17SlRvnWIIMlKAOvLYgRakCvyUS1hK+RYtuyRZ7Qzeq6+DBH9o5Y9JNB
26fLbrgSzoA/xnQdOG1W6JunVJXbhpW1E7UY3HSQrupSqDW7AhNkIGdMheE9i24PFzPV1pmaBqKu
HxMlLeQ+GGJJLPaxkmiggiZjjgTuDpfjfCAvpa7sWWg2SunTYCXPljpWriUB+zJAIVjgcawwzgWz
E2ucG5B2KcAYq2CDavqtmApUIcrBr6D6PcWgBZrHonZLuXq+vF+rxxkiO8jhkOwy+otT73MmNU+0
AiVQNp1TBFBDndSg/lIDuzptqO2b23FbvsiZJyqBrH1dBG+U7PE0ZMyyp4b7trLTmWBepi7kW0V6
kczKjXP0j1UlvLzGNdeHTjAeEwpu8zOtMmqXTsF43OCTEprVVJF3upzme2kmhX/Z1Jr7A1ANsBLj
MEdz53RRSdz0JIthyjBal4LwqCW/MPWDTIShjhn9O2ZiTk10M/RQcxljKs7cohBfgoumyt4TTbnP
q+QXTjNKyUBdMbmyMwKuPmF6sQaW0yT3pH+PUG39he/1w4DB5fI5QXI9Mnpfol/TdnIhnSuIriub
j9IKxn5Z0Qj+xu0IOCwnPIHwOC+XZifpxWOvNrvMMAQ51srGYyYcYBnMuSFHsLldcXIUHtLIRgM/
HQ/EIJ+pVn29/K3OVoJQpLEQYYJ2DT0hlg0d1fX7uoDmioVCaBsNL3I6PejVeKtlxf6ymbOkCmbw
oQAVZiJSSONPzaRqFZtNjLephFGhzE26TN7qcWXvFqOlhUu0QsVLPP9pYjKYRcYIRl3wLILtjQu2
naqDxZURZyx160Uz8TtMsXSyiLflLOrADEtfoMgIOiWMtJ6uzpj6IbGjCNlLrrrOuJ+c1lXw4ALd
icC1+UtKBXQK7zhbA4suy5U4xzN10Dv30L12Hem+qIbdUoG3vXxaqtmVRzVMsve2FqL12Vc6vkSY
UejggocDqTdGSLiviGlOqTYxt/8BU46vWAum3jJ8RxLYgjoNf1/xprj7KtdQhqpjmOod2QPjp2do
+Z6MIDfRmn1Ph4clFsGr+BPAm+QOGfxPrlMJTz7DjF0Z13A9PCi1yBPP4E28GXbWjw4abZqySyus
bN73I+N3lkgIKqL5d2Vr+pBOS4FGcPO74lEFsBbUWGKR4Y+i6KV95JxnkbNhSAb8BCZi8x9G6zIs
bvRX+1uq+/Ju/Jq8YZQL5pOAeDSUrxyfsQJbiis/RAF50Q+A+wtls9a8+tjB2Pk6+jZzbVF1YE9J
iUzbRVO3zWxDzCoBtmaubtMKZEjx9LDQWXCxiuxy53bKLQXD1rDLIGdohm/HUAn0rWguig/j/NZz
wU+HOm+0JDDTAs5sRrmLhvvl8HpW3uRNcHlPorQRfJiZ2A/hGCz+B9mk7TMWitgzt9kDI3MuPeUn
S1nMLso+4HuFuPK5WAZNIL9ZJQ52Lh8AwJV6M8hB1QtysDgJBGtkB5F3Xzauy7o0yCn5Jo3TQEnD
ZlX40Zv8/AFcG57kkavWhz61H8XuzxYcsDYUAD5GQFA8O+s9Z3qTOw7btnKgX4sqfmkl6BNh9Hsn
WBh/fXwYQgUcgwwgUEMadur++HKQC65nuOF1+iB74+Iy2KPuJw9JDNq6/VONnRM1pNYCEupbf1m1
uCwJvaMm03NYZRwQUurmb5BEjlETB9Al99D0pq6xYHyifmNTxPOV6POuhPoT+9yt0jbZYGcl7Mu/
S9FTWQ4bi3Yera/sdvFLp9tc/sqrHxnVMHAGMZE5vqs9yCbouqwJJ8TJvLTCdOf0akdPqZ2Flw2d
dew/thPdV/bGB5T146weRTPJhhVUkHGhuGMgmy5TWIUTuTPDSNCbX9xKVJNRLWd0I2dVS/SgG7lR
mAPt4u2IhLd0recEvSljE4MgSXK7fbPTt4Ncu3ko5X6TuM5O9PRaXffxr+Ci+JihKZzK+MJkZ4R6
7yutx0jBrU2y7e/IfnzWOkH8/sAJcCGBNR//WjgXwGVlpFMFBTG3CTCBZm6ijeZbV8s22gw7Aiav
MPE7FzLSD+23fYX5BKi1EXcK+lvx7Xo2v8m2/fi3cFEebHCkkCbmYHPQfAZqJKld48UESDvyUSR1
I3f6Llleem1eO/eRKz+aV9boCnuVK8nayc/ggkkU1Srt8oX5QrpV3/84y+ATTV35SiTMdMYjw61Z
42JIVTcd8LEwNoXmvv1OVLc6tC6DpZfb+aUooAmreIYnu2KU1VkLmLfNxQ+zT0BCRmCboY6HHS48
RiJjbFTMULtifN4Zbo63x6WmqDg4S53Anr4hd6U/betADhVM+oNrU3AjrIXGI1fiu9t5a1mJyiJI
V0LKu7XAYmmCzmEevjudcz8QcHhNg7A6edYG5lfIp6iUVEZjway+mYMy9tMrVgabvOwt2SIj3CuT
S2+EjNXMIS+cYZ7ihA6SEn3sY/o9U912CQzVja9um02E4KG+aBiECZXvxnfVT//OLX9Wf+dXzYWt
niZmm1bY1+p78qgD3smAnjBta95C3L+ngSFaMxe3uhhchBqLWzoG8tlHxhTH3xAWXkk8EQsABmZE
V/g37mlj1vlCiYKllS0MLA1kxUXNrJXX04kJzmeqOc+bOGMV4OlTn8XBFL8ki+xdvlLP8GIo6LGb
DZx/6JOYZ1X6ZrAsvR5ByUAxG49BGySY/oTBUjxeAAOWQzvMw2JHFmxXHoov2LPvyJnnQnuR0MyW
HJi3uuekLL1h6ERJw5oJzPZgxgudWnCzcm8zp+3MhYyErZABWgBR3TmH4Sr3eh88OFfK6Il67OfH
Has6Nsk5/pzrtFuGD5M9YPgmRvqi13izeCD79jHLBzJo4TzfWQ7P2eQcv87bsTUb2DRv8jfwJ328
Qr3OlenWxB5GnvA+FH1Ybu8kI40UQ8HejZ6ZeInq2vseoQVy5aMPlznIfh6KYhr7cichjVsldwdL
DWgBMXALvjEtc61c86Gx65Mmg7ieaBdXTQE/Axw1U4njG2cGiGfnakA6Wzn5Nm9SybNiY0bBcAiN
uBE8wc5zHCwMfR4LvD8Y/T+bti6sVFGphIWV18mGMX/KAfXNjeoBUXPLcq2Y+tqhSpFjqb60yzxp
u7xejgXn8fr0N/DjMToIgUhif7htuTO/az6bN5prlxWk6k35u1hAbs2F0HKGyIyjYiCAfzr0oEBU
HYJvDGk3XyevJUbQPhb131+n/x+/V3d/+Eb77//Bf/5a1TNNQTHI/cd/39bv5aeOvr93N2/1/7B/
9K//6uk/+O+b9Cut2up7x/+3Tv4h/P1/2vffureT/xCg1NTN9/07nR/e2550HwbwS9l/8+/+4T/e
P/6Wx7l+/9dvX6u+7NjfFqdV+duff7T79q/fMOvGRhn++9jCn398eCvwT356S8vuHzdvtEvLf/xX
SN/Kr+//b+VveH9ru3/9JpnqP4E9AlgMTWLGLaBjs8b3P/5I+yfQSBpoYQBMRSFWQ0ZYVrRL/vWb
Yv8TrRNW3gYin8lG/PaPtur//BOAwgBqZ4oAQOmiMv2fn3qybT+28R9lX9xV+NEt/t7T6xBjDSom
bzDZh5YajgnA06dPeQg2p3FczprPDgce03WobRNf8rSNdO98L/x5GwXK7uh7/fkjjo1q7C/9EW7O
jfIhbhrp0hcwml3re+XWPEhb6XZ5GXbDdR0mYbwZ9uatFdh35IvzkHp4imwxNAOJLwptuwrc0Sry
c+NO3sgP6Rv79+rL5V/4gf+59Au5gLgkdDKrAb8QfJul5tm1V322v1u3xRUb48PNE3ZXheQmvrZl
NwI70/ZGwf8F2YBXXc93YMV4dgKw7ikPE6QKOnfYpl78aO3trYb7XwmsvfYEwfgqjHCpFL7sQxMn
pJlr7Mb7y4v5OO7niwEDIJTkkFTxoxB6O9lRXcqaT66BXQedM92ZXvVUBFK3AzE3OHuqw3iAnAQa
HVMFPQ2Mc+upp4XNm3VrVK7y4nwlRUhfref2fto6nh37C3XTXXttIdUl7hhq+wUz3w0GnBKQmtWH
9rrHizHsd/YL6v7f7BfVnzwNbw9pQ7bTjXoFaYMSGXoW2CDNw3zihr6DBE3qfPuQhuOVIwC2K/Lp
Rf4fn/vxEbjkYTSVNpNKlTm6uexUeWM4t87L9Nj+L3fftSM5kiz7K/cHOKAWj5cRQZ2iUlVWvhAl
qbXm119j9Zy9Pb2z21jgPBwcDNDdMz2VSRHh4W5ubvaIz5PdJ1SKmXAHMZxraCnCdmF1jZjNPRlW
k4MEhCOzzu7PI11pbUU++Jj0O/H+KFHH12ZDo8/IXT3DFt81byUyjBhhgZcTMAA5s/blwVHiA6J+
68x+huwFDe3n/Ll9gw+xFZq6U74KLN9zTyIEvI7a63oF5lF78kozaMEfx5smehAygIcjWK/Rl6SQ
9NMpsz3vT5j1uE5U+2osMRhkgq/NXmDxRPPr7yC4bzWeX1cS4iMayPB5RQvpl22R1021TgseYhzT
PHnlO8zQmZJuRp6Kue7SLPeLAUrdEZ0BvGInfeI80QermtRkcX7Hqf5uI//T1RhQtYMwIlo936/8
J9yKH7kROmuKRDvW3VRPJoOdecVu2ilwdjuHFVGeZ1TzIQk/spHxR7Un2kjFg+Bll7iDAsQQqGh/
2cZTcVEhL9buJt5sQgKdbn6wBkfnibqfClNurO5Zw9a8/PuNCQblX7OhH6sSgw//uIXtJP/pFjRh
BukFsgNUsobWXNq3qDrywkVUfDGFSughzq3SOExabqsKCPhpBdcsmRj1dONyAo9wW9WLs6jArXt8
SyobFF14f/aDrbcmd4hKJt15uMR0Tj2aQmUaZn4RLEz9YBz/sLqas4KjvWvM0J7x2mIzO9WwfA2q
PURaQI7PLxgp6oM+0A6xC3eSHopQFsZBpGSvs6byutAPW7KWpEkJXJjDT1xe3QomuBRmfS++qq/5
XgbCvWuIas9Wx9RH6q73cBfpRK1Jfw+vI6yIjzAC0y74gMpv/MlcnAKGs/6wUu0YLUH8Kc8Bhz1g
vIgVXWUa4S9SNoHUZVcrlTtfbFrTwChOum+g4SrEHw0TIoeXD1ySEEQUGLcTHULQKQF6Za3hrkyv
oYSrsfveKxTdSnrxMbWqGacYH2rnV0NNPGmyh+FjuQGlq16Fd9UzDuP7wBS6/QrwjpVu598qJr0Y
bsUWwrk64xz9SXlJvlS2dcNS0rByJ+83tFplA+u8TfBjPaYeR7PnEUydCP9Phx0d1RDHQTooMCj6
KkSpEClzlkH6p6bqQsqYTR6uQ7tPLZRTmFiY5bV56zrEWeWzJ+lJYj2A7y/REuHyuvm65Y98115V
zAsWZsVGC93BhnFWxZuFrwhQojKVASaTmLTI4aizVW/lcYHxi2iudMlMTTTFxjQw4o814W/SBlby
aF/gseQWsCWxEzZvqC13FiwM7Z6jp26X6mZ8NvbNVYMlEMEfCzMEU4cmj+/DsvPTEj8o+etzNpMe
iKfgc5W7+kpQPSlvyzU/4BsRScbzsItzAhQan3yJQe8fXeO+eDzJwOMTPYgpju89zMAZv9/swcsg
O21eMvVL/MEz9bU96l5SYCUPp2aPGW2neqpmovkVkWdY0PV+8xD8EjBr9midFqHT0a7LQBSVGmzd
dyMzKgr8GT69GOxaCfoZ6rm/QcPuixdoEVMF98XhlNxu0pK2c0ElGm9Kb+N5eZ32GfQ+oVTYkSwi
NUeK6+iI6It0ZHRWbJ+ZZNcYT4pWuw4+TqZxqvCcK2fJ/DDzV8juzCSEkCwLc2c1nAHxVWE4j/X6
OMZMQZkiQofN5Al3lz2tc8QvBRrC4Q5DEDGTWjcewe4xR8hrvq8fSrLn98YH525FhnANETuguDHu
h2B8LBhxyUzlGLuaOeBWEgobd6yA7CSAr4bo3ezhEK5XfpwH42iGX33QXhCl7uJXNJ54r+5ZzXmz
hEhZJ+DS4ipOymrWX5NutzFRPKQBEKaO6YRs59BxMPo8RNBHX1HpqfhcixuOQufX60nWgs648SNr
+czU5X0RQ7oa7Z2F5MphGGiiUIhcQNcbHj57ftq1B4M3Y55Ka5BzNCneaxzLxqOXmF6RNTAQ4ypT
xEYBxkqLPVwQzwims8nveIa4gk5juJtu8AA9z7Q8imw7i/lXuFix0a0eOd5JBFEz+OdIFDeewURR
88WbhFYIZDzx6DHEXW1PWFzM8mMxsEixLrz0gF0ivWFpRFfhDX4/QwZUObEFr26RB4Zu9Sk54TEj
NSS3aPQUo9HJWzkEsfJ9husszMLhd/rKltfspHVsDYa9ojBBpBEYVP19RgccqVbvhfBrgWrr3kCt
imFAK+xM7SOikztfVWfeb9I7httbtY3gAXnTEnlVaStuAqDiBXE16oh4Ej5mCCXc5vuIJOXWK0xe
GQb8IQVzQ/BcSQlrAEzM6jvhvrBt27iKU5+xXEU4flq1O9ljkPntubA1R2SCYzAGH/bT6mhsdDbn
KkynXOAVasrHTehCIBIbKI/zk8mTaeCJynDZSO0J9EjBTLzKqx6dOb3qt36CsyHyUVgG0+EBHnu9
be7tVJ/2Cat1r4Q02nP+PsZ7rb4LCeVqp+fp8hjd1o1Euylo3rlrINsoJ+iGuXGQuc1fklu2F0nB
hEA6R/sQ1rpQTMHRZm4zslvDYbC4py1F76xNmAnHRWxiZZ6Xu04FWw/CD9GdPUFy8DKjimAEXByZ
snkLHBLcuWwbcxBi3YwAnUuff591WBcWTNd3BnpbLeJdfGid0YHlSGxtpHPJg/4niw4CkE6QUqQb
dOQXOHBRqSaCSjWDGZ25fG4mtetFcji2+tGu22UMCtp24SYkdEsq4L/zh6Uycz9JMF9bvqYadmAV
ZMGCr4uuRWCwZFOqdzraBeUZr0BGdyuzl2P0Kbq4yWkiHSx+L+VeKMz3lfAv7bOKVjzGjUKqQFZJ
YMWhxFmPri7OXEcccWbeBNa/xnvFbu76WYZ3FxynapajSIuthMCmGJ2bzQkOh7gAVB4yPKZIR9HO
oZGNr7jIfpPW8BQm8xXNp/phZHY2WREt4Tg5o6EbSIvN4wOvVU0jniadHT8Gp0LrfLdVo1lGjGCd
MP6UvXQHOIDzQYmn3Jjci4hMWfYHzUX15QGgOwPBCmOzZ6PXtpYRUQ1kKlewwq8C47todMHvFcE7
q5g2eCXt9uENyw7cAIxtX0NXp3h9SWYKJ/VFQMA7Ql9nxfPRbO02XLIjbjTEuhux3ludLBJJjX0F
JayICY/SHzUzPuQH7VTNZsrT/Iy4lSXeiKwACXPyIVkl3RyRqis+8ZTeoJzFCrfG6oMFjlm20Eha
G7J+fddXua9XV7k2VwFXvb5lgATrY4awUxBsN3NzqcNJg0WxrebO2toBsqtAjaiAzvRE5+fNw24l
qYNK5AWKdlj6prBfYXdraYT79k4sHt0jYsopwmdHLLwMtMa2xfCqzSG3s3CG1S1WGV42FJQb1wBA
eS4NYrR4AQLcKxP0wEn0onkKWYICkWe85syALTwyuvVljEhjZcfVS44oXZjxUj7NmVm8T5i8QArj
56f+JiFuvOMS14NAhiNYlh1HwW6v4Gvgc16sWUV0zBKaHdWBVKIpPMnvijfAxTLBEUG0j9iVPSOI
zotfPo0PKTOl12T0xMWfkRYrTPGUeGZZ58QcoiEovkqODsA1554TkZY4rWS2ytaEJJZvaCedtGIf
cW5r0EI+9q2v7Ztk322LhmZw1e2dtjfLs2I1tnqcHQ3PGuv4EV23twpQExABsqfVmbSgDikYfXls
Vk/6Zwvq1NcAxcfxeTaoHLHhPX/VAAmOpvGVlyzVibQXz9KT+rJpyosorZFKQJwbLfJbNhIMVzSH
WSW4vRSxv7V0+RQt2IMQL8YAPLSYUWJmbr3fVka6Vw8Yhkde4ZQDNQKVNzuHc3KkoAqqMg77Cxxd
Gvr1adxtlpmLXzx3h+44wx4YtFpaHHM2XPCCnA4LPnIXC38KRPxTMrxw7OYIZnrOetVehVfBk8ND
3Vkzx+Lw3FVm+SUqpF2p4qQHGV2Or/R5o6uJXnoDsQjpKqpsCoUs6XVAjlttvdCI9V9tafMdfueG
a3TJ99DrK5zpsr4m9+6jNkjVs0EKEsNWBYrueAVLoGyH6I0DdSaRjZQBXVyDYFThDaY97wiT5B0R
d1Nh12x0yDgvCFKLQxjWD1kCJjSqPWJgFyZb6KqB10yJuQSGnXcmNggS9NLmLNVS/QmpVOOIZr8v
aATl8vxaX6tzhHZx+Tnuk+NyKQ4oVTgPUekbogIDzdjPW2hYv9GPzBr8NIhKuzjnBIEFtQ++3Z+R
8XePzYS8bcwxcsfPXqHJQceKm8xCZOo+bcz4CYU95T6qc273dnJvPoRPsTf1t3IHeBda0v3OWJkk
HMIctdVQWyMoDCLEifBsRwUYQ0XLBMUEAd1bGkOatW7v9bm5aRdNb6m5fkUfmcvZuD1buZUY8oDm
D8FAhubWlH9GeVObM+f0hZepp816UyKhzwdhS1PNL7IA7w/8gduIcSrERahzRjAF+dIPXWB404F3
FFLQvtpHQRV0wSLDCXdEbg22pPFAsEs1yh84vIOYIsIk8FcYfRw7GAgH2JQXTHZHoh80HI9ghpRP
PSaavfRa+Qldd7iUiRhoBhVmugsZrAugDIWpauXIXZRLtJ426WkSfuo20j2ULfvVR6HNdI0NFdmK
n8LEboCirRAhbeKc0f6OOyX6Sohjn/rbZFj1xNLdQGRbGIgInmGF0z7YsmBr9gVLc2ErnzvbmC72
34T1glQdiRgMdaCxd9/ksHlSqqRz4FUbf/eucBpw03kb7S00dNASx+hY5I+DzU0XNcJY2g9OpY4y
dfG3mk6CuI7L5TiJCzSWN/teqJhIhLNnhuXWk3xfn7A+KG9OQepERzFoHXClaHNBSH0a2X570Qty
RBCZRZSZqacdr/FtonitSPzpVo2O1leYons32osTkeS+IXbFEYsdwaLdQ1PenKpD2+wj/SSNgdZb
vOFyvMvrDreSIfbxWoBD9bCqhNCmKRgMLI7ivuIilZzNLWk+VXfrEEI9e9PJ20fXkII/9SHhrETh
V+wQOc7Ttc7Q2sMZtktg+hV5SAhD6dw+Q0UE+7XLLflcrqR44ZAHjabsF8cS+o/ZEW7RcFfH8blF
LoGpPk/rnKG0FqnsJFbOWixu3ILT7zKAzsD7UrtzAGvwUEHpU7PxOb/4EiMzORTPqJynp616Bzkx
okZDWwx1OdVttPCrwz/l9no0RKK9DF5IVAbBRkBEeIRiSgZ40uLHUy/dtTb2zQvvxBkyoviRX/vY
KSzkMqNdk9z+nfznL5yPH3gS+M5QUoDIwWaE/lc8aU3LKErQrKcpgN7NpwgnEwMjYZNdcX6DXm38
kV/ht5+/a/v7n7CrKckKAxqEErbOailAAmBRulMhN5O8xF58/fff9ksn7887w0gBeh/Q7wCj8pdv
w4j1nKUAsTuAWjoKueUpOslorM+OwiIb6Qx6Fro54ehq3Moyjr+9379DkMFU/8cV/IIgp1kq1rW6
blfAk8j5cc4nqB0MuwR2r/6GWf7dF/yn5/vT9/3SmjEKjitX2N/R0Sr2g13Ykat5PVCj37Vkf/tN
v/RjYtFI4s3WmpbBgiJ5dUpfwT0tv1UKBPX17xbNtxAihhgBfG4P+adFU8xZ18+Y8KC1zFoVDeZo
p8XoMFTwAe0Y6vaxpfVx6CyRab7aWkp8mlIXTQhgVT3KzV13awpWv0svEyZ4Ae7h6Cv9KDxCaLfS
0OGoeDtS/Fw+aVoGzUo0JajGWf175xVvIoY132F6ih43nYhy72mywMrbLHVW0+7rg3tZdzjh37gA
CSMis+aXx2Qvso0Rl+B4O9QuKEYRmGrrexsAMgNkRQcvu00M1fNg9776JRxGGg8egM0RBcHHpoDU
2dMpOdW0noj+0BcGjELYnPdsSJWlQIVIfJQJXC4gULwgCajM8L31AYNZUw3kTfR0j3vTLLSc3hRc
UGlFOA2LhwqT6AIgJQQ2UMuCYvLsVkQHfrHH2zst6OUjxGp+bgGvCJ/E/WqtkCIeUWhB04EA9nmN
SebNDkiHoV3tN6KKcilu+YV/XQBoAvcJeDu+VAxZL5O93sLZd558wV1ghW1lOL/r5+1HxRv3vMlL
ol541UWyhE7EgHhYzTV6UoF4zGSPt2CPqM1N7TqjewE86ZAFEmSYNVtfvNgaU296Xy9bWr2kpnpI
LhqSVxQBbnIBgt9grDYDjLSd/qRFZ2H+6jqnwEKJYbtOYayMOeLlGLpRSlrU+dAT+gDSsqBRaEDD
0CwgQoLjmsxMIdW5z7Z+BKgxT6rVXtMrLGj8iTfD0NRQvS5+nTs4RoCWYdYav10Kw0Q5D/R9XECJ
xEmn+InGuMKPlXubOphsg6p07mAsPnNxHE1b6hczY/aywUSSnldMWZkuHKdL9VINSOcIuktIl2t0
3EjJsXSFWLMlWhVO9XSXnhQ8FRE1GwxWTN4B/3K32kDHvhPK3M698PS7ts43Pe/XSCNhtAhDbvBC
AXHgr5syBZ0sUidE8g1RRZvQai+xBMoE9gAr9gaaXdVntkOY9Xi3CTaMCWcocgneFNh8jZ0RfR4c
s5z7O/qN+ndnzM9X9usZE0UxaGDadsZMbNqDLMw0NBKwfU6JD0DT2y4RYPIJrVVUqxKeVoJcewhQ
E6ACM74btQJqAhn9x/foqgczWlWT1dAhgAL4ljJuIyOA9e8VYH2EhSf51N7FPUeHc2ZNb78lkWt/
1/KBBacAESDj24/prw+7S7XUaFJDopS796iA7LY8tPB9giQR1AdNbQR2VFpN+Qy/NtLwXirR4hYf
BTrtDEsxbN3OnHwEOtdCTg3ydihZta0Do5TQs1sis3+P+qBbHtH0CmLicAUmqeKUUhGqNp4guC7T
Z+FY0GkUSUnD49yjqm1Omxeo8h4d5F37lKDfNSFExBBxQy5laccBQLxOitv0BLlhknTmY70rdylQ
lC/Qk4DJuKHxLDRPXerCYgqQafHa0gTva/NLWSGtgCoBSHYF+aPQE/ziBHE8mzvqRN4J74OnE4RG
G4G+Fk2ppZxuDxrNchPt2LilGOZJA8E1Rla9RTWtAKAjtKeHOgKKp8Horagon6M8gi2As5waZwGs
k8KZEbs6ArNW35I/AgXet/6l8aPWBnq7c7gUCuzDW8oq2tqyBjljM7L455QYTvXWTkTmiXI0guYt
fTROvtvgLwGYlsOjToZR14iOmPw0MJQDPBlqHCDaJdxPDmayhmfumCJrT+2YVQe5QC3NhztxQdVg
VsHcWYq92oDefkQkkMggg28bkwnB9GP2rOLevs2rRMz0Y7YJObjoRSsEUdg00anYDkkE5Ru+aETV
NpmEKwkmjsS3kPAQmRbftsveZKZ6tw4Ad20PvXHSHY9icb9AbmoiuRtfYzSaHekM7aAFRc9L9oxn
5+NNA38iFdR+dps88gRUfLXCnRYgpOEHZ0sCItDvZruFT+zkh2wrcUK767CQJTcPBGvCG68c4a4i
fxCd3J4P4Frz2FyqLX/BK5NFt/HexlS0dew0CUsLDgxe7fLfq2BzElo3+JrBrMxb4NpVIruc0QdD
7222KiRCubvV3hs2bUCLbwJQiQwJQDXpds11Ymhfodv11gL+lwI012DG1zDRixGcWrqljIMtJab+
ZAxwMGk0P3FyCmFI1PyrjoCxACL2eh00lLI9j2/xYcNrJ4oRt9CPT7puFwoD5trrRD/nC6tDliTX
BB2b0kz0gyw8zzhbxPzEh46keI3GYu1JkNwWFnBX4XkEAIemCeqdBnzdvcHwL4tgVZ8GmSzVHRKR
6NnbimO/sWVXBH4YsXylhgXnsg2wHc1CfpYkp6hOdfIi60Gnkhm1fOxwsttldFXcLLdDTFDdRFDs
VljdYDwHa2H4Qg41IoyGn9DMgm0FXkDmoQv4Ub3VFCyawWxyU3o33rV7fkQ231vxe/I0XePwRenA
uiHNbI66mfcEfAikGxNNXsZXTDK545f4DgBaDeYWOHD22diKLzNMMwioPdrMmQs2L2azWGj+xDec
/vJBpasXHqT9hklOaLPV/oaLA/33a9Yz4Nl2gqlNjEux4UU9jmRsgCvLVgTUQQT9EV251ZMKJBzy
+3LXmOpKMB2oztVHJGO3AJBUBxgpmwA2rfw1OW4k2/BkYB6TTttAheaVuFK8Jrzzk+BBCdNc99xO
8Z4hcgFk4ijtxLuwaXloT9Vdgzpc5ZZfyz1V/NrhkPz0dDkOaJNoZquVkN4ZzbJm7YwWB2pBJKVa
kIwvenJLBYKWdPiyCH7cngX4pcYvaPoUs40uYHaV9txsgk5z7AAeDhS1ExPQSjYofwyBKA7o6yAu
Bl0PKHaxUPsC2XqrHW2nnPqvzmrczO19zCMhdewxsAESyFXCC+ms7LqxkLZMBIMUuFco3aCMBhS8
svxrsibagrMjnvkXaddD4gCfHL8WoDmBniN5OjRtLekU395XZ2uS9CiAkT2BzVST7KgpQNwiovug
K4D3vgEE54XO6JZyp+0iAE+4cLnzYj/1cHjku+QtDIlyGRxwKTy4G2YMKVDRIjWrjmJ7kWPGTa/t
qyqR4mggO/xoZrBlbMRKyRNUH8lbkgWNciq/YB0KJA2Dp51w5ETP4N04f673izvPJH5C0Y4xCqSP
6N9dBzA7BbbOEamWk/qI0QobdGuGdBpeUGHqLQkj2EHirCpJBzAcw3gvKxhnLTGO1TPnJ8hm0CGb
7crXC7PTTAkxxUlQGwHGEq/GC24NkbLC260B7V7FZ9jPtJDgMCxOZxNQGKvZFiFOWxHhfqLl11gy
6MIMI2nO3HFw5k+crsKxeON5Ij5xrkL/fcG8UXF+zemg4PltzgY/RPmXQksTW6WFCI5EN8Y+WmjA
j4Dtocr691/zt7Xjz9/zC4NFXxZpFRKkM9tJv42kYtTbFhjvSL9hDep/nzj9/zv6BQHAJPBUD1B4
+q6HC8g23nWG3ibVH1EHHoBxl+6t2wb5x4DEgRr3Gi2W4dZEZusi9XE0v3a5jZEAolCNGWLIPn7y
R7S/Vi/f51+GJfg6urLoLj3yL1BnT1uem1DkGK3dmsC2XWRDaL6JtDi0JuhuAqtAcMOQKhC4HiOr
zZmnor8+IK14RJ8VGOJtcAHL/8Bd/vuot/8DSbXwPoRsLsQG4JWyqa9/M8f+NcX2/74tn8nPlNq/
/fkfBFsRC/8Hn1bU/gBRFlpokELbdId5YA//Rafl/0BdA4vHTZZYh40F1s6ffFrjD4jqgp0LtftN
7BTKFf8Rn/avi3S7TjhIQ8sWUiGb+8J2dT/jG3OkQOWq7h9LiTwARtK52rSkayNeWk2Mb2s4ECq1
rN0YwroQNF9aT2oEGa3RrKhbSJpnSpQD1m3HvG4f4FRDCdUE0tZqFLac44Iu6YqJ0ffvTfy/e0kh
oP3rFcT6OKnq5PUviwg/8WPNyNofEMwDO96AQhO8hzd1jx9rSAJbG7xqMGU1LBQMIP20huQ/YBkC
STFIpPNQgdl4/n+uIekP+JNjFAZEbxjCANiS/pM1BL27v8RuLCK4a8HQEnMDgqqL/6QCkubLzPcq
3PVUTNUZFyNamh7w1yR26jmu+SkMgIVqS0v0XJpjjs6SWkgNM8pK6F+kSMoy1EOtDvJKHoVAu2JR
58rrzPHwIJ3WeQY5IFEbIFZSyfMHGfozLZG4Yhb2bS3loJlmYccdplFs0h0crTplP3KNGD0vwyBz
OKeLSEXjLhrrPMGpN4idKICbhbm/xMY8VDi3vtLAVlE+aKUgz7SZU6U2+QqTevw5NUYpvixTHyar
J05DrMUgvSlZKst2OXM9PzyNWhfnyNpHLkZHXSlkrq3RKILpfPdRQkM4B6xS94Pe1eD8hIO6oONU
YvDdC8O8Wu7RymudVaiNVPtT23SVo8VTG0GZIx+NwezVKe2PRivWqzmobdUidW7l4hhzYoUPLvp8
RAoxz2maQh84WiuFrhik7B/GbGAEjlRTY6BbE3NZAdkHyMQ6baqIwCGidtYs6PyGXIsKvkKimyPu
ACYTu5wqYZpwNg9p6NGXhDEurEUW6w9t7DXe4UHB58EsWTXwIYSxQPVd1+lKRLhjgqXHz+nsxlWn
6F4hKm1+HodVi5mcJhIqglAvRTZ1w2TU4HN0vAodDIGL0aCCzeU0scRIDO4YK9I4V4xrU76wxTiZ
FCtZtby2spyrBjdMKx4mEWItTY9+ElbQM/W+Wiu0bFY1Vk+SCgE4llW9Wi8218/hsl/LpgF/Z2o2
vXIYy4yTtIMtUDbu46aIQlIqSwxO6aRApZTwrYpOKFwi6s7JEKazT5ErdFDCV2MMD0of908Z10R3
bVXlT3UuxioQIfKDm2zl0XiRRzwIUFVWfOAgx2MJTi50wkypjqvaGbIoRoGQ6SqmXHOlfGlmPlFI
z0ULFNm7REDvyYgLuFSko6qZstII8H5T8gJhWE5ktUQjKGpRyscTdC6JCneV2lVarQMNouTwytta
VcJgqGYDDUejk8czvxZhXD1XVY6GMuYvMmgPZ3X6idAvcO6MNw4eUyGvuVOHc44UUE/X9EPvISGM
CruF5mjf9lxo1lDxE2GPm0bg1OZNE31BV6HT7VWsJ9ValiiUUxLVsHQ7yL0wgdmYYN/UJGoFiB+s
amf0FYhxSzM/pGiaqgysc0zr2XxeyBo8d6WaB2mgXD6x7fWRVLqQdDRd2mgeMV3GGSA0plExmXq6
JICw1TGJRaB62mxMVA6zHCjRZOgFWCBJG5ZOuyhJddnGymtaTL3Y2TXWKBxV4kID413SCxUNfi2r
VzptrhK0kDAjSBuxjLPF7Gq5GhnXqN+OdEPb7To+GWsbU5QgeySINzoxVshG0SaMImgQNHkbvSZ5
ooj3sgvbHviVaoxPulqJKVrZ0SgIUEcQtMjuFSOqHritXn1Vh6kDI6/jU+BN/FC2MStkeV5Wxqnq
ihsLFfU9z7SdxldS+G5INTDmKKm50aqySk2tbszjGOs/1q00H6ALksYDnqzCLzNy/UpEG10ZjThj
Slrrk6mtyzoGcRyLwn5QMlk9rj2nNTttyUG4lcWuvY6FKvTW2skrGKuYWAuJzjcAgpIoyUBc1CNx
NeO1mWtgWQuq91lI+pys0Na8JXMsokFf6itkpscFq6vpygbGNVHOX0aYdil0GJAl2Isht/VOyeU+
O9StiLbmvGRgEPU6tEFJuTTGYotqVwA/1QbcsdCMvKmXAwjdWSuuxWXh2jayiqrN+YPRYyj2UI8Z
KIL92nYgUC1rFJ7WLp501o+GELryXC1yIAiyMQUQaqui21Qj1yJcGpdoCxQ194GQhqE+DAmA65Ol
Wte4+qRMNZA2tdNymqXcV7lG/XxXorpeHOSQkcL6BcLXIKNq8+ykw6JVdjeHcZ5gOLHpedKFilJq
ZiGkNTQiqmaFJVOfja2n8LHU+xDTWxK/79P7vPCY5i/EdqcOOPnsQq309D2DaIdmw/+zWSnslDBd
ITVZBrhOGSXQZwxjNYCudr0GWlrV8V165rpqbrRAk0N1PuZlrocOPzYQsyTlWA8GOgTyMIWPBoJb
cF9XKw67FqTAKC13a20UkAdVy0agcS1E10ktQXbAPk1fxXzGH3HoYI+YGLJNDNqXXVdRaHEYgzXX
QlY+QWFMiFnUt2Dep1UdvfKriPpVk7pEdiupnmZLn6Xph0jOf5QP/suZvb/M+f3bGcD/gYXIVlT+
66zxEn/+H/u1ePtr3rj9zJ/DfIL0B6SWoYLJQ6AN4nBbJ+XPYT5B/WNLKbfkEEpnSNyQHv5X9SHh
r2CIaMBYCyMgECX7R+aID9z03qC1Du8rFaaE/9E0n8RvnZqfqn5oIaK6wkKD6DD0pv9p1Cse115t
6/yp46XLNMWr2U5grBuNCC6AmAAHFUAHkyJQEtrWzdrebcdlIpmEGSVs9Te4KMEgV9zzOuxDI6W/
inJHhZHzsjDPzFEDA50DE1JvRCdWot3/Y+88liNHsi79LrNHGZTDgW0gtKAKqswNjCkIrTWe/v+Q
WT1FRmYnu2d2Y7Mp67JqBpSL6+ce4es2eH1MpSMUZFBOiFUU8mW2kzT8UlrQJc0xKwj6geXeKuE5
jcpvjU515fjsMlXFstTbXwYt+RJTsgqzf7HM5ht54KAvfbstReRlBZhq2Dj36dAYri9KG8ZkqpkH
M0jUTRhl5n1sQQwZhAPv2hidp8BM2mvqIeD7OM6erGCAy2ziCHerkC+2K3rf++Q1hnXde57jlgk+
KG6eKLDup6qAjOhRwETZNEFf6WBcOuE4wWCTBfkCFcZ5dO/6tgdCleE6tCtfWxZpEK5iR/oPQecY
c2VJeWqPzYvfC++sReO8uXlJ2C1LJWr8bVgK8ZxbsfiiEd/jilB1oCoOkbIpjTJcax0dimHwnUOa
xA8tDorHqquGjZRDcm3j35iyxztsbb0yiUc5ltpTKAsDcL/NOzxF1Ej94jdKcBXi83lrhYV/9qde
Re/hVAj8zMmOX5qMm14U+WQh46OkOwSOQhnuW7p61bGJXvu13x2sIR+WIy6CRNwLJXzKuTjBaTax
q+UoT6HeoPkf6M5YapJvHc4xy240HyLNC3Z22Nqfej2WzqIdeg0WsJFOJ7NW03VQgY/JLup3uZzt
sUWLw9Gi6BV73ddK/6kQY3lTB7W1nGNq7jNHQRia8w/8GPVNW424o/o9JLO4M5Wn3u+N3WjKngaT
1Vwjpgp2UTCQ9atOyT4TKV3jWg2KnV0F3abzI4i18ZRtLMwc+U5BUW6SokURWE/xKUpiQvZSgXlB
UCPIsKLoUxmOylNRaxrKuyjmkBXxVsc8CZa1EE+9pytPQgsh1EXtNGOkFkGxmFzfDLalP+lTAkPf
jvPypk/N8mmMSnn2EkB1zLLFJ8PJOBmJyELkMqnQIWQp6dekGHoTrW4aNLKSrh9epV3JK4PhRHuP
v+nofpm4QXXRTDLGOwcFpyO6KyOQ03a01GkVJ3p5442Dsaqdwt6wE9btmriFfmEaMeNRpgGkJieW
tJgi7yrVrYD2Y9aZX+OhJT27J07tsa+yYd3lmk2kvNSOnNBQgJTpcDfURnNmJao/BUanrERVDEsz
kuODXanBwSL+ah1WRXaj4pJ53Ra1d4rzQd4kYYRUJzE/V6Ocrjuc80lIDZtw31fgurb0Is88cmQ1
11rvbZNGcbo19hPWedITmpsqhI5M88pt0ZI9YNRZumkqCSVcMaB0j+n0POA6OpZFxZjyy2zFwcb/
rsjw2VSTxz6wD6JBlFZCqDY8pnrjJ1+SLsXtt+jAhkmeO6YOZVNQqsbZKGLeuE1fNa4LmBqeg9Ve
TgxGPhrq19rTYxp7mXrVDqJljhTePlY6auYk/eJr/vdAQwDFZcVyFG23Sjst31h9ot9RRID1m+pt
qw4EmGdqAbadSdj+FGjr2mrGG/CCWYo78G66+aBLc6Aia3aVhKPmDsms//GlfA3qymMVjOrVmy3v
5udm8VadfeFThEcC8QuIOwE6CCBBYM4e9xbC8pqxqzxvvIWC+9Mmn47NgpaXuZ4Zw/IDnPrC1u3X
y10CyNiO97E/3VbLGB7983hnfJ2OdLVKEl0cukFiT1Vl18igYDt+bG89A3IXO+a7p71AlUfFyE2L
px06Z1k05ko2O9OgXyB3HUKCwjI2hZp/AJrPj/Sna84g4hsSVJWnbTBo460hr70udi37Ixt87T0M
+etLveCOeY43Zh1PNYsPWaCgF32aE9A5Qy/jb3YEZwN+8vqjINiPngvw7O1zBeHY+GYw3UYYajmI
Pjmz//dA5f+jhSlf6N8XppuXL+9dKmz+7z9rUs38S8y+5c4ceTAbBf6rIrX/mrMnLNBN/juJNP8g
mfpfJEbrNiZLOillqIv5jn8jmYrxF2YUDoHSBBhSrBIr/d9AmX977f4z1gWxhLBcQP0l/mAA4s7F
apKNRDPacbxqykz95qnDVG78AOjL9SZzQJ6mOfmT7lMILKYqtL77HoETi9wyaKM11D5yiYVm12NB
K7SD6ZfxdVuOOVTbTkLGIGoQ0YVsHFjNUxdfdzV1A9id1XYnmEPxdS5UJdt6tWrXy6pN7YxyK/Hx
Cpf5kyPYNFzH8kW8n2THH2rxWFaEyIvmehJa/pQopdiVigMP0cg78RpOIYZ4RjL/jqy8uFvjDC4r
AtsV7dtozcbgacNVrUSxH31J9aT0vQCJMiL/KhKyh9cQSbA1v87r9s4s8Gdet5YxPVVxMCzzPG2O
SWdG39PCg6Qfgh1dFXXA/QWgtldVb9E67ZtOZ361Lf87B0r6XvqpfPCpbmBuqGaMlFDGPEyTDeLe
M4uOQ4Ahp6eo1qtnH2B5Sw6usStokrw6cVE/N4E+PIZ1lH+r1cqGJ9Sk1otjkvbglhjOflM7oVYb
BVA6WHj4+oCdaZ1dlEtFZlA+QAR2HFJrDTfVZrgdUx3JotXkSbbJorEcOTHE41WaTXAIfMwDrnG1
1GDb2xXKl87OnzKd3WZVZk60npQcQYQ9VvAnMlWplk1tw5DIpQoyKxXZv6R9GsKOTzMA0DHv/Sur
adGYtX4e3/sW30joQwuuMTrNQVdkmtCfLRhRlWzzJ+oM73NkqOmnTiGapKBAChZh0qpbnTCNx75u
GFmVOlwnoquapZ4n6lUUmMZXITMuUpWj9c0qvAYP/dyf3FCPGcCR0cYrT1dLUMbc97deJggqmKZy
TCFbZTQl+zY96XbHLxS2QPXYkVCvrxVZyK8idKYnXQvl1ZTYw6PqRPJqLDw+FHGUwYoSpd+1dTqU
OHklUFApar3vhhJb1p3pG85DqtbywdOHQl3TL1Ag7Y0Y99LPniQELj9QLHcqQg9GZiKDFzGFwF9T
rCNZVXTxyu5W3Hh+CHEDrxN0FzKwwAcVrWXQJoqVnHoT/xxYVGVQLeoszx8bkxDsqKibbZYk6Z4K
VaFMj8JdFtUYDQ1ZaWCW3qbPHIAEkOo08eOB39dHtZ2a64R5/ehkTnHTmyFEGS9J6te+GlCE2C1j
Ty297LOImJ1KJfyvedV5352sMXbh7Ne7VcFOn6um5cxajl73AJ7KSBeqQZdBH6fKhD1TOjcy7PPH
uI1m4wFZjxuZFtR1aRth6FmrRf3qJdxLRZjoi8OC5C9sv3cou9VYO+bEQr0Ojc3SUOdG/z3OwDeb
MZmdIsLavxF57F/ZPp8otCL1KTbj4drQh2en7plFcco9RI4Z7EDi/avCiQGiTRmPkMbqQAUcy8b5
jmNfjw70GxDHtA0uDqqghTIIA1pIFplqtKsJ2XgqQpnv+rZxHo1CiSG5sb0Oy1R085sbau4+jPud
lpnFWh0MtnkpQJwBubVvmiiaa7tkTGVRVdurwajUJwJL8HVplF6neLUCkMRRfu0akEwjClLYHbCz
X/OJAwIIZJp0az0RyhO5Sc5N24rOwhkjRHfr9RrifN9imBt62lxnpIXeSF34h34wgYFHmgxbi9C1
67Qc4fYGtZOlqzBKtaOl5eoXB1OuWztPyj1Ro8qTV0xMU2+QPszHIOVtM07R1oWxykrZDiMZlHmo
bgcs5muwQK0vXcWvGeyyyAgYlLJGOB2QXdwy2VsPAbw5TjeD5Uxbkwbbo1EOZCvE6TyI8X9G5j7o
mpJhDJFocDCUmtFbcMiToReMe9Oa+hbVDvYEw2SOYjUocryOJuwgTFy8Xse05EgpogqPCWIWHxsO
0a+ZGSnfOfhX3tIv015ccwSV+D2MqQTTDuM8Xil11n/BpAm/o7oPNrkwBySxY3tnC5l8VctpOvsB
B5u2MovbyKoh9wWAiQ9CKb2XqjdQQtq+I191M8jRS3UNKt1uKq9H6RkHO6NtpwXsRZ6ReoeGdt0+
9f0GqotdjjCMHZ3lhwPWdKg7xTh5it0ex1zDd7aOsNAwM5zrUQFsshKXpXBwsyqez600DooxXVi9
mR1qabbnnOF40zWGsmnFNG30wVddNag0NwgMY53XEqU82R8c6DswnYOaZvBOCKo7jXnrnZpG65bh
YPk7B/tvt7dtEjyyVNVuimQUL7XiyQV2cNlVnurBus4U4a9YZHHMrqJu1fq2ejWA77hK3GRfwkKC
VtkF1riMIxD8VINb3sA+jC37JtJFsTJjvzjrRmjfZGGquHj59VddrDq3wteLfWYYHn0KP9ti4964
Br2bclmORh+5kV4X15ytJI4jPWvh0OIDU1r56A6p5uxLWiDrXFTGPkgwM/HaWt4rk+ofrSIU66iG
ueXHzGIZeNHe4xz62fD6dp3bCjAFRLqpeymkuTSsDuWijLKj78n8utPKaqsJaE5OlaEvmjxlFVuk
ZVEoBBs/M8W6jcKnwpbVRlUShKeRL64qoQwrjnO4JPdGcZeUCdO5SVF20wxdlr494zOjtlRSbGYt
p5Wb0TJQanM43YWVaa9pRucb1almowEHdE3UtChzCMSqVjMWgsRyFdP2s0UTyXSXVWq2jq0Q6DrX
A35LQ6I2sIZ6LL8nqzDQmZKxuxlojT3Wme9d54w4RJth+KlVOSyXA3ceVWRayCHsDkkM5Z94HH2V
Mn+WQHSYukyJDwlfrx7aICpfKnDXbzRMNEobJ38E1ThVNSqz0pecYlot3amxnwLleZZrZYa1D6wZ
ssoqD7Qqs0jq5HmDtA6PlVqau7BXuxc6ueg+YiVd0SbCkWKytU1oqMGeum88ZuFcl0RdeRyDKXkx
6krsgP2CZVoq3ap3KBHaKQgOIvNRO1PI7sRo07tlgt3lcabugPWtnSIcPNVGEjxYBy13tKZmU2RF
uLIkVYCnaKVbtzaejoFuXut+ZUAITs1k6xVqswt9yOBm50GlqgqHcO/Iv5dVO8GNMxCyji06TaUw
ttao4rak8k3XUxJB1UzjJnANEpXPqWpE50lj8vl5YixFII1bS/XSra5U6R4MCzuWpk63kakVrKiJ
2AZ1idK0oaw8yxZrA1GERNHopUx2qqdkL6YZWKdCr9ut59TiecBZ7iUnqV5ZTGwY9YJ2Tdyw3Qo/
XyVpMDeEA+eYDyZK0Y6ADC+Ng0/N2Cufo6iGLmkWU/cQ+RMExHyoo2va8VhgKORd0pXJEUwnfvPq
FGP2HFSNt7JEze1kmlXsfK2W2DEoVCdctMLWB3JfqocwVEPckpCQYTJjymZV2pP1FIwKgpEozY+Z
p3euGEo0sWVPIrvfiF0V6NNm9P1iTXIDil+zCG+cwtOepJdNWxuv36VohXIIajO6amERfSZ2JNkX
aRTeUOQU64RUk62eE0q7SMWEiZu0knFdFiLZj2psz9Cf+kJV03zvpbBX+ZBF7iAk6uQhSZZZ2ePB
YGfV0SnEp9rKEVGm9SwPNcN1Ptr9o1fkztrM0+oK+63zMKAW51uuPSw7D3z0/KSryNQrp/4epMwG
bbT6UzoMX9Ou1XE9KXv/yCrmnf04HHay8Z17q9d6CKM8+VNAbXuqqVsAVMMUHZQa91ujrfpbOWra
t7hlagqjTXAlj0a+8Wik2kqfBB5RoepHx5Fxi9S7oTxMF5pI2wrb45Te48qnrx2yJjPfbrOEwulW
K82kO9RaWcbGDOeat1lTmOfIKuHlhgFyACEHopmdoK5XJC4F0aIfEntfTamyraoOmu/ADS38qWjx
8J6SDiMe6RWQ8znRovwYQ5aEvDAsTDoqexdnaY1vRJsjZ2uN8skEl9PXQ8U5aVEaSjBi/5AY1qG2
rOY01RbKaeoe/x6ehrrLTVZSB/T6voq05iobW/82LRKD7Ueq1TEdU+VUUgTBoxn8bFdknh2uGivW
oMx6emovxtCg8ZERZ3qjOVDEs1yW5ZKTQrh3rES/jkYzWul2gZqh7gpCk0uDSbaOUtqmd37hp9da
ItJNQF/X7buyKndeb5TdTV4aIlsavYdcvW7CVxgr9Lb7OavD7nNwtLKPTibn1mPWqfQ1ehsPbg2M
FphaU91Bes9NqhhQd5RUebIMU3lsKrM+ssH717LTja0hQ6JeYuht+7p00l3j9589MwmOhlpkDx6R
j/Ra+mkbyfh7mKYIh3z7WGghhGW1/0YhNuw83Tg4sf0oauxSinHnJLyBTjFRllmhfSp4Bk4zLNtG
VH2uIzPYBiwGbqRiE244Fj5VWTJznsTXMBrPrek8RGFrLSYvv5JIcfuy7NEKasvMZGus07NnBTjw
TMqd7dXsJR4sDGmVS2GhBqAPT2FUm8+Zjk6Z88RD5A2ma8ylZaUPKwC/eOkEk+1GSQICOJj7NMGT
MsAQkxRPJDjdKY9ymhLGky8rHJJ6f8/e62xl5/VuGLau75U4jFQT560YlVdAUb3UNQcuvGFN6z5N
P9VdSyxN+FXqKHx0HdukZCqRR0fVp8Ecv7UtVoNdd6PZ2TfPb85TlX0tg9jZRHHt4yEIVX38nInk
qlVTEOD2NtRYqrGxoGedknwRF4RBfhpi7xb17Elto7vE9t3Oyrb4z7q5/GrnPe22eG8LcWyzaRem
wZli5tYcic4pnbNdVdvRwBhLqV4pHIWrRbTz6iQx3Ca2MDmQ8NJhaG3SSdIv0lGoBfEuohKsM+ez
VvnjqovTg2qhk2uFeihj/5xrsNtD/EYCr7g3svGhHJHaybi8M20c9qrmpLQB4hvcjcJxPdTNDcjV
yYmHB9MHOlec27rCiLK8juBU2RNhxx4uU3qD1VMgSnwzQ6pJGllhx8kPIo3epWsRaT35owoWS/q4
dCKUGlpQ3PgyfcrGfu/k/Xd7MnF/CcS1UgW7IRCrahxvtWZaQ375khTpi+/792nQnrog2lhduSnN
+yGvNyq8A9hwd1izosrx0nJtyewhHM+22SyK+i5LIUcVzTJRpnu8Z7sG4WDhw1hWHPgjJjco4tI1
lflIyF1zULdx80t1HVO0+msgtXWjPZQ1EnbraCnWlVqj3ch1XGGq9HWMkBpYXgHAUN7Tbbl3HDhG
VnXuvXpZjMAR6T4Zn73yJcSUDhsCQq+fBoEnJ9ZeKZ2/zB4xdCvm33Bbe3R1SXdPkstaqPFXo82u
hip4ittxWpYc4hgGdC1fBK5cXgbnGclQ0l9ZNbqaBCB5UNaxqazGqsWmsFtUY7HKVMQKsXPmt89V
5aCdzJ4TPBeb8Jp9eAxouM6N4mRt8YSVT7XjSWU3IXYL2mhReU/ahF+PbydbLYVMTqVHs25v0Xg1
GwwdR3A036KEwOawaZc6oI5RKutUUNvZZ6eXnOpi5FejCyQCR5cD5LAvROM6XbQdeXc2LRyBa56v
aagExPDgNYCOOWkMptx6gbEhE3opyyv4xdt8WhudtosiHxSgvNcjypKocfUpXqltWLimB/o4VrdG
J7e2Y3/DWnSZ6PrSyuyTT8u71Did0UfPEItM+kOa6XxufWNgg+NV46nqsRmJMtxG+i+DFX8p7ZTA
nvygFyggnErdhgXeI/VrWiE6kCMNprVsKVT87GCG/s520MxauNMpIZo6plvWX8ONux0k20Kt1PjA
yE2vNZULxNCieYjaZWIgddAGBVFjUlVu7CDBmrrQ8dy69gp76Tsmsd4To31rxbJcK31FCEsXZTdm
bjifkVIEFLRokoOESj0MD5YCCqN6beyWlnpQmulcx5jnRVIdV2GfPjVx7rPWpua2KaazB8CEyZft
xwnuEZ4zrqbAiZ/TUdSfu56FZupqvnvTUTuFOmpS+7lSSTTwNK9dqDBO3So3khWMNWCKNMaFN7Km
RaLlWKfQiN75fhqiX+9YCJSEw1q/KO2eWsDTonjYeKYnXkRRGOoaKD2/cnJVwUor76cXkYZB+dlS
Br9nRxi7WlvVnLgnMkC1sl+DqdkkS2SNFr5YXZ70bgRLiizvMcjvwzzXq+9ey66TcBKIx6WmA/ic
VcHpLlgMVp/NHyfznmPKWe8+a3R02T0rUeKADkk1nsB75hj3yaWu6LoHEYddcNMngzwmfcE49AhD
XKiJHpWPbxoIv2nzve/VgMsTXewQT2vMeck4qF7g8gEAkJ2Ty4HNQLsZtGbYG3bt7f58kfdtqF8v
Mt/Em0ZXavVyyqEAjOEUbD0WoZXtR+ay8oJ+Y3cxUqw/X29uML1rNswPJX6YZs89B/tCyGwK05RK
4dANz+8YpKChcKhrwNOOmqzk8+T1B3liF93Svx+RjFN0B9CB8PN+/4iQRswiQ545boqdcZxzsLIt
UviFdvoPIl3mH7t4PsKtUSqQ1mTo8IXeX6zVIxLL4C37WCwu8CQ90Et2fYX+rLMZNh+HTf9mkOhC
40VyindsGknvr0cvD/YBri+VhQzGgQhAtOL5v/5k7y5xMURoy4fjgBmOFwaAfYhH51Av5Utj04KH
YVc8/PlyF+3mH9/LgGDM9qBrzAF50Rkduqj0NZiPc2e0unHSk9A4Mm+6beeGNLrX0aoq1siBg88Z
pTPE0I/tNt7T+3/cArijENqPZBD6We/fqtDKMYoD+LArDwfFaTsVT9UKTd6eMn/Rx88fPPF7Ttiv
l7vsNjtD3JX+fDltTS1L0hUa+W4VHYK9E35kWvK7Z5MavHbi9QQtyYsRAwZXdQXkqXk6xGg4g6W6
A6z+P54O9O6lZdvgW+Yvqc34o9DFor8VHVUCHSBQ4UexbPb0wfBy2H4ck3HRVv/5Kllf6JuSwA4J
8OLpgtGTmOUjgD3QAmpWgYvbLcEuaDjRpuOH9ohC8RyuPzJouEgq+/W6F5NE9kBAUODfzvvUDSKX
hsna5kH/S1LGrxe8GKJe56VpyQXVzWwb0t2sp7O1AZjD7VOZF5x4B0P33N3+B+94focXaxx0yH/e
8cVwta2mHDpGUJTMavM1LqDadg4kI1VpXLbXsx/bBxPkoyteLAlWI9t4/qp/r6rqCeHxz1VVX49Y
vn10wd+squ+e8IImERHNEcOzx/um/SIizEZSHQPYDx7qN1vvu4tcbBWOX4VtP88NLC+XeJE5s8x9
NU9GJGjhSr9HXcsW9ZFjx0dD1bxIWKuDsvApBhctls3YY3VusraX5DcwJ1UsqT7+er/Z898+6EyA
eFtj0CZWOu/voWq6/V2DxGfJtdEGueFeYIu8nvXOjUQE/hHhRZuHxi+D1dIt5Fo2JIsffNw3BY5m
/X3xcdOuZq/cZRAfTVcc8flcqBgT+khnZje02dDgzx9Y/+2ofXPpeSV+c2nT943B5LmVQ7P007Pp
WrB7cLO92bEwHJ/sRXRA9b7qbwvjHsr5+eNEu988PLlPglAJm7Quw7iYN0McyikEpXYCrLYrae5b
q/+cmA71Vjsa28Q2Xv78zL8rtt5d8WLmTL4YrBRXA3Vj7mOKH2ydfwzo6fQfLLq/2cqotISt82yz
6djFGhhplTmpw0ClgKnFDyvVn1tZtVd2yvrPTzb/1j/jSCI91YiBUUl80dW5cr2Yra2NPidz5A83
bSW6joYUv+kvf77G+8/18xoOtnBYijlQ1y+vIVo7o/sJsk5H3ppw8wTKwOi7jhZqlqCrCM3HP1/w
dw/15oKXga0WFF6LCoxeJZYTWJNL4BAljN0/X+X9avrjsUyQNIagoeu8wosxkat6YramvRiCg13V
x7gOPyjxjXnJuvg4gnTZ+fOQTIc29P1Mi0UYEdvoLYIjvg/Yv/rxAf9oBWyQw3Pu4u9L1MSdcUtn
DWupEQPVcJliysWUAyveYiDQ+ATipnjUGh8s8795eGHMmgOE1Qbq04txk+pmndkJ40Ybq3OicIb2
vF4+/PkNX6zpP17x26v8eEFvlppYz9TajpRFx34MWrOOAK6O4rPNVpJgizNlH8yG3zwVmkHkC5aE
NvbLbFBz26iqBjO/GNPxTtQYw0OS+OChfjM6LQnBjYAsUyDbvlg/LQXqzVBjw/FYPlY7/ETXHS7K
ODNSy8nX5jbDC/SDS77fk3+8x3eXnJf0N+/Ri3PPGSIaA24/ErVaHH9WVN3WOppn4Pv8pj1nDx+V
GxcWDb9e9mL8GoYSMdWx86l7WhXySlHHFsXfdBSqvVa0bNtV3UuUKvc6Peo/P/Jv1px3Tzx/hDdP
bOS5sAPkfhl4mJpVmzq+AuJEtnEqEE38uNb/Vy39L32ecf+eHXqfx9+Tl/at1v3HX3z/mUAGne4v
zdYIG3ds4r7kjIr8S7Qk9b8EanNB+YKnJvKk/y1aUuCPInKy2JkMa06GnsGGf7FEnb/g+nPGMwA+
pInkSPtvWKL6+xOqBd/cIgUa9TzUU/7tEmYQ7BJwjtrhPIpDpy+ZizRht5kOY9kQJ3tpfBa3WrUO
ZmO3xs0sXNaXzeznRZv/zYu7+bmovyW/6++ryV9v5WKuyNYZzTHthzP+kCjD630kvkccKTkFhat+
DupF8zxV624VZMucohobbD0UCwWnyOBbh4XunHdAdH2JqVjyrPYfBVl9dIMXMyqanJzjyvDjBpGk
SPpWJB2IJ5E4C0u5U9xB5R6UjRxg8/kLX+7VfNt/uJTNl/lnT/z1Pc1L3ZuJrdpKPKoGtxHtgpsJ
R3RM7YPoGhurr1A87iEnDO6AXd+HyarzjvanC18UnQ7ErcxLfjx/65w1Ze0scIHFqIg6JguX8JR6
8tmS9ZRRB2819ctwsJYwIvCgJFYCOcta9W+Mji36o3X2x9HmT7d2UYl4amLro8mtofeXxW1qre1p
CzQoMGLqlypWVyeaUosBZs668J5UZW/gMUNCY7nIMZrGiWa2PbrJ4/1sxhdjdbgq4nNcnEb/Tm5a
Dm1w9suahsq2VObI6I+NYN/vUL9+1ot6QhEwpIqImVivcFKjF+KvJpr7nas7rmmtI/VcDitd/6zF
d1W2nqwXExetelGHWzM4q/mXHE5gAC+sHekg3Yoaq0wmcXoyjYVi7W3arXg4V9vEOxCN5x2t/KTE
+zxF2Od2g9vpa/vOJ0SsdqOHKX+oHiRslIdRfk5gBllPrWgWXn+DPeFBP8b3+Y0WnklLwj6dvgpw
XXntHdJuTxc/BebC1Avb7WZVYSPlWvrKOwgVV+tiwD8ONtdwapBEQGa9g/qFKVXjmofmwTuE92pz
KsYVjXTQPxe92q0Mb4J4IxRInRD/Fh85GxkfjGnr4sycQUHwdHMazo1zUqOnoLrX/AONiX1XL4OG
fK8bWmw0JnpilNx4MZgrzPaW6bRHI4xHyF5J3Yh8LXImiFnZOO5sS6qeaLGdRLrqS9LaTkO+kf51
Vx6cYZf5TyZcVfv+g7XzfZ38y+CxLk7itWWOnPlYO0ecVrEObPFsc1Ht5LtoqU/Phn1P4VjiFUZa
b3ytYFbuPcYAaB9Udhfhy7/ex0VlN9hKDkOLeYi/b34w3YrGEEz817YRbkHgwWpeoYnaUjt3DI7K
J1s5tP0rZqzyZ0WCAvrfpGvOBd0vKwJdAYABiQ7jxxn+zSopo6nutbgbzg5O71iqGl8yFbAweSEb
B1u2jQ3T8IMdbBYT//GaFzuYH2upXXVck3NrdKSpHwkM9aNtbK4VkseqdYEBorFqZkM0A996HCIX
+QlEnM66iZNwdhih6GC3vMqNK3u8ceTVkD9iRoL3HmapcvfnUWN99I4uNrRBtf3KxoPhnETH1KO5
xxlrdi6nkfLUQzXEbKHc4um/VvRl028c/ICxUqJOB2+1duXgOuMSc5WFo9+N5cGiWgC8IwXFMyZc
dZXgdg6aLI/OzjPWBbGFxclrFsK+yqNjAhiGUxlGGfEZVb1anbL8wK8l12r6rKfE1ezmbcPGaKTf
2vm22PTD1z8/vv6+Qv57sL4ZIhcbaVOVvqMBeZ5bGA7piry3MP3O92lXnLWCQ5kcxJOHGb4N2RrB
s/bDIrp1h5h+PFzhJTEbOCngYIYXWhxe//nuLgCXX+/uYrcN8HJolbQazgGOoviobZUr7QpLPg0v
/WgjPyhu5ljbP47dix1UGaaqowXNCqJuKsyEymWvrGj4J/W2dK7q7BBrm4BIgDsvAdOsESwTYGMt
a/uhRdmKTuGlzGjB+beJh8v2kj8nWDULt9nGKD44eeu/3SrffLiLrVKtcKP3TFa7BqdRX9tV4Z0a
bbMd235M4INFiA7pYPgF0deedkV+IBlFMvc5NBsrDwtKDExI8Ny02z9/swtg8Jdvdnlal2VQJ+Z8
Y9p8a+FdRjfEcPGR7dPXAivAcO8tq4qQMyTLr4SdDOT9ahvyQT7NeOH/5c1c7AmBH4yaNXIzsnoO
ks/RPcZDAqN3V5CdoZKip7gZBryr4jF5cfLvMt5V0RPxqeuocIms+eh+ZpOuP42wHyPwzYpsoVB0
Sq2mbkX9XVaPhN8a29n3ryGNPD5q0+c5JuPj1u3vN6V/hstl66jKwqwOJC+ijPd0dqEL7f6HtPNa
jhRN1/UVEYGHPMWmV8qUpNJJhlQmsYm3V78etGdNaWiVWDH7rKO6uyDh57OvkUHkYSEU+ybGpBgc
9tvLxcV5R9/l8Vq9+KJTJz+ufhMfFl7Kpz3Eh3uZpQjdSNSym75qqsgzdYKPlol+i74w5TtSrHgc
YYWWvob7VN/jimS2uxDiDGv8Z72xoU9fiTXX635A67wVLNnwvr6/mUnAP0/wLCXUCrsnXaUKFRRX
T3+H0oMUvOaoJXnT1jbOd5H200Cmet12pwaoI2x+aUPGuD430bG2ksfWxb0g+j4qftC+5cJ9LLwO
WBNhwYTFzLSKqNAjI+5Xub2KW1gjdxO/QXGv0uYK5XjQf/TSdhwOjeQl11MEss2dpN/x+bGBtjfn
3dc/+POu88MLmSWBq9GYCYx9TqW+1jtHAa1+M6Rnh3nUUdZ5L1bY75LqDUAMXi8UxQVCN5NGDjS6
jWSTqgA6oKDRWeg/Q/qASlIvxbulL2eWCkDx50OyqqfWABEvbBQvnqE86tpzpAT2JDGKRwL+Azdx
RDD2a/eC7g4dDrpcnj4eeba+Wi3c08zu5J8HZZYvpEwKYx0RnPveC06r3WQp1OIPVN0vf8CzKfA/
rzWL9w2KK+e25FoAxpw2v0E/Wgjurj8Ge3AxiNxfPbPd1OqGYxOrLvZ/sryXvfgHFE67g0R1ClF1
/wny6v4Seudf/80JmiYyDHJYWvxjuF8H6nhurv296iue/trjlObi/MdBv23RcsNaID4kiD5hXyqx
NNbPVoHJnB+smMg7uuqfMxoeK8bjwXCXVWLfIQ3/KIT/3N58FaBCfr0YFQ+vJG+Xrd1QcA22iTBK
sg1Ue3gFRA90pp3s+rT6ZF49hJBD4aAgrhpvUk9S71fO5e3rhzZb5//rlX64q1lyksvLKEQR5QYi
EM3gxqkLEhUBGlc4Fs5ZdfVyHZp+8qp74nppG/N5afXh4jKZ6kMm6hMFeDhAeb6nsz9N1ZFzgHt5
23JesLwKl2LM9Pd99QqmOvzD9fQwRqSt54QI6xDDuTWFsNq7HdK2SK6HruC2KM7EXtptzcRW7ycr
8/qu9I0TgOyvn/vnFcqHnz7LPz1KkVm64qdPn9K15ddj+TpoJ109ad3P7HqnFzB2858De1vUr3BV
SpvJCvkwAbJr9akY9rnqfH1Tn1cGH25qlnSES9yy6Hk/ooF4QoKjmty8psoAEpjEaid1ppTx9VXf
FzRfvZVZ5A9GvQug7b13ax7GDnSsdyIe2bgho/0tGbfR+QGPxuh27DBuwVkKX57Qw3IgCzcZKkzm
ox499KjFxNcNpKk4r+1exenv69tcfDiz4D/GVZL2K5q02qnNDWxtaAS5009i6EA5B5QGwdbZF69S
/a+vvHhWZiEeol5aGdNAtvfq4DULwGS7AvG1tQTeUPhydhI033D8CzGKMKDz0fJ6pYBzacRMcr80
XJCmY/DVC5ulAdFQkX5KuB/VZ7QH/VTGf0SwS1eXiKuyIz/p69AxF7p67dMR+Z/Tac5GREWj1BrK
Nv29cp9vshUyBq6MDUK8BfGOjqRp7ltjG44R9XSHkFTzINUndXwu1XXs42KpFgeh9NLhhKp9M3mj
xZhmqpiN5p6RY0ue4/vS7q5pBgdwq5SugJdiczC6hytu2fEx1ta1T32kJvuQFrxbwwZc+hRmyLx/
RON/gDeHKpVXHQUGo6yrX0FcwsEhPRQwRmNsgzV8SOlbMA/N0f3GBh17i2mtujRAWbyPWWDOIlhS
4Lv/XyqtVm4CtAM3JSI0dFUL6g2eKz9MMG3t7bAOsONhGBe/hTgGfX30lz46cxaxMcpC4LWeJiP6
Otlge6/aq2kUAIeWVQhFbOggWHa1ls745+Xoh8M2j89ApHkC8fQE5N9J5UwW7mp6l5f3jY6uq28g
T3hhgoXVs2m9+wrC25U0IAReFB0N4aeAmUlvyWe72yULX8LnA5MPNzeL06WIKgakgf4+/n2dvgSA
W+eXENf2Q+uMTnVX+bBmE1unyGF0g1o8lhKDHV1d7HToNGOsYdjstgbSIwt9y+cLgA+3NgvmRtaa
Y9i9T88z0Pn6Yxu+IiGFE+YtjBNcgNEMG1/UoLeS/v4iMsIPv1FDiuI2S5xaPSqhXzpnX7e16ilw
foRAhyI3ZX0QIrynaROjDJ+XFEVYyPrALO2wQzUAnHNdParryT904QROweyLYDepznysGWpx7JVQ
oi+REwfcDZVuKLrKOsxwg8CUc8Q/rNx3jatbcF5pTFBhKP0x3Bm6+/WdfL4i/PBoZ2kgMAQo/1P3
gVFJLLhmvCmS9Ygd9cpvorXuiy7wtgvRL/tBiMNcS8+/n/U7FFkCdwn1tVTNmrMcoI0qy6+pmq0d
gMJIOY8289LLXWv6kewINyrFAx4TFl6r+MzKG0H1cKyFra5iVuW2LythMXp+Pl/484BWswRRd+Mg
Kdl7Xhp7qvoJhybiDO32b60FcyLddD+kCfhzhAWMAZodGtuot5dixyQr9NWRWc1qag2FQqRjiB0r
NrWb8tRU1uqpYMhDkjTCjfqj2AQ76VvgFk8o0C1WudMn9sWJXc2CNy5mow4rdEoiuNrdErcidyW6
MfPtuLmV+jujPvXRTZd/wzGv9CQ0WkB7b8doF+pb1lP5wQzXl37fDHedYS5Ue+rS3c0jeou2AVyE
6eBkj/C1MkAfgXGXD/cS9NshOxX5qYw9TXHO/b6osIM9hNUOjlViuD0eR/Kvy/aMWnf6Gku7c/Ei
QFWX3yocf1Sa7wan1TPOVPs+38H2FQgwKVOuunwcIOdIx+5yKiRWiIvL4KV3PssX50zPUnMgpgX7
yQk0vQ32Ol67LMjts9M0aA5iuQaN0CYvIJvxdWhAkerrVz5LCM01LuIz4snvjVQDKYjy4a4W30Rl
17ZHSXySygeoyACInxE4sYT2tkDJ2ikFUEz+VcPEBqtAJFsszZtyBz0YUIPzcSJWZfV2KDfy+fUc
7Lr0TjK+t/k99tMlQDbIOpfnuEZ1yBWM07n0BTzR99iSaZefX//CpZpzNcsrSHSLIZTYqXuWPPQD
UjfyILlfBK8HbTBN40ZxNyKQsRT/p6/lq69pFv/T8jxqlfwe6Dq3PGGdsmHfgr1L7jeLmd1YqHFX
04v+0KF2oo56e/0ewupN70FuiwSvMu0eAf7N8DvH5fKCed2kc6VYtQUHULAkbOnRhH8JL7ZCzozx
jTSGlwZPKRiAFTZSwU/DK8d9ux5OkYpVK3nyoN7ltvFYbCYz1chGwPTs9v71GLLhgjuEuubD+a1k
nYDQsjPeDG8MbRRLXkMbjB/LAxBK7OaTdinFff6wwdUANQUDOgcyS1kjddkq6u/1Axk1IXsUPubp
13sFt7Bn8yGm14lbV+WHK2ytVMm9NKehXZzZ/+W4/bmRWQxdIR56qYrLvyZdGJhClQNUQQjCRjpY
Jy/XGPMBu//+Xx3zP9edRce2EfPWgK53zzYPDx/5sYkBTnDW6YTR3NIYVdghRn6mKxtWd1k47PLS
859FsSzTEVUZ+dmYiUsgyAVLBNng1+0vAaNnlH1SG6Rl500cIY3mk9ySPFyjR/R2uutmqQ0xPq+9
/jyNWVhLtTgzjIHhVOUCQGqd/AHDicl3PJCPRn1rXPZFuTdQhzlnfiYf6A3ARcieGu+6FY7gAGLj
b1jQJM1GW23U8DDkR0nfJI0vM0LWf5uCSzONZgJYC4+t+OTdNVx89KNKY4fHVtFuU6ycG79c7QzN
v7BEgwgCNlKUHQTqg/uh2Yna/hzdrSTo2ceeT0V/lpkf+bp+M3abEGO+7xhkoMX2SwH/cm6fr+mT
dj4eVZxE8d5cbt3+0iX/eWazQBkF45A3Aqlgsu3ua8QVnFF0xnVpPhS5l7UOrPAA4TjMuV8uzmRw
2DqiKzxFONyrT2qEmWF3OCPpckLNGua3FQrfCyT38ETNT+llF6G8sbJER90JQHtRWy5M+4qwAym7
cStMD7RN3P9GfQLM71KW1ZYOxCwYx4F2DbqQ1VXx++zXxVp5Fi5OgVHBLeL/L5NXG1oAUbYN2wPO
BejbwRxF64oBwZjur5gtgk1unGs8bdbxckShiWXBQ/mIfEwsWaJo4QSICXplr4Kt2W7rdC3pXp06
DRbCJr67qdfB4dxU27KxUfzAP1JdEZA8vfWS8P4KM3uxqv3LkPTPC52lhCg36iYvprnTtDMUpzYc
NYFMmDx9B+cq2siSawvpVp0e5D+z3p+Lzsr7IRJVVTICWrTEmqxIZX/C2OFu1tyL5klMj5L5Qy9/
RNWmWh0zki8z48oveXB0o+f1tXsU5V3S/zxXL6O+kaWNNFJZxH7KxgApxwJj30JwiupeR8pK76Fr
636gPxgg2BQtc5X0JNe32zHdyv9rHvZXRMo7J+OL36bN2gQz0zCYCkkymGp72auOQpSboJj2cIUd
pNaOgKJjZAfjBkFO/vzKHxqYrTcCSx/mAN2vyKugP+iGjTpHRlt6UemqcZfHRntUj+Z1ncJNv94N
gbeQHabo/9WdzxqL8WLUqlSTHRCLw9La/CXR2PSiO/woaHBccRehV7SERF98XrNcmGpFGhQy/cQU
UcpTjhMnEDZRejFbbiN56eTbvHgYXBwvisKLsDrxUltDCtLu670SrxEhsOqE1fKdkO/E1VrKd+lq
UyPDIQGECuBgTp6DyvFsPlxGZ+GRLUSMOa62la+mWY4CkkFe905OAotnoGMmoCK+HgPGN6M9AWCi
b1QzhrAWJW7l/zOtarO0isz5OYxqnmDlCvLezHaacIjq9Vn2tcgT452C8+rlgGWfHf6M+6Mibczx
t8DSx0FwcJl9+5eJ+7+/bm2WV3EFynR1pMps6Pea301hM8cteJvN7yse7zJDFlt46p9SO1/j4FjB
02tttBtKJkipG7yOpYVF+/Wu3Mo78Wm1EHz+0sf/ub1ZCjP7c5vnGVUI8tuBc5Z8jc/JSn0DQ4IR
s3u7/t275Z2KVI6bDvsCZ+KFCduM1Pa/g9g/tzBLNNE1WJWDwJfGiq5DS87FG0mWPcRscMhFhF0Z
MUDxwe+JOMc6Afpvg2P+S+r5r5FqqRyb83rCs6Bfz2E49crhcQL7JI6EsRGkwnd0WHmfN8fJdX7i
3NSxS/ujp8+G4S7l3b/Mg/88jlk6aOrzqMdArt+3VfFa6X8P8nPa3smCq1KcCsj/bjQR1/YMQNoR
mTMWNHhxff0tfw43Mv59F3OMqDBW6Bjm74Fb8iSQAcDeml+Bg8zXSlmXIAVE19y07zhnaqtuk2R7
tdwpzYG8TER3mydxiWT6l0Hxn5uaxeS6qMfLauCmAK8pgodjl6X7w/VeKx/M8UVRf/ZOGB0uw2Yi
1tCxRfsWXJZoKUaF6NKjlv3o7cEJ8DdCtcvrFmumpa9Jn4XvxMzUIG7onM3e6r3x4uetD088LfYj
fGYVRZNtGLn4Eqm917sUs3r1lMS7tLzvo10uLIwq/rJw/vO8/tHhINSGPHB/P96gt7UyN0nqqSxf
U/+yCcYbhT/+cbZSZxm+sPiqZmEYzwkd3TBmNNm4zlHiwh1canbV9V69/jpDN0ylg4wvKkuOxpVw
zO2C95ZA9czumBv3hfZYp0+4s+EpDDILj/Cvz/df5oZ/Hs0sLEtqq6+0kaJrWodPC4dyAv842vuw
ISmsGE9xfGJYA09m3vjJLHxgM5LbP6KePgu8Fwb1RXzl3aAt49YPwNKBc9Brj27qsO4CtLEYaKfT
90VJo88Cbb1qsQeRueSElk5O+GSvo6dJy6P1EVBdGlv/ZZ/05xHPium4vjRiM+2TiOuSp9vZym2w
Y9dtTMon3GuRWxeZuYlbrBYqkb/M6P5cehZDL8F4noyrpo0SWj25nZWvuXZziY6xfF8KVHPKU5Le
KMI3JJURfbXUTkaiiEjPCMfXVk+ta6KZiG2L0bwJym0S/3ZlzQWYBT6jr+664E72Mg9RebuH2iZ+
T/ubFTKEykFS7jX5qW0qu1Tv1cv+6i9Rd/+yof73b5tjW8qkKQJBPHf3wn3rVNImpSd8KI7DISSg
WFeujKfgCqScW9QgHUdXZidRgEFGgwMSs7/wIS10L+9Ttg9TNCUyc/Do5M3pHAffpXVQuKVx2yUY
klh5YvVg47p1ih2MSM+v+shwfn0HyvSlfHGsjVnQ1dUQsdCCT7ljdMfa0GuTA35FNS8IqGz1ytTO
irwBXsjvEeEv/mx0AkrTHvXj0HSjDEVxd/r0cFf2h3yr0W02wWA30lTxLH4WxhRavrrfWVSOcwHZ
fJ0XWJhTdDz3zAUmi8Bm2yuIJB/FYR99Q6LOjiqADrcNyv2r+2B8Uu1WAY4Y/kJMCqn3rZHcJsZL
EUVWmhige/f1aoQ7c+yrp156E9Qbsb8dLUV609tDE5ydtvutFt8Ao1qRjlRXd0Av0yrHH0a2VtM3
+DI8IiRhOyegi3+DZKYFfiICk8KuDqFwnYlGt5GDdYT84joDHxFtJBNVXD9Al5jW2B3M27wcHMge
bYa04Uk1Lt6FlRieYLsK8UjEf6txv3KSFDUyS5NvRWfCp7W9HwusliEICME2dIRwtxp91KwdM/cv
9Z3OHkl2AIBTejbXXf4jneTdfLU75eyTjD04vwrYDlUZHKX3+Wo82Ct6S9ZNbpoeBvFu0MBWnqBj
IHWHxJsb8bhc9AzP9bMRwrk5uxmbNcDukgtHIpDw+NxPnUo47DkI3bhPqmH6j9smtDtAC1Zu2CZf
2l2HITu6fsmhf5ODH9g44iZfgPpXbmUAkjEX734DdiibduHU/2VD+ScMzBJsU4p6VU+wa/E2fpQu
/up80J7Ln9Vt9yv9Fh6IsY+r7Oc0PmqRvEYczDZO1U5cEOBZPMyzPFrrCEMj/0+DP82lwEPiaaPX
r4Fiq8jWSdvBtLtoo9zk55desfRD+4xitTwgnudktEKCO6I0iRDSNyjuxbd61+e2WPts0OWrp3db
WfDHFM2y9dCu5cu2QiHVsMJDdLbBLosNLHw7v/4CvNdyRp7jSfbOznfAcoeT/L2V3ORJWLmr3MY2
tTj7nNIguI3iDTKF4Xdz5Suvcugo2TuZK/QUQkRlN4BaAKssgkcXumNjlvDDVkeZVaA7HlmtEakm
FVO7BI/OkkPZVJ5kxz+n8gNp0FNIqzo6+RJBaCkvztWoMIBDUtmkAgCKdxEBVkW6WwHC9try6TJu
m/RxkA7lcJ8Zu5DvPO3WarMepW1U7zunesAscoXe51Yut1eUIiMrquygOZ6jU+R0oOdZCtbS95Zv
sZwmZcmwrcuXsysIP/P+oW3fxXTSYIE0stRhT+7aH/c41x6H2kp/H6Sr26pikYEubuip/XZk8132
+7S7VSIAn+NbWljRk+afka79kR/FGIVSXIbXDRpq6qFVj9qFmZhwt4Q1WszZs3pEKpRAUDGbu4fg
GGZ+AwxRsM/X/Tl0VgooXmOSdwBc0Xnt49laMYjQDyXassMdjw6lf6bHixXwlGb+kYZMqNCTAbkC
F/o/H1smi//aoqovUzWorAvVEtzSlX7DJ74VTksP4fOS+8MFZ3laLI2rnqY0tpXbO2cAKzh7y3Cn
5HZ9GW6FDKgRMsmbrHEN/XiR7zLZLYD8f10tfN5ef7iLWfYdJdQ1rtKqe2+vDdmqlO9pflIQ70Na
S9/8SCQ/Ejej+Sy94hL4fwB8fQ7b+XAHs8gtpMWlLFIOw9A6Ji67Lgo+a7CNAMr7jRiuIWNew9eo
f7oCpnZGpqIeSvjQqzPgFQEso5Ufgmlo787FIQaVJm3i7CZbbTThfhh2V+UBleMRwlTiR+D3+7tM
2379DD/PPR9+wTzoF3hSJIwa7/Vqf8XSA7oodhIrvDuLLVL8511sjzCqstMFaEikbKtkn5i7egV5
XUH48Yyr3ULF//kQ6cMtzaIr9X6VhdP4psJbNJgM7koSinEsdT9jXc1k/bEDnJCYkCpaxZLKo9yd
JnkooTAXjtji45n1WVGOBXZXEmVbLzolInu7JyHfdIkfymsDi3Avm7401eooQfeCRG9+kJv7S0H5
uVRtvvN8vvrKZ8GRJW9dx+l7cISoX23q8iETTrQNkgVaIRHvEEjNxV+YXW26cm2Op7S6jYZ1me2e
lNSPkAMHVeNWmxUWbmgktKYlCNYl24Q4SeUIbP9X7QTiOhKicCghzSUncSDACzSiOAZwnMpb2VZS
b1L1wijDl7NvIphXad+KEI4p7pjD5e2hih6+Pt9/OUz/vol3hZMPPc1VQl9YMY0O1tZmUMh4yP0V
doZmuNOzkXLk80Ff+Wj10jU6Ocai2cJx/nz59ucxvDNRPtxBCLCojc/cAbr05wMSEZgwetDLY7aD
kKVkD8sEbXVrjCp27VenFWPsZfZBcnttTln4mKnHkFSWS5jMn3obNx0gu9+E/BeQtZESuweTGB2M
FXveZsRtFe70Ws1cpEyRxhUzRNrX+Fwr0ekcem0E98dlE5eLYJyLcbBMw7Dk8S6X8Pf6lcCPfWvA
wkV+kS9NaT5rLk2N5IRmrK78wxsS76MwyuVAvK+9xo1aHz8qC/mCy+24A5pQsJz/HaB4dpGekv4Q
3i/S96avY/71fLz+LFRXK6OUcCUXJ+baYBeFnbI2uLKewsbbiTyFdjZxhhvNVwWY8QLtuPV/IDV+
RnT/eBezcLvqh2BlpNzFJA1WQD1DZk93V9V6gIRma7t+raycfloVg2awVhWjibJjMJ1qC5Ht0+T5
8U5mUTaQsjjp05D34Wg/ZNMOWVD7ylpm0HC2VadyVO+6BVqWHDU72uIJFvw3XEJUd1GXkUWsgN9j
74cPg33FdcR9ZGSdUu8p1g8gV9ra1iRU+PDIwRxvU2Pnaaw8sXXry/c2/ckisUQQ4J5/161XjhYe
k+JFkbzFkd5UwPzjtHy4t+nff7g3oS0SnH2MkdJi9LAc+5X5oW3c6gDErIsTLITKT0esHx/FrJLp
urZLxDAT743wBUHS1EGYxBrfguJJAQVpIACiw2avSci301hR3WG6tDJ2pgx3AKrWxHoVOnfErpr1
vHowQmXhDj/l2n+8w9nnE5pKrPc1dwjx6litkz07yn2HJUK51mAwRA8KgIhpwaLGp5aBg5nt62Ib
eDF0k30G/T+zcEXJ4DwY72Ar8QIY35744ChlQChrRofNBzGqfsFghTkICqnNxDQTTV/0ugcA+w0Y
nrdM2ibb+re5N24lu3kA0GTXPrisxR7vs5r64w+efamt2KgXhPVGvg/RDsEGOlplV+33GCNUwUei
hwZkiYD9aV398aKzjzIcxDbOY2EkPKQEBLaHtkw4prNYD90mnzQwVoNtJBYJS3QiZRfpSHa4Czlz
epdfHf4plH84/OKlzORW5PBPc0AJ9aJ2ff6OGXxo98hfRFbywjzt62ua0y/76pqz4ibHkKPKBW26
ZhgcRqcpbdJZE2+L+MBt5Mew+jEmV7QNX3L060knLrbVWZkdlSxHx6QpTpVyOakrYJhht8/Gsy1q
hifn1W212idK9azzvzDhcFoBXR3szmK/v55iYx2030RPKU9C/DPXcuzafKF+MZJjpzReXQlAm16C
y9NZQxCzrd3uAiEeHX2wGdfLfR0hJyWDqg+AM93o46OBWEfikvIt8/wdDnboAf1LkpOQ2XlqgAu8
NYwTemlpYCJZUTo6ju+r7nugIf5EEWWVGOCWeBqpJtLHOaRGnZFvjS0jTkH+1TdjfSkvT+f4qwc/
62ebMh3iLjuPbPqxs2CIb0NcwWXcdJpnpIPOVrly6a7xoy6WSqOl4z7XGxCaazReI4KKil0IMKHR
Fh9Td1I/WB321R4JBPl5dE0gU4sLlIXPW5m1zBdoUVpdvH/erZOZjtZO0mET7RUxrIufuDH+nuJS
0l34suYaAkJ61gFVkP77G1xcMDbh46JdZJ+CLvLo6rvgZalX/3Rg8SGmzOUDLvEq1kTs+4AAXzfT
8qYH6vorv5/UrQYvWGtbDRa2Kz9rW2Be69XP/js/fGm6+OkK6eNtzBJInY2RWaS869q5Unv/YAGz
q/xzbq16IC+X3ILcsAmfvg4rnwJSP151FsUDWaqVIjYJqAkCRxvRRXJKeAtkt+paK7YHsqwdJGut
9qLuu7jEzl/80bN43tXKgD0cp0wFmDs8TvCDSENDvaG6Kv0rizTqnoVDJi8dsln47sW21ss85asa
NsmmNteG5lYXr2dAcoT3iMBNuL/Ckh3R3HIlnLfg9ZFMAGtFrxmqMJv6+rrwGpZuaRbdjdo4Dzpe
mwCU8436OhHMY3zMAI7CJveg+U9Ag4VrLn3hs8Am1asrVm88ezO3Fa++USQ7Q0nSZrNnpyfqOLm2
hsWrLoTT94nRh9xpxDFGHANfODY5pt+W7jTnwULCNUMrIm+hb8eoYlJbWPi5n82kP5z0+QxQ7zGW
LNOEErLdtc6q8VcNoiA0miWfu+BD7VTvp/esXJ0q8JvGhQ+pOdV64TYWnro6K5yVEU3d0OCpY1HT
Ooan7Jg6CGeb6hXxLNmC69vVC5uLTxfwH3/7dFMfHjo2lPqAYfFUrUP5xFrL66GaUa1MG/gy3q0c
fUlNcPGas3h27cEtDlPJLt1IGNc+AoZ2tLvk96T3MdxH2//yyWKMoEqmrOBe8J8/Es/m1WRzJN4n
G+FHuq58VnyWccgehk3k0q8uvcnPK7I/15tlSDyqxNy40rB30RpuGnZEKEvfFFPdhCA6AEocCxzG
73gxPknfF47R9Jf/syr5c/HZMYqvYRcVMp+R6mfHbNuuJb91Ffu6vThLc7W/BOk/15qdnlLjd3Js
p548PBavyqSdQpGf7S8ndpUo+iym5CkCf/Xr5meHbJwPq6t4L15/qofrpt9kvgb8Ov6RaU86roaT
fyVqfaYF/a3GBhE9sQMFaKKDtWAfY5wMuuRzcsD6EnLSyyVbGAsvPpNZ4hI7CXPpy4VoUlA1MOFv
cYthTeR36Ay5eoj6xrSBTXHsXegE/pKy/7yOWfpqq+EiNSWvXrOKxDJ/T/5jCE71d8xllAHs9vgS
YifvYpa5cOimQ/XVa5llqTM+iHVw5rWot4nm1kDPJvcILJ0xNcO1bb0IuFj6xGYpCtnPNE4zLlgz
rbs1t6odu5ETHpIn6SlECEf6bbxyDuQlwsp7nfn3X6qJs1gSh1eU5KcSgZPFzC3Z6kwPC/9Setfh
lF98dCIhEyaJJ9qjY7JpcwTbRHslvx2MjRrc5Uiq9Ay+i26X1tsG923AKejGLk/MPgW+mav/PQ7a
XGwbkbumEPWpmvEFxLZfAXixXaotIpBxRnFpUmtI0BpZZIt/Oqr7cOFZWLich+46pnTBqh+drQuM
h9wzFfahFbpaj62+rcOH/Lq71nvVk89en93FNc8kPJ3ZwsW3i2258vVp0cRZ1NADTNTMCxkHPb3S
0RToaw48A/2Oiepj8j12i28mO88LRElLuVWZjQyIWuD+Sm/lnK2JuZuAD0u+JYyNTfd8ENb6Gr0Y
++vPaPE+ZzU3JCHpYkxdHXB7/QglKoH9nXyv4k2zbmxEYcU70ZoE7gFR8z2DxvChJU48Gkd3LoHT
XXyhtwIWmDvVitJJsSBYX54Dd8Wgb+lT+JQn8vF8zSLdGNXJZaXwDcq3o4c8rp/a4kbxdW+SzF2K
/KvPC+E/p3kW3PRBojafIn8YsUW6YAZnT59Y901/xKhOZTkSeCvMeZLjGfjT6JRXK/BGFNAhqcex
hVFpcANB1n6p7OIgdpbZIUbgdrEFHAwLYZCyGuaoB/7ZBDAWI0L72pXWgK5xvL3m/BVu6GNcz4AX
73aozL3ppSqOd5O3ZrZNh22nRk7ZIL8c/ELmventnIGAnYGb06x4MmTGk8Q+Y29oJ3g4OmWBB82P
wEWCYGhTpy6+GeOzXIKDEn5dBf7mLE+P9UjbUUxY78Ve5+tMiur8fxZFpdxrshBPZ030ew9/VbaG
8C5ZbJi21vrQrGzITba0DXbnlX++Wpnpp+ZGlKzkFXrXS/uLPeYyenjxVM0ieyJfNVWdAmzyDEmU
nWV9nx4ERpgoA195ZN5iufZ5/f/vkzVfdAWinCVlwJMAhAYzoXnT3VHhw2MXzonKsETiOeAu3zBc
ovdMDksohE8R0ytRnWxPsBbU3s/+hyrcKJOxUXQKVMY2pZW9RqfhGG5BUL3VawxLW1v0mGXeCt/z
I9x5HEmX2oDP8vfHG5gFHrWMDe2cUTkQZTyENJ30V7lDgJolSnyvnL4Oc58mpo9XmwUOzcxVfRD4
udFe354Li6/08k3yJyK9bOHO7GUTxSGzzbuvL6xMZ3qevD9eeBZDorMYNMHIhSfsryz7xorvNyR8
am52lIufoe5hMD+xsobrHciefhKGRYbbr7SffXfXHvE9Vln1rxjlDrkD+C0ukTtFCSS4qwereNCZ
uq97w00O6YKU2KcSwx/vffa94nU8Vq1B/DPu9S2S2E/tTtpXj5fCxmI2PIruJDIa29FgTaJIPwGM
XQIM7sR9sUlc7XVqrkrymHblv9+Ie/LIYox+R/Z/9Xxn324oK612Vad7vCmfjRs45E72iqYQPDxg
sI/X0tp07gVgpYcKnQqvBAWyA+2YBy/WJ0gPqsVe10GoGSenwI2/tSlFuqW8mPiRwgGGR3B78RrT
qnZgtaut7J+nWUH1O0dgEpLw83SAkJd0xFsIVv7Xp+fT8vrPG9DnpV/QaJqRKoxi6CDUbYv0CpU9
ZleVc258YUtssEnKVBVfX1d+h6T//bHq4qyfzIXyX4lWRarsKMCx55fXALj9y3EqEy7H3MFI5IAN
7pvuG2hWBPbZdKtv5X10Y3jGU7oub6RdFHvxVn8cnXGjQLRqrOh7rbuiO26KuyurOpUGrjmYj903
yRtWNnI31R0XXF9J7vVN/bB6oqGQrMAZjjG6xIDM2hOxAr1xWKKvld+imgwG0QkBWnIPK284KHuQ
5+wjbtsH4wn2IKZy6FXSgxd2Td60By/cRBTDzvkmqayYjLKF+uXVtkmt80BzvsFQC+rz1aq3/Zbl
EQpaqG0gNyla+hNOkcN3tOLcfmKyjQQQOFFrkHf7EuUqOEo+DppT8RZhWMsXe7bPx/itegvva8Nq
d/oG0PuIwARCVymykamTH75hDgDmVjlpJIGOhaVUMOqy+rf8TaGhfRm80Z+UzFeH3DUOI/903U6H
Tnwy/GQdbTMvupXXIgIngyM+0/pY/S99Z7z2UGGO+lvmVfeMx6/fTIyMboDT6n5/ox8lO3ffUeLt
esVX4E2o2+xJsbLHHN38zL145eF8R3BJ2d9Cpd7IKP0zBb+JvPO+X+euyej9uXRXU1VvI0Rv2HpN
JA09pHXtGgPno+B16PgvFKyfYkTY9YqSKRrGZFvyn0WEICp6JcfMrMrnCc1Z3NF45/I0t1PAY4Em
n0ytwVezk3NpOcKlvPVZYf/x+lNe+5A4L4JWGZ2qTrsvPJdlGzP7rCeGxIwJDWoqMkraEBFI3mck
6a2vv8y/xOQ/P3/W6EQaSIAologItV32qN4HHLMWndt+Y148Tf05iJsc0niwy8J1pkMCxx5DkLam
sBWkBlsTu0jtsvBSpupnZ+wBYccXRxXvx8pTBQ5W+z+knddy41iWrl9lou/RA28ipvsCBEESdDJp
JN0gpEwlvPd4+vmg7j4lsXSSFedEVFRllgzAjY21l/nNwmtrXq49tzeY7Z8jyh83flEQGckwjr7e
zfdQ2YcG8EDKuT87IrJ+TIu/TsfCk8JTtZq3YWcPG1N3hdiN5g2KH2TD3Dm76yzczdvu2NZrAIRa
tkIRD/cYq7WLW5QtT8ERCEa3anNvvsX8TPOA4ZwLfdOcuxtUmu6yG+krOxNFh4x97U7IMaMOEm/h
W5ZPCIEYONqpdog1d+IgezC0q6H7TtPG36decjZPmvP7h/kpLPj9XrrIgUqlatopHxh4iBgLamhK
WThUVYkdtD+72tohfI9dVe8OUCmeuofsaQT1U9M2bb7JzCe6rzzB5tShyDadxszRXdwtwjWCwgjs
C/u6skvmdA/jSnSEHhHuploNvlvI9KTcMvgeuQmQ3Gvv57L/f/ecLzKtTsaZbAyYYFnbCZBKtvYf
AYajyJKurcf/76tdpFezkORjWhMNkm+kV0g0ml/GFU7aTuZeN/Yyr322i4SoKIvCVCe6rIvHbl+X
W1yuQcchWwJaNMoT28hup7G1wwI0fXQrZE8GJ5M24XDvSbT2o/qgz5sYA2Iz85jtDNsm8IY0RdIa
pMZ6MSWbXP0L7Z3n9ia9D47m7cBMX9mbnriBAdUyEPIdY19s8r1xSg7UCL/C3ewm+5INzclEN2ov
nxeK7GomyZ3t5Gw1X+NOvCkKeC0ANIudwktoR8hE+bd9PNqzz5kl/RjlfTmxG5Lvv9/jn46N3+/x
iwStGI0Eu/eRzkz+s+EzbcXAOtdnZkr9Np631Y5omSabNneM5kcLd1XNDSf0mMRfuZHlZfq4MTHO
01QD4WSRnrx48bIJckUtn+Ff7z9JrrqW9tkKwaq4c+fbReWxcNPNUG5Q4Pr9dT+Z8H287sUL0Qip
qNbG0po66pv4gBbVF8PtvuIhip+Rjm+yQIGvcQ+qqx6ETfEYOYFzdaJ77dNfvChtPCEFH/HpFeQo
XOBsd91GF+yCBgKwlR9LgkHCUPHf3e8//yfYtY+f/+KlSUyKvDmtOTBD2icjah73qdMkTiH8agAE
o4q/QSzv1HEaUP6u02E7NaernNxPDs6Pt3GxDwETJlqrMHZS7hHydMdddkduiUHUemlQkkrdqxRh
FlzzCT8R9bBAlZa8XtiZq3jXbLVVsYOH4fZ/wfD9E/mJDzd32Q/AkG8MFQNADZJIb7j05BxEsm3M
N0tBU6ePNHYiaZdqPyvE7OozmDuy1XWCPIfToJmtPcXNSdW3Nd7GNTBrszpjUJ3ij3QXSzsaSx0A
FS8Tf1hXuzqf1Cgf7/0iIUvFtKi1pPoXACl+iAlKlS3c1d8VeYsIOZOgdfxkjZuq/3ZlZ/25P/fx
yku4fpeK9VmRGWU1cWUUvwTXBCoc2EJDEwnVG8T0kaavGqdMkPO/NsGV/zzz+njtizysDrK4GER2
tfkVNch2t3Ru9EWuTDg2gNDqtU/2gENaHtjxbb4Kop3QraPztXmYfOW9fpsNvVsDJKWNMjXLZfWJ
aoo3y4bzBZaVir7FqRrdbIfujwh+YKOj7zM6qXxccgQNxN8IyQKYUP6qXLPX+yTof1ydi1jbV2VT
BkkzA5EEaP/m9FPcSi/t7MQvDT7mi8e32ZODCTsDSO9w/fn8eSDw8Q4uoq5VWV0ZydzBggg0MyfO
DgBYHLPb9trSpojICKt71ADzb8S8b/IWrbFOvkaRunYXF1FXyNW412vuosdStfUbKCVMqUob8Bh6
iQaV1S8D8vOuMDZxutGRIl+JAQzNlXrNbEP+c+7ycUEuwnAUZNMoTBwAU7SLihOCqgM8Sx0bvThy
UNfjDHRKzv8aAbCthc1QvPNN7GJUPP6MlTTsROPaiSwuL8lvjuS3o+Pd5k31sG6imaNxEZnyFnvB
YN1R+uL/oeJTgkD0s9m6M5iINaqdh9TBR25wi9tWsqUXeWTUaLnxOb839kvrdH6R3GCvPhtbCIt0
AoqN/tN3CQDP+RrlrhWpPhV8vxm+G17h0KnaL90q/HJCO7hXn34C/0OfBimxzWKe3p/kPRCrQ7yX
t0tL0nIKzoLEQcZ+I25zBPISmobdrjrDmH3NbsZjuJf3wb3l4ZW7v/aef9LA/PD43vq575YqHitL
jxWWSr6FN7cWVzSnczvylNN4O7h8jOcUbST17kqIvRJe3sLgu8vqsRWbak9wX/wmcpcuZXcs8mcD
dcgUnyy0laHqDjpkjGubY9mPv9kbb/v53ZXrWhQ6NWG/Ai5eCn0d2S133iq4nogrcJ3h4BS78q5y
RxWDi+R7dI3f+Alo5OOSX4T4LNXKWdR4eYdyVR/QgEEZkI5MCn+OTABN8OPVqfYnbfmP17yokiE+
+K0qQOoqBYr5O7E9mN0hF/GJLItdI/zUJqzdto14M1THQb9Duhb5e5BB892Ep4dypUB9o7v8+SGY
srzAWHAsv1gC0/fjIa0Lyqv0bS4VedmKBuniTlC/Xu12fh6i/rjaxYev66Eyy4SzTNa42nKigjic
by0ckuoFvnCtenyDrP7u410cU7B9ZnO08gWKJGa0JQsP3B2DULBgu24z03eUd8pL6GYcpcOqMdY9
6gSO8aty/dkB0NHaEQf+Fs9lnkF5TSn0/7IB/1iPizOs6MW2ES1WfxFxa1bSd3VY1dvBXbp/7PrA
aYVrb93nKdUfl7w4sAyzrZNa4pIN3pMqQjH+QGHZUL4XbnDOGJJoV+qDT5jsy5b/45IXB9MY9YMs
TzwEqd6OjiUDhxMAMBH4NfE0JQS7SPY0C3WWgXao8KJ0+yz9ESQnFJhIeSX47nL9kEc65rz7TDl0
QWeDEs1RYItpOFf7CZt2RKo1yqrWWOsdgr5ro/iSmKcWnV2DMvBrbdoU6lnj4oGOBM2m11ZvxsBh
s0te5qcEVSPBtr5pFbP6NkLy3fZ35RpphTb10XvHm4m8Sphuk8YZUBdDm5krTsXOD+zumhrT1W1x
UcmUg5EnZs+CCaxNsF0cCxilvnFN2o3lSFce0CdURkNSNCzaNVO0TPUSkzyZ0uCrbMb7VnupHzQO
ONzBXJBXK+EuIL3KV81zHz9NWPxgAOUm67G5H79DQfBhT6trMT8jXyx6up0haS+thho0YwlvDpGx
K/HqsyTnw61eRJA8NVsl6gZwfgsvKQ43OS1NcQ1iZ3SQn+k2DbP1TYorXnFj5V7jGBsdO6J0jdkI
ffTN70/PT5hCH1fuIr5ovSo1stW8gStI6ppfujcf5p1UwiCDTNfv622lIIJjt/SqqUKLXboFtAIP
XYbJW2G5SxGq769LeX9WcH5YqIvQYlph1mp+yfTVm7J1L9nFXtwkp/KxuGMIM4b2APAAqjx9fGlb
g3v/qQgrbrr4KlM0U9m0d53pxdvq0Pv3BpIo9rgpfFezcBPeIuxwnXb1Ccrt42JehKZGyzstqVnM
ZeAj2IhUjvbCPli0sf19TdP0Olf/kxPpwzJdxCYxy7uyVKul4QcqBt3486I9PbiW59PNu7p/387T
iwPpw/UuXu12Fsa+MsEFFOuUThGq0DT/AHOIr+MOPpbv1Y8mNdwPBpfN0djGpZ1tNdOWvuhe7OEN
Fxo2Xd/mRd9OtBeR3uUN2BXAih9VmgCjrcJsAW2i2yN2IsDEwPzYwi/J00FTspCqK4a29WvYZezK
LbqHMCyg0Gmr7EySzLApoKp0hp32FY/otYJM4dUl0K4s+SUm2280vYrlelny7FQeZjBPD1riBqcC
zRKnvSGmM28Jz1NxkDBsTVaayLgAV8fTolJKbrIHhqPMzrg3kJxjLmmukPqWXUAOGDtBSxs3Fuac
z+MTH03cayzKPnqoAVw88PEqNwJCql7dSZ+IZXzYvZeIb6EJfS1YQsFibRhttb05bENXvAm8xCOL
T1aCtDKxU/mOcfK3PIBZF3vWjbzXXrm14L5CXwdIp3mdxfbJif9+y11iwOcyqoM+axfIXrBVHJkd
skzT3iSgQaStwttFwubKmaJ/Uld8uOpFYilUhTgLEcsR7xYeItAloXfz3G2OSboObgFT5dimgEjp
9+oNeD3P2BieoNkNWs2DTaGMkDvD4Dvohfqqw4OA0Q1wOnvyMFlzBHU3aU62bd2e3gOmb4ObjjTo
7fS4TMuwjMjWbb3RWlsS7cyz3PoguBzy9bERMB9e4w5Bp+LKafBZtvnhM18cTj05Tox3DOeo27Av
kQfq7aF22wMTbZe22VAeQqZZkVs8hc7rov8ODYE5s5HxVOwCqKdNVlH5UH3L47C/Bs+SPvEn/7hH
L46rQY7AJamcnoHqBvIXQIv+UTRhsh6h7k6uITkodE1eTYO04VaZQ/kb2VtG/xNgs3TTnOLB7g/g
icaDAOoYL3kUm5AwcPqFzhICXWj3BgCjZAfDFLUr6KGn6pCnNtpOcujw/inoBUGkk5z8VEPzQWHq
0D/H2+EAinlR7B/3AIvTityKEj2uV1Tyh+aHUC+Tk27VoRDM/+ghSO/a/bzPz8EINsUNz92RMy0c
vPKQPkwMwnGihYm6RQbi1/RlgY1ru/jQ4pD65g0xb7KT+WveJZ4a2/KrJjjSltOQviazRrxaz8Wx
3ftucggGy2kEr6xe+41SPmcuJouFs8U8HqekJAc0ouwQMayE/VVCtrgc0b85K95MSN4VyG3Tzj0H
FE9rovcBIFGTyEedPnzmiYiur31JlReowCsfLMIAi6U25nVDF2fIv4slhCYWurG4uXRvMFkVQTJS
d8mFcp/ns2v5mhf09X7hFlYbs8clmyOAiVUpSdRDumPCQQrJi9NbYUUm3q8M+TFv3RwRZIVPr6AJ
Jo2bzpztPln3/TrFpGmnTgch2ZDZ5CsdG0RUJ+XtoB+VDEzkcAr5pgbPDikAyHiKVy37C+Oy3i2m
TW65JnKUmCzdDnfpTYzMl7Ae/XNQf6PjCS3+W9Pc6sBODacCGpq4XYUv3FrrHMQiEB+x4k1ZrCL8
/qTCVYbbZHwNx9t22ujmF1/Et8bNSX0it0JSXfxSfKubXfZs3WNb7w0/x+f6mU03r2d0HGAYLFK1
8N/N7lk/FufuUKhrNVgrnnhoziHJiTNDLwm3TOGKeyw5V7UTlSd1kUR2B3g1J9GTv9XhWoo2qYRj
vQ14AvK0FvwKM6z+bGS57KJ2LOEmR3qCSTceW+EaT7RA+NpuZLqYyUOfblOtsK3o2Cv7yfyZV6+D
eJCCe5E4Sp1STN8k3ICqbaB87YwfGB6iX8tA1umznSq9Wgb6XeCzMtT8K7unSPJdqXPSjSBcI61e
S8rVi8QtEEc9HxWSGnmjkmNiL3BTeER8iOeZN2+Hu9iF0rlpMAzSvjKdHpR1fYyvCBh8Mmv/GNwu
Urm4a4vJGLgLXXd87HZssM25YiPDEty2yPwPrqgwa1+1P7FfP/WHaIvSynEmA3pdvJ04QeZ1sIuO
iyiLsuZxWTehl3vDzvKsb3IPjagjn+AVeRh2te6og5tVHlj3KxaNn3WIPpwiFymiUAmt2OBzREu5
alzcsRZBDLF1SqzSwSfvppvZPBEBJwdc2lPk6slRaBzmD7+vbT4BNn5Yz0uF+akQLblYKKLmkdqK
UdWB1Qx/iAu28jvrqH0vvEChPdvvOT8Sp6neEM/ZDpSD9p216p/m1/GJGfUimBLYummTw/fDelnG
L2G6KTfXysPPRlXv1+7NV+JdyByqtCq04C23ZH6vOMoWZ7P9UkJAVCFQPQer0Lsqjf5Z7/bDZZeU
991l/fg/Ke1bipWs6sfmaO1lSkDKl3atuk2z0StoYdcaXJ/NYT5c+SLN6ppErbuK5G5g9BrsRfQo
aGwNi19Tv4LA7fR3E5WABx4G7d1r6/3ZzPXD5S8ynkI0El8QyfJa1Lb6G4Ati1qd7PoeXpM4v3jj
QdtagQ1tilmI3q3T1h7R4+OByC5CpjhsWMDa9rGXb5Cu7/aV5focB/fXB3pvCfhvjtNLvfhJDv2O
3gHDacvOD+HNAP123moIHoKPF3FjWanDTkWL8yg+VkepdKbyUKxmw0aNaT0/D4fqQIGxryI39DRz
TbIp72UZ4Ux72gbnhA7RvOn1FcucXu2VX0kFtItqXosbYXqj5pcPo8s4ZzC+tyJ6VxZiVyO+7uAQ
4bo8UCBG1/lxS8D53cJdhHcS2r5GHUG8D3cTEHYAZhssRVubSJCfp6/jfhF1NxEmdY016JN18ANQ
CmyXylW3YK38l0xYXUWXX6lqLlXlqyZK/SZh5y0kU+wiV+JSbi0SboULmp3Gyl/YQldK1zdxqXfv
eRTLGbUUTRXjXvZaHAamVY70iuVmXl06fuxwmlhsmOxWeKmYC5f2UrLuW/MYPkw4bixqJawL8sxg
0feBsCHFMrew7S2PrKRaF5KtodQn3+VH7cZ//n1Av/YC6Mss893d53LcRYXKC9C7JJKDNyHC10Gy
LLBM0Nz5x4ReHs5gfIo9tdNQ2WhoQgRq4k2PqA0ma6rT8u9dtFrGZ8iqz+h+bqTXLOIkiqRFczqH
oEek8fzi6ja8FmsucaFS1uWTZBHqYmxrcPshugvMSkhz3AoEuIl4FMJ0go0OfBud23hVLewKaOaP
QqiDgsT5Gy3aArfL4M7attpKEeAtto/zo35KX6/iB668sm+49ner3VZx55cLbl0DpPemRWh1923t
Wfmx1s+R4qmGI9WP03jEiBWEyrrON0B02p8RmBl5Iyj7jkqoUAHiF7vkqgvLJ/CG95H7TWHo3e1N
DKGMNl5WcwcSm9LJWXAxuju+Xn9vrhXG+sUxoaWqNkcNXTYJ7f56vTS1B0TNXLF0M2utBN8Uf0fD
in1H0TV7Y+NSDQ4/axrxCER4rbpHxqVa7CHsGI9jiHPCtazr2npclMamPqljD+DjPhIOGMG04R2T
or5bWTAO5HUsr+hF4n9odxjbDy2jAIBtZXycQwApV/VQrr6qF/E+jJu2nJV/HetebtnIgXE7yTbz
fODnY3ca4k1UriZ9VXkKZ5jDn4R4pe/8bbYzvG6nb9VtiUyzp7zqL8EZVehuLwwrZPcJjjWM8Waj
vLbBTni8Nsi+Vg28MQ/e7SxdlmZ5zrl30mzqdMoBnEPRBzfo6VBtMYuHPC47c38OBrf8qm7NbXRj
uuXx2hmhLcnPbw4u/aIiSHo5Mf2luWt+TXc+dtfE6RlqDsN1cU+xG/V7XLH2+ldrOwLfQOoPS4v4
YT4MGzRt7eqok564bz1YiVXPl4Z5jk4jWq6TY5nOcACK3hI9DwYtVX1L8UjLcXzSXjs+ZeVk56tN
gSsnkH5RHBhKEtQDQ8P79ED3Rl0Nd/TsaZNOINpKV9rPdHPXaIeAeqCNlrmAnjGfCp4wF93+/jj5
hFT3oT4wLo6TrM2wMcm5lX83PN+ExJYQUt3/BbefJcn4zbO8VMPvfDFLjIlwqm7qXdjtcPCuD2Vh
ZyeRCOLzZMGMiK+JZ/krGIWooK8HyenAttxZ4S5p71M8Jy31L7imytdu7SL7V4Q0AvtLfvRGQVrC
xWhh3+c0x+Vp7CG/HKsjJ6f24js/FhpwKG9Tj6arvpW1XSf8BXMk9crWv5zrR2IijKpA8aZuCO/3
qDsaOsf4Cm7qgqmRf+G8tkbO68iOpyFJH43OXXAcvYBuhDcdxtyRKB8O8xNqU5HTNSt1OxZrFfXK
nY5IzU2z6IsLbmRetbf4DHknKbopIsGucEa9jbbeBZDEMKNIDNhYyODDXbBJ00W7+ZpQZiIn9iM+
mduFkvKmBnFT7Tt8zJ3f7+1PVJrY2+9u4SJyjH5sKnPHI12yS5SA63X4Q/lOH+HG/2WVMI1QYDv1
HlSjm3Ab/RjSc8A/Lk38Kzfy6fv+7kYu3vc5qP1UVwhhZBH0ilEiTJNHQcZ853ao9uP8jWnPpN1Y
q/yX6I7onFUe+gJuAp5cP15n0r4Jcf3pNfzjfi6HN3Fj1ZbWENzb8jasaAz0u9ztv0NaO4B6Q2Qt
XhWv5SEy3jIeQ4QSvynSm0Rzkk1ON/DHvO70jaW40/BQhvdLr+33K/Z5C+DdHS4H/bvdExlNJ9cG
jw5lUcC2QIFR9TJ/ctp42YNuGx4jNOat6yuX/bQeeXfZiyAgBXrexSaXhdx/u7BdE9U2vyyD1EVT
SbSnl6s2q58PTA1JRWhc1CTrUtI31fNekBf9MgG9/m4gL7nLkt1grshb4IEZoaOuaa7SwR21c1si
tpTVW1ks7QZpSmmgZUBHlBOLV9ButeOsPqGqKT2iZisrP3P/XgmOvfB9Gr+P5U0PHjmbYZXlFfPF
/Bg5EsoPK8KA/iOfT319K047WspkSOsQ3FK7qdQNhQba/3eTdI78Uz5u4mWwW9366kOHCdiu6jic
+pP5Qtmgfh8Y1uBHC+MxuQ/um/OCzxMc4YCMtHHT31WE1WOP+p1N871YxymsOP9hkkEubiv2+uRo
YKCnFfOfWmAWSN9BdXrVIZnMtLXupu1TKe+z7HaAHoOWPcIMm2sTIHOJC396Pf54Ipcwb9GQrWnW
lwIxP8/uKJ18ONY0P2P/tkr2hUywGmy5PEy00nwapNUBK+BVVgCilh2Z+ZTh1N8toAHhIbW8DpOb
EcoGjhtDvPYtYBWwGQc751HjrTL8xG2jPAaIliF2Hp2TcDXCyBxvNf2QqJsQ7UZjL020/NVdKQN2
WuNmita5jnZA/S2xHjCNFRKqea1ZmbL/RdBL6G3Yqceelt9E0ZMgPY7TWQqOWbMNgptcPgswqEZG
M3F6kpJvgZraBdYok7qdgkMa3HexG447f02VZv+/vF/vVvbitRanoVZDmQNt8OABrcTjcCxW2co/
NNB0s0f9xfry+yt+nse+u+LFG93pYqMWBkJECHwov6a1j4tx3+7qaosshGPIKHCiGw86CCoiTxU3
41zo6fGvIpyLQI39B4j/3x+s9Jp//g9//1GUUx0FYXvx138eox910RS/2v9Zfuz/fNvHH/rnuXzN
qSVfX9vjc3n5nR9+kN//7+s7z+3zh7+s8zZqp9vutZ7uXpsubd8uErwWy3f+1S/+1+vbb/kyla//
+NuPosvb5bcFUZH/7d9f2v38x9+khff83+9//7+/eHrO+LlNF+Wvz3/6gdfnpv3H3wTj77piWBJ2
czLkQ01a8oXh9e1LkvZ3Rdd1y5Ilc4Gl5UXdhlxO/rtuaLosigbca1FbMrqm6JYvGX8njmoW4l2m
oi9cIu1v/7mtm3+96P96IizDv//+X3mXofydt80//vbxUIC/aqKurSMRtvw2SzYvNq2S5IofdjRz
wDZivywwBnq3Dp9c4GOT4c8XWNLAd4ddoFWYXxjFsdEg+AKXqaS9ngvbSurc319IES8ADn++1vJh
311rTtQwSkR9rVpKtcLxjJM/0NSVHgfRMYzNKHClXgSGUc/NvWkyZRqiGKn5tlS+Rk0sUD9RSTXo
5thCwSQqN+ucAnaYzkmqgJnXCm2f6E1NeJPFZGvFvfU1xCdxq85QWVPTn7/ofi2fs5pmcqTDqZtU
udxIUYbLRVHKx74Ny3E9BU2zUtDYdEZkZOyq1QhVflZQtWeqvyrFWtiqZokkcpCleMhjVXfo4qjF
JUCfsbjGabuKJxE5gCYpv8m6gJ+BmtSI32qpeUwNa/R3WTMVP5EG1n6Jcd73ThXIDcLxSqHMMG87
JN7TtoAuzwY8pFmKBXOoTbZoDPE3tcuUR2MMGDR3UnI2pLB89kMTwEugiGO1Vs1QA7Af670X6ovG
mOj7XzI9i9e1pgMVEOM+uCvjcu5W05wqtOL4aPtKrodtnabhN0GY+lM9cuJZ6iwEKFqm6Q8Fitox
L7O0tGNz1E5tOVWPeWwKq7nz9UOjdMZzN/IS4QUtoEA/FRzdczyfZINmWprkglsUTbmxVLF+kLRK
tpXeMjwJvIM3BGGw90tDQlwmmEBmRokJl94f4DQWRfwtHDWKMEmexV2oTPrr2OSocvA68SgYibQy
vrpCJ2nPUi00d4PRAafMMwFgR5DXz6Gl1o9jp+UnsS7MO7kS5ZWWYRcnB2lZ23Oex8gBW9ZhaiXr
oLVd9WIGPkztIsxS3bZyJqilqqSHUhLGPW9J88UcVM1J9YwBddVy4irJvIpFwfweh5V21JVZPORC
QIEx5KGbChVTc0mNNnE8/hjVVACWJCvOHGlIBhCPTuzn8pgGenmL+ci4bdp8eEqqRvVEJfY9aZB5
UFMQ7ScMzZ2gUXUn61UdcEIFG1HXhp/ZKNVupMj8KgTisbbMXjMG/V/8VCjWSd9h7qPUwcYwfUy8
xQBB3i55HITJU4cUX5McZ5taXxqHYfITzGi6bQucwpUaxoUVWYJT+I2/b/0Q4QEpQSYLI03gxcHE
5hh7QwKAUXbxqwlN49wNscx8s+3nfWTg8SSWESRjeN3fSii/u34s6UgijCxv9K5pt3KY1C4eVfl9
pghason1otPt1lfMg0pBXNqFPEyY0bcxVmCd0iMxEI7DKet87ZfQKd1t3getl8th+S3UGV9n6Vif
J6nAvNJHHyGZA+UkyjrEqlww1l2qiucmq9PnqIeEbw0VlhlxlpKO1qKvOlIbsCOUPqvPnTrQBUBL
2XSDLC+QC6gkZafFQ5bZgzkIqAkbPoCUxYfdFuU82/nNPJ3aBg8r5Kx70e4GKXOHOlNXQha2I2bL
ghWvrUrSb7RK8wlCvQKzyEKCwGiK4rVpzMUiTpXwJM19cCF9lko3ZWYy77L0UcWbXhjNvRSVgFj0
bPDXTRM33zsxUT3YAChUSvm0qrG8P7ezpAbLCqj0mHyheZgQMN0kYhweiR3N13FKWwcPbYSdEmkh
C/ipl/fRvG+K2SS71lFEaeTG95RaA8JXW+W50QJ6lGGUbUadT1CYcbwBg9jsa19W3CivrL2e1Mr3
nkPTzgqc5vyxRm1u0DEOQvPajS08pnQVVpVUdmiUZFK/K7Ip3iizqb30cZg5RjTNrqD7oosMp3+r
ChYAFF4LO1Rbcsi4rb4kpdruK6MQDglhyQ6aGJrsEjttfQ7DXR+38jFUsnBrlSUyLo1W36pyrQDu
7s352BVif8zzznIMA9URS06GF8GaMdNTQ+tWz1PEL7WwUu/YivrXNpjRfCkHGn7hqB/DXlDgd04E
q5WsBzryw2LoH6pqts7dOGn3ZArKPui1qeUz9QxNaWJue3jVGIKPKprMRscQt0N/YpQU2Sm7cnoe
hQL/t8iMGWX2sqlsJC3VjNXMC7gXZbF9ya3BQhc9Dh4wBGxhdidCcht1IcKvQlTs+7mud7OI4Zda
JeAVrCpDnD8W0jslDvJ1NCSpYCOGmQV2WFsTTrutIWAqIgxYaLLS/Z2lCZhuS36bpk6vyMFuLMzg
qaxMhpD5lKVgsDprehQMpT3XpoVqZy8YGw2CuI59YS5atILF8ZC2seBFopF5odmqYEbEeTi2ioi8
mx5acb02tUr/JRcz73QeJP1LPJQIDKYSQjyqET4pflz/6Ae9fZIrwqcaJQP8rVyhfUQ+uCvxWwHR
r1CCW0a71zvLEOzFQPd5TiR6l2Gl07ur4mA6pGFpIopS0lvqg16meJb86StZWrH1xS6/F6QgdyzL
xPmoL2lCdYGirlAzlu5bYZZhmtcNRgdhvFeT0cd/LZEQYemNNFulai+twinwCexhcY4Gq76bMjM5
EuzHr0FsYJ0bmkPjBVVTaM5k6dmPOFM09FyyIXOmomrvfNOM23NQBPltDWj4Ju5N/2thxRa6SL2M
AgD1AipKRoNsh15Gj7Wi4yEZq2KyMVSemZyGQ2D3YW5s+hIwjyzHFSC6mfEQKc/rmI7TvSRkxqnK
UkAK3Tz4+znoupdYiJODqUP6lWSq2tavpK3Ice60cVc7jc6sLpo7MEWpjqrGYGRbwaworEMZ0d8y
6hzia4t9JINiuU3aVdMYsORaiceC1IhxqDOxwDGi0Y1sLShovyeRrtyVkyip63nqLH/XC+PEqUqU
SoCuq/N+GqXudqqKYaIYlPJTXMXKbhrNZlNqBvNOYeK46poeuLhplGDQKnVPlOV7EBM9ipNsuU0q
T1jU6toqDzmjwlwf0DZNhBSOohF4VR+JdjumgIiEVD/5hSmuFMCsj3IQTU7RNzQyW6QElElEWaQR
AjcLqgxfkkC/TTnGN9kQgBn3M2WTZ1W4NycLFApf4Yc7KfUmraUbkRYpsoYiM7gqEItvqdpCsS2l
tt8gGicAWKs6DBRrRPN4pYZB/WZK/KmyfErceQzn2vbVkvGtlmfPRmOaO6UZEVLqM/M+jivDay2N
joRgDIatWoOxzRupAo5kCqc0bVIv0EUYulGKm1akCfGPPOgRpM5VYZt09K39OUg2So+CXICQCBLR
0J2tbG53Cu+QE6O04CkmoSSOe+mBKZu8queA8D1r1rQSAgVp1rYrxxNZ4Hy09DA45r4hgwMEZyFG
iewkgxB50JzpKOhW8j2UoEpo2YDpqFnMZ7mbiZqdJJ4VSwf5CFHwdrAwx+krIfeMTDX3gxz0X5Wq
kt1GzBQn8A0GP+akHtOy6h96wa8tOMjSfBJGdN5HXpNNbWpMcEEXPYjDHOLBFLRoKVmV8GJloexo
PnkmcCNSd3u2mmD9v4SdyW7jyramn4hAkMF2ql6yJNtyl/aESNtp9k0wGOyevj6fSV0cFOpONrCB
zHQmRUWs9bdFh0WuC6W3dyKT7/0qRChYWTO+hmhB+bvYc/Lm9DEsddaFwaZZZLlQ0WQtz9Kq1abw
bADkwUv8j66t/XiVWTnkyJzq8J+TJ2gnNcJkP+mKjVd31nvMgLLrLGM9T1Y63JZ6TFGqtNraqyKB
qbUaMqqWpmbsDme62Uldcf3R2kRB452BHxtiQgLpF8idgvBREGYM6estl7Rom2sgmsRsojEdHyQ9
3qeYyIaNKtNqL6PeHHsftWbiiuyv12SU0eq8plU2AOAasmRANZBG8/dSThmJnVnfFjs9Nt3RcLcf
pyBpcc/q+b3uBmCnoXNWZRXZnPTRcBaR7T2MYZYLngytzVJNFuAs7RulNevHKKncTRk36X5pLRID
C+Ft8j7t2Riwn2O3r6h3K43eGq0qRJe5Pvidlf0zreSj1b7ZDf6gkOuTVvmlhEI3EOrUTTHsx2rd
iWna6mAJ5coJ8uFojzixU2d6jMo8Lwmo0MjYnKY6WT7GhLaEeqgG9SVYKubRuvc8t9uEle/vU1fH
CP7T/qVAan9ahFA/vL3CHGaZdGbVL24nN52WDZ5vVVEJEjDmxCCzW3vApk2ldEuaXaoixllF83Qc
tQKdtpMu7/YcZhCSkSnvPONlWHCLJHipnWz8rnOXg7y2mwHMjCDNlWAavffDcNBsVH2/K6PU3oX5
TLqQmsP6O0CYFdFloklaDAvdv/hxLM5hNk3PeF6nh9ZPlx2DuP9mpQkvK8uou5/jKiMlMiam3e5k
iRh0JMMkRa4Qaz/6i7rXRTrry70KpuArskKnXQdB/XvrJ+1jkFj5tWYLuFAFGVfrPDRklvnDuHEt
n0K6xENHn1ElmIRG/Ysiv7wuZche2xY/1awo9k0csqSXVm3mcahvVp2l+6KOYtLae4DIuYbpLGYl
15jM+7dOl/bRi8iX0raXUpuy/K2iVq09k+D8KjLxjjufGCey4De9cK9TJt9lS2xDJehD4v7tsvGf
5w/mYPstVvlaiNqcbJsC2qCNKzKQWpspUMyDvMrS9v4ox+T9qu4W89WzGz46ZSDvfpVJR52JOeE2
adB9clD/Gcu4O1fu0HwNnckuhW+T/ui24zmaB3FTUtY1RHjpvzqjiC4FGzXTpGjvojqsLu3v8YLo
2cPexrhV3WsVY2EIot5f5bUKeDhOLtZdZ8g2jazG2ehKzF+joto2GNzooao4wmlo9XJiX4omOrhB
N0AF6gJfnGXFrP99vFx7pS12rzmPjpLYSr6PYXRrlLA2WVS369Hq4pMurIaPVGVfViO9127KkOOP
AyGS5cgfMVWds3e8vt3yAdFGbs8EpdcZEb1N5R6HSGEUSkfvPXAa78o42OhV17UjfLUZSI41pRmg
AJTPG5IGwaHjrv1MakkJmtHt/Fknv+ewuzA0rdqxd50VL1x5m9RC1FjEdNq/VY03FXsRp5E5xmOL
RyOfliGh9Kq1w8NkZS21Bl1a2w9l1WT/6ppduVvKNPwbKE+vktD9SUoC9OspuViDW+6MRB9g+4jw
tXbzU1cGX3WR0qkX8DLalMhuPJX9HX3xZ/Tqf/MAH2ktH1Pj8I2S275X98ky/lDi/t6xs1seLIRd
n5lNnjFmXHpDa20ISzbPcUnuQXIbY3vfGWoYInfv1YxXxqveupFdrKwWcmoqp13ZsFhNETMWZ5ww
1rB8u/5ACHK4pPCiJQucHfz1prTbBPSB+5M5tbH/XFZJfolN11IiRCSocCbspKw550wQrCcHsV9m
TebjOLJCxETkSlbOu9qL0B2O4l8p82yvW6LHDfIwt0xJrpzTbleUyGiXxcfsUnYftcW/ejFOto7C
5Sdz2W7c4bdjYqKefFmOcYRumQVmkyberi3EPVWnL8EkCXWO1o4b7wa7RqitDlU67L12Opay2wV4
FVPDgexHt4QJNC7Ac8yAoIAMm13qTlfTT+c2IEOtd8r+bPlTdJ1acYpND6bBevPcGz/bVaP6GFxv
+hzadFw3bUvo0dRcOfu5gfXQPfUzw6Qxfvh3ttz0GIQoQ/kO1nh0wEsd8EG6Rj3mTRsxdpMs7qpP
pxroJCAkfS4Lag/CF3sK2KhV6dwFyQizCJi2tuOSW07ltEv5xEz52GlXTkEmpCdKd9P4nrrL2GWQ
jdFP5YfBUzFwYfYZ/oGxn2Dl62x5nrz0Mlf4Gvo514zukwZRXNJTnhFnV4Rdc4pEs1z5dH+csuio
C3DGXZ+JmpYmGa0HjLY78AJCoKP2mbLgT8NCvq+5UtdyJhO8DronbazPJlXDUbjKbAalOR4LWtiq
qnoGxSL/QjKuGKXIAgqdbzsXbzaj2ypLXOeoooB42BBqn5cL1U8m5UbYBlmBW1IrJPKvPkDYpYX8
IzP9HlbRRzNXd1aHdaMTsGrV7HdI5TISqdO8xXck/oS2ZHPrUiLknfmJkV/tIrV4G9AC7zLnIT6U
NLQO7OaU5aRVtJOpukZl9odJQqx7R6G6yLJiS559QT1WQy5HPUWAFMYc2ojQNF1OJAYl8tHuUMXp
NHm3lXqQdi8RJo1iVVQRAQyUPpJdZZW7zhvCfenPeEBsQWBfOlbrtAr8uylp6MGYrAc2uhK+k+b6
LPQ/Ch8HfeP65mKlaX8sxwoFbzIR5qCW98Lpt4MKLnaDT4R5c5cq5yWu1YivnNbTpmqfRlU/BJrQ
QTei2l7WqCaGx3gJDpYbv6SG5OSaXauWGeLlHjNTP78MvXMbqvSPm3d0t07fkyFkJayat1nAiOt5
wkSZ5z9jw8VpCD7l9y7j8DccJbk4vns/Nflp6M2XrJvtUFh7TVJNSNBnSMFHgF6wjc25GojQEs2z
3/SXLp6GvVUmt7rnaE/EXgbDqtM2nqTitcytXZ3mu9lqiwNr9K7LIkK/waqoJ1+3WXXr5uzg2NMl
72Fp4muFSCxwScdnJrwvqcRJCrzLER46F3JvDHkjRZ4ENJPWb/PMHJw1wzkNo03ZfgapYKy2k71J
XbII+wMXwb51ZnDNoH+L2wW9uxfs7SpDxOG3lX3zDZGrsXeU5cwCWeHJ9rNsSyntXZ+Z06K8o8ti
OgSk1nXN8Op6mmmwioZ97PlsMn7P3ZbXj1ksEGfbhzr8XlIozuXX+c0GvRbG+mCOvHgh+TZ48QTH
Uf+aLCjQPdCr3yi8ZB9382tc0yEXW89JzuiSsB2uxsUUG8vhsDWd/VNobpPZuzam3VlFBCAvlq1y
ss9ijrYhx5yypIX9qP22w25jy/BFFOafrZaPth0ivr/WNSwWHrJ5mvCmO01/XrL0vfGKmZpVubNk
tp8iQ+puJ0AgEDP1Tr7Bmrcp2aCXCl+cZzVQiM7wFo1JuGqa+BJFKOStCYzf3jiy/FsCZ2oAh9Aq
mCSMuv/dW/oi/Jvm0S7IAopTCRQGK/g7K+Jcw/6Pls7e9q0Xu+fDHRLkxhnefwxT2Lu16V94tzSJ
ca3AgTtXa7uK1vavkb8DrR/6cV1P+pPI/NfYQsPsx+6DdvkNgef6u0bKq9fXD8blrieeeZDvLup4
6ZdPjv6lgVIYUvIZXIpcccI6KefJsB0TxIoFwPOpcyDA4+TebZD0lm7+b5hi92TTsus1833sxLhI
eSxEZWc8Ef/ad9adN8oDtPA+taNT/0tpiBbplbp6Tn23TNmpdZOVnSOO77ynevQ2DvFYYTA80rMK
0yFY0HR+tpfgeXLSy7hkjxmr9JiJo9867x6xeSNJ3Vbb5tslwB6ZZshJGBy6OLtrZPRSCNANvJsT
au5wyA6VwsYFNGS+/eU6Jo9Z+eOOej3H7b7KUR7/VqfwyztyIqUMxEs7jsEaTjDEGgehjH4zLkqw
BnsgPwp5vygwBlfNfdGHZ2Pj0YXRyFnq71oKs/zyEM3oPoNjPdlbm0jhyH1S8bJrqufpN3Re/8lm
Z2uLfRB0l7CFVmEn5RwouqvtT8fRzTZ9Ri1Ba3bzYg59cK3H5rlpxh2nzMpF+21PwMvOy+RVmzEs
n8GM2M/QjXJhxj3JytxtDPPrXDqPvu9+zSRlCGivbt7POVZz8lx727nlzvQ6RRHGbIwDtoRw6a89
XWtS6G3C1bIo524CvuCopHvCotbEyr60k20AQag9CZkS7/LYrBvOy8RV2w6/XGOmzdSY1ZI+ZHQV
u0GwjQpe73BGoeDtuYofxe+LGdp/VBIdG93dqVq8GpskZroSBCbjOZwOlWFCY6ect3K8Sdk9+UW6
TdNyDa78GObExGKszJXA0oi/AsHaNrQRmRT0yMMT0dynTzox/DGEUTGcr9injpXAQssIv6FiOrMY
XAJQvVWd8VMXMjyHontbKjylUcyeot6KufyYEu+tT8aNVxR3ljPcB8CbaeXSKBK0dxNGC3ci4azw
V1n2lM77DtvzlBEjxhiSPgiSoce/5rcTxX03monrrQQIsYkAncwtTy5JZW8Y5LcqafhUORTa5m/B
M0x66+j06mqS7oHQ2MnOjgqPjmqiZyvzPr00eutZrFcqpg0pT7HT1folGe0nI8PrPKUvM41tEcuH
rUxGIZG4iy0XH3Nxjnv7uWFyl1F1ZsDetlP+FnDFVPxj8QmQtDC3jw41Sly7hDr7j8nCQeEhnJzK
g5rjS+9Y993yMxgCvDr1mCc07S7JCvKEw86/iyWqny6szmWckPxd1Y+DVz60NXrF3AZQ4YSu7OsS
RsffSUHN0AjFgJ6cmDHHy16H2eZfC+nX299CsdxENZY/ZeNsxdpWawjQElOGTR8uHzCWwnhVZuro
duPv5cMwY8hmJTFjmYvdLJ3dKII3ofXnaKtLqyskZl33RK7Urm8ns/ZCk26nmQ5dC25ET+nWTTXs
FZXKDNBJJXZKL8eumZ8rG4G7/xYtx6UGvuoo1WmxSvnfHlUhMjQbm4AIn+bdhf+fPLa7CtguM2+O
xbMp0Fa110FAfuvvsTbbpUjeVFpc0yB6iPmFYcd/yl+1TvaCkoLw6o++Tp9pydlNYY2LNH8osC/R
W/Fp9TH7erxLFFm0GW9SPkIYhD1Oeyt+z9r0vETznbs0V9jmvZnEhn6wnc+eRprRq3AwoclpZ+sH
vnSHwrVY2LEnGf+mQp7Fkp/rJNuir/EfxEQDnZTpQ+ln983SoSzq9Zcctb/yNPx0pvF05JYONwzt
z2wwW5FmD7nAeiSa5nNOWpDEhBELhqLmP9Z92sfffWA/j5bZVBzv7L7Fqgr919wD7hz5cWmWP9qV
fedp57gEAA2VyyXprIwoX6tUfkmCqw3ePbcFt7O8U1PVF9uMT4l2tsIfvuJGPSYiAFhnrBgn7zns
0m/IRSSPGtuCpTIfPDDfad//a2ZU434eXiMwZbrM22g1l4u9yyf7xSoqa8da7L8jmUfX4HtEOda/
jbPdmB1l7LGv99YQfSnVEW/o+Fdq7feLm6FtLhf/CY0qsZOFy9K6fOq4kNsCMG010U2/TF20KtmS
4zC/2m2sN1WdMLvxtS+X5ku19H9U885r4+2cm40nmHYyXg87I8+znqqPIYpuaei8irF/SRcaZ3rN
lNPdwiCmqia8ZZOC6HIr+o6j5DPL3bfBj9ZeRCL91P+J6y86G9Z5RMgp8I+qhjsCgvehTQqJGoa3
SbxGPiePtE5TtvzokOMnxopn1J3VyruYO2i2UdzrhEGQBYLZHPUiqJKRa1DGLbTokcGDrRpfwVuV
Rpt8QCXXiuMkAOet1INf0Zu0xzKvifNqLawcyjl0+XRacucKLhj5iAVjYqjGaZMh5UpJY2syVlxr
7cmnSLesN+1qzPvDf+D+KQIomVYg0wfB9S28chU1SKarYK1lRUqeADV37xxe1CC2eF1kuJqKe494
/UjraxYWm66ZNpWVbz3k02ZGQtad6jAF7ET7OLZgNs819Qtd4p/F9NlMKDpLvtLEBGU9YQMMRfX8
VU1/CpD7SO4BRWAtvgZoIqftN8b3jjU6i86+NTPJ+JKxFhRsMwX/dNx/lflL7Z7bnDOY9tHeKqAi
HwL/exR/nfbBca1VzZs5VC+q30R2stGGiCB1apO7KgBJHOe1H3nrHikp2JMSd5pNLQ/TdZoMrz5G
txjP+TRNexQwwOOfZfrW8JRcce7H7CBcZx/RvVC26MabT3cgITh5G5DACKbtcUIPJJ/acms1aOki
+36YYMpoQgniXdeeh6bfj/jjm+KlagBT9G4pk03jMRJumx5evdNbq1q2djofdUiirnI2g4ZXG9CT
ArGsm6BFGSrQKb0vHooK98UlPt/nzOgyUg55uRbUPjW51G2EntDrDr/wEw6cVYBIBTaex/3hJ7fU
vlTe2Uvn1RLO6wKCdu5QkpbWoysXNotbn5Tr3OxNmyMt6IjNCPS27h9HBmkGAaovgnvBfSWGah34
cpV3dByjTfBj/yBC1tr2OAtvlUpuBX+HWW/V1x+/fO+oGDXq5z7ONhAAI+NiFZ9FcgjzU7A86/JF
LKRwXQJEmoG4OuVr1jKjRHyzU/x9KBL1NnC5z2ipRz+7aywMf3dVN6+smQSv4r5XDz3mOb1x3Xsn
23JOCRaLKAyRKPHhV1+ddfXwVbTZNfMbug+p3xPtxjbIWrEJ1N1LvLx48i1cziL+THV6RvGAjsVd
WQ7hs0KhFP7dZ/9E6V/myE3fEObkvyxxumnVJVVUEumUIca7a62LNUlGgX9BQPlBItYVxEwfLLu0
vQzxj+eiMxgLeg2KdUCjqfAw/KlLDIwxee16yB5NtGzYZrAq5pc5cU8aW6r8PUSWBz8jeEDfK/cb
aA81Vbuu4vvIfMrG7KQkxZ6kD1MI4oXJ5eEJB7ImPZVEloWIVPsvt/WhGYjVDs3KNcO2SdAXqPnq
OAuVVo46Tf109AnDqPHvVeI5AmWbiOvtYQhT6wP3Ipl1xQPm9HUYP8+Goykll1t+Z6nY+vqP1pdh
fJ+djtmgPNbxCaVWykGv3xLX2xEss2miDA8crV5pRhSh4EtKfZhcTshySH4gBo1VH0kTDAL1K+Rj
FFl/iCtnpfzw0ev4eL1gC7gAtPuIFoSwQ3DF7ocGoPPIF4AD+gBFsFnq6W5BT44Qbi2tdlUO2TYl
L8nt0jt3lrcO0bBBBeiTXGEs6zBOdA5Q0zAYut9BSkMrPfajPvpB+zG6t4IOPK/6ipIWXp6whJK3
prD6RyvyPxtrui9kedSOgu4XIXdQtcuD4bUcA7hj/7VMY0HtJqG6nX0lswQtV4KqP/Pqg59q+LRq
DRS5Vug5dzqDJ4DmBj2g28H1bjbDTO1156Lr8nXhIZchyl8wkUnQ3dpx/grfY2PEWTKzZ8NnVYqz
dlm2CObasP3Nyi3ve7u/n13+pM5DUO91AuWHewr66KJCVmBVD19B3j5LIPo2SI4gVQgSRXtYmCE4
ZlZLRZe6uyxrv8zPgWNfRpFd+iR5jNoSVVzuTttMV39Qf70Mc0V0lfc54TWsB+/gLM16HsaDxfpp
4mqrc+LjfzcHG0zOYaip62wdB3ANllf/RAVpWVodE2PdShCWwU6rB99uCdKqWRODjsQQK0HyzU2x
nsuufzADbv3SpD+1VTeXdoK1tJP4OC7Vq8VmuR7DkLQfwsbcOZ5X3bjYayxFGfFjyXNQqX1bpj2n
AxiJYwfbuMsaEo6718pk164CWdARy/NQ2afZChmwJLoS4FDyzEX8mMcV4eWd2k5Z9aeqJFCSAeMI
4SAX134cbVyvKVLIVZ6UW2fmTMg1vLjnuwpHW12eNCvfajbqhHTTbGXUPIgE1Z/lznsCVr8tUfFF
tI2zdtp4OngiSHa5z/uTRoM8JiCXsB9V8GxHeXksRv3pmSVeu5H7k3Wo21U45IQBeG9TYd/yOb5S
5faQzuY9F/oXyYo2YRfQL6QVSVNOT/8mX0mF9uKzaq3hVld3UaJO7Ajf9syFWcHTHHJ3IBJJzqVN
zlfz6i6dOmU+gfUreFrMVk1jb2FU3/0hP3hgdL2PsqdA31jvNbDze+622Yty4gJ81jHRWdYSrkmE
7aVSPYOoz6l/i9C2XIeYO8oPi/SoMEjnLhBeq4cdyOenmfNmL4vuPVeWWadj/VA5iCrGUXLHeh9T
qm+wO3cy94g3j81R26AaGrXd1CwtqXLjDs70uWwmAFSWvNiQbxO2z6bycEmR4TbUWDbIB/TKhH7D
hEiIwcX1wHPPqTyby0vijWdZOYQPmZ1Xik1P0qSvC0Da5pdyt9emGT/6RHNYjuYgIn9jDyk29Sr8
ZNd7SMzwKaX/0MM3DaQKmKw92ajXTKNR+JhKr7JgOjB9bcd0eg5ciCNPIrKV+8nDxNaZ41JGsC8d
AVtVf24HUEBUkStR4JIQutrUBO0sefnhOXKrqYLSFUF8ikVkpPoH0dcHPPmpZHvCihgTCZpse11v
Qj5U5aqfoDVXlAUPfhBfQaygUaR1tAZ5n87uFvbyS7kES7vxpw7Tp1rR4VTIQ+3Vt2SOjrYU96ZG
llizydhLDlIsT1Por/swJ7UN811jQsrizB50bJcDZ4npfQTm9VEwzGF6FdkvB+j81Q31Uma5S3W1
CiMGNJ9fmhaPETk30R8vgSCqdcOW4dyqJt4HXbgNCvXd9vU9w8W2T4ODX6qLnGhHm+OtrPOfLp3u
x0R+zHVwNzjefWrpd7sS9r6fBaXTrvUgM3ppg9zhBgvOakwNBIT50wzNk1Oro0rk3yTqh5Vltwg7
/bG9Aw0LA0qTu4RsllnPuGldt3FhNr1ArLNZgHugkE5j7klacsRiBxRKSrNzQ5M3Z+nVMBWJQeG1
j0sT/SDFsfE7wUoRDBou4sFNJ82I0AbWPilSRjbuAaZl0OzmgJ57gfuPewQJs+M3PCgvx+bhRvMR
zYb90hUJFlKkGuF+bkYeWDlQ1BqjVBV1JyrsMqxNfWecCwNgeI5K5aNggw8mQLiNMu7aOkMrZ8/2
1TLwPzEKDUikls7OWA92tcplsmCeqe2E0JQo2Hl1qbdOWOVs+rq/FzCPzhbVRfqPlZpIpdypf5Sj
JhK9FmlTbJYG3Ju9XBciQoI19ol1TNomWLt162xw97v7SkI1BFLDmGFNuwvTQn4uIaWiUe8Gf371
wjbbWjZde9+zylWbh8Ml6fkY0eMZUM4R+r2G2XoC5qbdTzDj+EYyCZiq2gwFY6t2K00wkOu6j3XZ
i7coq8nZQ/u0cftanpJsgeIOu8HfFMgIT94E7zuriAMWXuxJDu60H8dEsAA5kuy3RMGRohpUm7wO
p08fXfdDsATZaVZFS98OAsC/jWKEzZqEsjjeC0zZRVwCGw46hgjpHDD5IFXyUhqpb/VIH+k+8+Pv
SkzLQy1yYqrQt9buPhw9O155jTU48pAPFaOW5Q0NHa/d8EzMh7zrmrrrDkk0owCNxvZgB8NwLpAi
bQvtlDchj/XMVhLDnnlpnr/YxQIp5C7zqZwMEL6l693YDcCjjUcJQeZGyaPonI6G4nreVyISOyit
UW1Gf4i+A4mGzVco9aya8OKFv8ebPUwATJUY+fZyXKI6mNFiEQPmxs581+IcOMRz24HhB2X4ICXz
Qlf25NkhkpkufhZ4SOMSe22Hi77FsqmfSz7DzVil1n2Bkv+uB1Q7N3S7f9dBkByqsM/2vh2zGCeI
vdKBDrLUzr2Ni+ru1LT9vBNKy3jF8Gnt51ESX2iN7lc4GlRhSzTcN6Ou3ly+CkTLetlyUnqkvbZx
HnulQgaK6je60x52xZjobJvIMXXXXhmMJJO2Ob15aeimO69ifp9lJgnsbJbgx3NchG+lGMgZGeXn
HIqMQja/qpiO3XreKnvY+JagECqz0SLGsfPRu7M3gp55qJLKXxpWhePJjNOyD61+ehXNHG5bayJj
uxybk0IUfGsR76Cd44UmttCHwa4t4gql5d9FugheIUEvcTyXoNcuBWKpIBNfef6uC3z74kK/3nis
LoidBYjjNr7e5CXhB0Uk+m1rHP8f4r726BqI3KWO/Tud0uAeNnjJhrj3Xq0ss28t2zPh5DRNv7tS
IwsxhfvUVs5b76AUXvm11z/I6DfYMO+rY2kPztGTM4F5WiflDeYG8qMeya+LAmjbTHOmc32N26DF
nQR4WgBWINYjsbrNNGO5SKxo7/Y2oY9yLrbGTEuApL0dUOJHgkDWziw/zRQH29rYoCSIes65qQN7
RTNK8Cgr1D6Tp4fPtBucA9YI8c+oun+mDZVAPokXOs+NulGFm2+GcYw+xllEt1409iaG7gO990X2
ntjzQK3XEne/h3Ctb0yC2bcTLcupZRNLBr0R1X6JiuUGC8DV1sT+TPHLKI8ZGBluxXjgkmgEIYEN
4D8xjhQslQsMOyYT7210gvTQx0n0gYEMF6wt44VhKczv5zHtz57l1xdLQqlm0F5I83tztXv71+OK
pmbXTBCBKeiOGAaDELX2g3PeJPzhZqpAqMBsQVyHqSFTvsq9Ze11OKBdG2fAGqFc8T6NcXvL+sm6
t9OETWYGA9yNCcQgj0iYU51pBIomnJ6TJPR+dNc2B1U4zcMQh0mJMM1FI2HNdopXStfO1on9lIgJ
gwtu0+VZ8dp2jTrB2gSPUdZNr43dx0T2OEodQ2e2nmxTzsdxkN3WjxQBPs4wozTQ1QLBUYSs0mGm
Phr8KvuJ79Qf8NCCMa6ahhIaKCC1QyL15qUMzEuiRPAal3X21iPp5bJU7B5uQp+WPfnbhODF2BuQ
h825iL+5ucigQKj1XMjARQjVzScndShUG1B0Wr7l3Fw1B1uLF2MdjEDpU00dtmTavjVt0u9i3czn
OovS3zwk9M+ruhkyuRZBWOtdzr721qVOfgxQCTNipeOWoxxwgjaHo4/j5D61U7X5/3vgfiNg/q+5
l2h0Gy+fF/ouRhzX9f4T2/4/DHB274Fgiu40mUWevER7O1wHJJQWTfe/uF3lr7f0v34UUgveyJBx
NnT/k677P35U1uPtCHP/NFKhmBwKPFh0jteb36Sr35oKujBhhNfdJw5nHOZic7a24448zzVKl2RH
ak1zVof57X811/8//16u5JCTtvDD/852GZo0KoLs9+/FA1+l65wUZrxJe7m13v+3H+b/t7mR5x0S
AYG6kxLcwP3vDIsYU0sZBBb34hg/KVd2X4XkGxu7r2mVVfdMJb9bClHBBWK/wzAP8x406VRmFoBY
EPrbomerlKULrBd12HX0QMW7cMA443EGrEWv1uUF50YGdzT17rfv0RW7EJYztP3bPHQ7U0+H3GLO
MFrcc8X5eynjP8odjtp0yFHka5+g6pks99a4Hgl/wUjk3lj+q5bpi53ZeSv83j2WJWRzLnCQLbTf
WEn92an/w92ZLDeuZd35VTzzCBXogTMlCPakKFFdaoJIKSX0fY/n8hv4xfwxqxxOUXLS9x+6ouJG
VNzKBNEd7LP3Wt+ibWoP0kark2VbZa7R446UpAkXWP1kmn3gJIq3R9Qfvqiyvh5qCH41I5gZBvNo
ZgdlcwxwR7q1Qe4sZfSLzMzr78/7d9dflxX6s5pu6/rvoNY/HsJUrlI/GBDOq4QqlV1Z3PIb9Xnb
VfpzgfjpykOvfvdw6api8hoJRTd/J2H9cTyvUjQ+88E2RP9CViFiPXabwdIzO2Rnk47bi0avE7Qd
xLVWa+7lOsjmY2mGtHWyds7yghizKpVbPzPSe78Ky5uh4uOTVpH+C4ICsT64y+ZmpMcLPdOGK8DM
3+//5Uurq4YsdM5BFeLCjEu/ByGzzO9HUefmk8RMgCYCpohKdzuFfWLgh/GyjzKmRPXk5da8tvB/
4fqjGGob+UOKk+wKl+K7e2gplgIeQleIo7/4TaY62kKLjQ0asujBNOQRJtRQwm1B6MaOvtDzx78/
NJeW5/NLa2kE91qYn3XdvrA8e9NQGHVpbAYtvK29/NVQAuWK6fmbdfjTIc7P0R/PiWH0DI1zY4Pb
aq13e6rMWZXpVw5ywfT8vdrbKFeEbvHWm9pvRMyfR1HNGO21uUk/aBQc423/kC7ZkhIQmB38e1It
ybAsn/5+8X7zIS4foT8PeuGxHg3D6yrN3FQNxlWljV8YTr6kZb7OqqhzdD882X20sjFA4tfwH/5+
9G+v6x9nfP73f5wxZb0SRpK5kaxw1mZ3Y/KgVldOEGP9l+8aOUOqpigGl/XyE6qrsjQw990YymNc
3sU1QFB2B4o8Uxgd/vOzsVVLkflS8ffqF+QctfQ6SgVrM/r3tvfLyJcpeoW/H+LbN55PFP5+Am54
yS7errFVokEvrI16Gxz1x5LPoXC0pUDM68Qk6VyjAX33TApDaJpqqKawlcvLl/WarwCg2yon88Ve
nisBgGTbIHL4qhBMM8/cbMlQh4HhlRP9zDX5/TJ8OvDFc4k9Sak9EeCgnsW24916RAcR1rYMl9kq
eYyZZAHL5qxT0NjXzvqbZ0aYqkXRJcu2gg/z82Ops5uRFC3a0iLIZKdIY2k3GP60w5em47ypRu1V
7hLv+PdT/rqOsYCphlBskotYyi7WsQSHk8+mcGuIvD9KAkOWP9jy698P8vWyWoKVmRWeIk9TL8s8
LagrRWpIV5GNbmHWmAvbfCACusmleJWYdZ0j6FcQFY19fPv3Q1/g27ilqqFj+SR0lEur0QP9fFn7
oWmUUVO2atX3rlGbcIPbcpqPGDyf1KxRf2BhaAs2UQIVXWWWhtPWWbEoeorfPsvE6crv+bL6/P49
tkrnnipav3xfA8WyKMuaLaowNrO0wfBnQ24iYgDCbZ8uGP5G5Ca/Tldu9Jd7wHHZ+SmKMOGIcLs/
XwebLb/wIm3bDQ0ZwTSJyARP/b0h+/KqskeYOGXVpauecceVW3BB+v73LRC6sPiaqZohLmF+Of6h
30tUQ0pVFc7JHHNq1hAy0fpnn4HlDD7FPl4Um+mdTt787xf8u+stDJq/gkVS5Qn7fN6Rlbapzf3P
U0gCOTO9BK/jw9+PcYFy+32Gv99apsXnWObLki4w8sZSB3krTJs+FVGmrPemjoVReC6jqGbVJla5
7luFbQyd+JndFw3qBXKlukIq4FgP1XyUfVj2Sq3eRrExbPHC5YsyoOArc1V7qIMB4W+BvfvaA3l+
wz99i1XDkA0TEoqhqCCwzuvSH59DBbxWyNuzHasSd7UwotscSc4pttTE5ZuQOdZk1oxIUhpMqGec
LmH20Ev1dOUifvOAGrKpKfRRTVn9suirSjGOTattaebZMlk9lOBqK+mOR7G5bfySjt/I5HSlp6m5
+fv9076Uj1wDzaQRqSs2W4HfTJg/roFUWGOr0bZDq5wRXNA8T/UA2ryMQWaX+kEXbH2ZbjEsr00m
BZSUsVzQVh7tjwAn3qxPNLawwWAtCzPFEKSFdJebdeBFD0KDQAG8BipZl2FSzAKGG/qTRwM2YquP
0kN78aGgzlKdkVwd5EzMPSmdsStBXzFlQJZ0ZqlWiaeZZuPi72f+e3NzefchABmcNX5lXtLPdz9N
sloKO2OLnRfVtQ1MK9Dl9pZLZC0CqyNgpmlThPshv79KpHnX1EWPXttSV2M1mW57niaiCEbi5VXW
QQm0aT0GpBP9/Xd+8xZzg/7Pzzw/PH/cICNT5NDsrG1cejtdZ44uNcVDKewrl8O4dpyLaqpPtcRr
DW1rSS265vDQY65c8lVDwj+xvxXhh4ZNHieT+jQGMve8SJGBVT/Lsm1mlUFknuFhex3kJ4QDr7Tz
XtV2WEt2ddeFCj5etX6k+LwPUbAwNUFnDUkD2aH+4I1298vqyCORhfZT8zVI3/nZAqkqC8/21up5
7iuG4DAkwbJVxVbwdzB58T+kAht/Nj2ZbboQ2D5nTZ494z47IuHYhYL9PG0oJ8d94IwFvj6bgAAy
xPXnIMdyAVenvrKf/lou8jYJ26J1hPSdsvR8kf+4WWoe0FqipRxkwPXKKCEeKE5H1NWFX83hjuzq
ypg1wvYdJSfYyhyzYaFOMYhLOVXnoRRH5j//CHz6Ref3/49fNNVBFRM6uzVpylV46eNCWpvSj3/8
jMK94z8aG9DzSv/5IGpeTkOmiC1ZBY6EJMZAzTyKK6vkdxfXYpFU+JYKSvHfn6I/TsXX/E6Jq2B3
bk0p82QuCmoHugILuMlzxlbXytJvluVPx1M/n1XqdZMUaILdvj5P++EpkdH3mYRbMrjAcLjEVn2F
UX0B3/z9NeXsZJPazZL5pF68hC0talvQhdduaB9rz8gFDYwDRk17ZNBdcrEW6bJwo4G8P5Mvbekk
W0RYRjc7jw+e0W4gKdgFUOgH58wbbPbF0r6yHn0p1tkHgd+wgACpik55+fmqFHYfa7Kp7AYVmxJ2
0wmoFjAasRN6m+CYqO1V1PrXMlO+rk58GS1bUKnTc6D98PmoGRqB0NLjHRKemZ1sY8vttX+8n1Q/
H+NipW2yLtF7TdvR+QBY3UcRK9dIlrbaSat/+r5wJFuoQj5XZ1+2HuoEO16duIaFHuwCyvONPATe
I++o9I/vFkfiYVIpfbl4lwDRsJGH0I/jnaJyoAQJd5uucKK7siRtFUle//Pz0nhybepsW/n6+Fam
xwA73ommXqoD+VG6uW7i8Mpe9btnAd8c1SYzVE1cPgt+VIYZM6Yd0nxiO6bGQsWXtrjiAnX59/NR
vlaIpsyp0KlkC2fpl5cvrYSk9IW6S/TEb3CYGtZtj3F8U6IF2oLX748y5pwFzWd5ppaMNUVYY3FF
r3/lifnaGODhBFZIV0DlArNNvngBAIZl3Znk09n1FsWrNi+0prkJhJEvcHGg5k2FeTIDu900fZ0D
IpOrmZ4ybxz6DseCXkN39fRk3sqToLdd/Be+faZMpQIhl5+p4m/6/Au1OkAdMQw7bMJLhX0d9qgl
gLblcChI3MqvXZAzfPxz+cbhaP6c6Y4smJe965KZOOsUhWndaCtLKxOotn74gmdDQRWNkuOn1ATJ
3tCj4TB1ffGQ1BE9jCsPyNfV0JQtOtmWofCUWJd7S9wDutf7fNfd8vEFiAvSh9o572kr1z86XrLQ
od1eTwX65hVgeMRV5oGwvu4rtcnwbYZzezNpeJ1x+6rm2i+vxX59UyIzyWd3pJsKjQT5srdsR7Wp
GJ3CEuUhiZMUOX2pVZjBAoFCRelfSLsgVYf1YOsIqfli70wztoG3N9PRqnT/lZaITtAfM/K+QNLW
lYYdz5oawcKVG/HdBeFJ4IYrJoCky2aOaQ9qHRv+HiLJGxPgCsyiV7jIXsS1BfXakS6qgkyv7Qy9
1s72gwmhnp6h2yRxuqBSRjFP7IpIK2/hhd1N1wbzMcXFM/Tt0Uu6vQapB9t4fcp0iCBDNHSk83b9
QrXaYTYVEPxjnOetHuTLBDLfPBPNMSvbpQZbbCYl5SIJxYYctifsoHACCl7ygVm/AuLP1/mHWSev
nj7B9u1fg6A+Iudb5REGGM0mXtYyAKFNWEAC4mAspV1lQXdkRnlfBtKhyIiWhRLGIic8mn04swiE
UWcqCkYXagz2DnBIWDuslZoT5TmYw3vLFsEddeWVMV2xjM/G9MBvfw1DDwLcwguZK8QtBckESlf1
CYIHM2xVd7odgTVLF3IlgRZhy0HQ0rXN3bWbdFGkWF2jT4Vt7XToL48IXrna0DHvTdhIV0q2L11E
enq6zKeOqQj418vMGljZeTsVwT404Mf4eXZXDP7z3xcZ++tKZ+iKyofVPHdzLrfomS2bgjndvlWE
JAFowb4x9VKwyJUwvqVbh/Nw6IzmZ1tIWNuuHPtccV4sswYtEoO9jAwt90vRXfpW3Cfhnu7M2rAa
lJCkKRbkTzDLN+M3AJcAS+SFQFcnpHrhVWS9x9Uswj+DYHWGfXjWWaNj9HuqwkVv9SuteqG8n6lD
v7Llu1HAs0wgTzXo2nWYXBqUrxEUSI1jnTcsV2qcydIJCxEBk2KSlrLUPntW8ObrZ4fPaOxTj7zQ
DhFGkT76wajipuzvpCLfa0m1mCJzl0gRyY8o4mm/WaO1D84utLpzEEbdsbItQ/a1YrAdP7rt4BmE
u9RCHIl/Ot9lKe6iiVSFlP+7QkdijCBzAzSVARJKaNpv++ynPh17XV+I7L1v240P4SXuCC1lDF1O
hJAYEKPbUntX4uhG5KBVs2kn+bbP6fTjleXpazuHVgFTLZPHhf9eNjWKEPwj5EG8FPGOJNglY2bX
S3BLadeyZr89kpBB8amCv/RLZ/vsghusCArYmUjgq+HJB9rjRqNRuH6YFC9XHsRvnkO+sDqfo3M9
e1ldZDm7i6lP9nj+kzthmdKLFQx8lMzEFz+E8PsHXBXi2Ua8eW1Q+M1iQhUo2xTSvADWZRN3qGUz
wre9t2UU1VPiTN1rFpXu38/v24OwwcGTwDYQEi/n/8fmNswste+TaK+YJRnJhk0wqcyEgpY4fM7/
QgUNEkmjolVZu750hpvY09RwCPaALWcN3jjJv23Ca72Q84fwYuUwkTTT02QngJzm8oykKK+m0dqp
t0wfFsoK74VD4sD/0wTpm96A+elgF19lKjNL6SEd2xMHC9VjI5lu1ExLP0WaausbXwSAN9uHUGXv
06tH09du2gmD2z+/i3DKUQecF2pg5Z/vIlOVPMNSvu/D80rTr9LIR7J5bZtlfrcvoWdrauhmUOqY
l9cWxFNbeibWbyz2UZWGThLKq0BtHD8/ADxFKDVv2qUv7ytpw091QlHODBS2qga1LTz1VAD0y5Zy
/Cvpj/1j9uwJhGMPgg5CU+0n6WHA2oLUjnhSz6Zf95EBi0X0S4ouy7AeP9UWgNUonrfS0Rsegvin
6A+5eYBIOpOwgIz9iJjdcEKMCkLnqkdYUpZx/SixK/HqhR85BlGGWuUdu66aWaE0a5NuHUyB2xX0
zNo3OSR2qwCMEuckv2UPFl90LJ5kfPfNQolvB+1GC55aZd430LrddslQjeLL7l0tn9vt/ZS7Rcgs
kVQSo5qXt2a7SuLVqL8Pw1wYC9sKHIjEbvwhACOGbO2cKn6sslcahoG2N8u9HMhO/xa0x77FXbHI
BO/9jQFWl1AKACuktUh7/mkpCyhs/IKxW8WKa996JmampbHXowe120rSs41TgmDk0AVqlFYLnzCb
YJYD1VHP9D4nkxd5rS2hBFICbgIZYIdbKbc5WIxwbSWbKQbLhdW22ZX6UZr2Wb6szbURb0lA7r37
KNtk5H/W5IF0s4E4b8ynkezSUE9+kulsh28wLcZmE2PnDiHOLgzIrN7OztYtILLyxiBncqL5PjPN
jZ6icD/WNkJs18MjB20Idsm4qO5Vosy3yuAEycmCMQttp97kDfDClVKcKjpSxs2Iog+PvknC/Tzy
oXgtsYwY1qJExWaCs4GFutHJam1nJvIr/cWHLxs7Wf9BeHHWrFt5b9Qbk4CL1EGAO9QOGq9B3Hvq
M+aIMV7boGIBeZvgq2pXtp69aiGeDMzu002VEyI0J31ksm/IUZNgWKu9NsslNxcOIl3+qKLMrP4U
kRKYp3N7wpMDdRIBaagtAv8NORy6S7SKdP0LmUEdkLQfSpRg0S3IwQU8d2wbHokhPyVVUuE/nghf
0Wp7nRvGCgDoczuVpE97+zopVrh9sMF+jKTZj6ABugK0BCGqC7Rdu1qpkOUeAm2TZM2uIdXHKslK
19cVeuYoRjMKhQ6qJOZjHvfkUbazhdcecJHFyek3aY/M7Brb0zQe4enNqYdqS3Gl9keeExYKqDwh
TKlcIcku21cP0w4hrdJk8NIdu2rNy10lO1++KeTjaGyH4aCPd0qxqwaXl8LXHIGVGet1dpP6W2GA
kFj30qtWIKVjUCxWYXaPudfzn9Jy2ytr+E102tPqo+/uEG6zemQdRt1o7acLTz7oupsIaUYVppb3
EriDjmGSJxM/GWbu5G1jsZcyID+EBrc6XPEJGPL0kg5ASu+DgFduMXY7A9ug3TEsV2E0UVHSYXQ8
HLfmCJ7VeIGEK7KjaT/0cAXz9jkw7lvKu7ZvHCME2AZJQabfpUzegTZeblAc7kTxUOmnNLqJyt2k
duC0bnTpOWWBadKfFU1XhImosSs3xGDdNk9DvwfcaWeHUXpS01MUP7Tji1UNm5GMZmCTTbFKsydo
KLJ/g/wKnIKXzHWzdMxpoeWMl1UX5K1QDi0qQIGbYN/Im5aAPNYUDYK8E2U7KE0SAukoXeXTLgoX
IBZg05bsovp+BUkDBhZUiYyc1fKAXR8PL4gMgGfKATdIiFcQ+jQISTzMXQQefNiiMpolwaIC50AJ
jZM8ijM3gcAy2sbcCw4BCLGEoFy0F6Ad4zl4DFZTDSo1Fu9WNhfAK+JuY2IIrgcJK221VBBa9zY7
OX1dhKcOjXQOhSC3UA9kp2HvV+pMzudRSxIz2cwS7ggE/hIEMWaCPi8bumx8yHV8R8A61kFI9EjV
eY+bH6J8AG/B3r0aFzAySeulYKdV4Huo21vXkt51c1nKCwNTM+c9Qj8any1rbU2HSX+Eb4gPgSlt
165Tzy2SRa3Qo3Dr16p4r4i/5LkeXqvUjRTMLfodwlErW8XjrRqugvhO8iEBz8NxUw6bvoSQR8Qp
7MKed4XejbKMTRyES2ZMo7SpIXzoOwnzeXCSmvm4lJvdCAPVmrX5CvMZoB7uvjIb+Yi9Gf26hKTg
H2TrRjUbbGabUoLCJsFIqZZ+Pu/LV12JlCt7tu9KSVVBdKDwbmjyZdMyNmz28XmwHyqqZE0eofF4
dnirDx50iL/XO9/sfk0V2Q66QkUh7OJLvaPH4zjFe/i6gG79IdkGfefd/P0g350PQ1ob+MVZO3o5
cUg9uKeJzRa0oKir2qzfAkLT1rqmR1f6199088w/j3Q+3T+K8LIf6UfIvJ4RGUxRGbxi1QVU1lUo
U0feOIbkVy7gd+dG69Di6mkM4S/lE72lenVt5DAzJXzsUuOa/tk0Gb39/RIqNIm/luPWWYHENoZp
wJe5jZGYSqrWwb70KDo6YFOxZzgJZlbPL3eS8ib0xMnqezHZux4ph2ri/i7earPmDTNnU56cWmx5
+DzNk19ZVBxTIZYNRMi1DceYpQbfEBdJd/XfNvYxMXlflHwmrPdRGvggap2jyM1GBmlsJEG5yEu+
R4biejnsWgCX/URXoPWNdVRjkglI8c2qVZCvrAK3v9jn4qOKV750E2JTN5eAXCtQzWVJybS0jIUn
+TcIura91M27aZ8qC/KCISl7HSa88FmGuAA9FigqosGZRqqMd5QC7Nd8GVs04s7kzTFawVKVY+g8
Mwx8Bt8K4FRJuanKpSgAQc3b9+C9x6wabAIieMxlmnlUMy4cegDLxfRgTvOcCo8YKcteFxOWrbns
OdKZDmqxfSTiRTxrwqWE0yEE466qyCqYw3yxoxXVytCW+zOLPDJ+SeOh7VuGqWSTdPDvQd+E72l+
kuENSJADHnwwVTqXV+uX9SMpgWPzS3TxUi+lpe49NrTu/PQuAQ7qx6/S8JZidmKa5VjhD1VaG9mv
OvgZwT7xgAY25jPNQ041CO5MkAjGDQnPhoX4Hf7CjbTjg6i3TtreBD8b8ls2mYYYATrpcmq2WuAK
iY/TRjxF8p1tYCzi3rlaDZQA38RZtkjHAyO96O0Z3AToBmOxD2BzULqV0THPnMGC3hGuAIc7iZai
LKGkW4SUriMI8GciVkYB8kgMc0XzSbybefYP9gkMmB34GlE7k3t+H8lpBSgDbSdpu/wlim89atAE
Ck5kgbHpQCks/einAbspUNYZzvy4npvVagQCRxeKr0JfMaT/mCgty0VL2EgfPoFSqGIZsv5KLwOy
0R7b4Gbo1mzMYOH9rIjHbmTC4dl3pBg3tJMh+DyqOeoQba6kdGz5gqQ5+4lOX2gYH1V7WGvipj6n
G4lmWaiZq1rPdGYOWvNMwh4AIAouAvokbUbUA0HWusPi6yqVvQbRhrX2JPo923knVX6U6qatFjq+
5x4GDCb1x2haSwR2RAWEb4nvGSjHIKvpvvHpHWpuaWwbqxoceNsarpydednTsx+PN73pOQOG+TRd
VVYCiQcKza3hkxC6Mtp1r9zVBXjzHV7FcMTTNdKD1I+y/hidMeLwICB3gwSBh5L72wif2eAvGuR8
WWCuK60g0ICnMCxLmAcgGGJMi7jR1GOcEtMH8X9WqFBDQ8t3yrR1MthxQUvaSBa1x1amCIoAFLTx
mbiBvZaXD4DGIUoILOSs1OTQjyHO9t3gr6V2X4VLckU3SveU6EcY1/NzXTF+WDEsdfaHRflhFz98
aR9QLEkqwJVT1yZOWPmUcQvbWBohcUv5OgAqQ5OyOHRiV6eGE3gnmzp7YJcVzyTOLN8TElwPm7h7
kgBqxHDUjnmMfKn6BWY2MCCcxPNg2HTdj9b+0ZWnPHqTiboJNj1nwIbHkPGgrSMgCLKymqo9uY5g
EfHHLol5mgbANE9T9SswqF+JW18q06KwPjSbmxP+6oNTKb17/mPb38s+/i2MsxAqs9PYrgv5Vehr
4W0TaWX0kGHafY2tXXpIH+zKTY25We4SVNJGvwgnhvfLApd3N2twA6egd2w2TJsseQ19IqNgrM2q
6ThZdxNbQPFRiL2ZbUEuuO100+iNW0pPg/mrSAyKJH/l+ac41OGB7sbiVgE9gpPWifuNKE96R+P/
CCSUkzEM+sNr8ZQmNEB9LfgVhcZcgt6QGqTVh8TtNFGPLeQxbPDa5FSrjQNO2rX4g3HoL3MelgKa
CcrsuSRidIIpmX2wk6TWVXW+alnq9Frh1mT0eeZ7TgaHz8OqzJu6QjFybEjImIpDpSyzbNXVBGFI
Kwl0Ig3eWX8oi4OIdqZ9CnxXgwGJfwiwZmrjunpIz38yecGqNO8psfXy0IUYKZs3uqCryQh28Lxm
UAncbhILpbwpwmFTw8PT6nvK2UXeSgdrMGb4YhACP0YB65enuQjY100g7SAPNMNNpdGaiPKFINjI
sGq+PNBE6U3IjGMAJ6X9woLIUhYU6nRXBjBAuJtmHZ8g+U4vmDzCmKnerOElwVhdH80hXLMsCHGK
Ywrsu0bd92CbvI6uxz639m0bY9q9m/yGrcoBzMyGDwdotJ1ur33lGJquyFncHxITnOFCAS4l0Xrn
Jj5AHAmHXZb/0CPH1+ZmcY+xPUrn6S+7WqZriSzhFN7ufAJadYQ0WWXwGpehfvS61ciOIniKTml5
Ow4LcE60Ow9689zcaXygrHlY3+vGLsxNdi3FzBAfEeTYtwYPiA478r5B6tLNunezPTIKCwIkANz1
n0X1hLJ0VJd2SZaDwkODJ3EXdiupBKRG0kvOi+pYDarrdyDgfJY2qXwb5Q/mcKMXB6sCNH6DgRyj
Am5GLOtg2eGp3SrjYrDqGZ7dnjWqJkgrTN3Bu1cVHvlbAfvY734Cwe2IZvOtWaKXcznbpt7BIDC1
POqs9gnBzPqS+qEQhzjclubJsO7i/M5L6KWlyXOXb9J8WifyuPSD6B77BLBeUi8gH9iAfc3oIWhi
RilODkXRg1UHIM70yY5oTka4KoF8eKY5q6OfALlnvrSxYUAm8Zo1uIkShz6RjYJukt7hx/OBuVdr
x9dvajzXLDwCuC4A0a2X3mrmXrHuyE4LlUVY3bLWD/4PcKWwf/xyS04eOUSksuwhlrhT0zjTbTtu
Y//e4OH0ip1dkCZ3LMb7Kdl07z1zoewoFZ2TkOEtNc8Vn2paoQ6ImnDEAev6yRFEAdAz44TAyu7l
Ta6AFBtgWYTdok2wBUOU6SJxy7u97kPtOFb3XQA5a1pG7c30oOWeWwZwSAMgsTGzGeWoJgsfQHCx
F1WxiOzn0XRtQLhVuYCnmUjHId8WhYdOEGxsh0sYGhT9WifBxR9OxiqFR+2VfELDWaSsz6T6uP4x
4OPrGP2ArJ4p48+6cukxqwpZoGcJKy/wamAIzA6FhR3l4jEd73rYYkXwUFRrhZJ5QgEbwd6L1duU
hiSMkqx6KauNICmsTF4S7QYN/8xLd3Fx60GfFdVbooPYL0kpy24Log3StV1tQxyGGaYT4ryVx7p4
auCSloemddHB5TEF8JIBbPUD3uCs944++MJwCaVDTqgnd2a56etVrrspGb0T/CbAYOdm00xv3juc
niXvw1Hz3BSKVWmDonZ7KGYaf5iazhtuK+2oMY3TpsRtS6woJFb50SlRT6X4MbYLE2m5WDe0bk1w
O7wmNvj66bkS82J8qZXHNF7kRF0JldZAwEYqdSaS9EJeY1ybyvBTN/jR5p6rig2i73cyvaL3odsV
7EQsptMU8Sy5KiA5cW8lBOxmTI6dWnkX1XaUFr4OQw1SdXayYvB11qaCZRc9UtLa0UIQgWAR1bih
thmapX7nTfOpBkPyQIYGucTnmfzoMtAhEK4q74Xq+g9NuqzHU5w4VsnmYj1Md7ByGMOMTyUvQzQ3
8x2YLxnikuxGk9vwFjZuZDmGss9PMayY8wYKsjIF/7qSsVtTXYD0WvYkKCvUrfPGXzWo/4ketAiq
pKyIMkS0xNbdF9LGtwF5H43uZCobtghEVbjZm3n+ukCd9+6T/kAqJxFWkbEJo6NJXPq4oXIu+86B
YKutRLlvlCe/v2FYpfD2hekGIzgAXtQpmFVoiL350S8jVOAE3JdRfw+zAzGhsY06CIMoDu79fPhp
2Tj49WYiBqZzVC6eYWzFnaBeDuxTSUzXLKlBIfTbnhxj72Ma3+qet+ujkPq5yqdeRt4/wZMfAX/I
gLwm+6j7SKt7a6ZAZ4jmpTyvphfFo4tPZ438I2eSNnHhNtWBqN1aO1b6fT/dpfJcgOYKcIwEN5F3
0JON3dHiX5TZshL1TAdtNywbmwf6tZQ3Jv3tfutXrhrMpeYhkR5repeQN3hZnyIAoeIogykD6eUf
ASfxVpDCGPSLrFn1vKPKuq/vTOnoh1QuS2jB0kQIV83UL1n70V2VvUBHXqJ0nqoTGUjCnw/VrR1s
z29KfuztRcTWuo7Xebiya1CId2O8TeuboX6mJDKMefMsnX8DrSo3IrWrc7T7mNItu8PjpVFaDyEw
JdR8jGs8Sr+WnOv4nNDUkb8+ZM8+jUnlkACsMQBuk5oxbbOkfBZpZ7kd6VtuCtF6oxYB4GhVzdm7
FcwlVDr7uPWWpEq8WpVgnN1XyZaJGccEFnJlCKZ8I1ig1SCMs0RURql3oWJNRKaOJRv0esPDR0cg
PvgrsUjm5Ko6qAHPzwPr0tt5FAhX+8rRv+mo/Hlw46wb+6OHk1peF2saHZXhRBjgzANWqv+7IfWf
mOTjv4eYF7nMF//z/9eYZoV79X+PaXb+5/9o3v/br/++7vKwev8U13z+g/+Ja1b/hfPBtggYUmS+
XELjX/0nrtn+F0o9nbhmoWG8Y6aOquB/RzbL/0JgSQ9RRkNOpX5uW9b/jmzWyXim9YceGqkBPU1L
/JPIZuWyaYkfjkdTJ05MsWSLX/j5CfGpDWLUkU4CCs/hQzDvtu0iOWjLcc44/MGfe1ceSc7tovmG
Ro9EApPzwqaqfGnJVp0xpGE+omQJmv6+RC0y4X4zpci+b00UB4ssIbVma8KgFMFMVcg43QPVi8Tb
BHrIU9eAyMISKmRaGy1Nc5HYQQWs2FdNhh0qvXy12KltJ73JiYbUwxvzidBeVAUVA5xMqc7cJ4Jn
NN8YoedUZTW650ixEChpSWiwJqdnZR6hQyQDZMKf1lTBsjm3lFgDLNdjIIQ2w1Zr8mU+lkGl6Nrc
MPnXN8jV1eoZTFBZ3sueNnh35J5WiIOYQ0TlrGnQwzm0NsoWuoEwvZvESHKWbKP2DXoSZCB3u36K
DCCiIO3kudxLJv22UENSSKJRaNBpjAt6fqVd2B9tFWBaJPGm6rwtHFD2SSZKY8TyZk1rihipWF/X
nVx5KxguCeFK6XROQlKySXsm5q1OnvS6HmW2cuQ90Tzyg5z6gJtXvg+is8IZOXiNvfcDAPh49kM8
gqaMsmBVZWVCnS6qiAI7tEd7SfuHeBhJj8Z7Paujc4haJ035SyCCiiQuORrqVZabZu0O1RSS/6yU
DE9kmWSwO8GYEWev3ml49JWOywDtEWgO+4ekhpEYEpCzqttJgD8PVKtehpM6KBkKs1Zr8XEmtuSe
OTrRTpLCwPjhD95TGmpmP8M4xpxF8dDKtP7UUBzRTwoXgAAgmYtsaDKO5AcCWEaQwxf1Ck2skRio
3ioFVEjVUiZAKHhypGcq4OoANigg3ATN9Zxpnq3c/i/2zqs3bjTN919lMPc0mANw5lwUWWQl5WC7
bwhZlplz5qffH+XuHVVJ4xqfxQK7wLmYnnaXVa9e8g1P+AeZUpu/knDgvcunGYu1tJeweEVNR2q8
TuxpRA/loBtIiLFmgYEtDTkkY7QvwQRpYDVLNaqVltxN+AeUGHCggqh094APCBG7qcEEDU4uprT4
WgKq1BPdSFypHKJyo1XNpG1KYKT6ruxqf9yrnZmOTl+MmXGVV5PGbdMjXWYXlZ4hxWX05BaxLLeW
ZzWWKVCcVBEizBtkkC64qHoFw/KYyD4I5P7Fom+CG09gjcbK0Fsd/+kMnhIN5Drt4XwYCT6QQUfl
YMZ1mIIx4mQLmRSVCsMY637dhAqlVDB5YrbPgq5ON3U5UNzMkcgMsToV0w65dtyCb2Yz4GaW6Y+l
B8TL0cVMaAVktjhIYDp1LSmhHxZjMN9icISeYsEva61R+479a8hMZr42yzrON1NqDr5dGwa6lbk0
jNZOSrpOALBBLktip+QsY14GDUk/CvF17H1Vs9Faj2s2MIDc3ZRObU7CpFECxJqW7ltedyid1OwP
mlezb33JaqN3cz9OHyt1xNPbF9VoQNpeN1pXoM4UXUqYSSKXaBXiM3YusARLEMPikppRwWgT2Xis
tWzRelWGgEyNKk3lqLFZIGyPrSAq7liI6eJNmUX0Y8UWq/KL1NfbfYQULIqJHc6ZMbV0wSJ/Kue0
p5AoDQoxXhCIW/yLkmljFK8S+RR4MEjKTSncmLNJwSWR80RyGy2sDTsAGo+faKJQdFDNLKMJIM9m
6jVFGhpO+mpyDca9l5ymrziApHGmrIAaee+17JavqoGnzaYrFoftIpAaRLIlkKVrQxWEHcDEmGC+
CQMqhcigoO45I3TilDXmo66ZjfPssJXpKMZ1goNKOBmt8jBpKW0fnERTyTUMI6zvIkyjEHdvUknH
I6uJ9W2DXSTAXb0tEGRM5RSCEEIiOTaxCLfdyeMspDvVrFtqJE3mx4CDafiFB55B+VSgt//QITGI
hVgogwbIKrS4VlLlI61WdsgK2gERvX81Iz2K4jGKjrgdBgB5ByHFbQTDD/Rncon73JtgKJTbIM9S
wTZzsWY+UU0CE1WxuuTfWTms1VQG46MkcdFt4qaaHqAFmvGjEQ7BZbaQMa/rIW2ouFqd1e/RWAsR
tazS9FIVYcodONL6+3KUOwzBRBS6VjgKz43DydyZBNBgvLWnqGjlZ7UbcOIyO4HWil5Z6O4hQU7P
Wqp4Ac5IvQcHZDSWlK8I29JND3JCUpTU/AlJ16ZWJFfzMyCcQiSlKQl0oMd26bfyLk744ZWGmizY
Lavpk22XTHOwk7u2vUi4HZQnA6/FB2HEqhaBFWtMHZ4xORxS4sgMGUMf1pjgEkGFrVrwSDVzQYlP
NBXdCqtkZTNy9nITZALl20Gs4mwdsaqRWCqDsvLwCCxE6rHiKF6MUSPEDirVoItlJPiig1VFY4vF
x0RBGyX3KVi/RnS/FdxelS/5XVu/vLQXT+X/WX70uQDEHQVh+3+P/0hY/Oc3O0/t09EfkD6P2umm
e6mn25emS/lRvih4KZa/+e9++LeX12+5n8qXf/z9GfHDdvm2ICryo+jTJMr/12Hr5VNXd+/+/s9o
FeTqpyU2g7ACQUqF1/ZXsPr6iQjlDLtvRWa/EtT9GasK4ieNXq1FsCoudAMkgfixP6PV5cMFr23x
tbAUETv4nWgV7txR7Aicly/RVJgeIL9FgJQn4SqlIJZymPvX4J9XwRM12auOAhWtnyJp18q9clWi
i7xvo71+CcxJuiP+qzYIoYYXeB3dgFELHruMToN5Kc4XSXGtN7eCsa1xG+7iLVxrdx4wgXbVBtjQ
D+hL3CQDrbfPfQ+miZ5bqX2vkwep2SbhDV2DkRIBFd+XLF2Pd9F8U9OW4JZbzeJdKjn51nCTtYAZ
jZNNW0p7OAJTX6Nx54S29Q39lNsQmfYyvYlh2ata7aL5XWJeE3HYcRu3+q0pXGc1Wsm485Ggd/Wl
al4LyehazdJSBFMEctDoX0QNcRSZ4gse0hbiektzUHOK4T4FYFEUQK32Y3SFyRa8p5coetSzA21U
LdtLGUh9f5N2bqJc9gl3YraNwkdVBIxSbTrBxQ8Kw7h9yIFDiS4lAlz6K+vMX6GhikIF1eUyu6Ni
nkoXtdR68ME06RkhPspBF1pEt9EcoWeJjorBQ4M2qJz8IdXphRx45aXU3TY8SmKuEADcNi28ql+j
d3non2i49j9Uyjy1k5uoXTnqc3Jffc0UW0pXuwdsA+C4yjQTpUfw5Xa9suzn+pGOobrxle/oGIfP
9LXs3s62kyNdyN8y19hptrqPwPXY1iHdqj8sfzOtUunK79a4qO3xnvagKH0zD/HTdFjEXebr3jjg
6dM+jJ6MsYF2KL7TiKQ9d4fvglfdtfI2MjwLBdD82ZIw/LtqL4LRbb6jJn3AvOGSrvKGniwwBjtz
Iwf7h2pNc9Dgl19ci/U7EzlImNv+PSBTrH2S1YBfVmBb6NEXdjB/9yN3RPJ+lPct3Q2hAIM6r4TY
04INYq7adbdPKS/ehbptxvciiy6J3Lp8mJo9p7p8iZpJeKMamHd7uBbzL5Zwi6ryTbePbdpLjig9
ZJ9//9C8iJ7roil+tMcn5Oup98/j83/d0bqcbP/6aN28PNXf/7Zt0qf8+9+W/108Y+P4lP7135qj
Y3f5rp/HrqF8MlH8k2DOoDEIAOY/j10+ITe3OOeglKsA4d8cu5rMWW0RBZmQpBU0O/556GrKJ4nP
+FIKDISKECj/um+OCjrcP3/++W95l12TtrTNP/6uLL/ZW/S6ppKxWzD7VGTOlmP3BFDeBpYu4CWY
7EzhMFe0e/E+pkRbhXRiq5smB13XJTTTTWzvhJBuPVoVioOo9IUR6Ik9CRNRaIuN04D9iyXlSwN7
QLg6pj2K2gieAPC7MPqq5njnWzN18Y7CKDKYlIIb8qAYwsNa1tgFM2X9ILG8wYiGdTpjHlmDKhVo
SQDKI1KJTKRcFbxt8KlHbUtP9XVGB4W8RiyoTFt0e2WtdQwtRUpV66+svCi8Xmr3lUlDLBIV4IBT
gc+GyXZHsUBZAcQFsvM1YeeV3XSPY9lOGPCysAZOLXxRV8jrA+Glf+Eq2V7MghrDBKLUFpxyTVBt
0yMF9pJbRChWf2lmYbBHlT8Sl6InxnDJRBUwTznu5ED5FqdDv1EFEZhBSIw/qsS+9byR8URaFZOv
0pkAcdjljt+XV/EgAAEIckyKspsCdYN1PXBdxaAgeKU7zcRStZIGAIEKrVZ9ADeUty8z9oi40+R/
BHVzkHS8C8L8Moec4/hVz0EmDd4gS18HIZhWDUYxtk6Mi1Yjv0HTgUqwwIVEVnZpSq2KkzfAYdXy
V6OIu3JRyk945GmeWKUz51uC/11AF95Ck7LVhy9Cn+8QfYajhCT+PaKpG27Ehq5ePtEzCeoL3GGh
rwKomSiBmDN+QlPfEpaq1ki9f7hXQ4CH034sqXQDj154fomOi+d4IHZfiZkOXAWYcvm4wHkyf/Zy
TfoiV2aN+434HCmfKeXRrCEub8A/RYXwc0qh0WyLEPBDClanBl6C3wot29iMbAUKFlLCa3LcNeZW
vYISWFyvhxnkcSN+TYD1iIhJiW1/WdUCrc1qnxSqV/hhCNK8udWwtSLeujO7y1zAaxz3rbw5gBvx
pPSzKdVgU2pS6yQV0QoSvLlQn4OSnxXLSbMVPE9wRSaDIsX38YWQhWDdF/qGQGujLQ7dnTvi9TEA
FDGBbgnS/MUaeUdBVybrWI0mFDdMGgiRh0T0hRYYNzkhMzUALLvrAjCHYhdFs+Be28uqG3B6v+21
QF6XSfqM5LKNDAp25IKXEEEhj7lpKG10c+N2RrvHdYKnIpBW515MQmoRjDVfE62xW4KRZKSliuik
JuAwIrlSz7MDGGp23EdhvIr0+K7Kgz3ca4AvWAPSBtHcKS8SuxUo7USz9K3ltRp186DV6TrAXjTB
oxq4PjrEHYAGWxgASIOYKa3eQSsd+3F8JzAfwRQ53hXhAu8BxEwlI6Fv+j0vh2tsBp58kSLTiI4O
jqO09+Pxhjk2oJJNBTJohoEv5iNxz0cyvraGeMArGz3zFl7xlOPBgOPWTks452BU4oOEtRuWmbhJ
Wxh7VcPPWulvpR//3k16j89lkf3ysv2XX3SU0vwPyWFUAv9/fdEeXpqCEsPRdbr8xM/rVLY+QQXS
gfvqhgUBSea6+llyl41PFOHJqyGKw4tGbPifWYxsfsJqYcHuiiKiDaJII+evJEYRP3HzLYx2iO0o
Xmjm79yn1BKP7lOaSzIlfJQBNHiJFMJfs5w3bZlq9qtkGA1/Jcul8SBnsWmCq0LGqDN9Ouo4rwMS
F8pmI4/16GVW3v3h1+W0IxNskdMpTJTfi4JuaFPhhGapuXBjIs1EQ1Cp9kGipV4Jpw0E67QQcEIp
exA6MBX5FM6Iz1PtOwDuosIlFZX/Zcy5+qgrB7RA29gKvNSq5M+9alUcrmXdemJcU4VDFhjGaG2g
kCsUGTaXdZ9ui5pbBSRHPGQwH/Thu1zS1R5FRfwhtRbODHEgex2q32h7Z41h90LbQPOAI+zSOQcK
GiJFSvkZ6jg4IKnaNC0+h2PSpjeCmqbXAodZ6hqDPG8rYcapthWULwPGyALUCXXcW0VnYK+c15cC
VuiXelyjhDNFkqPrM/13M5JUEgO9bd1KEIN9MHTxI0O0TpKUwyHKQ3WfR1wgTVuRqIhxuR9QPTlQ
lhPu4gbcfdnG5lYrocy2ORY+Tm1WZHeBYk6Y2ZcYrVoIid+1mR/urERQvyRj0h/UOcmdYq7qy4DQ
zi5n7gAT5uJj6kPQQlwq3lZaXDjhIFNZHCQCI5xhHHnywUFIQ3OTGnN/Z4J9epDrTN5FmeiD/xqf
TCkovKLp528q0k23leIbXpErMf33JKRGaJKt9kVXPAq5rq2t2lRfMt1csidsrUrZjL+1ZhRtI4kA
QhEH40GS2+FyrKOY/isePqIVcsG2ctQ8KSNclyCdQRIUcozCDOK+bjvG3V406vpgDOngIceVQAiw
FFT1xtzT5Xr8PNOK9bBUB2ggoYu2CaZ4ACeXZy+5YgTfUTIX1lgVEPTB23fEPjGgvRi+7WPYCViw
xekioMLbVkguVnjlOL2STNdqG3T0M3zSfBnX7TzozWhldIH6vRHS5ELLmgCCX/TNanJM0jKMOYjP
GkQAhHZ4iCMDylpqhQ8IZwufK7nQIdK0ZHdVU30VAUp/HlQLo0BTGWRi1FG8y6I+/sbFl22lVq42
9Tym4Dck8YsBbnNtpmmIDFsQDPc9Spe2zPq/ipcAiKSbu8evVDdU2U6Rb4bXQjYYjpVC7Z9rwfCq
Akq0EpbdZ0Lwch0KOi4gauSv6HXjgiBl1U7taTwRtwGtiILpGwU3wpM4E/HvBErZNhEsMjzcvgR9
ZkGPscjzalJTsyA4JOBR936T0tiYECRLjD5x5RRspWSK7UUhpRiV+H5h64s2ch82kHJEUF3JEkrI
4jw/ZXMv3OTYG67BtWibuelwTDbEZpVNieLUidyt8eONDkGEZQxF/fAQZA1goFwMNwb+DPeWVWTX
xtgKttEtiCspMUCxVtYFbDE8AVsFmEKPIaFbjpbpYKpJVICFsVsPsb5uAuCLWt/GdqYPjZMMuNP7
ciVP61GedMD4DZEsq8lrB1m8USowCRyRsUdZtPhqjH62q+pUekx7cdiLiKVtZQOMniw1wj6Wg6ZZ
C61aouTWIBqlStNFJIHk4kUPXq2YFtCsaViJOQjvtmmiq1KumgtMAhpoNJmxosSH/WgpGOuSlskX
pcAnoh/wLdfkuNxB9QmWldI+WELRXlopW7pPcnNbxXG/jviqfTi208asOZrlvjA3eWfl900Tg0Bu
FQg7IvJtaVqlt2z4dD1MnXGAfBFukSFvDsR3crQKqDLeamFpXQnY5UJP0iy7EUvLhntgXJEBJRuM
p7LdKAMH9tU62SdKkAKLmAfSkxzbhKyTX9qioQXHAWoC20CowBiRcRyajFYXpibRGmMKfc+KbZHm
FIPpM9EyloBhbn7F/1R6ijLiIl+VowsjksOtGlHhURfnHV+YIWep2ELS0jbcQVDi+1KtYhqJtJ4d
pZiAifUKHoroXer7UpWna+7viZ4SjhU6/pUHCEfUWWSaSXQTZnltdkV0TzNjcUFQ5Tsq+SG46gb3
9G4Kp/2UggQak1HdCPqExQPBWK645lSYrpFL0ZOUYhfOmZx6Kk0MgG5ljfnUoIRYIIqLbZ1opYnD
hjCvxG4EjEKhGbJL1m4xpANTBnR9jexBd9XOSiCA9y6atTpCkRB7a9pMotBeILljbioj6IAUY7XY
Z7O1oefOhdbOyFZaLUr3OL3Q72lDjDfisqE7KfEztQJ1sbQq0zGnVNhihxLcKGEef+6qhaJs5AKG
5FM0wn1LhueWLBQiasgZToq27+oae4i8lHYdFkytiwr5uLXatrod6M2yacSwKaGeRa2/DsSW0k+W
+DdLX2sd4TC9jhWcRjVc1w6hEdXNSp6S2uv6Ut1MXROIdphg8Kf6HRTN/18daqft93/8XVIJGX8R
tEbfpqfjkJW//2fIqn0CCWICAaG2Tnxp8MnPkNX6pHCvgB8hZqUSJBN6/lV4V6jyLApTVGROCkAS
ETCwEpQGUGB8/fR34lVJOwaJLEANAA4IO4FesoiPtZOqu6gidGK2NOTncpIDaZ2Wuh+KdyWipgrw
RTHxe0t3ZStrCwWzDkJHKR88QaIvp3yRMh29EqeOgEaAVkb2h6KUmir6N2uM0mpr5WhSumNimrg3
6VkvSpQnBnEgv8NHL8NTKxCaEvR7KvBb4CnRN5AN1WTspYtYSQa8zYXZbwLsgCduBg2dEZpHRTwn
V4kQS3Lv5ale8CP0rXODv5sTx8Z6jae5EhcSDYNMAhIsoUqZr1HRMv9IZk6eJefOsPaLdPHJbMuy
UfeBkBYAmtW+iSh6l1oneWDNUnDGzaAnVgqdpkcJFFBrEpel06mFQbO+N0lk2X9sdwng+jyrbPt0
OfGpVrdmeyN24McuA0nqIWBJoU9vjozV0P3P2oBhNOgJs0ow3y0MuvXyWpd7YyAgE4Nc+EOI5Wqa
KRUnegBikgC4mtcjUTMSz1gthZJ0Mw+lil8qYpKdnrtVigJ2RLPU6ua7QK/aNHSiNMyKFxJlrX/W
miGZLiU03VTA3E0HqAH6bWiJj3UyzKaCe7qm1S85PjcgnQetUJtnvRh0dcVcIxPqeC3iYc2rMxLc
0mQUdTOCmULOK4S0K6yBPueiMVlfNC2saBNO49DMtDhwbvhC6yUDETo20mioeIiVaTAsBaAuuKqb
vGtumxZKzTffGCvrIGBFaRwwl+iU71haNZBUlbkFf4pZnDDOQHTUidZFL+GjQwURHABYRB36ka4f
cA+32h9VaCxwfhTVAsy7MFSBq4NyaoZiD6gos8CQORu18JYYAYstuwbD0ncQkeiF4eRoWblTN4aW
4/gKJCf4KkQCLpuQlvUufwaIoCovYU/n9OsAfKMhS+rxTKNj1CK2HtqKmgM7+CrIEdGpbUxSTm9K
kcYRCpXMGgkPRsh9rNqJOSnhjtmk46Fsxz4MADGhFzRyqeCiAuUFCc5U+9JrSjfRJNcxEZITJ400
qxFuwkiT8uArVqc1Zpi0+X2jHbipkCGD7lyGiTXBOwNVounw8sOhbvCil0Ijpzxp45LNpsyJ/JQG
pdo3h98HVWVJOUqCoV0iEUXRm1KVjt/bO/+T1ioUYE+AO2vHv0AAgeqSV+/RyKjTVfAdv+l98bMx
8bOR+sGQ8rFM3uuQFiA3SZHQplowmfxKb/JuU2/l2EwDYwWzzV5UU9O7FALLYHc0CNNVehnvxU0A
CtPa6H/0X1EOZMeemfZx7r/8DtTqTYLJ5f8p6p/8DjqAEKuARExbcVhPuAt7wrpdjfZwoHxdeud0
zz94zMt4BqoNssmkXz9/M2exRGtg5PmvZE/3QKshyAfPFOWmYAvvfQ//MDgjo33cLXidIeUXjgGU
9lEHVU940HFrET6qtDCpn6P1dBjk72Pz/deP8YMxUHVChpILUbXocBy/yU4N6kLGPX4VQF9Kb9R6
q6c3vx5C+mAM+MHQkUn+2ETKCXg2nlu9QgABUuwDJoXDGhqAhzfbraStOrLPHdaeDszoM/jIY3Tk
69OjoYOFB8VFVolxctd2Qe3jDptrK9rR22SX0ZO0dvLGXJ+Z3ft1uDSPuNCpghkIR548QWxW0afD
knBVj7NjSdp9G0nfaBBdYTAH1QMLRnTF4Bb4d343e1Kh0fXpmt8Sslomi4QnLqWvjgDiu8nmxKrl
6C+8AyRITJNQHiySGNxNKUBOQGJUl77+et6ES29aWcuIBqBF1udixyLKp4szzyKznZG9XgFUW2hr
NKh2vSqudHNDT8muhOTMg36/ihgQLCdazTLH5ak0Zy1mg49kOqV11c2ULz36NDId3F/P6jRAY1Yg
UE1dVRFaYrufvEwhSVDCC3mZhTCsqz52wd6cGWJpNZ4+ObAdKONzgPLwTt1fNJSzTZg7TGSnoTYT
Yv4Sut+6x9INdpGnXbSP9Mk9MXKt63OY4RP3jte3tqxRY5He1N9v91lTxgrXTtqMO/8m2kSQTS/g
UzvhJnHNyqPJ/evn+eGAi1IXu9AA3Ssvy+jNqenjv6VSBwAQidB0tkZoGs6aM64LN7hCsYeG539x
wOXpvxmw4e35UcqAqtduU7ffj8rWuCi2o5c/CAdqFmfG++BtGjI4NfYCcb2in4zXz43Qp7WsrEY0
WCj8flF3kMTuZjjn1Hofo+3kQn8ZDgHWPpYz3Khnrv8PVqwhI5BLZRfXCe30mEPszzKskfEVKYSW
dTv6d2dmeDKCQm60HNuLIgduDtKpkc4QB8LUZGLHRTuSPFxnG6F368/SLdbxtvY0XqTDuvh2ZtDl
dP6nzhsK6ei9L4V9EeFBBaOkJeh58xrb0qhzv2FaGUa5d6Mj29k6dyHf2N3X8YZb3qEc4UH52/96
4PeTRW7T4D1qiwGUdBpVTL2UC2bFsqSGMBpfdeWsuK/8fmYKnQwJgzAUDt89zmSuZewdVNYEccsy
rWhXb/RVttXdcHdudZzevctzPBptme+b5yjUWJ4hwQm66rk+SI71WXHY9Ci568/ANR/r/4dI6d2Y
y0n+ZsxeLMcuqRgTgJOLTNwaY4f21QKt9mCwXmvOr98ZKIx3i+VoksvnbwaMcm0s/OH1kZqedgfq
zO6vpY1lY0+drrRdfSmvItf/vQvpz2mSx3OOorp+qqCaoVKf+/ChVm0AAy71IiXB9mhzZm4n0f0y
irksFKoQxPjoux/PrSvjdLRyIHhISaB4SGP1BhycM7kQvr8tIfavx/tg/RNrQpghm0AQ83SzB5jX
FakvS6tYf1T9iyI7Ewx++P2mzLVHQV9+54+i93Vr5IShAIZx1rCum3L76wlIyxV9cnJYJk1LsD5I
33A2Hz8wrRwEUll4iYtkOGnfurDLvbRLN+LGODfWBwvvaKxlr79ZeGPlFxGsBHiZHtm9La/VagWo
7DLwgKzZ5SWK/+bK2p69xj94ioxLJ5WjmQbsaR1paDUd0k6HtIwtue195+nX01fVgbXstjbguW9W
ee5e/XBIk8MEWKqI59XJphYSn+Zd2UirngoMYJFVu63IuBAS2bXIEfxQbJzazz3fk5hvWfxLXE2p
DPCV+c7cazJoCmL8Lq201WQHe5TpKKHbwYV00xxkp7ah4hGyAIc4s4Y+muybcU/pfiqvNZMnxkWX
cvySXksOrNz5c72XbtD3ae7rG8H57VjpdLbaycoV1CGVK4FRRa/J9+pOXYdXOMg3B8QcHeKzM+fX
aWz2czwMAAgQgAO/2+tVXhijkGTLKjI9GQ+xyvadfJNt8zUelecOsvf7ktIr1gr0zYjj3+1LMYtn
OY4Cdn7tLiaE5ClO7a8XR5Hzc3v3AjE6oSZgoFhF1k7CcLwxS1qoSd3CpGjEP5CXnNRzs3m381G5
RSoVUKEKDOKdyW0yhY2ZFS0EJTffzk5/BZJFk2z/u/JHumJD9E/VVeQ0uA6F7m8uTry8qCRztqmU
uE1ROQmNMogiEP8mZLDXkmsuqk9O4wmX/qY6oJWoC04j26CAnV8P+/rI3p6rDGtqPNLFQJK4bIFJ
vj3r5rk3CnGG1rdE8v6N/Gg+Gp+TzbxBhdVespdxY9iGNx0SJ7efRxs3pvi2+A7H7SHdoVVw5qI6
PRqWmBugJ4EaWnH8bidPQfRFKYOpV64K+joCWks+HOBpOFOCOa36EKcxDFh5IPygVSiRHM9aDeJk
kEuGWaK1/Hohdma2eTA8ad0/pGdn9Xo7HT/lo/FOT5620iLNr17HW26UxdfPxEjsMiFItFB29BBz
c8VNBS3KAxIZudPm3O3y/sly1uJMsjRLANGqJ8eQqMndMPUgxhsEWtPWQIch2aBPcuYFnvhAUKkg
sQAGxDW9uBO9C4T7Wa2xpoPMvSwoGIL75KLyUGMAubbGLXfHOvKQ6KGjcO5aOT0dGBnpZq4xBPZl
PBxP1k5tSAL2mWHxGqAqTgxKol61G2SaVkteMW3EalydE+X7YFDMDA3yCov+zzvBb7kQprI3IQvU
EoohnwVIar/eoScU5NcHSqxIJgrG2QS3dfLiKlC2eR1ZgP5+dD/0nbQCEwkekDT0Qf9SOMiTXZ2/
tJZndbxgCVANRRUVYi0qQicbpAKeNEQIyq6GXfdDcxvPRMTArtf5aqkpGNfz1zOzPD15eXlvBzRO
qon0NyYlAsq1orTVPI33yR/+d/l7CWT50PHyMjeEcvyiAI08U/X+4Cw4Hvnk+ebhbAL8Yqqq15NL
xW50AZUEXU+GFTfmrfL9zFTfPVuOeK4X1DMMrmnzNOYq0XiJChXhwNqtD+Yu2VFjNwi5+jWsiqth
07dnDvn3U2REDiBIRuAI+OfJIb9cOfIoNPkKQoPNNWKHdC1s4MlkUZUrbMXbM1OUT5cPpHzKwovv
EqO+i2Q1fCboB+HP2Kz1jPym8foNMSV0Srv9NyxuTssK8slwJ+WoPJatICsZbs4BxHSxsK7lmVCu
fy40iDZ0NP6L8zvZHgBcc61YBkSs1QYl7c2bdqNxe4wP5+/Ed9k+TqnSUoY2NGXpWJ9uxk6sBkWa
UG2ZUkeLnDpYd+uJhhDtSk/fIq+ymhbvIC8+UwV7d7YxLo0nhfuCljvlvuNbsm9Ff4iVij0Ih8ws
bvr5t+/hZQS6PdQRl67T6aVUllT6gxqBoWqt3/w8ZqDoOp0jOpkbOGej1WUhHB1rJ+Mt6/ZNZicm
rYg/DuMNO9PuXRirawiZrmFwPQ3u5IS3P726m/25DPyDPXg81ZPbyShHdTKtftkSoj07OSpWcLJG
21zR9d8L1+euw3NTXV7um6mCwwJDgDAT2nrJaqZy2iuZXcq08bIf1uTFgXSmxvb+oloeLqYUeMwA
X+L2OB4ReeEcpxdGbJ3eUQly4DJEa6gNK/UZQKw3x45yfWYjvotqYDoSy5AOLD2Ed1V3C8ayJgq0
BtXS9gE0eoZb2dAH29UzGHg6/6/nzbmo+V2OxY6EAgrjCFNTZfHCPZ6qrIRFMfUzVahVeWi3JK87
fQs5xFYP57fhB0uHvIpKNN08iu70gY5H08fAUFVhST9clBIMd94gkrc2r4jFA1vfnDdZf3cZLwWW
NwOenKdqpDU9ekLwv6UrVa9XI2FjMF+ZmEieeX/vT+7jkU4OUqkQlEopGal3i0vB2PD6CDXqdZts
6h/5SndL4uHaHUhHzoz8/opa0sgl27OWuu1pSSzRCN0ShYc67Tp6lwnOVc5SQRU8Yg0kJ+7PjLcs
ieOj53i8k/046XRpfI3xlpSjuZQ29V7n3EYKYCOc8Zn64MI4Huvk4PaHObVqdVkwz8EtCGsear/p
V5ng9uulMSuu0otmcs7M8P1eXEZdagFY05iWcrIpKiNThHIEyx6kq+QJkavQTl0BJxesCiJ0GRxS
nH18YZx7sh+t1rfjnhzqnUA7qpwZF+KyiYEMFCSn8AjEy01yWJR6dHd+yL3wzO344bbUqbJjq4KZ
4TsHy3CKO2zTKUXHWxTPlrZU6JSbcWfdWN5S9f/tys6yXt8MaJ3EyBm42bqVGFBa+u3Le+33vpvU
zkzjLXLPFuCXA/t0yb4d7+SF1lI2qqXBeNV6QgxkpW2s24iTB+FLdBHtyD0bGn9wHPA4QdHpoPzo
Lp6M2M2BYcW+CSXJ9b263ZI/burGtsgdkSujdRquQsVLHGF7Ltb54PbCivnN0KerCFUkrUcUgttr
dsOvNDUvBvBRtsQdEu/0fe7Jt7+9YTC/hOti0pGibG6dzFYxqlJbIFtL5uFEG2lV2YtlL94QbrqJ
HGvrnMtW35XRaTUcDXkyyznTFFBWEFq0VU/3jTt6V24mV+F6Plvmfb98jsdaPn8TgRRLBzPtmd78
XG6x9nCEy3bF0nmmQWwjkL468ziX3/14uTIeZWUQaYuc2GkpKwkLVQhLkNGqF2zUh6USKT8jPWOL
m+7z2fvjw9m9GW05ld7OjlqkVFeMhiSUXd9rG0TTV0s/rLqv6WCeG+99OLdMbnGyxcEPmbSTh5n0
MiD0khenIoy6kjROn40UphVCoBSxMYM2PgdpbN32giyfC7I+fLBURnFyJp9TT6P0AjLOPAvDsjWG
NXDtDpxPT68WXHTrnX+R7+8RpvpmuJM16gtGDx2I4dJ6I44bRfuincNgLWHF6VJR6INhjyt/0IdG
7CsjDUAod1kqCrnb4L7WNbZnluRyIr8bh62toHK38NNPIrdM9usFeokY68Faqcthtl+qYPJfPav/
Birk/zpRgQVJ869h4xdPU9G2L0fA8eUnfgLHVe0TpiY004A14i73huvIJ+AeFMovFgG8Qb35P4Hj
giR/WgiIlNxUrMsp0/B9f3EdJeUTQi64JZIUA5FCeeB3sOPK8VqnYwqcfcFa0hHDNBPc5fEpIhlC
URWhTjsRcpJWfdbyZLTHysAoI9m0fdKvSmu67Yf0MVZH3J/Qqk2qmRxuaG3565BF2QqW5AodvF2H
ARv1MSWYvElpXbmfPOqluzCjOSNVMyzyB0tSOYGT7Aenxw2SCQe1ifeRWd4Uxk2kd89vXsT1z2V+
JIxwfGYtkwNSyTPE406lKLvg/98eka2fSibgdXPVSdOmF5FW9x2Umw5hhC8aPJRgxpvKiVFvzjF5
G+o/pmC+C4XqPkvKnVrHD8JgbMbOd7IQgooqHRos5/xrCSKKadIjTWKv1u4seW8IEsq3bhTmGAjJ
cPfSK6XEnawrdlNrOZXRrIzix6IS/usZHh8jf06Q2i/yPcAguXiOJwijPQhmXFBW0khUJEfXyHRt
daO7mBS08SPVK3EDA7Mcrn49rnx8rvwcmGCFJtjSuBFPnWR9yFllM5bWSlIeiwC3pTbf142/H9A2
UPrHOc3tSG0gr0+uiQMUenyL9MIFzh5eaGqoQ9U7OZVsWPf/Qd6ZLbeNZO32Vc4LoAJzArecSYmk
aI3WDcIqyZiRmJHA0/8LdnW3rXJbUXFuznDTEdUuFwgSyGHnt9ca7H6VVre//3zuLz+fx4GgTu2P
iMO7zY7yRRROaTsLn7q106inqhi3uX4Y2ujojOO1EtYVWuCTrnLamSIUe85RNOlWr1/NHnYYcUep
WnrGnjIr3MX4ADvp0pfUPaVtxXQQX7irKaA5LdKDXdmGi8Ta6wkp+9K6q0b/BJ7Cn4yOtoX2M3yw
dDV26oC8+NHok6smSbZmo62iHBpRYx96U1wpE3vU9STURj/J0vpEwQEZTBhtIKx/MeP8sc7zc+J4
yGDEpkVdaGvDyXezsx5//v2XZ4v52/nPrPH91/UohjFqMSgwLPz8WOleThdGOvh0Q1QnpxUX+iaX
bSQOWtrBvUawbL90un3R+vje9Is/kyh49kf7KRz6sxHS7QBhX4/uHRxYzrSfdDGDtK8h68EMiHYm
EKA6gJwOuqF27ee0MbZxs/EyyEDlBAsfUYCOlxXgwNzuF7rYAFW8ztp+3brRnW6s2Octu4YexHrG
1E93kdt/SdLovjfyK5DwjcJEkQNLNjV6JBLUcEM23bkyQabC0KVrn73O24TyxR9oBjGI8UX9cajk
WtcoASblSeXZoXHjWyQkMHm1rXOthwK0ZnlNL/dFz6J9Tj8BaAGnMU8kGG4CrvHJkO6rA0wT1sBK
lYCVE0yitqCXwzjpQ7evZL/34aNAGulw1Xi63HppenATNC2td0hckApDxj/LZTZy6llQKte1bdkc
h6E7x427i+p4Uz2Jur8Ch7mRSXTsoVgObXNsJn1pYQwUnrsC77D00AzLeLwqNLxHIZ6jSW42iY8s
kO4dF01QBJpD6RU6FrnMkeVVMr/y4vGc4JDysukQdnLpt8b+bRrKo5XUp9hOtkMEibBNgSRW3VGL
vS9mFXzxcQQXx1bEZBjMa2Xmj53l0c250huvW1CnOig6O7TBuJaVBwxJW1tBuu2LYT2zWAJorWgA
d1ogz/EQ3lc1ecbsmk6OQx6lqzypdkMYrkPb2rxxRH2T6M5masXeGaaHxA2/Fp3YBRk+CWdDS653
R+PmTeDUt4myt8FU3go3XUeWvRVzsax39EsAESRtoPxryavo3X3E+CN8ELCGf9e69mNt3Ielfckd
fRtO3jZV0avbOdtxNDaWhVtD5CB2OKwRtrirKudE8z2AL3o/pvRVE9XTpII1JMW7cR5159aRSez7
5rGz3RPtekfaPZ4bs7yR4AN9FZ5MHe1cuE+eyrVh8IxQ0iedqPnwzX22f0mLk7rjjRcVP6jBuUIl
b106r+oJML17Sjj4s6f82tDuSwSxRuvd2XX80gbFbTXRY1k727QYH7IZDMLXu7E7axfIfK1pnO4T
Jo0m/YEulp2s8hdN6AtwCLyI1W1qwfToohfTri5At2F/BnfKj18S2iQLK1/TNfkCs/NU0TdEGP1L
GHh3pdsdLXgizmhc6qqsFr7TnEIa1jvkRb3HOJwinyqzaJt78rb2rNMQBofJTe+hiXU8jwW+maIS
awUZsZtdDmN10rMQ+i3ezeotNyVMEgSwkAYWQ4iDLGde9VTCewuJPv00XLmp9qIo9Wi1fVEqu+6y
4dhEAr1Fddvk9kP9xr4fcWNNEg3uOiYPv330Yv+SJi0SIgpWOoaWaS5SF9WTjKPXSLK6KYL0PnHq
biPyfhcIKASOdxda8VdV0fAt/RxEm9jptrzJmmFdx8ZVH2fPEGuuXemcgJQ2qbOvC3lrdWgaQlN/
SAGK5b651bNyKwW7U9CwK2EDiyvnpYTNOotcC824pv7Vo4C+iZriJagdDq8tbDgVgCEXt2CUeVd4
miHWVTB2K1i5ywCfk+AYsxc2ZIiuWtA0jt+Ho0Qvu62bepf4I2cApn2BgHGCHfCVZpeNXrp3CpVZ
WzovWtPvh9Tcc5ZNqxMwqCSlSJhpB1MxwlCGkst4hfL8gRDFtvOGnSx0WL/DQrM+TS7oC0H9Qk+X
MgBQU5e3mY2BN7mGTnpUpXaFz3dFkvyAzWvRx+2DbdDGF/Z7GKSPUpvOfeeDLIKAk9oNIH3vcSyC
r3ZcrYDCXGjyPzZBuE6OypCfShplTR3NYv7FjVGz99rZGOUd+6615tZXmtVjNTWc1eDFp9pKka/4
67w3N9D4djFtgW01buMovkCgWqrsc9lEO/ri17WpHwhALy09+RQ7/W6yqpXrZBezR0Bi89VCs6oa
49rJo2MZezv85fvY3AYZZTc/2XfltNUCdWdm7k3Q5YeWeeD3M/S7jMNfEzRePJeQigtu8d3CNi+T
ISmyHvhUonPs8OANHsSpc2GNi2kGnSpggAlGDhfoUm+hzlgP7cXWXwbtzm6iZRmyn2HL8492f/87
iJufoJ3bN3n6kr8172k5/ydycOZd2+/2htmXIf55a8hf+L41tJw/fBJPbL9Qm8N219nkfe8pttj+
feupcKglGd+7jf8F86TfmBMfFvzg3mi5oMr0w9ZQ/EEkDa4czSy4tukD+SdbQ+PnNfQsBedciwCG
TXmZ3Ovc8/zj7glu0xSkBUOJGA1UDtEYSnOdjlb1rA2y/lypQZDCLrCmS116L16lY8Ya0OJl6x++
tF/s494Vur99EnPmApFK82m88t99kjgeGzdvwU45g2Ohh+kywnBTMHwa6zx7zfIi/dSFDvo+DDbl
Jetkc0v3qcV6vQCok8u+v82jqvqguEIz5E/rZH66+Wtmd+GAIyLd8I3L90MJDqJdwiiNAs1XnkiW
JCLz6doGGb8bhyl/dOKhqRdZ36pd5Nn1Jp2C4lDB574MCWzoAobdFfTY/IxItNt0MsXBFbbueuy8
9lDaUAJCHUhA5gAbX4yyrMGu+XItzSnedyHABvq6GYmNDPliFMJ2WACpbs+jHjk3gPaM4+Ai7C5M
29lG+hTewtEINhFI3hiFcVjct4GjbodUwx5ijen1OMSiW+QyyTYl1IlVZuBhjEx7mfPTEEFXi7LX
x3OkdHPpyMjcuKVR7PWmiT5jrCxWYZurq8mtxK6rMmtvxdS3sGLlWK5dKxLXOfi2vVW3FucUQVwB
8vBTwQpUjt3zEM+I4M5EDWbogSeQsRnG0iy1+ag8GaenLuyJ+8EZvLL9FGGwaRRbTs+6fS2hSthp
7F5npFHZFjjqWa+CYTvxglwqpxLX5QjVzIt0pB7ZFF33kzSzfT3bmYYG9oVjFuKx4MBxHjuZMbJJ
9w/OgCZYli5G8Gzws1d9ag2oGYl5I53aKG8s1VRkM/VQNsWRqV2jeC6GfqbNwVln/SCdjsRQUEaN
de7rOeBoWWPs/Mna0NerdafHfjAs8DJ5Ng48pUfPOrjBgRTgKFI2GW6D2FoYZV595s2DokjTc0U2
ceGXU0A7QloMGb5n1tJXVEAqYibCrFrraLu4vE/WlPezVkhF5Jhlm+frFsr+uFAuycTHUAfGg+Ys
oRO/Sfp+ltRO/OWFW4eVvxzcoQnPQJwafD480mTBO3r7N5FssIp1Wux+KqsyDPxF6jjayY4Gy1o6
oTEwsygFQ7pqrFfbKOJL6w1t+TnSCY2MXqk/uQSP7nUpcMfQJxBtcpXWX50oYOEHwmTitygz6spD
FyZMsb1Wsn4svEMXD0UMpk+R0k4sg3Wrkwvrq1kL+5ANLjRdCjT+qqjM9Gg3bvsa+FC2Fm1fBGRH
Dad8sqyUtSLM9GxNBpW2hyks7FOlq5Gz14bOfzopOeVeeCL0dtRTzVXupf7KkCLbGlbev4a8dE8p
kBiQtErw2klXqEOijwA40j4B/qUcPX2L9Ma/l8pvh7WrDDA4k9JnS1Xb1gbv0jCw4RdYA7SFl/dF
jF8z6DeNaJtZxmarcNcPYrZuZ+P0GgeWCwIkTfADqvB+ytxg4+Za+lWzAkIOClT7WkAHPOhIAR5C
ATC/6czqlI9etZpKSDzCrkjrSRz0GcfNu8x3sr1yow46Y+5Payv12aFpoW3unShBHynt8gKHhfWy
btVnU4T2vi/Z2PWJoe1bm19iathvk8EV1bGa4Nj7sm8fMycGmhzBLNhGw+SsXTt1yWMbyQRAOEBq
FSXdPpGmL1fYnulmNcsSEy4EIrNXo76yXDWbtO1ko7KWoV1oEx1hiSu9Q8EAezvEVvFnXJj1K12G
4UsS6rBpFJCpdRJOqqQWRys739lEV4RVxeW4KJtxrFe2tBjqam8K1l7sljdj6ADrKaocWLFrTy9p
omXHZMyb5zLJIYXmHvUCkUwob90SaDMJbX+N8BjoNNuSk8fJxl0f9ri/h5zBmB4DGlMt5dOaPrKf
3XicjEQLy4vmrGTsZ9U5lzlRvsigRBB7eYmrtPOeBAVH5OKmBbMdiKf5SYt7iPkoAdppxbbR2htE
op+8lkTWsk8c2NfZkKX0jeX5S202CPMS4VAl0RkYbxqbj1ZX2YyXGUXG2DpaoMK6NENFXFCdIXiT
gW+yJgszqsOmMJ/0/sYUXfAmQoc28DJkrRu7w8RuPdXATxZ1yeY3SOEj5VqbHwpDuJjSVfOc4kh4
HcyhvIqTxrmrARidOZ8ub/xa6/fTmFm7KR7LgZwP3AIBIslE4NhYD6pt7S0E8hoeWkh7BQMBgYC2
TO/iuG6vnLIK3rK+LHjrWQl4a+aDgBkSowqN1l4+POi1w8J1MEodRZiq8qfRd6d2p7ym28R2ZDyk
PpeJozQ/gN3X/hxDfPfoGGLG6yL+Gql64P1TwcGuanX2RRCf4lAz0IMG0xnL/ADpNbamxxZEx9lt
kME5rSPIEeCXuBqyvH2hKoAgExFZS95OcwvObsYsVVt0te6NPridIAPkafBvDQ29ezI6o9rqTS2S
xVQlnNO1ZZ1Zi6It4KcWfh5sx2KS4BRYqYcXGRvWRLVSgho0ihpiqQvyC8J4yAY4cbMyBtmZ09fO
rkg/qMDrsOSk7cWrlKd2o9nkXDFmeEkNyuvQL7qHoGFVtxA6sI22kohadCidHBCWVgAx02au0lqn
OaZNajxMzuivI1YPXy1mvk+jp4cvqEzcnad83jORF2X1VGdNd9uPo/cypaH9qR0jex+OcmBqM9F8
oJkPnYsDZGPv5zAAl5k31VtcQDBfjchTR9Xm4ybRZPoIAsu97mK+fyD3cbRQmgMI2EJ+sYj7tjqk
rqrObu0rWNtlUb7y2AUnOQwoZ2vLKI+BRD9pmjXZziJM08/WgGxkMXXZtMUX0TEMQEYimJD7L2E8
Wmtd4r2IOaFZsnWu77WmYpAQXAAPfJ2sY01klF7tftcZXsoDXuL88Xt1coehBUmfsfuUk9dTP9Tt
e0NL5Oem0eLrlhU0GNWUEp0KbLCrNH5eO702FAueemNrDQVftWNMxlmH/QSOEZZrDMN/rykgfrCB
0wBVAtMzHSWRzfJlICX7uRxThNOJ38hnN67NJxVYOnw3PUjOeYLdZBF6Co4Y1EAAiJ0MDyyYDI/V
S91fnDjJT0ka51/62gPvNra1NzNh5+OaTG8+VxznQB2u8nqfjWO48ewed0viFc/OIPOXasymZ4uF
384wtfwWjqtpr6yyjTZ9nA/X2VhOB9EAWBlDkd3LxPC3Qi8D5l52+1QUh7Y7UP8pn0Mzbd+0csz2
3ZgyvphuqXZZlWp3fef2LCBNN9mbZqc9GEY0K81j4X6eTOWjrvUFkukkOXQqAFRLrRukdDmurJGa
XoYTCiBc5iKjqHLWqxo25i0jv37lhEl0cUQZ3Het7r36ozbrDTN740VpeOsLaVhLt+F15wVtVxpY
n61hVGCMwEjkm0xaFFoz6PlDK3X9HCeFdq9pGviNNi/tUzi2Xrjw0zF7sGsXur/EZQTRF71fF+vu
DicPqE+Bjqlg58bskEeTesHy45+crDfXCoMdtZdIBct8MMTT0PTWISgH6lqT192W7MMY9gq6h5eR
p/efVCGqk9a0M8UWQdaXULjaVaxKo8VNTcVOC0J1FfeQOokYDxu/H/VsmVdMvQteHrGDdUCxqB8K
Us+V0qH6ds5x0kexbpQJ5m1kZEKNHteQufH6pIi5cu9xqIfoVKso2bNpHbdScdTFCFKd2emER19H
Rxk49BhgjxZqFyCw2+dEdLZj0up4uhnlgtE2/3R63WaETrxTKGqA/r2l3482bJVFzcKWumgbuDet
hgqaGnBxDuCtbvGqwAOSsZ1fWKtqR0vXeqqFnnMqoUIEC4/hEuFrXtsLKymjN6vrmhupOfkm0Ovy
XLZS48UQyVVmd+IziQF340yR3CMLs/YOi9O7LKRKbvtdeYTd2pxcAER30iqpvnqRfdO5kWYtBulR
eWRVJ5lUq+7WkwNMAXNsd4luK2dtd1plUqTD3i09Ge2N1Ks1QBUyXYF09ZulEXgt1lmoeHnGgo/6
i3KxVWMzfGA2K3c6ZI8rrTcZI7Q06+7IVNhXbeemjza5mBsjGB0GMr051WLmL+VTCf/UwwFEYTgA
Ogt2nRuNgxQQ3hhq3tEMEvOq5FBl3lXBdmf8U29a33R/oqWloil7IF+imuonL7RsevGSIt17onHX
sWPnx6lDZFoziKJ16cwHvDH+DhzGdF2HQ/6IgKbbx2giX4Uq4iNHwMUyFKO7NQYXkpjeOaeoEPIM
/gjVa2QCf5bYQTYYo9MtgL30MDlVdCH6H2gclY1qLXTqlnpD7w+EoelLiocbgLicqGiOcfdnP+Gh
KmoPv1zplk+4IafHcPT7Za+cdt07MTVKDtxPaekmV9CrQFlWM+P8n9ez/iuP+adi1f99aQYiIL+t
WL2rV/Gv/xVl+IO2YPof5yNV4iS0P/6rXjXnFcBEmJQU6BOYDQkUaP4qWJnEHGbxDM3mQJ9JZfO3
/ooyGDpQPUGc2Cduw/9QPvkHFoTvLes/nFoC5+OTzdE9az70tWbg9I/1Ko9RPewAUdqN0h28VwZH
TbmTZMFNJWI//BT4Za5/EhjtmvWg5S6qkDoMi33cayq6WKo0xbGnwlTvJ6cz1XOMO9q/DL5ThCsx
BHTHkFDqdvE3s1rdp8mwcTGOeZj0ZGBcWZOMyqfU0qLmbPT2WAEp5YQcG6tXYfp79QblQrhsWzfm
kGEKPar6MoTw+OikVc8CA9FUcBVOcaUj8M0m+dmQ9aSvcD6n7l2bRDB0RRU8DKmBQbYJio1tGS+N
SppgpTw5pqeE7eX4VRAsplVzDIdi2CnLTCxm15LOdaD4bG4wL1iasjdZyan1FV1WRvNsa4nGykmf
Su1JeVHPhjo25DQeZdVRtVnQqWgZn2VDVuTJym3pLxMxxt796Ophf8rtvEuvu6DI6q0abVS1bJ2V
sQ1KO7EeOzIUE/bU0IwScgFJG+xE1QrrJS/N1N7lDoq6L1Ha+eN1Jx23fpBDVZhXaQSO9lkAABxv
e4/vmo6zwEVyXFe02oycw4V+HC/izsmMt7aaZordyPKqPmUq1wtz0ZcZwM6lbrCAaLcWaN7KWsjG
mFJr1wiZlBMFkyTV9xBFY/NPFw5tFc6gU63aT7Sf6efJstMh2sScFLbuArl5PaGA7mXRb5FDBhJn
F9BFyZK+EOg2Opxkot5YfZdylNP1xWxbzruQzvm0Gdq7HnqFfoJoBRKQA6qGhabVMbMgqNb9ODvp
1ij9YuNZKAjxQJfE3p24M/welqGVhON0DXeKB3kB+i8KzMWYpijWndyZ5I1emYmzt1vHjA6D48bT
XV6K1HpRbeWD6bWdFP/DAvJcUd/AIqyKsybDKXkMapx7l8ryEzilA6LGvaEgM9JBQY98euuYQ19+
6lq/FhtWdgFM7Mn3B+uox9QYr90y8UHQNiZ9nec61gZ1Ep7qynVgFG7/NQ1NS7vu9CiJnXQZaFYX
G5xUyY5ybr0pNFcSYN4WkWYbnQ3gacAc9tR5YW2EN1EXuVlzDTKvyUYSBeDQA5a4jaYZ7XDuzQJW
Ls0VQLIwF1UOZm79lrqO2ehqP2bwWNfwvJNxT4vtGL5Q53Y5ozRkOPYrSeAVMorECjEkE7IyjD6k
VurWKzeD8OvOXnr8KtC87R6YhAnKW2IX7zq/QXBd28MlBgJtEEW0g7xajk3oDdaiVLKW3MxYWjif
NE+8ZZqXtZu6AuR+a+Q0w9BmM1mRDntwkv42y7I0+xoKr/KfSsOtsq89i1jtLNgUdBv2Y1l+ZPNn
pjcaCy7LRFsVGyZV9qp1jpDIw+6cKfJV913SZ9ad3Suggwu4nSgrWHiV2lFxdpncaprkYfFU72bX
RtAP+msMYXv2lsg06Q+ZSW/Vyg0Ygo5MxVa/NpAUJce0VIa2tQJNZ9wb8zK+Kga3ZDXfc/q1QhkJ
IZ3qpZmPyExkHG4LMKK7aSqSsl9q2mg3n4pJ4zzdbGttfPQaI/bORgtx+pG82eCBb7dLztIwX2rj
NeOd3sfEP7QuXzp9bvSfjAFw7knkutftU4ogzXH0ReqfW+JN9RcrLFgO0/paGPlKtLmtHU2tmcS1
NXgaC1OHd/Empwkyu6mjJqfKmwxNGV6ipuvFKxXlPrj3Iok12/SV4210czLdXZpknr2iNzJr12Gm
wUgtcmNIT7wgY77vrLIfcEJphQI8g7Y5fHJ0ysRbJ8HpQhhWdOONoBDD+i6m8fsEIntApjU1AvdH
GKMaOfds6pGW1HDW91hLEw2zRWo6Z+VmuVxSRCJq0Mw/fTdk4WGyrCLk/24Sby7szgJMqM9Te5VN
GPqWmmOV4jwGIgx3JdVEhu2WvY06DFMc/8VJ+0dHfP9vLonM2e/w35dEt1+g6v2vm/itrt++W6Pi
qnvLfpb6fftvfF8nUar4Y4aKWGAC6VyEpO3/e6HEH9nzWmjGVQAYIIz51zLJ5ujO5o9osjZYv0BE
+PcyyXb/IOHHEeG3vjb+HfMfLZO+dff+Z5n0TWnBQow2bhBDBuGAd5lBW+usKC76aJvMRRFTDifB
GoTrbqomvxZxWy1si4QFBbcFSxoMsVF3zMcY42RPtVDUzCSJqo56CZzedrMr1xjvJs0P11rZ0qPB
ML7oOOGgXNwtCK5dTbF5msgLLDqZPeeZjrEg7I+K0Uo51ipUuHp7lp2U9RL8A+Z+8O0H3s1+Qfh1
0bHkWgUWCsFanv1oesDi5i+lPd4a4yoJCUQ0SVQuKZ2/tGW59SNKts70SqlDWxBmV3Qdiheu/pan
vrYOJ6jriSqQ3tMH4JjaykxjPL5+tyYOd+GrOQF+fU6VXAXmax2RiCEgdUyCIFw1TkwewaqXwwjl
2GpuM8p3K22w9LWCsMwufQJage2gViQbXBPzNTDXm9gsH/LuVZJm07vpaKe1tQid6ikr82df7bWs
XhZGcGg7q+GkKziMvdgYEHLXeZu+MAm+8npfnCB8ywOLrps01FYxbiy5CFz+palTX4W17503L9BR
FxblUiYhhPuzKq2bafLSde/J52F0T4NQ8ynh16aNXyPiOpXVuVu3EwevzRjQueXCpXA9DOZ2pGqA
IxMMMm1/q56uO7sKPDRPWrZUMP4XVI9XpeFcK+JtgSI7K9MX/EP5Euav4pOxS+spA5pu+ELTy8Xr
D00DzzGmrrcY8+iFleh+8pJyWQVQ0tMS3YSRE9OLvzaBeyKYRAbDXFttS7GkQDPiT4/TgJnEdHgs
BNGi+Sy46y6MjFgiaJ7TK06GRu4+GDh1y5vh1Hds9vmS30rV8sBUrdzL3lm1noYGuEijxeQx6YdH
FAUFsGZ/5HOk0aqOZimqFi2MjPyWJecsVRSt7YiqmachhJisCxuFdq0iX63rpnqOZAVgus755tE4
2NObI+Sm1nFaASa2DjyJ91ZbvLZZXFDK1upT4PZ7VsYQXlidg+8bTZd5OBiPbZPKlWhq9MqRq9bj
BKSuUDSu5MmtMUGHnVjXcyIPFyWub2Auwm+mUN1JFMB51alVEZD/GfmOgTk36+uQo91lPWafXD+/
NK6dL/Srwg4OWZi+4B9Yh9TTIqJ9UtHI5VP2SLLyNuoES15ayKLwptZLb9ECn8oGzSErph1KxagQ
lsVNCwrB56CiW3HQ9zwxM64Kx91YZnCICn/XjrT4JfUNtSN9gUznQY1iY1bpB3zSeUv301hG062u
07kEV5ND8vfpdbfQpR12FAC9jIdCSHJ6ibtz4pQInZ191NX47rifNDlXs+AlAMjRGT/fbTD7zgDw
EQVswyiUc3p949j+HT4Eyj/uqYv/nIb+2OjpORHyghHh6YdZ51cpiHlg/tvN+rMDaVa1csc/729Z
ilgSwHiISjV9KWrhLcP2OlDOcqsxPC+//xY5zWpBdu0V+bU2ic3vP8LP3XFMHXOPM9UVfZ43Zm79
z5/AJgfAus8It2jLj7aZX4cR7f9VvhxtrMRB+sEXPotx39+xoBOH65FFc7jnn69XUPaue8Y/tm9M
KpHIt5w3tSUjST20dJGikcHIvLdTDq0jZ3gQjXHBzs6aKjp03vPY2FuHYLp8wNhAcM15zrurKukf
PPQTnZnurJISq2ZvbQ7LlpjkV2IkhsmWflF01qUYPYrqg9hXdvLC+vUQls9yCl8cgRfeQHJN0tdb
IxN+Vqz1F6VlXI+VrJfxOJ2KMr/vyLEimCEiHg1fWELesQfOGCli+tH5CddIop1lzDEAXTo3dU2G
r35KmpkDMlnNtuyMSz46q7rOjrahFjTUxtssnEuk4/RgVgQQPZMcoXfHSOO3zt1YEXyMa+8Eknmk
N0HsqXVv5lBn1tVLtpYQbq3sewPCP1oV/n8Z/HIpcf33NeORymX+Mq8Tfwp/zX/pr2Ka/gfdCXDL
aL7kpaL78l9rRFxm7FOxNQPxFFRwXP7kX+EvKmYkxeaKGdFKeros/nv/6gsy3T884KbfiEc24X0Q
o/+gmvZuYHUtQMj0g4JSBIP+d8q1USAvdwZNWzjBtMtK/GMcZ7USMlX7EfPs52YD52+X4p5+LNuZ
pqk5Iwcti2TEHOy6pBM8NX3Ehng3dH27CsA/aEZATOy/NfYGUVfItpyzv8l462btK+X+JdjdpTDV
RRsHZmTt1u3azyxFr+jOW2kSuoFmp6dUa3dmbGzKzmLf3X/54bn4xaj+q7ufU34Qommu/huKMGjc
UosDiuMUC65Zcp1Td9j+/hLvYBHfv+EfrvEe/oXtPSJbwzVm+s4EVh8y1a7Z+FtONjYfETE+uKH3
tEHbK1qH42cNy1cPSalCGhqIpw/u6N3E8NevORd8BRBH7xsL+4fgnRyjmowNd6RMd1n7CDUjsdBo
2kDTaifI3Wxv05rbTHv9/YV/fXP/vu77CdAPOTPtOJwio6/dY5i9yd38gyeVPeCPc977W5ur7D++
Do5raMY4cgn8HMuiqNdpk+9K9dFU/g7R8K+H4j+38m41UZtdo1rJddKHcV2smorV+ZoNITW+ubU2
XNLUlazs+AzV5PdfojG/0T8sZL7fIhYbSMU2jVXvSeWpV3VJlXn8epuZ7bFqFsyBuJ92wco44Vhp
YcbsjWW9RHdLeoKC4gcf4Jff8Q8fYP6Zf3h8SDjIVI/4AMOluHa3NG+cA5qncUzdDFjIIQucP2zv
/+im58/0wzVbCLWaLLhms1ar8cQyedlso9viPPNpFMKbRf0pWocF1eAPnQXv2AJ//dg/3PC7lSs1
/jKNUi6ub9tV92Av3Td6ghPgGMa22ZvxOv0QY/zhNecR+YcbZnfshKnPiDvDZMOrfF0tYXFs67W/
raCqhOePOtS/vRq/e67ezSTYqTHdxdwl/Vko5lDPngksX7AFL/tdug5W8ZLyZrXUqe7RmrCuIYF9
SOb55dAE4wwqED29zOQ/33aroYkkbcbDPRqPbBg2XUEyyhbYl62Jhpy538r2H5Xnr5TjHn//ZP9y
fGKdDjKPshM1np8vnhb8yGlp8Q2E+a4IqyXKvQ9aTj+6xPtxI4IjSdVdW5BF3ZjGjuzk7vc38aup
GiLO3OHsEPf+VsD64cEh+kH/XU9Ecgq+iNZcGO216104eZsoqfz+Ur8aCObwNlIhuvD/RlDpDbPt
O+rUCwdFXtLetj2wRnXz+4v8Lb4+L6Z+uMrfsSkzVSTjKsRXcMqupxkh/lVszVV0yDcf05PI+f99
gP3xgu8eA580XhKkXLBdqZX7kMAWDWGLWuvx5cNxbX6e3790P17r3fMwEpwmCsW1ym7pjutmLRb6
Q/VsrpONtxrYZi1KTLcP1G1GyMrx5qO3/oOf8G9cCj1So19zfcN64/wSM/htxzry9z/hry7Clp92
G/rtzb8BsP6HtPPajVtrs+0TEWAOtwzFylWSSvGGkCyZOWc+/Rnlg+5fW1uwGt1XBmxZq4pc8Vtz
jlmVphSJ5h/h3zkOf9fdtqPY/vc2vhtYn9v4MnuZcbGYhtULdl2ReKjfI9X8oYXvBtbnFr5MTYhu
cE7qtNA0CHjSXSD5Q167hmFtRO2HTee334YywRU9oWMU/zL7o59toqSjCKvmx1G/H8gS/vvj+u6E
wgnpvxv48riiRBkEJeOVCJV4X5po8aWu2i3ZQCxAdP/3tr7dsXxu7MuTG2QzSMOKxvT7ikRXG15Y
2NpXaFfghj4ezOghN9blxlwVB+UcPv69+R+epXpdcj5NiAtGTBN1GkOsviHSl8To/2MDX+YLnQq9
1l0bSHBhyta9Hv/Eef/pK8j//ArBXEsmwZXsNtExMaGHZBv8/SF9O8t+ekcqdqrPT6nUK7mhOkm5
dBOv2VC+RKdgb7yU+ytbSNEc6fnvDV472NeJ73N716/86a3UgH7znAw3ZE8mar/ZH6zAJV7WHlo8
eUJny8x9f2/y2007Dg2SzkEby5zp/tmmVM8ihkPaHFbmVnequ+Wt6mzzQii5h1waK7Uj7PUfomDk
68v51zf91OqX3WMK3EGfa1pNNteAstbROttaKbtwssuKi/ydzCZ9NXn1St4hgE9d0bxB420l3GH8
8AS+3eN9fgJf5hVNb7mIv3ak667SfOg/IMmaWzaXNc/b1d10IziDI6842ob74aDHUDx/WnK+RC39
/+30dSmgPoLEn3i8f76GQg2puy/o/vTKCde9H7hW40i5rV/QcIs8jNBb4HZlnrXRoU8BEy/W3fjD
RuzbNenTh/jS/1JVQ7U38SESISAk7H1UsP+jZvh7l/uplS89jqpFZObStRXoL0JQucM18Vn/YSx9
Oz0Qi4X3RoeV88do92kspbHYqvNAKwL7BFN/E9sfZrjvv8Z/Grh28U8NBHBSElGi20g4oidxtXDe
XNQfaLLXvvfvcfKfRr50C24Pl7JOacRsfiXKvTqd2Insk/lAWPoPTf30wL68fE2k0pFfm+rLaTP1
vY2d43/Vv/7zbb68eUFtxxgxHCONiPbyqTfuw0z7oXd9MTL/10j6TyNfphb8HKOIgo0XD7HjiKg6
tamMD+vO/rM99sbH+k5eZd7Pm+SfnuCXiSTB9dq11y5ndJITI+0u+x/mze/6nEWtllIuuNZ/sbew
I2Z48fhuFRmFtaDbqkl+d1v80BW+PWh/bufLTqgepngOrwvRFQQnO8wCb1eSqG6nFx0oM+Si/+MX
+7IbCvs+U5OABnWs90uuoFmDtSl0P3TAb1e7T1/sa7VtwIAqdiG7rvC1dwZXfNCylezF7LkGZ8aA
diH87MdCzXeD+HOjX/ZCPSrSNrzOFK1cHk2j9Aw98+tW9KKodrOu9f4+v37XDT8392ViSqq4CUZY
QFTfOnucj4Rz/vQYv6tIWPC7/5QEYKN+GchmNGmjWVyn8E3gF+RpSH69+Z9w8779Lp8a+jKYs5KM
p7KhoSEUVyDfkYL/tBx983YIZiUZ5RrDRHHly6jNoigOtLkMkJA8DToX2vJdg8a9xlkQd7///mq+
Gb//aOvLuNL0Xi1kfC1ECj/KxataXYzgx5dzfSZf1ox/NPJlLFHgBoxf08iV+ll614yx1slOEzxw
7gpl+MqJF7r/i7n9U6uK+OVEoRPcPAwRrRIKbXfEXeYsi8M4/DC9f9Mh/tHMl7EkLTXM4YpmJvls
pE8V9dy/v6K/Pz3yQv+5rIdyGOSKQQPxZMBVyjxDwH5qNg7aU//vTf29NyhXWsPnHYQ5T0sXtzTV
NPBCFHsmkFT+aXv73UETngAwAWADkDa/hvBwb5HXVVHgdjmMHk7ZFbkwBMQMq9CXts1r6VbOKNrc
DMzr7OUnbPM3J5p/NH59nZ82SVIoaFJj0fikPOThnaSxrZBOgeIX7QGSzg/v7tsHqkNMB0Eomf9K
eh1CtdLLKA/wdUsOrhvsg09Cv/n7W/uS4fdng3HlYfx3K196yKClZZVntFLso85T8Kyc2WME7rXS
r5c24fTLQ7Ot734+JfxZnv41tFHbk1AKnQ9a4z8fZ2gGamJJCeZHySbFPfBrjxiDqjlIbkpiqeLj
owcPD8rIy17Re7nxj9VoGQ47rXz+FFfwoQVn9BqnS+Tz1+RJ/IAJEUvoVhH4hMXrpGNytkMFDMVd
VqK2ym3FECzLwzQuKZXdRSMQw6ROw8C3YAgZTpMh4Ab9UIA004J2lj1ZzUP8iSm6LSeXuoBccHD1
cIr7vui2mWDoywUxdvAk5GXLOXiuovwiMHgUr5tjVfRKqR3BSdRG0sqNJ0V9oNfriGvyWLUrsxoa
xR10LZFfuRjvpa2I5FW7tZYZp5xbj00+4MOVqrn8BUMIsJXeCK3fIrYdPTzVeEibLBGs84R1HW+q
FUeY5IZFV1JsyZ1heEaL4oIqRMEhnb3TvBWCwlJ8oE7GRpCQ3GLDnG4WQXqqBaqaxIGfAHEO/iwF
FtqxzNxbiKGdIU/fgUh0Xp+nRKnVPTD1jhL1uOjYwKbhqcuM2g4b4dFCpSXVJbZfWf5ItWFTLcV9
Jsk+B8wNh6JzE7enSCMnASnxi2EabtzoPsny90pT7uY+cqFy+EFg3IiC5aRKuqs0eV/QkWf1sbHu
YzzpUi7t87RzQgGe2XylbFqvPSlIhQA4Ok9XIwK2NvJb7S5N3vRauJH6jsvwh8jI3FmT3BF5MYaD
wS2mYbJj3hw2NGHXyJeikg/4eTcj3oO+JVi0rzfgKObiiHuS3zljcLDWM1LOCrmlpNrR9BpYN7V1
a0Yxp3LHwuSJZKYBD6odJRGaBEBQaSPJO8twFDBMjMn6RjD29Yj/i7yU0QvbzWJcuu5FlQc0cP6U
umpzKHJ/6t/irIdl5qTz765uIWxILsI4bn/dZSa+apmdeTCpBqYbtThkzX2TRk7OVDam1AXEBi7B
Q5BybjfusZ/o8j4eWqdV96P5qsbnpe2cRdsGgEyAOCUI3PZxFXILiXhf2lnqWiM2B2LAehkXOwhu
6wR7ZvgsagGMQdEOmu1srNM+WiXmLrAOlV6sFenU9dVKWEAaaMDSEBpGO2u6kh0Q9QS2cvWinsox
2qTt8xDcwj50JtGwm6DfTcHebHpfrDtHH56C6bdecaZ06hLCX73uonVubvqSCohc8gNOZ+574y3v
D4IROAohApOymto3oSu9uCSyBUNzUHiNbthzvJNlSjdnU6iBufyqoh3XOYF0KKQ3o92K3Iao6zHz
QxabbDuzP8UCHLQbITm100qQd0XPv8jnJt+XwS0hXnlynoeXIf+dEMQsr5ZEcuUIof1LuDzpw900
v0soZ83aHoMHs0lsEwN2374i0Oeah7LgsoDpvBgUT9A7GUrHhei9dJVsbloG0ZxCGAsGnniFDBFx
KdqMPFwnTeMOzKnw+NadhArUcCrhBtaHy7DGR0BpbCDc0VBKG0zNfo79uHCs6l5G84urGKQasD6d
VBAE/czhTtTehd3zqLgjE5EW4ftkujka7UvRfIjaFrCGs8AageFWp2dRPqryTjLhKQ5OELO2DPis
fEO+B5RH79x29a6YB2xLkq1rpdMXW5NpUDtPgeDoKZ7Q4XYUTLfSFadVZq7aX+Xiph+OjfqIcaRt
21XMBlAbDvVgqwEx1zIWSdK2qvUYn8rslMnvyXLqMg+ZdMxD6aIS/S2CNoSlvhxcFvH3JIZO2L8Z
bMfbt7E9CNG90FzkaZ8nq1GEbL2vyD6GQyk6Uh2jQFvL0SGOfaHbR+UFe41DwcYu0/11g33lERbK
y1TsdJIdO99oVyhdkwLAJI3HF/ZGZXLUMydOZKQ1N1Gn3DZS5iwdwD+37tddeEwqXoAUHwNx1Qdk
wlgtEMBNrD7q9S3TSrZQYGr8unub5MYO8jfkJB+V7hlc7CzmsUNRYuHJkZhKcmTgVfjSV61L/sI2
nBCA5GfsPH7FNVTTvmXQOMvUyRfZM5Lcx3o7WKIdyy/KXDj4kdOFd4O7IsxVp4jqldQejAanTPIg
RjdRcDdCIklbwwulwzW1ZgwOM7y7QmlcBZlt3lR8otKpDcOdk8xtLSbNNHf+IAn0/TgdKqa8OEUW
W2a2yaatrTezmbvqhAQ6OwqWl7FnzSKKD9lyWjT9GIrHpM3vcgXbb6ek5yJ4kEK8JKHp5jyvERDM
ossOhSxPlUon0p+4ALnBkLQV5tmJeENGYjSOoWi3wDEVFkkSOFbJGBynqXeuXqV0eupFEk+ZLgdm
NFXZmNNjszAdyNnDItwm02OBEN+IYk83jnLwehUM6qX8ZIXvbbBJ6u7RKHdThiAdhXQTHcQ5sEXp
3A+RnesUHrJnvOt2bin9I1n0wZrZZfLUyZJTJvUp27SaQGFYqFuCMgJFfVBGjVN9v0Q74CodyscZ
kpdwN+b5FhvkjU4Eq9YMv/puOMBhdNqusyMNfXMgFvVWT+vtsEh3qTgezcA8NUN9L3Tyyhzqdd2F
L4ISvncW89QEuwCZeNY7mbDwniXDMXElunFWHTVL2fEfBccacBWNCwSb8KRHxRbSpe7WKjP9VG4p
AQyAsKAZ2Y1SnPPyutLNS+gV5cLUPCX7Gih201vQqdp38EW+VjC/AUEd2tKrg+Z14bmOS+EIk/K4
yNVWUpL9IGyJ1vPr5SSTUpgH91LHczGyNRpuLnnIw8XW8J6Kyi7RkTcXS7htWhjUx44cwSA5imJl
p/VrW2AOi58L+b6rvFRYZXXuyr3dm2vkPSB2tqWBWpkUi8bwCoQe/UeljHaVvzHrWdp5UR6LDyHa
mGrE5emHLO0D/aHCox+/WQZf+2HqNRTODmCytnTE4nUZVla/ijTOQJA2rNkVtBv1ycDgkWSjM2u3
gnnHgocPLFW25Xjf3giwYas7KT6lUDt+FS8juldhFZcLb/OehWXJfUvfRcaKXKgcFMPDnLsm8w6l
zdiVjXO2rPClQ/Kx+Z9BcStp5wiR/J1JKTp9KYydatoRQrBpV5mnpN/C2U7Xqi8YnqrZjYzJwx76
lYzkpSoRNgWMTQiqWx0CEnhUZ36Sgdw1dmvaeudo5l1YHwKq3Q9QBzLRA9MTgrzlhBwn67zcGjom
gNjGgsESTsWSsHO18thVS5pXyLdadr/oHNkih5RE+DlOJN0E6ju8Hh1roMv4g/naTHeytMUOPzS5
k2iYf2cHN5yufwgE/xGZKz1H1U1hvJbNrg4x/Y/PVXM/TrnbFW8V/Ty4VfNN0nqJYHrDyIzNGreA
h1nIK9WYE+Wxe25rbSXEa5O7turKnOGT8rcdT1KS7xN1ZSRoRCo2LZ54YAapYBAFH2H/OgZOT95q
TbWSq9X5NSm4s+sdo72Tu9XQnyeyfRGkxfOdvLxY/XoUdln7VHcirtyPMoqdTC+wKLAwEohjJCGW
y9SpE8YyZE8jjDxdJs065OYZG8cMzNhwtP5GVrcjTmthoBjcEzIHkWKw28SfJEeTVnVmW7tAW40H
/WVoiYAQ/Lpc9SnmQ2980EsPMoVJQh1KS1sywLTPQEQnqromyxrH9a7XwPzmtmDKtpwTt8ZNjaqi
nWYBAJeF84+dbO+V2q2Zi8zuKhMqe7N+VfRvIjtlltQoJ8GI3U2zeLqibUTDD4VDNErr+hRe06t9
VfISazct/vRI6IgUHSsqlcs+Vd0WRxAmPqq/XpiU9jC5vASVdGTgnJF57oR3M9lyPgVlF8x25Os7
FYtq4yajS2ZrB3mPNYDpEc3WrfIS3WFrhBVlgAoxXKt6MI11DaHu15A50oDjyeHEGWHjGlfZPVvO
gnFOdbjx2mElGl5NqQQ26MSsdl5y9lS43nktNnvIcrox8t9V4VXRzVidcmudnngf8DkAY7iF8JBR
JkJBNqwi4CdcsGXcPNlD4GJwFEwnIkWGrdZyDBnzjip4gsx8+SAKx3zkUtARiqeOpaIisjBnKPrS
i4TSULHTu/J3AMgEBuJKXY79c4SBirABWGvLagAFsR+0Wzr1VcNerEl3kn+H5McMtrxsrKfxmN4H
0oe12LrhYXhSTVeqThhGQ2mDelnbF5IXh54mX7KWRcuOHmMOWpxCc9a2ldBuldhPiFFBdag/Rfmr
xkZeBzdkeTCLk8lVXdwziR9X+2b062wdVlDx0OTvZIxX1n6c91nhZoUHijUuN9RJEvHMQBnr20l1
psjOKhcAVfdkMmEZDByfx856g1zmoOMs4uGJlzKBFslHOBbhGXvXeFtAX++PwbPcvRRMOS8RGLG7
rD0G8S6ptk3JUmrP1rOq+r18UrPtknkKp7xIob3lKO6MPXfuHKMwleHlqyIM/9lFwjtGgvJo85N1
dak7vxV7V1sOzI7NuzLuylsjPchkOT1C+g3LbRI6uMuHG1wHarGLWSDSndg4We9a87be5cmjzMp2
GfFDRL5EdLq4akNIx2sw5+Gh/Zh/9+UGdhxREHnjze0lhYWXHyIVcuC2nfZqehfJd/jaDKxj8Qe/
XN7WKlO2E5Gf61tcLeCPZ8RTqVThhq9TMoq5YgWqtJzUYC2KZ+kI6lzcDDBNiidDXw25Z8pHY/La
/XVRC2e8fpdkUO0SNHtXveq1n7EOUm9adAY4UTbt77yCtDWdFuuUGfv291Xok0+2qNhTy07BkxHE
Vtwwe+0sOIm0a5qNTqGCIty4Tulj+YrtwNiv6sgZAAzWxVpS3VkCNmV4CwMCcj+mjci3hARSsYmd
vffD0S2jQ6QzGhK4a/pmKV/kaQsVM1wctXQAd3Ycbt6TaiMiDe12cJiCB0FyS4ii50Hcdyr8Tmq3
UAxAgDqdcJHZlZNxlN6bwkcfbZbxd9nd9/0vtT8xz0ovLWh3bT41lX+FupqdIxq3cb2aq3M2+Zhj
BNFth9dBPGbqB7RSUj7VwFnuQ2bTMnY7jXuYzqnfis6H7SVJK7GDT/pe87t0Cq5kHKfedNt+ZMm+
Xdx2Oz4ARQiPTLBdd1KyWzPbCv1JyRW/JEWoavHU12sjWCs4S8PgsW9Xc33bNYeI+WC+SGG9Alyu
V/fa+BG392n/PEQXYVzwN+7wRyvCcw2Urr3E4WMi+Fb2kphruZy5Qb5Ig5fWd8bV5E/oiPneHqrx
fRJ2ZX6rdm4A0ElirLEH6C2sSywhtd9TQRHayc4H1xLPFgMDmJX5YY03bXCsMe5la/XOmN1B84US
NyDRtZGnhU6W/mpz7trqx2JubBlyDrAt85euPCwjeXDLTsDfZ61iQNm6SxeWrLeKJIHo1Ih78gY0
DtTeBCWofBAXW0uJjbhXWIylu5LI9eZZ5xQ0l+u03YkInPLFFQzURjt9cbv5hFFUmQCw3VwdTTJ7
NIobs7xvx7vC6t1UtuvBicPEnefWnvWtFnY4gRzeZg3xqFwno60IH3iFaGiXVjuAkBA9VX2vVQ/D
MTE5Q51y/Tqp3pgcU2eqBnG1aUCCFqifUlgDB+upNujReXokaZsjeHmbM73zIPJwpd+qAVcK66G/
Af/RpodAXeGWRjviAwB0WGvjxUlit+fI4XHoTlnl3zkc9LGXFxuJTLm7hOXkrWObtQ9yL2JeVUF8
Orq55sSsJGuQp/3iNhYzP2uc6MqFt4y7KvxVE8VXkfTXXVcArWL6azfd4CvvDb+wdpL8xP2Sly9O
Ea6l4YRIJbpa2vY6qDcZgbDdJDiSHQ6i2hEXYd/7SUQntjPhct1x5y+9/hH0Tg+vsj4Wr2O7LdtL
xvZtnM4DtSnLjVM220dT8yaAIMxXlMkmVitQITCtyBcpu7XRM27grLzW4aXNDvl0phxVKmtic/j5
J7xnfiQ/WvO57eNVWUK3C1Pb0mHIeaznSJv7xVfJbe2eovRWS1bXylWcsrBZijeoGw1Rmlm8ZdNZ
ZQW7FkzV9yQMnAKofF4jzlEhLfqMF7lfJfH7OHtzAHVt3chenzDYWeh+FQMzkZvmLjN78TI94G/W
Zbu1Vqm2onilrqPHGsk6LbFFjtStIDxmo3sFOza+OPlWP2NEBYHBE9VrJ9RdIFlL6MrWjVqdhDMb
oQZpaOopHIuabVxsKspFdzno93ZY15T1hE0q78wBk5/DIzSUSw9l+GU2ZQIzDj2lUKUC+eibHOCt
vUqxMpN2+RRshua+3cqj4cByMXcahhec2zKP+SWU7kwg6U14qiHvRVSIWkhjUcO++ajV1FN7Dza8
0DhKeztbfpKddctNxISXraFRYIULtyl0aerAV+EXJnlXh2kZ+NUAZb53qMXxnUokUqXDhkiTV9MD
3vEpWleLF/8aevUaThnIN214yPRVHmwUutZkJyCzFuAON0V6pviFuJA9L6U6bTdkntR7ubppYzfg
c5BPYGzK5DK8qmeV03m+IpRoEP0l2rTZrqTy6nDa19nOxus5cUuDkqWtE/VroYhyFEzWlE4jv6em
X6dHopsb3PnFE0VQa3hfRN+qH0bVuTrjS1ePr+OSLxTX3qQf49adG4dkm0B6GDlVUaybcW3n74Il
YVd5mMkiWXZ5cxBkBdY+QlzqbAZuyoVaKZNQMz9rFPGozjPN/O6Gl2RZRzXgNa9l2AW/ER/Gmtd9
aIXHwiKwoVY9s/Cvx9voOLLhu6Ts04LOmWKeg+pFRgLRebRbUKgspH1+kSiBmf2OA5WUL5ghvVRe
j490HxzOfV3sTY0T09NQrvuQkzkzGce+Q5lTVPLHl2YA1OlCMNNvJbICTon5SwgusfiHiW2nv0tg
r7+s6sTc1Kd+VgO8pjpxGKqdMLpT+pC3njj4g+CpdyrMXrzkmcvtQNjcSJy1xg2EIoPT4A1KEFB9
zF61tZpLt242Kn3Q8Eb5NGs+Lv055C2sOIQW6Ea0d326naVfKXQioD4cETQ3YfaNItWJAWzDFOc4
SihBWrgJ5c0qOcmc3lvOhmH4MJUy3RdYcB9R7ZKKSw9mhWgqIphIgTDhFS1C5xVqcpSS6U1tOjfs
p/PI35vikrt1XL+G1yufhmCQtdpqW5Ddb9zhjE7f8Wy1sQ9AUQ/3sZkYnox3eaWVfeJcOW2iK+r5
EjlpukibGBYn3uwmuS0Bq1DABRpZsQk3B+imhZif4lmYt0WX8L8srk+KniNKJqjitoFIeFi0JDy1
gcrRTE3VeeHTx0W7wR8MSrIl4ougoSTdqmO50cBT6FJ4h8/PPKbZsJbD/Nx11eCXZI3vVJGKfUDM
ORO6cNEKuFvA5RK1FNxuFD2tnD0xq1cpORaSZR0bbQbrWpr3BuPFGKLtlMd3giFvsrxxU4XlQKaa
D2CGS6dUPAhCgdiP0nwb6ussJWoiT5NLDoNqny/6CfPmc6+o90nbbgslgF1u3fQLRcp0Yd+bjBuC
2HaxaHx0ynU3kTbaKo+mwpUMxHedIvyCgv47FmqmqzCmRG+RUzGL/HvQ5etpan71VpOtcmvkktoK
T0bbt4+GVWdPaq0Xeym6wi2HwlxhKUtu25yFqEkCTl3gIdYJP3gfCfQKPR7Hk9JV0N+rvu4vZgzl
lHWC60M3n0WCPsy2zJJf5SjE4X4MsUhvc0VP1AfcFCXkSsDX1JOp21/zSwI+7ZyNsnRXpAA9/cnK
wn5XCmIl3SMxy3oFykTdlOe0mTmfELsI78mYzOGNK4KeRV+QQlqMpnTbGEED0yFLm9hG+Jhbjpik
6tuQJYC+YHywWFmCpL2VhiL0u1As43iVtxGV1cHQKi5Jlrjdd/GQPcV5b03rpROLGXaGZWW2ohXo
J9VSS8XfTQa/0dGb5craENNyJAxKFnqPwGr+Ho93P57GcGoLOuN1Hi2kkWJXJqWVxMoy9BVXIaTO
+eAgqf1mxPdQ7I8nRdtezanZbgybRc29fm4aCpN92YX65CyKWF7P6iBB5bMiRwTdREWRc9oixTS3
Tk02DcHGWOgq69SYg1uzjuT4DTPdlHFnRxaD3XFdC8TB4joTQfLUqxXi+CICIBbNcTN5maWU121I
ANp5YpGqCJaxo0pEhUdNdlLymuJGtuTSxgisQgi9XDCJU/cEJdeiZ6kiAuB2jImUfCQPPABcYl45
mqZXBG3zXjapFPhRXFJYLeJurNd5MrS/liFrJ78p1PhjkJLhdzvE3BCi7ZkLBtkkFhy1hphoLsWC
s5bYnUC+DMVGpRvad2mJlGETgANV3g051QTXIkGGTG4xqhI/7C1h1U0AhB2CyNTeGWV1NJ2MrI2R
HXdjxCt1EpJqp5QaUTLZIJTaptGlai01WXgaYixIKwP6icb6yC5MHJFXr8yWkDFYm7FFQWGmRxeE
eJnAxghgGAKnDnlA1KnnaHYzlZ7gFfkwRf7SjXOxs7pFTi7aZFjqqskTGCZwb+R4pcdJ8JKDeDbc
etaCF1Pspfd61Fj5c8Dm0yrLW+7gKwIjTX+KgqRaK51Yy6eiaM2t0rF+TzO0tzKf4i1IPivZBXEq
5B7Q1JGrgLwjU20RBoDVGhDQ3qv0ALB8OI5s4InCAmswlHLgUkyPicJTwrdKmbPJBugaw5cKM11+
Hwuzq1+rSuaiwBT1MnCSsEMmKw786REGUmQ3Vp/M2S9LWdheL2rCnB4ZkvBaFkzVFBgE8baFPUz+
daNo8Rp0YKRBJhnhmPThGHNxk9f1Yzv32bAr9ImKqj61E5hZvlDrlXTA8tyT2ZHwaPs0dAuwfigW
Mvw8ANco34Z8DOzhmcQRpA+krLOFriJgUQszCi3gtLrpGnCh/wrA6ahXDowmrcdSDCIqrCXzotIZ
w5MYQWtxqwzajj6VCufNhoAGP4y0nC/UlHhIuLjrNqk+EFkUzdKRG65RdRtgsb031SAaCSCo6ddl
gurAb/MrbT5vpKUCwQNv2m8WizqexASinDMyLsO1IbfT4mqzGl802JPsvOqBqrLQN0XNqgPX1o5b
comcQMwbwWHagngst/n1yruy4qdM4A6b4jrS84ssDFXvd1K6lUmu2yh91S/rdEKJ8dAstUxJCIQY
N/pGN18K2DB6mgo3xFrPLxCSlyMyqi74MFsLl3s+KYrkG2EaiY42aWrlzuogdSurYGlfq4Xayzd6
OxXFjVaaU00OUqYtdb5Vl1kTnsNmFqffbchqcOpSJagam8s1xlOa69rI3aKlv02KWU57nH5g3+wi
JEYD+nTPNrZUGxNqT6YaE0dRjZ/SzxYxLfkai1Lcv2j49bVbvVZi0dVyEXpTzNgZnoywb+PdELZp
s2otJSjpucsoeVpvSKULGDq5yENqUC7hcerw+zr2CEtl5SzWWVByos4nIZw8EfIbikh56q9q0jL4
6LrZKteFTqaDM6TlUDpNMVGm6AMxAz2UTFxG9GI1IgMl3suwa0WzZjvrunzyQKRmswdZFzhPqwSG
slbMkaKrJCxJQfmNJM11qZM3sQ67gBi5OsnHGyDqbbqdlTiMvak0iOhD/iFVqJFzpkUiPGNkDcmM
yLboxzycdyCdNTjnen7VacwhAsn3LjRzgjvqmZ+jZNErBktAKNezsMetfu3EGK0BPtV52L2aehIO
743BPnJdJJZMmkjeF8H8MQZca42O8Sd6pNSII1lW+Z9okrJeWJ/28p/skgYQfmUXuVwboaulTRLW
XNJEZvtcaPUwI7pAATS+QCku38NUF5ebZOkGbn7SKSHQsesaw52Uouscayxj8QEKUjLdhH/CYNLa
VJJVWTRchdeG3FvPXExKdIwQARPQk1LIKcZnWkLaV0P4mduGbZ9wNsqVedVJRLOgfRja8UmPC+tR
7CdKdJaYWprX0s1E7h+zqrgbTavi5khMUTQRbrori3iaHd2ADbgqcA9jG+ETRC6YNlF0rD/AZGlU
soBMXFOHigVf/K1aSHW283FaMm4gsmuUpTQPsyOoGonOENetdDNG49D6arBQje7mOkncolDabgdj
Zy5uu5rsjU0GQtC0k4Rxvy/MZO68IJrkxdF7Xo4D0XUw3UXPksyjN3JZh2hLiDxEReayjVpxtDzA
tT2SUWvh0mWI8mnYo44tNN+cgeV4/4+089p1HFm27Q8dAvTmVaLs8q7cC1Fu0VMUPfn1Z3DtjVNS
ihBv1QW6+6UaFcpkZGRkxIw5Ae/DviRXVYdGSX+k7DOEoLgejtJhlFW0D0fpBdlC3V7aWQvXTRop
QUD7vnJGikffLPaq1+L5gCytZW83AU2pkRW9hiKWNciNU//IIIX11wP6IvvcDwq67vJQIrqpgu/w
qmhMAIh5D2FRaP57iRxISy5kAQx2vRgJm7Wk1FK2UuPAglvUhjxuXTiH0q9vLa2tJUohWSz77aiA
UinqqvSjsv1lyYNklE9OP3idcssMb0fhdcjb0IVW3/QfYMFu6YFAgN8+mVEue2+HqrNtGsOtqeAx
vly91BXsW89woVn5SoYLhFZc7Ee85SAyztNXG5K+ZkVOkjrPcFu39mcVGsenKEfvxko9vSBn6KHJ
HIIoz3/mztEpaKwyX+kyLYXODCf4OYf2mNptDz1+5iM3WhjWqq5yPV7VnQQ/lyzrcuMiIJXpOyTf
+nLv+5BL7HDj3rvpJdilAJ37dphQVui9BK7xvovWMZdAuRnyyFMecjmupIfa6hpll+sa7OB5q+jo
4tn5Lwh6I3Q9Ev09UtuXoY+MZRBWqKWrVD1IvNZJbYw8yaWkxMv66KNwWkeH+tVJDq0C+iU8Vu/o
gcAzfIAEnB547B3NVe0HAQ/NoJP0Ly0RJt4yATxAkdfzmNxAXB5WLoLAuI2hBVW1YiwAhibY7wpz
m/bKyJNrhlXGK8/SHntJy4obMI30fbshJ12S+Mw6itCJad0qdhUDB2otHUIP5J+OrkOuq+1qOaaT
CqF0168YlUOWEb/lSsa59XzpRKTTlOH04mdr5RHtZggCIQouDbXYyXVt8YjhgBau0sE6zEcvja9l
c9TVjQrJmf1NTZMcKr6hjzPKwlWZVBuA0rLjoqPQ5aQDEMPtSaGccOukkcl1lmlRfFz1aQipXBcn
vfGD7J+lS0YNVmbg+PE0j+Mk6zsKsQkCTdtaTzsSWK+SwmqTGz1UUUtktVXK+8MQFD/zpIzSbx2o
m+K59PMB/aojlPLVa2wqR8rRvBFM6UvdSFXzAg8lf80yLlqpecscM6eqqBRaTblTNjNzZwdK5kEt
6tnOPnZiSsN5A1P75yiCf/2hl1S5Xh+SGrIPBGOj5rkv8+jwguPlkKMmDNa+qsZQ+Z97IGTJXWE7
iIpEmUFNrDXtEgyIKnc8f/7nj17cGNX7FQvvvZ3dH+3bQuZ/3diS3qtP/8NF7xUFtYgFnn10aMTD
gQ3KOU2qZaOnmgMnVm7CVkyAldwZOPCIuT1HwwKHVU3VJM6iLy6iYcNWq1tY9xlR+GJvKIWXS2gr
GRiEsDB8Vd14Ta3kX0zC12TBzaRapi4g/JOuZ3p3HNVKgBuvzWVWbKSlt4ZmcF890bb4PTeeeIn4
ZY1/DIp0P0RVnis5BgGW+rE16mj97UiJzulyUBg0FHTt0VUX1qQoSqmZIyowsiwK+jojfRSos6Tu
yWxC6YXBp1qi/qUr92qR+ZQaUW/6WhtpPKyvb684AQDHha7zAyDbcKBRMgTMegUwJkkbcv0B8JXk
9V+PFXoJaNRoC5lq39zHFPf2w5wJrYepG44JD9c5prvPZU78aA6Q5liFgMJhCUR/A+dxgcFN71KF
X8+Na0xaRcbcgjfWgKxCmOBp0yZGRPCAVSrVrXLjmb+u7+LFDNnHuk4sjNt8Av2Hwzo1WjnXF0hc
hGn+Q5EDRvAC4F1+hHp3mhJeo/p74QX3vlreDqW205AEA1bchnN7PE6FXJzRP84l0mVAfV86bYBz
yftwe/gGZH9hbJw9RBIb8/n6usWJB/zYgVoXDqmRjhe6r/NlRwdZy44ETgj0NgdEyZjXvIckfQPh
9q49envVniMiEweY/mORK80Ejy9bmjDA1OZdJJErwyAF3aADOKWX7wYgYtonczjOnI2PCQNhJ1ne
H2PCBBOAeE3uFIzRMLr1NmrH4IEHngGGRLCatLLWlnt9Q0VPFZcnbOigg9KlUAWEJ29uswrwZ/u3
E3MG85SabjAeY4+fTBF2MIz6g+GEEZjh0rJ2Whynt9zcxcxUpfidRisw+Ng6olAML4gXRdtpXZ1k
KFepg/LN67+H8pdAjXk0MlZJ0/r6romjMKIx4fSpB4UqhIOxFvxBSAHbp/DZ0h2+bkYRJwFFO8LW
VZVN7aXHTqNKy1IFIy5TsWmNXQZ6hYaEbD5DvbcJqnbOE+dWKHpijo6DRbNgEZQr6YGa/TJyR/Ip
EDb2i7L0l3SFH+Q5SpUL5gIWrCIswtUL5Z9piaOPXpYXx/oIemRkvhutgvcYtoCMg2J12OguxA3j
OfBem6W8Vl0TPTMAaLu5UzF+v9NzKP4M4ftqVhxEctx69PJL5s4z2/slW5W80bNYcX1PsTYzH3pi
uyE7tOmfkHTYtiZcUzIvRENKWHe50r6YAdNbC2t9JO9AN5fOoLGKzDUZDxCb64bFUzNeI6qmItSr
apDViPGUklRY8H8A77HTly7xXuWm+G2h21dlu1J7u27sYj74wxrTVYjIMONF6fw8eqckBF5Ryvoi
urVX5iaEiYHh4F/Nvl8H22Ip38wPdYnxTTQ5/vnJPSnpdhv4ISa9slsWVCTVXJlJriZN2AxqGRDs
8g2FQ9o7em4k0aBDMgN2aDB18IeHl+tbJ957H9f9SdYk7JxuDHoMW7u+qDgiZN2Js2/VdB03dPZJ
+DpotLPn1HBmliaegw+zJ1mGsLSmMiLNHvMYZqsBgD4eq6+OwYiSPUMcrIkpxIchXAJnJOdmG88/
U5mHnoM8GM321G1X6b1KMeIuvbFevA3TNPviFXAS/VCXSvdOuquQ0UNfj+LTMvjeu1SbPcXtVkyX
u9lyLpdTJ/beZOJbgUnaGBkQhd8WJzyCC8nTFum79tPe99/Md+tLuepX6qr/HfxUtrTdVt07sMjk
Gcx5fk8tZgVWmMwyWHmrfubIiqGCrbJkLjhOkcHEqThRXQ19F1QNYO6sLH6goujWCOqCc9VnSAMu
Lh/RkHAFHDwPmrQYQ9WRIf442h805yHKtBcokm9S09nS/QUDdXSQ1VHsOesTp+psmUJi4o+9xAPT
yIt+367gB9oAC/J/w/a2GJlzgHCh/Pp6/ZBdN0m98NwJPV5JtI8wWaiPofG5lIaZTPky2qo8eiyU
xzUNOhoxyvehqaOqg0JqlVJeBJ7QMKIZgHpA+oq7TJsxd+kp0J7T6nJ0ns+wcQuOO/iBEtnMZS46
X94iGLc14OA2KJBf37YpMxwOy2QWWYdeR/hSaVHwYqTVCrxmY6Xl2lN/yEHgXjcy8eAZawCIlcHL
IevQmp9/HB6UQe2oDVp7BXNVQA6+1mZ5c6SFKaVDdqPHauIqzD85jfo5bB1K/snP4RA+5mH0fnC6
79d/zmVgPP816vmvQRw3jjWbOYsOMGSMhAIQjbXaMOXBBNh1UxcT0SY56unKhdjfhYhsUdBjfwGg
bUDaLkdiTm0LYNs97KLvaHW56ILOfNXLw/ChHscZhBkTQhThqyL8mdVHI2eFTewzSFK8Wqo9xzcw
sY1ATMj1oOhHnHnUmju9nZlKpuVacSDi2LhRG9RDJCYAuuABPaKZ98GUKejwFRsrFIPFTEfvTEcr
DFCXB11mkLBbaoefVXOrhI/XP9flGSedQnVApczBXXZxGqrMMxLf0GlF5/umomTlKSr90RpMfUjC
PKTAlK+bvKCPHM0xNo46jMLXUsUMpDLosvuNhk1EPKVPuf0pykBZSbedtrLppPeIysflYa21X69b
vnQSjXSdWg5iKxrvO+H7RWavo46sI/Dp0ZVlLi5bqIbUzaxPndjTj7RgLMlBkyr6oiVVOrLpvb5w
KxfE/Q7GA+Zw/a2xLsC9LOydtjH29hf61fWtsex3+s3xMXXzjQdf7K8ZuufR70+fBuw1XBII/2gw
BfEf4TQWkdy2g8pv6XKmWtSM8cUabCwN9QNCMyDL2zrathaao7GPjuhf7zeO9aE5xD5Qcjk/L6Xv
a0FuH0nXmd2Uqu9e9XLdwAWfxbg8zqMKzbM8iiGNwf4kX+4qI0+ZltNH5DFsAYxhq8ESsPByZAdl
TOzoHr8cC1dea9A9z/MffBQDxO09tT8e4xP7LcrxsRqzQq2mBbakP5DtrPXIf54Fa9QE1Z/OBkD9
KnSd3XE7s/gJPyMQQb3DB8aZRT+rlJ7QEaD5zXCViRzMNnGDdXVjt5vuJr5jSMJVlkwEING2ZVrp
uvHLW5S7TbF0XEpFFkC832iHtrofGWgl91CvPFj1mz1HNnwZAgl7YPp4q7A+HEjY26TMrRiAwCLT
weo6uLC5V8tiX+nRzG09aQn6CnVk/jEdS/DTqo6CoyJjKR6MZeTkO7BI0GZ8O5raDIHyRF6gjdsG
zesHw5AsOKxqeXlT+AP79iIvOxdEV+QGEEcziAV9wALeALf++08FX7MK+7DCs5mK1vk+HjmXXdNw
0cs+E5+KtA15Nydzz8qJPTyzop5bsVvSbDPHCiiKr4jwrtGkh2UjcR36Yn/te2emhJgG20iX2j6m
EJVn8BIdS/W7KqWb61YuIydwNk4VaTRaNKjynC8IUhI9lZxUZZxv32f7QL5Fx3FndLzeogctv+uL
v9/C0SI3PlwqtsF75twixW81TocE6U0VcmrTuiusaKMPz6AmZhz+gjvGHAXfHOR0HR4J2kUhJVPj
JKpJQqncolvNzMAX7w3tw125PCyV+tF2mfBc92hzlQvaSPfVZq6Sc3kVn/0AS3i8JIg5jS05YA6D
tkEkciVDX3L9A07kGec2hP1UMwvN8nGR5aoBXbseebHpFVkbOtWrWeqwy3e3NVYEFNPhZFMUFMJV
QaE3NBVm++L03SweiR1oab2BBHUVkEF0UueWd3nixi9o88K3DTRexJd1JsmlDdwJsDJUJiDTtiVM
EHJLYoOYJsQe4ZjU3Ztm9tsynqyEeeE6fLVgI2gAbtaOMnNeLroB+BThmiYkhEAUl8TCA0iipqwG
AIH6Rls78dKGqWXtLMfygglGH7aCWRGAqS3QEHmgDEt0s8TAje808MGNo7bW4cdAqcmvi19DAyaR
lvyMN13eeHxVUAMWXQGSx49U4PSqd5qyjw1Am96bvoc6S1pS8FypD9KdvfC/dhuKOcfF7B0/Z1Wo
aliZJNWKhVV107m0XLcGfAO8pfpHYzPWtfXPEYO4s03ly41FhtvW+Z4g5y7zqtJI2rz0MatvzL3T
LGSGThipfWi2xQqN9XBZQU8dLOTb+W96GXfPTY8/7WSfk8y2M7+FM07fVDtla+7Gamu+Keeyp/GW
OE/dUASHJkrmg47nSIjvsCIqoaKMvrPxt2TmkesszQdMLZfZ3Vy4m1rUqTFhUfBc6BlVsv8u6ibc
VCtzLW/nzEzkw+OicFOH2h8kzkLIQ3fEL4MGO/1yWGe36nv+9fAUrE0X2nK32tRAfXYIRo/z2vbq
+gGZXuIf00ICUNLISluotD72M96Hm3YNZc7a2l03c3lxnK9QuPxrE4aLDAFRhkuYFT/cxGUxd9Ln
TIx/fuKBeRG3TBhgollr62DZv5HfmzsuyZW2tNfNXftDnUunJy7k82UJ3siMQ4IYNTaPK2XdPMZM
7vW7McCA3F+qbnKf0HGIX7o3elzlY/oyR8I9uWaNbrVGqVYzxVpfl7dpGA3jmpm/6JXHuHu//t0u
AxkLPDEgbGqCdl4XjwvsSump6LJtUUEaA7r/upmJBPvcjrCRZqYFbWRiJ/7UuQwbbvz9yOc6jD3A
pb5m8nYmkMztnHC0o7hgUvBjYRo5PK1vBiRn1nT50Dtfk/A+OWZpWw4aaxpDlXwXPhkFHF2MKSz+
45TRSvrqMSlbLltrQdH0uvnJg33y5YQryDz4YNY8rNd9xphAcJtmn1SeZAcGJBXtSavw1m/XTU7s
qW0YFGrMEdF0CaMCP60pQTcsHOsuhNhDZVLmuoUJdzyzIHy1uENTAogmQ3yx37gJYP11Een2Taa2
5kyRYvyrhIuG1yslGBqW1L3E95cCn55sIR6+8HWmAu1wmR7vKkYLGmXu2p7atlNLQghOiqGNjKhi
IDj/FWsvjj1TLJzoiPIQOlmKGHxbUiQ7wEDhSi/+NnORJpB30TpdHl102sdJU5iuzRn/n95AwhLf
hMgk1jmM3vbg32QDveMvEIPwsAAo1X4rYT7jFBOeDpfnqEBqQ5JKlfc88I/wBsaCRqalzmTYWXvr
ZO/JYtKU0WrjTa0byndB5Zpt+nrdG7Xxy1z4iGLZFsoLaPWJTz/Z02ug7DkOD5EgQzYO4h/9W7PL
dqPEDo1EbgKQU3cUCtatq32yb9SttNEfspvgEw+MUV/r2XLlm7lwOhF5bAudKVWn8M1pFHYkGcLe
hFJ8QDo6lrZyZucvKWRhP3ujyh6CAJwpvCzZsLy+HVMfHMZWma7TqF8p1ml9CmrAOgPuCsesnhxF
Ot4PJeK3uS0z+dzazOpeNziGMHH7oX3WdN5SeJmYCzaVk7e+DOloaDhQajD96sAmZDFfYa6BHN8z
nLG+bnFqY3m28fSWebwg5HXuar4pd4Ev49MpstIrdQism6qTq/sy0+X3QNPb20KlX/wPRulIsUKH
+oJ4yTepRm/UrIeF0sBNBSViod/UUPzojH/GlL+uW5uMFvaJuTFcneRRMI1JcnPA3EgcP7jmslM/
RNKggRjLsdG35C24mwsWU4EdqV1AKQg9OCDMz40ys2gcFWaoID9oYfQ7Wgu/rZuN3sAWcH19k156
Ymn885PlVYOhtrmKpZEPKlcRS6enh1pv0j5dN/SRtYvuiZQr4DfCn3PB9BuGhpHXCdHBvjt+CrfH
VXx/CGmsRWtnNfYSpL1DTSNcasxHfdS550AFUxfL6Q8QvmQBeD40x/AUwRzn29uwNWc2c6KSToHy
ZI3Cd9O1lvOXYsJ6gZJD+xI/w1K2lFbQMeouLMqr6okX76qYrURNuumpZeE7ImYWeB+7W7kK6X6y
bm7Ur9ViAU8OTzTJZTZyLqWactJTk0JCF8RDfZByFpvAKyBBJ1cZGRzjv677zezKhMzNyTV/SI6Y
aZE3gDNnGe/BrEirZmkvvEW0zff53SwgfeoSHeUAaO7RF6DFfn4s4owRqGRcW6Eev9ZUtX2r/HS0
0p8M5609SI8TO4W7dI6qfSqEO2PDnTOv0VcUUhO/Bhzeji6aB9LKP7w1YfRkZJ+iVL3xQcaHc6q3
F9g/k6LwqUHhTOTZMKR1j8FmfQRFECzNvWkvnZ8GQLjAPbr1F+/Bea9MCqjtF+kp/UV7YRYPOxWD
Tn+EcGq0cOiruONHBL2xNavADfodFF5Ha6ZvMflRT3ZXOCOND6KiHRdLKfU2W6ebetQxnX1LTb3e
2FTGs6mhAn8X6xfNEIVlkn3YUWBrWx2BZ8dLZl022nfjzYMnb/m34wz/+Y5/TKrn/hrWRe71ElyR
jg4FZL+NYnXm2p0+hyerEnxT6dLK1kpWNV6EWrAqXptH7YZe3SKBKRn6IKhol1D7ujPnf3TBi3vj
xK7gokyewkw63hsj0l0+LJMX59nfMGu3zu+jm2AFX9jxMGNUnXaVP/spuKRfG2ERFRjVNz0UVc6y
fNZXDeSCvw1IDGjLQtR2WFT3kD6OBZWxLZss+01+Z96ot9LT8bX7Bk3D3CeY2wrBgdWy9xwKxOOv
Ot6PDfAPH64+5ffaJ/gDEHqZQ0NPH80/+yDEeHpxURdb+FUtfc6sO9VqbuO6WUVhMbPjE4X3MRL9
sSSE+bpnlLkdPdi7M/fxTbh3VupOe1K/FItqmdxRSp3xq7lPLIR422wPWsJ0F3KF3jfIljfxdtiB
yoVnbwUl6612d7hV3qU9PFC+6/y6bn3SOM1aQ9GpdFK6PT+vADygckkx3jSHYJ1phrpl7vDVb4fn
sCl+tA6TYGX5cAyqmRiojsf04jiNzwNwn5QmRNxKoHUUHoFvEQRholjmD8EDVJBbyBNgKkq/BPey
G7uSy2QQtE9bAFAPxivMfXMFpwmkI9/75HcI33tAY0FVLX6HvoH9EzUrGj1rCCE2wcyKpx4pp4aE
7wz3g1rHMoaGoIWAxh+euxpMUKwgVzTI0lY9zkmETIfKP2szhb4g2uR1kI573Hw5fK9+JS4kEsti
ZXxT9sY+uonXyZ08h90cI/yV73rxFrPVrA5VbBa8tUf9en9l7sq1tElW7VbbXXff6dN6skLhvhnU
g2qTAo0dHZ9aEGnuYanv4IdtXW9hvIWzOcK0RYRCxmavDDuJcP2YQ+q1YYJFKK7ccUrhuDzcpWD1
R8ne/G2uZjDRdyWT5+1FL5vJvAvcfBNroWnlycBUhLLOH7UtLGDyw7A315Qp+rnoNxHZHZlE06D9
SP9VnBXsoxLsH7Q1nMrO9fbQO4yBSFp2KCS2rynkl3tvNfMNJ20yAUGF0gEzJ3pMXitlXI31gmYd
PyuLHx2Cch2qkCuD3gpjDzO318RzgcL8H3OCyxhMRmdpRj0kT4snx2+3tfd7kOYUb5WJc3BmRvAT
HTRxgPgAD9paWaQe5KImaiCHu85ey/J90H21rC8JggoKpmNnTm9y4r4cuw8MvhNanYsqnxeUCWPT
eI2CmkmG1pJxLJamAmQF3syZ7ze50nF6hZaEodCyP79D8kOsWNkoMqNuKO6slK21Sm+hCiYb+Xsx
LBJMJkX+z5gIdSiViOuZ4LngqHhsHNWCqARwbxhfry9r0itPDIk3o9qGFthmwnUZrRCIgBlq5rBN
OuKJBcERh6aw2jLGAjRNsIC0sDzfDP7L/98yBDdsfb3PIGvqFy2c46YCKfhMCJ6qp/BFxkuctVzi
Ep0wOWh+wjLCdxUdD38FJ24S3/bSo/lubNMNTACkTpab8J6DAbpfRupePiAwnuzr7fXFftTchMvn
7LcIl3nf6YFhjFtqAQVT3RxSXldv3WYNW9veAkEa5Q+6sR61oMcfNrwfUGRBy2rZvFeffMbY0YuA
7vQ++V43pHvxen6kZPqr/9ku4bSYTe/3xfhBgiPyKBSZSvqfjCrPnMpp9/0/M7pw9UPwFSPxx04c
4fwPDr+d/vv1vZ40YJEy0hinNvGRe5wU7ALVAkuahgNkLwweh2n4OegOM8nEZBQ7sSG8M0aivyiP
sdEr7S2EY6tKST/4fCtoDa4vZ86U8MCwDvCQ2SWmJCP9bJqM4qXxxrffvaL9ed3S3MYJPhrVxz6x
VSxBLHd3COP7qptLase/4uIYnOyb4GMQ1fdmfcRES1tYl8tVBXmQEZfrBirFowpjmzJz8qZqDSAi
HRWWFC4epnDPLwE7sSqow3BrA+mIRQfWJF1mN+qDuTD2ED09WY9zSMyp7PbMpOAdgJU7nadaT96g
Mt+yTtaMSy/Mh+ReBeYiu9pbsJqtAkz5yek6BT/JKqcJ5dEowwSfAMJ58RaoMD07CsZPdbpkYhNy
AcYyZrEaU0Xds/UKjtNUSV04zbhefVXssnWzDW8huLkf1fHy+/wTqHgSpuitmJ0xGIOF6E+nixb8
iUdcmCoJluMw/caoHCzYEbxxtF9XhzKBBKj4DZv3F8mkqzb8Q/9qxFWaBjx2Ougs4QbTytCBoBDj
flksa9q84YDmk/QgzXUGJlPtU0vjyT0JaZYCb48dwgVnoMwT1NltMQCB929lKH1blMFh+YYMvVEG
N1WsuQM0dS+cGhcO0HBEdyy1Me7FC9lY6+/HZ9Swttln9afqb7LvygqqnX+Y9AHqd7K5whkKhqzt
nfHYduHIVfzUQA58PdxNPZgcLMDb4BiOwXc831W7Q4Mj9DFhqu036VCttTLdmTIk+gnt1kp3IZDZ
57G9icL4JYlYI2xZSwgd/n6AgrUaoA0d5hvGOHX+QzK7aOF5g0J98I2vWdjsBjl6+5fFMjlBRYWs
G3c9t8E5keVaZ7FQN6+622Y3QtJ5/9LQtz6p27lAP+2yJ/aEmGAOasnsD/aiXf09X8OmDThn+BQt
4tlx8YlZtA9YqKNDv8HDV+zrpho0RY6FrfFtWD8fnpqHmMF8gH68tpVPyl3yLX+bC7iT8dZijPG/
RgUH7eRgAImB0S4+oMuQuMfswfN/2O0cJHXcqYsYd2JI+HLQaHlR4ZMwwcW5V0FpemHrDvk+Ul9T
NVsa/cxM2uQDEZTt/61M+HRObBeMdmFQsrLXAjbdHpJ5R9kPiKkYyaaATsupvx+VHoJmZ+uUDzOu
OpWHnNoXjkNayGGijp+zeyAhX4FofkJY9JGseBlto1W2mUPFTV/Yf1YscsUEUcXkUfThQN4GrZM3
/2khLavF14zpaXud3c0O1kyfDxuqViZEGOM2hOCT65KdQOfUf4C9Dvux/zE2PvXt/GTIVCWREUMd
a1RTxwrR+dm3INprENmEfXkDxTzXc7k+7kZL8T+F1BNL6rmlY6E4Ppw76I/dIZGgretN/IaU0NJ6
8h8Pj//W1T1bmnAHS0eGDPvxy+mbdqUvoy9jTQhZjUV+P2ZaMWq46vOMf04eyJNFCrdxa+uhHOXY
DPuFVS/yXb72V/avat/tvdtuCYXhaqQB6Qmq5lwYn4w6J7YFt1Hkyjim46eUeQ3+Chjl32hbz22/
BvfmF2jSebyuqvt4PVvtGzfyIgqdGBbCHcv1qjLEcDW+XJcZconM+3ZMNBnL5nf5Odhc3+Uxql2z
J0S9vtIrJxgXWgMNqK3PWQqLk5UuCrRt0mYO8TaegGvWhJCXBZoC6Alr0S59Tlfe7mftJs+wycyO
ac05jxDcQMsERpJhqSye9aSCMB3NKOu4ivR+00LX3nrx7vpOTkc3G6QVFGvjDIlw/DPl4ESJQQIn
Iz6hr1DVvCXCrVTGVRD6wGfChfEJOrmv7RzeedI0lAJM/wKMZOJO+IpJPGQNBCVIZbjIiDJtxNN1
xQ3G0OJRZ3CGSlx1gDTB2V5f89Qu67z1eP0zPc1013kcAt6noBUA+75dcG8imqFlhts5wX0H6iRE
mMP0ZiZwx4MnepAFwRMjuCrDOiK0z5bipIsag/yqyjI0ylL66IsIiuI3u1Yt272+vqkrEl4XmKWo
hV/OkKV+ozg5nLOLQZWQ2fC9myBGrua6kckE2dag/qJSy9iPCLLy1DIJzZCvJ++RLkVvA16cD5C1
8V7vvM/z/dupTQTRxaiPoWuMTwqfDXnq2spVZALso7fSB9KcBP3GcI7YZSqIchLGmxBaM/Lhc+9o
glKV0N7ktDvopuuvjf3axyW8xTOZ1NRyQBlqjIopIOTEB0YpJbpvOlDY5hkC6Yad7tI8f9H6ueT+
cj00YmQmCXnNMHUqdn6A3+UwwmIn8kzU1Or81cv85rHTWv27dcjWM25xGSwxBw8DvWgZ/IaI2+w9
j4lFD2VSONCX4NQ22r3zNPI9BKu/53vAFPRhtAsYu4Nh4/xLKb4WK8iMYSqQt32iIXAo/bi+nMuj
5KhUI8Ec27qK3wk3ankwGq8b0N0NimEX9MO+KpqZaDTxfTCBY8MWapqgps5XoTJwYTYNDASeSsXZ
t9pFLCMEVJpwXUNPnSz/fkXm2DhnqBpwjRiKIuQ7UjtFqD081ju7NR/h0qxmYsPl9QwUgQBEh95h
VeIRKuK0ympIf+Bf+iE3T3GCaI9pu3LzNmT/8IHGeTyczVTxBmH3avhpHfMIi4mmvzv9+7Gbc7KJ
EiGLObEgJHS5WvRKmmFhfD9m8AesBwSSiXUl1G4yCnPOan4AbiIrP7cqON7BUOo8G9lZ6Hw9HdRt
Wuc3ozJRUsElFHt7OQNCVLwgNnjdPWaXO7rrSTUpttLK40mA4iaDT7a29pgD3sSbMZdDoQ/ZJuM3
TCSzFYHLaHi+XiEXULWqLrXov7vcM1SighP6j1mgUdon1HPhJJ7PuCZd9eTrjrnCyXKzvDeQX0Fc
8uCnt03ToJ2bonDZrw6oG2i5OcMaNvF8Zp0j4aOpa8zHisevkKzAhz8GLccPPDQchfYihhzYAWjQ
y7MDeRPVj3N76vn6zGHorKNfd3DyLfW9OmqXDua+sNc/x964D+X8Ijjc5haMsnM1kI/i+XnWc25b
OJtlHNqxY2IbIux1a9+gxNdQXv8lI2eHPNUKKZaxoTVOkzrJtgPazCg4mpwlV++ypM1kMaM996um
HfzkCwjnWU/sUuosvsDo4AXyXfZjYe6Uj3lMZTXYj6H5/f/B7LjYa5shHOgMYnMouNmMkYZNQVA+
Xoarcca+W0F5bgHJnQe8TdzFZ84mnOWsyHOvsllqsgu3CJH5K8Amu+O6+50t5+Lk1DUG+GKsUCqW
yij2uaNFulKpanHgY8dq6MaoS9ULxy7VTXWsk1u/QQ1oJlKNrivsqAaxFsmgAgXKxVE6hjAVKSki
qsV6JN3LKCMGnxFk2DSbeWeeOrhY4+jybND4RwxQrTrAjoaeTWT7vxvffgqjYqlkGrqNNuq9iG42
efzLJ/N2VSk33FiSX3t0Aq8veiJMMpxp8FZiRugStHA4QARjdBGAKAkd97wIZDdPIZ1Byaea2d8p
UwxAAd3RYTGXRaSbVht9qaHYxhz9wUZVJX0zleANwM9cgXsiBMO58seQEIJL0l/b8zBkQO5ilf6y
tOvbBk3e0miXqpXNJCcTz05nHPIh95b59zIhVpq27BufMbVvjrNANbJ4jG+GrfzovdDgR24l/sWL
aa8/X/90U4FHI5M0PuaoYGISwmGe1Fl+iEJSFYrs0gKOovgxWI+FSzBfv3trP3+7TRxKDUwU7Dzk
//oFqXczxAzIqVK7aKTmQY0haI5t1MCN/i0vO30mkZ3IlcfFwZQ+Dorhh+cRIDuE0qhhRv6ayRAu
Il4ZlW34D17Je5PBJYDh6kW+V2jKscgUVJaMzHjV6nSvNdqiTGdAj1O+j4mRrtK0GX4TglkWKnYC
3US7yKtioTaM9LSIwprJ03WXmDEjooIGekxJWLCYOkbmXl4Ucrc8InZ+3cp4fsQ4ebIYa7wlTlKc
LsyhRA2x0hVf4vKTVOr3TlgB3Xn2w8/tbFlnyudMjfhE5cHCHYS9Q8DR8w+10S6kAJ7BQlp0qBI2
yWHD5TDjDFMeR5OOYSjeMwwJCqaMtEy0oiBp9Gwbih5UFDXHvb55U5/oxIRY/EdLymxNGROOhBZt
fMdjYwFJz/q6lZmFiEW4Fvmz2qpIDgIblLiSb2pDmkvsL7vhjna6kvE6PXEDnxdoUjSsBA2vjV43
3wY5e2DAcJOX5tqOibtmVf602nxX5YcZ41M+cWpbCH1DbRa1g1QJxIL7GEeXtGJZkNJnWjOzk5PR
3YGL7KOeyVSlcE8Xx6w4VjAnQ9FiJEtlrS/TrXIjLVsKxT/Nn+Xr8cFfO6//8v3+GBWuMLMwMilK
SbS8zkGseAtPzExwnUrkqeXBRMWg6Mf9df756tboUguBxoX8VLnal+SxRLFrUQSQQy7sX/Ftt2JC
10TwRFnOUsFMuOeZbcF1amiEhi4bbaNpk3XfD/0c8HPqs52ZEDxEhWSraA6YGNGYnYuk8ygj4Cy9
l+7dBuv2BCrz5e/HM5wzo+O6T46EUgeSYqZjToc8UaDTsCmfzRKpNnnm7p/cQIIhNRF4xC7KSGro
IQ9ok+KgPOi25i3w15kgP72BJybGI3iyFsRqgSsYmKhcWF8ew5vg54gsyrbtunfTn8rv9uZfnlLk
on+WJZy12IADuwxiihTGF6Txvld+8buT1Lt+ONz0JjgU+j8BSgBaed8dss3BfGvVAvlvafXXx4/f
AX2PybP6soQWSVaR9gfWrjg/HfLTpPl63cB4kQhX6JkBwVGkasgbsx8NIIUFH/IiboB6p+HuIJeu
ViF5W73b+hxUbMprEOUaIapQiV2wFHtxlcRVjT5dG8AKiCS09/dDqDxpLBp3GpzLY7lWuEHzoIzt
Joei+OChUdDSOaCd5v8YjCyYcdCLxWCJarfBc01nHvxjZOzEP2tUAelsVahN1ylaiWqO4rdnv17/
TpdlM/gTKG7yWoE4ABI9IYxYDpVn0z4AY4n1l8iQlurxvZHVfGmiiN212qrtW3oVPPIDzZ2xPf7d
Z06CbTouFHEhk5JNMRtRcitDuRSx8lZf63t9RdvXLXq3/WkvikW299eHz9ctXiR2wMqArcFTrY3w
RdGg7KMQ5kdHYxFE30PjmyXdHYPfvW+NEomLoz2TrF6cAWzYBmRgpMQMBIl1al0vIAg6xFDLoUe3
Dv1Wh3OsdDPTe6t9a581iFD2Yc5okAFE+PpKlUvjCOXSvKCtQGH5otk0DOj5pXlvwxDcPipodnVD
gK5uvU0Tfy81KstllNG0VlZcbTI4auD9czXvubIOGytHgbws3LBqVql/87/sfcly5LiS7a9cqz2r
SQKc2vreBYeYpAjNQ+aGJimVIDgBJDh//TusrNslMaIVXb1+izKrtFCEEyDgcLgfP8eIzy3towss
4KMeaCLnprCZLH2x6LTRtZgqBtevEpLsdCkh8KFBQrmidbxyB9atDdtpz/i8o5DKhAQGWOjmmgEo
MpYvPyPpxKiVIXvYiB+mHu8gTLcbGKRrh9yrgq/n/ygKno3hpmy7FpIfR7UqWRPZoUri+HVrlCuq
9BgCoRnZFBBFPbOFT0zmzLGCuSQEyYQjRK5bsAxMGJA+rZIh2aFIOkac5nnie7Jrm6C10TuFllLq
nkMWmcv9i4Y5Ch0XKCeY6D1eWu5SyDRL8CiCqTidvAcvk57Yom5b3Xqg5QJxsqdNEHQoik5CzLIA
wkkN0CIJuK1lMrAmS4CqHqIo+pmQ1jyK3GfJbvCZz/7MPKamBXx2VporiN954FOlWrexCuM+TtIh
4JLrPrEUGARQlagooL1oa7kCOGLXp2jzkmJXJl5oVI69TjLne8e1IMnZs5NlIeum4UyUerwoPz/p
Ig5ubC/l1oQnVeZ9mlNoFVq4X0ALp7H5mVk5bQrnPapMcIDLyhxUPKG3kMIUM7UhGtJpbcWQDJjF
Y0erOlOrPeF+wIGI+B5BBuLvZa2W5mOhgSAYZO8mR3yd5KgRjOOOVDH1S61bpYkO4MmgrUUvzkzp
sWnwwaIYbVtwEjjTFrd3VFhVYg4AZxhFctXbCVTgrOqyNK1Vp6dPlaguxqq+Aorj7ustf3zhQJ4K
jTFg3oF0GTniMm1ty8QKGy2/rFLk5Nvvhk1urX445HEduq0e1Kl30SpUKp0fpavuOxTo0YlSQY11
uG7hmAznTPHk+JXPfLWgQIEbQsZwiVKFXmCuu+h0BjPP9w59QYSCg5LlAdAUZ86bo2BllheaL5Fo
YUSX79K5TgNSdWVfQ4A1e5LaMy+fv57c49+fOVsRcRE0MM+F38/BOiFJ1pG4AOw/Jga8WUXadmsY
6f/hlPhsaPZ5H6KuCaiT2BhxRURYnoReOx7aoX8whZVGZNDPHEnHpwSMQTsQLwmgabynz8b6bMy7
EgKpfmFY+cVk2PF1A4aetVPScwwDx8lUCGxCswAxAWppyIcvZrBNam/kPfiK0m3/aKBfF3QbD3H4
ZqGd1ZqLKef6L4/PJQiSIMMPXjB7pudaHPK11UnI/ErT12waVI1MfDokwkeGc0s1MCjQeDjHGTF7
y08B5R9+H1zQSDVCrGQZcRV2UUIPFRGX5N7Bkt21BBoCQH55aZX2ewJJv0LV58Bux5sMLhzIKANE
X7ivLsfZcdcGehl+1Rll79OmimhZhwkDC7SczG1SZaCjTm7TjEaSQsM5L8qIIhToyjLodFyFOs++
0mhzJtY9XluOBUJhxNUE2wYv/PPaGnlcD7MON1SDUqAkdG0liliuDDNWZ3z98U0a0z4rNULYCSgx
ZAg+m3JbwkboMxM/hNOFmR0Jh00Gwgz2Q0+iJtB9+X6WtPXk+D4YnV/Lh41a8RFHVw6j8Xfj2dyx
zZz+4IHu+enBCEBbqYVnr+/HAc/ngS7m1JpywQcTNpvQ8fVH5EBYlIFcjq7UrAN1zt6plTW3F0Da
FLQ5R5k5xxog+jGvLF2Zt5SVVVCVkLt3i4EEo7TH1dc+9rjDc36PH+wtgpF+ZBVEOGBPRck1AOvD
tBIyiIcN4VG+0iKwL0Yp8wcReVlogaNnCowpKm/Ol2FOeKv5UdB+gA01Y6MWS8rgriEbDpWGmTWi
mZlHZsIG1+9e2uvqOr/RzsoBHp8wny0u1pPdFWbT57CoSzRrw1tV9d8PED6bWCyfPFVMawqYMLSV
e0ChdyuRGIlmaimA9KwxaH5OUbVKdmfhxqdX0l/TuXiz3JRtXVewPHNaJfG6bm5muzwwduQnIStJ
dk0w+uXDuUPg3KwuTjiTWmNnxvDItICqOkonSJiEXy/bUybABwj2f30+QpdVwljJPtVmR9DyLvHL
ZMj8xNDr6Gsrx+VsbI6PZubH+OBv8irTiZg3I1D/N9BK29nhsOtDPfzfSKTMK2F5kM1sg4hl0AwH
5MtnYwkSrWqaMG2sRbtWb0Eacy+nxLfiS3uyznTfnvKkH40tRqZXnUWzEcZE95KN1xl/n4W+vp6+
owWIFDwyTEj4zETJR+kIp80t6FCiPtjjVnxo0ix+i62BbC0QYO/Y5MTuGYNHg/rDIDwnheYlKrqL
GWS4VpKxhEHX6TYuUO6pygP9b981FlYWU2ckhVcoCSt0XW9n1BdZz5QyZw+7+Wk/rYeFnYU7LHRr
5BUoPGdIHfcJ+gWzAHnUnbn6pYd4DptytKcW9hbOsKV9BgVm2DPc5kKD7GXFzlKQHAVrsw0T4SwS
BzOMczEmBIys6xLYYI9tJG6TIjDCGRGtPVoyGH+ISz00N3Fg/KjPBg8nF8dMmQEEJIUUwsIrobo7
egKETL5LtOmBe0lxwWgr04DInCXB10v/5Fw6BroREYzNKmif9zJr47EbOcXSL7kP9dUE8LyvLRx3
DGMqocsHXg7c8sCYvFjsNmgGyhSiVTiz/LTzq5cJmiTdRf5Ky5UNJV/Ayy9kBjAg+Ra/fG371MZG
chPdloAY4Lq9uFaUZTb0uo0c8dhSk2+tpmaB5jq1WmUFsqM+6Ea5+PszinsmEuMUiB6oHC1eXxuD
myczsad7WrPQtHK69iDLtf16ZCcWCZJbCD+AlZ3j+sXIlF5qU8ZB16FLbQeY0q3Np+3klQ9fmzmx
PChyJDOLMbgfj9DM02RybeCQcgNO46XriyvcNc6R85/YarABrw0cCFAGy/UODQ68P4HbSals2QbM
SAuf9B1YLCUglxwc5YA31K7oroxSAjP79QhPTSTunjMTD/474qhBfw4fNJb3vqjQYTE19b2aGii/
Wll6Lg1xnIOBkAxuPDMPMjKAR+qbnOUJA0a7Q18u2rinkEZzc3X9hGMNVDXeT9BJhvFhOJduPzFE
dD8YKKIAvn1cQ+88UDDWIA70eScivaqiwbEC0p2Doh+FBRididZDoN8RjByFOqI0RmJWMOMaaJIF
60+ivaYm8WE9nM6JHJ6cy4/WFocbcqQd0qGw1q3qSzPINu1NsTM2WtQ+G1BXMPblTXH151H3H2/D
f7J3cf3rUFP/+i/8+03IseYsaRb//Neev9VCiZ/Nf81f++8/+/ylf13J9/Kuqd/fm/2LXP7lpy/i
9/+0H740L5/+EZUNb8ab9r0eb99Vmzd/GMGTzn/5v/3wH+9//Mr9KN//+dubaMtm/jXGRfnbnx9t
f/zzN2OOQf7j4+//+eHhpcD3Dpy910d///6iGnzV+h0sxjgkUW/EqwdFw2//6N/nT/TfkVmBjBEY
5EFfN8dYcFOlqJvkn7+Z5HcLapE4YGe3YoF/77d/KNHOHxnG7zgykA3C+YtoDErdv/37wT69or9e
2T/KtrgWvGzU/MOfnZhDUH1A8RCpLJxwKFkukWxIYo6cVSKKWW526JmZBDgq9QlafuiurOyVamPd
2ZDSZe0jL6w6v8vtKpmpQ7HWOzdCIwfpsDMdHQJyZjyl1PFHvdRRkIeoyICdW9TOZEWenqXeFtmm
GvTyrjM49cryahPcKnaRykulejNdjZMcncsWOu7U2nmlJMlVZVmd/l5WKPSUK10maVmtjZFzb02N
Sa9XTRoPIGW0hr5+HtC1AmRIM8RtYgT5CP6mDtCsSSXI3Bq8ncAoJuscfLVdq7K7qobg78qx27HR
Q7upZd1vXSMx7wrSdjiSueuqYUtqBx38wcCdHkn+orCMBBxrBRQUBCQQ+yznm4nZirzUVuXICaPy
YmPjZcrWrzLHLOsbC9UcHtpy7KzQggzIW0/azF6PU+ORS5XrWhFNMYINX+HkfKk8aypBUV7LnTUl
Q7fNa97cDGJMDJ8K1KQAcATsLBgLDtEp3eCiAU9a58Q7q03LnxR8xFe58pLEt0mPC3GRtejNrbOB
PqP3jyPS6J3pm5dm+l0dZyMkeRmwh0C+Ns0Fs9zEQDsA0GZ+rRV5GnSao/iKoRnzh6iZUQRC6tVP
0jIlLoUys+mlz7wYgpRu7BYAYMQN6ne7cagUAlxbH+kDrcYsXaWdDpRrj+ZS/ISja+KNMLPUoryv
+jjwoLFgPJpjUXdg7evjIXvVvdoyQJ8am46E3KM+Do28SJTwwDxs9GAUdO7dNsv6S0d5jEOvuQER
q31juoXwqhXmlLTip2m0qKVuE8drizRymAEMYiiZ0I11jyZNuRU2GhO9fWLZqr2getUMThTX5eAa
60HPvNxce7LJTPMbZ8TLpgMU3ATKAI0aXfGUSkxLepcPhQDOxVQpmBwPAAk2BHr2FeLUH64x2to9
6PzKWr3QVDBV+azMaw/FW9rZNX8eh6zVQx1SQjn4Uuo5KNtYYK3v+MqAllrlRBXp0JYDYi7L7ptr
LdNNLb4iAjcvFXqNC/33oB8GM/+RtqndAreBspDjdkZAphJi2Tav++mCoopGVUQR0WbXFfo9tD4w
Gtxi9w5jjbVzMps0ex3z2kTelLfNvZbbkjUBBxYxjVyXxXXUD9nUVSswzsf5uvDqrneCnk99UmRY
PjIpu7Vk+QAkABMxkEbQYa36H12vj/y6z9yheZalSMiKKZlqF1WCV3MB8xzLMx0hVCG2dtbW6htm
LYEOn0w7/AgZHW6HapQYJ++8ih7QsINkdFNqJL0ahSmLvTkaFdszqyk4qHVR9txhxwGcwOy4R30a
s+j5Fm2K1zLu+jTxc13VSqHJRjVVgUKmMJLxqk1V166MtrT7LXHSiqIlmFWG/cZNnharrB0UApGK
2YbfD6WU46XhGr3hlxaFRLiOpqX6O1KpvbufWosZV4podQq1CA1R2aS4SK+q2OhaHzDLXG6KoRc/
HQpUO2qqJRNBQZzugEivGdCH7CWjt5cOFBlZgCuyWT3XnGv0WzK0+bTOJ5lBgaQbGKiilehp9Mfp
9f8P8t+gzfvVQb5uefn+ovlcqZf204E+f+/Xga4Z5HcbECJo8CEoxxE944h+negA0P2OQxsayDif
8T/OHDb8eaIb5u8ApkN6EggykLWDvPivE13/HQUyYLmg5I3TGH/wd070z7c6lC6RcwVGxkZFD2hu
gCY+31ndjppGysW+78S66ju/1G9ckYbn2Vg+Bw5/GoIl4HGQHDpqUTaymuUtE/tSVCbkFes3y9bO
lCc+B83/NoHoCZONgsiSDmhMq6aoC7FXDX0VXntv5/SWC+2JpWXYuGr94V3/GRt9jIWQXvqUq/ll
z4ZwLKIkywYP0fw8HxKFWdUAZqOJ/Vh1EvSHsmMsamOlPxs001bKsrSVRZr+YZSt9y2VQ7sByoJw
sHaqwkNA5JWhKfXsSSnZ3ijeYaWNbRXAVRorSE57fu92sZ/ofFj1blvvbJagcwj+N4/yqRvvaFuW
95U5lrfQc0zvtIFW5g01UG7a6IgWnNcsbfRsV1Yd3FrhORBgnOLEa7eFx6ZsHSsAnx8UhbrTpWPK
/DZvuWX6CZVAlBi0KnQcXHJ87bmaRr+wPPWqm3m1zRM7jXSaUyBOAI2D9rphQ5SnAOu08m0UUA9Z
FlvfWq+qfG9q6bYpeREWI9FwhpTo0YxLGeHsNtcyFvrBwNKD4+OohsaCWI+OsvhbIZg4WLqgO460
W8CdTPObWAq+aiulKTDs4JvdMBnPA9V4GzUaTSha6FTZB1YmvE0xgpcmAIkpMsUjT8zrSrZp2BT6
+GZRN7VCQYr2dkIUqQedkTkh0leN7cN1e5vJNvsraVXoPTcQOboB/Ge5t6GccslJ20eFGXv7VOb2
YzV1UKFxx06/FTnrL1PbMFdpQfl+Zqz6KeJu3Hl1Mz0rs7FDz1JlsQLTixlhPTX3bcfKmxTJ7Det
tiDsnrOy+JZxmxwKzYH3LjSBRLCK+Xfs0TjglVOjW5x3E3oTUw9ANm8g7aZz2qqpg7x2czs70A76
PLXvWIalNi11NOfC7E1Od3acTMMKBMF6d8cpyxLfMQsjWSW2m3ahoqWkV6RjiRs4GmndTT+R/K4Q
Lhs2SYfeFn/0BixEW4yF3GRpPgH3X3bumsQqZ37aD0kfNF1LCpS4h6zwS2id8pA11M59NNvMcXbM
+got/TQJyrGPL3FdyMLWk2UkhzxSTV8yv9KmlxGt7Xu0XovbyssrdH9oUKurEzQ/oSS3jrtB9BHK
nSuwGns/rAHVG6k1+g5CHkB8Zdx7YAwn54OW1tsWmLjRJ7zha60G8BaU3SHkstHvmckrvTIOA2KU
NcD/blCmM4UpJ3VUtcgXxmle+zVv99bk9KE5KD1E5F/5CAnr23ga1ZUY637f5s609jxNln7fA0sp
COnuB+lU11WMVFk9DsUKaH53C+KbMUhMwoK4nSCbmHb0Eqsvfiq1WK10K+mj2CbFytWH8SEvGRR4
hV4GPdoU1yMKz2917qWhOZIq0K3miTuic0ORp+VN70i5l5pr/mxoSVe9YGnUN0w85aNBonrsKugn
mV6kua2RompSmjdQ3PV+2soBT2kvun5fuX29Txo9Dx0jtl9r4jIQmWbmnWZazQUiwR9jbBV+bOlo
UfDMp7GjVlT36hVsZSauQpV2p9FiQCVtQl+a0cd4vopDmWbihm/nDsAv1oDSHnU3bR2bIbz3lQM5
xQg626+TQCITqmz2pmLmZQOYVJR7SFihfD2FXa0uodB8pRngPBmwcVETBbpS9JkMy7rTwor2RsTq
kgTEESyYWrcIG6im+1pMnjKreOuSHjS1NsXa6tvhfkTgv60hYObjOmRvRsclj2PtIL7ts/qn3rjZ
3uhZujNiJbY1CD2/x00BKaGO02fbcxM/LU0SJUM9bnPFpnAw4nzntbH1qvUT2jamjP30agg3p3zq
gtJUXpQ0oN2v7JdCj9vIzrU2SthYXMus4fh+zKpgbHP7aSJme1UUjnrwwIe4M5kzPqJOq/l4TnQw
SAk6cs9LwBVZeI/N1BaX4PXO12osi++YD+OeO6m3QbyvItaQ/pqaMRqoYRx9LXmHDe5XnkzdgNhw
MUGaI5wNBgIVGuTPEuL4FbcnfMo0FgdlNmrrTDRj5qvGnW6NzhIPuS2MS1T5CN4I+lkjs+jMO+B9
uecr3NPQETbS7hYK4PkVwWVa+OlARzvkpWF+Z4VtQAGKEfWE+wIEX6jq7ahuhL2nOG+cwAISHklL
xAaGDeYAYIP4WoGYcZcYnQ7wOlL2IBXXoyIxkHBIDS+UJlTHpzReMzqhZQugRw4Mrq/1ZNuYpAjq
tiFrG90Zge6md0NCTb9ELmqHjGQSwCWs46F3Q8xRErDUaH2hmwi8zeQKCX4CrCCatbCwuj6oK2Xf
Zx0ub3ipDITCkBHU0LLVuH0A2shnxUYrUg7PK79w0d5K5HDjGKK4Rr9Xvi1a+yLO4D5ye7TX/cDc
HXTGxmtclNXO1SprXVcsvspSlv1oWD/uQXdC1qwR9aq0nWdpmMV39BJA15gijLi3C8+4cLM6u2hN
loLV3THM29yJbbZrm6y6p+OYXdl53N9JJFSuCpKWILwrqmtssBxATUuqDuuvqGVk8QbbgNUJli0c
lbhwJ01GVOdT5PZN9mhLepYZ/kTI5IBaYyb8ntNSy3ATl/tYUNLtvc5lb0UD8iSVAiyq69ou4Z4d
atMYR8rDJmbCZJucSxUpaqcvY1ODyZmW7FWiJSy+mHtzfTLEBk7IhFbf7DaJzzWOLGASc4AH6D8g
CRaSXojRl0/blDGv89HZD60Weuzd1vQAUU7QwzvB2wdW/IYdeIdAbjNOU5i5SGJ12HL8hlUKrvTB
YU+D0yF364UgI9yMSbr6OgY9jt6BBXYh0gz4lY6bwiICNTIzMVPH2zO7p1eDovXtaMXeNyJ1dqgn
twu/NrfAmv+aELDyQLcAFNGAmy/qMd5YMqql2r68bLBRB9xm9bsiSlYm+DBdf3ihzSY3NrG3NtV2
FpM9T7a9kHD+9QgAdYM+ZUYHEndO0H8IutF+iupT7uxBUfAMFO8Qqe8Wtn/k/cGp5jz2DVQGsrB/
BScG+fb1+E9N90fb8+cfbEsEg7kYnL2i7RPgVaWPxjYatNWIoAkM9n+r+HU80sXLHUQroU3h7Iv2
jeEIJfLh69EsoDfHBubN+mE4Aj3CQjUYDmgXkJVE0A+p9p0HPsVkMzZB91Cuz7WVzQvkr/L2nyZR
GIIEmakf84tR3NEAFXf38AE/R9tEvOMoJ7S9Id5whffYSg7V1E5j9wIEkNuvBzwvja+MI0v+cbxa
TRU1WzAstmZQxqC3L9wNc+WZPblotPn3GD3gEkEzZoAu67OZHkdZZebenmZbA4W2KtNwwFyTUvm4
uwRa/qKz6oK5918P7vh+jboigLnIzHvoO1sWMZHW6XD51fZTYnabFNMcelLaZyCQ86MvZ3Bu04cF
ZKuOsv8K/UlaL/JDF+cr07O2gH5vBhsw+6xcj0l8xtqJ7QaoMQBxyHcAObDEd3sWo2PRFIcY6etG
exWgoMuQWlfOmbzBHxf1xbA+GVosDOrm6NnhxcGqOm2tJaP9Wpa6djc6tNrikun6tla561iL7cCi
VRIlIrHuHIDegzjpNd3PKPTkqQxyaWObdkjnlygh2GXibi1SfKtR+QXPtdmt3dEz1m5W8W8TtE9X
ciiVCMB+4DB/siX+2m2tnd5UeiDpGA5jDTmhtDLJ2tVn5Q+h6E1ZjsXTVGXZOjGmc1pZJ7YnOmYs
ZKmQ0kDP4GIissIShRMnV6N1wS2wIbgSiP7HuH6IawRhoEkRqvhb/H9/7JZPJhcJqInW3Uh6dYiT
EtmSKeLolWr76czJdWLhomA1SwcDMzGDuz7vSckQbUHJ+oACGiI6ZDumd6m10I9ghcL7Gxj7GXdK
nXE4J/bkp7HNn39wsGneNyNN20NXQXuC6L5H0jPjOnUcfjKxOA6xRI2aJdUhLs2ZOLYH5I8p4xos
gXVYi+kG9OdonWdNtqm1WIvS2H0liNLBfGP7tuN0gcTOQ8jKjZ1GuRa6ZX7Zdg0785wnXO/M1atD
f5KghYguHrNF8Nw4Nt6y+KnpDxm7yIrnr/3fqaX70cLibHZQl0RTIz3QdbMtr/g6ORiRvqnOrNYT
LmmupAIGjmHADS58e+3E04C0x6GV11S8FBrK40jlVWnlfz2aUytn5gvR0eIKf77Et2vI7CX2ZBzA
L7M18vimy8TN1xaOI3GI4uEERiYIxeYjLgqtT6lsbJREaNo4q7Qc262lI08iHRMRuNF6z7pb1rHf
T/aZN3VqLXywbM09XR92BRuRfZyG+gCM0w4lRlzMvfLCss81XC1QDb88C6W4/wCsAX+2RBa3nqtN
QwY7vgk5mLC+ty6rdbNRaCdZT0GyEaumwh7wwZLy96d2JoxHUh3HyhFIq6sHknMDYtVxbPnEkzfU
SndEyHVNu12fkI0qmnPkL6cWJgryWCsgfJr7cz5PKuoFzJGOPPTMQ81Q6Fvgux9KK12XRX5mD5wK
cAD9/8vW4pRwey0vnV4/aFO6GpqrshR+bj7zjAbuoAdeaaxleVEMafT1tJ7aE3idKJRYcxVh6cMB
GBDgy9IPQ4KatouziJyJN04tTPRygj0HVcpj9qPam4qsStShtt5iUe+zvg/ALvz3o3rANP4yMo/y
w+pHudtN0rE7JEURxP1Nw7MzBk6tBIva6H7z0BQMkOBnA0VhSjTMNQevhWiyVuGen6jvucifCBX3
X7+RUxOGuAxeBJcugJhnn/xhLMqlItXIcJjctRhvFN6LebYNf9Fz8msbfzCyZAJCAqNBZV8hJ16p
q9RwWekr6lRXpK26a1kwMOe5VRLGjUC3Bmrv24EKcOdJRbYTG/qD21dvdhxPOwEGmTOR4+mHg1YS
qItd65inmWvQgOspOXSrZmttIC4a2eEsHGiujKgAk7m3PYez/x9MouIE7gPPPTpKrSyXHkfqOt63
j/IHbkvQyUVQzH1tP0RQyFq7t9rq6/f8P9hEWQ2OlGD1LII0zS4rs6gtDBNEiYH7noZaIKNsK7az
Qm25r9fnhL9Oem/UJFEAhRiNcdTsbGso+1uNDu89rXIaSGhdxohOfHE5Qohu2KttE4A34/XMSE85
mY9m5931YUlbCrjgAr6tDdooux22eVgEGVILkACaEYV/V1/5z/j3wzgX21V5vafnRB6EK14BSHq0
jfbc2zs3psU933L6MeMNPdSNAUSyllf9SosbNG0l+csg02ajsbRfc+FSdD4iW9xXE/E1ObbMtxOG
dtaGSXahl9453oSTD/bhurE4tDSezYWv5tBU5DpJ9buBxGc26CkP9fFCs3idFbAkQiLuL9w0yEXl
5zik0MN25sCff2Vxf0QQjsDQBD4OwL2FH+zp2Gk5rk00NaKGIIeqGauMvLa2ecbQyY34wRJZxk5a
AZ2d3MFGjNc2JHaR+dYOGhRgu4iuqitZ+enDud1/+i399+jI4i3pmpX2kjsHzwXlwBA6SXxmgZ6c
PgDKkcGc+7iXuPm2ULhVu/UBnUNbgOteEuVsSeo8aCCADv8v+xuHFegykL9ApPR5f7u4LDlarR9M
C8w8fsP9Xw2yHAQBUf9cbZv1eQ2Ik4sQcGxQSgOVgCP5s83SQeF0YO3Broc4qEH5HEB0sbjE0amd
Iec7OZMg5ZtbYSj0PeYn+eC93KlA3Dnjzmx9y6dvghdRk/UBM8/1mZ1aEzNiHmfeHOAu+xBIOVZc
yv7Q5+51Y4FFqUgevn5T5yzMn38YygjmyyGPi6vafssLjoL2mWDv1FR9HMFiqqSWKNcrcVNskzXn
d558z0XUFee4GE69+49m5sf4MAwH1ysW8/ag69+b6Ydp/OCeEX09U+QPpr2l/0FgDEgQumugOrBY
1BWlZQLU2ZU1lBFEFKCV6V6awt3VpAzUmG+A/MmCFpWfsHKLiOmRgEZmgsqfl7yioOZnxf3I77NY
BZk1M7cK38zfcqMHmg5FcOPa0UpQpwBpaLuXTT/spJatm06FeYPGGjneFqL9USfAzoIoyaYcFDOs
SRGfs3XnOOu2T0kwOQTwQ2tr8+rJRmElsEdp+JUuw1i0K9EZa012aTAS56fs+QvSsmLl9O0O6Ytw
dDzum+1lbF17/NKSYds9JLp1j9StyDbIG66HBnAWrQwANNl3LTS/QbzV6NIvy0c91ULa7iwDB0DW
BWw6NEwLqrENeqPyB4Wkidq2rh45xQPJIAqXHKDl6HMS1pJHplZvsgStsTkU6vi2HsFyv3Hye6N8
0PNbjd2RImyV68dqDI0OorymEwrWhqNELJiIFWvlOrbBi2EYlzGonUmuHtLuWaFlvBhf2vZazyHy
1wNvmN2M8evchBJ3B+kmKxtMNb3uhFVvbKsOnQ2y84vmvpBdIKCW4aGe6yWXhgJepkJNWMcjPJjx
Pu6vCfAYQBlL49HtrwGyzY295exkE4PI+2Ww7lIdaB6tDW0GuYMf0mvChA6AuV7QYlxbtdjUxIJ0
lXPXNXFYpCIyhHWR15espmvUfNe2Ky953PodZksZ5EJP3k3CV8L1VnEBcDHYfRIoD2ijcZHH4ltM
yYWX2tC6B847cGUDbJMBmOL0IHkatZN5WdYDsBByJ1m/zwpzhYwgUE/abQpKeU6wbiQA3+QybsmP
DBRmugGxGTmGY5JFriZQjtVWxHrL9eG+Nz0gTQEZ9iy/qPNAA3M2cuHIfQEGAi2BKGNPbftIrEsv
ra/zpjqoMnnKPPMCrC/R4GWHHLRUsQDrV5ug5qIXZjszZz63Wa/5OWC/fl8r6L852gblKRhCthJE
AeGUMjvo64yvRRmnPsQz33pruMsBFCXudKlqcK/oKgtyfWs4920msNOKSzStSX8qwWnpaqvMgwCj
N+Q+ifUVIGOb2OaPhXlpDNNbV9uXVJVbITwRlIJsHXJdAQAiG7HVnfGJmCoE+C0kXMdFaF66+h57
8FvMvI2bPaC9PACVeQEwOAE1c4KXR6v7nmfIXKGunEDujexT10bzaXMBnFgTGJUdloa9ZwXZUaCB
dDf3TdIDM8RA9Qm5ROuHJ4ftYJmhI7uLeioubNKFfHI3U4vOWdb4HogmZzcQD0WkbBb0Al0sFmL4
pAOw8v9xdl67kSNblP0iAvTmlWR6JVPevRCSqkTvPb9+VtYM5kqphBL3Ag10o1GlEMlgMOKcvdd+
TMfBsZpiEeSJKya3kRk4Pc3egngbTcTcZlnL1oo2UjBsdbV2/Kq9jnJEH9qj1T8Frb85Vtez6jNF
BtAkOvvVyvUt2MFFsI2ja07Ajt5hEI7DRWGpQM9Kr5alK2HIrq0Oja0/i6tYLjcBy77oc4VNwSKH
HszuxvQl7ZVNYqR3ap3fy3m36GfVS8R+2ZvZndxLT0iZFnFVRktOpVsttMZFLZnAtlOzWJlKtZ2Y
KXGGQFdfJPAhbctPtStyyu0s7K7muRJtLeo2rQIRZAj0t8onsqV61srAXBMgOzuRYN5bAs+ZX9E+
QkoCw6DU2NhWmrt68acX6mt+z/XvX5JzVXK8aXCs2IQhVTvZqMxY43x9VL0myXaqcRWx+rfjmy9y
aIi7C2WKs993GlZHEK5BMefk3CNXZpJHg+qVWmiL4nNMseL3izn75TUUOuMynr4fjWIlVjMVxyKn
HmtZyNN65j000QD+Psq/KuKPb++XYU4+8AlOkyQYJU83qDGKi2aFRolPsLXIP7VFtvevKnc6YiMO
5UPxNK0MotUyV3C160uNlLM39HidEiZGFMcnD68EYzP7PTc0LG7bvjq0+iWA7LkRjg0UkVoPe9nT
fbpP6wk5CsUOLbKb6hWrwu/38tyW7OvPP7mVZqVUaeornlSDVamiblgFem+5qBizpZ5IlzLhzk0Q
6ieA649IQlM8Xu6XrRlCl3TEd+EJUoCO4QlGPeq4C5d0pj+D65lyH+U4KkQ/SmTaXHSk7IUHPRzG
K1UXmptUHylDN4bYORqC0L+WLyRrJfPZz2QEItlJGYgpB28inBxrTKaS74oYP1sorw7AbbStlqn9
K7KgeZPPBjzH3x/Cv1rO9wlt0XiwwCeyAhxt299vyxTMplRPLAKL9kp1GqdwhAX6JldcFkvB/e+3
+d9HO6lNcCyKfUOevEC8V/SdPD7+fjWyzG/729WcvBXoYowJ3bsHpld4HiYE0mY3KjtwcOJKxLNj
w7WL1kGV+JtuDOXGVuUquIoLrUZ8KTbte1lM3S3GL3+dp2F1kylNstPCBKV3PvS3UlllXgMEeCV2
8rQY+mq6dOaXf6zKNMCxsCOZB2dIsfWk+DYKdZ32auXVpv6Ejb58NlrRfAaxlL1WFAN3SR/1h9nK
ikVEk+E5VZXrmn3+cjbi4ipvqKtU+hgtlFgpHpFXodZp0wj4Jhf1CWRLeKibSNphj1NXajBkf/Ok
FD6TwQ8/u64lezbr27fMmKaP3x/Nz4l2bOyTL3tEKmFpPD0WD+LoW5PaeCLq4quEypNdZW21Mvp0
fq31Qb6WkYObdosXDP5qO0ou8SRUPVPUd5GppXdCNJGx9vtv9XNR4H3l5IxjA8wTSKvvs19hS6Ia
XXuIEW02qvQYFdkfGSHz76OcMEaOVT+mPUqqfye2n8hX2Ig+VibBm1bsLRC+47Y1XWOvfxC5p14O
Ff65sn4b7rRsZDVyVMsM1y+nRX+dL5PR+ZesTqy59pZvy5WwnHYXK9WXRj05lsZGP02K73talntK
418NwvBixtl1PoC+QQYcCd2brA3oL2vsA6HfE4+LElLGLN6FqbnRu6hY6IZ/oUhy7hEf0Yj/djki
S/P3RzwrfV2VreXFY5U9wbBEU2vFgbGaR01a/i/P+UheNrCqM91PppNPW1oKrODAeWIhPHerbDWv
onuJzLfyYhrv+ev6z1jHx/HlexbIQ6ZQNj/o8bqLa1ezPF+zLuzaLo1xcu9EtcAeknPvGgXBtMgZ
7L1TLvVPz8gMv38UTla8Qs6gJ/EJErdNvjBre1oQBuWWs+svgyv/zpoW86Ns4zN9r97zv5dgXCcR
w//v5fzyBTzZGJScVgtqc17rDguO8VvTbWnpxOvy4RLu5ZyH6PulnkwQvMf5oEuCp4y5k87Vsp8q
FsR+34joF0MjWRlD/4KiDP/M7MAfvtZUjBdju52GCnnsexPJTlvHm6pUVmGBxCQhiLkE2lWEGxmm
V13Em3j27Ti5LUhmz7Ao9WkFC/jJ91NnrkaHPfGqtLC6SKOdKMMqKy1iShrHj8y1kD6JebPUxWk1
jaozBSJHumYFt8ITh9Dj/dxn7GOQRe6HhPpCHmwNpdrHRnkj9NJdFn0ohXJTJbqDKWmlw/6RzHIl
5e8BZ1yLgk3UbY25daPRvMKgCC6ruKqEzpaN/raTCzcw6W1JFhdeLroQ2t9MTHFLXcGYHDTKLoI0
V1XfYVGsQrnYzJLqpmHitkW49YVykyngT2UBF4+8BYvrRlq/bTma6mF7PQqfmRbeQ8y201y8Fftg
E+nmLhB9x6zGpaCkTuA/A4m8AlR51Ua7uv3I5WCVTDXJpJ/dHLiR9CaoxrIjOEwRUvzf4qoKn0dj
JDPC32OjsZGLv1mTtCDMYWUJUGc4aneoyCoxW8tJ9DkFPaJAfRnLFKyawV9kusBqBJNM4MynxuVf
XzPsUfpj9vptTg6FUDxjAIYRXjlRm9oDlqRS/JTleAXEchkU9crIimVfdZ4g1E+98A7NaqsaAf2c
WtiiDb8asXSLc+kECJPFRnaE5K3wyRYYkDink40FazWriVOQRXYElZKEGEfhmvAGB1CuM/oZP/12
woNrIWyaRGWjTE1J49XaWkVyEMY/0hBeS7G5Hev4ag5Izo2n69FaNZrw3CO+HFtl2wvtovbzAwIV
pxWHdaLXdjGKaE0Mwmv8VYwvSQZUkszZWg/eimZw0yhdjM0Ntnq7E65r/10b3614eYxyzaNnVf07
UNGPxQUnPgdujiv3za4y75IjRKnJViOwHxUosJzlmOweZSNZlHXuZgkyZmFc6QKcei1yppjy3Szf
dOOwhRu7aGbaqpW4ZHtGYbBcQ+Fo0J1HnbSIBso5hYnLJc+1DZbhgLk9PaCjeWFXURPiNt+XTeQU
Ca444WgeCVFf1SBqg0OYmA4bi6PxYmVWbHF8ZZ9KxqLMZ3fCIpQZw9JHVhmG12Iu2XMqulIU7mWe
z4jmQmlLCpjmojkened8kxmfXfgScH5p21gmrdhwKIguU1Pfx2RyJgX574O5SNubtmrWfdq5xsTf
ihoa6W+N+VGqyioPumWYdCuyftcYBQASFA+ajrtbmh1NeDDybK0V3SKtxUVnNe6UdAeNEm02eI0A
K3BuPKHN3Uge+bIjQEn4FSpizKUWhIFg49JxwwRbQ1BtqMBsGr9/NNqPxHzxR3xsDe5Fy99UerWY
lH1StleCEfxBMZm4MqK10h9v0mR6afs/8axuNFxOkUFyed06Sn43KE+S9Ngdn3un2Vp9OBoVk5na
FsYKzJTYU2hvQhxI8KaZCOPLuQ9sA1oB1ct8N+Hjc8pOdcdY8Iy2fBoM6d0yUHNHI75Rpc63fjZd
jez07YRoYdsaODWoYXfXh8ba8AlkTvobKZuxYfsvUhpfhT32N7U3/oyZdCMHzbqNlKu6LR+yRDik
tFsxdN8UEuWvur0yJ7a1VuYOsvkq1ulGho6lVR4y+6UAWWYqJArZKAq0cVNklLDl5+Lo6tH1dTFu
gty3JVqAbSu8Ri2eRjmBUacZrpw996W/wDq+kofXLN3kI0XLkoSSoFqVOrX5KlzHvvCCZnceN4rl
u7PwmNU3bBPdsh/dsZbWeRUsqJB2QOEnmR8eJYeiL9YSrOffd0nH7+lvZ7STjYsg1e2Q5IKnxzR6
yi5hYRp58X4f5PzO5f8fa08jkjUtq3CkAPmNSUbuXi2J2M70wmn/7Ib3SFmh/CJZP1B0oYCBhmrQ
IRa2tfoAktYu4peePsvvl3L29EDz0oQmbNE5+Odb+bLTM7RGiocQeARaR5FE8iMiLrkP1xhl3ezp
98HOXZPGFR2xt/8AM993lVhzOpxEk1f1ynJsOrdL8buBluqGS0/oxzTAbIMBWiWjAv82usfvI2XI
5sNYGzwrbcuPnOhf+ghBvfr9cn6aHr6Pcqo+HCtBZBEZPOUueWyvtHW/rlxrtuuFsS2ozeX7S+TA
HxPvOCBsbvBlYH1+MMx6aUCGxGXpRZfdGL2WbduywqpYdn1dXJgZ527hcT9JKgopAeLpkdofo6we
Croa1qT/DbQwegaXJl04A5yR5nzbs6onIoRKFvphhqyeoZbR7aazops8HvybSusKV5rKDKpfTytr
3wPT3uZtWrwdXVaR3ZZCr9plJYo7YzSTDxlCzEafa+s6b5LxQoP3572gbMKchYkuGVSzT44qIEyE
RpYqT9N7rGzFfmRJunC7fz5ahiDUk8Ie3CUgd99nbD7EgaBalcc3PbYrI39s2vQOs/V/e2Dl5Ajt
D8cM9HA0zifHoRHjQ6vruSf1sVc00qHw+SJQxbq98Goca23f1uGTcY539MuyMkywDqQh9wTsMZvp
TVs3+9Btd/q9MtvygUPr9bjK7oaddh39t4vMycgnN7LKqrBr2tybAOMEfp8v4YmDuRly1Lkx/eQL
F3q8YT8uFIKWyDtCqee0ApCVpt5oRelFj72rLSnZc7Dslp07L+JF4F6yHf0U7Ryv7stwJzXOpKFA
2DOcWMZ/qCbmmMtVzZFNEsrUrNplhrqfhvoqS2daQ+1jXfpeX7d3Vlcv4rp+D9oodC/cgXMzF4Wy
AUKEVKAfHqUkriWhCksvHa2HrMrdKvPf4Cu4YjM96J38OujWulfGz1iWH+GsP0vF9Ch05VaqVbdT
5gsqreOrePo88C2RX4AtTJVPldox7E6J6BBPMo9ds95u2DK2JWmjhuQ0ysPv13720vluHsNyEK6c
NrlUfQikEMfEWN2M3R1UV45Bd78PcfZ6ZDTnKl4HBFkn01mr8qpWjdqjkdhaE2wDs32YwENEQphs
LatY/j7cufcWxS/VRIxSxACdrA96XRciSjqvU60Sd5Q/AY3ql0Y2PQFbcyqhXtG2uTDm2bv4ZcyT
taLo5rSJ9Nprqg86ubbYWrbIXvX3Czu3hGMaOTpOoZ4yO74vSHqd+TC1Gg8YoqupqdOJlzIsf+xu
eDURFxsing6086e+FFUlLWFqGSFuyMp4D9sjYGTdpc+/X8i5CUE3BS0rSORjYMn3C4n8TNf9lCck
pbecAtC6+PfSrN82qvVimMl//2zo0aEQxqLyD7r7fbRCiJVh0kYPgbi0GBSpcvOK6k1UYjn7/brO
PCAER5TJIRWifzzdsiVZOEF+lDxxNBx9fEFAsvh9gDM3jgGO/+AYZ36f3LheHQQCMiVP6KtdbB5B
N0FD6xyOiF4mhyTrVr+Pd2Zas6dGqwdI0foZsQSqrPDnVPa0tCawWqLGY4zyslOSCyveuXEoCdMF
4CH9TD0MKzNQ/B7Qy1A40vghjYo9lpdC8uQzCwONx/+Mcpz9Xz7oXUEIvZXLnngD8qR+jmpbXxnL
I3rZvxev1WvhFsTL3rw/fvuslebki3QLGIYixYpz5PJSQ+Dsr0OflT0+i++PjnyWTbKIkvRQo9ch
KpPeTwDaES3GONdOU1AnMevk5fcHymzkIk8+LhaJuxhyAMWqP1bHQPWjQuKRlsRsO41UkRxRS7eZ
PyNuqKLXJLU8ITNumjK4EQzrVsCn65si5x0ZyQpeg6J124biQtLTpMocKn5ks+qbJtLAgKBF6wZU
Xi/5qC78Kl5W0XgDAtcJJ8k2oW3EdbOWm+rQVdm+iyfKSQ1Vq1x2prTw7XLQC0cdepwz/nTXy1Qt
Ir36ENv0PqusO7h4S7ZkxJeON2o+HSZDWU1xsIPlhBqJ2L6sbva0/TcBEjUFAgctF7vXEneWwt1s
vhDL4mRCcAs8BQ5FYeut/pQO8ivIwoOg5LvkmERg8H1SEdZro7VtZVIfKqJLAsvaVZNwr7TprZhF
Tj8D+PSLW0GggBbngA6gWpbdsLY6/SEWLR0XfLWv1G7XY0OcwuFxIBqaG3I9jOleq6W7rhJcpagT
25KjPTd/TYM7XppTONtmWN21gyov9Sjvrrq083zT2o4iOMk8WbNuV7YiCHfxmN1ZUEJawXfERF7F
Qb7WqL1YloXMkdoZdFxhNYTjIjUGmk0cfiptC4trXQ6IyFKCPFDtpKXiimb2t5HGfe+Xz9Cu3SIT
HRkBSpLjFYu5heX4Ec0d4sa0v48a/iPz/SdK7VepMAXuP45R7ptP41QtotyK3CJnK0WbEI2ZsivQ
CrVDs0RD5BYgIyjILKuxvqo632n9yqG3Qf5d58RJtAS34hjUWaTSX1o5xMus3/LnIGtC0xFEPOqC
vDUIZ5y0ho2KeZGw/XOBhaaE2Ae6hUgv7HQ3VFZgJvlFDnHcRBtKyw3Vb6ldYIIw3WAolrF+aefw
85vBiBCqOdJgVpdPP+pU5eak0GSvl3SIpcU2oZF9Yd9w7qIkNB2s4bTcsDJ/X/eEEXJmTLJqFjeU
G9N3cgYB2QjGvgRFaSPLH90Lq8zPEwVUTryUIt8MizSeky2YIPmi6aOc0mw0trfHDBPzzrT/b2RE
sNQuDCcfT9jf17Tvwx3v8ZeFfR7Ugb2QQoPMeNYp0GJquJoe2Ft62n7eVht9aTwqD1w0CNp2fzkf
51iK+TG+Qq4j0bLc6FPEgU8RJQoa3Ys30brbtwTp6kt5d8kDdG6mSF9GOX5Pvlwlp+5IlnXVAzhS
E2gUmpc2zmfnybE2IKl8JX9kVZglEfNKI3qNjvYAr2adbKXqTekf6vbhwgQ5ey1YxGhFkRZJj/H7
taCrgESYix6SuvJedayn4BXKkdcUtrCqliyLEEU2F8Y8e3nAipiOJHMhDP8+ZpSkuUQs3mFwSI2O
wHpn69id3023cQcXnlZ3hbqb9CTrQhgdpPJz8wNLDF9bKjvURr6PnHZCopZ+5aVwjsbJ6QMGia4k
Wk3JEl4ZmtlWX5m1fxsKwXpsNokg2T4tGnOa7mux2gdT5NJ228CiQkxeQ6mF52tXVe3qYe6E/MhJ
2cnW37qL6QlO62YuV1nwOInXI1JRNXb5r6FcxhEInsLpDCcyVVuexI0PqkkF6drBq6BwrhBZL3Bo
SsWt2E/LMYRTXT5pZrWSabMKQ0k85FWnAqAz9HxPR+hZLQrVMRTpKdAQc4rtQjGyTV9kT1Pie3NR
OY0PeDa4awzCdHPdEaM1kFa3zUEDfcrxWqlrOxrQpQKCkNqdH+m7SngfS8GW5+tOhGAGK7H3cwhV
3AISLKVOu+2FCP296DRNswdGu9IRs/LRtCcV/QZpf4VF9WAIXV5KGIjJVa+8qMgMq0cZ+qE1ojnU
hMUR+SdHOGwaC6Ltez3TvqpSO6c+mKXgrGI7CLd9bCypvS9LnRCJbjc0G3hi9iQ99WAEulLBPJDY
Rof+xva7FT5dWxkr5FPAvpAbNukBoejSMvkeI9QW5NGORJ+vI8d6fmDfvYjSe8FHth/lW44odqIf
JOFGDfd1UlLRypC1u7LwHlkQmde1/lgADFceZTEGR7eKSMbJ/tRx6CDE3hQz33mVXicQLLP+MAxa
bs27Vh1CU7KNUFtM9QTjDZaZn67DwFgkg/JiFcNj1cRXpQW/RH3REo3I3mLXaE/5KDi+TkO6Hek2
ezOJ1Z25qq1lIq4SNiCR70kC2vKbuX8N6HDVeegK411rtbYZLevoPg3hLHC0r/hBiXmD5ND2/WyB
/NCWjm6EKtv4VbeHNLFGe8b/Xxvy3gg/sW2U9aYYg8jW5tgza8BSTWM5cp4tOt2o7Jw80tkf7E5W
nb5PbT6ZVpIucqOEkrbyS3j9zXKabgfM+gmnoy4n8sG8jSRX1h6j7iNRNkOz11vZtgB4CDG2yemd
5AEHnrRb4Y6IpV0WPtc9rencDeQXM/nMcSQAsXnWQmWbBFtTpV9bcVzVBLe26NntZ98i/INpjK5f
wjjBbiWOdbLKTDQFrVuA2yv961KbQfWVTtI+lGa/oCbsKuAg6zRzLKIGyrtovC+UDyEhEfVFBPDV
ZNtkahyVuSnrV1ocLiUltZNhJ05MYp/P3Dg78DTXYRPvQv+pZhOeGMzr8KZHbm7RpQYx5sSTzIJn
0EOVbSV4z2XDboN8UwlLGLSvQq6v5cqVrRz0mrWKu/C1kYs7sQ6RZVZIj2r6wmgh2tae+n6f1JJr
QbSaEGMv4RSp0SKMH+bRa6arJNjX88Fismjc246VgNyEOnIyQnSs6LrUBSfO3xB4j1YNe9Uz58BG
Rut0JgTPFwl4GfW9OPsojI1UtQ55b7aiSks9ExdK/7ctO5QRstO3Dt5+FFIR2SuI/G4C9Q761LbT
QqeNPmVI6WpyJ+LtbIyXTrkexQPNGt2HJ6svuupGzye34sOTB8k2LOQdejo3quPIZhexzMXXhLe5
ZK85zFclnFE/JemuWYl65pr6H4sIjUJo3amg+Qq1dqQkHEt2wx+s+dvmNrU4t+VAGE15QZKbGzbi
XduCmvSzTLBNIf3Iu/BGGutdTwi1njzUBAOXMUFhNaHT4cHyCe8QhyvVDDYott1/407PkZgsIJo7
c3mooqeCfmDFVIjpy8cPMWh366lkKTXDz7Z7iDkW1Ymjz7yThAOq2zkSnWSUXVPd59mwb4p6q0iH
HnZbGVM1eJ2Gp6ZRn48mGvPoD0rHZTW7aSfZZfE2DYhdEZakArqAhdENTsj5wB+Shdz9rfSrtPc5
Teh21YTOkN0TNGAbxb4obuJmKZnhTWhFjooqZsC1EryFZNYMMO7y+L0I5bVB+tZY/w3Vp6bnrLTO
y/tOPUxi7w6FeIimTywgNltnqB+zrYQL03qd45Ui76U4ZkqOdmweqA8H8OlLA8ibKVzYW/6sTFA7
wiAmQZajLvZPHPVl06UMGfVq+n2NVexbLViakbjWI/VC4ehnC5OIJBly3RE/LcuE+3zfIWRNDxhj
kLxp66/K5bgWN7Pj27JdYuq+VHc4ljm+71ZNmIOSArWOJBWyur+PZUhtVGjsRsYycILiPeFTJIxv
LSvuhQ3Xz3t3HIjtHSxoAt1OjzYlBY6+DgF/LBIvOALV8tAOXfmPBAbEdI4BXt0Tn3QCcn4fWD57
hfoRygGk8NhL+36FU1BruoYSuU20fjcjFl63YEGXplDPt2pTJ4Hd4eixO0VQsKal3TrXp/lq8Btp
2ei8mSG5pTdl2sYE9mTpOlPb4LohFwARGPs2YJSBxZqmmqjB+2PWstXLW+60sLLEptqPyJedIdTK
dPX7dZ29nzTxjp7qYwfsZANbB1mVzhxO50y7N2rwLdBlA6u51A/6OQwnUnqEnIJ1mEen++RJLGaU
bbKnQgDWQS6rdbqY5QvUlEuDnBxm1JFpV8+KN0BBMlN/CUlrrZTDze937NwxgyRNZqHO8foHHCKT
UjFIesmLmmpaR/jwUKYVb7+Pce5YwbkdWwMD0K0/eZ2yWur1uOs9YoOIgPVaX1/F4r2WLOa4/B8W
I1Yj2hqEbR+7j9/ntQBwMSkTEyKLYa0zCwuqkeUytm1LvDDS2Rt3pDqB7WFVOq1ka3Nr9qklea3y
V2l5a6f732/aucdPzfP4ZCDnsOZ9v5K+7owuAeikqi+S4XXtRq/ufh/hTJuRJfXLECfPpW70Qgzr
9DBs0U/ZbMbAdCSgAZqr1itcAuAvFnR/koCOq/gROCjRBUfhfLzqLx+LQbByw4KYY7EjRx2V1beB
1eJtNNjjWIGusO3Qpo+aqDi7EZPsaraa6PbCZR8v6/vq/v13OClyD2ObWtnceuNH7wq2sUtu/E1r
h57/XB2sje/8Pty5eYJXgbo5Tifph8uKtnGq4xU9tHMyrcTCkmp2tyZ71t+HOTtd/jPMP8f3lxs7
IeKos6j1tC5Et8UuWqBEHF+qjV8a5eT1asYpNEW+V8bdyK2j4uuMa7DLLgxCGCtsTleXXPf/6ok/
ntZ/thendZBjwpGQjSJD6ltq39Nr442Zw5FnRbjPjrPjjeJ4bGp8G8XeVe8MruIUy2kdO/Je2YSv
l8TeP7+czJ7//D7/ZviXG23EI9g7rTj46WdoHEh5WHWc2MLuv0sppd7DmyIdo70UGSbYj1j72tc4
KmWdNx9DIcz4EHBc7+Pgv24rfR/lZJWxRtLWtDE7FMXwKWrZWyCSbA+68vfJ+dPUdnIxJysNbOsC
vfqM/kyYlm3oEit8nbsoDMkPeqFZsDge+OntrCce4/9WFvxyK4+v6JdH1nZkvvdj7xnV8FD6/T5t
pP/hW/31YZ0saxXHykace6StqTsbICiMhVZeKlKfXa+/jnKycIUxFG6hhgS2MbfCWl+V19k2WJjw
o6hz+ba5m3aXZvvZF/4/n4jTr1xGNpgl8IkItKWKwrXT/pRILX6fHWffqP+McSqw86MojFIuy5I/
hVG2K/lvPsMpB4j6+zjnatBfP3cni1eXjX4L34VJGKyPgbzHcPZs2ax/HwVy3tmBTHb2lG9J3zu9
aXUzliVhJ+Bp6FX5lv8aigjh0/spaQhVeC4DSquDeFCbaZWPj2ynHRQyMGPJO2nbkpyXgz8DrXsd
8/42HltHFneJXCzCMFkHmpf3YDhi/x6wLjJqeR1P1SYiNmEU+oMqiCuV/ugc4hfvm1dRKQkJ6WH+
l2+1wX7ecOb4EYjsaqjKZZMpbm9ot02u36pi81p0wSINjUWTQFY1fOqtcB+MblNKz4ZmLpLeX4A1
sIe4fyB5gm0vWIB4jl1f6F/nWnlNZe1zhiKhGZsAYb5AWkSR4ET3P+Ip8BK07ZOaLDNDcUb0aLV4
q1NTBsJpjxRYDUTGsnSI89LGv+cEirwd0NtH99AvxnBcydqyzF7A7FJYQDiQBBs2tIs5YuOtL6SA
RLSp2NXiEVJ1lJu6kvYWCJ8BUbBtj1NGEzYKYVpmp4KyMG0QV05DhUvvac6OkTM3ut23tatmD7h7
Ha0htYtM3kZIqA0dMupvAfSEqkCmW++7+kZMtE2n1atKIHgv0FBkB26Qq3eFAUdHgSYucsav/yoy
P0uwlkSFEBMWOCJYf/Ls0MKKFJljZ+SoX17ji1CDZ8XfRY3qCL5ML1hfyWl4JxT5TUJI3qSKoU1t
bJFOgt2p0SoizSRtia2r6FXmj+NwZwTVIlOCa0F8IJ4W/4C/SaVMsbOAYgCzQ6IciTiuEwmAoLGL
TsYJST/ThHgRWa/gBByBomVTRdto/sPWE7mEZAcpbhMpsymb8rioi0sfIv0wP6cc8R6r5gLU3r8D
UFqtZwopSVPc9OJDZpWrVnzzI0hosZfMzVVP9M9QYJkg8kCJ9hL/8lvD7fnrQ1YS/+Y7cfk60H0V
O4pSerfEhetOjekKRUJm4lNq5pu2lPhUaMZi7FHih6NT86TiCglu/OTj38kfKsmwZ4MSnogPQPLd
JrRskwqTnKZOgic07aZN6CdrS0ie6ro6yEbnVZWJsg6TkOD2iUKdjxCWoN33mr6m2lLLhPkovHst
1ascl/V4p4fM46B3uvQVbCP35WOWTEesQPw3qRtrYO5wDIlhSPUFK3ZpLGJxTzrDSqRMFlYVCR6P
U2XZZOo5VZYsxWGnx5qTMjVicZPRS5/STSIlC5JJkHpMmB0eMnljdutYuhkpowtPJTYEYcL9JFuY
NjpHVVEGtHxC0wScCOCNiAMJ7hht2OhpTk8P7r782oc1xqaNlDTAscmYUlkynhqZQuIdZ3K9rxyy
CZp+JaprvXqPmR1W0zm5ge2kvY1UW1L/KCBC9WtzoscSekF50/mPI2929ihTuKBKx5meXL0XTMKL
ucIYAzcuYDvGci5mMEte1EhxUvVOTea1pCQboUy3ZCfe1fScmunvJBWHBNoROSRLiT2s2VV09KF/
0Hp3VCw0MllKWJMcKSACiECKPqBqmQ+7SSTGUOOuN032qZT+K7iP9dhzMceUEvFZ06O/4jguesPc
NAOTqJLwDYzhLiEEkInpv4o6C4M5W749K+Nj2Ed23Si3Oi9VXVbrQSbHZvIwJ7kEi15ZBX5TkN/6
bAc8kC6NKPcPe2Hycv3vFNxJ7QPSXFfQsOpmAhGT+658M7WPiLserKeRBKb7sLieoj8WKpt5xZSe
mts2+LBQebdgfGBl2Xn6xwxeEnWpFPH1pLzGxUHBQxmGO7ntt2S3OuGsLjKaP1Pqmck7br8qvRn0
ZVbetvVoF6GTkUelzalLKKBU35i+awxv5G8volJbGer9mHZOpaxjY9cUz0YP/Xi0yHFrd8k8vIEB
EqEBNelCh2tYXR9bUGSB2HWfvMIuIsFQL22itNx4Du4CTESZqm+Ohh0d1GMevIxkpNptUbjG/BJb
qi12K7XQHC3aBIFXlG6d3qoV/AT/s+wOkf8eWnejKC38tHfMZJ2rA2sk6yRNpjhw9ZEU0fJR+D/s
ncdy5FiWpl+lLPfIhhZjXbVwCNeSmhsYg2RAa42nn88jq7siWLTg9Mx2NpkW5nTAAVzce8/5FQKk
vr29xj6FTIhGeu6EddY+NuU+hriSY8WG401qQM8H/RhS2xJaMhYxZ8GMqRnqdVLQ4TJuyiCw1UA8
JUgop+hbmX83ZkcjHtPMljGLQi3fxpbo+vMDdLFEa4lvqOwaaE/7bqnHlJVvxFuqeJayfRHqDhrX
hVWtFfAK0JcmeVTn6RWIqqRDbLKyNVgIFmlly724F7XYjq03mRGN0wx0lqLNrvSYUzJUPPotYU6u
HB3yYm3kmyQ5SNq2QGGWEnV0BCcaBS9U77KX2bT4+j1iKtU4+Mqtnzxl6TlVXSN0M+Mhj2+tb5b1
0uh7KTrNNIXDVQ8qGDij5ka83qnbNV4ggyKRy+aoL8pc2Zb1LRK2nX8qqpOWrdSAVJxVKjhJxEcb
FeoMWnspQRQZvDa97NRohZW8skNyWTT1UMjpKcayOFICUFLicNRgiaylDank+xd/XM/CWQQLbNKR
YFx/g07LI3PXwZMeZBAXK1l8bRP1RLQa1Kl5R5DhS2qkvBAZPKoswZQnJmQCcC0X1ggAdKy1rKE7
hTopqwKqvDn88b1I9896Vq/MgFThsF7TnnR8PHHqycTVKVtTvrn4YSz0Tln01SZvjqOBt5Z4i4ps
1Zp7Q+vXlp8tjSpZ9vV8n5h4S4XYlLVXpMpYyMW3rLZIEcfBbEiZa8vixEV6eCBA037v6OP3aYaZ
0qPue1OzTE2nFkcbsieaLAYKRs5WdqqUG7NOnaS8DaV1OO/LbmdmBHi+++k33Uzdq8gr2dXTijQu
DH+ISvG3JImTGZg7PQyfiGwAsSICo3H80WsNfJpG1RlaaWHViBLBtFnyCu0ppFoICHcl7QztX1gW
tlk0Di/vmsXTzbR3TfHa8mU0t91MQNXEdeW7an5N09Hu9GcNTTBRoCa9hGKTSctieLl6SXVO2nMk
OcEd6iD5HPsMAFGwLIiA3ClYdImr2lkScE0anCBza82BzFrHh3FwCQCTpfc2vidvVOtvdO2YBsty
sJXqUvlP1VspLQNtKQd3GVNYqDzP2hZ4WKyChShcmnkNEFRat5nmsv/pwZPFyG7kI+chOiMKLmn4
TblO3zjcxjeddehBbIAth1WN/iT12ukFyJGYXuLmF4l1a6qrqn4kY9FXkT2zolZu333H2cpCmRw4
+NA7lr4ZSGQOqoUWr6p+TVCb3etuZj6OLNn4lwFDM+DUGJ+blZaxuZydGMuruNGdOlSXuvUi67Gn
tQx+xSfy7GCowPZhvJCGtYjoeLq/QvPBnvlbi5xhyFzMoJJiKcJoZ8sjWLHNTaitlODbEiHiTZC+
WNpNBnwGlMTjiyX49vTeqydL8T1CsdfiNC6V+a7ovbAa3CC1FgJPppQfB1LAlCtL9cUQ3o1QXIn1
m1++qURsV/MTvrlEM9qatCtAt7Sb2uzg1KPuozgn38+WpmqlRGggemeaeKdMZdnWd6y2R141CL3z
sm2rY2a9ZHia1S0zMNG9QeaRuOyaXQQcHjNtO7N8F9Tf83xd5wh5TFdHzwjTmTSs1JbLW+YY2Ons
0T0j/x5QO83ysiU0t8/A5+1u3oOyCzx/QDqR40ZUDMGKubuxGP7sH8fQcq3e9ksJsbLA67MrxBuQ
y7DRdrOSLAm2WkxoqAOem1ksIsIQh3hDtDTYFWJSJmTIBVgKYW6be6XV2XK11dLes3Dgrqd8GUbh
XZAmiwEPQOStxECgn4yPQmC5Q5mcMsLAMv+CTInSZ0mbW9afwEMLkQ2RN7erCOM4fET74TTRY2VH
b0g3srT3gba7lHc4mRdVB3AifCcuxlasrZVITLpsUHS4BW1p3JHW5aQke3YaueihQ0zeItFOQ7xT
ZUcqXyNYHaC2hF4VxkXR+gWcHochiE5cXvii6iVs4q0Z56DqOYlfR0SUhf8OCo1SFBRUuOlTTUKK
vjOKc5EAcCeKA50iY0ubFomdQz6qCRxXoo2orOqo3UQFmwyM7+bpVqie4XGmbHcloSQrAu1Kawea
q/vx43UEpNXWV763ZLTX6UMFMn7Xk3fdSLcd8xIBr3J8YQYFX7VTk2DAi6ofi+AQMnN2801uFcCv
9tgwjCN6bqtGPuvDSpk9APs6fi9Cd4b0ItupcCOrbgOHRjx11ovZrETI3/2w0PZ+CRQPSYSCfGX5
Dyq3Ypwc/P5IT1n39Xa4eivKy55Yt+Huqno1KWGzAL6ngTcAhngCSvxyH/XnuoRhlHl5fycbKyF1
rcIpBebU0YkzgLun/iTVvK79Ym63BApoOyLLJYOADduvHcNy256EPM/wXR1TN6Ogiah7yiBsqL7r
6amUvTC4QNFQ9L1oOlrgasZLINmjbuN7kpXHQHLm7xhKZqZXJbbC7II9JXz6LtuIOKSIVNNMHa5J
kojkxcIikTdCtcKGjwF5ifqLOpMcd5/csO+HMyW2xysNpjxpNYGjjpgsR31ryUfRWOHiyNus5mwe
3kdllTY3UesRe4nrXFcsQwZEfIMMHlJmmB5oNvgcp3ggRbIWd/KTPx1Mc/bMwMVwfTGKd0WAStlf
68U6hsCrzozKmvlqd40pb/Y1FcH0XJXiAp+KOD4M5QoxtN7sSRcvhEV/X6h3yjGS1pnOeJ1WersS
xW8hbIDk6B+FgtWycgLhZVJggC2SdEVx3Wa7AIxcgqmxxPOwPsMjwIIzbLxEtovIFfEm6JZ1diZ2
VXLj2+k9LDeZsc0C3v4Fam+iE3Hj7QCeH1vz28Dq+r0pXhIoZIl33WuP0r4P7Y5lEacc4VJrroHd
Yngeld0sQLg6DuOKZK5Fwp6jU0jTxJxjo0N/EHBQ6twx3rDoCfKdVp4SGrBys4kGV/HPZrlV8BLP
1yHMpDe/eRjvE8XG8IxffK1CIdFMuqtlDtQfa750xnp404QVD6hZxU3InpzIqq3Q4Fm4kYVVWzqw
iws4iwrOSDhG7K4rgUw4a8wCZo/mMiVinPIdJfuaZknM5mJCdroXYkcMU+KEoCnYmeZ7dKsqno86
ZFhI7Ggb+WXjxPn7gOJcs26Ses3k08+7VD3m2pEGFxvCBnZe4wHnxNUleypDm35pgbdkb6fVLYT2
cdphO9LUnlUukHcs8nI3ZWvR7Fy5x8YRqobhL3oigan7SsgWWBuUh9Jy/OS1qbZCtcT8QJ2u91OK
dAIgSbM5NXe8QBnzVSKtkvF5SG/SyI1mcTHdZ98nVpxZ4tUJDkykMzp3YRecuxcpyGxxiBh32jGK
yItjsioa5jv9Ips3SrdO47uKknrMKHVgueMN0FPkrdT78bVl2aX/lvA2tr0tGOQyem3M8ZKNQOLd
4MMRbB8FvCbnUXFKnb3lrG/mZi0PF7Y7g0azZonDacQBdPmpQeKAc7Jd4hYyZOGyliVHjWd3lnay
fNsb5D+tTBQhxeS22nepXTbCXo6IQtU3GVTb8W72N4l61tqNOL2Y9UxTENt2Zjxrm1NaFc1atzDm
R1iQi2sTTUCsZMeQB1Bm/mIazEs14A1QFLtZvsUIbB03AVwmFhEWE71m69xeRH6ewP6IDLDVYOne
1ImbrlM9QcBanI6FwVtEUupbJCJ5HY1paTXaucysJS7Q2yaJ7YLEmsy/K6JgGVHvK1OK6fp7le+r
6T3SEUak802RG0u1QhAcyFGwyAahomET43cR52/VRKOO4FiLmzxf2jgk+HN6TGov1JJF0e+1dll3
NBKLhZTLDsm7rti/KOVRE7155vrPfSTZIXQrMTz1vZfqKlSy1JN8RC+d7Ws1gpcgOLYQMpLpG+0i
pyjVZdZFrcOe+6j6yr3WR19QcWGCf4JS6kSs0ykAyf43Lm6jDKLQd+Q01dpjKGHzq89PGcVpFWds
DPtmNUdAqP1Agc6OWm2Nzm70IV+koWLrDMHcd7F0E0OZGXp0CMxyo55408YNac32giPTOAum5axY
jtBsC81CbmASqGoykbMLxA+ahl867kktW/bBA9ymjmRUwagcpE6LeiAx3djM7LfN+z65B0NiPo0W
xLjyvi1pMy6kcZX6D1RGoem2w4M2bej21PNWGJ5rcnqbczyfTM1pO1ox2Z5JKqOup0m80KwjgnAY
uosIo8W2vQnV4aFqpkWv763yQaB/SoMhGPftfNNLEi3sjVDri7gjrvm9manmEuky+tjSYU/dnmZc
c2COQg2xRctrhJdZOudZY/e8/klyamasbgi/lbwa9+Ih+RZiJ4Rp31KDDGET3/hNGhnd0hrlLS0u
Nm5qoG86s9oJMVtFUsKWKYW1io+0v1IYohrTAsatZxngDsOyVakv0+IpYR7osM2V2DP2s53NhxC8
pqK9YxTsyRB++Inji/ez1tmJLD+UOvzFunVF2fQaiXE7zOeQ2VVvMvpj8G0zOsbVqhBXMeyzucrx
iZFjty7Sq0TGDq/mSsQWAC7yzqzDoVlEVEI6/WzfxApJepIHxdMm2R2C+dLL38saqhPZAP2uwX02
522J4tGZU+EhmmyxX2PFz5Ji47Dmxjql2IBsQU23jUq2so45t0lxamowemfskIw76xownr3PEKiu
Mq0gZgCtTCOkrqucwTQdEcuSwcnyRxlNV9Hca1a7EQwG0KyEUDDvUMlgfORjuTE8y1Cc3bgbJhKv
RZM+CCtVqGSSXfnsR3ya9FuhHmg2K4OB9y+92VwVReptXBbjCqFhVDnEHXmlIHr4ZzmyAq4x3wT8
ZMtna52e0TUtci3DDlw6VzXLXrvPoVeqOD3Q2BTUW9wgHQyjliI/s8YiSMRqlAk8rd58jf8V13dk
8NKEPY1hJ1lF9jcB0/RzZVF7nfTbvkXtpeE3PlXLKDy2zWurbhX0PRMx5WjQoPglR/jxnp/PK0uh
zMN14q5XUkcs+i9wsM9mlitxBUOQq9vBR+6XPguTUNFPsoaHGHFWmdeLwSi+4CN8CoJBnVMlUcIS
i8DZX0HXKoUEL3Xq4RqHuJGhiZ6UCa/zjuj1jan3EU4xlGjddyG6etyYyVGKldBpqlBd9FMUPnZz
nx/NMGSsKLgeY3AcoK/rZIX2olnf/R60+wyC/PnHfkBWMzXqSboujlrE4lGn3mzFay0AQDAV9//t
TB8YanJOZLWkigfFelEUdgHs63E4hFT+BVXjM9rJz1f0gT3WJxWM2Vg7REJBHKZEv/Yrc99PuTzI
JK+kzCvlSv2Ap4okvBtKMx2GZIJd+1rS7E2txz6NN3ovejpl4RCsDKy4fn8H/92hFTLBz+f9wFnA
gqutI8573VdBkXLwo2Mf9EzO96ZSFVdXAZcyeH/d4PgomszivUGtCH5FAjgN5KKxJ0mn1ygcClzV
FMm4R2twsihbv/ihn/HeMHFEhs7Nwajgww1qcxIvap6BeMaF7i9vXH89HYVDeAMneqEeof2esj0Q
GiAaVFYWZCfcdytrFz9/BUt/9tKrGmEpeHUbaNg//JYRt9jM7IkxUTuoxaOIKjJPpCPytq98ur86
04fHM5ewVQw4mKbSxNWCtiObeLVSL2ZDG+X3d/gHc/AjOUg3DQ0Pcl0lA+XD21RoUZmXBpYtURse
MYDTva5hhmjIr3CLmoZJBpxcKTE+6/0E2jrMW1kn9rvUUIAa9TB/MbV+RtG4CtAgYsGqlVCg/zrr
Tanuh5MmHjLJh/afmkGx6k1l3KL2Zd8RmQ8CHOpjXSrdZtTT6GmaIvM9b3MrsaUiTNiODsrB8IVu
k5LKcPn97fpsPGLgYZIRiXkGt+vXH5crGFhDzDuYVdQexTwkrqmoumuQgA4aHPbjUoAxfPP7k342
HCxRFRUIcJBlP74EoyL0stETqohCADzvLpXAFBvl/+YssIYRb0qf5NhAyGKtq4jZzCgfMjEeFpE6
Peap+P33V6N8Mq+yomHdY+Frjuv1hxHHjr2LJuhoCmLd0jNDydxWWtpcylbTz7lYiUT5xqqLI3m6
Fo1Ecpuy0u/6yZoPXZ6aqyzoalQyKpBI0lo02UODDo1Sl4IzFn1Kj5y2J75WbD5oJdtmk6ReZZr1
Cxmrltsp0ncjCebvkgpe15GFu5YjEfKxb+YbRUS5P4pCvIx6vf6eXakjv7/6T54lfkLQ0nAquRqg
f5hEFDOyhtKPj5R4WbbRrG0sf+Fc9JeJ+odXGoMyAwjihxPKx1VF82UlAoo5ZNnySgVpNwF1Lzrw
+y44Kv6T6R+mYKsEm8J6RjPkj/5lJFSGIjPTB0Iq6NDOlC5Ey4QOBv4LdtWFsrHkB+a+Id0F5T7p
NoIwLqoSphuIJFY71K9bGbBdDgIqoyNx1eN4VqqTkTBJj9mOV4rag7RARfAXfqidNIG0EprIAUL3
UEfHQ3BF8mjhq6aqW2G8xBK+nitpTJyyBCCnboiXiflaFytrfkuNiyTptk5oRhkC9j2pnb9oTd+N
jJVmemjlWoU8GosGwiZnMwwIhj3LtU2216R6obS53faPxfgijGd8A7rhtVPex6ZcW+F9kfBj4g0q
sdx/LhV9Q4cGPRsxIqnymAyr5kU1PbJ6hU5aCN1j0b/SphO42Xg44eA6krcymk/jvKtzL+0eS6bK
EC+Nyau6lzRBCS24nSh6+SyzP91kz1b+1NTfE383G5uuH1yxfKH/TsZO8ZBWzMUPBsitgoomTsC3
TgKSTvJP1PriG3ct/q6JPSs3eXQs6Stp8qZPaUaI4HXSN1O4E+ZVrnXEwqyD9qz26GCrQ0Fzr/ay
+bklmQbqkYFXnp8LO4UqlHDWIooLaEnRtmpNCh7MDgMD/WKBCSvUJrF5KEPfQJo3rzQeDh0LNXQD
wLcN3pohSD4YLA4HqdnSBkd9Ud1p+amngR49F8W71TApX2KibvytOdxGItljiZOoWMIPxCENtiw3
WMCG7kANJPgBTYn7omgB3yx3SjBfsIJxk4XttwZPpFhLvvmqtSt7dV1agV2p3xvjksncnGPQPqp4
e/oe9A56E+JwN6eX2rio/k1NFaspdzqMfQXEq17WB9+4HwJggw2i0yrobARwtkw27+BNc2MbtEX8
TW7RgYa7QHG6ltoHOdbcIrWxI1qI9X5AD1dVjyQFeB2QSOUvWwKSpP2c3IQdPC062JP2jr0xco20
tuwSaoaPPrfYqg9AlSIeFH5543cvXfmQtpsrSyBTgPBBC7f6gJZpV/lv/nyayI3qbyvUhmqy60iI
0uJloD6OacGgtsfCm9PXEcqXD3Z/A3coG0wb6cZgbfV8thP/1DdHAQVwAgpNI3PdIAHWIJAC5tLh
QIgnyM+gFYq+VJO11doAuT17DySEo33V7pa6XYsk/EBcfgmB+fDWmPMztIX4rbf2dDuCmBCT+1Dy
PTW7IE0w9LepAhuG7hHP922+xsB6MaKN4ZJoHmA/jKI+nF/ScW3BZqfNai5j1KZBeLHoUfS2Frt9
vdKETdXcx9pbS5Yw8gcmExMV6qNo7jrFy6r3EMKKcQhgEMkAgcpV+6Uum/EpVNapfHdNz5Gku0jw
MuFSdEsR43Ud14XhHJagticwbcu8LXGbjm7JY+oA3OkY07RP5xW/qWr2aPuCaasHojfCFkFDWE2e
BUmsVM6xNpKi822uYFTBFIro08rRS02okBU8WNqDYLhC7qm1RwtNYjoWxwXX1fauRpMh0EmZoVx7
jYslOJiv7AQsaZTwZqIXScJOSJyptBWbg0p3VikeJ3DrY2psdeM5NO+BKtLUG2lF6dWpjzq3lk5N
fVAeMuXBko7Zu+SvJdWtI7x1bAEv4mxV1kiPB+TLOHfcRJTvKWwT31oJlNPyM161nHy+Wrz6AxOw
W8Rer9F/WF9nu3I5Dp452MO1v1DBhEAZmzLyxZR5PXuvhNc5GOxWKhY9hi1NtculykNWie7U0khp
bUP6MPdj+96Z3xIyf5pHXXbCwRHgGJHjlcBrbj06jpZobjo0vsUDXC9PCE+6slLGW4nvCMIqiNay
D0RVbNOWjuZS6I5BLNoSc0hzbJJzqx1MfVnH9H1um3QVWI/BcIwLOCMuDeNFXd131jHSbUN4SiBw
8gLBfsJO1/ckCYYJ8mmdHoNd6SHw951q7qtglYWY8x4LccNU08ssSwDuZ4kB7IMz8PgLpoeHEbNp
S1onOH3L50IeN1r/HHXlotFqtwSjrJV40+CzTbMDRbxcy4DKd2l5jW4bz4Z1mfubUXsNGVx58ziW
Jljg1uC1LnPGGauSitS6Se12guyKNLeahoUkAqT5yywLKEgcWJm3FuwGiyp/pt3T7C08N29l47vC
UGqMN2F8svxLEHoZsXODLK2GGHuiqF6EeJZpBh3PfjNOy15aQKfbynwAfJBNICOtnbX3qfGAbguO
HjuriSEQ35ckrAV7DFoW4QjsBX/zdsAxuwYtk06BaQ8GBEi7VdYSDCl/QwdjFB4JrXaiiOXfcgxp
Y5BOn7aYpPegAQsrf/SjpexzAzuS4sDJW0aCAvAz+LUbVNoyZHeq5PiX47L3rMOXmMoTyRp9kD0M
2TdlChZyguy6Pw0RyGCOXXTs6dWyoOXZ45qPvfGo3vvxSo/JeosfrjpfZrwesoM8b0pmuthV25UE
OBtdZ2Uo4sVbAABby5s62qTitupOPUBb3XAywAuy0FSk+2h6XdHYVEbklFWyT9jqgOwZKA6AVvP2
IYJ0MkIP9Nn+BN+MZCVFUJq4i6MJzDjcmMGSKGw7gWimjrssAxvRvs1Zt4B3lXQl3UHWORvQQtdh
OL3k6TYNvJzqS8icgKyMkKmPum2RxPCMDgAKAfwC9UCIn5qfMjgK86XVeIoaGqU3rNpFmMW6nC5U
gjCiuzTpbEO+aWh5AnRIquKo4VsIlaYIVx0UL2laW5BWgtStrDd0W05xBUrNOywYN4Jp2jqZW5pg
riupf/j9fvmzYoFyUKf8xy7u38zikIdJE7yLQ588laSuGl/YZnzStZLkq08ViVimSCzur/WcYVYk
HQVMmcw/UVI7UHUIP4EWWhTu7y/ks42/DCB5jYpSFOOHSOcnBUVTIFxqx5a1i3BFwvXUQWaFnr9o
mHx2uzDDMRQsSBAjGh/q00nCwUkSQ2xi+4UsI62uXn5/GV+d4Pr5T5cRJJKJsS55CTNcK/Wc1dHd
70/wSYVNY1UXqY7w9Pk3YehY5UlcNtynsMEBRM1xXDfdUcd4QmYwEyl5//vzfTYCuFXcLA2pMv2d
Xy9IiAtBp1ZkzYCoPVi7fDRont801f84vhVrJK7MxDoaXcO/+QTLtUBcEPvvrBRrV5OmCBJGefj9
xXz2dH46x0dlVUu9CTE4OaqtIF7CbByOU1OpX7wzX3Zorrf0pzEQwbGdVSLo1eXkVqJLjLVLdua6
8aoddmbnQFoQjflVbMdn7w8JMirOqSLNkI9dA7+Mkzi0xIM1VsBHySKuL0PwRcf3s7Hw8zk+dHxT
fCCyodQOunDCwmAhKq5osth+0QL4Ed78oT5XZFwpfxjB4hd5vdSf7l+ScQ2dVR+SKjGcoZlGOxcV
LOuMNNwag8xE3mkvI+1nNo44bKgNpUIIk1UOh3hBuFNgRykWqklIjqk5YsOho1i0xmzCKQJ+bznh
NQGOKW39wuoWQEWgu5Y61qshKpoHLHBFOzSJRS4C3HBlRWuJZO3ObeXnXzQXP3lmCqJowAsCnnBE
+vhuqSQcJOZ8mC3BG0UcDxtYZ+X0hQDvk6dGcAx62Kt7AqvEh7NotS4F4Twf87hzzOxektpVSZxR
GHyVIPXJ1PTLiT4MjyhukbSr7TFV8B/JSTeVFIIU8j5dpbO0NQBRf/82y9fZ+sNAAWFSlWtkF4f+
mDGsEQU2hl10bB3R7tcYtEAFvGZdLsxTchayRf4Nm9HF5CiutJHcxGHhonVFTZ+qzu9/yvXSPv4S
PKXIOdZEXdY/zpIhQaelkgfHDJ0Jjnn62D508Vg+E18pPwyqOJ8lEm/uko4C4MeZ/+N1/F/Be3H6
6yTNP/6Tf78WGJdGQdh++Oc/9hGNnab43v7n9Wv//We/fukfx/I9v2nr9/d2/1J+/Mtfvsjx/3l+
56V9+eUfbt5G7XTu3uvp8t50afvjJPzS61/+n374t/cfR7mdyve///FadHl7PVoQFfkf//xo/fb3
P3BY/ukhXI//zw8PLxnfuwwv+Rur81/H+u8vvL807d//UMQ/TSJVkMahcr06AjB0hvfrJ7L559V3
TERUb+DBSZv1j7/lRd2Gf/9DkP68GoFKDCVkLbTWFWR3TdH9+Ez+02TqwO4VdxDim1Hk//Ffl/7L
Q/rXQ/tb3mWnIsrbhrPqv76VpFKTiK7haKKhvKXdKX/YKBR96E+tZdzEeTG/tfRoHUJqkk1ckIEr
TzvoK+K2sfQUYmKUXqRKLfeDpI3fxLzV7D72FULv4QAGHZ6CCebrtlBn4g63reJ2Aju4VY15OBnE
b1EaqN26sm6b/A3h2XwnDbiajWETnEFm5q3airiGTsJIj7gPJm+KtHpvYK6N708UmjQ2FcQnfnZt
4aRqszYaQ+vWWVhqR2OuRS+ZKS0Ss5rURQyL3XCi3NCetbkBH6MGw1YqNYjcheRRPMh1YW7jiimJ
WdsM781cpe+WtHls5/IIeSGW4pFK2shNrL+EaiZBW6TiVYdGcKZAiJCipXCHsChN0YNIcv8eZUYM
wVwkQnkKTG3bWXG2ZkKlh1LHivA2QB3e1zERQl3tV444hzByxkjAZctXJh2ecWrQo4rDR1+TA0fs
YYdVPeQErTdGmm3iJO59YwY3SavoXMeBWttFF82ub8rNa1Vjk9TJg7E005lkI5LHH8nyAxIMZOO9
JmcnpbDspgrmZA0FmYOKy9kvak9NCpVsjLHW7YzWPWqIRszmVRMP1K2gK3Q+pEGUXV8qR1x2ADj8
Ddw3PE/7NNW7t1QjE9FtMkqkYgL4cnUM63dlEULl9sPawKmHrqQOgZqgKgjKkbEdZ908ygJ+UWaE
5mjXDz34jNqE0q7pA90ViWDfzGGqPylhYUCxFKfwSQ9rDWJ27e/xOiouhFtHK2FQik1XDJKdp113
lrFaguuYGO19nF7L7rzpkHTEhWFuglwIOHAkX/piDhHyC1nvkt1uQUKXkQeEkbnOp1G+lcSxO9Go
C586XcOROpDnc4qzzB49QgH20URbyZepx8vaIALNHOs9YFzb0QqOIeyWxTALKwAiWnaaZGKFNIr1
S5ByvkWWCv5RjRLEaVOF8xzJIvI5oNTbwn9SYKp0yr2SlNU2z33tEEqD8BwQU/88ZXq8FVo/jpwk
FQvfJY2egdx340nMQvWmyciEyiIZBypDR0ZKaqfiu0NiqA8hC+VJbBv8njI94AAqCj42Ey0i0RFn
mxsSzcr4UukdXN0sht9AQ0WEFmMkM715cgfKzq2GIEBXKo8SpPdxTOZ1DwFnWM+TimPa6Ivyg5Tn
7ToVBbLNrUpsM7tN06FfFKllwDjnzVxKWhStEj1P7/yQ1GFVScUatk2NcEISoIMsiNapV3WnobZo
q5pmWFNvNdiAMEJ14Kd2iD2s3H1vSOuEPnZOnLjGps31A9+ngx9OdxKKJ8+azN4DKu0WQRHRGB6b
fh+L6nxqh0p60YTAuIXElJMsaSBx1WLpWYiGEMsR34IIGof0Wii7E9kScGgkPb0sJQ2LMVN1Knzw
7gBtUFuhsEsrwu2NaplTsJBuZZTnthbynSkH07MR9cCfLMWYuCm+I+pjA3OdWDczM/2TZdL313PR
p607za//fxlup79WVVbI//ivte7fluGb9+k1fE/T9+bXpZgv/bUUa/qfP4JFDVXEwc/4sRL+tRSr
fMIbjG0CWauiQqPhX0ux8if27VdrGlJY+Q/r8r+WYkn8ExdPFeU79thwDRTzf7IUf8BbaW5ogM9Y
xkomvufXZJZfy402iiNVyeADSuIDBc4x97PZy8bwVsqsZ13sjT148B0FPXNKTAZ92FnPokEPfMqr
nTEGzWIo5HUHwmemyhkfZ/WQN6w59BCl8mJMholVSkYnWcmeI3PCcrHwxlG8mVXhGeLfA3XbqjQg
xcock9S9+5p85Z8eyT+3Hz9vNz7ERxLEwE7jWgOYEtkwPI4PJRVyLVwGhTwhWTFxWzE+dWO7mogO
rGRjGwTpWpUsGrHqE3kYToXq6vfnVz7sdjg/kLlEXIxhQRBh2/XrPY7nWi+zIUKq3rY1SrPiJtcS
RHXFIbECuOPy5jrP9Jq2U2HZFnSCFRXR9nBtL2pPVSpvLZaqCXFCmDW3QVBuZSaovFumWfIS5yHh
vGSqlV3DWj19b9CUTlNgj1b1SF6EB4kP7AP1AFs+V7+S/3vm7PD7Fxd5vYh/FQHXmwzpQ74aMlCO
qIbO7vHnujVqC3XCBASfyBpB70CNWsEubfTS/9+cndeO49i2Zb+IAL15FSlRUngfkS9EWnrv+fU9
GKe7T4gSgri3gKqHrEJt0W2z1pxjYg4z/HeUZlitiS7zh8mZ6DlPQ75tu+dcF52px79WunBd56jA
vTyMLN1CwVtD7z6dWOkDlfK5Jm7KDHhlBNbAyG9DZXzvDRgBBWBJ86Eo35Pwjwwr6vsrm3/44sIg
0kDiNinOocNavD3QJqNQyriwpI9uitF60a2QbjP5a5TfZZIAS9+6Rq6wcr47PVR93k9L4btEC8Go
Z6koepFA+sZ1gtj42Gmvsk81OJrQKrxQHXDm8MzvL1M7RVifDagsQqSICsUKVjEgyyFupjlcs3UV
81dTBn/HtMOoOOuVsf5JvrZX25suRfpZZrQ6BuTic1ZNl0qOpqEKQ6WbkgwiMyuUZFUmRv4nDlKa
HUjnKdnvSpJCDRo2Ghw+HzopGaTbdIxfRAuFQKW099P4jtf1aFr9rij7+1IwbC31adGIu1GGvSvA
cNQ67WcStb+CzrorJKSjQDPVElZSokPMGFYmkfNvmKLpfx/HZ9nmS1nGsAZKjSZ3Z0iu5e5DbpOD
PhL31q6xEU/LIuePQT79jjI2FrE6MpCY/pIRKVvotPHvrzzt+YC1fKmJpuFbRU01p+6cjmIkGKMj
FWCCJ7W0M9lGWw/fv08L7dh/LmTmybNKadTOlyvL6MM8Cs2UKLyttCs6oCHOsJ8eVUoSZrPNQew4
a/dukSX3/8Y0JJCSCJDP6oAVR8HJwsxs9zaA0MydHMSI8bbbs+HrHdIzw8YWaLOuvByntZ//DMvc
RzIBNRCoNIsi0wRhvB4D7mbYERCQKh++aTiNWO0afBhVvFLHXaA65+FYzMhK4u9ZbrasdsaFZYX9
iC+3cgbisrJd6soHOspuvhMOqxrA8/nvdLR5ovry5k9VV/hdzmjS8GYOvIxGse27B12/JTP9Rjde
BNzapfqnSmhVy+0OgdVNqmpXhjXuS2wctEwle6qEqyzI9t+/Y+ffyulPW6w5lhkIo9Ly04Tihq0N
/JQCl+CKqu/8y/86CKW20+v3u0Yo+2G+2zWL94xXTnzcOD8yeQ2gtPJgIYcthoIWzVaCoTAOYHCq
gUwLmfGi6BMxun+M4QfSLINzvIlZTOurpyZMdt/f0dWfsJh+OC9Ac5bnq03iq2ASX1QcIw1e7lA4
4ANQrPy1CB5E/TiiCquKlXt9YavGzZYMHcIk6j9qUad3IKa4HSgTwycEGWhX0c5DyDvuEGz9XVPs
yucL3ulYi0v1zTypDYNWi3kj/Y5v00eOdbjrHbqyN4qxYaoHdidf4xQz/qp7cb8WQ3c+a5yOv5iD
y7DqdYwR1ApMrFtNXW0nCveZKb8YuP/DZC28a9Ga+b/zBmhfwhXoNSrLLVoHnqs0Jgast+oRx29x
D13CyfaKK+5o5R70fbhbA5ydT8l8MdQcZH1Oi1LOerRFVhuZrIZQGfrYzdLhl96o90mG05PUN9Qi
0cuI73QIrafWxAiIasjcYKsY7FjobxJO1Csv+NmcMcMpWR0QmBJFAuz49A3r8XoNlLQC28uTx8hA
gGUmA/4tTAl9gNEp3+tmuROlAht6QVEE2zsmoLTIaAFreLe6ldn8s6FzshQDriTyzFRphgAjXJ4O
6rTX6bxgTjQIL1BbUo0VTQLJQlEJonznKYQpYG6BNNakKdoI3MvioyAz2SaEpQqCPZrksacAyaDy
K12Fyo/QcRy8Hh2+pA2fQtQvsWi539/Is7eXn82phqMVx1FUzYsvdTRjaSTQFJsp7mq1+4jA6+N6
81+U7H88KVAg5jAMLnrWOSvLvVcpaHpZG0BlugFeY5i4zSjYVQdGxfqwquAewAiuydzVapXaVLX9
/kK18zdG5pzEwLpGfOAZyxlobyJLZS+g5dOumjDdGZRON0kaPoRIXxoBNkuh7UL4UoaJmUhs8h37
aFsqUdrE6pYzPClDwkupmE6m/EySjxql0TiLbCwQAQkssEgssQuQS1Dta82/NyfN0Vvhps5aR1UR
yCXvkfgDSacEKyqxkBf+DiE25X5JNhDrROV2GlQMS9t1ytZoXgRCZvyYOCZjXw53fa4+B8ONYBDj
OA6zvIgcHFNZERZf+M7hbKNeME0FuwBV/dPvqvI9MczFFkiLNzoquemm9i63xVUM+j8fEscc7ls5
d8KoImp2BEenb0l3um6ztSye840nr8vXX7KY12O/ktu05ZfMMStKt8E57s7g3c4etoa+wcS7sg05
X0kWIy5mcmvoSBWvGXHekGWhA+yOtJKCRIfXYkc01yHbq3fCw/AaXbUVVWE73q11wBd+MCb3+TfM
L6o+45lxn53e/8mXkyzxGgD/BLjZoRw6koDfE2CmpbGiiffoyiXvZYJ+FKXqs4XDLsHrqJTqUyr+
DQxv18hQIcF86IK5cto420LOjGW6Rsz/nJ8pNJ3+NoXmcSd2FhmivnCYpvY2MhpyZIMXDZCnWPQk
1wMBaYaVL/ds58awFh2t+dyGYGTZ+w3MyO9YYgGA5IC9FEz4IG1yTJCwZ1bmCC7gdA6X9bnAYyHh
EM/DhOouyTJyXgQkmU9h3zuq2G9wS66McunN1uFVq1RYJNJZl6WIMc/9XK1QM4/5nAsWez+96cFA
rB6ajjEiY/Tq5mdsmdgjiqu0n+5Ii3unM3b//dXOncDF5bJu8isUDjYsWcvzDgolcjkNL2B1GnA3
UzwbletBj51xaJ2M6IQxgoQRjPex0BFMJ+Nbo6PVJw4KhJ0+mg8gG3RoA7IFbiKwFRkfQP08Ca4G
q1o35ngGJzGMbet7bxH+XV+Wdp4GYigQD0ngOboy3lWKT+/gcQCaome5U1ePYf/v++s8n/hPL3Nx
8jEmUSiKdAIEYbYHQaN+Hszi9jXlwILeO3+6p+MsjjGlYQR5OLJFakB3JOwyuiIFPoHcPHj2FSyv
v0KYJUY3XGl1ew90/bYJ8beEpUvL9j1DLKIC9ulqdWWv9NmGPX2tT36Yvjj6BJo5pgXJYtR9rGd6
vdtaQcsauLmOuLGGm9mSVqUWpGUZDjlMm256LIu/Y/3SwpzdkDJyTMOYig0cyUBXIUIhsVTS56RN
XBWWkS74L98/sbVbuSw6dFo1hWUD1GkuAPCl96/I3O66K8KmfguuvAl3javvgJ/szJUawIWP8/Rm
LSa5VGtVvxoZWnXDPdXvZtO66Lb3nV0egAh4jrLyGa6OuFh2YgR9NY2w/1xsd42H17CjXbWPDzSU
BCd01jbzF797nQOEYtCUowJxOo/LiGHjTuW7Tw7+HuIHiN9gX62up5efoo5Cgf25IqFiOB0H+QCt
UMFAY72dCxw1KucNVKfYbgJbRYcJBx0qET0FWwSD66wh5S/dWKor8wynQZRXPkulX0oeBqV5taqs
efx+O28fQBTpDkeS5zkPpf81fHz/2l6YaOY1Gz8xqg1m1vnffxkv6Dz8/BMMo1Q9esFtbRCttaK2
unhN7M2wlumcNCjKnY4hqJqg41ycr2ncjj8QLMxH6+AWfoGNLGGw13ZFl54iD5ASFQvWbDaba5Bf
rkpQM1MSCp4i4Em2RD5po9OLbBLVZcp74CF/NPlAX2QTqDgEIKEOAP3ocu9kFNvmDInw0weM804c
p2/f3+8Lm1X2A19+2uKGN+lY1Flj/ucFmzqbd/nGms/7sCK4H1DfMIqsVQnPaq7WvAnBqIxcmWhP
Y7FDzocqzX14Ysi1aWJUglOsztifp9fFjM0YPEcc3JzKjMUkVOrVOPQCX2iqa3ZPTT5pSadLwDCR
YKZ1T4lPFF92VQH98PCqxM0+Sn8FWKwEKDGWb97gpWpMGRjXW5lZcK1/mdM26ADsAOFM/R6yTb1J
NGOfl5rdyqIrAGuEmOg5gdG9xWUtbOX6XVECNx6elJR1PagfR+W3ivQeRQc5d/2OsKjUgmhCxtWE
x5CCWvRHo1haRKqrSM9yeujF674y4Ym00lOQA+zQdTiQ1jFXk70c5JskzG86+Llt/09ph2dzMh6/
f0Hmlf2727j4WApc3H0rkOalIpUeZPU69/TCHllQMEs4VHlD4E3V2hHqfL86vyD/fXiLDyaeTHzj
iQBd5Fp3p+v6YdhjV4mcbqNSvQZp+BcNH/drbVo/Lwx9vpn/HXjxOYiFZNQiXV1WTfUoM9+FW8Ge
9sWeM/2mOFYvifu/qMOcXux8M77MDmobdZIVcrFgfn43BzgjH6Wx/Y2riRWFkkL6q3DXLvTC+oVC
eC5/UUTQzrNCmr4rNY0dJ16nvArezRCvGVoTY4qOgflcmhIIX2XtdDh/c2cv039HXUaH9JY39qQp
sVveKTvhrd1OjvgCsAwK1C7azedSDXA0vtqN8jd0Elu9sZ7XVpjzuu78iL/8iMXkA0/LHHL5c/r3
XFIt/R/qQaVl0D7DM63ttcTRizMsBz0UnhI1P9oUp49XiLUqt0YuunE0WNxOE24zB9anTQd8RrA5
cydmdYNyaZVDyICmmEs1VaKDTofljz2kdHNhkf0f3R+KYp/rXEtqif+7cPOVZXWhwv3cu6OoRMKh
i/PR7POo9OU1NrSuQK49L3IgQjfx7fjaut0VFHm3eeOMu4X8ta1siK0HsH2SDYbvKXPXNizyeTFO
//or1MVGPeQwNkUTv0J2PdevNvKx3ZfsXcJ9YOO5vQqP3VuZUM4er1Pcpk7jEurmxrvy1xw3K+y+
nz3Pq/i8bF9uytJjbvpx3VXq53wi2tGfOU4uvC4P3cP6lvTi3DW33QyF+jJamfnWfHkAtaH33dDw
xEU4Srb4Gti4lj2bBsa/OcAu/p0d/V2+8k1fHtVUZ/0MswkEsNNR02YQi2jIqd0foJFiW8/xwQNq
tIljeJ62xs8WXjsbnt3wv9j0m2yAEfZqaIQtdbE0KbGKnKTkQyYu0nQlp7jDhsrWpUAy8RkevDpT
X5q/vo64WJbQ3eZooRlRNDUqm90+oY2fZHeTBqVgZjArxwRDq8SpTg8H18Qw+/37dOkcOveDTJLD
0fLon/W3L884zQiAMxJq9iAg7nEWO8CibOXKUA/ylqVqy9HS9hxSJuxpG5Kv9dwA6NoELvuP73/J
pQWEVGrE9nioeOsWN18IFbEr9Yw80foXRyRifOst0io3keF5VbzlOVSt3HK+H1X6LKgsl5Cv4y4e
gZBluuJB7rJHlL+DXO2TQXRT4kMGabjWZOWqAAMUCwC8fOKpsAkqJU5qA2MFQOQuyQE5FMh7lYH4
UgqiWeqg5TpOIgcA4UOWlG2eA1eG1P06mJTW9QdDjW6imkBhKXxrCvOmiJJj0iR3dW8cMk3beiLE
TKo0BPXh5wUPlh/ydHJDD9bSiCGzgpQdKyGBmgIs69hJ5NT1oYjnYf2hivXvPjd3evivbj/0hvBX
s4RZTCbq1F1bQ/gnN5k2hRFuRAjwzIIgrFxFQZXNYQMPlTrTrRGfIySpcEzSPXENOFtpID7kQkft
7TcsG2ymKmDw3pWtfB/NhQd1phhKz6mcP5LKaKuR6hjVtPc0ymn1XZHK95MpvKeoXAib2gb+qylZ
j2DGdrKA9pTOoCcZ+6m41+vJieXoJgTkjLqVCj7UceLVqu53wn81aNyVor5OgPClRYHZ7o/VaduJ
xDUx0OYkNrsc5C1SZS7ZdzLp1yC5EZFbnvY+gHjwqupnDxh2RFGNlem2MOkCJPpop9DYbSNDGSsL
tw0uJD1H1BAiP/fMZ3EiHoHgDSC0sp/3lP+J2KhHp4WiYaT1VqnKq5GjM0aNrRbnP712cDrVvwng
6SC10qCtqe4kphsR3/LK2zt/FKcvL4ZGjrfErNNFoe94OlcGfRc1lcxpuj+abrzX3ppmIz+h8CaA
s/sr4IVdG3Fe7hYj0uHDW8BMyTFvWQsvvBY2tc/60zidMxykfXE17vRd8OBtv7+2+aefDcRcMIs/
KDIb83zxZWIKkJ6hnWaXI8+0z/S2DjlJFcTvaitng/MFfrYv8Te+R+bBWRD6dSCdEJ5m6hkoxA5t
UdwxvHArsc5Fko6zZy3t7kI34XS8xfYNy66u1RUHIDCgu6wY9oIBGlkodn4IZK+eXrSQRAN6WOl4
HxTVVtBJe6IiGMXq2wQlU4taJPDaY6x0b/Iq5O3CNo84V4k+KBsvmb3z4r5XQ+f1YgEioWnfhjHb
TRmds2w85kb/0fcEuovNIfbzTVM2d4pI5pMqi5uMQvT3j3+edpePn1YXzx/ZD9rOxbSshEWqpRl7
j6Q95BKICrmyvx/hwpWy9H5ZcRZHs0G1sq6TPvft5eu4ZUN7FTmEVkPwdxTAN85aHVM7v6h5RKK1
0KpS+lqSzBojFnzfHwI7p4XMFGP6ArSV3x3AgO5v4eVuVMn7Rm5gerPtGY19rBTPafuvGYD8qqMd
B94WcBfomOzQKb8JwFFq/yDArZHL544kgFADfB5vxFG4T4DY1tOb2Zic/Mn5ARWqC8+TR6sOLWGQ
P1jxu1Y3mxQMDcliPsleNGE3VoDhrZA3cAy3GayVFkaQZPSAgrPqyiugT+clFY8ZJbkGd7x4kJr7
m/ShFZ74cm9bqkaWRngqqaN5LuHuN7ndbaQHeZfvqHB9fP/4Lz4LWiz0lWYI27LJTuMdNmnLxmea
/snlTSivaZMvv18aRkyUerRzjMUrXHZBHiE2Qw7xg6IGcUe7wGlRo2xpKNvQ/YLt2iF8njpOP5q5
mc4eBwUG0LClAAMhfDGEhAPZunefeNMm6zXCgK6kIj2g+Bj8wvn+Hl46jcxAQ9yXuH1EHtzp3CkM
jSXLOgDxTv07Zj540vvJGw9lSj6UVjpen98VVvZQjeIOTMrh+9EvPMGTwRf3V+8GPYRGx9VC+wFP
7dPC/36ES2+kJUI/tLDvffpcT69PVMNIMOGn8EaSHr0xrsoXwf6tHKtj9XetzTxPN2cPD3SYinRG
xX26mHibLPXCHnLvHHOy0fuPqIUSr63OeheHmTX7IkYHxVq+975MqZE9HXNQhRlNDAVQ9RrYYQpy
rXpUAHuErXE0gOXiFbuZDNEuW+LHhHutjW9kJXn7/haf/xwD7b7I8QMROAKQxepbF6HoeRo7GLF6
9Zs7khKsdmWBv6AhOB1jseIOBRJw3YI6L7rDLr4l5CXcprbqJLf33ZVBhGe/I2DLFffCc3qnrZwq
z7/JeXAsnlAuONAuTef5IOdyC0qSdJJh0xUxkPVmOwFcM0lbsGJQSGL28v09lS7snWZDBGwFWbaw
uSw+y8wPPHUcIbzNoonhubyFrPNkfsB8t1PUADvvigwBSdhIK1/kpYdJq54rZVm1MJ6ffi5ZnVp5
F3OtIwYD0//XeRrUlWT7/eWdf/dsetFkcERHcadKi1cmHpuuHTWurqBo7Et/MQusffeXbuDXIRZv
DMEpvRyY877a7reScKPaNXI+yaSkONjmJimuCETc1+FurdyEgPtsGuDqDF0EvYLvA1vN6T0cWj8M
xny+ulHeQ9t3Wt/a5H1MrBmnHl06Dh7Ueo8gwgwqV3NoCKBKmqdyanaxKkCA+McKcLAmtG5Eg1kz
PjYmMwsKX2pxOOjMjTEBAEvae3/y7drPwWFce6PplmRWR71iG4ZbaNDKPVuySvKLZEKZENkE6V1C
li8zy3VHmkLddsdCS91Q0o7kJLCHhobE6ThM0x/BoBOvmNIzndXhLw1S+6rU7TqIdzqc7cIT7uqO
E2YMyC2yymtNDF7gJz0k3nNJ68Eog1+ynBHalhWHUrEezO532CZPavo88u1OluHGweTWqBQGDqex
lbjUQ/cTr0GhDqCA+k0h0FLhpBvBlBrbdJ/ED3HcYDxVHPLJWPtdkpDbjUgyk6/Vm5Et20HWs8co
LFxBGfEfFNB2iQCMBrLUpi2n6J0gyT9EKzkWw+BUvdsE95NfHKd8eJ183TFVQNkcoxPvLjY8ZyLs
k9QDRD/dpsJKW6DAydCOWb54UISjZvqvGdM8rM2N5t3mgnbIpPsE3a8WG+4oYbDunEptHE+XrsWm
3WLfhUEvY/PIt1kWbQqTzBVV3fuRsAXDsG+xUvuYJjKhOlhiejXKnt1ZT13jPfjmz3bOXJNd3at/
hV11Q/SBJuOf/A2h+rVSrvsMvV/yMRGMYllk36lo78gBC2VEN4K+zzjKF1Zwwx/paAH5icQaSeOm
gQoS64UbFU8S9rXRr2wteZH1LaLCjRmobN1Bu7ArHay7kRyYOTpTqI1NxG5SjG8xWZk/5QjKVE5U
YqhtAg8wj3bT+KHbYAH29f66UH56nUL4V2Gr0pVFjlnQN583slHuTf2hg/yYpgcyCgXU42JFISbx
dnF+7WHtyDyCPgHlK2RgJPpBnGQ4Du9+Rdjk9GLlLwphHR418xEmVqD81fg0zLi4V8kTEaIwcJJI
fs/JeWmko4x+ywh5r4pw4xnkczTCdetTkOQ8lgs/ev1nmMi7DKKZL3hu0iNRJA66mRDKtVA1Qdnx
/baprcW8S3HgiCWvBfymWv8T5HxMFRlB1ZuoZse8t3ZT7D9YqEzb8sGqBLebcW/Kj9Qzd7IHiMJq
92lvbXqNLN4x+EcOFCC2+NGvxUdfT1/MoXsR+oBIyHtfeyPJfqso3qPntZJdS50dGLqTJjVW3dS2
ynZXKI2bmwFBHj8bdDjGqN3ljWBn5WudPJtQO+cMzyDd9rPPo5/7kOwugQRoDady7WV+8p8/kKSB
gUJMroMeE2RHM7FoeNmNKFaux6EKN9NN7+e3MqkvHTD9ggJZzMtEAtlVZ/gHs7kxOAoP4r/Bw3Gh
949FSRQLJXW56QjNQ4HBgpUYwMPIWrCym7ZLdyMhrNVU3cpSiLBnIKxpAj8SbwUJ7RTozm4iREyC
nF9Odq2gT4z0ramSgkPqldjZEbmKnaxuiv4jcbX8Br3nQG2P7Y/mlz8igHBwqpy+eA0aHe85WQQj
IvL4BV/9QbGybSpnx8wXrvAy71MP0/lgbpOy34zxsw/JNftI0uJ6kiLM/smLr3k3mZk9aN2j0tzB
aNjUJIfLKM7ystpMarTpFHrAJrvMHnSgAlCGqd0JlYyEqH8ZYtSAGK7aQqFhwXolZSiNn0bmOUTf
14WqHuOSYCjP3FQUjpO2dFMSwTIVTIkhHwNivHh10tg6+vwPA/FYF8WGrNC/kyTPxJZD6T/7tOgV
g8RgusIR79d0Fw+qreThRxeb96YXXIcjZFrFcsdJIgnht0RILJCFq5pES/JH7RIneuqVj1JGy99I
yEGc05iaK4/Dh6Kl21IZiCXW7zvDQ4ghb4Psj2I2v/pex9n4s2/oTJYPEglHsz+xoeY58szkmi95
1AjE7J1JqPeNouzC6AOI8GHS0l0H8NNsRMyNNV/tXHT1jp1FFX3AOx55/xoTS2SAzKUHsSvIZEp5
TpbU7iiScNocW4UrE+obLtipSdGyNPQ3GoFYRDskubRNhV+kQ5J6Jf1Mu1wm75KowglwgQoEsuIN
wIo3Dtu0nIVczwbRxD6ZhUUX3w4VvqyRF1unExoEz70wvxjTvi/EG4VoHxNlnVn013ExOQah8sSm
+TguQcHR/J9WtkwX9jMnNa7F2UKvuzgvZDZmPTzETHgucQLIwt1oPHy/NbtwIKS4JeNI0/GpKnSO
Tncvk6glOWrswK78n4r4pGevMiaXmqAh0bqGhu4IMBX0nBc8WtlnX9rlI81QVVLL0bRz3j4dWtfV
YkzbuZAP/DKInoyswPYcM3l2ZeJkgvakKsK+9FhtelXfaCwW8pAdVFKfhVK8z2VwfNatqsck/xH6
W/hbsglXbs+8eTs943F7wInPOlOD3d1iXxmillWouHPGi/ZEclEQwE9HS8GlyaPY6/LpRdDB3EM9
HXDx4AOp4tzj8eDNm/CxdYXHdte9qnvBWS0Mz/+ns0sDFqhzfZIhLQt2U54JJXZ70KoVZtb0Uamf
kaKS92kQrCz5sEZq7a2on1sJ5HX+Wx5xHbfWlT7cVnK48/FmZLGPxDrRV97JT2Hid79s3nF/qSTn
Yx1H6lxJrrM3jCC2WFw3eEK0orRJkFfZIgwyKdMVUcMAGIuW0GjjZrBI96MWOOi7EDio/N4BbUSv
uQkakW2DTmPyfswfI2LyrPbWyIkzsx5r/lyiFYDi1O5kzF1wjbV+dC2hZsNsOkqAUBpo59BPdlA9
Gp5uD+FAZMvPOuKzh9XT0PHItR+h+KMO/hQ+5FuDX+TqVKcs+aEEnsIt3sjsyDiRR+3dmP6QMUeu
vKYXi/wwFWZYugaRaHEGSa24yeuCkkAQddft0LlBab1OaXzdjL+sqHw0vf55AF2JQOljZegLhzuF
4sf/H3oxgYygywJ8DQEo2KcUGGQfUyhvh/fGeAjVf4Lab7Cwwykifc3IHLOEwtlV3OjVe3Dxh6B2
IB2INgeHsdO3JjImJTJ76oNNLl5JkXBv9sVBt+4DZa+F1g530Gas+g2h7hx1IQFreDOSBvsXAP/v
78nn7T57gb/8lMXMVppTLmkJj0PCFErMFbHM+Vbs88fQ0DYdgh44BPtWrV1VjWljlg+NUhO8CM9O
r2w1sFxN3kWgb4mggQHfXFsRnauxuVanx+9/6fxDzn4oqE3O5kjkzrhz7ch37ntMb032IVrvqocg
BRJ+zaaGVp7z/WCf5/zz0VDCoK6SqGUtJtNJsDQ16bgtjdNUDvikbjdX8RVzgy5jX8e7uehiF4+5
gzpurT11oXFOn4SeG1kK6LfOzHfmiMJqqBm9CB5HElUtX7mvMQuUBd4klWbl+BZCGxegUQQvJZ1R
02QfwGLfwVuIpR72oLitVNEZg1upj5/TybI5xN+G9Q2xxyuv0IWiAj+WJXAuQ6MyXnxV8RQGViPO
pWhSFNVK2Aia6MSKtTZxXBjnpB+5mGplnhPdTuomldNvtV3wp3ejp4KsUWZ/h+hSpxpgTdhr8s8L
pXYexiz9JCSG6smy4NXWzKiVSh16ICn3gKzZrXubmEXpH/moNoP6u1UlznzPlq/f1zHnCeTLstLK
QahlEcX2uRMqOcTISkhjmi1ys033wkl0rRp9aROH/Z5dEj4f0kIWD7Hg+tuonAfsVPJZbiA90bkR
7JJo8pVP68JzRFc8g1OxwLNqL7YNjTRFidQjxujtcLKtvenOFbCSWlG64dyUbRtbf/Md68/KuPMn
u7ynCNoA0MLmgA28kNL5RpiOJMiwOG9mJQrnI47n23gbPsCKJjfgR3pAdHFLKKe0NVfcovqF2Yte
pWzMbiN+wrK1XQlmJbH99kmcMIFsX8lp+xwRRwjsJTeEq5SoLbaF5bXuBw+CQT2myW6tXH+zvL/1
KB19ALbULDZRQviZfhD0aTPmqt3WyOPGY2gVthBwnJmlFQq0kSwZwHokfxXC2lLFhydN2LBo7HTZ
OkaBf5Wqw01NlrAYA5f2TbRQdcGpPPlnhMJjIBEWUiN3FPttmVrbtLunRV40H2YWvCT5+CZ0ervp
2nzC785/1gJ6F0QSJLtdxCEpzWH+ZZu68A7p8JKirpNr7y4bc6fhKDUkr98/1s+a5eKxzntyesr8
k9d38eaa8ZR5oy6jBvHT92AK3TE+GkKJBFgkUztxNB3q/BZwCXCT8UErTKdGOIkWirKOspkBCVoQ
UTQHY1aUR59jsThE21aRdrH5U5XanZlzsLZENxHN3x6qlryUYKCbayvOhS8QpQVsiBn+iCVtsRAb
/dSmYkncIAK1K80KE7BK47Ue3Xf+dBBSiTCcZCewtxRrYLZi/zZGiuNxIo5kapS98NSH2fb7e3vp
xAVohF0KhXDiOM6OPXBea7lg6qvV45ADQiq066Gd00ka4LUSh+z+B+3+TaImhyL2127J+Sxoqqh1
aP992qzP2hthqfthkwiUIZLn3CKfVktfFIM9YmJeYRO8I361ans069atEJE4pCCu4zu3V26DvJg5
eCgo9mbnOScruuuLVywh3WOaCkq+XfCCWnOTmyo7gQfTmpxB3BLW27NG+/qj4P+b+jU313LaYnB6
vCywn0Ic1qDTpSD2M7kyJwYXpD+qPNhlapD0+qRNP71RvYNU9j/cZy3Hm2/Gl6VnkItEgWdBfdsi
exT1aZn+TEgO1ih+8tGvrAbzQvb1612Otri1uSRgbu4YzYgevQALdbQywNn8sBxh/gVfrscrMrNp
JEbwY4WJTYse+9F6F7ExUiW5D3TrSYPuaCrFe2GJO3+4j/J6W9Gri0jT0Nofo6TeesGb1ILrFaqd
3IRuRnRR0v3Uht+9+DDSTPD01KnL1rGUZDdWkp1MIISN5yKtVq5mOUksL2axB9IrXafowMUo0nVk
Po79w5T/pWL1/Qt/cZTZ3Aj6TOaUtpiKLLR2XTS3OBSq9hzhNrpJJPvoFPLd9wNdfLe/DLTYZfuo
GgcAxagG4wRXy3NZ+IeUpAqTnO+0xDDirawWy0LC5/37MuBi72E2aj9y0UTp0OeovcJWNGKzyRoF
bMl822JMm3YSOSr/8+tkA4n3lw485IXFYxO8tBuSRseUUd0ZAsRbZKCl9GqBw8oyi6aVuf9+wLOZ
e75Q5gwO2RKHF+1s1hC8HDC9itIHMFup526Z/1ElYJRmsM+t11CnHp3/i6yRPMjq98rgl+7y18Hl
00+uzvus9wUkrOTMkhp97OHJ/qRl40R3qV1s3ZJy9kGx23mjV7hre62zDfvntcOvmmWLaKKWvBSl
Cka50mQPzk30yM6mhKBavavNaxFG22bonEDRjpVYKRvQtA9jEXyEYUN4UL7i+750G0zuvzbXKtn9
LV42fco9Ty4jjwYLhJDS3/mVin513PdxZxPJ9VD10taK4933t//C18uoVEnnWzAz6E7vftI1EcxX
1eIYLm+jbnB08V4nEkUkJuX7kcz5QZ7M3pRTPq2JFjtbXrTFRJF1IG7Je5hj4Mh5TqMbRF/vBNb+
9aMOf1jL2bjyzT8AAjf0a+6m1nvKh7bHAE6WtkUn2m6m4kZOfk4q9RY/ulWkWnG9KJh7txoagjz9
QU6cTfAOrTBqX8xJXaH9aDJAymPqCIZ8Kylzv0pK4QlObk+Iez++5HF3TKfoJRyj60mfe289iiUj
GalRGOI2IZSF7gUsu2zTkAsey9NND2vX6bVsb6WdDW+WEGWBfW2/rS1j37TUgarqhye327agaBQx
e0zeNrNkx5eIvClegebdpFX1Rw+sx1h+BWC7KXwKsNa0H6ucXgboyKorj41Bi8PE6h9bVygN9in2
e0sY3BBYlDcGBFD59vdP6czTMx9fZRm/v/r511LTUOnY+LHrcoJAqNHQkZ78F1OnhJiLxV3v/dWz
gVfzWS1lWvcIbiXW/hYG9Igc+/ufsjz6LX/JYr7XM8trED3hxi/+JjMJ2lJog63M8edz3+J6F98d
3Qi4k/ThNxEwKuGXv7Vs/U7fNTfBcdUsO+++Tr8A7q2isAiCmeFst9id+VMHiTqjLzkf1PtbPB0u
pDzAV9XLmobrfF6br+vLWItpVW3jSjIRPIArmXayTYbQNsW0FNqGm+ybl2BF2nTxYX0ZbjGPmAmW
iShlODXJ9klKI/ePSIz692/EGUZpfiU49uDNQLOKx3n5sETo4/H/4ew8liPHtiz7K2VvjtfQwqxe
DSBc0kmnJmMCI4MktNb4+l6Il13JcNLCq3qWaZkR1wFcce45+6xNogAOu+BpHZZ9ql+8ZlMQbyZd
84AlwTlvPK0m670sWV3Dboos4wcTfg+EaSETSJRilIc0LDSbsdazom86nOyttjkEqIrD3HQ6PEX/
/MtPb/S/fjheSJSESJlwxv6+zWqK2cR0kPHDsVHLzZ9AngFByOtoaA/quaNE/m40sgb0HyO5Asl1
+jFEdTDbno8xR23tqWO7HixqHdN9nymrcQ52QHopD4LSRM7r5/l+CllaMs5d6Xqsl2z6nYSUt1zs
54DOVkLoZdJDPA5k7X5EVmZLrbLJ9W43S/05a5nlt52uEaSqKKqgd33N3JpxRDEfAa7deMnslG8L
qk13k223orGNU3p9zpXnywnInEIDjfKW84nW3JNjiShSmKZmNmyxe7EwtUd/aXcqCjnCnT9PAvXc
UCc7mhUOo2SBS6bFxbgwUnFVk5JRo7c0/iHSOg8hWVW4NMTZYRBoUI/5UAECGF1YwVWx1fhohMKx
yhQb6TKV3B++qmwHGPsBdXvRyJy5m7y83Qi+tpeKY2w2+1QyvADwbpDm+7lSneWfq/wmLF6rETSn
qtod3QwF2RfE1GUX/6Tx6XGerRexqZHIPP/5BXy3SXx+1SfLtzdaYzR0nn8MX7Lx2kSkUjz9eYgv
TXvLSvs0hrlUlD7d4HIcJapMY4x429GKApprv9Q2VTt/GT20cqAkziV9v3+sJfm+UJm+oKfnbExz
cK6GXUrHrqB4lwKweTvzXF/uvr+e6+9Blrn16bkUJFlNpzAIJN1VYTkZjktivwUdbKOAmj3MDYeN
0Xlnhl2m5Oly/OU989eznayOSchGJU1YHePP9ifZjOCR5iMv2pENQ+hFi1XvqavgiODjftqcW5pf
Kum/Pqaq0QmJeJvw/OTAJNWkYHz766HNdeOR5speqKw4zNnkfr4kv7GN7hSnWCkOOo2Dsf3z03/3
zrkfQHQnVah+wW2hYxrGKgA/MuBrNdElMalntoTvps7nEU6+am60TSqqvF5tsOATymskc+vcyv63
V2cmjyEhs6bpg/LLaT+DL/UBjhDLolDlTVIrd1GVu0Pow0cUcT0c7hLj7s+v7lc0//vEIfogG8Ah
vTC1T9MCcVfIfoqNuw3KHEURcgg7WuwJlNYigVK/5EL20MTKfWRQL1M1sr31mFMNtMSLRH6T8xGb
1xkJHFTEngTKiAHjuJh51tRTjL66Mo2HKERCYt5mCtojaTGC0K1DYsRPev0UDfFxEioMNRp3KTaW
mXBvyuG6F1TP9I0zCfsvDeKguynOco9Czf7rJPl9caqVZaV6Av1Iu9XXhmwrm3iFqK12GprEV/QK
0pO9UGWErXpDtdypvP35vvgvhcBfvwLfH0j2Kj/oNDqS57ycA4M9vQxUrNuvi5HYMgQLgvVsGKde
iBQxno8y+tNmQluZ3KS0TwVR6Q5JvlZrqOC54cjiu97XV7y4Ed2/pY6OjKPIkiz98wz5Zqfmpf39
c08BPDOA/nppg2NHWyahUz+L9/MGc+xV/tJdlDfdrYr18pkl/YtwfjIviYqoWkGp+8bHSsEdr2la
XpKK6M0P47U0NI+tWuBc6iYYbiRasManpdT6tSpcyRgtm7QYdZqDVasI7B4BlY5wxBBBRY4PMsZq
Wf80TD9l8EEmrtFz+pgRdOVWYvdL4+j0/ufX9k0MzK4Hfw5LTDalL/jrWDcnZIs8gNGNB0Wo8Y5d
ieU7XYnIUQ8TXbCxeBONt7XxpmfTyjShjOu0r0f466I2ohl0ZWDQFxX0XmGSJuGCpPaXGSrIoWKe
In/98w/+9jt//sEnUQ+KbmDnkaIS0Y2UJyMvuMdBDHKWKzloCJ1p3zzKZ1bk151bpRmIJgfsArks
nJaZu2nQ1bYrVbvoL5Bwkm/9y5XsN1Oyz4YT/E1fjsbl+CFW5Svo3EtODqdqmntTwgDGrqhFSuNT
UX1Icmhrwn1uUCw0f1QNyV7In3MHz0WL/B/dpDwrBNNmMCJHsLCces9RpBamaQ9okxIMYSsaj60m
xOJdXNMO7liztpGUY7FoJpHeDGG1g4W9lVtxk0jFCt+l66HH/0XxJ2/O8wsEouIGd6T7Nm09reRC
o1fDFkXmpq2iTYeitKy7+zgoXMMYXCO+U5v6Ik8jwmy1XflD7ukBzbqcRImlUdySLoYx2grNYgvw
Rnu21/uP9UJ5rweAABIsJyCIyTFICtR8zaEJ9doe+p7LQnjpZ7EjNTp5guESbqhdWNtG24ui6+MZ
2SWTM44IPEmWDE2+0gIfOe9gd/27j1mtguFtg7w9udCHAbnJleG/i+ldYB1bpEuBvm+L0q3qnxL+
e1N0hw+GrSxlPXIwlIE8wbfw9DkkwY8W81AJtbFcvBfl69ChgwoLR5gf43hfl5uopLdduzXLQ54/
DCkeULrmKt1WlgK3r5iz+BZp1YhoSsZQFylm8xTKJIW04xyufTXjiuW1aHPgwStNtqrJ7aP3XUkd
pldkdKxSdLUCnVbor1S0VyKY3sCkD5waa5bfyv1HG79UmPiWfewoqKznGBVuYjfq7BjiXoh+4Jai
CLrj6zxgzEuh5P1L+q5dCppsS/WPnmaKzDjQb7caZryFqT7QfpZR9FfpQ1im4hjjR9TWexXJpT+8
FfOVSKFel47V/DPwiwNiHe56qKgxMFLpr+Qfe5XN40emSl4ukY6cfDcQx+UAdptFJVo8i9ONhFLM
BCWkL63xSAezyhN9bM6GEov69yh5brsnJfwYVWGr9OymzHKMSbVhXyiGbYB07JhDbRpTjaZNBBmr
KW1MxNsDl5useaT6aQv9Vc/LkYYzpwAqri+LFz9K7pec2liafCmU9WZfIcQdgUpIQ3eQ8vhSiPpV
Dg+PQ1Brjtqc6neR3IVImWpYVeVOMs3L2iwzTx/7WzFqj75sHvtYOrRW9SaE2oMwhvtW1D1L60w7
UqLRhvWU2F05VI7eJrQWlDqFcxEKWkBMeINn4gtm4WlE8KrQYZM1L8uPsk21llemDtxCCIot+v+V
oUH8E7L1TKYxDX4YeHRL92YCJypSPLmedpTsRxqq+vJI232bR0dsqmh4GiUWUedFiulEuYm9NFnD
uMu5DUbv0B5ze1AEwieZBgXTyUE8aPyduXmfE4jBRRib+zm5D5PXmaxqhN1ci8V0jizYDC47HXF7
hla0feoWZULIlDMAMHApUH2V+W1hHvSjiNZRvlNqhQ7eYu2L10P0Qg+oPRvdBWbpZGKm9dAVXq81
pEY1GA1EeUio0CXAWICZhOU2d1ttTBaGrW201kYv8PKyRK80JqeLcc2J3yra5MPio4PLkZkHBUg1
WT1vMG8IBPWGLg1tZyiB2wQXijkCsL5qwK4bSue2SrlpfWvfSkAGR+SvvXKoe+FJ6oIdFNIRZnnY
Mv1K1rlScFYWAqsy3qpdbltShq3QLpY2RjW7ufEsppo3indGgihxZC8npV3XV7JpHNKlfYa33BXx
Jp5odAgPiVo4SRa4ZJrcuqSX3VScEtxzIJuOT1Yqa2knGnhDWRmsm1S+7RSakBVQ7uW0VnQuP1QD
0ip+ywd9XfXKvjVEN45D10RdHtSzXaM2Jjh3Rdpv9MbyYjW5pndl1PS7uZnZX2M3MJInKyXuMqLV
DJU90Vs7kp5EYBEquSExRgXPK61QCnBW4P6g2H2Nnwuf2cgfFJ/oVr4MsTk3MoKgObnL4agVounI
g+kZOJLH5i2IBrat2jaXODzA8wiGxdTI17782BjFjZxhXxbSCuV3ntzGTsRaQNrgZsYEbOdSBl/X
wpEu9ANOJjib6Z4eXUzaR4ptCon8JvqoxbsCt/e2nVcm9Dq1mly/WUvpfhjXWnao5Y9AF9dyJm/9
fiuFN6XJ7w19eyzDtTXdaHSXqnnldAtTJKydtPkgc5m1pp3k9KuBZ5U4p9T6SUokKkQPUnpUx8fZ
f8PsfWqv4BawBgWm/rMf3Cy0usy4CMUGDc2lCqt89mEpUCfUwNzVVw1pNXqN4upNKR4z/SGfb3gW
izTNhBS3bVU7ja+F4V6BzTcjqVLymj2ytGWf5oijVD/WbOADVvC92XllOzs9dUk5kh2RK5UvGG4a
wrEUY3fkD2OT58TlZa92To/znY+wR116vFLEwLSCpQFk3qRZjam5Gqt0lfpsui2NAXwsfRDh9GV7
PaEWot52mKk0w3NUkU3Jn3MCTINsYl2/K/ycMLkCD0BXWbTSZK/kltcq2c0g0vd1g8YG1eHscDsi
mljX1qNvmGho8QfCukfMruu8dTN1HeCJFXPciqYtmM8lMzcargYVl0y/57R8rUnrWuZlVV/p/oNc
bfP5vVIvzHCvdJmbmVSIFCrq2c1kPJZEX6oEmJVgJx9xo4xoy1JvJ4WPob+K451evwVS4VrGzjTX
XYlfsAGrMkjcsn+qE5l4gI6n6qeE+1QgXtJSo/dPM69Z5OytwZn1RrSREsWV9WCvdoDXy3va/Jym
pW9KNx0MIW0tv84E/Jp1ad1HwXOtCRLtUZlT4Hek6utWfDaQzhlSuFbUj9x61oLOK/BEotkKzDsQ
s8zfTHOyiaL5Vp0ol/XI1kFlaiQlgyrfZE27ahW8TGPRUaaHIibPBfNaMy2qae1bL4wWmm5/xbmD
CLfSX6dRuRGz7EXuOkK7Dr5SiyR1oKZTJ2zGY5oco9Znf8IVrpzp3xLiC/a+c+rhb45c0CactiIt
GbjSLrmQTxksKcuVKKuIl2PAss26x5JiwQCeq3x8DctV6lMmMT9jIUs4yViR+lbmqusJ3SqdyDbY
zsa5HPXXrM3vQ5zcaMY2pDhZMoR66ABEJF6xVm6S+5+qLTmiCykJi4Rzt6hTJTxF4d8ea3m7n95e
XEnipNSMGW7bbbMO3cxZEMDn398XpOvJSPpJBjUU5EpWKkZq3elD9vKrZB1+aLHzc+HrFW5/KJ2Y
ZJxF8PP/85AotnWKwxSCv9xts8ksIQU35FHacNU24q70x2spqNxAztetEXOTpeU48ldFYZ2B/H1z
TSVp8mnsk48q6FI9VxJjp/Nt2dPWUIduW0yrxYcXxZdjqLSozsGFHqKlzmt2zvFBoKyrjoTMiuj9
+db8tVTAr1nyONzyUQWcyhIMtRqGMKt5E9yV1Ghbhz2arpYoOj2TgvzSmbN8bw6qJQomHQPw5GRm
6fU8GRND5RfsbRufbLm2ljwKZps/P9M3NcnfRzp5xZKcGsEsM1JjPemiN840wLYXtXEwwsEOYWqV
wkfVvmhD6cj6nuD/zPjy16D/tyc9WUNikMVpQXGJTITyRNAGzS87xB/iKvfy6ixx9dtP+Pd7PeU1
ap3MbXD5hHhi2ZZ6Hw+q0/evYXDuC/7ibP6e0/rtvZ5mIsxono2qYiT5Or7L74RVfVFtgNY50Sbz
uOw63M5N9+e0oq8nWveUgLOn+BK5z2qgC9BpjDPr+Lv98dOMUpfv8GmvCsvcalWD96wndEE0d7Ws
OWiUz4zyhYlyMnFPKYlyBWAuMnlsdd29dGt0QsjeZyd6ljf5/17Z/2s0FZ8jLGogXZ/WCWMzwuwh
YjTjCv8P0lhogw/LiNZa8dIf5s2fJ+s3tQ8+qkr+CuQLo57ywilQU3BCBMTTqeXlYUbE4gUedt5r
DM+x+V51FJvQXTrmKvSsZ+HMIad+d45+Hv+kNNEYRhWpAR8xSy1s4d5n2q516Z5IhrbpqxBN2JyW
jqnUrkaTVDU9WMZLmvxs0g8rWdP54RF7i53vdmJvtxmJg8p38u5m4tKYE6H05EzzKHxsKlaHP3Jl
6YpD2VMGSEZn8nNbgWzQXuuNYo+F4RmxsJ4EY9ORT0vpdprJAqmEKL5hnNkPzz33yXYYFFDnMo3U
IfYWcfA8qucSot+ujk8f9mQX5EIgTjDTWR3KLumaTaO/au10Ro/x/V67GMaQnYRjeZoB7SV6B8yc
Ubj5GqQaP1K3Oghes+rGPUAA5zzz6RspzTJj/x5yebOflr1uin5QWcUSOPybUdTvZ5hZqRddnbNF
+P4j/T3U8o4/DRVHyYR/AE8HWtwptZLA4Iweb/nMp3sqOCmUTuR8AA2fjpAkMfON5ZdbVxES7jYD
Us/NggKUU8r9+s+r/dvo43PC+uTdUXKvY9Pk3ZHsXC1J8nZjHvlYrrqKd75TbIKzZevv3uHnIU+e
sFbawW8Ghkx00Wk1Gk3PFca/DS0+D3Gyh1jFHM5qyGcKt0uT8bjxN0BP7MRtzkRv557lZNFGQhQo
QsRAMlffaUrdWu/cP3+i764vn5/lZNkOc6rpccUQ/76+tBtgiKvz4ff38+7vysVJjCIrQSy2y7qt
igeRfNssHGpSIFXZ2xr5qD8/07e7xKeH+nUIfVpHwlDFeYCrM/mQQ7lV3GAn3QSMtJTGbPmJvN2a
jOSfB/1u//s85kndZJi62axUxiwlHNaCfYG5gCWt/jzIt8HB51Hk33eIOhxpx0XUbPer3g02xiq7
9u+Uax/iXUEa5Pjn4b6L9T6Ppvw+Wq/L4RT5PJMiXAdT6cpwVGITXoR+prB1bqP4VQT+9MXEUZ6y
fBnJuo3v5othPW6Mxi4OmldtsWBfMOTGVnv78+OdW8i/ipKfRg0noTflmbeprhO6983tuAMHcyCB
eWZySGeHOtkzdLn9q3SX+j808bEptZ2WkwrGLUHGOEo2XyR93ch3rU+oB9/XJ8MEnMbp62dBDlZT
0e8KADeW9RJFt1J+b5g/I0GlmI2Rd01qWEQsUA2ISluAi5dqLoE4NTcjzew47bhWOLkJEkYxVlYp
FeIxujLmHF7NTGqzuC2Vx4LEW6veKnLhWcGt5t+L0V00kdYTXpIxtqm5ekv3Tyq0XiZeo1FEfKB4
EiVAoThKxYWhPitTYY/JqqhxNvwhCNFjmQzwSBQnw1rLmkHGtNVR0qobxMDbvkxJ8wwHvXyjprAd
8tmZotZbymKxRXsRxR5gPCsKVIe40+1SDzy1TN9AaZPRg+Bl+xbJp0QSCtcfm/UgVccuCd4Bo626
Av0jnViBiQayUJ4T5XGGoKLxNqP5vqhuJ6pjNSWsSZF38HY3eVnss6l6PzO7lrX49az97z1PPtm9
S7Ex/HE5JpZmy/YOK5517Sk7LAb36frcofSNTOK32vCpa0FvdJVkzawgTEZQa8BIoFh7aV3JTmPP
G/KkUBaTtfUCbWUg45Ft240u4c1RuFRuvT8/+rfnliSpNIjjK4fq8fd9ozRbJZJ6foswtU6XUAfs
zsTx3x5bf49wqrIwTEw/VI0R1HWNAQfUv/9R1u3b64r2aZyTXV0JJhm2MeMs2ub4qLiL7Wx1HXm+
q3naenJzrzyoq+Xwz886NJx5jdrJZi9TFYVByOAJyPHEL1yNjuE/f6lvz+VPz3eyw5e10KryclJ2
zUVYi7YeyLhA3gbdB2LKPw/1/am89FFa3/bjwJTJmgR7Krv92bvmTtmU0Yr6sLQW1vVObZEw5vGZ
6Ob78/LTmCevUEcHLY0FYy6AUR2LsXh2CQscnRhHw13xzLT8dWJ8WfOfxjt5n5lvaQGQ8iWcSu+a
HXbqr/pag23n/CKb0vKDrYZ50XqVq247F2P3VXaVH85hDs8+9zK1Pp1sXRYFdbnsPfq1v87dBY2r
uxJmyYoX3f6Vm/4/v6lGmv/6T/79Z1FOdRSE7cm//tch+llj9fvR/ufyx/77f/v9D/3XVfme37b1
+3t7eClP/8/f/iB//1/juy/ty2//gtg3aqfr7r2ebt6xb2h/DRK8F8v/+T/9j//x/utvuZvK93/9
42fR5e3ytwVRkf/jr/+0ffvXP/AP+DTJl7//r/94+ZLx526jd5D2/3HxXuQcDv/+G//7j72/NO2/
/iFI4j/pIBTBNmD0gfjb5FMM7//+T8o/uXVjFifDP0HRs9zG8qJuw3/9w/onmjvyo6qJmmy5rf3j
PxpcAfgv+j+hclL1WEoBC/eUP/T/nv/475n470/D+/jr3z/rfVjqy5T8e8riUAcKk6w0wgFwRho1
jN+nimF0bYBJBcZFc/Rcm7H8Zlm5uovVgvyaMva9l6SZsRFHK11xpEVUmWgUDSpNvfCNAoJ1GHaA
IfvXqWnE7dzNGJEl6IX1OI4dA6+pTW0M5FrUeVtL8roVEJSMc3iBddyR2CtFglZbdlkNUDRlstKB
FWIslCJcS1N692WlLz29RWOphWnkKFH/GhSZ6ITZkFArzh6lwtI2atG/gIh9peOOEn2W145YaLIj
wWkbzSmwszFkTfrafTc0sS2ZzXUQR9diR2E67FXTBb6DMEGDRFN1hWPF8oZbP75fKoI4gzbFqPFv
k07d0s621MML+bEXRdyITDPOHXhiE3lsRK7ejMPBQ60l5no2sixaKR2YYerPuYHWoKbsNZuU/SpL
Dq9aKmgbIwzoozK10noJlChu7SaU1UsglXV3pC1E/ZgLSrSalE27SkThU2RWeKmFcvk4aS27SGBF
7tRO7bNI/zRARDPIgSz61H8lWSfdJIWttTIKebiS4kn+aahSFpcQJvvwpWqsUFkH4TyswWwold0F
qQhcw2iKu0kftRsC1vm1iqj2Ua5sJ+IWcRZ2hTamN0OmV3syaAjuBElC7uYLBc1TY6rDaSGvl3UT
pi5D1As4vQiJ4IDas66CuU13IeEdeT5ZaGlZUyaqTMEguW0XMwOjcMQMQ/OtACvgeZicdADhDt7M
770oksq3OFD6CizhEPDSs9JrmyC9wVIV5V0m9XANgzTbqtZYe1XStUctsKbahpb9aGSqcjuUCRhS
I9KeafRHucDhJ93EqaE9DFGFC4U4lAeto+c28vNqayWZ8c7aWfoWe98BJQNhTw2sjUq1r6XJpBFu
BNB8hyINjFVV9NFVnZmio7X+LtEK/zEPS2Pf5AIFFyPr79iBiLwrM56cSWoCoDZDscMlXgaAMZme
KWjzfaap87quzGEXC5GGlTu6ik6dNAJ7Q1AfK382HVVJf0bGmK3UWIGAOpti1Dt5NCivSSr27y2s
VjxehPJNqvpacSQcThFiqOGK2FgLbD01Bow+UzlQaY0QZcSoua+AOAoGMqBGvxrNzNh3VUXZVy+y
Yyp2m6hP9AslzeQJAkNUXdUzXsvqOAlr0deq6yYNtJ/zgPSk6kVhLVUNfa+BME8rTSmjXZqWGsZz
0nzrh4Akp4nkVhIl0aquxWBT8tPfwrQKLlJVBIHvl8MF+WrcwJtAvsK2tnzEgU/CERW6Hc1hC7Wj
heYoKzP3pngknwRHSrNRzhgfZZdX75kEyh9pWrfSTVAWszTnbqyVwSsMxcAj/9u5fW0Vu1HvrTd0
5UPldnVC+0GbT2uplut9rFrBdVJgt0YnZYUzaSIbXhwb2jrEJ3WXyshoFb0bb/o4ukOu8JwYCSIL
Ob1JzMT0ZKPvLwprKDeB3ogQ/fO63sQxXjfVXPd38YRGJCz9YWkPjXE2g6UU03CYFrm6huNRobFK
VCm6niLzTa3CmcJGT317xqdWOczhIHhZHkPjaOMKBo/Sj0wDM4eKW2WisQ4sOXkM40TsHH02ot2k
jNYRodT4Sg64csNqREXE3t7bA+RZIuheHdckLbLbyhrSzLbm/iMUE3HXJfhS8QMp0CttrsAF6TM3
nAAKZ2krPuZZq16b+VALUBtlfYNsIXNhNqnuLMrVrqCpbSt3wnAUIKi4BV4QqCh0dG9Alotjo2sC
7ZXg2S4trYnZ4+bKeAKqNe3QMcmvVd7Fe8XKqGGB9FtFESYvSl7KblgWBvaQir9Vhj6DZgx2yQ0F
Vd/WsyJd0Uc0oNfhGHhNLSyHh1kOWMWxRB9wGrVXipnFblsJtReVsrEaiio4Ym06RThtW/TCamWY
7Zgn04ww0irv5qyQLlVJCkvbBy8K2NSsLODRsx7vKj1Tb/oyR17epKlscEKFwTYHx4qkrtbHdaik
2nUrq5xEcEbNyOvMsA68ui6H3uvNeaSW1cficdRM8TVILOHAIov2eVymL1VRUlIbOJRdEd4ljbhE
Qvsoqg03wCV4j2c6wNB4EUFbXQzI2a+bbZnGH12kzK6vjtcAU3Y4e2+EgXRvhMKiBbwsjld9M7yG
fb4fJBg70W0hVrsMVCf6GbcI0o8O/kQ4HrpgcOOi3GuzfvDLxsmLR2vQ0S9RapOrmxlZHgVjJJZK
RPfs7C4it2oIH2qzAbgHmbl6HjLNHabWFdKeKSK6mAkUdjilgV1LyouejK03+Y9Bnjj+MDpFA1qS
G0DUBta+aeINlNGEowocaaS5MWenWfY0zNcX2Ml4hoCbbVO53D9dI2x3+ZA4eSnYFagGDYuOUvoB
6MgtU1avlnikHHYdurssExGvRwiGHn0Ln9YIbRBBySyVdt0J1DNxsVYrpoqIxrdZR3PplGLopXWz
knlYKYcrHCbbZL5PIt+renRmQe/0kJuG4H2wmHlm4wwCt0LBvLBk5LB4TBMXuXJubBDWOnk2ori5
j+tCtydFeWOr2KYkOgRI2m2iOkWK+CeI11TQ7BgJThbFm1QSgU9TP+o+EpFCtoxtKIn0PN5JUvmz
b7XbPqyuCflRNEUi3TAvnYG2t8HUD2ivakVXTUwUF7/SLLOPauKE6UiLpt1I4rYJLVs1foARgMUq
HIJKX+m0YRchSLHKTLeVOJPiaSZjZVicZPNobDPkYXPRXek1gkORI8WESxtrxoXZdR/CREt4pu+M
YHQMvn+9mEWJ2mtdtZc8zwE27LbTmf15g/1CkDsyoZNm1R8dUBtkX4RVboIWfK0ohbXpcQp/HYUi
ciO5bD2rKmPI6Zn8M0+s5iIjjvKkrs6Omtl2FmYLvn7Rh3fRGslhLG5KQ3Z8YBZKgxx9aDZZiuit
V7fsmjmU7HKlav6xDjHPlPcYYHuFZDmd7juKIW+6SrFFkHFJDox4RuO4OLnf0lHtgFff1B2fWhTS
TTZh3afcBA29EUJ+PTIzpxpYiB681MZLqTZuNJCKEnPOBjkFyyrcLnuEVMZejsdV2GibgXmYN09a
oV+GZePpPTwqhANJVt13GXDfmAkd6Q991zzQub5qqsyEj1SAFxaCm7ypVHSFuScTFwnte94PdEBh
qMZiEn34YiCn5czaUVey2/IjH9OtnAjuYFwPPvVWE1Gq+Vihiay0zA5ov6AjBqOKcmfMoLKEu8CY
VplussxMm73ck/zKlQLBizNj1fal09GnOav9sQ5GqN5l8SaYRzXTvW4QD0grb8Dar4R8N4AKDOrK
nvO3qCS+kjgeL6Ti0gekJHUt6UUOgDBxIz5U799UzbIsb0ytdkWpdiFyw06oVvkAKXwgr97hMV0r
3R4TratxjNSt1li3ZSHvSum6L9JHaSjdzELe1iYXnSa5AGNsjjRwwv5Gb9T7nkZh7EDcEO1jpeHQ
EVzIYP4xrC9R/alxizmOORKsja/JPNI4PblRh5+b2R8QP1wHMhcesDBq8Bgm2tpUgO6JxpU8BDsN
fGUgqMc2eOjBmXXKbSIdUuV2ihM3FFtvkNLrBFx4pT0LSrNOyu7Oj6y9gSRU4prS6/ET4JC1SG4i
FEeeh4xhVhFsCLgPyDgyKAjvIYGreNO1dyHY7iTIXNSLjiknm6pOH8Wi2ccwBUYOeHaEYw/Cv4SE
QafMLYAFdh8oH6CGEKiPD/R+7UW9fIDxf2lOEumYxhWqlgjbf8LU46GwwOGHZHdNUIMd1KUitfZz
RweVJGuoE3Uaz2QB5V4q1KrXilKFNLPQ3iI/26fq4DBp8VmfFahDhWbeN9W4mftKRD0BmayUiq2Z
qT9a3UTFPwN96GpDcrUxbDejmcTuUIbjSiqlpzDo5Ett0m4qM4HnzXEIwKHAJ6KhIWKWWt3jYs+q
GKzjLDfaZFuDdTsPHYm5kctkYfhHMGhLX6BS2PMYG1cDh/IhkigRplZ1PdPxjUY0EbaNVWnrOAtp
obBqc98PVbsTTT9dyWF/N+qocwOVwDniPgOeVKbvXKrWXayy7dSZE6fywHKwzFu5on1VlprOlVvm
PRfOjGt09KO0pEszLTatMR0UE5OGGdiUVw2xvI67bFWYFdnozlMsv3Ybqb9byJViUjmBNP00fT1c
zTHtorA5MJVPHQnOfBfGzqhuTDHYtVwE1KZwybJtNC10iQ6cTrpB+YaSHYVH07PMhdTR+lBfzWF9
VArxaMHZvJXFKdyYhnBTaylqUFXYJdiSDaQ/nywV6Js7qVF4E9WavpVn39p1fl/calMqwKZvIVEy
Hx1skwjWMBVjOY04S41ibuuhzwkn8bPTuV1aEN4DgX4f2cQJSxbzD0mZHo1Ef+mt6mXQhI90TrQd
W/S7pnW8tm7Q8fqrWG5D3UfYcMxoCrgFiwFnG/NytPG7uGHTHRwzU/4vd+e1JDeSdOknwr/Q4hZI
gSxdxWJR3MAoobXG0++Hak4zC5mbGPK/24uxtmla0zMQER4ujp9zPwIzLVK6H0Mr7LQp/9Bzl2zZ
Lxgx0H0gA+pGMjRUJ8zstpnyTREHn+q+JzhTwQcD5ASYbBJnpN5dI0d2y5iAXxl3FBI0WGq150au
brxMeSHBJK3NUMeN9J1AbcSY9L2ijQRu+d4qVDftB0YLtX0d3k9Zvh2y6naeUqnH/Nrzh1uPq9MU
6iERvw6etNX8bJf4n/Ku3SIncoiCAMTx1D0XgoZmeNF/i0f6Uh5ylVVHJmMhmWCIgNqhU29NKouG
Yt5r1DXIIwXNqeckoQoiwZGlr3kRMSzav1RJ73Zh78B5wEyuvhOFb0PXHjp40vuGhVkfvdykAgsu
RtF6WDUgUPaqON60Ao7Zr53I1BnVh8GJJ7rSn5RM6B1tGJ6zEfx80AU3iYUsY52K0VYM6dRNw20h
x3sxSZ/lyTgISgzefUpwFpqtdz/7orxOQit2ZXigU1nzNl0zQA2lfiHNZajpadKCR0opuyZsnydh
upFGPSExbl+MKmecJv4I99JhqOh+NXSudjKdqtArnVjgZw5x4JMeBnR706jaio12k7XyU6Dqt0rJ
mJdn19XHMZpomXbFu1rI0SCgNWwpCnQvkVtGcP83sdjbuYrTrhWD6278mDRzLiUU2b5t1T0tWDwd
Q4Z9Q0Mq4KLYJfRSoZk8JJH4fpzKLxonxLYs84uSRR+KBKQjcHzZNlvhIQ+qDz6001WTOoac36iy
gANE45GRN9//pBJttsO0yUEi5ZKxN+hXxSlCJUb7knqpfztUQIcIFjMRmJIf6QBhEkW5mrrIYMTG
0B+b0J/eBWpCaulVOAPfIEkrIHQerQoUL0MDdZJZHyOfJ5/AtjWLgylqYd5upaACOMfpVLPHMIwG
cTdksZxepYUu7K2ys74pKXM7vpFKXMiwUc3HowrquYokpc1FPZK2EQVOphBpIJ2QWeq5BOUy/O2/
KEqdLneT/gfE/4duWzzNagpOxsjv2mzlDHR4WwZ9a3ZRMafch8BoEyHEE32NpBRq1MRC4i8u9G9J
2kbv26K2BLvqhzVk99sm+1x/fWt4/h5HpXryy8YTOHdxmIj7uIa/tLY6HV1VY3LDPg3XxJfmhZws
lBFSisfMslNMfmvPnBj4E3LETGXhpkmRxhy9z5e38NwOatStZSRMeUeXICNKUYy/6+jUi/qTXvZX
ldH+iK1wBTOwZmXRUVeNrm1LH+Wk9FrT4TO3rkVqhZdXcm5vACpD+2mKsybr4lt51Mun3EpdUc+q
LR3nZ4EI0hCmwp2KcQXss1AV++cgaGwLU3IqpMDSol8cUaMkU4rdV00s+I4HGSngbjc91ZvgCVjr
PKqT2vl4MxFk/BHS49T2AgYUWWqY9SrTGfDkJJS9ih4NpIYKkrC5/EXP7trRIhet4VCLS5oInD6V
HEyCLX1vNaHggnj9K0dy9D2XKKBq8IS0IiouvjWKI6cbtFbc+Da5TvqNVu1Ir93RTRxQl5dXeP7M
/LuNy/tVJnIgTkrsTpTiwwChIQKytkDGuFo5MCuf8pXW/shxaEMYI08cu2mpfR5ocDkA7iE+qJkF
u7yit03iX4cD4Q/IIHBVsBe99RhBEauqnyeuJz9HhBmTpn6wcmJCc7wXpmjF/59zT4A7/zW28MNV
51k5NMyuVqQvuuaDDlbMta732S93ZGP+86MvF8BXp8pB4sYmlJulgWjNLFE1ZLlz+cOt2Vm4KI03
JSPxcKVaIltnVLy8NbrDZRsLartfu4Mj0tCYZ7hkSXM5GZUypVNC/dVubqZN8Y75WGvbIaPX6TY8
CleZw/jzZaNnN+nIpvz2A9ItowY/Ju6g9V8lOXwHM8WKd1+zsDhz1RS0hiHBjNIo5NoHJf95eQVn
b+nRChbHLJ2aYJD4akIQX4eQnfrc1kYSN038N571yNDirIVoA2VRRyBfW1CPMmDdFUGM9E0h2YP0
V5cHvtqZ8wv2yyWBNk0ONa/SlJJvQp6sDnfMVr/78w+nQ2g9DwvI6EMuNqaXpdzrityNGR4vAu8h
Vayf4FQPYbVGYnju9jC7o4iw8cNUtJyskxWUMEERuXJc3GnUDZn6S3WnNIqVHTprh4kkKPHht9bN
xZMEC+lQNmNOLU/QbqpmFq+CcHvT1la0Mqpz7lDrvy1Z4ttrY8YaPC1q7iIzcJNL1Z01NB8u787Z
tSBUoAIegA9mOSY45qGvyWXhjoM1UFHThI1e57uyAOp12dDZpRjwulEMNVRlOck1BlmAvmXm6hT+
SDyN59EvV8D+50wg4oRUDawwTD0ugq+2SKVSaArgA+YNZUBYRwT0fi4v49z3OraxcGRUOhPOROEO
UFrrsfg4jUzVG8Hmf2dlcWfikhpIaxQulRADdALZVAIc2dSyj5ftnHNqx6uZv+jRuyZEsB4xSe0G
fv2hyasnReiu8xTGIerIf2EJ+jKFmBg/sET4Md6jK1VeuoimfjWy4YOhNN02UpKf3hy1XrZ1do9+
21pi/fBDWS9UpRuOxU+4P4GXtMCpxLha2aVz5w2efSRhKVXpJ0RTUzNSdAoytyq7p3AafyBItIbL
WjGxXEpdkz+MRorufEjDqwmyA3JM/cq9Ofe9jtahLe6Nl0uZqKaZO9Hz6lvvs+J3aNhn3y/vytpS
Fjcn1r0yH4bMxbdU1F1euSfW5kfWVrK4N6GkdJWppS5ghE+ApG4yofkGmGD3FytBbwIiPgjlzGXe
VWdFOch+Tnir3xpeftClcmXq5uw6IEkFt2BY0klJQ8vyEkxK7o5j5uY66BbEbXrbKpKV+//6U5e5
PdAwhnZFgGUnU+JJ6w9tamWQBNwNub4t3Gx6FNNbgJZVFj7CvAF1D1OoRW33JHnIndE+yOyprGGt
1HfGsL/8Zc+mtMe/Z5FWqkVgakKXMbXZbSip+OJnM9sLpiub19kGBhhn3I10kkK4dXZrdZVXSYpL
H2PxrlNs84aUEypOdfo4qDXsVGEZvlM95cfYRKZt1bIJHeyABNVGDGORgWfVK0u7azL49/uaTpPd
xsoEk1M2oPQi1VP6tZQaiPt4mkboW+Mgzp2ml5unVokofJdepGxLmO0dw/ejZygOsvcVKaq5rdLE
2IZtEVMmhJjoji5Vp/+k/2SIe6TCdFRYUqW+kkvq35f34OTsSZKm8oBSwphVTJYRgRIPnQ5gwO1h
nt4EUF2lKswXQdr8hR1NRR+EypJyivmePD1OI1N0p1KEi1iDNCWtJ5Df+po4x2Igj4SHFTFMr1um
jLruCQdjYtZCZEmyG5mHyXo2e8P2RnnTwQg3VFezLo+BSLM8qdty/DOdr1+moe9UADGLpyIGWeZp
4uhJrt6OxrWWQdLh9bH1wdel9P3lbTt5yudFMiVviEh9igCm3z7lykRbTStlV9FA9PT3McozTUNX
ZS09eY3X39yS2dDMTACmCqaA11t0FDOYaq0xLUeheBvDaXYIrywnvDH2kc+VXJsLOPVPr8YMydTx
hCLreruqDlJQawpUt9sZHyeIOp4bQGjf1S3TPlCuWvFhyGCzjTfrEzhnv6f12/LiuZoK0VASQ3FD
CWFMKOi+oB9QwUUjSXQxs5U4/6RgIklkLJA8QumNItwyc2GCs+4miu8DeJKtHnufygC/kktK6wDO
fO9T5dtePi6nVYDZJIL2GmQk1AGWSUw51p7os41IKsI5QKcnp2L93NYAHcR3CCLT7RiLlwzaqaj7
LkyHUJpWnP2ZL6wbpITEywgUnjgaz7dA35mKOwHsrEXHDB8y7dpM/vxeAJjm2ovgqWFLX9yLaihG
MKGaq1nReDCt1LgbhTr6EOW6jDiNODQrwdSCheCf8ooFeHbWPUIvazkjpsT9mJdpzv3w9lDxldVd
1TnJQ7YzaejZ/rApn/rb5F3wTqFzBDPTHTjmZGdtE3ty+gOP8fVMALQ65rrgMzn9XfN2HN3bDM6p
rCnpJEMzqtSH8qX4qHz0Xckmu2CA33iP2nSjPqsu0+QrAfmpz6BlcfxN5vN/ZFsTgqkB7PFaqTaN
6/n+Qk2/he4J4QjtfbgxNpeP98kjNhtUKMQbBrp1J2QeXdE0kJXkblQJn2BbglIjoGNXyb2y+98Z
WgQsXj2Cae/IoOS4tcu+feqH6X5UIQD8GzuUhRSDtoKx1MIbwJuCFS7cPEqf1VF8qU3m37Lc/WMr
3BEupa5RDYJ4/u0+ZZpR1ZNeul7zVe8PtfG16z9dtnAmC9DpjrzqQvN6LB265JFN+VjQUjT49Mgq
rmQwPWvlxjPbr0tcdgZrRBifl1/Ls9LCiIvarZLkypfqr6bi7ctEX/Gha1YWNyryVd0z9coNqsG1
Ju8R5cYPqVH8eeasA47RYBKhMX9Cq55VHfjfqnY9r2n2ATRXsT14vEne6LeF3TPzsHJ3TvyySE1Y
0UyFKELj+y3CYAqdqlgkDa2dCmXJ8jFIgaEU6kOh9+8vH4azH3BWs+TFQ+Jx6ZtTsdMmK2jdQc+C
Xa2kuiv3gflDDwXhT7eK186kzDW/dRrLWxxsM0oTVS90F1x9vhs74ZPQVvVGs7qV0uCpp1sYWvgD
wQSppza6K+7NvbHL94jKD49w0zsZvPTATcWVsve5d9ywkHKktEmlUFnysfiK7AlJr+NaQeM+xddM
4O5ip97AXIgkjR1uyj89j5BBiNwp06BejEzTIiSTUi+xgsxzFbX7VLTSDURGva01gF11MXi8fEBO
juLC1iIIC0DmTxIDtyhDVNM7o/lZyQBaoCW8bObkHGKGyjQVUI4+WffixPNvBgHhHqjWf4RJY48e
pJEMKl82ci6WxYqJV0JPW5OWQV7YNG0ZdZ4LiyianjfN9/Ix2QhbuP0QMU83yhWIfhfBHURdV5zu
uUPyxvTCU8GwVUpS5blmuVOvpoN0He9pfUMuDL3ulcwhAcP6fWW5Z/bOmpXbePfnyv/yyrX6EESt
wt4x5J3b5R1VmdvwSn3ortqPUC5f5Q/qh+SHufJOLgYZ54yL2TmJWTc6glSZl3nQ1OsVFRWKMo8C
lI8hoVV667nVC8JqjSu6a4wb0nw23qZDb+3ND95RaBMGnhoO2ItfomcU4tHBgvRe/ARLUMAEl7U3
rrKtdQBEEzjy3X9Br3V6drGv6QrFG/RP1aVgWlLGIOXk4hAyx1aUMElMz/ABrjwJ8yKWi1QoEekM
EsIXv6wJaEKmaVUC4R6A3wCVq95fmYM94zdlCPt5B2jfzKnevMyjzziQ6OlTVx0MlAPAaLuCk1zX
G2oo22qPlvvKelbNLS5EnXQkJJibveaspDwC3PnsHWY+qWFfIWD2p4EVp1ITSZp1HfkJEp63y5P9
dqyGIT94au0BM4sY87EVcfg0TdEacdPZtfEcWAqE75p0IoReGsNo1EFxGL75T8ZufO9febsoRe27
24MY4xRevujnzsaxucWnVCWtk2K/OBhWltyAnWQoQmi8l8tGTp0J3+9oTYv3O8t1vQlZk9HWhZ2k
5VdZq+8HgF9231sfLts6d6NQQVLQgpxrHEv0Qpp7eVRn9WFQM6cfHzzhi4/i0mUb59bD+4l2uCiT
8C8xH4QpXUmScmhFqG30zG6NCD7eq1L9434VB+/Y0OIFLTUr4MWrD7r8PFSDDYrPTtWVlPfMy4YR
SBMtFH+pJSxTXhGM69iUzaHb6ftxqztVYNN3ddK9t6s34wZA+1Xy+b/gojv7FY/szn9+5DTCkvB7
/orQ1d8JH+JHhAbS95X7Lb2ZhO14SB6FTU3ssL28d6+bs/SGyCmoikieJHHA35oV0fKmSTocxL1/
l+q2+XO6qT4Bv7LRV3rnPXcOvMFPYKe9j9G16Jp34dfLP+D0gGpUNAhiUSlFvGPp8sMhk/066g+D
Jbafy1YS3dZXrXsv8/68eIIlPDLPKayYMPC9XalHjdqKp/7gAQdOY6R/1Ki/Zyz1k5RXa4fozKpI
C1GtmmXu53D2rS1ZpbhpJQNPZfSqNi9utWIzkxlCmb0RVQcE+0Y7XP6SpweIQTmm6cALIJeN4uhb
m6PHc1Rmw0FLWwhPPe+bOfZftb5GLg+A/2VbZ9cHygKxF32uZS7Wl8E6M5TFcGhGZdNU0U6vgl2g
pLvLVs6v6LeVxX3vVAk9TvhxAkEyNtz2K1MYUetNzRRiwWAl2Dq7JL4eboyy+knskclDUuXTcOh0
CrGCd99p+o2oTS+Xl3TWyoy2EDXO4Qlh8lQMfZZ042FiKEeOfgTQgQvRGnnoGR9G/dWUCNAJPigW
zr/iyJcgPxAgMKFwqeHmz+36Lr+itP2UfKh3yAAwZHBTfc5uzTthZcNOn0+Kn5qqk0sZKM8uL3Mx
KE2KUsIhEKsnawKdL1Sw8//xF8SGyXvGF6TQurjGeVORRE3mQRFmll5JyZrWrpjT+OTF+i/GxV/c
Gg//+MEFmcfi//5/y+3BZfs//+HOOOX2yGdN9y9vaT34L/6h9dCk/+GhENkE6g+mDgziP6weqvg/
wIhIwYjgkdFWZgbSX6QeksQfATAQ52yG8rXFofzF6iFI/6Pj+klwiCJkAj3T+BNaj/kE/H7SiErn
Zh/VEYql4DNOFEVbQWl13ZMYy5wUYy/XXZzsNaV/1uUILHMnXecRGd4fHf1fRiExMUlceEiXQVDX
U+qsSrSCwqTPbIGGctd7a+rvi5byLysyZtDSVMm6F4e/hZ9jFHysIN3VbIyPzDMFD9ou3lYfhBe4
G2gFVndzoWSNDO/tzT41vCgFwVXf51mAYYBPiAGVtlestFA5Tae7RpxKq3ZWzJYXdQsdB0z6ya6J
zSBOmy4tGDqN3L6KEZRIW2HF3a+Ye9UUO3KRbdW0mijNzGjhe6O4YkIbxrCHSCxXkqXXAOrkNP5e
l7J4KuVOqvSuYV3dR6a4zJ9jbRtufZcQDtQ7P2WmewsaoXm/lqUtIrtfW3ZkePF65mrPVZteDY8/
kcVGxYmRUoYRFQTZvF2KFLbdPJmIHIRIm9jRk7prnHC31r1YPEanv2MRlwipOsJiwyB1dBBf9Mf8
TnUQKrmKb4ttu0Fm6pO5g+Hwdq14cvbEHi1//vOjDVb8tErDgeVboejo6Y1GrfnIJf56HN7QB81f
8NLWLp7ZNI06hvEw0aDHzETQzLXZ2d0VHMAf/wsu3vNHFn+L9BEh7LKhIU5tOkoxd7D5OO2owFBZ
gCuI1hPD24erChY2f724MB/P0zX+Nrq8+EoxFkqEUcihiwPKjQdrsulzUQkCzLJWOVlb4sIJpILZ
Zl6GNVgQ0RLbSDcV3NA7+FY2dMjRgX+W7Tl2XutInTssloaKM90cCC+WaXKmy6lZhyMqOXJ0lYCi
4MZuV07LeRvkHcggUN5evhBxGkoNUnBwsO6p0/ys77INzPyH0GFMdteSaLlrV28+f8u9m5GwgBSh
tyI7X1yBVg2AbMC0okqMQetI3P9M45Vu/9nrfWxkcb2jFM6WSsJIU24GVMlD+Kbc7F5AJ8ZpbGPP
1GTO3Jrb7OP7NZTTojz06luYsuLJfQXfnOQ8tQXoIbTmfbstf1aHbBehdGC8V/YQjP4XH/TMFr4x
t/Ap8ojoDHQprJVXMLbudY0Q6t8o65xLmb/WYsuoMZsiNVBGNIiS3m5ZIhqeYKI6Bm1mvy0eBhH2
On3T78Lv9XdKABRWNpctnlnSsUFjgcrO1Eyx/IYl5XJ3LXbitaGu1NTObdIbE4sXsI/zREgiTMwH
PzU3xs6/UjfFi4WslA0VhLOKtDnjmN9YXBz8IqA4W7TzPu2yg7idj0XqqM/5Ab7Pz2vWzj20b6wt
boBsTiC1a6xp9gS0R6pc9Wq4CZy5IaLfEJUNP6efo2zf+Q663pu1bO/sDlJrAPROvgcv3tsjo4cT
VdoU85X6A6aqUlxxyme8CKiD33//4gXQrFYc+56/v4dYwpNvJ0Q9hHQl+jsX2b6xsjj4WZPlTZjN
HxFVt4Q4CSpgD84MiudwvzDwfscIuJZt64dq367FaPMhP7l1DNwiGU9uqYnzs3QcKyRaPaQVxmUG
bjQ4OiAJ2Ai9sPGkd4CVt7o6QTgGO1S00mI9v3e/DS/2DrI3lM3nb+sxbi9QcZCzNWmCNROL7as8
SRrTDhMSgqDoCCLt+XTZhZwLcdm736tY7F0YREaUzyaim+xGuE/ISBia3wgO5K281yGBJoDF/WWr
8196Yc9eOaeP9qwQq5RziVHExtxs18HdXh/WudvPfj5SLZEnhubfstLF9McoTxBE2FpLztU20bbr
27U39KzXPzKy8Ffy0CdlKGOk25VfwmschxPTzgTtD40L+Kk1Rm7lTJxlUbX7d1ULlxWGmRXp0uvH
Q+EM0koFNeFvqQsDpZzY4hVqqDfJIX5KXeNdv+VhfSieY9Qnr2oHkUOCzgr+k0MPj/aWxquBcD3z
hPJDs1/LYs4/Hke/dN6fo232B8+foCya0ycDlm9w27feZhYaniaHMpaTrNLHnv82zG6TPKiMXy1O
szDRXbbmx0PSZdc3cOqS4aRi6STxyhFe9Ftfwxe24V9TyzPs91nrRXNq1DvxF9lRnSG7zffhHp3u
reYMt82L8iW5Q2hnDwli/PUvLtCR8cWzHHa1kOmvsdOe3s3tLH6g79R1hajZwZxcVGrFIDuo/wCP
ebuDgVX3g6i9njVEGg1I7IC9PlMbCa8l24OZV3uEVCyANMSRw02x99YC7/n2XPoBiw1NC7PLUmQr
bBjfDrAvAtiDPPPlH2L9tbTz/On5d7XmIp5qOsUblPlmiQDBwkgCaQQcVNGdBHbMyxt43jX9NrXY
QEVr5JjbEdgJHV8j+2GtNSrXDCzcUuwlGTKUrCWVvI+d5T/HcXa4vIb/x/3+vYiFJwpIy3VhPh2z
SEqg2HNxAtzBFdqFlRMSLBWbyxbPLkoDIUOdWppL/W+PY1j1cSoMGLTa0vYhA4T0/7KFBTr117U+
MrEIJ7K8l7N6NlFvpx2o8qc83cACqP+snXAb7qXRIZZBqnHQbWXbrIczc9RwcuCP7C+iiqGHSq3K
X7+pD6wdGYl0U+q0McOttS0/it+QOwh0Gy46HPmqWONiROF0+YsLP06Eo/JrwOj0W1wLspBUn+z0
YT0IOH98jpa6uNtq19e19WrrCtlqB9Eqx3zQwB9XX+bjoz+tbO1ZX/Lb3nKGzcvFoNRne6+FLEQi
4cK1lZ9z8eW/6AmfDb2PrC1uOOMmrdLMydkwRU+MtdmRwgqhCrSI5cz4p99Xm0IVN6YG/58c3TFL
DPHdwYC+j/mJv3E3Rz9m4Q0Cr4f7bD5VGsL1Svyus1YSjfPP4ZGFhS8YM8hfo/neNBvrPr4zHy3X
fBRf5k1FC8RmFmm81yBKRpBz/dac/dYmLQiqJRCLL/v+cpBLMWxKs4R5DCoDGAMUdoW6pnB3zv2A
5AbaJSL+ybD6W/czdb0Exy1rNIsMGW8JRsxQa9a86rlXiOn0uS4D+d6J1GSY5ALMl/PBkTby1QzT
n/1qZNhi4hiP6DXN76zTOxD+rVyQ+fcvfc+R5WU9wUwMqKHnZFhwvUfvimkoglnxPvmiOdHW36zB
lhcTCv84GwnmSUbXGfqnr/72e6pa41fQUM1nhqpaSQylBo75M7yL3azahE+hW5GX7OC23Fka/HVO
M2yIq1HG3cTP0wsKfLv1+YRzDpia29ykpJ8BeP/tjwpzIYKklI8g9tNtm7wI1jUUwFyccaPBeL7y
yc9u9pG1+cgdhchDZ1WjGGMtOhAiwz7dwfpHmI5vGpE8gI6u+IzqMoDr7Vr16OxTB95Uh6mfoZ+T
rk0KK32UzSGCug++a/fB9+w7AuabaKcevjGDAed3Aw/Hk2wjSeleXve5myRbuDT+p7Lzi48c+MVI
uk4Hp2k++saHJNPXPuy5yJULRKeTNjPaBQv3q5Am5dPcI2o2/XYI9mi56Cmq0nb7RX2ZtVB0QH2D
8dGYnGTcpLu/WSG4HItmKxDbk3Z6PQpKasHwjMBz/qkXzZtUjZ3LH/Fs7n5kY5mCJFAllt2rz/3m
BY63V9zqA80hPIR4r9vTNtl6T2sjNOdc7bHNxXf1+zAERTavy/ug+s+z5njZrVUd5+do6YhgzwBE
DkMhKM9FEJSU5mS2/tz++mbdm1ezABGKTOlN4MrX+KGny9/x3GFkMhIuAA4iszqLwyjnmdT4OdZq
g+ORP8koCl+2cO4wHltY3HI9MrtqHPlofgZdTyTYCdGyyWRuIfjO4Gu2MUp/ccOOTc77eORYYITJ
SOjmfSrVUtox5g5XPlTu2qoLO3sijj7fwov7tLwZAsJSDX+yE93oj76ruJ1b76IXQp5p2zyuCzWd
DR6P17c4IgYU23X2j9XkuXhI0A7Wv9cb5sIfGKxwpU+Xd/BsjRPA/MwawljryZBggOCfrE6vb1W/
zX92G94oHkraJN47VCJJgPt36w3YOQQ+uQhHVueDdbyLVLWUTMeqETeIpJlW0EBTOYkfkgJKaERX
Rf5dg159Uwc7zauHlbDu7N4e2V+E6KL5Hy+WaiY1lW3AP5S10bWT+0fPjlkHqt/Eb8zWLm5H0FZs
Zmzx4ka9w0jWGKYr928BxifSmE1oFuMOojIXiRe3oR2pNvq6QZ1908EhvJPc4jo8mPZ4EzEtvPqy
nl3RkbnFlTDNQkuV2Vy97bdT6lAPh8MZpWfYpBs4qXlRsx9rvYzT93yxyMWVSIy6luMaq9lN/xJm
W890IER9TB+br5CuHorS2TahUxfEGCx67cE7vZGzeUCTRE64bpB4b8+qWGRC0Vcwqleb7MZ/gqlz
b248V/w4bcvd+tVYtbc4Noj2Ut4tsddD0U2s2N/O4ao34zKyJ9o1q/XMk8vwukAdamk6zaflZF03
0qmc+L6xVdyEfQFZs7kxp5Urd/bsABBgioKq9WkJsyl6P8u4DYU2QAGcQqD6uOLLTp6j14X8a2IZ
N6RjrkTTfOHKn+PPRLgVp62YbrqD5JobaPcVp0MRIttXCiM5s4DlH3fsF/YXMUSVK1oZhdhvmwS2
3qs++Hp5hee+IRwEhLaoRjHbubgJPbTYdRFCGQx9+51eVFdet9bzkpeemTUcm1h45m70lcaKMAF/
O9CKyfVudHvYRi5TTLu1wuRSI/HVfx1bW/hhaUzMuPVnDmRay5Pp+nfDg75vnq2PIvM9kT0jkgwn
vhkcz/aabfAUTU7ZUWpwxOu15s1ZZ3r0Y5b0lORsqSEH84+5Dx6mg3+VXM/RpkS8Ge7W4s2TBOnt
d14iLyTEqaQixVgXhofK+xpH35X6Bv6xlWt3ioVYGJo3/Oip7XwtMX0PmV3U61+Yji+mXfX9n0QB
OSBjE5mb7Kl//vJfFN3m4/jmlZ9Nz9NMJEQM5C3X2Ndek/aIVPBctC/6ngbOrqD13e/NT+2uD+1x
Y7wUj3PW/xfX5MjuYskZMh9S72FXllrbHB+y9vNlA2sLWzwJeuEXhZ8xVugPX5T6U8GcvYasaglP
dSWvjIO+FnkufcXFe5C3RaRnPsbUvfCtexiQNHkSOltFygNki2EPrr4xgWP0G89GNMxLqTFCLv5e
nnZDuSver92Tk9ht3lVSPAZfFFM5iTnqsjKzaf66Qa1/EOHNq8xdMt0wcLAx/GmD4Mm+Wc17z3o+
i3AKGl4g5EsMCkpugqy1GC316mC24h19gDUk66kNiu8w9Jm8gUzfLoMphiMaRn0APo6FF7nkFYkd
6F63cjjPvO9vzSyCKJXEwn9VsjKZpvkibuNr6dra9t9qRFy26YbKz/7yaV1qpuJl31pcPBuSIE7d
GGozfK3bwISf67Mm7XjVb+WX2q7ReAafNE82UoHfebYE1faHtR9xmtS//ghw2AzKgvtahlG6CEVp
YClzUyW3b+eyOGzs/8CxxBvZHl356fKyTz0sq0YwAkcKuTaDq28d3zQaZaCoGMzI1sJigPD3gx72
W5LWv9rS36aWgYdvhGGdxnzg5AY8LTOq8dbfIu+JzArsOeiwrIIDz7h1Vsd3pKAKCfCJb9XHHj2q
mMPaO9XNgPAyvZRsa1xPbmfX6Gk5jFnWtmY64vP647WYd57zDqwjRA7Ah2FSyAXfflsV3ZsIqRxS
m6shgBcbl1RTezI30Yt5X3yp4Mle7+Gc3dCZSgcs/kyuuzjGsqGFIoOyFJC/MexbyTNAwL9mb7fa
UzTaqNdPLxAzfV8H4/wDqVg6YeYBmAVgUAAynUUL1YuRuIK4n7IbpNzTftBHfwqdtIhko0fHYqJ5
luhe/hjUcneveV1Xf4DGXMIdpn3GxW6rSiem4tX/EvdyfEiNLigg7a+K0REsv6M26vuw99W2qrfW
fROKVoRipjAlu9Hq5U+pH7ThHqF5Kbb2WhKgLuAIag3u3qlpgkToVAUt6OKNHIY+4l+WH8vKgDJo
UKvFJhIFnPlm5nSxR6k7aGi29eI2mkxUT2S6wWW9yeVoasSdVfWZVO6CnrE0aGOqaZA0p6wbMxo2
Wiej6OWklDj13lEEWekNBwKpkX80khrRREfbz6gkZ66RZhL0ckgZ/JBrtR0/9h1gKsuOGg6PwSxm
bGi1W4jiaH4k+xhE9JxSnYE4m9kNoamcPKrgd7P9mf4FvcsgtPTK9swRmiHY+ryAvj2jpTm70Jfa
wKs3KKEvjrYpZ3IJeAmJwIDx0l64Bgc3xq7foW/yJKEuIU8bFC4m+VovlMK8N4AKtV+ruAr17QAZ
ulTZhpnqxZ0Z4UO+ovteiodySJP2KR3DWIOP3W9yES3DYkp3bT/jb1oBoRjKJqoVtawAKuvmc+lH
vXhoc1WeGUUMKa6gcygjxKOqorxPcr3X3JKxKAYc4biBiKryJstW8jS1thyosvqgBJ1ePEWGHkbf
wzHSJBgFdATZypDS4qarmyTfjn5a/rSSqZJ/pnBMqp+KDgWYT32P0vI2GU0N+XmxtWCsqE2xfy8G
OlwWyqDn2mPbDqV6U5tlPd4ybhnRyir0iSHEvkqzRkb9LE7075Q3huDgZ4OnuWMvFuVLP6JKmdiS
LyI4aPt54CGDR9r3BeFQ42djCUJlNwOTtzdZDm3nXaSownDnx1qq7lAPtcoHM42H8arpvVrVnTwr
YuPABSGssEdD8wfF7ky1THaKNKX6nSF0gvc4aojTZ04qROg9xlmeJYltxUhtXgt1QCsGVbVCrmnE
6bnV7QQSQe2rEqk9+kKh15vKVlf6rntWi1SUn4PGGPNHfFuT7yPDVPYF09ExslIxtLzDNHne1uuS
QW929MJi+a4sZNM/KJoXhYh3qWbxkYnsILzNyyB8VtrReujNHuHaykdvJppZNYAulSAT7nJj8Ier
qq8mt0ScCY72oVBGdGXqQDW1jaKXdYY6qMVJhC0cQU9qKJ2F6BPYxzTdhamODF091ZPkqFFrmG4z
Sqp/n5XKaDGsZ4j+TjXHtEnsVrOG1r9W07GcyKaSINd2hQQX6Cc960OfelCKAC6oIYvj+RhVqiT8
EIUSvhs7aJP4c65FkNJKMOMG3xpriLzPo4TibnQQZGoC1o0Sd7VY76UedxU/tlMC/hLNMiPRkAeF
wrAq3o1Wo4TWHT4DUjVnqvpQbPnKQsPsTFW3KHlu62IUK/W5MWhxTIeGIKx6botcFcZ3sJeq1HBC
Bb+lIzUTqPfgIlS1QSzIH6PiysvGYQQ3AGHz9ziFxLGlwZwHcbaZZqLPgiHWSa+fW9VopFtIVGQK
mfJocsf3XmaJVeNmTVGo7/opTKCxD/uu0btPCeO2oXzT6aGcN/dlGMmed/t/Sfuy5biRJNtfaat3
9ACBfWyqzS7WXJiZ3EnxBcZN2PcdX39PpKpbmZEYQqV5KLOSUaIjNg8P9+PnBFmZAuWFaVSDdiFa
mEu3qIhM8IJXgWFlw8yyqcMmaPEg44rCyCtUa0TIwHhvX0c/M2EmeCxPzDBhZshFRRc0MKMKhpba
o93uWxdUHU4E8SoIWznLHQuzL2hIa6OnGaHBZflLVKWuA76fPudbG2QdAFVD1NDqHqfdL1i7jNcx
whNrzMMo4juSqzys1TZ0cEECB4AniqqDiSQBgID3SPG4i61Tc0+/U6NMxrWMdfC41jDaWNCegg96
G5AQVLf5DjmmDYQsKx5F5eSz2v1WIvLUNLOiVH0TuOfjeFvIPtkl8pDDBgmRNY0xfXDMfL2F5h56
YJLm0VaJVvjLUmPr+WGiwx5c9Tq1OyDU4l+AU84mgU7tsM/1tlXzUoMdZMldFfpmtt6aeOaitOmh
3QZ0uCsdvLQFGO1uvecpcyHdrT5Kz/l1tlnmpbzcVWBmwxvwmFQX0BZ9Htqmst5PPo9nA7q1jDB9
5+RhYV4vay6InqHEIygKKAyhEMEEspWfK0gVwAQk+vLSjK773YCw3Qe0FpQ2SHZN30UTIoLu35Qa
+hG3n1pmsntS46l8Tx8quRLsB35cVeHz15tmdvpOxsa8DNoJ2QrVw7vEbwga/GqfV2+SYeKdr83M
vQV+DgQ0IuerVGSpnkDLF/gCSMYJcmqCows3ZGpqi8w5dPudh/6nq4WzcG6q7moEARNWi1bcBYs+
7TpD3eluAsYxcf1/GxdzFkCiJgylDGN48r0O8lrl+GsFYkpjspAsn5tAdF/RygbE6ZDGOR9VB0lc
QCToOiE6zVq8omrfjLaD4C/s9ksvQp+KP19tzJarGwg1FhVdqTWtn+q26ErOL7wOL6/VczvMxkOu
kcsCaqe2fW/vr2q3WVUVUtfTo3JXXkmAEf9CsWZuu5+MTmGmsdBHPws7WJVualCMBRYUIjFG+aYO
DWQ4W7Re7vFIWH29S+aTKeDOQDaFCvOwwLBIKFtcv8fXP6nQmEIeUCOy36U7/aZ6He9iS1/XS5WB
+aH+tMlcPyDdQ5kzwdbMRieq1zo4HJCfT03djB45BdUwdNTZi0Dp+WX9aZXxlW01clBqxkh5d3Ky
6+4usbzI0PeqqR0g4oyXteUflgo58/kNsIgck4HkAizVa0UZFC2WtbIUt8LlJ6xy4P0g223k1wVu
naWGqUWLdPZP0vQkLWsKAURWdY3LXQ2N1I4czWqt5NX/EDG33CKH6+yCngySCWX4MPF0EsJk0o9m
j4BNX6JkmQkIcShPTDB7RsSeKQM6j42lubniFE6+w4PdST1D8X6Bz3p2t5zYY3bLFBWqB1VnMB4I
wPS324Z3lW6pajUTWp+PinFpQpeGJeIHujvy11izaii74zFKD7xgth/Q7czcJebY/2UqQXMO5ngk
Ndm4JECTJyfTqaSUagg8aXuRBEpj7ru0Wi5lznsY5ac55iLSgF7gO+pOp3fVd+lhR3Adm4UdgEX5
eTJJZwy7YLNEdjaf1zyxK56fgynWhGSgdmVDg96lqT9P94kVWLrZ2NFt94rKAvgkfiGjOnshAlIH
NSBdkCSROYCjkEAI9xj3SZ4RxK9c/6E0o0mSv91YhbUDlhcUQujmAYsuc+zwHA6EJoAf1Xa8OVky
GpMDdAhXdrAK0aK/uFvnzoQuKagXg0BIkhTGXiOTXCQp+tejtfiuv0sZCMQiR7W53fAdST1u07nj
Ypv37P45tcqcfHkUSvRIwSoVT4xvo2/lJkJ+GMqujgCsdNminLz0YJl1oqdGmeMfgbYXpWsg3vQ7
ONF03+5RWoGihi27Ip5IUo2iv3j99V08t29ObTLOIIryOJEpAwKHzFwX7FtusEd9lQlLdUC689k4
FARwqggQCuhtWJR2o3XAlqJAjX1TrOuVeJATh4aj9GxAvMg7oF7lrZM7zvZ7k5KdK06169/S3Pp6
wLOe6PRDmJNSdH7XpXSWpZsB5I6JNb2FLvKBZvqNXwyI5y6pU2PM7lXEaEhICGNiitxPADll7v7r
8cyfj5/zyuxUJK9bJdEwrzwPSRCk+qBmTTyjpY2/X1taGguzPQcEcp0Y0hUUieVlhxRImP+bBWYz
ppxfKik96ykVB9btpvad37CAhyRl+ke9gC3E9nWpgMcNqMhSy1Zydi3wnvW1hXnXAboBhUcMC6QL
s+RCTvACLzCIdoPU6CtITMZ9j74oW92XlvRchWb8nH3+BrgNfvnELLMPgmkU+qqCWWjjBBbB+TEp
Ox54615zYCZo65ezGGjObj6NotQxmSgtMY/LHArsROewvWtbP6DCghjXCZwSzCLDY6VZv5bYueyG
olfQiVXmcpcg6j5WMa6gOJCmj66MrrWps1CbyLdDr007r8gbo+sVtxu7daDw8dsYt7X9W+v8c+zM
VV/Go5xVdOyV5d2Uey22OICMbNprB0FY/kDvJc8cfuv+PRk8PaUnkXYni3UuUSouCmL0sao8KogU
xNhb5Mh7xK9+6xVzOuHslq4TPYZyEQXhjCjxJyb5TuuWniVB4dzOUwfivr8ASJuNVME3oiH9DXTf
BbWf1+pBivILneJijapCv6dtS6qpuhXq/b6x/A6f3dAnFplTVPVi5dXUYgKclsZ9ptNohuXd11uH
OsqLq/DECONIuaGrAiLBCO8/Q3IdbZPE1sPhJiPrwlt4a88MiMoooLqMehDwLswuFacQJDwilg4g
J3ccMrMDzJToC5fQzNVwZoXZlEJW9HVM8z5qK6QvGYrrTsinZGHvz1uBYAPI8NAbwwKyVDTnDlEK
K5yEvLywV7TfGgZ8NqVOlXkWF1DU2tCTgk6WqGWGP46WVvra37/kACYCI5+IJBjgz8zq+wHUDHR6
mEDxk9uiHOb4v/zz6y02O1UnRpibVEhJFf5wkSUggLWAEu9CQDeXBj4bB5OxQqU1RjUP45APzVp9
h/ySZIcbznzXd4KpBHjz06z+Es/CzNk5tcpmrCIpRFmPLlFFkGAYvwUoRnYPXWn2arQQK8zdM7Cl
SdCKhb7UhWZW4kcIcegjQHLLV33rrRuEpaiNUqD4EsBofsF+2qI/P3HrWgfswEivb4CAIyMLmpsk
7ayvN8WsL0DOTYf4EPY3+wYnSVTHqY+581RhK/B+ZUi9cJVJIKz72tCc46a09/+xxNzQoVDXSvQj
GBlyMOtfjY+UviR05RuirhRi/U7fMlozT20ynk4Imq6GPjtNQdWP+S1tPYH02Lp4RWsrYp+lh+kc
LO3MHrNiXFvnkUrpKfkN17oBiIhfK7x/d51V3AP6frwdPc6Z+HU4bn+IkC2+GOl1xNwkQL6AHBSo
cWhtsI9jv+29JJp6Co0TRJC7+dverT/Dh9AM9uV9eUBh2P0F2bXZjXRilrklvTohmUjj9Ph7cdVc
UfGGeAORG1O5I5XVryMbnPwLpYVZm1AykVQCwQ2QQJ8fkN7P1Rzc4ojcK0iJDKshnqAJtkTtM7tz
cdIVcPCjx+0iT6VzxdSiKeZHuaRpVu0EsjzOBGLb6XIXuZVlYcm5o09APwgZKopMY1/GUjToSJ3S
cCBJXfAMm4oWLhzIORPIBlOxDUoqdBz1iXfJk7qGnBogXMrkXUFObkXGJU2l2ZmDzC0PmBm6Vy90
gUS9UcI2RB9G+hjiYW3XLu3mDPY8sUAc9wuSZbOD+mmQrQEJYoG+K2qw897EDMTF0cIVN28AQmBU
zBWIAOam1oJ88NsMBqIkNScpNmoyLN0x1CuxJ1gFLO/fNpiLuuOUDpkm2IDcVWWkOEJmABRAY3ut
K9h02pacxtxBAqIIaGRQZpMLMUEd/CYggIVFNM6Y/HAvdw+a8rpwASwZYTwE16hqFtOpU1tjCGxk
7STFaG+mLWBKlgq0ofYcbFPLdxalO2YX7WR4zKLhnSJlKW23qr8LDpClcM1OZxR2TgH7xX7aBTeL
b++l0TKL2I6k57SK2rSB6/NXfWxUmSE+gVLbzV793pDeIK4QWot3EL1HL3bPyWAZp1gLeaaEdC2l
m/K13qO1KzLayAjwfslABBQCxWSgb2gy2kNg17yRg/1huFavlxIBCxPACtELUcCjrIDvSIY7pbzy
huvxd9JPICWAwB04hCWEtsz9zhVa2TQcfBhX+maG7p52aTrnErBnJujeOnGTgpRoSeHT6XS5xAmg
InxMT2p3CVje96Id3/1dfZQjpuHMJp3aE5tBkOflGMBmk5OPsenXXVa5X5/G+dX5OXPMYQw8wvW+
iplrjmp09T2wbS8RSe2vzSxOH3P0Ci3i2olO37gZwYkPdgbQFTjQYqWsxJ2bX6PEulk6fGT+DPwc
HXP4OMDIU/TwACx3g2JyZzXr4R55kQKKToDTlqZwJRj0JhqfK7Q86i5oI0XNmqAquXQKFieAOY6V
noF70MOniHcd4iDiUj5a3ayd5FUtjlyVv2CUju/CB0ASA2B21JkvFK24WJXSYUTJSXkBYgXpxu5e
fgZU0aVVPVO8mXq0X4uPgMoeQHr2G1EZlSD/t3HmxMRpMAkJ2vkMSdTXreib+hDbcrqUGJ7bwdDr
woscghyA5zBnP+G1Vkt57CyQMJmKdMOTj1BZMnLMH/ycSdqMIACUANITlM+QXlCZbCZwHlNQ9jxP
a5RHVbIssBqA9DVLsEJ4gsZQ0CRkevfhenTCayQ4kYMq3KUdzURSl9/BvJ7yutWTEOJDhv+qeofi
nj6ddHvaTOhpB6E4EGTW1yf3/M6kBglcqoaUNSj10aTETO/UlEk1YOcaUtcYAqD7Xrwk37Jkgtko
VQb0r1hjbrWd5gL1D+yFdt06yR735ZHDddGZ08N2vpr0YjwKvkFBCS3mrGNNRBLVEUq/9mBRwfgO
E4lus7VkxZ+ShWo3TYrHB/1agfjJQsDNVJnolJ5bZ/ZS5SvVkPOtgqtEdATNwLb9JtuTiYcgrR3q
xZJB+guZ4UKmEERL+A98GewRGSngW2rQlBQ/9rbqTCvf5Z9p2XA5gmSevsfBndliFlMSSIOaE1/g
6Rt9+L4BDClILPV9ohoJIEvBo/AdrSCULUy1JpDPNsaSq505q8i8QwcIuToeteEj8dXJtTlkEZdk
UZgYSWjU28YZbcTO+Ao3u/NbeHvJKK+CEH4vWQGKuCufuPXiGp/H7sdpgOOj2DAoyUJjgzk2clzE
nFpLBDsMsbvqlC4ah+wRm/rXuqZmdvSZPWba06hGiaeEPcrPWoN9pXd+BYtGwwFmJ1GpeGiKAOVN
1UjOD46cpiUndyKuyULz7FxGvp/TJOC0dGkNlb9kKWyYm0bQTKARC1Ddy4ejz0thp4gysmrPwjtF
K6UuYlj1gdtxLvR5LX7xqUqPPjvCE4sXrqHOvYaXsgIT2azFLWBvRrpWnGizlNVjuLSOW0RBeAdJ
ZrDmiBgdM5dEqXglwzbtTe+mCkBSzyPf/x7fArLYWUJghRNIO+UtrWskT/w6XleTGQbuUKJ/ZVUB
MYKttNyLdn6fXn4W452mtNWUgK/B/vreA2mAHIeFK8aMUje90m9oAwx8cvDA8397rdFzhz0sUXwy
CMbYh0JReVFV+ApPEVU3fm2EqwmKC2BqCSAER7tHl167TEyGoULXRYHOOljmkccFt875ChB9KhL0
rMjHGlK5h7opuMsqiEcCx3GvbX+ht/FiPzMWmclV4zKG/FrLAQPUWWihw+RCz9wFvy66GoPNEub2
2J55tpsVCEShqxkJCh7R0ZGZ+MQVIjOmxRN4S8GqO1l8TnAFyGivaXjdCsQeSYUyLY2A402vGdxo
kJZuHhqOsPbh/SBQBU4tvM3oZjuxP0ZSgTZL6LjCVjdsGxBWNCvxRuR3PJY0W+yPv9i8GO+pPeaZ
wddVE+WTqoH8TTQmLjQrrjcmccm9X0QswBxJoLqCLCf8oMSm5eKpyPpgwLDanphqtGtwUr4Ouy4v
McYE49AbMekGfSxLXCBovJ2szIoHJIBKM37gH0JbvVXuaMQwZkZ459ndgOZCcyn2uzwgUIaFshiY
/ogIfSe2szkieLxXNRGPUKfydvJwj+F9tIEwox0AWQnKk8WA8zI8Yowye6ZWcz4SY6/4C5WOdiYb
msMulRPg35a8MAPJoE0nR1lakOCAFRda4swTMZOjBrl6ARUpy3Mxv64Hd2xlW9kdrdIRzcbVrXgJ
aMSu7oVV5jUoxqCjxKGlVlUQqiBrvUmBvk8EM6lNf5et/PtpD/Kh0cCgV9B9VUWjbIxFTR1mI+M7
sKqQL8TYUQS+UOQefJyYqcF93jnon09WItxRbA6yMeaG9tzdxJa3qEHJ0D5gytHkLFGiTIDzKV8j
s8BFXA1QMSEA/q7a75D+vNOfpY38jt44AAfU2+6pMRrb/zYgNSDdletoBdip/4wyjf31GWMfU9B6
PgrI4wEAsVvQgzIfUvuAfXfY/7jrIwV8RIkDFkc7rqGIbPAWQBuLaQAmfrqwyMRPY9tJXtDBYpZr
ZuiJ8LnRpocaVqItsKNczDI7OMYVhkkVgz0AW6y2NVdC376+b53JmtZAtR25tHqLvhhjh3rhetPa
PMCnyzmY8xQECvHMHDPnq5F1tADHiOCGelUPCViKOltSXybkXEtJMyK9XshosU7rh0Vo/qBWD3pZ
BOHnd04boZICpiZ6toJ7AUBmNDvd+HaxBSLFGa80QFLsRTfCXOwXRhl3HUsx0CgTFrY3JyfdS2A9
r53yarDJUShq6Y1Dd+bJvXphjtm5E1rHQaUHc3Khh1dd3klbLe8g0e6J3d3CKWHu8L9s4fpWJaj7
gaLgfD4Dqa46ZK/oKQk+6MCQ66AyE5TR3V88IWT2iECWDqqdUIi64DgN4xAEmT7MhZoZc3b1XLSm
gM6XyZju472emBrodjKHZrBbrKcFRgYZmexpR0YneKUTDvjtgqdg3SQ2MbqjULmigaICKrHzKeja
NJHTGB5LiZNXTiC3MWCUC9NMzyOzpLABQks4SChIi8w0cxp4hQFLJ4YAMub+NQMynEL0JtAxthZ0
WCFRQCXHgqXjMrO8Z3aZq0gN67rsESFj5w6WCoZeiI6Nh8kUzWn4hdaMmZ17ak5iYm50ZZMybmGO
ZNzWJ8GzqqAGQXplARDE0FsfHc+ZISbU7kD8XGQeDNV25B2oaAnN0vWC5SdO5yHdAi6HVbsCn1lb
GTdkkXRrbqBUYBNtpkhfQQP5fM/Ipdylkg//C37qmyzqDn1eP01h9Liwb+bW79QO4+6kJqxBXHhc
P+Sx1ugMT83GGLB+7WFcLW2XGXeO7s6fo2L8nJTmo1wSjRhNKwA9lIX5Ic85V1K7a1HMo02bjOBm
l5r3r0fJpDeoDzozy/i7UGpBcS8hTgnj7xP5GDLQSUCyO+u/x57wklfeo6hoCzto7tCfDpW5q70R
ossKN0E0i3vJQigUQcz361Gxoe7FsJg7Wpt8rgjRxmA0BN18MlRGi3UVupnwJKuPotiYgyS6SsLZ
XP1QBePqa/NLa8l4nL6Mk6jMeViPiztfya+CADnCJiKrXlbdZEDLt563C650zs2dzirjbjwxAllE
hCHz04F4nzgmRuyhdyKSzTQRFiZ4wRhLj65PKRhUBJxB8Gm7Qw2xwTRBf5YAo5kAScCk/vh6Spkm
nx9e52R4bJ3Ai+Uh90q6opbg0Hi27wHvbtDP1OLNBNHBtWhkZrBbeukvjZTxNiDdIFEPdh+jmmo3
DwF5GOTE5rVy16nkQR6W9BXnrmmwZKNbi6q8Kxc9Gy0OJLg0YJAywbcluvr4l6Gxk/JQ1WCtuCLo
TkG2TrLStYDsgi10bypnh82qQxKrtjwRVJkIjZZD7LmZkAA2QSMbgawfiztPhCAcSY1dDXiGhre/
sK9lbifV0xpEKG6SL3nEuVcEcizg/VJRsYUcMrOju0rsi7CCwe6ZhzLFI9XgoEKTWrUaAS9b7m6c
vdrQGI5aF/hG4RmZg4vWtnhSVXgmPFXRwOmE0TqNV55bAGAPeJd+Bwk8QM3l0aZJ/mVs/0yIBkZe
AI90aDbR/Pb51QaaIUEduh6vmLR9qTXZkPvsDmwLRqeP5sKBmreF0sWxhwDg23NbRYPyZQfaWHqN
30tmdZjwkjDBBAjUlWhHvimCWW45DJ1z/jISHv82y9xzah/FQjjCbFpnlsR7D03PL0Ehl4bGTGNY
TyCsmWBjJDfpiEdYXxkBiI+G9PbrSaS/iA0tTwfD3GSBn0VAP9L1asUbX8jXutq5Q9atvzYz9/LC
vvg5afRonmT7lLjhunLAgGhnHG2fil+C2NSsDrEWb+VOu9ymvjQ05ihEchFxo0zXyYdOi7QTQN9U
TEsVtFkrAgRgBJAKUNK984F1XtxKXQ4rQdCFztiCSkDzx2tPqt4WpnB2T5xYYrZ7WwuhDNYzOoXh
3s+sqt3wjz8y8GCKFU340PQezGCV+zvZEORBfg6S2fJaE0pJI8C05E6AZYEgFzIeFskN79n/DZDe
j7sSDgTM7GgXxQuDcZxS7zeTDiI1Q61KkE/FVtMpC7Xl2WN8FIkHoJ6m+M8XTolQBmwyLJwvg0pH
4hxZWooxZveGBhIZPFl5gvzzuQnOa/paEgcQBebJSggiK69rFxzwCyQF8yP5aYY5w70Sh0mIFgQj
6jmHA4ZGJ0t8Fgxs/8eCUDS7jEworRQzbzPQc5SgaIaNGpcK+LdS36nIHnxpoa1ZqF5amo8H+DoC
o+VvPZdObTPPtVpBTaIaYRtUYzsCerxMAB4vX8x4zoUHp3aYozyikxjkfrBDOU+K63HPJ9vknUp1
yW56LbwOKL095HcEdWl34WzPLeGpaeZsV1NWheAepNPruc219JkoACACiIcnfs9bPIFiz1KiaDY6
QSs2Ujcohl/21o6Nmk01QaZ+cDw3K60ABS4wsl6Jpt/ieR9Ii/V3kU4he92cmmQcSZHJk6z4UFXu
Td6kdKjclmxGZCHrTWONNvBH3wcLlMlW80bluLP9eD1AV11x9BvlSrwhTrEBGGRp+snsyp/MBHNQ
1YjUzSBjJmRDcbnn6Fo/VFfBR8yvgOiRnepu2tKES/O9e6yvk333XXQTEISXeEnHz8Wiv53dDSef
wxxogPu6qojpLEkdIoCnXlrKAC9ZYK5jr1fKSg6P+w0N4/yK34hG/JSAp1r5zNEhB8wLpf4AMKwy
lMRRM3d6DAtDWS0H5bOhwemeYO5prQbviK4D+Jlc5XtiH4Wq7Naprzwjs2kecQnjQ3/hV5uQ8fxi
lnpBGmB6EwFJ7vRJ1X0nrp9JA7DtUOL9sZAtmB8hwSsAdwBtEmNmu/G6khtKzDZYgF+b1mzWiZPu
iq3gKkYEdncoQi3yps0O8sQmM6syX09RTLd0hlYLSMFLD+qbXFvtjbClCJDmtZqM8psWmyQ2o81f
EcN/vQ//7X/m1z9ms/7X/+DP73kxVqEfNMwf/7UL36u8zr83/0P/2X/+2vk/+teh+Mzumurzs9m9
FuzfPPuH+P1/2bdem9ezP9hZEzbjTftZjbefdZs0RyP4Uvo3f/WH//g8/pb7sfj884/3vM0a+tv8
MM/++OtH648//4BH+4+OPP3tf/1o/5riX/0//Aa/ff3Ha/bxD+O1ems/Xpl/+/laN3/+wSnCP8EQ
D5YYnVIiyrKELdF//vgR+ScwNATtKjL4fnGr4+yC/bUJ/vxDUP+pEujVUVUOiYAVHH6qztvjj5R/
6iIhgN0g0kBSkfzx7yk4W6yfi/ePrE2v8dpv6j//OI9bNBGQHCpzhc4gtGRIOtsfNICKIZ4iEa3B
/UsBjlpRu9Orh5OJ+cvmqQ0G4/LDiEgg1HQkyrpo/Oi9vJAmFUY49U1H2+wkdgdUpgxJiJGPaWxV
AJ2DUgwGXwqbmlz502McR2afchDNya1cQIWsRYk7PwgCBQoraBCQjUD3V036lsUDIF4iwseHQLyv
imHh7Xl+YVx8PAsFAgmwB6Y3fLyGdEqER0XS4I3hcWbmV+DarpyvJ2tuQU7mSmYioKgvyrboJZTl
kPRrM5CXlqJdN39TZ+3fw4L2CVwV8iRs60qZtsGU6nJv6QLgRkFnlhvhibZC8B8+Mn7msKEpG2i/
Q3k6tv+mz/rLvIguV4rWBwsCnYaTR6LQdnnmjwq2xKq1CSDY6KG6bQ6Ubys2FSO8V5wM4YC73B/K
JOd+mEZCCBTNeKYSnRUpK0IezV0FRl7bzRWVJk5vde3Yl1/ZwnfxsduV153br4SFh7F2dP4/b6O/
LOvgUQe0CVkzNik15ujlmXwMmvCVo+IySNRbPfItqX8oAqjuFi94o4PgeTD19FAkHljdIxT8Ubks
URaPKndIdUMgh1h6VHPseuS/ZTE2deFNEPdRBM8vJmbPy3aWZZaY8OtIzu2UDOs8Q7Uu8a/SLn/i
C4LjI6yVNl17U2mXSWwGTWYN8WB3VWYp3p0f3NV6YiXkWoxv1Ki3El2zC65b62F7lRfoSe6IOTX7
PBvdhlI6qgGSxQBYQrS7LoTbNJ02bafskYC0o6BzZbRIS322KXTO0er2UVGmagsi1cogYvsmT951
KIaWDK7DYTPIw7auEhPMEUaBbakLH3XVmF1YrPjpis+BMqxDKwbnOCoemwgA7HEKrbrwHYUT8P6H
SlTTrLU+dgBxcmoVk6hJKxWgpqr1gbsH9l7GClRasUY+xJB1oApABlHo5V6ADLsSdgaeWGbRNaac
FSbRXjWg3fT6viPfZflVAf8MDmOlNZbn3Q5A6TadA5ZfK47TdYQuEIV8CsLbKMh2IUX2IEK4ShCB
5kUmcgD3siC4QrDL9fs04B0v41yOGzcRegg9DbQYimZkemU2cmQG4EEPi9SYCpAxctucU61e3w0+
SAyjzODlmyRM7BbaYuOU2Ql0ryWlNDvyCikUY6xlawzbXcuVJp7ebsN/G9LabdMS0/kZlcRRoBcK
XTBXH3OTkNKOKigV+G9F+NBBcUNvkMzjVVdWiR3y1Z0UZ6Y0viQa9Bv4rYTuGhxfI9EHS5NSsxI6
Oyu+oRC/j9LBLlKI2zcQ6M0SM5J9K1VuVOhwjsMh5+otxdhkzSoPFPjxl7TxdhFpzBHLxZO7nADY
VHBgGnpUgrtxaM3K/8jwcwHSe63wkkLOu+RTDLM2PKWE5t97l90kfGDl3kcHzCDnIfso8lBe8Oy6
u5sUSOdBqrfNUqPswSg+fKphi7dz/jyOhdVVB7WCioHSIV8OdPKk3qNDydKAziW9oRfNyvPQoyjl
lqBpVoCF0dA8oVWjmQuQQOghMoPzMqa15euTVagD0tvflODBkz/HPDOU4pvHd+YwAfFc1Nd8jS6T
OjB1iTOE9jvJAEHm1vowPfU9LpUpMpD9gyvQHCEq9kPxJKYgvZdLI9UKl9M4TKjqasIO+0zuPFMg
nEVxZ9FQGXkYm6IH7LqqWWmqGS0+qVLwBXqIZo8aLQg5UgX10K66yts0PL9NeMmU496K1M4u+GRT
ddqtPgVW5pNV4F/zwrYQMgvJXRuPcSssrwq5Nr2C2IUub8SkWCuBcl/KwRak+HuhustUzsjbEhpe
17IaYqI5B/cOWNLR89891WHkjuFdk75M4VWgKCYYyL/l2mhlwXUWaUavtIaug7a/xgMVUMQ6k8ww
F41Azs2OB1FgkjikiN3O85wK5PqiGjspWOlV/tBD0F50idpsS1Wze5JbIH6d/PIqTHqjKkRT5g7a
JKxTZLRa+V3xnpPkKSkfAB3fgOLb9PDEJwiNFfGK0wsnHRRT4buHlAiWjs2bx9htmb/iGnRVyM4Y
j07X3PhpCjfMbwNPeE+42JY8ZZ9q8BKgeEfesTzU/kfjOTIHBoqIiui4WtevgXg98PVoNDiwPNfb
VaaZqfZcA9agwweLAWjG76R0PUhw7fkhnmKj4FBHQZWaz6CCEJuT52pVb5YAP9cj6NT9aS+1ew/9
+lohYsNmbttpTicNLljdzT5pDpEeOiQeN2Fcb8BaC5byAOz+e6l8mbwbib8ph3UzQWjnGyQWrKCb
XGAYNwHfw8lMThOuQPFu+UHVG2XmOUnMo21LsiQUznSIGnNKYUptZoZEMPU8X0nTU4TCWlMCftH0
Rl2WFnQZ3FybroEftCPMbzFkEGHPVpPybehVo8ciRoVvlGhhQXt65D+pwWCkWW1BzQVkQYWVxYJZ
+iFEdvsbfQIiK9f8twja7lyfOn2JxSu2fKSZQplaOXCSgpS7/YTqUq4WNhd9VCjXZoOwQvdlYvg1
/JiPjgtFgv9obdUnglGFkSkNkyMPPOQktkE9rkdwuih6DdxzsKsgkhUoNsQB0J9ijZlkhFm8LjUB
l7Oy0gZx2zThbSMWIJ7fipJDiOpoyYuMnBWvv6E3wJCHWx0CyHkELQFNMlMhWMXKaPv6ZxiOBp/p
Oz69TfjRycTCETvuqhcf4xKyGUO/UvR05RPV5SUfmvL+aqjRtSm1m0hB3kRMKD2Dpfa3yZTclnVg
yzk6/BWQ3+Wt4WU7CQwYRKrghr8ReFFkJGtIirTZLtMBFeX0wA5Sep/KazlP14XGXY8lHJ1I3KAA
RKqD4AgI6fumPHhwL0Y8KDsgm02/jtzea1aDFrnEx0ZWwOAgrf3vWvtU8S9+ElmD5jmFoqyHoTI7
BURaLfpp1OCul7uDV9evfAOqOjyP44E35bA0SnEnxYnF4eLTKcsk2WTZG19FViyIFjfAuWiJ6cf3
frYNADsIsm+CmthJHzm5yt3GcrItpWviybgux02qCY4YDnYm9YZCqIQEJM7UK69F5RENh1CysSPu
FvTqBk9u2vE+h95Kl5gQdF7xUbLuwg5LLq74+L6G9nn2FqkjvqMzxyql9eqBHCIIWQgZ4PDZvhCI
O4XfOBnXjA/PJm/k/K5PRcML3stivOYbtxj4nSyk96kAnQ8JClZoHdXHB3ziKm6jrZInb6WI3rvi
Xe7aj7ZCpmnibORRNnmNaAQ+stGMJkhuJbjWCmIdTRruoSP65utoPtNHgI+5whaC3BWrxBZRfRP6
1uqB0wUD9nUqfmvyWzm+7fot1D8MPs2upIHfC51uRzJnCoVqDUG2wlXgRlArh8TfrZSCEMPP1tWg
bKRYsBTEnYRcV8JgFu0Lej9uecCRSzG2RiBnyCjbo4qbPvWNrEKNOxWsqJeMYEztAtHmVKIKXANm
iC9tkVltpPcWeiZVUVoVYrVenK4G3D2KON5GQHx5cY9gAMqXKYhU1PKQBMJOgbko3Sf+1qvTA0G0
GJNy03AQrVe0dRX4COhAsK7qgYM1g+KrOxUTYqDPKZWokMeqKnoDt7mZKFd+21hc1EEnoLVKvrRb
HPwQcnx1e5eK6LEHcZR3iPj+dsqexv/P3pksx41ka/pV2nqPNMzDFkAg5uAsUdzAKJLCPM94nV71
op+iXqw/SKqbVFCtqKre3jIry6xUFp1wONz9nH9SoLdMmV0bsVOo80OuaZ4vZlDXZ9vK4kMRCHY2
9G5T+243+lsx1eDxviWckp385Ff+cy1JdqRKK1/u2f2oIMvHzkQORAKszseVh+Tc4IfTVeuiF/E9
9aktX5Xs2iiu2b7E3t+WrdfHiKX8g1a3Xh0+zGO1zvMXMne4bbMVm41rDgfJwMTs0WiSo9nL9p+L
0rP+8Y/KBbsjjLbI0rWs713Vd+VapnVRNyc+tmUoFpZmbvWW0TJcYgvLXeSFFwCbi+OdtbQ6UIC8
iL+PF51Uh0No5b+WK2uNxBpPgOzzn59vaQOeF2a6hARnAbSxPjgrupU0jebRSkY33i5yH3O76KbU
vXGhApSWn/NhHMVSwOzRj+Igclb1Ks1cx6kwuMPUHyN1r9XzvkRyon/xy+Q6GkevyzWQbWs5Ri40
gn9b92LI/1+Dn7WaB8GH5C4wp8OOGKHwVWAPQ3tSPBBTb1vrMaQLP6iOTlL3JaXErx3KH8vn/dBn
XdG0jKeUXM+B7YIUXfZ82MBukh7IT3QrXbd97QJOdgZifRzxbAHNInE6eCWT70xSxwJD4wnrWpDp
F8YfKAtW3rlzqdv8u97N+8c86zYbCXkdWsZjttXNPB9U6rXy9s8r9Yws9vPBVPp+SLlxUjkXYwym
EtC9wNe2dUc32nCMmna9H+FB5KseTeOFL+O3jwTcTfdu8dZVz78Moe50UtZHt9O6VW0p7HbtVvTv
LzzVbz/Ad8MsYNK7/cVUwrlS8nDkgpVey3p5bU3iLhk7W0qe276iRruRrHTfJmzqs2TPLRYCnMaj
Wq1K/DJjSvygzR1yLYgc+v+cgjPAzmqxq27DxbEmOIrVc5bktnHp47w0zQuI8+75LVMeBjXi+SX9
1uo/kXM0Cv/ZyqHrhdzNRBF7tjqFoLEmq2CTE3fZacZ3wL+mSPDCTf2UO5dUdb9/oP8a7DwxsLKy
JppbBhtxxtHGzNULw2vLC3vaGZr3z6/h72HOlmc6RkWr44/k0uRAu5Jfx6+6Q+codAln2yyMCX3b
b6sb4dZ0SWCnvPbqU1baXMHd6Eq+MMXypac+W8YkP0+IJnlq/Ric4P+vJW+AJX+UfGpRO3+dTtmu
32eP0yOOamHtTKQLfIp35S0NCnFz6RQ9C575ODtnK1cbkQPS3hvdhYlTb2kQxddM0v18mAj6WIS0
BYLkdkU/yLJN26qcLHKrKxoL9oXvexnpw8G3wAs/1t532Ozd+o67wvJj6fuuNazyLxnJoI5OZnV4
qz2X4H7a638yIKAGFoqkMpFB8+sHVYdtVvl1+vPRr7v1Ys/Q29LO2tFkuHzCqcur/fCEfw94DhN0
A73RwuAJo1DyfHou8iS71SQ/JEW8b/twlXIzJp0G+77IjSbakcqb1nA5VfBGxG7YLNpDW3cnBcJm
UXUrtNxuAawBe3xdzmjRxgq3Y+1amSntjBEFZ+XU1MESaKo4HFJ+SvfWmQFASFZTsxtOEM43+aCu
tZKfrqtrBHWrtA/WF2Z6Obs/PDjiZYSd+G4AY/0604ZRxkVYZouDQmqtu3nV2NOD9FmnYXVEmUE/
gEh35ZMxupfZShfGts6oKnpJi0Dyecut3u6NtF61CR2kBD10tIub8gISdKYS/Pk9LVpPGromAW5n
3xMZiVpYqNTY0h2uVQEJr1sapKuRuHKH0NW+tmWPLO0r5cuFOf7t4no38NnxMNaZjpdmvsxxdkKM
be3HzeKhnObw6QTuOBfGW37eh3e6hJCi9Fmopcu8v/tce4LHBFNn4+h2oYxfzsLhbbzB8zf+lbFr
kUxc4mUsq+RPI57d10brn4eTShwJLlXfb+CXh/n99endk52t1iCZUtx1WTG9Z+76KzYi/EghZTv9
TZpcZJv8/hr693D62QJVcr8Yx5gX13tgTSUhE8EqWfWbzqOUcaSHJeEFUsmlhfrbOuPdsGfHoiyX
uSRPvD+xpJkyaOswRCQ8FF5CsIbAJb8tJyzUA69DdVNcNOK6NMvnTEmhtlBN9IzfrJYICEyyQvtF
WgtrEh/vLpHef38JePe0Z5+lNedJGyfL097oq/xQbhWXHMe9ZC+Fan1YRD9EWtEFXzz8+VI/Q/7n
uBNpTPwrJ8GfV7J+9q026uJGgg8x7ZA9YWF20H+68HX+7paxCPn5r4zrxTlmL46ZWSRLq28h6CUb
ZZ8c0z0xhJLDBrQf9t+k6wsjLsv0/Ot8P+JZ6djNai4mCSPW6ktViweRboqZCOvCr91OYDrFr7Ug
2tolWdOZvuDHjvt+4LONyJggo4Bk0NWcS6/2p5tgohMw5gD/h0QzdnBvd1Xab3pCvnBb8TRjthVl
KarptEixo/v6nnbwCpaDU4Ie5XpAdLDqNipeMMpWHIxTEKFd8NMLN9Mzz4Wfvzm6U0o1MC3olL9u
oV2fhmZpMmXijjb6LoKIE27KxWtn9eeX81t2BUwjtAdYoH/MP5n8JtHDqmOOnkUS3Z38dVhnYOn+
tkdu0hxmEsmSa/PQeJ37/TR2/FW1KVD8FneXGVdnbms/HtyEscJvhFsA9IJfH7xGbZdDal8K1IG7
AAxH2jfVm+9O19Wx3YhXOl9h4AwJ1z7pOrqLrsTbP88IOYMf1yvkGBi/Gu0/lO1nk69PrUyUdDu5
AKOncO42USldt2MW2/OsfSuqYi2CG8hqZifVRlCQkVXxQxLo13MSHqcZkx4wGvozhqC6UcOFS0Yq
1H02UjrV03CjNiZtRv3eUP0V5mqurpafhbKnGzji5TEEV1Y3vKS5sRNl+IT97IFJ7oxMA7hSMMnR
j5UxrYCCvZrE4MbHzFVIlF0bKPuuznaWnq0FYo1Vw3+gPwrEpmzrGCuUhHcqC+j/U8MC4sxOUSzc
p93ghErniWLnjv3SrRQtu5LVfd53g93pebGau/mL4BsHORK3fWK5ihF8Kyz5rqyVVeFTc7f3QfTU
tWSsEBxg67HsLugaaUx2IwiHKgbZCu+R6q/7tIA7cCWVV20AtOh36i6plZe68ptTYI17c+rxJFOU
vRYNO3Nm6JHLQqRsWlJu895wSIUmGtu35eQlEdRV2pbgpjKfZL0e2uRYNro7a+IACxYEeVCVpzRX
iQKNVLQtjX9jJcVDkekrpelGe/IrPvak3MUR4EBfyF+wf4dIlBY3Zhav1FZ7mGZwU13qFHsin8Au
s+pWbCNsNvUod/Na+YTNz07xZQ8c2x67xrGmxPF1UoQ1XSzcUAYeSc1h38XN08LJSYrGK7sHSf/c
B5ojcdkmMHwNo3crqOpVF4OolIp8qLN0H4TVdRyrrtFMb3Syr41afSsU7SXXhW9+2QChR9Z9mior
KwyeL6z/8+ubhZcBymk2HSLY4YidHYjmKOpFFJbEo99h6b8qdtUxJJnIWGevizP5v5CmtXxQ7w8I
RiTNZEnrw+bFVM9TU8KATHlfbkC50IBNlLWTbl1Vwz3LhzgVqAXwLfEymnxp1aTVpevOb54XKpwM
9gSnhsyps0tdknXa0Ms98SJ3DZJpoIexpcB8iVO72k73AGBY61w6E89rj++P/PegxtnVjkI3E5p8
GN2UG0dDtrgjdE52C3JNwsey9A0X+45PqIs/+/OlC/ryBj/M97vBzza4tuvq0FwGb93uW3UiIXrT
fu4dYrKFde3I+4sVyIUpNpYK5V1F0OlG3fczU9y6yQmzEkTinmQXb01sE1RuDLikRFdAjX9eyb8f
laYBVYi2JMP9OmopJRCpEkaNJQLejWe5/fyfDIDliQoTjIvZ2coRw1bL5mbiJc57o/XZA1L3zyN8
aLt/Xydw7kX+Qyja+cfYdfoE45khahq2QgTRzL/2DyxIjuVxVbilY23F0+WOxAcM5fvA+BTA75Qs
/A3Pns0ikz2be5kWyC45RRtpkzgv+tX4XQ0oXGRa//ZV/T3aef8Dd0HRmitGi5W3XivtUj1dmMjz
Q53n4Sin6Y1vjAo/42xXE7hykHFeTe7U93va4C7oppMkiSvFjw0FRj/JXhgHVwZcq6Q6BFA0G3G+
Bde/I03DHoSfyr3/Zj7/T7r9717OB+7zfREUv5Cdl3/9B91Z+gteIx6ztEckDgTcUv+L7Sz+tai8
SCKwMA8kNWO5yP6T7Sz9JSnISBEd4d6P4xH72U+2s/4XymxIorBEMafn8zH/HbrzGQKHmEklJtA0
iL3WdAwKrLONU1P8VDNhSg6OYc8H7SfUNx//Bc3Nr2fix6HOtkzUqv00L6RMLAStfbASSG6XnPZ0
2UTw4lOdfRqhIAxy8n2opdjNIFuldk1bt12n6zLN7Hcv+/rHMfOez71sHH8fPh8fbNkK3p8FY9C0
AYzD0Wtp1SRr7Xvg8SWKMPb5vxkH1iDZ7OgpFJbOr+NUplGbRvxNlGeYL0pYi7AMqpauKK5BmShM
7pxF43ycwhiTTTspCmmTj6LmRHXQzKeZ1paj13TpIj/TVsrQYKAgFNaByzhsGkmtYSOSA/YqGVXh
JlGI14Ifdi5px8kGaSzkAFPtHT0tcPnGX/iK7S1M7KqvBY/gHx83hsL39CqEh2BJhgdtS9/HQ6p6
AipEd2i1yGnMEHCzkSpvaiTLjcs+3WuBP3t8JbFbBUMCwV0j5xSWpjfLfXnTC0rtRWalr/PZUt6i
SZC+pUPev1a56q+58tER9vMI6mBQnfpubu3QF+aVOcYyLndqea+XcnSdWfObrkMPTiW13YnlrO/m
dqgOQpNMa58C+ZAbyXjkyhbuh5FrMwksQ7blb+SISU5pYQYwI1Q8unZBp2kw85tGvJKp/ctVNkTT
l7TOyvlGHrAKfsBdOuquq1yMC9eU2rQ9YvkMe7sDccqe6cMWykrrrUhtbCGQ9IcytupvlpKqkJvl
oA08ygrIx7VSFwE0xS7NwAiKUlJWSkmGim3mqlFsS03qk42uBYLhdPMo5I/MXA+o2xYFSHYpRNNa
j4X8c+eHApp3Uau7lQLpRyFfoKm/CvE4L9ZIlfxNjROQTKY/iG6ETpgCn3Stqbag+eRjuG464qcP
GRIMeMJwOPrDCPVNuZ4irGQctTK6+1TSErTn3RwFK3yRo/VcTSLcLLnI+uZVCuTGt9MwNa9Sa9Kd
segTb7KqwtFCo9RVrwoMbD58SevcPjrOce6nN0RWNd+CpOm8IOp8yVGbvLjGrzfYd9BvvsHAqHZK
KE2rmXgjCFG6nOmOphTJUR6krIChJysPcaBNcGdVabRDPcnvC2FC46X2afRJl0mqcpC/FbD5ilq7
NhPq53XaxAmkoKYOT1Y+gFEg3NPuslHor5JOKoptKsvT5EDdjlcSrJiHrtf0Pc09/7GtfHh4c61t
9EIavUaBDV1VyBVQ6yefDDHOYQt1xr6cU+ktj7vha4HxxkMpdsM+7aMwoHrrLNZ9laJ0CNptUCrV
KhTnErBmMhpnlkKhskczl/dzLIcPUdWIBuDrkDT2gLcXNEje29c41PqtkbPz27PYwI7WGxNr82gw
q9iJo2z80mLe6Fr9lH7JhrG+1ZvId4vZhEw+ydWEGVCUT/AYc21cpbogri21nDaR5asrPesgDuKM
ZHyphdSq6SrNeDGqgklkIzEpg5LOha1XY+zOkTF4/Ju40Q5KYO5FOZYxQLay8kEUwvKxNmPxptbN
+WGSFkpbLEXNXSWJOnfCEBZ9MFNADMEktnbna+khz8eOpNfYLF5hkpSw8MUhKWyh76bNkBbGVZBZ
+pdJsoTPmRyoj6meGsBLSRCdAIA1T9TUjsZXpW70OSm2Ez4GayOqok8lPfA7eTAieBF+OL81kVw7
o4DNliiPabAS/XZCIioOIkrzxh8RswWFONpm1PbrXJDDO7Hsy5dRGqyXOA5nr+DwJtSokevnsZWG
64ywFKQJmlYfa5/m3dCj4imNPLtO9UK90fmo9wV6cEJk0xSimSjezIIZO03Z+Juhk8P1UEkj5Hl1
3NeZ1uz9aAy/GpMe7GWlrL9qaaXe9LmQdt/oqvTXWmsM+yhutNNQwqRl6YTOKGfBqTZn3CG0qX1L
Wr+6Ccxadbt+8j3ui8Mr+lR53eHFuu78WF0nUi3f6T029XIzRF41wom1DamRPLmija5NkXnXhEX4
eS6M7jajE6mz+frKLmy7+q6rxepRgLP9FEkqmNBsNbuGpsRJxOxvN0WyvC9GyzzmYW+5WYpTR5nJ
/W2m9NlxUsbyS5uTXcyHDHNVQJ44BNm4jU2/Fu0yblJHrXt6BQICeaeYjM5ctdi0F/as9fp9LfJ3
U2wZrlKryikK8+JeiVVfdKw+rI5xVHRsEpX1MuFGNdtZJNDcIMui3c+WX6+bXOnRGyVGxCW6jpN1
xgAu1qasD9GMPge5CYHf8CvDU/lENmNvKgP/O802aZAdVN/Xlp6sf1TrUlixK1RcdbiPbLUkCFaW
GCeONrf1wmIXjX2raeSHy5F1gBOZrwYrRi2J3KJ79sMmwQ4ysarH3AyAzCtdeYbzJs98ptoEaj+R
gShkWv0wLI2dpg3nXT5VSB4DSWg+10Oob7QhaDaSlnU3ai9GjhHmnWdiRn4aJXFe+1UI2Q8I1pkC
41VrJGEj9qL1pTZrUNKklCCqNwJAAet+PmC8Enrw+tNbs26bLZ0anG6sUsnBDbIGRlGOjWAJenvb
iH7okHwU7ZQx0B+aoA72YepXV3NhQilXtcU5L5MwO1N75AFDNCjoL4JePxQSG7tN+xY5RyA2vJ4y
zetmkwxhzW9E1lTgVE0rf6qaOdpY0MEVG1ez5jWMMkvYCCC91o/73X/XNdQ13Iz/35rOu3/8r+J/
3BfZP/73d1nndf2P/5O/ROXbr7UOP+JHrWP8RaNryW6WuQpw81qKiR/KTp0/Eam4+adYKOCSzp/8
s9RB10lD43seG75J6mLG/LPUEcS/6NiZBhUStRDUBWRi/1ax8ytQhEM7HQfuzvCqGJFG4PLn7y/q
3FeMzPjSunRU51dIfwr3UDvbtYDHgnwfXWP2edE6XP21Tv85KlJXkiuX/r9+dm0n8aOVRv0LMWkb
vyd0RINZMvS2oLwVzX2afOVitwvVdEWXEv731y7JvSbvsDWpT3VbIl5qbFG6MoJbIX5WDE4meuG9
sqnk9slILEr73l6stULQnTBb5dDtumFku9adCfvqUL3vq2d1Gr0MjUs/q67sZ55i5Te5rmy1btsG
N2Pw1mWzU6r/Js8Fxe6S6YCVH93IRUV47lPUDpbgz3Vth1QYaX9jTpFTjbdarLilkLldhvioIwKh
jdHm7BR0Z1ZpXMCDfu1L/vwVyOhgBbL+1HN0UMc1I+rl2m6j1A24pKZILsLRwJXpaI0XjSV+fdkf
R1v+/N0Sw7koFQycAxaq04SBsW5r393y0TqEK1xjyDO/omoiYPn23Zf5myL0rL21jIwVKSuMvjOe
mB+yFTJqkTqCIdjDrUnK9rarUMRIkZsF/XWb7fS+sfN+XYnSNg5frPCbNHYXWntn/KqPv8JZITz0
mcKVqKOZMKy6Xb6dKHOc4RhtSGZzo51Pz71HHWFPByhAsM/SzfwW3V2y7Pn4wpmIxXiGucCG/PyF
S6DtVl1ClaQIrv3NRJyPMO/igLt5+fznSecn/lqT/5j1d4Odve+6C9O5AhEbhfEubsKNmIsnjs29
lqp8io+Drx2bXHQrhIA+VbAeanajlo4+PigVnMPps1gldpghrUHEhKjDzSHoJ8p92B+FFHeQeF7V
JkVg/9UUokNOSmyQ6yuUZnbrx25WhCiBvgzEp/ntyTeQ7ZaRK1d7maYKNAbFf9ZxZZLam9wnRKXV
HG6Gu2RQEBNI66qGgFCXWFwozmQiTppJcI6I8pHARlJtPZahO2O3OEmE0FBipcohC5MdGIunJsrK
t8iGScYH7sgOCeNcxqQV7Cc8CRQ0lDmuP1iU57pdGTQMrHuDfaqW0WfE1kpQX5vubcoJVs7lW6vo
0U/5dpWM1yTgbSt2tZkblqQJm17oXaMet1PX2GpAxmuJdNK6jsJ5HylPQgRxsd5bmLaM+rM6jk6F
Q7oqiesko0bCdNNCdVn2jTulX1v/ZUpmW0WrogudzY2avGoiWADUEt/6mkrZJvSbQ2+ZnjYZJwmJ
e1UZq0B+CkbyoAT9UU+gKAqlMyVfxwj3J0myE1Pi5RJIHKkOt11AuGfmxfbTwsO9hDhB+LmQK+Jo
2+X6p3aI3aCLHCvKPGLvtxFXuWo0YEoRHiHG12I4u8gGN0IpHVWpP86dfFAL362Lwgv9b0GJm72E
tUG6Hy3GCmbcyUFNq4w4qT5b9bO4kYvhLZrdSLcV2dEM05kq2TZTyzH8L5JaQY7j3hwKT3NZeGOR
oyglL4TqMDPGvbQI2ArtVpraXZ6Gn9I48BrTIiCPHCkRHWIhcNfqXWtAql1ERylT7mdCPjMTvW+r
eSMSPTmLnUCfbOzzXSSjKJAhvUWPUpNCqtRcNXqwAJHziOjjTiSDuF8licoru2uCHQdcMQTrOXkM
R9mp0ETBLqOlZB2TEIkH/yxbRF3GFy2wvEQIOeA0Jx04NSTlru+Q4PYvmWJcyeW4kwrVsRSAIOy0
sb52jdFHZNQfw5C6vVRImZW8vKWtkAl222Rb4DjwW802xNKTrQj5d4gsU0SeFntpfdKlb1bzacqs
XaiUV52f347jPWo0d7T4/6iaM+rXmbmtmOhEam1Bj7aCWKJ9afd+C9fCD3bRsFDiQgSh2a5Qs41p
JmjPNiGRGqOI4vbKLCUg2dt+cZkHa4Y045Zde1vTcGks+DraYHzqlPjU6J3nm7MNELTBrN0RMA+v
fRJ98u4o5AhkkmFdl/ljHxdfOi1+iNDSK1qHYPPZl0Qw8+xhnmM6BLNTDbQrw2OFx2jTzjbCVE8Z
ks2UJbuALpegPQapeiWwyIY6e+7jERAzQxGcg/vnB12rP6kWwjdjdDSxdGeR6CIzs+MqXJfZfBfp
FexShYyG2kM/zXkfrWIsLkUZkVR1ijvtRGLRQy+M7GaHNuVEkPrTGL4EbCVVKXi1VW6m4s1ic2rE
nc42NwBMFxZ2jtE+sXwnLCTbHCZwedEpAtUZunk9jyfiuRDRct3wr2h4kUVBAdYc4voZxHQls7T8
h1x6rCWE9o1/sNC75ppul0q0HsloqtpkpSjJsUA6rI6Co/bBZtLKVQeKPqMI+/MZ8sG3koN7SVlZ
MCki5T/4L4gh/bacJtQ/pUQDbXGRDJJDv9eoflYLKFY/xOMGsSYPr2LPfOE3kD8cYgDki9YHFY0K
kn92Q43nZkiT8muzEq7Ge87p+4qcGzgp8WraUPP/ebSPxzPYuC6T2ku6D3FUy5+/uyGp4VyIyvAy
xpyC9APz+0qAgFwg3Bga589DnTHhlgvJr2Odsyh7vAGM4QXN8bSyPH2lr8G9sNcInWaleKUn4W0V
QfgeV5FTHLIt3r66Z6xJEDpeat+fYxLL76IRJQzMs3hBUgb9+tzc3Hpl6F/lVHXM5joPRM/AW0Hu
40NVzls9b5wo6x2x0rZVG16aiI/XFLKZdQDjBdk1iK77dfAmY9/o9KdliSEZfJo9wh7jAezVwvEK
jTj4a3nyvwZQZ8Vd/Vg/RK/i43DgChF4F+/Iy2Dv8JLvM/H+l1mW47sVoPtapc7az18GDj4p54On
e/Jlfdnyfv80EqXq+5GaLDXmSHuil4VoDo8O7AokN78S8NiKcYs81UQ7hOxXdn28KDa4NOVnl+Fa
nnXJ0p6QJXHr7+xi30229lh6xbre5NPKPxin6gE1vb0EMPi2uQ9XxnW7nraX7UB/Uxv8+vrPCl8t
MxZzmacG0QMusTcyU46pzEI/TXWn2198w799diBP3JRwffkAtadDlOia/+QfLVD+AW2FjmUmTaIV
sv51vLFGp7m+nJFznrL3fWGBjPJXDIChgp49pkTeOQDW82KwR4qUU96VibPlboNN4+QYNz+3tD2x
vmO8UrbVpX10WU7ny82QCVDE2slkxs++skFvfcMoGN9c9wfME9YReqL8FP9Ljs6/fakGOT1kfOKg
Q3X76+LO4PlXUsFLhX8PwbfTca1jA0H3puPo//nfjT36Mbt4BGFvvdCKzlOryPYWB/XHHgKD03Bi
z0SxMq6aa3+vfv131YPfN2+aJ3+Pd1ZaVUNQS4L2FGuHqqd7AiEt/vrn8+FMwPBxiLM9OUGdPRv6
U+2CjGIe8OlnZuldfJoOrZPeoJe/xNpY1uCHNfLuqc6OJEnoWrHQn8hGJ4H6k+osnn9kbmvOvMZn
xC1vLm+4ZxTUn3X5uyL17DHJcyPrCAsESJtb+blpPNVp1sMJvxb3Rb7z74gXFxK0QJKjb9rKLp/8
ld5cOPY/OAF+709QlAPlQtL+YI1eNVEfB3SYOkJ1hk+kym10AV8tbW0+ag5uZoOt3v759S477K9T
jcsccSmokGj2YTr36wei5U2VJTgCRer90FzV45f/4MdzjgE2GVgbnrPssirWpQpLhS5tXRWv3vJS
I+NMNvDjvXFYGybUDPa18yuD3nbQ+PFtkcWb0AjsrnvOVckpkmKTyYID9uxCPbC7ycJ0Zxull7p3
XA4+zCCMFRM/NAgHREGdu5KBk4mYmn+ZwsGZupEmQbCLibNUsGMoZcUlA3ed5DBasUNoJTI9kKKm
Ko4a1uJJ9DmOvib5Vk1ezBLjA4pkATqqjhW1PgJmxJY3+E9WhZGMTF1YkE+TQNet+9VgIFNsxDdB
1NZNnWy5SToV0dRtOh8C69U0sjWINnoCDSjoNqGPEuuvGFLQA3gp6IBNPWaTarBrY+mqLEw7wTzB
MFDmp9eL5U+W2/Bhd3Kvr4NK2vuh9Rlo0vE1ZVvG9GX5RRWIq6kqYVFzyk3uQHUN444vVcnWqTlt
1bK90WLMf4CdYsWwW545lRryWsKnWtjmo3YPYLk1Z8DZogcH6R9V3DFa6REAZctV253Tz1aDnY54
bPjlZn6lbsl/7e6n+bXMGgzIBjcyMCvKaJrhcpFzT0saeRsa+TGLRxtLJLxITgrqeGtuaKbS3Jug
CUe6E+Z4NqS0N73MuhtyBcg+97TuE04dmTHYsV6vuqldK2ZjjyyZTAC0RQZogb8XrePHn4cMvDRb
V2bpzEnnVP1ziamyEqG1glLTTsZtMxM+hE9RX+EmRsGm1raoIkDwdUxhkOVFXGSsm6k8ZdHkqOpe
l2a7q16wqrqNBox8sHcSGR0jtYk+Be0T+gCDV5b1zgL6ToUHUxdWZtCvFgOw2pdvgDYdvSMnN5a3
ZUk9KlAvj6Bkj3n0aVAL0H9hJ3X1yleZEAJRzPHZGGUvKxEURi1BcXCsrTzfGlriZG167FTtelSz
GzO908rcKcZ+3ZqxN8T4HEfXE1U8xmhujAWRnnhzg3CgTq/7bNzpQv84z4Ijpy8SwslWFvGaeCzK
fqe18SYczE3T+a5vCXbV3A6h4caE62rZvR/1myg9xamFg5R/iOoRzzR/4a5gf3ItxZMHO8uxrKuy
EmxRD65b+aTEz6F6NFPFbpQvCtZRQ3nP6sW0hYXfNG7ejvxu3arorK02NU4n7zJY6JrVXc/5k2BY
63nSrwqj9qpK2ytY3QhC7hjR19ai1zjSeiL/AxLHNssFR5nfQLUdnehESzzFC3m4GV4mKV3THXL8
Aa8fgWFFeKc9pk7pFxTge4mUrRb3NeO+TKM1dBlHj7/l2rWmZm6LwViU1zSGatsfrvIqemY7XgWK
7qZTvm3He0x1HGhOblI+1JmEd+RNQeEbK5CRAlj9GipQWlyrTkCbBGFRN/zbpMFpSiE6Q5numxbw
OrxpITNLae2l/hMouMKCb9vAtgxeDv24VpecrN5DBbDlwFoH6aO8MCVxcOrKxG1ixatknFDEk4CB
oOKb3miFTkwfqzePeHx5Udg5JWWhmZSn1g+8sHhNETD4o485EtHfs+op4YjakR1PL1yhggS2gMPw
aRTp1lLbTZCPD7QlnLHOT5XVP0o6xlXAONA3t3NFb7dNnoT+lMWfu3bwgjTyBv6qw9hO1MqOI4z8
cNqKTcUuNHFlTLMDk+coJOXaAsEqvisnLHtUPrU4hqUsoki7r6DeVFHmlPpMK2o4hmL4oKY1UvCm
dGPrJsojr7Fi/HT0bRubB58SvNG+zWx5SYcLjxTjy8LAWMRDQ3MaXGkSxb83ymFfWWQp+f14lWUx
lnTKoalkV5PaXSQUrqYMh7ppdwP0MEUKd50aHSLOppiurklautEGTirrq7nK0HrkuBMF+8IX112n
HqMK891ROtVstmb60ozBOiX5MTZFu0kX/o5Vuq3Y7qyU772LzTvDrN3JaCO+hzC2I7k7csa4FQyK
aSy8uhmfUlG7SjXt1Z84qwbLAYt6Lrs33yKFIbVg9kAuCDJISoOt0ELNNO3/sndeTW4kS5b+RRhL
LV6R0KVZFEW+pLHJZiK1lr9+vijObAMBLPKy93Uf+ppdo5GOiIzwcHH8nPvWhCIt/JJm+tZQ6w/T
O9URTe6FDlcUNPMmuArwVvlxkzD8Ei26b8b01jkRHIGPCoAuuxqXUa55XXv8SCAEV/bi0HXjVvXB
huQ/hipHWCvfIKa8TNMRUN54cM38Z7xwD2XR//Bbt1xRq3lqFbTkggr/6+jtt6yDLAs1+GwZREEB
lVW4n/Txhz75H3pqlsyaeU39Ic7K47rq9U1s5b868eex9tRQivTQVgQGOMDTytVIj/3qCIXr0p9a
WLSsauO2NVess1+0cPE1KVFQzd/EWZtCGhC8e+6x/aBVyT4NoGezmERxssjLOuVRYSlFQ8ej1H5q
w73afzJaaOloQRahCvcRkV61WI+W5vlHBvwJQY1K9Yo08dLxNQ9gvE7ADQ7FiuHwpaFDPJ7FG0dU
aC1qMBR01eRznipbta48qNwRv6spFRVigsdTBgt4c7SP4286c+Nd2iD7Z6yckcr9nUJNWVW+2335
5AYHjYeJGayXoLLWo57AdgU3YJPtuiGBby2sWU+16+g8atGwiavpxdWj1Thay7w/gitR1oEPlyOY
uyZ3nxPdAXoPeoHROqehl5C+Qbuw1vFScfWlawiySxAyvOp2vRpMPEnNYYa3FlhGmX8txFmNPrXD
U1Q/J+3D0H9Se2eZRMp6KPR9gOKTAfdcS+3RgYa+6tp1FtjeYHSU6/+qmBCLYMxqP/hltayOnxZu
tq0p+WbDvoU1OGiOOytw1zaHtBxea185NHGyq9VoVfV/ZfVferdvATPF471OBdYZp4OVfvMzmA7G
fgnlD5NG2foYVF7aoiYYv5oQ1wWps4bXbJtFw1cj196ssLqPfGU1QNpnVvW+WgxbBJ4gXyO4aZv7
0m8/d0rHdJfp2XDYqnsQhMusrujKMAkDJ5fZ7sS4FiRxeIJlFOS7ykKUB7InmCTpXbyQjG4XWr1u
4HvUYYYM2mcTmqrYVPEB0CPU8SFpGV9V6aWr+JGx2UwdFT079uy+vg/T8qWvy5+TD4+Xz02HacuI
PlbVMyHb0p5IPMaPcQ/RX87En9usdWs31h/VxfcCzphu0Jem8z3z051CVNeMb+H0pVnMVQuuZoKM
JSEWZaqqKU/Pd6GWhATXYmh1sbTvotXi0V7bW1GVgkFq+x+wToiE5zwhEuH8PxalklSbGpUxOlj0
t8ObuoH6cDV9FFkgp5QCIH0QaOeVWTXhyzwMs3BdUKSgxH2RhxFzJbq2+NrB96qqX+3ij9M8zaTK
RPaCXgqCU1KRb8jTqmrrbxazxXbyt2Xsb6d5V3Ig2sg60pPMw4DSl4pKjFJF1djwz6vrfoQ9qcm2
PUSEpAW37Vw5Dtih/i8Q+XQDpGWkmdVMbf9Ngf4Ruj+z/JKZ/YyJKzm4UK3+x4Z0AGJw1MM0fDMe
jG36CGmZR5h93286RExIw2Z1x2ftSXvXN241RcM3hhXv4Jj7IcSPrH7ZLPWt/mtx+A/oDK5/rH8W
KNWMBqvFaQ6Ulvu1fzh61i8dwTkD7c78zXgbV4zA/AfVVe3yWp3tqlRnWGhFlmjDt/agv5mbervw
lL37AvMlkquzRbgrV5hRDR2GfCBRQrH3vKZRFPAhjwNV5fDRfpv2+kYwKFjPPMmvLV2Oe2OnfPG9
9O722bxyg0+tyhI4kwuRl9N9G6CTrapwXXV/SCXyXok7syCVTpPuCGvq8C0j934efkx8sxBaCIo3
JEjaD2NTbTNvlhTn6of7ZzPF1M5peyBJ6rozh28CrlI/pu+EOOY3bZNvgtfZ2vB1W7bG7Jlmouok
HRK1VQtloXzrkEFeMJQuin79s1BvH2crtdfq4BZ4fsbrmLIz36eHTtc12a3dusY35ZC1B4DX4d20
s1bWa3nv747UizqvOBj3MTLX5d5iZ+e4S66dFl1h6hXVXvgRZQYc15r0IrG+OfCZF92POnu7fRiv
epWTf9+VJk2zY1r0mf8tuh+9cS147PxoiYjCdvLGVXVYPOe/T///x3+C/+Tb/d/xnx9bouLw+znc
k7/xP6Nt6n+ZwDYVHBHkG7qm8WL9hnva/0Vf17UZKOIAQoXEH/wP2lPnj8RfohjN30JEnmvyP2hP
XfkvARsVyEzmTxVqxH+E9ZQcJT9HdJ4wBOoUiQGZ8qA6Glqn+WR3yjZ4ZEiEenPX0AlK90L9Md4L
xjNaUPvF5mSHnn9HU6fDYKJ+fxJjXdiVfErIXJUzMMFCptZvO4t8QuEeWBYeOzXvIzU5DFo111SQ
nMtvo0SQOgtGB0WTnr04CXrqQ3DZiNm65hXudshIJ++401bKrpx5DOSytLBmEKIAyYUjVOcVOneb
se74aufYydJ/GFZHTwes4An1c3drUS9ZzrKEXlmdAQ4E8B1C4wQw0n2HHljp00JNl6TF6GQx1fbl
+JmiD8KxvqfM7KUUhr0vjqITZXegg1CVXIRhZToZLcaMAZrbBYTybbOsqIzdPiaSj/xtRtixBKyZ
jP58DzOLhkWqxog165bX9ZQ2opmB/KsLObEgfsFJl53xDDAtFly9RYSAF0y5ZfuSJ9pcFiM+tnTe
gTb/sxApxFskQ5CDemW/tuXaeYHH+654EjSD9nrYFXdIQ3zWv8cbPVrON3zll+BiF6Vzj0AAhMAD
xqcnYwvpIREtb4G/yffQO0ElNR+Ayb20C5PSOx7XOVAeE5OIS31sHS9gkBwe1Ww53IUvFbBW9AA3
3Ph4399Tw9jWX6KXeu4GitNxa9OFEzr5tmObmG4Xc0i1rfombgQDd48QhKwEZid8mhPznTtK0oVX
IrMuYgiPlrHFCA1IMif/mJtzLGtC3enWqizpnueKE42VStEWgptll6ivpipKrC2MaxSqhrHfMbK3
OvbphzHtDhagRJMpotadvNipDiaDLYOrMODWbAN9b1k5JVZ/pVl/L+zPJlXqIChfjoyZtHWKksMR
vRIoulFPCGwb6Hvn1U6z0WEa1Bpr5UxbhdGTqCuXVUyDR3219HjJmNGSHv9qAZCxdOdILC5eDlBg
hPU8psCjGO2XdjmhCl+qRsFIrXbIY5jw8we1+RmD67e1Ow0K/9se6PLynNuTCTt8F5xygIzEsj8s
nsoPyUrI3ilPgoVBXSMmcPfHx0gYhPLSUfDhaNdLt7UzUUOwJmjl2mQfpvXyqJse0Lfl7XVdHFbJ
inRBG0sLjtYCIrspO/JENe7bUQmeU6MZZwyJn3t2CSVD0iWsjz7TXoHGYCXAbmbBwBYuG/PL1Py4
vaBLl4MhdJ4RuAI9xsiOZOjIgKdpH9m3bnP8qDwidSAo3aJNszt+sUF+v8Int0HQe9Xewyrk2av/
QCfy2mJPf4N0OBW7WrhWzG8oUoWmJjhfQKWa+qz6i9Xt5cqgDKhBzpZrSG7ACkFPmBMetloZh27v
b1NYnYO18XWArNr+DCZtXonxIloUNqkeQccA4fnv0fsTh+rCzcu1F88xzdd2fEAXakJ5Y+wO9Th3
bmQk4O8FnhgT8c6JsdI3odTKxRMSKlstAROfQdh/dDuklfg/UReutRouxEbbNjU6jZmS9fvbmyw+
l3x2T9crhR+9j0LMZLPehfo8IF0yRCaI51elhqhk8e1IKbwd/rptcnbZUkCi5xad7ZaAZAC58NI3
OsqrKlzWwWCB+c9GRm7Dr7Y67mDX32TT8U2h1nz7N4iU5Oa6pWilI7Cbap2ttxmHgJF4IjQ6TCuI
fx9cQIGq1+/tQ3rPOOSmWqoP9iHw4s0cFPTSQxEiGIL7RoBtwaudf3+CXCtsdF5vh2luwzg0iHK1
8ceZpUooS04ZVmzyKFNgYHlZzq1ME0Tl/sAnjpiifumQmC3ad+XZ+oUhhE/jE3pWn2GEUpoVyjDb
ZN3k3txK3xEqp+cMlBhUDUgkAH61Ab1Kritp/ZqOMogK2rGCHqN8yT3/J/Mn4i6LsmO01L7szOe5
aShBkHL2oSk7WKrqUkglbQBrLL0Ctp/qxdFk8qR8Z7uPKQFmd82X+MXZTy+tvqx2cEMJ88gnvHII
Q3Wdf7n9BSSyU5uBv/PfIC3emlAncwOorAUgMdwFH5Q11UGiNWelj6xf9+rX41rNZh522ZfJZmVX
nVo9VCFkoG5CFwiA2yZplO8oHx1Gxdwlev1pZp1y3CYMot7A0w7wkUKAVLvTgYEYpRNwliFXS9f6
HYAOcm2fyrKoKysqPRlvDtwlezDZqHSJoHCY1CiE5tLYQoayE8Ku9V6Z5eG9eI2EHZ4FBO5NFEEV
mTUq8dH6i8Tion24M7/kD9TtgKqR7gqu2jj2QKas5xYnv7a/jUI0zFNn8RpJp9fIM8YmIsajKoth
kOaoxksGE4CKoKUSGubMi3vt+9mg///XmnROC4hv4zzjTR+Q37nv+zY4GAUos+XtczK3KOlcOm06
mlM0kSn1r66/7aGZbK197ny9bUb2rtLevRdHT17XhRNWadCLvSu1137on8cItoK6Hl/+3+xIpz4y
/bYKfew0mYbyUvqSuelGKasPt83IMN93L3Lydd6jw5P1MC011WFiwuLxAO7kINSp3fXxcwdvWbqh
e7m+bW/mMLy/oCfm6HLbxcJmWdSVl5Zzl0H68m8sQEHPPARkjDKo0LH8wOmEBTtWUGkiESvmBj8u
cpv3Q2CZTDtQg4b5RPo4RjfUhBXYcB76NfjAdhnvoo1Q9bae6j1SepC9ziTlVzfuxKTkkNQaeibt
KCLjuAIFaD+2qba9vXMXlbf3ZdkmbVSdQXvG2M/f9K7orLgWVSPlIIZYrBh9WmulbOATion850Qr
rp+9E3viSp8choW+GCM/swoyj4AgXP1Ccl6uGODl4aw++Y/2x3+zQHqs5DowGeoygh5qqBi5NXJS
0aNunlDw3E2PDeEJfKh/uXOcxOIUnEcn+PYTa9Inw+fVYaqznaJsmj0xyAZ83thEa5CZu5mVyZHn
+6c7sSVF3CNIAruDSgoQdr9eLN8VnFY8z0xhJOv503jVC8ITSQXEQsxAHoKeNKuH64UL8I7TrD+C
2FmhQHt7UXNGpOOR++E41Y64Ze6zpe6qxf2imLlVcyakl7AfyqZwAm5VXbgvgc6UWGx+D8p4Jmaa
MyM9gdFiiJ1GzCNbcfCp8O/UKbyz6z+Tzv4dENonH0V6AfUWEJWmYqUNkp2BZk+I0LLZ5usGjeIq
nTtyVz3SP+bkAs+QVRHaK5gztsnzsULcBNoD2wufkx0MVw1Q7WV0mB0mvBZ+nizSllyvD7DYgSSO
rfxWAMz9pXiGN37KH6zn41PoMRYLI/e0bLaL/ezY0cxXtKX7DPIks9FJ4zx+K7/Hd8kmWx03oTcd
gr2oCKsllYO5jvzccqV73fCcUZsRNi17bfZ0qYtdCgp0UvLtOMTL2zfuak4B56cOSMR0+V/pCEXo
s7p+DYOEUL7oD/Zi0/9CuAZpH5+ZLjt+LffVh+Qwm8iJrZNd5YlduQeDUNsIyQ52RS6joR42oSmU
3YmnZ7GfKxReO7hMHWiCJ17IoYvvfPLsdGNqlUC5OEJF/ay5e4D/M57r6st2akJyXWqTN6UBPyB3
A3oKQt/XnGktQUgJ/gZgd7adFaG49gKcmpRcWQpD+DDZbGG1ERz49TbcBlt1i8015OKrOXn12SXK
Pq3Q1XY4msVyeHO29obxeq9kYAuR453ojMytT0YdvAeqp+uTjmYftLo7KGEM8zNF9V31lK4RHeBU
1m/M2KP9tv5+KLzk78gDUmrPdQ+uxUYC20axAQC4wwze+aE51j4S4oyOvJ/Q8oNICSFfQWNDDHnO
3ocrH5O40tBUCjmiLiottssMCvmRC63oatogW7kCRreh/bPM98e74mEuuLz2MU/tmVJRVAMdg8op
9mrqGSgTboO1w9ZW63Lfbdu7OXtXbiCIPVoRVE5ovcoxehCmTa5m9NJUwHU7o8waxhwYDLntza5Y
YTKLmTC4oSA2lZ3ZqJWTGmsjnyxfpzFjLO0cJc2MBdltJXkUT0eDcQdNY3gjspEOqLXS+fMgxaHY
pOoOzXBRBTk/eobe+q7T03IwjV9dW2wZKwBbPCPhKE6U5IGRkRCDc0zpX9JINXBa1QkMVsT+032y
6XYwzW2A0M1JjV7bslM70iNaOKaObBcfBUoqJlkPKIfUhOFjtmHMYckg0LAEo72+fRKu3V4wbaYj
5vWoQ9iSc6yzNNFN0G1gCpytvgoOLqFx8EwfdSU6GjPWLm8vo/CQOnN7wVvy0Jx/MNSNGbrLStb4
om5QOO/3Ik4Qj9mAnvUPhsK3MxYv389zi9Ku+moQLLqKbg2VsGppb0qE5tSt/4QkxzqcDUouau3w
EDKITFkOd2jhoST35LaZA/8/7iKvkYW0LWNYlUOtkXOTdhVe3LvMlgDIYyAvXFgBWtJGa3yaWhMe
kMVxqmbO7oX7kn6P3NoNgklXIOHNqKI1e8d6LLdC7Q520R1zAkwUFtu5HZevy7tFgaoGFYxnkeG0
Qag2+phm2TLZ06K/c9eCYoB2/EyQLYecmCGwQ9yAWAXSUzlh1VS4XI8jHE5hPi7VrlmZx4M1V0mW
K2eyEenwmH5fF6WGN27zReflSYHKUJTdDWb7bexa3fvDsyqbk9yZP9lZ5zSsKbq3DvTLt/7+Bw/d
d9FcnCsxXPlMzB5bqs4rQ9dbhkXa9hEgwcirLVLwGCa+/F5dV9tZzJJ848WaaIbAkg/tH4AVyb9Q
iy81K8e/HPeieSr8S4e+rw8hW7iaJzu//GIg2QRAisaLa12UxMcOwtdjQwSbd6FnZm/+4kHX31zo
5/74WwlDopDmAuazZKzlIuycURWG+kMIzK3fJismhfWtexhfw1nqDvlt4CKdWpORl21d9XgxrJml
48XQSGjTnLT2RRj5bgPMntAUJKaU4fz51IR6bdK+QIYKYgMSG/dz82WKvA4KQSAuGrC9xUdYhpgR
dPeVsUw+qdHcc3R5XODWVxFxpH7oXDbP2mYypz6A5qgCP3700Pvzsr8Y6fEEEhnRyf2/+Iw2lgwV
7kzngsshco6tNi4gPu02Aq9+3EztBuq8lQ4DT1h7+sfb9i69FtEpCsb8JypgMh3MUMHBY4qqSgvj
uuoCye8pTC1mVnXltJxZkdzWRACZt6LQ69Y8NsHGrub0UC66MxwW/AbRvkl/BtYN4V5OMsVy6iPa
5BxItJhW/i/07DfDToha65+1DZAzNLXmpuJF2nQah0km5Ui8yOuyiUTRcKFE6C3BajcEsecM6bNh
HD1GbPivmQtY5PABo5oO8b9pmzR1Ly7FwvEn8CGgzMwnuNXszYR4SXMA8U8xG+Eya+b8X3rlc3Pi
y55sq9JpbQBxdfbulVvUJwVetgIte/sYvsdZ0l6eLUuc0xM7I8x8ToNmKcuq9u6X5LX5y/gK9xfT
/eWqXSmraF18An9p2cvqRaA99Z/AT27/iCt3gSABXI3oXHKOpFgwdXqrQqa4YL7y7dhvi0JfusaX
2zYuwlu+35kR6SoETVXlplvloAZNBuWARqK3t7LeRCo+X5O6uiSIpgxLxaMwXHG+rYPRwwfd1THS
Y4pnG4y39freGF//zaL+MSNPhZBcwW1d9TQoyYEBHwulDVgkN4tfqI+v5qp7V7wJoxr/Z1G69J2g
xZ0cs2kIYcdhG+nGTp/imXz06r7BV0vA6OBVBDny6XGESJsldZgoyq9O91K6f8XlzEmYMyHdrCK1
2xr+daCU5d+1+dx1f1n+TDZ6baMQ1aQ9RPXsUiTKsOOIuX96KEavdE9gx+o9bOHpXEgvKg7S3SWQ
UgTfM3h+sB3nm5UUZZczukssAKlYuAsPxt7eisd5LsS+enlogoMgEctx5WKE0eVH6MbhpGOIfKsI
vdi77Eu9EfRVi6+zkeKV0I2CDmMI5Lku1CfS5an1aOpcmAqIfoPJQ2Nklb6EqJQjYZdSSu5RGK7K
Zbubq59dyZFcmv2oEBiaGP8Toxmnp280o9TQF5koYImkFNm0yFO6tQsWydgou657mLtS157PM5Pi
tJ74X6cuighOCKb99/1aWZPiFwdnhVwclINRTKgVreEb+RfnE55vYKCqTcYkh/x5P4bq0OTRUmcg
3VHv0/jrbcd05QJQQeAGA2kg65ZTvyiBg7KIh2ipQGESwKpdzGHrxRmQzv6ZBelTxUPdOI2okST7
av+/4JM/H2cU9f0zO9L3UcqCGa+OlfQHBYm5eNfdw2xpbgTge/Et+GgejA5c/dwA17UY/MyuVB2f
jKQWcskknBB3vmb7YsN0slfqy8Je5j+qNfdiqS3Fg1winZr9PVugEc7j1gZL6ZoeJFPETDu0Cq+/
Yf3Hlf5h3IBLfppb7Ny3lMrkwOhULSkwFeSfA7h49elz2n1xxtdJUd75PBadv7p9QC+6OPJ3lXyM
fWySYiHOj+imdN0yDz2mY9fT7seHdhVDjmQtoXmY14eXuUbFgaKeqyDCKzBb6kWZbcCXd0dB2fIC
7vE+Pgw71fe6AmI+ocAHRTbqcRT5Kq/6O3no/pD787d5biRhluCTkmMtHbroGMJ3wvUc0cTjrzax
SSEfF87no+ZsZzb5ylNLy/UfY1LM5dpJZRg+nBnDJs/W9iY8hA/1xtzmDD1m68KDBnk9d5gubKI4
RQ0TJUpqDBQ2pA9rHtPg6JdAO6NjiG4SHBvQKaRWM1N1uvBw72YsNH1h8yRRlq4HDD8RTMhdCpH1
rw5Js3DGRV/cCenfl+5E3+V6AFlUCkQ/u8+6Ce7tlukucLMO6kaZkt6N7uIhrBJ7xvDF44thV7Cj
0nKglyQ/9eHRKI4TQklLopiHwVefLXKqhZ59DqZpZg+vfapTU5KPq8woGtWiRfLYiVYA3zxtulP1
YsbK5asuVmS6DLDRyUTmQoopx+NRT2IB2RnUFVB2In9lsUXT6tnaFFu/Xo67ucrnewZ65jyFSUCv
KC4wfHsR/qeWGpdjFTMv1yGgs2dgvEP1tw5XEWo1S2f6zt+nskG34VcBT9K9OZbDUmuLcuvH42R4
QX9kFESDK8qJHXft1EfB9FPp2zDV3M2icr4lbWYmXtxa5g6pCr9fxov6l2KPj01d/6CE5AWjb6IU
DWMONHkBMmdF7yXB6HpDV+peWHYEilOWrWOhhNTXWv7mDI770xitRjB306VRVFrbbufSV/erj5p6
NLaKhUywXRblJohbSIV0tbtXmm6x6l2gVkWYqP/i4xF2quyiGGW+EA62F0rTH5EPIsbV3hFXKl1v
7Vk8RIIccjYeu3Lv6EgI9BMkHQxZSu89BCuDPii4Z/vJho153JSPNfPNUId50E+v8o/ObkrgLgH7
V1C3nA1BL57dd8VJy3VEj0mnBnAeDyIVXdtBEAuwKwBN6r7qtr8XEsnza73M/SVbUgxlx5We2zpk
NqLOh4bPynyuVsdnF4LcYCsmWmIvvq++i3ld2tWrOX7eyzdYsi/t9TGzel83sF+uYbRvgQFMO3dt
btOP0WP24Z0EGmXo2cjmopIjmZXcTsxclF1m8F12G6da6ivRCBoO6b7fi6b8vzpRJowf//tFpZdC
s4NG6wrMGVtQxJ7xy/LKbbPLdtnncp9+DRcP49txNzke0jcUy+bK+5cZhrRc6SXJo0i1wgD71Rv8
xxnzyORv6bbzjha8jMsWUo7Gg/l4JsK64tzJ4v9ZtvQO53U/2q7Px03zRz++M62PkCrNFI4u81JY
RWEzZaqBiQ0oOaQM2BpCVDF8bmsDx7EFt8mwEzs7UCTWduMsT/xFwi2Zk+KZPnL6hRKylTB0f0RC
fhfujc3wgFv3bkdO4ptI7wdVOXqHADCpgsizyQOsqmljGRkVTgspsW4fO8PKPz7202sNZDe2Z0oJ
Vx59DV/n2lhjPFCOCid7ik2zB4QTmT8H+1dRf+6dp9L5dntV117iMzPS/h3zrKiiDjMCSC2GZrsl
qDtyGZ2h2XkB6Gu7eLoqyZea8P4NVWFy8o3gqQvQt/OJowAzfhlq5dXuifGjuJ/r3ot/Vf52vB4I
bRmQSr3re51m9HHu5yhc8ryLIkIVrtqHDq8mep/5UwAV7h8z0uioqcDVAFYEqXuI7eV0HorPsuRP
UKMLl+UvQcihb/TdYm3XS+RFauqB7V5U4pNP6O/d/qRXbjlKyOJpFvS7F3pecRnWQ5hxAcvgZUre
/GpvdcHMLb9qQ6WOKmS2BR/1+ZNojXpThglAsUhr9cexsqq/OnehfFGjRby5vZwrUT0dp39MSU9D
Pw5O2uj0Xctkr9KcySN1ZjHXLQgFdKiDNFORziTy32qRi/gi0M3poYcZ1jv2SELeXod4U6QzCLoC
cnvmzizSIWnLKkgGXZ0W0zJzYfULtLu4fl4sXpWO1j/kM7eNXf0+uF8B/OIDyVhBXV2odZ+i6aUL
4mGK0UHyLYy+3jZydd9OjEhfpg2UksFs9s2FabWC5/Dj7X//2lMCG94/q5CeafTvYvuIuC18n8vg
0d+22+OqWY4MZq4bJhBn4TZX3ASNAWZ+6HkItL30dLnhEB3dhnZ4j0wX0P4tDYm19rNZG5t0kz1o
c7foEpAiig4qcuXE0qR2luR84yq3aqvFYLTnPXlB8IVmLuyeO2Vn7v98M3m8qN8CY4IVzpI20zfD
PPOLUjRvh5UgW5ru4i0SllSn41luhGufDk47QYnC2pyLerHhlHoypnb+XssJd3xDfwXJ8F5bASOd
j6iuHEWByBMBHcnkRXGzVZK47jSchGVyr5KV2sxxcV1a4N3QBIGPaDhe8JpXBTNAcIrHS1pjkCl/
bfvZ0yC+9rmHYL6DVXAmBE2QfPzsyo2C5Hd7XYgXJCs3B8zITOgaAYy/qEDdPhGXK+KEC59HUx8N
lgtzTeq7oY5iVoPW16LeJPn32wYu62q4n1ML0vGG+TV3KeCLEchgl9xPGwf9LR5B9QvaE+ug3nff
01W2HZ4ZN930LzPWL2/zuXXJrY9Hu3b7ivUJtILoHEQmWUUHjQM922hpRsvFzOjMpYvHIvgBhRAb
7WTZ66a53bnoqVM8qT8o0c9K6fZWyIiaBtN6UP3xu3huTPK+qIv5dZXQ/M41eNKhh57G7cwOXjmQ
2DDgZqP0BLeYlC9oWWjmZUxs/Z6ViUqsUCoJnjmQMAbOZUWXb5ag/AE4RuzCWyxDXBbZ4C6q3uY5
Gfvgc8LkydqNFhNidW0y8xa/I1ylq3ZmS9yNkxZP2NmLaUwEDu5eVNLDQ/AgmvnzkOhriwKJpECa
ZBAOyqXlnHQIhk+9oOr0d6/8nUYbs56b6xNfWl7MqQ0pm7R7pSzxjMUy/FVp7JnnmPcqjn7mNFzz
F2BReR1torGL051n7ZQVJaehcJ/8tWAWsjwb4Ry626r2UWSs83H0laUhGAMYR0cAVgiCnX+nzj0m
0aKEJdkO4VBK7uwpWFnTl6Z5mlncZRoJ64CLDRWgreA1PTeUZpOWRRrYDgGMrJ5EnAFK/lA9zNXC
r+wiCYHgIGA2HII4yVBnZpU5xg6R87F96cpylzjpz9uLef+x0oE4syGd7jqps66bmKnQ0imALn5q
2jfLn6I3R+2KT1XQ1z+LokV6yM5GiOYnQ/+at1AV04iAn7jXF1t/OAZeR9j9jNCuH3lpmhcviJiq
/XIyzMnL9RFaavermIduzbJ/iioHCI5fjq36EKUTuhKtM/AX/bzWd2Y2DZk3mvHweDSon/sFsF84
M9Un3UHU3qvqLESGtKXuWzbVPjS1YtPRR0+9oImHBcqfZrcJeawSIsGU3p6fVy9u6FiHpvfDjdJH
kFMEOqNjVVuGaz900mQzLqZ07SKi+6bFpr+rCqWeCamufUoIUmgeAcEgIpAiKj1S8mr0XdpxWb8y
k261iOYmmy7TZbiP3qVrRWeK7sn5sUyUBq6K9B2x/GGYnLWb6TyiCVIcu+MIL0djebfPzpU1Qb4B
ESGZHZddDgrqrk6pECkMsrpk4hxTE42B2yauuMQzE1JUoKK6Neku7mpKfC+GKzwt3uz0w20jFxwb
5N0UTzRBtEj+zRc637lhMDJ7VDnU9bp26BILFrSUCipS80jbwWoNLbinADOaQ8JdKe5RrOR685oB
4L3wWQx/9kqaA8wwtu4bbOcMTB5frVWzprfhjTt1QGziP8heLrdVmDVUfAood2Ah5wtueMdzJQJ5
kiE/ESLQ+tqFMyWpq5v6PmXBQIKqXExaBxRtrLasxJwdgoHoTfbbI5IOhHTwg6/R/UTPpfxZHPIn
BJPmPOeVnIIVMhqDiJlImOSmkVm7ed2owMUmGA9FetbtoAZ/EcMC89xH4mU596HnxiQfSgJlmhnQ
J0YvkIfbNncCPTzPCnslBcQOQzJQGwrQiexEmjz201ic04qC/wRxZHBIGCBEIXe2BXYl6jm3JQUK
o9UvApR6o+WoMbNS0I+N8mXafzVQ2TEb5OGiTWVrqH7qMxCy658Oni4yKJqzFxgy2wc6NNlMvhrb
bC9WGa1cqPkmr3mstnPDtpc+zESKzSQU5/Yz6C19uo6vZpsa2EW29a0w8k9ZMocwv/TLkJ+AsmU5
GvgkR/JhWdO9s7nx1UBehkX1lpTDnR9kXj/Cg9KX/l0yzhUxr1zwM5uSR3NSZRHHLUBJwY1vhkst
WWrr4BAz7lZ97mFpglNnvPPXtx3pVas8chq4bxBgMqCtGROy/ATUJC+Rl7SLVVOUO7edcddXPhlD
Yv9YkfbTB1hrxscuR3N63CFOvzKN4PnPFwKvKETyYvxfu3jZ+tYtgthHb6tyPmVog1R+uoYkau7J
vmDZ4OUhzuf7a7bQepRDfjSwGys3LfQtKVoFu3QNNOI9ShY19Z4h2pG4BtnV28u7dsXOzEqXOznW
2lBoHI+ICLZ5PQJNEmOtxQfxyJW729aufS/bgUQE5QKheyg9Nq1aq2Y9QHyXk25kyH/0MwfiSl8C
OnAxpEQxByiHjNbNoYFVKpXlaC/TRr0vIXhBZGlTfA/em7xz3Z0rjU/sMZ5K5slgGFjD8+fTCusM
uS1V3C73qaw3KVqgiDlW9JP8H0PptdpSUCQvZpuBVy4Y5R5BEUV1jsdV2kqnD0o1aRGeUdr7MW5o
fxwBlM2dDvHzpedMBynKjhIegKYUv+Ik4S0io3MCDehNs0Jlai+20783qf01sxnOtZOI5gTJDWUQ
vpzsMmpdbwatx1Z/aO4FKl+QyEWPgoUV8MTcyq4cxTNrkusgu9aqTFhD92g9IvuzzzZIpy2WiH6J
pFSMrXuzx0X8qxf7ebJGyRnbSUYWxbz8Mv0s2J7V5fQl3Pqv1iZeha9zkc+V14aLoBli8gbCZzmW
TRMYbo7GAuEfhTJP9CGdXibdgSfqoTcfpvqv23f7yoGk9q3wVovRPQQWz48Kr3RRKQ03IV98sYef
jv5LO369beIyrTfPTEjfbMzjqVbDgIpFQ3rRxf03CsarwUDpE4Wl27aunA9aLjaDn+B+uOLSyWcc
vdbVDHUsYByemu80u5nJma5tmKsQUuBB4NaTZ18WxPpsGY9XbX+JAw22xsQr43iuTXUtsSAZ/MeO
tGtNrJZtY3HSlYP6LtO9iF9EMiOmr1TUsx6OL87jn5cZoabnDlPINegcyGkFOlO6w0glfjhCuMDY
FfpswnTlLp2ZkF4uPzzSWVcxYb8KzDxTsD+DfQ+TebV1V3Mz/NcC7jNrUklpUYjZVRHYZ/fI3B1A
uXkw4C/z52YWMXx5MBinFnz+DpT+dJ4lJ9FqU1CGFlEvInSrAcrSKF8J7aTbB/zKU4kZRr0QPBYR
tpxCmGWXTZXznnAGu3id/PitQYwm6lfny/zIyZUdPLcnfS+3HtQidrHnPFiHdps+MHL4UL4jdeYq
6ld30KS4ImSGlItqGd3nuDEadlBJXmP3cx7f69mHme27PH4sh86vLcRj+EjSA6xUnbIoGgpZQvFE
iPH0/d5ZdZ6QPOn63SxN+Zw9afuG2BzRzcyFvfxzdw8fyEHDCXrulvECHsnt7fVd+lqWxwg2I5tI
PlyU1eOsDd3cTvJl2To8xK0yPuYwha+NqM139pi7M97w+nE8MSgc8kmogZJZXJoWmjU9ZRdlnQDU
Q08Rash3vrK7WUaXy9KtWCC1W+oegjNDeq+0tGxGy2A/3VeKAnCrWPt2Uzz+B4MH4r6eP/qCm5ZH
RNSVaJpJJ6Vv+GrWQLslcDzzh3VAC25V3KHXVobLaZ1AkLb4ePvjXTn/Zxals1Jnhun7ERbJc5Go
Sb2j2i71YKauc/lEAnznaYREQwxna+JXnHyxvmtrVfO5AUHC4J0VrJWyWd9eyJwJcUpPTED0EFV+
zilMukMVl55LjnfbwpVzbtAmIFkApKVfkOSljm9Yic4iShOODPSXoxC1vML1wmaumiF2XT4HJG1k
P4ye4pik/UoZWkwHGwc4/Wih/auX9RaHgVhc8lj+4C5TOX0U+MwSSWO0mr7fXuiVBJP+mHjDLA4h
IAjpWXF8P0uODk5xrGDN09b2X1WD1A+qmNbyuKufxOg+kgQzVq+4rTOr4guffEFTWbi6L+bNBAmh
QGyrUKBs2pXFFFa7U3/eNnfl4EMGwNQh40pU++RmYDpauVOmnJesfmuTH6XxM1j8N2NftmWpjiT7
K73qnbqImbu66gHYc8xzxgsrchISSAiBkODrr+2s6urMOLky7tvJsyO2AgQudzdzsw+S0N8FKnx7
DoEFZDbIdd+9zms6DHGLdxqVA7ty1fzQVU0Fj+NdviMw5/iIfQntm9/cQ0SNCEkcjhswW97lHg5i
YbByjL+IjsIsjHNfioeQKbJezcqnz1Dn7Px9LrrubrZtPBXWX2EmDa/EnO0GqzoL7+gmXG/jZgUX
WrXzvJVIPgP4PndDuA2A+dzVZKgbeFFEgsL1GlPZJU5QBCzu9MTKwI0MlpzxzE5N78Q10jkJyLUZ
rA5PeSbssou0hCGlXSfPOzWN7z+HkGmELjVwIAMbTbN4m5yQ9iJtZHQd1g7+0br2QMFWvqhq0/A9
bXWe7wbJkNM5NbY3ws/XUydgJJzwBSeddvQ+8cY3npJmOyD5g/TzeoaAlqkEKz4umJOyYt06lzWB
d3aSdTAtcBE8nwMbAZNIvgxkaV7qhPKlmMOzvha4/0qUw6gsvVYzDfdj53K0e8B9CGE/6jqWTY+p
0U28070a4sqPja+K3Hke3U5qyjPAKX2A2ePcAmjqGtrdkB4tb0AhjTjmYyBgtXpmgFb4MeVVeh4X
sR1UnNHdEq362VfeLCrj13TailrF126eEItGmXG97dvJY5et1DDIhcCmSq8w8hN+GiaMwkDVDXrJ
ZIUNMGvrW5TP43fs03iHNj+dYKyYS1pYbdsK3Gx1G62RfyGt+5oOOA3s1ApYvgZNkWWOHCXu0GZY
s2VbMwtjbn01rhikwguQbDnh6KLM+XhNQwePVXJ+NghkX+f602ox6JCrB4/FuIYOZgkBXa5D6OOU
AqB8pWOqKjLGbBMF7q5fhmYoFukoDOghlDP2K+xaE5lIv/SI67Y8nodlg2cmgnGAS8qp1/I1dhJE
Jxt7BZ+Co6rP/qTBMJbjIKPCn/Iyy9ZDoGEuOqkNy8enPqnLeI6+ibOviBfI72Puz5U/QaZRqxwK
QX4DFkc3wQ5bWrUNp+mynpx3wrrhjo9gybNwg6bfth7ZTjRAy/oxu/Xn3lS8c8+iq/WdSSOK2wAx
tiRg9Ei72u0amuxp7H9pw/wtmib4moCeXjREHTJMFc3puM1MfS0js1s9RF0VHNqF3p0XFV5w7OB2
H4tUFak20wHDtHe5UlBYiQUpgqYNXtcky0SJ9hqmRWB4VGEby6AlO5LDdT1UyXIJSWhehRoayqqJ
2i1YYsHLAFN5U8+b2sjXfq23fs5hVqnNjW+GSuQJfLv7iyWVaDPW/Y2Y2DFw6YGIdg+kb5/EdSVo
ouHLwS/13Fyu7Yod47jz6KAEh4R4usyYv5RtP342uczQT+72Vqf3Wjj8HQK8y1wu4abO7D2ZXbJP
ibnvFEC8rkEIcWYYYRgNw+F6MTdZSjT8Y9J1k3reTi3LbqT1Lgnnp4TKXe6twbMd4dbt2tlddDxK
NplgjzVfX+FPsoeXnTmowIy7YW2vlfLCMppgfthkZRO3zwCrP/fRfAdBror5DcQJ8/uudReG1lUG
C964hwcXAYfK69IygPcxN9FX3wMm3UCIXc6VDWvg+1H8mazuYIf8ZvR1tAlCzxZ92OlyUKMp5Dof
WYcZJYTWu0YS/AcAkmH27wWZCllPm1V2oKcE3jOeU+QczF03THalnjCPGSUvgfR2LFA3WkF9Q6W7
dUrhTqzHumwEz66cHvINXYKnNQy2ic/7S+MFcB+kBKKkTUMPZJi83ZDwnRbJ85zIOxc1ch9JzO7q
jA93cCFuYB/d9BsV2pfOg3vD4DrYKzdZWizg+m3GOq5P3gisANN3p142fpkgxG9EmB3M4PZD7O5n
4ZVt+7XXxENH6Wxwn5cJRKLKpOs2BpGTALnZY+gIbgFp/+rF865P+lfXDHuytnfQb9l3gr5kqt0M
07rLeIC3hLRHCNyduCejMln9EbduATgy+ceoj0yhMAlVoGVSrhkefW/GZeTr1Rqnb6lAqOaY/dTz
ZQNxgy3rMxjTq+clwkQIXZ+1P4ybkNLmOmyhu9ys8VlaJMq3a+frTSv9h7VFFssHpY6+CLFJEbxK
PJJvfAhDA26+9Bno0PXo380L2hl1eloy+TYmwItg7PZ14f3e66NDVItTPJOXERr+cDvyTmKhTzaZ
dnXGLqLBXSkWIap3+XXWei9UhTgPU2iI6eUqFe1JuuFRJP5LT/Jm68Vy2w540YM5BHg/LQggaoqv
RS4xi4Fhb+nVMGz3GrhbC/gfKAda19IIef66u7X1L5KB3gxpuotY498xDMmaDc/mN3hI0NsOt0Rv
XCoafsltb3EUtgHkHcclrxT4d5UWMG3J5Yzjg+aYnqKxLD3uI13l9LPpWrmbROA/0cbSEKK7S0OO
PIv1UzZPNdjDhpJr7XVsl8Kwu2qCfChiuUQVH7tlO2qYtAguSdnw0V4tclp2gRxrWO/0KWt2tdZ4
8Py5K6OedyWEPtkuEiIrSQL9+UxH/cYsZEU/OlPuE/FaeIL7toWjupH0LUQzvLITWTZR+sMPnQAh
Oov/C5WaKxGO/BFqbaSK/E5s0sn6BxEkcIEf6mfim3ooulAP5aqtK4wQGCtuuo6fGEVsdkP41SyL
hEAHTQjbJHzIK+Gt7HXNc+8Zjb6uq1hohsdF1EC4hVlY4UQaXDEzUDi+1iGUZR36zJJ6AlBcgl0o
GGSnVlBfJBISy7xw5630bF0egv2KKrYa2tjtNG2h1lALxNskZTc07GB1P3H9tWZICEu1rPqOIZI8
kHxMdlEyubrshWEwC46UpFtUacgN/bR1qujTRUxlMK0MA39r1pY2QK6ggUwVXpt9kc2oCgsT9ix1
kFQl6VcThxMICBB77yy5gMjYgXrj1bxkUaGS9a5v85tsxU4plX4RLNmpPrDbbsmPbPUjGJJncZHz
9HPQ0aToOhjU99xeDVpvXTg+pJOzG+OhMoCymDsJk0QPdKXRYfC8epMO+cQKTLvM4dkHMrtGcUXu
syXrdmGUPyCH2Kms+5KsMGKNp70eiD6JuOGHaFjDE7zWlSsxhlfSuN/Nkt6xCMIXcj3wMd6xqd6Y
FqFAqa0cvWKOgN4M8wED5TCsn9XD3KzfDUH8o9bsImVZKVoLo2Dnm10yaXI7xhGs0pbU3+DUkMfG
TRjEXJ2+h5HHsvNjvuDLG1Wh0/ywivTNS1JbMZbXZZS58wCp5RsXznGVx9od09U8kQXhEFnwzgT0
JdKWFSIa/IPyzafam/eW4z5Nsi1rMd3yUF1xnIC5Q3jtvJ0/Nf7GDLnpS7HyZ7RhN3krX8mZSqjH
4JottC4g3DMi5Otxn84tRk385ZqStD7kfdDizI3nwp/JvrYSmVF6yb1kLATvvNJrxtsEJ0iRzj1k
F2kTlEKOp2Wy+66RsHmCa0g+VDhqr1vZbfGA7hZFNURzzHbVdOPsVBoYPRSMJ5d5nUENE3PQJHvC
RMgXWqtvLY1eNZKpwXjXJNRzlRhuNrKtx52w9U3Q929N3t9ErIV2ngfOyojAXNmlSzZAVkwB93JV
uZDg7eoiuSX1sGuTGF6ao/GKmrj5olN9dimsxssVZ67oG3UpHehKOddNYWO43Dnk8MbfB73azej2
2jTfaA6fpZl1n0k0TKd64VOZ1z7bLEEqHxHI6l0dA8YP+o0U5MRaVmloC56CSZt7Fi206voJL3aP
NrwqpJW3SVvXbzSOEeKz6aYXGStqmxYxcvJyCrqs4I7aPV+cAymA50aUfOpZVzaNdZVKfI0XoQub
aCNllhhkEBN/aofuRrl0145fVz0c8wloHRTecyL3MAArwfs9JXY4Wr1+l5yeSXvTTvNohF6zJdtA
iHhnkg5FDm+vnJPBFkyJavTMXcqS8BSS5XuYLaVN17H0Y33I4HHFDBCLzjf9KzGjd+J+3VeNIOsm
sFZv83o9pDZhAChjVpFodVdOjF+l89OtMGNesGBd8WKiRFvH5WVZjcgLB4YtiH5sBL4TN/MCiEzw
dH7rAI77J8Q+vu6QqyZ7P8FNWPhyjlEjkqoiSVwPSasmRW6FM9P/jOy1/zTkMnUVV3Fd1rYW0Ioa
4SKLk5woECFsvPfrcblcm3i6EFwjuZ5JsqHOua2wsaYFdjjB7Hc6Q+AUXhRiRoZeRw1KFhMcJh+F
ZjIr/jZMOd91VtW7yJf1XHReZr6NqRqeVl+ItQyojN7EOKGqFhHslAqvTjpeMsPJUOXtavZc227X
99O8QZUBhlmnol0/xNDk8+vuHg2d8ACfzLVgI4wH0NzJShZHS4jCwC55EeTzcutjepQVnmBIebCS
T8tonC3bCH9RN86RBWSM1XYPgB30oWuGMC66MbRPmZc1J+GP/JqnUffSwTHiMsp0fT5/5TbH4NT1
GEvvWy+G86S7FXNaxgHI1WkT9hUQOAr665JNd5nvssKTMhWlxyJ3vwShFcjHp+A1pZDHKUBqNrZK
psi9+Q3zNE7DHoNG4PurRy8Y+TPlrr5Y+tQVmqib3hvoNosXVLrj+JilLDrlqXCXBgxs+Fp2rjt4
KFA3HEI/a0lkPkJWxS7TCamw/zXUfbZLWDMDgR9dcDS+A/Os6TCsaMbmirUt3jNobFc0bMlJx128
zZaZXQYDWJLLmEIzVzbto7Z5sBdUomRwWjCcW3j9jUZZkYgmO6mZGQVCW8b3id+DTGNmTK+gKdpc
zHaGQBmm87egrI6lXloSFWFqh+9Bm2Tq6EW026ayny8waGejE/SUUWsIRr072LC2T2mvAl3IdI6h
PTbRNC06nYlnEy3kru3RVS7kFAxNISbq4F8YwDUasbyrl7LHeM3rCMcsTAX1kAhAcyNBPtNEfXNJ
Bxw5ZdJbFVT1Gdu0GoxQbeuvutUTzvphriLWj5eGs/oxtgOMO/Ol9bciGYc3HWfLaZwbt0lSjpRF
+uv0NUC58zDPTfekJsbm0ke1vLd9Bklemli8piZ3F2PY+ZfjHLFKTQviIIohYtEAyJcCGeBSUtXC
LDC3/lVee/V+6XJvD52qwBTIYWZAvs06XLCU5CXvBBKzyQ5NNU62PUW2Z3svDMLLmLYEAyln4n/a
43/A7jSln6M69faoaxEDXGLbC+wvslCoDl0Rtfabwe9MFQ7Z9JAoXl8P6aIeeuKpL2YAjONm4t1E
ATfHempBYG5GaCjHPVxRGYMlNSLQMU9N85InDFKhdRwDyEfmeaE7xa6XcWnjgoejvmgxsXsKA8+/
nt00+QVpVE/PNBi6qVW0PHfSavTjRg/TY0z3n4ybw6pum4YUfo5wiYZYGr+2K88uek19bPTZ8sJC
cfPeIS0LSgyRTBx5Hcpgykla9sY+KZ+3W5uN07ceD9zJqCgaSuIv/iXLpxF9aOHGLzxYs1PkoJpZ
xi41rwgHw5Ph3nStZaTAAmqHodnUofKg0sjGcY80GW5dFh9NYYgMRYrsBiMz9rUfI/9AE5gPIriR
Cn7PiLId4+rTKnv34CEwfGnzXu1dC6WsYoCH6Vogj1teZlpn31TYzigUSPdgRmMfJ9W561bUDJmL
7iyrkmiJ5encxcZpNqCD7qGdDYcIPjw0PJKuRAOUn84MgukC9GPxJJCZvLDMQI6TDl1QOQ4z2ARB
Da+2TcwNQPF0B+vtEWa/nWp2Pfo2CHBxay4DNTV7X2f9C9QwkCbmcX2jkUCnqBwlWjdeCmvglNcY
YPSbY9D73SbOpbo1Ts6XbU2iT2uYNnex18nHvh0jUi51v+Y47rLsK6tbmIVA6RZ5OEOGXQQy1Bd8
WHJTdkBUxivPoEeUu5BfBTmB5KDXcmaxBy3fLHbR3i6SdrySDEKnxexbvfG7rvXRo3PQAhgHwMZ2
ntS+gTPv9xg8+y9iRv0PK2B/aNFj9NDxbNrB4AweIEhTrGtkS0F5+FD3ZJ1KPLUwXcZAqy/3PKIe
oq3Jepw2tZcCLkDUSR7UOiOzQqrP2YG1g9xFkCjFJuUwSQkggNLjGOTaa+GTovyU3oQUW3TvkYij
UQLgWSfHjmKI4yJRWgTXLQzGpC0UjvxmqtBiD/g2VITh0MoUFBjhNhIMAbnvJrzjw66bZJpW+UQw
TnywIVLi738GEs4t9V+xmgyAvn+2ZI8wkP0eSGinNKqTQciiFSL9jmHi8ZAOdt3FxLP3TYZGY9y2
4RULY3mkBr2UPy9/xhDeL492P5AaUK/gHfAOYwjCecEFQrpHC4jYKnqqY3GZ9ZjtcwN6G/39n5f7
3dWeZwcDKC+ch/reIVO1N/r9XJ+VgiAcbSBpYbfNfvpQfPCv6AxkcDAlA7czDLqj6PgVC2q92Jdm
0BIpW7bFLMeNlPUm6T5yQvhomXeQE5/7sRnSHr1FeS3TI8seY/KBtNJv9gdXAqIaRrMx9PCeq8Zn
L6DegmEpA/lw4j04SqpxOCbqVizRBxDa+c999yz8stYZHfoJQQvXcDIdxV2L82sDBa46/Pzn3f/x
NP1lBQyjwC8bKG7w/mkbs0XQwcMNO9tpBeVZJcdLC/mZ3AYHB4LB2ThgeRZ9RZ//vPJvd+rM0gR/
AtLy2bvnLovCPsgpwTCi/uwT5NYMKPX2z2v8hqKJp+6nRd5hyKpBRRsSTEuflVVBCq3ajfucX3lP
aPJtFGa1UMSUGC/6YNnfbRsYw9BOTCD+8xeYEPpVk59ANL/IAbZsxN10Ax2eKqpi3ORqfUr2UN7+
1yDp//ni/i/91t/8a8vGf/43/v2lVwtK4WZ6989/XrIvuh/779N/n3/tPz/26y/981p9k/eT/vZt
unxT73/yl1/E9/97/eptevvlHxs5sWm5Nd/QTfw2mm76sQj+0vNP/v9++F/ffnzLw6K+/eNvX3oj
p/O3UUyV/+3fHx2+/uNvsOj76fafv//fH169Cfzew5tc3yQDIv6vb/vPr3x7G6d//C3y/x6BAYmB
ciie4j/O1FP77fxJkP/9zFeEPhTkisFJPkOvyJOn5h9/8/y/QzgdYCscDyP8Jgw18OSMvfnxISF/
B1cFGtmwrQENCF/yt/+5+l/26X/37b+kETc9FDRG/EE/QOP/fQVjjIUQBMYzQYRAaxaDHb++5NIl
NLbIsIus1ys/eEOXdFul4mHcz+hXRM9o+U1xuQLhiJD3J/lUQco1ffLSxUxVDqUpjL12ceS+rkCD
9ZZqJ9FJ853xniPgqN6myQdmqxpTfew+n1OhXuuhpWqfu35NbhY9r8As5yGa6q3MYav9vV7naS6H
2BdqRLtApyi/ap1+XtPc6y98mQ5Z0RjK0L/08nU684McJn2KMMkAQC20F+5qmHW9FKKJZF7oEKXz
s/TyAAmixaj9zmg9PcdJrB6UApvv2LYygAJ3E7GrLkW1fejkhDIWwYM/evG6HFEo4Az06qwTu2gc
0Xt3BDysIqN+fT8Avzo7EdPxOSZTjSxtrtE61cgXgLU5L9uS5txmZcwRHOYx5g4XTCKJTugnLkR4
h1LT3vNe1J8cgONupwnjpefr+LaR2qBhRzIBg3o69DA3SajTxepZM2PEoVNHAZX9NzNE0Vcv6+ht
2kCFHu7jqLOKCbpR2y5pYLYeIEEsRRxCBWCZnNilAqbZJPFo1cqsr0Iqs1MIicCs8BsIl/SWotyS
Y1JFdaQfqFrJFphxjr40ydmb35HxDoMLfLjv83H6PAyynQvAhNCDdT30oZLeuSfbcJS7g7d+EXFq
LpjVau8vdhCV1TmshTGm0b0iCcHcpJO1T7YpNSEkLLVnbtLWEzAF0Bq8gxmNA8w8yyT63NW5fxXK
WNWFA5oL7z1ds+vBZ+o7GmYS/bQm8DU0k52CMXRqx6VwI4fEYk7b5Sb0l+joLG/7UiYuBQaU8Ldl
yL1rbdPmJWy7Bh2SIQ3FRilnjwSXeZNitNSUs+fPxwhNLF7MAZMHmUyoawbbNmXXCUerobfypp65
LAfY4264yclWps28VzNZ56JJXH43NAs/SKGWQ9oTH0OEvtoJYpqD71v6KV4TUtbZGG49q7KdwUTs
FfJ9e1RI4Hcr6jjIHni5OZLFAipgnMovS0ftDDgkkS9hYHx0YTDXmhZjl7GlmgES27KB6HxyVJnx
VDGi8X0BXzv0bUMdboIEDdKwc/NrRrzZK3XLgmaXBxQwC3cKfXrDZFp4czvuIzRrjmtd92gdR0Rt
x9lR9CxEaNF78EwYVwZKbM0hRaL4HKRrpHfryk1YMOgQfvXJDJUL1giXbcN5pvcsTD1SxCvDa1No
9K67o/bR2T+mWQN5Q5hh5Bg+HD2bQ/a8p2coo+3ypyUaDX3wiZTLNtDUDUc0teh6jara2co6Vrti
HboWLCrR1HdRr7LwAtxzl36a2Rr4ezRahnS7cIo2KgsSB2ezVaL8ITYfLGglvB13HRq/yQYb6jtS
AGzrAW3XXZRXeomXOw/snLXEUHI8PrBgaZJdN5pWXWVoNekir0WQ3cBLxgOriWcAcFEtdgGMLjSh
ydfMosB/A+YNqYxZrOu8HYlwwAU91g0JegtkUYWP+qoDSyQgcQXXLUqLOOl8eshHwDnbxQw4ydk4
TQ3KlbZvq5hFgbeZncizBxtocsgBMucVRpMtmEF+M6XTvuNZOAVXU50qDXW8ZaY+6tiIsHRjhyim
iABLx7ZmZdJsmW/QyYZeWJPC1hcEg5J0Ol2fglnDJgf1M9pBW4+5yOO7zPQxTIoQp+WcLq+1RLiW
Gw399aQ9t/JnNJQgF6vX0iiEjUJ0E3wJoI2roZHUb+FoOmc3S7D25DEgo0y2s5r452ZCGcsKGSeW
3Sc1keFuZhHLwfToEvN1mJEfH2iLluUn2WRGvflL72X3abqK+ADjq1pWtZ3JsJ09tzbb2Os5ZiuU
5bYYsjnao1DIdQVsOZ50kXkElW1nGHBvzGNF8o40LXVFKgAdTn42pBtKYVJ+Z+xA1CVacHkGsGTs
a7gNJDYr1VB3/gEgYzOALMgAbSUrfAnLpVkhqI+0N/iegaEASgidFrhnjjQOEQcoVD1wLvficbEM
KPHSJ8ocZS2D4SFZV9VvV49DSijyZ295nBdl7FbncTxWc64hOsrXsGXXQBBojpjIE9TZmR19IOB8
8PWOSh/QcRFrY3jVrTnatfMMDHI/hCumtEuIl6/+Yw0jZ35AtZd2JwKYB01EiFuuOKSieNDosMox
Fng1pkBnn0a4sJET+CwNjOs0Nd1jP0+OnIKBLmC2AOVMxH5CQ5vcZtxPp11ic74+O23QmC7YHGbd
TZawIFDVsNY2bkrQnCTeEQPzTYsR3Eg0ePKATzGTFmKEnStCN0LN/OIQgBsPPbwok1eSijip2oac
JQ+9Dq1CgsjkHwJL5g2zMY+Az455hDaHBHcmGQYOQhhXZDr6vkmyAhHLD28BMa9x2Sd8VQBiIyof
YMgk+7JD4yu/6tWUwd5xbViyPd8+8WhELfoHM4jQbUHcolfC92t+sczreStnMeNk5goSGrwYIZ16
0qsG6SdKR7MAz0mz8Ru3sMXc5GvfiYsuA5vjC9KEHt5MekIQwiD7IErIWUasNF4DGDnz2iYuwIhy
bdG06PmYIptZmh3BqEQP3IRzHh4QP+z0zUPn0QYg2Ng3YYKqwyESDqUvQ7HuaojvdhWkVtPlmPDR
1ccFc6j5fgLfKt23Hc/TbTDD8WQThqaJX3USINub1Ci9i0y4iO5zPMq4eYQGIdo/g0zK2QxAP1YA
uggVue3OTzeNmzeFN8V/ZWudBQ5QvjgfwWHOMLErjEtu25F6HR6e3rSAaJ29FeABdFVC6qDd9w0Y
lng5gfEXQWZzD7lbnYZ7Jtt8AYkkEsumnSbhNoBmkd9BeLZLC2PGGZoekF1lleityMucI+6XYQf6
wGGclrzfu6Gvv+WB+1C57EeC/EsCDeXmLIKPN3SQwAB9r3toxn4aG8OB3sGTCrwjePqll/D8wbB+
sP94zvvdtBoS9nfroXD4uSrX/UKzXqExzdsBnShDDn6i7mrTbqfWAyYO+EbmL4snHuyQwLGHC+QK
UnxU3P7aiDj/GT/kvzH/B4kuApfvd3+GX8OcfYbznH5pboI3fb+eQI3kFdnNqG57zOn1UPL4nB8+
Ghz9tXT/18IhgWhRhpoKumfvOKk2ZzRjCsekcF4IT/PZLAbdkG4ZNj2gmo9kZM5F+q/bC7wRRH1o
yKCUJ++t4ToIM9jeQPNRkmgDZY29MXBGJS/ZEhx+qhz/XZv9XIv9ytL+14X9vNK7jVXIgxMLnm2x
tmFY4KyJimFsE4iU5FvI1kFm1cBjZ0jy3Z/X/ctOotLELDPaID+cpMJ3OzlhwqhJoItYRIBpCvQk
t/6gShAGK2803wCc3f55vV/7E7jOH+uhyYjhjhQz7+/Wm1WiURaCCapYCPGTmE1b0tKPGpl/vZsg
1gdQtTw3l3Bl7zo8PQFpJvXwaIA7kZ4sqn8wJPO4amAauQX1qS5aX6Sl9f30g/v5ju/+1418d4Ej
x4WPMFUpQBeFROmwY9/8g6nOonwUas/p4aOJtL/cUbyLPz85589/btSduT1NjgW5567GJD02Mf/8
5037y0Pybol3t9ODVMfijRajA0G4XWVcrXm7NeAGYwq5WJuu/PNyf929X6/ofevMqaapI1xR04xv
xK6V5HLY43V4qS09DHP0pNT45c9rkt8tCmMusFBizEZiJuPX2ygnoThH46swR/CIDuwkt82WPvoH
mHRczBtdBIW85I/DyX0w6v+7/ft54Xf7Bw39DIgWYukMfKYNUDh/IPT2+wXQSELMhmjH+xHZesDM
gqtBVNZ1W/gkAfX6ozj5m3MJ9w16tf+zxrvwNfVLYlh6JkOfTc3DfVMttgBZt5RX5E1sPxLNeNdd
/fGW4RCCswparNCijM9P7E8PvWZt2BgDiDp65UFxHvGob+xUkSsv3zRP/eEs7wXi4ApS4kcizr95
UH5Z+vz5T0svOVvkKNGcojGida33WcrRZlI0QO4cXxvab4Nm/ODE/c25hzM3jSA6cZ7HeB/Q0E32
13BBnsGWT6n/VmfAw2zx51fgN88JECcMwp+tPKEt9u4NoBheBOd1hhAXOnk6RHscDJo/L/Gb8xQD
pngMYUIJ/t77JQRoHIj2qDK8NSkdGoMowvfraHcwq/vgan5zx35Z6t1r5RiBTQm8SgD5t2+QLj0m
GP5HLoRy4c/X9PuFoEyZQLgJicm7ib4czccwAQBesAypv08Tvl8ne9uI6SMzxh/Z5Lt05Dyf+5+l
3r1lte3nyOcQsoghl4ThtHKBoZC+gieD6Tf/j73zWJJbS9L0q7TNHm3QYotAiFRMZjIVuYGRTBJa
azx9f0he6xuBgAWGNdupRZVZXbvpcQ6O8OP+C+s1udO25n3y5FXIEH6Rk13CEQpC+Tn4sipksPgl
eeAaNDnoNMzJQeP0G4sGJW4vccTfJSUaR3+p9sLmZ9w5IMdj9semvYNQtnI5LNxFkMopV2PUjfri
vGvU4XVVmyMN2sCoqE6NQBIpTX4XsvhRqtNmK1XDitzewoY/iTjf8ErrRvSMc7sJWso6TKy/4Xl1
AI11PbaDAxHpcHlJLezEk4izLNfyyqIaSybX14Sd3BmmPVZ6trIXV4LIE1P16BwTglAsrUyNbKlt
P2fAzakFrNw8S1sDVQaar9DIUG6d/vlRiCbIeoopICaD8QCk1Y4mWD3I5P9gtjhPEO6ly4KC2mkU
HejBILsUfvPoMTCeE/hQ/0kARafjgkM8h/BpgL6TW0G3xgkVBe5J+amraxnPUtYIo/vfELOUpw5d
T7BQFcLoyN2b9a56Dp5rW7rWd+qN/MPznHV/hcXvfxRyNm0wGzLAvxJtlOF3gy1AuLJt5LUAs31T
V5aXCi1gsqm9r70m1+2XYIuQ/U/3ajwon/pD9m1ykYB2F332Nuk1tT51r7qbblX/5JR0/ZEtIMXG
kcTnw1NurmaeUxHQXRQd7byRd4kqfW4b4y5zw+u0yb5IXvJqGkCQ9eAmDjJpZZst7YHj2LMvO/ZS
CyiSXBk5z8ARK+O9quMvRafvLi/S8zh4RZqqIU61iHM538LyAcvH8CkKuhJqOt6GFkd/1q4cTR9X
9OkddBpnNh4rHOqEh2oJwdsZPtErvFUCb29F0KnwywihMJviTd/suqGgfuNtViAQ058/D4/CB4J+
ICHmGYRc0QIYdJIUMGF3o9ZS7nGzwiljsQchl6/p+S/P6r/hpjV+dILpuaV7MFlLsJWA+e4L73tN
Enb5y60NaXa8UIwcTAF+mS0OUbGtpYQWYZVF+k4aMzDadEvrtUv0fGtOLV9kJBSucCSkZns/Kv20
FmIY2ULcPrgJZEoSpMujmnb3/EMZvO+ROUd88Yymr6hZOmq5l9sQF7atRDopi2l/hWvkD7ccd9zh
WDFIw0oZZeF7UVQAUWTi2HUuACeKoz6g/IrDrEubyqvxBWvN4N6X/ZV9cJ6G0IBBxQQJfnIRFDlO
F4anFYFBhZ9tkP7OatrPwn3coRAYvdbi2+WZXFgfhOIONWBaQi6fhZKGpq/jKVTQJdt0fDHJ/K0R
9LO1cl0vvOKmQf1vJHWWEgRdr0bwaiYQXtM7it7cqQL5eRBDVLScSAse2sy7Q7AfcmJo3HiR96Ws
x79TDJhOa9Qx5AmDpoKapIRzOrWR2o3iEIqRPVwjj+VE3/qDexu+/KmggAYEGP/XZzQReUqaQCto
68+rinUVFypoNLzUsQVxNMWHcDIghe6D0bz8LWeySP8M7t9Qc8Nlq9EagAQNUrW2+aCiQeok39ob
a9tiExGF9vh98l1eKxGdr6CT8SmzJ4pSu4qMpQegRkvblLzqlO6bp299RVzZFYuBDIAtBjBGVNhn
SxWmguF7UBppQg1Adeq7smM+q2grC8nKTpflswOGQf0ba75YM1DVmtwRS33QARHvqjvxrvgl9/tO
tYWNag9v1j48qIfhhra96G4SINIYra6tnYULkQ6AyIlDEY79aU0H4dEVoYaeVfhmEE9SE/7G2MH+
2VjfYW7ulG1+5znq4+UlNP2904P1NN5sjhN1oD0D6c0OxAnkauvKXSEdoqmANL1PsmJlyZ4fqcfx
eOGejo8us9W2LjeuP6Ch0dzFypvrP10e00zs9c+2UCU0BakKI+Gvze5ZwVWDTs3YgTLmC9oh2vfX
wj7EM27NWWRphR4Hmh0uAeQOA6p2ZCvRY0V2JALAb9+NWF55pi7N2lQRozsCBEwRp99xtCpqkutY
ksKcOjcKB/GnSkq3Rf/78rQtBWGbUdLjVqC2N5s12LrhQBGMm8FKNk1xG5rVBl+RlaEoC3OG1RAN
LjJnkr8zM5bWqIfCbCbyC2CGu2zIJfKSwWrd7IoJrV2nSRRXprjSAsIBPdDVTG8W8i9kKJkfBiUf
+gNk2valaixDeBHrAeqaXHayuCVHNMqt0KNRbde+IchO0WcTSc7Qh343iEHd3ou+ibID77PB2/QV
vNuNIYaF9KltUS9wwHsnni3JTfOrTy3B+xQOI+qvhRDrO7+p++KArIo5brCHQAACTGaA6zHN2XxF
8/Y8JZhkbgCzgtAzqdPMkqq+x40UBAJWVjCMIbhV2MfoIvAxy7PgowmJ9j13lerL5TWw9HEwcWfn
oODCB5pFrWsj7Hqf3S+MAKd682a0mm0lWpsx0ldO92k5zU4edua/oWYnXeKpFXiIDAc0BLPN4pvS
P18ey8J6RhYOY+Gp2UY5bnZPCSNLS5eSyoYn/ApZexeO/iYtoofLYRZephq9WlSk+FAmu3T6HUeb
kx0lB01Nllg60ScTTRbHciA3IqujbizTjt9jx9vqTnbrqRtV3aLu9x0Usm+vuzidTymaldyXqITL
Hy2r018SJWZI99JEOSgRD+kY7IRhZbBLEaAUiGzgSS5WnF0XPIgzwZAgqoOm25Uad6O5dkN8eIqe
LgwKuhJPbPrBVJDna3Do8ibUAtptFUrnigMEMS7hwH6utT1lMwX6YW+7X61t4RgPw22MaTMsa6/c
i2Vvx+Z27YxfGDL2tyLrR4T5fubgnAu1gXryhKUactgazcbTV2obCxFkNKYlyAtwFyjcnH42OsVh
IwqkqEYjAV+Z1EzWjFyn7zKbU5mkgrYKIGLW6mwvIKQWD6pAGVVPuN1lEElSUEDfi7VrTQDJJOlF
vK/d9ibtsv3l/bE0OqDJSNSJtIbEucIaPNpYgweSAtfKXkap+yx7lb9yqSzH0FkuaE5LOCiczmCh
IXrkFrwKPSF/Avf42MriyspfeM4gsIalFxcwTzR53tIrtTErwPmDfNwO2/Bn9M10DCyVXHu8E8VV
xf/zvIxo2iQDNgVEfvx0ROimGLoyAtV1e1nZUKVGk3mQb8sohP3Fc413vG7DnM7+Oj+jec/4eB/i
A3dW/gQJGLUiGGjb9d9EEeWBT3W6knIurEVC8KEoFkyi5PPzsvGQ5po0lELvRSu+1PG9KcMRx+mj
QIdnMj1B1WBlgZzfphM1Y5IdUyZh5vkCCdzSz1p9KlGE3ypvYv//jiEC6+Zj062kUedXKA94rk5r
6iieV0O0stPNsiaG2pnJto5Qq8lQvtrLFJX2EYq8iXN5gy0tleOAs4s0BdgRdx3zWUh3mu5u66Hf
jv69O+BNrfoHs1wzSjkfIaaUU2INvU9kI8yShFLLMnhdHfgx6liq/FZBs7SqjS+sGc+d3+AGdkTU
yxCqmygMs1NLqCyL7Keh2qkWV2pYAx8OgGK5KxN4fnoQZmqG4kpqUFuajUfuwSp3LadHpIXXaqjf
aka0opt4/o2mVhvM3imtOl/zRgF1scI4iEzWvTH0SaYEd+Xirs6B6nUyNPmVgtnCmCZul8xq50yE
43F6ftS+JwIHZ+ry5lXpH0d5zWZzYRGwCiSNwilGEGfSo7CGDTEadMR61GLY+5CWvwAgi5BxjcXX
bKylv97B4MPIL3AwUBBznWdZbeSVY99T6ijT+zH6mujmlaz+UvzfUqDtLm+os2X38fqZcAA4Ek7s
p9O5S3WK3lIFeioof5XtZ1TAEwj4l2PMlIR5oxIE3o1Il4kCIyTR0yBhEGWy69Iwg4+cKDbJiwha
S05v9EoRwNu31oPStTCMyUk2fShLSI+UtD9ykNQr+cfCeOEB0SNUuTnRaJwdyIKl9mLEe9lO5K9a
BrRXe1PKfuX7ndeq0H1Ehlwl+aA0hq/B6YDrNClA/ZDlaGjmfW8/KzfCJzaBtgUpukm+Ss/hQ3MT
vV6e5rNVOgUlUYVHANAPsMBpUEGL3NJq6Bl2al7YlSuwI3wUNh86xffvRFrOK8NcCmjqk+KwNhWr
55xbMzLqDJ8e+qB+djVo1a3igR5pcD9uhpUtvjijJi8PzuCPtH9WS7F8DbCwgRZN8oK0VvVgvHoP
AT0w76l+kbaRE2sOCiwrAzyvUE0LF7ojImbqhLtTTqdUGuOhgjGNKCU6Nzayw/tkn76mB5ylrrw3
HOv3lz/hwuo8iTeddEfPqx6ZiNYnf6Wz+Kr7KGUm6qZ1/ZU7YC3KbKFgLjaKxohFddtO2fDdGNdT
iXpl8s5O5Y+5ozClwrgQzw5N34gGBcMGql+ldiWH0mgPUqavHS0yM3KS7M+iTP/8aMbaiOpL3jJj
f1S9uZl35U2+Rab84O3WROUXFjyf598hzZZDXo1uYkYULNHY3qtOG3yp89sQ5sDlVXBe05sGRYMZ
V3GMvcUPfdmjQVkaCOEgAVGn0FHwCnok8UMlwqywHjvzzu1RfLUcQViDA5yn/bO4s/FZhajl8QgW
zW82+VW+8x2UYXho2tq17AALu1oZ5/T3zj7e0Thnyz1CVTMyG+LlqrpDqcoWk7tGbe1BcETxQQcU
I/3qlXHr1sqhda2rQF35BWepCgPmAOOFz3NNpgR1unr0RMmGSopzW5WhBUbiPWpfe8pNGEi48aau
XoL07fKYl3bFUURrdo4pyBQaVcgSQr8r0Sx7SNba5uc1hdNBWbPbFglIX3Q7BfUgx31AERgptxwr
8k20zTbCBi3c0bORisKbXnnBYWTj2sNTsot/rZ6eS9vleKyzvYnWi9KUPXtz8gUm+l3+ZN2EO2uL
U96jYG4mpxjPQSXu8hSvhZ2t4lEL0jEDF2oXCIfoYGw99ZECrV2jq3450tJBejzA2fptBj/2spi8
RgzR4zBfx7zbRRBSLkdZXjJc7RS8jHM5erWvEzQHGY+e5le+pKJlXK6EWLxe6f5OlqiT1vjcoVyq
Ta3TILLgnoLaOdi40S6ug4fgDs0RXd0Wn2M6MvF+/PLXQ6PT/W9Y5XT/4SAwmIUVgGkPId8C2h/X
hB8WFgMV0QldS0uURHT2iVLLRZLVpJsgeNpdlHGrPjfmo6CFKyfJwlI4iTO7U9OkNf1MAh7McxjL
sfymUiN4P8+X52txNBp2GLTOgSHMHwZjIKWGJOAQVIy5YxqfIIMexjzYDMPPy4GWhoPXCEVr6MjE
mh2MSojhKephKM0K3qaqFfRen8M02F6Ocg7eImVVJhQkfANan+Y03qOLzivR8svbqOGoap3iscTO
DPevtx7QeLjtfqT7v+7nTgHBAQMbB2EBBPo0oDAMKDHiNG0rjfTka0jZJcZBNt2tn/xYGdv0p2aX
G+9gTI3RMaDBac2mUIWIHqe8G5FvtFFk7HfyBr32yaC8P6gOsr/XqrefXM7Wu9ZLeStDpBlA7Q7Q
szFb9T38WdOTplumcNS9u893yZ34WfxCrUvYo3m9kz5fHu3CGXUScLb8WzjYGszRyUf22VC+1d1f
1+r4cMcjmq0UkRn2ipS7RC9/lyiVmRCF4Tw7l4extOw1vKFJuUCDnVV7TPixqSXT7g+8EH238Rnb
3p3aaSvH3vL3oewPVpwnPvaVp8swQ2897QUy8NrBjtOJnfi+vQGOa1e37d77smYvsrQUMSv833Cz
5YB2bhekE3QiCXW7JW8EULeNPZQa+vvKLFa6eQtJFcUL3vp4SUEAm7/2fYx8dNQJMa1wY6cc9W0e
JXdB/lQV91ghIEG3dvaecxpYHCCyMEfhehQpt55OpyvKeIsZRHTvwqf4Knopr6r9ZCQI61p7aLf+
od+LB2XlyF+YVTY2gH+Lav/01D+NCnvKi2MXT1UvDWw/hPNN1S5ETCuFgNP7rytLc+HsJ9xHlXWq
r82rXBLmZkM1qW8GYRDGnww1NAanCa3xgES0cZsjRZ3dy6McYAmg9/lt7caT8kFjlXeJDMP0phQ6
9xbitf41H1rri+/JGdgPJcDYKcks06lb3MXA+5fUUrMk/TZicPGAtPiAHWIauN6nMWslvEdNHAf4
f8w42w9dohxqNc27jeJVCXoISDdSJfNlmjt5JcpbdRTqV9MrDR3RkwZ+qo7o34Ps6xRQ8ZYqqXdq
HgKUZRGJP2FeA0jBNlxGdBj1N2NrDt6owmA1CdnFddZzt6Y9OgJhWD3Wuu7epQwW+SM9iG6kpo1D
2tQGJkHBkOC1OIQVPuKNWI9rF8nix+dxRi2JL38mwSRrhRDGKtgOFFvQmKz3rXKfNCasaIVm/Mpt
vHC68r2BytElpOM5x3UhYKp47sCqao1uU7OPVas8XF5e0200u62oNkqAfKH/ISk2W8yhn8hl1DFl
fKndACM4DppDokkvrTrsgH7YdH0fBiTWL4ddOCsIi4IOqlwUzOY7F7wJQr4m4vsm7c6S+dOFYZc3
PXID5TZO5Ws0OzeXQy6c8YB8kfOgQbdgOROlQdwiXUiG0SqbIYCHwbUlSivX/9Inm9oiBl0YkvZ5
MQ5BXcVqNbgtpZyL76US9OJV3cuJulJsX4szuxe1zPMKUaXYXrSPifxLUNaOnYV1oYsK3+YDQTk/
zOtQq8mkjAjtHUQ/WytMr01EcrZy1I0rq3xpCR6Hkk/P07bqdTlPKRiFV8GBYwVRO323bu+1tHOP
w8zu3h5hGxRWpu8PFEdJ9a3sI8Ye38gCkuf4uF9ebUspLmSbfydw+oBHKa5WaqiWJoxqbGG8jEmK
vKtS39QNst3Ywb6WavkeydjbYOaCIHWKrRR6FW2E2YmUBR5AmHR3+SctLRmdlyS3yVT3n2M2UYRN
FEmnlDpalS3LvzNjTUttJcIcqukLQy/imoK8rflepF8rd401ubSHKXVTxqfeTZN/+sZHk6pnyBGD
k6psF9dZ6wkRSxR3V1LatRjT0XUUQ0B+yDIm4qDM5aH6X9C72WTR0+VvsbgY6YnQijMpM8+PidQf
Y0MZ4B6YFmZM2hALdqcgpSH4yk3aeObezMfHyyGXPg4GejSYJsAVV8rpuAo/qGI/RFjC6jTHSIHA
IYR7OcQHlWx+mxzHmM1dIclFq1cl52pbRRDsdJRMbCR2KtdRq1ITNv5YjeGD6XqR9WSglpo91QXK
1SQU8lDRTfaG59oMMrwSUWp8B1mdGdvazNT0ulRUFPi1UVkFHp5tVYByKlyiiaMKl/NsZhAh672o
kZOPrLx4TJ3wPhZt5e6P9Wp8BwR4DQM7T+rmIWcTVWeVZJQmajdZ0Ez2Pwfxw1ii8F/MSFv9LMuf
nkcpVpsiPZtZ8TEYO4RqUBaiWO4/yZ1TkyZTEbzKbrHPEPbaZh2mtbSLQKWzwhnqJDwxW21c/B7m
UqBGh1fXqpzYd7djOPz1kaZIIiBi0A5wSWntnUZxNUFR+5YECZmk+Dfpo/uK8HP/1zuHKJbKiTk9
b840LRBlQmlLZPoaxXooEI83kuxhZeecLwgyPFqxBo2uBVf5tCx0sUF8hpqpsku+W7a/ya69axTk
gide1xvksdL/Cyz2WtjZOgyabkgqjaVf6MbWKLuDSsm49nDvsqK3y0OcL0JGdjLC2beqBrHOIaEn
dgamtOQWNK21/utKCHO2zrOa8yM1QNF6Xjxu/axRHFS1g5VvdT5naMdxkHIDkTZTTDpddD1w6JHn
FnaarenuNHWy6Rp130Zmuj601rBW2D8fFa9pBLpoQ3J18/A8jVfJWOcAJMTawtW+qEOE3RO4Hufy
1zkfFH99AiyjTwNTbF6Z6K0hzgYTqEOQ9O13FFV6TF4CdWOOOF9pobcSbn48TIfCcbhpzEeXLG1l
qI6pBvTLH+7lsG7sRDd+aMi8XR7W/J6dx5l9q6L1srDveDwPouhkcem4bXKlyWhe16nqoM63Em9t
XNM0H41LQ/hMlQoB8d+KB7v/pvKi7fwVRt80Oce37J9BoWlA64r/Vmdn69CJaoYLIfQFEfBcW4sN
fglNcLg8dWtRZml5XkS5oCoRhPiu2PEU/ema+dfLIc4KOB8jkWFfKuIfAszpdCGWXYcQwxE0K4EU
B4f8Ptm7t+0NlAxroz2gMneNPZeM0PH+cuSldUG3A+SLCJgZUvxpYGMMvEyvgeP5HVVaXAT1ybA5
/Dp0r2W01phaWBRQ/qdSN1wX6UwoBX+dZrRQG7VLHEn6pNiY0XNolWvJ12IY4MocTlTgOJxOx5QD
vaqQHZha4r3TfaoKG5sxRKac6jajjwNWAhfGm1Vdg+lQna1GEMPQioBSUl2f16da2QgECRowN5fw
RsF5X+OUO77Ue+Pq8jdbGt9RoHkWIzWujmGGRyVKtN6tvNcQ64pv0W5c00I664qxLGENYpYsTsJZ
VAtOZxLjPUtL22FqYCo77dbNNtlz/grx2uG9/Tl6C4GAbdaMrj/kA+YTSYVv4mBSHj4zKm+teGgj
k9traoq0V+V9Buok3Gm7SY862ohfqOrt6cfxa3CUuClW9vvCDUAWDCVkIqwA75lfnlE0dDSactu1
3Ed5CA+S2l0HdfqpCPWVG3TpSx6Hmq1UuR7CxG/pSEej7CgVwsdfBWONODilLmfTeTSe2flVq4UU
QnqleGbpn01TwOtS2lexu+uqYgeG/MvY6StFmbP6/sfCOXpJzHIcM+gN1HJJp0oHT7tNs4dMe9C2
wNw2GJleGe+Xd8TiJwOGC1gQ7PmZOEwg15qWTtmbWdfOMGo7VXGfcfk7lOkawn1xNukQ806aiBHz
orcaywI6vxMyPA9tbCQb67qVe25tAQlr3HPX+j7K9Hnmn8/kyaJI9CONMxaGitUIq5TTTLwW3pLv
VKw33jZ4Tr9YW+vO2mb75s688l/iF+XatWWE7/G0c/wnxYZ261DPfvZ/yWgmby/PuDR9wdnPAgek
T/0bdNLOGonIJwtdqSt8TRzIby3/GQO1Yatvir3u1OOVhFk8/l/oV76pb9hD2euKhh9Pp7OfoIES
UqBtT8i409NJGjxFADAf2obyWIRIFd/LD9NqK3Apx9MlMK4wu206W/g1WXHSC4ydfjvJO609Yhe2
MWjfCRzNPMBdnZ0YejVoHSY9OF7mD1b+Vir5DovllWNpKQjK7Uw5/BEoo7Oz2K2qMigQ9LVzDTqR
/1soKfX3T5c/60I6YBwHmXKho7RNtII48QX4ermqpZ8NL7mje70Zxvg9CFPUoJvOci5HXBwW96VC
yQ1A6pwNnyPUWzQG8mL0aGTc2KynLC7ynZkMny8HWsqxIFQCKwOXSqI1f4ljDhOHjU862l2Xt5hq
Hdwn6RHLyXaDyryNx8sv/9m/6/62FshRyFmBSisaMDxo56+kBjf5sqXCY1c9uUFktpZdW8rK4Kbv
MtsKJ0Fm6Xbm8eSKG04kFGf2LUxJW0HxeiWxWgpCmY5qvqQgVj3HDkSIqIPcwsbLqDQbZYENqJyV
EEslKGi8QP6g8UuiOs9HM5MiQ1sWIbmbu8etLkUWVb6PX9z7cYtc1EHDMur18sJYGhYbl3MM1xKU
gGZ3VZN5WpLVhDQ92KH5u9d8uRzgDFY4LYGjCMbsfICKBf1H8EJK3I2teaOd1clmxDov037C57A1
5Xft/vZivJhRQxbH3eX4iwOkyYRuGr4eZ5zFQJIysXShskP8gvCdblPxb7GuHyP8EFECOjAhZk7P
jc6QsAvOOuaw8/VtIhgeWghevqYyMZ1xs2XO22GiReNzxI6aDpOj40npaxO9X6qFwkG/dnEuu/ad
8pAekiskHiRbfJXClQW5cCACYTdggQE2YoXMFkdYAWkycTQEBFbJtqCMT70q3qij/2LFHULzprEC
9F5IZXgaTWDrKR6ivadDLCM1RnO5TJCpRY9f1/AB9h0/9Zxw6JzL62Lh6KVcMomc8h+Qb7OPhko5
fDOT1kEniJ+tWr9WR+nWU6S15b8WZ3ZPJ13QyKH/kcFou7HYBtf4SGwpRewGJ93W8Emc6nXtsFqc
x4l7jgQBFK05gKszRMXKB4pFVhfe8WZ78AL80Vv/W4Wu9eV5XDq0aF5o+LIQjV0wWyRS0PRioTLA
bjPuuCV5+7V25eCas5Vt0V7HN50pWLDfuMEsePuAm85lR9CTl1tVw+AuvR1vlYP5Of5Bi1K9cskJ
DvAPNsFVdVvsol38rNSO8t5dG7f+8+VhLxwr1IERHqMeRz39rI8idJ6LoiWl+9j8aozRjyxIVkIs
zCxPz4mbbiEqScdmlvQIeIK7iUiKNzzUjndId4gLC2+4gDOxkeP/sm5VbWUDng+LkFzVbD0S7rOO
/Oglit9OXdhEvkbg3NaNNdnHhfuAEJTRkbbTeHnNE1eUBzK9HxlVqryklHiEpN7mZXZvlLmjl8J9
00D1NEP9KfLc66BEQwpn02Jl9y/kQ6e/Yja3gZfGlhohCZkhugJpvXNa4W68rfbRvnKSJ1F7LLOb
wUGc4T9ImE9DT9/g6BzH+7IuRX3kCPD1jYHNIIvZ9sx6ZYiLn/JonqeD6SiMKGATlmJ7BwYhc3rV
tC3h5fIeOD/aTgcynUJHEcZMCzMJ+oXdeNhMe6a/ywIePYZSPV4OtPDeOo00XVRHkXwdfyRDgCIw
6Se/4BftZHfCRtp7T8ad+dl917bDbtoVbWE3N/1fV+4mbsDE6CJJZxvOc+cCZz9DbHlDWYlRbEo1
3FY+EoM5D6yVcZ6d27NIs8siKgTNC2syCQ0LDckJXuNbtbSlnb7Jfdu7Vp1CHxmotlnX4zl70sqT
OSVgX3hrCygjr9BxS7V4IHzA9a/RG9ypO/GwVnI9WzOEgeLKe8egK3hWnsRpSMrMhBseGVLdyUuy
djVOHxJfr7aXJ/Ns/ROJZwGtEop49CBn698FZJnVdNjtLtNw6hQ7jAzrcWULLAahuQkRGjEZjurT
hWkmrpIFAktDDYcb3l+fOyERV1bFUgxSvo87lhLIPL1E0W7QcqsngzUUfNwfsMZZibD0UY4jzJYd
pGR8fmqOZEwrbAkhHB998iTUVsKsDWR25mK9hNwD+jY2tfCbBJDgUMorH31hA1Fc/3eupp9wdFC4
IojFJB5C282FvWHsxsq1FeUFmw7n8upamjKkOyxULCZlaW02llRpNavJeLAE2s2oH/AVddd0cZam
6zjEbCxodcseaoMUmUS/b3d51Q74H7m5uMrQPcvz2SrTSBCpgZCB3OfprIWuNWKfFE7HDnbSwlY3
NzKJKr7L33Vlq953DhbCB6Pd5r/WzoOziuIUmmK3zv8iEztPw2PJFPIw4g4xrRIHd6nShgN1LWFH
WUm4thSobvALu0OrlWvswcVPeBR6tuonE97EDVmOQ1kcpKrbRJ3gNGuVq6UVSXY8wXtgbiDLdzq3
VZgFAYOnTpeP2pdG7mQFlogsvBlx6P7Wqu6vX6PTjCKZMWlqq9BlZ/l41fVp5akFjcfqWQofOKA2
l5f++Wrhr1KMNWkjTYjRacRHe6zCdqjKRPKmsHI/u9U3PEE5WdtNOwK+jv+6RAZCHqo2sI6pEQPG
4zQapW05MxFropvfO2Z373b+1h8fLg/p/CNNMkJg/ynsMKD5GybF/ph54jE4GfaieQn/ctNpv701
0anzntLUWPk30Lx7hQ1hEAURgfQHMFHhu78pp3omuv/19CK8NfqryBGu/P3l8Z2nu8Sd5EQpHugK
3pmzRTE2cYrnoPxPLwvTuvTNQPlP9TG/Q0Mxuyp2FLhstf3sPmY/LgdfmtyJvoEXDD0t+eM5d7Re
esudEg+KnFbse/capjvY/Qm6HNhF76ff/Uo21nShz7f21BT/N+TsdK54+8adQtEn9nHGVJBRGtTw
SZWFtZLdWqDZGd2JvYphvQYAsRrgVZrBLz+uDdvL65Vu/+IXPB7S9EuOZlGwvKxyG76geB0cStPW
s019q27j+2Bfb+vv5ad4a3RX3c1aKeHM4MNg6RwHnm33oCyTKC2lP4mh8SO5bh5Vb4NQ23AtbIKN
uJOdNiM/vcKI0UfZ6a8vWlhMKl2O6TijEzv7lFLh+rGm8ynT2N0UyW9jpLc1rASZPtNJaY0xIoyC
7CC+2hRMZpPb9MZguRE9hUjIXmILTh031q/L2+A8wT6NMZtHvHWCzFfK2I7ym6n9z2G0yXWcHf0b
7HXtNAi2Wl+9/78FnZ2eiuVLkYbAno0N0p2ci98GhNIMCactHbsRCPm1qWwTPVk5b5bmk5YUz3yu
dDLWWdgkaQJkUqj5Nkr8lHeSb2fYOq+kk2fCItPKVDlN0aClB8jdcLolMNQNObinKFSe0vdYxQs7
QagcfyRS2O1/cqhoCOUrkMMmRMDsDO26SDZyj5TPqPbjlfEtTLYfH+v/G0L/H6RljtbtuSF0GaTB
+/f3//qevv/XU/bju5edeENP//Yfb2hBxxx64nuB9pwUefgHf6yhuS/+G6E+mrJkPhPz0iTR+scb
GvfnySEAkV5oaVw17Lx/jKEl8b/FDwVIEqbJwAW0zF/4Qs8a/+i+QR6cloYG9ZI/N18hUp+2zVT3
2ojXnm5/dNmc9NDs2q3o9J+CnftnwZwYiB+bn53erGfx5mCNSRZJQWsZ6fgqtEvL3IXSs59ZB8n9
dfQ5Pv85CY8DyYuRaDPzHgFUdFbuNDQBqV4KlZs0s5Ob9Kq/Fb/H78Od/5VSzGaSYeY6V39q3zon
f5Q26n3jKNtoVx0oDK113/nGR4f1P6M++i2zjNrwukRtB35LjfVkETtW8B7htnp5xLNM7U8UyhTA
fVlPPIpmR1ghh0EuY5690b/hXHEt092Pd+YVlaafjSO9IHC2WxvYrKd/HnM2skj2lTEaiNmA+902
W5lnmLLLXqyf4y3p2j7ZMOhhExYbX7erq/4u7Vfl+Ngp5/OLYsvHPQg3izv39Fjt2zzsSx4nmzzq
f2lhe6vInkjvVr6OyvjOH6oH07K+N/lg2nBxq2sZRfpAkX97dR3dRkhx2aiE7ikqjHsoezWcXf0h
HvXG8U35rR2ql9Iftk0TfAmHctvAFbAbRNY2ndV+a8fU2zSRAAcx7cEuDAY3lCY7shUXfO7qGcUF
TCsr/pgXJ4HNCyV06sR6zpIWu26AnCIaHo4VDXdCZd4psnBAgHNnDdpXtdI/tZl51Zi1Xfj1j0Cy
dNxcUf+I0hClTd7YG9eixNiOIADU2nyuGoYiuuaNJaP7EwOBUihZYd5cI5Kr3ug6vmNyDJMxbNVH
V4zu1Kx59UZvjwc18K3KvA+b7DfGQ79FLb7JdesrXpMPvlu+F3opo0/hSrYnZj8NvdhVkrhrGuuq
V5XfdNx+Cmp8GFTv1Q+rvaHjN50AI9GFL/4QT+y47r4oMn5chmyWIYd3vRHskqG6kSKWhhQidVC/
dWnytfG0ve8Xn9rC32uJ+WKZwr5qAKbqQvogW/UWr9xXPCAyOyxwTNZjs7KlSLiFJWQ5vtS9FXlw
YzXDXp2qDpYWg2lKM9+pVLXZmlR/N/6U9wZN49TVsDcHhEllxfB2Ud5/EiJaMlH4LdWGKyghEpQr
7xra3Se6sDsl6/Z9AnymC6tr0xgyu+31+yQtf4VlcuUa/Tuvgveh1LjLo0/ULKATWfFrZKEFmWNZ
BEPbS+WHzjUjPAlLd2PKSYp3e/xNiWF3tWb+OdSBY9NC2mFv6lAWelX9ZBeatEtr9dHSBNtVbmId
Q/dm3NA69jZK7SuO2JXGtimGbeapTlejXltE/VVSidumDGj3qPG2VuNd7md7L68eE23wtnFcXcf8
rwzndTMY3i/FaN6iFuNJhC8blEgz0TYKPLsVIfpOtlXiNV79wK73SXKHXShI75hHv0jQsuW0vvLr
0NtqVRxCOEreB3imTq4EmhPoyqMU1q+VFptOp46cu6345CmYb/tKwGaELfl3KdbHicSVRkWBAicp
+Lz2iJVxgRdN7m7CK/d6giN4V6atbMp9d1h7aEx39/xchwfK7U7mC991jhURi8KIepN+iHzXx5s3
WI31V/XB+0RaZys/2ptyGz6W29pOno2NAa38Wtz5B/EmvFsr2Zxmr38GraNLIumoRIhgZk4PwLEo
29aQegu9wufO/VljpL5yuSwdsXhOU2gAEYym1OyIZa6VcRhTd1M7+r68Kj+XV1m6pVx54IC5j67M
n9Y13THEE/fVYSW2vDDNx7Gnf370kBQhIZruQOxqK5ro/wfX1qa/Ni18x8rNcLP2fpsBWj9mE2HX
iZtvwRU9s5710pwnQukBNQIiZ1LD2Uu3BpC0K3/T3Pm7/2HvupYjR67sF0ELb15hyxfJou0XBJvd
TCR8JhJIAF+/Bz0z0WSxtkvS80qKCSk007cApLnmGApYK/ohfUjXY2RaO3V17RdcSssATUOiZ0Ef
AInZWeJe5jkEmB2Uj/aer+2gznz3pV3Nm+GxCeGxuAWe8T9/xx8jfknMNG+EchwiNlAlgMliA8Xh
gIVzYATNsd4r16AhF74pxBUdrKVFE/tL/wr3YQsnbsSTwRDOIZDyQJx2cbMekjpR4itPt6z/39Xy
31/0d7TzJpZDpr5W0iIN1GQIDQCTmwcFmUm18xKRyKer8S4knzawlgZMY4Cv+ZKQpF41cYc0y9PR
AwyT0k2xKkP5ACBFUK0bdB5v7dX1Oe3Z/P3Xc36Ke7ZTes0dHZv+iisjFSbV5dFei8hJjEAE2cZZ
XyOnX1qpiIhO8XIqLEP/z3tTE+U4pz2O2y4aQw029Kt0PQS4nhLvHdjN8Bpy7mwY/88j/g54lnGS
ieht/1dADfdkYkKeBhmbz7t4POhP17r9Z9TQv+NBEgd6P3Bf+HLGZ0WNPkjZpQGUpiAw3herZf1k
sRW1T+Nt9mrgmofh6qFG8XAt+Jl8/d/BsS/RBIVq5ZfLbGHFCiKxE/VbRSTq5JP+boSn5pv1lm74
yXyBKda+ZUEhIpskEEsRTmjDJhtIliqG0v36P99HmIIub0EH7hRn0OevvSCgcjhxp4EJLmyEbl6A
7C12AmPGUfjvQHUvfu6PEc8+twL93FnQATspC7IbMNaCKiE7jC9HmI//Gzvo0s79GO/s5O0ryHNM
OeLBm0uffOXZjGhUBfoNAIfluxprj/ODsu5XVx2ZLlzhQAmBII595HyF5DGPQ8lHwhRvgC9gA3pU
5ne4bNpVsZ5Cfkef89FXrvTaLpWMi38P5lkL7AKtos/f06nqQcjUSIN6pwYmpJ5yJNov5rqLsaAA
R0LKab1Y4ZVVtLzDs9MYMDaImON8xL9/nSkf7vMuV2DmmTppQB7hKYqGvowQZ6ttKxjqDEE7B+7R
+ba0IKDkAsbKn8NfSNpgiIbLZwFB4b+cfeEmk6J0Ie8LsepvXGxNFcoKyt1/EQNCKxhRalDuOH+v
lHtF7fWIQfrvXr222X2qXGmvX1ovi5bLPyGW///DS4SY7ewauYIQ6pF37xJ99j8/w7UAy3v8EMBy
x9mdbTwDXMZj0nVJr7/+OcKFvQbcJEAIyCdtwLzPvoQ5ODQVLVGCdvJixQNEbPDCXOmjqfD+m4eB
SNaia49G3HmCrKtd2xUKQlEt3WEy8c025enPT3PW3P11WIPXgKIDzwTVtvMU2VbUETUuvki+XqTT
5lWKEZmT6GF7PSW+kNB8inV20eslzfp8idXhFAbsBimp+8PBvbt4pzk31wS5Lh3Dn+KdHRQm6YmH
cEv6j2s+xI3zEyp+sZLwhITV05/f5IV18SnY2dKexprW46+HayfoFd0R/blEu6WyH/8c51Ly8inQ
2RK34V3Ga463yEOjBwEGisnaiu4BzYSGZLbiCXu6ds5f2FWfQi7P/mFXpaOiNpIipI7imvZdYJGf
f36qSxGWNQhIPqhVSB4+RxhQ+8IrKlOCVCG3HkcpLq4NZy99oI8hzi7lXHWGctIQou/d0OrtwEWx
1Ftt1E9XDtLLD4PMfdFNQQp2thRE0w58rErs257GaDcEtfbtz6/rUrUHGu/vEGeLwJttTjs1xynU
6GubeFvC3aipy9U4pLcKZ++zbn3v63SbTUOY2nkM5YYX7qGlILxHXtOg6SA1auUraIGs26ZaCSqS
K7/x0nY34L2Nqxp9BugKfv6mMKpQNFc2CraffCeLb2AAlClf98niBD5AFjIS2191aTAG3ZodDTjv
XMtGLx5wBlANaKrrwDacc+1bc2hBTWgxiw8dX8UR1+050hMboLtrNb++LKGzHAEa5ouGLG5pqHGf
ffiqdDqzbvDEdtntHSaoD3uvWy/zXnHwHuhg3uf6GKsySzrwvUO7rLZ5AaWxwbUju586wFTBYh/T
zG9teIZVQkd3z4652kVZ13J/dPoyZuqs+iYxH1KHHicjXZXOdAtf9ysQ5Yun58eHOVti3JqqpmNM
Ccqd97bglNyddStD6JeE19sXl7rhiwsOSgbo7y7si8+LxawB/8TsXQn0ZI7Tdy0sInTn7vIn7VYL
AMRETtWEbZDe/YcSon/dgGAZokVoY5CDxfo58qxqgwYhNCUYnt1k2KUsoNs6zGLtjoVWAo3zcNgb
FKotV5fmsgHOl8uHyOcy1Q2kDe1+RORRAZ+SKmieT2s7aw+6QhMqtVtIWjlYHN2JQ57ALytr2xV5
5FTaG2jFb1ne3BRtvc70+Rrs7lfn5E8/7axzhoFX74xseSmxFoPgmAwrI5E7cT0pWC79L5Ggz4kh
IwiHwMd9fv1u0WZzT3oFXYclowbx9NYOwZ2P60hur4mhX9yh6JAB6mBBWgZTp8/Rukqv0CtHtFFh
D+j5Amxc23MgZ/Mm9UYtGFP3hbrtCuIcq6Jq9ikzkyxPN9KBkoXt7gRT+8Sb5GOtuO9KVieilvUu
rcnd6MhbaPGvofGCHvEsHtF9fOXN8FPVqjHwCiX48/F6ccegrsWIFgIEMD48+0QUenR26Qx4lGdv
Z6Ec8Z71qNrkS9ttUQVAYc0PInC/0/haAwVDpPOvZmIsjEIEXwx/Aabx83vEEKAy7AGdsLYrtSht
m/SJFZ0W0VG3/DrlMEl3uEWSFDZaAPtVbTxMrnztjf7NHHi3l9pkQh5YODvMMtRAcRUSCa9Fj2lQ
x+0iwQyRW+hgVo1tBpqiQcDVMIYXyepvTuO0K3WoMLIg2RCVlE6btvHqJC3mB421VTSlPA3bxjXD
snCgejJp7OTamF3ib9ODMh1X/dBJfyK5F5kwJg8y1x6jjg5vY6/jagSGJcEopFjpuTJjMNbV0ayX
KWZzMhEeK28HNUeZx1UWVtKVEPJXReQys1yXDRfRkFnfuJ0Kf64d8+iR8aEqhtGHDDfcejw7pnkz
+mNqrUtM2AbfAUshVAfg0GsMz1aCm0eDZC+2TghIzpg2i0K0R+iKctXvMDAKChVEBilYHfbDbPmq
EI/tpMM5rx9fO5ZHc9qoAVg1nes7s66umQaiLZT/S+fRSMsYzkpNCBmwG9WeXkp3mCBEih/U0eY1
H/ojr9IdnU3DHwejvFG0bCgDQAelGVJwOQSkXIQde7Bm0CDyHBSaOoUjqKGBXRSZb8+e2KT1ZK8q
jO2D1BD9TadQFw1wDldWrwJPgpWjE1j2MuQhJhjUfY+vXgwa1GIKtgLk8ecw0J9VPgLC0zmqPzki
bnJ3a5ozWVfFuGtM80fD8zdij3ejMU2JMrMfFlUrfyxV5KeuPfmC9Vk4TRh6UoVoQZ7VDyZIg4Og
aBt42RoXW2AYbN0ZmD+YdvuE4WTk9sbBYuXJ0xmJHUVV1mRsT86gPhdjfbDz+rBIYPmVCZeIloGQ
37jwF6sYwLMWyijfM+VNR4ZnVtkHYsBaV0lPWTl8L70MP8vssGIx72ta97Zqcgi9tqMvtJZhLeRm
XJjGVuryUc8cCCjQV0wBoT0k8nuQYbWASgzgsIwOlt5D1gQ6tfDtydFz4Pop98ynqhpfR3e80cHI
jRpO9qPavyIFBedYLlpamK2hDZoHpkaCKlXv7ZauHY5NMOTm7I+T85g19jG3UBtN0B8iwn5qmwEj
2UZCQKWFYaojisCdjMyH4rfq09GDfxBU8yPioMAaaqO+qesfqGGn2xIrMuyN+RvPETFTCuwEC49Z
zrmIPKNCV5JDkKWo5DEbjBVI4ItY2V3d1HWQ6XKvjulBCu9uNDMzrBzIPFk8xnkOiHltHbvJfClK
gklxPuDPNe69acCU3hgOjQLzsMUowOH8B5Cz62xKLegv6gH0cY+GmW7whxy0NF/00V4LrD4gI9G/
oequIFpk13WCdiboblqetAW9AX8qYHax5uOQdFzbZ3P+rpjFntoCi6CSIiwr5VUH3tPXnerRzQma
Mh2mzI5wFy0AeeJTSwIbvMoZRp9+7nXeRk+JBy6W+aa0EqN0xdwVGeQBu4JDdLbgmu9486FEU3Wv
1syLDFqvUjntxsl70kb9Dka2p4HMAGOkR9maUV7294Wm94FZtQRCgHxTjCzx5PzKs/4Ht8Zb1WEv
udnlIZfi1JJmbVBYTisU8pe93oakB50PEUx/5vZjNQM454oiUUkZ9xUfQ6iHRJ3rnSwqD4BxH+BL
u2OZvrLnbAdBaEy0kc3tG8U96LO2skt7V0AXDvaCW2C0nyrpZMB902Yz19Mcasp4wK6zgGHup9hu
F01YHce/0QESrusFfAlzjvO0xtKHIsy7rsG6vhj6J0WYGJw1uh0z6sZUH8Lam+M8094d5qrBINgr
J5rwO6idALuv5Gu3nMpNSswa42OA6x1GZJS37NUiXb7iQr1NqXqsHC8xvG6TVjyaCLQkoNunrzvb
6GENXAzALXQsGHoJ8ALnD+BftvAM1nOyLxQYanha8x2XkT8z/Sl1nB1v7aSyZt3vuLsqOgYrmbF7
yeQUVZhml70Tl2L6AbfTIzQejqZTzuBwzTeM29E0qyYMs/sSFVK9Tqc81rgJZTUBjMEMnlJP6byZ
NedmqAiysU7HTs6nGzPX9k1Hv/WqzfCLxzvOJzQlqfsylt6aWAybLnMepSs2RQokud70YIqq5a1s
eONbrPHCtC/DPG8CxwL0I/e8NoAE1ivB6t4yL6v1oGut1td6Y/BBEZV7PpEBHtsMUgaz1E6TTHnY
OR7sTQZzU4+oT2DJVflGCuU0O3dOzEBP2kohUCRm+qR3dRrnrJlhIjjSBHLIq8mlgW7WP6krf7Sc
bBStfgRlYGP04xp54a4wu7j36qPbzXgxTgUqoWTAIJC+a1bOBOzBxNU6gG5lQlXxzR4qY+tmOGsN
UJGCjBIwqvk4nkCZa/dsMUqpVUWEXg20iWZ3D6bgN6aaTU+NC2S2aqKPAoO0MdCzgUR/TtmW5PJT
qotZE/C1UODCWYve9Vn/i8JPtZgr4MjMxN0sFMh5Y8bXR89f2g9LGCg1aphuQTb9FwDgQ7cGkOyS
z2gnBnjtfjtrkaFfSwC/VtVnMc46QpPZazRfYnSRFqOmTtI13S2CSXJ7rW/zdT54Fuusj0BLrRjR
XwAmC1JN02Fx2MG1HjS7KVws2OnpGkDs6tOdtYpaoo04IPGhFpFkZ5uFSrBUgrDS2bArHfHLTwcs
xqJEqaJHcVaRkAG6MxXSbDydFgMcZK0k2ZDESvQYfkJPE9Tu4fx5VaV0ofh/WYuGhsYIJIa+qm61
ci5x1NjA3bVoYSt5gBJ4bfWd389dMMNHbNC6g2w0X+mumAOeQexRLCzf80Posy4JdfRKRWKORBY0
qPamDNOQbWYfBYCPbRfn23ozrawr4iVXo55VLE0HFbpixAMvm29eG/DRhvVWEaD/FyqJXHcnsFrl
6trc6OKex5gAJEwotH4ZqgvI/SNhxsP+w/f8S+f2ai/h4qb/EOfsbDFc2EDVMEhB/6R5nKI6hEBR
6wMVC9kZcUtDb31NwuwrWPXXd/z9aGeVO+itE2x/ENLduw8idvlixGjEdQyE1g0we89a0mKcAINE
F0ZY1ZoiGYW3cbYx1srN1RPpS+/t7Necrap86nqWGfg1IuQ7sS7jYt8BujAZ/pyDPwGT9EhdVRi6
4+rEtONKNf6llbNEB9UWqGi4mQNX9bkeplDVtB2heMGEXmMgKy1uXbYaMvVVEvoyj+7tn6+Si5/7
d7xzbEhdswmmOilOqPo+a6k/u49/DrBshy/nw4cAZ90FvYWLKDMQgJS6P7Hnkd3I5kqL8UsMNBEw
dbLAHgYZGiKAn1/aJECayCuoI4niW2Xf6HJbidOfH+Pytv9w5549R04hgyCRPQZp7awUi+N2V8AF
Y0wS36HNe8VkNHlV0DFgu0lOVsOsvM4u3UoOCxdV2Kgq1fkG9fWVFXP5l314w2c71ukblg4ZZhDL
dMqgfv4y3tMI3XJ/iOSA3o1cNzF6N1eSkKtxz966AfeSQZmwVKHEf6Tb8saK+2SBC5gApBT32arC
rXpVjUFf/tg/Laiz/Ul7Vsk+x+OaiQDU2a9BymOQaOnD4VHgsYvIBso6Bvd+R1661men4tip/rVR
lnHtd5zdA13PU7O1sLAFIHJ21AH5zSBcQg5pwm+sNYZbi1HW0oqsNWAgrYPACthYi6eTG/Nb/ccY
uL4W9cd/4x1dPMMAL4M1NeBJX/g8olYI+v54RzzM1xpsQtYeFsI6hXz8YdgNZlDBsiHL/DcTI1rx
SMFTf9ceKwwQXrX3bg1eVdhdyU++7NFfB9vvn3SWChUaGEbGskpH97vj7I3BQSdj9edN+n+sDQ/E
ffwH0/WzbzLVXSYr6JD8yiYbSFcdbADzHS1sDhmECN3QPEF2F8MrwN9sn6DY2LW310UTLh2qi5vS
Miz6ZXX0+TyacX/UM88A2wFshQnp1+41BOG1EGe7oISw1Cg0PKm7L6uArKBlCCySG/Yh+LYLMpSG
V2/GS5/w42OdvV3Tge7Y1GPDL7n6NCPDzCFxg57jcwrVRHNVnPL9teTgYgoNfPECQAMX9gvoqipy
ncBrfQETLuZbmj+v9LWTYIaTXI11KZf9GOtsjZZQvzO5jVjqZsEw5Eeoq/9CMFwTxf06E8NuAHh6
ETjDGoEi5ecV0so2S5sFkpmvs5sFb4oyc6MFut8G9dWc4mJp8DHaWZHllipuR/cXABTGyHTGcAQm
TMGbAKrsYMZN3O6vIhUvJTLQw7U91YNYwBeYk9UXuRhHwJa9k5uokRkZqzJWouVuaH3xOD9yUP6a
beFfOQIuLtIPcc82Rj6j4a4ucadNdSCQHY7GWEZku6AWjQNEqwkEg6bYeMwiEDySMtkUkFlWrmND
L+1QgF9xBoB6/1XPJJ+7Kc8VNCm7CJZ+EM94XPD4aOgtgPzxG8SIC//a4PgrpA3rCmg2wAUAwcEg
7CxLKUXLSmrg6fOdvenuJJSI3XBO+rBZq2G6LUIvvLprLj/o75hn+QecQzpB9QWgngVDg9G4Fnpx
jmKMBqabTJB1zaJrZ9GlasiE+SkwTb/8/87S5FHhMMcb8HKXamjpgCzqNzz5r6ohE5eWvtDwod16
luOQTOszuQD/l7kYcrp1saF705eo9IxowedlV+z4vqJy8AUXaWDM/qFB8cUdr+7bAWdhA4Aeitph
ANqVbueVE0HpfIwIGlHR34nc/9NYQWPFWvyffxiiX2isJzSMXz8TV/H3/0VcNfV/LQK5qMGg6IaE
YjnB/2KuGta/MK/E7BenNrpivxRC/iauGs6/gAwBuBNctKV2W8L/zVw18OcBII50YLEghkbjf8Zc
/Tw2hdsD1K0WI1ZAoKFl9EUfos8drZ5yB9ijPd91hz6Zt17lWwe6GyIjqLE0uQlprWuW6mfCXl/i
ngs+uh3yLii626Bm2IkWq4/T3tim0q8SmrSRiFSUOqHzU18BlHI3X2m9fD5ovgY/O9zGmYAClBoe
ANc7DNlhA3dNg+3zsfIrwqKMjGYWxEsgu3u23S11QJslbx1AVeAXs03XRtLcXzc1O0NF/B0Hxxdq
faySL74d2Pjl6NrU+RssyR4cCKKBgHu8WqR9rgS+Rjq7DmHKRZoetExgnLuD9ayF3T4NO0wFguVW
MCEGUQHpnB6yPeYlHzbTzV8l2UcS8tlR9ndsGNHBmASLHv/7c5JTQ1pjQkcQQ9oTuQNCAmCYkCZk
Ar/aiNrEeKmu1BgXFghO6t8Bz/IcZ7b1rsqYE0ziLlV+5OTpyhNdCgCGGeQLAHQFPOtsBZZqVprE
wXfj6LHar+WvB6JIogykbkVYX5Vb+pxF/fUKPwbEgfIRMFmoygi8eOME5tQGpfbNbB6AhIiNNo07
rw3//HifU6e/goH6hX8Bhm+jvfo52CB0TXcpaLaK8RPuh/5I9my6puL09eTC7bbYYSMQ4OfnMJ3c
bHWAD1IoKTZjIi3nZLv9Xne8rUP79Z+f56xDsTzQ51hni9+bsrFpLSzAHkW6t1sgSOiPdJAjzGLh
axzSfCAG/XOh/p80fyip4k397lH8CoyqGwq8kDEAxeBcTyPV6jalrYKBsZPSMUDZ20V1oQGlYI+q
ROO4anhC6SBjMXlq6MLDZ60aExvDgngjhoOlDcYpWBi6fQtBM7mnhWWuMIEeXmC/qW4MVQFqQBgA
zaBxx0oHc0XiWr7C6PTQcJneEze175xcKYWvt10XcrKY1LXwNDlV+tS/tq41l0FFSszlqZJZT07O
ilNBMrjQpp3hjjCUoOkddbIcHOzKZultXRjN2ISGzPKnQnaWGlGi5Ea16uzK1Pi+64ks3yQrYeH+
jqt5KICXYKUJzEzuegwNM7DFiqh3KlY5sAMxWrgZ6qmesJrND12neScwHZt8zYvM2lqKB6dxcBVs
tm8q3ZgP7sTKbitV3qq+pbaA/A/wjaqPAweCRZFyVDZCcQrrBOTUoMNZth9cTM3BfauOrKimHliK
DgTVbjTWapbRLFCHhmevJTWrZvLLYq6Lx0IrFfNHNTLF82tLDKpfZTNr1xOhZAY9uaY6zwORCW/V
c+m+DbxFK1CTmJj7Wtq2PyeHzbuxFwawNJAP7maG6dLsqT8zwxNbaTo8aoxePdW8Nh5yWqTPsP2j
T/CcbDu/KBUryIRdPHgY8t+aKCLavVqikwjndX7feOMAv70mHR+wAFgbijKrt3waBnGbU65ATbeT
cBzzdKVqT7mqNAb0z6Ft/Zx7zF0P0IsMrDItNukoszil6fxmAXwVaBlA2b47lLB/89OmBeSEuE19
AyxAmWggeO8amHmvKm1SVyqR2WZUKvtOdrBODoy8rIGCLdXphEGQDaSBzHOxYU1xLCwVhBonU767
FU0fwawC6tuBp51260nMnyPPYyrfUyCQ8wCIovphlK2TR9kkrGKlCkDVgKprsmI9504JWQC2WJua
WebpG0GNNt+YzNGmh9lKqfkORuk47Qj0TdkRnSYH24owvTiqU6fFOWfuvjPTYu3lc/5cQysg+2F1
TYajPFWkEi9OzFCFgqw/+OmcmHuCn3gnc+kC3FEaMoEzM9nTWrSPRTGAXqaILsEaH7dmkSp3ZVVa
T1YrCGSwFZieW7LRvS0MCqwDaVvNipRsTO+ZIYzbssLeAA5Hcbu7FEBWGMPAsHrTUJt9r6uupneW
sGRQwsymCTuogJFwIDJ9r0xe3hZMJ7txyNVboB3tY2+W8FaYpQHkhWG22P+m+mzVxDwRg9LdVJvp
bTFrKfNtlfWhO1h1DLNbsAlINq0yQICA16rMMaod8d5CgiEeZpUIv+kJ8dZdk0PyQLUoBCzzSS+Y
Xxg6Pc3MAPAkXfFcNE+pTDsYP+k0sg02PUs1FduhyqyVpc/wBm5+rWpiSkB3NKJCaaSt1M0wD+4d
yG1gebVdS3YDcGOPXe8qceEAN1dnnvYGm81qC85KE5kDYAC8ANbM6azXUs/KtTCyaSMmYQD/DEUJ
TUjYZOd6e5QwoLwtuFfjn/DEXpmJi8/n2euBpWYyMSlX3GRsZ42lkkCMAjCkCpq4t53IXMVvlHbK
/FLV51DvoeBg9mW/NTyNrTkAEaumhgpTpI3qa+OpWcSBq/8hAOp57Oxpipwuf4GXnbHPUJrGY5eR
qFE0GWVuO4SeVoKSysynLLWrm6axDBDsAL0PG6EpQMyIe7N0G1+jPAWIalmDQGWFaWk/mtLVIIAB
RKKunwrVAys61faz0G6KgcMspfpuFvlr1baNzwzth2PBa0XXtxAHKALFax8yi7WRmY1FaNfOnrcV
eB7C0WOtMd+8DiAnxWJvDdOk7y3oPn3unotmEoFTKI8pJOJ8CEF9g8uB9FN1fDN7wO3quh2BpTR+
ejaxAYCtb7Iiv81k/s7QFfcbaD/5qlMdmFJqd6lQaABAGw+kNUwRy7QsTM3GCjg1nhpLzSCNgE7p
jJcDTS2gW7Vq+Nma2fcRwArwWh2+EQIKG2JwzcHXgRZIypTYEavH8VB5Xbe2m1INi1KMx0nDb03J
xEIie4IskAEol7o+AKE/xJSREEaGt8LS1rM+D5tOVeimnmr9xui6/rYZDC+qwHbdpI6ibTLFeh+Y
wrYq0z1MeMw6cJyiXjutVa9JpirbXug0GSaiwBRR67A5tLbadLnFIz4zC3CheVh5Xapt9WlAjGG+
Iykcx3wG1vTJBhjhkE1MC2eaOcmAlQI1bXo/ez0yS9kdSwV/7jgoWdgY6VaYBPxp6prQOawKHhhV
++ZMjvlQO5B1UTFv2qUE6jKzBoBoaQDhqcB+NRa5yRIymvVB6Wo39CRccTFeLiIq21M6KXejVek7
SW35yhq8NqHy5kaaGos8LEBAcYCmzKr5dWgHSI32AqKHjU6OTSHUxHB4GaoNMaKxmGlcSJjX5Lqm
bDqiPtglNwPMhnhIqWtseTm+w/8r861xqoPC9bRNpSIvgzeYCqaO5awVE9coTEBFUDVGt8e3+FZL
c2UUtFl1rXNvstrzcZ0JWM2DqtSmBODW9DvT5hQERvdYkAGiy41zmhito76xX3VgX5k0Tt5ooEHe
QfASrhPNZuCZs8qrgQV1DgwmQIPDDulNE0mKwd7kFpWyKkTq5RGTKcRtdE95q7h8gxO1ekxhWR/U
FXnKoabm5xIjTWhgbOYGJIucyTz25u476MzWPZxT+JrkvfDx/uCQXlr0uwvklqcJ81hZoxLSnrih
0So3QrQPdZu1x9ZR6xU4dDQQi/vKbJhgdejyQPVe8TMVqSuAfUermoBkLhj3qxl3WgoGJOxcUYXr
3XttE/pTbYxA67xqUzmAFgrVUA6TVpiBPrRZDMwfVF56bbjRh+7ojBQurOMc2lkBg9kZ9h4kq4HB
JTY02hrgnlK4s4AQjJ/k2Ds5qU/VRKoIXXI3bJoZg61iuoU/ex7ZrTGGk+qu2moaw5ppsdNxgCzB
Yck62IeW8jgq2j0A/HyTV4z1KzKZyGRLcdPLDNm46h1bdNqiuWIq28vW3aCMSP1aaG9V5Z4K6b7j
dT4XBIAwkheJSYYoE9adLZgeom12Q/S626UFcj5I/QL/QuihrjszsGgF5rrk39y6vBNpTnxCs1dW
6NupZlDzHAAt1kYzMCm/g1ThS6mPb0zz1k5DA2tgut9bzXqyRLlq+8yKai1DlgiW8OQ1wClDJg8o
TeIzT56Y6gEEx6QVZXyMK6d4yDwxxNJseUCwyOIUJnV+buQqsg77BAsSLYC5+V1tyyMEIXI/K/R7
wS0tljbF9FCDzA5tZ+IPZeMGStc9KrZHos5usN/MefILYZ7MqmJJwQVkvvjwomGJBPlMWl+3ZB1W
bX8LANy+dTwRQJPtO5LWCcYtkvmVkz0Notxj46J6tUUTVR7A/rDN8Sc6v2QT1TfSA+qNEYOhUgOd
BCI8qi8H6vllbfEDK4sOuLCM+7KlesDz9p427WngLo8bD/7pKrfnsGp6b+X1hp0YXYoGQK4/dLr9
nYCC5PO+3ejF8Oa6ZRmaE9CInpkD/NpaNCgHpV1p+fDcZQJo1sa6warkSd1arwVGr4mn1gAZu4MT
FNThYZvjJcN6BCwToUwBMnJoNFZ1t3Kres0atmKcK6EGO/XdlAGvDOdqLdIma3zEHsNhMKI+8Ia0
Cii0cSNoulvbAuZZiVRgf+NWHSQzTaDb67k4NopEF1/zjsXAfkrioZBQ5jlwSP1WpO4OmrRWWJN0
yxmuVz6pyFONxg2BBLUCjWLgqJVVHSi9KqsIbst44XLq+8gBXPCbonpTyGCY3vh9pWItl4DDguGW
u+XjaPcpVqWEoI6qgB4/tTYGOG7HkGXnUpp+atZgbfC+V7/Z4D2up7zBti7ZSOHM0nuKuhLDOIJa
3wzjY43mJxS58E8AQk367OAarChDcFnylwH8x9BO6XAabCI2kzoB9suVLpFkAIgVpLX0QFtbfaVs
yl9ab25veOvyZx0qX0cna+bX0lKUFohKV9x5BS9uNaCUb4vGnb/nbHZOemtAeirPu3FFFDmulxT4
rmCe9aCN+CTN/7J3HruVY1u2/ZVC9RmgN8Cr16A5TufI2+gQckHvNj2//g1G5K2rUN5KVVbvAdUI
IJxEkYfcXHvOucaye/sw1HJx5H0aXugyb/NFFk7udUNPBaMPPO92lXBl4rhe3FSeuuc+b+tLmMFa
uNX0okw2dD4xwgiOM60fwIoaLODBKHrfIjaOojIk7CaaTpjXYV4bt/HMeuRJwLqCYh6Id9ZWZSdb
sN7yj5TllGNPjEfctGY5Ct+RQ/CjQy8b71EZgi/jvxhu2C3xjejlYZeOy3wku6v4vb0kLo2v872m
z3mgCKXdsMNpXbmw6002z/JLNdUaq3V6GTZCv2lmSz4LtT7fMcYAxIUTZw+xXRrMlwKRVXizEF0F
OC0qH0cxdDeKUZuYalqYPjhRGzNO0Oyx+Hqb3JbSmcmdtuQgwTLJdrqdbMxJ4htjP5S+IlrRu6kR
ke63WtbkgIeWkJM1MK0oZxv/XoSKeA1rQQzpC2lmVcr+SiH5ZLW2ad7knZraXkeofWPhF0FnM297
f1bd/PClj7PqZJ8PRyTSWjlVbHg/hyPDQYoKZ+Zwys3qIuPt+sk7exKvvP5vyLt/Fl1hJ610S5u5
PSDaP7lTSVl2YTzltmeVrnidGezKVMlThB9GOmX1xWbsUH1Dxbept+LLqRS/J1NW9clUdYae6cTI
oIF9bkRUKEvYiba2Z94pj2JfHGhiChamrG3L8wpG2pfM308G888j6oz6QwhbGQOQYrj8H5LCtS5i
Ekij/dOkX63zxjliCXjWFhA9U8q36ff/wUdKmyXILxurBdr4Z0Q2xbho6A9bj1kLxu20W7I/XtMG
K/0l8s2/NyX0j3NExcbPZjSZiYHz2znqhJ9ltQ65Ywn1GIVH3HSvnHPD+uN+uau3fzNo+uuA3Du4
A9i5MqNlfz9g7cipFhW94yVk5vO9GlBbXDiBEeiRLz2bzqH3sVsgOLmh97efToZ6fTj0J+G0KfFE
+1yysZHXe7f1qq04M7ZKkB/63RfH+hd3K3QfRcUnpwXwTxarKJY0kRUEYflQ3toH/SfRqN9AzCRw
yvzLr/gK6p+XHk7uwwE/nZwpqVpTCq4rI9Fm8gHDvvSNl+Y9Ju8hr7Oo9vIu96SN0l0knTf7H8g+
/+u5/jtplg83wJ88V7cXWVI+/9vmuf2dGbx+2S/rVf2m0/ZOBzX3A/w3R8ZC+AMabHzjMQDuQKgK
ZQyTgn/6BzTY+IZh5ziQDxm2xxf903t1vgEi0y06JghiwIG2rL9DDWZ9+f1lAk96xWTzy6HNnGEH
n26gPIsLpW9Uzxqr3EMcK+TzkJ2I6SaOXpwnPQaLqxYTSJfcWONSmjr0jFlKp+4HhW783DPw+8xW
soqVCtWSenvQW6rvUdsb6tQqnlCK+CY15sHwqqJwLkaMrUelhnnpUlUhHdFS3aUeKVR1L4y+kWk1
LZbOW+bJuEJRTPeaPtIsLI/atI4Z1o2LclaGkW1ZCk1Pjwr6sYWuPrVdm2ztXCD5rUiVHpJAhdiX
ZY3M2MJlaF6GgbSJn/WteaXQx3mwDSRoT5vYPWUoh1tshfqRipc+NU0eQj9iIlmIlFRET5XdqiA0
69K6xh+ILkk8ZTjFfSlvi7GeJ1fIWvgsCjAnRmRp+9awx+ZyNp2quxdak5J46JtB6ihoaic0MDps
0+vbIUEsLkd+K/WS8I04Ub5bMYjEe2Vs5GPbRoxdaxu4QEohgbMtTUkPaOQ1230XTXQ10Uz3NFGp
yi6yRHGQxyyibGymQ9Qly4XaVTGhUa2cznMMYiTVYj4skXVvjaWaHeAm5r7IFIAZzUirKYLoXse7
QLurlgZQvFJsw8p27kS2mE8dPRMvhill1Kn0rLVumVrzRi3L5JiHCKuuxkiuy17KxVaCXbpHP8ku
8lqyN0tZqmepoNdwyAzFswhRw6o1GmBc4xy+aFRw99akxPu47jpeD52t7qfJaHZ08Dp8i7zsuDSl
6utNnV5OZhT/oPW8nddZQb3YQ7o17vXYqk19DZhXiANJtpkYNedlcW5fGIqEEgn2BsL93MxyW7pS
uTjX8zQ5ZjCNqvqoDpB6iwQ47aBL8UUmzWnrDpIMr3eIeyDAg9OYR2UheztVQ3NswnA8InBOZ3WR
gr5eYtnPVYGYoCa0umK8e6Gi9DCKCmPDNOvwepRKhc16vVjv6ZglJwI/A57IWG96Ky+ozJ3srG3G
6ZVev+ItlXQ8WD0jJ2h08F+0rPaUVJNu2JxWRyREQmiiZP9uDPQBl5PxTJgBfXt2OutZiF56MoQ8
HVP2vPt8tlRfjqNkm+WG/VQ1WbkRki7vp0LEXjlX3XZQM3Ujt1FE9TFn8F+T4YU2SZQOrZBfutKe
z9XGLB5Sowsv50zIdK/rzcHJQu19KVrletEL4Vd0U+/iWpUmN8nD4tiLujnai6SchMO1COlU3Akn
rYK5sfqjLak/8KUbNxmE9iLiOLsggjwewtmQb3ja9IA1sPbMFIUv1YbkrOYUAjszhi1YHGUL8UPZ
JKRabqUsc7ZWPrV09484LpZWbnKp628LBTKtGunpPotq4wejskokpKjfJ3ntbFAtW1+22trrlrQ+
peVCdG5MaMuIovpS7qvxVMG/vRjqJQxMOW4eDDFKu4KMuq9bNT2jeSJOndOPh7hqdc2LQyV8iipT
ZtsxjMp0cmqzGjeRllZ5oOqh5huTkbypdgG/mPZRPxVmuZ0TadqPnSZeI9o3ffi71nvWVen92Mnz
SV9CaDlyWl3QXInaUw5Nel47wtnZRp9y8zQZRF4PKa9HqGZYhnauS0a4qdqsPXecuThnZ9Ju2r7L
D5M+Zj7T2rWCpXGe4YOO6XcmW1fBUnXKUVKd5XUolgxfi0bpU1MsLQ6YaudMbGCDT9eTlRSVH8k6
eIVIrR7Q4Gpa9dNyPM9Srb/QkZKSXS9o7mEmSR8xl08RceIrfThWoATUWjlWVSaPzbbMpB5YPE3/
cIdUYcfRwzIVYBJqq6xp0HHq6dnscnxLLYuundEuXupxyIhAlqPlxX2YnKtMRcvQLedmE9VO805n
sLG3VbFEXpdHcQNvIks6lyZrC7loAOIJhKAAbLlMJsrCBM6aGaWWYtWenkvmTtXCWD3Q5cZRQqdE
WlBoxZ99YhLmBgOn3o+K3PpTnnY7E0C7ft7N9USTqGmmpi8Z+XDt9DlTtAu1vW41KNdBZlVL4ckN
2qlLDZq0bjxp5i7sWjBIpiOt/kwT7fqIl49IYmMrxabxbBRh813qw0XoO9avet+xsX9orLAjZUln
a4vSWuCoJ6OJqDs7CvTaKE01z1gKBKcGl1HbmHp432Do5p6Tqs20wWhMn6JF5gGxrJDOX/biWAOv
tppm8r6zSAoRMbcMkWG8otQfoTmoDkOTFUgJJ24+1Cg/sUP0jbB0ypy1ZZKnwBEKs6LlFK2e/hFr
spgFg1Ux7vPFMqebtDdy5T2Wy9h6Z/gOWSd0olK66yQa6opkAZ7S6ctOVkxkzXCaRm8SdrKTSjnW
TtWypPJmALt+NqO+NX5ot2hlZZfm4dbobOK/ja5qr1Yy9E9Jafc8h2l6Ysqbemc7VXMZ9c7w2KWj
dK9CWNcCs5mrIIxrkrR1l61iezbX50sk1DdQJIuAuJAZL/hZzJjR07aWrjuzYYif3C3iTBga1k6u
YgVuIyQwycXZTRVs7lhc1+XUIfppcXI/T8K5nYwlOvGrGV3D6nrdnXoNvhENj4cao/6phlWAkJJh
LO4XY+7yzTBF08aSU/DlFIn5tlSX5npOQnk3AwG7ScMQvdFuFpMO4ikSGxOoyL6cuQ2MJk4ekzxt
z4Ypn6/6VhaBLo8WCIuog/WgLJJ2PuL8XOd5E27bxoAUssTTIXfG6IbWccZZxnnzqDRj/0gLYn61
yKwCkO6H/GXVDq+acsTJnJSi1bwsn2gpp1FRb91iTueDWRQQSux2sEYvqgq2PGHdHeVKcipP6xNl
y/qOhpgX43hV1Y2TeaJz0BISLS5v8KCZRhNXU0G/dIY9XeA77U341Dl3wjp+1sgjrEJErkeaeutD
qlTRTdgJmpP0sXVst+fNvTestjtfwEyR/IAkMDMKA0pKEqaOP4dT9OzAR9gIPPsgpbx55RxJcBl2
bNyiKZUbW4kkDSEwDq8ZOW2+VmWMpBURK6HpR1Kk/TQuQ7V1tIUIgSVI3Z2lUd1fp02B1agx8ewJ
R6G7ySbdPBpjXDQPHReO1blQrNlbdLWrsaFRG9zGmBZK1y4e70ZLzd4LMKU3Cna8qzd6HBCRjH8k
emhfaz1d41TC85k6CmYx8BIOhszqb2WjYlp6t1oD6sxLhvCkeR+ORb9reIoOmrlAtdVmiGLCpFPH
yLXTokz2+6TowL4cGk1dW7KBfUzp7NFnVh+iyNZvbA05vOQ/AuLntmjHob/NSTddy0vWXmRtbHgd
zerekunzuWI0ZHrrGiV2Jm9gDFa+Cx3RPkxy2DywB5YOuO7xrjSN1C+cdaSCZcC3jI0WA0Z2XqhB
8vO4iOFHzWa9UdICe0Ii9YlTqR+gPuXBDI/TjabxwJjL3dzifww6A9SL6L7GJOhdkFm2H5ZJszWz
1DyKiYpVF7Nxbgx5/q6Gnfyw9CVPVuokyqNqTYxsmO1G4FxJ9inlRfFuNyplay8L+6yp1ewxr+b5
HajrgEg+xVifZUiRb9BgDxwNJTQYla4DY1p09rFHzuld+sbM97ycUljUiijivSZF2oveovy7VTWO
B5RN8y1ixhsHrxveCJIK78wMi+9m5dTnWitrEZ01rfQcCaoiX6+s6klZlJKhhJIzXDha1FdePNis
NzaNd7wFjXFfmELeUcI5u26elvcZ6sAR9sSM5TEm2CFL32Aqj2l/MXdl7etDHLO3swjvjMt4SPWq
upixGE4Khfy5HqXFY6jKNQ+H3m1k9PHcLerYvCjkJgsco5aOliPNL+wI7fdKAQTSZsp8LIqQ8qxV
aAJLOwjF0gDKh9dFcqQSLV/JHLeXBc97oJtWepGqQAlGNE2XRgt2HYSttih++oUJ+oUiwtSBi7WK
vTXKwrov52K+Y/eU/uhYHHz0v2SrdwbluO4QirJCqTppmQKwYlqq82IujcMM24PXVTy0hGmbub8r
jGbYWpHWPQ2hgD/CuKZ7UA4OPkGDi2NIfXKp9Plwr0YT2fSsEvSSabqIngR1aKAnLVN9I0PfdHma
b5bQmTehLSd3Moqaa3WpfGvIFgv3POpBhDlwV0lqu215nR7tVrCAJVRGm3ZY2rOoipxtrmuj16dK
tJHnSjorqJufHKdViGPJURDpOStMgx8I1faGukpml6VOV/1slG8WpJuLdrCl7yGFJZRAFYmOU9lq
wlADI8/zs8rKTVAwkD7MDG+onwzrSc5VufLVXDHB5sVm964CTPouTYX8qOKn3thq0j7aalzcS7NT
E9qrqDAHM4kfSzUWV1JowqlnVsnNUiqAN9D1WuZ4KclN7kzZJuN+oO+NWMVTYSXaTZoK49oqW/Fd
CydxGXel7lcUIDu2LOZTI3o+vVntOC8tZlxbG9rj4zw58yHUZbEvq17w1EnZU5cv426RTCkwYq31
oIbFF5XatwH6Yb+bYrW9h+vcPuBoY/FmuVpCaM0s+YhYsnihnZs3cRn3s09YqYO7ZSymr6lpmSEL
aM1N3TCIb6JMfMokKX6xRy27zhJRvVAblXJQsggEpPNwiZfByVEnQyuiSQIYCdvtrJT2RRnCMMzs
ybk3W7W2XZIVNrAda0zvyewB1Znt8kmy4uFJtXk0meuY9qXLd1Nxm2oZfty62A48WZFzMmoZGgyk
lHKjcCSFVF7ewv1OVo8xbIcL+Bi2b9exfFKY+sIGQaQJ7INC5RXNEyGIzedKFJ2B5qj4WZRQ7NR4
tYDaBHHH7dhABYnc8oT+lLr+V/X7dzYOf6X6Be343DEz7Ldmi/VLfil+NEfQGoE/Q6SakkRf+yZ+
KX6a/A0VkFlgwOks2h00rJQ/BD9JXRsxSKvQncGkVpog0OH+6LaQ1LUTA564vI4Pw4lBDfxHG8gf
yfX2059/S7LLv0ejyRGvsiGUZn4YYr2ys0qCHwwOLRo0tZ5CySVExXt0YuH2yqGU5q0wFsy2MJ+u
jcyU9zUBvrO81Za7ysmLt4nb+VWKRYvT6Kipb9kk+PbmvFRB2pvqfmTD6NokF4LOoHIyBg3G1tK9
ZD0HMGvieUBm1WMbEb5jOe08k0rQk/Q5upyH9kbEqooYJ/R7bSjsJYi6rpCDUJqHfqvldhffpoUa
volEmdj76F1e3TA2PFGPVS/FJwOQlitLRkRRQ7F7HpVW4U2J6C5luC+pu0SpQbw2qgt79DDQ5OKk
Fr2dvFWaXVUHkZAV8TTJkSR0F6qQjGyAA8Zn7kZwQrHSHDszlHApMi3RnuaOlNKWIckAW+s6ksug
SDM79mPdGE8EPHvm7NbaGPqasVTSblF45ZyrydJqAZC98pJaaURIBEEb9nZ0FC3ZNAlRyTWTdiVW
WZ07YovvmE3UH8pl2VRTXvtNWV9KlXD2ehOvLTFMX3KFWtxMk2xcjY2ln2matF/M7rnrYzWA27Rs
oySP14BnvUn445UGE3AT6xrt7JOTORHFjKmiimAX114zx0J5sAWF2J1udzIamCpxSc+lUsdP/2XM
/K0F5KJ+L2868f7enZ7r/7N+6WtV08kUxd3//f2P3OJ/fOdVhv/tD0EJh5eNzbuYr9/bPudLf8Xb
1//53/3Hf3v/+V1u5/r9P/79taIyXL8bYzHL357zFcfwXzdheb14fn3+3QtYv+LXyiCZ9jf6nOjp
oFCyUN5Xm+/X0kDU5Rv2n4kVp9m/JP//XBsUuq0YAUUPDxjotVOKb/iPEYLKN0iXTPXFcVrBytrf
MgM+OZ90f2FTIKoR9Me6ovGLA31cGBCBhal16KwZz6q11DcdPZhuVQ6PSTVeIpRscjXxoezSbc4M
hcz0RyREV1+0HwaSgfvh0v2xcH1cqH611f7T6P7182j8GDoTcthQGp96OMjZpwTVTdTXRLsymX7l
ajaDM6rq1WHsWmrrlNMw06PukRmtkpuiEdqUrlXoF6I5KPJ0oyNmDWtjeZV+V6Zp7dPwE0ODm1lD
P2u3TWhvJ3k4tqVEmUdmpvFkDXm4gG6kn7ULZkSYbHnkUICkNPGHWZICysEYrmR1o+prboOit50L
aIKbbkwuh3GaXG1MssDulmojJ8N3TUu+D5J1TTW9qZpiJ0/jHrn/UGvOkUAPY71OkriL0u5MQg5l
4lmQpj+iHsag/JqRJBjrqyQ8pglgHhnlbfrBM03g4ns4XTsJpmmXBR0NBEL/UevPVVJyIQ6adY7F
AcCjcEv7aZAJNjqXcXUqaLLoSoS5THOR/5nFRjEEKJsaNsxmjBRtU5BwM+TK042HFngn3oaaiQ1l
SmBDgohzv8dVEVK0KaP7JnzIy9uloICve3cg+k5eiJloiCMpO6f5IUwOYWOvRRi5IhRuLQmG8HlR
EasIBuem6opNYWubKQl9Qp/BFBEEk1rflBjzW0WPhRl6ikl0zJwIZVHvtUl0UBTCeMm8K6Pz2pz3
VRZNrp4i9VVvkv02phLwSwBro2QcBRYRzQdAF7dKc68uV860Xq7CASxAA4I/CIDKkPEINrswAD1T
Ml1GjLtLcl8lfPrajDocuqGhXsWI+nHYerNxa+hbs2ktn3dh6zqivq71/EHYtJ84kkrsaNGeKy06
yQ1qTa23l7U+XeVt9pRIi+05RloHYkD/6ZLs6IxWFBRLrXm6/lA1+uy2i8AfarmNspHt+KhO1a7v
AQVqacZaagvu4tGthPx9qYuRLUq4AVB4O8rn/B2l5aZUaYPJ+4vaWCACci4SSLXQvuhqgWHwo+mf
pt5w2/HG4okiruPXUXqeLtdhzDCA/CUlUFaP/XZUmIXXQlC1n3tyueP4os2vsXE9NgjENr3n46qM
zRskBJ8OGneReWl10xlgSnfOtW0YcquMmWukCxrUJmfWTA3S2bGfu/bULO3lZHQQ7Xm38Xllx0Jp
7+FHXqnFqx7q+54O/6Im+r7ca5O6hVHlJ1z8qVwuUFXbzQgm129j81g5yqkVu4F8RRAn+zF5zvTG
rfsbxhZym76MOdfUal8ica2WyqEND7YdX1hq5ersxDVnK/gtndGEGrMNpfstkks03obOzaRYu8x8
Ldvb2TlZ3ZU1hlzt9Sa41LWDVdTbZf1S80fCXd40t4v8YLXOWa/Gb6N6lMKtrlcbhRswVL4nknaZ
9up3uTyONV3l3XLqZzVwWlLzM8MiS4gT9YmYW0ioUsc2lUw21iY/fx4Jzrr3Bma7dJZ9M2g6Pkd4
lwzSS1qC7yVqX2qyPwNiXnUjPfW1+U6OtDMzCg+drm30VL8bKiausacJ6xuzb2+FOnzvGJiNiUgc
T9t0xfQEaPgUp01AR5VbrB1KxOVtzc/FfQZQd1AHPt1wm2cVH7UynNtSU7u0TbwYyxyEwxIYTsww
7pdu0G4qDY3QTuM7DN9X6pVsfIqyYb/kqa8rw3ZdmQr72UAyNqy3vnwzp/2c3IfWUygqz47Fujh4
pLE9m7dKL59nA0bYvOwa+3ymxWcydw0FjJHortFlO+ZUkgG/NJLJtZtT36ee3M8e2TCvTjmH5lE1
nyVzcDXWFkNczvpbGLLuJNoJt8RpxX4culOC/IqKC7iWseIOnBthsHc3cH4kZVeYqV9WM8up5Zod
+cwm9ez6lTEq0DODEER2FE9e2kVB3afE8MptG6NdijG6axT9iJ/kqoNyMQvnrE4AqXczmF/xLOnR
Xi4dLIVqwBmoPYCWLh7jcTEvx2ldHs95VSPUZ/dO2kHYDg+qiAjxi2fmDgX2SC9MJ5WneJR3kVWz
l3X2chZv+wREJRGx3bwMp9YGCKzHZ2lCaJtU/ZTIV8ipx2Xu3s05OVeyeUtnC80rx5Kbs2h8vQQ+
WnW8KLeSeIM2fKxl3g2JrO+jsYBDPpX06On5rsvbK43sQOHshumi1GvfbHj4E0U/7/rKxWdw8UL2
oU44jGfHiGockvDO5smhcwZ+KN9x6pIDHseZWpius7zZY+/lvXNItNRv5QN9Yrq2uLWUBXlxGxJV
zYHksvbz/sUriubt1L/mesuLmU87vK76xEfr3bZdsWtyeSvp5t7q6PybjgZiDGMePdJkGxsxHnk9
aV7knhmqlZOlnqFJbZAbjRvGQFRr2yvbVCVzOF4zcc51Bt0f6sxb35XFXU5Gem4yvwbJGlZM8dQr
b8rGjWbFKOG9l4VpkFOqFGq9meItjVheTKJXl5qNJPorwJt99VwTUajrxs9JR+uqRcCYQOVyx3jp
wOk0jyXYX6Y0MGhitIzjIqpAnu0gH05V9iBGg3Gt7aaBRdjMjUdp54+DdGwSSNsmqjVxbn26Dlnd
kp65yc2+jLWtrfFXCfaYNAexJHvm/JYI3n1AUKfuRe+NR8eKXJSfXFXeh/ZaJbVQGRae6QI3D28c
NG2KJYNA6OHHI/YBJ4wTb5ieTDIWdd8TgEb1j2/iFifumXkfdNSod3PylCzhhUKjDJZUoHRPcHlx
qxz6rOiESkM3kl66KucOv2vrAr/zIpmKbcqzJNt7E8G5jHh/cFcK0k1a6rXdj8a+dmJe+erJrBnW
2z4UNgIi1yopHK/SIecq31cytwlcm5Qoe01oO7RSGcW2K+6ZDKvJqau0tp8vORllaPfGnTE80KPh
to0azMRTcls/D5Nj53ADJmHQDBelKQK7DgOgx4CbyVVpNBkZxm01ibuK5S4nyTFQXtYT67Ek7TNk
YPIEAZbMUY3u4rS7MA2aFOLiXFjZ4zTtJPXYK9eVdFlM6x6VsLdR30nNZTXcwfSNwv2U3s3Rk1rJ
D8xYBPAqTeCA5X1ivS0VNryquTBidkZC1kR+m/kUWpOHMzL4+aQfqf6msvbAwvMyEzeLfAZ3SsSD
pm/6EWNWdTzTwKHo8T27nZxdOKJzJXWzrLMXNHEuomUzjXww1sPA8tqTZmaJ0saIfSWzbZV2j3+6
7fvOlcdhF+bWrh6kTaQ2BCHiXZK325KXNjuFjUm5JAa2y02EEKdeSlyHfsjO2QxSX3IftYkn1Nxb
0wmWlviSdSpRsoGxnBw4yOuH0C53zXxhs0MXAzdlfMaEiAthA0OPLT+JVZdFgGIP6G9NoSCRljZf
nFbaDlQWnUW7Xj6hp0+bsisxe+CDVZpbqc1Bzyb23Ulg0DA6zfchwSBGGZc2uEgGwjYoDK3+XWZh
yvKnZt450oVUZV7Rv7TNTYia65ReLucbtumQ2NlA1Jpf4wv9HMSszO7QyV5JodsMiWvn6m5KNHb9
8kkvaBciE2JCH1/MyMuGG6t8MbXXjPyCMdY+HSKbPuGc222i3pu0JaIZH6w68VOUlcJ405b0bEoP
GT3WMoz3vuLU82k/LOm2mpjt4tCrwFfB9stc2u9aWu8iTJ5e3qAJG97SlXtD709FDCJqbuithqyQ
pusOKwr0NtyRoPacOaGXy76b2zlgFvV1IxVvofSdVMoPu1ZuMqO7DMu89vAGaVNOmpvOGMKvdoK/
ZdT+2AdC7mVoLfPtjM+kgkyO6mToVBX+W7RbwUPaVtp+HXX+XRf7dRgdzhkanMw++HMoVm3NDA51
pvkm7ya9Plkrif4rkMRXB0Ed/LjHHoouHM2Zg2CfwVR+dooQU/ArmuzvqIU/n8qnnbzSWTqI1ZzE
iTv+sH80V8l3YI/MI2eONsgqLZiZdItf/m59wXJb44Kft+wfr+GnOOGk4HfVPac31VfhfOuwMvy1
KvCZNvZTpFjna5AFN1X4Jp9EAVwEZ6XWan7LmFKd5DJVIO9lT9oWm/HhS/TXGm//0wl9ONynbH9p
VHJJ25zqCz/c4qIFocZ4dc9mcFrsA2MAO5Ie4m3msxzACL784mz/5e3y4fDrj/dBq016An+TxeGl
nXUxBsD/rioddGy2H0CsIWSYXuR/CVr54qj6J4VYHmWtZZyA5o+HPjA2zbZinLgJj2+dJGm2Z0Qh
mxZg1JdZ7fXu/4urrX/KpRMfWHqyg+t9u84SZmw7wfQVXFcG85dzbz4xXX49JYasOPBcEN30z0ez
EnkZ2JNo6+BKEjP0UYiW2H3P7GIGrb/3Z393zPjPm/fjET89/WM05eFQ8Hi0QXobb+O98WhtxnsY
loH2Et3pDNylx/tSC/p9Aa8nvy6DxI82X6KPfgeX/PnMP60PamcOttNy5pS87W7ywwO4M9td0X0J
jckXNqTgJ7HtH5a3L27of/UJf7wCnxaIcBroA+45Mj3HUEb7bejTeLBZk+nrmvTXR/vqNNf7/MPT
EzsT7qXBwabxzKbgzTEowpQQ67D96wP9S+n042mtP8mHI9WMVsm1mg823Xd756GZ2EH54XFFd+dB
lnm0AdnBVxjtL4/6aS00u5bU4/rGsomHXtR7zYcLOro2CIWYfiCNDkSotUr6P1mDP57tp0VxkPWx
GoBr/1yD16lkrMGm/2sNNqSvWzj+1SJsqCrvZfa7RAE+rYK6keldLxWsR4zDkgM4qCfrrLiKrkDJ
7dMzZ1v4FEXb4mbcfQnaXx+Fj0sSORKT4xLGZ0IWiMtPxy6RIYjkCs0Xj+v7RjuLb5zAOTV7zZN3
4fVXS8RnRiiUxd+O9xO39eFOCrMerUjheIysvy8CtisA4LNLfR0V+NXn+Hmd/3ksZWXPG/R4q58X
QLUzRtlphvVznIPqGmfIrx/Kh9fJg0p+juLgi/SLR/ITLgym9Xp+2k+SLP0A9s+Olg/nZxd50mXy
zJMC1XHcAiTfpNc/Ib1fNeOsS8nnT063mcglq1gk5tqU8fGZlMx46umk4OnfAAsWt2hZzqZ7CXek
BFyTj5Lxz5Ph/VwJ/pardUpeRdVWP7rfLayfttQ//a3/77wvk0fjv/a+vj8XL58IhOsX/GGKa99o
71wJWTQTghIxeIp+OV+q+g3LSWc10RA5LDr9/tP4kuxv6trkyL/L9MdggbPO/MMUV+xvsmWqADNV
5f+xdybLcSNbtv2VsprjGuBwAI7Bm0QgWvZBquMERkok+r7H19eCMt+9YkhFWs7L0jInKYVHAA6H
+zl7r+0CDLfsf9IUlz+b3v+ZLKTUgVmGF0Z2HP4a2u1nW562nGjJyA6Pc4qBZR/StCHsB14m7SAj
BDBF0dvW9B+G6AustR3oA54blRvCZ2nPA9Twma5TCYwCRwTVus6CLASTbadynddYqT9FLvrV1Oud
OcpeIzezyktpNm6xB/85Tft+iH0MlEWE1DJzKuhQbSkywyt7qkqbBTfd7BtVpP5GYUyu5lW2JDdW
68GUGgopHHb1Rd7rYbzVfb50tKrzws3umzRv3OdShAUfbtcZANfG7fOroUVlt8qTIPqCNpXsoKnT
tfyAkL3ot3XnZ8FWYH4f7gYrcyAwdsNElDfHy8grVUypX2iIofqLuazjPLubCuSVHalyc1bf+U6f
NEQm5a5d5bgOBpg/K0OECnmZi0XfTznXO9YzsD0BwybJqvQ6t2yt2ii7o7wy2g74VXuuJ9RiHAjJ
4tL1UL8JqqSethPnVKhQMUXUOJC86JBKp6RSCte8Gqo4VftqLqv6wneK7jHWbftulnnuUDZpQ5PD
sc5Gp8z7RK2yIEm+ibArjK3R1Xp2bcPYmBEoVEV0FE2UOJcysgyXCjOG8GNfIO4gFTErvhFJio+b
5snSLEmzea5Xfl7InVlOaqbINXR0q6Y0NfdOYUS6x+zPK+rWNdmvFLS7AQ0oVKdvE4rmxisCI3Ng
MMQ6MY9hiU4qMaB5HfMio6g0UXGKrzs7m9Fc1loZoKObZCu2LfVj3vt+TLU+6Nrh82BGuKxmo0PB
LnEhZt/BYqFZKDIdn1MqVGzcRlLk9aYMB5L8XMhaJnAcN5APXFUF9LLGm4pUyQ+y3YzUdzrBUOgI
h3V1zCFZorkvjrInuA8o9NgyJhiraUWlTnmw2P6MG5Rg7XhQJFrnTHuS06FAGzOQBddG6usZoSwL
KnaNQ/hSaKUC/4llUyuuFVoT1O4UN6ay1st96889QusoSGla2LkvV61OktLBsEIeh3aMUUqHNpIq
8kmyfiRDo8fYREkvBJmwEmTK+Zu+yij3lE4zWZ8czArihFEnsrcTIotk15hpKlCXDinJYcNg4Pj3
BRXloqffwcEKUcVTExq2tsXsFY67MkKj5nV1FHGoJvMOIN6YqU1Cp9M8UDeD1I8DSEEUt+2KYhfa
XaT0MVqcAQZJVdaoXsWQURdPcdxd93OEe+dKcwe6di5QsRlihjESKueD0NuE7tCb004P+666xeYF
jGOwaqg+CRyq4tYJ3GikVN4a4wRwKAnt+UuM+5atAnb/9pmIJ+ZnHsmhRB+mlajn+LnSIz0OgAtu
My79iA4bdkRtxPNx5PI1N4afxQbGp8DEcJ0o1OkXssDDsrbUpNFIbJKiv1KBofXbwIqRwhpDE3Wb
ASF8u6V4mZEERqO22U+WW3CmKizx0kaBr6+6ciCezqjnkIbzPJHxcIUohZJulRWattaGBpF8oHQ/
f0xLUCkgaBK9R+XYyK7fwDFAlWcYjf6cdSGuhAL1O/1RTTN+6G2opVdOV+YZncEY+5KRIAegiaMs
JJEttotqYhK2MRkoYz0+K72wu4cxzXsU+/Tg0TymYdnre+Va2Y0clhqqETvi6KcYgzZTjSL1Ihvq
+Q5Lw8QqULl7wjHCaBMXPrfYwLdhhrG+sktNEDKjN4QRoi/KuxutdZom+xY1DTXqqpFQiXyXjzpV
fV6XKK1cqqPGIGZmrI3xxwuscHxIhtDUV1Uh5nErsrDP0T2Ewmq2M/Kxbz1BrTYutAi0jRk4ueNZ
Wlnoe2NmA4tSOKZxOmZWF51CN5heksa36KICKIoolktlfg8r0ELrKIvGGRn5uNSEnVm29bpJlE7h
NKTRs+AmsvIK94ZSt0m48IyAhQJY8CdtJo54GozCy+tqSveVBRoQvGaRRD/CpMbGFdbOcOvExhjC
d4qzz5Yrx8fUqiN5YQSd5V5Qs+3lxUgE7Hyplc74gCrCHrfsGsz5MA1Om+7oPurOemxmqn5jJYzi
ouFNeo/BGkemJDKz9HxNsxubwrPyj5VZOpJ5aIeml4xCDjtXy1P60DG2R89qqXmzLHBK0px5egyS
tLqpkZ3ELCqlPx8kMYCaRyObK4uIf6mFotPpD3pvlrxIdOS31JtpnWxEaZkE52U429JGR1vPGx6n
UKGQez1pvYQkM9OXk7fa1OgIKXLTzEhxyqbSPdro9endTqNNiwPMUnfVCbexDxGsOlQexM+pK25Q
XR952tRS6S5swO6JnxqHMg5o5MyhnY0QnvRFX6b12GZ7e+m8VNGsYdjQXYSpgDi7W7AljbUehrzZ
VIBVFjQUQpXnZpzx1YkkowiYq/KqDEmxvC4W0fhaDr413Tc+neKD76uqJQWPdtpqQrM38fKw4Dxo
WKnSqyGA7kk8YUpNXhWQw/aZabX1lUY4NsV41oVpNRqVVEhKjEgeKsroM6GoZSY2vVW0Pl2dgNp7
gr8DDcU4JcZ+nt3AQaKWG0xKTYhiDbSx6S6l1rJ6pFDavo7olnxvnktretKmMh53FBuLfOsDhRJ7
s5NhsAslaiViRdtibA4Rbq+aat3kN+bFYgPONmioiLKWUUXSX2ZWij875S7NtxwjkU+HC1QWTzoJ
jo7s+UKmK3taOJyy04eEmzvSqUiiCvDIBpwmg2z5+j1iea+cKdmb68ppNOL50r55SZLJ1661NB6X
bEWDS+lPKXDKlajY7dorDXBOf4+rMdE4ZoFA/OLXuoULy05DIKh1oc+jx2TK7GSl+APmTYwUEu8H
78RS7bqp401rVJVyV2ij0FifjFpW/bYXIhUIafIYJaU+UvaPgiCVn4ImlO0GonD9w6/NutlmqOhF
BKdP154DIzC/ZrzD421XJMJYpRGSY3xwXe2gg1JNuK96lfq3ydD39fXUYHsHr2ma0xdLJUPzNZOy
zbYTHB9xnGcSYBtE66jIUr+rtoNc3kZ1icHrAR5TiEyoK+meTNHQF69hYA7Vxqzm7m9o7v8dxv5b
OFSY/vfD2D2PXfhf992PpzP5In/r7xOZ9S8XqAphFsJCDbyIiv//icz8FyEeYN8tuCsc0U2KsH/L
lJEikkkOxQDwkFomKR/394GMv0RKvANPxIZf4vDPPzqPmW8P7w7FHulwfkEtuaip2Vi/PbznhsIY
MnafC5T85GbjbiZLuAkmhVo+p8mYXyBb7scEldjAliLPDI0cs9weTfNOulpw35pYRTGRIQvJVxlK
42xtDUnxeagb2LJJFJXYoK2+Sa7GkNcxbQQLbRyN1mAasKg1uow8h/1Ndt0in/e/OR0u7AptndAV
3sW5audyY0NcRDed09PBm4BnAU/Makgck2gM/D6yQ7plAtT0sGPb/T5NMGVhiJJFgls+n7WjSmuw
b8QFZ9UNYVslsmMjHpGNjcqdtW1dRWzpAq3sDTY0cdis6ixfuIlTM/NnfXd2035Vdb2D5C4GYhjv
UFWZxCtMfQA0Fm4wtXO7UPH3sM7z/iD0ngYvWiKC5ENYY9ssV6F8ysyi6ja1pqLmgCEzrR02Cwnb
MyufQpMAuxqAwx4WZjN7DRUjbVPXhSg2YDvnyNNVGdlf8fXwtccpIgC8mep02RTgtT86nVXSmeQd
4f8IyPX1+YoQEyA+ND1RhySK2nvABG57qdVoy1Di8NY/2Kyu7qYcilGe4qYe+kvW6QJFV96XZNRa
DiJKhXXribWmDrY+oF7nXg4OC37T9XXrmXaTOVstHUNjh9jOmNZ+ZNbduqoFrmAjUHVyM7uyLq/6
ssiNfQwFqfQcUFgP8YAlnyNOGCfHMVcIBKhpTDAX2YvfD73t5HR/Gx/AW6doY4dNo8Otoecbbm0z
HnNaJB2KIb2RWNTrXhPt1hJN/amKQoS1Wtq49VVaRP3ILkH0+c3id+wv3bDs+hUUK9TkacRTsVra
E08d3D8A1obm3GqdSjqv6pN2a2qWDoIJESLpYBOwajQtJdUHEVA1+d43RcZE0kePwUOz9lLfinW5
qXQRla8yEsa8a5tgTL5MeF1tD660kfCeK/SxuddCwNDbeZoio2TnAqht65aBo18RL14GLz52IwEX
s6rQrlnlsHz6PPvjtNFx66G20MQQkmZsJyqyHiN+D1lhoTLtZO3PjnMb41vSix17P2wsVQNHDr5b
GoE+ii0jcTgwk3zVbtkXapiMOBgo+9nutDnELpZBOdv6ZZQgK+TUr7MLTDPMVC56t7rKDnFjNI69
xDdTrpFjxdPJB5lmK64TqRI8rMRiTy7qo0wZIRq0QhfxRo8ty7rOKxQc5dol8lses7BDMNAknIad
fQVgwt7MCtGoyyUfSm06AFJTRIjbWimBnYY9T16w8RdD+CYjXdbs11Mqsv6B+PZQfJvi3MpvLYxk
lA6M0v1WJrm4CZIJ7BoiqCscpHd1OG/YV5TTRSoG19h1jVWw1bXQ2qE1QudhmQXHGTcH5q3Q4+MZ
comf11PXEwOPbaS5EUDzfOoByPb4DQ55i/92OdtopC9rZnLnZ9IvNmka5KiOsibBtDSXhiAcvhIh
1ss4GC6AmEPnj90YKlSMXDVaK6Oqv8Uj2rF10Q8afBIHJBvVoiG8qGer01mX3TDD2RlTMthgJs2r
zSzc7IKNPw72duFzjzpwsc2M6iPYa0GSjRwUJXUc2dTGtpjmoT4WM8cPyjg40QkfnAS2BdqBEhFp
OMFKHGVbSRRcRqxOtJi7/kKvp9G59g1Sk/flDOT/SQssa97HMrMolmPsuOJcnI27uR+H6jOW57jY
znMqwQMbFGd2ucEzcGXh4nB2lu2nfblmOdJRGYguWI5LtSQINXUpnkxDPiY/phxA8MbuxzzbTJ1s
eI80cvRvwwb2w0U2uy6PsbAz47F108SlepSEKLu5OuVmcMqULVMRKLTIdYSj66Vt7FBdd5msrGvX
zMtnloA4PfSW41v7STP1/GDOfZFt2oT5sionqoY7al5GCgMmjZ1DGoDk3NCqTbRvsm56tORFmdfb
OMiDcdeBgZ5W1Ejqa0A4QbqeWPeHNaZeE0xPWIPhhGzOVq0ADu8fbbeEzhyIErkeiGdTQ2LCTPSC
PA3jq3QyUbLmvLkinNVxMt/oiUIhwes09b2in8tT6GvRcqbgkH2Za6AnNzLh89daHvmvMb6kat2A
czC2/aCWuLq4duqD3ZhmfmjBAQ8XMhqWVbNAWNp0DpA3vZr7JzXkA3KmBAonjvaY3bAYBZeAvcuM
vK6I6wQpy8QTUeqtDNcQJNJkrep0dr1S9HiMI9WgVhFa1t04ZpFcmSZc/1Vc54vBm80O3c7A1Irh
2ckRFdsz0QZ9WOvTj0FvlAb2vinV4wCfXx1TSfbYzsjn5tmfCT3zAoYetlmpwn6HsrZ88iEtWZd+
o8IvZUS6I4hrmB4Xpks+wSb1TeXuNBTt5bpz4SOtsM2X86Gy257kG5H5tEKtDKssjnStWqso6LLL
Fo+0iaqKuKwd1UpUU1kT9Pku1SkgX5hN7I5fsWSK/LWZJR5wGDZDu6+cKte5e1WWbdU8zA4FFCHH
K9fMbESrqjAs1shCSWoS6MiQNnfxeN0hpMZ0WbT1t9ns5g75l56M6zbLJ+jURqXQtlK+qrw5K8W4
mRMh7I2ZCFlzEGu0Ykcd2ar3RLcrsEIiCiV0ET1FeW7+pIiTr1CsOW3H8TqUmh4cJ9mgLCtgD1FZ
FlSeNrErktGzAwz620mFSQtfykHLUmp972+0FqfjOrSYbbu4rFsqH26UsOLk8Mo3/9fMaafDj//3
3yb9jfeOD2mRFfl/HZr0Kf/R/OqAWv7iXycIeiT/Mly8R5QYFlMi7bW/WjqGtaDNBHZg06VhCp7u
3wcIDbCZsCXIQf6XQqS87Ov/3dLB6ATgAL2iyxFDsZv8J0eIs8AUm3o/Sy0YR84SbN2c80Yj+w7L
d+zMuccHTpEtwhvbe6Hme7UJrdUA7GWfskYiAUyALA+rxPzUJkczK26LwN8lgfxrMv2vSSpn3fq/
v5CpiOGCD/h7iJ4JCC0uOBzcL+mPC1jSACjMcrUCibuO9/GjhfHiQ4DmW8GFTc/c4BE0aJEtFiqA
oW8PUnEno6muNHFf2eUqRTU9WfGusuSF7obbEmpv4z7ivtm0C0xDdw5j0X30w99CCn9+BcfC3Wov
vXuFTe3tV6CPQwGAPt+96fqRlwzwgGd2zrtgHvVNJ6anXEeOGTFheI/T+ZZjf0esT/VBu/sMlmhb
UtCskfQYTcGklfrZ96iIczFNv0zu80ylD1GqKOGmw7CaiKLTMmS0oslRpbt4o3ROis08voDeofA+
ApUVkVtty9iBwc0mht6DD/Mh5Z1d6Bo7YBQQWtneqHn6Z1q+v7+1tdj7OHQDETy7geDOhJaGSXIP
K1is+0O5ze9BBRCJTHz3WjtmW3tbI575Z7GEv497JmkxZuy2esK4/VYd8y1vvR0shF3zQZv+Z0jS
fzqvf4+zrCM6M2SZJm9nB5kO9gSwN7kfQ4u96GRFHpXIDXAi7MNJ5a+aXmJSG8BWBY78kkhiNMpE
XLu5hM422fml0YDG1lI8PLIdCDz1rfGBOAzCaexh2qdFER7s0jc31pjci6p9HbTyO60/yXaixFiz
mE7KUWyzrr0v7XZP8/ChoTBF1S0UXjNmN36IKsqq4WK42PM8GBjJllZW64WhbuxUhTkSzuqa0sBe
jnF9cGLdvBKTvi47935o4rvYh0+jSk+f0Z4TuLCKG+tosWfda1mF71iHNF06HE4reXLJJmIxwtZR
zsem5Jp0o3aJ+5Clqg+/2aF7DDvVYznpqjUPPLrxbvBXg2tWFGutnZ9FD7BmeL/2Jdw8R4fcEmhf
NQ2IeGfr9X6Q5ms4JA8O12PZ+zVexx5vnaAv5+1tmAd06vGGZLyb0DAMr4rrTySA+Cjd1Sfacs0H
y8Myj87u//JKgFbi4nt3zgWdgdEaviWr+J4i9s4odLx3w7ZCi93CS/jlLXb714f+aill5ft9MCQn
0uLowT8E07+dbCYeoKp3ITtZU1NwS6m0hCld9jqyHup44sbExbEgZCez+3vXTu/ZfDpXTioRRHO2
rSpmWqCb7c7RF8SLDE5VAnq9a18oLmyLQd2FlX0v2uBGtc1jFOc3FptfzS4uZRN+SrLkZXbC58py
iIExnJs8yTZ9q92EkfY6dWRscVjGGIHkoC39XWYlp2YyNwGwcjlbF24PPG90cn/R5L8MvuuuYj6O
xKYUc0hJX7sv6aoTY0Mdpj/4KVutxAk/U1zGjKnoNfVBPq0pOO9ixUuRZv9XkBJIO2OyGhqtx99s
f1JR/QPfL5S5Ml9z37E9DTpb7zB7aEft0W2yU2ip+ynMX+qifkyc8moGB90kB6337/EycYiQ+Pnq
/GmmOlHl+Y7jOGf9wSJ/Q0884adXY+O/Glb9UPoVX2gGmWJU7mpo2m+RSA9B1jq0ThBCkuxj2vW8
GUrj21wEnF66+rIU7WUxRCiaBYRtnS72Cv1Pwb2zHxF6PlVqkp6e+9XObPs90+GLyumYaOnwHEDk
oCgoX51W/Bjb+qIUOTEoOE4/mGk/p+2bac1GhrcuSzYvXmBAZzONwkBCsVKpu4IjHDdmpOSSDM5l
jRXNU2lPwHVc6h5/ldPGULWIwcdoG0sykfqgDb2aDfcmtDTESlj0PxcdNlCdfiPMzCq6GijhXzp9
1UG265otNcnU3sZ2695SdUHjT9LCtF44Q1e13QaEJ2mVp9v5tTPVZE33iXnUiKqhPhSq4RksEjSC
2k7uKN0kraclRn810iQ56GMApDnrg03a1vlqJJHiRp+69JKOr3WMZkFGmESzu6o00wFt31ef7dR0
PL+1rI1TtB0hRs53yyifHJpRK2yCybGBsbiZNGLT3LC5a2X7JV9SH5pETzeRCaYyHTl12m5XrhuN
foaha/oOlgXJNN14iRy6e6Yjd1Fj3cLxSypIlhTmlkpFfTDBYHG4mBcOZ/1JxcMNdkp0HgCWvDIi
GkrXSamAG+TswsaBkGBrnqs6rMch1TQOata2nJ2vblXLreVo9HrM6klGXciJOux2dNxzipSUcB0I
q+EUzHeIa4i3wj+3A0c7rdWQahv2o/FxCt36kCoalLM0HmtSBzyRlBHhOwR9+lrYXxnVXQN3Zxsb
bb6GGFo/kEuG1nfG5VYHct70k0H5ivbPepLGS6aRahFZJnIIbhooKhxpaTRwgMrl6Lm+bV260u/h
N2Fd7eIWomCXuau2iLI7ioDPQ1hXB8GZ7phloEdxzpfr9+f8W5UmL3IHqoHpsDNb8CfOeRoi760C
CUtM/X1XH5rdYtMI9x/nGItFivX2yWIcR7GDNsCoiHNF5mj01hwHprhrAQOsMHrbx27Xs3R71pds
19BFXFWH8kTBBMh3TBy29vD+Dz0Tjv/1S+lOCBPiAkec8y2LThyRObCludPxQm7U0H4KZ1ddOLKg
9B70C2RX04dd4ZjA6DIq7oiFwLnHGTFxtAoejWEMvr7/nd72S/hKCB0F+AZ07M7PvN63Lza8M5Ud
J6Fz6iNJVkUV3viRcf/PxzAXjYBpKMg27tlOLZ8QEOmTY58QIbHXKI0Txw3rg3f0n37Ir4Og+ftV
tVkhbkuqlrNZP+FLpBjyRKLFB2P8dhRbrhbNLWKNaW8JtkBvB2nSRKggs+wTjVSL/NPLZrfEuZac
hkAc3rbJKl8PH8rRl099M3GXUS2LYA3XEhyLz9wNsFXRM8adfbLJLuzJDMkwe2fJR1fw93MO47CT
Fpy9dRSU59wMtBsu2N3WPpnaKFbCtcGxVjP197rylCa+6DZ7Scin+4jy5U0SWdEGtvYmsJxLajEP
lMA7z6XR77bjJ8MaAjaYcolUTHwCoCaH5sn89P7M+tOV+fUbn930CXaWRqyhfRr0K8B/dCK+jZyG
3x/kzDr01zNig1ni4nBR+O/bu16YCfUuI2AUZOTTxlw8PDfRbkkrzh8/zAL4bV+73IVfRjs7Pzn5
PIbNyGjWTXYdf2tgxkHKW7cX34MHCD3QPVZ4xOO7jwb+/VraBnNM59zPkUqd51eMIo2lMyp50oCV
cQgG9pn+SMrk+/tX87fVXi1FBaaXQs6LFevsYpYENw5oJuRJBIbvKbu+qiNOqNlsH/NW/45mx2N2
UXQ2jc37I//pB1LO+BkkQa3o/D1TtLE7tBU/EJiFO7z4/o1FB/j9MX5fhZZf59oC6bGJLPjsUV14
l2xTGENGxjqLUR8CrH1/iGVOv10N3g4h3s5G/MzzPLQM0Sf9atGomcNtPA87Sg8rw9A20NbfH/DP
1+0/v8l8O2AozW4aI1ueAPFuG4A5FnLnTN29P8rvL8efE+M/wyyX9heBf0psL8JthsFtHT5MT9md
f6se5jv2uep7vA+P9KA+GPKPlxJGEOIEBNyWsfzyX4asTJqyKTjXU5dH/SUcTLGX7SjhVIyN54u5
g/o7fVeV3ZGQpk2XIonVwUmIFq4X+kdly2s7qtlgluKrXse7IcXkTu/mgzv+Myr511vOqg8TDikR
zwyi9p+J9L98TwsSWovWG0WyozbQ2b5ryXxL1iQu/5k1CciS7gQXfZC+dp1+gp0AOqBx1hns7bnJ
PTTqm58JUYRkvX8F/zQ12Dz8PBPreDTOTC7KAi8M3EKeTMk+RcJrFTPg0/GDYX5fEm0qxkLn1Yvg
nmf37X2a/LlkDxnKU0tgQeoDQtS3I4bvIP9gEv5hIMh2BhsiKhQLcOvtQPCYBFo0yzxlqdxHQXaT
G+lTbNj7QgWv71+6ZdPz6z2FyCVcPAjQsC22E4uz4de5xxrXBAilzVNTmpdmrsO/aNRz5sCIKifj
ztSG0/sD/mGyI64yqW3z23Atnj3GuoZ6mSAz80SA47TSF8zN5CNBnYG8ajTrOcNNqzoZ8g+esj8s
iW/GPXuupY+JwFKVeYos5xoh8B6Bzff3f9qZOWh5Q1OW/eW3nT3Idkqgs2F15kmiMz1UlEbWLMWP
1IhqjznV7wh3ReJoqUfaDgHxjNnxg2/whyeBb2DzmPJaA7p2djvR1ElAvjlX9zGDWYXjtlkHm2iH
Ld6+aS6zH+lm2AdfPhh1+dSzSfTrqOemL3quVhL3XFvRz4BLVaPItevyz5FRfW2Y56thNFGk9NAf
zAB7X+TW1r7Na+fBLZur2DVfoFDD1JpIwRvBqa3isjkiFlzgGR88w7+X0H7eo39fofNdbCIysFQq
M9lF9R7AVHxV8972fC+5qF6IHCQoazl81Uh+PGtNh9SzP3gC/jwT//MNxNtHrlJNZvV5aZ7sKibE
8EpY+/fvxweT4LxhoRkVOtGJn4hS5lWmw7yadJAXaGC37w/0xwlPqwyXk0OUD82qtz9ldNuA3OuY
1SPNTIhdvYPMPvbF0U4xXCDMve71rH3MZwjbJL4GG5RC+u37X+L8ctIiWmCE1F9tGiNiadf9uoI1
roradMynu0rdhuphwrrx/gDnK9b5AGf3qx/1WSuqarrj3bd28VmMd62DrkM/kZkQDB8syOc37+do
yLPBOLA4mueBdcVYIYGry+nOVBkaCIJ5hTwY5Mq8/6N+2+cs43C1ONLhX2MtPluHw5Kb17jZdKft
5THaV7t2T2F2jVDPizeB91Gf5A/vGcmb02Ik1wYFeXaXlKSU1ctBnBR12tx5Ce3omjVmu8yHKJ+9
D37db0UWnnI2wOgw0SvgwzpbiUOjIntonsWpEf0erflz2JqvgI9fEtxmEdD8wBYXbWM9olL/qOO1
XLnz1dAheo8jqFwy+M5+apF0lcCeIX6uMOPBfPY9F9ICntRj5A0XH7nE//gQcih3wN1QHracs/Gc
ZjYy4SSM15ZeQKQyOaU7B1LQz5aJcEG8VNc50Kli+mAlO5+ry/uO3Qn/Lt7H33p782j6dVDaxsnw
D8ii9znJEyQUf/D8/eHgS/eZA9Oi23WWNuzbJ9weu3EI5ko/teZnA47ZkFn0e8vDNF67qfkwxoJS
68Q2Ylg1JLwQlX3459PJxuy76HmBH7MLfPsNIvqsOA4Giw1muE7KzyhQwrRboeO5IWBkH9Lq8ct+
o/fjBxP55+N+NpmovouFaopkmc3F25EzMZgqGAvrFNkcuNNoF7nWU6qT8NGPxqqmvdYYn/1klxjK
qwua8khcOe+ifNQ3WThfJ5CzZwRFoaOv+ti5MkWyzZ1hq03fmv5V2C+FL9EuZgCXms/WqJO3NZof
3cA/PBHLYdHEI4tX9rceKXELVpvHkXXS+0+jSLwmfh5yCUhJv8j8g5ziLWYH+oTVsY5fS609tJPz
wavqD1sUvoKFPsOAlmFZZ9cxraoh7G3O+y0dxwIeKUYKGEzxkkSbm0gDEWH7L+9PG3H+auL5YNpy
WOS9ZOviPP2TqqnVJKh0T0jEVzk+Dd7JKiLRAAKdH4JhMYqnnDARJ3sN/e9DFG3t2t34EUg2c4bE
iKBCD045eH8iXK6WsPES0pLtLtkvw2Udzx8Ea37wfc/R2kjVykWqJE+TcyGcz6b2wbsNbf752ugu
mlOdAs+y+1fi7FEOEqfF1hZzRUz5g0wVOmKtGFGuNN9KRHQHGfaHKohw/YXGwSwdd68PgdglkAD7
SdprEdfTCgVyRHozBLMuHzn2CroTMphNkhGiuz6rPmU+WXKze3DT+aU11EsQa2QAzQAW7eqUWuUX
zLnfs0Bkz2RhLE+Q85lQHkKVwA+usVhON7pPQTFVhxrItqeX7ksaTj9y0/9KKNY2aFF+64ZWeGFe
fVWzfeNb3UumxtvOQHRclJbX5sgN61jdtlU3e4VJp0vK0Fg1ubvrEnqMUvVeFtk3fPm9bblXdtEf
GpG81ql4HibjRmByw3P6PbHxgRVlcZNULUL94G6mFVb33UNddS/lSLyq+X3I1GVrhDs3j45GJPZO
PX8ZIvGi4vYKz1ZzqFGwXUiMSjcd0BjP6nK1ayuLoKjA+REq4bmde4oDcTFX4ZUKSZ9xu/BEGvGr
VVc3iy0wFC1+JXnnEqq39XMXMCiY0sWtLJ3cc9EwxiEik7nfWn0msT2b2Dc7iKy6ax2dEWajX32P
C+2yDvJbJySnI7OPZUee/BwfUDPXZG3Z3tx295UoIJNzYawlsVDaFwLbTkvCFx9KLhM+auEA7/Nn
MjPi8jbMmRnauCWF8dUtnNvWajhl5fd9lkI8s61PSd3cNkHkgzmmVez0NRziKLS3WS06/AGQ0tE4
QykzQ56pRD8YIDO2VQb1jKAlqCCj+gKpUxLUnt2pWT05ZdByUsl30uENUPeKpK6B6Bc37ABfyssu
lF9LBymyUUIuQfN9iClor6MejVbvTBdZqH3WdQrbhDoEQM79H5ifbtvcPMaZyrze1kkFq7MrJ4n2
gz4ekX7RBVfPZSzuCOk85uX83Fc9mkMZHeMCNm5bHMhe2ZoW2VYJiEy/CE5a+vPUVTRrvXbVJvZp
29lK3I8SAGU9Td/U7D+YXenckTm1J0RdrOJCv/WtHnVxaxRHOavLxKk/p7p/TKrBWFddV6/6SMXr
qEBzL0WmsbHgmN5hs7/vjeGoYXLxBlOuR2f8H87OYyl2bNuiX6QIedOV0jsyIbEdBYcD8t7r6+/Q
ideAhCDvu41qVUUJpba21l5rzjHnaTaeQ1wAy7wwlY2mJf1c0LTbViIG0SxPZQzfUB7/iEoDqlF+
VgvzHrA+rMFAg8YmKdBEpf61i0gEwfjbrUSjRtYkheVOg0G0j8ZRORWBpG+MsW1mZTmFFyoasRwF
UZWNqZwquJCYgOtsG5VB6YRDc2Uzu9ws/xXQbNwMwSk1lUuLD4ID2ZdUpT+pXXxW9eEuzYIrpeRl
ffXvEigJGYKg+GDn/Prxj81Wys2qHE55FW+Eun0MkHozXb/SNbhymUt4RDUmfVC5XEZVt22296Rd
Yfwvd2KJwCkwmMrfVDKVQlGFK3841V08D1EoJeBDW9e9//2L+9MzkUVyKES0mQxJLj4vlQ+/PCAZ
Ck42QQoWNOrw+X+4giRRj/Eny0gSvz6STPSDTtVMnnodw1gt8R9KV8qly8fBaZqxAOck9kbGE8pF
qWIwih+RhCq3XiGh1SbZVIgXOt/83+/kX9H6pbSc8tCRj9CAQST+LZscLUHa8jmVb/XIJQpPjVo8
5MRbYlewLb6gkuUv0w4vTQhV0xfkE8VBtgtEIkqVQKd8wvYyJ22imOPaeQqEEtRi4Qv7MTCunfG/
tZ6nDgN/rTalb4POuzzk96lVEDukcHzcp+t23d4QK5WsiHeaC/fJrtqJs3TeYsEXHG195Wf6Vrwi
50UMQ4thshp+s/K1Xlt3Hafo21qSDqM8KIinMtImIq6sUC/XJK0h+cNMi28hQC4e0/SACZEG3kuu
VdeoR/q3CopWmymSKzAlHuuX/athOni6bTHcpv7tWN+FhEwS2TmrSMb6/cYv2x6c65AASaxzVjvw
qItl6HV9KSmC0N92NEzVGBBXMkk5RuqXeKZTZgiB9ff3S15Wh9OAQeGYpQLEoTNxOdfuBFVlY9fU
k4wEIyF93FtbS3VlXHukU8fm88q/vM70G38aZKDbx3s9VSXV3HiCOraRmKLSuHQi0uqvPbBve9LF
TV3sSQHZipKfGUjrSMHVS8j9sHJ//92+nZAvb2h6lp9uKBh7g9i9EWiC0Te2ld64YnyW+xy1kDC8
a3p2nPaADbl6ANjNjTCo77WsB1f6jpcr5mI+dPn4UGPn5Lx42glKEYlg4rFWMPcb1iFS8CkJ+rRj
XNkrv20Ml9e8eJRdCZPDK6hMB30mgee/MZ5ADMy9OSCTJ1Dw5G6ilKzWyUxYK1e+Bf8Gc5fr6NNA
TLx4tPh3R8Q0rFeqXbGdyRt5PnE129CRDoiXjGW8avfXV9Q3hcTlTV88bj5+AGBjXT3Vi3htvEWr
am/Mxdjx9tG75fCb74rY6VjR2aJZ1cUsc51rpNQf+4fg5Cx4tswC6b1+XXJmUyVtjPqdeE3jEPPo
MfC2T24AhLEtF+Du+pUSlQpeV1m147J9k9zsoNLLrAJSfK4sA9n4aev49Cgut0Vp9HwLiK90otJ8
jZNy+OtZ5pupeZsaAfpt3fobA1qy3VcCAszhlrcFEYuoOiEhejYGUjo4WmeumqA+N3J7YMfHV+E2
D11Bqopn6KtKb9F3Ew4agdmZu6H4pHYtoA7DrmIJJHPeLcSh99ckJL2I/XDX6fJiqP1lAK0aZNzN
GMeHqOjXY9VsaiS25BHI27xRb6zCuEUTtfHM/AC6aunLyhR4sG2bZE+G+4tS0fNizngS8/AVO/J6
FPujpvW7LopXfeGu9UJcp1BPQiXZKpJ36tBwkU7foIxuCpSG1Qs9upUGGSsleT0xCEaK3OSk+cWx
ScfXuOWIqcbp2+iKIjrOdBM00sLrynVJrjIe6Zd+yIgBbUkOKNuzJveHtsxfE0SbxOwUhZ0lw+g0
/fimCqnuTFyTCcZ86DPlhjRf3YFbHx4r0/xb1c0TSbvKEnoHya6GuqqFDkAJyPco7Jp5ECogkhp4
pmal7XwRqrvEOdnsJTJerVNgSf7ByKzJnTv6pHckEUBgoPVWPJm5raoCiV7kjqc2q7FI/6BqUxzF
HG+yPCH3e9xHqgRT0t3Ewbgq8/EQDulKxEmpyHJl17E/J0xsF6bFEmzUskn6U97Kj74wSYhckYGo
CM1Uj9e5q5Nt26K0F9d+6Z4aXV7GqiiufA/Xobrk+RzC5qQ26YroysAZCp3Tlb+tOhMvdiGjb476
e1dvhmWeYYqHV/LedSgBVVnYx2nu2yaNRS2ptkphLPUCeG4lPhmDIdsqovm2qc84LXI7LcbD0OBD
Dkd9mGFeedIEc55V+txKh53baYDxxeYdg92tlIq4ViL5Lo+sVTySnxzDhbRxAs5GvTrIWgQLu2oh
qkG6EF1qGTy8WJzWvMJPdWe9VnV+Y3STvc11Xz1pekSkI9qBi6GxU+LQNqy6XIx58ZKnFk52y7ej
UvbnbQ6oPh4CZWVFmQ/LY9jhci1XAEdTO4+Cd1mDYAQ+ZCl6pJNXgCqDdtPw2Ocq63+o1YcCTCh+
W69yarX/G0mTphpEmJeNOmbjctzgBT1nsvBSYz2000pKcC8TMBpHh9ryTYcME/nYAHyxa1SRTuTH
3roFIyI3sjePcPzPMxe3TiNnD8oAwl5Vg7muZhykPRUnY9djqtHHcaOV1r3kjyRFqgQGISR3+rYB
tR0KqPBJaUSf8Jijt4d95K9rgiRhVe2VQdrWZnqfG8bBKun1pX4mbwPf3U1blg0finDueFGM6kOl
JRPJjY3z9+rg8jxx8bX4Vzx8Kg50rMFIuS39RAyVB0qyse5Hch1/v8i1b9LlPKkgLbTEWS2ecu3v
aOH6SLM98IhzKSTlKo/1jRymENzJWfDKmZeJ5y7yP/wgObeKN/Pk1xrMT1lnx45wkxSKWznshXSY
/f5XTh/kXz7Y/4SVn36KosD6LHcZwatS41TQM2twD1JFgeKeVCrp36927Zt0cVbMWykMLTD2KIrN
DWbrpbKs1vLq2mjtAjaCNvZCl3NRA3lCL+SjX6HLiYFlJW6gvoQ9ELYIi4XjZoQAm410BF/wJCNy
JhiFGNuu989EyMeE6+XSXnKD56TRz2pf3suCuqTnxn8W4jVAJczi4bBXA9WAiTCuRtrOI94inAtM
lkVWLSdtP5u1sntfmiStFGpJNdIOoA1zgGOwLZa//65X19pF3dWn9WiknkhJvdOXwUramuEhr+3m
nj5csTRn4CT82XjPbj1rCWkiLwy8WejEV6qOa6vpogyLIEVhRNWtE+xEDCrlSiEBidxiJ660Y+3r
V44tV5bTP2H5p8XL172PFJAqt+pyyhEwIWxPAvVry+nHw8SnUupyVCtWCgS0lOtMiHppFs/6LTE0
/xj15VI2rrwkPx2PPl9N/lpHqqGCfc7nak3YHXVzJcXulanGtTL98iQrGb6YtEkV3BYx9sze7Cpa
+m644nCOFgUh+LxrIbrkbmrO1CItZ10Q0vEYGaXyhGsn9lwd50MrEWmGCvbKYr480GtIFkxUZaYl
AzQC5n7xA3SqGKDYUU+abS6jB6zjpAJQVVrzcq2hcbYTvJK6PczEM4jxs7/S8AVEC7gZ22sv1rU/
5WJBhx57uFcY+qk17wWhcyqZYUHyUGpXJBs/LLGv9zwt9U9LueoKwajCzDx1m3xd33ibZuGdx7ls
+/PYuaavpEfzbdv/cjltUgt8uhyEFF9skLTdykLmz6xMLVfZ0L7msebbcmI9x3F5D2tvJnni0mMk
aKdp8KCU4gOYFVrVPPhKyXcgqIHM+B0xRfT94KtRLo2VyHckf4RNAIjWT+cCrFzbjXRaQippRE0Q
vKZDt4098z5N6tUoi7tYie6r3hyhh2Q3Yp7NdKKT9CpbZElxZ6rhHmbtW+r36Ywo2/notbdl4ANw
4M/oPfXZF8yPUM4OFnl4hhUy0zCUiQOn7jXXfG1lctGtdqF3nPykcQVwclYrBaGOOErtrsmOlkX4
QdH1j1YgL9sweOlM6QZThjlrRunUgeqcx2COHFT2J9r9K1/I3i36UbM8FOZ05k7c4ZEc+K0psv/r
nO/AFKWJXZnVrgTosUjiLF1ZnYp3KIIQYxjVyVL9ZaaFf7CRkexUMPrty7yzU4m8rbpsj5GY/kkK
/1Q11arr5A0OGs8JrDyz40I9tBa2oV60lsMgPoeKTBKZv5XI0VSTDsRugvXbJCwmqPn6ZT0asoCT
qa13Y7fPpX58JDIbtFDXnMm9XRaKUTlWFzPHqPuTmTSbUrYO0ES2kP/+1IhXXUM5CV4zrHRoPDAm
CQzsVPYHlJofXplguB4BSIH6dWJMCLWb3oSdvE2iGj2QtM+biK6LWYe2rBfSyQ+Kh7Lw0hmxfp6N
bZOaDwmv1Ul3pu6mDuOeFYQauEC69tpQZHcCA0OIzEcCGZ1IzF47kwaKanozRJELPyO/zgz6bGEm
sgfFUOZM6pMbFQ5uOS8NuHnwxZia2M0gHBqtBPITDTe+1T665nQ5hULVTTkLJU3UgJslvQr4632D
cQ5Jq7SQMwKYVKn2V9mEdSxy+S2J3G1A0T5XuxIPsEWHCVph+5Tner4RfEOGWJxFc7nvT4bW7Y2M
3G58myI1svReJ/JH63PwtnR8yrRx4Ul73o1nFfzhvXTogvEjBf7hDMBGwfZBOZJq0tKhWJLPqA53
hkxdlteqBCgUkrOiNht9VB6NEgN037nmDA5ggk1JaJxccwOEDz4JMT36vaohW9BV+HNHqz5x4EAV
EQLfEETDXbaDcSvD0bXbxGcWl+o3Y9f+8Tpm7iGpqDOzGPNNPow1qpl2l2cuJkgxeo+KeEIzEeFH
8CVkm6FRHHYMiJFsBbZA1oqTaiFMKcKqdnJL66Pzgo+0jrsFKXCsIb1p15IVsswb6RDweMtWm1dy
MOFf2uxVqKJm40bVH0kqfUerG/1BznMNhnD/Hpo68XAGo8NpnPLQteCRpFJ8d4sQJIOc1RAZOn9X
tRURcZxqGwAt8xAPPH8SIcgJGBpIWTspTF6ksibRSU0eRC/9CMxEcII+4iGbT9xCsmKmUdl+OGD1
g848t1DZzFs5IjSx5+49ArVVznKNUZqLFCbDKuJlJPm9MeyeM6YtYIWxJZncud4oCCvTJbtpY+Lc
BNi0uWk6suFO40gAnFEh7JgYHawwW9V+cD8Y2NUhAtmCEZzcqn9KmAfbeVJuZCl4yRXjXiOcc8ao
T13lrlFuxWS8zfXk0I+cMMEVL0Ri/RzDL+HO6bI/ZantwVYz/S1fJN+NbLFM11DhDroovHZdeQah
l/A2cwO+2qEt8FrcqUFo+9bIoJvwVw6cSzcGFoPj2bOtqNpYEk2gPI+dyhqh5hXnzBLXOMse0zAp
nNCwkEMab2Ngvhe++FzpOVBK6S8tKF7YyHr2h+JmGPoPvxHwGhPdayou+GyzccSx1pDJc1QvqnrD
IN2FGkO7Q7bKhaW5j8KYDRiR/SVPae9FLobrQQQTO3FAaAEfhVH5owj+yziErzKKKSdGS9OYLOLe
8xC6hOm7NAr32AqOAIZmSCM2UqPe6bkFK1PJb8WYsNNCARgFJe89abIP0EwvbqiGTmdQiOjtuuyV
BR5xiKF1QGZkXO3LceAX62eaJ22D1KdWqdU17PS7sGQPEJWWnzvMbKXUD9CP5EXUDHsRufeE9nJI
P86WMAogQUjGXdsrTxyYfLsVkm3hYaJPhGzLSP/W05hQJ2kF2C8zsFKzKAdaa11x35rhs4xZnfMn
ugOl+yjDhmav7916yhjbUOSXeihusTkTclgXN1CRn1TZon+hD3+KXnwLSuMBk912UiArRXcYQ3kf
mUpORrH1HqX1Ihq9J7PIbhE1kspYhedp33DitF8HOnSrXuu3gaXj3E3CbUt+bifW9wmx8Bwuy7cu
6rZ1put2EHKolTEz2WCwp5aN+wxP7d3Lhbs4Vd98EeYikWZvgmwK7D4kIIo63r7CDPdpkfMDhAex
Fnj9+GXNSnxj7LRqa49pNwgpxAAg83WEjbw4McOx0mk8Y1wEfNJnPtQCZ9BDwv26YdGNGI9bpTx5
NQcjAjOPcjIiEK9ISqPFt8riKbNTInnZymVqlvxB8eDVwe+fgu805AbaxjfddRnT2EnbLprrlPA0
2WXXqapuOxTlSal1YuAT6akyQ9OGCnuQhQAKpm7cxSXmQV7cWTZRC3ul3WmtNNq12bU0t1JCY0Eu
4REf5maPpaXTYRqXHVF6qtoeY5k3RqqaV6HpHdPLj7CF72KJg1fSA3lQTlJa7i0vHm0jjA4ikl2y
47YRxRL4+dRhrHuTdOoLZB9HIIlS0qWDbJYvgielRB/3f/Ux2BT5uO0kb1WG0aKp1EcfmERLJoSj
BWgMMwETf1Jru6pIXmtxeCEj0Vt1YfdSub4/k4ZgQdPjRtFoMWXRmXbLzkv6g9hnOz/U10If4OtV
UgKhK5e0wC7ctAT3Qmcxb1RXm5syS0gch20tiwtXbW5T3TjHUbqiBUCkZxuv6z68zTTqCjV8BEo/
00CrgPXoV2lbCKA0x/vSKGi2eh8YFslwNfy11ZKwpxjxhhMWWX9luZbreEWMA1FJDE/siC5AWxLI
VVW5LUj0taJEeK/accWc/WwG7ZsnVRtACwvDHY5S2z3jK6fvBbfR9qH0t5YH0Spun+SigutiyreF
XqJ2jUdlXunFsuS7ZQNBU2w4IjSDpY+MYQmyr4WgWQdJGGrHHdSd3ijEE2TmhwvtN5nY9pLwhJ4P
4he4NLNPK+j53X2d+Ft9iF+NISfSyxPGeTkm9GZpGFrh8EeFZ1HX1aNkqXPNtM5dgta4IELbaJZF
1n4ABftoCAUthmwH+vvUBdILXfFbKXQ/kkG+8WvfmFqLbGPSsK7b/CGuUdFko/iHhIz5EOobX2yB
LzZkpFfQR+ZKKmQLo+4VOxX5bvx+Ovwm7uV0KEOkwjCOv0kxLzNu4tBXqPY4HcZr9/8wNsKydPz5
taHo9+7C1wtdnMPHFqu91wX6KcGF4xAQsDHxqhhgQrM+gHUEDi3N71lTV5ooPx3OvtzhxSApquuw
aCTQI+mueDUW4wq/OTWp7Tnwzq9OY39oBny9z6kf8eksGJWd3E564n8uWjp/TJnl59bpZuIMkOus
4J+rt/i9UYTfXIIOphtIQb8ltQVxrmfhKKnMm6UFU4pkHrxkBC7b/cZaZovpit6dW9ukQF35dX96
qp+vfPFUAXyGBjjbafl4q2gTLKO1NBevtiC/N3G+3uDFMzRr8BsBw72TFz6VwmOnvP7+GshT5+Fr
4/brBS6emteXTUq6h4pbofjwXqUFAUyLaon5fBq4Rk5NuOhCXDADtqVztRRomYx4Gapjc1e+d3+u
IRSu3e9FZ7ccc0Whl6SdrHJvKo8IN6+995No/7cbvujpEgQR8vA6ftHXqSOkrDw6AUyU8XpH9rWW
3z/V0m9Xu+hB9RCppSKkgyzr7T7nUx0q9Rohxn6g4hqM9K4IaQXWnEj0+B2a8bkp420gR+sMyorC
6TpFguuDdsJvzSR07bWMGOlPSORSiEK1DQgZKLspJrsFYts4SbYbReAvUUQY7H0tWavIjZAluH8U
V9voEp6sxkBSGm9TM5yF+uCUAbYG37eJuF+2RUGx015pE35vflkUQhD8LAPbtCVeNImKhCzzzkNJ
YOqzgJmU2yWOJxVrbcwWv6/mb/wGdH14CXD8if9UapcOEeq+Hn5JNLAfiE551p1xZdxCcLElx1zF
p271/94GJo8UzMoJokcn5xIdEBVKIdYturgpgva/Z5t8ey2my4A+x4ZiTtDCi22A/GhtCGXKLlcG
IN4/1vHb77/ct2c0XUDB1mPo2HzBIHzdvL2yt/paHvjhMv8ljCraMxxIqKiypV+q197Bb7fDt/fz
5nnRDpU8n4sh9+Mx0cRZ54w751Nq6rCg4CGvef9fRIh+u8OLa150RjNfTjMTvPfJX3NOPU/phNHJ
OqizZEefbdPfBwtvcTWJ8cpn4rJB2sZjH0EsZD/Taw5Cwxr2vuOK5aKIxk1QZXPf11Z6qz+oqXkc
FBeFffPiquM6KipG3+HSVcW93g8oyplOz0gEO/3+4H/8bH96FtqFycnPSdDSAss4TbZNtXCsRb+K
HFgD2ly3XTudiyCo1tc2xu+j0y8rQLv4fGp9p6vUCuYpIuMmoY1AVhcTs2u4hh+rvM93d/HiSKMi
o13JBYRvOlVev2L4bisOnLb1ld9x+j/9stNrFx9SZRBl0o0i4V8pAjXZCRft4xRRK89M0b6uVfon
vPntghevbIVBBtc1t6Yuk8Ok6SMBZF2sp8jEa2OFH+aCXx/X9HJ9qu3g+xY5wQsCL4+4gcG4yOx6
oS/RmiCQdGKSL5UlSONmpy3FmfaaL6958X4q9CDXGBJOMUX9ZqoUIGxXZR2Pp7b3F5mV3RJ888cK
jfc0rkVSnAR19vvz/OnF/XzBi8cZJXkplEkynuCHE3MvOSNtpKwnxkfeD2WNo16DwiZf+4BN6/7y
oX6+7MVDHStNzEuOLbyNosNd3viLKcRacphVXB9I/rQPf77axWP1h6itc9Nld7prmd7YCW7VaC/+
rcBnHWUWUvqe/Pn9d5V+Kjg/X/OiIsrHqi4gdRmn/G3Kra6W3gtZWY/ZBje9k6zpaMAesRW242vf
6mtr6OKr4wcE7/i1aJy8hgaJe5IJ+mqD9VjGK0++v3KbP20Hn2/z4nMjBhbPUh5cho/5ztyUNz3H
L/BJH9P7SSvcuXK9K4/ycoYdqWXRB4T7Mbn3z8O8PlbEVkcOnbvpAFYuic66cskftnCIuQjqdQou
Df/B1z3BDduBHIVGPTU0aozAd9yQjTXcXrmxH96IL5e5WKNBa5ZKWKga21y9jmdVQcq5sdffyKrf
koX5/Pvl/vmXL17AL5e7WJ4dvBdEECwSDDZrwc42xqrZm+vx0VybqR2Q7kvk+3SAPvr3RIrMFTu7
Kf8bKeql0Zr+xJc/5GK1kn1ZEh5gCdP0+tTLRHF3S/SSczsAZffYO8l5fNUcdTudra+tpp8erYXD
kqc7ydQv3R5tJViFoOfqKQxuk8ycmT6LqNSvLKCfvipwpqTJuwr+xbj0VzNBSZpGL5AYc7hRyPGh
mN5WSb10/WwVA0qx/PYWuMUiHV7wvjhJUjm6VD0AeX+qg2GRZ7jKmmcFymlWaDgVNdsKfPv3FaFO
C+xiRZARTOFNnuykI5je9E/fPouXyvNlfTi1GdhXw9+3yFUN5qOuFOyE6D6On2SAK+TezAzzviD3
Jin+DuFTFibLFFOc2xGZ6qbLdJLLBMySgMZG4a6wBCYaJLUJ8WkI3AcwwutURzP6UQ/xQXfhzuXm
OrKsYzeQa9q5NA1bW3GrvUImnxsUayt5Fc0MydeIEie583rBDlTMj8U10/8Py+HLL3DxLSQItCCk
p9JOIgEfmvmmMNschPvff2fp2u98sZ+UUdOX1hAZJ/0lxvQ+fY+MbThDOWJH/LQnkEAPpG0ui9Xv
F5Z/2GG+3N7FDhPHBdzBUjFODbDNeRAEuqPL6O0Y/xGimIkD6O/ihMmRpLYobRHhK7t0QJEK6n4X
9sm+It/ClloGvckEtJWnmiyOPvw2OwUdYyRIr0yPst3vf/e3HX+iTIKN1yZsvPyNutgMLjkuRlWe
cOURx9e2g53SML6y/H96SQlWhxzHyVDHP3JxPijatpRLOvQnrQ2Pk/5QVyC4EFg41pktRPlK9M59
GpwLa5/lEGbV9SjBcSWpMwixeoIOEBP3jP9x3vrqMhv/cpYur+wkP5X5X/7I6RF/ekcZ3biamPnG
KU2bTSdq285VyNQsPYEoKsiETSXcZMzrMfga1bJxtbvfn8U3yxe7NVamyU8oEgpEiMHXP6BOkmz0
zHqgbuvmBeX49PEt9vUqW04fYZHxuYME/Cgeyv01cRHeoe9blEEspaQQho1t8pJ8Z7UxYbyFNp4U
N4nndWb8ERQ8PgBq7bZHRognup5jIF1ZSfCaZ5ruuEX/nNVEUPpVexsRg8bS9qplIItLnQ4AypfO
9hWL1FtrVJck9R4lbcRuENUoIjJ0IZWSzGNT3FX1+B7n7o2YyQ7ag3mWEQibNeSdeoFIa6p4Bz6L
qasekkUZVFu1Eg+D0S8DQ963VXBSukiaslYWYoEaLtQPtRe+CLV/aM16m2fJvRBqWwJd7vxaX6gW
2fNpcrSKcGaJ6VM0DkeQcvuGoY4uJzOxyA9Rqy4Kcn5SSZobobevWm0fVsYRYuhoy518Zw3WM02q
W/juzzV+Gt5/eNbwLRahIfjTOfucVelfrfX2jVW+kQ8MKaymvZxbjyT7MiLIcRGDrfhA69rbsaTs
c0Mix1U35zB79nhXATFgSkfepnyEQ/XE7GXmkZXq1KL0GGLrs5AMbVrZOGpKvfNM4YyK/CVM6o3e
5W/kz5xFyb0hJ26VpdFObAika4NXb2juwKEvuzKcS5q6jMTygL8wX2UZgcBDl+Ens256Kd5Ay8DE
J+vrqE/XzdglvKuCxUw5bx1DLt77QFtQDLMmq0GctRXJE1r06lfya6MEx6BTnhH5y4tGFw27E6JT
FZpniln09GJ+oyj1MdDSuRyPT6I07JIRjzkwogdLHZ3YHzcCkaYohs5eVi4UnH35YCF3qbhsSjBV
1Ukb1+22VVUizgZAMmPEOC4EMi9iJkeKiJc/aESaz4G1qJLwtsvLo+qqc0sjNpV4s0NQoiDPWulE
dBD2CjXcJQb9m7A8top2b6XxTe9FnjOG/ir2q0Wh+DjmeyuD44w1o29AgIvSmzoiufFjCZ87kvva
tB7DwCVAOpL+1LIpMgBTJ3iFeSegvLLD3o83XcqoPBXjTeIJD1prbf4pdpSBbG1R9XWn8cZHP5eX
ni5sVQAMvds+5GlwtDJ5MZKXUGpeTb5q8ZCpFS6m8jkb1TsyOy08oJroABY8NZX5LrZMwxq0NmGT
7o2kQ0PZMq+NzL1p5VPkr/eaBcFz7kUvoVe8EeVZ2OhTHkVfbuZkCADvFqH9V+47dTtJUYxgh8ZY
mXW+RmizNMd+tAVfXg8NXoy8JwAliNUX5DHP+iAtS6EvbhjIcYyoI0b1cbMZ1XGrpJ6/4+9GLilC
SzS84aUkmn0Vi5JPcDMpijaZgvCqqxRhT5QV+PJL2TG6jNmpVS17EQJyXrcODTF1XncEjubinyxK
3bnndWhi+Eu9or6Vw+i1UcWMX4PM2p4CT5HrbUyQtTMkafaYjsNb1Ov3TH7u0ja49Ud5CTR/3oW8
XVVwEKt+FUJniLNiFrjS2ScurFBvSRea8Q29kbRhh6Hv3AbSugIZNyMEyZ9VtTLOgIfeCkrhNOG4
EDUTtoMqPxJsu4/cdK9o2WGs5ZnvEfxl5Jz8640V589eFj70g7fu+bS4jb8KQUsNQw4g3NLPuBLO
UWktjSZ+0AnOFkyGtyIR6DPRG5den+xSzXjD6M64Kgx9xFSejJPCUtGEGy9D5ks3AUZVR8jKdqnW
wUoXh70a1SdNae4Toadvmt0JQs1QT+xFFD8G2WSltnJza2UUyl3U5gJqAHMeiIliE3BBb5VIXWxU
b56SBzemT6qVqbThwjLDaoGCjgSmDhpOF0rbcNAId0PoHTGFJxmYYXa06aosO6CHKmfQ6tNjU5Mc
2YmRejRY5nWc7mMYfnYny8qhNTBiuWpFttcYG2vJNR9kw4rs0hQeCJ9v51Kd7HzNLWzcv3dDKh3H
KL+z6mYd6rzWCfqmuMqJd0tVcpIL77HsyFcXo3DWWijPawnFmpXvPdOzAMAIRFPpyLDqtEc0L/Fq
WxUyQoDolq0knTcXg8CY64p+GFvjBAFyoXvRvVXExrYY+hsxABjX1cQf91pKsZ3Iyy7LbvELZ3Y3
edCMXjsU3dDMvHh6RmHa/LUatICqZCAgylCoyVr7YFjjJkqmnbOWN5mQtvM4jG+KwVfXnRDEjk9Y
e2I0M0OGbVH0gmCLQ4AAurXWEo7nGZ60EZuNsKo74ahZ+NMDSbAFs5oPCvKGNsjZyX0Wf6TKs3aI
H0L+PVz7WnKkKEGTEPa7vIyTlUcmIQyg9gaKi6NwWZsKAQnnoDczVSaEsXZVkp2NzD8Vfv3O51HD
C9YSAyLcFcqw70OYEMTZcbhVmGuO6EVSQy5t2fPQ7kXFG6evcMW0or/VpJGiz9Pzudci2gJhoS3c
2Mi2QWJ529FL+0UoCFuy/d5Ab961Y/sYC0ATXdJVFq5B4UyA2wZk5cYi8nE+VO7KzxPUVG40D31U
cZ4eKYQZVPXcKEtvXhGBOavpWaEyZVPDDLFQVHebNpjUjdSPZ2mTvaJvvY3E4Fx3WY0Nq7tpq9J0
iGCGya+YvQ1S603vKIFQ4kiU5yIqhbFYFSX4EozywtwzxJoysWuW4GPJlEy6o5vq3tIoUCoHQ3ST
R3jl3bGeeRie7KBWyVeu+4eK4SJ/hqA5ZmopNkOV5DGwoGSoMSUDCaoOKp2DXLtHwRt34xDsyq46
+WX3hOcj3JSu2DtW0Lz/h7Tz2nFbCdb1ExFgDrfKYTSSJts3xIwDc858+vPRB9ieoQRxe+0LAwYM
uNTNDtVVf/C6KGMJ4++gW+IjxnVHQUSbpWrkHKRjRsWzTWpwc02w7XuUBRRzVdjgeTV3YRp+uHA9
8+T5xkYsjYNTlAdLzZYGWiNRIN8ZMkAUwfMOtoWDa2k42wrBHQxQ0Afiq2aGso87fBdK+TEyzBdO
0zO29ltg3Fs3K5eKypGu6F68qhxto9XVfYQESqZ4r5XgPHte+QgZC0gSOxjKo//BPXCEtb8AuLuh
lrqx23JZSgE4D/FQV+KuViTgoMJe871H2UwApkgnx5fukrReFVp2l4R9CTNPekH48C4JxCdH5i0Y
cjepUd0vhBb8RiqvfBxlMQfmrLCDtzAOcM1F7yQHFjbHI9EcDFHQnrT7fFGFDXhvt9khUQRLLX4Q
UdRcJOTPYNDlM1dDDC1NfXA5MVBeWYd5uJbMbm+aNnDYWtnrtmgsVWSLnayy5/iL3lksnIOn9Axb
AkbsYIp3UD27WPa0sdsaZKsh2U+NhIODLAnnxNPamVMG6oK+nrpI3BJfhK7p9hIy8LMW19NVgLEn
WoaI6TtboRL2Hij1b4WK80oe29a75QrHVrcpmFqAzzWhHAiaYG7lWAzmMJh3dRc854G0tYK4P+U5
lYNUcfO127jIxLT21qq0c8QVNDeqZp023MAQY6t3TFa/IxQOwliMgf32SDfZGeDMlgXFPY4DcqqF
xs8qtJnVXtx4g689577Q5muxiX/WUvncOeIe/yQ6sE1j3jWC9dO2XGdRGi57VgaQGIbCk6tEPMaq
OIP5IXyHTbwG4QFISugeAgVaqNiq76Ffw5j0ccblEpj5WYRDqLymCASSnXnCNeVsCXgBYA7Ipmxw
lLTc8qfjSQe/DZ5Sv3tQjPxb5der0IKBWkprr/LXslo/Aw/7hVXOml3AFHbOW6ECZbCTVVgp2as4
uIsEepmtRE96rG33d9662MS0+dGXlZ0Xa/dyQW28VDaK5OOV5pwSj5vCyvtfcO7cZVCpB8eOUTVS
dlVcdTPLbB+7XD+qqfpUQZJxfbQgq/TRFyCMla75JvklnlWV/ZxZOv4k1cpVnENsQ2mL82PA7sEY
cYGQyKbpkycT9qenQq7uHGuRt9U9W36rqCW6Vkq/jdNy6zmWj7GyCJPAe/NFb1Xk7laNXPi4Emh0
sXvvC5M+ZA8520vV77JfP4dqtEh64xkRsd+8UXZGBAfMhInsGuKxbJO9LPoHe7i5BOyPyw44A3jO
ONYpMfNZOj2HEhGv4ArvwsY1EeNNl6pPXgWQUWSn4WewV20YzKQ0b4YjfG8zUq9MN9a9oyP6QhEr
qe9t3V4WfrHHzbmYC5ZC0m2JM02seA5BR+79te7Auch9+4cvsDC9SHoSyWpzpKdmWRg7swGubcnI
J6VO/b12ALOTtiZznhqr3ATp65c7sQ0WRiqdo9h97dt8lUIt7nQNLyOMk0ztOU5QIctyaUNb/C2U
hEEpuiYpi75ZpsHadihIdgsckg9JUj35rruz6urR1XtpbvgKr8zIy/dBHy/giOy1joOwKewK/Se8
DDBVwmsApD2Vu9s1iCv1sy9FgFGVTrCpF4nDXOp1ijWds5ZU/S51uY4Ri7gd6kpB8EuoUbXD4Z2t
V2pqnMFrZvFDBha6+3E7xB9tpFHZ9UuMUVUuST0RTZRQ40CO3y0BIFBait+0AgR8FmDDbRXiU4lI
wLbWy2XihE9p7gByxQZ0rkretzwOdxwrCzUxXs1SWYtcWLIaHrn0PMC5wQazeEyQFbA/QZiho+5W
C9TMVqFePnoCJ4+hD17fpIlzWyBpjrKXVEveyl6xZwHwf9HrXvzEfnLV5B6sL2uzkuS5SEk4l1PO
BNHZONRXIO2nW6Mt3jFBNdZgGWPqZwJqXK0F0tNLdLx2mwKtwuqxa7QXoOevCnDvrGyOUt31i0YG
NWnkaTuvzOZNLtq9kwvzwu9PSu79iNvssa87fU4BQphHphYsu9guJ1rbVwuNyGTh56kBhx03eirR
DFqcX+IzXIk5D8FZYU5xFS8X1GeIkGmNui5QETCfi2r13KJxJ/qYVXHVFhNFuqkg445Kb1Uq+BlW
lBIsQv2+i1BHEyZKkZd9468jGfX9VI/Xml3TPzKru1r6XawjdBMgs+NiazjPSj+hJXSx6RURg2T+
GBgH0J0YhcMqwrF0XibnNmheRF15NBRrTUK8sjtqILe35KUkDMEGhSRiqeDNTOVrkdNoB2U9FDjO
5gHtiF11L7yCXk0O6SbYNotq2z0qv8yPZp9N9QCvjdKkWiEDLqYtpo3OGzUw5RZbDETOFvld8EDK
uasA3dNRzZf1EgetmSovo+M/g1QYL6VHHMhNBPzFscpo61peLRaDYrRvA9z1FpVGlSrUJw7uy/01
hFGRZ6LAjgXCaPGHUQ0sKU66s5H7C11s0dudAvlctL7/jORviNHSNx2Bkl1HCO9FeuM1xxmoIdy4
95YRjqGwdsFzZPfKEg2lhb68vWwutt0QW7EkE3lqABzKaHhBEXRtU0rNOe9rZ5aB/JuZvnxnp5Nq
TVcnUkfGmEWu8DgfrU/ZQ0hddEKK8AXm5YFIe2J9eyxXIjAIScdEGD8tOt9fd4BgIsDNNcBCpJQR
NJB74ik3ookQY83AGIYsLvfgvCSKZFojrGvDfbw9ioszShF1pLuRV+RI5xUx+iKxLXZllqMZmIrx
Q2pTcHJ18kwAC5sG0eOokH4qMeBMwI31f5nAT6FHC1HODa3NJQsBGFoilgYN1Xu5PbjLZgij4wsh
nGSiV4i379dvhPxvFqVp2ZwjxXgqK+foqry7rFL7gA60qZrykArJC4togzjRo5ILU9SCa1/w8w8Y
ZS6RW7ksvqI7V8Jjbp/UagJPe+0c1hExFHHXtqhFj52cSDKyGgpeB9ajXfUrbRUfW381dJzCfbCt
7ihi7HsMFo7uxNe77NEOc/sp8qjPllWGV+EsSy98pe/6OyxRD/lrvxYO7VJaqntnZd8bC2V7+4te
m08sq3RF0hTM/cbWG0oJVtQJWDNdDPhZ/wiVifvlygmlfwrwp7v4qXuIJrZsRSkBQuXFqk+4AJvt
z9tjGNb1l2yWifscYtRF9WMlAHpEiF4HCtQLaOCIyQlgOID6PheXrsPzX48lYUrj/RLQMoo8+mSJ
4OqU84lsP1dLdY4GwkrZZ7vSW4Qr2NZLbdeCGywsYP2kzxv/LIqzbsZz/+fU6pma5tHx7OSQm6ll
tOfGEuekEQe5txaW7E0sl0vey58R43SmUIFEbHF0AJTUUrVEsGsw2dxzyt1AZDDwCTDf6vM0quz6
l/0bbbTb1VjU3Cg1WvrjFDPyYpZ73ypKMV0nLDoFh73q1+2ldG0aFZlMTMaMRuPF+fV8EzXFzHWd
rASKlCE9eNZRmWRHXdly3KEytwRbTudW+xrD7Nwwr7J0GBQ6AMm2krL57VFcmTYioL6GG6GlSeOb
FDNinbZo1Z7zQTFArTd+8dsI+3nUUGau6EKK4sQWvOzRw0FQYAcYJutCoUn/dVBqZFL/Qbfr3D8q
x3YRn8w1Bs8o+KNFlc3ijbelavQuLR1pBgzpNXi9PeIrSayBeK4FTUkDxzp+RiHskGZ67LdnC8av
00FSLJqZLD83/ZQ80uUKIctCQxcPVMJdsAWEvLeSuuDBVgo0XJofknOszKfbo7keQx+kUglywbwC
EaWaCazQsyNuMOWem2JNy3VKmecSnT6AXPS/YUanF/RfhA/VKifhmlk/qDOs+xmuH8UsRW5rARjv
Llw62F5PFDj+gLq+ntfI9+pgOhQEH9lqw/A/XQkVzP9AcGDc+ggh1U/QyZfaMrlLtmAp595qCkt5
uTaGu00xNJQbNNgXo6UZ2YGgGqWEEmFt7twIoFjzWmWo9qve4p+/2+dI+oiMU8DutvOojc991yDF
46VbNTTw046Wt+Nc+3IauaUMbwXRWdApX2dQTRBjcH0t+sMrMHeI8EPGofA8Fw4KNw2Y+Hg+hVv8
Izg0+myYUUh401CahNc5+myahvJ/XSIiPZAZEmA4yVrdie/yMlzZC2zMFxb49HhZrrsNTb2duEjX
9sTAr3xKHRM7XgeYEA8p6Ndxh0Xm1krft2cH4E3stIAINpoerML83/FfXwKNLh5BtZ00rCSy+Hww
MDkowdRaufYNdWaRA5odePmgcpFgwIiBEDgqL9Kf8MQXzlKY13P/Pn7QN/JrvJ4S9b1C4ZJ4WHEp
cOvwIcenNOIy2JiGeXvONGUdNllPX9zoTp0enezO38phigxsug07e6+k4VNZwMFODUU4GDlgFgfp
y4mFPNx1ozVlcpJyjOoYAXHYff2g9LEbQULn6lwU1jnVhQ+tzYy7imUcndrE30kZlgaRpyzqCPeG
ENtyzngxxolk4ocMK+fGD1FGW7d1iiqvq4xL+VjetXfGyn/zlvaCxsESdYnmSWY1T/EuLhMByZQG
0ejBMNZE/ePr4MPSUcpY5i0jD2ge9akLpihSwzkwHtXnCKNlbLgSSh09j9GOV1qSrlXfm+c2IiM4
X/aIdN2exGtz+Dna6FRC76kwEtHOz6GWzak04f8C8dOccja7GkYZSIiGMeRPo3TfpBHlxyLWaaJ4
qIK9rP2YlPq6+mUUtFx08KbD3TH6MjL6SRGyJedE3GhYJEViv/wPc/UpwpDCfboD66ZOYtRv+DIt
raUGVX6n2WX16XaUa4eMCZIMEXiJOhvubF/D0HrLhRTRD87sCvdlYVbMMX7iMSsc5BXQqg2iOxPJ
55UzGjNanpQS8mFAUkafR+16o/J80ltdLpZJ9b3W0bFBXEkBwjsxumvLm3qHzCHK0xXhi6+jC0x6
r/DcmrNtzEFFBQ9GNZcW1N3mNUqcs05dCmfzLTlRrPoPD2fcBxQEWPAVR/Z9fHK5eEdaBl3es2mH
e12uvreW+3NifJd5PDE0Cs+gd7hyx8vQUi0BheG6PId34UlbceN+r6pFO9Bu79wHZYklbXrWP4RF
sW+/3Y59bQd8Dj1anwkgrKJzvOYcFrhe7JH5uv3/XwLD6WpQSJJ0qt004ses21xBFjKht37Ohga2
VDrWKvXQHxNlT97huqVucZjZJfkh9os3zx7kxQzHXJDi7dU6a1cZIsV4F1DVxd433mBl0M3rqHZn
jWI0oIDEk5/AAO+lf+7PDT8c4CuXlkwOMta2CNhQQu2ypZLkJbLubKyustXtybl2wuG0iUELSQi2
U6PjJ1Ch/mQB61oyP3Q/mNm4f2X17/8QhOILxGr0qC9e8qKVgmL1bDYPjDTgBIsC2ai6nUobr45l
OAZ08hwVNeGve7Ry8bExCqs5q9VH5u/V/j7XXm+P5ErljE9C5Qy8PgcPheivMWIsRyo71RuKEu3C
P8loGC2ztXUPcwRjnWzrvRXB3FlMHkBXx/Yp7uh65WxtKqQEmzOZA1Co0gT02zxoiT+xWa4f458C
jRaEbtJxxTaoOevazHuQ5/KvLJghtLe2N3o4V+bZz3wefhenvt21fPHLxI5PgYymqpgaDTlq9B44
s3DhP5pPkCGkuTNPVt4Ce6iphtTVQ/3TWEcLpksyI207YobcUdl7J7iPFKKpqeVoHovpxB1y/RPq
Q7FE4z0xvq2qFG602Q9ij/W+6J4aEf6FkkxcidcOU566lGRURSbdGw2p9poiq1y9OBsNPKz6JQZt
PbEFhqtunOl9CjE2wSvs1A3ywM+56EVArTNlg3caZcfkJziXfy7pYobI6cdLjOT9wqYUvwxc6QDV
0IaNH1WwJ0vJChCLz4A73x7WtVwCP1LKBVDQMBgaXfCNmSfAU8goFYgHrkFlovvVNf4hsCZavdeW
wcAvwQkbQVt9/LCMueEVGxT3WUJhFPBB/eygQ3V7MFdqZMzbpyCj4yLjWVVmnUPLs4uGQlz4rmZJ
M6c8Lc3RbQqAGEEsqYR8IePsOK+q7Ecqoj6I+QlI0yrQt6WiV5umi7f2gDMsWWoLL1N+54jOT/zY
q0v2028dnThhaShVLtOMQI9sBsyj0aYgNVMRRmeLadSB3OQytsRVfJZDbZv47ePtGZ/6qqN955Zt
piQBE54n9GYDdxFayhq9qO3tMBMjMUdvR0EMnMyyKYwUeYWAauHcS5m5vh3j+lBosYoiFTs4nV+v
OLuJG0lv1RY8q3+ixXiMfPwFTD97vh3n+lj+xpG/xvFR6lY8027PreOz5n4Dw1ndjjA1ktGTxJUa
RFI7Jz0L6i/PxM1BPAqTT9GpYQz//ul5pTRaLNodHMFYENAE/un48vL2MK7l5uA0/ueDDMP8FME1
mgBsyNA4k4oz75ujloXaQlBcaPc4RbZSHyyjAZJ0O+zV2YMER+5J+QbZn69hGyUuEcMoknPDA6fx
fqumMG/ViX3zh9B+cZv8jTJe0a7lIn+Hgwt6G+inorfRxrNi7T+iuDrvd+l7OuuXyjI5btK10sz+
HdTAOfkHDEMDxpTGhcbOjXCi9lkhVnoMrSe9etO8iYfx1YuFjNSwLERXL5zZogBFUdkuk7OPs3Zq
/RB9BBd/CUr0Xxb7pzij7STpnUzuSxzbg7KIZmvS9guQ/hMJxrVVYTEUGKRk2dbY0kmV08wuWw46
u4qW2Ih8hy93ZxX5xMV/ZdYGyM7g0wQZUhkvPqyKmiLQqbyEwq7DsMSXVFDg1C+cdmLeruwuUDs0
lBRT4q01zpiMXjJSFQOuM1g+2rmOjlFmAWo1KK1iISRIbZmxka2QRJ1YGNdSbYs0AD86Xqe8jkYH
bYvKtANLkN7ZogeoPDOO2krZAOhf+S/WuXiCybibcuvTh2Uw2m/0kqhjsLGly65qV5Uh3JUqOWeG
sE8S+iBpvG00CTHqelk5gCzf/OoUy+IuMuW73JYWhp281TkoYBcshglY3JS9mewW6sqKM3GpJ/Jr
CYPCqhGYzPVZABHJa8yHTIjjlWfUcKaQn4yz8ujmwrH6Y4B0bsT6tYYQk3fNQucc6/R0n6IfVcvg
k9WZAukngNYVyvUqD7Husct0lsvQA/wAbh8qCobw7tcZVlrJ3siMJfLz9OHM58QCM6t2QHfrh6L9
ETruUXXUZRXK66SbyrKubIUvUzms4U/nsmLVdpE0WXK25N8JpAFF3/f9vxO3FYkog67C8BcS4a9R
ojgsqij6s0q6ubSKT+Kh+N5ujbf/3w0Rf2rQnV4cOD6naNFtstdu6m125Yb78gtGN1ww9Nbq2mvP
so+VR298T0GO375rLpzAtdEoR3ecT/IUehUK6Sj7WguqXd+a1nhtI3mlZivDRVTLdqATJMoBvuN3
2BI7EvaDnuvoqOrCe1JI6swtYyBQbgwLBLPJqmuXslosC1H/2bq4U4V658xw9usm7slrR9XnDzRa
BrldCCYemMm5F9Vl1pozih0QKN9Rrp+IdHXBDepJimxRlR4XOBI5L42mpHPQ4ssgpojSv5v/LQje
mbScFUBy4x5mbnlOG4JSPvuo8CKpj8zyrzSYOPuuztnfIOP2pZNUSW/pLCkvnxX9sQyPqvqj+3cv
WnbMpyijAzbp+wxYnFxz1gW/kXN4wIfaWdxeudeeWl+CjO5dyAqZactue1awsN9C2+0Ozln+6R28
OQfqFiTCjmLNXN+7S+ukKRNL4koJ40v00elg9FodCjnRvXivFI8pTtpdvZcaZdZ5+fL2UKdijc6B
OpL7SFOpQ0MK0xZNUavzrA8/qhKWIWjHdl52QTORblzqTGEcTdvZlLicuSjHyox6D06mtqvqnLg+
duEmxJUkNucVXg1FmDw7gnBSqmgrt1iRcW28i44xN3oRX3KNX6fOVSd7LgPjtTZes3aidcsvGd+m
KoihAYMJ6xg/5TGIhwAZckmxfAoKuFR2Jv7U8YhQTffcSMbSDLutWYntKteqHRI5932en3z+QQ1Q
mSmCskPpu3y3o2Af99geZAp1J39pi9aybMUPDoDv0WDBUjjGXRMa33TLTRchhCXo/Omb0Nh3joWj
fWevRDH55oXyoxqK0AtF6FUxeoRDOxFVGfyNF6Lu3OVusO5xWM97dnYPTyjIsMpxEmw3ULBBqzyo
ZwOhYd5WKB1khbwPEqSJOkC4nnCP4tYKAtcqh0Y8S9z+zozqlQD3h5foh+zmiBukz6Gt7l0L3neT
wf4KYvdg9+l3xRaOKfrz96pWmyispHspU7emZR5tXXyK6pjfDPZqrpnesW6bpdc4u7aO7AWWkK8g
4vdK13DxxMLMl4t3RRK/86tPnlSu1QilFBVPuh6ErVg4i15GPjgt2nBmKYK8TFVrpUpyTSKnbXUb
QQCn19al3L6JgZHOXL26b+C3SnmhwcwQD1kZn3Ic7xadhlNVYOGcnvV7jKghJFntnhTk0KrVwIe1
5lYMBTUO8C90+nTvZuKDJ4Kc1PxFGQibKrF+B1gWKpKwbntpm2baXgkbfzuU6GZaKGyQzPiBB/vC
C2mO56bzzfKHnimWBAhvpPay09tTV8trulE91FTjKFv0tvRIPbSS6ixrw/9ATmguas2pSQcTiBba
sTIQa5yk/t4K8qYMnKfYk55MR6egGvnELfsPcK2w1aDU1XKkzE2tfPct5SziQYDfJwCxFqKkUgtH
uk4f3kBZycgAB75oslDz2tmqCsmxqT+7UOGgvmCt6mbrSNXKeVVE+9LxtqYO6d8KmnTuVtqLjV2g
0ak7RUEmCd2QJ1UwvyVN+i3rlfu+bU9W3cOjj+gbd7Cnu3rYJ8JBL8Fk2yo8FVUu78TWf4/s/ldu
Ny+JjUx6Jjr6rFK6lSKWB9lTVyzmo9u5b1Jufxcjc5MJ/p2geHfAOVEe0svvWVH8lNTGm+PJODNz
p1hoor3zkmjrphoUBNMsF60jzn0xPhqBuRHTGq8YTLecdkiIUYQRsq1o94g2qUulsevV7eP1EvA4
OkxGZSpBSAxKbI18GmAaQ/8U48V5uSvu4mWzSTa3o02dXKPXfd94VWN5unwymle9OejmsWomLvmL
++LreMaFYtmLBUWoFfkkAewyBRsuMuS59hxpBrmyNHETTgzIGl32etFHwJQMZq/SFmEDsKJOuCKm
QHkXmctoUKMLt+38NOm0Tj454sGtsEvV3hr1o8sfb3+ei1fpKMzorgUSVIv1n89TW8/gOUjDwrRc
I+OySCXfnLu1Jiw1uIoT9+3Vb4YZGCgZGoLoPX99bTiqhSljWrEsclx4pZZLA+auSFqTdQiGJuU/
12aHgX4KOBpoW2qZWAssej8b7D5LzhSx95yJxTE1rGHxfHqq9a2EWEFrS6dGeOQknjXxh9Hn87qX
54jiTQS7BPb/GRMi1nRhqGCMK6iR6QpUEBL5VGC6mmbCR+8m274rwrnp4TYtJF6582Q52MHM+GWF
2AJ5BRmbFTvJHETpe6jWKq5V4l1SIWCCGc/E4rq6VSwZSBClr0tdQKHUVN+ODfGUhs5Pr083Co5n
eha/317DV7fKpzCj86yP8aRxI0HEWrjcmB38uRDRnVafqen6dqRrA5JkLn4wkUObeXSYmXal+qoZ
ySe9cbaKFswrD9WQRpo4M699WMiT4DBEWcEeZJzu5anXJ2R74gmUxFNzXx4zdaZ/s+/sjbgq79u1
vJE/nMfkdQpcdWV8X+KOZtJTOzNVZFSO5OSFaiUXPJDZZmrvT0UZzWKSGqUi1URp+n5WVJgcFU+p
OFVAHDb0lwKUilfe3zkc3woKPaVQMIlSOfGqs9tlO8XuujoOpABhaoCZsP6gSz9tdg3KpNpLPlI0
jYku4743awjFU+Xxq+P4FGV0cCWxX+WOKIknRFSWveyeMYk6/vOyBrr/dyDDQD8NxIhTam5KwEBk
4PuoVhmSOKvRwvm/hRn28acwZlxJdYQy7AkGy8xxQ/JZF+W/KX7ktfzmy3CGQ/pTnDbIYIppgXgq
evtXp6YwFh3jSeqHw7BA9qb33uRcwiOIfih+FumsqtylEnoft4d7/cNRjh+OP3CgoysO9RYnxMRJ
PJldjdDSfRYebgeQry/AvxHGS6OHHeQkw0aiQy7PY9C2WkT3aZZ9V0r65codFk8g47o32tjlu/Se
PXYb9SHGcWf7H/I8UHkmXBrRAJQ3Hq3Sy0qHabnI0WED+FVqpKC8Zu5g9zixjK7O66dIo1FrolAh
+NaxjETLR0pN3ZaeOfHtrlwpX0Yz2hFll2tRWcbiKfaeW+tHnvzIs1/1lE761ZEA8IEgLRuoco4O
Qi0VqG3UvnjCU2mdDeJMtm/8M7Z0OAf/BhnDgJtIFLi2TPHkWDlijCF2H6WKP3toaf9cqB6FGqXG
cK4bTnabi5ieTS1Ea9RtaKy4i9vr/krOyohAZKpwGSlOjKatQTgn7x3OESo11jwsm20fq3duZP/u
LC4sjLzu0rpOJkrHVzfb/0SlGvP1VCmEKElK9NZPWYvbJileirqIJAgTg7sEKA2TaNF9GORBiTda
erUsI6VcZJxezUIBIImtGNka7FrsV2YDnQSzC3U9xfu7tuBp1ygacqC028baypEZKWXmCsap5K3e
CqirFM6mlbt173YTLbdrq54MCvALkBtZGWetFGs82uW5eEIVCiW7p9z/fXt9XFJ6mUJ2k8mNRgjq
ll8/FW6evaPJtXhqRPcQabaGXVyCAq2fvWha/q3I0h2opo+mNw+eVP9U3Naa3/4JV6fz0y8Y5uDT
FUS1wVaLgI9Yha8UuXnG3xkCVQlpiiR5fawq3F6K6OCix2ivyMy1zs3s/lRb+q7LvY9ITXY5OJFF
hvDhLMAmERgVvm+UKQrFPGClqU/dQ8PSH6dakiaqtGoVEYj0aL71QMVg3lf7U7FMtzGil9ilZPPo
ECzdVbrMX2iOLeolcKd9jJPxbIpCc+XRReS/4UeT3QaRXlVIL5xKx91Xqv5imPFWL5R3pzTfUaD4
/h++LRkQjTJaZfQvvn5bF23PQFKa/iQFNSwEo5sJ3vDGM7yjJocTL44/a/Vibv9GGx/fSVlqbWAT
zd+m9kzFt6OeIfp2zrbM8+5/YXxzdTZBYaj03kXElUbnT1Nj2WpH0hAwPuHrpSCq7T2XO/VorcOl
z4Nx1a79nbCdOoIu8dPDtjVB9fO2UsEVjiLXtoPlnduIJ2R10enyn/rFsI4w3HoQlu7Rj7FiH7wt
shPmneYqX1sn4zS5oYbFejHhJhQ+g1I7aPjR5w30FFF/DG5PfVHWM9sKm1kURBioIrg61/V24ICq
rGpHUOZpiTShoiTr2LR+lT3CbVodTLVD/mzh8S8iO+CZjzKGhJDE1wXX+37v0J1GmA0b5bU+B6H4
S3gADLkItt7cYE7oQM6SR+8xPgMJFifdIq4tic8/YPQsrJ3GFry4QxRZCDYOXQM/yGOoMPkqKay9
2lbf/n2HybTUTImeB+zbUR4BEwbX1tbsTpp412L044T3odVgBqZMHNNXB8ZiA7866MSMUdZSWiWI
gLC5ukaee72xUqs3z3sSjH1qv/yHMcG9QUQDTAT8uK8fUSB6IiglH9E6qjjbJxgjg5VfJkhv3o50
7X5Fdgk4FRnSkCJ9jeTpTd2mltCdhHptwqdAhGFi2iC9XNkksqECzaGyI0NE/RpD0ij96w1LUnXs
JcK+71LY/nIjbKCSpvxhxQri2yk4Txf7Sk2r6FR1j4Uarrl2n6Hb7xCrRcoS18WiduZBb67SvnkJ
k2DtoEKJxdTP3FU2fuofzNCrZ2UhvnRiiS9j6yG22ORLIa8/0Dh89gBszDvDu3el9DUQ6ntUH+9b
22lgAeY2cnElasOt+L0wLWT1/PJDjLNHuJi8jtrqPY+bx063Fm4pHaVAXVWYbvU+2zxEB6+2k3MU
eAhJ0xVQ5FdMzVcixVApq351fvZaFOgXm0kk7v2wukcr9CVQixCXh3yfyv2qUKylLCgdDQQboQQp
lWZ6jm2zmkezStPvvda/t+Tod54b9zSP01nXRpvGypqZFO/MGrCF2QjLti39eVeI31orQgIneaD3
D0w9U5/ENn0Tebdvfbm21oHRfxPT4IDUxz5Sqo2hlO9yQY+uyWSknM0HVcBoCVrJPNdpYAYJ6pZO
oj/ZyOvM9UQ7WFn/w4k1764FmNsq2sqpjBypWXpbmooEeZCnSMvKYEGqMF86pfDgSdIvPDDMWV5k
j6ySj8EZ2cizbaeq/czEK2hmuuYxRj729vq+xDNxT3xefEPy9Sm50hEv85qSBZ6hXT8zD/k2WkYH
YYnq+Mr6Xmxx9X6dwjMNC/riDP604EdncCJqnaCTV568oDhEgvBY184S9ePVfxjbwAJWgUMCxfwz
9k9jM7M6LhJbYWOZ9ltl41OlCXWAYa/yrPjWcxCZ/qzWw2zRVd6rG3fIWQZdNxeNcKUV1nsYI80v
ad6v2z/r2uhh1IAiV3ELuKC3m51oum3F4eUjFpuI7hw98Dp+uB3kEpvDd8WWFRq0qsOuGZcQGqno
ei1y+pPch6co7V5BhSEtWijyVisM6Q4NoEeauslM8uoDrFrcg3DQwIbKaPdCKe4swfbXYReZK89H
epT0Jp2ZIc1KiDTRoi5Ue1ZI9g8t3Pq+ECxv//prpy4lQNwcyFwGZ8Svi9K1NUlAyFc7yQK5vtU8
Fp6aTJzsV5NBCw0FHZUNleLwaBUWWMaZURZpp64rX2xdPcpKGx/FNo9XYuqkqzALlpbaKFsRL4Fl
pKvFXheyPTK2G/SLX2+P+E9aP94Tn7/XKO+WjKBXayntT+1KWYnvwS7fd98G5RSMIahXL8qluDA3
8t5YQJVao6H3jCn4z9s/4tq0o/EGbVaVqMePk/GwaD1REfgNoUty1D12U463115y3EqyRF4Ke20s
NViirtqLrtafjNrfhPDzGzTuZwixLuvSmHgZX4JQhh3wKdgo0Qoyqa3NgNF4NRLqsYbaZJU09c4M
/HbZ6PFrKKq/HAQsW1S+cTfAY66s5HRhIwEbVf1y6PWECl5D3LE/zVL75mXu9vaEX/3qtCQGVhrF
vovqi0YFIYxYoqcgQw23TDEfz+r+VSkpLPl1rczFUk5nhttlM7tQDrlfFyspLu9LQXyTUwSoREAX
Snjqsuw5EtVNIaX+LOxrlO1xNo+8MpmT2bz6YhNNpGCXpDqmF0lKlVYZrRV0A77u0Tz+f6RdaW+k
Spb9RUgEO1+BJFc7M51eyvUF2S4XOxEQwfrr51Az0y+NmUT1Rt1qPamffDOCWG7ce5ZGr+0aeWW9
048F7LqYX9+FO0h2brrKye6h4LvnG7rwVedyJR2SdgDuEFAgp9UIiDZZZcapcSJE3wz68IoTe13F
wBJF2s7kwAnGbOEwmstrr0NOdqbILa4o1O5PafI7QCqhNh82vVgD8dP328thtlyFWo49ip6gbDSt
P0Qq0SVJ0vpT+CwdVc2t15EvbwXMhd7yR6jqrqNPbUHQbPxM03PnOuTkqJUTeMnzsjNOGOYOXvKa
SwJzHdnipU3lNe+j3WBZd2DoDkvn7+ynvBrsJIkHc8QEhkQYpyRTxIqDFrmqNPmBDgYY2pmVH01I
+tyXeh/7qKe99Wmxti1pH6ntM6iUkl9BbnVFYlmBQVeZvSux+rOFmv7D7W/y/ba2UEAcrY1HEqwy
7a0bRQEFihhtV0mHzjccn1vIKDOxUAaZj2JjH0FyhwBD/3UzxWWvhFUq1SfoOXpSETAHiO99UBZ/
HQeb9mrOJ2s5F3BdyAk3TnZwx8NPw3io0/PtCZvdLtB4wmRBGgHuVV+HgkcKCXMTazjvleew0Xea
DTOfKFunbfozsoAwux3v+9RhSLi+YZkHtQxleo0XwE4VhGEZ1Q1chaPCDS0DsKWFc2f+uLsKM7lN
aGmomcGQksjA2q7qKpdXNWybCockJQpkOQlhhVHC6CCQIdACi67EsuINYwny6sRehymFOVx6BDEP
eumk6xZmYe5mBUcVJXyoOejm9J2qFJCiFfGgnwJ5beUA4dPKVSBprubr29M9mzZdR1K+fl/DEhG0
RAds2y3kfVbpqi6d+NMEbjZ028JR3pcIv3PnBIg4BsqycDBHpftrwDhWg2goCY78nL/AUuWBE/0u
JxDLB3SwsvUXkxlLl9tcEXYsWY0ejOj3TC83uBSQVJAM97KGClAK88l8N+SHx7jOvDq1HE1NHTNf
gorPzq0J0izBNgdyVp/sHUnPoPI7jLWaI39ON8MGTaxNfmg9vOu9+LhU652FRuAdpiH9HaHp0/um
6EhtwmupP9FV+swOxI834pL5gIfCwMwxjuFJOSibdk8WalLq3De9DjxZRJD+avsoHl8nuQ07TRb4
XQQHHeg1J45u0NY3EzK4LavRblaji4bszEWZeN1T4hspf+/K6GkY4ADYMAi89+bokUJWql5thhrO
L3W1A4swBstAHE14wLhJrN6jfwGJ+P4XhAFPTaL8Yl3qm3L6BjKTDyOp3DFAXMngXFAAdizFxr2h
9K3/17tnvE7+OegnB3CZ9tIoQ4auniSFHvwSfhcwX3NaGaTd3qwyCPBDLqJViQemIMDQuZQ7Cmgc
21SHiH2jZcNCv+H7l7BGqtZ4UkNCBNyir7tLMJaDhJYaJyFo5spldMp1YItqsoptLHIocJiOoWcL
ZYe5Q9vUUCrElsYLfYr9gd8TtDxkHNq9UV1apd6TBgsOjhCPt+d7/PXT7OYqzhS3ImfKgNqQgoSK
HLvoUYERz+0A/8cW+s9Ivl136XgT2rjutLX6IdlQeHCKk4Bc17AfzaNhPhFtSl8tnWi3ZJ45f1z8
M4v2ZBdxsJfbpoiNU5cncFOR0JpjKKrZ6gBJfKmB42C2b1rraMGeo9FsL+7SX2oncy+LwoXEYnEe
Jqd0aFupDl8h49Tu6DN/S16ZHylu9xLeNTsIiNg7fqp2AtjrT7KAWJ1dSzBBxrZSwCuYriVo5stJ
bffGSdcBzOCXHIDVDqvp9odeiDJdSawLOk1PVR1AiV9WvG/F1gIk/HaMuUsc1Tg8BAHlBEFh8qQy
aFwBsxDoJyxpOAQ92GnqAYvrIKG5HWj+a/0TadoI6xo9h5oO8kDlLA7NVt/ABnwDLU6SO93OXNs7
6PTdVU/21lzivszOIwib0LZSRlm38f+/qslx+E7EsMjCztfhK1N1jmAgGurlwlTO7w2oc5kQhoDm
53QurSCkMhuvUuOObeHevB5VrcB2eUsc5sbe0rDmDhr090zod6CJqf3pLF8NK+hVlg4DJpSm7bqG
S6UzEOPfQELQxgGfEEoUcIYeU++rIED7V5SWSPIABVkHqAWZ6pq01sLUzX0ha+SPGzL6KJDW+BrF
SuIyL+0aQ8nYKeTNTrUo1HmkBR7O3DsBJz8uHRvdom9ag6WpJZ1iCNQPIrEp47OKvkE9tiU7GC7K
lfcvVvzYXVHgD4vbbkqBlnrF4ond6SdpL34ovYOW/oP8NLzHT/Ybjsv8sTyVR+UleyLbhcjjfE3v
IFx00EO3YbmJcvTX+YwZT+Qor3sAyyJpF27KXeZbnqF6abhONt0n1K2WYErfL3UYBls2sfEw0sEb
noSUjcwImpD0QMsVm1KGGZMW/u5LGWxs+wN0BcNRunbhhTS7bJClww1DR948XZwVWLyRAefCU5Y+
aeygiodsyenXnEvLRyuD/40xjvtqA4SkiiKFMfRONesSmabwCQnfWz2svWyogjtV4z5laKfCNCKB
Hzmlrl6jBibTsvdqkcM2jIHNNzSDy8AWedZ7oeIcF/Bka+yfjdR1d2km7YMq1beZZuTOoLTvImsy
ZxjwV8OqGByTQphfstsVHHVTtKjVA6Ru3vBn31lcvHKh18caBjow900qr9eUewi2PMp9vjLy4cD7
dK0H2T1Ad6uMqgcbVjVDXK1jPVp3sdjwpN+XdgJqUQ02VJVyNOSKvvQszhIQnvondD173O0UHQPm
KRFKtabSOKmuRG4Jb8yOa/umSvcVdNsdrWJsA0gm/MVaGLrGulxtbq/t73sYO0rHltLwYAFoZvJe
qWOZpEUpqSdOyaqGbU56lxhwONRelezH7VDflxdCoVMFRVv8DyThvn56qYLLvK0G6knR4yMftH0m
mgRO6GLhWJq5GsdABirU0B0F0n5y/JUCeUwtzO6Egv97rdpbwYKzlRZHGDXD0lnoe67WP4g6+IPQ
QzREFVDF0sIz03qHdkPmsjpjvinQINGtPliYhtl75moHTFIEDc8HUYoQyU78kKsXa4l9+32aR6A8
ULaARsBpZvoCRVe0q9FpRZlDPKTtHUtf6JKFwnf1EFSOr2MoXz+lyPQKBrSKjpZjvbJ23WNBHFij
WR6WNvTYgmO0KVayE3sEKqSnaIWSzvvtxTSbHQAWSKBVPOozTk1t0khuWBpjmKyP4P4Lm8ADMZm0
MZNgJQbs/jZOzprJtkMV+TEeKV7bp/vB0H4ZlXBv/5jZKb/6LWNWeH2olRaPa47MGdIPvtQMawgf
+DjOFh5682H+6alN9mql4rtW1MSsi4davzB64kuL59txMOoBQGYdVShLNVDG/joSVoNmWsO585yz
wen4I1cTL5Agsge3ry4MFq70b1thEm0ybwospaIqArO56V4iuD13fzthk78/ybY6wA67vIEyoRQ8
FS3dyDArSaKlVue3z/InimpAjwEpwrcjVKmgTgiSEzQCKXFyiDlGQgI04+Mv1xiiQFwR/p3y2DSZ
ZsNwWe8J7RHFMnBbRDE8DeEiiRLL7TDj/fsl1UGnGWUdFH4VCPMgz/q6ANQGpnsWhy5QoiKxl6K1
QKWuCt1ueASC07XDv86Ix4AwYkBhEGUzcM4nAcNOwasPayAOoT0E50mUnneDaf/1UlPwKhvNtyzU
ygDJ/xom1DpSAUfMz4X6zsttaizpS39fy18DTNZynoKg/EfR0wBCOa5ho73Q5pn5MirRkH9iGMAl
/zkQrw4ZI2CNLGlNde6aH2OnB0bkK7vLwC3IXQpLuRTG4n+9Fr5EHId8FREgB1IolVqd84Y9BIH1
wlLQo7NyBUrzQ07rTS+xv/9MCIleFCrg6A1NoW4DKAC9iuLfuW3F2pStlSlZl9uj+r5dAWNEnxYN
Op0oWAxfRzVwXQFheqjOVDqx4sw1bFpdLIzj+zmqqDCqwDUJBDCozpPlBsmkTpEGpToPpFpxFncO
r8KfvV3ey70FFrWyVI77jorEu+g64mT9tVolS6HaV2ep5F4exZfGrD+sgu0rln3mce5BMedS58Z7
PwA51g7l2oDGrqyJI+tMxauhugstHO6E2YBEMEWbjHfmQ9XR1xpc9oXpmVHv+PprJyezUAP0vGsY
RAiP+NbnIBz9kJ5xUbvmugXY3klPAkYR0ad5iC9L+tXjup2ccfCJQ2Mejn8gmkw/DqAhRK9UhkUW
/oYoQtg/3F5h4wq69fcnnyKzCujrZRhc41s7dZOv463mo7O/uR1m/DPfwqAsMipaAiWkTU7OHqIB
JYUn6pmzT5hwO1bwoFaRUzfGwjkwHwhhAD/VcTlM8g49y21kVFF17kWGErvpE/MiADbS0Rm7PaS5
vamB/gzOFOoXKCl83Zt4gnErl5XinJJ828CINbCrtZQvfJ+5kxT9EhymtoE8Z3rIaFIrqQYLynPM
nsP82ci6Z63cVPK2DQHvU7KF98j3bHncmlfxlK+jIkVrZUADVudyVR10v1433IXGQYIeDf8h+8km
9dqNfMj90Kd7C12MhVmdPYxsdBRxy1rAlE82m9IatqSWfX3u6/ZQlvB+blXXrC4Wyc8F7/3b33Au
GnxO4Vk41tLwXvo6WsGDVhPQbIC1DUxCutBpeQ3WDnWSovItdEpuh5tbMtfhxs1+dUmlBP5RqW7D
kQVdTDlRXE6xFf4++8Ir+UoOZ7Kl1bbtOU86cS5HWWaVObYG0ZZFAdn/5gVON/V1oMm36osIGWsw
yo6F+qGossChRCmd0sCR7hRRCeNERUg2bn2YNBblUDtmq/C1nSfPSRq8NjUH+DaLN/DIPgllgMxT
gUd20FVbK7VfNckGVSADAhqD0R3eEgUG1fELq9I7OajDj6oFfimChzio+vlO6oZnUJM3uUhPRcor
J2XdG6QA4UKTKOtQT33bqHJvqGGzXoc1dZQk+y0y6aMxySauxFmB3ElaZPdRBF/lvF03LM6ggRu8
ZS0z0QqEDJVUgBFpysk6hUVJSPD45uJQDP22Va2dDkurTBO7ug28hDUfiYm/ARCyIQ3rjFTrDg8+
eGE9A3Lzq47pIYX/dcGlH7mt3zVQnHcqlmwANL8HrdDV7f6nZNvrwg4+gGjwTDtzG7U/Rm2bO5nE
Y0C1ICuudToyHPS23hWIwjhCBCmaj2azqVROXFUFjBumAFsCky9UZSL5aMUZe+a0hhN23WFTk1Y/
RB0enCmkfxO1rIB57gFs0NPctYIShvNt+qQbmepoQgGFJBXhm24lHCMFrNapEynbojgI7JAmZ448
dPC7GtrIq1Wo1tRq8sGp9mnVorwjaizeaG8GhqtaQeKrnAP6qQ64xQ3ab5Eu8p0NzWOvtGS+G1N7
3x7VjiJZAjy4ElCw4+KDa+jbUiN8B8zyd9ql0SGOm+YFstzNugNsys8idGaJHYPjAu6ua2JzAyQN
5aQuaqpLAYe8NTeYdaIsqKjb6wU4KQkmfPQk3qtWYq9KLW32tdQIuEVDS0nvs+csSc5GqPtQUX0e
RIGGZUCMtWYb4abvYVcDlV1AVfs+/tTb3PjA6vhFCc12ZjpeQrxLVjSKD5TB4inueO3A7pk7NGhz
r1IBH4eX90MD+IYlZdRX0gLeCkIeNlUhvxuFwlZ9pEpOYRDhqzLWh5qF2o5AGtfPk/YIgE8EB3YI
JYZtct/2rezAgXxwi0rrsF/CzMuL4iEQveZxg8PdKovfeFv/zmJg21vLfE8iO/A5Mz2lsnpXFEkJ
2oH0ga7yM7Dtd6FGj0SIB30Yzc1TlBqVWFIgwwNrM2ze0CfMeEp0JPaAlN4VLe5aAhyjm8qtsYLe
7ZpUEoEel667XTLsaZuQlawWgD3Dia1tDADssSadocYYUQurXM41wFzitnAjBssdFSdzWeBJbzD5
JYYeu2tDrdXBUv1RMeFLcn0KRfxDlpTOBTe289AZ3ABHazmpZutg/TSAuNLhvrDZjgG1BTdcbKGh
wd/oW6o6JScy3qgyGWWOjprMXgGYoJ4eMBACGki0Fe2qjrt7ocN0xyhDx0zM1EXy8ZzawKRI1YtV
JWu70x4yWboADPPYDeJRNObvSAl+0rh5NLP0bBcosKrSwFf5EMD5Bl/vRG1Ruz2OEJ+V6Eplqlyv
iw4GNYbZY1aS+JEQcWG69twbSeiyCFYbhfW7K9vftpJp664vJaeTU8nTgRpzclLcKyL8MAsDu0AW
vjmEEfTG+mCrGxV02PJY9rSmMJzOgOTrIGWlozCTYQ3W+0zpn1mb57BdyLd1h42kUmh/hKyAFJLy
s1fksxkpr1Ti6UoJZQkkgeaM4zBHrfjECEBkvi4yiAEG/KWTq4eUJIpwwIguvVTJMyeDBrUrJLNa
DTGmzyyDdEWFuemwNiszs7aSCl04vYshYADAvttFrLizBss8MjY0K3MUppJhe7+zAz3yZCUKYBaV
6tWlr4vyNa5SCE4BqxlhraRQhjGYgH6Y/ZB02g4CKeVrqarypauLdKUlDZKLHlX1lIh7xiR7AysP
dV0VUf6z0BOyt20iPcoSVY9N3VgfA4g4vhUWiWcBRuB1Za6uAH6SPYg/0TW168Gxy0R2KTegLxlV
w65tpcGplfhhCMJ4qZc6JmC3Lt0xYbzKIURnU1IqbQ1p/XbVP1cXWI44jdt6SeiI9b/J26+v+MkD
1OQdtPXbCFKwQMRT8qMrUF+TD7a20FX/LvyAvPMq0J9ezNWwZG4PiZDzDqYZMM6Be1ztjw58WPYg
TS+plc7mYf9kSFPGNKzwQltAPumc5pD75J1jAghEos9/ke1dRZmk0pAbtIVMLXEOLHB3qsJF+wC3
wd/ba36duUkOm/S5kLIiyM8WaagTgqHhZHWCi5OYNahSFPcFjtuhQWn5/ze+STbbSJkUm3lZn6Ms
8lowrqKDIHzh9T33/sXDB31htAfgDzl5z4V0ZJWUeP8kVusqWeX3crYwjtlyxJikjK/s0bplMoNp
XWS9llh40w/tSyCTn3qkGY46hAfLgA5ekloRKF4qW+lgNG4kJdH8UM0LpxLhOVXlxpEsKMcXWrIW
iZptOl7co8B2J3EDB6uUVUgTm8hdmPyZpwt6rSDbgoc/yg2Ma/xqw+DCTuICrL1zzyqIhxJpxztw
EiMj/lGXzVtsZfdyPlwUvBNxNKgXqqrCBfzuudSR5MQUtblS/h0O8ROk+3YdoWeVQ8VVR37VivCo
pjLkHqXiEYkWW6ld9CTXw12b9e9dEJ9ZEvnoiFVQmky6NbS4SrdPgk9MCBQjw7TxWhRqwDnruCMN
CUhrRbpWQhMqJ0lKnDgE+4DZyVnQfIS1dsA7grFGVO3N4sGZhunPLGOP+Fd9agzbDj/F7WPS76SM
xW5aKDay32yJUPqnNDA5WSEzpoG8bCnQtZ36W1VylRKp6YtzHw810H3yHhmBXxX1vpeVD5VqPc54
nLIlSEtOy9hb2Mgft7/qn6LB5DfA01IBG0Y24Vg2PZmaPG4HNbbLM8PjYotNXDiG6sgXeiCucMUd
f7cXXvwz6wh1mdF5FWVGQFAnG6wXoc5z6GSfKYO1U/2umz9zZJTchGKF8rQwvPHpOR3edbDJkRgE
/ZBYAru58bXfqs8HR3pJd9hF8KWWLyOmt+s2xVO00FuZ+7SAOEFoDQBx4CKm7VxZhInc25hW3Rl8
AYBOs/moveJh+cKcqxZ+CTV5ffd60sTUGsqzvE6fCXV65FtbsF1xydyLXfMcXOoD2Egbfiwv0Vl7
uD3DM+WiL2t4kh0UpAkSyTTyswi7TU/V3EmRYTqRmr4RCw+2MMtWjS6WcIkzFypsPJGLm2OvFU+O
r4eR3JK+S7mZnyNzGwFoIqseYFfrfzG2qyCTxdPWdhCEAvuTyvQj6Hq8+8eEL8+lixzn3Mk6ZWdT
sSCwNXMBAayqjt56qPRpf4Scrs7ZIuh0QqsQNZskOYkWTq9VByTG7aHN7AsdJuaGogGGp0FD4ev8
wV7CiNQYDromXw9l4w9WiqdfsK9HdMntUDOfCnJhwOqoaFmAeDf5VEqvZT2JjeTcqAQ4lGYl2yBY
QpH2dpiZhQhcISwJxxbJd/BYo3QyOOZpcS6q0rMhHdwpDxIuU7kpfZ4djeH9dry5kxMBcRHaBM2z
bzYdZtemNIosds5QjHUiF9TRLXyqXR00W2Dwlh2IZw5OUOhUbBvZRjPjzw+6Whh5E2utwsZvZvLC
GQwQxDhHDl60qB6cAzl6uT3C2Q93FW9cqFfx5L7NRV5n0IkAS3awyBYv2kccRQu7bH4ir+KMv+Mq
ThRGOv6r5ecKz91Nlof32BqKa5AMda1hOAyRfV/E8YVz6WSGyYFA9LMajM+h+2sZQDiIXM/w5Cgt
axCqG1nNz12b/BxUyPx2A1vY3rPDBSwc7fCRkaB8a7GVLS2GNEj+WJUNXuTS0P1jLAO1kvSj3ygP
tz/jzHkCy+P/xNNH0NnV9CKPyaCGXSdncHRc8MekZTCqgj8xuWW/hJhscaHmEaM8Tc89VR6aMqid
aMhDV0QCtooWf0HZGwiyIHNMo0apJeTC1XNtraPdfHusc4cAHCMtiJ4jofomZ1EZYVLAzKw6GwO9
69rhJOzgGJvk1QKhzqLxiVGUI27HnNuW1zHHybma35b2sN3Uzeosa0A22JE/0E+lKl3wHx1rWMrX
ZkaIoaEzZygKqBbT7CmDxgaFkwnEhAo8JY32SVJSL+yPrdyv9EysMhhVo3W4a/BSb8sd0NY/K2og
Kb7TYf0e0U9UmT9hvbsw8TOL7EsSMk7S1SRA4jioYxTYznZseqLoHDtfosb+HzmVCdFHwKtN5JBf
Y6haHylKglxOW4cbcQxX0N6AxZ+0y87Jwpk0800xnP+EmuLHWw2gROTMGA5AzipwWjka4aIGwQba
L8yuL7eX0Hf2HQAluLeAycMNqYFw/HVo0CW0lChBPACxVrofQ0Yp8sk+h9+U4QDaeRJP7X6pKDFX
ArmOOi2BqHFhcamk5dm4K7YhEPKSm+2H3bCCbtx2ye37u2LTnzECN4OeIh4cU/N1yjgerRE+X7SF
yFq/Uj2I0stO5iP5r5+sbbXXV/HWPhNX8XK+LtZky2VnUbJpbgOpANX8z8/QJsehZsWRXeQYdIO8
HD9lDW78JvGlleGR9eAqPvVQPfdRA1pYU3MHP6b7n8iTU1LJEgPqaj0ePpH+1sifJX8pc4D2deIy
tKX7ijxBy+UhlSwkLplf0x+x8nZ7oc2u66ufMDmrMsss9FAp0H4kxSaB4a1gBkQR9TMqjnGwgJgm
3+DMX7/4tAev5mWc2xlHazwgzAGqes9h3VLTi4aXbW5Z90Aphg4UsRSyBDGBuBC2zORO+jLbk+yl
0UnLFDnH4i6CX9ASAGNBDD7NMz+WdJdX9RoA2wed9G92H7wUVgSzhcFcRUGuoUIXw/lCAYQoLi5D
V98nRfZa2HEDKGW+TfTwog39RYXQfxPV9+gOPbFQf1JqaLeiodc7XCGpg0NEdrnI7uEoqHgECK6V
HMJQgikQ0k57WONpZUY9tZU1D9KOW9Me4Kk8rJoWimWtTdC10eHVEEnSOcKf96rehsKZWSHbJLHT
DGHvZLr43WbZY2qW0HFF8dpHkztzSNBwB+o66FxE3AMV/z01u3tJMw9SLwMXRyFqHsRARGkCSz9F
6WmIewGLWRk2wSR+CanwIQyF1lxdXoxMu8+D+kc22PcAqylOZ7NuBfiT+ppQa6WR1IaxRgSPeOnQ
CfJTdOCPJjFk2fJMeW8gy+I0pnrftWwnV1Kx6YOoWvV6dVSM8rFW20+zUh66strKwIxbafrYB3rj
arW9L4h1oVwC66z+APDyFLF+a9TVgXD1EX0u4rAm+VWbybES7JnASyTKWp/nkmfE+iGpwh+0LdaA
cIerJKlOkRocUx0qkjBkeoykUZeIHjsrJA44dFihUDqKKX61xNv3pjbgGSE4UCPy3g66rVWSXwmH
VEXYyse06I6DIftW0LZoDdaxw612J6EHJ0n5WVMoihltfQzkbK9XJaxLtdDjQQyji2SwnSimd31g
/gB/ZxNAy96gonNhRcH821t98biZpNU07RK5ysbTHSZVkKbbVsUeitCCUBctDjeQcg/iWqDIOnjU
rkpuutJiMfW7/NLkCJhk1Gip2zXkSxnqII03nvl4bm5GqpLhtNB7oZdwsdY+f61BWgdPMig/AeL+
9TItiNBS1gTszHqxVUW6lmntxAVds/oeDRRRPOeq4kOjCjIjeedAB3+1MPWzZ8/VL5icPXbJ8niw
JHYWPn02fpODucFlvla2yXP1bO/6C0jHG7LQ0VgKOvne8NoMOmbZ9AzrpYvNg30sW73XMD1yi7xa
8hOAbPncAXs1yMmnpW0ca9yw2TnQ7cExaBm5pCj2g92XrsKGAyQFcBLCUwfF13VRpRurNfOVPQTP
YNc89hAZczMABB3ANuCSVGi7Aht7m/b1pzaWWsq6/Q154F85C5+NQMPTRcthxlLphd9IgblNS6tG
dVdG2RKd9lUc9uWFG+l4nSFtGKrqh2Kj9hSV4pQb5Nli0cHQUEeVOb3vwMg1hfzE1RZHrZ7Cll0B
cCEFUUYkubEjWZ67qmA7S2TphpflllJQIFDP0jaanT4kBkS17LRsAJjW91A16mECVbO7prN/ab2y
brXhN4HqUtr20FC1PYNpr0HYr9JYPrO692waQu8NiTpesEVZ3NlVfmQiAn5UQpOzq5pVrw77RI/e
uljdGh3so9qGQFmuX7He/F3r6SO82BydAmejm9nWUPC66bJLoZG1PKA1MNDkF+oCT02WbEoNKVYS
HVI7eA5bY/BEVR2LSJw6JUY5NMOhH6nsvkl7Hcy++rHPwTMNeDNA/1ld13pySnT8O3oin1MDTwld
737JVqqsh97cFTL9ifJO5+h9/hrxEJxO9UcYyl4RwpEpL6S7Ph02gVJTuCCF9yXl/ciK/DDkInUY
lXD946JyYC1yp9uRx6SkcUy1BE+calsF0qx1DzM5EXQYLdO3cq6dmEF/BqyWHdgA7MoKpnqFgtZI
Sj/DvPnEUsldIDShepU8k0A/VFXwARHwxNEs5pEGzkgyQ7cbMvYPQYLGOK/zdVaSHWnkn83oVlX1
vyjlLkrlUJpQkP6HsIrMZawUO0i2g5lTp4G6vhiUe5i7KFjE5LM30ydo5fpRzNdhrMduqaZPMh9M
t8q5pxmgZ1UtGZwClH83lci6N+VdFWU/eBa9klT+Fekxc+RI3QcBJ14ToLEmLGC26IjDFZmnxT0+
StWO+izyqWqLzIEFx7vRRBDPodl7QanPQ2ktumoAviUGv6WDsDX7PWjWa9DZr0xtChfX3ZZ0/M4I
yQtXc3vh3NNmjgQwAUdqBEpiAMlPnjHdQPE65ShdAtMroLCV3kUE3Sp1kD9Uo4FVYtkDwQ7zb40T
wCVA8wQlIMPilrLBgd5K6ORNt+qHygsMDm4K9SNkKOh1r6WKuVWvnW21e7fl/ClqAQKx4gTOXWF2
UHRuOAWMPc4kozIeaSV1wTV2B95dIKziQ0MO2ABFf68z6R74jF9JZb8WFb9rAvuAR+UxioNjF7do
+Gmd4kGBAYvf5JuyGwA8sKBMcPuCWDqqxzT96rUMRQQFZBKgNCQN1gKJsa9GcIsEyWaIW8Fi7Ha0
2bf51UE9frWraNTmIJ0VUKikANVgN+Xsx+0A86kGUksd/0FxYlrSYtGIIbIydob13p0uegqjNnAT
O5Yf6jIUKyoPAAW28P6NsmzE8xijGOZLHvQ7VkAId+HnzCxDUGD/83OmFa8AVWJ0FPXkDAXrc36f
btLVsEkIWj7hnb5KnmUv9yAtLb/XG/F6O/bsA+sq9OSN17d1i4yzYmcO2xwbnElRo/osQQex9/Lm
9+1gc33kLwOdPOe0HM83XYzRVrXuy+f4HjU2Cgm1yCOPZC+5xQZ2wefeXrPShSstWYmfsb/0sh8T
i28vrasxT/Itq+xDmySY7grFkiKUIWCq4AKWF5bx/HPyKs4kqzJIREKTYh1ra3qPLGDzoa8l2Nvw
hXfr0ngmiVSpMKXqEsHOECyF+g8964Wy03Nje/vrzYaB7g/87NECBhbg67ZMZNL1BOrR56bSYRfY
IDOvYaHVr26Hmd39V2Emu7+L1E6YJUUYgx41gNO59m9aPNBY+Wcok3Mf7Ju8GyLsfxFkLjF+UlKs
SKQtLYBxIX1baNaIPVBQ5kSC/3XGYrM1GvRGKPa1fSxO5A9IPAd8wNPdbFWslwpkc18IOBATwltY
sviHr/FqSLYRPjLkdIV4QfxJFI766pKU+dxphWYO2uEjeR813a9RIPAgGkULQCQypH09WmtWtmTi
gCR7zUzXSa7U3hAteqaPf3Y6mVdh/+y2q1uhrPuBZJZcnZGhuI2huVb4wozkEEGwVXxk7Q5Q23/z
AWFRhQIu2DLfu451JwFT2oBdlGzbN83NgPnzkrGGS1zgtUPX9qp/waCDSrwyFlXRF4RRxtfZtXU0
p8O6qs7qEO9C9CNEGh4ksqTGObNUoAwOFd6RG4j+4+QMVDMTwFmUc/D42gK+5oKR4v0XaWfSG7mO
ZeFfJICapa2mmMMR4dkbwkNaI0VNFCn++j5RvehMp5FGoXcPqPeKDonicO8537lWBv79Lf99boCm
AFINC4cWD52qLxMyGO2GUllZZ6CbzVVVN5tAVzrhFiAqBeTV8X8/HEIa4NSCCf5vGGXeE8j6DWWi
Ch7uxKDeRgZYpxZn5nc/CCa++2XIm4cfDNVh+ES/vCbXmYHQw2s8N9JO2sb6EE64RR7FSTU/OAW/
HwneTfgqgb386m/qkCBvUpD5Me8RUzu7Uei/9Llx4sb530/vm9qH56ITDSEZehXXtu2fU2+ECbCD
6xoWpNTM3rouAg45pnuZqdTL6K6D0tB+/veYfy/2fw55/fG/fdQWJcqlIESc6RD4ySj4pmo99sOO
8vcZB0YnC8QPHPGvmSlffherqBG4HRvOYqqjBVTN4KlB9gNyraKw/snz+DevAOKZ30f78pNaUzV4
xiWse2sNdPD0wbdVNu9oVm5kYqb6xVkDBxj/FFH1TXkD4wL7TDxE+EGJ8eWLRsfP8/XYYH1Mug17
KO78rL1lKyN2X7w792x/Xpl14xgvq58cSX+vzH+OfH3Jv73ELs9LFOcw8jxsuJ/HjSxPKt/5zUqz
cmeXZWqKHz6/b+fqVcmAoCS4y0Bo+3NMa3SdTiIqCb/W2doZrqDAgQB2Ww+JGaNIcTaS4lA//nu2
/jjql3c7oYOPOgPe7TBslBWNR7adg4yunXcrk5vyw9nj3oaY1h8m8PXH/Ln14QH/9mO/LKM9UpYR
75zjw0S0L4WaQFZIZmQ/+fW+/3lYOQGEhpLU+mqlq/KqI+116uIhZsPGi6+Y42TMvAgdn61Kp7hb
8R+e6be/7bcxv1wJKoPLkI8YE5te7EnkJQ4Qp3j/da0RBzBoFgEpxv7gfY1lshmKRUT6/Iw2Oyrt
Mde4bJdt5mAd+Pcc+W5FQ08UUCMH6CxA7v+cmDmzO22TaTiHvF3ZQ5CUYvPvEb790n8f4ssjs9Br
gJMy6M/Te340brzP8Tg8m+sw7lLnHSWuMVKfJLHWRvLTzembvi+eo4f4mKvcC7fnL9sebPFT087g
TxGkrq9YylfNW3kukmsnFJaTuHupXmj6k8X3mzkCzSfM3SHSK0xAf/98prSSE3iQZXsOUZMsCRpB
rbKz1qHFf//ycCsAtA7VSAjNvjKTql7W1LMmfraEc24JQ7D1TwLWv7ZzMGGvBSecTxwQqP7qnMve
6AYFdVnPaJMsNoxKU2BFVmE+C3TXfpgq/6tO/WPtuMZn+VeZEEAg2P6+zEdIV1scNsv67MLUEpFS
7JH7IZFYbw5RcPU8gndRILCSXkoF+tsYomOGR33yufM8gBEBcNudVaFF1Of1hxyXG2gAq8jy3U8S
jkjOMFmszOqDmjO8R0ayUMGi3FKrQALNUBmRR/SB8MqGXlbdS29A3o08LbA+xc0AZZicbueOrHMX
BqXZzuapBpsQszu2dHGh6MDvSVNPUc+nISJTd0O7bmvVTpD2FY54XJ40n4PYYs5lZAEccApl2j6c
wgg2eLL2QN+lhoYgoRtWVci7TA35s90HKOqS/nWw5LrycnTwxkhXB3jMIEQ/hYKi9RTCgFWi/YWr
DouqSq6sqdzXy9Cvc4UqECdHJA4OkbWMmUWGdxHWt6hkgxJYHi27+Cxxc4gAOJuTroILhYpM+sOx
rSyCwIYrEDHUz3ZZ3YVyOS1DfvJscIjdys4TMXebKqDwV1kXasHeMy9Hy5/DxHTdtefX59EcY59g
7lNX3bO2TKlA9bUs8lvXrm99WMWuOJAY52AWEREUcdOqrXlt0lPnLuT1kuD+q6+9WC+uHBqinbYA
/cdHREeY7ENMZZWVRM5R35tmUoOulCEArT3qvsqPGqKsiHqNGw1NlRq8GLMKLU8lrSoNiTAS9OZg
/IHRjRulu7JpE0QzSpMRafmNTek7gqCcmLXBznDEHMNaBlqxI3ksBgMhYHDArL0e5svQbeB7dOHC
a5oLcu4ZGmL1cgtBJWMRQGN7VTdV7Pt4Y7W5bq/l9Wqst6VUB4i1S2TLhCfP1U+hmsSmK65ZAt11
vJAYma5cMxldJAnMXl9nykV5Xfch2sMTAj6rF1lcY2hMOLuQAgH8hw2Nu91uVKNvDI3nUuPlnZr5
SvSCMyLii2ftiD0YaWMQuULXtcHsW9pM+bSKW5Pm0YiyWmTk7BQuhkalV5NT6M4LmIEhEg/sIUao
TxmZAJDppnTX4yxeJCFbo7ff4CUlsArD226EUzKBTYQC/nQpqHfwnPd2ROrN5HuZpYNV2YfwRS51
RgMQ0mjpjttamixxe1zGA7GIqHP6OzX7x9G232Ei2Hmjnzbap7D3QaHZlkC+T2OHdysgdTfD7ljw
RaQzwQMKr5QQr7EitJqOQVGd5jy4oPFRxTVlc+Igb3Y9tuO74Qb3pUTzqZ8sEk/SBnGiLbJhNOoI
bB03M3z90JRkReSIYFpVPUpWJ31jv/ti8eNyaj8IpdBjgR2/Kbwccd/tbGy1bPON4dC3vG03peG/
VrJ21q1RrCFIntMQ/wRfrTHAzZtfugbthombZ2NByISdN5953b6XXQ/HH8+jwMXjUeXyPIca9JMq
SKoCpGxjhCnbzd1nQv08WjguQLi8HBXD3HLneePDQWJgB4x9IzwJNW2mIdzmdAQuc0GKTe8UKIlj
ZbJtWUFWYQ+gv06PNQ815p5zY480RA5q+cso6zzRoT3HBm/uS6P8hVaHjAWOZUnphHuoEBMIWYuo
cIuL6ngXwVX7CgH3TSDn/ZTX62aCIVviEUv3UCsSboagu83r6oGb+sOQUBDWbK2C8qAhaYnmwv9V
wITSsu41ZPLTHYc6q5i9NWw+pe1kwTrLsHLZoo+dJt918JzAELWiPn81rl7JscLf4EJhwhFDmgQ8
2PRtt61Fv8Yq+Yg/KGmuDSY391KUUvzDJPD/NLDi0aUQbtjm/MbterOUc5iJhs2RA3hflCsjbWe7
jALeJqZXo2R012D+GVaJRZTvsW9Ffi+PiKf7BRmEB2+dh3AciAlT4NY4GrVqSNGBQV5bjoTqcsbq
39MCAYx+n6d8Xh4DWYGr5DfNXrvVvlcNW2scLAerufWxOKUVJTyebGhrcuDhvUInQxk+106/aiAs
iCcPfdFyvOdqBL4PmwBa5FunBhVqDIwVwvGyYKrRledbXZd3MOs+wdWfDbTJV20p7Z0hKGK2Rph3
mRm3HVol8KUibdBsm1tjrILVVCJfylg6WCzhnMVPKYDjKH6FYS4iHAWg4VPyeXTRhRMOBWTQKfCi
nPp+spEaZo7klrmQkCz6WPXNBfk/E0Avxa20eYnFvLt3Zpa5hfxQFtJyxDLFnstHbD7CjydG12XH
0lJXj7VFMptgrQtKdV+2BKlCWmXhMj/Jog3xtTcIJVPkKZwMrORojE0NefeX2gd6L+BJvVhAHxab
gsMs3QsNPUrja3iGNZiWXSfTsvBVjO3ko7NlFxkkuJ+wiEXKphbCqpcqMurZOfWw0687A5j1EBtG
OJe4qGv/XHqwgVOBsvYY9ivLVelQWIkviztjFDhac45kE9tYBaChGhznBISe3VFV7WwWbKbQ3c85
QqSmorhv2+6+1d3Rq1U2InMywxa2m7tiFZbkpSrVkuRkMbGpwQsyc9/HH9/D74W1uPSM2K4LFnXS
emaSvLHFTnQ7rQLEUtvGtnUQXKbUahjyVTg6ex1qdg2KS7CKvTAruONNIDEr/U3otgcxG2t2RU54
IVY7Ppu3llXsNG1RRVX9sQDi3rPmF+jLETPGaiexy+V98Ow9DuN9BNvdRnjMiHOwpXNq1fEojUch
R53ICbMp96qTMJabYLLPDi/PQR48EaRVM61uh7q/tAzWeTqZK1P090HVw+Tcs0zD7xXh+8BHa7if
Fgh8ETH1BezUJiEGRLlKBtu5NXZuOGSkx0yCkKBgDniXzkPIyrgU5oaOExrhOqUK130j/zSV3iBV
eO/K/F53bTIvkIj6aPVXy+0UhAltxUrYb6KoNziAnqbKW3uNmSIiZ4zQIF9pp9sK+mKiGqQ0vTi6
WHmTvh+daY2y7EpjvwI6O82d56mewe8UMUE8uGdDYFAxuLgRh6UfIGd/degdGa3YAtWzxeYtjA6H
XC+prmA/Ym5FoaIOvS+LlDFUUzsDb7fQwQ024sShjz1EaV4AkAAuPGy8GAtHIGqV8ML7kKzApxlY
8ZAHadtNK5B11g2FMFOqFAF9UVB/Fgta6/STIVm0UOO+ccEZaSHc4ypyrqdwYDvmZt6qKQe84mP0
5Lqx8ftNmgpmpkU1x81oZTXN4x6oidkpYgVlAu+CoxOyyBG+jL269SM7MO+pO25aN8SqCrjyAl9w
eWsjC1A2DJ++jTPEkw1RYEEj4nXvBLAvBQkZ6VHRZlZim2aECw8IBAgCrPRDG5KbZYJsTzZp78rt
FC5rQklGeL7usEDVDrCtkr50fg7Bns4ASUqQeLFqoBZp+9PSPBl5sYZ269Z0LxqnKLaAXuCJLOe2
gEvh7PlHtN+xtbF08tsDurFXy2g89O6+qyj8NtAF9kWxtUl/2+Iki8PRqpNl0muSerUVIyZvX5oI
PiR82OM0fIsuzDVzcCWBcJi6OvFIHnX+FYuC07bpZhPWCvTJ917uR+bcr/lVwCDUDnDbSMo8tmfv
rtBh2iASMCpp6Ee6Ww4+pWltYBkr4bGf5S/dQMjNnxgwLMhOiShlKfJksQh1K0YUWBh+Jl242EI/
CZ1nkwDhDexCM7LEp2OsZmwOEjsO+yVydg7HYU1BAXaISJAsH8Fg+W5bEBXUN9Y4dLgkDBdj6rBT
iRhqKdyY6k09TyuHN8jJ7ca1zY5tg/MHYWCAmTIaC5ahThT5C8HMlGeK/7AQPK489U66EewCqDE7
RITgjV0vNw2Wp6Hqn4i1QPAJlBBMeJ4y4sk8typf+aVKcEZaj1abDnYeu/QxLMp1ydSqGabEUl4U
Dt4RJX70ilXChvK4iAXBK/BSSHAoqq7dwfMWE3yRnTOlYEgAyJuz2MXyCdDIplQWgqI8lCzmtcP5
LThx78ggWoeejrrAww3HS/RYr62yj9pqWfszbLQ2jXq/fsuRFIbC2Is9TltegjpDh4103pYBeVcO
zoCuf6u8N8HZ0XBl2jgqXjjqWQiPW5M6jILJjE0icQ4psxChZ0VRJUvurYGEefL5+EFsyKNGtWXY
0obGSCUgNPXYL1HXBlExNxnEOInyb4f8GimOuN78ARpdOO78GWCVd5MTLLTkPfeHz6oVKkJNYF/h
P/Hy+gYw0Xic8zUbh623PLSQgSLtcIW+68Xqim0+2Fk5NuDZkpXpYeXuxKEj0A1VNSqq7HbmHY4z
aq9JnnRY3YI6CSCTwt0Zd3grsocw0/NTORsZ/M/7NiBpy8u9YZepHHDp7ycoXT183SZgGuTOM3ja
WhyIBGAhsJZuxkE9WX6Q+R2y9sLAlVnlOCBsGPfasN49F5XWHoyOeNL8tTDw9cy6uePgDeGCPrx3
V1PeQs+qke+VDRGpL8mDtuhOec49Cgp3Ss4ygtnIzbDFMmAtoKAx0C6MPBpYqWnLHQTfKDdUDWL9
sMMJb8m8wdwYwtraZX/jIo+tG/mHDseD0gyaGbNPGmBNbEKTsq2qtelhB14s92w1xtbq8iCrpfMM
WfQQTSJHlhYAeTQ4M4PijlbkM7zhHvxpXOxdH2ZUI2D3DVKtcOAbXuFV3QuOT0oEOLCLMcTqXONz
u/J00trB7Uv7mJChus5YZznzAHcQpIbd4sx2s3gerifs4kxIRZmkTBTxXnKnecgHmO7QnXueIJov
bGj5ip6t0b9aWYPRp9xXzwPDzqO74n3m1R7E9mwyxIEUHTIjJ3ulEZc5SFzl/cl/HB3ZxXL03mg5
OSuad0tsQhw/amNGWcNKuNusu0DyZK7mT7sU/q6i471R2A9LGzwrY4ZUybBeae5u89bbzZOTIjBp
B7EjTue+/QTbqLHnzpiq0kgkFTvWOHsQou4Un9cIl8KiTzJUQ1D/Dyd8Zc15UE4WeN7NxIGosDGj
8/ncBFhwUOSV6TtWzhOhCLh2XC8tjf5xmukWTFQjMnv3rhrbw1SE63HBdm3ny7W/7ISgAYGcpYxi
Eyqxo9X8jENxGXWL/V555WunQpq0dQ96t4SbF7FWa/DAjw0bD20j3pWHk8c89M+548q4b/0HyXl1
5AtBvpqBjwYJvGOiNb1mICw34dhyyO+9NTTqDGd0CggZ7x5zi2HrL/mLJ/rXRnj3ttdXiShGI5KV
84g98zCp8R1KQhENQbmxdT1sXaykMMM7G2k6cxbmxmaoQK6F7OYAhhrqGgq+KOUbm1YT4Cgc9dZ2
BgRl1oJDGfhCq0E7FyjjnhzRrZD0e24Z/KjeWNwr5vMUnfYnFKGOtqjMPJpHN7ggxVbHA+ZBEkr+
5CyNB0aUrFK54G+kVbVaRuMDJSY3zqVEvNk1mcep8xHfHK59lfJnyPjYZ+cLL9a1wLXEtZa0YfWJ
EW9n2jXO5JRuFFrGVd1te9z0vBmf3AxIWGK3CvtV74JcSE9w03n1ltvkOHvujdktr7QGI2vQr1TY
Pviz49E0lzWs0R+hdNcusDUHVQGD2lOyBWM9zPK+ptDcKRHLxtoHLFhZtT77+spPR1niejzCJB8h
kQ4LEeVlc6g4JkBbLm+NHncO8UCfLMVRU79NZ9N9EWT4DNhwKWaDY+FvYCVedBO3DnBWDLyOtIX5
8O3fZdi/egLXGizUEnhOQHSgW/Vn/Rq4h9LpVV6dyeB/8mJ4095PFJC/SuQY4j8kWdTlkebxlYg7
O5IZHRLOzr35XEI6VhgCIH36Q338b+HcdRjARuDmhVr9L0ubV0zlhIpwjQ6RSnAdTa5GpHLlRP2G
ZWVm3P37wV0L+1+L178N99XWVi4igCXahBUUOnjG6+h6t6xdXBqvZI3+9d+jffsM0WCA+/tqov9K
Oam41SPTxijP1kI2hM6oDBoPRJaX/98w19nyW7uUhxylHj8szxDYPFrmfJF6if2gSv89zHeTzoMC
E+1oTDkIWL4MI3w7h2cAv0bjNOgt8gE4wemHQf72LlwnBJ4KnPJY0BH9/ucolTTgQXbKq3TR2pbr
Hv1mb++uSDKtyuSnPuhfyiO0MPwQMXAEsw9Rsl++o87uOorNrDo3fpDmM6quFOkhFQDQvJhicH32
ffsT++bvSQFgw2+pxF/kaGIWehhxZj81Voty5ocSl5H89F39NMiXtlrTzdasW+GeRgj2O3FqJc5m
MMj+e0Z887J8cOCvShwwmfHCvrysoCh9lJ9c+1Sh+UPtQ8VuLDD+lN+i6HNnB8eqRgEVmm0A21C4
+e9nJIaH/hN/AtIErP+AQX6b+JM1DaCb+PbJRZ46/XQguP/3D/y7t4YBEPaDZRZE4L/6hP1YzAVa
NOoE1W/Miyfd52sb4Ljxx3n/98L050hfZsXCc8Rf5ZNz4l65K7wuGS0X9+BVQ29gA/n3r/r7QwZ1
iZjEAuEWc/7rJya0skFD7dXJCrDZdhWwauSHB/fTEF+WJMIspwqrDnU4hLPQ4UmxH/rv30zwP37D
9X//7dXrzqLIFiLWqRNT3IoHi3w4gfHDr/gurvePUb7IM+SSW5o0oX2aEvc9hM0tCscY1//3KWUn
w4vKzKvin0Rn302F31/Pl3V29gMxUheTzobd2qRgPnYveXlbmxAHqp8+4Z9e1Jd510Fpw5XH1EmX
r9T4uFIy/3+T7ctKNPKqQaFeWqcFevjea9+Uzu/+PcTf+gXnOqEhcMTeBDWW/WUZ14PnG4BoKkSr
ly3aJTHO5sGnleJItzVSWFBS8tSPkNOYXsQy/yf5xHWV+/NQ8efw1p9z0Vpy1skcL2xM/ac+1Rlu
nWv6MSaQZ3lRnf20a/0HgPOvAb8su4NU7RQsk3XSTg4pjQjVTnUKYTlLPhyUOZcrHuRdVM3hFuXN
beVAUWhSXAcrVOVpsaeN/4v17UXOqFGizGweBt04B1+ppyI0Nk3Trguj24NisGGkz3c1g0Pph3f2
/Sz/v3f2ZYUIVD9T2sz4DdJd9TzcohuT+ExMScjQYlTziJMnzEcmtR4RAx+5DRzF3eQcVW3dXZMs
ZQfiEU5eKLYaq3//cd8sLpDbhDh8QHdj2V91i9RERAcLsa8U1smGtW0s3gz6699jfLO1IAUcHHNo
iK6QrC/vcDHtQoQMC75GbbqDNchb/Cs3Ngq9n6iB3zzqP4b68qgVdYKxQArsyVhuTVxNZxRInLED
yBm6i+on8d5PP+zLyhyE9SwEoOkneVUCW31sj7u+ts9N+/bvJ/jN0vXHz/qyOA8sX0orhNENunv0
GVGg7Nb/HsF3vx0DpzWoH3E9AXr+z097EBOON0Ngn5DuUv8qRQ/So4XzTN/JWwPszKjW4zGHygzd
pW5F7PogjHpI8S5jHYYnOjup1bJjbsmLYALO87ye7vJqQS9O5+vSBjzbyk92D40LrMoTIKwoMlt6
yKrFR4OoHuxtiUUPmGcfgvi6ysCYWku7TioPZQwJRzxUS8EdkizSfplRSAVAvUALswube1W0JzA8
Vrz0Uk6R8kfoLw4nnaTDeqbkktuXou33RWdEpC77BOoP0GR7/mz5doLkq+M0mO+zWLY1aV65OR8K
UTWJlVt5EhTqRrnDviD+vDerMPNLsGSpCdLmYtb9tQH6AiatFRecbEtjvG+8JvUVS5gjUjAgbmzl
vzq9cyZ10ESdZdy0VJuRbzKRiBCetlma0BFUa0eHPZQ14rkDG9apg/fGdRPp6jUfgzfbzQ8tlzdN
KHU0keJkD4jddq6FKbMds5x0F89bjmM9Hms6PwEPu3Vk/hhU1hZhNevBIjsWGkPshDxEupd87XUX
orwe2Gi740gOLPWqGpkdeYObtMyBLy8oUQek6HAxa0V1BWB4l7VL+1rDnFpM89kl+SvXeoElk7x4
S41qjHY/psEo0aso9wAisJVScm9pc2dV8tQuGlX6SfgoB6KdwBq+Ya53V3JLRCYDNVlCbI/qE+wd
ndg0IaoZU3kIajsdKvamBuTIL6QC7lu+1K1G4XiCVmTR4cUukRwAr3BkGnRCqVsc0NQmiWvUZ1Ah
kiEksaiIhyrUck98FGu5M8BxOWP+DJztl7bcoB8PtHkt6iQMWlArVJ6O6O9OXJWoI0Fj0qBJWXT9
g9FamSsJ7O2OtRng5l20cSiIiCsGkLdfHOxiemuDBezxACuOqC7NotqkLYLMRGW7rfQ7D4fXUPm/
bLGgbk+suBbk0JbQifcaxWS1gUnkIgKxxcWxiEKjexeLvdUWvKTcuwsrchvO9GasYFssF5IOHk8X
hitcG/Zr25h2XFjPehlSp+x14rrAEZuGSNEk3XC23MO79YjmPco9cByjOC956nbBqyY2j3yUtGKd
g0cKFSaF5ba5JzXDXtvlgJVAW5LnQEKbQDcASN4mC8jraSd0n0CSlphjvkWD7KqHcKEAuf55vKm2
AboqRFefyALbW71xNni4lrzY4jqzrmvzo6NgYzQUPU5UG3vRndtCWKh/jTeL3953aHAnXW+tJlbv
m8lHp7ZZjWV4Hpr86AvrVFEaF4RdvMm6ID7rYM0UZX17LUKUwWeY8IYZae4IaYvUrG/1gAapHocH
auKcnqsdiPmr0Jk2I6sz6HH6yMN1ZCnFO+gPJmQglfceoqI9VPqGjiCcAqL3rIQDfnMrIque0xGI
8nnGlkbRg8hrFKNhVN7lLWjmoD2XEVnIagAagwThBS2US172T2jAwPle6oRBvSHN4NC03oH37clS
fFOMaAHLesOUYCDSFsdOQSVV9xu9LKvCNrOxh+1PmACho2kHYYXl3tfgWhAxvtFlKOHFkz5s4BCX
LpYfOU4r11ZRm4magP3EOt3UQXszoRvJaX7xuhmKsHlAhOgMayYbADa38jmrBQW031F3YoKHGhpy
KLAq8txoR6MJJDeTMyiwqgMvdolGZWkoxh2q3RfUfkUa9tbRKwxz3ZDyo2zsFGKlFt9UPWY9m0Uc
zIgsJcyt48Wywe1wAEcXPEAzln0wu/+sLXMFFHoQ+S2IJn2vtwYBdADpdpee5cVh7qtxN5PrGwBO
dOHtxUK7fSMC1rx2CFGLNLtObaPHjcyILe5cwKeCnMqhF1YheMPpz/0EDIEwS8jxfIQXQHB6cLj7
bOTLakRjoJ6xrKASrZMc3ZLIlvNqyMt2j2oNSjRtXqZCzOfBQFOkz609OCsbtL9eEGt+QYQCqPEA
yc6DWa/Mgb2FZMLjtc1qVRBrSHywVZIgd9u99BeElIt2ycbZxyEvCFEphzgXVXQw7QeyPNYk+GUi
WybKaxuNUIf/grefXDNsPRikjRUdyy2l3c5CCysCtzKHamrEfDMvg4FPtaxBJODNLbZlWIbIgjO0
/8qon1V9jXml/WS221+Qru7R5bvvivBG2WVswDMV2HJVNuPjUCk029hRWlLFuaJZQew1UkuDJ3hf
Y4j3LlghD8zF3G+Mu1w2j27r3wSq3ZtgsLkstBNpewhLK6D0WiY2pY5ArwYfPuLsKxg5rgK/uRnP
FYX2FO0yI654fl+3xgeao9BZdtWhD0dx4KRGF4ijDQcj/UcREDBg6pdZNRC7uXMi/PDSFOohnCC7
sZcC/24tvY3HQJ6UatjYeXvQorxjgZOBvXU/9xAMjQs9VrZIC0igZs8+TE6XNvOwl00HEkKbariS
mFPcTyZa6NSBTtTA5mhR/B6j7QFitjIrX+oIBvtUCe0mPW6xkarmJaJkRsMnPDQg1UB4Uh4IarFZ
O/kE6l/7vmUlWljEB7i7QQkeSIOLrNotGg2PMih27tJvpmsLpG2gZuNo6S6Qi4Gko2d7La8coZz0
GWo4GXfIo6L980jNhwIJSPFcFewGLSUeSdKczbp8mB2/ASuZVbFlydVgBltQmfGN8NlOSWPfKULQ
2xcI5PEVVK7+zeDkb71VrCB/3apuSZa5gRFSJppizaln7IOzewFqZj8a+lF206dRMTT/RkSDFB+D
OW/Kuty4nK7dJce+WEEIU4zBh0GmDWvHdJ41YEez28XIitxMhkaW7HIDaMMtD42dU84vjVevGjj4
AORh8FNbK5hZkzaoY8tx0rHQWyjoVtgXZYyK594S8JFN2NXbguzzSv7KR29FCvgHWNeheRu+AqyX
J5wXG1HYB9yBoFPOM9CKJWz/rsSzKbFOlgArCfQ7ug4BciZiB0KNNpar7NRqfJTogRqEKAZ6DJjr
WTrb/qugZF91OTiHS7MzJruPZRFsiNmEUNHgKHaVOAgPOhJtQmg7hZu2FRmU5mdchWC+xMZf+tU7
BUu9hzhmrlFIzLmPgPQRWzLBBrJMy6aZFUZr7E9sjdBbKSjhWFG3UGDmu9kkOOApiHjLV3eobwPF
+2Ri7I61ZF3kVdJxZK77Dk3tFtoZ5oYXbK533th+aMBKorr30aNy3OViGNfFfwx3ukPLTpUc309e
B9jhy3tPCrpq0IZPao1cmQIhMJFkakq8djARkotLQQVc+KGqMUdyowJCG7XyBNGZ5Sl3HYRlKiKB
kMKJOJytx8IrxptJWOsZ6HqFWzvp1Kcj8SB4tZs1XXPVLHEj+MmaPDOBCAXQjRy6CGsGoh16tf8h
7bx2HEeWNPxEBOjNLeXLUl3tb4i29N7z6fdj7+4ZieKKmN6rGaCADqULZkb8hruq7AVskk4H8Z5R
q9T6/oT6Dy6dmQkIH3i8LScAM7VxeBZa0XpQ0sHbY/T81gqeanfySMk2i8XXOOGqUfvZ2pN6KiTN
ahaYVf/zkpoVmkB0mb4nC50TTVBCpXNcsX4AN5HZqhvuDBxe1K7d6ORD7pwS/fcu+NWY4DLjKHYE
DA93cTM6boaOjx4bThnIT4Kv7/JYfKilPscGAxD8IDQHpeP+nhkSyB7d2me1+5Xq/xFdrdrm7AG9
r6uzkZVoorfdqwfUxEahbQ9C42SUsBIVHpLmiMwMQHQPnMpeNfuIMx/8dPVuQqqZJyUHbZXEGOFY
8RkcoCNFw9GqZOCKkfuu81r/0bTG4JjGZfpgNWG58YtUsmupyFaUxG/f2nhiSqaMGfdUpZ4zp8Uk
GfwmsURHTKyDGH/RIy4mVbxp6Fbffwrfag/gFkyxGJ6OoU/2a7N6BQJi9ZjXbuNEIPC3viv/Knz3
e1DQfi8j732cIKOVNB1ogtJ/T0NqRTT2tiRDeMiIqkQzUsW++PohnsBYdXNLaRyzSmo7j8tPugoE
ykJNZ2WgU7XueqNeR5r+flFZdssC8HY1ts4ouY5f4RQMPCKz+h0Vq5cO4M4IFt/uAT1ukV8FqyhV
X0teovd/xvJ46exOqvgo7cyqKCG9WXreArB++Qlb6lMpAw9VVw7lraDotKhT//h/osxKKPh3DmDm
2tZB1mdLk/tN2PxITsU+ejW298dzW4MiEgI2ODQB2RbnnaJRq3MwzGnrSE3/rEspT4IfI/DMFBq3
v8Zwvq3aEAxZb5pSGh0+c1ZzLiGX8MSxps2Sn1RpOMdC//P+eJbWB6HSSe9FlzTzz8xe7BLRVwt4
6ByHAZelQHnsDHWjUUm5H0VeKC1fZc3ZSBCDSvy+QPNpUnwF91fhnB2/734lh2LbQp/kBtxH2+g1
PIcfrPf+jndH9hq8hc9rGg23U0o99J/0PVdKrUfKlV3p905S/Qii7/ymlaGuBZgdcKmIhAE0OOpW
LlpmeBPh/8F15/58LmSx62HMDjekHMM3a191QBbvGz/nBlBPzxdJ4JIt9CdxAj0bAa8L3Us/Gqm7
Zh1zu2+uf8AsjaaxIIQS2dXp20dNe9Jx8Vtrjd1yKtXrGNNUX+zNzqgzvRvZNPUWRPmm2qRvQDD/
2z1V2WHzigsCiKfN/bldHplu0EbHRFmewwMCCoOa5lMqLUKELdoHRLk2xni+H2Rpl0yq1jTtYa9A
d7weWlK0fJK1UXKi9juWZoe8zFa6ObefVAib/4nA/11HiHppzGN4jE5ZdXbpfRB0gInJwxj8uD+S
pem6jDPb71qfmnE5cg/Kkg5oc/VVM7IDN4tP98MoSxkEAr+ECIPMh1ucEvPFZtAsL/ZdtGCdVja+
GW77Uy7FX6jcfcMCDvGMdotYuLGREp/RKtAImtj6QGvlp1RqhwwLxo1idLIdYc3ziE7kgCqLcIJa
C5TQ8/a6MIHUFHg1GYA52J6U7VB9EszoRQOD9TiCxyp9Y9yXXo/LozRuUUYJELujsHZ/nAs9QFOB
Hm0ySC5EN9bQpTZ2BkaqndPuvSOl2l/KJ3hE5qnaV0/CQ/mQ7H00ThFYiVbln/58jGdXBgW5LTo5
umIRfjbHY5joiMnBHeX1xYHzN4LwGILg3aj2pKYsfleGg5bt1xrFt1uIIV+EnV2p/cyDOKSIHb6Y
CE3qbvcoFvEbgj0rgiFLV3e2Dh4P4Cz44s2GVzehEYlt0DkFlQUjbL4oYX1Ks/Sx1LHOtMoPhoBZ
4P31XDzoFzFnY/PGPmHPJZ2j6eVT4pYvSe1/ux9iAXvGUWfDIKakoD81z1ipJZtGHRCj28A3/Jii
xAr4rN+YdvmuRqb4sHYJWhzURcDZoEbfTSsdjV5HzX7zMEHXotuujGlxrS5CzBKkl/Sx2cuESOzH
DvVmu+/2r8r3ZAO+H5Gh4EsTbPUjjM4XGk0rsZdSDUaQXPJE7AfA41ynGsPtBWwbmc8aDXfIjsDr
/H1t1zuoMxA8tv7Dmlfe4qcOBZtJNIqHCRpi1yGVRoQaGhPSeuvBt2c270n5A8u4gZoL2Fez3de6
3+qP6452S4sJtI+PHTI6EwzzOrQLQbXKaHvxOP2Wq+9TdeXULX2ILv/9Kf5F4u49P8uTPGU2PRoJ
VEX1HET1Y7i+ZxYjqYYsQfbnJTnHA7mCFEs5VSJnkiiOUMHv0AQWNtmBJuYGApawkZ4xH/m+lr8W
Z/Ai7myESPJKTewxgyOqAUr9Ie/i7f0teRsB51BNp2qIVAFyHbMdqUCuLXEWa5w2DDdCkT7FyXC4
H+IPyGyW/K9izK6UUqIDvrUGHAqE/k2tuiN0OjDP/rYVx8/osKp2K4YOVngHrYN/IdeCSj03ecxz
5UWN5BdB96A3psUbRq/UIvLOCRth7SGxNhGzzdo2pSRahdQ4VdQitlu9qAE+ufdn4jb1MNnAbyhD
SGzc+ROPEmPHOVUbJy55g3jCx1GB31qmh6LNj75J0VoV1lL40rhkWRbJAXz4KeRcHxJj0jMH9N+w
dYNv4U99A/wcbU1Ip6rd77QN7YbMtNXVVLcc17R0WeXCixnHddyyETAljkPZsaC20k7/rD7k+wwX
G4hAhnSO3nsb+biG+1kLOvt8RHnUDoLkT29OOF263pz7CJLX/VWcPhDz7Yyxyn9GNvuACGqQ0sKP
6CKeAlKBtev2+h5699qxuU06JgBEYDamIhm8pGdxSkGnEKv6SHc8GCjMQpXcWNSrcf0QnW6fmlst
PdQb+bH4pJzuj3Dh2gRaFGQQF2Kc2+alpEwwizHgcuFE3ROFSPpI72JpzUhpcXh8l9C2ob4iz78O
FgLB6dhP9Y4eK/QihFeqUEFyj2OCEvP9AU2b7WbJLmJN++biS6F6ZaKKYCAcWQxPVVjsy0H65MX5
gyXl3wrBON4Pt3Bv+vO55YPLs4K9P1s6l1px2Kie5Eh5/5go+m7U+s9GDq05AsK6gymgPboRctFG
QJnASLCm03VeoFUmFDTjTOv7/R8ky7cTgKsaXQoWVUeWbXYaI89zQ8QIBkc3cjvRX/AFfW3G1u78
2uY7+nHw06PZvyGJb0t4bJbpVIBH0IKmcBwIH7vhV5d/krmxGLCiPEgoyFPQfDvf/5kL++7qV86O
L0rrMK6mklHH1GSBD9rCwGRT294Ps7DzrsLMVqdQxslpOxIddfiq4kNUghYaaByXCOvcj7RUPmQD
IPlocIrIv7PbF86ceEsIvuQM7TctNr82gbSBrwlxkJafVlGcd4+K1e5jPTjFNJTuh1/Y9ly/FEtH
xxAlLm2W+0UP+EsUFZpDt/oNQ6ydoNS2B5nV7bdoYq8Mdmn1LqNNe/DikJVV0TSDVOpO3yhnXa62
2Ri+JE26UtFfHpSB6KpJeQNw4HUYJWxzvRMB7ssQ0Cs4UNDe7a7QNiEa3WG9MoVLewVqyH+izTIH
QJsxzKKAQeGT7HVPvmdsUwQLGmXNjmZ5+v6JNNsqeQ8szG8L3UlaAxmeN02fyNJrFr1rszeN92KR
ihJ9CvAazB4kLwlZNjd+0WWoyQaQPT9fmb2F7zHged6NZJwp9cw2YMHtPwpwIXSSwqmKD0b46/4G
X5yzi39/tuUaPdfCXGR1Sq6MOrWZOvvYUai8H2VxzjRK2XwSZVpJsx0nBlI9SMjWOXUn7ykAvLbJ
Q4okYIY2fUZ96P8Xbbbj0FNVR8AGumMlOXZDWPVo34rSog36ve/bv1ggQ0KLFo03uGXzG2lTK5nf
D4LiSHL5NMrw/Wtjd388izmQphhXXpFLjPSngn+x5YymC8ehz3Wn8sLqSUNpgVcnKiR14Lb2UPjF
JlImhgXuwkIj5fTS5ddALFbSxtJWQdBV0WiNmbdo4jwvraBJRtVBm+htTCmcq3Xw0Dbqw8pwpz03
u2twXaO8C4eJ/TKvmWQBelVVFA7UTPrtuI12QFCsTb8RDsne+qKtXNUWThh3elmmpAwaG1bY9XmO
Fc/w6FOrjhjgwaRrtoDp+f0RLbxaLkPMGYG+McjpiPaI0ypAWEBjdlhy1GFvy/Im6/qtnKxcnxaW
SqaKRltKFw3cU6fzeLFhkmFUWt9PCVjDjYVf3Q/ezuua/f1xLYfBGpgHmUZ7fBamcA2rzaJYdYbm
G8gcOzHxVMnXEu7iArEy/xtldqfRcq+oipSiv4V7Fkh5tCpXzvBCemK6/okw2wKeBRyU57LqoKUI
fBDwJyUezUP1Thf2aSuuTNtSLRcjcIwPKeWadLxmSb0tanUwMW13BBj8yMDGe3Y4mL7JsqneBU75
DgkBQKor1Z7F5boIO8v1ndJ2TSq0ijPW9anMNSw4zGdA53+z+S7CzJJ9LAmc7YT2U11+rrPPOmCH
MF/JRQtFOQrwF0FmOb5D+KNDUU1x0GR7sD5XL+2b9OhuQYh+HrZ8KulWWqe1YtLSI+Aq6jTDF+dK
tdJIifByc8QHetko4mwAiU5NANt45z15p2qbnNKX5qQeo9fuaJz0d0G7137eP3ULFyp6DwZKC2AV
YNjNTl2ZBRraogFdTBnSo/Y2xm/l8OSt+Y0sHoqLMPNjZ41j5I0T77IQPxQFyDa57fdyPx6sothb
KI/dH9bSMaeOpqmTx4F5Q4hRxDgDTAWJS5pAR8JzEHy5H2BpQJcBZhc3aQC93si56nQQ7LCFAOXb
bFQxRU0OP+l25bOytEqX0WarJJemr6JkoDqJhwIxir15wqi+1WiQ3B/WWqDZOmF8gYJ8DRdGUr77
YXrK6g9+paBB0K7su7UFmmVJP4m8go41pk+ev6l0cOryiifIylCsWV80kzXPkPxRdnrlp5gjzTKR
wwoB2dS/eMDKF6szFzdQskboazIzCDEB/TJgsblbooOxcWWQ1vcXaCntXsaapV298+Uh4uLoNO03
GY24qjqO4uf7MVb29vyCDUBsBJ3dM3Oj9gQ2cKuK8bN4GjLtpLThGn5pcZ0slRspdViR/16nwbiS
hDALJ76l8KJ5X37ozVu9xo9b2m1o/Fqahi2CeCN+XZeZrKSJrwOPoouk+unZbPW/2NGyTCsXTQio
dvNrUuxSazZxhnKCsnsIE+nsZd3Kll5aGLj/EP8nCWj8VK6nKnTDqivbTncEVYB/VWW4VgSasK3K
6h2A9NNAOWl3fy8s7TeqnsqE1WNx/jA7Lz5SpYmhqRtTszCzX1CeADfqdlk0K7t6aWDwgiwRqxFo
+XNePNfLUleSRnVMDbYZepE2lLwfpWZhK5o3wg6D8n+tqP3H+EMyYMKi5o3a+/VcyoWSmUrMuyAc
UbkNQ9xGjI9+/fH+9C0MDBAgjRy+sRp99tmKQSpXvSDiu1dbNLstcOxDsUsQ5OXXBRs5jVby91q8
6bBdLFesdX2WS2Hv5EgNWaBpxQ7XrPwVRwa4qGv1tIXNoUwy6KpusnZcIa6jZYlZw5gJeidSvggI
PEWw4bo1y6zFIV0Emc72xZBCbcj6Du0p7GCljSG9GQ2yiZlwHMovZfbt/nKtDWi2XOIQmkPYw/F1
8+EYwrwRTDhm/dqjdC3MbJXqBEiIgLe4M6DJhhboCREiIM/pytt3IetdLc80sxczF8ViVvamojpN
535OfJRh/zBA/39TNrsxyJWrS17Hx6IcUd2rzzI6ZFb7729bVyOZ3RaMFlS/SXPU8QXvCNjehl+/
Gwx/Z3pfy2ZNYmBlebTZzcGwepTiwlFxstz95ocyrJwhf3LVtRfvwpfvclTzchxBog6dXdUpIFMY
6dfSCHaG9iWS12qZa4FmlwZeUEo/9jK3b9k9WDnrJKPAKKUPOTeI+9th5bTO02oSCqOWKrzifaui
Fuxr8FuzHt/qHjxy6D1V/doul5e3OT4TJnd9jGhnm0NMc5qtPh6bGM/szSrtocpJ/TGv+q8D2hSb
zIzNfQPV026lbNdb6mtWaY9lLrKuQr6n3YBvQ4d0rax+bSu9twNN/D1YtWd7iX9uleYcGB4iZEMZ
73VfXtEFmc7HrD7FJvjPrzdnm63TZb2sRFoS4qgfJN/wdkUlDxu/i+GyCjjHjJGkbfK4SVc+FSvT
Nu8quqNYVplRSo7mQ3FM6uhVUNdslZdP0j+Dm228otcrFZlxyYmr4+SxFUKPcPV/j8QFVnYxhbPP
UGwEqZlKoYS2fPDeaCrP9sf86/19vQzXu8CuzXaZJHowJDLADpOVof5xeG6eFTSH/aNSHpJDu2lp
3rsDsi6QzE7pqsbK4hHGMEOlEUx9cf7GYKmUmh0L1iKSngFhpn14KJARcM39/YEubQtVEoHFghSQ
b6yizCDT5LoF49JY1jkTvR8codPfhEC7APQOVKm5FU2O4J2FDDwwNvNzAThvWCujLy4WAkhQBSiJ
6TfP/67JYFlLgMr056oD2zVum4MlbfrH4Fl6Zz1jK+/ULxjG/8JEbOWOvhp7WsmLr26st5FXWpLo
BE1z0qvxh6cMWz/Rjn0SvAKie/Kxk2jS8YMlKA9VYTpe6D9GY7PNoLBjM/8YD6MInx+iSC+k6kp+
Xlxertj4r2h4yczzsxo0YyZ2BSAtIdahnIqBXartmoCHPGWteVajQTPJkYjG1Ga4noTCkHUBDfMJ
qVggTf/O2sMffIuey2ONCCXUug2yplvj93CCSuXgGryGmVheBlB9XPBp/lMYnf2CCN9mrEE6B90D
f1O8tCfUJl9dKLSf9LdxU+AWvis34vf4l/VzFWI15bWb4U8mUmw9bvI3VTVXa+QSeWuG3+0EVJii
s3sKNsYh3Ynf3d3947QE6ALIiwAdfm08ouYmm5QuI8MCv+BorzTq1XN5SvfJQX2PgwpEw2f9Z/hR
3tcbddziaRG8yu9W4k/59Wa0hgY0xkBWjJ11PdWCOHQdmv0Tkrk8VXb3oVFtfVvuFMrrG2ygHDjA
90P+aVL93yGNOejdUwO5i3QQgKG3A8pbxTZuSNuCKgXelIPdPljQBzI8TFDjazfQ5Lfx16TeCNu1
gtkStkThHP3P4I05oGsQBtD93bTPJkSXsm8OSKQ0p+QJHuUm2Q7fNWW7Mvilw4UPKIeXp6sCWux6
vgsy6mCEEwzxTXlDT6j8DDs39LfmQ/ccnbNf1kZ+NZABH/aevzUeoN0++4f7v2Fa0vn8X/6EWZKT
y7LBiwgwlBg9SMPveNiX4TMoOm34CKx9o/hrvlSL83wZcfaYqYZWkISBlN5tpP3Ux2Nom/bY7OV9
so8/CCufwQWlQBOExj+TPHvXNEMZYrfOJE8Q+ak+P37Sduhx2+ZxOK5ZFy7dmi+DzU5QmzSCbP0Z
HMIqEvYzhtgdNMg+Q5k9qMlalWDpI3ARbv7A0a3OgBzF6nnpw5Cd21V34bUAs/SvJYYeKToZwc2V
XWjU0S4blb/Ayl6ukDYl4YsPbRmkrhFrUuu0GKX4/Y9ytRq+NozZxVJTigi5H8Dahe7/QGv4Q2G0
axt76Yp8uRbTb7gYRd42Rq5VZLIUEXf/WOYoRyT9yl1/QRfwajdrs5QxVJERiAO72XwePgZHdvMx
2QQb96048Sz6sA42X9nR2ixBeHU/4A47YYOrpnTEVhM3aa+9WX79MwzwgsCg211hoK6t1ixDSHpj
+ZrBaoWx9yP3o284fa1khelX36Y9CDPUq3XQ2bNpzFEnULuKEIYs4z7ibwNZt/0czr/64X6CXYs0
m78c6nk+TB84swpPcmN+9wdEqVDDwI1ldz/U9KPvDWo2bxVUbU+W2RtqKe08JY7sRkQ/301+3o+z
OCSwWxTHuSnAzL7e6ahZech+M3ml8tsA1Qhhbh+FGGAI/tv9SAsYF9hjBhpoCtdcbmGzfJq4fhRD
8REcP/c2Pi5yemsLqfVQSBAL63c6cg31iG0dwgbaWt/p9kEPb9hUQExAs4DTO8t9VCnR9cEH+awn
AcLdYu0+ipW1q0SpwmArQ1Wd9pquV2tApdtlFFF+FUXUZbmOYGp9Pb1thn3coEfR2UfrSI+V9uRb
4q8xrK2V/bLwaSQSUWA7GdLtE5GiUarJwhTp1H1Ud95DbaPhFdiyLdpQklZy1+2xnqKxXybOCuZZ
s3GVYliV+GZH51797gnPzbCyLRduFiIi6MCudHQN4cbMFkyVQ+7PtZmfu4334jvaXjpiGbzrMvu/
LUTXBnSbGolniGiD4Elzew7KkCVscy04Qw/cqwh5hZbNpmz9ypaR7rp/FNaCza4xUCVLOA5hcO7U
hxinCh1BQCn+KUtg/5WVUtbCDqRywAMEYg6MeWt2wM1QN9NMk4Jzkja4B/k7ryw/qriD3B/S4oJd
xpmNaegkJfQ4u4jxyb8TtdR3vl9l26D/nMg88AKzR9Kufmxw8SoaXCKb0PxqhOJTo64VSxaQIwg8
sDN5gSD0AAv3+tBZfToOsVKmZ5eene3ROT1iyfXTH+t+J7ljcJBCt30NWrzA1BCHD1wFZRuLUutZ
E9N0l+uteVAyHio5jp27wPLqlcfZ0ppgrKKhhAGuSlamv19cL4qyF70ujINzoLYPTQ2/xUtxpVP/
tdoFzUEanxNzCZydeHNIKxFmlOCfcwmflDdN6GxDfVtZ94VMcBVk+vvFWDpXFPNYUoJznNnmwdjn
b/5+eme2aBtLPOaDdbffhWR+FXI2fVWK32MaELLFaFgBGaRv6slm29oMexV/0BPiE6fJVjz4m7w3
oVdMUjrbC+7C9WjTCgkPIxIEp2tRJkqEH43W5CtH6fYZx7KZimywdelQirPhjZ1WinHoB2fPH/W9
UUm/CfQkprCQPe9BCMOnyE/ftwXSWffXcnFbTgBUZGAokcxLgDHlglZWxexsUHxHcWmr1fEmb7SV
8S0tHx8NLgEqNEGS/PUcJqkbyZZrCg7yDA/IoLa2bJR2ag2Pbtt+fyg868v9cS1NKNLyAHin08A3
8jqg17pFIbuq4MjC24CxrN51yDtT8AIMj42hN2AnFabH+0H/lJOub3AidE4KnugY4Kc8z0KjFJQy
oi+CY6njvoedp9RuZmcIqDWaF2w0/VfRw7vSohpvkRioL5L3OG4ePVd44sP3PozljSWXX/NUPCW5
e5Qj6dDn40kWxBdXTzEOE89xW33nlvjFQm7PiqSV/LF0Y6NeiCIWhSxuFfOdWFhhSp7SXVhcKPBO
lwqI/If6m/g+WKWhL35ANOATlLlxbKB6c71KZZomraUE2Tn6bVk2kFn0arknvnVfMBDVdhaFm9Re
K5MtbQ00mqGdAKWA9TNLkZJgCZKRdd5ZChu8wMDrNt6W7rldorqWmXhvRjUgQH3lCCx+orhtoKKo
Tb4A8+rckIFBUFvDP4dP+hlav60/GI/uyXiOnvNd/U3auLZ8XGPLLZ3vSXmJbalAd5yXqIC9+mqD
RMqZMtVOQOTFj5GIw1Lr/s5fXMnLOLNnEj7eZpegmQedMj25B2WrHMOtgIzBuMl+yoAm78dbHhbv
P8xRSCd/dvHFFyhpyy7Va8IF0nNSYZnWBLaLyPFfROFKyuWQ/H8jHYV9az76hu+dtUrfDCWP5dGw
e3HNMOf2PSbCBf0nzKx+IoHzwg4oEZy2x3As3HphfchFca+iCnp/QFPWm+cnMPgI3cMrvCW9y+ic
xlIVuU7TBJsEq+1Aq7ZpD1PbLQ+CWx3uh1u6J1CJhsQIpFXlGXZ9vMl9YlrHVXSWmzbc8uR6EWDE
rIxpLchs5w2VrLhpXUZnT0XIWxOLLVK0a4d3KWdcjmT2OfE9TfDVukMCuUcZYfCCl9QM30dj6NlB
PZ5z3CEtK3lz+2JVnmRKRzdrBrKHzwmENQD515PY6nnQozAqUCNUqembxkvwQas/TohvVap/jYOs
H1B1PXlR/yyJ9FwtH9PPqP4LZxjkEibpHNooFus0y5tYzejYj6Vok0cnv2/246QxOmYraXJhOa+i
TH+/ONnjUPP9THhlaojG2XloPblILP77PUPeVyROAZcEWOfXQdTAAPJh+tF5VJVw42vtUS79X/c3
/8KWmW4Apjrh26YX83UMNxXCupTd8NxY9XcF97cdPB9wgoiH7BIf5F5ZxZ9yBVFqOZH+Yny0oSYG
k8Ho5rIyhWjE+JSN4blQecjmYjFuKlFe6cQvJJOp1/WfILPXn5r6dYjNn+tgzAvizPsw9P5R0JRD
UqDZiV/w/fmcFn52DnRL4rZARLqIc42QrhfMmnvyNJ9tslOV9kApNfv3GZ8gE4SO2496UzPK9NYq
ucS5TiG9n6RQhNiu1noMS9/KqyCzfC9E9Ri7GkEoC9Wjug+F+ohr/DYKdRv1/L0rcx/Qml2tqm9o
p9sxOdNI/+LmPz1HFTYoJToIo9f7M/WRShONMjynUvlBgeK3xYKQb7YlfLq/cAvf6qtAs+GiupiE
Pv/0WVLRmZTNB+T7Q1uX1kQOFuNQzAFnAJb05g2VlGGD/zCWXO1Ud6jwkJVqbCeRYlvZ+AtMH8pG
1Fd4GPFoU+cqgUEtuO4wYqJnSLZwzE/JLvtQH6sQoRyIfBt0mx5xOlhJjEv3R7wkRCBhnGl4IrMF
c3Wx6wbKGI6P3fwggKdqcDnz+Ry5La6KONFhCZliaB7VzdZC59jF7lpPj3RFd2TDXSL6K7jGhRnn
F1HkNHhpUU6efZrUQQm5DVFh7XLjqLlw90vxWFXF34ShbKKgNSlRi5t+xsUnoVBlH/NqlYVtw/3g
d+ccHWAtVN7u79OFBANaHBgMADbs4+alkwhF5lTq9OAcCvTJhT7gvqeIu/tBFnQEqZxeRJl+xcVg
RDxnDRNdl3MfDtpbNKIMGmBW01v652zSuVeRJIka1ZhcOQI7HFvz3+fRqx8wm82uqMxa7qh6+kEH
QAtD6TSN10S4lkrTyJuAkhIn0dcb3Inoh0WSZSImkKpw0IZfbv1+7H/5vrK14l+4cnfNi4U5bNBC
mezElSEufJm45Ury9ICl8j9HfZiRKseFR/1ThsbLbU1LcZyQkcTX8UDt/E9WAbfr/roubR5VBahl
TiqzcEyulzWtRbEfi56jIGKAqliPAm48KzEW844hKyLYM2SJcPq6DqJWZse574KzW/7oNXWjqPGm
xBdkiNA/ad8Z+lutQTnE9lcV3gTrmx95WyHKdoVprSWjaTyzrzGFHJUuEvlWpk56/VNkvx17V/BM
nKvQTNgGO1WwkcxA9Kk+WE74vJr9FiYYaSBse7gCg2ead1WkupJ6PU6pnwMDaE9FdEh+5e1ePemv
8KbRzGmF32tPi9uHGdVtfAJQaULt5YatErvWaOp1o8ONLh3TAljv1W1DC13HVUVsV9iPt9mUagvv
2emlTptlfsHhLElC3VSKo5n4+4Rbyfo04s/xb/fpFERnVBQguEzNUnYvBMbYKZniBNm4k4PkoY2U
f01IhWQh0b9Rod8gCzbbpa0nDMi9wiGRC3OPjf2hcA+8blYG8mc6rncg9X64tpoxWYveSIgkkt8L
SSEbjvsB/5idugMNuukKO/slbMSfochmjF/a3/p+sv/U3+m0VNe8Cm+v+Nc/Yfb0VAek00GLYJ86
NJs4BgDjf5GifiOK/rEwX73a37mmv3b0brPbddTZEhZ+2VTwB6i+n7yj8Alnlv679ZIfUUw5DFtA
Rudg3zz26tZf6evfFnGnwOC68XG1ICHNFzbNqIEgrXv2Y6ouPXV+9VOh5Luu+oLzDWYJa/JECx9L
IlIYR4yZzwh1mOssg9RT7DcpTbP4qTw1z+bJOxkPJfqKa3KAiytJ0ROFgonVNYdldIYXA2uKwnNZ
dO81MzxmfqbajUVZycyxV7Ja8SWNrWdkxsuVrL6QZHjVUBGcMLJw1mZfjl5Ocz9Wg+Bs0E0p5Y9q
Wm/lonmIpJWu4GIgHd88SWERCXU9mX1jVCGNm+Csdgj1dQlqqm14bCT9ExX7w/00M/1bN4eTMqJF
8V0BXTwblOzpbYLHC5/DvukPreUlG0sa/K0+opYZDbEd+6tejksxURlFXgJNgYlHfT0+t0FJvhiY
yOkLEf+sNtr38ah/UV68k3Dgq7TNjhiKoJ609plYuOxIkBqRj9JNlORuUM5tnzb0jhveA8U2eumA
oefHyrK7vXXI9t6+WGkzLJxD9glDpGyoT+iX64FChOliUixtVyPMN5qJgUmunHgwvFcl5Stu6p/d
QPuLbYqXCuIdE+9R5kZ3HbTNrA7rGN10jBHfhFhDTeFT1KYHM1gTx1n4Dl5GmoPiCkXwfB+Xl7Nb
Z895Fan2oCufkx5prfubdOFAXAWazaOmCkPguyYqOXm1b7lHBb2/USJx20j/XgMKfAboCZ1OojQR
4a9nzzV79KYrEpk1yrvO8051FSBJUq90b24vSddhpr9fPC7Uphxcc3CDM3Y9W5zoNkWzhqq/xbwS
gooB+BbaXDyCr0MMwYB9H0UaR231Q6e9N3vR1uoa/E5Q7+J8sMOKt2/Z/jSKYiWpLG4MlSnkGWhx
95ytVxu0oaz+OeDJuPPgrNtmrQV2p6wpGa4Fkq/HGFtZKwsSL8HsD5c32fWpdESVemU8C4Ug5pK8
L07a0zB7Z7uCq4M8CoEXnOs93cl9sptUhK1Ng/C0PoFb19ZucXugsI7CBN4f6rwLG7m9GtH1DM+u
IH/J1OJVoK1uR3mClEyZUbaoYgH5H+G3VxuvcY74pRurH8xCCjcpL5yXCIeOzf0zuDjVFz9pVkRs
4sA18jCi8d0Zdqzz6YvdjVyuAW0Xj7pJtjT5NnD8pp9xcTCayqg6M5JMJ1fx5JNobA7VNsI3NVc+
3R/QYiRegBPgDY1tfXY+3MYsPTHjCHYhMCwIXbHq7dzhV9uswW5XIt0YK1DrT3p8Jc9B2j5GQ3gy
a+mj7nfvaslf+eJQGGeCZh90OCjwVQxEonAznU3goMIUyhM5QAkdNLTq5nhLxv0noQu/5kErPRZj
lh5w3nk34sRUyZZTtTJAgj6snhMxrUS7G4vkAECgfYjrhOZBHW6V3HrMdK+y2z4Mn0fFeBrRsjlL
VjhuQOs8jhoQSFLqL1KNdtRkXJiLMd37bv5dD+TvYHV1mDmmcRh15aPWQT91e/FrZFUHycXuL2gr
127qZrCtZjgNpjBspiSf9hjfieWPosGQO7JOXi4+jUqJPWkr4pw3tHgnetbeFJNi047C9y7FICPX
H1zARRJWcZhs6R88pfktu5a4a4r6PRYz7sbLtPqY9ObRFPStiCg+V41Y/5YVo2pXadFtAlPAE9KF
Uqi5ybHR0cbHxGs8ern8JLo+7m29ZT41+CbuUpTzbYqcjl71j5rBLcqqvE3Iu3ETjDIN8rx589zm
2Rdk90Fqq3BTNeMHJPe9/WgYcE9GHLjoilaB9B7bgy9y0b0LJONLmLj7uDA+6M34FTsiOy4wcETE
6hsFtsz2xkzbJlURHuFxfs4H3J/KbqhsapJ7Iah+Ro3m7jBJLHEp5PLoTuBNT09+64GZnhtBQ7u4
lN+LbhputMr6jL7uF6iGKztx4ZJHtYH6P4IBIpeu2T5sEiGU0Zfzz0iJyhQ9EH8t4+gp1b2vIMyi
/SBl6kraXLpuQR0C/POndTovdWQmIMsWWTOntejQt7gUGM9ukdpqcU4VZS+Xb/czyAKNCKfYfwL+
4XRdJKtaTdG+bXT/XHCdtSt5hMhdw96SJe6vpYjKYmAYu56ixE4LsjddHV9l7HFtNRVOpTSZS9aY
jhrN+LOtrHQbifqbiXg8WjXG39zVLn/q7JMsGU1RWBifOYHb0a/4L9K+rDluXGn2FzGC+/LKpVe1
1FJL8vLCsGUL3MAV4Pbrv6TmzpiCGM1rnfMwD8cRqgZYKBSqsjK7E4Hq39D8fWl/2hHMKSJ7AjJU
bCSbpZrqKeDJ95gIBsA1co3i2UIG9amN/2NmirizjU/q0urk0DDf5E/S0Y1+tfs3nFniU48BykCp
x/ds2z5V3+JVMYiligYIYwDJnhjE8BicfH9m3sRX062yMM/KJXrMznTXbJO7+JR/sUCV4rOguske
JiRsDBaq9Iu0l/6+AKXiKkaChboQ+gxCOqKrUoNXb62dMyimcpJ95TTbpyz9dX2bl+4t8K464PqY
JuXEd6jK4iq1rNg+QyUYQq9fjEHfD+ADaqDUdt3S4qVlopqGKQEZMAThLq6UsbaVPtbeqEPb9tY0
pubIyoW/bAQFLAPdoKmq9v6rtZVB+1LLsWuQKDaM2kOTxm2j1VrIdTtYj2CnBYJdjyhUcgLnInvx
DqNmvhRYXuPbbnomnrxbe9gumsSQAJJTVNqAhn5vEnUCe5C1UD1z7TGteg9gc1CvrlKiL5pBD+mN
+103RS26sAfYSuLAMzDfUnx62+/ZXb4poILCN9lztY81OP3fA6MQUv4YfSs9zQ6bjvnqnpvglhgl
hqcSZKKHA48L/7oHLvk6Bm/RiAAMG6VQYQezguEK5yCvhWCPr9HqXu7SuwFIvkpWV95+i6aUSY9N
xqD1BxkbDrbSWOuxi5meeqPBPYd8L8LQlYe1ftzShQheVAs1QEj6fUA2qHKelGNSwlLxLRyRRjSK
J+FlECq9Gxp7aTD/vqKMVvwfg8J7jFLeQhm2g+u3RdDkVgDiKGAftc/EfwALzKm/auCFJARgNjbE
TgmOGLB5hit75EEO0qA/uqkX7x+akxMYW30Tph7qusF1R1k6AyB3Ql0O3Evg0hUu0grgolwOOery
HUUpp2y9OLG3UEqKVx5cCxNoaIzNLAmbCQg8+wfU1iQl91jXIgWsqL0xeL7jA48PEHJ+Hhz5V6ob
v0mp70vbvISS5tlhrbjKmK3cOktFXvwgVEChwTThQIVrhygFR6RGlI72JgZn6Za5JgIa266BBpee
v3ND07/Pjnxb8wrapTCEF4DkkCCq13BFy1/xz1KE416AIumfSGb234qCu6X2VWNrpApvxLLiW2y+
DiFNwfcD56GB88eadgOpx9fWgFdm6WNMxh+dDj7mhCJR7Mof1DGfu4ZApbXN+00C/g/oVic7Xc9+
SUpxGQzlFoQ+xjZLIVc3jv1j0w1nqdPv5LzbKlKd+AVLDiyBCs6YBYXSjB4euIDp9uZKoFQXw5eG
1A45wUQYIRwAq28BvElV9WxKEvXG3Cl8Iza+dXYBm8A+ozig3dRJd6swvMsgqm50ox+NUIqTDS9y
0kBSjbuwzbirhU2gRPkXQrTERUp5Z1Q6RNWHdF84RuXZDBPqWZv7hdT++Mwh/rMG4WiRri4wRqBA
IzCSdqHcPxcyAz+k3qy8EJYeQc5sr4QT48QxtIhz8EmBDjqIQmXjhJoP8W8PFLBP6L+t4C8WPg26
klMWgKrbRyx9nqQQf5ZSE+JTbFc30o3Tj42LDl8MzTcoIlzfxKVq+jtz0/UzO6Y2Y7UpE4L31qa4
jY/K0QlohywnvNOCcpusJQILUQE3Jh4XeFNi0lGsbHQda7uR49SEXP9tQmk8jPW1ELe4gzMbwok1
Ck1PtKzXzgAMsQjs1/k3BWBiP/QbUGi5tmtiiB7Pbc/ovE8kcSBtQ5PeQLFxqjK+304MiGEiqNLU
c9X9qGK8IyDjyMy1j7a0QgAtAICAKXQIhasTAV6LiqLUz+RZe2n93qc75fjwwNzOmd5NZ9TCjmtf
buEYANP+x6bgKKFZZoTloO2KQcbKgWROm0db/jkgDw/jv8+uAOJEm8fE8JaCUbP3uyjHbRYSBevL
aXOXVyARCc09N9mxldOVPt0CzEOBLaRwGCIB6FwX9pLFklz1GghTq9cuSKnbeEwNErBI55Mo2RgY
05TTWGxWMRYLtX10eBTMIaFVoXxotxLHAsBXa8C6dyK77indTvD99nZdj2iBKuwN44BiLN67SHqE
7SQ9RuUk+AymTOTMhXp68ogHzYbtWqRej7wDK028tyAjsEdVegdRVVQ/ThgvPFnntfPx0XOBAYag
j2mAKd6A+77/smFXlHKJuY2zZlMf2ZdnQqSZQmtSt62V3GvJFK4jDGNA/gZ5uvBhFVplDndqcHiS
k21CFb5NQMJzG3F5xdDHPAT0qjiKb0OAqJMJb9LYJIrcw5XP2VghM+CuIlNXa1ZwkAtWpoc1NLTw
6gAsSVjOyOEtEWLqueDZraSbd6hN7g0W/nX2j8k7QEom4C+6P+IDO4GURGw2+ECpKT0NnXlrU+M5
I2t0/h+jyTSzDRos+CQqE+I9YKU44J2VgdOVZH5fJR7tTk2oe22O2q25AqX4eOlMxmw8n6CKCZic
cIOXEJjvIjwOz2WNSgF0+r7mRfPt+kW6cMjeGxHy3VI1miySKTK6/gtp0FXqAGtMO98owR9cRd5E
Plhnik9STFjL+h30pQLMYLsowHsWYTfcibe9QnwufStyUH5SejGrSSjnhca6Z2W8WrlFFndFx1AP
GM+AWheDrJFbBVOTEFdxaD6jwbdzukxdsfHx8YpN0THCDlCJNskBvz/uZMwLSYFDndWJ73r8lkbD
vlcxNdqXHjVNVyrWnnaLjvXHokgsGBlonVPuGOck/tETxS3awQeVrztCj7EnpX/9q3+MMe/WJ0bW
hgIencmdcVYS6lVooMQ2yA/Yvd4+Xze0+LEmLB6Kslid2NIGOx1FIcMwzpIEClBJ2lFzDV+87MGI
y2BRAJODKTZIlQYVqLZqhzO3QsM1qCa7tZRCyUEGO6QaF4nLbUrclBSliwJ+G0hVX7mhJWEC2S5y
326hgdQ2eoMDbfwC/y8I2zPyyJTuFo99DN9bv7po+BliWhM92tQzudqvhOKlr48pfHuq5wJcJH4P
jMfnVWm1Ez/9baph6iNDG0oFHVb9xOJPfJK5LfW9b4Mv164VE+z0Ro39yHqvcOIV91r66nMTQuBK
oEGSIAOEXEyfHyEiuMsTc3/dsT5eK/Dg2UeffsIs/89pZWtxhPxfY18t0qKkhKmZ9OV/MyLc+nlE
opSaCDUJi1+dUd9CNWM3dubr/2ZmOq2ztUAmPioZyc0zJiACaqcPRdg+NcO40qJa+iqg7AZEFZP/
uFeEm1g2Clo3Ca6TzGDe0HPkMdnmEyt5w1YBAwQQrvDhLYQTGTNTiCsQx4rAl11kuavEf68rho+P
cUskFBNURsR4KKyvI4fnkGarNGhwVr6EeXRbMd0GAM7rK5r2/n0ZZTKF/QJ6eeIHFG6CkpUlxTyR
eR5CGaxpCMoj7sKudRuSb6+bWgoCM1OmULuHsgcey8hAwRaaBZ1Wok/w3eA/0JP2IHeyEnEW1wXe
GyDgTQMzv4Jr26iUAoCK8zPYTdACBFSo6S1XC7/Jqp/X17V4VGemBPduB2alKRsMzLtDJi351Ue9
y+S/bzLiQ8G3IRKrTZLNgusRVspGJ0OiSiat32ng5JUlF5XKlcxg8SPNzAhxp7X1gdkMZY4KD48k
JG5VENcabkqZHnp7jZlzeesg5onh5Uk0VXgBQWnbTCMZSgjoUHmhnPmS1QShMqwsatEZ8JDCBC5Q
G5r4EuiMilJt4KgJKhAfKn7W1RfV/pkla/fCsh0gPlHCnTCYwmFitdY3gGlAviZ6AJrArXXLS6Aj
lq3Ndizmb5Ny45shS2yDJabSVjJH4JZNnFTpOWp1T610r6yYX0GrORmzlaf/0pdSwP0xTXthdlp8
IJocDVOq4kthPulYNt0zs6VHq7FWikRL7jc3I5wlY4zb3rIl44wy9aY2oRlFSqg8fKFKFljx778/
uBiogigfTtYUad/fSwM6o21XolKZy7XLpcpHr8crk7Vmw9K9NDcjVGjsWmpyTpC/dUMcFJykwFs5
3L++lkUjAG6j+4oWJQLE+7WoZqhXIeYozxlFzSBVbgEbf75uYqEkg2mbmQ3h45hqRHpGoCXWvxhf
2aMDyhvgHvVv+mP9Ss72RgFYfPTHb9fNLh2quVXhK6Vp3uoVRArOakO/94Z5F2fSRe2KDU/+vlGJ
Bf5JU8VnUZZDYhbMsfp5qMsSFG3gBygh0ONJkPuiobby/F08Un+siU8irepYFmlIiwarfMj05lsu
RTs5LLbX9w+4hYU7fip7KpCDAcuI+KJMwkHWGxWHyoibx86SbxI73fe03zCZXzItt92W8VOqWJch
0p5w+n51ib6T2uG+gD5IWzfPaYUSLR4Z31UbxPlpm0HuRTlGYXpkcvczNjDeIvXUD+1K9RNdvSgU
WGLd2oZF/0ABN1Nb6Tsf0nOVt0GRal+KlhwUjThgGUmeSdieGjo+kMi+TWgc5ETdlK2muYZO7uS4
esg1IGtDhT0pmHyCfix6yO3WMonuSRGi6xj7pdLelE67V03+EKr5BcR+/hA1wQgomtaTm46oh2zM
du0IaUezQGOIRO33EgVSo42Q9VaYkOX6U6KDeIXX1bZzyi9NntCAZtUBcwgeiWu8VZNxj3GXB6UB
lM9wekB/OQpYtLbMY1s6r2FDE7fQTCDVUMxTm/qpHrqDSvqboaoujTyiZ8DrgGnmixRaWy1UHqlk
q26X9bcl5bd60vtmPO70pkc8MsojqIw3Ee0hENnpp7zsHqAxts26cluZjeW2cn9UrL7xZI0cwlbe
WomTuHmV/2gHemupUL+1nXjX1WHtxinZJ3IZZIb0VR86aOMm4y6NgB4a7BFUYXF74aX5W0ZDkPLx
pBjx18gZv5hK/FPuLOyFfTfy/jIyhYNFKDS8KmpKd4gwmI3hpvvaGm/seLwp4vhXpGUdwOpDsSlD
ayLYT6H7AsEUR09PQwm6/ZKDTLwm2qYpOuY7eXLonfJmiE2ozmvpVhtC1QWJ9JZFyXeN6YHZhCcn
qxMXdKfHjveqq3OKOUbWlV4EjKErRe0L5OR/RYw/VYPRub1S5kFTMAhROtuhqC0XI2xfW51tQkP9
btWZp6d6smktvOB4uY9Y+oN05YZ1o0cATZfokLpyYZ9y1bm0VLnravqMyHsZsMSor3amWu0UhwaZ
ijDRxcmB9uG2dyD5PlrfLWPcRYZxAirtjvXNOdeRCWh2cU/bDqzr1SVu1MKlEn00I7oF9aSn9slt
EQ8Uc++02soUAxtMHrwkG34lZvmoyyoWQ3fACAdqUxy7MvpWqOFTKdc/8KFO4Uj2tI8f+GBu21q6
sUYG3CE9hijSRzGUJIbmADKELxUbbjQ73iHCfzNJ3ABURzdosp+lIr5FsNsWivHdknVM+/Ms8ZwM
LGYdv7Ryc+NE8akIzZeqbS5p3YDELld32mj8YFJzw0MJ6Xx4NJn0RYl0zSPdUHiJrOzVFDP9NNzz
6aOoSn+MyvjUpPltrQMpMerO11y3nnsLBAO9nBsezyJ6yp2q9muQ26BeWyZeVeq2y0DXCYbOaD/k
9Bdob/2iV2+yONsavA9aST+obX6Ke+tgt2yfSeWO6Q5xbbmOfGOs0X/h/QFfFXqh2mMW9daujiFz
07YPJvCyQ958sZP2tjajh7BLfRpZFxNq6IxLsg+4dHxIIKGJGBMiDtTVfZ3WezVSA2Jo+LAhFp7K
hxgSXm5vhj/GTN73Mgjdh76Ifal2drKRP4Rx9BRn8h2PBgMTR/E5s8guZhxclSy+8ILdJLzf5066
NwblCSDXwKjjGyq3J0NrnnmoKf5IKsvV9OEHy8b7nNvfdbN8cSjRXKls7/XUPLUaEqaIls+yHO5H
TlM/N6Dlcv06WczQZpeJ+j7RMO2w40RFohHb8qYdc4yFDeU9i7pLXfTBmKwVvhcAgdOl/Of2Eh4+
UAjgUU4YFEwVE1oxOogp2bS/pNb27eg0ASDgX3OGISClUS4DV24wogdvISGAdU37YI/81QBHh6v2
wADIZKwAp9a6IG6c16gAmhg9mE8U6+c/WXhEkSaK6GDZ/TnOL2qmuSG/RyVuc/1DLOZF0/gJqE+x
PSIIGGESqsUdukecI3rqaRCT/F4L4MEv1w1NrxaxRKDMDAlpHzQrcysdzf6MA78jKHY0aeuZRuaG
7OeoXGpC/aJdWdwCEgJffWZUyPoAjyBpi0LkWWJe+pxR/Ec92AcIyvrRJvZMzZP38cmWgErqPcVT
fX0Dx/hnztXx14bN3lKkD3sA0AKYhzBwhim3915fJWGuFip61+043PZpSXZNpVtuPNJvEhJiYpS3
Y0VOSp9r7jCCMr22jM+ki7OfIHyGMtfLyCa4SEcSDhhQsX+PahpAlGclX1x8SczsCDufO03Ys8YE
sVKbInmqN0UVrjwmF2Z+8HWxjdMwO8rB4vyUxmiskB5CdJ1ZemneBFWUPCuRc+9kL7bsSdWuDTPP
9zXyVJnlz+v+vHhw/hgXR+tQHVfzQTH6M7Of4mHXReY+RGKRk5VVLm/kG58lOFRVETKfKgxEiJrV
Q25I8yJSF25prpaFFo2g5olpXdRP0LN+75iWhMibE8ClJSXyKajMqf33HDn4WDMTQjRLJV4o+B+q
Gom8yfDnm/ihVtPd9a+y/LqcmRGOmAxRbys0tR4SKdFZ96r7yovuUq8M+tfQTdwocDp3DTyxuHsm
6DnAkIEGuAg4NPIGvD8j3pZj/yUmlyT+en1Ri5fl7O8Ll2VWyclIDfz9RMJccziWd5Kc/OZVfLZb
xf//ICNefFPODArukNijniQxIhL7yjOXPnS3xhdkQnC7/Nl2y4fygEmc8PbvhebhIjOzgovgX6g0
shryleEGck1+Qq3g+k6ufSnBO8YmbTLSy/qZF7WP7B3kWlq/VndffCgD24K+N4gBwUX4/jAlXdLK
XQ0N7B4zDnmaZiCcBfUMmO+hlBNSJwhl0m9yLWn211e3GJJmhgU/Kayw0Ygu9efCbALQye2N0Any
sqabPCycFWPLPvJnlYKPZGrRSHyAKB7UVL0uvuDiCsDE5V1f0rKVSZoAOI9JIPb9XpqgMSeUDWjD
ybdEwbN6eHXiFZDQmo3pe84aSyobRtqWWImsfouts13dK9aKicUvgykQ0PfgmgJK572JUAOeUS8U
aD2i41NlzwYKIWN032QrkWI5/M0MCWsBh5xlcSMbzuhaEJBKVLuxh5oQaKs6op8lat+YLH1i1vi9
SqIUwMPU8JNx2PVV9Zhm5qGXAK7/xCec/aQpMZxtb2EnhVHVQAkYJT+YI0YtqLYBlOmvkZUIHtAP
BskFRqbRCnhvhpgRzzKwtQDJa0O0DvKHEvd5f25A7POZBYGJE2qmwDiJfYCyYJ2scfhkn3A3rZ6M
LvaA/3b/3goG19CrR8EN+Y3gMhmSJ8ACMO4wxp1fSmgU1re0WWl2Lmia4d0/syL4ixXzXFNb2YAi
UOs3t9LPNncTqOuelftijxE9t0RSXHvSXt1lWKi7Okc9xSQxJQYYEFMC6NvgAhUisiNnLKWpgk6R
1h6diPwkBkVpxnQ8iYPWOkyj77RrD3HXP1Kt3lGlRbUhk9aQa0tX7PxnCGnxKINFMi97A734ymMx
+akTVPDLOo0CySJ+y8hKRFgKOnODwucFLHeALC8yLqdIAltHnopRhkCKWbpy/JauPPCwABkFnDtA
eUKcxhRGrbU2WnGkMe4Zyx5Ms9ted9UFOj14EXBGGPaQJzC1cMQx89APXYOok+zbvaR40Ok6p08o
OHrlD1B3AXXuVhtp7/D764aXN/E/u47QC5Zt1o5EQ2ihmb6rUdfjeX0YSm0ltCw6B047pkmQh2ME
7n1ocWIrz1SzwPLMGkXY+lhIjg/iM7coKBRRpJX4snRZTMHl/5kTO9z9GBV9bAJ2JCmvMqaXC36y
tG+lutYLXraDC0kF3coE236/rJ4PBStDBR3nqHjN+mqjxxrKu/Su0/q1e2mKvh+OOWQD/7UlnC+z
mN4dZoljHp/0SvYjVGd1IOSOBrsBTMA2UGnVfxCohlz3kEXvn9kVjpmagNsas/Y41wpg/aju0M9A
bIB4/29lQgSVYkOtpenplBSNp0IOY6xrTwH7//WFLLr6NOEJF5zm34RjrPR1jqHIajjXMTjbqP5Y
Fs6ux/zUJ8xMgRgIAR3IEeEWVcOhDm0KnKOZjZ7DtAJ04LY/cuszz0Hgo/8zJOSqldqpA4XYEKb5
KvRtikCq9RdnXJtxX9w2cxqPhWYmeJaF9URZYYHxBtGP5jiuEQ1aKPnplAXXt22xvIhc4D87wnLa
WuZghQdqyH5ifrjl28jXDYwNumBHDH+BzlTbIiPxVDcJyIYqAQgTrL2+UjBcPNAA4aCKB2WWD6Ri
WiHlRWTgkKVQJkvYfW10mw5eCYGylWM1ObV4nIFWdiYMMXbWEo5V2QDXk5fA+7Qhc9XxaYwwm0Pv
QnIeC3BgfmIkAo2RaRYTZMIg3RKTIbBoGF0TY3ubwDzU5+EEqbdtfuQb2rrEQ37im7dAtq+pGi15
D4ohGPgASSJo64Vl0tJy6jrrATjEtJbWsVvGu002rgnNLGZhEx+Ug7NtTUWY95G4qBwWUhMZ5ZSF
2YchSHfWMcW8ZPvFfnS+VzfsR7KrvfxpQKPs99qswpLbzK0LsbmLLLurJrBOMRhBynO3UAlQVYB8
rol6LF2kc0vCfo6lKo2OhYsUzCC6FMimtAPjd+6ZjX1bhIay4qWLnw/gLW3CimKcRjj8XWxmVuG0
02t/PA0mlFKoWu2zuv1r8D68c2ZHOPzIuiy9rCr0FupvKoMqW3m0mP2pxUz1hEkpWxe56608T53C
Qk1mzL5LwwvnX/Pq6XoUW9wvhEm4OsgJAUx874aGk9c6c1Bq1Ah0jAEYTLtLoyTBdSsLKsbYLowg
TE2HSdte8IJQKiMWlwneqAcMqN90t+0lPfS7/Kd2Gj3joAVQRzkZhZferRXqFj0dODGscKJ8EwHE
CnXUUSly/dwMpl/F9wpVtkR96Mkaw8DSTiJ/kydy2ek1KiwRKQeYf+IYxc5pahwEJyrhLpKRFZ9Y
Ws/cjJB7kN6CRrymY5ibhahyR0EXOgBeX7KcrKQfS3mULiPeY6Ibs/diJKzRFARCEpakVEbXH31J
+eG6Wyxu2T88AhhkAi3te+dTgEbSO9vRznL5WvNXPgKdswZLXFzFzMb07/NSRClLRY2Wy7nl/Q8S
Fzd1Rlc2ainEgfcDBLfICUF+L7wVSozE1K2lYKPkG8peODOaQ1lozxENj2qchptP7Nofc5rwAurr
jGV1jhZIXD3TUdk6CoXZv2cW00GU/N+ixCxKK7uOZxYm9qL+S9VQsKNDipqscjJPcVLMKvQpNkA8
C1zIIiezTB27NAgKp2WubgZLd63u1RqIr1Q3dYpxBSB/xjwY2W8t2yv0E/6HzgeYGFCfw0yZcGQH
8E6iR4qdNBLQShXSJmy6Y6w8/f33QgaDkwLuLwRxwUrKHYtmuaKeuyx0UykJnJ66Zl59Io03EXrA
kgg89oeqSmVlMgmdBJjE9IankCW1ErfqXq+vZek0mWgZg01Wg6KP+CRRnbGmao8Wn1n/NtFgdRj7
hHfPLQjnlfFarbsCh8lC6XCIi61iZMdyWCNDXDqzczNTaJqFBc70JKotXAssHP0iLQ9xfBsBbtOE
jWsn+f76ti1me3NzU1SfmVPlwsgyin2TD82tUe6VHQUdBjuk+/isQ9MeA1RP8Ubfka/tiVzWmtBL
cXZuXfBAB1upOZ2Kpqlju+DSdDngXlYrr1xNi84BFc5J0wFz0SKIOcw61eoj9Jl5Hl+sqDsWGdhH
r+/k0lJABqMhHQJaFbpI7zcSKDzMtExtKtAtYYSJgzklcWWVrYT0RTNQGTMB/VbAvyuGdJujhgxA
+FmvY1DAsI3UP1W1tb2+mMUiGm5WvAIwz4vXjuCFKkpoukQR/ZIb/mp9TXc8dYsTO4Ybui9jT9/0
W/XYHddU75ecf2JIxwY6IGYXpYgAaKbAVoZgoGnJi91817VABhctXj2IuysxdvJsMcDPbQnnuYyH
cQxHdFooYyBeQ6V5dDGX5sbt2miituR/IEyeBmCmcCuiVYeUZpFaM7j5OECKrrVrN9HpuasM9SZU
mwce5qXbFsZL1XWAqinjWXKgTx+ZEvVzbcxRBC4DWa38ZgRBDgBKlWu2xo3UKs2GG8XFyErqOklk
7BKwzDQ0vmFkOOay8mIXZQjaxvSSOBjArhRclRVwZ42dRJfCjNNdnjcv131nyUNRrzEcfD/o8Imu
k9K8pr0CcikLGEd+O7IHnt1fN7G0n3MTQtCSmNXUZZbiehxYYBvklIbk9bqJpVXMP5n6/jjr2piS
dgrDRvykJoUnW5LHtR/XjSyCRuZWhDxTNRlvOMFpVrf2Nt11p+KpPtbB6CmB8jQc9RWXX9q3uTnB
5THUXVkKx6muMgxXhC9EuVxf0OJ1AjoR3PIKhtShevB+20zQ3OlpEoEp5ZLty311q/mV1x/Vs72P
n8pdHci4U9rew6xn6Ekb/7r55bA1My8ssCWc0rhAoC+/VoEMSO4jOzdedtGoiyZSgzoYUNdHQLDX
KoiLwQQPEoyyK8BTiaJgJHdqmbV4YykARVhN5A0gMNazbbQWtRY/IQac8QLBFfChCmRRk1gDRHPO
tnpKnZNDfl/fwuW/P9HBgAMM1SbhA8p9qodNibdVU72a47k2Vjxk+e/jWplA+9NA4HsHwb3bgcoa
Nz7ePq6SoNwS65vrS1g8uhAy+NeE8BDVOskGN+B0RQ53tcqgEH/bRN+u21iqOUIf6T8bwjWcVLmq
UoZlgJPXzWS0kA8opu0tWrldnh2YsqYJv3gz/jEovq1GHjtSzdE2R5Ppp9RXj7IGHQyd7VTMGuq1
vVK9XdlD8ZHV4wzZHTTfzpr+yyy4lwwcvDadf30X3/p9H+7gCQcLFgjUJ0SKMCUrNdMeAPhMX817
e9ve9Htg+LdF4RrBQ/TSgHE/nEizgXT1zWO9zU/Gee2tv+iRiFW6iaceOoZC4sYHx5C0ChmwXQ0u
ng4uUz/jkDML4l2SguaKoax7Jvwnhbp1W76q8YpDLn6waRgdfKqgJRRBHWlR6bwaM3yw8QsZS7c0
vvXxy/XPtQgZtWZGhJOlaqwoW4LgwOgTcySwB8eBGn0pe/1GIhAnQrmxHWVkMpFbyI173fraCoUj
x+hYxdpUXQDWzE0jy7Mgd2qSlW81/ZUPHvnfErUPY4gloNMKh0fqae22/DfBevDswvNrp0T7qP7K
QjW4vrCVbQV5xfuY2IwN0+wcHhjSrRFKbj9NYAN7z0CIG2q/u/Ze7TvXQd4W5dLKri57/79+gzbK
e9sVwHuDksJ2ayuelgCN/pmRxD9Oo4nya9AodlQywGlC81Inl5IeNGAprm/hdd9A9fv9KjATNEHq
gWUmhvUMimXuIhP3qzZaS+XXtmv6IfPnMpe7tkdJ99yVumewB2tcSQnXVjIlGjMDBa3KpATl51mX
Hyv9aIFXpGv6le1aXoUFRhaMXoM8X1iFUvShyoEbOoMT+RSm9XkM18agF8FfE6f8vzaEheQWkaKO
YyE1WpCmZxyzy1jsbL8OoofoqO7AiJbh/95fd4TFe3lmVUgvSujYGjYgt+fGDDeW6biEvhYj8dCx
9qp23JvjGsvttA4xYMzfIoJF8PWRhFdEw1S+tenGZGsq/Gil8S3mi1di05JvzE0J4Td3TMoUGRpf
BdhPrORra31N2t31DVy2YWMiGopC+H6Ca8RphGkLu0QN16gCw+BurJwLonn/mxXBOYAs6vqsSHBb
Ocy1yBEUt16orjU+ltwcRZ//1iJ8mtGuktIMWX/WbbYxau6NdCWbXWwfzU0InyRC5ZQAuoJ44I0b
+9A/JmfpztqMO6QRmW/cRw/2pj4NspucqhW43AK/KqS3Qeo2KfWZuPGF5YFhTmntKbCyPjzWzqB6
eh8avsY6qIVqhzRUDy0FbS+PMV0qPV//gkv3pA0eHXToAHXUxCZ4KCVl0Utgxx5xJTaJL1ffi7Zy
+9wBoed9JVOf0DU8yPJuz4yKu60RQ1cpMvv0uXlWIE2z6U5j9UahxzfGoX/mezN0m7vU73ar6r7T
dn446DPjQv4RUs3sSjzKztmNPYC2xAVBgfxUPZHv6UnfNz4GhsFO9JyYfnRYC2uLpxJq62i1gioD
XPnvb4U+teRKyvGp1frFVEqXaM8SmIyvf9LFSDYzIuxuXnNHYwA/ny0uP0dWf+Sm6tOh/p0U+Uok
WyArhu/ObAmbWeQY1oSCBnzXR/fdKzdl5Kbb2OP+GNi7+onv1oAFK1v4VrmYXawVqDF4a9ZTEk73
eHVsIMO6LZpxe30Tl73kvy8ltvmruHPI2CJBsFRpY5eqHw0lani1H7cHuVRW4ujaPqpC+tZ3bdOm
EZwSpxCsrT+67XiUvNarLT+5RfH0CPmRlbiz4iYihpMammS1IIo7DxlmRVHTqVC2j565s9a9XMQx
zZzkjUVs9snKKHagZo1cfLyzT87F3kouqIIve4zp+0j/6bH3AOdUAhV8cq5Tums0DW/H6sORh6gS
yGPQUdbFma6a03GUBsSb7mDdsZsJHlAclGO7w7gueYwepjI4gPNf6rVe+qKzoo9l2G8vUnE2j2qh
LGFmTztjSB1i0Jnx1fl76Q2cwJmJ6TPPNjeP7Cappmdv5WR+aewGFdIiwIZdPw6LzjJhK9ATQTNB
7EDzRLOGlGkqcgjm5SN9bGu2zS3uZ7G98jpd3LM/psQKiYGRYZJVANnrLNlreeVXWhK0SMiur2jN
jPBYQ9+Coq7V9GeL3Kr14KeY7Br0lXO9GEVmaxGOtVxFI1isMSAsRTe9obpKBUIDghHJFs+BPAqu
L2nZz2fmtPe+YGdNhVo+1sQPUMizt1PRNpIf2qPlaSCZcLVguET3xU+g7lfy9cVnwhv45h8HeWud
zNxQCyHDg3QQoxHBEEx6w7zwyMHeK1vFI54E5dddtIpNXEwMZ+udvvHMKGib1fT/SPuy3shxpNtf
JECi9lctuXiV7Sq77BfBtWmhFora9evvkft+3Zm0kETVzGAaDdSgIkkFg8GIE+e4EwEWa2K/2gZ0
dGMmYf2RuYlwvIaydHJGLRK1HfXmvPd7zGdURSE5XzIzqyOdrMRKzDqeJ5R9OHISZ6Bex7TQdiSL
2aDuRrA42TAhNbCLOW8WB1+JPLS/kwO0usBajLLgFJZBGsrmH2SfR0gODDdvp2nE07GPk/1glsca
nByXXV6yb4YAVWmhpYHEvZmiBFrGFnRLV25UU6PhZTMfxcNPN8h/GydK69b9kLGC4WSt2qXtXcpD
o0bhKoDoCugZFjRUx0NJ9+mTc2x3Y5D4phlww8u/FlfJjqggOfGV+HkiO4xqOckN/+oGstkeSYg2
hFiTVnPRmfEaom1sQbwHYYw38B8pkeQNsi0XggzyLyVdCEcFG1Sec/Ir418ySyb1ITOyutbJecgM
0qVMwcNyyNVQZ/muVZL7Cjyhl7+r7ECITAVZoy+s4AyD0DoQ3GsGi8bxFYkMb6IHKG/gKSRTuZB9
JyGiqNCt09Kuw/sj154TcwgJBvPdMk28HLed5HzIjAlxJUZFo02zFnCakkOLjwSYN/bbovVq6VSE
zJQQWzInsZcapNcQPXhLgfPs+8EbXeLVUrUxya0qpnNO6SpLTAcgm0sMfvRVmM7a7bhCNeblqbWZ
hN1AsjBxKL+mw4SGDQB+/ZgcV0FOBnKcUXlnUjrdNee4EGXE7mOmEoyjroUO9crcmS9adUuAEKBh
+6ZdrwJn844Ew215b49hUUBoB7zB/vwi40OWhG1TCCRmkyg5im/o9cbztaOq0BRsJReRzIQQQ4hb
q6ANxiMuizMIPfLrZuLPl4/26m6X9lKIIFAWg1oUU0lUtp1XxTs847ib+grqDFqeemr2V7n+f1eE
iLfP7GWcdacBm1RueCZ0Gc3xawN4+OVlSQKjuTrrSWBUBxt0zh0uPHRPNF8tbzBgi3JNJkN0rXfz
pe0TAkfdUsepamTh+THes91wWAszxdXfZeEuYKAfKrvikB9VWtLrJpYzzm/Fku4aVu/06uVv9uxf
I+JEX+lwXWtaBTmc882C8CixnqFVKPkw2y79nxHhPdEks1WnGW6svoM8gQbwRytTDdhsMGHU+/92
yxVOZlXTXKUEeJnZUL0kVo98AlsDukovRQV5r/GVWjfj7AZpKctPZasTDizXAJmbJ6zOtX+BexBU
3yT43z6ScF4HxhtDaxASFvf7NEQJxI1zDL5dNvIxfvjJrYFgBdM3plZRgjs/PkrWWGaGiYQo/jVf
kav2ffapp3wBb8MV20Guz8+0HRk9C++WLlxC9Wa6K+/n6/5gSTLK7QfTyS8Rrst6gVpCwwGRAwcw
D1S/r8AflIQrZxDCVE2QQ/K3JLAeL+/AZvyAtIWGCW1MyomzeGUKHuo5htklzUMlYaE5QkRkVg+X
zWzemSdmBE9d6oT0lorUf0Q/2eGIt6oV6s3jov/FyDMoZv5dj+CYRpI0Bi4Q4F7BnKg5PxIbRIWz
5LraTDjAqr0WyvVV9OXca9oqHbuJwmvMAkLJSXwwTAo++zzMQWg6x/7f7N3/WTPF1vWiYZAkg7o3
hAIz0F8+5KzzoEy/yMToN0P8v6v6hIxHP4Fyp8SbJjGmxzQ3j2bvQI5AB5cchL7vu+w1rX4DKS1Z
3rYH/rc8wTUIj5cKhHFIuVFwXKk5jWJGsJSMT13+ZABBCZ8MMzS5kyA+zvOBmOghjhOg8W9gWvaS
2pXErs3oeLKTQuxynQX8jCXKPGCUehrzeW/FIPO87BWybVv//OTiR5ONKkOFg2vW7Z7H+ZGX+QLi
ODr9+fcBOQR+KVD4qvVpwI0pTcU0i43R3CDVbfgdnY1vWYZHyuUFbWwaiOig+Y7pMxXDdMKhyqqU
m3VSjVHLFq9z7hIum3nftIAzu+pgYtJEHLG3CgpaHpOOEVe5B5EaT+OSLv9GkgktYNzHq/gF9FGF
6wQAhbpetGWI2qXyulnDM1XBE0EPy6T2lt7Zz3EniUVbRT6066DHCLJw/FfU9SjSRbHB26RG6U3y
Xi/3yj04H0P9EB+tINYCC+2K++G5j8h1KnkIbbgg1J0xSQPGMBStxXmt0klorxBlgND2ESyoPs3f
6LKEf+4WNuZ/CUTRCKjXhYM7V3NaswpuYYE/PB0m4GVkWobbW+gC9wfKYYhbiWOP/eQWtNBrOEYw
hoaf+lbyBAqldGf7Q6j7JQ9b6qO4rV7bkaztstXqWaVzkHyoK7BWxKmlmDl2CzNdS0lo9aSv01MW
Ti/k5wR898oSmPiuFBu39eVObQoxNynnQtUyPGFrCKI34OhLChD5yIZQNi59rMxA3MCmuhjCPA9R
WQPld7uaMU0KCqe7VFPwDlLqn8owAAdoORIOu21rON4ApxOQzQsBsQfxIeS1UPyFyAHUI1FQ79rD
XHztW7q/7JLbu/efJfHNpUzGUneVFiVV68Woo7P6yaklfCBbwQom0KFa83tDF/x+0kF1smQQlbOh
O+VbQxOBvODbXyzkxIZwT1V5p5RahzzGqtBe5zZ4Yn/ptio5wZvbdWJF+DD1NK0o13HEQCT/Xqhx
ONrUd8ZU8v1lZoSvshRgGhlUTqJCKb/q2bRTDXrPdP4XQe/0uwhOTdu2sR2M8UQFiSrLxlTHyyQD
a2+68smOiW+BrGFd3qPZTC1IhasDpnsBdIkxEJvlksRc5mbCrTvl6tzizgcv6ATi4NlUf9SZjJhl
3RLhkQU6939dWSzKu2QurLxHqh/zxZtqHlbudZPcUcbDknWSdGV7QbiTID8HggpLWNBMXRDUYUXR
QB+1GVLhvbq7fGo2LQBB7wLpsOYSggeobksnM03HKFm+Ws7kKfIytMyE6AB6adtTh5xr2sX7ETC3
Q+lPD22wstjsaAAUxVv5/fKqtmZWADr6b1nCxiXzODCNwCYPtF1hhRWKPIMPzNEjeDf6JwwMSr7U
ppdjRp9g2nslnREinNqRFjDIGOkDBBw7UvujUvs8Pbp2JbG0NT+ioc+1CiGB5A+Tguc3UalZvZlB
IzlKa2/aTQE9xLVfBCj9HKGlZ3maPz9heD7bKRJf2WooaI65juhjSBZ05ULw0xO1RmrzkVpMwQcl
MAj995Ov7IsrByUNyUo39/TE3PrnJ6+CKXGsxcn5GBGzTz3DWO7HnEFPrqqjqktludnmwTYtvNWB
NcXch/AF+9Ju2tEsRoCqi28Jy6+zZgR3fHHM3fZrH7OHyy66GeFPzK2n5mRxMZ1GG8P1Y1TG8eOi
8nunBac3cePgsp31dH2KVxZxbMeCGiZCiWBnXlRGJ3uIYuWOJWRvOW1gdpGqN0BS/4RAiqRmsXna
kR5hpg5iYKaICsHDdHaoUWIbq2cLjF+zJlML2do517bw5kEuRjB9fr6iLhvyesjwWMxy4k3O7VKi
ktBKHj8XjQBhL/Re8wo9uXHEkFbs3tluDzvfuvHL5U8jsyF8mqysiQni6rWONBzx9Xco6V+7jSu5
5Lcc+9/9wlKE/LhxXKY3RQriKIsfxuK5n+IrU0X1LXWDrJIRO20d2lNrwjFizdQWbAQqqAeDqwsx
3dluA72CKjOVPnXWXy769qkt4QwZU9Yb48qxYRXJbiocr4WOpqEz6IPrNbCdOn5AfWPo+S6p62sA
HJ46hjvu8lcUHB6UJS6xNRfD1GBCwGUsuKPeUYX0zcgjAnfMKFROU1l5RHxW/WPDwEvcxUgd6har
J50Ei9x2yw4pDQfGqzqau+5eB77LOjZBFyr74ZF/1V4vL0q8QP+xiDBIVolNEIkIvglSPw7amZJH
BoY+1XBtkvyYAKWYg+oKoqx/s4eYpMaA09oqEWlmxi4BCXVnNagxhX1veHW8/LkFtK/ARwHGaRRL
RMijhn6cTg2FR6Vx1WR3gOxJDHwMBZ4447pjZxbI+TeCKkVG2xwWQOkYgAF6XydAnwQttA/MgNBg
eckgunygN+pO2bfRtMcdnT/Qpxh09k+YazGynfsqS4SEEPPpRwmnsVbtYmHVumy19wrD3btd7rnN
HEjcRTj1H3bA9QhyeTxLoWYo2IlTOvF2mHiUsuXIxzn3yvrLCM2Mhvoat5+J88gx8LX0j1MzefWk
+eMCVRznWsOseSxtNm8t+/TnCIFBn4waLQKcySW9ydOdph3oJClVbRx7DOP9t2LhSCKJsKdk7HBA
MOfgYOzJZhILa+AQHerUgpD+aNwtR82FBfzj1prdvcmSHwWtf8yFezPrKOyYgD30zJd8S+G++PiW
uFmdlcMN7/WPAtNJsEnnjGsZyxBs/DHsou6+/brEQXeNF/XNmuvxfZ3t5pfGkdLCiz3Af0ybCAQo
mWI4XxzsNczFJV2Z8Kg4dkd3CeitGUJ981hcKUYga89u7C+SFIQDAzJ0Oko65we275nbYviqieqq
/DZVrd+nv0mXBcbS+Wnr7HIN3XSb7y5v74bfgFrRwvwjcjEDxc5zqwltAM+vWBMV47JjEMl0Cxn1
1Ib3n5kQHlxQeu0TyFE1UZ/cMust7W90GXGi+AhZv5SpuuuFBKZllEsF90exqKxdWjZAc3RHaEHx
+/5rfg+Vod28m2/IzfiEoWYgnmXkG2Jr8ZNh4VTYPC+qxSywfzdppD7bh2zyTBYqfucNYX8cO9+4
Hl86GQBi41CcrVf4bIpqdhC6pXAW85VwcAO093pBA1Qcx1oGz990kZO9Fb5f1XQc2L+8iUoNKNOS
eVYpky3cchFoI9pgIjLWQrRwveOhUCvga8aFm1TQOM6vUAf4qquDJJZsrQQk9OD1RxYBGj7BSzQj
5npbG03EjPygjYqXmLL0a+vD4NbBSxh9UhQwBBPg2Cgns66bCHprN9nMr8d8BJNoga4LZMpqybNg
c0Eox0AceCXE+/TMH8yumGYcLb5amN55/fVyeNi4SE2QskNzXEWp9JNCS1e0ZITsUoPZQNNHr8qr
FNQtIBWXKr/+wtI6h22qKxmQeIKVBi1slSssmhzLW+Ivsf3sWndFlgWX7YhVg48Ti7QLtVaEvM+s
yXhWs3xIljpS9+XduC+e3Ec10h/0K2enHow/bFeu1lAYWZmH4A/o8wn+QJo0S1lrjFE9ar9J3Lke
n8ifEQ/8Y8NZC9lQOEbOLwSDpodyIGMxChMW3Wl0/EVbdnDKP+Q3wPNZxYcBU8h6RwHUIZhRlZS7
VlHWURor6MCp1f1Spb03Lu3T5U+07slZpgFDaFMCMGGDg+9Tt9LN83IhUOeJUuPX7N6MoAepbUnP
WkSnrKsxwY2EhiLoRU0wMp9ffBWLy94A8U5k30+F79437/UddAr5zfTNACKwDBuf7ukNIw/xNw8i
fT9iENUyENXKHhufHRK/BF0VdPoIRhLhKue/xDLzKu0MvUCT0b7PDvTKOuaz10PKiu9jf5EURDY2
F3S44FAERyOkRsSQYTBQU7g9L6Nsrq+zvN0brR4kmvqnPolFnZpZI9dJ1tZ19djHbVtGOhjd2YSL
qi0PRTtIiglbqwFdPXwE1M2IHsLxqmtItMxxW0S6uXaFCZibIKn3UueVrMH9KRKidQ5SQ8PR1rkc
DKudL2gkaj0gkaKRrVk+NXpI/qGf2TIwDlDJ221jUWhNIeKCXBtVJfEJn+npaGOKikLB/nlITa9y
n4C8D//4kJ0aEUd/prloQbav0mhg95r9pk/v1JR0jTa3DBNMFkQFsHNi17DWh9p1OfRee/Wtmdxw
1L875btlyJIwmZ31z098DWCGUk0zLGWZKr8nua/2r0AtB6mMiEdmSIiAegJxz7jDglLyXBSup5AH
dF6YdvzzT2MRvN7BY4m9E9OUkjtGUxpWHjX1bw3Yca2/4VJ5ko21gKwOHwW0r7jdP94+J5sGCrsE
c0QJnGwGBo99TVAcTdMpLMDrfHk525Yw8b0WSbVP1xPm5Skmbtw8SlU7AL/pfmprH6PlwKnJmP42
TbkgYgLqUEcTXvhAbQkdzER3cnDQmu+W1s0+X5yXqh6fbGORkZrLjAl58UCBnHDNOI+6wfkWu8rv
Ckqfbmw8gfdMhgndCAko6uFZaJq4F6Epc+7idKTxQkYzB7PzEIG5AzUpw7zrmIyI7vN7Rkd2DD4c
0MJDPxxbeG6oy9WMgs40j2i2WL5VaX2g0OwlHyEgphYH0wZrbM3cB+je3EON269jPvoJtWlA9PY3
rVFGgWKWxIO2Vg9CXuTsGnjCsAfnP8pWqwr61GMeMdp+UdT4kHTd2zQUMsjqth1khdDpU0HnLuwy
6ZYGRbkuj8hc/+hn53tbgB7fZIPkcvyUtmOT8RH/tSNcjtPsFJaZcnzNqd0BIbufqur18qHbXAra
YgSVBB3Xo3ASzLGiSeWUoFbI3xj5AX0aj+eyIuPWCQAB+L9GhBNQ6qU6KSnDOozW4w5oSkrDH8v7
upa9d0XihjVdw+sQ5d+1qI3OkZCuaYpW58ZM86hg1T7RlMGbgJP226FMg6GuqdfMJUQEstFCqQ/C
UcvQyGDEm19tJTAzXeBgwPJ/7oUE+t6TMmJL+zw74OwEJB2eL3+1LRMgFgcTIFzdxP/OTRQLhEgw
WwZdQP5bByYrm39cNvC5pIV9PLUglIUzghcj5bCQpwGGpDGUGO9A+bIqW1TINiXWtrxwrb8atmrr
4LUR1jMNidLQjuQgy7H3edvez/UTma9ojdor6QqP9D/M2AkbY7jJUbAkulF5Kq8DCnifzWWdJ9mv
EdZeQ2neHJmaR21y65YPs/ljdL9cXvGGCQdoMw2td6hcIHk7/4AZybSu6OI06qrS7ynZaRgR75iM
gWr9a85fSKCKBGQU2C8bspXiaRiURRncWV+vnjToYn4gGEBUOt2rLEjzFJJwtWUNlyqqa3ierFId
54vqACDOezIjlqCn1buGx+fveEUEWvbNMB8ub+DnE4CUBw8TdIcNRHyR18s2uxadC4R6wqOpjzAV
I0mu10AhbB3CCEFrx3UN9JOEGN9R16yrCTHLRH8gMFPjrdF6y7NTqkBIT3XuCd5Eee7+ABvTH1L4
IIjh/rKByUCBF7m9CJLlpjNjzhJBzHRj1bNNHtRGsavy+vvlTfzshbADFmLUBNARQOn//IMtVlq5
ypjnkWv2h2agtylL9xxa8ZfNiNwy/6zHRVhG8xtVazEiDvoYE1A5YT2d9dTnJgvYMl4rwH9YC721
piZkBtjfF+deJ811bTtfcepT32lUDEGbLmqjbFl2OfTjot6BcjOtJOFuayNQTFhlawF/Rl3pfCPy
3M6ydIizSC/c2Vfc6m3KxiWsm3Yn2Yr1bxLdStdUNEXhWIDBCGekcGk61imkLXlQHVkEns7DdGiC
KZzeMZYsxfeILJAfW6+jcAFYEYiM4E/nKxutnBmkyHLgNSCVSCzego8ZCZHhaq9QLL2Kc4j9LQ7Q
gKnD7vTWbAM71YK8r6iXOnjBMOtXzLs3khc3Jne/L0W2ALOdfNPG0fKzmqyQ49YIJlzrh8t7tflR
gExaAV6gtxDrHRlN6hhFmQy8r4On0UdFgxatI6nvoOa68UUAqkf3BmKStiPiklROmVqrM266WQFA
fMgeLD3Jd3afQTk+USJlHlAs50XYqN1D7cYgiQZIHkSMzWPCRuKrrD40tp54pZu9JqxPgsxu0RGe
39EtCpQ8DyrNhC6U0bV+67KvNde/xI2BVtjI/Z534KHQR48t9vd8GW+Z6rAdIg3mSKfsDhLAj1rO
VK8pmiAG27tnVqA+1zUomTc56FG7NHvPJnvxc222A7uFLqvrZC/Z0ld+XbMnRvtryOMcitS4Locq
rAwnqJWy9NJWrX0XWAeYuaETLZGyT1f4Ta8A3XxhBMOFDZ5FQ6N8Szvtp66h85xQ7XbQh9JTdR4m
/GDz8TrO5m+qln8fqwwklRp5VCkmYnX9jQ8J+LeH5Gqw2ivOUazV1e7HkGi9b9fal2LRIKPdeMk8
+HU57gkBJfNifUmc6Tpe5t+kSJk/2mujaajvesNa3vo0+TYVoLaLDe71/XRVaEkSTsgDfN5o0cSW
Xwk6caFtsRtgvHfuokRWFn/piw5Cfo3qOwt6V2o8/25H94b2/YGXw2Om8y7M3Qn6j5lxLObyKuYT
Ug/NQe+b6LeAUNzOsYZU33qhsQ4+F538HsxJ8QxqPReYKvG6prlr7e6Jdm1o2zH3MHX92s8TQAFl
O/hUUfEBR/puNfm1ahXtO4P8mu+aiXuttuTZbfDkdMtFDyk1ZU+Vjfol8N8mARob7FarDM95AOjc
0i6yFtko5BOnG9YAuV80mClyuvgGSF3d16tiZ9Es9slo/SC42Z4Ku70GizHz1+kJmmOIy4gXtDKH
q3iMb1O9vbK0cpcs7sOSg13K0u/GcRgAjNV1nzmVjP1/46rHCiDmg/Blo+gvhEwdI/IGL3Ebol29
M9xmp+ey8uBWmDyzsb5gTqocRZYsBh51CJOz8T1Rsx/UGUnoDJg56Frraa5ZCXG3AdCIVDH9HOM3
V2xho6cgdPhDlVYAaIwOGF5oE5JY618Qj9ubXDfoFQCwwGGpWeaV8WRFPcQSbmM3eb8cLDV9zUrP
bxaESgu1DLz+0RwTWePsMpk6wx3yaIa6ijc15l2TsZ9OGf903P4aStQPkO4kXqFkvyc7fWVL8dSV
+gF/qPtdXj46WMRs5GEam19r3QjzBf/v2TZ/ph0cp+ccI9tEexpMJ/Ua2j8vevnLqlr3mmU685mV
3sQWfezS2QiKsWmDNq9MT9EthIVCWfxhKVK/UQzHB+PadTrm5hUp5+GRoSXrpaCc92pqYNQtXvCc
+dlqxq3NM2jign5BhZQACgjJVYLA6HWxWYdZlbzFKZj9VRX/cIBxq2v8S+Wy2scbMPVSIy5DPPNu
CW+jOu5Nv2P9LTeUXZfy266s3idteJzogjasY90ze7rNejYFw1DVXqKoDB8ZgKxuTG/mYgiTBtMS
oO+xBtur5sz1sgQhGulfGajF2B4HAPhJW9UPAJI8scqlPsJn7qPTfGhUelTN9r6p5tmfnfxm6TGE
AcmyB95O4IVy7T3DKz/ou171jJpesy7+ZWit5edVfz82zj0+RLMvs7IL6rbFng7as46/OeRdsTeU
BTpA2jtTZwzSt8Md6cihZ8tDStCtGgG3GmMb+w49aEWjXpJN3+ue4VhDv17txkeWLVqQIBP02nkB
PZBuvdM47j3UmGJJRr1xn+OGJYAzoWvjYFzq/IwtypjWWodUJGX3Zne3CoLKBPY2Q8WJifXPT46x
izE5hdoJXgXTPIO2rCi9Jv7DIbk1pTpbhxCPBgXTIApFNtu0madX1LeIjO7hM3JOsCHEo97AhT0M
af7Bfdm/24cJfFGD7+6NHQbZdkkgoyz7YLM7Dx/nqxLeAoRTdO0MWGSuN1+xY39Hw+xqpgG9qm/t
R/1thmXA3l+6xqt3YCtZueFaScq3UVY8/xVCpajJuiTDzD72Npx2xReAiLwkNI4QNwrILj0U4Xgt
w9OsW3lp4eIFSQdHaXK45TCghJ7eTUgzF/7T7iUtqK1X0KnfOAI2lxK9J123ftMrA82ab5PrdTda
QENoOLwiqDpPAEZBUpN7q86lDJUuORoiVpG3tGr6Hl5rlQUY44a7Kev2l++grZ1EWxIDH6g9r2iD
89OXdEUSD/GcRpNJQVp+R7UMKHTluq7+cPrr4wjaKllLzyY6ECKiv3GbGIP6sNTV9/386jY/WCO5
UDeeBcg2UEVHggcIwIennoQS3R30Fk/nNEIJ4sZKijce01u6GL+Vjt3HJn1QYi6paWx0eD8gGhDy
Q9Fm3cLzDSzcmBIjX9KIxMqX1DQs3+E1bgat2y+adhxzJQ1rbdC9fFQhN5vxa1sdIHZZZpLm79aX
BPbBBtoLdRwAVM5/iOPUdqqUPej33GX07KKMnGl8WRYNM0ONxNbWtWBjbtZcuVc/D34ix8+0MZ3w
Lbt91n4tuptOVpja8n1oHKMrgiI08DyCY3Kj0auyZClekqWDR93y01TjP28+IP9CqR4pKoo3n6HH
I28VG0TLEVoGAe8GX6Pfmj6TjCSuP/U8Wq1WUJolBtz/kyBvZ2VDkpWoTfJWB4M9KyyEDPcFm3g/
L2WCSon96/Kp/vx9VkEsIK7Q5UF5xBDu1AQhOactOj2zG/tqgzmk/K2GV1y2srUuHeLyqgmFBTCC
Cq5vE6bXc94iydd7oMM70/E7Xn9PsvQX68DxzBQ9uGxxa12n+bJw1bhJE7uo7eUR0n3fzF5rK/Fi
LuNV/ux6+F7rwAdeYHA/sdOY9FD6SGmBTqM5HKahvK10+nx5IZ8jFUyg2YX6BWIhwA3nh7U1lwzU
+bjAbKUvvMZwCj9u1V3cZ79jVmfewpYbLhN3/Rwh4BWQPDUsxMjPyh7OHOONkFR5VFs4Vol+hfri
lVUN+7atvl1e38bFCVtArmkgttqg1MdbARA/E3s4+tbevB9D4oMl8ckxPHqF7oSfFl5CPPu38920
w/rlsvWtD3hqfN2Ik3uAOXRUhxrGG6X0qyz1jV5SNt9yRF3D+B0KzQCliqVsq0njZI6VLMrq2Zvc
hwq1BSal2dm0AhATdJQQaFELOF+HndplpWhOFpVOfacU7heaAtlOmn7/F/v1nx1x0HQybJaUnZ1F
DZgf41T1irwO/8YEhCjR1dhQQUvMxCr6isCE860hz/koydQ2PznyGB28MitPv/BQmbKMNHqHl3Qx
Z1d4CB2LRIYu3PwaJybWn3DiVQY3k4ogHYtYN+2cPvcdFYO4lmx8ZDOqnsRuYSWDWbnQDUYTIx7T
xMuyJhxK9clGQ0+LfTThJd9+I4HBST2J4muN4mRZVGEqB7cbOmfhBOLG1k9C95GFzXG6HQ8y+Mvm
4taOIW7DlSZf8OhBg55hriEEmWhaT7XhNcxEtbCFPk9zvwyyJqXEnEg52Ct00kanRphNldDQjIAq
uHsX4sfL9SIjMdn0j//WJmaCbYV6SjvCGNHz7641oh6JtM9hw5fLR0lmR/hgQw+JxMQFwqCC7q4L
lGavoSaL5OWyma0ram12ANWDyIPMUvALYsRu5yKI9mMWTAtISuvR3KH88djE9rGP1xIjV2QtvG13
PDErxG6S5DgAax9tHQlZ3RGge7pvICdQ7xTFk3Hrbtr78H7ARVGuFPtcvTO2Sl1pGZj3q2MHdWNv
Orjg3df8EnqlB/318q5+nmZYUalrzvT/7QnrU5FPAAttZBHYwwYgGwjz0gwloAXidXV1ZfZ0bwN+
5APC987z+ZjY5XuT9yjukl9abb/Os/armhMaXP5dW05loNe3JtsGJJ6FXI6OOTEbCx0VknyphyNP
Hozh1/9mQvBbc8bLMBkWXAHq2zIlnk5HX5cdjq17AKLHSH6Bc8KCBK/VoITtWsmIzlBWeXNjerNs
Gmtzp2xgfICTxvSZiOBki7VUboKdouSBFw/ufF/Uj5d36gNwKr4YAHpFYgGkIAAHwtewmJnnEPRE
x5GAgr4zJ+rZ6BU5Gngwray9sRWyBN2M4iPqsXv8ymzH3DGgZHk11P7KVnsS5rHxm1Q8AM/lURny
G6bw+4SVD02mtJJQsenU6Fcg50KpfyXIOY8VcbUo+jgreHvuk0PT7Ozv7e2a5fUBu8Mlttxy8A9F
GEAMJRu1FeAx77HulAu+ALHfqBadwQsbb+m2ypvD7PBjOzihxp1j6ThXzmR8p+YUaWY6gyItOWi0
3CkxxoWqBYOmFuBtblPcaFS9bnor9xytm7y5oL2f9tYDJj1QOG70OUSludulpar5wCSbgdXF7bHu
M0lbcys9NzHTuMK61oEZ4aMvdjfyQgV8p1MYkGkx+Z3n5Npk9CGp05fLG7flxECZwJQGrARqBucf
rGMzn9quz6LaQA+vzO7NvEMnoZKghNe/RvRjDG1pEDTE8DQ8+txMW7ukJ62aRaqSmB4tU82zKQi2
MOR1cOf6XUGtxMutcvGK7M/otVFuAhbjozCJJWKeStjNqlc7bo0DVgjlK8g1jh7ozL9OYyMT0976
bOBFASgM/0HXXtjKZdJUruvoe5g65KHYXL2livsjS7TvOqhULn+2rTsZUQekEShzraW08/00O7RQ
FQvuvgzq9WSXjwsG4P3GXHYDgyjlaIWpNc2Sq2FzgYghLt6NmGYQe3mLqec9bYF7UrjpjQpQ8Um/
x/vY1+LUu7y+TVNgkMArFYQjn7J4u+5JOiGNAsMsAxKJeIMzBu2cQOBH4plb9wTaGYitQBTjVSJ8
NYO2WmdB8gZoPOpppPQtWzb8ITEh1o5NVyFTO3YZRPjgeI52NSqNZG536xifrEK8J+KqLJaBtLjt
7KNb3ICBaNAkL3nZKoRbu8lT4owxVmGWyd3SW48648fLX33z+jhdhnB9uAZoyJUZ0UjvvWWXVUEV
5EF8zHxmA4gRavvFt3Zsb3R3sm+06XBriWJVjzE/CUkVE/DH2oTDq7Pyl6unkG9g4y1y4j04XWWq
jFuXFcAq/xpbT/fJSytNOrMxjQZfK17Q45teDYdbQVOUIKyd0gfO7T+krf8nCCIoQbwOHDqfkERc
BwxPA/wn6ucwGUnlmZR8rYjzME4yZZtNVzwxtfrRyeLGvgLWTUVomirIJvApyABFSdPqcNlXtsw4
kNM2V9I/gJOFCNhN0GI2Bx0RwmSP1kTwQp7mm3S2ni/b2Yi0toapoHVoEb1PcfiIKHEWV5qdRnap
++3yNXEBLegwI/lBfwk6rlIN/jeLq6uebGDp9KgFtyZq6gBcKwXFRBWQu9MMjIsSLDZDYqJKguDG
Zq4YwjXdWIefREy802astWeU8dGC91rl0YFId2kUkuxw44ydWRE8Aw8W8JPGsJIrhm/NtTf2dgAy
IMd5vbyDm8vBrYihJFAKIC0838HYmZIcOmpoxQwQnWvovmznsC7nh8tmNtfjAq6OBwZqxGJmYfdp
Zq8wgChtzKPN+Je5xfOMD7sUaATJhbi5JNQYMc24jlqJz5kx092J2yWWVDE8AYddaXdhgVB/eUlb
ZjAWAaAOMkLA9tbIdeJ7bdyDW2aBdJOukPdxTKCo5xiPwD/9RZTA/AXkEYEQxEi4WDeN5zo1Up6m
oM2D4gsaqEM+7lIp9fNGL57Azjq+gO7c/yPtyprb5pXlL2IVd4Kv3CRZXiTvzgsrcRwS3Anu/PW3
6bNEgnmFk3wPeUqVRwAHg8FMT/fSpTpfkJEnnaIyGqMn3fmzN9y2qRsCDm9sml3rNpJbuKJm7Up0
x2g4kOGoLqrguOMyClazeJy6KQIm8XZsHiMdTAXKVQENIrv4fvlzrSD9QVqhQ50YyCE8uPj2AcYU
e31EFeAQ3iiB7o/bcGttVK9yxWxznGtgJkkHHy9QSgsFFvC2y/+fuEbcdXNpamDRNqz7tuo2iQRp
x0Hk51yW8cUKF/zGuKljEhHoH4LHybEz806ZVIGTc+f2iw3OyS2zwVDXoCsHRR6duTgqJt1aMUg4
8CoRfJ8FFnDy7vm3KdtC6wOP4i+zHqxn2aQbo36YCnKVxGBVD223kiovijPP1EOnNFqMr2UeE2mS
r24kLkgcLgQM1EHOP1cz6SkKnsV4MBrjOQsB1FQ7QTtTZIKL50jQq55RDcTWZnU1tvMeatyCxxvv
4P/awJNlcF6nyp2mT3GlfFYBtWsw+24tf0Gz6C9C/Ap3cL/Y4nyPMYx9TuoMWzKr3C4y7zR5QsVT
8Ybc3tatfJXh0T+YrVtVxc4eQcdQ4zOmbKqB65oC2iRbjdVeaXVPl/1ItNOcx2LsFQjtqFVwVcpu
nNquKv/4Zxa4lDRNmJp2pTpA/uLJzNiNlP+F8Nsy3Phfh+TCYiuRXO9DsNjKnbkZ+vSI+ecn+6/o
ZU/M8C2sTDfjqJaV4UArSOVBzrROBz9sBW0/gavwVdKosNKWVbN+0FV7m0SHkaFMbFgbuUpcVgm+
Pg/v4h2TVyKr7LGpdAD/Pjszsv850PXYtk7d3cma0++BeXJDR3WaykPs35D7pHTAcQWA6GUnWQ2c
vz+hzseUqi0hPcFARKwjOMeoi/cR8WgOgRRJVI9fDjYXOZGHaBaKJchEUHQ4j19jbAOdPYAkttav
IAJgqRsyvl9ezsqpOjXBu0qU9kmPsD0ciloNEt1CZQjtctEVILLCZSAVkwYG6R/Q8vuDj6kLn0hb
/aBtZI9dJUegI2xv/ItbFNcNcl8cNwhg8/l8ktKprqNEPiiDBZawWP1VjY3AK9c+EAFWWVNAbwcZ
D25dpWVJWikp9EiUN5ttJOmaSpvLHwh/6asXINWQUdEFJznGbrjA1xAagfhao0dIhXVOAyhB0PcS
xuB0fXRJryReXwPwmtYSA54GcKspBuq7tkwcjpy8j3WJqa8oRtFZRgNpSm4ytWgdIGW8ISzeAJrf
1mlVOUllvKhD86MuFMm3WP9CrPYjn8cfeYSRIruibjFJO9Xq78JYlTCVajzIy7StCf0bB63YxiED
yE2HyoBmStMM0CQ1N32rUSc19L1cZMw3FfBSYlTyxg6jBwBmOseSqFdhoMmzU+laUdiE0fzyIe8U
P6v7t8TMoJxnoasXF3T0mnxSjsQOr6IUKEOiz1tQRDZOjFB3zIp63EuT3j1LSNs3ZGa1E0Ytc6nR
MFdT+29zWr9oFjmkErtqwTQRjTl1mSEV/ixlg9Mq+mtcTa0TsbrypBDo4bgKqcNY8kTC5MbqIdFi
xeZzI4e7VMn2oVXdVol2q4NgHXegDJm/RhqcUpNf4oL9VGM9iHI6u1aCSkYtLfzHTQ2G9Lb0B4MM
CBtK7lRhEXqm1kxeHtXPZFJ3ShWFRwljOz0bMscKpcGfInpsbe26NuRDxjAEc9nDVg7nmX9x1x4t
KUvrIoV/YagZdLZeGItEZFeCJvpPAEWh9ozEmSfuAZF6Xg1ETo5mCYVL+XqWdUeZcoeK7qSVs6Ib
eIVCiVzBC47H/c3NmJJ4TJLjbJuQuisyZ0jTB72WRMWkJfRyoVnH3DLGrhYwG5CG56F50CrJTlEM
Pg5K+NopVgfIUpPiJGJMopowPqpNNHRI3dVQEDVs7/In4xu1y214Zp7/ZnMSsxlTXsdFOnT2FpwC
8ZpADsqABiJ1+9VNPVkrdw3NZYnu7DQleCQ0jpVIXkUlgC9EW7pmBhfrws0sW5jn5LY0VYcMw8Z6
chyt+qeOGctEcbumnwSX0bI1/Jc7NcNtHcl60K62TXK0+qH1UJD5QSXME5YDGb2kao7pGCaenlBD
YHdteej+oFCHeX0dTnPuMaWVY1DFTMlBz203xZDImEAovH257BkrhxkYLOip4EpCs5RvPmYROnug
nKJHZGdgW4ifrGa8v2ziE/LH7aBNoH4DGkX0C3C3nq/EaFUMZbWShdtcCUy33lQ/IuJDwMohTrxV
nTSYtqE/Dk5nCfZw1TSG7DHYLIPSDPR256aBgm3LksYEpYw5YLsaY2DP2V37UuzzbmPPLuI9JgtM
yyX3olOwduZQfPptm38aLWgoykx6zK7JxgpmPMLKa8VlTu6J515XvBT8C2igLeU7QIO4hY4SBIyK
zqbHyu7vBwJxydGexq3JptxVlDTeSXrq29IkyOlXnBQ0RuBEwfgsWON4sxObW71QI9yS+Xg/SGYw
k9o1SCEAqPEsF4hfqFljMlxF/R/vNX5eOaQRJjwnRo+NHtD225C90OGqIQdF/U6jxKulu1hUDDCW
zPzcbcGrjNo/WqBLZY+v6w2KOWOypk6ODGmI1yY2ELrjBJbHrGRPcmtve0htehQNHtccmnA3g5Ue
ZB/NgYVlFLRymOAmNgcvSbTaJ9k8OWWsVleFjqJ4Hes7zChmbtqhOB2ptbXT0uKjKZW91cQfNjMA
gm+u58p+H9Po21xgArStgEVGI/+pAFPFnulZDWimRv02q+uNmjC3mLMbiE1hHixv/FaFwrOeWX4P
CPre6pU+0M3Q2st9BTIes+oCdZQh8BCryo6F8uzZ42Q5ozUobhI3IoGMlYO48Ckp4EpYCC9Ac39+
EOdJR0eyo0jej8V17xkPY+nIfgORCbYdMYH+PXle6GOTj1pQDVn+MPcVzwxz4VubjLTu7ZgeJTBC
gIXCYajTa3bpGwUFVFPgqF/D6fkyuauPtGnW5XlLj9Tuvicl5o4xZSySX/2aHcEIyrO6hdr2QjJz
vpepYg5xCIDLMaVXVaO+mxPweXYZOSyqBInD2u5ZFngNcTMskhL8ejLLbsq8NA8o0B6yXAsoKbwq
sTa2FQaY7RP0VD6vG/5rndjjyddaQjGBCgKbA6Nq0BToJmpU9VRJve3N0B3N6QYD+3hdaMsbgmio
IWHCDmLmxnFaFG8vX1wrNQRDXhQZkEUA9Y31n2+02tQ9uBlmeox36lV+2+76XQ9K9+wh3Nl+DU5E
w6m92e12+t4u3AUZszEOok/wNcSe/wjuGjFb0IJkYW6D/jh2tBgTD4Pt5HiBXF7sqhnws6jolqAL
+BkNT0rVymBMOaBP9mFOrrvmqQZTV07f/twGEjYQ3qiLfBv//GWYqrCJVNGj0o0BekubfrB3dtWK
vEj9euaRaAOrD7pUFc7Lfbes6BtN7ZBwSFvg54N6Q9C9yHcarnvJI+7lRa35LK6mz44qWk1oa517
CQ7dnAwVds5A/31RW1FogOQaFBfJtiycyFNFac3yF/lTgicEujMEDANfeECh2xan6fICM/GAzOvC
S5MwkKbSbcg3yXhnYQP9HhGkdW2dUFRCbRyjMaDI5PESE+bBwEyqaIfOBlhfGeirkkR7GheO3t9U
g5cpbvF9KqTJqfrowFAQlVktAnjzzaklEwA7H/AtKmZqMVrL7bZZDOZI7AhiHAvree/o/vSReIDd
L7zS9KdRO9PWEk3ArhwOjALhqaEin0NGxxkd+iJPQTqiA/DCwBtyUxNMmogaHythHUgoYJOWgS1c
ktwVqbW4IxNQ2R4aydz2Sb7V2/I+UfOdBSbKyz67agosilDCQBMW/EXnLluqZlk1U6NiNvJhqpX7
AnMlseY3ar65bGjlPlSR9YOudmHCAVbu3JDckzyfs8EExBDXk6n5pk39yyZWvg367+jvolFpLtCu
cxM6DkLR9a15oPN3PZUPdmHvlMYQnPKVI/dJ/Qf8GMZWkMOcWzFjptEpJ/ExLaRx18V27NCG3FG5
eY8zCQXlNv3BYs0CXXwoGv9YXaGNB9S/bS+bfBKaq0ztYkvHJVykT+EAypYUyaCIEUJkhNvGCGoz
xAqxAE2uXYyFBb2VBnYkkjlaO7/glkJmjfOCeRa+ENKDQaFIFTxUynjYzGnzkgCpVoz3HbEdE3XG
YVA2VojrvR4Vr5zqIG8Lt08wKmlLgscLP2e1xBLgyUHghZiCe4Lv95Wgy4tqOmoH8PVliGiG5slS
rQFYbmziNn8tjOQaMuZPsi3d26w6yl3uAyu4w7LuOlPDT7K2dtLd2ErzY56H+z93bOwP3pAE7yv8
xPPP3mgF1CunGop/Y+1WILox49vZ/puoc2pluUtPnAtT0kBbWrAiq9l9YzfPIGHcs0p9lPRod3lB
a8EAM5XLAQLH4xdpzjJtSzBGIOpoDeJ1ESdvTVMGl22sJKwqwKSorkP8c6GxPl/OaE2anI+wIWtH
zWqPigFuziLaWiZy5KZUBVnT6pLw9P2czJKB1Dk3RxoJkssZuDDGzjokBnnQSkXgBismUG61MSps
aaCa59tm6TRRSBdhRZL2q4jfmPZ6ecdW/z4KoNgzhM8vYnHlXFha1sABQqvwgNXWnKHuRFOha8kD
cKnAyODJAsZ3/tibTWJHpoFVMI9d5/co0/vzPnV1XNrNT3Ur4jhYKb7ACijzLVDKLQkD92FAalJb
VYZVLWmC/JzuS0BYehcVH3CcbIRt8JXoeWaOO0XhMNKetp0K/ErAQqc+xoGugXDTMX+mT9Fu9COQ
u/lIPkX44tWvd7JOzt9Znzd627XwDpX5U1+4RHq87B9rUfJsbctPOIkQWm6aHZqp6mG6writERRe
DjqX0enKoHVMZ/BKyJM58otlulFQ+iIJE3UlWVlacgDcI2EBfySXrIC+QWL1CI3V1lMnv9X9akd+
NcyprsNNup+edT/z2m3zrh2T7xPFtYxxp/5XqKDBSysUF0W+tfatl6GuzxmWrzoJiTVUSkqxHyMG
j6fkuZ9yf6xaQSD7umoAaoGSQwtEsWUQ757veqbmEXKqHNlgBTUoampbfWgsV1PqtxhCQ4L0ZgUz
gufEklovg8eAlvGJWkSTiqhYFIZkfcN8CenrIpak6E9J9FqU70OCJmxTuEPT+5f966sHo1+MdjWe
abCPSHe+0AKTIQWkzbVDAgQFYMNACQiC9NcPdmbhs7h44sA208BwRnFGqrRy8xDPwKQLklJERS1Y
yOcWn5iJzVaTGGqCh7oGo50xg7bOjn9e3qwVr1A1jMAt7IbLBPWy1BMbDAutwLWvgbar8iZLcVQ0
TmPzLQ3fLhtaydPwt04sLb/kxNIE2rY8bBLtoGitP4fDu9yR254UqYcaYe0lhZx56AnvpzTzIBRP
vWku9jqBapg0YiRlikfBhI/6FReGX4Rwjkx4YRn+nPs6+UVZmc7a3EuIQ27vhb8UFQXE1C9vpsFt
0CaGaixzhjt9iyjr9wANgK5K8JpZc6Rl71EQBmfvl3xRUwG/oVWiHkhVHQnank6I4XhkG3/IH43E
FJrhMjFBRQIMpsZz2OGJO9COYKk1iBelKHJZ+jDXv7pUlP0th+u8kgBDoKbCNDFgHThl518ZOK1q
wvyNAiGvaKvt2+0U6IH6p5RD/1rPIruHFijKezyidADXEtPmVAEw5a2Ed+QzqDkndAq6VFCAXf1E
J5a4i7inkaFWKcJmTW0okg0F2CtLdJ3Q7rl8QNZOIjpn/10St3P6YFZxZMNQWJGrXn+ds6dp6LZV
JmCLWYFz4BOdGOKu33CC4DfYemSUl3qPPUqOOWxjqAjb6GU5oZO+gwEz2Yhu3VXHOLHKBZou0vUy
zC3lcyix27Rb5ttXTJg4iT4XF2V6bZyt0pIAKzWJz9BDtSgERNJZgLpcjWanm8hdb72Cd11VmjJy
GJAWxk43urbiUxeQIrTAh9ovBl/clFu7EU6tcr2HFPRXSiTFyqFvGfA2d3omyN1F28fdnUSKx1ma
cK6UDlKOhVZMbjZ2fmyYheAOFbg7P4/VTwTvRFR1DzKjqVcX5feCKB8LuMghsUIF6QhPT8kHDD77
GeapNuuULhBW6U7am5A2LeAY++gIwtD8tfHkIH1VX0BQ6P4C9yGayKi5Cn6EYHMJF0pw+2Ygu8SS
w+KgGddGPjmJkKVk9XhDO3sZskTtHUOQ5xEYjb0sxFWrQI60uTX29WbcRzcWzvY1IEuO5lcb5VDW
guCFYvtK4AeTGKajZVQYkEucm9VoggHEGq6pdCFx6nK4nqyuc6Y5vSXVeFQq8BwXBM1Eq459kHMr
ztj36O6GP+yu2hqGBLiTMQZR1z1nlnoXT8OAKk7kgh+2dnIMmDtjCHzZlENR2JrZawgC8T7ufsoV
sXw7htr6pC+12jgNqIbnUQ7O8WnWHxM9cefW2qRk/Gn04aYzu2Vqe9iaBn0e9PA+H2toQEnklRbp
g2k2j0PWQF9dnVtvtJFzEaX/YEkUu5MaPRRy/qj09F2njel0VYfmawFRl7Y3g0gHfCNnR/DwQ1bN
6o6NyWTwZFr3ST6+EpIF/aRcYaTzYMdwuF6L3L5TiFM0NXXaLLvSegyTTFS+zZKEBRLBbE5pJa1b
FPQ+NEewZFRXhGWvehv6Q2E5c9b/JKmMmlf2yhhmDaqe7GIV0loNNX+EPbnRFvr/YTlS85yBMVIL
pq74psaF12mD4aisw/w5dDdMoHlcUimPIVJOrBoU99HUKt5UYtgTb8UKZJsTQzOATFupt2wvw+PQ
zSO5ARdOL7kKow9R00SBhl6zw7JUDmZTcetouGXM/tl2Y+9dvizXvBzPJWRvIG5CAsAjU21JktPE
LPGa8U3mkMnJehdJ8sZ2h4DVbnJf3QI7p25FLI8rYQv1vUX/bcnZvhQ3ormR7QnMMwd9NlwT1Uyk
vA5pbme5FxyplVgPjIKCQgoACjoGws4PlDTUIFWXMhQ45o++Bu1snweXN3G5o7hc7cwCF48yKFQ0
RqgjIycA0RfAT47NNuufeiY5KvmLFPTMGheX0HoCUHWylUPU3lvS7NhjESRE8u3oD8eallgPS4uu
F7xjkXs737mQdMUox8ikZvNXrA7QPG+2VhgJLrD13ftthds9cO7LhNXwhFQptpZU30Rh6sVpu5l6
47YEOcrffKzf5rjt01mcRGxxPHMAJav+Eo856MRTv08gtDxFgqtq1fkWtCSSeMCA+Geh0iV2CpZK
PAtbYw8J4ntFF9GCrdyGeJ7/NsFlagWKW4k8KipMlGA0BiFB1TugCRDsm2gly2c8eeTJ+TBlqhqh
6K2G+8qYH5XMFiHrlrTry0ECFE0D2yP+8a3uMleKfDAN7ZDWSgLQ2atRBy1mEtLwpym/QNPDv+wL
a0EIGsL/tbes+WRNWTtIBVu+jh0/zbnsDsOAhqXqdVa2vWxp1clPLC0f8cSSraSqXQCLjEkwcB9n
pYE4pCIpbOLyqWhA1I62+J+noMChQE8DNNxLN5pLJGJDMuV+QgZfFcPOMjUvBLUC2P2pKEysrQ3D
xHDvRWoIJaPztTF7Qn4Q4kUy64qbZd87xb4pan0bpsRFfv8XwRa5EWDBGAPDrCVnrVYqUktLsG0y
EPqDgNTMwWn+mJt+ExW7y19t7Wid2uL8oxvVTMol+GM4fAdaCeiWfU5ECTzPE/AZZk+t8L6h6W0C
kmUNgsyjt8AU0LhXd12QPQ+e5k/bxDXBWSZEQS7fnz9sBJsoI+dT0I/hDnSrlQhM4PhAJj96Kiip
0mN4yEAaXzvNTf5k+Q2IjrPt+FFUwJ24teBErJ29U/NLLDg5ETqbB5RtsLe9rl0ldAI6nsVemQPg
barodVz+kmt5ztLdhEVwVC3S4efmmtDuSpuNKHRgdBYVKt2FqsKAad3A9IagAKlPHjA3GUHxLrgC
VpwIrDcQIwZCEnQq/JwRAdu/pYeVfEgNKyCS4eVS5zaK9ef7eWaG81WIpNI+rwflIFlbs5D2ifKE
Npwfk0z0ZBc5DhdYrCKnSgnUxaEPwk32U9NdFI7mx/JbvtE9utOuNDeZvBQZ813/EQnVZxfH+OK3
QA9BQhqbiYmg8y/ZxXpZj3IrH/ThPrbBWVAA3KO/DtZHDVG1UhkE6135fhiIl4FrQeMSvsOdkwoX
XyQz6G5IkLWnMZTRoWoPMqXLDrp2vdpQWoJ8MAYsvnBNVbSKixIkgpAs1/eVFl2psSSYFF5dyJLT
LcyI9pdO3wx9cTNvO+VgpcSZEwNyCHNxP5et6BpfuxBwwkyAE9FQ1nhIhqLMXTsyZNxR1OwSswj0
zrxVC2DwcupRJXv6i607Mcd5vj22RhUrpXYoJvspljATL5l2Lvg+ojUtm3sSrsoccVSrmXZgLWj8
qWz7kZTu0wnEQU2YBEOf319e1Vp8xG0KLl3wCigIHecGa20u1GnW1APVpD3GpO5A1wvK/UzK3Arc
5oL4uOobC/E1XmToBPOfzMqaOaY5wTMw092M5M6kmBAsYN7lRa16+YkZ7lNZcRMbFJM4hyjrvRRu
aIuqsusLwXiGrGIZaJydbxtUedDgkDIk3LWy1TE0qJfjfhxs//JCVmDTIA6Ad//HzvL5TvxhkQHT
Cw0dh0UeQPY1r/6AMrtHdiWCIB7OiIGofMXQIhWc4rVui7E8yAgAoZDc5Tme7Hpo4iieVYTfMRie
w1/tYfie+vO23asH9Y49h69D4yXoadvX3V70bl85B6fW+XIjJIeGvOvglhUwtsZs0Ss9UnZmZVaO
rYL9QikJ/fOb7cwk9wylUrrES4rFlQepIo5kWMjE3iC3srn8UVd858yQev5Nw9E26yFHcweFCxSu
UhcPHq9tRC/QtYTvzA6XwkItXk/0CF/QeGi7jQL3Sf3oahg3ES7P0Z+/Kx9sE38TNclWDt+ZWe7w
IXfvKOYq0KaDxN0U5a4kvMVW0B3WmQ3u+PVprknhiKXlQ7UrS3R6YnS3PMyYWSBOT5+H1rjFNL7X
qfV9OMof8OMS6ihNLQjXxvKtuCzh7Ifw5xM9OqMB2PgQPlX6c5q9Z2q0z9X2I1Zqz1KqzZCSEJI3
6XsOYbGWsXuVRfZWNestzSO/SrUroO42BZV209i+SLP1bczDXRlpihs1uDIZUzaoWuCprdrPapiP
0BXStq0BlVIJ02deY/TXjS3ddEVyJTXtVTlHzMkaFhgZuW0klDW1PjAGHFpbwo1s/LTTNIDgyK8O
AN6gWAohskmgCj4vFAypl5HQcA2cfqewWPnPPN/mPL+CqJqS1LZ6KJPqRyUb72GULZMrpeCaWfEP
ohkLCz06z4DrfkJaTsKmVSJ4WDodUFQ3CSqfQBuFnv19dEFNUXjTXvTKWIE3nRvkssWxZkyNIE+P
aKlfjdf50bjVnXwnbdD3+R/sfb21z8x9Bu+T9cVTjrEWjEccMvlWYdWmyoFuL82tjnru5WD1NRCj
RLJIcqLyA8wmP0BXVr0xVyMWZo6aH6JzxjrMW4RXlgIlOgw9XLa2tq5Ta9xxSjIylvDJ/mBRA6NJ
FiSyXqpeu48MIugTr9ys5wtbFn6yhWGVGnIB+TC8S4ud+Qtc980m8uW3aHTC6/q6u+4ASxvVILyV
gsuL/Br/zy1zT1ISqXNsyoN8YOyxtXVPGW80IgTciaxwHmkClADhRWxl7U9Qe3C6e+pDERqssv13
+TpyK1f8Zlq5cs6WZi4QjpNNLUaqJ0gbhkP1Ogbpbfw27zLPztHMUu+W2cc4coaHYdu/Xd5R0cc0
ubu7m1rTygac9/FduqtvCVQegcCzfMX6JKMuveobg7rhDfVElBsrk4nnS+ZiWgYoSJEZDBmgnDxr
faj7xpgnngxP3kZ1tx0UC/fSfM8QIW4jUOAK5ttWY93JmeGJ28oxy9Qkx54v07VQu2R3pSu5S1Ul
76BYJbreV0oc5wvm7ndrkKzMthER1AnQSs1Lj6j30SdISQJwZ2/kR2zy/0A1vmQr5zftYhbsYBiz
AG8X319BGyeLCQXyaYgB/4m27QNOa+9Lz/WuPw6pO+xlETx8/Qj9Nsl9Wj0agYjrtQ7UChpxhkJx
7Znd5Spmlsr+Dk04TLpI1n1W6xu8UCOnkxvFUcz2HXRwjgYhaEcZq1eBq39Nr7APkIIAFhg8aV9m
f2KdpkNZhICDPBS7cSc/Ub+2rrv3GXebctN/lLOHZt9lo2s2F6q0hTOSoMnApVtMlbra6OoejNrs
cZjG2YOoqGiq8RMfx39hqNFixEaFHWgXnQcPWysjlfRwZEDPkM/dxrMUdNq1QaHbOndQ8rulxjPZ
9sX95dWtgENQuj4xzN06gLllk6YiVLKg87Vg3hl7YBzyG8uNDsO18YTmEKgyLxtdwu+lxXLXTz/h
DPWh2X/ia7RtvwWT3/Z/OK2Lj16yw102OuR7aZN9RofBz97APONZbr6bdv0TNPUEfiLcSe7Saayc
FaSBtfkOkA2XPCuAKi1j78Yv43P4ThR+147o70+ny9yFY009OCZbvT/0VeZpM3lkZbtJ1EgQClbw
KKcuAgzguW+WZGjHclmY4cjoojjSz+nIrq0g8fJN8mJKyBnKG9PLdwujQb8pH4qrKPjzSdDzH8HF
I9ZMdiUP+BF2dDsBJQu1cCeNRfQuaznY6ZYugfjkDodjxhjon7ClJHHCrgSs6FiyPbUEM2jrQeU/
xx1k/ed2mjY1I2NIkcNGs9OblZtJH5fPmCCifBXSrdIUDAUR7mbaewnJNBfkxEqgJF37PFtg9E0y
s72eU8sG7qza6RKA7SxLGsFZX30dnG4pF2C6DnByiB7Ae8i71mC0yXyhteEWwJtkz9a01WmyMRKI
OgzQ1oV09oD26uWtuBxuAIXgNjtH85a1uLQRVy31qcSw+AC2s066AbjemcfZoSwWRQPR4eRiT6TQ
FvrfMNr44WZKHfDdDN/igALz0amOep0AQ+tCdl2YoohcmAtDy0LTXg77g/1ANkrvQGL2LruL7zAx
v8l3zaMEbqjC6faizH41Nzr50DzSvGmtRqExbpI+IFfztfKId+eB3rRX0DG9Lh/YB/TDRbssOEef
h+DkvBqmJYPHCjfJGGhB9m5s0yO9oa7pTF57nE2QtYqCrnCZXCAqDGaWpPy8VKJ73W0P+VV8t+Sc
4Jt/7O8Tv3BF9UjBJ/08YierxAPQDtvlvlSSEJxzscm8Hm7uaLTf12UuiPdrr97T78jFpnzSIlI0
OLAKld0RD5hx/NEOuDoBWUvat8tnU/QBubwHIVAvEkJmUGh+G4tnkDsIDr/we3HxB5P4elxX+F7q
NwN1/R3KyG64027JA4YuQwejNP8D9+3qo+x0E/mYA7lwTZI/j3+0tYcg85K7DtT0j+MVAPOFX7lQ
Fo8BU0BkAL+c4FwIgg9fAmpUgw4RwyfMxocKg5PDt2j6dfnDibyECzNlVEldnlk4efQbQIK4TYgr
gR+DTJpni7R5BMb4kg8YE+auVhv5UIXhgzYyRy03GKnxIik/FhgKvrw0we7xsxZxWZBE7dX+INk/
lNgAy03stJ2o2yVyzE8CjtNTjYfOnC+BJL7WkS/KfuwmDwzEUJ0X30duAky2MHiJNpLLb0wlK6VW
h1syD5Jtz8TwmORGuhM/9M7yhMV40HGOt2EfRIGo/brceP9/No6+yvk1LFUKhp0o1mtYT4a9jcse
d37kDfqHiWPYiAhMBPk4Ji/P7engDqnr8fM+Km+be2BatxKErDeTF+/1feTp4DHb/jPP4WJNWo62
lXc4d1BnhfgS+jUfsiVigRC5Jxda0lhXco0kw0EDCC3SiEvnyBmpEM6xXGSXvheXwVizXifqbPQH
0D88qmpiBpLdTpupor9QHs+8UO4fLabtw1l7S5sscbOSbLNORNcguCF4LEJj9XMsK0jJIzbckqjb
jfkk+GyiaM0z75jNXBusIjjxhZPtRq9/xDtYdsqN4dfe1PhqQILqKva7F+3xH3kMzwpja1M4DRMq
sVaU7cyZ3FXldJ9ZxfGyGdFrQOOzFoumtDBx8Ptg8pGORlcE9dCFF7smwhx09ZNhkhK8eiAOAS/K
+cmLqjYxWYlFjezNkG/sVDAWJPr73GKUMic1g1bbocV7lLTf5lkUq9aD88kSuEBZGWADUhOYkK+M
YEgxFu4kAcS1QNZ9PfqtO0OO9s5+k/O/uXtO7C5LP7kUEpY0DbVm+EOl+l0CLt7hZ26oG4E7rN4D
UHABvxsYJL8AF80pwSO3y+cDKyAlmN5AqX6ft+11P7U3lLV3CeYKIzsFD2wBrifJG+n83naNL3Ua
6AIhK9JM3XFgs+h3LZ7xJeb8/l38QbTrSJaKsJsPUzxs1VHxo7rdpmry1A7WvWmX4J+Rfw3puMFM
phlFnmBbVhPtE/Oc44YdMwvQCc346uSK7SCFFzi4H6ljPvS+6snbzhkP5G/y7ROjnDcbg6IWVqZ3
h3nIrmiu7w0Tg6RF3f7EnPWRxLMg2q3eHyf2ONemLfjOxwlloyryUqvfYjjhytLj+8t7KbLCObKp
9SpkGxU8Q/M3Vr/NbbSTQZJ02ch6IPivG2vcFR+Vcg+ldzojL2TbvtcgZiZYxv8TCH6b4K70Vjbk
mcW4BdVNtatv5Rtti2JX4phe58mYY3HZU7Yx/qkjcnd8O2GWODLYfKhTfYOaONrq+j5W21+JZDmN
mV1XpMUIPnF0GYR+DFPqoXlPov65gnhxMaPTZYrEeFZ7LSAw+U/M0Lh8wNCpSdhQLFVbDTwI9KhV
fuuMbrNLAy3ZiHJV0VnkHhiUTHHM0mQ+FAjySojCLWiH9PGXDvrgy14ksKRzddTlqdYAKNEf0t68
l6d0a47yU6vFx1CzXy6bEjgsz8yhydNM+hh7yNC1SabU6+R/aIGLJiDOjWM9w7nrqnxnjhWICx7/
2Rq4+GFT8IXro4Y6T508xpl+rcymIESJtmn5/5NbUDKZAq59hChtknDGfpZ4gV1exArEC/Xk397M
g9gKVYlVDHXOhy6pnvWmwwRpm3eA1E6BVMa7iVbbsql/dHPSOv9H2pX1xq0j618kgFpISq9S7922
2/ES2y+C4yQStVELJZH69ffrDDBjyw03kvtygHNm0GVRVLFY9S39EKymRoKjp/ZmEgttMwDxzY1f
8w1N7BWmGatybLayQkPm67/z0krM0g+If4kltcaJhG5i1OUcirb0kokTHvvrc9eb5RsDF1ZmpnE4
xpbJIgJ9SztvbqUlNh3vNiWJN1WZvBUl+sQFv0PFDx39nmDI4Yq1Mf4bwI1bhzqHMik2dqx2mWd3
EaljqLAGUUCrJsSp84uT+qkS4pooF+BlobzFQMYgYsVQh5brgLZYSxna1BfRoNJrlja/IN29Tgpx
1/tm39v5Nnf9m9IkS1N0B+oWD9rKN7mph31p2Y99rcA3ssp1Pw7TutVZuqx0aUVeWqLi7YptT8aV
P3IN42TZHSzMzZc6TikyqPKjXhc7CcQuhOBeB19+Vw1EDNMELJJkSMJBi/UoslVlRghRFQr+ubgk
E++AceWxOk2B/V5EAvwIo6wtNKUOjRk3cVDvUL7c+NJZ6bh77Ef/TgzkZcjzo6BmZcd6VWfkpk7g
eQcX+mQBVOK0MG783LbW78ZXT+NQLwYI7lpKHjLXe6GNd5WUKUi/tG52sCddDbaGZF49hjYxETzT
1o50l2Tyr4ld73O32RUdZGc9ZwpHTtD1csCgTyC1nuWbpCqW7VTtukAvKzu4yaC6R/wiBWkmP9Km
eWjb4prV2oFdOBqrjr0clLMtMzeKc4z4S/M0QVu38vxbxa0sLFJZhlj7JyfrkjBz0VYw44vXuqva
od9c0e9839nbctqyXm3EQO/ywdnqsd8Lz79Rrn/oOoj2tsGCGn/Z94C912MWWilVIdfcDylM33Pa
b32aXTjoL9Qr3ux0Y70Nz/cOpYSYROTkj7gPrrzcXnz9OV+KMjvU8j5nmRnc6ZgM5RYMZEDr0+J3
32Tywpl2IdDcv14R3ytjijONA49Rq3xrqe7KqS8VYBeOTjormKHg70D1CueZFccY+Heh45jQw8B4
7C4kwvPtnP8l7D9oxHdnAitz3xKd3f8RtWq6cFzHWy/E9/zkrQiauMnNJV+208v44jIyp8oxOpTM
w5T1GKgx9Ppn0Gmigt9D5zhqgl3q7WR/iSt8/ljC2DYAHB26/p/UW01V5HaLtirZiQ2cI1Mnaq7i
o/dcrk8zBnHPb+OQRs7G7MvgHr4dl8quPzD0T0/97i+YnTiUp7qyqQV0d+A8tn3pglXNYNpRx3mI
m6SGMq53G5R8UdaqiHRb98uGdd8q4i+58A7NVLo7llF61yg5RTkLru0quc4Lcmwqnv0CMCu+H9hY
L0q0i0BC9MJY6SsItViLngW7yoVjtugpTlWoF4ZTgMOANWC9dbUe1i0fdShAQM/8GCBRPT4Gtsgi
TBgluE3mTk3NNTdyz1P/1s0TK0x756ob6irqh64MPQtyVWOV3E2VABWes2zhlv66cru9Z9U/qimA
kGoqFKj7bD/k+9GnMG+gjXNbEheA3lZlC1MXoPwUAtZJFM8Om74YZAjeLpvCue1I/9xLmV2Vur5m
djWF3GR/T89D6fLuDc0Oa1XJXOYxhscZLb/5NuCt7fjSBGIH/ZC3wcbx9g9J6128eWpsyqRyBbpj
LXpFNuPQMu0XgXehcD1/04LGnwOZI5t+4jjaSelPXYKWC7yil3zVJ1HareX6hGLrtvRxvIOeMKTa
Lw1Mz6awd2HntWYL18ocEgpHxs0Cet9h1UO4PLkF7OZfkj8EGkH2hsT0JwvLCk4nkgb9cITAxxb2
dwtT0ntbeRcy5dmS8V2Y2Q0gkLSvnRjjC2/ioR3cG3nxenq2XDzxwmAsCgHIuUSTElJZDUdVWhUS
ghfF2kvYlqfBo23FC5vJsE+rb82QfsdoL2RkWn69Ic8+IcSUoKRKTpyg2QdAs5MJQDzgcOvZ9zbQ
N7RqV1+HOHt+vgsx2/O2spIJIO3+aDH2proCyqD27yYuLmz6s5vvXZhZPUCMGVgOyQnIGuDW2UVM
tXvmxsvarv/lSvW/SPNLblbFtPE9HGY5THeMvobSxr+UHPAxBU2ZQop4bnwsR2OD3tQNx87WOBdQ
vwVpRC5Z9Z599++izI4nq09HChg/djfAyq36PgX0//kcs92VJ71ppC1PZFIK40ZQdV0AVy6xwc7X
M+8eZLbDilirlqQc+JxbQTbTIt8Dg712i8WwNId6OkHnL+JXz+7qdzFn280xSe1pjQzkO+VqdO9U
BtW47lKD8eym/l+UOX9JMKVLPWVAX/c/4hiyiSdSp0nDjjoXXtWFzTDHxSpDKx9Gb7C5rPqVbf+I
RXnhszn7LJQAdetDLwET/Y+diKCbWscE+ED14E0hSfg95GWSRQx8z8Zqqks+fGfDQYkW6newlIGy
2cdwQyB5IlWB3d3xMMnokoMu3ZR775KpzNmVexdo9hmhdHNQruMzoooXoeLqx1QVFw6iSw8z+5A0
bFi9qSzJES5EIcv1onF+ZbUXCX0JUHrpaWbfksxG4UuDa4jfgcEjBQSzZPBPdzf/ZBfFkEfh+fPx
3TRsDEhR1eSoy8Okri1/L/oLg62z3yeuwNxjYKN+qv41g0WuKQxCaAKGcp+Hg6A3A5cX+NZn1+td
nNnbT1Vaa5ECG+jn8ZUvIGvb0eU/HKDvQsxefuwXVeU7CGGxFLpUIHMNB41k8P+LMnvxKhDeaElE
MbSOtH1dTQkcKC7kgEtvZZYDLOMneZP5/bHHBJonzS0sddLIVpDA/Pppzk5pAWw/SZ6fCsT57Y9p
i9a2gY5/sVXb/DZdvNH1uAVAaXWJY3pamPkt732k2Q5gCg0eTTB08nP5zIYSNXcPkTI/v3Ube6+M
em7z6sfXj3f2cvs+6GxP+IkpibYMgr5Al3rJ95ilrMlzu/fgGLL0Qyio7YpNCyVlzFUvdfnP7XnU
qkir8IiFrdzs88WI3+7wcZ0sTqtlVQ/L9jLr9DQp+LSq72LMSu/eclgaSOyUDrbLGaZ4iQ8JU/LD
auuFmu5N1iA5DeEYPH+9smefDcrFnEDsi0N34GNqcg2pp9hKkWnzOJwaFpL+H3I5BNj/G2G2X3Lf
nizfstCHJvnS8QAotQsB5HISxTEQxF8/zmkffFpGsOQp1J9hIT/vRoMd4AnFEMxV3+MCwhf6zR1v
6DiEYJZeiHXukAo8SPgwOGWB5OF+XDoPPkcTtgumr/IZ3+VCQTtocsqlrC891bk0gsrYhhybi97F
XB4FjXNLUN33R8ZKwJ/fYK4IdYif/7B074LM3lPf1VK1nuqREEk4JY8FgX+iqZYJ6i+ZXXqkzwmL
2S7KFHCSoE3E4TL4cfUKFReBbGHw7Fmj2OQF5IhgIY+pCBotaJn5P0gXe4cCzcedJ8WrStJFVV2C
g8BE+NyGeffUs8RimqKmVoelReu6D5UuHq2Ertti2ImALl2W/G4FB9Tb98YQwir7IIAlMCjGmyRv
b9Kk3gnWr9lErpIJimVObQDDsdIl3uNiHOSd3VlQJLTvpE+2QW7WhXeCkFNnM03tDtRlUAXS5CGj
eoN6cdHS5hpGKdE4FDva0+sa1mJhglZNiZ4TtzQDVhJQEmhGggm/M3mypJSCuJQndxx42MMgGLq1
/EaMGdlK1ixFY3+jo/9CK7JxIKKP9s8tyzICe9HpZzva33XloJMGqp1vVn7KxyhN82+5gZAmHfhK
i37PchvMZpVcJcb/YQwEnEdrQMO2BS/eGgC6LwO1UlRuKie4J5b+0cR2HxaWyEPe2ldalr+tphnW
BStJ2LpAROH/g5Tw0NfgO3Z07yuyyDVQ5bW7pWW9khA55un0ndjAsPgW4YhuASkNinVUO+ptMiYO
GcQAolSKahX0yoQxPvsFtbK3uCd6hebI85DmB2gf1GFVwjLPTqelEd5SW3hJZeU8BXl6m0p100zy
qmvRZNRq0aYpnJTLFgYEaWZgHAzPA5tMu6mpt/WoblDLX1WD/TqIYsvt8QqZE7SVRpCFLu2XkrpR
Wug6gpXTHpY7y9RuvRCDCXiztO31VMElZWqKcgmplSKiOpBhGtOl9CH9lQvMJ6T1kFXoNNpVfedZ
RIaJ59chaMrLUvLvlvK/E4vREM3Me1RD/gbipdtMxFHQOiUU5chtHOAIrsDKraZ8CbosGkX6Carj
d2mWrq1u/CVp/ZIH+h4DHxJSX+/9Sj83yv/tjdkBgg1qkcblMiblr6CcREgsbPXSkdsSTUJsTYy4
XBvUvSYLA7RxQukNYKDY+uhqcU9ceDeTFDaPLfyeoWYZlry5LRpoE/dyvLenPIuykV8XY7Uh7vhc
cvmaaQrNTs6/jXDYXMLz8S1pbZDGIPwGsc7ywVb9AS5Bd0b7N5X2u9CdWBd2Q48bh7ssButQx9be
1HUe2gM6vhmJ/Sjg4s7PBexCOUxwmvRqxIK5FvSR0Sd+6TtrZwr1I+BsFdO+ilQHP0PFGBSAG+Ag
cFmHzkoVtVX15JTUXzS2NEsHzu1R28DfXA51Fho3mBYsT4Dt8tB5qRW5QS/hRzZAczWt8Sc60rkC
3TCITCDahVQKap0cXUk7hgbS4Np3gZcnGJQRAr1LfmS+tVVtB0AaPM5DXQ8rkoy38MWIHMJ3mVTb
KvNuYuG+oacGfnwnniGxtJZsfBBW9oCPAs3VSutw4KYN+0mNkRhBVMvwOvREwNwvsoeE6vvKbw96
BOCiVHu7rcyhHHIDaw8FSsvYfrNiIaCySJ6KQB0L20+juEiOEOh3Fm03PMKDyI3qCek5jlukoiqG
K0C/gcbQfSzyK5AL9qz1oi6rrnXZTetMZzu3GtZ5nLYQI/Fe68Hbto5Y8y5/GMV0N6XFyknKLpIs
dZZTbrqw6fxvlSNiIH40sgn0YIOqXEvMFnXsDpHT0gwuS9XGt/oX+D6dBCx0DhyStBdD0NxDFOHa
aHE7jHD+bgiDhbisD2lb5pGUMEyxIUIrhpNKA7PW8BwoQieA5jNexLFJ5APR0g7jwUNvPlAqpJXF
t00C4dwurYodgTV5mGWBCGmH2UZs2T+aZlwYuyBLKAn0i0aS2ySfnrzMigrPfso4czaB9jBqwZQ7
aoz3i0AcJmIBFDVIKQ45aeqlJrZaJXmP0lUOXligd7rigbqxqubg1rBLKzJdh2XGvssYEi5+EyRL
rpJNK+CTApORteP0znbCePvY6GYriH7McowcCE22gXHxosYeU96+0VEhpp3jlMd09OBIknTXrPK+
4QFhAtCD9a3LXyjJFpaAaF8PsYRV4OS/gKPI13ma+mEb3zZ1u0/g6gbvhN5sOZRvA7DpFsIBjF9n
E32FwVC6s3wZh+OIjxvdkYWC3QHqME8tJVTAoLcHoyiUTqFO6ucupyrSGr0kOHVRMK9tCPTE4EGD
ElyH3B9/1PCwLFv+o07hk0Jk76L1XY4rCDauqQKPV3VTVLX176IB1NEv5M8gkN/tLnugI9WYJ3Z3
InZvStGsei8fIj52j5mKf4FRDrOFDF8h0BF9FDTm2Rkshmc0G9U6dmhIqtZ5qx6gDVlFNLMg4dDI
7URoGlJHQxaDwIG11M+ZB+Xp2nZDSadHxWm6KLgbr5Tl/8xb9jJAhJoVldxLJzBPyNfBCnaAeuV5
3Qvtgm+pD4ygOW1ixhNvR6nfRQpaUpHufFwCirwoo2IYYwDe8XnU2rsKYK8VWUPhhE6DdO0rfZd4
9b6gnsFGZi+mI0iSNn/BaCINmyS/k1Mdh6QQ4F2j646vzWwnoe4LSoA9UTs4uT/BcvzgBMVt7Okr
wQAMGE+bwnazMIf+c+jJ8YHR5pCY4rW1Kn3lnwSR6VQ9A+161bcwEicQvVbVYE4zu3wZc7qvC7Ju
U5lGKq/WXRrfOUjmS5eOqIBiSCsArEhgAAdRZdmvE9nepY4/LryKwYrXb68ruzmkjryqenl0pmSb
U1NFLm6B6yp2HFAPYmjkDCnIxzV/dHwPWg0BrMw9LynAvYyP0vHv+7wOVo0NkrsL8TEB8cS2m4KV
k3MocQh31WnxBrjYBpbTawBQfieOvQOoYcU94Db6bLgbOneT290Qlqba5Qoq0g1Yq5apNmVpL5Ks
uBnLfFMl5Y3h8a41ap0SuJzrgsBfJFGvIHwvJpajkLSuXHUSIA7iO1xo9kE6vRZiOKR9tR1RdxhH
BuFAU6TQ8QWCdvtytFYVhdlD4rpXjYMjsWL6VdmQ8fPpkoxmk+Nq2FNxbafZAoNKuPzQRZGIVVBD
B03Sq0wC9gH6PbJPu7LbDAqqOt3CaDRdCK/Re8Ga9oqNOMkHTlc2i3d+7Dw1hX9oreYapsfXOJ/3
ZdM+jaDGt26+qZOpXLROsy64vBo7duxa1YXatZ+FNe1tK7DCNkPi7CH7HUJm7sbQwbtGs+JYeq0f
EoaXlPY+ANDVPWT2btqB3Vu2u3IczIvbYcUzMJyomg5KqxiXDtgGZhnWX225inc1/KAtEWxsMyFf
QLbF8sB7ocnvIQEBFZWWXgZVuq9rtW3TugxzGl9DuPUh4xgBu93tyJ09HZwdAyUostr+DXifVWuP
BT4zSJU2nVpZU3YF1YkxbHOoJtIhu6qz+FvVT6hr6vpQJ9Z3NydVCPuyO1nrVWlD3X4cpQldbraA
GFxlDL7FHpwHQ7/InxhvDkNd85Cxetur2glVlt5kHYHRjYURd1bduCLed0I/czu4VqbroQKBKXLu
q+9lb167Qj7kU3Kriu57I6UOFfwD1vHQX9WB/Yj53J52ugFtqtxw2W8G0awnK2ijYmqvEhL/HCxz
J+z2zsr0AyRFl8giN3VK944LO7EMNxdcvJYQ07oKVOoumOlfRe3K0KHVXhL9EyXGT1uz+4mh0Vfl
3+oOBoeZfE5bdcxyySLf6YoI//a96+iuFOyVGffGdculy/O9U8v7zgmeOatuWQXdaOmJpfTUarC6
cqna6XdQeL/BOr33UjBeur5dinK8rst41aVqMxa6jca4uFZ92gAgZK5Hick1oEEpV1vcQpywSTFH
t/vpYAVkRX2yPJ1wIs23TuGslRJuNEEHkJV0MxUUDrOmuycJ/IAp5QtegV9jOSgMyzy4cRp1ML73
K03MrmzTfdog0du82kxO9csJQMqJi+YtzeEcW9j8ppiSEYfUACsb339NPYAtWoVyLmuLfe2LdTPS
px6+bSG68VvY/KiwmChc21yy9Gj7zYdLAyr5JA2BJrzEd/9Dh/rUBHl3p521NqGUbzlVTwFI4oMd
jsKu1nY6BJGbeDpSgZviv3Xl1pmaYCkTs/ehS9rmQwHIFLTypubOqvr1JL23oZDImIO+0sDTC8aa
cEzhxO4OqK5bkYQUqKQ1qdA5+roVcbazQqGadOqqQHJz1jbFcMOHimLbHzOWRoASrknwMOFKRmBY
9HWk0y99Xqr/RpqDnerG6yed5xCVW5ff3A3bjitzKHYXje7Ojb1hvuQzSCJDmXCuB2V38ejKHBOA
2mV3IsDNAKdPJqplptz7UTi3MZgSMKSDXEf2kOnhkjrB2Q4Sxt4npXOYZcy9z6uh1wFa0QTAjyoq
Yn7wJBSGTPsvvb53YU7dxndIK9KWbpImWM46yMI6vj9hIAe9lHGy/Pq9fW4fYZoSvIs061t6KIz8
jkv7qDlMlZVelBU5BnEqwhpgyoSk27aAdjBsLEvIGvV5f0HoERbO57bOu79g1sCaBia7djp58CQT
5nsVqIhWDqG0rt6YzCIrdOOrUJTFXgPfGZUe/SbjIduSQfgL16qv2NQuEzqxsGoN0FAuv5p6m4Q5
Sb7nqcEOqVt3yTu3h0uBe9eWLVa08ZIbY9x6IWv8eF9Md1qXA4yM2tuM+deaORJ2DcO09GT/jI/z
kSWwHSTBesriDZEW5BnxW4am0DhOHGtPbOByCLeqSOY2jNl1Vy08oe0VWi5iAe8aO8rd+saF+2yo
LY8vexykUMA230rm38Ie60mO6QPkSeE/x9lNl42LZmjWY1XuSSH3gyMeWz3tGMtfc0GyMC2SK/CG
lnmNCzpJkj4ESHhptwb5HXjlcLTx7fHuOtAoOl2a79y4hFlNOS5qZu6sIl7UOWyjoC/mtRSL0EIK
MIhSjkO9oa9Wmr74dnnABeW6SqcVZBQgRWZvUZEClCzb9aldoFJvxfV44ATZN5hQhecJBeMSNC1X
sGisg22NgweXD28hnX7lBemPGK2yhU/cCAXfART+XRLgVKs75HtqnisrWLqF+132/NXHdART1/JR
eK6IkOaPGUd3wJoOufKXrqxhhOztOpNs+i67tyj4l45lH3wBQkSG1+bpY0HNztFJF5WkfahL960e
JN1aoy4OdpnXCzbaaNCyJisfnDQ212AzD6Fp8ydgo3HEjeBdlW6MPT+yfYVdVwfOz9JN9aIaoIeY
xFMcAjL7IJVH17qY8og6Q7Z0U/yPXtyurdbeMJd/UxNq9WnaGgeScq34QWj8xis6oiw2ep8HIgNw
d2oXSVrSozktDO1TGQ69870f+vXIi6cMG2hdOKN/4Xg4M7PAkMuDqx1Dkx8Dr49ZhuvTtN3FzKKe
KjS2snWNqcLX+eXMCYQQHJ83lg+mdbPevtE2rmQxQzMczuXdmK9i0UWumy97faHtfk4J7UOoWc4c
dJo3YwwdA6d3Qx/NgvLEAEY3yPOvfBAVJzgWDgzt37+3KoEArwe0KA4muAPwWeu7K9Ft65ugP2rS
RDbxIisOlpOA5Y26NJ78w/CZnbMervYwssOLg3jN7ER33KB3gO3A+WOtsIsqXLQBmJS1GKKONkGU
gFFmjzFGXclPNk10A6m/En5JYu14Zon7fL+CRd2NaAZ4gVR9vUA/8S1wmjTqM/1YVbcibYc9NzVd
F3n6qBUQMJM+6BTSi2i94lNsOFmOxnOjvhI9PCSAcONOs+2rpls0mblhrUlXrp+gX9ejAv7L7XQa
dmDUATF/WFKTOeysg5qpVXI0vEVwHNAuOrXdRYHeoZrSS+Xfp6N+NliZfR2Dgt2242GwMtV6X8Pf
KY5zfNX98h8e6d38ZrZ7CO+g42wQpgjKW9n0a9plCy7jWxmou69Dff5EZo80K2hLNNrHtOzGY+7c
+0kTCiho5uJ3mgxbp71h/j34UMAKxRce8dxKYugcMHJykIfQ98c8oy2HJ0IjbAuVaq8ywCrK3z4T
F8J8SmfM9ghMxSAXylGdzUewfu8PguTpeOTa+cmKREb+OFiLr9fwUpBZtaKgnBwoC8RqCDiFnL5g
snWhlP6UMv88BmRz4PDrYmPMp+QVRbExnJhXqq3DZoCOH/q3Vigmvu2dvr4Q7vwD/S/cqTx7V2oq
t9RMDIAWO4ynS8xfwb9PWf63AI7TQwFv67kenMRxInyMknmNjz4HELExZh1SoXsM+48uviR19QlT
cQoTcKgTglD92YhoTCyL86SGUoGz05PYWblc+Oj8icmLvN5e2PoCjOdSwNl2KKCmAdszBKzyLoKv
T5QFLx2m5AbTi5QnIIKSCynwtFIfTgBYyzMcy9zBSQN8/OwEgN1YVwM6hG+4f23EXUo5Kp8XMv3E
Aff/C8VnrMzB50pZA1DugvSR5t0dPFRDk0BdM0uW02QuaOKe2fgnCIADgc2TiclcJGxyB/xmhu/X
BHJbAPavUEpn7lC8xKTLv3/9Hf9xGPy0jjhH/iQleIqckta7fe8yFfOmhqITuF0LBGK74V7sm1u9
AR60WtE/xjBu5O1Vf9Nv2N/nqhOG7b/RZ/smMyDSGIHonn6tzIvJLtRdZ1Luh9+ffW9N32c4JsGZ
ttG5GLxxAgY8D9mAf3y9jmfSh888uF/AfJOdMFMfl7G2itKowQX9qJzQZTJ8gXHKRaGeT9f+06Z/
F+X0V7x7WYGdKH/KT+njyizrld7Em2abhSelr0uUo0sPNN8XIyVuO4C2xTq0/3pPrqSIi9Xfrxoa
kegfBB4WbX4iekI2aOgBPk8kFONTbi/zzvIuBDn3PXHM3dyTBAhMXWYHieUUJazMgAZPW3PwaZOE
MSPtAmCIb6SHXP3Xj3Rux72PNjtH8qltA5aWgLPacjHFoD16zppjrPAPYSBn6wYQ4/VwknzcCXAC
n9omB86U+3kYlFeFhIWauVTSn9sEHJmBUrjFeFjCj1F6g7HlVOSA6qPDeUvklC/cUV8Mc3bN4FSD
owoi8bD5+RjGh2YPL0BAOLrsrdBpSGAQr/Mff79ivo3qC05CNrRtZ6kAEFC3py0QcVMFmEUVhHDR
i/zh9z9EgdgfHDtO2sBz3ORUegJdK1z00sCENLhXeC/C+YdsE4B+GwC/5eAyOf9u3Brt0hZawEfu
jU2kZYPhdfz3xxBiMCj3A10R8Pl6ddZYTH4LiCRtnwkptk2MQcODdC5ZWZ15+R/izIpxnhudBAnp
0fcKrtsk7kPaj+uR2Be+mM+qEfj6CRI0lg2jfBQIH3dZKXJtm1b/h7Y5LapFcaM2dM1WGdx9+78v
9N4HmzeCcWlpeycY+2PV3GIwgpkGLmoXdvSZEihAlefATo45FFiNjw/kTDyNC462tmeJm8wZ75xp
RHN0GqFONfGFX1vkEkbx3MsCSMTBKoJEjwvox5CSVJYW3FVHIE5upiQ+Tjo9Gl1dKCfPhvFsinYM
qoNPLq5JTty+8pse4uabgWP25WVhY359/ameSW74QPGWABdEPT5XZWPjWAMVnmKDN892DA+Yofj7
swAuXwGu6ozDDXT+gnSZ45bXcXWUw5tRixEmM8p6+/opzi2VaxPXtk+NAFg/fnwjnd/6uq2UgskS
vJWT7QD4ObQDoq+jnFsrpJoTWxAJATPdj1GqLKBJaWOtHGFrnNTTwreTC6nz3HYG2ZiREwLWd+bW
efEwoucSB91RUQZ8igDbF31WWi5J9dOYn18/0LllQ/oMcEf2MY2f9/zIlAe11/PuyF0rqtKXBuA6
AfHqf4nyp4inyKDzZUsrr1Rs8jrYz/LIAkjKejKx8/el5x/rMNwU/gRhs3eD1pevlN0de7A0VNMf
gFO6UEafe/3Bfy4jf0LMzk63dDvgtPAcxlIrR4i9P9ELA5Czbx81msc8hlvdvNTQMgCKEN2RY0fK
G1JC0mEcnzwUboC0YcxvMGe9sG5nt8C7iKeHfldMD4NiTlER7LfhSZKnrr3qYTD4DxsAXRhUNTYn
MML5GCPgWlFXt91R0zSCvdDCCoCivST2eHrDszscMM/YxGiUYBw3vwtDUQ+g1EJ2x6wXYuEFGiai
rH20R5+vrAzIg68f6vNucAjQoKd/MFCD5vSjDBREK8syhJvkDiBNoBCgsffXGef0+x5GA7gcwMZz
tnKmyomVZHF71OZXD0Y5+k0XKE6fdxwiIJWRwPbhiR7MzjJTB5M0g98eE7tYeAm+f/Pq9tcuusH4
nB6+XrPPmw3BvFPlaeMN+fONkI/GBOBct8cJw+7R0mvgclDnivuvw5x9Ne/CzIqpurbZhBzeHjON
Lllnh2Dv/3Uu+Pgks6rDOJ0yFXfaI8Z0q37yYVhvbv/+KVCgw8Idxw1uBbM3kwrmQoXVRginfqsN
jK5hMvkPm/jkqYcGOqY7qHE/fplQHMzF4PRYKceL6t5ZUHaJ2XjunYMEA3A2vsxTkI8hPAOuVpao
FqaO+RJ7PErsX05zUanwE9WHnfxKMXCx0XvARP70Z7zLYxxGMH0Bu9IjLpuy4M+mZZupuzbTHcNs
rvXIRhF3E1yUDT73eKdyAJvawXVnXk9LI/zSeL069slNA+ZCh6krmHzbr/fC2SiobAKC2v1zK1OJ
Eb8NyPMxq9myipdB9tO1LhrIfUqgDkHy9EEr8vhnK/KyQC3NTaWOfpOstBbhVAdR3T38y6P8L8rs
wOEd5B3atFDHDuDyLpY7A1YMEDxfRzmX1k7XG2QBHAb/Edh6tx3qRjaWSXIFxbJrKG4XUBzh7aHq
Hk3aLL4OdfbdvAvlfNx5icpLqy0ShZ75PmX84IyArl4Sgb8UZJYMoHJmCkisqiO1bmIPoEZvVwSX
hEU+n6DYAMAXYKyGGtoPZtng/0j7siZZcaTZX4QZi9heWXLPqqx9ecHOUsUOAgQCfv11ar6Zk6nC
ktun52mm26YiJUKhUISHO0Y18oRlQYMhRPt3E0R+Jt2o6JJmhbVUU/leKocpfBcEOEPGf4SEncRV
wpVAa04p2CkwgLzWYgBsdYzuxBbbtTU7YvBkwSdmlodhLxkRAlWJ70/fDIm1Ho24sZV6y8pXXlKn
5Scs97o/zJmB3rCFjVQRkcSYyo1WYwlJ6xPrI58FiaPnr7leH3j2+o8MGfKUGKCPYqCOg8tbHGCL
QcBTY9J6POWAyugDyLlQ01GUA2Pv1w0J9+k3Q9OKzw5TwBWeUysBO+0wcQmxx2rkCxgnwb+/mRBu
CVx1GW9shO8htV/GzjwyqX+SeLpUPBY+zjc7QmqgZm1FoPEC/dgEQEcdytaHBsTjhr5EHCzySfyf
JRsFYgXXEgTPLzfNkKKib0t5PAUfkD5z1R8ybvCN/JD86H3V0YhDj0tcUWIb48smxBENNE5QNlBF
/tWkAvxAjmR2ip+L2htBLQ3JjVvI5G7krQa6PIcBXrgGqbybYVJmUXJkbnN15KmoxaHxaon4DmLW
hhzEoKHptdqHOvXexgAYC8q7kUif111yCkVnyf5/VnpmSrhF5BjQrV6lIyCGbNuu07W2/v+SrJpd
Es4W3i3GTO0XYxMdQGQjCJBBL7nGlLmj8m3kEcD8XFV1IvQvPUN2wJX1zzKzrwWiOw6FM4KKgyJW
g2O5spNWMQcwuRmrCiDYevyHXJb/Z8JS0RtC/RwAyksPzZOhpCOoQ09y+DqNUDA12lz/SnOnGnrR
pgpUkYKCxvTvzwJHGNpAtvXtcIpbQHlBc54TcMYqC3H9e3iysEO6ZSE5wuvfEk6aHY9RFGYTAa8S
yBjiNGIHqnQLRmbOFqzgIGNUHcAFEB1drkW1q3SIDAJlFLeGAYz6rJr3PHRT041W6lsAOjJveCje
gaoGTt38iG+XjreQ0+B74RfgW2FgHngX4Kcuf4FCurqJazBjWWW0tkh2sNqOOw1J9hp06CKt+Lj+
9b7O6+UhuzQoZDYDYG2YxYJBsh7c4NNehbvYlX/Za3SovOJpaX2TN3w3h3WhOwGqerHlKyeNZpeR
1ZyyLnjT9MInWvNoV/HC023WDDjN0M5BowVdo8ttNHnbxLIGIHefPCktROaBDSmSdHV985asTIHl
zPUHvdUa1mvjSZLA5wKdGQyZl/ZS9UbUgvuPT5wtRvB9DLDrHW0QB40wK72KBYUfB5hnlooRPJMm
QwJfVKqTYPpCZ/IvUARvCQdfZwOUlCHtdHBHOWNHqM8T7SGJa+UB0D+InTSa31TpGs9BwzF6jFcr
FYBV/26LhLs4biVoWuT4EJl+MDCNZ/WfSbFQUFv6DEKMS9CDLHMzYSeAf1etFfkGxlty2ix87dkQ
9OcziBRLHUCgdVYjOKjSQ0W5N+amf32zZg//1B1EzqzbaA9e+hNBQyNIbY7DjwEbdwjwkI26pnfb
BnMykpVt04gt5GRfhdlvB/LMpnDJIr+N+7TBBxp2HXDM2/Yuw1jnim6AEL6xMIjo5A/cWeq5f7/a
EXVsgpYEaqCyLHaq66JpFIBgEWhRU+ub4MEIrBDoW+uJ1v0Hh+Sz0hVPXbeo+Tn3ERUbiEo8EWQV
FbfLLW4xraI3vJwivAqK81W6B62GZzxmTle5NeRGbE9d0BqYc08VtRcUEDWwNqjC8cUMOQbxdGTW
avmhJ7eE3hF0fq97jojq/4oR6FRN5REZsFTxFm4Slcnp1OLpavM2zxLMoWrlfUurYzmWsQsI5RtR
OHOoXDwaZnyMJJot/IYvoQjRlYiOUpNlogiEctbl3spA45b5F9FuMULA4XUomhU4Q52eZC7GRTza
32NWxsnQJNaHrZJyt+LcNYH0pi9BQT1SEneszX3btH5Z3+F/AlWVrrleuU3TrsvoJ2atMcB8q2HE
lZvpRqL19vo+zn2rsyWIWhjAz0g1z5GRAcW8sjEn1dEHNasWrMw54bkV4ZLXW3AwDKo0nIC1P5V2
1TpxRf7C685tCPe6lShj3Wh4OKZ5gwHI0KkUhjHGhXfw/H4BezcREKJ2LXzylmMIUckLHKfqOWMP
A5hAYrKwW7M2DB2dHwCCvlevE81kWVXj/FTlSeqfbeml4ws57HQLffPcMxNCEOwKYBVbG1WCSgVa
USnSW4TczMsUZeLXjmyHppAIHjTmXXe3aXuu2Z2WfpZAtLmeB8qg4P3ItUOtfCYMs9vNSw0mDYb8
L1UZiGQ+r9tc2k4haUk6qdI5h82+2+u4lPVDkS94xfQnri1LiHihySlIw+3hBPAmZgRNB+PenpnG
btMu1ZhmTU3DYahlGZDjFeK5nUusCEI+nDJoAWQJUZ06zI5V3uaoOxb/kPPuK8rCzv+sCX4SFrRU
2gC9VN1KU5DBF4OTM7o0Wjf7hc6sCF7Bo4bkaovti/IB88/HtipXEl/oPCwZEdyg4aOcSZnUnFA2
f7SCxo/T5keEOafr3jYb6s7WIrhChvmnMW9kBFSwVQTobBLy9BcWple0DGjDVDm/PEMZ5MEhWlIN
p4R8ytCWxe2/sIbZrfpjgUxtibNTSrlhNdqYDSfbZGDDmNj2oSqZvl5fx7wV9BjhxqYNKsJLK3HN
ahMQN1T6FMMDMxCvEk/OlmAtMyUrzK7gnIDsGQUP9AAuzaBJCFh0HA8nvQWzASgynOquADwIah9D
6fADf2weoJGp3v/z1Z2bFd4BYdpFXLOxOrl5NsiNST9U9cd1E3Oh4NyE4Aiy0dut1aO1kbalm4yH
EmDbciRbWixNcCxtovgU6CE4SCutZqeutzY0lZhDKsVvxzzweAqlxbJ8GQLN5VDxCgv5DhwoR7Mm
HcYHymmsz1hw0PmVa+BLxTyu/g0ZUyeBNMJJh1PdRqugfDcN8N11O50vgJUm3xDjOhJnZHhI7oj6
jZi1RQGfVwHyFnAS2foHZ53TyIpbhLehzBYWNXcedOC9MPeLXBJ9hEtHreJgHAzoWpxqFEAw7eyk
7CiBTOS60yxZUS+tFLGexIoOK0XzmjbvpvpYG39xG54vRLiiwNFshBhOwcHOU0/CLGdZQgUwvSfq
0/W1zH6esx0Tbie9AF1FQUrUyNQi9KPCfACT7Q0SdoyiG5YHVZtiIX+Zi+6grlIhN0gMVIOFmGXm
hKl6rg6nPuxBAGbtTFo9XF+UMuvcZzaEi0plrTr2CVLy2kufu0O4N/eJ17+ERw0lqgFv1Q3Ge9dL
Kteze3lmVQiTCYtNzEvBKgYUNhmeihaUrTMETBlo1zRfQKDO7qOhA4JqWRMsSNhHVlG9tMCXdUIm
g4nnulnHQ/gPR+m+khdAXHGApzF2PBUvXb0r5KHFlAoiP1ubNUTKO8iHqnh2yUuyZbOH6syS4IhZ
Z42BJmE5QVG/EiY9WnYGwhzMm1/3jVnXOLMjbJuas2Bogxx5JqaJXTCGnbo22HLc1T6Tq/V1Y7Me
Yeo2mucyOi8i9EhvlUrvTSwqoRrkGF8VELgY+K8xtJ7B7nbd2Ox7/gsfCKQbYIJi9AvHQKEQRpi8
vvOkV77uN+OaPbe3krfk6nOPHyiGouSN+VJQtQquHlQ9CAVL+AXIC1d6T0FspxSOVeebcmwe0655
BSj/L2LiuU0hHUAnfQSddzqc8u4HZlaJrXuqeSthOvH6Ps4dLAQmUB4API7anZATlKSWDYCesLam
9oYwd+v+7bqFOV830AsD1miatRQxKbkxKGVXwS205jWm9w1BLbV7vm5jzs8BD0NWCBAKPpHg52mu
yUWoJQPworlH69s0qJ0QqjBcr5f8bgoC4hVvELTQwXgBTlsRnFjnWShbBTasyv1iW8pu7GM62M8x
3Ju7aIR4OTjlN9eXp04J9DWjQrxIpLErSKX10HsMN5nmmKUTxG7qS37nSuAXBC2Vo7n5KjvSdYru
3J4el36DOCn7FR2BF8AYgIpumS0Wr8I2h8Yb6t8ncF1tMrPXnQrtLqeRgufY6gH8S3WQWrbsJW2z
e8w6DAs7L3LPiD9ALD3leQZdclAEnJJtGx2110za0cjPwWequfIu3DRogMqtM9igkHOC2tM+NRu6
O06WbZrH6QpcatXMBbyzHRFlkrNEA7ceAHwnuXvq9ANRXyL007Nsny0hu2f9+8/ea+rlzYThU+DH
kb+fuuhezjBxyJsNyzBOHy7BQ2bjwYRQA8Z3YiAR7sDIpGYmj31/iiVIoefQk9IhyXDdnZdsCN5c
YhaCYvymPxUDJOxMMKb+vG5gNiXCrMD/ViHEAxA5mW2h4LzEz+lNcdIO5V26y9fBhtxaTvkoPxov
w17ZXrc6/5H+GJ3+/dkruB9Twoqeo0YGShMtRtCOwcef7LrFNsji+oQbKePKxC6F9Q07ug124T71
Yz93J+1s41XalV6KS3BJYGf2GjzbVOFKsgsMrbetAbAQKHTTmq/l6NRxbdVWIGINmlVcPF7f0Nnz
BSTH9BRHpDWEVVKlq8K2wkvc5C+luh1COPyAQuqb2vTedVOzl9SZKWFtWZgxXmL86NRQQJWqwqVQ
cGFkwfG/BqW+xXFkEUBffZE1CH4J+gRIuk63bb8ydvVv7dDcFQ/RbbxuV+VWPdS77lhjpmI5eE9v
wWuGBd8cmWw1raz2kLHqvHhTvmMA3M23wzbZRQup+vxW/lmj8NUCpa/wMGj6Uy41bsZyj4XMhWqd
e/2LzXrj2VYKX6yIa7BDcLs/0aRwbJCJVfIr6V6a7D1vXwhIjq6bmz9yZ/aERKmXwSpeyPh0k1Y9
ikJ0lb9rzJF84hm4e0Ea7JfGGpoIC4YXtlOsrYV42HXImRDK9MfKPOSgz1mKx/Pn7H9fTIRUmAEw
0UypMJnQdau41ldaxt1R7VylH7xuiR9gNvr/2cgv2vSzMJkPGB0dB6nCVGx0yLChI4iGFz7WbL50
ZkO7DMWhWUcVGGuxIkW9G1J1R+txpXTGi5mSVa8G3USNdLJ7GjlxrL5etz53D0zKPMBwoIeLfuOl
8XIgsTKxN55Kdh/rd3L8biT3tFs4ZrNWAIKGKAuappjBuLSC8hqpFfA4npjcOy3AOGZhrFSdeSS5
u76eOQ/8etF9UYlg2O/S0sATpZBHhvmovjrmSvxmkvIuatslboV5O7aOdjfU9nQR6p9iFB9yGDjR
RgxqYk6sNatBeRBni5IYS5aEBCQPRpZHLRI3TBh7Vt6DUNTyCnmJR2TJjLBxpJYALJOQsBI134V9
w1xLj8B2VsYff/OF/uycEN3RFax6qBQOp1btXVKhh1BTB0/WhQx8dj2TApRpo1kPbYVLRxi1wC4z
FWZiu99GcXevqPktyLP/4un7JTT1ZQYTU5dmcjWJWQW+OyB63+Ke7EYG7mfiFBK//4ttg6Sjhuls
wAvFolKapEVe5WZ/0ixp1StkrVYg/ZLD9XUzMwFPR8UKk4yYy8XAjxCMqtDiNOFwgzQHNzbAVpFj
QHv6upGZcDAhyTVk7AZmpcQR7T7lKklNZIRMNVwS2plTDomHseOfoawmC8ZmHEG3NAMKJUhjMPAh
XPFpkTFwuSGb4Kij953hTJx7UIhaMDO7pjMzwhWPNoDN81buT5Ja+zLE0EMl2RjGD6hWXN88EIXB
p4T86GL7BFNtFLQSCID5yeLsdxZYoIPuM5BkRzny6liBqqvO7mmcvg4RqPnyRP9Vs9jrW/hNFaLa
GkQaaA/5IZbXlJk7tao24Nw5tjnUZqsGstO6Ia9ZWJ5kKEE4ahPuEkXeqSy9NVT13qqSN6tNflOp
eLK04EfK+jcpzHZdGntD3D5LqPO7CggLIAPK3T5Kum0RARLC0c3LTAaed1Cs6SloHNNc2Y4t32H2
czsE6VZLqyPXzD2wob9jgpKfEgy3uVxsEiNUXZRJGicN4lVlalspTXKXc1CeEXWnA/DrDkBUudkk
zdgWGYhSxz1N0m0zNpAqqXdgYlzzKnvvRnvdZrWnyM3KavvbwCxsBO3sLqLoS7BwVN2eJvtIjw4S
p5DcAJF+lBk70wTn+VjvY9XwQxsMy4HUp06i0vue2zcZCwPozHEnrftbo7N9blWYmpwubmxm97ug
2kpT2E1Y4YHX976lFeuy4ne9Vvhcyvwq6o5ppPmQXXO6bgQWTfkBNumt1gXbMqhWusRfJQ1s5FXq
Jy2g4Gl7l+LLDRaVnd6mP3mfQqoh2vK0Odhy6WelggdBvJeUcBUp+quWgnCziXy5JseYShD2zVZ6
2N8lXQBGP3y7tlilVuc3mPQuiOyAis9ROGB3+P1WCxroEooIiNW1o2bxrutaFKsMeHjuGfWjlTee
QcpDZ2gveQ36yDG6SXNo0ZfAADtgr4DmCRSpIHvCQYPf4/QBYO6UhuUyRlcoCN8R8GznYELvoZIh
V9YGpTPXBH90qWleTjiI4HWfKdLaNCCbAkRgHPf7gpKNZeGogZm8rYebOk62Zf+hYOKeVIZLSbcP
mOLEyXNbE6/LAj+OwEnZaJUbIAmR7YB6chSghHikNaSm2tap8QbQOsxvK3dRknuy+pMl1DUCez2R
hsP/cO2ODgWZSF/SJ8V40GrIJEzM45i6Usa3OoTa9Jg43bhtdeKj3bvXweWHs31sieI1RQEyAPB3
hKFfoiJlaxy85ZGT0dbtpHinq6XPSuKNmf0wsMQvE/ZAjVMOmns1RLuiOjIQ8o9R6QYkOpTFW5ZE
Li2l+yQhXtpaq1gH/6pi+b0pr9XABmWi5iZFuG3YayN/KCgzdhwVmcqLy8Dt0JqgSFYy+9jFvwbp
h55+1BGeClXuVDm+BfgAs/o1VY7DsFcxhcAD5sqF7BTZz9z+sIhvNEdzqHwLFWWIElGiu0ZxT61N
o+zH8KD1h8DYqKnuBjzaB7nkqZGFuPAelzdEA7db78vaXVruVOyrUjdebzt8PFC+r6wtp082ZBsD
eoeRTbezPS28szAmA6Zqy/odM8C3I+KXuuLrXHkKWr5vCt1JcuJxs3WhzefK9Kazf4f1LwZOliH8
UO09Ab8iqX4xsplaM7Jf5p7V7nIdKjWrQHKr6jEdbSfMj4WybvBaMkAH1saP3bCLCdhg75n0Sc1H
IO4hfe3Q5MHU3toMai5J70Okg/a+rgGyax+yfKcUb3EWr4bqswa9owX9kYqCVtwK/NTahMrK0CVf
qvdqcJv1R4wgpj13xjiB8684exyal0B5MunjWDylw8GEYEHKICJevHcpjjeEAKXAGYZdYfhGvm6V
JzA9KtGDLSUufjozWuCDS7cayUoPDmHmgqBmLAqv7w1IEGBcOKkcqnwqNffUjjpBvkra+wSlBHCy
+foQu1T3WtTTejwcMe8OIR+Qs4I5jIEa1jIQnerc0ZT0nqcQoeielQqSOzz0QxDo6yAp7/d1AmwQ
VBg4ZBlK81c3qPuhA6FnBqhzEHeebtJ9ZQNyG4Id33ivFMNVsnZL2Wsl3bK0dUfzJoG0V9GsWXuU
MG4msXplF9wlVh26eZTfmRl7jLtg3UvBmhTKHdHNDwqJiTTnlZc17cZMNMhS9Xt7GDLHhCAfFKrJ
DuC2t0Avb5jSvpYJghxpIJ2UQMq1kymmQNMk9k05gwBWk/+Uu66C6lTyUyuGPRh5Y6gg6ZaTS/jH
2TjFia7a2xxNbPAYGE5nF0864XuDpx7tjBtKzOc8tW5GWQFcr4s/RoJZOYbJ3YJ0AD1G22o0n4sh
wLCzYRyCCOhcDEyAswpSS0n5bMfmXULt3NXLfgvK1Z+yBomrTs+cvOUqZrDbez0u/Yho2wzExamV
6LgYUL3Q6n9I2zMVs5FwQAsIKdvUcBRyadbRvJfGojmhceFYQCRUT9dzmplH/bkBW8iiOS9Y0FtI
njJMm2TFI4O0VV08S+roqD1ZKFLMZmpTyxSFukkgdkoYz970yNb7AmgaPN2G2y5GQEeqIkFGpLRj
7/qy5i1h19CDUE0UBi8tQaeRSnbU9afRru9N6JZgvmCdKZrPi4Vyrjl9gm85oYZxGvDBIH0XuQ0s
mYch43iH2GZkulW5HjtWbDVeSR5up8YFr3PiqDHaMW3fguSNQZoGMuM3uPWhBMUU0wER9l6vIWBm
tjpiKe54XN1I0gxpU2vI1rghfcpm+iNiYQ5NLn7sDLDtgWwJKiP4P7SsGLykgxSuxjRj1RCa+SQp
Ro80yXM90ZRIue4VtfIcqJlXTweZBdYbwRNkQ2MjezK4Va56Ob4NiixyugCAcQr7+dDZ66rOqavF
bemwwYg3GIYNXE2vV0FSmQ6IqJEF5XkBXLGpruxa1ldUz1vH0umpTYvnOuh/Z9A7X2HaHRlApYe4
KtpfMTWPZNQ+4P3IdDKwDXdhk4IkJkNmMIxrO9GgKSS/DlKgrccgABVlgws/Tmvbi6X04y985ez9
IJyxNtKaOKvG/tTKb0P2AnrVnZHed7h6rtuZPWp/7IiNKWhbdQmmEVFcLW475Veu3zD5LQtvI8SQ
65YWHl5ix4kBvaDyBmVqLXiK4Sa6tuft57+zoV6eMG1sjBZE6nh1ac8YBHCodiflS1D42WN8drYE
I5kGZx6gGXGKae0mwS8pUbw+ApgXCj5/sxxQE0yxCSdZcAIM66YGziicoDzx7jZM3ln667qJuRER
vIf/Z8MQYm2l1BWUnxBrTcWpnrWVgiYTcQKPILV0FTeIndxL3qE7vuAO87v4x65QAyw7OyxRr+lP
KZJGuZacBIpjDZjy+bj0Qp6NhX8sCd+rwP0qSVaE0o8abyiomPEy3iR6tzCoNPsMP9tIIbpHCSqy
gwm3gLDxurelGxB2LczzLO3Z9BPOrqowzqIwCfGt2vI3CwvfYLu8f47qhWnx2ZM6VX8x2z+1BIUb
Ue2GyjKiFifVUG4I7ZAUm2vDqBYAh0tmptWeraZUcw0xHhvWYm5EBdnPgDd3pC+hbZbMCAUfFXmq
3DLEBCjWtBp1gON0QGG2cFRnP83ZnglFGG7yupb7KbrxfZqfag6psuGJW+rCsZm92M/sCCFBatUO
bEw64nVbOcy6R0buSO1HMT0IxscYslZS/uN6iJh17P+aVED1IHwnZgUMF09/qmLQzVfDMcGsxnUT
V78RTAjBoJUls9Y4HBtqjkdbZbuKA00uQyPjup2lpYihYFR5kTXwhZQ0R4B+VgYo7a6bEPkZ/5Md
6xgxRn3RhAaJcHpCw0zipJniwFaLvG477vGE+uw/MWb+EnpLsuNz8Bpw8v0xJ5wikldjImOA5aRO
ArO2Rrdx1b9FTfei5CxzKQrfTpHUB10Kd4Sjs56PPuTDVj3BHEqtc+poHC87bejfoIV4U2kyqjjo
FuI5E9oLh2R2+89+q3AUUzUmILakcF6olnL7x0AWXHVuxhvFasQsSwalxjcYJHSYQonRpPliFehu
bdlpDYynOQZ3wmPj2evhMOGcrHv+QrkfKP4SruarWP0t8z77BUKMBgAUmX0X9afwefgEEBMMRsfq
CFrv4U25g84me2Y341F+qRiUXhb2d/YYndkWXC+q2ihJOAFTU0CdCDRtlv45oMyy4OGzse7MjOBy
ShzkYD6U6hM58k/52XgetFX8bm2hPPJZ/2g0r32oP6Leqf7m+juzK7iPXIBOJRpGeuqSp8LaySFq
KfIhBSvG9QUubaMQy4mVy2aVIkpE6VPXPKBeVi+9cKc/cc1LhDAObcIyrWOVn+TBdLQAekFvoV16
OkpDNjQaJehz/Ks1fSHkzi5bmytlVreEniI5OtjJoLqSJn8mNf3ns/kYbgaVFgpPeE+LvZxEzrvG
QA/gJFWPrPvIQ+BnH64vZS6KnJsQPo8dSIUcBzBRERkyJikEcCHR3i54+ZwTnFsRvlCqtmYjj4CC
9PpngnJXVz7w6uVfreQrtp99lBhNlU61TH6qlPGHNSZgrh9Qbr9uZGYhIGjC1C74oNDGE3lIZGa3
kMUCKg4YbTSFarcooL+X/0UT78KMEPeiRi8SS8KhafJPTCU7GT8MXhwtrWYm9lyYEUKcKcetXigI
r52dQm8SctxBs07YcyzR7fV9W7IkRLlwwDDlUEyXFbChNt3aIfXNtHY0O/KuW5px6Is1CXGtttsx
Cgrk2xG0dvIBNDhoDl03seQEwpnJUADRlDJHRQ1kFlD6dkqUqlN5Cee6tBLh0HQNi8GQjyzYCm7w
LAYVWPzPj+X5XomQoioK6shocPfIBBKy2VM2JOvI9q/v1lwacWFFyEdHDVzXGOfqAdDvveFH/zA8
pXfVB3sp9vpdhfkroM9SL0GlzJF+j9q/O7FEvUy4zcEoDVbCH7h2Z3AQIT7q8uv1FS44t0hGwQYb
kq8s608Q3zvmLP5p2qUPLVtfgU7hwnIWnIJM//4synUcdUboSUJ3pKB7aRh9TMP8u7NKhKgQQLlY
lnPsWJh/muB556EblS8sfr6+a7MrAVzJkkEXO2kWXK6k1pK8ino4XwDMEojk6yXG0OkPCGkBVHX+
GBCOaRq1aqBluNp6XX6LlPFTM9FdMQawSGtqed8M0dP1Fc3GhTODwoFVAKyLg7AGErHRXouieiJl
8JyAa/O6mVl3+58ZTHJfblzVdxxqztg4rryFkAuCLK5jRnfgjrxu5/r+oZ98aSeUwtbuexAh1DH0
gZFZycxr7acy+GUr3d9EImBvLAv9Z9DwC1unyaMGisoQ5YvqWYre6uwlKu+vL2f6E9/cQQXV4TT5
rHxjg9Njmg8YVOAnWyrAS5ocoIF8kls0RcaIhCsQP3S+XNbJYwj0z9+c2jPbwvWXNQEJLUmGyhc1
b5GpPAQxXzAx63xnJoTjpKageK0hznAaRoyDlOmBaqEH1eWFu2/21J6ZEQ5VE3OS2l3PT2b22Bb9
L0guLZWEZ1eiGegigSNtUpm49LsaE6ylRlGt76IfSqagHxIBKict7NfsKQIaC3Av2dJkkfdK7hWq
jQCMnHTVXPdhetQySNmXvHlJmbKQZC/ZEj6/Vg2hTQPApBoKOu6HALeCHD7zdunJOmsHWiZAwYH1
F43Fy52zK4VmdoCHUNEr7qC+6YCiNNqzHSwcpSU7wnoGML+kNa1QtE/RLE3QUcort8tqAOb7hcCg
TA717dierUnw61Jt7CocY9DMD65xp6xkX9/oP5WfGFDb6++jm91wPFlW1M3WS8Qws74+AVBVtAsU
Q6ReKqAzMFCj5acofmuiJyNd6uLMGyBogkG1B2BXwdNRgOaaZeEwGcpmkNVpdntp+5ZMqJcuURK1
bgEJwrznynylvzMPFE5e56ur/HftgLZuUSNqbuIfIfbPorRLi5wUYcQk7Jr+EN5jdtuFOvCT9Zhu
9Z20s/byPlpfD+yz8eLM4LQFZylR1TVJquZIiajWOK3sA5SKPunzdSPz+wgOLiht4XN9O1pSkA1c
QTJeRXdJ/WBJS1fE/Cr+GBDOFBSUEgXiTehnV8c6v7Oi+37pBpxdwySlhMk9EImJ7hbW1ghukY6f
SAnhzsitMGLyF7uEcuFUMEQhVURuB4Bz2/2oQxc0hf5pM7h8qc8xV6JF1eqPCeFrB2WgEUmDCUVa
pT+gqWatswOASeRrCrLyWmvdca8wPcUFQsup79LVUpl4dh/PfoIQZmt75LTPIDOIzqVD0oNlv13f
xrkZEwMkxsYkCwqgsCycoUKCE0pgIfua0lGblZavJmU35vRup68I0GUQJnEyHyPOg7dge25157aF
Daa20chg8+eIGJXkK4HTuPyjB6mrm0IJ0CGqZ9NV4Uq/r9udNatO4lXgsMC8qJABxlFkGrEMSaTc
NNaJTneENNvrJua39Y8NUbQxzUaCvzxNnGD4iWLyadPc8d5NVrbbeADrEjfYA7J4XHKYubONQeH/
rk3MaGTwpEZ1hvSvMDdF9sM0qcuXKC3mauUTt4QykZWDYUx8tqlMMiSMoPNT49NtGvjWmmAWMABE
ZV3a+HDRJrsDZd+RbJKFADw3EQzTKIjZEEyD2rNwR4O8sOtyuYJO7xb0w0dILINXWfXK26XZ41kn
OTMkZJ91o2QGNLMRX6SjXGQQ7VviUpnNN87XIvhhrY8DJQ2uL2nT+NzXVsCtboBmKzs/+tn8MsEX
nfgSIOgA673FPxc8dPrrYrZzZl0sYuZKm449AfzcuLNc7nKfuN0DSb0GoymFk6wsrwGxrhm7Q7M2
XmJviW1y1lP/bLB4RXCQ47SSBfuKdt8ULzpYB3nBvYVVTknHtVUKSQmIfyxWUuQ9wTFYW8+xDz1T
p/XAVGxswn+9JiGY0ox0YxbR+qSYgBlquWMBZGg2S0M+s58OmTdkiUGYiTN4mYYksp6B9cTiYL0A
h6CdojOepWBdgcOqK6rSu6YNboa035jFX3WRJqaN/xoXpeVGOzEx6IwTyDz7Ngmc8ib3Ew+NOvsG
Z/G93Go/VCdV/aWjP+sv03onXhtANIWTn5eT9EuD25h10aHN9NI1yvJQgcZnIbOYewagVARBDjBa
g1FJuHMrnYLprYbKqZkegO45DEDPFxr4QXvQYcQuBgoWDM6uDIV+YBg1fWKQv/ycPLHlNKcaP+Us
3xI1vIkk2QUf2F+8p0FpjtLQNGMPW5dmiNVFaZwh3PCEuaGse3X7tnDapj8hnjYCXQkI0YITEtWP
SxMJb80uoCmiM8HNQFcgvjoYitPfYURsla9wJ9z/S4tTGD/LyIc4MQYzgUXloUUEbdeRJ791O8MZ
MRxrn5Z6qHOfilhoktl48gLrKnyqqrZIbmVSd+ooOFBpetIognW1CLqbu33O7Qhhq8uKJFRGE4LW
5JNI7425UHCbvXvODQhfqu30EtPv0Btnq87TVqmfN++YThirtXXAcI+v+GST6rctOg6K25n+kmbY
/EaCo0UHPI4gjl1+N0DnIA/fgwxOCZ91S3I4cJ+8uLvuHXNxkkDeFzz4IKgHUculkbJEBy0O4BwJ
koX0jm2GFda1X0oV5moUKIIAjSfrMtALQsCI4rHhQ9XBKdhrj6FfPQDrdRW/xfZSJWlu184tCS+3
okjkUA8xCJCO/ECK8tiPIENto6XO1hwBPYoQf5YkfJ6eDo2V6bxDhqesGMZjQBm6C3e2q6+lndJv
49USAGPO488t/j/qvqO5eWPb9q+4PIcvcnh1fAaIzKQkKk5QishooNEAGvj1b0H2PZYgPvLZd3Q9
UH0yRTbRcffeK8ziLSNUjSxPOIzAO8vWesjel+by/HQ4BfGZQNXTJoigFdPi+3yQSwLHNQMDlYO4
lENXu/RDV1/qwIF6zIkvgkpOPtOX9mbPNNTWKKsguB/0enTaXAQo+ebCI00bznzHhQov4DcKbnD4
+f2RIP8xQNyedJDOniK4HAkQQJ4D4pdbwT/f1qnV9LWp2VZblUPHaE9hlg5BoEn4pvdVnwaXzvlT
KluT6u9/Hmm2nJLchPF3U8OOWVJ9K9HddgATt2xiJwOS0m4rQ7dZma440fANhC4oRfXC9nhy4L58
hdk6C8Eb06mEryAVuIjSWwPilec781QLkBKD4RdkqqbE3/dxkzKolxYprK21PluKkfKgVhdP4wtt
zCHCwwBNAK6iDSu2W2/wemijgTfkMWYPb8xLrxMFWHlHu5RrPHn5/fJw84BGyFraFCPcwdNlGdqV
bJsfxSqFV8dkYlGNDhIKDJ5JNjhNwT/oVgARAXucpNPmLGGe6XJplnEH517D08PadISWU+98Iyd3
R0Ay/tPKbF1Dp09iREYrYJCJz22QePRFBQjIMVYTSi1y2T9QHwb/BHRxhIeTANhs5+L6oLOSmO0B
yNu3Sk8FuI8kt2ENdt35Z/sM0eYbCo5lBDgwE0LFb7b6BpiTjWZhtQe9h2RF0UlPjJrYkbP8rhGN
O90K3/Ih8ky9jG06VM9DqR8Toe9sExkHDj5exmFrreYrQamvm1je62P9aMGX3IYzXADCbmQLdFek
BHypMd8MDdtItRkUOaYhVdtHVaP3JArfI9hRZSn+OlVG6vRVGNA6gXRTXDwVoU7WvAQTNW4qAfxV
AChzsensIWsxyYFdMZlPVanwwprkiyHvYk+q8wyEyTy0S5NcFV234yIHnWYMGtYvBQo+ltQLTzDi
WDdt9MA5kFymEG/ASd4NQnk0iEB2JKT1ioSy5Q+ktFwQFHVvBPR1kWXGlpTibpCiK/DS1Qs770lc
AwZdk+G1jbzHPGMl6LyohxC27tPW22e2tDYP7StGAXD/KdSV7WGtOZkvHIs1TLXOT4lTrU/REy5e
qGGBgT+bfFQZek1l2PiFhX5VLiU3d8eF+F7u4Uix7n25RfpTduub+MpYGscLjU8l5tl8nJwlVWSS
LSyA+YomliiFbSa0AKbFPouSK87Hyia0uYK8rg/eqK9SsDeHcgTns76Abz6V6UKCcFLmxI1ThjjZ
9206F2ligtbUIkxuvNGPFu0VrjP3phstW1f24wVx2bZfXIooT2kDoF38Z37KTs/lcUSRa5oYS+3B
fJIeBo8dJIBXgmKrLMblcMv2/Q7CVJDvDJBMvJIczZHXxBVdXL694aZ60hd01+3qPaj2NLiUYjx1
d4DxnYmYGlXTaUv63inJqIVxj+wNgsPBBEXb427saPf4Mo+TqlRxMKhNn/sldQT3Upj4GUzP58PX
xmc3I8Z6cSiQgUDAUzxbixZae0u+t26qJViqQb5OP4zOzeDBtkbg4BZHVA3t/FY5yoF+4T59uh8m
6Va4xE/iy7N1Ac/EMO06DFK+4Q90SZ57JMu28V7aCVtypKNtOKIvbwq3DOrF+WVx4mgH7cqcLOcm
k825jIge5jRu8w5DQDw1Spw8vHQFuNTCPASSaonTom8PMjxJ4HPoas2lWX6yA0HIQskVtQdAJWar
i3WpPFLGWsC1xA9jT5eyNy6TK8EL/cFXHO1Z+ZDtyrEuerydugkgCYIIYWoeKqSzKQzCDzFZj5bz
TXm0fL7OHCVIr6ld+MLFrOCpOuW31mZzVpZhsZmMaC28bT/6u9hJ3dgXD9Gy+xi92o9Xl2LoE/fE
bw3OOramOauLqcFCGvy6jB0714sLiOEpyJkvRANIW9OADTe6ctaGPg6AqOsGDLDkrrBZ2iROxItX
OSwMN6u6t7oOId0wXLjDnbiEgNsELgLiE0jIzgmyvGp1saxglNGZy8xInT5/7azKzhTNThAZ6Cs1
v5BEOLUQvrY4GzyxrdpwiOAJUyuPeqPaMThv5xfzqdECXwsSsqjDTbXM7/tpUbY5uDoWg3hX4Zmi
4Ckabh2XnmNasPPx+tLK/DbQZzqcPYVQPGAtwmHgUQD+MSluuXqJuHWKmgjfRn1a18rEfpzti5Wk
ZhBtUWH16QCyrKCeWATqW8adzKkAB5A30I2IfIik/INu/NLsLCrvi4J1EhiqB7CBd3kJDYYWlr18
dM83I08D/qMjZQCTJn9jZJdmwwV/I7NEpAkTnyzfaVEdoMgA7k05iC5rYeBgKv0Lk9M7vYYUBIF8
ABO1hyiXTSgpyC9RKXc2NfpFaoGlzK1hQcrxWjYpgbvh+FywJkAcE12gYJzcguAvjRhS1DTjh45W
1ImxCHv2EfXIMPRA5/awz6IUCXWbEVxvGJMm/qUKz8kZB/kpaRKhmqbD93mtlUWuZhDuPBTcXKfC
kSvNqlOPdfx4fkROrlA4tasAi+LOMmduqW2WGID6w/FPwaVyzPsnTbpEez25RvHREPiTUfOcX8AM
sS/FosCzpCRf0aY7KmK9V8Ha+geP8qWZ2RweNDpAuALNmLW2MiJ5oYuXDH9P9taXJmbTVzXGdKAZ
ZkIGRFWi7ETh9vwznAyagf34776aY71NQjLousDOLRME+JpB+aHkMlASNL0Gp8GH8k4IgZt6KxK2
BlPDk2ONO3SMmdugSOKEsuTDkIXC2qm4M8N/sttacFpHAAvTe9ijfp+VYslSnkvieKiK1BnToyZD
t+VCaHhqtkCpDGGhNF2hP2UevlQlqlzIaq2EOaQ67lv1JlFe49RwLnTzqX3oSyNzv5M00VHd79EI
f1A/tE2E0qZ4oz+0hwpx96VY7eQToTw1QRhRP/rc878+UVGMkg5lMWAmRFexeq8QX3P971OxTQBz
LdAAFexR84uF3igh+A3Ywc2o31mCvLA4lG3Od9uJ6f+tjalXvzxI2oZq2afYLCAh5YlIbUOp53wL
JwKjby3MAiOtM+WKFhz2a9WdNUBkpsyW3HiQNPzT6m1Tezrf3oltFgr3sH+Z6lHaj/Mo5UMYIls/
HqIE8l4dUXq7bssj/FcVJ0bi/nxrJyYCRFAg1Q10M7wN54UbQSmRb440EMWsvUEWrfhRosHzbZzq
wQmVC1SSof70o60JreSWQ71QAoVnxPQmgWHJjkI3xSChyn13vrlTj4R4EoHKBJxBefn7lBCqEle5
GDtCjXKXWJVuxQ27INmlBTt9zixwmJxEEODh5iaDiPC9nThpK9OsQmhzBhZ126C4FW+Qg6od2Fl7
xqWJfuqpEH9jmCWgCH9QamUB8QczQSqF6IAEH89B3IzRP1BlhOosMKX4+Xkd/f5IkW7CPJLDajAH
YqtlzNUQx8jVpUjiVMYVdRR02eSkieTu9LBfVm0WAwJsxGpzUJVUtEVhWAxcqV0MquZEhvoqA63j
mIj5kLHwrX5QHYAFIKCob5QIUM3z8+VEfhu1bWzrMlCySAPPfUBqLtZtGCU1Qmk7qh2OAmqxUO6h
V2fs2CrewZaweORP2Y12ITz4OaZoGPbuSIjhdP1RNWW9pfMWAG/YL4GR42dQDsgvgUtOZYBNC07b
EuTCkX6aH5DwzutwTYAGkcxg4AIlx3sCgTQvMtWbVgiPclakni6UxrJmRWY3ZvggtRosfq2roWmh
EyflkS32UrqiWhH7ZidrL4MieySz8qsO5blbCYJ9y75uyG3Sj6YDEb3lmA2Kk6l1f1QhVevW9cDX
SPKMHvzTy43EwjehrLaxbsD/EQb0tmRZS8msFyFVPtqk0x2q5AeJiWEgcnKTmSjZwGjQYaOo21Jm
PIZW6VWlsi3D2CfRcJ3R+LmNVCiXgM3r1pJ6V7GC2RBFum6IssqrfDlwgBgEDf44Ha2DVLfumigO
3bKvoA+sREdlUN5qi94qhuE2GXdJmo5IbUsvBoU9BtzCt00OnPr5qXdqAsCHGMcjfDcBTpkRcjRB
q2U6YPe1GDQ3zAKQeBVVxY//WSuzDVEZUqIWEoTClLpzxhEah9BiiizjwnE/RZrf90Mkb788jPx9
UfexgAxCE0LChvUvRiI8xoRJbixGvpVWu1BIdsAX341a9XD+8aZ7x892EfxNOQRVn/MxlEiT46ic
kG+CZpPmkGbwEoXFaMVuBbjsnW/sZ7yBhzRhFjTdFlFTn+1cqljk3agCtiTVUGzvrAXnhn++iZ8B
AJqwUPyd7nbgNc2Gq6BdHlUW2GcWRXiRwUwg7BxdvEm7C5HNyWf50tBswCA3NFjCROLEZYs5XCLb
1opezz/MyRn+pY3ZIal1dauNpkIPvBC8Ib9Ts9Rta90738qlJ5le/3KehHI4qg0F4cxk1+JwjNpL
p+/pBgyo7eFOikk+G5OENkkRKwBbCWzRpi+ZeolseqmB2ViIg9y3cgugr6JdW6y+rkLl6nwfnR6J
vx5hNhK6lMQmuF6ApanE1oTHTjexl16IvS49xmwgtEFMSZqAR1TwcjGU8YbF/2BCoVQBC03c3PUf
5uIJDPiaOAJnY+x7exBQKrOW5kU1wlOd9bWV2XOoRSswXUJnJTTyurK5UUAHV6Xg/JCcSK1haeBO
KQNnNIluzy7vQqzndRgRNDPYQF074GoDHFEE4oE7LLdNG/VnBo1Z+1Ld5dRejSASUR581mTEld8X
zEi0poLUDwgdQbdpgm6hBM2SBZeumae2MkWRcHwD3426yuz5sirkPVAL9IA15fD0sUGWsKCPHPXl
8z15at59aWiOzy/NjvBcr0A9SJ51PbPrS8SKUxMCNzIdt2VDQZ56tnpi1jSECkV/4MobAxqYKLoN
V7rzT3FyVCy4DsFpF+L4c2OwgWVkRKqEHyQafqRlvDZqfg2J6Zesh6KUMrZ3jI8QhpOlSxH5yYH6
0vJsvpeAIyETYEL7XR1GSFhhIoataNO8WbZEvOA78XOwJmsLaGLqMsrQsAL4Pvlq8DXgVwx3CxZf
U/6uxy/nu/HnWE2XGBWpStw5EfDOJrdQ4VqoZ1Ca4yXUqjtsc7gIVpC6Pd/MqWvt12am178cOrwv
eshgVM30GFbXecCpBJFm2TgsAhn3F8NKludbPP1g0wREpIPMzfT6lxaFNMMNOgYLxSjpdZFW+8Zs
bsaeXpiGJ8YHUHRwacChxejMS0G5mae93MBWJRlhRkO6xVhFFxBZP/vuW6w4N5SO8gRwxyqB1oYB
r4GwRzBeoPpcNp5ZK9FyPZK/Tz9GxAbVfpTgAc/Cvet739VqzoaqCKuDKYP4melHobAu7UKf8Lx5
KIpCggJkgSb99JeW5T5UW9ZD3mcDBYR9/dzWOx32fklgXMHjoPOkQD1KAdk0m/oob/RF7OWBdAnl
cKpzv36LabF/mSYJOAt5DXngA5Is5jY+podkUfrSvXAdv8iRK75aQboYb5ObZlFcKEycaBpRsYrD
GZhq6wfx1VIVCt1ZAqADVJBtzniFG7Wh2EVTwpTKlBu3rOQCS+OSs9infs6s67+1PAugVKnUrElf
9mA07U7KmluLGNAQhz0VIytUTzdlFVV2PxQrnjW9Y7QxWMGF6VLaE0/SQjieiEyDrEyTwkEAeth1
rl7Huag7SghUUsN0CI3WtxhciO+Nt7QsqRM21YPR6MBI5aJr6lVkQ8H3oRTZI1MM1Mc6pLfO7wAn
HAxxACATjNQJlJ1+MDG7MTaTyERxUQymCjv07N+hI74wD/Fr37kTzUcLYDD+pt8TN3nUX9o3fis8
Xgof5JPj/OVrzHo7zXIciFB/QvyAwzCBpcNu2JlB5XJfAVXGlSPAWWI3c3IbOsEbCxJXjt46IVRM
W9luEems8uDSIXaiKva9c2aHdFY1ZkIYvtWkF6M6jRMexgZlygaUTmrXN0jXCsfzA2KdODlh8a4g
k4Ua4pRx/L7YIPjdWmahsYPetswJBRwAZglN9swqQXlstTcokO/Glq/yRH81SMZ9EdQXoDw4ioxI
tqgEmuyVKoyOlhe3ehtpdkXMJ6WXRJvFiWx3jbQZTXVTMFL7WQw/DTjaWatsGB/CsVjm+tjYaSau
RgNsCbGF5ZYhJHbfdlCWjgrU0WXmq7DbU5l0K7TNvmn4XV9h6cfZBx/Eu8GimV1AaRTZjjGyFWiF
UZHrLpTOpZVhaK8aoU8SJpfVFS8c0vZZKph2aEW13YuKz/T8htZZa3OhrmyRp4dYt4idSqhHl4OQ
YHHUokMheW3LpfFMo2EvqFRztBCwOxbB5rAWGASxRhU2V10FHGkED3cIXdoU6tFBFdcbYVAjHBIs
WuaAnrg8EoS92kq5Dey8BssO/lRJJXdTPVwPWaw6NMoHR8kk0DRz41lAItKuwrh2qQ6rwSJsSrem
0T7vxUvh/DTr53sQ6DKQ+gbPGEmU2RkDX/CCG7nJgKRq7iZQtbDLnM7p3eEoXwSV/QwGcEjrqEcB
yQfoxJymMFBNFlHtZ4dUtFyLMnQ5yuNv56f3qdkNZyMkIpC8h/LJ7InySDI4jHrag1iZK61uH1Ml
e02kGF5HF0sRJ9sCNg9VbRzP6rytTMpia4BbD1z/DD9L70i0brEtt7Xinn+on/ENwBlfGpo2ty/n
Y8OBOSERGuqQ2TZhpNJEF1Jhp8bmawuzCJfSmoXwWQBCSFpY5aosFrS9EESf7C1AGU0DuWOEarMm
WiK1Q84NzDULKktdsuv6W6bvBOsf9dZfDc2vVo08jHWm4sQpldZv6tBJovbvpyYkC6caJhhuBKjZ
fB+QbBCGrImxbrgC/mNi2Z26KtJLO/XPxSmLU8VBBcQRCYRZh8ETTDeqpGSHARI/cMiRrkJOl52q
Ly21ehmqeplS7aoUyP352SabJ+bb15Z/QHVIZEC9vmAA7vO1ZnXyglPjXc7ovtIgBii06tZI4yVM
BddJjh0bXkdX2UhK2xjbDO4uAPrzFDZZ8lD0q3iEu5AeaW+q3I9LpeW7ctB2FIqzfpmHMGcnhq1q
XYCFBL+NZtyHjZavC5QXrArp+Kh9FRUrdywDrWftKosnS1Q6vKqqtC4hhuGYglnb3aCYNhSOn0Ug
bgD7yW+0oYAXSVy+W7DosI0KywYSczBX0sgHNPIf456FXiQO79pQ9XbeJOsiBZCsbeCzgVvUMxKd
r1YsbptQz22hKY6cDUFPyqAqikPSh7uU8xU3x5VOxOIYCXDayY1bU41f80o8ssbQvT4abruM31C5
XIupDIB5NlwJAogycUxQJFUXsc4W4CvuzYE8S00YREZ+lSjiAxioo6P3DGcABTBGMradoGyygq2a
gvmaURxzqVQc0qd3HQTZEJ9ar/ooLroex0nbKZ2XCzH8VkzhAOHDY1iQ967jkMtWykfoLdz2wJR7
+WiuNQb3l7HytDT3dBJrOAIjeF8l5T4Zw0cuMzgi9ddmRoK4qJZMlpdhCYwRH+sRLmgR24hK1njW
AEGhomYARtfKVTHCjihqo1tWtoHYp15WyTBegd6ITVLZFyAXVzZF77Eqaey4RoTVKw9DSf001UbH
kMcVS6qXrO5dpY3fO5g/mC0I061uvCsxILeyHNSyQh0LsmZmZYmTR81gtxFKJUUjXzEtf5Z5f+S5
eRAtfCezMLcCG13YUcXOKMKjA/b2C5VkC6LCoEYIzSu5ym4MK3ooDf1YteSxMszXtM4REurWMh6B
6E3oIYO9kiMQMbXB4uK2ZNQf0CHfC6V207SVtmVtaMIayHyR8+yJCSOsL7QIVmQhkmJVDySpxC0c
+sO7ZVZHQPW3hQXLmj5cKbCfdsArOuLofyVqdm+JCWwt6kBV83egWSQHThXBQMxdPmh015fIdPC8
faYs38aJEhBN3SiwbLORhkns0hA/mGItCSNvSGdDOoA06Uqg1C8TNURhMo6cHh5HWjsEBh+XJKE3
MYzcVV6/kKG/UdqqcqUUtkVdJnBXM2F9oRi3MaleUBZ/N+TGabU+MKXhmIWq6JQWApc0Ne5rmr7F
VrKS5fpOVYS1qYxHpeSQsZbCFTaFq84S1t3QBY3cPMThmDqqmGl+ptfvCa5KjkQsBn0T/baz0tQe
TTjBUXx3t5Zh3gVPEcWnGofYSiw+wlymDKKwZw7qf5WLRMOwCeUhXxmZ+ITNhkKjSdN3alI9AuSe
umqk5m6jFohccY23WW49nN80T5xu2DINGUHUlG2bR9WCNVidqGPLLNuVmmXwYt+b8rWQ/n3FMBSN
4M8yYV5B2Z576GSDVsLuLcE9pn7VyWgPMLADXe3CrW06v2ZxIRJouA4DBIFS75yEA5OijgmNgdKU
9Wxod6GAK0l03XUvBNvS+Y47oaiBKjkoaJ/oU0A6Zjmi2hB4oRZQvQKOfiMtBO9VCySPbi9hkk/U
8L83NA3hlyiKkQ6SYUaMhjbZNRG9YpUFU6wrMm84UmdYXwLJnwiqJuKINeFQlZ9wIq3NCReFkCLg
ZY4swCOLiraUxxd68NRprYFQisT8BIOe5+TzFoA2LbLoQR5Rki+SR400F+KdU7Mb4Y6OOpI1ES9m
oYjV9qU29h0Kb9jcSs2D0AqOMzvhun9+Nlxo6HOyfBkjcxSsjOQ9BS0RWHjpScbOYdUfSIW55xs6
NcMn3D/QoZjlPxByRSlRzeIUGjxCTJE6Ka7hYYxrHdRW8KY9GGX1hRZPzQbdVJHmRQVDRMLp+/SD
AUKa0z6nBwpf94Y0GwOkXEAGLvSgcqoLDRRoMFQKKr9zlI9SNGanjBwFTFN4TVtd8UcSoTAjNLd5
Sl+HaHyupWQV5eSql817WQlXTBFeOmlY6SgX9DBVhdIvKm5GHAwSrurts9kyf0wknxTRNo8iV4Zv
odnDJ0ek1WYU+y3NaBBJgxeHyitcLGU3lXXY9+lx6iuDvlBSAPc4tB/+SN791yv/P9E7OfyxIzX/
/hd+fyXVQBPIqc1+/fc2eaWkIR/sX9Pb/vNn39/07331Xt4w+v7Ots/V/C+/vRGf/2f77jN7/vaL
V7KEDVftOx2u3xuA4j8bwTed/vL/98Vf4KmBTzkO1fvvv76StmTTp0UJKX/986Xl2++/atOw/tfX
z//zxd1zgfchJf/LEXSe/Md73p8b9vuvivobWEEwNED5B/v3J6S/f/98Rfntk9c15eOwt6sTurwk
lMW//yrLv8GkY6rkI19vTheoX39pSPv5kvQbPgcvwtAMDDxc33/97+/2bZT+GrVfyrY4ENxOmt9/
nTGsp1sTqIS4L6OWqOET5xg+1JIy2RwHBXhEJIteQvwNrgxjZtGPsFLiGpMutqgROVIKhcrK0SIV
bpewI4TlFPSrhC6L/LSgmnb92Yl/az79r5spBnIqEyhtUk+zJp4iNpb/98y5RWzw/vbLDXtm780v
2wRj/wtUNPIhKaNflk3+XL413ybVqY//Y5IJkmb9hpuQPmnxANGPDefXX/6YZZhiv001C+gcTJYa
mDJ/zTLzN/AYJ7IJku7gNE7wrz9nmSD+hiQxMvFA8wFbBFFUw/w78+yTpfhXGINOwadruoH9Fnsh
fPOmk/PLaQIdHdzxOqW44jlyDlDSM1e8q9OlhVtcn8SNC7/owY4i84WJrN788aOIV3FbxMvP35qh
f0R+rwngZYqSnEFaL4EOgSPxSnVQwwX1R4dz5TKUekCuOFl9/pBS9hrLVYSkPS7FWG46GBfA6qla
qa6Z1MObLhVXIR5gZUXNnz9KosNkKIwM96//9/l3NW8vyshMh82sZ5CFwZhNOPQJpfm9Z0LIwaZD
QtMr3KJXgipAzCO+Tlm8MYt3gbEbKdQgvZXtFEHaytp40ySmP9ZLWLt4YwPA6LhKxbcoVjal2h+N
tHwmxLqqjWQlZda6Ldh9SziqDX1uly+J2j82rFgQGM9rA/UT2u4sogeJdGdKo+lJinVQTSmoKz7a
4RgHupK4Ycs3nGV+qiZer4Yeifca2NWMVV4YwbMVVTimd4s8tDzIjbqqytapluwVeP6Ban2tlOVN
jzpKr1wKwCHu+K3vdCQxkajEwYqgdSIlz4uaSI3IsSWYQNYnSwKLW1LiQijrC645SbMDz84e6EbK
/OQenp5kcBVgyJEFt0kW2Y28LwzEgdA/usLhWxeBQRdaFFDmUdURzAVCevaGPpDiddc5XHFDoCoA
JBSRMQ1YtUxLJ6xt+a4PhmSV8C2yHpno6O9KBa1Ct9KDgS9VzdUEt04WJmDyulslbnPFMlzadqm2
N5cJHKe1rf441fmiraxvULgJOAJgAB2FBzl863FrMRUXIA8IlrWQ6FyO8T2Mgaz+iYkBXJmblciC
li4L2Ray+7SK7VBxpA+uowbv6Mmz2K7qYQ2qDWlX/DkRtgO9auDRLtdXtL6zxoWhgTC/gJN3NPrp
czHcRG9htsFd3DKdFjZbKDdWu+o5bmCTbLPaiUWnke1mCSWH+1Y+jB9sV63yyKm4bT3iOmukO058
6a3zTcslxVIWHbggtwbIONcxpNZET1G8wjhWBiZTQFpfwDpWA/74ZSv986D7erBBOejb3ABkVUTE
Dx4QZsckXzQP8mKpSYnRa+JR23d+w/cxpMiu4VO+SN0834YINQ219JuxQk3kSWsyp9A7mNTyIOxL
Vxrv4NJm50iCaMw29G5ZqcxlqeX2uuGTUsHEwQrhzGaJYCfkflReSPbW8qOBBE7sx8gAtAQpIw4w
zri1cNu1hI3eryNhlWieVniQJJAFv0sXGslsEOKQ8Pc6WDs94BJp2O1VxG1mj1d15zHbGpz8Y1IW
pQ13xP4DAmtvzNevNBSrBkd25FvFJ+qyXCU3DIMEcbLChzJPqMJG/tGqNlkFN+kdWcOWGvofqQUc
ja3sRYpipY19oZBX9MgbNw6D9FAuYVub3XFYr6teka3G1uGYNYOd3OlPwhpvTrVr3asXVgIhZglo
ySWpPek9aZcpeqaCTgS0FNwBjPR6a5GDRNaYX1j7obUcElcVN/lKW/YOUj+Z3dvhC0w4Y6gWoCIK
OYjOgReErTndHQt6ZtN2nwemY6K082F6+XueBfVNDVwBPs02Qq9HGVzV9pzbwO9mrgFyRaA/qQEK
nEvp3VxYq941y32zsVawJgRfyx5vW9HHv00sUt0h+haf9pB7/WIIQkdYapmnSeu4AnUv9cXIC4Gi
kteTOmBMF9K2RYKo2rUCDJ2dTL8r3GxfOmO3GK4GR/JH5smD3RhrcaU+tVUQ+X1sD/Gu17FYkuvk
Cd4Mrig+CTYcy5eNscyfO/o2FjdcXh1gJQs1FNO0DWvZBqCvM7tcFxvJEYFD8Wtk8RzZb2BG3Dr1
Ad0ViAC/g9TeP4RQUJG0XeI3CxSbqZsvu9yEysubcAjt0AxQOAUrttpb8jJmazl1I0gF9JCLuKaQ
OF8YlquVrrWFmXy2MUa7U5Z6reKScp1LTpEiowWsqgv2bpnCNnbfhv1yZB9dciy6q0HfGNKzNdqq
4eXg+BqeRW+yoYA8jw9/cz95r/ZwIJ8EQaNg4nGbPpDR2aZ55KvBjQubLAkyxM64kODD+WEU9sTy
WLWv5r63bOWjeXvkEBAwXM3TlV0LCUziZvD+crupM2Dyu4IzgNPfTgJEyOrld7CXrVVXICsxDRLN
TYarisPoHFuXINo4yzIIA7DFpFYkolfNh2JT3uNbC9cMluwdOtfu+xswJNSb9B46hgooaIcSKawa
FhvRO4TRGvVmMDaZ7gy9V6U+4VA7nWrVjZvGWCU+/ai8bpF5/U5aQ8aSwHA7d0nT23K45WVAc1u/
MTdtesB1zFU/OL+J9LXQrzFxwo+mcNmmOpTUS6lnvZD3BmvCUJYwu9aTFisf30ZBSoatSwtZST1o
36feSN2qcaCVCztBpJ/w4j0r7Ap8hKPygVCqdhgSBHH1oYq70sJBFgxYgAMsHPQnhTdO1V/V+UPU
36lh4jXQeDPNo1oujfRgFBo0d1V9BXdj2hG7JM9KB3mXbGuWLkHK3rrRiw/wmO26dqzXemf5xhpi
7CRdlFhCiS/C3xrki250SOvkZMkkJ7WOQ7QKjxmEG4mNggBoA7eD9ioEUC1xy632phu7iCxr68hh
d2c95vGiExYJjOSFj6TdhQXzDOtdHbB7jC+WGm0VY9NXK6QRHMrwHcPYzqLHQWQ28mm2TOCfDV6z
ZGpLxfAaAT5npe5oMsiHSN2aLffi9DCQVVhmjtVu8zTQ5UWaIsWLlHflNP2bulN3EJ85fz5J2lTc
/yvu+/N8AgwCWUogpcC0/h73lfXYdBpePk4FX5p4sm63QRQhcLHTTbVsbHaj3StkwdXlgIKGuVES
nK76vhfulOE14Uepe89U0xm17YhIFQIQWnqMocZWYL2Xboct2+So7NvjNYfrva086eGChussg1n6
y3X8f6n7ju3IlSXJL8IcaLEcICBTC8oNDpkkobXG148Fb3c/Flgk+nWv5p67qGJVZSQC4R4uzMyn
mypUuFrOKOoriIIYi+1M5VTuR7t+V3qzQGtBIvOwG3cRPKZTZXqFodCNMXEwFfhgUpXmPHqVik2G
g0w+uMsQIyUExdOuUc+WjLwjJabXY7bXRcE9O4YfKvjNMwEuFX2gSNUj2Jeit+W5gA4UChgR94o/
wKHvRX0USeCjw/+gGXFmhhnRpE0jgk7Tu2HkUkFaqtOmjZ7afcyJVed0XXFyssJTKtJzaHnpykG4
spke124bm/2tjHSF8Qpt3zRHFKHbTk8ydGdwCg0NPmU2wSZBKAZJ2Cs3Pg6GwlitoIe4dsi8xj39
1OX48v5F1AlpXkahcgKGAy8bl3WFqfNjJghnUX0Ytd3c2irrSeWua16Z5rFqrInbAeGms7Pp9+dy
vpfz15g7V+UL6vlJuRWZUe95YGS6d8avHEY+dd1OEXaaDy++8wE95r0GCkC8jwtivOvbwmhcyMPK
xSHo7TYjqmD02UWYEaCgW2jU7KGRzPw8ufVzKRF0D0W08d79h/jU5+cYxX6fhHgtAzSBt+Kekc0p
AekvjVdgYJ9TVxYbo0FEBYrSLOAV3yreyK6nuvEH9Yx3GCUehLUCxgzKIyO+j5rb4mnIZA6cO4zE
LzdomjGzVQAmgpaddMqi0yybIgKC0QjxVRnS+9aI4Kwn0+yFwz7KOyOLBLPJENj0e8G/tuIL99CN
JyW5RoiV5OPU70LRbaXdJAP9ER0wV2nCiaotZTIC3G2NG2QwFm8eMdMAIfJVfW1CPapIIjkKh0GA
VtYabHbieZMZwYWLK0uA6mllToM1S0ROoKPeGkLwUEh306UF9T+6lEJsRIDQTDByVnRa6TJp1ixi
zK05Y0yVRDDrcphJ9poJhzHW2bN6x2yClXbzgq6tog4EMDntZdBEFFu/ACSVkDHtFCUMT42Zu5Mp
kArw7maXGa0OIJaHkI0MD4PTrTnDzyT3j3e+WBilsK/lgbFS+kSameA0XyYJUsmQ7bFySI2h2c47
wnU4CbdJNQC6bCCYAked6IiP2QoBo1XdQf1sm2zlm2CkZurFG9HyH5sbZEDAD+x2YbodUqdUIZ6t
PAodps0Z0GgNn6VjZ0SVwQUkKzZ+DRyVId7D7NCKtMPX6B3ET1yj0BXJEWZBTjZy2g5NaiPNjFCz
a7dBIFF1xnxVnMYICZqg42T0kNJDEBFFenJt9z2AhJBFjA7dg7gJHSrvop55wCf7vYQuaaGLpHV6
o4Mvo+I2jGSk3vwsvbRnzRMJ8meM+EPES8THeu9vxAeA+X2GoKnODSQLzBZxEaBxiinyAMjpQ6SH
G1BVQ5nUlQ72EvqHHndqcAIRf+bwryaGHJWRlaJrKOj8aA2P6uOAzqEOTH0rW9kWBHzCkKQxMLq3
fS6OoF0TeECECw6/kY5AZGK6gpzaSKMV30nXyL4LDOz384eC1NdjkAEMCSR+GZ7yQkdto0sc5QZM
YAg4GOE2jFEij9ZlhK7RtUEYUAOqZsy17j8GjzEc95os+5+lme9fZ1GaiaFrn4pjFJ5YL3IiT3YV
tMPYzaqK1p/9iO/rLPpuIju0QpLB7GoS7If7GuHKxicVkW/BG6/zr629rrm+YK5+X5Q2L75U5OTK
h8RCpgUnTGxiLv0W2Z7dWGAHBGjFAaSnw/Be/huSYYu455uPoe2gL+tqkPcFFxmbGruR0+1GPTES
N3RKqjpirwVZ+Kzf3MoixpIixRfiFGvJO84KDU4vQJRJiU8im6rXzu/rCk8Lvbbv+0oP1ZfnCzuh
CgCWCE+i7dv5U1Ya9VE94ZdkBKvJ6CcnDI0RevChzqZGHIHyLbwDRhlg73Xujet0H9APEXJGUFIC
Wgd1Fumdf1COazomnLwokSxfxbLFN6lSzQtpAHPb1kAyGUFgtUdGMtPOk1DYw0z3jvdaaDnWZikY
U7uFWogutXba2X5pFKEBP/AZVcFGARR/QRYgNWYxwbcconuO05Vtf8NkFNeH/JpTGdkOyVhza6GO
iXmcoRVpNejBLLCYOv5A8DfIJEHAbAJTDkhRPI0f7YuC3jBBUCigRVHok1G9zFdMCBFZF3KRZaHX
IE+IOiA/+fN0wWRMqEzqildYEaoBam0gblOe2koX7oDL+OBv3WPxGN9nLo0eEyQ3AD48T/kmB1e7
dpJ7ftdgFkeEnA/69elDbUqedBddmecw1dkbiMmFYASQIzsB2HRGLNA8DvA8OpMSjH8p+VMAv8Xo
7BFELNeHctO4GSWrUl24X4TgY20JuMVAor1L7+sX6V7coLwa6Al4OapePnMmDzXit9JD7YCkj4NT
2mvo64Xc2bfjuZQtbxpeDSTg/k4ogAWA9kO40ZFO2onKHq9LOaMb9asFfn6dL9bQSH6jylwWnrgD
Ssf+ZDLTHpMCuBQaxQi8X0MLw3NCJM+GeEBKWlnaM/dMTwnuRIBOkDlmBF0nd8Ux/NmZ/b4Li4sm
bCExCYY3DXTqEHq4uBFRnMFhuEDD3WkueC0Zcg89tVdjnTWjW1wqo1BWwGBj6QElo0YzSugUOSG5
jXC69PyWZF1+SaPx0y+OcEk9HjEuwS/TJDy1hDVmwukVbxWDOcL3jiaAhag+J3e1k2HGOoYavQER
jNJmcMe/qa6ocxORw30lGRhkqaRm1XjUPGY9ZLZ0WjiyPYONrHLHbxOCEKXZCAjROVA4oO3jMRbz
VpmipA8nGSVIWTFKwtuoxIleZ87wyBvGDSFQ3Wz8PUabXNQMChiqhSTFAr3lTX6uUsI2+/i9Q1qs
mh0+PNhLpGdohCMhwgcneC0cXbmiPq/OL4c2lYsGDEe4cDpZZsz1wETZxID4/Sm7dM7vR/F7Hvhn
6LtknLFQjoXMNV5NwGwF2UWlATwIVM9KKHuOpKr1efDSR8nFsEgvOvimoJdbAAkiosFlXFBrivRe
27AX1OmKxIJArnIOvEJBR0EloweNNT32Itw7plYC3dmgUuRFjQcIpm9RdX9YPcGZg/+BgHBwUfdT
BnKiIcNBC+f2Cf0Redarfm3MMDTSVo7k4m6uw3FgpO7TDgbURWkZbWD0+JXJUA7X1ffiucehMgs3
ewI5BunHjn8CaCeDSjUOWdnqNABvyGw2tRmeIzd+De6EV/U94x/lwkCjgvgW56FqboqHNMI20mLQ
DorAZWKo07VJSIaWxbk0gyN+1xvCy/gcv3Dn8DCNenrwCXuc3vF3BWBpWT0uCc2CFJvfSqLenvo9
YHotqhG32ZNYfX5lB53bj0Z0RR1S2oeH/tLcAW2rAX8L9dEbXFryHm3QexJ6Q0z1xAwtxagiXdoN
N/WRe4HzU3aAMEMlCDuAvw64V+50o90NOzlGkNRY5YdwTi/JDnQLtAgaeCpUmyNQo0iJGS+ajnxA
5nQRxd7tbIrbOTflzpZv4mXe45Y6cymZUItFXowQH0UZtElDmDSpGpJmoHOjqU/EJ98Rb6LV27WZ
ohB8rDzZQ8EG39a3pNKYnhKqYqQrZ4U1+mHLxgRFppw3uevs6xEkn1H9RLPMHMNHFOKkTXqwEcFs
gXhEe3d6Y4/tBpmN7h/yc3PI76rX+BkTmIdLfe62IG9QpsdTiOp1YTBm+EHj7fJ5jN6UQcfkiW6j
vtJIWETH5ANzLKGtLe5QpFMC0kwmn5mStmuRFyEXwnbXegdf8o6S+Rn1Vac5FEeQ5k4KJoGEW8QS
QmAmUJVHtqagUUVkCOaHRqcYKUa8fTSTnpenIZ6NSUR6B3wN/CZzUtSPEEy8HBjPiQy50472lOx6
doOaSKNc+dDilRxkmEPRHlUUBX73FauX9yK2zDoxnoGjCnB3jATMaEczoYevt/vUW5+puFA3/HZJ
8guFkTpu5ram1YDBQELuNPI+Uh6EwWpDXYDoDuixEH+WyWSVZz4ieWp2DEnHHUYSofS7Gq2uRBJL
WGfEpqlY0lieDshCbzbudFqbiOzEra6tkZ+yK2dSxXX07Va2fcVVfW7Ul/tACZm04ufPbccj4/aU
apuaLwraZzYxUHN8+H3FBUfu+9Yv4hOpUpOg6+Eca4JJt/xufES3LnuRTw0dPihcmAMdcKMeuXPz
hIlkqCb099SZKMil4Jj4bX4K1l/BShTBL0IXResYlmc+92EwoSaFwQ+9odgY/WCwm/9t8rZEo2Zi
PkrdjNBxMGbBQIWm7Y3qRCePtKi6ATuam2hz/zemTqydtEVmnIixMPoNFh6t2i230HQiHCI0xMk2
Z7MW1fVnXHZ9oN1K2PEZS385ZjGVRpwLnHBUnnXeCI3opJgK+LahtyZ6shBy/37AFrev3Phc74+o
tGT3KGjVNZwZ+HJkwnUQgfyYks/haKrdpFZfHqO3AIwJey32EdcMa+HP+FqtGAyiQqC15T98b7zE
Tz06FTXKyvr4yKRGoRrCBWlw56Af7DAbpJfBi2DlkJEd0Ooj6Z6zAxtjlM+5byLPQkrGQoR8IJQw
6nQEVQw9GyDkvOaOPpVrf4mohYVzlGGcEDfDy0pSHcD+iTHLY3tINuO2MbhNMBp5SZQGzWErvkST
jR+UOD6IZwIH7Ef0NIjaEvlaO6IOwx1E0nvSHpfvobrh0kllPemN5q19BkOjeej02urMGnkTGv73
2iY/RtDP1IN74TrnRlfrjVds0IMnoOuOtvZUVmCsCi8sYfWIpDsepUwCqgs6sprjm/G79haDREDr
oFS5IyBKqV/q++Iq39DdPtBYUG+2aLWujvZZ4A2/nTthUWGORaUXhgyF3sZkbp3dbzqruNLu//oE
vrUzLlB39sWeNB9wOTX/XKt2u/O4LcCHsHzcZoBWDBi9WZ85VFbG9/pdDfQ1VvmCUfz9URc+PBXj
qItoojda4TE/Uk36CLXe6Ag5GFR7keEbv98aqysu/DPmayWQp8YDozQDGg4dTpvcJQaq0fO+wWCj
1ERheM1Pr9Xul4J8rRClYhajokDnDrXXHjgizZHDXTabRYQCF8FYm5gOxNh1qccDoZSrDuy4Hi8a
viLngEePyaiZnWl6gL2JNz1/ZUnwiPIuUE2yi3AS1ADlPtt2WwFlnuY6XCZfZwAoQAz21lzL+3xT
bYM3EJMyQa+Ogp3ZGtjjn8Rtq9SMoLlqgcWSeD9ti0OV6+vB0ieV8Td/sLw0CiafQqWgOaNgVZ7w
gIrxy+BpbnOhuay450/JfgS0JsM0VLQ+hSd0XnEOXOAkiI8Bednev0P/WgXZfC9ijCI6Dz141Y9q
sGOgJAAlFb7dih8sUAa2/MQf4CJG1OZzdic9x69xBp56ep7fEQpM1UlE8fjAoRmSelO8DV/FA4Ak
mGACZO9+eBVWyimQG/w9mVs2MzGGJZIielcz6ksCTJNviepF8T3w++7rz0esdplTumloNgjjubv4
OXuQLqLHm+UheYbIOfco6Ko5bcTXYSO44sk/gRZiAtIgOOGx+ijuQzQhmgP/0GxCd0ZPEELzoDXm
71DUjrcNUjMCgNZW2TKXkiM1SoUfvdvmuu/5J+ktdJmLJI0kkjEjAgQ4EqNPhELmM70ZOFruMbiD
hDEuXo7aISoLqsVGuDuomQqArhnJS4WMwOUNFDUOaOplqR4HwArpaLNbypVGyEh+PEiMA9DyOvtI
SbUMrQrgUrbMLt+ElmZFJm5aJ8z1atSlLYd8ShcR2anPgFakR2AOHzBIR7tpBzq9nLmhXjYoZJSh
IK7PNxSH58GoKlND8kgCqzPQrXcx/2Q8okYAwr5fkEkjyD6QuqB2XHzQxnd+Zo75OXqkWiHJZcLw
J05nYVB3ny5PxWx75bG+lqFZIN+3ph0UpHJAkDbBM7fNMTNkUzDvcgxrGo3ZjiqdzpgR9v2DDGSi
PY7bpLCC+MhGRyBcspZU7AY/ASXFl80AwheKGyiuGN7lmVk/iGilo7m2LR+aR9lFOsihKIT0taFQ
RanGrjucdux9TCog87lRnDQjWQNPYsLqbd5BrnbXEaGxcMTn2Claexye+cEWurc52UELS2f203t8
mH3giUS8jPBAbUuEOiJ8TmM0vSMzqKkb8zlBOjk8a6mtiRYaaQFUVx9as9gifvYrF5PcM8koATzC
G3wLXzXNBOtXZSDCIjyjxtIC2PiYhAQkTu2+PnHIB+24QVpMJNlCSDq5jUBYRyGi3YJ/AR8X6X7i
lJpNNfAPYWFNZ6Zykhf/TjiGp+IBZWxwx5TqsdAIasGVMxm5q91GwWCfuw90J/eqMVpTigchPb7u
pAOMoV3Rp1Njo9goV98nqgIKCMBiJI5NtkSXqn/BQTZxywc+mXwD1rWLzrLX3DOOaqC6ORExRPUH
fZcetXcECNU98KqngjOL0osNfIVrh5UTK9zUhhS+V6LL2zUAgx4Cim1z6CqzTe8VIM7W2oBraa6w
CE4xLr5U5QqJZ0swMfuYW6gpeHCZRnUJViO5BRntn3saXDdwryWV5YDK+DNMgJpsnDTVZ210MKX5
oUE/BGVxOrElEWpAI8z1HIP/S6wPSVUes07wHwa/LeKg3M/4UVCj7IRBSmaS2cBgO3QiMZOjJYy+
M2ejyiMeMFPeRMPIZizJ7Z9WwgW6jYsr64/vsIiPgMxiujDHd+hRcMwhACO/1WjKAGXW2FDgga0Z
PMLFADV6jUw9CddGmX1OB19+A5APQDOAZj8m/S22nhuyWuXbrjilgAqlw+CbEN90LRIpZWaHNa6F
jg9EN0vmZp9FIcClSn435WAvBTmNmqtO2yrF7AQ1kI29yD2qUz6c2oGv7bqm5kF/Cy51ZUoi5kjm
kxLZLTvddUGW7qFwflArMT4pbenfie1+zoZpGyPBVML+UnBhbYQlYAaxiHEO4SgB2zTkvTfnAATM
edOelcDfs3IvkWAS7n5/Nzy7bBOASYKzqLAioO1QwfvULPoSvEoNhEkLOQL2ITMzaSNMe3YG2686
1ZHOBMDxgBpoFGYzO6jaQVeB05M9qLqNUdmapQQ2qmG4iwP863yy1HO2CbfFfR0S5RAXevSSXyMn
M0cJ0cgEHCXQbgqAmqnR4OgBnEgD8hBXKmtr0rEws9gFNrg9ZWh1PWaOhKTKBDjPnPmjgA4l/6F+
SL4eHqFkMxvNWUMr08oPMSphLCAaRwAlU+jQAwEh6ghIvfgQ2VplN/GRA+oQ/QEyVKceMwHnI8qK
VUeY+8JNHaTZx1TS6/pW6pw5oatmBemziCwHa1KnIF/lbYcKsDg8znYau9mOLwwf+BBmBzQDwM4G
fxlNCeVIxgOOFCjJ2pnAXqJI66EAdQS9V/ahQ5EUAznH/INH4CBCRqwD6gHg2cYUpucy2KmzjC9l
CJCvQadKRWQJ5pOF7mimOIV2YF3IuQLYSTHzkzFVz2V0FUYT4ZmJiU9vLXvIzRAcCF8f94IhhoTf
Fo3tS/mh2sLDU8gZmC+WarCKBwK+O9qxF95l1vCm4fcJfQ10auOGuea330/ZN0f7echAMlMxvgsI
eXnhAfoqqQsqTnqtzPkxcipg0NGcpqRflBz284q4mLRM95fLLTKisJNKZYBWzHUWzxIUf6J71LJo
BBU4MdBTgaGSzvLdYnRr/wr1pZ4zZLR7tvELrtqmh1NEHoDeBMbOVQYQ5nABEKJ+6s3PoSWkv/Nf
0aQy2mGnmrHbOOkdlLTQKHHrGJOZ9XGHwC41+PPKLi796PKxFmlXPueBEI+BcFUuY2iiFu4AO0f7
vZio4SZuuvdhTpjIR6rNfPl9bbCw/vThy7UXHjQfuxjUZqzNIXsCR2OresDqPoqneNs9+A906hrK
ZwrKWKop2qCFQqEs2HCk8tIn+SN2gVoHXO4+49zZTS/KmWaoAzS3MK9GwhmEfndgVFtgiADUpTjn
/iN3pLNI+Bt69xyk6bQ7/glA58SYvcpFaAhjK8+YEzaUumTTq7ODZoSiI+lSgVBHUSJaLSqIf/WV
X47xIvdqA7bE4JdUuPoQoTAEJBPIs3JPrYzEqZ7rEhhA6GGByXhEI4MUjFMNAJAj/M9RSOSVj9hU
faMqDf8hO+S27OQ2x1q5jf7JYTYH1ioNtA0Qf+PEDiSZ0LMsoKOyopy4aow0x/ri8ZWpFmWAgIRr
b/3TEEs+B3DTwboaWRPb+4b9WB6cRYyVqwoTBAJW8yc3xfTVc4TSOeNghiKqRMx+uIsgwILy0o3D
rMfOxLz2Wc93hTla/Zb3GB0DwjcqaYFzaAKC3jWRcE0AVwfYteDeyo+B8EjeIVsIJCVa6tBDMVkk
KHqWGZMlEqQRRmtoXg9w8eAbDRp7mOFp/24dEEJfmAd414IqKjy8G+Q8v82r5IZU0ApVDp66elvf
1N1wgmJK8JKLZ+XgQ7oM7KpRB8K0QQXiNtRG50HEHwxrTfd7wl1QF0U2FfsexUPGLr/DPxgkvQUJ
hifcLQbMb8+eBMYqH1O38k0QC+NtsG8G8tYZ+bZ9xK+98SaltEaXp1aikHgr2+MjMkqBI601oEnl
4a9rW+GgHeTJmA/SoUY7857ZKAfl1n30j5W8mUVTugX32kE4qLaGpFPeQJ4Uj5AS/oTPQpl0voEx
eAq3I3gToIXLBAkGCESDGTEGCDptQoTIAC2oeWZiTJ8yUGM+cI9o7UGpBUM86RwwS9SMCPJZIBMF
oAmY6dPwUVenkeUMqB1pgL60fFoiz5m2aN0TigQXnMKAOKMJ4X4QzR2O7dxEZYjwytz4NrB6CJeU
PYgx2D0WVAY3v40Wp+5GKz7yot6IOvgiHGcy8a4DFwvhh8UCaxQ9cKGB1DD/iENrLi9NbHYSRgjN
6Hj5I638YsSE5AMKCJhaVp6KwYuEc1jcwhow3+wAXVW235Tph4ojnZIBRLvqmoOEEJfAX+k1Z9c+
mrngJKD9CX6Gf2nvFXu4AkRkc++zZgzDvha9UJ8FawLZR3aLeQN1vMy3RwioKpsJ6SRojaNw0iLU
VMr9EJ0bAdO9GD3hjgPegRbsmgQjbV2F3Snlm9yYbAEwry59oNE7qvgovcM85FmfZyNEkzGww9zs
WSc/D+64yw6pweXGcAqg96KriiUMNlrYU238biCfWs1fA/ClfSy8QFsxfgAFp+AJAYClaMDP0ykW
CQrQUOYBSQxVBhW4ym2I9LQzVI9/QW3AQ3d6hBWXpuoqiBYqt3kcz+krtPhiS9rKHvh2ryimoOwp
Pue71FBN4cJ6ggWk7F1mqAOUiHREnbSJ3e2ElGgT/HAnmx3/WuOcQtV1CzmL4glqn9mxBZfr96eG
Yu+KW1j0Heqwrsdh6oMnSbFhzAX0vLJNM7lqajIQYnwJBDdHiYDTmfD5LTRpcBZuwV7U+s1U3Ofa
gRs2iMPZ0MAP+WdBNiPfHI8x2jWuhG6FoUXbWgP6BZUsAOVmJw4RWZr+O+JDgOo+ImxEfwlYu6s2
MQDIKYlmexQdELLqA9/oE2ijWzQ4hwQlKezMRUqMCu6qeGXru0Q5YmZxDaBMyp5bgHDR8W8DHXcu
gLwuwlpl0pHpoldwPwxASihoqyfbhHnB8KEGBQiFVPI5gFNuLGZQUB7Y4afSmTtFMPSCf88HSsM6
Q9SoBXeTI8ApM8XbyHlj5Mr8W5VYvGxKwnODqbcAZyU6QJSjjZJmalR437wFbwc4fnMIEZp1u6Qg
We7IGE6KYcW5JYs7NOcB7M5jsvJaabT6y2GWFi2ZSlbTusRE6qcGY2gpooQfDFqBg4QNZaP82zCh
T+PBFBpV5CDaqLGLsGMYOXaQqjF46i3aFqYZCTIZ9JzE9d7gX5/ty1qL4KBv2SHpEqzVmMjEHila
RjP8DkRcgMxJ9PA/2covyy38ArA5LSPxAwwEcFSbjnkODxUQLh5tqAFOuQrIW6YGy71cWGQzaZKW
t3g+WkkFSia3Rmc+fcKQSXliyFp35lsBZrHgEvtah0w/K5gygAVZg30B/9rLTulRQBmEVjsLV0X1
jCaIPXg59IivuN6F2BKyLRqaqJB+ZTF5BKrti9wrVpRp1BoheMq3n71eT3Ql9HpLe3Vv6bn/Zhdf
VqJ7/yWwrHp2xs7CLuijBptqx7vgYpqsE67oSq4+0yITSquh7SE3Gjx9DiffoVqpJ65opae1phM9
Dr890iLt6bk2qLiapQu1ruBE4H/SGHNtmW8dteVLWph4BwR5hzJe8PQP0VoExA5pEKJeEHNjvX8P
yJoexCcU87dHW1h6OYOeg5DrH0ugURbnQJpR7+mFi2SsNoaHYo1ytbKbC2vnmlrxlRBL0jKP4GSA
OTA2mkcr4fjaS1vYOFPUPc+IeGmxK1kUu0R5uOu11ZVlltdAL5VTKAUzXQba5YfWQb5htbvGWfGR
K2YlLUq4ahCxuZbjcVgvcIbPwx6ByFAc1uKVtQdaeAoI0LFNh84uHkj1Ei+yBRRoMmttmTXr/Szf
fPETeDWDVrWfG9e7VJKNvh8o0AIkv7J1y+r3wqykhZ/gyo5J4glbB0Kp2bvVzic3yeZJdlg7c99o
LsulFp6Cyce5YfhP5weZAze3fC8DZzuxRb3YAlABDDS8+xo8ZHUvF46jbOWpYUTsJeu12EvVzbah
Qyfrrh7Dtb1c+ItcjCetUvGA6k71QI+z6g1kDozBXbesb23e5WYuHEWbjFovZbizQLuyEPEQ7iG3
6NtTDM2WLaiGPwSw6P/1My48R+yPCjoF2E10S7z2MDqsO0MQvkZgsHo2/1oy+NdtuVTcTQHaULkU
a6m70s2c+ABBDxuhNS5MfdLR1fvdFlaMezlxUpXCRPCHT98bOAmMLsKFiS1ccfHfqkuLV7cs9QaK
kmZ9jpuMBljgCxoD5pfjvSm2amG+wv/WmciLoAOhcT/WLZ6L3tD/SfMCwWWzutLaC1s4k1RQhDFL
RBpIUQOITjC3Y7oBVRntzR5w5fc1Ncm/byaksXgVgloChnb8GVGxY67MUasFT+iIusomBjY8cvN9
Rqb/TqT41wf8striATGYIuCykoEvsSHLYEGTRbLFp4pUbgFuDPj0HYsewe/H8ltX9PO8fFl04Tcb
vqirVMMj0h4sTQCqd+2cIDJOrg0UMgA7WFnwr9fplwUXHjNPh0mQSp8uOJjdOYZMhmIXBKpdq+7k
r8nUl6UWLrMbhr7JJCw1GDzQ7QBaPpebG7RIgAAHCGXlwdZWWzjNqW2jMFIVGkOqNg9wJQithHch
jQQUylrJ8xvAbvneFq5SnBQMnQzw3mJ3xnQuxhQ+IasUCPgfa/1bGn3XIsP/SxnHP+Qf/7+T8aOJ
/M+yff83b1/qWxvdXv4Q56P/6B8xPk7F0f5HfI/5/PV/iDoyMkT1JIx91CD8IPGcqMKQ/1NvT5X+
DytxyAQxShbKsbSY8G/IOlJb+VcOweCzMewXTb2Fp+AVPvGbos93UyFY6NL2TGvX8wGlWP3LIx//
+aiv8loLD/ivFRaeL1eKskF0ne/8u9Gi/EFg8J8oCycFTmHNdKiP+dtjLALeScGYEwzvyHcz9D64
xp7ayYBa+e+PQPfibx++CNvDtAmESm7zndz0myIfPSl7/f2Tf9wc6uK+BNCqlEHhGvJhuxB9NRBo
Me6EoKJt8WTC5EdjWsmnftie5TQCsNIx4rAd893IfhRQDACBJspXdoe6wL/szlKVhkkwfK2m71fh
IDhyycVHBsMEA4bkaxPe/wx8/usELUd1BDGvpHUi5TtGCpw0RhehaNFpUo0EQKI2Huykg5KjuFKa
+MEiJPrzL69EmIusH6Y43/WA8hcg80GrPiF8sjrRmx78v23Y4p5MWcnPhmbOd6A8grUXmYASoOVF
53WZpc2BoLhyUf70JAvbLvpYEpMRT9I2kBI8ziBgcsy+Aof899P70+cvLJurWq0vGRid0mYx5F75
10oUYzTbI2iCBYG2ssxPh3dh26raMvwgFfmu5kkUvAXVFeMGVrzTT4+wMO18SpluqHB4h/yoVddS
fVLKWFfT/+FZWph3G/F1EkdMtsPA6xkSJK38zPIfYvH4+wv4wfSWgoWaInJDUKUwjGqC/qQnUDgm
5NAka+zd35f4YYPERShSTRVGP0W4H/I8skd2ttUpvXXqc6aU5PcVFnHIf5m3uIitFJURBr6AD2Qa
iaQBxdtnXu4fIP/pVWlxkFreSDEZPuFNyedXXvxPnlekD/zFzLWglqK4ULNdvAWGz+KcYCdv4w+E
dOjjR6s54g/G/oln+7KMXGQJW49ztkuhUoCOLmaogceBed96OqETzpL1nPsHO/nEPHxZauqFMJ9E
LNX28XlkGGC0NKcAuP7390Tf+F/c1icz58vH81oTJGwjZzsxYxL0m2j3CHSQeIw9XsLcOmE4D93K
Wj89ysLkY0wIHQaM1NqhfZYIVyoM2zVr5+2nV7KweYkfs1Tt2WxX3nrLt0srRtG5EYBU1mx084i0
4n5/ss6F8fthn+acnxS7UU1sDoDbggckk6VidwH686z5+3v5wUKXwy3hgjG9p0J0koNoXDhJyJr1
8wypyt8//ofXvkTWRlNfsyWmmIGkGVFF3NhrQROOoX0XjfMhRCRB5+38vtYilfwvV7AkBahykUtl
nhe46ZltFCWk6iGBO56z0oLUtS0Ou6kdHwC444CZGzpTbMWVx/zhZX32f7+cbm4Q1WSacvSe4Ys0
L+C6JrKnOevtvMpAax6G/L2M2vTfGt31rwelB//LcnnZqpk8arDVGCC1eVNOOBbDivX85Ns+BWe+
fPokJvDWsk99m2or1gx0mXZHs8fQ9I3C+f1l/WCjS7hpDGVZtAMRXczBS5ycVMaa+ZUS1E8fvTD/
LgnrsWURWLBFOUPrc0IPWxOLJnPQY9RWhsP+tMjCDWQA04JuVSKqB28mhPya5mnFWtbz03Fa2H6O
+rscJni/flVAzJLM044NXtLCrNoV7/L/OPuSJjl1oNtfRASTQGyh5u7q0d1ue0PY19fMSExi+PXf
wS/e98q6rdKL2tSiFglImSkpdfIc6cLpf11IVg7JFscorRbvDy7dZIvCIxYWEU7P+Xv5vkJY9ag5
lT/96T2+8CcP54VJZNgl2fu1aaWL0AgYNR8gBAHjRqvxWkUek3tZS8vPmenCn4KFbawWnKVZFLu/
7EDjVFJ9//8N2Prgi69IsaCMXYBDkPWKzpwx4liLsavY20fn+xiE4L04AAb1clN02FKA93XJ+OSv
DtD+NIdvhX2fu6+3mZa29YPB8pTk2LmkyxO3txn/4jPNHKwmPlnj/7CtXQxRgyTYiKrCREOvZgvu
pjGifaLbbKusS2FtMjIMBTYp55kYUB1n3P9gKRpUrg+LavH4c39/8fJZvtjMcJH1MgBmtt5v/wAW
li1wX+YQrSer4dDdljpkmoOGd6JMCjzJdMyNJ8DqDq6MWJNXFaP0p0f14jOIK0gqOhgvAmcvBm8f
15q9vMryusRfWBbjSFMvhuN0xpNJH1MdQkIRuX/ugC7sekZCyqFFeoD+QOY9Bf2uYt+y8uP6vCry
9J9wvrCezrNbxgmOBy0k3OMQWt0hyIWv21adPWSWo2UyKnNeZiRRc97ENq5J0WxXlPM+F2Qbu+nO
SegOmoZgEQS1aOZW4fUHK9aHP0n94qPYSLDwUwfpAW0WAMCZJDSmIfTQcwu+nevPUJRN/sTJxTO8
KmCFa3F2FkRsC4+FiU0jXoH9rEF7VjujX/wdO+Ht9acph1KK7p63LhfdgLrJbD+VpYhM9luAzjwn
w+PY5NuEvAAWuZCvrjajr477Sbr68yoXXxg7o9Gnvl+dhxMGcKWbXuG14z7fBNvknt1n7abA9gqQ
HB7p76RVDimt7UaXzziS4vxgznZUoJ9P9KFNHq8Po8K4LNY1VabRjS2MW/YvcG1x+lrq6igKnzOl
8IfectkVHUYLaOFg+GrFIIR/T0CGaeq2hKonrP9fzIfRzZB0odi+F5O5ib1xM7bgTM6t7YAeauvt
thGSlnEKol9W5C7OoXmFzTkoRWxyGCBhcN28IknK6nlt5bomGvBg3kUbEHQ7bVAlXzetyJN/Grgu
hscL4skRKYFpRr8K0CJzazllmffVt3zNAq6aAefvGWj6tgSWBXscv7PCFA2uPNknAbCWJnpT03+u
f4fKR6VI56NpuLxATWg9odmVeSwn1Ktn3TWtyry0MQ/afCJkTSQ25heShf70DWzr119dkTFMKXaz
elwYtPBwzAMpDvgkOQifSnTBxiU4HcGdtmiG6POphr7S3/Ng1xNa8TjC2AE6PXcPovknQ7HaHnS7
/3Ws/5v6vEAK5qblFpp48ID14gDNOXsj6r4RICr4fm3NuD5an88EpMP+/orK44tTj1ilRgsMIJCo
cXLyg888vG5eNUjr/xfxMM9GnBcxvqEFf9fKx909Jfb7VOyvm/88kj25VdROW2Mce/jRFLNoXpKj
wXVbcJXp9f+LN4/nyQbR1YCFx3q2mv2ig0WqBlwK3yxtepb0KTvzzNj23nJKJkiiDKVmu/N5dkDb
3N+vDUaqokLGRAKCbErH9nZ9b4pXVKQt4/f1MVdNqRS7lWcVUyqwFQyCM5peywwUb6inQ1bpun3V
AEnxO3bpYhrrF9R1vC8ytPub4t10brvR8GSBVtsZOsdujfqcOFXUoDkugN5tGvb03+uvr/AbKkUt
2FbKfLQ6sNoGj4t7NA3NrkFlVwrUpSrtChrZ1ZkV/ElQtFjQWXNsVow4lYI0Nsqi7lHoPfsu+vn+
8atfVHcTpnAWuj7yIoqcmk1DMGEyy/mp6n+Ocx9BZKCcNLle9eZSkCZ1hztbG+YZe+igK8GeoEdw
fR5VpqU49b0yrdoKppfgVINfHdATR7NJkPCA/7dM4VEpSN3MqpOOo/Zdtli0G1DYbUoCZg8XFbdN
afbnlaPoJRH2r1RkgNZP2c/rH6VyIil2HZvhlCVwfzCbKFk/QK7jul3VYEkxizb+GFKRU3U2oFJi
QxOkR+fk6022fWmdTRaPNmONfAM9DCd/bOYWXJg/brMtBes4Jr0DiDMYQJsvbfkMcaqFvdxmWorX
qhRiShsM9QDBnC3pq98TduahP01vtz1Ajtps6JZuTTRYPLbjbB7crj822gKtwlVkAox4slg/doX/
uzXrdAeajO4c+7hlvv7yikqO94c/6iIxAKliTDENkHNqkIesJWywYifhKloQgtRjC5ZXnbiKYkn0
pUjumtQc06nFTIzsbFuGuRntESrs4EoK/OHHAgk+zUet8fvJjs2X4jqwXavKK+Rodw/yczApHCja
BQmAtzysISfmZ5onKeLNl+I4Bt3iGKxr8BScsIZVCfoWbY1fqYZLiuWC96VwBEWph6FLfoJ008eM
y9IYnaim5hGKQgJEYf9eFug0J0NrdnMSMp/uM0dAgTFe9jwBpQgoGshcHyoUVgX0b+KxuMtLXQVa
4dWeFPCi8ZhrWj18oe3dE82WYZea4vv1+Vcsdn/6Ki98esBFcDe6HNXJRtyZgfXY28ZDCpGawHA0
hwLF5HhS0Hdd7fVjDl92HVCYlT3a7WfnvWXN45DG70On6whXOJi3/n/xKa0JrJpJsUIt9LGowsR9
QZnn+iippmD9/8I0yecmJkbr/46nVX60R3Yc+m7WrK0q61KwU+GzfrIFSqsC4mIe3VBuRddfXDUm
UnT3XofqV+DU56HP29D1xpeiyd64EWyu21e5jxTUfBQVBHlLXBimNfYxxlvqijEKwILv1Tod9zXA
PslQnhTckE4lS9sg7S58jpwZairezjX/TXsfCpBfixUOddP1J2h8/p5mzDFUoUtSATm0z/PHwftJ
gn+vD5TiI2Q42tC3aeEzJPMh48fAd85QsF5VnZxDV80RxIO/OLl5dLtR41OKiZfBaXZCnLZNsLuZ
0BZMKwA6cmzK0Kd+/XMUMS2j0cRozVA+cXFnYmQglWDOhpv8S5Cm0PlY+XbaYHv9QarvWP+/iLxY
DHHvZx4qIyg7gpSkAF3zYGi24orAk7t3Bstpxxg6LufFsD+GOX7NWKAZINV7SzHdzHjvIkAymiC2
m6Un19la6fP1MVFcfHpEimoI/86zJ5AwoPWbH1fwDtu3d+mCBjEbQnU6CL3qG6TgjumAyqzAcYI4
L3n+MmMG6lkz9IrEIfe2WRkkbfOprc/5+Oqhh2OooyQDk2ymGX/F1MoYNJaBjneJ4f918sNvXl0d
QkJlV1qM28RzphRgkDMBW38DGbkhz28LWRlw1rl95ndBg1klwCIv7GiB1GSOyW0jLiPLPNy6uJ2H
kHUzB/oDDiS9XNwnGSeaQg7rumcqspwMK3N8cGcWIwKKC8/cE797AcaaPBh8ZPeFU3zhVgzVTaOt
IhCFfbv+TIWXWtKMDFlR5/NYYNgg+NDMHyW4KxqQDVy3rvBT+RIxdV30pE245isIWCOJb20q1971
HCw6xBH72x4i7ZB4YQnA5LDCjaAC4cm9a74D7L4kGsdSHVxkCB7NqRNPBbbew8lY2+CHlfT9YX5K
38FxAPH5MN5e/xBVdEhZL/PcafYXXKUXQ3D0WmhGOLX1ct22YsmR28xJl40QlcdK0BWvcf7TKayo
wYmFuw+UT5r3V/iSTGaYmKLnhoutdmeDawL6pf1va9EUw1S2pW1M4kxG7i+wnZC7hG4Aig0WzS5P
NcEy2M5OB4u0HLbnZ/HRHiF3GNFj888UJU8rlFPXiK/4BBl0hzb/MvZsHLNGdldVL8w4lezt+uwq
PEeG2AGrH4wpR+bI6VucnAzny3W7iviVAXRMNH69ItvPvALXLXNPs5md8hanxB70JLc9Yx2uiz2K
UaYgngHrw5mVcEgvHb83q/F06L0wKdrb/EdGz/V1M1lkxgmzGX6YkCQxyEfDv17/AtXoS3GbGJmx
9DmWngmkUIyC66T1NJsVRdjK3OVxa9JKBHN9rgjxj0EPYt4q938OM4cO2mR9N8SgOcqqvFPartjl
IMrOx1R3HOQ/GRgNxFPsa1YZxcrm/Cd6cYe5ZA6Ih3GQOjGnOiUJiyyIiDBh3ScdensmkMfl6fGm
GZFhdONUjbnR4MZ0gnh48gKd1+t2FdMhY+aqhrfBbGGQAt7sgBEKFxdaMlO9I6MDRp1F8/qSEOb/
lotl2JwtrMTozQFCsEmXRb756kN8bljC2HltnBmK1Cev/1bSBGTBXlgV0Oj5zo3taM9RC1rw3rY3
vTvdmQPbkgTUPu4SZsl5QKvI9WFQbaFtackVyPR0FC6qv4cJzEfb5WBEyZH/iENwZ0W6LnpFXMlw
u7ImDLtFOH9fELBOm6ex11HPrtubT07FsoTJVAHKJzqYTqxnEbwk3i7wv9SNE2bVTmSa0o0ipGTg
nTdUWSYqsz5z0E+I9yHAhvFGR7T/TprBQMeRkwX9dxBYcxv3zm4gUMXMajc3LqjtGqFZAVTfIKWF
lCwTWEjWylx5v0z3pHnwdFtq1fRKSQEYiXqagxrVDwus3kBI1SzWOKjCtAy3G+d56HkFUFxK2u3Y
Doe4sDbXfV8xIDK4rPfbJTAzBtcf6aGPO9zKQdTZafe3mV+/6GI1DDJOLI+vpQFHhGDZy0H81haa
YVG9u7RQtSLJ0PPoYzIhtcDKgwO6crPTtEWpjEsu6eDWz6gyG7tX13xO+TfXaX6ZWmydImBlVJif
lsxLCvRdxDV0UfO6PJG2wSU09MqoLzZlLM5OL24cJ8kziypIjdTFsYVA55jSZmP36XZsKo0LKb5F
hoMxt54byw4QvO0Lw16w2LPqR4XSnO9uFnD8Xvck1VPW/y88iceiAj6wwq6Ej7/q1t7x0dtZvkCP
hQt4wFPhWLf5rLmulhdPQoldNLPnAzo0lS8OWC7BqHXi3NUM1+r6n+TqtcP60nwtJi9rc1RhO/9O
1HeZvb1tgFZHvnhtGvjA8hQWsI0GKHGNeQtKaNGxbUH+4XW7YbqQVp0vZIiY43On6S0080yP/eYP
98wx/2otoRdaUQ2uSWjKXf8i1UhJ8R0PeVBaJspC3QKhhtQOtWckxcbHlIKbmMM0CgLYDejX3Y2x
pCQ0/eQ4tK24H/zhredpv7v+ESq/lVaceaIDXQpEx1BCcpx8ZPG/Y3OseDha65ZRV2JUjZUU40Ze
pcwbsUVMSxRVfPROe5pEqNgdERknNvVVFWPhROQBtRWB9+cZuJ9T0aI9HgyEx+BwfaAUoAIiw8VE
JuZm6NFDO9omFKdA7Mr66p4HjbOJabqx8vybGfg/ef47WwJNrH9+IgSHwd9Bk46T53EPwTg5/2aE
hCn5GOffc6o5pim/SQr2ajBIDkp8wMe84ZngYFBPxrZoIO01oeeus/axX30TqfWd+aLXhI3qm6RE
YE4WxV4T8zVaJ9N4H7gb+sXXgevQp597NAlWF7xINI0xVbS1UfUs6iqO8j7be8R9H91nOua7pu5w
GAX5+XWn+HwVJjIlDaddYvpzVp29pH9um/o+J+k5zSbN/KjMS3lgWBrIIAjsfphNQ7fIIitZtnaT
amZCZV6K/bYPuMm8Pz1i7SZ37JOfta8lAxHkbaMjBb3b9DNgNxmquDbkMsv6lFqPU6zDJinmWQaa
jSIOgni9bQF0otksy3Bv0e4cJN97YUfVwJtoKXXUvapnrf9f+BT0MKqxEejgTAR9LWyvOMQV9GPK
dGxB4Js+pyxftmZpaQZOESJUCvsKnW+2veCiO5ntjVf5oTOTXd1YkLIxNIdexdzLmLQeVxpdwPFF
dhl/WLGxA4gUvaJ+r7meVH3C+tyLEbP9zoFU34yukOpXAJVdzzpgebQ9Xcu7yr4U5UAA1E5srAsK
WnbJfVr/CqyDoRudz5crQqWlfSBjGrgxitDO8kCGt2XS5HPVqEsBXfbVKBqaZb+XAlR878SfUTyo
OU/r99HKiA5bp3p9KbAnGjAP4jpAMSBIjnbuB5B6gDzd9bBWoEvAavz33DaJWFJ3RZf3O476bXKq
D+wIUY//DxouxUDJoDTHjutMtNjEZR3E5UDhhyNU6eyuf4DKuBTNpWNl3DDA+dDMAAYK8IuCZR2n
ec0kK1zTl6I3baa8sk0scKir5g40n9pDL3Dk1h01VK+/PvcitPw86JcuReg2EIoYwV3Hz4lul6N6
9/WZF7YD3hdgiERxtQU5P4No2dCC5xqaCMFNWFgi49Ji7k6+E+Cwl9vICtAAQCXCuK0ERGQkWs2s
2egJ7pqn5CUJ3vPlYAnNNlM16FLkorrRMtOMgacDX3fFq53ho1wQ19vrLqmIWBlwZtVkntwUIWWn
/Klp/A01nc1106o3l6IVak9pEg8wbXXOyY3NJ2rbayeCJht86jGBKTf7mPZsNxMBTDLPpvrfmDHv
jtdz/6036/wubS0d0vnTEcJz1v8vPHOeFi/1V3qquTj4UPw2bhke2JVSvZ2Vlk0ZWAs667nJCjC6
n+bi+frQrxH/n7M0bEtOw9EbOWQl+rF73FvWXXNKDSTKxMA2cYR8hOayXDUyUraPW3yCV2OCkznz
oCpLyUG0zvj1+jd86j74Bsl9crubrNFDwPZF/eAa0Bqk6Rg2+aK7kfr0ARSqZH9PbMpbRmi67hI9
89mq65M3OBu71a5W64v+ZxJgX8r2Rs96MzExPHHHf2DH+GaW6GOxpygl7CHtAFBcsKdjkKYHkvT6
mCmIBQL53FYmZkEmH/sH6Nbw47DPno2ozCGhPW1bCEnyVf331/Vnfb41DQJpNehbgxVLAh8zbOgv
eWe2nAkIrKsXO0Vm1QEXPvUxDOI6eRfRl1V2spg9yo1VKk5li7uYhpJZk0I+DRMYXx96YbxgvlOR
BjfCjsGibtV9RFO+C1BkxHX8Zyonk6J8LmzLn3xg/3yfQvHDP86xeMF6oQnBT5MgvkAK9B4NXROb
WgCsF7R4LOUZwgFR862+DUcfBFKIL3XaVtTETVhcnIYYd0A2ejw+rjuQamqlAKfDNHV5jgQ49Rb2
WCKsi811y4pBl09ovHWSEVcB1Zma0K2asvynVVnbutZpQqjsS5Hdu2jxb8t1k2gU9nOfefxxzk3o
0waoZV3/BMXEyicxs4mrYloLJGOVoQcrGn0Xq39o6C7KFa4vH8MEI8Ah/SnAzMW9a1inNPYfQAMb
ZYN54LamjqCoiQZym5BPljH2GnsFzlMwcTOoAILmZIIW31oRtXhoanS1VFMihXKdi8KuUQs/C8iM
D7ug3c3u/vpUqExLIVx3NQ2Ej117YR563AKHPA4e3Hm80bwUwn5hxVkWeCsi+62E7OSQhmP65bZX
l8K3iFEkrBZ0aU7zQzJ+ayscDBoNkkARvvJhjIweT4F0wb0ebYxD0C0p7mog43T9zRXW/3MOq1AH
ZVWWn5eF3lc9mmCydHubaSl6Ca/sYclFejaGvWPccy0J/eoQnyz48vmrIknRdzFFA+XBJqG149CV
pV/IedxN2/Goh5wqKs+BLy29IzFMxma0mva7YWtua6hQg+H+deX0SXbG7vowKdxe7hMqqO3YRlyx
s2//nvIvrHnmuhYq1eSu/1+su5nFu6wCFcC572t/RxoIv7uU1BrXUb24FK/EmYhwA5yY3LHDVc+E
G/MpCMoocASLro+NYu/zn36gzkT/Xob2ssr6wkV/jPlbzM5W3d01EGRK368/RTVMUvRaYAsCwYkJ
w8Gyj+35OVnKw3XTqjGS1l7uoxw6rl1aTtyDM6UMXXBJJMG369YVi4vcBdQR2xsIAZfEDAzZ7Ozb
CQJiOIlUaLe0Xm97hhTFtFgALV1n2aicqLP3lvPdJD+94NEQz7c9Yf26Cy/FVUG5dGMGLx2/xks0
9VArx00Iv6uLSeNHihmWu356ZsyNID6OCOVXkMp9CRj7ev3lFRMs9/lMBG0NvMvZ2Rv4pg3MArpi
TRSPrma9VexPZO7pYiqM3Jrw5kTM0TT5h6V1tp6AUqTpa3x0PYd9kk5lTQFTAKyZBUinJGje5w7i
eQAV81WNEdd4cdEvob3gVKgFC6mGTFqI08rLBPC/DKX8F5ftHCgb+9vbZkOK5Jw5ixEkFjuP2df5
OwPJVV5oJkLlQlIkO+3AROYtuDWDiuJg/tZ2FCmCWO7zIUPpJmWHAJtQMFvK3Yy6Vptsp39dZNWb
hkXu9+lGHgASOoNzBqWV7ItH954OUamYTLm1Z7HzEp2hePus3+UEitIAkCy33S8FcmNPavauJ1w4
f8J/QRQoDMBdlDqjZlQUoUXWT7rIO3zkNBt65J3FOxTFlo7oSTPDoP9yfdBV5ldHujBvLL4ohwLX
V2gJCCEHnPG31KtDsEFr3l819NL6W9cJrnZKpJ6iIHejU/9bJeW9EMNNhVy0K/79/nxqyhjEJiu+
el9BZhT8tbmOHUc1NlKcFozkdW6DMMHLD644ZCD47GocenXUYSr7UrD6S+ctU4uxt9p4iHhnefsl
b+vDPLc/cTsTP12fYtUGUW7scavac2MCeNmqzNZF3VsQ+W/WaWWYWfJQRxmlmGiZX3rxptJOPdRm
iPPPbLws7csyaA6Oiqwmt/nM4EmYqrUlkxfkODNIHFFdQV1lep2bC/8fy6ScU4rgbdljv+BXs5Yr
9oRyW0+ei6xla6UKrRel+4NhyxB335wOeMqwhobL9alVvb0UvU5m+1OXrckh27rGztZRVyiyvcwQ
HbMx8UXVsLMLxm7P2xn9+wweuKHaMQjw3vbuUuRaMeczEGRgO073vnsWxft1u4qokhtSaJK4nJiw
a/RH0f+btcdcbIyW3vjaUtAaoDqxqxrBlAwr+hsSBpPmrloxmXJHymKLuG4tuIxZbt32ON122xvI
LSgl2DoB2ADkraY/yuR+Bi8iaASvD7bqnVcHugifgdkgfmoJ7qPWomPrfUy+pTv0KxKK3IeSFSR1
ID7AznnO7l1qHLqJb82u211/dYWfOOtjL15dQCugsGYAteMWIhdtZIPhrkWUCt2Nwh908CdbVrn9
hM0usLElwAHs97h1IyvMN/1PiNJ+uLtxk0QFRNeTr9c/RvksaZltks7v+ISvAYNwecQcdCG0rTfx
btz5abTyCFfgjNa1uSryg9yhMidZ4cUWkOjUIdvWGx/K3NlMIIV0/OzkFkL3VWsu+GwEpRU4jU2v
QdcR4BXQ4CS4w6gg1Wp/iScIq7BNoVUMVLmaFNTLPJWpU2OBMUR+MKZ0Uxn0YwpSzdlFVfiUW1Ma
6jcZX7UX3BUeuNIVx8f5iUAfGUz1f8o0mhyi+BC5V4XRuE79GB/iVtXeJukuMZqnIHc/rruZyrwU
7k4C5el6xUhn1nNBNl13Sn3NgqkIR7m7ZAzMeOmhqnnm9NEvdwmtwYlwbIbf199ckajktpI+GFLH
7GA+7eO9IMurSIVmdlWm1/8vEgn3hyaDyiTC3D7R5ER7DTZKdX0nt5L4MXPQu493dl57J1rQ8xHV
m2rfh6TcdEMEmVaok1uapylC2paWY1KAjbPnOCINXhxR80DN99Te98B2LLdxUgcyrTMli1slOfZa
NJ9AZHMvFk1tRuU7UvhWRQ0myxq1gQE9qHWC+/47YbNwNm7zTbmzxBEFrYEmAJkftnF+s6Xg++mg
9e7HLzd5p9yQzUjW1znDSaNN7vritfc16UCBkQrkXuwBNDJLaWLI3b24R4o+WGDJnEN2XHmK6n5z
2+uv83IRAbVrLSKLsVKn093Ct6OuyVtR8/mz2F3YxSmx9DKvReXQ/fCTfWvcWag2NPzZNk4VOzhU
kxwUaU3mcDar2Ogqgec05V01ngQw1bq8ozItrcuL8NPcWnfSZS0i7h7clEe9bl1RZJ4/B76L8VkM
w8+sBu/tsEc7OBc6VKMiF8h9N+UwN3kw5Pw84H4r8e+64F9hPvfxAx9uwjEFf5DgF28eOC3PbBcV
57GJN0ZfR/NYv7BWB75WjLrcbJOPZmoEFPFEwQth5O62XoKj74nddX9XhZVMwOysQkrEgX0SzhFg
DuFy4Hf+fuUz01EMK+ZW7q/p0zIgVKyc3xCVNr8IQ7NaqYZGitV5BO8mG5ARZtc7Emc4ZkG2KXNN
JlBZX/+/mNfey0qR9MgEA/EO7vgjHp3HXldlVg3J+v+lcV8ERuJjibLM9H4xna+9yTWjojIthWlh
j37QrB14bvC6zAeuQ2yrdn4y9qqrHeJOLd65aEN7T/fuyhb3ZRygIr9K/caRTiJO9QXSVrmnfeO2
6xpYDPeEomP4xpGR1tbB8WhbOygxxNQbdi7J7ce2mnTWP/cXQFb+nlIv85faSBFIIv4xGR/MfJrm
j+tBqjJN/zbtVEw48YzCI61nrBk/CMivulKz4/g8Q6Jr7G/j41xmTuHhvRMW/8pIcayb7KFs/uFp
Hhqlpxl71SdIsZqPcTPnBS4KYshmAS3Z/+p0vBR/9i7/PVpRGUqFc3SBNIYvsPfLDtojW2Pb7Zoo
3ZEXMPRsvF17LqEw1EBu4zaqEyoDrEaK0kO9ZuVFTLucJ9t2Nm+qylC5A6bnS7bCMtm5M8+euOt1
mlmfRxWVEVVmNWVxzzADwJOy6cHS8cuoZlaK1mJ0qi6tsP5R9ssFYC54sGPN4qQyLQVsG9iE5j0S
fJu9eYCv+ccp0ZhWjIaMpGrQFC7SBmsS8+cNL9mm8W4DaVGZT5nDObopw8WVGwci6oMljeyk9XGX
a4+bmxKCDKLq4zyzcwcZMul+YlMW+vaz0CUb1chIkdpaXtv7FjqVR5CDbnNCrd04mbq2RcWUyrip
gnSsbnsETlM/gAG9pw+FDrym2MrQVZf4clHN/Tx3KcOopEe6X7so+hM7JhGPko1WOnEdhU9yjdzH
kjaBHbP14Gfvh3dr49zxZeN+gyzL670TOVuzB91eCNbc2+ZZOsn6c0MT4qIAnEzf6+EhmR9MV5OQ
FVcplEpxW5e9UUwGRss4xM/2ttvzO/q6RE5U7ZKNToVH5UxSBLtJ5Yi2xUOE+TQXPwvj2/WBUUyD
jKLqWg9MUy2STlW8suQRnICl+TZmGusKJ/Wl9XaeGoiYNtjp8KkNR/Mw4Z7VpLqBV1mXFlzKAtwk
DggB6xVt5kfrY9kU23TXh90uL0P7Y97Yh9tkKyCl/XdIGLOdCsfHs7okf0UnSjTQ+HWI6e76NKg+
Zf3/YhvbVmPluT6iwXRZOJLxranNMJ+H1+vmVT4q97bYqUEGe4L7TEOzyUrIO3ZT5NFxyyrvkDT0
THmxY7R58uNyA3qFY936mmerPEzaRg8A7re5i6uG3sOeKz1bxe8m+HHjbQOVgVZ2nfdoPseWLuNP
yfgaWJoZUQSc3PYCWshSVOteyIeE+s4VgDikAVqark+Iar6lcM4qSJqPK4ugEF/n8liKBTWq43Xb
in2ojK3C3pAEmY8CuSh3dftVoLvOcD/qehNrEalr/H6SvGUu5TyJ+2paL7zsdArjtAyt5qudf2ft
VpAiZO1triOzKmOdzwYD0IOV/31ix9Yrtl3+WHZVdH2kFK4pg6vEOE0LXXCOscokGpdoyEH1xh7n
9iYgApUhVnY/B15HJpy/KvCA81Pi/eyFpoyn8CAZXkW4KSr0v8A/ax66GdTZRFTpGuEVR1QqI6vs
KrPGkuMyB/uhTXKwDnRjPbRbGi5baH1tjBs/QlqWyxotccYK0RuC7L713gMXd9alsb0+veuB8TMv
lRZmK+hrpwlwEUnZLuj9wySsXeqDXn7cNpZ5v1KPE3/URJ3q8CTzKzexN5eQgFo3TcFj0G7cNwsg
tE0QgXhow+6nbfNYvpFIvDe7dKvTZVN4gQzB8oiBnb295pEenVXg+eD3i45rWWVbWrzFIsr/o563
9B88GMKyScNsfL8+Nyrj0toNhYGMdwz3GAPZzQz7yoSEANfd1PRCZfhVby1LtjQI7NLi+zZ4g0rZ
nnc/e93ioHr79f+L5XowIfHbWghsw/4dgIFPkE0/at5dkb5lNuWU91PereulNT8ZUFYr603XHmJ+
sNGwe9vgS0syXcwhYSvttBvPEanL99Ket543aQohqtGRonqKc/BN49bxbOOGM+w4EFh1lYR9dtvd
CyVSYKeTUYu4m0G9NdXeZmqbJaoK9iMw+FdbEK6ZCNVnSGs0+hUC0o9YR9FUjkRxKHIGTbebit1U
xl+lJmeO46DvgiX1rp3Lu6X9h7i6BgbFq8u4q2yugwWtl6iq0PEOIKyIsvyhM7Lb1k0Ze9WUXePT
Ya3Ug1mGOtMhY/Hehp5N3d0GqaEyzXJT1KPZg5MgDVvhjHHozSjwhFVa3NZ7DBGTv0O4a3F+juFI
YLY2ozmpv43oUcFtp2Z+VWdomSyYAfkcg0AGTTtD2AKjkO7qr/0pe1qZxXX3AcqHSIFsAESwJD3Y
FOJym38pDtPBfHLQaLuHJuCNtw5UZgyuQNY9DSCbPluVV0YkB8QdjFk6RIxiny1Ds6a+pu1QgGHc
st03Psx37qzjKlGZlgLYCPLSIrgEPrvTY0G3XqyZW0V0yaCsxKcCeLLVbvmaxhsOwFfdMU1uVqB2
qAzNWoqsdUEii11LERbv9mm9SgKc3TsWWTjiyj9KD2gUOgaaLZhiDywzBtO2crO4wMdkxRK5/X1f
T5Di+W3rpDNU9tf/L5bKhMyOubQV9vDz9G/XlVuD95uhpIe6q3bXlzPFPMuoLRqMjW9OWM5YiSbF
J++2tj4qY7XsNAbFY7e+Okg4AnrkwxL2pqY5ToHkoI4Uu5SQqjWXBFizNx/awCe+Mx7yn/YQsntz
t+JwuzvjtnOIDM3KWe3g0ASXspuf9nJaqzBZ+eX64KvmV1qLrawp5sFB72PqFaFZHjxUaWtjS27j
u6EyY7AhrCFf1u1QYjz1aPPX6ScrnEaGX408tawe2efcoeIxsCSydFobKsvSvplUoK22JwbLxpML
Ie4by+EyFzDIUbmBPp1VffGUZhtuH0od1Z4io8lAq6R3uRug1Q45JwmhfxnlS73xbY2LKHa0Ms6q
S/NlJitVnEDYt80XMw4iL/hlG04YxL+vu6HqC9bJuEgz5WJ3NSH4gql+xGT25A4dZbeZlgI16D2D
cNLCNLGiHEgZG1oY1Y1yaGA4+fvN87zMRLBO62SFziOUIzcAhe7oxp+25o5ExU531aaaBilSqeFm
VWMCcOigYmCV9zNYr+r/4exKluRGtegXKUIDEtJWUk6qOV1ll71R2O625hkkoa9/J3tVDxdJRG5z
ASngXuByhoJEIwnNUpfuVZ1Iey7PlspwU3TiOrt6iEsGPrEf59b9jTh0XwZe4Srh9OZlOhqL/wtt
hsg36sgO3ou8fezs9rbDv4y+midckjwXKbPenkv3gVoJpKevryfVqU0GYInS72vbQHFljNcY23uU
nlgCzGfcHnTUXEUOsqRdt5qbhgezwOl2PI3OSYvIVISZjL5q3Ga7gIAQytl5nQ5OV4aNTh5V1bYU
wuZYiwrAJQy5/WfzvwfNgTDNBqjYpP4rc33IDpB8q1kwXkLY/ObbvwP/i1M91qaOj/XfsH5SaZJB
V2YJoJtbQshlecHhZufujW9DlIFQFpsnVEfZzjjYx6KKQK25voZUYyXFMriNhe2nmN/UmnaTM8Qp
RLHgWappXrV8pChOi3XmrnGJ4imh8z51NIdNRbsyBotyOHXNF7FCOM2EtlOdXD/YXx8RRbFPhl9V
WdfZoFejbFKbX9OeHRu3exnJHJte/csz8wNvcEZ3PKGJYsWSkrFYS87tFjqCF6pKdbcF4rnalq/G
YB29Vqcwruri8vuHVVtjTh06IE8YAQvN/GKXEBd2FNTn60Omav+yuD60b4986CqKnaen28H2Y94s
J89IiE7bQzXbUkDjHFF1ZoYhmtcvqXMWOg1BxeKXdbFwr+v4mmPxr4tzB556AfDzyff75+vDovrb
0oZsLGU2txmab5xq36Qs3vLb6Ky+KYWtCTqPSwjSJ6rROXnK0qfa0bB8VYMihWznlWW1bDgAgXQX
L6PzK1jcF3htaMrbn+/rVAZltWUxzqmB/dAw82it133grC8WuDG1Ad1XtmnedD+PYiorYrkN0IIB
RTdtvv60qnwK0xKVQ9cP52G7K8Yh7gLbCY1Fdw1QvHRQGbWV96LO3Qnj1v0REaiQhyaqYGHR3YsY
0Rbr2DGfLyoqa2EVpeN6VWHSPMT+mb7Wtjf8oJmhQ+qrmpdCuXHrLM0FrqqWV8Ic5HeqO6yoGr78
/iFHDKtdjZmFHFEP32fGI2boqFyfZx8qw7Ncjw1tsKKG7tFlNzbv3Ltn89tkvN0SxVRGaZHeWZb6
oi0IleJf9RD86ojOR14VC1IUO01d5JzgyjtPSUP3KR2B/J/CoNtPpo5ArigD0UCK52CsQHQy0cmS
ZOeaR8NXEk2A4nlxVuCFNYZaX1ztJ03cKaZZRnFtRZlDkQPT7JD+QILqbnD4/qaJkFFcGa9ginQh
8TjFG1BKzr/Xm/0831EZuVWzoRoGBm0w23ww1nsvTWx+0wZAZeWrdWClj1hFSnDZL+CLo9KcdEdF
xdqRYVveYFjMNrHqWbWHPXA53eXf5vmN6qSnFVElQ7dGN8uNbUY64+kQLt5zZxt7p4Ojtla08LIN
/n3WpTJwq886ZBuBXZ3Fy47u6xiKlyfrYO8vcKfu1/XZVaVlX9qESzw2pk16uSPt/cPFV4jdWUE8
R0tsx+IIc1z39XpPqnUkBXOBsvPaXRR3HcsLabOvKljWBZpdU9W4FMQTMdqWAM4McbwptPgS8nEI
82oNr/93xWTL4C1WWCXcwHBMr3ixd+D7yV88Mu+qQid/qPj/Mn6Ld2OGyx6OQp1lPjcC2yKrnuy6
0FyyFVlHlsPaPDvL/S7F5pI+DJfr0vz1+sColo8M15oF39YisKDle3L3MFzNdlU0R2YdrbssGiMf
qk/tTeUhKqtgTT30cF2OiFusQ7G+059ZddM7A5VBW3MNcGpeo0K8tWUMCXRrhia0DjmgWjtSVctw
jAWz2+NAZy9Rvj0uAJEO5Fzy+PoUqNqXAthdDcPu4Uf70BdTRDMeGjAhY/0zLTV3etXalAKXLtt0
ISRd6mZfR3tHupdg0eyGyuUjxW0Dh1fwfy+nXeA6TzPsuY9tHux90wj287NXHqapnPfl4tbHyZjn
Zwefinppu+w819WkQEVwyDCulvOmYyVmnxDzlJpGNJS6671i6GT4VjPZ1YAKEeKueGv8Xdv/7jNN
SKuGTsZsbeVk1OXFGe+iPOfuAciMQYMCCOZSAgli3bOVanQuy+7DuTT3zVIEqPk+TF0RhONGvkHx
ThN3iqUrw7bypc9EeVG8DprtZLXb81IYJPJdFjmt/e16eHz6/0kg1xeNgBOAJByWWIO962jzDEEf
zRR8Orto+nL0+DA0Jl1ZWU7bmPRFl9TOczGN96z49/r/VjUujfu0ZBvW48STzapOZPPD3s9eg1Xs
rjevGpZLtx/+e8/M2hxagf/usXDsh2R28y/Xm/50VjEsly4/NC1EmlZ+uYzJWvzAY54zemGZraEb
3LQbowMpo7JgtfjWFDxxnb5LhmFs96Zj5/f+uNoRHok1eUH1HVJi9dxyMWZPsGTqvIeq5k+usPIQ
AphvwtAJVapmWcqtrsGCwViGKSH9bx8mqbnx7Flv1+dB1baUW2s4fdd9O06JsbQ7Rp2HvJvu7LnQ
1EEUwyOXGLPVBKYvw+qfamAu138m60/tvMyWZtf59PxOArnM6M1QaoMqwZi0w8tYvrYzDzdcX/01
vIloix6k8K0FLMZnvo5J3oh3sa3/LGl+KqFovTrbvu645tiiGqfL7x/CwfXcrPZKMiaW0R2n4Qxp
u3CdnV2vU1FSdSCFMjw+ygIAJy9ZHDP0h7d56RP/F4OL0/V1pJoJKZ7rpRML7e0x2RogIhz2sqb5
3iFllE9vZpdrkqnqK6Sg9r0F4BcweRKBKgWgMGHjTAd4E8dsu4kfiwmXAhrPHvlcVxmHFW7ZhlWV
pWHvdHko/ELn06pIq3LdMSCWcAl8ZJNasBPtm3tmmofr06AIZ1mEP2gtZ8yLiid9Vxx4Wz3SxTgE
zfR2vfnP//lfZFD4I3ael9ExcSwCDfn1DUwbzTb/+QLy5VqjGfQg4s4pS+ZVdOGGS3lYpNOfXEy/
inWBOn4/+Jpg+3yQ/qKGmtyjvSG4l9D+ZVye6/73ZGm2A1XTUhyzJR+mlGH8i7Uyw2Go3dDLunun
IZqMd4Et/HXfJ3+RQrljT12Q1ViewxibcKX0/ON8caaxABWYgf7XiS+pploK6GIzB4B2fZYMomru
JwZEbWnfdJfCV0hxXIsx90VTzomZN6e1fRXO+OoZOmdK1SRIIWxt5IJzYnMiansNV9/DJb8Pojo3
X66HgaoDaUNeKOcFL+mUdFt9B9O4sLCt13Hhu+vNq+ZY2pPbhrdzDafpJBjKnds+kfm7AVQkRwnJ
hTJI+v16N4qvkKuMovJMAbAuT/LO3IFM87IYr9Bv1aRqVeuXj/uwo8HImdiTkS5JXtG9Zfgvk/dP
X0+ap8vPNwJfrjcG+WAWowiWxC3M3eQHoajJHY4xO5GS8PrwqLqQQrkJUtILQZZEGG4IO7ewdHGM
fIE18o0dXEbuwwgFeVtUKIMvSZFNd0XqhxWxTwJwok2rV6z6BimIITXVBtPldMrNaTcgrwJktWvn
4NRvOm1w1TxLobxtprs6NeaZ9exP2eNQ5NgPuNFq8p1iW5Arj7bFSTEPhCUjy+NifXDp3seUb27s
6JSpVV8gRXO9MdgzZTZLyiV4Nc3mvl7nIRxZFl9fSIpMKgvv+3ZX57M3iKS1q6hz+L0X6CDHiqbl
kiO0SQmck7YlAbb/6Hj1oRl0NkqKpSMXG4u6d1NzrdaEGssRPjWHyRSAf8OgkXs6h2LV379M+ocI
QB90RvNz4tRNlIL8Y86bZt0oJlUuOQIDua4WEzOOE96uF0U4z+mebEITu4plKZcZvSHNPRZYc+I7
9uta1jtmQpi0Jt1jW9EhzAqyv754VNNwGboPQ8Rqi6aFH/BkziaQ4l4qYpzgTRqZXra7rQcpgN3O
6VaI8MxJUWX7JevvZ7/9YmclIJju19u6kDbkqbbGivT2nAzulgICYr3aVfm4sQGc8kB3U1PNuBTG
zQpDKwqiUWLXgwVX4hbBFiTpiM3htq+QtmVfOFNupuactCPkB5cmnFMSD1MQu1yzIys2frnI6Dh8
GqYKi5YJ/Plm3JsDf8/TAkYdzU7k9/bkvF3/FlVP0u4Mk7SUAFUqkspYwr44T+tRDD/E5B6p9b44
umutYk7k8mNQEzcr7GBN8tls91ZQZpGZQ6PWWNnP6x+iSCEyabQlXtcsfS0ShzCA92prPS3VWmui
71MABPmLMroFdjHbGYYp716HsooL8ykjS0ig3pkbEMHo/lTGjetXppCuZr7Mlj2ZydY1x6y2o5YV
ewuerrcNlBTm5WjBtyBnZuLW7WG0zXvD1D0ufF5lxjBJ8e21E/F41ohkdMqQkCbC5edAiyZaVhoO
Zh9mpgecrrFbSLpzIFhcDNupMQrNLKkWsxT5A3ilqYCGUJI1/X4G8cnJskjgbnSBaJnWGFrEia6P
ompBSzlgRj5m3jKYiZXz2JgyBI/RRL5d/brevuJTZAZpVk5OW6doP6+mJ7vNw6p0z3Cqj+Atcm9k
xc4qAs2FW/Epspg/s1LquetoJsaY70Wa/x6pd+8EqC9e/xRV+9Lm3vLSKDYD6xkGL1CoDO7Kzo5o
o7skKQJfJpU2g0WDbcF6Bm8sbsbxXtjseNs/v3zRhz1XBB2cWX2Og7llxuVY78Hbi2k17K43r9jS
/6KU1rAHnSrLS3L/jeXfOT142N7nl+utK04mrhTnfKBbZbOeJhZ7mfj30qLgex7W/s2mfny9C9XM
SuEu+rpyqiJnSdp9HdiTEXzjVPPvVU1LoUy2qXCXASeFbjL7qHAHHvZrsS+6mxDxMCmSApinjV9y
p0C9njeht+yE8XvpXm0S1c6366OjCGGZS1o7ReN3lTMnxDFI2Cw4MJMuWUZyTBn0PalnwsCn0kAa
FLMtU0u9cuxNf1nnxBXpN9BMDwFFpdI+geKBktlqa67bimmRKaaZuUEzsAH82Gq/ZwJ+tvWX2rgx
UcjkUmuD90FRtHNiAO0UZOV+yNvnmbmaPKcaoss3fYjmbeGG064It6UHpiH/45AfQ312ineL6ViC
qimXDumTmXI7YDNPjKIRP3CYpvFkG/WJWb4X0c1NJtiUPnVrpsOjKVKIrP7Pmd+WaW1NyRRwthO+
/1us0xqWcOo6eYGYDteXsqobKdANQD87saEGuJpetxtM9pamJeRXnOp+yW9CtRBfppwugjKPFitP
6FgHEczehj3NyCkrJt3BXbFVECnmbWfjAQjw8CN1/R+N0duhbyyaBy7F6pLZpwIu1YCnVSyhxY/U
v/fTf+zh3c7u8aB/2z4qM1BLMftOVqJ80CzTHWwNAxzRA+iMlVRzfFIMj8w5HXg7VK7XLolBl6gO
rAMefTULSJE3ZIOAxdpozaGhkGDUk9Rw463L35s1+3l9far+uRTaqZeueTsh1TbEKn91U+aet2HR
XV4UUS0TTnnrWi3puiUZB6it+aBws+7kTNvJtjtMhrhHp7pio2oZSbv22AKek+JYkJDcDh1Cww72
sOJCcn1KdRZjqu+Rorllfcbd5lJWhjN5uoLCCX/Y4ZSuXxfna6CzVlf1Iu3glAbrVBeo6TCHHnKx
7uqKf882ejCRqYiYH+AIptmVFOlJJqOmFGi41TamBGSl0F8eGNiAfRuXzpfry0sxKTIp1fI8SmaI
KyV8YQwVF8hzTCXYB/CA9n/Qlrj3zPACzc1CsZZlXwB/nSweXA4mNoUx7cbugoxrDgmKKJSpqrNR
rMbY4bmCuO8b/1Os38z19/UhUv3ry9R82FyhW+b2GzzxEli7FfvNNbt9gZyoSX2q1qX4dpx83eah
54kdfINBejjotFVVI3Lp8MPfttMaSNoCNa+pqR+8PN1DG/2ud3VaxarmpWgmZrn1WYrqYBPweLB/
5KZxR+Y5vj7mimUvU1SNrIS3toXnLb7ka2TClBdSaC2yRf1rqZ3z9U5UnyCFcR20TBR8YAmZG7y9
jqEBcmFZ6Q4wqtCStuTB8l2nDvol4e3z4MeV8W9v/nSN53LWUUkUoyQTU9e03mgxOmtSF1BcQW5N
1pJMIdQh96Cw76+PkuIzZNzYmJFSbCnjSVrBE7Vqp3AcySPcwb4FU7ErV22F5TIunzz7yiiyZlw9
SKMaeO9y7TzeavFiNXgQ2UgLheqsyGIMZh2jXHhvLr5zHJeuve34LHNX19kcmCWsJSHNv03zTNgD
s15s/8jnf6+PoWqiLivwQyxCbdhYuwveDsW7Q8oJPLOLdycFa3zQweT+E63/bPikeK/LvLdYgK18
LrI8nBkqBlD3cefhYSrd3UWPKmiMR79fXrti+nH9uxQboQxAIz4jndkIHKvS/E/Oph8F9Oy22X0v
5nVXmkZYFb7mEKoIVpnwetGuMPrCgqCN6Hazbx2yFBBGVmnK0qoZknIBnv6zotjwisiM7cA9kHgm
73vj/KIcxePrg6XqQsoHzeSx3hnsJXHA7ZiWnetuIR1/d/Wg6UAxRDIQzYW/fL34HRCeVRm5Vg0R
xvGUNlQTJarmL4vgwyKGOn1mwcQPjyhmn9TGEjWl+0rKm/RmiS+j0PylaPI8wL/vyvwV8jxvzMg1
u4kihZmXGfnwz3mBp/R+wuT62zHI+51lOiG1DiV/avzieH12L2H2SfiZUogv/mSxNnOWBDafaYyj
CNnPBieak5Nq7KXg7vrcLD2yYfUPY9SszZ6s9W7kvaZ5xdKU+a1kNmvoi5eoLptiX/lDWNdsZzf9
0Q88zRyourD/fw7czh1nZq04mc9fTPtQ5TRMg5+i0EWXaoSkAHZNp+ap5eER3W8eAm99HrdxL1iq
mV5V83LwkqqjLMUSGq3qgGNykothxwwd6fHz5v8iuwZF4ARODyAGctxBWOtrnlb7vGo1//4Son8v
zr9IrmMJvaseeDwA/hwWBfMAtLN3DOZgV8Nzvtrau67bDtcD4fNg+4ve6nh8davUxSGfzOGFLFEh
ly5hcRFevAl38xe1taP9aHUFuoCGJ8mSxtZrfagm4vL7h1RR+nVhpqm/JFXK4EPAtzn0J+eHk+PF
5/r4qHqQQnlqrHQzswX7tF0dBjKENrjwfBg1m8DnwsvkL5araPJlgcisSMpy6PcsoPY+K0pzTzoX
WY/0/4JT0sa5v4Icw7tHfzZ6gAZqVNYCp9ld/8bPk+FfVFjPgGg+GEo8aadgD0WrO4eamqZVwyfF
eToRl8CuB0epoI8c6uzbhsUuqTVLS/XPpTg3uqAA7ArQWJxmDlARuw+6215zqIxFW+yZzwI4z2Sw
LCM2rNG9M2d7uym/Upn0ag3dSvyWYofYjmt3rJzfFYvm/Ov1CVUkEBmLNnDhM76AhGF5v/zlSIpf
KyTEmuAhw8sOdTRzqxh8mQZrwYi4hIk1gJ8MjOPNi8ZAdwT4fPuhMgu2bgzHa9tyTQyBBNi4qD8E
8CQshl3dGzqNFNUoXb7rQ/Iwls0U/nRBJk/v5gKRbdvb12t9N5RpxBxzCD1LZ+mjyLIyJ9ZfWJN5
E1BRgynufPqjHbwRmSo/1xXwoLm96PKJIt5kcJrFLdujMzBS60R28IPe5yI49kunqduoplwK5/9e
7HlbcrxV4TIJ0FjFdHxD1RBJobzO/rSKCv987u2fW+/+8hzzSLPhz+RU4Zz3uvdyxazLADUXbEyU
yMDCWQlsO2n6u4ewd9B1d0MxvVUUGopAomiyu2K4ZMRaaflOk9F6TYp+3J4vkpAvBJQHTeuKuZbZ
saD/l8M2IUNZHn333W7veE4doj61v55FVO1fgvNDfASGAecKpMCETCS2CwFTtPw5pUJj0K2IcRmw
xh1cemsTT1SWEJFRwVBoakK2Vt9sf9RNgGqypRC3TcoabrVrEtjsLjXWbyz30yivqyYS6NGbHMgP
34ZPpFSqsWXYRenSdGvC3PxkZk/zHHzzG0iLT7c9elLZy6AUhZe5NqqPQ8diQaaDnYILEugkklQT
LkX30geG8Fx8AKwNn/GiHtN0OASLiK+vJ0WEUynCGwKzD2/yUZri0x3L8azQVcVhAhcO4lu7patv
ux9RGbTWpqQwbd+9EGaqmBkvdZsnYlz3a6ZDqijWrkyQXT3brNISgT1w++u8CPi0G3/qtPhndHR0
REXukIFqI5+8pjI5RssAppMHY2SxytakDkVcyBi1jHBjYAVZARoq7b2BssmhW3kVNt2ABwtfLPum
KtOdKCnXnNQUky9zZpcS8qKc4so0018eoNLL1zR/LMl339NxmFRzIsU6C1LHrYwBPbhDEXtAzOyX
vLHeltVbIq+efl5fxYogkZ0PtpJ1JvfxIbT8kRl/pv41nXW4A9Un2P+fcefBreeUM1xnivpxpNXT
KIonh5EvdnGT5jGhnhTjrjvAW9ABTaEdjSezKx9ErxM6UE2xFN8pH9aKX66taXmE8JaTA2UXnIMG
NZZJk0IUgy+D0RjJuroMwDWyIJV0WNKxDAPCfpreeJOmL6EyBs0aQQxumkthApLlNCuP4H4dhtzV
BJ5iht3L2H3YU00YZ7GO4Ny/Fm9D9ZX5PG5oMqU6LVJV+5ffP7S/stl22xF37VK0UV3CwKIRYZF9
9XTKGaoOLjPzoQPadlvjVy54Uot3xqNV6Aq7CYds2G/dbW/0VIajccvgLd0up2WjO83QEoPb2DNr
dGZ3qk+Q9mmIdvLRamY8ojZ/vPK3Bcnggh5arnvnUcSBK0Xx1mRmU2xkBplvgO2DfxRleeDCJCHz
zNjztekiwJh/UidypVgOeI1CPsnXpK3sfd96u3koH0thndKChJCa+rXlW2TR7abnAyoD1QShtZ1l
KKrlrXgfYKyQ8wUFWg6snXu3ZNPTONqZJk4UYyhD1ry182HNiDjhbnDaRvfYrs15wImntvw7XxTv
15O5YinIYLUS7CA8t1wqbYNVhla27KAWuJu27LtV+l9u60MKedcYVhwNkdQzn36fePa8mM0Yt84U
b/TWu4CMWGsGUBcWD2mryB78+UT9x3TVYBoUOVc2Qsj71C/SDiWcAFf82bcjl7gR33QoA9UUSNu2
CXAide3L8JDiSfhu6NcL7n5wdMh0ZlqKo5SMTQssQcy1G3hSeuMxH5Cv6hR4+dumV4p2j4DUU9eA
5uZZkXSsCbHnJp3pQH/7NnYwHPH+P+dCMdlP5xowmaH/OtKXYngoSs0lTDW50p4Nl45pQ0LHuim/
ue3J7F65TlReMeoyDs0Q7RIMhcUTnopv1OBQAs7p4fqgK9KDjECbDCRRC2iAZMTxe2jvppwdlq26
96ZxN2hPlJ8Ojk1li7dtniB6xBk5z/lbyaIazgeDrTlGfl74RePSyA9snbxxW9D43to7MQ4ZbbRG
fujsxLG7qzUJ7nMihP3XXcgSfoUTDb6BvZuQr7SO9ncaRMVp3Y1hFaePk+52pxgs+Upki3nt0pKT
s+M/cO/Oo0NkL1+vT7dqsOTLkHBNXgcUX+E8XUSDrOOWhUYVYtfetYf84L1p+vl0zWK0Lknqw+lm
a1pSoLxFzv7DGpMIYr3PlRFuLxBTDPsofaSvVMe1VY3X5fcPXaVe5bCRz/gksQ8Ayx7cJ1Jq3n5V
n3H5/UPbfUbqGYcoch62nSgOvdbDTNWwdHTys0Gk7YqG07dpN574Af5lWwiBJS/0Qwjv3c1lmP26
PhmqvqTE6hvGKsoJfVVWlkzO9jLmvWZLU0aFlFEH0+n8ysTgW1hPxbHe5zGNthceW7tmH8Tj/von
fHrNxnKSYrxYAACFfyA5907W7lxz/VNTq0maKigey23AHne5qjprW8fXO1QFinxBytrcGKmVkzMo
1aEhtsho+u92fWZeH9Is8VtvT+iLQMEeQu1QQtHhzT/dxe2/rk3b5lppNQbOmaLsnP7bb3VkeXuA
hHbXP0wRLX/dm1JICo8e2uftv3Q7jyjcbdk/19tWLDSZtzOOeKQqHcM556gI5o8d0eytqnalCJ/X
zW1BAHXO9rbj/GgRDbZGOcmXDj+Ed1uNJtk6LCvz5ZINp8N4x/uwDrfIjs1jqnNeUqxembeDp4me
pD2EuYPFi3L2kLlBmGMdeV6ytn9MoYlz1dTKcV7Y0Moa0A2bAC4uwtKMKqK5sqiWpRTnE4qZhWt5
zpmU38pg37jtI5wbsNXe9N6CdS9F+MSAgx9s1zkXRhZBPgHM29gsXm9amPIlqMZzYzsQLHroCNf2
T6fSMNE/vTfaVL71kIpVaTEBmDkL71cNDbvR8U/Fwg5YsSEYpue197+VVf/v9c/49LCG7qQLUEaJ
sDf4U5/LzvvitpDZzAsAnoZXGIyAgUQ1b1OK5SpfgbJlarIyqJAiwKqx3J1dVqFofnIxROn4xbB0
uC1VP1JYO/bgou6BfjLxRMYCTuT7aj4GE49QuQuFjkL6ucAzhk2K8sEseboNtX1eIue3teeHHDjB
uypa+0jsswjY1x8W+jtfnyRFpMh3pKYxXGP1fOsstoeanEA2jEe8uwHHeb39y7/+q1aBr5GjfJ36
sq3QfjFGXvdjy6vwesOqbCjfjsRUZXzLAuvcdyHcKvfOEZgcHvJ4242HLCaaAVKkKZmy42wDLqWE
kHPOjCg37JjDgXutdfpDilUl35YqYA06IZh37nr61fbu5vq1XOsXx5gfuUEhD+jqzj6qni6/f9g9
6CpwOGw379y3kLr1fq/t+whFnxay/eUP5n4dAfIyUyvOeBC3RRdjrcMr481N/7jltHPzf5b11/Wp
U/0TKTH4TtpWgeGTc9MZiTNAwbkr4xpMxMYf9rMXnOjQfr/elSIHybSfgRTD2pvcPM/N0zo8DEUV
9sv8kM7Yb/r5cL0TxRqXfebGxbRZZTjk7G2RTw/zfLze7n/g7U+CR+b99AvN/aWk7Gysj6T0QtPM
9mU5o7BbRagsRYV3dNpvQ/Aw44q6okRj8pfR9w5GnYVbipAgzy0O0Nf/zX+ucJ/9G+kSkDUw2LAy
l52pnydB/2J5ZNe0PzOaHbOg3nH3Raz8zprHcMa9phP10xS0084S878FA7snwFXaPEJ4I7TLp9H8
Dlfq0h+/t+aumICvyg7C7fcbb62Q1tirmVGHjVm/5GX1KHqdOrBiD5Qt71YA5TNfWBhS/6FyeuCU
oULcf6ksI5rrL1aDtzBf9zKlWhfSKcRnlQe1MqwLf4tYeewc3bpQfYR0+nDbogfzeWVYcOtbAW8Z
ezkFzo+ZWyewlQ8u+WNnHADURxgnz2MbbvUXshnHrUqWeY1H62mcpgiecbvrK0ORImV2Ump2HI4V
o/jHFkvcL81hW8z94OlsXRTDKPORFjiBU+C8yHmEzkV5ZLrwUv1tKQ2tlYA/pGtkXxYqoj7LDzg/
VM1NUFSbytZ5uWt0GURaoB/veLtpNKN+TmNGdFxVxb4te+eNW1Xnq5t3D4UnYmibPHpj28HuDLyP
ydTJ16k6uczIhy2DzbSyue3DisN+DRgU/gogEKC1v+isC1UXclvKKQZkP/FCH0Bxugv9Fz+ZUFnI
zRB1KhGSvX3sfunu5KpzlUxWsq0Kqi8ePgY35DmGqEk8vPmx82M9d/cQCj3Ub/6u0Zy0VUtLivy+
DWC6QvFZC/1iNnFLfhimLvhV4SAFv7m0bj4ESwd93LD56h8WDBl5nr5nJ/Hu7at9+aBjNSq+QiYu
dQKXnFygp9Wihy4YQ2Hzw9DrBBAUHyJTljowrIb50jzwRXFrt7G16iBMioUrk5RcUETSzhvhbT2d
bRssbgsSngdv1R0+VSNz6fdDYHAnrbKM4tVtpGW4gsRV0d9lRXfX86lqYC69fmi9JcTwFwv/nq8k
pLAhLXqdS4fqj0sRnVXDstHKA6XC9GOx1PcpsUPw0zRvXoqTncw0qp2gHgAW5E/1+F7lp3R+DdyX
Zv02Pi7LTSQLm/53H/gwOpXVMlRt8AmzeKYkmuGgod1ZVcMjxW22gsa2oYL65ANBVOTdwRuWkJWF
ZmJVzUuhK6wt9SyezU/54INUtERzYSeD1ltccdiVmUXllFVtv6b8iYGyTdOwDrIoECxc+Xdn0hyo
VRlbFrrucsPsiwz7WvV17cKLMVYK+5WLhV7iRHZY7HXOWMqepP3ZMSey9mPdPXgP/oHsihfvtJ2t
A/rZ9QfjdX2+Kdpk2lHmZl2VD277YDhgVt8LndqHYrJlqlGdZrlTLthvLLGv6Ytpx6VObFyRIEwp
iqcp99kMHPkD/LlDh/30bM0CVeRNmWHkw9SotRqcKqbuMQUtoTeilB9E3cXXx1o5p1I5AMp4vWFt
WfcwvrcnI7TC7g2vUtjITl2c74J400yqKhSkQGZNlWOjxAb8P86upDluVov+IlVJAiFpK6m77bbb
jockTjZUhi8a0Sw0/Pp3Ois/YpqqXtoLaAH3ApczBNWY9PQ2I9/XDMxkNxaB6SVHV4FQJa7TNFus
lGED2x7Rye1w8ATejGB/sO9hxG46S3z8KUx12COWcDfZL83JhlHK3NwPfglo/MFhn66y/XCZKng9
+k439rBDO2XpD1Eehv5tuAo4jqaVGOZjbrmhjabhrzn1t3IyvHR9HFxMtc3zxs7LfMdpTnJ+2cAJ
X+zTmhpSnK7t8//fbTB5Ua8Z5JpwtOZ4GMoOqfezx+X7cgToGldC1yoDX1h4Mj219FdVvc3I1D03
oWc0KxLvIv//00vH5p2Trs0pvKmbiB/EDltYMqLEs/Nic2rWLUklitMOJhDwSB8e/Xl4LLJ6Z3N6
kPkYCzLDyNv0qvVxmmOhEsSlF0xwOGIYq9q+m+AIm62+YRp0X6DsxBt4jk1G1vpxqP0VWhQptcjB
c2EoH0S9nbvlj400M9+zwLcGw+FI06fKLMqCbAuBQJePfQpwWw7WNau3BwsPOjSac7muL2EpQ7zW
M6iSv15ebroVodIeSFkQMgcIFBAp+tt6j4fb2O6Sdc/27WG4M4E+NMtaZTzgCldlrAqmxywoEztd
dnhSf4Q/6s7wGecp/7f2xFTOg7OJBtJcaB/y6c2BsB7GfstdG1YoHG6ZE7Eu2zvEgsXZ8Aw1bjyA
j0+Xu9bMmirfa8t06gqCnYSgJlV82qYsSvmRjbAoMbGeNOtcZUQU01YVs0QXtfThrNzEviMNVV9d
0+f/v8tlS8ts6hfYokZRRzzAK7Cb7i8PjG7KlVzj1mXpOPDIO3XNF0AbbfIrcEzTfU4kH023kmCc
wpmCyU5h8Sr8ux66JWEf3s0Oicvc34mtOOV5u2NteRzq8aEf6l0Y1Ia+dSOmJJ3Mp9Uwzz6s7dz2
6AU+5Piucs8BH0tJOmO+QQman09X/t1IRUSDG/jbGDLax1cvppIfRgbcuOgmBPoG4miL1+DQcT7V
1vbS9N0tWKNAhFSGMdLEhIr5kRXNWA0R95O91hGIbGX+4AUPrNo33FBA+Vsm+2AFqMifmeSzC59H
mkfj8Gax7WCxPh74V8KenKGLwi2LaPXsrE9VgE2ueFgAC1rzu3R7aMLnAUqrXUr3dZ2E4MERCBKK
Klpn7LXim2x+VNRwzNTEgErnBOo99CXezB7HYIxoduICcAtueO/XjLLK5nShddgOFpaL377248tQ
/RzCNFr5YzGnh6tiWKVyzh4M0UFSRZ2q4JFFb9IMBCmTuqhucM7/f5d73KnoZuJl7clxoLdFvKjs
q51ZrU8TqP84mk4l5C1LLMK2eVzoW2UZCmy6dpW8ZsOzY0vdisE7iy5buh+akmaPfSfT9fbyqGtC
VSVrbpaAcWBlwf1z9B4htf0ZjqYFLOhhYu26iUUkRsn0NqVbREo6W6diqEMXF64aD/AhDKatXZcN
eOs4DCblLd08K2ltG+mIMwY2gr491ew0DG9VapgLTdMqLi8fttyzhA+5f7bJNxfSSTz1Xmswmq+a
CZWdlNrTUPDMb74H432agxTIn0e8ApAQePBnLqz4cje6z1B3YQKJKd4L7xkuT/vVDW79ed0P+WxI
lpoVq1KT3K6lWRXa9rPH+iUKCjePp9rkvP5xSYCpitp9yuq0qgWApBZwRs4Qlykdozqr7vLWf748
PrpT6j/sJEjnzaQl/vOwG+/dXb6DesfL+SV/xEt++fVyL7pZUNZpGeLq363wMq0EMPgD3E2ho86k
iXOqaV6F4Ll2D8EDB699HUQ7uM/v+rU40MFkl61r/pxM3mVTMtj2CEIVoIvSS2Qv7mgqokyMhtOc
o1lEKtKOuWvZ9me0zsI/h9tPD1a4tDz2UtzN431Z/AzZAwF8cMW5ZXBeiuprwYnhiK37tPPSe/dp
fW+35Sbd5rvfPaVzGzXFvjDZ/unaPv//XdvUL+eBzUv4zAAHEvdbHqeegdqoGzElquFpZrWE0uZ7
3qDW6tn37nSViJPLVAgejj3emlUIunJrk2wmp4ZVsaSZYbI1Ma0ylUg/dVZGiPO72LbE6Wc/siv2
0G35Uy2NWFtdJ8rO021bmIZjB2u8lebWTba2aQQ9zjis+98tgyl1g7eTwXG+COH+KaELFOdZBuVG
KbxH0AZ+WDk7DGVn73oX+f9yCtDsvCpsb84CBglex372c2eIZjt/STv2pW2zt6prv9as21meSbJY
s/JUFB8ktmlPcbd/zuyRRxmf6S6z0u+ryzfDtqLZ21U8XxgETUqmoP4enN9AYDdhPeXLS9bH5Wg4
gmoQKEzF8DkF7vHuNtjPIbzMdl7ehzdAGKR71pEuGepyVwH1K7sALtp29d1v+a2EZg1QCNON2Jo/
ABv38RaEy06mQH41GXNuxsX1rxwAJXHUfjnkzVB6zyWxE8/LDmIlP4AV2MEsMy5dy7A96WZSySGO
C368U9jk2bYskkdO3qYsEl3w3UO+N430+Xj5z4Un8NT727AC8gmjI3Hys2hMgkO7X+6sIbI+LzHd
i326N22Df/USP+pJ2UkQ+rzGyRk2xl65HVm1/QJvINxxSZY7JoBJ9zx68GZc56gbAlAnti6yncGO
a1ZPkU/67uAj1e3dFe+pNXYlQ3B+OMwYgfMyf5eq87Fu7a3ocRkpyy8z7nQ2XyIpTCLKuuaVxZKK
2hd5hneerrjhXUT9H76pGv1hqsMvVxZIIap1q7e8OU1IrAl8dz+1afWp8flLeyXeEZ0o282Wlh73
pSj/G1pcSmr3blv5DUxzbkkld7SaHtLWQtXX21vZ9uZ2Gba7wnAM/3CnQ9fnNftuZhrhNE3DWnHa
psKL5qz8SRhEdi/nZN28uP/fuM8K2dTBJk4BeQ34rz5IAvn7ctMfJkj8bmULKjZP9uky16ccClrb
YS5/wdg+Ys0jyb3d5S4+3FHQhXKotMammGArEvwmVrEeFpEtL0Uw8iy2B7zACieHugKEZapIbl55
zXkp8NST5ri0AiQDTIcX0G9bUOSxGN1P9uKYNhbNlKhkeJcI5m3ZKE60ap1o4sXX2QJ3teqIYWI0
C0o9bDpZn7FygJM6mMpwV8UpOaaLiduoa1wJ9NmuPc/3agG0581YH1YT7E43Kuf/v4sC0lq4jTKn
Rik9SXkZD3Ahz0ZD8tOkEJX77nJ/yNIayU/yMum/tYPYQV63McGMdWOiRHDplVNrUcxoP9yu3qdh
fLm8/HVjogSvAP072wj0A+2clhEd1zin842bmvRkNRGsUt0FHDNmZxRY6qF8HNvs11bUt12b/U5F
cOusdnz5M3Sjr0TxUIxOB016VOBhDdWOO8Is4IStyC9+Xe5AM07qYTAVdppVHcapG8s1wjGwLbow
KobeUFLSzK96FBRzXoS9dQa3gaOPDaKIGmHSrNP9dmVf7phg/jrk4lRPoF2GW1Kt3uO0GUZGM8Mq
fUM2EBGnOREnpz0VbeLN933zpfw1TL8vj7xmav+lsddkDDMEFpAANxmQZj1rPhWbFeWM/7zche4T
zpPyLjGEi5WTCjZ/p62gYbx0g3MHXBtu53Kpb4Ni5oehcOfkcme62SD/35mcaNayCpHsBzBAgUyX
vZtFsO5yMBV2l7v4WKQ68FTSxlqnM7VTW5xIYyVZ0d4sstyiuWqeti14scHwa+3xOc3rhyw0qcjo
vkvZq3njen0eduIkew8+RU7EWRF12/PlT9LFhxLgEsSGMVgIcKbyMM93qQloqPnVKn3D3yqJLb9G
XGe0gJ6L860X67iHf7ihtqc5X6iMdwgWS8uGyc6p8eV3n5DvDe1ffc5gYkHueGVHfWYbcogmUlT3
ldAuU5JTtz7149ti0zhYXugKjwnTseXjKh9k9c8dv4uTrLB73yarOFk3y/7MXwS6aE8OdtLHeWKC
jWmCUSVjgKEz9Pm4iJPrjXsXUVh1O1GJqE/Dw2hiEeg6USLe4cPQ2uvWnILi6Il91lhx595vzk1n
m6QjdStLifO1zwd/GWSN+6B3kAWug2Aazs1VQFDMhbJx132TC7tzxGl2mgij5WVlUnQG+qUm2ogS
y9DdCNtp7nHa2B4WeliZITHp2lWiuJBBWcgcUeyK/MZbuqS3rNfLCUIz3CqHgUBpMg3ZCkV58sTz
MZJThYRnSm6aH65SGIpArB0QMwIizt5/NAv+C3FZuO6Hn5fou6CaZcCrhknczcZ2jKfFee7zEohD
B+6g1/WghG0IdwAi2qw+UZyIajrcOnDHwtnryg84z8i7D9jWglNOkRXS7YS35NX+T44GJrZuUs/T
8a5ph6AmX3dYL7Dn+WNXwX4V4/fMJYaEqWteCdHNtzhqYxuul4RGmfMgAA9pTNQIXeNKgNIhXOxy
wbV48SEL9+A5BzlKw4zqlqMSn2U74MYVjvVpDLY5ntexjsFgi69bLkqQ8jq31nTFD7fTN295HvJn
13Sf/7gcGXgqI6FvZToXeeCkUQfiZ5C+eqiRk5nt1q6FJJz9C9eF/TxWdzZJ8Y4QdJ9hh7LdNsEY
u5O4C/I6ggjD3ep0z25jemLQbAYqj4HaASdisLo0GsvwoaTzN9fitwI0Ue5B8IkHhsdKXT9KpDfB
tNYSrqwnsPOnu1aI/N4uynyL18Gu8yjd5Pxc0s1UjtN1p4T90NRUrBauXqmgcdYfK/vzWH8q7YfO
MWlAOecF90Ep8i9X512ABuVWsrLFYba4Dw7bbX6Ee90B5c7ESrhhOWpONX/fu951QWjrWP0y4Szr
/wnBqAXhGlc7Gk2DSVRTE6kq6YEV/rrIAjv1BCPmfKCRh1NHUz1dFU5/D1Pvfr+XyZFWFVqfRXbI
OpGwcrkDyHN/XfNKKnBxiF/mcBanhjp3uSQRgy9u6XaG46tuESnJgK3WaLstiq5O8KNqE0m8I6uj
cl2jzskNM6wZf5X2MHi2AybcOZuhOL+SLvIHaGLgCnx5hD5+GQXwV6mXA4CdNUuHNH9+nGY/mpgn
6SG93WIS5291HCaOYT/RpGXVW2XJRNuWDToaU/+OwTEa6jGGMdI1rQQzb4O+7fvuvIrwVsQh4427
1cvlAdKN//n/71Yos/LZXybc3Ar6xcu+9W0O35zf17V9/p73bcNuZi3Pc0uCR9ZFs3M/mBRRNUtT
5TrUXcFKWWNIQlckfWgBQzpHwjp61k1l2hp0Q6Ns4k1AZtvxkEOFzO8abiXEWz5j6zLU5XWfoASv
4y+hkFPRnBoSRO1rVTz67NsCr+5lfbs8/rpSgMpxoDi3BnTAbt6Qbucu8tABwRzlW3XrZ9VDydqH
Iaw+ZWH/w+fuVTmJqowHvxVjP1KkPKvlB8m8m4Ust04vDpe/6eNJoSrdIauyNBtbhopTCgoWKZYD
nOVSeKwEvy538HGwAQL4/4t2zWknoRV8TnrfrXTb15mJ+PPxZkZV2kM2pG0xOwMyhAuKfObd18Pc
x8U4jKgpmpCkH68qGirxLAre1v0MyJgTLsVrQOAA2a5BlrAMRglp3ZQvXVCZNBp1k6EEeG8B54AS
YHPidnaqh+xo0/GudExz/Zfx+e8JA6I5/z8XHu9Hz4Et2SkLo/6NHfz9FmUJf3Vfu5N7yyIeNfv+
oT+Y7Ax036NEvNt23M9hgniaKh7lJdAVVdRdBQsJII/0/x9TZ0Va+wHFvdr5AmtLsn2TmSGV6H63
slG3JVnZxFAP8FwfjBd7B9uhR6uwk8shoVm4KvcBAtGlVY54k9lYGaVVUson3ryy4KpDElVxuEU3
uPXQo4g8CR51dnbjb+t+KkwAO805lapQ3CF0iMsmjM7qRS3k78TB/s1e3H2Dd3lqQgCcZ/GDpaqC
cbegm5uuwIa07Pmh3otDX8Tifk6aZL3JTcdhTXCrDiserLohl05RDm9qsXep2BUFe7ZS+yVg9QqB
1M5w4tDsHLDT/v/F2tBpa6wGkUCDfHUTkKrkcaaMxrxt0x2j1fi5Dhy+c5w2u4HlWP9Cms2wbWlW
s+q7Ym29OwUpqjkgy6U3Ve2+kU4su3meny+vZ00tk6oY3qlOWUE9rIg+oUd7B9BEk0CjKS4/1ccM
zpGGrTDQrAkl4gee42jFwUYI+r0cp32xNnHJfoogAn54Dy8FQ3zqBkwJf/hDwiljQ8WfD88D0DxW
F1MIPlw3WCoJaQ49rwdhD8W1pzNR8ry2mzl2vvuHs+qpbZIi1YWpykJaah+1JIHRantuPZHcYslE
3BkmRZYVeW1pxW4wrxGbtt82m0jUyDFM0rQ2eclqRtE7///dadVizjwNM06rXf+rIAJvoTdkui7F
qQ/EIeMyYDnqfJN3Z23Po8iiYvp2eYLOIflB5lHhhl5pd34jBryY4w6+HH2TKr12QpSTkKAU5rc1
JoRTclvN3S/O7ZiX/DCHKcRWQi+2GsveLbX8Shwe28JUKdLsNyprq65yhzekQXkbxYvAhb04P835
zjEd7HXtKzPtkNBqWYBaDHOGJ9cFM72CJFOdwdSpMu2ZHyuWBNRXMuji4RI7UdzN8yz2X7a9v893
IrZhr3Br/zoL+fZxmhSGfK3ZGFQXm3G1RUHL80EfrNelPQbVjxkuxfNj6xu4aB+Tv/E9ytloTFfR
OS26GBMJld0hPpO/hyQ8QL4ymm9M12jd3Cg5s5qXFs7lSP7t6iSkehqKJsr9n1745apoUWlcopkK
Z90w987oRFVQ3JPJBDHR/HQVBGg1tdNsPX667/2EPVXteDHlyTSYjhjnU+8Hga4St9ap31q3R60d
slz79lN5hGxYEUMhAhjD8TA48WCo+2gyoYrlm4QtxtbPINds0zcoCdjhkYaGMonuZKGyQgZ4pSyF
g7iYiXhsM1nvyjYf4qlADbsKXHqo2vQtSIFOXWe5xVNaUtNOpvsuJe5FHpY8nFCwHPfBIXzL4iLJ
kjEq79dP/S67gfDgvjRBgjRZWQX85aVomsGF0kaTVjdNkH0mgUkJVHOsUAF9feEN+A5sVLZtJ1b3
6mXpPvWfg96P6tGPGhN+WDdcSsTTfA1hw4X6h+/f9OS295PAxBDUNa1EucXWDF6HQLHaw/1SPm38
a3jlVqti+tLO3TI5t4jCSX4Wk7h3mpFFkP40rCJNqlXxe16QZ2twhjqEdRBTkTjBSbB9UOEPz6Qz
oMkkKoSv4UM+OQMAR0s939bb77Hyb1smo3oyqb7pelD2druQ1F9zC7jNbPwme7Cyq0+zNcZLeN0h
XtVnruyhE6ETVKdm8CNmPQPKCezmzeUkrlk+KgWCLjZEuhscEKrhpiK3Rb1bTTa+uqaVlSmdriYy
xIvD0Je7BWJCFDCNFE7W1/1y5agOcM4WAjSLo8cAnpeXtEG4Y0afKM2PV4Fq4ArC/q9DgivhUULD
JlmaIZrYVd6hAVVxavnYe6gP46RJ693oHKnJvkkTUipPQcKHrZzh8HMaKI9reh96LMnLBspQMMm+
yngRP/4cCe+O9/3AYTP/l0uZinh0i6ga8z0tr3tnpypSrZjFmNoD+L4LD2O6guo4JZNpvWuiVVUV
Dp2m8uWy9hkuQzW0XXk0p2f3+Ttp0kTTHfb/kRKGCrMjKhtdDL4AXIUeyHhXsCec+YAw+Z2mn8F6
BITjJruyeEiV7SVsc7EAZoTrRXqzuhDMjcvpy+Uo0y0oJYhdnPCqqcLDlb3IN+/sVdjJ3wwaJH7J
T+u8fb7cjS7clGCGWBqp8MyKMVsnEc3gUxA7akzQel31U4WnjTBWrWzMCi7eawyq133/Im/znRXn
sdwFL42IUVy6Cx5Mq0zzOSpaLRznsHYy1OFGyI1gcmKbj1HgNoY7iq55ZcvZ2tLvRtfFS9P8wubP
rcQ7q4korWtbCW7o6sPhe0P8RaiLnclKHlxfrryOqqC0rsOWT/CejsNKcQhd/z73gjc5scQphOm9
XvcBym0xszvJ4St3fj1s5n1B0t9r54IXtham5K27wJHzteJdAnTGIg3dHuM/H6fdcl/vrR0oStPe
iRmuD3y3GOoRmmSlgtOyFvQSOuMhlC/DEYj7KFj7J6uvYi5N8Jq/QqkfXIVUjBrprH6yNxeR5+c2
9CSsmEADuE6bCHbfcSr6iMpdFyyHfH4JqlcalsCDvabufw39EoZd1FV7AtlQ9jknNygtRU4Ny8BY
prGTfboqNxAlN6wDJxm3sRW37m97i/BAEtlXWb4G4HH9/0y2Yyjg6+Zgv+z7pJi+kOG+Cgy/W5M6
VbBb6vuZLCzs8W4NTI5/aqZTC4IH+Om8+XrV0LhKImhzq996qISfhBO8WEgwUQ3SdSYgenW5A80K
VNV7t9wFcsFDta33fkn6WBfHhtyXngEfqWv9HMLv4kisHm4A+blOaNfJMJ+KCgIHbRvx0TAFmquj
q+QC7vbSh8wDro4TngVzD0Z6Pau6/eXB0e30qmpvG0DVespRyPH+KukO8XbT3pyLufm+u+58rqr1
gmhVrDMEuk42tMy5SPDyv9qG0dFkSlfZ28M2E30pUQXJfPvVovwBBNUEuS25PDy69a/Ere1zlB47
qzphgR7mRUThHMZkFqhG3Lkgl1zuRTPFKhRuS7ua22AZIMqSojzapnu1rt1zyeD92iSlg9sEci+4
Et9yu35dl9mwfWuW/d9Tyrumx47anZAhHhk6nvS/w4Xdw9Cugw785SHRzOtfwuu79vtFNj2d0D4g
QXHdjHHTvuaL6RVDNzBK0JbEAVdlwX3Xda0g7grBH4rBnw+Xf7tubM69vvvtfmtTt+hAU/F5E69t
FdctT3z6Npt+vm5wlL27CLpy9Ua8wWy4u8gvlger5+su6ipEjZJpy2ve4JFqqSP6n2unkb8YErHu
zPE3B70bmM633bIbUuxUuyWxoJq3y/bkgb2MX9J4PBT/mYxQdNOrRG2Z21MNxQ5gha2fSwepqLCB
itTlydW9FqoQtTl3Zjy3ImF28LmElm2RWLH1BWX8vRe3Bz+53M05RD840qhAtSEAHaWzsEKbtdlN
AZgu1L9z5vAWNqFJ2nd7bzBJM2pynApVc3rQ/NcK6Xni6Xfue0mWrcm60FPWjgmBEN/lL9J1c46W
d5PvFa6k4bke3tX/VfnjBkxtXWSHzk5C5+vlLjSBp8r0irTnrV9h8XbBA86duw6nwSWf41AavkET
eKpY79TZokYJGoHHt+mmK+c/1ez9ahinhlq7ZuWqQDbrPEq4WwCG7tv7hdfwszXBZ3S/XblgE7kM
RVmjSiZdNxLzjcy/ctOFS7dalV14cr3KtkoIHrRrf9OPOzv8UxRDlE87Yf0S5VUUAKri1/Dry40N
BeC/9qe5+AKpEVaYEIQfjw5RcWqE21uQA0dx6hxvPw97Bxzptvnv8rrUJD6iwtSasUCJ2AeJprgH
hP5zkYh4eQLYO3Ej9tUyvvt9vHrIP2A1hy9wyUGJHni7jL8sJmm8j+OKqFA1N+hDvGhieuf+eQkP
C9kiyiNistfQpFSiotQW2Di2WV4hrB6HLG5v231zoAntErk7S0nz3eVp0A3P+f/vMtBcSF8G4hy9
/W0aPHZXvfRRXyXboXLlw6KgnY42jrV+K1GL835vzI6ElMnln/5h8kQXSvK0KsYEH8R0XNrXDES+
NP1N5u/Cu2mDztDFhxGALs7/fzc6W9dDp3PEV1C+7qrha7+0DxW7SokPrStjXzQ2A817m46bvzx0
4FFAzcGwI+t+uHIaWkJWB5Y9Tcd0W+/sxT6Msn1ultlA1fhw8eOXK3mTymlEIU8sx3XdfpCsgkNL
l9hdAywg6w1jr+tDyZ8W1FdFscDduu0CQA/KQ+tVXxvW3bdwYbq8gnSjpJyJhnyrw2Dpp2O9kMS2
siQIlocSL96Xm9d8gVqEwFXA79twnY4oScOfIz9Qmh+kC8kZZ70m/QNxoNxm1qltAckcpiNHiUbO
f2YIXNLNVPLWjI9ahuhTex2ChsDqGlJv7ZY9jTk8eOARd3l8zuv8n/McfrwSwBOkgIFiw48nYfep
gQ3WJLzr1r9qHzRyJ80ljK2PxeIk1ILodFPfBdtVWnj45UrkdsQf5prQ8bisDbA3i/ONEXY31dX+
upFRwnfyCyunwTYcw9FrIT2cQgPW8tvd5dZ106pEL2cyK0M3m45dMEGKkyY1inti9W8uN//hwQeD
owQuS8nQrB4bjs20RVtwW3mP3fgt68aoJ4eK/3e5F93iUWK3BSsdKmvLdFztpQKhPofjHTMtH83W
ohYfOCRW2tWFx/u49Luy/yJQ4vObOyjAT/LX5d+vSQ4qqy7Ml3D0FzIeg7X86hZ/shx1eT9cHxhH
ue9yH7rPOP//3fbl+HnljJxOR1l4r0Ndfc4q7x5CS7frskLVGLT+y/3ovkUJ5BAgOH8r+XicRejd
hw5E0bxmmx+21rOiKcyeLnej+5zzen73OYDtj1XRtfIIh5aBnLIN9tPAczD/IQA1TSbdOPd/WG15
hiWmiROVWmeTeqgDUsrjMMJpWi4R/JTLaKiHt8vfo2tfiXLCJZikRTgcc/6VTt+W8qU0OcvrmlZC
PMfVVUKxQR6LvDlSaIxVxHqtw9wgDalrXgnxcKJAu65CHnPhHLzBu12C7aUwPsTomldim+eZDCvq
zcdgmH6MTfeFLKGMC9jNGAJD04Farxg593ySFWBjYniaLPi5TE285Sa1Gl3zyq5sF4GVN40jjwFn
E7xmJg9PxkOxg1lIa9ghdF0ooZ2Txk39vh6PbciiKgNborXW2BF1e+UQKTHttlbrSibGY4HCfWX/
FE0bZdRkNqzJGGpVoklTwmfIEh2BNktGAvHybo3BvaVXOWRTX61K1EBIYpH2w3HF00wagt2T32/k
6AbXPOGhfSV2c8pDx7fc8VgV992UkKKLnfaOwYjtcm7Q5DpbCWDpWaxrV3s6OvAAS51bkT+Qcou3
JblOcRefoARx1sGnek5d7KCd98jZg2zFI80MZ1/d+lRCOAtCCScYezyG891Wncbm02rSWfl45//H
MGijk9eAoIWhyZh99NOWPCywdE8uD/zHK/MfsyBapEvvlS47ztWfiuwosF/bY1saEKq6366E7dx3
LakaazoWQfozrSEZm6+z4dz18ZD/4xnkjw3ETDMcp53MvfWdZ3flX8E/v7L1c6/vNt+Rlx6rZ3s4
OmMINeAmhoPfToINfnnYdQNz/v+75qtigspHhQ0rhclDQkPq7Xpam9LNx9H0j2/QSmkPcU/s5GNP
d3bjR8j1L5ldfWY8uC+X/ioEFWWhErUW7XmXL/gK4LNkJPOli7y137P2KvodOlBids544PklChJ8
e8qxeKxfW7m7bgaUiG3bZlmkRFgFVndwN+8zalKGZKCJKZUdJ4ms7JVI8KOYcwcRsT3DzWwIGB6F
hSFsNetHZchRf6BBV2FDWXy5a4P0a7jZhju2ZvGo5LiszJueORiYrcoP5RDGLm9eRnhLrpt/sAWL
rxp/lR7XuKIRJMNpkGc8cSd2LHhoeI/XZAaVFFfX2Vg1GcbfbmAjUrfeL1qOIhKbb8Jyn082/17l
mUqGC/O5cby+no9NzWA05XEWed5qxe04BbeurH6tXtDEcjHa2OgmRdl/Ky9b8k7w+SjXrxa97fPX
1nsbKieirgGGr1u0SiwDHwdplfocy7l3O/vZDawa7mFpta9gZHF5ynVdKNHMmlUUYRDOx77eU3+3
QLpgS2NimZQ7dO0rIQ1fEjCDeSWPTtkfp5LsoE0NC78OrBq/v+oqwFTuG7X9sh9yH5eY4qsLUYq6
+c3H68qYTCW81dgWgt5C417YxMy2d6QF5ZiaCrCauFBdtzgsxrM2qHACIvDYIulWRUuXt1Hven8u
z7Cuh/PMvNvW0sVpmcWJPNZi/r3JLPZCWKNCbcow+poZVq21Vu6NU3vOTR609McHYQMLX4FCZdj0
NVGmMrQcG+Lo1HFnFEgfvPHYSRHzDUUQdnDBM7xuiJRIBtzbQu0JtLzVqQ7C2b7XG09yc2rS7Awq
K8sqG2+woIRw7B1L3ntNQe/7YjKVWHStKyFs8bSFB0C2HGs0DElqCXtMcP4P142NEsC5lQ7wWW3X
YyPTW5/jONrxA0g/1+UflY5FfZ46PguWYwkRRMGXfSj9L/bW3UtHfrr8BZoFqjKyKAFs3aLBeNwI
i8bVuW3nMZknGUOC+boYULlYMhiIiwr7cmSLdQhqAHIX9hO2T1FXyNfrvkIJ43LJAAiT84Qk538J
1yFaeP82TfnB3+R127+qsb6tIXWt1pmP2Nri0Quhwrxc9czBVKIVdNamDIbe5wMMv5tr+8kq8Vzm
O6YDkibJqWyrwE8Hv84xx1ZZxEUTPJR2j8KvqbqoOVuoDj1bVbWDC+j1kbvDk1PbO5d4t+uMN9A6
B3Wp+CknCPVfnmjdpyjhjJqs0/UjHp1k5933M7lNKy8GU8cQcLrmlXgWC7HC1kWuKyb7CH1w+Lqm
TxI426t+vUq8css8nfL/cfYly3HrTLNPxAiCBKct2YPUUtuSbcnDhuHjgQAJDgBnPv3N/v670MER
GhG97F4AxFCFQiEr0+XTKW/8w3Sp+YGE+xzelnMK9ZqrXIRjM824ReUgphaomemHISPBTaotNNRJ
07dY+X4ARQYwFP2Yw6c6STK17Ct5U8kY2teM2CtJWYjWW0+gxtttm9jL3j3wnovUVePL9RUwHAd6
hbxCYVQL9vrxNPvhY4DSwGwufdtZY9g9eom840XCaWuJs0Y2D4sMvLuCKyC1JbW9e5g+XzuLHb4O
LQ2REqpRV7qJ+h5kPJZw2tS0Fk6HE7J9i5/DsjDzrQrOXhJYzhiDg9BJ1AvejytqiuYTw2vN4r0K
vDxUYdZ14bGIjgGofW5bXM16c7+Y3JIU7inkpUpXB5JRS1O5FuN9v+wXRCEaZr3xqrkDYQPABpdq
33yYw4wkkwdSuXG+L/3xr4QsdCqBeg67gO5yMn29Pi7DGa0XrXVRlUTB6E2npfQO1eRm29x9kcmW
hiAXud6FYevq9WuhSkJfRoiD4wuhU7LmXdYnNBtFf7itA824wdO9KEUwhpoFDyF9noL8w9rbAI6G
zauXrk21ctsJDNUIMfCUAl24mPgWj2GamUuXb24IcQAh5lWEyI1E837u65Qk9SFGmcb1eTF9uWbR
IB1HtrRHiNfEtUA2k6CGg0nLxjF9u2bTTpmH0Qgu8JNo3O8i3LIZyYJ0Km2SNkaT0I7jNveWZcQz
6anoUbOyLeDWeZ29gx81acGKJ5QUg/lgzILhJpYI2KBm4qyUYTUQrMbCUdXVzMkumrf96k5VhmqJ
Rz9fLEGraWh66drq+lMflBhaL/1UDXgcaqsDUg4pJPbu2oDdK+FlIDTA+3Bym5/Uq9ccwH+jKsbg
aJyDELfbzd1hgLxRPkK6ywOrgGVLXxzWO8kgHfu1FU7k5oLgoIUOUV98U4NK8+qfGLqc5RilzCsy
p7BlnkydaYbfBrJNqrVeQU4v01zxnRRD6g4AmoX/NG18GJw/+fLPdWMyHDQ6HKxnS1fWDBEEB7Kh
9P/6cDACNEKTM2H2nHSDisD1nt4vQaGhjg1DxOsCEIAqWQVZyjlad5L/8Zzf7oXpPRHHom2Rvntt
k+94h7UcbwZr1qvfWBssdJPSPS0ti0RWsbz290G0rH0mqK9sDyyGnIKnmVi+MlaM0QqHF0PEeZll
GgKfxlA/UoXRt2GwvSiYFktzTlA1i0AB4a+nsi3AVPTdj/Pd4oGOv78fGZ40wQN7fa1MO1BzUms4
+8XgYQd2RZy2QZDNBT/0JEw3Bv491NV18YMnbyoywcbQps9v8U4CiY/pdCmiiOItnZA1LNWH/kan
rqPWQi/25qlX02lj695fvIcBlfLhYAOcmpb/slxvzrswgchXCXTCSa7OQxx/W9l4P1HOUsAVd/N6
GzAu1KFruP57K79Mkx+CAxNJeuiHgAXVVopgCJn+A13rm9mZ1wLyckCILmnSIJjt/NJf7+I2Bg54
XWl120t8qGPZGuHNc5NI5BCnOa1iuvfbz468iTAPsb0Wf/jQWpFBDXOU9XyA5OduitZPquruVZUf
eCct550hDtFL6oY1b/H2Nvzv7Fn2bB5yRJqQGbxuggbXpVfT+UDx+3gMRqLbbQCxj77SCxaM5rYb
hsHEdUjbRme5TDmW4OKRg67fdfU8ptXWH1CmlvW0fCSqvB/95HjTeHT8GSoSWoWyXYyHsp8C8HI5
lqBNsFHYGxZDx57JjTbYn5f3IKVAKdkcVci+X/9yU9MXs39j3k0zOKCe26ZTxYqXkOaf7ToNppBJ
r3+jVVuzzhnxRrwORy8kX5KC1KnvrU9ivC9BDY+nLecFaIZd34rX28Zz2XFvxiP4RCU0XfByzNp0
yPs7wltLWs40VZf/3zRdOw4wkQmmStTegYTiXMaL5bplcLL/q7l403TFfNfdcnx1SReIrA2Zu0Tf
aNvvGjHdyYBbujGNQDti81axmbUYwbwmv4omPxbraGnaYNF6WRwvhNvREGtN1fzo0+QY0eTMipuk
LWj4vy32ZoLiMs4HMeHLA8jRLYoe6/IlGmzVY4Z50eFlDJSWk5hhXwEfd/HCHtZNWTyD4eDRa+Ci
PEIMXxbIweVi1znQRhycPMMr2bd1svlqw9zrxW9LXYmFOTii/Wg7dn5+7kmVlbzfXzcp0xAu/7+Z
+0qpdeoXZIIU4c+qeU7K6FOYr2nFbgM4hzq6LPelG5ENh3+efOjGv2z4p7TqlJomR7PaqJxbAbQg
HNwS75ZFHZfR36vKBh00bR3tvq5Ym5Rq7XHSDJLsCMuB0B7wLnl96k2tawZLAlAr+RKtTyx4nZm7
Q2GdxWBjrN47lz4dTTaxJmk9SLicJhzFab7FaU4jlS49NJR5t0um9kyZdSCmVdCi4GhQeeV5OJAp
z3+S0DuuFJT/wNPurk/U++0HeumbqkO/hZA3lgGkwd3E0sCjgK9/vd76+5ILNNBr36oRgZWUEZKh
Q7Dj5bbbVLKbZoXKkC/bdAxQwdFN5EAJOW9JdVfnHxP5MrW2G8v7axX8pyYORa11HXfLaVo+QF03
DacW4Hkvg6BQ5oi7GAjx6wN9/xwK9CK5hsxDPVcYJ9+8bIicx4qTF+rvZDRAOObv9U5Mo7ms4Rt/
shXBrFDIuZwGInArBig8K1kOvr9ln0Yoq7WR079vPEFy+f9NP17QSIcWmDW3Y09gzD5GYC25PgTT
dtOsviRJUC4TYIEjX9IoCY+N16QTNKhva14z+8Fb6mGQ8LhVL48diVKBghLPtVVqmb5euwBH0gUN
kmwXwLv6Zx5ylAupPd4aLV9/ORf+61mCRLf1KS+kU+HIm+rhW16Bf1Lmw45U+T4Jtx/XZ8iwUXWE
WsMmRw4c3qsO510DasS66OusGsJ9MTqf+qrZX+/HMFU6TC1SavRxYUceHNRkoFr7UCfVvT/aAg/T
MC7/v9miiix90DFETTnk7mKZcYdkUM/M2mKXt4vFN5o6uazTm04KsiYtJOQAjHJBudXvBD0Pbr+v
oaQcfbltmi7T96aLiSxEYpGxHKjuj0uovS7qU2S9vRssWUergRxo3IRC9FfmRbP3BSGPpSDixjXW
jdlLysoZEXwXI/29MPHqR2IXDV1229xoxtxWEKcvBHOBCfGjR98pPkfDuH4mDostPZgWWLNnGQdr
w/t1OZGm3I1Rkla9m0rwK2zRU7vYHgQNZh3rZj1ueRWWuONylND5a5lWKLJKurSrHYtXff/WHujQ
tLnuhBTLvJzGtn50gEngS5sGE0+jLkz9dniRzpe2YreddTpWjYttHDyXbad2BleoU94lUXXXFEk6
gMDSj+Ibu9FMXAA0DmqBZUL0/Fq0eyBT9zl5JOtLv1DL+htWRicXLzd3bBPyv+xD9Rla789lkvxU
/ZYWE7dUjBksUMetles0MjnR6TR2AV52BMQcndCzwQYNG1iHrTWe0/RdjYcOVXv7ftkxEBSp4We/
Psw30alQVAv920MVYdCPosSDphPVIF8fD7zNLStsZEbQ2nbHiicRFvrMHsd9cXfRke0egjNg8Yfq
kOzqW/IPsa+D1UM3AZwAmnvnvmCADL7wwhbOvP96gaY1DzJgUiK+glWgDWtn3sfKLR6GsUauv5Dl
uQDtEgp+SnFWcwzBDEC1BzzXTP194/S5DWtjZFDQHIzyYgk+IGiyDIfuMTog8rlT+3nnZ9WOW+kl
3rWV2NcDh9mVOQXMA9xANTL+uVIfcGf7qcL+6BffbnD46OIS9745DMFslOQyBNMEMl5188nbniYb
Zb3p6zVnErNiELIAGdYoqzSaDiuUBOLi6FKLmZu2sg5qh0+UfLqQfKzP/PX/SCyah+I+OS/7IbOz
WLx7BcAUafGCBEkJdJeBjFB18Wvl7ocY3ATC5w8zLT4q9qUNYkvw824Ah54uDu3NYoR9TOM6VuT3
mlfQX85ZkY0bnqTD1YpTetd7oQvN/HM3qmncxSCOkd8i6NglVZYkbSpphkoEyzBMC68FEXMc5G2S
gw3Kd5v7qUxSQpYXsAx/DG7y8BiF5gJyP1z9OYYLiOK534cid7I5t/Guv3t8oHHNtOlSb+HAL0gY
b2l2coE+PN5fXcv5Z3JfeuBAG94Mbgmj9rrsIlW03G0fKtT5Q7iTH2xiz4Zl1uOFTtJFdSXY3Jjn
ZGyLHiO8mPuyOHollFUaWzLP5AZ1kPuaQ7owjCF9M0F2CTwCx/Kf7Xk+LHuxb46NTYDRYBd6zECK
eMDDEfjd5qDL4vGfdWD7cDtc94CG5dajhWIMQP3KsR5b8KsJvnU28jVTu5f/3xhzuc2KrROIgSaJ
Sry4C7476un6JxsMTI8PFlrUrYRGAxSxP67BBwISQGfeTay95ZIR+zqqPXS8hLk1DoXACx8mViOm
5Qlen23xjen7NfNdimjOxx67EyW04XzvhJDGZvegpbDE5qb9olnwuFZqmi8Um4h0UpImFTh2bRSP
JvvVce0VScJ4WDH5DrQztkQ0IAWHdNUoPpY8ctJo+CHCqE2hPrWfl/Z1RP7/+qobRqWj3RMHjGKL
CzW+qnlSeVryr+omZHLs6yj3tVtpkV8olme894OMa6J11jeW1TAYgq44klcyimtIS529sKzTsR3/
0tYmxm2ak8v/b40s3ljuFJCj3Hr5UAVJyhPggEIbD9f7uVRMjGbENcj76y7BQbN8XFVaPtFMZsuD
9+S84tJ3jB/cu9hSvGuwCR3nDhKxoogvuiwS4lRumA3hsxfde9WX65vHEMToOPdKsIaXAFucq86f
cBsOvlEGDPc4scewoxD5Zqe2jV+vd2Yai2bfAwWbkjOB6npRJB2Q6grFfvqxDN9va14z73Jau84V
WJQK7+T0zxBU++EHhTTy9eYN+1UHuhO8HkWrGNff0OW4i9gzgHT721rWgm3Uw5OwjTAveQkuTilw
cw8s9zrDga/j2xMZdl57EbYYGHBCo7Put41+FUP80FUq3LVxO1qmx2ByOtK9Rwk1Wy47iQfN3RiI
z8g0Qv63sWA5TM1rFg16RzFEJYi7KSPHIpxhC8UdCWzkHKZ50gyadwNpogDNb1277R1QSadjnj+M
YQikBZ58Aqtqp2kgWqS9Ei4gVgy3t3jDg/q91vxY5z9v20jev91exJptoi7cXu1TxR6iymXuflJL
ZSO8NdmAZsFJxdgC4h1cC4vhMc+JAA1IYrm3mdrWzFfloqyWFqd/1RX+jtEZcH1oa+2uT43B9+hA
d8VJ6Y0bpr2/cF8nn4kXpygTzm2FJKZbpw5oJ/laDIrD++Qv+fmix8gO3pP7WbzSAxSsdtXX6+Mw
bB8d1O46gdPmhOOa4CcidUSTLSC5cOfVcg8xGIKuxyK3PJjURQ63GF+C/tsy/AlAIDqJfcW/XB+B
YZ11XDt32OTzAAyfudM/5oyDR8uxbCHT5Fy6fHPsQ0428XFNw/ZsHvBCUMf3dLbQCZi+WjNb2i9N
IgiaVskhJ7u8tjho077UTJb2gz/Qi4P2tnsWH7q7On7xlYVFIMG4//OKFftUM9dyVchzgyX5rIBL
TEG0cBKqfBoGJEJWdxfEeCqYy69zxy3+xxBN6Eh20vIImjiIgT2cwEX34uCFxpOpKL/xYb8kye76
DjLsUR3GLntkDYOyrc9NHO+7jt1LHn5YF5L2Y33sw86yNIbdpEPXSZyUS5vDm1JU+csfAzlzebw+
AlPTl5G92aju5qy8dwTu4XgJnzpA1fvTEny9rfHLVnvT+BYxfytdOFKvvwRxKSR81u7z9bYN21VH
o/uz5xWgaodial+XgPJBsGlOph/ELVDRBpyt5SZrsDYdiV41Sx4xcHFelMSc9bwtlnk3tatZcRwP
nOchd/9Es++H2RqIcdq5o4/SoOvzY1pYzZzrMGmElCC5m8Yjj/Zhv3dtJ8xlb7xjzLq4Cm02Ni8V
pl5E7L5qXNhukiPCQslWo7qfBbR1bhuDdhAjo/L/ua+LJeA7EhbpAKzmIVq4xbAMq6CjvRfZqCgm
8HlAhB7KajuryFYuZ5h/nZuUN80EyjacwvMQf54bKdJ4nN2D7482/gbDMugg70p2vMgjbE1Sefsy
wFv994mKndO+Op0FGGBw2zrQe1LNArlVnMFT/JFDpg8MaGR+dPpPFQIu0HMFNsJn02xd/n/jKYiL
LRT3SB3E6z0jT2L51N6EpYx9HeItlEcqd8adxqHOYa2ilOB0U9VNBR1oXjNkJ6BNPYkIJz0kdkGj
J6Pkruv69rPMIU7h1q7zV/o3njc60tvByzRqqPv1N/E+OeygBE+T4EHEj4t13xr8qg72VjlJ1jm4
RI+N2uXhQwsAxdaVUHq1hEYmm9OMGrf8rZihR3ymIv4a1y7k1BNbXZnh43XkuKQ9mwiZ4JlQN9Sq
x35qALz61szP1x2SqX3tfuzJiLkJx14Cj9nhfxK+ajdEXRrehMyNfV1EBQd95brjCjton8JW7uoq
s7Pqmb7+8v8bI2Oy27ZqvVzKhPwLgLRIkWjz8eTFUBrp2vRPDaZMNFMGJW5DKEeeaFT9h6Wqn3zG
jo5nE40wbB+dlhTYXCANCAaxSPErqi723HuW0NrgUXXg+NSSkIpkQFp2YxmOhGyKqs9NXcZpJB78
3ka8bepGO5pRPQu+iArOrixyugt6fz5vDn9tPIEH7x76lmxwbAWChkBYR5LjYG6SIsdtgahvXX6M
AqTM70GIlUIvvUC4d5tdaDbNwDITUgKbbvxfbnMckO+fogduS2kbNq6OKO/WHCLvHY4h6AOueynH
L4Hsh7RLYrxQebZBGDauDi7HgR2pliy4mJevZP4hL5WNNi4qw67VQeXxNiSyVfCqMWBcCzgbeRD+
uWnuXc2qLxxFfLmkcUB2dYzYfonEcSLP7MYwQ4eTV35NSZVgbWcWt6nonTtVzU2WhEBSbuV4cGZU
Vd82lMvsvXFQnBcFkQUwC3JjHxoqsgHxDPAZ0N5zj9e7MC2EdlxT7gVz70LDUrV18YGrbrtvSPn9
euOmfaoZtjv4oecvOH4Gvve8z177vG17om4M6XWQ+dwNigUJvp1u93KY0oHjrfH39U83+CRdSSX0
K8jFLlCtxj19B+nhunsJinbn9XcA/Vq8xPsG5umw8iRRQCKoWZxDf7wfebxzwe6aF4tl97y/tJ4O
K6e+y4gfJtVZ+CwLaXPkQIddn533Fxa1s//emFR1oHAcc3F2Fc8270myMksAGShuyil7OlIcBYGr
m3tY2d47DM2J/OE3YUljsIr8+8vbgPRBGC7iLMtqPyf02AwD5EM9y8S8v208HRWebzyqZcTh+DeS
QcwjjYJjMLyMXZFFxJI7Mm0bzWTrbVjENCfi7Pjyd+12WQBloZ1a2Ofri/v+EenpSLA5biVKchCw
uC1UQN2Pm3/n8jbl/AU1Lqq2saOa9pCWAgvlsCkHpXmwsCKV874fv7T8ZwfSwOvDMLWvncFJUsR+
iY16npj/HC3JwU2cHWf9T1R7WbapwcJ0uJfbExoKUCqenQUEM3g/zmvbm5bh1dr7D85LUmeeQIP7
O4LMZyDKg0s/rHGSSfoHhH7e8msVj17i4JHfs/gLw4TpzKax7w5cirY8AymHSvzXeDgPzlPTWlKQ
BtPQwV9APwSokw2r89J77RGq8U6ad/7zQNw1jdRW3UP6zuY/DFtYR4Ali0ycXs0AF04/a3YSYO+I
KOQ5PoZKpQlNLFvMYIk6/AvaAl4+LJgx1xs+1U1w6Ej46Nbq7voOfr/ENfZ07BcqSzhucKo8iyDq
U+mPKZuDHTCBO9n7pyAuM1pHz04MuKxDLR7MNHXamU2Rn6TlwDB1zEu96jRMByG9lHZAb+4H2zu9
yXI045dAeLesgmrusv5y+Y4yi280tasZ/RgnQz9EuC92znZXh+tzu2yWiTHsXx0GFrt5G2wrjJ1G
ZcaqL1v9O3DPSwKiCstt2vDxOgYMNcXNQnr0IOI7yh+r6XB9HxmWVMd8Jf5Y56xRiGVC0kdQKo/o
S08VaTLfm8NnSnL5i48kAUf42FvQEQbT0BFgdSI25fU4CDcKtn3/IjRdkZ8gYrDYhqn9y/9vQuNk
JUlb9ojP+nB+huLvryQpM2UV4zIt9mWJ3jTvS+nMjkDsJLezs+1Y+WVpXiHE2FmPP9MAtFN8WOu4
BFse8mRtvps3RK9FA3hnMf1zfdFN7et23I/FAkB1dR5Hn+xb2MQjawqxm33u7653YdqvmhFD63Fo
xwH7qlkPGz0LG3Hh/7I7/02oe5FmxUtbczmUa/27DON9E4lD5JyiQd5Tcqfcf7j8NvrDXiFT5kIp
HcjulKt9O82nhX1V3aNb3maPOnAsamoWy16U59qrDhMEr1DCY0m0G85aHRoGlWHVRVtdnkm43eXi
lxiHf0L5EWIDlqyiqYPLxn6zgSkqcJdlQAd+8pGIZyiZOf1hJS/XV97U+uX/N62vtGuKSAzVeaZ5
5gT3uVOmizOn03CbH9f5T0UNipmN4/NFvX6Lifo6B7Z8nGHX6ggxMeRusvllea5yceTAqYxDbXFK
Bq+hQ8Lqgg4MEUGJx0M3LQMBbCGkzotPfHpA3skSphkMWweGxUsutz7K+Xly2N+S9g818U94lrDE
NKal1Yy685bIcyeETqz8EbePbnyOtrvSt9wtTDOkWfbGeki7IH1+ngSKyZb7avraTXU6VPe57eQx
dKGjwUbcHWu3QWEJ1jhDTW5AXqIShY/BYzvllkky9XE5ad/s/5zEY17OvP/RyPsAFRLyRzP/6Pne
xXpftzBT/K/jw5akRuKVxepHk0MPh9wFLUndbTt07VGUD76gmTf9cZOvAItZujQYho4T82onnujF
ZbAwTMut2Q1zb9mzBti5pzOhFgoZ8IJX/Ax+1f+rYmI7VGGt6bobMn6wETGZhnD5/826lL0zByVN
2h8qCDNUNJVp0UubZRgML9BO7Lr32VAFGEOT3G/sy+zsPBuGzhChBd6/v7sD56MIOtH9cKBXEbJq
74gChVBFuoX+ly2K9rNX/L2+sQz2rdOjjmIVbu0X/FyFIPh+cLp9WEBE2caNZJokzcB5H7WE9TU/
+6CnikclMwC8HrzWKgJgMgwdLzYkib/5DgyjCz8xyFCN8a6av5CRpaB1B5zY33XkLnectPfmw01z
piPIJPUdP14lB/0C+Tx63/oxPzlNd4iGwGIghmnTwWM0b/Io6rG3OmDHwj/BCCajP9c/3tT0ZSO8
sYmNofyudKvyTFHY5wvQyFZ5Crqy/fXmDftJB41RkNTWS4tSUJ+99PLg4e29W7JVkBtnRjPpKlzq
AuFFiSQpWFag67it5KMb2NgKDB6Daka98XDNWd2U59UL72cGmm8r7tbUtGbUKMWIp8DFl48BBF9H
tlfixtSuDh+bvD7gzYbtEm3F99Fn90iyW9bT4Ip0pJjgXHgTKNTO3PVJWq7sRBQ/r6TZDzU8Rg1p
udj2fG/YmjpcDDYLoo4N8dKCuioEkxK5OluFhGH2dYxY6DCWrAyn2RSAxGFsHEiG9Kgrub7rDbP0
H1JTBm/g4o5yLhB7kS2bWieLneco/JBX47F3vl3vxjRBmu3yJeiBBsc6s3Khuz4qjk7nX9SDia0q
3jRNl57feIfc5VFQhrincwgG1qLLfGKjDzd9/KXLN02TyVtZQwo8xJXJS9TLMp2av25tI5E2fblm
uXBqkLOZQZS2JkEKRs1dMytLLbTBp+mC1uBfRaqHIhHjucNxBBFYO4cnp+D7ZrXlZExdaGE2Kkd5
jUoYdNGRv3W3oeZPHeMEOmFtEu6u7x5DlKqTg9Zei7Tyivv5sql0VuGrG7SPU+IethZMsmNwY6Zd
R43xFlqEZYVURutWh1mBKXxoXlvSp7UoLCtiWGwdPUamMKCswF4iVP4qVfMtb27Sq4g9HTbmN8EI
mEOJLIbzo/yluiHt+xu/WjNfKOQtfkewAGCNbnLU7hyuL6zB++gcoGHLoGBXdgCulO6fshifQniH
2othwNWYtq18Eqo4Xu/LYMU6XCzZtsEJO7b+bvrl0AEekwTjxyL0brvo63Ax6QQSKC68gbK6PRWs
PRTT5+sfbtj9OjYsDkmbRGCDPseh2In60Pk/xnrK5IjA8O56F6a50Yx4IWAt8Tk2PpD/x6gF96c3
HpVzkyAYdqYWS4+4IzuCy/FHWXTZvEBprtvnzm5J/l7/fINR6eiwjoUyXBJEhnLysovgzxTY6BYM
k69zitbjQnvQmiG/NX29sPtO95IUaQjgk3ubbenIMIkdrpYYPdRTC9nyIcvj24oVUOL174MrxpGY
RBsCt2nyktSP1o8TpU9eYNMPMpivjgiburAB30xboSD1AfLUK2Cwigxp1X1sivZYrTcu72XZ35y/
IFFkysuxvGIKAsD9xXBXzMiS37Z5tOO3agUq7he3PDcuQU18WLlHX4Aw4rbWtdjZ25jXs9rh55JG
R1S+oPBL3PLh4GrRml4CFnphGIBshuYHPHftfGq7C71/N0XbmkPgMUu2IXCXk3MhMuHeIS+epT+n
EXCLl6Jp3q0ZwB6PUfSkmpuSsehUcxMJ4h+w51yYY0t3vwz5nSqA1VJFeaLD9uX6ely2/n8y8jTQ
U+EzihQroOS209wOIIGK7xXdPhc9yYC0smCr33Wm6OJiLW+265AM7VQKDsakNhFZWfdBKheQIYrY
VoRn6uHirN70sAR5vs1NtZ2Q2AL7NzmidOihi23iZu+6UwxAcxtANecojQNRkiTeri3AISAY/3N9
/k2ffvn/zaf3IJWZtgKCJnysT6wG+U+sgBUqF4uveNdf49s1X7GMQVQ4PmjEitkrd8VGy+9DFZE/
az2LbPac+bebKPHr+mDeRdGjM811qECu1XxhFGNQD5zC37X4VU40IyPdQX8uXec+FeO4u96Zaedq
5l7xTgW0xapELtR/eLKjLv3RR/M5vo0FBuPRrL4BW1xOK3SRl1/Blps6zcM83bjwmnGrRgS07OCt
PDUfkoTuWDjdTdFtsqaBnizvhaLjOIMbq/Ad1COBGCTlsv3RLn/CyqZKadi7ulCYaEBOwRnYvS5q
CMPgpUjoZJ5n8+em5jWrnsEgzIiL5jc3PAm3TGPVfvTXm7K+NNCz4tWo1jVQEPshya+RFg9J+NUT
lQVAZPr2y/9vzNqXS9TSGY0H4NfI5nD9M1yoKIZG2cjPTD1ohp0QuVLXLYqThEjU0oHhpWbNnrnj
TYQOmB/NmL0pbhoaKH4ivt9n4dR98GIoXZCWfr1uwKYRaAZcKuBEqgh5KHAg30VVfyjn4r5xbSVP
7wZj+H7NeHnBwHm1cHYaosAbfWjwtXWXDV24gA2wbYN7QTwp99JpVufO7bfFtay9KVgINNN2i8EV
4HwvTitF0rfu1G7Lv4x+84xrRQoYS9p6n+qgOkbdB6Cmrk/m+8XQNNCz5/kiVLcUCzpF8TAP6ixM
KASbyl2yPY5Le+yRh4tF/iLKPJ0LN+uQuyRUWAoKDJOtJ9LjqR1m3GnKU7TEWQRpqw0lkE5FPw+r
l/Foe+x7/u36SA3b5j8ZdbmAUq5FKeSAUtR4LbNFYfvEtrvZ+y9amEjttF9G4sukV+VJ5PTTOC/b
fTx52yEuXTxE5MvvpOLlfmm88LDiGnoIw1AeVe7RYzfhPef6GE1bSE++9xNnChLzsO7Zf5z7KE2K
o9997Vz/1Rf5o9+QfSW+q6FNnZpZTm/TxGoepSMl1Ducrjw1s3fsKDtuxDkWjB6uj8nUvOZP8rms
vNLt+SmiPAnvFvxoH4OYFDvUiK4/r3diCAqo5lOmZeOceSXQbVH9IYnroydRnFat5R7pVoupmfrQ
HEsDcGiAOyk7NYyfyi34MM1Qz4m7x04ElvU3zZXmQeJ2KKcqnMpT0k0L5NYkdPS4Wg9e3c+W8MnQ
hZ6iDxZ4C1d11akmsFrR7gj2lIj87PpCXDbNO/cKPUufo2oCqDdZnZwBkil5u7QZcxJbRG76eC00
IH4NxcqmzO8TRvIsDsHa1jlgNU82avEyJgv0dTfAPEQzOcvv4748goc1L8Eo5TLIMnegmVL7vHio
+ocxyneDtPE6m4Z1+f9N1MDp7JHZC9kp4l228f6wcNSpO55lyQ13Ab3EOy/8UcUrz++RWdyt/rOU
Pwqv3pH5p29FmZjWXbPy0V1R8J3ExQlEvP/MfAlRMqhsbxqm+dGsuyJxW1QD4lem+JGz+Jfoxox2
myXzZGpeM+yQRk3vcwFY8UD3QQ4JtmB7lH59vG4SBr+hZ+1VR/1VOTmMuo7pKx7hvD9+18kPZdEU
SOML+EKL8b2PL6ZQ0/33RhrBcQ44lF+ccvDQhPyuL/x9XT555KvfzIcqPtegy22ZjWbSsOh6Ep/F
eeTzXhanfq0hklV/DLvmljQyRqJZujc6gqLOlZ9UVIIG2fGmbAXdTnp9SQwrrpd9K7nFsSsTdnJF
9KGJwiyX7vdWVpYVNzV/+f+NPfvhAKmFqSpPXBLMf3CoEIE6s+0GbGr+shxvmq9UXHj96nAIBZfQ
KKFZ5Fy4Sm0F34b9qmfw12QNWqiJlqeJvIYj33FX7SP5uo2Wc9T0+Zo1M+UP/4+zK9uNm2eWTySA
lKjtVtKs9jhO4qw3QlZSu6hdevpT850b/4w5BObKwMCguHSTzWZ1ld/RPj+LrEyywjkwMSfVZFKg
0yQj1PpuOSJ0Cl2Xn0enfCjGD4g2xvZ7N7aJ00P2kCfsLjgpbFQ5rQcLZUYUKcKzLYeEgK3Gt1zD
lq2ZIzWTjzcI3gU+mg4RsrORxEPD91CJM2wUuuav4fwrCwrTcAoRTYuzu/gJeKZ2FSCTQKgdb7uX
xoLUVP4s86bZUHV95j4gB82STYe5c77P4fAXWq4mmRPdV66/vxpEwNo5AMgqO3NZPXqghy2E99LK
IrEtfucyXOfv1ScYYxmUO7Ls3ELDq/HWmG710eLr/vY86ZZBceTSR4auaXh2Jm76QWIIkWfVJ4s7
v2+3r5sh5VD2lrwZe3vNzzNDgtENTuMyf0M++122FKbyEt0YFG/Ou2ntxxwJFLsqNrnz1hrKs6wj
9XAJc26bmFI0Q1GLgIMsrKQbivC0NvIIsWNU9vfPk3gPecb7fEItA87nYNrqoC7PorR2xBcA00FR
1ChKoZknoqx1PY2plc3uevbcOsnYGs9S7C3pGFzu2swbcTdRltqZi6mapzw/NwSS4oO7G1Hdf5cV
EWWF3aIhHgKu4rxZ7LSgyISv1fvOgxCqfxftNnPVwl+SUmxE5HoF9b2zV9dAMQpUWpru9tdt7a3J
UTZqLr2BjYO3noEL8EAM0MWwIKC3pj3ru4epTr+6kr+/PVtvrzNTa4BdPEhMJIWKPKnOY98j8fSY
29QQt7x9tjG1AjgPO4gqDKw6B3yJctBweaOLh94PPkonhP81DGgUoCL7vpEoIRhZnM5feoxkGMKk
caY9cbqdB56i283/93T8xqr8dwN7tbl6oQc4V8qQqAPDemIF7pCwsnOg+IjMmczD9VQNgkJEnjTJ
Oko/qilehgPX5lFBWwdYfOIeuFX8WXhTPmzzxN7VuCng33zTrvP2YrqqjiCAMKlbpyk/Z513QG5v
Tyzr0S5NHOGa5lXaB9RnzmW/wC5lnZ8aZn8p6/Gd3ZuS0brc4D+EDyzrRAl88Lmv2j14vi6w8inL
j1b91Q6WvciqwzStR2tqDoPcd9uwy4xHp27DVqzHbrKpzleObyPMe9rajFxGz8q/k5rRfWPnw8fb
ZvT2HDK1sjx1wyyo7QwPXVub0Kn/2HcjChGm0+3m3x4GU8vLeycfys5F86z9LKzY8V5y/2Etvt7X
unIobLXLt/T6ROp1P6dstzXIAHzxsm+3W9dNjXIm9H0akix1t3NeWyfofJ+qWeyQyzAcObrmlXOh
cLt18ccRDwUsj7x+73Qf+s6wi16t5N+9gakKI9BEXqvCSzNksr9BICHAUTAET72zKwGKuj07upVV
DoXOTb2QFrhFjf7DhMergRyG6WdFOkP7mss4U4vJhzLNrKYvw9Pcewl3x2RYx19Z+YkSGyXL1sGf
7aMPcSQput3tIWlWRC0x33JBGMdnz5MVxh6UnVrKnicj8bquecWl26HpmITq0rnulj31s8TvMmDg
TOUqmgVR68k3xxUBz3JyBuVbErTgV2/T09I2cRMMBpN9OxBgahl5y2GqmCJytueffv8gChDupc/z
EK/cTSZp+MrbsRhTq8iDgG5dQX14NbG/FOTzHCzPtxdY17Li0eFwZTDhS37e/F9tlr6vA+vj7ZY1
DhcozjywegznNkSf1yNh59H6i5+SIttb3ufbX9Atr5JlEyGY86cWy9s18uRv80WQNLGKGvw30lCj
rBuE4tKit1zwehfk7FTicz5h4wvapy7MobsInjcoaxnCMM0yqJXjI2lrms3BBnBFtic5eF6cwXDe
aHxMLRm35UaqacKuVPXWefXXOMhLUGKbaiU1M6RWjqPGenBkiRtn0Dp7x6oOM4NgkqDnYMPB43h3
gfUZU6vFvWYUzhJ2eCvJlgcu6AMb+/1tO9LN0PX3V2Fj6wl/hDwh0lMjUOhDlYR8/SCZKerVbBGq
uNgmSJs6LuXnUKy7oFlOHQqReshIIzb9BJ7yHsG9wYx0I1G8mRdLDxk2TFLRWNnRnwvnWMwiS5pt
zg2TpbNUxa3JUrmy6xBR5p1837f+e5Jtn+5bB8Wf23rh3lbUyEI22SHM24OYvKS3TFh3Xc8VX85T
p28yR1gIWgIRDHG+ZXlVxmGf5+nLXSNQkQ7ct11ZrSSHjLpzYWkT0zDfSfsuUmPGVIhd5o9LLYO8
Plcdx71pihdoAQTkTkNV4XWFD2bjokeALSRocOzTVoQRo1+E81KkP0cTFvHt0n2MQjn0+83zoU5m
lWeSCa/3Ym/NXfK9K0g9n7oaOvRNNIuee197lNBSiOVl/QRg5DDPGd9L3yGNE4ncztZzP+BK8FKD
NRwyM37q+EAbTrmVtiAayCxPoAomqDZTva3Gj1Xw3lQ1NSC5eOccO8g7D+zkyPlxKkOAcnZTwx68
IjU8VWjcWC1tx2GwSWExXBGwvqhRekdD4H9K1+DCuuavDvI/+5218Q5kxOccVDH1CnW7pk9E5hvC
VM2JoGL3mNegujqcq7PTjU9VJi51BVV4Qb/3tkigu2aCXenWQ9mJXKtzVzgEOW89np1fLOj1NV/C
9pfVPnrGmFs3V8qe1NGmXTmoV88tcgZtO+2EX8W8uDO+9pQ9aVhdZtmjjZV2epjzdMi35hD0s2Ep
NL1XsXsVh9iAAybC81x2B2cYP4UlCjxFel90pML2Vou2FkgYqrOVTdHm/IVcfETo77qFpqGpckg3
BHW3QGy3uJAmOU+utW9yP84RZwzclCfUHAoqds9KrbbzAck9T5w+pXMYBZZlmB1d09cRvXKzxs+l
v4Vo2hb9t6YhcVkXhqY1mAJgi/637ZWnZd1h48Qeyj7SmkQh6Q55XkCjaj5Lu9/zwk+aSRzzNPha
543hXftN1w5sNcFG+jkLu/8KhYMvgGZ1037q+6gnT9n45/YJ+uak4QuKQxReLy0vBKo/9PpoEeCT
chvDtqfp/D+5saxcsdLgA2rALl5+2VKebPlxTvdZdp8Sja2mxwgZLIRGqOZynA81O3ngsXRBY943
x9oTu9sz9KZDBLbKi5ri+aUDwS4qxkh4RIyAYi4rsYwVRbrmvf+1rL7b7CBbUDjmzvIhkF6Bx0L3
RHjx677uX7/7yitwXQsGmmf5BQCGU5f+IlO+H7M7i+TVNxFoM4T9tIKPx7WXxELLksScfLnd9TcP
HMy8El0P9lQMAHMA/Vg9ca95alCKWc2nocqOsmr2EzXc2K5T/U+qCt9RDrbep8ypBapyXMcG7eFp
qv7Q9qFoDQaka1450lAvRoeRb2C3qfw8ygTg6KSy3pOugeZ79nx7rnRmpPgxaRABdEKCWXS205PH
+W8LSvZQ9ERi/p4vUPVZhFhstigefy/u9FHQIur5h9bEgPF276n6KjKCtR+ZerDqpZt16En7PQRP
J+lNaqRvrwBVuVEtOS3NRsE/kwVPKdj6tm/MTuz7Sg4hXfi/HgZpM29w6xGFUYNI5uwv1ArBW216
6Nf1XfHfgVelj0QO2BDKdi+WPYMHhH+kSVLn7U2aquyoZShXwHMwNUK6kFN7CsofDVT6gmFX1Mfb
hvO2G9NQcWPL4p3XbjnYkeYAuo7eA5+6pyUl+7LwL3lPjzNeFm5/SmdHiidP01DIwrHEVd6xWJJ0
e7BNRbe6dVC8WC5VSPECLC5eCBaV7mfqPkOWJvZMsvG6risOzEVXr/WyggTGLh8myITOgkWBc9dV
NoAcz/8aaU828Nit4MX0/SkZyjkabDcmg+mZ7e0wgqp5a+IPQbM1LTQerXyMbDH82ErTNVnX9tV0
X51gwD/ItWKg0x8rD9KXyz4sRsPOr7F+NWHdt+XYFsECFcTqT9tDAOs0+589MNgUo4lWXfcJxX9z
n+A13JbQinfSLwC8IMDyjpMN3EM2niVZWXTb9HWzdP391SylbSqo7UNvVrRkR8HhWfbj19tNv/0O
AuNRPLgYPO5nkGq/uNGUFEd+bo+Qidlle1O+XWP8au5azotoyg1BkOiPQn7xh0eQYBo6f+3kv6c7
VXWu8eCe4gHQBqtjEdnv25OT5Hv/qZmj/qt1qM+oPvtw+0u6QSgenGZDhqq8ob4wcpEBlCtktI2G
UWisSM1XlytY/0eBFciphaLzag9Ews715aFPPzW1EX2qmSs1d03qpRN4XoSOs21d+jkAY171hFOh
CKb305Jm0Sy300TEAwRqkmIkkRugXNpKbk+g5qBQU9vQHGytCgH4b1c6cdo5x5D4EDgA8IlB6gJ/
2tlwJGk2czW53WygkNyyYgXL9TAcpPhdZi8hqRPXRJaosQVVEHtZkAUY4PiXbNoiCN+4/Y+GGC6j
urYVTxcDlIDL4moLfvW8eBPY2kIc3k7pmijTNXuJqo1NaFrybkLv65Z+cYsAT4T3iYpRtdR7CGZZ
lBskGVv78zx+k52hdEu3osrxLNYtnEh7PYCWp755kI5EgBfNjUl54+3iooCqJd1WYfuQ9sA20u/o
3otB/u1ELJoTO2kP/TH7ctsFNGurZpzBlTyWvcBZ12EDqYZHuQ7xbEqoauZIzTfTBTdlBh1pkBmf
Mva01dAgKC+pUVZHN0dqphlA8r7ZQlA9i9O29/fyEMbhsEfFQtLsy4NzF+gmoP8khikpwEOAtZZb
DUHMb3U679LFUA+nsX01Fzy6rKRCYJLCBUBOr03G8T72JSDV/veIxoOIxZqpQrRRHHsohljP9yqq
UjUJjCBjCVgJv3I+rjE/1vs08Xfb+yWGaNzOShrDxqmbHSXA5iBwZNC5xgFRBiTO/fyXl915fqo1
25akfk0mzHxT7HyRRh3owVZTSfLbSCoYjXI6O1m7VeuCyR9+scNVcrY6BI/8RM/brknKgwn2rfEx
NQPsjXPPCreEbda/vT9e1Ub+Flf3yddTNQHcMHcClXqIXNTcJhUtz2X4QDzTg51m81H5TTeGnPsy
+leFu904APj4feK+ITzVzf8/id+hrytoCmBnW/bewd9nuyDx60T+uppotQ+TypAz1a3AdXSvAmFU
0ExNb8MTeFAmYNFBknCX0WfU5BmGopsmxY35NswEoTYydgvk7CliIrAs2/vbB4Cu90qozSpQI4VX
7TCQuURuFnn5FtlsF7SH2+1rHFilNa03Fy9DBMJeEH742ZbVi+3fRxBD1bLtdbBRM9PBOIOR72xk
oCiUSm73WjflivMWDqkBWYY2FYp8vOmH11EEboYtTdO2Wn6N2KkK6gAzLsu/m/tY109Z+vN2t6+X
6zeuHmptdeUMjYNHCZwlEzJcMYKqZr82ITsV3uxEJdQ3D9ZkVS8TOBdPfVuHBiPSDOkfni24Wjtv
+G5pATg6RgAUu+Hv22PSGKhaxD14KQtRhoNDTNj0WBTVHOUQ84gAR0XJXWAi2dDYqVrLzQMLZSYB
boR9fZjTY22CPOq6f52yV7uDLGu8GIxWdYGs+Rx89oEfowW4C0xnvG6fY8ruMNnZ0ONlGgpYl3EH
hM4Rz5eHdrfFaXSlVU7j28ugWWKVJJXYQjDpbdDO7cUau3zC4834IubNsMy69pWD3t4m36UUV4C2
l5H3IwNAlJpggrq2lVi98AANd3IcxR0rDo2sospdn/vKus/6VbrUQbS89xzEERWPiP3U19FsEjbX
XMPV0munW9xqCK+a3f2PolyjANodW9EcLaD3F9O7mWZ61AJsMlK/Wj142BK8I+TopjKyTEp5uhBd
ZUmdkAwBH1WFY7iM/z8XEu62p/D7gigo2wvDKaO5yasl2DnKrLmd4yuem8e0j5fqgbCP+fIhKGPu
mqBwuq9cJ/CVL2eczUigYZuzSnuHY4GSTznoMWSQBGxX54axaHYitfZ6wt1XUg/HmmyD/uykvb93
3MZwl9dsR45y3PutX4BzdMROzYuHSiDiDevH3qZx6qbJXTuFypxaV54NtjlcXLcWlNy/nTnpC0NW
Sjc1iiNXFRMtlQgmaLnfMPnzy31dVo77xl1yOYwTsif5kVZ7n321pt3tpjVdVuurBRBo/mJfRSA6
n3/LSepFfpGaQJMa1/2nnNqa2szlIzQ0u6o9TdMU7njouRH3gsaw8esGcN2aXhl9A+6pGmQSuOj5
xw04WZOZa7Y2taC6LmfhzVBpuPAe6VcvLxI5iR/AryyR34ouoUhd314Cjc2rVKlh3XQbKkqbS5nl
MVgY3LqLfPslN+1xukW4ztyrGeJrXTXNAutprbO9fhXFyW8+3dd1xV0DOmVpPa+IQ8GSuuvD9ku/
MGRBrTJI1sBEwKobgOJW3QyVXzBQ1hfL+t46O7ctIuRUbo9AZz6KayHD6gVk7JoLBZVB5G6gDvSY
CVWt6bha8+whOd05+Yx3Av4D6pyi+eNXH273W9f09Qx4tagkXEG7YOEZhWbTnpdlPObh0xi298UM
ar1zW9j21mQ4sBqE/4BAiieHGxxW1/OrG7zqeQM2t6YoMeM9Kv7W8kPePvPM0G3NCajSlkJMlDlL
t2A3c8nf/ke5QfOHfFqtczA8i2V3e+o1JqPKWfvFKvMcFdqXcRp3uCxd3DC4zxr/C6JfzQ2o8sug
nAtcpYe5iPMRTkWBzDdc1HUdV2LYsrRAi3R9kKm6560pzpADNiQJ/xv7Gzc7FZhVsiL3rMlGIGj7
FsRuJ3Jqu/Wb05YO3kWcxxAATwDcFgGgAcqIqnNWkzkGi8i2C1O+7vK2udcGFI+mc2XPoEpq8LL7
LoBwzyIvadAkQ/s5jwr7020b0BixiuVKHadAZaZVX8qi+y17ZHYL8pEyE45L17zi3dm4QKLVgkD0
uNbJnHaRZN2PXJgkjnTNK2cm9IJlHdJr0sPhUUvwNEcPo/3jvqlR/Fv2bs2CFvmDgr6s31FuGsng
231NX8fzyj1Sf5nB34vo0OIWip3HKJ1k3Ig1ud38f9vEG1asorf6rZhRexnUl7Xg/XGT7FtVdnOc
U/EJGshjdOU2SLy2fESC4iPISNc9WMeLmIN2dJ2AEkEBIYlWf/x8uz/XGfu3O0R9qU2J7wDyFYpL
SDNolxVJ2Vqx9IJjtZoe/jRRjgopc3tqD7l/1daWw/e5BOf+gNrruYzcsY6X0LQ9XHeYf0eCcsD/
XTiKeuuyyvFC0e+mRy/OdlXMTuKHOJJjGpveATXbm1pyn86c1n3AcbBYz5n45NP7EqiqzjauiGza
LLQLzqPzyP/gqXyJUehyvL3KmgwJUYFkBR+kY3Mf4Q0YAqJrKr6JixjVA/PeRiaY7x0DukNjTyqq
zJ3caU6XFA/yy/cStLb+y9QVkaR3OT5RUWXVVMrZnZr64rPfafoZz4ORhYpNwyy9bUJERZX1Sw+e
bU6qCzC/CU2K3XTkj14E8e1DeVgPt7/y9sZI1NroZQzt3POAn93mhwlJgGkEZ7th89Ku89VuX+1e
oI6u6swbEFP9tf/yIz3CmeeoOIFQ6V2wz/amMmDNYUxUgBn4TrlTgvXtMiR0/x+840P9pd1Nu+GJ
RHUM5moTjdnbCV2i6nBvPikmbuEYFLwJwEQ0fAjmbkemcD9u3RKlAB7ToD2Pzfjp9gK97eNEraIe
u7mqLR9pPslmelirkMc886TByHTDUUKHUZZpEHA//5N3IDDu99011yfBWNkkUzrFLjjsBic3nDaa
oagINO6gsLNbXTzAbfZRZhzE0sQwDl3TSvgwry3dnBn3jsk65/R8Z7KAqPLbwC0WnrXh7hVuz8zJ
o1V+vL2sGr9TcWdF1YRjFuC6sSKBWAof+BCAqnwTP5duPpS4wStqF5KXgEGGwckLL6sJyfx2GURA
1LroHm+oTTPihG66cIvKVsQ89//KgoKLspUx6ppAeihiAD0/NpVEOVhqOFE1lqoi0IYmK1GmDvQl
KlOeRzHZD2XG2hcn6NIDq4QfuVxY5wbl+on0G1M5z9vXK6LC0uxqYXm/+ALpHCHifhh+DY7/jW8A
cDsOoEl8fgDh0PvbNqE5rQLFGbM57b2cBeLCmqcxe7Lp+n5MkzUN72tfhZAha5GHKAAUeDu2ovyX
VXZJ58fUviuTSVToGAh13cWGi19wF/rkAbE5RmXpkwEa6RCOSDKPmWBiGudRYWLN4As840zt92ml
se8gZ1oHsbOYhDF1zV/X59WxZdX9NObEgal55GXNsy+b1ceU1YYjV2PJKjKsH9LVpiOWuR3dKoJm
aZyy7UTbr/S665bBfs1p4hDL8DnNVqAWQzvtEkro0omLO4Z7Z4Fcdm/K9mgMVkWJldsWDjKHdxBb
Qn6d2n9F1fI4T/1kWbtvt71CtxrX8OjVajjMAw+1bQN2HZA/8xpAk4AR58GxLNNzi24Y9H+/IMKq
z9YZw+hLlsgAzyF2sCd8eZDChEHVfUJxbZsFlOEuJy45JO/oJmPuCcAoT7YJxa+ZJRU2NnVr5Yc9
NvwBHxDWhfMgkqvhsNL0XoWNkdmxkR12sQvWn9P5GCxkhyvo7N1VvxoQFTVWLA5t1my9HipO5NWP
rkiW/snlXhS0Jny67uRSMWNyCsGgW+Mj9iE4OAk/18fmhARJkiX3ye8QFTkmx2EexroHU2U6JSTv
HwnvDHcmjReryLFqrAeejvBiO2tlBMb7j3Iy0f/pwmcVOrZYpEDRHKamDSO6v1S75Sh+hkU07Lz9
sUjS2H25y5dVmWzw66x02TBBhY3oX7j7ilsRSs0Nk6RzAsWRJfSIGE2xVbS1hC3xpLXKr1ZnAthr
ggEVQNbUhe8t6YKgKnMfkdiDLEdrPy5y7pAC+e6UxdGVoamuTuNzKoyMdylfyEDFBSFo1H4rpxVA
6N02G9CymqlScWQVxROAZNjz7PLLTObPTp7FbrAagjVd69fky6s9u21AyxSsV4eeu73vX1C3fGJe
l9y2It3UXH9/1TqZRD+JcETr7KucIOiOjJs90sgmP+77wHVYrz4w20PLWI+5D0qBesP3ZO6ONo3Z
Ynod13izWky89SgYrgiOA88lsVymxwUUuvf1XXmgCuncpv1McNzT6seyyvNYI0lr9dsuG03PU7ru
K0dyRz3bsT18IyDWQzO3Rzv9dF/vFQ+uV0mbLMU2N4/Vzp7kR0ncv3VrPXHbF3c9xxBV4oOzHBRG
bY+zOPhRBImXfm9Nte0au1eRZAtBVUENxsMLG5qdtWaQQHWPPLQNPdfMu4omyyFjazeoMb/MzXOe
vXjsdHvWNRGpiujqtwGyDmknIIq8PWZdlwA9Ga3dibrvWf59XCi4SQxDuO4A/+ZFiYrq8vE67iwV
Jh+pFQusAv6z01ifyiZdkspNPyLWM4xJs0moKhxVQbaQFThqUgL4D/SjRXHmw2Wdft+eM91Armv0
ao/oJOHzhnc3wKMoClX3gfMkKIvSYQempNuf0FmT4sq58J3AqrAspDjWuYxSBiapr7fb1k2P4sKA
yNQQsJLiQuePg/ySLUuU5RHEBQzrrMv9/auGTdepYPjAevAO7r4/VLG7m+ItduIuFjtT6k/nEmpg
XbWDszHZfm8K63NrsYciAKDj9hxp2laxXmE2WKztrrs08U5Wt5Sgqqg/3tf2NcZ4ZT4561tSgzfq
ArBvDXxFWO0yQK/vC4RUjBfz15qtUykuvPobFD9LiMtzXMRvd11jliq0CwzOpZ2ONSxfyovnZfuR
hX/HITAcAbrmr7+/mplm2Xzhjo24CPaL/XEhgjCYoNW6phWfrRa/zKcSPV/a4SPJnI/+2p/rNb0v
plKhXHSwmZ8VHr/0Ap76AzK3CUA0tyddZ4uKv9Ip8IYUae6LDe4DFPHajUmzVbOROcqRy0i4gage
k5LSd361fWvGPEvaxfncVZXcu9JIxKvZclQNjWkMhgDIWI4KxrGMWDpFxB+f6SDfUaMwnOYbKriL
Fq3MUwvfKAaLJlDSi0hZX6ud99QGC+XttdBUwxIV5OW4ZbG109aApMBPgoUfJs/ZF+Ea8aKIiJie
PXd4TlGgsYrhvrPAvq7eK6/I8WQmc4LjRvTut8yP0tk/LC093B6RxrpU6JftBle2P/hcF7zrXAgv
GdAdGodTgV7dsC7puCJgadfFjboa7Cy+4AJoUG56JtOYryqF/R99wVai68RxYxDJbzKLa5uBkTWq
+r+3p0dnVcpBPOcyB7yixWVps3Hpq3LoD091PC1tTNh9ACTyD2Tfdior8HBgto61H5s6EX3w0c2K
5/vGoLh5GHoFJSvcvErnqKo+smY8jkVceKZkoM6GlJPY424+Tj4+4G7PxHqPh7DbHde0q0LK6qwX
fJZY4NSen1vyxd+cL7db1iyrqoddjm6RLhlmvFi+My/mQwixTQDGDRGoJqpWEWU1GcAG1sNq+iDt
o2p9kcVyJkIccjyM+CB1jtgEnEsw3HfpVhWyl7TrhinlWGFI0s5d+Y6geqgjd6mCBURFmq1TsLhB
h5iiSy/W8pPWH26vgsaBVXBZRQpZeRVrvq/VXw6q4+riixeegjytNezX15jqjTuHijFbBYSfOSCs
F6uvd+3yJXOTNv+aij6W2xPAhLfHobMm5YT2l8Yd/GvMJQLpo2UJgragaR9x5ZkPGV/Z+9vf0c2X
4sirjULGcBXiUg4zvmD/XtP+S+EGX9fNjQIxHm5/RjccxZ3FnEJV03Wb7xkj8QjKxZZFNPxodGvN
0aDiySZK8pZXBZxv8Lp4gKBgXC6BSNoMSjO3h6CZKZUbjC61P3YFHMJ1PhRVFKQiktW7fEmW+4RW
A6JSg4UdE67XWxzVsD1y1iJ2beTdPVN9g26Srovz6tQfqrYggRvyC7Sgk0LwXUeanc9N5eC6Cbp+
9lXz9pLmrnBTfuFAFdjuPm+/MOfDkj6LxrAnaaxIxZeteTuzrccAGConsiX/tGbuYSPT05TJ3X2r
rB7OchWEX0M+a0CZjHvJlzqy07O1JEPf3Hfl+QfNRYdu80JY0la/C8U7v35gdz7cqBiuuQkl6Wt0
nzniw1IUp7HJn0eymQiKdWus+HFRt8BN2wztL1XExGe/ftqqLGJWE1Wm1603zdQPVTxXCGqYbJT4
RsMv63LxWBaJ0VD4+ebmjbavv7+y0YKNyJ95LkcudnkuQv+0TewAYvaneRJxyvM9zVvDp96MNPCp
6xS++tTQQvKl8R1+qbL2YZmXXSdSQxDzph+gacWRnTzoOATc+YUG1TOEM1ASFXwctmpXuaaMi673
ijMv2cAHGkxXV6uXs12nVuyN/mA4Q3UDuH711dysTt1ZW0Cwvl0VJEPhfhmH9CEHHeke9Sim7KDO
kBRfJtzumqbHGJwBJLPNdsA162Hm3j2XKKyCckQ3S1d0Von9zgKpBud/Ot78XjaTEIiu88rBXFq+
627Sab5XXhN5npVU8xx1W5/c3ud066s48uy3bEhbis5XyzFsHDAg/7yrZRWXVdod6exhRW6hnBKI
iR8yI5+QZk5UVrBh8/uOUJiNw6eDE5An3+mHqB/su0rx/VAFaFUcqS7poe/IZ+5zTqKGVe8LGexu
T42u/6rf0gD5g37hlxrMfsLG7b6yUViYGbxKs6aqlgVYBFoGyjp+Cdn2DjpNJ+79ud1xXcvX31/5
q09F20PBEvPSYdsf/MTy/eS+phUnDZupc+ve5hevenC9MyWGPVI314p3Qki6gdo72s3YdPZAsyqW
+ljUJqHTtwtfYSqKf4a5x4NmQvst8KAv4T7fWzF7yZqIP0+H+nAXYy8+o/gp0PTjVBb4DLCUF3l9
RRlIEU3zeJK1s8t5ZjDNtwENfqjCuRA/TyNv4VvSmmILlwHhh2duv3f5Y+msyWDzpFqc81Cc3Myw
gWqsSoV4rR7JeOXNsCqg4eTmQBD1rnJ2jEY5fJeRI31KcN8YaRO54lspiyjM7+y34say5ZndXbch
7BYfHGf8PZX0w21v0FitiuYagt6b2TDCasvykuGdzM+Lz4Ez7283r5txxY9XyrMsnzc42+DsVxvo
3PIuxWrMuOLHFtBCBeXo+Vo/jQB7LO88E42cblIUV5Zp2hZT0GJSxvQDqOGfhrJ8riZTPdqbMS16
rnhy3jcLh1p18132exZ89rYTcAbRWL4UqOy5Pe+aeEcl+/IGVg4O5B4fSwDOMmR3rSHp6kNtyj1p
hqDitVBLK9Nqxv6MneJFNONTUPMEvKtLVEKeVLTl4fY4NCvxD3SrGOuUSyzyvDmHgNbJWDTvbGa4
3ulGcf391SmzztZWtnBdFE1uRVTi3its+8xdPHpDGVMI0z1Y4wUqdisNczdb28B6HAgB5ZqNghRJ
f903Q9eZezUGBmmGKXUxhmKm76j/2wuXr2w0kX/q5l/x3yynHRkgEo4HG6R1M86LCA/e7g6VsqvB
VHWfUPzYsUpckohEksDKnoOt26fCObjb+nLf/Ci+POQgFetH7J1X1ufpmTt9NKV/7mtbceSOeF0+
1Ngnwi3nqEX+S8SaR5NvyllqvFhFbLXLQF0fbFDf/eBoDc/tssRF+d5PTaursX8VpOVAtHuWDlZ3
2KBuM0f18MBXb8ehdFeZdM5131AuwBATmjIBlbNLO7hHKeUZpeanEkqAXRr+IM1d7yh+qFJ/eWBg
HexZ4IYaApdXW/W7HjtglM/8/zi7kuVIeWb7REQgiUFsgZpwtYe22273hujpA8Qk5uHp76l/5au2
iojaspBQKjOVSp08OQVOy50He1q/X991jTWrRGCsqKbRdU3j7M3OLneqx2HYahyusQX78v2DMcNN
iHhFz+IvTSZEMFWpHSA/MIc09rY8qu7vFYsmI/oaOkaJE1l0d2ItAlb24W2CUSy5MnOY7wzB9J23
T+b2vY7l4/WhdVqkWLFLoKdEUONcLe1OSnosy/T3jN4kZjzeT2TYCFc+ffOAFikGXbLEWAePGOda
tH7cVNI3avKK3EEICvaXeUyiNWPvhpWMwfV16XZDibYNVuckn1bjPM1Pa7e+LHT8edPIKparKFDX
66HH45nGxSGe1oc1bjakpNkMFcfFAAvOc74Y53KSEcnm73m9xMGU5+aO8vErSEa3whiNPajIrmKq
ySpis/7Bq3tQLQkwFuHk2Th4Lh7on3cV1/sHy1W4KFwwIHvSFzu8a4FqAxrll8MSoN/aSp6vb4RO
WopN54KVVtPPxhlVGfs82c/uywBuVIf9uY2QBCtRbDqpLGNs1sE4m6iXz1ceAaf8YMufo7tF86PR
U5Wti6OXTmI3mGHulqDkacTLYkObNIecpZg2d+Y2lqw3zkZm4p75WoraH9Aqht1S1wPhKDYNohbi
UcuGu5bY2BZe9czwytHnt13OVLauyqNra3eOcRZjtbN5cyRomXhddT5HtrueCuGqB3fO4n6Eitqi
DHOAS8N15Kjjq4y3TqTkMAPiGxDDJr7EZWg3kALNY8Qw3U3mYIbjsJoHW1hb7EAaLVCJvZYSJPw5
w+/wzCxCnFHzbm3IVomDxh5V1BeP54kA+GWcs9EKpb3urIQ/VRO/Q2p+b+bTvlu3zlmNzv2DATM7
xuoUNjkkzAC7qez8rB3z3Wwxz3c8+/36/mlMnymmLwsHsKf+YpfVo8FP9iRQL8X8mUYLv4nzFCqi
2P5AsB9pDy/WDeOzZdgB8hvvY7wFUNRJSjnT0f0o5+JiPRS3yIE5d8SaA5HV+6rpNxyAbt8VBxB3
6IC4zDhOBvSXCczR3HMXCgwWm3byAl6St7K4qXMnpKU4g86YKqB6EGDNBXmrEmvPPRKUhXm4vuE6
aSnHOdogAmdZIgKajWgiPKDLI9psoWYxvD6+xgBVfJjpxR2gzsw4p5WHYn27ei+brQS9LsH4DywM
9ce25TT4+bbPoqwx27ABsi4iMm3encWqvzQImYJknYaI8eqvl5do99gt3sFAznDjUNat8GJKHyJg
26vnzpvhBNC3/T5JgEQg7sbmaKxRRYn1MTcQE2FoyzFeLYoCoWZp/ISwAA1V33rLuKma2/VU2FgJ
UrbBAAPFGfQ9uHPSh7K+VTyKtddsraehwxqMwiZRG2fFybAqRC236Zdi7WNL54QmcPClJw1/BmfV
LkvsGx/hVIhYZ1ZGKQV8ycS7wBLtKSv6kMf1Myr//ru+AN0eK/bdU1APt/OEvFcx/81JGaVtdsfr
6VeLy6BVlxt2+DmEElusGDpAAanocXace1EBbwgizdLZA4x1isfcCZqMovLjF7oQjH6CJN/1tWmC
YRVJJpasLRNQsJ8dmtqhkM1Tu/bZPZmFvbs+g8Z9qYiycXLHeblc4FAKXYZGyY/uvO4MWdiHrMlu
i8dUXNmcjZ3lJLhj4cXx1FrHRZiAIwSy23gG14npsrgPHqTP7EF2K9CtXf3bk6cWxe5t8XpdQBrv
pILIkrhfx8wVxtk10vHUSCM7JHm84Z90gyu2HZNelrOocNT2s3haHZIHbrJuPeHrRldMW2YgOvAW
nLI0T729N8YegA4cxGu3SUY5xOuRyFEMuXG2LS8qYitK07+3jayYtFG7eFGfcPUnCcK17jUb81/X
R9apu2LEo1fm0+BAUxYD0DPztNApoH0k5g1AvSaboGLEepBB1f0ECgkGKijLMKIKDe0o6/cT+8Lp
+pS1zjPaq4Q3rUaFi8UgFxwWjtmyBiFmfJg8L3DsXbnVBU1jVypWrACECB3b1/i8MMAch2chHTDU
37bJpmK0tRwq6SD7crZE/z62/e/Y26K80f335fsHf+DGHVtTBzYLvwMqShZRm/xZ2VZvKY0SqRCx
CZhSp8lKxPi8fF5MK1wQ5gfFQL9RNI3bsC7NsaayfvUUbavRMgd3zGTsTnViHEie/2TCbYOitu+k
420okcZLqEgxVo1DUwqcn6RnXjiXRf+QpvTGu4oKFmstZncyg4czHcH9FZU4B7Nnf7lFt7iCNXcJ
lfrLhjTQsZXH58aK70cx7m3pPPXcOSNj/G7Pxz6+7ZjhKmisWxpwllsezMHNvF0KFIePbDZ/cBzc
8q5b9Oeay1XsmFODIS1Dfc+5SOq9t/xnDs19S7cAv5/rFFfhYsVcLWPfZbjMs/puSb6LckHhzIqK
WAeQizHdAnZpHvq5Ch4rndFyZqCgzpYF6ub5Z0nuGpMHeL/FwZz5Tf2eL6/p9OTFW++32ikVmxdF
J3KJrqjntWU/+ErDRD7XHTq7ttyvSx44dDhINGNt1telyjeyNTqBXmzqg6PxnGZuatFYZ6vOfTC3
+aKZd1Wb7zrnize4++tK8bmGc5UrTFp4DY3XCbP0VjjRH3xedkhOh/Y6+FZbBU01b/gC3XrUI93M
VgKQdnxezbQMuPGWS6TPgEHzwZ10ptayEbBpgmncuP+/4GxaLRM36HjuQdIvqjHIxq9jf1fW3+ia
Bn2NpK/xq4r/XBfg5w6be8qpP1mkKgiBixAjeINnu7kzquI+dYaHXGyV0mnmUCFpVWl5S84snMVT
/bpm2WmdyUm6y69mualJgMtVaFpXLIVldzjW0G/lULhfx2x8k113vC6kz88BruLSUrePxVLV8KPd
b6DrDqs3b+ivxqmpzGEWQVO5NpfxuZ2qU+FFYBG7N9gWIZxudMXwOSlKuaZVfLbifl+iMUae7xun
2nDIOqlcvn+wcGq3VWPg3RKZKuOHJd2f7m1vilylB8t703YcCldv28uTsIuAZubX61upE4lixjSl
BgWyMD7PTjXtFtE9lb1Ywpy5p+sTaLLUXEWmyTwb2v7ywiE9K1uX48g8WSX+zAdj/ibabCQgE15K
wzxaubnkvxzgREC4ny2FU4IC2xvKsBylkZgB+qXMKHMAL9taPAs89XTtBtRDJwXF6s2iXIY6KeJz
Tzu/MpFCt4q9sWy9430e6nMVzMakmXV9xm1cDPswSXxcasPJ7R4qEDT0j7QadyUtN84ZzQmgothW
cKugZICKL1x0aDCAxhck/VM7DnKZVlBP2UuS3ZZy4CqqrQGNhdVOeH+behE1a2T3y10eb2TH/5d4
+/cBjqtNLGNpI8mbOxAacXwyRkKg2RiiJ+K4vjAeijhKUhLW4FGql2+9+zObSn8dU3/spmNeQoVl
g2tV4hdmG7jV0bPQ9pY7O6/IQRQ2gA9mfqun8nBdyzWnoQqU66x6plnu2eccNAnOHGY994vuv7n6
zwZn3/U5dFqk+Bc+LSsBxZl1rqcfblseV2vd8ZKBEGvF1fd+od+8rNtdn+t/qarPpK8kBECE6Jgc
VadncD4FQ9+DuWrx+4ncV/wb/HKaOjvRAfrJin5HDccv0jysGupbzVOXQNJTfJrJsQONkMu9O1v8
uv5fmjQ0VxtsFq7t2ktF7fOFSpt3v4Z0Dar8iSDGGafi2ONrIfojRQvoYUY7ei5+b8x88QWfSUSJ
Q1a0FSsY6JXRjiU7FJYRtB71XTrvBN1xxw0rU1b+bA13FcLI63PqtEpxS0J6BZsGwzpL80xH85Cz
KfCyoE2scN3sx6OZRAXrxdYUT0Qu7bmLvRb1v0l2YpNlnWajvbRoW+yD15CtPqa600CF7OEtDS/2
0xhjPQMI0Nqwlpnfx6sPpN2+HybUdtJDWrdhZdv7wf2Klr33bc0PZeXcFmKofGyOk+ZeTll8Hhfc
9huUmxsxrpuz9/f6pmnOEhXON0twN8brAK8ILq3qKOv7wnq7bejLlB8iDFTMDaCHKjB0Ccqmt7be
mf3GX2uODUdxLtPESV9VE7Jd43QmdXzKuRkm5rin0nkjVgdCvC2GbJ2AFNfiOmgRkHEJgoFi38JB
wE/Ezst1CemWoYQz87qCiaEC0HoFReCIUuRkemro3yn05hOjz9cn0ThitZOnTVFms9AZaO7ib5lR
30mOnP4urCMXo48Hrzi7qXGAy1WIX2IXthEzu8JMEwhap13RyP2UDBthj+5upUL8rKFJSC3d6sfc
ojTvTLwODA+vS/qNlI9p+seeQY+/ITTNzqicbCCTHlyjgC/LjfbOpr4tQSxXDd/l+M3MA1ZZG4AL
3TwXN/fBRixi8BjkjdaZTHWIZxeWvkvH3Pf2d5Y8DOXmG49GCVScnyRDXgHuYp0b0My29XzI+9em
QsLCvk94Bb73+jFJhe+idbVBfoliDXH3PuSLG7bpcwtOkLaoA5a6wVjmx+t6ebHVT04oFR/Ia+Ja
Vr6OkTn1oIvw+vyR9QBh3Ta64iESw7XAwmn26Mk07kU8ADKWbuyZ7scVjwAE9CRah/QRsOKRV7on
19oKvTXORm0IitpNicZP1RDlTt7fVazvdg26Dx1zt/jvulw0t3kVFYgUZTrWbTZE6yR3dTw+iQqR
6NKKuzKpvl+fQ3NGq6xuQCQleFpa28jpnDqohvGFjuPryqdHc2yg28ZtRqrCAnlpN2SgZhvBFQVr
nOxkHT8UbNihKa+fjDXKkLeQppolqTBBjvUsYsVUDcnvHWArg5XiKi6qJkJ5ZO5uthrQaICKEkRo
nrZoKtJGEt55qA5GHQMmtXHeaDZfRQlaGUv6ltsyqriZ+WWchm2xvIP6PPC42N20+SrZm0GcEU0N
mRXlNcoLSZfuK4behkv31Nr5f6OxxWupW4ti4KOkBP0kWBeh3SP10S75rq/7xM9TM5i6rWIljXtW
oYIpEMZJVph1tCZfU/roDZ0vu69tGZHplGzxz+tWokQB+TSR2CwbGpXrqe8DY/kl+z3tN56odXcQ
FTPY0swDI8JKI+Nu3F8afIxHNPgM510fyMNWIaJObZXYHx13hjm3pyqqmqequ6MSu/14XaE04lFx
g8tgOiBFHKoord5XN2J432z6IL2pi5zLVRwgyHZXy5zLOhLJ19o8CdwSm3X2q1VuXIs0OqRCAZGj
May0sSH/8Q54s4GD3i8NY+MPyd9sO91fl9LnJH9Yx0V8HyIJI5EF7UAvEMkOhC3NwWm+N8Xbap0K
8yWfn6v1e9y/FMZXyh9ca6uoQ7PtKiiQdckiuwLCG73mEb2TWZV/M+smuL4mzUGrwgFZzgrTqyVF
MuVhdXx7i3BX48xVcrippz1YKMcqmpc1TL1TaaAfDZMBlWG71SJPp7WKUYsEnLIuxRzd+M1mP/Gi
vXe6QNpbzPW68ZX7fVqhDdNowirm7EcpD41RBHjyMrONk0K3sYo9E5vmljfFBFmyQ0z2ybJ3+Iam
av5cxf2lqSwHx/DKaExQV9qk2R0Ki7/zOQ25ud4WoqnwP8NajH7MMxqB1MYm30rr200aqVK/odNB
nJlTAn1P+9PMxy9GPGwErBqJq4g+l1uOGNG+ODLki9P8mMm7yLawzrozQEXxsbHIarBY04g1SzDN
pwINM8CTN7Q/sr44yfGX0d1Pf5oxPi7TursuK43fU9ngPLBpNXKBChXOrzx9YzwL7exl7s8xqLbK
xdpwErpplGjcTr16aAyPROYKKgb3EKevMYgBeCf92GuOMr2NEIOriD/bQB/ciUOnevlSNOCrfJjy
DW4+nUkoxixc3sVW7JSRVdR/huRpNBzhe90euKzre6FTLsWcZ7ftXcOzKxB54PnCszs/N5K9tcqn
m8ZX4Xx27nZTQWoaEecbIjFO8O6x1RhP8+8qkC/u8tiacUmNhLU8OvmMDEzzHbjI8Pqvaw4DFcK3
trQGr6xTRZM77SQQzoYo/dxDKr5vf7Yt+EOuz6M5zFRKuHKY1sESbhXJNL7LaPzizFs5Qo36qEi+
NnULxtFRMSrw9jA2EnlQsouzb/lW9zDdFlzW9CG2sLjNi6ISCGH6k5MVftaflnarcFNjwColXGeM
HRpfLRX+HvAF2TtPVtU8lygromZ9lJX53Ff5xtmjSYP8zz9+WAiens2WJxdngfcBmb5fqM4cayet
+6Y59Z2fFFuxi05kikmjo9SatZcDtKwiF/eS1Hk2nQ1r06mSYs2uIAAGEXii1DkU1aNnZBs6qlEk
FeRn9R6Kfi0cE2gMJrt7Zh4pO9r9hpfTZdNVVJ9poHw2JimNpmAM17AIRWi7PgrIUUceAokRoAth
tbHTunhYhfiJdI3HNMNanC/8KTl2B2MXH7vvjm/t24MXblFiajRKBft11Zwny4w1mVGGrnrJAZSt
oXncIr3RGId5Ua8PCpvVSycLjuHz6o6k92YqDra7b0gKQl3Pb4a/152TbhrVwJsUF+gYdjEZjW+a
pzj9m7hnkp2m8bCwrTBE42pV5F8JesE+MXHMTU6/X9ieDInfln+BxfSbrbzf//z2P2lFy1JTaByg
sqIfZB65Cwl7b91PUgp/Kp/lSP12GMO6RXuKJD0mtANRcI9nQiDe6dd8GsOh44Eo/lC21R7jUy+A
n1G8QDzh9jrniHUdMR1mI7lgNvfSkcfr2/apI8DwiiMwhFgXeylRGSDovkvi+3LcUrzPk+2WpSbX
Erc2CUUBUzRVddCUyb7s6kC6X4bkdy0fJr48xvIhzjZc2qeqgdkuivlBzy/tbAmpMdvIzgau4CL/
3q1veHrxm24jEaIRlppZIyB8ANC9IFEyy9Bsk4NbbvEefuo38feX7x/+Hu/3azvOCYmaPPEH8rRY
z+vS+3V9o3QUL1CMnd30GcVtjPwnSvaw1taxXNfQg4fOPBnepE1q5W3aLpmTtCuJ5vaFo1FhfUvw
CekoEXoD9G0sas+MhPelSU6k+yry3fVf1tjXP/W2JTifxGKYUYpr6hAa2XGeNobW7aliumVRds3o
NAgVpnifZ3+8Zu78Jnt3E/Lt+s9/fiuDYBTztYvCyCaGHpnWAYRC901QBt28n4MlLHbVgWSH6/No
bEtNoLGm98C4hGkc8ZZbj6Wz+G7uD2vYb/LJa/ZBTaLJdUQRUY8Spb6wvjo8/Wtmg5/P7cYKNHuh
ptDGYmGJTRiGr+e/C3HvlqV5suDDc9N7u01IigkLIgaKeiES1e5+LU81fY/dJljLcCXGbRqlJstE
knJpgAYlQv4jnExzx6f5T1K+1DZIOq+vQico5RyvJDcnkqEDaA9McPxCs2+8/JJsMUp8GiXAjhVD
zszRKuQKD5qT4VR6z/ZwNzU/epCYJ6VARfeGo/48TsQ8Su7MWFlvWVQiQ7Rne/ByHjJ3V4uw3c07
iiZxtkDWCMfdhsw+jeAwm2LoOKB71NHiEGVWjuqWMqSthZ70wwl3Zjx5gjtjsfGaNG1EwbotUoy+
Z81UsoyQaKFPnCRBK56r5uvUbV2ndNJT82vgUUcyNof07JruZhTOUOduZL94Ze69tX4CUuJrlb+O
Dlqsj6MvROEz4zmr5o1Xes0xq6beqnbhuW3VSEyuw36px0NjOt+va7fGy6jZN0caXcuZCUeWFMcC
aWYJoB1aCW4kDTU7o2bgwHtEeW0jPG2MZEVxe34X9/OXfuF3udwKq3RLuHz/ECmMS7IMTmMXIAdE
I56s3Uva7UyybiTDdEtQ7D9lpGSkxfDCbP1LE2w3cwLXLH3g0DaiBI25UMUJNC3jHY2ZiDz6p/Vi
H4B337xAsVwQj9SPtATydYw3bFNzdKk5N5rRuuhYnEcpMdBR4pvrzQGvX1rriW+9j+l2RDF/kzIj
yRYDzqYW3pPnCHef9e0UGMPUbITpuikUkx94hkuvTKrIGmXIShY2fXWXp1uNoDWbribfUPzSl4MB
va3zDEi0dAE1iNc6x37u/mSd02xsvG4aJUQXiezKteXYi9ENB2nuUUQPgGeQbWFudBNclOCDbSRW
Y8yNNAXaV7806XExbRAh7jbBmLrhL98/DF8iwzrlFoa3Gh6W3h2dXvrSfrbE+vW6e9Icj2oaDv0D
xTx0HgTUE7/Jf1e4WLbem6QvJI3WvNrYB40B/s/vf1hHUaO5QLyuIgIZT1hWnU/FYzH34SxzPzO+
GdYzH16vr0gnMsXWkwWEvklJRDRJ5x4pfJi6jVoqUWxdDXQTKCd9GfdL1lcUa7E84RejHda9zFGX
YwVmfVMxqWX9r7Dqg8DklJltn2ISFsensniW7TMOkTwAi/lWqYZuHYqFV3ZemS1Q8ZFRuqILEL7w
+7EZhvIAk8xfJkHYVgmoZio1RzekXgGYEN6JWjMfghR9MAeauD4YMv266LfIqnSzKMZOEtcGDgl3
wTTjPqsav12Ojfg2zf9d16zLgfRJlkbNzjVrD+q8lpFoyI8x/ztXP6+Pqzkw1HScN8hF9qQuozh7
A7tZ3xU/q+oOFFjJtHVT0HhzNSVXp1mcp8hWRIlh/uB5vlsX+jplN0HAcCe8SOyDtpbDCF4X9GCJ
QFdj0mD24lzsGbBsU2jRNGO3haFqLm4gi1muuVlGlBeOv7r9oyHnzHet2p+MLd42nagU80aK2vRm
KRGwYR7ypxl2Rvz7+kbrhlaObZT/kNzOwOhSMeeRmePJJd0Tehpv1PHp9EgxaLBOxW4vOuhn/crs
B5R5BUAVe+MTazdm+NzCmFpzSy1c1ize4h7AuE9n37OTHRVfzWHrLvi5hJhacesVPZ9pg9Sx5d1b
2WMpzpX3el34mjsGU+ttR7qY6KkGGzDu4i/xYTgYX1Hrwjp/2KNMFMkL42XeIpzVCery/YNBgNZA
TqsDpEM7FTs3pcdxqb+s3eBny5YxfH6kMu8iwg9TEJTrd2XLketBf6DZdnyZnAlDF2Y7P5bpjrmI
OtN2tyG8i4r+6/uYp1h4Za2VnD0TL46jBOFZJ9eHAbyAu6VAe9QBnS/QOmiUd5SJJByYJXaMgten
9lL2dP0PdJqhHOtDblOTOzit1kHcr1l5TyczsvMt1nXdhilW7y4LIOVOhXiUOueyfBVlfKJVHTXu
VtpPN4Ni/EOCyktRgjQorSwvtPjkHuU4F1+IUcY7DzxP++uC+rz2GnxpihuYZ9MsGDoZRikKPKlr
hHUtTgO6mWdO/DhbdtQnT6t7P+EKvYVr/NzzMLXcViCUz5sOT+k9/+HR/jh4L13yE6XSPre3+Oo1
8lPrbZdhRkPzHE/qYMIBDT4yAKt4Npf/hts66FlMrbl1yDyYtM6AqmvpzgCzzyDiAB0WbgHLYPjL
wj4YrOzc3KvqtI76VXy3rPogk+JxWrf2QJOZZWoziGYpG7t3choVw2EUD2k375hFo7r86Ti/Y5Cn
dywLy/i+Yczn1VY37M8vEIwrjmFKelY6uPNGTer4SdL4M3IcRuEEuZh2ZfMlXbYK77ULVFwANL3s
UNraRFmcIEHwSPKHPLsbrVcrhvv26t2Q/ygZ+tx7Yken29ITjCueIV+sTsgCGIg5y+9MAc6Eyv4t
XDPE1Wwjeahx5Wr9rmdUjJYuBzWzgfdk3CUG68Uch9Bxggr3vr5BlZi8qUsR1FBxD041WgmTgC7Y
pA5TM98LdhOy0mJqEW7DxqUgiaijanWivqc/UrO7t0y5ISaNB1DrbpcyrvMUrzIIy945e7anHxMN
KeLk647z8/CeqbW2SW6YnWfBiVXzXWUfnP54fVzNyaVW2RpjUa+OA0Togg6yCTqjx8t9cRPYGyJX
ooDUaD0iXfw0s//WYmfngNImvpEEGQAD7RYOSGd6rmLlqBcvMjIAj52/9mdrl0T8jMYn+YkEdbgc
Qe12XVS6LVAtPKUctZLAAzfFs20+5VuvhLrYT61pJTkbwGxIgMo9Zz+BITygiuA4Pa5PQ5ge2y/x
Ln+7vgKdjiqn/DKzSXaOrEHaGB+6fm823K/iOMBb9/UJNP5WbSzhUjdLnW7FMUheRivojbvUfUmX
h4yFzG039kG332rFar6gXKgSC4m6HdmDT+/gvLfH9QCXtDePqx1cX4suVFFLVefMQs1th2eMGMTS
CcufcvrC+ucWYezcr75YEI/FBbhnQZnw9/qcGhVTa1Pnjk5AbrkkksyvlmOxhfjXWLlak2r2dZnY
EtgpAEYW38MNwIcnb3YzurVubL1uCsXWZ3dE8VYOyBwKotDF0T1YfHi0aL8RYWs0S61PpQ1qvpth
llEhS9veJZJlS5jQdKkCy6nESw/iY35grlOABaAuvBtDbxUQ0sRUyvYCJM29e56HE7ou9s2rBWTb
9R3XiE0FhRjoQGGMxLiwdT4saCmSWP851hYx2OeQLYupIBBbDnXRutAnvr7L7pg7wCr3eIdzV98U
mT+bv/r8zTEE4JnyEC/DoZyH39cXpoG7MBUdUtgJwPpDdzlZcr/yDjb/MsEnG+8uQAXZtJ7c8STS
W2e7uLwP8avbNOC6xdtiZJLxmMYPfXLO4/9cKw7L1gNT7aM9vMfgJ7i+OI2dqiVZc196oq7zJlqc
bN2BLDp9KQnZYiP5H4L1k/uso5w0eMUGUxkDeMwZcZMAYRwXBJUOv+Xk+Auf9+mU+AzdgKQ4yewZ
MHTfBqlU6aR+NR2zTUIbjW469P/LlFFK8mqE7rf2cG6q38TBhXDdKgDUja4cRgazajNugHCwpbh3
0r9iNk+s3VJ9TdTqKIEkKxowXXPYFXg5QOpFdrR7lQa4OdifhQk/6XmAt70NddAsRS2j5sSzkaXG
9V/W6b4FHXUK6Exjk911bdOZklo7Xc9iEKnARkz2TP8IZnLQkPe2XzZp6jtjed8ykZ+SNHH8rmIr
qnvEJsn8ZTs+0UW1dUpbyyp3jEsmp92P3gt1X2PjaLu/5uTcZIe+tIIWZFmgAr6+Vk2IopZVj9Yo
BOACZeRSvksZNDsj4QTqmoFtzKCx3X+rpI0sy1uOY71MhnA2V3bKXLJFLqf7/8usH/wQasakUdYu
jkFe7kn8sDbP5ij2s/18m3wU1zAlRRHPBuRD7bs6P3gkC5biqe3frw+vE45i8jM15kEyWiFiH1+B
qjgIc0vuOsko9h43ixWnNZCbU5kmT8KDiSRGiRDXANujlN5NOHGcecoOUMOWdL1UN5prBd6gzDf5
L8faSPJrwhAVeVeV8ThI8J5HCZoteOiuyDgK3Qo/HhwEPs/O5nVSN5GyEUUNrpeS4k4j+NGmKAGx
/HF9rUE7gz71vtlvIZA0G67Wssq0npcFndwjNtqF4TMLGP687euNtJJueMUNN+vKnTJBFStrpT83
y6lKxo2hddcAFYWXlimdDAP3MevLsEsAFS+D+Fyel7AMq80yXM0C/sHhgekuBn9EFQ0L27UJ2ZcA
2F+3Nc2poWLw6q5AaWyKMta1fuG27ddGZIkNO9YYm1q7WjfJxIoOch+BhksounF8K4pfDdk6knT/
fvn+wc0hEE+HYZkBwJjyHZvLuwLctoYYTtdFo5P65fuH4S02ZUOyNshGOr3fut6O8C2N1P254kBt
23Xm1b1IZkpB9yZRfmMG7brsrv+5bnjFbhkuJwS0zqhSrR8Zf7cAQi2+3za04kA5IylCech8aMhu
irPowv2wxsOGa9OpjGKqRWMVceri7k6mZ6uES1t5MGcRRYOx6/+vycP/A6NDm7fJQdo/KvOoQP+O
OPkzVneG/d5ZGy+AGrVRkXKd1TgIzB00aaSHgTxX8tv1P9eIRoXJEeSQk9h2asDkxHtqvhERP9Tx
ehitrQhS4+5VpFxfEZHMg91EroNNLYFtMFPyFrvDoeLDn2rmb2YZP11fjUZF/yldJS1f2sVqorLw
AoNOUWcX+9wWN26CYrtlFs+mgz6fUc0t3x7a/ZLQ421/rtiusUw1HQmik+5SgJKgorNMfQ4KqevD
6zZBsV1ZTdPMc3idZgRMYM6DIrlrJajvhLkzvPs5e70+j05NFUNOXeq5qQ0IUybaUPLuPXPpf9eH
1u2tYsRmMqYVKdwUpA7jruZM7OPEfJdtlQTXJ9D8uwqN8xjiT4beTkjQX1hOZpvMxJ97sBJeH1/j
JNTaVDoaeVxZHUobZn4/xV4gmzJMa/QGHpIlkK25xZOpW8jlBz4cMT0v287MKI26S/FrzH7VoC28
vgbd0Bc38mHoGHGzTAsc7BnQiSJbj061hbzSqKiKiEvtEqmHyzMdr19H8piyb51zzuLo/zi7kiVJ
dSD5RZiBAAFXIDdqr+qt+oJ193uNWMQm9q8fz5455FOXUmN55SAhKUIKKTzcCf/e5sON/38e18X/
T/5gi66tbaj3uQewOT9YwtxfnxrV8koe3OB6RPsBTZM82xv1g196X5uaeTtRZFHBwXF4vR/VPEmu
XG5BCkrDCjt2MeDpud7P+fBCxiJqBv+1cJ2v9gj86/W+FD4no+FoUIvVQhls4hV50hYs7rzhrs1z
TfOKl4w/jwKXqzGNVjtkbp84fbseVzAOQUO2zg62CxV52hZb7KzZXTGAENIZR50NKAYlg+JKCkUH
oDTspN2CcKb+cem/2GzVxO6q1s/LdjGmbibFUtKlSRw+HFewnw+NE62dLtI4O9oHbxYyFs7ZAAnP
xdYkwmvDGaJ3DcP1qTzUN3GROLYMiqvALEGzKXOSBsfDIt4KF1jB9onpTgjV/Jy/X8zPwpjlVWzp
k3XiISnjMmuj2n67bq8KH5TxcAHts2Jucifh4j4gO9C6hWV3yuakZrq6VNUCSG5OrCFwfYqY3ZoH
4Gg7A9iiLTVxKhXvvAKI5fpIFButrEdRuV3ZzJNrJ/0YxO3Q771GhwlWrYB0Ro/UX2rbQdNu6eMG
Uu6aukHmksTX/1zVvHRO52ZpBWPt2MBHDfGA8ky6kGPp6+AoH08MkaFw5uSao8Et3J/Ep564z4XV
fLr+4x8bD5ExcFUxTtwaSJOkC+hhfQPZ6GJ7p70LrbkARTeDoZkhVUfn7xcuQN2SMtRpO4ll/2L5
gaMgomHPU/oGDiPNzvrxIhBZeiIIggLX77xNeiMwUXFlGCGFIZFyPFyfLFUH5+8XYzCqcaYOLZ2k
mson3vHQCpYv26hTkvvYy4gMe3PT1KNiJi0YEe6E+5g6bIdiTWAHNEugal/y4hLg+zIINszP+jiC
pG8pYtLtLIPeOP/SIe2bJjFEgfkfjexQtGa4lO2vzRzfbpt9yYW9YvBRx8GQMqynfU3mBzdzDmbP
NGfYx+cykZFsDICJvhyzNnGFs2/Wk2Fkn21jezA2nozQPjzLH3eM3wQvITKILSdjP9IAmzYo+kMx
vrrTEi0l2IU1W6nCVGUAW+oKH+gyTFZqoOq3GSLuGft10eGUPo7HiIxes2zTc1u/cZKO/ztaJwIf
yOc3RvdW9kZmzRgUW4aMYevyoET9FO8SHzdPsNoeOBRJxEpJKJYFXLCFxrAUfiFj2cygTMeuCJxE
mA/ldoAuyduY0TtW6ZJXf8L5vwMY4Er+u3GkU+6U2eI6yWD9I6b8DlLyrTcfioDGLWRjgm2LrIGH
jVns/S2FSE4TVtmb23QHN9NRwKtmU/Z+YtcoFsNseihYoPOL2X6fVgMU+w9b+/0mD5XRa4EvisrA
vQWVb7+ztYKKLH3kAoXO15tXeOhfyLXKYYJ4bQeW7z4ifXMqF5Cnrn2K93P7KS1RDWVPO9JN2e62
DqVTveF4FHUbz0kM6kRdcRL8WIg58nsWbxvK9L+voLu83pXCBmU0W4/c6Qr4LzLQjh+a3eeOvAkH
cjjpv9fbV+wHMpyt6D0OAVkxQIGl/conKAH6ICTcqk0Hxzub8gcmLgPalt6sgcxP28QZ6SGHzOcy
uZqXTNW/n+fs4tgtLQvoWzhDMpX+sWlfi2LGk9rz9YlRuIWMaRuXLm2CTXQJhURNXDs0LDyIHjUz
SJ+7wAtTYLOv9/Thnun5cnSbLWTNS4rMawMk4Vq98SLbdSaLBOD0xP9V4F5zvaMP5wsdSQflYtZu
QOegSeZ5xDWjvesDxLydr4mCVOOQvMIvi9anwjmDmsZ73v/DoZOQej/cLUscFopAU2z8oUGBHvi8
C1ysuuf6aemvqGVe219Z5YVzpwMYfjw/3t8xb20HDQF6agAv7jA7UWrFFrspCsV/nw3t4r+REeXb
4IGKwQJzTzp47/3W/AO1ZY0zfAxjQ/uSNwQWaUBqAwyQEF60sSwenF9gTXirx+M4vldLD4kO6n6D
TnjYUV1NnWoxzlN5Mahlra3U7oEGs8fGDA0AR9Js03jgx3hJjEg6HdnZA00BVDeZSDz0D5xBQmJ+
M5fjMjlQPN7CBanfQBShMyxhM/z2vK9brun9w40XnUvH4jSKifYMneeTHTZbUk6fpuF17HUAApWx
SUFx2ZNxhKT6H8KJdXwplri+6bqMX5f83LNIC31RLIpf1G91FWShKRyNk6t+W3LyqVunCcc3R/XY
v6iXDkvehD3TvUYpzEmOfp06a4yphW8T+9Nkvps3FRh7IKv7r5mmSOaOkLBHqXq13nue+8XcaGxN
JcNNLfhH2O2OUOd4fZf9MBpBX5KfowqBGm4DUJeNxxy8GXHHe87Z5428jy2NUFgWGsMYX+9LNV+S
z0MXMKCVg6PD3vIfHgRXQosLnU7nx/u5J4e/W7vac8exHY7ECYX94Irlvi++ZasdVw09FkG9uz4K
hU3JUfDk8hx8HqiJa/tjPsarBRCa5mxVTZDkxcXaFEjqoVoWFFDMfSDF/vovf4y4xCpL7tuaa2P3
FKtcbeQYbGVkGD8qC9VUlESVQcDTCnZkkR65M0Z42eBOFW625o54tqS/Qir0Lfk3J1VluSa2Dif/
Kvo6nPIuWjhK5svdsLkaR/8YjIZeJE8v3IKDrxe9bByqMNk3Y0hPLc/DwnZCy3LB1gVdnyUc2U/N
lCrWSg51l60rthF6nQn9DMwqmO/BcsgfwAA5N+EaA7sa11ERXe9M4aRy2NtXZd5sAQZno+jc83ho
No+ouA3HYokIWyI+Az6ouf0oThI5Ah56pweaCH60Dq+8+NKZRmQb/wzDpAnrFH4ql3bMG6QJbFRg
oGpwjVN3T0cRNYW3c8nLmZqP6bRuFWYnR8QTiEWXGQp+CZ17O7JK8t0zmmfhp3dTH0QimL9dXxuV
HZy/X8QUa2OZbDYRKPkCXLsRLuCVFYIka/l0vX3FduNJewKr3cH0JkDrtpHtChbEaWYcQW+niU8/
xit5nlzmsVhTkXp5RV/n6Fy2kO8cPP2G56qF/rDMkY5ORmVW0i6AYljAtwAWSQoCktRin7MvWXZg
6ZfbZkl2f5rPzOiwCm7jvKbm9t2dvLAddPI9ikWWazuqzEZ+0MSev1X7md77QjP7ilmRizlY3rjb
APqIxOP+v44D9E9/oAS1+badaSJtxd4hF2+wfFjAnI0q3c4kD53o38bafc0y+0WU4h/PdvdlT/dL
N/6+vhCqmTqP9MIdCstavdGZebJu7BG6tZ+qSkf5qfAEev5+0XTTMGtJwaqV2MwGm9W6UfHmObMQ
4TZTcps7yxUddl8vNniBzuRtY4SY4mHudTdnxY4k4+dJ5ZCKVeAa8CoRu8wNF4M04cjdfb7xd9Co
64gAVYehDJGv0m40c7dGEGEOO4bj3u0PJP3HZ2Zc1u+Z+Fblb6PQrLjqKkdl1waiT7Ss4wlgKnHd
2KBFYeE6P80T1CYbI1rBVm35RUQ3I075oDkTVdYgeTxNHbLwFMF3TY8iiHJonZDddRtWzZ+MnO+I
N7u8QI0VG9y4a1pk8L4ZZYNkHghGelSBu/TeYCfe6kxDMZi/oPRZxfzOmnBYldO2E8xsELjw/pRv
PtMMStXF2SovvKfvu4ZVMIokC9YkcPqDN9mPHqk0r9yKnewvhDz0gCokn0GNGnxl3sGl5Q685z7K
7a6viSJskPHxxG0MFjgMbCygqRXNLlgboCZiB1Sj/W64CWiOm5V0mG9VWjFYMF496jYaaztKM13a
SnXQutJBnuWW4dVnN2GmdZ+Dzym1nvphhkqbEXlrFQHxueutJZq5FVYoiaoC3dmrWnop+l9pBcm+
GYSUQ2O+Z573PLbFd9BrapZetTSS//OszJHSgCeCiKcp72bjiY2PVfo8rIm1aLZlxSkmF7x5q5vO
Uwa2wa2mqOx27Vj0aeTl1h4YyP3EuqexNo79lmqiLsUxJhfAORuDNDL4OOAtfN8tdkgbX3Mgq5o+
T+OFI5aMdm2LYCIZSHfX5WZYu7r8vcrG5Oo2sxgAC3cWtA0QTlLv2d7dWS+4JOxBqLnXmrJqCNIh
7xpl644UQ2ituOaRE4ko2/VH/q28d/r/591HOaazVV/M12Y52Wa6q/OafTHeznXIzvv4br1099bO
PAI7dX1/Uexfcn3GAkqRZh467F94PkidKoEUwhpuA99D+FybQTu7xAd3YblQw6gN7mZ4PEg2K86O
Z4muzYzOGl3VjkNlTnMZVjikzJY8tQ3KJ3oUfqVZNUSVP0DI0jtR0u/wuvDSTqhJ6HRElypTkJwf
4G+6zSuuJyh0DOeVHQfH0wTHim1Lpk220tVyIQIP8iH26tf3S/1PVd6WXPDkKg0LxUrnQhaUHtd3
ixkT7yB0FUWK35ZrM+o65aM/4SxnxrJzWL+3DMAfBlNjqKrmpXOcM48Vm4fm3cWOU2uMHXO8F03z
dt0PVNGcXKNBOp+b2YiL2rQvH9v9ctxetgj0nyHbGZoDQ9mH5NIC8XVbBNhd/TY6u0GNcgoe2gdn
z/cZyqOer49FYZuyrtjW+H7gGwi4g/HONL47Wki2ak+SGZJ7wzBXqMedJwkCiMcS3MXOqf/95//3
2/v131fcF2R65IxVdLSyFjZafF38MSwEiYgZU/vJYLf6geS+czXwCQqw6MP0du10VyKTOvg6KJBq
AaQY3fFWr3bPRL592Q67zO3oAYRrOmC8whPkyg1hQqppYrg8M+Z/E262hoQ8p7647ZyWyzZM0VEA
N7BFBMibh/ZQ2mDNmxqNGyvOGyK5cbv62bKccwfr7O7yYozEOLSh49HQ6FCFcpMFyfUbrreyFcV/
qJKFQv1d0yMpv9R4FHXyJgULJ6BfQY9L2W2dSU7tdQa3JxCTJ23nhr71Qsiec7bv6K7MNB6heseW
tcYWu+9nUEDh/Hwb4jMfHYu91/mdPM14r2oPm45URbU69n9jjswljr9UIx53nek4LmsMtd5nZ8wi
7uvyFSrrlYJylgHJAqAcnuRX/pm0wvjWG/3j2vmLpuJFEQUQybWtYFsgzosOVsM/gbwobsz85DvD
rtkIAwUhj+a01L0yqUYjeXrmel5NbAQ2wfQ2MQja7kWgiWYUTcu1HamwwFrp4eZnbuxhBea7FnnE
B3qbj8ilHTmAPmV29pF0Svcdtj6rtu/xShMJnt4ZXPeCqBqF5O8ZCiSqQKAbZ0YSOA8NN0WN8e/r
rqcw1z+MDRchctY2Q1GOmKLVbcNs+bSYD+t48nXJFdW/n79fNN/2oLw1OJrn5qeBRJP35ukKd1R/
fj45LpquupJzDp4kEOo+rf0XMvdgVL73py/XJ0ZxhP7ZRy6aJ4Vp0tbHn5fNo+0fUuctdHtc5iad
qIDihPsTIFx0YLvFsrgMQgwgwLL4Xa1jPlS1KzmvqLlRbBOu7BOoG5EXfBhQint9TlRTLrnqCu7q
kaXUTECOEzflPzkNwNrHw3G6ScbD8+QqDQIGS162mBRiuRFzd6b/2+h+ipuYc9G8dIFeJmtqF0iB
J93shUXDksD0oqDJbttv5DIN3lkOG0pUCprEPKH7N7vNQ2hXna5Pv+IlQy7SKNpxTRsbCkh4YgrH
6ggahi747Rr3W/XV7HaNripRYfoyfXHmdc3gzDl97fr9WO6AsnhEOZxpLNE23pjQl2s2ClBU1x04
BkF4TyKIE8bG2muiCRWcRiYutmiARGeKo76Pl/h/XxgIdOREiBey+Cwilz4ahmbJFd4mY9rWeqjn
ooDBupv1k6KoyV10mgAKb5NRbAJkZqPfelAuGg+ofFjMbF+vB0FvvG2akjdbboA9KEAQvDYiC6ua
PpiOdxiLm0qAPSrj15qtIlnpsTpZ8/Tea8Vh4W00dd7JIevjjGL1zqo+X/eMjy2WyoC2ek1FvVar
+9obQzhPD8x7J8OBrcdNx8f08WLAgv572rBqmahlMPraooyWDz89FOdYPJ4RsVwfwscnJZVRbVvh
FK3XopjcGrt9BpJI0hmx01f7681/bKdU5i+2zSEfOxPGlDN+YO0GEbJ51MTWH+9L9C/4mpV3nIjC
TPj0o6CnyYfwUhk25Au0GQgYw0cdm5xqjqTY2iG0me12O3e0hdT7NjW/qkYHQFY1LkXVdTt2tcdM
M/Gse9K9IrkNYrTb4IOAy/zXfKpqDCZ7xA1ngf6wOa9R7rU3rqzkxmtj2rhwoGkDx+RUDruqNDUH
jmJKZJSavdRtVVIwWglje3Ndf7/m+eeVbJqCE4VNymA1uybVyMDtmkCLGxfk9jQ2rWZbVv255K6b
l6e22XHEzEMOqZMu8sGgdlvMTOWyDMPObLCloXFRZvuyCH41UDYOeTHB6JHqu+6wqhGcv1+Eh63R
ugVLMTkUzfZOHs/Gzw5P5NdbV2xnMhKNgwTLRzUEWnegKGf8m5VTWNqxm75eb1+xIfuSp9rZ4Ngg
kzDB6rQnrAiJcZr9J7uLMl9Xm6CaIMlf6RaUKMaE3afTjzZzQ7f+3QOtdf3/VaYp+WtbdfOW2lhi
Am2nfv0ZrFRjmYqHCCrDzfopHSs2ImL4X+kytq++cvAUHda43gUndgBFwPUxKJ4aqYwzq2xnNkoU
ZiZTF9ODs9uO/qfeg3qgFdW79chmTUcKY5IxZm23ipm3ePLI/Td7e9yaJe7Eg5X+c30cioWWYWVB
CYiv6PM6GQr3AERgvBnVIWe3gTKpjCpbPWrUhQXYBvTg4yn4ToPsbl5WjSEpglH6F5gMeltzisQJ
3p2QmP3Eoi5ieIgNtwM/dSfnLoubr9fn6eNXGyqzBtMihS5If4Zu1CI+01OBSWdA0t59Tekvn2re
hlSrIXm2bxSVPXUwKt4+inIDideO2LpXR4XbyYgyAlb7yrERuRdzfYdkZDQVOtCHyu88yaVTgZKE
hpx37d0Um7sqbiIjSvdV2J2QOtjbt52ZMmOwWDpQm63oZspeCeTC8+9cJ4WkmHoZSjYtbR5YdlYn
hm1Fmw/uyvH75vvH6+ajal26G2db5k/B2c02dwlXj+2yFbtE4GpScopNQgaTzdky5PT8ilUvS2g0
oV8N+/IbXXQV+qrfP/d7cV4uVlm5Ywc3rm3kCmyWuw+8cpsw8FPdhUk1hHPXF11YXb3ZzdmVrelr
ucQpauLyX1alOTJVAzj7xEXr42waY3veh5q6CKf+oXTmqNNReqh+XfJaAEWsviXw2sryX5dF4GG9
i1c3P0DvbH/dflQOJkPH0tYEuELgQHbfqk/uvjv4cXVnveAlfA/a+wPRgMJVQ5H82K89q0ZtlJmM
y3ejvK/qk2Nt8VbriixV6yDF02PdOAXIJIDKzZzj1Ij9VKX3ATU0bqbY4mSAmAEmGlraK64Z9pfC
+eYWX65Pv+K3ZRyYMQlutR22zrYHzCVLg+89JZ/YRjSni2LaZdrUrnfcwF9shFv9PhgeaLu3UFUy
Uk3KTPX7524vrB/zTNZ1xHtQWQ5x7q0RLZdjBTmV22bn3O1F81nalSYUHKFeT/xnv+oPvKNvpL+J
5BXFZZLvirPigBgQrK+GiCpowkRmlv9czOGrb6ZMMwaV5Ug+vDjErScTK9DNP1uQp4Fj/8a1lULp
kReGa+a4V6fLk2XEHlArfN6n3qfrk+9hkv+GrtC/JO4pMYdJQIJ7A5vwRPOYVsunKaOxCe72bWOa
yEQV78pIL2S8jW6ysMjVtyHGbfLgz+EUWq8DsuvkuN5Ec+lRGeAFcB0qezPEWSs/NPmbu0AJNteM
QbHGMr95Riu2mpVrAqsI3dpiCal1WzKMygCvzLcn315x5XNcsFO1wHRxkuhFhRWLLAvc+6mo6pqj
+SJNWjPepi+Vcc8AUdJCJxRbhMxRXqQut4cJ9u9tz673vrIdeLavW6iq6fNyXGwP3kqyIdjw+DbY
pT/uoYRgiH1Nkbm6hwo3ZJGvd6NYXTmnROtydnoTXHCGzVBlzT71m9BED6qmJRfmULtz5wpNrwXK
eZ3pV91ZmpNFsbJ/oDgXk9O1Q5XOS4fdISPhZMQB6AoLJDvb/aZT0VIcLn/Q1BddlGBpzpYK809M
4obOXLlhMBkHd4a89lreJHfnUTm5hIorisQ5nKsTSCl9NaGE6+2ur6zCgOTEUoOpyR0APRIyjFGO
bEOJ4sEWmmzXm1e8sP6VWOIm4yOBMO3A36v21LBux1YwRtLPmfk4+1toMVdjo4qRyDjDLq/9DUEc
Xob6Kizn92HkoLr6dX0cqsYlK2WdiyeaHA+KTl7cB6a1L40V1STl4XrzCjOSuZ/FPKTluA44aLZn
s3ie0yrql51Z6Ji4P6YxwdYvxYY+pJ9TIQAoNQ/bPj92BwNFVTjKQhQOxiRmO2vGyR/2RXh9QIor
vYw1HB3OGyjplKAYL05Gv+ypsYQM5IuCBZ8r5BmXQfMWq3qnkLGHFvrx1wKp0SG2vuF6vCfejsbA
CAJYhy18iPK9DsSn2Kv+4olmk1v4qLpMrJQ/bHy6qzehcRRLsVnJGMSioMaEKujzMMxoi60w3/kn
/mI85tkxPa57lLHE1Rhbc8h14toKo7bP3y82r2xs+m1rwc9uTMseydJTQQyU8emaVxi1DEWcC+rO
G+r/kyqgd5PHXhrLepzyNJ688ra7uYxJzMVYDqCIPcs9zD/N+mu2srueV89D5mnWRbXkkuN7I3hc
UwvWZbF1V0Ayr811t3LVikv3wa3KnX4gCAtW/83z/jWgFpKlD5bzkqJO6robqlZYcvuUrS5jE5Rk
XajZD1zs04DHtqF76lessIxGhATC/4UF8/oEvgc8lIST/QKtaM3vq9qXXnZymjsiaHA7MUHCj6ed
wYvIggorNq2/bdvX7CCKJZZhiRvYIx3mpRx1D3Oc4QYHeVyN9aieFmQ0YmXNbVq18OrzI+o5sj/X
DJhvU2Qcqt3Nb3cykTSDgtQIsSoz8fm/kLwrLRYZi45EV2FEMgAxLxnEfF00XqztrnZBUgICA/M2
7j8Ppf7/3YX8ImO9cHFuQw8tzLMioR77YrDy03UX+AMI++ASRyQPJunMmqyBB+OEi0jEouJpHmM3
C7MHEEqHQGzu+/mUxcv79Q5V5iS5dZUzw/Gn82uSDxGp7Ae4JOPrLasWQvLmWvCuzFvfOFnmtjl5
JOymWUGxUhVt3cditTNDMwZFTzL+0JtpU2YGCsl5WT00pRNvQ/CL1DqCIIVfy/jDosq4XXprnXgD
u/esMgau/6vvDuHW8v31uVJ1cd50L842aPQuQ8FxrXDKhLOj8JZ9Nu6qToeYUqyyDD+kRj7Ofg+r
2pY7YX7JyOfr/62a+fP3i//2VxAY5x7KMMfq/NpM9za0Uu1cFyQrzpw/QdRF81Uweia0lyHGRMcs
RJx/11pbQo3NCplhRvbGNK+FH47DIXJOZxzbkVRB2yW9/7kmPxr2GtQ/rk/Rh7ElmpY2jM7YWFVM
S5fULvudMQJeVecI0v6XOsvmcOF22AdepvG5DycMnUm7R1aYBHdqEONNgsWreZyD31YHSUAb6uma
8+dDU0UX0obh28vCDF4MiYcMKmHH1cRtlb9Nk2YpPryDoX1p2zBS3lh17zsQGYfkrn1v59u+79fj
tMRZ9xXWAFCuDlmsGIuc6amFOTtl3XUJ+Bu+F10QgiQb17AuPYnK10QFiiWRCQSMDZfWym465M/x
gMV/iuG9z5bQm95p+3bdxBTWK+d8jLru5qWvusTxzKjDU3SweGHp3CbMQGQRyMXpRxKcCR3zlYco
8UUGV3cd+nBfAq5I2j+suRmGYBg6JBnGyK7w2OoHN07KucuLvUPwses202mxdww7ERinfPbi0Zo1
bqCac9mt7WJEYY4LFle/OS64KjY52Vda0WHFriEnecCrV9YeKpgSCgHqenreihfevizNXb+8rMXL
bXYjuXJmOB4HKVqb1ITuLJqDg4WfRsIO15tXjUHyZCfraFUIbKqd+QJmgbBE3WY13pXtfKLpj7XS
pDQUDiZnekhm4AGXwTzb+SvEI0PuPprel22oonXWPWmp+jgP8cKY2oz5tFsNVJKlj6b77Fl9xM/6
gKwFB54ueaLq5Pz9opOKGGa9zJmbQNm+KYfQLH72ww/cIjp31sQZCquVOQCqymlRpz91yQScqDCn
/YRnTHcKdtdXXNX8+fvFCIq6WRevx4ovFnLbQ3boK1Qlmjelf5CGkVyabixHdmkYEoQzsRtAa8VB
UWJV+fE4uz9vG4Lk1+AAKHhr5DDarr3z6LyfDfLseN2n680rfMKVDuiOEtcf19wFpu1t45+n8lO2
fKtcHwxYWeTPv27rRXJsHGCT3xp0SPrF/My8BWma2smPhRkMqLDoxkdSAizG62k+Xe9QtfCSq+e5
t3ir0XdgAgXgSZyVV6a7KdMBJBWeIaeCnKADMaeDc7pAsr4MYiScAvOzPfzotn9uGoCcEOpLqCOm
rBwSkYr8U59RY89TYr1BGMrSnBiKYENODDHCfctm4wDcUPbYGvavtBb3HlvvjBFCuteHoZqoc98X
Dui0LREBQbDBu+GsnWtA1NOZyWGY190Q/L7eiWKx5QQRZBgdkttwkY14R9Aw76x1AuGK7pXs7M1/
3YAdItf5484tgsLOx8Ty2QlitgCzD6auvl+1CJJ7Ly2uVltHRiQQBjBkP7XL3Iafq3bcXZ8b1QJI
/l1UoicF+PuTQnQpdKZc6NOE9kaGpy2DGMTWsWdzWh3NcitiZfkhfms4SUk+ucm0eIcKZCgVv29A
uFAx9mqTly5/t7w6uj4y1cxJLt4EkHnszKZP5oY+gNd53xl1RLvmGy2C+HoXipWXn+EpADNsMmdw
R1vuvDOcSoTDBv2G660rtl755X1oliobzdGFdAZK2FCG5zR3Aa8iG8WKeXXfc907oMIG5Hd332wC
m5iIkbu5CUK3GmLfr94qUVbRWDR+bLJeV5ynMAD5Gd60iICg7woi9Dl729Z639D8aIslaQerDQki
3mBIXwOz/HZ9DhVGIL/Be17JptT0hmQ2H+rt52jlCecvA8r3rrevWqOzZVzsX3OPcuguNYfENac5
9Ja+iQajhRwMlEZfazDJQ/fBP9KmY5qMtGpA0n5AjS4tiw4nJRfFySyHPIYY+sls3MfNJ73GdRQb
pkwTAAYZAfrvqU9s73Nqv7njj7p4vj5hqqalk36YBuqIeeyTALy5wknv7GaDsp1OD0Y1PZLTd1CO
KlGkhsv+zOJ5dB9QtPZ52uoXbs6a8F3h9PKrfEVRLUOauU9Kxg4ovTusrg5BorAmmR8A6RwyVARq
SDb7TLYdb14t9kT8p7Y6rkL3hqBYAfk9vitWMpMGK5D5bWiNv5mww4LrzivV7JwX5sIhBt/ltbcZ
A+6BAX+1wHH0Y3Ud3YO/Ynnlh3jD93pkWW2EJKCH596zu4oEKgp+pku5qH5f8mfsdqM7GS7CKtwz
6Eqfg7I83mT58kN8Xg2QQuRYXJ4+99Ozaf0u2fttTUuH+Fx1wZojEZU0KLSqu4jW38tFw6yimhHJ
YS3h+WMWYAetJzKASYI9CkI1u6eqbclbeRDkWTvjvxf3i+sN9/Xga/BSCiOXX9jrzW1LiKP1yVlZ
nQxgZm+eq/WmlI1D5Af2fFysHI8FA+gJqbn3jayOF0Mc61xXHaCYmD9Z7Asv2qhR5gZ0vhKwFIQc
ckQ59fc32Yr8sl7WNHVXHzOzDIcq2OfznbtollPhnX/QERd/HaQznYatdxOvftroQ9CNETf3DblN
IJDIr+tiqdNhzDgFCO7RLc1Q5G0cONmundO9u+1Ys8ZGq8tAfMwohEWWTlqe50AnmuewngnnVK4o
uwzy8eAORpKb7ZFt+RQavIyF7+wg2Ul3xGh2t62R5M9NIXqjdeAXLbLi42K8N/O31V5v9A3Jo6fO
Xi1RYRqD/qFCMlls+43rUNIqG5BdmrDKmAZsoIZhnTY8TnOXzLvMRzeVNqepcA8ZsMU65o/5tPZJ
h6RKw+hxGoRmu1NsHDJgq9sAI58XC1O//uZe9ZY33zZffLq+roroV4Zrrch+22NRjAkIq60d8N6/
RTMfhI/00GJYd1Mz8ogF3Z42o8YlVTN1XqYLl0zploJ4wB+SsWTZ0fHcIZ5aQl6uj0dxcZAJAWaQ
igZryjCeEaTvIj0Z8xgOXhcHqZHMzH693s3H5KkO+YsUoJ7bwq4XXIIN97tZtKAyTRcWtwQFhH3z
feB51Ik5ySBwvuaGZqNUTZ3k/56Z1i51YAn29ibs7ThPuqd4VcuSe3OoUnqZQIxUiczc54aNmiaD
kPD6bKlal9y7HvKqMBfEGb5rntyl/D3WqWbnUDi3zAzQQHt1Er3jJPX8loPGrRQhUDWi18CNPjYn
CE/811hJIWySBa4Dxp+7VsRkKaIJrAYG/0m4blU/9m9LZgTox9TPC440iMWNnaDLXV4XsVPoPOLj
CN6S6QDw4GAFgmMIfnqfZt9akPx6+6otw2L6Tud/rq/wx8tgyZQARdARs6wxhoA/TRZwhX7/e3O6
75XXa2xfNUvn7xfbRh10xpraFIkWszt5W/E0dX2cjbnGoT/eBy2ZGIBmFSjcqN/+D2dX1iQ3ymx/
kSK0L69S7e3uttu9uV4I22MLCe0ChPTr76nvvvQwTSmiHsYTUWGDSDIhgZPnnNzc+Tb77Cueu+4X
4e/jxkdJsI/i6X7nNeXLdXuZRqNFsl2xOHYYXtbaBtJyl0JRP/+WJMNNR1on0cJZqamNxgYPzH7y
bnv+WQZ4Jl+alY//PJwdnSGgtyBQbV0eM6vuPUzoBce9stWZwk3bqhfpIaUfG1xS59NjBOVaK5yf
7CjZEzv5Y9n+tLIgGWJCZwuAgBvAIgHtT94MAt83oHoL3qbMVmkQfrVuk9hzdNKAuqWz2wQTNBHD
aTOLGO9c+D9LVgZhmAZd1GYeaT65C56s4+b7ZOf3MpQr7mOYBp01IJTlPJQx8UGe9EL5m4hZVobv
vIzSfO3d9H94uP9eUTu6kg3xHAgyCHsEO2Yl+jCjbC75O5BHHWAwuNBoZQh7edy5SzqA+nHnwMPE
3XQAvjEFeZVO5A/QupDDk+VzHgBxAPaxp6AmS4dgwj8BO3vFiE3xzFHH4Ayou8B38tRZ5gFvRRO0
K9SdWwDX62dJH8XhT7+aSvY81KzI71DJ7fteWk1juwaBMqwwujoNSXg4WRUWsNmXwN9ErzFbjq30
90E57LsWimmKjE/jdBNlhe/oijSFKyE9liNK6ypMl6g/iGkNcmBYvXRKhop6DOx6eESkrnz1+PLs
iWLjxvHmpsVRZ2To3KllbIZjDy3eKOv6QapwX8vx+/XmDXuVzmrQzRakFAcYJinqTPjdYXGtZ67s
1Atv0xB3dDqDofHawaZYx5K8zsoiSPOFAxBNVrISQ+TrLAYJig/H0UPzI+iIiT/uF76W8JiaviwJ
H7bZOupQu10z4GAqZ5uUzZdpJtvrdjd4jc5eELceWYa5hFGWcgvNRrGRs3ywwVa0siAali2dv6Ar
XLDtXjRoZdt994d4Xy/0pyjohonwCFXX7LZxXEz3wUQVxIMSyvBQW3evEf87d89C/nNb01paoNjg
MDKh6RCF1aIVKbHOVr7SuGHT04FthYA61pQDKNQ1j9Bf9WCYyLvnw2+n/O25a1RaplnWcv2gKryY
cgezXJKMUXfj1SPE29fSQNMcaxkC7INsg3e4ApHJ62TNbwVolTY4FaVxIL5Vo7WWIhjGoePaGEtm
W4Bi/FQkBU3bqPuSOBG03Kx5f9Nc66A2FvHEtwKc4IbR3/YVKJwWZxupYMVLDYGsA9qqwc5R6kH4
iTj9eyfE7zmfV5o2zIEOZpugtN3lEU7wMXinN9Hc/6xIcl9GSUqapQYD0NpTmamjy9x8iDSWu3HF
Ljf3E4DJXYEEvFjuS5/tEjfPxmG66Rrc0dVwwqpxXRWSEcspS6H7miZzA27fNfZpw37zH0UcR9pj
XiTjSUZHEmZh/FcsO9G9XXcjU+taqh/E1Ivl1MlTW/WPg5dwPFkOb52gLG3wuny9E1MwaEE9uo6l
4tyaIK6+ZCUkJuuqTSfwpV1v3jTPWlD7C57H6jkecWnzUk8v/TRmIn4c8veQ9StdGMykI9xivEQW
QYQuqvmB030VN+mU/wwxlJuGoHMa9Cqs7DmHD4WAqDrVNyd8DiRiAReN4s/1LgyToNMaWBIMSRc5
qFPdgNwaJBKJ+DmJNVI/wxzosLZa0KHhwBWeKvrShWVaWihOEnTDQd6Z3ziCy8g+xrOswc2glMRN
5rD1GidtC+uxGdjKM6jJQNrG3Iq+K8mCOfAGdU+mCnKI0bvols1t9tc25xCKkknJL166PLYSd/0M
ag1rgAeTf2phPOSstGIO86NULmX9V9XvR6Snag0RZLKNFsGDI7D1I1U8LdbZLX6PxYtdPt9mFy16
26oRiQWK+lMHTHsa8yrYxeA7Bt2SrG8zvQ5egypz04DTcjyV8YvPfsWg9pOv17/eYHgdtRZM1AnH
OBohG/QcQXegrzY12avVfMiQdemQtTiREISdanGqB5Zaxa5nUEKJnnn+twoZJFxv28N0TgPZ1nWM
QlXgfpSbLa0D9OtPXArsrhvJ4D06XA140TIOKzw8qdbdRsz64udB1kDT7XrzlwD95C5Ah6sVNfEm
7uGFgVaASCRiZ8f8tqsMvUZ8STxiD7EtT3HSfg375S4Iu73j11M6luQONOUrQzBZSIvfeexcPoRE
ngLSDeoYQF70ySspykeFmKK/1+1k6kQLYi9SbJ4TdzphM9vEsstC2z14KloZg2EL0EvGA9lWIh4m
eZKlOjik/CrJkeXkYSgAy7DZtHJ6NYxCh6jNQlje1GBKJlWfkpmmVpL8dMLgeJORdIzaUuR51LVS
4CVOgnvvjwjJnqtqZSUKP3dVHZgWkq4RQ42rj16Qje2Sk6Xmx47iGE7t37cN4NL1h12y9MQsXAuz
XA3q5I3ih8rFzl0tRTGZ//L7h+bbyCFx73vTCSVTB5/WW0+Fx8obVwxkiGW9BtyFcKvDLyjgoqRZ
mAyPss5XYtn05doGfEEiTeFYc9C+QcbVijdt5G+duFlJH0xTq4VwwhOXs4FgC05ww9iRCNd/Dk0x
A49Df2OO4mkhzKIx51CR4Kcu+hXjjtItXsitOZyn7cSRg0Igv1xAxwPwXR1F35MpeVO2d+zr+q8V
tSvrhGEedLiZUsk0uCgiwFsJnmA6xVP8txta2qwk04Y9UwedsTgnUeRhIQpVlHV4aKs5/SeqwnvH
E3dRYb8CT3cTeNHRoWeg+eA9yiSAJYJPseGLan+3yLusfm0sBq/S68HberDscgBYaVL+pkueO2Wl
dH6xvZUHUMOirePPBs/2ge4EvLAfiq3dl2kX7iMrSDmZNgCj3LQk6QXhzKmLoZS5Ojm2d+Idf2B0
2tBkrR7S5FBaYC/UEQ4T1XxSNbtbvPAlKHJU91nb619vMpEW2D1ze7v0EdgEEgFhuBxpRzd15e07
2//uNbeR9viOrkXT09xp3QULNwuHY5i8D0F7V89/rw/CsK66WmzHxZD3EmxJqCBM6J7lvrPnERaQ
660bZuA/4LQoCKsuRGVfEpK0SJI0BjHrHK1BMA0zoKPT/C7p4zLwENC5V2d1O+yszn0JeXWCIuH3
wWu+XR+GwUg6SI10CrUOEqeoOhyKtLLV16hRK15kMtElwD/smzltqtqJB+QVtpVyVs/4I94Uqv95
/dtN7V9+/9B+A/IAnyZ4o0GZ/JduSb4XQ/gtj8htu5uOVMurxrEEqSZcctVfkHFvg0K+dTUUckN1
2xlEh6f5Hu3B2uFi65+KRwe2r9wX0HmuuKjJh7QojiD4KHJPiJMl3qR6C4Ov9lBtQyvr10q+DEu1
zh7WCFcs/VjMJ0iXbAsw40CMW6b5ND4Osnm9YZZB7KV5USKaCbqDVnGKJ5H5cfsl9soDKudv2c7Q
vOZEMbjhVDMtJUSMVCZJvLHqkad9Ne6KXJ2vD+FTM6GPS/B9cFSLSY94hBSgBS3w7PrS5n4qwD9a
rIzh0yBG+9puENYFrfzYWk4zEduuqTeuv2yvf7qpac2H2ECJzOtoOQ2V/Dq2xX4p116FPkeE4bO1
zG4cmEKF96VYrC22IWlfc4A/69gHJVn+kBcsT1XspAOUwyfrpphAn9qmMONUHk1+X50UtIg2lTf8
HZ1xVzZRVrXspW3G3XW7fT7lgQ6DKssWSuRTUZ5swt4mWb8M/bIhtHkoLtfl1/v4dP2LQOH1b7cK
ANsbFMlBllvlaTvd434fOn5P1xv/fOIDHQTlE1KOS9OWJ9+aN/FYHXlh33IqwXdrEY2TP5n8FpIi
QV5tQum81t6corR95ThrMr0W0Q2bg7ErKbh4hsMc7ib+YwKnW7dW0fXpqoqv14K5BNuSC6wDDvrF
sU7uiinMCr6Nmp98DS30OWoZXWjxbCUB5UNElpMIxHaZhq++H2cWjOWraWuH1cma880cNo8Vsd/t
QKxMucmftFgfOgJ+rbgpT8KqYTY/HbphUzhrF/6m5rVwr93BchdkSCcZL3u7SI69jMAW62+vO6yp
eS2y7SkUFIXOy8kZjm4QnYIyOkh7LSM2tK7jn0jZWbODbBiqn+wkmhynOPolt9Z4zgzRpgOfxgqC
F6IExWTfki9lmNwTVIBct4up6Ysff9h8Lkhh2lJEm61CoG3tLwVvVsBnpqa1QLZbKTtZNWBnY0k2
V/m3pS9uufIC4/dlHj58tUcqycoc66eV/xpEdx8vr7bd3di4FsJeYQ2ovMMmMOeWzEC6X6QoIRcp
49VtYnTIRP/9/cHCI1Af1RXgwf2mZlG2uPMGA7rN2XVoVNDObuwGJTuNuObCXmbf50wkKcCAa+Fk
mlstWgMedUEBQpBTDjCsSKmq+j9e0PvP173SsEjrkKKB2YPlh958Ctyv3PnZul8CdVy4XNkaP70P
iQIdTiS6TjbR6Mynqjqr+L6LfzjNgxU8592haV+uD8FgIR1TFEqrXqQE1VjbJJno+K7J15YDAyce
VFL/7T48nv1BMRz/qiLYK8DhrVA+WSzC2YP+wJynbjclaUKKL1WB1EUVv+OiP845qC+vD87Atx3o
2KOiUDzms/CfuuHQHbvdRVDD+hPMWbQHpnC/phNvWFd1BFJEIgd1K+GFKEdkQU1PnjxPwW0yQoHO
sIWL1TJ22sg6+tDDsXN/kwP3qEi0uW4kkwdoQW4TZUdLz/GEgU2yCoqDug2PDAfW9uJWQCCFMTgX
Lne2U0L2buCm/SR217/cZHYtuqvOKYshhnDTSHtcrlWHah4yYFT215s3GUbbi0kgZECVhC4UqIDx
QHhELrnimIb0S0cZtT3q2xeV56c+6fdknEEo3T6hHi7rSrUZ4rXX30+xp7jL0XJrO1IA2XKARGTX
gDxIHVsr2YbK3idJlzEopC6c7Eper2zShvnQsUfx4PmQf0F3zrLj0++gyHL1+/pcmJrWNumRE06q
2reOXVcfBk4fpRR/bGm/3db8pdsPGzVTHRm6QkjwFPrbBGzV0pb3JFgTwDN9/cXDPjRfkCqsZN7T
U+jMmxAPJDERh3KaVyLYsA3pSKOub9w+CC90/OqN0H+S9rVv7nO+ci43ta4FMZHOMIUUrfdenPbF
/TTJrKHv/Rqq1WQcLYqtslBObXfWkVdjFhfuRhQEzKxrq6cp1LQozmMFtLhbyxOzm4O0QNceSJFO
0PHrounYAw15kwvpSCPH6UsChCKeN/3kmFDxtR7pHSvD7fXmDbOgA41YX7CGkwErRst/t5Rns8L1
wqD2LHZWwtdwlRHoSKMSheEkGsfgqGiZRTJJLRocliL5YdnWS1X3oLCb6aHOgzuukrXzv2lgl98/
xIY7ViCjb2R+4oP7Eze5w1bNLp5Myg5Ifh6sabgb3CDQInzB25VNnQr36KBGgaBvXrwSXGCNPHPU
+21TpEV567GpBwGjRLL5o5l2/hKkUm7c+df15g1xEmj7dCIW6vNmQJLRstdA8TwN4/5hcum329rX
4tyxIL5hN/j8pjsCiJHiNin214pxTR+vBXnSFl1iBxSNk/hh6Lp9joqbBlzPt327FuSDaxO/TtC8
11mPoTWkQniPbt7vrjdvSMR1HFLTudbCJlSVutJ5HO3jTAJQhC67Lp8yFWz6eS0YDGbSUUltbEHD
17uYqfgZojSpo+/NvOKeprYvkfEh0HgRgM9DxuKEkrOu+Wf0D8sadZOpaS2G6xKU1E3V5CdUQj/x
vNxAE+Z5KG96pYoCHYaEi+deVnadA5NdbaI63Kpl3jlS7q/P7iU+/wNDQvNa3Ma1NU2cW8mxWcDA
a8u/pVzKFcc0LDs6DimGgo0sRngOKP3EblyAU/dQvrSZiSxSV7n9Yz5N1tfrAzFNgxbBHYSxLwpD
yTEM3HuwTm3Q/X1jrUWBqXkthhfLqt0ljOxD6Yd3JZWPLuCcAVEr9xmmC0Mdh1RBl9z3R9s+OP7w
p0/iVAq5qWiSDrl4ttoyBe38pnTevSTZecHaTaipWx2XNMyxU1CQ6R5GXEC75Hs4eNuW70T5wIWf
2RZoroavOflpiWklVfjf++cnHqdjlcIZ1wY5FEwOgk9fBqjYTwdleWnP+gx4vl00biqrOMgqOi7F
BMT72S+bTQk6SzFNmUWLbEkkOOqerruNYQfWsU2V8in1gec4TB0vIKroJjnOroNH6lhsKfgDhyev
Ebj5v96dYTHVaT9o3/CWTGN3iCtoE0NvAeflqes3vvu3C8EjPDgrV+iG2NNJQJbRrXOnUVB193+L
CtzjfZjW/BDKb9DxWYlvg+3059VkQK1wkFTj3q5oWuUb1+5Thx1ptHI5aTKWtukXLYTvSYDXYRke
m3B8xg5B04APajM2OWhahXMUCkye16fGEOE6J1q3gCxc9gQqvFZUgfIDeYzvty9e38UrPRhOpDoL
2mzZQ9Lai31ovHpT5+9NgcfuuNmGjpu6YJixrD/Umb9fH45hcnRMGsqeAuozfz5Ew/RW8u6giv6x
K4JvlWC3HY50XRK7twJInY7zoaoTCyUw0DGubaG+qULeL+AEXkH7GLYonQaNJk1MYlfOBwtKvV/7
ws9/2hIEfNftZGpdX9jtuHUDp02eikWkEH78Mjlrl9SGGNShacoeK0XHRB1qlKkI0mVEyafKHo/z
OD7Gk3NbbqND01o2yYjLSB3aQiD/C14AGMha5qxEoSEudGBaPlJVBihhOPCFfEe9Mahk+L2012BW
hqDQwWiu0088HLg6iHZqNqLq/tSSQZ+Lv86ouN+gKltmACgOaVHJt+tT/nkddhTo+DREAFQBLaUO
PQv8Fz+x/buZTqd2CIbMiqx74XVLBsgRNJqjaOPT7nutyH5g3Z+BTndLxJ8aUj0skwvIEP0qh3pT
kY6kcw/eRgT1UyNByYFX1zmznbrMPFE1e9KvYWUNka2j3/wSp94K2fdhkXRT1fc24PuXuqHIXQkJ
082xDn2LxjKop5gmT+O2evY2/Z5lRZL6qZO5m/nQrAmTmzxLW98v9Q1zx2p1ULI/DkG+E436k0xr
mnv/24c+yTR0TZRJkLBbILt9WPJp0ybv0fQPCQc3TUZsI8MvC1kWJyRrCp4Wzfg9H0VWOuOmLm4q
wIKfaWvLJD0H+W8p9h3NH1hRbNUYHYJqPNYdXfFlUwanY+R8lBeTGPSKhxiY7AQFfIX7CKoypNo1
f4jK5LHvv8lzFEVFCq7HlezCsGjq0Dm4H6NBARqusnhy4u+Uba9HpmnHv/z+4ZhW9bEqCAgRD/Vy
TqbXOP5jj05qYb5k/t2Txcrnm4ymY+ZYVzKGwiw8JVl8UyH761uV5SALUXRIcemTdfLXXHR7EkCQ
KVYrcWUanfvv0U2yEcAzOhcKAWs3+GU6q2xM/ni5k/qJBIPZ7roVDfvO/0b9wYozGT1Gxj44NdZZ
xHeVJGnD/i70fejWKm1NXWh3DgUvYlmpLjh59WPCt6J9qVSDi2Mcj9aoPgxd6OxiBe5fcuWUIA4O
5LmWS7ztY35Q5XIIAj/Nm2WNDNfUkeZ0bjVOAKihvMF1xTbP5YEsTepDJjhzk37KJOS/VvzO4AA6
8VgT20KOoeDQMQUlG5iFz5ZIdhUPfhW5daRDcApn+8brFB11B8qmyKYzG05L1T7mrN4WjfwxR91K
8mdYvHXUnV+HIHeserBn2arYi5GU+66sizQYQR503Y9NYaqj7pSkdsm9MTj5XZTaAHgv1c5j5Q6Y
yDT0l0NedtCeeFCoOB3ivyudXlz4k11Dh+L5LBkmvAUHp6Qrt5LWacvkIfKXdIEue538zMNXoCY2
du/vr/dosqS2LHSgfO5plQ8o9Iu3k6X2YE3Zl5O90rxhrdYxek5LxwoasfzUhonMWE75OUrcNQ0Z
QzKio/E8UjqBG4E7gyq18YcK9X5TtbEm8Io7+Yqrfd6HryPxPGZxVQhwXPQQwOlm51jO5aOaAf3H
IrDia58vAv5/kXgLgz4e+vCbr0u9q2kEnYNHoBrdfE2m8POJ8HU8npN4cTGCp/pUt/muKcOMhXzl
600Wuvz+YcUvkpn7cQ+xKId5yG1CENSQOp1sy07rMF+rSDUN4OLAH3rh3Fe4FqGQxhFz5rUS9yP2
5pYY8HVIXjXZbEjsBFxqSvC0tiXN3Ln9HtVKrvRg+ngt2Sw6v6GTE3mgCH9bmng7uGvZxOfx6+vE
Y2ERO04ZNP5pBpskIDc0ZcWAzCI4XLeN6cu1LFKIykNa0o6nluOd/2mkTj8c4shd1c01daBt5k5R
Kpbj/fo09Tj/NPyhGKKVHc/gmDrozolHaGkTNA04GEiB9u7iZUHyRvI1DmDDt+uwO2aXlu8KcCHS
oUuXsNrjTnZ3k911rrEavDpTF5P2BET7sXTyV1JaK4UJBpfRyca6mDJlc9AaMCcOn+ImHHYlqpoO
QIb+vP7xhvVMR9/RjoBhMXHAESn6OzL8w/JTIFXGBGTZ5+frfZhGcZmTD+sB6t9x6uWBhxvMKhtn
sYEo1/exYv9cb940BC1ieeNDQ4cxHyVM9bGGngqW/z9gIso60T2CYn6lG5OLatuvqua68ZbiQnf5
NvonP04yz93Tag3u8nnS5+ucZD7rmrkcyu7yMhoA8jVN9z3yckqywL3LvZVAu9j8v1mLr6PxxspZ
fCA5wHgZBFlOqq1D1qhvDE3rSDyUOI5eRGvEcOR+cxe8zPWMr7x7mNrWcm+LSDIQG21HS7uJmdjG
ZE3T2OCdOgBvKgM2N5bVYmXgx6rp06hpf/VkfrrunaYv17ZctwA14ARx49NIg7vCiY/VvDKVBofU
AXXgBql7tZT+qRjdzLcPSSwzx75f1kpZDXGlQ+pQnLkAF2J5p8X7HXs7YdFMdSA/mQ5We1O5jK+L
VwbAhvtAtnun/iLO4ESHAkxMqWpJCiTwWvWJaYK1wB3HYpgoWTwAdK1NVdYPpcAzUu6ubLum5rVt
ty7yoK1F7p9q3Acgb0s7lPH5yxr/j6l5bdO1XQWAiYvmpz5KOYi5JQTiOB2/XndPgxPpILuIhz0Y
xikCK++ypB22gBp9DcCKWMbT6/UuDBGgA+yg5hSpGDv5CZjltFHLczM4L7c1fXHdDzsLaShqTgIw
rxNo7ixhfHJVvnKdbfB+ncirbZMwkkvonjxXpQNbINwyZk7zN5zpPrwR8uHrApVjOYWlA30P4MbA
XUSbX/NcbjtnDdBj2FN09i67VhRPqE576uoONVZFtcedBRiqnOmAkozdgPq3wZ9WJsPgqTrCrvFx
LwJYEuTV/adkfhrah1bc6KVaCEt/sWY3sbFGL84mBGFvAzqCbLajYzzkf2/zJS2OARNzxcBhq6AJ
9sARAcMSrrxMmYJMi+EmpNb/E+B7YzJlCIPfEK7McXZn7reyKfuVDcEwATq6LugciIMtmACruwch
gOp+h/mPm4yjI+u8NmwbjrZPVl9mJdL/Ra499BuMowPqPNZGQMzZULiwhETSEC/hPL0yt665l3UF
F+1f2hS0/3Z9JKbuLqvUhyUjtCbI8ra+B5VZkU1tviFx81WBGCguVu/aTX1oGelSOdDVIAxkW84/
9eW5cPrqcy9l4ZtFH4lssj5/jYd6FwQj0L93cfg4RvhbnrttlvfrwzQsuroQJCTq+5Dk0ju5s/NY
RcE30q+p+pjcTAsU6rBGeW3hgT3R3hCIfA7z/Diy+u9tX64Fi+pr1bQx904sZ1lN6z/YQH5db9rw
5TpETYYjBBLDyTuNAckGQLCc0TqBLnlzvXnTtF9+/+BaXeHbwaWUHySiP2Z13/lR5g/flqVcad+w
muvwzCiEzEgoXXz+5f6UPXcdzUoBvaxtLy840D/Xh/GplXD7e+n+wzBKf+aRHarmDBrLlLpVWvKf
tr0yBZ9uq2hc27HLsHWrxhfNeYEiTB28NeJV+EUaWxtC2vS2AWjzkJSDqGUzNee6YFnAnMxxwTto
rUGAP51mDOFitw/2yWVDHMh+NWcZ/e5BBFXfecM/+VqhvclA2vrUNcvotM3FQNFLU783+Q9UrUOR
9HVifHvdPp+uDRiAtjwl/jAUdSCb8zT+8Upn27bL/nrLn3ooWtb26bhxS+iI4OMlMB7gldxxCEJA
jjbty2ZP82JXu+6KVIqpK20VGv1SJTSu0dV4QlXL5L1N/L61TqF48Kqn68MxRYK2FLUOMN2SVc3Z
wZrNl2W7lHxDqrV5MDSv596KKKdvGtaci/pvtGx6SLaKlatwwxTrOXfULjTMSVyfF5tteiG+swCM
etetYvB/vYIlyMtWCRrV53J4JpSns/0aBtsaOMTr7ZvMooVvC1GGphiT+typ7wm4SEPWposss+ut
G+JLz7itnIvRTS5fbwGignvM4CxqBBjKxRIwMl/vxGT+y+8flghXzaweZ17DccKtYHLn8/xwvWnT
92vB2zHbWsQ81ucar4/QC8o8EPMuRZlK9ibXKAFMU6DFcVXUfFyqqT7H87hl05cKuC3q99vrQzA5
kBa6JB4GXGIO9TkJfnFvQyIKPee/c7zG/GCyvha2ns2sxQlg/WpuNxDkPbDeWZlYw6frKXZeLChp
r2V9blHno9hzMrgZT7YOfb1uGsPs6nk2qaMhbqSA4SXfe/V71La4Ma3SXHVbKfjutl4uvX9wz1hG
JYka9LJEx9x9X+izmv5x/b8xv4kQKPR0xlwpBxxqg6A6s4pmoua7CJxDvj3trw/AMMN6JtTxxgYY
sqvOhAGy6g2bMFrD+RlcXxeBbyFuXtQoZETysABo7LwF5FX11cpJ0NS6Fr29F0Bww0ep8hwGOyd0
RZoXdGetYplM/qkFbgsc7EwTilJo28rA5bwUYdZ6X9p2ZfUxfb8WuhyvY7G9sOoM0dB7xZ1MxQFN
bdda2XFN/q+FbjO1ioPUjp07vlfJoyd3sZsV80O8hkgyDEA/AniU1xAYL6rzCFFCuR9AVaWCr9e9
0tT2JVX5EFaLE7tT7kXs3OOwJ4LgS5i88GhYSXgMptHJcmVszwGkkdh5CH+R+WTT30H81vUPUHK5
bWv0L0714fttai2F1SfsvDQ/HKfKcndM6/hlsP7h7tojgclGl98/9FGB/2KMx4Cdfcog0OhvIxCf
8OAmhs0QOjT/bp6MMuzai5F4/MuhxVc1rEmUGiJLL1JhQoi+wI3NWXXfgnLHYJFO3Ufk922+owWu
kEUulsRnZzBpH8swT3O/vufqxiORruRuD06eM+ays+WIL/48ZrxMFGDMN8k5we5a3AovLj0IWrAz
pQ+Ndy6KTeWuERQYXEavPXHxtBoDvQjTxEePTiiv3Vhg8L/J7nqVSWBH7ug7ip0v/EfN1k1YhkXo
xsa1fTapm2boQs7OLkqaXL4bXStb1pZKg0PqdQhkhCZGFQo03v+q+F0pk6wPt+BBvvHjtUhtZR6B
hHjAapCQtGzYPirdE+4XV3YS0+drkSpoLy13xKyOfZGR5lfY0t3cb0m/8mJo8hptp22BdfESPCKd
x/iBdXgf++ut1ZuYPl2L1aFvxy4u0XRQvLjy3gk77CEbh65sI5+XGIeezoPr4c4lnpqWnckybj1I
cIk/fvGrV2/SewydLzZ7LFcp2E1m0gJ3SnAFRiu4KMvfai9JXXfrIp+6HlwGQ+kVB1Ezxy3YPjAQ
m97nbQ9o4bzpouJR9DcmJHrVQVMDaYQzOvZc60tUvRf9fRusgC9MX69FLyPBUg0UTdPyC6hXWP2k
2NFaY1QyGF6vLZi5qJkMkvKc5Hej/BaVx2CVV9fU9uX3D5tsJwJX8ISUZ+I+5/wxjl4W8vf6lBqy
EB3yb6E8oZDEKs9iPrbjLu++dP4Zl7VV+XpbB1rc+mHSc3/xy/PkSTCtHDz23rmAEjS7/CZZg9DT
8f65H0+8EFN5znGdU4pt1LkpC4rUcVbWHpPnaFnyXCfxQC1Zni3/t+vtupZmg/ccrh5wTe1rQUuX
2uOgeS7Pcfk9LB/ySO0K+ScsbpK0CT0dts89l4Yl3nvOkROmdt0cRP5kh2tyAAm88D8QFLSup8mo
HlYyF+W5IFOK15+sgqRQKHtIknzvnL2anr14jRLNEAn/AfDnvAyph5lIxve5fAVBWjrGN9XrYyCX
6fkQZk4VDyCPUeW5ximiVd86kuOssvL+bNoF9MrMgpXQrGgXtA48QdAsR+H1uOg5uiVPWzAEevjZ
i97EKt2hyVbajpy3fhGC6K08L9ObM34POSoq1urqDR6r09+SfI4Kv7HRdrRXdTbIfDMoVNOsFSib
2te25JYMHg5dmAqXumnkZD39PUMsZhJruF9TB1pIqyARIg9gnJYib4YesQCT3BiktGlu2yz/j7Mr
aY6cVYK/SBFCEkJc1Xt794yX9kUxq4T2XUK//mV/Jw/PNBHtk6MPIAoKiiIr87918Gk1QZ3KIRnE
ez+K6J7KLkz6Wzo9x54h86AZgFom0UVJFHd+Da/rkU4qjjl7Wrx3vLZdFy6qSuxWAX59VP2lHx7Y
bywRQspl6UwIf93HK0ex1XVdy5cW09v24ZAciHcXNU9R/+3ymaNZ+WoJRMkkK4mfph/28gD9XpTy
HBbHVNz133bwxX6nVkD4EqXjpZXhyMSVt41k2BU/iTuvZ4qaAfAE2cUp9vednEM7f+HZd8sdVj4D
C/60ix1TKKYbouLckcsZz9koPjz5QFiBColvlgk5odnQ1UqIIWUJQPGd+GiwD9b2rYPodLGfaNGs
bMjjBvRhdG3DMtbEH7bi6JbTZmSg6CvtxTEPnlz33R1+yMLbTHgDvbwcdH0ovl7IMfBYCltZ8nHg
q57064yD9iDY8z7fXdeHcoSzOIAIZz9hPhw7LL0k9ORTFosVmWLwOj9f7uTriXHUggguAxkBMiZw
0rJN7om1XVp/Z+Lc9d70MM72ym/RW0UN3X1tN0etjSiahPW9LMVHD56GoL6R4t6fyDpYttNyVQWD
j4ca5cyNPAplmVx84Ons2XbY4xTP+7H+kyRXkQqjh/Me9GkfHkfiRn5vJR8jz8MleioLAPXJ49QY
Zv7rvczhZw/91H6R4gEqT+3koyMoWUP2egnFtF1MmRhd84qjl0nUdEPfJx+gmoFox2NZzqHVvPqm
uEQ3yUp83lj+VPk+2q8LUNhw6EPfWHa59gqcuVf5OIRp/7UQsvuoFZNd8lFAoQXFsNUxc7sQ+JWq
uWrDd1SV9poilgoWGiPNTPcUVHbQrrspnGp12e++3mwBTPt3ACUbAiFYEKNsr9xUnb0mVvWYiPlw
VfNqsYTjdw1epqMYrx9vdPhNmtcy+XVd00psbuPm6LscTTtkb0tr4xVb0tjby41rlo5aKCFEM9Nq
cuOPBU+vEWDE6ZN9/o9/LxJDF5rVrxZMWC2UOhafW6dIRKHV7sCtuRroJpgMUbluCIrzRsM4ddMw
WydR/RrbTT2AJy3/Y2HfNtYB6IagOPAYNUmXtIt1ysVLQ98sPEP51rqKTNXF53b+PxxxVL5ib6yH
wAal7Smj9ho1DTdJOhpyeudV8lXTiuPSJW0XFjfWaSQxbnOHutkV3RhOESJOdnSM9fK6fpQDmi+5
U8dlb53KIn3mJIIYJ3Jw1RI9dnTfJ/Q54yaYicaV1XoJx5sTv3EwpGCJ14EVHMgYH/AIZsBpaJpX
ayaAYRnP8qvWafKnDXX6NXXGkNomcmRd84o70yxA/e0AQ6WIMGiQvyUQpBLNVayXvqOCuSCuxGxu
MQ/cTGzFebF3nOp7MDY3rW8ivNKN4Owln05Lmbksz1kN+7v2qsG7Agc7qBeYwmKNP/8flitDLOm0
aD7LvgEMwuVtjYsdd75PpelVTTcCxZ+B/3T9ua+sU7E4LyKosn13hmwwaRSP1+wYKp7LIXPXQqHW
OoG5PqSl/WYjxTFUDsDRxffLW7cmG+GoyC4UaQwWEkzWyWn8tURhauMNKynKbYa7C6X2fQ70vT9M
Bzulpju3Zqdiipv33uA3bVdg9UJRS0KKRxamog2dyZQTOgnmZUpLuHWdBOEy3NA6Wi/5vkWYf9lg
mllXsV1e1o3gRsGsdzxe+cAhTlCPsKSJV0GzA6r4Lj9tqNdMMM0gHAiPpLuGbTl7ErV9LPiy9gvv
9fI4NA6igr3ABBg1wmfByaK/vXlXBXFYNzdjekMTwxao60Hx8KXupLOMCz1Z4xtjxwH0ZjZ589yf
XkIMk/E1UY3vqKCvQM6ZN0Aj5pS281Zaf53+2YWA19CNuxGsGrLdD/6uc/aT9VDVniFW0M2R4vjC
cobGbtFp0AqAMIKV22+CAlTW9dMEH60WQ7ZZ148SkbMYiTU7RT8Va7dC7uqcbLrou6DP9fCA24wh
qNXNk3K490s+iKaS9skZrTCNbwCku6mXTWLFYUlMyRJdJ4rLl7bkQZ0R+9TVWRjEWNMBUttTWCy/
68ZQdPYf5c0XYYqvOD92sS6p48U+2eUr+mCQU/Dm0Evltqq8YzpiWH2YpsmOOnTlY9K8D8xZVjzh
gSDCdYpJKMvmvyrXJCGs2Y1UVNmUxxN159k+JfwuEWsQea/KEtWyb5d9+GuCIyijKGGAE82tA1QZ
pm4CLdM4rabutfHzzYKoya6G0BmePIgXQ5+J51YoLYJM1APk7HeG/s8r8QuDqyUepA+cOGG1fRJR
E1YJisvKFVvysMORvswrwebN4u7r8n7gYuVPvwJTRkJ3bKk4NLeqapBatPaJNHdl/l0kL17/IJtm
zfxVHJxG4HpdLODL49RN4/ks+BSrpJnngwxrck5sfJvHrTyTkTkr23T30Pi5ikwbwaLo9iATO7lt
E/pyAzhgKx4mNw1FdMe5KZWuOblUCuV4YHEHWmZyOtfD+gk5gt4Q1Qam64fOSMo20pXRYE9A751S
Kf9aqAh0Y+9XO5EtzLe+PA+auIEqm4gb4G2MpR45xXWxm6L2e01zAwhL9/XK1tE2hUeRgiKnuXsH
c3IBGRM6Pi/871VfrqLTqslqpzlD84BPbqKcHnx2VZmz76isySAfTou0gt1pXG1lZL01mb2KC9M7
vMbmKjqN1JlvLQWat4dgncd0PWVX8S7hy89z8dmtIB2XBATTCSxK02zjaL+Uf70MrEuGA1Sz4lXq
ZJDqDODqw7XRGW/7cl431g8RiO3lKdU1rkQBxMmJhxoS71k0j6BZCqvoh3CYYcfRBTYqKq1L47hz
OkJOS1dt4zk9kt7ZdLz5Tdp0nQzQLM1AuQUa4oZaZ7b6jUxMV1eNK3iKI48WTUmySHJqgsBeFwP/
JZ3IXnmR9+xmnumxWBMQqMA1f4aqUu455BTZ310Bzj0XlFs/pLyZJDcENroZUnyaUOK0Xj2TE3iN
7bkOy+FWetc9izn/B17zRU7aYSInL7qP4nSVvXtDZJh9zQyo2LVcuna9gPvsJPKjyO7r4rAg52IS
PdJYXmU8jmtUOXkzWp8LcLHQzRifIvLbTp695fmya+i+//z7J8eGujSkMsf2fBT4KK0u7hI6/Kzi
bk09ed1bjqNy6WbzFCGBP5KTW9+hFAZEvbMNyngXJcSdIV2tWT8qgy6t3NnL4IQnryC7amY3XpOu
x+Iq3njfUdlzHTC00rQccJo19xw1ckAKLa3pYVWzbaucuYGkhRuLHntrbO/YMu5ry5SK1ZlFOYVb
z6+Wzm/ICbIAK+HR28V9sqzekAPXrR3FaauhTLqYYO2U/C6vDj7eUQPgCuSVh44KXUvGbPDnCO3z
qVo7zW87vY8geD9U4yoeHy+vf43xVexaEQ3uRGWJPupg78bJM/cSw5Gma/rs1J9caxyWLp4HgaYL
gromdo93uZfrvlrx2lYyJ6uGhOCKBrBOkO0zadrQNO+VKmNtP08ts3AhP9V5/w4pDOhHWAdrhDRl
1d3OqAFIOQ0t3zbsP5oVqmLZanBs+sGQw7PS/F4w3EqK79Mwbi7bSbNCHeVavkSlBBLdsrF/PpT9
qrEgR9PtMtswDZrbgApi64Q7UjvFx0OwfeM0v5r+oS6RwUQpZP00mHjodYNQnHiJQQMYQ2zuFHhj
mObDLvCLe6v+0eXMMAm6lao4MnZsa4JYuH2KSb0urHnDfVOtgaZpFcbmDQuxx4nbJ5o524VXm1r8
vTy3GuOrEDYx+As48zG3mdWEuCbF6U2a/ynyMbTmVWpP1x3wKnqtKCno+QizTyiwCoWEGgANwiQu
DiiQ/3l5JBofUDFsZV1VfjZhgvEgugpYuuElsi4gWLrcvCaIUEFscnblyC3XPkHQLsz9HbIQYU2A
PAob6/1yF5ol+l/S49NWVyZZntLGsU88+rCWbUnz9WCtOPl2uXmdgRQ3nts0q0lDkUEAkWjPf3r+
vAEVrCH21H288+8+XVjxmLQSrVcoZLPGcVu60S+PIHEgTRG0rgvFhXmXT04jbKTU5INVr7MA5Wy/
eJob1qjOPor/LqSYZ5YjY+dQ/2WpgEnM0p+za+Lt03y9ClurAty4uYVcXeUE4RSs50mGafSWD9cF
bypsbXJkiVAN1gnOubB5XeGQd00gH41tVB7fgbnj0hZYmsni7C1QxMajd5f6VyZLVdga9eusT2Kk
1ewUKCW+i/lzwkAX96cf9pcXv8Z9Veha5+Wx5TSVfSp8AE67fUnxivsiAwBjKkOWXGej8+b9yX27
oOw6vpT2qXYefdzuZjCtkzZfXx6A5ghQoWmJJQEwZrl9Gjy5tutxx41sH7oPV1w3gZgWbotoukUG
rk3yjYMTnqRyd/nLdaZX3Lbv/HGQdJCnEWL1uK6k5CVyx430Dk5meqHQDUHx3TQBZXUgJ3myylNh
/WbWIx2frvl8okLPWoa8ZCpGNC0+lm4n4199CgTzpvcN6+Zr+xAVbCb8EhVEdSFPHATpQuKtszpD
Zvmyo8OVYzh3/WlpFgU4uC0wNp0W/iD8x7zBEzEJ/eKuqExUubpRnLe9T13MUDZIWYAuhv6HO4a1
9+C1DwA0isy0SXztAUSFmzFBpijJhumUxru+e0xMfvt1CERUJl6oxJQUj7PTKZm/Wc5z2WwI8B02
i0OvPhqruL7e/kF9/K99RmF7E5F2f+rljS+GlY0zPnPwmmZ4C/raA4gKNWPDMs2oEqtPSeWFI4C3
AYhPmRsYbqm65hUnBqsTq5kr6hPodMLEeoGATFh03y+7mK5xxXvnPHYcq0DjbuCtkjbYOFG8H6H7
dVXzKsqsGBxhiSmuT0tjv+bC/pW41V3hToa4SrMuVULesqQc2uz4+mD01uPA35xCPF735Yrfeovd
Qj+OV3jfW/v2HzxwZcPvy03rvlrxVzdm4KTGVeLULdG8sSde7riNeoPLrWtWu0rGC2yZ5y89Wm/A
7VHRe8gfh22znU3Hua7986g+7TayXDirkEM6LQO5rTvojaMkqR+S+7m4Lt1NVHRZFvMWjP9JfbLS
McZTYhLWlv8XmuaGbV/zooeS+n/HEDltCQ1tLEuCVV9AxZIMY7wp2+lnyeZTmRaPk7vseI48MZWL
4dlH42oqN29hldOAMNR79uqhXLUVT7dpntwVsgsMPegWluLM9sATf/RmrNlKgBTOG+NVZVFTFK35
fhVm1volrcA6Xp3i/G1CcZUvv1ko9ry8ajVnmMoXRsREEtCCo3HQ2dm0Cl3ehLgbQw7QKPGmG4Di
0nWQ2SRdMIDZbkPfth5BPx7GsjfEuRrrM8WtR1ZBnKKaqlOZ050HhuqkijaXraPxORVh1mUBbyKK
9dq3yXYa77LeWs/dlg6GKlWd9RWfdvLasYfufMS08cHx31DHsnKcbt0P2YbEpidV3SiUc3ggTcWw
Y1cnTv40ziHnfDPKHY1frzOS4tRt0SYlg9z7aV7cddYm62p4z85FVoZIThOsqEiypusCt++G6iTo
+0DuCjyWt+Xvyr5P54O8SuLCR1rm350pW+wpHuoGu3ef4p5RhF71kQ/VjlBTLKfxAhVU1vSNM+Jt
uzyx9IVXfTjzlWP/uDwFX+dekfj89+tJBmWzIGvAXFg+4qPHuQvn8higcjJY+xIv9IaNTgNGISqi
DOjmtJVlV57K5dFy0630Hll5v0T3fjys4mQISXFwyzsGivXEXrXZjbBN6s1fa4r6RCX1LcuqtJNU
Ficu2zBu6wc7e4vTLLSzesv57yTYt3UBiCldRdGzmOpwiJP9HFcrRpN1mq99aEqKwMQXqTvLVFia
n/G+QGoGnyNsFENOq8XtQt7fzGC54MGwrl17nbf2mkVXsUnDAMpuUfXWHKGeaXgfqkcv3jvJS23i
o9C8RROV/3cp3cBNHbTt7cbbZNXs2LP1Snf+tviWr1qTWLDGlX1lqygtaJPHOevfx9nfEPqcBE+0
7XfDdEM49N7ldYear0TuvsczMTfoxi2DVZHfUMAEa2jfLktYlqbHYc2uqgLRMp7zNMiXasd6Hvr5
o+NHYUUeh9JwrGnaV3FlcmRunzM/209yHo6odpdPSKjVYUKccdPOXbW7vHdoziAVX+aW3tgu53E0
1T1mJXF+4F4StsXe9U2oJM20qxAyexLccvI53yfy27TUKC/Ndwk7Ff1B9MFGQov38lA0W6wKGMuF
zLwJXOg7vxThSD9Y9buvX65r+9znp/BbUD7Ho5/Vu7rc9tZ7Rfee6ezRzYDi1wPUr+RkpfVu7CVu
xzuRdpvxfNksq3UGFe3LA9CtJyUKWHLeRiRDL6J/ttiH3byXICsqTQoYOtsrrs38NLEKF/bJ45vA
vZ+Xh9Z9u/zluqYVdy6LPitTgS+X2X5JTtK+9zNDAKZrWjn2lz6yompC05P/3k8pnjfuxuC6uEjF
g01tSwpZwCLS+c74tuHga192sWf4dM18qpiwVOYkKWd8euq8VtMD6f2DN0NynYrNZbPrOjgv108r
3snTyuqWst6x9j2w3+v2p0v2galOUGN5FRg2pinErGJYh/M72rxV81s7fr/84Rp/UiFhVAyAJFpQ
dmQzAoV8T6ObPAFtzdPUGfIfuo9XPNYG6a7VFAM2GvotF98n79bD08blr9eZXfFTWwQuDbDR70ZX
IK44Jnh8i+VNOhnCaZ11FEcFy2DF5UKwbrxp5eSHuXobxwKSftvSM1QFnM3w/5BhoPv+XTl50Tt4
ukUXUf0Yk1fiGsyu+3TFW6s0Q8KPiWJPxwzY2W7dNO8BIHOTt2XWn8vm10ytivnyKpkKkLnle5c/
MB9aa98mkxCCrmklSkeue0jzs+VZiyLuHcv2kamYS2MZFe8FteaSMIQkezBgrvvoEJG3KKm2fray
+O/LhtF1cV6vn7YDVDxVU+ajiyp6ZMPR7Ys1K25E9sOrrqu2IireC7SaXZsKp95RPMZH1Y/ABuyC
mKrPdeZXnNYF0wG1hF3v3OjoVseJPywmPqivRSx9ouK8JOSTQA5K832aOYeUlavRc0LL28/BCXzm
YW7xTWMn0Gx64a7BybR9Ko48JqJjfcXy/dg167o5TiJd9WcV62+A8YaR5YeZdNfuuJekfr28BjR7
k0puZoPev+u8vt4F2bcg23ReFOZgxjMSBGjHpHh4JAlePCycCt0m2tFbsu/T1bzK7/0tfqrWl0fx
H4Dhi/1JxYfRsRMBt3Gy5U2y9fxiO7t/3Ty7tYWzjj1rXZbLyh3l9wXgeWLtM2Zv3VQCvDSus6U3
fcV5Q//qK5TtAIWiZV9DtnM3JKtx7ay6cHgJ1glgpof2vtjG68y08jWuq8qv00m0pLXRkze8ePXf
pQ42ReKunAIpVxOU4D82oK+Go+wPzdzlPM/QSX6I9x4qNDZ8FbSbeRWEdJWtcx9cyAbTaTxZhZo1
nQ2N3QrnQO7+JtW+4T9KemXT3r+7XNeAKFEu2CSc9JtAjQaKjKbt5WWnm4X/O9hRzbvMSbEXxR9C
dwle3AoUMPp96IDo93IfmkSQCixDqc5YVW1a7LtNcCw2434+WjtnT697ElO1znMOdeaUS8yx9TH2
N4u8i31D02cDf7V8FM9HtOxHrhPVO7Buhri9r4b512WbaOyuIslkHjRRAoTILoufhjQNXbal0w9K
33JhAGzqelA8ecqtbiqWuNktzuvkPDjLxp3KUAQH7zrmY6KCyZYB5LW99HAyer+TOQ09yG4sg6nS
XOe7KpAMIHenq5us2dF03CYggAG0cpOxRzv+bYNUEhgkKJSA4436K+7RULKHbvl5eXY0vqyCzOyZ
gjEwX2qkH15rvDpV1WkyRUWa40pFl5HRXZCrRNtd86uLv0VphWPx2EKn6PK369pXPDpN5SgIRfu5
89rkN0nSbjJfhKzhm8sd6IyjHPF8yMrIF4gYJ/mRLs9B/eQlp+uaVmJ01x2rVozY6Kz0pWG3wfyt
MMW5uvP1v5Tpp1CRQGRoEqIq9tMq+1EfujBfB49tHLof86r4Xm6m/RSH+ftVA1FBZsLjBfOFhbCO
3FJUtlofVm14rzz77xd7koov67pFdnaB+Z0KqAOWdFvHE5AAb6B3hmAdWIEt00rSTLQKNluGKqbD
gp7a+uSUP9r+OU9Np79mlapIM2cSgRy7pNkJWq/y4UCn22FpQ5YbAlFd++cxfZpt2x1Yl5bYX5vo
kYNrCU+UPLrHrdDgZbpZUI5kETesgvxMs0MZxXx+2SAoPq0n4A6ee2znBfd3l1eSbiCKOw9O3EZR
ioEkHDjF5i1tfo71DS1NlJO69hVvttypjessxUR0eZhEu2mOV2l+WFLDRHy5iJinZoRQi9/F0zi7
x9b2N2KwVwzQQisdDLHFl6ccmj///mmek6Jr7Mqpu2MS/CBNvCLLtMN5uspoHo7+VfSl6OVsvE+9
tFyQTFhpB47DzgMbZPwrs+1i41aeiTX8y2lAD8p6nYrOs0cISh9nEIq29AEiiutu2lptYFiwunlQ
FmxsJUhXiqI9jhyXvjCAg7x2eeQdOm/Kt1esVQxCWaukm8slYqI6iqDfjkMKAozltfGyh9nzDSeE
br6V5drirc1tfa88cveZ1KcsBpVa/OyxX3P66/IgdIZSzqAa4OyxsFLo3MXJqiuqA5keFp+tr2td
iSiFQFRhN7w5tqOzK8YgLJx2X0QmoRrNMlITRQUHe6xf+hBsnL653m3ZvPVlF7Ym22isr9YH8ri0
PDJCtPEMmuD1oRQPXQRJt+LGx/53lYXUrBFbMlE29NyHvAdprOe+po5hfWqmViW4TyrHKmtWOqAE
CSUHf1EFVP/b5c/+Olxlnpon6pcRzD/2TI7Lg3itD/U2WRc4n1fNmu+qbfliuu7o5kBxZMhkWYMd
SIiSk+HgQUuvnkM/fuUZ0gPp7vJgzm39X4yBsSiObPmDHWccffRD/Ntri1fbNaFXdHOgOPBUZ5Xt
JS45sqrAlWH0+Trw5YfH5is3azUfVAZFVorMIUe7bPYifiN1/cNuPINpvs4GwTaKB5cuE3PfVMUx
KB5b73fGvU1WD5tmSW74WN2VKYO+GHtuoHxU56bkgmbS1eRQN0OmllSjfZzJbVmMIfRNobP7Tqqb
yf59ec51XSj3RSAChByIbR/HwNlzPwLlz0ft9usZJdgzN+kH63o5//7pJJWZBFQD+H8AerPQrQ72
/B7wF1zn2mh/eRyaLVClwU+XWUDjqiTHcWpWY3YbiU2MVy5bGu7VOkdXEz1LkbqyTTAEQnC43cQc
8ChKwsSOX2vg67yOrWn5Mx/qVRcPoFES66kyPVprHFMtMJzcesy7Yh6PfRPd1JIfytxE56BrWvH5
nHYBaxLeHjMxpmHSsj9AC5owFjqvUXNApKZAJODvEPNml40yROlB6PaHaUn2aUJ2ffRo2R+B92LN
75fXwZcROkNB/78rLWhaNweyuz/GrdjnyW0JLHY5vsimWyczoJBXFTyjH2U/qBtZTwz44EM2xla3
lz0tiiObp+HH5XFo5kXNFNlZ4lqkdPgh95A9b6SswszOrqKrY55adzgCxFmO0E86WtEH5y+lu49E
FfbxexI9X/5+zYavZolif6l9e4i74zSwVc/IZpbpcWxMSSjNNKtZoqmhJJvYFIHBe9xM5CDyPIzs
Yu3FPwqJtIcJ8Kcbxvn3TxuXWFJsK0sXHSDXt+3qYjv40HjITDKAulk+//6p+SpeooxWMz/IRdws
WfMgIFN2eQK+pgvHHCuebUFbpm+s2jnwvHy06ummmdKjX78OkYAMb3CYfTCr23euW68ima187JhF
Muwcl4UtSsvA+HhdaPcfzuvTILvYItVEy+jQ1uMKPJj7sYlDi5lia50NFY/PKw5ir3TGShNAuZcV
Ev7edYeKmjyqaEGzuKy6Y1cFEMUEzn2RD5M1PCFjdZ1x1JRRl9lAgw0FPyQT+elGZFPG9h/ZXVV3
zTw1bTRBPnQogoYfUnGbsJ2PkuIenIvUUPaiOdfVXJGsW9oK3PUR1j01oNOHyHNFvgXNwwxVsMvr
WHOwqymjeMisORctzjycsFBiCqfRXbf+OjUpnGtcXK1NdBdQezDCu6Mz5P7fnFMkcpwuDSqQTcio
MwxD18v/efpguzXE3A+TH4QljdYRhGLi2fSCp2tecfY6sWoZtAMkjL0I7hyEHbR0ZmJtLk+Crnnn
331q8IMc2iRLdwxqse7tLuyku/Ia0yuornnFhR2vSeqqhxOAR22T5HXYi/y+SEwknbrmlbO6HSWr
56XpjovVbetR/nJS70zRd1Wuy1VLFJ0xz7zZ83BUQ3pscuy9BYrf8jopQuaqBYpYmkFpTRE/ULyt
ZwO5R2LN8ND1tWEg3fDvtBZN4zZt5bRHUd6w6GbsnqkwGOVrt3VV9nsoXtnTREpMKX0W2SPN8aQs
byOT8qyu+fOIPp0pVZXWkIToEMAkH5Vz5+XBrsoe6rYwnJ5fHyquWpWI2mrHamjG4a5yPTtkI/Or
nnUxn4qrlsEMtLrAanSm/jmqb8Cb89jXJuoT3ZQqnspimlhZRbznERAMNobQ5KWjISbVta24aZ8k
UW+xoD3y+dHKtwJo8t6UpPn6JHFVqvu5zFsI2qb8sIB6O4vSpzh2IKkqik0+lgfCqOEdRTOxajWi
X0PJs00lO8ixuPWi8jYPTDQhGvOolYjLHEBWNcCaXNLpJ7ceHCdPQhZc+eGKr465nzgVmISOTNCd
TZbtUDxds7m7Ktd9H+O88CkknBeH3AKadC+9v1DKMXiSxlPVWkQStYFwvMF7zivckp07HLaHwXnh
uNVc9/nKyVqMacP9ErnVBHQXUTSHtVzCEQwA1zWvuGtQwIXBwBscxCC2dYrYwyq2deasLzevW4+K
v05jRpG7wBtDUbnbhYkw79wrV4zirl5NpJBOR59z+zVh3Q1lrWHFfH37clUyezp6fde6LTsA2LeE
ZLbWCzRyYxThZEt8GpMu7KuruC+Yq5YcWpIUlGV5cKDEX/lQtskIpGD86/Ifrlp02NdOHzVB0h2H
Fo8uXsPFdpZLZpjd/24K/59SdVVm++r8zNafvZYy9u74cg9uV2DSu3WRd+tI0vsYdPQgl4N0i6lP
jcOpNYh9DJpoIUV3bCv/W5yO66VoZdhwkEs4luFipNnq1GJEOiR23RGQUXbApI75Oid3k6AGj9O4
BDv//ulst/ukpelgtcd4TI9uctNSx4BT13224ssx5Qs4aXEbYjxZ1Vzs/bpeLaO9u+zLuuYVX44d
DyD+ESd7UXcA2Fd3DgM+BroGBsPo2lccuh2k07MRt63Sbe5tRFX16O/GtjWkOHULRwmT58ayasCa
8aiaD/cDODbauj/OnNwIoyKWZmrVwsO0zP2+L3CZy4psnVKyy2hrML6u6fNe9WnV8CQiKZPnRGYn
wx4cb1OTXmcYtdKQCzdDCSCuJ0iM30xI+koW3xQ4bZrR5LSaqVULCofJG/JlwteXhbwdmNzN/RJ6
EX+9vDJ1xjl3+8k4TpU4JPYRuaV2BaWo6H6chiuNo3jrQjsCSmA0nfXPVN6CJyHJ9zMzpb51hlFc
Vg6TzFjVt8cpu6nwYNAl4HCfDGtG17jisNiTp3iMO3ZAMvEn6e54nEJkwSKGY1LXvOKvsmr9fuJd
cHAseztH/hokXZuIm159dc0r/ipYM7u59Nujl8WhP9yW9o+x/HZ5wWjaViv+Io7sfNMlwaGxgl1Z
WVtwie0by91ebl6z1aiFfoC9BW51dtY2LiHp85iDpZ+wGxFdtyjVKj+/j6eGu1iULdsT8rPoHmh7
P9Rvl79eE/6otX0iLcmMazkM31e7mpPVxHw/rDisNHeHvmcbmrfXXdHpeYI+eW5VRFXCCUbi2A+D
90icnUy/Xx6GbhIUzx2cOaaWg0CB53iVgzDpKrfohyD5pgmi9eU+zm19Ef+oJPBZ5vtt41fsUA/N
XWtb39vYMjiv7vMV5x3q1OvnDLPQ0zOBYto1obAGCLzMFQ+TxL4OQuOqLPC1yAXz5yk49D4/9nEd
RueyGWqKdpjGQooX45GSdE6ACab0ZybXpL+fx19lsecmyVyNK6u1f/YI+hLX7dqjX+3yIF4N6UMK
FMTl+dVMgorzwqd3VHpjcOhK/yBSWa+IFa2SOH7C6jCh7nSdnE33yQd4O9clKbz2KEFMOsc3znxE
qiDMXQO6SGehc7+f2rcH0s7ImgQHaOFBUAkHu+VXJOzTdnvZShovUGFeKd5uGwIMykFm+X6Q3l3L
083/OPuyHklxputfhAQGDNyy5EZVdVV1T1f33KDeBgwGDJj1178n57upx1NOPqXUUkkptY3tiPAS
J8653bRubhQnRvw3m4UB3z124gdeZyKe88emaA5OK6PbXei+XtmC82wBsqHBPmOQ6S+XoCjY2ct/
aYzfUXx4KVndQN3XOo9u+9QtfwXQsjJo9bLk30x3DyyoW15lG+652xvIVOB9w8GG1m9mHhUtXV6q
0c/ui0WO4sQTN6w150Z3aetjYSd4Vo1zFrPd46FmnlSAVzm6/eaWHA+17Ve3jpz5SzM/dOZzuas5
opkkFeNFGkOK0cY1uyyNk+v08ToEB5vdec1W4V1N5q11Z2AAS+OHFYokh6Da8QDdlyve2wdZ7zKv
wKuk8TIt6eaC8moPhqvZ6VV0lzBAQmp1DDt982QZW2jPv/M+SJoaUoHGF+Rc7ruYqtTvXsabbMpQ
Nh0EyxPd2t+T6dex7e/lSHX2o7jwVrogsNwoPYNgMSKrdSozkL84TZyvIq2HO0ehePO2zYVpkp6C
dsX4ZEqoR03t31v/z+0wpIl0/wF4bZvcVm7Ss7824IT4Jsss9KrYzn7fbl83R4oPE+bNY5t13WUz
n6ygCYfxlOfpsP1yltfbPXzMbOLZ/8FzgTLFXwCwOxcP06E/Q/TuUV7mwxrLqEj8HX/QhGuVDd4L
oF8Pumr3bGd5ek2MZABF3x6AZgnU4j3aACmEWkH3TPLyu1svp5Z5v2kxHQC72elC9/WKN1cTiHMY
z+qLkDyh9ZAExl5OR/cYp0K4MmFxa2HDch5qJ1pIFm59ni4NBE342eyLqGppAsxExKqdC6Buvq6D
fHewaOvcYr1c6gsSeD/cdjzmXvdXRmnULNN9m7PKDu/Jq7Kl7daXivzdbDyCptCOHWn8QcVuzVB8
pZXh1ZetaEIa/NNbLCJFbNhPE9k72Wlit4rWylhNbdft60teb5FcuwdUbUJRw4UEw22L1XWgOHXj
ga6jdcz60tHhpS0+ezi+bBOLb7euMVYVpFXhblMQIE8vqze/0M2PZt843G5aYzoqQmtspn6gjagv
jjd8t1cUvc3G88jNpKuDHVfT+YOK0QrsTqx5lS9nB/jcS1Fu5tHBfRAnYPZFoNjr4AKzEAYgZ/js
MdYfO9sojreHp5s5xc1FlkFfmcMzfOcLRF8P0tt7mta1fLWEdz6HfMpEag9gPE6MyBD001LRnVdv
3Zpcu3zXNBkLgHQqGFPfeTHLv4CT/s/a0IgB8Hl7WjTmqmK2Wssrgsmt5jPY9/4mAJZfhDO+2ROz
doagmx3yv0PwHL9BisaqL8si2fVx1z0brvf59tfrGlcO2jbYaypvnesLOF9R3TWd635PBEM3MYof
+y4TpTnhuwEls2PoxV6ALWyOA6o0b3+7Zm1VHNYoSVXnAHFebD5/AZN1uZZWSLyVhj24SJPbnWhG
oaKxnLapDVpgc8vG141bKFf6Sqo9xgrNWVXFYvXc2KDQTOvLzI9Tk5/cCkKxUC/3rcgmRWrl7uH2
KHRTdf39nRsAv8ANCun1C/P4sSOfcC5mm3dcm/uOkSogS5DFBin3UONhpwzXzEmaLHgJoLW5s9Qa
MzUVN+athRNRADMdxl+j3PCQYJL7YF62yhNvO9kmO3rd0Kzq4HSQmN5KvIcUxR7Xn26VFQdu/N4j
RbXWl3ai54zJL6JyQkNsKYp/H6qtSZnh7aW+NScAU/HnKaNAM9gYDOidoPZ9aEb8AWd/Pl32jwC6
Q7GpuHZAynbebJwzxikbUXdQmGHuOOMLo+Yl6Lcl3tr+tWLVGC1z9zfLbXoauuJv3lZNfI9BExXA
lVW0sQoXvt+VRpqJ/EC2IV4LaM8Xcv1zXx/X9XznNOa6ZRJICxjdxlORg1FtYy9esYS8vq9ahKho
LrBYDSC+IPXFbciJrOWbB7IVZtFLZQgHaQ3yensoAT75v2+6RIV2OXSaHCzOfPaa5ugHTriZRhCB
xeMo6RaN3ElXbzBjY8ND2u0eP444ROWeN0p37mV9jTjWBeJ92CQh+/K4+XsY04/jMlHRXpnoLbJk
MABn8VCTPwxhARHR1vX2jlofexJRMV+Q0JLePG2oEJBdTNvg5zyzREpriYJGnkAJcRfqjqg09L6R
L0ZpIjoM/vK9bpxI8KFNarIcnGve8vZq6AajhAXTnpmcOPZiVg0hKN6COrTcKhn9iwem09t9aM6m
RMWDuZZHyk5gxip7fjH9tK82J5okO1Q1e5iX7A24aRG5vQsCrr0q0483BqJiwyaULEB79OpArZnY
gxcVZrlzD9HMmYoNCxy+EWdG07Z44fWD1ZFwdAqY2dPQvt2eMt3XX7t+F2Fmr1o9Pwtw2WzlN8tt
07o07/x6Zcdncyu9CpyKl97+1csTSjoOZvFX7l26XQCzxsVVmJjhFeBAD0r3tRt+GlsMzEdk8kNT
7D1A6tpXNv0yo2Nn9FN9CUSZOB7AB48bMcOG78y+boHt/519VriFC5wN9pAmLf2LgLx3uz3bLKpH
Z2cVdEMg/9sFkCW4nS3YjsH1Gnrz53a5NMEUresOXkw3BMWv63b1TJ5jinozD7vhgIKzyJuXKLPP
ndhD6+msVNntWWt7HYTla6BfiQDDCjEeLM73ODQ1Q1DBYrPoSpTK4Qw8BWDCFZnztQ4gGBmMS2hA
/0ZM96EaiQobG9t64EXPsAea2dGqaBlbw3Rx+/mtdoMdk9LsSip2zJtkMHcMrwu2t8Skcz4VWx0W
KDi9HS90zStObWyGdAjvnVcz+8xyERM8LMz3Qe6JChBb13k2mINy2aaAVtsa1vzFcV9uf7jGD1R8
2DRbi9WYEreo+nfO0w0+EPgJ3aPA1Viop3iytW4G8qN4QKgmL8qq6sny71L99oineLBg/kRYi1eP
gjzDTuKgOk/VT2ncd/sgKj09t6nrN9dP950uWUbn2E/iIBbvcHviP757EJWY3rIkyLq3EhczQsED
OkbV9DiQ31gPwMxfhLxHSs0jKkhMtl0X+NDvPBd+95Jlw5esKU54IIxvj0KzvipBPYAtvQkyI9QM
TkjTWdKonhzPH3fmSONVKlbMXgPW0mGazmZTu8nc9FvEe14+mNO29+qouTERFSyGnJT0hAkVERln
xzrJE/DzlD+naI7txDizvQdg3URdh/juQGFlw0BFXk1nqy3jpRyPjUGS22ugm6Vrl++anvzcsamD
183NtTJcLUdypgtACaPRVXcuhOLGa2bVnGxYCH+oE6cbsWPaj3le7WyWuhEorjwUFhTeBSpxGnMY
vyC1uRwIn+V5lOXerUSzmanU8QKCOmY14BkNVPUXr6sf22wMYlt4SVdlHRg1+V+3V0Pj1yp9PODO
lj1u5nR2JhZtw5I42dAfLGdOemNOmGs/oiiuO97uTBO9VWRZ2bW9X+c9v1budPl5Rh0AJK4r9uW+
5pV79jyUdHTdgl8y5h/cDm8JEGuAwIUbOr37+b4+rgv2znolX4Jgmj1+gV8LkmyFFTr+qaJ75Ewa
21LxZSVtyjKX2HVoBaK4p9J6of3Op+uavv7+7tPH3jYBGIbZBj1JuOfibYC8bJP94/bM6JpX/JrV
s8CtfOIXKcvXgOWRBwkMY3Z3jiyaiKSiyTpeA8nRVDhVWE7kVTLhJt/ZdDTO5ir+7NtOk9Vejlco
8LvO1qGePrMGj9gou/dofHt2dKavHLCJgycGQQvcQbZDB2nKZUtE/nvLft1uXjf5ytHa9MvKKAHG
ApO+mUIhIDTb4iEYvOR285oZUnFkkCCl7tyOSHZB4XT1sXM+WzkJTScqs39ud6EZgYomg9aatArv
ekkbeQIJwMd6a+O1C3bMRzP/KmsYy62iRO4DJzv5A7ux06Hgw03WcudcqnkX+w9dWF86gl2tk43r
CTtOMnrsq7tUDyWdj+XGa+BExW/X22XT003X9fd3zuxb3PTW0p7Owqmif0W7lw0SNNvhvtVQnJl0
jec1eOO/SJa47hgycd7Vv9MZk7I7Z2yrUNg9TOdlbmNrClJSTCcRBCfp9C97b+WacKGiy3zfInjC
7s0z6fo4KKsjaewdV9ZNveLKzUrB4I00AlJoMi5RO4Q3a8jGgEY5vD35OltVnLk0fNuuOWLF1p17
EgU1NGFbsNzm0e32NQNQEWWWvbSDcNF+JekXarNjMP7KVrpHbKdrXt2GA2fpAy8bz0zMRz6yx3by
4tHOv9739coObIGWe5M1ojU1pyfbgnv52QHaoju0Brqvvy7KO8cqvMUdsioYz8uVOBfc19RdXwaL
n+77+mu375pfoVBpu23nvK6jASSTc5aBBTlPuaOMpTF7FUxWSXOCCJcNvw1+oULgxe73nhh186J6
rXTJwhxvPPfrFgNREff9lKKSc8cmdR+u7MGF7xZBPhB+6bevK8kfBzl8vm/GFXdFomKVI4SzoTrd
h64pTyvFE5e8j92MqORgAQAHvhlQfLg4c/EGBL0V/Ln95ZqzuQoZq1aQl7pFxi+kf91IvPqJNTyx
4HHuH7f6x+0+NPP+H8RYOZskNwNcMpBADM2e2wmrKp7c0Tq11CwiXqQpLSkInb3hW+GcgcO53e6H
ERLtKhFyaLPKXxa0CxQLyic/zc1DV7xutbcTgT80dmqqWcEaSAOZ12i/sr9z8lfFcRSUZKdxjXqd
qbI6QA0saMgwdEfrs/fJ++YdWFLELHJiA5WUIQjxT3ex+mEcSqz0WCU8v5IdBGZ/TltkjTuo+Q+P
O2hXCZJAarWWBCfF0f1kH8bjlLKzdyGnPY3ZfzEv/0kzov3ruryLkjV1htwS+O4hWRMr7kCDH4oU
Gr+JnVQHihK2nbX40PzR0fX3dx0RS4KsNEBHRWtHLd7WA7ITiXUmpMTLsV0oz1ZMUeOf6uBP2UfF
XlXHvyCtj6ZHCZb96FTdZKBt42RYIT9bBysejv7zv3Z0FElFwpaEJBbHfO/RWzdRShTNPd/AsQ30
1lLYEbCgKAjYe1rUzZTizM04+jgYj93RsV4IScvmz7i93hMnTDWrJyl3WN9jeYUPZldyaAc/9CCh
0dZ71JMfxmhqqsk9SNZCYtfCUvCMh+76FYKUvbjIDW+wyImzX7fHoaEyN33Vkb3SYqaHbmRsHUDB
E20xFH6TJTQ/X7lGy7/zg7+zE+ucT+WEIBzpz2LEpI0XvACd+IE+Q5IMB6GwOJEU1GA02RnV1V4/
sGM18dd34ww8AUY1JONXJykPwY/hm3nAVpe6cbazw/0LWv2oF8XH5caJOa2wL2hjHqqT8ct8BIHJ
aTi2kfFEns1fzjcRml9E1BzNE30lqft8e3wfXnRgG2oIYE5R8GsIGNeEO+eleA28F3v+q5x3wrDG
KVUd69Fs66m5hvdKPI/yE9AXtz/8XxDrR1OmeDtbnH7g1fXLL84le8xPzSGLTRHydLlMEWhnIzMU
j2VUp/8fdqdzJSUOuJb0TGZhnZpv9CU/zUeWsMdXsERG1ssWiTDqfvdYo+ptZ5Aa6/tPwnAZocF9
jTtD4n5zkvZYRZA8/opnjdCI95L/us1ezRb6m2ywEWAq+QP7kcPqtizaju1D92AlJhRRYHQ7wU4T
R9WcoZydgY85745+/0DsdG6+L/M9txZqqrwSRu/Zec2hLFI5bTgXn6lZQVV3B7iisWI1XzjnMhvl
dbOXxuPA/s733jt17Sp+T7K2NYccggMeiiF6tj1KtldWpmta8ewJ+m/cylY0DVZeFMldOp7tHG0t
XaxXM4VQ3K3Bno/Gaxx8k9a0p6PHRRlTQsXZh3JYNA1Tl5qiyUNzbkREm5ZFjb9e2SkDM1nndbyw
taiSPsidY9VZ7iUrcxbOWc94OGbZfCobZEZAA1pEKOC0IgmipZOZb05IyprEjunU0VSP/WNlt0Ni
Us8D2W2G/0zmsXkKpuZtqQkFFZ/EM28+BIlTsi2iczPGG114VG+d98X3vaYLt7bsuzA3nSayWPDF
nEzah7VF5WlD/eLJ2vBIUJbIaRgrB9wTAsDJIis8YE7C+LkW5RP3gdmfLKuOWGGSaJqs8aHrGI1X
b9piy4IEzeKjpDwU2wbJqpainhwZoDlaRVuHeE2s49bp+aNbCDxJdNYCXLUPUbIWgKWFi/ZUIux8
Hpdyi1ll9bF05yUMAAg6+CMEuCDr3oFfrAyO3kbq58UwUKgb2MWjQ4f8OG5jfraXjbz1XQ8CZVEX
Ebg8+xiSlRQ0I9zCSAAIiRgHi2thSwllaOQ8PNuXoV8HJGZNu8UtauJPPodEm9EtVRpkthG1susT
ibt8KMqhfHKpuRxsy/GfCCh73ywfXIJ2LZe3xfDfFjZbR38ytqjp5a+6MffAa5qY4io+xIYWGh3M
7452+bc3gmoAtyzx1+0ArGtbcaJMltKcUXNzhDBBTIMiHtY2zjAbt5vX7L7qq37ZZfawAHFyBCLx
shYrkF0Qm9zyQ0HosWphMLf70cUCZa80rYxVQKth2zI+ZZ0VQmR4p2XNBKk597km4zQGMD+3PpQ4
IG0HvkeVrGlazbO7Ze4Vk4WmJfnqlD+D9knW921Dao59NQeU9mY1tqF1PRSIHMQJLpSJ5PZ0a04J
apId6JKym69fvlkPIvurNb9VxpmUOBEjwgVkZ0/6+IHBVNPsdLQD5s6IwVX1tlVfqDvFfDmBp2XH
ODVGo6q2c2AcCuCrcSbNF6R1l7huysPtCdIt7bXLd1daubV4dBGYfwFm35qVuJUs0Vbs8Xrrmle8
FlVV0Gy6GqUxnFfzn8qI5biz9emaJv/75YG9mS44L/Cq44o+nNbZjZZ66l+DuTF3Xnd166o4a05Q
lydR/HQMpjc2P7Brgv1s08+3p17XunKCZT0RDApBUNbJH9fgATs52IgeynGnOELTvJo+L4Z5nQxb
4KLctpEJ2g4C/rDxkhnfbn++Zv5VZpbFsZu8A0fW0SRHc/oCYcq63XkN0QXj6+/vjNIekTPZsKMd
W8B4u/J3axHIWDw33ZOc77MeNXPeu+CjAyUxXtXAD1GyWBhuyLyd79dEHZWKxSOuaMcM3z/1LtS5
Q55/tzM3HNrvY3vys7tYvqip8o2M2WqMFTibIWhkJTXStyVdL0TS+0KDq9inN1uD1V5PloN8JezZ
MB6I/+W27WhsU80Qu4zRoGqwC9oZBCTyY0v8yCF/5Ha8r/3rwrwzIKgMWZTNsE13eByml81/yrtT
a9/FU05NNT3sbH7ZEIrPd/0fpfdI5ypypz1dQ81rqZoc9mvCap/iClhu/StqmZCGWMyvKA56Cbz8
7woI2DnIPnOctG/PlcaPVcqRvjeMfu4R5OqprWOarT/WzO8OQVC40e0eNNuXo+wxjckXLq9PRJ5d
2se+6fqzHOZip3Xd9ytbjAiK2ciLCSe3sU4MfwuJ356om9/nBWpq2OUCLLAtml9s/yHL2R+fm6fM
dt5uz43OE5QtJhNzb1gOZh+kLz8W3zkOBdhsAeCGhnSw4w26GVIcmeBIC35y9NGDl8iDcK9JRnC8
i9PtIWiaVxPEKP5qUFbWVGljP0OfOBy2A5vuYimmpso20vRjXpczOEkzOztMdh+tpDyhqiO579uV
ncaFs5WlaKsU9BZGyHn/Vq4dj/tqLzf0cXkKBnBd+HehyDc7kFmRfElt/5PZYIsPvhTAf1XVAwF1
hAccRomH0t3QpIkeKg9JX2YA2RaCpYPlhBMUE91BhBth0dI8UQad1PLS3AcNwNgUxza7qeCB31Vp
5nwjw1dcOVt7D9OoCRqqxBRorx3qBaxKLf9TQC+zcd+xyFaOjXRu+bYGnUxJLYFnmx/dzgYwTxxK
e0/DSOcQik+LZSL+YtdVuuZ96OeXForwQG/fZ7GKM0N1YBjKra7TEpSBLJJ+M7YRB2vvH6Ty7yKq
p6aaS2azgF46xQggZRjW80uV/zDpzuFIMztqDrlFvmC2W3tOKxiUEbp1V24RVERJjhob7m3hXfOk
MpC4YuHVksshNQcfCpxlHouh7FGjveylSzWhWxWScmnWsYz0QzoHz2MLfcw5pqjUmvy9bJGug+sM
vgsdSD010lmlTFGR8omUXuQ3fdpvw1NgLHcuhuLBdjZantGhC6sQnzkjLyTIT2K6i3wfdqTszY3J
eFNNCBBOkEeZG9c+AhLPcdLeO4rp5khxZwnekZbNvEpRRAqaFiojNy/OLvNbMHvvEUdpzvMq+cjS
WrYzNXaZLuZShINpf628OSbCfJYTMqm95R/Hods5z+h2DFUwqhKkd3pBhrSt7WMD1Ftf/Sit8Ze1
fROrAKjSOlLwXxIm9pgFNbFWZSexexNPp8If0mBI5uVb2+0cbjSurlKT8KEZIaLBh1SKF9mcRZOO
e3SR1w36g5yTykhiDiDZWjurSsfZPpcFO9dkjbrum9POX/J873VENzHq5j2VbgPc85BSr/9ukTry
Z7vZCVAay/33Qf+dd0+8gHASSO9huQXKkkJueaERPDV3uraqIw7i6hIqhyY8A4VEf4wGomZ1S8mr
0Vt/3Q6xutlRvHsoA5eXJnyPlNMPvIFNB9sX/s6hVTc9imPnLiO0ydA4BCEPBeuegfn63pQyrnJj
2XE1XR/KRl1lmydGj5bp4NIzNcxX0wRjfGccRlbtDEPnAsp2vQYyd02jrFNQE+fHgpI+mVzbCqtg
FzuiCxgqI4lRF7isrZiqKvC+lyjmGgU78inteP/YNzKu5/zBF0XSj3dROVNogP3vzgSGFdvwzbJM
hbf6xQP0kAbry2S3Bsh57cIOMDzX23td1UyhSlcyTq0gFKDH1JPOgfa/UTpw8gFav23EmkCiqkYh
6m09DgUyDRBTe5B5AmqVSss4luxbL82dO5J2ja6De+ftooWy/MyzOZ3c4mtQuzH0A/BsJkXoZ9b2
PLL6qSZyTgzwhyMHBMn228P7WNwNS6Xs8DlyGhDbqvq0WOY3Dlpdx08mlBO2jpVOQOjUdRcZdPq6
5M5hNJDcmykKPI3P3oQcXDcan5pmLw+qW0glXviTHQztbFyj6ZhMuUh8q0/yaa+g7mMNSQxVCRkZ
J53ftv0C1ozlh82HT6iJTbxq+lRky3wgU1sks/1TZJaFk2b5lXmTsRNIdCNTAslmksKv6q1Ke8c4
bBWkqRaWmvOS3F5EnY0qQYT3m48s5IRjlLP+lC4Fi8J84Jx/8db1xLf2cLubD485LsQ2/9dGayPz
ytlfyzSj5otcirjNik/cDp4HsZ0XP4/Hpt8povkw8qIrJYCsc+5AyJDjaNsHADZD6KwtLsRwotyb
d0aj6+I6me88zpxdH1UUCBud67W4Aq+hUXmPnZGd5n4P5/bhumMY177f9dH0AbQ3F1xS3dLtE0Ig
z7F03ARrX77HofHhhR5dXLt+1wWYWQAwx7+0KYfj2Pycs9+QNwnEr2n5taw4+uyRHenmSwkU61W0
KaBVldrZZZ7PosBYRDqyvYF87J4YieL+fT4GOegBIAWSFM92DDqQxPjjHq/AluyuWx/6UELAYK7O
3FoYRD2Kg+PkadCycJjFzuOBbr0VPzdbvFcbrjOkublSNyQoHwSkoSbNyUed7Y/bbqhbCMXbe3su
LbG0fToh7dGTHxTJf2uJh2LH9zRursIc1xZEQs5Y0FegfZPSt0PBqygYWNg2wcEaWTTWy07tq64r
xc3NNgCeY8vHdCIyWWgfQU42ccVXj518+bXZg859XOfsoub7f52EZeto2xwXjSH5f3XO+V/zd7x/
JQAHnpoyvr0wmtVXoY7baDKnc+ohLbj3e8VxTpL5eZv2nsk1667iGwOgcarACMrUckBNGAoiKEif
ls5IXGe2yigYmfHX7ZHoulJ8fS6CQs7biA0lh4RzlW+XjbKEU78O123P4XWdKP7u+b5p2D4AKniy
9UNjg0RMPSXWZoSLHF9vD+RjwBxWXnF4Z9iklOvQpM7ADkP/i4szoM6hgAgvHYK4Ki5uxR+hXouL
FpSdKz8LcUANd3q/+v1/bqHoXYkHvsGJR8G/mRJI4x7B2prQeOTRkvCEHfYYMHVmp8SDzV5tvOni
hLoKdmJF9uSX7nnJ2+fbg9A0rwIbRygbQakP09PWLGzMeDE6KBLtHIw+htO6gQpolNnGPZ4bfVoi
Feqaz0buhhkobwyQM5YUJPHGobB+Mv6H8tCZAQ0DUMPs6jAj2LinS1/LWHbuYQwuAmdWqMbmqKG+
PXCNfaoIyM0e1tWDNETKAudFbvOb63pzWIzdp7G+6/qH4V/7frd786Zz7brthrSyXhrUdU4CkDG6
Azv58FiIxq8r+q5xcKg5fPn3AbJ0U/5rqc9m3oKM5Cj3Hpt1U6TEiXYriq6glkwlF3m41m/Um19H
Mr2aU7OzRei6UKKE7OTktC5WOxiahKA+BBWGVZEOexIs10/9wEVVfORWCuFCxbxKZcmW0xJsY4z8
6ffbJqQ5nKk0Kng3qxCaYULtMoaNxcIp+FKWQSi7McqnIGy8Doeo4M6pUgJBBd6dZvSRrOr84USA
NgRGwg6lMzyX+eLveIVmy/4P1qtyt9Eu+i6d2INR/oCyV0gBdcadfvRDKKkmd82civsauQceVRcU
WKO5RLP7syhfmWhCQ9oJ8IzhOEW7ND2604EKAqN2T6y+6rq06kNxRqYnriJQ3UyI003SHI09uhVN
JFVhYLhWuKLAhpRavR1lHT9mxhR3RJ5uT5nGklUUWDfZxK059oFCeIZIOWlm0PQ3IAGO7+tA8fbc
nQRoH3DV2JA8wVFtiEvQiuzYlSZYUcXPnWrMrIa2iISB8VWIEWBkI6yh3Tcu1sMs9+pRNOGEkv+N
iSYyYS4rxJAK41DPiex+tt+X4PX2BOl8Q9nu19mszW5YunSrajymjm+49B+3ZQW2qmehaMilz9fj
7b50A1Gc3Vt6sNC1BVirirYzItfgVRN2BAiEsMiZ68dTb+Y7WaCPX6fcQMWKTc5k0a7C4tgbtJi/
80Iglq2rM0wn6Cf3QNZlQeYlW7Zu/akA+wIKY+Z8G08E5/thx/z+TQt8EKpVRBkHp4PFKEPiY2Lp
1r2wOanHMgLXcohC66827tT1tIU+Al/3rTdfpfmjhF4aSgCaJYaYFqhv+Pn27GtcWZUFy+vVyxzX
71M4RFh+o8N32e3s2ho3VpFnAZmDtjNxZiyvJ44jrf6+/cka41RBZzZkBgdx3avr5skn35v6kdQP
c4l7AzCjVrfjxh/XG8BUlCCBAixBZjYMqUGi7IVEQ1S94KVojpwwOGbpGkM99HhXihWdKUFjXsxq
XLatS1vojtHqaMwkBrXwLrD54+o1dKCEiyCbZqjVV5C87c4uSWZZhKUEv/DPwX6bwXHQNImdPbRy
jVbn3JV7mV2dDSiBJPe7rnA2V6Z58FTKP4TtXO117SpBg2eOx5k98rQdIYbRyMVEHWO/h13XOIWK
2iPj2ox1jSgxBSe3o7GskgBgmdvmq9kfVEYX8Hlxv2hwDnQpBGidmoY+o0+eYGG+kBNf90qsNFOk
YvesVkDSycLUT/NbEzxPe3gV3eRc4/i7wzgtJ6+fOhtZCuu1L7+ZY3o1pttz82+i+YPIqGL0RjBh
ZfNirLCXHCXC26tZ1eepE2FpOI++qA6uPR9dVxxyPjy4lQBQvEtKKPmETWYevJKGrK+iYpieVqQe
fI/FuZn/w+Q/t79Ps1epAD+IBhXQKZt5yuflwFBKBG7Bgw/W3bHPdg4/ui6USFBDeLwW5Dq9XhVO
hgGWzjJcyHd3WZPbg9AZhhIKJjpVTlXCMEZyyeRjT3bKIz80bMf6d899ZxiVMKegRMnNxclQHSnM
p7pkb/nonRdJH73qLhY7x1KTgBWw6k1JZqgEWd+Z8Y+x/D1Pf27PzIemjaavO867ESyBOQygvZYX
h/9DUBpgA8Hh7yr9friyaP06b+9adzOwy+SmlBcrANFuQsFxWUC7sr2LEhztX/t91/6ycJTz4AXt
0vUybOYhhN7UVQ7K93Yugbrpuf7+roPKn4ZWcAczX4OXMEfx8/Bz9e9s/Gqt7xqHsgete5PIi+nN
EHGbD2Ptfpk9/3B7aTXGqaoQCGgNlryaYJzFmwiOc9ElRfCWydT09uqSdOur+JVl22zb6mq9ZEUQ
GVYXiVn8arr2aLogQ7o9DN0SKPsp6TzS9H4vwTf6B7n70OD/bN0eUEPXuLKprlNl9AI4rAsuwaeK
TZdxI0fbb463v/3DNwTnP+whuSNsMjXTeOmM6lGM5gWK5j8CXrxm+fQ0LPQgr2nvjO0E0o9H8x86
ESef/NYW23yxaxcCcuuJ4K/hTTvN60ajeHPJDCKkSeWlhfYa+z/OrqxHUp1Z/iIkbAyGV6iVnp5e
pmd9QXNmzph9B2N+/Y06ug/9ecqFVE8tldQ2Tju9ZEZGUCvMvSNEggJseZkLGZNz6mzco00D0fwa
xTkLdXkyxvVKT5Ja+4nQUwORndvTct0z/iIVaTIbEnKDLeOqfqYo/yuLt0oiIx6cmbNxW7vuGX/R
iWSrL21PDpgK7h26dQ7L1v0ncT+Drur5vkFop2bp58PUABQXN9j7aPmsqiewm4f1jGLce4JSWL6a
e3uS1BnIr8Y4nYbgJD2wnKVrr3bC8rrTIgS5J/WGfjQXby211J5QCxS0mi/eSL5AgvXEpy0sk2ku
NCcXSwfEClgFod/4bNMHPwG1DjlXxbfbE2FYrHrOzWlyKMFXFg45Yr+5Q/2Ni/F7lWxVEVy9u7C/
eEVoFgin9VsVM3f96FI3lt4WvdzlkP/r6ommNYcWYspwutVT7Bennk9hkw97br84y25qF4Bdl8N9
FtLcGYWxDWKznYzdlT3OHLXJXSAgbO9uxDgME6xn19Z2rJbWn6YYxBE76S+n2eJQh/Tdc7DKL7fH
YLKVdlgnbv//h3VSPZQXmAaU0FB91HxJ2z+t+Pd2J6a51nwaPIteIHGpiUGq9Jq43ZdxuCsDibnW
fHlFxf/EKG4Di9U/dQHUyfvp4PrijZVbLC6GbVXPmJWW8irXtafYG3/mzg7iMKHwf/biUIutrJzJ
1zRXTjjnU0FxMEyO/OCsSCD5y7kO7mKkZraeL0tQUOziaTXFGAvo/tJDUzYlclrrFuGiYaXqKbOm
Qcg4oesU55Ls3PUAUWU8qL535cZeZFhAet4L8u2Tl6IgKy4I3fEu+yiLamOTNjWtOTHUXJWidbnE
9ip2Ixf7Dgrrt5e9wbf0ZJdX2sRCbmiJuTvvkb0O3fQICaOQOb/HiYe+tbvdj2kIl9/fXbiLshao
+BUTOBFnvBHkk0/n8+2mDWtf1wso19l2Ah81uFXfY8X4fAbXaHD0uvrJs/t92WwligweoOe87Fxl
izekWEGdPEP+Lpwo+ajqLYS6yUTaUTyXw7wGdY4bq2sdBaseXd/fMNH1XA286y/n9dcUVyLciRQW
/ygjJ+WHXIbBmmZRvxQKcgKy3nVgl4A+7j8g/n9WdIuFzbDG9NwXr313pGW+xFaf71Wxtzoe8vZr
EDxz8ZJtJp4N9tNzX2s5+m3rZVhiyfTBS9UHaFwebi8xw8zrqS7Z0dWbXXgJQN8H3i8hCmEfHL71
VjE1r/k3awt7DMZliuuk2HWuDd1mvlP1XWFRZusZrtkafQDqcNcY+/SQUXrwqnR3n2E0t055yunC
3SnGdfhDY/+YFH0mZGNHNZlFO5KXdWmm8bI3VSp7KEfocTvZUx3cuSXpOS2xiEDZCcwiZXaYRfY2
WcHGA8H05Zoru80wZ0hiTbHD+q8z2GOq2f8xZvaGO5ua17zZalKaeR0cis/0mED3zSZjpJItmnSD
I+lpq6G3eSU9qBuNFZ/DYBH9g4MB3ffxejoKniRQb9Bfrip5nI2IKtj+AcJN+7tWpJ5iasrEA49V
tcRCZv84vf+w9kkYZPZWtN5wjdDzTHJKuwHrcEb7+dGy3L3j9EeKXH7r3XkV0lNO3HOndYZ2ZbwC
AgumIjBZZDGoJo+3LWSaXs1n2brknrAUglNtfu4950CDjVyZYV3qeSW7ny0/kwiCLHh5L1524V46
VmzrBno9n8psPa1k0QRJsk4ssQeA9lp5P0Ek9VYMPnhnnYd6YGD9TXc+aXZeMX+9bSzD5UIng7iw
ZznejHsLa75Mzaudid1g/Vib13RTNtJkNc2bh7rETmGji45CJMUvH5fql8rERpzcsF717FLb20Qw
7o4x5/O+cssP1hxEQSMORe1/vm0jwwD0HFOQLsDVFhjAIOZ9wCHaBOCgLNl9oRA9tVQvVVU6DuI5
HqGPUHsJ+2A4NSnoHIctyg/DDUUnh+gBM/aHACfNUn+n5OcyxL1fh3PShEFbRjW5qyIQBG4XC767
Ba8zxA0zG9cwpYgTeUkvjgG9T58OrWuOLRAKAXQJ78yxDSC9Yh3yov8UzAwSEVvPfdNUa0dynwIs
g1mWcda1h0LaT2X5u5fW/vZCMjm4zgqRN0HVTv/ds/L17Kz8VCKB3CCtuOszAKm74VM7UMh9l0gf
81+3OzU5iHZWj67yK5bjXdvW9UPB2K5d5LHn/rNX38WbgonRPLwr3WxOCZXxyvMQ5yoIQyPwygXF
VjLAsKXrXBHlOmFbJIgWehV4QRMOPsA7XyU6U4Q9MDEyGyE2jybATefcDzNx94dftt13DpFAtmn2
Hdxk7CSJBkYPIIo/3J5Xk00u8/2u6dRrWOMJRKZUU53TbD1N811i6MzW2SBQw5WLEp8eN5089N4U
eZm1b8p+ww0MZ47O/wDeG8H8FkaZegvZkbfVOdl8PToQK67phnVMfWiOXC9AMsipm4DjziMGMnsP
MiyLBBYqIM8gENjdngRTN1roK1ughbrgPhOnGaiSva8O/+gDsey3O4+/3e7CsCU5mv/6IxS5QR8+
xcHixVlvgVuTPzZcHu9rXvPdUfHSAnDKe73M9ej7sa+cnWzyjePZ8PU6JURbczVQq/FeF5TAoDhS
VLgCuMUz6/qtwJfp8a9TQ+RNapOAr+zV5yJyVBN16pODmLPlPSTy+8zZTiU/q5afh6AImT2+3Lbc
dQJjZutcEapvLOaPsk+xqJ5r9WlM/TApnpzVivr2EXBnnr7W7cvCPvf5EHYODYP8V8+++TK23SJs
yHBIyy8bH3NZ2FcC7jqtRDJO1TTm7KLZx2IGfBWIp6MxLkPrWO7Fwdq4rBh2HXqZ53e7Tla2WTAP
XfDKhQKwL/tQ8i1fMjV9+f1d01bdtoGVOn4aVh59ZK0dp+LrbesY3FQnlJCTGIXK6+YHd3912Oa9
+m1dT8p6kKgruN2FaaFrO0G1gL8WBdvNj6n5VYkQCKew6Pa32zZ9vrYF9OABmlYn914tiAeMw2lh
U8SyJgRJrZtvVbWbBqBtBGROpAKhkPParcelRE2HfKm2ascMbetMEaooGAqYHRZPfvEnF/PvJOke
RL1FdGlq/nLtfbdyKmaBRaWv3Dhj8mVdgadfxtclK6Pb5jc1f5mWd82PjrL9mZXQsutVupuy8oSb
7bQfefN6u4PLkX3Fd/8rwn7XgZzTpPUdi8VB0cd17YbSFp/c7l8BUab7ergM7X0PAKVKBNfdWIk0
omIGqmj9PKYinEnz53YXJitp7iuStkhnBs1ut/2Pw7n6JUR1AHrjPgf7D4v5bgiLVagOjuzGcynq
sAm6A6i3wSHhbJjI9P2aA7e4PuXDaHkxySFUXE1BGzUN5MHrMd8iDTCdVP/VuL4bA2LUKwoOCUWk
UkW0fbZIHorsR8vHF28d94S82PSfZpoOzL9QLasN05neHX+BydiSWcu0gMatqh8sNw9rVkaqsw8Z
iJpaPwedtBfOwGjR5Z+7VoOOK2tHC3nSBLNFgHmfOnEcQPLQpVtXSIPH6NiydV2GzM2ZF6eeGKOh
Wb5nABRENaQ4QlJAROC+UWieP43uNBLVJzHo0Z6o056Iyp4Yu/PupWPMrGApWjmgeX8R8VyRD2kx
fQ2a8e321xsOVFtzetetwRKeST8ui7UNxeom4AC3sw1/MbWu+XtX1zTrCuXH0NGZDnIevwrRp6fb
n25wRh1gtsjctjlNvbhb3D0p2n0KlsY+uTMC+RflQ2YHme8zHuf1XD2m+fSipIVCAOFuYHQMARdd
k8r186AcV4/H6Tj8bNoLHecoO9uKAs+zHpXd03rnUi+pwrUiG32abKYd4FabOaXtu16sEgEG0zc8
as/ZKjemO7h2Rjl/sTxYnbV0EpPyG/VEYd12keuIQ0KsCFL1B8rPvlygU9jeE2lFb9qJ3mDTJaJv
8eCxh5gnZ4AZozInhztWF1rX3BqX9n7wArTudt2j6n4OgIq77C7gH1q/7FnvNnl3GjjqXoIkLoL5
UbEM0NE62A1k+nL766/ufWhfc2sBwbNqvLRfDk28ViBs53LP6ipqSnsjIX91KaELzbdlB3J/sAP7
ceP7wwxszTg0YJzhwRynQw6hstsjueol6Mb5X0tZVb3MCGkHccAQ9G5d8q8TEAgN8fwp8ZOvfCq/
2qlj7273ZhoU/d/epqYYy1w0FoCYzZFZ/mlU4pxY7j0vXQxGu6Q3fVa5iqRW7A3dae7HfTaO5wJy
ALe/3jTrmneXrOpQblUGUDSn//aFfaoakMoBY/1xmO9SYAGm4OL771bugCBG46IQNYZW35GOeTgE
5FOKY+/2EAwToMtYyYw6Wd5XFrBU47l1xp10ved1mjcsdPHev27R+HrNq8uCudnIsZpapzysLn/t
gvIfAlVWXnVPI3fYxk549eBDP5p/W5PdScsabAQjy4/ONH+zRX+nhTTXXpCHX2u/JTEqG3c1+Se3
RNRmn26b3+BtvubU7my51jBOJOaMPaosLtchXlOIlBRtVMjkkg64z9N0TarAzn1ohM52PLvlIRjn
fcvsKMmCjeYNR5GON5O0X5px6EicONO+t6vTCB6FHI9uqQKUlEFVW/zBFnnndGt+PXm0XjJh21i1
dlzw4S2b+T2pYqwkzadpovKuBZ4uZnNqfcyUvcQDNNh2XKHe//akG3xOh51B/ESK1L2sqKaPcvtD
BwlCtWUaU+OXlfZuv7D8ZmF21axxP/Ad7ZIw9ZOP4yT3t7/dsGB1xNngOkGVVvh2PL+jfAXbDP9h
g4XYFcXOq3806tftfkzD0By6nIqCdq1wYmlb/Cg8Pg47F+LReA6hcHbcGI2pl8vv74zlK5Ac96pc
43FI97WV7WU97Fq5VQhnOB+45t12lxMyEexKNVt3Ip1QtiXOg1tGibV1gF5/RjqBjkTLgsGRC4Hj
rSimLRHnzrzvYz/v897fJXO9l8lnGwU+dO03fM9kM+3IXpAtDki5oLjB4ceOWPvAB9fdXB3um3jN
tVGXPebcS9Y4E8m+mOmHQIl9A0qb282bpkR374lbS4Lys9gZuh2oJHKQYgF6sivTLZT1ZXKvHHk6
8sxqMignrSOJ/VH1xzn1/nHszZoMw3mq483qNmj83m9IPBTYWmuFsOynHgyDKgkinFEbU3y9SNEJ
dOyZgHAa2ON6EtflcKzBUcP84TEJPuWFDB0PgmJiCcflz0CgmyimaExkSPJk37tdWFKQjTW/a9c5
ABKz7z07mvnHdE42vu16vAbfpu0MCeVtl0DnK6bUOq5zeRjLOvRBmlGILMrGaZcB0J5VbcQWfp4U
i6B4vnGdNGx+OqiNgKy5IF5NYgtUvmx+qi0k6xFUnuefbXdwUeB+e5GalpC2b6z1yjsvUzSmiY0C
ebEXa7G73bRh/evcDU0JTLjnESfO5iLfNb5yD4ucip091jwciWxOt/sx7BI60A1ib2WfInMfT9R6
K5MpcvP20C3BfbuEp+0SiJSirGPqKdBoOYsJpv9jLxcWFSPYwe8bgbZTCJtnHXCNuF/Q7DfP8j3S
0EiUWcXGJBtmQke8Jfk0LWzBJMsepff516zZzwwSkcsWn7ZhCnTQW7bA5HjFO6iBz/sDiqXpHndN
LwQUbquyyjQG7XoPSa4pW6fWAbnTYv0oXeiy7JjqHQT8Br+GPl9id//eng6D7zFtxhs2eF2SFAyX
JrEnLg1HLh/TzAX6mk5H2qho7JwtbIPJdJfxvrsXjLmjamvtnDhPMhYl05IdQII7RqNVNfvb4zH4
uA64o2xEXCitWayyfvzgWmtAQ0YY21LbME2NtocsUw1FIct14kVkdZRBibbuyleA1z5MfbVFo2fq
xPlfO/E5KdtksmAnx8WJMDuva9Es4TDn+8Hv3m5bynDm6Qi8dMlH6MGsNK6Gf4riVx0A3fpCnZPT
b9QTmWZbW1qOt1KUrJQszpY2dgMPePQqbaKeTPdtJX/JL01pjggROmhoJSMfKWgu7GUXiC19J8Ni
0gF3LOVF5to4mOaE5hGKo8bzaoEu+vYEGOyjY+3mmee8pijfAmvGQST9ixBy34tlI0ZqmF8da1fm
TDV57dHYt4rnRa17ZG33tV3kIUdQCDmsf+4bhubUZB5HhC8zJ3Z7eiyZA9lJ/0dQblXtG3xBx9mx
Ml3SqiscxN7FsPOL4oVWZR25g/IOTU+2dBhMU335/d3W5PiV0/JGeHFlEzD6Lt9lvhXOMs2z5s3S
W1t7kHj6Sq/71lZIT7TjNwI20dv2N3259nDIwba65AN34nIqwUzKaBNJB9fD261f/XhOdeBHQVQt
OUnnsz/jQmatv1pnjqhdvtxu/urHo3lt8cxCQKqVB2XcL78t0K6GAU+2UoFXVw7avgzp3ZRKa4QE
7mCXsTN/lUFU+N2F6GdR325/uql5bcWAbSBVoxzKuBiyNrQapAlw9wt9ORzxMYfbnVx1Yvybvnam
Lm9La/bOIOuuzx0vu4g1dfGhToHkL70Koreg2924h5tGpK2k0lMyKyunjHnzhPKMpHFDR8UAqmys
JdNkawdCt5Zu4cl+PrspcrFTptZj1qRbbmb6eu1iKesZa8e1CpSjW3Fb2WGFOtw6x5vpPtkiTnVs
h29PIDgjrIw7W+5Iav9SrbcH//RGJshgH10MJCNMZE7gsNc2q5MDS3vxMZnvI9rEx2uXyt5xnHXu
2XTma/2EapMHD1uSx8bn2yvV9PGXaXnnbcrzIMnX8BKgjhlX7rIhT6u7Wht+cPWaio/XfDnoO9qW
AZYmblyn1p+/TF71vC7ZTnqoEaS830m+bOX/DE6n64KgnJsyt+DT2YLQ9QPiVuQgAv5zzsdml7p4
cidtspV2N5lNc/BpAtYOvABlnPf8ye7LHZfN8faMGLbu/17672YEMtk+cdZpOou8OirLhk6IjBL7
Ls08TInmzaXXMTdQ+HJP8lBmlozaaj6BtHKLD9FkGs2hO1mMRV/NZTyrLpHgY7Cy5Gi1kF+8bZ/r
GwbRs1jCdRoZBKqIPffBSo+d7Ya180K6rUqE6/Yngfb9wTwSu/enMp6CYF/07W7wkud6ULvbn3+9
earDTlSbC+UA5/QK3MNw9NqZhIvKrFgRf0uO4mr2gVMdehJ4LksGOy8gmfq5dL6M/DV3TmT8XDl/
GvbBne+7BOj8RiSlSbIGWEkjXw+D5T/6tLrvSNNhJ7IHFcCSCNwBPBW2xVufjTs7gO7719uTYNgq
dNxJNitPDYIWuPw+2ukvKE/vXYQMIVZYtluko6aJvvjHOz8mZJHuirqAc1L6oBgu+ke1LMAtN3Tj
BnndEaiOQCkGt+6U35UxVNfFNyUgVWRVkEGqJnoM1mpLkMrgzzoSJc2pndW5U8Rwu28INAVRhoz3
xmZnOCB0FIqVdaLn9lLGlrOeEj/Yo3J/ZmvYJ18BBvroie+3J9w0CM2p3XmQNE+a6axSideOPBKn
3XDo69NA/hIXqVvHSjxZxpTbP3Ihd24ePAk2HVN118cTHWoyQ+XGkoxhxxPymLPqzEATd49dgEH/
30Wq8HwKBoqmaTK/QNLsgabTXaF/TnSUSVtWZCW4zp8DGSDf05+rsdiIUVyfTqIDTPLMDeTo4UbH
Wx6c6mom1Q5VAuXWVcI0p5d+3/luvUIi0ocI9TlNklPh0q9ATnyvgA9MpmSLcNQ0Bu0Kwf21JIsz
lrFPgh7M5uRcIFu5vz2vpgFob4IRaZ12ahSuvAgj7Po2QCg1WZOdmn2yc/o52YhWGAah4zFksQqx
OBTXx8be20n+1szl59tDuL5/Eh2LAfgbq2oVTGfi5Ae65i9FuqLqv72HZYsTHYsxLKqtgxFP2HES
UdHUr2M+RYU3bJxgJsNcJubdCrIyy6PN2OPmW3+pm2SHWsHTbbtcl5vBl18M9q5pWigPj2Ls+02G
ShKAC6oEJEa2s7sUltRURLly9xe2+RbU9hMT9y0pHZxBKLJMxOLjuSs+EfU7Z3nkeB+dzXuXYcnq
kIzBXrgF1qXp3Il1YN9VbiXoYvG5B+YngFyDByU5HTZWl2l+NAfxJgQ2h5UhMkitXZoO59XeqqG8
frkgOhOQSypWihUHJlglwg7PHPLbzj7XFRQeNrzOZCrtNBt7hrBJhutLnn1m7EKGEqXud4io3ncq
6JCMZeViki3aHyooVtAi/0inZePENxheJwECtNsn9UyK2O/6Hcjynwqv2gCrGMyiozGEoJKMQTqd
R6/7uLA+yrL6eakd3Cbuwg1xosteLMsQ+LnvF3FCQTxg067bWS3tDqiDcA+3/dtkIM2959YmaxXw
Ih4b+a/dpfQkCr61ckyNX35/t3d0GXQWqFWx14KCePOLuyVUZGpXO8zAFNC2Rd0VsbjwM3dqZfu5
mLceNJeh/wUigNU1Z526lfteMhXxhCpAv/0tmPV1XDeeMddfS0SXuiBtOSUO9K7iFOUG0LsAQTPN
FvVaQ6ZzV8vJjZx6bZ6rtLcfgGndqiUz7BI6H1A+JXk6ew4AmFkK7XcImIPsyem9Q9qieJjcJdnN
iY6/cFELZ1Wzh30O5fouZOYtR+0qa+tQMMyMjsBQ6Tr1M1mKuLeS6lQIsKC61Zw9WqPYSv8bDKWj
LxqkHlWm0iJe1ANiggcv/QhGNYTckKXf4qE29XHZUd65RckDSARKXIN52aCfNZ7KOS4K+XuxvY+1
723d+Uzm0nzb4Wk1u4ldoGig2xeB8yIUhXSLvxHbNjWveXfrZ3PNIbYVW6jQKtcchZ5tVE/uBuba
4OQ6WsL1s1zazlwADL2qh6mYyGkiW4yepsY1HxeOI2da4FxIWz+k3rJL1nUjgG0yixbyGtJkrYSP
7UM0yT6g5Quxmi8ovhYbx6Wpff04DpBr5AqPm7Fmr+ma7HnpviTdFgG7wTI6NCL1q9EThTueG5Xt
W9CeZwG9zzJ/gSIKMJ8UPYw+YFmGbgPi9YoUCwBE/Z+7TjOdDKheLDo2fMWKL7s5FMU8nMupKzfO
SoPldSogOiBYWraX3U2kD+tQHmo/feyyrYrZi/tfOXd0VMJgDTJJ6ZzHqXzw6NFC8XYAvaX0+bZt
TM1r7mp3ySpzXrDXEtz3rAqdxAq95LNX3gXo5ERnAxpGv1aswCXXydwvPQ8eJ1KfLc/d3f7+68Eb
oEz+d9ekAXEqpOoQRcvIW0XEx46L707Fv/Cq+EjZ8kTEFt+WyVSaCyvU5wcd+J7iYj1VzgOD9MNa
ndjw5/ZITM1rHqxU6stpDPLYHdmfUXVxkrnHZum/OgUAbbf7MKxVHZUw5JwgilNiF2od8ubnvMuj
2cqbJuy7lGyV9hhOsr/QCVSxua5arKm6DQMnkiOg87YXBjUKSrbAYIYdSccoAMG5eA0wyTGC+suS
PRZr9XrbSIaJ0GmAVA2iBIg1FaAT/tJ3pxFaraR97oOtl41pEi6/vzvo3QAKje6AJZvYFJK81m7y
08gttvDHpuY1j/a8GrldjufBfw8nuf4c7XIMpXPnSca0a3bVg4YpyVpEApc3exyiOT0HrNtwZ9PH
a+7M8sWquIuHBx1mGlWsfcqasnsoEd7cCF2YZlfzYmEXSjSuleOg7L4M1hj1looz1wHbrPv79gIy
rX/Nk0urHRslnTxOVuiI9KFNJLQf3xAQA3d+vWEpQyc62Q/IvJqCqSGPFapGSics2PNC1Y6zsCWf
bo/DMBk66U+a9u5KcpLH/erFzYxrXJZ/gCzrxmZk2Lqdy8je+0GzeMiKw0wVtDGB27XofqBdaKtn
2j/yTfT3dVElTpzLSnjXT+8GIvDdHsmDwbceUSbbnANXLl00lIMFNsmWFJAuLZuTn44rpoiMPYRW
Fr98kzYVX2ukpxOwjS0ANYtFzeNesab9cp+Jtb1gnVdmeaMs4nkWZcQGZzqMUiaxWwPhcLsLw4LX
eYTA/D1AwTfD7Qdp6ZU1CGdlkK5K937rbcykqQttSyCZladVVSPaVABgn3vW08qW5ZdkQbtfkm5L
MNO0YLTNAdfDsrQ6G1cJFFWQuQNv7b9puj667M1evkDT7U6LaVsE8YhtK5TPxCtqT1anfWzSZxlM
x6AtNgK/JoNpO0TtQ/5AMYTnCuDept8teYPw1pBspY8vW/2VO6NOJ7SKInccbA+vvT8cJst+zLIt
inHDl+ssQmIek1JVfh5DC/DQgY9qjdo2arsNHIthV/sLMwYlELEGuAR1y9NAzjL4Y4GNig0nf9k6
v0wjuPz+bjvIU4hnWCXuQC2lp2GdQ19YJ0briILw+rbLGTZOHT5Gs35QQYYTXk1s5zdTmDDr4LLg
zuYv0/5uBGTs1lVUPntlci+DNKwh27fJn2wyj+bLDRRK0/ZyrvDhsYCyXWufuHyx5Lf7TKP5sNtB
e5E78GFVrY8MB+NleRL8vd28KTHxX/3MO9t4E8mhir2O56WYoxl6x0myvFaJ/22ENLa08xB8sweC
I9NN4XH9Fj7NZDXNoWfWto0LMt7YtZ4GC6UoPepumB+pZqsHw5rSAWRO7Q55m+G+mzZ5NAke2jYB
Dn463DacqfnLnvvObsGc9DW3G/Za2yUJA39cokpm61tbOe591wkdRUadGcJEDbZV1JdDhHatDiNE
eXxv/nx7CIbjQecHGnrQi8thwdJSAkHTZ1WABopkUUqWqGA8nOUW8spkrMvv74wlkgrXjMsWUow8
mpJ0r3BQLNUS3R6IYfvWQWRN07QV7xFtDCRoW0hDhyiT9K4yBE50hqC0WypppWgdMi+psyuRTG7E
DpWWtz/e4Al/Q8cKO3EnxJTtPH0e5uppnUDi46oudOfudF8f2gE918qiEtyIcd2+ZdkpqL9Y5Unc
JdsFA2m+PDrt3FK3X89I2USL90qFOkzlTzenYcXIhpkMi1WHYCF03AIGh2SFAl8TiNCs1bFDwgJ1
nOeS7suqHX9NrQUpBgXi060wnmFydFSWlDOhltfnMb3wZ+XW0SVOjdL25okw9/X25JhGpl3r+2Ga
OaSOESZRP1L3Q5b97siHjP0p5PO8BaA29XEZ3zsHXC7VnLRc1BmF2ntZnda+2inwXankqRIfgfG8
PRSDI+oQrbxOAgDwcdmBlNsB8sQH33U2mjZsIbZ2hlvQEZ0Q9MQdc1iOPgrEQzfvw7IBdd3tbzdN
tXaOjyhsFhnHbth4cl8zKFTxHuxGlxqLfKMLk3no/87C6lC6CK9xXtsOAIBS7db15+2PN+TDdEhW
26QDkr/tcGYo9vLqP02nHlteAJn1ndYvAR12qLXY8ESToXR3B/6oY7XChjUUe8h7Rk2wfFTroSnu
y7j8JULniQVKABBZhbADDVUr9+kATpJNoP91Y/0lOrfmNUe0DTNdZOTo9I9B+h1KsmE1BKEdLPuh
faqDu6o8ua1jtVxsWlN+iUa3xRMb59CT/5bVxqRfdwlbx2pVIGl0RpuzV9BWxD1P32pUyPes3lqu
1zeNv0TnRrvr+wE8ZecWV8NgeqgT5+DbNMzcy/77O+u3kFvX/eIv6Tk5dx0N3IuRnHEvxHh0x63C
r+vkApgAza3X3MnsWnnslaK8LGov/PPCZSSc6iGLHNd1onVqpiFilJSHLqnFy1rbd0lYoXPN4dnS
kLypaB7P9XrGi/95slDa00KIUJByqwrXtAy0w534OSnywMUDJDk24pfvnwpvKzJ93ddtHVdti7J0
/IFjAIx54YC3LCQU5/nUQQz+CBq7O91Eh6RZ1J46IM9zEJUEEStpBCK+Qzcuu9vbo2EYOixtric7
Xe2cvcrgq/9vg9fTUpxl8XK7dcME6Ki0rq/k7FJ8POC+yAyn6/wwWQxlxG5lbyDTrj/zbZ0caF2L
epQVgrAKhASdZX0usuaZz+B59LMSDHbOnYa6DPHdPcFDKq4EMwLCCanku6GYMlCA0fFIrGw8rNyr
97dNZpqQy07wvp8566a5B9q9Dj6TBYxQ7Qsdjt24ld01ta95vUfLrC5Kpz+TYI2Kdd/PBagyfox8
g6/YcIToXEETtCztqZL9ObP5npJHGzuKVyxRvaRHB6SXvILWqKAbs2LqTfNwWhIGmmvWnzs5Hn0w
elbAvQEMF3W5H3brr2JyzjZw8PfNjXa+I4XPhhW1Y+ey/9ajSt1ZL8n3L/7ANsKFl0n+O9r2l2Zd
gMLuogGvJhIu4iADdpytLdp9w7zrQDVJSLU41gBLtcGvVtKntOeRl7bR6qqNx6bB23XAWuJKv2tV
lcUQ3zkpZ35y+LdaTZ/uML4b6BwBvWp8QlvofvvBsycORKlwHIExmoeNz79qfHSgza7F6qW2BRsf
1snf0yndQ/1iY16vblJuoGdYqoWDm2NA01X21anmkKl4cWN3mqIhuGerRReXq8q7fQMJnP/j7DqW
5MaV7Rcxgh7klrZc+5bU0oYhaUagN6Dn17/DvpseqFB40aHV9EQARSAt8uRJWnSGNpwn5UuTkdDJ
v2S1jPBDcDR8fQUdXGTFbGUcDTmM4ACWrXtVYvCjd2H98KNtbba0osNAeodlB9Oq75xCCYfelPiG
qzKP5Tmb7Wp9ZxopfjZblxdLN5mXdd0Msuq7OrU/9QiMTfYz+/ANrW0YQ1aT4WzqVmTV7GFtk9Tb
ALJCG6usi1h0UJzVbtaCdmMD4S+tcDIe1OW8yWAboqW5SIw1IPlIC2c4L+bv3Hxw2S81+eT5c9Z5
anrDUqZ1PG8uPQwOhvnobfaWoNxSMfrnU2bB4LS2nmlbbCppzkSlXmK/bVOUDxjEKfuG65RElstX
QNa+Lpwq0diZpq8qBopocCmrAni6sey8d5vylJV32sZQF1dBiJdLQNFXUwxsy+nzvLQqnRenOStF
H6vDg1vt1d8+NNNTBTkAm8Lt8xNcP18mcTS7aU0b5zc4D6vtLfkLkSWrwqPj1DtpzDRfzW08gzM8
ic0Qs7SO+S9b85qjFqqHRNajKdyIU3RA+ZOMjmiTNWjrs9QKOuer3R9B/u0jUlbsC2x7YDeB1hWY
OPPrcyfHKf44ti3rHCh+t4ApipkBo2+YR3C8vbrA5PI991syaXZh4aY3YCpda312dTW8vbTALOqc
xrsbKuWdDo03UvC6p5iduYxe6YQo9kkCJZFQcYrvuKmVzzl6yHXVikjmdYmJy5Cc+/vj9V9RElSD
U/lk2LZ1adLx3OtGTLY+UIvUUxsWdPTBGiyvpy8Kme9BUfXollo4b5qnIOpEH7Xk8wS6yRdQ8hnj
62vS9edi/KlnB5rd0/TnSP9J0mAzZdGU4Jb4PnxVVTHda8QmQGPG2WT6VgkBtrTzMn+/LQeCqISv
oqR0XElbsP7MtF9Lm/oDjnHQz1RHIbOXvWAIROGvUkqXFJM2Z/3Zqr8v7uID9Kk4EtsvWnv/+wfX
a81z04LCFV6x7f1VsQ7FgkdutkpUUHQ+nIJXa9svapawswOOu+x5zX6X/Z+Kxpp0TJzIcPEVlJza
izvNtD/nxznUgiJMAudiP5gRi91AlpKJjonTd9ImZOm7vD+75FBroVGfHdn4tqv5l+Xy7fdOqdlr
lSPCIt2bmtyn1avdfMmhFQC3V2dneb4tqaIv4DTe6RZN1zMD8fOUHVKYqqXCiM+WSeIUwfJ8BYUV
gFSzpu/PWxm17jmvvCyNbv9ygQzxZZKy7q1lLhV21oG8nJfFV8jmrQAzbgZgSp8aJ2y5fO96YeFp
hRJo8li4/l6Gm92HRFbPFXgivnu9bCyj1vOqPyvaZc3vLRmvlehoOO216VSWU+l25zk1/aobvbX5
sk0I3QZvQ4v5586f02HW56jvzFp3TvPnGn3Gdr+G1AoH81uejxI7IbDUfOd6B4xnzfRefW4dPHSp
IXVLz96q2ACg4vZXiASU02D07iy100CDsxQdbKyC7HR1/kzBhXB7g3eDc8Wn8mUSpaEJUTYEM7R4
KQCJcsYHrXUCatZxOuvntApa56IMaLpp3bB1nPvVlZVgRUZQ5bR7wowijUy7O2Vee6zCPHJD89X0
ltAIi4gEtz/x+hk6fGN7Xw606se1O7vQPt34rmyYogwg3u3Vrwuzwze1LzMpzUYtemC5o2a5AIPo
aI5fwQzKwk3BFTl8waTcLKtvditl322RHmqHydPrKLu4mDfWxjTQZeyFggtx+PIJIWZTGgQf0/yZ
gunYxxQQFOJZsRqwGONkZbHBdTyl5fCN725SD6w12v5MHoxoqr08amav+x1f5sAI18MT+JPQRnb7
hkT3z1kCtJ0Y69KiIzrFZL/uZV3vGZpYb68tun0uPaeA85EBSJfzYKTeZIPsPW7mb/MQDp1MwK4b
GYcvmNh1Ott0dZH5Dey5JsDyk2HwzEx/SVRZoCCIrB2ejEZNUjhzDEs5Kxtw5M6fqX5g/bKDVYu3
ERQQlhGOZR70o7eR7SkZ8bC/Dh7amCVmSPSRnCXoO0Ax3LQk38bV+rfEwAIlbXPMX8w9pafx7bsS
yAFfUJnKcQJLxEy+Je4QTboT2ZsWrGoqWf66t3T4ggrKy1bpArfwzXQmTyunczJkEqjn9Yqd5fDl
FMvoDYxoqVncFqqX6ugITlSP1f+a44PTfgcBj1cld5hLKHkQFZ3Ufksfwmt1qtEIq/YsRm2oX3K/
7DKgAyXvG+/J0t8ex+H7/pfMIUATY3Xrobonv1nmGZFxUPz10YjT+2r0lbvdAayH3FcOuiweEEgY
3/ZfzY2FvJDhCMHU/+CMOThaSiM/F2vJXmprbSVlEJEYcBbBHpxutIoBZ2c8pcbBsSXHJlpX/++d
uAz07HSeWMzU+7w+t1QSw4jumsvYq7JBNbYtWZzpd3P/oO80JxJ2E5FV4acuELqAvRxFrXj6rTIv
fYWpfzAORax8WcfYjMoQlAUS7Xsf0npFqvhe/3Jba7NZRhYrujZHplqP4ZIN1FcVsJsPIxl/qjUx
Q6NV2X05kClStKoN8J92AG6J6THfzDF0SiUPVCXpDqahGMcEgMwgH7IVNIeU3LW9M1+ajBVRnbTq
Kx5Ruhide+pTOgNMPrYmOHI13Yk7o0wPigvRrayZ+boiRcuIQgG+mIP3fbC5zNCd/DgFwxGTcBff
OU4+ZjX77Mc8eEl421gKxI0v6cxahRSvxdUV1ovZH1OZpxGoIU88UNqZrrsrrslRXhIwSq9duPSh
9al5ypZDdin/YLko2jMSrdslznJC0D2ekryJtrk43D4V0a/fT+vD8qPa9Fti4tfnG2afzI+0R7Le
AenzKa4h/H7OemhpYdh5M7N4nL5o7aEeZA9zooiL5x6YQQmjlxNOJj8qL9ab6WteGVWxfuwuRli9
Uh//R6KL198GHJ6JAHNlJ90u8RHFZl/GlMXaQh9IboeNVR1ajfiu6h5Yuf66fSkih8JTEHRF7Y79
rhRmvIap3/xIowmaedf4JBwDM6qf2F1aeOO5+kYe0880kVsOT0jQMaN0610UQE1IA6Jno6fOjjRA
vv7S6PCEBLQZaVltOMPyQh7ooYyyzssB8MMHaT5GFfl1rHtFQIPuLFNNkYjwDAWAHGVlrmLPKUpi
298OW7APN6785UmN6rD+Vy4iokyDn/cwtfmMaivEcT1pURs1sX1BU1Qw+GmY+NJ8RmDF+NEOCDMq
kq34IjM2T1tQhU1c+EM4hWake61Pg1GSBwi8qM0ZBnV1gBDZzaVundU2QjNOt0oCCuFRcTahHPRp
s02sbb3UxwyiYD/W5/Rrc7Sj9aDJ8OjC2+cCDHMA+Jxhxnbs3M3h+rUM8qAAz7U3nIYQ7gWZZvdL
++e2ygosBD/oAT3WnZrv0m3G9NDHRQyPHVVRLzHTosDD5tKJGYMyrYQ0WP8Hff5fgpl62R2FsRsn
z/BVr40LGXxA8DE8r4EGFmmDYqBbrOv1IQN+0pmmoDVSvy8wPTorkGwW7hBQ1/739ukJpJpnOyjs
VWmtEl1yivugGDGbgs+tS/7r3foeE0yT3mVxN1kg1pkeh3aWzTAVpTA8xYHR1E6XtgriV0wGDMwc
LNKOkxmesqb72MYs9xNXz79XDEHMUFAlLFPq/rz9YQLt5PkPDPTuTJmd9jGbsxnT4Il6tPLmVzK1
Vvi5HTj919pOxzAdB/rfnEfjcR58WkuEWRBz8OQHS9mpwKHuBzfWYd4qvxKqq37PNG9i7SBx2QJ3
w1MgYKKI2rc9RCrV/5TavZZddBs1tNQjJeDGMtTHe+3nSpBuccnG0oxTwdiCY3oq39ST6uNd1tcO
yXGcPXqZo+Er8r5fMhctunbOChi0K8CWid1a8zemwJLk0lBJRi5QQZ4EoSnGrTAUGLClvBj2E6Yt
fs6R8LwHGPM7J0qN35xTx1OGk2m6Qb683pZSkY3nCQ/crp9Sw25ZrD5NAebqhAvcyXDILprPPIaY
Ig9lE/dEbounQGhT26aAY6Oe9TKHBB6+Po8BEnu/CJQgl7xUCOSWH8+gobFf2edGx4b9j10RMIrW
oBFkX6aUhspaRLpKP+mGTU7Fi6xPwbSLrTCE4AhsfP6i+Cxc/uCDRk8JPvlazVMjlHUB4JKGY3PI
8mDN3aWyWFjopeTArjc3Wo7Jufl60xTLKrD+7NtwvnWEl/9jd0Q4FEvd777WFTXnEXt1tbFsmrFH
3XiY4IN3ZPd+i/ugfEbkGstSVIF687C9ROlyy9mwiz6htmn3d86oAPWRSF4vdq935SN46J6l6Yuq
lFh+2jr0/j321a8i/9Ksf7REYtnfcRfXttil+kM6mcx1PUzZfk5v7kt7tA5p5Pr1N/BehcTv39TH
NUo8A4CZ9G59to5F5EjclcB88bA+mrFuTWzgizTNpZgZmnT3+Ish+S7BxfDgPtWy0ZSLiXaxSs5b
8QbadNp9u23BRJeyb/nhxCa9HWx9gScnTR7WeB5WS3RomnZzyEwzZOUsG2vyjoW4djecuoPHmRgg
4kUCZvgYyxKmkWkARegZ95O/RnqkHzB/SfXsM5UaM9G5cYH+WI/oIir3c1Oy312hB1Vnv5Byk/gs
QSBhcJqfu8mYzYi2YmIlmOHqg46wI3XQYUrVkAYIknJWe0OCqceyB0DRB3Huvtsw+FhRaB834/PQ
HNr829B8LqTj0X+rtqZsqjDHcFLvnepisztMJLktY4Jf/RfuL3EVI9FxTlP1vcsOSv7iyF4pBVfA
Y/sw7pSC3Yo1h3kJMV61b03PNb3J/edzv3zXmg/aoVZIq2mGZqFSV0+pWgQ6+rcWR8abJ3C2/LQc
2+iLpDPA9l+swLzp7g+q9r621JHFtD+jW0aLVUqMryiD4+kPkg1PrJuxDXiLaI+2D6agYx9ld6bn
eGakHtzH7NftMxPFKTqn6Gul6SA2xk7awxxaURezAz2iDOmDY/Kzqs2D+tqprMquUId4A4Ouedjy
b1TGoyyw5TyorzXGUa9VdEHYykWdD432ePtgRLLKKW+fZClsOH5yYU+Ykt18G0HNzBL9aM6zd3sL
kaZxAfq8LkAgZw7sw1YfJudHW2kHC/Xm26uLTDiP1mNq35OZ4GTY7/IyhmrYnIxfNWYWdcHmJ14T
uccqqP3x7EpiRMFV8Mi9JSn6jg3aEJuNeWgRvzmOEd7+GNHSnGqziqaanmJpupq/R6fKfdKXktKS
4Bp4pJ4Nlhcjd1b87MU3NOab60VDX+btHy7w2O+pyAebBGwEK8dxaA82UNKD9qvVWbAtD0t1ACV2
cHsP0Qfsh/Zhj4FOmDlfQVSrqvdStng1+7rZn9MDHqmXpuY+BaYf4hHQM9Oe/DnfRi/P7cuyysrf
IiP0/vcPX2D0Q9u2G0Q1PS5IzMpgQ5nMiLXw/xNfiGJ/HrRXVstQ6QRC1JnRFpEof8m/pRjOE+2g
7F6Wk4mKVDz5gZLmtrZYE64j9auvxXP7kL4Y9yAIRKOnGpiHGZXdT108j9/LTWB7mgLNeMDjju0X
olwcRRIFiA6LB/Cp49A3ZoEr2V+o3Wg5DCfrhE7fCBZDohsCueXRe63GnHqwoXgZvdvWCxn2gSGy
HljBsySP3ttoiXFbaN5HwceI6mg6jJESD/Ikb49KrwTIPLEBGvdpPqU4nyFiFxMv65U/+SMsK0pJ
n/ecPMkBbZdMSW1sU2yvbP7Nuudu+HNbeoRXzAXcuemsyPFwRNtv0NuHfey8WjE5DUhSP2maVP2/
pqnM5wmDu7CFDawjHdZTqsyevmySVEv4CZyXrlD6WvQOurb6+AQ/9empPTfHHT4hhekJIgEepjeM
tlX1Fa7A0DwLHU4PW8SOBkyU/U8bll+rck+IgvxJltgLCnqER+zp+cbWGpM9EWh6TlyFygiICIlK
3FEeOUEbohmnCkGmaUd4XjrKprwJgk7CY/k2TEkBzhLmZPbnP/XjXvxS/C7oGm8O1KCI5oNsq+vu
nPCQPsWh5pbmEAtlRLuYdrEqSeAsWni/ww+OZJjA9WtPxhA3zeqZ1mMGs3tbW0Qr70bsw8oknyjJ
pl1ZrN8Jnrj7+HPrcs4bPZOuOyZwSql7ZPUh3yQncd24Ep7lgNQFNTbHGmJdvXPmp1EZvCX9/bnf
zGm1qg5LPq0QFGIfCjzQlt9ur3td0wgPw1OykWLoOQIZEw2u/eggNbxsyw+afr+9/nu+8bfRBof6
fy9RT501TdHqisLboAfLcai9zvSqU/LoBNVROaH/AMbP8nO801bvlWZWeJhVIPHX76nilf15DN5i
Lcxy0HMYV47PghGdD3Uwh8kfM6Rhdje+JdEa4cHrnPjVWfVqz74QCzFDHs5n2W8QyDGP06uyYign
04a8zdYxT7VoobIgXZBxEB6nt8zplrIBueT6BK6w90DOQB2VejR2Y4Yyqhbur+yJ5DgFIs5TIPSV
UvedRoZYbbOgAJeiOftowLgtKwLXQnicnl4T1OYsrI6ZdX52yIMqJiGJjTCLZBUakcXlUXnUrJZJ
N93d4hq/q3szzB9AdvGy+fMlPwDeEMk4JwURNuHH8qA/k26ZScdYjZ14d17ro43HBMsvotKXMYmL
LoSzC+281BaoUcdYa+dfQNscV2c7TKsslxJE1oQfyaPqiqM6CdZnbwCrnTSv88k9veyYEOfQxjIV
ETxMEx64h76eeZ0rHFYXKkCfmCdIccQOVVxH28G9z/wpBCLcz3+4iIjZXXIv21mgnDyKjxnzkmlJ
Cp5UxTedh2J9vi3MAsPK4+bm3spm2uRjPEJTulwPdMP2LCtIZWxiIvniAXNDQtKyXbFDflT/QBWh
KwXgbdFuS2d5LLZL0hUDyuPn6mqdsrSHAVW7X8qI2faXkRFPY08Nek6aofMw5Cgbznb/PRufbp+d
QKh5TF1ByDqlHYShdAEEv3NQMdQkNkZ03ZzvV9wNYw8I5NnQ/iTlz/FT/OUW4WF049RrxLTxkw36
jBEcVPs6trKIW/SbOR1fdBMzDgy40Pqyhr1XR3uQmCEE3otoDJgiabV8j+Gv3TUX2zMwyGMkIGI5
zJ3/RoH0UY1/mva00LspPej60f4iuYb3t85rO3FhQa5PZjFOkCpAMYMhmL+aseprQRk0fnbHQuc4
eNkxjwo/uziAzzQP7lH/Vv26LV8CaAhGov43KClStWzaCVFPDnhTdRoOG+IQ9UAjWZ4tqHsTHk3X
dQ44JhrEmPkRJc+g+KH4bu+BmNm3o+Ih8cu3IpJmL/uhXTlMHkbHSDPRhWEzQPKPxoGd52gL61Pp
y2q4AoXksXOoT7QKUSAXqK+p9sVSwmKUPHaJHDKPmMuIhWF8IIKDQx7D/NEIloMVguYKlXsKbJ78
6UagRjxizpxNp9Q7bKT2z5Xy3CTH29IkOhwupy9TtBYAronCQf1d3TA78He6SCCfoqU5zQcimujo
jEAenNwpYKGxqx+5bGCEaG1O1+umWMplxNqNfa539qfuDohC7/aZiJwTj4djjqHo+f4wnR6zewIf
rvjGHTo6Efy4gSz4uf7gRHgcHFMwVKna8An1ZccVOEcj3h+cZICSd0zHFb3iYW9qoW6NDtqFWAXz
qT+UcHZjatNwTdskyKy19plFDLA9JGUMb5yDk9So/KbKl6AmDciObTf3XNTg/HxWnqi2uuHUdueN
gvjTmnv0n/XU9Bq1z71qXSe/GfPCN9YuDxrQMPhZDW51NUtH0D+jH2ZsdYx0LockwJM/i4zCyn/q
k1V6ChApQVmZbxszTW/LVTvue2tEMbehx2YbnKBAmheMs7WCwFihXqlT1Z/0RpJDii6bH1XUtm7V
agPuwYzTxxYY78Jf/OxxB7zOniz1eK9pXLsN7qFhGfKsWRbo2dubHbNj+podEBqG26n2EBtithle
ATNpD6fwo3a9+fD60JYmXPqIy2fBgneuGllVGlh3atREWWRIbIcovra4eMRM1cVwswQF1OOPzus9
7Vvlo80NOU96+iMTZJGN5RF9mM2D+X/ze9IzBdm5eJ5jpFb+snrFIzhoD+Qoy3rey6XXbokzWXXT
YQZgCcfuHkzkPXo4+kPgnNBuFaoPIx61vhVxdsri/Gfi4ca+uMEaY5iMzO4IXCGP9xsaTVG3Utnf
0FXf9AE9uJ9RbNAPoyQaE8T1Fhe4VBtZNFrhwmw7MttLlxy68sJG2ZuXSCB4nJ/hqnpSNAj2drHb
AXOEeoNne9njjsEfD4ukBCfcaK+5f5BvSymHRW9wUetpi6wImMhgex6jzd8ZITD0+LvEE+zrXREI
HgG4KXOZJCn2QVPT/6yDdb/dJ0c7qIBz8RKvDt1j7jt3e/eSJLwUOAYeCah0wzDmDUwFmpaOIIk7
EBS2/h9ws921X/smzjbkpY20cbcNeYZHl/YR+Cm/PNve3Hga+shpoEnsg8BJ8xDArWzUvNWhuKly
MsCbsiVfjU9KMo/7s9qxynIVH5F19nOWEr/NWVwtSti5n6JVtwgP/cvGsqhZC2VRlKh0KlRK0etL
nzRHD29Ll+h8uCBG1zGlG3NH91oNDdLqbcl0r5RFX6L3KB7vt4KHP89VPOha3hzqqJHSU3J4b0yJ
Zc/yAnPCY/7cuk5du8ElpHiJyqN6eNzscy4bTCIy/DxVn6WnulGhFwDBtRYpXgmL0vk0dMPF1/zx
Uf30MwEP8FPbyczmCh8yvM3hcNQQ8CEW/vo/UIssBhDYEh7nl5n9hAc8PNZMymKdmcH647plf5Qp
xQxGDazCoN8mwbqZtUT/RCLA8/rpc14lxoT3gvKSxNbBOW7xno8CFRHIPkogwzyr3zI26FDU4LJG
K9KtR3U4udPTbfUQPQ8bXG5SMAM8cgzPEpbnPE0X9pIVHujlLruVn9/mAN2q3gyaJ++Tz1485G+r
N9TS9nc8kn8ZxvvV+ZnQ2Gpl1ASivPq9GfeD12rtym7wb88r3AN5cE7jXRqtj+mfzVcQNBVBGcuc
iPDuOVfvGoTZLoNI9+Gewy8H85/inS6ijhHc374hweXz0L+qsTPD0CcoaHXqasXrEe1vjoyJVZDy
8ui/bZtVpuukj23MLu4NeleqqqSIJuisIDyb31jnVq+5SYv+SvpQqOFKlnPqjr+y5EQcM9DA7pel
GJgD7qEJhZX1LW+f6rwDLyOexyZXknsI7CePEOzT3DEJhYcxehIY1tfVHGN9PCkywh3R/ex//yBv
TtG2Jf6NoEXTfkxl55u0flodGY2/aHku/N/MxG3ZsqBG4ICqkpCc+tZGMd9k7FVJyeaqDBh/cc0O
XdWZqjMaJzulyha7KuBvHmis+zm4LcLkWjBk/MU422wkAXePqZ+msfqymkpYu+X9qrHUw+BUb2DN
6+19BB/C+7IMqJuCVKpxUmmRHo2eORe1TGWdm6LV96/7cNHVqKnrQC311Dv9/dwnRpin2aeIQHBE
XOqaObPVJj0WL8s6VmzDm/T+qeqoJCe5KkVYnhdSo2SmtZnqSUknTIAw4mTRY7OQDcO9qmNYfj+y
D0fTWaNjZKhvnZbNfe3SV8tOLW8A1aVTbDL0u0iIOEdlKnPWGqwzT3Oq2V6Xrd8Lkv1k63TXF1bj
qbAot6VIdFZcfppmy8zsojVPrOyD1mpQvmQHdyPR7eVF38EFpHmWNbntYnkL7dSjly6adWJFr981
ZgXcPixyAJ6ZP7c3u5rm4GI4BzUTWzFap4Zqz104WAoegNJL3iz3+YTJfEzT/d7unok9Pd7eT3B2
vLPCoPEe7WJUO+VNEutzebSYEdaZTAWvRnfGXzy06UrAlkJb7WQml9b6vergacNw7bF7ddUHa5Gg
NATSzPutjm4zVrZ0jH0k9+Xae52hRG7hRCDckJhc0Rb73z8ojEnAoET63DgNbX5XKqunUXJPZrR0
9DLCHIG54tHqo7GSotBT+2RT41XR7IvSSYRKdMmctje7qk+khJkFZwLmNYD4qTivjSwkEZ0Np+jq
2utzuxJ4i9K56xLMGyjhrpXVVztdElOJtuBU3CY5Uk511k8JswNib8Fsuz8Uuz25SS95PREdEq/m
uor2+NYyT/a6zU2QVSZN71xap45v2+NgSRpoRNtwCu52Wa9iVJF+MobqMJf2QaWWb2f55/wGD1fP
9B48aeVgnLrMzQ85huQGCS2yM2Ds1Se32HX9gyqAuytFgLbpMFFNiAp/NDTWWVdkJkNwQO95z4fl
HUrVFmOjtVNn1EGWjydqHxKrlfgKgSDxMHU2ZUy1lcw6NWmnYObcFlrL1H/dhi15zGpKft02q6Jt
9o/78BGYBJCb7n7Lju54lCCzXPIDNZ7tScZaLdqB0+m8dCvUInX91HaIQSrX08vKs5TmqKMZ7/ZH
CIz3+zPjh4+oeoKRPQ7MajUxNEdWyZkqekxqzUPF5JWsreK1m4wVWfQ9nIb3erZuJeaRY3iFlT4n
KSCHzaYQ+Fdg7gDPlnVPiT6KU/MxT9TEmamFkYnroZ5Qkunoc5/azFv6wmvs9Ant3i+3D1Akypyu
07mzcpgR45QQJ54HFiRT8qoUa3R7eYHD4IHrDPxK+QJBO6WlYr8u5VR42bQOX2+vLgh7eOh6A8lt
lAkeT9/gVUFwi9eZ3p4PC9EA81t1sFUzVeZCBCfFg9grvGkUqaPop1FxYpplAcbSPY+O7NFStPwu
dB8k2cV0uDKZGnjvuTu6ehlaivuPrcvaukXL73//sLy1llTXN8U6laodrj2eE3sjJM0Y3r4J0fKc
qtdI9uZkRjZmJPQwW+k/hcOeK6p9Tkp5AlrFHdAuPuNwNH2L2qkKul49GVC9279eoHB/gdeBBdDS
ARGtRuzINYb7fKNAhHSFXzlLWDTpsV+QfNzeTGBFeCJaspYZa7oKQtu1l2LOjlWfhqM+H4rEeP3c
FpxSp6k1t9Xq6KdF7X6rc/k8L6BRXIxvCFLebm9xXfX+IpulaVo5hlqDbahJ6sVL06T5V6ftP2Dx
nf3WUNRgYlUquZ/r0vUX96yhaGxqMVDtZDvbxQaR8kaHQ5f+uP0pu4z+VVYx/qKdrY3FXqwGApUy
Jeg3oEy2P7dXvv4QjqU5pdZHhThOW2unOdfCLiHfyVIfFQeju5w0NPUyytPhDpMQQH1/Xkd60O3x
sQI7N60HSVJwPVn7i4B2LtPJXRumnQqwnGbVBql+rLqfG6m9pYGM57VHbJloX0c44Xv3I/5gZag+
WFs246Lo0N+vleIXCcYBbYehwaSnevU6zLel1iHTDIkyicSQi+uNbG23BtjgE4ZJYMrz3YhmiYUW
mFLwnTZMssl18/AXM+3SGtVolcgQqZX4mTl5VlJg4sO/CQaQ5kYftvanAu+/2GmRug8O3s7V09Cp
X7uKeDUF8alrS75DpEacWcBQ0B6REVqmnaxIw4wS4PhmZcDE4U2Lbkv8dePm8Lh33H8+JKmmnurJ
CNJJCVlRPtYZyMhYK5FowW3wuPaOTHlSJ0xH47cJEH25NrFjNlpY29UUdbVWeTrNlkNj0UyW9gqk
jIe7V0VRq20NAVi7Aa0KX4YFBdgJm8/PDOd3++hEm3C2YnI6Y51WiHLdA/GRfenVN9Jn54SctkGV
SIDo7HbJ+KCfxF0VpmnQT/SdBySv/Dr7DhZGL0HMUbeg7q8lHyMQNR7vzshm5I2zP0hZrY1xAECR
gQ7J8FI6a5JvEW3Bqb7toiY3U+Qvbl7Hc5l7mQ2a8FE2kErgFfgxf85Ul2TrZvOUWJP6dTAsdtIy
S8Z7KFqdC/Fdt9oQd8NDtxBaZmQprFYpowAW2Hwe1U4qLSFZpyJStdPMh98HgKzNG7TjDQmawuFu
srkGK0O1LCCQbWRVS4Fw8Zj2xFXLcmmpeWrqwn1mhYpZ5oWDml9TwqdO23JWC1IcR5LK4hzBKfJo
d520k1FVLlQGY+HmvLhPcpkrE0gXD3Nneu5o7oKAliEw0FowWaDDwVUniZ28jvMyHB7frvda3682
sgnTdVp/mDTX3wrLeNWbug6UviV+xUrnsSCaHSgtdX1j1kDTkNIfGQofkj7+67VG/ArOHlTj2OmJ
i/QMXof5Dc7TB5MkCcAoRnz03BQP47Q8gdrY8nV9mTBhGPT1gM6qv27bPIG7IFy80HVKMvUJJNU2
cz93/rWy7Stob4Jy+1z55i+i2V5vMHoBw1VOc6ZFVd1ieDuTeGuR9On/NaYq0OQFGV3rRDRz9My5
AIB8xhjm20cjWp2zEGCKcBMKxsXToPZqrCu5E9pO/amHRIdnkrX7vle0FOYHTEKYNVOMKMazynOX
pAxu/3zBzfJY9wzoni6lSKkw1An0XqDANqafeQuq2upzbwt/UcfOLuBQloGPGGd4gcns9cBYtk+1
3BsOj25v3VpznbwwTnRK7w1WfC/3cXhuHt4+H4F94bHtBRvxMFIiC7Q149hmrWfp43Gby/j28oJg
goe3TzPmJtizSf6PsytZkhRXgl+EGSDWK0kuZC1dVV29XrCe6R6QWARCrF//POdUo5dKmeWpzOog
UkuEQhEe7m9em3rBezuB3as4+PapDe98lKnA9qERywaqOALLqr5y5nzhZXfyR1OlX3eAlOvdAhNs
7mFxzvUK3cOqprvW2vhujPI9LyyDA9QYWaCYcLTFi4ih4nfequ5klXGR+HZneFbqdlgx4LyOrWpb
JGol0BnZvOYYyPYtqJp7QPo4n0owL1dS+75AFr1i8sTB816W9udoDU+3D5BmZVSQu9+DFwft9hf3
gyJMLyY7bSZ3M3gHzdqoEPfCDScAAUVwBprxzdnWZLDGVzos94WGKjKcOhL9VltMziMneKG5Z14D
phFQg3FpjqZK8UqtCphDKfK3y7Uc/bAGRG/uEQqahtXRjX9ZtQ9R+mCX9UYmnBy7708xd9LJjl7m
6pfvWobd1a3/Zdc/fKHDQ8BxOoucp7l9Y4Ozk9byNtSm4El3eBTbbQkB2oBRRP/MBxKnKho+pUFe
g1Th9unU/X7FbvPNDfJlzFEimXOoEdmoX/QHazFdXrrfr5juCh0iR3aAHgy4U2refwITrSFo0P1y
xWxzOhRNHLneeYmDM8w2LeicUnRm3LUwKo67j4NmG4FdOPfD8sUdliopoe+HZg9mqrhoJqASt1Yb
+H+tzcEEVjTlErR7b+gyNYJKNI8IFbc9xpHVyY7Ca9b0NFhsJ1HcrMZ17+XeMeyiA6HO231rdTG/
D0bQTpHFwq4Nzr60oc0SFUha9y+8jkwvVI0dq6StrdfXUykY7LiZWELKIXW26VxE8bmNbYMla956
KlR72ngE6FbuncE2wJN8Y92+6aDEZ/vdlFCLVOm0VU4yT1y8swaiR7fXTjc1xcKjsIutabG9M5Xy
cYOWZjNHbwsawKkTHW5/QnfQFBsfVssK5hZWIgf3OEYv1hBkKPMYJqAbXTFx6UNLPKcMMBlBvPK7
GxPa7fORcOcxKmJqKhlqPqPCPpze7SHXUvtnp4oyuwwOU53/BuHm/vYaacI8FYc4LwQSRm4dnXvR
Vd/iibIf/urZP9YGFG1J7kw1ScBHHn27/TnNbFRkei8tfwonbEkUVacS5RF/4ntW/75rdBWU7gx5
GfIlRjA2lfuGodeKrEen8gwIHM2PV4F8bVPW7Tb18CxbfmBBkwyrg977uyC1JFKR6HVZg3kFRc5z
ATbxgZ78TiZuaPjtGnNTkXwrI9Kbwfx65ht/8prq0IzikdTH1jVd2Rq/q4L5+qopaDQCMdF563eP
ocl+dMWD8KLtUzgIL5Ghi3QOs5tftzdbVypQ4X1114MAuhXR2SucQ7SdJ2v+3lY9APU0DTyaiP6X
sy7v41obPKXmUldB6UOQBzHP4Skbm/9FBXmwfXLfravCzz1v5e6AyvMZDIDTIS4kTfyReGm05SYB
Pt3pVfwVvFNQBSNOL52hoSvtHeoe+6B1DO5QtzhKWBL5bdcRtlxCErGAuKUlYjstreXdF/aoGD46
9k3RdYA0oDCJvjUnc/tyD1Xr+zZARZyDn22gHCuOjCeoHYNwNw7uoQgqg5vVmJ8Ke3MiGVT5GpBz
LIc+cWl1QPf1b+F6AC5t9113Kj1rGVrgdoxzcoY0xY457gMaW1JvGbLb9qbZYJWYte/6xZuW2jtP
azCktBjkrob0833xuMrN6kdrbjFnQ8Bfx88lcpn9xJ7ZbKq/aA6/qxz+wWv6fiVARIUWACS5D5hp
aVvRLlrv6uhCzkg5//mIVEwRXO6eakKZMp5/Ofm8by1TPUSz/Crmbcpl1TMLNyfkm3Zb255xiAw7
q/HcKhlrx9oiGIoBOVxr+EfYzrvX8x2j1WfYw1c6DW3STp0hb6ibxiUO+RAyV000LivQ/ucyD/Z+
UZ9KIwxXdyGosDc8epctkhWYduQvkIInKz33BZrI0aE+kEt/3a+4e/RmabhSNWfq31afD1Oh46V7
PMBDrGfst5ymd7EUNCmnxmDPutz6v5iADx+Ynd5xvJDHZ6vJQQz+WPkD3sBlYsV9IlB6tyD8Cdwg
Q8W6ck3yM7pZKXE54P6AXBV5ACQLAcoASq2Bg3gkFP2dJ0CJyoGSqZ1yW9xzXayfLXRXPgI7HRga
aDV+9t+l/LBkblD1UVkTqNkNiMCtxSofpBglzH75jUjXNsxB9xnF2K3JGZu6Q6i2zWBcbL35Gyvq
l2jFg5Z7hWH/NR9RkW+BvYVhJIHVjavxvI5zigbrMxv/jvM7C8Yq+s13PQCYKaaxEKADz4Qcx+V7
XWfu9Pddd4aKeHPjEK2PENQ7rw09UZvsB5t/vz205uGikrYOrShovPHgTPz5IacVS9ci/l5NuF5z
ET01RWEIbDQGobK3RlYbtR1BZMCDMWOD97xWdUoJvSfwCG21jMe4sF3Ic3hvIdii5seQ7nJpOEBX
fzmGvvz/gzFMXY26Bqu9t2o7Of2xRlM5Nwx99Wxi6It7/zC0N+aAMsaMnuPWfnCJuyt4USaSPYnI
RJKi+4TiiPJ8dZ1ocem5GdgxqiVPIcVAUulZYte4iO9vnyPdZxR3BKqMduyLgp4X9raNzoE2h6gO
drNteKZcvfCwUkrkseLKpmVd0bNsWZG4QtgZrf355favv97NiOEVT+QzJ6x6LkRWQYecvpVok0Yj
PAQ3dksHrVNnx9P5NK9Gqi3NmVKrct3QM2ct2JD5JdQ3kS8SdcXqRHodmjkgQY2KpkmIU7NyKhWV
LVYcMIYzBv7QIyVVlhcmCb+rOa/QVktzZVxNXSCQILjwaA1HevQhsmufTKIx11F7GP9y2D6Yhx2M
nHflWKIqvrsw/JRp8cQg0vxl2oMZ/XRRS6hMaYOrjhDfUqwchZUNW4ITMACF3zunzS/2RcWTst43
oKg3nLPLcf0/iCO+ohh8X4nZbealzwJ0HK1Lk9j9W9D6e94uuyKudpUj9m5u7UpGsu0+eW18VfEB
9iC2CbmDOZv77mADJWdvfYqq3v72rDS2rxbvQikcLxZYOmd9ruYfefzHWX9w9np7dN3GKJY/kMYt
5qFcMnv61cdfJz9P/eLJrZ+KYTFMQGeNivXX0QBN6p7PGeuGozf0x4Lb+5mYdl0zvFrC88om7oqw
m7NYuPswBz06E2DBNQU4GgNXa3hdn3fS4l1xHgC5W6LoCLiIITbXDa08M/I5zMumE8UZ4pboT5lH
mbBqddO7dlYt3+U+2mJ73HhoNXtfW3DSZzESNp50kgpcJ7e/cZ02KrRVKUY29FOY8x4W9zM6hof5
FySs99B+/239nNPgQKHHgbg/jVNiuks0Nq5yOkG0Zp2jwOszAsKtZXoeFivJPYKneJ+V21/d8jOO
0jHA1bISwyx1+6QYuFVXohn4gCMw8+PmzC+83Y63F1A3tHKxMzEwr8X5PYvwLzmPX8st/Hx7ZJ1Z
KIZdVihosxE/eqavJAZHFPqEWpOm0tXHOLZdMelxsCaLy60A8n6tUVXtly+NDOq/mV0Hr2FTQeOu
tfxCJuUM/XbDNmgcoVr0y7fS3pAUKc71JndteAwHkK3xP6Q0mKPGFaolP2Ajmn6N+uJsuY9F/hWw
290g93MMCLk0MVDpvqGYvFtIkP4ivZBxAv2uXWRJq9uRph92kQwdvvdnr7eBzmeN4YBpFk0l+xft
BC/DqJWhrbxKAFtPioI/dDx8BtmdITq9etQC8Lv/N5BASc6LZOTkWRyV/wAF/QhE19+WqAwmf3XN
MPzlEH6IUyw5VKEk05KNIt6eu8hds3xaqsOwkOpozX6Y1l7d7O8yG5XcqkTrG7PCecqqtkzW7ks9
o00h/nF7cI21q5VSBEFeHtrEyvqtOfvOdHI3A8JHs81qfZRP68KFR723cctW+pXOwQ4ZMTR4Gy6T
q1sc2iqdlWM3FQ283Mr4kh/o9ort2MnmLsQ+Rle8oIhyoNgjy8pI/15RuiP9bzGaWLZ1S6M4wq6D
eGixLFMWO0XSNiAYcj+BIiWptt+3d1W3NoozrHvH61ZbTuh4eYrJ44iMVBzdt69qsTCqBnkBEVlZ
zoZElA/5/N3jP2zf4B00B1ItFuY1d3s/x9pwGX9CXvgxFqPBKeiGVjydFFYeXKC/meBg50Q2iMyB
4Vdfz6HCYC5b/cEjCIKmrzDMyVsH3UPENuOEJfEz2pIdmb70/R6EHQnz7wJC4XOXjf/wOXScx2FV
YhNC+8W1/pBpTEL6mwymS0G3VJf/fxifFHmE3huGfsglT+ZynxPTs0tzNNViYAHcUyCa1coa95UL
qF3+si1Dakv3oxWbtUIojhJIl2eLXx29nA+JC27VOw+PYrOCxd3s+raVeUuzs53t0DbUYFGa0EWl
9WDFgt6d0bEylA5o+bp2j7UHzKKTkOB5DV5vu4TrDNyh/X+FQK+omaj8LrMBhFppAgS/H+39oRri
d4rQKEQvejlw9uY73VK/rj23xPdiCurm6yaqlr8ua17nY9IAo0Hz3RBy6nxCz5nvfp6WYSiKJCaI
er3EQ/sZLnUyRYGLWhQrG5oMMS+KN6toaZf60VjnqW053nDgqHZ2X27P8Dr5GW5lxb6FxS+ldHRV
5GW5W5ava9i9Sdru5+ZXZ/t7O2L7qZoPcYeGvGUCwfhipXkvAJBGcxE6cpMI2k+Lb6psXa9D4Pco
PmEMCzfoZ4u8odEku+i74vlfPPKMg4FVmupbVw8PPqJ4gnbiDargMSSQ0eUXLWnYbqlboLewhcTL
g2tzQ6h71W7xHcUjxD33+YV8IaOSHsC3eVjFggag6nB7865eiRheedAsbcTajXGZ2St/XZHKBUDs
OQ/Bp1yE2/vtb+imoPgHB0RY9VRgP9aQgfzyO8HDjBoiQo3vUevgK9oolrCQFhgWPk/k09wZaoxX
1wVWq5zpnHiWzSKMWzhPwv0CmrCkcd5Kx4Q+0aXcVCCTLWe0vtqXUDbIdwFerVWVoSVlb2/Dvlz+
qSNY/LL9XC2vA7fXi01J6qBvDXpdv2/vytUDjBkqB1iUzjBaBby2jD7FcVZZJ7t8CeoJz+edWFl6
+ytX9x5fuezbhwutRTOuv1iIc+P5YZSfSHN02J1brxzd1ds8JHu2MYu715K9d6ZOAt1PVo6rb/Og
qH2MG3pv5fSnirOOG24cXbii1vXRopl3a4/bLBJxPGdQm4jfuVPbXbI4o72lUkb9Z1KBbD1pfa+M
0mEdVwRM3Soqw45cVv7/MqOweOVC7STadpamct+WmLMULjgEoU433ulPlAjY8uUGIsxOZKHIjxbA
sm48HnxJU+qVhhv16gRwpJRPBOEgo4X2Vjbiuhk3ey8GE6nDxbr/b21CWwUtNHhR0nhwrQyTSKRb
J4NbJl6zK6e0tH7ftojr1yU+cjHIDyaB/rI4pk7VZRttj6sEoK0r1u8WlM7RD5f1/AjQhN/252oa
03Up/tA5rpLC4rs5muYkLuJTgIIPOpoMEZbmvKvcPrwSg+dzOIJ8lsEzWbclqQjasGMkuwyf0GyZ
inQYbLeLQ6vBJwrnZSzi57CghgOn+/WX/39Yzd72ehE6GBo9Mt/nqg8TdyvXZOpHz3ADa4ovKqyh
GhvbAoH3iLxJk0HMZNf3b3KqTy7w2b2cE696nwPT61rnIVR+H14urPQXZuHtTgBjJ9ZP24ZKC/fP
Eo13XeTvo6E40bY8sDw2bI9uDRWPFzilw+NugkV1Hj0SKNPsnIjGpwU8kOntU6+5bVSgAy/nqrPH
eMwqsO5E05a05THmw2fgH3buXCbN+Of2hzQX97/r+uE8iDhwGofUVuYQii7vveV+2uynwpRd0XgI
FeTAiBXPfVMhLgiane/txvzNiV9Y8W4PBkiIxlZUkIMXsbW2RhwA4sh9DSmKIQiPt9dGswkqvCEO
BC+jjeKhBpVpS3wWw7PH3xk5ut5pcOr7TpOKdHC7vGZRhSXKZVs8hnioALuWi33V1tIwEc2BVTEO
3OtbtHhejCSaETHxpJVQjrAiwwx0W3D5/4czhFroImlcIKjkdFc7FtRK703CKkELB5q8CGSJoKV1
oX46nwb+PjmfPCOu9brEamir1D5d6LXFXBd4b76GyZZOckfBQ053/HFNm3RML/KP7ZH9K2hlwj7o
FkyJKZa+zoVvY8EA40ymINjlbWQIxK/PJ4hVgo3S4sUWe4X7RpZvwjvxpUib+nM0HJj4TILiCxVO
Igf/r5GPp4o9rtGTx5xkID+d4LCt31cRfEdK9NttC7o6UfwY5e62O7CVDHMtsqCbcE3Gq/86scUx
hIdXjzVGvzidD+fOGv3ODUCGl1nemtQte1gbks5ld4/VYPiLy/wwvF0LVN7bAgq/o5WGXXcs6/I4
Uu+emxjDX2b1YfhqqleC0KZHUy8SzlW47Nao7pMCXvL24uuWRzFL6jQ1Ae9xnxUdOdC8T8eSgk7i
Lmk5/H7FNMecSrtEETPrR/kSO6uX1J0gKbS8Tf5Xd3qUe3aCehVbyiXMSrBNPsn1AvmzC2m4OHTL
oxihXTqO7dNFZp5zjpt3vj7n7l+3V/7qpYqlUULuxa781qpn+63oX1A6TCb/YfkpjCSrml+u8mgQ
sQAjAaBrFgZvjv3XMDx1/Ze7frlKmEHQC1ZW1mi/cfe1ATc6/ebM+wDNabeH1/1yxWLHKYxzh24B
Up89QYbP4mdHSD9Fj5Vl+MR1AZkgVhF3NJxG3KSYQim+R9MTHbvvORv3DZV/crtErrVKWbAB6DI/
gKQsKylEXtA3fnuCmiOrYvKcFs1U0JUB5AQHdTf6wZh0UTAaRr8akGBqikX3ueuxyJ0C3IbsJx7z
SW5VuzmY2ywIwvbZWyKexlNdGGCwut1SLdxzo3oEBjObK+c4A9FEiuGh6WuDA/wXSf1/z0dMR7Fv
wafWYnKVb/P80xY0BWPSbkZ+k/Wp69Xnfn2Qck6tJh2Ancz9hG6HwN12oykRrzFTFbvXQ2cOhIpS
ZDOXDIvpc8YSJkNWHsO6hepF2eemErxmLX1lrnL1JZRX28srdkyBqkvbcdyVjglocTGgK0vpK84s
2Hg85BYqOaGsvUQE7H1kVB76oBQomYri9dICauJU062b4t6sKSjsSMbt5zpnT6GYoZMUyXnvyfbJ
Ll369bYpaVZMhSLCiW6AWA1+tgz1fnJYApq1QwFi7NvDa1ZMhR+udrgNLIbytQim6NCE1VeAyOs9
9PJCPCNK/3XmnTBEEhq7VfGItjO7NtqU/azqwvcWylmruzxMMf1RzutJ1PGjTYiB9UHjgFRoYgsy
294PbJFN7RR8A/I+lmDKnoo/t1dNtymX/38IWvKon3tnAVRMArAZTfWnpWgP8EmG6FU3vOLguAX1
QRa3VTbJ/tCDS0XM7LiJeX/fr1cdmk0pMvh1lbmSH60tfJy6bSflXawAQaziDYU3If2Yd13mCR+C
GUUwJ0zceXUGioVTack+3vouGwtvx8Te90Ep5P++vTC6U6NYdMNW2gZrFWRuIX6OpfD2fsN4etfg
Ksywy9f5gsYFwBewpxLt3zPkRG4PrbvsVYwheD/rGH0O8k00P0r7UAK86DrxntRgZp3FfkJNbx7e
O+FjOwQ0FaA/a2T5uJ57CmKVRcT2GURGCiLf/ICB7q88ryVonodhN/SvQ/0+BS6ST0u65X/fnq3G
OlRc4rIWFiTPAz/rgvF5dLxPYet/8oLZcB9fTdxhOoptN2gRIzVa0KFdJSG2R60YhRbP3UVxXZ+c
HKAnn3j9LucuOJp9x0R4ofusYvOhtflIC+LqcqfiYHuQ6YnJe+jW6LUqgzSel7/cTnxaB5Msseas
q6KTQ21brCVwxnE7yrSdxsA9Ws42zgYfpnH2KsIv4M0C0MaGi2VgYtfWJB2rgCdbT3beNh2Kfn30
rPHt9pHQTEZF9i1hZxWy4dAb6/9B3jstoeh+38jK073lcZPbUdNlsm0bKAjSb7406TZrlkjl8Gjt
S7SCdo/PXYU/X7rK6uMDVs1fw8ynsiu/eJ19cUJ+ZTnLrhztZXi5PS1N7KKi1DgpwMVGEFVs4KHu
6u1Ur/PO7cez3Yr7wmYVqwbafCQKyOhnktXlzrZCO0XLWom7bG3uy3yooLVw8ZYVvGnl57norUQG
E/+0jew3jsNy5xeUq9KJhtGHWEj5eYwgd+0A84iu1/zL7U3QODIVtcZ6t5yQuB+ywrYLvNBaNxUt
qBPnsDFpJOhQDZ5yXyIXL7vYaYFtWrxUzMu+Qw7MIQDaLEOUyoCcwlgexiXeeeFF/KYyWKRubspV
6lbQfZzqyc/qdvXTuHDrx35ZHESwbWuI8TShqwpt44XLClw1ftZS8UrytU4c0Tw6KIJWxfywGdmG
dRecCnKjsuZkCCwv6y3+4nV5MuXjwW7ZFxYVRw8CMmTrkS2s3vJhNkCJNQ5NZclw+LZNLoigMjqy
vzsCMjp7W8r97XOnW7iLU/gQvU6k2NjYlDCbjiZu/sep8sflTyunREKf8fY3NA5Ghbz5MxnzKMAE
iFv/PUbrc7yVT0s8JRE1JWl007is3X+nYW0V5X4GdPIpLuo9D+v9EjsP9WTvoqE1xAMaL61C4IKZ
BV0JlGNW1+Fh7WmYlNxLm4iewNyVbCXa3ZgpF3DVakhkK1OSjEWdAIXFWczBno2vUTAc3c5UoNCN
rjgze+07UedreF7k8oCWukfKtpeat3/d3vLrUSh+vfvfDfGJ00vkSvyzN3TVGRDlMUFn2z/etsWH
CW+7Xb1V4tiuPRKY/vI9d8MK6g0N33k5XQ6hM5rwnVdPBn6I4vQ63G2xP/bkTNe4BUXO6CNmg2S7
08q/AHfjCcAGJsKRq8cD31IcXTPXlRQuOnTHQB5c6u/L6PIsdB/GsnqoYvux8IM/txf4+v6FKkye
x/XocFKDfKQO5j2n7Y/aZd1ptZbZ8JDQfUGJdiAgVvDQxcKV6MPYb3mX7yq3+REgR2TwC7ovXLbs
g9Ham3CKaIHeocWXs7O4SWAPh5ma0p4XQ/m/BBAJVRDf0OTB5JAQyk8MRR/LfmDCN/gB3dCXGX38
5Z4VVrULbiGxsGdK25fINaVLrzpL/GrF7NFIgfIw2XyQ3aHrunMFP7hTG+38Znn1KI2Ot8+P7jOK
/Tf2JOTKQJ3igl5tC38DWPorCv9x/ciwuboPqA6gheTgDP3Xc8fADkKGJkhXxM7oF3PLHdr4KsNE
dIdIse95DvsmulCqsmk5tM52BhpxV02t4fLVDa+YNPYAwgsR2J4bp/smW89Pppkc2Mrm5K6NUIuT
+Tp4kUNm+CcyZgIuom62BN2tabea2jI1c1BLjgMohbvKAQ/S4PN9Za2PjG77YLZ/356BbnjFjC1h
S5rbUPss1vxQ+DMIQUjmClNXm274ywH7YGv+ONuBHeCk2uX4CYxkWWe3py50D/f9+stnPwzf5mDh
mfkCTtipzxOS4w6/NE+BO6U1mbTGW6jE/ksNTCRUN8iZVO1TV7DHcLyL8IBA2fO/v57xpvMaqwTr
Jq/fOvmtWcsHyPLcdwWofP6QsnNAJAw2OR5ADlhAmqhvGy8dh9zwLrz+JMHvV6x3rYjXDBNYouSw
nKjHthPJBTk0Xet+WTygPcO2OTE+nGkhy4SFYk3CcWQmCLbGSalVydx1rTnusHysmdHf7+8aq31A
sH2Ya9MnLlZw5RZSK5NAXofcmUGXbDdDUkz9Zx5ZfbK0w3724qc28g2vU81U1DIlFwWoKqEuewaN
uPVpQyCU1YixkRctZLqyxZQw1hxmleTfR99c048gKe886zAXdE8cfp8rV8uUaK3yBDSwyJk77cmp
6U9BvWMNvp+7LF0tRLZ5F88zH2CGfn2YoRRTz0EmrdLgSHQLc/n/B0ey+RWtpD+R88p6a0O0i9DA
poM0mIrGDYaKpfPAB2fvQqAACSk4wBegq05KiKq59vDz9vroTqpyY1tOhRzUDAZo4kDUEMjhnvfl
YY7R5w2UUbm6d2W/SagWGeeq3VanBfuW2w3Bvha2fRjd4tftWejsQLmwvWUC0mAYEXe4wYO/eGjv
lKBAd4uveWXqtdfshVqHGyNOm8nHjccGhgYrAOAWNKrHppKPZgpqHa70Bgu6dqV3HtbqsBVbMnD/
yQFasM0Xg6npPnE5Ax8OazcHUoYBdEf6ES0BCOkBQ2y+VRs7kDy47/ZQ627Ut/LVxpE9z3X/yYtX
ALiDv2VsgpxeTZITCG79dwrONFltQKDOh87dAAlR3p2innr7YNnkSzDjOeE5i70L277aT10TG6xE
t/eKmVtiqbfpotjShvGMbt7mVNaokU8lN9A+6rZGMfS+DXFTTIh34LijfOe2zboko9exv/smZnHq
2tDHvW0rGpelVufCmYqRLw34tnwR7m37guMUjkkNQjcR9W5vGzeExG5wDhf31K/hjojQSqp1eeo8
566GXJwCxdxLWYCah/wrNe+8RnBgCe3H09CJfWP3BpeicYxqtY66dlMy5uOdmhdr0oZNMsWe2Pmd
SHu7eZgFvW/r1dIdnZ06R/rfO0tu7aPGex29Mpu8de+O1Y/bW645vmqBbrLKUJYWNAjFAGYWCRAv
VOdCu/z79vCaE6XW47qB2WPdwzpoG+6Grdsjy3+4PbTulyv27k0MnSgEQw/Aflv9dqi75s2f0Vl/
3/iKYfdBXcopxC4XPHizRXMe2oJB28J/u298xa7RfBdCFWvyz+1W/GVX1RMZrDMZTBJvuuVRbu+O
ljRs5ehBe2U9TVaxr9c4g65cet+vV4zZsUM37yfvIu2ypsHgPfUeB7dxaMjf6369YsaUFWEuZkQ3
6zA9rOuYWoJlg2VKBWmGV2uCBAyMtHNdPDMY4HUc2l40fl6mO9deJfvgIZsD24NRlYicaN+ms1wO
lJviJd2vVy7roit9LH2J93sDVbt4Hbf9SNrvdQC81O3d1ZitWgJ0LNdaggp3aecOLGlY3B8DOzbR
YOhGv8zrQ7CRxxXkCVZQ0aIpkL2wkWynITc2vOtWR7FbP5pnAaV6/2xP3Rvhcl/V1idcOwa3o7nF
VLKK0MpDqH2Fwdkd275ILNL5YBGf0G/SSbZnNqhWb++Bbh6KARcyH52eQPlgpOE/TVF/d5zq0NWm
eWguMbX4tw0RGJxWsEn7A+7HsKE/rHaqd6EQ1Y5CZvCp6O6rXIQq5X3VuKCiCkMQA5ccSSGeBM1y
HKGCdtdCqbW+3OEzs/vIOzM5fxuBku2auk7qKjfsuGYj1BKfz7wFNz7eQb0sn73+oXenl9YZDNus
MQa1mgeKx85vWolfXwjP2xdW4SHtFOSWielPs9Eqn8VmeX7ZFBMSDiPII/uLZrUXMPkyWszee+0A
IoDAnaw7p6PYtstLbvsCm1H3I8SycrBU4gmfG0bXGJ9KeN+t0ODwLqrug+e9WEEJvTvnzenBx8dN
zIW63Sb/dU5hJNpt6aH+cgHA1aW3l5IdzYdJt92KVZeV29H4YnZrfRFiIeFyzDf6/T5LUC5l2qDl
itsDlDLi5rnLl5cBnf1be2fCRGW3kMsYhVOD347LYb+hqbsd18OGLOntX6/ZXJXWIpdFGDVDj+yi
AIecF8d1EuXsvWgqqDdFy31ZH7W9n9qLned5458jMYP9oDk4np2NRtq9SzXsSnpP7fL3/WYqOuFE
EMTxDnncHOb2ONTsS1hUx9nfdnl+n9h9qLb7O1UhR+Q1kDWB7lQ+2kkPxV6H3cXKS0K1mT/ObRYO
DXK9U5AnfORZ5dOvM46YYbc1hqC28UM0CDjZGnWthkfVrpdOfSIE8Kz7zpJixcx1QGQCyNzZzfNn
Mc9P3rZ8BnwqbVzf8FjWHVfFkt1xQ7IalAtndNX/QuIYPx90L5NM7HkzuDuNL1J7+1nPJB03JMak
h4zMxNovFmKnLOKOScxY9wUlzmYzqUgDCNCZF0vqtWu6VNs+70xBhmZ4tftdcDLVcRuB/ZpwgNNF
0oRQzyUmpnbNGVL73gM3ggaNDVu2K1Gk4N0tTpGso/tWX+1idyLHBs0r7n1kbr+TaPrSRTbZDXQ1
jK/79ZeD9SEMLldaeaGFte9m+Vm49c/ON1Fvae58lZh/XdnI0WYD4y3Ia8Wn5zKsTn1VHeUMbrit
MOQndDO4/P/DDJatc8ZyBLkAMnt+Oofd8OBOsjKsj+7wkP+OLgrB69aCPlZgDdBRGXad0z36xBQX
6X68Yr8rAGgQW8ZtFiCGT+vKzRMBAXFD65zGO6jd6VO0hWXfQbxbxsvzlm/JXNtfi8BNwig+3PZx
ugkotgtxSWekAcR4FrtFRoh8GqzI4Ns0S6/2pJeDb3vy8sKsilA+dnb4h9VTn1ZkDfa3f7zuC5f7
88PRgSRV+T/SvmTJbZ1p9okYwREEtyQlUWr34J587A3D9rFBEpwHEOTT/6nz3UUbFsQI3YW96AUh
AFWFQiErcx1yhP8CcKZj5/nD4wRodTwJYKqvD6HZArU33Q5aY7VTE9fMunguqzyIMnv5kS1AGne0
+Hl9EN08FCd2KaV9XqTQFGoDFlruGs11eoDdbriYbhLncT+sU0eNtc2yzj8JqC0JMFr3tHkKfoG6
68aNUHx4sh2B1neIuJlNCpisdTJa8Lh1G1/X2Kip+PBQT2XWOq5/qmTOIxST00jMaDW8bfEVF3bH
wejdfvLx21l5kP0M6vdhGnc1m+qn24ZQUuo6GNfATw33NNdn8ucJt5nuia1bOe95Gy+kiypCrKEN
sG8t8U/+aqHfbT0UPfoIyVYSd3n5Qc3zp/VMliOdoB2w/D20G0LpVSMLZ0+KjQuH7vuKF895HkCw
sMUGlA6aqANXxgNNf19f+sumj+bHP398QzMICeX48T7gPGGb0m8i917GtnytiLPxiqqbgOK+Q5Hn
AKIjiUYb+3Hw5W66DQWDXpE/f73lrH1GO+Qm9jQemrT/bOV2OPlbWlSXT3iwZ/75+bJqSgM0fj6u
McMYtsu/3Jy/Vpl9FIYTNelWqU63B4r/ksIxedkW9GTm2YEx00iGlVfR0jrBvWG1yfWd1u2C4sdo
w0yNhSOIdtDzsU07DKabnjeISk1lF0XZB/0IzShuOTv0GJjRtLB6R/HStXHMXHZhEijHsAtRP7Fm
vX/y7OXJ9YrPHW9OvDH219dG83kVD9bXnWeNOXBzwvPGGCper6mdVQebvV3/vsaQVDAYdUEhAEVd
H3gn8Eaxot6XZPwk8vVfIw2g5ini6+Po5qF4M+0s3ncG6ioLb6JWVAdwbkWMThuOrPu84sgIomC2
cCv/NI3Td6cydoywO48tz9d/vcYPVCYKmVa8kBTnGBN5NOXGwc7cf2bE66qsN2KpbiMUj27KqfWN
4ZyP4ipQDPbOXLIEzTiP7WRHTnaTooFDVIQYyP/WcihX/1QLEOf7Y2JXMgEccCPv1biyChHLB4hC
GdUCXShh0MccsOQ2Spm9yV1w+ZWfqACxVUJvdumQ9M6dwEsr2xNn+rbIYp+2A8ppxSejexqE9+P6
tuusSvHtvl9R8x2xJ0J4Cdi7HyWErNt5i0Zfs+UqFqya6qEuReCfSqP7WvjF49ieFYrmKDODpOnc
23DoRMWCzf3UgUO3oyfoNuwKiq56Ue+dBip6ze8A9POlF9zm5SoaDL3otrDsFl7eBdHoBi+4s8Vr
7bxc3w+NdamIsHb2IG4mzyn9XNzbKaCAw7q7/mnNVqtoMAgIVcBtQDfNqedjJggQHNmTKazjbZ9X
vLvzayOtCDjXKKAORjsdZtxzprzYOCUu9yE5RIWDobxoBpIhjLd0Frved50dN63hPZvyeT+Nxr9m
wY3I8Tp3P1TtEhsSRFTXp6ZxSZWjYl1ATwLRI3qaIXGWWuXRr8u30e4+ZWv74CBeWl3+KRigKnp9
PJ0RKCm5pH5ZLIBRngLYWsRLlB7QC7NVc9P5pOLybDXGsWMTPZHabWMnHcJpmu66kX6ic/PNnLYe
Ss4p8t+ZP1ExY+sApb60JKideHg7LMf3ZbBZ2Jrsc5ebh4YEBzP1brNtFUAGmL2EbhaQN4vP92gx
iNPZiKl/m5w9eFT+zEU56wrCaklPmesf7Io/9fm0l4OzkR1qPFPFjQH2a6Y2XrFOwqpi1rxwcCks
ZNyIWJqTXYWN9esKiGMr6Am43x2EE59Kf/3pWzk4QIcNKK5uAorvo+Bg9o2/0tMEEZ7ZbvY+2D9z
tiVeqrFYVSLKF6M0u3FIT65Rf8VcDp7DQ15AidFG425DycZK6aahZOmdMfikW7EPszBOnjODmH1N
SNFvbLNuIxS39iwu2Frb9OSDP+NAvluNzENIgpuhiZb+G+egeLfX990goJF6qr0+qRoztgwLYhnm
xhw0S6Qiwyrw8E5ZWqUnDiULPo8hyMU++e6WVL3u8+dY8qEY1KMYbYPvlJ4sMDKRdY59QIbAJri7
Hlh1n1f8mHhmbY2MIjXs8zL0V7nrDfe7rLeUOM4/80LIU8FgBncBYMQj4snlzidK15epy0KQhD7b
Zf9Dinief12fiMYjVJqGsnMAYuwy/zRMwdEBxW3FioMnVjx8sx+ALj1dH0ZjsapalFcY00IorjS1
QyKWodmlR5u0691PW9KJuhGcPzdcGAvj1LHdZ5EGkVEGIW7gL21356be5+tz0O254tT5XJlr7o/e
KSibELTk9fKYGxuXb902KB5d1EISf0ZPqVuINjSWcuc5Y0Lt7DeV8jSC6eG2OShOvdQlH7hEtbpb
i5OVAoWJ/kESzIfrnz+H6Qtmq4LFSjmOAm9W6UnM1btbWm+pnd4WL1Sg2FSktOD1uRMLrK+B970E
1LBfbsHQEYSGP42ns4bZbtfcA7Fs8+67PGzGYt9Kb+Omd3F38Xlld1ODQsmoNNhLMRgxykRhANg1
h5027H0otiTdLy4+RlH2dhxJ6w1B5h0pUPt4rYnNZetx8mLeSgIVb5A5bJZDLfuj12Uwlj4FLWNS
54Hh/ApIkIPQ1l470MlFgQm1geeSZm3/r9E1bbqxQRe9Gz9A2SADLBiiqrPmCLHpZLb9p6U1QyBC
QjlvtXVfvhdgDGWXFk94XBSOc6xHEE/mcTD9AnchD8vydyPvMpnMPD36YusAtM6//S9nwXjKfpnD
Surcyo3nYTe9O3Fz4FHthW4IZaTdktQ3NSOjrHfe0w8nIeWg5h1Krzvm2MbPGWBxUTnb+Q+jq2V4
3e019q0+LpcFGt16tPFD2bAAY9K3BT1b3Pnpzz/WaQvP9B8s5MJyqW/MkiwzlFrM+hi8nIVF1jCL
/QhStjtom0eYU5y/BVH5LndNnO/B/4P/xwOLs0N/GG6JQVjKs3V+WEqkdQBPWaQ9Ns3Bq5IVB425
EZh1S3g+dD58mmYZs7nPm6M9/OiRtZBTlnchVFTDonm7vksaH1Kp1KfJGMpaVBhCHsmccPodpJJD
sAUU1s1AOYD7eazB8gUXDcYAcjiv3oCu9ME+LPOe2+PGDmhi3H++9GGZqiDzrZHAmFF4bfI7396I
0JoAp75B+7XlT7Ycy+MIhjsDqELjzpUsKtKn3nnNcGsuuo0ruc7t/ws/H6Ywkt4SkxmkcPvxk70r
Y34wX8adu+d7kCt/ub7XmnVSX6UXYq1GO3js6BUp2wUEZ40o/JvgBijjn7PWD1NYwQKB3eX2caUi
PVR598/E2HQHOsWtDqWLuRZGOBvZhxEmOq5NVwfWMeuG4j4ApWbUW2bwluf5sru+RLqN+IsqfakI
KEj8/22EFf9vI4YYZGUIG/7r9VE0XvEXWXpqA6Cfd6A3nCCFNoEY/0jNPTOggj1v5I66tTrbwIe1
Wk07KwiuOTibMjS6dZkdMirsWHb1ljKaxj3Ut2kfLOAuGiIKpBYVGqoaJDCPxUDCrvoqQX7j0tPK
/r2+YJoopbKf4C7eLiM4zY9kmPPEJWO/x8OsEy3Gaka8GdlGpeFsqxeOE5XcJO34WFgr2Bvl0ie0
fZjZv9CYPAjrK/HvrWULOqPLKtRna25DUc4eQEIp/QHyYFbMuwcC9tuU1FFXQfHbzHZ+8H6+Rl5f
QI05qKjNbBBl6xLfPbYVCLqp8TCvw6EotkqKus8rnokmh3QhHbJM4cm4m809P4Meh60kVmNpKlST
zlD4cwC8PkrxxUnv/fRziwI8ePXC1X8oxddmvOmVDenXeYIf3MYa5GQbFiYyCTe2iiUyJjsusi1p
FE0EVkGbXbMQMyXEPa5G1kWt0za7oAbJ1fVNvkwShF+vnLZ4GWTEQe/B0WhnYH+/NPXL7MzhDFKg
firfJyd7oeavtnKQP4hkqsln5m3BOf9L+//2HapiJSrLR1gz/OJog0SXrsu+gypmYA97m61fzFQm
hTt8o/WER/zzz4Fi5lLHDoLTPJcRm15BBbabJP1kkPpAWzTau2g2tcfnklVxJ1bQty3gT5bQ1lsi
gMMSApgo6dlGDnE5JFNVx3ZtAQiY/NpPcscMxXgc869u9o6fGELPZuOUvxxdqArI8Au+ErMu/cQ4
88+gKW4yo3r5YZW/XHmHW/JNWSNVeXrkJNB+KjEM8DwPvfG4QEFmaaoE2sV0/HXd1HRTUfwkaJoh
L7omSHq/tUOLWX2UL5D1NjoIPRgoXRtg2vSGdKuZUBMxqYrXMAW6zegiaTJX9jNnyz6H/I/RVjEt
Bz/u28oOZT6f2UQTgZr0hlXopqk4VNUZ/exygyZ+V+7WyUtmBrLSwr0THLA+VInJVjXgcmSgwfk+
+CHwpJzJqm0smqzGWWK3+xIAK74RF/67EF9yTeUSK3JzBKSL0iQfqzlqmb9nbmHvcso+LzIYozJ1
7tNsPWtooAuxodUDEBMvRr7et2vFQuK0WQIt9BPP6QNBT2TsL7SIV68+1F1txaA+SyPH9LdIji+H
e6oiQpgJKrPASmnimsNndG9BkcW4AxSRhY2FxrFJgN50wq+w8GIXX7fnywcYVVEipSvIzNY5fTa7
MgIVYSyBNmKb/MQ681VRInURiCpgWZBUq7dvql/N9GNcQLJcQSw9H+4DMu2a7NzXtZHIaMxJ1S3J
qhov1g73E74UkXCHOzLQ9+tLpdkdVbPENb3BZV2TPndtybOESTaxaBLD0O/7rqFpSCA8M+zscRhA
jCl8KHWPzNwo+Wgc0lfKI8OCjh9kGn7izR6LiTe8GrX/GnTy02J7IHaogtApNrsgNKuovjGCeMRZ
OgcG2FL6WhDDi9Bh0WyEaY3JqY+KwhmgK0vx8aAb+R4GyB9lG3yWmeFuGLXmTFPfFUWDJ3k2DCQp
OmuKhMkjXJTRnUgggt10XdgHxpfrNqGbyzlv/xC9smIyiw4U3EnmuWXs8KWMHDdd9h7pN2gi/itI
XIhhKoKIzhyyeOZME87W3ZLKu3FxxhiCCmC5s90w66rXxVrW0OGoLrm+uU/t/qEoWReDd/yu86ct
ZmHNqqrsU16zFhXx4Fos+EKoCMWQhSDoDkD57n++vpy6IZRjBxANdCifhyitFeIUZ614muBu/ck0
+A7qd4frw2h2TcUaTZMAIzEPSFJ6TexZBDeeIV5LsgG91n1eOXWq3l+cIXVJYuC1nPTloZIZ5BOX
4/Vfr1skJRQ0lcALM4X24jSD3agK4gy3wRBizInJ5Z1TOP5G2qYZSEUZgUCYl/2yosScLj+X+TFt
lnufQ5+tAZo82CqfaMKqijECN2RtONNMktSVcreQzAghzus+uZlh7wHurCDe7LCob1qozwaVtREj
NJukAo7wOAARinYkieUY9yBKv2O29bD2wcYmaeopVEUc1dYM+p1iTKH83B7P9RSRLI8yMlCAZbH1
dN0UzmHmQmxQsUcleILx9D35yVRkPKSVM0cLMLFPNql+LyvvNtxSN8z5mPgQ5WxjyoduwSPHkovm
MDgVOGqhdeZGsurLJwcp3EbhUTeQ4v+TsHtunT3HmjyQo7CHhg9vNQhmIUBfbayZbuOVhNNZ8opX
S5k+r8KPRU6ioHAjLrdgITqnUZyf50Vty7n18T7S7r0ztCX73PX1r45aO9Sc843UVmdfKvxEMuMs
osb/V69zo3J/LpzKyN1X+2CzXqdZK6JsPHgE2GRBnSipcnCUu9M4R2vey4gt/ZbKqG4IZcvBROp1
aJv2E9LMe5Ivp7ynSeB6G36oyZtUZqLGSF1b2LgTdgY95D0YMSU68AfOoZtaQbDii7eCm+y6N2q2
XpURmZkrnCYtSFLD9Z+CeRyjxep+B2BGiElrQsVHAkJ5fSzdsimHgLNUAZ6s0KEtxikBfD/KpPc4
ZsPups+reBQo0qFJtWTpsz8krg1m2nhyNzJZzS9XuYmcxgxE6+KX12bwytCDM3jjPevoxuH734Ph
hZioEhN1zSrdwEJ66fKahytqQ+FQOOunwVvNf/uhJnsy03YPGHD1hZh+dhBmOb9Nhjc9zY35vSRn
mUp7sobQzDiLoZ+xHMGVzu5IJslTbnjds1zo8H59oTURT4W2AJk2VSvYwJNaFDtO62hAsTJcAX6u
QCi5ESx0g5y34kP8bjxYZecQLyllSsE5NdwZc/taWcWepVs0vRpHUzEtghcG8dLUS0hQeJEpyX1R
o8FEtMN9xcd/fNEc0VV3m6epOiPMmcthgrpIMudkOeJyJD+1ULCPgcMt9lXejEcyrVtSibpQq+qL
QXsa4HHrfJ1wyV1AQR8a/Oi6aVf0oIabOeoGx7TzYpZ/BxmK5RnJddPQOYpykvh9A9RTk5Fkhf7m
no2uhSteHkB0x7E33FxnGEoU4UywhdHRTgApeGVrvjPBLRWZK6Qyx/L79WloxlBRMLM7WmQGDOk5
Xb/O/NigVzxzPpuog17/vq7EoGJhJGkyx6MdjKH6FwDDtt773ArB7RqnQZNk/YNRgNXF8Da2RZOv
qgIrrlNwcA82JGlMNxR99Y5uC9c4ax5UX5YSfPTdJ3PdunNpbEDlUzKGbM0JgaBGU+dOlBrWK+JF
EJZp83rj6imxwQHaB7XzniQjOux78eAN/CutaGQZT5Z9l5r9wc0gmGxvEQecU4cL4VmVV+laL+cc
sKjEL+2X0hxOi7sFvNBagpJLrKMQA2sQg4LcfO+97MjreODF70J2nxr7t53yUHZvTcA33Ec3FyWV
zB1oC48L9ZKsyJp47FFrzkqxBTPSRNS/iJYM3yD26HtJ28u9kX03izGk9bkuXyQWy8Le+HndBnRG
pkQB5vh5ZjokeBaWf+CrdxAg6/A3CeU0AUClWZpz7HS+Yh5VLf0dCll9xP202XszJBQMpxs3AoFm
GirdEm0c2mYc02jKBHLi/x85i8q1NI8sRSWM2InTLN9Ggz/W3CJhkHUbP12z1SrVElJqAQJQGFJR
fOMZDhiDHJxxDSekxOsa2cHWO5xuLxRvn4K8hJoG0g3XH6b9CN3fF5rRAer0roUGX96umwAy3XYo
d4dhDTy3kyBdNvv0OZffTCuRYggbvPSu7Cyr6z54AP6BIj2iUkR93UcLuBjRG1q4zlaarPFQVWdl
XEcDPemdnczjklDqxXmw1YGtkVgFmvbPrEo6qRQes+wECSQopoMpwDNTVe7mJTdB7tllMeVBG5WD
/W0xKyvqUsgK2mX27zL3ZVSLvEUxkn5bXdTAb3JkFVk5t+nUAyliJyaoarNsDQk4JKZuK77qjEeJ
EwGfGwgM58gWcBnooIVRFWdsqJmHeb0FddFsmIqt9ARfJidoMEbn+vcp5H6+43XyJs4CQlU0gD1O
xDfdFiyyKJLGhu+UUVCvQKDm9Ra/pWaRVB6nkleD3/kZhvDM47iku7Ys76FQC/2oLQoM3RDnv39I
52u3rhfsbvBc40BDOhIF1V1PwEfVxTfZkQoGGC0v6OeKWEkPJRjh+WHnivfV2WLS0p3TKhoAcr12
B1Vb81n2AJi1RjdHkgFTZrXFQzpYO0rW30FbGQcLDTahtW6J6+qMS8kPAtFIH4//VgIh2j241NAt
tdXLpvu0Ggx4nY8D9a1kWtHja6DeO29RbOs+rdwDylL6bm8UduJKq42KxkDDQ8237oaaMK3ibnlh
9YND5uDZNBP0y4R1EEFPd+Nc01iqirYdFmbTCXxIyZS6d4bHHumaRtXQPwTl8naTrapo24qRlqM1
xEqqoD+mECRvRXDsXP7r+uc1i6/ibMFcEOSui7OLlCu4SLqvqC5sdJ7r3EAF0JbUZoWPPqJErGl6
pjMFoMDkZN9y8WZX7rRD9/P3oPTKqHUnNKaDWe226pFK89TknsPqCouG8sOD7B+bWh5IV8TX10w7
sfNifghQTQoSi9JHEPdlF0nT3mde+mUZ+AME4h97j+6NyXizfO9Q9uxw45iKb3O0oXSopthJTv0J
UAi/iga/5rt6aPGy74HYE/Y3hk5XltFi1kbS1ovcOHd1Zq44fynEaoPZwkqY8HYWE5/5tMTNwCdw
u974TKJicsHiA86+CbFr6VsWgT7oKVhF7M/DaUrzPGzxD9Jv99IZNnZRc8/9b3M/bCJp1gaCQrWN
R9TgwUqzY5mSWK7ivkb32zq8zaudBHTY2D/NEqoQ3U6OVTu5iJ+QW0yo9Pd1Q0+N/bz4N6a+Kkw3
TfECN2USm7SYcW9+yZfpjpv2IZ221G81oVSF6S4SzNzjOlsg9MveTSg5MIv8cMkWLZXmkqAidCev
B9s9c61knuzsi+ut/wSQdX2FQt56WFxo9bimnHZ16mQbUUIT+1S07gLSrsI8r5i/FGbcZsC2MqMy
Nyrzuh1XgkRa5s7Y1Iis7WiFdJp3BnqZTXYn5BYUWPf7lZBg5jWqDQT7IS32azHq76zcEsfW/XjF
4yvizuinPF9pKEtmEC8wzwlCIDTu28bdSld09qQc/BQxZXXAf5L0eX4SuDYzWSR10dwWtVQsrr2g
9jfUwkLp2XmELgQut/y7oHdNuYUtvDyBv7QFvWkgZ+yalUA3Me6pEQ7SehDWTXJkxFehi+ko7RlK
TgiJJjpQjODzCk3gOjVveoz0VdSi28p55N4Ad17ot3z4LtcmCqbmB0u33r4uG+hfwoJzGfhymVeE
JGAKY+Lj8lgLupFeXDZRX+WRQpdkgzQbq0NN3D6ctj85jf+tDMpD6WUbjy2aO/BfIoPcYKS2bOxw
Q3ChMpn1GKQDRxLpPlfA5H6RgpKva8qB9nImICQpGl6d1GhOWZBNIEnIDDQNrXO4NmyLE0pndIrX
N43FOWI9jG4x7nn/aQZXyTJsyfjpVlVx/Byn3lJVI/JBPr77pRfWU2GFfWHt0758u57L6Gag+H1v
GgPETuH3PJt/c6Nvz2jv7DY5HbiNco3nI+Vubk7BM5p8Dn7f/tv7eFkYtzr5NCukIgo5EPEzFK5x
TJnN2wK1lg6AqNCFoErWbrWeXc5NfBVVONVoxwdbkJXkFl/C3nHunXSOcwip07qIWOfu3G6MULZ7
v74jmozWV2GFxehPS50ZZuKJLmKMRyKnPBw9AjlNlCkI3VlrHgGxdCJVsNsY9GxTf5fKfRVwmLpZ
6zNLBM/drnqw4nx3fuKf0JJT7LZbcnTbdTbCD2me2aWlJc8Gfd4uBvxaP9AXYhb7CYXH6xO5nLj4
KnDMlmCJD9DolXDPz/Yj9aaoR/kvMiwQpYCAJYuCcv6nm0EUen1ATVxVqar8cQi4nZdWUtideUYO
dXshbzuWPV9tNghmOq8zbabDsjp4QHXiqTJ3QZpuHDsXUQT4vBJhirPC+crm6RDUZoTc6FhLL+6d
+QVtqgefuFt384uLhHGUKBOYYjY9Y5kOSPH6sOULGlduo/zAx5UYQxgYdihxR6g1sBDCkgiTPGTW
VlfPRf/3/L/qCpBOtXnGxKFvUDkmfWQ0PyeA7Vx6n4P8KicmJvTzujHpxjpb9QcHYWmxyqDDWIKb
obR5RI1fUnLU6D8ZBnaI37ngxrw+1sXIj3mdbeLDWCXllW8LdzpA6fGTcKA23DV7Irf6MC76Oj5/
/vuHzxuyzHpJMJWpLkLT+NK6b73cldUW9umyCicGUIJJYXlI90Blcsiz1XozISjt013fDP2h6fLp
s2WAz3icXQ8PjU2zt/AyHM7uJpTov5rPXwETw59N/eP87KYji4f5Fcf6iUDLbR9ErAn50Ykw37v+
UBycRy/iMYudjVvMZXAAxlTSDcszURi10ulQVQdrb35v90UcRIQkctc9FactdYmLMRTDKFFh6sfe
N1tMjdoyGr2Dk7tRu5x8uYe1AKR93f40MUEtMrhW9v9s3TPujelNbpH76exaCQelVdBuJJk4GPkn
v9ibqPpmwdbZrPnRaunABH5sbRZ83LHCMWaJu8PjB5rxIuvQf2/ibDf92Gq718xDrSEsa+XWzMrF
wV8eZJNw91nOn68vvcY31eKBkc028Pv4tLNCUGpvOfdF+uAAuXD987pfrrh+6w65YZ53oK0fe2dH
0/0kNji/NQFSLRMIydN2BSPFIR3zeMlPsqkjsfwwxu+FzOOs/hGkNwlYeXiq+dPBnbVY6sVBfDHS
x9Z8Y+kB0m23LZDixyLzZuGK8yysr1O7b4pvK93oSdGtveK7jSVwUa3wq5fhuZ2f/H4M+y2z0X1b
OcVXYKbzjODbRf5G2r1pfF7ExuVOE3LU+oAkNUjrBqyIDQAcmqedmYW59Sub/bDmd4v5dn3hL7vv
X1TT3pQauNucgzaQ66GfGWXcNxjq+tcvuxVRawRD67VOCQAzYuSLyR+o89NBo+5N7K7eX0zTS9Dg
LT3Hb+fu64AsZyLP0/KT9xup4OXNJWpDI1RIy7Sd8OPL4Ai1xXB2YiPbCJu6hTmP+eGsZJID99Xi
24Z4McuD0wKr1+ymauNcvJzF/kUzbVPLD1J5/ulNG07dno91WIt/h/ZrXdob9wrd8iguO/iZxatz
trEMPzz+T5M+2uOG7es+rbis4XnTmpfYWCackFgd4O5t6OCAuW6Vus8rXlvWVmnafSkOZvnSMB5W
zs4MbjQa5axtyq5tbAjFH0rn07g8O/WBebdAdz2iXu2hwksohf7FIZN3pvEsjS/C2Vjwy8EGn/nT
HLnsfOF0Z3thz8Kzw9R9yNG9PdBHua7hIrZS4Ms3ecxBSbF9kplpa2Bnq5rtbfObzd9HAxBh8YI3
afCcNqFHHtpujq/vtCa6qXf4jFWotZx3mgUvxfrD3CJs0Liv2hVm0sy1mxTBmbP7sTn68kfd7Ezr
+/VfrbFP9cZOHGvO6xW/mrZPrEUbFnmct0Spdd9WvJYH1O1qIrAi6KvN3oV9QJ1mw690q6K4bVoy
Z/WFLQ5B0YTWeAdiJ3O5u62eDdtR3DaQHRpoQVl7GM9gqeLnUHxj4un6kuscQHFbtAaIOaNY8qkn
h0DeeX4eSwfyL14eWo2Ltvl+Y5EusyV4qAD+6WtQTM9KiMh1iVML3Gjt08RlmDbNsQfvA+LpaWRW
KAfcDHGPxiX+gTb8a2GwLbSbZpfUji9A8PGo1Mk+wW0xtOwSPL9OWBmPHDKD1xdTY2O+4uR1UxDo
gkEsMqOPTfUyQ5p86TbSXY1Hq41dVgttknHEtzu37UPm1Pd5bb/c9rvP8/lwKNOitCdBuTzU64M9
PNLp4NbJ9U/rFv08nQ+fhgyD6ZlWKQ9I6eKZvTbIg7LhZ0A2klzd9xW3NmrW8NHCssjZitP2t7Cn
XeWCmFhsZBS6PVV8uyXemIr5DFRoHwr+j3BOfvB8fW10n1b8Oi9RThqKRuLw+dF2BDqgX3Jr6xVP
kwmpndstLZuJuvjdBR8it3jyqycp0YfE42Erhdb8frVd26iKsgPbmDwE7ed5PvL8LS03jnyNtavN
2qwzPbz949OeeGqKt5z/c33JNeFObdHOhpRbFrifD6ZfxL7pfFuY8dm31qgJvHcIMD3MBp7bro+l
O/NVImic7+2Uc0yCdoGILN96wMivGfgFG2sxwG5YhKImZ6xBaKI1bCMIaTxC7dCrx8qYqwBT9CDM
2nrvblfGo/PVLDeWULc1ikenDEwZXX42rPSYLg+s3QhwOmtSPNkjNYDNlCzJyry3is8OeECH+gBa
hWEjRb38bOgRtSvPzOVI5dQGiWfUn9aWhuNSoauQj69Zyb/mdnGc/CoBAYEfB8vrPNMap7lAi3vD
9+i4D03LdraMQ7eMivN3ReWPo5Pit+Ry2EmevbGuvaOdXYaB6R5TZ/ls+gMElEcvkll6bzcAE9TT
V2GVWbja9a/rRnq5ikKIcv77XR5Qq1uDpPBdcN6a429cQmQ4dP3BJGR8qGb33uPlGHboR9qwUI0T
ql1+Riot8BU5IOdgztemGpFyl/+0Zy2dqvVfgnYJzQL1++sT1LiD2veX5wM4WAovSEp3fOENfC6X
9sGm8p4t/gZZgmYR1d4/Vrq54QSLmZTptww85t7ghXI8elO9F4sdV2AUKMTrbfM5z/PDgRq4eLhO
04Yd0RgNpo9vlV3FTRfTTfENjR+qZNSO6wJxxS12rFkVsbkOvYLuA7al56Kxe7Vhb05l33K3Y0dG
vajFm9xkb12ydFutRJB08lI6SAm+Ra/c9/aOsdMAGszc2ciVdd9XUoGMm7IGl2p2hDAGYH0gP81J
WC5xhX6C65ur8wwlKNjdNA9iMFJ09hSRpPck/ymsPDLJj6L+0vvF7vowuokoTt+4vJ2I8AHYd0Hy
+Mue6wYKRKAMtUR6RyDg2j92Lh38YsMHNf6h9uKVHR5ZHWO2E896Z/VxNbvozJPDPLEz4PVlflqX
LRl63Vjnpf3gH+YoPMrbxU56RkN7ncJx5TH6ZqIGojt9cT/TVxJsYZk0L09E7crLmtV1UuG7/8fZ
lSzHrSvLL0IEJxDklmTPkmVLtmWfDcPTAQgSnOevf9kn3kIXbjQjtNBGC6IxVKFQlZV5rBUaoZm/
ylfQYSm+t2k9qzPPs2KIOHqmScTyvhC7NCzDKnbsoXSiaXayaWOJDVuqtxjkbWrxIJj4CS1Ox1Eu
iS2wsi1qXmpcN+5P0xja86YewlaIgKK1BhpAu4k6FNzr7Pfk0vaqOD5uxH6GyFVnH+x8OwBlFvGP
nbvIgw26dLB19mjkaXlcQgp+X4Gr5ed9SzB4o78aHaVd5FUn+GlwyqRpGHqht4oGhtXyrv717UHM
gzFMRYFPh9WlSYdHkIj4McnDUxXO5YbDMP3+6//fDJKn1PVkzfmpHUWyZqg/Iaq5vzSm369504EX
SrZzSo6p38W5vezQM1dGBZD0fg4dhPuDGC4bz9F+f1Oi298m5EhhnYKzA0WPkjVvxcKGo6T3Mjpu
A0IBgj2owzOzPtoQFu4/jlzEHX9XIwP1Pc2XCtUXzpxiBwLiHvlE4wqiktDi2Vggwwz0LsYWQWxh
XWewAAZLxj8FkObgrYWubdiqjUP0H37h7wI2wJH/uwtWxWohw4yfrnC9MBu+gy/1LEC97KjsCZTf
3/NxiUeSJk7bxSWTv9b2h4NeQY5mgb4OftIi38mV7AI6Rpxu0UwbDqDe/TiExcisSeFssy9Zv1el
itIsAMpi3Vhb0wDX/78xHtcmQwNiU34qvOfJfuTIs1tIDTmcvnMAzQX4lhWuTVVkp9VRbdQCheDY
wW/IA+35ar3etyDTAdE8QAsikSltW4wR1k3MsiBOGf3X7tdXkJ29yCrbSLQYLFVvaWQTHZdqRViY
lXkyTNaO9r88513Cr9R3NT/QUrulfu3wk+jLC8h4jmG4bJxu0w/XYqphbgugpYfsNK0uj0AoN0S2
bdfYZqBp7u+BIWzTRR/EZLl4TeLyJQiZLXDS53mcer8ste/j3t664k0JVL1JEcphPlAHCpJ7Xf5U
LxNyCo21YCS672UPfVP5InuVxp0UNPa8FkTqHGWwRcl0nxVyi2PeYDZ6mx7NvLqe/VWcgrI5Lg6J
Vu59FoQcVjDF3l9Q0xDaoXZbzmnoQ3HKAzrByuBT7aUtI+aQPH8CeKxQVwSsw1A6edeAOgKqqkdP
DWO1HB3UU7OnvKQZWnXA5MJeOrLY1o+hTGv30/3BDOAdX4eOoOys7NxpHchlWrFwQXpbKwG/LiLE
Vyj8ZV9IMO4t9gwVusRCWSEgyf2hDQurI0nGMS+5cGwCfor1VKi0RvP19JO3lEeB2HJJBnPQMSWz
JSEUWGN6oacg+YS0woABSzse+uBZ8ezQbZLSmYbSXPhc97whYri+ZJbz4H4vrN8sz56L9MPMXpem
391fNuOOaZ7cgzBoUNcdOvGpv+9A7g57ioZ0joRXf5KDitoGdY35i7/+ZDQ42dbWFWJw7zr0JFjn
VjgdJmj3YeJn/4YhsDTsWwYugP5d/K/U14nl02WcoEoxoqN8maOgeJnICwgfo7X2D8z5Vo7IOb3c
X0fTbDQ3L9MCPiLHQzAV6F1phygthnMTHkT+oZ63ZMEML8C/SOUdb3QmlOOOBKpjJdpWQc0y9h+8
IE/AY3FY0e1gbXWrmSakRX+k5l49lSGeXTnr4wrQuDpfj4OFGLBJ8wdbinrDcm9fY1Sn+x4zlmXg
/eWnK9zJ6afdquxD18qNt93Vs/4dAlIdsOII0EnPpeWjiawMfvnEDcadI9FqtOFgb28K1btaaBm6
gwfqzi+5BT/uf2HkEpJvg/2wBnXky6dpixf99o7glvjfoA5wNndaCKQLyuyf1Z9iJxti5MQBMXmY
Nl/bps3Q3MHYMCbVuDQnGfDye9O5IDHJqP0owjDdQCbcnoevw72dPGdWvvLs5AcfUvezZ9Mo4wPq
ok+p3Hho395zX4d857OyU4RD4uQgSZl6+YUNW32xpk9rQVdZtryxCaJSKcoPXTU/dsuWZIDhCtMx
3mrOJ7suXXFi9XzowvGBsOYwe81u6LZgOIa113HeXt9nijUYwuLdaSh5Mnr9Xg59ZBe/e1bs7jtD
U/JI7yGnggoBmoz8lCMdmnZFtK4Xf1p+4Pr8sLi/SuucO1U85m0cOFsaO6apaeZR9Nwn2bWDsJLy
YYLfj8TKj004XaSqkLUmWxxfpuqXDsq2hj5f0VKUHqUQYHTwdhO4WzlxDmiiORbVy1CDNbQp9kC5
7+8vqOHQ6ThsZN0t1jI8xUXVHaorsYC9pd9liDP+C8nfPBUd4FjROzKkEGwaGS6VNRoV+tfn5gPh
03Gi4dly2MZLyxTn66BrRfvWalYrPaY5oTsXekvQoBLPadPiEd5cZIqkvDehzOBAWYvPEXq2nIRD
wiHzg+f7S2ncPc2APV5P87T8R1kyRf0wHxQi0myewTfmxQMqltT6ZqddHJKtG+K2T/X/+yVvltjl
zAE3AJLSjhX+6iwvi5uVW3FRTlt9obc9B9U1Ddog9zNIb2Unq2RfZfpP3dePIO37t+yHjVvUYNI0
dP/39kGjtDtRm8uTIvzArh3G05echVFQlRG6U/a9aCPhfuuWXw35dn+rbp96qisZIPditavdLidU
8iKSr4fUmjZKsredBQ21Q2CNOU1hovnJytSJL1W0ijBWlRuPzrdq2jjut/ed6n2BI+cg0csKwIDQ
UuASL5K+E/Vlfbq/PIZN18GDvkQbH3Vy/4SSHx6S2b9egwik9JCTDdnxfWNcvcaboztUs8uXvKan
foZY9Qh2yARvySoJs6k72N3Sfbk/jsEqqY4iFJWw6zZvoflVzmd0PEbySvaqANdiy0PaiZ03yoTA
JMFHl9wf87bnozqScCpRNQ+9wj2BzHQ/W3tmTweh2gRIiqiwx7gmW33/htOmYwu9sGgmO8ya0yrG
8jMFCJzD32Uo44CBxoKGju+PA8SBrFxtzM1gOjreEDUuG9xg1DuptbHjsXfkB+4Rcbi/crcp9CnV
+wFRB0o9L/Ob04ysIlrrIk+uuxksFjOcAUE0Ac2juX0h3h+7sA8kP47Q0izAwbox/vURciOm1/nm
p9YLhaCOe5rm7KXIIHr6s0JPhMjWo9uy2EZdZf7Vo1Xx/nim1dS8RS9UQcNVtaes9Tl/hdJlWb4G
AlDy9xV4qV6aVhIhXgUA82mYs9FN2pwgNzTaQzbGbh+WDTgE8mUL5n3z4Lt/lfZ8dxydUDbBGb29
pzwcdpk7PgjfemGByiMvK3e+1W/t1c21w2BaWJY1E/NUxsNzyzICKtnuly1sa+OY3/Sw+Pj1/2/c
k2s32YRQxT9Ty/84MoCdPb6rybzhlUyfv87pzect2+2A6Cz885LJh5IMcWZ7j0puFVhuugX8eu1K
DcdQoC9jTc8FnhMtu/LKjc5SPoJcZ2hil0AB2in6YCOGvO1iMZyWonAyx/d6uQRnZ7WGBJmENUkz
EFQp217AwwAVlHWEn1B2WUTpzKp9XndbTxvTSmoWBHXCquY0SM+9x8YdhN+/ljbNkoDX3+6bqGkA
LV0xoqpapH0enju3fkhL/4Ml03gUW8oNN+9a19eLVXitBiKcQwgRllihoxBhAhj6pc/V7v7vNw2g
XbTAKqc5GnBDHDW7iLsA1arcBUALBOv5MGwcAdMg14P45jznilZoG8Us6qyrIi/vj6xr6xhCjnt0
9Rzvz8SwEzr1pipGgneYIGdFi2ePsDYK03G/oqXk/vcNVuNex30zCULC0gGyG2XPK80C0BffGPAI
vhweyqoBQRaL7o9jWizN+Is6RU4NqgDQMe8voIc6oh66a7w28ke1EVSbhtAcQLpix0WJTe+b8vOU
ZueMkgePT8lQkI0tN+2GZvQLxJnLoAuCsyWd57IPdgVFJg9kse9bJM2uUR/qK2GN7GxZgR9RcEVM
U5VFKw0+1nSLwtJwX/1VhLLnMG8HFpy9BnlPgIjiwSXfx2E52jT/V6jXLt/ShzQsl16IKpkl5URn
eh7HNiISrCTke2a/K2J3fR3KMoNFQQAxxM6j9xvyoFFG+qRmHwufve8+1Lkyg3GsOC2I90zTz2IM
UTQ9UrqFrboe/L+CLvz66yl+Y3h+WSK8Ex49h8rZhU65V2O5EVCaPq3ZdI5iRz6jEHGWIO07gtgu
jPvO3ypi3szQ4odrljy0pe3j8RqcOeviaQiPmQx+Zl3xUDMrdoGTiZCBTtL+nWatJzjzfu1IDqas
c9VBzCmuFOBTEAjYWCvTEdUtmk9FKoORnqmwYmfJTrZtRdO4Jf1p+rxm0aSmlKzI+Z8XCq7djM9j
MjReCBm7cavF3+D29DxnBsG1Anrr7JwDhxOVRQE5COfzrNafAfiM7zsmwzT0RGcZItGf5jDkquP7
sQh2UJjYL6R63yboCc4M/I5F067sXDdC4a0K5HvIaGQjgr//+w0+Ty/bdmqAEhFZ6Llb5Hkai5gV
4rX2l/OM1A4j4imtmz/3hzJsh05i4YAqqlxbh50lgs9o4NmxhwRSVC75Dpx479yP6z69cR5cCqJc
H8GnNaidHaaPWS+TanhnfKknSBXWS/IAn58CtwBvIwhxgkCBBa/buOhM50m7qlfP6etSrgHAVuBB
otVeiHkXdlsvTNPnNaPuO6Ctps5CfJmll4V8lSj6tsvWG8z0dc2m04ZYdZmlOEx2kHSMfcTh+li4
4Cy5f4JM39eCb8EkV8Il9FyWw7kFWwGdkZVC4uFdn9dBBWTyOCsd/PwC0jyLV+2vEEoitmjuDedf
Rw7U0xJUpM5w+Sz2hxAde2pen6YQBf5NWRDDAum4gTx0r7Tp0kdYQRLb7o9oeosC2e7uL5BpBtf/
vzGu1ssXmUFc9rw6/WWsHlchnh0JUFn/rvyECzDO/44A1XRcjx38nQdZHXCbBTKarcWNWiCBRmvY
wgQa4gAdE2CP7tosFSSM5nH8Mjfrs2Px3/fXyLQFmgFLtGXMbYdniWvRY7lmT6s7guVo65ebPq8Z
MIoFeciRjD27bnhuSi9mrjpNy5YSlmmHNQt2AbBdqCWDs+vML2vd/aiBzK+G9HvtjBuPEdMMNCNe
GV8CFlTpWUzpoV+mcwfOsjoQ72FPdP+q8mesVcTyvOA8CquNAq52UDLiUeeB26TbwnvensNftX4C
FPfqWr5zXmeG5hQS8bWCYOS4u3+Gbu/CX6X+1Bt4pabWPU9AV8fZ5F0q0qIvuhEfccFt3PymOWjG
TFqiCpnnLk5RllSl2nnoy1j5VnxnmsN12De+QvFVpEtVuGeqrHjBBRbUXtQs6cnqftxfJdMEtHAb
4R0V7szcc84AAstV1SdZujpxL72td87t6OivYlSdUlmDyt47g75tjD2/A9dGCmAPUfNL06MDUYnl
xyDI/K4b6K9K1MSmpaCui41Ppx20l+K0aZKwzPf3V+y22/urGlWiiUuWs+8BMLRg1eZ9Kbe227QZ
mlVLCfh8GqzeGTXwbyJPPwUoiE/lVnrBcJr0GlTNw4IDU4Bfnq2/J6fZZbn11euGDy7fUhwxDXE9
A28OrEVcT6SAReLRXOyd/ivUmZ+V/WulYveu1ddLT5YtAAwXtn/OU/vMlvGcW+9cfb3ENKZ2Nzlu
Rp+D9JWJpxHivlvt4YYzo9eUBp+0qM5V/hmsffNlYdx9BQ+HtbEmhmPzV/1ozkheXRedZV3Ms2Xf
OO0u2wxYTJ/XLuPMcUpkv1PvDLLbXUDEbvW6M1/sDXsyfV67jK3USd1+kOEz4h8f8OEmllvLfjuX
QHXGiqkb+Eo59Z7lOH6vAIr2guUDmjvPdK6T2mvP2RQmpbOFNbmd7KSBZr4ZXJ/TDlnwbHXPE/s8
hgcf0j6TI6ISmNr75/82BNSlOn3FKNrUq5kTPs/77NlO1mMeT3ZURHbsJPUBZJD3xzHsis5SUS2y
qNrQ9n+nALK5nykuHeWDHbWc1UFYaNMIN7bfsGh6n7gs/WbubCc8z7b7hN6kFz44H/yeHh03jfJs
2IKtm8bRLzrltH0VVOF5LAVYA/PI6Rwe8QzsNyET3/HY+np/5QwuUGffAJatchaL8Yvl5HvRkb3T
TDwaEHpMHMWa+4OYtuc6+Bs/2zmpLcAjwy/ghHuYcu9TxQkEM7YQF6bPX///5vPh1CC7UNbiQtP2
VbniCGWOL3LcekAb3CHT9sKDyFdXE0degPLthy+NtxGNGfaYaZ6qcFPOiqHMLtT6OnRuNA5ASENL
ndmnKvh+f+VN26u5K78frKoiKrsIdFdLGUYcZN8pROPUxtYanBbTXg+Ui4wOVZVdctEncs1jp+Z7
S30VsouIN34byKO12XtkGkxzWWVX5WBdXfNLmX1BeJmxaF6fUxuaVui6LbmX3F80w3nSKTq6JZVM
dli0cKJJ3k27ZqDgS3eO7/u8FnV0w8oL8GBiFs001ZHo1TrHg3THb7Tplq0mR0Mcq5N2EOmRdkSM
dukaP4GCeiQX/IXQUe6duFgUura2qPFvY+8A5tfs2x9qj5djG549ByrEJb9Mef+pp+JQ1OrUt+oS
lj2afcdjYYHdp0X1Bh7nc03bT/dX1GChvmZJQwsGOOLBiTmMIIUmq+oAJaCtJI5pJTUbEoAO9vkY
Aq1Ix33vu6BE/Qa49F5MxVPWN0ndbakMGTyCLkq9VkBykR5+slDryZ8Tx5mPPuir2DWXjcv5/moZ
fILOXjG5nObd6iGXkKItYqTQG6iuTZhJK7fuY4Oh6mQVU5B6/dgF/DLMJHIpidfxg5cVkYXCC+sz
vNxKVKi2EiSGCelsFa4rvXbKS3LOiAMCEi+qaJisgAb54xalr2lC1x17c8UM3AdZRY46T5/yJ7cG
wtgF4zet0Bw3WOKlzJG66qpit/rZ+8oMVFebnqBLpGa0Pp57p/lgeeTIwvUB1N/vgSm6f8GCxGJ3
DVq1+KVe210TBWH6dV7oLrPVIVu2ZHBMO6NdnaIO18xubDiGuZFxofIwcr31xSmqhAN8+a7zrAtM
t5Xt5ZZrIU4G/drUgX6m6aMBikSbYooGD6CLSvsFaSAam4kLs3BFu/PJY6/16jwuwbyjwbdOrYf7
UzENpN2mfjow1luFuMyqS2ZeRB2ByngXJg3Y38LyJ/C+G/e2aSTtKl19e5w6T4qLa6370iNxV3wU
4Hyv0FvUhT+dKdsYyHCZ6jQWteQtGycGIILzPKYgGRMjP3s923I1honoitJtCQEnNO2Ki2Ag3uMX
Pnaxyz7MxTn3d+UWda/B/nXKinZhQZcKl4Pqb0H/VYh6WfFYBPIB98JuYk9TP77KjG69m0zDaRfq
UqEZ1atDflmqNin6o1euEalIfBV+TacJ6hxDNM/f7h8602Ba+OyJoVhbqnC6mzDh1Z+s/UK8NVJQ
RkW6PhIzROG36ARNp0FzCCm1R2Z7DKF60AyR5SwueuEXEffptKWXZwgGdOibmMBfTsC5eekDcZoI
sATBRuuP6cdrgYDbjlMP0V1xqcLFjxGqVZGv2hSyIgXfsBbTXmgOADoPygtbKi+Z8+RBa4OcIL6+
y5BHZbmftM4YqdDecDam6WguACzmqe30JaYjxcdJjYnllEs0p8vL/XN1G8rrQlTrfy9NOniTKBXi
6NZNX4T3B62RvA53PirAo5WgUB8zlT7kxedW/UiLJw6R3RqKw/dHN8RSOj1DwJeSWhUGL5HzDA8T
feWijqc6mdj3+yMYLjedakGAJ4OhFJNdfLS2kuEjARfY0J9sZ2P9DPujo91mL0WHtWjExQpmcZwx
2lF0UEQci3QrcjI4Tx3wVtXdLKjbiUvn0thBk47TFU9Fj3RT/7A4PxU0/u6vlWkgze6R/hxSBzWU
C/OcyGNVVK3jHnzf8QyG8saCQkezJcVjWjb3f08d/MqELhxcCIMID1CXit3Z/bAIuX/fTDQnQDzL
b64SxBeSulEtF2CCgyTP0MYQ1lEK/V01baV4DZ5Ml4gGfN9eFg/PgXJF/y1BKSJhbfM+PBrVoW+h
S221epiII/0p6vzsBKqEAKSK5Xt6VFyqA94CoMM7eBh5GbN/JvZRDQ2c18YuGJZGh7uFOcl6Ap6D
y+AeUFek9OP93TUcnr9QbgAdQqMRqaQSEcuyiJc6bEBs7Sf3P28wAx3n5uWNU9sO3Hva/GbDVzYn
kHaNynaA0O7r3LN3rs51dm9eK8p2s9620vwyyOKLWqBryvJq2d2fg2npr/9/83GIkE0FwKT5JSdD
YpVzPKktMInBo+rotjRtpspN8btL+b1J/3UFagM/g/cxy+BAaqbLU54XOdgwLphAhCaWJPcfgD1L
5KZc2+1WNgyh3d/h7MtxkkV76ac8hvzwo6QOLrufLvOSTD7XonskC/ogw6+QoN6IGUxnVrvHy8Lu
WA1E2qVbgkQFLWiof5XOsHFkDV/X0W5qDsAmjarxJcuhIf/BwSU0bzxBTZ++Wsmbk9TQNu/FrPKL
HTyuLI0yVD7FFgfEf5C/vzGlVIe5qYZnw8KaCQEATbrmXx9EZYs/7Jj/PCGWyopmBxm3xKFkV3rf
ujE9dKsToYMFHI6ItEcACFx7N1hjUgWfvC1GdcMR1xFx1CoagCGgyUGL9bR2wW7NhzYRku68dvNN
ZIh99C5iNoOZYpnT7sK475z8kJxlBxD+YDXdselTe9euIft83x0YIlYdHsdZPqeta7eXiT8Wjr3j
PvjU1KPjrlHovjbWd2czzXg1ols7qt3sfUXlmM5TdSF221ARjzS/soTWTo+eXkci6QgoY0A+25U/
n+pJ1vtygZTOS6BC3zrLwbN+3J+z6eDqjmTMMgvdAN1lWI/K/zCvj3n57f6nDd71P8fyxiaKfmko
q/Lqn1UACEj6B6m2yDBMzklvFvZVZktaZuoiln19ggwNxK+4t5t3VSI/yfe9KnREXS7zyqYoql8E
RH+IAEn9KB8ZfWfyUkfUdXbFFigpZxfQik60SIqym9pPRA4DGH5Vu6TBgQ5LKLYA3re32tMbbZvA
bpEoE81FFZa1X0XJknrOoapjpV/u77hhBB3nEILosp/msLuM5RirRRwHF6Qo0Hq7/3mDw9HhdU5V
Lr0cS3kh9VAes6JDV3pXs2d/Kn80VvuuPlSX6vA6i5HZtgdcE5X92feROFij1P4Dllqr9d93z+mM
O74DoULcFvklCLrYAqOE650D6501SkuzaSmcoOckyy9y9ncCGC+0txxBRbPxHDW4SZ1fx/fQ7sOG
tL60aXgYXGcPDZVfXK7HqUwPLTqLCs/7Stbu+f6uG9yIrgc1MqisgYoS2xHOz0zZUcjrjfN6+3Lx
dE4dZNpXDyTt3QUswbbtJpS3O3fuD+iohgLCu0IDT2fWKatuJSGSxhco9abLoReBeuAsY8u+WyWY
HO6vkmkq1/+/cbap39cWXYv84lvfG8hkOQ26s72ocC5W3mxsvGmMq12+GYNUNlqwKwQ5Vy0H4T9m
8ufSHi36TLfeWQaQhaerR9uTm6tlwjS8PFoAgDxcdQ3z2AMu7qsbX5UU7y+XwVPpVBCzlKvKJKbS
+Ps1hBD0ny6tNrbi9oH1dA4IS4aDEj3mkI1ffPeF83c96Dyd6GGADozsQvxmaAInVAK6SYeHLnX3
95fktnf1dLKHMGhJ7dG2uzRiOgTE+VDMy2EayM4K3Q0HfvMA+UxvSFdT05PJn+yjndPPrTsmDfLC
k1y/sVJ+ddnWOb25uRhGf7k0liyytoDS9PTa+p9U/XlTKeXmIuHT2gMFDeECFCyedWSFFeXU2bNV
vtDqpWIoB9zfh5vHx2c6zigkY5Wzq5C1cufmyLlaktSiW37CMAEdXmStTUFR07SOXVM8ogqI3ij7
QeTZDnfexgRuZgYwAc0VOf2o8DCU1nPY4krr6yGpWHZ2BqniMA9W0NYMyeBaW1GBYbd1YRyOVh97
ldDIRrvjgQ9TUrA0Vm65YRaGM8uuw75xenzuMuaSwDpWWZ8E64+Jdx8sUOOGpfsI4pXj/U03TeJ6
GN6MAullRJoM26JAzBD6fUz8/skVWyo8pkloz42hUSoH3al9tIQXN4GMlXhRSFoPaR+RcOudejMw
wMY7/zuJIezdkBZYKpc/p+0c596rSv+BgGzMnZ/QHyFdt3ETmZZLs/COkaLK2tA62tP4VXU2Okbm
NKJOs2WEJjPR7BztS4oQx1uOZAmTPpz2WTvymKTsgmt2q3BpmIUOzkHd+v/91OJ+r0ecLvLobPK2
GGagK+ikxdS0vocDWkyeRGlX2p8CUheffNlMAE3NWzThhk3XwTlrMJQVx6PoCEq2qGJARFYn2/0n
n18LdewtgIIg5HbfSAynWMfmyK5cw0Ww8ehDNbINj47fQr/rH8b3xbLxZjX4Lh0UqWw5Ow56XtDy
L5KhTNQABgAJXDip4rLY5d786X1z0Qw+SKlYwgXLFtRtvPrPzPoJ1TjJQZG2bCStTSdAM/pFMpbX
gT0enfZnjRyQKr93ck+tjU4Y025o1m7XK5nBj9sd255Gotk11gTy71+Lwm5sPZFNY+h2bnE+QTC0
O079j7J5qlW/y+nPpqjjftlqzjeNoZm6lTVtMJcF0kk8fWjGNaok2M0KdvInbzfyjWvEYOs6jKiZ
GfgXFVSTIBMDahF2kWQ4FYxv1HMNe63jhkZQrtQrqDAOpfjh8d/F+jikT2JTOPR2XO4zXeGmTedi
VPyqnQc1+kD2EW8uedEB5PlYzADj2fl+Kudj5T+RtImLdsu7mOZ1/f+be7Hz0as3pG19SNWFCVCb
0ShwHzgU8O6boSHY0hmFCOCReTeUCrmvCwB/pbthHKbfrZm3M48Z+J2VOnLwPITV0XXq2G9f8y0F
YNNx0mzb8wtwR9qkOI7OV58fORDVS77hmkzf1gy7aTK/Df1MHZtRRWAbyGwHNc6tLtjbpXQcJc2m
K5Tqa8WlOnZL7J3npIsgYn/gB+/F+hUenCTbd+8Lqqhm2WpsWiwUDk9T/akXiYp8AFmmrWeeYYt1
NBAZQl5ZU1MfPEAZ7OAfBsgRCV+DYSvPYriLdDgQr7tlzjwsVOt+HQMSOcUHRedE9d8aCin1+vW+
CZjmcfWLb0zMshy3AwlvfQiQdhRMgdnyQicVdZtsuYYQQSe3suYirMVo1wflfOfNjGaTp4D/QhOa
bX1j7qes2KLpNrhyneiqaZE5bVhYHMOxSlb6UDhZjGpxxOXzyreEFQ3m4WmmDSYaEJpRDDKy0+ge
VXouycaBvY0+9pkO+OGpC97lFN9OH9PDcEhP4ic06ICf21X76bjwaBOWZVoqzcjXynJrElrYk+wV
/T/r8GEK/23yf/rsveuk2TlpmwGyxtj1oPpI6KOXfZnal/tH1vTjNcMOl3CuQ5UWaFVZEnCahd1H
VT+OuRMJ8vv+EAar0AE/ldfO4O4LiuOUfsyXpAqx9tOXdPp1//OGQ6RDetYWvQxpw4rjUH4csri0
vnvv4gHwmY7lUUpOls/b4NkmiatkxH5U76vP4tvX1XrjK5hNxwDv4eKYjb9q0uyW5WXwt7Tbb8sz
4uvXxXrzdZVy1UqBr09jfcbaJ42oHxpVHAK8t7uKx+jxinLyT9A8BvKJAoRNeJ0ELfJIW7qjhpPl
asaNK6Mbmx7b3i/hV8s5WMHXpR4PBI+OsdjKz5sG0S7voHIH4uWw8iztjp79GJYkpvm0F2xvoSvq
/gkz3B66okqalyvt+qE+9N7vdv6TgqrQLvo4Kx6cqolXNezuj2OajGbmBc37uXEwGd7/8MqDWJ/n
7l8lfhSbF+117f+qleJYaNY+upOQuZrrQymDCEjSJPS2UlX/MdHc+LYO7Blcn1frAk+yDPJsO3+6
qxB7NZ/r8TwNVoz20ZiFr3IgZ9H/sZuXDCrDY78n1ZQENghQVRe15Y/7K2ny/joSyBqsycu8oj50
O3vvx+AVsIBhjEFxubN3SA11cb/FZ21wbzo4qGR8coPZrg4ziHnsso+H4MsyXJBRju9PxjSA5imc
hTJgRvL86CGIXNUDtX8ES/tcWuXGi8dwKnQVGte1PVoHEkiOpgLTGZAXYty4hk2/XXMCk1rlCHIq
iRv+h9s9tnO+t8Y4ndeNtTGYjI4NQrJE4gD58oi83FMwhyB9zeZ/GjcmEg0yabZxx5iG0a54d5RO
5/WhPNLuUPgD6ilPEBKLAjDdwqXd32bjmdXMv65YwK3BzVAGSuP+Ks81F5+q5alcH6ycgGrA+8Ad
cnTYT7CvRKJ6JXQjvWGanuYW+hQ1yCKk8mjP7Y43+7D7A59zaPOoeR/Nl890xFBOyGAN0sqOHQBi
Ts8/+jX/VWT+5/urZ4gCdH4s8GO4Q+j0GSjy249N4SdglPr8f5xdWY+cOrf9RUiADYZXqCqKrqST
7nSSk7ygnAzGmMHMw6+/qz7pSn2cdiHVS6RUSzYe9vb29tproYxpZ5+Zmr/O3KvzlNcWryHdK86u
Iz6M2wrJEO+ylvPOCWNqXjNxFnLCbbsQZ8ev3vNRnZbCkpFHRHp7dgxmqEN/1DTR2reuRFuL/xAM
ZQxg/Ve8rx6hnn1nF5qld4XLwizIcmThykfGbR4BWoXjfrGTfrTKnXUwDYT8dx1Ql7yRBVzMZ6ee
X7KV5oAN938W6SJ2AUXQ7dkynPf/y9y8WmzV+Xjpr4L8DMri5yxAjVKwVvEwFU7sj9I+qMp5tqBu
fbs309prZl8AbdEUfuM9N035MqOUJ2QCw9olBzS1rxm3uxR4jVxZfpZenqHsrn5olJPFDRkOdw1A
x/aMYi5ANqXyc97Q53UrP0AO7gJmop38j2E1dGyP3yoxYG0h6oWEogvS/81xLwtqEpwyAU1utI17
NSKGmdJJsxrKfNawJj/3XfmImNyJAHOMi6W1dzbW21grn9manYM3S2TL4gPNUwKLBNzKR2fJ5wgV
nlHQ9V/AkR1GRUf7SAX1wZbuP2Av/nh7lQyWoyN+6NRB4i2k2AZIGUUr6NNF5qwRqH9iQPt3zNOQ
ntDxPmGFx0KruNYlzP7R7/KPoM79ocofzkBbHJV+E29efZgkngNuj8rUoeYPLLLUfCptfhao7gNV
Tq5mIFAuvnpPNx7JtkM6Se4M7n/JrjciXB0MREAkAGXPlZ8zlGRDjiJ7VnI8lOVnB29Bwj2s5cNU
TTHj7oosH2qqJx/82l3sQuvDmtYXRcBvWTy25WX2e6h89snmkIfa62jk2DVQXgnALEnttC+kqg55
Iz87uJQPQ/DgFDTJwbzZWUhdOJ89r4GOiQ0uC1IfZFG+62h3CacgKkorqnPA9UugPPHOErBvEqyE
YALPI/B8t+3XABeX21N/dexvzYbmt1qwqEyC5P7z2KpTleUPRb5Xam+IR3SckkcA+Wi3xkomwKD6
8XsdiJOVhcfle8DE8fbnv92HrwOWRhfkCnMnIJg2nK2xBOkViuhcAcIAGYvlrsDK1wFLXd1SQOAw
kFrWibxih4MYJVEnf7AOJaQDbw/lbdP2dUEwBsafxg62LIHCXTTx5Er35+HGdZ/6gu/rQmBs3KaR
MCtIWPMiyrTA89TkglD487p8G7g6esiNFNPnLPscFiAlKT4reo90F3q+uupXRzEXzWQTwoIk3BSe
DNuDS/O06CFHVh5F+c/t+Xv7hPF1BJNdzoEzd06QDMKO2ZY/2dPXbuBHB48+3uLEZbsX4799wvg6
nkm0PSNU+Qz7ARU2ffOB1M9C3nWN83VQU+EVW1hXlCW8vlD+YAc72+ttH+vraKY+5KwqM5cl+SJj
NbsQawQD0VochuyxUOuBLOWhYnt4btNm1sKVdVFbZmWOn1R0TTZ7AwKexGIlh2wtdwZkMH0dW6s6
FTR2iwFZKMcQPNraxKmseEAemu/FkKY+rnvt1cYNBvhoAhq0ZJFNNOUoAkORuGe/z5en3P5ze9++
7YF9nUesqgZWQBSEJP0sTptLEhuV9Pc1fV2dV58PyEOhkJunOI26o8q6i2Mtp/ua1kyarCjIHwma
BkfpoYcqYivH5L6mrxP16qvd3gENZOPThLHqRyEHsOe4zpfbbZsWVIs03LyWYeHgs9ncHET+i4VY
V/kAjRS2x7pk6sL97+cPgz12KCWmyby9r5rEZfDmxQMvPvfVfRltX8fzTUCU9TNYMZOq/dfPH5Zs
jtZ+J1A3ODcd0Bd61OLNgIBgUh9GCK2JAQoGeygiw17XoXyV2pi7rDNN7GKzE9cWwcHfnLuKpXyA
Ef8786WSAPTUAUm2bL4wWJHbF+9RM74TKl2b+TtUApzrv80H9YoXSOqRRFlZKrMxzbz6rAr/CG6N
LibjM9kVwzDsIR3CB9EClEE4Hgy3yb71/fKTWE6Sdfm7aug/1Hmx43oMa61D+YpVbVUgVpoQSMEO
Hku8ynrYsmnH/ZhGoRmyQybm0QHNWx0E35zEn973Kj86/ckp/r1tz1dP9taaaPbcFN4ofZeQpG6L
tofQDioSSkXl8zbW41dB/Sq53ZFp8TWrxmbj8NTwzo34Kod/t/arD2Yv8mXtPu3tL9NqaKG4o9ba
bVaC6fIHXLHW2T/48/APKhf2io5Ns6WdynXm1EWG0v2EFE1UKCA4kQYpz1iUHRMxrLgO4AOZalX6
Oep2nekrB9aj+OkCtM69M8q0b6+DwYPoKL7G9kk+jPAgvKxSK1yPZf50u2XD9Ou4PYcO4OGbMDn+
JOIchBzWGIBca4+K2RB/6Vg9ojLhMIgwJ0XRePFgD8cqvARd8XUcyl+icr+O/HsW+jvb1TSY6++v
ztCyaLuiDCaaDAxg/o6vUwRhzCPIk3YSEaZ10Gy7disxs351sVl/CAaxh13YvallzaTZVm92NzU0
adl8oHhnAHXFzvY0zYpmxKMDBTNplTRZhwzKFM4RFCWk+nHf/tHMt3EXBoofHA9bD2HIdUR2hEr2
r5uXe9gs0+dr5tuDb37uAvRQTfnj0mwn5m+P3byHITa4OB2R16CYYusLSpJwrJ+7os+j4sqDYNko
icv6/gdlxT91vSfnbPBFOkBvbMceJbwwZFfZMl4bCbEnBZofewrwMLv0912ndJyeLWgWDGIjCRnb
dA5rFHOsO7vJNF/Xkb2ysSqvZ+GVmfcsFwHSi7UE9Qn9NrRI7kASFtWMsZzmT3dtLh2WF86jW10h
KkkDRuwWvLFVzmOe+8fbzRtsztOsmYeUlzjcCBYD9F21wtEzO8seMZCpdc2i835wS0BgKQKnLfbt
8b3f0/v8nM7ela2iLVRwvTRt9bnaXkAKkyDG3wlgDChPX4fmER4GNtLW3nN/HN45h/IQpNvTEtNT
dUJV8vPtyTeYtY7KG+DjBlEQN+nz4d1EPw/FfMqqPcCo4Uj+C5W3uiDlq0JESIBE+vMHR+bRwBQY
9M/3Qv98HZm3EhE6kikXAaT3LhzkQwUuIMHah4aIw+1ZMmwinaVL+V2L/KdFkmFDLmfOjl2wB3ow
LIAOxxs4uLbHvoMQ95wfrNo/QSNn3n3cNjg6HYMX4BbedLxBTAQJmDZsYyX7qO//6Qp7Z2pM33+d
sleOyAvzlUBwyU2cTB78EKVF/phwSs+3Z97UvGa+8HLcm+2CJLxtvjXLiPJ1K/YbupNdNS2sdigr
MoX2GPg4N3Mr6uvm+8zlz9tfbtr72pHMvHzplVpIwmrykC9hMizi3NTNuatQg9Hmwd6TkGkM2slc
1xPLAgdG5ggPybUQQd60Uy1r2D467s52WnCyumi64mBX4vGyQaiof2iandU1zJEOvGsGnhP8QxI8
77Yp76NhTpqpUwcCeuFzTuWe2oypo+vvr3YpzsR5Whr4iDJrP9rb01h2KZn5IcuGo2rWHVswrMRf
gDwor1rMRw6gasr3jhN85M1e1sW0Elf7eDWAfsoXkWeNm9R0jilUlsYA9MSj9xvIsj0knMHWdLhd
7hXBzG2Y8ggZe9kNp0HhmX+adxbb1Lxmyvlo9w6IQWkiQZwP5bSk2Jqjw9qdyTctsWbKvBr9FhXc
bkJ9VB3WbdSq4IPf0eNaqmNRrTsxnakbzaxVsc2ssRhiujy/hLJJbTDNQUItLIsCWdq9CPVt5Vvf
13F2XeEsmweJs6S2nQx0FHNQLNEw1KEFvffFOhG/zX5YPmKmqEbQH8R1lgfn3skx8tsOzHBp1NF4
awdYL6sFJnTNTu4qH4sBW21qgi9tnR96un7IK3Eq/eXX7f4MW1wH3AkUUU/N1Xpo94taImrbf4a8
jIf8y33taz5gWcnmlS1zksBfvgj1PBaA12fQiAAJ806CwLA5dBquQmyofx4RKY9h81HZ7Ps4ouLE
X2o8Q3QvU2+fbg/F1I/mDZq+7ZaulSQJcvqvYEuMV86zvbhDhIx7RPGf2/2YluTq6F55Hadd2823
YFN+P8b55EZ2E74j9BtEy+87gHX0HY7CuW1K3PtKxhJyVdPke5xoBn+js3JtVUWHRjokEXD0Hf8O
Av/T6G7x7akJMAVvJP90Qq7ZGiqHBxIplVnKaMizJ4ciEduSk0QI6m8WNMb2SnlNI9FO+KKapTNJ
TFLXt6crR7Ry2NGepx3PaWhex9XlTe4NUPMjSeZ4px6qTRBpQZZO7MyUYRPpuLqMSQKlgNxN5hrY
urk4VLPyowyknCXrX26vhmkImm1zyvsGZKmIooc2HZYuCboVgfpedtQ0hOvvr+wALPTbJnmPMBFJ
gl49Ko/FlIFckn69/f0Gg9bRdRTJRNp7Po7ejAxpvnlV5NF3Hu2tA2POdJyqvUP+arpv7FudVktC
8g2ZqNHFfXh8KkP3m3L6nX1kGoR2wNshn7eqDNwEfHsRQhWLvh82eerph3H8dXueTF+vHfIoNJ8K
O8NChDUKwDfn5NXuzjY1GLROkOW2fdtAiwE3YVDLO1Id3aL/7Gc9EDLzP53XnXolyp2ZMg1DM2ix
WNDmmjFT9pKd+qF9LLr5eNcM6VC60AphVQsiXXBCgueXuWPir/2dYaiOpKsy6i3WgjMaSq+fRP+F
yeDIyuEd52on6jBMjY6gE7liVlvhRXqh1aHcIIbk+TsrbLBiHTo3gQC5pw1SmMFcPWzOdIAkzZF5
8qlm4050aPr6q3965Sh4mXO+trhP5kP/tSO9Otb21Ox8v6nx6++vG+/ragzL0nsuVtTat42vzv7M
mzs3jma9k+qYt6z49MD3z4M7pmLeYx03eGcd9VZeBdcKzmkyLt9Z+K33soiWe3l1g9fRCbBI1RSl
4+Chb0ZtA7EOlvdk447Ut0f4ip1NacrF6XCyxRndbHWs/8/FyaNM7E/j4ZqLC3dzcYaY/y+9Sa8O
lm0DuCtRvP+gpHUOSXeYyvlkLyr25u2hoSNkLkVsOc632+7ibZv4S30SoDbl2Byzt9Yfh+FMgO1b
25ey38sAmtq/rtqrPUvAD9mW2UKTAsA4N3zscBerm1g06X3fr53MFrDJq3Vd/UJ8RvEWhX5mvmzR
Mu7Jc769vTwdPiarzN9YgSTvGH61AXstpt/BBHIybAH5z+0xvG3Xng4eK5bVhmICrpSoAzoEXnnq
dyXFTV+vGbXfQEZgkcitN4BpOGGy1Hnc1b8otCyCP7e//m3j/ktnMrD+/y0lL4Pz4LTxPAffyzA8
3G7etIG0+7Yb2v4Scrz1ldeicQqa8pxlv91sPruADd7uwzQE7TheLEXaeUXE0sruU6WyyGGZE7XD
XubDsAo6WgwZLbzPeBgDXdwqwoNQZHtkPGbWZ5XbX6rS2ZkrUz/X0OaVsSnXtbN2uUaRYgPq3Bke
kK54P67kMjN6CvdhzGjv7xjS01FjPh+kLZfFRX2hc+i7/rwUfrSh+vOu5dAVKP1yLKVD8WxG7TWI
nMyDrN/gNYdJQPvrdhcGk9OVKL2iDKsi9NwkGItUXhlzd1XdDJtJl6EMQcSyIvPrQimqL6LVWqJQ
Nf8OuxJIpkXWTJo3uOL4ApNvhZ85fbToGKn2Yyl+VsV9/kgnhmOohF94hhHwkRzBnXxylr2LlGly
NGvOupm2BOgxJMWZPLowu4jV7XRkzrB3Vr8dx/8lP+nSZm2zBXEMZMDosw8huSqy/OZYkS1/YQNo
UvpA4Km33lVEM6yIDixzvNEV/XVFbPtbbiV560fC/T2QU2jdRVHqezq6jACKJWCZbrKREYSYSwz6
msPq7bEDGJysji5jbGyLhsBxFKWHIM2OcVqjQDl7D5KZ5LbFmSZJO6iHDZpjYkY+c6r6+thV9cei
q9wosPM/zCuvukQ7ztw0luvWe+UEWUihadUWSAWMC9KWzUsFbFktWAyfe7pvLFev8qoL4pZk2fiA
jIb9wvLRPbPapiko+HlUTja4PgGyud2TaTCasYN+c6w8VQFK48moV19m/pvQKlbL+b72tft0A+a/
io4zJmv16KfBKuafwpa1wEE7gju27bm4C9rp6XqOeVkDFsQR5Cxj8d5S7H1Rh09BXu1kXg0OnWlH
eFOHNq0RmCVy8pORbect3EO+GNZAx5XVnfL5VFcBGBSdyEJmJtiAvJffBB5rb6+CwSvquLKx8Mol
E3iE7yDO6wSRhSqfbNs5TQ0zo0PLxnnhgV+hcd75ydBPn+iuTZu++zpjr+zAAz2iN0joBuGVfzll
aw2ZJzGwi+X52X0HtU4BF5Ish5oIfKtHob9ViTGMW7dxd1o3DUAz5K0DoTfoCwFvdeePIqviHjqg
UeeSHfM1zb1mvriJ2KCFwtzjfTMJuyFpu71d+XYhoPfXOVeSyvF51ZJ04e5J9r/AjyJAWc8GKDo5
oJSsI9Z3h86x/vj1dnYXZyc6eNMcvL+UlyWKKapZVH1qI+gr2BhVwc9SPoR8D/jy5qShg+vB/mpX
rZWHrEYweSlO8geqgvPk1E+3Dc307dfD6VXTbYU19mrHS4nNf0M3OCLZqKIQiNeuGXaM2fT5mlEM
VgAqwV6q1EXNA/Otx3L7cfvr39ytmJjr76++vgFxE6AKrUztTlmRD5H5uCz7tA3tnccY0/Ro5tD1
RIUz3F3aQlFLzk20dOFXwYujFZDD7TG8nePAIDST8EBMifOeilRCrm/l0B9lSRe6cTNPp3lzHiv6
2/ariNd3MX6jQ+2IK4gzdW7BINkmugQFupc8r77PhHy5PSDTomgRrXIldewwW9Kim2JHAF6unCMV
+U5+481oFl+vnWtOGQ6L8kmRNiBdD7e4sRc5vZ8nSF5CQdip/UvbN3T66tFSsk9tY6HQY2epDCPT
38/G0OlUb1cyDaDf1QxlgivfaRn35H5MzWsTZ5eIkjpstJRVfRfzyXveClG+J5Bz3Qk5DHOnH9yQ
Dm5q7gcihXRENLQvAZJDmyKRs37n2GI2+X57C7xNlQRBVc1jZazBc1Mhy7TJfWjDRCiOz33vMC89
aEVTvAcP1vdqruT4bSldHI/c4U40OJBQiCvekjGPfJZb7fe+HhbIZKpszLz+MBRrxR8L1+F7E/Jm
DI7v1NxfgM3Rh2UoQAn7U5Jvm/vjWmTTOYAj7WacDD5Eh5ozO2zI6qKPXL1UdmyD19jNPku6pwtu
WlTNCXKAEynqCYuUNfOL7ZzHbPtIql/gB4umeT4Nu4XoBj/ua85QcAX6n1mtKWm3Q4ej1POK4+0N
Y1oHzQcqaTcQLiVVytwQxFqe61P7RJGUwC+5WJv3yybrF6+c/D2cm2lVNCcY1E4RbO0mU1U8O+FL
VSscfY++WnZ8xZtYEewszZjnYrKbTl7d1Fqj4PUr0LCdW+JujyfxCaUkXTILmdyePdNYNJfIVzaW
M9IHqYCIqPS/WvbT2r3Q8OV284bF0ZHoi5vbK3ExlIn+rIenFvS5q/ev43zvfbYTFpq60PxF49sy
cJDyBeJtjEUWRv2Gcmj5gHKScrwr8w4Z5mvnr6KFpS2ZhZycRGqrBRfIFHEUDAVPtb8TLBj8ty4j
HUoJNFIVVukc2OR3l4fQY6pz2qQbXUHUdXsxDJ38T4Pr1SBC158DOgqZTq17FJNEVbqKu2I9327e
sJV06DkDGzaFaI1M/XaFDHLajuesfVqDbed+YWpfM/TObgPJysJNWekeFTDtIwTEKZHv1GLt+BKD
m9JB6B5r+TjVtZsWJK/ijU/ZQ54texoRpnBNB6HX4zyJmvdl2tfO2W9FxPNffPzGR/ldAJwQVJ/Z
2D1uQb0zHNOMacY9u26m6IoYl4nncXqqhxIUHMfMv+e5y/N0QLokdJwaljfplSmHhE8Ddw6zVx18
cCXd3lKG9dDR6MwZnc0iE003ISBXFEzdOferPd1zgz3oQHRW5YQOo9WmDoy6s9eo5HMsdkO+t7Xt
MD/XZXllb14GsQ5ubST1BaolvCK23Hd0fI8YBKiyZ1WlJHh07C7uw/HU9V409WAZqZDN/QS15SjP
H8YOtJ9hGEP6eedoMU3odSpefRLZoHxIR/DY95485W4Zh/kemsHU9PX3V01LKG34ORQsYTtWnOcf
bGsPZWNaJ83whRzGQhRqTFUZSh6eOp5Z+XGzM8i3nKk3jsMeDb/BYKhmMKxtrap1MD3lFBdWovAI
LsLTlD3f3s6G5nUEeBv2bFaqatLQAv20B7L/dyv9le3FJYYV0AHgLqS0F9crVSoWEJcja3hWofVy
+9NNbWsHoMyWwCpFjYu4835WT4zdd/DpKG8K1slp7aou7TxwmsR2PrD2NHEry56J4/J2B3tv2kJa
yFbjCU/VtktTb+nrtKMNPUM/tjz5rNyOt2fIsLhUi9qamZdrwLF3Wn/BG1tNvy9WUF76fr2Su9Md
n2sYiE4kO44unUKBhMhafhrDL9IBw2L+8/YITG1rFizWggyZDLzUQz5eRdNWWeAQI8iy8ZlPO6Ae
Q7hGNGPmMzJSG6tUanEWxC2Tp3DMornFtRUPJ+egv+uVx/N0lljSU+i8MuqljOXveOfO5435c1pm
2fznvvnSVjywLYCghkalzaIAgSrwpmAd8BAa39e85ozymdXcvTZfTWFaDtNRQb3KW/Zq+g2rrSPS
M9JM7upyP0WhRReDCjhPoeQQRP5Yu/eZhA5C9/x24LZrealanQOb2HeaWTziPos46nfvixF0vlcX
D0Wu8nM/XeG9I9sBMetmqeC+RfgLhA5CFAaaOInEQ3cqO/K5BVV5Tssdv2S4gOtUr3W2rg7SFVgE
ob5AiCJMttorP1vzpmIlnO3ICREnz2n3uKMMXsrVbDwPtmINfCxJtVgJ0qtgncvmGMDPQybdnRSO
4azQYegz+AeBUxJTGvRc+icyl2xJKTQF9mBEhq2rY6w3Wnh2u81d6oXdSzks7/rZO1tLdbrL8HSM
9TKGwhWTx56hAEPdRyEOI93xfob11uWOycQDJboc9PodKCx51n/patVGrMDcSFFmaU36Kq5q1u+k
PN9msfU8XcoY4vRcTi3tU76l7FOQ0GNxCg6yO4ffp6N7kKdgx9hNi3L9/VX8RzNUty325KfLFEZM
Vc9F/dPx9kivTK1r+7ZlQamsIe9Tt87kF97m2TcPBWEyElbO7jv//jeFr0awdNLxOpJ3qa2aeC37
BzJDjKLcK802DUGLQa4wFuhnh21aAbrfijIu1/BcjdXhvl2rnUYVyrKDzEXzRTmidjQ/VtZ05PXe
zcHgOP53p301OSro5kCxkaWhWNX7LKjmgw0FmHMdQD+gE/T37VEYfIeOuG5UoUQvbZYiVx8L0p2B
aUhuN226fut4azEWzZpxwlIlMyD2pynmSnFgQoPmUEn31yQbcRCgGkLdzPRRQepv54gyzJ0Ow2Z8
rJ0JjG0pC2YQkauzk6GqbuxOtu/sDM6wuXQ4dlb2zeT02LsyHD6wcDlkA/8UVnt0MKbmr7+/Wv1m
CuzA6uou3fLlXAHxOCPQhXrRfaeszlOq+gFcUlMIYapl+aY2v46Z22ygkvX2QhGD49VliQOU3OEN
Lh9SsU3iDP07dpwXgWuHmFjSbh6ySWFF0mZUe6QSpinTzF2WWUG7EDebTJGTM/fRnE8nH2JlO7v5
2s5fuEHP+wuqzdus5gyltx2dnv1xRgWHRHVW+Vzx+tzT/IsX/CMafrDCKR4kyLddb2evmbazFpgu
TdtVBKxd6bT6R14ux9lC+WzZOZCWCO679P8lYByOUP21LBgrIDVHwLaP3FufpD/vHMRvr85f0sWk
tRS3XGxotTUgTqQHwcvDYO1l3kzNX28/r+zFdrbJU2XAUst1SURbMJSvZfHUhvNeNtTUw3VxXvVQ
DIS5k48BLCXi642/q7v5VDl7CLO3/fBfasXl1Pctw9UvFcROLGDL7F1GybdNkeoIbavloTPKFlMP
MuLRb3D5awCQ4/yCP53WtfozeWJnq5pmifx3lpbgCpgHX3U6r9lzX5LEL0D8Ye2VSZua12ycVPmU
FRxDsYPpofNxeggvceneIrxtaH/pFlf5Nkl/C8cUz9KxF0CaDjV/lXNshpfbTsT0/ZolO9niTSg+
GlIr4PUxbOUHAinms0C18o6bMuwjHa0NZPMaZrkY0pV4VtQiZnucxLQn1Gg40mlw3WOvrCDMJqvL
R8zQMs3rWS5Tlo6Qp2ugoelO/+TeUsdAaisPYpqK2hFGV0aVAx7o2/P39ksd1bHbE1eoVOfwwUUz
pPNmH2zwT2Yr4q/WjhtRxIsoPgHGv9OdwXJ0LLcll3xFhWGZ1uxfvw2hTpAdWlSxFLU8WEp96MUe
XMG0bNcN82pel3UkEFPFvGbLZ0v9zPYE+EwjuPb3qt2BrEMgwFKRAjeCa0+3HQLAO+3QP7ohJClt
fvA5Pd5eHMPmDjTbB53AQjs+TGntiKvabY8sO7je45F18+G+LjT7l0vbZmNRDynSHAens+JxK040
vIt716N/sYMiudSGTjWk25r/8IMROTP7YUN9cdy004fbQ3i7GgudaD5ASWgnzW5Xp6RRkeuoHypT
h1CSd6pdgN7rDrxQYPVqUHn/h4FgYmn8HZjp26g74ulxMbXF4gdVWF6C9/PRO4mHnJyneD6Azu1M
9wSi39wG6EQ7KFvRD2Fr2e0F9FKWOBaI7dfDaM0Te+eEVdjs4GOuJ/tf4Rj5yxMtZG4llkheuqrJ
T6H0lxivFAUeilFitlrTkIYS4va3F+1N80RnWngBxFeRrSjdvSABgjLq4hNAMcOOk3l7vqjuZMK5
Cm0ULMhLhkUf3s1geQge/a7n+UO9VmzPl5m6uf7+yhOghH1YcbYVl3IdaFSpuYxclbux3Xd7eZw3
j0/MkuZsfEFwYw1mjGSyHmhIYgLipsOcv5ug9rBzc3nToaEPzcnksgybftuay9R7/NBa/UfFukMr
smPtFeog6lZGwMftrM3bxoruNIcD0OLYQr6luozQkaMOTlSFOs3hkeb8MOTNp2n53EIDjdt/cmB3
+vvYbNCvllwQ2Atz6ZXyMvcsQkQCx9BE4W4u2rRSmg9aq23LIRM+wHisD23eAffXP7L+S9/sZacM
PehlJaK5MoM1QX/hPlxZ4bYvVGXJ3LxnxcfbNmnYCTrSFg972UCsTMEmZT20sed21tRFoqDsCfIe
duyNhfOhKuuturTeWu6NzNCvjkNjI4oOvFWMl16E8eKC0YYDVZ+fByUfFr8+18Wv2wM0WKwORrMD
GigUBA0X4g/HEfQriwvW5MDdyVQaHKgOTvdVaweyU8NF9M9z/THMsMlsfnJQtbbtwqENY9BrcxZU
9AXFPMlLM8ofeNs6dLP6OjV7xXZvZ1sJBGr+69VwFS9LK3T7C8AwF7ymxa5F/lV0+bRWww8HUhZS
2d/ksB6cHMV+0j66dnEIyfjp9hKZdrnmVAsKLJztofthuqDy0iICPi9R2Z/bzRuOHaY51GKogObp
Bxw7PIutdvxikeLpdtOmhdH86Lz4DduKcoBsCo89EX6bgiYKvOzn7eZNE6P5TXDdVd1Y8+Gy0uAy
LfNDI6xULf5j2+zlX01daC5yc9Z2UXSQlymfqnfB1JQHMmADEy+vfq/DWn+5PRTTTGm+cqxsRTjZ
5GUQ9cfAsg5bF36oRXW83bzJDK9XnVfnMoP2UZghBXshnTVGFFWXpGkf7Hp87IoQ1XJ7+WRTP1d3
9qofr3W3yblailQfwZcTc/IoOXgbkQ6YdhyWYbvqoNOOgm84XFh/AXf4It83d13LCfW1vQrS/mJo
+0BeLAXR6tppXuQ6WceQQfOQrctOYG5YZ1/bstUGBaoQmH4gnLEgT0z4IzvgFHPbbyCWo2InpDCt
g7Ztm5kO7VDiYJzCD209Rm1RHOT8ZZZ/vD1qd1MX2o51C5zsjcIJtZbOWdALshoHPy/ijn7zoPJz
e98apktHmm58yTZwrPWXgAOhudZPkuYJFdbpvua17apyKOi1lTNcmklcss2OQrq9m8UeiNn09dep
e2UNqgoqqVyFVaDPDfgilvK81J9vf7ohQNCxpV7ed6uSVX8p2/f5+DKCQFa00ermkSwi6y7wCKE6
r7EqkTIIy7q/NJJHtojd4He1pw1lmh3t3KFsAIOfrK2HAkKGsfSyAeqbSIUx+3h7igy+29Mseqhp
JsO6tR6EW77UC39yG2CRmv5Uy3EnvDGtgmbOxGWz1UyEQXzXY0joLfVBibaKOrw+RV0g/61ntz/W
Dt17sjFYnQ42hTwAnjrq3nqwcvE5sOpHvw9RUYv8F6jAOds5t9/OwGHdNeMeFcR2ey8PH8D3FORe
PHZhZ6to8XKfgksbIh7zp94tM/Xo1yg2/ANScLeKM0dsVX/Ian+2dqAUhjXUOR7DClgfzp3wwSqy
GKnMX/MI/foRoVYHhdjb++T/ODuTJTl1bgs/EREC0UhTIJvq7SyXmzMh3CIkEAjRP/1deUb+OUUR
t4Z22JCo2dqS1v7Wq+d91F9rZkKCT61FiY+1zZfiOl1rlPcqN//GoyHGlVVqInMq+B6kaGPgrwU0
EcH5rAX89s+MXeahmKfxpcphA4Cri3xnkdx4xVrEW2rwArtq4bcB6sUiN/tpFh47NTu93WIbvbJW
8JJaO60JCbsl1j4ybT8HREP6HKKHsuTtV2wNwbWOt6sL17W1zO9guRVPhMc1NsUu7l0qmadUZ7Fw
ZeJSE4Miu/POrVa7fu5f8bqntM8Kh8IJsIBGriI/2CQPLed7J2PX2fPKadIaNW1rVKPVKmC3aqp/
gMf9eSq8o12GR66Hg5XZHbboz3IprhvlnRi4EaD8VZClIrewaJr5LaT1SWlVYip6HhuSZk6XEurD
HMf7+XaPbYQmfxVuG4eNgZv1/DaibgIuxnmevMdowrUl61K/0u88yvJXMdfVE3Uhb8InZaFKGz88
cBiVJsb1dqLf1oeskqeps2VtEfFuSy5erpt+spBD4ar7bsgPobLHt9traxKtYqyqypr2mlzbazlm
fE76q/Oe6x9r6u70/saAXkuTsdOqXBNIfmuVWGJXAJVbOlUCWNBOnNkYXmtxcsX7JVMjJik2Qh3K
UpsoLqdftZlOIW8TQqP3hWh67aq/ZqYsHMdfVIFgsLQxjJYPrIDEA6wbuLvGRfQPc7tY99FOz2x9
1SoOZFWTy9Bxs1uW9enMZTrKnwv1Hhz3W1i5saf2Sle3+uf69399lh5gXmp7D6tb6DygrgOG5Njl
C3N+e4RtxdA1rrpFXYDhjpfdgjmQ1sV4QgiKc7PEo36puuCMm8JUld+q/sPbL9yYOWsZsBfYfshn
pA2hGQc4GFbJJIYnlzb3QxTe+9meon+r3VYhILgCLkPd8NuuZ79hUnLfOLhjUHt+mFv9vwoAHCQA
x5SYmfkkHhcyJ0L5wH33NIWa+ojSrXRsuz0Z0UabrZWuMBxclFtV/FYS/rnEeyx3vlSigTvTeBgA
fn+7azaabC15zRhquOZrIpVDpV2BXE6q+nao251EeOvxq5Hclt7ckUbjKyaawmsiLTt500d77hJb
j18tY5yaXlWOCC5UkzgaUN4N8mKulp3G2Zooa3GrDajm83D9+XXgP8II6qHSbXfwcxiRY5UM4knz
Eljbb1J9xm2zv5NwXH/+KwnBun58Xpapt3SJbjvTLyBfTE8c6rh3dslqFOvF1G4BaN4v01PsQUwm
UJc087gb5nfpbZA5r5Yw0S9wOczy4MJ7k+j6a9dkKSo3d4L+Ruv8RxDsBFOpUOL9i3MZE94+zaO5
vD0bNibdWgwMaHBEymDJUECXpX7G4W3EUhzGnGviAtCyd+G+sbNYC4Nz64P9xyL3wory04QbxEwf
gt6dUJ/5iM1MvJQHm487d5Ub+cRaE6zgPMFmbdjFHV3ACGRsSBA3cNISeq+yfGMarhnMmVEOpQ3w
qsY2KcmmuI+mQ9ORnemw9fjVLM/GSE0jrDkvozxfPb/d23kvE9pqnFVy2oVwE5+bGbQz3lW31K9Z
Ksp+uIPdXhQrP9ij5m0NrNXKZHAx2RiHBxe4k7sFdo9F0vYqdbNH5r3vCHFNYR6W3hPTUAQXVKgP
FscyWVy+i1RJgeX434REUF5wEOjcX6EGqWjitgDNs3oK9d7t7UYXr5XAy9TBWazKnUtdiGTo2qM2
H6LdSt+N1l9rgQPXJ0KMoX8BxDgmbZnCzsfYR7o81M0uVejala8E7bW+IcSFj7YTXpJ/Lm/ysz05
B+DgptsxpVA4DHvQ3o0Ru1Y4NAoUuEZ6/kWNEB38gflU3IEFE9bpu0IgufbQX7nnwhrIOhmGUT2R
G931Z4+j4hKWaN+0WYDPHfcSnA1BCNhy//smk8nIhfdIcGlodIXaTPVNY56F596ZfgqTWUHa3pC5
iPGTAG2uqizBtfu4s4psxOC1RjjsUcBOdKl+C7Ic3XxAHQY4LbgungqTLPoOiUQ9LTvHVVvDezX9
nUotjPUlvwT5PWwhYuY8uHyvx7YevlrQm6iojefL8JLjTrjSP3XQQq2dH94eD1tPX039araNbqTv
X+BWBXmxn/bQzg7If95+/L/0/P9OG8qv/fPXeKOF2wTjrNVvS0jsj1FCc4jCi7jwbazKl7nlR0Ge
BrmADFnHUfhMAFxp+52t0OuzifJrqv/X2/sQRC6AefxLxNRN57bJQvjZUizB7+weyq9B6a9X+KiO
QS5PvQscrBKlfom2OBhAdHba7/WwQ/n1y/56PCk8z+txQHSp//Cn/KyPUAmmk0imQ3nQp2Cvm66D
6bVuug6Pv14TMLHUwpkdEVdXTxBqY8/7RrznhtCYkzpWDr8LwthBfcjg7en4Xx97dC0eXppsbFpa
+xenemLVZapOg7PT8RupPeWrlX8yQaa1zUIRu8vVM0dUkZO63Zwww06Mkems2locZFjwAypJ+sTp
8tM7+2wVDmrX5bYtSgq749g9NsfpjOOK0EvC2E30YTzn7wsNlK9Cgx8NrcNNVz/75aJPHeXjWVcz
zA1QmraTnG2EccpXAaINRlXDO8e/+KfiAq7asTubn90hPKrjtBesNwbCWlgcSWeSXI78Yqoz1ozH
Zs6SymuOb/fH6/t6utYVB1Xt1cZV4WXudex4Ty5ECeQbdpPwKc7l3sK99Q2rOBBiNbFTLvlFFJk9
jmPn3YzIGY4wItozhXt9TaNrNR8sk2qXjrb+1dD5oxNEX6vle8f7ZBT0uQzLdMzoP5Pc06dtxM41
CVrNk5p7PmUXzQfnC7EB6BYsd2mVeuUwxlOTeXJnxlxTgleiz1rcBypgVBLhYAfAyyKPVe40WaJZ
Jt93eEzXyj4v8xt38AT/f1SBbjXTarIHnR6nMmr8yzDcQTS+dDZu7LF0fr09eLeG1WqKt9JrpyWi
5FK5tIyDoLmhvv0w1XvmFlvPX0/vqa7qBYaqF4vqxYR3wfNYhDm4B7sM140GWqv1hrbIcvh41v/0
NRaP/Nvi5ImZ5jh7V/UMpWuxXjmToQ+9yr/0yGib57471OJdmy66lphJr0YVAqfIjopUyRLqzHvX
vqtoH7/72mB/rbndQK0TaIdf6oDFZqFJaB8m9/ntcbOVeK2ZmCbzcHvmXzdF/5rkFofhbI8mtak4
K9jkgs6wt0JspChrJRm1bCa16vwLzZruWYSiPXiW+R/DovtTD6RKG0d1cBjW3zuTzamkSP/gvRrF
OALbQ59tRJA1PDOXU9azqgkvgk1MxHSowK3qurG6ebs5N6bJmpU5DRHpXIFEkoz8hnZLinrln54s
Pr39+K2fv5rlai7yaa6wREXwil2a/NyOe+SJrUevJrgzF6UP33b/MpG0WW7kHuxl47lrhiTTM8jM
dUDuWPvL5Bcp9jxxNla5NTNycIJeT9KNfoVtGde8P3AoysLKnnUYJKj6krNMchTLvN3y/15SvLL2
rCW3xRxNAiV9+T0g8nAmtG4cmCEpQVWb5PehJV962X1qK9zPBfql7fI7hIPzEFZ3Y1j/qSb6oexf
FvsjH8fY6XCH6xZHkNNSzw+TKcRdUrOcgF88iLH8UMkn4UxHpZwjMIfArqpTW8DSlbOvb3/MNdf4
z7fA/mm1Fjlen5VhC6pyZnocHtBRxr2Lg+BTLz+9/YZXex1vWA3UkTiesR1w+0Sp1GQmabu9rc6r
6wQevRqoXumDR1v63snjTZHoyXzMPd7fAu3jYznN6p29+sYXrLVlusuDwThoI9qze2nnT6J04rcb
59VEMwR5+n8D+liTAJbDzDspwNkCCkYNsKr8i6Ixy79J5+fbb3k1FOEtq0RzLtolpxnxTkCMQJNT
3Hu1hBrjXQkHHr9alXzfHwdct8COoHRuKK69gTk4oPzt/Pav32r+61f9tegJHgipVBRc+sVLr0cZ
iu1N5a2Gub7yr0ePUe7WE9hBpwwoxJlFaQO3Xgym9O1fvvV4unp8MIzWawHSh2PQQQK3pnp9CIfp
8Pbj/70deGXyrnmFzKqi5n6UXeCH83uh7B+XiXsLJ2AJnzdVgZg2W5mMRn8mlB3yyreJM9GYyjBF
UcpLEzKgyNhDtWvmsNVVq7muKcn6woXHqRUutPsBnH9QKfLOUbya7X7UqhC3+/CZiZA1s9qcvEB1
OIGadvYUG9211kLRLHC9RgXBhfEmIcQ71pFzjMZ8R9Wz9fjVXFczSs8WD26RdpAn0lbxki3PvnZ2
kqqNSL6WQTlVT6eoh51gDWwdb7+M9ts4funYfeV+f3u8bfTuGmg4KGmRH+INU81jM7cHxfaSpY1I
vhY81aCxtw6Fd0YhhnT2eqjoARmP5FHl9PL2r996xWquh9QhRXc1GpmyMvHGEMyP9q5h0CqqfGe+
bzXQar7DRLAsh85BmXkfHKr6B3P3YuBW566W6agLQt/tYR6fs2c3PAXFp3L8R5d3c/Tt7dbZWIjW
+Dof8DpvCdC3xvnC2L0wz7hji4vs2Ns7P/z09ku22mc1g1nUelM04yugzUxz2HTyZU8FuPHotYBp
LGE5Btvjq0Gxl7TEPbCwTd/+1RtNs5Yu0cKKchjg++YF87H1299wD38psqKIaemcgLE7EIe8L0as
5UuROzZscScYR2bh2Y7kLAJAmki5EyM25sAat1hODnWoZu5pLsVFcFh2B/Vtt8jbybE7QXSrI67R
768l1TcKH9CiI0ZOoB/DpYkVOEx9uys2QuhapuTB9ca6El0RSX2pvAE+0ZAPyXH2dvp66wWrGdxr
+JhVGhr5gE0HRzUnIN4Tle2le1uNs5rGAWt1WAYVljDLgHXjIK7vpTJbXbtaeiFzk3wCC+808S62
QQqhxUEvJ1HvSam2fvtq8nbROIwlX2AeqJuveW6ieK71XtnRxsPXymraSBawqydX7ZJU9vOxgjP3
22Nmo2HWIuplDGoyLByKxhE7NccRN2RyorTXztPAhr2RuREk1uKsjGsKFjJsxQ2T7kNHcaWjlS6/
wJRwOEoYaeF6PIJtZLbLh3x10xuCa/+/E03AKQ2eCMY9wW7xLJXG9cuzDeaYCv9cqZfAA2Bh/Pq+
NlxN6nnMUXd8tX+fbJRS72WmMm4bGRfkx9sv2Fjf1lxClQ2DP7aIe5EvwjhQ5tQIdQ9ew8kvUa8Q
iPl94Wmt32om7Y9jQeiJ2OJY0PlRuMPx7W/YiB1rjRYMAK7mvJaeaFen3pB9IsWCO5xhJ/vaGser
CU4aOAcuBuapLZBFrhhxP+W9IBjGGQ4B3/6CrVespnhRhx4NGgxiVp1AgG35lETluXf3xLkbs3yt
0yqbwFOKlThYavx7BXtTFsgdkPDWo6/z8q9lR+WsKmqC1uEAovS5lwxqfF8AWWuzIl/5psW+6SQ7
lHErXApGUnx1ovCch+9cmNeSrDpwanfgGJaj/jX4iRJFknEVm3em7ms9lskqFIFFeD7oO8eu64+d
w3fW5I049O9p8l8tXxb1Qvqrw2ib0+GunzOTlsr/FBauF1vQeOK6wMGqdnKbwvRG7Ey2rf5eLdT1
gkt6ReBMOcsHoopTgFzpXZPgX/bCX9+jh7LRtoUCfi5V/n2QzXTX0clHqZz6RSBq22m2rQ9YTWcb
ll5YE01PoL5+0pUSsSZ7PgYbkWgtzir1MJi8rempMp/zxaYoeGB6r9D59XvyMFgrsyKh2LzUBRaD
ok8BJfrUZstl9JaPTOLSnAwPUT/c+G5wHlAN8XafbIyxtVyLL6LzxAD+cQlTP+gi42L62NYthHOg
49MllfX3JjI7833rZdc16q8BEE5ezoNewPQU1ufj1RK2oCmjgPEr5R09U5/HkX+YoncZqaE9r9H4
r/fxRXfwnJB4Hwobee0dGw3yTl3dNL67M9g2BsRawuXmQeP6eQbT5B6qmfYFlR7J7O0sTBsjea3a
Ql1HlkcO1j1UoqeV04M+uAeG3FiQ1pKsbCBO1kcBdnVZnsgmdsvoxh0/SkBy3x5YWw3j/W/bCwpE
WOej7cfqTzl+zj3wqeefbz97q11WM5z2AYgjGuOI+1PqRmXMpu7m7Udv/ezVQq11tRiJEjdM8Aju
41Xch8tN7kbvCoH/gS+O9VzhGMNBql/zY6fr2IzlU5C7uIPod+L36z37HwBjm2VN44XIygGUeO7G
8VwV8lNTfPSCvarh15vfX6uscsBD+7rHVs4rxFfi4JKdentaodfb319LrMa+EwwXDNhsNV2e1HX9
jZWRG0+T+fN2B7+eD/+Hv9hPRRXUTRRdlvpjRx6rTuJ6I9XDR7l3d3JNjP57dvwfDCNOqfIZm0aY
gZLy1+x6KbNjymDCa3gGDhiOxIn3Hr15CNLS/06yzmWt6jssR27WpSiWgMNfosgU76pctgbTahZP
GZhVOsKxwEBSz7FxNwLzFBv1LsoTPmA1k/NsKA2qLfEBJISb4pIwdZh7cpaSHQcYnAb0fcmUv5ZO
gQ8bzaPGm6q2SIgPo6numEXZaRDVjVpgf178LMieReXGIFtrqDKRV4xZTo4ukL4/mglcmqJR7e2i
jfnA/KY9V2XQ7Fyibb1slaC7SyOibIHkAp6L07fRJ98bGxiU/rVLcY6WzD57Kp+/vj19Ngb3GpBm
ao4dOPb9RxrZ/tPQBNUR7gCeTTXF0T5KdIJDAePPb8i6vZ2AtpEW/QecNtECZoY1JUchaXYDTiM0
C0JKMIYKvTyIIaJPfSm7c1mhtMYyi/N/LfeugjYC0lp5hXIOVKIuhX9ZFn2DisrYVeWDEHsma57/
743kK/FiLbhqZqI8nNJwHYsecPTWq26VcnnB3Oo2p23muROzftyMVYXF44/jd76GPpiIMse1nbAG
CkpcPlJb2FklIAiJoI2DbpKqwRO1DcM+0RT1A+LRXyLroAC5KAN2GYnb+yqRop3bX6Fi1kuN6+Ty
W2knZZ7CiOCyGlvvBVVq+ZzZqE5y5eogT0puzKxPV1MfKdK5aRX7UnaznMvY0rougKkHvlNYKAY8
FohUuqMnHugCVUgLoyyH6wB6Y8br386E4qJ7r3PBiD/xXtS+POgMAGme4sytKqpER67xz9c/2McK
dzz5sfNr7jyVg+5J+JWhflffkFHKvj3TYcSZENwdxuH3hDfLF6DJsvniezZgf3o3mxfsYHnohQkI
vNYZYa2rx0wctLAAI/qON5rEgUPxDD6FmSn2XI4v1B0xMhMLBPKuLBPTLiH5peqgQ/2rIn5Pv7uB
AS01rv1FslPDl04tMWC1kYoSKMVmfgpaUhh1DEKFL3KLKpdzXM/98DkyuJ85856R7HFpap57cdgR
+KQJWJrJkzdXfncMcX6HvpSosJ0fagPfyntawTXMhZjH6+dk1C4v+3iO/GqComtkwLQGreezGwp3
k+y+EqgC/EdmhZopLh6qXFRHywZVPGREF449FwZ4yhfZIPP54oZtjTBccEvKGGYTWX8iE0SnKZxj
S6iqgxbUB3i7O8ag8AXXpHAEgYuG6/wztjCW7ZDTm7zCCX7QefMfDjkppFqKmKY59gD8wG4x8Otg
uGWUhsOD7iWvOudQg7Jffu7D3oRe3IA4A6UzOGsXx0jfHbEceGH+dcQRpjJpB3ml82FwXRR1NXnX
u0cZ0OA7a31fsFR6wpRwmJ7rsEiMYErdlTnKLm0yMFeYgytkTuK8dmR3mw8dIMw9bVV0EW0/ON8q
IT2VXA+y/A+l306OD4Z1M8tLmPeNe6eMtZkEPl14y4sBZjO7y8QUqp8td+TwsvBFhvjlmTAIFI6c
zXDTswU097wlLUOBvNOGTQjFXT6VHywBHf24qEhnZ8cxdDqXAWRaRewh1TcXC+uK6I/kmUZBah9G
NblvIspQ/GyyvFluZ0figj2u4DIq7MdQMD58AgFlfOpEqG6HoA2hfK2lWX47vCBV4uGS1PsKTY2j
QNMdxuBzFQW8/IFzU5S5wjimASX27HORlQa2ytFcJoPHDA9jGDwV4wHoKtS+SMOZe3TqsqBFbMDR
GL6Eyi9h0enBSYJf6whClz1QVbr2DPT8eMES0YS/Kr8t5GWsXIXDimaJ/GNmOzixZUwq/6aQjqPv
s7xw+p+qiZzgbLpGjp+wgw/rU2l55XSHgDtDdclF6OpvI/P6/iYUPRtORaMh/YmHpptYXDSTPHuk
UQfVtm2djkOtbExU3jzORpPDTKteHydeFFTEMDDN5yBmvbO4L0FJ/UHGbkWhfYX23wtf6q713Dme
JRAoz3A4cDqUTRSmnc9W97iy8r2gKl8Ivqo5EAkrryENRF90KHxi+eLE3IR5/Ytq+FV9REgtvY/g
Ew7mW8bQUUffWCrSDh50LDuYjtI5pa4pqyH1MgWsaT8zJb24VGOeHWHX50UfCgHjMUAI68qIWwUv
RXjMY7XNPR9It0Y694OmvfnjdUMwDCg+dBwnjrolTLuwGJenrPO6r6GEsgE4KkMVBzxkcdwbR4vx
yU4Wsy2uoxbR97Tkc183J9uUtpDpEC3h6Mbad/LxYVSO0/5BBzvzABqI3xATw3vNChYPImosPCrb
GszBOArI3Jb3TcG1FEeXzQ0uKLMwysiHVsEJxgU2Ws9FFue+nIO0iNAt7Nyi+qHBVbLjPdC8Lx2o
FT2lW5IshSHyQGbAJzSK2nmA/5lxT9RjUubGzZ5t23VdqiOyRF4y8nHKRUxGVwaw66hly7LbKqxy
m8Wqow07+M5UUgsvjG52bzIzONmNXwmHHsEc7ybg8YlCZWqomopA52YyPgDMqQdmjmOfL+IBEqMu
yYgiz5B5zbcOmDJLQoHqcT9JLGf+hReDCFvYfTXh/BHDsDMfXd7m+aPJQz87Q+0LbVWgCqvv+sLK
4mHI6sU/0YWT0o3HWZL6VBh/0V4iexga3bZZIIpbk0UuvdVLn1d36FchP06wegsg/8qKufvDQHVS
7VFxnGCn9dgg4MVjBCFxMgsJFkhcNmNWHxaNlZyeben2c/vRz4xT35aRJeKDiPpsOLqyoc0POHt0
eZF0IXxUgXnNF0jeYz8sPPVFLCYrkut8mz+GTmfkQXQsrc14cAlj8smA6qVjLFkyQAeNoJz+XKy1
9WEOM5n90PBfre7pJD3/qarUpOpk6urRucmgSZby4FZ5DUPsIqic9tb0w1IoUNpHar4TFrrqCgFW
OW6iPeFo5CJuacv2RUGv2JSHhlFA3U5Dni2tOSCksisIo9L2NiKFHQRKc6F51b9cS8c5NUNmus+l
V+FfxGIIShiOlWCNOjqOYHMsVVzXVZt9DfIZ/6cfbYfqKWQdYpApHXPR9wdF1RjC+tUU1EltFrTl
LwZPtO8NykCiM0gm8K3zo/FBVJ3vZojZpZ+j1k7CKuzeJUBd2BiK+8B3Yr3MdXGgjcrFJ9qNnbws
ExuWdIA+Z55Onpb+TI95iFX11FKQzcyRUzC8hjRkbEbqS7u+675Cx+MHGj/I77wfrERMlSkygmC4
gZ6MyerGnyuNfqmWMCuPtG/QKmjKCNxmQMPhFbgkESgSwgUWX4S4Ss1RSkXTcAFb+Em3WEpiL8JN
5W3j28h+gKw88uKhkpnG8iSoKn5bu9BgThkCkbyHACJkDyzSdRYliymnXtxXvcdGeZDIc5V/7qJB
R/lBV8F8yuDn+ggJYjc9MOKhFPbIdMY6576boR167LTHho9EDLyB9Le3VX5TZ5pX/Y+qEnYAQRUK
piXOWSipC2TR7NTmI3SdAYzMVYCN+QeKbJeieKb0+mlJumnJ25e2bcB2NXaW91PFSs9PWqSYdZcg
6Qu8INGzIcMZCBRtD/loRz84SL/0w88uVXmW4UYQjgtOEmDf48xJLaCznhLWGmwDE0GIIU2qvF63
bVK6njcsZywORuCmN0B+E4Bjjfy2aH2YzceZuF6FLO1ETHnofGcJIJ+zyOpkDNOepqhTMSIxjFLB
y4q+OAwj7gOYhgT50lhoRGWGKr/FHCoikDDEDOfhy0PvI+O78yZ/Ek+dddslijEScjEmeVVpqEeN
5o5+Qp/I+aeH+WqbI9fdWKvbepzcJk98rif0bw29WPTCF2LDn6KUxv2MLC7MH5Fq+8XPtmxH56Od
giq6c2lIO4FMrh1HiJ1ZVIFN6C4UklzEWJlFp9Bkrk6vOATfT+ZOZLk5Odp1cVXZzq6/PCo4TQw8
KXBy3D1RAbPMOYYf0zItB5xCDfQhjOYBIEqXdx5CbdnqGbD4vASOPS3nxW/9Rzb47bBcrGpyd3nm
pKXByYnMEHw21O1FeXajnDcGcz5nV5P7rqfFpxAb9Kq8WcrQqc8DRX6Wx0U/zLSPsYhwXt8UkeyD
8IhNz0jsuXMm17tmxZ3/HC5wj8mP2L74/sEzTjdfyrHuyZ+wRDT/hPR7FG3sk+shbGrCFtc7931Z
lOoQkjmSRRoUYbNwkDu9osaxVNSQvC+S3s6Mk1skpa0DAo47leHJRo1qbmEApyvImXHzMaWhZ8ap
SiIe1dGPRammUQnwbaU6YsHLSHVG6XSOJEIP1LNLbKtoVvFcECgOSETU2J2cciHme1M4GKy6z4i5
h01s3boNolNfWpxaeqVnvQqcQ+EE8lG5Aws+2Trr8691uXjdTZVhn/mPX2g2C9QpGhbGlT/qDru/
hY22TB2L89shuU4Z7E6nLOPiEw8Qx8ShqDO3O7dKGfGysIhYEWfUq/IHD/fiIkcFZCWKZzqHwv+D
/djg5gcXsK4lSMLFyqVMJ239SMRRz4MGeU7UTcWMQUVYp4/R4ualOSggvbsH1w+K9jsvJ4adEq/p
5KXV7BTBS8DdyD+PfouKDeQuSoxHx07j9KAnAD3NDW4VZn3beI6PMiDGisg503GsnANE+FF5ISD2
JUgzFXB8U+nAiMUOIBCUsZxnjQk0Gj5r+oC4b5HtT3xSS540lrryA3SztLoNFPr/nxy2lIgasJ5p
uu/I6Ow8HDpTUlzuWp4h1+iqovHOXjUJ3Z4nnnlDmeQBEkoQA1QlynQeii4jsS2rar7PHYZDPEdl
vMSWUU5l/9kvO6f+PVSC5L87ZJbl93G0fv+1brnqPv9LF/3iBLiau43ajEXBkYdzrUAzXXrzcoWC
lsccM7edLr0QnX/fmoUNTjxXUGT8bhaoWbB8zvlyG4Er4d/lS1OMRezjyrf8QTr2MUAuFhXEVgaz
iRSqu5FzlUFLm2mSt1msReGNZVJFQz8dw64jrT5IG4T9c1mjkrmHHM3zmup+QPI5mKTpNJ1uwklg
BbwxLTquQbyJ/II3cSP6Rn5ZMo9J51CovkAF/JzPYX7ruIqa52Ipm7I9QFYlnX/I2Bt/ODEPtp0f
jTb+lB0i7Mg9L5UIonxJl8ky0tyHVYWKhDNO2jD1YtDCFxKc/Fayhd8g7S61k/J/zbF4BHx0l4oO
4ecYFR72Y300eO6fwZcwAkKeIyvHYkbNAnuj/gRGMO9/0f8j7EyWI9W1NfxERAgkuilkpvuyXbar
antCVEsnegFCT3+/nN6IG3d0Bqe2mzRIa/1tIY/j4m9DxFDVS29r88WvOoD8YlVM36cQMiGts0UE
U/L9WJMg6xt9O/lp/6n4WeYKOyJhGzar4pKY5hyNaeMt1xu+3h+ZStdHQ+Dt+GaDeo2fw9Zvy7OX
6qFVp3ZrgCHKDd3cuzdvwXC/2715jvU+XzzHnuTXQbFkvlgxO9Y1jeUfYjMTdK5h9TsJ2jBn1AhJ
H5+Ebd9CXRmiRCIV/KhqkJGsLDraXJSaz0OT8Fonajf9o1WDNi8D5eoVB+0Sq2k973ycS306Zn8W
f6ttOA5FTuO0Egh0BOHZIHUstkyQ66ved8kECKlVa9GHufXrMflaRHU82VPiL5hZbqZoGVowBunK
ccvMurDeZ/TN6mVnI2iaEA8I7V8Rn3u4N3GcT6CplA90NAHEOOXtoos8DL1WSdZ5uombW11pufWn
TbiDmtftCPzix9QVm3z1xrVt5Sk0fuB/C8LGDt+7OV3sezlUoX4sTF/Ex9mNzdLyO8l0G0A2KeDk
oFyCaKFMQWwiHLYcMGOx5F5ZQnLM1/ZAyfjYhoqFKN+malT1V6FSN8Ql4apN1ei3sHL8vUt1FZsE
dXrLMhQcG8Bi389sbf62B1FWkfg6563twVkwzgd07QZLF9LYVuOq6ha1/A5915LeEXZVm/Ho7PeB
10QRGbqC3NGmpP9njiOkv2qRYfCZdFrY8jlO3GjPQVyn7WMdom+6I2dvw0a6RbIZMvAb05xlIHl9
TklzxFGb79tYB98iPhAwDXpUdUxWb80ApEGcdIveR8UBp9J5swzln3rY/ekh2CtfX9p4MH/xkxbt
hRORv0AXbuHF1rFmrZ6jqP5Tyr7/BCqrj8ddOH9nLeGSjD6A1dYqzLyoXte/jP9a/1yHyURfxtaQ
7DLvtTed95SQ5SFbAb7Ka4vONbk2SDfTjPf1zCRg8mMJ+1+TM4wo9wCQtltuQq9LC5fXADVy/ENj
zgQkVnB/I0wXgAureomChGK5Ow+J5fKTPVH45iXsI0CqXDPy8e72NUHe/8J2dZHJqapVfV7XQp9o
vT++R8syLm9tSf5Ted5p9lvvDhR5NGPMYbAHZ+QomA5PY7CP1SmZRgDP07pYbRvGPjeyzPqD2vlq
CwAzGF4YWni9t57JuPqmPRnpI4uUmfueTNsyca+Tq9iXiByKHLCzn1aD752jpXTHmgeL4L7LfV+7
Sp329Yjnp0VRj3o3CNFvP0Egp0Sewc1m9VpUjL/lZaWnmoNvMk4VD80Q+c271wOQ/giN27r61Ju6
Xp8XqBTZn4jJYao5lVAc3Snq0I782qiYaW5in9oc8giTNBgeoj3ZONFN7Ef073IubOtFrevUHGff
2alf+I1aU/9b0jkcz8zpk+NvGQjTXQGWZrPVY9u72s5Es8PclCeHYHW14BNDFIlcjOOg+J80oOUG
wH3rQs4jktyf082p6mHYNzccWQtYsl2Uoo6WW307ym8kX8j6ptED8st9j+J2zzZPTea8K/5kZ98s
rXup9FGNbbaQz+Mue9kkNsykbJoatX4SA3Yd40RARzt03LBpmpZPwq7J8VAfM4EamRu8ZP7ChxrN
t9HcdcmvtBmaRecDW9cos96OofenGmNbn/U4h9ANYT1y2OTyaFDMUDtQljsyiW0VgBNCAwMK/AhN
NH8P09IsIyvO1KY/ZBJex09RygM+EGPK1OUR18uxI0oCmnmwQxLJ10SatEkwFlNSps8FShb/ezv1
IDWnqjD1Np6RZpXKA6Ebqb5ECT4Ej8tUyPGlSUyNi6CVVVgbPuek355aiSPlsd1SAr1Pi/A4ZPMY
5oHpMA0aL5JnFqS2FDdEDsloZvwq12g58U63zfeK9rDio+nhxrv3tGqWfcrY8eqV129jJP7rzNoG
t0snffVNLPve37ShVSqTiywvw+Ql4iz9ujmYA+u4dd35AG8gzz1uGjP7z9ZyL2AaWK4Kika2hJl7
iVIsjXSIlI9xq+vkF4vMzlpTB2u4vynRmIrKzES2nP8hK86/UBiyt04kDaya4uhrTZifg6Gn9Hk5
Y4ODHnfGPx+kM0onf85ArafjmSBRJ/6lkV3WJw7pfWT5GzvzIpjAl7vGtX3wWtk5Dd+CeUE2kQvJ
dL6e+nWL43eojIa21D6Ktqyrl9kuuVzm5cg7z/bRrUavEzwlE0PPeonGzSWnxW8nMmtTVwfytfEE
dU+n0qvbWGVcUpo78rCVRiI7z0zq3/o6lsMXG9Zb+dhZJt9vjFNs5nkKclfc+avxZX3mW4b+77Te
bWxuwOrn/rM7YGCexnKrhvMWDtbYc7lWav9cV+gInXvL4BVfVuYEcWkb4Z7l5sVDxthYwBCAQfyw
Zip/pG1DY2/fcoYDylp/+RoSLTj2HEzLfrN7Ql1KYs/n+Qfe8og4onix6LtFvxz6dz93+xRcSoYC
nT7INao6ke3L1NnhrViLNO1u1sOtijEJ8x51nUVT678KNs+M32b6JOrj3GIOqz+GUi54y2UbNH91
VU7pnyKRW/pfb2ESbpSMKWtwvT3Cz8glh7oJS06P7l5Jmc7ufmuaCNTKtNviX8xSVPOPcgm9iAy7
/ajfax7YiJk/1qv3vlVLu90vtvIN01CQ4tP1IEMIUz78JmgyQAhaFjLj983I7BQPXZkdFPQeP9uA
deKuZaCPozvPhC0iqW1eRPgLBE2Kh7Ib1gQhzzhB8Hk+VsT8eru+1jHP+jM0nTUzN/wRbjeTDJr1
OSKxgthDyPZ1y4opim62nmvxicdvRZUnCEX+GUotrTsRpjF4N36ze0+6XYbnaTXb+/X6u+eCc89x
wLshuGgjMtHzpgN3OW6jZnXMD3VTDmFWEchEbtHQjFo9JI1q5gc5DhK58Ki2XEzmKLhq4nC0WdSY
pB9zOSBdfwJs6A+gR4AA9Qo15BevyRqlLus0n175OBb9hnMXakKa36LhNjhOe5nWlX++1p6M/5px
77c/YOBHdOHM8eRTHMi2+yX4NVb/RFGsbNa3mbso+lk5R5lrXtq5TM6oKqoivDlUX7uQNbxKx8+t
NM0Q3yx7fRTQE1UMihyupfWrrFk8seRdCDzBQuxHQgVZqXXAZBRUvdMf40jKIfXagBITdzaELSi/
76XwHMZR/9SdXeGvRMQnXd+Isz8llAKu4+A3p1DvEL6iO/rhodR7LDhc2HrVhSjOeP/i9eEY37h6
rfmenE42wZIdkXpV+jtCPj1g7X+Cw26luvEh+iTREmqzDbTVtChSzzlw6MoNYnaaJ8CyyDJOkXsm
T8RZ6vW3pwEV1qxmo8D+Fpdm0HiaY5ZgfaLZm5vrNSh81Q83cTXUOspVZ6T+ORMeCCi8mrAOzjzA
0dg+ETiQNq+JU33H/iAO22WMMJo2gCPsby27HmjOhBLkFmgrWPyfJthTuFUOg4HxYPJKftVsQfdi
WA5UZRnBaYCL4e4Ku1OwmANWltDHm0hGk5OIOrGIAzMZc4/DOOy/lnVozHhS0q7jt6our1VBjueu
tc+1CMhpBkrdHCeVE0162Ix9JNX7iT6BsP9bdk4MOquT0ltP4dIYe1uEZeVl+ALL7rigk064Pycq
ybssQPQgWRT6me9/EsOxhz/lDnzd5/DkW7AzEyRdNEEu7maKz3W/dn97Pcky4RGWUu2nphhn9h0p
0nq6GZK5BB9LeW8yJNORuniJ2/v7lPXKdBcw5MnBTyeAYOOJE6Eu3kGC0/4dGk1WsAOd1UXxOKxx
1N15xVaov9a33vBmIhkFhI01sWeXy7XYIPqhm8HK+zUIo9JkezENa5lpdl//wSQg+XRVlbF8KriQ
ayJTt2q88Y+Y7s9wpvEbS/1W2bMY5iC523Z79HfQEzvxxmXVdvdBUdoQor+UyffAqW2GkiUMzfqP
wE0VD1/TEXXFUrX4o3qwXrTNX+KpWhIqvuIVqiUrAnccjwcHgfm2N4BCt0MNiH+qEojT+iLAc6/f
n5dwAXT0G2NsxpC0MBG1wGn2F4u+Q1Dr+zay6lY3W7K/uJgs1bskKox7NNvebgnRGPyylDlMftKv
N0bFdNBSdRj+SHlZvlam7DEM7uPwU0mfGsfq4DUqZwjBbGKznR6Jdde/DzpRt/OWLmH3GtlGSQyS
0zGcgbzL7sUMkVvHrGbp9pqcC6yuO7QHA6XgTICVQG93Xsj2HsusYhSDn8f5PAY4FEnkPEZqqMd0
/J0MRdMhC0BEOw75qo0IXrr2aB2F5cqfof6aYD+Sn1gQk+VXoK34yYEoHRQE2EHUwA3IWby2fjGk
3zUShba5G2PWzyOb0qFff8a+RuT8tLWchv1F15PU7zTPLLRIzesa+91J256Y5vMxajHfGQZZ92VF
heGPL1KYoovexbwXCRduIvvu91CWWPFv/FLI+EepRteqXKJb08E5MF3c60wQS1i9hV3jSf+RSP7B
r85rxA6/cmyJBktRUDQTfA6LXT0v52JkiP3ZKQ32cMdAPla/oPdknVwEqwizPsSMFe86GdV014aO
gRYKoSiiH1KlR/os4HuPC3+fIVG52sJGh1nTWMiHDC4q3EaWfD/ac3g5cL28G2htU/m4JlVa/lu4
2vv4vC0dsBsFVUndfnhQxfV6hsF1JEyIqNldebML1a4WEcoEQ/Am2l4m3oTC/gjX9Nz3e1K4i5jU
sRPARVBLRTynlXSylITw2e0usX2XpBe42SZpbqn+iHr1KJjIoBEKdkeZNy7dTfkloTjjAEccIzgv
3ouakoMn7dlh+lxxgjXreRRhh199Dir2tdvimOeYRo9kqcMt034deVePnp/U/k23pb4KbuNVa+te
PIiT5IfHzBUWT6bY9Rp/G3sZl9WLrvrO7249LaXEiucAVS9K9q7/quOyi93n0fEiUZJCjPTetnUW
eogDtiffc0VJzqkqw/nJ0meJ3kEM/jQMuXSe8d62NJ30fTIMNjn5atjnF1Y4FsPzOFoZjFk70rlC
GAlBcin/bFu9jxFsFlV5nwKiXFrJBPibnd1NH+PkhP9QGBNImPAUD9mXdiT05WccRr6fddNVYZFZ
f68Im2fv1+w4aDan7WPbfMYxhBoq6lzmgJp+BZGV8Vt68NcFbR/DtrrfC8rh5nsRxul0ZmrxapnN
0wy/n5X+FHbf+4i19cn5qyR9rpnszDudUuESJZdu6Dro6w5iu88UB/3+3RhZ+b+2MiUNNkuu+cU7
4J0LPB7LyJPhp1/arvybOA7s59CmTD3ZMnFsPJJ9FXlf00ku7jcgu2++l0qEy986nXr1Y9FmEQyQ
rVVHfDWeh1vezKX1HqEaRfnILxvJ36oF37+9+q9tkPsLA3gMtU8h5mcqkY/faQIdQ3cqKjHCUoyq
px9vpt48fkXOlOC8YFtWs7gXRdMeL/M6xv0nkHu4vto50su5Wsp2fe/s5Nk/e9P78x+2/CsGovkU
YQfsDCHwL2lWOf017XLYe3KQuu5XM6ZJDzvVBQ4JWg8ba++8dDZBBwndWP9nTIQ0n2sn9qX9Ucn+
EJ97ExT1SzkNophPHEzphgZIHcX+LsB15K0mQi1xedfWVe9dNq/qghCOymhKtitZ2xdRls1aXlIw
hfJbmExx8McvorXN+VLRGGTHsQnlzl5UKLNn7TF27RNnQEhwEyooF99SWuvaP3JqNEPSCmPT38MI
xf0rXwpXZr5YfpMEwtOm/Qe/9M5sSC5etXEKI6VMbmTBPnIJ1G7bv671uvFWmWRcf3dCywpJHbqO
S4KUjfCwgXyF4zysW4CcKvJEEKpbsBX2ivvG0w2ejq2xJsxDuxcueNysqvrwKZKtoB+rGaqgupgj
dkl0cpFt48dtHoMguVj+euS9F2tX3LcqgErkCOacrufa+c9yR4WRH3vNhpUVQxxDYAVL6uKPieKn
yGRaFEXxm0sG7GLaRRv+HN2+uq+oJMbjj5nACihFiK9tledjArx7jhAvhacusIX8j4Hg4EaK5TG6
4WLjYUEeECOnCI4zkdK9/mhhsgHS3CiV9zE0w3Q9tgWpFl9WqFt344oD18kpZV/xh7PH11aP0M+V
BMuJylmZu8Ua3f4DkSnlm1VjWfGMC/Rrd3xoMvq5D17g4NnVMJ9rHkLxW9dRNcG5OyqRsiM6lCN8
CYXjd/+K8mDJZ8NJTqsFDDpplFAeuQvdgggrB25edJ/HfjM3b0u9SiaReE6pTTAVYkygFRSB02On
PUiriJzH6eWKEEC372HUvPphGbTvnUo3e9rCWqz/VcWY1H8GBE7R70N0Rf/Uj/NUPMSHR9NmRFqp
+M+lRik0mHb0Xx0HQnEuFGPMCzA296wp4pirEO5GRvlgwY5zJaQ/fNQ+3O9HNFdhcnMMc+OKLC1D
S2hnhIuEgJfVtS7lJC/T9J8mbYIGXnD5Q94Fuk2Cn3057my3emGE4tav4Atn1FLqcbK7Wr+VbVIe
HMdDjKGdgMu4/jp3iT0QBFiOxNOCHqz5tZcdXulzO9mo++BALUeypAl1vK+GdA+fRq/zxCfAChyX
6riz2ayuIMd49rQQO6rChD6c3OzxZhQi+dWnIGUE/Llwu5txJp8JYuvZTvs0P5srnXRbGUmnArPj
EOzf+aV18oKWYbffZ9/r1zXXvPAMlcLvCWvrVTuZu4LNf22y1PNRQUTAJ93TTElWveTD2m/Hj7DH
Q/YJRBYzopWuq4aMNrBD/VdUR7S/T86WTDpJtzugbwwDdIdlYk1m91x3c4e0mT6ZjIKN3vy084ZI
NhuqSZLOvgMx+k8rAdHek+tRZ/w3ibo018gPOHKcAkX5iuhuiN9ny7LGj1DY8TvkTSFuC5pV6ovd
iKcjc64pm0tX4Cv92Lx+RBxjCvWnDMPivnY1pxAys2dcHy9V1Q7ufV0PcTDsH+mvYmga9ueK9+Ol
tShAITTo7fG/LGN1F4Dgnjode/ohDgFcvy5Fa+zjgdp2eJA49wIK65M7WkX6tsmZX1xCrQx7t19n
Efkx/iVFhzZnYqMX4FPXTEwfKV0aHDV+paPJZKrwRtWeQN4TQAUgi3Z6Rf+whg9eG8hiPbuIDKjn
soHOfnbuUMGrPOZxgNHf9Rwy77RyPWuUKfFlIvK7IVggrLMDoCpZT4OW+2RyVZM+dL/PIaNFJout
3D/3Yz02OkM1gUM/TTmYKo9FIMjTpVIkJvMgKnh0s5B8RFSJ/iri4ktdxi3pEEDA67A+imTa48wE
lHXlvWfWDLnCdtxTFj7sD1ONouoMlhN695PchuLhCD3JtBmAdGF+j5lU3dEtQ4Y6FBimQleIk7Zd
oZsY73cCvAPFv6Gq5/DQ9KF4uLFRgjqOvRG1QDHP6+zOW5UCOZ5jETu4BfZHkr+Lq1BQAa/E6/Bm
0Zx5f1xQraE6E8pWCHzw057KPUt6Fx3/GemKfbuUXAVMzc00H/E/UId2+4HfczbPcYWAe8kWYzr/
tuRlm8vc37Wq7tKCjWu9cyEwXXfjD7REbzdlqGNEziGs2vAulkUvE7h8o1ZzSlpUFoBlQ7ExFrWM
fCI5G7XUiCB0O3cQMrReOTHm8T5u0V++PvfX3RxzHL6GVXVYVjQeHvdvaOfWfbaYXNY3oqibpTx5
iHheJ27k7UtEnm8t/4G8hJqwf43+7l/iH+1wcqgmt485NN78VEdHNzLrBLErP1DdIShp4BQpZStn
t3TjA6QfP/V9TRTf/LwOwqIS9g3LR4M0s976o7gRPee5RgWgjPrc63WPaKhAFWi/hCyN00zJnhAD
0kRSpk22rf3Uv8kmZQTKaRc1tc0B3cG06X6Dqvm6cIjVKh9KhZiKv7xZA5GF6Ps2QDhyqsRbjdJM
Pymfw5iAWpgw7ePu0THSl+0YDncvZ9on7b1/RPOBOl17R58TEg+Al4uYG6LO/TlBb5Uj+G6X6mQ5
4BfwoaGX3VVjmvjJV6QP8FuXdNSFfdvgmlRxqbk8xW1cbMP+vioemTyFFoKzSOLdydvOtNHxCWFj
ydq3xuOQyaZDu/amAW9UPyEPWweOBlJHeGXlHdUxPiIkn6lUmqOYkhImv1idDlG29m9vOx7CcEi3
EFTC6yD5jxTAnBgMoOvol/Qj7pK48q9xKjMGg+OgMzKOveBkDDrz/8JF17F/crKHNsm6yvrJN2i0
zrwjbVDVE7o7G8XZxEv9ozqKrkG2Jclpe5WiWS3HtZyRDS6hCsiC3ie/is9uQewGI+SmdvsHfhrS
KL4iSVfnvrarIzd6mYv+hovHsfUzIcsK3wzZtlwV1eKty380OFCMdgPhU5jfx7yldXO5hqtv5rJ1
Ixno70XZBVxMgeGnvoXikeFHbZNGkywB4Jm7hpTGL9LnPfuCgr8PbyO4fH3frlOsaYdfVK2ywOug
RrI9LKL0V4OHiQJGrPqCYwsjTMfd7+/R7P3FjsJ7mI0Chf8NNN4U6IeIfaacb/cpCSY8vTp2f0Rc
1y6vqJNJlpPCbGeZzx0A9l159EibyW1b7Pw2Hfvo/U63qxIpi9A6JyKvK9joHpqlRZDJPwrtjUh2
h3oaEutYv3VIj+oNcXzfsQYOVzHDt3osw86c0T/PQ3Juin0Hgl3rIs3qTpv6G+xcYLdcBdHqv/od
uPu9VpN0ecGasyWPa80ngjVkWjyVnOeF2xdpUD23ln29OMiCoSKMmNO7GsIw/T06DmLvdkKzdbRf
+RDIbyXLxbrqcdBlEDcZBrNQsXMuQecvP2acP/tjyzyuvg39zJrtj4eM//JDTX2b27bxKZNN+Bk4
I4AJhphsWoMSYz8PKXp/epBEE8bVFViYFZ/ktOHWPHdRXIfHHdrEpPsAKhjmU+JtXvffZuZY/zUT
sHJ/Rz13IPUpMTx3r7wMOr1hQlLTK6zhhrtcY50o30q/LqvwVGwuRLgaqWWTKiOydlpLxG7A3iCn
ETZldq641l59SrXTpc6K9ioqJZk6Ml113tqCIyEPCg85Rt6V4+L7OSc7rqiHbttpgM1ZSA4TnfyF
EML4pp4bZO33rlCeMLe8hIO92UOI+zKPyJ3ASTJg6v4THuBEb2NZ1O6+M2Wh9mzdOlNHp4bZStyY
hsPzUwRzsbLGlV7j+yd8WUn6qyWubHoA5w6BeadKz5oUfx988U7rUU5JdpBzJVGcCtwzmRd74zCe
u6YO9+HV8Bk0CqG5GbpnwZC42DxFftg/OeYgiE1c1Z63oMMJZi88D1PcTGdneDOuL40YN0T1RpXb
Ews3DrCTaKO0XG+GvtDiduVVDOnv2oP92qO2evMXmTrUHifW6719JI+DYIEZ82KDFt4NQ7my3XDD
fcNqosan4igL8dMHeF49pMPoB1DbYT7DD7SH05XBmWm6Vqd47SwKYWilOMmD3nd+/VgSWT4Xr9U1
YrDKp0FXAz43j3rg7jaZwjn1z8tUt013TszB1cst1PfR2ZHwc7y6Vcjmn9Saly0jjqxN/04KyT/e
HX1VuElUfoxplnSGds6nJPUgjpAeBX3GTELjiW4UEXV30th5ac/JoNhJgDFbW7wnVKnqi7+xHG7E
HYRR/6CjlexnEamx/+/oZiFYLKndZUR2dHQ0qHJCEFPU9f7olue6TQF86tr6Lh+hw6E/PFU2bZgv
JYwGM1i6z0u2Atgmf3YdkxLGhz/O7o9jEsJo13scXY+O/34+TyUgGnqGZcYFxqhslu1jR61DfxRh
/GIZcrchJ4jOLAiFuLuKbcO/Mfk1W3KjXSiPH32wJ6DS4LR0zi6sXl5COZHeFcxwWWNXggCKj+F5
K8wQumwL0uUIbvcjckNzWTZhyjJTQRkFPfH/XuzQeMV41Z7Doo5hBoZkXUz71Fa2RVxQ85UQCMD/
Iwg4Y4vo8AjtorPqhy/HUHwZlt7GH7KHGo9OKl1iA9t7DC7glajZytE7GSKe2pvagGhVX/AwANae
58F4wj30o5vB60tVyPQBSpKUrJu0i9AVn9wSR0KfuyDCffromwhukF/wCLb7tAP8SjH4qnDv8oZ7
dIWx8vdm6h83xp+izXUchdHLMqAFGNAReBWMXxmkc+HDLhomugzGNYnDHEEmFct54snCI8bXsRa1
31XldX15xnQR8LD7e635i/EgUuW4WBEFlOKKWNOm08zIjTyisVzXXZVqV9L5KkxF84J6U/jTk1zg
fL71wxIgBsrXWTT6KzqisEAI4DRPFGYyf+E+C5pGv7LdDCjT+r1BWpxFpTw6QOYmdagCgn6nz6mp
41i/KfiHmnNomtQOQdLTsmBL3uPi7YAVN59pNW2mP0266cNnFFyhT6rZkYIqjfi+9DehEE3vJwce
igyTOdKX28uyjfOKmXlWCRgJtKy+99FSDWzqzou7Ad3cEWOaSPZgrs1Tv8Q7e9tGEYa5qlaS/xx0
06uZ6VTq7ilvnP09H/m/WS2P0WzUFoM6UCh6mgVsAyxoC4tc5wwzSctLwgqzYqecln6/3wSvcZWt
+7Ecj2OFKW88jbacq+9805nuIkbv9HWt5UavVWPwcuwnbrzAfDJBAqkSb2JNwN8n8oXHu7LHQdWx
I5ZDitixOoKnA+nynoB+VAV31xIEiFiQmob9P4jVXoYXvHgKma+fKH8C15iHYfuch6AytzjylqU/
0WevEy9rO0D3j7rjn5WZa1TnoeKqAGP/kDymI9YYC3PrQdBcgQSxTn7T5JB+S7PmvkvV8Ru9nZLP
KUVN8ivOIaEdLAKC27+spjxKBMMM+/KCIAix5AnnyF6+Huj0kR0n4dRVzwAG5HACGldrky/FHugn
VquxxvloBw8v9eQBDnJQO47Xu2XH3/3RHWoJ9/O1/Y/Y0ERjL7xFWUCpBtaGBrj5vDRhGtd5Zwts
vHZJrxAZaOq1zXQfyuahrZle9V2s5a1q78nTPXXzzhCR8als3ku/I1J9bgHJh9djYp8GBAFSKLMC
K0n6reCIwAnBPW0Ay+tgOzSQY7Cm8x8zJ6J58A3ejfKmW6agf0CK77WsFYI10d7u6AaEvV8dYqHo
80A82kQph5iu8Zns6C4Fzs/WjrK6rL0/7P2phhUdL94mpxKGEddf7zFtNjSvTbsCyji3I3hCh7uj
50Fd1wv5Y0ka88OiFlfLe9uLKEboahBt+hLdqVt3ZJRWGj869VFnphvVJb4X34lyqQJ9CcY0tFON
oc4oF741ZPL5k/q0YpS2/H9iAf4v4/r/yoZAB7Xtzi8Idy7fDXo7v/9nuuH/iUn5vzIH/lcuhHZl
6BBHpl//h7Pr6I0cZrL/Zc8rQIFKh71I6iA5tz0ejy+CJ5HKOf76fZrdD/Bwmk2gT4b7QIqhimTV
q/cWc29aO3CloXhoRzZU83UUz1BV+pvbYjUB226yiZyc5scEqSPavCBuJKHt+cOhda7onuN5oQy2
2rWoMF5qHEgFsOa4bNjGgOP1N8DfnmFDeav5CSy535pKgJ1DCTLUxtfLNAqC+eN1ONI6S9TJWPuT
htvCSgFLRePEAYshEAGVpBPBDuC1OEpg+BxA05RNaGW7MJeo7UI5zuURCEhgeDUO3dVLgGDKmHq2
0rDvGpD+oIYjMXIrlzvQRHO0cZL8+DglJe3+57+0/56cSs3LEpx245u2HwDY8MrQCNYjCfXnImT7
9b4I50O2lwnfiKZr+/1Tf7oyqmAvYPE2XW13z8pgIBL6P1HT2yR+brpC9agOAmwwqyIHbnpJf2QA
+FyeKAElh80ZehID7w9QBTlV5G1GVEu7WbpvenKrzAGQ4JJOBEQwvOaGVRiNbk0lOak5iA7yGz15
dIrKGysJy6BoEJy1N72LQxUu973rEp+wCJiRnQMApAJarS1yj4zXdX7R5ix/ngp1RCKweqfGC+LO
Hk6espBx/wj2LC/EURcuYnU9cU8otEVyXAtpDRogctTbBjqB2e7yigsWg1flUIAByJMuNk51ctto
d2u/eqruI51wuXkR4QovwzGqcd8g2KeeVGt8d2c76NwmGKmCOjGWfGddcoOs7Q4P/QM4Ntrgcq+i
QXHm7gDWgRiZUr7nGh4g1qPj3BH3gWRPl5sXmKDFWTfNVJTP1GZ/sqwbN3mZmidrktCR/SEwPHOY
WJx5q1UDmpjMcP/I+6g7lCQc1Od+t+70Iw3sl+sGwJn5SACgdHWVnLTmJTO/6zGC/xJubIHx8VIl
KPtdR9QhkFPD2FuyfKC2ag8OsaNTOcd0uXNZJ9m424ScmyjOyt0NOMmaJoYYMwqMJ91bZxnPsWj7
cGZdKilepigZBa+XR4Dh6607FL/jjSSZI8H+4aVKlmpC1LVJ4tOUhcsAdJ567K696/BiJcBwoAI4
RrWh2gIGke7tGWrh6ZXbkxcpGfpOAb9NTE5IR/3Y1HKdEFC5H2Rf7JPAkSytaH448yVT4jiuiVMo
swJmPU0E1Agfl3e+YHuaW5efT8+kKeFTG/1Xj3CycdcjoLZEZWxVbhbgzu4oT2zsWvtJR9UkO9p6
s6wy/XOBPzc5ywbxk67U0wx19ZrhobioOT1SV+tQZjDakYkL6mut6rnE8QrMw+RMHJwjdVfhYXXS
gGG7aZDLRsqgza5sXf97Gh3bcBEk65xTrW9ALyMANu66+43J2bU+uovRkcI8qVBX0u32sVGhsg6k
i+T2IdoBnHFXutkz0DKYJ0eZ2NGZ2YqQv6GBScZ6qmNki924egUAszxc3nGChfhHr2QFC4yjIY2O
HFJox+aOjG+XWxadFWQb4qfNrI5tOeXIl/6/FByC5KFxB7bXQ3uggfZ4uReBMZJtO3/qZABfdtt1
avWs4dJ2cqpMe0bZQ7lHmaLlX+5CNEWcvU+KXZO+0nDmLYWXF6gEtp395aYFRsdLlsx5QaphBTzd
Y3l5cFfzSCmUrcCNc9Iz12MxLgiXexLNE2feU2asoHIYY+RTVj816c5AMWgPmPHl5kVzxNnzmvVD
VW6s3F33vc5/V4lkggTmQDhLpnW9IEuLsy4v2L5RdlkCRKztBCCCRonfLkklioui7+fMWqtR+jqj
tOVUxf2+jMd7tZbJp4rWmLNoxKyasQBEd4PTQAIcqiuIm6Sj7mllGbUA9ly3BLx6iTIgJG6CI+aU
AzXObmPZdXLb5mduMrx0CSrhGEqwUc1jA4EHHVAGZpNjCzJJ9hqj9Lp/1JArUn9d3keCbcprlxSA
3QGj0ZggKQOSe+OoA5nafLrcuGAleOUSHcREOrQzwJUE8hZAx8EXwrK9bT2mcbFHslDywBNN2Da2
Ty5pAUKiAY/XyjyUzlIgBt3jqLcBCCSAQwOq8brBcAatoh7Fmh1Uj3t2p1mvvVog0QXc5q5FIeYM
AIwx+Xo1TMfruuMMXAHjQOpoFrpDlPE+n+fATFHV6TrvyrzsTMcIruuHM/gZPgSB7Rj9IJsYOazy
i44edCipFOBDGdJZcskV7QXO4JHUmUvIGqMfYE3vTDXz6yW5a2L1bgZ8iKru4fJ4BI7F4Kw/H8ql
a4FCZ6AxKczDhFjiHkV53y63LhgFL3lSKyjNGZttFLQtdkZsASNqHF3Licq5BSNC8nJdP9xRnq9I
ZCnFiH5QTsze6xS5Pi1X2P0CjtDA6jLrXgcA8jquX14HBRD2ykCdIu5A4D2DJGDngqsGaNaU/bw8
HG3btWd8Gq970m+A7TjNUVI7Vk91O+8NJHoGBbUx1r5AbwSQBNe8Qd2j39evHQr1p3SQ7AjRvUjn
/IOeAokxDLX5n3vRnzf0EGyPFFf6hj5PQE94MRQQbYABHpwCWDHg+PPOG42dbT0BUOTDPXnaL1PR
JAePKIjC66EATGaqKLbBbBrgNkb1zT41Hp2WeF0Gmi+U80Ca3p/rFSdeL7kXiIbHuQkFkCuopHUl
cilM9eYO+M4WWIgB7IuoaWoBwwJrXR9f5/x0zlkAqxZnKzRy4fwATkxmAIDUQ9e+UbAl2LHM9YnG
xLmKZIpJ2QyohgXeG9XpQ+M5QH+tQHxoox60YLli65PiXHkj5IVUXFhuNsQKwuQKiB58CBp9Y9WK
Ej/wnHqX7Uxwe9M4t7HMeakpSELDPZW5rwH8o3b3SPbb0+KZo3swQJt3XU+bg/x05o5xgmwUiJMx
GHDxTa23KkXVgrIoNWrtgYzxQn4Y1ZQysAQ0XYtr9YrSXFXSu8DJ88oruKImVqHEiHODvdTK75px
HgDsqPve7D8uD/B8FwZPnQxygpF2ZC7fpw4Z1HI+IEUtedIKHNI/MvWGhhlT86V8N8CqhKAJC7Jx
N/1I76nf+sPXPA0uj+H8xchwOKNNIdGdg7ysfB8dYOHAcTB9SxCPXrtfl9s/fxri2fr3JihiNXFI
hnGAote0Lc/SQYNhHeDBtfT1ui44GyWJbqrViGVInHsgMHzLebVoHkCodJmvuj4afMJsUgGtAsKh
fF+dDweKxEoF1AGwBsDvXh7D+WUADurvabIN8CKAt83EE7PzoKJduzuE+DSFSc4DUfvbFv5kizQF
q6Y7Kh1o5JxnmzwYIITRY6BIJTff7TvPHN5/DvVP7bd5acMfIwTTE9/qARv17UIy93/m4Fzb3BZ1
3QkZeFInzMtH8CUoC5icFI8tP5qhCur2lU5aAIZev9BxyDWVn6HYfgU9wVaewmqZeLrAIoEc5qZQ
09W6h7oYbiI4Pg1WeKOzPOIG6SXuvFdoHxS14YOEe8dGcNLUb46pS1ZPOAX8FtdzcBPPOvCytvNh
Jqd6nvxmRKF0Xr4zEwAxFg8vFqv2Vf8G2lGUZ0AosDP1HUhWDyrgwpd3qWCVeYWgxgKxuuMikTiu
96nyliRBa1x39+eVgBoQENW5GWODsvKBAACtVEFaomTT8FbLvvL7uRNpQRFSntAVnSjtMdVsz0wP
rS1xQ4KrAi/3AzJhbTRXlP2ATKxiqGF/U6CH0TPwVKR9UEGfa85/utinl9fiz53gjFnw2j/g7I9r
Bh4kpKsAt0Il3bJHomwX20Wk2cNjWbwrKDRdXQDf6sr0GTWfwLQUgV31ZWkhpp7G9xOdbjrt0Vp+
VkN/5R1G5VyNnSugS4hL80SUXalAOSALe8WS+MnzxwmKs/42QrsGEr0DGQPuChZeB1o4Lz/N+isI
OlEn5EimVrSSnMPRqwo51Al4LBDMf11Qca7Hiw+oxL6eBnA+f6cJ2zXXun6V8ysTsF8aapCBMCq0
CrXSiFzPARBlpH6W7JTNS5zbKZz30FXQk07ujLgHtaZl34DQH2TKmhZaWQOaBU1pvqdNVm6khcve
Hi09mFBw9H659/M+A0QHf69Yn9GmoD0zT01+xMkAn9EPkkuSqGnuKjv0humC5RABQiCdx01HB8Ub
41xLXhgCjw+u5L8/vULJf63FyFwBm34L1OwuO8xPXcCO2V6eWD1/Hzd4ySGtzddq3NJj/QyCjUOi
HxTs5/i0GL8a7brrBUCNf48EZBAlQF9glo+1CGxcpvWiKY+UXLnEnMW3CTDMdoohIO5QFzfdz2I5
Xbd5OHPXCwAzJuag5S49gAzBSCaQqB6ua5wzc62Lq9pCGcVJjZ0DsH6ha6KIEtqY1zXP23XtFClS
XrjSDfF+g2SCHeQmBfvJ5eZF+4YzapBmUWfUMekJGBO7R/D2gw0U0vNIfkGkVAqD2ibjX9+B+oG/
dw6g7bMSm+5/bGADF+jPAATvt4SRDFwgGIuz/f7p9siWVNmwXAjHt9+t8jkffq3lT8s55vlhnN8u
z5fAWTi8MdM1z4FWL9/L5aZI7ol7cJgkUSH6/O3S/enzKfgs1MzY3jjrYzlu+I6u3K8LKgoeAFH2
Ln//ZkznFoIz4YZm+Qre3vIdrACBMq6g+5qfLjd99vtNwr9uwNCy0WzOICOs7pX8IW0Vv/xDNVB6
BgFZXBde7ufsuYp+uGVOiw5cKroLnt36JdcedftxoD8b51e+MeRO3wpdJi94dq3REbfWkL/ozQZA
jxCc2xD4BJvPPrMUC7dVaWZHNGfcmtvJ3DU52G3DNnnXrM4rlMbPk5dB++XWj/VQ7C9P2fk4HobC
LXvWgPnGBXQ+1JXmYFl+B0wdXbDBBs8xfjfaV1KFUijR9vH/7DF0xjnyQR3j2WigcqXqQEpDyIZW
JBoK4rVOInG6oj3AeXSFzioob9MhhIxiMCoPcfYKQnfQ+YOVBgUATQwloayUuGDReDgPr1JoHVao
AA/d2tGgp+woIbHMFnmlOL9BFb5y5aA4V79QimMKFfdhUht7FPx6JoIEDbQoVDDNlsqzhkKQZP0u
2RJnXTJWifP8mWWvCwjfqhD1TyQyAhRHPhp37ru6N/36EO8udyNYKB5LmKQZzcfF7kMn+63pr6r9
WC+QN0Gs2qBvCsRxQPFwXU+cW2igvjQBwd6HI/uSENzkWgj9DL96VN7poBZl9LnuZDlxkT3x4MLF
QFy8jrFUQ/+xwm5jZB474vjV0n4DV6zXolCWQHgbzlYykZvTOWNUFucpkFhgA6gxh7BLWsSqi/1k
dCi7gLbnNKJyz5acD38Cm+f64TxFg+Jb1k1qFaqLv+4Z+PlOqMz147CP9Odq8CH5oRxAr197sWTh
tpbP9ci5C91cUGWUaNiI9I46r1D8IIXkqBBNGucmkhTEECtJldCGUBRh+xws31shd73vr7oQmISH
HQ7VODLHKZRQV91j7IIhd/ub2BKfIBoB5xNaFCC1fQfF5AyPxqW3PT3xWf6mOmNAlJfLliPczZwr
qLS+XhzoLYWm8jTPz7W5QgHrJ0keB4QbKgLGuWMOtURJb4L15kGIWOpJMVSQFjs4HuL6dckOzC5C
LWEBmAVPZVw/IgACfsR2BwzQEWQmUQfeDUtL/NphEnM6ew8y/0/H8NNli7kO+KhjTQlVcIOkRnED
BlrJkonGty3lp6bnEiE1kDMoYa5T1B0Ob9BI+d41MmlzUfOcI7CUgmYo/6vDop/2dCO+nD7A8R1c
Xh1R69vvnz7eRqV93/WrEqbxYR1/dG5YOr8vNy3YyjwMcQYFZmZpphKCTQ2VjI9x9QU0JhBmewb9
3HVdcPaeEac2kJlRwhW1uqpv52+kfVDZrZ5K7rjn08vYN9xdIDbTZbSLZQjLRbuHhqEO6V3DfnIh
DBGDEgjGaZVIjt7bamQpkYKi4ssjE3bMOQKtg1yR07M2hOj4bosi1OC/9SwPafSgP3Q3tiROLtoA
nC/oE1DuTKiwjcBAsENlGbQrzT1EByTj2HbpGWfPgxIzvSEoxU9pNECDDjWxdbBUDQSQUBqcWqbk
EBPcqnl4ooGa1JTqjEak2ZsNdMGtqG8gQtfdqkNkEBksSzQWztDBbjWbqo3boIo7xljeOeympHf5
LIlLCVwU2br9ZIqrZaJmFQLSkZ6yQzIXiLt21y0yD04EoxaBstVIo5gAII9LrQ1mtrSSAZhEE7ON
6NOXozy0nQwbzefj1zT9SBuYRX1jjy+XbUE0MZyVazbY0qxZoxFY3iMHyJh5SILLTQt2Pw9K1AuV
zspIsXNA+L0lSqAqFtnFJNn9AhdIOCN2RwrYE/R/In3InkiLLHbaQ+WrV3CnY9BAPk5q7UigNiIj
4AxZg7arq1ZwGHVBfQeMHmlFbyY3PgAk4icovrelkA3BrPH4xGWTe4ME7RSCLfXQZ9MNVOp86Ibu
Li/K+RwF6D+4q70BXoPObI0mBBfi4xpkO9Unvubh6Dt1geaD6NlX99TPgvruqjo6dMnZtqWPOljq
9SlsBuNeAzgeLPIbc7NkI/zZUGf8IA9Y7JU602vVbUKzeaPjaTTnAMz6/qr/LjX81+/q7AFBPxD/
eBOoZNho7qBS5hv9Ak4L9dguatgo9Q5kuj449xBycW9RMICQyG9qz2+6DpljCNuwfPAZayFw1B7i
QQ8WyNw36ne7NkA8zqCjRG7KmdxRkgSN2u2Wfgy0UcVr5jbuOokzPh//xlRuu+aTN3DWEdqA4KbE
6plvAOxHie/edbe9z3aolr/OcI3NV3zqZAJtij6nOYuK8hlSKtA3C2f64/L+E21vzt+A5KyaG8uY
wnJyAwNhhT7LQD4t+3SBtzS4K4WVqhohLrbatEDqxEBEDmT2zZu7fFz+fIG7NDinoywI26NGcApz
8NOyOLkFzldimQJ/xkMgSTVDogv3hRBK5j4YEoAaBpvG98o9dtLqFcHn80BI3ezcLmtMUECMbgCm
2XAyZQhOwczrvF9JhxqUoNYUxuUjNOAzB+CidfbZMkrMXNQB50UgFdEaCUgoQmeALKRR34GPBsKr
oGrE9URiX6L52fr+tPM70AJNpYtBLBZ46crmSKXlEaLP5ywXPJKIY8SYeigvuv2ujxUvBWUHneIr
v52zWgt6lA3UO7F/AKAFcfuOVd8vb3rBzuSBi4tROTMx0TKIuz3L/Gp3v2tQUYJpw6ayuirRzHOG
61oKyWwLZQtxd8v03WpLTm7Re5wHJQ5QzUmKCQzdJf3Qk5+ZPR+gmwp+Ry+FbyjAdZWgLJrakl0q
elvo3FVhoB3USFccRn2g7REJDHLyAKnGQA3SnZsGQ+xfVdNjEh6ZSNR1rcEJiXokx9qXYPslquXX
JQ0ur7pgRXhUokUVZikgHQ4LbKURaAawG19uWbCf/tT3f7IyZ01iaEkiu5c4rgGtR816A+WVce8C
NuYXIP8JwKJMJZkg0TA4k9Y6YAfo0LZhNltBkbhfjHSUAGREa81DxIDZXbXKSYqwYn0TaJPjU6sG
taZ5SkFb6JEZMicAJLoooMgfJnN5L2cwbWbN+LIl/K+czW3gn2ZzKNMEzG5xHybtd1pErJ0Dkr4v
/dHScsmmFs0hd2gXaeYCQu8grWGqfl+2UIKTmed2cJ65u/256Hz6etJARSMFs0PIwjY0btMgDuKj
e5ielSCVfL3A8/IosUqpwEdhOX2ouavfWjtTmf0WwdjScSVL8Kepc6PgjL6v2x5VBNCAXSJtrwXN
gYHC/XYKtB2LgLK+bDaiXnisF3hjQBnT25ir2zGAoOUB0P8HNWh9FO1K5kpgmjzmC6K0k60AmxLS
Ntn33SEFy6gO+jG3vc96idkIdpPKHeSjM6gzAxNeiPsCGPRzz5A+bgTvNB7wBdJOk+UOdtMQ1bcI
tRzAPKmdrMfyOO4MH/H3hzQCl0eQ36mSwQhyMjzkq82xJMuMHslhwwRnB+MA5tyD7OkkcjE8dKul
ad4kkGIP6WsexgfjuCX78+8xBuTsEViS5eVEi8KZeFV3lhXrcRW23THt7rVUMj+idvW/vdOUjl2C
RyjUkd37uXtUZRWPAqPmIVpNOeprH3dKWFgDXm7VUR3zH1Bt8IailPCCiGyBM2qHULcZy1EJk+o1
WYLega7NN5XerOCHvWzR53v4B4jVQtcsVQcEQJv1jjBU7xB9nxTfNGvvZIokPHXeJCDx8vcCUNBm
I6sF75dVP3JIy8yl65UQvVLyjVsfFL3xj8uDEbxN/8FmmU48QZvChPGZXh2CYtIvfOUVKnAh+PuP
siSosBvuQAeNYZMtUHYLu2UXH8o93fUexFbSV9xU9hBLkMybwNv+A9CqIaXVGQosYtwvO1A7HqBn
uPl0Y7cca0WyA0Srs5nNp+PPZEsHlUcc3muD1qtfCjlWNqCMK/KtS6AXMvM+by6Gy5k3UgUGTdUp
Do12PsSWsnPa9jazmF/kVHKUn3/ZGy5n6UsO4VFw2ylhvWi3RY+Spso6FFMXXN5e5x2J4XIvb4hG
swaE1SMYLiGOBnnqShZUEc0NZ+cUdIAQfkRMJS5/avbdOPyOUVUrZdsQGDkP19KcwiUD5OdCqGUc
babcQr0gqB0HyjzPC51kT1dRN5ydg756hfAvRgEGRj827hbybK/f7D73RllwRdTF9vunzWrlEEqb
2iyJCKn9xnhKihM4P0FRfFKzp8urfJ6GzYTw1999ZBokZqZMn0Pwu9+Ys+WrFLoTD5PivjdE3VUA
a6cQxiEv1jjuSKNCtPZjNWQXOcEmc7hH+gwRqaExOhapFiRmF82HbLHkZiVqevv90+QlrQaF+w7v
kKq6gSqDN6BE4PKciVrmbFsxoSIL5ZskYg6KYPoEirQGKWVwQ1HrnFkXGlgyx4ohab6pYObzMbWZ
xGOImuZNGkStUIBvp3CO6Q3UUh71ddhfnhPRVuVsuqrXOocyfROCtciDkr1HQBOitRBusPaKRa/K
Kv1Tg7RODghioScS1ubyCJm8x1aXRbsEc8MD80rDJSNQnk2ouq/JCgmHl8sTI/DSPA5PAYXtqo5o
l1QHJTmqekATyUtbAHcxbM52Z9I0ery5IGXw6p9qgeMZGmtfnYB4o3ZAwelN8oLnymE4Xh6L4PDk
gXi6XTIIlCCWPGS/G/WhHXbz8BtSQP4AKgEZol20ENvvn+xWXUwLGB7EcxzjBQoo1Pi47uM5q20p
xGOywkYkuVn8pXhezEc9+U6hjOcqu9l8vNyL6LbE0/QVqpKO2oq4mnMHnQ4fL5RfDSq1oHa3b/bA
3tkSg9vW+N8XsGFztgyJqhzSJXQOzS4iYBd2QLUFxlwcE5LdJeqAs+jVcqESbyMICY4QlHlFMyp4
NEDROkn7AsPgwXWjmsVOnELVy56UB+JA7cwBuTUdjS+XV0LUPnc+Z6s5tCCLZdHSkGPdNVGpNkcj
tSS2IGqeO5tVAt16qHghvAxmlqrKjtUIJvxV2V339ZxpZ1UGAp4JByMoxkuoRIOFp5AYgujLt98/
GZhdAstSQ585ylGuu3YQSDDbzAOp/et1n84Z8GpToMHB8x9mKwmM2b5NwU9UJprkEBN9PmfHVBvy
sc0RX8YDtwYlqdW+Qc5YcrQLnv9QRf17cuoUAuexDvPtdohg7mg02x7xHK95Ub0kiFHbKOlJcGBa
nP3ay1x34K9BDtVmIWicgpRVQVv+dKEOb5Fpf3kthOPhrHhQKeh8CBLp8Rf1N/yQnz4rPuR+ch+R
X5TwyHCQ58MyKDr6e94USIDZembNYQ4BcV/TFrbbBHygUj4WD/nITkrnqC8kNodghSiFZBIFZwXP
2odEiTtAeSaJctsFXt8Ijdo5SGZuW/EzDpbn7MMrIrXyCvfH9WHx27Dcs8AK01fEJfxkL6vGFOwC
kzPzDiLbNWomlZe1O7rFW9E/OJC8Kaq3wZChQramzo2DM/e2Sxfomk/KC+2+D9MdtdiOLuByMGU2
IzBIHho3Tc4CmgNoKGZmfatBmrpwm8clJ7vLCyFqnrP3lkCjz4aFh+1AdqoCXSpl3lm1LIQpuNPw
mDgQ96Lq3MEWgvyEV0EQeXyi2qutReP0LZdBZ0RrwBk7SNrcqm7KJCptlLbj0TA7tWdCOjsjku0q
GgZn50q7pqhui+cwyeNbqBU2ee8lIOvWAYIFUyKUNp4uL4cgvwfl3L8tvQbuFMxbyrytx10xfynm
wp+736ZVeymEfKxs9KbxsGk6SToUGCIPiIOwEHEqyGqFoGZYVfNZq+eAjltMAhWw9bPtPMfrjPzu
LzN+bcbmdLlbwZLxBH5VxpI4aeM0ggDHg57or2nZQbXCAUeNu8hCXtvqnLHNf1ByoHTWoKG9hpCa
8BH98gb2i4FrGe8/v85Wf6IfZkGDdKX+5VEJjInHzkETI02WaUqjkaRgAPuVD19m8+vltgXOmHDn
fuok7WrEcR7NpN3FcRU0YOO6rmnOB0Dupk7i2M6jPP1mTsYdkrMvl1sWTci26T5dhgiEkl2zXcZw
ZUoIDdWoMLv9XE8S5yXaRZzh4+mXgh8s18IxmQbIQZRmmu3ndaK9r0IxtwzUIpMdhqKhcC6gGy2q
Q92liGYFUn9qezDYuoshLHbVTPE4uW6F8DAsQg3NfAgsmwWDUwTL7F63M3mYnKrPIx3UCapQLXhe
DEhSV0Euo+YQbE0eEDeYHYMMBhpnk/pNVd136hLJO0CwwjwWDvI/3dh2TRFBWc5PQZm+mlDo+aKM
En8rWFUegFa6NlTlS2xQNiBMnSa3BfmNMkjJ1wuubTzyTNeyqiwVBSCile4m6t6BUjTIGRQpMxTq
su4b1OqhtlfJNpGoP86QWV7QzqCINpI/qqZpxEgCvR/QSWVfFQahpirz2Sx7I4vOKh6dNpd676Sm
MYeLA06KWQngOHZshtClM3ipaR07qGiD/OcD8SuJqxKNkLP4pCprEI6iSw2MX2laQoW2DvIi8yEP
E0DAB2hIx4PwjsQqRduPM/qpIxpTVkULSVLN95Bvhz4D7hohyXR315TOx1XGz+PYptYe3VTZJLhr
fR8n1Y2ro7iitCRJS8HthceyQZgM5W+414WJOvsDo55m2J4FNqx2/aLEryvERy6P4zyLjGno20X8
k78fezomkDVvUfuWe00NPefxYwEuYchQNoTAUN5CMjXG4fvWKIbX9dGQvdTLiknNrzsSeI4/syrJ
bJAqiaBEuaknPi2le5usLFxqGVWTaN/zVH55XOgEjJVt6JYE0k7kpgdrdgphUIZYFFTrAsfAcKuf
tjlLHIngIcPz+s19X2pu5uKdBGFavP3zavbIugbgAoKuaSExLoEf54Fxacy6OCVjEikN4njZekB2
TXL+COeMuwkAsgbxH2dIooVVJsotYKLpYBae4pbLa03cFs8yl+06q8i8ibjOboCy6HW3dx4zB169
Lok7XHE7QKWJtR8hyl7hHHTmG8Q/zUV2/RPNH+ctdEgs2naFfnL1R6XdT60kJiMKM/DQOFYWQJk0
CsIMjbGPtWLXg5mf2FANMe5bVEg52YdqqIBvGx54er1kudVlGjsC38HD5mjb9trSYkzWmHk6fR7i
o1L+Mqxb0P+C30+yvwV+lofQtSrRZ2iypdGUPqfLjZaWvpWc3P7bZb8kOOV5pr6xHJYuqZY0AurW
7zdN9n44phORuD3RHG3dfvJ6C60KvKO7NaTT7BuG5ZHlhXTuLm+rQw962UEG4RBssD9Zxk8d5cjq
p50xp5E6lB4Y13apImNfFWU7/uy9T20zCwxxU6MidY+3iztOX4zWiEhm3nQs8Xuoq6FIJLvRBvtY
TspBAdWLZ8zaY9aUN8ua7iHcDvU7iRMXuDseRTekHcT3DJpFTH1c7Rc6vGjFbzBe2ZqsPkvUA3eP
sMx+LRdl6UOylEAWhoTq/jo1EFttvbmRbQzBbeWPM/w0p11ngWNf69NoyPP7vIhRss+cvdIQ6Hp2
L0YOxsoCEYSps8PLG11gRzykrqmaqVQrdDg2oTtEdpb5FvEbKeBe1P5mAZ8GNCTFUhRMBeosCbvk
Ti3wxFq+aqZsWUQoFR5Mt07/CX/MKXTVaRdC5M2z26953QAcBnLN8ret3UHtE0LKumS3CTvdRvt5
VDOZkZw02tDEgizsmeSKp1rHMdtlxUdtRxqCeUsdrjjpLy+TwB/xKLvY7BKIVrpZVIJQj6Y/CR43
milxdgInwUPs0tVlCZD/0CTMcx/JgZ0OkrjL3y1afu59Mc3L4q51Abtc5l807/c20R5ysDGxVrIW
opnhrgla1kHTr4WgIlEhh7Z+X2H1o6w4UNQ4Z/TarGYO6BCyaEktr6bTr3jod1p1XeWkoXLHf61D
cFglVh8u8RRAHzyoSH2Yaio5I8+vq87TnAHn3Sx6iamZoeVqM/u1VKQ6EaK2ObuGXitr+3bOQL3e
et3Q3iuuJgEVnJ90nac4MzK3WsE+lkVQA/QzaBkX1nfTWYJrdqTOc5s1bVYYJmRCQ5oML2PVeCaI
VH1SmkGSrbJnjWh2tqF98g/5rFmQ0QSqTR9tD8r1IMCn+8vfL2p6+/1T01hTdwKDcRZV0wO4sm8m
p3+83PJ5W9V5iJzWIfRO0iSPmk471mZ8M5kquOKdJ6uRUVeLuuCMFfwtXa6YNI9SAjYDdS3ClGmB
A03og2kkMhpK0RRxVmvGKEa1Gsx+2dGbmDT+UsmyE6K9yVms3iqorkMVEOrHGGhdy7HL3aDRIBLt
IeiEG/XlpTh/P9R5yJxhr2mZQVU8pCYjQKsWJ0qBvkTh423S2u8I+L+kUhUkwZh4pjM9n4q+gvx4
1GgDmE67Z3WejhpTg8tjEawGT3K2JLVqNWU6hm6R+qsb35qWDJoimqZtm32yBbvoqmodKjU0zMmf
rRNBbN5wh8BZnnUIRa8yzJBoCJw5x9lcsgkRh8iYIPKIvOpxictaknQQTf/W6adBTGtDtVWphlCN
px3Tu9CkKKEYcskFT/Tt/Anc9K2RFmYeZYPh2Xa2WxIZHFJgzTxPd7GUeqkWkM4C4aWuPy5QZIl/
J27TWvtsKOra9lIljw2ZVJ6gOx4RZtUZkDzJkEcQmf9wrf4IQol75K4PkM74ftVe/QccNhHDgn76
EM52i0jDMqA6N/19uW3BOvPgsHwYpyK2kTfFiXzoHOfYGQyUwjK1P1Hz3B5186ZSB6PPI4iGuPld
bYzeIFWeFTXO7dG5gRS72ek5krBfDaUOpqbwx0m2RQVmzMu1GqSG5JSNhc3w0fV4sMoTCg+CYt5X
y/d+khiCaPtwZ08+raRjSJqEYMnTfcq6CDXzq5db1nEz7cuLLOjE4Y6erisMWhTaEI7N9LWvgM4l
6e0wFl+Klkm6EKyFwx1BdJjX0hwrXHg7hOkpKKlbJCgbd3fVCHjixYY4a7oqM1IzafLFdmMkO/UI
sN1oGu3j5S7+hIL+SbMivLHN3ieXB6+hg5lucm+BF9lXBvFWPd3hmr2nyS+KaG+fglRQU/Y6Ke6s
Lv82aPVhns2dRW9rmKg3Wm5QjIC/mbKszvloIz6JM59MSTQyFwu9NcGIyhyExNwRbPTprnepP7um
bxPjAJ+TGYnkaXQemYguOaNSSW8CoVPGt5PugFZuwebv69RXNAKKcdtVPVstjwqp1mBq0/vSdj0g
Ft4AdKOSpT7/jMUXcGfDmlgA/pdFfAtNoy76X86ubLlOWNl+EVVIgIBXhj3hIU6cOMkLlcnMMwjB
199Fzr1VPsrW5pZfXWW0JXW3Wq3Va4nCiGZ7fkztwQk7W6u8guFX6LO4T13U4QFLfximNd2b/+YT
16xAckjcIOZsSVh/Z6ZjsEDsrILkfKKBIOMzEcWTnjoenw0vhyCMuSfLqNxnyUEzB9TPTQkN+Bia
vfWEnjhWnfIqDYipfXHH7tQBIGd3v/nMd8535T5LDitA4QdeDLDi/oeyuQjHk3gaw/8fXe3VY974
B+/VrEORWhAA/VSB/q4/9EusWyczHm36npQUA2zB+43PljA7fXKxcGaZHESGZp0uC5c096YyPZgV
Csi83bkAXg2iGGorwb0ZCvollVlP9aZH/S13v631RSPHRuzxBPx9JLtieDLISx9s21oaYUbWhshx
u1Lc6V2be6YOkE6Bx7p6sf+sYhAe16uPOeCedCgv6LObgsZKvonMvoc0OqC35fygpRTmmYBxamNq
RMT/2mqCHTpzOCb1dK9p4PDreOIzK/mCl8EuWMcu8fJy3IMyXT0OsFhS4LLdhs9ZbxlRDjFq9IP4
zP3JJnPHSf+Sb1xbKylIASxfzoMbmxF3VgjFbVyb1lzoYBCcj22nR+jzvq+N1PZ5615cK72ryqb2
rElz/SYBx0w3keELZbjtcbMgh462zJurBuwn/BNzGJrjSuIGi1W3lySHUErhzqAwQmz0Okc0Xpvx
3jOpe7BtGx34q/mycwS514OPLCw7QZQlcUbXjkxWHsu5GcPJTM4mFBi9WHeifoohxewspZfqWtS1
ziPJUNhOmh8jtNK9Yl5eq7j6YcfEs0wU7REW8fO0+T3s5dhUKTSWy2CxojGNqCldH5XtU9LkuGbO
x9uzV9mMFASrpDJBVsLsKGfr4wD1DG+tjW+GYDsFxasJHX6+FPHAjm6XZCY8ms3mCwchw8jGsBns
F3AJvwCRf7CcvTuIYioy+g2t/4Y1tARiWCDYMj0bqrsQHBm6oCCOsxP6FLYiA95YwxybWMMcNeJH
SU8TCPd5BH4kqt0t7LHpdmxyC29XXE1GuC2DOYCFGE+Mwvzt8i9AJvnN+iH7Jbo95mbVYkl5VwdQ
omXRRkSUfNOmB9DG+JX49S6bkpFsg8bWLI+JiMruebQ1D0qWq7sHpVKcCDKUzdUXAY0QIaKumyvI
HFl9SHvdJw37iINujwxTtQFSOtSmU+NQYiCUNvlDhhf5pES3zpj/YXHldQ3ZuYiodkFybki74nFM
h3MvxnSGEuuxSbILS/LD7Y1QrZXk3LkODRanMq2oGRufaAnEzRpxX9StPxTlXnfW9QdmwzAlF5+K
ZaQtKVbkUP4UrkHqJ983IHu5+ktQBBs0//Z0VOmTjHNzW7yxgCfTisBD9pAuRmAvUTIt90hHg6ZD
H6bLg8EWAUH1ClnQqUz3Cg6q/FjGwDW6YeLrgkVt0v/i+pQdLavC/ZHPfmMX59jU75CWnHEiQIev
JL1HzWWnG0eVqMoQuXgQbm+bDmK02/1O5/7HrGv8ODn9t2IBt2WZED1A9asHja2u+fmg7fU7KqKd
DKCzSp4XaLyzIuhVPTF3CUhVhzZpo6pwP6/6eLQt+2Do9dPt/VUkrjKejowp2G2zco3IrAMFiy2e
hx3TUTiaDKab6AyyI12fImBJvDwLGGQ6kz2coep3S8Ei5egnX3HTj0pev5rx8Bq7O6en6mdL8SGZ
EpeOKZ0izn5bW8dmEa5TeHu1lWYlRQfOHYc1xixAoLnUyH37ENfNYOwgolFPITU3P5oDd8rwZNEG
twdVpAMysVtVGPFqNlgq1rs/S/t71tO7eHSDotLwhO6eF7Bo3x5JNT0ZF4de87ExGKYnlvwQFx3U
m/v7pivDdulCS9g+KutBbQ3PgLftWJlidjJWjhijbc0mx9k0fLT4wzSC8rB5bqZLNf9eh/fZhAyT
o7HtVGm5mh81ckdoOGefrXc9aRiGjH8rRNUWYmFjlFhf5+ZONzLwlO7c5Ohms1dyGhn41sxW3urD
LIAcBPXGXIN37AfvI1r9MUf7MgEjggJoapyJ/pzTZyP/mY91CAlDf9WPadH5RX9KE2gbEr+df6DU
e9tMFAe9DI5ztcYuG4uZH+niuTqYg3t/NY0QpR3D+fO+IaTw0BnpOAzLNEboHk+I12XjdFkMMh9K
0Fs8DOmc+0kBRYbboyli9t/lf3NjBjWdSUHJOUTm0TjUB34yjmsIIufT7c8rIpIMhyu6Jp1rqq9R
n9XHBFVxnfFf4Kk/3/68ajukXIImrIPAVz9FBhDV9ZnDAq3mWzpWYbsHOFfMQMbDMbvkBV+7KbKr
x5X6HXQI2M7aX4ewGoYMeMvb3iBNhp9P7+sz878P90mY+fOher48FEESvKuvC+Nsy/dmk5GUxmY5
Yhyrfe6Scwslwlr7eHsLVFmWDHgbe3PSQbg7RX2gPRKw4o5R+tKjSMXv3cB6vj2KIjX9u4JvZlAb
esYZc5bIAX8GMf0424RjHtjwcvv71yFpWKLtsH4zQCfyOh0XHJ2xWfnueqgAKu6z3O/j39mQnVaQ
Hdq94fVQGjY79AUMkMox0S0fe0YR9MvX2z9DkRrIwLjMiqsMv22KnPGgLY/xLqpTZcVSZjCCVTFt
xmmK3JNFPLArlj7cHWIrri/y0/pq+OMRr8Q7hq0aTU4VzLir7HqeIsDLJx6iuFEk7zvO/h7fb/Zp
oChSUjw3R3N2Xpoj739m7s71R7H4MqDNTSYUNXQYskg+JtmXaU/LQHXjkZnhYqeZXQu9ldEGS8mn
OprZA/g7vBX9YeNinsaluR9TaAjlvtv/yedvsVh3dkI1J8nzCcQS47Q1EH8FPeoZTpI4C2/bqmKT
ZcK4cY0FoxZs1ezv8MKSFvdFfLz9aYW3y5i1RddnOGPpfoQoeiggdhC4UHpkse0zPLDsLI1qEMnj
nR6vFXaziEib9MybAAU71mn/2HFqvpIyy37dnotqmYz/Diy5NVGgGGGwFGq/1qe4fbLWnWihyll1
yavZ7FbFUJkiWiFeshaNN/QPFClJA+08cN8dhhort16Gud5xEdVkJMeeUQAvJsSSyCzr/I5Y7c9U
S5KwdOo5uL1cf8ler+R9MrKtLyYyZ0M6RAkDyXjpTE0ILb34BYVg89LYU1V6bQwx0xwdMkFL8zb1
FoO5l7RzQGFXTVUDifS1X5AAjjjmxNiGI3G5v8Z5FzixM/u9M1EffaD2p9s/+fqiUFnBSvS0aHN7
XaPK0QOt0r7WJYkyd6+jQPF5mV3D3dQus3xeo7GtvuRN84lnNlp197b0eoT4B+qnrzwuYUJtpGXC
Oth9sRzSTH9fSYDKFHrolWQNcYouWkQ/fZ547xwsCC19tuMuvtOo1X5hHRv8OondsNdGfa+4q5qV
FPcWPS9dXXPGKNPcUCvBGltXOzcT1ae3ePLmBFrx2koSB/k5OM8GtDO573qeN6gsa2ouTcMNAx+m
/ccMOtz8lPU7v1mRaVJ3m8ybH51bzbja3OqjVRhL6zMGvjnfMl1d3Pd2bc+AqC7VxSy5EQLRlUaT
AZ0vn1a0A2RjZd3npubs7DK7PoB/rXounbX7c9t9/mbS/3o8Zdv1+M1va9ymmud6GaPZdx83YYU6
sJ1D9535KCVARC9wj5Anz0P6kjgeNHfJzgGgOJcpk4yEIi4m5oA0ZbnEx416dq285G459F6zsS76
6+/bM1R5sGQx1UxX8PvgpLTtk1adtTjs9kiArx9iVAYfUEZ6lxt0jRrWRJxA54mjAZo4H4aM7IS3
bTWubY9kOmgBKdyBoHRq14lv68FQVsAXfCu7g04+314g1SykMxKP6rXuDEiQ7KYFEcAJgu8eLnD2
vAN8UX1fOidpwmu3GnEGi/Qo9OcCT2/isO4Rzaq+Lh2KYkTDs2GZyLFi66Uu+hoEockpi7W7rkve
JRWOUot0050m0rjL6i6R1tUfhfEHXb4+0/JIzx3PhRje7Y1Q1K3/QfKmGRoq48lGcPvOg+zUHY3E
A+Pexssb+3SnR1RhUTLdpQVCFpw4cPiKLkFPPvXW41TQsJsuTrkT8BQuJ1NeaoT0kxNPTUR1fqoK
YDzxapzNr7eXSbHjrrQZ6KaGJBf6KaKkaF/SGBLUbnZq8/I5K8edtg3FtfofIG8j5tHuM1yghuGu
PpthEmp+QQKwZTRnhKcXJ7w9F8VKyRheLvKMGlneRLo1HvrJDeah/qjv1bpVX5dCrJOXPcNTRBdN
9UOF/goKSu9pPdz+6SprlRkv+wr372LC19Nze9Y/5we2rQ/4qkOgvvb4XxXWKhNblolZ6HWMV4w+
Hx7NOj4QwNksu3hNmyHU172VUg0jhVnkkCjUVshYXPdx0/llP6wGQJFp8Ia83XFv1RhSnC3iOa6G
YRijsm0/TSh2AE+Hcn4RVK3u1+Ueub9q06VwCzDvPGRokog0QL7M4ac7Iy/ea09WfVyKtqCKMZ0U
3AYokXwGbUzl/kn3AIzbUl856WR8ZJaAwKuPBR4JTaNE8wWwhPrI9qQbFD9chke2Js26eECAcPIX
Dh1JuwDMdg8ppvjpMsK5RgZl8RhxewhBkQuxLRSOi2Cr524VcT/xeXkcTW/vyFPNRXLrtOAZCGZh
rIJHPTThx/si+3jbqRWxVQY7s07ElQVt7YiVKSpw38yhDDnzp12Sqy2tvLLLMvVlHfdDka9kBYSF
j57GZjRKTv5aN6eMi4Oms7syfhdNKygKJKcGPLlbOhdjVcYS9XrzZVmq4+11UviyDH3upypJu4J0
kWA8aOKHIYamlb2eDAdosb1uEtVmSJ7sZonWg+QANtsmX5gokGishTMdqU6d1zYb9lLx668QVKbA
nOpiiZETDBFvn136YeWD1661RwjAMic0YyTTzrGq2HyZ3K6si8pqG2zIyqYne3LCEbrqI5m/9uVw
hvcfzLTeQWIpXFKGPU7zyDvLwBtyK6KxfiDNzqmnmoLkex2hZrPQHo43QxrZ3ErFtfOgJ79TkDTa
u6yYiq2XoY4GCAZEX1lrxHH8zKn7ldY2hBSBtRX5Xs+y6gYmQxAJGQsDCjMcr0/NaT1kJxL1EZg6
IPnDj9ouEkRhXpbkhmVD+1XrMIx+iS//UZowD+Vlj0xXlavJkMCBdX086vYUjQEIMpKTcQJ2E+Ic
PRLn6uAG2s7Wq67xMrqvN5Mk1UtMZAw29dVz56dBe8oQ4Q3/oT8C277jJyrjlU7ZtV2xZgkGmown
0vxG4/q7opaM76vQod6w7bvdgAZ14yvKiF4GaVTbiKZiJ/dXpYUysi+mC0jmKLbDPK532xloeuSi
HTexlz2JA4V3yMC+2szXrKbxErlJ1GaP6/R5mDw7MXYSNcX5KgP6KMmqDNnCFOXmxxSnrP4t3qWJ
VxwcMlOdSPR2aVpsAbvPn43D4JVBcczCyoeQbwi9qge8BUET0X2+veMqm5XhfSjW6rNTjxwwYwgE
PODF2Z+7zBPxyTJDx/7g2t+S8dhThPvllGg/9GZTRv+8M7rC9WX831LEYJbNJh7RY38QB3bJHqqP
m25xGliYc+Gbj+ur2aDis5z21MVUYc2U8mwCduq8nDEo49TP0wfGWg/vrtkcITX2DfdDPvpz/VhO
jxpOuZz1O2aj8FpZNjYbW1zd9RThIb4HBRE3duKOymTkaFBBV7XrsIXgu5zGz916XKanwfk8rDtJ
n8repQu1BrK7hcVYMJJ8LCwP9qDpOxFHFZxlFOBog70W0DQeOffrwTqsJ80fDtU58bd4sPeYpGhM
ojLgb6kzPN8JeJX1aT3QkAcmKMOTsDjaeM/fwnPvzwH1+uMe36xiyWSUX12JyS1TLNlQASEfHxw8
eVD+etttFIYkI/mGpe1SDjq8aDa+VfVjuu4U4hTeKEP2sqZAC6OAIf1H8mk8WX8ln/ZqGcq93ubz
ppRctTlBNyMWpbzD+XiHbPiB+/UPy2+Ppb93NqomIXk3yLwbKAzAoPQLiKUv42k+mAeAG8+3114V
PWSqu0yHEkA2LPj+0TyKwD7kj/mLdXQ8iqp0EuwtlmoaklMvCR9JU2CtzOOmBcRPbagd96ehMiHJ
pXuzaZPOxecN486uP6zajj8rvivj9Jy1dli2wDQpMi0dj7d7WcN2p7lyL5TReGYR9xuBKBwqJAfm
d8c+yvAYQMLtKUDsgXO31b02ipS9U6O2SDfi59d31IcKMhK45Ggdt4pVenyfAcm4vFasg6sXW7im
fnuGkCZQHuwOyufftWMZJgdzp477F/V2bTJbbHrjbklnJ5PrztgLCGRpPgMtXd+Hjf6c2MwryLNw
j4N9cLoPxtB55gDVrBjvObQNDfErLz5V2qkdPwI4MFcgFKMj5HDuunjnzFKYt4zUa8qiyZxp5ZGL
sXMsQvvcAMyJooJml0HHj4n29fZ6K05HmcoOUP/RGBksvTY03wIdpcW+pu2vrPbTbucuqUppZZhe
zwUp+24LyBcwQvplIE76uTk70T7vu8qxpHiQxu4K4W2EtTl+MOdP4p331b8P/W+MJB3GmLkzUuUe
HmsZX2ISzeUSrHmM1/lwsW3/9jYoNlwG6vX0/+5G/ABOyCM/TYfhvI9kVH3e+W9bF0u9NlpdisjU
9IoBXmHrR6BSwBS7ossGRBiJ5Y2Qr/U7mrt+5jp7ejwKlAeV0XsWcxLad9iYpf7tkJML6GuhIaAG
7pLe8/Lkph9S8XR7ERVZhQzmy0fHWh0KO+Pdk4OHvio9zuyd35aiRV7aNec65gE0h20/DfFlYnvB
ezt7r0QiGb43a/mk2RW+LQ7Gobvkh/Zkff9PWI396WJ8uL08Ch/5e2S/sWUhkgkvoRhmNaugYDRc
xN4Dn2rlt2PpzafzMW/YOja4MwC/7B4o8Hh7go+qtOhvVHnzbc3tuxIgVuyq6yWn6bjde0bLE755
2MoTe5di5TjSmV+ymll8pjxKqr55TEls+prQDjP01bxW65IP0BQQvmjrp6zNXlLOALma0ClvZ+u4
p8ahWEcZxWdobqM3uY7sSUNHaaA1X4a9bgTVp6UQABG3AhcJLKNTt0sA+lAnXPjSeLZb5OFtA1PA
n6hMSjfomW1VDGbAD+xpPZj+cl/fLaHpswvzmyMLlkOReSnzDH/9vrzs3SZUWyej+YD+GAjq4XDO
5MCqhwTNclpZB4UTTdXq8YH6FT/qVuFl7ePAf+/MVnF0ykA/HkOjBRJR2Kx1CBMwpZlu9z3pHsqB
eoChgLLI8VroFGlQdLCo640oFa1xkFm6l4uDg/4tiGGHonMC4ohH3eZBbxySknuOnXt6d7TJS15/
EmRPSfG6BRBHSv0bMGilPWioI7eiYWI2B63PwrZ+F+ER4OByDOBlbY+knSPUrkR6v0vndr1aRWRu
EVGBwm1B43i0kGOSH3s+eVx4yfsUcAwq0wDqeQOwVWmiJK0VgT7yI6E5mG/jP6VBA0Nb994vFU0h
VJfWv61jveMiMaMcVAxeY5PXUTiaV1qbKuCApLOhC6gVDXYy++kV9Gm/bHe0PSMHTgtAnzlYTPxf
NoxVkKHpBhKl7KHP0Xk4EePeaY0aOCgBDRpm7T3MKW4VMkRT69uMJW0+o2Kr+/THgHyfntkj8Xtv
/Gx8u+1H182Syoq+OoDLkwMKnCjTT119Zyf33bCT419XlcTeSjE9J5pV2B0msDzFT+N5wOHRR/GJ
eemDeQD3ysE4357E9bMVOir/fQDarduwIcHhYRYnXRz5unMduh5jiAxBXEmGqGGgpXxY75ciiPtH
uy28ePRSN/Vu//Tr609k3kHLGLORAmUCHC56lQrQAVg27T2W8Z05qAbYHPvtAV4ZQ9aOGKDgn01x
6dsv8Z7cjCK9JDLscElLg0Esa0YdgN9BePBMjvTAUGgodxJzhQkRGXxYtVWTxFDiiCwve8Cix8f2
ICL2HHfBBJ13UNZ6fMcTFH0cRKYipGCuJumKsdbHFeLDzEc1zmd+Hmh+fDAfHZxfXnHYewffbPPf
tJPISKYS1POrQZs5opZr3nNjY41liwCqH3dexJS7Kl6nJyKMPkAORnesQXEbJDK6KbX1MkFHD7as
9eNjFVbHJfcIsBZI5+Jwr86lODVklNOcGE0xdxglQb8nHgGtxPXocKqzvdByPTYSmatwdKDTOc8Y
ID9vqlw8Sn+So36gKMVb5+Tltm8q3F/GN7E4s7mm4exjzqesfxB2UDuHrH4k6Z/bAyjilsxSyMy0
oCZgpNHYn9MYL9g7BQyFz8vgJpHHdmeaE8D9cf9jyPLHUS9eILrx8fbPVpQZibON+yam2OBrBHi0
nyPyiQfW19TfalEgjgCxEcwIWWB4eyDVPLZ1ezNO0xCept06Rzr40KdXIzlY086N8urSW//ABkw9
7pc8XcpLnL2A92lsd14/r1o+viudeZk2mq4o8d0ZmLhx+AqJvzO6LFx95/tXl8SiMqS/Bnt5P5c1
vs/4azuup2HWwzTPd4qMV00en5fuKcbEptrJB36ey+rraHQ/WPnR0c1Dlmr3Nd3rmFYskoyerkhH
7dTK+Nnqu3u9rQPoHZ+FyKCstUfeoVqnbeg3pjOVeGPNRijmmIXr64t+jIvB19y9y5bq89vf33ye
Qt9SJ4Pg5yQBlvmTm/nx8J5CAbZAMvrMWEy04uflJUvGE6/JVnR8p/FIOTCnhnBZO1eXKpsfoGbx
ybbHQ6qJnc+rjGcL1m8WZYXkFEi0iAFdn25Lkk91at8n6BawKzusOmASb4cFlflI5UbqGDZ40Ovq
0oJ9PRMhT5xD1Z4qZPK3B1DtruTEdC4cCkBfdWFQY0Nh7owmrLt1SH+/6/MykkisKUlWoIrPLl0+
sFQ/ryBzsvge3YJieWT0EKeDRuzc5mfdjn0N9QVBqtJPUUY1y7LdycwU8VOmS+ssSJ+btKguGckO
jsMDo6+D28ujMKN/4ENmD/a6CTpdjgH6GPOpLP/km05PdWj56fYQql8vuW/VrjS2bPBNMlqfRqJF
YDreWRiF7ciAIXCrTlPpDvq5W7VjbeoPs8hD7MQ7F0dyYa0xwJhITX4mAyWvU6ZPR2EORZhtjERm
ozlenk7vonmzqIwZcgD4mK0YbSHNnFwSMR/ypHqZDPq+M9iS/DgT5H+DaNc5/SkX4nOpV2RnoVRe
IPlwM/DGsm0YqJtZII4rAQ1oxQHVxbAFP8T7AoUMF2qhWdCXpNXPxOhPOhNHo/rQ8D+3jVQxAxko
RHVRrhxsL+fB1g95++haFxAfh3R5X7iWkUIriAid1IJoXdufGhbUmhU6aMgsA3dXIUXhDDJgyGyg
YGMJg581lpx6CHTGsFdX25PEUH1++/ubA6ctGMQSuK6fTbBYs6QILXe5TGTvNVT1+S16vPk86cUE
ipIV8TlbQlIluKNnB91sd6oWqv2VXLk36sy1OuQQ5riczCT1VmP40PdfuLnHLaYIczKox60cbWKp
qC6NNvgUD5e22e5EUEWQNiXfLVlq6N28VhcdwvCu6ZugnSz/TBxM0Dv1L9XySA5cjCnn3epWl755
nuawyXSvbA8Nfd8EZGxPbhd0LWleX5z1Wx+f+xZSZU7pLUNQunv9H4opyMieMa2a2m0hrOh0YDt0
oVibpFFdBk6+83ilGmDbnTcWOo+FjhrVpj9fnKe4h6rb11grvcIxwtsxSOECMpqnhj6CzpNcnBsb
jAN6MrVeNpntAYKmyQ6w53oVyaIyske4lNZFnNFzpoEpw/jSdq4XdyZ0wqgnuHtmee7zykACkH19
36xkx24KG9Q1EDKEAMG9SM1wzGMQEZg7lyjljCTPzpwxp3nRCsh1zp7Gic/FgHaTznfor9xywGLb
QR7ZPhvjHuuYgw3/p5qENZRSbwY2OJeIlJ4bE7qF4N+NtSKiH4Q5nbv+ce333ukUbm9Ibp8lKwgW
Ri7OFCL1LrB8eMKaVk93zhox3pdBycxdXDPJkOk95AMzLfPTekFDSlL0vmbbe0NcL4NZVIYCAcvv
aJyNm5SlEbG5ua+qU19rPzUTpXZCgnbOj/qQ+1N+Z1fxTtVK4UwyTGhteWIl7STObgkispT362nJ
0Uhidnguv23ZKtP7h7NrhRaaOzpgL9bcCHdsiN/9JBXzY+L46QyACU0CTqBWsVflV1iejBjKBjR5
VFonzgWFkEdR+4KulzR76dxTts73trvLhaKwPZnWq7aElVNXiHPen1D683PHCbLZDSnAIVP6ZbK6
QIMKhDAqr4as1PI7TvUXM25xwz21bRc0XOxERaX5SAFkLlEPKZYZJrr0UIQYfW7+zMkaumPlmcwJ
xXTX0M/LgGgpft/eWZXxSDFFrztch8Axcx4t8pAkVagPLPH0yfly+/uKo0SGCeHa7kK+0cXlHRcY
r6cbR3XxMzXT+6Rqj7fHUNmKFD1Kq6WMN+1yRlN4WJMX24JmX2x5ulncgeDacxwzuD3SdVAtHFzK
HhIg+esOcLZzTDKN52fLgSYv95BA2/09JD0K9s1wtywGIp8WJEu9Loeml+YRi+TdAgli1E9Tz+ns
mYZxy0Vd+6tYY+cX4/XAH3Rh9SbzqqGgzos9JXXxZFlN+q7Cp0XlJ3WLlkOCbp3+YtEg6wm4o0Dm
1u3ECIUlyS/nBU+hKxib/cXpx19sxWVIc/glY3sl0M0JrpxF8pNuGZc5A+mcfeatYRhBiR7exutm
e7HfNQEit0MK0g2WVrfu2dBJoGvdgRfpcdyVa7/++4ncEDmhrjHWOoO0Mbj/DCv53BfNhx2z3M7j
K2sjI82qyYLeO62Xcxt/X9tzPtn37TIGPIEYQWze6a4buevRjmvfYnj7dqjYGVkRPGW+ONK1q9XF
Kzub+jez/ECdL6L/OHIwlbnFzrmtiCAy2IzWFlpgF6u7jDrzavYrhzdT7ZLYe4niFuquLd428Jts
Nx34FE91Sc/Wpz7zoJN7jAP6wfoOasNzdQCo7fn2LqkmsjnOm3GsxhqdZtC6i2l/ItwfxNdqODl7
fUyqr29m9+brteHkbTIU/cVgnyv04KUjFCc+p0O94x3XzRfU0f/9/YTqeS4qYZ91Afdo+4yEReZ+
ub00V18tLfoXA/Tmx1tZVfI+S+1zLVqONmR97C0TVTTCtAyVJ7OFVrLT8k48xTXhzaeywKPql7HT
2bJjyIro9fdIfvMLUs0eNmUg+wyhZrACt+Ey1M8a24OcqnZHOjd0oZVjqlP7zOz1box/1W1A4/Wj
VtAdL1H8fhlk1vVjLDLXsM/5ajwmdnqal/ETHfeg+aoEUGaM67gp3DJxN3mywbPjPigz0JkWg7da
rQ83g75MEhqsC8T7MAw4rbaY82ZL7MIlueF0Dm5q4Kju56BYXa829yqqCoOWkTvNpA/EHTWIAdGS
Hwdm6ZfaaV5vG7QiLsogm7keDJHqbX9hCIetpw2RUbzayyUzTrcHUP16KedZbZIYqY7TdjVfB6dC
HEl36keqny6ZalF1gArrdn8pgVozoeHcfRqryC4/2eCRuf3jrxvrP8CaYmytJVuc/iJiHkAAMMgy
cg9E6PH256/P4B98DSNAxC6D24Oklt9zy/1R2fmxHNuP45yfqyp+38n0D8imK1dXmyfLOetuf+5q
wyO5uV3Iv4+EPN+eyvW4QWSFT2HZI5qoa/dMG3P5pvWggvZ0u3BwN7Z67ciNatip+aj2ZPv7G2+r
ARxp1tx0zplth0iz7hgqPkvzvrLbP4gbMsQWVEQ3b6vBgPYagxiqFYGJ5uTbC3X9DvAPymYstAXH
X9xfpj4LWr0BHV+/Hjkrwt7Qg841TnaDws/twRQXtX9QNsnq6NU6IJwvXXvma//SL69uIl7RsuPb
y3AWyfLNofrDmDWXaRl3MpXrPv8PyKYpCi0HTdpwAVl/2HRDIMQep7DKZSSnn6sB2j+FcM5LLRK/
qnmwOsazAWJTaEGn/giC69tLpzAzGWGTOrzrk5S6ZxOSo5ObhrOxBpAHObzv85t5vLFiy4gtNlT9
cKnnwneSP13j+JOz44yKRZJxNUVhxQtLh+FSat2Xaca1z3XDxhGjXxr9oY7rH7cnoRpnCwZvJ0Hm
tSBxPlwcfX4a9CZMaH2vTwPxqhiPNbazsxcKe5LxNj3hcasxMSCXdpiXWAv3SWu83J6EaqO3Qd9M
YkXzbGKXFoKw9sFiTy552uUkVq2PlIryrqXd1KXDZa0eQca5Tq9p9xNYiVxP3pVN/QN7rqa06Pth
cM9Viv7zsgkmdFcMkGG9vTaKYCWjn9HWtLpmjvNvKF9BGZyJv+8E+vzJXH/z+OPtQVS7K7k0H5pO
dxxcZytdgHqUb6/G4e1PK/ZWlhalxkonsuBUcnrjbm2Yb9ra3VDax9ufV+yvTLjzP6x92XLcOrDk
FzECIAkur1x6VUtWS15fGLaPTXDf16+fpM/cCR240ZhQ3Bc/KMJgA6gqFApZme2Y22Y7rlDxM6/r
8smJUNF+KO1dqTqMZL9/+/sb25yH1Jh0jbrHao0DIPEOhg11y+xdoHlGRY4dYCEZNbLWPU7D4OcA
ZHSDpYhvknxA5NjBK+FqLymOgDYp/Lj2s3IJKuMhwx7cX3uJ1dj6f5dmhbanY6/MPRK87TVEO46W
Csdz+5JHRUodkOlEWUKjDuqbCDe8IyfdjPHCN+6bat7ZQNFDwLDzIJLzzrkIHuCWXNOLxoUoBwQx
j3kZkwtpOxVkQmJEImSuKqBsBurs6LgS6sftEqRjHZTN++A2VITMNUW8dJEzRMeo+oSHUKvPgwjZ
ZRxl4f2dlv3+zfveOIGu8aFpi6k7mVMWznF7oD0ypyZ71wWFWsIhVlm92c2T3Z34xAOak3/YOn29
/8slNipSjGZWxAtsLs5HyCQl2/tzVCmORNmiCKdWkjt8mlIeAUM1QMvKCYyuCHvbUVikbHjjv2se
O2lSumscHSfwTNadfWwatC+kKvpB2fCC8+Llv6WFUwAw36VhBIK7JNeOixK4IHFgS7hzuslYOXlu
u8d8BT/5ZLOPNWCo0wzmIhvv2zo0uScLfNNTrMizZRstOHDbUIvVduoeR72B/FcT9kOjOGMkgVQE
yw2lOaQxXrSOBViErfjJASMAyNYho6AK1ZIfL+LlVsYYTRJo0Rp6H/vZEhNkosoXOclWi0A5fWQz
WmxQr1qmNoe6N+7RA39sYpVMiuzXi+4LjFaeZDhoyrq5dLZzGRKF995uvmBUpNjKGI/rorHpv/XW
Hjj7KCAfqi/VwxoyPwvcoPp8P1DIFknw5sLpWoi71RQvo8RbzEc6f+OzYhoyAxJcubKr0ZnNlB2j
YTmUJfPKNP+EpicfctaKh13ZNVMEyhl0WJuujvUjjzVSIYqOHX8hFpmTQ+mMmvHS13nWhY5bUXPf
D3lt7tOB1+7ZdGtzOtR2oak4QCTTFckL9GJ1mN1uAnEdVFXwImXRNejjZ81wjvc3S/YFYUHnIksG
lEmNYzZAura1r7VlfjasAfSyuUqO7HaLAWxPCGF1XwC0amNF6Qto949F6Hxt5n3ib10/5OCkPuBA
96cj/ZQQvPAiqFkUjfJH8L8Ga9Ch4wc6LqHpufsqKPeNAm4ncycRLIjsA0+fOTAaE8QL+yM9ZB/T
H/k596bACMv9PPmd4nC8TZzF6N/QQduJxyLFlJ6g4F2+uk8d+gcT8ADTx8gMi8iLPP3gqMxfEoNE
JCF4utwGXELbw8zw2wFN3vYu0/2EWOmuB3tRvFO9zEjihIgnpKRLtAXN38cKXcXwq5DR8WTrXLVF
mwn//cJERcKxKUqiNqatflx8ECTCFLJnDYZgeZACO9VKU5Dcm0RmMS0xWWE3CYrO9BTFhyKHmjP5
5VYPOVG1G0ucVOQR0yPDhfJDZR/NZHgaego6fPe1JyBtm96HkqciutBk/dwugJofW3sMm9bZ8wFc
NBD0u++Xkru3iDBkKTPzdDIp7n6QiEm+Omjo1qGftDjgNq6vYKlRfEhmvYL/J0vR0hzNv6cmicI4
mw+p5Spii8ReRZChFWkraavaProk/5qmU8C16sPYqTTMJJss4gvrdgVfXIuHyno4QLv8VGjLAwUJ
RF2rBEpkXxDvHo6TQpEJ1eDVHkigl9DOghrEwTCz58VR8VdLNkAEGVZMm3jZWM7RLcp9ZKEnS0uC
+0YkeQ6jIrhwnJlb2+MGLlxIwEFJ3zXfAXsOoxYdiQTtlvkxA2Mz7ruKLZf4tqj/CTA+jeMONwYz
TdH7mDTH1iLAXRWg3jH5CxC5/v2pyWxLOIYBXh2XLh+dY12MOzMDm08zHXW9V1wLZcPr/70BZXnZ
tQxiOick2gaWyXxd9XUKtLFRdYHJVko44ot8aJim49nQXZJnTl8WHcSnOusvQzTtiNF/eN86Ce6d
pYxqFRiuj7zUw6QqAwu00Jay30NivCKSUJ8MlpXQXTtZgKhGNQ+1IVckWpIIKOIF9cTJehsLceKE
BzajYef8LqazUZxYjEw8V5WSJE7+F2awppqR9ahg8HT0chT+91XjLH6CffBQwVU4hmyhtq+/KWM0
Y+LEwH/FpzE2vqU5A4Zg6lSiDbLBNyt+O3is1TGfp+iYF+zoOPzU8Dx8l/2IwDgLqLVMY4lx1CFD
3FXk2SrZK43Y7/vDyzZZ8ALT7TMUgCFI2wOw6SzWvu/Mx8owPw3mL9cqH/OZ7O5/6XaDO6MiJo5Y
OdiyIYl76kw2+C7LHiwretWSPqQVKlYDytv9BEPGY5Xez79MPh8yzfYbk38yLXYqtemXk4yv93+N
ezvVEpFQvCrbyZ7YcEIBB/GXul/IEO85shUn50eX6h9B8Bxq4/K+bRQBUHO2DgUlmnusRzcwqjjs
psYbjXee9CL4qTU5yAOmajw1xl6PoGabHc1YFSklsVik1lqsJoauQ63hKJl8vmbBOpnB4qrk+CSB
+M8t4o3zDGPMjTmvx1NLh33DvzgRqHXj/uJm5p5YTBGHJS7651r05itFV5SN2yTjCbS6MeAh2ic9
Vt3hJBHsL8xTPzHOF4zdxSDOBgYpm6ugrR+yqFJEL9kWCMehQeyOGs4Sn+wm66NwiZeY7rSqNItd
upJsUvio7DNCNBj0PoriTNeOAwF1UrYG00g9i6sAuLI9EM7Cdu11ukwdP+UMR64O7MD0LnENRkVc
k0aZ2Tuk0Y7FrPu00fxmZoGDhrL74UKywyKsaSE2sWLWjCcKCo71n5y8mtGu1N5Fw4JfL+S5XaE7
ObP68WQuyWEBTGcy0BUSqbSfJdsq4nmh7DclWpfGpxq5RzWZnt0n575XRXbZ8Nvf37hWNpKotEYb
zVc09mzzewzOK7f7dn/lZYNvtvRmcNcaxwKQjeTUROO+mgtfj8zjzIvw/vCyjRXSWLIOo7HkC6QU
mph/mBPzyU6T6DQlBe6srfPx/lckhi/CvNIy1jJUdpPTUtY75jLAE1UwLNkEBJcFp0A2gqciOWGX
n6zJCJ2O7Me42MPM3hd8RCIlc6qcqc5y/PrRDFYwUHWAqxCSvyvVBxbivztM56aOclLhBUKLIFuT
BxSQDyBN3hXTiMiilPZGWTodfCsC4d002TsK9C4EQBRZ8u2tJSKDkmsvU2U1ZDwNBYiy3XxXKznb
ZENvW/7G9G1QI+T5gE63JdIvqVE9FmWrMHvZ0Ju3vR3aGgzwGw7xCdR5hjeUdR2aU6Rq/LydXBGR
Nimdyr6u5pYdcb0Kljr1nPSfcUQzUDr7Oap/CfknzlSJ/faT/y6akRu8SeMIhtnxNNXtt0VfXgbS
+5T03++77m3/IiJRUoE+LRbFJUJzd22WU0x/63XQmQo0nWwfBO/ldRM5tdZqx77MMs8w7a/1onrW
li2McNqyGBSfA++040TKgMxQoKRdOPT8XQUAIiK06soq+7ji/LSuNEhpHxRjHpam6glUsjIi+xEt
WDLwFcZvI1F29OpULbGitVeyMCI+y7bXIkkb5LMpqMm82jTR/F+/LkwlTCsbX/BbapdmBXk17Rgx
vFdRezdY5LXWVAqxsuG3v7/xXaOq4gnSd9qRJHxva/mjbrReVI3hfYOXDb9tyJvh44jrWm1PKGxX
9s5Omg/uXO3Rz6kiLbh94yQiEyWanXBeOfBX3f3c09SbQHDSt1dt/phmAxJPhd/KpiFkzFnHGFi6
zPgEPEmI5rIjqrk+rEpxqkjCggjN6s1mtmkXcxA4FWgE6ryUoqt21FIfd4wf93fi9sWIiKpuU2rG
XTzCTnn0pLlf03Xr1Xye+akq+vc5sdjLNMR0aMk2Da1MfQSjYxs3/tCrGKAlmyD2MqEjg1p2E8ET
RjDAmoZPUN/mmhvcXyBJjBDxZXljxHXSZtjjsesArWbd1O5Xq9OUFIM3JwBeUyGGRjmbC7IW7FyX
BipS9We7mS8opH53UxYYtLkaGRRGY/MHWuZ8tMIHa2P+HAAAXCrNL6NKMVHJzxC3qSkd0wK953Km
0F6pDhoEWtn+/hrKht7c9I27T00zTjPAqWdt/JyQJ538HlUFxD/Vh7+OZoOK++OmfZVtnONnDhyg
31bZFXBo4pF8uaazeRl6KJcV49NCI+J3mna0a/KrKKFFhMbH5y6nP7VV+zgt7GiCb09h8TcdF79J
CM4dpJNxQ18XzNc6Lc3PygGL87Lshk6REMoWdPv7mwUd47lv1y5boZ6W+elP1v3SasVL5828Cr9d
CM2AMplmNNbsTFoHwxuBxg6rluy4kT6gthHo/as+qVDkt1EF+JpwNWrWyk5zjolAjCrxijA+keP2
FDk+81DF3nzTg/ENIUondWPY6NhezjOozslXu7jet+rbDy8YWEis2roBrYm5WueyTL8tTf7qNOyU
6V0Aga3Pfav5y2B8c5w5cJNJUWGSbbwQK1YLwn8cj6lnPEx6cftYVqm3WIoJSRZKRBEyV4METVyu
Z40+jGyPUKBYqG2lb/ioiB801xJc1kVBzxopfzd5/ezMh5HXkHwywibqL1CdPEwV/RwZ035wqi+u
o6LPkU1JKHpkMXqKo3xez/r0vVtbL1fRa0kowf/CFCaQxczzCTuR4iV9U2Wnhzicn7Vn5zAdVsV2
S78iOHrROEmTmtN6Nl7cwbNO5S4NoJ/Qhc1x0ypRsQvfzJcMKhLyoRJq9ZnO6dk0k6feAFHEHO20
BJrKbD3QdfXSMlEkxrIdETw+KUpuVDlmpLFL1IWRiqRBNq7g5X1VjXrZwXgn5xHP6Bp9vm+8klgu
Ag2bIjXz0cLSjCQGYYBT/OomoLMtx/I1LVIckNJ9FvyauameD3VD8TxShZVeHQnERNG9H7hzDKIT
+8vczjvTRCt/6u5nYz30aPm4P0FJwP8LfchnoBpJTs+2yUa/SKi/8GVvNOXLAgVhfWmOfZ48mmOk
+J5ko0QsouNYqaMV63p2yLHtrln3zigjwhD7tWVtirU5c21XHu1d40dBl3pr7f+ro6WiNZZtlsje
Z2dlTpMaM5h3mxZSuiv2kLCz/TG0dvV+eGdCJmIT2zYtWRcjdlnDx9YKC4SvRUWmI7FqkcKv5vZg
mU61nkFlAKp7ECRYxvKh1bRgqNBrd9+yJIeVKPw5R6bGs7xdz9TodoxNELM02oeysF7vjy+JWiIk
ccUVVS/GufoWWbtJp96YP6faQ0lCgy1oaf9x/yu3QW3GXzg9NGxmDeIf+j/Sq7FCl7r6mSIW413N
iMygZNlBtxYvi+swZlc2dj6g1Ud9UPnL7TdNfF+IDYupFaUBnNOZZaiLrjmH6Cy0Gh3ra5qsuUcm
rvlmoz+AxPiUDYR5HHrs0E2srms0nNC7daj0nO4S/BsolmQL1jcOdBHnl6JXksdjimMphpjfGnB/
/aH5iB48NPwiUGvTSoKFiPJzxxR6HzY+1LsXm+1N8s6DVcTzuYPTaU6MxJPsrb0eUmjSLv+04YZT
XA6jSpJB4gEimM8AQzjgspZ9HhP+Avay75W9SS3U76nsGX9h+ahLGjZFHfSa+2rXgiBwrbvw/hbL
Fn77+5sbRoGXKOANlvXc9c2hSYCHnlWLIhtayACYZVI0u2Ppp/7BLSBuEtz/ybdRrlgO/b+/2a7T
aHA3Y8ED/56E3Z4Dy62/mp7jbQpy6/v0Z6kI29ObqQa8AGuTRA3a6b8sIANZVfcv2eoI3r6uK4P+
LPZ0zCoPUhx+Vn1RrM+2Dje8VoTqOVGjz12MlNV9WUIwmu9RmeSpz7/PYbWbDnOiymYk4UEE7RVd
nqXEwQ5z13OeN5DpeogCXFXos3GiIT+p8lbJYokyn/0yWREdMKPS2k/xflDWZGRLJdzgwcHVrdOK
gYEGHML2aByy/frc/t5EPfJ9pXAyWSYhQveYVRsElA844i/OnyjkhuyyZSs8jAMVx6ckwRPhej1I
2YA+RAbrVsPFrtoQjTMf3JXvs7o61XgDyxkqIFGi0piSbYrg33kKubGsLnDsjz76JeP25b79yuYh
uDeks5gO3jyE7FNywG0LwpDWbjmoaEVkP1u4zfMkIybXR1xM2ueyeiz54f7PlpwBItefpbdzYpU1
PS8FrUJK5jpIh5niMbhn3v1PSLI5EaBXlkNtNxo+MSb15JUL+9DU7DFvp12RqJ6XZaUaEao3EHRb
FUlJz9HsHqys/ZJDymhcymOTaaDe7j5EoKdytejRKjiYJ5xGsX6SLE+E7oFfQKN8Kx4AARMFi2Nd
WgYlEatAKtbpphYapRU9aHn39f5ibqWBG1FSZPvjazKZGx/LebDJswtY4giG67FrXxw8gTiJCqci
27PNXN4csNw26JIb2LPEzn6Das3jdrx6Tg5aecsJ7k9FYnpio8y6grAqMyt6Lmn8y64ciBFMJ1rX
v+4PLwtforbnAjt2u8VC+NqUVjZVSfJCn60na0cOqU8UFUnZLAS/75MW8n8ajluXoiDR+vX4MwLr
o2IOm3vf2m7B7TMoE1n1XJEzPzp7M5wPzsNWgGQQeeeKNE1mUcKRrusLZyStyXlpHuts8uwu8e3k
kzEHVvk+cXMkUP81pzGfIeJU4Rvu8nNx/4lSFcm4ZPVFUOE60TldSGycSzPf0XnY2ZYFQqc1vL/+
kqgrggrzoWoqAM2M85BNjy46gCNHRRQq8TARUgjB8U4DEkQ/r5RDPNeHHimQ/Ycpe73/02Xjbyv2
xoN7xqFrHqfkPIOVEwQQxjGeXgZL0eAkW/dtwd6MrrWM61HTRNeRNn495QctmT2niBVRVVa8FvGE
TltpmhGtDgeHj0P9RJ9zD/g2n+AiDUqCZ9wAXjJW4EWqPsZ5vru/ZrJZCb481YsDXe3SvKYODZJ4
OK6gW+mKdz1bG/TP2fVm0SrLLuZWY0ie+Y95fZqGQ26qMCASL/6zkG/GZmy0raZKjDOx3X/Mbggb
8FIli/4rcXM/drnCqmS3GBFlmBCoTSbmYJx1EpmvpsHp41Drk58NOPVIioQ06yvimXP6bWzoc0X4
KcmGGnwF0ezzdlW9of85JW5ERhGPWIM1TAOyAEVhBryUUe+NEeBlxHVXv/TTp3i4cMi3UD33uHkx
MrAnvFb096iTwO4jb5nOcwp97X6nWwBY20W4jq+68ctQPb9ITEnEM0LcqMyrZCZnUCmszi6NPuSj
ImDLht48/s1Wx0a7zMWioeqgnRbYEDmw6Z13I5GaNM+dtB/BfHluuG+dBtxRzePw1f42BFvx0A1G
RRojtSMhgFBWpxoEIpAuPw9htHh/miPD/oRUI/Kcg/p9TVYgE9nrTFIQC3JlWzUosE5FWPlg7tK8
5udWTym3m3fqqUg+JZcAEeU4U2cFdnig56bvP+E9MYjB3TFNTRDTdcf0b6nWBxZVyfDIMpy/tCNR
gLKsbbdAEOJzP9/ZV1ALmE/sVAVAHCgvgpIbswh/TJ3I6Kqak/P4cx38+FDunCMCMf+uPZu7DCrE
73xR+gsJWc6UU7piRuBGRKnwAzvwoD9z6IUeSYC0TWXnW0T/O3r8BYlsysWKXQ2nowvZ0CP2KSx8
63V91ndYueB9HcfGX9DIMUlYEQFBfjY081hqlreM1oXamFt+WclHB/JJtOJf8izetc5DufR+YSae
9i5iBXxeiBT2kqRtvSLtMniT7jntZxSCS1VTxO0jh4jik2xpoWrvlhg9cbylDLQ1GOinJim91vx8
/0DeosGtbRKixJIPicvLhJxzMPeUTyYN3zeuUARYuTHSmCEm5O5l4gc3VxQBZL9XSCBWZ0rMKMO4
fU2X07wmJsripFBZ7W0/JKJ2ZM3LFHETQZMPvvGFBo0fh5lfM/RHV6+61+5VnBZ/KN1vLbxwKYgc
CCSbQA+cR7NMNITMJO3RlJtYupPtMoAHs290hSz5l6kB8eJjBXYF+4umTVWW+4wVRTfuJwiGaGEy
6jUkYeoYz5I4g9ci22nAfM7XxSEdaAZH3Z4S5g1aqRWx11QazSr81zZCNWJsMlwc/BoZ/kYzC8BR
9NkAD0x3XIaZRaoW1dtXeORH/z1P8wodu2w28cTI9F9Z14QamL4tQ7tAWsif0H9Fsu/3zU72pe3v
b05uY7R7J1pT/exa/ZnyaqeTJyMbK8/MXplFgEJWkTzezhGIiDtq3TjhELQl52T46Hxv2YmS4/05
SM7Tv1CvQ5dOC80RogEq/NI9ljvUsZH6vUAcPgQh4kv5y369/6nbVxhQsP13uapuisDjmBtntg4P
jkN8K0keNG76bqK8YEsOAhEJm83GAAVgXLDJ3tnbu2pfH/qw9uKNNSEYvPsTkURKUQ60QQMvA8ct
ImXXHKEbqXloGNnFre27uRHOpna4/x1J+BFpCp3eGLS+y4xz26WXdqC7rlQ9yUpyDeIIodggyVzF
PU7McTc+bHL27YF9K456wCEBnH+5P4E/nZA34o4IjWVl7xquZtCzVX3qASjIOgdsguWhtRPElQHd
C5nvznpQmRw6D5e4/YJY4jX0k7M25xKvnzrxogxkEWTd1dG7mpMMImq7gwIpSjInMq+t8TM1AtAV
eG6qAAbIjFyo8NjV7EDzcyTnKYb+OrSc4uSCjpwne1GsqcwohFBe5rlJOhvJm0PoExi0jkOhaEyS
2cRfSEKadjVvYgKBdNf12C45ub6W7yFu4pUhElAVi6JkCvYW5d7ETctuXYJjBNFsNgM+jS+4myvO
VMnyi4DCRctYDMVPcgbU+Mk26WNm8R03e93rDONdFzYiwgj1unIWwnEX7AcL1pvtJtxymK2C58hW
R0g66qGa7Z62GL47uubJVt0zJXc0IiIIwf0xjNOC303bsDzq4XqIGy/xDSDKfCgNe0mgAkHKjivB
RiGSplErq4wrI6a7G/QhOcY9rgCxM/y4H1kkFSWoR/zXhtoFjF9p3UUPTun+MJYiaJlxAaDsk2G7
L4BIPEdDegXM+OOs561//6MS4xKRheuEm1M9R/bV1rVl3/H0idgTRCY6DUrzFAWR+5+RrJ6o5guS
gow3dkbOmvljXR8jVM0iTVHokxxdIjlhx+u6oykSiTbHb66ufc/CfnmKf66VioRctkqCd4N3DOxb
hqWfmfaN1GejSgIGhqnx5/3VkbiHiB6sSLO0JqjAzl32uc9eLNWJKFv1LUl/E5SStY/aojfbh06b
PGt+nXALKufn+z9atiaCT/OBJzVbneaBDPoSgrQ09c3Frb6OxZTgncRh4f3vSN1COH4gVZUucT1F
D2mro7nCBDannqlX1hkOWLNcvLb+wZP4c54M/oJymeKzssUTHN6FAPVAM51do8sSIv9FbGl/QDzt
Z/TUXw8gegJRnMI7ZKfUXxBCUlmVGevmddz1D2AgCbM9eRmCNexR0NKv92ckmZCIG7QhCKUv82he
eX/Quhj4/TCmH++PLTEGETrYlg2EAYYWvdb9Or90+tkwdb9KhxOUqLz3fWL79Btjtqmp5WivLy9a
4fiZtcubfRnrnmsrshzZWSLCBfEaW7Ym+sIubVB8Z7sGlcVK8+bT6uM57mxds8/3JyLbhy0KvJkI
+BkmWgM6cJnYucgCPNnUWfC+oQWHn2nbm1G7DV38Rk8qKIuu/aBQLJQEKREsqDtOuerb8tTW7zK+
GK3CdGTjCu699EYPXioN4zLujW3vzani3VNmlIIHG1U9LxF1y4tufBkMp/ZXeFkYtya0y9xSU6Rn
ku0UoXw9aQwncZvqYoOXkoJwo69QQUWC/64tFQF8ZB65G09ddYmyl3rcte7LqtKxkf3y7UB9Y4h5
lS55jhL3BcAQHzzOXjXRYIz4+4xRxO4RsFnmpdtXF5COFqA7ab42luLskRz5IgefMVc1lBHj6hKb
ELNuThWGpx3e32YvtVUvwhLzERn4mtnQSmhxlZfKAKGBBlHlFao1j+Xwen9nZZMQnLXKh0WvE6zP
khxRX9KHETS8+whf6Ip3Go9wRrOG6WnjYIfttAL5K/WH2XjKG9UZKTMgwXXdVkfMr3KAdt19kjyW
rt8PiguJ7NQ3Beet8UxRDYPDHjT6j0FectBVQMsx4j+zLDtU8wsYWv3OqRW2Ktnrv5B9KeR96sFg
DyuCkJ2WflWmQVOfknJWfGGrCN0oG4iQPrMkSb62NnsA4MPvzcoveucfjs6QMf4Vby9wpaqlXDYX
wa2nJmJmt1DzSrqHsd1Tt/EY20WmCp4m2XWRii8BTb1WWASvAHQ+T+RTru+dVeHYstKdCOgbZht+
0Bf5j8YdArwWe6AcMu0PRZz7Lm19M8p9kGF5UGZ9ssDilTZeMZo+gqSiPiVLxUSwn83zWjd7w/wW
L/UD7corMWeo5U47M2E71lsB0wtfc+dP65j7RQu5cqXsjWzjhICAgJkaTWqbV0NLz7guh90wf2Zd
souqd6IWiCgCbGRx0Xcrrb9DfXHTO515tTfyafnduYb2VWsyVK0GnmtfZt5PR3T3J5eIFrPqPVBm
O0LEIAPXQaU70mtXp91j5jDtaamq6FpW8/L1fliVraIQOCBd2VbW6NDruFno9ClJ4mDlz9WoSrK2
6/gNTxbBglnvDLyP8AEbNIczCwlEGBMO8e488XSde+4MTWA84N+fjmTFRNSg3fKxmKtEv2qM/DP1
6F0fQQ7ttZbz/f4HTMl0hHAByYuclRnVr071SesfS02Rfcl++LY/b7IL3WZdmusWrHkYDs0UP8bt
8Gi1jeI2I9nmP89Cb4aHfiFrcs2KPlTdj256qhheYevfmaF6cpH9/G253oxvzyDfbxkzr1ad+IUV
pNMMPmnFYSAzIcHTbb1wo851ois1/mGg37Y84MoRyTwd8NPJPkXdO+vCupABzLg4G2UcRdfe9G3j
okFfXCUsL1shwZd1tIYufEi0/4WhBR+2meWwvvh/Q5uFn1qK9knJOSzi/GoXzfQR0ClfiZmbcZD1
rM89w05agBaLnlu7VMuty9Jm5UuqddGiKFJJzFVEAZZgbevLFjd8vUFTXfctW/nTuhSe1apawSXp
pAgEbCw8TyZRZF2TiBpB7ULgL9ObJDSHEiHdgcSMlWaqGCjZexEaaKGTatBHI7qa0WNdZVu3aI+m
0fsRSTb49vc3rpcWybySmkXXAkdv6uYXClGTcuUv94eXLZTg2aCm56sxdtEVEeQf1qH1kH7ixvRB
tzhA0bPCzmSJxJ8yw5tZNHbXFA43nGsXbjWdPOgB7v23phP5xef7c5F+RfBvI4nmaqzNf79Cgyz8
X/mK4Op2NpEBF0PtOu+SqxGkO5Am2B6advyt28skiuuKdDaC34/lHLkx6BP+1MFokO/+rYOZu2IX
B6o3W0kEEPGBgzNkVdYg+HLaDB6hRhNMST587Hlkes24QOFzRGfB4qw/72+S7IPb399YQlTrlh7H
fXTVF68sPxbuQ5aWkJr3q+azo3rBkRzjIpqP8WQaSalH13Y5G9M3aigsTOKMIi1hVM2rqVNsid0d
2u6Rl5BPU93xNiO9kUmJUL5oAVazX/6vi2C7g227u8DctXv1dksiryg1HrVGW1g5JpBGYADiRn8Y
0/Zlneodn0eF4coW3/jvDltLxfWWwaSyRksO1arzNhiX1FWxL8vGF7y8X5KyXCOEW5uFtvuBJh/u
W6ZscwW/dmKLVq6DSOt2B4IaCm7wXPkkLfNmEZPXo/AwzcUfb96ixnrIfEirmB719QAyK5Ni8W9O
QndFasJydteKGIV2TVzfdDJ/y3EqFYHa7UlgdMF5h5Qxy+bsVhh3lSFJNoXtqHoTIWjcr6iUYX/X
6omOi5eDogLd3vc3+aYDYAbb398MznE+uHqKwQs839vN6GlVdOBQfgFIZnf/E7Lfv/39zSdQwC2s
whoQt51DzZ/S/GB17zFR/HrhtI57sGvFhuZs8cfUH5NEHX9kv1rwWsr6hBGeaf8LQwsOW2tRYcwj
rObftPv/J4G9XSLBighOS92iQppnI6UPgn8zCy0EuKkP13CLm6rUQrY6wlmc12mKRgDk4JlpejUc
itafxjFVOO3NG5DuisSE61gNmmOm2hXgyWdItH+IHbS4xrpv5dbnOrELr+gND5yj4X0LvXkG43uC
GxcjQI6mjqMm7c2Lk5kHW9MDp3kFJ/RVG3U/r1RF0ZuxGl8SfNlmGdQQZqzbDDiwfXSyd52WGFjw
Ywe4PF6n47+RiIT/JkfbrusH9Wkp2XURn6UTugI8Z/2JRKn2peiC1lAUBCRxSIRnzb1tjZXWYwsG
+mD26EPLnM9DN3mUqFA4smgtgrNMXB2Wpmv/Jx1Owq2jbkBGsSWQ73rAw0YIzj1OZImiHs7NWL3n
bOO0+2UsaXDfUmU7ILh3zQp9BQ29c00Knv/KW9M9sCWPEj/vu+jn/W9I10lw7qZi85AZ2OY2yB7/
J9Huww0q/25bElGrc5FMWsyxGWN2TeLCn6x9Ob2LBEF3RdbChKd/jn3UZ1bfsfejipdKsvwiLLXR
DW10OrN6IYgX/kim3q/A9fKi12RRpNQSRxAxaWSMs3xhxLlG6/8h7UuWJFeZZp9IZhKat5JyUtbQ
nV09bmQ9nE9CIwjNT389+9/U4SSJWd5tWhWIgCAg8HD/buHgZQwxLT8H60NJVpjmOrR30RiIZHci
YgWagL12uJU39ECIrihQZR8pHk9+Z9Ae2hMXa+D7LswOE1Rrll53BVTZRorJJWTyAL4ucFhxzwH/
e57jQfpYzgqmkVw3pF4WdCj0usZlb3hGXB5n3YX/6qD/uc2gbclxS6e359Hq2efVnpPQvhAPcKR1
jIIxEfWwd5GLAU40ZmxfNj/v+7FqMiQ39sMKS9ManUs9zRFtgkO9bpFfd6eHmpcBaWBX2Bjpq+KT
Mz1VIe784w8f5XP3G1fESRl5RoJCzCUEoi4tnGxXOZTvsat+vN+4YhnJeDPQ0VdBh6rhy2rbB6f4
UwT2WzBDc93JNOFYYXoZddYbCGflBupAKLVFiDggzPyc07f7n69q/Pr7Ow8eQgiO9jPQvMzeEt+0
dsT2oiF4CMtIQhlv5paW4Qa88i7uWEKNDVT93jeR6xS/VR8vubBTFNQMVgbAjL8mWb6dmplETck1
J0fVupFceCuRtu1CNL+IYxGAwFHjv6rPltx3FmxuCrfzLlNeJnUu9m0IsUdjPN6f0psr0jXlTb8w
HUP0tW+cAv7PMtLI7V769c3PNRH9err8z+aD5qUVsxnhVBcj9JlqGvosGtfanXcNVETb4xYQUBG3
w5Yvz7Yow/39Ad1+oUeXUiSwy3Aew8ybUlqSFkJp84fOtk81lMDcJU8CMOzXjvEZLDwLFKIyTR79
5uyjU2lxCQspbuq3eTrS+SCq/sSgVnx/QKqmpYXVT01ejH4Ayu6xT2hpJr03aWylmnxpbQ357Exs
gRK1TY2jQZZdPxdWZAzYnyxTs35v3nBgGSkWeIM7b5mJIr4ab5D+dq6mI68vXXjwvb0zfblvI8VA
5IjQ0zp37CVwTsUkgu0pX8FM/T2chJ+9tiUrwVtS+YY1aOKPYkhyiBhXtiwhXuPTuvjcjTRp6J8O
WmNgPI2W9ndePHSWdE05WjSOQSoiAvu0ECOheBJY/YeeKdH01ZDvdvJ2GRyAFCDd5TnkuW7NOMtZ
MhD2s990yUfVnEiunxdrGZAeTPZNCeCZsfkX4Xd/cjNvCugY24f7M6/YYOSYQQ1gtvtqC09ZTmlc
CF4/Gazn0NqGlk+RVWS3BNW3+33d3IphNMnJK88q3brJXTj3uPcGKL10zwV3NK2rRiL5eSN44Zsr
nNEiICHwJwHRx4xOUb6aFehBGy+irFw0pxzVUCTPx8G4LzgJwpPPIE1smcdmDKOcPSgR4klO33IX
dB8MGvSLvw7Orh9adzqHfCK6PM3tm6JrytBkCukav5n7CWfwLXa6LS7raj+yLja3tPRHaGXmBzYS
aFdY0chOXfD20BqQ0cr9WvIlwFtdOs7lofasXSOMJKe6fJBiXmTAspkNpMyWOk+LwUzXoo+NIT/5
00MYLFhNcvsVXFJjxiBWbsxt3JLYqRqQgryBHPi+dW6mz9C+5PNshuidBZTXiRfNiZo/bK84WGKO
jQxkBXhmouav+VH9AZnrtEZZrR32GAwBpX2wK8STqSO2Vy4vydWNzPPAYDKsp6DxX2bUTvEuRGLI
S0kxRH7uHEnVPYnwV7XNUTmbcU102iV/X/xvHJlkQHNQeTgxLXw9gZ+YRLxi7hPeovxocKcysZxp
ilqIBxxJw/9AbcqNBsPKzk6F9Dzzgw7IgY1HHTS0j7SZ3+x1dsDqM+UROFS6KFstrQcqoqAsc94U
Fh6qc2ghuZ+e7d//J51tv5BPX+2DcbhqZ4fJHz/J4vsrSxFNZLLUBptgnQ+BdRpHkRacXowA73Jb
sCO5/8/9Lm5nsK/1Uv8OijYVpuc4zXVEkHnKjyPEwM0P7o8tRcXD/4cYuCmjpyEQZg8+WIxORgVa
cavAC/+wPpmW7haoODPKLKiZb5YL6iPJaaHitQrbpy575AYLG0k7SLnicLs5NTkF7T+OSG32tWfn
pfigmQLF/icjqCFC60CpYCAn9nv6jQr2LQEPc2Lsiq8ijKwChdIkqvbO5X53qt6u5nt3CnIruxMF
b/wTMBbPAIUd6RAga5cl95u/XboBY0m7yOhn4+xft1uTxdY3dnLiNlmO3h+DxdVbcTSPniaHrVy6
0uFhC7rZXkGdcKqfpgSojn31fKWu3o3JmoC393sbr/ljRweZJXWY2z6rB8M92S0JcWYs5gNbuynq
qVNrblNKw0nnhzXb8qkVhnUqT9Op+ph9Rw3D+uHKCwmO0TlymsjRWe564rmx3coQawphlm7b0NW0
X3d20h0Qruqze7jy2xQ6XaTbJIuuKcOsx6US2xJYPK05sp4Gzts9TTiZ4mW9zM7vzKPRVvInfztw
nZCayogyiWpFB0Y62vM0wx0YUu5Rb/mJAGeCPRRgHP8+g/iNTb9yF7HF2LXLEo+tJgul7FvaJvrV
rLN5gVVZsu1RnwDuICPO9k4UHrp9vu+O9z1Msc/JsGwTymRLB3lNnGfchE08bTtd/YziOC4DrhuU
vdV5iSYbGySI2dfrgbJaX8CMBVpOjSup3NaWNgiDZnVR0oa8jzj2i/0DtMx/I06YdF/vW0p1opER
1tNAnAVBFBv3c/7i7q1jE9svxrOZdHu612XwFGcCW7pWQNhA+NaI+cCL7LfOfQNBxAsId3cjq1/H
MP9e11puVMXeLdOvimJuhe1h73ZAb7H2cwIiFQCmdDcYlb1kODX0va0xLzz/NOUz8ANDsm3+09S6
583ll4bg5cjclYQdWw6yZdSDrA7qPu/PleKsI2OrMwrIgjNb/ikk3rkKwRZS1XUEQhfk7BtNWaHi
pC6zrzLLphUebgmknutnQr5b7s9mnHc18yJm4YXY4fEKfojHBiTvBgX3aCfcPq1a3Ad67zlc+BM1
s4i7OjkPxcqTcdeVK5bQWHJy8kEx0YaovkXCbxzb2ACHKfUPge1rBnNbmco1ZfZV4Fat2oe2+UmI
X3X1Wvf1VbIHgGzIiLh2ZE7lsYTYZmv3cRViW9qA5vNfc/+XRT8ZWWbvstrRJNdUsyjvH7y0m5LY
+JS2T0j+1R/nmAgcjCnZj/VnOs3xUOhSLX9FtW+EShm03TVGWEMuqk/DZjsFtthRQI28NyBsDkb2
Zi39wQizp9lIC/ZTTEVkGSLieRcFoY4zWDVeaX9BderqGwPSVtM6io8oFfHjNvSzeCuXX20B0YSi
Mt3PAvUb59G1iW7GFWeEv5wr786J2ba4VeOHIoU2bjzWf3jwvy780lbgpAB7lxWca+Se7MKPlk53
U1esZxkPboTmlJnBkp1cY9wz+rNzUIrnFDvPn3bL+uY2q+aQqohzMgLcswaU9bhkSIv53Ic08rYc
dUv5U9gdQrF9e2gDkEHgqBsAV/a2DGnV/aHdz1L8MhZUKWn2MkUokFHfU7ai9KVGDtDwtmNp8GOx
uTuOsqz7H6+y0LXbd7MfGhWSvZ0QqbMYBwNh0/IjHvykI4/q9nK/D9UQpJvIXGxOG1jIkrtMHKAx
Ehum2G2hTi5LtZqkfQK8ozNUApoMWdIFb14gjTQuRRHsmf+ylV+CRQe4U/jn32D6zlQd2Dr8auHu
qRmbKMtE3Jp40C6+lO63KmiS0t5Pha+ZFsXZT+aEzYg7c1ZDXLcf1xcxjecgMH4+NhvS9cNvV5Rr
0XJKp2KLXHuLhGnFYekdH2peRnrbpdig8CLqExn8Nz8cPoS+eXInnYrL39PWjX1aJngNndJrXMOc
Tx3bePdjrXhh7eua5O5z6+J5O0/myV+cz2PXhOYaTxP2y93qFuP2RVjeSC9ORx1nSbaREHaoDNIh
y8W9q1D4mHlb/eINY2PkoIoqugbZsJbvaOexZo19jxjBm+HlhpFCYaoH2R7dvDGZxmaa/yzEM+0W
hWmiW7qoqRt7PWz1OFZjtC1WV70UQ2XX/ytQXN7uHjP11affLciSjyOxmONcZjYF/9RmCQmGuV3z
2Ba1lqtSER5kLPrWF05vuW526qDQbpVhWofVLnPXyMsPGRHRND2RSYDiBOLqnD22/GWQeos5MCHq
VadmM/K4J/kYDVP/WFCQwekVxJcM0ZhlakyfVv5lEV4EdvC8/lzo+CkVO5LMLWua1AW62CpTwqvI
b4H1onM0lCIyO4CPfsxajXXFzioTy9I2ZIW1VsimG+Z+YGGEQqqDv+mcTfXcLDPJLt1WMc8LqlTM
YzQFVbSyNsGrB/hCL+AEjtfpwMw8plpGeNWApM1py4zGcKyqSR2bPfWi/tw282Gyl0c2J+c/sPXJ
w8RbImxSFBr+Q8fwI6NtzGstwvbm5QbtXxfEO4/s3cyxUaZtptXWPXPTT4kXHE1GD6Uxf3nA6dGF
5PR5201W5+MBhQCHEaKe4oeWQfrmWQBNSzeZ1XfWlgehmfbBkYofDkTpHeeJojKf6Y4Ct3Mn6OM6
8e8sVNhi2KB5h88/WHs74YfqIIZkiv9Pwwqq15nQHGxvLiX0JJ06HAgkTKMIzJRbxxkHTJEfwkF3
gr15FkDj0pkDFePj4M9Nk9rQIlpD69x4K2QezLjtm92CS5Fon6dh3j025+TfRptJZ9Jw8s00G36J
QcRL9aGlvx9rW7p1+F0R9mbIrRQZoYixRADJYGqTxFe//U+0hp0kf+43PvUupLNSLhq89I/nfAm+
Uiv4WbbD55xMH+sFdabcfR5Focmv3jw6Of9BuVurAFlB4zSpZ4uYlNAYq3WXRIWDyID2lbe04Mgr
pBMYmje6s3EPBEddgqdMIFn2D02IjGUP7MCkfoBOGjPNLVDhor4Qys/3G78ZmWAcycXxrmSFzEbi
D1i6pOzyWDQvg0nOkMKJgd2LTP71fkcqU0l+HlhZb7Vm3qWZO/fxkue/y8GIm8wg0UgB0BxyHWm3
ws8Dyc8DP5ygdFh3qdn+M/Gvuft7nv/cH8TVKjdWr4xs3wDYXorJblIjB4FXbA5m5I5P5qxxPVXz
klt73BkdCHhbqZcBpbo3eRD15TnEs/Vjny+5NskNf+h7h6XVTILdWJXdAVn69XkeTDvq88DRrFjV
OCQnpwSYIZuZbbrYf/L1rbU+15hhMjxUbOaEMqYdtCeuH+Rov7XxjPipspOxOd03kWKzkBHtG0cq
tAvRdNGMSZlvOzA/aM6wCqvIoPbKW3OHWwFPZ9dqo6mc9h1ZX5yw+N+M8/L9z1esfRng2Hmja3kN
w15Bv/Jt14kpKmbNM4fKNJIHDy1tKhzFOmgvdE/GNj1DrkdjdZVpJJf1gVczPaiSpF5ev9g+LhGu
+ckmeUKYroZQ1YUUoEcXShgr5AnSALpFBLrEY/A6zD9XHSWxYn+TQe0tUnFZAD2atBr8uEdClJPI
sUBV7h4DogGcqGZX8l9o6YRjI0o7pdnwJjoS5fbwDGDv7v7iUZlIctu+DWqxNTBRLfge+3FcTt5r
uHoHX/SPrSEZuriVSI7ly2SnoK06WMx7tSxdyY5ieco4xYxlXVHaaHpb2a7uxi99k394yDAyNLGd
wGJHAmIDD2MdvIrEkCyFrEXlJA2pNfFRMbcyRjHcSCVIzZ10gIQhmAn3lsDtyiKaQ5Bibj3Jebd5
IZtBN5YOtblzSXhgDvvsAKRUDIUmeqlGIDvxuiG3amEE0zbE1lIlI+f7wheH+5OgcDAZj1gLYPgs
vPGmG3la2U8rB3ZXPKGI0LV0aCSVkaT4KxpB2m3x7DRjZ+Ztkdk8kfbbIB7i1HBCWYV96eZwwyWg
T8s+3HdNd8pLJyKlrkBdZSHJf1eAZyuotDmp7cwxSlIizoNDy+l+AQ/+5OjEVxSOJoMRBcrgp2yC
bBRfqh2KU56a3tfEAcUSkvGG2daJcSM+DijBmkCXNs78ATTCD4F0nVDGGzbr4BttVfO0QDabTt8t
8hq031G1rom+ivUjAw55IVpzmUGFKBYjMtwGFLmv03ABObKmA8UMy4jDbh77sR6KIRXsZSxflnoA
NctL1X/KW0NzSlF1IXlxbVQGUpUeg4SdGbsrB4yuWffrZCWQ3jjkeaXj1FItIykgo/QotLbcZenU
Z4c2Q164LDWbnappyY+rypy3xd54uvYicrJ2b5eW5vVFNcVSCM5mMveGw3i6Wf+07Fj2dbSSRAw6
gM71E2/cMGTkH5Rhh5mLjqfgkwGRFoscwqbYaL2otsMPogO/M/cvfGkvRtglU72WkNzsDve3WMVl
UIYEFmxCktvJ+3RlloeTy/Q6uuyJi2FvVuHnahnT1tLVkCgMKYMCPbPnnSPYgFvaFnfTK9hNYt7M
kd1qXotVHVwX+LvEEiDfwdY63QBICxRTvMho21cbvDI5hNzum0uxzJxrz+966Kc58xFUMVdOkTR2
+IN4+fCYp8vQQKcJkdJrAWcKavbR35w+Mj08ZrHsaLD6QrJad2NQDeL6+7tBANMabjbouFLQLsd4
hn0jri7rrWpa8vBiI5vfTnTANW394M8AQxEdIa9qciUPb4yxBqFa56ZB81K3sQey1omeykxHBq76
dMnN1yr0Rem1V4gVuM1NMzQiYq06WjvV10uB2t6Yy4Kp4ilYVJk9RKyGpic9br6O9VeRjZRhfla9
Ng6qFt3UG5poHoaoJ58nVNNVIotBExIt2RcnZJrTsaozKcdtbNuybNM6pN3c7xtWfqZ0OJINHJYe
qp7crdttS33IXPYQwMYJZahfCJAQdK4ZkBk5i6FdFnkWpCy/0W3VOJ9iH5TJVVtvWgK2iD7Nq9Sv
n0BF1zrPtMdu/1JnulEozjoyms8fUPwwh7wHqtj/GLrlp45OH42xu9zfnFRjkPx67DzijXxx06l9
Nevd6IYRg5D9nEWkbxJufLvfjeK4IGP6ArNyiWUN6Aboo3o4QuSrHES0VSl1Pt/vQuGLMpav6Qfo
664zNB/bZkjLyjQTr/N0gqgKX5RBfC2fhn6DE6ZGQfbFmI7CjEjwkwwaA6m8Q/L1cnZbRj0oa1E2
RJZfRYNdx/b4xc7W3co/VsX3eXQ0AUkxFhnFF/b9TMoRS8oo2igMm5PvgPGuq6OxazVHK1UX1+X2
Llxstt2N8wxztQDxGnPOosI0sZ42EgWFTlVc4RoyXA9irKXj9cRNt3KKpllEvvVW6dC6iuUkK6OX
yxyiaCQEBGjiz1VRfsh73dlZ9d3X398ZxygXu7Ia2J/UDWqa5ufKBi1DWHx/yBFkKB436qwPim1A
8zUgCu7qf8AtVXdoVs2sFK2bwSMrBR1T2ozVLl/qJ2Lm3+cs++EXOhU1lemlqF31hceNfurTZrJB
thqe+Kgj3lSZXgrYlbVktlfhau0g+Cy0+TB7xvNIdYUgquYlL27LzS+rAl+ek9Toz6I/rTqOSsUG
IWPfUJTh8ta5RrPgJxPPAf3DjVOx/vCyz8jUGzqi+5vTC7oBaQQOY6HjO2AzqCeOs3BxKsthB5XG
Q2XpUlg3YwEJ5cQAmPppns25e/GKMLbEx2atn8LeSUpksjx71AS2m4sIvUg70FQFYzv1oEqestyJ
IS1GozBfHjpYonXp1oAo1m7BRAGhGXCm7FF2RQ0w5nDk5Frx674f31xM6OM6Re+2CScXfTfagOmA
8A+M/aCh1DP2q9q+/v6ubeJk4WAUxvx18xiJDO7h4lAtH4Kg20NVvIuM3tuvTvDTDawja8QQtY3w
I9NYPlko7K5sVN+Gq61Luqvm6vr7+6/ps5Z3awjC3cxINhDfmtTY3zfibdwXrCjtV3wsHFY0m/1V
rB2C3a+qQ1zFa+IWAD1ORQxNQ8hbedGIahobsbcAwHtcnzfun7jNjk3WJdg8jyR/GWcv5hQUTDR7
8jq+3/I+bnOILuafFtuOqy7YcdzIDVDhUALRqcXXbogKr5TLHzvDNubF7t2veQYSfYFUuzvv8dJy
cL0f5mbi/XVsI+TJo2w5TmMeEe8DKoFjd6IRmIwjQbu95e2D4DvyQj9h6NOY/+z9/iOwAYcZvCI0
mBK6Zh/4gqoyp/jY24lfPRO3iTsDOG7yaTE43l8BJe66eC2/821ICPlt1NC09+eLXXyprfyVkeVc
1f4JKgaa2VMtU2m7nrdtXba5B7eKS0G0KM6W6OJunE73F4fKrNJmlwn/KgcMfiTik7etz44rJ0+L
P3+EGM0/D3Uh50pK9JCDyKZ9rgYSm25ibltSL0m3arY5hYXk/Ijf2nlet0X3HLqXpcStHHh7bSmO
qnFpl6MiqJowaKAKs32woGcjnubHGElIKGdFBrvMpmXtypeZDb/XIWBROxTVcbIY4EksNTuw5+fM
OLZNayZ5tT2UyEC/17G+22tYxuAgbG3P4HSYzBTUjPcn+hpX/pORQ7vSHtZ62zBA2K49WzY7EPAU
BO5yrArjGHbi6DptUjauxisUAVSuoMwXXoP9JBfndT1aFeRPLvn6Abcpf+iixwZD/m0k1MHQuSld
cW6z52IsIgPyDHb9sRstSI0fO67b+G8DBWE1ycEzF9UTKNUQ59mtoeEyfMhq7wiKjDeUsUez4SZ2
X0GBFdDUwvp8f2yKYONITg/cxEKZQ7tzNtlf2yzYMQYk7/22FTMjJ1SgyAz9aQvDwUqIau4lU+uB
zac8LN7XoQs1S00xArluknje4haTx89lVkWcvaHg6v7n3y69I/9Jmbi0XLC4bHHmqB+xuvm8QkYa
5TmnGVwC2fpxdQH3McvE5WTHG/5p9PAnbnslMvpz/xMUW7KcU2ncbPFRfjGcs/oQQOB+PiwfZ767
37hqeiTf76ssu2qN87MA5CzloVWlgxdgoS05ik+tgkKzyC8feYWHLaUNYSvqKegGl1z8JjvUv4fG
QNmRLiukWgLSqSYzrd42mkmcmeifCrM+inDQGOl2kR8+XHL+clzXwhzK4ex5fvgtX4NiZ0KD3Qx2
1cr5cqic1Zx+TctoiMPCSnYJmwpZytiumWl9aDgp64swGwOgzPvTptol5ORLuQIpWeJt+lwK1LGt
n8QcROFcvs6O8VQsYOtYnkMLyu6t7o1atVCkPWIyawTu3BNnw3Q+z3Z4WizzgxX6SVs2p2nUFdEo
ZlFOxDQCp0uyWuiGgaxf8ANrdeVZCj+SyyVDp3Xdcsj4ObC7j5nFo5VOCRRdToIbmoVy9ZobEU9O
v6woemdeNjNoHRt7bkJpyVw+GqWOTFo1guvv7wK1M3dbaI1Yhku+vjC3fQr6IlnN4YR7sG6/u4aZ
W0OQNgQoABZFm03DeU2zAwC4x+wYHsqoSvKk1iTbbiOXCaqi/j0OzxsHStk8nMsisfY4B+y970i3
O9FUR+Ati9evsw64p5oRaVcwltbuwNDUn313zJIN2Fko1dVGFFbQxbnvi6oupM1hhLr8OlS4qjmc
7bdueFkZLLflX+43/7dQ6daMSAcCQK/4ag3sOiPWnu2XI33aYhaRqNi5mlO/agiSc7v93Jq8J+Jc
uL+I/Z3kQVT7e833X+1w4/vlNA2QUQxVJ4hfVhh1L10KBQMznvftS7dncZ70OgyBapeWSxQrG1k4
YIzEuceqcmK6C07t+cqe3EOGVlcQrTCVXKJYT7VwjIFDC7wdV5zP6IKXAWqgnJVra8qvi/OWxSQ/
901KxRhgxt3I+4vtX47rB/AER0NcJeFJR82jGsr193fbSe0E3ClJ1p/zARzplGX/NAxj2gJf5+nX
D741EMnR+yZcRhcX5B/t9inbysQBz14OPhgdx4jqdPZ3h3k3hMGs/C7oYCn6hb1NH8qkiwcwIEVL
DJWGqNz5RvQQZwEJ5ZrFqWJGnVu4zQAIP32amNtdC9+OQWX9XqC0fF6bsERhD7gj7/uN4vYk1y1W
ft+VgVuLcz26L1aW71AvebCnDQwc7AJZ9Qt0HjVdqbaYv6eMd2Ys2FpTn4btWeyW5P/YZ8xTd6p3
dF9o8It/3f3GWpCrGc2ibsBb1/Nz5XR+EE0FCB/jMZzzk0Ob9qnwSvOVLC6E20uLufHiQNY1ctzV
/eQzszm1Fv4ps0z2da0MXH1pwUYkltb24DngMu+2ldrxGMzF7r75Fc4hF0cGBl6eWAaT+CGA5GGF
D3aeytrTHOAUsyvr3eSM2MLZcOc27SlaCwLJ3ebkleG3hQ9feGeiZt6YNH2phiJtJ7ZfTEVnUXH2
yZaw/GkDw6o//rpvp6sr35pWaRMRITg7i5qyM3ffRPbT0qkfqz5a2jpYMHisN7BcaLubyy+99bMz
Q03EvvlwQEK5qDBcxVqEg7ecaT0kbv3aVxZQBPNerFXszS8TqvSZo+PXURnoGhbf+RaSqk7mWwU7
5+38Mmft0VmELimhMpJ0NKCWPU0MvF1n7Dt4N86ap6ooxlfPyf93f3ZVHUgHg4EhRwcWMnIJzDXJ
mz/j5O+nSofmuN16IEvfTM6YbXYNxdCN/BlqaFa13+tSlyG+HXsCuYBwHrbGmm3HuwzdG98OczbE
tfei5bhWNX+9J72b1rBZ85WiovPSsOvL9JNv5vuyKyKBGr9HbB/INYSipZt1rRm9mEj4VMhgOvlV
9vShTSGQqwfNDo+iVrd4F886hOGZ1HuaaZB+t1d8IJcL0nmEZk8NbvEpoyTpm+INOstect8qqsav
Z6Z3du9R30Brge9m4TocORmHPbfK5cf91lUrUnLWmoC931q4d5mDNqm4uac57gqbqbtdqb5ecliA
izy/9cHS7XzE88LxWrPZl7H47nwCxiuZj4MBBuIHZ1jyXRiqZblAX5uHPSca7RBvITqgj8JQsgAO
LQYCdGAL/vit3/WkiysT1IeL+di3y+WBi90EDb2ymfMFb2zDBDIKJ7LFrFlEqq+XnDcjFZgVkIy8
9Dl044vaahJKixVvfKGuZkkx03J54NBlRrHNuQcdhbMxgPj550MrVFa4canVYm2iXYFXuywPjwve
cgkNNSiV22meQC4BRMaF+ksHbn1jRZpnBml13iLB1ALIzJe9U9HLY8OQ3dhyyMKI5V7m8mu1ggSi
jybdu4PiVhDICjee35dhvpnupa5j91NwILvu2UVxZmy+Tn9FYsLE/fPYOCSHboFv8KgNYVTscAdW
bUdThPvMZvv7zZNrO/89XgWB5MR0DvEuvcJOBjJw+2koykPhgRwDwEGeNLVN8cBKy4TM4OFYja5L
rpqE8VpDw6MllbMHG+waQahqiegCuhiYpt1RUosDD2m2A1j5VxbMZgQxWar5ZIVvySiDPKRD5lMo
D/sDKJWRiM8nZ+/UOs0/RdyVKxgLAah122JuXdpGC0DcXvt5JF9KPJPfN7mqg+uJ/V2AIcZWtKWD
AMMba+evVZrZ4T+zMadlKz7f70KRqQjkgsaxX/sa8F7vAmb9OXawQee0Wn5ylMG9OJx3Z6g+ulAb
rJrDWpS/p7YeD07T0FPlsO/3v0GxP8n1jpAGnnsW+O4FgqK7pu5eGdfxLCnye2jk3ybEq4Hl5SPk
S1AClPSn8dAcljyiT+v+qmSV7XT1NEo7Xgf3bq4ys+VmT9FR8YRzI0NPy3F7GfqI7CEZcSgO922l
uB8HsmyDMQtumR11L8M+OzhIig4pP5GIxXP0UAUVCeQqyKHH/dVqAQHyURAPLSV3fgos4FB0Wjuq
+ZY2qmLL6srroVdj+KfK/wKOn/u2uX2XCmTdhrzgSIWY+G6rLmO3KU6FM13AVDwlkLj6uJDiWIv8
l+uQX/f7U7inXAe5cNbmLQMaKw9f1ryMchCWLj+KXHdqUgRAuRjSMHt7mwy030L8DqXerX1sBMiI
liEpRt05ULFHymWR0CSaKViqoUK1vDCOtPSvytcE8L9sZjcihlwO2dWWz50cE2JHxnGN+1O7Ny5B
EiT2JTuOCcR4ju4c+Y/UipBAro7ktp9vOUXy2yxF5IKRoM5jP4itVhNNVLFcFm4oF8jseZA2vtif
nMN1MFniXkwWbS/r3ttXr2YTmZoziWppSWcSixetWWa4jvbTV2HGk4s0CY/5qBmKatLJvzcrTk2g
1zZMerGcQ/E/B0S3OmyxatFKzm2YI6iFJjQdYBambV8CGD1A1xpsKsR67J0jkHGQLiqYinIFNCjz
vtkQl8vCg6MVqlUYR0ZAwhtaUZU4NZhQMUihCWKAlTMcnnPsi48FdhmgiLdZ1psEXVDSRcuws+Yl
ZsAd6cLe7ZReIIMTIaFsCrPwYB8HrzPXHBsfY+j6btmMkvmocbfo/haostX193dRLxggKtBNGIjo
PljGN1fsw1kT6VRNSwEVUrVdXhIsJAc8M93eDJ9DqskKKLxLRh1azDZ8xwB2EzinyNn+H2ff2iSn
jm35V270d/qCQA8mbnfEAPmqzKy3q2x/IexyFSDxFAIBv35Wnu6Z65P3pHPCcSJOhF0ukSmkra29
12M7KS+eyaEcH35vVs62VzZOVNLTrDjZp9FACATx75ou94XD8394GHBG3Z7j1Q5+cwtAxp4533/9
qS+NfJbfd4KarukRcwJAYizUe7Torqz3C+/yHGdHsH3CysGHbtzn9KMI80iq1a8/9aWhz3JkR0P8
q24wdJC+Chhvh+1LML79euwL6+TckyCbWTbRGktwBvS0qL53pEomuJ3LKzN+IVaeo+wYz8aQGcz4
oLYcIhlV+2PJn8e2iES5XJn6S9/hNG8/71BFFZxhPRxa7RE83QBiIh1dSTCJfj1Hl77DaTX9NL6C
oCV8LBGKgx5tKChcv4R8euRFtoeC6j6kzv2vn3Ppe5ydiEMJ1eC0xXPa9pi2h6WqEpTI4d4c/3r8
S+vobM8u0ivMYDB+rbdjmvgnmb/fi2TnMDqfoM0/ZwgHOdC3KSo7B6hx/fpTX5qVsz27SLh/jAyf
unK3hB+IzWKWJvPvzso5ZC7rHJqlJ5Q7K2QeaReaNzQALqK7liNemPZztBw1rV+PFYoKjWVNgqwk
jHTf5gkozNfQWBfm6JxpOAxsclVt6WPvZEukAi2TRQOxBFMaON5ms52uoVcvfZnTJ/hpLwRQdJlb
iy+jPBSbQ0CzGg1otJ+LKwHp0gNOf//TA9DnL9suxWaePRgQvvc/suHj1wvp0shn2xiyrpbD7Yo+
ViyAVLD3THiwzbLw96LQOcMw112Y+lmPUgksr/z1jEA98r3zmxao4hwV54kc2kCnE7dmb1l7ZHL9
62k5ff2/uMGcY9uqHhaWKbQCHhfnprD74ZqN4aVxz/ZtSckAbVW8yJrLqLKvQl+JNRcW+zlozbLB
7dveRZjMhiQl8ModQAn4tFyzHr8Q7s+Ra9lIpOuzEbQXsaDfpL+qIP9gnfuyzAJa/1fvWqew/hcT
fw5f65ZSybGR9DHY/MvjpDhqaFgn46pezdsQl64fv37DFxb+OZOwqD1RBCDAPrqdBIUG67I4uupK
InjhNZ9L/E9pXlBgWlF9ssuwBrUzvw2n9ppw4aXRT3//UzQgwRg4Y4r7aFPmUVbwKA+uJMiXJuXs
sKUh5G0xL/Rx1EcKk4hijK+iNy996rODdgKZqIUVe/CoQrOuq2Vt52uA9Usf++zumbOm7MhpQkoH
QIkJphdjmMirjtoXblXnmvpFNte1lQgGNrxvvUgGsFMAa0k9oWBdAsT56wV54SnnGDXZ+7buMiS0
E3izotxmqDYUm8r/MavD1XB/4SWc49OGcWhNB1T048BBHaI5CEXDbwH4xDkqDezE1JtqvN+Z9A92
Bs1Kke+KXWu6XnjH58r5pZ5k6J+6HCy9JQuFx8hKN/WVub9QQfROD/1pR+mGB3XoW4T7kroH7SiJ
ZDnVKzFm+a3Oc7kumeJxxdtl32dO+PTrV34haP9RcPrpsUxPoWezAUwndVPLu36s46xLcvDefm/8
s+3sGlvWOuhxB5AhlIxE3qwprR6BiTNbxeDR++vHXHo1ZzubVabKHNvhWp1/QjSCeE+EA+L3xj7b
2jWdU0o5zjUs3UhmZQSRhVVurox+6QWcHceDU5XgNVR4AcD+juowAdsm2Tpb1JU3cGG/nSPOllQV
mJ4meJTpsfS/6t+DJolzaJhTsTIkUBl6NEHMgWWU801+TXvnwus8x4X5aG4hl8DYY3vMmm9eCLH7
K+yLC/N9Lj9PCuV4iNYob+qEzZ8D94N4sQfe528tlnOh+T6YausoLMS02ufNriEH6Kf9euhLL/L0
9z9t1ZoEmjfzgnJ5kJbfBib6e1Tor2miXsiuztFgi3Ez3JznU53kAWzlTExRFrxRqB2LazjVS1N/
tkk1NPJN0eMRFeCKRoBdc5v6B8h3xb+eoEvjn23UkpCmkRM2qjUsYUEX9U0K7zZqtk2W/V564p5t
1yntXOY1yJ7Bb3gMs3zljbAuKL3y2nb966XPz9FgkBBMSThNyKLDbyBQFT74rfLl1xP01yuIn4PB
Ksga961EBk2XW+rC3IFdk/7868yBn4vIL+kwVR03WJuQkA/UDW1XIwyGeCeSboy93yvM8nMw2EJr
qViI0ySXh8HuKLTqf6+Fw8+RYKGfI9us8Q3QX4aEuG8+eufG669Enb/eXfwcDAa7BieTzemYTe/T
ArIb/pq7zx64STy/BpW+tHLOjtqCEC+3CttLmUM67sr6RwCa969XzqWxz7YuAbZVtC7GptNakXXn
rNm1EtWFPjkPz7YtAcW3UAPimkYBZneidgDPIPRqitMIqNet10b+8+99jbPdG4p5rIBsCx67rEpI
PR+xHWK/Cq50HS/sr3M4mNemvml8DB8OMcSYKv1bSRo/x4HZKewV5Vg9pYExx4auOItp8ltTcq4O
b1Q9EbSXkNQ2t563Wup7bR9+b+hTnP7pwALruazIgJTWN5tq3pT13sgrYfgCFoGfA8CyAg6ueYOp
dkhcY9HIdbbRNHLXNFbAVvzeFzi955+/gAAyTCnEy47uG7KGegG5xjj967OKnyvBF05XMDthbopG
Rk6+Kqud074N13KFC/v1HPvF+77grMDwtn8sh1vZ3PvNlV73paHPtmtmCHwxKYaunXUI2KDcVtdA
R5dCwTnOS6aDrsYaoSD4+q+efZ6MUbm3b87mhJiZr1SqLrTT+Tl8atCo2HUaLzZ9T49wGl41G72H
tqNu42rnr+qNuIVS5q8X0YU3fa4Irwsw2UWKzdsXrxzMg9aPgE0T0+Ovh7/4XU5Hzk+LdLBQ/xkq
vI/gyB5I3Ef+Xh3TQ/e2xM5Gb7K75QpW6uKTzvYzzl7dd6cwFBz5U4tNl61QJDPxeOOum6TdBLdQ
GLnyrU6H1v8swvFz8BRK/qc8C8exBQETZ8IeN7p0yyIA+k5Hwn36fuVBF5YzP9vjjV+5KMbjQeLT
oKPg5hRKiBO9BU/VrviRgWpWx+SKOuulpXB2QkvNoL3rYAI5zHz6yNIwmVBiYc9XvsvpNP6rSTs7
pSWjSuoOS8HzAANDt3CdHecf1cked5Ml/F+P+c+36X9l7839vwbs//lf+PNb0866yHJz9sd/3rXv
9ZPR7+/m+K39r9Ov/r9/+udf/OexeNNN33yY83/1p1/C+P9+fvLNfPvTH1a1Kcz8MLzr+fG9h0zx
Hw/AJz39y//fH/7H+x+jPM/t+z/+9tYMNRBlj+9Z0dR/+/ePdj/+8Tesjf/8efR//+j2W4Xf+t/L
u/7+rZDfzn/l/Vtv8Lvu3+EQAqKFyz0CbyOGl2DfTz8Jgr9z5qNUEPiBK4h7qujXjTY5fuT9PXSF
64du6Lseh/vE3/6jb4bTj3zxdz+EPBH+CzhhFOP934/2p1f036/sP6DAed8Uten/8bc/SmD/vTS4
S1kAPcXADXwPXAp6fu7IxZBuGFOyIlJ8SZee3bVW1fHJzbbzyGbI6q0/qFhSCH0uQbaulwFky3F4
zYQCniPMXtsCORO6011sy568/DSV//68P3++P1e//v3xiBt61PO5D2/IPwczkcGDDg0bAslPeW+s
C+ycLW9n26YxLeWGkP4GdueroCTXkG5/3pN4Mi4t1D1NMyTBQnji/PnJZAqgMGocs3KbDwEE/9A8
2LxM8ukqAxgVwT/tTzxLeJQJQhh87ihzz+945VAY+KbwdhU0YSVjD7Slz8Y3KEZrM8tk0iD1QW9D
HzrLu9dgEWyO0oK2ZRgtNmDfRAXHnaTtB7XzdOav/ADKcnPQVOuutO3WM9n3MXOH2IaZe9O4pbP3
uQmPdAgrmIcRPu/mICQPEAhGM2Mc4Q0b6uYpdaHrEmi2zHHt5e43EapeRg1R1ouXWQbrouEkLiZ3
3hdNumwrY9mnwTb9R8Ur96mapV73ykfrURm3NOtxahcDA7lAfnioLHwdqS6+W0XDZQ0EzLQv5UCr
Nc8nL4FpBBSKjWB9HYPYOX9Yo8wqA3tmFYD/k0dLyGFUWhThg5uafm147xYR7Mzpq1gWthlSE6xg
kDe9ORkc6YegZRmq40s3x9YtycbqiSXouwJl6Lqy6UF2KAZnrdNxXgsIYsdhWU83YuE6Hua8XGso
iz/VcI5LqsIdTZSFi7OqsraGLUfOPqMaKOJBhuxO+pQBMuEP2W70hvZrr0+96sIXd+nsFCvmLkOS
+0QcJhi2xX1O8zXrpyC2Nfx/xSTfRaoEjyg8ksdIurZ7LQMVyEgKTsTOcfw2XwUirb9mvG9ftZDq
B4g59Zdl5OyG0t6u2TLoLPI1nNEjQ4Y+artmaHe8ysK16Zh76HN1wwAwiGBAgW4BcUgwAJHu6cjW
cI40rPObqAuoOZAsHbccVOJdoMvg82AkefYowA5L+2Wq8zXlZpijhtHwXmcVLG7kGD7BlfDz4i/7
1spqM0Dv8YGTMC3BmMjVFz0N7hQJZcU9vCXVEKVgbkB7wNLuC5B5N5O2bOXYYEhm6s2rLq0twg6D
iJwjCE9SxJzE1RmkzcLgtnFJGQuSfq6muV5l4eRFZCn2XE6vhaw+L6QYV0OW2U2t++BLYHu9J6I6
1bP7PtYWOPxMjwniNk+Ma82ucodXDZttMKePjZ63ftG+TkG2z7rQHgBv0BuZ0glrE3NXa1inVg5l
qGnUaOPHGfPaGI5UYgONGL7nqk96EaIlI8THkg/FjTsPO7WYjejCauU1KTrPuolra9sVtekmXIYi
kh04bYtNSZIOZZj4oLzftqJx49Yb4WPOfegDOO53XFqzTZVBL4AtFaTWct+NeNuztef7y4cz+PLF
E1BgKtLmAaaaTzBaP06Ot5tEvinBEwMKYImlA6Eep94oUqYPZQe6p6ceEftRKO8GN+kyP246MF1K
t4KaRmDW3lAkvOyTvA8+92gZrz3ePFeGrljbfR2mAgZ4lL/WNLzpNfyJWyXjbtL5usihqDgDlBz3
RV8CDet4D7YyGzbSpJ+xHNC82E3QhTdL/Zl1UIlwC0TCekxsUBybRe/z1qxDD9hNyV4HJ3wdiwpi
QmmivaLYFBCy2JY4gg9u2tVRJmG4OLjCHMY5/ZQN8lMj6zWDRWbeshV0i6o9gEEI5zw7MCU3XVr4
OxEQmB8o7Ei+zN+8ktbghTQ29jzvFdW3Z+37bTTghPNbOF/oMIiRjWIK3eHBMeSpbeQapnD60Qlc
P/LD+ZArH1m9M+ACMfXrutdLolX4oYvlAbN2m0GaBqpf0GRqyq99j3CTt6th9FYpyN+auq/NaMoY
OmH+FgdrnKrlZXS8Q6/QDjDNAdxrrFt/1rEYARgJy/6loTQpR3eftUu/7QQ78GK+YZPPIi6GDa42
q4AFx6ls7lFduZUu3dKahTcjwSx2eRcplM6WcNmF1Fsiq9RTmsrEcgKDWg3fW0Gg4ph/S3XdxaLk
N4Gpnzw2znDw5gnV4SpPi1Xvl8+ZEhCqXW6zYATgiq+bguxHHdzNtHPvmbVqnWfz49BLuU95OETt
uOzs1LzMRXUM8+oOC0ZGLXYcZq8r49J1+CF026d+SdFX0LfwWTx2xq7pwPd0MEMMayG9Bh9ounU7
SE1Ax96J2sFPSBtupjAgUVfhErKwOg5m30/CPH8PqkDCkihlyQzFbAyp8rX1Kn8Xmv7ND7S3CyH6
Cu1Hvfa9AmZFc4Jr/9qYct6zOjM86hc/+IEZevGhGB7RbHphRBxpwT5413/2Z+duIl67Ct08/dJl
S3CT2QY29wouujdT37/Dc3YTKvSlFi/YuiC85AMkwQtxUFkNurW5deflNSdlsKqaBjwUf8aum2LK
GNSRi/H7pDhdCT3visnbqL7cDLS/ca1YTX4XezOAtpNXfJWi9Q+K1N+LQX+dPCJXqqoRJN2u3QOn
W8Sm6xaYk8J/yHYqP05p0MUcwpUwbO4gWq3qfX2yZfWcAv+Dtg7agsc+hPAn5Zu8U6uhZYcerIDE
yagTYbQf2nog44yv/pLNiVMGTWTzGR4MRd6sQj19hp3YHhmNt5JZaBH2UW8Oe2fljrrEuneeB4oe
baNyuGxQr4moIlvipk891GZjeNvQAx/G51EZe0DJ3UA4bQlupT+ncW+aeSWCXEceySGqm+vNosoC
1ItKxWQi8YCwG9sRD9STWQAhgFy2DiCS2WvvCD/HZV0s0m3AJm6ypJCBjtu8u0+nTj0a3YJF7tWr
VPK4rqeQYefr4qmCuBnEwIb7eS43VrB4glrB15HYzy6x1efSm4dvpNXsoGrZHmsHSJHeVs59ZcW6
1iy9h/tW9hKQ/EtX+DBWbmJfDHfZaPeyspDSK/l9MA5wkoVchx76J+KXG30yRlaLcHKwvDr/zuDD
PVY65x+FKOskQIRd87rFyZCWeyjx1sngZOIORjLpWzARqJkWndqVzgitPmjq5R+TmYyM9BiOD3mV
z+9VFbbflams3g5FMaOjXWS6AvF/DOApILOKbYdekS+ZT71w36fZwnZKKCK2kAFp1EECSFpH/cnE
8n5xC5m+wZqRZirxkYAKnDah94VBOSxChpbeSl6IuC49sgt97RTwb4fr1t6dJBLcyYGgSA0dUpq0
g9aQfSyK7KUFSMbGJCfVHUwJGv6KV9R/GbMp22q++HWUFx09NDydnrCJCJJODs2zrl8SUk7Bm0NM
ua4bBx0J3232I3qKJmoGvqRYzX22s33g3+NAdw5QEBCfOlmIR1EWwT2YsegPtgCIQFZ17L8zpwiP
YkybL6RtEasLam85xyavOmQr9dJV61F3y93cZbMXzZVAoJg5nHVmUcgXl0P9yng+YqwswyBZTCFu
MuZ4T5kLTUsYSBdrf5rsB9wOnKOg6Smg+58qzEN2x9EZvi+71t6QBYvFzeR4N/sdFMFc6tE7+IZj
j2sfeaeRYm0Lb9goWBzCPYgF/IttRPnWVlUHCKUFtdpP3UQilq2hWBaunAV3itnpvM/KSws3ljDT
BSpsZFDdgaiPHzuwfFjrtisTDmulBzesw3iRxNk7s1THvveH/cBp+xSmaTtExQzhpw7JPY8qkqks
AmuzTUDUxe0SefcnGFUvT1WJxmjpNEUbufUgH/q5D19q+Colfpql+5Mn6pI0BMyQcNL+bnbm9lC6
bo34UOihiNXcjocZteUgwosLX8yU1/dOTvX9UppaRYPHSwQi0mskq5ZCKpzXFE5l/tLgKG4GAgPf
MLRxVvfhM4RrUPmD3O1NW5RA+weZIzZ4MRABht0oMNc4G4rYFY7a14qjdgfnDX4P95nmaGYX5cPB
hMDa2+ULMmokbosVSSjKU7yHPxeXs4f8XQYJqagfs8Znsemzeop8UZrIch8efK47JAOXoNJNjkVi
4ajVXCOH8q0zAy1Nx3WWeerHTHWDTA6e3I4/lDHpeACV3/Hezji1a9WYJMz6PFKlU8beImRiHOEc
1AhV/aVb6h1YDRomJLmbtB3ceaq8JY+yDsjaNifHbdoUUe5jNYxMngw+iH/b60DF41TaA6uBNpJF
hStT2CyrORfwqGWt2CxjXq5aYtP7IPPKOCvbz2oG663wK2SQveWrupiqNZoMxcoRdbPqfNFu0t5z
Vk71hxZF2CbWZEMssjl7NJ0JoiX3m91cqnI9wQQ5yS1EtAXYVYkdIE0dkVRCQsltVNyNXZaE5fKM
oOY+oDz5veiBnO4XaAFL/5RbCyYnRJ7UdNEC6nBk8gA5wQgYblHqYa+6pdgwhLcVK1UT86rA1BFd
f9iuAn2PBJBla8UMIdVWwvKZVXEvbXiD6veQ9LBuuoFHhl5R7k87E0qWuPAJjjtWkOdA8D5poRzZ
R7KECh5AbWHkSbvsufVhbq8hXE8FZmYpszIJmFeCG0rLfYnbDhawpeu56tMod8rwMZ2RiWKZgtpM
BrqheTvBIVr6m1q4ODeYj0TCq/MuyWCG+EkMznAfCMd8nbu0eZqqtOLblC31MxPL0EYimOYvRE85
el+t84Y7Nl1Njp67fem17v1c2Q6eCbmpy20VZOHe1xZ3jlH6fGsCuLC2jZL7oe669qYrprpNNPwS
n62PhGflVWYoNnMhii4Rk5cvK1VTf0sQqdcTNmQf57NKH/zSejAKzuuhTYqAwjYjK5akV928q0e+
4NyWbReuMi8ov4ZWOdsuGHNIwAtoqkconeguqXFufwKYKP3UC0c+6HSWDwpu0QyKSJ5/B5/g9hYk
nnk+mCL1N5qU5j5gKoh9GL8cXOzvKK0DoKW50EklSwAwpyCArEiJz3rHhnHa57ketlXNqYrcRjCc
NOEQxqhZ4LosnLBAmdidMVeQDRu2lqSejrkM7NGkargltKdPBifSFDMzyMc6xP0NPUGCpngIkPlW
9Tp7FGzsWRT0jvXjrtfpwaNjioXm4o7oELkGf7RYDW7ZbRVuGssq7aH0rR1nQs4MTeT55FtU1XC3
ILldOTXqJhJzEofIWnGjsb7zkTXGbmwp1KpyJvHZJ446mtxTKzgIip2aDAQaJdLMsWiHTc+87jat
K/5uAZN8ZLR3ZZx3JNiRpmdH6eDClE7tBL2RoqxipkL7Bi14eadHpu6nmo4mbvoMi6RmcAxJUhSi
+jjTnr7LgxRZWAi4UMLT3olzz9rbOeemjUYN09ao8c10z4t8wvGMUzaahjrclWyeu5Wftf098O09
+jM+n2Iw67G1Q5KaAxuWDCwkUC0N1lsZ18AgvPgmm7+IYjBJ2jn1EvmwrNxaqgB3nheRbcksKxhH
S/3GZDqFSe1r+Uoa6u7GWZ/65iHbTW3pmbgyJsQ1q+agrknoGkbGFf3OHz31rVu64hsvnOCNTUMe
Z+Ewbyxus4k35aKDaW5WxB5Lwy9Wp5BihhYRam3K8vpRi37Zl5PInkF6Wizu/x7VcV8a9gGoSu/F
cCcwb9Kv/W9BCYvQrKSwA7fNuDxQupi76ZQ5xcNSjLsB2cbL4PImXsRsNsqkvofSLQnvGaf1a2NN
fjPCKfXOE0YfJngrPFshuoPUCpr3KUwY51P6Xn5DEadYcXgXJGU7dxuHa/MEC/fvE++qB9Boa2Qs
M9xOSqWfm6DUm9l25KZxWlWe0jRdrD1U1aZYFam4LUxVPnmSf/QMgXjBOE2cN1RCWGTU+YrXC9mG
sxzjElY8BxEYvXWC1O4c01ZrGaphiKaxA1Fr4Czd4madRlnr2hjVc5yH8KW6aVBVv6+G1O4D6aKe
VA4o85C06vGCR1xoIX+MgyvvnDeSWvuoKmjVw5YQRplSVLD2MKGdEpQh+i3esv0ecAeB5XQX2aFe
oCaEPyVi2pX6Zqi9t2IM+8j0bN4KmbmfoQDr7UXdZw0WrZ8iMnvOeggdZ79gIcVLH6RrmBNy6CxB
vaBNJ7iZEkgd7LhK+Z2bzrBDMV2V7qt+ZklGtftZdQWJ2MjTbV9K9VRQI3cpG/yPacxaZHR8QYWv
r6TEZNf2Sx42Th0x1bb3DW2zB1HZ6jj4micoMnZN7IxcakhzC/4tV0VB46GZ65s/qnCpCpYXV3K+
JjDYGpOxcQA35FTftg2UD6jJ7d0M6NRNnePVliCB71JFyE0pJzjgIU1KlsyWOKJr9twjI/yESlKO
cJgtceHZMDJ8aPeqbumdIjx81FONayghqUDJcVnShE1TXULajpk1d+BTMumBsrgBerON0sZr1sBR
81udGXclkQ4lKShG0dzU3rZwyIhYWpa7ZaimDU/9/i4scY8sprHIo7Zi6a5xi+YIWGK1LwqJVCpj
ZiM1Et2IB8u0czNYiOnCK9/CBbKrweyFn/LW0u+FO1gEJ62eVV/njyhO0DtEbROhvDDfVWHufLNq
tCux5OKYWu3ZXZrmYDe4bX7U/R+mF33qARFcLnTd/5HaohSLm3BHoAvs4ZzctqLCmbNMX0odQtOX
EZDhJvMdLVV70LSxKzOkxc5zRbVbqqLdKeSFx2qGf6kzwBrLeLieZuCZx7leyjdd+c59K+mEgjU+
KHvNys4ZsL7THFfZqqogOuKjFxjDfy6874hC7tg7ngueBHQ1ygpNg4ojy1BNJ6Gn4vIvrVZd1IB1
ZSPPlTRhAvcuH6IcUYggu53BS97OUP87plVI71nHsiTo8zmhuTERyU9+22BFR3lKbFRh8ZJEBeh1
RnDBA5SZjAQSoYEZ2JaaSW4MIkGdMHcM0pWDAFOiAj2aF7dEwImQRExBRGk7J0b40JTPvSl783nR
riuH4EtoY8XOkHRK+oEuNFkqvuxc/ATRrBsgCVv7XZSKXr0KlD3X/kLaZOHKPRb1tKChS6buiSw1
E1Ht9MEdkpI2Nsi212muCFR3w5NGa54D4s069GLiCajC13Ip8qMnqLwHAK18l25J4b7lq4/Upz0q
an3VftWTgJsGJ+gt4NClCQAq6Cmj3DBEsw5lu/p1t+wP/tifunnCY4EIuQfmGyf0vGnlhBCUJShR
rVzreIkYWn9VqlFUUZhLdVvzOXxs2qmOobNC1zkr1EqPi3tox+pO1jMKrn0dISVAC9/aTWmdYuND
8rOLT6fxHelqmkyu0z/NzsR2uVvZ3YyORh+pYsw+0r4wdzWE01HhmdGm8epYVGF4EGOzRfPrnY0V
7GLsPKysxnK0itUbk/nlbuhScwXIgebpeUsNPVIfnTSP+b6g4pzWnrXgsTd5LyEE5OCL0dweJcvk
DVcWO60mqPPiLqpWAan1EXpp44vsu3zT187yRqpQOVHnnu5laBwFt76YpwfZVs0mV7a8SRdnvlGO
kcgB6YLhPHyAF6bL5nvYD/NTRtoK9xI1O/tGFLiNEUbmzUhZjesYqDJIr1AM+RSmnk9ilOxsLHPN
vijVLBspQx6nQSlRSgyc5yB0xO3sEzZDSiyXK9mx8SYoeX3MUd5bjRMRK9pqGRkzk7hqTP2GLe8+
uOgn3SCBRaHFWpeNuFra4G1AseTggBh463eshLrj6C8/lqAcbqqsb2/y1MpPgaE5KOjpDGIo/IGn
TzoM+a4qav6sbNBtPH+i63EoG5yFE0F7aQr4oQ6V2qCkPq5rUnpjpG2/nJox2VNYzuMr8znsl1Ff
SFBfCG7dTPQ6cSWsSBN0v4d2DcExuw7CpXxHB6U9opIsVmWHggDBWUQTLmz9fS6DZe1M+bJnhKBj
2SyM7pFNwImnQX0batbBxvetv84neCpYW7Otdhq2k9TlSDKRtRo5+juElQFk9dl5QjqLK2BX1/pT
nSrYGOj/w96ZLMeNJN36Xe4ebRGBQASwxZgDmWSKo7SBkSKFeZ7x9PcgpdtNQtnMv3b/4pqpyqqs
VHICiNH9nM/71gGGEqlMDI99JZQGGZWCmQ2Ph2M9j0hsVUOcf2+B6/dwg+tdOpP6XbK4fy6qknqB
ZsSoRarMBXQKcpG28TdtzVunU8f0DosQEsgVDa9EmqLmqMcb1P/Gb9lYs9tOnQbHEJFvo+z+PCA9
iXQvY5GZqVl4Vc+VbgUkSjyWlcbd0JTZVZyHkeX3nHq1kYtD7Au09EGP2t3A1DC2jDyS70VUld8m
tJW1G2Vk24iJVjV5QcE0VkGP5TSiVqfU6KiRtP1tpaCBkRnKEbVHXR3ZD79v+2MdYOQ5RjmVGxJK
+iZwAzMTrHFXovHHGHg7PjhaTnT03KF9b7ZZl1bodTSplqYzHbWfAQ3gaJFnL0rTRZsyZs0j/lc0
kiI5/1HOk+oVGQ01S0Uq92bGzeYG6+utkeW+m05yRoJnivYgk/u7qlewsCd6fcOULLL0ZCbUqlrc
vNELbvjBwqUJmYpM5HPIpP9YVu1ozrzWb7ma89cwwSpl9MYlEexKdIj6vcEh00CLGPwlOV3LkFEz
yKp+CJmD7LoOElLh8a2OXksusyNX2l8v8ius09/RVpoIZKnQdYUgGr3DlcYD+2XbfB8t5qYOsjAX
VtLPAu4/wRjTUUBjlGlrkBFa4PSKkeTM4VVRbHJVMg76UlEfkcQFph4dG29BK9VxK0n4Ba3X8hyf
NrPlrRoapCmqpBgpKwVG1sVhjKwhczQUCQkfXMgiE13ZNMjeUF+/EG2lYvvzpB/CrXSMqq40MQhN
zGndzlHdBB/TiipTtxubWoFV3ISjlb1+/S3/En7gERfpB3Q+hODvq0eM1E5OBcfbrep6O6aNG2nJ
hRD0751w0fZInXIhAJRaG8nKLKaKbBED9UyX3s8bxUksdRdYk42T0U75rQL7JAL7qNg5Ozw/xlup
Ammmk54u8RpncLiVulBA+C5GjZc6+YP49vUb/Eums7xBNIXShaDLaFlJ6HyWF6URZRAI9c9YMSwi
pxc1KR5qcanXzdlv9SHS8t8/6CqrqWvA1E4ZaozlFUdLtTBon75+GHX53ushj+ZGKjN0javixDv8
EIM2c21MfU6dfmiekLamNtEq7nFGNKdrkGSPNButQMCSCm9o3FqGkWJODh5DobMO3oqMP2jZjFQa
EK08e8BOooj+W1ZBlos/AS3Sj5T4btXmljIg+6EhW5jTt7QaI3tq2CV+xdl1UYWOTaqSG5Ks/SUl
+ictKQLqaGZvE6ex5g3bSk/9HwDUz42DJYbGVIp4a3hDnUCrkuSYvQOf9opczqj+Ta8Tt0mF9fVX
+qwM/b1QfAy1aNY+fKSyGlS1TbAu0UjcthlIIw2oRsH09nWYcxOJGdCHqIJiDTTWrNQSFQF4QLtl
IlFXurjyoqKCorVLHbIxsNNe8kmdi/hpH1sN8TYY0ZRC4CVC16XesR130C0CDSvdCTtZ4uoXriur
Nj1/ltwP++bypj+8SRTXfHQ/ihgqBgYvrb7TxQtEYdBzQZBjDWo2/ESjqVfaM/KjlXP4pEzSuGQR
XUFEf/8UghCKlRhXJohqPv8UeQsvC+s16gT6tImbrNnUuarcpHpeP4eyQy6yS/KNyFPhjRlk8+VE
cDlKVbRmCQMkYlgnTHTamq/TWTbXYganwSZFSzb6xEdr1OrRjOtgNAX6QF54g+fWJEGgKcP8MvC3
1Z41dy1Hck1COII/X4OwQFzwJ53Z/rFlUKlyXWAPWfMwozaZIyjXULDPBjNC+o6DrVBXUClBDeSH
NyOqUReG/Zn96lPI9fEGyW9k+hGS3hALZg43vfPtfgKkzzcLF1rvS+axc8OeMyDOlufjFI/6eQDU
gB6jgsbxkNvepnYCLaxnWKO1YDnhwLg47M8+IbTAlGNhxGV9Nc38co6UrlYpdmRizTaQ2uNRLXaG
1TuoxTpT9tzSS2+V4RlWOwtnKlNx2QEugawNZzQWDWQKPpaOXb+tQzO0W7QDqbYw/TnB3T8zyJym
1Kdoq4mNH2xG01FEq9XArJT3aLyDvML8eqScOR9+CrJsCR9Wj1JvVQj7EMQAg1krEq8Z9kl2hPLA
7Kd/1iXi7ydajUokaSWDNo060KBCYAS8IrL8yR8J/X8/PJ05AHx6ptVQbOKQgV2FMBiK2/wutH9m
W+RnvIv9RpaVYTUeNBgADUjYpNCJWD1PSvpJV9ueOOpN5wQbbC5IwpmzFW5Qjv1nTR5OL+9TsNVT
5YqmRp2KYDhfD0casOmbQhv76+Hwt5QdFzAMcTwUThqQiq8GXSTAMswhgkMTOlO54t7Ss4VUZr9J
rPwXslsLGbP0tC2UR+Pt17H/kqmvQq+G4iyRySzKDm8zfCkrodq57vr1vQKX2wwJl9mjUojU+ddB
zx2voFKBRQDpLUjV1dUD02SoYnDgiKMYu+XauWzWRHq909xDq+p9He3MVvMp2OoRy9Sf22FCCxYl
U5xKKxzK67uvQyw/73pMfnye1ZgsaxxSRZ0Tx5iCAV3PRAWEHiSoVZNfstmduxVpKi5DGpJgOKCu
m3vOTQsVTZUSh3sZxA+B2byHtnjrM2eyM7sV1gzZ+IUF6+wrBCaSCVXA9bHmW+uT3qVzFyKmTxWv
1JvsJUCL2QtmorNvUeIuxAnTBA41n5dFPcJBWEYVcdIOSe/ORl3UDIYL+8nZR/kQZDUaIuT6MjGU
CBLGR5ppR+BuL7yts58IM5oyUO9VJMlXq0Y7GFGLOgIEM16RO7jhbYQdsStAFOzc64il2Jc+0NmQ
GpOLU4cj47CGJBVTJGajgUZnuSsHe1TJvfipc6klXLYR3y51SzsbD+c3lXAGLw8OBJ+/lTY2KbJ/
HS5I1Jxxxh8eoETxWGf2DjIObv1waRafO+tocNMYUuL8ofN1T6u4Ex3pIQ53lA3fVbtgBxm06Zua
FSN5dMniuHyh1YQWhlANHE4pI+D/fX48NU7zGM3ARyfuqQlPsdXwAKrTOxy5IRr7Vbf9hUVqWSFW
ASUm1qI9REpAW5/kfLSsAOQfAYcYAvAS5YqxCs1eJbdRUdxDkfT09Yp1Lh5yDholqpSwdq2ugj4E
dZUaRpMTVGHzzQjRgiAzht6rZVI5xSwnSynZJbzouW8IbxjTEFNiTV6nG8NWjkJhiBpu6612FduZ
tWzd/nPr5dalb3jmET8FW/77h1MWhcfEN6AmR/aA/0x5ijUZylazR18KTNtj2PlvX7/TM+uXjkzq
4m3TVVx7V9NezFVaNlWF3FFa3TRceJM2byrtEqbm3HPBlIe8EfYAJtbc5rnQ0FdMy0eHycpTIdg0
J9qiX+G4F632PYQm7sJ6dua5DALllkaIJikua59f5FSJOJLwGKAiF294g/eYtObUXzp6nxsdn+Ks
1v8JJYpJQAvh1PbkUDtywG9tzT8NH7V/yAk4ne0+hVvtBDPq8wWRCKcE36hIrR71ro5eeqrTTFrN
7E9hVsPQDwa031QRprUHR6CLZQEfjxnscAsHQvYm/g5hEfKaHHVVmyDHhEOzhQKkVfxKiAkvhjv2
FztEnlu+P/1Qq6GahSjCl5DRYLtYUp0NfizFSqzaIS4MSa64sLOfOWV+CrdabWItiUZjCaeibyR9
6gtLU4YDq0a7S+8zdp8n/wwd8tfHXafg+6QzZlAsBqdPehOZRSDUGdCELUqYX0/6c9n3j8+mrzIZ
RAuAThsQqXEmfN/YJcpmXprfztZyJ25eI7fILxygz85ILKCMEcJ1bFOrGdmVfa5A++PUwhlQCuw7
30x1/UKU8xPyQ5j1hCz9sh0ahPk9SlBse6j3jV1tgTBAS+oL2cllvv01UT5EW8/HWEF6dIlWpOJK
x/Gv287DFgv3hczQicv3VyC4lCmOS5Kgm+Tnt1fLBmXXJZC4nqxgk9uBU2/GyF0yJ+i6vYMcfTPs
YXqAsdG5MFrOZFCWksm/Y69mQoN+1fk0IPb4k1jU5lBWvAsb5kc3hb63Rw/gi1W3M/vFx5Dr/QJb
SSRojZC9G96Kx+YaNlDIwLaJo3yTzsJWCDf9EUrObvP1w54dpf95VrGaGUYvCxRBEbju+L0fpfs8
ugv8+lKC4/ww/RCHff6eOljfSAicZiB1Q4tucr41LPj9Nv2D1m8ujdMTovKL8SOWb/zhYNFGOPYn
y/iBk9BtzNRmTuaEt40JVbBLbvWttMKX7qq7A29saKxLH3SZ3F+FX01+KLFTIpdt0o+bnV9fU6lc
+HAX3+hq4sNTHvnhsqYN1pKLaCyIWSOvx1DJ3JRf7JFDz0195HNQL9WQz4bt9vMbDYJRh6UH8ZAA
oS5kdImXaXZoS2u2KFyfzl3+Ix+c+OHSvel0FVu/zA+R15NDZCVRKolv2aLHtP5IzSY5hLpZJTby
uPUej+0olafbLW7XBRyHpi9NdighM7Hn8F0srai3oKFcWHkvvI/1zGFRAVGZuswcDSJ6Ldxo47Ve
KDYr/OPXc/R0qf7qBawmT5ygW4ExIhTSCQf42S11ExwVa/ipm6qV2aDBBRdvV+dG8MeXvppAMLUU
FW3xuRVjNqvet3jvX3iDyxr+1WOtJ0kSDJGxfFdtiOZdWlBo9iK4wYT+mqJx9dTN1kSVl69f5rmV
FqNYF7hZQcO7TmAQqvjQXeO5OrIZ4z0xHFELtBs6tvHF6/D5B/xPrNVuCStJpyoRYqHG9kyc3G5G
aF/syoa1eRtYtZUnHodd7xjZ8fulJfDcys5wG9dR3oPMYd3canGmhhAzjE4Ji5bBIrSSjbx6DC6c
CM6Nk49hVuME5ZsgYzrC+GiHN5llNA0WPLl+eeEMdzYO6hmGYBIZ5fVhUaZTEk+8HB2DvkfwkRfd
hfPvuQyvAZnwvyOstsKgVTLIYBFBf4DXYZcDaOMPu/KJHqYcp47Raa3QCXFmVFCfujAVzuxXyDUR
iWZOhmRSXbfYKoPBSCT64KGCorqNBdyJV3k91BRkO+4g0nUYzqmoFh3Ubbi9tJT9PVQ+BV/XKNWl
lB6mCE5DD91Y7RRGoiH4/vXEOxsElTDIfLCu4Ej8ef8IS9h8Ws5nB/3HTaXddnI0jf4CJuzMrqgh
pYeig4aaAAFj4nMUSMwoej4hkazeUNdw4RO3Knsp7i1sJe1CYv7vMfk52GoLruH66kYDwVKIHJnM
LSyY9tdv7czVRaMc1UOBg7CQ4jRwPhxkRNiOk5YlBAeZGmL0JzZsluoatIQuxeIs7gCg+/bn+PIH
dnT7exFe0ZVW//rfEUqfsEtfIpmWeP8mNP3vgC1hO/gCtlRn73mEDeU3t2mBM+H3/yYtcfEviH2h
N0FWE7lGbeEp/SEtqf/iXFLVkKoB09dpzP2HtATJA5cAdS+oH8B3PpKWdI5ZAAEL58uhyvgnpCXt
tEB83EwFCGXIyUM6gt6Phlg3ka1F006K7HCZhZLJqoIaYEuU0zdGUaSOVsGmZCo++GMW9OaTwwrS
WCgRVJs2nNlzFWrKXhQToA+jVOLbjkdsm0csuKmqqN2xVlW3YB5AMFoPo/FQR12yeFwW+0dWjtJO
YpFdl4s7pPGV4gbNUuGoLnoaPqdZBwdXwuarIa9JgJQUPCbK4jaB5CretosDpepjZQNBLtypoT8/
54tTJVR0Y09P9pWpzcJDmRmZFzC0VrKyxenSwbhukcX90i/K7yzPqkMwZNyBR9K35ckwE9YJ2+uy
Jc8tG1H91sODVs6qTfryUYiYuDHoMzA3ajDh+CKOt9rJmpOdXDoFazbjybqjwDl5C58rDD0pAYKA
pqGwSFwGTs/U6ZBDhmTNJyeQupiCssUepE+B/KWwob4uF/dQP03qriVK7FZTLp2gbUBThrHssIC7
pFnrfeaizqHiYeroGqZofs0p77fBAAtTyf3pm64xJKRINrrQQubUahe3E0eB7jleXFDsZIgqTuYo
AMFimGaGxTMFagnEJEl936PH1XUMzU8IRsr0OqsQ2meL+wqMjxw6aTiyEuwBL10UCti0TpatEgBc
h5VKtdXYoDghRjmcbKx56CIeWgM4CDukkPOnZPGApSc7GNxtrefXamH1i1vMF1W/jYZCvR+ACLoR
J0fZ4i0LTzYzbXGccTnHDziV0RuNT6j8tYs3De8ZNjVxsqyFehHeNycf2+Jokydz23gyurHF8xYt
7jeYF2Vlcr8v7THrw/2caUpmTqEWvcx+nL40i5euK2GwMJPfFrtgNmAvygADSck43QMRoL7IQIuf
ImFM8Oktlj06wbwH63m4GVASRgu1xdznT3Mxm8Zi+Yt50T5k6Lv+wliiw49odJmlLTbBWK+G25H1
889mcRFCo47IfPEWwmUMm+G0OA7LxXuon2yI5eJIHE7mxDlcjIowOA0HfXEvziBpTYA2xcNtQKr6
RjkZHYuT6RFUARggp5MZUu3T9HZeHJLobjb+HGBvb+CdGjBZIATfSDXgLynz+VaerJZBri6AYCrf
68WJWUOO70W+IdBoAD7NXEuNLXBi8HBMZXrNNEV/DnzYr5UcHs9oyKFNgpkJzk8lzgqLpZn/MsCC
Khx5colWJ8doc3KPKouRND15StFQudpEi9EUNYbYBV2nhOug0jxfpP0h8BN4U42TT7XVG3yKqhNu
fPKxqokPfzhKxPOdwhROLR8S+sIETKK+VvSKKjbMNd2mEv48m7Byc+YkJ/dsG1VINABOlZutFhOY
JGSrbIEsGNHZANYxmpG4A5RE8FcWoc1cmud5YBaEzg+pPkxbFoG2g04FkUfmVDh5T/idpmejA/lD
d5vkKbmesnE4NEWub+EL8U0Zh1g7pk5/6Zs5+Qb1Wb8T8PbeGkRhW10zittsEorXwktzDe86f4Nm
PnLjNi2f/KrLbwkHJK8KYfQwDa2onZxpKdzkOdvhlAAWiwHWkumX5QMdpnmLygLb0yLTgCww8vrN
AHXPFHSY4crLMgzKOatctOkbdqI1Ugf67tGaA/RckFEWwIjAQoA/ILoyYlBIamUYfqByMjogdY3X
BfejKzmCpgHWSlMeDHjnEqC8SEjMuEErN7P0e+q2MVH2Q1/623HM2BYSeeHio7fgNjPDQ2g41Tkv
6bexT9AIsvFhWSpYqhdmi5K91zeD9t5NaCBuoulzZgdTDN/v1IgxNRuRJT+KOKqmDXITc+4aYQRj
CGUBXHvBCJdQrJXKaNd1rljKSOHRBldD7n02Bg+FbOLvA0AKG0il+ve666pvpJuz1xQInRehkBB2
+4Hx7MrommqvV0W4U9UmvwpqRm5IagQ7qqi5DvgbLR4mdWBXtfRhJIf3abqjhhJuG72vtoCQNPuG
ZCooUlpnxb2ePmGu0is/ZHxHqrFwad62h6Iv2VPGS2mXNTqY+fCXPcbjmLykta5fRz2wGsps5NeA
10GhNqtkoXTJDYdFxGSNr+GlzfwWOuEZRoqZLLQsGMrzVvMAAwodf9LKh1aX/kuGvqpgs+LOZNd+
jJLhgFYbKss6B3vG/F0y1to4sLz2WZOYadu3KhBnc4q7cDBsJiUfMKc69W7IZuxycaFjkjIVkB0F
0I6wUO57P4192I3KllntjFI9kFb5dBQh7X6Nkmf7imB5DFHWtP0gSF5yA68Afma+yeuJ2h3L6q0o
0dy7TNAXzaRhzW3gs+gPZeyGzgqAWbuPe+G/NB2HodLoh/Q4azDGO3A2R7sBsD9b76PiCsJ+zeti
2t3JQsk2tNawGQdFeATYY/yupjL4WbcEdAlfg4dcI+omTZG05skobvUWnC0TTgMkcIzKN1QrCafp
JgroDI1+QXFQyWP/bYaffyvnegZvTdGh3YeryKvKqPJA2KidMBHlwY9CxTMwMjaVohmPsjF8exiT
9joHFchKx7Gz9ShnN9UgyptSp+07nZVgP8C8+ZIZsOBedf1UHP3FgDQuVqQ5HcKbNJRYF7QhBdtH
qXWnTLPqOujj7F0hdHDnk7tpPjmd5pPrqU6keoCvwbBR3oVbkif9E/yd0dEIoDqcoyj6iU6j0yEC
JgB3MCzcaQmeQ4G0C+TTQ1lbPU5yV+nix6oWZ1a+eLTGk11LPVm3gsXFlRFSggCJS0+oZ+QNMwKW
u5iD/ZVhF74KwkD7OZZtdtWUlB0KNQ3BytYBv1P7IHutpT691K2AB1xDt+dgsZqN/TjecKTBNw0c
tCBNLZ40dbGn5axW7o3FshYt5jWC3sde7uva97TIwDhU2hSSL6K8dovpLT7532DyhReOLra4/OSQ
o4tZTqGLb05fLHTaYqYL5157xG4xwj8fCtx4IaKYdsFiwYsWM97c5OOxWAx65cmrR0++Pawy88/A
KFM3SIDR4tyoro3F6pctpj/x2/9X8mjXL6ZAXFNhD6SV+rt9y/+/n/2fxXT63y9oIFHl79HH+9ny
+39f0CjV/oVbFIwNkCzD9rLIa35f0JDu+xfBWBJCGPAZ4X70bxSu9i/UljhEDmiSsMhyljrUHxQu
/h+C6x5udJDunv7Af3JBW6fPDdy6oB7EDRKsU13V12qVucRmA+RHts3lSywxfOj0mslUmNpk3LeR
qM2RxMIkEw5TMt2PfuaQziA4vQNBidXcnufyABDLP2oEhPYHy48FgDBUY5Am4SV8zpeAjpRkvh+B
B9/ke0PN96rI9pqBrl9KXF7IZZwETh/uqKdgUJTghsyAJcab/xysamKVhLgfbVviP4UcsquRXWWF
b7gyASYzFEeGzWEox50/gH1Z+j6sWVN6lSUN6BmkcRQa1ChL/+pxTNeYKECPy1EOEMpbrf8y+tw3
S5B94INXH5mKDerDWPuTFPnKfLT8/AtsGcNCcELYuk+9NJRigs0q3SbU+Cn6Hi7UdnpN+4zZaWTX
m6AocLyDX61e+mxEY+l1Ve58/UOsyg5//QzIKHwsbCkiUelUTekWl+/aMhJ2xUf9SJNGBdlXP34d
DJPpY4Z+HWydGOwo8LRw2KRbKGtfx7I65I3yEubbbpZvaSQevo4GUfxnhTLmBTtld0/vFyNk3T7K
rw009IbaequkPgBKJOvNBp2kyuCQ5e9GFVjjPKA7YgckTa09smnykM74VftbrVCcINnVVLvvt1DB
9FYrhQnjX2K2XH/WSViAWMoOyLDdjOaCdNB0V6q+0wz1XrY6NCwcdqg0AgZH3S9XHOxFNTprDGGE
PuJZnhy0Sgfnkn6Ho84GRHJBtex8DXhLFh2nCpf+iss7X1Uc5ueYxPrUgBJq7Gt/fgRqzKmiAB4b
nIbj8CaS2dUAcEuRww6Qhrhiyqu0KTcAB2M4gzgIouVdjRa6jG5ws31QIzGifw6qXzPMx0q3H7BF
IRENvmZOAhzd9lNi9lfgwAATWDpUGwYAV+RdPgWbopn2tAptSOS3ZaBWDkDKqSXA1UAqWrdiOlc2
AwNLFs9+PMFlWoFsiKMnTLEC5DNJYGtHPdMdKuU+MDSLZ7aP/vAzcH6drm5hxmusBLg4VXsY2TdK
QNyYex1YBiO3UsDUlB5C6Sjecf2RR8OtmtO7LCgAidKcLK69nGaPfdQqm6wsD7hm2U2b28bIPVwj
QfANJ9AcYApB8anKxK84yx2hO5Hq1lPYA99ovOgsvU6Ixj1fMW6mzB7SbRXzg0hD36RJElq8GW6V
0sFVZod6YZan2cFQy30axIlZgDY1GeJ7Oo3EAi3a4YYqrfFVgaqJp+ZQKGYAPLdeHPTBrhn/3mUb
NaivWy2LTalEtgh2ZZ3vZtKiiQwBMxJox6Dcs/AQGoo5wgZPSHtv0BY4OVjieY+T5s+pnaw5hPqz
0nfMeAkKF1wxm3bcAxTanfsOaaJbmh8F3zWTNAnsqJ0B3YHvdSMAQoFJktqmZXCd9Dc4fJkSVruS
C1OFGmmwwK38RfOGm8nDXD2phR0Qr2h+zu3dUBRoSA6ej8IXZlbGf4mh/hbqBi6zdNoHhR+bFGrl
gGAs6lp0W+BeZ/YVt6t0vA7SNAbKGXwNXbtGqqtyAS4AdK8A9rrinQkFIwe5CPptudH970rW/1jC
JCXf99psAoC8ERJHxKz0Sl31DNX4OfMYykIt/tFUyY+hrQAVwuqZ3WQd+ABZ4AMK46PSS6dxsPsY
TNbg2R8JoB7RoSqDZxV0ib7RaiA68FORcJdrCRqL43LEuh0O2Z5Si6c8qg5NAMJeFY6NE/TymBpi
07DsIQRDrQEoU8NNGfd9btZcO7ay94ypy5w6m16HKQrMRDSgqQ2pPVR4AeribcxwrjRBdvqBtF8C
CN5eS/UH4jev0ihjXPXIK6oBhyDA0gHsUQpiSbap4hbNdBQdORndYZ6t/9hrd8/74PGa3u3zZzt/
LhxUEX7gH37/2rMf7fdsr0NnBsTMq3zjsIPBQV+Z6fsxfQcl6nUwh03gppbxPbCx4di/8ndkV8z1
X3YEQNf/+6XEpoXfk6NMni2/BvOhucnc8fqBmLjwu2LfejVo2zvg6SL9rcNSAgi1JYfEqcr8qSeT
YYKNlplJpRxD5SlOmKmmzOxAnGnwmzPtCtb50hQlu6WFsEt80RAyVQXoJBlBgAGcgY6NevhRYNVV
YiCG88exBmghQu5Jj61xovuCmr+y8HsZXY14scmGKbddGFr+kQAcKMvSdIf8kapPkoM0qTxq5bdD
VN8EIOxET20b4Y99TpvD9Bb3D036QyE/Qp/imI+cVaWYcrpP20elQqNRGIc58ahmDWjfhraCugEa
75H5ByOtnCpAjTbuN0VLLSX62YD17uuQHxW1CRrgjp9oXoGtjRI413QDQhJ4xmikGYKML1DcmvlN
guwupXeG8hZN4MDj8VlZmDm56arjnD+alTHCbS4t3LVL8pDjLeSPflSgxqcApKJqr1N7G9BXUjz3
yVOFjKbmP0v9TlN3agVsrmAu91WnS27U6tYEus/MKMQIoFnlIgOAHLRiYC4GEN3qI9UTtxhnHFCc
cDNN7bUW2JV8zuUW0Ofl1ej6fRR+T6affZy4KnLs/vDI4atK9Sfs/A27GlIA2wffrJBe1sj3hL82
yHYpQWFN6msBT+U0g+qBl0XwrErhhsWVPh87NE9gmjd1+0AVbhWCPF/i5wpSqwAm0ze2evyQ47Oz
RN2jNBhjvdnjBPcIg+S+o3dCg40sfLOAyQUehlkpA48Q5MroLu0dWh6BszNF9+5bbf7ah9eoczjY
HFGcgIOQHoNCHrTpuQ+emDqaDYO4P9+1uPqzzZS/AdzpGx1awjoG8qPFXZJkWNve9AW9Uj6GhR1B
qd/90hQNOA3MDvnMQbUcgEuiQKjZvf7Cs/dGR6rLC+UdAfpBrW+T+jqJnbIEMvmY5q2F+3TROnOK
Mf1tpjjYjEf0e3PDFHhpuQepy2iNTfqsKRtgr/MJerqj2oKEl2JC525HbeG7BrISIJJy7T2ejyoa
s+JNZljitBjP7qk8OZAw8bT2ewVOpUShM/dkdNQyB+v6dUBsOe5webaL2VbK/dD1FpntbgIv0ZnG
B8FdEW+CxuuQdibc8tWNzDJTIDcGsPGNXn4vVDDl4EienkXlKsGOzHsmPGRd7bHVwGG/nWdHm7d1
dVdx4DpjZ8AsZcQLtScZvwX6teLfoRG6RNo8pbeSuGXh8glloadstCNgBJ1Ws43WJuy2BBOBPozy
BeQ/qyqeO9HaIrQH2M/ZFWu2KjfBiB6jyBlniV7Q7hS5FlK7yLl9aw0HeUyreAw7OzXQZSTcAspN
il2TFrZe7sbsW642toWCCDZqrHwwOdfOmN+KZtsLkOTuI2zPaQGx8VOU3+e15viHVK/BMgY6HBSc
5N0fbsaQYau2QXJkqkCbhgMyr8iZ21GlQrpipv0PnCtCYL3tvHksIfruN3oY2+q9rSgmekq4Pobm
yHMzPdbRezSAhQb9zizMoHnqUKULgb42Igs8jGmwhTZaaC1sKRWuRTYygg6WZCjbTCBlTDsHyzUG
sjkiYN+k5S5WBzMJwHxEOalFfaiSu64ILZDeXRCBJ6xFXeMNUQNllKsH3G22Q1AfWN9bIPg8ULSD
0NHNVt7ruFSJpTUB/BR151j9fJ/G2zg9avwh9i1F7Bt5nWJHrFuQQVps1RlQN1yFMxItobSNAVR+
AqBkj4ODCiMjf+xHRyLDNxo4BtkN+WYpy6k3PPQ6LkuHcQ48Xe5JKMBcTCxIvu1JeR5q4qDdRTn1
lj/9yKHBGK3cxxCsHbxBJP7MunlmojNthR+5mF1aP3bjsJHNz8B3acRsaBpNuzE2JZv2s7jtryX8
t+DOVS9h9cxrvMGKb4vpipCXcgSeC6dWJKxsibq674azW46oZXlGmm5Gwe2S3BvZbQZSde+V0Yak
98LA4TTxirso4+hXgQKd9taj9cCIAiRWyCujgcDRv6HgKwd4Daqp4JqfSZy/apAMCdbtwk6HCBw1
tCc17IQwe44d5IhNc65eBwrwf7+TsZf1D/+XufPajRzZ1vQTcYMuaG5p0mcq5c0NIZVK9J4Mmqef
L3saOLv7mJ5zN0Cj0ICqJCVNxIrf0t3iTSoPN5NpSeYVz5FvoxKZ2WfyXWYc6/TOso4WSFtkWAfF
oMhcpJ5l3mX6h6alpH8f55FlhePTQFFjzWCjJ3b4i0P0El8NzTMhXRmQ7PLd7T5b47u1SZCPfy0J
SCFja0mQoFEQyQwJNvieabwMOVmlPQ0qoI1qGsgp8u3oMraUnbONjck2AtgbivYwZURL1erolTxN
/rA4dwNFJZV5MBDZt8WTm09vVI/cry2MhnkFAyJ+VY+/jeJVflaWta/6ITA67gIbGsmEG/IQjbAm
hN5MMsRppLnGRpBom84kUGiswnlYPpZ4yGlLiB6tuHur65+EhXTRn9U4tkjaxGPSyZL55r4B9ZXy
XE60jqjF3ZiQ7m80L+1Qh9ZHVhB46lA5PJf1S9nFP205nNtx2WtVpG6zISBQjqS1ywbJ8Fc3a5c4
n1nWow/CSHkbsBhaZr3riKv0oChywyQvs6P1hnY/QtoIYSVg9rpAXDRZmJDrFDk/hi6vnRY0EoFa
vIlGdKoEHBJj7kuou5p5XCskscSK59fWcxErW0fNjpbb3Eul+G0rtZ+Py66rW9af6iXrmksspqOo
WFQUH6bkqZbdzY873jeNsSeMuHZGXyenTuvbIqSXd/s/H+q1/5vi8x+wz+1Q71IE5Rq3CAFIsf+k
bVKGOU6Eq+xiV8VfZ4whVye5JSsRj6xmu1kIGZAAVYblEkagQk2/z+mDCUTtLqEE8b+UTJ9JTgrz
lM5XkaXJsXWr7NQLKlsQVj9X9AYFbp1jr+xWx9PB1QwjJeCTQnNOTIkvq47A8BYrvBJ544OqsH8o
w0NaZCSn9/EDod1HYhaCqvxxNM7t+4YtQ/a+NW9BzYN1PA7JVwdRWPVPWjq90hilM4yZrDxy4rB5
aIla2xOx3YeRkW2rWP9V0elxkbOav6SmeweOzcCmRvciJjDMOphM2e6lhEDIzCeEE9S4bIz6p6pj
Lx3fVGywnSMgtMoQJuAaO3QjjQcqDRgnKw4h19Hh7XPPiXJClOuN45Nijr71HZH2OBzM5EHq3Ybl
qFArzzWnk1mOgcsepjXf8Gnq9Cidx0o5JeJglg+zPnhw3Dq82th3NoHyINvEW+5rKSbfvMWD27HW
MsGQ95utM3mdCydOZfHWk3D3ZrYvVLc4TytcJeoHY1NPHZlN0+otaZ+H1Sr2prv0vtvYMYcJ1Ssp
JylC1ULKyla1Nney+MB+wtuA8Ublx8Uk0pGw3otnK24+EYNQzhoLrzrmcjdBJq7kedSX2z1wjH5T
dER5eWr5UCr7pT+0VI9blOa4d2S2FvUxKx4pi5LdA00LSn2Nx4l05UtvPLjrZzb+1jCBUsWkKOWb
FtdBprWhmTxryR1aMs5qHGyzizTm0muj5gMu9V5OL03/2J6Jw5ftoYg/Bv0hJZEQitar8BI9KDzl
RC93iyhOpqi+86mRG9PqPsiwBUhJyGkmvLDyptK4FBqRbXmqJCc3fy8STphz1W9wUbI+G1oRZOwa
TUMWhsOGXimsd45ePSpZ/ZCgdDbNpwSoK2rPkabqHjnnDUHQn5p7lW68rcrvZrgO4jzTcTtXb4RT
eA7j+pCaobIUBBKyfhOAan2wsmf6V5l/54wwpJAT3/8qapVX41epjYRyvonuKW0uFYDcWr8vpEiY
f6xkme1Zi/KuDT9JcyALXOZ+Tl+FGuoEbLysyh0goNc23017XplW69UNwSprmiI4+0Br1b8FD3Jn
8aXq99Cex/ZlqX43Ob8XXI2B2iWCy74XzT07vhVSJsGzx4wS6Ru4AD+ym2enZs1VNSpGnFLzC0Vh
InbN7kFtaOIwWpwiqPIGa2xe7FGOwQqWRtfE9E0bV61ctfR56A/sYAQXJd5A1LzuEqW6xjZ1FsTg
jP2DAIIgwASTvRiZd7pTNbo0B9S3xinJoQeo0Yleqin96XDjN471za25FD0jgjr79mvbDsTDqtNH
UuYCKrmUZ1HIzRzdECKECOyLD+sA3rmOMFwSdt1rDXZbPd90zJ0MDqZNBO0UNj0NZ6NDWYWY+Fdt
wdklQ69qpa/IKxeOQNNHN+bWtl6Gt6zmxsWJ+213QOLKDbCqWsr0Zp1w3SlHkvNjk8ALfZzW2zLT
D6lLxKnmpvdAZ1SRmSP5tM290ylkr87rt5Xhk9Z0BBrEjO46asuGA6mzSCVquQP2czyipUyWXlAb
YTuniEXvRnTQ9XRq6+mrBC82Sv00r+JZ3rrNerC5/rlE982CU35YZvIGsn1xbABNpTH9xuhBz+zM
9ei98SHjAbqy9LONi9dMm77aRm2gL5/iZEUxsIZV58H+DEe1upW88xjCbBKuGNWBuZJ/XE3izkgY
N/Ea9aHZ8QuNI1SnWzc8dNPTSU1V89pEr1OaFI+trl3SRqIyUVs9VAf9E6n/q1nqiudIRk7oYhY3
OUFr5h9WZT5DD3OoTdzXlqvAkOIc2qJ4TONJCwxTIWS+it8aWqztBOMkD6eRj3fq2DdB0oFVp1qc
ob8wToVGcHXTz/Q22K9z0ZGsCORXd2z9Ws8alRvLrQ9BfVvMb7V/SwiMfydfR0E4lhOT2BPtUUfw
3rNJGVHJNsQ5JtaqBycG861dkpdJpPfVSrM3oy27vUlk8C6WTHJAcRY7hBwOKVmibC2WQHO0TYFt
PsSwnq1u3TfuqL1PRXUByOVpRTR8dhSV28199QpTh5m9jfIVSOYGx8ZFtaJxO7hEvKpT3D4PoTQE
w+GYXgghqehaWKjeyjP7EivxDscM7bu6VPdDWpYPa9ZERFZGftTotyYztbkmdY0jKp5+rZUgOl5P
6s2N5DE0+eMasXp0Yn2D7wdRkIyvfTXEvqul7s5xkkPHBTjQ6sA9yjTLj7XIDKya/A4kde8mOdPa
rtDvVPGZqYeMrBdxFsiTlyQ+2tp4ttfCCAk9vTVvMQugl/KjtfATglkP6O+tMMm2xPDbGYnnKYBg
Edt0d2XQzxyCafiisWKfgIsves7wPuc7BmMiQWk3nyaakpQo+am1g+TjgLUtQJX0H6mbGKyVo5fZ
HsvFvPQuzS/maO5F/9EnyABpUbxzrOZ9nZ18qywaChuiruYQ7sAMDSd/IRmqMuenOaO/O1XIk5+n
s9vbYSFcFMsffxRkpIXNAfmWeNhMdxVHcdoYzQN06Q1n1NbAmFTkmYA4Y+yLdEcSZhvatPNdc1mX
PnGsJ1L6G6Yl9FGHKjp1KSOU/Pqsop4OAPNMjCjcyHtJcmkXEeKgGFbQJ5KQ5SSLqZ5yzshKOyY3
50o/KWKacvEIRbpfs61pb/KbIsjVspGaPuXcTTmbNAhGbQQF6AUietD5bLhWT2WaAHufDXtbCTyy
QrtPbNgWmB3X3eguGsPibPVeV69va7OceWR19vPypSo2knifgMFolEDZU+qBBUrwslt7x2Mk6Z20
DwY1Asq2TjaVtjHsUMuO87xdMt5s0b0LppGa5klz8FyDZr4woXPO2JHpZRbbaP6y0r1ebu1+Z6Ec
zUAuAqqnqDPUjqUVGCPfZ4LGFA3e3nF60sZLO9MRfzvwEwfuaTPvS/oCRUpEhVptrTIEq8lMpCAb
i0hYWBz2KE2hANAz88lfc+21AfMoD1SYxfWxjcCX9Bd7pj4irAHXoomAJvvUrlznfgiTuPfmeZ+6
86myHmX6O164BKTo2CctvSxgiJXH+qxArsVXK/4ixNrBC11RARNahErJEFiim8OyD8SPq+6pg4Mq
miGQPumASkfEppuMJPm22Q3FloopYfNpu4vbP/uuwnyhzey3RL9uB327VtuKxQ/nY34qyoNI7sX4
q7U6sC/AW6bwNHunnmurSaQtFCatyaNZnpPkoGkbmixSC8j63h7vunnvDPuGJkpu/12WHaBZbh+U
li/9y6zpn+UdLZud5Xy0y8s6vfPUp/QgTtSatodoZDT87JKGI8nWoB1nupY1x8SjQTq9E4ecY27h
r8OHyXdN9q3FDJ4EnbigGt867sZoUOycF2trtCeGwkMy31RuaJmpjaDApCXt/sMU+H6eEhqhlCB2
v9sE6GjVDlETPY4GKe1dSKruhwY916/jxnIdhkae4k7zzXnyReR6KFi2c/aNqTJQOG7oNJzk5obL
TDyFKWkQ3NU6gCdbC4ub8SiEj5bRK4s30zoM+gZC0iuAL0jKXYM5OpvZa+GCxjN1ShWkljNhAXiy
vGbzfWtNh7HoUDbFYZQ/0UBIL8ldM2I+U25dE85TJD5I//ZHi4v3o+iPen6e1WMuDrijOSbsiWXS
xRkxKHvcdo1/G/OBwGRj2tvzu+b2gQptF5kjU+/grzV1anrm5RSh2SNhlOq5Ze1qTzrp0eYLeQBQ
VK9pMRwH7ZSq931yp7QmA921yl9svQE/+9GrMxiO0I8FGdCd6APbeDTbR5oUuOSLir9l8FWLgEsN
xvX2YObufm2uUju76uqBVbFr0Ehj1EdzPPQG0ottsTwRwgi9dZfBZ9EnkFz6/lLIJ+m8dJAQ5fRD
W8bts9K8kYrDxAY7n1rW4LUZ92RS7Q0NAXC5XOPIOC+Ke+XOY3S3k4Npn/0Sv+KEFJX8ZJK/VH3+
iMSeiT8oW7JNZgDU5ZEWBlORejjC2yKUAcxSrkX6y64+3exXI+gqS1nFSoAQ9yRnY1dN+Vl11qey
G3x+DJGl9HCRD8QMzhU/uhgjK5NcbZ1CsTDD5m+eSneXQqfV0O3jYc13Q3yul85bmYrmY6le2njb
6E+1Xu2L9cNdP8olCdlPt0SfIGErapxS5DJHVxSuSr6b2vXlDzDhf6V7eqpL/vt7r/e/O03+H60r
29/1rWO7//u3+v/QtXLTSfz3qij/s/yqv//qW7n9iz91Uar9LzxzuIf+9K3gHv1TF6Xq/8KYgi+F
DOQ/y8P/NK6gmCL0lq+ZgrQzx7kluP2pi9LUfyGYQggjBFCORUrM/0YX9YfA6D/AIdshOdh0UFlh
rbHJKrL+pglC65St2SyHHSHXEC7A2rhSnmZ7zk5jZ9b7cbIhgCOpBk5S9Pt4HKgfbOhclCrIWiuc
naJFqB2cqQzHtAYF6uMY5La8Eo3JqXdAYo+OiG+09jCnTiG3KccWWrbWtxqF5vOt0+FIB0NInqZ7
nPKYowlRjvwFPPjUFbV+Rs67YTfp1tQg26tMFFuzR5/lJsPr2JFbHYl/SlQUfxXC/HFZcAHS0U5M
FFdH3JQ5/2b7GqU7lmmLjnxQxaUzLVTz/KNANRGwGwa9dIUCitub6H/byRHHP65VrS7iqGky3eZp
+yYXuirV5g71hsLBG8KtHOrXFNaj7ymbuRXuhaZGR8CiahfC+uFfhJtuIkrbwjlnhBqi8kwsSuJn
ZU9uVEshZT1QlFxyHz0AW+KI6okSB7l8LZ3DSDopb9JVCjpV5WkWyk0LtY9NUoVdfabiNP690vmQ
5Wu9L43k2bLX/DTM9j8IpPS/iZZuT5RNsBcPlUpLgy7+5pbmjtD+F9vdDq+UOOoUCYRqC582sH5y
G318EESqOgO1b9UiNxS8BE0xUc6hfxpFSrZxJfHrQ8HRG0CNwhRfHGs30xtI+ZmhepbFZ65IgoLP
QefDH06o1PTXxJqpBcNcF/8gm7spuv76hhA1xZtBeCiCKdz3f30UCnWknCbR+p19+8nWnO6YiRTI
sho/b6m9lIxjSiloUOuk9k+m2L9ZmLmYApcHFfVcK4Ft829ys0Efx8FWmmHXE5jmqaj7D+VQPFW3
G//Hg7OsbzIzyBlNshklVGZe48HNAzWq291ULT8WNwCYed4oiiLPVcv2W40ct/5twfuvpHk3neLf
LhJxdDb2WVAxx/w7xhxlM16Uld+TC0Xj7ESSfzISWN/CyEVrdEwGx/EQHnOfu7rHbFU+Lqaa/pMZ
2jL/qs9D10lcF4WOKo8S8imkp3+9W1ZTmBVK+mk3x8VBrS7V0M+e0iGCGBF4hjyF18jCyzWP8wFH
H6KAtfvdSXTCmSYuihgeERZTWoSBhbRfzdrlktYGHd2XlXU3tj4zC04hy0dS403S2sb2pm7alLa6
rxX5Rr7t3ZBbJ6nYuZc6NM3BIJR0PRyKJZm8rjOT01w9q2skjlSLyn3fQCXXgwNDbXQo1TV7n7j9
qyUz+Oc1ToIkzp7b1O2Y44eJLIt8QhzC/zWosL3FaftQQGWUYbN2KLoVFD5jmcPIDD6GiHrfNu0U
cATV9oYDKWGUufGqC6C3WKJFmhp7SxdIEbarQjOwoVd3dQHQm8Z97tMuhEReqHLTLAk214q2h7K/
nemyezC6mGPRFOZsfRskXBTRjc5ZrsMP6tNH00quK+v8PlfN+8WC4ML1EeojZG6mNu9lZ5UBBoG3
Qo3FRnxNWAWDxUVDaWCv82qeVb90bvi2xmyf1YpO05+gIzzX0l2SEcEZjTWlEWa7WekS93U67uYZ
TqbsjbOTNPt1USlcz0eYmgb1gN2D7mUJugyzByqJhfNYdvqPWRitV7vxfTcMH2xs2Xa2h5ZjU+SZ
lFNj/jG+MmphyrkN5UQd8CJm3izlPuXTITZcIvdecfVH26CPrVBrQpSloQMxsJSb+XIe+PlKQUMh
xXgW5VhhLaHm3Kh/XbIq2mVT91ttx89buEQgi5F+bhZKvWmEl9ycHjRZghlqMNyoboLWMvFjbQ19
cS9Z3CDmcVvam/TuoqwNRF+pPJrA9/AcoPcrNKGhPeta/7w24jQXDJ/DV6QL3A5ugXuzSYI40Y96
JC+du+/K5I7WlB3IE0KxYc18a+ytcJ1MFJfFcUnm9JzN1Se9IfY2Uq0PhWbvpRogoJcTrPhVGxeO
Yd376rqM9got08Coz6LB0wbOoFTJqRHomTK3sPdF/zEu4IZ1CpvYIDuYc/MBfDjD0khCp9WsnHBb
m+M+XWqYFaMzf9RHu0o2ZqbAnTQxE7o+8Hz2yVVmCdJDQ2D7MvBpuG7HOY62kEn29V2G04331vJG
q1J3carRdN7DTaaGREdRc5EwN1JDI66QikBN35J9FCIDK3672ucpmTQqhlCh6hy+CD4rik1uat0u
L2ICOQyiN51e3MXdVIAK2kGltM7WSbSLsIrhpA4dWhpo11XXiMjXl5dZjINP8zGtWvxelESCg6wo
7ZrWfjUlXTQsPbdqMnpN+JWqyZIXq3RpTC7ic0svKh7LuyhWDH90O8VXx3lfV8OX4k7tps+QjC8x
Mrxkv4zxvlxoFI9rqLg0ouwZldMsXqi+SjembH7hIfrdZ/H8qLFUFclEBbW6vom5fqUbvdwWClBG
Ywn5gVGvr6mvjMZ9tbQi0OOOkndTe581ajuMOHvJ3eIHgH7xpQmVODoALQtH6akWI79UB31bVH4U
Rd1rrpK4jpkwmPUWhKS0tk4t8Tl1vkHbFMIKTfEHF5LDXdf3GSpL19fpe2iTwitr9d6qAPczSfFU
bo6vspkQha157Du9fo7W0s8dke/srDt1Hc/N8FZAOwYIW80N5iAMeUQjcAdli2w0Vn1DmpmX1fkH
teA7YviTe724uIsmj0YFgV0JerjvVbUrwrKNWn/RJW7WFYaiywH/Vo3qHztDeFXRy2n08ruOOLni
y9kWtf0xl/syM96ohFNY1dQ6EAIoHFh1B9GYGnhoa+XZBuDpAXwKK6DFt9vK1BBhTPmjLo0c9U53
vyyIBBcRrVfaw6Hs9I6muJnu3o1Tgv8/1YW0Q31NhnBY6b0uBIUS5S9GT0Aiyo+tITW8cegqf1Lu
B3wzlH85AzpOTt1K3vpzPDjsjChJFnfdRDWp12Jp9uyV3ZZSuGOfu2tAsxJvqTtS5l3HQG8EqVnF
7UWeyB6iTM5y0qDKhRmA8L7ObsvqGbdvcajKbj7AJtuQGxRBkud6q0Fdu/wQFRPuaWYVNcYvhC53
LGjMth9twJfSjT7bjir6KdtFq/WR2+6eDuriyt4QUsxNWUtst8HQlcK3FTNAyd0VvJjN8u00VCwX
Q4mUOP3shxkNt6Q9mZ5HHW7VIea1cn+r2WCGGj11ujmCMtdxvtdwso0GHofZaXfXsh2Ne9fhYZMH
MWlseEh8GgQ0OAXTnRsXd4wdKM0bHaWaMjwJazgnEYIjdYreWrARpzLOM/UAaNpDiujCtqjEtmAF
wMum77VWPBFzYgZFTHmAPVV7WhYfTdqhwOHrK9q/oVHst1WUS6ChSNNTqs0TbP/9mn4bGXSrra9N
QB3hGRat2zh28lC3c3fRHeyEE0HpfdUFTaURb5xBaAveML8TSx9ivZt9urvWxv1IBII5s1KpiLGc
7aCBu3Ubtzb0U1xoqHyS9Vmin3IxedgNkkJTWB2u+7g81y5hAy7TXcADMOxrMPCbQXTbzbV+zFq3
9cuYmOXO2U5SF16dFY4vAfDnNYsRYilQFSP4aWTSIYoZUhzltJqncak+UmLzT4kloxP5oNsmn8rt
SMkHkOMNsx+NPev6LzcRHyPi1W2p8sRWsWMd3YGpCTvir8LGcEylLNrsQ61rP0qyIq5XqFXuTBvQ
aa7PnTM+OxNyeMeG/RZrhPHRIFVRHfGMNnWGIE7wPK6IfGlwR4Zu/mRIWU65BUGbUWWnA3NH6YRE
ruz70C2qexsP7bmpSARZC07IzfSztBrqxhsPWfhqB4g4U0hGXShR0MuWvnuQNSqsvFaLt4UGRFfh
U3jB6gepgPaMQvJTminrtXZksR0nxorZ3NRN9mi5+acbp4gtOSZ7hpU8d7pU0E+q3w1vzyT0MVyb
ByVeQHWb6qNTsBqXaOddU98189Eu1Afqz6adwORI3WL87s7GwaUdDDPQU4n+HUx/xMbLK0nSRu6j
sQYB1IDK43SP20AElV3T1zvqLzFHAN/RknuoX16l5S1jUFkGbkbz40jjtbMA0abRPqndSk8y4qbS
0q6t2t4ljv6RTe5769RPdfqdu9D/ZvQ+uICR5WI03qqm7QFq8Xtda04PBudGhJdVX5mbuXuLLCRY
VII7fq6j38KV8KOU3S91HN4pZ6SE47ZHLMlwwKw/wSAskC2CaCQLC8ZICCzo7UXhzBBOLXRt5zCs
tsmdWya/oxVf/3RXVuNXqbRRoIyKQ60ZqlMxg36LyeTcX05JUGUvrXtMZPU8ZD2Rx0izRV384sy/
OKjXi5Xg6jm/NbMnXmvxYPXAO8xq7hHZsq4p6v7W5mHnYuuqLQnCVl/thbRS9AFtfxRrfqe2yCWn
Gn1jTdB70z0MGnJOkY+PbZrzSOvfq8T9IiZ4ovFZXaK3eTWhAyMBMa0hGO5nbSMYMTzpuMo2j1Hs
OOtGbSCGSxOF4ahox7FGzc5ufUlj96q56E1FWRdeWogrGSBHOdsnXE5fkYricVYfC3P6onviIFfk
cq47H6i05bBhwb9xBPbqBXFdkcgpSJeCEWc2Ml9TVVpxqRGLx+x9IDhjHN2TDeOkZcbVciOWB2z3
O96BH2bSmdoFKoct84rDaghWBRqxyk+jm6ELLKa7WNFYBxz7XSDSQsEMh0xagI2GOV82gzLcjHv8
KKk/j2abh70Kc4VFXWEYl4/NalGuM4MMWybDZdJXT32BwGzlsPowmjdaTmpIAfrWlwN6Dp2i9XbQ
SXztjWRHKfnOQg8xFZTkUDnKp0WuUg5mQGV56qdVaXm9Vo2h6/4q4gng93uJ0qPspIv5JENMoXJM
mqxtybvjmc6taFAqatAlDsEew7Et+vm8uKg5qzkPDItWc7a9PkM/Zy1a5hH0cax1XG+L6hwGvrbJ
Frv0ZSMRRKxhogZK0pRs55h5HREh6sFI49NAAiGwHJu27Delaf9QtnokPN7hJSiyQK8UBBrNuus4
Hhjx+LjE7SsJJBfM5px+NDSCdvWmL09mV2E0KQihkQxGag3nQdG7lX23kRReJxKYuibV/ZzWREKh
2luB7dnViv7g4gmqI1mcCsP1R4TwMJ3YkEz4TdzQfl1cYhe+oIMzY6SjR6xe16+aH4CShspp9TEe
bwEa2nRkaQw1Z+V755bwLRvirBLOeay0xkeU+TKkC5WsGpIAalhRdlpyv0zTsqG78erM6+vgaI5X
0N8bTPJBzZv1Wh4sUDC3Q+gb23FzqHK8ggtaTKmFdWvYe40KbJSHgnFZOkHD8rXqhqfXOIfQlV0U
ikcP9JCkyDZLAhA1Ms9J0JlQcxRHoy2/s2gxSZTI95YRbzE1nxTRPgsUOLn7aIgaKiw727rVBzTF
71nz+EICeCqrs9qp9kHrWWqN6cpR+yGy7ZXqOBEWutAeDaWBKNXjMZA37CHt2/mhouP2wSSltJYw
f7IqyJsjKrV1RL+H2gX6K+Y8tGt6I2PWlU7tuk1aWs1Rs3tygtyup/tXobUYD9x1rseAuvoIw1h6
7A3lMDWEz8Cyk8/vEIhgCtjn6QYqrD1eoXwOnJWcZmJK9LDKsI7aJS10if0ZT2q9yWbOWZ7M521n
RZlvrCPQJdv0aTTZ30bDOkcIQnghZhxPo/GrK1g3c21oNo7WnUt16HfJWJ6nqCy3WAElATj5AwEz
tIpODss4XG+3HmyABU6+un7XqPKpqN9qN4nu6UWuYLOz6bCW8yN64wvArRpYxhIH+BO2E7XsgalL
+4HWsZPq3FA2yKh0EWek5bM/phhQqIPf4cHRfVYU17cBOcK1kyTRkrk5TozCzaK9WjPr38wGNAIN
+kaKqSkC4x5cbQtWvnhGiodISfdKyS0T5Dpx+yM4RsBkFz+KYnbfFTHbAQLdTWcop1Jrt8s8wy1Z
fk6vJjhP5gRP1qIiwCrsgb2wHjeO3sW8Pj9mZ0H89yVR+BBYBluKR94RJrOmC2OKWbyiUj50FeHc
rY08aRA/lz2Ek7sSrMe79aTHu6nGLllgxKfI6oDHC6WiBpFYymiTYhhuRjjRkiQBL0YkTP1mte3a
BDq7KR9tJdPZZaKPDjB8onjhoKe23/bpO2/k6hnUQ6Nj0Cswso4QF0XuklQ8d+U0BasK6w/O84RZ
9MhJhtV0ACnrGbzbCHq0b1TXN22lg3WfMNcUXGIWe8ZYgGJvbpHQE+vBYS43QoUDritNWg9dslWG
aqzDZITOSJTpcaW0qxQ5CR8tmJJkvOK4xnZiIJzMi8OcDLWnGutZa3LAvsI2fXNq76pKCaVz23ud
Xt1GaGZ8Sysuefe71HSBx05Fws2vsGiA9ek160Fv4gnZdrQ2n8YvU+XpKLJpT6LIYcZ/xMc1WH6V
FvF1VpIe0lnvibF2By3OP6TeID6pZw42YDMJh549oyqihKolq28mEqfP8a3xMJyyKRt3SdxC1CcS
xSHZMWYTnWQbldvBZO6s6vRAuIzCvX5vKe/1yXBHR3AYGzUKqwpUgLggmN2LS5krmh8GXr1DMTAQ
KoTCmsl37vesDZRImfZTSTP7EMvPtCiJWTBIauC85PK6yRo7YvWjK5ngBTbuS05CAWCZ9EgL+0U7
K/KDxKJX3VExDzTOZjFREM4PUuve5hyHkXWwyhaSHE8P6GO2vK+lRhA4VaDnxvEjl4wInBN06C41
on9FF0HcpnvTnupNo+rP2mBqnraYv+wox46D5Fia3szbMk5olSCn3zv0c8adjViPknuB/QVnMBuB
wkBZ+HPvnrEK/4j6WEfwwst8ppxs8U3EYD5er10vV8qmmBlDR3EvrbU8DgUd84pyI9abKqh1cD12
82pc7hGOAGoh3hmCWmQBN9lXhw8qFNBR+QtDZXSzkCTxgaXignAGeXl/qLrHiJdI5m9zcZ92LKLi
c9P1gJ3GQ9c99u1DdR2T9eR0E4cUDElKzDW3BLuny+ATLBlBX1OE3YXDaTs45iVfdLJVcBQbXDPi
aWIQE3TXk5aEbVn+wirvbiyFcNCkGsyNy3zjrd2mKm9jdeG3hUVwUmuflRXXD36ctQLzreqILXmH
EZShv2Frq8gpKeTSUctF3JcuqA+ep+3S3t8KXYBKeC8aRX9qRfSot+YdJey/Bwza3EG+rD3kzoxa
LTQi1Y+dfY7LGa2xPjJgpaE22k+mmYNVl/ZunZKto/dffS02FGLgDQnpdMCX+j3JuwSn0ph9CxNo
ZH1vyHCdmBRbzXdLlK67db4OBVj2/2HvTJbcRrIu/SpttW6UYXBMZl29IECCQzAGxsjYwGIEHPM8
PX1/VP1mv6TKTlnve1FplUpJCIKAu99zz/nutZ3fjdktnKlEv3Uh1RH/+a6RpUrcUFN8vVg3mc2P
1j43NEY6Tq332jSu+lghKvBtdK4DBkH70gmFCdZWB9dh+NRROVoSxyB5DPN67Oc3VHJztViOb8zE
WurFeRRQg71owlCqx/r1YvAeFC4J6WFO3kcbdbq1XLHVJzz19jif0wks9iAa9MX8LluyuwmpbBWb
kCiq69Qi3LcY9iMOjpmmakz/QkbnKH6Nh6tBPY7Za1Z/wu1DXGEMK1tX2Iczkp87oZElDX7Q+IFB
J/tmSeyNU+9a/X6AmtfH+T1uWGUbN5rK97yg7xVbGDstx9Co5zTF06ZQc6ZY+z23s2dWHGX2nE49
896YNIzDiLUafXPrGGm2reLqWk8n3MAu4Q8zq7yq3reXs41kznPimcMLjbuV65ymuYVCXhi+0c27
1sBpkVr2wdZ3VkSsbCbJOX3CDPDcJNm2Bd+/4voXfb/gJZjeI25AzctvmMYqlw0eRRTMGtVv+jTG
z8XIPMUMwPbgGxsxQ6uriLo77wt/YLfoiD3K4kOpWafqsyWP2mVbozgy2pOqfc/DoVaCxTmn4bea
X6XRepl3I4Z3B7/sxEGTbysp7tplYEUd0884dbxKvM+sPQV6XZOcqYBaRLDws2vQC5BIUrKi4/QA
i5j+hna9zDjg2xohIs961iPVYCQQGx4Dvl3OuzYdsx3D7Olpek5zCzAHVNAFDdvZGPhwBoajn+aZ
ThBWQVIOWutWcvGO4+8Q3kXRxRlD3KnNDE7C7eAvY/YWxQyONbsQGgB/gVqKU26Zjzr6wJojLR2k
uPeMgogieXoF9CLBh3o/GTeodkyPT1e4hEj5LWCQSM7TbVens0JKQNPOemtzloYsOTYW5aoMg8US
u2F4bNoPcz6mNpb001AerfSzRqXtfxSZPMKYtTB1Ui8/jrRWsZNHl2YJdlKnvVE14kOFt8mz247v
xtRz4lXpXRx+REAbRpsJcECx0cr9nufW4X8GbYfROTD33UAjGxQ/o4qp9V1rYW7PvkfzdklONjV8
X3MCEkwwN97ZUD9svDly4h0nvMH0eZJe1O+dcmcshAKLZbiHEWeRDjZ4m+r0Y472RQLjgXRgxamN
ySNJtBLqQe6HsEe45/AB56LKKy8kYKg3eGz5/1PZ+iFOWp1vRU7jBl+SVvmdawfmPHG7Sl9bhckn
To+TkrkrTX23wiKYmuGm0zXwjaNv1g3X1zfKgvzGptQWH0bY+LLvd0nqrubEZCDExIlcIwI4GkGv
H6qLxraAKmNZYonuHVycLdWmy1e0srsuvUJXznI/KUYalFne7dN+WTaTLj4teFxG17LgVi62Sahc
+MyWmLqgILygOvSwpizE1GmjFA2bPMVsDi9OOLupcdFfFhd5Ub0kl8uw9ZrQIefeez1lB5237MvS
Q5Ry1PdJHKRlr0SjPpd6c2MoDImX3amJ22zlrKxGnJy2wtkZawI+wKT75t5NuruhbDSvailHNCv1
h95B0DOKoMpVsldKha6j3hFtHnbTYsFjcJILqiwhs7tUuxY+QmA1Kp0E+w686Smss4N91M3rqH0U
JIQi8x6onWcQ2BDJk+Aw0UK8acCGKxXnQH1VGmgyLllUuKojJsXaJ3iBbDpfBkNJcrRCqN94rW8I
Qrz12LTplG4jMWyM3jmUvQwiFksd7+UhWQK7nuZjrzq4vtTH0qxLv1K6iq1RI/DD65/AfsFbfx8J
lGTIj9tWGQbfKQj06bQsF8wBa85I0yYU67ZK/IjEwErvL6spuXnVau4MiZah61iE9eJEr4aGYloP
66kiHufYnAMaFmnWKGu1dGQWh6R/aBrXwLANxoHWGmkofl6ZMWMrfHf1G9POPGxJQQuUZsyZxVOJ
YF4W029S606TwCw7/aZ0WMTlaJ0TrKlGRwLXMMZ9V2S0+MJm1c2Z6as0ubXaOoVCPocWMvXkIJmY
65mJzlmPo4La5mKDjkhkLoQNcX7WuUEZU2wW+YU9fhXSJM7whXiKZiArTJxYU7J/W5FebCBR0LJx
UQKuiunYc0ooKRFFgQdFfMRmT2VL2V4q7XWrDpj269ZnoimZM4ydax3ujTc8jtX6XifqnvfNChep
12csfiP6UJ/SHDaVU5GqO1daNEBu2yTjm3DXE12OjPk2uktSS6GnYjObsrSH/BCT6m/YWd2MghBz
0xrO3F6znG0fR5uidNdqo7OZYTfkbRvAH/AMkqGSuFZzxlh0u4XjdzSm6IxHPAg+vbXNkipe44qV
nMGXGAzZUHNfz0c82tpN5nKunpVMxXlwIbmo3P1hlJxrqDHws9wwslKo1k3ajweyREGZd4cm7716
/p7c+NDET4X8op6MzDio6n5918dnRyVsoyckiPn9ZrXL5LDvaRlb3VdsQ85h/+vpCuUdPRe2Yx3L
azM8E1Sm51OM28byrWRDNgMjxPiQ1kGdB6pzDXuq0jZyuHWaIGf5HW4s94E8xcLklfRdiGOJcGOv
aDcPAKkMui2jvIFqEGmPkdh26YFfmWcSavFnmr0UyUfKr4r7IvGfNHlACNEv6Whvpi7Ws9curFgI
C/JrRGes9azcpMuz25+K6rBw/nJwnJIprtOTaL0yPuCVHyKb1lJDt7wjTgIRUFceRou27fCW4TZH
EOEvOrnisAQrk6zf+KkU34l+TupPUdyYypWR3GvJPc5p5izZ6Z5ADjHApD1kF6CqcmdZpLYYHrmL
8yxbaS3x2471mnANIITB1o8czfPB3ArO4iYQCeZaqq3Jvo5Dj/BWpSE+wCgG1sNMpezyDtnhnY0g
wSs09KlcL469GbSw8/rJphYnaSzzHNcU3nHb2OB/KYD/AkU1T2njrqsnNXa+NJiU6EzN2W1DuFOG
pNeJhUwUtJenZ4fzAn69hyxetnPZIdY43sSzm/TQazDaThf8hYKK6vPkz/pTy8NnCFbSvPZsjtnD
hJbinFv3yZiP0UTEP2OTMOdvGiQPBnKaL1GrjDobCURvJbaKTTpC7dCeIFtHnsSS5RUkAGAL9/vC
2MqWBmtCA4K+tcnr7jMS+Y5Qxs6aSLBmEC+XF5yOm6bhuI2JMMd5pwwB58VMKzbmEuFgrGk3mkGS
WIdZJCiF7vrSiO9zfB+JX8XnuSP3aDZ+GlV+GjJkmXtSok9FSranALuW6gxVdzWGNH05wIoYgdnq
vZjXWjeuxyj005TvEt11OFdG+j7zUk19uMsKO8girOaIyYCCMdOQuJIZIN9pNXHOURTdi0gDcaxd
zeWbIrhT7tdYPi4xB4KV7uibDmF5au4VPP+pdujGz7q7UZwz+CEtPpvNfa+c2vGhbl/dDCLm1zDc
6jjIw3OWPdQZ8OrPdL5brKPJEMekvbftO3UiG8iHSPi6lRVTLFbh9DIhl9Rgnj5j08bf8YT3wYtl
RUE2r9yOEDVJkk45Xw6iuU26D0XQdwmqGssVg43SC0FpeBnUZ0ec6/bLnG6rhNsFT4czyCq1cC4T
yJ4BVlj3mE4Wuqvjskv05r1ankvlvul2hvUd5s+pfHHq9CvSt0Z7xEmpEGY0jcWbxu8OI+EFGJU5
mzJNb6dc3JO4qW1R3krj4pKxHAyHuDc7On508xcV4EeV7sYZ3W+tw6Lh3oBn/uhHY58PLlNQRA5T
eY5fUpfQJgeHyHX9jBaazIleai/a2HIc70Y/4kmbVNwsdSCSkFXOxUTWLt5o191WXUgVoSnuzDmw
i8c0R9vK70SEG/1ddrj3OgsVH7HnTCPOismDEUHygcGqXjm/qOExWXZK8TGWUIScdSpaP5kHP60t
sijR1ZzqUK9HL0djH9rD5UWjUF+FHF0r0LBh9d1GKUkEIEAYxg3EQkbnxcN3iZ4DX8I0t3m6VWlz
iDoLJm28x8BJd7+6zX0VLwIxvTHKybx/QcndWBhYBWbWTkBdgTViNosvuBf9RCTSeS4XA0zrY7Mc
VKV41Jbyzmqw57t0CJXhMVPfbB5S5i2sVtqi79Xc1P15ITQdpw/xZIOvQBCZ0+pKkO3rz5l5LJMn
S8rVkD/MVQVGQKdF7UAAxn0vIP40jToE7XJtTk3L4p0qV1ENn0OtOSlDhwOPRV84T26jBsW10QKD
NOoTTbdDy1fsZYg/2TX6RiVp32inTmxzlRSSq8zpTk/0N1Wbj3OZvUQJaOZ1pj1M6V2YBG2tem1y
6pOrOj+ZxRYrrI8DVGaPqnGFr63Cx+VuyUc5pMai+GzIWyel+rHmVVSezerTEk9zvzeAt6icbZF3
bPch5DREGRoa91bNsJHWb/MbFpQ2bqnnOdnQx9gD2oJbnOXlGur6TdydqpGn4m7sX92CYPybjLyM
srS8K+lNPrcVSfsvS31JrKNDlCb7sNOXxH5NowcVU9SkFJ7F2gZjBquC2t9lyU2rHVTzzmQnZ3vE
QJKHrj8lj6p4GKan0bwv9RfNwvdAKRV/ReVVrZwYC0eJuJJUuiNx6WE+jJrzFssYPhB51/fZurUB
q1jTm+xv0uo4KrslM1cAj3BmlqCLnXud1qJ5VRrnzPgOs+eqv7bsK0dZ93pQcB9HdhUCl9oB/C/A
jpVVv1rJN/6d2zq/MSgXomg/98QnKk8soD+U11HDey2/UmVrTXw7RJZHZg2yg9bak1Wdio3qfrZm
vNbnqwxcAz8B45rF6ZJcce915zEMn0o4VnkSxFZEe9y5DeXjHJ3Sy+NZHaW4telr2Hgo4/yxkIL3
9caSTy1ix+A+CG4chqo4HAINwto6ah1vCSOaF+TvnbM9negsKO4QONG2Cj2t3C24tBeJ9d1+JfVK
ApVT8s5FtXU4MDf6e7E8xybR7OjBARSPYNbu02hLoWZzmlxSWtvaZ1IRmaTGrAn+q8M79LrCAKsH
B2DjVK9ugplIPEPfR1/BHVNAsYLvNjCYpaKmIMkGZ0PQEanQw1Yj/N+cnpzgvXWMM5riVaqPWLDF
LVpYZ9xesCSsu+91w0pTqNgsACiflfjsZgxhEG76wiRUIEB2nHhVXwDpjcxApgDwhtC6IW++sGAN
eL+tGHRngRWP+KnFFVsLIPDy3eKnaqHvgF9c9Q2HrVKsInwOUbtCO0uOYU8hT4+Hiqaso5WJ0o1D
w+axHU9L/hpRpJbMSwB9YE3HoT3m+g2DNRP7s4IcJo/jNWFyGGnaU+72o+9I0j3zy3ihOuhj86kq
0ZVetOpmKTt7VebDBrldOTBwAi8YtijL3UWXZpscUcp1ddoAcY03hkLmS3EWxlNES7btwntQ09/4
H6o9BClNw4JSVOIYGgspLMuAHxaNvmiH1SgG4xjnL5KjRDTDYM3IowfDgmlgMN51oquh1Ol8YgDz
KmdknXGB8AC58JzE3SFRGH6iu2erdd4BT/tt2z0LeqZqdzmCmUNQJjx4zPd6cmfFmyuVsyGpk1VK
hy/ClTCHId7Chnx1SOB/OJadwNqowxaXkobnOC3DdmrpxCs98yv6hdPzgvE0sHQl8qyyX89aqN7M
4CojayyPaZGiz883pYm8gLys2CyNWqHRr+5Ote7uu4Gnq40FbXGzPAlgs9C/iM9ZTvoie9KhDfCY
rdudupF6p0eB9PREua9txdPmdiQXXTlrLFRePEVsH/lkrusZg1w/TDeakXfrUH1x04H8nZIOtLp5
85rGOKd64uzyngJTGC0tpwRzdFx5th3CiamTCJDXwvNm7JcWU2avz0j7ShLjSMUQvBbUZQda+cM6
dN/y0a62Q5XLNeFyakpsJxCDHd9u2xTfBmH8UGs3Iq1zLwrJAwId2mPj6DaVNhiB6CYy0LGQNO3V
r5g+qtfnY7dq5EzEJKzPU3jdzMm5QtICEXGykR5XOpt9Oo7uakBVRK8rfDjbmlcStTdpyNBCr5kd
K5d2lbj860Io0576t0XlN5YoC4wjS3zwMFD7RQGmrLxoVbGvWQOVq5kj2U9UIpa7X6yBvSGXZ54C
zmT2SPovm30DhEuw9M6zw/3nI+ttdhdh/vC60biKzLUUzV2Rxs9W/JF1KUE8iTNSyR8Sp2QhtPbM
nYEo6ZNX5CSko1rpzGPxBnnpbC3qY47XFpS9M16p8bU7FWqQzuWG9lx7cIH+kV5+GzBFraSYIURZ
8wlSUDCF5t0k+RSMSxDTUbjxU3Ia+mo6xdOjhDXuWTNza7KmYlOo9MYvedEQMuMrtxwZF2VPT52O
79aBgoKZNNyMCcsMYAd2TyK1cYWApAIcZimJ35bis81YK8aOp146SIJuSJQY1l1LklaVaAuRIjTP
zgEuNMVDXQBEs1I+biOXTSf0cGsWZKwt7VzQjFxPZeIEUUMWQ8lJQozK8FQgsl2shCZxzPp6kRzv
VToo7iQpExpUY4e0cQtbdCcVsTbnJpiJZyMPqs/RpOHDsdyNTDJwTzpirTNAvNRC7Zb40BdDWGh4
wH+IpBtvhlH7JMaIPyqPcozUSoKpkF7zMkcHNo1bxSnv0m7g5a7QX1GEN61EzGRHTMqMF9+I3lMz
4k2J7aeFQ7ExTD24jaJEWeogR2fG4DMI7B3qVKDlibV1ipKzC8efAc92pXbJJhySjc0ojV1r04S0
C+bwQTBgr2u7oMWkXUoKQHVkV6fLX0bYuAw8B333qfZT6FfTBfCyUNV3uOlolnA/l+oqSoiJG7l5
GBP8b6V221pEQKWjlH6pqnvzR+ihjDUvnx1syQAwNbN+zeN57xSp60tz2vZdyYjHpLzqDcRdfcKz
EYlLb4mnKY0wVMUuroDCOipWNxzS9HVOWDKavl68OrEpIPoLf1q9U0RylTFWBxVkiH3C4cWOHBmq
K/NEpv7LGOxi0wLL0iwD8RvMAY9jjwlOtrcX3pfEBjn30JKrIjtmReMeWlltp3QM1IlGsIH5/WAQ
TZmmZDenRrd1iRLxbQ/3zG+BAYs4d1Uu14zsUL1+hLFHBmVtOzAZ8JhtWsP9zrCFDlL74jVcLfOE
zTdKlUMVYa7p3GAQBK5wB58jR+eT5dk6y6KnAg3SitUZgKHOvUc7NPvkw4kqCxmEHaWwxSozc3gb
PL9hCg8qW9IcI2gdjHL2oa9+ZDz3gVh64hVWFG8X8x7jcua7RUFHvqZ16DKCctRe7VpqATsS3DWn
oKFpRa9GV/lsuwa9kmFdO9hQW808A0QdPQQJdS1A3OCFdkMYjZAyG9BTzEJiviw/h87cLGmRadAp
7itq0dwCShxGwI4XXjqevUe3mws/LWpG/oTNvK4sG5+bC3fQcQqMt5AqtDZ+VdP8cwnHlkkJd05R
XDcjM17oJ+de1hq7Oi4fmtxmsIPZUEbEuUmHE6vCpH0X802rFhZ5QAwYtkbwDroyUcGmE6tRy8Ha
DFzHRfhpoQD5o+LiBe/KG9rn7cruKTvtV8XA+zgLOljqMD4ojn7EY2SszqmrCAI4WuBOZuEpSX2a
p5z6sA/cOEp9Bw8ED5wFlpOFt5Apqn1E14nvbd0qyU3YU4FD4o68uVFcjJFEI/om5P5QBi32oAWU
yJl8ZL/fdq1uHBOVJlfJsgBPha2gaLdKBzl/coZ9VQmau61eXRgqr/NYEXvHJu/V4gI2BUKVx5OX
tjvcr28QU9O9s0QMCqlz8IT2lSzSLWcxDDLgWSumfiHfYuSY4fGo1vQy0m4iJpl/RB0KdiqL0S/G
t87WMjYqDhgqjdh1TqoraneJE3J0HBrMlNjdgY9Gb1vVFGfmQUGQt5MbnCk4XIeuxyPSbHBvcYwU
yUcpiy7gafbBB4EbwIlBy4/BN0Ci4BOWnIBchqGt+wQjkkkih00bd3R+wXsSPICTSj+7RXeGOPKG
+rsDOB5um0welKEg2GGRezBmDM8YiGjLQUGO2rtpTFXMWYRFhNKnnlqG9y7CHebXxcdzGYGS5Cw+
Zvec5JyjmwIYSVDuZm1PcXoOkxLBymRPYRnp9xaYrzUpAXX4zkQpvUJV7ywXlwjpvTMuSN8eouTe
yN0dHOuTbBo8YHb93C5WhmLl7ERTsffjUBBjf4EVigeOuT6e9ECzgVvgf0vWsyOP8BqNDffnqEVw
QbrLoUY41CAhMtwqdpDaxjr/ksP85rrlDmcQaU27/nbLEIZVHMhWsbkdaugnRvpiI+fTJmrAZses
5184He6bMXzDJn4EadYGhCOJ6szLk2QeSlBp8hyrGgaSnOgDQ+6Idejr2DbDjR4iODAh7dGu6rfJ
qGDSLc07SNQn6r8MYH0M0cdQbhY9qIvxrFvLQVT5cz/XV9OlVTfFxXY2wNByahVuFTS2hsFTHZUg
s6h6wpaNljmiT862ZToO70VzrRZkMvT8KZu1aFNi0+Kx0vaarmsrzEybJu26wM7pjVPtTiKnczq0
2tYhsuJPsgvGGZt/aZofM2IOvfhpmxcLPThTMi+IPRci/XuNayJYGvelKkzkbDfPnsJiF7ZTsukl
YjiIsWd34DAgDWtYZ9AuRswqYCddPJQJKR+F/9Ybb24ryZqU9asm3yfBehuDs82Xem9kubGOY/7g
ICFPupNybQFgs4f2sSPrDYs9LzYMzAgIcvOuOqn0GTz72EV0XdR0OQncfKyleKCgVzWt9tQ1W6No
gzy+OC106mareR6lDgkRTTAl9LzhNU4sxqkyOZslgjKo0ENAstQeFWYoaVrcgzHJ13UXJIaabvq6
L7ex3gUWkP2+1huvDqGypRqY5cSGVhxvzCrVd+abDjefoAJr6TjJt9nGm1BDgMwj5vB2C0770KRk
rYBwJplbrNPhkqGMA5puJhn4icZmsSZRwNDXBjM4PJU6U5L9YFQ3PVZCx43jqxxRoc5ieUi0BrOS
km1HmpqVOsZemTN2oqrCL7nIea0SCIP8lMDZozhXxyTzQ1xZgD4Kh6UJZKsbZjdLxaZvubj4opJK
xB68RIfe4bQWbrcCe3IRk09QjqUSDwctow8eOhhxJXZJkh4L+xPHPlKHCJbFXo+yDx1QFDPClsGj
3N+FBa04Rla9TXnsWQP8zSiKzqrRaXDo6wI+G+MRMnOixgBNo4+qy6mHQkNsFVPjMSpwK7g2631I
q1DU8tSo8XbgxEDNTr+q7K232eifiPocjPHBaPTkyjFpPTaC/KuV5MTkwYb2SAVZA69JaPvWFbHP
wMycpcIZvFLEFxN3/qxemlu4/+ADh2C2Q4wzpqE0V3ybfMomK9bELEiOdP0uXOSwLhWRbshisTiJ
6L6UWumFbHIyG9ybhu7uXKvVRmQtZ7CxtH1iHyHDyaLvhV7Sjyy5W083E1SBm0xUnaeQRFnj4B0h
x6YRppguOTRMcdDjQFFN/a47RnmvXdvyO2Mg1vVoM8hr0B+U0jAPydRflsAej7DUJfkiIDiuueoy
PT82RvVQS3tYFaNeB10EZkWmnfnQN/raTfd8zc/mwsYUge7vdKNZOfHFWRaXxx+/98dPGuJxZLQB
0Qb8HmYseTPIMKwiOLY7jfnkBLjM1CdFAzV7wl4dYyLuxqPeEhKtp2ncASU8xTx7V87UB3lrKzul
W3AHgi0QEz4TrZ/Vgxvvs6LvaFPwJF8IDTZuZ69eQNJXkcOCFLe7Rps/weu7e2WkchI2g+sKshJK
ATXqB8JhitlMXD16ti6Ncok4vHZ79K08Rb8lpsihfLbbq5w5Hj3yzcROTBa1OJbRA39KBDEZKM44
yXLf5MXxJSW3fj3ESYFdhU4RiHmoQhU0Uy0aXgeavWRFkzs1k6e8l1OACROPgg2X2lw4yrR5KK6I
uxQeMwIQ1CfHL0mB+QltMD+N+1ut0x5dSzzaSZ4FynQwpsk6zmHMYKwxadat1iyeLtpiMw157WPp
1b1qeNF4ceCcNeamHZOPyXGuenDL91m6vCrUXwfC0js1p/FXEvbOk9S8kzmsvLrDj9Z0MqiYM7lP
QxpMsO+uYSq4+1LQT4/UaOeiau7qAvE1gpFs1pW4DqfF65Ve53iXrhRqknWhEqP+gcIoBKZtfvux
yBxI3gyVc5slelHpC2lG4icda1Cla1dlwce2GrPY5c64YZxOvil6rfYjARlIJ29zuCDTlKF0g0Kl
s6Ph2y5x7fUEfokUFMomnvGEZfQ75hDTBTfPvZ3z5m3CATC6+YPZqHwfHHg60UIkX0zeVOjB7EfG
tdZ1W1Oq1l4x5SXClHX4iGhPa67NAShT2fkR/HL85hggYeXgBmr9xsnyhoIyYsYDJV/ZGV9LDTo4
L8YSFhsYkNksTkMH0KieevzpIM7WsztV58Yk2ieZNufVLJ/t0JdkWMkF8vpS+pnrwoXm1V1uKFhK
YBRmZWwKObz+wDzAYix3ShLt24UdJhFhdOqbNCB1I3e1kZB8Btfi23Vf7RIVSVTFJ2+y+pZai5Sp
mR8//uKpQTwprXIKmGbHAHOoFlhQ3TmQBZtkN2YfqcVRck7YIvOKTEi+jGAUGd3KASbMfcOYAErZ
0wrea4mJEO4h9XivLNZVKUN/kKnha6hGO0JY9qqCfL02K21fmmVyFBdiCu5TYjNzylJi5s4umsI1
WsdpSDg31/INmkl6MqHyKxPlZhR22bqFmXRbwI9kKycGCCrRLTEA/6CahCHNJNzr26ZhPXY6plZc
cC1h2/F835QTwPB5KmtP05NyC/HuSmUf9kyjHg65i+kKZwnAkcjcakQWkxwrjtIn/LKc5qvQYqCe
JfGSZenJosl56YUyInhSZtCSg3Yt0EfLSKcz0OPBlam4RlZea5ll3/Ec76OLijcPpC6mBNpyWCef
SwpvPL88XYvLOJYY4RlnRN7v7Mx9o1N4myeqvI60CJGMARrgBOguXH57PQmykrG+/lR46A59XwZz
uVA5T+7JHBF0bJBwicUDosQxLYyaPTbrb+3WZBoUjrKowC2vjKSSxmg099lYH2RCQoycSusJlyck
bBXsEEnMpGgx3UgD43Xn5AJv5vxgzO17mRZUgOE5xV75b0bG/2c40f/7+tc/Psq+6Jr59BXJsvh5
Up2AQ/N/ZzjdN/J/XL0V6dvvf+SLsPC//uFo/3Rs0wD+4vIP17DBJP0b4mS7/wQzaWiuqbmq0N0L
+eS/IE7uPx3DdKDcWJpr6eBwYJWwKnTxv/5h/tPVgLqoKnK8pv74+/73/4KhFX2V/0Vb+fc4+P/+
978ZjGa5OsAVA9QOP4iuu6p5och8vJ3QTtt//UP7n45NWqyaiKCRsnvK12y4Hma9a+BvXuElf4Cs
aL+yXi5Xs/nBBRPXCXPA3PmNSUMmcFAMUQ5rEUxXfUCXbqNuDC9ZSd/c/fQl/BVX5gIL+m+uDNcy
ha7ZGpPxgODw2X6DCeHPjzrS3oz53DlBuo32zBLGB4in1mcR/9Mn+9PVjF/vI4mWUk9Qbtb2zbgW
6zJgZkLAecWrPGKdq7//bJfb9NtHM2wbNvvlEdFwd/56sTmRZZ0ouAZ0+MlJ8dYg4SgTnXnWME0l
I54elur776+p/YrH+XE/HeGoutAtDN88eL9eNJlsLXQlE+hDsTGcAMmtgXG4tjy8MYdmHXb7zHgw
PPUhXjt/AEP953MDR+nna//2lFJFwuSYxhlgsuqlUxdMYngIDXc32epVnVzHY/I1Z/GuH5TnRi9P
f//R/+J2/3L1357aJURwGVzCiz1X7+cOvORBYMFhWg1dJclYGX3jIOj//VV/hWH9x/0WF87YT29m
rXNJBioitLPWx3PtM8cJHMTsz7RHwuIP8wIvsLbfHqmfP6O4vLk/Xa2JzFpBtp/XFEuwuYOlosgV
z3//kS4zOf/jKqaqOpcH14KRdPkpfrpKJId+qOJ2Xstspb6aN5wFNnIPvONi9U+61eCNPl2W92xd
BfWfQFOXV/D3jwiQDXqNsHBHGr9dHBmdJkk9MB1qjUzvkcLxBAEDj/liOwH/Y/Wn5U7/0xUvr9RP
H7eMswzBL17WnV/stA95jajg5dea3wbQRrf1sXhuXxTPehi+6x3toEtF5jPk5e/v+l89vj9/7t9e
XEeiDbQ2k+uTXbRN92kwbsRG3ybB319G+6tPy7Kg6yxJJNOd366TJxGNtbat16Onekz2uMwKyD3G
M/qzD5Jk+6cv9MLj+v37dLmMZUHrwht9+Xl+urttHfGMOctMMEysY+zevf319x9J/89V3VR5WthA
qOGE0H77SEZc5JKobrXGBBNoPp4NvL8Vx+cV5niPuZ2P0bH16x190D2jiwAdXCXHP632P67y6wfl
p+D84MIJNF1T/+3dDFnvbbMSJY/R4AvP8OU6D2jW+oxB8RaP5uedvBm3f3p8/2LV/fW6l7vz0w1u
iJmXk+S62C18/Ym6P2BMoE97N2j/319OU9Nt4/+Qdp5NbiPJ1v5DLyLgzVeSAE17tdQt6QtCZgbe
e/z6+6D3vSsSxCXWbMTOzO5EKFmFrKyszJPnsNOT6AhQrEtbbaTyXC75mK2Tfu4/Z50NL882OSq2
/C7RNN0ZK9x8196DQVOk0Q31H+nP7NNGY+oWMlhD2/SPFXQ2KRQEt71HuvYeQ5Rk3TQMqCDVq2xn
SEsJnXV43yFYRD2P5N8p9hZylrb3WbIjhzm72xan33zpKBjUJZkkU1dMxMwvN1HQQBPKvTxAP/FZ
8x4HulO9ak582F3z+7aphdN+aWt2JSsJbeMuY3HuF03Zqls4piD5fmtt41R+0u8CZ81FrvOPS4Oz
W1jXIsELExbXJswCagg4fh/8H1r08/bCri9CyEwlHIId1FVtnlslek8NbcBMxeCSQC1xGmSUTGlz
28y1+wHesciBTVXRyL1nq4FaQfA6KKDg6wzeBSUzd7GoDitGFnK2CyvKLIegXciMexuzGNvdg45i
5kb/ltvjNn9UqMRvmTE5yntFgC115dJZNT070CPtz0CUWSAEZrvgExzokc0Ugg1yBTY8h2GTjydG
Yjq3N3bh+51vrDIdyrOgJUcIZ3igTqhWhCdPNu6Y5dl51ettKwvOeGFldvfUgyFp4JpIzmQUEQ6Z
9x5AZ5EraySe058zO9EXdiY3OltNlFZlTo2nt9P7+l4EubkNd8y1M+Q0/mip5e1WHzILMeTC4ixL
qrpcBYvGd6tsyYGb3ym1vQzImmehu2He7I3hYPAUG/ETjd/bm3qdHV566yxdGkPkclODTU3GjKGk
It+OQ4GQlrsH6/kz1pifafXk222jS1FakUWTZ6KiGSJh+nKLmUqVBUGnDj2lLfIWhNRfJKSbwTGd
8Huzds9N7jf/oOfWZh9U7eq0bSZr07EAs0yjc8NA3MZ9ap6HQ/K+srhLMuLpEWFcLG72NXmzySS9
AgVE0Cob+nra45j2KZIZlXdfdb30ULgSzQC0Pxn9G13aDn2/W/kRS9/1fM2z79qg96g3sTmt+R87
3Fsv6rDX4EqyoWR7A2O3nfDnuSPlTiDba5npUqw9tz+7FoGaIzYvsOfh+HeU6F+A4P21ssS1zzq7
DX2RvBfUx7TEzvbuqn17oFWyUbbyoUMHeMXawoJUhJDwV3IXQ7FmLtv5WT/C6oRegFhQIfeQIyvl
0bP7ErQGMla03GWlRd9K1aG5oGdaJBQha2swnyuzInNMu+Ept3LPXTnBC2Hx4ofNvFvKEzTAfCQx
xDzYqUMBiYqnv3M+Cih6wv/AmEqCRWnHMKG7nl2hQUs9WjKVHBF1zQnhMTQDWwxiUGHZyoYv7feZ
pfk1movcJYWLJVifDCQUMrrkSrdiZOFxbPCK+ed6lNmNmWVu4sIXW9nwd53cff2Zw2BTyCXcJ0dp
7z9S5N/530GVreXCC3emqirM2itTHZJ3zmUIpCemj0oVwbbd6bu6zPfgph6BJQcrX2wh1poKRUaJ
fAfQhSjNPlmSGZkeKfhHDj9bXfIoTg6IOsiKkzMW5RpPkHj7zZ1Q/zLa4+1Dc+2aF6blWSoE/pj6
PfIMcIPuc9qJFeJNUg9dR93ublu63s1LS7PdzKCWLpjo6m1Poq8I5AwYUAnN6W0ra+uZItJ5ZgBV
Y9839BkjVbU2cfPFqz+TLmzUVjL/y8/2Uec4s1Xq9VBGqVZTtu0+isS/+m3PbC0CbRtj5TvJ14ft
cvtmMcT38jBuJh8ZwIFlG+tXMm5Sp9imR8WBV41qETRrX/0DIC8b0iHIY46SLX1JH+SV5Gvth8zu
TlPXI6FJRdCjfVAgPVybjuCO5sPt77jwur9c7+x2FJGYDBLNJJjvvcPwYP7Q3h3Yg1B5eWP4H17Q
u2hnMZu7ofd42/T1vXxpeXYvNlqbS5on9cwTC7ZccE3kP7TqGdJKuwGE3L3dNrd2LmZ3pOWKHnB4
PiwUlIypQmFrK833/87GLMAoEj1Nhg6mZiaUhjlsGMyHZNq4diJW1jK/ESBPJmZCWWADCodYR3zT
YHJI360Hc5M8F0/hD2p++7WjseCQBvUfiiSEEENWZ4uT4qAK5YZrqJLoZ5g1gp5rtcIlE7qsc6Vq
BuQO+ix2+SnNRhkogT3o1kHO689xMHz+tz8Rf/QfE7PAFY/kLq0xmSj+ivvU8ZPfSZ7sbhtZqF1R
GDyzolyGRyhnlXy0cLbwGByyF3/HrMNed7Inb7Ubs1AKMSnwaKKhUaCb7rdLW0Pr60xHc3FXtvli
nlpzk1HmgRbgc/U72gVPwv3K4qYff/mIuDQ4Cxm+UHmyP+B9DYU5yQF9b/tP0R5t0g3H92mt/bJw
1VCTk03etHTvcMDL9Smu0MRBwPoM64sKb0DcQFRmAL3pvt1e2IL3mQp0gCQiFhqg8mwjEZSMMmYw
0cU0huBL4UXek9VAjfTvW5kKO/QgVZUO6yzsaUw0aeaUzaU+E31i8QAn5t1tE0s7prJddCDJ6Hhc
Xu5YUQpSpeRTwshgG4KAA1OvLXJnXvr1tiFpIRCZZ5asWVqThIWW9J3Je5nnekJ9JVQOmnKEjNLY
oqlnwwbTHipmr+XDbcsfCdPcCc8tz0JFEvZKNQ5Ynu4tFzYj8Q2MOai+FySSt9ULHrn134JnSG+m
keK0/tKWP+A9Pt7+HUs+oxr0QYmJvImu6rhRG+WllFZ2UJvM+kYZJNqac9vGh+PN16rR96TXyhe1
5kXBClCRCai0okbQ2Z2+YQLhNSo3+t7/Nt4bX+mB7hCqhbB+C83Offwo2Z1T/xBO8Wm1gLB09sFz
TdcA/4Uz89K1pD6Kmf3Lp1xMcWBL7A/yt3Zr7TNUGTYSTFLrXfuFPME8NzkLN6GmpXGhF4iAUpsH
YDSAEWP2eB9RygNn+Z0J9m1op+j6qlSk1iqJSx/43PrsuJrNaCh+aUBEbj2qrDGsftz+utMfcP1x
/+zoVV4SWqmpqnzc0HpOoE5m3liD08h4F9Ue5LM7fr5tcKEvSCPn7BvOwkNqSHkqM9PHeLn3nnrS
qyZGvwNd3aVacMp9/Q5w1KOefnFDWEBRVUFB+1cLkxdEIaGf7yNJfyT0DIdgohsZYFr5f2kvVMh+
4RZjmG695DhY7krYXAw1UyOD06ZOv352DVQVarzFiDwouOtNtkHYZKc5zYP+jH4p3TD0rWHx2t/e
qqVvc25zco6zl0dRp4YeBwX1z74FmduAVYuz/HEwvLsgKu9ab5TXljn9kTN3oLRC88Q0VZEsaBbX
1N43fQZpa7syGu8EK7UB2aCBjrpoudsUTlBbrwu+SVNKyT4w5G5fhoL32nUQrKRULb9YYjwezAxO
pH97Ly5+2Cxx8pQuaqivwNskDV/b3HscTfOdWVgmyZx4xdZC+Z6KKKvnPwqNuXlOo2dU7y1FmiKe
8jVingv9eWKc/AzPTPgpLba6w4Ohe5cf01+3l7m4/2eWZ9FGBJkJXTWWE8KJaXwJmpUbY6HQcrm2
WUSxTEaPdOCW9FPjdjO8gZbZuMdfBK/9ePoHZgd2tE2+X6uzLC7NQEwMuDdZzvwa6ZisBf+qoLtU
v3YKk/eptOK9yxYAy6DKIKra1e3QRrIMK3JlN5J3FOXgHtWib7e/z8KRtAgB/zQx+z69HDNJlHMk
g9BzhCT5rQY9wxDQp5veJPIOIPG2wbU1zT5Xp1ouJLXsmiWBF2HIaeOLsJncNrKQR12sanYJiF4V
CnrGBCMjvpsIZVNLUqHeS1bMTJtzFVzONm8W+TvFZ2pYQ9eO+b3ezhurvUfnHiKnHLGVPChy+79a
ljZLDz1LrHA6JFAGBq8lxHMzia56V60sa9knwPQB8KOC+PFCOgvTzERJo+cKla0k47HVobU2VZLR
2P/p+eldwLzWisGlSqKlmuD7uJlNGvmzKN26mjugz4aATdH/qHz5NYdYzLWqx0xJf/se4FpPKB4T
hly2IXSxygh3brjWb1/0zAmTgdqjdt1vV8IqRBaTagOjaHAboyHbTzIStz/h5BJXLnNmZOaZDOeI
1kCuTcIXHKRDsAdXaIsHf3/bzFJSYqkWk0E6mSV96VliiYhiEEZe848c1/LtvNp55o5Bjpd0Vx7p
BBL+qfsxz4B+OOSQTF3DgKBz6a+9N5cD9NlPmYcYgckIP+KnAKf5HNE7TuzoJfpLGXbjp+QevAsN
Ix5T+Y4BhbV9WAwECAzoMrS8yFHOshyfM6m1Db0VWWjjT7HRF3eDK/BVVXXMndt7vmZr8q+zY6OX
eYF0B0GnV//KhuxZqX2koVcTt+ksXHnQ2ZJmX9aQuoF+NffdP3qO/hYu0oPBi2E46PbtFS08FXCi
P7s3+3J+ilJeH2sVouMIQqfJYyBBdNENnyNorZOsgvWgkeqVE7K0jZqIv/DNKIzMywZ6buZ6DvWs
XYj6J4WhX4pYcICs3HuLVoDzoPbFXwHAXn6srIFbvh6IcX1YfvEB8ZAaFsCGmuI/WA6T+xatIDDh
qjEzVI+Sp7cqQ3ei8G5CAwpbVL56qS6t5tzIzPWMQQgrlIdqW47fs+4ln+aHm7fbzvChmDl3PKIJ
GsVkkFOP7nLLxNbsxVYmY9We3H3qeC9MVNcfwDkaWTaKS+7We79tcylanpuUL00KnlyPrjCQJGdP
ff4e8VzNsh9yysOdlmxJ3we+vNsmF++ic5uzD6aqsoKwNsuEgjc/JnbopD/R4Ngrpwnl5a4cseUv
92dTZ18uj8VWhViBl16Z2xbCFP0W+orbS1q62NCQNgAPqETCuXZsZsSMGgMbtYXxXRyircfE+W0L
y6v4pwVplpgM5hAaEUIBTA3Jny2/2/v54FRwv/13ZmYeiLxJqJZTpzyFrVOXwreSYWuYtrO1Q7uy
Yx8+chbKazntvaYIeTXq1UmowIzJRv7r9mKubVgGkx/ACVHQMKV5BOrHIDZVGUT42ED7LP6dVGs5
wPVNgQUdMCQgTA2o/2y7uqqPyqbGQrf1PpWUls0HqArYMH9jHKbZEF5/MSqxjvsV9munuStWsf7T
DXEZMy5/wuwAIwjICFniklPF7sYLSlhT7yBj2ucM3d7ezoW6PaYMWRT5G0Lpcy8PDDUZatPqYWrY
gNt4yx3PBsMYbfoTgJktmk3/9tG9MDh3+qZUlFCRisGutV9JcmeE8kYYVr7hQpkGvhaelwzY0NGH
UfkyAgZaUnuJoZbA3Ce0sPkwbINDtVefpZdxO9rtIzPPu9s7eX2YYTgERItffrw7ZyZrvUyiXITE
NNcrR4dDoYSsrddW+rELcRYzqqIbE6SWoDQzo49BBvUI3gmasdwou/FgbZV9/QNR13+h7rjQmKXG
NYHCpkzU0OfttgzWaWGEcnmqtEKfH28BptncYd+KrQDwurUlmtLjxvorWN3QxaWe2Z6/25iLTryx
M6eDWO+Mcqfa451h13+j84Tu9CpC6jrj1oFjaEyaARtmGM0yLp0mRdZQhPwLYAuqAi2qQ5t0FzvC
Nr2Dk/kDZa5nG6TB9sXn9SLfVdI4Mz574aixm6VSIcGe3XyC22kjuT+E2j3I6i+reE5h/rrtrdcI
g5m9mR+B/aUhkQeZrTw1by1DEf7X2EEMZC89Nvv+8IvO3f2E7u+/QLeTP0KM/W48W8HKz7g+qBc/
g3rN5Z6PUeTCjy+QkthwOT7B8G/D4XZsT+PW3SC1cKd9W8MDquZVeJ0ZnUX4nBFzOZBCcmQYSKCq
C0TvlCRRtvcEOT82fS6lu1Q3/JeCM72vehhDVCvuTvFER4r+FCwbuSv8BIkdvSHSrB2DEH3ubVeO
9QsTSwOn0q+CIw9W7XMCddVX3WwKJKRRN0U1AQk82YKWAylS8ftQqsAttRj2A7M2GH+F3SnRvNHb
lXo7kanVggZ1ZO0HhyhPip+UpSPVbnypcxHJTmuXkiT6mOhvliX8dGKAaoERIK4RU+h4H1iQ7Zoa
pJWyPOgvpjnK2kZOarO5g2ul7FAv8xDBqVSBq26okIEIYuSDPN2YGMPHQXimbJHttVBDx9tSIAYt
sxq2S4gXEQzP0CbP+h99mCbesTEVZsvV1GzgXkVrdx9BLlOiEwoP8Ia/NNEuGlz0i/1U8osvXsIB
3ItG1XZ32iCWcOJoFk2VCkK5EMHIwT1A9BgbmypTELPoEETd+1GVQp2jGE9QbOm0eYIKlb8WzdcX
pDiCH6Ms0/PTxlrydp48aCXEKVAPbQIq1G9u1qrtc2VZ5bcgazykDYZgImhxFUgdJYuaxRZd+OBr
F6rNPaQ1/XdFDSA6FZXsk9sw1tdoXfwUVGbAXPJoFM+mVI9PQ6YKr77ZxIc2UT00CuGlQgwuVjdt
rOJbeQ9YLhKMbtM3fX3S4CVGarnPkCcxkse8SPptHknyLsAfbdlFt8mrfCqWXCK7MYbKusj0YOsX
UukMyMttAySfdvKglJ/1xtVfaqvMEWjyjfuqRPBhzIrC5uUGI3zTS4+uVo2f3cHr90XBVCb8PREK
1WJubprBZWRbkVvofRoXQZ1jSdcwPYRanNwXJipLKKsJcedIVQJ7vJt1mgO3VCL9NnUGWHZSlFCC
dBWx0GxDaQTj72rgW/BxK1LAtzTk/3priiKg4KbpOYUoi34CkrBigmJqH8MUNsL05jmqpU7TlJov
yMj1MmajhUL9EuOs39MhR3ap9rtdYZhI2Aw9PMZRbpo/rbiGgtk3YxEC44r3tOQjzEOyjl5u53ry
G2PqGiJYqTYOO04zBDc9PHaD4iHkhhTeE4OKMJ0yN4VspxfcKYNb7IocPttOMLstb0LCIvu0F4ts
0tlRw0Y5mEqZm3v0dD11Z8Y5ZQTBMKC1DNVXTwknBU4BTs8agZMHJBSUJ3eQRntoLXk36pCK+aZV
CLsIRgeEPdwC/hKjLBlxR1iASYBEisptLwrNG9I3xRaay24HhYJ0zOQg/xooMHBsWpoUdmlJBsTq
YYwYiJvexc3fvvCMEtIoyg9WY5i2mxblIeiaVnr1dR96Yp/iHOp+rXWIWoG3ZyF6SMmLYgV1r68Y
+jbp9fy+EFUfJHYod99cSdc/o+2JKmFNSIATTbwXxpyutgKPdbltTaWCWJYjLu060Rg/15mpnFAA
0m0NelBEGTz0qQXiGVSZXnpvaeWk9F33PwtEq3ajJXXwhSo9YK6eYXSbc1jeuaFlCjsG9NxopxcJ
nG/NqHbBYQzo9W5L6Guf4ZMpP6WZTtepVtCOTUs2QUZ1FzmR0azhUyrSPHtKCqWUEJUXKgoTmkSr
WoPdw4Jn5xTXqr939QJ58koThEchgCHsqBRR8Ny3nNodc78CH1KrZeKOBQHMVpHz0LSN0Eg/B8Yw
HELfgvafodRu6+tujYBj3iGCoAYIlKjaVkrcp6EeYdeXx3Kv+D5kQhyGb/Aw9A9CALGIOBH6WfLI
MQtbaeeT5G2zVPwsRV7yHT43b1dUVXeCKexBqU2oquipbUfOFsTCQ/hQGRF8a/FEmZQGyEOgOrXv
EdJSIhnObKDAxzDXpbveyj9XA6/8qpGfg9zUkYgwTwhyQp0PR9igQDPhAprUd76aZPB2yqFjTZwm
kpiYJ1Fv610dptqLq2YmPL+xlv5qEfd99lGQOYWhNbGkZ5DCtC2zlJYhPqeW5p9KtxjtyoXbTs3F
rz0CMUTriiHwDookNc1UCGRi4bVtVPdvKIeanSBZf48SwmhBKnj7oheS1yaBUrl1GTjaBr5RADR2
hROMAfCiwbRk965kvmZFQ5Oldz/B5/LmQ88JmXbxKtcIFlB71uGULoutpnrmSepJWTWzGAW7g1/f
luQEZRqNjddR9PnWBqNSboQ8RaIExR0opLoEERZ3QJ8o74vyU5eX3aEOEDyLVSE4yKMA+xl0Z97v
Xq3dOzBbwk/XqKz+eXR1UYGSPoHqGV2PBLG3EUWnsuuf1bBHo7VFxCGEPRAtl2FTqdCeZbKOFIIB
j2JnlJLd0t1G5GzQPXiDZGcYWySyvD79QmSFYSrkggoq6hDypEBtRV3lICPUOYGJ4Mfgw2sCg6wO
gcjGqIvgVEJttJUpne0bidedZgUW6Bs1+jvgWMHaARYe2q6B2ApS+WfjDRESeor7ZoRj+h6hMw5g
JkGfr5VrIjyyx0pRlYgoQP7lCa1py7WSP6Pj1Dm6XIaPY2+Od3GQf+B7kB6/z/zBjV6EuoMwGmRY
shVjSlF1m6KRGxOis6hGTHfUrLh8KBqYgIZS91DXs/R426FDJILBhjhEdUt/OGQcE6hFGxTtgEbB
UJYhjAY5S/yzHIYWWFGhSv09WrbVvZkV3EKaGzwUhmA6gdei7GHkKQ1jWiVwbuXB45D3az0meTGn
NBRKsAgIisZEVnFexjZjbUCQHuoUHuv7YRs+1E4GGcGP6AAdF/gAFJHqOxVdjg2xckvxgOlZ0dEd
7hxEsp9vZ/fLafXZr5k9ZTRLyGPaVLCnnYKDQbD8Htj5zw4+Qhtd3RNtPYg5h59rb+Cr4syUWJ+Z
nT1iSqkM9dTkxSYIkC11AnqXa035axjSzMbs4aK2VsOEJxutPghP/p6OKEnSY7ojgG07B6ZK/1e4
Ez7QGKjWyF/B2ANCdd+9VVDONfrr8qfMSxlWYcSy6HkZ3zxHQWQn7dBCGw/w3wUvKExvC8b7Hkmp
0033FDwZO+W1WintrX1oafaUiSqGTMJOhS/vl/FkfK0ekwNqI/1mhIPwRYeibzuS+IibNUzKypf+
eLuflfrIn4UkpIAJj/gI984rPKlrlanFF/EfZ5r3U2tGRulxT8//k3oC3nmS7ou9uWu3PAq0R5R2
mSxCCe8FlsJydQ5lKldfVOBmn3Za/9n6eH50tZFYXGAnyVGhhFG8jXgcX/4BJ6y/iWtN8Q9nmVuk
R8DoEJPLJhC7mUW3h5NP1pnkP2aPqdMeGgd2XKhT1j7ddcmPtZ1bmlUXBVU3qL9haSpuVogq7qaq
ZhQAtp9KfuJBXIOvTWfy1tpmzQEJiFLVNISj8Fgfp7mwzvEPibOKC5zC2i07s6+W+rpKxZSVmd9H
qkVwtJc7qNPvlAMvSyRKwCO7FnrSW2qO61OjS2fifF+nCuGZz4yQdIbQBE/1KmQjfkvOtLFoKZ26
ne6Up3+hQrZ06ZxbnF06iPdGuu99WMzeADRU2+Kv5OTTX5pmU6p8476X+3XqnatS54cDgXxihkmh
zzlzVbepoJSdmMUstz0iaJZ81Yo7twy737evsTU7M0dlmFATug4+BHcE+WiEtooCSTp+vW1l+bP9
Wc3MOWMAhlmGDggDoImtJ7LTVuZaPXopnCj0Lf53x2aOKfVFIEgJjinmWxTsHfNHBfFTtTPGA/cT
7EirI8zLrvHH4swZNa/XJehTKbPvsh9itq++U9zbFlD9JyKdi418WB8CWNvJmTummdyyCexkp8U7
aUC0Lu3+252cZTY+bKcwgeAT9Q5Eyz1zXr4zuTvKxW+o0K9OD39MsVzHlD8bOctpmloMcpSiuOnu
u5fegfLpgBhsdMgeE7viULtb5PO2/QQSgerlAbDqr2mWd5oVD4ZX2JPp8q52W6ey6K0fNUuCUp7C
jH6yC338RUQnrNWs/WCQ3FFl8+vvOdoqpcecsa9sbx+WlSNpzOq1cQwBbA7jqR2ld5p5ipsf/RrT
1KLnmrKhQu710YO7DKN9pqOQkmKi7KGVyfx3T2yDe4aXAwf68NPt9SzdTOcZ6+yYJI2FXkRDkiEq
/RY2lG0WHxNN2xu6EzVOoCCYOHy7bXIpr6G1+M/1zU6JTE2l0z2qXm31MqLIxMg0oPUicpThVUZW
esibFYtLi1QsixFhSjcaVEGXOyqoVlNEE4tWkTFW23xCg3Yr91/0+JM43pcdGUC08gBZjARnFmeH
Jkx8pmXGjmYY8s5lh1p8/uX2Ll53pqZL6MzEtOiz23aIEwq8kwmUdtG3H7/q1C02zcv4Xt4F92Hl
FEcmQbU3+ZBulbXcdNFH/xifH4McoZhWydhRiKxR+PgaHIYvkPRHD4PCE4u8v7vPnIlX+d+Hz14u
25jdvU3re4yUE9cllWZc/W0q2tze2aUjDpEUnTfmdviH2ZHw8kSBS5O1uQC8sxqNivxOVZ5uG1ly
kHMjs0PQFmZYlzpfr+jaO/ip2404EenfNvIxSj0Pk4iwGrRMJRX5wdnVjtTMEGY1YVLdU0wJj/mx
N48Wsja0mYJ9/nf6I3uWpL30t/RW7/+FoZHpYN2yP7v2dbNUEj3AvnjqEVlkXuCH5kiHaPsr/mHt
ffTut/8KEePSF6TpbYBeMOALmkOsjbQqRsmalg1B7IYOE6OmOpzBfmSuvD+XLFmmqLPHTFhfEUj5
lB9J0UhAcyN24hqqZBBooGN3Kx9y6bxZlkjnGyw+tHkzr3fhOWsKYzrsdvIoJFvIvZVP1M12w32D
uLQjHtwtUXSdIWvxsXRueZaD5kNh0oJpp6S+40Qg6LCZnoPoYZ+qZGv8WDe5dDTOLc6cVm991wdy
yfkrflXxs4vowcpuTrs1d8tzCzO3TKh4uyItNlve10ftDgkAyiU0hY7hae2xuXD1MPrHtK5m6SIz
gLMozWycbjAhB1ynak4tk29Ff6dH/lOroE9XQbqUVPHb0PZ/317igl9OvLBgF8BjYHjmLwIVvqxP
+WqQBx9dj1egmLxEhrIyt75U9ZMkyWTKQLfMa6KsrkXys5tISAGX28rOs4XsZGinSQ+MkLOxvugS
UL+JMwiZM2unwQtq7dDI22uvUJYHj3Wwgg9ZOCgXP2h28Rqd0udR0xBx0Eue5gV0N3ypq+GtM5pf
t/d4Kbpe2Jp9W09tLLVpKK0Op/o+OXiHdEcFG+7njfdi2dGxOGp/tZ+KV/Fu/alxjdTWsf1n581Z
Ihq6UVa50/umA5KSfarA88LqvZf/6n/Szv2OCkNebaDU2aEKCrf3Dgz1xvo2ruQ5S+GBq8WcMKpM
c5vzIVerZEwi7T7Cw+iAAfhHLaXZjTDew+3lrT7sFqKDJGlwh04TNACcZrezJeZ6V2kYFHUkcRLj
u6j8BxQl0+aeGZnfzrrO2EzEl42PsPNvEcmYOCzdV2EvH+i/rZFYftS2ZgEJ1BTjA5CvcFrnyBug
CEGYDdib5jknDEh7hyK7g5DjU7DXCU35Y7YLbc/R4BLynNXn1OKmntmfnRoRjRW1FzLIkY7TJHmx
1x6nGrL8BNs/d4v5KXi/fXaW4tP5gmdHJzJ6KPGqGmI4I/s6wNvOlM2ORtLrbTNLKJ+zjaU4f5kk
5wmQ99FjY4F9kA7Y0mECMhUPwN8PzMs76q5zkqMLqilySoBx2Y560TFbWe1SlRqyholJUJ6YG+b0
YsQks/JNjSeP4x3aV+XOe3HBF5k7WoD75GmSVl3tRVzDxyYnPjM6u+VQshm8xiVCoOKpnpjS3COB
9knfSAi4/AvwseW9PrM3O5k6iBvKf9NdQJ/MQZbGEZ76XbeX3+Jd+464O/QL46P/ZNnNjnbgi6Xt
ol/rRcHFG+DsZ8zObhaZzFYhFQgQO9oUaFhnVbqnKwZqJD7cdq/l6Hdma/awbNu0o9/Dd605reOR
u+4ueijvsOVkjieslq4Xj82Zvdk5lfPMj2qR4Cfp6CQVP3sRbGdUvNxe1rIVCxwgNL4082YpX18i
rep5FCDQyGPe7kfUxLa89gD6P/buj5VZmpcgTAGbDnvXUTwi2m0MRB8oCdL5RQZvU0nb1TA3/fCr
MAvM938XNjsRBcAMJbIwyfwGqNjkNJUE69M0N9/9XLN27YeyDs29LCuWbvAQma1PUBuh65WEmj+c
Seif7IvSeJU11+4Sd+WDXSeZmOJdDF+GNJHrz6JpIouuq8Q5UJKS0WgDub/6JeLlD6BRf+zR/KJF
dNtFFnKfC5NXrT83lkKviIC6QzlhPOErJxEp6JPvgGuBXBRo7qk5EndH1O03/wIv8RS5L7+lzLYy
kzzRMkMiNtveTutl4LElr4QmN1F8i/ajQS++fMiFr3GPVvrovWmu8JrKwtqpv34+XJqeuZFbJ4mu
TpfK5LntZ07iDp0oR7HD72tg8Y/+5XyZZFf0q7QlYspmRB40h4kN+aONu29e/FdrGx3DgOwKcNjK
PTWFj1vGZguDLkX1geCR0KavendvRaBAcmnbDc+mBqaFUfcVL7o+kLIhK+hbsEQIjfTZlSGA7OjT
hDF7XYLsTjskD+hLo+1jQCYxFQZW3XYKyLMVTlewMnH06JP38O/PimamMJSi5TPxpKJKVOfDq1tC
MR23Lw2DhAK4KBXBabVGuFurnlxDebNi9N+TvNlEafrgp8pjn1YvdTyslGEXgoWpUWyCy3GC7c8J
TLyq6ATJEBnZDuAdBbdUEnazEBlQd8XS9TwWQwEasQL6BtzqijcyLBGVzGptGiUVuy/mKTpNKVEU
Oyg0UUbYJDtgej9vf+gFx7qwOXMsk3nnxChYnoEip2Ec5dG8q6vy1fT3qecglnvb3P+xRlVhBkKB
sH1eLlF1pCJKAXslnPtWtsmdbJ/eTaBq62Qe8r23qjSyEIJJ3lXo2RnNQa9lFoKN0hcKSZdB23WS
+ywNRfVzGL3qb7+kvwYaoSJHkAL0H6VYK5Bt1ITCub3oRRf68wvmJVkr9yNx7GgUanG4VSsseU+l
CPDZW9nd6/QABzozNKst+FmbKWrM5rbjYyr/ypVvmfbl9loWituXNmYpiAxK14q4yezaGbYCABfg
DuWGt9i+Poio1CALbccndys44Hj+fRTPpfHZ1WL5NWQzAzvZJdrvLE0OfqWuvZsXAhEhiCELkU4I
dO3Tvz8LRKllUOUqSpjS621+VHZFsRG/FbQlfouv6qbnIcIceQi71sZf5TRcSL3kC+OzNNJqVOTB
8npS4BniDcy/++l5C49P/EHIvV6tWF4twGjqsSqiG7MdzTMlKocxYlrGQvY5+4yMC4C+VyN9d5Ni
JTVZOgdA4P9paxZr2jxCPz6NWzsJUJBNi1NpmZ+NPBs3oHHfVvx06difG5vdJ5NAmzKMfEZt474g
sDZQJK0+yQVlUmbls61hhz/KN++3PzI7RM95jQ9/6SzCUENOy77qV6AZEILh2BVsrKD/sDo04Txz
I641RJai97mR2WFU/MgtNURTbM19iWL/a2CiC+UlX71I3soKSFN/jbN+cVlIwyAOY1EmmLP6AruA
ii4K8RddPZYpimee5KNWW65RSCw65h9DcwpHPxVyU22QAY3LFxftmb72N3HUM33EP/O/b7vLyrKU
WeQs3VYpVB9ravQqG8+qgCRMmu5uG1m6/BjEIyNmXg0ih3lJTgxCLYygbOR0U9EJdCe4i51JrqTY
ua9Vzbmw18e3plM1S6ws0jg6ZtOY3BUvVBToXRKLKHag2bwRhSclWDtqU4yYW4DAG+apD4aKeY0s
a0WINlQ4/ZVNY4/ADSSRqpy6MfbDsXygNLayj0srQhON6AzdIQW/2Y0uBZEXSzEPDKNAXVre1cqa
/MNChQaiZbjkDJNvRXNnFhbVoep0y///Zcb21XcmHSLlBELVDp7+g1AB2aGiAq2DuOA6Q2kks0fO
m5atIm/inplC09wU6UpHYCFWQKIGFR+Dw6hnzFF8SYKGbCKinJEJ5jNgiWCTy9RpU81GvPTY6N0h
6dfKMAvH6sLmLD5pgieUnoXNoh83NEM3foYeV+2vXCxLDnG+tNnXYnDcjDMD3AKMYU+GWLwnmb6S
FqytZPoJZ1kBsEhP00OFlYT6BrVdOx6TzditEbxeE3tRq2dAjDuSMIHyzSz7sKqxY+yGGWSGSk/1
kYovasIb83mii8x2lO2f3Pd12NzSYxazE+kmzVka0tPyz5ZndvEoFJNZ8TRpLKBdtDfsyaJ/WvP2
64+lgMQWmREGaoK+4cyUEnalGciYynuGSMT2vZKNNaL766812UBKbBJ2pMk3c4i+ySI/8VDJGFOF
auZ4TwF7Y/mZfTugX+cYmGGqemoOTKI+s0DE/E3oFyFRYpLuSk414FHVif+DTuWFmfn7QZK1ROIR
A0uC557qgrkWF/lf3Q1ODMv8GkvJ3fmt9TsfGQK+vcCFfPTS9OxetJjuGtyRFap7F03ISSEmRmLL
tvbtnubZk78SpK5v/Ut7s4ChuxYjg2nV23ECBLGHydZPi99MuCbbPkOY0kjVNfWA66x0MkmPjOFD
A96Y2Uc0Rk0f9P+h7kyWI0eyLPsrIbHqXmgWoJhbKlOkANg80Tg7NxA6SdcBg2JUBfAR9VP9Y33N
IyrDncFKZuWuYxVOoxlogE7vvfvODWuUnAmUsLS3tkPknMepKndzh0rdP76jH47MP6723jYwMyPa
12x0ZsF7F72nUSwF9kuz+cdX+XCOhbDPQkoFLfnvkyluQ9BicWGjw6Uc2nAW2HBmD/JPHtafd5TL
nfvjKpc7+8OiIdFvzCM7g6FmVHmb0S74osp5e6xmu9rMlidTrRhbk8z7LCnz2ZXfrZK0CPIqosjg
tt6gE8d119KIpQtNNVqN4jlHR+FYNOk/vqkf1Ip+/r6Xv+qH78uMVAEasH/zTLI7xIYXxAHMosOk
AVX2QlmNrj5LjH08YP64ye+Gp641QSfSxfCHPQbQ4F0675zO/WRYfjwJ/n6V90ljuw0yGK3jCNdM
bloCt5d06EKDLijAiSSEkOUf38oP+lN+upXf96MfbmXpGKO4kJeTcAik6mKG3eyYpXWJBhG1bd7E
ga3c+Hv6XywhBfxcy/LfLG1/fOV3S41xSV1HLp5meAgenT34V4kPU1j2Co4CZM//0nNEEeBS4UB+
733RoRv8iXkaz1GEwW3N5BhbJV/YffAZ6uajAYMgG+0al+ATTp4/j1KRy7ZXmP0LFexK+lBbC/bZ
xP9oeUEECJhggAMrDq0/X6IuKaNKRSjCZ3djfi4+06Fe/sSfAwrkX1wkQpDrvTievPt8n+ccLXm2
RlHW3/7WcEKXmOOrfzwKP8hlfc/zQKwAi2fICt/tbpmSEHY1368zppVO3EUFoUyZtJBvmSVsMdHj
AqXh56TRj7Y5HMT/fuF3Y88qWB9OI8PYy1+aLEMT/JSosI0LgZaoHge+T77ohzf0h+u9Ow/RtqZz
JBBhXMprMOxw0voGIM0Ldr+DYW0MEFYabfQKpxdIGcjtJ5f/c0UIWxBwBIF7Ecb86cjXwK/YNL/F
vRoTPV8NS7Mvl59nsz44x+JKUJ+EFM/zYur988gUXcNF38BQq4L721Zkol0BL9He9ypolhMI9qk7
+/k3r+f2RkR9dE2wh+470levn3zny9h5P4ZhpY1CIyBGsFt9N7aGhpc6E5eKzTaEney465b8GtiQ
fwaF89F8/PFa74YToFBoY25wrXGJjKx85QYtRTwNEmvphuvLevZPrJ8fPtQfvuC7MTWK2c8KC4uA
C6necEBXYUwOfG2t/U+EYx8taJ5PwfXzXdBv3mdNxhGW0VmNC42dTsLy2hfXxvifTJHvB68/Pa8/
rvInUn8G36isx8ixQ5nveTawhLcMjdW9PWWJJTMwhlp9F17yUOjCPlRc54lTqTfF6jM6sCe4UIIG
UmbotYABmDojAgfJw45EPLv2jd9YbUpIa8dREZq4KoNiRbIWXIuiuXRUE5Y0vntrjdgU3CLP0KQy
lQ/8YgwWzf14M8AvI55sb3gZLcTQblg1GxYYJKTzlsMxiZBvXu1Hyb8yin+4K+9GcccH5toD7r1J
LsIRqJO33jFYEXSXhJ885g+yY5i7PlZcB6gqD4Szn+fu3IYRkFvfF6lsBcU17HyR70MYCllX6j7a
CbxSybj9rKbw0VrsAcYVYLcJQNR+d9lcTODLw7R7UbXzMgBaop4OxEX0MT2w8rPN+aOZ6l+IuBbM
RQHkfbc+lVmlJLH4tGCA2SMOPhLtv33yzC4T7/1IhsIacS+s5+Ek925icjNkMNPGSL64il48J2rz
am3KzeV82oll76bSTT+55kerHfI32LUvTfmo+v/87PpJuh1p4TZxaTCEvUQ8PgQLC4V3cvVp4f2D
wz+Eu8j9AYSLLOr7FAnjUjSAJHULuY9uNNTxOIizrXV1cc6WCKa2A1ZaeyEXJP1MDvjBPgrXEKQF
XWxjUI+8e3wVWpojAxbKgpEwZhOJq+ZpmFeKO5jzUxzNT8XofTYHP7oocsVY/5DuvLTq/XxvdQVD
0N4H2N9aeUUSvDhLfXuhWLKDfZ2v+hguHlkcbJ2FOlUHSDo+ebSXzePdcIId+x+XvwzpH47qfGxA
0OyBz6Qr9RwsLyGPGxsRt9Cwfn5M/mCC/HS1d7OxtbUNJgNkACRam+KZjf9Cagh1CySNEYBAZfC+
gIEar9MA6gNFzrDvNM56Eaomn+HKP8gfOxAFRJAyXNKtf1J590XHZ1/4F08OeUsX85rBIBBD5p8K
LT46xwK1jUw1TIAA2X0/LJV0BFOoZOMRtZt+D1pOXN9kG+CdNnrhJGjBX7nrfyJr+MFKg9zXZT6E
aMbB8vnz0LBaDraEKi/fEtXKfIe9rkI9QyQAHwHPo9JqJX+vC/3by/h/2Ju6+m3kdX/7d/z7RdVT
Kxjv3/3zbwfx0gJG/K3/98vb/v5rP7/pb6f6rbrp27e3/vBcv//Nn96Iz//9+ulz//zTPxZVD2zw
eXhrp+u3bij67xfBX3r5zX/2xV/evn/K7VS//fXXFwV00OXTmFDVr7+/tHn9668ooFy02sjI2AEq
NvR72vLffrze7798fC7xOf/3P4u3X17ffimefzk+6+eue/vl337/v+dfNl3xXL3+8r9S0dVD//b6
y3P79vzL3c1/kPV/bG43//vT6749d/1ffyWB95eLDyRUORB0X/oWsBibt7+/BAIyDJSAiYUj1IUr
AtpNz//6qx3+xYXbDwIO8EY8+7slVaeG319yUAO7INkhqMa7/V//6xv+9Oz/GAu/VEN5pUTVd3/9
Fbjbn1an324Z9gCPIrAAGvX9Zmd3emahb2eLKDiNaFgeYgEIY1pHKxBtCjQZrOor2APKlRPXyA5t
/aO4B3indpNgrQCKdNb2PjhFYhEBe9WkaMzPg7QpU3YcU7EbX+h5vrl4G7AVGkIWYt1DEGkRK87s
dYvhjo7fWPcPVXAIuo2dbTRkAYOz9cjdSG4d987nWyu/8rEq++G+w/qJOi3s39csuyc433TyXkTX
QMOlAxGxNY6g+X2bxW3Gd7O7nPhLOyxL9M0uq2ndT+umecrb9ZxwGH5MKbZ1U92VcgcME9zFgriX
SQDg5ZRqK4napPGSGrAq4HIqAOEXYQcd3rmHvtdKQJ5ByT32L7Ypa1JsJN/M+a4dN2wZvLbhPgeX
rImLa/biw7zxcPn/JOzi6jykVlqdlV5Svayfsmv0oi5BiaHXM9010GmDJneRwxtvFR6tY47w8say
4knA2Y180d5DeF3fNaeW7kwVoziILoRgQ9Sy0KkvvkzeyjOH+rpMffRMp2rR1OmwAd8R4rO02ak6
7cHnmtPupiL3Sp5McQYgj5DYu2MDCmexiW7Lfu2uzdf2AAPY+qAeqFiC2BV9Ka1YU8Ce+ztyNX4J
CHBKMXmt30JcR4HEFpe3XgI/qJ3a+UCyetlaJsbA+m6rQMuS6Yx76KTE36PfUGUAKiYBHAzP0ZfC
xJCi/Na89j9a5P5/W77sS4n+v1+udlPLoMzpn39a876/6be1JrT+Au0AnGVgPQubPkzt/1pq/Ogv
4LojDYT9FFJEiLj+vtK4Dl7C6QRLCmLs3176faVxor/AhTFw4KFtI5qwUNP/H6w0l3PHj6eg8EKS
uuSILu6ONHyvvGbCLqwiZM26oibYl2UdLWZ3zBIeyGHxw335fZH7cVFDq9D7jRXbONr64eOEihzy
GO/LzxOp8rr2Xb4GO7FCDCTmeSEAKFuh8EPXTt15FdBnLjmO/Tysc6c1m9oBcxwCuHI7W1zcRmjF
fSxqSk5DlkmIXbIeg1829qYvqHFi7Q/9Qcq8/VYyifmtmLESBkqajLu6GFVSCdI9zK50RTJ2HOQz
eB+3q3J07ptwwrpifOE+yrnLnztPQI/hNWF/Hmp4saJjPCJbY7dVHveqCMfY0yQ7QU1qA/YOA6fY
1nRdj3O4HIriGIDHhVWj95CrFNJ9s4Vgqw5VoKVFS7WhYzRumjFoi8TnlkS3XuCfSx44cSTovGjL
oHtode+iG77ALoDCIqLjarQgPmvz4nZmuXiIuhxRe5nzkaczjfpzo635esoqa6lUUd8AjRim1RA2
aRipckNYjgXQkdwCXKeawVkUNpluRKTY2wje6K4y7QQXyTy00KZuu1UcllUoUjno+bkHMWxbjdS7
j1rPpPiG4Ws/OvrW6kdvISHQOGm3tW9DoPkOHaB5VQyaanUo6gA7koWdSMrSbJhm1bYPlP1GJt5v
Oe4AAo4Jnh5+lxsZD7YRr2gyKZGgBIGTwbQe7G9qtdhTOCC9dV7LHQDafEW7wN7lgGXuwLvsFrlS
TMfZ6KKOV2TUfoxaOiyJd3GMlGUnz1RaYOiFkV46czB6sYgKe9XgPnwTShBklkoU40Ax64+mjdCD
bRnaPYZomFyVRAap14z6ofLyKEw0MG4v3O+qTZ2j2dFxcwdkVOMMfUqmHG2WrbTtb6Q2/nawgmEd
5sr+VrsIxalkAfSRUQkoZFAOOxblNpD9U1ZvoDYhGx/QxtseWMN9SFSNlGbfhvB6DaxjEQbtQukh
WMKbTKaWykCHHKy6q+PZ70JQuGSDBqrMsp+o1tmOd1VWJCqq7UdEmh7YRgVmBwzFhyWaoDi0uD7s
C2MSCgveseD8Pei2aYHkBMstV6MLeM+UY8eJxioArrdjSPeAHbm2iGCpCEoXjnwYdU1RycMM5ubj
FEQ6ZU09FnFX9jDtEkamDbpCx5hpN0/NRPN0yKP6Zs6rNorDUE8PcB4y9SaHf7wFjqnlJb5yxeXx
2kutIWjrYYT8CI8874oAtYDCiUvNkz8X2VXWcHkOAl3s6sFCtklVjoyZR8sF90q6VZXgKQ0mC/IM
TdQ5awa9hRqa7rmfYxv0pXtVqa49dv4Aa5tR5QuQbvs1fmbtqZ8He5ThvMein8lqAv9urZrePQR6
CjZg7MoV57NYzbPNV0ZI54qXg3ljZkBMYoroMBpvXngmggGsTZr7jsxmRzoLw3cGNXI1mswcSxnI
Q2UTHY+qgr+gJe3mTHM9PkzehR48gW98lymG4d9lfgVjkSzscZQaaj9mCp7zYQOGs4eqzDdLR2Yf
dpHcFoU/7rJhdLe5dqeVU+cPEjxAdNxreleFJCuxIA44NtrgCZKpkbilZoSwlWf9Ej5a+YZnmb2g
I3HuilxkyUyAd+umiYHgR+u9kvacEiufdswpsnVolQKjvWMebKMdxEt1qdUTyMuw58sxtaFbwTmE
5Bppv5ryq6jNpsOYWfKe03k+CC4C3PFB3eHMTbe6UPa+Vxq5RIDIotepB84dBhePWd05C59fxrMB
5DZQtbsEdXLY5hIe5GVPwx18mVqQKgeUUwirKlh1zf1xGMgE08zOl5vQFSG8g0BASPNMBFe0kd6T
UXZ0lFmGGI93xbwkUjdrbwYHM5pcf7hY7ZFHIbJoYbWZw2MnqqZTR2mX5BwNEil0n/ZTjbT9MgSH
sV6SYBrBxHUhIqTM2+iAmzMDNXIbibxJOYnYFoUE+CQ2qlrVbha9AQRfJL0sszq27MJdj7n216xw
/CVhbf0iBtUuh9pz1j4WOxF3egx3pY3pHjAVfI3YOB+8Mlz5QPyn0h+LNGSBe828UsTZoMpbSWb7
JAefXmOQRQf4mcFmoCMNdhEaqCqB2ZEaIEEMi02f2SB20RaLsud21ammk3ysByPfYATl3wEz3Ty5
wF9HsasBsI67xgngAzw36GYik/dwAQAf4FdKEk8Z21kMcKpedFJ5u0hJfqWrmUQghIZNFytO/RdV
ZtE11k/hAPw9ZAvMyOromtl2YkjGps0gh/bMsloMsWqLaBkiiF1UfsMxThv1rdEarglN0Q/YiihN
C8zrJRYv9KsgoYCwhPVwbIf197LgbralUe6t574r78Nhmro4NOgOgGtqw3Z8FN0JpGN7lavIO/Is
CpcNm7+0RalAkGxGhu6LjG95TfRz1TTdipYFxdbdD+vSOE4K0XhXwAKWWXHhh6h9tQO6OkgWHaJC
Ai1q4HqNDdKzVs48Ng/CLYaFXVqYQ5T0e+ln9VbajlnNIhoeQ4cMazIqfseaiuxGCn9bCvjyqSyb
aNfYlCRoM8geLOw0SV46FcCXER92uu+dK1J2ZEE8g3hRECePczoqgycVhrdM6vBL75r8VqjQhtLL
VSAKlUE4J2VJ0PiLHrGbKKorK8mKAFHVwAE4FZnbIvdh11gohrKWK6Ij/0yzxgdyQgJYHhauWUcw
Lk3RA1Ou2BQ1c+qDHbqVofLBC8yn7ugDmgZVedmOSLJpn22zkSZN4SN00ZF4MCgqu7Fsau4ukYj0
TnpgJrGVM266bHZXZFI6QRQul9YYAiJtbHE/WhXgQQYmjQM6L15dWRiOHiJj3TveCHQseiJYgvh9
OkeSuasgKylPQXbGxMJcTlufN0vmFnRF5jK8rwKDo0fBVPMNlKABhF7ahPjbI38zRFH1ELYNXQlW
FYdy8Mojz4vyYMkGreZscoB8C4pg45GsL2IFXOtboIgT7lXF0SY+B0PTx23k5WlDpdmL3mM3tJs8
kUAzy460zWFcAd0n4lHXWNvA7YoXNJM2mIs0k3VawDgN8OgM4J04Gmz3obcmZmKNXXGlJHqKqtLp
d2zOejgd9WWzFCOO7hh/nHw1YUhOdsfIc1ZIfghqoQsUVqzBX5QMEaie/IWPO74aGaivsDgN8i0+
st1VPaluZSD4xq+E/ThRpz/ycp6v7Spqburvm5gyGgUM0UU3Gbqgr2gb8jfs/JCKdRU3iW7BSeaV
1a4dHL9MDOvratc3U17EkQ1ysldd8OtgtbwAcAwHCDNoUAxUQPZaDCQVVstWg8lhNm7c8rquG3Ll
GE8loRydFE6o7V1jSnqXt7nzhjSuYHE3NuwLYTz4CiQwcvXURRJjLGl7b1cFv1GGe/cNQD5eXFq2
940CprDmhcGKYQLcbmhL5bEFVnzt5LPYkDbjS9Q1wlPrztjfeOdY6xGOe7iQPxWL2Z+mh772YFdn
Z3RT0YAtcWSINi2UCjfE69oUUkr7K/yb6zMgifTk9py8DL4/8iX3qE4BPa9x+A3qeVGVDbspVEUA
0J7sMGUT0u22zhGEA+9SHUoH5JPWaeUB+vXqbCye2XFOCmfvNJTfNmNRXNllXeWpdmsgd1tRrFpt
6S2Ppm6tjHBXLvDEa8+dzJJauU4vZdxjWTABXkfRybhsAjsemRlXF9r8Tvi8hBcDKW6gdYRRMPgo
C4NmayCxrWjNmrBFu9yAk2oyNmF5NY10/CIyRr4GiJbPLJz6Ny38dhsSM6SNzXGS4Dq7V2PUstgd
rfBmkkN14zgt2Ov92NNlg9mbqqAsthBdkXUT5uFakZmkTk1msOtnr5GQOgqxKjrhJ+FAvHEZUQJz
2IzTNaEGD7YbPP1UXDoHEqT/sB3OrbVvhpADtjIqaCWLdq5WU63HBeNjZKXKMoO3qJyqg9prGnlx
4zV9FwKhb3F4IgiXPwEqPYzLtiu8DVwh+ixxeWB7aYYY5amx5gySPrseEyLrXiywXDiLxgv1Dn1i
3ZLZzYAQiFftoif2s6FqWM9zy49d0w1JR0Z37fW2e+JTZNajkF804f4CG82NvphWWGMPv2/ar3K7
QQRi2fxEeFNrVFgtuBF3OVkRUpJjyWv/Kmo8dujEHN63tkEvAaxFt3mZeVjlXZ5U4DItBAnqJINL
zr4RE40bN8JRcLT9PfyDzIF6PVTtjR1lseU0bFFhLKVty744xsHQqWc8KV9nie4rfZoKdZX5kHjY
Rc6fhukCFBBtfyJjG6lE9YN9yGFHsdOBI7fjTAn8u6WhWxxLMqCQw5lvhClrSIAxjMlq6DyjYhHK
bEI12HdYapdFftXLmqRzw1kD3bjFnuEigW3PplPQpcjCTpvINz7MB4Y+0w+ckfp+EB7MojJTT08t
Ur/PauqtM0fQv+EkELuo8/hOI9LzEkfqQsRSFS2A/CILTNJK2R/yOsKPayLNTcVcMP5QCXiDnio/
hQxrUtxDRTYvdVuKm4GBnBcXdVakxKV2ktn9kADO5GHnLZvhpXTdHlk6MnxrvSja9JrUycCG+Z7O
zXyrBziSjFXYJq5rAp34edUsc4zNs1G1wO5F/QHvztpoU8oWfBs4cgMLIudhfmgcn03xwC4hQdRR
dg68uu6Rf7C0nXSNQiwUjSbc+KONU1htC8DZOoOxs4DNBUTxoSy/uDSQfhJUhiJrWo8OwHsFUtEm
RswNgwNNuy+FDLxTi0n7Cn8c9DzDc7T6ZvK8BUOB9841Dx2tlnUfaYxVMK9YHJXCGZJh5P3RyQKO
DGVu3CIVAwLRxHaEfyrqynmEC3IWpCgvTog9fFnv+0o5T5Y9odrZErSJ5lZ9T+EykhSkipZRjT3U
aybv2gkHG4LgbFi0tT0mOlRZGvplHXPh8TKh2LJhNcHDYy64jW2T+d1VCdHoNosMiZH/UrHEfzDS
cK0J2WRwnFUSIQV/E8D6w0msMYKgpq1JfijzgKG8zBxJwIWqyGPP+YSonvo3TpXbt3lF+kdMjeGI
juURFdq2eGI0yzfIAKAjBTW4aDUAhr6LHJOdwxCRbQwFWHNGKq7Z6YLL7WyqHkbTdfhKRSf3RmbV
sptMueNN1+PGA9aEhg3yVOSuLhbwUOpSW/nyVXuj3lK3NltUr17yEOcMq9b2OvQaKNtnzbaDzqwM
HQk1TBNw7kJzb5QhxYFG3Ce0AA6LymvcKwRc7iEPSnFE0iSCZp166ms7RnB8D02VNO48bRn2uUTA
VwfE/76tptgfaPXC8rpclGYql6qq7ZWAocS2qBx3VzMfxxDAY2/cshxSXXh03wVV/+Zxio3AQdNY
plrgmigi2BaFTCycI/MOygxTG/tWh60IymEQ1GcXESptsip2HYecsEJFpwIH40f0wwIqZ4OGG4+z
TdIJXVPHGnFFGKMVABiZnuc3nj8MjyNtPA7vgGGakzFjBr1jkZODvMD8HC+iM0QMLS4VUgmt61wk
pLKrY+1aDWxs7EltYF+C/EogynZaSu2Z+0bbxaahk76f4SO4b5ED2jZD66rYCi7ytslk47VVTQCs
yFKjwOHA26FwjL3F1FFLCwY1WNRbSHnpgM5cbTMvIV0gNlFQFSu38L2dhQB00ftTs3KDxr6Z7JJv
zOxMtz68ejbS7pqn0Z/rE/CVOPJak8JBraPe2pNuAVEknw7hCEue+TJELdtudzZx+J1pYLyZ5sjW
pE3I3Dr2whkuRJnImoV0Myh9h6mvn3VA1A3OivMOsjr9pe2n4i0iTV0gSxrgAAq3H2uIIfTQj2PX
S5YIOlUr2+bTA6+GbyEC1Pu5LkWC4tq4kK3pUwkvDFg5zBaMtRxYfBUlOWVmkmhvyku5loMNLToz
eXZGAhquo9bAUktW9r4rOAx5QiuI4R3VoEkfjXlIsTlw5GEF7jWSIKiKKd6xa2/y5ZVLc2/n2IO3
bmBdsAhNS66GUA13DQnGcy0yfU8aUZ7rIpg2iI5cnJw7nGVmHBA9iRgTHXmlfQc1jZwSzsEHyBm0
SX515EjFlrCx2LuNLuNMMpqqaG4fYKUEyxFi0fzE50gfeu5XX6GrMjt3kF2eQugBYwR0/J1kV+qr
aDYezpYtTIiU8hPUHGG7YfkQywa92pdIOcTKKdmCIxGzazXAqw48DmIbfdbrOaPB0hdDec4yMq7g
CiOX0q7ogz+r4GjjSLTD0bRYB35PE9nBRGxyswRUMr7v7LBJ3FFjpPkSFrydSx+j3GUn1VZPXqcb
5AtGsbLdEi4KyOXctF0ffdXZCPiUEtlSEpQg4XIUvTDhed/yAuyCESnLE/J4MA+a637dwkgCWVqP
+/Hk+cW6Zkg8xh2ro/WgGo4M0sjEk8LKMaQF8ucuGqwds+BEkh3cofKjq3y1JGi/fpZF587LzFbj
HpaFZQo/uva18Ir6BAcVlN3KFj8DkWtpAFXfRDahtz5Ww3vEuzA+agS8cYdC8z0Nq6jHSV3lWOtN
HR7ErNy1oo5JmaP7bxWq/0t8Yrs1jS7KVM8WXP1qaaEemdf7qYX9pKPa6dxpdE+SQPuH2u5yuuwL
F9gmrIdljBkB8dyM4llds2FhBGLJBAq74KtQtdqwSWYBlmkDx6kJIkCcHULdOLEPA8xd7dqIkWr4
DeH9Q4pPbpYqMPUSeymE8EC3b2ts6st+bNlmiuZh7+oMLVoNTrgL5fTuYjKtXhpzKV6IkG6cltlJ
jha5tOgRf8cyKNubjhs4kfcwZtnhuF2ep8KFcENXuD7yBynPrD4Vtk9QCjHoYkPSq3v12sSuWwBO
xh7o/ainSBt7iLmAXXP3SECj9iw8JwlQ6zniYIjNnY6wPTARMgflKA+Dk/d7Zcb5hK3f+8rbqAiS
UIlySlkB85dFo2l49GCuuXQ8DQR+ATY+xGmh0ABnZuXRzuxsBbA7xPr1pOjZ5qV4KQqMGocTZ8W7
GpmJapiKJbR2RY5qr7aucwSlq97u81URGX1rdaF7MqJtc0Dp4K0c01yhDIK+YYEyyoWCSrHbJoWt
YSVqUfRclg7t2riUGsCNEGXlfCrHV4LDVh/3Xpkdi2mOUtYr8tBzCkxaROjGLRr3sdOdPDYj7DEK
OYQv2rGLOunESN1ES63ORCE5hxJg+NWD151eNtal1Y4E1rz156n/KgKnuin6rFgODizVsAtPTdrX
NYd5Ug2/p9nDiffiTGoGUIzjVkzDoitY8IxgG71LsqF94lmFfBMZ3MBm0TiJHh1/2hku4RjWmJmp
FDs9/GCqiL1Ukg43VAgXB0pg7c4hCRzws6bhTlciOkKrqHdZx8yqASW5iO3cq0d8SD0d3bqtXizj
I+OLbiOctJvskBEsY0k5c7gqk8ieEzaM3Y5JhUqaHqwhIdiwrscMsXRrsjplWk0JDkjmQWFV3kZo
4fFidMoLP6ZdZp/tsHLPKMQ5KRCnfAGfn/kEKAyNQ9uoI0yghEgxiaIkyKPyi8onZ409tTy4niIi
8WdEWElduTgFdNJbOgJ8g2bIy3UPjcW21QHFz3y592rif9F1jU6evBdvxldIcE0W2numMZhuiLRq
hoXAGemi9IISWMm6rGAz5aG6kdNB7SBzsXZC9PibejE/NyUXdx4eF3yBnOBxMoBMI/1lf8XvRS9e
EXZfazy4zawDfzVw47xg/LePeQ9QWD5U2c00hFF4BGqQosjgo9QX9P1wVWJ3fChzr78GAyY/jgFp
kyivvBPlxZxgiNibyArUC62RdsHCbC+Y1z94IcuLNOgrnNbGEGZ4dQhAAlJ13DtF0aB3Bv0PqcGv
32J/wDcqs3yEG1PT2WMK17bytfUmVGfnKCpOMsOCHFetyu9Qp+5ucaPFkDBe907c0HlCY8sIU7VD
lbedtcyznu3sQJUJwgySHcq5C4fNBKw4OVYcCTM9uahNot/oYHFAM5duy/JH4mb5PrNIc0bUFFzZ
ntBQIGITeYU8udxTNXpnCutAHaOCXaZtb6ODkzJz0oybRU9bd2tnDbkJyty5mmxavaL+m/0/7s5j
O3Ik27K/UqvHhVrQYgrAHS7o1EEREyxKaK3x9b0RGf2K4WTRX74edQ9ykBmZaQ7AYDC795x9UIt1
mXpT+7io9HTW8QcPyX6KwvI5iDiojaZPuKkhZvflrNHwbpE/hIaPQyiWuT2BJq7mfgkBS/LyKTOM
JrPTLOmuq0CON7UIzqZL6/wyiQr5ViqCmT1PLK5HXGEXUitEW18Jpl2dQ9aZwklep+WUbse25ZQS
TGYW2mZZpY9SxwiqkqcXlPZbUuQmQuWop14EZuWfdaVV3EyVlr0WPVIA6lY9BqKYmDEoCBZBBo2o
4iScA/GnQkjPRUZ/ZS8IyrQDeM7OVOmaNVpq6Tntu2Y/ikPyo22E6cykYeMUWZ5sZfgyrjnqw3kf
1M1mzuPIU+KgXdMXCFnFp5T8EDGWiaCSZXOlGElw1g6puY4nObit2GDclyWViknR/bOeZL/1bM7t
bRpp8aPKxbwNuUkyZj9YlKTNhIp4wqxMg0w/V6bG+FkntMyDOWVho8ENWcWMi3BTS1V/oHWhEOrR
mZi5h1y+njT0PpUq+XeykEXUChVz9Mo6jh6Eqq6cgcLag0WD9aKaFIFdy2AgEOpo42hVJj528NBs
MeKnCpoQv2S1MN4KFFpucfhjiSmUchflIETLNs3OdbNdmgNkNmnaiIOmpT0dT9S0hnBElsTu7qWq
p3qmE2yKT5lpzKk3K3FOTh6v+XOgzPV7z+b3IrIQXJdBNjxJqRW96hydWXWtmsO41tqZlRYvYqE1
+6Sj9UZfSsfNS7VcRKxlinwUhZroTCVsN3TR8YxSzZJ7O29bREoJDkQ1D1iokZApoSdklrYLSim7
Gq1QuCtb37AcS0iyH2lPN7qVEJ4qxqi6k1H0HpYW85wz8ejNaV0cRpmcWaMZC4RjeTVtfd0oXC3T
tuwSatme8NCRLDjkL7lCBSngQPNUGr2F8n8o670oC9KFFgf+G9kB6nlUBj1Dd+p4aRSG/trpFXUf
tZM4YVaWCeErk/2LqFKHd8GsSKJrJT7onUio5SYJBEkgpXBuJycz+/A1j4ZiGxVat5ab2acsZuUb
OHClO8666OUUJm9lP+rvBd7In2GXJdua8MF9h2t+x8edQkhkRsNlEGqgtkaTTYhBiqc7Gmb1SmHX
WJN4ZK7lkZhGTZyk64Huya6sx/rin0oWSlOAj8tTg4DyZzDUqznuFDsbowGhVyC8i3olPvaZNm16
ADMXcyfH9yVF1IeiTXqqQENEZUS2png76FVBWJXcldthohQ3tBFZ41am/Gi6XL5Ik3bCM54FaFUS
yy1bQxWIGiyVZ4Xt6RlF4WIfy1Xy+k9KJpKf6CayhJIgKPpWNHU1MU4QgpRC/sa+slvJIu0PofPn
VVeNuVN2teAltVKxGkTGqiTx1fG7+a3u+uKcjXPOvzwmvkFfXGhviiXwdlN3eiQuLmVAvm0k/9QU
ZNyuz/bhTNQIXzUq2aBZFksP0oRojhjcvrQLMwyv/bQId50Qd040lulVoQYHOY70R/632lpQe2FF
/2T8oWWhKrrSEOfrWKm6s6zi+KBzbHMTQjSdupyoQMdDwPc+4KQeDewEtU5bWyH71TlvzcdyCEPP
iEGbpLIxz/Y/2zzJgkYyIo4dfesolWCtUzON17OAfEfph/GOpsHg0Ctha9P6UYfgcc4pIamV8szG
alxHVYuEswkAzETioF1qtdjdjEMweX2UzANHKuwx/2ybUDdDJQ03Y6B0l5holFtBn5KVqQTx+y/Z
1N/SzP3/KQyWVVS3/1lZd/OEOPYfd1H+gsz4H4vstw3f/uHVb/nTa5S/NR+1vr/+V7+1vbr0L0mC
+USFHxzDR8GdwB9BYkPSC5eEiqxpIIf7P9pe5V+KuYjbsctjYSFS8H/947fiTpL/hY6C/45tLVoZ
dL9/R3F3pKFH6geAkHdF5XSyyHuP0VQ1H9U+FsiOzvXBgQVz36LUpM6GNXncRwIbz/qunKBkDOm2
IAp6sKy/ZxD9/ROWKzK5InwtR7aWrDXw6TRd7JqHHvjBLYfk0H1RL4TD5P5Y8tYtV/akxw9P7yv9
35/qv9+jLlFnqgwnTzuW8xP26WtdMcZu6w4rGXh7tMu8yJnIZNSfT4cF/mmA+j2chulKR8zPdDiy
XIyt1dHKmWL2crUdBfFFW3eOJOAdJNBVUE5ZoP5UUn4e7ogawFeF8CwMQ+5UnleIpsyCaldwKqPv
1ChH1oR5INk4WEbByuP0FXritrVl9GnfP6s/ffOfL+YICZDICSkBAY+qkKhtUvVqJeQzGhHjtLL+
J0PBq0XOCvXIWGbNBx+OHjfllKdz7KZRQfh1uFfn1olzeSeKr9+P9Kfh6PdFMQArA3ATwzi6d2rl
G3m2TAjVCzbN70y802CqI8Pf53GObh7Jw8ksity8TMwukhCqSKauEz7oKJfWg1Lctr2/8iORje+4
Iq7ELcwr2vC0lE9lR3291gCI1PHr0h88dpz7WT8YZSDGrn9QgLs3h3ZjHCSnRuKdeqdQANKXLzhZ
I9gjZKyOv/78w6OsYzPj5CWB3S4uy222Ikx2m2APsBMKkqthm6xPmua+fB8+DLn4KD4MqdVx300V
Qy5hIZa2KtcZ1jHlyjpUWwJCEzdy993fs479fsAfBl1+1IdBxZTuRQiOmIlEsNwIdw+56t7wlJVG
BNlJxMKX8/bDcEcrS9vTl0t6hltwPMSib5PtEgugbb9/PY5M5p8v6+j9SFLZn4SJcZChrMmVCHE8
gWh0pB/JxSlGwalrOnpHwqolknOZKuIu2JDPg8dRXWdr48Q1fT2ModMbw1L5KSyi14K2NzmY/3rl
sx3IZlhn4ubUMMoyzf4to/996/BuGooFOoJT858zIhsLmcRkxgl75aegvhmtDlS3WxmleI2CZ0ff
aT+WwnaICq9MH4mT3/uF/9Noyk0r+BROe2dJ8WutZG0hIEYVvZv0Fy3BJFLpzkDDEF3LpSwF9mg0
Ho1/dx6CdSaojoXyZRB1J5xuS3p4J6bEl98BYlbY+2gi+4SjKZE1YdH5GcSb6K5b9bf0YcYbaROu
y1UVUf+x48aWz5I1/szn70f+tRgf31HuIz4B9a/N1593FGG61qFy4XMqX3WWZBdIeeOJrgcaS5F1
NA3D5zKN3a5/i2GN6ImGcC3xKL9TUhaJJOnHtVZm66arPb04M/tFFo6ZfdKd0k8cQX1B0OUUU4ek
XN4W47PfmWdRVp7JcXEJ0IRFu3xpqR8aAanerWTLLSo7otkb9AaKedsNgxtDBjL0ahvW4sH0/RWG
rs0vVXSN3E2hQGZyitD7K8MIDw39WDVYDnWIwrT7wMrWWZCj+OY9IwUzGIRtoJlnRjdtJHpT4XRG
gqUdiNataXWeAnCzikq7NoUbM4huQwp2c6i7WSy5EZUN3LvO9w9A+pOD8NeU/vAAfv35h0WuRTPR
MymwCJWKY4mXYrDr53RtlA21lkcYVhdynLoqZe4TA3/1FUEtiGkGCQJb1OPNaTP3Uqiqy5IOR8eB
JEnj8ZIkeUe227fApeb4/YjLWnM01Vgh8PrJiBTwfR4t5yhh+3ZoGRC1qR3zjqnmfvabTWzdKrTN
EpoU3w94FKXz696SqYBulrVH1z9hGGnG62gOGREB4kVHNwBpwIT5GFWkbTwkm+rgn0n0dex+ZRZ2
R1qIuCleaydcIZQ9sf/6Yun647ccfUFzM5wbOoa8aAqyQT9B93iCgPD1CCphcFgn6ewfPVC4f7kc
IfNAy3g3JTT4q1Pm56/2OVzEv4eQ/1wt8IpIubQMsfDcVCdZZQd/3bjaTt2kB+XER+Wrfc4foy0z
+MOrUSqSoIXLaKLXu+IKnPFb8AOTje3bDX7Akx/mL1bhP8Y7ekTmlKZdWDOeyS6OJUR0xz3JJrvx
zvoprxdwvbBN7rNTFvllcf/0Xny4qUfvxVgGalwNDDu3AVlvrHUIf3y/wWSVe1l6grp2lOby+6XQ
ALqClYE7eXwuTqW2LqIUc0uzOmgv/VraVvsF9TCcF1eZl28SCuA/SlIEQfu4xWu5yw/y9fcvpvLl
JS8rgWGwXwZL8OeTDXWrafH3cskcr4RwX1ePk+k7VpbcFojSUA5dcGDZacWW6qM4x47WvqfStEk1
As/CG0rBxCt2274Rr9sQ/i0iQgSgdl8hisqrVchJNA4kW/AVzypTCqsI28gpC6ucPXN/3WoCf956
Yps4iHW3beC731/h8sw+PdOlN0uINduh45N/Isx1mgTLTVavenTyHZVMJNvfD/L16/hhlKPXsZfa
FKWGGbv6VU3cXbDq7dae1iXp6uHqFHhT/vqh/fuajh5a1NelOC2uKL2664c7LcucAZCkXEN07Hob
vZUtFBvusVfH2TotrF1JQ0NMFEI8RheL5UprnwyKjHFseUFX2rH+c463YjbYQxk7Y4jGVH0Q05M0
3mXh++5hHL3XfRsgo4z44TUFkSywlw2qdWi2mIhPnyKO2HS/368PD+XodUZOXsyCxkPBniDgJ7/O
X8ebZNOfLdANfYt/ZlXTI0mdwTXXeOH+GyfjL2efSU9Swu6AR/74J9BIlwqfC/Z/DqsI47UbrQRQ
Xd3ZvPMvFCdzT+e2fDHmAlxTVHZfS3j60ewIej200g45zmygXoOMESSUNKLJ+dtzXhFxcoDaFEWK
XMccYoOW8mICTTmltdsBfdLKcjBA7KRVldunkWCfLwvQEl8FLgzj7qeyicoyJUkB++MuvaktwjHT
e37diY3K553Rn4McTVA5H9E56OwBh7C7bidOH2m9ypKf8G+dpMYMzwry/W388rKQ8OETpkL7CS/W
qmHZBRIjhg12RkV1ariQldqfWqG++Iazw4RgT4VYAXojHp1sxECRx6lB+Zerhqf35q6V+rs20tZR
kFxEquyUo7UOpcZOEr7qg++qQoNV/qc0geKJY2euQWfn41qJ5XPTKFH8mu6stVsDSQUcIq2R15EA
EwFFUQVrr5rbTVHfz9W7Ht/Oxe0knBfN4MSV4BZCiQvAWFsVA9C2lv1XNbvrVKItIyxP8nBoaJSg
9nTk4kbFEUwz3s5pB7dYjmvaO51u4Zs1vSnHm6q8DWLvoLXwgoFflVorIX0vk8hGVr9XrWTfDta+
mVK8v/vKN1d+gG64Hu081ZCKSihV+o0pV8TK6p5oYflS7Cbp3MG8rkzZmbSnefyRN4ZtoP0em/Ld
KuZbaxHY5gTpSM+1Ku2IabLVND9Yif/qZ+RplMVqirCR9pqnhqLn07pumdn0N8tn2kzgAVmR/EvF
KDBWRm4qJK7fSNupydD963f0Ae1iNNGaCavvZ9vXs0CjFg9UaqmEH82CQB5GvxfY/JYPGACchvFt
0+0dkmn4Von7U2WPr14omZFoJ1h8go8rZBQg2xoZyV+HKhTNq1R6npZJJ6mrEllmME6nNqufv46s
evBKgG/T9JDko9JEOweCjwaAI3xheZmqXYhZghPgmq6eG/m5E2LO9duQNnXlKqW2a+qLLi+9SUlc
PX9pi9xNS+3EfV/G/PPDt/wmCoXgdZC7HWfUFpWfWRbKahdYUUlYYDzfJ+150wIeCUSO0e9j9eP7
J/1FPeHjkNpxLqMvE/tE5SZ2wRK4Bq1rpdK29Ek3Mh/eZn6Zi4tCFlZBRoe+wwEaFE5cb/r2qoin
PT1lx5SSVaNlO0kBw5ICsg/uzYRPJohLXcTSAI7DqEGTRCQsBq+kQROL4btiZ9yXKSgU3W0GdTcr
wT71Ba+dt6pRbiLroi1lx7Sg4Y24r4MndQpvGlPzInR2jVHbvSG6yVxDScj2RS2vqTHtjM5czyw5
xZzexcOizgHdl9VXoZjeCkmA9fOGYpijRIYz5pOHTdXm1G7nmkl3P/NCUUSf5q8yo8CPvAoHArJ9
1aFm7hUI35RmOrHYLl+J//y0KUPz5x+OS0aGSbRWufVDNWEDREtyKgPg6xHY1Oq/ivuf9hV5EMkV
DnA3xE4U92fhySAN6as3l2PBfw1xVITtZlGXJoOLaF3TC8HuLCe/Ol4nuyVCcEbe4sR7oMI/T/Oo
Ph//mLoA0lQV6jU9kqM3eERg2QzLwagwgNBFNyjNXV+j0//0/TtyYhxjqQh9eE55glodGQ2L4XSu
TfidB9/uumpN42Tz/UjEDX0xJ5Y2oAojlZbq8TW1WcxSFGNYq1iGxoBgDVnwcp/InFHBUd4+RHhj
1UDG5t64dfNWYDAKgTbHkmYP/kOgPSiUKhDXso839436kMHL6WdUI6nkiFT1ZpXKctE6VZJ5HZZP
qd1L+kuCozIjLzBMqXXk2nqmFYib10Z9S2l3F0RXnUawTtusggpbXhk48DDtSivOCqsCZoRKJBDd
rnuGHY+OVHMQVdlCQIbkWLq58qryyU+05ryLh7U08/lCr1ZFwboa/ZWktaiobiLjXjFeOuFhNK5h
dPTStB3JKBoQ4gU4cy2pXoXj7Fo5creyOsdLhx0rcJTxJkwfhSZ1Jvpj6BuwbSPtUzCni5EXQsCY
Vc1RcSpGab8xOgwbaS/nmIQap+CfAmBCLofEeX4pFWHPj/K0PHXCWFr7GJb4VzeoUe8KOXPDqNgg
Ul2r8yP1udVQDvBY2DdHLdyW0LGss6iMXOI67QBPPo3X1ZjEF0kSg59SXT0Gpoe7zRjDy1JWto0p
HSAoVlitYmyp+SpBK2kY6iWa14uy2kfjQ1Ogytau2xiVkS7bnQGUaMJ7C2RtGkK3xqYmNoodBOpa
lYJdjcx6SlvUuPEOeDntz7WCG3bkLuUj+ww4ALvQeE2b+2TyK3ueZrRM88P3U/irJefDBD5+WYRs
kHpZAmLVaA9T/mRap16RrxacjwMcrZodJmjFihjAQMJmUR90CgIsLhW3cWhxEbgmkD3pmjeDS4mS
BL1TaaJf7cQ/jn90hp9VWlz+yPhWftGYl8GiZOpOVAaPCH/LmXTZBvzXMnDc/DXFIbKknEHqgE4I
/qYcK3k4Yd9E86vj8qjbrdReq2zLpCDxsvrHaODA5Ftt5esR379xMmtzua7jr5Vq4kFGeiHCAT66
70M/DGPV8JNS7U1oLvQQ+13sZRnYk+SMpoAbl+++uitYIE9myaunBj+66V2lk9aHSNINR3nTzhKW
geocAxHMiOmqzDMbhgdrDu8ItiDk7a7Y5nDbwhUY9vUgFbiP+0vM/R4mxXMYKCt+t42AEL18t6lx
0RlVuM1zJNtV7AZjtKsHHZwLiZucdrLeWreq4QAzQdX7XG5UQb0TIYwZ2OZStfWkHh1kdCAr78Th
+auXiR4TPU5LVQiJOfrCDRg3kqKtEzcoVhkr/Bx2/3cjHL+uBV57PuCMoADyKFMcj+nz9wvCV++L
pqrS0mcEfXXcAkwlechDnw2CDts4gaOa6iU7u1OxHl/0DsiI+vc42tFXWtFCs2gWy5p5gOqnOuoT
Kv9OtUONeOF+g6Uco922PacZtmQxnpWH9kd31lJ4+/siEX4JF8uvgfqrH4ONO2hexBDQxVAkDDTR
U94Um6ilOqufKg0vNZrjd/LjSMebr1jHm11ybJp2kxOQrNnzlbMXGUeyq59JV+AErDjmJr9rXvSz
duVDJM1/+nwKYvv7p/zlikUbwzAAWRIFfEw6lvWmKcemAGjk+JNjesFeO2vI44Vz8FM44Iq60xx5
k3vW64mBv/geIFzh7LiELRAytNyjD7uzRksrKQkZWP9hsXl5bygXCtfsCKGM9U7/viQ4giTcdKKt
Z/YpzQN1pc/PgDQgaHQyP0ARfxErP4yvlmxQ9aFLXKi96Bxb3KY9rakH3bo0dWxw1S1CLDsJLjoQ
xjqmEU0VsLY1tlZG3rIv8lXLGWMRvW++ixLgMxyoypRCS3mwpE5gh9Ls2CginLqTJAz6oJHmrt6l
zeJMLakeNHvfT/c98QIDhLQZU7+lTHAegh1EFM8vAyAyLS3pR0XLb9sBbuKg2HHrEfVD2FR1L8vF
5dgXu77Ud5Qu7BErhGA6eVk66jRjM1Q8zJmu1GjbMP5pRC9qx+7Ob8u11Ba4vWKbRhbi5Mqt2/ic
cqMNff9i9HdG5u9U4klHPT5UKYzMIjhXtMy1hM6xVP9dpLwU4x0r5NiLA3L/6smGfKBvJCnZm2a9
DacJjczUOHNkPGlVfpmL1WtLq4TuQXurJfLbPFjvjWBtfbK6nLTq8OiMjgpAZgFIXKSp8h4uXs0K
Jm5ouGYU7SXunWxeqgVGtWJkH4jmN37Hq4r/QKWFIxGLOdr9WDmYUmwLgzm2z3x8nYNnbcDNg6B2
MtlP86KNUmeHremWwh4LjI1dEc53wp1uV+zubSw+axNOjKJcBtLFEGLqb+qtif+uy7qDaHLgK+et
0fANN8rzUI73gXlHitVaUajU+3ezTByFGrmh9mNCD+6HLxEALBwYTicpl0kq2gWB5jkIczW5tEp0
D9Kb3g3boTMB8YHOVGM7LC2HfhVn9tAxBf1SUGkUQ7Uc1BXsJhqpqJuTULsu8249F9ZVkZmvGRvH
OuEQLp3BtLWRGLtaAm66pH42vtX6gyw2tpQF67Z9V2O6NEP6M0p4KAspBPUyREEAaZeiGh981Ol2
YprXQSx6UY6ecpZwrkizp1eBo49nalE6Q1S54ACwiKa7XsNZudw0nO8bPZvPs67HqqlDVCK1c1RX
2RwH9vKlVsUHfKkU+d5nsO1quxvYeLfd9STtCbGy5f5GZC6300CyI4Uks3Ybvu0GxZ5S1rcpR4pg
Ntw+vFWqayXrN4qpcTJ4nChKxnGwMsOzxCy9skJaRCEyqR8MSnD9GBMGazmV5iVKvsIx6ObD05wr
oOv3Y1456YKAkio6Y60nA/rJpwFK1uAgA4eIgKJeRqZU946QCKBNXxcnWmDcqfBks32M8z4cInfi
6JOE8UFG0C2PMkcfbi1vmWFRz4gwQAIYymXR1fkzJbdw55zjanDrGUZWfVOMUO7mauXXmFwApxTS
jznajAPqGYPbGL9I8+hEFgKm6D3l9FCwRBigcnvB9efJjQ0TvZhk1/q1EuLSSwunTt5nCiJ5X9gh
tbiyMdxSt67btsK3Nq7NCRZf+9TK1SowdlL1lsZgn4zc1TsWOeWqM558WhjzC1ul1b71N1lq1xD+
B9kOuEIwja7mvxizNxi3dX0eBBpVUpZT40408H3ScYFAQnHUd3MqCzPHWPx0It1BfGtOmb0MSngI
+94OotoWsmu5qDh7dby592K+L4feFqVrsXgs5bMYB4RSRry75lZuH+gTOG3T29N0l0w3c/gidGd6
fzPp5SoZwAGnwRqPoBf3t0DKHVnxZOPRIAq80h60iW4YzLDZT9xM24zw1kT8TTr/RGVzyra89Yfr
IIDAn05O3lzgMnAtWGi6+CiE2b4ijjFR8y046zxDrGRehorpzKli+0gd5PnFF4q7WixtC22OUcgr
uY32Mwbr0QgvGgF9NFOuK94bMVj7MlNAS3f0Qn6E0c0Qs5ljr4iW+0GOOi/ErE1ohG2qr3X7Hrb4
kXKiyIzkxE7yC5kc6FLg57rJfpV2z7IR/PAhrK0kmhHHpvSpe1d1slWyC7xpLcGp704dAr/YVP4x
1tHGp6UlXncZY3Ha1e1og+fVDe+1yuseibBf1x4suJpKpff9ZuOLShBfeHpZNEgWDPbRfjyJZZEU
tIHJmTaO2BcgSlV2zrehlJy4wq8u8MNI5tFutpqrscHjw64m2c3Lu6/cKuWP76/myycGDgZOpsG+
3DKPnhiBBrIWDhieVTQ1oLGt85fZKW67S5aC/8nsACMB5JZ4HBlO75+zI9D7vjPzKHU1KoT9tnLo
A640wsPrw6mn9EVlX/k41HKq+jAR43As475kKOpbC0USLeB1KahumvC5Ek7swb9qlVAaF5n55pIT
cdzfjHSd7hgGQKY9MrC/gtG7l35FV1VhxwsH6a9b+beML//PwaKX49p/trTs3ihVTh+NK2Cg+Nun
X+R56V8owTAEYzNB+AYig3n6G0ov/4sz36LClDVT5du5uFN+G1dUKNLkPlCxwFdC/u0ir/ptXFHN
f1n4QnmBOVdb+F3Mv2NcOXpVkeerhkEkqGRKC5H++C1SU9x6lVX3djZfzCR2AHWyw/72w/24/OtM
9xESfVQJ+DTI0YLX6L4GqYNBcHV1w6PYP3z//z8W538a4Kjjl06y6vs1A8w3gzMSEeZWnN44T2ro
EJotBCz3pPHlSEr5a0wOi0hZkcCZn1RFmT6VeHoZM9yaXrkeN9qqOSvWpzUex8KbTyMdLQlFqoZy
iD/Ull5oz4aIEATnRbsqz+cfw/7U+f/Le/nxuo7W1SSEiJpPjLaI79EhK/d4+5CMS05AwlxxSWbW
9YnHd9Q3+HSBR/MjClQ5nxKGFDaLpWFZyxcNXOuApHK/H2v5yH0oOnwa6mim9J1IzbNjqH69yO7/
kqj/N0Qxpy5pOfh/WMaBiCQN5DGmvEcPegUX6Xl4UPm2D7bx+v0lffV2/cK8w5tYVG5H3/VBEdKQ
9BZe4QYJgfTUtfd/ewCU9posL38RhXF0z/Dvp7o6S71t6JifD8VJfcjCxD9+Kn+McHS3OsHCLa4y
whL5F93p1IDIZqFnVK7EbbuaV80F4sR7db18koITl3e8k1jmBKPjDoTbTyLNcUS7Vc4DuSRwjAiW
WKvk35hngF5IvwnWJ900LOmfr1TCI0hkADEk6lEhmiTYoS6A1fB20YOKNhWOpdZO2OcT4Hg6+E7T
l4dzNOFhnfDtodvIh0Y6ep1niOOyACEGDzrJJZnsWARY921Et9rwNHy7cQO+qq3eK3Sgcl+/gzln
028N11V/GYrvWX3eWeN1zcF9ShofHGn0qonJXmub23JUr2c/3AoaVj/zXJXA19WG7Zsip+MF9r7X
/J+oK2c08Vj1qdf4bhUfsvZazDb+EK0a67WeD2NUr+oGH3bvGUJmw+wxatWNRuAYme4kerWBpnMG
/NxphwXIIiLQVNw6Kda5ScGwNnZVT5uqRWg2t+uoeTHzcYtQiNPjQ5R3tqwJ/Gl5qMy7JBGvpC5y
lWitNGd9Oy70dKekR9VEnMmixKuHxlars1wJHVJQJL/zZE67c1B7YgHTKLkzJfqZMZzEG5Gqs5W8
AM/gvHJo+sdCe+99AOfTVVvcmdbjAg3iRAWJEp4ohunhMjF/pACAovmcLYGt0xMrkow0zQWbtjIj
ZsK87kwYqvqlPvZUMLA9jW9R6dsTjNIIzj0G9UwF76yGXgunOKoeVN9TyAHgbK/WcM0pL1lnBfK0
WCWhRRc3U2ogCNK8Gi7QmN1m/TaBsp3m2Fp8t402Vr7rESdKReiZEs06ohlxuBzqeGtYZ1YfbBVK
MKLlewKn2CXVYIgN2nPmZgj2k79Rze1A56qHrybX/CfbbLgtTE/VLzirX9Ya5Ryj2edBdmV2QJc3
QRt47DmdwGpc+I9uVmsAW65miZwA4X2eHpWmcEKz4Xgy7XDmOHmtU5VQz3DxO0VuehK9+fZnPz9P
4plC27euvFkT7bav3XIYHVFBEWisNBNQaOikfbSWsht/ugY15UrJeThvSvDnFRMtUm7ElDkI59hK
13Fxb6XvsnYWzZckVELN15wcqdggHMRxN4qHHm4U/1U7P5XFQ6bXtiWvCvlyEFDQJe/TdJUE17Vw
pdaboT+fQSIEI0Iq2tiXRE/Cw9kBZaDkQWEIaFu7wMFRehEeFpQyNQQKMPvEWtWKtELQYsvKuZCc
6d3G0B9G0U1Fb6bwb9TZoWg2knlVdy35FNdWc70wTY34IQXJoryl+sGqz/Jy385nebITyXc3fqrh
ZVOXdhS/R227DnMvnZ+r4H3sfiRG5MncO32AKPxszp3dBmc5XfkZHXMkaog6CjsXd3X3mFBaChQB
sHmxSnMEJm9puU+S5zaGE9X568LKNma4a7PMjVkHzOEGXrTBKSndwD1c+/mtND518V2q5yw3A1zi
m8a6FUtsILVXGKtIWTXlwe/2MxOpGfb6/D604y6b72P6ID1K+MpLqRf5eFaDgryKYD116TqolWsL
yii5DrbWiK7pP+t07eVkdlQCMin0Dm9geCDZKbKDWAoortbBcjfVfSFlm1Ex92MlnhfiaOtacdEA
me0gQXVpfB1TZTN8prv1LBfxz2KWPTJjXCGko9WMbqIrK1BQdqOdwbdCjOfE6jusLHvonwPMtZq5
jzJgnSQXaTshXQOlBvwIoma4zspVC+81VmwVhEHP+qEFBoEYFF6MEJHCtpBux/RnXp8rrWeFr9Iw
HqwgIXdk3xXFY2i9yQW1Za1xFLlYy8WrjnaIVXvKPKgdUOA7O/HXQnkIi+tWhEaEUEkfryXjOqIq
4yu7DPb+1ORrIxLfRbgRunzZBtWK3vxhyAT6r8VWpKasjoDJ+8G1OhKEjNT1h/eafYYEzK2bJ7B+
jwZLoCHM6woZgB7llLr1TWemTkWqa5zswv7RCJ4AVtsZOtOeGbw8q7qBpaU95MXTlC/QXEhUBFn6
wyt/eaTH2PGY7dPxQmUSFsq1STZI+tIgdpp8oo7nhzhCCYKsjOwQWyYXIqdfPoAsM+4bjM2SnCAB
Jx64Tg86COVMb65gKb1AB7+oRH9h5YKeVoYfgpUrXgIKxpDrtYaGQdSvhQy3aR/t+/JVNGebQsaB
XBP8OiuyBoB1tY9zg1zHEB+j9jKF/1dHd4APSeN6zUGgswy313L7WIaHsXv83+ydx3LkyJamX2Ws
9ygDHHoxmwiEZFAzySxuYCmhtXAAT98fsm73JZHRjFu3d2NTi9pkVZ5wAffj5/zCbU8+aIc8/+wr
f6bhtwBIBkCgDV4eND++ah3zZb+EreX5/lVAbc4IkHhlukW0LuLofmwHr9NAr1f6xlfGIzqNYOsi
dp5DLTvYiAYqJ8LBVX2XQx1LSn9vl7SvuvzWL4tH5OtIMroYvVbDvZBGn8k532UVi4zdb0ffQaSj
X5nDi2Li0WxeYt7/HsHk5LF0RLRnQK+2SDoR5w1q15hnyr4ajTu7ef27Se37v3+RcjJhZq0h/EGL
5t6tH7pLKIjfH9bz3/+rXCQQwVw+rLu8EzDFB5JK59BUVDHFnuH8VU15Zy/49mF95rH2PspiHbAl
R/5GZZY4p+UzIOaV86fl9Zv8Z3GYu8NI5VxqGi5Bc6TLxNTAkM8lA2ql1DrePm3G0myHIaE0zRk0
bSlfPjoHcxducXCOV/ouuhOrEkc0zOUuP9/OzioIUxfau+6C6HgfG/sArGtiZjWAwiGwxtO3fiMu
tYN/f7wxQh3lkPlpTx1mkaQ3jt0CaCAKpcWHjgx9OILu/NceBGf3ObyduTaEd9by9TZOdaa2xohM
IqYh3VrfNuvgaKNotCaPib4LSCNyfwkGdKakMI/wv6PqiwptpmLbVLhExQraOuKv42ER9oCM4wGw
6+4ioX/+mN4/Qt6HW0yoZdZhp0QTH8NJ7JCUPLanycOpikJG96cP8s2j2rhqgZNdZ3+50/3Pn8i8
HT+KPb/I3rzEex+J0tZnqGGxKg/dzoppg66sx2ntr6At3tt31qePj5b5o/stIt7ClNg5voxlU98Y
Rl7iqYpxVQCtrgnI/XY4S/BSufRyPTu2N5HmzfVmbHFZREXL97/ym1N9QHPp1obivHG8YR18xwVt
e4mWpV0a2+I5WWDdpU05EefqUOGuobgdSQpXOCPkV3NFHAEM/NZeLu7Ys9/km6EuTro2V328vgg8
yzOgsQ5Xkiz8oGMXi8Daxwt4/vMAAQMExkHXZwldSvUubFDamesRVNwep73wH/p1/ayvk20stri5
XAh4biGp51qw8g1Er5cllgQUJ6rxNgVME3skvMP14bsTI7o7PGfdZyMDvhv/FAD6x2hDis3R+/zx
Lzh3sL79AYvrUEx+BkOdHzCqf7rZfU0+Z3e3H8f4dWcvP4y3QRanN/K6qaEWBJlBPkOyRsh78jCb
ytH3iGaGWujJU51vxEpcqRebOL+XXkw6Ny7l9l++tcbi3qIpBsLHIvq8df1juJ6uzBsytmOwDo/u
6cJYz66oac/1ex3pqbmA//bTdEHKapPlsqK3iAP4u25XrJO1/WlYxzc8ereX+kZnF/BNvMUxZyJw
XPSpz9yq1wqpAAQy5eeFMZ37BqGcABMSDpj5ZU6GyrMocReE9wm1sXvQ9uXV3CItX/P1v1EoY7Xe
xFpsyCnRfL8diIWV+FrdpB7CJdd4/+3STbBVLq3WuVv4bbTFzswdxN9wRqHE2a7xfcK2dY3Sz1pS
vAEpw4bEZPeiBMyFoL+4nW9O73DCHqPW5iXrHqLyHruPj9fr99LfPIWIPoJepPG0TEGrElRVAxVq
1fSzhcWuba9qXFZ65Ud4kZB0fmv8M9bieA6AuPrlOI9lJ9bh2nyZnbVn8Zz200Xm/Ll5c2j5giml
ikc/9v2nZSoSJ4OYF6a5Am8wP0iBp3jBxrxRXmGT1Tdzldj+d7bI26iL40OXdpNMSiBX7bdxLdb+
z8RcsUd26VXnZc6+XWdICl64iH6vi1Mo/oWRNLkVTHMxq6DHHDAzEW/pw3zp9fuGD8DYX7rVz6Vn
Duh8GtwIdNjLfHesUKJMZYyr2PAJaeBNbVISFreZ7oVwqhvn/uN9uew6/3pBvI23WEBEikEZDcSz
Xi22S7NOb2e8I3inlb0T3ri36vWFkGf3zJshLlavY+la1MFZPQ9fNA+y8l391fI671dP5qW5qi5c
6ZcCzn/+5uM2mi5AcZSAfvRi+A9Ze7gwonNf99tJXGRiUUVXFY1KueqOzv1w6r35u5sz6vEOx7kV
2IRdvokudzDOXTRv4y72ZNWGZmf3DEwBjPcTeuV6wK9mDfravdbrlfDKHaXcYHspAzz7LbxZwUVB
YL65lVAn7l9Cb/9q527++YschacYYtlAZDg53UWYsdBok3eCfsl4ozvfa/wQI4o4CNF+vH5n9se7
OIv7TRVpoVctcRrr0Rgfy0vn1ZnpQvaShzIIXgcrssX2SGI8JMaIRpOxqw9zo1Pfzfpil46OcxWI
d3EW20GTeW4jMvbrJTk99h7BPESsb4DRBafs8K+kOpeGtliiZnKnsZx7aMYOIsk+QmZs3u2XhnZ2
hd7M4GKF4jwr8DZlZKHyVOvH/tIKnXtlvJu6eZxvjohahhYsby6v1uu99lA+hl6ytlY0TG4u44rO
fLZvgy25EqNbOFaeM2ljfteiNsZjW1rHj/f0r2bibx/PP6fMXiS9qci0uJmDxCccAR7KLejtO/0G
dO66Xo2Het1daReSnHPlqHcDW1wmgU5W6s4S2q2HmLZnbBCOR4HCDVbiCZ3uZ5THd9iOv1zmfZ+7
x2yEYwz0nuBKoMj9fgGnoHcT/Vdv9bH4QuVmV1wra2QEaBLs+mvLX19CL1yMuLhVAhGEjWzmVTzq
n5Fk9zC6WtcbEzqhN8siXgw4z95yRd8OcXmMjI4Fi5CA4cE4zr3xdoWMwM0MBVEuJsRnD5O30RaH
iahRuI/xxfqFA7CzdY7SDtWMxhs2VblSfsLevyjzd3FOF8cJ7Re3H3yGiJ/iT/EcbYJNREUKPauZ
g3dZ5OMM3sC051Kfrc8WkeSU77cN5qG6JhqIFnKtUvDj1r5vj+pWeNHjv7d+/4xlLgp9qaSpB/dh
HlxxM7+zMXhG0Wou0eaXtULPvALg/qHOixAw1a9laTiQJCWNxVTC9tqOm7mUOUto5huc+nYXzpqz
O5O3tTOXgeGjLpbNKVJhRo01x/pH7nOfrXveHM422oaXgJKXoi0ug4QnVB3M0eKDf6wfwy22RSiR
dQc4Q/u/q0U2J8jAkC0EXoGbOmT+73eIMmRKBZadVbvHZe5nTr4K3a+lQrLqDmKfrtHquDCd55bu
bcjFp4c4MOKGFiHTU/Rg7vsr7JZXzud29y+87c9d4DMhELA1tYTfcqxQ6fNaKXhtg1k4mVcFbwD9
1EGH/vVqhEKyCfWt3AOJOf4LYN75VH5/pFkYM5EUER2S6jIzCmw1yPoe8+L52u3RgVmnj/3eWElP
ZHzw4fGSkOjvicT7gIupday26mKNzDXJBNAbvN/dv/+isugywR8TKuB10KbvN0xq18gGpblcld8E
Oq/m12Bjb+grQ8FeG1f/fS/8LRjv/5v69b/kYv5nsO/Vl+lLEjbtl/wd4Hcu2P4F+HXsP0DZI+KE
aIVpkRuw2n/hfQ3rDwMBJM02LEdQPJtRcP+A+5rmH9TUyCIwpYSkpwk++P+C+6p/UAAAmQZDj9Ll
34T7ujMS+c3uJ09BEwcWG5UTXvtIxc8H3ZuksxlGHPoQ+MRuVqnkHuCBjeMEns0oALh6Gk3XuTYp
+lUtbZRnMSAxxrVMjRJdRByfpnvE02IUkNIenSVsDn21wK9MaapTZ/VW/clJxmlYhVpQZ/teKFPz
A2tQ3drF4CFdBB/i0TlUsZLhkJoYmKnd1RDgtFVs+lh1wuhvTBXhGrek/G2jTPiAY0qgbQSWcMJa
TXmKXqCRZvlT1Bp+f6vpcQ1ypodWdh/6MsuO+KwE8GOMMe+eC0QV1L0atbWEu+uaAEtahFD0b0Ha
KLCnUh9eSiAcjIoS3KD1+7GOFGvPb2tsFIPUTC8+DTi2T+M+y0Cofo2ACdalRxU5rbzexufoZyam
Kv0U91KVV1qApHOMDFmfND91LXGw2Qjadhq3iMbwS8aJhzP0N1RHIBlmg/PFtxNN8/QpHPqvWJbM
6gdliB9eqQMvQsvQFV8bo6+GQxpYtY1QU5/nIe2HTs3wV8xkXnWo2ekSMZiqT0JVoGta1f23wYos
zMKaCgGVnTRFW13HviLyKx9FGr+CgDPE6P+UQzwIfS3bKiuesSSKcSXr4TCWQAoC6zY26x/Y9/jK
qxtXg/aQ97rzBUfBTD+GmYHfASS9KAvESqRq2HzBbjaBhtZXKZiXrGhUNMLTplWNK9VJo/QEs5B3
N2i8QlF2ExVD/wmLxpaROFQyUAfoers4aWWQY/Yu0y6L0ePheyBf8a25eVi5Q64+Y6UzAQrzhwjA
lKNX6PnITjUPU2c0YINwGuz9o6+kshWbKerpxK0kB6/6XfGDzNiHTeIGj3lndKLBtzCAKpmFQ5A+
TsUUPtpYYeEV3qsaBD6hVJAM7aDXzbtByxwfnJlpdTdd5Zg1QhqhVb9IPTaQEiqwnXmMjKCefvZZ
S3FrFYzYPESoF4a9ioMbsGNXXwl8+axrwP293GNRqLbfdDNV9NNgJWV1HzZR7b8QHDuc1skmnJKC
1m0A+dW6W4Hv1XCivgnyxvdxTc3w71mN6aipybqdJt+N9yn6ypm5HdShrO8Qrw7sjY7eb/eEs3A2
axeJ3MExN+uR5USftqoH4xq3QrAveBLLDrPA0DDBvKwzI578+3iYKgcjgmiYqbqarFwQSm4ucoOC
j1oqZrQRZYEBMRYxthJg1zQGo+psKis24yNudBUqynZV4ItlBY3rbkVkpYhLd0MXRVvD56+C4Nsl
yZ0GrEl6uo39KHgwTKxqsG5NJNs/laIxHDCCMnMR0WwSOa56/H1xc6Zl5eq3dTe0zhbpuQL8pgHu
Kj61je+W10oXhOkOx1nX/DxVpVpuOrR5Zz9Zi5fc1QQNXP2UZsz4dTmUyfgk6kG1tuOEqDTDi0P4
WDLww3wdOZgUeWM7Du0JcZuxvLcTdWRzdnkuCvBUUxEZXmBksFMrrHPtddHb2fhaOv1UerVWarmn
OCLX7opwkjRoK7I33x3H4la2dRqeQuzFzJdRDJ2/r9l1yd5JM1SxdbsW0xNAFdPM15rm1ON6mqIO
/TgD17PkesqzKX1odFyTZgMqBGVXiasmzF2T+CJDyaVWg/QJ0Jsu74uyqtQEZp9p4pYIwspXw7Ux
pca9kdZDv5smGf4IECTHlzRjgABv1NAddqGZyGlfB13S781eWjWlb7tDBUermjRtUDm2KtTrSkDW
Xt+FNhbHZhHn62HoatZsxEDav3GROwo/92qqlt/GrFKQ6raB1xU4d4Dp80ZHRHT+Q12tIYxj9bOB
OahT9+YzV8auuhtTP2yqK9Fij9pcBzn37BOuppXp3JSVETX9Ttb4Xub7GAKhVWIMaQbjU1QmFqDj
Sa/0b5WIM+s5V5HK8cpa1bFsDGRYfImMyWK/T4aF4IBRpYW2x9c7rn8UZQN9FL4oxsW3tlUEQ/kk
RBlPx95JcU6yUgUPd3iqydSs0JmWOHFFmhbtRhefiwNjKcI/a0jX01VqoPe3GbI6r17bse50HOpE
JK+n0OQc0ZtALcBxqQ1oNKsBfRvViY4OmR/UOFTWdtI957qKpqCZNo2yKuESAUsVXeIne7t28vkc
z3T3T11x4NoF+MSr3mgaeeiJoBf9FdbY3LZ9b4z6Ff9y7HzVZ/D2mxUvjH68Hc1csbw8TUW5LaSp
6Mg+jJ1y8lGKeclTrcqviinr4QabeV2TE5j6AF6z77nMksnCQdJjxUc8osYoc15csxw0r9dKKT+j
H6gGJ8PsjQ7OulSSXRMUXX2T5ZraoAQV2z9jyYWILWsDWn7bF7nvHrET0xCNEki2ARrWyig7jYEO
ujD1gyHbly0H0DZIq0I+awiBRuo6a0XbHiKpas4JA/sOf+DET7EKz2w9/S5QNBpfTYxqkjuFynW+
VqWipKCdRzjDiilrFGz1qgx/CD1IkT93U9UFl5mF6bAtY1x6PcE3QYdHiNj96aptad/nJu5vt+h2
6MV1W8a5skdDQi0CJG1iqX0a0twefoR+AHJ1dEWFW0CkVF21ChRXaZ6U1hiyk0ouhQ2zHo1xbCBr
gY/fIY+zJPseRpOTYMpXxfVLqo+53OZ+E5afx8FRo2xtDobRDKBFK+ega0UcADWNB1C3dR32W+Ca
db6GxgOAN8sDbshayWrAx7QJ8/ChVxUVjCUF6Pi7wQJN6EhZeH5ehXHWhxCASzUunmD35/oWU8Oo
/WnhwamW30NnHMM9pBZ74P4ZQ3nj1nqWY/Yz+hjEK7H0wx1Wk8aETkpf+tltqGDD6GE5WQy7tq5U
qPF53CjKZsiVUH5tB87Je8AWHForB3Nr1/ECpRmh78tKNXbVnNgkgfRPCs7JznNBapWB5Y983z7V
alzHjzIfOkpRvoLMpJGFQPo8S2ZNdmxUnedQoBqKvZOFrMx9EaaVenRjw5HHUPQFkniDb44BAP/B
1De2EQNzRroI2wZwKMBpZY4oFZqZbvpi4c6W7iRMkfwojQBydTv5afYqs14xX9LKrLqtP3CynqoU
8v/GRt5v8kY3GJJNgdd2/BiVqBJdqxJp4DtcynNnhTl9nFHgcgvI+H5FGnfHrOUJPB6V/xMlhrEb
ry3c6/tTlccOTNcOk9Q2TiBQmFA3ir2JW1z5hHNbVjwMw0Bu2kWDU7wqk8jyF8kBHX1qrcHpPzla
FDb7XCZ6szGztghONYonvoIcpIC1H1nmVG8xzmzEaTLstmFMcfsjDVVrugmRBhX7KnAVe9uqWWRc
x1Whyj8rqUJIqOnZdFeuqfjRJsr7ROycKZ/kIW2TrsQW0o5bOm4FKcdVCRuixA5WZO6uM/E/PwAm
kuVtPfXk2A2JUncVWn1TmV6DN7m5wdYPa/SySuhwr6HGxjXIv1ZpXp1c9+O7yJey3FdTHBfcjKM1
255WboSMCuU3o1nV+LgWuzbEIMjd9q6loDXjjnb6YEjL7IPdVCWleZyC0FBffS1stJNiuQNmpvYk
TDmdbNzI+2njymDg1Z4CiR7Wha6XzXOgmXF6L4PImv4cEnymD1buJOgQd2hX+FcmGRb2gL0+YVKl
WIF7ElY09p9MrU6VGJHkUCp3UR5L6w6Be40StaxktZc+H/BmEEPbMN34fn7juRQisD11Q3qtdWZh
3oikT4Pd0Ok2yHTJCUo+1BbDoyytUP1h1bEf7Axu2uLa4YTsvln6WOD7W2WmSFZ2rkVox4ZNn/zA
NHkIs5WceLdNKzkyuP2A4aWyMq0E20klAcf/SXIYV1t/1EDp4b4UBp8rTeAaYdijTzmxLrP+dsiR
EPBassSuAz1tjO6e/Lq0H6hhZfVTU8eWg4Nprs65gzQrzDDsuLJvOLks3gijEGSIqWFLcdVjVioO
Kc7q9bdGb1K504NO+PDklc54TSMse/dKowcmiQePhzxcVd1Q5YeeZ1iwnzoLNPuK53nl42eBxBbZ
WZmEyOsNzZDflZk2pjf2OAxutsb/08UXNgGZ+URdPUf+QK+6KO62+aAXvleWowoxECPq7GHsJ9T8
WkcNe8+RfseDVagu50dpWrPMRh8a113SdGhwYkjYXikmqQQOKlM+2isz4ylwl/PgkvfCKloXkZXB
rcrrPqm76KqLuqR6VcOsjW/N3BkmnIrrqvrSmxZiplkRW+LkgLaeYK80CjKluHU1Xh8nlULHN5uV
bARWOcqhNIvEuY/rFphxmQ0EmLDq9VcKJq0YotA2U+6K2O57rymFfhvFoY1OvG3G3c7E5bo6Zopm
WOQyUk6b1py0HMGKTMhxx/teBj+bIfbhPmVZmPB4H1HSuOok1m+HJJnUbkuzMc2OsEdL7Ycq9Sl5
VHOnCVE2m0a73kVJklLD5F7mvTKGGqY4E2y19OfAHY5U8BAManHKwE25m6zxUfMRXGCZCpEryqLP
vZGgy1mS72Q/lDRx+kMeJKaBHScKYzqUlLDsmlMwVq31alt5YcKvGSbk9Ei8ywzo/BhVL2GNrWjI
M6W1uTR0XasCH99avfJfqxSzyb0i8SfNsevU1WkbA4vIvg1Rmc7aHOkgwwjyTYgZ9KmuCmfy9Baa
w8FRQsPB6JJbeF/3sshPSuC0ELfMZmQbpXnF2npt6bThvrS4ez2+KYoUKHEqdifwYMgDvsPE7CGN
bnEKjfEYbyUCwptxduIuwfvzSP4WGpzIR7+oIuNRmczYugntPB1+BBjVmF8GvcynAzZyDZQ41R+6
cFckwuIhqjRBIq850rtQrBSFs9QzxoAcapXJpriJlYoNiRVN+BTamex4E8BK9wZew+lnR7BclDqA
LSuPSWEmysbk9eQjKdML7IZ93ManGy0G5/bapqHrHkTAcYqQLb65cCr0ysB8unL7hwGKng1TI0xN
qvRFVRVb+Deq8QWeu3wYLEFqlOVqpD6NwaTqj2U+5pi2NFGMgI9uiFB/jg0ZaqQnJroVJxkNjZrx
546mfTWjOp5FX1K8F8eIYsSDZfCcRWtEdH58HZnuiMKfOpbTVh2QqsdvOyrwcwhc+zrP+yxBjyoL
+MFTnKX7PtfrDAxDpDiUFlzRoczDNWV+abN+AhUTJD22g2Yspq+GSOLhU6dhdr3Oi7gPcXTqGnmr
Ik2HhkcfqcEmZjz5Psh5Oq1Vhaz5NuNRi854g6/oJkM7Oj46HV9niGNxVKg3ekktzF/3Vof166p3
B+oqOLvyYQ+YdvRa+wnBYXX82Zl5N3kWfwMFhKCmFrNK8l7Gr/j8QnLi7TTl8j6t1dp9Vo0qdCBd
BbJTbjJ1MHFts3yLHhdYKrU+ZoaBQT1Cm2qmbcZiMu3rZCzSYQPjKan/TKLYR7+njFWlk9vYaGL9
qyhxm91k8YwyQNcJMWJrXfCqRmMnrBXkiJpEM7+5ylS25qptHLXOvbLoEoSarUkvQ+RaRU2riKvM
BMOVi76F79MXYTA+5GPvyu+TJZXOg6fa1Yc4KbPgyPvUoj9HhjXRlS+aoYF7pmog9gbk+9MQBqGS
GKgY8JyzP9W6UrfHOBZZ9txrEXLPlaO4DTKwInebFEmNGEviqyKwgiS5mnBuCpvHxs7i4qtVGzCK
gjRrYXvhfhe2KMN1SotkGKzuadqmo2EgrsoZk28GN+qsF03EZritMJwuDxSZrOqqU+PJVux9oYvA
hktX9WXr7tWuqBv/s0irILaegVNrln0ks0bk5BlJvKAMvqH4ZakzDTWZDNbc7Ovu3sqgksmNaWRW
Vr6oFk5a0YMPZDEqt5VjAVv5bgx9WOHyMLShtRmU1KQgoatNNBY7K+yFNhzL0neRrgors+lWue+P
gHDdCeQv5RR2kAK5NszGxisGhNjGXdj2gRttpKo31oPv+2Fcryh7O3pzcBvbHO5S+hFNiXavP0Iw
nBrbDa5ZAat9QCjM6bazMTha+CBd8ie15bgD2RWQvO9yPEvcpwstrPdtJZsWIB4UOpIw+EFY5m9i
JqXSFYEcZLydUdsw85DA3mt42T9o93Wwwipspa3zTb4zveCFapH2/eP4cxvnn32lf4RH+nh2gTVw
J100JDMzSlteajESprCSJYqBctejMtoNDx8Het9PmgPNPBE2tLBmNZolX92SdIJyV8u2vGjMF5pC
MKJBII+XbBvmH/x+QGTJc4sMuy6sd5fdXIr7oWVJP9sGIpbXPJ/z1Zxl3znViEZYrAyHILDl+uPB
zY3UZVATJRr6FACt8N57358oDZFVFHuzrYOEuakM3FktJXE/PPIe50JIRi8Kxwv9s3MjdRAGcw0C
zkKM74P2UDmasMVYDrX4aO/3A4SNTsBv4mzyj3xC4Scs86rnj4eqvcfkUJSE8uM6LsuJvMKs5/I+
bO30fpb1arydJURG8LIc/t6wLzfhDXae4ed47tJfhFYvt88i6pL7MwQ+5gFoQW0Z16aMWtjP248H
tpxOIsw+aGBzmVFGt5hOpUHAPpB1uoU0rBWbOBrLx6ofjJOrusrg1d0voHDXlX8LU/drPmGFAbkn
rMG3sWibq4Z06UfBCqa+HlzNqwqzXSoXNsvyO59HZyJqq8LUOLNZssFSZEeddatnAtVg0x6/j51p
HrUiK+qVn2r+hX1ybjqBAYDlo4/smkuRpgl/ebeln7S1IjcxP7sk4IigFnptbm2DrwVxxaTaZjxY
ykvgqvewh18zykGKj6+K2w5Uv8VKGpVL3gupeWujeTeDkJOZKraOyidl19wGXvH1452z/PqZW1zC
LAZqUcX8DYlMCd4fki5LtlT6B0T/FGn394WfJ/KO2o5wd1pY+/Koj5ZqPyi8uceXv/UDNJN15R1r
gcDQDYAliwEracbNNHDBR9yDqOQVe72BudlXP7u5l9hX9yWJ+ccxFx/kXzHRA0F6zqEJvOSLVZUf
x+lky21lZpBfskwirRdmF6Istu2vKIC7CYJ1ts0/7w8b3c4s0UcaKbBTY1JWthITCRntc7PSD3aA
/PTHo1os5a94sxEIwDjbUNk/i3iS40VU4bDtqeKGAdjushGvlvudEswreiV3Aa3dCwfPuTHa6Ga5
Kj7s4PEWB6oQwNitpJu2mta2VEbsPGm8gB9xr2QFtXm3ITG/MM6Fp6Y9DxSOHybzNMTR0VpexxW9
0tbHd307e0R1mDEbQDjl4TIgdZHfLAMtzTuHnrTaob64tYzP9KifVV+9zdGy6OwJt53gNUor5EQu
cRAWMNV/jA8m8bxpECNbwtXUOmmpRDK+mTeFRNwvZkxwUrfAujzzwolzZgVnZodjqoiSkQAsrv8K
x4jB0ftp68cuSo+yrGJ3lcTSeaL37nzJmgB9gI836uIW1kxuX6FzT6nuLAS0DDkOfm6FDpoGuUw3
VmivnVJsLPLe/12Y+We8AV7U1CWNbDQwl9J+Su1Q6N8K9wL+dv6E3+ROv41kntw3IZohqnoB6GLr
llb8mceqv1Jp2CFZova7YH58FELvvI/HdSnoAhmnQugTsVaoW6uht+ZSKU7AYYjEuolbuvq5Uz1+
HPC343LOltgfyFHN2nVLDngYOn2Uh2Laita6jqP85CT5hbU6H8K2oAqyJ34TQY94tzlO0w7buHZf
rVQOR7/R5QVm8rl9N1dLQIASCNLn+9WaEp7nRcWBXKQvCR3Yrr0vi+bCSC4FWZzCsW4hIqzMQSpt
F04na3YHcy7su0tB5j9/s+/GFjBAoLEivetCWp/Ey/wdr7rSv8AgPbsuNtR/i27g7+QMGu0msmoY
tAWWwAo+TJNbpRHD/uMN9ts5+ysd/2eUxY42YjtxglrypVq9uje4NA9jMjl3WmIqHsMcXnj2hreq
lkxekDTN4ePwlwa5uMRKPc7zCHjQVnEpYQUalbzGMC6M8eMgmjrDQd8sWYF901RDOt5mwnR39oCN
FcDd4t84Wm2Vm2NOpngNLHKOdDCtoMT7fIuDxT3QpU2nJYc00y84jpzbf2/DLBasAAUUyvkER+EZ
rpyq3kRqA83fQRTo47W5FGmxNmNZ5kGcWtNWD4GritsIz83K+fPjIPPPXR7jb4az5IWahRbKjAbx
Nq/09TQ8+5ZJh/2mzB+H+G6yq/XH4X67ctnub8MttoIzDGPM438AkdPy2u7bqzxqN66NcloTOBdo
lOdui7fBFueR3vo16kKJusX1YALjI4DChGKrxeVzn1jbYpS7/93oFmeTYpX9AFZC3Wpqh5JOjIlQ
8JTTCWydS2D7M9+UpdOjFuovfeUljZL6cjEBHRi3Te0Dtu/qdN+oae19PKAzM4gqDrwTikw8QdXF
gGw7qUXdD4AK9abb9lA3vSYI25tKcbGe7HDKwqDn5eOYv+e4cyXG1njRWxq6KEtBhKZFgLnz+3Fb
+dVOT18Degkm+m2O60kdk+x+OJoIdjr5hb15ZkqJ62jc+DzJtOVgh6TK4lLDbjLRP/fhbVVe2vxn
ZvNdgEXKVCo+TE1djtTSjL0Wdqsid7d1agAy2LfO88fTeOb0QIDAsUGfI49ND/r9oduKLnBildFE
yl2Ln0diPtDk+uuI+v/Q7P9g572Zb+9L++X//MjppI03X7If//c/Tl+K5j0om//8L1C2ptp/zFJS
VGdJ57iO/guTzcb6gw+Jpw1FHY3qA+v/D0y2EH9gKKljbOziG8XjgL35D0y2piPqPJe42Jqqqdnm
35Jghhvz/ghWBPboGP7yAnm/IZKQtlDdKemhmnJQSW4xPFkg7UrsUrTqNWhFetO3Iv6WhELeRHRD
rnWhGLgR51PVH6Z2yNDltW1zXHdjMLzSPUL8uBR58QNIhEMn3CkSfV3lIjxQ0zA9JQ6NQ9QZQNaM
NjOfyjHVPllRRKUzyfWipw9YCXCDGfCldR0U6c0gavtFLWt5VJPY8nQ37W+qGJcTcLbyGXPmBO+4
EsTRCghJ++jUTvDkcpKf6sjqQIIKv12ptZ988ys6gmo3lihAalL8VGBH6evcHtVrmDXKDYBW52Ei
YXCBT7bmM54R8F2Csmqesc/ELNbsSuNRD2FW0dm06fyXkdM/lmll04xHYhLPwLw5xU6l3+u+m5Qb
HHvRKs4G96Tqg/MyOthhocZlKdZKAmq+s2Kte0z1JnrGyK96NWQir1LAmVf9WNHaBo2Kn7Ztykf0
OxtsS3hcpVhySsVdTU4QbQDgWBvmQ1SrIZvC66joiq96wpA39PpwqAEek67jrLG2YB6MTZEAtusd
LXuw/cnduaZK597Nixulc7VNNwPNV5OwBijjeYly6VCLh8KpjWc9B7sF+gatvXHoy0+Toww/0rop
rgCuhJu+FDE2KFp5zCTu5goap90GYH6z1kwJRM1Pg2BdQUfHmTA3QONl2b4GKrVOtd64psGMKWDc
tvcueBEP5Ol/cnZeu3kja7q+olpgLBaBwRz8OSlLlqwTQrZk5hyLV7+f370wsNSa1l4D9EEbskyy
4hfegMBO5c1HOw6LU5z3Z/Rq7tjDMu4L/7ZprfISQ2c8ZBAojZcyN+p0IUaW2AJvG3PTG8O0bXFx
Kbhx7fxQ0ctcpXTSTlEl6k2dOdm6FrZ1HU4A5hYgejCfAbPp7/sxdbYymJxvca3Da2Sb4me7d7jZ
ahYd9tEZXC/w3DuQD8HaR6ZyXqipM79ZXZ6+MjkYI0qdOGudTKhkO3DRdjiTZ+u+UACRPIvUYWPb
kwSKGI9HoNM+Vs2x+pFFSYnOZxkHJ8/rw13kZeb2vAWeQYfaJ0DLOZKIfrx0Wyu8rCwTlxNfTbQH
+7Naj4wEqpINGphz7Ub7Lp7ELyIE863GpBAAtJ+cvf6aDluVzLmUcYbNkSm7je/EZQQJN06OmYzr
gw/Ybu9UuVYIAbolxdVWT8vRd1kQtlut9ByPzzqew6e8Mof1jLkoIoU05u08qO/7IUpOYP+Nh8l0
h28AHONDOmbzWxT3ytgl8ziubXvsj7RNwY1bUDxA4Dq3QlfGiyppTS5DA6++rKnTTcasHcbUS3ap
m5lXc2IUqzlos8uui+LjmA0j9trJiBjG3KrooZ2jfKfjath1LijmxeCOLbD6KYv0wvR1pFDiLcZV
3I3ehaXb8UJTkCF8btGr0u5ZZ7arlt7QaLmIR796Kd0cNTQ3Vd01BAXiip7+5UqGqt3pKG6vcSNK
X/hx/dgnOtjiZ2k+5LpDRdjrAIPipMSQTeCkjQb/W20wYT4b88qyCxyZuYOfUkDp361UJTt6FWdL
lzzLTkPVu+tEm+1qzBPzqM3O2OQpuDvebNhJ12uvAOLoS5OC/NIFfHW0cBXMsDmp5WmmR/amgcgg
NltY3t7O7fkewaH8eo7taFsPc3gxG43HPGo9gEao518TKdelV4HzgW3iTdc+JkdH1IvSpWkU3qqz
A33dWw1nXWA3CGiObRRhe4mB+bYzcxNuAmt+Yytw5Qu7j/29MavmFv5PsfIMXQPNq7JT5Zj2Y2G1
w6GtPG9bDnH8Fo2IO7eVTh7SKikz/LSCeBFHwyxuh9w0n+eiQ6OzdJsiwM0aVNUua0uZLH1onzg5
+njUVWNtPvsgyGAf1EW0l5xxVx0GR0CNirp6y1sRb9LJ6S8dOpPdFkSnPCYyxACWKriN6XzS3MzQ
Ufb15Lh3udF0u9TEgku4eryqrNB5DCbVCJSwnOK+hJpDdz/Ip51uzGLjpticnrvU0WIAmf1jHEIE
b4vMvxkE9OGotN0laGhjacUlpl5BeTfGToFTa5ddCVR0EfTK1POUDPgxZQBNLpq5cPHFVta6BkqM
BJeoLyAxueDIMo6lamiSn1UF3KcQHYLNtJlwJNXdphC4RueDHndYdfkPYGOQJPCizlgDk1P3bmyq
2zrz013fx/ZG1No/OVlmbJouNS4rmYZbs+xxNavKurQWKQ5PxzKaPKyi8UgN2yF5rcOp2fiNih9R
b/HX8HvqOwVG8620fosMA+J8yAM4WbRym5csktPGrCh7u4NZnGaUGS7KEDPylq7xYYimUeEfr+RF
OGib45euz3bkKv8e2Wm2xkOJwD6LLeMHeBEIPpyyWIX1qauvCtDPl2MAvpcmLFLYunScTTj15s4O
wZfLwV6lcMlWTuU662QO0904VdG12YnsrSt9D+gz2q6s2dr2F4XXt/hLuZggpV2AFHYcao3lfDUc
fKNHuLaVw162dXRjRqZxUGNj7eFXRNeNVVt30in5Fh60rCx0m4AEOeWWqzs54awS3nV2ZG4rI5pj
wExifqRVMDy2bOJbe/RYujoBggFhSpg3oQMG/xxJRN+SorYOpl02LzEbZdsA89DLCbrT0oxBN6y8
wvptH97gSJ3VgXUQkajBxg7BPhFRf0rToD6aShRX9SB9HFaNyb5UGKIvEczEZ9VPc5NaQZmfHAt7
OTcx5pfSjud9BhOJG7C0n207tChtpeNTncTudR7lzT4PA32YqjEOF+WUVSiEy8E0l1Yj+kNvYceF
JfD8mk04fx7nRVedLZ60h+PAwL2bCM9a4rsZLs3IEd9C0Do/IxwHIWbBrL50g6Q4eUKbazF5894u
0t7FB7megHTUY/sIsE2caieQuygTADzQM8S7LHTMYRk2YNuQlDCOQdfnW51ZYheiaHwKS+n+bHtF
3AdAs72upyY/KkRKj9xsCbK5lr7vtE+g0g61OpShDi+yzEO6NnMA40+tfTGaA37AYRHYXFtzwdBN
vnecU+pH0jnrZdGZV5cgRdOT0cnmXvVpeG9phM07I+qfhkDrPTDT4JG7rNi7s9uHSAynWNLbgQim
Ze0hfqFqUWFr0U4gezwVODubpf5AxJR8y/Fq3VSmCQYb3t143XRFs2oEnu6jpUS8lhnw40Wco9sd
VA5GYqZWmNU1tNXstH3GYXdYZUlonDCeQ+m6zHsArNEUXElZRo9tXurH2vame2Me7Ht04GMs69PA
X8A2k9HWz+yXQA0pvlztY63G9VwFEc6YiL3DPmntZWchD62MlDO3srNN0ecvYLuxFHMU8UUXgkJq
Cqc6zUJpG+aCjWwU/JlFJFlJo2WXatnBI/wJdWy4SUUQfNd57q9Ky1EXRpvD5knnNDiVoaGu8CKz
Vs0QTD+yScTfQOOBqzFK2PA4gGlxY4DCveg6FzIJMTKOeIlLTFPPHliRQcQJQuZ1720dLyXWKwYs
BuLQNABgGXodyzQq2LtedFFKPVyXthmcqmHgPHV7JM8jnMMCW9HHqwHPofMeUWUITWldDh77hFZK
Xy3Arbl7RR9pMY5SLgEwtt5yFDb/qzP3RtPn5ctHArGgiJJ9FabheqzC+jrwwuwoMQK/ThLDvCwZ
vHJZmTxTUvoyl7lt62+Dm3rHeHLESQt2WdFrHyvsLFwXTVIe7STM1pnOrRsoo+mLZQzFHdhJp17Y
Jr2DQnYdsCNsE8U6gud5A8KaW1d3Eqxgbu36xA6+TZBmGywxMZiUXTruvd40LyZfz/hPe/nL3Aru
evB4mBTMAfacYJxqlNwHFpPfuy+z38HhbVJx05lienU9lVxxqfWvalTDugmT8qTw2twq0YUH2ZxR
zEEeYP8duMPzWAbVnnylux9M+C6mlTXXpF7epQD7G8PKdMD3EWtvXTqc6SLwpmJXDq5LludNP8c2
cH9BWI5u+sYs7zuoe6+9qSmL+iI8VUJNQFhK80VW7GMw0P6jDtncyMMUGDACw0QvHUJB4OA8ZPTh
hPtLBz5xLd0wv6bI3m6K0IsehrAMIQF5/nZWfQnWNExfHFc4QBZb5wrMYLHKJitdqdKbb6CL1j/7
0MHh2NTRcz+G4tWtmnZYSNr3y9KkQNX4cGvD2qrWfqoHzlMOc0KtGntki9B7NOMClFuCjST+tPaF
1sKIFhO+CscRdtt17VYsYMbGuZxNYb7YhpksQ6XCn1UUGuNyQDgUIXYlLogfh8tIuGAtTaeUi15a
/Nzo2WsYaDgE1Jb1s+47b4VUJOBNuq/GQRbQnTsPhqyv5XDP6WSTPETtMg7r7IQQaFMvXVwQfuE9
GWHrOc9yZbDKoQvLUq0Mo8m+ebIqL3WHxXdQwl1qzaRDFTwjbJrkLN/SYOoIjqBzr3TAr9vx6MEl
KqzsKugnBEYNrw2OgWfqCTJTaZys2WWQfS6kquE6y+JYeWReefeN2p88DjUveUHKhY29yipjN1ZR
sdHA0q6gGEBEjdygX2R5r+JFY4gKhwnVrDOvi29KhC66pZWSLZeG8H5ppycySYvpYJEiHCAPliCK
bawcaN+zy4T1o2vs7unMAFrXqQsqUfX4Yk4cmit3bstDWTnDVRfn9Q5NoP4wT7BVoNx4HUrHs+0s
HG06zaZLp7N7qgBtW02GuVHlbP8Y08HAZ7mQlOR0A0Ec2HV+gGjT/4qcsPMuhzoQDer6UNCIMUVt
Kfqp5iJL9rnR84mebNNnndrQ2eZ2DjeNxfkuIjebF07Sz1ceJN90b0ytuqhEOiIGX4jcRsPQtm5n
DCqPHFnZCcUTSy059sR+6jQszkq0g3/lTGDs/di3v1lCO4+jFvOd4VYRCZwnH4y0Hg+jocyGkM4h
ak77OnyuZyP5ZZA5YEPSd9wkZGwk6OJ8IVRYjdfCeBJmlN/GrdbNUgWV/W2wk/ZWpVONFFUeIa3r
zsK8EwXqh0t6iRH9laya00WNYY7C5sVNfyWuZuDKsq0eB9ts3xJROK9RmqBTC0wjfcWlVl9VFd4s
wq8biNa5xp2kSKlnOPlQHWm/ez+1luLC9YoRs4dGchxpb85+Bpymx6izok3VdONjNJdMXg0VK0n6
/mLgGn3L/ThAN3s00HdGXCGEsJuPmD0A8T/z0JukzymoSAPYqy3m76CEcyLENPwe4U5+mOpuWLm9
V9xmA/k0wCDSHCuqopO0oiGE2BrFGGPg4uuDEDxZhaUehWlWr4mWNoUPmfdw0BDad0fKaMshr6Hk
B3UQxBs3aIZmMXn1/COlriY3lS6Gh76OXbosadXrdQDN7FvXe9m4tia7fu0hgXirPhzxQ9AKdDpJ
sWvTS2+KaVt6hCALWK7+LifdeUoMMd3m0igLvDSoii0s+Ic3wgXfnA4dUVNC7xCaddSrJ6i/wdEP
ykkfOh/j+aYych8hUDuXizazShcbWwc3lWKSOXsmN39VcZo9OjOuENs4THEkbuKgfZPeBHGBxVNf
jFOmru2+jeEKROR9rxS19HXpBGO9ESZqfYs6yF3UEMy0eg5aSirLuI6N4wxiaCvL3kAPOx5qaxV6
c/CgirB8TqYQgbpikA9hkOQLE+z00TVTaki1HW262ICoENUQ0jT055O0W+dZZQ2F07kfpsfGcmp0
ZEB4XGfFFF0hMUPySloVrIs6cE0I7HZyn03A4ldjFDriYCGZIlaOmooTeF5/B6dhwpJ3bF8DaxTb
GuoH7qYYl25l3LhrcxqthxJxjKUHyuYpmKv0ZQgitcNVyjzJ3MzTBb5p/f0IXHprDU102bRVfU2I
juFmWNnT0tf5fFOZznCTidLaxFFZcxRbfbEx8JOLVnnbiVs3K+fDlGAPjPVEvZaTh+iFHHH0cNLB
w7G1LaNDkcLWj1vYf62AfbsohHVOZb3KbVZdPdhr1c0YMHdWfk9FVG3Ssla/skKIXy6mH1di8tMQ
nkgZbjLL6F7zlFopWf+ZCTgFz4Do7a0vNZS9UMitmlx9Andn77kwue6Umr0XNUXVdd5JxKTyXryO
VTysW6OPcD+2q2kfTcK9M3vbfpohvr6lZRB9t6m67PCV3erAin9KP9d7x/Hmp7op0KGv/AkSh+GE
ElZWqi+6eQxuvVLK57ERdgIZEOGJoXGHH0Vu+Cvsi4dVEOXVkuQjo4Lid5kAxj5hrtInxa/Ur9xd
O8IwIPa2nlNbTeYyGVR9H/vsdDeqPLyYdWDcUknLV0Yw4rCCwgfFUmin6SmH77cMXS9bw8mM1nMJ
y6DIqx+lQETCDNpFpqA7URoJxbgT2ApZE8XDRWNJHDvsrLiT56+1RxD0Cz+uOpQvYn5vkXhjzj3U
cSNgdU7quMC+XD2ZUyfenHkWL2U0dPvA4mbuOJxKVpsMtrkNRWPBEROf2lpLnB6aSX5vhrO4ggLp
um6jFPJOmFTqwvSC9ofAz0kvYGDZq4Ty2t5GjfTUmyra60RYKbYy8JSXUZG667yfI1LyzA3Ws9ON
xlIYFHwXiR3XWA053sEe5zbGwqWDxhdmY7sIjLDbVI6VPSWebEDy9dgJ51GQXWA/7rKulHnStRT7
EoWRfVioYtsnVjHh7TV1r1ifx8usCa2YkoBrNQspZuKfKStx5QKMfggwd8UizKl2AXnkQcm+eNDz
bFAw6Lp1QHFoa3bVsJaW6K7ToBJEZWGxQzWCWqEbCmp80XjDwTquKfZk+zF0kM9tTHvdG1Z9gIti
X2TwNR6tti164lCQUSZWR0ubRud9FVvFA8bwKXQyajJc1cNLNZbmJiCQ2CEjEONb3xP6KcprOwDJ
wWZAmORJQx9a061BsDotwpCALItPfqj7tY0eAyLPSU11dUj2qZmKJQJg7V1eJf2lJIpbEqSy7pC2
uVA43ez8rPXXpefFF7Tu0wVDzd0aB9F6SmynRPM4RcltiMNDPVryKivBps6iExfU8egF5bY2l61X
mgsbh8r72imgZ4euCgm3czc6ZLAAN2Nslke/Duy70uwHczkLA6sf5bfFC/d8jhS2o3J3FeDT9ZqH
ToqFUAJdEbssdwXlEgdwnXrOPkHQQCxU5sb1krTRu8+6ML0qS8/chYgJHCUE/REKzSiqm5GVeev0
MQysZnTKbAtzME22gRb2jwQtt6t6rpKnvAWMsJinQF6TupTrbgo8uXMxoZ5Rm5j7b7EW/bdaaXmP
NkRYLoaidW4D26mBzMR1Rm3WQSNk4dmq5dJRIccCyaE+NyiwSiQQbDp/5eF9tddtia2VwL89Wk1U
oXGubmaco8wOZnRWFvp8xorgxZ0ks1CDo5vW0zBy0Vto8dzO/uDdRL5TwawVSXgJJLtH2kLHAQ4M
TmYBBY2qCcJSlIX5UkYULVdnKwqDpCMQGNRTPp5WwdTG3RLiakaZwKj0zykyEF2yYIRTqK9LlF/4
FwcC77Yuph0Nw2BbZqjYHPXQBODBO2z6jAra3t1oTUqumLzkoW0h+GKRJABNcShlI6knNen4Z+mO
3bwzWa1iDas8f4vH2W4uzXAOILpRCB9/FkVYeFvT1YQKY5ZMb7DmGhyJfarC64y5bBZ9SIi48oNz
BXbuGhzFyfW8n5MBhXIDGQWWcz31nCK16nF2d82yWctSpCT8RiSTVZIXVkwc7VGVLaoktqBeqOpQ
doIMI5wt71A7cKRtfJ42GaTLmJNfdeaPAMGgWyNFpQQ+03hnhki9DFk3+BCPW25Z/q4+2Cj2PDdV
lrzOTU9lMJmbazUHBILhvAt82Ieo+qiaxGngFnQCu9tz4/UQBQ2LmFX2ydnQAhTMQuUiempF4r+1
BLVvozNgztd3gqMVMYoWC79kqN/CMRySLVpZ1YQpHDJTiiLdYsgpWWvDzV6SedB0AukVXPaBr45l
prqlqIvsl6ec7gpnseqCDHjeRkYj90XDNgKMAzSmFXP6xIc5a5jkNt5XlnMVYsV49Iykf4S81mBH
MRsdpR8hDjnAeXq1E788lf1LR+/0rPFhJduCrOaFwisRN02P7Bf6Ufn3UgX6qkcYYF2YdvtTd3G/
qSopyjPeNrqAN4jdnxzlTY9j2qYRLdFc19aQ7MnZoWqPeHPl4Envukna29ZR/SGqZCMXTqniJ2ml
Jb0HL9uWpm6vcgBax8CS7PYxpeFFc3Pl1J5au0pUHIvm9KA72sba082hHzu5b6MQsf8ibjaokTjL
xtM1enZ9qS+tpOtXIxkc/ByV6FVU+RjmMC72bcquvhs8M+HfxR7IbpKK/Nde+nU9XcNRrHdxWozf
SBDPwkZdizByKuBoWr31TPzvQxGPLBwGi3DnB+0ol/QeTSwBYnugRS4gTi6MdkZhJ+1s+RDMri5X
qdHll9zM3pVM5wgGSJt0152guXCikwz1OuKUWcRmYK3ykvCI8EMizTI6F1ZlihU6MzEEXCQ9vpf5
uXToTT28SUMxaAEzTg7eqoNZRyG5Xd5jJZjnU1Exc/RN1pZZmJw+YYaT52/wxH+EI7kvc/77r/Pv
/CwreiwAif77v979aftWnuEX7ce/9O532v/+/ePwrTyjNt79Yf0bwXHTv1F+f2v77K9//99/8//3
h//GgdzrChzIz7KHNMu/Fsble5W+s9Tj/y7td/GSvcbD23sMyflX/sKQePa/IKbg0QQTDuDH/0BI
POtfZ/iuB/r/7C/inEEq/4aQeP8yDekCjTI8cD8W1bf/gZAI419ATs7m3zgjOS6yX4b1n/h4f0Ro
gYT2HR7Pq4DRYgV9ADK1ETp0Io+Nla1mKoY3Rduv+vIuqaBbB/2afpWRVjs36zd/jNH1X7DEdxZk
77Er3u8HU+SC+MBXyr9hWEhEiAYGNId654l+4Now8pMbuUhRkWDEybJvWePSRT0hXkaYIXFRktq5
QBmMlYsXaOp/gUb+dCjQYCRVB5zjIqH6HlVTAPefm7Y2VswOiIoON1tJF8Q+FAHUjFGg84kv+BQd
8i/IC7+RmX8gN/8aC8dyTKhLZ7jch0kgzG8rkmZjRYl+m1qHPvd2xPVrS5cvSPE+BOIX0rk0Fp2L
0MOljZaclNmur0i0rPDJc/QFsISlUaGmsSIl/QI6eEanfnw92I0GypRKwq748HrC9ociCqmtE7ku
pjvbmFZ5bF2ctaVSXZyw6FrPfvMFZPbT6QBJ5UjpsshxTH8/HVXq0XULeGp6Lgnn0bobhnWprzPn
qUTPJUJDpnW3fjB9ga//6sHyA7pK+mA2BgPTxGqYt9yx/UJm3VXmPUmX/CPul2M1XRqOup/86K/D
k5OPk+mTXfG3TaHgdCKDLJHytDxc8t5/s0VTfTCIvVaxQzlJJ8uu7JbBzE1Sis0/b8CvHvVhtcuO
OmTS8agGnj2t3rUFRRZi+CYxv6ICcca9Xz98FXsGbp5CkZQT5/1XDZUxT0YcGaspJkigRXV2e83s
7AuM8AeBbI6U989RHyZODb3tx25orGYH8zSANwkuskT+RxAw9PAnclXkDULk5HEhdRz/7p9H9G/b
5Px4GEHUHtBzhC33/jPxBSOGarAmBjwCa5jWdrEo0YkK5bQqahI7np6rrxD5H3lWf331H4/9MLq4
MWe+mZQcHofMRLcDxZdy0aPh1VDd6AzqB1W5cMwzNNVDSP+fv/mDjP6/x9yGwCY5H2DQfxhzmdhi
dG3mNvCewohar2XvkDy8HC2xDrFcRpAFNZIXlT8nb6HsdrqdtwohAI/tS5S3E2Z/pMf0xVt9OhUk
Ab50Pdr0/se3YjnCUGYltO2PARQcIiNrjwJMW+N1n84HpFFNg9K7sGMUoNIdvOBDT112zsotKKLr
QbkXROaxeczth//Lu3GD21zgEmDph/nyIx2GA+pzq/NM2d/z8rEY85Ws9NbqXSiyxcKttoHnLAWq
2uDYliCologxLXyGLBYOFe5wPb82lvXF4fPbAOndOc8CPuvK81KwN/zfB+Mf5A4ApZOn7LMMIE5y
GEDR0dHbYf4W0sIuVX8sLf/k2gpUTXhban0RLiKwcwXNDT+RqzB3d9qiJuqpB+tIRfNqnrNT/p/e
RbyjbVgmpDWI997H9abqAC21OUfjOxNrhD+XaPpsOj9cN1W4OI8SVc8L2/lqQX0AlP/eZIDn6cIa
6ncA9n5vSzdBozRmaHCX3dP8v8ry4K4c+3XfJssG8R60WddhGx16r92b9Xw5jLyGH3xLvlrbny1t
6cEUAtoOyewML/6TgSNHN3DLYUCOMmh209BuqVTcyqA7ImnzM45fKBlhuP7ti0V73jAfl4b0bW4m
NBYQzLDePzU37LTx5w4xKYF5I37kVXDvc6rm3IxBOK4EOSsObxsksL/gbn16vkGSJQiATABL/8MH
D6QoZmL6WHTMaIH207HV93MSrZXmdME3fkjw4G73si7W5zdwdPDFvvj8DUwP5XcLzq71MTCsZaoC
L6L+r4rh6JGD04naCiu+deS878EqTMfGxE6Mp6dX2hdPXwz+Z4vPQ5wDwxCPQPm3/cUf+zKLo6xC
RnhezTrfdXv9zWqyHdgoyPzVGsbXJajSqwCk5ERVciir0296UdF8NROfLQJk4kk+fGRZ5cel50T1
YCZFghAUYnHILx7op++8WZyUST+xDE4IB578KD9NTfjVGJw5Dh8XIIcPZA7Wvo20wPsFWHnGCJKb
W06AQ6k1vTkQAw4ODogIppWmpNTsXa9fW16wnsyjJat9Mv07t/1fw7PP9t5ZvMHlXoHO8nEpKhrZ
RlEyERQ61mOODIayDnGYrWyptyZvopAZL6bVP8//B67J77OHVBAtBbY7hfNzePXH9BuFO42+IFKr
i4By1by1DNzqUJw65yIjcMl/ftxHeZG/nsdWJy00yUZgKbx7XpSYkYW6NEFo2C1j5BCdfOd1RzRW
EVZR90O0gd2wLczdWFAzdREpDP17kZbXdvXVq5w5ZB9nXaHs4DDxHHofs9PCjlq39M2Zsqhcen4O
egr8qUWxO7zNq/bKGKfLPr1P++Kkg2T/xUB8tuYgfSCGb3AfQs96PxBmNguaC3Jeobm+ioZ4C8t9
r/KfdKJvamv6SXX7FDQUiPP5ZCjxopPhB8pTX7zFJ7uOra/I9G1FNqTOb/nH9Ccq6afZRdBJ4KAj
85Xr09Cv81XaIdhsZSv8VJaGnrao3n2Vgp0/8MPwv3v0h6MXBr9uNYD9VSeG9TmkTcpoHUnMkINr
J7cvQHgchiK8iM340Ew/qq6/73y9rWL7okn8O8f8smrwyQ5kKCwIbBwEcLk/3EMpsnygZSDQ/k6Q
puTQgpFtGvgITFNgqrs2lxfSxwo77ZZD3O5nL9216PkFGjE0t986c3JTmLzbQG4/fhmMfzZZCqQ0
e4fXlPLD+yUiGc4y2BiB1iMquO6i77IVC2mV+tEvia3VcB1b4wZNsK8OyE+fjEEEOiCUm7gr3y+T
UNthSCeLxdqgY4cyFwDZjSnaY6rlwfPRtvK65a+paX/+8/r8LGpEesFnWs6sQhRu3j/YimIZO79B
mDnZHS26s5bwWI2bEPTZlMidcJMbl/vbrbG4oksbDletHtehk+xi45zE/6rq8RJZ7B/zIG7t7Yxy
HhybrzKV83t8WMwudTg2MypfqLV82EfQHMl4+0AzQAu7abAPBhdgnNHoRvo9nT3aHR4PN/X92BZI
+fZLOAlfHGifLF/XsD3MR1GrPV+l78dqboHAZA5hVOcwHkaOm3F8MxQQTnS/UzpfBQCECxV/Fb5+
+u3sGT7bcOgkf9jIZmah/iYJGus42lqR3BgvrekcMt+ikIRCqa23lCmXcy3wL0R6s/gyivvkLKWk
dg4fwfadpYHef7ndtmAHI5Qegibc1H22G/P0xq/FKRuznR6hL+D+in9oI+1dQZ6hp/hWhP0XR/oH
G5Pf6SqpF5GzDX3TR0Hh/WtY5WxGON5yodTQZWqsKEy4G2YD+SRyJ+Bt+sGrDdQT2T9J+IJk7DLz
vIVZDUdlJs90+bdm26/juF5VNEQN/1UUnbFAPaNcatp+uv4q+Dzf7n9btmcqIXpfLJqPwZ9LcRbI
k8FyAaJe++Opdd212wEXqkb5KgE8iPkhoXO8mKLYX5jZNqIvnDr5MbFhx8nlP2/3M7Pxb++DtqDN
KCpokO6HpYTXRzyaPkvJLIbl2CAeLvOrLAVrMpz9KzpRv4Q9fn2FfZH7cwbgr3iOtF7JjOw1cy66
IqQO1P5fVjirC1LKmRX5t7t6TGpSxjAkNIsDDDMcuv6xk+5mpTZaELHU7PqOl5zD6gb504WCaBAa
+a8vRuez2UJrizMYMAiVhw+xU4q+Nba4LPOozne1nZ+UXV2juncvg2GT3SWzA8hPDJcDdCW0Pu+S
dj5hBrjPQGZN7ldn3vlpH9eORWGf3EFyQn+8jTJa5pafcvt4cQNvcVjns3qNOm9phfQrOW7Q4/7i
OvjskXDMSVcYb4KWD7cBgp3emFro448OxXLPWJ2rtpAf2WRbCJlL3uirqf8kSEQnAuVGKPTEyb/L
gn8ESE3lVzZtUFgApvcURVBoJncXdtG2rcjTw+YqqMVNaAbJYmT0WxV+tUXPS/7jMAMwAcGg8Mum
ncHP/3iBGlyT2TW8QAtjcJGm4eNUD0vznC2n4uS56c6RgFYd2roO0qxlj7ZjtITrdzN9/+f199n9
QltIGfJccP3b5ixLE8XiSWhsGZZV5a9qYzgWXnYzq0tf7yZD4SgyfHGnfVZ2dSl4wmwmMTvP+vvP
t2ILlLvHxQpp6c6f2yuzc/ZiWSzs2vul3HjhEgedYZYYQ2z/+Xs/PY3QbPudjuHA8rfUHKX2Ts5I
8p917sNfo6vuym44tt14HDx3B4x659EpoWNCJAbntauvos7ZlUIvJlsdgQB98UKfLUbpuh44HBQ0
UaJ8PxghKPFi9E1K6UNyMIbodrbaKwfk0ZQ1VzJpr5APX1Y63xdWujPj+QtJk78vANJEOknnpqFE
5ejD9vt/pJ3ZbtxGtK6fiADn4babPUqyrMGWpRvCiRPO88ynP18pZ5/tZhNNJAdIjAS+qK5i1apV
a/1DFPWY+PisR14C3WEfTMnZ8L0Xrw/ef8ayB1LtuDLj69yCIW1ZJe4iSnk14wQRrHyM1NFt8vqn
ChUe+Y+Tk5l31ajxUDtjNrCH/7KNLe2OqvB9qK7mvks/Qef0cUmqGh3T2a0O4wwPnCQZKUxoRxF5
teENKRRXlMlARR5s1n3QUQ6nQK0b3yM0elcW4Tq9EW8SxAdRISTHmavWTb5WJXZBHYJq3EEku1bf
nP6p6+K2wstJR4F+OmfFr1KF9WtqmwAsyO0fcV0nwMWPDjNtI/QFlHmNLpORIhdaAG4HUztGujb3
46fQAZNS4KlJGL493HUigIQsbTnK2I5ocIut+FvUa+NeqUm1Bx6kVMaGxC3r4VD25kahPPH/NZQ+
O1Qd/ihBVTCUGvEBASBFxdcGAxHZ6NeC2dKHFOKjiOUKpbB5fTnXdICyKkMpXsu2rZ7s0dp3FRJH
WcntQUlE3sqQkiRQIQgICLq18RFV5hfJ9z5uz3rpLMPmBzUA2wgC0CyuUk1IyQstmkdhfo/y9Kma
7NfAVh+C56L7sHwfwOBqjW/hKJE8YXVAis4Tex5A6ry2hikpBhcbrX3TsZFQG9dqweeDOw5ZvWrC
Yye9FWxfuci2IGG/3Z72dQZBKKE5YtLSJo7OdRFzXukKIhOD24Jhzg8ROWMQ/+jVt4bryx5XZ7zw
xZFHxU2UBJs/BXLj932s12UVZmUIoA69/czCxzP3XvSISttfAS0NCQzoaOF05tivlWmHGy17Flit
25Ne+NbMmvcIE6aVNm+9WHVnan0u9a5VSjtZ86EV9Hd6ErkKiuc1UD5jDN/pra340y6EDAImotN0
okie5sk8PoDNoEVl7xqUQzT6hCXk2Eprd1mNKAI0tH8/S+oi3BGsuGnNSwVdjj9X7Qw9zl2JG/Lg
tAK0vZCpihV2UnqX07NVynjthrq+k1WRASvcyxqam/PFnbKCEkWU9lg3Srt2eDWHaAtO90Cyllkb
/Mrw+3nOQgr59X8IkirvXvQUKDsIaePLzeVYqd7Uud67Zki2rSb3ODqCAsZCLYhX2t9LW8ggDAvs
AO+zeV8Rqj6em0C/UHmJsJtJXImTI8vhqZ4QJITOEPTmsQ2GlYzjs25ymf2qgBVkuJIYjfIsnD0I
K7jeCjzt3nX0v7zOYhHjfVmWuyDIP0KaAbn1Uwthtlr+IUjBmirgWRT79fbOWgoaICZEzKIxcZWE
TGUd+nquovySBIcgx07S0B5CwHqQabY4mOwaoKC3h1xcb0QH0BwFr8GZvfy0agRwOEuZd0/q69Ob
LYx6G7dPEfL5hkVzEuJt0q7chAvJtqpywcNHEYQugKWXo/ZmAGUJQQ5XcVL0s9Bf8JX66KmtG0sH
3Dj2dlxsfZyDko4MIFTXVAaXFhpJJOTjafaTbYm///3W76zajFUWGi3uo7zFC+c04i2aNb5r3g29
tnJ2lwIUdUWHzApsxVVcnDSjbiq7JUCVwa4M2m0cqQ+W/C1IKcrQcLn9Sa+hP1SUTdRcNcSHsdSd
l4dMfNnk1pA5rsN4sEvrWP6lTOZParjtOOzHmCTHeepNdeWmv1pUR5xXg+q+g1j3JxTwYlFD+JZe
DuKogqJfhhB98bMc9ebO9AUEqN/R9/q3M/0cEgkrlbWF3DRLmQ08qFqtHGUUanSMD9PqIOXDnYN0
E0YRbmGb9x5Kjy4SR3DKhjWozKeC40XQYHiiIe92Adrh7rncRjKULjDClAckGf9PNXovvzhOg7oC
l/G2MNO/cV76A1Pir7Z9iFPpDfefX3qpbPHlUylRGndhMrypuHDfXpbP59nV7yL1gPGngHibly9q
CRUF4ggYHtX5hXrBi9QexrY5GhDotrpU2dtBbUZXCQtz49gYUUbbTI0eM0wJNm8YhzrJ96RL7u0+
eEIx/E9L9tJtqTQPkaUdQ1p4nsxNNzmwi+pYP2sR2G0Pf5vU33FfrvVvrg4Pi+zIQqeMOgy6A7MI
1foRbiQNoAXEaraIHewwdnKzut8PcuIaRb8Wm5bHE3xjpLQpf832VKNX5giTWHajRn8oq34fIlUR
vIhuuWiSZkp90rrhS5a8JmG0G2z45EAHKvi/WP++mqb9HVOzlQznupspFgGUKdkN7Ux5bpbgh2Nt
tQOLEMuv5SaQsZON0nt+/R3w6QSvjcZv93qunU1Pe8jw2yzbHTJJa4qE19ek+B0aDXwe50Aa54Fb
6gzkbDya50Wo3Cs9BKE6ffBgXBFMsfEbXQzVsMML3+vW/tbVIG0S2S3T0+0NLhzBL2tV4mfoXNeU
CUBzzM+91rRdrxgCy6kld/CXtxhQ3RvjvpD9bKMq/jfI78+hU50bv9ilhfRUmNzbFOLhn0CpoU/D
A6QtZNe0nOeOV/8gm8+9Pz7AVvC+VbAEN92a+KcqUojZqRTYB+5Ylu8afWIMmBSgCgHEzZbufPbQ
xgiNb4EevlV1Tak1xnvL0mj40aSFfgzoL3KKjaHXp0B4aEnAAgb7XivSD4O/rPL2j6QdQjeRLKzK
PIgJifTV6bg8qarfXu9r7AhQAVuhMsGhANo5Lwz4WlHYekJDEFbUNi3tdwvVFKV4MHBS1pr4Pcf0
FZbY1hnSbRjKr5W+it0RsfRy9SxMgIDO4PCKYuH8STuW2PJZuS3qc9I3yAunMR02HuZIad//UaND
1Mb3PV5QWXhH6yNugpVE6fpWJZIKuDrhFIeNq+6T2aEalmrItISj/mKDtpuye8Prv8T9my0nO2gO
CLjgE2H+ur3419cq43L4SdAUsdnn8Siwal3umHig6g91QycykO5j8w+4fjwkU1cbVyGoohIxX2sB
yqIEq5nXMJWmj8suwwXbbQL1z0Yd7u1SftK97Gsw5u8FUhJT/9gb+nE0lWBlq11HXyGzT2+Tir9K
/UIcot8yM30wsi5MxsEteb95UwiddcKOzDgXqFWEwNJuL+7CzmZ1mSa7mzsGXszleJ5fIJhj0XHB
J/cXHNoXHenAvIzLbWICEgMn3SI0FAXxk9ZzaTfNL97eP1d+xOJ6kwoTGDCoIIW6/BFlFLe9nWKp
WAzlxvSsXekl92hYPBsPXoCcYdyc8jujiJ9vjyt2zvwzc6eCxVGw3wE8eznsKCm4GXuwh9qKoE0X
s1GtXWr9BHmwvz3S4uEB+iJE+klIrzpK2AyUCTIRNFQ8sKtWDdzEcoo/Mv0R9RuArZuwk1AxCd75
+u+3x17YUbKJOQWuUewrbV7Yx1OwGZqJc+sbiQupDwc1shjlbxkInIKW5+3Rrt5TIt9C559YhQXH
1TtSwi9D0h1uFB0wlWA/lFTI0xqP2MG7F51DMsmHdg3TthQjCI+0ENjC1w9H1JuGSZmIEZGX0+pV
/oQR/xMvRML698JT3LrYR339IxiSozlIrj94u6YH/TZ05HNPqlKjJSNP21Z2/v1xBmiHbLIACSvK
vGgRS1CMdXzr3ZR+Rt83j32vHpPyi0G63rZrVbClxQfEwd1qUqsgKb/c0EGnjeGQ0baz8v4E0IhX
wUPhYeztSEewUZtYDk4lMJvbn3wphtBD5gGiCsQ8HYTLYQd2syxL7DBTj85TCJ8yD9wBOcRNaAiu
if2GMuJRD/HPK6fyq9zEtA/ClcO8dMQAzJCdkROJkzabfEpLsPQamQ5GFbwYqf9X5X+gA/SE8Nje
0vaYX+8Qse02jamudEuVhXWn6IijFAY7UH/mQXSMqAvVEWREPYy3yHPstWE4DJCuauuL72jHxBz+
gPT7JqD1Xpp8IPzw1yA3aMxARZam+6COTn5v3JvDV8EGWvk8V4UzgTmglgRaQnE03qaXnycH5jRl
DnsQvNkRIbce/1+EtsbNCEBksFCODZFOMCVafNkImMYJ3du/YCECARbReJPT2wMCObvB5UqtR0Q/
6Kym8pfUsn/1Me38ac+1vosnaWUjLER1EgXqKkIyHID+bDeW6JXpyPcS73Tzm2E0pyQevkiR8oFR
yVrVTGXpZjcI3SpqRyK8QlSYjYVsYtXXCmM1ytdCCxAwmw4oG5yxq9zkJmDqyXa1xNoG1TdQnna8
lpQtbTzodw5xHa4hWLXLTxsVYY4pDk/ZukSXgqr6UOmHKWGXYegZ18OXJt9rtDVuf8+FUVUQ9ELt
nu7K1Y0y2HYIbxf+2JDWj4bi9saLJvl7x+/vBvXdgwU/TM5KXXTpeH9S62ii8M/VJpL8Ghhj2Q5u
EPkPLWJxfiC9Sl3/UKXnRjl5yrOZAK3M8Hb8D7OFLUClm/iNG+LlGptZ36HmQi9JG0bEZn4MxXnK
0L3x9WOBOGsAaeK/paBUu2HjwOMg3Z+3jTy91SZJ48v6CRIFCNjVwWvXdjsErE7xqfLeWqRo4DKc
bk924SJF6U8AM9nQXCKzo9orFfotWU4o7zFL0LSzRjEddYEXZWoRsUTzSDdW1nf5ywK4sAWXhgLH
rHWjmGkaVkM3urEanREXOTDea5ihEQz0sGog7kX6Xgt/IRn19B9m+9vIs9kOmpxKhUlkjHiARtOb
TYcuL7d1YhyGUd7k3hrIZCESUu1lF8ERpcM7jxeDb6We2dPiNrqeKkp7NvIa42GI/CY3hbaSVy9E
Qmr6eJHagCqATM5uRKQulFC2BKLFMNDLBbEHpnOQvuJXdri9kNcEMlI+wPQwA/F7saksXx4SzOSN
DGFOAqEcHuRgnLZw3aadjgPqUCEBIlfj2VNUQZ8b7g1r2JqSei6RV9sEVXdU2uLvoZg2RpHbO8zF
bTef/nWTTPxCmgogagxeWPMmWYeWVGaMLEakamcS4gPo84NHuQRuMNJka32FxV0tkETCCxbPjXk6
0kVTmCQCTuRH/j400nuMoD+iPvtQqvvBpDEb7Ovp+zTwqLr9LZaOMN1mLgOeUipA2ctPodppaaE0
QMppGZ9l6IGwgfiua5nlLpT6fQ3P6vaQSxeCwfoCxdQpjzizjdZNtt6juj+6Wtdv1BFITHGwMvqw
48cwFBRMpmMKWfP2oEvzNKGdQ9VUKPXO6wIY+5WjAWjF1VCBUezkGOvFY6LJbqZ6W7sdvlh84NtD
Ln5UAVSiCmTq1yWsqmwqrzQ4v00MKhphKIs6i9RSjBneUGrYDBFUOws5xsJeGXppiQFngfulzs5D
Z/ZVp6yNfB3FbMJUfDAbcKpIF3dAbQN92nTRj6lEJ9xY6WgsBRB6KPDlkBWg2DiPj0XdWVHIoF0R
nkXhl3RnE+foyv77Fivbh6cD1NNP0uK87jFMLe41GkP1OdhmEFWZMW18ai1q7a1E/cWlZCBe/FAk
QRxeHpCk6vsIpUvAXZQVZXijRdvfiafhKDdbFp+v5/8YtbW8dOmZpPIK/H/jzmKkX6TylEi8ErTo
PsnfJROBH9lGbfRx1Dk2KdDSDGMCY5M+Cv7h7a27eFo0qucyCes1+6yJNDmyZQrUZZfeO1G/Q+zq
PkYhNmif1YnGAp3W2yMuHxbAH4JptgBL6LrYm7qW27UbYXUWOHBKsY8mRfWY9D7WCNoJhj5eFdmH
VvyndJHiNXgB8Q4gKl1+5CmuVUmYCrhBD4c6wuHHPBTZdIhPqZ1sW+EUhlzZmqvfNY1CbGO6NZRA
4DldFYo1KenaIANBVmgq0my8RsfJmlAyzlytfJA8ic56qz4YqfqnQbfCD9rTgMGE6FyMbVZtahwN
uj5BYDFw7R4bMx4v1bZALgxZYTQA2zUm7tK+gJdEYZVtAedltk5BWY4qrlWDa1nTofDlgzGlbjf1
h7DKvhqWq2JocntfLI5I11Dgqi3RBr/8Mghy0T9t1cFF93evTAg0wqZvyAQQJdYZHOWllfLQUtZF
xdzhw9Bs58K4HLHWBmFmXhM7YV7qlfxFqfH0GK3XIFSO3uomWJwggiwyqC9QhPMeka1rU9/rPbXw
0Di3TXtyquy+S8pH42Bk8c43y5U8b3F+nDDGojUGf+dyflUzORYqk3hrOw+V52yRZNwKcYZsekym
NZDkUvQkoUTfRKjeXEH0qSZHUIHYMEEAf1FpThVxLDJ/1rUKFOdRTq29oaxdvEuDis0pGt00kOa3
g+c1SKq3FV/QgJau+s9BFbpyLG8UT97lmYPSq/qEhN3+9lZdHJbyHV+RtgdB7HJhDfT06jpg2BRh
5LCMnyQgL+iJHwRLPouTD4glZuqthOrFiwIoG6GEXgtNvtm1O42Rb8RIPLphq26Lehf5fyTTC8Yj
eweWOuRFuh5dgneeWW2b4T+kVQ4Jla5TPOF9P5tzVmZxlKHU6BZ/9pOxx8udUOBQNAY7GffbbFhj
5S8tMo7PRGkaq9ew3yJNdLXRPWYL6LaSyDWiI8Wdh1LWzqn0bYixOzf+U3pObQirGbGvzHn2CHwD
HrQPLFMZmxMyaskGlHGaQwENEneS21OUJB+K/Vc6Jdvbm2qhh0ym/NvQ4jj/1uKJhc7r2LHCE3yg
eNzUHNVxPARE2sSK+drmTkcnhzxI80+fAmVQ71Z+g8hxZoUrXp/CuZq2j3ElGGUbnSr7gcb05Ylh
tLPhpSee29ZHLBgWZLbVt2byv0qr7OvFtICKONVwU0hVzZPKUa8aaGIgQ3PrS5y3qJsM36tWfiur
8gQg44z/6dbJnQ6FYONtZdoi0l9NG0w93US83a6RQYVCYjD5QD9G7yUbs6+CXSRSP1/2vinFG/3c
xyjYetqvAf8QjuevMazhI1Qre2DhiiBSC+zVZw1tnp2MdWDEXjMAhTZoC9R0StLsPvO9Y4lpWEiP
HtHj4+25L+TyDElKJJpdUCfFT/pt18lIE5ZgV0iwyTcGLB6cFjnGL1FWrwy09IGpRkIhES0g+Upo
IfFbx8ERiwvegirqJTz+0UCvpc2E5IkvFQcV8UgT79SkjVbWdelsMTY4EdEIomg3u+pDR4KcVSjM
Uve2ZWqcgZ5thubcF/Jfw2C/OuOvPPRPiR08g5Z6arpi79l/3F7pT32n33cZHXrSfFEyBEpJGJ/9
iKxGCBRnrQilh+p+xH9+9KS7qs9iqiOJjaXH9NVWS3tfVvJP3XceNRzcNDTTMB5p8+HoaMWzFtgZ
MGZV2+Hn8hRYZQjEA3ESOVcPeL99r84dziV40fQbjWBxewKXu5MUSUEejHRCpetO1XO+VVA+Hcey
kUI3rNvtSyi9tEmyUcBtGSi52dGac6qhXZzK6/HEDfHb1oQ5axSD7YU4b9UbOnnfBLan9wv0051p
o9LImtTpTp4o7SJjjm5z3j2bRblTvB5pAx5xvuw/o7j1pJVagavLIfK/9bQbhgDUqO3tBN++Rbve
BKec06ZCesSaOpJy6KCFcbZo9KeTeoTw++IPb6NVvZlD8B7hd4aunUQq7CfvPVZ0qdko+LJZ8caU
u9eOLbZRQvCZ+OL8bEPj2FbC/MGkn1LedTW/tmuj77c/jX71bQS+W7T4qPYrlGrnuUFT+4jK0KJx
sCotymBvUV1rkoRoip/iIwu1G6bOLcfqrgiU+0DTv7w2KNS3ffHYy/gwYb70zZDHjZOmT4PfoebM
QYksdLIhXCrmS+GPjxG3YVht9L3V5ttWEW+PdDsOf8OLNVLpLpCyh6Cp7hQve9AQ6oEye9cElaug
uifck8r81Fn53gyiYz8q+1E9Dtq4ctIvwxl7hooEB5x2MihWFLtml6g+RHrrSOwZf9JREdE2yviU
yr/s9tftBZ+96P4ZiJ62CJqQ8qFqXG5Oze70Dj48h7kOdt5ZV+jm9HTvsxq0VfjsjPejaj8KfmSF
Bq8pxR+Osy8/BvuLBFw6TRDX186lZ2ubXJNzHEbQLovXrvPLe+1/fiQdcHQPlesOWxk3iNgMcYQa
areXo+bNrMuXNJmQF28QSUPrJDeTDXZsNP1a0INZvPfk4osnlWtPLfHW+N/Y9/lLLOT+DI0OkcB6
zd4iWo1+Qe5lkVuiuSrp5b5WkA4oXnodVzjZuCsc/Yue+SdrUjbjqH1qX4CCOWi9fUpb7aFtPpLp
e95X+xHTDaSs38Zy247qVqFa3unND1xN7niYbCs8FSe93Vp+7E79h5wb78jRfpVjUnL0lrXB2caT
f7D98ajSAdNxMpvwNEPtMLffq35bI3VrIW1mtPq5iIuzMSLCwf8HqbpT0u+SLe2mQNmpfeRaNHSr
Yt+WravkDU97kAN1/CRX1XPZlk9dhApyb72rU/fVh6Hnj8lLjoUB+O4Pp1t7HFwFS9Bf1MiAQqlI
1FFsv9yPth4jVmLmLHA/ofB870honxlo4+608j6k2JFPXyPaj96rnJ9aMHW3z8PluYMOSWFDtGoE
5FcIeM3OnYNv6kQLB2aREvxALc5JHvIu/qJL2t+3B7oMdP93IIEIQjRK5+E3C3RNauNpZJKg4yqB
3wrdRrlzuIbG2K2biP6BhWGtSfS9Pez8NSIwfuLtzp+CSDR/8qFFrKKMrHZoYckHUbr3TECdSbfT
rRiHKNwLUCWUqR/cHvbqzffPuBaQMwvNQtKHy8/K0WhtPZKRQmqQDBdiMGGw9RE91ktQvibaceWr
dKjrAhBYg5SqsfJdPzOj/z24lICYuE3fgCcnCmlXSUsl95D+Ow2nTUwF6vxL7qNCKIXbGClEI3pF
mRqrV6UEfhzzXEF22E6eTG7O2+sw/+qfv4JfQFBng131kapQViU7RBGqNJHvhwKTINBcyfWprvuT
Uhr7krbC7SGv8tXPMWF9cqFCK8L29HLpMQapnbyyseWMw7MgZIzGVon9O1AL20Q+2tE3vgux4t9W
F/4Z16FHwzGSISpejktyCCRGZcUHVJq0CZeJhnIoXi6W530RSrU2CosUAg+35zs/wZ/DQitmk5t0
iD7BLL9lW71Xou8OHcFVK+MstHrbrH5s6j+CVl3r2YsZzPcUVXZkCxjpun+gRmGulcmIpJmauo6w
v2gLvBWdV6GnkKu/8l6+S2MkCfXqUevr+7hcbUxe3kf/bOtPVRuFvU0kmS2y1MRVpY1972a//Lg/
ioErlZKCIr+q7Yta4HGU6w9a8P32Il89RMQqU3Ck3KhrFKyMWfhim+pYiUF5wXNuE8Xppk9KYCEJ
poXvU+Qc6IVvZdSJDdBaZtXt6APiBeOsnOqlaPb7r5hF61i1uyBS6/5TMeaTqldOGGj3p5wLxAcA
KBRpBS58ZfaLq07tnToHhaSr4B0jaILjTdW7InrGsCyEKGY16IBKm32exncAODaBNBzkJFvZdAtT
1oDj0LaixX5d+JcxzOpjA0aCIQ+bqkH2Odxu5Ew7OuarwU3Nq3yl0SEWcbbLGVGAlLmUQWjPbuQJ
cyzKHUHvJiOI4Ul/6FsKhqQPlrOzwrVwtTga8nkmeR4gy3l1uaWyIXkFSb9Q/B161Dt1BKmy+1L+
XjhrygyLiwnVAbFOAiPs0ssQ1YYqvnY+obFV25Ooz5WNvxuscAvkDW1rtLy98ofNI/T2/hGIj6sV
RTmZti4VZropl8MqOb4zRkn+LOgnsWKcatxMyO5WTsdS5ActSMYsJGZRAhS/47dQGElKY02y2bl6
7O8/OYfIw5UW3tn4uET46pRGs60kiSlLK7fO4sqiQaiDUFsg0XpjNOVF7PwT/L32Q6gfJtjDQsjG
7W4T25DkwjW16IXblfY8tzyqVTSn5qAiyfGlDmR77wpJF0Q3zk34apntCdKuIIY4/ymrIF3kIzIo
yira7PWUUqrJvSrmiap1OyPHyR7wcRnmWHvfNzgr49UrFKtDbnorbkmwUFjOj1lprbAXFmf+2++Y
XQODHYQxja5/KIFZ9kMbvgeKv4+a70Pm9tEqpklb2sGfPXMDHaOrJleUVVShTE6pEQ13osnVgYoT
PCUcYhTjay4F2yZID5EOaQLNRa9KvuHFuba/F+5fXsaAqoSGzzUsuit634AI2blNFB7wW955toHr
k7lTc8nF13HjRRJewZ+q/CUsWxysbh/kpV0OB9Om1QdgkFrn5QEjpYUUygOaJxQ+mVKPuhSV5Xor
K28heugJOXxmr0WPpUEFT4zHp+gWzaOHXfh6mU1t52qYd4hqZ8CLwT7w2OyUFGbMQ9xPKznVFf6J
654nkQYAGMteh0zycqKTWtZy1HHrgL35OuYUGqtjGWH1F2JGj5Nn9cLDapsg9JpYJyRmN7I5HBA8
2gWWvfGrB7uaXBi4K7v+imf8+bOoFZFNw/GgfHH5s+w0BfQfGp2btbDm7FOpPrbRnd51m6JAl4EX
jfwh6PoUOFb23tKB0/535LnYh5xHSmKGJLcCEiQUXEr/Ly/8I1A/fLpXUrX6fllIOfgA4Loc3sTG
1S0cZEqIptnA+yXEzrm/E6Kabc/zqd/hkfTsjW8ImW3adE0bYOk+ppGiCy1AU1BhL5dYT/ywr9Ku
c4MWehJ6kQLBGJJSVV7zrODbd/tELQ5n4ubO7UgYn+ezXhsNaj9gWxlylDWp3eZoijrqk5Elm6Jd
a/YujoaehQF5gXx2/iqN/SpVW3Sq3TQKDhLexZOhnhFXhKpC8qE4z7cnt3RyxV6FICL+mIcLTH5y
nLzZNFkHtIpqrWjUj807bLiNBCnQx6SuKNaay4unBGabCFMESeLG5SeM2rqSjB5Dwd7Y+9qrh6pX
8MsJDJ650o5bCfnYg6wfBlzZbs93MQExAKfAJEUz5KqZjh9Uhbwq57OXaSor+jHyEDul2jBF3r32
MdSVqzf6FiPwlW20cDxJy2kGUUHC0UGeZT7kNzpOzMjc+ip2Roa0k1A9r+US9J6yaWr93ENvuz3Z
hb3EN6XDy5MAMQBLXJm/JVt22YR0PdCQMBQqetBi1Sra4aoaS6br6Wt338JWgnLDzQt4GkbGPCBn
vj7UTWa0biaBMAlgPYn0IjK3QgRSO4AEobCdrExxcVBE23j2IRpGkn45RauNcboGyuw+WFazU0OK
Jcj2+TzlqwHZXanc/7q9pksbCLzHZ6MetAmVhMsRK6vD5BgnawCzp878QxBMAq4SLchRmnyN5Fds
EA9Amf/LsCCZwQjAarsKtp6vd9rgc2LkjggExEsg9rw+uR+iNym5A4mxEbgay/zXjWtuNMSMQUco
tmhQzXtrTmQ3UmMTkRR1coUpBD5lat9RPwaEGd3jYLhx3puuPOAntvJ1l+IE7w7h6cItL1/FXmwR
7CmT+bxClk0ks11s8Cx5c6R0Rz+Q9gkel9lrBEQe6e2VE7t0fCikUA61VJDMcxqC1GiDWuEBi/Bt
vFO07MwNe4dTQKeC/4zXFOgWNxbVVxsSn5ABmF9rduw7ER6vvE+Qyyh8x7V9+EHQfZXpMYp/QSNU
wvEw9aviHWLHzt5+Ao5miRvHEGIalzvaGDtMUzHQ4TUk7RyftihV/Bh8Nri9DYA0YVYhVG5FkLKQ
KP0POxuCCSBfkMXMf3YXULMYTKmq2NmasRU3XtgDZyaBN4I3AJToyRrIIfs7lABWyghLJSP996FF
zP4tQKoZXccCvoUrVLAD2huO/Y7l3cao8QxoyvMgn0wg5Ha+b8lwtPZOh5C+Mn2RrVytPgLD3EnE
FTjXl79hdNqy1PHldlO0Fk30b3IpO3ThXschQg9DQKtukJ4FfNKMzLNZ2t/a3DvZ+Knf/iFLkVS4
RCBpRSmeSuXl71AgG3eFnrduEnVPOYalNu/GYTzazrQV3gQh1ske3oG3R13c9VQLuTBAb16zbgZN
i5PMwWDQTNSzvA3lFlGLv/M6c3UHJzGOvRw0pyleC+Pq9bKz1Sn+G0KVB8zE5XTB7caAsNvWjVrj
2GjQ9FBHKM0X3zePIZ7K7PmfdJ/pbSfHVF6rCC9N+2L42c7TmlwpIxPPuDE2znIB8wfSogO+XK72
Tv8oWoZ+W29KINkrC76w3xhZdJJEfRidk8uJx4VjFX1NwSwEVVdkKBlwUU4wE8udUPwMY0TIJWkP
InsXFq/9Syo9SdOa5InYTLNND1WQVxvZCU2fT/GR3w5eEnbhVEVe6w7RT9v+O0jMbZpSkFiNLmId
rwZS6YsKzj2d2tk622Evx440tK7EZxbOJzjFn2vUB1Ur2IhDZXDMVlZ4aWspUHNViDmcpjnlSMoq
mYwk6lynCHbGYGyEbhryJsdutF/7H8PWqoJNpm/6KDqSv72sDL/wLAMEo/EO583iXLnO2Xh5m0nC
QY6lfoeZiT86z3leI99RoryI+YFd8R8S+IDeXB18IYqA3iRbAIrDs3z+nqhQDU3ijsHLLvgR1N2+
laL3IcyerNJ5FgpNTZztusnbyFL21XOauzR17pUKMMSkUK42MGxq7gJHr7Za+4wi7Vq4ub7TqcHB
oIRpJ150V/uh9PUeF9/aNfkMtr61EOOO6+DgYQbUCm9d3XjpmuzD82BymvYLPn383Z9FMn1pfOm7
CL+0WFYeJdeblLRZKAnSIoK4Pr8CZHRM0kFTa7fK31uCQB/0e+T2/PRDteJzhM/9yhZZHBBiBCBM
UZSc8//6kT3qKEMttH1C5d166WpjI2D7RvbUqVuhv0ry4U4biGQbesDgokRDuNtE4bEFwaJzP678
pOuwJJ4O//uT5tcP7ezQ6/saf1YdCQpcbdWWty/aOiVe85g3pnV54un/DNhhY/6IAuSuQOwlZnpc
+SXX5wdGDMA9OGQUNa7Ev/14UgpgRxVKT8YmwpuhLvAsz/gVNYJiIXp1eXGqvXBHEN2vjH2diomx
NQgc4jHDv5fBuckmU2oatXKT7NGQv7bdPXI7ir2vQoXcAOXQ4D4L/5KcNQ2U62NrwOHnBgYDrZOK
zVbfh9qkJ1NTuY4T4a2dbaqc6ljF/LvHUtjh+Tzl+qeV2V5vQ0alXcd1RNvhyjgUgLOp1HpauXb4
j3Fok0LjgPPUa/tYOxrehCk6RnPsgv9h1PWoFWlOvbU7wnkJy84Pdlqzdj0tYAMoDwiNFlDJUArm
mBpdliBje37lSiSfZUoxGTBbgyfg0Pln8fAxCetiXCuPj59dGut9ZXGuDwQPGKDC9DQJU1d9+bGR
jFENHSQlwCyHDSTCc4QGV/4hfkqKplOnxOipGRugP595ksAtS9mqCKh4QV/eoAYcDrxVCUwk58Ys
UXLiqunrUqvcSKatWr9WyU/cHGiwlptGOF74m4aQ9RLFO915Z/fcXobreM3oREShg0SAmMN2VblN
vCK2K5yxQU1T2EQqe6i+WFq2CYFK3B5sAZHBaHhccIGBVwZLe3n8EqBMBTbuNVu/+iQb5jqdKKDZ
YJoO4vM7yll6qHzKGhVWEclRsZJ7TELWguF1emTAvBcgBYpy9Dhnv8M2Rj3PR8j1H0E8fZUQkcjR
C6osWDug3oSNnkAROJB/RQpjYVDQedKuS2hmte7fK4siClOzDcCvoH4k6BigVGcbwM6MNPZiv3Q1
KtrwbDb1FwUORJp8t/2/rCLeCH/3hNdicfJbHGLajbqJVh2trpMqluS3XyFiyW8ZY99J3L8j74+6
vR+TGPrJRzc+szNfKvTis6fKhscgGa6kR27a1SvbcCE+CvwjAA68xJBbEof1t9HHzFOmTrEK9EOq
rSj56AG2k7TR0tDYqhgWkPDtPfXb7aVfHFWniWeiqUhFTazJb6Omox9leWMUbhAekgEZOT6+ULgU
dnUV7H0JPfbKXOnmLzyKKbdQ2GJA0cea13vsopPAJxD7bOtHefT/CGM3DM4OhuxhVaCq+WssjvH0
HOOo2SrWykIvHUHQYJQiuI+Q2Zg/T7h/DF/SCm5fGwQY75Lh1dA/xBUg3oNjTfeuwMMr+ehpxI8m
WubCpoNH2+2lX1wF9jrIP6Lw9Q3Qw4gKtSipPoE0oonXdNuMWxhS5VZI4wuQmLgghb02JilugQB0
VK0Vyj+rifPDB3mURpLOjXSlfhg5SWY6Q1i5uaLjT3kuALDA0sm+FtGjhXSM6R2t/s88ljYG3yIr
v8dxvU3HL82HKW17zdqU4WuRDABf1r7UwuVNKi3Mq6C0EKRm78hBTxPJRh/EdWhM1NOHephswJv5
B2lrhbznyvdYuAhEgijY7uQpXEWXZ4EWutQXSl66fVc+xs5Ee0KGN5NU1h/qqP8pAJm++s8dLXKE
lJuoVjOeG8NOiq37NB9JqjyqJsCBV37aQsL4qdzBGvK04FVx+dMyuynkdFBLt9KmQ99jlcwZFYVv
KaRgCnpeb2CYdpveXBNKuRLphGkrmqAApeF+4B4z+whKW1rToE4llf1mM71GOez0gpuAKu2IVql4
eA660EyNtg4VDbFZoxrx2MA/ZcXzv18HUaYVeQJgB96/l+swOCNIy9L8P5y92W7cTLCs+0QEOA+3
bPagwZpsybZuCNuyOc8zn35/pQOcpWZzi/tf8JVhwNUsFrMyIyMjSm8Kxv2Qfp2b0U0V9drWp7su
ANuDfRRV+a1pbKkhLCjjgnNGbsIewEBCEuhiprYuJvwOW+KzaqUeYhvIHV+n2PyFuDtBNRCO4DI8
ZPyzPEHeAejeWQW8mvFJM5O9SZJpYcTQ/ZYC08vS/qauBhf0aCuorNzrRBQx9EtKKUw/zneI9LZR
mQIvPYdJTnpcrtYMbhjACLAf2k7aTzq2blLhydFdb9ZXsLWvqYr2wgA7pmM06doWArqSZZ79InEF
fbhizGjE9GKyuWKQq3DAfvDjstPr3Hk1qX7EjLAIeGKv+Kwn87Uh+VSK/805ZsIVviB8Lsru5Tmu
5TjT/Ijbva1/zOWj1HpJ/yoEXhsiydi3O3GSxVsTVNxKSvF9Iw8KgTGUw8YpXntHoFLod3GOoSot
Pil58LMklsPKa/WEW9d5rkl64zS/K7p7DNau5DH6Ln7J1Bu7LnoVPBrbz999eoSgQLCJj4vPZnEF
oAfBXUygJTtduiRNRjSEc5HwjaN+30a7zGZEM1V9+iBHVE/xtEAr3vzXm07kltiubVRpK3EeiJzq
jNBLGbJEszrSb2VI+aqFPH6v67SEDbdijhEd972eaF64OQS8dvlysaC9CiysM90vapIPp7LRTVOa
Na18d6t0rF9W0OwEZXfABbFk5McuUwSEboewONhKdcVuMpywocSxQjBBYAUIAKawY1/G1j6bawS2
ncIrZZMGxDHsmABwp5lQCv2uMb/VjI/SFNglJmmZ3u0FgVgIGPkxjsrRW5l1V4rfbt02K18sP0uM
U2LZdSkk39DbRFUh4IvN26vWegZtvMY9BhMvbkMHdA+Uoi0jb+yee119n+mln+NuB921tyR4NxxK
wSC4kIOpkUEbpaQuPRy+d1rb7iQrOzbHqU5Ohd7uy+6phGqTY1mZ4JcY0Wt3tgqllW+Dn0B7ksPC
rJC2OCjqXIwk+2np6Wrv1nl2EpnajAP7WKF8yAC1GUnUpdIhqru7HKZbySDD5wFjJV4AcyIxQJ4u
+gni3z+cVacA7izzqPTkQjBROiYFuHSkZqdOWxy3lU/xbKlFoqEVveVbKUs53fc6CL4Iwo3Q9neG
YJ8HBMT5+399NgyK6HzyGUApBBM7f7ZE7awJXYLCEzCY0DhQFemARQbOsRtf2+UuipVE/OcuF0Sb
85WiXpez3jKKdw8myJmi/4eUyU6Ktz6g1ZXeLUUo5hg5WR4ZqUySou0KLyeIhKp6Pc3w/kHn9WEL
vFjp8vBUAkGiv4Ui5NKBOtVLPW3yqfAGhKPJx5qR8SgjvS6ho/lcGqKhSy/fLSzJ/fzNbS69OJbm
GKGn1g2F1zT1uzzFXAC+1/Dj5F/GqLuNlrqF4uwCQsbG0uIYnl9YPDUTLcJ0E2vJ9+HTD19EVRqx
0ldl4fEJNod2Aq5iCjIboTPfWLGzV+y7oT0mdX9n9MQrygc7yk5ZBtqITfLG9bUC5dHPFLRt7jAo
6kubIlmC3zTgPu5B1mhHTBPa7FaKjh2WG6Ki1EvJSw00wwS9qsrdbQdXAdYstwMwWTDVGCfgczo/
2kmRtrbf+XxE41cH8Lqa+GK5QeLkGyNyUGFpDjF7XxKthm5LmmzttGPuKK5ScQyXpBwj1Isyw3DB
qxO+YJ2UmDoVNNGV+cA23rv4cpYPCmudxEmQ5WnnLx40CZ1BhY2JWQPlMqdeaq7FPFOj3kygMiKR
9LEzqBWilb1TqIjGeINMcPG4jIEDlUKiAK2iPF2EkYkrgKEqqDhJH+xDNlkAB7TwFQqAz5/2AhUT
K6Fuw2wwEjDaEqIzUwZ1tdjMvcaQj0qbPegBxnXqFkXhAgJiGSEFBitEQURvCYfII826MWOZcaRX
GeZXkWnvUmQZe9m5FaSYCmFMLd7iPF4WlmJdcCAkrDVVvrjbhyYow6qxci+T9GtzX5QNHeJuF5mM
a5J6S8DuKnZ1VRrv0Bi8HsLuhgx+H6rdDdrEx8/3+uLeEz8GSRi0puFfIj53frCkkDEyU5IYzw8e
HKbEcoJ1kGOR4TJR/f+QYq2924/rLa69PqNQCRyfh2+ekHd2bT5PGBNe5U9HOeGp+VStpmWge/9e
14rGWBjtnWSvFRvH7DLJ4tmBv2FHMD/AKVjc+ZVWFKiJE8eNWHeF01ies7rWxo/KNBeYc6Yna0pP
c8poSNkrD1Mf3qQyZjBFvKWsvfZxGcR0gFjOPSfj/DXUcZ0DR3FzxlSsTR7thUd7yLfeF/rGY28s
tYT94b5MOhLxBUcbC6om3nU0oATWHW/mAxdWqLbYYdjaPBL49kW7vspRLoybugA7QPw0w+mMg9Xm
+S95Qu1Hz79GSfVEYPGkTHtJrdbe+T+SafqRwe6fQ2lnmeFGWntxgYpfhOU4SIFgJ9mLGyNUfMeY
c64sWTJ2gprUdfHPqbPe5kI/Cf/Czz+v9TNG10MgnUJEa7FeFzZ53PUxl4TKZ95F+7JF/h/7UQR7
9hUXx1CAcnP2HOdr3gX73kQ8b4s+enlR89SmDAmKagsq2DLURQzgmL5J2iBJr2LSyq8PzTi7Iorb
qOiZSAX6We4Gxq0xopagfN3YhQsYD41Smq+MJiFof2nQ3SRRYeDBXMBB7q5KZLbGxvLduYgh4fl3
un/f0QSrfc0Lwvnl87UvYV54leizIcTI4rRDxffwIWVSaaNIRe9nXlP/wRLtfUZfsCWmYDioUn+I
xayQ3B1ShpTEhBRgDNT7vRhlzPsONhjdID5E0K9TX71mgekWw9/Pf+MlF/P9NyLoCn1aHExRmH74
jQkA9ZjjduMJiFP4ZMgOk4bwSSQKnknSd8KpXMzt6kaCn9tWSFg7H6ivoCgr6K/i+zhfP52Lym5a
9miMnvE9dAXIKXxN47k7JEw3qCjLYq1xDPzwKNuPUp0dPt8B8Rmc5TdsAE0gskgqFSKGdv4D2jCZ
ktKw+AFataMn+ajjC6zhTfj5MqsP+nGdxUarUxTIrVgHjKGckZsRQzUD7YXBBzRMdo0TC4qakxLk
BdygbN23q69aQB+0QE00WJZDiBqMhzAsdfostPeqfZHuO+3QImLb2qRzgMlh9jaYs2tm5n8P/HS6
GJFmkJRtXhIRqtbQewPDWOpa5SAP4SlNDK8lD8nrZAP7XMkq6K9jHiDkoekqLL45rBUmk5BEXI/k
ewHZByAnVGh87lz3wBlRvrHi+2W9PEE2aJKgviFwpy7e7OzPkxVWaOOoVbFDNR/UNdlZvXYthINj
qK8q0KroM+vKzC3rA5xE14JSDutZUCEjHRcNfaNeW0kx2Yf/+VGL6D/rYUEBxHHzQZGasdsh1vOO
YWB69k47xZvFqTYWvaxP+Zg+rrrYfS0pM2MWW1HIuWvYEI4ox+fvSvYj8SeXGVg3nkvXbjeE9NfX
JZNEgA7E6ILdk+SJguc9kgOV/JorxsmkBBXjAvqA4zmNCV9/6e2QmZctTslqjGfeBT1hwH8YHYt9
Nmu9MwOJlWd66AExM8/uU9x+fHJpR2GqmCDeIq9kTUjRyRQTtbJr4yuTkar3sok54D7UTwbUhybq
URcHFadx8XnwUUUQuziiH37l4r2oehsnuiYJR99fdPUK+aSOKigBYqERPAiaSL6heu2VOhVulsj0
PF92wRiioefvfUsS5NVR+ldkN+LMijnlOd7IjtYSNoKTkGIBI6ZHLD7sDxdROTH22BlR7pXCo5TN
nGHL2qgimThci3I6gqmCgJYniELCyEwwmKaRL0vjy6NBlEfSRt35f9k2odsMxkC/eLFtmZ5h22on
uWc/p1101E3aFlAvBzJKmFTiB4pPW9b6A06Vsl95KfN/s8x1bYZHgEVXzOgFlbmrjbvKSH62NmDl
IPt7td348sQvOX/BFs6GnH5knAQssIhBcqlVVmJqEanGLfCyp+vFQdfedGdrNOcyvrIQDg6MOyls
yFI2p5LyccTiPPKsVEZzvvNk7GTDGNHnmqbBvBt8a+PwrpwM4btC+wiohadbDl8asWl3dEpwqDOz
LxG0vUg1vT6sjkE1Ra5v+S9xqd/ZUfc1qfNHBzikzYeTXIU76duUK5jabY3zrYR8Afzh3wYogsrM
cohEzZtwDJOMn2TRzJvkfVKGx2kuX1C5ekxH6WTKySkN0SJEaEdR3Uapf/lh8BXNsT+B6voTEJ29
lWuvvBrgBNQ5uPbgGS07tRWSO8WgDRHzupEb4oXbydlOGZ/aqvWMbK9LWwuuvhnBcaWI5fXAPT//
ZrveGru4jyOP4MLE3+xmNvbR4H74WZoxbKLYB+IIjz08p9Yy9rqAR02jf4NBDvARaAcl+GIN/Vau
dZnTIatrYG8iRAkoAxdBuaOUkFRDCpHNKK/lRv8eK/KfvvreBvm+iNtvUVUd5Ky4xtY7mIa/8HF/
Oigj4ejzBx38z2Pv2iYJZ2LhUCwYFUtWPEygBjlrykl55mSG9V0mNUcOdOtmO30Oy51e2tyLSbIz
le/PVVxczWosu01MtwH1wiOF4xYxdCWwMfqkCtkEEx1nsKDFi6PDMiCOjzZ20V+lMgLqQpq2Ur/X
CUIubRLwbWc1pNFWdcPpVu/nH7qD11qh5Hsp7q6G2r9v9KtGs19MyulahkwtadTVTD+AeSYqbOct
Av7K8YbfTUmvUstCDFi81L6XR7kPbH5zqd12zkRNND9Pin89qBDSI+0PCo/XSqb9c/TwMa3Sk/aI
LvVNW+c046e3tqnTXTEhOVf7xgaUtQKsMf2JAgWwIe0H4JTz/Yy6ts0SxBG83ldui0j98lTJ6l0S
jM8MqXzXHEafUIPCSNRTR4yF4uhnpl8NcvUXX4AtaPwCmQbfE5JEqMXTOoPddv5bUjSeI6lBE3VO
neeoCZ9QeXsR7p9Nc2/V2q0cpzjEoFQr+0+CarVx3MV/v7iJ3s8VnDoorhcJuGqkjpyXMTY/cuYh
SoQkEh1mFU8nmodJ9M9COScKuTWV+DBVAXVPclvb7e/OCLem9i9rf3YCFNEyqDsoQBaIH+AqEyRt
gCY7qgmYFNz2dnvVmOFTPOcPsg4E4IR3dgjylk/Sy8Y+iP/8Yh8cekSC40oCIVKyD/lMAJVKpkOB
NC3yUNYA8ADjtFGxPkq6A5lYiNPUVH+LjGOuaRsvYeVTgfWtwy8UlmUX3X38pGNTyqyeeWCquiC9
nYvBdXJcwuJpPzCI2MA53HjetWMHQUioJIHp6kscEZS7lAtsUbwR0EDooiQ5Rscj8ljB5FYOc6zW
QaAZnMpTJm088Ep1DX4AQUmk4hbecWJHPux2p2fm/2dV7mAf5tp+WTPlYPVu36FU3yF9mHYmOvIY
Lyly9UvOhFhETv9/2ogEl2WXwDEUYFQCAVnLIrD2TTxKRmYOnu0XD1BdHoew9WQ/3wd2fa2CvkHz
hPBv1Bu3zCVXiq+exgXtBEFxocQ93wAQHK2WJXt4JzoJsVY1KfZl9iUB1Q3wn4LR8q8Jo69qR1Zq
Ok/tjFS3QfMmbP/mpbqTgnSXN2rEp9Bjfh6/VGn/29DGOyGq9flRWTudDuqLQkNZyAUtArkiVd1s
S87gKTU1EdFhiOLrHkGJFBdxRKuNeEvX8xJ6ZXM+rLjIU6CjaDW0C2S0dAi+IG8dqwbmHxtSuEjH
//PzcXcKdUfAFoCWxWpma0pjlCG0GGPlW6j6daFjDp25zHgfkTq+1YnFn6+4dvzfmeV0tClWoPSc
v/02zuZBaRGlDprfGmJIfaJwtUeMd/bX2asSkHal6r1VFje9XjzRN/v3+Q8Qj7QIdtC4aQ2j2oKF
kCxewIfPz5aY51Zz5KLnIromN7sJDMg7VnlK0a/9fKmV00ORCHOKiS84xctOf1blzZxO2F5YBXLP
8OcwRNx3puQldfWArU4dbbGGV2p8BmixAiV3AyUk1z1/Olkd57Af2V2HiaWUlpBVXeWJne/6AE1H
LEeUwDgVxe8gSVpSDOllRJpthy2Zywl3R9DeucSeKjI1oNXO9TPd2NdF0LqB/fe/bw6CPSQiAlK9
aPCF+dSVKLsMnoVvEwflpPTalwroIWiSawusPXP+s9Oy6N6R/lOYoSigXjSIg97JJMkk8pT6fKRk
vq1alGDHxE389BDqWzYHa7kWcDp0QgovllxOlodyi3993pNgaC95bB1ytb0a1PagoQxVTP1ddGUM
z2a2K3J5l86oKUuyO0UU3kygb0TdFUjVeh+sBjkXop9Lc7K2tGXMHNIR34EYk4XiLtVemiB9HO0r
/JZgp6r7SreOjtT+xjXtv9f8ZDdkm+Y72LkcJMBN0QgKiwyjUOJrIcsxS5jR11d6szUocWHMKt7x
u9kCvCyyb2vRJCzHPioaobNvJfmDU403tamj01w/C7BDsvuD6sRPsRKdtDG8Uov+S9kG9wY3rJ4c
irT4ZjX+XcMAWhu/lXK6wTJaie4ff5y9uHOhdoZ57g9I6Q7RPrS7gx9FsGolGPPY0+TxRloprqdl
rLOFPS6a/CTYy7nOsijAqSq0ZjIpfueL+pa+Y+h8A3xaC6nAHXAuEJFlZGgR0uM6LatmRDIQ1G2y
dHoxLf1SKBi0Zz8PGlsrLV4u8g1hFrdki2JWVEyBOWa3Vw18G4yNrVuL3R+eadkATgJqgqFkpb5g
Hh1FsUFBlFfrIXOArDGTP6Hc+vnDrbRBIZILoEqU38zdLYK3npV0JhO02wR/RSB4hRrvDKU7xKpz
rJghsP+N07u+ZD5BouFurrZkXlZPDPiIkOIF3lzqIg0ROZsTI8ckInAAJX1Uuv22VeLad8CwwP+/
zOLEdF2Rt5mGSJzAnbvwb5e8wIcCQz1Em82klTxXaIswWoo6KYTqxTdXZ0HYtxZ6OaLHIcj4Fk2j
tJIOkvalRSpdKEw5/ws9VOIQSSPaNQrztBezU06HxsDYo1oTZf2NjjO62M1u6m60KH+VotZzgnwn
9fq12tvfNg7SyvZCHSf+QZTgzzILYATer/3I5JGFqASzBDQpxYhrn+IF3T2jk/QUl//qJH1snOF7
ZukdYzruEI1/JWm6AZF6CfXkR6jaG7XPyqsgzQRdElS4Sy8WdK6tKh8puFMabLkzPdrSbYrsQhUb
35LhuxX7blP1G3fP5ZEW5GlSagW5CerrRcKX+B0oTIwIler0B916UYn1U/7f+4Y0k5hWoy5kYg0d
k/PEy4jl0Zd0vYPu+NQNT06L7KD8PdE3OniXb5ZlYMJynkT9uoT5J0mD7asqnQcjwW2k2i2LP7Ri
y/FLVW490kqrSsCAxBxTlKmQ2s6fqbCVcrDnCpXsKb6TU7w5gu52dHxEDd86C+CscNw2elEhbnx+
gC/DPAuD3CMOAFSLYtn5wrlmVaPfIwjUlb5rStCsZsfV00O6CS+u7CeVACqhuErAtF/29Hs5V4Ne
RYykUK7i0YcQ+KMpHmmM1Vm2cQ4vbxSsEpBEhR4o2n5LLm5d5HDDZ4caO3GY9nnTsol2m+Ta3SnK
Kjwht5RW1hY0qekMZCaEpJPY5Q+VDgC72swJC47Jqx3cj+bPIPQYVBTmbfHL529s7ayoiBPzWO/j
V/ICVtScWcfV0G7RKP7xWvuPTveWtddJcqiwBkeSrfv5+YKXoYQDCWpBRGcoBBnO84cLpZRUHzKU
p1dv0fjUIVUl4xXgn/ycufDwX+NvJDkrJ0UMGogPQROFlfhBH3YzNvo2zcwAqaa4oTOPsPkouEr+
UZuvmEb9/OlWUgG0F9DlB6UlbQcsOl+tmiSnLGukvxR7cnMnOeZmhJR6fTIzirr44I8g7oaxnw37
Jou6u/FLrz/8b34DA9dkdYLNuow1bSbbmRogIxNGT0N724/+MczkoxX5R0PN3NlJDnJpHeQpuald
ejjqFkFiJQwwckmfUKBUKBEsDrAugUPWcdx5dZ67Vfq7LV/C6mmmp/n5k669WnGYuCeojuiVnW92
rteaUvkzylO1vQua7KrWnhUzOWR5cSiar58vtlKgQF3kpcJsAX+8oJn5Yx6NRqahUFNbO5VRwUB5
HP3RnZtHs3rIZnxt/J+FDSgR/GTyOJ+z/ZAPe9X+o/IGhtPg/NTVaCPiqmt7TYGAarMqPqklElRH
iWHmesT9FV/nveIqwQODEthBfBv8l0a9haripho69qe+fcZ8JZAwR8GZ5Qseop38WHaPL32RueN4
MLOjXLauFt3p02Z1dwndsnlcDigbiVH4ZTKXDEbeJRiueqPxphTDE9Mhhyx4sxPrxndG5FCbm5lh
Zcl+mQAMP39zK/H0bO3FMRmCqSmVibsizUXXtD1afUMb/Vlpy8PIQEqQbpFU1ldEGhUUiT72cgzN
t+ay6nw617iYuzVNLWAGNyqQt+1vjaZ320LeOAfrK0L2RX0Eia5l/q/Vut07zK96ejgcOYdz94yz
+7FHxzlD/cMf/36+pythnD39n/UWcW6K47oxa1TQ5pSA1ms7DF1hEs7IRcf74i2kATHmvz5fc+2u
AvXG5Br1IYVMahHKW3LzmYldbiUVT0/td1ZqV7Kf7Iz6j6Rph8HcG/IMx0U9bSy8dno1UREIHU1B
9z0PNHrKhIKEmKWnkunKMJ3GUmZC7F86QA4o0cNKe/rSRNLUwql6C4RZe7faO+wpirsLapvapE0M
ms3qZeya6UuuPIfOd9i2bXoXa1tndwX8QlgX3JPZF3SVIHucP2xe97aVq3nn9eW9g2TJAAbRKK+h
tk+Lq2w8+jkPa4Y7tf9R02w4asndpF1t7Pja+eJdI3+Pbih57GLHh0SLZQZQOs8aH2pV2UVN5M4h
Y3kviepjoKZ7cvlkmmhy927qy+IHMSikoI5WuubJ7mo3YJAvmzaO/Wq0xXJHqOuIBvFib1I8wQO/
JFuKlG+iAErijpa6Aq12Sxl9BffjNeD6yfwPJdeFvKMSSkHe02nFZf1P9E9ME6AIHicMkAL601fE
3SqTn8ZhowZdQaLFukwLU+SD8L5fgx/yJSdSm2gMuLxx5OsKPKYJHgw6ndThKjevu5/dHwOaXXGU
5FeQ0CI6kE453xyIBvJ1aHpbpeflNC20Bi4MGFtk+eT7+vlxlBgaktAZ7Tw1uxkDD3nprphxHwhv
01w+RdaDymhU4/w2nfnQM+Wc2jcN0mw+/reIkpYHe5NtIVY8R+f4RWCUCiOsVMTL2qOlvtIRFyK9
Eb3lQbs1x+p2JA5iWdq4eZxdyfJdoDzX8GRiI3NjKbtOsWU0Z2fjZltNNzkbom5F8gT95PPNaULV
TClZ2JwAxcmg8eRgoA/3lIQZ1ouNG+izZ0jJzuYO6pTa1a7LYOOTuEjCQCnRM+aSE4K3VJ3nPyE0
chpD2dR6tq7De2DdnE9RT3YyHYKNKvryecViiDmBRfAV4nZyvtgU4KlYoTfm5aEnAaIp353mb+Vf
O5OrpPsGbhp2f4Ob6LTC5I3Nfr9Dz977YnHtfHE1GsMAExKeVLnuosdvmEuKAe/aG8Kvs/VlDndA
trua3ZYOKBBE8pfB3pepq6WPsr2bT5MaY6T+s42xAw1cS6XA8tGtLXb5bzUJd5EdM+GonBjuOKjh
QznfV+23xHns5NTtcM8rKtXti2+ylrk4dewyLts8THfaXO4wVFSyfWDtU/un3sluRaptoIE4aG6A
jyp2AhWOmgcGvoP+DSMr10gslJ9Q43G7mN7hqc3uG9hBnwfxixjOfhG8xMA5k0gXMASuApkU5W2L
pcWzmIQSKsH55MEloFWONgQBJDP3n6952aZk2Jg7mkY9yQkTB4sTkkpSF8cScoACoRRsfyG6BEPD
LeFvgpcVyWuMmMkU/AyNjcJr5XnpTfHE9MbR0HQWS+dZ4kxOYb+LIypaICb9deefpOmutaNn0SVb
dCWBgC4O5NmCiwMp5zWFe+Q0XsEVHTFBbrbYoTEinPP3QMLRgs9CR9uGGaiNbb6IgWKb0QgVeA/X
s7wAZ500yLmgeNbSiFwruMkK00WYdicI2UJbTlb/pWy+YaaeMqDCJ4SnxmFfbSUKq3v+4Xcscvta
Hkun0Pgd/gytF4dqDam3cuj3k4y4kDRi2j175UbIe+euLTceEojI7B3KrmXMmxpNrvLIbL2++tk2
X2vn1Cbf/HQ36V8l+2h3f3vyQsqauI0849j4ro8D7nhIqiM0bTEgZm2BVJd1IC8EUEUQc8GMuCkX
wckpZwe1DUCj8aDUJ8s6OdONWSNz8aM8STPloZsELqOQIOZZ62n2XS17ReTa3wvt1jhaA+JUu+rN
GHaO/6SlV5+fl/f67mLH/ufnvaf2H7KKosbDoI+AfeLQq+a9kR3wWasf4nRX39cTuhyHsdrHNt/l
bXYrw6FpdL7Ym7k4zfnVbd64iYaEotfK+1CBAbA7QQBwhkfF2ogf77Taix9KrEI3EFoV85Pn+5jF
cerPCvuoTPreZtdCxKKYmHnBS/EtDpi5t8fsypGxALQUj/7kfhzUq9TBfXcY6h/I3bnYm7id/6+O
k+NcfkdXa1/1pNCGdJ+Y/wyZQQXrlNJGNb+UUUUP34tk+2QPxclIUaVHMY8UG8sD1Tnkfn6CQHRl
GY/kADtJfW37mV7ID7QUm/I5qfSHSJYP0N0SfLujLj21kvILR2+hba8Kl8KXOMFg2LwJu+c4/2aa
V3EIAGB80bMj2u1uIt2GUrXv4L378kMg/+u0h4iDDL8jMX81qXiQ6rog4y+s+TkskkOq1VdaCpEH
4WUupM+PibkWVpT37BPqBVDBIoQajh+MY6FyZYhfeWh+BTfVozEcSrShuB1v4u40w/VllE49KSa0
Njoz+2Hc6QESLzsmMir1Wml2TvdwhfuJHCduqKBvlb9xwPeGcYjIZusrvj7tUfnSvmaHqSU27R2u
53/mrX8rSXfM8MTjrtbRQfEAe1TjWMY3ZXvv2weU0dIn5a46OA9hCcu4e2FWvY+PG5twUe+JTxnC
N5mt4DcuvxW9koZAq/TWm7pin//o8gcbrcTfwb30s+Er6SwsVX/5IEsjh+oxs2+U+krR93p6quCC
dHdWe2WYL2HxI8XdOGqZbds1jaePpVvSvK6OUr6fAnVX5+ADLRSOKye8VxnVnhWPfGbWD0xMY5Dw
EhoHq9FcBHODr3BLjHsrfhuGm7y7C5xd9pyVP1Vn2CVKdaiCO8PHriohBNIKgrFyr/nHEdU/NQi8
onuDwHgbBVvthrWNgp0BERUpYuryBc44yWrh2+pANsgwFogcn2SwFyYEbt68wiHeuPTWlqMNRq5N
Pwq4bVGJJJmmxJKVA12H457LvejMk7A4SKx/WkxfLNkivxsr9ztsJ8baaH/RlFxk906fhNIgp9gY
M8w3la9CrkUo3X5+3rZWWUS8Ef+Ois4j8EJI9NGd23l8nZR6K1m5KJ051WRGzKmCYFxW9BkafUGZ
Cqpi91wy/e8w+zMTRkegaSUZb7L5mxPc92IAnWtcmRhaGoc7SB57vaaQa7c65muZInguGSIiF0y1
LBW9HUZkYyNHPJvyluAyqPa1hApqbv9O4x9hr3oUlYGveJWj7Pz28fNNv8Sy0H7gmqExIaZOiHXn
94xP0ozpukYxP1SuyN0ES1EM5qv+Px+SRBoiqwadoKi/fr7ySsYEsAKVHONNBHqWh6obnKyPYxBQ
OyINRmRQRV8m0fKdyXBq8eZ4RrfVyV19WJpMfDm8ZRC8xRFLpi4jj4obRoewcw2fxVSY8AsRuarQ
OhQ4Ep8A9mvtxuFee8sgB4D2BFTZoNV7vs+RXcwyDgE8bvK9NN5SyZ2aZ7HPVvxNbu/tkKkuCQ4l
zmpSsoXKrtTG7yRdiCEoBFw44JiTYY4g34gQO76b9PepgG9QCDT6V8Oqth51pRxg7BboBofMd/Hn
80ctUX62k5gBgBjqvVVnJ7U6GMqMLfS9GLBrGlQULaZT0V/9/EitvV9h8kPqiWsB3dJFFp4mljN0
jlV7KE3tzP5VqMJbggMevhBM3pVylFchlLOxrkgHFsna2bqLdAEvYrVjYpIKHKn5oX5r9VtlODrG
K9arrj/jmcu+R9lOzPEFWEV8vvxK4BTSVvSfiGf02xc1UDso9VAANdKDNq/aST+Vw09/jLYeUpzQ
5UOihUQxrYs5o+UgWJ5EOVGkJVLoL1P3ZAA1JlSwYZx7vd4d8P45mMgnq+290BbPg+DQjrZryk+f
P+0K9gIRg2+I3i1VJ5Dk+fFKJQZTlAk9PxNYIUaeR0dd0qi/F2TrdvMoQLfecGsHrXObOsyQvGFL
OvYydvETcIkQMx9kRstWvOEXhZXaeumJSSoN0UQxBFBlDENG5H1oXnRldD2nG6O/l1/x+aqLNAPH
4DqJhDxpWmYnDAyQK0BXXT/BU76tyvxhY58vP2Mx5Q0ZBXyZy+EdGP5QKil2kmVhwqSnj608psRu
XSu7vmHCL7XxUdjVDS5SuCOHpFcbS2sXR41sU/BUGHOmB7BUQTK6sSFa0YebnWsTVa0Y4hW6CZ2a
3eYlasnC/Bpemc4RjGFkCh1xc95yTb5Ms85+xPKzSsqoDGMjrD1ZDrCiRAk3Mk4y4zwqvuv+DP9r
y8vwsuXBHAXSNNgnIJoCjim+9A9bXvVVm2vKVHmVUuyTANKgKXux1l5ZlbQX4lelEOaVsLkwdLdQ
Ja8b8oc2TU8hBpLa1pzySi0vJj9ReeWki/7hIqyR9wxJHY6V1xshQH/htn3s/U5h9+ZonQUNJEPK
4wAZbaM/COcncY8KvWATKzucf7wsux+gFXXoBtsj2g+mBtHyvuiweStdmKweONHnR+ddzP08SvFT
4UojtY+qI3jf+RZmg21PytSifjrGe2b0UNhgYB3gQQjQOzbDmXrg1kjSqHa3D+bOTeUH4RcRXeXd
L32+67gy7Pbb2GOh2F3HAUogjDYI9KYOw2szwRVQra4ku94KryJsXfxwulyCLUEdsVQtr3CUVHsL
ldQ8efXJ5k007gaEoJFoFcIVZnOcUe4c+F1pt5UTr3zqYOe2TLUnpLKW9yZq+J0paRXnjjgmkkAh
zJjMxq4sj2qGsoOGLWHeHcxmI6StBfOzlRdHDC/Cjj5pXXnRhIUOmgJCEEUIx4jVLf3aznh6slD+
FmHGozLCb719fmQuO1yieyIIsxD7V9SKOlOrpbbuS08bGB0T5QAkz9wZDkWXnGTARB0svU2mY4J6
hfFtY/XLvWd1/MOgyQiq9XLIo0+KvLBilagumYdmPhkP0iz8NONdnHzp/BO2esem7A+fL3sZ3M5X
FZf9h0iTNgxmmpNS0kPgLXdfmr98IorRXKVF4nXWBm19Jfs9X24R2KAFj1qp8ZCzGrrQZdwpRBwF
T3j0cHskeTlnQv8zSHjN/rPgLX3+uOvv+D1tYY7dhBl1/rxVnM+YaMtIvVK7NvE3NTjISealqb1j
njs00nd72l7xb2VQ443FxWaef9o8/YfFFzVWG00x04kzB4xuiwJNAX2FTPvi+DSNMwmUhGguXjO+
Addpo5/CDM1xLDnzais8rmTI/BToYMw4QCHSlvCsFeB43LeTkMtOdrDDu/m5mHuk8fLTEAmr9W9h
1hAKtyhSl1U3PAkVnXdmpmAHLc1j6bVAapxRBJuD6ljPf+fQcStImcwJbUC8Kyeb0k6U02gainz1
/E2HVoE4atyiBYbdkBrVu6nSsSmn61UeATavk/n3xuu9jNxckMgM0RcmWUGG7HxFs7SCCouCgqGC
8WCQhzCgeRz7uxE/XHOqXWMEB6NDHR6K3n7+fPGVpxXcWjAn0uFLyfqs9pUMNkDuYfZzKtPuS+i7
KCyF+FYPRfRvrP9+vt7KUaalxIuE6MUk1LK3lOlqGmiZnXsy2a88IW0U1BtX+PsbWnwu0AWZwUFG
F/bgBeeCKyG2c/TsJH08TBpq0LHxJcyNLwz1Hab0OyooJyS9GW+1n4U4q5nZX6OxAZssfjt6/1Yl
wUzrydQ9PzG9wMEdzL4L7ORnYiBE0M2HKXS++UP/u8MYZtdU8ckw+tq1kWT0ILgcolgKEN5QH/vw
z+e7d2kOoiGdD2WPOW1wuwsJslCK884ashxDEhPRoH6vOrfl/2Huyprj1s3sX0ndd97hvkzl5oHd
7L21W7L8wpJlmQAJEARIkAR//Rw6N7HVUtRz52mqklRcks0Ny4fznaUBjI9dHbjpXD+1frfobArc
naVjcAWmXzq4T2fu453pCOkwMDAUnDCkPBUxegjMhpQNVnEWWENTxzckL26VpLtw6PeKXZqhT2MH
7sUjP8xKnHlxhlxm3YbdvsE5J3LbM1/93VczS0ixPsBjFtDm61lUwhMczDu455kC0wYQOhtR8Zs6
9QZUA3Bpg/gMvhLoppU1pAYinY0buXHXhX02Xu6dPRmN25/3cnLEzH3iEgfqJ3iJoN4eUTgK8tjC
XSEk7BDm3b7A6kyRUB8XZ/k2782wWTmDlQT/C+be6/eA8hmWB4yKZQebMsOLlV8PqwGBQI21mTvX
c6KT/yiKANW292OrqMdmNdnFuQ8yl16n0xCNRQxTB5hXGJzs2WKElngypgb1CWLKYI9WKyD8Cg5b
wQ83tybs0ym0gWsgygTmSeO4OTNK37sDrKk+XBVnTscpibmYmDONrYBhn30ZAVNw4D01m/gbeOLC
ZmSRI+4hGIuMRcXa3QTInfj4Bt6bJQmgWaAMDkqzU6chh/s08KoAqwJBE9uDth8ZnCXOLF3Z/OVL
AcIBfcWHz/MPmeXrrz4oq+ngqlQvc9feRjFZJzBj99oCu9iZ7/oWu4AhLpCT2bMCstJTDHRq7DLq
Suhnct9OmYkvICk7JtE3lu9buFPaXnk19PyvE2ZwVWz/gYMYH3gPnuyR2K7RbusceNXF0Bb743oi
co8mErd2mtNdUqtFnfTrsuZZ3tGjZwVbqoczj/7Wn2b+iqDgz1YwkHOdnq9FVUR1P0EqaY3OUtff
yjbY4jiE7HNrVQcKnUTMMnMTO2zrTVUGuyfLsdc6nmAENm0E5Q8fD7B3yjHolzGyodVDAwn8gdef
vYbnt1XbcA9JWr1DkbGEJw40if4PRLpVSEyCWVoUwCHM2OuPr/12cOPSc0TjbByCHeBkjaNGiaiZ
XNAksOEMDqqU5CqSBFZt9OrjK7034rDdQd8J9x1koM3T/JezRtt4BZIu0RqjpN3CD+Ghjsx3RCYv
ddtbaRfFNBsmca6H+/67/eWy3uvLolNH7Gr2gAQfRgKlaHbcrS6GWFWgH6hln7SH3C72Q+xjuI2r
j5/5rW0WhhraKahAZ47+m+N8GbilGyj4tTXdVnbNlhvxFcT9lZXXz6Q3mwCDvDxWLnl0kMgGYG+v
hDpMoZOalDVftOA3H9/R20pxlsrH85YPoxzsba9fR8la5RiKFZSMaueYfaJhD8SQhgJourcFlvbg
zJr27nf/5Yrzz3/57mJog1A2IOK48gLusHdWxO4t9Tzk4C6z8lgoVBzR/2lG/bzoKWqnDdheYsJj
tuGSQg5PuVmbCs1fU6ytqFn0lK66khzjpDjzuO9/cgx07FVolmLbeP28fVUFUd4T8H/YuA4FZBdt
d5AcLBMaI+cn3FW8XjFXLdpGIJQ0TqPILL3mHpyNb0ivv8Cp5dYTwZml94cn5+t9fHZGxjRHcxFL
8OlEj4Oxyq0cGrsxsA4F7UlagZ2ah1dFkzSLpm7r9URBFRFwt0fZRWWylflBQeuVuMVyUsUDLULE
m+eiw/FVfGonHSLNiW3h9vVtKq2FcdtLSIg+Hq7v1IM/DJ3RqptZ9khheP02Y1n5CJJHrz4B93iM
PzU67eJ1Ad5txNHcGb42Y3cROfBs3FcItyzRoGUk+XrmLt6e7V7fxcm+RapOQIqK8xWUWxm+V/q5
vc4DqFwqyKrgLRvRKSt9dmEX5bkV5L0FekYqoMNFRwN+zq9fQBWNMZMCUQAybYVasyL4rm2DBmUh
LgvNtoOXrAY7zuyiBWgxPuR2siLOxmo/OR4kbPWZ9ePd9XTeOhE8PVt6n6LBo1O3YL/DyVYx0O1w
MVaB5uxyspYFVq+kuWMquRp0TNB0IX9VPTdDY3AhgBVKjCjX0zOh8WkSEo1SrLDNWsW2lfpNu5uC
bpVU7YUXC3KmVnhvuYQXgQMYeY7NPLWNc+0h8lTsobc1epcI6lqJUN/mQXBEZuDGMuamLertx4Nt
ruxPJ+qvlzzZkcEX8SIDlB/+qph7JVlphy+KOsrgZLKC69GZV/oOKDfDjdBTzwG9CY4arwcYGt9j
0yYOUPgi2MLUO51g4Gv3zp6goAZ7TC2rVqRIh/muEHFcGQYSGhnOHff9t4ctWLajwwD5LEb6m75i
55mBu0guWQbwvGSeXkdWeewFSNRDSDfMw+FLc9Rl7F53dFM25NF4+gFwKvIj0f0jlvMsbYDlFO2w
XPlyWUkG+ns83UdMriKvi5ErQD+XwefRBZOo0aveDJ9rb4Qemcfggvrm0EQgokUtuWOs9MBSqtHx
GdWhLP0148PCa9gmaIIruBqP6ccf/a2bFaQtM+CPnRm7xhsTuRxpgMMwshkSIF+OdIru45KvwzaB
Bbod6zTKQW+LzWPZd3unGDaVdrPeLbYtYRN43367KG+ajsMEBlVV7sjFhg/Fxh6HM/Xi2wUZ9AV7
1prgQ+ErnW5vOZ0a16qccmk8s27tFq5S1c1EvEtWK8iP7fZz/dVyZEZ49b0w8mvoFU8GUUsTPRfu
8WZuzncCZwRsC6iZUcS+HriU6c6PG9xJNCRLqfS289xL+CKntpYLOVW7Ns/P7KJv5uZ8Sag7sa3j
FIM96fUl3TwnfV9H5TKH9gPngVyoFe+7VRWXmzA5967fe0AwVGYxKWwNQbZ/fbXSjaea9na5rJwv
HA3QUXboOt4n3WX/NHRnIL15H3m17ODR4O6CjQaXmrkxry/Ww6paUgmXY8+996cCMXFdaok2+3ic
v90+5sugxQHHLjwVImFfX6YNBidA9Fe1NFG7q7oOTE5QnqDw9Fh/UyNbrXSh9ZmqY+s4t2eu/WYr
xbXREcQDYiXHEfSk9lWksyU3oKASD8nHpdmXbrUbWfSZ1s5lEPBjDOkKTkN7I+KFNXPFveoox/4S
p9QNiXJ0OIk+N5/evSn0+wCjIiQD1dnrF+L2vFBWS6olK9mOthcGZAq7hxupjrMyh9Bp0ts6lwfj
J2liDSlLgISa8YrZE8QlpgFzLTpjWvO2TTK/KDD8MMRxWMN++/qeopYzEloWEqjtNitDdbDccR17
6AqQ8GqCpDPK7QXO8fDtn/ZwoDqHvL0di8CV4XgGfSMAbWyGr69fN06Ao2JTLkc0mMXUZFZ+FQz2
mbH49s1DMzCr8FHMQMjonVxlNEnQuCN62XZzr5ubJsYpdDoiEGd1Zty92doAa4DHgFUYpBlQc07G
na0sn8CVkCLqUKQKXWZu3ashT2NEkUDy3mXRVZeTM1d9u3jgorM5coA9fU6yev0OhdOXgbAjuqxD
kMTbdnbBTG2Lb+AMtud+lNr5mVppfl+vVxBcEcoaMEMhsn+Dapvao7YoKNZjOW3n5q3lNtduPq14
SI+8z89sme8sJSA7oe7AgQbz+Y0CvoWXoQhYXoL2Ph9J4DQf2ntkpF3JIcoMplCXyCzxVQGORHB/
5pvOU+D0YeGlOpvgz+2s05CwCe6TulJhCf/BfMlBWvdz+9Ku0L2W04HELijM7cr3pj11q3SSGkxK
XZ2Zp29O1hhXs9sA9D0YW290wDbt66K2cQ/EyFRhwzOxvo1ZeBHROEPaz9cqGa8rdaZgfO+qEM/h
JDLzZ3Hx1wOLKfzAVtgDIT2C3mZK5eg+IAzutiPxsiH2FefTfZ9///iFv3vVAAUS0mzjtyGdQrse
wZpRLtv6e5CrjNbjveOO1yWPkfc73iAO+YKclV+885HBicXSgP3qrWSMgIMaxDlesFbxymHJcuyn
+xgHUW7hw/r6U1R+/fgx3zIhsEHNLrYgXYXQ8pxuBySpUHZLkHiA3e4qnRzh61zO+w6cHfyt1/V3
xm7XAyQ+RfW9t1GDOGS4rtX/YQ+An7qDhw/RpsUdnRwLYGXJSVdCI8jh6eTb47Wawm+hqI6WN1yT
3kaUsX+Bwf5pdMqnMTkX0vXOHoTrhzOTHjAtsNGT1dmNW9RFA6q7qWoWQTAtArGB9c2qT2Wer5sG
iZOwFw6RDgam67mlZX64k9mNWmjOC0Uj6m2DjidJqSCfReWFKmWoxuumOiQIgaQhOzqFd+nQeMVd
sux0lGFeHu28TeHDsbLIOUeNdwfE3PvAsMfR901cUGAFTUSEQb1tmw08B+uGbAA7XbgwG1Zeu620
DVpenJFaHgqR3E8gEzc4LX48Lt/qsDEuI5AtMQvgs4197PWsbwnc4wsy+31PKvOYuUJM3rKBJ+Kc
1VtRs2n5dFvl4aMnY7CKe7lS4b6JF54slr5AzIb9HDD7i+/WcOoPvEWFf0JP05m16UeT/fTDoTiH
BnmOasDu9/o2jaQc3m05WYYyuZQ0uKZ8uGrd8KIvxgsC1mI1uAXY7GQZ1I6NoM4AsfZohKQiUc9x
a4OVIvYoHpHz2bSXvdVcDLS5KXl9rJN2hVSdzIz42pdJl99YjnjxdR6lxvC9E8KCJQbzlRP/LsSe
m1m6uqhdCaAKrauYJuci9d7Z4NEfhZ89Wgagc58+qgNctQk7RBHMPFAxgFZcyCxAppVS0MjTtAPp
+ONB8M4Gj20WmhO4wSVQnpzUMQUSA+o6xolcixcjqusQK5NU5Q1OE1fDFJ3BQd62aeYhB1k1so0g
noWL1+tvyfyhqiCZRfBG4V33rH2KknHZTXojvB5G/VCgldpfd5BoFIiwE6a+GzsX6gXpQKEMa9QK
I1MhK+Pjl/DORgTUHHczq2BQeZy8BCpyUcYR4kAqx8L4+VLxZmdxlWkJ969eZTnEg+qcCOvd6QeV
BCwAgZDMp+/X78K1CFMjYnKWLR12VpN/h/E1aJf8c89Dha9uvmhvSt0x3KmYr7p8XHQkzDiyFopO
b+b/epUPzbN0w5lSCLYBOrUCyVfW8uPX4813cjoDAZYCwsHNvnUAGuquJQAO6bI3F3Y0XMXoCSdl
rha5cey9x74AwfwUy649djKHilIln0wEQ0wVQH2jE8hUCws+slWzjJK7cdIkI9rKQWyh+B0byiMR
QSdOPeisLPjM1/FsdIkMhir3+C6ZSsgju+lbxM3K1O5GyIePn++9WZdAVjDbDYNof6o0lrRSDryR
MQfwbARbwzKopgef8/tKiz2U3tgsh3D18UXfK3XRG/x51RMkAPHt0mvFSJeQtiNc6wrG8zsw9fKx
WQwJDC+Q7Bg1Z9bS9/bAX695MuRKayrhPgXTCGOzI60sIDjFmQJ2nsFvxkoAGGUuY1HxnGwq8JNv
ZVzgsRyYlxSu80V0fBHn9U3eqb+2gQGugoUdPAihzwPABnLJybWUcDmIpfVcQOZYHoYjr9XtZKkH
WQ7HQUwHhITvxiLZWXFz1Q/yJnDcS88VC+PdolOXuoO7gq39lsfNsfTdgzuSneOAD/+XPvWf95n8
sFJHUY9O6euZHgbMitDzQOlhjtTfOfFXpXYy2urgRaMxj62N9HcfX/NHOszP7/D2mie7ptcU1qjn
a9o1VnTaXNQiWCfPTIiVbfVHcPSQKtO49Z75JKNMoh/eXJDpZnKOIxpqLkPOQ+6sKgHtHD0qODi0
/vegcmGiNV6Bsvzjdv/refzv4kVc/fPG2n/8HX9+Fo1RtCDdyR//caTPSrTie/f3+a/9+9de/6V/
rF/ExRN/aT/8pTvB8Z/TX3n1z+Lqf97d8ql7evWHrO5oZ671izI3L61m3Y9bwHPMv/m//eHfXn78
K3emefnjt2eh627+1woq6t/+/NH22x+/oUv/y3ed//0/fzg/4x+/Xbw0T+zN7788td0fv8Xx7xhJ
M8iPACcgAjMEMbz8+In9O/ZX4KhQwkFHgyn3299qoTryx2+e/fts+ANsFb+A08isv2iFnn/khr97
OHD+MDJEMxEb9W//eu5X3+/n9/xbrfmVgL9G+8dvUOu8WggskOBAP5tv7PVghxUNPFSGEgYBLFDX
LZf6kpCcI22nQYY5BLWQfCddz510iHrnftQ2IsBd1VrILwbckEpbyCxXPN9QYmgmHZCnZdPJA+c0
XFaBqb4Onu7Bno5QFBQQGr4wQoPM7jiicQbtLgcJl/scJJHnWib2RuZle0EEEK2ad+6D73NxhDOv
WLh6GI8xBz9uYvUEyYBjv1RwLoUMyihEb+Dov/EEra4TG0QWFcTVRTmIFoyDRiZwoFEBu5obMM91
oCHmAFvz6xSM5SOI7irIQuGFy6GDeNpyHEQhwc0B/l0xsKJdUHv+rnaTBqoD6e5rHDsfBuKwTxJy
4ynthqQqFtAc1hGkobbK4XAY9TfuNPpsoTWxHl2uxAi1DtbaFCFudDNBWIMSnVbOhcZfu4knLxhT
7gbFJ80jBuskoUoYoxBv+tKLrttzbsFDnzFOP+eQJowZ2hfx2pUtvaF9xB+80VUOsh4LcwCjSH+r
ps4+OCGHMUJhIWCXFoXJWO9aV7rqna0Eu/JB+I78YsYGhps0KX2Zou3HAthUj7DOajyqk3T0o3HV
O8Z99CMEr8NoqYXZjRb2lyKJxzJ1BYkXCa2am56M4VXP7F4tTTciiwlmrJXJQs6iKB2rboS+UjqJ
m7qFA1JooLjzJGO3ZzB4SDoUUr1DFoM7sAd/YPoGNEOF9m7QxukEMjy8gyqvyxRN6JKyQVaIiwLh
sFS9OjS+VUTgR0KNs+inBB2qSKAD4ZLc7KJEFGsGxxORMc8TDvjlei7IKFFtaqmedQtYvNmoU5Pk
M44tIQLtZfQiCy4QJSCMkAsn7KcCFK0QfhNtLOAj1E+j/R1dsR5IEzp66xy20ZdlB6u9Ma6hWTUs
AKWbJzgjR9pW+xDcFxDsmyH6Khvhf6b4W8eSJO3Xasih0UkocO8o76po0Q1ui8MM6G57z4eZFHpO
PWgKpduafVdQK2sAODppqwPwRXgzNltQ+KOtahSkX8zU8PYDHLcfiS/yhVOXbFrQwYMREgJnBzg1
yP6hKoglVtLrihIqY6RHgDoYFt8ojDNXDCeBzOkMETAqj2S7sBR8qeEVZfsPkZrQdEfvLUwWVVFC
KqCVRxAWrHTVrID5xai7e/0Y40tsagvpXbsJ//da+CXoikSqZg9BtXSuraQGVkhHeamGILhjpaDL
xJIx3XeKJxdj7vtNVvlq0Fk7Quu4iuLCydesHrrvkXLrTCmiI9gRJNaUsgGH5bWlExfiCXCXBALe
3B6RlhYM6zI7rsW3Yer6euWP1FmJLhrvkp6E35J2coOtoAVSaGkdJg+MxhLdEBXDJID2QXIdTqUa
VhpLc7lojGuN2dgXzrCgTCQI2hQwUfJhcwinEhBMLr1AY1KGhNNpUdp06NJ+JPpFalbZ6VR53hNF
ZsOnutLqUYScb60kqC8k2uvgMo5ueBOIprzlXINhVo8BuWvgVvcCp6J+NeEILA4tx8ECrUAFsgpx
5+UsENWlLX0wagpL0EvLQOubTWqiZKuw1hYIJCI+PIYMbimALhW69UCoOwfuaC/U7tTnDv2h68Ir
vH1ZF/Gzz1BBdwGvnwGCiD7Nax1OiwIBnoCReT/tJRgrYo5gdMcVMl6gjUF+zngAbGLVa98fgI8J
9CYdsH1C4iw0sjV9DN1+mNKpmKZnh/e9BYZ15D/Efunsey4bxBIBWr3EzmEfLeVVn1XrSTg54oSS
1qSvGW69wUoRBg34UrBSIlsTWeNTwX3YH1p547gLB4zGeOEw2g1LBBHDFByBTcU+B9msWJQi7uFH
WfXTtBZT2++RHQhLMFr4Dmxhi9yArG5F8KCZilKW0ATnwbYSEvYi4ViWNzRm9WPVcSo3+ZhYhwBo
F1v2dQ/QNbRlhJUhanKWFT7GEgzoHbpuEIlprT3ENYDzRLgGLcfTNfwH49KHh/sI5imwjimQn3XQ
ii+B19RZHzntcuIoM4ltVQ+SaSvFZuBmXUeir3Y9wfdkTLzHUIRiHRIPLEFKBiGhBeziJ5Yk/a3j
KD+CogV7xLKM2gbWazCf8le0mkIF+UUbPNa+qL/STmOtGHhrNSmwmvxraWrfvZBxyUw62Wr81muG
GQRbiRgaQnd6cRo/rxdS8HHFeRuuqibk301o2cd4HMSd9EYvs23gT8zioMtbis1+ynmcfIFSwxxV
XounoPUhbmlDioK/wyoDmiXxlxNeyRIqGa/KSgtN3XRswvDZSVQUp2AoANLQJZxlhA0bgBWbtLiR
RR89FIkOt8oGncApwNIsitB8mkrZfJX1BL9a7rfluoR7N/AfU8H1r7OBjZa6bhpI7nHuRSlAandh
4jzOZOSMGRIGJySpRGWUWtUYAc4JJfIjfXJpjSa8JYGVrEJp7FU9CYfDyCnkT2Uk8200TONedWW8
F15Bs7ibnNvRBSBk4dGzqdP04DeVfeQdsS7dAannKel1ifweq/lmfAUIo04c9IeUC1MuVRbHIIRw
eWBFdRFF1L6JSigRFwPsxrfws/JKiDqbnC481boqNZOHRG05DSuJiPLPRSjZ1qFes27jxt12PRIA
AzraOwqMe00SmF4vlJ3bY2ZFYjx2rEAEV+4qIDkF9rVxNQ61fibw+r3wol4v7IDyS3/S9Sef1D3C
yxpHfR/cCXhdX8fOgtN2WnvQB+cw+SqsL7ZjRQ+6lEM2Sp/teO2qEsFzibflMun32GDCTWBbMCBs
i9FHa3sg4zEgNa3hmOw7B43BvCIW+AwGKcUrV8f0iyGd9TLVMUxrPHu01qQayo1bwaqYjDn1libM
SRZU5XQRNGRadbAXr9MaWZCPI3fGa+FolvlQsFyIIMwvVREFF6I1bA1urV5UrhmzyG+mFdNOdXQc
S6y9ZGgPeCf2oeJ2vKUtAj19RIrCtHGMBvCTRYA2hG9WgD+blYYzyZfI6OQQswb3pJFZ3AAnsRdN
06p+7wQYb1Cx1oqhuusDedN71HtUpIwuwj7XWx8lHGB1CJgFmAZm4WkdXAmM4wIVDoGkpkuIOvok
ZpeDI/y9MyTqMUlyZXZVG9hIb7c4hb2fEPV1qWy7fgCSR+7pxACVC7vh3wur8dZOmbsbWxhkZ0BO
UeWw+XGQuDw5CWGp46v+3g20n+UJEKIFr7oJpuCDbrpF4EL5MkSNmfZeU2FTcUNJEaXOuwZLH8p8
ILl5aOrMnwCBDj504X2XGEh1Q4hDrNiyN73ttHvDuvguJH11A+oxDJMYJC0okoutbKrxmIgRvFen
A8KSgqfa3ze57LcjQ4hVQYPYWgYdJddt1UuZJqKDo2sSWrDM4h27ygfiXZmOYmEs7T4vkBs6YFNA
BEYg0ngYwgZ+Tn2yZR4a5dIj4QDoQUlnEcawzlqRNtJL3fHiprSRIY7N15Ub7EwRikQbeVpM1d1X
hQqNfgv8PHIzfNwWVO2k6GDk3NtJhzOS6X0A8EOAHnYbPGBXH2BcHZlhp32NDTJvu21vW+1BhyrH
YRFRVb0y3kLXjgTXK1Tti1DcP0Bu1cF/mnAQQkP/E/d1dRP1NVrUsLVoaFokzP8cF+2wJcZGTkSE
NMeoiK3LASN03+ba+1QWfbFyqCocpGXL6NHrQzjOCe1YLPXplG/8PqztK6e2WvtGKl/fJKXAMIy6
fp13Ot4l0MnB2cnvJSwF0GYDpjnlQLdEcVuNYZNfOawO7yaPwPyrJRL6HwPnAYnCdlGbULO0h7Iq
7RUk6RYdLbhSghb4ycU2xtN2bNhnwHr+jemE9aByMPspzEIXTdFCpu4HLWZ5megl90LzoHjND4Of
wC/TsvJqLyIJBjnz7EWPqXEw7YSGvcaZ9tEmcfIwVXW+drx23pIRKHtTCBe2VwkJTZNOEadrE1BE
MlbonxnI5CcA54lf3jkVlnGUEQjwCpx82/KulKmFiGG00CFLxWGUwjMk9i7r3AP7owQXz1Qsv27d
ob0zpMiXFes4NjkTiszLw+rz2ExwRfYwNhalA71bUwGcwRgUXoWu0GTDFUO3GsBSMxwLxy6OchJF
A5gU4u/UI36/n+ZVDRnTjX/EEp+jWiZBeddq30U5b2h0BEoNuLVErOvBw+FrX5sRDPZGT1lC5jad
Hanbgpjqezx08IpDbMzXHK2SZUTApLFwKHoKRI/MGpxWEG0ONnoM++ImuusFqC0InAuxpDBsD08h
egp4LH/KM8Fb7J/20CX2wgN3m65cKJQfTKwSWI/gVHk0qu+fgspxr0vY1kl4bcb+CiFLw+cyFlG0
8LBLIJKyUpckFzm/BBdQu4ve6i0L1KPRwBsPFo2uhXzUqLWQIVSO9Q7MZzgD0qmFo0cywfo4mq7A
WWkP/ugVW1th1QLZHofnvw5wvY9KvcK6/hO69f8Rupp1Bv/1L4joDXR19aSenl/Y37Yte6q/ta9A
rPlv/hPEgtHL73PgD5JGod2esxz+BWJB9Po76nnomWd9GJJeAGD+CWI50e84Q8OgF9MEXUGoSf8N
YjnB70DUbRhsoEEFyT/MFf91h/8LEOuEGPlPDAvg8qmuxcJuLqq8b3eBKi/KCvBJ6D+HqMrg54Va
3+oh3oy2Ls6r8CJWa6xYT8QUV2IYxxTb4+aXF/fnbf2KpYVzK+AnlvvzNk5aBGPQIQs9Mu2ubOxd
bKHtSubw1S7h9T4mGtUCTm+AyjIo2LpDHMDdUvpoePJJf5Ole898epFDe7BweufJj7C3OlYcLaMW
h1s0VfnKqdndoP1xURJzzzojFuMEl4ZQlDcuyOg3jg8/+JzbO7jpPrZyuvdGup14ecEssiWM+2hP
qWFTs7bYcGUhdCQWXYbKGdFd/vQCosUWyAekt8WVNO3Kw5JGbHYnOSwEOYg1WPFH8HlHKx0C+1GC
7wu+D6IMmsOYV13mChCAmH1rAqAaYrYfMQN8dj9+uz84Ye+93RPaotM1odWBCrhLSnh29TJeaAcP
b6h7k8cKt4FDUZN4MOMhS01xQMqbg2nKR1FHW1FUfuqDMNq37bqPhie36QOYM+ttA9FPqhWqsVlL
OQrglKxYxfUABLQAR7LyoQ9u2kOCg2ymoAJNhwmhFRUychaTNCxlfngXOTUOw1F/LdEl+PhxTxoD
/x5M3gkuGyJvsq+spN+ZfLhijOzLAJRnGVQXgDPstPd7tiBBHj3kHlreJhoefcrKDGBVlwad3Axh
uaJNcVsObA1T/Wcdd/l6atF6jwr22RMuWBx+FewK8s/JoEEkOfOpThjVP+8dq8SveqNKJL0pLVvu
FLTwCXV2XjlcgsS1tv38hkL7o+PxPkrYYx/a9yHySxNOEKWKNM+oZQtWYRQ7UsLAC2M3Bef+kHiw
8IzEDVyDU0ARZ3pgJ23un/c5d9t/0UUREDnge03UTmsN1WO4cOJ2lWty4xMHJ+CxeFYBBk8s7phX
3k4KjlY5Key5iFoo0RyEgPjdCsXh42/+mnv583ZOuu1d4wxjF3KFXGKEu9EqDXAcw8Hr43/9P36V
+bK/PG1NAGUVNjAG3zQHyeShnTX7MoR/edC7yaKHk+WC2GGVKt9Zo5mAfZ1QuBi4/LbgLU5ANrnM
i26v2xZpCqxaQ10CFgCjjzarbh233Ygyevn4bueh8s5sP1X8mgG5ghMVahc4L2MNo+7iZXaxrVBc
BkGxAKJ25rWcNHh/vvWTzluA1ZAieEnukEKzdUMkSkiOV1SsezdOlQ72g+1mGufVBPHCHz/cf/wU
7utPkddFW0NpIHdDMt36Jt6XFcAW6CRZ2g7hdxi85UtlRutTBaNuVNibMgxWyg5vdBWiPFUgbWsK
yszYw0iBFfbnUuoyxYnzK9TKFMkjRi1AYeDn7vc/jcyTnS0MjBXmJm523dA/NtQAxqdJgwVEA8oP
iqeeqo3oxB1nySdUoOMi9vmDgnQ/jYsAyHRbZKjjYOLrICs8yZeDHywqEu6HkT5LLOCDaYCnzbhQ
41hZy+0zooETM6qfH/dk05himCsS35O7qJGrIhAXFVQ9bQ0zKi+8U6S4nKoJkv2ddPU6Dykc6dEr
6budBoyg4c+sYrmBFzIcluWjBVirsXgmmyED4roBI+9JCxzgFD2YoLz1CiB+Hw+QH7zkd4b/abBN
DQdKw/NEApH2spp7EPZrNz5MXQMFMoxjLpJhCrPCIC+AjNqk/QAz37AQL10OFJPpoVsDAw1TzkBP
tGSYxlGr4fftpwl3mzTIO5RCOfcyr2VrVjEOOWT+yRrKey93PhnhfUkcEGZBWF7DFurJbh3EOSfq
pib2EyAlsXQis485zs5D3X9qOnHmwZ151r334CdbRy6r7n+oO7MtuY0kTT8R6mBxbLexLxm5J5PM
G5wkk8QOOACHw4Gn7y9YNdUqVknsnquZC+lIFBmKxOJm9tu/sGRx5MktsnXQ5OcgSE51EH/XvnNo
cRou+8/cz7O/eDvRq7PdBLuGGKfNX1/4P+vhfj5IfzwkI9WPLs/sCbOxa5TzXK85jTFScwYSGGg6
YlFSp8hY2PSt/Vh64pu0Ojw0x5ANV+z1e2g5KzuaUzxkfd7p8cPUDEPGd5BNDgWLwtoZ07XsuU84
uiFLXtRDODfpLnfVmURThKj9ua70WSC6XIkmm8i2iHwsqTv8v0f3JpJTSbpzeqgS931xrYg2TmPV
XpcJDeMybADH3ZU3ePBV+4Ekvc5+bAEYdzrr3/yk8OgiIPPPmVh5rXWrG/VSVuEriowvVd7cRFF7
EFV7U6feAUUKbuaYxneZ+PLXV/gXy/x/vpK/CnhCe5iiQLvjyTY0wKR3PA8arZjUwDqjZwPXZNdg
7d5reeaVx4qncbcBRyZM0KzcRTQqeICJ9zgDgsqRle+wTMEHUKlTT/1c9YbG+a+/q/hXlsx/f9df
Siar17TTbK9PtjfdqPoRLyHg+nvhVee2Hu/KGWsCtBlu3dkbYWVb1y/3IxNqFHUbJJHr2D1CJL41
WMe02fKjn/1v4aIei0ye22Y4dB2bqsheD6E49Iu3rwT2cklyKtyr31q5L9u3GYf2DoRtPYf9YxmE
Z1bv90ndbC33oQpuRrpXPtCXb8YNd2nA6ZVV27/+6f/0Tv3C10mWuWLLoKnBViz2XieDp67giVBO
nx8xWQ3XSYSgurXNsm6DCCkzB7i1xPvR8Zf33OrTA2Zb0AHrhigWtiUbmKn11kFws/JEBkVlNsvv
vuyfDF/uL2XcmnEqTakxp6IufXfNfi495kExX4ayDT+R6DZt2us7Z3tjyHqdKSuN2xvoVenj0OT1
ACU2y++jvBifpjqy1ssi+kus2ROwRFQwFbyakEQ4C8Hw/a+v70+6/n86637pAmaTtrnlx+0JJFdt
FjHmq1KVwaEc2FVq8hu2XibZetM9b2bRThtdN/i4jn65qtPupljyR5YQd/6yvEtDtyZ9WmmctLHQ
HgOx1nbir3JERmuPqO1tVYUV3pCuvXJd3BhliFtMh7aZKK/8yxin96qtU+zZXcH6tiwPnovcsbO0
u64y/kPn1C4L45moJ6WwIJ2LRz+hD7w2kslQ4blVgtHM1Zeoz+7zydlLFooXDHx4fNPbCIv5wCyt
xcrcbtaEOw1Hdm/lttfXPt9uzH7QwasqFS122GL1HXGH3KqatuEUeb8h8/3pE/1LH+N0ZTAy0cpT
YikulWS8GIYJgHWq4WuCK6brNCXnNG3aZassuawdM8ht3IzTtmXVse1a57Wc+0+58D9hMUzWDhio
TsvgKAYYzQhwnN9Uop9Kq//0dPzSurSTbERYyIro1eiV4Os3Zbjuvm1/Er3/3hIIhO3zq+uGr9Dg
70ibUvuq7TkSEckTcABdpHPz+wGexVzkj3/9yP7ZxPRrFpjH2ZqZsAHi6Jz8zpkL+9ovueop8ZpD
ZgXTJxxWuo0rZ59cDsEuuGimAxndp160WbjnTPGveKzvXNJkyff9mPwufurPLtivfjqunkM1KFsy
0sJRtb0uXvkY9+y9KvBZBbrmCGFpFVrBnUKzQ+opDvJ4ztjbsGbaM5URdxnUlp0FKQlsgUQlyUP4
m1Lyi6jin6Xk57f+Q2PhoCON5OjoUyPKY1f2K1eG66lNN8Mwfu51i45iwglH7DxsjWone/jNHbvO
sv/hMfp5J//w/63d2nbcil1Ekjt7xerHrq+YWB6dsyS6Wg/thxjtrh9uSsPSv0hehiHZu2DlK6/x
o5WJzXnxKGmZ+g279ecN+U9f6Zeqys33p85xzCnU+sUr8I/yFPTOtjT3SYEYvGRDRyBV852V7Lnh
pGDr9iTAAtaFWPytp6xiOzvptxYiFsNQ8R5E1m9ML37x6vjv2/TvNc+WI1TM05jBggLTSd8SmuUf
zuzEJ27TcHDTzsEx0dvluT5jFXCvANpKRuMeX9S1djxWXpGWu1mPOdxoNT2oNMg3sHAefe1tl6D4
EobMd409b5tO/cZB9s+Otp8N9R/uc1JZhGOraDw5nX7xVRxhrgnbAAf4lezrL06p3qaU+iBmcRJC
vaPgqqklAj/hMbutA+sykMexEmPo7dKF556L4K4bA7iUR8FvSt7Pc+I/3fpfSl4grYUEC388uc5U
Ew9aXJzOlERVNR9eN6Y0pOkdSfbkQaDyEu2N01Ls4LjzxWq+Xef5z0tEueoSCEk0Y+O0saSr/i/o
rf8D9P9PGbD/D8L/7hWq/3P4//m9wG90UO//Qnf9+Yf+jvyH/t+IbYuvNHHUupByeGn/Tl8Nwr9B
UYVmFcHChI56ZZb+A/kXzt+wKMGgHbYD3kuEg/0T+feCv0G1dHC7iJCO4vkb/G+Q/+sP84fTDVY5
TtPoYsgPR6CB+f0vz5VXZ+SDsHrYN7WYgDjLWR1Fp6sbk4b2N3toMHa14jLeRBpSUFkqIvCmrrnv
F6f71I6tIStvKLaxqeXRBFR5eD1dcSTOlUWoVCVs1Erm5vM8usUrvx0400qXwxJ09hckoNaPJXO8
Yzw7aq3TCXlWmv6uDf8FoOJnDEOuk4dZJELICGXev4JGXXEldYZjTsSM+jFZfdMe88Lt+7UCvds5
/Mq2ni1n645VwhQ3ZunKJ7U1/w06+W+XGsETieYeTGX0Av8W9JbnTmpaewr2fmY8ZIFqoXGaDnMQ
foSmkCtnjN9l2m7/8Dje//1o+ONSBbPDf61g158fhRXq7aso0kZF8EvzlridHS6FcfYdASw7lBHJ
K89WOJ5NmEB9T+yl2SYQwLCgTwKld56fWnvDEPNt6PFJbUfbe8BBbtpHJg4/xdmSPtkZzDLcd735
nvY/2hHHnT6oxM1u7KnqL1HJ6gYcyO+da8RqMdLDquZTTaIgGXdzbQ7jJD1w+EzHa765XCd11n8N
hFEHGnJvR4Jw9G4qF2h9Ub0fs0rtknWPxSObdVNPxal0bAnnVgXWQavEO49lDD22ww6wPkDMR+22
dASBTU2NScPgjvWDUC1kZ9DzGzklKURSEOJs8vEsSHyjHi1kSQbKybjoy+h02beGOJfXZgosRmS8
3QhhBPuZeGGOArsZuYpqmTfrdgmmE1sc7WwkOQRAQXr4LKBXFruyWuRAZogLxEgKAQspPWOKbdxx
eWxmvAH72UUzVIcT7XyLShqClA5PTaOnvexn61C2ZXE/R2W7T8Y038WVyV6pR6RWygm0z1P2HTFq
iLSdpbc/ySwsb2We6r0ZB3G0x9C/wqBmb/wx2BtlzAlOVP4C7jV8sA6H95F5c4HLrjV+JVfG+rIk
qQNj2tGXXmD0hooovUk6wkhrjaOD5+v0BTMpvfe0F1SrdrLLI4BrBHwwpa+Ra8MN9pVTPPKE6LW0
UqgX7I6yjdtIQJ6kqtOnVM9JtcplPryz8/zhejLZpE3ZHxKIp9j/NsWurjBZHsO6uStFRQDWYikS
T4b8rjGNe5s1tjo3Vi1QNIrwOBVtRi/D47WpnE5+K4UKH4Zwnn/UbeyXJNdm4YNb6oTnzCW/5BpI
D1Y665ty6kx36qY0fAsh7tCyJNA2wzygffF4Obeel9S7AQbGsZ4sZ608ffUUw961JE7hiMdTdW6k
1V7StEg/KZZIP4JUZd2GDZG/pgXMv02+hXlyOi/zfZCpGYpf3doDHEZHb2CAFm9dYKKvVlZHDxEc
alLRgvYuaKL2LhO0G2tnkKwJ4SdO5w4CxQWXoXZeFT7k2dpOxU0x8U8WSsoLULZ4y/ECKVYqK7pv
sF7MQ9AXYkaSNvgQYMPuosso+CzicXqOK4Kg6HDCd5wkMuJuq6Bbzw4k+RTdwVl4xXIDzyn5yIrM
H1bOAFbmK5Ofl0aXaGLr7gNzIdJUK6+uT4k/OycLkuzdQHPy2cNja1+PYX8wBiTdY5d8krNsL4Zn
49zqWe/6JkzXlR8SRSEjOLWroveiG6uc7EfpZa8mYQW8eCY886Cpi5pnaDl13Yxn3l7zMZat9wi2
YJ6HLHG/Cb8YL/1oG8bvOoaj55pP3izso69s7zo19AB3plI3Q1XYd7jfCXnQZZc+iTJxoVMVbfkB
0/TGJjvrW1zB87lMWWx/xUE6egthwGyj6YrXVia5yWYn+IoZlLXuiTfcuoM9bSN+0VpBE2THS6h1
9xYLC452IuovlRnbjBxzHsxk7kdYaQaF1Gqc5uiLKZp4C5m2O9RxznYRkZe5neMpBg6aUDgiQfgB
4wR8350SrFJKw0klDHYgqyIgrk+20PBZZwYsXFRXntU8VFgqCesM6Owe6tBtjn5eeK8cKhKD2aze
9/Ni7ubaE3uoneFtzWZx1+MaNK4yXbfJCtJsxGAfJ9ZTZ0nrBFvKOsSB7I5qDMZdZqrugZAz/3Nt
fPPYo/mARNpn0RnCrNyCBuXfMP7qbgLZxidPdu6mYFl+PwgPDzxCqXc2HLYH29EcpAESzk9WM47n
xs6wZo7d+RJbbvKUDxMkUXjLJdgvWcxO7438rezfhliWW6/hN62DuoTWJTaD97gs8pMTEEc4FmMm
to1U04sd6eJg2SiZl7hpPiN11PuRk+I5EYQDWH3o1uuh8j3SOy2vfPYbY5MDngdIj+MQ9/iwruTn
lu7g2Pg6YDs9FtvehH21TlrHHO0ZMZ0NM2vn5nm6V8PifZfKd18xcWMzOHeFfYASuLfgZUEBDl9x
eZI7xyC+HtsqMngS8AOszGBbJy1NDjkvnNSD7WvomuUylO8myMVn3AkciNhxI3duWeVoOUSBIALi
7fCqrnbtUO0CDvBW9fbaXa605hJJzo8pGNWFN5dwIYqzc8wTlWxrL8zDrd/11l0yd81nTe73Mxer
PmnyAtYUkO5xuiqUu0VZtyE42DUmZnQPrUVFoXn0dkloBBcoFdbJn/roXE122mMobUc7FObhbg6j
7kOjy9xQhOdNaxfkrBRRPt27GjSXj0NZslD+ThHylmM62P6ba5zxtRhnfMu6xd77nIB4YjnNwaWy
PGGCj1kBb9JdF+TDs2sWhW5AtbxvGjzSOuQolhBHxewXuro1Pzwq8Rs8UvFuCZCIlQ6IsdRBH3wk
0D8I5MSWgg10Jm4TOb9pyxY4cVjOnSlztTXZPFy0dEOwWMt2VxNEjffWY+2e+lbzbWkWqBpD2SuO
E5C58opbj0mDbLlFgtJFrbv1cDu8WPFk9n03RreQwHAEHgaxgUgYH3xTOT8k+N4LIpIwJlxTWz9q
1rOntIn9E0Hobrb3yZ0iecsW1r73CWaaexvKgdQV2o3Cy9TBSZPuS4X9eLcC38YCuZiX5KlSU/Iy
4ie3n3s/RYQzBBr1UjaeVQR3svLb11RM7Mcr8kCe0Uf1P0bG66+4JbMtaZCFV/upjOz3vp97klHF
WHwTWVtwmlR0JtIbCceaJe5kqqpvOTOW9WyPrHs8Me0sNSS3wWCn77k71F90hqm4nuS8ufri3SoE
EezQrCk8BPZk7WTpW7cAyeZzgfMD/Z+T8bI5Zo9kAv4JS/TkU5CaZs1f7mMNnflM0wupNC7C7KUX
EW5WQVAPh6WGZd9IGge41+Gbr2Epm3Kq4SnmUYlvD4cpGUPXyNXc/V7nfvGlCbvoY0wlEmtO2ZtW
It8CmpsBJ930eZwqetmwhAyrSBwf7YKDWU74Bh7tEO5kb3zYPS3m1lPaD4fYBNNtXYl4I+umPIYp
C3YpnPlGJUX5QtM0nNnLOF85wTBg6NrmlKZiPrkl5rVCx+Nd3M7LG0wmLI08L14OoncMUDIuYxfZ
lUsPF0cgax1hED5ZACm7HJsAvPxUhUJvdi+TidTB9xrs7jtaY7RbffR95hivETnN1RHnLneHe90A
LNeUpwny+ykOZXC3oNTbuQQKraPFdp/d2m3uO9sf6NPj4lDX5fjYhHhprZTtyHdLz1R9iCnbAV+h
TRrygapVybrSSbLm+PEf565Tt3HSemvHt5KzI1K2kF2Y7+NEm3WIMHqd+xrTZDHFIJ9W1X5wBHqk
v3rWkzS2OE1pRjKR7ifC2p1wX/ka/ma8DBNZR7Pz3CoWCyu/8zUKj9kP7y3b6h6Y5aobr0/Lz6WS
etw1RRteRl6KXZvRQ+S1GnnU8jnLDqGdLtGdHbb12o7c9Ny07ag3iO7j9mFuK5jbNKyszTy/heIe
ZbH3GORV+pkQ30Gs5jiu7jp/bsxq6k39sXSDYzYjTUq/QvdlaIdxnnjWpJZsMvQq57DK/LtqmFlq
RlOLoDFdcsImJhkuB4catZMuXYGzSAeUDrkZswD9kxjCjYMA8LYh6eGxnkPnNVJqvKdDXgjCtqV7
iX1UapC1i+LWyWSyQ6HT7BH6Dp/d2vK+Wbkd7Ns+n48O69WvpqyTb5Mr3a+S1uAhj3joVZ83b34h
+8c0XmBORCjLOMc5OuWuq/Irw6jO9cavyv42FcwMdCBOdCEBRn9DVRcQAyyirmUPPlp3Q5FVXwVz
F5tlbUUbHaf0qP1iJTe+aKqEDPNG7UuZBO5tYxsEWCJk3YZDqI+pVyQ6aMMDYikyisbOxo8FKdBp
8vN0ZOBI4/u26YdNX8TmJcNU8BmAghrZQfe/YUJ3d5r7/oSRh2OB/fbFoddp/ClgPbNVlcewq1xa
4lAhNN2GyxKi9dBBug7DTH9aPIuNFrYL6qBReJ6nJaJlHSvzUxC4b93O/05Pg4rD0iMmmk5zEuQq
uWup8SK+nr31R+qMw9E0TnI3SUIFLUr4nT84VxZ5PXprzs/4MLQFUntHSu9l6Py82sXdkj/LitRl
qjgVVLu5v1kkj7+ORu4bVoLHpsMoh6Rav3/qqkrT1iT2a2s36Zd+kdYF6Z351ji6+sglu9DcyDba
VCZ1b0fZTPcOcuqEaOKmESs9yu6c+Jn+4rll9uxgS3zvSL+6dUm5PFYdsqaVEL7pYA0EjHXBIPU5
LvGnXYqLZSETK/RmRM+MviFsthB+4pNfk6e8oME7z01VvU+ahsez9XiTjIl9WwbkjQtjV6TVa3++
tHZvnZJxsNmzzOOthe3Ig90ZsbGLwVrZA7qcLOkMpE/Hu0BJ7p8H2cmX2elwdI2bpX5fVAI5NQTp
REhSJDv0iZVcO6Pt7xHQQLwqsxBBdAtj+2lxxLLTkVO+BHmXnHWg23PeiX7nNjwqU2w5+CZ2rrNq
gsTdMFs53kpDSzw3w4KazTPG31gZkhJnqLntXi62mezCp7RNUtTNVj4+SyTPr31rBXsqxPDJJ5j0
oMjOrqt59DZekWbvCXCtdWknP6wvRZpjdDGOdOpTU3yuemQfWdyRZVqBw3Dxc8QQmhuD5XGAkTV8
lHC6K2wEDpcZcwhvw/YHyr+M/SGgoeTxO8oaideqkMlUrYrYxS6mEp7aqz40Z6zlim9dF1XczCbL
zoFgbrweHvNurFCvVoOkmyGu5EftDsTFi3F8oTPgua9i8aWHNRNu6hEVCZXRuQI0RWldGjflAISp
OqwGBq51laPySiLLO5JV0617W2NQVNnyTk/MdkyHgNIYJU3TbpZR/SMITbYvU/YWzGgE3ag8HbYM
/ljVRhOLipjBeUpZbYzCYubl/n/ANgrvBLal+6SIwWdUrJ4RInouwnGrxGOWcr92FibtVVVnzUMU
M6Bnga0eYmIgPlg8VAgiivlzNQ7mleCkq68RiTHruZg1O8DSO5SWyd7R3iWbOc/EQ2d1zs7P0uw0
2yGSGhV51Ra/s+F5oeSgIYvalMO7QgBrOcOHr9L0qz9FbrXtJfuVMZiyU9up/puxs2qnrT770TWT
Zh2idG6tmzzsEb+GAwQ0GC3q4CIuhSaYFaTm9o33UGNctqUFRs+QQelPmRCu7KvWX14qeOXBOgun
iYBSo4dy42TKoUXXkXXkYCtxzXY4bNtIPvZRH5F2TIhsFaXNW51Hw9tcuxNL+3m52AVoWV3cx3Nd
3OSNWF5gerkrB53G54gFIItI5NwTiNbXOUvMzcBb/y4D5mdXaJ2CBWVjtyIJK78prMK+X7rUBkm0
YC3XtpyeqrLlREn10B2tQZr7LOvKi9dNrllpr4YRkI2Zuf7e2HvK435ZViLo8QItm0Ztg9iS3wLY
pKQskOkT5qPeQeiId2ps2jueJzznNWvb/KoN7ut1b+b84FESdrw4ZNTTVU2QXrrSOtqiqT/z8Xpb
zAlFuh6a01wN9Z7bJG8tMKxdljkGwEGPX4cIDkPnWZZae0TZfbhtkKL9nrLbyFc8CYRnYE+WRs3L
5Jnp2c76CoGYZ3YKfP8ho3I8hn49H7zeOGvsHuz7oFHg2uWgHvu6R77vJ1B3q0Yk+6LzsGJpvHCP
MCrehf2EUnIQ9TpOlvFdCe3uW8BGXp+lbtdBgoveSg8mua3bwD7qefHfIvTXIDKBWO5Gr7Sf7MnY
r0kxJmItOlcfcIt1T8sET7JzRP0WeD3MYKRstP8ivL5BFkpjgmiEvxuEX9O8FMildq4p55OxPE6m
xY9PWNni9xA3ZJMyvaPE44jvntRIXOcaE0DjbuRQeulqAOCwV6Ur2oO3oKoqdbPsccCr36IEc/22
Mc4hqunJIECGJ1XN8tDpMIMGufSGnHTHfzUZ07NmI3LXiWB5xJmMi44OF320lgWtGQPAV1UpG1UA
s9N1LJ/e6WuTE1ZhvBKiMjKEUessH7DUB9a0qEp15hanqEmcawfjmfrJFn23jeKetD46+UOdDfkW
0R3hQMGQAs+hlw82yRT4yLOaq4tDJofHRbhEWJbCO4eofg61D1VNQQFEESVHfxNdESnTTMQ1p62d
vbvMxw+lLKf7QIppQ+fb3yQ9KneMgsr05A9LRY+cutPFtvCaRvWrys0ELnuurKG/GXAxeVdJpci3
s7R4BPwzLPJgL7B0JFCAdyi3X1Cg52cX4Axl1Zz7xyZOHRQ/JWHgKfI54kHt0LqXlY1FhRPDxHog
kI8XNBVA/jjFOtPOVpXv4BTso1uYC+R2qy6mMuO5ZdzkxDvtGXRO2pO7qbFYfMdWP99X4CqnaAnF
JYymclOnvGfWXI5rERrn0RLYsyKVRtxaJuHnobHpeyaRghDauUSOXOb5UdhaHQrVRQwEhQ1sFTXz
rZ9q9S5d7Bv4f2btp2oJyt0kNUhC6nqfHeM4/mp0O2tjK2wL5rgVRwduLUgtcjW8FFpbRVu04Rhq
EUeZfzDZmIvFpgDCvsLerRoz74dbesl3K8WbPJ+V2MqxsHaGVhy+eJMtNzQisQBZMtEjPa9o1kJ6
ToKusK93YzCUj8yTZjcQeIC3Rdl9c1oXqNviq3TQHR/Tsmt33hSKRwOQ8ILYpwVma2AyApyzvfaT
W9tJ5KEgheow1q21s+sguUHcTxac3ccYtnjZk+hgNpZNqd+U585Q/ZKaZyYssYSz2wDmTVzds5Fc
nhuwRUAM0YKSjfa4tXmtro4JPj2TX5seSLNZDo1bt3jLZFN+aJoyuGexaJfb1Avjb1PuV8esL5uX
ZrYgb3S29SPVfr2bona6hFO67FMjvKONyRXpNqHzUQNWFmt2z9GWNYo+ybGOjqoYYxoX7fs39myp
k28DorSYTB44M5y9A5sSQNNu8b9PDLqddFa7ohf2Z+IWEtYgRfPFk91wJlql2jJkzTjV5MUdL3D0
bIxtP2bROD7MhetcCLUrTu2Y6ydkKm6+8qywE6uGetPtYlUHDx6s+4GgIeLeBmHDUUrz3oNq2jmb
zE3Ee9u207pqlfMSiDGmxIA1lzMadUbb8TzNkyhXxTINt6UXM37AXgIukZToLsvTr2wqQWBzLyce
guwfBIzZGDxUSzXfzeQCv4dp7WwLtLUBekYZPjqjC7JSOUQTACY49yIt6/tO4cEFoNBeCvS303qp
yuUotArxpqoVKTq0VnCtgpdhGOq30fLnfGWHfcLazC7Vpukb98VQO7Y+TmHw06qrU/0c3MwUOmzq
bP8F3xLM8yc5fIUHIK/7GyJDa7YJaaqQMNDT3Lbj0l+8aiJSOMrLe4Sqzb1O5+m7O7jLc+eUzTrE
k46Yag9+rMx7ubODjn4kdStrexVwb/KyHR5r8Ju1sa680sWvty6g7dG3ZOevaiPss9+AuHNB4+Qs
OO73JiujezkoJPaAkRhy6eocaDWjlc2LrfSlORZpSEPZz+2XzO/dN7Z55a3WdnCa5qw4wXktX4oI
JdaUDOIGlQ4yCszNrVcxa/czf4zVraj76mjQfFPqMHPBHMMlsqvNv6g2r24X7sK50Wlypxbjbxv4
8ze1nOC199b4PA+ttcfbwYX/rdt7UM1rfIE0WFEbFpBnXeHJWOQmuwwIYCYqfR882UGlsVlnH8Gm
PGvfg4XhhdSt6cnxOmRcyIwwC7QST6AB80p9xcwnL1mZXOE7E2d5foM1H49eWroTPEsfJ3fbnYKt
3Uo/WRfs8XARL2f/NGq7vs10wk4grXIysyHnrxbC07f0mslX08QxU7nvBK+ws8SzPVImN0EjB6Dk
Kj3O0dzs5s51v3K6tzd9MVfP0Rw1r6OOFnB/nFwAYK2CVRAA9xNyNYysMgNuve7r1v/wochyuCyY
Bnhaw5Gca8vc0bqnxzDpmagYfHwPOESIb8PSJ1uZjJTen/vsf3iU/WOh/Ytl2i//+j90ULuT35sn
1X//ri7v8v8DjzT3KmL4C6bJ2Jf19+bfuSbXP/Z3rkkAN4S8QxumCTfYQ3D6f7gmvvs3+KoYn15j
c30fssl/c03cv+FUGuAF7pPeDB+Ej/uHVZoHdwXFKh/p49Uahf7/hmpCwMa/cE3wZwscn3b4annu
B1gQ/sI05vjuXNJeh13mAqqtpyJhnlyxwU/wrgX+dPZ2AbV31Q8GnU6Q8Wt3yXA1Jm9bgUVa38ia
dnNMwAxXmjHp0kdOhsy6i0m4KbU9PPT05P4qIYpYrgqi3eNP0yAxsUpsb8YMcIkxEk24FAwddtQP
D6GDJpASajq720ptT1MIaytx2++ANGrA+Yk+uO1x8TzQG0v1qFsQbiKOI0kIIENV/1SKxcJ0p1ei
SDYAPEFwV4wKyNBZYknZ85iep3d6d8bFld02Xlyue2mFzX2urGQ4DIOjbGxpa2yTGNJLMcOumHrr
QIvkLHez500awzIH8kJeu3H1aYiqCHwpj+wMyCfrSINtMxsYrVxaBDslz4G6C3VHFE6WDbPaQvDO
Hxm9hbwJhqzlRG8TW30PC5PHQMQEFZyCdHRyuNoNAVVAbB0dylBP043bFEPzObAYETdTVNXYYGQY
NJ28gDNomWmSvDmZ061fD/g1+cvcmWMFo75ZlzItPsp0MiMlgkbML/aC2mBefC0XQroy327tbVLB
f02xTuMwrrY59PL6ocEwY14FOrOS6sS1MUCDUZJO2HfZoq7Ma6ktZ+q2KoAouK9jhvILsN6S7GTU
0VGF2srLU1kZAOBJ5rF4T/xl9J8Hy0wh9LxR9/GWWi3iy09j6BWMAtr5kae23EgV96jWlsD4X710
tmsGjLSMV5ly2aIWI8j1hUTRBlB5KQXSMo7HYwwttcALJU/Vk5w71d2ZAFHcyubOk0w98IJhs1Cz
01lPRIW50ZbGZIoOfmFIyYg6W7WnTBawIB2fbdwHtVhbm4rw4htJI/9E0HB7THTt5T/qesZzdNC9
khe027Z3axcVaRZj6vr52uR87trovvov9s5jOW4l26L/8ua4AW+mVYVy9KQoSpog5C68SyDhvv4t
UN23SYjFita4Rx1B3QYKJhOZ5+y9dr9roqTDMJo1RDA5MvfualZT+cG0y8C6llEwgSrQJaA2MgWD
p4Ev/SGLXEAnVhCOzkWCyRVsTIJhcJfpCME0dKb0JNYN9oT+mn4SGRdZG/f3WarZ4lOcoOK8DyI+
VHeGGoWp9KvMHqJ1XdDAhHVHngUolwHamxLkTb/XSnsw0MNTdS4fKEtZD6A9xuJjlSRGw96w0IMv
ijq60TUiGdREHWFq3mGMmlo9lrxzxQVaDHvYd6blDrsyLGoSh+0ydFjA9mw82CjPoo+EZtRq4JOJ
105xDzREMrY9gSeiVWj3PcHaVTRG6ykfqQurjjOW2yiUEx9KOaJXTSNzespbNZs1x2YzrDJajk9j
igzYqgOXnUXYZcXB9KYJ1nxo1kV7hRa3SpGSp60QFwZKCGdrBxTBYH2FTDMGXYECeIUZsxEKksqm
o6ln3SHWOuTUdc6yxfecAkwXiAige1ncOe11z38SYCRPBhy98ADBqBluOxjKNuoUr+VKJ7qsW7hF
3QU+BSvaTkaj3DcypZ+jToo1T0RTyhHsgjaco8SsFIR5lUkZ3LmuE18WhQ2RpOAW4oUJQjY+3nSH
l1N31rPgAPukp0SXoXS7R7Q+5pXsvCHz2zgYGRfoecGNS9Q966z2svhaohsq2LM66oBPAVnF5ALd
wr6p3/SBxW+5qCy3ajHD8Uga98aI6nr8ZrGAwDjWlo1xlVlpwK7X7Kno0sFTg3gTtEnKDK64emH4
+DDGYMV7LG7LoMj0TUjq8KFJXBKH08xWMx5WF0CY0Wwj3fBlKm8lQJS9LtTmBoiTurfbsd1nRNt8
r0iUgXcSm7XwWKrFowdNS6o41yu7RnI+9RCfmnjulHX5PX1xT+w5hWIgf5ftly5UqZT0CioK9gpg
Ov24nyHzYV+5BrmkRqLfqjRqbgs9bm7xnzTd3DePHiNXaz8EXU192Joikos0s/lkaNO0r1IB9MxI
XNZgkGHQlPVqEz3ULAa9B42q0I++5hr8QJbTlc6+8xNwZ0eZCzPoOVxQBPL7WKfleKNUXtpdsD8K
p592beKCcqiXfmbCD56qBiwf+fIOFmHbwfW2GTVUzRP0Qu480sIvlVGpuW/Eglp0mdgen7g00fZW
AAmR/VXCOMprVHYHbxh1+1BJod9PcYW/VctYzu7MgnriqsLWftkH5tRvhklJ7HUjxUhnrKi6HQEz
htziJDI3qPG8xyop9B/G4A5i3bEPS6l3quperYXzif1Q+8lFXXg7Po/gLoh0QDxa+0Amjbj0hnrY
B3Zt3wFCG9HkRFRKaV0n3SdIyQWVDEJyAiDBN53jCmxy3ixeI37+KueTS43OGVEx2HX7k45ceUXB
PP/ukScEUFOVX6yatKIhVZsPbGqVgyEy9DdJlXsb6DnjHf+g8dXx4l3de8GDHqfNg9vr+GKHIRj2
Rl10V3UVeciXqJ/kZcFcSl2/yX/S0VHvpjwTwXXZVdRuYcKjG6sHRfmmBxXp6mOkM3XQpc/Ze7oe
GomB7QfvV2QH7hP3oucbaWVtcmmQzk7TOwdVp0OVXEml91HdhKFPN1DDaFM39FwIJe8eRG6MX126
+1zyaH2LCU5sd8yC+d9ICRQBM5ti3kbJhM7KwGbbvzZklvGGAYrUfdCBOnXEnoXZpuymJFvDymZS
NkaviHesMvi+xJOZ0BJqh4s6KBmrVt0G9ioqyQ/xtYLwKCybcfWB7QfBUEC5qOTgKmfWdvDbA8Jn
W/KpGEy0aZahZhjMUwW9QDxIh4B5N9EfyXiLQejbY/bUMn0+5BXWtDzINPa+tAvWBsXnERBCall3
hgeXj85kwv5qr9derxz7mrrphypVbIfVkyms6nOYjDUilyps9eHvIHLGJw0Fz1Mhqa6sGc14/gt2
b7BEWarOCSONmVgHtmR9sYNkGGmPkdr2VJicngg/fTJG4z5MiqFHwjOxm9MndrgXdTVQX55ivTUP
vRV0GFCFF7ftJjSmrrsYsoi/rYiPHu183WrsgMlU7rWh+06PpGqJng4i2idwnzz6PqnTIppEk0Lz
FBnXgxLrQm7r3EhnUiMgvketjQFOisY2k0c3SqOHfGwlHSbN1leq2ZnZk8OGNVx3VuEYxNFn4/DT
iwHD+LFj9OOtEruashHDZLa+RTvcuR+TwA02BCrALMvMKUanCRnG/tSDAfHWuYy3moRCcRlUoV7u
x9wbxU2oa3kDpcLuUoSEk5nvB00v6+8zbhFZS9QY1soex3qkG56l0vqh61lsXWLM76AWy1L72ZbI
+VZlocpyXQ4JUgW9FROSSP4xuq+rmGIm+haWopOWpvp29NyCnM2udjBrx7z/+NSzqPjcoMOLH5xw
qF2MyXqDKWvVSvrPyeyQbfQB12UfJptycvTKH+zMxS2q6jEf454lia/2hif8JmyN9CHVh8Ih7dDM
m2sk6M7XnlRBUH5Im8XTnFwrqWFrtfeBpiE81T5D6bIHp5bfQpWgRUrXkyqUKgFVwyZlCH2v7SzM
D2nS5tYeqYXtEm5eaNp1OKatdxOxPA4OWWLnyTmp+Cz2/4+5xKGyYOnEVaCTNyzVc5fJw5TpcpvJ
3PYbXyP0yZ/2lu/eaGvNF+t4m5yBIsyOoFdns3Q6Oabt2K6Jc8ldyPIpBNaNOymer5ldfinpm/k9
xdFzNsDlrtPiNOx9dTawBmHk+sLhwAYpHSe783xKUMOl1fT6LcD4YV8DJIWJkQf2F3NojKOOGuxb
jwviiAipekLj7VS/7DGQrd6GhS+YNNxgtou66bCcYqOtG/P+/CVJJHAKF8ixYfhik184N1fxHg2J
P23kLt0jfF53K+1+/B5/MNZiXa2TXX8JvNV3zt2S106E5+eskf7BJtwBhc6Tfv0zUhxPlHZ6y2/0
YvqWhWb4pANMFk9eGDceozIYtq6hiEfXgOdqCpRnBLmWe0tLp8fYQlOHLqisHkQiTe+mGSlcsf9V
kXtXliY+DyWN9ReljjdcDJhkfntXSD7g1lG9Qmy4+MXMHonhtK7nA2nKjBWpg1B8cMWaLosXlqG/
ikwnH5T220iYXxrPgK31fNblg6rsqclpEXE+G9+EESbdFeiCaZt6Xrijypohg3OiDWv1btci9WAp
MQYbVqTWJpC6cy5i9bWDgwfGz6Fi4kHyIAmCCOPFAzOzVJ8iz/NdJugPworbw9yheGqnIryA3xnf
ps0E4/H9m/7GWR3k0DrScwaps7zpsdqBqAT/yXSnQlkIIm/lEMiwlogxtk0YNVcBm45zAYrztbya
FmyVkUGohqWTi/rbJDRGuE+KkJpmq04ESRQtyutkOjP3/DYCnk/i2o7DQMAZM1/6C9Nf6FWJbQZs
xDEMzZT1OV6QolKglPe1Hj2iLoFoORXn7uib14YZTGWFY3i8X69Pa43csIS0ZoChma8RehfaZ+bw
357ZfGH/OYO5MD/bqMpaZeAMidd57VM+Ddm9lvTYSgId+vg6NSbMRwhzhf31/bfltyFqqzR0LIDv
sGJtQHavr40nFlg051y/Uk2WI37uZlvpnOHRvHEDTQ1KI/ILy6M2uZgH4HBn7Pwt1/dARgKiTGrW
Y9AAzDOv/sINyojjaog1JrPP4BulLqNMAOdWlAx7z7dWyLIu+2vvu7kWN/Uu/Ok82qvia3yL2/hG
PpUPzudzX8b5M7AYAqapMwToxnmqtwx77aStwBCcq1TTl6R90CNMQ/WFYZ4Nqpvfht9OZHnEbLqM
c57c62cWK3o2BVaGD2FnH409npDVtEZ3vJP791+ON6+IYCWKyFSoHWPxWkbt1AR9m3p+aSkuBKOA
DQQMh2NWNHI3JOJcmNrCJ/vr+c2TEclz87s4GyhfDnDhTDVxn4wD56H3db/eKWvl45De0da4ta7N
DWuNTchXNn7Qgr+Hc0yseRwv7+vLsy/GuU3pJ9IFZ88O8b6+gqG61Xz1ojlzV7W3nt+L8ywXbKae
JKKR83nQ5ZcruQtTNIMoynzDH/dJuX3/KWpvjfHZdqoSekIJYAZSvryrbTkSgkf/gfWLudO2kPHX
5bq9sDf2zcjtxFqxMc8Yyn//FFOMeg5R4ytoE+67cC+qtmVI8Ix8iq/ya9Mvd9U+PET31jrys504
c4VvXCBNEMNxbTDpJgDU1xcYxqMCkqZSfDd7CFgzsm1aBcP392/j/O69fjtQSc8RYww83szl4iJy
gE8m4YSDL+lh3DO4y5tsFkFmV1MVrIgdPMfp+/2yNHo8RJvwP8QSz2E8L5/bWHkq9GMRbvt1t1FW
9hqF14xU38ZrFOCr5of0tuFGnplE37hOF7upSxAzNVhzuWrp6d4GntOGWzs/RsFRoD6yKnlJm3I3
eSrpi9Hm/Rv7xnjQgKUyw5i6asys1dfX6bgd4SEyibYJ4w6V265dzSMvuTsXavfGSJiTVckBt1Wm
F++ZVvFiASEjCMY9xMxtu4F2BUaUzZLjK8R9wo5HKeUXO7nq11TRzlzi/Aa+fnloo3PWOabO1M3l
EHR6py8rOO/bxo9uIcKvYj84uJfODvnrQ7g9F4z8jD9473yLVweQodGzIgu3+l16DcJ9n6+/58jv
1iQB+cqmOvMIf1+/vL68xcwZZ3EPep7TuWgSq8LdmwD89OS6ks4H4NNnzjZ/305fHCKq1+8Lb1Ke
6AQjbZXM2lHJ3wTJ/fvP69wZFm8kifCIHRUv3HZV8wE76A1ukqf3T/H74OaWWWwK5q6qw/v4+iJK
05BeS8Apgin9CPNwbaNjLmTjv3+aBSR4/qS+Po/++jwSDbKiUeLilQ+LHcmtW+Ub3kga/uhvN3Qg
9BUprz+ez/q/dv//UQd48QB+40o/Tt9+vgGWmP9P/wJLGH9hVWVfxmOncvPMiPgFlrCsv+bdPRIP
cm1mFQBP6t9gCesviz+gWWYlxvLS4Z/+3eyHNk29lOmT/bWhkuL3X3X7X42smTnA8pnFq803lF+4
THglSNN2IyOLUCL1yd+IElO/aHT9Qx8a8vbFfbn9NVxfEg5ef2ae8QZcqqNxGhcW9nJtabSd5ySm
86wDzsgPYJOgbfpGjUZkWl7prDJP48tq1na576JsOAeaeuv8UC+hfGhMyM4yTp0GF5XsgkiJgPiU
uDRW0NyqVTjp/do1xHevCG9FQ3Pw/atmtv/tFjt8g3Q6aGwULOLrX4/HGELAqJCEgzzeDj51VDa1
+84y64nq9pREJR3Tes5EZIZjeHZZUn3Ne8PoyAqINM1GkojYdKPZViH2wlGJ0ujGSC2OUz65X7uu
nAxQhiYGAcOQubZBZ1n2F5NtdB9xuZBtMGXCji7ckLY5zNRZVRwpY1yTYjTv1zuv6JXdFKSp7QuZ
TfoRi195zDuTPNXYJkB1p3WlF68rDT/V2mvJO9s7doPaFQuT7qzcZhydzVBpGcpaNY+U6ylqUnlA
EdLG1JzFcLALU4130NdG3Y/VAfAvQhesdpCP0ZKXTtn4pqNSK6Fmu2/LoM6u6yJUp1UkO41ev9S9
AB2eJBKVtkV1O4fkpCuiu9N6jTw9mfa0y8rIL2koyzWqTiY75IiJc0RcKNob/VmI36bpQKMlrJWR
3JRu/Oooo8N6PAlhH+tjbw/3bMCwp2dpF36THrWrqxoAGNx+o8cD3vJKEcPUa7m77nuXWAVlKOFd
WrEc5EXI5P4h8Ep5z0hAx06xLoQMUJJD5sMzJfZKjojb8GNVxk2Ov/XLoDY6CWpl6xWHROSQEszB
o4mbkZOibsNc8aq1C1FdW1c9kmug6TLrOdiz34QMz+HG7F0kwaAGZ2OKmyMG35hmOnbfQg2/00P2
y+Yi2eQXiqteUlmAphg9+2PcOon1VSObstroRJl8MZxMR/1mlTY7od6N1J20A4xHnpOq7gb+fDAX
m7P+MJpxlx0r2hUdRppUUHPUWyIS8ERSFJZuJGjYNmOPoweFx1avQOH5bZSW7ZOoOuIlBigFgd/Z
LXw8RLFqZz6UXTPdebRfSF5sGQLpKjBUWe9wJ2LpzEQVlAey/SZFWfe8jI8DYXXZwzChQwXAht1s
DGvrg1qbNfEb6lBfd7Q3W8SRBHr4JWmMOh/aTG+eMgFXDlVHZgZ3Rpjn4uAMJoZMQsJQ3YaJDpir
i5LGfjD6oIt/xHZO+2QocOofosrm/Z06oAfodcPhrg8D7n7owFLfYOhtSKRTJjH6nZuVuS+R2yNV
j/uY+GxhQuURwlSgf0OzJyBZeA3OrzbEruEKg8giG1gIjE1vjLapQV1zFVtehninw77rJ1bjXbNR
Ce+mOQ78oMg6G44xchq8jGSRDN/QWBKcSuRS8QCdpafwierbXpUNte7LlDgM4posnAUMeEX+9ICk
iU0tIu0mwJHa7RSTUL/N6ITiux2Vw7jtZFkmJMCNcYySq1XU+4lImAKaCRxWxGB0sn0axd4nPnq9
tgvo82rsVewKTC+EjmHfYogfNo2HxHid9Kb1razd6QYRKP2vGNBpsakK7AgRjqOvGY+YLUBDyGuf
Bc2Pvukd4HZWX5HprKKlXjM/uaU/CDiPEzjcjE8GMS9CItlWklILDxa9MLFr6KshM6gG1zkaVirt
28zugKjVWjO3mbLADNcEoPQP0u1H41PAUaynVFQSpnxSjLeplVU3WA0JoU/pn03bEKrk1xZrUYDS
qbWSTdQ3U7JRSt0od+jQVDoEAWkH5DOOaA8AqInwlhtiIxYvR2UgJMTIIeK0CAPK6dAiYUXmmtlQ
FkVbfALgiZZdGVqpXwPn1x+dumiMnQpwn/ACB3XmDtgnGlnQH7dEw1ziqRnFxu49Lz6gskJRpCNS
i7YZ7BPpt6nV3ddwLejqR5Gr7noTx9WmxvJNiGCPOnsTlzP6QLSeU9/GHRXXi5QqXrBF1aFQjsjl
qBz6IcALGozZj9a1Df2jFjlRcJlqTf0Ft7jp7qQeWOaFofMoLUhEa7qJOriVTHGva20cAI42ZXjZ
Ynywt7Fa1bU/4qIVxxK2z87kU1GskzEd3csyKye6iIVwgwuPz39z0M2hKHxrUspPrKJbGk6i9/D/
arV1hcqPSl9HmNmwYvMfsytvpkbZaPhJ1GvQCBO+SCeJ28xX3NbBn6NErv0tyAp18mXf4cxs+CRu
iGHWECuOop6uqbglH8lDVLRVWRNtc5vUk5bdeCqeOl/irSWFj4izYovnBFeVWXoyuatHICsr3Uvi
L6ZV6t5VhfcpPyBQdpuPxlB7Xz2Vd5iX1Mkvq0LpyhsxWf3oG7Ik/ZMaEAG9h26AmYe1NoWl7BZ2
hoWzHKJii0a/uwlVVhRrsmOsWVvZeDuiIpN2C5oyB6ER9E7AmKvw7wvC3ebAjCBkysjt7kvNV6LZ
6JFbP0AjYma2vQi+9ogubUQKPFIqob+LgpkPkhSb0oxEFyPP1qvmCuqO+zELDVxHeu1i84VSmDkH
1zKyfCUpDzLnV0Kp18ByLLEqHLPUaALPxEAdV+ffOJ3rZEPPvkz9tEsG4xKHh0W2IL1kYytbE6Px
AAGlXedTRFqTgyG6X3uRK2qkcbmZ8K+ECOIWkEGJT6whvIluBuJ+byO63v00TqX6ZBMd9KVTM8Q9
uZLgriPlvcSO0dbZV8dyC7EdAA9KuGZdhumE5xftp5Svw0ptmEOvuAwVbXrHQ3uIrG5AxjYgABpu
IYnEdXsIq8JCaWB5eCyJnqhmXeK6Giai43aRXYix2WihADilCvImcnLqmkgd123gWUzzcA3o+a4m
1ElN5iNxTfDhuV4gO3s1soE1w80wtJHtM0ztyt1Se5EwcpHHAInZ4h11ySuw6joqATBhOeZNS6am
7N2rHskQRUSWdULeeZU2TGS4RnplrgkvDTWxFZJVfHUfDqwlxddU0j8o9izTKP08FuTGl9OdCbHW
jm7KiA0GXh0nh4zo7HPuyFSt9F9KNdxgaBmYQgov3wz6LGirilZXwREiXFhbeU1wll2E1hwdp5dz
3l1WdAeIvor40OeetC6qchLltnYGL98JhR+wddF4lntZhoKsOYHTqr8byA4mq7Kzm949eErLhw3A
h3sh+kl5hGxfkn/6LOmLehl/7a0eXQiGc0R/4MfVcsslIUrF69+Ha95oeKjzZyhatbS7zDUBueLY
DibwYJkxDHJYkECDn0WH7bMAsVS6Ck6LEQfDTilnkSJeG7fYEXIs5Q1p5QgZcQ4XxSokQiq6Bk8R
3zGYAMWvEB/k5v0U9Jgom6Z1lQd8P89CSXuEFpe3XSvRWlR4FMSzshLDPvrFMW2MBvPoiJLrg62k
srtPn3WZwFPUGwGxiWCEZ+UmulxWdW3YTa1FrPSs7yzGOFd25rPuU6A4sjdZhlUJueasD0WjgfYW
e18/XTcJsp1DatXZDX52O9sArCZZwsD15WKnjJqZw8JudTW6+kjc+7NCNc+k2e3IQa6jXRbUPUl3
/aj+GKyuuw5Tw8XUBcw2xjha73gHEcC6YYXEuS6c5M7reyXYYRn2rL1NNpC57WvBwpLZzEUttx7+
pa6dlbZtV4H5N6qxGK8G8tH6RwvwaLKNWlOXB9kWGowtZyiu42cdbzsaPdiiZ30vWo7J2GAbd6cS
oM4sAqZw6ybHKWkC86GK1RDDGnyQUls5AqXIRx4x0mKntcYvhhzDiACKZqSHIvNGHqw6UhJkW1qO
UCxvx+kQaUGpZxt8lWXefqzIIh23xi9Zs/qscS5Q+cYz6Jd91UWIesj7gAzLy+fPkJMF6Zo2r0BU
5dST1EJQwMQSVSBbPOkl62bokh9DL3HVmc8ibJySmboKJUoiQn0i1mT5aLVHtiQFCt9nPTcxx2i7
22edt0I8ZbivlThO9tazFjw2FUJuEMTVIIDQPjs/EnOcVyhy1pG75Djcw3bDxJ9pefI5hN+HU4as
QNqpGpDXHXOPK1BdaqN301uma19aUHoicoN6uz8Ik1UJ1k8hywON7Kz2p6GPxdpMVQ9yUCBtaoyp
YJMw/6ekqimuJeQ9Fissju9vpBc0XXZNrmdhTkCCgjPB/q2pQUd9tE0SF3dsWZUeXhpRCiurn0Nl
iXZV0LDmkaluZo4ZCajTBIK4kKV+g9qT5B1VgW712Q6Eamwyz9Dl1RCyzDoGZBRcGnYRfC5GU+br
XmZt8wsE/L/i2P/R+n/xFH8rjn2Mf7bF1/xl2Nrz/+NXZYym6V9oU4lMMywqXajY/m2D0VT9LyQd
JEmgV/RohlBN+1dlTDf+MtgFmyo1dQpgCA/+qYy5f9FzxjVh6g4tG5OD/DeVsddlm38BkjXdnf/+
omPAOcdyysrhiHeSjz5lDmaLFzfhjUrY60rwfw696FoNsY07u8r6o2bXV5oLgiJNvxOj9uXPDk/N
8OUvr5JBCcgFH45t4kyruNbuaze9iRugNn92gkUFm1GJiTpL+qM6Gj4Jp6iqiQbPsCCeae/x4F/U
+/9zgxZ1ftYPKVLcqD9ajrxkO5BCcwS6H9YP8TCcOceJh+AsOheuDctfSC5CWqG2NVtd8cniIHag
K5Qz9+nEK7Rs4w0gBdRab7pjOWbAwFLbW+EcVM5MiKcugLHx8jEjPVahSOXdMS4JknfRHeJKcnAG
D723ef9Bn7qA+fm8GANYhWI7mGwJX4PeP5EW1CV27x96/pX/aen884jxqr06dE8tDIDR2B0zvVT1
fYeRrtmBgHOMWyfn07JKcluCaIn0Iv2zq7EXV+NiJEpyL5JHAwfPjh5MvUM8fy7R58TjsBcXBJ2H
UpMI2mNt6VeFYtx0utGRUDSe+fWLDt8/d8yeH9KLh2FngZaNgdkeZT16G1ic5qaT6VHRLPL6BATa
9tYQFeg4It4c5XHq1YNbVnslSc+MmFNvw+IHDJhOBxJY5ZGVmg+x87b29L/ffxte1+b/uTZnMSPq
kC5AfRhA3XGn/lAama3dREC5BhsXHfXehQ2WNOJWkV48neE8n3hgyzBN1uTpGFhaeyxDgKd9fUv6
EoVi40wz/8TdMheT5OS0qSKzWBy1lFRL1ptheU4YeuqXL6bH2FODSWP/ebTK9CYv849jl+5oJZz5
fpz45UvVWzUHspHUK46AyyjuYSPbSYJv/fcf9Ymjzx2tl6+xxxhxkraSx6IFxQ+2kfr8p/cPfeK+
OItbrklNFlR05LF2WCOCHVLrOz1qLT+xx/AP5/TFvR8B9UKFruVRYPW7S7Qx2LsZUMf3r2Ceit6Y
Fe3FRynMzDZSlVIeHUrPQVVf1szvpUdAeT45Zx7vibFmz39/MY9U1RTaU8gVOKGZlhucsRoZCG3w
sXPBFkhK7TQaAPzAKE+/vn9ZJ565vfhUgUHy7EplbtS6ySqwGPai2LBCTM4kbZy6pMX0UaXStWIQ
8Mfc8a56vh57OzG2iuXi3er/FhYVdQkI+v2LOXWyxQscUzMoglRtj6ZKZE6l980Gmv0lNaLLoBfW
qpYHOvPFme/k/OTfeiMW7/SgTobTYBw56sA8VyKUx0HVvo+Rd+G51dde0Q5joz+YFXab9y/v1LNa
vOCx20522BvtMXXcKt+h68xvh9iZijO378TxZ2f7y9cPlHJAs5fbF9vUtsvexsmWRNGZX39iClhK
MTOFLahUScdSc4/wvBZAUFqNymeCAt0zn8FTp1i8zK3XJfGY8jJPlXNXVu0P6lP5utashz96ANY8
N7wYn3pWjxWU8+YYYtXsdjAB+2gb0AD98f7xT8wx5nxdL45PP5LcIGcUx7z6UejFdsL4NE2PWMHP
POFTJ5if/IsTtEmj40UeSJtVG5/MarqOLPDwjMA3PLx/DSdeInMx4MuqIqcs5hogjt5YfYy591yo
74lfby1uT29Dt3FNvk9OVTxRWH8qUm89uClkAMoef/TzrcUdEkOKJ75iKQcW8AOmymMyQrF//9in
Xs/Frelln4iqctuj10WXkZw2ta6syXM+Mx+dOvxi9kMoX3B8piFz5JawPP8M2PBa2OW5Os+pEywm
vAiGOjsb5h8Puc1Vr2nKFs6ocRHq7X8nJ/tntWktpjipBdnQJmFz9MhID0JaFun6j26+uZjcLD3B
cNrq4lg3l1l6nzb9JojPLftOvJnm4sNdaI6hR4XCsq9udtk40iOrNpOIPoRKfmZcnbj5s3rp5dAd
qNEoSTXRocsdwJOq+bnFvlgFxtP79+fUJcx/fzE1qKisx1zANRpA0cZJeYn7e5fY+kcpssf3T3Fi
ali6YCryZKJ6YN1toJgo8aTIRN+/f+gTv/45sf3Fr+9wggjA0eI4RcZNlGhbOLaocXMPZ4Mz/f3+
SU79/sUtsmwnaw2bVwirw5doLO+S8r9TTf/z3hvzU3/x+8s+KO3UDZk1aZfQloO/cB8rZ9ZgJ16d
pXq4Iq2ocef7rkzXcQh7Cm07tQ//z+7KYlZzGycswD0///QfNWTOlTta3//s2IspbeyRE0ijpHzc
shhxB/tbU0Wb94996q4sZjPXDJ24zpKGyry+ax3NH4fiYmZ/vX/4eVy+sTpcaulg/2pUTzNui2Pc
B6F12TvKHtnDQySGna1VZ+w8J65CX0xrlato8BrZKpOPgVaD3A+gHFXZecnWhO91xkJw4s1/zr56
8XoqhKA0mbAE7GHt704dn/rs8/u36cTAXdrHvBAW0NDwFAhoGVdgfqAS2cl9XHQ3sUjPDIBTP38x
cMMGqCGRKQyAIrrAcvgwds2ZLdupQ8/P5cWd6eEgJXSWxNGOtL/FANqzyWV15h06sZ95Tgh8cfAy
GaZ8CJT6GCu3OaKvtt8k3eOQfayHLynQiPcfwalLWAzg3COme4qpWQzhVKw8Al1WBNp9/LODL0Yw
SwbZ2JKJDVCfrwPqEeeqbqd+9mL8Nt6kpJ7gyEBoN7RRV5l19/5vXui0/5mNny1tL+57VZMpBWWh
BnkKA8gC2ji6tyGh50QoE+Cg5ATEbuNsnRsPlTS2dT+hjnRWECLPfM5OjOplxqnaGWpoDz14LMcc
fB0Uu/yCbt8rPwbSch7fv8wTQ28ZVuoJjLcY5/lmijn2WmPgaSs1VFY1grr3T3HqOhaLlrxR3aHy
yJAXqFlpO647ll3o1s68uacOvxjXacOU1+pufVRrgAZEqTx256JcT92c+ZQvXgF0So1aTvxys8kv
ATjtDdqa6IA2bvaHJfznt+/FKYgFARKBJOfYQqhH6oOWoBbCf//Onxgdz6XqFwdnZ9oT9EWlUAX5
dAgB/K+7Ou527x/91I1fjGpKvR7CwvnGq+B3gp+J9gUi0pmX5tRPXwxsRe+GPiq59TAIfGLgt9hw
z4yrU4debC/SxCGtyWFgt4UFIai8tsA0/9EtURcfYkQjdj9Udn2k1kku2WerEesiv33/4Cd+tzp/
IF48Ta0PpRPV3G+YC5sObHKh62e+MSdedHUxRHUHYS3Ydr4x3WNdX1SmgAfiQUqVZ05w4l1ZevTQ
6VhOZVj1MQjCtVdr676+Gp1znIFTd2YxTmsUDyRp8rLMwUWkl1yCRTuz4zp16PnvL256nPSI/m04
gEFdGPdODky/qORw5uinbsviq6ulY+/Q2mZqNLXrERDwaKgfyJ098zqeWH4uXdfO0BAdKKm2gbh3
3LVUFf3bOGgGltbB8X6okygAIaP4POf3fvs9wuvw+m55ssgwNfX1sTSGAzw1Yq6hIbZzjMQo/T8b
BouZQUxBlMoiZ/ja2sY1m2+1Dm/g/WPP4/SN9frSwEaq5FiXY88SNzQ+Fi0UL4p9j1ndfUBn/kWL
my/GlCrrKP6zShPwhNc3rJaaYgs35oYJ8sK7+IgE/cy1nHgWS2//mMzNWhDiRy1Ud5GS7dVJvTCF
uvVi+49adNrSPJmL2NNkqjFt6FewCvY2BJggV7bvP4y3Bwe0jtf3hpKeBFzFfgOZPLmeNipjLCJt
sNISXTH/aGL6DbPQl5DOhrapj+AMIWx53R3CugcL7dyZx/D2BKL9xgQQpmqR+MtjmBITbmPawDUx
rM2f3aPFBCI0B01tXtVHW4PrOmIB4bupraJcnnkIp96ixUfelNMwkHVI8gGEcr0uD06pXScJ7FWl
zs5cxKlbtBjRlIRSvZtYptRDruob0mTreFdMFQi5P7tLiy++zEfdTHIeMpvAdUueQQ14OW4e3j/6
iZ8/K51efiKAzjr2lDDQJi/d2LF209bdme/Dibu/xC4EskrCESrHMRiMXRAenfIavOlK14Izk+mJ
Mfacdfzi80Z/F9Zdy9vZKCDHGtfvG4N4qHOpyacOvxjCg6IJHbOZIIGqyZA9mGn0/5xdSW/cOrP9
RQQ0i9qq1YPaQ2I7cXyzETJ8VxQ1UpSo4de/0wEe4PCaLaAX3nhRYpNVxaFOnRM7XQ8K/UUW/7tt
+i/ffvcTeMG4n4Gt/7wsVf6laxZ1J1fq32j9sujvrFMni2oowIpzVwa/0B74RAJnK0ObHEcL3mUd
Ame0K6TPIPrZFfQeRLPLhsubbGtxC2pxArUkOOU0B/8roS3XOWDfv23GtXiFMFXQegFWtRMgONsD
aZoVe8e10Rx2/QMGt9Hr0Y0qKtBlrchqaG1gwXfe/FtBVeW6ccPM6DAj2eUVL0McRSUEbXA/2oNo
+vW6acO4qZZnIEYwNU6EbAwOu9NIu2/Q1zm2kny7bt4wch0SVxC3WuwW2QB1i8fV989tsEX0Ykg0
OhQORNcVyBZzPHbU9Z2/gPzAGZM+p+cRAsXXR//xYRSUHX9HEkPnHsk6oIDBM1GKP5yo4gRpUlB0
rE5TQM0szylYZ2dO5o0nP8N66FgWtQJBDiwILpGlh+a2uYvDoD2it/a2zK8DWjLZZaJsBnFeJPtM
RP8j7G91U70NGjTUjDVdixWhwQlcU19C5m4c2wx+pKNYAgAfxYAqzJmGoP2G4Ioj3efri2wyrd1R
BwKu2hJEX2c/F9AWQq0hmrYu1wbbobaZQGXUrdCyiXQ5iX+nqJUJZK6n3fWBm1zl8v93eZ6A+WdQ
8lIZhAoa8loJYRMvdUEYvOH+pgi7/Kp3H6ARgVJnD1+pxfIKtNBdB2pkGkw/WzXc9ECPcuPfn+Bo
9KtVh5diiGNzDmw9eO3AGyBuen+wdYBj5dUzkGEh7ipO/rlopk+QwNkoYPzhefnvxcsOtKFXHnrn
VYFIRTtuQpwlHSWDa1aJKNhXUswvk92dVWe/gN4V7xLuFtjqT/Hiow9r+yQOJ16zXp4OoFadqg6C
14pRoCezac94w5MAj+8X2Z9xB235R4DkDxGHKE6wQi1Gznerz/d1EX3vK5m4w/pICpSSGpmgOfy3
3cp7y13/oUt4cqpp10IaHuIhx2VZ70CydbjuuJfI+ugHaJuxN0O8dWrwKsSLEf1PIX7IvT3944QS
VLYEFKAbe7LpO9reVgjH7u3LKTcKq52fuYlsyLFq6EPZE6hs8wDtwiTYCBbDx3QQEhSLAw9aWfDk
0aeAyNND0ZFkVdj2hiGFGNE3dOlsnLENaUWHJAmSD6PbW+JMBLvrmfiEzut/rq+NIan42pYHzT27
yUOYXiwraWrQL0DJbpD5bclWRyKBRRd63DTrzrQcX6PKfnLUVh43ZCsdZYMeZHcaMhySIrRA9EX/
pebeVzLShERbL9+mT2gJcZbgb3DHy1tRZrF4YlHKJwh3RM7nodp6oDCtrZZWpIOmvahHykIfMDrm
AgiXieP1tTWZ1hJHW0gazgOeesFOt7fK9lH54uW6aZPbaCE9r1C05HaJG42CUpwbFZ8mtOgznm+E
smnoWigPFNWsaMXQPdzpXXvc03yr4G0Yug6wIdDK7ihF4Pai/9xLsJt302M7lxsPmoaR6xAb2i0u
OMCxTbij9RVdZPcQttvYPA3uqENr2kghV6u6O1cZ/Q72lxNj/iOd+ReI5bzetK7e5dPvjgDDDAL/
8vI6qmR2hAQAZD/R8Tyv4YbfmH6Cdobx/VbUvOzx1ITt6OC38/A9kxMoR5raeqKltcWZY1qFy//f
/Q4bpAKh12PLYbJJJzU+Bl5324ldBw7WLmSC0EfUQffVvadQQoMOy1c38z5dXwHTyLWgVf4MCYQV
m1jgd3nSO34Wl3noH65bN9xw9JYCDyz0A0QykdG68YtqxV4NbK8KcZzJ6IMQf9nYsUxBpsUvzkk2
FN787hyMzctC809lB1GZ2tpAMxjM6/0FbJxAxSLxLAGWqd91Le9zUNxKUGPF16fJ4KY6AiwcHU7z
CW4KOVrw8czPk5pecYPaB/Wwv/4JwzrrSLCQQG4OnLPY02e2B6VIUlN7Y5Gjj89b7uVXvXN+jt66
hYCA6oz27zEGK8E9NMxfCSNPPeDYdmuf8q5Ihvw2SJ6tg8KmbADRq7/g0o936QaEAm1NTpKCg1XI
LUyn4bilY8NAGuvLLEda5b4PHRZy4qr4HmYjBFfWtwj0BzhxF8n1pTF5l7YlB4XTrdaI1SeNPHZB
8RxZ1RcRsI1t2RCDrh7hZdmoqMDBBX3oiVXmbwMOjKsYHnKXPNm5ujFGtC06B6ly4I94oeJTNMV2
DsaqEuomUwhSzuvzZHJhLciLikC0opXdOeuzeMr972Cr2WK/NNjW8WKTlfFqZcACgvxB+TGxAtCn
ROBK2nrrMXxAR5W4y0hcEcCh8hZpg0TgMZCodO6uT43BhezL2r8LwQoa9qpEDe4s2LyfrWwP3S9o
zPpfr5s3DV6LcOmC1c0JCI5f0/LVznIoWKrX20xfftG7kfeO4zQAd/ZnvOyAAsIFypPubzN9+TXv
THOKUtDq4SW/xJvsYzi4EF0GO91GWF1++we3TB37F82Ol7HO687SI5BFgXjg4D5Tj5/42m9s/YYk
pIMAp5oNAXYbvLRPxVGuS2rX4d3ARpDuTBGNPae8F8y+7QnM0daYVX64ZjhtnCF/8OCN8zkM3A3v
NE2VvsZicElVUUwVA420y9azU5X7qO8e4FhsY7Uvxj5aD221s9mTwRDO3Tnsq33or5DAlocl33pU
MJnXknTjceENHtCAaAo7hGP9G5dXirrr+nKTs+oiImuoBmjIYo4gqXpH6vqx4PXpumnT0LXMjFoN
8RsR4Q2+sN9AAfOvw9T9Anqs2/KyDguEONKI/g3sx0HkQ+cOCiRx37Fgw3lMuedy6ngXxaDGAkGa
xfszVG3OqPx9dizy4/rEmExraxpBtwy44Alz7pAjuiD+N5Dw23XThjn/wzn+btRzXwc4lcAb+QBV
yabYXXSNS3dj4IaA0rmhq0GASm7IsaL28iqb6jMtrDuUFT+h4vR62w/QNlvbast5cLBfoWL5u3TZ
aRrYfekEh+vmDVOvw8J61OWzheDlOnJrVIjz55z6Gzdijdf9/2Gqto4KcwQXDgCVl8tYWf6k7cD3
kZpcyKX2QK9YjtypEsJlUdc/ZlzZSbVwtCeK+eCP3rixO5ieb3X8mI1rZoQGT3FuVHPsJ/IjGKFf
D35TLvixx/tn1Vrfhdc+XKBTa+u9XZ9Xg2foqDLQNzherXBTyZ0nln2BWOWO1k/K2nrNuBwoPsiy
OiVs6I0RBC+RS/JG/VgbdzhEWfkMokyIQfJfoQi3koohgCwtnUfgrbqwG16e28ajKqAKOINR3t56
qzKZ10I/zNHXA5U7VGWyQ4CKLdQznydbbES/aRW0IzdrZA+0JlBAFsl3QWt95m55zEZxFzg3Pkfq
nNyUskzYyGB43LbGxBlBsoVqxEU+LK/iZfHqjUA1TZSWB3Lf6dqoQWUMLzX3Uk77sSzSjowbZY6P
84Clo72KiFUjeDlRbCiG3RzWUAr0NrY9k+nLqepdCs4sxUOogaKAMjugW+S7EH3i16Ps40n5D6ET
zvGNs87wnioEKX9TJ43n70p/4yZlGvjFq94NvHb8vOnIZWmjoo2tmkxQaAX95/Wxm6xfftM765GN
hNiBD+sMQoZdHzjQj+02Mu/Hbm/pwC68oVZo9kM9exVR4H2vQ7V+d8B2pF69CneRBYI4/W2/QscV
zNB5rsD8h4dDyFbdNY4gSVkXcuNEY1pfLTtk7gztwQIrEHX88zCFabT24LbNNjxT03j4/x0KusR/
rwGLAkBcswjPVY67LyhP/TC8r73sfmmdvWLLkwOurzKbHgRkowe2guuxuPMggJtJbFecPt3mCtrB
MPOqwVlBw3cOoUNb+uM9aAI2TJtcQUsb2P5AgynxC+tAQkppvWO2c55t+zUs++Sm0esgMxBwjpXf
Y5GghZfjZre8DCiN3uYBOswsZwy0gMxrz53FdlUT9M/K5cG3bJk2Dggfb6SgkfzbBdB2Ban1OezO
xG3c2AExZ0Tz+8xqjj6q7CgE7a/P0iXb/XfDtnQNRDzKFMsC1i4QTThNPFn28ARF+yWPwYLVyRji
Rj3I/TxWv/W9t6XtYVh9quWYIusBmFMXABpU1EPGTzhnA+cePoTjcNO7taWTnQ1j0+Wg6+zOoNYE
rMLFygei8DeW35AkqZYA2qIvMilRJWumwP2Xgb0UMGRQed5oXot/KG/NfYi6xJkrWn+VENZ9aYGJ
3QgM5xK/H625Ftfo+g968DB3Z+gL7joLBLg9KZ4GAnJlBvrgxc32YJxNphHH7shKPAHS9qk4F3Zx
oY3fqyw4oMnqfmznJ8glHkEje7Q8G4SiIJO97pUG79dxW7bLJqcHSfZ5xtMt6VhaQsI7gEbtsKBd
rLypKnDRm/h7q7PA+AZVBZwAwkF8lR1EugWEb0D9HIGA8fovsf/c0D+YbR3F1fgQb2wK8OD2q1qP
1dhVrytwAUlTCr7Ls8Lbh9UMH53Rz3kP1Gq3Jwyk4oSEGV6swTZZQTV3F2aR3HesXXegHKx3pYNV
G5oZF5Y6cvbgsnST2XJF4in1vxqC1sdKNXnaA3YQF8E6vuLlI9/X1ZyByZINc4J69RzPUPFNQtoU
pz4i1d06OmsSgEYsAQltvpvrArIIS9GmRALiQ+xxjp2LsC/vKwHZcRVdFBiWePDLHGqUEUlBQDec
Fq+tY7CrRHGPC9ZOKmgG0CL/ldO12YN3ZTiGPWG7kPROQlVtxe3IimRdxwbcy91b34z1yffq/tEB
Rf6ejfOwQ9c1281dC0bdYlxi7IzOHurm1ROUkJc7aLDJRBIBFvUgGqGQyV65hGx973guFtTJdpJ3
LyA8dg+W9PqD5eFT4GOtEi+Tc4xM3v6GzpK781mfJ227NDsJmuTjwtVPCwrQz5mTqQSFTtCvQFVr
7wrvd04pqvyQTH6EPoR8hghz8dY1UXec89Z5EL4lTxCEz3bQ5iBnURTlHVpzoyOn3hdnUf9mgodg
guvGu8jLi3gWpDu0BN09HYGsqN2CsxsI++wL8cW89wJ3jTnxsrjg1gB+3mJMlhFs36uF1srrbmpI
aDqFEhhoISaed1E6FD+kbOIWYt/XLRvOSjoyNeNTFwVZG6WN3E/OXT9gESGJfN24adjaUdhhEKOc
5cW4IxIUz3Gy9DYOq6Zxa3vU5Da+gFJAlNroCXflmkSQ51w2+V4MGU6HhrGu8NDhpaK0n503EMc/
LeCpgORCeJS59eoTPm1MkelD2lblAzaeO46I0oLNAFxV/ysr/iML2k/EH99GET5fXwnDdOlQw0bI
zqvttTlPaLVrSIgSiXXfFO3GPfBPA+ZHWVRbDjmtTYgKa3luSyJf4PjWGQLBTuqppkLQ9dFdDa3s
O3sMnX96CH7c8Txc/rHFqH4sLOySHlG7MaMGpwsv/393Q3JEjWe1At1HAk9Hb16wLk0MEna+cfr/
uFyKjqO/zRfzpDxodEfpotqdZPV5be3EAaUZm/kOPNmxcKMdiuYbW63hOczSIb9V1DZ9VOJ7YxWT
b+MjhQTFiwPS71j8Q86uF1sbeBGTi2jHDhBiDqro8aGOYCf3P0mX7VA+vXFVtBuFyuwCckJTlFqc
0afab5xnvPP5/1x3b8OJVQcANy36jHOIU6TT+KNXb1YN6Ywu7orf180bXOqil/XepXgG6vcgRJB6
pI+BrgiiZmNaDJOui1fallcApY40RsZjBcfxKej/+W0rGmhz7q/Ag1R2E6Vt0MV2kYDQJ46mjSk3
zImOaOR8nqiSbZBCdgtS2wNeaGzQ1G3Mi8m6dvbzhoxUYc3DFKdbmVDIKcYrm6vbTpY6jLEYVQbN
vT5ISeGP+xwSFs8h2AdPrGvLjXqcwSN1KOPshySowi5IIRTBUp8M9akhYE3lolh3AUj3b/wpWuKN
BHE8vK36Kc+ymPpkP2ZkJ9Rt77gg5v/b86NGcMiHKz/tm2DvtN+D7Ei7LT4I0yLrqRTM65O0hyBd
JfTQgp/B9O/1eDVEla/Fq5eNlgvOrSAdkAaSMig/e51fJaEvNyLLtLpargwhwCUa4vlwoOxYq2zH
eXcHfv+XcUvq2TQ3Wuwu7sqFnft+OjoSNx4PbRhTCyaLmyZIRzXmTVB4/jr5aTZNhy7r7nw04EDO
6fm6ecP06KhGaCRQ3yphfuymA1d33gUkPqLL56bKOrT9/vbKSfGOAg/lp2wBKXG54OZDvfB3B0aF
aMoOkRJZnFVsq8HK4E46zLF3Qmi9jBFWGwoKyUV75nBR2dnNA9lqWzTNmBbGcuGuVDXizHKeBu9r
lZepLZ7Xpr8tTfzRCnx3KJom4J/9ZvTTxv0NhRcI2Ue7wvt6fbkNvqpjHHNPcHstFj9dbFB2Uz5a
+8j2tq7oJutaMHchQY1qhPVyDaf9sDp0Z+E2tBEJJutaJBOUGaQzwVVn5t+3I//Wrt7GnJtMayE8
QPWFyRpJom0b8YMsuYJgleREHm6adh3WWA6TgKyH7acFkL4Hvyqaw9RAn/C6ddORXkc1rlCwKixG
sLOU31u2IqrsuMBVt0AqcstvXPRxXTa/aORAVM5Jx6DciZJsbJ+GudPxjrRSQJ04+LhjFxAhU0G7
C2gZbfw2k/VLFL6LhghKn9y2qZ9OORTX4tpTHiiJAXr79/rcmexr0YwW8xA95r2XNhTlcaCi8k1+
N0Oi0JGNkJdBv3RbWWkLSUYcWuK5Bsn/GiZ9VdzoV9q2vKC/Y0LXmwW/wqzjVjM70f62idFj2S7n
qsENOhUZ/7oK60XUWx5zmdsPbqCuFsh1w6qyY2pNi7FD7pzQl71GSR01W3nI9AEtnKFr2g3hSpeU
KehwRmjkXerxuyzoxpnCYF/HMJZ1r1YBLc10uKAdiqbI8QVBL7JJPv/npvnXUW9Qcpsdl4dQRh2D
h6Cp9zKyNkwbHFNHuy2s81E0X+cUr3a7wfN2AiqU6OOKqeiOt43+8ul3YbtmpPT6bMboLwpd0xJ9
CebbUFaWc1mVd7YbvPnSHE+o6ex3bM8EtNyYh9pKORGa3Db8S7Z49wn0UkeMQNIAL/EgxoJWYMOy
jZA1Tb4WskE02RKb75TiWXnvTN4PHuXH1Qofs6V5u230WuhCnjXPrSLCJ+z+nlbzsR1v40Wx/hRC
3k1M5nQokkoC6d6+T0LJIPu3JpBb23AbU2BpgYsX/VEWiqnUnr811SfPcyA3+/n6rBhs65R2LUhI
59DOxnSF6IIF/Lw9Tof11gdUHXYMRS3UFABrgstM07NAu/BR9nTYeFsybFP/gR23bj27zBrTqQ/D
xKFluXenLd5mk3EtWKsR+3fB1ZhKvzwQUUOyzN44WJkmXYvVgHtzQdtcpcDQHNFck7IwQFYeNoLJ
ZF6LU+UKSFaLVqWillXs1b9QojzXtni97jKmidFiVUyzgD5yMKa4SByHwUvCaat/0pAGdNgijRTt
sgLeOHuQGScsWPAc8Fr2X4BEoRuTbxq+ts/6M7eH3rLHtPb9DmIdVb7jEZ2T2yZHi9VacNCsW/OY
Fg15Xvl0KMrg502mdcxiCEKY2bf4mKoVgh1deKZrtbGkBo/RIYuLh77Mwh+wpCz8DEKtpJj5s8q2
JBlM5rXrrt81asRFZUwH3B1mPz/IEc2f1RYjnMn8xZvepV/J2TJPBKP3eoHSIBEnEND8mFFivD7x
JvuX/7+zb1ccIsp2N6aRX4BWke5clfRNvr9u3eDzOtKwGarBpygspiQ4AaXURPaxKFFt4lvdXabh
a/HqNJUHRaoJKb5wVA+pkm6Gyxcu6pCoXqrg5frvMMSVpe2vkM62LGj8jilfQdjcu4eq2SrXm0xr
IctHL2JrnQ1pVHY71FQPVr/1PmgyrcVrtkJMEzLRQ9qHQfMK5ZDgzptxfL1hToAujP72nCAQIbYo
MqQLVB0SoEjAwTe3y8a54MOxw7r2xhwyxUfuF9hcub2rqHso8+LptoFrEetaHp3cCdMyDcHRjQDG
kFvQ6w/dEaPWorX16ovUBZGpVa47AbUvzx323ehvBKtpUrRgXUtUatyJDWnwnaq9295o9vK5dzkg
xDUy6irQd9iK7PyQp/OYfb0+15fl+s/FDxOixWcU8hBq5piQMnxbayCN5fAJWtqo/qxJJoMYaiYb
P8I09VqIut6sLFZhbvLB75JsLrrUUsQ+deq2XIwfo4VqPQeQQqpCmfbc/+qJ/mFg03dQoGxdYi+R
89FkafEKEUgBpvBlSNEPexIKYssl9ZPIBpSClC8WyvW7ZSqPwnJvqnBZkY7zc+TkRqBulOlcO2k5
lo+h2x/Cdksj7mOkPuxrUcwYdNdVXg+poP6uET3aNL4ErbOz8OxiRy+dZcXVDKHZqowtqzlc9zn7
Ml8fzKOO/yOzC8EcxofUGzOoUANxJQSeYvqTXIc98910LNY4o+K+ycTGNw3ep0MBg4H2lEMjNs2p
iju32FlgXVmW21KtjvnzwSPhZAOWKQOGqS+DPai49tcnyzRwLfanZQFDXsAlIA6Od7IIpNhFXw9J
WDZbAiuXvPrRcug5gDRAFoByB2SO3D1PaHL40UhaMVyzlXD2Ls+gge4KVAs2psuQdKiWCqylndCk
0mG6VvoNbPZlXEfDTgT8STBxpKS/nz3rFqwkPFzPCSDSJlRVMm3I2h1GMQY7i/ObGEVgXcsIJRnm
OujhVpBCsGI/oNOeFuOW5qFhnnSkIAN1BnNk36d0JrEPDOve9eSuWqovq+8VSW3ThJZbfE4fHgUB
69dSATAFEARxRJ9G2Rni3yiY5WAu+AJ+o+frnmz6gLat57MYPDQB96lbKoiAL99a73PmsAQVqg0g
jekLl/+/2ycHVsx9g6f1tF68RNhhE5egBeu67ncxbYW6YQ/QlVABclsGHtI+rSDrQ9owBRH8gQV9
E3N3+s0jbAGrHe6mLhs3osVwqNAhOVNlt8UKDu6UBv0d6fj9orbeAkymtch3qUtB2NHC9EKhSi/B
xrlFdGvIWzryBk+82HiBdEzd6c1evV0GyayVbTFCmQauRbU1U+hHWFSkyo6SLJgTyURy3U1NA9dC
OsBFhRGwBKZ92cQjmIYz+cWbf103bhi3DrVZ6vaixrKKtG7z/M2xKgZ6o8r6ed26Yeg60DGCEkUG
6UaR+u6/eV3GrehQyd0C25nGrsVvIAOZFRzWVdi3yZChs2ig1laN1WRdi912bAm41WFd2Bz43uqU
z1stJybTl+l6lxZ4z/I8yitIHtTOkHhtPu9tENYl1yfddIbS0Y7dpZXWXQFIboHhnV00X4domPBi
IMez6FxBiln8nO3i4C3yllckaLhpYVtMtV9k1syBHrJRV8yaanqt5VpvKWF/XL3EB7QNGgknyyQg
eWko3vhAUid37qquO0kHKL26fpkEPUF24A2MYw/+OMYjymgunTcSnsmNteD2GHUhPUP8k1e94IHy
blhAHJ85++vrZfIGLb5ZUa+98orwpNoRulptNp7cjNTPN1nXgV0LOKNGaAUGJ98N4rmIYl78e5tl
bX+2hsITAFurk1yq6ADCOztBZ2+zMSuGbU0HdQG+2Ie5n6vT7A14xwYLiJ3FXnCfBVVsB/JcVJ+G
rb5Hw/rq6K6WShtSn5j3qgEdlS/4Ad0mT47Pv1yfKZP9y//fxXs1TdIBIFOdin75UjvuoZvC545E
+W3++R9YF4GGTScxV342RtBOKB/HDu2VIBY63fYDtPh2IdnoTXMEx1xHlbREPjsVlGB6UT1d/4Dh
oKRDvOqMKVLN4XgaBv+xcD6hzfLOs8UumzYQCKYl0EK4r7tGLo2rTqTqdjZnyaWWib7g3W3j12LY
ZmIh6KIZTxEaPawqRWNnPFb3XbgxfEOO0BFeY2/XygsWdbJQPK4kT1tr2kBfmUxrYexXYGNl7YRA
o+LObuw9yEGS67NiulfryK4ORVKHMaFObt18Fr78Kkq5l/UlmvNW7FrP+THbNUu6C75XVDdVltH5
qm3dkYeOHzm26sTW+UDt7pOw1410avAjXf1W1SXepoBzh6PaD06eVzvmAdnv92/Xp8yQ9nRkF+4K
Ci/FSp2CYDnMqtuNy3fl48GDkPMUDHuAi+FYbKPtwrT2WlyHjVW0gpXqNMl1l+PYPYjsFvwD1sD5
O+fJ3gINT4mlb/Jxz1oXXGRi3Ys+uKktGB/QIpoonnXCqtTJKyayX3h9Xso12EM+5vf1pTAttRbT
kHhS4KCo1WllJJnJm2p+uczZCA3DzOtoL4sOLSoRMD4SDsmHEtAWe3993IbXEx3plfX2IsISpq3u
N9i/4xVtV5dWJhH9iuTW6diQsHVEVz8KyLWAnevE8WwW16R5yACB6C3/R29bG7uOaY60MBboKfX7
uYELcWs3diJx2LKRry/J7YMXJp21jvtWrmz8nSKXoe22f2k9tVPk3qHOKfea/aq2npYMXqQjvAov
QgVoQIi5q3doLegcV37+rRu2CvOmhdBCuKkXCTJtBi/NnUcZTLEUT2Po4ny01eth+oIWyaJpI0e2
l2VYwoTjOlH6Mg4jK87FFnTBNElaLFujy1s+YTlqvCYvs3uyB3k3zltwXJN5LZJbD8/jNiAAp5mU
aPhYYyV/BfZWMcRgXUd69XakSFlzbAnrY4NGQc/q4xlNktej2WRd254rR7WOImQ8kSDYra4bB/4c
q6neCARDstBxXpboF8hjI4t2wp93goQvaMQ8LPb6xOoubWz66/rPMH1Hi+Uo50Fp5/gZUdT/DCl5
jqb1wYnEPUSUdv7YbZyTDL6q477CChJibYXPQIzApk+ho2IRPsz0f9d/hcn8JVO9P8jbbA0s0O2d
PLeNlf+p8t8KdW74xlHMtNZaLA85C/xhhifROotl0V84WHa53IoyQz7VWc2sLmC9bOh4yi5qOrRa
5K4uva1rrGnwWgwzWgYgS8UdIQ+CFl0a7ZdwjT5JLyo2XNU0fC2KL08L4dRj+GjOP84rOU44Ql5f
V8PYddyXHTrOHAYBrh+O+Kf3WDKMbAaQeIv102RfC2J3dAcwmLjjqSMh2vtp5zxA9lKge9veUkj5
mMbEinT4VzSsFEBotEILOV5WIVtF94l10ZjtfFtV2UvFbU5PXdlP7BhQR6BbvCVgG2ChlbNDBgqU
OamDrhzOJSlDBjRmNGfxUDJv68j28QpSvRyaCdBfhGBFO9G8KLCMDLI/o7jVuuYfrHdbNG+66AUf
CYRb1qTu+ttOIraWvTLlB6ppZnkKGrHPy3LBlG4qb3w8K5Bo+DupUGXRnkdSnuwIimKTT9ISFCfJ
dc82Gb/8/13GKurch3LcJE+lNe4niorZmvd0I2wMl5U/r3XvjAe5O7I66+FyDTuuTYacGDT3PRo8
djzP7unqt+Dy8h4ry7qJdhZerh1GQFti1cCs/TlOQVCiaNvhh+DlTV2zMK8lMc5rVtpWI0851jst
uGD3+YKIaDM1bbyVmnKB5qZjNIGNF/T8qNd/LVgeR3l3LMcbtxAdFudXOGqqqZI4bla/xtl+ZhLP
TNAf/nndnwyj17FxqiR+VkNK/LR29T+r5977DcgU1huLyzpRn2pdj4VOKU9cVHip7n6C+PBhosX+
ttFrcbyutSgp2nhOPKADNB3yX6XH995kbZ0FDeGmM/K1Vl7MK3Q4T7OCTLnnrR0qWPnWYc1kXQvm
UYlWDgKTPwXOjK6dxo9H27+pd8qKLO30MaKqDhVRjD3z2Zs1TKnbk+P1eTcNXIta5RQrU17Wn0Yn
Tzyc7yHSshFOJtNaxEa4g9r2AI9R5KngY7WLfJQ8rw/bcEvU5Vatqav8Arn45NvOj2p8aXyZ4mH1
kJfqQAsXkI2t9qyPw4rq0DiFBQXJSTWeeOQ1dxHEIP8HWR46xY0tt7SEPp4pqgPkbLztWIPlY/dt
QJY7NfJXprqtpsqPz/dUl1p1i2DMq87B5svrnR+88gnEtlUCihnW/ri+GqY50oOXCtKsAp/IovCV
OcFvCPi+hp7Y+gkm+5f/v9vN8qGzu2aFfXuez347HsEnfHbG25B+VOfjC+aybX0QhJxyG1m/Gwkk
vPLyZwNVj5vclerQuTrwnN6acAAqprKOPZ//ctB/5DniWHK5C5uoRUt5cONqaCE9uNPaF50nIR0F
sMnlWKRIYgN2fH2xDc6q48yClnC02uOoGBXVMQsaEKcGG4+ehnXWIWZWOxfBMqzy5E3fS3Q6Dipm
xW2lGKojyfwZOCUws8hTBQ6RurkHq1E4bwzcNCdaAHCLlV0QwrawAv+xQbcUTufOViI1RLAOGePR
SC3XGeWpD0jZxVXVKvBAdPI+5AtP7YJlD2iEZLeBSMD49He0OeCDp50c5Em6/Ehz58F1t/rVTQus
bWSR34mlEDitr1Xd7ryhfczo8rkGT018m3Nqvi/6EGqrA07spTccB6WSvHFu2impjg4jdoWuxAqm
oYFwrgo3qed6A4xkch/t4JmBVmVVrsKMk4g9ZFZQHNyKBBsD//guAJbHv9fz0hQAEmmrwUWDPOa5
eIOG8bd8xDuqovbZaYNvsinfajrQ26JBh4ettRf1thDNCVxrlhOPdCz9uPaDcstDDW6kU8n5ZGm4
X3XNyXH4uZHOW9hPB8aXL9edyBBvOodTPTi9yEohT0u99wSJgQa8s5d6h6/GVG09ff55wvjvSzfV
4WGMy0gKuxannIDVr/o9s/457yDV3A27dokecvuu8ixg3r7m9EtpN3sQLydZNSZh93Opy3tKvIQD
l75sit+Y5lWL/AWvpUMPxfST7Owj2koPXW4/BXy4zc11RqfVJX5fdut8KjJKE8e2u8PcWlv36Uuu
/Wg6tdAHNF0CW7fMJwdNaoWtHseZJ2jneW38LVVYQ5z+R7W1hBiQ7YjlxKTbHCyBUoEgdEvfxmRd
ywKg6etRB8/mUx0uQx3bpHGqHWVe8Pu6Wxvs64Ay1rSFqvBydCKluxsnvg/EFgro4+M41dFkbfl/
zH3ZcuW4le2vVPidZXAASN5o+4HkmTRPqVTqhSGlUgQIECAJcAC//q5TdnW7Klxd3ffpRtgRypLE
c8QDAnuvvYZwEuir1iP6214WQezaoGrlRhElkozdVhrLQ/c0+hocJIcokx///Z/0Bwv296Z620p6
j3nHCgbYG/V1EYzP6/pnXdcfXfx3h/qmuyYB+3g9mhqHrvg2Di08Hv/fSI8ZO7/qv9S0gU+Q2JDh
lrmZXIaLOSLp6z5BOOh/f2f+6MM+//d/uXzqt6BzIlyPyOAQKPuZLJYx/5Pb/kcX/90x3iS1iUA2
Xo/E9u2XDEAkiPIaQQh/copnv0wF/s3D/HtWWdsN0J/LvD9qeAEkT2OY8otsVdRdAR+o+8clDaP2
yTZSiLgg0ehVW2hweVRYUMqw5AoULXZ0RY24B31KuCLYu+PMpA8dr5f8HHQ3iQvr1zP30aq5fYWv
xpQdVBbG2Q6elRQyvbBz2ZWxg3Z7SZCpsQuXgQyfGKDDRpckrjWIa8WeUG0DkkPKWcHhEUJ2m88H
vvYqvm1sH9hDHq2bPrl+k+x66bOk3Khf1x2mwRdzFyXPvdmm95RnyTV/wKHjiC9WAub73htNvgse
mBWDmClmxxixWrDqGrupwVqfoCI06xg31dZjNoTsWZOYx7CN5s9thZ1dIZZ2g9CQ2MlfLIkdzEdM
wsbhMvwMAE6x6MUldHcqu+yQ2+Ifp3lpzCOiPvx0hAtIpq8mP6i5ZLNCB8wHZDLd9bKvm7t6a63c
SQOBaimbXLOyi/Oa7KEi8/Riq7nk1WplthVoQPvtgFjc/i5JoYj5AbvCNC5z7HRNmUg5fLVdWNcv
SECfvwkEMpFT5LKhrgQHhHAQfatY4Qybp89hhhrwroXoy9wtiCvOTl09wxJaOq1VmU4mI+W60C0r
mGNa73XLGJIkxtptlaqHhMLLIAAW2kP8Ouw3LxJdimgNwI9fXYuPbosRDUAWF4Zo75c0O2aKkfHQ
dbqhBx7mllU5bm1dcGDlftequq0rOrHNlASUzhszz5neTeA+YsuYERffXFgIjbL95F0N3lEfZ7qC
AmScy2Hw7orShUbF4ESfFs0YincCv3zwxNp0u2oN6B9VHcFl8TGaVKCO9SLMVCS5Vj30FgGY0mKi
afg1XU1KcFv7WZRBq3P8sTZtk73XI88KVJMwZKbrttWl0QZaaCpTG+0oFSwqdZfFeALYstblPI+b
L9eNN7xwKYV2cdQ51piNpWRVRmQ+P/kt5WkhVhAModCk+QivTsqTXc8mtx174oeo7LqIt3d6ghKt
QJzHMB9SveC8yeU46aeADcqpAjxRoo5bSJS5DX3OVxjoQlRifqQiH/PKgePrdwIfINRFK5T58Jjn
PARLv5kew0xLVmaDWdOq84y1ezhHbaRwY+PpLeULUjhLieSebQer9mUyhRr1ok66ibN0H8C6KrvQ
XQDvjDonDE47WuBrr6CoPFnPJNkTqfuvKg4e2RDutjrOAQuQZLhM1dzxLy5TzVO4JPx9I66XL67P
OtXvWrcqI3eLnRN1L1it9CfGkiHbwVYpyqYCmvGYXawuhk1noeeGcl1KBN/0MDZ3ZMnhXtNO4VXP
SDIf5MIovco6JxXCmSVEQrAon7YvVgXdfNvAObw5iE529WfUTMgpwO2Iu+bDIuJsqDbAYmspuZ1B
xu1CcBAUuOTzRe0o4qPhOTPTfYfFzr9tcpTDFU7qrC0TiqX6aEaJUwmT+ca/BDlrxAOTutY7z6E3
ve7SNpeHbhojuadulossnYsVFECe2gSTHSphZQy/wiWuBAqZ4QANStch2iWEZUnX83Qp4nTU6go4
cgMHvSxt4l2ETC1WDRvN2XUbBMsb05keTkZuVYwsclEssGjzpVgfIhhBezzgGiOqpOC1L7Z4vN0a
mEILey+DMd92LaKfvwm4rtCSacbc3Rob+rEwYmEH4jcuYV6mXXtsIo8ggYombRlD1PQsk5mMJQtZ
VOgBycJpLpAiUKPSNmkmEV8tuvgA9XCuTnRKBcKZVfs+reI6X5iwJ74l+SlKBoqHe+1iW+RZp7/B
W1ypvUhkiIekDdQLstzlVviZiFva2g+8B/ke+ph/j3rS63sjMwbL0Y0h9A7WbiTdBRss1i+cyKat
RPMc+sr17SrvVSxJf6PQaE2wcQYrt6hrNSDaxGSsue5WGu8R1XsWJpBr5HqgCktXts1XCXJ2R+yr
3mpeSBe4ZY9Uv2a41mYMcfcWHJbl1s5SFoMJh7jIYT81FVzaOi/11guCgHgITQvNjK3LofGgkI3T
1HQXfeJHfxlLN/cF2dIJUedQ/ub7JTZSH/JOBb6MqIDdOg8y6HlSgA3rBTFxeO1juYKhAWMhVi7o
TimSMMPI7QY4eQFsFYRNl3Zt4DIfJYvBVTiClrYxn3jRxJvvijat4+jUNRK7Y15jPlQN1jZZycDi
z65FFwxYK5vHDUlYuyUFawwbv/XbNIiX1HNDC2x2tN334dglVT4tkanspkJZ6jhX44NqNjJcbQ0D
AyBAlHAEBT800lct2epzjnOdtbshMH1bxCptRDVtcopPAhI/hL5DrnAbEF6HJU2iyB+CSGR1yXsd
tIcBGR1hYSCBIV+TjM3fKHbyHt7b/bCWZtFhUnmKDeRu5p0xO7FpE14Y2tX0sEWqB8VxSZYS+FMY
VjzK0rDIXORVufI+6I4gkfp2KOB8PHXXxC/TXHbTDBL+PCLvHabpi3sRPRTZV4FrBL0O+yyfEEWB
DxgEBxiCvs2ppQGvQImb4/uGAQYpEJ2Ux4d13ejRTiiSvjkV2/OpyJfgQOt5TEtEy+vDOtbJeoPk
QpgSZrqf4kpn4YhKCS58y52vEfRUNC7HHaU1nB3vA73q9jbeYGiNpdapyZc8XBZVzv24uoOB+Sm/
GFNYvFUMZz7O3rb3a4X9TPgXBdp2UJIQDNMSq6lDFEkzQ5usB6bqI3IksAVjcq7iCqSshp66sRuX
YsgSPG+pcEt9TWfUC2cdMzRbI54ltF8IXnRvsl+z7a6DBxyr8JTyEQYInfMwo5/6/hI9exDtxmgE
hQlPuXqGUhaGXhSFoDwluaunK5XEvrvbcCoHn8RZMLVoR9tz4JWCEmMYukQXoUswTduCYA4vEhva
HHQrC1043s32OekYs+FQ1JHAZ5xm2571VolduCHM7zbtYFy+lwYrBhh22DelCJD4AdfGYGkrAdEH
Leaazq+gWrekakMi0r0SM/MP8HiJkwrWzXIuw3mFv0hcm06VSzCk235KR6EKvi022KlUTvRyhXAu
Kmmd5LSSJh/ywvPIhOUyTdFaLUOOTxSFVsfObC4z7qeAJvdT5+P1ejCNbQ4qafV06Hu3Yc1rX7td
iGO8K7ZIEFr0DSZpB9mtKqlq6XzzAkgiQhaDcYjMSreOfKWg4bq9SOlidkgY4qArpHLQCNBdnLlM
G4QEJF1LLzFBsfEhB4uqOflWd8mXmrnotqk7pW8WAd4TTtSt+4gRrYkgUC16ZEXOa2TspUOGTLKv
sSvcxEyZodhCFZFjkCDMco+xj5wuxAyLtapVxNEKh5d83Gw455cRi5auyCOXh5Xz7dbu1mgewhJV
AEegAUqobhcL9AY3SOFR6SFzFEPgtk+MOAhfK/+qEBIMR+XNBfQWcc1+hvV/vjYIDXZLdBqWVI8I
de2M22dx3Ca3QcSWrArs4n8Meo7hFSg2dkRvYrHJrmGKY67NAzMWkY7FVUwbgjdAwmTfzRvM8pAW
n9VQh/Qd20nYndQlDhdX71yPg7dAZlMW7RfLM+ypW5L+iHgackQ7u5rseI+NobDgj3UlSbkjO+pb
GOV1Nk++qW4M3usB5WLh29QE5ZrDLPeylrTOq4VO4xWqT3JAwgeW9TZJh6iNFM7saS1BT8qcQNYY
GUhY5CFP1yIZOWID+mldowtdT+kTt4jFu85W3skyzNSQ3zSoslR44DhBgoe6R2uHEOJhvmNJys+E
9jD+KiapQI6Unb6lKkjc92lL16bIZMJY1WFjJkcM4hL4/EGlgbpAhWLX13PbIg5vw24wAvLBQYyn
hBfgg0dDGWDKi1aw06oumhkD+NM2tbEqZY7iqMhQET20mTIRIiakfKOonV8yLpf8qGk3qlKpfkkO
tY+WazvN451ZpAkO2NAt8svT8zqb1bykhyZlBP1U1vLmkBnTL9iGmoHeyIbM9ianSZ7uw2Xy/j4f
R5m86YbbjxWPxScwPeRYLFiFCH7xa7OUg4+zvrI17LQO/Qhy59UwpUweYrz9/JYST2+StY+xD4op
fiCmXt7cJlZ9mG2arAXlAC6hJe55WGlA7Xov+0k3e8VWtB9022AjSUSQhqXP8m05DduY6TIVog+/
6FFs4XU8rYgRQKsEgi/Pe9qXTbtgheOo1GfzAAbrkcoo+MoWBNkrep/ILrHVOHa52qextuLGNKaW
FXzwWL9jYRvWR4Jcyu7auvB8UsERMr7sxij2TzHEPP4EmpcPn6JmGOwH99YPX4SSNt0hP4otB7QO
EbtF5aLzz1FQvEsodcLYF61fN3bLogkgw6L41j+2RPbvIXJyo9d1YC6+DPiQ5t+Md2ZBaYgetqSq
JfkubwxPLtKF4DBVBtGfpQnIAs9xvYWwTAx0EyZ3QR6QN/SQ6Ob1MMh811pNhksY0U/k0IKDKfdr
C2P9s6HyNBzJFIoRkcVIWEKvr8OxDCDAb2GFtrHkOhygwztu0WrsTb+iqUcbSbt+7ze5TEA0WOoQ
hcsmWSGJVAanzjUbTNYd51+3bRjWqo9zaEwmBz53GTEb9jcZdsmoquMkpQ+rJkFf4rhwCyLdOz3d
pVM77PAFzNjmmHVyX2cizD/RnNFlp1NFh2NAMrD1hmUO1cOKpnRBl7DW/DSrMKUSGI0P3D6G6Wz+
EmNDFbIAoITaLEvHLiq48vGPHhHm42kwQbSdOmxEMEwJdC58kSadna82pvuzRlwOfvnRLiGcBOO1
7R8cwlHedLjFwD/4yrfC0oR/zLzNumPCGvJFtkkelcFMatgLhR6tsJmwj2AymG6gceClVGVWMqc7
iySX7Lkf4U18Uj2FeTNxMc8OqQwilGl1o5PnDJnuUdGj4W+r1hOeinM+SZJbbCt6TV4DxyV9z7YB
eIGfhwnNsNswZ55ktIodsJfQFKvqqP8TK4M/AmR/x73A+5OtqA1kmMhXPaZpN1QDMPHSphGFJ1TU
32mzsQMm1X8WXvxHmODv0euwDw3pxv64otGqYKgNW47V/ZNB+Nfv6/9pfpi7f0B/9u//gX9/N70f
RcPd7/759yfT4X//cf6d//yZ3/7G3w8/zM1b98P+/od+8zu47j9ft3pzb7/5x0474fz99GP0Dz/s
pNwv18c7PP/k//SbP/345SpPvv/xt798N5N256s1wui//PNbp4+//SWk0ZlL9dd/fYV/fvv8J/zt
L7fWgSnz08nhQep/+utPO2dG46af4BPxpj/+zaV+vFmH6ybZz7AETkOaUGQHhmfp5PLjH99hP2cU
2isACEDakrMMBa2d43/7S0J/phQhenANj5Mwzc8zAmumX76V/IzdIYHTbQyeTs7AX/v1Lf/mY/uv
j/EnJBTdGaGdxbsJf+Gv/xe0i+tQ9BB4MUIIZszR78n5ve/0aALFvow0/Jg2c01b+gS0Da4VKRqw
WuCrZYhdmWT8OmLtJ7xC6xMJ/L4523qqi3A1al/z7sqhgQQk1Vw08iIhbtubOb+3LAoqHwLlDMx2
PW43aY2hVrNGlTDoThHae89QjwN5ybJTwPMWSBLaWGpgL0knfgCAfuiSDCXh2A17ozdws8/Ihg9x
rhNglIchWvnR8vRGx+e8I+uv8Pde9VI+JVt3ZRE0XyDRCpFM7XSbJgnwn/quyXN/qQJ9uSBASZH4
Pu2hePRLck96INOh3EdGviOt6rL1+hCfowZEfudDgRiqAAhinvWPnW9Ots2+hWjHwil5kBMaP2zY
/Y6H03HsZFMknt9NAFxph47tDFIY9bpBejKb7c5noi1h2XKKLSlHk9oixKipaNr6O0U8QK0ApGnB
rxfZHmvX7MgWVcAtCsb0ofXbLhqaL8EEC4v2xTTwPEj77BR1wRsi02DSoz5b+wKbVPghapyWyY3Y
mn0UxOMJVNehCE9xZL965F5D+BRDXpiwizoy18YIWoEC+C7C7Akb7rHj5AZ+eY8E3pblatlNnQQX
AIHQVzj6LdbAzEJ5FVnMKQP6NjT2NUiirOKx+MxX/kk0f+2Ev03NrUAaz4FHwKOCbdxNHH9eG6Kk
XFfyLDxUJ+H2qrr6aWLAmUNYGScs/ayb7BsX8cug1SdsU0klMvUE1Bb956tpB1b62YKjz9z3Lrzm
zLZF15MFqEGIgVf70SCHtBjlF4gedAFZQg+Ic9+s+a2T3XudomAfqb6zmF8VgPtVMbbrDT/nyzmT
3bQzSI8JQMsmhqcS4qsPpomHQrLMoFPIbNEyP55x5QdIAicx1ycPu9sq04EtgFtKLBLfVhsmPojF
zKtpAFecLOK7XnJaTpG6J1wvGIZE9/ma3JtVLVW2iVc7ZzdDnBIw4fn5dIK7S4Pwm0Dpig+FcE7u
QiSXw5EPnyPqHdRZS/zVdAdqW3+Yk11gR1o4DBhK5KTJHaiFF2iwjyJtNlh6OFL0ri/jmD+iJLQV
I+IjUMl9ngYXjX9IUHzgpEbSWmD4pw745ziIH9NR9EtU9lRWE5sxFV+zKu5wt20TPahVnxrgdniu
zp8c3KILtw6l4vpuFNLvwCR6X2g4FXhyRAlMH7dHDFeZUJ9pHt3TPXyRdGEJh8CS5LeAGE8efoDF
BM53MTybMFcXa91inMkxkw3pHlsWALN5vnYK9QfXiEQA1nBL6GXbkh3QxOcZ49rDbIIMT4V/4U+x
hcfxqANybICvZprIPWs04tD4Qw67mRXRmcBHI1s0XL12c/oEGRpHntnyjFgWX7qKbA2vgkHfi6NN
alq0q36yszkYKj4UmviGsJuZZvGJ2+y4geDHkSh/l2ZvrMFq0IEeih4c9qLpk/uFZbbs++hE0vBe
mvZjTpDbUd+3Q0MgM2UPJN1SlGxgOmSofYb0OcLN3/mNXLWJhYNqHhQshbMhzGBhYvHE2AzYww+X
ul3tLkVAJqzgzB33l/VkrwX1+R6L5w5Ny1aMfagRloilPoziJnV+1/vwOU9mhCw19RNy4N7lIqp0
tgdoBJC71uKDSE02IhVPX/yyYIC77toxecZRdx+EGvKhzLVow/jlIvs7sszXOHHKWKaASUKYjqz0
W+3YNSY0axEu+lQDeC0A6/PCOuwBdKWHXLcPaAwwOZouklr0BbQDvMLh+wMGJiVq0H6Xd9mJYNxE
Dd5VYPTdvJplN9AM4dEaXZ25GpL5ZWvZTYSFW4ygVR5jtyBCagZCCtz5aJx5XFFCFrPTGaYr5nWw
23PK8r1cyY0n0XONAWrhF2CsqcsLNo+IjHAawyG8QsYw9NgMkFocVKJskwLtDh6SBpOopGVFbyUr
uqwcIReueNJ9CbqlqXodl/NCSbVCBlA2Xy3FBNBpW2YBm0oWrBLVJuZMGd2pYNxZch1t8OYYyXTd
ZOpq62HxlsL226JQDEM0faz70jXTB7ygboYNd4/APK+gLkDrRiaAi16WkYnCIl51X02ARCI3l3JG
2vNo7oJ+uh4U1nscgXA9oBctW1IHGNcEAm2uueEe5rZmhv0MiiVTxQpY9ohhUGUsgKSoG22xTFkF
Tc6tbwTimAmesBCggHkOmI9KNJeV54xXGGB9ETZ8YANyD2WLEUWz3gwgPZQJwdaFiiJd+m9jl12F
y01i+c6u7rUD3FeYOX0clrIOZ6RUdxqToX09dUtF0A9C2IfWPAzGkgQEAst4/CQZoOYAaZDhmD4N
C3LeesHRu05+wVjB7uuB5Ke1fQSVaD31Pb+I0x47Cn4b2ZD1ntTbHtoF6DIQipBvqkiH8QUN3Uu4
uO8M6ZPphPcq4gkPrcY02OvHdITfEt+UKJpkvsW0WJT5vOLxUV/PStMC+h0MX9iekjXaBaLLKjvD
xJa4fTonj9mco2dnTzV4/GdkHse2Hl8GN1USS5f39VvC+GcNAKcwSTYCFrrns3lP+xkueynNC8WB
/TF2Qsu94gL0NAOEqeXW7DzVt9YqGGht8n2N7XXY4tjq0DOWUf5mG+hqozw9sA2X5QsWslvig+b+
GQ5Bn9vIX2fjv9D0pV/rdae0f4ZVyfU6wBunDeYz1AV/MRBvimbZG66usNSuhg4XRYV5g2L2UgYF
6qR1h1mAKoM6eqYpcsbHlwna2EPuMuCz3dFJ+UyC7bm3TJT9jNtOlMXwd7uBqOTJ06GGm8m+Dht7
y6bsCidwekJOBeJ/0f0faoK1CN+rtkIkhCiy1rU7u9k96uQVK8QAECcsO1Ipjhgthyfb2HLKbX8a
KFCbNVPHpJ8Pqt7qS0w6i7Bu/C6J8SGECbnJ+T7yxpZgjfJdxOlOEE+KBcdnueJIjnsUiS09yia4
IE3/mHf6NYuBqWZoG2EcBnpCUiSSl3LIG6wbZ0vwM34k0VKF0AwAkZFI7lHshtQhrYIUwaRrViBw
JCtxzsSHAa6U8K/YRa7tyygIdiRCbaUj+gjctMkjUXBE+0olPxfkPWDueOhDFQMhcxEI/WNSBMKX
C7I3LvpavfafECo0VRMl6070wdEIP1ZsaCsqt66Cmg8jufwLaNZj6bbkXtIPmxh+EFEdH+FlgozX
B8yRSmh8cEMCvMQSu2qt2ZOMd/M43SY411fVY0mFqAohlEPxeHSJOW2zftwSc7dS+dqHsFRCmKtv
+qyC8ex743E5RC2XhLmqHfxz4BjKrPm6XQdftZCErCteCQAJyry5iJNIViR9H9lLrdRFtylsyC2O
N5cFP6DLXUo6yEI16Unn6pUu48vc3i/GvqdJ+pR3+fc64B9oej6aOMSRoxZbeau+L5G7NGLBZ9vy
vMLsTBe5wENdr/pOSf/so/UwZe3eKcxUCUGBO08b0Ic4LWI9zAW1sSpyFvygpj3B9va2vgVz9iMg
wFCGDunYmLO+4uEtwYAoh3huS/MEIc1H0GDDxaf7VAfpK4XPPebdUVAsq31ZF4yrZPfiuvo1xGe/
YZ5SEsx4yiD1z6tUdw1eAlmw04WBz0mRRe0LtYiJbcmKINOHQDYMTInmMhhwhCV0/D5jlRwYne8w
kKSATXNb4MSlVH6otfkEALl3rvnYxg5/Xgffq/A+UtgTBtd+gpjTFrD2PzqOuzIwQsvT12St787P
FSSQRc1gyLmAFoLDoQ8Ki0l3cTRp/T5vK6YOSIKD9SQWr/IX/aLfSbMk1fyjzgWvVNB+/nKzAzWf
bNaMKAlQlvai1FP6BfmmBYbu3yK0BnkphYLnOravvAueJnouz4l9FqS9BJ8NHwND2TFBjlaEvZBl
02GEteCQ0B7NImHjgGJrfVq8/oKUFFONA9zsZkbrYopJuydnap9+VlECtsQ0ikMEYkRLjrPemgtM
P9F0hu3rcLUAtYOdD0qudoAmxCLhmKPcXr2TKAd4IUB0Pgic7kfYniAWDQKMQ83FUvR5/lgvZW4v
Z3eFOXRTuUDdoSBIKkLCcozHuchbFNtxsD5LMWG4EYnLKQ1veg3p0pinT43Slxl/dQJuAnjWriNU
MbgpH8ol35MB4eTxbhvS+ICSqcNJ3hVNZrOqgalpQRN578KJ73qCwezaJN/tAB7H+fQvJ7s+U4H1
7dEMmaweKyP7q3FmGfKT7Uunh5eUozDO2ucGzhWCjigZB0DYYWUytHRTbUoUBbjT4WFq3voIZxzK
ZQZOSP60wKwzFQZ0WbFv2wW3TcwvQ3peyKTZRUpdsWF7BqnLeEkrzOdewTR6AqfLlsA7DlLGUwWx
bYW06A8h7YteUe9lDMKMOOAFJrEPQwSv46FBE65FhGOSUgxz/Sh3kb0XDWMFzgykQ4n+2dcrKyaG
6g2ES3RDIP0USDDXeBxANkFvkODcbhOV7lLMXQ5B/tivOTgOQ+8gXSf3pE33NUtfVrosB5HK18X4
FwrODNO1B3Ozv5uXGpk1sAQEseVxybM3mOBuAvh7Z3GqCH4+o2PxvqXqpQn0lcJIplwdDUCYWMtN
YNfOXGDKBnZdhUr5Y5eNn51ID2ESfPMjNgJ35j1vYCecKzYWNx+ml6+TxZjexT9GiD8rwuS868Ym
A3U5vU8brBfQyUoDaTaq1Bgf6TUHTlvWK6ooXmdPWwo0MO/z54Zpg+FCDDqOGks6H7Z3FI2jsBhs
RShAKAOmveS92zEcNYXNXLWlUMQnfTcUweKwxq0Enwsm5b+c5LoxTekN/9LU0UXH6ScDp6CdgXaO
UzQUSG08tM4/JzrOUMGjoMQ0xCKAXFZJhoFxtgVJ2c34wWb8hvBpV6KToyVmj19zjrlKo1Fs+h68
nIDs0glHPFf3kOo+oh+6yH36FKrw1m3yCMW4KiQ8dwVLKgEcHvtmWPIUG0HarJexvV1p2YXTbshR
DwlyDyHYxRwk//R0+l9hpNfi+2is+XS/R0B/A5r+4U/9/4iTpsnZvPBPcdLLSb9ZLkYgpb9+Kf4d
VvqPy/2KlbKfaU6ynDHCkoSeM61+xUrpz3EOxWVEgaUCLAXc/StWmvxMwzSO0xTfhw0BA8D6K1Ya
/8xwkRBc0ZgmmCNE/xuslP6i//tXqDTK4zPgGickS9MIYO5vybwDCD1RELbjFzqjYR1P6GVeXKSz
A2/A9ghb9Z3R9j3IATbmGeYmyLqtPIwCUOFhWtwviTkQfq+yCKPxNn+0vIZbe+APaDA0mhB3gTGz
OUawGVmSbEMRnmBLXvyjG/S2b9r5jar8FS9DKmTdBxson78gCxLBYhgdk8uGD4DiulOSoEI577NJ
jCakHldMqMLhBAJSOY0ORikKI78l9N+7rvEHb92XcATHEQp7A4EaKAngvJQZ+FEVGEVx45srzab7
AFvQFmDIrLTM8Z5fZT2qqrHJPSryvlxC+Xb+f8/+L3lnttw4knTpJ0IbEEBguSXBnRKpfbmBpXLB
vu+4mteY15snmQ/q7G6VSipZ9d3Mb1ZmlakUGSQQ8HA/fs5xUFUGb4FM1tCRS0ReNSNgU9NxVoF/
mTLLkr/Q1x1aWo5ItvDZeMhwJdikFriMWqdHptWO0KRJL/tJYda8Lrm45XUY5beZ8yPQsnDJ2XuY
6rJ01eJBc0yIgs63bPru+BllPVVJa2O8G5j5vuNdCgRDW8tOZn7XlT09+XW0Gbpg7QQeWWX4Elqg
HHaWHmHO3hsByYVSp2s7n54osl/CMcQosLxpneRII43DtQpVAEwm3Q2U4J2SP1uTwHSsSi66nHZz
7xk/qhytjWhtmJcFUsPaNq7+CZiVxrQwUYp4dvxL2N6+pSm2VJvKTSOjI5fKfyhpmbuhjF9ghNDG
9JpFHeQ3vtVdDAWQHxSZkgQwPKWGcgC6nw/06MUjwdDC/huLvYSkLnBctW1S+Fursq6tDtCuja1t
Vl9pOSm8MApjozZ00nsJW8rqvaXWh90ODjPhV1sH0Cq26TRpy0xCkrGS6FcSqPdFtKJGP+OyByeO
JL8zunscJV58ERnwrMYHoWUpPl3svnKu7YArjDUV8qYja2xpDW5GczgX5bPa8ANq1edB2CgMgwua
oAuppt+VKqWUf4zo4bz+e93JlV37u36sbrLRP3jo7VYi49VBI3743fV43yqtYMKK8v0VbpJDdU1X
kw3VXNCCAKmfAbki+NFqyiGmlSzxXfWNZGEH5m2bgX2aJJZ1lTzTRGwWWY0oXfaRsgYNvOwVjppa
9d2xkdUyavof0kymNYNw70PDm1xn1M0l/rd5OzSURZDq/My+tGp9GyeUhKjcTUZFxj9Utp1RcuKl
pAal7wB0FucWZcCy8/OjqYz3YrguGEWOEX30a0bY45EdKRV5o5gnx4HDTcRcTNX4mKr5OXboUqbi
KRFZuzaTgIwrCba9MF6G0ZNUNJhZdP6G9tWLrwHa6drRS0S0Le61gUx4knq3UAfr1CviKpxRvhkt
cBzSksnya7csunopCmfE/ZE76euU2o7h1wDMfAjoK+RLo7qDUJTwPZeNb5X7SloD84CL5wifp42Z
9eNWLfXDoNF2N+oqAEis3XBqH+Eqb0QIiDQ5+taXIdzScV1o5J6B76zpgsCuIP3z48Jw6Z4/1x43
Pi8k7Pk7Pcpuai5QVJIXquk5NMbLSfqrLOtWtkl6A+/y2OZBtIxE+qJP6TWTQxZF6j04ovthGEng
hoauLDhFdkltqws6R/RY+HBZCQ5UA6cFNoEzCV+szD+kgbIPKvo8Zv+kBLrrDNNCG5s7P+yumiz+
QTp+qwHhejmFlHqVz5OhJG7R69guz3EVrYqCikGPxWKs03Y9Vv3OSMUN3dnazRlUvmyxu4Ggm7gU
DeM6mRZtGGXHDOLRwoL2tkwri/xUhPleXXsxeSK1+1YBSBeV3DaD4ru6n91UIwFVmcfQip1Vh2s5
alejET/BxlzpXXvSOt7PqFRc7rNfsjC5yxxJfMtuYwhqyZyZqkupRC/QkY6Gnu10i+fES8EEa+it
rpP2F8qQnuy6X0wmLRjFz/KtZTancuquwzIxYbpqGzEYwxIrncc25ZN6ecwvTtEmKCICYuX6IT91
mj537TKLwHQdmKKjcWNOsmG8fDKuYjM9D2V0nByC6iDn/c8AiIUSwZjxU2ZDJuhrQ6PRjlHqtlZG
yZdUhB8uZNn16eaJiDCX1NmVE3PxIAj4q9SiRxFGybHKR7gJlOI9U1AZCQT+kB4h671AG8AB3tcW
Ao8vGPb1SeGhyoLycYYDYoJe7/f3kzR3unGF792yUL1649XRM6UC1XFi78qGGvUVFpRqfglXx1N/
jhLIJ2GDLj0l/OXZxsbx5M4KiqNmMVG5mB5gR+xWhe5Hp0npIelx/eOq2/lY+Bolti1Vdp0QjDYx
HdtFcA0nonZxQKArygkk1AmGJThaAq0jASF2DcjFaurTRx2sDbdNXeQ2tyDzhnuD6jaQYlqoNcyL
sL/A/uQcFGIZa/R3G5MDsuMOLJMIEMIAEvPohC+MkgpLpKm2hMsWKKvaAcHuowaCXyKl6xVPsI7u
ORmChS6qx9j2X9Q4f45vbbVj8rinXnGlfFfEYHRaGm6rggsew+8K0MloOi8zYvKD2GB0CfMYuL2N
6lap9ZRDAlraTFdeeLFzn4c2NaRNQVmADu6NwntoYKe63QCZHStzbYH78UEH5FiV7R2TXsplbDuJ
KzM+fkwwN4WGMEXPB9eoiFZJBbCcWNKl2arv1PC2yE14MyH06mTblNZRN2mKjfB551gMQUjwvPnQ
PBmB1fnczmkvS613/dH6rmrsrljKbOUo/VGxgQtN+OUcpeYvafy2Xv4fXk7omjlbCH1eTtwU1bcm
GX+XDvVbnsXv1/6uHTTzH4al0/I3JdZer5SJ37WDpv3D0VAO8DOD3Joq4F+1A/9iQG/kRapm65oq
Uf/9rh3Mf+gIVHkfsn28WZmr8Hdqhw/9fS3BO/2xZKgAi7rRaC2sYva1zL57Aoaj8O4yTdsoFf3l
It87/an1HffNVfrN9HjL7PhIfjsv+E4TmGJDmYhaDLtJ1d0SsqZoVfLFKaTJXrz89Rofms3Pi7zT
+Ko+3LlE9UfmG133k+EaWQOZ1HR93191w4vHLJIuFIeK6dmgHChTIPsjLPli9XmV/5RjPHkGQC6r
vyvDEjPVkIxBnVOjfpOnMwahLPOK07lOEWWfVQPCOKxZ2nlLTq5jlm6/WHle4aOV35GrdEcJnaxk
9JZCRLfzTVOFO4mU1vfHQ6t25760DhYarUrBmHuIFl8sO7/9B8u+t/qIjRKSKTKr3TisnFN7ibH7
QxAss3uYXMEXi3zEVOOivvf8ULRANPWUezvIy9BBHBevtc1YnaCWuG3uuAHtiy++zrwVP/o6s97/
jSY2HHvVKXvGGtMJ30yjA9oP2O+JhfTDcyIpxbxpc0w7cIVbqUPdS6vVF0t/cgP/NFNqUii3aO7t
4BRvOvXcQOqVlb8NSf4kmVpRc0WNQ2lzTpnaF5f2I+OH+dK+kxjbzqDk9PSbXQywXfSOq6vDRunI
CXhkANY33iTQiBpf+EzMcfTD6/su5gBdjnY506mKx+Im/Kn4IG1LqBneQ3XhwfD/cl9+ttC7WEP9
H6Fa1MudQ+M1129TDTibZGTePhMRzdeXpdKutUi/U78McJ9dzTkqvNk99LmbGuQgf909ga4xU6k5
t6N2V86blmA0RPFLX4Xn/3LLzF/+zXpanzKIRBkFEhJ1Jga4vRFurcYrYQhEZ7gRruZhQtKJhc2f
aRp+sWte3Q0/ekzeBRtF7+EiDyr+O/PGxMDDYnBOhU7VE8+BF9Iq95Z19RxqjBPhgema4pyGAoUv
7J8v9+6rp8IHn+K9a0lsQh6dBOQm2zioeLqqqbNsGT3UO9G+njxwdErEOnlA2Hjw0lJf5dLfT4GE
fFRD3aeVVBcaVXQG977rydbAxchkQ3rTw4hKqfU7Z1eG5XUUupXvxIuWNtm+t5m+khrhqgwrl2jf
uqVITpTjyOcVOh2CMiDtW7AYZB6y7qIFshzEcw/WGK4adbyLfG3H0ORgDT4IB6Mdn8IsONUDoHiT
0E72jfOgyYsxky5D5sq1nloMbp9cmgURNN3LoMtcDJbcNAxucuzwfK2ereTSV5HLeoygEUJJuMxy
cXKyHrHGi28/a80XtOFP9vh755Y2QE8gUXvuNK98mfd4ZiPj1DlgPMsNfetAkgxtQ/8qYnwSkd8b
udAncBKjLLydF+Ir+Og4/ouNAe4Qwi4vuGHTijLherQv7AlUgA1GQPsvT4P3Li9GZeM2pabeDu0Q
a0kw0YJNPp8Hizy/DroRo99rxkcQuICzGNz9xYP9yan63vcF2a1IB1/xdigTzxmmOFlhY+qkuwHt
aicqDsZ06ORVll9/seBnV/ldXDb0tKt1WWGVs6M7uE/q6g4++na+ylHur2LloquSs9Q4g0xxoA/p
7P565U/O9veGLyMlbVwXZrTvbOfADF+ac92hdhTOuPFQ8Pf5gP/rpT5LeK134ZmpG4kNL0/Q4FPP
gafubXk7E6Rav76zzYyoHUJAnBZ43311qM9v/VGIehehh6muMtjS2q7zmoMyz6Hsr21ndHEqXUE3
PIREQ2+0TnMZLvko8Wh9FaRxuf9k8XdR2kCnrichyczQHWZBkZcUa5vDIcpn75jZo0DPAZVxtljE
cXPMgviQJs4ppfNdVpfZNBympGcynfdU6PlRF8s6QANEG7LUo6XSbIW5tut1rO/Lep3nh3EiFG3i
aq1w97S10qBebZFii+1Isi0YkWsDJwwqAGm9ZRZD66EMHmgUmMHSEdkyoFffX+vToS9eDPrRpD/B
pus2lbPL7C0ExMHaoruwmJk8rHIscOCVbExSFbqvI7SZ+FEXl3168IxHaVy34tYZHgrjV2Pcp9mN
hlxe33TWr67ZWvWuq3eqXKvaJo23arrRhvlD18G6GjYaY2YYPgKzRe5ksFWKNZDdInplIsDZK8Sx
s0dS7C4asOVTtpGun3AtuI1EddQhAbXedAl8c3BAX1uQRHPEXg+pvR5267h1dp3vBl15OYzxbor0
G+Y9btpxp6rTpWE/6OZdl2fo/MZt4nOG8rg3hXGIErkOHLASe/ihgaRY9njjJHBua93+xcDN67G2
74zmUmMKiJ6Yt46eXWR6+r1xgoOFJF4z+hli2Y21uQoSIK8UYXyALM5RVtpYf+8Ve+0UGe2Qyi2i
7NukMiDIDoOr0AYYn0ZijnGXJtFmKmFEYbRLFwJMKrLVI752t/AP0E8uZPIzAHgy6nxRl8Cjv0J/
W7XrxHGTDvV1pfcXwcxJktVGzeXcROoXeW9uS59yBQIeFiiQgOx9j0jbV4pVKqCil+rSBozpih6w
Y9xIc1+GycEu7CsNkW3WDIArAKBluCpoZvnE/0BsMRe4gft7gsADT80gPVEhd+aAWRtvQMWupyeq
pdsmftDj0Ue7SbZrgfzSAbqO0/57kdH5ztS1MxVMRWvR9NQXZqIyqCRC+GUNl2Now58abtriokRZ
PctaAPGg/VipedGNW6GG+96HeD8YF+1o3vS+hbRnAN9s3FgV2wDB/4h5QwNnezyXsQJTS151as8Q
i3iRTeauV9uNpBLXU22LIckOUfjSw27EDM7piI4SWpvdlIeojVeBeFIKj+d3uAp8WOWht/AiaLNG
HH5DX7TGyoVGPe0y9ZHIuogta5mFZ80MvzqjPwk0722j8OaowMradleOOwaWbO2yg05TrcLAdpli
upl+pVinNB4plTntsQ7564D+OkDpg+j63lPKQohg0NLodraeLj3fu/AbHvC0W+eReqm3OMrVydKo
GzpOl7XMF3kK78WbDf9g4dyUI1vLspeWX7oFULFaqHS78E7L6Jik6EG9LZa0OGtgJq9jmAI9O7bi
hQG9OntSVdIPBoGKFejpuse5IZ7HU9jKBm00NikZPcR61Qqahc6V38GuuY6tFt59ubRu035a/vUl
EJ9gKn+yt0LKCt3cj3d6kNEAOXg4L4vbTH3ihFlI6il7aFc2/ZPOH5bDeK7huDrkrCpgu4q8adip
GYY4WCOZSIqb0HWEjvf3eJmW5uoqiP0vDt/Xmegf3av5C7ypVQzNwPxCxhXTVKGicwhbCtx1v99A
Mm2Ma9W5rKYYfg6kXHFVCe1I0xMv9ebIKOR12lvQl/GpKM6huOjgc7PJ8C1Ry31ZcJmDagkjrm2N
RZU86g3b7aXF5qJMvA09skVcWpRe5rJ20MzGmWt62Rqvs2XdwaSX4NGlT7t6VcsQHi/dYSJGmd+m
/iqkH5bqiAL070n6ay4BpKnCvJ5ZwTGmRhZdl3jRGOnCrlSwe/q5zTelf9YQ0fbiWEgIrsp41egj
aDMNquoqbnboakR0MgTtHCyINSQ2tjIs6Rwf84ehaNa5sNc2RE0MzJclli9jVK8z3r4ScjF4ycpP
TdoVTxlyidS6NTi9jeHFIui2U/XFtpIz3vHR3XqHCyg0mfQYh4FddLQjbYO2Sd0kwjwj6tj4MRTl
eCebmxYaVo8TyfBUBlcy7ZYznW4029XU2kvGY98arb+2k0Pku3UcQq98LbL2vTXeSNSkQxks/aq6
0DHHaOHoWnq7HB1vE8XVyYmxXw1zd/ZiSk2Y1LDjhN25gT26OlLZep4p3GC8Efurspu2BkTPyJRw
itJ97FjbWJRulHKuAoFPZb6KQn+lZXhCGNZCkI789eP3mqZ+dJ3e581ehRkGjcCdTJ68mr5FaV5w
eB/UbqJf0WwTG3J56FyJ1vhRKOEtol0mNlwIblzsJ5d6xfxTs7zSqp3BNo9G5TSZOWzC+K4OjAeR
1jvTbxDcClcxcnix8ZLuAUV051OTPJl1dcSQ/mAr+VYXiKqTb62TLR3O0smP3WFUNtAwoTb0GFMq
JyUpT0Vv7nzE4UFZLcu23WrjswHtnimWGBvkK7MZLgqr3Y1hsQ0bD1sr2L78H1oaXWQTjkjrRvfl
7Aw4V8z5jRfhYlVJpAQIP/CmUONNLG13oD3m0WP568v8Oqrho8s8ly1vgkfuC+BwGjP7sMRlykF9
XdTQm2Gbet1hbE6Dwo8Te1P4EksX5y719AU51yIBfylHZ/M1YKbPT8BHH2U+A998lGnsPAMIQNnZ
jH0geOkHdTzVY64B1CF4iPFpw+vomFj9Len3Tp9ump0f2wcJ0YsbsnDK5gpNtSqWkzDU5Tg+jMnd
BF80wNI17dOXtJ12ANZ7emtLLyEHtZvrKc+jvY65oHC2vdw18Rdz3j5Dy8139YlVGNJCimLuSs84
eGPwqOMeUJhuoy0NmLGRecga/x4N/CEfDqauuFMDHfSLu/pJ0Wm+q0/gBmmhXXU0IIA6RwiDZWYf
8sL5lhrtISixWBq7gz76q/k2OlFyqLitChZtX6z/SZX9frpqkmmmIio42lFqnarCO+gw3b02PnsR
6HUerF6xq16epzy6/+s1P0FP5FwGv9k9Vaw4qjaMcqdR1ma0QWz7PNf1M5SRkJr0gcqIsf/y7r5G
9zerqaHa2DNpbBeZ5Z1JbJZesi7kDxE4B2nfpmhicqQQmCGcFTkerGA6MKrwi4f2k8p+Fhe//apd
mWmwbYTczeYjfWpupvZyNCHW8jXr2NuI8ktUeY62HzyTc6vs7VKim8ZgaqgTy/GkoeJEwX+n8h3n
K6u0yqb6VZfoqmYjBKPGYCg0OQdITaOvPKU/w7XfD3HNIAU1uj7Zu5jTEsNGFP6Y0sXwB7ie0M7d
poGHkNhLWLnrmI/119vp03XfBcYk6bSqN0Z7V2OkF1uP87Nbeve1sEhwJkxDbdfMGIBYxOcy//J6
f3Zr38VAJ9RgSNKb3A1tC6EC4WF2b48AAxHYnyKthQnBKyLldHAf9vcZDLPBf+y95rnVo7MPHq1X
hut7X7VtPnuq3kWxpNRxOWyprYtEfPM6f1Ub8oBX0CbG/C1P1QP8p4OGGdYXV/2zwPEucJU6M1RQ
iDu7XkQvaKaYvFTtSyzIiFe2jkQHpXKeP4QUw1+sOH+TD3b4awX05kmupe9LxWaHS56cEMtnIQtX
7x8RIWP2VJ/7EbC4gM2+URX/v4tVxrtYlQatHHrkBWTs3cGfkLDSB2p5guewyBiKg0obTuPU/eI7
fnJV38+bbSUUfJxplB3mI4c5YOQ8p8Okc3qPB1GpCw/OOLZXrpTeP9f8WwQGDCP47/8bMjScVcjI
PCGf8xd+20bcBGHMoKUMOvS///hn54h/v99/+NCOgJqAa4NB8aYS3v/Fh4YpbUuef8vCYeIP3hH6
P2xmZ6hYYGvyT3xoch7VwefBNHRebf0dToP+Osr3Pw/KbB1hGAbvJ6BqU5O9H3FqCi/J/Syc7sai
PDnipzGKfRVkV1GlfY8U9aG3pu+R1A+a7a95t4PJ1SSbHB8QX/LL442Igg3kfBxwMbybGWdRDfKn
XDAM59qbujUTR5Z91m9kEt7HGKUsbXXutwViaXrRFhb2sGIkvMOYNh8YcLxBBnKFp+S9ioTNiRPX
QdA5Ptu5PGQ2KhPoddQ5yoiHFii/XT+09HmdPP/ZxfDLML6btbTOrR5pN9gUrkJTgUcJ3Sov4Rk1
3RNeiQ9E+1Pb6MdBWDtbQyluKbcw2k9eSgPBDrdlm2xbW9lWQ/qUUiIzGxTSWPI9qzG5CwS0sDTO
f479jBwATzWXpYNLcmFWt/HgrY0MeZsMrXKhIqLAP7VZltV1Y2k3eQbiFAzxU0pdgO/k1RACNXqB
vmhQPnWpeQZDuTEsXlppWF+iUnP7jrrV7JU7SuceI82itU/z2VxLDQG9aK6VGmhVq9d9asG0ml4w
49nWRnHV+ngjofnZgPOtDcPbOgXvW1c1/ktGf1PW1UZE7b0yCZQXOJ/2+XWicQmLwbtJUYCbyegt
piJyBzBJIMYWW9RcXTNK6tlQy6VakYrHMeZathfCg8yZUNNF6ZXAU2KBCx85fHnPQD4AdNvajqbF
Krm+7pVi34iGoph/sQ3rMmJauRB1y+lINQZBce4OTpso0E4l3hBOx+xpANhiSHft9GImuljg3Zgs
dKs+2zBvB1/Myh3uMFTy+8ifHnrdW42qcgKHPGA5msN807YtululV7/L2VTSHgzsM4SGTWVdXWut
eYu11KUib5OmuMin2oWuCKJ8Dv3wKdNgg9V19tMv+YaOvY4cCbXSTn9OKHbcxJi+VZC+qekayjw6
MnmyhHmWLGXfbPrGYL51ND44kX5sUoOZg3iktv6Zi7uA8r1JLMVZSF351QbIaPLpxjeA3+qxLvAd
Vmid2t8yMbqGknnQ8BlZLj0FBVjvAn6vS03Zap360CXlfaxRAFn5PSZ6V97UXowiu9ZyhM19nt4n
FtZvw5VwEt9VlOkm6NINvrtnP9ddLGFh1I2Rt7CKG85qDKoDwODAiPZ4RrqdXeEv7M2mYMoKc+Kj
IwBJPcQFLiO6XJ3ZALHGDqoEVP34qnO8FaD/0tKDLYyIPfbMPzs73sa2tgrXwSiOWsjNszz7KtRc
pZhvRletrNpbKXaHJwMgf2eVm7sm649B00N5b72TTgW55Ml/UqJmw+eFWjr+ghO46YSyVaOEGdAI
1+voySvUZ0STKxtMqe2TK20csF/s0djmLVLBsjqWvfG96PR9HaKedOSuaNLXD+rn2XLscV2R9i9m
Qe6txNpha35MC//R6LWj4QQvoypvNV07ZJ3x0oXjnUf7a1ZpJCouuHpxXcfDjVoqWxml29Fmiym4
Giu9vS+lv1DF8Jz39q8OfAErnr0qxMHQL3B6vo1yc4cz13PhB5tqTPdDIag6ZsedYGM1X41V0/6Y
/P+O+NgVYRTEuWdpM5T1JkWCKxdKvx+mO/iouASYiF/L4jHSoEvaGdY9hf+9HwCVLHM9ednR64O9
9GaQqHNpQqzfHKTnfx40bylur6u9P3/QdksHARAw/fteYwqLqCyrSr1TozFfDmBjplSXuo+nAXZl
27JTaAolxzpfB7V3ior0GYPOQzF6+7zSr1KvPfdIMZss/Wcn8m9lOp9quv6fVX5Zqg0ZkhTk82Tn
4lvybfyG4As70v/zv/53Hc9/Y999+/GNxGf77SVPv/1LBVa/pXL++73/k/iQwUhBkuJIS/2jEMw2
DSQ9dPrxzJq79v8Sgs1qL1UKC59FtFnSpGL6jxBMN1Xe0bKFI9HzGX8n8fljBYQnjWOSc5H6mcJ0
kIG9q0xG/NORXqjVnemVG1mqh9QwXRwN3FxtXV68jtNiE+XjF2QQ7U/51ryw4+B7bSNm023xrlgw
0XuWTaM3dygT+qBfVvD47bFCnRusQydeKQmEZFVLV68eTwo2JxmscciDHQpYgk1e9/iS6nKJa+wG
jZZbG/XeGMy1CNLnaBpXAYhkJrrrCLlAErUo/ptliwK+wBLBwv+wzzFdlBssw5amL6/SJL7Nixcy
qbVZpkcjRyafmrfR2F10WnnEfHKj6jD7h3yHAbirOvji+By/kfnUw1yywmtpOLeM3ENZXzIT3HMg
VmfRMTCKjVonl85E09kIv3WzWRTutt/pQp66yr5FDb/yq+Ip9JtDVRuLml+cWMEgWGbpg9mdUzV4
CDj4xjhfjVAXzWq47jBdxO+9cJZRZV8il70t0A4747CZF4T0vut64L9a6XdxZZ96p+NgG4PArZuc
IXEmOLmBTOuIymKpxPV6LtOGVtlHQBENnm2rIXSYp6AuM9X7nha9hacObfdh2mV9tsVi+oeaIWvV
LPXsJfWJIxVMqi8eHc9bTVP8jFU0QiNoSHWw1JPhXh2UtZi6lTVod7PcCnDTKlDrY3yiLBvDvJSp
fSiqY6hgYYJYT8OLk6itLWYAF25JhjAXqCIzYN7bygoHwmXiXaLdo/GAoUb7JT4yQxJv4zH7U6gW
BGxJ9mWilvzj6VDWZdoO+LPc9T0OV6jCB3kIZL12yhEiF2NV+viXOax0sz+JKLztTP8QOJyDFf77
iXUZkjugi3EzPMoLZIhhqexzY3yYwvrR53qge2ceQbEJFLmlYeWimsGA6megda4Mja2ViqvIsTDX
LOjOOrsRCGGR5sllYO3ausdNR/LHl3Q2yA7YYJF5TOp+P+INonkthT7WAOD8ZZYtsWsm/8Vpa+Jh
AhYGwetOddnsMqwwBq29VtuOtoouYf3rqwrn3iosz0nQ4SQLIBKwEzGSsmifxIk8ljW5SIpZcpDk
275LMf6WpLYIQdqxeEpktZ+6+BJPjm1TyUUyRVsHLUwqrGOUDCdfH05FWd44vucmiXLwtPA8dacg
pB3hiLuu8tcaadjopWeLR3gIjMtYVGvE7Red/x0KtWum6dknGac0WyZO7Jaatyo0DD+TdGdn7Z6n
4RhM3hdTx7AW/GA7aLpDjKYvoqPE/eN26GKsYrPerO8q1bktTOc2UpOV5a+asViNbfWIm/OPvCOU
acMpHOSqaKKLpqdDWuXXXrfJUdt4cjhFDC9g5s8xtJ2VmvvrIsoZGSsuCpkwo7M4m55ya4ytGybW
sZjgg+hcfjVzbSO8UbThUJXlTuIyZaCgTPEqG6mOGqtfJWXLSGamQhC9a4/QpBubjCc8snDOCp5j
+1SY+cZLqj1UblevohdqoUE9tHW+HYb2UQ3wocn6+wo/GizV+XwwZvBLNmvcfJpmTc2y0X2CK/NV
sJdad1i+l6RkUNK5HZgHdNk2GvuLEMvvoTCPuJLxqOe7vMngE9YXvt6dUuwQIjqeKfI6UTEUINEY
RXWOtP4Cy/gNLloTjmqYOeF66rXs09y5DMp7w+xODHrZ5vEPx7YWE7YYymAtVPt7JfgqAoFhVe3b
umCSp3JBKRIFaGYbcskCD8XIU85vsoAPMrU5S/hTZNCgWmqcl6SN4h14TD6Ymlgy1Hemn2xz87Ft
CFfMcvFR+NdGttWVeq3rdNV6uYV2uQxqShrLg5/krJSo2DRK6yoD13XeQbTQhIx3RUU87NZqsx8U
eD2VgHWTb4uJ1FOv1pVhbD08yC3H2GrVQ+dfFcyCGfL2obazndD1u9ILv88PmCAYUOWvK0Sy3ujs
Wgs+iv5QOc4XwOKcHL8PjzqADSIVBCUmScgfkmcjESUGz1Nzlwnjbo6HOiv3onWRBmIE5kVfBeQP
FzSkRByP+yga+T8u2CkVw2h68gUjb/ZIE9fWwnJ1MBXLPzSlvMMB8TB28lghRBk4E4b4wemrtdnK
S63zAkqt7J+ZMTntx36jr6TKt9cAyGj+5rbmaFIFtppzq7cFhKSfr/ddf9fj9j9F5U5x4L4TfLBO
3paZCe8LSW1BTpUYm8oythFGuXV20zcSSR/TUngUJz5qozxUUGwirPptxTlkOKXjwuFjGoKdR9Ba
xxwJ35Bl5wglZ0kEF122y532QnT52a4TDhJ7hbXJAxbzh66UkHXEnRFVnMxLs0EWmY3tQ9pGl6l0
9oFMl1WiH/GQQYbv47tebjq6oPbYXqiJhN6wjKT9rSYzEeZwqiOWJB1M4naVT9oKMS8uef4IJpWl
0WKAaAcIdq/xu1hDFk8+7qAYKlV4PHLaCOW2Vs3joAeHIkHU+sWT+G4PgtMJw9YxUlBnePC1+fvm
+heahylBwPU3FX1LV2OjJ78HKf5Pr36EQ+rGE/R59XMbpnmlHH/Wzc8/1Db/euXv2kZY/8DUl3LV
lrZtMz/m36CuMP6hGpo0DecV7J2j5O/aRrGRoxE5HSmEpUrVsmla/C5uFGcWsUld1XRTU239b1Y3
uq79seVkopGbn1IhBb4ZfMr3DWtDGG3a6YzUsCy6SbSQt0UHbzTEL3SdJ920H6ecIQrMx/TIU8Eb
Spy80LPooXM3BVjvCcwl4zKEI19BC6kNhjNok+9fW2Qk/5e681qOnOvO8xVBRgb6FBnoRDbTkCco
coZEzhlXr6dHlvRLtuVS+cg13zfFYWiigb3XXuEN0rg819Oi2FvSi0h7xyA1d/aSKT7OU/2TtWjh
tLlZuANFIOztCoZ5Bvm96dM3AQS/7uCJIz1v0rihd5v6JWpgVA3uQRLEp61EV420BiMi9HsE/QVa
guzjD9M6ad62uIZVsp9Tm1kY4rhTaSq/0tqQnQPYM0NPc9eUmxgjibt7lt6hcrHrwCfHPA3qNa58
gtYebGkC260G32EIH1oPgBSbMavLDzn85xJWqjwVjzv6UwdhrIOSpEbATiysdd6zHitvE3qFxy7G
3GdEkfCePUI56JBN0EhvSz2Az4saTtKIwSFHXnGThAdFpA676xwgl5GjBQCEZ78LrkpUTsuI4/CY
ozYpqGLp6RsFiLhmv9e6AXaLWvA1WZPTMPQqoCJ5vlOCIewJUkHTTXtFyuK2I1X4uB8mrDvWKqjy
uj0Wmg5jXQOTq6wkrzsFN3JUGTJd0gjSMwX0UyzzHjbNzz7EMghUdbkKMwA/pIw8Q+q2B6Wc+3BS
wdQO6/fap4dzOXQ0Vcv9mGCBYRWI/Hn4s4mn9P4XFkffjbwXHsnyuZ2G4WTMm3ib9Owp/ytOokgg
mGtj1awmVXqUL+k5HVYZ1a99y+i3aR+xkp2lfgKqo+9PYs/qKdDSivZeCMwD4DZdrZpwReoaFKKs
BnOZL3Yy9XCZxfir2Hdrpe/3S14m+7DjRbekkvDYp6vgUJL2VYINkX5fsXA+bHTHKKq8HsjQtsmv
48FAF68TSSrBcvHTEUJUL1gxjCecOHAPmvkZtFM8KMT5s9Lq6NrpTDKSDmzPVF2WQtV8IAv4yQ1r
8yj2QuxQFV/1pDfdWZJbr20Om6sccJBLVj111RzZBFTz7MU45IE6mLFXS+YJ0xrluuydu+eyDPQ3
fkEnKgO+pOLSgLsNeB1p9sydNqxGd9BJhWoPi3iwIWB3Ib6I6ylRMUJBNxkNlENXP1UzFWxexxkS
EqtKOSOuTjyqciQZVfWaLZnXaZ3pQslqGdSmTIVpn0eSaX4YijS6NY1oexuWztVXoJvIqKioTaAK
2xuzLxcKPeG2auxy0k5wRyF5J2x8c8ugvMc6EnVKFmjSiG1hfzBPi6ZGfadq4H/k8SSxUxESNHJq
5zz2ph5jGn1qYvgppnpjTSleKXSttQyJ6CcJCZYZa09TbH5AN8Y6Cv8cXBN0mO4r1HxVr4IcsZpj
ef/rkCJevsg6sGIkZO/NgA6bgyMsg5faqOeTFktYB5W9O1ZpA7+gzo9i5wh6jl7K0D+Cr/YUo+5D
bvfvrhhW9KJFI5iLdmPsRIApBSQt6wkfNG2iEVwwaQgzZVAhKmX2HBdJYKqE0VnTwC7vFIvtkBd+
Wo2Bidq2WiP0PKbrD8jXi4rmHqm06iFWLzl9C6io3sflqkkdornYrIioPcCMmA9uaYqSM8nJ7OVS
G5XFYYVgwKPJGBi63GG28WH6bA/zudjb3UUVefdMUVgusnYzalT1OvUNf7ryTPO68oAdfg2ZbkA0
qE/oAE9HcVE+N7RtLsrNnOriFAsdPiEJG3kYkAgDMkCJUIR1/tzmb12HBlF8GLVHYxdGG795qA87
WizAf58IN9vRRFdZb9BANIYKxyRlCDOxexwPi3K895qnPhz7fXgrVfUBN7zd2aWhdGfYD12abi8l
AM90ULezOKdonQpMy9AEej5khYjn4Fbb2O6gDaEibzP0+Tk2lA9G31dGimiymssvUX7tCs3XpV20
hbSSbdxyw1WWZzfHZhM6LFLsXb4TG1OOiF1eWRnMCqS51pEk1gZfSdPRSoTkPKMxMrEBTU2FCBDv
/TG9i9CJ/ezPo1w6s7bTZ5IPT4WcHKwqMUQvLSSXiB1Hufg+QlKyBa3AczqrqmNXcBZkDfVSp8Az
GHFJ1Q8MDZfDNtrFpNOKaJTZUnfE/Kk37EE0FGca9snDXIxit0kra+k3RNkUZKjl4VfbjKeiWcON
useeG4ETYhpmBC0QSkyKs7AYtwW1zOOUGhUeQimSOnl8nUqvyFnYrWbYbUEzQRgmf1ERKh95xo6A
HwHiGJXqJkgo+0mNLGBjzKzPGhpd08s2z+7dwIgHQxcuRh4WR53lNw7EPYIcUFiyAdpRqKrMUiRZ
JsS9m+WkR6OuPKeyJri9UUW0AumxoTGrmwu4mKLzaAkh0zvlaDAi8YHXZGHvSoZ7G3X22uJQRqAL
Ea182Qo8DTElbGxzbK5g0cpzW4OnzGtMNIVMcue6KGwlvtTDEig1Kq56iilA15wGU+jCu+OYJWfy
Hh3mBPlxBdg58+PpSEkjOL2EQFIRjwidloMOswAQ45CgpYIMMBqP6t0Zb6pQ2c2TOKKLhDd7OtHZ
mdbJF1cTXy8pQ9lQ2mJ/7VSoQBLiKbhyCrSzuvlEmQ1PZ5LhGwHGlns6eZKSJsiKrFB7AOPICyLB
vXJZiAYQcmP1PBhkL9o9JOlzgxJsdrg1Ug6FQn44dHLhauMgE7LUp1ZD/qKb/XqVOOpS8h4p9vQ0
vXbVdm43+YWRP/LKtS0q3/UB88OJ4ZykP+FtdcyL1zveGzX4N75pc3vikVAjSB3ip+NlbajJXjPa
EHpcLMdN0RrwER2AKFlgbXRkchgFd856EWBbdJfc+HVAQdhwevEaK7bIlBdl+tJBGZT55YYGPyjw
n7n1hoc8eYSPueze3P45oJBVHzfYsq8GZHzpiihMLFkGKvw03n6rKAFWAYycaYiSKRKvtezqCu1n
u4I4mp5Bn5diINX+sHtQcsYvxI+QbW1Ld69dgem0REc6UItrl99yxc9M7C+w1rW3yjMSex4su19f
1s/+Eb/UcTgJvUc86E0As0Gve/UNKkRsMlFGc5iJcGy3b+KV91JgJ5c9lR+97A9ANMtT824bcHkR
HskY/1lMsNUnblQ82Wt8AvtLLzdDPWXz4NNiWpcg3Eg+2J7jA2K2dr64k2H1naO9L4Jz+EYlRm3d
9qYNX3j8zRcSTPqAKM+pIq1SJEOP2dssH6vG6b66twlFqN6tMNtuT+iv590Jg3KxsJvklGR+Up7w
B1uEKwqXyGcb5E0K0HLJbo5x60g8W5IbRq5fKMVRNDBdiI/jCtzAhY2UVNdVgnHgGdPHYt7kKrYX
E5suAXkX5Fws4gcKq2aGWLhN7ouJs8WqL757iLydz54rZcg6/phdJx48llRC/6VmoNox+tObDvKB
h4GgPZYXI/flA9wKFyu15qtmP8HPyM80efGTbOPXoqId69QMUjvkfCwDm1btbCTBwLuIps3J+t4a
31uDZ01I4wqPUN9waLjrwhFzLKVycFhH5m5ANReM9Bc9gxi5v8kaKht/PQ3y18FBL1vEVHGxqt8t
zN3Ko78kFSi2IhIHVN/avkaEjbGEcHt8B0hdTlkLhShQFWYBLkiV8axr0XTwzO2MxKVA6xcbj9Ed
aydBc1r6XLZwbp6n/XwQnTG/HJLvLu7tLGEloR37FvcApT/0/jKqL5r2OmMtfXjLs2M7h63xMC0P
mTFicvrK6bLtDJq3bxPN1DmFoxG/d9vvZX6NlY8WTaveqnGyHiBLpXO4r5di+BL7AjvDl6H/bciv
NXPu9ZZgQN2Uj2b1qGXYsp70TUDu5NYbxOGnWRRsheS1Kx7Xw3eCgtNUXHdIe5qT9FfZkU9m+bGQ
R6rB/iDexyiSLSOiZne39ODPHlI8uZdVdGgWWcIUmdZeWADSb1Mquz2Rn0Dt79aA97dA0hjImGla
WRn/qTHC8qtptPZYqk9QQkYd3egkfRSyTwVreTdrsFxxFoqpWg+NkWYRzVLFlE5DybHdmN7aD35f
nIT1zdvKe/1pCYLw0ADRkdLSHrqnZf/dLD8oRqN3AuhERIBQhO4jExJmxOv1jJWWwJt/rdaf7oB0
LiOpODmN2lORfEjnNU8QKUTKC48Rohy9GddRp9ntBSQNRHIddbB31KtWcyQtH60NR/VJINKNiwu8
/FGjDJINwSox0RpG0/2ZejxctziI48VPs2+GACu2HGs1hcamnZM0uTbqzErEYFWbT1OJbUmvW8Eo
IIqYqQ6TFpSNKyg5oB9EySuygyOwivGTSODulO0POnF9DX2RraNl92nUO87udlvxKcQHtQFFrLt1
Hdlohpoh/jcoyH/ExUvVAwqCVbox81lTmIEgsQWrYwsnjWlp7fcoPnfqXVbpVuxvpf5u4MJYsN/Y
GluSwCVDqGl/H5rWpYdvxXXjiOCfEPd9rtbW3eF7FmGjN05RJLa4/+myz7TFncAZurNpLMw/RHsB
5ojulJORYWTaEh7Sp5y+3IZLZJFQGRXhfDfTOOv1WSiOyfgGJwRhf6pw6Fz5ZFXtYA+5aE3yH1P9
o+NO3NzV0TcCDR0ErPisWKBIssr1PCK7VYxvmCsDSL5WDQUCNDD1/YBwItTdFrgCcmiO9FroiHJD
9ui/W0aQdeksSjhs13wNyu57Sb+k5mlAGWWuv7gRdXYG3a4jTYlVxfQljsHdzrlPo924xN9QWDMe
/6gHSeb1dTQbv4wdF4P4y0y/1OQEdb/ESkIKcSlaah/13T/ddCyGY0u+kl9RQhl0dNuQvnZkIxJ1
OizeBn6D9ipFMfQtTQyKxWsNmxjXy54IdA4ThM5WCf+lr4wn3cSwJXDSESa0M9GRuZv3tj975TB5
qFMpSPctqga3UvDBsdCXFGO7VNhaursvXxl4LMyclf5rdFc0mZlv7eFaPRH59vqoql9p+XZfG8mb
rt22zJ9KKkm/UN9avIL6t0p7KCnEpgpLzivQHaZ9+4HZ8tpvRCiYtWin1srd4KQFRzWjm2nGaX1S
arx7hvzFkLfe3auMoz5JvMmYL6rElB8zUaP1yq3lfKtLSFh4DR2xbrXL5BTmdRetI5falS8S0sk2
FqMdvfbZEfGa6u+RR8i8+S8Tq7INQEil8rgx8K77S2N+UTyzEjbcXz9wapB1jPCm975XOqs28M3a
7ijEu09w7Cat9HW32+1zIdqUJFB3ASQXQkc9wiNmOKGdkPeXzfxjxl95FfHUhsotGgd0XNtdtu4N
5dnN/FKMZ7F3xHtj43dWPMLK523NutUs3pz/btiU93NLiyr0MoujrZKFYPYgP2TVlWwUMTiAcbDp
8sY1U3csjiRV1XCeBFsiDnFZEKTX6rhW/vop4EO6BYkacsvhjl2SnKPkTR5sJAIB1TnzBwRrUT9q
z9gPYtbwrEkev7ZOnepr1u1dv7Ro12AZYvorrjIgHV84X/Pdlp/FuyO93cN0LeafQxIgNNcvkd7f
aL0v+WPbeJJMh4bNDBZx+5T7dyCoeCNs9BzuWQDpE2CExPyDjro4gAGYEaGHXpqEEpQ7YIt5mGAS
oIX5Bu/ppRCA5dnkDGRCXe+j1s1xrnzicN/IrhE/ZVA6k5NtfOo9KHEGaV4hOzT0+8QCDQX9izRO
bWG8dkVMv47woKd/qqWsPQEhOZwDhN+VlpxIubNOAtU5da7hdONtVF3U7E4T5FjBMk27HQMoTeXo
DizqxAOjkPX3nEY3HAMbmf5c84i2h/7g76Z7mAOWyH64wQcV6zAbj5AUkK1Br4vsEDjhWd1OlYB+
5LXKvPsykb3pzrZkHo6a5f6MpiXjzuWaPUy/wS6u3+AG8ZOYcHrIXgVCmQwY8hh/6S1sG29RQ0IJ
+JIJWqiHKGX6CuzE+F7uipekFeRYIA8kzFmddgl37ULyRAUwQzct4OM5xuqLX8oLXV0eckl/inya
bTAXR/NNfJ7oAPxicNgDsfs2xRv2qWsVZSzpzAKPKW/3UFSJt618Xgcr1lxSaWN3jeapY+3d1pgB
IR6bOHcG1AdMYxFaJvPcEKjEFQhReTVUkSXUfyaFwpZzYv8+0CUF84Fo6uCa1VPLlDWPxBFwsUP9
36boYKKIYze7lw3BwD/k/GYAeE4jymAbsZhobG4aNI0JPbJ6i8r2hWWqd7I1dP5B4qk/9su5qM5I
PyIjU8UuG4FFjjlk9qhCbNaoexSyQ9xCt5t8eFcWJFCIA4kbt1+aSGZNfN+guYHAicb0DRs7a0mP
cHXX0q2r332B94qzGm7DNOth1e/JVlOd6e8AJrZbOMrTzzK9zsCRhcGHcef083vVBVIJEOiYbCcc
WVVSmWZh5hYHGVVLN18SckWB79heCgxby8ceLBC5PgfCs47rtUlHuu0fTPEp1q9D5sjVh9lF83xa
dxeqwW68CeaRtvdcvcbVuUy/TRB7DeY5afKs9Q9L7+8IQJvdaOfSr6xj2YYqysRC9VMJOwVDOEqc
QCOL/ZT0UXP3z3yXsovRfPSIa5I4outPDWtJE9pz3Z9x/BKAkSoOI8TF1XBybjysnCwR9YPfm9K6
kFroUJFW76ULcaqqgy4PZyO3nOanwAcRLw46NFC700DNYfofiR1tHuql15Vkp6lTHy4ExqZ8xvAX
iicTAXfQPxxzBvpy0wWbnLA0f8nFqdB+CkokvbDF7qnYvnh1GiU4ra76A+cyha1Y3BKYni90H7Id
+9TEOtwRQO+kRCj2Ku6h8bT6ZaOxQQNjna7K+ohMEmrDMUI2xQflL209Q7VsWsVQZguVJNZbDj7K
sEp16/TIHgSkLR9YiZ0akH14LbIN63eZBFDUz3L62eUf4kjZ9JjVv9ghk/5/mQGDz/wPQ8i/8yWG
aQcJMx5UGc3/jAYAfd4mitSUx/EwtSfDbFlbnYi4ZpWtFjOIUJot7Ge7hz3/1OhFtVueXZeUZHhZ
2m9mO4uNmTzmGApSUv0UKYBsVooko8irowCt205jmUkueBBjSWBXpk+MgFdK/IGSch6hDi+3fW5Z
u3H+taS/UJk62FLbeqIGtZlDn1Y1ibs14bvr4jYW6VPY43gStg2eGlmsFvZ8gGMQU6FIiM+8QI7u
5jzzcdYKN7DTdrnr2EmiPz4kTIhEkRaAWbdWM6/7eRCkp3Gf7Ewsy5swIRIwpdjzaGp3lwJmlJQu
grdMokoYzvpA2MwHRGfJSjpOMjXPXqds/4ESbfqgkI+rCittTdY6aot+A2SnfHyagm0UIJxuNPrF
KVKb9y2/qdKtXH36Kc0J85J1Zvrgdp2rUFByOJlRXP3qjkN2zdMXNX5L4odOCSf5U6Q50EWkydP8
YCujNz1g7tVpp2pyx+6kY8f4QpOg+WqFP5r5vawY1YWreitE3xh8vIXDil5mbmetO49OukUMddry
KCnRSP3bmGcy5vKIEXXbefCea4nWgr2BECcITOchNgCYg4JDdfiPgPB0fmmrV7wVqb0NFEpiPxlD
OaC/wM7vjvrm2PidVL8ZQ56X2vBt7QVFCX2OkDAhxA4IUQzwAwpmepZ5WfAQifhiE7/PzS3ZUIvu
STfooVL99qpBzt4B0khctQLsvhQAFMjDygmlMfFhTGg5gG+uV9QUjI8RRkY9XnM8nvsso1atIRp7
c/8Sd9AcqBGq/TTLaXAgv8YWRv0tyjU54bjhLjXTwJtTcGJiGeIIio4P/cNYzsisFD0YgMc6YMlc
pabuOQ7tg5MACxPPM7kMT1JmjKXDKt8+GvVsOPv1F7yAvH+UDUcguzZok/oGrSMdFVDD9noyeHyh
ky/OC5BnwlnLPiTzPFa3QelpwRcWwkLHXB45VL7VRzpXJ1P6HOgSORKYyLds4PhTXrGI9xLDWwaO
3tFCmrcXHAnBbDTsy6dMe78PXTqv1L7PDZyQ5ns3Qnn6MZc/6zsJqdafE1A3l3TyWY5kE/nHVIdz
ezXNX2Xm6N3lCmypfr/n5ddpQBJIDyTByzlYzoj1IHFDPXPUOdHSBKmlr3n4YGCpzI+LRHegW60N
s02DeVqLsjDq74/ULbYOaRKyhpVqb/Xm7w+C6JkQJIrXJn+bvUqbMAsMym9T/uqmJ/gu6pt4eCQ2
N2QTB9pQS/nclJqltJ+0zXoVUSkUFRALQC5dB7LZMatLqy/xLkey/uGorRG9pxBD38vOlj9yG0F3
eTQ7H5EMLBjhcNISa2l2YeOJ0+gQaKzLfn6+W4Zv6mcPTG0zFcQygl1ihKA7s/60d55U8qgd5ND4
bx4CbtvUBr1/+EkRxLE6arAtogtTGWdEviV7zvzxnbBHpzz/znqfdCphVln6ZRnOtV/1jor3gBHl
zalpnNLOV+vnsc0fGINI/euWe2xEVKnUPQRiNrzeO6n0NICN2Cbz9+VPTDvBxCbN4yWB0PnjpXrQ
NTfFhwyYVvFM5wMbCchD9CEhOpWlv8wPRYEjrOcIz4QgsAHT4THTPgvPBkPsYLe2VOjF3wZmZ+WV
fpCeP6NFkVjMKnO6RNkV5/QXYUHNx8OQlOkgycVqPMjHRgDF6fIwAiMqyhNSSLt5XNDCytBjAUQm
Bd2f3jxyGrcfjoT+iH42lU/cIhlW4nL5AuLZnB66+pdMC7494aSOroTX/+5B87o02ITcT4BA1I3H
v+lbPy5GFPwDYuR/g5S7ixH/A0gMJyNIY+A7FCSMIfz9L+DyXdT6stc6yKB5/pSbgQFdPrv7TGgt
Mub99FHMaKVsHSOQIXlKmSYnquitd6ZYfR8esjs3ySycaqOG68kdbYhiHDwrsIqkZQz193r/W2Cf
/xdS539gQ/x/ZBd+YDYlG/8lHOjpuy4+i381CB/+h5N9Nts0QoB4nOo/n80/YoT+7eX+FSOEqY0O
tQAN6n+ld/5P4qes/NNfKJ+uyhoooH/ACMnaP0FNEI2DiJu3qYPd+TeIEF9CHPRgijLoIN2U9P8W
/wGywX9YpP+ivAzVQrsv3n9Aj2n7ohrZnCvnPMyOXTRc0DsJoAegZ2aZZzm6/1O9mBedrqQ1e9h8
BlskPaHlL13JJy+zF7v1GTWOIHZXr3LzK8ZakWz3zhDlp+KzDLGkUg6UclYbwoM+5m7irB6oEi+2
C0d2dFeP5hBT40C1Jz5eHdlvneIWR7Lb+esxtTe7C0hjXNUWXIQtnDQUAuojB+mQoA83d/REX406
v/Bzhw671wR61D4lkeJITnEZfDLQ6Sw5FPBe64E3vCSXubEkT3Goux3hfJfiwXryVJyNoLvIESAN
n9bKGYuOUHX2qLxk4Ry0XhWAYPWYJQZTZEbNY/wgXMqnIjpcmnMVcPYGSHfZEu8TILnLKewbNiKr
qKfhYnlOryXaLsi9kPa/xA+ga6z1q4qog9zCzXlZxRus79AdnNh7xp7DlnzdyVzMfn4I/XxHG+h/
L0N1KZVeMMPyyWACzrJw8Fz4B6c1yvzGhzNiD7yzyWek7S0eIBBX8fsjCYnfB/p7f0S2xgO35ChR
cTLcxTP8IpT85aEOZn5quVWPqbf7h0fKjSFk5P4ILMoufLJo0CI+NbZd+5sz2ziQWXmURnkENuJH
iooHHDR+Hz7GABdlnzTemp7txF6c0TLs2dWi4bR4+hXihUeh6BZ+G4geHYFgOhmP8XU7cQY6oic6
is2k2dGv+U08VX/2V2pryrOEmbJMEWj3F2wFXO2iXA7nISye2pfa7cL1B49vG0cGp+JFsof0CBwl
yH2aPe7oAtn08rN61pzSjxHSoltBP/zJeIDXx2/DhdJX7MLbi4c6yhzUNvzMEd/UoI3k4/IGl99B
ioqLBRfzO+NjsvJAvVVH8mkwXcRn27yoN+mBlejHcBtLt2OfiHzuz3SkhfiAAQkjYkSyHtH887PB
0iPVF7zsWjzl5/wkR0xWzs3RvOUkfLLfn/KQRDRSj8Pxvz6OcNH6P2z1/yT3sDSTTBu9k864irpI
eK3e6LQOYLeAnrPVcg298/MDpdIz2JVl2IZMHFzU+3DLFp7R5LHo736mD7TcbXIdZ/QWF9cgu7Be
MyfzGNfaYCrcg2llAXPikB3mFYGEsrJFU9Il1bcLO3U6W3IUj0zcZYbqKKzy8agmUeUXNvW4jT2h
jaKgvwbNo3ZExM9FhN5PfFrg37jUlUak0av/3r+qlzkYj7SJqQesNcj87doGYMvtorHn4416yRZe
Vafnc2MQv6eeHpZHxkt27DQv5ntylkPpkmQnk7V01q8syDAJ5ef9BjTGHbw5Ms6VESThHCWn8rhf
Ym/w1KvmK6CN+e7Ywj/CYtDjY1XM8l7v+8Gb/844c+tnskr78720ftdEhYW9QOPHGVwxGh3F+vOT
8/OLw57kNWLbtHN7syq6GRRWoRYtpzyY/ZzAal66YPRWR/Nm1BQtSimXWsXOPOYnW3BgPQrH5I0V
57T2J42rEB8tG11wLu4PMfyk+jyUM65SJ0bpzuSiuehOx8MDhGT+VVx2j46+a95Uwyp9ZL5ZerKP
ybSTOYjwuzScbGjRoXDdovvvLc/bVwKGzYIZjhe2nbsQMV22QNgFjQscMRDd1aGWs2WHCaWdkX7q
bu8stmpLx8KFymllXuEtFsMNb/MnjprBBQRhTdZPwokAXchlwuzUIea5Dq2XQ5jzXV0g3roAk5ln
4z1xcIu2sl/MRNmoSihwAjGc4epoXtuGE98gB1mKBUg0AB7qpFH7kjiT/V9vIzK3O7j/34Hv/35k
/iey4GJkBWQDUzwDgTvTSLfJ9H08t50uqGBl8Ex6Z/doGdu8A27lZBunlCcBT4WbQ6XoCM4TCnbe
5Gp8mHE3XjtL8za3sv7Udm0zBrZSO/Zn7qThtH4ZbcF0nNiGozd79y0LPNRZnQ/T1xmicjRbDMI9
kHqcioPbexB578vmfkjyBSdxuUIOVzJ6T/fBOIa0BghUvQedkHDFtN4SP6aIUpUXHAKdNSba1WX1
Oj5KCZqdO/CHOhgkpj+56Pnb90+xgj7v65lCxwEUzOOlPXVTeaEOpdkDS0Lm1+QhGStv9v7inSuF
OYtldP7ljeQkCnC9CAaYxjkMYlmVechPndH8sQ2re514dxQrNpMD3nJx4aZxiCse0Yt3zt7wms/8
mdfnvjJBtmNXd0V/9HbuJ0rybsYfqjMH7QUWB7hiHGAeyheI6W7HJW0/PBa7ddiAXwiYJ0+059KX
4QhA2lH93UH90KaHY+shPWEbFVNi5+rVPM4Dy/TgIYsuOSqBj9YNz3a7L3RHdGdnY+NstsCTuX/t
fs+QseRhJl7C2QHZkYMR6x82AhIH7EY2XQhpzrsv5cZFnoDN3vBLat5DhSL6SbJKJ3bi8P527qkS
fZvjFhAJeHo02nxuEN+BFxRLj/4+N68O91/mGT4ct2Pgqk2ePfmEH/vtKQ2HqLsvVEf3hev9SRvO
FtTEAIMFnHi9X7q9/YQuO+8Ba1Srtn9oKFsHLjclKjBQ+nsvIOlz0VTof2/yyMUX/C9yDohkNHTX
dxYslxPIx9HXAz0YOZUzJ3YPgXAkBh2FhyUYgo11fP9dKlnefY/AX3LTvwtT4qigW84Dav1et4WQ
MpXfxoCGnXdfEvWJ2BSU95VMdBFZYinBI3Z7f+QWk3fYLQfW4O6/9l9peO+qOKlPuAqoPyHVcdQz
lCF2jZlVsvJETuXuC8WgsPegY/GZ1F8CgV18X6nZxfTlaPZQA/ECkC5H+sxB6t+3w8i3oMZsKUTg
2d1IQ1JSXUK0LQRpOP5WCcOH0z1Wlf7ELUXx5O9bxRnKqbmjzNP5FQarCvySvbncUZ8t9Wi+LI/q
hZjGs8bo+1w59/vdcjGqXQSkvw6vZhUOiBSiXmyTI3k911H75f1+2Lh1c4QPbEhCvb/wXJaLxE/f
Az+jPNLViZ3AmIKNvNkzBwX7gjRa9M2z9ltn+4qPIHk4Ynp7c9pPwW8Iaw0/Axfmle47WT8USgLP
Qgw2WdKoivKbUWrxcBknkSB/tUnbgtipndY78D6RtyQQMMxyGPbzuiU3efS4sY4YMSjjqeJr+Xdz
S0Ss+8lz362bLd3DENMAn51qK+SfLW8dieTTgJgs50jKPe1sYDsO9l+u5KE4uvBjf089LmU+peQW
s0UjxCpu6Z/mcr/VtEK50JLbQPTk6zQGSMlNP3+OSbHba+V3JCqpoxCfOn8/7vq5vlaP2/ca3BOF
kcwmI13pAyIHWz32Jb7tcMEObT5Slbgl+7g4J1HJVN1D4ctpIjqJURElUeOX2wk3j/QKS/U8nIfv
lGx58w4+SHebJAit0hea/T423b7iMVKxkav0WGBW6ix+Z9MIOVMVWaU1kSU1futlwU4GRXJLnpNT
UmQWTCeyonvaJVCfdHZ6/+ONlvhHsBNqBkaE7j1vaV0ekLedp8t60u3cQ0Pb3d2DP5KorQFK+gMv
L7vYFrhxqMT24dIGjH7cjpSd6UfYHrVL/Mw4cOQD8cl46fQXJu/6iUTMTeF5WTApKCWA4Co2VYCV
cVvQ5Xf155lgEo7HOGxeuL8sFNWRrxNVSH2UHxaGpPB/X9QQk7+j8qH+MZ/Vh8zn9vC9/8zeee1G
zl1p+1YGPucH5gCMfVBVZGXl0K0TQq2WmPNmvPp5qG6PpWq55e8f4PccDAzD7qRdZO2w9lrvet74
msLZ1vwaPYPC3ZsX2RrwoZcliwhBkIu+JLiUXMSlm2zNEUmYOcehCpoQN1gDT+E5qd8vA36bthX+
P9yaZbvyF09ikxBJGWt+Y4EMbXFBbPqIQy56WBrgD9EhKLjXkKJco5xwCfM2TfqoVxt8YaOt82AY
i5B/9kW99uUVhUuP/1Pc8JeJ+eavF3S1pxOGQY1nJtu8w2I738Oc1+/N4QfSS/GoD3s6Uo7Q6VZS
c/A3zcpeBDdUztRtVG+ndegVy3wVf1WYD08DX6L/1K96b3DJgc2bAsq7hc1K5DNaS8vVF9hXMrua
VcncFfxqXM1hKO2zC/01aqSxlSHoQc3sZMGdi+slTrRr1ZtlYtNylMRCvFDfpVKAM/QCkW5woz5l
W/o13BDvRm94Gb3a9Rlujm4xNRm4flWMkPLzVZatzUh8ioVDi+ZGuqTM6VXe/DEEcXJMSut7epWe
jcFa9woOtzmsIwhiW6Msviw3XESPlstsZ1sPvNjFs5X1QNXTQ1pG4JmvZ/2JuWDuLh/FUuOg5cMv
50VTMjrdA69BN66KBNvz5J520/L2hTwgg8yva76CYNDKx6GNcy4wLuV7BMD8yG4He3iBlzZnHmH0
kv9lA0LluojZkIjOuQio/J7CucNP5ly02P9R7xJJz1EdetolhxqXUTrH1RWiII5Ryv9ckkcGyNe5
K/iw7Wrig5RLxESrORyEA0+oSyOTV92ggvKcbboe1jUff3KBNPI3OX6Xw7nBA+gbZ8c8uqm2vC8O
pd5t7jDCJPaolzZnb+x2a3tTctvgIF3P+RexDudt2J3fMlcANmXCgkNH7fOlIWKUvJKBYhcVCBE/
zIaV4AMTSHnhVt5FZ/F2jrFJRVMgWXAD0VcDD4PBiFs+c9XmhJmvixJRxe/jb9prPw6/T5l+QJ+j
bCxK5UiQSqSZTcucxBLnuvudOMWluWXkDMm1JRcAvgCLyKrnXsGlk/Vts1Mha1o6HHXI1glUplWw
SS/meGvY4vhMhgNPUU4FhVwSkeliOvdv/aN/rA/Oeb1V3W4LvY8MB9bHnBbkmAiq+51Bzqi5S29G
F9XK1ifeo4LDjg10Y07UbLJdc0y9bg96n/9CzZ8PjaPYm9t5R2w9+xrSDcdW6HX3w/2wuLA4hLJ1
czst8vPmGF83z/MxoNzM5xu+8SsE3htlUXAENJfWflg8dSxuMFuvWxUQKf4jz/s8px1FR3YHag4Q
NfhjyCFswSl/OV6FNKwRZ87nir2q9xK7obKyd+aLQuBL/mhVCjbt2Mt5eSSWSNLNRwqVvUNPiMr4
SzInS5xOGSJeNXPQ6s2H0sB661dsE/ydOUbzLwdvjm4wfZ2j5oV6hxKNA3lO36kuul82svlFcJau
pTXamtX0+ji4vREUVmxTfCMNxwgWsi5ClV2uXTYmy31RkMqims6a7Ymk2ckRMeXrlgQRBJNrHp1t
ALGQ291Jl5j0sh9Aq9hFXPUNTu1uw8G8HtkvNZfFwT0r8mJiJaRJxD+1N8eRAGeJEOcYm9sCz4Ba
cWmIc+eiPMr38WUG8Vkm1EOIzPKeNxFYnsFymRGElbMUIGIK1qt5TqJNXCGwlffjPvBuYyJFatAL
9DLsEekl5aVwV88byGa+2nK5Zs1CZOIKyAbj9udziNgS/8whnuZWsoe0haYfF/Ttcg4MB15cu+Vo
ZS+hkY6Pzo5AWEYmh6Cu1A7zpYTuQrbUeediHzv4T+lZcNGvBvakOeWQsc1AlCCe/f1qpevnn6zW
E8BNlpRGkoa2dfSflXN95yDLIU4m3rulS/HapNZ57LxpNQeyNlvjHFoqXn4BFYsss/hqbKNr46LY
k1W7nJ5w6z7vXwBreNqGM961d7CrvfDcJ388Rw/+BdTU625f7pW1tpteCvKb0OiXk6uS5Ry9aGsS
GIoDF2jCGK7GW1rn1lzivHoznqfEGuZFvbduaYclLG22HJpusiuYItEhO6Dpc45fORzZ+lfyGb0j
zCsX0clWvVC/il124BQioFU5y+heI8lZkZqg2rt1Lu1g1T/he1RtKw8zur1znm7Z39nFSZ+TedPO
1bNmb225ervzBT9eOz/KUP/fyjrzQE9FOdZREIrmb6/ATwgBq0fx+O4XnF2RGC/b53q8em7aVPzt
P3+wBOa/+a/+4X88v/6Um7F8/utfnooWDjA/LYiK/H2JxQSFQCXjnzdwr+BhFICqbh6T5yaMsscP
//3PEo2m/IHYmKoKzde2I8+0qZ8lmvlPQFSpMo32czc2qaCfbdya9QckFAuDUmonM76KCf6zi3v+
I82CiEzNj2ZufuCfQVQp78uIlg2sc/Y6NWzZAqIl2ydpJ1V2pkIy0uIyyF6wlRnkGn1dswKqhTAs
d4s6QKzM0ZyypZDkyP168ebNfVDIPKGd//oJThLIoS8Szan5BBVqyxRblgZngAJWSn8ctwaCNru6
jNqHzBTL2a7Okb6/foA/NYX/NQjb/6R++b9wosM+o+11dpplpv98XX9mOf12If5ra+3nR/jBivu3
fgTKGf/ut8Aa/zd+BDaGf77hrR+nx/+4FnVUvt3p2ID45WMj/voXba5Dv4oRYN0BDbaZVT92Of5E
pY2bLVBFyKdQrf7HLqf8YTjo+qD5mrg7azOn7u+7nPKHCnmEMrWiyaYC4O/P7XL8pDdZdZBYMnup
DiPQkKHf8VH48zcF6bwRpuWXQbtUrVb3ApnuIjCA3QqvimDnSEoO5yXDVcPHJV7QX7tURjhBaUUX
qYTI1oibZWjQbVrWceyqtMQi54m5KJgCdBpdF+pz0LaejqE4Pb3LIcGqTLE3uVGcm04WgZ0g+Aob
bZkJzVVz0r36uI/H6D5s2OcaDbXOcJ8hhFdaasw6upYS8XQZggSW1D5xy8bMZjs6qH0DZPeORmTY
QC/1oDQAKgQpWcv4mpY5bTopytsgRu+Y0H+61Cy1uqim8jEPURaKhjwDXaUU1W0TxzAle3bU+MuA
r2WAH+ZI51gKgk3tKoJ5C7V3w1W9pUnPVJAJToKqc0OPqwdFNbkzOrunMUKSYQeH/W0jfRfo5EQJ
DCFSV4Y26MuwK8MjXfHLoYkW8VCuJFveYsu5w0QGlqB0jOe+y0rbVHW+Gsv4OzrNbaCq6wFVlTlV
O7ubmR0WjbQ9DPLLMqnI2qSh/KXH6ssspK2jx8H90KfKsY7sclgAVNrkFp1B3+UgcQEULWt5Y5vN
VvInGpp9hXRRo163YV/undSZjhAMrDUNgllDf4JqVrUHJRd9lamUl2M2KZSGUzoE3iyej8485vwv
0xGqtmPqMkcu6LP303Ho1SyGmgBH6jhwXUq5oelbYz2nMuR9s3m7UfwcjtjpJJR6+8u//WsH3Hn5
nLPKn5/F8bE8ha//bzzBVIKFf75rbevH6t1+Nf/1H/uVbv9hEu8o8+ajz64bbBg/9yv7D/C15kwn
1OEU2tY/4DqEXhTgTJOgbWbooJT57/1Kdf6Q4aybtgPq/BU5+uf2q/fzQzYwK8doHviSbcKsfS22
v9muki4NnDSfaMtx5zsq12OHEgpX4txFEqOvISV8cpdif347I38Zcd5A34woF50QdsuIebcOVBvN
sVi9efcfTfr3CoGZRgR3FKgqbfi8Jg6E90NgXRknQfLmoYaA1Mq6uEWBstTWHfktzS3pLUAo8cnT
KXxpvzyeim4THjFbHl/4+7G1osnzKnwdW+GKF7jO8FRFKjf70dN4p45DLoPyOXXFT4ZWX+nC/6jo
8tzIqOYI27QNDcK7dhJiW6I1Ur8DNNhYWpZdZUoZ0Z9RIsWD8zda1UT9y/GFL8PwybqJvkFc12EC
mFOjheZCy9OKRh6E71/thG77ZYxinmRnGuvdsrOzIAQUPUTp9z6NE8ylczufNp3vdPUmGfsuoVHV
TuhOr8faEiu9aqFH19FoUicPAzumKzuQfWcllzbNen2R9iEgVLoiLyapKazQ81Ulq+plHDeRtUnT
SgVSNiWRRRf2mHQNLXMZhJxua0g9Qu3SVtrsEHZZGrocq2eqLBU0iIEpuSgHfahvJj+k0cCqhI9S
v3nlA40WiDdNbsml4iY8LAHkoKKtKnX44khOlpxFQ1tTRjatjmSqESmoLhy9a8hS6XUSQjAfYPVR
RhvyJLucDGVCVeQ3o45qxM+2eS7DP81apSuBmmZlSddYOltU6pWR3QCnyB9DKTGVZVrn0mxSZibG
3sJuWrkJ5MlHnGPAfnWNGHj+oR2nqsG0b8B7crDH8U6Txta4dJpyhG3gjKT+LSAiF0oh47nY5A28
hS7XTQPxLi+Pfh01q8k8lWlIwqQaKmehd/gQLeBi1cGNZIpGWflDhIWrLJcBBnTz+bGo5Q4hbMGu
kbt9qFbNupgC+oQihUZUJxaas66m3Ja9IJeQpZdIkSmhyykwu6ScsNcpfLvOtlae6kD8h11dxrHl
Znqm3MdSTecBTHdcFqu0Ten/aLqBqn4iaXTuJ6mS0NPoBBR8pgLPLG0KwuleNSUJYr4tMF1s286n
nB47CX2ejdKe+5Me624z4IWzsJScLharHmWFkEtR85dcgw12rpUGPfZBMUnKehjbgGZGO1MrT0LT
Pm00eifko2RNAWW8XGuRK2iD6HcBoJTBpbuirzaB6eAo0zSGTWJPMhrKgHkrk3mVIpOCIW7oV4Zv
hBk4plzQfqyLSXdHXQsiujL961GNyuC5bqQwvhtKpySPqCO43dSlA6pvLO042AWsL+myNQr1RY4l
wA2tbUOqiHxmPJ2sATAtNjWHdl9TqYRrpIEiLQwVB9KtUiu+4hKTSuEmqxuV+WalMTgZaP5oHi22
KQIwmZA0reEGn2XmaF8rfA5zCU6xlL1Oy2gvMSx+PpWlyoE6q6LaPerYvt4ZQ1EMbiuFBHpj2Q/V
StUTWAidEoZfFF9O+4uOb3egE0+VJ303On32EBZRgtoFeByVTwNAvOcHk2xfgr63IC3YRo4t4JTT
fuLkUUnXihZIw2ocpnY4BnphIYysSyXGbkZTWrp9dZPOMICs39V8RMegW/RfxpMB2VYfdaVbJkKK
zbWO0TNCJnwG6+94KICf5nltk45rJbcPU9W31jqvpzg8V4Z8JKsp58mIiFyegqWZlugFrTCPaUKq
wnJTjkFBETv2xYSFASZspDb58I+xXNWmvQAFa0/BFoiY3Fv43/WW+lDIrLUAmlQ6NVdTbigS+cqs
GoO7IKxiIt1OrkvWnyqEFcwwFRHcS2kQWN8nCPE4JUgSn8VZThhytuhvYjF1w6WpFHFY7e2+FulT
JqCfFKwYtQPAMqiBPJYPXcun30ka2KgXPclDOq6yGALOpcb9YroulGQa4EY4bCBHqdGgPdLOa5iF
cRZ0pjJWXj/onIV7ySxKuZyps9WQoL0f7WGi4al35OAik+yoo7vSjFQJHNCQqrJJ+VqHCIMv5P+F
kaD/vv/1L8Ryb0KZOQXyM3tx9piRKdy3/WMk3gWS8z/470CS8IyNAfoht9TXTN2PQFLHecfACtFS
2DcAUSn8m7+n9+Q/kGyDagKxKes/YsyfF1/V/sMg9Ud4NJPbuSDYfyaQZIiTsAerHGC6JDRnmqc9
h0Vvojqlc1ola3uxiqoIR+2CG92FaFAywh5480o+iu7mNN27KIeLNccAFgtc/hXinJOhHFnzceVo
VpHwdNrQQ+htA/3IqQG6QEOROOFog8e0RmQTKY+fjD7Hju9Ht2aSuA30EirmDweiNw+apHVbNYpJ
szq0noPl4Ugzi0OyFdtHf4PdONKQ/4chHdUCWm0T2MqnISUwALlkc6cchW4sQ8aNDQoKbUpGnuIC
Xyip73wy5K9BOrPiH0MqJ5HkyGnUxwpD6uvSoMQV7fAS0Kko07++AA/n2VfGzf9wzPl7f/Nm66YJ
cORmzHRbKEf1EaXHyqGk1m4berOWNcUp/5OQ+bPHnG/Pb4a0dbkPozhCTgCYQNHEpkw+s3w8zTpz
GXldYJzL1pxgev3zN2PokPytViXTTTdXdKVzBe++UVdcW+voK9DIzWffnTp/N6cz1GENmo4JL1VV
T5aiCDSTLlDeY5GfBaibZh+aLVUpbTWXNrf6ja8u6auzijNH3g2uioLzs88wL8GTj8AqYePBjWu+
XJ4s0aiyo1rWBXI6x9zMkWdBih37cj+mwOyAV86/xCD2PplAJ7mO+U3TZYLTmKUr+L4o87XwzZtO
01KKYz9vVjH1QsubEMDQKY/+A7ktZdFPRvt1x3s/2sk9dpoG8NYpFIU5s9Iskp21n6vV6WJRHZrt
zCb5dMwPpqtl4/Yx87N1brcnK0QVEcCXmCEL7m46GuY62H7yVB8MQZivcSjAYibLcDIEIanlD5Zo
VgCwpXN9llt51MippCM0cS5xIKQn4ZMxf70yc4V7M+bJKtTy3IyKsmWFLKLHAVlgh+QSrb2+0J/C
jbwwG1Qkn35/H2zk70ad//zNbCHycUy/5UnD7fBl8uBsoZyg1WNE/zFrHz+rIf+alHj/lPObfzOe
0ju1YVQ8paKR3ZyUbi2GABcw38vg0w31Z94snz3fyTbQ+0YyEmIiBPL+/nwgXEnKItdC2f7p5Dwt
8M3L790LnRfMmwcsO0X4o8aAPUfENthoGyhM83jz+5xlwZ9Mmw+W+7vxTpa7UCY8xwJeKKpYG+V2
7vm0aoLnGylifz7eR7MUyx5qCwCyOftPVoZVcN/F9h1pRtme6TqCeWy/wmr4ZAVqH80TMnvg6NnB
qNWejAPQ0Q4rkw6fJkUHr5FwFlOPsJa08RfSCypEyBCw80QouLVUGpEjKYbVF7QohJrpm3B0FWir
cp5OzLIxOLTgyvJcWltJeswyc1tUo3Imx11/raTjrrHhysb4VihqrO8GsxZurAU4fvUa2Ysmn2iT
z+n1VRPk6X40QzZyJOuKTWyVaemRppxPJu5H7xkO+TybSKLJ8snzJ0kPHLsDEdLKerLQ2+RBE+Je
jPThfTKBPnjTDsZF7HIm+HNTO1khepcNSWLJc5CDHaDsksvpt+W9ei6j3BsXGA2mu/BqzhRWPxLl
P4QCFz9Ownc+YR/M3XdDn6wVJe01q6oVDo8HqAc0GZnfa7dDxZKt+s1nAeQHezrZZ+IPcO3E6NbJ
Gx2EbHYRdO5VjI9F3sMAksJP3uUHh+G7IebnfbP2cyuzlWKOyRM7WxpmvPS7S9iugTl9MtAJCf6V
NO8gRaCkgWkWzgEnD6MZRdQPpsG2Ri9RiDMswCUTNxbkr2zea3Wl2G55GT44OlA4trmfXgJ/7qt7
+wFOHjXRU70PbD5AgrKW1g96Z9CQVTBI0S3NYqlPZulHr/bteCfnVKUUjeHrjJce5gqOj8zKQ1u9
RU56ISOzytfxJcSwT3bX+Z55GsJxxSKZrOGVQzR1sjhsEMDkSS1286XxBKGwusJGG2IfXaCytKD1
H+1xuNLpUn9ADuzpKM/oRaSdRaFXY9bWh+QxF9LX7hmWynAHq25Zrz8NHeaXfRJo8ilRqDiUW38t
X4xJXo2R7JCa2hUNfTX029E9OtCM9C+dOa8R1u/GOwn6qj7W0mD0m5V2bV7WkIC96tFCok5PK1iU
Izq9S93rXhrkjPN0kBBv/n46fBBZv3vgk8ga0luplhMfQF8Ph9yj49Urz1Q6UH4/jDIvo18elJzA
XMvWbN05OVwzJcv8pI3nPifNQ7S5dlqPBBY7FKDfYf3JaB/tUFTA6C3XVetHluLt9qFNDlBhOxBU
oWgbAaUWQWNGBo+oE+lbMngA/wR9dL8f9tdRbVmm9janTjjZT/dFSNdxkpu8y3q6UKG2B+Tefj/C
PB3ev0Ua3LmBcSchbJCdk28rwghsyjtGsFOoZDLwT2T1RoFmXtnk4DpkcNS/H/H1kvPPh/yF1iCn
us+FliGFR+fKTl+WLIpuVvd7xnpeqVBm6TeSvN+P++GToncgHcP3CA+AN/HmAFDSvJxsswTiBken
qWCSFnlFK4Vh3EZqudLyyiXx/9m8mX/q6cNi/UkZiuMbd8aTw6DQywG7GjYpuGseuWc6CBEI7x0E
taOHUN+bWziD1Wer49dFaIMaIHNGdZH+5NOiekxRBvcRTjsDPcCiFnRANCiy89hVQtlzZjNgJ8TR
zNSv//xbNiknz24slP9mVczbt9wmJhzYoCfkBc2/kez0zo+RySbmlSrCr3wHyIPRMfx+UNX89Syw
OQZm+MM8k0nPvx9Wg+XZyikskl4YLUqIoLptJ91pd23U2TS341xyr9SV/a1vR2MXRYX/UKgjjQoj
jDlTbelUjox8WyW2Bpkosepd6hu37ZDeBHZ3lTv9dZ1AjInkS+LiFL+7dGcCHnN0rTzYluxc412T
7ztsqoNtZRggd9rEoqd3gCc4mSaINHJ/UPPC4GvkkIN06uJ2sByo4pPZLCoVSUtmZ8XOqhTqwAEd
3qMmPempFm/8CPUJNTbaUozxKtUT/I6baCcEMEIMAGDrR9hslIbY+b2eQT8waGDquqciFGdA2Q9+
hKRDAvKcFP2FFMR3qZ4lSymiyTqqUxY4rFreLdwFq79WodJHknzge4Qlp63ietg0dXKNB8u5beXn
Sa9etYp8FTcwfM3U2NUZuUxH78/ifHpAwXPhV/XX1Jdv8lBzM8H7ExGEP6vaY1GWL7oWGxnfpvNF
byE31On3tlEvCiO/5Ai9CKrsu2rVEaaREm4BNPNK+TpMHMwnSarAWQoezS48NxKYhfnQbDCmPhvx
7Euh82lReoQ/ctAbmntN4fojWG5JcIVov+R29qQU5M9kwILBtAtiGNkUUi/lzrhSB/jXCcA53U5l
jArsZ8Med5U20BGZ2PTDV7Q7iWI/lNNaTNITtZtsPdsr9sI+WgL0lYp9tRkH8PmLzEEWRSNXEMbf
wl7WV4kyTItOplzW6PqNhPncatTaW9G1XjwFri1MWlgjM1iFlUTLWVG5ZSpfR51eYdlibMepPTR4
dSyM0L9IhH4vYSax6DQ/c+UB9phUfjEwBEmTMlpVmYYzt6wbC0ULYGJQ5mJmWTTVxSGVzqGm9Tvu
75PB0NZKlQAJo4bS1O08B/pzUnUHZ8D3BASOWgVXRp1f2xx4i4bfXYa9c8RtJqM01GMd2gdXfm4p
C03qJcxO86soj73OLG9jPXGAeRfPfiB3GMkLDE01nK0rNVy2enjfCPVRNwUtMGb7fUhm4z1ZP/pa
dRPE0b3QGsXly0FxX4v6TLFaFLiG8UVNfcwaRt0G3kRmogtoLFWztPAohM6aXOwmihZPRlF+U5QC
TP6AO0QUQ0yVooq+o5yXMKR9vhCBs+GV12sqsHDyp+62q4p9GDf4dMRd50pBCzk5hMamCmWAUJrS
HCTybMV1NVpXQY3DpZzVa8PvDl1s4O+QwuRCRh+VGCa07TEJDfqh/MjfWv0M1hydBh9sLclXlkJj
V2OUo9dNenEW9CMKdgs/m1Rvy4vf74fI+E6PHQownDhE5TKnD9rB9/vhmCDty2qONSXu0mxjRMmg
E/u3isPR3ra2dmvpTXadpNH16Iivw5Q/hD37TOon3wo5MSDZl9vOyL/FGoY53Ch2SV9caIXZry2h
Hiqj01bmkHuBqW1N3uWZ0YEKVVrrkngdOIWdlK5MRLNISp9ybva9mMTNqPlgYkR3OzjKBTWDi26k
PbHP0mWl5hsFaOKQhnSoWflTaIfxfWxpjec3VBNV0cDsQF14ELqS0KTWOKjoGiui/auSh82UVN1d
Gbbh+TiatPZWNXiUesg8ZxL0/5dAbWPcLLH6aBdMzOjQCKO7T7Oqu6/VWIO0MmblS1WLDXby+GtS
n/Tz6aUbwFKopavn04qZ5xqZ8pBUmZuX2Uax0rOq7PKFZvWPjQXMDgB8VPme3+K1XhugjGcosJ3r
34pcXIdlTqNMF8Bp6M0NzhWrMmov9CqJ0wVZItpw/AxMjJx9iQ0VhN9wXogKI9jspY6jbYEVZqDX
e5+NQi/whGnjvTMla8NqrlW/OBMYzFiGWAx98cUwnaPh1MqiyJrdQBZEncAFdyJGyAclfjCw5IL0
EJlPlcqGV2voXRqxKKIWxPW07kGl40m0FT6BYISKsmzo6hPF7Ia8NuR7zjaCChqRxstYp8MPU/oh
elRLTjxs2UcjXxlGewgDHI5ToHc6nYLRRPnbvMr04TpiQ58MZy+SYRMakEHiM1+yaViKw0PU9CBs
91Y9bSJquQsjaDcid27UydgbJOm6srkK8KXxm5cApY1Fnb5AMxPPknwLjvtI42La4wUsaGTu26UC
p5AGSisd7n2C2yIHLWg91UOxlthXBmGsZtumUJFXQUPsR1dxjlx1as5BU7OHhUs5BGwkY1cgG9Ge
avUCUZU7E9NLR13mjbEui3HV+tdp/8BN9MbQ6TSZpPUERCWhpuEHyqJTAOUCK5crXBrVTRncWHV2
UJ2Dou/zwLdcA6swULp4P3dHE+mRZmGuzixpii+ZQYcb+xsSTMC10U6f1L01rbGYWhsAGw0Lkx2p
3g9jDF39JZZKb5roOyRdBkj7iK+26yNZSOHiK83RGOj/JtZpsvrop+FSyZKdLwdLw/8mDdMua3W8
Hs7r7Jk4aJVQs4zkGoZ8sAI3eoe/HADAaBmZoEJKmtrZE9qSPhoBtNsPSC3QrinbyykvkTvcalry
3ELE74Hdh9QBKv+7U1tHrAhWzvCthR5TIxCpdMhKI9mB8q4oG9eQ2H4LeBMDbh8t1gykElCpWv2z
COVzxw68or3R8JEwRqR/PBQKjY2TZDeATiFuZ1+oCC7C8irq6YvoHjqRLwpnuC4gi7d4QGHguI5I
iUZDddZVNRm7emto+WbwaUXMmhs5RkdSeZroXEdtl0YlPzej+k1EDl5HQNgnpbzP0RGIAdCRIfay
oZ2bKpYtBUBHI+vRK3RfY7tcGjbr3NBgppTVuZZ9Qz/0rKvlAhHHap5YiBtQLe10dCByInA5gvUw
HYosOcr1c1OAQZLO+hhjuhqSr//Y90z48rEzGq+yL+X6osMtN0l3VhKuJu1ZkTEgB07ORhgnD2oM
fUmNNyJBplRg9/GYRu0+kiLo4hc+loILWGueFgdgbkcVy8CKVSkDPm1G4pwYqVevOnemzRFRwPOr
r3RN29eYndhxvXNgS4+m9aWdoxV0Zyu4jttyOM8JF/NM2VCPRhEyGrdqV2EqU69V/apoSzeS6Q5X
sl3cm1+SqXYtXNWXVZXvw0D+Notthh68QqrsWyPehDXdnbI4G+qKo5wC5LRTdBRZsfFiCetilLEQ
U597kxUW0Ocn4wkVmzGuM+NlggSwiOJ1Msk3CpIkCe6oivdDbH6dIvuqNzV3qmGi+CYNvcOLJkBC
NBCRemg4pXxHzBoswFHuVQrLy1wdVsLId1pVeLUM9xSIdnWH5OvY18OVI9+WyoNo/bPG7IDAj9um
IKKsieJz5byC7Rj0Dghk0kx4F4ewPIH9D/aXoMNJIFK9MhLrXMPiyRRnatU/9YJ33UsIv3X8P7K0
7lephd0fmfJNmbbHcaiOrd9+mYVZwdDTIR2Dc20V/U41gUo40cNQjVcVcselXQX4JaTVtJgcNSAd
FrWeoY5u2nb7XjSuM9L473RbUeGXFsAdsi1XjVMoUpniRXFyjId8Lanakb4AbkblhAt5qVi7oRgf
6wSTCV0tDDc2SJlJxjhB7UQgHhoBiAiju6xV8djiihdZ6YVBMNCqgoZWKbqJxESbfB0/mVqkPdXV
QMCvB+ohbxWQRJWvtUs2Yw6LSlIlNPJoGBAPqJNFOjFuiFzrLospk0aZ5A4+HN4RceDSLFVAlH5s
HzAVk1eKWmJ0qc1aR8Xk8mDFW6XKL9q8F8dRFwXT1L/h8yKoMjrPMMWlJIApxLKFBGQMonJlZmmz
bSvbWSWtINZzoNvqVdev9UHHly2kXa8o0hUnzPxuWnmV4d3rdXA61URGuuvX2OrEKtIOG573Q9Nb
yVEx+uK7n8Rc4hSa75HFHZUA05M8nM4Hp78qMSVZV77cX3eOXOKoMlibMMjF2rFMmfzxiEROSbC+
6ZLi2YRm4Qj27QDkfmhDwxUdZ/+kqJm9toWItaVeV4F5HfCK+++cifhD9JmVeJFoxUWbTRmuBb2R
HTuj1GAPjGFL7bmt/PPC74P70antS9+PnCNX7WSfh1H/UNpFjF/VUO1ytIznoYV/IDNwon6PfXZ+
kJNeOVptFRxm77ALJ1T7s1wv8EKOQg0zNFNiATkKxkh9UoyXHBqVwANHC8/1LJwOpoNJ2DQEznIu
eG5arQjOyj7QNFjQCpuUJkbQ0UHH7bVWdOeMyUrnAn7G6jqTA9Xf2O1oQdNtWvC9Yz+gvuxwwpNy
U1wonfDPNLCeBmLMOjtLa+lZVZHWPWtdMkEFL3M/XDt4VOLRGnZ82TGJ/R1itRqgMJo8Y9FXdWYt
HVwPh29xZRwNbXxEA4P5SqzoJu5aCYJm1Ap2G0OXFT2khFjtYZMHzVlolGiKS3nETCtzyuAy76UM
RYUS+Srtg4Fx3zVBtRmSJnLWcTHUn5DoPsiR2g7FeBJAJu1tv6gc8At0YgW7euyfuYB1pP8OtZNJ
+K4U+VaIFrxBKiovFsGlY0h4BMZZu6uK3PqkJvKq6z5Jg0EvN2VaCBAmcWy8v4/UtZF1nVa1YJIT
2CemeWcZE+utNejYHQzYD0hrljbmz30/7PiKz6N+dM5SpWp2+iDcRAKIm6kAqSJVcTVpclzFCi6L
Is8XrTndZUkDwHzCB2uKYjpxwn6LbrvZRCoFJSJYkCJh8c0KSn0XTubX31+31F/TtI6MjESeZVe8
b/MktShaW82LAlNy05nMpV1qtjskkvOQScxfaQgBlZi5dJZ1+uMQxWhM0961FelFhCD7HbMzH5Mh
bi4QGAA70bWDXo4XTab3V1pYGBihQqDFhQUzxtB+KLUJWoBVS5+kZT8oHABBteiwsE1zblI7yVTm
pdQbZYnLhBopEckgA2qUHTTlsg2L8L+4O5PtuJEgy/5Kf0CjDuZhC8QcnGdyg0NJFObRMX99XzCz
T1MIlSKzelW1yKNFSnTC4XA3N7N3H5Z5lTM8tHrxPVYI64pQBuVgVeptXwhrW0laeWvVIp1bsetD
Fkv3TTAToLG338lamnzTAjjrah0+Tkr++OfpPy3rowxGGEyxzaD4bS4X11REQu41PPiAK0EGA9F1
hR2TKwHYCjbSxZnR5qX6y1KeRzNo4bMRMtvqslsKr0HMdoxMUAnwt92+OMxxJ9CLkYpOjLv64Vwu
92R1LQac//+XxLXT+ZKm+qlYqeQSTP1HWLVnPs/TfWIxxCJ9ivQhpD2eZ9K31buywqdyK7cwJvSN
ujO0c6Odm8E5mfvlgSqlbQurYTRotwZtLdrOvnG8z7YP6ASv2eZcEe4kG754vOX3aej1YHfz4xli
PXtKOkPvhnIG2Lte5dG9A7hbG5MzX9RvRzXRWsrsCNiTLybV7DJahgre20xtBOu/1QDu1ND//isL
8ss4i+lUxhC9Usw4/QHz6LcYlp62nXkTMx8HrNq516f+7gP4Mt5iNnu/9Y05UKKiCQZ4AxgU2gkA
IzA5wVm10jxJJ1/bl8Hmqs6XtWJQS9SUicGwrojq9055NTF7OzODJ0WaeX2YtMrO1Xq83Renkz51
kcW+NH/SIA0fQm2lHbtv085c0WW21h4jiGm36lE8/93i9bd6++avBzkjR/zvJjSkt+/L9J50iD9/
iOZ/ue958rVJ/PPf/K2ONv6DzZrOCI1e8FlUyBv9W22o/weG9UgHVds2KLPOksL/2ySuzv3jCh03
qqkhBpyRFH83iQOO0Pi7Mj+JPCOqNuXfNIkbn+/6y4JDHU1t0KEXBemirJ+0iZug4sswsuF1Fb5E
6s7UXuQhxEqzwIR9akNcp51Em70Wu/wg10P0rBJfU+mJ0w9SWerWcgTZ6iIbtIukbTOq/lo+Xqi0
2F76VW8++GOB0LdR8udU5PQsZZxokOq7JoHgn4+d5iFXC7EWraxjTQMkoreid52pv680/krYWne6
X6grrZPwSNAw8s067p1OM7sbWK9maF00nbnvq34bd81Bjp3boY+u2lZ503vjQzfi9xqHO8KVdZTa
x3CML4PG2vhFi0QovZ3K/qHug58S0TAClm1FXCuX0UWLoXCq1BdTl+L3lj8gJUF66V+ruXVV4z4r
SmwX8gg3QefSLJSXHDPLztHIiNtXFMfAchfSm20RMUfR+KIY06Mz1mTxjPitGao7o8meTXu6CBPr
OHY+fhfTcy9AuCjNtoz7Yy/5GwVbT7mcU8f4kaSj6eYoU9wckQ6+PsFDILUfiLW2gZOAAy98ihHW
D9mx8EaSDtWEf6iP+ZIy2o9+Y29QJx2nWsKpNjKxDJXTCtAHhTKFZKSKXWNT4BM7iYMak5sNrW0Z
xLdtYOBzLD5I477n1rRyhNhIORU4MnTDIB064swqxbdIDVYZRr0oU95FSj0uouTZjdK9bXavqS32
ellWGAAGW7kXOzUmuTtU90bfEbSk0qaWpk2aS9+iMEDINwFT9aFmYq1mFeUuD4sboTq7sGxv82g4
WnlzWejGix+lb4Lap1oUl2M3HfyxeY308CiMaDPp4b1QZ18b6PtSq7zXUJk57l+iVFL2SO5IItgZ
ZPV0yl17UA5VUD51SoHG3x7ohQ7i90jWX3xBdd6ggpIp9yJvf5i+cRPgAzXlvAucWT6CQrnVeueg
JxP51lG/FyL6QGOBt0bCW84ffBxrI4GRRV1icRYYtpuZQLMsiQt4bQZPhp1vhIWLhFF+1yyJTEZR
bmnJuK/scD9S2ZyFZnhThdexMO6wmd7rfbNBHszjZvt6yF+EPNxOTQ+xDV9BSdf2UoKixY5wlu2w
ZsqHndzYD6ZWOV5AuNoP8pOPORdsmWfi+++pMjubJRMqvUJ9p7B7lQe2Qh5cFZsgHkA4ViLA/LLW
salG4+B346sVhRdxH+LbWpJxqk3cygR+6DHZ5B6HZ6X2b9uywFYl8I/hZKfU8toM25Th3o+1q6yw
d1nib3IFZePUbQrVWMtGse/k4KkUxX00kHHsyhGb4aoJH4pexq2qYLX2fh1uVT8Dq60iJFOUlrzY
tJ8wV6Railudn3gsXiBmQ2Xctj6sBJpMuO1KwUfQye2Hn4W3RhMDEjetXUclYoMx7Otgld+bsRqO
bWqKS1azutLVsL5PTV3aYpjIjaZ3RHPbqNJ0XcciWXE8XwVOmG1zNJw3Q0djeZrWYGzLbC61ytAa
uvyBeK/cxiOGIQJfTwW0pILtnY/0f9O2oBikSlvXIfkcks80dDmtubIVAaPQr161Qb2cRFF7RVK8
+YL8rNZjYOqXGokEZ7ysa+VtMq1nJ2yDdU7D8n1Jit0f9Zqv29c9u7UpE/jfxZz8VYsfPeXxqcUU
ve7wLO0rzw+SnZ3L13Fr/+yV8a00S/+9KJrc67u+oAZl3GN0/qNIVYw3LXwgaS/l161BGQ+UOeA0
skXXwtxarXFf+TOEIst9zImUwI0c9VZB57au6hKiI4fYBro17OgGQzjFSK/CJNqS0HulnO6NY0mi
hxsYeTafJGdFtddAeueaQ41dWRlch+qACUtF8t8pw6uxnJ4oL161RrvrcoqRMuG03vzIfCo3aDU9
q6+OY+47TJnRyQcMwYDHl1jPJBG40LA0swsplhQwGe1OraJkp5VoAiUnvaeNjKi4n0WBqbga4xJ7
doHHJvY8GL5xJUXJXe96em+vqYvUF3T7X0ZaR1NUjpdpZ/MPUWAEF3UbXQuRW3zmssIHjDz5py5x
4ozsb57RitFL+1THf1vuL7tuetGtaqsYHcjnLijXZiyUK0yKkwuFjpNj2w0BBkzBuIkJfF16QqCt
TS007EaH6V0Fj1WWSLwLFaOoEItBdKYrmTPLcPAqlVBD40T7ZJeTupPDCoQjNQuX0vxPs6PKHto+
7FqtRCTBnuHhbvuzGmlW6KWCKnki3SZkbbA0tw9qlOJoEeIbnVQKyPjY/pGn7YMoZJoOKU5eOzLk
AC1uH02jtY8klxr6flTZuittMVxSs84+aCIen2njML1eVMDK0TtgzSXfkWkHrZtO2T4osx+jyMsN
VToEDj5C9Yleo8dJ03lnYSKjSpbJn6PzFd3bUKfSTVhpz4OpQQWW2GP/d1Y4miJ1GvB8zbqXumY/
yrx4m8ynW0ntvsLmNwn0lBz4eDmUcb1qCT50VqEa5dvPQPBfRbv/M+Ebqkm25D+Hb7x+ZB+/cNU+
//5f8bABLYiIU50d/hAMKhbXrb9FkyDRKOM7eNCQwCNU/n/x8BfahqKin4RY5sz3TAhi6r8Kfxe3
LQVWgELnGBG1TJy9xFKoVaviHd4NHs5/bhs/VfpTmX/78uh/X3n+2Fm+HGSRzyioGCq9z4rssajp
7/pLn+zJANk1ItLE7+PMcMv0yXK4xXXVjMtqCB3k2eRrbkG2dTechClEQn/Xc7sz1C1cyr9W+n/a
gv2pYPtyi0DgOk+k5rClcR6c9IDLfjtl0OwGjwTyT+OarMPzjEidwD/z9VnHeFMeJfSR3bq8muAm
gjR/LIX7X+g/5jehA9AEjydz53I+xRxfLtD0FlW5XkXzbE81mpecJ8dhZtqPcGbP6+rUZSeewiPT
dEK22TR140QBFqjNIKahxO0Z5MIQcqanfXy05angNq1ShrmP7Ca1N2rFWt4MYSriECGFoDTqK5n9
UqlyTdFHDWnwaClRmDtU/zY21FKjGzty8TXUKFoF3lrFjOiS6gFqxfvEDPvp1bIGG1+1StBXX5hU
zDZDJhxQAIYVUnZziAymc6v59HkVlcS6RvqXtD+C218TFEWTDSg/LIgt0EvrF8whHrQdgFvqWbPF
DnDmDE+Ccz33p6Oik+Daq7Jp0GZ5kvLM8a7MBjCAmdHgX61OeuCKSY6glAOp2Ft+XJzVNSxVm6zk
eT9SnfmWzv18kc9KA7mXzdSiUrftLpBOrYeDSs8zht9n8jHLTt15IBOco8GKZU4/SadflixhGyiC
npKgPDfKXRUO5HDCqvEqbuBjUDr78w6xTDHNw/GRolxnMFbt4rl0JwmMKC8blODdgPNhHMy1XO7g
8baff8lzG9Jv3p1NUUZjS8fzRFUXGxLlc60b2qbxtGvcfffOc7BOvBkvnx8HnA0gaN+Wj8rrnx/y
JEnOUxJykN1Am08NZtku71hjVkl9RlMB8GSURCDd890nufcR9LV3ZrR51f+y/yGM4sODAkVDLrmZ
eQ6+vMJGU0TLfQpUzszEZTQshULMNRzS5M5WWX8mC6/jg8PQqzNjn87vr2Mv5jf3Gy2hO7n2pu+z
HMXYRW/VYZpNitYqdaC7Kgfnq7nGv3+vjGtbM+ForrctxVrgPKY6bizQwOjDsWLxZosUaxPdUpQ+
EP0hL6HX+5zI8Dcb7q/DLqZaC+lal0eGFaPLBv8eXY3gxaVdt8quZpZ1d0yP8zbU68B7AOergLPo
uvG012RzNhf927n/MgeLuTfjoizijl8GBd4VrkPQpRp2Ckze0FjiZHSA83wWP3C6X9gGlRg6wBWL
bfhkaSdFaktiqL12LKQRlpHSPnJvIxmjD2Mmbbsi6OjAGfp6UveaQHF65uM6CTHYr8hlQsrlBm2c
nLFhm4RB3ZZ4gpjfdf3ZMM78/BmPsfycfhlgkQW32n4KbZUBei95n9Uu0W3yWHFirnT2DXnV3JZv
47N2po30hBQ21wK/Ptf8lX/5imk9sdNkZFgYCw/kHhvbxXg5N6gMFQ+0h0EJWtEubL2eW9Rnnlef
j6IvA/uK5BCJMvBQX9JE7E3xi64/ghQ6t1ecnmk8Ice3Q8LZ0rWlhkwKfalSdQbCFWWDY8jWwvAu
hiKuX53Zlea5WuyIjESNkkKDochLVWCpCr8W2TyXtxZWVMk6oe/Icukoju9NkP7K7FGQu8MjzRXU
vGFV//kXmL+8xfhEDNwU2JE5x5c1jkpT6Zk1TMaP0P5j5Sx3Fd1/5g6tIk1pwbkT4PRUZRvgPkOU
gvwEgOmvr7DiDDJL6tTe2IDbnnAr0wy3w504wL6mvfE10w0GDBQkGsfR7RndYxW+ljIINunuz09+
+vXY3KLQ0PIH4Thlh19/FQP0jJ601uSF+9nWCDnkGrPd+9mcQ9pWmwT9TXhZ7P486kk9XbFhICif
1qLgYGgb+XVUNWojTU1SmaXV7BUcVxJP3Jb7bC0u8Zh5nbdEWhawreNkxMpitgn782+wXHEq+XBm
35h7P3j65bY4tUUR+LLJYNtmj0knDiX6Rj4LR/jtMMjcHSIM5Eb64vyByDRkkmbQZoFERQ0brxA3
TjOsBvJXnRl4dB97HY7Sf364k5c6P52K8pOLBi8QhMdierW2nfisM69NVw5mm578kQ3EGDTa0a/u
yZonbQ0KoPTknYtPT2Kp5diLV5s3NO8FLTM73+lmT6QKdwUMblhM0fU5bbQy/7SvX+5ytEV8miix
5USZk3lZ+nOg3UyL3nyLjmEyaq1ckZMNd0grNkbcPgxa6069ti2pq/txduY8+N0vYhgz1oMeF4VC
3a9THhpFkKk2U17QzJcrHD1TvjnzWpdn+fywX8dYHDkoVcbKr+TM82vntupJr420Caca/40XQWq5
A3UdDMInInUE4/Sl6Ws1rPa0W60SlBmjKXtB0W5l+yyz8/TxuSKYGukY9gvYBYuF3mRRXeYV6cp4
zxG8BemLv4d+41zGd5onY1qgnJnv0y9rbmYBWaF+ZoHm/M/XU5AC4ED/j4JPBSE77Ih9i9dss7X2
Z+Z8/lR+XWC/jGMttuq0qnyzs/2C/TG6MjbU7TAbQSrM/jQLhM9eDk4nkvHQ0Kp0S5H5WnYa2anT
W6JV6VU/OC/BXej1W1yycBiysk/ToX/Qs7A8jSgmU5maoRiEZ/y5aG5icwzsUO+wr3UrXCO5pe9b
joHOkyue8y8p9u2PM/O6jGKWg6q/vj9D2FIUIRyGbCy9qE8xViOSlw2XMbwag0uQkT4Njuc8nd+T
leVpPw9N0wkpJv6UQdf8OnSk5RKUPWNeOliuuRrgH1pPuYBF+MbMkFeAi4d/gKyZl8pyKX0dd371
XwI3auZFMlgmjk70ovwl/u55pxnK+387udxl54iNFMjv2tWyriytUp/YFWvNlWJnXVB8RAuz6doX
q6TJEk6gVfeHcsDrUe43GrxC1ZpcoKW7KLA9IzzX5HgCfkBGLYNAg1RM6o9Qb7FR+4ksCV9l73Lu
s5/6gS6Sbw/j1YAFtrhQnuqr4gGkNR5PZz+ok9WtElOyMRNmMPIJEmlsNHsSgNa5bZvbGU8Uv7Do
eNfoYTO+4tm68FyIfnoALwZdrG7bHGjzsBl0bm9CjgjUFeRpzUn46TGN++71fN9F13Iu+fUZO/6y
ylTL0PmWNXXu2Dnp0TBolqxp5UUaszZeoqvoXX9TL9Wt9jKzy6SrmrzfXb2WN/n8dZ3PcZ7ci8jZ
0LtCJoXEm2Ly2n9d5RnUol4VjO9fWi/KRY6dFQfWhX49+5nFR/3YH5Uz6/30FTOkhjvKHE5TC1hs
YJkcQVvtKJg71WWilLQZPGbi/s/f1G/H0KEN2Nyjmd3FpmEqk44UxkS9IEmPidkelVH/TuR8roNy
/l1PXt+XcRabRBe3jprHGoB8ACk9/vHJ1rwW++ayx4D4/++RFm+K4zrVy4Zp8ytUUv0thb7JOvM8
J8cZqwE3BV2hADO3kC3GaPw8Tsv51UR67vZttaqRlf35MT5/xnLKvo6xiD2qmttEays4ROLCNl2T
G0WfciMVbnY1RyHAWvNdcWEcwqv4TjwYB3LkuGPFOK2fm9Hl0aIq+nyR4vgm40KNw1ikeHoa5Rxk
7jS9XhjIw0LMx2Zqfy0d8Rl3lZ/UVL9pP6HMnuewLRboydCLADQ1LbtUEoYex30VvsxSxWm4/fNU
L97m5xgO6SQ6yuhGUrXFhxZFrY/JgYr8fTBX+a6Lu9W/HcCZwVF0hMpcSU/oUY05FfGI+5ArFz8V
umu0SDmz6E8fweGejxaCfYJEpzX//6+HsNbSZZ+zIANxIze8msI4F6YvPmFmaR6CEWC4zwiwxVYB
q6nrBaGrG1TeDIeScCcFL+pjsf4PuG2/fyBONu4eio0P068PZPdNmfrkXln9aQajcftX7BaKxk2S
i1BssEddSftzS30Rv/31kLQu6vxoMCXL0k6ZdlLZx/2sh//hBx9lEa2487uWkM983ssDZTmSsYjA
g1GdRFDzeTcr2fMPGGLDb9Y+XdNAOK3pC+lpDFqfS9f+dl45UDhGDSKHJadWtrjsSDkb8aT+7PPH
Qmz/vNSXOZC/nos7DNbu5IBOMrOcoDh7OC1AuL08WynjC2ns1PWEvXewQ7KL/+GIyPXHiEUpUsN/
cFTPUciXjfOv34AKrMKdTSZDvFionVVqmZ+RuMxnFBJiw+eeHCo5ArEfHvEOHF7//Mi/f5VfBlx8
fEEzoeUYWDTcMXDPxQ0P4XACgFfnFnCoyfJ0+JOfi8Z++ya/jLo4gyZVraogZKLL9lnqY9bouPrz
g/3uY+Dr4+arEPhRdvz1G+y60QHxWwNKUHEbtvEuF8Zz7KQIrYozW/BSjjC/NAahCwF+ChiDZQEw
TS1MewqgDObl7MHdX+o33ydPvjhfqP/d61LI0pEXpPiHRGlxmnFB48nMABLPtlNd9fNOn9iEc7Ox
JdScR9snPXgugzRP1mJV/jLq4iCzIqCJ8nyGGjieIn/ALHO8+AeXpMU18HMivz7d4qWlI6ZDfYxA
RaxLTMLTVQBPEYtoJPDFKnpUECTQ1ftYIDI+1wLxCWD+wzMuc/hOXU3xqPOMiQxmJgqE4eUDBTia
zC7REF0Mcb8to/EhKqRDNvzLWHb55Mt0+8iObjo0DtBh16w1tdhpmrzyK/3MQXjyIqlR44DDuiHV
zVpdLJ9cqdVCoemPDW7WsTS7Ocd6PvBZZhxpfVe421Hzl8mog05evEhr7OJJi4lKUnxhMePaNDt/
Ez9RSN35nnymVnHyqX8W+QlkARjSmrQMgYKG3tM8rCApcLvrjWTTjTR3isS1HP/w511lke7jubAk
MLnZmIBo5r77X3eVEEcMkeQx0VZpPRqFLbm0SW+BxzyJWmwKuTsko3NmJzv5KBiTIIJ43cbvUV+m
n0JHb/M6pBpRTvq4CqIQ8/e0bXdak8luMRTO91CtjTMxmcIjLT/6+R2yneGxRNR8Ejj7NfDnCBKW
2+ja+B3/Eod7+VhqEcCJuzK8s52abnwscHW/2+Mjs7Mi6dhGxn0xaXdWXJDwdApMg/WMTt4uvdI7
5VsDxgHrscyzuzx0+1i9rSixWEFDl33NpV9vjo7Rjx7lD7LxfnxN59UGk5bZV2aFOuEo4uo2E9Fb
KupwHWaOsgpt50oT/uuoFf0KEtDOpE81ckYCfXO8seQRN/gSUw9bDbjsSvmHL7pgrfvWY2WXgCVy
tfCMPL+zYarQxSpuAdj5l2Vh3lcR7pr4+wgRb8wAfoo06GFzLfC1GDdIpVQo3OwGIKMgjK1zSTLI
rzboy8fRQbifWtM6mWzc0sYIaMbkDAEJB9XmuAtt278w6zT85ti5dp8FPlbnw+Csu27AwNfMi4Oq
T/HalHNp10MxAHFswJkoZH+njXL3Pc7pMpX0SlxHbddfS3Kqbk0/iGkEBeXxoYV60boqfnb4qkN7
XJut7HuGPprXVvKktHJ7lzSjsursprxLDNgV5iiDqckvSlMDbh6b9KcCGzdjzb8Pa5p+WylQBi/t
evPC8bPrmGJCZkzFU9XO/1ApqvwZzpT8vZIUa3S1OtTbF9yCnOFQhXrSCKqwUUC3ft8USPjJCsS1
QRevMAOVJhIpU+ofUSL1UesqeVUZoTelWYdjHIiqUAbmEhlRjJlxqhbdJWZ7RnnhhFWi3cOj8NO3
aiqgc9SicMIbO8/rjpbzoWBvKya8fmQaWFZCJMI8ZElm02wwSRFbRWqFYwK8w6iKt8AxRQj+QInK
12CCq8BsWaqyUiwJKumkcKHd+5am1MPaJhlswJgxZNE8TT2kklVthCVSFxP81UPtG2gfVkHj67Sp
jnEi4uHY+1UmVSvbpGn4ou0qA5iFicXgzGwxuo+mjZBcq2kYSjPvp+soD8nIybd6aUOh0tGrppug
U+zsymlS2sBdmpFlX/NsTfbV8mBXhln+VH0WeuA1AzAkfZvZUYXinZbcgHZctVIzZNU0IY8mszMq
sQ4NwbesYpJjV50mv+x+SlgYVqZbWkpj3ih9aaIZUUCAhY9S72dmtcXppXFmn7GkTbOntCoSC01+
XvnJ96GXIr30sqbRsx0N/XUEsgILQI5SkTpUjFuNVSV1dv0RIlgBA4Ox8L5o0jq7rGL0sCtKdbW2
a6VcJ5Aa+coSbmtZGt+oCUU7eu78rnsqtDr7rtqBjWe7hrzXVeW2fjG6aeifDKXRygeWArUnqZ2q
alWEgAU3UlIF6srXMoOiZhqLYp0aknof52NZrqbURw3UIaRg1wls69CSeneLOSCFsEc2srJtuHXK
u+hk9a6BH7StWWIXwBnzQ6nV5Spg3Xl+2CteHbTPVqxLntJP4CLjyndDK9J3ZpoID62yupIkU9wK
Yakul8GrcNQCVq2UenXZ9m6KWZdHrqtcVa0WfowOTJ85LeU6rUPpNRHTYSCf61om2uGJ79pTefGY
CtWDW3a96maN7mzyxk4VCFW+tuEzfBhRmxx52+pNC1PpwhoLWjxTGQIZ1ovwS3DHFLHurFj5BB+J
GDzfSo6xbCcTQRBqBFdPUKC2YFQcz1ITyENSqn7LFJNsmKGA5w3DBMqNMZaHpoawFFIPAwfUYH1X
B5qX0wXjZlGsbQsVrypzMixnW0j8H8vJ9WPAzX9VJVQZ4FZAdrAbUEeddfAVcxNk/lFBJ+3lWXdQ
RCmttNZ8qqToUhPaYVYBtRP8bNFxWdEsvmrTC8bvltHiFGV6Sdn90GJtYyFWQSmwyoJib1hAGNoY
REh3sArgM5wkVfSuxCUHGlSSHO8yNVHvM7/d0lbv1TUMvTJY1UGxngZc3sZOPWZyYl5EYVl5ZEbw
YWhwgaL+FEwPViPP9J76WYDQXPvBQPeaXm2DocBaTIn32Qju1ZllRohnAnBgrlLS4Tv2qbQvponi
ICrOHN2EPcIgBxUzWA/UADxJl3fdGO3tTptAHEI2sgb1oSnefehLKkI2pvfY8Amh8849PQ8ei3qW
NHxYSdd7QdvR+m9Vt2Y3o4ccs3clX0U30GsZkoCp9wg/uk2r+dZbIlkfhWa2q25S/QtIcpjGBwkt
flF0pfVSAkejsdzG7MmbcJqs4i7PV4mwardptT2QUuYhKryiTlvP7M1iZ1qtdESQD99O5O+VmT1o
abtl9++3Rl7je6KU92OLTxuUJLnpo5sk6GPIR3g3yUF6n6EjcKswfpCyPHnB1M5Ys1kwSj/lN8Ql
0nE0Q+dy0kIHUQImrHXKptuVfnb0Dfsu1swXqk4jHafckAZzSzbr1qryrTWVN1qnfMTIN92okDnJ
8e1yqebiwW6mjynwpqhIxkNYN9+sfIx48/C4pK66yav+Kiq6762Q5bVpigZHqgziY6S8GlW4jq3i
QQrYci1h741CpqJBa7o2vCoGIsQG5z0151VLWXVngvQJC+dOGOptHNY4hRXRRp7MjsNPUleTAMtZ
qPpD3YYItWIomBHdat6kxsUN2MTIRQehwJBvJEipqnVryOPoylN+JWrH96asEKtWKOldUlB8jps0
2TgYprmSFna80OBnlQioSAA6gTtkkltUUHEcUWjbJNDe/BFoEYKWO77Qe7sEYBnVdIRIWJy1nMum
BJJF71WvDoMHJQ6/qXlNkCJvyVMabiplBz22QZ2UO5Fkl1YWHCSCHK/PtMRzgkJbR4H53YCtoIiK
bEMeKJ4xABADXGheJ8JRN/0oi50ZSBd1ODwSQnATy5hfEw++ozaI6kaLATXaxgNyoa3akmiWwQFX
QXCDKeJb1HTfmzZdgxdj9xv2eB8e27jcNo7w+AnrQhfvEwGa4RTECpon8u4nlJx9H+p0/oQoTvKO
b7R2bsh0fap4XDzkvmNAlnsllZRJjR7jRP7eNuwBUlitB9O8zlPtttTL13zEYqBMjjiyX9cpH0dq
tpvekisvGzHLVPv7SbQPvi3hpJfe0A8OdHZ8ruuO4nVj43kSmG8YB6x0c0ZzYpWHalN/1VJ5m8Kr
gNUCL1yiUJXFOWyyokKxVqX37SChiJH3dTNAhwx3vgNWS8K9uBwjmIhTspvV/RdFoLNHtIG8x1NG
bFVVeW0168XMrWZlDNMVZIWPtE1u/AHIVlP2L+AoO9fWJ5g0HHWbZMxudF+5KKbqhkTrMc+L9wqr
ck8uegOwkfPShHRrttmVnleN20ilvwoj6zGqx5tGZrsTFk6LWhatnYANaJDDwRt0c9oNgUU+Q+3L
9ZBDTikVmRtcpL3G8ZgTuAc3sgTOqmGRVk5e45ZoZVsq9ul1FoKY6oTIPDlWhw02dTJN9TlslrYO
1pmZPuhO+cBOYm/6vC9XmdlDBiWwBFLkqKWNdW8+xrvCz82t1DXBVRpqdGWw6FdNXQeuXkiMqWDZ
Mhjlc1r1hTvK6JCyIV+FmYnp/bcsTEfC/vmmE+kHlMKPY2rjStpdCEV6SkhagiXRpHVfYPHcBMY3
v+dqQW32R5g3necM2rhDeErCQzU3fU8TkGokhzB0yte2pymNzmxIrYSn27qPSGfhGzejaR9Lx05X
sU7coBZ4NAcJcsfBsi8zW3oxUG7vpELJd36qfLeVbi836uPQxvc2+syLQdCDr0r+s5FZr8MwrTHA
ezaz4a6p8kszaC3PV+hfSSJta5vKhWo0H5EVo1MtBnrAgvcUaSifUh+sUWFNK7hPVJRk5SIZxZve
IOdLCwiiXHI4Ix0YubKWU9gPUu4AQId1kf5sbVwTRFn+tFR755th4lUIXt0y1O78Tn9JGxM3wrha
QxW/tkpndI3awguhoA/AkppD75SbIoirLcRgHyKm8orVtjgKWangBzlvuJZFW1Jo13ZSoVjGKtMz
9fzS6qfbqQPIY0N7xUnzR2XmF1ajPDo4W8aWv1eV8VhnzYeGp+hMkgQKKsprv/N30N3XmhbdNLV2
0Brrm9Ob13KVdW6ppXejWoB9Qku/R+rsGwCUqgbUMFdaN6o7KLBdXL4E0fjWShauFJl/SHgoLFph
a4q22bGjam4upSNS7xqlPMTJoG6O/RQcWLr3qerfaSLcGmkergI9uTc4x1jw+pUjiSvJGeq1giD9
Vgrpd+0M6bUdZN+VonTaikHR7hqnzg6NidWqFNHG37GP6HlxqQxsrKSh96mq3Xcl9xYbq3Q5cw5p
Guxi39nPwYGLabrlcUcC5oIBbNRIDCYrQBRV672KRoFksYdX1yoTFY6oxTIyY++x8SvoxuFR6jLZ
MzLzLqXF5FrkdHE2k8WZBLTVKaT3qtLfcddZjYb12HbJpSrU8ph0QE9IykUrFVt2pZz2RJb70dCP
aVU/xkqtbzVZPCB8NFZDhaYm0mjYVpEyG6E8uoqZm6tSbzYii/ZRZDtPeSKz2feO3m1Q5QD2K9E0
tJYhrYq47x5NfTBWHdgxn5ZO6GZRJIyrQZbD6wBR+VHouTgOaB4jT6sswHSyhbEjPkuaK2wl+WFo
Ir3TW61xcJhpMWGOS33NHD5z4cUA1Xw1dDBwydQDShvIjdhNcG2giPUVKJe+iB6EoRdrmZW0sqDg
uaYt3getuEkjYkYY2k3e7UOrRz7J799K+q6LgmCVh8lBEsHKscNdkcbroSHNhum7k8eyO0j1rYwV
Uku6dAjq6ehkzYOMNXuMJDdqWN1cJVedpTz9H87OY8lxo2nXV4QIeLMFAZLt7dgNYkwPvPe4+v9B
65xPTRBBSJIWkmIilKxCmazM19CselZy3vHlmyGPe67vnTjiwEX2KCEtknSOQuaVIrUJMYWGcQN1
KChvsRWxkQWOxhQP+t6tqgdfqV4K08Io5GmocRgwvD3fBk3Tax21XCNwDPlzg1RaLfL0zZtoJxZW
vmv1eAABabwh1RQ7uQXxwRdv8iD9JknhLJzJnfEqg8Lts+5zI2m45mq4nqWveqygotXuLIYcVB4a
o+Nd7ufPw5CzQRPELkM34S0gtfeeZ3xOsRxNWtkJxu5JCn4gKytMIcnPvhZ918/fRh/mv3VlQBev
ei+2lQ610RzCf1RaRw89tqkAlYSgotRYO/QJHmDOOl1f3RWilN6OQ0GeVaVpcVfrMbKFvhg6essB
aQAEfPCioqI0ZBXCsanC/KpIyEu9ABUXIxo/m4PxCBrooTCpi2npdMN9HL6msV/bgRDgb2yijerh
lGGrRf+QaeqjEQERaKvsSvRN1xusY2GG36SkfEX67nONR48dpOjGNcl9ZI3Js0j6fhAl4acVqDdl
wN0uoMIgpd6zh9yi0WG/SJ5EGp88taNZY1hrNDtzrI2bLBmbu7LFxssTErTSuxuqMfs6Dtw469Ij
LFHKobI8QtIVv/QDDbJUTb9wRpj8vAHBQyU/hnV98GP1ccD+iF7CgI5CjHueb5AbeOHwuY/r1Emj
KXfGVnwd9Wx8hCNCou1J+CfVHUhpG0S8bs2K2ih8xNTD8H2oRnjChfTDLIdZdLB5lhRsjrqGKik/
x+NJDY9C0dDZqpGuLa8sj6tBuhtheFtHIzB2Zcojr9fvBwjIOA/cBnDlZeVeCkskMjW0Oo5dn+yR
OnY6aFZ2HA13umIc0zFIbNXsD2MtP6IiwnT1kjMggz+FuA9N2XWPYEZmoixQjtDKg8jpMee2k2m6
UQv/OWclxDFShHJ53aNwLSTqY8yBaJG+pWLkIloJS44Gqxt5xkuV9E85gupOXyAJXe+jkKWaK07T
fdbGtzj8nirSJ+TLoHY/FzVKbPFVrYk/Axn6TBwd+34EQB986qTqnrvOtkCn6sZeEF713K1b/5jk
mDskf/oaLZi3Uv8BUonnRuRmw/iQZsckQh4usq6nENn4XqLUG+zy/rZEpNAY8mk3sfURmw/wEhdA
6CuPsLELm3vqd97TZ0fnQjqWbX9TDPdD8n2QdUS+NbfxsJDu5bdxsO7VxPreiAeseOEgYk3S47DR
zILZggILSjzUYSjCc8MTXeOXHyCXJLsoT6+9Ymhtzbxjr6DV9jwFyJ3IKSwPgVfavkTMoJVqx2qi
Az9xUn/JMsYC5fUQiPfU6CDpDS6VBP6Xuq2VP0qh+lmStanJF6NIbvGKQBilAXGZIzwDSoQfZA6k
NQOHc/xF837pDWyEIs13tcSG8XM0bS3LzlArFkh1MPuk+B3F1zKWPUibmsmryeUZeO2TLLUu18dN
V5cHDB0eQwE9UzR0MzQTBqogifaK6Jgb97/LFC1SCnThCP1i1jbxh0MmlUgPBjFSKbeh77bj6Com
dtU6l2k8otrZPvgJmqdZ45Tmbdc9SyWvygOWBoPObvSFN8H4k+HMUgt3Garp5rRLkfbnOPULrNst
79DUwp7SPEdSyR3cmDww0i6brvqQSoLX4oDSd3Y95C/K2OwpIdm0I3hAc86GptPH5b0Rk0kXmj1W
wm7AhX0ckrswJd3iaijazI5l8XPU/kJqYacE1/WA8TYlXxVpZooiSAloblL3rmEZfFNjX1XWPgjQ
hkfoVuwfzZirBOx+Xt9k1bCLhD9qkqK8exUWGIhTivEk+Tkg9cgQTFF5E+pI5sYW5e3h54iCeBPT
6raAHQ6JXSP5nnfUssfwxpCQo22q48RjN+Z/o/idHUqCPUypT5lwKm3D44lEKcizmvtEia94kGKy
fpMUenif4nb/qIVGdUCJzyQd7hIHYRf9qkwGdUeLpRcQadXF36oHQPRo6OPwSDU08Q+K91v2o595
i86h3daV/7MjFTl0hVFuGMEtofm0rxSuURG/PR1AFHCG0/aVWRXDyLuB5W6rAXIRD+jCJE7ygpA+
w7zibC7vm03FtzMY1CLqAnmZBk3lo146a3JzsLB3zfJKDgP3cmvuDFJAFBjGEGNlcFCmuYgiYFNR
tAXs4rmFvFNJF2yx1jeCnPf/5iDQVBSws2A0Fv0/q8Pho9NbLjytdCsdWXU0kPLqS+x/LdLnzFQ3
kDbnPbiTeEugTVIXcd7GnQ51gVK1Z9ftIfceivHH5blbXRgfxrW0/Un6Okw7vMsByak4HHUP6dOM
NofS8Kq4sePdb2GVlnDc96X4MeLic1W1hY8vUqIsRbnitbtHgim+odHvethdO8l9DSzYR/n6H7i+
bs3qAmQjGH1ndQVfsZXN1kb0NCVh9eklFGWxV+Kw2/iK50tTlqCwSbCaZjTKUqaimXixGMak231l
7sfqB96kG33pc1zIoge+QGRVmSEm4photm8K416iv3Us++SxKlTzLWzq5merPNL7V38nshXdi7WM
sGPtJbONAzI9wnisilh0wpwix+WldT7Xc/eaFzxW2/BCloiDJBJib1AEzZ7iyKlAXU/dvUBmJhvS
RqSVWUYxAtMxWK067dAFpghyD3XIAgnklBmevmjdFsxnXpInCJG5Ef8hwDzUDzjFQK/7UGkIIBzN
Q3z0r+Nduzdm1tY/gNycH5qnwRZIjcSzjCGjMU8F71Wb/giWm2Xyxro8Ew+c4QwfR7TA9ZT49sh1
TZAZE09/J9kLbmA4MwWCqg1eIdE2Hne+Yy7N4uII5frpJg1aFmUwR70W73y3szsUqw/JsdjkFJ6f
1wxQnZVmdAty8BKH4uV1T6Ul0G3Moh6DRH1Qpn0baOidq7DfKPakYvJ2ecGvLkN0GhUNtKBiWItl
KJSQQv1Wx0+jt56oAh4TkvrLIVYRIR9CLBZikuSQ6JCksP0OMa+p8slvpuEFohJSWI110KzwcDni
ygXBRH4IuViOaVundZbx5pox8Llv5/cowxxQnXQpcmVcERhf/beYKigiSFAyfnSn+20SCiwtelZK
BxtmN7rtgaxPcMWXllf/kecUFxN1kS3ky+o2B2DKpwOMLC/pZXGuNOid08WgUerS6dj519Dwrz0b
bvBxiyexPrEfoi1SMtBuoamORPPuyvvhJXIgprreC+2Q3Sw60X7Zgl6+eymdbcAPEefxfzjGkAYr
J0phGiC73tUepr3qxt89Z3wcrt6jH41774ghGfarybXvxPbwq73Bh2gnH6tr7F835vv8oIMUBSZN
tGSYMWfsOrlruZ7grNi+h6j6firFqL9DZDQyrgaSWP24sZLn8+V0+OTAOhx6mr2SeEZ/EPRG63uh
QGICO7PDrAds9te0ONMdlTbVJgfeDQfxGEAvjA5IJLhgPTZ+wrxwL/2Exf6tqAdb1M/wxfiF6IN3
SN0ItrWIlqQzK9SY0aY3+/ktTB6pvuuAo5+G59/im1uSP8UyvQpRF/cqpUTdxMrGTNLfhRhs2UCv
fVFVf6ckgFRFn/Y0WGmKrTyFAMfQlLoq0Lgsa7x8Xi9Pony+TRmSpeBYbMDuwAr0NErqa4rZ+kyi
ZqMMC0/Q7Q/5m4RWgfVVdUMXavUBu587A+ZiKe/af6IetTqtf/+Gd0zph62kYtLX1zpriaK7eDvl
QlfZCHb4B1pr+UuUpuqGKsLa1LJuTcCVvEJg750OusDJiGSNrDkOsQ5QfxS8T4Xu7vLUbgVZLM+k
VNOknQgi1TluGW9xgxBo9+tykBWIqALPH1N2LBa4LLXFUFq0FtsgIAqV++OkvZ89aKGy/fKS28Sf
nI2A54nHHFCDg4/5LtDGRUCvDaq+UnggGlko9jtDmbwIZUjRp9M10J11fKAsItaVao/gWDgqWHuz
bcCwUuf8qUjp1lG0tnqg/HPL0CyYZZxPP2aqgRXFYgVVByl6VPGZMZv2Tim12VVo432wJGTNzy1E
PDD7RuMMS7slC4p+wCSbswaxesBIKjik9BTVnS9SwaTcDLAPeARib91xFmgRarSLbRNp4vYoevgR
7igp/UpftjDX56nS6Y9apJ8dUqNeZdC8FWi/gqt1NFx0/vVXRxIGTvFchua2WKJnFaPsraRii1I7
2s14eWr8N8YBM6XDv/WgZ5KJZeIGMpPrjHN+Cgq3jVG8x5p5AIpDEyzdQTK71vfJsAlZP9+nJ+Gs
5ZtPDaaIJizMtvbaRJEY5Vk93CgZna9RiJX4Ncrw5xQo8IuLwxQ9Q40VhIRTHcOisbzTpPthtB4m
VXMvfyn5/FbUVXBaIJxlFEDE5Zfyfblv+po7yvse/siAHDxZtopUBU8SUJrO+K10sCF+Ch+93OZ1
sodA9RS8bclXLM1R3j8i7QRlNkCGObIUnpmEQBu4KmHg6NODaKYPndQjf6zmN3DXHkCtTk/JICP5
CvLQVVttH4jKDUo2MWXbIQFMR08IecBvce39RsrwMRiMK3/wXyQQXHQlEWE2QIEcyzEPHwPdetuY
xfM9Zcxcbt46Ir/efD8IPlxJcj3VtS8AGJpVVJBBpjco2uUb2tiq6uDeaedX+R6+r2rHLxHOu0fv
a3LUb+J4Fx22ijzn7xTAVTAHOd0ozrEFTw84DQfAOA1COqLYYMWQvIEUTULkSPEA6MraOONWbhRz
vklMBFYMqHdLE2ljlPViGBTLFq/Do/ElQL2Nbe/g67vPDv/S6pxlQjC6nXMpVdagVJyOrVXDNM8S
UBmTl6R2R0cPFWlvy5Nj5dxmNyh0tjSDTIok+TRMbwRal3ipZxsv3mD31yC8ayiMWNV8lTpbT2zQ
k7sYqZxp2hV28zm6pxFFk00z3qUpst1Wun6+vk5+0DLlkduI1laaeCAjwl3f/Orxb7y8hM+Ptfme
5ryxVPgjqKWfDjkL20hJ6a3YkvglzG9T85cofbocYqVcRh2H3HRma/EN3/1oP+wScxDLWdsT7I47
E5Orx/ZTiAbnwUB0b3Ij3THyf6Akcr4fiAqBQ1bRNuSgWxymQysPIKu5WiPwIE37WenSwyjfStnb
IG6Joa3NIqUdDWMkquHnNcfGj4IBFgNNi5wWnWX33g+92ZI22Iqy+FbcPgOUCqLgjHUDdOseU/NP
WiM9Xf5e57cQarDIoLAmUDBAN+J0SaRpFIPnJlOqq9tOaXZWGwF5SK8N7evlQOcsMA6qD5GWj38h
nDT0PIlE9xTH12AftvknqJqBjY75USyNB700f2Cq+7NFRv9y8POthdwLhwq7nQ1w9hI29cRrdDPn
Ps8bVxiqfVO3G++HlTOSGFyznClkRGfELHmYZCFKsr+YuzgnOcG+umn3wiHd0yzbIGYh5rx86BKN
xwqXqWhB3J2v/A/bTFKisZwkWG1hzs3YIxrqTajZyDC14A3QbZSt9jUumsci1XZWLNlFRUl6dlLF
SoFcMKwwFpB/hkZ6a6ifJPFKLbBnxdLB0gBBIdxvhPW+1vW9PkV39LnvE9H3sVnsf1h9cmVguXj5
C60sj9MBLdZ7afRNITTjTL8s78GcYDw1K+OoN1t6MUvNkL/SkA9TN++8D1PXZ0WXWlS/7KEFdquE
V7O7bFl/pVhy56OCH5WvOfSFSGmuDf1Xlj3myScryknWoQ1ZOkXwyKkVsD5RcQuoaaM2t7pUP/y6
ecN++HXgD/UARwg8MlXr2HS/JzPeuAXWVyrEXWxtUFZGGOA0RKvj5pKKTDXVv31e7CxjFiJycTnZ
S+M3SsUb3/b8cObTfog3r+UPQ9KFug6kukTnwDRuLL++FasrFcuHlJ5bI79cXkjn5+ZpsMXG6Mb5
dZ+w1RVOmbyFXiX8hKSzNYern+nDmBbLVcdENFQlFhGgmHfhN9JA5eestDO/gHCU3qYKL1WF/lq4
H2IuFu4kxrFJcosKQYLBHWyy26R2syvVhUTnhLVrviQ3aotKAMbE+y0NwXeu52lp7XRiFwszpOSi
dQCY7GEPjkF3i9Kp7wEd3Gp70Kjij75zAB0C+nJm5ivaMWp7U13Xr92TcR2gi+ZDQLtrnoBiqjf/
Wr5A0zHtoszJM4rGwLJB1Ql5WQwGMFmx+6FpEwClLZXBtVPjJMRi+GoqmQnq2n8d76JbYgwMNzze
Tf2fATMXBE9mk7x0X0u7tP+T3GXjYetRv5JbMcw5A+e5DYF0uXGDEaB1Wc5Te1D2feKq1i5zFAQl
w910LVyL4q358x+ISq3cNSdhF/sXCiHUsQkVkblDEezqXUhXhAcAeroHbKbcyxt4nsjFOpvlC8gh
KaaQY82nyYfTQu3rNpVyGXkB7J49MKQZLc4Sgw4wdJcjrXTKOQJpiBkyeHDqZIuzosrRdGl8cybF
gzsNKeH8gVvFW7hy047SiatcT+4sXbWV3K2cHieBF6dHbsU1tC4+pFIPP4w6Bk7Fy93ZGN7KUXgS
ZXFeZIkQNCb8d5ZLYB4LYJd+jhj1fNY3buI/pVjK6Dnth22zgdUBovNBG3XWDlkWN5CcC/UqZWaF
ZLgRO9WFIbfx9VZHh6kyf5H3U7g9XSd5UnU+ZqyglfR0rxsgiqrC7oth66RfCNnNp67BQBSDILMU
/WKRhCaUT9MHchldNbfacTi2+/QVnKSzdYidi10sIi1WBUSyShEFb76Xs9cW+bTCjV/Bbjjb8nwr
k8fOQi4PLXhNRPTldPKqph4ybi8qsPXXqYQZkL54/rfL628rxuLE9AQL7YARBKBY/sqmu1qobIpe
G6tg/sqL0+JkIIvTwkqaMR0bBmI10l1szEZJbxPI3UY7Ful9G/Kvmrq7PLCtmIviKpyP3ufYYPLU
3wDsnTF7MOoAUdYcEefB0fTKluvOvRx0bXVQc6L3TPmMtbgU8YVvO041qmN2En2vEBPW5W5XzkJ7
5XSU09G1IAYWlMkk9SVIhI1pXsEzUNjnCSXTGoLtsIwuIWgopkrEY3fH8Iz9bIk5F7TDx38oDTpv
q9MPSzPG5JpD5A4sxbLklCN+EeRyT8npMO2xSoOoRAMXdrd1QDxnN/7UN55UK+mVMauQ8gpGOl47
Q6D5zWiMEn7SbHQgy6LulFm2V5z4Ot1Jz+avWMnc3njOjeemvZ13pe+YGwtrpWV98hOWoLTCpHPS
1/yE2qWkXn32C89W3ek4yxRNiS3hg+fXd9vCr+dbFYK9ItLxo+rG4lq8CEYezzQ5USLTRdTkLfMB
r8LCjgKA2RurWD7/rAglAqnCXIhK9Jn8amv1U4OCoZ2lpS5/0gwPz6uuSyXbkxX/ixKC2dSHqfo2
NoPfuJi/a9GNbvh16PSWXOHFjl7EVja/NnyFoq5O24+u0XL4IWdh0nQY1Un+sy5YtiG9FtmW2fH5
lUj5+EOQeWY+5DViDTQAl2HKmoDhEWpAlXljclfq/HMIGrYUpRSwsIsrcYxMKcmH2rLNO/m6uw1v
rJsOopUr7LAbcuZ//n9RGtEZ7sw9Hbhti+XVcXJQUL0FlsZ6Ph1nIvY9pNN4LosBFk2/FdNGyWr1
a+nwHuk+yTTdFhcypikzzwtAe5eIr34tfk7y7pp8aqOgc56HMokfwixuY6tRklwxCdNamr/Lguh7
GOoT+hrpV661LeG3+c5YHHcn0eZBf1gdYJ8Tz+tymgu1co/Cyx0OX4nTlT4y/agg4MoXuG1hfr68
HVencq6b6gA2zkG3XsPxOyWMsTbZ7tZ1k75Z7ffLMVYuLiYShBPvFbY+TeLToWWUi03ZIwic78cU
cF+970O72f0Tk+jZ/mwxj6dF9MVJNqAngTgkRfQi2U17LOD3uWrXn6yf+c500H8C0c7rNHItR3w2
74fHy2NdaXGdhl9s8tya9J7+hccdImYHyYldc9c4HonjfpZG5MZENAVq+OsMbYz5b3jX5RUancet
btvKdXb6UxbTDvpnAqPHTISf0Qm4qhO7/CF+7l6R5DiCAq73UH68lwlTqu33zUq6ADKV9HI+iZBl
XvbKMnEaKY3Rw/nL66zmVdUdO5uu2D45ClfCRpJ+vldnCVJwTiwxEcXMxZnTRWI1lhXSD43Zpqld
COHwvdTV+IiMigDdv1S2Xh9r6wz1UzzdaTjQvl3MrgoUERtUSCkJjMJOgKE/mcfOLNCIQPLaCnYG
pNLwz+XldX60MkxEhagBIFkFGPd0J0Wih/Sz5xEUB99WuhXbrSfx6kSSbAGx5Fl8BpwYGwQoh3dN
CciK/uzya90b1lOhd1sTuBVp/vMPBx6KOrhzZiHMQhRcZisQWqs2lst+WDuXZ+38kDNxZeMuIrnj
/l0CNKJ87MTRiuirIbnSZX+SDNkATTtcjjLP/ekBTk+IWxfYlI4XxTJBFtLKhwREizSDdOiGE1xh
XRkQgupzWlFhRHmh3UAQrAyMbJxaiaiz7M9UmsO80MWwZg2aSg4lyIT1eZeZUnOnam2xuzy8lVoJ
cjImiSACdIj9LreYlGRaLwoKzLIdjqIomgcO/POYnMJASL41j8ExOVK1CfdbWfEKHo3GM5FnGV76
3cuMQqgsPbNUJH96tI4h6aP2AxcYI/GC2uvklNeznP3g2+Ow54SPj2oHoBRJG8HearuvzgKFIrpI
s4mMvhQRFfwhUqHCzz9F2s8Mn8DRtd2gXA2jI7/kVzwRjqMIS20/5v+hCT8Xqf4Xe5GQSFlS9CHm
QbbuuRqWeNxtnmPs6nGPliJKC8etTsna+uKEg5ZDIx4Y6eIutWh0IPZFQKn/Y6YKKE7BjpUfGwvr
/EXA1/0QZXFlSrlieFNPlOSquRLfAq5F8I278vdc98g3krr36uFym747lnArgRBbpvpaE0DnMAb4
PuhgQo9R9uU16H9qf+GxPLxDiqhw1keE9MTNCV0p4CJdPPul/L/oy7Gif6JU3hw9dQMB6xBjj0w9
BWPI5/sJfSYXQaB/0B5fafmcBl5cV/nQla0UjiCPAXDgFHNXKA+Fm18lrNegO6ZbLZ+Vm4pGKGa0
Is8R/ay+lHi9LxpR59mlQftRr3d+ttVPXjtwP4ZYXCBpMYSelhIi/TMCP+t+t2/pwdj1TmW3j+Ut
ioSAvLd15FdHpkoa46LRi37D6b1VZgWYtwSGrTI1L2OU/8hreeOBc/4W4GNRYwH+SrMKL6XTEGY9
GRFsdQ9ET45zNMrM1L+hYxaoyXexgZmDHj1KZfMfrhPdmCtMBqWXs3dVYuZx2QHQt7U8us+qSLZL
IXkbA/P35R2/dqwQBpw4GsKzrOjp8KrCnPQaTSw7y61PnjxryYWokm3iE9cOFkZC/Xm+JM8aCYIa
yVatGxwstyYePbHrXxdu83neYf9ADH9tXTBpwLJnG4oziEGpTlOCo7mHhtBPCe2o61nwmXK7k8XX
mfQk7hFHcLc6QmtTiXQp+Qbst1kU/XQqxcz3Co+/YNv6T6hWfA10zQ2DaH/5i629JRgUrGCIBNSI
znoyoT/id6hzfDzV5k6Hg10Wbyaejsf6IOwaOMZ2Vpp7RHpoaexSZ9sqaHWkBp5tQG7wbVumH7Kv
DSrSNJ6dT3CRpdQy0LcJbupqy9pqbfOZhgZ/C733edCnU6pUY5bpIvs7MOOrzHoesYXjpSSUmEoi
EWYIny/P7dq6AdA/e/QAHiE9PY3XFjOpWU7mJE65b1r/NrX8DfTLCraCx5FIj0QBbArkbXFmVZJX
IFVHSSadutCBxOvPpsjZ3oiyxCk69ceQVMmTjLPI7z7U6segQ23m8jBXTms2IU8WoPXYBSxXEDLP
wyT6pG28l2b6aVkd46KxHADxvI/D4JvRi8fLIVdmFrV5DIo5SVeqekk0do0eUA0b2+jnGMfPHKAb
IVYWC69OiYcupcNzK8cpkIIGlxbTTni20A7IRTYC+qiPUdpZOyMXghspbUDo6EGhShtTuja+uSel
0vZeqauEJc0qQaRdFFoqCk5T86AM4dbSmXO8Rb7Em5rrgI8HvWW5HXS8lXKvp/uVIGtdvQTvfW7+
61jdbR1mK9VvgHsfYs2z/eFJ2GAmlwodsdSDtkejNP8+tg/Wc+H2zoxhcvE9SCiouJeXycrJArnd
xIUDRzfQYYsN7yvoFEfiLBtZdTfmUN9pA6oJohdtTeXaYpHxXQfDjug01+zp8AJJi7JQprhf4luR
FHb3aHzJmFGEHMha0m9xtzP31SG5U+815z+M8UPoRa5k5ei4tcDzYB6geFwbCO8WAs+kokbd8T+E
AquP6whZPajh01FaqZyIk0rfphOCBCFqOczimyCukKfrg1zf8lBZK/ix9+YmM+b23L6LK9CX8cPN
4om33lU6fIrv9ackwYtxvn3LHaYS2k65M54GpDTmRtU2OmJlF1LeovqkkxOeV6P7XGtEP6gEu4j9
uzGLH+Ws3OhMrdSaTkLMP+HDvlD9JvLHlhDqwTsox+5YuXgkbYpJzItgsdVR2JkZFqxOjerdIkyF
2WJrCB5fzn+ICgGlELheSrU30Ri7vEhWJm1+VOKRAsWM+2Dx0eJyjMcQIrat6YMzq8lMxtfLEVYG
wyLEvAqnCnzHl/dNjjh0SNGEFZ/pjT1qnuUkTSrvzNhrbNlsNh7nawNCRARZLvB0VNIXAyrSUJ1i
nfaooUqDsvNiL/jlVSKiUpeHtRaHwsN8SIIzPcP9y1qoCSkFQuTskISOCoTRMun1coy1AxErg/lR
DmL67B0wypU+dIlGo0rVECqNe7eMpdo2cBO9HGjlG9FmfX8Pk9adUcgbzaqmBKNAW0VodZfVQe5k
TW2CS2/u5SL+958Ifho2TvQ5qc8tG8rVMHSDL3EwqUJ0rWmZY2ICeXlAa2Vvjcc9lTKOBMzAFodf
Jxl+oUS83DKVQlTkmsFTgypd6O+sCBmt6M4Ifk6idePprqd2zggDc2OBrFwysONnEh5r8dy5TRpC
HuVzWZWjXdw1TQnpR0UpKxj761BRvhctltJeuN8Y+MqaoRTON8RjipfxkmGU94meGwjxcET5xz48
doEt1Lvpp3/Q7dHpvgO3HoXdP3D1WclPTgLLp4cWkopCju7yfPxT2Pg+M1NmWqr+5R/gL9cHidcf
ud4MO1ps8mooo7gMuGqSW1xE7OKKKqj0U3D/ctL0RSdQ9sKmoc9qVBkExFyFm50qTkcoqrlRBNmI
uXBp/BzH8iGMsiepTjfadCubkUoNzzue5iuAcjHySIIUBmdovnrPbVM+WsJXrB+a58pKgl8bC2b+
LueXDY0MtJ/o2iwPzMEMvKhFwgStqdtOl5w8for1Hzm21OM3Cd+IMI1sZVT2nXgQonxrn64co1x1
/4uuLPh9YzVG9HGJ/hUlLVeHCpfvmg4UrXA3G6kY3XEL8bfyFU8iLi7Xocs9wexDbBdM/ybTonvL
q7+ZqbxxpK4NTIWFi93rXBtbXnslnhF6JiFbXYWfEGbm9P75Hz7cxwiLJD2WM20yCyKYd8qvv97/
v7hmZ+PcgGbn5Wgrw+EpznMRIAGCEcsK9JjLglYImmePSuzG7bdO9TcmbC1/PAmxOEA8OIaVnFDa
qMnKa+XOi38r/b2GLpqjX6VX+aPX3mS5W4VHLUGV+djd4f22McyVxXHyG5TTLW4WAGUSj9/QiZqj
x+is+T96RKMvT+YKhHkubFDbo5cyP0QWL52hmrwgspjNGcc7e0AN02inkuBGv6Zjk193u86VnfRB
mr6O/eeBR0LSOn7/eZMwvv5Z//4hizUE4gBxpI4fglZg9lAixbdDgLx8vjzetffkyXgX5zVI6ToV
W6Z1hkvHbnmXhXv5G06RO9EBQYYOHf2MLSDH6tg0ZDdIcEWS6MUkj7Jfdv5gUZa2mgcvt9zUTzY+
5FqagdHo3zEW81fqnlY2FjHmNZvh4VVK+1B7nN12MfPaq8291l5dnsz5Zy/O65OQi7kMvWq2FabS
GAu3U5zd52F1nVToACeio4W/Lwdb35QajXwRH1XMpxZ3Xi2V2tiElG7b6+Y2daUvxnMUIMDlIq3o
BEf9CGlFsYEtf1Ku8oetvtfKVWgAXOL7ScB+qcGfbsfeQojOk3gITTiPZJAb6kh+DdE3DEZ1Iyld
AcewJw240LI4ywecPboSNAWRTEFPWt7pGEXneLJ1Ix3VZhfvty6htf4T17tMc39WDMMV9HRkZKZl
NJiU3qN0GFB+zLUYtfMk2VPlyQ99HFtXUawYN4KCXVCAtZHTDZm/x0hA2vd18qvPUvltKgSEaGO9
25iLtVOQ4jJ9IwOm3hm6odVihNx0pPh67WvZgFuLBFfbJJqtfVzMXOfLX0JKatl98M1MCtSUFpwo
vXbm8yBxEIrVPtO+XV7Dq3Ewg4MQODeLl+fA5POG0nuUk8skNo5emuOdwog+g64VnqcCTdDL8dZa
fKzVGcSJONa5IBdOCbGaJDQgwgATDMFz6jZ7GfrsWQkSyfW98SFrxV9omEo7uIOzYY78yfMt+/LP
WPuIIMrhb1CZnFmypyvMU1N16nzK560Q+19Y8TWK/iLtOLEQN67u1VBgdZE1oFxxBvrplTryFa2b
oV6djYvFDrWhTh33lwe0dp5bf0dZSkEovRmJWUmUWPIrEbnsPETXc9CbamPmzj8g/ZuZw0SazbKB
+XI6dU1QJ4EFYB7ZHXGn7Omx7IYbA1qe4kZPW2SDeaefnOeLYIu0R1ZDI7fawbAT5XOIZAlPSncM
0p1i5jbGpfCARTsKp41EZ2VTkJQCMlbnEZ6dP5U3xggVQgKw6iC7VcfqqY0rww1L2c3LZkNsZy2Y
BLSQvJF056wSKfhmrWQxsJFBaSenSyrx2qKr+TypVt1ivVclGwtyZamgRckxrsCjts641IURC0jm
tXNr+F6QKiczSufyYlxL4SC7mCYcflBGOLCerpFCLVJVLUCF9zuN7NvXnfFteCm5NOLZN1SyRdmu
wKYLjgnIsf2yCYCZU9GTdTNTsj78gMW6USux7c2aHyA9mIfssYTZD4zxJb2aq6vjzRbrcKWcYXI3
8repWEDGFxeWFghm4MvgKfG88W8jrfB2LQZFmD8r+u0YFfVRZSdexYk8uJen+nw7ziPFoRFAPLfE
WUO3DshL4ApzMx+n/XA1Ha2dcjAOPsDNbT7O6lqlpGdoOgAf2o6n3zVIBV0SVC7mxjDdQH8bu3gX
U8Cp6KxeHtdKImdSHTLA4YKgpt9xGsnA1k/JhZG3Rp4bB9EX7y2puPPzokGzKOfw8bacPVePGtpH
4ME1MIVLvLagTFaaxhw1JjL20KpxcZh0N6pF42sMV2bf+anygGtQhR/aWG7BAM5uifmgw8Gd1zCA
jbOKqR9NiRxYrWH3bZTtewGB9LIqsr3E+Xd1eWrP2+RzLLB4qKTOZkxLMYUwGuIY6SnDVr9jUzKm
zgwAjg/y67DTrqs/1qfi2DoqPZ7+p7gF/l8d59+xl/IKSF8nnZUTu1QE4Af0BfHZAbTVyeOWq/zZ
Yp2HScsR+Ksys8gXz9XQHCgtCL0B1EE+1mF0JcvJ77KQUdfaeuqcrdY5FOv13X2WlHD+8w+tD3/q
I7GsGVUcM6OiPH0XcICzTW24r5v0Kerr35e/4dmBMwf8cAkvxmZQbhAGgcXa66iWqOJVoTVXfYti
ktb8jgv1Ux1V7uWQa1/OmknLMtpz9CoWZ9wYoR9olJNhK3pzE3nh12YU38pe3bidVsPMCAAuD3o8
y6lsJ9NXRTYd2LPYGYrwFXFiN5bDf3vrMoHstv+FWbxN/dQqfGFkNCiY7BGi/o0502/8nB6bHFPO
yzO3tjpYGvQpDG7bsyNa5zLUY/zZ7EaqUEEKsTvz4se+yfe4J9xW0ibn9LykgLonp9g7VAOP4mV6
W6CklcUWy0Pl8jMeulu8Tp3mC7J6nydXDUC/br7Zzo/P05DzbvywBSJr0pRJJ6Sf2JjD6C4t8A7Y
rR/a4AYrF+PiXfXWGS5k7OvcEZtNNbT3t8rJpc+okV0DsMWWPwfg6kZNjY5qhy3c1AgPKCjGJuJ+
brAKbo0gP+CDI67A1Dyc4rD1Gj//yJxqFog7toihnr0owsbHk2XQDTstlO7BFwvvNhg9Yw9yxv/R
tVqyr3HV2Ui0zjeLDpxqLjmCfCDRmv/8w6RbOUI1eT9rUP0fe2e23LiZpulbcfhkjuDBvkx0dURj
406J2qUThKSUsO87rn4eyK6yM6u6PZ6z6ZiyQ65MigQJAv//Le/3PmwWR+wUIWiJUXbo67759VD/
8336X+FHef3reWz//d/483tZgV4No+6HP/77KX5vyrb87P5tfdo/fu37J/37VfVR3HbNx0d3eq1+
/M3vnsjr/3Z897V7/e4PXtHF3XzpP5r55qPts+7rILzT9Tf/Tx/86ePrVe7m6uNvP7+XfdGtrwZ/
svj5t4d23/72M2ngH+7n9fV/e/D8mvO8c/lT/lr8j/an7LVglf71Jf/xvI/Xtvvbz4r2C3JZhh5W
A5FVlMjVP358PaL+gqiH5HotDuOJoPFIUTZdxJOkX1gR2DUwg6CfgVj955/asv/tIeRjZMfrHs3F
rBo///3zf/dN/f7N/VT0+XUZ03j828/oz7gO/nhncHHwnsg9V9dfEUuW768TqM29AE9ucmap3yXx
sW6Uc1iVb2UlLxgdZX4RACFR9Ps+MPcQqPbG0p8qsB5qepAU/AwXUXw2KslwwNfakTJ9hIviz3l4
VB3ctRa3NANfijlX8osQSLOjxlhE93NWOW0Nqg9LuiPe0YgbTMOR1fpVVuEObpNbK7lq0w0M3VG1
58qHFAJXutxbldu0G83c1+b1VUdn3DBOMgTc6AhOCHqo6hEywFUCKClLhEy20PmgTUl7vTnxMqap
oXZUnqi6VX9tpZeYCeDyJkgOceXX0L7BAKdYEBGFbOT0DF3EUnfZbYb5cuJmVwFkzHtFvMHrULTz
0OGnksK0XI6Zn/naI0UL6En5izlvqlsgWpg83gkSOCunhl8Sf0TSTXHbmPZdnZ1L4UGmUq6Zi40x
UQh7EzOulUoE83gjNiZEZTAsEwR58CTxCLJpcXfZdGyseqv3F9BhUe/DXjqMkp0Vq7tgaUublg60
7EyR0z/N78KL8DK/i1//Fb/+u/6MXrvPX39Gr/J79ym///2f4TN51XAtUt+HT/VdY3bGHgV5BLl8
Hlo/mH1rU6dH2Uhs1UptCnS20hMN77Mqf4El1foi3Wm5fKZvsxguDhTyU/aqEsL1mZ3ejW50M4m7
tPMieWNDiNtR55lydww3Ftqa4CplTlnzRyCXGbYOVw3lg+VKVxxFvvBahrThJ+NneXllNltDKW2q
/wyAyvwo8FoUQMu5zxP8eMtuMppveIrUPJv/preAJJFVW7b1gp3pFbsOv2fSrvOK2TZe8DzdJtW7
bMJdS+0I3wwRg1PHMBx98hXMaq75nFHggNVLO1e9K0dbvZuvo7dA9K32OocQU+wneVscAsWtthEc
HLNdPfhuQuE9bK9y/Sjvst4PNzy9jB6m6WZSXrRif43nciI8camGau3SQnKksHNlXGbFhHc4EwgI
oRtGbB7MgfXDLk3dmeaiemg0tP/TddRvlWEjQv0x3FrwCj5wqfkEFPUJlhE4yNR2qnCjBScFcv2R
QtPkq/uyO5qXFw3BviW54F6sq6YDKQnojJvameW7Vrhuhx74D/2+xk3E62Swx8/oLj6fXN81s735
6deTWwrn8fUEoie2LTg6TqE6y+LH0aUCfqY67ZmSc+u2i2cpx2awszvhaog8XhGumBZ67exNcmR3
wT6Tj2n+GcSPZsRk+uypwnF01O51EgKvxW1XFZWNrFVIH/Beh+NUSbB/48JpYtE1FmFrRYcMZJwU
v4Vm707tvkmOaXcswh5Z09HCWCMQxPW9AZCrrsXXMIRgbcsPFljYm7z+TMGzhDMOCJMHgLu8WfTO
gdXoiotdMYscXsnqnoRvW3yLy4MMj4huq1PQDS07y5G4pJzO/HblhxlvjW80sacdDmqKjfBIAp0c
oF8wPqxReOwSP9Pw/d/NyiHHsxQZnRneRdKjamp80k0h+mnxUIgPYuZVw2E+m68ynPo2Qr8iOPKy
H7ODIoNhNL0eWnMB9/5anO8S2VErEtFjfzIeR9ZDyS4v+cUSbf6dVVv4+j/FVX9qT19/zd/9+ojI
8ooHQ2Ev64LWQ9z7+leD/f1RnuIJb7YdC+NyWB7nkYlXO51E3Lsl1+xcULjXNWK/wJHmNy57JXaF
6a3F9LJoz9qccSU9CqIXqm7cc08h5ehWQLNC0U58kwqQTMKNAQcqDHcrX0rlXRjFrk06G4d2exxz
7oB9IPtRtWu0e6hc2BpQKCKbShb4UFqgP7Ui6yrwseqGs1rQ7ei5MEZbCzk3b6aNs1DvWrm9WCin
wEvYDYRxhK7AtOzAqp6yEftdzI3TwUDPGNnWq35M3vrRAYDsqPUpKs96CFn+HAahbRVbMwFzaC+R
v5wrWo+qoy3OJD8Vjep2C0R4MGfBNHmxyb2D7aspL96cytcURfgzNOD6lSFPr9hr3LRx96iCGatU
y7M6zYfm7SVlsCLOPkMtc6qEJVbN7aQHQ9yNbkq1W0rf2M2fk9VclCQPzlzsxFrqNr14nXeNF/S6
I6KlXZaLCAXODAfInIptUjLvVWnXFronZNUhw6pHmyFRCZmbl403jp9jeDTbx1QYN6jEUmitkZ9Y
14LSM+cjqbG9hCwUc3wBfK96gml5UwwmrLEE1Zba4SBbV/l0K4WTjVCVpEz1qDm7hByFLVdgecdh
8YV00wvTiyYN5zSRjpOWXRnZ9JBn+je5UI+hehUVr1/x2F8KTf9fCzql1e78f/49qPunoPNUEsl9
NM1r98eI8+tJv0acgi7/grqH82xROSarsdS/h5zrQ2hVmH1Ea0pS8pVw/hZzSvov6FjwOyUUxdni
y1Tvt5iTh77E/ZT1qGGuTae/EnP+Ko35PebkNfB3oH2Hwff6DhnW+T7mFAexKnolmVwUqb4a9r6s
J84Y5ychNb5FULYlOd20VrKrQa0JZrELZPNWUYLIifXhtgNGiAtsYneZhpetAmatyx09UR5DYJhy
OO57iTAslvOjXmfbcVI86j0vZVadmmXZLHq0Mc3ifkhVf6zS7dLQTjIKYlI9hJebaW6lWQfgdm5q
mjtr0C+Mauyb2TyHoURDddkkTeRIGB3ELG2ZZLhzdzWIEvSy8H61XYzxjsKnKrVB1p87mWJ6ftCm
3cRCOwTPXXGwhk6xpaaxZ7SjYYRVLp7PUHFpZLLIx/Abg83AlGiN5bslZRtaQttOD29GupZKD3lQ
NIhMZE+ua8doV1lyD0gyBeQqG05R5509Gokvsl2k8BuMyvSj9HbpiRDjYYOQOgSHKZ7n3PoowuwC
GNgFVsBQTDwdhr6hXyxuBpGtr06cPuhZ9eIDidMu0WosgsL+MITJt0qZPyqWAjCq9cWigJ2PyWJP
uXAY1epdYPgQJ+vNsgCwZNTsLKXrp6QlK5bd5HRSZecFpuSp8BZa2rdKM7d/uCV+y3P+mNd8TUH+
eIkxVozQlG4G//shrRmDqYylYZjc+HVw2ekNvzad1cKgIsKwjcjR/Qjn9cHx8Kn0aVQ//2nZ4/vM
6terXJbQ8K69N+60H67yMErJrJBsuhPtZ+RgtnZYtuPzSg88jS7tyxmr8m6ymWf5gDL21xe+/545
+TorjmUBfaP/fI2864u3nzCEIC1vv1sl//HcX5dKTfuFgSVDtAismQ1hDO3vKyWPkHpzHOzFSN9p
oPwjOZf1X2Ta1KqJBzydJBbr35bJ9QHsq1ZHZUbJmIhS/8oyidT1+9QcvyJqRRxHwkMK2/Yfza47
VWuYiQk1V7mtml05O9I1XCwTTvGI986eOQzSKikjvma8ZE2y9nnp6Yofq/UmBWgeOuplpRRpx3XK
OwscfKudxpP93tef8ZpvBxItZuF1p/NhoGKwk/lYjBASTHZfQE6mRxYzVZw897WzkLU5sccAJ1SI
dTqBFWMVzxFsxFv10hNX+Ia/eomqtZN78SU85Jkn3Ha530Q0hLz8LDttQ0ZBdo2Ftq0+5BfFj/DV
kB9a5MWHnIYDdTndqW4DF13OFaurWzrWzfrOitpTtumh/+yOMaD5neglT4u/uMzaxF7gJs36KX3B
ma9jy8UW5L7Y4fBJXLfNdcEet93J9MbLBMfv0oyMpdol3GTdKQWnN21E4tNGhXU+7CkR4B4b7Yeb
dQw3jzezbI87aN6X+G3Ej0VgUD0qnPysOv2lnXYzzS7Lb5OzEZC0f/SlB+cZSCi8Jh9HMwROZ4bc
dzIyp8qfoWgf5GfOS4J8+kv3ZPjARh3tkH4UlT3fy/v4UO1InDYEj+3N8siZ4XCSiQdSt51PBQXi
2/oUnsp9iyuMhXFqdzB1x9zIjvFYIkF3OrvzGvYYexh9lMybcM90gtbZzVH0aIuvryPuQrjAhyg8
six+uSnOMIIxqS+oXWhukM6bXGOvS5jrdvrJx4C5ixyA47PkVrkd4RS6g73Q2tK22Qo32Wfx2h2y
z4SrJz4aGwODZkxyzGOIv+iUuf0zNo3STesyHH6MX7Rz5OcOcS7D4pozvMm7/n0F+qY+dJGN9Tr6
K2OOtiESD0LVh4q5l/JWOE2v1YPuV6+9q/uz9s0MTmF6TK8hVz8VW+HSKRedK2B29F24mzGleZKS
XRi/yniqyPsKLjF57CemFthz3fbP8f2KAYoe28yJKSAcVxF0fVToAXMhUCIte0coXXlXhxtTcsNg
LzwYgHohN19BvwztfDc4C5ucK521zTozamxkd37XzuqVBBL3SOq0afCLT+kui0/Iu5dNaIK2t6Xc
bb8lNxRnXilHiM/9e86vUH9zo3N7Z50oGUDTWhvGOaON6h23uCM91MJeucGpPb9rDsbly3dnp26N
jbrLo616rcIyIOuiHAYTd2TjHub7OjuiEiiGIzbMVeinWObABpp9EJYNpuzdLo89WXaZYSGkuVKv
m3yzcgI0sFb524TRz21xo43UxE2fQQ3NVZ/Cga9iuKSu9QzUOAVoXlduFjutr+07R39stw26zOlK
38a+UNnCcfLLM8V26ZmIRS7d3m7chokm3VXeq3eTHgS1tdGTi6fMoyO9ySYnrHZF6jUF53KZPF0/
MVld4fjpyCdowInlYQSebJO9tceo9rE2wGTVB77nrfwiJg6kivYg23z5j+oWpi5gcPLakXm1mvz3
2EY2sAdndqacV1y9OJCszU4H7Ks98KnczFvHq0bd7Q8JV64TXZeHlYTW3TVHxYVDFg1e84TXQDqT
ftl1sidpkb5xZCIapXOF5zLg+tkXhVPskuflVjIfolP8IJV2+wnsanb76jG2rqv5Wk626KkeutiO
1BuZMgmFmsm4V+eTKe8EubbHQ+ZF3lxvuue2s/tw1XrGSD9vyX7/sDf+i2DpxxrwbxsNqjrmjVBg
qex1f+wVmAtO4dMS8xVfzI1gS26/wWqNm1WhFljGGzxJnIyFsY7+ZGD/x27UemQsWWhXMptJ49Bc
t8A/dCnMErxRVw+qSwsW/g4S1806oCmcsIhGHWlc/5n8g67LP++q3x3yhw/bZj2CRatX3dU7vLku
rqT3Mr6b/IocIvDkk34T7focbpj86UqCLysnCSE/7bLomgJrd4w2fM9cRBf+Ztoo7IUY88yvVbxy
D/neC0e5rpzC0XHo6h11v+zKjcgleBOMbmdurAjyNasMUd+9ArRj9NgRR9BWBReXkx6CmSqlMxwr
P9yr3no/rU78jBGwReflhrdFrSkDGc9KjY316varJU58YefpX8eP3nSpsiS7ecZgm734YcXLo7Rh
S3EwfqW0eDU/x6t0evVcHrw6A0HPdrP6sOgZTX7xaiER4Wu44qLzzSN1GIsb61K9LY81pXPY8Wxs
AIwO66RK9km1shy2oUwOx1thA/6WqLsEl7Tpa2eT7Oi2vk/hFq56yI/xpt6Mo60EDhvTZblLCEy6
a2kbuYaHzaoffYqUYaZjUrp575quedscWAD3y81qvCXDP9xm5/i4nFfRzuRUD8XbUjlz/qoWR6o8
GRaBjM+cDHWTAOpmCyFRslvqpaFNiuIhwS3eun2+EXcTVFHjZX4mDZukzVDzDlefSvNOtVf/83qX
HKJ9vc32VF2PVMNdiODD6uviiT7i64eEAdTF62bmBlb2o+C3wIpv1vDBuM0fZ1jrpmsNTvlmZifZ
FbeUe26Fi+KItkBl1O02+N3YNXsDT29OJrVI8TiygU6OQPld8hIsnGkcED3hwj0/jcfcnQ/RAQeG
+/WZlZNt2ltEUhiErELbsrNTJFUwuTbFqXu2dv01pc/Vr2EQvX6Hqfq4bpvbaXEQWLuBR8sTHVB/
qO4DjNjZ/CELNvdN4wTX67hydSZ67FjuIQYkzsq3HGCcc0ELd/GV7CYXTotTbTKn3+v7ftv54ZXu
rRPWym51LoLE4Fm7oCUtf9aWu4n54N2vVm3CTn0S+fjkgvn1Op8guupBcOfNCK/z2djhQ+bL52RX
vGu/+Vf+pWLQf+uc6L9sVv7HW//TqW8poP3ep/wtl+J5/8iHxFVazRAcFr0WDlF/yIe+jHBooCM5
pnxDQv1b4UjWfln93FaFCxIGHF9+b1auD9GiBOTHSBbjmH+tWfkvdot1hJ8hZbSDzHdqvO8/7hZT
wubFWLvizvv8bGwTwkhqR/7oK/BQYxeTAu9PdsZ/3izWI6LPVdilGHr/Qa04UH/FkC9U3NXOVvH1
1YYUtq310h4b7kJ8B6//zHjox9kI9sTvj/nDpxT7JpU6iWOyoOyDjUEo3dHhoiDI4vHn49/Gnx7w
h03YyEV5kkQOODrkHpvoNDrBSd/jlSVvJjpulpddG9v4Jk23jZ/dLZmT3OWzLZDtrRtQlTrdbXm2
/OASVE6XwdJLrsPXeBV7WH5zF0ubKD5a4yZ+rVtb1+gZUhcnM2BviFpPChRbpjkmgiNSXPU0O6a0
kWB1qjH75sz8/ZXQ1iQde6n1ZNNZcl+D11xcMoVOnfmSxfVOG6hUW055yZ5xiZ1sA0M+c7+wVZru
XB0mV3HxjHfS8Kb9+harapv2bKuoM+2KtT8gvKkcYxfPX+9Z8qVdCJqPnmvvFvdL7xoX1Z/1XbXp
32TXpM7f7ebd9IpYJbKbe+M6OlpX5r6/0HoVlX2FOw8VPhZ08trFnahGlr5kuZBrZstyFnUnkRCq
t/q4FUevr23xJB2JFNzyMrnZrtkp9DBQxGZX0Xg2x2fjQF64pV3T7WLLU8izhId5utOajf5Khr2T
5o9ium4fFgrurv4QHsSHBQ5euFmzaXH/ZTlXTIfqDvXJtnWCXTzZVCPr1DPeZE9s7JVkXG6qbX4y
OrsEd2s4oe5YFv0ZCvrSQkh8TQ9b0Tf9TaQ64gk7a9TduHAZj+24jbdrOJGEriE5S2FTLjyLD1ZP
2JHcl4TP80MJgVW1V2e04ZrPIQEmG7blU3pfXK31h/XDNl9c1vVKJ38qym16kT2ONVzVm+aNkoJj
NEQw2WE4tESnZbhf3lZH7YWCRLIpZ4DrekQ1ciuP+2mv2kFxnB6lwBGkm8TtthUgj9Chf7Tafie3
fB/9++JA9vW7c3PiT1ssclXZTZuTcm5P8f1yQ8prbBav2suP9XHcGRdhv+yREuDHEm6EEw6wZDah
o7z2x25TnM1HwpfwZBGWNMK1SKjyqiy7KFvTZeGleBMeqoaqr90+FYXXtG/Ul7/RzBRO4RFrbC+D
ebKcJ6eXyd9lX4loWu+sS2a6wXtFCJS7vBpCpbC0c+xXg+2yLR7N0c4ONPEpsJzpHvaOTtZ+gwaC
yOHYGU8W4ZknwEJa2P2bS/ysv5s4YsY3YGg1Bh5Pa+Y4eON16844lKx+tt1GgSE3Wa6QPvaytDbx
I4jHGnUPyZUIkAExYf1c3ms8QO0AFxzsWJOH6iyc5iNRkdHaVeWh0AvciODHIT4jpiN3BonYvPV8
G5g5X/rMl5zo0BNQbEo3eqmfs5d2Vxx0TqrcumFlT/croE7fEhTZ03nZjC4zWxRsUQcAKhk8fads
wJW4y8MalrXck2SW7rSZvJpCg2znhDxbYStcT6cy9uInkDI7yjGYD27lbq84+kF6HYyn7tP44ro1
+3pnnKjmKxsE95kXu1Lz0lB7G21rpJBuj1fUAer4hrYFdLskvtTFXatvmnBXlhIz02SFvSO9i07/
Kp4SPn3dufkHrEridz8cn1dnvuyVTmomuPzkLjDMvXlG38LyupbWKgLubDeeCOE72S0AMHY+689K
nkkgkjapXZ0TT3BFjuWv5yZUrvpubuyYdsGGjYFBGf164MrLOd8Ex6mdaLb0Wt6F4yZp7YlY9Th9
ahc0rivJLn6itqW8RDcy4xkEyvc6LXxyi61sZy/hVempe/mkhvYa6w3EsCTI7AiGXWpXwrAVt/Nt
w7JMqr1cqbPDRDmNiNnrdu0ll6AsN7tIvJ6RDFH4d6gJgId/brgy2UR7HNNP3V0XeWLg1fOuJ0tv
jKMyJo7W0bNdUtvorvLKpZVBAzTjbg6+HLnIvA76pqANYvemk0HNuM+LnZ5gpKmSrxZPqnijyX4s
2caH1rulto1vNQJ6yJZgg4fR+a/Dg69509+7DMbXVr1q+wxc15ll0H8o8XepZuTWIODm+TQcrbvm
ST93T9NT+CBcyd5wbO2r8hTchcfy2By0F+vCW3JswRGvKEOtNOM1DZRZPYhdNvKfyFj/5bbO9CaG
RCuVA73Y99HSLKm5Fs2RQv8hpfaqbbvDO+yFG9lew4j/q7Dlj4cjCvxjcBbBaYkHi3MRHUmSHTpa
24XSmOxn3lpa+TPD5FU390fh2m/n/veP90OHxyjEQBwZAXMbV9+XD4qvbKnh7QXyJmNj7YczaZmt
/Yk99lcp5J+/8X8cVf1h7j5rZ92o16PWn83ReMIQfLCRNMTn6JlGHHePv76ByMWJc1Pvf+Ue9Ed0
bJ616Xf5nbHqjki9Rt/Yg5I/VK+hk+3x3CEps3bzn1ri/MuYGRMOsFJ0oQyU4d9/LWLbCEbQxQqn
iTrWt9gbDrkzOFiu4mOd7EcStv/6pvjXp+j3I/54iuRlrOsYI2FXu0XD5ioHqvdX5Ud60l1KGrvV
bJclio24uzKfLUf9uhPUxDbvDJb1VYK7OOyU9MjWSRXBjfb5I9LCmApe4cg39Zt29/WO/39e+DP3
zH/eJPuP7O21iL/LB/n9XxNBWfpFxAoFfpUGTAOYH4/8qlqVrF+AzjL4BlmA2Zu1afVbHqjKv2Ac
jZMcWlKVdMn4vTOmWL/wVwrNeOaEMUKQ5b/SGVtbbH+89fE6YzoFiQKW2BJ9ux+tFOesn0ZdC4i9
sujAIOCHWHTHbDZPy5xv5ZSdRMmvBTjumpYzV4lpdp/GH0GNUUesv3UqEVxDrILjJGjmwrEmRk2M
Uj9a8cOo6E9FllEXVrTaoSr6JyYlEo6TP757SzQxEKRRKPMxmK79/o5c0mmymiCLIDLkz2qoHCuL
IJbAW03m7Vgop3BEvzCGw1q8z8kvYtouArBmIfgQ5izd1wPhiI7/z7QIV3UfXgy4joU4fgTYAwaz
4STpUtliWFBRKdHM8XVJTtqmD2YdqPuOoXTNCDun6RK3Fk23KAvokAN7rlkQ/gxIQwW93rQ1TbpZ
Ms4YcpyYmHhjIoMUQE0ZV01V6tNDDQMh614iHfcDwZoruxEEhEK3DfCesVYkdxFMeKxZeqNPbelZ
qWbaVVBsynCAKVDrE54+172J8KqOJtNtk+RbLcn0HsdJ9iqN7kluEvgHSeKIEvoDEeHwjIP0Ubeq
FxH679xEPuJ6yvUGIWaV4tamDvp5Djk3dUrmFSTlaVjyyEsrAuHAID0T3uS0oJrVFy0nlR7BwMeM
ht70hDC4VbPynM1NdVMW5WlRm5tpRs8pRvSvBhlxxpy4oby2FRjccJOozp1ZqyHsZM0t1IRoK2jS
kWGweD/IAfueiVBa7KVNWQSnrJXQR0NXjUtKem1X873Q9m9Sis3NrgiJFC2djlAy1b4uP1cBpovC
mBRogMtV6UqWlvqWRl5SM/O81EWJwtU4BDUNxzhFObc+VsnNVhXImHSY74PA/tO0hyDEFKQQP1Kt
vSS95nJxbru2fRPTXOfzq5u21f0ulkWn0hng6wvzQVT7b107ybYVKkQL0iZM6QHPlnBnlogbh/Ex
yNwlFnZywFVUBpmylS0i4LiXTS/Q2/igkwh2xluhdGibB6b0tbIkRTPzJyElSEfSW9VsnOEy78Ec
IBB7FUTjm9QQLsbBe6GMr7Fl3YzMiBSG9ZiftHy9thrhTQ2tq6xtH8N+vk+GfZeCsJSW+BGDFX8K
ogdDGFC/TgHXZCceSjXZ1yRAWUJhXSuHo95WaGLGhgplkh/wtNmYoXQl59INXvfo3niXtiBd95N2
SMb6Qa7MicNSshCW+Tx1w7GLq5dAaQeyYfWzgnofy/R150a5i5ZH3ep7bF1pkSsRUadYHCYhf9Wa
6DhjViho+mEAcENllSi7Go+Bbh1TKXOt+WFog89olHhyhW/L+jJFc5kNVEHM+42V8FL344tQ4f02
lKQCswAuLlzVf3r7MJn5YaiSSyWdi06g1TaLt1oWNbbeXI/hlTCCLmly7Zg35TsG8K03G9pMkf9k
Eu8rk4j3tI60EwB172UChgrKKHKyggNi6IPFAH4ZhI9ZGdBiyHUnkoeLkmf0OeLuaS5pTlW6Ptj5
RANS0o9MGcCTt5j10QdyxGFsHUPuT8Iy3pvMFtJ4RHeoz596RNO3V6xdZMqvXVMRw6dcIWP1IEbI
zAsExwV5LQJJc5YOY91eRKwY7aUsvDCP/WQo6JShhFi60ZYLWqN1z5Upp63iVBMeaWVwUgsgQjOt
1BAJsQ2zkN7KfDUYwaMwd4feqDeZBrkwQ7lJpUf9LGZ/LMP7WS3pRo7JJcrrjVWxqnTzfN30zX6I
87dWyPfBEN1pWa05uIpwQ8enohEe60J+XlbGVqiSvabJ4iZGXtpVpO7zLkZGOSLdyAPjEOl67c4R
i5CeJFvkkI+VYtS7Wdi1i0mLdVZrT5OjTdHor2YaPqVqrOCJIN/XlVXAtMKmS+aLFfKeTKpI7IbJ
iX6hBaWI54CukFZW23EubD0Nfb2z3jk7XPHKoRnkGUwwSZWSM1gWSbR9oogymZhtxYl5DiLF1hMU
pfIGRf9mxo27IEHZZNa0gCoKCXYFeQGakO6ytq5uYuEmUej2IBJ1sN7tnElgzzJ640UohrshbxVv
0qSLogz23BU3XUIjra8nes8hkoRS2E+N+t4J14HWeXGeUoGonDTOsEAoL+Uy2QXqMzea6WNwqim1
DdDKzVSPbTlYVHeUZR9C/HWkN5+FXr8WCdr2rtCpDmdkvov4mIXWndUPzV7KoRqkwnKou/mbMZoE
DmWO8l9UjwCvtT335atRGuquwiYa6bLuNFEs+6ZKR65ocTZeysRy4gpP4Vwgrj3Hg8dX9U0ZWU4S
0RcC475K8nqrTV2LeiZGONAnjlkvXDp4ELgt2OCmHzMmzwh0pVq+hUR7m+itP5tI9IoOOU/XrBWs
yNii8I9EQfAgNY2p4VdlSDRSDC/hcJWoPvAv8gylUmw9Lmu7ZAga1T0OLwZ6MqCjbzALF29MEIBj
Hu5Gy+AlSfasztwBUS23lAVQ0S/Ft6Cujnld381BjISXZnw1yJe0iK8U2ZtQFW27efwQAFfs6rR3
lJGnFWI9OgU5r7NYAHTDba28JgojH0y03gvBTin6z2ii8Dv33XNVGu+9jBGVWL4YbfitMofFaaWd
OiRvi6I2fthw5yIQfB65JJ1RY/xG2+vRhIeUcaWK82k0mnOvDH5cplTMwgyRALQ1ShBepxrU+rCj
tUO9bF3kU5/KTFO/vFjpqOzHJXmNFGY1spL3KqHPZvgeJdPE8EjYaqc0KCndNczd9Y3mlGZJrzDT
t3WXiE5Zxw2+kcZNQ1qIiFltPXU0n6WuuVZFituNgo9vtSB/N3LNy+cc9yJLvPS14pUds0ZLHbOq
WFS1KEsa5oxQn7klLRW2VQ1UOJTvI6lEzDr1fqH2/hBYw2VO2kuvaKd+sY55p91EWHgNSvNtrMML
ztKsgzXSCTW/EWblKVaNewnGfdGNN1aPZD8RSY3q8HGQC6aR8tBwqvX3NRqk+JZ4YW8wk8MwV6UO
o1tOfecMy1Lb+tjfGWr8iXuBXysBBTGLKmGaZ5QxjJSyXxdFIj3UnnaypoWs5umpG8XTLLbrbApS
FCbu3WZg8GIYQTnrVe3qr1zlIFMt8V4XpP9N3nnsSK5kafpV+gVYoBZb1+4RHlpviIiMCNKM0ozK
yKfvz6tu9fRUzwymdwMMcBeJm54uSJrZOb86v1Vd9uu51ShqIdKnPly5Q/NdZZ5a9YEAH1YA6tFA
V9fN361SN9rB6lDPj6qldp0jktpnDbBciWmdTDpao6h97lS6rAIwpaEpL3RC167d56grFcZ/Cvsy
hlnOzXPZ6E8KnG3hF8PWzttlXU/AhInbbsyUHerQ/Oqhs1Z1PB6nbLnEJM2Md9LAuqmF8UgCbi1G
M10uAzheUu2vPFXs++Ii5GSEAtuE+yfx5HZpBlxICVak0m8fC6d6M5RDa23AYn1ZrotAbkgujq+E
YySTX6x4kzNtCfEu80gCfDxJVK8DE1u7QG3z3gu2gQKlbIohWpuE+1gTw8V0qI0lPHtbx6h5I6s4
dBKLmlNZu6LA2GL64JHIrnMSquoc9u/SDhgPMhav7MJvVmW/BjNIfl+025iU15WQFgKFu6Asuysu
Fij1W9XJX+F732bI11mTFptyuajkrPhAWgBuidZiVvQQ3Oh4uSlq11+3MXsJuuZMJOfWweYjD0Im
j14jPuRI2Wu7X7U72Hj41bcfZfhgGPy9Ub59KKvJBb/jajBVV6RiU6TTb9rOt5hinzQn8rqw62lD
2bsJqTu3jF9HbBZ4G4upw+s+3Y1txudYj2Er1WGKk3vbUFNRxW7IUlbbME1+Cr95Yqfbqpqmgzj+
Cp8e4HQadzaX9sop6Hdk0turEb+dxLFBqMRrWKOTqwYfGHS48iTtxlipr3KwETtdusiiGE8iuq6i
0JwJzP3IJuNc4354zUjaWJdOta9EYbZ5U/5YtbqbA+t3MtFr2t2GJXpDUTmnMukv2zsmlaRM1kMb
PGWLoqRSIPZZhJEjWD7dCZ9S6xSfxgYVTvwv3+2PfiFsEt8qZ/0uX4MyRVIx9Kegr5EE9eOjOzp/
HAP07ANWD/0j7cSN7LvH3q/Vupz/9EX4PbZUlSYWgL+hfxe6hYMgBZR6soHnupbgrOE5CeReeZp9
lb2yc63fMn33i34gC8J9TbGcuSrfGWXufZI+7O6q7YOryisd9pTwmiDfOEUUNw4/Rd3isLq8iTPE
uyyKvtt022No8jSBEoC8Qei/pp7XX2YCfkm/9Q5dgdHFyd27JfxoagDspVU5j39MaZeDVJXLY9fV
BwacrvIu8lmAPvtPgoQ1CM91U30mrkDxoco3K8cUKcVZTWgJa2vY8vmKXrZ+n+DF3Mn/I72FkSuj
QKsHpyaCKzv3j2NtkVnCrS94SH3ZSFS2jjpFfnte1PLsl94NgeBf2bycc90eLl+mNOoVrvqmRXkm
zJPdUaFqr36byjbDgoDfaLaqVRer57qIKW7DitGzQ/CdRYATA90h7PNtLPV3kjMnUTvRi2DpWaI8
D030OeVWt+uVswVrWdsmqw8J1PipbH6bLLYOunOb4zCiLfJf/JlxgXFYnzxveXNyJHQVV7PKzW7q
+jM18KtVTtXWND91apNhkt5IdstjqmBf42rhIIq8vd1NoABRfGX64XtM2Vll0ZKKqe76JF7WTvlq
WvnHTCMUGi12wHOw05c4Rn9Bh2rxUHe5PocTA8iz4HMY4ofc8aw1Fj52GtgHj8QN1ysG4pJnflhA
7Rypl9y7B+eIUZbaXCEOlRUrf10rCGlvQjQV6a+RVwWjWUk3fDB9ghvYCt4HZ1kII9VMlK0MD6iT
IlysQrXqBpdKDo2yn8tbp8etGsYlBktlPxdiuQ/8joVNJMPKXYgDzObHeUj3/E/sut5IxZnAffpV
9R42nKuxeBai+EisR9VJ6K+yfAxauz1QeHfnoFbBrh+kuWUu67i2ujp94YB41XRfVyK8tJLtKK6N
IuIgY/FElRzfixSmlBGj6mqWHIIkyj+Ni3yHmJt1+Rjn7Vvjqyu36z51Eb9bgk4vGuOTa1ccQeWE
ZyATDzolYa56TwTGlXHCmNF15SmfMalmAlo8bD5L0ezlQjb1aCfXWcAyIThvwa4tf8JqvKclv8sM
s8cWGsaskowExfhYcvnakkjCtHoOmCYAFIOKKJkGPBsMYrUa+3Esa1RQfnkz9nnLtQZvsmpESTrG
tYc+MrezV6G5mF3qw0nmz9kl59ESDSs3RI3Zqj15ZM8qNWuhIJXrSWDjce3b1mMCxRC2eA4DXpft
Wo0yDaK/8ofD3CYvthUdBhGcJV7NpHqNsWf2qbjSXnU9Kvm9MJ5jtZTmJ871dJRWcxim8MNDujtY
tT4xiVnu5vy2bNCKVY5/ELGS12KqxV1BF7MyQTTvfBeqLM6DYwtCw1ezxnMO1uX4TYW5ZYbKdJ2P
3p9e8kvwnCBL0GMXBAk6lhoLYBLBHSb6WxevvPpFFPNbu5hDHCwfEXv8anGL3SL8A4JLJOctulGB
BFYP46F01bLrRlqYJjWwdnWGR93QaGELXkd9QhT12K/s+YrJeHpbN5TOOvdvnNT68ct42Xs2+jbs
8xQvKNp6M6BCD9AhFFZHHWg9q2Dk3lezzZC94NVJGPqt7O42aSom7qxq5jpsTF5FWwcCN07+xH0I
DueIbGct3bSKYfGKIHs0vasul+BGSmjEYVlxSA7rRfYkY1P+pVnrb7SOcC2RBaMnbkBPKxzwY3XJ
dxvS6ThjBK2wWwG4IkO0bNqfbJGoSPZ1C1usbTJHp+42EMV9N6ZqxSa9ykvvK0ujNYBTdrTDeydn
HldhN2Kj2wZy0M5fe/C4ZOI5DR2JTp9uZb1E4UMxg+8qH5ndlCLlJRJzbadIk/PsrZpjKu5LUvNQ
WseqryuCo8e3peE+UYxohM+eRvHpKyE2qhX3dSjuO+BUxVXxR+tWF/2dLOHro4INJapQcC7Geykz
uns9UuJkaXM9RMExW4ZtEU4vY97tHOUdR9nfFoN565bss3fZSsrkKYyY1O1OL0qYt2JAUsEnouiW
P7br71rffZ7c7CqPxU8yym6NtbMGEaRSxMc8GNztCt0CLcyAGsMQQ78SCyriqb81TUD6NaKByH8d
5O3cOTnRSsO2j20Hhcr0J+yId4/EfeJtbBcl6wDGtU2Me51g2m38+NB21bAXQoNkOAPiUtc5/v2z
rcggFlS6WpcRwItXcbA3zp3VcsxYoYf5M/H2YxM9F/78MSy7IJ8O/mA/AcU2K5VYyEGH+iaqOZMC
tWnHi+xA6xNig97DzpHwU6jDogv+tzwWHr5qPT8FgrQvPKO+M9A7tv2TnN5t/Tpby9O85D+JdAIA
1CZD8LmpY4bJxImzKxJogRr5dNyCbxRh7W9cgBnPxWvhGGD45QkDWcyMhR5xee2yHtIo31pYHaao
8DdlRPY7zMHaiExBs0N02515K4t+T1WoNoXhWgW/sg4IplcIahILQNe6UxauHOICn6lR0J1XAYx4
JTbzGFISlOVG+CzlXEHHt8XwR+uceCgXyUMgn0RtQANS/l6S39YlIOxTeFmNBvJ9wl/SDPraGr6m
OHxsF+43flCE6wFDQvwCA385ajCcCYy5J9U9S1J3PSsAZsbp7myf5dVM0zZZAPQLYV7t0BSbyQC1
za68KVWLFzhadnrws22dxnfaCtFjy/DG2Kz+02WZufaLm/rHztfXS9Xz+AOWrHMmj5dWdlZAJrbf
72MRnceku3ZL8xaHwrvObgWtbxfeh9Ln/qMJ6+Kh27h+7u6W7Fj50r6Jc/95yHLG7g7ND4D4KbW5
exfEBZmDg9qWHYIs0js4jcAGhdSdd7zsGHaikA4X1l5KPjrKkSx4REQ4Qt5XmnHtqvVgv5fo0e1v
0pDVFWfJvQWIwPrN8vVULw+dMx85nK88VdVr4182s7reVF7mIyMyE8b1TSipSa3yy9Q1SBIJzM7E
Vsy0u6s2Gc9p+TwObO8h8RP23N1OTLlVVXzWQ34PdYOvBOJC8UwXnY02nI+Twc1S5/fh4sl1vlCl
uh53p59vW9BR10IpnAbmbUxEs2oi69yUSGDc8W2OQsRMzW0PvjHl3QJsnDDmy6N4jgXGlCqMkHeH
tfgZ/O46t7vdQOHPourLlZ54VIzJrxZWTZN4iNHmN11nJKBgH/WzqzK7lO3hPsGfdmqT8pAvy3up
035bTAUYfx18oK6+vPEgePRWoT282bUBwp4OyuIVM9P3iqnfZ6baZbn1JJ38vtbtznHE1ZRML2Fb
j5sGGzBHDC2eSCEeMkBhuU/q8NxikgkUmwUfmNXqsRqf6sX/mgxcdVlv2plsDDcgeSP4ckr7YxRt
vNLdbVbf4kF9i8b30AruzNgdfDv6gNNiXJ7kqEouEFAY5fd5udFY7h3s9UlMBZQO3S4K+dDLk5Sx
vU19+ZNqNvCaFr6O65eBFcGZwobk5JdbXmZbxsPvJnd6S6Psx46mQ0fBv66L/L5ru71jsvvSml48
t7uGRDk6jt5Z06pKLVBEi+0vlctH39l/fbu5Odpkb5h4m1GM7dqIiCqLuFnKKTTQxW4sAn/ddPwV
44bfQVF/rTBsiB7n2Q2rONyOsaH3DgSpBwcnw98sJPdZ1OgiAiiWmqNXXnZSukxSaxzv2U+BI6Xc
5639EU70+Sao/swFq7XmhkaUK6aALiufm3SrXXU/x5ezVlIFhHNJ/x7k+0baf9JEHGzJuzuZPI2y
YfRCubyFItxOg1eua44CNrm6h4e9I7QYpT3gZ5L/VDhm1zlCHSskYyS+PJRjxOAxM2ePDB49l1gy
WcqXNIn+nDSMzurmnyRdPqqBizcuPhCyM59q4XHG8TkqIK9j2fS9gUTtrHA15j/Mgd4xcwwixzt6
qXrpeRyRPi7FF+fW2Qv1zeXOjFPEm6vbWpoHjsfAe0fEclSLvnaa/JpohHWRDFtGjlzn1nSAk92O
PL8NPquxnv8U80IQifhx2uUpqbsXoo7O7RB+pSmPWtaFD72ZCFeowy/d+28jgAcP7aMU+RnX9q21
vPd9s8VS+qBl/xpq3HpsllYwHaKUu9ULDBvD/DI54k8/+udgAM+PwuwsQq84WhK4g0bprk7zKzsd
puu6yAwrg0QQW53ClosaGUyfNsfreiTciDnnDL+Nn0qvvLadyzV3R71qUCNejk/flf0BxO0+D7qv
Ipwd8NX8RzrmRdvBQ+b324on2k/tcwEdbY/TEZhiPF4uTZh117HiwVHL+MIEpmzltxWBMdlDmcMt
eUHzpMd27Vj2E3NdLnCE/RSRJj3UzkcYiR0Cqv2QDdtm5kuZiGt32YVkId5B4ccVmf9rJ0dxms/h
uQxYqGLGUuDEZ1qHHzF4x0QHD5CJ67yS9yF7Jfw2XzXxYGD0sxfjII0cCJQSk0M5vSSwXBkt4uhm
uxo/J2G/YH5sAnPpHpPgqQmCTZKGwAMuUSQt/jC7IicuuAh/+1tdT2+XjUIGFH3Sm5/qMHtK1cHp
8nvFQdj2w6/gnbt0qbaD9B8uv6xc7I/FBCSjuHvdF7uw6m75JbQrrLkkGA+XgF/68P42gEzfzNmC
9NAlIQOKvVrwndWB2iEpJuiGwuAhgDjIg08L2D8w4j7o5D3N8FMUWKc5Bv9h4gFgF0lUX11vOjgC
/8HLgq9eVw3zXmjo7OWcjuOLS0wXTViQbKZm2FxKU6V4aNt+D/z+4RnzcrnCQ8cVhV7goFoXNOCF
YcVTb8PK59lVmjZEZsXrYmkazJLVecwIFLCDpt9pEWBQ9TfMsUK0WSVvucrUTWlOUz8QQSvibGPL
Yd/P7nAJaIdmYTA1bitOjSCLKL7qztpRUd0iD/zvK36emor//p4y9+efqXb/Elf3f2cW2f80lzi4
7l/f6qI/+o93/n8jzw5N3v9BD1R/N8SK/Gd/CK//hx7I+RszzlgpjNJOIrwcDkaIv/RAf0PNw6gm
kKeLKAhj/P8kCAriy1TJKMEQj1v+P6zyaIV8j+kIf08T+YeL/p+BJ38ZFv8RMPi/TrFz/q4p+0+y
PJaoi04JzRG+EIeW6F9MfW7CkANfF5KBv9dses25TlH/Y7n3CbyIQIC7cUZIU5NjZKO36HTZHIPu
hFZA3KeLtR+jsj/Izt1CBZ6QRTU3F3pM6thZ6RZMJCmt7ewTEZVlV7Gl2it7GnZJJmmr4Duq9mIR
rKDQ2SXEFlqT2J1gOROnO63Bd2NC5NCuSTP+qWz94Y36K1lupApeRmvGNFESfAmjvi0TKIpYHDQR
HY3tFweq8XTC3lfWBfVfYOx7y26/tSM+LN/d1yGmBJXgrcIE20zXEw70SN7baO92Te7fjwNxAXRo
V05cWXTBDQtPUmo5ww2ptD9pUq5UA/XdkM8UtNTKY2mF5+ISoecSHqKtyV4nbg+/4jb9nsuOiJyk
lcIaom0am/0s6q/CivGrWSN+v3h+KOtvuxkl+iv6lYazL5nYf5gXcDV3BNmVz2Vr2zcZNequcpDS
p8HAKJNvk2Y1rohso002rHNZkZY1sKtM/ZV2/CtmXBx0ZGjQ6Bi3AAnbPu1OXBOMJ5POtiLyXkT8
pDvC+1ouF6QVc7RnuVbCbh6Spblznh2hf4kbea2nwd8qOcDNzWYgESX4HVK9N5IijDCjaS0HgxHc
xX5eUNYljYtKchkQFFNstVW7nJYxrv8x0/2/JUD8/3E7ugj7/vf70arpkCf+Gxke/3b40ctP1ozi
kv/0P+xrl3//1/6EwNANEwLPfVTZbFBsNX/tT8HfIo/c7CSg3GcruiTB/FOwGPzNjZi9RmnpuYjx
ApR4f0V5sD/hgyPNnPdLiN0mbuS/sT+htf0vkkXm+MTsgoQhMTvgv1jXIncuDbpKCZFuWff2Jepu
aBl4rZ6dCVw/rdUbtOiyU+GQHtuyPM3TND2MWntnOw12IoMir7ouuRqAelZD41aHrGih95FwLYP9
p88bEipnT18nc7his14OCi4H7AfwrbwIDJMqs28bzvNlyimlKOomNB8rRuqZE3qS27wzq6yNm5co
LP7opIJbxWkwNiDoc/AIvPmlWua6iLnwSKu/E10xPnZN5uzSvHU3IVGeVpaPL/4FFQ4ayHhd1Xjm
p/bOsMtcLZLAHxmb9LqVDmiEJkRC2uNjiE5qF0ght2ZuCBWJh6NCY03gkk4gGYdjIJJdDYx3ZRxn
vq0S8WMKMe9jYCMCkjMwEQdgPGiC7rYHroZUrtOjX8EMmfyTbe2nYYzH0k7ja16B3lHY+aL4pSA9
FwtpfbHvg28uBe1Zpk6dUJ8VQ83Q26GQbOTBtgbIx5K9qqh0BfBwJ2Ls0Caznyv7GFgYwcqmlgcL
w44dN/5dceG84W338ShQZxEKReQJqQtuibRNU2/VbnnJjhfPaGh90q2SpyrpCn55esnDug+bBpWJ
nRzlHKtD5CxQfzg3rDEpNm5TfDcCE5PN/Ntr28NhN80TGYJjupviQ5cTfFdkwmwsF8ViHZV4vLP5
vogkgYWaIySFA9+KBKWJYS9DShTHIKMYp6u4605EZ125XvgDBIoKu/uTTh4YeD2Tm5gOjPZVQlKB
euRvVHOx4zbqXbh0/rZk2iYwoUT706riWToPjhqna6dFie/NAgtRSPjwZD9ZJsyvsqwl9nCp203t
52Y7js1JEn9M9CSktmndWx9txKYPhrXhuN/FXYjRGH4N3QcxCoSjpTvPK+XBM+pCr4j5kImgO+aJ
wRmHtq5pTb4bR9JCE1kjJkls0lhytdwC5BOB1f/WpkXWY/nY7S7iNW8wzraL2/paoiW9bnpSROoR
6scZivjOSc2WhY3LmRiZJbXlRkekk0ZN/QksRGK0SLFlp0SFdEN753sY9nZ9SmZsmHOKJV2ntuUw
WKdBVcg5dTXsuEbdVVx15ygx+1Z5B5thlnGTDZ/5XJJnU7jvYTTiVoIiXsiNrJPZ24NFZhvlwXsg
c7ytkMwuti6OracJ3VLTU9lP2DEn9zVvY/uomSiMUjYLCRagefBM8BxXyt6UnYn3U27HxCEmxTF2
ltckmz/98TLssljgHsbwg0BKdpsOFW10nFXx40mCHqu8DE/QbJtRob9PdXZlpru6t5c70iK1Cbxt
G3QNv20gmhGlCtloTHzJZvnpTPVpsS4pqpVqj5SELwNte4vM8cUfIrQlXodSswxga7rsbs6MvU0v
MwYnSBq3wVlD7ul9XNbv2huPdZQu30FFGkBSVwRIlj+hrMk/FeoB8rvbqrB+CfK6OVlZHZHX2h39
sk7RB7n0OTWxvJ7445e0K8tjm2NHmIf2HPTpug4v43F0BzWdWch/xrrbIZaGsBmQ2ZqL7yAE3icU
/jqRBblEqUfsm9UTizGByAnTn5DjbI0R0SpMs2yrvO4+7KBhhXZ+Os97GYKK5JWgaE5h05+WYGqO
5ZvHjMoTg7oM0PqMzHSogNV+zUBCgrYtHuXksifIGPmvJFgu7RckQRdobcO7bZnITvu+FC9FFAHO
c5fXU2yPO2JP7aY8N4xvO8zxeJYtoprZymgldfOcK3Gvs0vkZCpv43o4DP38O6fzYxQIrGVLfSjK
8QCYj3Q4/vYN5EeW9m/uBI3lhI8ycR7aS/0IkpTqepOHw3KeBxsNtebp0OIhTB9UO/noW0mHUzXq
Ht0EZK/l+sn2DHkZJnauyww1b28Ld+NM0yF3yMHrCekUXXPibCMrpt0MOgFVxNBKY5gKt96kswXL
qxqSfSnh4wjHzZwwnMmdvYurcyEXRUY5d9txPmFR6R8VWzsBvR57BrmqTreOq5CU4rJYV4N3SHos
zUsLZqKICLanYndkgba7csFFZEOPVBqsyyemT7uYFjMeXwWkyWbsvPpDgxxO9wvcp/PZzfEnEdlX
AG2o9FVvbSav+tNpJTjsMqY+VHm2Gxjds7JbctjbBn3Pghg0Gwa5mgoG7ehJGuA+dTe2humsmrhf
M33lE1O+jHHaiyDlrqWwuGI61d1EezHmcYBoQyxH5oP85Ohgjc3cRwRBG1kia1qowEeGFqyqwLy2
FsOY1PIoA2tZl3H1q/rkuzHiyy1dUjaS7NjWyOHRuHxGC9HWcUpGhCkFypv0hgkIBBlbSLSTVr9a
fkSSYdCfyvdY+N9hT6riEp5FwyWK2as3CHDfZQObwgAliDjzd4ShvR9t5a4dyQM+KptMVF8fjb5E
uIYWB0Tu8gCH0b4PEnK7igFtc9OdrLCnQhpPacfjJR0soCQWlfEBoU11cl0EFuH8xw3025Asgvzj
YT4q+FDbz+9S411LpYrHjoZ147qnxiqro8Nq3Th2311PW6kl6nYTjus0tZ4XGJh1EiQvYpl3utMX
NcIgt00p0c7V/YFh3/VuXDrQKPsiYsiWfGM36bWUHmG4M9+pUQgitHrhStwOSWmvC2Qm9QCK7Hgl
OErcHuiv85VboQdL5gaBVeD9mIQcS1pS4rprwjns6dOx48OYhJRPff9bKthP7QSPzJw6RWi0t46H
jh1fycqZUZmk9Z1nt/SqNIxYrl5i1PnrBnjnUUFc+HpA1tWnKH2RZgwpodUOz/Qq7cHEF8CqjRlb
zLR98ZzmMEBWm3f7OELI1unfvgUu7FBh76mx1kSopEvnklhJJvuoCRvzRLuO0UXvrcDGAdcnG7/E
zC5jNqW+CsIjJo69GNVOBx6hx0N/AhO+GnUjT16MlCBwvSNl1b4rp3GdMH9+bXfNh127DPGy5U45
+ieX+bQL7Z/JyzzolBlGCobjVAEOt8ZrrqYla9ETLXqX1v1HeXl1sgx/khnYqFvW/lK9pxRkxoUC
Tm21DjUuWKIOLvQ6EW4140EjjaA5rQuK0TayD1YxfgU+EHGeuzeqUh/eEh+8xJzHdPouRp2t6sJG
zFDX5WoyT5plx7iVLxUED51G9Cbr8CnOTbkbLqb5PCBPwLb773RsvuVFct0wWh2aQT37qtKnebkI
igkhGldBj8o7EKDq8hjH5jXw5GN63dn1eOiiDqjY/S2I7dij1XDyhgfXS+9jQnyXy/RK305vQk0X
O1LSmCjh12Zn5k5tEh3LUziSlmd8gbs9ADEFSB6MfzUG8k56KAkA9eKQyIdlCNFaV8iHmd80kr1l
1/KXvKCsw5NikZ62hOqArOO6dKDpG0cDilTBnW6TW4+CG3H7vK+b7BPz07DzreW+LsI7K7F2YUHI
O7uoSEkpbTXZ2Uo6H9288gX8ZNSrtcqz+ywpt9B5KC168Eyxab3kTzl221ItX1Nf3CrbOtoivIHU
II3AgbYJPJJfO+8b4yvE1pJ8LTmR3WNwynTlwYSYZB0W+UvRLfeWQrEVEPoZC4vhou6V7fbBSkSJ
QBDS38IpNA1nS01jNaLPDpGLV/Y8MTdgeW4r91wQgNdQ/BHst/ca/CPZlEHPNiyoC/MXp58ZXy+f
upWktmd8IHCB4C+FgAEXTwg4CWVL0qNMcHmZNr1vkuVjTGmbVP2J3ebLKIEWV++DKiAvNYBssbqc
m1nZH+yS93OjEMxZFeNLYmqjNAyOdh9/DFEnTnb6UUvPkH7ukts0BpxOOvkKZo9oJX+kfk83aD+h
XlTSrEekbNCG5CuIfiPw3K1GH4s5L/7tF3NdTvW0n4v9xIB5cC92AhqzB5tzfitT5xRFBMjRLR+t
MhSbwJXQz0grtJ2hpaTyNs78WcKTbupqefTHi8rSGjcVUfDOwEiHWct84+CmaDXvPJU9RrWZAzRj
XGfehDuthuepKqi86u5QORDgsDPkJD7pub9pRedc+aHfrKW8zQynqIyYfTl2+8rDMibamxoym5Ni
00zVo8e5GSN6I9uCx4B94maaF35SU0OLxzW9RBjcpCmSDztHHzp4bG3eKMs9VOpLUXR30HxfnsnR
II7RU4Oo9Cpzk2c9I6bps0FtVNpY29bih/e0xHZS7btUhCvfkJaIRaeR6sby8aQ4U4wQiu3wZo4g
VePpFfnt8tig81kKnZxnczP7GdyaIRSsRLM/YbsDxMzCQ+eRvbZQwXjdNLAuYrEfqzo/TJr0rCjS
hHcmWY+SghhfN/OhiZL6VC1I2AtyjpkbofHUrMvU5FtMERSvOscGhTAnXEiCcC5Zyo0+LGQD5K0T
gByyzvvYueprrF0exNXKnYNfOL186G96/Cy7yUP2zDEDBVv2O3J6VnwzTC7pmZGkxUY2/ZmxpAgz
g+E426I6tNBM5K/QOiJ1zvWzjw2G3x1DambM3rKNdZ26JEO4yKHwFVjrXkZU30o/BAP1aIFsqJCH
1Mve02gkUEVE5Ff1/ZrA1G8GyjtUkMlGWhyt5K8jFYWncIggxi1ovh2Rv04kvq8HyVlbR+Elix+P
4pgvX57mABqoj9eT73+4c1LtcmAbeuj6DuleR+WXu9uYeHiLpMdB0W6VDEdpcQDGcYiiidJ/p+eR
B7169QT7R6Bd2O1lnRT6UNoFVGQuVr5T/6YZmhJu3i4YZ0q1imAMoejtRgxT1vzblNVahcxpKBtk
6/gS1l6LEDR25Uckvcs51346tYDJa+YDFsujHRDCCDgDf54FR0eJZNUqwuyshbHvmIbOedVvZU8m
Cg9m3kQftU9uCrPpmqcp7IF4XZqSpnIh2kpiMaKYabW23X1nOYLOBY2VPdEK8a3xxxUtKqvm8icf
I0tcz1cD/QpH7ICV4ipZynIlYStXZZQ8jmxcbtED2NjxMV30OeLsQfuQ/trau3cuIazKNG/0h4dI
DR7GVPJhMLUiwC6fQHJpFcxFHZiqN8Qo5OxVAER9gJFu8dMbs7TfWJ32y0iKTF+jTw5Fd81VQJNv
XQ8y53wygnM2esLW4OMDjPAwQVB39FYN/6ZWMwpwUfxRFcYqmmIqZD2fjKxO8Wi9MoyxX6PW+3f2
zmTZcSTbrv+isfAMDkc70IQEwf6St28msNui73t8/VvIMtOLiqqXIWmsSVlaRlaABAH34+fsvfbZ
EiyyjZMeSgM9Q4agPo3BamoplH9FPnf1bZ8wkmSlC90mH3nCbZ6wCcsLy/cLn5medkRgSpxPwapt
/ZPtW8V+hnhZJn2849n3iC5cBGbMcufxY+zs4Vwu9SkJrcc6rHc9GQZmpGItG5PcbazQzWzwgFWY
2JuqJYii7z/JKcT/0fO8BXPvWZOleW2+FHbhm+WPLd2MYXTD0vQ0tUoRA/7oplECAaeik2q4jVXl
IUgtUHpYxLR5PyvtNhwIq2hl22wI0T605axuGoFoNqtuy1pVj75h0daCfKQFeYT0BNBs5yf6IWXm
OEvxVnBJoKNsQT7qpFkMwnP8ofbKEl1PAHJsPRatsVTspXsKRkyhfbC47PAC4N7UsNsFydacQ2Nj
p5IAMDjk8YQGqRjzH3v+VHviMZO0Se4Cp9/oxmelVMO2jTkEmGrGnphgVrNicKu9/2DLGgaoH73K
MLzLnGT2zNKM9jHaeW000eHj0Vm1FUmc0vL82qc25j6sKh8XdYN60j/RSHJotUSQGWmUrvhE7pBR
PAYaFPHRiRBFpNBbx4QfsiZRiGPoYqZ3uxC3TpE675PgWdLSJzExSLDnmU4MnzIWzjNHMIrvbN+S
dIwdRrIB0qrSQrV21aQpEWympwQtsYWSbKX2ypPQAKsrgri2Js2x/J4GJ/yqhNnf5N13N6AVKc34
XrZ+hgiMqAxe9U00EKKTFvwcLctlHwV4zS5pkpD7y2R3TTViGLnnDCHi7nB4D5x6VbWcIWRkP3YN
37hmmrsK9fRFHfjGeVa+N7W2EZjW7L4xtpVzMNBKo6W0+nW22KONXPnK+9rfdOndTIbsZi4xkiqO
f5PNITRYi71Um682RH+vN/PXKLC+Ip/tZMYsjuRwKcdoWQ4L+qXPQEGmDRpQh9PT0KjoU8vjNKHb
9FvigPDuIBTuSNTgB8KABZ1QHX5M9hCHQ5QZZDsZm9vJoqmo9zgNLRKoSA9ACRO25c7Kck/hCXFt
OTa0l3xX5my8bMD2mgr/IZ2CF5unx22y6a2t5DPPLTcks4DjkvCR6CPNt0kccj8QsNGal46izqK7
RNJG5iZUdGPOw1hgaI1V7VVFysbahqYXztqbRB+eweKYg2cyNSiG7ziBzjzunDMb6Vq5ToAxdfUq
dwibcji/x4zz3MnBvtViY44ogOwJ3jf8A7RJeRizZ3bvTb/l+ABAWiO7N5yrfiNq46UI8ufcx6lV
UlDacdis6kC+agrFB+U0aK0e/GWl3Dh2dUH16iLdwH5m33DEWYJ2eE6dNsb9jWq8VynDyubQFM6P
VDiO263oNlbW7QcdkiM9a1KMLJijoQRENKSnrgz8zaAZnzgRSXxRifuZyLEybJCXmmp8RsmDimd0
LRwKhhE5UAnHYe3nCtAv6pCAFIe//ic2C5ur9+CHdPrQUfSdLh2YSku+/LrxUXI9KyV/cdxTwo10
fwKLtqc+QA7rIh4YjfVxdDZdj/OR+D1cRVZAovliyQtnDsAONirSFgs9YUOuhqMTwTBrWevdLNde
rEnetwu4lI2PMCfev6JzHKhzz3h70u1gAjIYZE71YB2NQn4mrTaupV/aLI7lsWI/XzlJ+xBZw70/
0fDJ9Cx2++Cg6j1nOFVmm8ruMCXVP2qMX6gr+Q49tW3RVuxb1BJoWD9H8qUX6IYbxJh6Yzv/IMhP
X/vEzSMOvIBVqFyUyhj2Guca9vE9ARSWy2kfY0xylUlwi3pwy1wJQVmBBsp0eBjXMvObVY6Q0nVa
5M1Gy82Pi7XaN0AdgHxNthcxy8Amib0s0OgZt71/sHMFv3QVVat+icKlNV9F+rxua2bsm3QCh232
Kvba0tq1pnOrFemMcXDm/RHKE6EkvO+sZrPFj1XmeNCEGp2moD6Vcz6vrEWPmmFYTS1YdiiyAqX8
wlNWr62RSqRhblXaElp6Gd2beXg/lwKoW3IfW9y3wVBIYSK8sdehsHdbJ+HNxlDO35gBbdamm7+0
nnrdf0E32bQNNemk1fhEn5VRRcJG2JRpZsdZK55FgyOUZs/7kOjaSsFl09tUrsMuGTu6TrX2XdqY
zksF5C1nnZWeR7ddEm+ywIm2NraqIGmZykezF+gJUuYhf41Lvq0Vqj9L60CnYQpWKzBobep/qUtt
zqO+sS1r513N4nndt8kdZAe3MpLXhtopxzKxMiRMXIUKmTGKtdElS05O6tSIEfM6Dfy8gR9/+jPO
e45srOjjd1GMdC7L9t1PGfDp3HU/wCSBocIzG25aMyZIGSU+gqp9MPw7lSoGrzZPaktnZGWT/tFH
/U9mL2tBqDFENI2TGTLpKQk0ou0fbhqTPwum6GEQ4SHB/Fdls5d0JdueBEoxIX/F9P4K9zBeW5W9
qJICLLOX1OnoHoesqhSUbh9JbV2mNsC4mUBs2pQl+wZ6aAx/CkHvRFTtZgM1vt8YWCgCJkFqkhTe
NB8VlR+aWvnOTP0rxThBCE56mpFZiFRfj1ZyNAct5iyu8Zwit3fR/x1FiU1+ll8qE2W6gL6COMM/
DLZoPUMhN3cgQ4EO5i34lh53aiPW9UwcXo8RPvSzybXn4l5R4/cgDC42wlW3ndgnRdwkq9pCoQey
Xc8fi44fuDGyn0zyD2HJn2oxx3A1PRsBP0ZX8qNN/bCD5vCNx4OXYmBDVWMFDmP83ppXflqNVViQ
pFDj25xluKOT+cwo/PqP90cCA+TsUVkBM4Mq/0ozpMvIvIGyW/JxHNmjeh8GPzL4OOSpHhvKoia5
jZ2fOoi+kwlbpY/nTlbRx1QmB7Qd912QvhYZRBTqLXM15t2e2qJbGhKowoMVPBIg5+WIwJ+6pw25
yw68drRdHJKV9yIOwNJx6IiilAVKSW+cGMU8O1dHeaXdRKZ5wbzqJjG3dkpDrOv0HiUGEbDs/IWM
tV/VUnmBXybdHmcYh3VquzQgjYbku3ZQ7fWsYOpPiyOCMmcly+W5tiseiRAso12d1Nl5jRxW64lZ
wyqqo8NoyZshNbZ9mgJv4efY2C3YwV5h83HCjZWz+TvldKwwU+NWvp8rpcAAwHAt5XcXo/o2FE1M
SSyJa1ieBlGNe4YFLi/PazUwxqptYM/LAW6A31HMfLdQifEYiuwuM3AW44SzPOvBD9tj2/AmFW1r
b7Duvqsjhi3V8kPPT7nPA6sVnZn7sCGaaLEzlBWbUS5wMZEW26b8G57hdJYfHJo5zCfQDMyJ7J/W
pHPFP0Sm8akRbbaKG1Z4MXFzcgyx6fDQY2/863Vlaq2huM3hmjbZvcMI1Qz9VWEat22IJDQhS8iT
TbNjQK94s5orHNKGlA4UMbkOiqiGEdgwKF9Fyvsy6gXi5prcs4mX3mnS7SzQ4ZJ4OrrCMQThtpx3
wgKa5atBtOw6kuFzNc+bgtPZuh76cYMS6bbs7O3UXYucVZ6stcfMx2Maml9q4t9HbXW1tULlFMR4
o+DDR40yb/IQ7U/B99ctjsiJErybElsvwT+fooigTAbKe9yUnqWSWtL07d6aiOBG18+5ydafTBVv
m4HDeOOoJeboBlN95fef3Qg0lbmDl9vT84gCX4n2ZCFFOAhQU7ex3MYDqrHWOerW4Gm1laBXVXe1
Ej9YPcNTUZJooHzSqdjNfXwZOLS0AHrcWVan0nezyb82DjW2ZvbeSHXrGtFF62nJZzqa/N45R7Vz
snr/Mpf2Ma/ZDhOywkPMmBFYIDunlaKcajzYR/YwfJ76d+oY4BvUdiBpIbUhpk2hsaZGfe2iuV6H
DuAnqrqZ3o/a4DjUJt5i3H6eld/Zaa1sjcTcidpEdm+1/MacmXOt5MCYRjOGd5ve+6pVwsxzsp6c
ikbe0Lr6qJlLuboR38+4W5Cn05LoZutNkOzclheh1TPnBeahCqZ9mtZdddCErLZmant63L726tPA
+X6ldOVlrnkZ9dl8l2W/yx1AFrmeXsdBM7ED0e7QLWjtJZVarAHHFH8xabWryD7QYlDI8ZjyHlDt
W/NBcfp63QGwQrDFgt42EzZZjj0meBJzQSXpdnzP3PqlDqZmnSIp2UErukNHcFKU4tRkGQtlMwUM
gTJEaOz6y5qrmj2Lb2Q+lGgXirDlqGyMPb4atMA17MwIT+emqT5Gh2IFk1/rWo6/yfy03bQZs/g0
yjlhAFnYzORNFNqjCj9t4xQqB3K7B4EvPDLih3VEhqFkxatCiZGnBkDcz+rFCLq90i/jzXC8i4Py
UM40zapJX+eB+kbgIdUYKmSaHMFCysQMVCjvzdyxsg6o+mgtIKZfqMg4/RtHf45jOvhSqTnQB/xr
dNY8K49RCvck0tLcUzk/6I4AplUtxC3dglHaUatrvgSCbKL8JshF6TFWoYdzLQnsqOhuJkfyOuY2
bwAAKj1LUo74ab3J+p9oWMpdn8lVhRuAPdw55nENSJu+yyopid62WAxlk7vmoDR0dnXcK+wgCQwH
oxyfoikSmObBqoToD/+/FPj/JNraRsH732vvvPe6+P53CVrL/+0fkjuFtCtDWmSa27YwpGqZgO7+
oblTrP8wF2WvY5IoDUdeOP8luiOBUDqEoqHFc7Ct/2/FnSn+Q/IHDumSmqEvgWn/N4o7sXA4/0sQ
jEmEAxHOCaEKjetrzm/w04REry6TNMPD/ZK8xBiN7OIlNqHb/XJfrv/4K39NmluUxX93IYSHv2JP
jVw0o6NxIb2/06NPYRr/0KojDv/vxM1/uMJvBM9c5kNamVyh+lnCQHBywM7Wv4yN3DZ77ciu/Mfo
un9WK/5+96T6G+VUWNJWpM0lF2gochevgvTrIrHdTG67ZjgUbwJPu/n7O7l8j//+TkqVJ+3XOwl8
v6j0KoFycaj3yaE9Dp7u4eTb//1lUIb/y4UQ/FhYymFRClqPv13IGawhL1WYFQ0AG0PeJaLYZtm2
tIB7oCHCjlEyaVcb4UVZsKr1r6gf4Sy8Z6qFMppuSEu8dsOgcJn/AvSg/fFeVJ9VmjKAIrKWFrKp
ybVCV6lnTZ2nz15Uz6Oy5PeAlfaZ4vsHGT4tJvmxp9FLB6ye6ZrTaIhx1ukh0VVAr/tmO+fa7chx
CzTdugwkw1w0eMJPNqoYd6HFDoYHczwOEpFiYd8Yiu01k7Mv61tV6F98AsglNGr8ea/Mn4WcuDpQ
OpGu08rfFsXnYNFAZRKP1ge8JMGRoOxMGEPNJ1YTozvk5VnG5bpKJ69UH8RM1uWH2l3DGcO2DLea
c5bB3tIPISfFuiA0KGnOmNvofzeeFr3U7TdebQY3FzkiRppoyrc/aOJWmflpoBIrUel0IJ1KbpUz
ndgT2+ne8D3Gc0BbqmdVua3Vzyi6jjFzFRttD+EPVot+Nc+uPh0AE3ns/NYkx9Y49PWtQ/Hpa4e2
f/GdcGc6Pw5eHrOu7lucalHl6dZNOmznUqI93jeqxI/13RGil9Ij7oNrmN6K/KlBb9Mwgg5yykOQ
gI2ebyPUl31175jbgUwg3/9ugu3M52iq+M0sScmpEcuJAARmdcjnPT2kSDp4B6U3T2C5mJ/bdbFv
cBJYeN1zBQ8t/G7/hL7Mi6b1UPGR2qnZdBLkESoRK1lj2Mf5C4PDNwruVMsZtp1xv4deWsxuFpCG
TBkjsATIXa09he3olr29ycQP/kXq2rOi7SPnhlV6XZVT4KY51q3UHbN9bu8V0R5MeyboiFBuWFoi
vBTpW5udrHYgzf09oMUY2BDEmxTe+WzIJ9F8i77YCJSflUZ6QavjIYdnYy4i5Dc8Zfh1c28OHZqb
nOlbpj9D/JngL8zo/xnacfGSJpKe5bUMnhWHLOdznZyRHqDK8HIEGVQLrlZDtiCfND9HPoK4MSFK
ezkQSDK5mwum7tB5TTEBl4kgm+6oO15Vv+kECmZj+TLI0BMkB9DjzxlCct1xmjdg0wKUHggkafvZ
e6sE35Xs+eN9TVVCYUODyj/wXx5qTV1pdbiRUPYKwpoz/87ML0HVrwUZ1KVQNlZ9yfqLStq6lXmJ
GA5TT5eTs0zavPtQyEc1PfnDsyTRvoUpKxEygcHqFPVGJS2a1ejVN+NLP9XHGRuxLT8tLGiM0SYN
7V3Gw2EdK6t203TXyhti0XRzdHOz9oqYfgm/9esgn6QKEuZpRhJToiRKi6vTfxb9IRFeyIEL5ICp
Y5Vz3quI0fGIlk49xEVPaOwx5hhKd3wVA5Ut7HOvg/InoicBNKoWX1N8m9uMVm6xn7oqq1tbf+o8
yKE4wKHbgQhBuJZ5yJpRg7l9Qy9G/bAH5KVOwDjvx+4gWZD2EC5B6idtunSgApOdriduZWnrXF4q
2vBN6zngT3z50QMB0szko2r9XRMhcXNCJhXtLm9Lt9XfGvE0Ls8xM/rOZhXjee3OMFKS/ksESxb6
l6p+lnQP8gjB0uIJlgn66WtA/yMjVbXhwYxG7M8lSs6Wzg91pW7h+DHInmd6DH3EHM5OxQQ8Xk0p
/JoCLToQSg4TKV0/VOdJjVgngTSLpRIuHjJmV10AEj1JdT5ZKSyHQXhvBN++2uxFoO2nLPDEQ4oy
KjbcxnnuEvU7UNap9lRV94Ec75rE3xc2RXx8U6L46b7sMTpH09M8kJZHt2EWUMwS2Bmot2gtrccc
pVCytaN9Gz40bbNMfpHJfIfFu81kz+eoYOpwIjQakQzRgvQlUm7scstgo+5QSGOf6cBD4X/Sd2Xx
WNCAhVbEu/E4QKUVGK91cE5gZw7oSOmIh26UwRerx1XVP+YAsVTrUDYPXZhyOPXsdI/fnMWaEPnS
ekqhPEIrIWvMzMl+j66OeBLpfd6jp7WRWIKNsJFa+kzvGlg7xmNePFReY+9bQrt6IoXvRpLBOLlz
BKKleRp1WnfmSy+vdXso+70ShTdTbd76yIJQe81jtZXdR6hDej0pxSP/qsFeVQcBff8OZtmlnsmM
N2+H8QgkJiMfsCHgb6wQh2xio/YSUkbql3rcwZ5YY3lddaEXQfCt0gc9PqfykLEvEnjIfO+gxueu
2iUlWgMEiHlUvTUfLV51hzSNa+WU4KXQauC8pnuQMCusq5fIQWZ1SjOGlwIltO8fAQPH3blCtzzP
zUcz03NZ/EtY9jNTMITfzsMPz4bpxCdlmU7ByUywjK0KupocwK99oroO53V8v2wl0XbuUFVCULTb
zF0oi2pToZQlKbu56mxinKgjRF9aaBGMOf+hzF3ybn+rziijLdtQDYx2+Ot/K6izEJ94Yjg4wtqd
rSlHg2du4s2dYI0w3Vn6RuE4HBLF2CuKfkw4KGsMISOTVVgnT8y/H7LuYEcfveNJ/yZg2R7pG70r
C6qQtBCn8OCKbzHLSjBoc2sdmKiuAUEb1qXFevyH6Abx776P1CSlrLQEtsbfikBtLrIpn3C4KTv9
dvZ0sgdJh4NzCAyT6c1KJdxJu/v70lNwIvqXmyg1xvOO1MGgLyFav5a4vjY7BQ0Bcom2+Bs0ZMsE
Wu7hKS3ZK4QG/eFLasuX+OeS+i/eOlI4ISh5FwPmr9drtTxHRhDAljsEO+t53BHas+Y75seauD3a
2J51YKlz4y0NGc/5c5bV4gv9l0+AB9TSJdx3bvVvj40JxdqMqgE+XNRDU+Ft42GIUBQjxd4OGjd7
LrdJdV8XF8VGDaJoJKoy4p+7ZzCpt2p1VwwPlf5AgsGxBn+aaM8iDu6DfsTEwPC8S54ZtRtldR3K
aN3OpIqiz0HJN/ZbqT5o8tZQXgLzucUKUiBIrMaf0iqf7J7d2vkLAGJchulGhqRz1ulWTT4NtV6L
JnMV/gL9TSQkD1RQgYq1llxKkxKt2mnMDGIeVOTruRYfhG1tnPYRehqNG8U1oH3ZSy0zj7Q66lUM
ECdkckeTHJXKUQumq5XbXj0+FFZAaQ6ugHZVbqAYqOlmY8YUybHXHQJkNDpecudnrM0Tun+YNuo1
tMdjbD1ZznSfBCezvhMdGt3uTeFThgV8x9faYFTf0r8bzmMPQ7F9BpDU1F89CINoZr3FQjod/v7R
/tfDmyNMISwauoRjOAYu4F+fNCydU59bQqyXLFa5Q/7rIUjaxdu/v8y/fYMskgRwGvMaSeM3oy8N
za7p1Z7GsbsEJy9hVkDGXAQwW8ct/rDo/ZXf8vv78+vVlnPy5/sdULXmf/0P8T+x6ht5J6DGd8XV
Ln/SzNoq431iAnu02Cuw0/dJua2ohQLjOIEKCsV1AO6rbQHrrQFbHyyIfOGpcZ7+arPeOThtAv2a
VnDtmY6FdfkqzOBpjOhpOr39gG7kfhGsWBGiHc4ByYtJpzhMn0DCue3AHMz8LueXeLo4NYmY6rMz
n2OdhJ7ypeqOophcGd/0zSnNmSSr+W3oW/TMGJLg3a2EehPF/VdVRHdtO53T0b5Eo/2U6kSELlJC
pPxN/xSG93/4zf7dUmtLRHkWMQEWO8g/38Vi4nRpCH4zwt68bFNsOcrkx+j0ahPLE7k/oe7+4Yq/
r7NSlaZqw9yjCUUe+9K0+vV3gweh5ZU/QQhakcuqbjgrueVz9VLteUxIGvnDOvv7F/z9csvH+eUx
sRC995nF5br0R4SbnmXt/+ELofzXsAiopmMvxtdfryBn4OWMSwS71UjM+pK8Nh9oF6xZp/64bYjf
2z/L9/n1ar8lVKBz1AAAc7UMYqSbXpc4YH2vdegy2B41j7i05+n4x67Tv/vVlh/Mov2n2sL5bQ2p
0DdYcaExO1W8cs/6RVIYc1OMSwR3bGF1/iHMR/wWkcTtXL7oL1f8bTVBDswIouaLqvmPA7rCOcKG
QU+3lczVDavx0jT0FBIAqoG02IUvqLQHMfavmIrftaJ1y7yCXjW5vZ3etwrVLcAuRgGt2m6MBj55
Y604MK3z6CPLqcyp4rNi2sLZXfc2Q8uBMc3wZcbyPtDym3qKvxMt9bLBYcI30N6nqwLXGkc8Y455
Gg42u94UwokGItfjUicQAhjy3D7WDDsHlqEKdkYmzpm+iH7gNTF85ThlaZeGebYl8JsmyAN1xZsW
QHwX2PsR/XM/d+uhCZnLEEdf4cSo3vTEQyq2repz092O3VlR7jEXb6yOLBUwCfyH6DI4e6HtFy92
fjAtAQgz8AZGy5h54uyDcPYemS1gj33o34joyrnyYKTmz+g8adkxm4ZdrP6YHP4jAwhPfj9mF4vf
eiBa0ke/3SFAsMSPqmM87bw/vE8YuXljflvaVYMdhEY0HUDKsX9+o5whkIVUShUTy6nkxEzHz4Zl
qJnHhI8Ud4Obia2PEK/TDrGSbmwE4xqgSto4qbOTxhUy8ak0YZO8dqylyFKmCoz4eApUxmIUIAtn
fWSCE4mHJrsyolyl4V3Zn9XxsWd21DLaLDryCOA/fHO7MsuN48rLUXaacOvS7ppxAkAqnY/3pb4z
49vYxmb1PlSnHNEvkCW3VB+r+aGU2dYXQBqipzZkio3kOi6OC0tXQalqIS5suaP58FVSyqhg6XUl
PQBh1JLyIHxS4hkfotTVyrVJX2Cevmr8FLByXCt4l9bZgv9dd9/O9JWo55ZzeqCjRWvK1aC+l+lj
TX2/iJD78AN5FOJR5pwh56mrHM13Iw/d2OzYHKvbWLxrdHHanpdGzDc2ptUJMRJyZlI4n2PRIrE7
VHW1tSDhNLClHQTCTv5uzE96+RYQeTH4Cih2sprJ3Gjq76HVKYfohXMSKlUsAJh4yv4ZFFYKKWxI
+QWMtwZinVUPO9+GDds9+GjtkvLkEATviOG2xVg/fYacoGuUTmrYewYQT+nAwqHxmxPfHNTnKPoc
1ck1ARuH9ZdleaK4mkt2zIJUb4AkhgdczXbzMPboUEuAplJ7NPIPQWwDT5W64TWlK+mfhvE2LJ8W
EedU4RWN3ydVB7hKMx2OfzYHGyJWXrIgYvNnvPvgZzsVgqv2WLevQ/tkYCQIUvNmKRusBkNHq/QG
HSYaY4b6Mo7toz2VLzRE+Xy0HLpTPUxUrqcsq895eC5Hunwl+H4jiXakps7JSSXPwwdGDMltbwRP
6uCpYi9yY911x6a6loj91YaWQ/cyZOfcCN2gj8jdxKRv2a7ua3dG5AdeUOo3BbqMad7TJftqy7fS
2bL2nSwqYbpIZXIX0syWSorcqthY05WwHhbFtzpkcYA5jKwWdPC2lXQdfL/ZFhWZTTkafIT2Daz9
kYkgsHig6epdn92GyvuiVA31FiwJvSFS3kK0L0MSut3ob0IFptMhFzXGMpxGGCkVnW6V8h3bFz3w
ZHJOhsewyRAWv0bqMSq+hXahadbWLz4ssJCuY0WIhU1nRS9PwrjLqzegk3TSaNRL3hEBivYxIgAu
wngrzirMkbB4gfi2tudmPdFMqvgCzItvup5FGFNsQktfcw4YdFbCpoGG7XsQ2m4ekECMJfbwRaVB
w9Iur0Z3p0MWUGxkWJF+9ZNxXw3vKRNfdPNDprqa3VPhzTukN+R75A92Rxt53pYl7yPL0jDA5ndO
av8+AqLuskPeHGIYx1Va8QoAwMRvaiUbOGauP5a3ttruICGuM9Snrd/t+knd2fGuhElFeI3GKFdz
jNsCo2SAbaer9e1EJVUjZE77r7BvOUqQKqHH4bkadxrfIdHRuKBE5NlfFbgEU2c/IiI3SZgoMJSI
RQVrnIFNmGCLKzFxbMJJnoZ7k5lSD5JnnraEH2z8eASDia8uoJkiV+mwBG9oW9RYqF8LrwEQoA9H
g4yi4KwWj2ZPEGjG/jUTnMqUGIaYRzTCIRVYghQvc8g88q2PmmU+kQ9J1T5N7aW3d1VCuENEUyUj
YjP2byceydTUHtTCQaaBowRr2XpM/CO/PMo55dvPiE8s+r2gN1ePSEyLbS53Sz9VTpgi0qdJnKis
tszkV+r4DDGc7TpbG13tSR4Z3UAO1rslhIiu32vhuEoLhkGFtar9a8jUfWbZ0S3tU8QcAbqBFII7
vUdxgKJwYS+gCF/ejtlCMaS16Z4QsYcWAANm97tWAp+/ZOn9PKJPtuvXkf53UiCGRbLE/m4a2tpm
6IHnTXfucay7C9Sxu4OVs++jbl9waUPk37GMCHVnSci0BDzQwS73sPQZBDAHoq38qJfvan2XIoxo
x2ct/smYgqixes7UjaLl28wQVzEem+6pce4FgqM5H0A7bELxXTqha5i7MG8vFqp/NbpRMTsSYuPT
G9d56UIeYCabzj1zEmIVBgzv5rbEaTFYnkZkap7c2dzmMJLI+loEptU7bmSHdS6vtbccVOGAZQjP
/FoPA1ejEaDNL3n7EthPsgo3OqxR1Hj9gYijrYpdd46sbWeOX0qWn7TavCnzc0Z8QLBfGOxRc0/b
bzUW8y4ld2BdtuHi0MrpxeNZ4a2XtXlnxsHnOJWnScBXmnmGDTJvigpmOe3BOK/JNFu00vaxa6QX
UH71gThF/rUKH4YQ77veH4hHYwXb5PJN10DJXxuhrXTnezTrdTWgiiG/NhPk7VJ6ym9zOidg1BT2
w6vVFbsSg1/qRxvN9I9jSXoAShdCtDHzeHHebkbMyVp+8XE4NF3KDXABXjKCADJPG6itUXo8kF4w
GjdTktAr2VjaVlgPDGI2kmdtqPdmdqdrw7qCLVnZIzLpdUj8t6guowYb8t6kcSFJw23FBWXurjYG
xo/1Rupym2NIiqYDU4GNWQEKgOaKHZhIlrEg9RXXAze3DV9D/Sc2fZeCSDM/Yi7aMRbM0osRA+wv
T7RknP4xVmiZ8+LQ7NxFkAQ1tWaFKm8HG52Z3sGeY0o2AxI0aoAtxGVR+FSECTEoJarJXCn+1kb6
LZi5mKPgduNb6jwxi1WCFqshRQYEpm0+VGQ3+WhuMKEwzym+lPoSm/1rW1yk/9b6j1GNZz8kAmeS
l9x/67pTowjkU0PUcsDeR+K26c9SuQWeZTbfvSy3fkKvGk+zweqXsLglc7xlH3Mc6fms0M2ETA94
eNao28g/Y1SrHfaknBmF7XAoyXbCZwtj+M+rPHqGZuHInMmoyTylUTHjf8b9fUhOTQG8o4n4ybSz
b5o7e5rTvT5lh8CaOT7UjKHM27bcp8gx147JsjRwlrGK/qEJJQJAmgjMvuCjMRrDWTkp25GIcLTB
Jt11HzIAujZV9QasP+XYfpXpoZ1U159ntyur1zHGtaGExZcf3RnJ7UJTsLOeaMM7Jn1Svk0MREhZ
sglI7ayt5bA1f/B1tiN4bAyipvWldt+BSncAkZ05gM5MsT9ZD1l1UcePBt6ms40R/ljLA6w9WJAe
lU5zLRiopcG83cE66pZgXQuafLPZ7wKAjlPygkzPm5ZMt8VUEjVeoz3J8Eia77r2KbHYBKHoosp6
IInFF+K1SZFwTs9DrNMbYa8dVM8ncyfe6cldt0wxfbkd8KZpAzSayWkfJKGMujxPlWA4D+zHv02I
M1NUzxaIWbWbmM/RTXeZeZyBTwzT5zjcL99vMI4aJoaGVTbP+0MBe5QIrynC9i7R3vVIPcynXC1R
tTXuLNrbwSRSre1coCkF9Xjg9G5oiIvfxGuHdbtvB1dlGFEPVElYsKrW80nDLtmJdBmtlOYnrBjH
mrY71i9yes7aa2In2zD5mMU3oCWCnW6C/OY/OTuv5caxbct+ESLgzStJEKCnKK8XhCy89/j6O1Cn
+55MpjoV1flSVVEZggBsbLPWnGMK9YuMxbH3MaKdqx6aMRYVcdOqiAAFVzRuNBK0y9t6fAgqQn4y
w+55Pai9qT8pCCUY0JYZ2SMKCSV4SdLPgNMvC00EtgJahcYqUqBOzKN9y1HJF+iyvMmmo5jPGtY+
f26PrEzOB4NxVk1nmPev1Y3enCnT70GPs8/FiEGXFz/Q/AKiC/ox7C+o5bk7EeROj7sqWaXx3aA/
d8ByNH0djO2OfoldDdsmuDfV8DCUX2UhHoQxfmGnhpI7uOG4dvIn67EISAPkskXlX4LgTrY42xQL
hZttdXEPvQUTLZ8OrTIiv5doj9ceMxoObdqT5GtXBOuVYFE8am81baC+YFI5dNIn5rsa7beaTAgY
7LKi2RnekU6xqCjWEQykPKeR8NrKFXBx3e2Nt5wyIcY1ZCT3rfiga/R7lOyzkiFrqTslg22Q1CuE
4Atx+hgF5a6Ij0PGS9cNFPqJXQkvqCKUZlzFWbYtdLwKiPTmk0c8nuvuCJgetcGRBFVsi60TZfzc
AtCNNQx3RrFv/GlrEOkNNZyKz0YfWJfmV1rjzTukzaWlIVdBVIUbsEi1i5qJ61b8wibBGCX1TP4I
2aZjDUF8Uo9nq+VbSD4N/xkX6iJi6TVCO643HglYlght5tCD1lC3NT4aJcG+1BKOpFxy+gVjnroW
PklwX025Lv1Xv7sxrU3I2XbKxkswGuuifBjYA3tcLXrqur0wPPEU2BsEJ2sAmTOoKAQGHO7hqqeM
GuV7ZThllC7aDORtc64waxojhUjtU6mf0+4T18C6ZasjymzBC5UC/CFQCKQ3a0oWHx5xJjW5zrT/
sQS5pMciCy12Fd8qM8xDAJ3XK1bY0NjNIvLwzaUc3Bvirm3Y2jzoHJ/b+ogIcpGmN5QaiuirpOds
AcMamoMebwh+xIkX8kknu7wQllm3b7i9pN+KljyzVVA+Q/Htn5pM3JaQ+sFeUSXh75tArLp2nbA0
ly/YP9OgsD0mJqHejjmr4JtOKc2LwnNQCHTu6c8mF90wnkBdEI00LIfyWGAhbZrSoXuelxstOjbC
Swzaf8gBTwy01UsaVR4OlpUEPr230ETRT5KfR5QLoYX/DYOlYRG3TjYQ8nWOdW4j0/nNv+jWnOIe
1rGwU9V33dqksxQ2PQ4RWB9yOwlgouaTrX0FqAEol3Y70dcQ3VDBJhfYrbhNvDeh5hRRfuiyG8av
SQyDRH1Pq2MhvFM5iPhvUi3WRXYyp4ulvSf6bar31My/AIBmpN5ZB5h5HpoDYbiJlOIpKzeeBl8i
djM8lNVg54Xv5tGTz4I7/VN044D51qviMZYfBsJR/fIAYl0MobnjJQuc1oRJfQ4sc+N3t5WwD8m9
1MYXwcAwSuuyyDaFhBNkhwOfqX4fTI6XHjMfBbg20P6Ciq0+drF+1OiABhTJ+seORWaczc/tXsEC
w7dnEunmB8+C8mEkWF8xAhnnlIWrMvYeZ5CcqgYnEdZu1d+X2kscHABnrUUQcm2SvZARAB5Q9JnD
vPdZyzYUTLeV6VjTuvfoPWFgbfnWg5G+60OW3IklKt9SYhg+A1DJJgTxBQ10P4md1rtj2ZgUh+xL
LELWzotcKMs9ThyrTVbsxrwJb2LHwWHaZHMqnnGQ8rus33iU0+hkmx12Jv+5aV+H/tQDBVctdxKC
RYeiq/opZfm6gj1HVmsGpXINBaj+D/Tx13q51/uJF0QVcQVOa2trQg/ydYMVcMnZYK3viAur8YF8
iJe/1xV/uKx2pZssiwZIQEpRETkXGCn0fndV9FPVei6D/1G5NAwNcS0Ma5x/v1cuRxR1ecv2b9lu
dUcj9t5bgV261Rx1XdEEE3+QZX7XROZZ/vd6V03rfJpQ3U1cL9qEbv2SLy0bxu0mtjuCAVYATXik
huMv8ZnAAaGjC4RQ/KEB8v2D/d/fwbp6sKAEw47lg2KefCF2AWnWujXaH9o48vxT/niylikhPkY8
rPzRgIi8lpNjg+w1P8hYF4IWoQ8WYwXO27TzHBAircUGRtjKndtQhYmPHu7HOMcBoG+r1sliY5n7
4w+/13V76Z/B/MuvddWl0ASl8CSBKL1cPIWc5RT4Dn8ft9+1VUUy6v73zq+q4QEL14giX6ZFN6xC
d363+p4ip4PpYyU9//1q377MXy521V5qsWh28LZErLPPbXQMhtew/g9R9/8tmv5Gd/DbDV3pDvxE
UBr2NsiyHWXNguWO2VJdkGFmR9va++EFzT/sb+Pm6otU2j4sQmZhSoCunOLhAnCGLbQbW6yP8urv
T++P7tz1cLj6HiWtgpkmMUr7ZW+ry2qjrNhQIRxD0gEuzkm20Uv9Qyf8m/a+SKdZRJmvimjqr67p
Ea2Z+QJkvllOn287t1xlx8b592J62puiqQKJkhT+cf3WiPvQtALgqDedROEy+I8/PLvv5s5fL3D1
pmoQYPJYcQH9MK1Dt3SyN7ZuCDwZGGT++YufVoTvdEa/3dLVk8sT1TQw2qObcpM9IUr6lp6qO54n
Zz7GOokNu8v+4S6/mzD+e5eaeDVbjnoQy2bP28Iwqzuzfj90JReit92lKyKJaLr/2xb4PChppVqy
bpgG5OSrCSRLOr1QEdMydSJtUD9NyjJ/v6vvZg1dUyTNVA0FKdP8an9psldNoxsjwMKlXxtoILcS
R8JYuv/7RaTv5g2dMY4HQqHNfr0EREY0WgV2JeaN4g5r7KZeK9txNYukzB8W1u/eEveBKAJcNe7P
q8EeeloQdp0oLhv11YqeEHj/NFNcj/br9vbVSykKnO5hTnu7Wyvr5pQ71tK8tW4Ue3RJG9r/JDe7
fkOKqFKBZ5HWLBVrxbXOw+y6Yajp0C2j9JkNUBF/YWn/4f1o8+Lw61z7z0V0frhiKLKoalfSDjht
TR6maC0GSHJaXW7Uft7Ykpiatp2dUf6I8xplbL6oc4DW5Dag8gVM5OPKxt9KC7INCHjR7DAkyS+J
cKDinLZeob+yiaZ1i1l60i5GckfzRUrGIxJEK7xR8gjxa4LTfTyge3dMM95hkX1RBIl89JzGkeX0
CaL31txT08HhgaG+kZaenx9yOd+ZBtp0L30RUSybIX2wGXsRTRe9ug+qYAspcDnqya06586lgNFK
XK3tc81JSiZfUNDcoHRa8VD0R8Jy7YDCUoNdYwS6A+A5tUpC+E4xPnmBek8DTE0VNw3VVKrcepIu
oG314/BmcASckN0KSMxySvPKC5uckvJG1p2HOFkXkDzU8TYZD/DPPhWvPWS6bCug5BAtHuJ3A6O7
HJC8POec9M888yADeBCh3SfpFlRbdte2T1XRkelG2nht2VX1oEoPtbaXqn0GLRWeKxwbmBBKtovH
1pGq9sMSLKi6t418kIrmFCXEo4i0d6adJLyQ/cJJ3HIScLH05O1yrDfEM5LxRleExzt00VKo9rHw
zMaM/WcG8oG4qJ5esD+JAZRLeUnnJwQHJfrIEqwHxWdrF9g/DMs/vzSV1dEyZAlU/Lx3/H1yEuHp
eGODdEV0ZgFc7dAfOKoLTKM2Cp3Nj1KZ62lq/go0/G10bUxDNq4/NSFLJjXWNB7AWlrTk3CI9KNr
vczXZBaEP9wdrrlvPjrN0nRZZOrFmnp1e+RZw0BLTUrnCFrU7B0dp49lRxflVdJwjg4/67TfavmN
SlilINlTLBzAoD1DL1/hkJhgzVjEXtf0rkO8DvMXQPI7mvc+dxWhP4w1zo7prColCop2ISfvKfsb
bSIyODMJTZSXYU8842gtLSUElI/vqftqBlorrHAARhddRXpx5GpQHMPY2JPOxREMQf7A4K8SDq0G
qXjgntFXUE3w9/NIlqDXjFJHBRcpXarj7Y4EUguDYp+VlPeQnd8bNaiI1D/LnYZitc9edNhucveu
SY4my+sZv2NUyabqh1urtC5WvbVM28NnrWWQT8m24WOJs2pZp5Ob060O6GdQceLT9mZ/ALn2t31B
Smu8pCUYy64Up2+9cY6jbSs7uZFfOp2CvWZQ499zoL0Zwy9DkF29O2WqcqqhxMbVmZnr4MX9kobh
TvCKo2+uGuV1Am2gjDs/UW47ubjJNIUExpUgKuQPN7ScyIkWoUr6pudIsIJbs30pVNrOSXJjlZ5b
SgbqE2M5ITCo6rMg35dVb0/9NiCaumNTbbmyn+wif+LAVxUO4UGXIVAotKGfkclMmhCtkl98F8Z0
POYlqFe4Za1eJNJzh5hx6o1bsJCUMAe8RmpDbyaBjJdStgh9+WbUFXsmEPjRQ54IDGxN3Bdor6Zu
7wnmDQF+UKBzTDPUna16VkOI9aITZTA1yl4TvfNYFmcvn4gK8U8s8wsSLSVvlxgbIhCPvDBK+90K
HRqcUyazateU9K1kLI4UZoqM9Kl+ZyHIN8mhg2hX1ZeKRl2Gnbqlt0V+KQ83O+nAlYfBcGtmTTMb
7mqvj5bSRIwmdix7dv01afwx46HFgJZt8JXQx/NJwB1Sux4HJvCUQOuJRPCyfe4x5lF8p4Gu3LRC
dTuR/BnTbA+lrzRS0HK8wo2hkvQiZzkq4n4fTZUDGtQRAwOgNWXCjkTbRY/ymaQIxFMpR3Uc4WEd
PYBSK9fIHhqMg/od3vzPEqxCQGBMNULPTRCQAjs37gLC4+DwzgsGgV52iq8mHFD2l7OzwQkm5UBz
AXOG4Fh17tR57YxNMNJVb4+a0e0KHnjSzlPEk6dQIY/XZqNgo/dXLRm+QfBJdLWl3Jp5udOh3gcp
O1OZwWaAHkC6xCQvacz4o/EMd++BSfWt0gj+qhNdovRnUm4mDxKstV2EdPYDog9YPwgfWvtUqWDh
LtIRKkOGYjZuUbJBC6nBGEWKq3J7OkAUob6o9NULCbaqM5U1o9q7UQA8TEOP5p8XrQHePEpIH0Zw
oFLqApK1AxiIcHVg+5VO14b2yGomigPleYaEIC0mEY5WftNm27x/EKWL1r00snZoeHp40pw03sJR
x8u3GSwd/FOArhKDIFgCz3qt9GJXNxcputPDB116IIt62dUCRpRbQmSX5G7bfXoxp5KUahykZhG8
t2wnF6YvuFEkHKMq5XdCIaCQJgyAF+O8xdeyNcJNkFLBbb9YSHY+RW9Edibo0CQGIVLHCRpcgp41
9WzEwwNMMqvF3IJhbcpS+hl837VGVUfy7DwM7mMDNXetkqRnrVg+CYoO+zMuB/Y5BBvqsGKiot8I
srhJSBgx+/JR94MNNpy/r7N/7jB12dIVkxwXSVP/o+f85QzgpVbUV/nAEYboNDxzrXbQjOHfFkMU
katQPEQfqivzafT3xTxRw7FLCLqgGDIbrjlcH+RNY6MxoRgi/8uS4T8XI+lD1mVONso/1bdfbqkC
nSQQu6QgEjEASuQrpdhp5U/10D/3J9zS7IM3icqSKOf9fktZ7mUdOhuVmoFwgg25lFziYt6Co2LD
/X42f9gxfCOsna9nSoYIGgBGwNWGwQKYlgdhrC7F1AaYRo3CrR7Zk9FQNJfeE7LvH9W8f4j1eZI4
1SWdG5QNHTfC7/eoxZIZpCgmQVSCKdbkhSx3tPiCJfhGGvD0dlH/pQDtWQMRnCUTplyckvRjJZ3z
seEEAjqNtUDYn2o8dF38GBt2DbQ/sSRXCdW30MpYAR8K/M0x685Et62Kb1MCgJkxY7zxyEm806jc
xxMK/68Obo4wgKkhW5tkNdAZ8cIHwQoCjXbJpcgvkjy4pTyschrk9YD0hiTxplypEqK3U6w+BaDg
84sn3vX9h6RhTBXxUrdbRfpSEALnZfXTyP9mmPAIOWDP2nnZunbGI0gNLClgmKQPNMeRmdPE0A75
BsLiMjsIIHiz5b/+ohVR5o80f3GKfv2tWWYxeDLDv/G2pXbbWvdhvvn7JdikfrN9NVSc/oqGa4QP
7feRIRJO2wkBejQlQCyaGdVd18JHJhUaAC0efCt7CjDaQd5+H2chn8k2KCWjIa6o4rUMWqszLmwQ
97qBtF8zafQ0Y8AUO0HSznU7F4SNVQRLozubab7TKAan8mPZxuz/K06cOicDGoImhfFY/8oKOCb+
syoeBk59fg5UwJIOvjXcDYmwYs9/iitxnWSVi1JtbdGyjQ1CpevaDuWXPBsx0KKJ072O5KW9N940
gPKsYxywwrXEvwb42IC+VBeILabx0Ga7AsIugMYsOBPNRhyqIDaLIO/oBj5kzU0gZetIYxv0qjIp
RNkGAs7EpN53sKaRldAETKUXOpRit8vZfaGraVA+mS1RVE8KW3u9PISWtzPxRyudU2hswfEw6ZHM
/s9D3nIL52cZiPdEcTnMgnZqUi5HFhlqRD6hzMjfSRHw0s9REYkA7Z/rvN9oxVYxkNNmMOzfDNIi
axFXKDD03q6JFRVqpw1VWwtvUXYjibltiZtsEa6JaC1FqXe74n3KaWoq4Ktx/Oo5ONfhVWnYrBbe
Og/9kxc9g1FZ6fwGCllXHjDaCkxUErhKi4aL4lzZfYIFW0j5V93qCEnOQ4IsX4FWPC3l/qNkDbKs
r7JDn/AKngzP4hrL38IYIPWQmBzAMJ4lPvDEvOze1/ttFz6UhiuF6qqMjacgf4sCH6xANu3hwheL
RqdTDiL+LIJiz9o8vRdH8HeFD0A9iHKqHQnGYz93R20m++w6diUDOABDK1ZRAArVI3q51hG4YkFJ
k9css9wWX32ZN8uxBbDTR7PgeUCGMZriq9QWT3//0L5ZnX+bgOXfP7MqMqfUFFk3Q/kubk6jySf2
g83sj3Lqfyb5/ztDmdcVYskLpVqdZ6juXXinsrnyntNly+l/Ma7J11pm98VPZbTrOt31Ja9qxhSc
ejOJyACv/FfcXpH2k7vn++f233u6mgMVv6GmOnEBerLLDrb/cMyKr7+/m7/fBJD+39/NJECflWfU
pIyS3hxFu/L1n8qN/3ThrmtzBn+A6+C8Au/z+0VaDy2mRtAOcSEeJ0GEWMjq4xDcg3JsW+kkiRlH
8pAjUic79ZTcjF1p82ShIr7LFuSwMg3ODcaYIhUXQVQvDfgIndDsmzR0yu61UFxZOhj8D0Vo7EJp
OOu2RI58hMjASMR0dW10Km2DvQTq2kI0xFXbPpNnZ3cAE4mAZEwytVebHsmONe/FsWskbskZKlCK
40SgWmbexqS1jcFFmN70bleayAjDYCUniDVuJgVNO5J4U34KOSJ0oemmJAYh60bqk1N6S6t27Zfk
eSGVyGGVgIzZJ6gyPemV8J5S3AQq/X5v2TdbUZYcnPeouB0vc9WJ2alEZTucJITaeQkVnwqL2d4D
HeYEQa+AeicxZm5WtgcieBd11CNwz6L7psB+k+Fd1QDFiPGuTJRl0d8Cjsytzx4futxZezQLT0Wj
HolCQphE6aVO1S+U3atkhkFYCA1cpSRZhhTziMqBRDSdR9AYuRKF3ZRA3PNxEXUnI5QWsvcSi7Ba
XnoxWPSNp8Al617zNgdlQf61rL7GAZFeqb62Gnwu0l3aEwbDcTN2LJT6QbvvvWQ5JYfR/GqEFLsD
k3M/oLVCRFYYz4CC4czivQisF7K+loWnk0zxckw6nyjhtRRwtg0Fb0Uc3B24lMnM7mu1WgmjXUnN
qwKMWh1PiAsyIn1yTnV10t6UdQbr/8EIj0l0m2lILEigB8ZrD+n4mFPUKZRtoUT3ij86UhDd//3j
+6NlN5frAGWhe5VgX/0nHfKXTb4AmI00AdDjzUpaQwWgvLkI7XQJbOcEz5rWk/ChfPxw0e+Kdr9e
9KrNKlfElfU5F5Ud322d1GnofwpO4/zUHPyje3x9e1ff/YQjQZlKqpE1hCpAO1trOTmGY235kp2f
Ok3Sdx0A/IEAriVJY8N1NV3GpVhKU8XVRAflNd7O9IXsBBurlL9HB7kiDPs0vtHL+/vz/PayBqIA
VZdMXb4GBkRdDA9kfoehSCz47GEtTTfyf2i0AiBgkryeRM1frnO1ikpNo5ZDTK0VMNKREtLS46g+
iPrrOCH4RLVunQzjo/OnmVlcZ3adkzMZazp5iyYitHuzvxHb+95H7t/fhCbVhAkuT3JRtJNvvaaK
vxQJFfCS2p7IRO6g6/A5Lgr5XjJeWt1NFdohlNEIT++1t6S0CwpiYf8cI8Cd2O3FBpj1KiIQ4AhY
e4mW0QI20r8HgUfOIsikQL3v4e10Wf7WSLAzhMeU5JM2qEm+zG2Fg1MikjmccHyXiEyRzL3MxBkJ
ugtMcPQmxyopPj1jr0Ms1bPRyR9hNdyHTX4W0Ia34wnQpi69DN5OACMcnSr53Me3hW8S6Ws+DY36
kCT9Z95YiPrHVVKA9kQtTGKgbabltufG6+gt0etlJ92bwWaO+FJJN/s/kIBYEpcSdSm/7I5BiXEa
Wg0JHR9K9ZyzP5Tbtwrlek/shRmcZSTIUrUr8xjS847QwjX16RUyYqRwbqz4+OzAV3aceqOXLoDR
nqLL59eFlh0n2YraF8K2+17DtYOjKzX3IflK6KRS7UkjNwgipuyZr4r43pV3VPjlxPFRzsKtEYKL
Aq3czwN28cigxdzuzPE+bk9Y+oKaCtdcO1JeivQAasmPXkVGTkuOIXmcIKi2BnbA3th48kMKiAPN
aaGw3yXUpCJUJVxl/buH02jAmyXifp39qmlNld3T2bZvk/kdSpvKHGHVH2P8JVr7KcvCZoruIs93
pOast+VSHJ8p3rta+a43+hoD2jKLQPQYLBXF0iAtIZLusvSYZOkmDR80dR0mTyCCDBncrIG1TWhX
iplv9FDeRCiRQ+8kxukxNi6T8qiVbgkMKOu1w0R1rbrNcaqQfz0o7x1afh8kC+pO16QFhuy6UGV7
mJZep3J0CVYGZsCeBTrE5wDL4Hbs4lVf2qpgbo1xa4H2KhQszrK/LuSQZ6RtBwIHff0joCyq+7tS
iFZiX+IM2ubltu12nF/BQh/VrF+NA+hKZVqPpocnUmadq8S9NCZPg0SXSzkn0aaDplOYlY7VoX0I
0jpa+SykOZgYMzmJVXlfleqNZ24l6ge+GSFMGKmquZ5w0sU7ePbEKCisH3m7FbJ7EVFv235lYufk
8rAIxG0vaW/YN1+zGV4aj6a5MGOSLNX4Rps4q7YZ5Bsh54jHqJtQADe99CxigTSH4q1mg5iNTmJo
q0beAyL4YQ79ZvuuQo8xZJmiOSvidU47Y3aMSb6Y2+t0yZbJSVjUy3xJufNgOfm6It7J+fu0/efG
lyuCJacnLYoafePf96R9HrA0dXCw4v404IuNTn//+d8sC7/9/KtVtva0EdcRP99SPiTzGQrfqtZO
RND/tLs2vrsTOvrsIRQVecL1AtQVed6BJmNblyp7fyq2Frj7UslWSj+RC1CCjO1Vc5tSTAlbam3K
F45xQ5e30tisrNq0a1H/akbJIKMjPFZCuhuhl6xiPziMBmMNVc7JCvRdShumMFoU2HtLvo/5/o2Q
8VBdcnRwltZv0eItu4YVvg/BbctMacUy7Q55BUtQDViENPxtBK5o8IC02t/Jam6PNGplCm96Oj2G
ebJTC8Vp5exWHsJNiAC2J1S3J62N1obGHrTF7qaZbh1FcwV9R8Fvb4yuyt5ORNTJIuF3G02Llun4
ZFS3BrUbT2hgtG805cWi6agORFuhhNVA2BXVXps4fIwGc9GuZGKsLBFwFUWtBNQcnt6MZoKKLy9P
HsUksOPhsWGq6BtiSDA7ezEZCcWwjNMcOkuxlYVmISDNbQ89s5turAUMumZDzeAzBN9v3bTj0RMf
p+JBbs9F/hF7WENGbVXNkzO64L5ZC0wMnkCpwoDfiU9R1xzO/bpPw8eA6WkwzYjnXsWJYDxQuGL5
cCzdNeq3CUCy4d2OebvPp/dIAaffNLbVF6e0P5eqrWIybeutbJSPdSkMy1a6E8UzAePjtNd9DceZ
yCYC42aaerfxyJ5e2UwJbcs5KMjrxHddjemsWZGjp9ZCpGEqkKfrRHn4RhENd01SP3D6W5vE6uGF
71dt1cY/TRJ/ViGRj/wy0K92QFGbj8Iwx8D6WACdWYSDraBbDra2HFc8DOf/Z44AUMCUhL6N0vHV
/lXSeiEYMXSDBSc0K6TeJ/6oR/ynknm1rwM2JVsyE59hyurVREFHA1c7m9plJGMEblN3pFMpFKco
FuyUNHeJo2sxewGeyxyLHHzHMhofwyjc1bnihECcqKl0/S4LUKxLmT0EWKwR7CflRzrnDdBnRnPc
3Got3D+S1yMMCyX/yuaq6D0bDOgBrf9KDN+iXN0rvZq7mdo7RVevC087x1iKTGMv0kjqSHkaP2N4
/QO4NzlmuAHgUKuljoybimhQ3ZKRI8kCUEuCjap3OXvFcFmLzxOHzfpDU07peDMVd4SVredsDSOH
opjSgv0w2HKqpuDOKnc5PLbFq1wcm3ogWxD2eeV6lOuHxvHAWIAeraoXS+Roesak6WXHVu42vqo9
80F0eKENriPLxcYXpUcyOhe6fkmFcwHRnZYwH4VEOJ4m3Fbec17gelOXAlnegNHVhIYl59tKUUjp
8VfxxL7OYDGPrXPAIYLNzkTFrcB/th4Jpxbjo6Yc5qJwpeyBvPKdSCsztJYdsXFNtUBVs62MZiH5
3lLTgl027Hwkyr1MImLwmjYvnSbRFVUdL39TkN3IKbgo6ne6oGEnn9PJQ/ZCPF42f2TFLomQnAhM
aNKTIq8UGHYTNUrPPMqYBs3q4vGeDZ2fzzYip3IZB5/YIy3zCIpkaM7pELhke+GUAplS4otjc2Pk
ih0gyKtGg974HgeATZ68YyTGAQ3SCnrYThDK0zio90qnfWph+SXVU022y06OPtthemm9btX7d1Dp
dlJP7/69Vb4U7cVKCOWlDc+U62qYiqo6uZcbk6Rx2ud1pF3MTKdcjLN9qupbv29kiHk+8KQbMj6d
EQ8hD/goKzExRol/Nrr6klgmZzkPHxyOb9IF9f5kMU5pqJdrUxfXqfAoCTet6Jb10ZrOVU3HX/1U
jdvB3PQIbzHAWMFRy8A2PtArGUJHjl3SHEjj20bBh8Rxv7+JZQeeAzlk/o2JTxNzeyfHe3N8i3XF
SZhH5aGlbZ3PGdELQsTQK59ySz6aafSgZlQ3BXNTiDjPjFr/MExEJhnmyR1/JV9NvrXN2XCGBSlj
WUiLuJghh4JRu17OMpDF+TOIVNQGNds+sG2HvHmmRCIKh7AuV1WR7gtrINnbS5dRjWKFDBYVmFSE
LxgIAfGWVDJUJPbFXCyJkjVGe4K7DBiHpF2D6F9L2IyA7JAJs/fLfp0pwiH2YjC0KUnimvQFf75v
T5UBZ8XYmWbyUlCdryQinEL/bMK6IE3oZciS98AkeYK8W7Ogi6WnFNrhx5o3uHApb/crxaMpLL2I
Y70fqxgdt4RNGzZDl1JoE0VXklk9zYBFdtTqRzw16PRC9bZsRIdktifKbWwTbgUSOYL2bGIxJWSB
TcJGnXe3lbIJ69YmXw6Qh45AwcIcoxL3bqfVvd8nJ4b/QHCIZbkmjNCiPmsYyFqJbDN0ZxipyWRA
TYDyRCfyfAHAfC+woA+kZMW4YEyJNbCxbCkuHuPurtB3Pi4hCLy6Itwale9q03uDPgb7y7puC4Q4
6lKRP2WooqkqnlMs8DG2pzJkSiFNgW9kMdavohjdC4hNBH9YN2wTwu5Q00IRq4IUBhM47QQs4hAh
YGOvetCki4Qizy9jRnewFH1IBOjmSHkgpBeTT58R5jy4qVXdCObIGV3QEIaUa6MMzxPpcXi+zvAE
mdPUo5hwxJVOMbjIQs3WQyu8huJw1wsNzr1UttaFqlyUrDyXIsDbsnn0DfZe+SYN4B946HZJDV+P
SrtL56APA4jPjEhB2hVh2xZFRxJqxIfFO62o/aSIH9HY3uvpfhzI+a3sEiMSmcN6Zu316K1llek2
SXEO/a+h4oEZa5L9bo02deReWpG+t6LlRzcru0ASbvSVV4JMNhjjLCdNaZAve/Dzz7kD1w3rCq0j
mYiWeNDifTud1HxLB+YcRYhjyBqYjGWnnmC8EG3IETraFWSsiuSyhAuCI2mvL6XsrEV3fbcT4vuR
3M1Cek2BMlh42sfkuYuRPtQMxbJPNgKJqSNuwYKBR0giSbBUe1DVp4NLEM3JLLRjq0EIP1jNqzSG
aw/vrIaDUMMyLkdEoQB0GfGfN4d83Hf1WwrPVU12JvFVZhQ6hHxuKAoPiPX15hV7YsWvlntu0hdH
A7WqBMBEG+SdNz5NOOlLJKItYX7jjlPMup0E4loIwp6iSyiF20biRC/bJUAWVXz0GtbQaNqSRyTq
iTtSMJerWzP9iDGx+BZBsAEdvExDaQnd2521QTXolzI51PmjqD7QQFp5/VrAQe2B1pueyuEE02+J
sNtlKkDm8iiNKXrLtzzP9j6wW12wdhLzkGRAZ123PE1AxAFff+xfpvSBWLSNmoO3DGyhrCmTE+yG
1RBz88IfjTM5D2tFozAevySaiG7XQ7TyolYGcZeuL3gHVetWEoidMUCTxyQvxvdExdqEnkGCvh11
YU2L37aGG20+WagkZz/6PoPLmjYdY0d3huAs5tHC8r11I7eHQUIgljGZ+sldJBCFzKvxSkA2QY0w
OL/RSR6mWQc/Qt4XQr1AQ+/0msw0s8oHDUowavpyOYrBSYerSzLzKsRuaMkaYbwpxl1EsKT12op+
VEJ0tEabuB6rtFAD2Fa5zyFyLYZ4ZhVLK4zQl012BDAwzW9S/QPrN9HVQAuqrZqeZOlipF8R8UCw
MgWc4ynppFILdqW7F8pLk7xpSJuicAvZnEpTt2hlYjSmHcgTSNL3mpGswsopERVw6A/Yn8djeZkY
2iJnG34fuJDId+DTx9s01BYpwsSsPhtG99SKRBrSLoQqTXwzs+FU3fKS+gmZ9fg/nJ3XbuPqlq1f
5aDviWYOQPe+EKkcLEfZviHkxJwzn/58rL1xTllllLr3xVqFgsuimOc/5xjfqDZoyBIeTX7x3mbc
m97HSNU4QKowaxqDvXTTg0o0PPlurA0eh7dyvTU8YApyczfRbcSRoc0wPAghVaOXPvZRso1NZQkN
xNawbjLbHd6UxNpB12K5yRi27/NDTtMIQHCY3LXMRuqSxlBkGzmqnL6aZXKFho7lKMuRpBqXSTes
U+MxHTb9FCLNtD5xz0W5VGNra2n90mBUjHWM/3M6gS+IFoI+b0kzztbEr7g4FCVDAz9zvOGmb89B
fRCkZq3wzoWG86TnLMxGGIY1crNefzDOlXLjyi29qd6WlBat9jEgta9KXhP/RYSKVLn7PmXh/GGB
zQjTD3rLToFl3pBaezSeguBOJ47bJuABZol/CgojWflMZ3jpSuyAlyc3hUlXwRTAVZx8oqUoJiAT
segfyX/Ene7VT7G0ELjUsFTmqjN4R5FpFL3pgMatqz6OOjkv4ldYE7OU4eWdC6HARe5B5VG4cpgl
a2kBGdm3+SqIBvulYM5CQo0CYV/mu6DGUsie5LwvmLfQ5WIERFIVq9Fg4WUlSY/nqt0YjU4FQ7gT
wdKtrJAAt8/Cxx5wuGEex4jhgz9uo/pZxIc1QHCdGS6OWlO+SRFP2GnPdyHqvaXweuvRJw1J58RF
/16lCUGMH1ySapI8YKoSZk3JbqReo9vQfbcd0Tl13K2RVi1FV18FWjGv6YQAQtZp/qXwBpKIvB6c
mYuqm7uuuvE0hKws5ymb9MDFTUcqMkv8rqID0XX7VAlASH2p3qMx3GrZOaHLLcbnXF4mWbKvYL+b
vJ+G1kKyg7Nd8gjPQwVMhDMxbNhrhc+s2yFzKA2L29DkivdwJgO61+eh8BkPwTrzyQUrcoTwwiGd
ymwM6gDIKBEjQFIPrrXVQusjTJgUvgrE4dEs0KyjABt6litIPWFUZ5bO7gh2VvtbBi/oUYr+WIAt
LtGeqjKC/AY0LRhYZePh3ZfRQsNwuTN7iM0kkLUaTW3WiAUjNR/OALRVmt4JYow42CXSmy6edDVx
ygB6AeuddC9SB0toW1P/yc2rigFt90Ah/DjmBuaEcTnC/Ajc7DMwxUXFKz/gLjOlfKdjpBbDdiGQ
Axl19GV0Rnq7uN5pzcAwD1RND95cfU3MtT6QmTgylc6NA0kDs0RiwekfyBaoX8yOMHjcpUHzGASO
lRwCFb4Zz0s86NBSk/zG70SCujFNqKusuHebWy2kjBhnWX8w4Dp7I5IXMjrdhe6RERf2+5CLfpCQ
gekHXDiUvAZshqMu3AQ+TCm8AhK5hjJTpHiQD42OlEvetEhJjOjodrumIfl4QOC6E8HsF2a1L3we
/tVLENZ0rb/Ie3Ik8yxkxKmPM68iGpGiWIxuVFalJXkDBo/jHOQQYvBWWQS0qfTeWrYE+I6Eyk92
iPLVEAHeDfozTPEHsTrI9bwQw5s0WbT0BFg7gcMhH0sk2EooiHhyM+bNGqgngfpZg1wo++FKlFcN
nRo/2mXSQyHOwZVkFimpnTWL6UMM4mMdclCI1giheAvdcCav/c3HW6JSkJCPB8ncWmikaIqAnUL1
udWruyhWHEHvXjRqQ1ajJfOADKGJ4VafMAScVPnE5sK7LzFObdHMO/wmhCJfaan8qZpQJQMtqCaZ
qqxo2oXEMILHRUOSaU2jygeRpb0MEq0r1SsurZ/6u79vZurK/ja6lUSdB6iPAj3VMVdGrxHFjsrR
k8D0/72TLP24R2gHGGvSI5LVi1b1oBS9XxRYBUGmPLACWUnbzI5smj9HuGfb3Bacq1bBqZf2vSuF
aBKjJd4VXeJwXRzFJtcJDHNDdCG3DaNbaUXuBSWWem8s0zmEznD+953883B+397F4WzcxKMVgH7H
ZdHo3gXFXci9BUH5yhz1hymxzslniWkpOglVl5aV1i1CX7FceuHZUWt5WFo0QzcijWxrYPJCJxoL
gc6rJA7OLWaDFBW+nJh3RiSA579mXvyzd68rBA6pSJcNOMiX/lmlFstRTklsq9xTxSz2quD2p/P4
2waUC32PqvUu7gVeSMQu60tjEcwJyjvkuMrgcCNaujJV+fNS/bY/yoXWNmiGBq48+8OYSPVpFDhK
c0Xr/etyv7w0f9+lizZwm8q1J//aBos71WJe2+57l/5pQ2f0lCCIM8LEVr0X0zyl1q2KE8WIXgWf
Z2Mzk6AQCjlcG9qPTV7agr7PEbdnZkj0kWOW5lJE3Ysc9zkADafAA1JooOfVcpD1rapAWd9UjDJM
s53X1Y04FHjuDmDb7RB7Da0nEB0JpY5XX9HD/qSc/v1Kubxuy6T11FbgRFKu26NDaonDDdJJM/Wd
YTa3JNCbv9+S8q8YgD+ONAluKsEEpvrHvaJkZR2PJgGsMuxVDcwJBKWaQOLsUdSgjVr+utKcEJlO
mLxqeUddALqm7hBFO3WzsmgFoq0lIUmCYFSnWzUI72SWwpIpkeaI3iB7k+PJQaGsKk7jCIW0IvoK
kavW7ar+RH6A3asy7xFqwxHlqb6oC2EqSJzCsmwdR8gEwiy9YwR5pbZuE5mzTUS5a6zH1jZ4A6L1
7IJ+FUWhY+avJCnxw9bmWyeVyURdn8X9fWvucxReRbMPsyM55zMaRSjSYWu2ToTNKsVbSIhSYfTz
0r+ThHpJg7nOD37J5Lp4x5nitL51m0p7tz+6+aZBw9URWtNAaI+1V7Q20FEbp6FgzkSyNR9l+hOS
TBePq4d0m3Uh0RGhVKvNrZXPk8qf9GeTI7WWkIyre6FLNrnBMN5yOfYaDk8qR/RYPKhGlg8KrL3o
q2U4Bs6ZlXeYfaUo2lGWF1OmdhgfMvEwZbCGuJ4gzKoxg2dxJZo0Ohuqo/ItEJ7pV8Eo1vBhJfqm
KbBGUVyfjVZjprDtCoKdSpCXyqJLpKWes7BCuewxz5cPI/5R8ExGums5WAEUmA5gYFmz5iyibc+x
loO57iPFQdTW9ss0PmmNtWu85FkBu2NE2bbtV+BGFyodfhQdEZoDPbgj20igjeKGzwOnLKiVRV5s
+hwSZ1VsO21ZW49jIm6JH0G4Apm1ufeygydgquP9EQs3WHzrISXDddsWKcltxplp8MgK4bOlX8Ry
rnapzIAWGepJ9RNmboatAvILJsYPLRZ8dY5A44TlNxJNuyb91VQHRgnPGgIyIQLu3beP6mgezdRd
9eNBS+6yqmNhpNuRn18rAsRfISDf70aVkgZQvgTbhZy6i1dypgbgg0oqjlgsbvUw3BFpcdfrkV1r
H77Zrpup+Un2ev1IumaN3JoQMVshi0fxMMYU1LIws4L2jWkX6pnXMCLp+qjkDCDdjWQlzEancycL
r0X9IeTwqmgMxcTjiME6nRif2iawDioVeDqsOh9EEektlUUCbXxQM2+VFG86YopabO47/bahu6um
GIMCEkBpXSdhCJSex7Fh0uarGYlA1kRboBzyJnz2va0ChLSsi80AzK/z3pHjzGpI2j2jqYhUuSSx
uPHHRU/hLoeIMhr/o5Syjjs8BUE77NXi1fW/mjj/SgrpMe1IIVXp5Roay7dYRx1Tx/5JU+WbkGSc
tF0K6mutfjD9btHRD+OMpipzcqM+FQb56UWtKqu+AAAVZkyBixTRucqKojGJkisshPJS92BG40tN
r3gkLAhmoTIcAkU6FsWbYH21JaLNnPjltGSm0jrUvIjEIQ3HdIt+8Y9ZvfHG1837BGptjOYxIA0I
3QnmMH9QYIQD5M2JSBYH5RwrEf3JIsVGKi0tCTlEDucBwNeLRHoxdE2eheRKG4c6sbaeJKwUCveg
rt4DEsfiwafPzcPBqxJKd5HWNw38uRUO9JQj89b36DSIIYL50t9FYQ6NiZW2LyD99xCONKsRsZC7
8DsBdZi2sfKXkdAnV5TtUr0LYokkMhKmE28bR2sDHws+RYZPworheyKNZ5CJK9llaDgZVwQWnkKv
LY2qkWaKnh48yxKPplvvEuxCE2r7QRnHG6Sw2A2bm9icvNoZWpbW7O4bKMp219JtUMJdEkGQGifr
qsFizBqte6Br0+jD3MAigBcptYsB+FcjVeAREaQ1jyHtwmHsEaqCQOt59tYtCHIoy4wLGpTCooZ0
9dmv1ngqbB42pJYRp2eLTWJLubXoyvbeNBxT9t9aruiUC6hoTzCIMV0CEszKeUNCVBr12NHF8iEH
B8SQgtQw9pHR1rgTh+BWlgGyeJiOjapb1Zn3pUvloZW9p1L3cCosdY27TXPfmrhGgUMdFcbzrCL1
gB6IYj5iYpfHFjvRiongyouHZSPpa2MKwCNNpCMWAIGVATtnWm4Vh7LaEBF6aHDp6am/VgnG8dR9
ReB0wNFuS0SAqLT6lk5o8SF6eFHHrqAJMQiv9chapmxouGfLUmhfSBJYw4Ne+ZV/ElCB4ELfTx3P
dCi/gJRTUQmlbhs0gRMDgYYRggaWW6AGMpPEPvOhbrb3rirfRoLF/NOdQ9lOoWaXqDLKWFrhAwK5
8Gw0BTJD8m28j4QM4kzcEGa9dBVtTiT93BROVUdNSRNBE3mu7VyvnI3th4cbqzTOvozNonoWZXj9
6RkHHUy+iUprqk7NixaXaL4QTWM71jqK7FVEKczlGyYmcj7e7l58CNPmpbXaQ2V4AKxH9VEkti6V
1GPHECFPI8Y1mP0s1SmLtzJbZRKutS7Fy30WWncRMFFTp5U7PlxxK0bkKJKH6cd72Q1pa1gbo7C2
hOEsDVSGHit+N27mmUG3aGBOjdx4V0cRvtUpefw27MzbRlfuPJJbDJHpQvJaZgsAJw35E3XLkIGw
BeDDy1oeFmMLFri8b6QQzLt6pJW3Hfr+kLuwh1N9wEaF6SfrtjHE3bxjhkCNKko9VPzqI3ERlU+K
euqrLDyMAzqgdqMa0hPN6ac8szZgpLtp+i0+SNVaDctFFTA1VGQG/6ZTqorTVO9GyBGSzfk4VW/F
Qksoki2qU826UxRMt7xbxDEn0LyydeujizlFrbHJpPo9khMUBXKm2dZQv5aUSpQnG61It4V76BLm
xbSIAWtxDbSKvjUqZko5mZLGeCg1A+cN11e70bTANhTi01zUbmqyDP0F2jehHJdx9EytM5OBYU6o
Uc+S14Y7V1F0twli3aQQZ1NqfKAemiKkM3a26B2aWXvIq9puEUM2juYJc4Eigpdap2jADgvsBFul
P5UKnR5ct0Jkzs2guM+wk7fZM2jNhQupr6RBmtLgAyDCE4WWaleG85ACseZqN1tl21j9ViECIuzT
VaZHz16VOWVf8rrjS0n6Vs+wfTCVsBLBFhD5Z0W6hGr+KH3Gbr22lB63s8kDZV3QmKWvtdKHYzqS
4MeRr7AJiHw8kR1RihQiQ/cxhUOSfUM4VY6ynA4QwYGzaRY4UVVravKBTrX70kIIZsYFmpEHo8s4
TF6TQe82LwFehED7oB3N/U6rWuAtD7yoMlFR6MKWEPe9lsEJY5UVJjOpDejXhUzb/XLOQcNRZxdV
vyDOw54YzRlD1IwbDLbOypSkfcG4IxRBdBfP0C1nGnEnBc4oC9tzTYXm+cEcUCy3+C0rk08zlx4l
42s0NfgHJmaFBy1VV3EdrquyfCwbRMy5Nx+6p5badyTOhAULmfH0tjmWfuKQK0wqhrWCNSkkdx2X
UYXoOex0RxcPVdXPa/PEyNmueY5I6bkmAYT1v8rJ896t/MkQu0dijd413+CiZ3GIbtYQhFMx2p0Q
PJWFbluyv86om3U+zOWM60RS9cVJbgtiD8HrGw9Gum1MyuPwbKEoETxYTCrXP0xtJyhusuFdJ/JL
WATIQ8AzLPqcZbuffRIF5ETkYFQ6oBpFGZ8bnwxfRH7hFCxSUJZONOVqL2f5koknc+QmW6tesW7r
9oBWcBlriFHwwORhvhH7TwE4mdK9KWIHrzmYZbRYvbQnnPTeMrunJDPWGfjSHgcyuVGxyGgrAIRP
yUG4YVY8BKScdLGw1wHACp63Ebxb9C6q+2LRYh0niupA/JWjElwrdtAV0AWKDLjjMFiEmbTtXY0M
Ce/LDKGPehSHht1UqywHtAo+V86OktrsXUNiSugPmzh6Uokccf3xrk21xeDJy9Dr73y0QCCaHl2J
A0t2g4lz06nU106LfDro3EZmCHjTenLddqlyM7hUclWUrQJMkx2ECubzjsdZUVnPYc6ruVg0uCMa
C08MXpZ0ymUUfT4BLVSkeWSb4GzM6iQzosFY14lPUI1LudkFCWPctkb6SPtd6hW8Z6FUE31JBHTk
jykDIeM+Dd3XvgGtK6K10YLqw+zIbNNVcjiJFV3W1TTU7SF9Brbb31cIfYSsXGsWuAmvelH79DlC
VgOc+tMyj9geptkUiCFpWcnibsp48Jt7vbWe81KwRRXcQJDeWIGIRrB2ovqjEI4SX4fCv+e7R9wf
inhXS181K7tQuEN8zJdGGpNCveehkA+Fk6m84jNtl/qTddIxi32Iqrvcq+42jRcCiZtxs8jqeDUa
wZ1AuAN+hJDcYaXLFlZ5H/HrQtTN47ZZ5iltAovBkqfd94wovf7FANASgz2SGTWN+m0cG04X5U7q
wmCH8TBpPHrzoApfdOSY8c5zT32a6C+KvxrjRQlvVnB3vbVq1bvRM5w25PlHaIMZbJkYVbPGQALQ
gYD2H3350Q0pS7Ji6Q6U9kIiWdhukxP45ruxrTehojxaEfhmTbjL6iZ1al4eAQxH7oBYW/ThbT5M
zlgdA6V8V9AiLd2V0lcGuTvwPFSX2nOA3MHYguvKTebcZ0w9S+5vP1G3vdHSNC8gRCGSJU3EBR8y
ArUoWWc3LSAcKzaJJsN2mjJTt4Dl56ekd2+s/DZAOab4wzYSbxs8pGtB9w6tCBGbYPEsV/E/hJuO
2YmP9raiFk6YTAxrRV2zmpmPvvGS0/+IPdphBWMuyo/+lzLoBkJDCZnYr2MkuTckyYq+ft8LO7MO
Cft5R3kqZqecYpjEb6VKF5b52ncK3/4lV/unnD5Cz1g0EX2e1oj6VBRIknuIBlAjBLCia52p3AW+
8EQUg0UER17sDMJgo/ee6VHTMpsxVn1wjCCETQOOKseaUqxauZu3QrCs2nFbJ9XjqGZ3XizxilXR
IhTkfnsbLPC0AqfTaw8KlriuYF7VFPd+hTCxhmmRKVf6x382bFmEmyIyKWQE/Hlh+tSjQhiGicTe
WucGOYBYnP7eddP+7ISzBQ4DklPM79Yv0/pvg4VWR9XW9IBAULzN9SZcDrkCFT0rPgPY42rNXLaX
1lV8HJsWFyU/G0lJCEk5Jpx81QzGRgEsnPvhfEqWSfq96w6HiplSioZDRepreAw0ieVo3QRckrQR
sic0wYydESSBSfO7M9X7jPgKRxI9W1OGfaYZs4rb2si3vvo6mG9B8FKzBAtuxmzpqu8wgBm+A+vR
6K1+qc3Z8MnGWnTBOcnJUqjzay3gP4YT2C8m2iRWAY1WyMVJsGo1TISSuNRePmYhVkmCnP9+Fn4Y
E0xpldAEcegRT2pdzFwiBvJxPXKeqZZ2yVO9LpaJnW/NwJnoXaIzvSBn4d67cvZ/MkLIIg1QeGGi
PuXqfh8rkV/eWANgL1vCSFL6cEoxxaT5GvYRLDleKMlzobZzvd5Q45jcVgS8UlZdY51MXrmLXhNA
ELYvabrOf3946aRGiSqZpJ51ucaytOwWE0X4GtdTUicJ9R8borNMBqRIOJ4x/fy3q92waljN+E0J
rWvmoxCTh2fRyT9m6TH2niqKkYC3mYiGIqZicKNVQ1oEKyRiLUbtjioNqTrtrrQLjh4wm4xn//Bc
6ceh5J1Ip9ak7OvRl3lfPtLilHe0TMAtbc+gJoo7rj8rGsYC62KRV0mpVevYa44pleFg7ZljG8nS
A7IwBcdO8bwKAWFC6G1LdC0pMnrIf0uj95cVTvsmdzJAHYr2rLcLE/KHEYIlw86UiqJTmbeVtKtN
Ydm25b4ybizzSUUnGFbiov6laZYoQ3ElPHh1QFTIl6Dj5NWmUATcMDgLuzgABPhQW2e/YUZh3kv6
Uc1INgvR/5KMYdAwUk8D7y2KR5qqPHcZpiXFKiAyqLCwNfNnTJagDnWuO9U1sR7+pmTZGKBxMRN1
bSC+6e+ihnrwpsGapng3Vdo7hmuuaAHSyeb61x7y8NiN6mqg4NeY8Rg1cRARMURIrEIqXcJeXAXm
Pj1UZkHrxrgXkZMaQnXyajD+YAkH1OEYBXwoKzriFIDzYKqWKJo1bQIi2CRT1R55LCy14mTDy/xa
I/XPEZUqQyBiyawoPL/Ni/GRHESp4FkJ/L9+lq8JSZpDvPAPhj2lxeIgXqh3ZbC88jiZerOXl7nE
IEW1ZFkHN3LRu+W9pejkYSlMbyY2b4Wq6xAt8/kEem3znbfwr2zxh/cU8+KJG4S5wBDNixu4FOpg
0GtMQYqINPegyPdX9uinwyjx6ZDGgRuCRP1+41ZjExF6gJn8n3vENGCVLpIlpbsTPSg22t159vb3
bf64SYXBLfQgnVnpxbMiqXoZFeXk//D3Eqy0cd92D3/fxI+H7ddDH5Soyun6vlcmRy2Os8lLJd+i
q3d6yJ9/38IPr3dZ+v9buETB53mleSUGK4ZQ9yEDLhPqzzCsR//j79uRppfg5SUHCRLJgKwZLESn
Xf3tyaq7lSkl09GikF40/TkOWcxP47uiOulVvAzEe8V8yAeeIYiUK124G8geb/A+RtFt357C7rEy
rrEgftp7GdiOgtmPbJdLKUNpVOTHenSgTWnj6kdMXpMdQb3ivfvJeM59hqtPFWWZt/jFPd4I8aBb
eQjyaZmvJ66ysk9nuOxtTLi2duWM/nRZ/r6xi3sbD0HYFR6rEWaOzNdsyd+0DN7+fjqvbeTibPqa
NcpxOmKQNBzcHBlVc3lFOPOTzuTbUbu4pSV6zQnaVNlmqb8AltsdYkeYy+t+o2zAJRzrpXdT/O/r
6W/bnC6Y367S0ST0TjPZJq8Xo/6aVtx/P3A/VlQ86UGlaDLzHePi9Ayx2YFRY1rh7oNDu5Nhw/Sn
wG7nyMhZ2tqpfY13/FPxBOhkKhxBRquXKdO1ZdHILCiexM2UeU7Ey8Jf/Q8yz6dvfnmHswwhnlem
SPoDq2L6gZ6V0/kKd/EDmr4VYjib2I6lZlOeOv8OXFbWeJpAOZAMgN4XR9LoiPoTMq7Baj7MMZIt
GiiuNn6P+UDK45W7SvoBU8HWQMWyCqKIVS+lJG5beUPPPazNSKXcMClYTaw9efu/16yo3zZ08bAI
9KKom4SoR6b71AwIlNfa1afxj3tD4AhrCZWn3+W7S2JA1dUWVyFerkW+AIGznkLHAWBeu95/uiq4
7HQMhdQ3lNTf7ygh6hU5rhn5Ts7VHSfLDuY0PL0FuOhfsQ3Z6e932E/PdK4/URS5wyT58nIvzcBV
E5XaJlcg9dBp0SDbosxWuis1jfTjrv22pYsz1eaykmn06mw65oROLdV5SBR4y/hvj0LYgSo6//uu
/fgiMVj/SLDLuaMvy6i+NEapm/Ztyjgpbt1jaTnKkkwgZ1ghEJWubG96il/e0b9tzrpQa8k6gW5G
wOaCgjnOKSmuret+qgoU9kOjELVMzdQurg4gOdbY+Ck548+tI86rpcHsx0ZYsdL2DK9+JcXEz+4p
ta+FYfxwLAkC0Hkm/lLf/XGd9KPXpchG4NpIjsrYDg0Tjj4nK1ed8z85eX8eTF1SLZqmLLImHePF
riZ9m4xyY1EEwJETR2MpGFdOF+zKP07Y921cdCJIrAbxO3A4uy7fBJ06MxkPxcyVozolW5Es132P
qreSBobQ2dp06bQmGDYQ5wDPXqSZeUPK6dqQaIO2XbmbbCHpSCr6YqyKxeiTQdnWYmrrbbkwc3SR
9bAS+Hh9CG5En8mj0oUradj6FWTdtofTW99WrKKaAU9NHY1YW/hkSbsT1TsFm5hu2T4yH0YZlrsM
ZNw072bRPJfiW6nrtu+fVdOzfc1DU1p+VsYiLV/E6D7AHyqn9SHyvIMiLQZau72nrSWCyaRqOLQ0
lmvSnSrcgPJHiRlR5sIt1HjuGyCNFO1tMPDHVcE0h/FQ38tNt9NM1tydvvbh5crNsA0MApP9c24N
uxCKf0kEr6vvcQesfVofirVum5WOZL1ttsGItsUoHLrxKK1XuvIcewQC6zuV0TCKicbq5grTMfOm
QtZUxfLNmPaLODOWUZA4WactNPkpb04BHIvKsuai9lBZ0rZsxSchN1FZu2fPPHS67WGckcV9NG7q
ELOWUwvrvD104cZlDNE1C3KY0T8T/6qeOHmzVHCsbqnRr8fep7YzLstXC66WhKDJl++ggWLJYSYq
oI/0hWyZ4fthqFm3+EnlZJn25pMpkv4Xj91e9mi9m0h8MnwfTtA+Nj0AHPywbpIwk/W+0hreclGA
HrDYVBn5a1muCGUNb3GE9nbaCc/M9zzaJwQXyAzuXfOGcO+mbZdiVi4CE0SN7AHkKevg6IbhU9+F
LMn9CiRhOZNri5HwQkY8A8csyMN5Z0a2J0gPEeJzwDybuqZxnRgWJiL5oMXjIzmglbw3MJkZcXEU
im1LkqBUgOOSl241nrwEGA4AyM4Nj8po4Dji8CsNXlcx2QlklOadt7HQ4XoScQPuknbComAIrGib
IdQeDEZUYUlYeY1FzdPQEj0ivG4koo+V+16kR/nmiYdOuPViQtjMfVLsVRQgSnvXWgdwCnp228sM
Vr7oI9lKrs9amaFxCpN+DO41AssS2Jr6NlTzp3L4MMBSUtLEkzuw/Cp99WgqllOikVHVNavTGWYm
g+mT3zOvEtCdtccpk6EF3WY9BK7OVDRY8sJ3cPG/lj6eEK28bTGt9CKQ0LbH8A6EkUGp/zFgVSq7
g0Knt2QsK58DKSSqvpizWNoLyWeLUlDQKRlydS0AWs+BS0CnLyBzhOLJCh4G+TZxV+b4TC5voj1o
1kstHiV9Q0v2kDAP9OCFAwABrfPUoN+fZInh+G6mpI/7q4jUcctYxcUp0U56byzwqonheyijJyia
eR4VNLnA9Co4dtF1hMCFzPIrJskiwZYFMg+C6D5t3nS6dBPYzguGTSmeDfGFPnJU0VMS3s0eMYI4
D+AfSQQEjqAyUfSNce1MvrtAAC2CWS2gd+f7xZzppK4Vjp68GgEaD9lEA8NgJ16mXuIY9bmxFjXW
GZ8wCuuAkGkRm88KAIJWZ7Ko7zUZJpEcnEbueqY1tJKyErWzulbB14n1fIDbVHLHDGSiCTmX8meo
YhOmVWeSZAjoPZIeVTW0c5l5FzehQesvE3cDHbEcM3t540v5Csjflkfs0uVpI4kbcYB+h+5YCEq7
9+4CbEl8I+yhB6vBMapg4mQuIW6ZF8VdsSI/Vu1fXRnCKGEBHRq0pgWuwaBRFWiWYedBkcEk9MVo
Nwmr9i7NQeUDBRy3pjhuIrMGemIssoSTUN+7BC3CKcYQvSukGjgXNFrEucq7Wh+CgWk5FVnnkbcp
inO/583EDaUTY5sRa1j2iz4KlhpJxElVfwSVi0MU266Rvwlp9RYnOEbQ/hIomGEO8xrtXQjJS2ye
ku4zifrXIM6XmfKUA3JtIxPFXTsf6ng3qOY8YdcIdx0gpbbQ5ev+QSoD3KPiKhTzt27UYSrjRRE6
a5Wr8S3g9indFopj/VhwsY6AVjMTipnqv5VkjSpzxcIOhosRCUeZCZgXzfExVLDjjWBXVSj6UjlX
jbsEpgUu1rUs7EUmE+ZtLt0XQbkKewE3abLo2simtz0bhPC9NwRHhMNej1sSbE7gepxMfm/ER9V8
87sbtyFbncjvLHyo3e5WkveK9Vnm2Q1Sm2DJg6AneE4RQrx9eGkNTOpu2zwWGCyZzDbrQS6Zqg/n
gG9E6q7pbqsUTk0cHCUubElrENxx78u41BvMsg0vUN6zSYuWtd5EUNNywXPEZiNU5lvN0VRTnGHI
AOkox58RU81qEA86JC3P8B8q7PmFGazUwZ2b07VaSrRshaMhx3jucGYl9KhbaJADefY6fzfyRS3y
Ovf3owcUCDPtoO31cKGgJctcCDPYl8d4VaOwa8uzzlfpxIcqfFBlhoDag5thN4J4iZXHLBc1Lh+1
1NGKrjSSfhXvIQbaSx7U2re6lx4j9t/r8h9KO3qotJD+JUyffv5b10DPijbwRF6jjfxARkNVXins
rn2+9v3zBdn1QsR1fH4izZtCcMboylpm+oTvlT5Gid/24KLvIRkWhCYdOX8+nDwf9TpGQ+UK3f3a
XlwUwDw+NdFK2IuimtSgvmP19t/Pw7W9uCh/45ysHQpgFdlQssmahySjDdE//H0jPyz7OFYaHXIg
mRI9vYtlX6rFEU5vtlK+gx2/cZfJ3L8nyIVO2JyW3uJqo+OH3ZIgrIgKXWaF+uSi9TBWgShHrKOZ
fmmLaikg7Z7l2+BRvWnnHjFp00TbmzF1v7Kj0+deXBTftnuxo6IZZUFpodar5spCt8NF+hbsyIya
+xs0CH/f2E/7aBDfyYLEMnXrshMbSkZYMNBXpgrUZEWhajeSf/z7Nn5c8pkIGg3RmK72y+Wz4kdd
V8otETvnf3LjTQcuA55oWyb9KLnWePvhgmdoK0qooBWumMspC2ozlZROVpgl1hMsif/GTfvt86ft
//bYUYpECJuBz8+wyfOgXCDz85mkXTlqf7Y5uNJ/243p1P22GVPyAhVJNKJNZ6CpPJsa2FOcKj4l
0oAW/1bP6PsWL55GQzsYQArZMffRXEqOth3pJfbwPOmQRs6/0yHVZUgm02iKJbp62dsTxRbGbjgB
6TxcOwA4XRAKWghWIJrX+Yce3kzKr78f1h8uDibrqCroQSCkurzgXdFLhSKityKEj5p/8ovHv3/+
D+1zHWc5MViGojDMvvTyRRGAIy+k/Oxs2EwOE7G5ua4AR0BzmhlL2WHeCuX3n7v1n98iTat//Bd/
f8/yoQw8v7746z/2wXuZVdlX/V/Tr/2/f/b9l/5xk3+m2IM/P+v9Ob/8l99+kc//1/adc33+9pc5
8Pt6uG0+y+Hus0KF/msj3mc2/cv/6Q//z+evT3kY8s///o/3rEnr6dO8IEv/418/Wn/8939M3a//
/P3j//Wzwznh15bBW3mO63N5+Suf5//L3Zk0N25k7fqv3Og9HJiHxbchAc4UNUulDUIqlTDPM379
fVB22xSLLX52b27ciA5HO2QpMSQyT57znuet6v/5l6D9RqpVQ0ijkpbktSjsTd2Pf/9IpwmUdh8d
w0ho33yAKYpR/3/+pei/SZpG4lRBk0BCc0pmVlnz7x+JJigpJhELpsSk/ffFXf++iP/+WngWf/z7
/0mb5DoL0rr6n3/Rcvp5QgIAnJCNrIlEMdQlSHR//swxDvJDLc8+JGnmr8d1fp/cSs/0T1j1HLZi
Tk/vOyCODQ0QO2mFLD5bdkuwCVtrO/zQdu17vc6vq6v0HjzNIX4P3/luV/H96DvG9+6RtEPxipJr
Dll9zqFqRVUHAzrVsbaAUN4xlzdwAZx7m9guboqN/upfqx/BKttrO/nV8m0wJRLcisfyvt5VG2FR
OdahtmMsc/FNWUeP8k2+A5twE66VRXYrzymrXA9OcVNy3mps8z6haVj15tYiPWQ33QOFf35S3Yw7
5Gq7ZtLT3AoH5bu8IRWy6Jb1Tl8iz8ZZxLVrbIbFjbEgG/ERXmcbrvJK2Ror9zG5FUCCfzc/wHbR
bunD0101nLVp3qOTr7LNTbGhN86ilf5Ac/pKfEASUmxy6/qt2QcYrFKQufKvYbkehkce4Y57+JCd
dOGukfht9LnoaNv0YMyMWb6I79x7eZ0tucB5Nb+nPAVSOt+JG2VHSDwXF/6Vee9u0kXkZHMaDGbJ
svuRuouycfxnbZVtpIW1EJx6hXb1pkRNKWzdFwMpjXo3UoK68WH00Uu5AAGGNpw4BoYuwBv+e38P
dNF7i6WtAp18q62buT6H3YRSnFrtbujmydz8Vt8N0D4Q3uoz7XncJavgJt8WS4jF4bpY4W1B/AAh
cRbzWMK1vzYWySpbQt3cpPfVi3CV7M1rRniy8J+ccTRci8MM0O0iWtKFYhu3CiS1WfjuWXPhCRHy
oVuaH8O+rGftk3ULsetJ2dZ35cEE1ewv2aVUcYUiWUcCthKvArqLRTtfIgVZNK/mZtjU6dy2dCfZ
SgfhjvlJS5+fHoJkZSykWbbn920gXzP21C3YNPokeSPL2M6/0Z8zK27aaxA8fj1Trnho9IPqdr/y
G3pFbem+pzkpxZ9ngbNJvmsXHWH7LHnTbJo2lwh2w7m3v07mM3We3YaLcRYvSHi8L+p7sob6o5za
XgivlMf0kjmaP8Opb4602pEpm7QGV1G8JPtxm05Oqbi0Ac/lT7yHTCNx3q97A4LcQaeFIkp3bJpA
BpuFpD9PklOr/hBktJ/WR+zC85zpGi2Uq17Z17Pr79XkOt87KZbJqu1WNsaGykN7M9xpD7QlmBz/
ku1kdhhBmphnNIt9b2z6yR5iBwb4it4kWCXU/nSmYrzDbCjl4NjXM0zOOCR21gZ8Gsli8XuvThUg
5r7jLkm7D6/FZnxKRXLQG88p8IZENep+z+4brD5nfuroHJD7TbFOnch4jTfBQbsvPgJZp8H4zr0y
WJbqxbBJd+qyXijiD+2hwAHMrg7NHXpdA3Xzojq0e8T3NBPttUd1ARl9Htt6D5qOWZzhS2nUpPJm
MZJgPE8Ezu4hrCh/Teauq7nhvT7eq0T37VK5Lzd8wTP9gcoZacE2u6GXziBcBbdoGgjwsmv13QTY
4vSLqprLGzwW/H5txPv4NbgT1vrSwo5xJqAW+RCIpsTCecqQ/dNWOotuBIdvek2mXKscrBF5vuJz
Vdqy+qTbljtPoFY8CfSt2Uh1kGB3pANWqu7I5l6JnfStw4MP+irNXeBiym2fzKpveMsQr3W3xdy0
0UTp/laRVtbooKBiQtQ8PjIw0tOQaNjDv9BwhXMSjZSx+90NYtx4lbtmXOF20cPbbjeyEz3iDiV9
U7eGvE8fCpDYTySuR1SJ3sxcTewmsjtLcV+a+vzFoMMfZ5nHyF/o+mMdLSzxqYLBQbsmqa+5GJCx
A/Zl0y9g2dBZMjpV14P1yrMe7siJmKvurrszHplT85TJfVXfinRLI5DTZ+WmvonsO2MtaXPS71Ct
zMXQ0Xi6I4TzBLt7qp7EG3KL7UKUnUZYhLN62QjzlQJx5kG4Nm+r1btF2nIGIgvrvnwvqK/GXhTQ
nDwXhwZ1XrXQ3G4vebcoxQ6NhwJ7lr4YzUOTTE0NRFA63LtWmPffw/mwRDyP9ed6UnTUdnDbUZPW
3WFu7ENsdGb+PX/nOZ77N76hzbJuwcch2QIhmNPkexnuzht+7Lg3h05r4fa1ZtmgoRmax5MC6FVZ
FjoHrwLjIUAQM3PfJSpOeAjqZgbNnI8xDWTf6CXR65mc7INnMX2WDmX9Inm0QCKi2VUfCvrvIv+u
lQ/WQYu2zQaAlSou7cIh53nQGtqH5w+t43TfUVzrIRmhOarbYqY+eeN7u0d+Ostz2fZYJ51835pz
1vY50x6QeL6M+MFNs6iBP0IpB1keiNdsWDDgv9PkiPXFoxqoCz1KngQbrFeKKOvOxRIXKj9myEts
nLASXdPAOy/ezFsTFg6PoqbBf16RFn7jH/U+3gw790Cm3S7eAMesGYqXms91J95RJalKVvp8rbO5
qC/+unnLwd9vmzflGmvMraaCbp71+iy6znZmYRfPnXYtrXS7QWXHvXJ+khZGv+T/0AAkrnCfcWma
BkCe+ivmag4bGVpaRz7JMaJlka/hmrmjDXuz1p46NGDvzfonkQ5jWSdNNi4lRFQrxnLjb5hkzOZ2
T2JXw3l5Fdiv5sqHo5dBtKHNbePWMOAo4cCUtd8p4Ijq7+mdvxWV32cJ/zsNtD8F6Msf2RTNVqf/
0f+D0bjMmfA/R+P4MgRt8Hoci0+/8O9Y3PhN1fD9Q8ehomhHlfZnLK5bv+kqaj6UzqgjCNSJgv+I
xQV+pJuWgrQFP2+VCJq/+EcwLsjyb7ijo3vB+h0x2fR7fyMa1050yDoKEAwJJfqmRC7TMH+iMI7P
3F1byh3CQ6dtyt5zQo4GqU5znatjdu0FcncvyBFtiUbcYXcn+pk+2mUmqcObNtTqm+flrvFSI6Hy
nMoSYI4rqFtZAq201kFdDZnyUst68uZ2VV8vxDyPGkpZoaV5iO5FCXWaRYb6qojNGpOUPu8AbpSK
VuzyiqoXLeOeapY3Df/ynvsGX4Hblhr43sIPVLofxMSDOixypjBefCNxp6Q6TXF054lVgFycA4+3
NUeMMhaDQN8IidtUU5El11o6F3W3y6mwVG2xwhPRmoDxnluWO1/xKv0Bj2Qp7bAh841Unghxmviu
xjXMK69ONFrzmt5NZbr89U7a13UjBPtU7JJo3VYynoklVEUN8kpLMZjGWaWVzKHZQwb09WtjqC0z
c0K6liQ6fZqiD+hZz9paC8lqN5UlX/uqJ3QEah2JnWBTlRqMu6yKKTyYij6G7NtlZV2bmSiVdhQ1
srUtR59Ca6YFtKtI+KZh1RYGFaD/mvlH2mZsYL8GNeFS44FVr5wsd3GOe1SioUUD3Lge/EAFUD1J
+JBerj4eq2ydSpHMXlqlpMsFZ4KojysRMAYdWxYrveryt5EBlgtl0Pd+4BbVrsuttDhEfqSNAMei
wXqzfCyUpVbyx2U5NF1y7RtWSRM6WTqsLzoJOFalJiYRUYWHNLAnTWwsejxkmofMrnNBr/e6ljtm
1JlLr1E4onnG4B6ixuRnHbxkes4iCYqNh7SbBq5BzjwnamuAl5lVAlr1/MmOuIhyrPWg8AmYYraN
SUXEVPGxHQrFKp4E10iCteALHgGbzt9c99mosO8WKp5TndDKVcYmk5gDjgCKK6sdrhw+kOKY1hM9
p4ysamMYQQFIxSj45uVqENlJU2B5S0tHONy3WUF1ze3gFq6SvImi7Zi5/lMWkGpfVkNukPHKBrWg
aV0vvxVJNzW0tFL7onWhhUl833NmrvRA3bfaQAlRq1yBXiQP0IhlyYNvd1aq31a17JOlTVPD3JZa
3aOwQC8NmLIPOH5aUdwvqe+Cek3LdvSXaMahqVLRrvR5KVQZkn6hH958XBfCSSSPloL/uJeWMZbK
GNALQ3YDnNZ8gArrla/+GJTCjj7d5pVyUFsTMRpUOSPF7E1K+53/I8yD6NbNi5wypquTNmzLXjbI
faEkXIZQHF5H3FhoZyl0jfet6c3UQTUmuHoKijsBaBOWkoQmXgtHuFGD3Str2nRwHEzWEuLHctHg
Hn1fpWKsLnFbAGYptAPW2KFrpa+VWuCCaMW9ZcxErdcNO82YhBwappPfKBqYjCjID/p6QOUU6zAa
Zl0eid0O10AYxH7SoyrDa9cksPM7+u5ULEveNQ88NFgBXQ9o3Stb+D5iX1urQaj8u0TMIwEfZKl6
NaEwRHe6L+v9GtxFQ1wqaXjKtK0quYi5m7D8CBNSYITIYzFZsxkmBEirj0AbGmll2okHrYH6Wh0O
uKP5hG2CKGCVaQlVqsBwNTBQszoPe+Je9DkCKgFLKLbQajE6llpoMrRWmBaOX7ksHDIfL37cUUci
xMUmhCKP7ArRIsRHWneMcHBx3wITRVuuIuKQk6e+my+wPRj8VVbGOKS4mSrcVamsP1k49NFt7Va9
acNg1z9cia6nuRu04Ji5Td07RKC2/XVHzyHY696KhHU/qpW6tAKXd5h3A231ZagP+cbV5HR0tCKs
rYUigHecV2FGsCgrXVrantumb3jQ8AW2UVLhkRcMHEiTxjBd8ot5S724D6eQsIqBRgtlkgS7URBN
H/p8pxZXeh0nhYOqNH4vhmYk6FNzWdjw0HG8rYJC7zddYurNph4iH5xrIjDxMIpuaU7W0VpnNIBY
QU7PS1+Wa1VMUxZYXSoMJwZeyTGnbVBOBHnsYlfXeN0HHaQ/Qep1GzuSMVANHUcDm7U696XAkSDN
cXYOFaNdukZdYUZGC1CJzXiF4REONf2hD0b53tNpjW/LMjskmdTeasz30LEaIdkFFeVsJ5cSGk9a
FxzBDFoxlhWZ7AkhVgQeZyIBiFP4o9c8zpiBmnvvWStS3e0NM+lWY06FO7Y8EK12JNfCTC7ZOZWx
MCR7GMrQ3wdJMmBnJ/lDei+kEtkavhH6ZgYUesh8c7xIUCSVNNs2uRshLaY1tNzXuSjr655KaoBq
xU2qXV+bbvMj5oqihzyVRRqqrQ6Qb6n0dXIn5A1WT6SXk+S14vGiBehZlWbu0Gj9fRR0cYnZl5EG
25BlGkq039MVH9MoeSNLoj9cKaqbxbaX5zQGyoJL9zu2CHnthEaiZoehlsV600mJ9KPUkw4l1KB7
Fn4RaVUsa0vK0CqYIlKdPcA6y+/u1Agienw1qoEhXgehIdL9nvXgENRGqeubtAjYf/IugLKU60ZH
zgWv8HIr1N3IaQVdUrIWSjYlx/Bzw4CzgevoXVBYArY0UVsqpZ36ovKK0CeGRtG1Ij3TdZqJN31m
NPlMlkvFncW5RrqALt6+37ORBv0mUEB+7oWwFMOt15rJR62OBraECcqrui8FdWvSwkEOUE4jHesg
QZActSxaNKO45MIVali2cWnKUkWH1G3wiSpCDCik94lg0CXRTvMQZYlV72n/pevbyPI6voWJajzR
RJa6d71W9RG2VDJNTLFUeMFziilhMyE6aS0W0sbD4LrO0oJDaCj4y7BOew/H4C7OcRkLyiEydqGV
JKhYVLcnbaVDHQNqhykhDS4N7Ida7Mzu1ksG4oWKcE7+buZFWIFv0isc5vzRTc0FriJtv88NXvSd
2coGvoEp4NdZJBNSExIaFdqVImtZ5sDLmtXBE8wcHVDfNiPnw8Y0P/BzJ3Cc1RhGmItiVNLyuezU
/kPq3NYHT6uz5FVjUepXWT6G/m3VqWJH31wuWk6rxT7ILP5BYq2oy9LpKlcKtx2aSPipYRU8M7tH
mMUKJj5hIcXG3JdUv12kYh/F6FMAEjsuCC7XhkSt1o6Z5aIrz8ZKbKRn2bBackWx1EvX5kAf3CJo
0rjCBwNMVHxF63GvAQIxKMYW+AVLq8qceqnLXOF9p26JC2bZSGRKNIFS561CmGq+a6GbkiYyDTIW
aof5OXquribd5qmK9WhJvTysJDPTXKfqggjBkip0mrUe676pcRQyG5xDPTWY/Eb9yWK068xg0bM7
JiRWIs8oHruyE0lIjWlNLZsIUzT0xywxcNMkqI9BrsUxhCyxQqyxyJsg2vq82XFVS1oizUJXrLx1
pNe65AxuMXU5DopMyrXTwcjL8E6fsKTBelTvhZovhOVLXsZiLU2AIc/L5oADFHrlfx7l/tZh9v/T
EhOnzf98qF1S5UqrH8PxqdbiN/441cqUiqjcWJYiYjeJlOKvCpP8m25MAgJKRTotSHSZ/nmqVa3f
qHoaBnbqIr21qvjXoZYfqfwOCzxND5O0Rf07Z9qT+pIpMzYiawPrIFQMuJyf9LIJcqjJfoyCS9+P
i9FOHBKLc3XmX3UklSBf2pfK71z5J/nCyYCn6vXOrGKP5lDcRvLvMhyx1DsY+bJvzd/n46eK53Ht
bFKVHMskTsc5kWd4QSjWnJjwRBK+dXh4xO5tWy2LsrDjHm5feIH0+xOt+ct47KBYQFm8G+1ER9N0
UClgtOIkcWfdkc53QPXb4q27h5S4NA4SlapsM24n29ZgrXyUt91iwMuVgsVURldn3jsNOS/CxVaP
UwnHz+dwdF3TczrKWVCJFsSgna5L/RilByF+kqObowl/rkx59p0ejXE6iYoSfoPGGCgLnWi1pwud
agLGSMCYHMWJb5K7y60Cp6r6kxvTT9ogFCGZNgVesAH5z5/SwNohKtZ9RzmpwMh77Xq7C/fJZ/zr
nJLJUqH5IUsln77jJmVTi+FhtIvepnGatuB6hefoMrMFW/t2YbRThcfvN/jXaCdvjgYhTh86T1W8
GZ/LdYXT8/w7lHMndYQNR5Dfs5H/8YP5RUH1+3hQDCySbJZhTddzNFOGrGQf8X/eHXrZZjVpE/Lt
pMOBQp5agIAvaag+F7f/WHzYov894vTz4xEHw48rlzv0oo+SJny1uvBVnp38GB4qkmbRfXmqtqis
FrsQQ+8gIryw59rm8E6r8oWV5sIgp/RkLACChrQXX5h5aHFNSO9b/5Jz/dm58NeNnCKTIeEDLiy5
Ear1H3BaVu7CXVFUnRMdOsHhUkvT2RdzNNz0IRy9mIy4W8wCbokz3Mwqdk124Ybks58SfTeGhXKO
bqaTydaTj/DJNKIcXnI2x1J7l9yq8/CavN3SWybN3HiAjHYFJ25eLsnPE0nbygXl2dkXd3QNJ9Nv
HII480QmvDtwlCdHlx8ihPdff8ZsyudWjaNhpss4epiS7mpJP62OxiDZBlW2KLpDkvpTUYtxuWXd
koqcl5myjVqOpeLWaLam9SSnazdep9YhpeAS4fTm43VRUtUUWgMk4TcXGnIqILa3ZjluLWWfLUIP
IxOO0WRIYbbtxqqlygTXeJ+Im6FYCtarRXdN6T0JVGYljOno8+6tGQYtQR3Nmui5CX/EFJUT6oa5
+aq496EBcGpB7jQlB61k9zk1soamX3/lgoby5Y9efoMtmRW7uocl5O+9iD/UvhUIScd2E9YfWfxU
BA89jTFu8qYU97Ea2QNHIt/bGfp9quPC95SRFVLdF49sSFs/Sb0jEAJHq0SlWjc8S9QR4/69NGCM
ShSFeni10TxU6TLZdOajZz1Yxn2FJgBoR1x32EC8YNBOCxVpBp9fYAq3FDohpWrDi5qvQgWg6I2h
ryfLG4rROhQ5aeD5Rt+95NbEHXGiimnxU5I+D+FGkzeRDKwO/F29c8WCaVLZvXqFI4SIlD1qfvTx
2mq3mKWJAaIAKgJ0EPgmtUYAwR42EmC1uvhBk4d7okFHJ0c4SiYUa21e46sXMjOa8MENDr56i1FI
Nvm9obIjs2mETz/rXcqupZNJgkqqp2uxeehHIgbSnbXsLjA6mUuc5wZr2Y3fZThmavcRqfUcfqXt
U0zTcPZLry1dmWHWpoTfscHTAgBnw6zvd1WDOeSHLmIfuurijCaGj6KqbF1eRPVGIwdnUkyP2Afa
pRBe1cJrmO9zDncC+lMRe/Ca3qDQxMFF2wV8PeS+VdKCFi1PXrqvkSlg7gR1REQJC6Xpwpc1hXC/
hFxHH9YUlhx9WGqUh9mY8v3qLyM5rxU7pO3u/MfggTxM/NHYrB9ULM05shUSiQvf6cNLX/cUZXx1
DSchAUDg2FIDrqHbDHOe57zam6DiihniCTQlwXycS064Aak6R/qyblzbShcXnsOlBeYkUOjTJElz
hWuov4NlnavzaefunzvHn6e2+Q2s7QBwg2whMs3sTZzR4Uu8cimwn+pzvzwK+kMwoBAtdLWngmh4
VKPWm+xRuRfbUvpcGPdZ+aBTGR/HRUBXXll8owkYTclDnr1OWUBKIXZjCndCUGE+eDDVtUySTYu6
RT58b5LyWjAK2rvsQDdnjbGxsht3YDG6p5OMzOXAarioMJ/u6vXXT/TcxnB8JyfbHwzlNhxa7iQA
epHTRBGFD3B5L8wd6VwEezzMyR4Y8U124jjNHQR44ofo4Pz9GHMooIlu3TvFQj7QBLQoFpeDvbN3
CDLNBBGuqRxXPn86Xa5HraTCzm3EvRxd6QUZELBHXz/GqfT664w4GuXkAx0TCKWdySjGoUMpVSxp
qsPNlE5s9zDRX4Ztt4UaeWkmnr85wksT/suvCAIhNiwyX9OwkIixdI5sRbj08tSzs32ir/0xyPTz
o8XHVcJ+6BUGqf0GyzusblAUmsN3q3sKREzStY3nPuOog85ibZTUgZNvCZusXiqzqnoExTkrNXh3
4nvNZtZIB7O6NcwbGa5dQJOq2IV3SrgQSw0IaLSTNZ+ED3KZNHOsqeOOvCHZIzRRFA394EkUHmqs
11sIx0IA7w3Wozw8ddLDhRd66cmeTJvUyzO9b7hpdTk1hkdOQrwARm4WvpXOYGe21K0EGzzCfznu
yUTKg4pU88C4dOgSdqAZ4fhVgWVEN629aCm6aXHl2dKFAPEXtfZ0JLKOXvLJ6i5lcAWFjHFLa1Z9
0DE12pHjbfppYW8/IEKri2zBQf/96/u99JhPFnQjU4rQGNGijOWNpi7FEiXf7T8YAj0/QRFZJOlU
6J6PGRVaf5K7UCHT5Jig7amGyfgPRiHEV+UJyARL4PNHgu2qG5ER7jk+rnUMiSSKOJbwXw5yMjlC
hXZsc2AQVbiO6m+U/pP6H5wjORH/eR8n80CFJI0L0vS08n1UwFDfFs0lsM70Uk8jCcQqGhkZ8oJ0
wnx+VmFd9G2rMMYETpHswHHfEQXbRBO8HNudyTt/8zubyMudr1/TdPknQyMyBwXCZiBZ8s/c1tFa
pqr1IOkoKADda3PZXeUGVLdvfgFLt7uwtU5SnS/HOlk3s6SUPC1mrMohSKeVeMvXPFcGmkj+N+nG
i+OdTMGB3IAQTuPBRE8B0tA+7nQLedLMRURBf5uswpLBs4SKiBGPZoCx+PwaOz1sRXyq+tnEhCzX
CNoRgs+od2/aVzh6dvL09bs7s1Z8Gm963sfvTqZPUzFcclIAo8dyGXRImkm9fT3K+Rny112dTM6q
6nRvaCdFYIZTgrsw6nimYIXeVcssuP96rDNh0ac7OpkheFvkQV8zlrqcsl7JsllU62RhXJiJP+PR
X2f9X/d0OjPQKECq5slN4Vdv4wW69HFOm0bE1HPprtCkXlFGc6Ysy2Wi0HQbXw1/smy5/mAahsxt
Nv6zpCG2vfAYz//9yZyN6oNmGScTURm6wUD6wKlAulKyq1S+tGBN7/zXG/hrgJOZp0mDB3WDAUqy
vqAuwRbMKK051jJewbNe9t++nhfSmfMeE+OvAU8moZaraDIyBgxeW3kWraRVsMQAAzoFEfo/yocq
IFbZGym2TEymz19WjjifFn6+5Hi9723Jbpa3gqPcQP/cdCtz/vXNnf2MjwY72fIzt1W8WGYw2dzK
XY4d5crU0wtf8S9gn5+L09Eo06d3tFhQx22CUZriGVt59h7NJZ2rc1yl0AzPrKV/pSzHeXE9vby/
y7/7OTI8ZOpgIsGAfjIbxUrtMbFnZNAiCQmYZlPkF1bCs2vU0RAn85FMliWm0/sy0ntfvu5DyKnZ
cgheFI6L/+BtHQ11MhO7IS58fYoLAQZp5kqjF0Mcb78e4+ztmJI5oYlQtZ7CwODbCFobTzFHO8dm
igYS7IhIxKdLhIZfD3Uu9a/AE/5zrJPZ54lJLxQ5YwFDcVCRbHLJMV5ap1lPds5z5DCXzmjn9+Wj
IU+motlljRVNoWHhz91lvpjMKouU5UNeTMSzv4sF/Tn//hyOwurnmW8OUaZSX+f7SquZ167U/g5/
4q8fI12B55bEo1FOZrlkjgR40zsbFMi8bWRr5b0fP5b0LSg0i1UiwHl15WOtgk+NRi7XyMnNqvZo
PmLnm4jfpsa0Np37OPWVjzK24Hn1XKAkMlGkuNDUa1p05JsS0UAOuX4IXCdVxsWUIc6rfY9VT8ES
1XxY4dsIUpfy8Uwg2Ik/fASQnZDalfgtRfguhQ8NDXG+dYitxwE6fQ/uG1EMLmFvArCvDp2q197o
IDtU5FGhUm9TI3gNxPpRo/Gqwye5SX6k0IDjIbFRLyw89Vujv02YCiWA8aHBOglJD5a7DEvSiPxu
reEWo89SoDpxP25HzHnd28S0Y+lNBc2s2172gFJO9T5ItlTNjdCvgnZynt+TPh30Yla030xjLdby
rKmeE/K8YYIjU2JCYQUlb17l2F+U7lPtbj3/Oi5ewnGZo5AMsbNE0U/2RgnvAS3r0VWobEQ8a4qF
mL2antMlz1qwz8Cs5ogj0BjO5Q4rT0NcNK5xo5v+orVeIL7OSrOeW1NruvlU+FvDuAtqcMyxCu0Z
l3H/e4CGpoNApFfqrhvx0xU/+maT0cpiSfB+7vtwXQLwQQr5NImcB7xfuhEfhzFypOx7yZLfSy1m
9x3pZYRy7c4EseVl6059RyM304I7F554Q3ea+gw7P8tWZnpw01VproXuhoS9V9IwZT11pWPU1yYt
E5m+dL1DnB8E7doTr4X6vmiutGBVsol6wcEL9Fmt3nUAVkdr7uXvcndQRrqrPN0ecUuRsFkT9X9w
XlMlDhnUfUw21595xKNNqBM72YutgH11uHPdFTylMbx0cD8TKnwa4yS20/O8MBEgMsbOXTZL5tLO
WqKgBOR5aec+t3h+GuskkMvMRg6ACWHk8LOlO7ZHnHdBKC2KdewA576wzU1/7iTs+jTctAYdPT7X
16K+SBku1z/qFAfJcFGUt6Z+gQtyJiBRJQVMAt3P1Oj0kycYRK7akgbFJ8ndjDk+0Nd1vvh6vTyz
WqrQpxmBHAQx1smdWK3ux13FEEPxGHLE7V8r2iYqfytpF+bD2ZuZRpg4FsSQJzcD2lUV8zHimSGI
ygzy4646N7VL7Mmzw2hoduCtymDsT8KCpnPFPFDifqaUm2BVeT+qSyTcc9smkjDyKaRtuZdf8jZl
HKZixRDUvsa5YiMK43DpslxznB1Wl3iM0y78y2SDyCgR7Cg6JJDPk83oAPRFGa9oQltOdNVhoS/o
qnC+ngnS2alAMdi04Dwoys9v7GhSa5UeRWLPbdHy9R0ylTYznvOFR6fzDHJnPjhTGSXfRPBqq+Tv
B3NTc9GfY5+cNz1LtxB+MnamUKRRqBriQKMO/yTAPwoNTqJTP7FUN4mmEMt4MBvA/8mdn134oH7B
4Z5GOScTUJPisKeDYsoh1bsJIFvYrePO1FW1+vqFnZkXRwGjIZ48M00bwlhvGCiEF1BxWsbAcvm/
sH6YLvhk/n0a5+TD9StPbEPt5w2N2ay9j20ARVAC5sCmt5Ht2dr71zd25hP+NODJYl7xarrWY0C5
P7QiXlrf+0vL3tlnZ7H7oSCVdPM0Q5RZWhsZ035RL/K1tupX1aLZ1ctL+Y2zd3I0zMmE07PBdzV8
jbElovSGD1Z/GJILE+7SGCfzzS9RNlQNY2jZvifokd9T5cIQZ1YGKBx/Pa2TmQaMcNSyniFktOOl
v+2Hl4RqTjVe9bgEfv3yz23lnwY7mW5yiq0j9l6cuQ7qcprYwQO0AGcAzZ3Y3uLSan7p8Z1MtgKq
ueVJDJfrwJdBOKYtBl3jhSd4rs5IsKVPclHT1JRTJ5xWH906oiY/kyjMFrQUFma7sgwq93AcG06w
7VUov4bKTWPWEBYBA+hvmS9j8TrgmfJojbntWz+qVLhwYec+hOPrmn5+tOgrWpJ3WsbCq4K8q2rc
Ym/88j6lip5vlQb1gnIxOzs90dP15GhI8+QYqOa0VnkQWadebrvdFXSRg5XYEtPP89dhVxzyebjX
na+n1dlBZfp/AMpART/d3KzMML1CwlZ39E2stm8N+gyVeldmF86f06dwenN0qBIe/AwQTwV8Le1J
g6AwTq3sivrQ6ReAeufeF1JmDaqNBhDHOPkUOzVp81gup9hj+jYAXS4nFvRFIeKlcU6+QmWgLSIY
GAebhEVpV9vpW7QIqqdMukbH1IJogD54eeuCCvn6XZ19hkf3OL3LozlZj3TBJh1jS+ZDk91U6oWN
85wajEmgEYNqBibdp6ZJCGZSOVOmAQ5Qbp4nzru7dpcUJsBcTyiW8HG81dFo/HSZwRFA+OYtLmVf
zj3ho4swTj6DeuoMkg0uImhes/yHL+1avbQ1zA7xlp0lWTmnb/hCmHWumHp856cJaSksW9pZKoKT
jb5EpuJMWj/BsV77uTnDtP6pW8kXPMDkcyvs8Y2ebIKGFldZrHKj/k6/AZxjd6/pwr8r37t9tpSv
q0UE30Cbj/ucJBeM5tvYATIASe/CEnA2d318ISc7ZS2gcC+nmx/mLdyvat6+aQ5gF0e4vhSbnT8j
wLcD3U7qhba6z3NYy7xW9ANiGM5vV771phmvOgp4U+MwTEHPV+8z+rYqb974IhhR/e8v68cH1FPR
LYlL0K4Guxo8H+o39TZY+8xjbf31l3rm1R4Pcyq7tbxylASFYSzvtaa5WuledfX1vxvj5EmGkZpW
3XQrSbJqFIwO4ycmk/31IOe0sJ/u5GSSlkk8Cv4U4oiTqmIpzkdb3uT3I2oymDxgo4Rbd5EFs/6j
WSe2RZf24dKae2aL+nQJJ9NT0GAPJB1TZuKcRA2k3vKtT0DS1xdWgbNv7eiwNf38aH3VlTwnLGXP
T6FiaTtRvmqrh6+f56UhTpZwXHbEYTQZQg+gjzSPTfMcNRcSCme2iU9nxv/L3pk0x41d2/qv3PDY
UKA9AAbvDQBkx0x2yUYSJwhKotD37cGvfx9U5XokLZdcd3AjboQnZVdRIjKBA+Dsvdf61ru6WBfJ
HM7aegxCrdu7hM3Un3+JXx3gXUfekU2VaD0HyKvPhpYT3/j5zw/ws73um6+wviNeXYncXfomHTiC
vtO2zdVwSXo1rPVd/6yDWsl3zq/Yiswc+ZXvNigmuy/sqOD2VIh2bw8JztHtQJvPnpNeZETEuNZN
MT30VuGN9ZMsLuzoIazObk2bHGq/iO/H9DznZyybTXvVRkxpM1gDe12BmiUeMsM+Lcb3XvuW1nFg
K9tWiTH26P4wRhtjuTMNx0vUlGZ6TBcTUI72iEfdU9wLC7D1+NJUN/q4W/HjpXazymCU4TKLdW82
qp0GE1vadHUz5EaNG5TWneiJmJUqGXkPuX1o50MWXXaM91vxENUAmAJ3VU1c1Pipp/rblH3O0TIW
UNyK+VqtsekifFaGjzHeW3m9pCLQrO9hFRGSC1MJxLM070sSEWyymxjX5kMRxMN3Z2bv3U5+E9+q
rvQLUqzTK4RgQBcscpTrQgtcOZD2QNcRm6+CiTgObc81NrN2TtxsS8DFPrMrT2bfu+xjSPJUhdVq
EZ3XKPvFvajrvSIv7TwjovDo0kWP2r3upkEUQ+pR8nuZ7Ko8RdJ1HDVKLkljxtX8xblvihul+zo2
OsAcxzOZdcxG0Ka3OCCU/llp76cJETpGTaM5LtFX1bytoeAPl1MCVYrzJ3I/hGig5yfiifZtO9zE
SnKQiXVuSDSVYkdKVqCl+BcTmAwhtuXLMY6ucSF5cmn2DcmjZhQisxV3qsrkEm29STe0jZRNQTJj
MtqYZcOjNuSnqI5vEkcNFNvYrCJxUkD8pWAsoD1U2nXqbMcRZuBMFs65aYZtHGKw0PD7o7B2rauy
2ddI/LT0XIxiNzXHNZQ4NI6LBjyPwY6GLGxoULOkDvNGhf5U4xv6OmvoAVm95O7FZJCouH6JL303
ot27H8oQLP9yFDbzGXcDPVwjQyElABlV9ljfWfYnk07/1GqPgFj25Gu047wRzr6cgW2E+mWYY2lR
r2f2KrBJiKfH7MmIDjv8htS2w0jstdO2T2NnwN/GkK04eAn0g1WGBxPyRaQql8ZScHfAEOm/T4O1
aSeCp0nXaER4IETcy8wliHt43mO8rVO5LSBpuXhpIxgPtVtvNe3LqFz3yqnKygCqxrY3c99Wz5Eh
9xy1rc3dEse3BUSQQekDMdzbzbAr6nAndRT+sTdaEOISbpoe7+99KN2tbBzfWj6bsAxKBPgqDCtH
STZDopBGZ3nu8K2VkBM5PaEbTOajUVdMKjRALzLoFzBrZurZVn0Y29PIdmduuSeWaGdrtl8aEYOm
DLF+9wxjZKtr3VaCIbOzu6KxSLZE704AOlQaX4TPPSH0Ijwr/Z1OWtsantvYp0Y/1coxqQ96D+fK
UFmXOivwwcoeK0I+wQDs69baEpzra4rq94X9MNb8tyI+m9DAXCKRRwWXC+Ggiwk8MjxMhDRgxUYc
322bMPSUufPdug+WerqSs7m1CNZc+QEd/Ls2vI2LaDt3DPw0JKRjaHrG/ChRCrTjd1V1CTDodo7z
OZNRYFbTce7JFy9Pkxy2mWYf2PDf6cZ8UeQSGA6zN7pptcslT6brUYl2xgTBEpY/mKskVPbz8nlm
jdbWU1l+i0o10FsGlPspIg/e5dzsEnlD/MBlFCHXJsUpLfhI6ZVj3C7wPCfz0iLsqw4mzC4x1IPY
0bzWJPLauY+jnTSlV/C5rAK2/Yremtj1xOdEtHAKz4m1a0mFdAA5kn9YSB5Sp2U6pta+01iCeBQS
+7NDPKpBVDb1tFGnASgCL1XSTYpJhfYqxu+RdTcVL1b6pbFfgB6u5gYepGetinZK/K2DPLL0gUl+
KMzVrWncus5wORfXRsJttzIVyAGXxWfdvCRxNUldvB+fOgfipXXOVACTECLm4bboN52EtLtaw7dr
dpAJCKg+LOkX3n1kRbws+VXWkh9nXYlwXk2KGMNjD5y4l+rngajl2YVSksbBXN+axETkxrekvamI
lHWvC/d+Lu4KAVpEQ7BBz2vUg5q0jvJbZVzExp3SBjH5HmZ+0UKOyy969ZGEkXHZp9FHLTmq2kHw
mFDFrTR2Ir1TJ56c9feUxacXRz1LvZyQoXi5apI1vP6oJis5gDjn78YEtoSby45jDw1xY8yk7gFp
y17M6HJ0H1vEc+FWWschSTal+a0IjY0K9hS7zoqg6csGvNCul6FfVrRzNviOdGCevHOU9NF2d0oN
TEB/mY27mj+uhjcDc0ul+jaYlzFAO8N4VGQapNWXsK69dCQs9rSQd1HU1xCHjOYklU3o3M7zJ9MZ
vEZ+zPhKEeEY/40NErFyuAZV03FA/b7drRhLJatuYLeSnuABbdxtchG9ELC71QOeu9EvDRQ/3ZG9
PuC6J3y1IytSO9b7jgOONIYJO75Ig9WLvfjLI8S7XyYQ/mzPjzoeH6lAlfBP4twC1NY8lZSkqXhS
lyvf79RflE8/28QCxRErmg2ZvHi3S64nExaPSvVtTcfMvBq63Z9fop/t9LHHI9LGIY8r/l15Zroa
7LV0oPbT2BESqBI33wr4Kn9+FH3thrzftr4+zLv6zGkcpdJaSsxciI0SRpu2SX29Ohf1zcIKxIAW
zZsif6iJpzRkvncIMxoUBvzjwnYO/mF9GfH+r5DKo+v/bZn+h7vwN22Vi/9r8MLNc/scDc/yNXjh
x1/5B0/Q/LCmUJrsR0l2Y4LJZfud7S1AL7BiBGBAjX8Qt/wHeUHR3A/MZRBd0UalX6s63DZ/8ATt
D0IVhgP9z+WfwnT+Cnvh7eoVKB/4VTxdTAuVMDPPd3UqiiRHR1abkYSS35WaPrClgGAL1s4NXp2Y
m9+W6msWwi+O9J5bWE9KMjstR3LzmP1upGMwtM5G6tz++XEgob25VajryXqGZUGcsObSIH5PQQBf
1ChuZ8SbEhwRr0BjznkRC6VsN0mRrhe0wgEk5jB6dvC5wDctknraNLKZhyCdHRt4UZa30XZQaxfl
u2XM8UaIvOphw7lVGJTJ6KAVr2try7w6zK/beWmsvVEyRjkq4yLzrdXIJd13c6XVV3Fage1tQ3tU
zyp4JyDi8UKWuhvNAHSMseK1wauja33DXGJqISL5yK4LTcogNxx1+6S1ksCbes6490e7JAvMgjsk
T+08WCamnFrr940TSXs/6RBYfE2FprU105YPi02nG+6Wbpgbv7HsOTs5eiGXYG4i+Gaw4OSydeRk
mJtmUKPuUBZK/l1OJltpNodJTxWmj8Mhs121e5n1xJEbfZlIm07zrrHPstO0frPUjW19ATsD7dlg
kztDyHIWYtn6VAAx7hiekfJTquXM+7dtpvIiTo3ZvKS0rOFrVUOlfCndfAIsPI5DuCuXxil3oeUk
kTcUwijP3cBnusky1rAXyVz9JsqqEtthHEcwF3gWaj8uSuZ/QhvSwjOdwhouYrUNNX/WFxLiyqwg
BVYJM3O6EEltd56InBu1L/aF09ZEMVURKrEmcgBj5rUJDClEzCl3dl0PENPqSBeBY8vhPhkrqujR
iRXQym2anB1nQQ9ACE8xXYAuCAGqJ714cvNohOodGQMQSSeDydu2Gj6zUjgkVhsQ6KIHQHsVEdMi
C3t/zKdebqLQUIcDa1VVntLOMZztzCsZ1JqksVDV1aLcIiyq+7OSwFw6AinEZ4VXpwG8vEi1PGRL
ZMk1VU8UiN3iwjzmUinKGysP3emyHa1p3EZOUk1BGQ4DZXqi4wMTiB8eiSBgS08NidNo7qqmAxHf
Nt/txdSyUzTyP/shK3pMvEsmIB9GZgyJsYY5FBhaVcwbG6Co4dF9MFS/W3JeRbrhgHjPM8eLDEor
LUcQAGTIOKQls3tfULkBfRZ6lO46OycUwNCXe0KzxKdRVcGDW6mkgUY51rJdbeeuoCXUYFY2Rhtd
nbtY2qe8JUvSCxM1xl1aDYu170PMRp4hKtFvdKehUix7t/muJaGh+dKQWXTQ6sXRiBKLUS06ar7E
F3mW2+q9O5mucjQzJ8r31Qwf4MrIalW7I22vCH216jq5mdoMlj9MT+C+Zmf1rWfnQ5JeyDxSBNLJ
pULCIdkoa1Ybqj6sziX0J5JYLgtb1tFBbRNL2Yq+JQjABeAoALDMan03YawvglBTKyDFdlXwDIDw
xFCWcNcU0x4xfh7znFgG3UIjKFAXM53R00Wkw0WoMiHdpXpTAks0J6IZ2pkRlv0Ir3FRlptc7VIp
T2oBgcf5XkLZAGdK+iqiPHZ8EtCpaoJJIyM5FmZ7wBuoWziI1UovZeCy2BE64PojzNaeXEy8arYQ
k9BaoXnT2zNtFhYlSZ81Vxl6ZRWde3oEN50+m9MWsVMfb7LCdNJANVrV8BrOM6ZBW6teyrpzk6tm
TNL+CjGuuaaTT8qVtizAmOdpzsZTq88u5E+4QGU+HiypmRV2xmF66SWqt0NYlrrmu/HsfoXpOpTB
oIp63I62MSHn1URyTwNmzrcSnODKc0uluV36BAdjZ+ifSsiRV1prDWdFhXHmpUOfHS2lUmM/C1VN
9Z0s4dZbTHOJbpI5cmj2u3lYfqyUuGJiVhVJQ0R9TppCOc9NcjSXWdqe1keOEZijCYafxgnIUkdZ
RL3BVEe9VPLLSIAwtOybXlTN91YfGD+L3JbVJVkhpXGjVUis5LUaaUpydEQrG8JZBp7VohwtsU+V
vgIsP03EFCapVUTHfGjG2yYCg7M30hRMmzHUedZ58UzrdtNBT8ux41OZlVbpov1M23I/1EUtL4tk
SV3aSEpxz6XIDznOIXE1Olo83oGYlHiCi7qKPStTxp6ZpEk2nwP4E2d3rzOXn4suJe7HLFAEhzmR
lpsiLd0y0LI8FBdaONQDFPy8RBoKcKFVY3NnJUb8JXTr8amLZ8S84QCyk3TJNM+MrQINNfJ457WP
ruJkl1nbhh1zooiMTtNso8ZPnbBuA7ss8jmw1UFCmwVlNhHFkEBddftkoZNjpkq7HWnm3RDZnRZ0
ZAci/vo4zArPaTsiL/tKSBqTcDG91Eqt5VlrBkD18aTz2ws4zx/tOiEdwMmRpu3MgYzTrRoZcAqL
sJ/ETgi1ukIyC+O8nuIuAwJpszyKEe2q17YsIo84Sxi5cWXPNEXTtsMeVUdWEYB2lPrBsZKF+WcM
4xALyZxwrwN1dXwRTSOemSRBCCZpTctNNagLBnp3WOadESP993ItVSy/5mF42TY0W7Q4wXkbQW+s
g8JxJ2unDp1B3baMeYuMOUwJLAEGnZymOM6bzWxPi3rMXRs0hWHFRHyOakfrx5urabHhNErNPdQt
c2iYGiB0O88qXLd8AntYK5cKrw2SXuJOST8ZRlxagTUKZ778u1RMS4ZA5zZQS1NWDQwssnX7TjPK
U81OWPXyQWnLZytVoISkKjcrehB1zC7+HmYT17Iu0k2cgKq8GtKa/F4r09KPZafLaPf3rMjSThg0
Z1IwkBqs5TZKAhlLEJ4Tn9/w9Aah+C+Kr3dTY+RRGEZcgz3yD/Mle/W3RTHWpqarMpfYpwR2Mhjd
vU0A52ceS65X6PVlng5XmpkfyyrHK92waRnXTYiMp52oFLgo9BGJykTJ/Od73Xd76vVzARu3MbPY
OJKcH3P+V8U6DW+hKWZKT9GW8qomMPWmyECXDFPUen9+qLdjk99PAdw+eCwqb4iVE/e6LzCmwATN
NMk2C3vv6zFZoJOYdXZpkH9BOjR9FjVpxW8H/U9d+TdtVQn867ry4rn8r8tn+fImZurH3/m9sLQ/
uLojDObr1IkGFDCu1++FpftBtW2NHyHBwTsGKOyPwtLWPjD5MlA7o9wVjs1n+L2stNUP9F+QZZkE
Ov74yV+A1P+T0IBikroVPBnaYEyo74f/iWlFQ9tFMmhJtjF91ucLQgOoYf2OiufViflJXfm+v7Me
y+ZgVNGsPL7c24U5VzNFdtvIYCLu2b1g1PTnv//tPcZJWde+sFR0DJamA9Z7+/untG7yqi2WYInI
xN0O2ov1K2X4P3+FN4d4r4QxHOLfe3eWVCcX2vhSi4//na/gkF8H4RHp13pvv3pMGHUD9FZtlqDU
TgXdZgXEw68ekWub63V/itNEHplBl81lUWKQfHsMK8bmP7JHCsTtRJty3pf7+Kx7rf/rHuVPrsib
Q717FHXa7GiT5FA9LKg1nAAkkn74y6cMzQopeYI7Rf0nI7yVOgQkpCAzerEnMSlx7cBM4r/0+P6x
tFi0YNlJjtBXAubbc1Zbs9qpabcEab+p+muNdkLyC43Az87V60O8O1dkEM8z1dDCjOuhWmOYGID8
Er24vv7eX/sVn4bjYD3We83fTIG0csmXwOTaZ/vkAsTKbXGwwMJFQbz78yvz7mX821l7fbT1bnq1
mpdlmUAVR8yDLnscpFrQoMmzr/T+B7BGx4BgH36pG/gnRum6vm2NDjxbPd3lafP2qPnKu4XotQQG
GBlrm2+ZKTK8oTEuT/QBUG79EiGzPlnen1bCRnRbpUdoEgf57pAdSR9FSpRMSrirsc92ZHjufy11
5D79xYHW6/v6jNKIFPbgoPip2HAqQtzaeZseJovgmrr+CNlioxBGXrTiks+0S518q6rjZaM+g0r2
x+mGl1EQTnrgqo4fklUVVl4ZkfrO5jYySCB4WbqLdTfZiGu3m2gZDETl2SYwOgI+Gl2rER5QY0WV
/uQo+NCWgHQR5ivse91TggqwGO+BH2+chRNg1btYJdWpqdAvVgBvprDbk5NCeAl50rgdCe4arXiT
a/VORN22pnol3ydES4ELkHb4oMdwpov+EOrOdlmyg8KwfSINSY7mjk2Or6vKcVzsvWsOt6AbAxV8
Nj0POWyEnT3QR7lIS52WGlnwoLyJ2iDfnJIpSNvrsm+uksJjE7pTCDg0jeSbGt6NdNzNhDk7c/II
s2P1IvOQFHq47CK5W6abOVZ3FAfbkV+pAXO21jDrnmCzUblgg4cEoIXg9g0AJq0iztPXYdjaJdtR
FXvd09BVflUeja5CnH62om9Te7EoX5lY9iadEaZoVJacpnPv7kxlB3VOzw6A02aiyFAcwEZL89uq
QkKUB0NfYLn76kSQsZQ7YRSHvGaaCgwxW9qrIR98K1E3SnxKEwTbW4c0AZfgr6TeVzyK2/FjNHxR
YYtHee9j0WTgsNcwd1fF3ZifDTUQBfFe7ka6L2V7cJLbULmJcY9O82UVX1sMXhPiv7viS1nd5NaB
2T5+zGJ4iOXZsM758FCYhR9qeyNWNhZRLWiUPNdZdrmJgIenU30o9LgNkty+mqP52A4OQS4zndg8
v2wlzRRpKI6fZ5y3Js6hVvdRfx3qMMDEUpOCNuXWrkz65GLSJVikTl02ceWWe63UHpu5A0oPkFK6
09VMFe/OATJhnKnHNnzRInEYw+okujsRGtvUvY7y9CD6DAQdMoeIfocj6kdn0YDSQk0st9ZoHhK4
RVrRBY1UdtlkRBuZ9kE7mFvyO2Ki6gEQqsGSk6mw5F5J/DYz06OmXJjxx9zFOOoygfcnvQItzIgb
a5Q8VVg6yJOTaE1gnllrCJDj13myo07o44euvWuZP5tEtBOmJjwHZ4ZNB7rtN/Q//Mqub+zsUOfK
wbQBA0ZklV31wAQF4ufiU5UiiqjpF0a3qTtfxdDXT5Ub19shrqotOT402CyFJ8FkPrh2TLjD4u6V
eR6QBLXX41hAYeTbdMt86JvqCSCiF08NqaIpRMc6Yk5vADk0lNXNQSsXhrHCGnL9cq4CoRBtV2j5
UbKd2So0KZMuuii6ZCtlf3abPDCF+xxn5U5NMpcVaN2BCyHbxb6qQ/y4VqYTVqIjYlSqa1MZaZN/
x5MNR8QOdGW5I8bCs0KmaFH9EGvfxHRv8E6rQFzW+GBLREWFMx5nm0Q+h65I0PG1jZE7kwR2roNl
n2MLB8V0aKzo0ENJpFt9kE196mjhyHbc50kXlK7w9SEJquU2Wp4yPb4pVWuf9YuXxmiY8nwIGiv7
OBYG0XEOaYB2SNKO6tt0LfI5uqst5ZRAhMTne9Jqnd1PRSa7/E7Zx4x+fKQ/fjIqBvyE2YLmylGB
SHj1FsK2RG7M1n4c3UM5HQuLsEFl2Ynhs7lc0kilyGf44yQ7+pfoKSaUInDfUSzUKiZuRf8KGOg8
4/xkGj6gtTpI57tTbvK4D7ryOdTnvVndF2EVdJ37GBf9Vzrh9HpxNHQzLZ2CRDhSyCpjnyLTKt0x
DYSYDvpQAxOLNqNuPmd2W2zGkBiGQqIBcTt6JgAqdxPdUgYvQdHod6N5L0L7PGXVduRO0enSLVqH
pIG2JS1SMKNJtO5z2uZYos31OX1XHaoVFG4uKR+hMWxArlyNhUvgTsaDdqkedSuSNJDowE88wshu
Ub6MaZltW1M8GDTkNIXUqxwRHFugHT1VQuF0JIoNmqxqehImIMO4O/YSmKfbfxMFaVoqmT8sQJ7c
Mf/Pz/InEQMfHBXeFoZbXU2FisNlHHIyV0YgjS1CNNQ3UV6j21M2dbhcJQoPgBA7vO1G95Mqv3dI
dFoZNM6XRqFtFh+7zvEz7DGpFEFOOOja3Q6HG5GWt6p1aSE/siptF4ty75gnjaQ8WbibvjD3xUK8
nsUTkTbhvOsj8hOGeot3/XGKBo8a4jFsjdtwJEcgu3I5neR0BbKf96NhXdMJv6gS1dfiOYgjIlKk
+slIyYcESD76QiFD3eG9n4UPqQtmNrYCZWQKRSdda9k72MtVmeVXEefRX9p1OKSoOo1M+gmp0930
anIX08ZxwspXcQoNUviGKk6u8CYnPqQ1r5LK+jwYg4NGpvFza3zKujjddCphQzw8C28wx3BX/DCp
p+c2tmyfzCqVGUlHZppCE1m9nKyndnxW1PmgET+cDs9p0aJHDK8S2neNcp1MT4u9URqkKd2W7r+m
7oeOSK/dnPBAUXXCGJmxZKzPgQAGSxobTeTHuEqUTZ5YR0KdJFqgpD6F1Wh+KQ15RHJ8UPUYDUu1
s+L+pJTjMWtSGdAwf8pGZHRLh8ps9NoKT9nWUJ8dfFC1AH4R9veZGIs7MY4nLV38kYdp6LaPTFTh
Qh6avgF8cLZk78XiU9WhZ4ziwLB4a36X2XTIxXJiNnCslo8j4aypcIIqaW+lsEghAxxX2VdyafdZ
daqMR137RhgJaN2HMCIVK0X87RAji/ItXz655SayvtFWJqiR9DCYmhPGznhDHsTeMZZdhBCsifYN
exh9Iqq3YhqiDnZQkSBlWLsqvE7144yACqBlb3wsHDSC162uHOsa4otz243GtdBuFuWgM4asttp4
0qdjspx1xh8wItJa+kp01ywf9Qgx/3qLJSI6jvmeJJIL1FB9nAWiLXxN8ogzu5sS9EAeEgOzjNqm
yq6N4qVXJ6/iK00dyzSr72SzMkGLx756cNQv0vieaN+1ehvrtxp+dmfX548E0G3zhYgvktJVayPa
a42AysWez6iJbkInuW9mAZyEQFW0/9GU7u2+3EbuMw89T8k+te6uFBdtRbwz2U/ynEGVjrfzsNPi
61y/WIynPLvIx87Th91SbaTFwHjvou4JDRKfgSQsURX0PL1MceyhURjdjaNlh0oNes6lgdmxQASJ
LLJRgERNECVoPUYJb6nYNHn7ZX5Rmt4gxwe3nnat7K70Ng2GkQ2FviZK2hELLc/urVp0qCdrLNx6
yEU3eFzzQTMWStkJ1CPKOevqXTucWkHTX3yMZsI8aozfQ7ktQaP2FS/b/mbKX8wB6aMLKNlJhs/O
WFwkY0n4c2x//EUt+LPK83WJ9K75g8BiCfO1cnEurU8W4ih7Y15PwXBYMW6/8qH/pK2Fd/pVQfau
8nSbyrDrmaOVpIvtVvJ+/RErmL5dEQvi/Off7adF2UrDczCq0Hdef/6qKIvGaCELKVGDKf0qLTZi
B7f47RD/aa/+DaTHq7MdPPfP//VS9kkv1xDT//O3U/LyNe5fyq5/Sd62WNe/91uLlUxPDKuE3lsq
nUzDWYVjv3VYCT8hBRSNCW1X01UZmP7RYDXtDyt0z6QLhp6N/SkL9vcOKz/CbocdiraSKtQ12PMv
tFjdt/02tET0OxlqmTTbdJoD1ruVP6iTK9S2EV6tF20wCNkdB9vYmmxx3aq8HR32HlPYD1tZG93G
VCnfrUL3YqsdwK0082bVpgQYFZxlg0qAdycj1nTKS7b3tnsw6sDODOKKU439N/yc7VKRAZehRdb7
6Aspg2SojxuniFpfN5NTZDDmKoR1TTE4MQejpOyzE2mFnkKPeB+5oGjg7V+Aif44Wzo70zGDAr/M
F1lN/QmA+FJpSvUIq9feRzxx8g4lqMYOIsrICkkdZ52Okovcm862HEeHyKnquxMS2q0tbL7H7sYs
mYrNRR5SXUC16UNzOgyj8qXJ1XvL7pNzptuHOmXaKGwLJalV1r4DSdDICIx3cvNaNh3PzExAkK3m
G/dCUbAhO6taLtOICDaMFB+CAirZRSjjhQvZbwo5SF6t7Bn1nRLGv5eyUPw8mrXf2qt/6U79N1J6
/73so/9NWb7ruv7XY5LH5z75yqjE585+LcFjkvGP21jTSfTlNoG75sB30QUKt99u4/UniMOgM1sW
4wOd+/v3PF9T+7AKx7j3GSzQL1+1av+4i9cfoS3jz9MPNNb43b9wF5tvVZ3wWSyXh4hFV1EAoMEo
+fYh39eKHk0M6D1XpXky3Cbmbdg/h2j/7bWs2ksVS8ydynza3V9vi/rsJtc6XYIQZ7xFcrRSUIIy
bFZcIgGwrTcYEh4t+RBPD6hp4+Zm6Jsg3bnoHtJ5J0JKyltRfXXsq2g+2eHZ0u5+nP//sYW6Hgix
umyTKO67//sjbjp6qdYn+Jt/AbrCNb8l90qeX7oh7/9xFdY/+e/+8Pd3wr2seSd8pSDu198WJdXb
d4L40zV4+Zz3z68XH5fyj8VnfqAl7hAgaDKk1Zj1/7H4zA+aw0SZKd4KljCc/7/6DPGBUa7BCEVH
9U3ZwqP/99VnWB8csK4WutB1roZ57K+sPsN4u8fg9xMFZhjIUx2T19xvXrlXewx1igolyhQqByRL
fcOzvQhqAYZU0ONemisTTeLsfE0d/bCmo0qaTvFX3bi11M7TanejloDXoInVNA41yvxpSb1GJUlZ
fcwrsnKp2KqR5L2LOXyo2IxWnqPdMuvyneG5no41Trrh2S6+k/YY3pTKDUWVS9o5acLsKi1f5ZO5
9IMJFLFPrnpOi+slvJbVtwVN/lhuU0OnLvDU4rjQkaITSCM5dYQXag9ztxfujSmC2XY9zZ23ZHfS
36UnXRh+mxg7E+iaSA5OUQStTjBEwVY6pfj1Ub/4VZVhr7mpaVzOOAacBkcKeDVMGdv19MTKHDgV
KfN4CAi134dZx4st2yUKXwFZ2RTRpTYuMxV/FzbBufjkZF/8RjX8hPMsHEqjkHcHXpOMLmIE564l
yiKsyZ/VpVfbl6pIAzQUXpilaA5Dj2wHYifvHExwFp97DqftpNtHYoAPRa77oxttxyTbaXW0LSri
U5t4Y2Ag6ehKztrBRYIlwuVQSmSLBOPWUUy7Lt1NlQwyVDdybPDgfB2aUxSTcdDvRssTo0vWB3VS
5QnDt2zFG3K8SbL1ieaghcGHiMDTUrWvn1OxHmdcOHpyO6UfLTiA8BStDdJQz4FgIB/1fSquouSp
Ui+q7tkmz9R0Gj/RNA/wF3DHx7aeacEh55iCQgfvR6619shnKo3WDyvDV5rH9VMmFl18pfGLuPeq
6KtiKoiSgBJW87bRIt/g7y35uGljHfGMtitmbDnpE6uqtSaGGySdmY2vs1AzWiWKe9PW44Z0Rk8w
O+KrzM3X9b+4luLBotwwefbGH5kuWAwRUsVkzihYIpQvxYL0ZH4s88hX6HVPicnVoxO5IGyS3vqx
ci5LN6RBnGVByOzBTKbN7GreQnpvk0Z+aU9BXdAycxAKPVXdY9d/1WjvmnixWpsFwfKaIlCoruqR
aeyr6hwIuqMl4uyyIiY0Potuh0qN7spncpEhsCnbunMo6T73DFtaLsrC4mHlLknnV3MUkPkbOBEJ
QzC7+qbwI/FYs/9TqSwVrgT6Kp8gkUCtvw79VQPrz17TT50DrYZM4GojpLVlDayGHQR/m4a+lmh2
ozEHCH0QyIL/GuagH/mSdIPQAPl6g4ePRO3WmoNFm4OqmdnYMU1graz/niAcLY2vNR9WLJJmnnpq
lJSkGBnkJcup4xajmdbM/4+8M2tyFEnX9C+iDXDWWyG0RoRiUWx5g2UoMwB39h1+/Txkn7ap6jPW
x2Zux6y6OrszFgmB++fvyt+PCAnWe8V9dJoGOx8VlEsbJCcNokIb7hN5+8sg8X+QFfwJEvnf7Nt/
rY02/YY4oXQLr/Dft2akEqafoBLckFzZls12uXB85nMVgaKMI4qyPXc9HdeU7azvzDt3mBt9S9sa
Hsh5HlTLtJv5xAc8UOO8l9vCYzFB/iqMHc2cm6prUT+RztnCX1Zq702PjX6o5gE0cL3962DBGekX
6Kbn2/qQTVjteAba8knXHyMgEej+zYyrzRoZvZNbxgPk6W+Wu0fjGfh88giRwJrforndZLXcRPrN
kp/5LuK3Oc6pzilgbm5N/dROiPHlLfJw9XOtiT1B3wec6lza5Dnv5sCe9v/56v4b5fjfr+6/DT69
O+eEoXJ1l+xVTdd6rc4m+cziGXVlu6Ete9PV38J6oPEH+yn8IKrX5s6mx/0/vxK2zL+yrP98JXgI
HM+G2OU4t45of9kDi0HTvLFVfM4kjky7Cvicu32mGl4/cuEoL69rDhOn0nvwu20EANs+4oCMMR1L
OyzL0EUIaG1Vv2/1M+mmWbMxqydF+zOGufpW2edaO+Iq1tJ3IfZrCqnuHCq9x+n9P0TjMDL8hS/+
8044jXIeZcrlnPnvDgshhceJMes3OYk4/lePHxtxHUjVHc6h4D9ftr9z0//6XVQQCjRhFtqOv1+1
xsh8ihtyAl2tHR5wTLvZQCvX3sZX/0UD0//w28T68/72NBoMQjpdEZydLXQ4/wa9jJ4+aWaUwPix
3izSPLoRj1Wi9qoyjpPJE2jMOzXdTK3+0LStz54x4mrWprdx7Ckgi8OS/uvGMx4MIupnJdhHkrNp
9PfrKo+6kFoN9RbLKpi06iu23vX84KfJqxRyX/CQj2n3y9aMY5Rcm7Q7Lr4ZGK0ZjBMCF47V66vI
MvnYeuP96NcHq7i5GC3FvGuQIkTTk9WDO/+slxiXxW1MmsC1jjqb6zpGaJBgnmw2lFur9sw/bK/3
sx6F40yhvTjGc3SYmAgso924hqTFRXFWiPGePIrhORL5vtU+kasetUQ7dDzzc32TS30yM0BSEy6H
OzWatrn7aPYMMsO4XXde4kL/DDamy1428FYiTiHsfOu7jcerqdJN9Kb3bLRg7soCUGM/Yclbpwad
79HWhwNfaYZ7dl3om6g59V9IPRWuepk422F+H7ApO/hbu5FEg2RvsvkR5buh4BhG6dc+697b+rFb
dvFQ7aT0KELDms4mQTv1di52zcCDiGS25/iywgX+8ttSj1o1bCL6yfCW7Ec66g31Y31f64aSl+9U
1W/c+n5JCRhjgjTSbY8AczI+PacO1tdcs+fN+KzXgQ2L9ta69Ku2OgE5hBXuvJOKGYBLfphc4RIt
cOnJpiiIbbKfcIF38VGk+btdNwdDkOAzHqlpQtZOwEzrPaBjODhuHRALx2vb9v0PsdZTl/k2UwZD
Ca7imGER83/U7qfyYOEpnQwc8Om8K8dsL0vKSuOaK7zXbfBgCvTcGHxfY3JjeTT56RZTlQMSQSJ3
fmK7TJ37P/sy6gg/aNXPFoquYICNnDcDn2BV/u55F9HqbJ7u4rY8rNu1ANVYx6NKqT1mk8PIQ7Pu
SHZ+U8NOX7K3RWaBIbv9jK8/su7K6qmWf0IGKAPiXpTxVRWCUfE8oOqXMYxnFV8zwwzUekNob3OP
laR9HozprlKoGezhvouZDYi+Htrb6H2ZTNeGFgetfed6d7NHJy1jrfclxp4wjGsBIbz+Bo+Zmhu/
5MVNw8nPd6vVnnu5GZlmdXasGMAahHx0+eb2tK4Dw2juiU8MNQsPpOwODrV4AosuowjTjb/qEnkq
01ZtlgFjNFueqF+4A3CuHDTB1oyhG+CJ7bAymTUSkwOBeUz8R9fmcWK9cGEsGYtQdf/ZrXrbIIJ5
QwvCoRlrwpNxcnXxn/m24XaZ16l6uubd13qIcGvx54yBCyp0zZvKqODmVRTS2FTDLdK1UEG6i/yp
b2/rEDVaxwKdBZuixRSe+AnUMaS5m4SJNoQtHDKhPetQ7Dga7eQ6DN/G6q8OhHmB2C+pbkX7Xqnq
YNLFJgjWwGgAdR/iIDk6VfrYSqaBlYHVtosN4UpduoGMusv2iaHguImkaqNDbb94Hrb3/i2vH3YS
N9f6t+vJAhZ8q5EQADWJd2ubORSN8HlN1X8dLFZzPWOjzy7qc6NZDgMsRYxWC6FhPtnQFK4DM5v+
0qIhND78jIewe0opFCRiYHa/1muOgpFD1q0pWPeZM314Jzwim0whbOdE1RvZxXU5z9Uzm9GysYhT
yPwtpMb+j+stJtSw58Ri9KEetRfc8HsgTW6CH1H/o0wJ+VNcPZ765kcWUarUlJDxhC0RID6Nb/Qi
GsV3ivlmTMuN7WRbVOoI/odQHwZ0F1s7R6vP7ZuscsHiUDHSg54SDlfjWeI/E+Xx4Jb7Sdz3TJAl
XiPyvQX9mHVVPFZdGpRaFEYmPnkU/aZUdCki2MN0GOsEDjzV6hQlhyq7+v05S74sAFuxj6IfqX1L
U9odrzTaB+tnPRbp3nnBuQgH+v2vF4vDCkfEs0EvEXkC9doHSEwNzfGcK9hLzH2dyWAcbYa8eW8h
ohBYD6J224h5GxXkecC+1+umq+9L41vHCGYUQe80m7q+x7K2Y8owG4hBhO/uOwnvjSF3FiVjUOD3
RfI1cGlTwmavrKxxySszEVyY5t5hEf6d2Fgx1FmH4LbsIG8xT7acpDBBda+lIKv8p8byzA4Q8fhw
WO3uFFS8XaJzspctgRhFBvkWIuEh+ibFpE9DmXHyl4euvKAV4V2sQ9D6kS39mxt2uLMNF5kIsokh
rbexd+cDiZHBkS87d/zp2xncKEonc2cnFZsewRtEjZQ9mgfNOBUjKsrmaKAhMJX/qsX1ZZmoQFtM
LFdMfYa+9/V+19WwgTOmKdJKmj4JV7yj1mwAZ95BHe8S4V9VnG8Nfwhnnikb1tgqeJBY/oysvfh4
VYzsR8XgTwCR1iYnmk7Lms5CkkF6765hQ3CbbGc0TmDxiVRbZbzH0Z4cskA16w2khe3YoeTpWVHR
WuTnSUNwJIlr0YZNTLZ6Zhyi5d02r4Vpbdb3z3NgDZ+u+TpXSB36lCTnwUG7mQ7hZEHnzhLlHIKU
wiabpA98OGKzH8NelhsT66JtR8Eym4wHDWlF7eoReBKFtTMncBkWyVxCQb83A8n29JWZDgCmxu7Q
c3dhmBjLAQ0OS9Xa3Gl0CB4Gpgb+vwJtVPay/uKGo2iNuibJWwReWShQr2njtSeNDAxEzz5ahGoJ
w4vi9qYSY27Vt7F85OVBiKuG1qInysjSrmODus/8FuawKXBpiAXCfsa7BGvS2t/rjYKOcGtE39N4
HfGR5LnN0YMi4Hav47cvne9FUBXFJalY55rJDtY/YxMMD/i40eJRY4qOsGXyTn9gd92gySYpmAzJ
Gd+L8aOAyUOKFC7kwvgMR/kQhRKogYjyoBHri1mw9UVhk2KNySFRlzQQPTbIiBeMN3NE5dUgvzHN
KnQSNI58fQZco3GNZJVhlAwcF7kPmRsxpQgdmSSq4rZL0nDOeh4Aus9kj/7NOozombA5b6VE3sxq
p7E6JKPNsevH3BMOyPS4LhKaC/dv3NX0wNgTWSnr8u73O4sj4eROTzln9/XL/NZGKtAHXWdt9GLY
lYUW9jaPmc4QZiX7pYmfrTbbOU7xY15Y6CnRpDnTrr9nqJ8WVCoFPJD5vPNwABKQGvizeec3F1RD
ROKwQ3vTjhllinIeCRVm4GqLIJaoHcNxYfS1k3OuBCbBJjSGez+Rb0M871J6CtR87psYp7P+Ix0p
VLJHFDMQ4OAdnd3fF8xjLWmXKMY8trMBQisC30uttzaXu3XoXWHDVpCRw5zXlU9xxVdQhDJW0UG4
yW4dPBWZSi1yyhX2KVS6y9nNhattM20JR3D6Je23o/GzsXnke8ZxvTokDJVs2cha0i23srOcuR10
92CTFPYHg5y6E3XbQWuAgDClpcLYF90Wnd+2dngcZUSp0pYoKME9PY83ue6nxwGBZke2zKQf3S5i
p0SQDe7TOvqdM7wtSDj9PNmtM3uils2vxb21OPF1UMJ1yMq06EATxN5vs4s2Ng+jaI8ktGFilm/C
bMGItG1epP8PNPT/j+QW1py/HIP/G0l9X2a/yuHv1ML6Hf+kp4WOlUe4lm5gTPEQnoBP/ZPXMp1/
OKRNEA1BuDdBvA7f8y9iy/sHCAeeA2rhDIvoCI7R/yK27H/gCDIdbG4UYsAnG/831AIZsuLfIALc
Mh4/UAeL4BfpRFX8HSJYximunJpqXDGS2aSk0LZmN5AdpnWwBjaIbyFkvWuNpg1tHykcNhyXEKJE
sYWO8LIdh+y8T+grZ1beFNMgdmZusxulS3dyZmPX4mnc8I7yHarcZ6AdI0xGnemdED0HbVrgeihr
oZuBbbqWHABODawZHUrIvV40W+yF3X3zsdKAp5jty/HIS6Ad2A06jpeeR3GxzZjZDhMS8bY+6TaJ
BmSv7JsYzINE5XftZUkQu9nKtQlvIH+IDP86mHLC6kz6y7MkSwI+p6NP9uphUvWx42l2hqV/iLzu
t2UTZ61F4ykyyFPKSFgiD+FADsK9chlo6mn8rOrlQCcX6uTu6nT+k2N0b+mQbQwjWQ6ljIydHj1U
y/zB9RyCTmvcwKXqXKLY2fXZi9YN82bKgOs1yzvEJvDjxLBbI6ACqGIzUcaM9lEDD7Ea6zHr44vp
tWIrnLYCEsTSXA57dOofbVJ+elihNjm6WXzbxdZc2izEt/kxVCzkxQjrQ8/4SfgO4XXIpu2pngNj
sLCumhx4f1teGJPGFlrxQH/MdDC85i2XnrtJoF+oSaG8zRwb4Gz92mO5OlSgIjnRflvEh/pmKppf
RhS9TFrxLURTrJqEr9rrUJfOv+aEva1PwIR0spqjiT1b91Ia2VCaJjU+g2Y4lcUIjrkgC2xKetb9
dOf7isFSXxGczvGZrhqc4+NW9yiAJzIkGEoOictEwQ8EU1LbYqc36KSVwSmABXrZt+lxgf1Ceu/c
Z5DIm7xtu02mD/lemdOxl4s4JjM6R2lYMpxULg9lDFyNm9kOWxSmm9Fl3ILwMw/I0hGAySV+cCsK
Sn3v0HW5uR3Lim3JA/Sux2zD0vw5iGU5Za6306yy2dumRmQkbyvolgKyyXuf5+WrsOHtOgPAWRYE
IiYaD5JlMgfgFK9CO/FUiN893XW2NdFN1BzyTO9emzssnucqLxYSRTjZcHJ+H5fpJvVRu+Q5Uo7c
miJqhk15BiBonq11apQP9cKcrqBByo7kxxwHM6egGezELKg9mpx94/cNZUn5xwKoXRNDA6WTZZw3
GAnz6H1paGvX57rZFnpyyvGwDzr6duAoXVEZUM3lIfZIs7PGuTjmHPkfxGA+lTrH5yh/NsbxzVQx
epJUMGqvxugOmzbWfba4aUDXXwqE0oQI1OW3OfYvtt0pioWYQYVDUb1yxjs30dvd6HgnYS9yl6b2
ScODT8k9bpjFpdfISh88mmfITrti4s7DLNonpQJXXFQDNdF226JgifLcbDhVmd//819dVxHiNnsz
4wLO854maLMoKUlO3np0r5FeMhaK7z6vXo04/Z1hTN/LwSa4jKNXJX0v9EabShUd1itvfK5tlP1g
hDuNDWJns7XdUPmHHpnCzlVq2NTjPuKeZyxFPGhNzAqOuCyV8+J75DPMfVxsZZGjY7TNTV5oHHtz
50c7FSCExqUkwViz222rT3cLMSWbJNN/EikQLJpFasEv2ZowUiXH3ZhJw07M8QH1fdBW9lvUN1+u
M7/1qcmprlcn1+viE8E8RxJUNxGrh+iML5OmmFJfQ9eS6VQl2QVJ8A4vfBWU1NFuDUYPAiIIQ/Gw
iEZSoWVuE0TjAoFNRkFm0vLWlkoBFg1HbjmG46KnO7W0Tr7fX8bW/jmkUWDhSzZWL0GanG3aGTad
ndPERwEfwAEHwO+RTDVWMHVsGpqioTmK1OqJ+V/OWdXdm3H8lGbeGxsSZ1WngvDhWTJ4/T08OhTx
jayEniEIBjIuGO4NS/8mdANGs0OuaimKuLZTpntY+bRzPHfoBHv/04OORcLPcCxzl27dEWbbGuJH
k+k0aIWqQ6i4PiBMtEG6OSynwirHsHHkB5MbUiMO9yInshBcD4N+euv8Lrlq5avvT+Uxihu+1ZOX
bOR8J5eOtWvAAyMQ9Uea44Vml39PqXmNBKT4FD9jAt5HIvrC+Mg5fzAxhbJmdnl2tmofRJRQgQNp
LIc5758QqMirRoApGQVZUFltDtIWLafY697LAReOKkwKHCv3rRryNmi7OQ2sunwyShZpx9Wopyb4
sy7Lx/43AmFkaNmItLoXRmAPrgY4wPF4NrtPqqCBXmp1rRf75lZNvS3L9se00vqu5IyVEkUENnyl
VWtXkkoAfOHiBBPiYzZswDITJHSsnrq+eXV8FuV1Woi6S02CNMlTMvAsKLCBVYLWOv3YCf7eGnkE
Pc6sXeK/cybWOtSrvGGezeHOmvVbDcDk8OYPLkM9p9ty1/vNV9wnZ0X3mok82hI/8Zg1G5XrYNnW
Z9XpOXz8MzanAaeB34W/ZORpx3Swv7zG2gupRYGXODTHWRGlHlgrGpwpnZlecv+FpT+/THCz8JHU
HiNOy4k52gIT+YdKNNyrpHxwYoCBNZMXqt8LWGn3KTGXiy2idx9Lz2GqrnNjkIi7/qbeX7ksNTLS
d5xGxUQ9Ku7xCjJSRMGAu6BurBzDSErkYT5ecznap7pLd2n9KPo2OTqgYyoWQ5gs80aRI6MN1YO0
hpd0ebAbYMBxBMFzhpl0ewM3gMnaK8jxTBNlUhs3ShIZI2J+qItsyQj2kuap69YdNk7eyzr96nxw
fWOygpg81bRrcB2x9eSJT86nGA90T2JYNfHKOBwaFa2ioTThmCqR++zq5saymweSKgywxSQYW6Ai
0zOuWmNcrXbIwwRrT+FVOxjyLyPVfjVLfae84dF0yl+iIUvRIle0nvnE0+aiLdVziVZrW3Tgc+Bd
qibXQmVOd4xVhZq83cqoOwDOHcwsQUgw9CTKu9pZDjHthZh5D0U0BUPhhbUlaTaMdWA+w2G8bayO
x4ZVWDgFG3q+NVsJsg+GNLqY2JJvvymX3eKU/Y4S7M8qGijuk78Xl+HS86BM6rF/jmfJ3JOCXC7l
4oUjoAFGt7J+9FLQlMjjcEtCw66MxW722lDojXkkqwftx9oUaDMJaqO8Xux26iBErLs0b+gKjC9s
eg1bGgmcbjxb+76IiV835S+Vwbel+pyeEI0CcXYODjNtPDgF4KZZ1jOv6rNIfV5dVb4Kw8MD4qyz
lVntNZw/21lqv0oCRufWRQXi7cgj4y6rv/zuLTY9cgolZkbRwhnl1haSB8zDKqGDoVqa0f12Cv15
mRO08m4LHezuPBtVAOKCMoiQgHITIEUpLv1rn1bX1i4/CZeeMgYeeyJMqUgvUW1+ljwkgczG3wuZ
Y07ngm7p9Kv46S+y0MDVMgykmuQBqSWtE7GcPyolmqMsb9NEokdDJvdW5/4N5qm9y5C0F2ATddsX
J4gwEkxdP0RMQicjohprsPVNq0PZa+5TZIICSx2XxGQsKOyj9940+e90ZIFY6mtGSwpQyTjsUdF7
655EW1IwcD5YVE+i9jQSEl30exk7p16MG3PQNZId+5+6BDarrro1sDN4fXFwpoYsXhvzmkUMx0ia
wCbu7bO3pLtJoc5CgZYhICGbuSEGYBNPHfa9MYWJjG44mfLzLFzBb0XkME7JB5TUC+TNVtYsCnMv
yDQ3JR+iKtndY+jVpVU7x5WvUevc2TG+oknXb7P1ODYFAF874XFtx3fJKY311nJCNdbH3GneiW02
WEPUxfXF0Zb1sEmc6U3rXg07UkEsh/umZf/sPI5PUoK9OIN3pHTyuZsYWzbpGiyekg4bR6m/iTpi
bsz5llrFsqnJzx1rspWjP66UiM+szq0xKHzKOtsVuR/na7JW8AKy3o3CVxetccJaDOSiVclbp/XT
iSyxo1UV3s51iUCXeDZMDRA2Kfg2LwH7KihFZWxGSzao7x51mT9/zdzv5ZJd+wYotHUdcq2RM+lm
5AWuJtH69DYZZIULiYK6zMmqq0SwvfUrQCHba16TtifaqB6wu1kXIeaC5FpYuli8ENHFirvEYjPJ
6jjNIEVxf6/FPWl7Y3uMG0WseZ8UO+K/05QI/bJh2hkW/+egf0gF/N01YsHzlapdWsmApDvUSjYn
PdMe3oY6eRydfibbaL0dcKB2IyFE+SLONozZkrc6Czrzb3n35yuMZvxN42CIg8S26ufFm98iaBXd
Nz/m9ccsoir4XyqwhVi2ruhXx11s7Pt6avCnhJGF4U6XLup0XUGZzL97n4/TX+NKgQbI1SWFXotj
J2gTdcZ1R053bNzHJpZd9laxdbjbEA+pi68V1dZzhmZT4WEK0Azg8LUv5Uj6lCg5uHeFfyO86rlu
RLId+UCx1DGvaw3ib+RPuiJDH4k7FTBExWWlR+90B53clcPrbKNitwh27lzA9LkA+E+cDDvUfJq6
7mR5WK+WZteq2dqaTGwbP1lOcgCAlVE2ByKPf+oo+RB5ZUFelmCA/DGogBatyELINVmvfS8/Zh9D
ji60E+Hm1BonvBUjru8c+R2r/rdn1y9zh8Zoysk+Vsm1c9ynyaaNd+yJPRsPpI/9msyri5NHEaRU
jOJO+SaRxgPqfYUHARHkaXbLas+QZjJ2skKTTL0KUvTaRLGHvzSztKDpUxvdXErQuDvHGMnkbwAJ
FpfyLQLcCUTNaQc2R7Y68U7NJ4fRaKuP2XM5qJ/KIvrZpkNnaXjsksHatVm+j/IYg6/xe06wRCWj
xONX4iv2y5tyzW1v3HtRnm5by0m33tB8OG1MtLjMgeg1GHJimaNFMqEo7Vp1y6uz4qNJ9WnkMshT
PTpUSh+PHgn4pacHuar7rWoyN0yYGDwN6WDfPdayGE+j7H/leYpsiDE54Q7wAedbD0ekb/FhjGQ5
BXDjyAJ1Y1uMOoca1qi6jdEmKNa6KcnxG3QWXxpliFevNQt5YEUqOcZetPNUdLM8UQfzEneQh/gc
4GTkNR/LfMfmqIWsSltHNh9dzCBpIMBQpvEEtfxZuvEaAbbv9DgBWMGEG+UU4PQpQgXpEpeFThee
PnoTXSdA3BnH3al+zLUKQcFQSfy2Zy033UBglt1qJvoxM5SunuDAII1bcGQyqwz555kDO3a8WX5H
S/KyygpS/OVo7EpobnWwJwl1bhTPLmdFz12OPc+nFvUXbU4QTziYzu4T7T0aER7oCBZs/z7vQc3t
+R4o7M4fpwx6DR+HrXfXZDAqZIb3CW5Lylvqi9WAYcjMCAH1SU7wLo2WgdvrqDWW1iVDDhtI6Bnp
CepxMd384NbRkyAwaD9orbeLEUNM7TlJKgevB480M/9vCm6RBTBnlEa8w8APv+oJ5v8rQYNE8fsm
g30lXtV4shT5ey0lyNumfQGpIRCfqt/tGE1Y5QGyqJfr4RjUfItVcZrJhIbozaFkHoko/JA+spx5
bKxQcjHzyf6VtKk4+Rk1yJN8cRalh3pizxTZ6bsKnTYaxQo1fpETiqFPIfFoOExUhguleOuk0PcW
dQebnEO8P9tJ0Lo5Fm/E00NmRXsvQ47kxSVTk2s/Mug7dF67mMEFNOTgmMcOGjWfi+9pmOvQbOZ7
aru+k4ws26Ge7tTs4HFu/O/CuJHz8JPSk5+Vs9yMSmpB3il41eoQL3j7XT2jZk7nielR9vhzfFd1
xJgmjiD51L4VtSsDLZ1fZx2jvepPk6k/drm2lQyIcTWgBM59m2uYnJLVBdhGzi2NmE5nTtD9QuV2
WRIA0rC28wRtpBs/96OF7yb/kJ4u9wZrQ0ortozOXe2+JTZ62LoeOad5Fly2Y7AbcvbNbfepUEz6
+Rq71zVPVjwdShi6mdqFkCAFJkMTPTiHtO/c1MZg4Yyi5NzSTp8vYaziJ912/COpa3sCAk6dMn5R
z3QlUyPDXT1+pFN9sUtBU4Ay3hx2+o3TRwCNavhWqdyr3Hkd9f6lKZxkN4Ns7kDxPgCeik0LbXV0
cyvQV1TBz31Ce033UsBT92OC/3jCPzXVUxBN3Iqc33lLWfGRWr5aAWl8y3W0c3tGYL0RGJV8pN5G
p10GwmIRVsdHkhZ9DN64klSaIOkaiDEhrdtFjB6UTc3k2+TVSpDeLbMw960AEczN8qc1OSksLUeW
1h8FWw6woXJIqQSXRS5eMWKTsepE+nNfQSEi0AXVMPtjymX1U9/Y2etEPDUsyZnRP9cuu/8kz6qT
9x7kwUnZ5pOedHhKpSpCGxAHgrM8OxPcaCrixwHvP95m0DOAdCJS2cgXt6qPcrEvmBjPmawpYic9
dfA4iflzI9Z5PDrbKro4Pcq1CpRoLst0nxnL89hiDp56/anhzYczPvnVofpRR7oXSlDI8Cjy/LEE
Fz8aZXSIdYGpGi8bZyKLJmKcIsA2ojgbE4tpRNrCfnFFRp4qHwNZeQJ8N135LeYmbfx0nFxdsObf
eRINkkUWMtr1eA6o3mWmnlJQkcnaa2s/dF4nZmhZnAR6HfS4SLN6i1Qh39qay7INK7iPjYEqcVS7
63NK3mZ/1pJL7kp3/WS8YOyMu4ZWgaMmk0cT+ve0pj/W1azdR3V3lLlVHD18e8CKBVx69d52HA7y
un4ggeSh9DKgF5+NxfC1S28k12rOhm1rN+ckz561bJ9r7FrG0ADixcu3qRJ919hcj6xCPNDmSFxj
P/PImUl3tTaPx9TqQvJH6r0xmSgc+3V7MPKnVNjGnogTxt/yo3F2tS6vPrk226EnY6LQNE4+akRH
uGDZ5zermg1ihogEqnBJyWxvrL1B5Cd+aGYgzQRIPqdG+TzY5lkflg+WI7IKCv3tjtYhlE2KLngC
OgGMycFE4O4VO3OFHpZSaQEOZOYB6zZYRBv3jfVtiHI+OD19PobMwklr4GdWObVyp/lu7vrzEBUv
Q4KQE8/gFJQ5FsIpmtMjBNbJoAjFAB0PvToKGKJqEhnrUsN1YgkW/QTfY6ybYRVXG18hGzQb7vOi
oB23pJMjHhg1NW342Sd0BerxZz0D4VQ6K7jVkEDgWBjzhbvvnfLiVH58JlZ8jXMAzhco3zJLrKJ7
55FU7ju3LywmGH9E0W6cJ/PJLyj/wQmGZnBKwAqBw9WaQ6O0Iy2J09khFqXvdHNXL/5vkZID0Pea
pLvIbXcRuK2GTA1GPbdRsBxyDfdHP9vrEIJ6gbojjhL+prW9GU63Z2ibvWNRAfy07rRfJuuR7Ei5
F/58EimeUU6NoVkCfJL2Rcpsxxyq58IlY3eXNXVCWnSkBaZB8VQxsfUJetP7+lEue3IoKccWrPR2
Vx49Mqj3urQ12HTZbheL82FnkSehu7D6Rj+Jgx57VK7W5OiSELtDbFOYF2M2v21KG8LSRUKpTa4V
pkVxz/0PeVP0v3WjmcJMptaO2WBbK4R7PXRWujNjzgCdEUFOmZXYcjXuVU7kS+o7IYZdhb2JErOY
fCUfxLmPPSwf6+c95iO+kr59mx1Asj7VH/XSkYdOLjuYVCbFdXr0OYNX6YewkUih4//dLeI2cX9H
CrWtHv3MTeu1at3nWYaRQXlJmbOpAzyTjbQ4p8WwP+rOxI0LhOZymPSM+aPLxVtbeKS4EpNO4dZq
m1iqlyRpDPxFCzlF+c8puRHMRHaf3V08/Wvx7uRwUeqy5rPXFTiM9+mbLzGGezpMYvPqqJOI94Qm
j/mDAil1z71+0JznqH5Qh2U4jc5LYTyTtA0FMdovwnh2kzsXaoBEH2STfC9PwQCrRDi/573M+Yzd
9T0pXw0ucwVTkbHrLFZQpeg1U5uTLNVLE9xXDVL65dfPpXO/9KEonwoXBxL6qFb/9BITGwV6zjd9
dO6jqCUfO6Wn5XWhgSgxKL0CaYgeUBa0gKDjy1w8ZPWPgXE8n2+FhQxv+RDjtbBevPmut16j5Tuy
3mioSptrqZKDv/xwRsg851lzz2o59wi3pt3i3zndOfLRpKXdPvHupvhUR+cl5ZhCgdZHYz3riJMd
xMtL5e9UHs7REMj2qHecxd7JJdr54nelXiVKUFfddeA91aPunM36ppdvrvG7ADwqaxU6+cPcfveI
1nTKh57jteHmrbBJ+uERWYyHrviRxF8dxVo6A4SG3lghaBqhn2Z0NSO3dPxp5/+LpPNabt1KougX
oQo5vBIkwBxFUtQLSpSukHPG18+Cp8oPtmesK4I4fbp37/Amg0qW3x4QkKfeZemqeLkjA1ZG5ZIP
3YXhImarJWE3rMC2oUiF6bSOTV4zzbSHDBhe4sGyJYBnTTlZCJhdlP3IBfAl1Rbs43tKTJARc8po
xwf9NxPuebLR8o0MLYtQs6DdxSkGPa7aXMtmP1pnL+cFP5jyPeR1U/eZ75iCnW3j3uFhdsqz6Q86
VTvOUEUHGzNyjHA9hGvFx4DjyH8Za1vDOE3mqQMhAgjo7BoWHX4jIfY50L7hUWa2ALDS918tk6gk
9Ys6siDMMF+ULLOFL43qLgL+W2S++VzQ+JUtmf0Wsq/vGjNwZNODsRXbU8JVAOZkMHvI0TqBzEoH
vGj0b9gSdKS80uVr6HCNkglMo5UKjGTV4J0+g+2WAE9z5uHX4COQAvGqTzgE5ti4kPbBkN1oOgdo
6gH/5+UZrJ/PRv4MaDZOYnxK4nNSffliAClqX+abZliV4aqhQ8MbJmpPUbTrMDkfN730kfjXVOOQ
hnYk/FidtPQwBsr3wXDRhg++Z61kqX1baxWMP/lTrPIleQOYR5PZJF99a1FWtV15/A9bLz5lFx/m
ca9S11KY0x9StEvLm1R8mdFtEP/S5E+Sf2PWeUb0VY2gbIANiQJpcGTfgxnaZey/h7LgiuWZcKGH
gLAz8V0K71yckrUtx7epztxWoAWIaQn0Cl3/GvuzCaCOhxKphxQ+efwb6KXFJFiqzCvylftt0Ys/
GTvsnAAuqhl8yMHG9tuFucL8Az8RjlQs3Q3cqj9C+bsvmxWPkT3xkkchYtBmbGOwxAnqUQuBF3/A
ZuSV7//BJ1mFw6/ZYd0zeFu1CG1v1CDJO/NbXvAlzeeypuY0/HNp+XYgsS/19uJAawbRUO1+veRg
VHej/NPMT1N85vUhKR/FeCqkjyhDHP1Uve+KZxGAUA/Ws+jlXQ5uRxL8ol6GPq1ULi707MLrDlgH
A/ktvGoSpDJ4sJgdLIq7wc7JiGYIlJg2eF0y83oGe3uaObIpwhnmWh2Bw9DxFn/3zTc7+BXYFoHT
iXodjWJRgHYXAS6J8rBosx8zZVVQuaKATUtlmR+lsquhUgTT08RuKOOtx0UqZhNJs7UwzHlj+B02
f6R0QODj5SnfXYU8JMICDSEjtcfU0Lsa2EINlhtgGF+OVzwWY6YXr8Zmht81o7iPUc9ukzY3UpdS
YC41FAtM3Isg/FfCB2G9nCurjgRVjpsCClmIKytnucHV7BOuodXKCnUcJb5E8UrCMeY/EbFutBe8
+CUUnYJOBvs5psZgTGn4vEWZ0C3x+EqEi/RCGFiNWNulYwP9b3B47WCJQC/EKDCO0k0Yo2ck3U7H
yI6QSo0AO9wfRfE+yuPW7DNe/WmRs+9Xm5GbTcEso3Aa5RnnZDWpnHPQBpZFK2IPbJ1b1curVeAB
xcPNrVMVWnO6jPMXvJK72mUrEw1e7q80oVxF/MCKmUcQuSAEoyCLTeZ2hEFskXGJiz+rbYh7AVEb
ysvXZtb+uGricZEDQiTxQ+sZna9C/RXjSDThea/jmuRrUF9uPX2Xjqn5/MvhdLSQh/2ILUbPDjBt
f61wZxh7MTphZKVwjvPud2SDwKRm4xa5muiYRpVow+k1qmSqTRC4N9hRrkHziCT49WcpStGurKnA
W++FTB0VBR+Yi1akgBb4SOLGD1byxrFKH3lLAFphemJcCM2JmCssbbGHSwg6hcaa1Px/yLAoLLtB
3YYjL0KMCNcuCasqHbE1B8U41jyRwbrOf46ZYBh2VDgp8+NtRrQUmJI1ZJGkiEcLGuMcCrqFBEOQ
D/5wVsmkpHvFfHxh/VYYCvXUaWwgc1bjcoexpQk/KObVIifV4pXSWAd2ym+BNdFofHjiW1S/63Qf
EGs46D6vhPeXQm9SKM0eMHLL7QA8RxsaE35hLkOmGPye3IboP3bR7ONTp6zAwRXIs5Lq5F57EePa
9sPpIsz88VYB1CFcgS2+ivMj7eweQtWt94djjDzdTD9l9E8hNw7DCCDxQwu3Yi0cNO7UGlpE0hV2
X0IkSQAjfZVAR2uLEs3Np/7Q6tq5tSI+SWreozzmDprPnOw0huY2BQCYDPtNQ+cucICldptDgBB9
RKSkIcYFDPEcnlgXHgQj2+dtcKwKcSum3trr2K5Kn7X8npCAN6Buslq41hDuCCD5iMN8m/e8RePg
wiXgs/Yr3cdhMMDFSib3tbj6fcBSabINySFOxx3SfBNok9upsTuC0PoJjY5Mwk9qXUwUZFnV/6Kb
2AlYsfXc2C2R3xN8OrExyam8MakfTXIgTTheuWm4HvtJf5hco4uvcVcc5ICUTz88l95KlTuWw524
UWvvih+xa2j1sZHr40oupEMPTpeqkdPUI+FA0HxZ/2mTQaIkJCsxW6mI0tVsxEnNdIjrAFKLINrV
rEDgGYT5nTTAayMiWAmzxp5S6R6I7WcpG2xL00NW13u/9HdGaawUtXHNALzXVJ6lJL7E2DpWtXqD
F3lUM+zOkq8wSd/atLaM+lgWm9oiFSQQdlKU7+QA4J3GNBHTfumn0wNl6pl8pL8hZivCEHBQBeks
sBZNpHpNrGJVflVC9Fdq5jHr0VnpS72orvh6/6tNrny/BwWLDr43biQJikipl9+JBYpM+UiAAWGp
6VAW59rem68yzZjeviUg3xR6paTwPW/KOEdl8BbZo8edaifRkYCsBRHFVbTz6h02xKnlpHCsLABL
c5slsCYuGK3VgRtOt7BlO4Kg7xrJmDwupHpfxbdQ/QlxLyjzAiXYvtOwQvP4cmD6+0AH2m7Cjw7Y
xyy+1AURx/2Xrx7r8JHhIhGyFE4EQFsANcFmCweqMtAs8A+VfNLNg7RdSK4kv8BnlilMfS+4dtm/
YgGhjYV7SqajTCzInW5lOIvdNhNPkXJht4rSz03TExRt6FEI865d8FcMF/K/8hIroJWo3KP6i1NN
IT4oC4t8EUcmgLMFrAPkVo5WeNZXIFOuXx85Si6c6oXasyiHUArnc5X5MJqQVXS0Cia8JQUuhuLf
a3mtGujj2HUj92uVu1xtJQDSeCNlbo8ZXGnzV6jsdbjZ2oD8Q9yIDuNI/qfEzyqE20kg6RrawRRt
gvLBXbnISG3WT2Z5qBY9waI2QROISLfoiLjbD1QX03KpacinnApmnfSTAJ1Ahu3Q/OxBnJRsFa1y
QnY2EQ6YxjJcTvGbyws/y2MDgOeFjA4HBWqn1N0Ka6uzsZbhfITjHi83siCBa4xVR6oWKTYQcfGJ
IwN4fCvdJbWyRWp8xZSL8DJDBi1vhWiuh+HekznsbSzpFKxgKepnOn5T/6iGbRq8Bvmmdo9yYg78
SIVXqD+YjypyA8T1aN0L2vlMOlTDkg/IOLNms09cyZXf3Anm6IsD0pA22g4Oyhd9Z+bHRr0WeIUY
6uTMYTp2g7ByySAyDqeycDtx13cP/rPZp1U7ZeaZgGatdrTx1JobnNeWIgeBPj3dRivNnjB6c3lx
sk0Y7Ae2lAgulOwnnf4J2g2JYWLfR0hY/wLvUUvXIPyjWe8t4loucbMetWtLL3X31d8eqad1pw9H
QvXSpaOuu8LwQTEWzYuxnEUDv8XSW4nGMdo0jpCd0LP6/C42oFty42fajeX6+b+Q+0/KXzrA+OA0
SxbFIWIl9jk5V3Zb/PTq59j8qzB8bpaSetSGrRDtppIUT/wklHubHtp2J3qXzL6nWoLOpF819Vcx
G3ZuinDbtD8djZrRXEMP72G4cGZHDtZBLtcx1sMLdgoSTOgL2oH5q3Bjp4e4HH0Eo0uWFj3kzlxh
koDP8YK+FB6EF8dcR8/O0ZZmdp5oWI0F9ajhOWDAO3+63FtUOlG5qLrPPs1iaz2lFjFtd6mZcmX8
NicoSQIzpKuLZNGWe81iobxmj4M/xaPxVil9InbUM0hhucWfJ6EDZnFEvM0i7J5e7RLBxQ4KseYl
JtgmEU8S9pGxvmAdp2NcmfC3A+qmAvRvqh5efRgCwme+5zctw/XCDIMlaAKdOwsum39LU1KUX3K1
C5UN2NhCW/zCKmcw+czU8zR/Y4dePZHbhvXjxepPtX8OSFk0hNVK9khEOjASMTdhmI7BQbkp6mPQ
HFsYlv0+F3ejdW2KgaVkiZSMjXC+TvvNKPwZcDEqAbQ9/O2Ff6Ebu4nxGukwW+Xc5D/zB3ydRflR
lfBsoVgO9RWpYVluDLbtrqS5psXScldVHwiwccy0PmFjdxblZVMLj2BJwV3K3YF5kU987Ki6cXup
lyo2Hq/cO8jVJ5Qb+H5IuZMFnQul6BgkawwAevOO28nCVB5+fYhAD3hetrgkKb24jtUGnM0h5m9R
eptAOPIUgvH7v/00Oz2kiN63Ke8VtvFRcvOVP0RC3bWtXBihyWcO1gpm1exCyxFJjPVWIbIxGunw
7Gk4TLKUYaamS/5PWJaPV4/gr+4SUF907r0WAhsNN81erm+xkZi0ZQrnOlJ34NMKsyCM0lzfNO1b
Tu2y3Vr+pZ124+JbLLH3BxthmKh3KYu3Mf3s8L5ZUVqhmzs1C6plnq5iJsu4/qtXxbIKCluFsSGg
94Eli63PcYK2O+4FQpi1jU4YVbstmSJ79ZdZieBpj2rQtFfTdwsRHizLw52R7CRvn2sPJQbgWg+Z
O1hHLXgG0laE89Gtejz5dlHuwvmXuhOie3CgZ0zS7RBss+Fg8eBzYSfWO4G5OYp+/OknE0CF1OfM
HGdAIZtDZhZ/Up3ji4I0ykJAbM8fAH2uS3tna3s80iE0Oxp01MlUV1nNDY7pP3ICe36ayp0G3Q9X
fXFS2O52wx0tXGi53zqYOF2bi+u/q4/LkXquu793vjsS8BACWsXVwmeasID+jhHBwu+hVLtdca4J
9pK2vu8ez3xq3+ZCb1D1OhkszILd97YoOHczi8ENK5dkgmUOY1lYd/66ju1wepQaljXHFEjZWtDn
LIILAB/iPcLz8i8WNGyLkecupeyjz7ccXMxaQana+DCEroKZ0g9EqgUSCGfCsGXxNpcqS9cTbXRN
XpVmnIZ23SnA6BvBesQWkq9zxJXj217q1HsMeBaiA6vDYx20BKxjtkKeBWx0lvCwohDDwOJJ5Pkm
TgBrT4MBCpKXGOQ+m+TcdkeFhsd46godkkUGgKOWr6ahnQVrdyGc/B8NqekSze7RaoCwTFRT3mLq
OENWGXOaG8YnxVxRFpMPg45qjVUEao6a6XldaLbKshQSlVPBODtLVIN4pze3JF8xsDPEQOc+JsPF
KO4N1C4IVYwSb1K0oSmvc/lbCryjCQrXalsx/DDHKwW+xxGCQ65sKvMBg3GgYmT7JjxzMmHXpwq6
1vAhX5HoecTpTdxtHA9sJuZWozVewrTLV3m6wahEi44Fv9oYUZ13AxeFR8HCaTk5hBxfvMxmwqcd
CxmWWIhvP0jGFJJNkDybB33MqrIIHJEXmbnPAtwwNjGx6s2NxTQooEKOO/0M6IUIoU7fQjAvi20W
rGOqEyKF9ChwYDQOCIt4hdZXEHeBfEvpd+Rs3StrdCQ0vZbs8jLGqQPfpMt35nDsre1kx4AALqQA
Xs6QJ2t0HFDyC/3h1xi2lrH3M1w1vGWv+g47Ffxk+Eech31Y5gnuFilE5IlCVaqMs8khf0JBt/T9
7AjCSlRZK/wQb60Xrjj8ZAnRJ+x3RG+Xdo4JXQITgtYum53SnNqO7QwsjJoRq1x5OJ78U7yfQX42
MoN3aBLDkbCOuqbDCfUlbOwK3RXMKjndQR+p+AzJKyW3Ts+3BDl6q2Al+L9c5brm1r2TlY4arupw
qSMMD7pvs3+KtKvKDJTNYlf1ypHB3sk1qzlZlql8bYiH4W+gmgff9XATpoMRPcdli2j+Njdx05df
X0zC4lIHo6xFtBrxLUkPpM+RC3DSs0/KpaZu5wOvey+xBf7Qv+YDhUcVvlYaNFtSUhfzzavrHBYP
sKt7WsGe/AJxvKraVxfPPWQpHkfxnMlbzT/o5gnxlDKuk2yHnTbh7wfGhEVdsMwnfCF+In7m2sMJ
3gXxNLnNsukUEa4XyAfIhrTpyYqYmcqlG1wmwNyUEQJNlWfOyKixxGnD0zxbGcDvDAkR/sqi+ezH
g1ncBr7soTuYw95sz0q0axHisnKCf5I6DScLTfDYlCyxYLbx2SwGaO9v7C5Iuxlh13K50S4VUn7x
WCTr+QGqHlrcjU+Made9rO6iYTa1lLOtgZI+aZNN3f6boVOhfcXTT6uyDR5eLJhsvT0y9qjyvRCu
0BXQKPFWLhObDho50nw5KMp1UK+6tiOMVZU/cITAc+/VVJ9l/xUJm6mlYOJ9Fp3q/kjBpcdFwJzL
y4DNPFGF49nzr4F1s1DTkUe76JiIzh1TvLRnGKy97QA70QieOJ20SxBcgPbsNG3x3O6afV5vwKDx
bEdNQVii5cwFaAxPffJfhyy3Di+on8D25wm0fxH93ppdqswuW6OreEjYkSQ7UV9NwrGwCxTEHwjv
V5QXnZ60FT4ZeJmVMYabTQUmYWtaxwRdX3kplF+VHUDCnmCUgPggPsvWTc2Pco6ne7/zindBDjFe
4Fyj8Oj7FemaWgastwnNdyXy6j6GaFv+6IsG1c5GNBjwdrVGq4QqQVT+ASX24kC71y7meEQr/5dq
/3L/aOG2V9gMayiBuMot/58R/OrqekB31m2TAiD/gm97Ge/v85b04DfranZixKk7OZGxwL53H3ZH
K/iFCSC+VW6ISXKsjI0MYAaXhFozSSxb8zUpGp3knlVinUCzOGEkN9CSTslT9Xey8K5rri5KZn6l
fZjTc+eiYuR7ubop4idXVKbTjpL3ULuJ/oxYDgvCdb5l4AzUxD4x0bM8uHcqKhw44SJQtjAcBXHf
l+9ZexeBDA4sdQr1qg7KRk3+lRbmFD9VetVN2oSDZzmh7gIuU8q/lRQW9WqyewafZYcbC8vdRfI9
pS6uXnTGW69eJovQRs9E0ZAxcggOCLxWOcy14Db4G1lzBf1MPiH7EzY6vEgiKCraLjYS98JAsuDo
EZy3HWhV0x7S4qlbsxkkRVCEFGCDo6Hxj+UX2WbupMSsTS/hCm6n9eEl77i8t82X2Tit7kT+TlH+
+uwPrlLHcpE+VlN+54EtTbbCoiNx2U3qQ59uVe9Yjbe4fmvlZ90+eunOF6L4W7TXQbWXlG2Idt4g
mIHhnt2BKp5DuAnlI2sRLY33sLkwAvk5sEkv4r//SIvNVOx7Y+vJ38oiRNQDa3SPGQN83J92xXsc
3WXczUhu4xa9yEFgl5KwYGls99iF9PU/mYQTLIUs6a9PdwzGrU53imGkVUHU6n/Dylwpbb6I+1+m
K3tqeCKLX0F/4JiGi/RjAAXx17prWRtcIFVYJ7l/Q2hq+4wn5HOJ/AeDtST+IlBPHSeW+4S1WPw9
gMTOvwZfB5mhyQRaZ7yn/OUL5166aDgPjNQs2nzkuIsOzFia3BSFjDeTbhKygxwJibvy1k2iRpcV
xKx3rHMentMAQhXnxPdcYzg887CmyFTWoLVzzFjSxZ/Ub2PqCuZayrHtHiZvR66TRds/TA+2R3YX
WFske4YCaHBcy2QmnBjzaZKXI8ZK85tUsg0sw49UPVjrqDgYgIu0wRAuiKugXmRYeQTlgQ4m93bx
8Mu5zIYP8t1hEmw14zwqS+HPnJz4lYbuWKxrbZPUWKKAQrT7Uj425nL6S02MGBaVcuAkSPK2Eolu
OlEDqAojAg2JiZXpqyAlSyl/CEwwzFsbXM3i0OvrqiAAAWBT/ayAWjU4PIxyQsosq32abLL6/OQN
O35Yh8mUvh6Z5UpaUP+vBZcOO5PUH2hlxgHApnQmY0eUjFEcWyBJaVP4FwjP0GRxZ0xfRX3WFZRA
C8P2y4N1Ech9aF1hBNtn5bWqqv1/PxzB1/Dw049oPATpT9kf5yZZ80M41T28zNge8rvWuzEr4CC7
WlwwWhTac5fPlrylWTfcflw39DYVRWYB6oERIk5DduBRZ3lMwlZN3dA8hhJd7rqpvuQQOstTlVdl
59bW/Rsz2fJERQlW2NCaF6bIZeGv+/hzYimXUSuN5N2vcTJni5nrK3jJSryJP/TEmZ85C4vQvCJm
sQMRS3DEmuM688nm+Nfwu3JvYI/OlLD4DXQu0QLt+xN38oWP9kzHkznetKxlxoX+1RJL0kCZ+ZTF
Ny17py7ylhggKM4bNnNotjfz2yzIu2rbPYQvqrmWrBvppNQ0mbhisbgwcpc0kVrZz7CmIUNedEz8
GpJbIL3oFaRxLZM7lO+z9gxvidXtvbMZFat3q/2YOEGl7ErmBQbsRSxIGuUy/8Ei+4NoevHNCPnN
sPbsi0dWoMplEE9wzHkiQC5zlW0cGMvQrr4MCD1N88U1OBi71Nr4kxOw//kmXgL5BjwDWtVlx7pu
GY12yMWSildVPUXFHUA5N2CWDmfEhqFwGkfwOAzH9oULncpb5uZlhpDK+BOwTlcOhXXIpZeUvbxD
DnJQXZLAcCSYkbhgRexjperDjJ+CdTIaVx7Jut+JKDnokHs4PjhKpZo/H5UkOETF76iGPMGHAlSS
1O8SKacFWmtVe31BjA031he3FEzFJ187KSPzjJcc+zVhU+VznpyxthnoDbDSteGSzc77G3hllNVt
xaWXDl91tE6BEoTkO5rzkWDPIMxpmYONbbsYOXHrbrhwXfPD5puzcvRVZ9wZdtD/kteBb3KMXYsv
nubyqDXrIL8UmPXHuP9Y93g6wffBACSW8Ztzws4ZQ6eAIhn/G+N00bX7GXXRgm07LwM8Mr5fNalN
KDbodYTvin8dly8z/YKczDpyl5enNHjrMKyG6JAB0Bj+Rw3DXTV+BHGTCyed1V7AHoVORawPonwN
l994/oIaMxmWz9rb4ZKz9PxTFzvznaBPmxRsaGpnC5n3pPzztM/Qe+rt3dI3pbxukjfWaKKxHYr3
1H4J+LkgQuGrmbHsgWZN/NK8W4DgfEYHYuk5j/KKeiM2vfJvQM0YGu2YD1fmTFP9hgKGkxTWf+zL
C5GLh9s27cPlMNzA5fN0h2XXWLqej99SyXqe9yak9B9LKdugQ7VTKnVS5baBsrqj0/XAPYx0plz8
zTuFdqAdtO7i+NRFzFGjfQXZhjJXvvugIfzuvrHac1Ns5QC2TfIhcFwh7drIH1vBbSrYmf9ic97o
ygst49zgKuF5E6EevJ78eMEnkghcyZFxyClxslpMjw4OfukgjmLkmN+3Uf2Si1taH/Ps1yIdqWVy
S+ObKL409HyeduFFGyD9yD6/cHZt4nN8i6YL7ksWULO4HsYc9c4ymGceKAxw3HzQfP74QmYbAkwC
bZ26N/zAZmatCrwJcbGIXFW6tzNQJMKZ7p4wu2gLTkZwDUWUhBs0EKskuwTLd+IhEMGBFsCjo8Qn
q0o8GjCehiEhBtFHzWvZmiovcISITRsFwxCcAYaYckmWS5i3K512vEdQiDHHeJAUag2fa9j5+Ws+
ibl4FC0gPGbNGsg0Hp84ANm1f1S9zTxyz0MC1wQvInc+QA4GfzAhERthB/6yys0kOJFn2fMHkEFF
ddbN/UwKH8mpWnfjDaoytn+naaRoQPHdMBekqZtFK8lYFeY+nVsCuAlFi9cYGULyW4l/gO0NeVdm
h1RbBwgdRblbzndDJ0+AcJtRug7gDeYqc5kOM8lJ9L34Rc6TLddXqLsri6a2QJGTctDp0Ax9rY+b
Qr93FfsjHn+cXpTmoeiIJJ2kOJry3/wkDOVD6e+Z/1l9hzqmPRicsk1mJKRSYVHK3kd+xsIOcPLx
N4TIvC4jgZxCT+CdweDh//rKukLzGiefU7bnuUVsjlqZDcCih2C5N/rPUnUC/FTxALZorF2pP5rV
Ed0jLD4D/yeaYvZxY3ysEPk2ziBsx+0owGbAGslEjB4jFFLDC1+vBIevZnxgFz9BvszET9+6eNWN
JcNSh7ncrTtcCw7mwapXdbtvjN80/Bw+yvKMEN8c17jKsXQqYCbU5kXdDffMBggTAWAh4tQunZIl
05GJyLK+0uY2jB8eLVw0wDmgec2Ynd1y3VPY5+8dcuGM7eUGvslYlRpIM5uLoT1Ec6eGf7n9znoG
3xF4YUClTL7pRpv1eoeAQb4yM1tikE4Ydwz/5OmuuevGnPfnUU3fgvJq9T9Y+V63lb23UqAKWYD+
aU8Za6nuMe9zPO8TeFjR2bxBSVnlt7DbRhhml78FGiMo7tyglQpJwDw0FtR6SpU6L/PurVktuZs9
YkVDp6WB93ZedIFxN+98jNjRvO240l34biKWKurHkN7L8E9hNQz33+INkdjfTGxB4opjzvBdkR7R
ZNoVipldSfsW2bZ0GROa0lXiqNx5HzmmFYYyrTA1s8UJz7vsKytec3HVm2+JC6a/yCSneRlkA8TD
bS3TN/roVa+mBhKNhWMEbxYH0BAKdIx/s0kek+H9Ng53RPxnIGGdGgs7cqZkfW0Op0D+LQ085Vj7
HKyOxcH3FNBNUbpGbKq7jIPqvST8EzRc8i1MKS0AS2VE6X33vQstw2Syx0AxhRy32UhspsluEYq/
Kviw+gO/Nys+gGXwxNvgkEoeh9tZ8dIhEiWzkGlwE/jbuNnFsOli80BNFNG1jz126caPPBtj65Su
4lgbmFN77kBoLCtJZdlA8ERyzeYzQ3HP16E8WzYRc/5kBOoO6YK/WIoZEaAdsKmoQDaZrvhjeGyz
Om1ZDZsEt48Mw6CtJF1Uxk7V+xLKdzVxTe77Ze9E7V7kUuT+Dh0uFO2/WQb8S8M8JouOcXeeCdpe
Q7BqsSn1RydN4LYYWA/PxHuOHTP8nyV8CslnVq60ENrFehCdeHJpmdcIX2vIS+NGc1tHgH4OGQP5
Bkfg+U3R1f7BAmRnjrUcYq92llGNqL8IL1xDSVKrpyoSEiR/a+PnPBeiTMSzbZ47y+pd/8VUEA1I
a4IrVOUnpWKG5GXZCflVKndJ9U/zjmBROa5A2Umdr+75rjV7Lrd6WRpX1m9SeTUh8a4QsQI/AFQZ
Jmlb/o9chrbkd440YBUHH7+f5XyQlhoFyt/so/ptWrtAkRC5vTP9yJNhhgmptSiAlzP9B9QvmkiM
vw8w0gJug9nRQN5icrJEwSI/09BRlVPRHjyfnwg11cufIRr6rMuxAaAdF7nFAjpACQgyRzo77lV9
q8g7swJSdyHFqfBlUbqDJCqk94V3pWe003/YUGEb8e8OH9X4tLrvUPvtS2h/2m9Lj4UbjD163F9s
7kkTZUZ2x7WJ5F9w1YR16wqEkuYK26AOCrsmLg6Ppi2XBRibwU7H61oYyXgm/jXGfuwc1vQSUj34
Z+101IMr3ykhysuK1iiysmXdHJJRWZSvjIo14ARYdp1Tjv90GDEJKGvZnium/hbqnWSyiE2+q/Tk
pWfAzI4mL8CNooEK1Q/w17IOm8bzvAuLPhrhTym/J38TcSHOvtJLvCuFmHZjTFYRKGskcUvHgZ3x
8vklR1UbbF8CJN3V4jH/oA+KIZWItxprXK/AnvglBWyQmR8yHDzmiyrKKYwvwpraAuFAJoG5E4VJ
pU5KOhBc0GOYvcUq8Nfg6nhxBdKafmr+Ngrl0gU1td1n/GB2mrmwJpxKFs5Rs+cHuaHnZuayT74S
CsnCQ5uG6Szqd21dfwyMtKoDwG1pu4bmOzwb6PUm7WDR8JVoxfV+K0wLmjPbKHeAKzq/C6oYG/4p
jZ06e5kwYXjjUcrP8/uO6R4j6Qd5Cou8x+eGQ1B4vEsuX75/m+/lmW/C7koeN/OX33rPGhe0MGeS
DXoQCkwQQHasnSwysgd8jQagDt0OV7VuvcRprxTXUvjIsZtpt172oijgRC+Hj4ndRk3nFeVLkXDH
pgjsHDltU9DiEuSati+8ERj2IIACZs6qFxS0SnFGjoff8W7uuoJWs8n2BWFgjcXpnPAUm0nYfTVL
k/jgOUY3PUt6eJeo/bQsXqu+vhJDC3hcWBfq5GZx7ao1uZzavNSD0MoOKMPLBzvNKV7KjbyouArm
KUtvCQLeI0wCGCsEfeeBoVr0TMPKEpcUeOBvtiDszFhDChLM6KvsGK7s7wrtQ4zgPXyXlevR7DQg
oOixCFSGSRg3OCbiDje/NiCKgrH5MlEDyfmvLl3K6YBlk4pPbdQly5mUmsh8R7CgS9wuEyy8913k
Qg1TMa4pWRpv+CNQRFfpuVK3E5iuJXL76T+MDrCV5kiNzrw18Z/PtcDqQDv7yblRwVzhqKJlCoyv
Eom+giDFGt8zLapvV1Rn5mcnF7YeLS/vZOGfpnQdjrfBuo3QEoOOVRrzwDmmBCBXhZj3N9kWFWE3
So8Ke+Cq+slfSnnXCqghIGn6QJMPPVCbkg2WqcsMWEw08YSIOeVRtiSMImA75O06MLMOhBjLcogp
LVjZOfG+NGDHXgO/BzU1tni4pu0241tGWJz987Bw5u8k7zYX0/kXXX6LdcVCR7RFaWJLZwEZwoyC
XZWy46aWcrLVHFejbzz6l6QzvxFBT6CHuGni3rSsbTM6j/FDlU4jW+ZZThKYfw3eCEJw5sKZgmFN
0LxEaoRVfdWeo8xWV7cahkeIAQ7ROeGsJ2Ddb8KRANmyNSjxMwBWhdWiIcGxSFyadMI3DwGb/Up+
cojXpXVs9c8KcsaY0M7hVy5zREaTXzLCqNQKV3ANYCT8CTo9/DvIvllA1Oqa7kHwWClRXBJxUw+7
ml9Cslt64u//sXQeu60r2Rp+IgLMYSpRVM62bHlCODLnzKfvr/bpwQUuGt3etkRWrfXHSkB2VPcE
LF31cmCVGJgXgJ9081oN37zJcupiq1bpkftHrb12FinZdFoTzVJirKt1htGZvqVpcHETEuKDsQuu
zsrgHY6NRZwLahU0ugQFuOGq71dotGrKMPN2PThvNTH7UiOy9E9Gs7EMPsnkgyEymjdzeCmMY5BB
RvF0aEw0zty5Vtl8Bwiybb7BJC6JKPyh/cKL8q3/aQgt5b4FW+bjjJH5IXuRLQm85CmhL7YC/kLf
3WBPWHZSti1R/tv4UbQCZlvjhoEhGFasQZQvAVIiTXznDKS45kEUiwpgfiGbbnZHrycRiZccSp/u
TYG57ROyWDNWZEUm+JbpcGQ0lLqj3T3o6CC7h36/RaoQN185K2OiQwoAsKmkpcNbHJeHfEZr8q2G
K/TkUn2KcYRI3JzpeDMwO5SkOX//1hTI8v7N8jPFAdIXj8k5JjjTknuI8MpGvWF2O3Faq7HHdbTQ
qRTCVIJD3fnTiBoi6pJhPaDHwPF/CvlVoENKPTFZ1Z5TqKtO5ybgt6PCWuFSIGo/LA5WDwh4HXIZ
WtObVJBowiF/c+uZ9avGC9ZafhFHQRgeyXMkh5ZlzOunnUqIRXhVI1cOTwJiw2Mh9DEoIzeEuTOP
raJsDe4Y8h9NNDPsK+u9AQImSNYJ0p2DRtvOH06OIoEvH0mTfwtRIgvXR35URWfctkhvak3yt3JL
LAviGv0JovlBK/cEei5ZhMKzvq7RnG/U9sCfxKay6tRjxhHYME/SoqOlnz6xGj8VV5r4HhjCl5jZ
pvJdUfgwM4JXXIURvTiLc6Mt7k51EB8sdTXWk+dNXAFpd83ka6ueynpwLXvehmWxtWZ5lcyUH+AS
KNXCG7i7Fn9zYq18CsrqSmdoQhEoRKf6z7QavRgNKA7S+bdGRWYZ2yZ4D7SXGsFz0pKfmz1l7QPR
2b+PDlwJxasjk1k6bdnbtOKzwpxCgoUEMh350HhgS6P1NpFaj8moyF4sc5mvefXK167/lRAITRrj
UusV5YPM7FUC+IaXhOws6NJzWcr0At10cI3SOQ8AGdVbHPzlHec+OhLO6IymKV72lCzMscYkOiN1
VzZ1vqrs14Kup/ga9n8arvgiaMmUILlHad12E7Nq9Eu0TFq0BqElxNskfXFkqUKc3x6qAe3KjKcj
hy0r1nl36K8F7724HyWbFD0XugZIvFkR/kE91F/VeKa8IdHMZpnrlmH8WuU/ZvgSpO8TToUZ/Kgf
XuKRWJ/pyvjg/CryhzydanQK5Sv5QKgFNzbhrn96sI7eO/v6g6VHuwfWlaQezB6nZroVyZVgSp0s
6A42NEJf3jeyV5lgCosfg+nOxJGSP7gAFGkH3Mdh4UHGYcvd2y4dCAhhUtbNZN4RqFHIH4599uM7
qeoaxDu2ZcwubGcyQqy7KFxnzDbirVpvNSh/VPIIVRN9a/Gnd9hgnfHdUHEkQIGJx2uyjZ1OtplJ
BVuPyePfxkvIMkpxpJB0phW0nlHAQPZ7pp/B4Ab/pYaFLp+6dBSYlWOigxLbwgUX26Kcz36zQoop
5EKS6gUhmTCkhl7FCWb5H7LpompfJMLugUiDNcNiuDLxpNccgWn8U49XMRCPGQBi3QM9JLiAn3Cx
zm+5fJ0p3zZXJRPTjJLh5CB9MPcB/Fql/1TzxcpFfRm6iGDR8NL3nIA5Uw8WbwBSZvKlTYgqKVpH
FTeTje6Cr0ViXcXp6K9VEuqtPcrJWt1ZuKNgFrofu3lC+jsY34lh3wD/N2W//LQ5c44EVZErfpi+
wGwtUvX9+k2E1+sUPCBXI8jclavMnSDTxBJpNn8hf/HcwAFJDs1sWzKosMChjeFy7cYLttD0pnU4
OlB3og0k7ZaBkzwGC0LYeNbQt+IQ7CvMZYixzR33TBBvHfUxu7OnVpR2I5WG2acopyq/1WwTaneb
36QEvsXf6NfHXjtiDeR2411BCorwRy23LIJxtmmb7xkbZQ95Sxag9u3gRjbrj6G4BdHGKDa2G6wa
nS1oQWEAe/aWfrCaiZkPQJxmI6jIWDQrMr8JQIGKS+gfCTuGIeWlss+RfglW9BnZgSfXnwoBL2nz
j0g1ip3pSssOpmCluyVJRDU4NT92RQ4Z+EGCeovEPMw6C0LNkN4w5OBOBlcdmUm2BrKqrNjJWIKT
Y9NcEmU3DAfCgMlLeiUZ5+hH15FjtSqXFguLzYDu4CJklC8U5K4dhjBIdAW8+zA33ji8YuOnmYxx
vcWLCw3hRYjz9aWVeamX8e/+OqvQC4OnWITYguJ8o62NlS55fnxoJI/WosRmmyauxAsB8ICMIETl
DuaRYwu2rLBXRfh8qMDP7Cdse230qMq3LH0HN8yp3GXZVVZcfCSnd6AySs2fUsE1mcwuJO31EKJC
vzwwXKT196uJ7zOnOeNlYA/77IfPTPtziHSbVup5Cgjq2kjdbwOJFxsf/CUrwqXcA7T43Q5ugC9u
aL2r9qZcwiumK/kNFMOQNnX4R9bNclCTRXUP+T6qaC2H5Cj/xf2PjJgeDCjT7pV56Ri8+UTcVNuO
t0xfcagBGnmjvCnajVxfiY0jXfNlAvwQs6KjHsnnXSbNHdEId6OJ74rcXPnV0C6AfzEzEJpccnkJ
T5ZDFETh5ydVFPhbzG+2V5Ap+m9S4LLoFPy1ULSzNPKlYCRD05BO71nn9c6DlPww/GvNuzTccv9A
R4HUnKe15FXGvlQPXYb9kvGLDKQa6N1k4+zgdCT4HX1FUVqENZV7bdhI07pMLqZ+VuXb0JAadCnD
P805AG5Rey+Cjr+qak1sF8a6DWOsC0erxpRvcnKXW8u+tXODq5xuhPQ09TfSRWz7rbQOGil/EJ7Q
Slgs50dpvjjjBnWbYbwYgFxGuTeGzwngvlIvFi3z/OHMY0N+FVI+EnxL/VRrgAo3heN5DH9UqNQe
tZiz8ktyEuAlljjDbVSu3cPOX6T2k/LIVQZkmvQTSkpMYmzaOs9pRGBrMhMLpx/nkdBxl3iYlmc7
WHTD2kmOcNS0F9ABxkLPPS0mxoTFDLhlKAEpzmO6QSPFU25EF4HGz4QDMPxp4UntJmxX9SrCJq/v
VfXsRDgCdhoRMSCc7Y34WEDeeww6MasvfA6uBB/NhP87t+c0+lGJeeqlP6ffIJQWmugcwMYefvwM
hNn4GIH70QLqI2kzXBS+8eH0T+Vo6AsH1YxDvOBRJq0VSYv0keTiLVnOvNVMmy6wHFIGNyxWgrrv
8HQhoYqlv5TpAGx2aTk/xaqhNa/TSWc+lrIkZhcUpSoHhojF86bwk5I/DqnGDQhJG5JXzX4HIomU
t+g5Td4geUHxGpOGHn8PxP842gZ34gqTHAmkv6g0Gq/cFEjFjHewK3RhjcNsGh5zuDHGHXLNmvqI
EJUXZiR8Q0cSxQ1uyif+PzI1hoqJbBs7T7/8jOefeP7l/XOdZh8AfardBqh3qXAneyU2MEYAfKQi
tD3dCMyTVyj9kI1jj7WcrRi+LiGkd11p6TJkug6EmFShaxzUIjO3avpS1RyZBbrn9Bx128I4VASw
OP5p1q78esrRQiKP5iByrjKMujI4B8H80sA0gESY1V6FmeBCCwUOVD10mCoj/nTsr6FnbMY8U6zI
xM1sMgkojDoixeyNZ95yVcsP0qIWsbLRolDcXYq6HuojIQJIFff5Gvm8vq028RqavT1aWn1plFce
F5j9WNsJEb/hnC5KeSnls5x+QCIhPpc4sq1kPwDf19LfJDP9SFgjuVgUdMaV/WJJW7I9cURjNt4P
mo0yukdg/K0buyG5jsWyTlxdQ/iM0WosPtNjytzsL2kX6dObOAKm+K33j4357tRbw8EM6erKigAb
MHH+try+VC+2/gPAkXD0dDxFqFtQlC6NdMeqIBxoayhu58l/fR2REtij4y3SY6VqZOBsE/wGBY8R
gAA53VIKVkldKDjO2tqy6BcUe+yzP724qH8+R62zRyo5RVcQvIWmsCc51yT6bdK9Fq2CYg3DEhSP
DIH/PHKgV0zHIL5IU+kXCEC0rW8fuiGvsTXj7NWNM0k+4TqmvZUJF+kb4nREJi4UQ6xCcqu9F1Dg
E8i3nKFPG1GaDR6BkAoYHJ9owG5/k/oHwgpuwhe0ka6mfTgd94LKNblojK8h4gumH6aTPDFhTMkB
wsntfmSkgQLGmL6pN192PnZt2EvG2YSPHGzfxZOeeMxA61b/bYEBBObJ9YEDvYEQJ0wUFhMFeqhu
bP+17j+d/CcBlzfAR0XZDOcAWud2SyXcIii30/DX6eSjowIg4yW5Es8VMlEwWPSoGWbUwbh6dELx
5RYsMqjXg7qNiLe0r4n6pdgXM8NXTJy+XYMAU3FjR6DXyimQ35z6r7MX3WbaDOOBcJ1EXg/zsXd7
2IubLL5aZrqeQAM538gYkGmnQT9MbQ0buLI21qr2F/1AqgnqRvfPM8Niep+wZQTACrZn96u0fRM+
lyBD4R+ADxxHfmuQoVlCCHcaXCijZttb+7TaV/EtDt77AY7ApJ3vCn3IlXRoB8QpIf0qS2wuKwZ/
po+YGEZOqmFfm/9sIT4HEwQY8P09h21GNsU1wGeOduTobIcNQr00XlFsE/mXhGddPsbDG0ugXawk
kwAOUEEwl2KCW0u3lumhpkJUDWqhKcSScxVK3QNknSbeTbuqsDTu4fl6jMkJ6xBRwy1ih6DmBCsU
N7wijO/afQo7ajwTboRQ3o/TRUgcY+64sKVALvuDhg/bHbn3JF6Aqxb5VkXg3JHgwq4bOVhsiMTM
kaKjpqmtvWxtmtEb41zokwlVa+dtY6/N4HNCUhFJR66UNHtToxsAPLJ4tksUHhnzziKq7naLgJCM
5Ubju9+wYKfjexadS+nWhc8+PcW8G818AOFoNsOm0ddiPyhS+raY7o8UOXLLr3Pt12aVKdrPdoCP
rPcpeURM8c3G7NWV2Rytjj+u8nxpz9kNRc6zmVLV5b0TeryQAOV5JsHZF2GwDQndp8B7eAzAXUOP
XCM4iywLzTw5JrFwu4S8PII0Jz9zLfWZwiEanIAj2QMFF3W5eGunD7V51z1njVBKiFbI5gfoRGMF
RB4r+8nY9TX6RTNbGfzz2GnhlcFGrzVb9lwFmC83wbAD/rCkE15jQC4eOZIq4oYoceRU7YHmQf9I
0GHdoiamy/rUdERicXCt5wd3kRh+TNDpApGiXIeQAr8MXriUi7d4y/+qdsOfkiYvw4dxRUCGpcZB
+tO6mSFMjj/CxETkf3ac+kvUvaX9N5mBmAcoKWxFC1TqNrK/kNqPuH0dZ41P/Oi3O+b4+kpe9sBl
N8CmMDaUkP/J4i/UUONxLK5pZQS9pUrOC7K3gPOGwQ2JOykVrzRlU1L9IvWXnPpQW9pEVD6CgLET
xXeGRnJOY/yL9qMV1X8vYgMe+otmXTAEipKXcK0bv226S8FWFDYKsVdnWKAg04ga8ScIXGQtuf8I
FU6IeRdyxuEtaj8qbLjaesQgz93LnxECT2abid4zlT+Ohasgov4SlquZnjnBci94A1d0hkeC/dDv
1HsIjUefflcVQ3l44jEfFKbZflyMzbh02o8AfYxMgOyPbGzYnaaaTW1wO2fDmDA2rzgnOZ55ARCR
kV/nRtIyLOHJ+RqxUZZdtU7tAz8R7ZBCICVAlv1pt0dHFzIm3520CxuODIOI54pZQ4CCQXhweAjE
aEiqo1vXXBLEj0TAuH1xI0eQBJJT1t3HjzZd8+fr8Y2hQW22vM9V8ZRYLvv6q4oPgp+yERaQoL9g
MMgo2TIRJnIWdKfEtACL+Lj83+iLbhMhwZImro/yOuoxLSchFW27prvYwx8WBQmRRjytqex9Day1
8FPOzYdKjhBBpB3zvY3em6GpMf96jQ46i8gDdiHhAmDYjWm8zW+qzQFEhHATPYWA69OMqNn23zLn
HCY7O3uOTN1NGaNtwAuYvgnUIYcs5pMwYsyogatVROINHRzit8zjwMVV3QGPcfKn0Rv1OovBoUeQ
Ko2euybCbaU8a26vJmcNCa66QZgTSVUB5nIxcgoKDAmkXu5ibMFqD6xyi6tXVX2VqoNi70W5nKa6
jFVZ+pEzcc88/ZlxKyGBivwJ32yaG9lhcJbdlNuJQRSRQfkBw29su43SbQpnDyyWI5ECS+1/tAro
wKBICG5sVkBSxJgdlqeoZAVQdMzA1IVxBLLNmG7XZEubZ6ZKqB4ueTTMZ2Z/luNHDnG2gItowI8n
18otNCGwxBrfCadndjRNvEjDUZzyHHnCLFxwDU3TAX6LGYaYJHp9VC8eOVN2nDmN/otpU3hmRlV3
a6o7fztkkryuRB5F5Z0zeqk1Fl42h7nqhk0D4182/4m3BBVpYv8a9sD1z2XFw22T+oNeumZiH3CZ
L5NhH9Z75oSJ5sqyB7wDzxJhr5PI1Vv5rsTsBjCeKlexpSc65x3hVhFofICIoJySVSBikVFz4P+g
MHEpEBLxpfYPfkUmRv+LWxmeZmp3nw3ew/WI6ARYhZ5DI9nE5l7mgZi40pBUaLicNAfyr77yJkcX
AxG4smVeHjAOoo4iXt48FBGcz03MOTGIzosQeupvI9l5Tb6x9Z3O/oqKH1EnAXtUKsOOrwGPKkSe
DCtjsO6KC2HyreLN0Xfk4OzjoKlO6FBkrEcItfNiPdt7aM2h34WY3IS4SKLlZyOWMmYvEATMiKzG
+zwmIfYM9A/Lla+hCjrZVTr32bwXBJJoyMnVZei8SzXGCWIZZFSOxogYcgx5LqgLkHn8L7H10pEw
F/2Eypdvk57uxV5DUD1svysQDTU6deO7FIDSMoMgax7gxZ8cpUKWzJOKNVIccZK1eph0DLT8RyK0
LnrEVESYoG6hcTfNs/4m4w5QtH1GiFRMGlBZ3kKezfiIk7uSsLFs23rvVCZhUt0qm9a27lbxxYz2
4IlkJy8Gz1oCL/F7wb7ex/we81erobykkWuwqH+MRXDpNgpOJoDZ8pPh0UC+YXmd9RITogNMYIJA
ku/A+EEqTuup5k3K/maDzTtbkfJCKMVC4+geizWUp4gviP55k2e8q4dh2jqzhuiJmJFrB+PGcgGK
veq7XSzqF0zO6AtlxrL57kP8O2dIAQpTnHE3cJxN8hKKvs1OpgwnP+853wIDsRvd5CT+sXn/4yIs
17I+HXq1ggGcmxiacu03J52blaVNpBq6SnmSYmAKJVtlOkFFQHlYmFGG8Gi81o60SQeKguZDjIg7
4oIj2i1csCcH4a1tsEbTZKCqB704s2oRa8dFSj1xd5ZRB+VbggnEI6bD7UNVlj0HrNEta2sVg9P4
oUcZNTkQPQnMa3MF4Gp8T4bvlaRzxGAhMfFqKcREdpMF0Mv5O9R3GYiPquX5RsxXIDHDJD887nJ5
Dpxz4r824VfRNxSzeSe9xysAQGVcclCWpKQMgd+lm/m/8bvB7KbuDdSoDR0ADTtrhQKc7R57X6Ud
DL403LTlGi/RtEa23Y1f4mBtqXUIq3Mu4fqgsyJnRCyQrtHucsBza5IqUFY/ifaosB8/zOGtstBt
E7qhzU8fyszIfzQLblqd3ZPaKgtr+hCLamkZXq1eHXkHvmGtky18R7vUvdKxqZak92o7jk8R20Y/
MRXmm8j22AEQPfHCPYb84eOxzExWN4V/Vku9kKQEiVlX3YTDKifM2wyWFbNb3n6olkWwGH+iz+Hr
DbKLK3BkCmK3H80MWQnB3u0uZzGh8oMfyt39yuMGvyTivLThaSjvhPPw1vksmWhRkKJ1N5DrBUse
B4RBihd/SsOE0YKvWrwKNiE148c/RDS7xxJlXF8ZEeDT0bR22vREZVrZW5z+hnUPsmwxBcB+YifM
PoPoWxPIbvAIkUB2jYMnH/o7O2fdtSsXDX0CBQkW4kfjc8FyoDcvyYR6jFlwaglriVCvvDv63WJx
Mq0XofN1srMuPwfyj6x1VZFcSsyw4mn9kRo6SVnDG0Xmd8qZNkW0p2IZyU9oWbKt1jN6V2/mD4Z6
nbT+JqIhiN16CGQemsalwGwpsCQQFIlxTZHfeQ/FTAaAge6D+4lgMGrHSkyoqgUNg7Zrjj9K9Y90
Eb8+NE3DlbaZ888MwsnQKGtnVOqADpG0U1ZzAyNjWOyEj3Tb0xtY0L3zoSI1iIxvM/7wq+s0oeJl
vKKNly6a3gFOoZMN/81bxL5YDSQNLyA+O5foUNibmSNBD0+VyVdfvk3FZ0nrW4wOUW3Ls9I/BsGP
bMTpqMDvhANyWOsPGIVWRtQgFH9/Jfj6feJi/bRdTSrFBLiRek7WfT+g52fWOr1ZPv3QCD34b3Gj
IIa9KuW+lpclWIwVbKQfv2KCoZfMd4FjxnVRb3PJWFTBdx47zMSIpBD0d5vGdQBGj4IGc8hJaMtL
of8qI41qdIrp/TpkR/dnWMfqJbHX6kXvr61+plR28V0QRtVthY9JJdvbeQO0WzTFmbfcUq9m3ROZ
B4ZyN8vdKKH7cttml3WfFXFtWVbwPREejm6SUrlCmMlXspDE7o3uFcOH8DDv3uDWhYdfx9M8LpAA
QiUH+gfMBHG7jjBf7SBddb7/cvyuUAT70reSbwQADPgfJvfJ09YBE9YLNV6C8InD32i4pM6+Xw8x
/k6zwmDDJrTorRX4UJNsRk7Z2GTUX0fKVXUuen5i5dGQtyBgJmIB1YfO4xvZPpc2SBdSRwTzUEFk
VNtkBHLo+rOIA2Pijs4qwV60ZyboPPBFIaNJPvoF8SNfQHp+5dKRjp+HTKCLZrK41r+59l604LtU
V09StIpw+CFoIyKC4YyBg++9w3lWi+jw8i6xdcjyXlMVHPsz1tiH3JLuv5e+QOEJkYmaW1B8007J
P8VHuLRwpZH5CarWnmCJ+JmPMvtBAIfEgNYliSypc4CSgYeJ2be5s4ILAtpvL4I/DQBOxujgpN/l
/PJ/vC/Edh3G9OOtCSuUki9T2wb0R5VcCsqTUTneTmtrOoGYOpA/8zo01016yXVnqRkHsuW6GYyL
0UqU2pJT1XpOP7gmhcm2esHeBuidAYgJbZBgjvqMz/yC1p6KduZG9FfRzhbQLzdzNzR8ey+SfZDS
E2kXsJ7C7Iz3Wt9Xyl1FfDoDFdZlu4oRBKk8IcEqJj2IZ5cVrOMd+McQDp6oj7LdkuAqCTFqiTuz
rcSCtGSJZgaCNoiF9Fz6JiwXQTwbEGxwhkzPspn2k1N6JYA/JSMkgegc7kLHB56jJqSWsHJwHgsD
VgOHxQSMmkLjAoyv2eLKCKHRfhN9kxLDFd4nFnJO1OkkQfH5irkSrIXaNVeqXMbVVVHsBS5NSyXw
Uup/qRUv/O84v5GOCytEkkbKL1Jl70r1qrDXNRQIzMISxsWdErUF45rjHjyo/GD71JJYrRUfBebM
8gCjOxa/RoORcw1r0viz52cfiYyXkaUPls7ijdZmkZ1JWZiJtZgwqH4k8BA1qUIYVltw85osrMhX
VC6efwJM0MzwjSWcs5xTgkSu0ZKXqs4sRtNOAqcTOJ9l8R0xRDb71jxmawK88i31eF5vEcS3Flwc
UIwC+Cp2vYylYCK8J+cJRSqoeMKZY0jrTNvO7RHXOz5h+LXySHwWHhCzWOUi6plIhINkIrXxuooQ
g12K30M2biEOINJOEZQ6y350WHRvFakZEKZAaY21JYcKU/6qmfbdHd+ozRqWWhdi2+lr34MuGZiQ
bM6aTYxsS/pthmYTlsmSnjFwHRTleDSwOhQ3DpZOfYnM9zy1typfYAxRzsMJXLjuyoMuAxMYa50n
wEL9pNqPCKuKA/F84+xOomyhWZwnm9d5Ofa3MCSK+csmTTtvVJdKr1WlctpRdyCbHDDvU7MBd4rs
s8bllpBlUBffsn2Wh7WkIPN2E/u9ZhjuOp4x7UD6nFeB3TEeejllrSveS8/pHnF5p5KCJLx2WZLo
OcfwMGTdbMr8ODgS+lFQTsK5Ko5G4py3jvw6/1NxiRtFd85QRZOPjIhDVTDjCEstkZyq7gMcsfME
DFxcIyJS7Ro3LtZpnCDysY43mmzxgP0krIASqTP12Rzfm5xkuXd4bSlGkK3/5RrVNgCQwFNR8D6U
J/UzLDfEbRDfzjXALlIQjec1UggQdsDIs/D7/ROZwFc0X6AMJ4jzhqPRiWDrmutUnu3kdbB/4v57
kOcN5QAMa2WKzMu6GQHngEIs00nu1mzZmc9gTn2IjiMAycp/F0zP9+dzO0ouDwQJA3GjiVRNt42V
lW+HOIuuFLa7mn9BCZ5qQNbM9BAPav+bEe8S5l9F9JQIgas/gUhJjjOoLy5BE67W4meyTySqhcqf
QYerc4/l2Y3GD4Ps8/YoOX8UqKvmTsUT4D8c7a5Jfzyoc36LE0Q/WxvX7VlVVxgJNfzhqmsNwVZL
GQJQIVKm6xI4EuVnzXoGCm84KiJ52kmr2KviNYukuFDFVsdvjh5sJfn3GeFG0+PJQq9vCLq9fZcl
T5gkVGkHt6+C1CgJ4b1n6YrZt1RGKPT3TD3IFkIfIjX25Thw/EILIVCiaQKWd4ucLloWTxVKsgup
Bl3YMCY1gQwfcnTQh7VGNGQW/SgaRnTlZtYdhBkuqOllhCWa1+OmWiPOKDc8iOZ2gNeP4lcBnE0M
oxG0p8V6Lc/IaHVSylqvRBpMlG9LU7sdMVyaLcj7KxnPy0g5DTIgFCCjM5JwcLe4CQoelRTvHLck
YhrGcsYtsB5nO204o8UOpOUezmgRrNmAlDC9ljvuhD7aANIn81vTECZ5zLVrmt07sgSiA+4bqfIM
HnfonJWzZisXqxFh9kwSTXnP2Jgp98E496nnCVq9Tcm6rfBQwgG5hFAgVx/J32Spa+JXwl3G4m8E
FbHYM4RTpVVB+zLXpj9H4f0z0Ppp22afTZuaPjZif1qbsxvexG+/sua7N2/hMtiM808Y0qGC+yBZ
OcZnhoq2fvmXc7dHH9iJC4ix0177KbPHHhEDxQ8Akb8hu5pN12V3aliqbH2TlO/heFPmgjdvV/Hw
xf1BCd7n8Gi/685WnsODqdYrZ6IS660h41YQ1DDJHLQiLlFuUFOaJ8lBWCuS3PiQBxH8JASccFo0
SDFGkswZfGa0l9UZ801nMp3z7VChF0NQhB5srUGdJlh2wmhB1B6pArj/8cL006VHxV/AiJX1BsTI
UD0dfifrajqzC4oVQT6bzSu5oN2Kr6ysLgYGLdLSrUOH/lzlE81Y4uX+RSYWIULhN7VH9K7LnnXU
v4jthXRkIW+2+7VgW2pKIWuD55D7v1ZKYKJhkSDCb1DqOnCyicSLSdwTcODs8VGRRaA3W52KwuKn
1onNkBBecX3NPBKaxXsZ6rSkS5tvEG5g5hURkP/F5OjWl9DRtRRwoCcBh07ae8KwFBjagi2fiNVl
o2EQDjARkQvSjQgwWEMoS2j7p4ZiaLxqBIYHFHsM46Mmvr/EEbzVHgXBY/HdUMHhpotaXhV28JJR
IfmYiQxE48vciYa7fsz07DDngFNrnOlOvNHr1dhedEFEiAHRfl74xzQSFfc9JK76dHjJcMwpG0Ec
JFxgxD/axoNCSPjmPXwee9WxsqmbdyvyQgVy4etstSx12vSS6nvIB5lmi5egfP47fOQJtech4Ely
RMID6zPfFPGCqe6pMSAoAYvD1r/VOPK9XN6juu3ka95tJ8vzW7IlN5XPj3PJAwBl0tKdbyVrozyV
7CKjJqN+9oBfZ/Ky8kPP5xniBcQewtKtuPJ3SqogGV4kfB+FZEMRAfWhgZbPf3HSkzUed/LgEbwr
4l4QZ6LQCEt6It8CJhj/Wk/UrG4ypCjVZn4Fn6E/aXRB3zmPWOTi8Nzx6jXJlzV8R7HbY9xqgB1e
6vAom7emfOYVeqm1CDkcPKa1Du6paoZlMRFJVq0L2yOvqioRnXu+fwQMGZIPTXitI5hmzLeazCH3
Z4y3eSBuQ4LU+9IgPxSModvE2gpO2yMCNR3dRq0ZGQCvw+PUvNiYNchSp/HU5zEhmCElRWIX8CDq
x4ZrcEVOZ/gJOJRCBFDBgWUImT6Hng6dKyJuyh0mmah9aZTTpD8s0irw9qEOTfx1wAvbA+Vti3I3
j7s8euhTujH1j0J95elUFexVKDnFBjsjFaq42y1cKaTUjPOG2FviSs5wT9ymYuWa8cIMS1pDFpP6
VSv4uryuvDq0NkfqfVQ+VbQmDe921LmzGS0d+zkxCCaUJm18f9eGR01/KsGV+FfZ35X6MTV3cXo0
o4djvSBg68ioeM7KFjFyGN4TcHzFugS8AdqOx7p07iGwSgAoanzDFU31UWoPBqMzeRKyv8XMXM10
aE2KlwdIj/QJSBTVpfRuU5064k70ALp0Mo9qym5dnYUoRS6ja49RuszzVtLfVcQwKciVLIHSps+x
eJRsW8We0LSkE/NFHwYr6Odl/ToiF5aHHz5QqaNFYp8jR5IJr6/pgrAjksCKl1D+o6+bCMfG3PXh
xq9Whb4kqXpHLGSKuq9AwWnKF5+Q23YrhF++eY6G04zQxFjnxeekrCb7pdCZxF0uWRguu93ZykG+
E4SpNk8telGL15koLggWaR3pq5TsYfSyK/4Bht0uIKT8CQ41pxT4df664LvOQJIn5PlO/+WHvAmr
OaWg42kTS2C6cuYNJqYEfs+qx9tHlAMIVzzcwvoy4p1CqdmjpGGNJGzYnA4jpdU1kSMAq1KHkR7D
VXwh3iDoRry0K8d6V1JGrmOY4NjCI1GQoWFjXQw+dfUv5ncdMODJ1hdQCxU5nnjnS4sMv0uKQgmw
cWVr20x+pShyai8EPzfGERhrNi90KILA4qUi6/6fcDv8Swde5pkw2M9i+klZ+MyMqgz5hnwWLU13
zP126TbSO0FJuETy4iaTc5I9Outn5imQmOAzIWEcXtEnRBGTjrKjKDlRH0JSZxOt+so/SQ8nGcuQ
cnACkPSEsJT9ioh11x/OgrbItGwZq7+iJyRWHlP4gpZaC5DnkgJw7JVznQKLHPV2J7VM2gKrK34y
zC0M+qa14XAQlFYXEdj56pCJyketzO9Zu3CagaIgCBrO7zDkMnCAdu2D3+7poeHb0ru1WOrVl1OY
kRFA2j8/MdEOvDlEovhkNZ5FzhWRWK1gGtJq0QCQpY2xbLlWYuMEwjMSeqQMzyw2FqkIxgj+uP7I
+RljukmyB9GfwRzR0XAy02sqv+szIV/jS7yT+OOGXUGDLSR2TUn7gfEqrC4TWFbLkluYPw7D1RCc
/j04QH/tXgkA8nnlqbt8SZGij/5vzp81EGEvCO5WekDcV2im7QppCxs5OGuvLkalB2ggvOKeefV4
rHLapDy2OI6rjtHqH8zXuR24R0YYHkG4hO3sE9gNuHq/3EJ60I06l5d6QM/PTYj2Okk/8H5lKWLs
/3F3HkuSI1mW/ZWUWA+yQRRQoKWzFsa5mZtz30DMPdzBOcfXz0Fmkcis6axuGenFTElVSEQ5MTMQ
hb737j13TeaOK6aTVXgHAQMiwPs9rXceoySOnm6dNW2jU7Hhk8Z0UsI0YOE46urn1AgGDFeGL4Z9
Ym2rgIjC+HXedKyUVfbiK7TfgbT3H7HAaAj4zd+UtKudvWhfbN6Z9jKNJuW0dppnX85N6mprn7Bb
w/5c7Tqd9W5yXJ64TMZoy3SJhQ2ICDsa0nJp5gygNMmzQaQIY/gJQxuwTw2ik82S49CtTneauueA
Z/0T+WlIgXyO+kuIFp7d/VF0t7HfayVxjUs2gLZKI464B0Z9Zcfv7r6KDprpmiaPW6BeZEC2i9gw
9HsTqPZh7NEpsH2mtUmjxEFkuJFbn1uuvc/iT1O779sl3BPnk86rzD6L7BwF197aD826rg8o7Ts0
gxUaMOXYiweHNigBcdWD4LbAkxt+aSoNwIy2U/U0pvfuh9kt7IBJ+8H2L3RM2nQTs6dpaJoEJAVl
H8TYMqaOqaOYAwmBJBGuNIONFo4VykawA8k2JHQw9ld6giZzF5Jeot3VA+2i1ZiuMR00ChIcyIFI
pozHFHF4dd9GlyB8HZCOVBENh7GdleapVhAFPaTIHgD6ZQwo76esF9o8Sn0thv0Ea2fT0xNQtGPq
J+XCLpmKnwPv6qpPdfFeGddA/64EsNIR2uf7iOprxUv64UXBr1e2y7HdeGJTSG7bCFr80U3BtjzG
BYpJbJr0rNstNyTMMCbgIIvB1w7VS8+GvgTK0qxxZ2CP9+b19Eas1t+VYCxs9dqCyWExGujOnNwc
IvLWIqub89PPajwTqynZt3b7TUqwIy0iRpA0YTDv6geXlAf1GARoR4kpkRupP4TKs8PyD2p2khtu
Nbp6Vc9N060HwjSqLxHmq5J5iTVsmHMkuA474EAb3X3os2WjkrmzjjoFWM9RBp8jerg2X/UDl8E8
z+fs//AS5fGW1ddy3l0mk+GjHa8IarGKHbH1q5pncQBFAA4jclvEYERvBMGtgHaDcb8rjkGzFhbV
4gEzqpVc+yrBpTVJ9Vapv8qpziX75OGxTj46nQexNKmaJjQUs352WyER5HRfs6Ns7y0c7FX5rhhL
u590mohdSpgXVnuxdJQ04akQXFo2fk+MUQcNOEAEcRnvI9Zq0FPcdC5a+BZJvdjC0aR8EOQ6tAgk
sYKAdZmmjslZUUIyGA89E5IGr3DQPta8/dHEx7mAW9U+hhFBqLQCKxB9o1y3ELSLddvvgHF54SqS
18Zh58P+QsNZgguwhSHmI8bE1GIewfcmcm1Afmjbg2I85M17YgIMfeyqnTLEVOcvDAxD3DE8n+IT
QtjaOJroa+SVGAIGJB1rJ+TxJOBSY0+yJ8hFDB9lfrDpMJccrHXX743xmPfnQflQplTv99he0b8n
g35UNyK8odWRKmATbNwwXM/OsM5YH1NMBgYGbuepqO6HfZC+dDQt6FGrdN+5oKz6CyakBVizXPIA
Rb9BxyiGJD8886J0PgDhBiqlY/dlZy/YSRs6YP6763Ch72IAGQKl1yq3+E1wNNhYhifyMyXTjrA7
y/6uLx6z7inljqlyyEbDuyKhMOK/j4OPJF9CrJWcM3/n1htFpzUjP2zratJWREdOyYB8hnjZnEJ2
ofvXsbmZgFs07YHEg1rus3HvGDuRVnN0smq1mCMeIkpGRXw/tXwBzJv2GXANV0OK5IKglxqRxCkH
1OvRrssp8Czx1Kn3Y/pB3N60y+mMjcLDacIKhthymF+XjEX5SIzfU+9hiB4t+T7dsvRiw+fJR038
47ygXmFYRK/dLK+ludf0O4K/xmmNwCMjs1UQvDZIrRKe8A3Vf+zTFw1ep10orgOKXxhnXoPi4sul
zIZyoZ1a7zkZPmMrXHQBTZbeJnTvbHITZ8seoFacAAG/5CaIYru8H4Yrya4JAR7RO2cAnjZBDh1z
mp7CClccqhCYoSg3rXUMaJuf4sZGrs+4Fk5DbhOmu+2INWZDGnnvDlI8dqPI3blcKYg4KaUOH0a6
tD3vOeiEurF7ZsqR8Jkak7mzOUVK3Cr3DjJvUrHabSPnsYC0BUVG/16mTzljComcVn2gbsyBQDJZ
z7Zc4Ll45t3HwZ4UdO7Toj/Dka4xHnqvCRFgLhRlptgPjofzHZfAnYHbHPjtNEUJP6ruk8PYdBdp
74PkUXXWNEXZbdrBNdEvHCpbOdIg9T3AHsfUgWp9xI6prLLirqDX63b7RjnT1RvoPtnlMm3dlVJd
Qfw21FbZiaWYYGz6wIiFy2oat2B2ni4cD1sga4DxnWWQCtsjJjVYVCbQ1GLW6Pm+TW4jLUksSd5m
7MArHALzSaOd0jBg6IDz4ImTPMGgpp38CKTAi2LtEi+jGUIBA9TXYNLAYGjJJ4LRqtSPXbsf12O4
46Xj/nHaffEBYVBMrBNGegWg/a0uLiVhye2nNhxc5SmX58E5VPnBau8YIgBFjYZLoH+aUc0deFdW
17C66upTnl7ibhHRp0qRNC64R7yejIgvzX2ykoeOx52/VsYNkPkyf86ilrKLsZYHvBcTSc0M0Hi0
s+tgX3I6/mFyp9ODRMcr3n3YTyMeatrycPbf2nEbjYiWNlQ/+HYy9T4sTlMmr0nS3EhfjV0VamYo
yxrq5Rbe6KaRjyY6Xo4yy2mc7NT+omsnAn688FG449rJ85UehYTpnjuk6wYdtJCdAq/B9/gQxbqC
7qPOoyjYZeYtTuTc7eyTXvVUhjsNOLaxNYs3A4S9I5StbOjMy7uC2XeOWY6nH5UXWheiellJmPJ2
X61yBdwl/POAzASb77Io7/MuXii1zeC72dJmtdrvwPsQX0XtqqE3XgP/WkcAl5SyRsL0vc+/5wZc
iFVt7GMcdMOAFetLIARIvU9U+YqL9f6tzV+bmj4wH52W7JmNu8lUC6VctHb8FxU+n053mM3kckxX
ZXioIW7Z3NpgRqVFYX3nUZUOcwYUPZxksVU1iouIbqx7B1PTiE7YAKryEMt3YRKVgo4xPoz5trNO
Ba1oVX+JwIfA3oPYaSxj8z2tmGLRXUQM5cC4ZTsfvfbxkyahqON1E+zyB7LvGJtoIS1ZZPTa1e9e
O33j9NRCj9EtsxFp1aw6PrCo6sNs2LQotxHTsUBTIicgULcnlxgxk10i3lkFvGWz5DlfIvz5qOCu
hpiHDixAeY7qD80li0w1nrziLgOSpJiURMpbEr2hNKNQyelYINmjC+OQPMBsDoMdqoQiXKrMj9Qi
ZunadaR6dZvaWA3NLu9uxdS7qdHiNVcgh4bT0mQ+8OxzaVzH7N8a4+bSBhvp28zrjgE8ZZQfPQ14
Mty9nWzKZkO6Cg9FHqo8v/wUgYaBwkPnMtSezYGNYnRtIM7w3GK07KmnyaSYIhVhVstNptNiJxJ9
NQG6eW5O66uHZn/S2Sfm1ieZgg2EsaNGvnbW0+SKUDewwuDcMA/lk3n9ndXv8uI5Y2OitIh8+vdJ
WhNWK8IU6f7zaHDRtXc08S0E4q0/GX2flQmToXyE7peknZWhPzpm7cuISUqhm9qwHLn9vdCfpLzP
VLoZHDuNjgwLIMmjBUI5RkriRFbxhAlweVnp1IhzECFPlCRCAeKXSiEXbhsmz8n4zLD6NCYbz8wp
RV9rcceeCtV0xbN3HFeC1d6HXkH7x3cICr2N5TmwdlxMk9hc83BxWzx2ST2zFTLHkZ+W5Itz0Rr1
BNIoaLl9dd5bGdC6RaCf0Fd2Vg4BAGQ6PaJZC4eXvt9RuNnirHR33fC9LG5O8OlSgxQW2QVyl+bY
O+4zvk5+SOsAeFY5cwhXp6eYRUDFug72Xn1StRttsKknRvT0TNtm09ddY+EIj5izCJHbs1JqyH6o
NX0gHQrNImYiTKzCl28//dtf/uPfPvp/9z6zSxYPXpZWf/kP/v2R5QNv3q//8M+/PAASyJJff+bv
3/P7n/jLMfgosyr7qv/0u9af2emWfFZ//Kbp3fz9N/Pqf313i1t9+90/lmkd1MNd81kO18+qietf
3wWfY/rO/+oXf/r89bc8DPnnL98+siatp9/mBVn67a9f2n7/5Ztm2r8eqN+O0/T7//rF6QP88u2Y
pbeP7J9+4PNW1b98kz8Lw5GOI23T0oSqGfLbT93nX7+iOqrjmNK2TSl0zfn2U5qVtf/LN2H8LE3N
5qc0NMW2bmvffqqy5m9f0oU0HFUKqUrV0L797YP/7gT+44T+lDYk00MDqH755gjj20/5byd6+mRS
V23dNIRu6obuqELXVb7+cbsGqce3a/9L+qpJ/PBAD1m/q9gyLZr9nbmg17/yUQm3myPJ2g0CJe/e
nqMsXDIFWgdrsnWH1RiC4Bpm+yev1eeInNbGul4y3+DSL2c7xpvIHlfdCzTFHU3xXedtTGunNgu2
mdXpCfDiLNkkG7m0VyOY5pKAQQOtIJ2aJ6YZCXs9EKczROFsgo4t+nU6AbyxAZ54u8AtQ9eHoIM3
E8bGXcO7uKNIWyIfWJPVhEQvWNDD2vt3Rjen5dnsA+JmZk9Aow7qSb+LGQiqO9BLK33H5gWPSL4w
XxHdoUVb4hl4FptyRybBewDes9k8Mb29nwBg0ytAP5FnNCvGAeIPyiWeZNf2VT8iI5uBRqiWGqxO
4EJPu7unJ2d23E//QFt+IBZh+UbMJPyI8lAe4PvssFrw3sG4zV5WDw/e7J2ezAFsyDK50g2bRU8F
nn8J61bO9uqaRZXTEcBYQsT45K9gujLI49e9BbMHjtWMigXhDJnCC/nhIMSy4NbN3stXYxFd6wWs
hUMyo6EHiiN41PT0GljoGEK2AA1JXxIWiHFXfIxrdZtv6r0I0bXPMmOl8SL83AG37gXd17rasAae
R46oIGukwgCmxQvPpQrdhtWBXGfO7dwjywk53gGcz5ZQGmhXPbLoRy/eY160d/o9qcvrwFk+W/pS
u2uVfbW0XvvNw4Oy0TDUrQEIkwwR7MJtuLAXGMu3/rZfT1bl5ZPIV+j2nuOVtol2lCsr60ixUaNL
wNe3Wwm4bxK9AWKFaAFgnVavM/3Rs3dkeN9vmLmZ/IFP/PkxdpdVv+XHIIYVSFi34r57pMjGMRoy
k1vgZOuRiE0kQcaWGx+PCbbKGrdkty7UhTxUKrSjZ+owMz45d3RtEPxiIz/6B/1o3NO8WDfUcxdS
yt+zUV2Au2K1n4Ge5y/qLjr5C+XMQ2weKseuWzKkiA4ZjxNzNT1U7Dl/Z1+B94sYlu6AjRQjk4kH
j2h5JgJLXTsa1bax8AgCS6GvwIxKY5hvrvKH5kZz1jzU54rfkW27Ydc02Ks3PGl3/oUDewCV1ny5
d/zKxTtx0LPL5YAyk9KJYQUmpJCQo1lN7/oFgXL+MPlRkKMzTv2y3lAt7aecJRcZMUDvpbGLVgqX
V0nkmbI0Pyp+2l5oa6a/Ev8Q+bYr7448shr8UAcxZNa/cM0V5ix41i4M5c3XBbJT9179CFezmhFW
u242AiLGnIxdAgU++GAkK60gX68uMMad2dyL9jwyOToCReKCscnZfVQIdJnuX5Lmhmc/wjM2q955
X8j7GBO8mKwact6+uHfhxdv33y17WXwq78xvYRtTWFXGiuuDOY73DOBbHx7Ylmib4ZgCKF0NywEC
y6zejotzvjL37yR/H7lpgn34nS35jg2OdUvxWESfLvHiS7Wb26/xe6LMmLgzAj46N0R0iA7Di341
LoHzaITbloQHCHtzqs6j/mofcjbwMFi7ZvahbjWU8mdSKOTafsH7dkzwiqIAfdcvW+OKVkU7+V/G
yb60c8I0743difjETYZ+kmHNVUbbSaHzJEo+EPbPakbqEAKJcHm7EcpbztEkzO79TXYhZ9CYPy+x
qM1Ow2JpktSw/NAXzMTn1Xf9wN9gqYuX9PaKcxt6EGdnWNVogNl93vA1MfRn04TUG/jDBjPfsjuc
9JU2P5Gi+FT5C0HCCh+Bbh+6l+zArbq0zxnNU8Qd/Cy94Lm1kBhr+B5nHWPdPLFrXvCG+O8zbEQE
RGwYce0ZW4GC7mi9Im+nfP4yzRl/jb9e8XZN7+JUPw1IEfbxmpS9J7kkgA+LNGOg6gAHZdWAZ5lB
FW2/Qn2H3Jr9FIXPHAfUrEBix2dKtvz14KxxzRomDypmPmDizjE6lVmtrRtGpwt+BsAoZoyVEi9G
m9nG3FSP4sNTGYSZK2PpXcz1q0JYaMcujQEBOgvKWyb2co2AdXEzbo8IdHf3882XsmUipe+JjVw9
nvAYMQ9wKQRv5jza0i3byaN2iuhnXgIOUYPKh7jQ9fQ/hEl3AK5g9L9Mb5/+rD7zHtIbacQVBf2B
N2W/oJU+AR6ZTeQCigha0G8D3Y7vrViQzojuIBBnd3nnLMzJBxAzjTrjG4Jfyf/zSorigmaEQVvN
XuX4fFrQbloNdAEmjKPM/kc2l/8PbRt1TfzZtvH+lv50vJVB+rut468/9NvWUdN/ZhPINlAYqm5Y
tmb9bevIV4QqTJX/SEt3DMf8cevoOMLRbJsdHZtKm63rP7aOtsOvYsfn4NAwhPjvbB0lr/67nSPE
BTavlmYJk/2odNjY/rhzrEMz1a2OWZOTpftYG/x9GJmYxd+phXedrCasAqFzSPfoJ7QHBFYKElKZ
soL2lq+u4BqslNZE6zAhCGLGA3W+eig949wGySbrw0NSfsoCq4GTPxeO81HIvtyQup4JoD4JQCpp
huFCLQGGpb9Ojzqr+PAdvMxldD9UNlYJ3ZlSGspDHVlgo6c6ztYWXa8py8KswcDi6CcugM5aoi+l
wrDGQD5hMcrsVfkl2XEGrZNstJzhc2HztoGTm3Q83RI1TJm0b4GibZwHy0uOvVd/WUXJQlWp68Ih
r6E6OV2z10trZbLFSRKD55iZ3wHjX8hAXfyP3D3/35VmvxYs1LD/SWl2397i91v5/cfi7Ncf+e0O
MwzuMN2BmexIXbN+vYZ/K8409WdhOvzXUIWtUqP9/Qaz1Z8pyEzHVnUU26pj/OMGk+Jnw7AE9yz3
rWkKy/nv3GCW/vsbTEAH0qSqCc0ybOHo2h9usDKB7F2rCrtJABwbTdLuEaFGRIPqlBDoNESdVipS
YAzZIC954qB/xpRBiMig9ds8d5tVEgCb7rSGzIW20K1LBllllfbclzZc/J1I8AGPJRZovwMtqncp
tGVTKYpg7jmyOVtNyKQsaERKfFYVTVrxSpdPY8WKM1NzgbzJbRkFZumHWlQ2IhbFGi5RnwNIbF0b
n5ZVkXTFhwDYr4MD66pSn0tVrYhjJqEBxUDDBKBvGptGS6ixxamMqF65hdYsVWZjpccAyu51So3E
by11pQCD3DUWNBxT8RjamMnRV7jrPLR3Pq1RK7bnkYYiRIt9nvR9Ml5+WKP/WkH/WDFzdn9c9Tgp
UjVt22HVs0xb06Z6+od6WaF9z1inRc5dDdTHrWJ/ptGIhhzrAA0s6T5mQHVaP9Pmf/7C4p9emU4A
3QALd6xB2f7H9bZrHMcbEtdaidHUzhp82DvXLhg35nG5GDxLO0bpQPMq1Vt34ThjfldoLomt5AfX
5Ny4rnkvKsitgJCHV70o3Le+E9G6Lqrmu9nVOTsww62eCz20N5C3cek4terDKQrrMF8ODpjBPHQR
YsZ+hJWp6rqsQvQvERo4onn0gWHvy9iyjlJxGzAKilEy3zYYH5ojvHzbnTRUnVV58cIeI3ZlnhIg
O9IIact9oeObi8ODNnh4KhPHRhoKsyYxANJkStu9GVjfyt+2HL+tBf+Hc6n90x2mmxoH1DYAzmqG
Ot3lP57MKrWG0iFwYIV9c10Rr4bw+wNNzypmS9Td/YsTSNPm95fOH15tOsE/XDqaaYVV64Sk44kB
joRPEKvqtvC+iZpoLWxnakErsq/Wft9tEp2hhSssXHrtNW/JU9Ua0CDgB11VAbTMHx10TtH2z1be
r9uGuiuuqn0rcBDpKroWbOaBh+F+invLS1Kcff4YYtI3Ces1UbCA4bGHYmmZrCbqGC1bp1/atveY
jDGiUus8Ii/3CyZvf34ctH91HOh7/XgcKt22wOfHeN3W9q5atxvKA+z+JdgS5/DnrzWdwB+6W0L7
/SG3/tDdyvywLeycl/Jcs14PU3RBBwfp0uZxzfErnvKhMP/FjfrP9+nvLipr+vg/nGa/VNLIMBJE
o05ANCKiI68kBsd4Gqp8NrpYk0x/9ecf81+95HSd//CSju+0LA4S4GqhvgryIjrQbGMtsse4ah5k
TjAgB8Dc/t+96h+WwtytnTRRbGPVGHRadOg8vji4JdqUBj5btCswxv75K2rO1Hn90zPKFvvHj1pH
WtLUVg15IY3150AMpbFo2jQcYZwaAqu9G0vmLiktimasGM67AhBsU3bbsSQCKna8ZNWEuVhroUUx
2HrWpevEeM9jPdiJFhdSawwMXBq0e09WJSDDh0Y4hMtUbxLvHGemTtBlPzrvvp25+JmCrEYsq3f0
hWLVZX6YiqbYmRqAhtGFPZUbGiInS2UbjLybsr5rBPV9VGUFgUrsP9Cv+dCKWctpT+HnzvuHxOnw
rUaW75wK1s5+ySyqJDsuF5a+aFWzfVK7SgJf75wQJHeulWCBA9M+5XmnX/RYR7YcFSbDuMyy1dOo
uh4Rlo4b4OPtOw/ouB7lTLgat36MShVetOHXWvroWiaDHdZvqOm9bZ0726NY1roWAEbT6APCs9F9
7vJ+4iR4fjYyGauNh0zq4IYV5MbC4aKfFWoItE2RdA5ct0ByyBmbiTzCcSh9c6eotJQKIyU6IlFy
dKFki5lBxd0v6dFENibDSAFI3WvJJXf5QNJh1EcKzCTBqIB2upG+tXOETx1zzbmeIKds4CAoEx/f
zqBkq9Ih05rYMQDqy3D0LLjhebEakgh2fKl9hn5Qf/hZAgtAHbLHtp7cOUnfA+jK9Rdh5HD11Wgl
7QwOqh29tNIxEHBS/w+cyJnXA7AwnWG8WWrUrMuamYvm9PeGC2Q26V1SjMh8olsYzmuvlqvGhH7p
d0g0nLLLts4Uklj5Ylm27GMqH7GkCEaaRWFbdieCS5KVnkPkzqwsWBuih0/hTgG+Y9PhkozsBr2y
1dfKp6Mka61JzGNpuvUSaTO2vYQ+oF/EABXwyplLGYX60VS61FoAjk/8xVjUkOIzRyzZrwnEz6TR
Ix7EbOQtZJ/1gGhkMCIu9RoV33HEPDLVovwjtUcHV4mZuo96YjjXPFPbo+nnxYNT6rk1Lwql+coz
Rk9aUstjULdRjw/WhzTLcxdRtyXC6kPUZR3ttahPxFo1Aijpnp3RdsvTSK4dT0cbOXrYEMJ2n4o2
OoWqpz1wQRCx05UIj7UBdkrYwviJgpZmblJzqcYyV86R2TtQmyOecY01kLEk2rH4jNSch6fWnP04
ai5tVzjXoQ+0QxVNpZ8pk+I6OlOumiVedReRmCzGHApcgS0lIJXG1XpuzXRQkrOWDfpVKGayc42u
+27minxKAp9pfAWiuva7ZqP2g/asV2OFsZtWUA+yc+WqeXDMnFrb1JIGllp59rxWzHgdluFDEo9y
Qw7JcCld7H2JNG7QdcflWLblm64xAIlUhAWBp+tHgUBgHjpe9VJKTgBIqDjlMBjNG7UIsVCGbt5H
XSXw7FDrQmh0tm0ZgUou890gPdsnVW0MmIfp29Su3OfYHD6ywERQFqPQZ/Z85/JGlpqFE2PU2ofC
dMN9mspAJ4ojzfDfJ/6WxDA8MGGTp+913Mp7J/DLDdRk/Pkhlyy3X9L03xWvNpCbqdqAj5taIdhr
WV5fxoEWOtt7NpICPfNCd0lZUcLajzgiCSNfEtMpReLaaZb+aMGtBM73qEQxPDCOFCG7YbvktKvz
XqGSH33TWJaKj9xeRsyMzFasYyeBi2jpCqJqpUYlRJET5QLrbttivIjZr5MTGjfnohwRF0biOcF4
gICeODK9TbSTlLWytlBXBUoFcKpjOlBE1TlJavChvnLVQo8NVOGHylIK10DL7IbLWNXbt8xWX6RM
nUMyksFT4h8Qbhnu47bEOtl41lMRGrTkCoa6jNzM0+Ab+EQqFUJGkxIFB8hyGceB/ywldY6WcHt5
TlMvIbNk60pV/aUfUgaGQOseI70incqbckSY3KfrapwmBGa6Nosa923QigwbYIn9zA/cF6/yUuKP
NAx5AvSL12neNWN5X4d9I5eFkugPwvNtIp54Eq0o7ppd6wVJSGKoYZ+lcCKYJMHoEJU3ivVIDtdb
7uQTt9rNu5fYL5xjX9IGVwooAWZFbmMlmWSYjVWtK7v8rIfYOTq9f/FaO7wzNUJGSp6Xy1xvsCU4
XmNvnW7EX5BR7I0OZrI0UiRwYT3oORDYoATn1UGApDHSiyz9oXBCd5ErYuBFutOQ9kyBzLoFICjQ
sKRFg7OjNsEBkOc4mIj8MrB/JmKUoFH6dNWikqIKDt/rJJyM8nJgnO9gFNfcNF+Ww1DuR0/3n1SE
t1tqk+o5d9AKA09EvKrr0jqbRYRm1FfthR91PaDnrlvLsWpI4gC6lGiJsyljvfquMdqd13oR74LY
UG4Wx3U15gbShmokf5RSst0lSS4OSSR0li+9J1iwk+5DPfb2yQy9dmPHlndKigZtqZkE8qK4YbTt
ooL3o4q+xA9ftR91DZCu8kNnB7zfPURVSmvbHjsF9ZsiP6tSOFcjDXzOoQ8YgdXPxrEfEcJpmI0x
L2sluqSFRsnsqR2dezomtJYz1p4ysLnoWnV4720hnpwIL2DVpNiSTP9MDwSThilDVPyeSxC8bo2P
eRFpJz2os41VAfS0lNHHzDfZvEUHss6L23QtydDaKBxVrLkFgrquNx/wE+svrW4Bdxu17to7wz5W
UbHGQ+bA3SVsLUF023G44AvkrXe1hINipg8tpjeeURtzPU3QGHW+q2P3URD/DpkBSNoaeMvC16bA
eyV9VxPdvyUpyBfDwwbVqFb42VvQEvMq6/ZRnMff25E4LCdpqYsM3f4Qlp9vG4GzuJAWltic9xjr
UYS3rgkNMW8DJucqBdddInBOqUYOn7FpR8Lx0sqau45NYHEDhkQfbU6j07fJunXBcHkR3zWvQ2Nv
ymmLoRrg84OMWKCqQyqI/4I+i0MLapy7DcI8jcfHoWq64LmJE+CIBkcQskIF8CmxkrNXBAO4Ny3S
L1WJj9CCoLYYVKNldynUftzRZPLXQ90bs1zYxiJTSuUaOWpzkr49HFK/JPLPMeM8PZjCgJ5R+YMa
zELq1oUoa9DyuQ0ucFZqBVW6X2SumFc6vBmjbAsybzytOGcquTRc3KdWj1vwMdj4S9exlrprij2b
E2WetNRBfe2Me8N2Mb72LvZT1i11G1SO+2BXvXdIWr2+G12K0ib1zWkNdF9jzVOZa9fozHkSuA9m
ZjznUZJtUmlgFYd3SQMrQX/gZgnGPDFkEi6zG11MlZ7zshn98Npphn8L8JBh1JT6KSxktrP9MT8P
AWLR0FJoSxglUohOk+Y6KzL9e2xbypLkq/YtdGNYi7VWhVejNeyjFxbT3NBqyfYNqvogXaSzmQzQ
k9pJ10+GXy9aWG6EWjAbczbClYozIdJRIkVamu7MoYe56kgAY0o/gSQKrw12ZdGmS8NL63zeqxgC
QhO0bKEmJBLLVnlUSvkYBnHYsddzr9JFoD7rRe0sdQOlmj4IpHiNmchVmfSICzuuA1NF8Wf1qtvh
P+thKxBqPg8rkT6Ulmdw3sNqFgbSPdlRo72rpqovyKFHHioIV2Tr6Z8TB9NH6zrfXavpiZgV8k4p
AFqlQecsApPp/tgrj6HbYsrohL8LSnb/M5plt9Jo1aPmMhXTTXKcPA8gpKVlzc7oY9AkMmw3Zu7U
61CN85Wa1wEEbXMs1o0nFZLWEmXeRwbRZAOB17YgsbKKblIdwqNf+v4qKYBrqJGfgD1SinFux9hS
RS39ixqSyZhWGhYSWv3bQQdcakYAHS2Pbr2jts9qpuEZaSIb0UnYn8o67XcGEaoLGVU4UYZyquhK
xITwejomxWqIUVaN8S9pA2iTLrc+ZBIVJIOGOLvrum7umpKojzb3g/eyEvE+7JJw3U577TpnGald
QsVxFg/EoiS2QEZalFxp3egAz4xbe9MhZgVMZLVrerugXZnxOKcxHeWi63y0u4CppVoaKzcwTnXo
N2dFQ4Scmrn7UiQuO6RQNJAJyYulvgrRPbR1rXAj0EgNKJvxrmhQH2rzLUXbu4jMuvpIK7XcDKz3
WMpqo921pgdzlMIEqbN3tAykd7GBxNbWyuwA5NFmQ9kOb4Wag0ZsmlfXYjyqjthBmxqoa50BiMoi
vTt4otfJFBL6R5CXY7muBrt6SoXdcFsY2CvDSCxDy+JKj3Gne2GaeHPfVosdAtZ4Po4SWr3d9XDb
c+Mr6hXx1tDWBZTbFlCw8Bl2bWptXRVNZmCyS8t6g8ahT1xe4QfqU9KZwzLycZh1VosZgJpzVU31
T9lACh5HA9qIb2OZM2T7bIZgRpygtzZh2Mc3T4L+gvA7Vjh6cZKtk1a9JL7+v0k7j+W4kXbbPhEi
EplwOWVZelKUSFEThERJ8N7j6c9C38FPFiuqovsOzuB0/80suDTft/faOEIHK2NXKlCxZ/UPs+mj
S5LEIayklYPjqXWhUXkjYH7xM8vc2sWO1ZjsjEOBlrCe2j3/0Nv47UBVgYJUcD9Y2rtjIygyvuFa
PmnJzqG1nOrPVCXOo8prEku9AAXHaDnbLJMm4IkeXNeoPZxVXZyPG1FwurQTPrOR4/BLPtX3rem6
1wNpNP28iNZn97kCA/0Aa5aQqoR8sciRgDfLunwaZE1HnXS56G0YSef1mgojSyDz3TQjlZ5lwk7X
hBLpGUmFiX740iSiepnnptoKMydAafacuzxYBMURvS4ajzDKEbXaUIqcDFuVm3RfItET2Oeo4W89
zOZjUfiaZMwaXUoX1c1mOUFft15uXgW25+6mwfRRBLnTVUbtCnqNG7uvuTund4mMknLF6V0BBfWK
EL5C0FAWZeXDWJZFL432ekL1Zq8GBeF4zZ0nuiWkDItDWxhTgaoj4ciYhKp4DQbtPNpuCD0yNe39
NBfBr94J8QVL8He9qtBdjbqH7JqPbXYjmRJo6ZnxWxAIUOrVFN0NJqSzoM79LXWV8Qc9k/ClmX3C
SWu3YqkTMwa+CMtbnmJmGDAozNsiTZsdhRSYvb6Zy13sZcWdlGZ/lwRT/1WWunggCt16qu2RD9md
nWYvMki3fhByUtV19s1MTXxBcak7otLH8CUtsK0GMSk/iIejbmu2zKZAumZv73UZrsnQSZ6qwig3
GfjTW29w28c8NHAPcOxCuO5Hv203IQWWXn+QoiMeWdu/2Vr/EmrMHrveIN3Yhdi+o5eWc44CWpqy
ZQaoIrp92WBXQN5YY5CyrT/dFNKSUsCqvdGHytCydW/zqUdbEbWEx7dDcuN5rKmOO7/0Y1eDsI+a
bE96Mwbn3qrET2V46b7RpP05E0bAhCdBApHf3UwN93IqbFBarZuQmpI5kXPpjgFmn15UBA5mJt93
SfPmJa1wJkyVVus8yeZflWrsbU6U4ibLWZwbGb1YkT9e8ejTfcwbxgnKYwaYWki948iILivq3oz9
X1UdBEjAGi3YN/njX8sm4iTJ8B/7rFUrf+bl1qFzC7Uk2kdjc+9X3rQPg/aPMeXd1VhkyU08VhGn
x+g+tyU8nx5r7Tj2COAUJUHcvGyuPMNxnmzDjv8YKeElZdO2D1Uj8cukE+dY9hXJVew7UbJRGYCz
tihYIe2aKCgWcLwappubVApNgI3CfAnTsN0labSAMDMCEaYxfLWCFNNPGv8yg+k3FZ1lewCTYeC8
sOpCqwA92l8njSDuI4oRNyp2V4Pbt8+Cs9nFMPAVRZx64DL7CV3HqlpTTOz2jqyyW3dKyKW2WgeB
pozSEbrmQC6ZGKXAPq6r2r8cjQRjpZ4wWZVN89TVggZ/h/AmzCzzW55P/E/64U9phxiOJu/RmCM2
qUWpyPucH6qK3v1sFGqPjBUSjV221/XU3DuVMcAMNpf4V2v61s9leR3041sYMiX2iSceSWMHSmDw
li15zhq0RMHZiKAA8mWNjKtwLfxSgSHYgaOip/NIlcXUscAOYv+IYqfexRHFjckk0tdX3UymHc4I
M7OBRNSecSXzGvmfQRdJI2pozP5mSNLpV4g4/i0amav6BKUXooxoI5TT3Dc9W3Blh/QGGsf60qss
XpthKO4mQbqlyIafY1Yl901VCQDUMttlntutA6vT34pcIlzM7J/ahqieCY+vXXd/ht7kLCUG63FK
RvBTHFIvI49wh3oO/06FWJHxse9LMqVUYVZ7g8DVi3EqCB2ogHfnArN4FbLvhNWKWC5tvkZuMK0M
fwBInIM6qtSPpmNiDysTNVGdfrUt3AOhLJ6JbWkv2c2zGtUYVt1e342UGy+oplwNMXYqh3xxc9BX
CGF2usNYHfJJR/9s5Yy/7GS3jcbeWmX51wCRvgl6asjS8nr2MD5zaPQMjvSld8s73r3qVqEAHrvr
2Oi+Oi4xPkQkr4sO5tB4m6Rin5ttvI674nc8BE81whrYvNXeVN3vvvuRSJuiBaXHJKi/sZRxNAm4
IzjewSi75W+sO0TjJJiaJ0z1TKzrmKgCo4O+Nrgjid0+6swqAPXg4SMvK1A6cfEbwwUB8v2VkALU
Ta7wgut5bytYPIFo+Ytud8lpAq+FHxOHJ8xnZenfbCwJOu2AxVqz6f9JbVmC/RMco/KAszD1+sah
a254zvcoA1VTey751S3/rXHZDfyywPhhpKhvzAyO4zzMHjgcsuf5ZJ5Cqhqd3RKDZZOUaN+xio6b
1u/2w9DeodyHFNqqfVl1fyasPYVtCYKJ0iuRplsnLq6saPgVWd7vrjLLraeiq1njmvbcaG96ccfx
ylSb0COruKFHSD0QiiTWS8q1P0YYhZdJx0nGrtxL7cyXQ/ullz08p8JeCXhXcYlvXVbNvvXJQpdW
dcPWwYYLaE33cmYXYFbkhFcmVewpYLtAm0TQZNbxg+t6uHecOUUkR9Z5ma1aZ+i3Yd9bq1pT4k8T
IR76KcL/YvaYoxytKZkMFQVow/NfmVebt8lp1VXlAfQULXYuEt3XidmG15PykQ+SPflMkfRNmtxS
vxxbknfia0p+8nGUgbfX0mYLl1r+kzXZr6K1MKGJ4Yc7kzaKeZIE7zgEQ5VQ857iEDW2RVIPy2l9
kwTJVa+c8iUpXAzoQMQvOeuO4BxEez1PRsVxqMF1w8nsb2Naz0EzR3fTDLB7rDmcjQVag6QjG4wV
hzTavgymrW4dSTe/Stv7rLJwe2fSz7+Saenvx7Iho9ajNZfHLYrtjLyzXI5/k8FSj27PSKPXtKtw
gu0aaOC9IYd1YmuY322dQ/SoIweRpm1Nl4EfkpTqhDY7O7QnRCS6rzPUI59TNr4i3760uqiFHRSx
Fw4zdh2IasjWpoXQDmHzJeSncXCI5PfAbL+bRoOINgvIYdSEJdl+1SClBo2xCgfmC10gJPexU7Cj
K77XswFtlf48wX4dbm8vM2+szIQnUY+IqyB0FnUz/UBSoPZpm5trrx9gL2tf3ttRfJ/abfxmUnRG
ugLXVTVEQY+FQQKm77nY1ubosmRFAgzbLJLbsRy3iAGWz9Q0owsx1PWuKu3+2Quzn4aj85tisIOd
IXX1c2DZ3fsJuTVWFc2PftmMG05Z+T6Q1HrQvAF5CMfgbaRs/aedeoSiTSq/OUMcrBILJryRO9F9
XVmPtVFTdAOsZbO9q7GCzqQUi36GTQiH+ZaGGCk9SciWSOnH0TWe3TgNbjNFkS6Z8vtRm9V2duVf
mWTWmsYjaMMpbQKKexWSGs6arNu98KABNQV/dKpDSYAiicuTGua7eVGupC7LUpJjpvICqsyyVNFb
26QFHv2F6JnVDur3kdlUu9WNZc/k0ki98Xzww2XKe8a2A3R2LmB19uyLSrPlXqf2zki7/q8bpl8y
ej4vA53IKyb54KYc62aXKjHtpAOaIBqBokwGffLSmzgUS0X7ccVah0fddd0fVYlfNI9DtS9mg3Ch
wUl+VsKFApVN3d7MfYsmgsfKk1d0meKEXlxQ4KOenTfRInQy5pRYExpDV11QZEBZu3xre9AE+npp
BkY9cl6QrrUTckIskmKjkxRiQbu8Z1Y2bxJ2bnsr7PVuZrW9SZLuMYnxEeG1y2mqpJC88VuXBCsV
dGzINO2gg5SZvBYD6UFoJDGxBjxjOY7kdIYDRBboYJkzhPTJPe9ajSay/DbihCyu/MTn6xNzhiU1
4r/2MrFxC1bBIDHCH7VtZFCUGnxtAL0NG1JGz8LKSg1wwEEKP5Q9IAg+/KG/6TtV/SxVYP8Z3f6Z
Klr6JahsbJFOXbI/z2AnUOlRm4FiiYpilPmdSbABxLWtI/kC23y4MxIM3P44/Eo66iJpEkT3albq
V8DOBM/BmG5oMohdY6SAdXV0r8GLXzkepQuH5JhcCM1i4iVfvA5EUe9gb5c9yQcjdvmxk9ZLPY6Y
Maa2/RnVGbGGdaY2bcIvTQ1NdkWNADstAflbHH7jKDdZVooHPbH6TonrbW3wxbs+LvRVE8dkcJaQ
YnqB/9Qw6O1LpuWtUUGG7XM6zLRkDXgwYONlTqNd0Y69wWBFZpMxFxNe47B5mJq0zDaJWfXjVlKi
Vhf2iN2UGmoKJTwxw/g1QlXwVtRmgVFHmkaHGFrNmL/z8OtoD8OTzukS20WePHlCwVDsZngiRdWV
S+goSZCoMuKvcZf4MFqDiBZ9XU7zrdu6zn520AVwCwZ1KcmhvNZzwK4v5f//AkGVgNflDQqH4FX4
FDdct25/T10q//JI6M/rOml3rqi6u2Ujgm3KsfznqRfpg6gmfDEJYFwjG7KdMckGZpHI02urCIxw
Q55T2145k+feJSPKNs+ZOs4rkNuCHPxeQCI7tR2CGrw66Z9nC+5IMBPToTg/s2s0sOI2JQGKvCJj
X8AhNNtmWbcALAW1R56hAwEtCOZmLSW10Wjuk5tOsFL6zpKT1Xl0bmhDF6u4sP0vaVpP39IFVx4X
gb4WYfYwGjOn1IDTMJ2/Sa5NRYp2MzN5hJ2q93h9IeAbtIvLEtW78m3iD20yk8rEIpc+YPrEuRrN
cLkLp/nmA44lezdrsOJPlE8sNh+kwmcW9T7y2rH8zEkeXXZB31E84xAKfjGvsvkeQaKDwN9rJjDA
9YDbQxBy/EQ/sf9lqjSn+hA7ZK3l4YSHOTG94nqIgHwD/wbZsvQQAvQQnDOm9EmFKfOn22hFbLRH
ESGc22xYy4QuEOq54ntsGjj+aYlosdIxTB10EcGV3UVkmFaNSXqkA/AqG6Glhfm0rWv95NnevEWb
QV7zIjOyBU0e4OPtdogs+65vp/mJJq17PdqCCnQbJPGziv1LhSriZzDa/a3I/P65CvC0cRSHLB4s
2s1Y7bQJZTtqjeavjG2s2Fm5zjRLfRmUlAZ13SMHqSbLeE3oqqYcG30OCoOdfoNY5g8IDWiqsDi7
ZGBGBEa/Ee9qEiw9dTPnEnTv6zFyynt7pFYWlZHxNHo5re8gB1NtloKQAN2Hz7UBCaTzSSJDLZO+
kGRHSO1oN5gQ7c4oy81AjFu5TYMOT1GNgNe/HqgRG1Bqgu6NTKilLCQ5xKkpBNYb1xYYAm8uvpft
rJ5pvIpdb/i0A+bQfVGGbW6NbPKe3FrzElFVcB8zv/1RCrJdM5kHNEeKUJFzkhY7Vkb/zjfSveW7
+UItc2cSfycLB1HbVf1zbYYNQDF7adgXsp3JDmwHqiCCiRvLU1CSyomwAIt11IZPnq+fbDOiyZXa
GN+oda3aqTL0RdFKbxfCD/7rGBN74bE2J4RzvkIjH1Gy7G+tooAsnmWdYa0FdeGE8mRglncF3TAa
D/3QQkGavBAuRtvbN8gsyVqiC4hmtaYME7pTOF5XFNxf86GEUISgRnVEt7M7xpZmq1fHyZobh77g
Hc13+yV0nQbTjO4EsBjf8G57Mc8gdo2W3SXkl+atcYTxh+a5QZqsPzgEey0Ns7YErGJPETqYlkQJ
WCOYLZV9n44FKSASzQntz+mn1fYWJsfBqO7jeZD0kOAiqsG3yZeTJfvaOsHJr0uFHx5kbU4pZ6Ub
2W3jpmx3je8raKqxfZ3I/hcZMOhoaj7AXYLGlxwINFP1nNuQO02XeO2uD7obUckkXKGXNa/tPqSb
bfJrHWpMu6lP7F8979VvJAbypfcivHWNaukp9UDrU1p+RK3Z4ZvDdPc9skq9zioVXnZLTwqgfhsG
N/wPDfbSJpmBp3Vx2D1OiuKWf/9O/9eGqh5V6JJvzpF2uOl+N8MZIaV5bojFDfJuiEb2nhPEbIDZ
KWxRb36L5wmmNN+u8jHmqnCXD4jdJnffynibSRJgZGbvnLi9TjKqYdjq5ZmrXqR+p8SdB+rdvJMu
500n2M1WCUCPsA9ioU7f2HNqw+Xfv7tqlY+OA5Qr2E3mzkzQqaS3AYA0cRkEr22Sn7mgozfZsZF5
21K7llq84u+Hc1XTpChGZ3ICNuPyrotHN76fOUtZ4y6N22d4EVPmoDZajzLdstMw8i9N55572Iss
9vDOvv8dB5c96TAjbcyl09RmV1Zh7krQg6Y07pQYswvT79YkNyPr+6KIgTt9xw8N6dYi2X0/9oE6
OGzpKKWBCHZdBf9NK6h4yrnItL+jfYEVIn7KsaCNvbifG/PSgjVB8WUjYkRsgYCEZNzV/vTbTRQv
ZbdySUtkbftbj6gT6zlZu1lHYKxFDCpWVr24gsR4P9beDiHpzZhz4BTJrkneyqn8ZbXzvI9YOmBr
SbFGTwvQxNiwxl1mS0R864NGZ/HbxmQInr4Nnz83F1wAMn+BcAv8+/Luv3vx8o45VdHx2gpjk9vu
ChUWQsQzSmVzUeh+fM6M4iqBl0w7nvIO5w3+idWWetoK7EyX2Qa/7wovOJK/i+EGWua22J++rM+f
7McBD2YRr5MakiKX5Vlb2Kf9eOaKjtw2BtC2hXBYmuqfC35329hymd1ctFhZMCZsYune12VkXZd9
8+v0hXweiLfU4QEpLHbasg5E3mlftspimd8ilLlQzbVDhjXbwtODfL5bHwc5kHWbHQtXZ9IymoIr
WIpmdGZ2O/f3DwTccecMRRt0apsaEPFdXrlLw1Q/T1/EuTt18CYblUbg6dG1pr3cXqYI0ggma0HU
LuGOp4c66ud4/1QO3ueiTSYzzBRVmv28dbew9S6wI12am2QbrM+9y+cu7OBdnoGukC/GYGwEEOpW
r417Tu6+POCP3ycvgGd5pha81eiZPs4CNDs9e1reMiDTW85aXA+bmBTHsrMtd905Z8bRK/rfcPaB
W2KSoXINkWOBx1lC6HawUsbzaOMJO/2c5NEX791AB19P6IclxeCZlduuy4suYSc+VNZ9Io3LNCu3
eh6eHNE/xpm5trz0yTS/o0a6GsaY6JDvRuncL4KPdnY5EtPO6zx1gZAnX+ec6dx+/F2gZtrH+InO
vF+f7w/SSz54qR3nnyX64+OI/MIqBxWARkHRDGVH77PByNfCbK9O36Dl1fn43D8OdLD+xh3Tm8kx
ftuyPR3TR0v+1n/OeWM+PwQG0cJmxZWWa9sHXz//bDG6wZxuQ+8yBuOIOeHMdH/0hr0b4uDbD1ul
tSi4DtlYa028ExvrP6kRnZlijt2u94vlwZVMiLxye4BqrpGqbDk6WMvhETjFTLxaYnA6/dePx3Us
hepMaU9jBvz4HrCI1aFXLicfjpo+LoKECEjZbLVzZqDlDx28B+8H0gcf5ODauSUGd6L49c3AVBNa
KEpgNHKR7AkRihc4KU5f25FH9mHIg0/T92UxdkXNlqC9SZPvS63n7Hd05M1jDFcobOOLG/1gm5ul
2eTLgTFA58CYH4ozn8/yeXy+bf/7+wefz5ignhLRQrkf78vmMgYqaG4686/5x7MfT9+uo5diCwzw
ynIcRy63892Gw0B64OZUrLZDHW2TUK7QKJ+ZLY+saki+341xsNAYiIQivYwRXsLCJ6bGQD92QULy
hbkR+3o48wYcvXvvhjt4OoVOu7E0Q4KwrAQuosjDdJMP3fC3CYLktrVIs8l8749r+tPb6Zu5EK8+
P7h3Qx88uKRzC1Eb5bT1bp0rUC9P7pf+l/gHFs3VAkK+XhDo19FLvANOcW61PfcsDz5r3cdiRMKk
t3Eto3sns+CM1EGNqpRAoFIAbRY+RdRUl/kGXezSsNQGpMviF/6UYg1QOPpSGJV55nmYn09jH56/
OpgFvKw3QkdzV6S9RrFVSKrcI8wE/dqHEc14imj2D2W+nH4YRybV92+dOpgIdN9QOMsyXoOY7EJk
sd20i4MLB2TQ6YHM4y8cRDONr9lCzvzxG8Jn4jDHcX0V9CP1D3ds3KOD3kAaW0GXuVOb5D7esaSf
+bKOXaIrHcFc5JrClYeXqMy+tJ0UfAoSnrVXYBf0hAMRfZbVTvTWf9if0rF6N6D8eKW+GzVeVOG0
N+/bdbBvdqR2vQzbeWPtscCtT9/XY6/z+8EObmuxEDAMK5y2TXA5ThsvuT3994/OS+8HWH7Au7nP
dZQzTWHEcyv8emtEclwrI6FDVrylLi6iTnkBrN+uf1Zt9R32pv9nmGqBQNVuz7xDx1YtdwE5cFK2
NOb4jz9liGjn+0tTXM6SxlYg+p2vxwCNlURCd/q6j01SLrQ8hb7Ec63D1ct22PkbjT9u08vlEbZ7
os32Yt/sTw9z9PEphxXSQVfAKvnxkhrq3WliEW9YZjdx429QIJ0Z4eiF2A4bGGq1bGwPXpC4jDVi
QS4kyu9mJC7JQ2/9yGnNqa+Of92F9//6gjzBlKIstq4QBw/WlZmgChTQDGfCiEbOpc78/SO+cvfD
AAerRzoavUnvYdwOIMOMCwDsVwLGlNrku3B3+lqOzBwfhjp433o38gNvYqhOP0A7C9Be9+OPaTi3
0zwyNb4f59C/broTrIyCl8A39oVFYOq9Tne18ZDQtpSX//6aqHzzhABSWo578DrYWR0ZXeyirPSv
cmIA6x9FdSu9/7DKgs343zAHs4aFDyYql2EKemk36LNW6rrYwZrDMLkiJumrcfnvT+ruhyEPPiVp
kVXSJAyZ15cJJHjId8GZb+nYgwKI5FC6pXarDytpKvc9J84YApc52rj6q2C/XoYG3xZKjXxRqva/
Tz+vI9ViLgtwhWRIqneHB7jYa2C8ON64tW476gPdLniMvjWv7cZcyQti5fZ0tc9Uho9e5rshDx4e
Pcc6y33eew/WuZyGV+GAxJ5U/VXHREUDevbHdn36Oo/M7R8u8+DpOb2e0GPqcWv7Eym1UuWLkm7J
GB30man93FDLZ/9uRWubGjm6zefWRwo/o7Kv/DR6Gb108/93SQdToUrwQocFt9GoL4PiW9fsvfHL
6SGOzoYc7CX0Ite1hHewubHRJwPi4rYtPFCAmhcRWZHZZb6JtueWqs+3jUkK9AAYW1dxBjq4HDz5
HeZrysgO/mE8hk27EUTgnr6gz1Pux0GWV/Pds4Hkk7KQWWLr9Ldj8zfyt122y+Nfp0dZXuCPR0f+
Brwl1IS2aVv/4CfejWK0hV0YmqNjqjBYRsmsaEkjnzg9ypEb9mGUg+XD8+MmLuqIvfW07+Vmjvft
cOYVO3K73g9xuHIk/H3fmym9TMlfDi3lVKyK321zZs09N8rBS4YT0p1jzSgBUuuF5wDcYOWLM9dy
pE+xPBBlUnHRJk2JgxesSzLE3DXfS/39/+2bQ9Lnia6DNLl0Kc6t7kdeAmbW5VigvaUFc3BVc+ch
DAkcJlYcA/4mKc/MaKb69AIoBNhgnFwHCxff5sEFZcQwIBXxo/2MwnDd5vH45ETGsB3JUkZRTqyH
CYIz98sHQcdkVWrbfIgny1v3FbD+WAZBtE9dOd3nMwbNyvMJUUoj+pLAGEI4u7qlGTEKOi2YhBcH
kwjwa9eul5N7ERrOH9/GJIbfbjTMlTAMeyWRug4rhXEmI1O70PjmTJTbJWSyl1FJ5G1s4OO9gej0
tsyi7qmK6gg9bhehFGkrq8NJ07drBrAJz6mk2I1OjTm1HyMyh2eXInmcKtKcUrMZdnDzgruI/e1G
lXm5ooSiKtyvJFOHRRy4q9HJ8oe+KDFK53IK7kETASIBRoIJiozib3lJptnkTpNHJjVN70Hrhffv
YOWvQhWiLcE3wZ3si9s2jOOfNHH1N051AsO4wqVUxxZUVlxlaYCO0CEawLa6OV3XYTOm+9LKATSF
SUh1OW8CnIyWQEu4naKkI0KqHWKkjyrVGBHx+mzdzgIsX0pBst5ke+RApXBNhTtsrYTwn7FwyaUf
m2jhjjqKPJy5IxQMZ1V2a9tzBgHWH9b4l+MrJP3OQwui5q303JKwVRr7W/SonQ8xQRLX3taK3IgG
bvjrHPTDvOnyIkR/1xUba2q+BMJG7RpL66dR1wtmuWNLFWW/o8IlomG2b0VKsxgwDMHDlfJomEt/
n3Tg8GMTAJO2N6DNirVLStYO7/Yvj4ga0NNwoTo7Xjr8bvJmYlMhMYz/nufu1sYlthvoxP9ygrTg
W0rQlq6nKU8fTsNeMGn6sem0m2tID3Yh3maNetxbyCSnR/r0rR+MdDAVs1VjaoyTaSfmhiis27F1
dqdH+DRHfhzhcCY2vKqSRsoIdXNVNtex+Rj/aMozg5y5DOdgyhoRr7VOnU27rHqQ07yODXVm0vo0
ZS2XoZiDNY1iyJ8Hx4PRHZQ1zMuNKh4Wjo4vn+umP/M0zg2yXOa75df2hiaYSwYpui/4lK5tOVxU
qKBOP5Gjo9iKJR5xGavTwc1qAjbOOH2nXdpZHYIZUuhiY7S/ZGBbvp4e6p9j+ocNBe0VZUOQtB3U
pJQNPl5RZwemwn4E7sZmusclrK7M1vB3rgpJux5L/0fnWdNrnMIP3ERGQOJEZkzVZZpDtcC728R3
BmgBDrNQG0cEgaXxFqk4xduFIWAdTsneab3xvoW2spOmOd1HMUVCJ5n6bhWP47yuJcG+p69q+dEf
L8rCp2TCpuRVUNJZbvC7xzS6qPfROU07s/KxA8VYZlLBlSVe3nwNQ4z/TbKkUA1DvnZCj1Sj0+Mf
e4BKm4APOP8su86P409+gK7XiZgesAgkdxgCAainlmHs4jSO/54ebPljny6WIgmXK4T9SVPQyxwk
AnEZuzCcwRgZ/YNq3ORrWCZ6HdjDAzPydOb6ltf8cEhL8HZSD13+7+Cl6dPQtNKymHaN9J+NGBLV
2d7ymSEOe7007UAW5MsQVfNWuiZZ5DOAn9O37vMhZJk0TGCpWjssSvYyN757UYAAaxOIyrRzQXGg
IMI4H9ukAcQjdlh3LPUXGk4hrDARXFRpbl3ndk4rXZvW79O/5Ngb835BOXhjKl7jLI6XBcWo7wN5
XRN8KPP+zL7+U0nUEfwhWoNAWwHEmofTcG5aQ80+1uLInwLiyRzjqjeGGMOVMz5EUdxc1hF6dtlN
6ZvXDWIfJSPwRpsIzcaSyZnbf3jR//wa7VHKoVgJQ/Zgnqu9pK185pVt7M47T5PwBmQjds7RBw8X
uMNh5MeH3E5FRVDVjGSeHYroXwtXXLc06Ke8OtPY+9QKWYayyEqhiugAcTsUyMWeSitvGKi9FmGy
jXM1XDcYRLdzUkbr2W08sn4tvSpEZb9EE54re5j+5dx3+BMOzqFzGrtOnlAm1aNTbKZBlA+hQ4TS
0OEHjKXf3Jooh16gJDyNPbCt0+/xwvz+MDX8MzzVLHqn4kiVbkA5G06LJsiLi1avrFr8HjEDpbEu
iT6NinXj1sHjENXogAPP+EGtXGHOdtorPZQvKaazW2KAIkh6fnoXt5CZTv9A+3BiOfyBy79/98mD
RywwWfPS2SXotKDJpnXNrLoD/G2t8374JlNiq7L+Cnk0nfPEkK+pEeNDg3tz40mwXH3Z6V2TWYZY
T4bt4jyca+A+2LMXaYin35CVmxvPLOqvo9/1ZKYTsBvi+37LGjnfQH8jdq0nz0Sn6X4ivT2xE+Tw
UlZXZhGKdQnBeaVcbt0F/bz2SnYkcXdp4HzDKVF98832rxhDEzdfJO782cRqBL7j1pGANbGIN8ka
0JBZ7nEqZtW6T1D+Tkk7fgkmUC8rhcXwUaWQXxJQvtg5MSFtTt/jY+8AGn2X22ZTdDws7ThJPI91
b9HfTv6GaoM7YB0R3ANe7vQ4hyvf8ijfj3PwYTtY/O05dyhTjJ6/9meP4LCRCf8iRRn56jbI1tOu
OCcaOQTLA9X+OOzBTpP+L+xKj3JSO8eCAA9Abvi0kBCPRnoLp4cI0Xzx6bgFrq/RrqJtioFqi4tQ
kvFT1jvIcwBktHgwEYUgLyAWu/OIXjE72e4AH72h5/va5+7PUcB87Mb2Vztrk9jmDAN031mvjUIp
OukekoYKSYoLW/sXgtjwNq8CXJvz7Aha8Ml0m+YOqUP4Mi9pmpMs5jWPHo7krQitbBO0+ULsiy0I
mjMYe4obRPRN81YVsH3tQcht2BHMnIFzUUHdXJpVp4FrjQ0H/sWJkIv5evTd6Q70RXRTRwp4/FCB
W8mT67ZD4g7eGyIOtoB9Gc5voxyjLfyRah3GlvhGH+ZXlgQtGfd4pNXAWVmE0x3ecXMLO82+G+1i
XEV0uLAotvLMO3pkGlj2vDar/rJPOyzZhMA8Kj1IOnIp8TAxxCD0KrI6Nx0e9sZ5VxBjOTbbJASf
zmEPq5h94NS1mLdZkT46VZ9tWPF2CeDjSynkTdERbIiSVq/pymKsBEl3piJ+5Bv58AMOpjvETW7S
G/SQ4d8IKH6+Xkl6huCXgRtiirxXIvXXp79L/WkNYNcEJgKlLFurTzLxJo7GPhgp7UIh2TNf/tOB
zM6WdY8NQ5UK9LyS0vmEOq/TuOrdwaTqVjXVn0zX0arMqzvmdaLYNZjVok/wTwv3t5/65+aeT3sX
U9iL+pWXiJIfItuPy0hklEbkCEQBSoTeVmNQXvsdnKlQZb9P381jIzmO65GpbnGiEctteL9gZaGd
JB6OvxlY31UW+dbdXJJ71Dcks5we6tMd5SyotAXly4InDG3t41C+jjqH0Iylp+vxVXfyaRZzcWtW
TnxfOfP0JD3CLUMJ/iZ3J/X99OifL1QqLdHHwhPiBH/YJB9tWH6dYw3b3ErWeRgg8Cl3rmO8/Idh
bLEoJGkFIMX+eJEgZDuDSJNhK1SxxSBzJeon7Yov/2UUl1M1AnZLHnYr26axXSmJvwx8gV2IomF2
Ycm6WODx4sw3fuTGMb8oC0QZpk1cqx+viGaT0QU+uk/IHAhu2NqvMiwnfYbn+fRVLW/1+4MfOwKy
WygLuxqE+6eDbV32GZLPbtiWQz18S5N806TEJnNa8yCfDlDbs8VzrEvrXxbyGXgJm7CYsKmL0J79
eIkV6uNShmwpALfd6ra+cWfLXnmgt9zy/0g7rx3JgSPKfhEBevPKIlnVdtqNfSHG0nvPr9/DWUDq
ImuLGC0gB0noqGRmRoa5ce/H62vcBvHYMvC+MhHMoqawskVBZkq0GRRM32hO0qN5hFZpGA/2PA7H
vIMOxuztYkT2M9rJzy58XkApEP7zyCOEs06IJMq+VqVLvVcvZV6hlCs3z5MbnoXkqM+dZEfppNxC
8hbtnCB1u6+Uf6hmsmj+w9qwPgzsW5NT4C9hZxFJf+1BTXdWtwkLJfnMyCpcm2ZIYkBY9F4qMYff
dWPggTf6HQQddSdp2rG2vRQKyTufUtepVPDGr05MLDA00E6DV+kFvEud8KXR/ehWVQfzeP3ALOfh
/FJgiQ9HOw6OCWrC55Ziy8ipFEO55UeoLg7Izw6DgBIbjE4eCK7PedHEd9dNbj8lBS5ElLjsikri
vDLpM/jfqArUZ3VrOGKKCJjpP8Sl+N0csh1Tkrg9lbwITKzQql3gVGtjYWvkTT5KvqsGcXSjdXRY
qgEEhtgO6dMwoR7AL4DOrE2eoECq3TEqXhj2YwZMpdKQ6bnpqCGF+tiHy6mtAkTYJnNwhR4eEkHj
v+vQWzrIaZIeWg16BAb5UtqC5XOA+sEN6iEfES9qf1mh0qLSyKi1OzcQy4rMwS8sPoLdT11/M7VT
jSoa3C5pzDboWQ+5kqXClp4Ob5MWTDZv1w8QRT99Qa9ssROOkcoQbqlqX4l/zceeXA41xTa4pdzj
WmKYvMLoeS/D3eC2bYmyJjx5T4Bq4M2B+RkqPXK1vAoJo+IkgKFCCuDOFORfyzk5MT4CJipWxg/h
UCYPchX7lJA6VKI1AwZMmH+EJ9+SzT8DqFLbYN9spZyBqcllyTxtAIsUc+HeJE3Gg2GMIv+XOHMl
CJlv25wZVmYq+6fMkjKXGWlUfssqS1/Rw7EOfQ1Bo6nPMs0SwLdtShl2lElArBAZxrmgLCialD+q
BVQIvfR8CyP8ZMei9COfQwgeg/IttVK46qGiQ68379DOJml9KGb1zYQuzaZpFu+k5RsHRDAlco0U
wBt/vd/5HRJCIarxxKmHMhVK59Ee5PrC31c1ugNA1RhN2KDVOkXLB8jdY88YfolUgaK36xdy4wOg
EkaqAKmzvz2IdVARRAztKlCme4L5YZLvpoXqAyYpqGai3PtnUyS9VJdkAjQV8MT5p6q1ooVoZdJd
QpzvUVDD2V4/RpKK8HcLM/r0et3c5vZrSyPYwscsedKmFZxkrTnD7r/QYVc/IQn5WetMqosHvcmP
cTM4SbYHKN5+SyKjBavOYWD+Yh06VSpjs5IKpLD3099jqL2NaXmoivwFphvIAJO9KYbNS7FEYu/s
LWfnXYBN1DmN0D34rglDIbo+hemIKHu7lehnzvWPufHbiylQWDpRDNu3hmFBCRpa04QvMeWw9Aa1
6ZY5oPwomW3oBY15c93c9tQbMhgaTeU7kuih93W2Mt1IdQC/EM12FIHo5ljaSyx14t4LsTylZw8g
q2JgQqWEDryGC3BuBiYISY7UwXKhXQH4n8Hf0URV78JmDaG3wtQBFJTJfST696I/1g8R2o7w3k2v
UjILx0HI3OvLvrShNM9EE8p0Eop1NCPnUjSFhDvgHkvV9hUIwkcUUqjY+jsVqD1Lq5BGLaii41st
Vxi6+ypn7p4w3IauvNlZ0uYWkvi9f4OX//3dGa3k1JdK5Jhcc+FVoPkPnVbw4o+N080vfvPn+gfc
HFOskbrQTyWv5vQsy35nLbbG2YimQXDT4KhAf1QNd7F46JK9JHrbj+CGq6pCDYa4YkEnnhuClyEN
JmbsAIGhd+2ivHUTHBtHOGZe4O1FMptVYYx/0Be0ANRvxqIa+h5mjGSCBwBcnb7QtrRRLZGMT9c/
3gb3SPFf5G6L5Je0oSn+nC/K7Ka5p5qcexAk2SDOnNgZW3Rd6SgdIYc5UCS4nZ+uG90eRGXJWki0
KBTAHLd6FCAttRLYxnJkbj4X5p+ou5XGL9dNbPMioNHMeosyZV3WuB5eHqRoFKCkzL2hET7qSFrO
8XiK4LSQBKcWhNtAaDpKSvBKJz+um76wujPLKw/dmEMshi3EWHrxoqh3MIr3IJqv29i+OsvqFCbN
UVpDzXR1lWHTR093GhNPmV7N+KkI3Em4M60PUrSzVZfOB5YWKK4EiETUVlUWWIkSwQqwZL0mj6Oj
I0RNgPhVtSkmucmreoL8/HB9cduHgIUxqG8uEEQgEqvjURSxNnU07BnYPGrZsYwer//9SxukUd0k
w2PmYFOBQBUvAjHG8Yv7zyC72v4nvCzXTVzwFUxjsjWM5ZGWb0I4VekEyScrpaoIN6rDv5/Su/Gw
+Ir0KO28nNsFqSYvNOABg3BDNldPmhp0KTywcYoMx13effKNk5S+XF/QxqVTFOa9XIoaFBE336yz
eDyscs69Kp1s9NLF8GMVOzRxECqx1ej5urWt8+ONBpJAxYuBDWoo505pHtBunLLGcqNaztigGO1C
Cr+xaXBv051o/u/w1SoiMAyKeHRBWeMGbl6DX5GFBGv5IDJxI4awkzZCeBdUluFmpW7RfBVgNBbg
Xs4CiNm1HOJVnrh80aCH967PPinarL4g+Qgf/wCiLsmIL9q+ehuYNw/nrhLtVlQdSgnSrTj3lRcU
gXmQ/eS5NqPGoWQ5OVab5tBVJR/VPPguJIb/+fpH3foMwyJCpfwMdoABldW1Uk0/jdHwMdx5ru4U
gh8ny3Xl1i+s7rYs5taeQrk+Xre5iDSvoi2kXU2yGJ0i7RbKP+t1oVHRN9zgD8Szf1kxhIP6Jh1F
r0DM3nSv29veBPKlpUMiy7Koy+viYhewj/NAfQ8JppG4YyzthuqZ7VvCXoFo+zmpPzG0RBpFC30T
DcgQdctJNVouz+tbHSugCrvopMLp+D2rUGFmEq/aKXxtoLu6xh2nWS2xk0BprdW9sDro61SLrzl+
6NzglHvwp7yMz4zAueFtehh2ruGFzVu8JLOEwE7gHF/5lYqQtQOjqrthUbQurNPq0VDHX/+8ZTTP
aL2YOt6SR+38rucKKjiqXBiuL8+QNxqF6kDf1dzouaTvPCyb06ETJvLp8P0EPZuHpdHqHlEXmfWE
+mhTxf0iQ5LnIA28N5OwcWDsFK0eQCsQTVD9Wi1KgOwkyBK+nNTflb+UYEBKD9L1t+ufbuOU/1rh
mVxwnduMqZzByoVcPddCyxtiZcRO6bh6vRpVbwKdO8Cr4X3fpzvPzRLnnvlLfdFDV5jepM7GiOAq
+IjipLTAbcB22ReA5lrR8AQRXydSz5Jh4tZk2MQU8MU2mNnWkUyk+64vfLuRJiV9ffknpAub0nM2
jVYYmKnqQiKU1qmt/c72OLo2Z1/n0PMg6GjaLhToq7gHAawwHsUOCs32BGvjjSWMO/ib7SIsijxw
BdEg1+mUrfxxLXedMUSW7CKxdKTvrDryJP0uBgj/r3+tC0sBn6lAUIFCli6pyw95lyBVXV9lLYhC
1++lD8VUPdftTsNjsxSUtRmuZGBkKShtooMsjVBggLHTUxtvCF5IVNLEu76ISyY45rwmVJG2W24G
0gwgExOFctt2nlH+7K3f101svhOrYOqVOtWSDWHm/Du1Jgk+5aXBk1QE8WLYOmG1um5ic2P/mlAg
IBApTpvrbKuszSk3a5kp5dl67DS0gvV5SI7QOvfuqECsMMlTCScj2Lbrhi98Pm6sIi4YFzz5erwt
C5lvkKJI9sAYqKfKil5DBuo+G0K0x0dz4Ssyk6oyCruMfGz8uZKMohHOgQhRptg7cPcWtwMquu71
9Vy0YhGNLuBpc1PFGSfRMGESBBgVpu3HEdzaVyXXdoLev57szNMR79IrodFr8PIC3jg/EVIeD6Mc
QrdE1k94aFaGifQMGgUQ08K8HmjfC7DhELTnVvqj0xGUY7ROsVtriqn2FwpTIaEUKgdYh/qjZdAz
qDWtv6EdD//iBEs1mmvU2atbNYm/IZglPRlwRX8BZ2LaMUowwTjrDmTe6sc+jVo38oF+zWUbe/QX
y4cmSyJvbH3fq5P0S5IKv+C1aKk5WuNNlITtc937mSciy/3YBUn/XBjG6fouXDhVMLeQg/59Utny
8++TQqSJejm93EJHw2Oof6cD5VZjbzBqm4SyDyoso3AlA5LejN/VVQIXMgxhXlSPdemqYnaLHJj6
ScphC6vDIviUjWJli0YeZgcew+QezUykOHzjC1x2qUNvQSYyp4BzABOb7/jXzWPPr9OW6BbAAxny
+pQoBbMjllpNsOBFIcomjLqJbX7oKW4wVHL9i2+izpWt5be88+VxPw2NTxnKG0pEa/oJdp5+8jlS
8qzfxojV2eYYjM51o5cuG8EZuADeKnzHyjFKgx7WrcwChXL4FYASB0q/F8tcWth7G6vQdrJ8pFJC
ICqBpZwSI/hmmM+AP751ffwlNot/jqT5jjy6JCYaGI5N1ZVOpTU0NTc7amBJTSLD8MQiSv8AHGlu
Bk35SVc/dDpF/jBCnAU9PQITMaJ7KXIUd0rOeO71T7ytVy0/CPlPlYIODfU1miVuxIHDXBDKx6l/
k/lN4OBe828MZ3kIoSjM01iC5TDH8SsDQA+IT9B3bvOFbYajisDYlJb+8Lq+2aLBI8YdFBRg2QbU
2iBSRkliJ9u+sM+6SCAik3bhU9cuY678Ku4hWfdiNUTT2z/1VQnOeLzt0eVThf/BGrEbnhvvzfDI
ykHliu9LTMiPHp8+RYwHJGLfMsGpTp3/UEMY7MBCm++0GC4tkbIFTx/AMnpfq6PcW7wGIYLQHtpN
+oP5vZ9jyfaFSrhLc7q+Hazy/354yGkMCsac5O1rqFlDVxs9I51FpRvIuPjEeQPjfqGRhbdwrnde
OfajDXB/+k3rFAXLXtqbzLrwFvDgkxlQiydOU1erho1GMMRlgD7IwXuRs9RHuRBORjVYO0HUBX9L
eYiOG9WhpT292lS5rTMAIB3D2HV4r8HanMnZQ4/shCo0O+fnwqIorJFmLUk+ke3yv79zt106U4Ov
EjBmvIMoC1jiHz/O9FshtaQ/1zdxe2okSVWNBc9Ii4Hn5NyUWZa93Bc6lD0kxNAoV4oDlvWm8InX
at/4OgLx3jk3y588D28kWm2cm//bal6vrgCkIKOcM3lGI6fforESbwwCUEdopNiNhpoHJsjhI+7p
6GtKG+74m+3HJUHmzCoa3QB9g89SWiSwuhYAXzxBJM3DiiyNYdzPtbSTaW0PDAAp4npxGRrjVq6y
cdnItaBolNEz5hFBg9nouQJdkCGKGMahY03U4q5v5qWlUYKifwq4dIEJnG9mifp3aqZY7IiVDxUj
0G4ilF4WluaOs7m0NsJ6g4oemd2meDkIo1TJUAZ40RANXxbBjqrSSb2VqLr1ZVPdWRhDzatDgzOl
IiQxk4aL25Y2BsvvuzZW+2PYSD606lIAhJ2iyp2SZMl3KRxJ+c1ySBlCKJVGRmSgtVChmjqk2axJ
Ev9IjRF1TrOoIo6FZjyr01D+ycOZ2bspyY9Docm3eqOjwdbV5ks9adWhLIzyNKml+qw2Me11hZmD
SE5DAoUQsbrJ6oj28EzWWyr3xg9dFqRHNWsNXvICGbwwI1dAlbqQC6TQBj8+6InYxPzZWfpgcj2O
foGWg5xC3JP2M8CdOGX6uWqtxinp0N0Yvgl31zx1dXUzKEXS2KYfWBbzoZxXGkzSkxAsPreO5Q91
GCW/mwpZzsFv4TEN22I6zH5RSYfckJfZ5jyUzWe/7xny0RCWSJxmaMkDkgm5Y3TYAaXnFiNydjXF
3XMxtV/poFnM7Y4z8pyhjz7bGFjZ5Gkog6EBW6VuEw/SPZKrIPo1X3qSIxltkzQRmtgtmNoRj1UV
aB/CptTuLbq92qALH8yIoW69zwRXZwUnWjwIhMD2h/RPpPdVS6nbyp4hcZOezAQpAwFJOruzElyu
KCcvs5gl1CC7jsKq2i1SjK2Waj9y9EROal8lb3nRGVS4feScVGOSQE+FTVbdgLUGBMUBwbkkrQbt
+cg85vXbt6mTckaXzgHIT5V/Mlx5fv3MTKfPncGM3HuKV9wWx+6r/Kbb0oGa1cl6Q9LnusG1717b
k8/tRaOswgEw5UdzOpTjIzP0fR84Dazt+tfrltbXfW1p5cr8PFaGQAGE0RnacCKri294+CMXCePX
2kITZsfc8mq/fyLW9paY8d0DGIyhlc/RcoL8UYAss4Qur5N+TM2cvrRCKT7EUpY4g+qrXomsFtqe
8TEfQ/khGhS4vRG5S30/OXBZlENjdncUaPPazlDgeSrTKT1ZufZQ1KjrAjW9qdRYe4JrVLRnVRoP
2mQh7lAMySPQuOFzVuU/yqGRDlLNl/bnrn1QUXO7mWYBkjKE23Hp+eQGwvgYTmn3hgaCxlSbWUP5
0JAndsGUE9F3kM2O4q1eMDsy5GglyB3nQcuZ15TC8iWhKXLPSS3oTneMwFgByiGJMi9acdVHBOmQ
h6W2e9NmbeXodas+BKOQAZtEX3Pixi3KOe1bhrTfSZCikxIXdI4YbDkChNgjs9weBijT5AUogC/e
PqAAEnRDKBpaKYiGZUVzC5fBz0YGxjKHe1PC2+lTynsI6NJXBsu5JTjTO1+fslmSvDpM7vLYvMHR
H3zdchiv/Q5v46+ODyL6b21Y3Glt+e36QVTWyQkv3Jn59UGUWGglZPlRbiLJExkHe+zmhQVi6Obv
fWUMhwH+tZd6lFH6Hq1PSd8iUy7KfmerFuxYY8YoIz+3uE/zZrzNIz25m9Eu+hBa8Fd1IkFHYcD8
0CD77ARDK7o99EVIAQtolRSjZmdVlN0tqm6nIC78l3nC49tWaCxzeVIujTaagMZJRmzucaiT2rm+
/nVAQQ/5bKtX0XUINUhvqTHgq9RTwyc0C8U9SrlNz3ptYxWBCkVIKKzW+RHpzWPmjifkuBH/cfLF
ad7736+vaNMaXJkzl0DjnWsBM6eHQoLOUpUJaEa2ki6c4InMDoiKS3Y7FhHygGnmVIKcAijP609W
Kk2/E0QLPUULGkefUYKWJulfa4vLD+OU0zwhxlnUus9/WD8UyM6qXKscbOf4bOY7SYW8DaHODSz3
+t3KZaWJGQJKEQDuqp9+HEkgRPSAozcijlDnhZN3SuCktVn/NDpDeoGnJo5cI1OEA9osySEJBNXr
qkjhQe7q57iv8jtDa9VvoxHE90ImNR+UfpdGZPsULPGeShwNCE+iRnD+q8OgDBiChTGnQEjNo5/w
FQhNAnWYtihEVJMTKUP0YTZKced13bq586u/2g/KEr6cN/j8JLARQL01xe6oNneNUX/55yN5bmm1
MZE+apY4BeNRVsavABM+o+h8r/5pUUax1QAWs2nKeFLSlAQ6/Zkie5r+bKaF+ocixvXfcsnfLeOi
QHQZyGOW6vxrM9OU9l1MCGMIXh96hrrz9y991Pd/f7Wb6EcNglC1+bFHjzdPD0J8NNKvgbpz1vfM
rOIVsbL6MaUiclT4eqFU3gwlksbhKUySHVTPlu+YF+L9ilYvRAy9N+pP6Xis0goNTav+3Yv1mzkp
bilIr8MQuGqm9KiVo86n5Q3UICayp2L6rCF7YjajeTvXYmhLyZJvo0gnUz056Eq9E5xuN5agFD6D
5QotQOUllnx3+REBnOuu60RvtHQvKsXbotyrB20/+rmJ1WMhj3MFQfAMo5taUQU31OwuTeoGTijt
h6rHe4JJm/I8izhb0urhqJANK9rlLOnWYBf1z6lF9JszFbVfqxH2JrAls/U0hbaqfPOzJ8Fvkf+L
HCgkdg61vPVRZ79k/aYEFqIViSG1R90foWVqeuNQR3kKFZjUQ5ZVn+Ss/ya2hjem0SmoEJPKILR0
5AxvaYgZUtcmP2vq4cySnxXN7YCu272UkAvm+k2Yql9pASD0PaS+rZZG99T5DWUonRHVeXgV5j2k
5DaxAJHEzC/oYCALmzZXj+RbhPQ5PH3J7Ppz8KxUX8lpb+M4Jn9irPm607kQ5J3bW90hK7PUEeFZ
MnNP8jI39IrWaUCB5tC+5ntclOvy0/LOvl/cyq/PcVvoqBHm6Je+LPMo/qdBvy/612yZTfmS7FEs
Xwqh3ptbOfepmTIIgzgbQtGrR3o2kR0XxQ+tE1Pn+mfc3r/z9311xfPGGJB/ZmEzQtoZNN+LjmhT
uFG618bYiyRWN10MqO2O08TYcjq0n0Lo2w4kIfGLPItgQ61ZJI1vzS+NJTUPYhj+yfNZ3rlz28/K
OBmgMsC2pNqbid/Jr/vI8lvJM2L1znCHrBIPcTjvwa12zPwtS71zm3mpWdAOKBnSUtQ/QiZVSruo
3H/duLO1/L0e74wIqRyZoq+AnFGy4r4h1bjVSbadLo++wdWQ/S+fjj9AF5uK1YYyfWRkCb6jCmUS
84MlQfj4VFne9RVtHSIremdi9cwjTOhretSmxylMviNQntrlKFmeTGnoyBTJF3oTxgG5VmmnLLl9
5c7trt59Q43hnCNbPwZ9rh5ScSlWlBQnr6/uQg5xFpOu8X5i0yGSlwyS14X9ohcvWTdR3spvkyRU
JAko982QmH8um1m3QSmi3BwZJjQmymw3Ob1TGqZfc0Z4dxzApdW/D5VXqc2EcqylNEJ2hL3Lbubx
rsj3aJj3TKziQw3WnAzGSdyy0qafw0A2bnUDSPvOB17+zHn9B+wDKC9q2QuX9bqSJvgUMnzqPF7r
qbcqOWF+Km4gRD5AkbKzmZeO6ntTq6M6IPugFFWTHqmYpodGzm7LofvUmr500NU59JpRc6pI3RsI
2jrr8xWuTqqc1YZVzHl7VEbkh6xR65ypnc1DnVeCo/vSjov52506+6LMU9FcZaafGXgQA4uje+dj
Emlu1V4qUG1Thqdqzk/xly46ls0LAvIHc3wq5x+NARA4fEAO3R1lASHt2Laqz2r1xe+e49hnaN7V
GBNue9+LvoSm5TTKr1zq7LL9JVp3lvTm75UdN3uz+tGrt1Or40oY2yk5TpbRHOqRDlWKdGXrMy4r
aPPvdG6PRTbvFDs3Pn9ldfWOluWkpqM+VscCsewTFFHZUbUAT6uJvFdK2wRaJqIVy+AgTLXwV6zx
UY3BEkX0Vr25eLYi0sx78bcGC9Ee2lXZHLeVoeVev9t+Q7DKNElSIEWV0R87xf8pmHHiApiqbRi4
gvlA7e5DMtOuVsAD2OpcUWbyI/WQlYXwBleRf5AT80cTM9BvVmOHeqOP7u2kyh8RkPhYVfFwMmGl
PQyzMaF1maLjTf3dt/WwqU+KGBe/kgi2HL8okE6tAB8ehnxoD10UDLehWKKeWxCvMJJWOdkg509a
Euo7r9I2zlx9hdUlqAcKHFYa0yJGcxKZH0M5aHICp1qcJ04oBuWxVlrVlXRaPDh1UF5if2hgC9v5
IdsTxqAo/Qptwe0waLA6YW1UIA4cLNuewfEFM5An1VrotvTtrzvSS9v+3tAqUItTqJaYQZA8uPqs
g2mFicN4V/F7kCTfq5Y2/XV725yML/ze4ConE4JarFXfKo7ZNCc3fjoVLjmQcFPqw5spSMNhhpLl
QZyy4RSNQ/9kdXBIFCP1/QhUGp0F9MsQLQ1OfaruSrMurvzcB/5tyzCEA353gYOcXwIpBBlZoLeM
CFPnah5DbkcRAmrhWB9R+t0JRS7s8dID+o+x1bviwz/QQEtDjKCIjK0Xp4lF+mN/s/PFL7gQHAcM
KhaYhO3sgTkiyTxIk+9ZKYyuYE3sQOnqe7WKy/sxaRsqyPHMyAzUopYcGUAyfEBHlWY9jH42opMe
qfYcSBISpf70UexDhEpV7en6r9z5keswGn3EoMwqqvhCmb9U4q0/5R9DI/3ToTHNLflz3dqFUw9I
m7lvKgvgj9dw1yBW0bVNdN8r+0R+pFP9WYqE5ntntW4zlfHxurVNSLQME76ztvyad6618w1IrmNZ
8vLAhVU5FE/X//72EWRMiIMrU2VaBkFXkUJSTJRgRctn9pk+dTWakRspSnWnDlPPOHbkfzRgoD6V
bS151y1fOMJnllePxlgKZUhNWPISMzk1cE72aXVSK2PvCF+4lzyDIqEeyKwtN08tEkarFq1uGREM
/9ihx6PfN87kFI7gGM71RV16BN5bW5/FrIVkdsxnyfMfRqc5SHf9XXQwjstY4d7RuHDsDfA7RFwm
EE2ajedHI6u6sE5N1fcgP4rcQBlHQBmAE+QEqm7BVA7zZO6lXpc27b3N1abBtDL4TJTRMIMWWbud
GxpR/+7aOI34eTB7gGg2flSvmqaacriU0OvubpTErru9M7HJAFALeG9j5T7nNvTNuF+kyx4kT3WL
o3iTPzLgcfj3wU9y4DNTq10aZxgB9XQ5EMVhzFy127lGF0/c+7WstsQqhNmcEwwsErD9a/ga3KeP
2qE/Dift7X843aAAwUbDtkHtbvXGBW0zdGPKd6P5uFyl0KORczu6lRd5e1dp+d2r93RRtvqPrdUe
EU7OFaVK1mV8ge4YtsU9lu9LF0gBnoZ/o2oHYer5BQqrqoOiOZk9KW8Eu22gF5XTyocrVrsRolT7
kPVdtlPRv/B6UFD6r81VzDRpKWy/CquSzO+66TKvBQjm0Mk7bv3i0uBcgksI/OKGoiTvqY1nHUsT
xifUCfr2Y5F9T77E1p+dE7Ep1nG8waL8x9BqPby4QkCxTgKleZD6Vy17AOSrdPdx6SrZ3fg7aXY+
4IWV4e5guQAJg6LmGtCbTYrWpVHMEdTupubJIK9BfUfJXdP4en1tFw7ge0vWuuBByVZRWi4WIW5u
T/oAdevcfr9u5IJDNeHbA+8AT+V2BIgWfaw3I8vxF2UcyUaVHnYx+//PyOoqTQk07cJixJjA736a
IVVTj9dNXDjXZ+tYubkuS8Zu9EdisIpot/smGvOzCJhiFnL3uqW9L7byd8hPa11oUh6bjZtYuBMY
G02er5u4uBgSjYUm5kKBKNUSEQ5U1Hd03aZ0oVfZoRdvZmPc+WgXl/LOzmpfQhBDTRmxFEt/UYzS
MRLfjuCdu76aLQYC5koSJ95SbYkW1n7OQIlErXu2Xz0iwOhAwfQyv6DFhEK48iS/XLd2aU3vja0c
wsIE16g+awqM15qKuT69DkKxcwYuXU0YMpk2Wx4hWDfPPXeFPE6rBcTgQqTUd2YUa3eppf68vpLl
l64eIPAp/zWy2h1B0FNTzFkJRNgUWg+q5GjiDyP/ZFpHud7jQNpiUBdO47+kmPi1BRR8vqZklHpD
oezhSY1bBbd+ktlL4ULSnmfTFStIAUvIw/5ZaGpldbVdYalBLZV0kqeUN20E82frJeWec7hwAnmC
4M8BAw4ZgbZmXWpB+YxVxYVqPfE2OlVH05mPKEg79UFw9gZpt/t2bmy53e9SptFvwEBV7FtvjPc1
TPp3htJMh1ANJjcHW9hE8y/Dt8SdedH/xyJp2PM4AZBe46Mzw0znqmSRhds7mIJ1JjuMz8UN6si7
WsTba7Ys8r/GVoczJYBuBJl9a8OPDNY1yks/Hq6f/w2TPKwDIGIYE1goVKHatc4/ZNOCmxorgog8
QJDhecp/adn9EB2a/D7IP+RB6YZD61hIEylP4HrtUnyuvtI6c67/jgtLff8zjNU73AWFNJsxS/UV
pMMW6RrliBbTTnFp6/MhkqApDYMPDxkh0/li60qM58KHU7xUwDPPy8j+3KP7ZE+B9lFqB3UnB1mv
Ct/FoAJDPExIEWasOU7rbobWMNNGjwkISb2bv9X9TiK1dpJYIHuCMpLJX6Yw1oUKvTR9eL4ggfbN
RwHX/z+IR6B9xq/nw11g9OunnkmLnBV0wYMWvlmZU/un61u/cYp/17BQOFGcwG2sWzW+0ECpVDJz
ICjhcBhz5TCmpLlKd5NXmgT6AaGp2jyoSv09FHdOxOZCr42v71jfJ01QyiOZVe8gkHgI3NFGIstb
kAN74uLL+Xr/2izGKNRDJcr4Hoi01ZMWRBIsNBLGhimy7Eq0hi8+il/UVpvENruyuK2VeCfCZbho
ZZUrfnbqV+7fgDxTNAfCd6EV6gy6RLNiEHhQqz/G0LTKh16GB5N2hfXEbxme28IqAd+Ehax6aVPM
bh00T9YcNp+ymMkEOdG/VSr69rqATreiZDexGZ+gdKqgtdc6z2qtTHLKWi0+G3qGcLfa3VXjHJxS
HQLNprWAF/jBBPo7Ip0oi0x8jBo5sFEzMiQbFH4hPdTSwjqqhWFgHMMCrfGqlWLpGErIP4DlTmX4
onK9PUhVs5TMqql96fwhuKlLOX3jhRUB54/aF1lsDP3E1IP/qSiNCAG6Kv/QlNZDmXe+Y0VN+KGN
zfwR11h41dhPj+YIdYIbZCi6nbpQng7smOyNodD9bDshuZ1VIbnLxEIHGK6Eh24c1cPYKrMTzf14
nJu8eCuzrrsZMyQD7Hge+pPYQUQoGUn7OphZ1x/SLg0fEzgWaeJ2ofI8h2LzVTMN4aFW9IRhZITo
+NeuvRMy5oOlYPhtVnA+15qMyJumldIpLPTq6MulKtyGUzGVXpMIQ/NqtnpQ3XRhN1n2XINd8+Yu
C27HxsxTu0gTH32AdHytwG2d9DbrnzQKAJ/9UhCPQStnom1mmcZwuJV9y+s0le1omqAf0+v5owFE
rfkaaBYcZJPppIklaHDwRmZl18VgLoSzpjI5cVv90QJNKmxJ6Iv72tfhBJCk+tj6kfRSmnH1WNWZ
+Fpq6NLNWTDaZVElbpsV1gexNv1XvdBPgGObV1Wfp5OeSXpyEpCScpsuzr8EUtfWttwi8eQUkT7Q
H5KlTPsZ0iH/WGpm/JbItZWcTF9H6YOhEa8voSbI0kGrnTyv6hcV9l7GNVuz0G/MiffMSYtO+KGa
UvCi9zNN77owjU9KqEaHusqzN79u2xiZvL7+5c9y+RZEoiKcANlWz0mQzy7Ba/08LlMEtWqkDvFH
d5SS+kDFXC/s0epzZKhlvX8Vu9RkMqbPlfBBsHSBtrAf0CaDddZ8iBM09ZxQLualoYNamDMqOtol
EBKisFhWvwhhDdfoTdWNhy71snhMf0/g15+SMiDMn0If9lh/jHVHY2j0SazEge1MBWl2dSvTM7Cu
Y8N4TjaFudvGuRXwn3P5UBpt+EfIxO4xaTjZZSXPx4Ghs97O9V6uXWYmrQc6jIGLn9OOfqmlThOK
ZMoBIoypCHWX1IjWzxptSEcN5k9Fqupu7YeKPedT6CSF79umCrdvj8httTCzIwqTHAapKZw5aAZ7
wE96CeKHTl9KpquZBG9I1rb+oe7pplUTQiNhjsZILNDqXiZmf+a1xSA3k9C2NMY/mghKZDvQoeNt
xhCtSQjFXvJ6OoIUZdZLgklgqsbswDji/yHtvHrcVtI0/IsIMIdbiqJa6tzO54aw2zZzKmb++n3o
we7ppgQRnr0ZDGCcLlWxwhfeED5OmRO+Wn0zP0NbRANxlLTHUevl/Rzr8Qc752rOmiybQJUOU7ar
SR6Fm1pUYX1sINMfxYDG8bFAPcC46bjJZa9uZuiGRtCYPVrFVTm8TnClpNi1dKV+nIFHI8JZNn6q
N2DDcefE8gOtxyEpj6FIC68gk7oVGCnCA8g4y58CM1Y/9JKk44ItGvOpbPJWd+OyrYQbOk33Bf+q
6tDNAo1KZwiRN1KSMNplY6+cFEXh0YSPXrkC4N0NzkPmbdzA58mRl+WS6n50gNu8XEK7IzckzU1r
HZcdPUoeRq2p/QZl32Nnyqpb2fFzEZbQ8qPge2sgbJxDOE73RVVZEEOmCIaMht+I6kljSKHYGkUM
rUxUO7XOE0/UdvhZEpW2CyWn5WozIm8S8bFP6vk4pIs7U9VJn+DC9beSGoz/VEMaoa+MRu5dXgFo
RMbmtR0GjJQGWMjRDlSC4kYxT0irLjoSVkIJItXH4xBo3+vekv5Bv6O7K4Hkm6dBV+0nNJd5IeKg
HuGvaQP+CrH8pWs67TGVxQs838YbeltgYxMExzkfn+rFz2ngUkSlGZNV0TXqLWYwuCRM3E+iwsxY
iMb4NjWF6QZl3ktuYBpG6saSxHzmcv4Fr8ekSBVOP8JBkZ5ySG6lO2da/tUeEZFyuyHsPxtSnT3Z
FNQejcSsvhcLzBXh6mijiHYxtHkbbaxCm9GJyzLlIfZ7gWVGMCB5HYvkTtNK6wS/vQNEZM338Rze
mXT2X6bS7nayVP8s4S9uhPfrwHsd+KwqR2GfIQy9nK5YxaNvRGrjg8lpNjZqLVvx1RItv8kKJTgv
ua1AT5Tt5LNd5vD4IJi7OeLmacb2DP+26Lae1xJ6vRmwGMUg9200+pr4msY/OeTcjFuI+guzQrWV
ZjNopgsqFiNOSBjhorEPIH1n657RJ66RxVydR63bqIpdyCfejbWKFWOCEWsYGQvrNbcahg/U9jY6
uetwlDUj0FcBXlOSRwN0lXHyQlZJauOLm/S7sPpHjn1p3siK1tWBP0PQB3SQpbhgoBElqZaEQ6/5
6FTpO70J/a7P8sd5chxPGzs8ClCk6IZgozqwNexq8VC9l2MtGGw/yv8xGuOmsLW9MMRRT234LsVO
s+LP13OnC+cKT45/J7paS0cXsjaNrKVJWBjUXHW94nT7cTH6LbccGC5+uMVkBD0VGZrqKnsZoiE1
HEGuWabwnB+l+KhqGyt4afshR/N/Q6yurFkX0TAtWgy28LNqX7Yb5Y5lPVYJGAn5v39/fQ+Vo5Ul
M38fyfjR/FQu+na/KiAOdl65+MflYmMnXpiQCgkG5BzX+6JG/v6CmGc7KuVQQZoLVexwiEgHxv31
PXBh170dQluVTnpNFKIh4KP5GHuQzl2l0oO9iZQ0bCuQUFa0QzRkY9A/XcDVSr4bdbUZukEVSa+X
Oj2NrjxAILgNy1J5Vjho3FGiv4EsUZIdVGn1MbDr6EkxC+vQKeXeiqr6e0ST+b4umv6gtDAC9Civ
UrdvcDkfGuvZlMZ6FxpmsY+s9EeTV8pCdyDMEoW1V9JqBGBVKi48/9bNhYKlmdRprhW30x7ZgthT
E639mnH3H+tstg5ohBKP1nH0T8ttQYPHoAQPUf4unCznkyZLlXf9k1w4KSwOeiJLVxgy3vLvb54F
qilkOP08+JoyuZmJUqM2PWV6tfX8XNjOYFsQiqZCA4doXTnppL4K4ZhpPD+B9jOQE3EvjaO6szKp
ccsokj+WkpzcGHXqoaTxz/VJXtrabwdfnVWh8i4VYYHhp74YvtwVaXpzfYRLy/h2hNVpNdugz0XI
9Op83qlTcZ+p3+RsC3G2Ncoyzzcfq25npDXB2PmzndvubFDRAHlI/lZtXD5bA612hak12NSRJ6ME
KGJ3LILCn4riPjCMLVeeS1fC24Vbno03U0JFIe7VWGEkUR7MdDgE3TdKI43boSaWWA9xlP++/qku
xCjvduLy729GhNHc2W2LCIwcEjfoKIaYWvk0DPXOluZ7I7OCjej24hQREgebhSDqGUILSOk4JHqr
+UUhm7/zrHoaZ1WjzjFDHfOiYDoJu4+iXUgF/XB9rn8eutXdtyjZIidCYRQpktWlboWlPMuRZvml
onY/6gBkcyp6cSdhuHgXaJJe7nP0Zm+osZmE3M28R5cmP8LoD3ewI7MHE5aNZ4QRPvBxq6c7LZOz
DhnjJW3MMvtrCtR6Sc3EQ9mILZGJCyuHhRnYUXIDsBdrHPcI1g8/roquQqDfCdTnNKU5jn0fe3EL
HbcsIjjnKEFcX7QzliMx2bthV3sSbZeiapeYrLQDY59a2d3YonUPg7hSX+2pdz7GytDd4zWauCJP
632IZsRDaIru09Cg+dxSBj9BmeC/iKASN406nCiopV4yCM3N1EDeOK5noJv1L17taWPsJU3KOss3
i2D0amHeVKGhH8vZ+tLFjnW/mNV4U5k8z4EqfkyUTuxCC/3r67b1tZZ/f3OwCIiiII1BXTalI7/I
ieEctQw3JNx/7RNazrNbqsq8I0GP99dHvnCk332w1S4v7EI3hwhljs5YaNOZtOsmIAVdN7WHrtCh
R6pO8vm/GBNxexTo0QVCz+39bGt1Cua5GLiLiyq+aytzr8XZ8CFNkJqM067xCDq27v8L79hiwPF/
Y67eMa1Ff7SyO5XHOsS7WYk6T1IocV2f2bK913fG21FWb5lTQHdbJuwzXPYBt8LmmxYmBQ53wSur
/O2/GI0ZITlJwIPJz/t1lDJNtXFGA3Qw9eYLrTDliKqneZy1wJ96MWzEO2fkgOWoIBxNK90AJXTm
w4jKeIYIhq74dolDW9PktkfSQukjDpLbegp1f0aUCKmjMCHsa/uPlY7wTkQ1bt/OfeTR57Gx1LJe
CfNMLxikdmenpfHgtNT3Za2zJso+TfwxpbKJsljkYA1YkokY42R8QtEILy2EVfeqEU+Hzg7S41hU
T20eiNAdLS35niJr52MWVrttamn7yCxLP1G2SK8XHnhWAUocAAidBuNq92YYgRmVndEwyMP5MNoI
IldhNXmmNHy4/n3PhIL+s+D/DrXatEXRN7IRWCM1AXg/Siji/dzjrtsn6uSOfV4e0nYcPmStgGJJ
RuX2UotaTNL0yueM0rSHnxkmctd/1db8V3t8TCnpQUww+dg3zfdce9DtjVO0NcIqVhNVMjh0VVEo
1EfzEFXBkxj14ZOhbLrrXroV3n7L5Ze8uXdHy0akd5F7zNVJc5tKNT3HmL5fX7CLgzjUrE1Du2Do
gctl2GKxZPpCfqkWWxcKwtdHuLhg/46whipjgCVNy0XuJ3gLRMZj1Zf3ZtJsPFJbo6w2fhLKuYRL
uOm3ebKrp+hR0NrBjOrl/zeZ9abHEDxJY4ZphnFnf+eW2WXD/voYl+5p7rD//SRryb0M9GsD3BHc
iimlj/iE6PQy44USUT+IyNmq7WkXUjik1P8db7WjjUlCzkVatgDtj4Pehu1jUstwDnJhHikY2C5M
o9odqkLea22oviRiRrNHp0v3YJEYf0zxIkdJrpIrsZsaPftQyBFcrMmBbVzTS20iLd0npYhOQiqA
g+Eb/SsqMCpTUR5+ipogvXPaGohlQJXfs/P6Gykk0SlWNj8buWt8HkN5pNKtWtjNZM3jOEnOTVJl
ki+sSv1pLrov+pBuFE4uVa/BnC4gUA07PHVdber4xoQIsumj3hYcKj/yelf5h0ntVQ/D4o1zcjHY
W4DIC44Wo4V15NHZnZ2AUaBQ09k72Yk8Win7vEc/bNRdozYPVl09VnHq4RB8gyTj8/Vtd+kEIbGO
tQP/C5p3+fc3102TVUTqFSrxTmSe1FDaB9Sttb7f4N1f2t3AOGCN2YgznJmohpEIFSGhHlzQ06Bg
YtAXsFLpEW3maYcIt5P+Fxf22wFX4evItZDbaaH5yIfsaMvk2S7oK+NIj2H4fX0JL8WrNuKqi+Y5
3Kw1yyXv1XaSQ0317ayLMOWw9t2sodehCvxhbS9It1gnl0LztwOujq5QqCVi0A65QNDxDqfwVKE1
+NvpouwgmjS/s2KoE5LcNBuZyZmm2PL6vx15tVsWe4kIS3bgsTEewrU5HRR9wKejFJPrzGhnzrA1
wRgLb7ZDaddEdoFKo/NcVrixNUp20AptelCEofzUK8xIk7x8lbKg2UlFanlTDcE8r+zGDWPdenLy
7mMYGoVr99I3ObV+FnF1wnI1wIHaOOR9dT91dn5rqNmjVimJB0ai/luthmXCzMpZkDPAZtZl1Krv
BqGONt9WRmx1QJEUybsBNdtI+Xp9F106iG/v49XSGn+G6riPwWpb6lGJwbhs3DVbV/5ySN+c9bIL
arVuF9aixfXe9LV8XwTadK+qdXrsTfuD5tCZjVIzPOaFBOP/+gzN5ZlcpyJvp7jKa2OTDjWFC8uv
FSP2onwIPQxNESa1JGTJWuh7qVOCYUjkKnuShRUcWjiuh3kOnF+6E8YdzU/jtogV8ag1LdfjUJvO
fR5l88EKZbS3HdiDYCz6k9abCfZ/dv3alGb40GLdkLlFZMo70P/pCVmMrnQdyxTHPHfYfUGeHjlM
t9aMY48cpPpzYIYLuEQCGZs3hesIqrZTLieh6/SW81Aju39byXOyy5w2Antjqj8krcWBNzSa+SbL
cdzoMNp26xhQAsIzFSGDphW3RmH1WFhQME0i1r8xwvYkUDHHkTgWRxiNw6EBhjC5MM6axB2D8qEm
XLu159z5+0rW2729rt/T/M7zcuqBIFvt/WiBo4iST02avMwzQEUmNEhbqEHtwi7XOVJ40FgO1I71
XQnAMgr0qLf9RpjZIXPiFjvNOgWgLmE/GTTqR23uwtsOSYoDZlHBnZWn2mkig73prCz4ktGNP1Rh
JjyrRZF7N/SOOFCDKT1DrSIo2wrWvI2FGkFZQh/eiVk4JynQhw+KMMfnVMnVe878/JrRGo5coAjJ
Y9fk9A6sRLXpThshDWt4z+gYZtNtVqXIDoztlt/npefw7UlYvU5goauwtBHMy7TuCfHIEz5cGF2j
SNBUW1hQdevYreopgLsiqw35znZinKIhs9HijYb9JKNyTj0w/Acm6hP6n8JTxRi7zVCUbtFL40FO
k8ArC9raWgFsUMscaiExBPMGndui6JQnSmOJW6RR7FZB+U3Oo3R//c64sF8Wk7nF5hVZ+LOKpwSo
gnozUbGtThiv3U55drDbYeNmunQxvhnFWHWy5Cwn1DVzYmHJGX+0AHn2EqaoohXOTuWK+1ilRneM
E/UOps3fUk6WJ+bt4KscZo5oGXdGTWo5pupnw0zrxh0mW3O10dnyBLoUqrwda9kqb16AQoDL62aW
c1TDx7JCHVBDU3GOPzjiqdTz4/WPdzmU/vfrrTUilCoGWj2bih9jIeymWcT+BmjFKTXT1zAsc7Qq
I+sUdIF9KqV2fMiUOb9PdcCe9lB9vP5rNraSsYqaIlCNFK6Ye6rrH2SRgLWKqnvQm1uK3xcH+jeB
UFbPXNRlvVFLMGJk9Hh3cmbtBk6M1zdbbjuXbpE3mYqyukWMoFfCqpIMv1JrTJj7xvKKJmvd0lK6
HfDyvzYsWHbqm4mtLhJknuoQhXKOSfQJGcf+C22F/+Ib/TvCHx3QN/vTbCu9kPoIwlpFV4A3Wont
5f7dCISQ2joPRahPavgrcLFoRHfvD8IQh7kZp/CAR6fpXUR6UWOuDc3XhxxVpBgt8rpSsod20pFP
DouwN27VyrBeVKvK5hO2O/Z3uZaQytXqlMKXpc8IBYaymrgI9uQq1VUrhmxnDdpiTyCD9qoyS29u
5LIPboHCFbqLI9HsDk2e79Gso/9nivqGPSI/SkmM+rZpIPgNmrZWXCNpUWPvk2DqPQ2R8q+NGrcf
sRpHsS+zyxGibAwWmppfMqR+CF2Olw10ubqzBzv4zQP7qTfT+E50WfiLazbYY0+UY44EghedJf04
ZoQiUxY/qz1ASacqUYCftO8atP3d3ECJ3CGZ3T6Zlih2cRpmR4The68LQvvOjgpBnhqAm+xy4HNa
rCWzqyYGlTh9sF0rqfmSIlXv4ixRsesux+ZON0uNsF6zc3DQ/Y95DPobbRCBlybRRzygFA/HAdmV
0BJ8sOTyxuwQ3VDKao8EZ3VnCKN3w0LNlH2N6MOXsa310k17dFm0qp1PdkljXuTJt3G0aMTNoWaQ
ocyhi4pI8XFWSz+KUDZ2VDAYUV57elXA38nGG1seww92YdrCS8VYf02mST4ARc4+znDlj30Wtj14
QLW+M9TplSLIbwn1Ay9NsboKIlvslWE2blj/iKSMI1i0/WS481wmXwdD6p6mVpzMqsBAd6h/BXKu
HcBv2PvKSqMHRwS1K5etXHi2JBleLsjv4tSuvbLS2+Imi0VUH6MkMG08waPgAWy9gmKD1e1CVGa9
Op3qO6lupK/dWFYvCTYWGQhxZGtUMY+7JEQ/5E6VBw3ZAGxYEc6Z3axtvzQR1gKRJv+IynE6VBFw
XydFssEF0KF+RhVPvkuTPOYZrI2Do9T2Hh6htle4e17yXg9/VrOZPNipItCKHga3E6U4FGUs3SJV
/9GMbfNbS239my3G5Iuphd/b3Ck7NxQ1hTqWKnNzHGf+sZKAHCDlD060lLCZ123bN7KieMC//JVl
3JlNq96UmvWMIB9Jyjh+wLA8RXUH6oZiSd/tkGI/nBjAkWOgdQl2YGJRFaFDi/atHRzKoq+POI5l
v+fCQaw57J4R4cxdqR+7H0Hs1L6h6NWrmTUmkGb5k4T62j7rHGUvqzHK5dg9eb1SWF/SzszTnTPx
dHlVD+iUkCkdgSb33TehS6qXV3W9r0CSPye6yptnISOzUaU6e2Mo9WMvai3Oe9xh6z5L3YUi1Cdp
9HVJyDQhNeMQYbuGtjA6QVt2iGdcLUIGRCDoOcOSQYlrXaPiEgEdxZMMLVojU9HJ1KJRzve2WSte
M+ntjzYMv4VAb3/FsuB9EAPlP+mYFOa0yyVH3aXypOzHvEJNNpz6vw/fwNWia4eC3qInsyr/F3Xb
WiKixpjNZAdBV8b4Iw1PhtLpnlwsL37biF1e9y8lgrcbla0LxZh3g6/CimKa81JFI8jXazQW7fHG
aI0fgTR7fdD5ijHwICR/D2REH8FB8mehXznrCmUqSjkPasLVLIlyXodS86Ww8+ORy+j6e3whMH43
0ipepN0UykDJdZ8b6yF7TdX4lC0gvDF/1vSTSmULH4ct4aeLgy5cTiqSNu/cKn4KRZlY+iRmOiCD
fII/OvxKgyIFYtHK8zczwJcpCwrNuFXktD3JkxodcUyQn8UIciZI5qfJVFWA+cEpNCZScEn0YPmV
uVNadBiM4TMkqHBXtnr+SrPXhvMwWEF5lzqW9AkSDC+tpdUvvLPdj76UMjg9KjXnsjRPtmSBdAPv
vTML9O6nLu5opOZjpnrp1Cc9Jk7Fommj6zddZQV+OufToVQ0JdtTYLd3RZHrOy1R5S/yjB8cTBLJ
i4gXsVcJ4QiYdj25mpGn97pVoA3caZnXlZmCz4qEvWHrAAtP0/BFVafpFkT3mKK27sy+HdhPlFy7
m8420K2EvImsSSPkBztCIWxQeeiayjS8WE5/lroe3PZpv8XXO8emcCNB41zMzqlmI3n+PqKSLTWI
YpnDVmBgvZtMR1CAcaafUqw+pQUC6FibxI9pbmgHq0GSLS31Z2XAMU1OMBPfZY0W3xlV03tZR7rd
iTzc4zOOj5RtzxRZAnxuauV1krvX61v8HB8CVwdBGKJBBGGYwHLVvok5CUtyHlBMTFXimcSzO8f4
KMgHd+GUzK1X19rncHmcumSW/HCwj3Hk6Mc80kovrRT0QY2YXHlO5c6rK7N8LHG3OLYVWyzQq/SQ
VpLYuO+WK+VdHQ103yJtDBAIL21Qse9/cY5PsoTaw+xnan1MVUS5eQq3VLfP7jUGoY3P0pg6/2ct
hYHjUNECzIeAORahL0X5fairI3URrTnFlsyWdcreC8ZuS6LnLKthYNPAZRDYOQn/Gls4NpET5xHW
bG0rh64AnyQ3sXoKR5lAnTzSv/79L8yTb07X3GApSQRWi0kQO2XhbFPxkpxbuczcSTI+0xfzeovy
T+7WQbVxff/Jy1bfjyxAVlXoswYgytV7ZYfmAI99mvx27DIva+OHyoT3L0WuiexRDOM6q4bCm6f8
NCpl6Q4QUU218WUKpW4Km8KMlC8OPmNS8dIU3afrC3IWWlh4ihsKQlMGfJszbOfIl0krLeh9XaOV
Z4rgwYbIs5OGesum4HwfYy2GeJaB3725RBfv9/Fcp3XU6Vrv89bBEZulxusiTK/+ej6LFR3COBol
xzPFwrmIdb0mkfLDuTqxsDdxROVY3pJbXvbJ+48KKBB7e5gFFji2NbqtkbHfiKJyoLIZR7t2Khat
FTowXMnJvlZGc69mTr6xeS+tIIg6Ni+YQPVMpWtGA21oHPC+nUr/Ay/xIcs2hjg/jovlNhcNszLO
1aoxctDCtg0HPx/gJkI3szy1jZtTbYO3Dst2Y7hLMyLpWcoMMnHV+jjyDdtKqYvBn8LoKdeVj3n8
4/p++FPXXn0pMEF/FLjNBZG/2nZKmDaQa9ngGgOhepFpklu0inNfwAH8musGVfs2/hqq6n3l9KcU
QtttsSR6YVYBBe/V+iYvhgqh6zK+bbTsCZ306YBW8q9goY3rtflTBNOtkWvOkxLCO7JTA2r5JCu3
mqRC6kz6mq6g1lNblRN8acmFr0/xwiIiAkVjnOIGu2J9wVgiTelftL2fa9WNIKgInL+uBXGeaI3h
CAWC7VwfTjZFGk/A6H1KfLu5gL2ZMVEcFK7P5MJlhIWSzGYAZk7nYFWnMWUpHAZcCfyq/FgY/4j2
e9pteZFdWC2uO3IcbjyKQut4k2Zt0Ept1vuix1aa5nuSbsxC+UOwX+25d2OsSnW5ouRjpJNByfCE
Pwez3J/CoG4eB7lOH4IyBB0dIT6BJZV9Gqu0dDsDTDE1vDzYg6dvDkojlV5ulM6hJxD0KrnhLQ6t
sf1iUKHZkxSJW6mDjKEWcO5sYX6ZYIxCQ7WqWxPKIyGz+jkoE1w6kig8SHoYekraZyf0/JZHPVK9
AEz9/SRGhQ5uasaeVky/A2csUV2quqMZptGtpAOcVVs05Zvh55AV+t6J6/i5MdrkSa0j5TC1oFFF
aH+yJHSYC0n1mwK/JwvFrcd41MWeXkPrSkPUQPGdVG/I9HFvhv2EAHlnvVBxie+sREuP5qS82Hkf
7qK++zXAG3XhJ5ufG76Wl4C3/r6o5ke2DRk0x5uSOlr40Ig6uC9UvKyswsTkVOnLvYaP4N0UYvAj
MujpgHdhhuJlcT8UosarLDNuVMmoC/RFOCN4OAJCpsmBPVolXGUS1UmaVTNzlbpP905Ypjn1kzlI
MbLqof+Wtghm8BIkCN1gZ8+Uzh76Khg8SMwxwMLf14/DhcsYB1ebBEJXOXfroKyREktCE7D3FWbk
djHu2f3QjH6PZySea8GWCO+lo8FAnEDobAQDq+AoqEXcTBlHQ4FJRhXbw0Dt7+8q3n9gEyBtTDCM
q2CoKvTeNsmewC76SV6cBM3Ov1+0hRSDtehiGbDu4UtRO8TtkPa+jelbBispSsFQK5VnFvb++lAX
ritbJmMFOsWrzJX1PqJB95FvErNe1WierBLkmzwe5WnL0/xCzrIgbBEWhAduWaQt78exI6Iao+0I
NpynMISFpLpOdp9psSusxI3rbNeJ9qA4j4lkn6r2w6xUz5g3H6PhjqLdoXCwrJX0fYenzPUFON+g
OrQjSyey5fk505nCIlyXQTIDsW1nD9Dk7axVn4yEwEHFPvT6WOebk2gdmVzSTtYaD+X3ixBXKcRe
iuJ+ldiUf2F89L/+XyOsxYFCwaNhW3QJct5QJxfQqbbSrPMd824S1upLGrBJ+Aoow8stqQe9CJRD
3UHfsiXYGkZ9v1ZqL9danDMTS3sZiEOiL4nz+fpiXfj0bz+HtTrIYG+mZFqGaPJbginb8BJhue20
8Zae52vvF2zZFW/SdZt4Vw7ljB1mIcTSBJGXxfNNqxl+qEafg+BxMLYICReOG2PqOLZQbgMWuPa3
w1W+aKKhn3yMHRzev3+4h+udGQQ7S2ufe22cj4FASC3V5HwXD81NjLdtZ2BnkwRfS42IRUFnInWA
SnUKTtE0GyI/M4xoY23+iO29DzP4oVgEcfmonMB19FxwTrq0aQe/X6TrWtMuQxfxphcxq8gEz3Z3
l0nVP1xR2jGSxmcpy4WPFyOqFtSaUIPDeBTW77zDI1h4JOe8gxWYzK43fKiMue6JrGqea6nQnmU8
cZ9UJuch2Nd9DsuodnX8t/djME9finrW3GGw+8dGLT4GpRoeexHcN4E0HXQ1zr4HZH9U48z+YUKp
aisAPseZoHKBuDXfirIO6dEq3moC3UENqJsQO0kRY1CHnRxGnmZrnkh7N6rTU1D8phPxNBrN73yu
EPw3nxCd+qVFjd8lzn0i1x8Drfisx8ppUI07oFPIfsQnmsgvQyPuMgTos9bYWWr52xkyrx26D2kX
3dla1u2MVjpBwN0nTvTLQA1klxlio4hw4RjwYGJkaugWM12/ALgf5FWAwIxfqL3lRqZzGM36qQu7
XevE34KCSMsYtyLlC7cIRXYF8haaogAvVjdu2/eT6Jxk8FsqfehttNKz0vfBDQWa9ub6bXJhKJIX
3Ua91CCPWQf+Q0KjMxJS7xv2QbRPTnHbmM/Xh1iCl9VhgS0BpXyx5UYNenVhNWhwDP0IRTq0zU+V
qt4WOPuJIDzA9bjV9e7n3w9nU4QgJbNBF69nZKWwCfN66H1rRNJnujWd4qG023tJwR4tKzbaEue4
YgT8qOAt2q+OrJ95xYeZlZSxFk++Hi6QMvsWZ3pXx7MwVRZBdK/R7b1aftOmkxNtvAQXvt27oVeH
LyKbavSebyfye4G2ZKx9pzq+ETde+Hq2SnPC5ghcoCCX6pQGlLERjDBIK8IiuE+mNrsZxqj/aiTD
najt9PX6F7wwL3aKSdbrwHzGavL901MNY27YU0FlbARDGVvBMZ3lbwZmkFvicMvWe7c1/+Si5KQo
sC+KbcsvefPIUefr/lMFKerozqwFoWpcuq1Se5VmPE1S9kvK9F0XGh+bdPouGdXOGbQbmptbflFn
1ww/hHiWNeQmdc60UOEkt/ICEvQpapOODjdaIWGanN87Sv/cmK/dX6uvcjAoavNlVV6w84tNR6as
q616QJwjubHC4cGxt6xrzr7jMoSxSNOhLUjlcbW6So9HkAXoz6dFq9/EZvPJlicgiZO1sWEurd4C
czRB97Nn1tq4gUDsd9LZMBmdEIpKwvRyeJ27VMu1275JBwS+THofOg3/v9yqyxRtmfNPSRsRt/Xd
ZlRjnkIu9Ot5Z+MamUf7cdzikJw16sDyy9wtPLQMQ03t/S6VKkPJ+4DnQFPBUkYlxU4lPiYI0bqK
mXV7etG9a8BN9dQgSzZmeBZu/hl8KQ2hhnpeKIwMJTQGqyOrC9p2VyutfKqmytk1ko1/YDSY+79e
Uco65KeKQY3irOmqdPIctxXXt1z8curxjoTG78rmw/VRLs4KxwydwjjOHGud3iStx0JEfDcpQDje
7Srdnci8tQ0JhXNkHquHQATxERqN5wlkNKhVOOTN4GM1upvFQCFK3ke6wezaHX2BZ63/FmPnNdim
FxnfaP1tJOVLmL664fhqmL4Y/AD0hVYbFPuwOkJUo/Pn/uQg6daP8fGvl1LVaSOjfcI5gODyfnfW
4IW0Rgt7v06wktjnbemWaC0HqK5eH+jCdaJD22If0j20UEV9PxAGW1SQdbMD9mC4BlIEEnmPPG4F
9+cvug1Bx/jTnEFSHfDH+3HoIZRSQs3Oj+RS3FiWkL3RjM1dZjq3jRXO1IOKxjeSeYRrEUWvc9+H
x4bezV/3H/khVGo4e4uDxtlRaCwlk2eKdii+pzxC8l6PthC5F86BwQbFP4+JLm3O93NVcPbWdOQA
/QRdRg4AZ1oHYbPVazzPE3hdbaA7MOb5gLzp78fJJDU359ABCG1k+u+wnG6aSetfJtxsP0hOiaJD
nhfJvTNaxV7RFcVFNXPYAxtz9lKkSPtGnY3nosx/NuqYfR4VbVg6ZtJOwjkspUW301SMFKUBC05p
EiYuBmjltqInJdErbxgixBqMPjj1IP+8waHNXA0TvGwZlTvLrlKTt4LCryloP+A6tKWmcxZELdPn
aVpEgheF2NUpTJICdFkW9f6s4uMsoPTMT7N0zEDLbFmJXHgLgfvLqI8vZXZyx/cr7VRp2NcTDiVx
0NTe0E6PyHdirFDpOnNciD9NqRxHOSu/Xj+eyx9e3TRvB16Du3UcyJM4RiBWpD4mxHOzizqS3l/t
d4CLTf96fbTzy0DlSaT8BcEBbyV12dhvIjcc/zQwDkyzgD4SAIH4Rt1648I5PxyqDKmdAJ82MRXA
VfwShqokGrVnFjx3vOpNe3DKndFs9WcvjcPDTi3BUig5r0uzOCYCfBsZBxnOwN5p04+yvamkw/UV
O38JgJYhcwOKjecVser3K6bRdAsMu+v8HnnOZh/I++t//3yPQzqk1c7xBlBw1s8uy77HppBZyNMR
vci6zjw58oLmYfhb90XTJmbFz1ejSKSSKKxmkjRFO3VK0/mtzElXLZoGwhu64O8/Pxcv8A9eTsLk
9cM257KF7a6FtGeeHJq2m+4TOhJupDf7WcuMn9eX70KoQKEBcKOFqh17e70Lpjzu4v8h7MyWJNWV
rP1EmCFADLcMMWdEzkPdYFlVWSCBBAKBhJ7+X3Hu/u627rtjts/emZEBkvtyX98SOLN2ujQVKfuy
qboiuHl7sWt25P+4tP/7y4ofhmb1XrJCZviv9Y9Ygin2AK8EyZ/u5gd9IKdox0/q/6g+/ocnG5sN
OPKxXgLb5n+VjrUGyQFHd7+TZNyn4koQ2YVOi/7873+7/+nHYGcSnwMvKtSM/3LmSetF3Gg8EON8
wnkww9bFtz03/1e7GPy3Iw6zjQgIDBSO2L36rz/Ht1mrWp4qpANC4d3xHWIrLm6/VqQa9xDi/vdP
hZLj/iT//2dqcA8GBwYCthz/v3XCLFlD0WDIDGd4t6xI25T3dW3Z6jHvvMkVXSx5FYgh1HnY0r7Y
sGx9ChgdyyyZ1mfR+/Ub7xtQg2nW33qStRKQui07JFkzs5zOXVglwm8vwgxTtTS9PI69aYAqlnS6
rkuKzACBUVRnPSxqMY7ODXne0zMa6hCeddouD/AHftQqGv/1XKnXAaPRah7pCs8oJppWW115cnW5
WgPxgiXAPiz9DiFnG2vTIgM2+p+wFGML2J8+PJ6x5xGiWM78Ub8jyvyMVQl2bVm0/FMJwUueduxE
k6j+dr3lugrc9h4ibxiSqA7GnKMqJNeJjqris5kvmWfbM4uzY4dNitxxqlHe9C0tG+HSh9bP9HeL
5ZGtqkEAf5c0Vu/BmG03kUjx6QOycvFiaI+1Itt3Stf0qelsd24UDd/qft5yv1voX4eoMw62YK/A
u4tEbp0XHYR1DpBov4WVgcRRUynuTwcy9vApr+qE9YSV5W6dlgmt6SxOgV6SrgB617+ZfrWAZ69z
Xca0H6KCxIxtGBWv/TMyc95bS75DKMDHiMLd4INa/BSRbS4944uDzjKGY1FGF8ZNdFaNjx1wbP/I
YxyxNLdzw+PC0eChm7sWyTgLAss9HqhdA7/gNU43kFSwPzF1wlWdNWNasQjFvN2AczJEwtOmLDOs
7BhigeZsHKsMX2y1rssYoIvyI1Eu3hieyOjvQc3uTmY262kICaCz2X16ZOlXuymNfeFlOLPOAiod
1CNI4OH0e4W7+p1jsn2k+FLzdYA/AvSepxVc/UPfRwQxlIH4mzbTo93qBqR7QjGyT0ZwofF/HEMg
HuGl+w2XV1rJcMbAHGktEVDXmI8DT9sfWq3bknfRw4Dtw5MDRata2gw2iG708wmXTb529ImmSIni
ukck+RgOrwm+LDzsHL8EnXn0nDr9PDuQFzZAwG9qQjELTGdaaa3ts2TyI6RDLYqtl1ib7010iMGa
OzXwXbxDqOAHJcYYl3yGgeIosm9xt8L0AlRj1HQNskbv3oPc76m3T0OWvioSikNio6zSlvWghmVY
1XP95D8Qkekdpu1/6rR2B+GcOSSIVAe7WE9gUQdA84TMemuuFx+tn+dbfRERcxIRg404dV68Hgi4
jOXAJdvxrCaHTg3NBeJpVImBmapbgvGkNq8+T6nfH3pr6FMNIy7GnzW2oOTdVcy9dX7Sgj25ZsLi
aOja69Z4wxtCK949MtX5PBt78u8RmEUv4NmIFcNuEyKTkmJ2dNwbngV7RCo/xcqXT57vQAjyBryb
a9r8RekMLjRjs0R2QK2XJ8ThDg4nF11OJHDhWyis/dpCPf+yoNF+zePsPbLabo9JiDH0EhBvBy40
ObtBd09bjFSztdng+7arBl5+DVLw8ox+RbE5PDCdzF9mWUwOt45/A0DoP7h26C2605fO79lrbaD3
QObpx8JfVnfgOAduibTQllN1dpP2fznEsRQ2AAxyxdHTGG1OSWL4gdTTP0RFBxTG2R6CAxkBGxPI
9YLlk7PmPVFBd8EeRYw1Yh+DPZHZPAzwVhdbByeOscv3ogdx8SKD0wy2I6iRkMF3iBRiTwosUJdH
NFiuYZfZl7bFenwMw0IVBpaUPGa/rIiGYjbRWI0L8ooZ9nxzLfWfWQ220AZ2InhfkrcRIahHZDBr
kvsbT/KJLVMVqS276A7fYb6ZdWjwadOgYoDE49xfYl4sQzZFxYSjCo+pP/cFfqL8TmBHualYJdND
rw3tkQASwqOFTxDefDgJcpK69G/E5wVSVueRCHkMQwioqQqDz95vF6yP827JO1pPV9rwz9TN9VfK
o4hj0abr944hnSrBZOuVWzY81tk0zrsaq2RYR3fSP3bIRnhiZvOuM5QsDT7iNAAlhdF6scle0bzj
LOgOZjP0MQscPM9R/ISox+ZGsKx6ZYIht0Os7XGFXLXk6KO9i9R1/wvwUSgBG1vXT2ejpORrGoMB
24wlQ6rvsaVY5sR2AiRzIdX95q7ZHl1w+hWkGgA+rvzpbKam+RFrqveJ45heGSpav4qh12S5EcKV
JHPuq4669ivE86SLTTTkKE27fg9a+rtgwO47LmJAtoxLa5PzcVh+ejUWHJ7FAx0iXmwc01qbjR4y
Jwa/zYO2jmE/QjG7gg9TSt9/a7xEfbS1vmxh0z4Tk9UPbIwPNV7Wvyts9LslkvbYNpKWIG+18L/p
uEaKwzL8LFwDONE07bKHRhkUhCIm3Dpl9uMwqU9Y7VgBMLI41qzXsjB2JGgKtscG2U74vAnWkyaC
c3aRMzkTJCyAnt9oucf1SYqMAgCZN5psfeVm2NDB6DGtOMgg2x5MltoCyiv55qK952HMJHjAApE/
5YuA8QqT0EjlDVHNbeIjOBltExbsvnNlF/eJlCCD3BltmgI5kdlflmHnsqt5CAR/tMWnKd2W87zy
9C67iKMIOsyRJvI4tzAtBbBAwc8FvwDh2GzBCuB/0pvjXbQsoohpjYSECAcuNLCuxqfu8BA9rcrJ
EpXD/KzHVl0mHcU4xaOhy6MatD/QtPsvr8XaU96xEZtcFBkkL2hJkf/ZpHel1abZdVwadR7Y1j9M
ek0P3HHfy01GVUn8Tb7C9gPyAvbf7F4K4uV+yx4kinxcQ3Pd/16iXr4Fnt/edLsZkQs+0icYGvEe
wzawAzlM7AyO+SLCKjpui4FDp0A8bRF3mlZknTjow73/wuK4q5IUFnbjlHhxftDnpt6Ct8hOKDHk
2Fdiq0OcoQgtyYOFjscu07palB8+JEPtoNFEaKdx/oTI/dBIhRk8SBS8bc9weREgries1InQcpXD
JJhepEMCfAAAzNlfxD8/IfXLmmb9tR479alHN77ihp4qnHbpDbAkiwclozcatOlzn87Dn4kY1Ee+
GkufKngrk0Cyhz7pki/C2qkKcTdVHHNcBLwTs/dTlb2LLUOxOBgEZlRkYCPyVZKT34zZK9dgyw13
Fh6WWS3QGmjqscuIGV8a87sxNdiWb6Wy8dh3OATK1Una4Y0cEjwQcbs8e5G8uDtzAcj355bz5V2k
0VhENRwQK5X+3gib8XxFgsXrJvDs2qQWeeB3wy1ezfpUO5LtI1YHyLRLz3AYTl/gKD0PW1SDD7Aa
lscwt+RDmM0fQQixyepYlmM9fuvFbeXkWTjZEJ/zg9uE/yKxkR9IXKCVQldYDaPcyKm7D4NIMnk5
aZrwBBdvhEsoYbcMO474xLr/Am1WvY0TDL0Irkn2XbbVwy6T6i3xu+YEzATJSpUS9bo1qXxcaGL2
fdqNezt3DbJ2AkQR1EjYwWHm41vly3cQm77wVdLs5mZjpwX1/YUtI7tmbg33C0b0BaqAuco4F6ho
8ENkHOOtnac/sZlkWScbKxXbGjxI5OAvKbu0rnElnXwAWJc5fCNryJ+0ctE3N9hnaVJYS0acAjuP
Zs3nor35n6o38oA2s9vHxP5RbE1+PDb9BTjFFaPLzuMm230XT7/gTTS3lvX+XwQLhg99lo3VBBrH
MY3HC7eTQxYPoMbxKFuYQsfkKLKJ/jaRS3UuFxSzuerhUoKpJUkfZaz4bWIpfR9Je9RDP+yHwGen
NZJKFotVbJ/EXb2HjIhgumjw3hq5/Rn4pJH41wPL03p1CY2+PtI5Cgovjl5QGuNUyJB0Eto+zNGl
iUKnzpUwUwdfdaYIVqxTvMm5v4RginPE9O7gOPVI1Y8Uo6REUUzQZBptXwOrJ4A/kqV+c5NITh3Q
2oWI48c49p4hXMurp+n8RskQeeXIsH4PBjiLth2O8hld2SCBfrkvzm6JRR0Dyb7YEkZe0fSM+wDF
8d54AbkM4ZjmsPai/+O8tocwRCI7blyCY4hRFz35etQnmyGww3XId8K04x+oQTiLMiS3ACFCLzra
uIBxsk+GE/Vof3O03UphQ4WdlAj0XXVvhiNJ9RkUyWbMQ0n+6I4ajOvXsKBtM5TJTNwrStK2xGNv
zx4uN0RMOVE2LrGPZIMpKcxGXg2KhdgPxQKPRUeaBwh4Ikr8hDUdsNu60OFAeNJXsVnXs9/RCL4I
VImZcs+1r3/VE8sMvpawLvWqOqDW6mgP4mT/OfUOoT4pm58QjAX7ieif/MmLDys2QM48dAam5wm9
Zhgv1RTXj70/RqCfYzMZgPhRwbki2DRWrIcXE61EX7VEXMdpaD6iyBsQ5KXkB0Jevaac48z+mxKV
/I3xinkVwmfkDjHXz9iNWx87m+JmtiK5SNE2ZxRBeHITHqkChFDYfhmmWpJG9m/GEBvDNvBf5gXd
JqKRc4Ln4RqEmbxhR6G7tibMXgNlu9PUNf4TTpweu9DNWk95Nvveydo1/uH9+MONPxxDws2Dpbit
8iXzxa+FNGIntEkr/NP2QtpNH5LVDs+IRmf7mjL9PkgvJYjagSHfC1n9m/bzMyEze4QA0Bfeijw0
BrtcHsGfX3i2RrIX3sRzFLjxgIS97kCkxVzAb4MqQrJVufabASQpxSirgepLMB88onCVeB9ItvN5
K08OKwrPEyEsKFvlkucYmL6jSaIRWzsBfh7fxnA3Rx07Ahzs7TyD5S1/xnhDdePwNQwB/5YYn96C
ABzFnC3dzxasqs4X7a6JTuUR+ybtv6Wf4sfuLjkDIy1zL2unJ5PMz3OPFhf3m/pSasTI5G7jWwno
FDGAKtggFtMbmyK+a1gwl4GLsH0ikwT3j6IF2Wy/x0sPdvbgzIMZtPol2Yqd8mWbchopgM1M2742
8xI922msC4a78sq9TGE2QiNWpn07/UojA+NDl3oXPwndDSt9V+AJkbqo5uhghk69zhpmf2zG81vo
1+1zIMboNDAm/2FPeCsQeqZfAg90MhSz2anN6uW4qLbGmH5xWPSyCTyl/cinn8aX2b5egzjPGBt/
Ee2BL4s2mJWRcHqqBtomUeW5jfDc1/J3lM0aAOlh8o6SZjsPQ6KXtIvkyceWtYc3tQZpSgJmWkzW
zaVmcfub4DKBiBb57Klf78F3wkEUsZhYrVvA9rOM2lPaBn4ukEhyBvFOPs6znb6CoCmoURxj+RBe
A+CzdjX/Yps+W9XvjJlP/Z2fuNVTsm/aEUwLLAQWaaufN4Uou85s8L4bCHc1L5NVgRqAthhTqQ5o
hDp6AQ/3/r6rfyhwHiMgAfbWd/iJRKlPOgwKK44JQhh6+9BkSN8Rd60ADkmkUCEX/QOrSQaQPDns
nd91X0kbdSiBEGrz2AwyK0BjCx9NZOMi4jXb+cK0heSSAx4x1UcfFC60ddu7ZdtlFObcD1mV4AsO
nY+vvH6NapzMS5hMlVrC7hD5y1YCAtyd+f14VJGezyhS9EUbxKpl2dXr3cMA5MGjYITemjDB3Uyy
omPZk/SD8cCGjy5tf4fQJwCfg+jYBSA4TAdUwccYBQSeXrcnNnuJrDotFCWSWbISKJOrN7Md1ic+
O9WnKGGxEQHdJfcoaldY8C6BGnPPh2CpscenF3btWPiEsvk99OX7YNPvCfSrfLZij4Lu1hH20BF+
4A3/UsN8QFAddAKzQvniUEV6tMVpc1s03iTUunuxGY55yvar75yXbz30qJUv1XInjK0SLorlnqmm
BkkfupG4j2ZZxrNGd7CPGy6uyyqfAak66D49BR642CJ5n7OliLaEPqTe+OS6eAHyAzuhIyy9wqCC
cSuciQkS3fwNSJW4yggGoHDs/51wgKPVjH4jKg7e4K4FrSaij7Yh95ysvwMM5m6JTFF76ho1skds
ab0zHu5FTwHyZUFRdPP6GYaQiSO0TZWN1MEp1+y7gT9n+NWBDZy/p03NFW/w2TKM+OhEb8j7oTnO
kBfEKV5ZAGnO9d5WeTE4p952otl6d1YSEAX1tuVrkx2GbbhNgn5upHlwQBj6QaMKmWW5iO2VUKij
nUAX7NxtRc2f40HC+A2YVk37sz+rFkVxM+R1K33ESMZzIXUDc07wpTnAET07OrP8SwOYjKQq1ojj
gh2kgQPdXMYQK1YpS69w46oC6PMjJvkQY7OR5X7tyha/wKyTX7jpu7yW6r641yAqjf+ZJu8tXrcI
npQNIttE5oKNUF1SYlBUJFCQk/nV7+K/NS4JutKb3uo/cbN93uWWtMZ9ZjqAGgJUV6zz35ZmpDkA
97/NGh94tFywJlyGNXsX6zIfOIfLBzrEpj24Q+2y9/h8UbQ7johjQw9sH6dN/07c+p3FIwpNHDPl
0Nu5UF0IOWIe/8jIoshFpZtn6dRUCPNrKpJoezbA1+xXdOCw0UymoFgNQWou0hyyXh8Em/kD6m75
UcsFyO3aByE+9vtgr4PMVUg9UztQoBeo/Dq5rEmmrvwuaGIIu1RE+r9RKn3HskN8njz2kW+A88cR
hfDZW4T/XpHJpt3zBRaKOkAQaJweQ3pP5pOVazAniKhxpfajb+0nL8yO19XXF6+GCWvIsAteO0R8
3RO2IRetUG+cl5RLY9cy0DgaAdhaWfJBxvXMVfRjQwdgdiDfjSWfbPF/L3a61Cn9C8RGETYTDvTl
Agr50cb1dfHQy02u/dM779S03h/cWxA0an1/RpYfItqj7DO4zm0lQrbfYkRgBPHJnzPgNeP+JZQ+
jrP5JDzvimc4rkYO6TSbD5apakt0jWYSVMMe9EL8RYZHv8EWC+u8w7R4cF9B8p099pVhURboH/uZ
eDTEGunyGPW8KUPhf5EIqt+I3MKCgoWYs4Q+RX33VyRj5Vt14b678gXtv/OPY0TnHBpGGfHkL04X
tQcX52MI1WWd5Dvu8CPmCi+4/FCF9bBUquEVB/CVJ/azA4YThpL4F7a6IYYk5oyW+ahaCJCyayo6
QDhAg3AatgzyRHphE9Dtvlne8dowyJXtix3TE3EeNhi7UqT6EZDU4yAZpDxrD2RtVRUDGVMkS8d2
dRP8MI0eoTGg8a6BwYlCniNLCZBNxpy6plufKPWaA4x0+gw1oseQJ/wIEDJ65niet0BE7wguhB0U
QBjcn80vhudytzbkhN/oLHvygcg7nL+tLXDnQbnW3SHTm7gEkdiwP5ed+rm7jT3kGKwHfkmwt8pk
xHHj0eFpNK4uW1hzC5oZWFOwaZgzTyalyzyk4abrk08we4iBWqySGK+vQy1fiHAIqlCuQzn7KXJG
iT/vEmz+55D6px2MdmvJU4O3LHZoipGHiWnbs8PfaAfoFa0C0r57Yf0gIogLUfAKxpkojMZefNS7
z9R4N6Dd2ck19LbZ5R1Inw6lg/HyUTbocdegYHEwnHiXXGDBjR+WfrukerhEoGrsoZBiVsKXI2ni
DJHE0T5BLaeH5AOsCVia4mQog16g2U3/LhuWaBaS7jgDgFNKYKXgvYaRHlJal4LdqMa2dGGQoKSE
qpuY9NQbiJupTB9C2j/KzNdniHU0hyuzWkP3i5M5wP+vPdAscpWz7etM1Qc6hv0SD4g1osOD9Wro
QVyfKVCtmOyTGyzTOod1zeb4twakaOIwbbyLCbJr3xpbIat2AN0I1eKqGyieOjmCeGT3PQEQP2Zw
haQuruwWZWC46Ke2Q7qImpMHn/QfHlKHDr6GNNMjrrhk2ZxWMWKLp2GmD4OHhWDN0fmP8bTDBz7+
J+RTSPYYb9BaaoV0EuK55BLZ9ffayTFft2SpYEQLKmQww46Cp23f+fXX1M+wL9sVOKStL2Eb9UoW
tEjhxOZsATn2ZwSdBP9607DiPmhK2BoVa5zumc5MMQX82DUJuQhfN4Wc6LxXTYJKr4/bF+DNUIBM
3S300tJMI17p7rX1JLR+SHNXGVq5Tww+gOgQJ8AtICkeUGnVlCCCLQELAKHKBY9IgKhcjtu0N/0t
0Ho9xv70r/fiFiGybqvu1E+k2KhzjbegAN7krRmRaRp63UdLUTOCVPZtie12Lq6fmxRyeogDATXh
o/YkBE6cdAzrrZULMEmcVuSOrsh6XoYaYQI4HKeYA4TQyb0E/AYbPRzOOTpo6FlARcAy/0rxElnS
4bABnU1kq1fEW/Ss1v6nabP+INcW0Ost+MHmS4XJG4yhyJZulMcQ9nF/peP5dYWOhJ1TVHUdss7R
kPTgoVv1NCHyvJ0g90Eh/eUt2cs2q71vxWl0M8bGq0FErHBoqDJZkj56oiP6GsWNfVjC0Z4HHwtO
aAcBUp7fAjMrFIihrELhbW+9gYg1jLt6To58m+PzRD+wLsEhi9rKThzw1T++DI5iQY4oFyDaIZDo
mEAFucejVYTAkmGPA9PtOYRyIZdge57HoL04xXne3alZZsWACX0YtlIou80LGWF+boFGM7iReDZ4
hWyCZh9gw7egrH6RAWmK0Q5QP+Z5AhCibhPgdA0/oiOTRy/VAdh23a4WI883UZ/sMF04/NHU4R/c
87nT+g8GVA3yjJrPwOMf07aYA6oO4PHQi+qAXWsEHhcNg+QEbtqaKvGItYmm6HWHmLTO86pW6vvS
K4kfoh7zdg8jYG8DiE964xuqxm9o5G9Jk12GOcietfDlqRao8oQap3wFRyiX2fgObt2RzPUtNPjw
E7bhyjT0TIH1A6Ag5/RfBiAbbYJvBi0K1Qa0M1Czd5H7gfP8NYUUW25p8Glj/5lpgf8uYplRhl6X
NNw75GpxSTCmBconpIV0/s03bxa2MJi4B4i6/sVO/h8yx03e6vo0NAzv5LQPwBBZ8VpiRAgJdQ3m
s1s3DD7+Qo95oOH4x8LgfWht+jav2F3Exhwplenxx6y7R29F40m2J+mhgJyUetway5FqHn9vU+sV
sEBDNXX4bg33F8TpRTzCzZYi+FdjPBrYmeyFELhpTSYKgYR2fPw5BrqGJ3hjReIg5zJ0XIT8hcjt
HUSP3HOKOQdoJxDU8ByjKWQIIqCYgVY6pq6QPcAKGmF3xcR1VNatngD523CHLDWaPBm8wTJh9x4V
AVzr/WUB/4jUGBIxBfiQwCikEeJ1WFFcx3jtFny61RvWah02VtBhRW2kAkBJFvbMhxaZ1ha/pSJz
5fnIRifbI27KGwxEe5qhpul6pGyCOAztEjHgNGUl1pLjPBZNvnrjv7Zx11Vnf1KDr28NHMhUcfMU
SoCS5mG8YVWM5cFGcf4ZViSum/eSmxIRzlez/bLE+5KYAZbDrPAZ68jD0qTCctkM7BDK0i90ymDe
zeMX5gwnOcqLveeJy3p6bYb0g9F4KCLG33QSvoFF9Hk3KoLV9LvBCLtavOhxuc87ttT5JSYhl81I
zI0WAP5KXJPm1CRYg1H+2BQzw+R9m+dz0yAGJ1vCs+gc9L+ww9AzWdHiIPMemTrhhha0Zo0qG29B
JxEm1wWr8xVEUJd7Qyv2XgAvao7RSLcLknB+SfruTxIDMzmA6PXhJ4hq5qkdyizt/6WmP6pFRTsh
4+Pq9aRQ3hIexzvTAPVC+zDYDuvW8Ugv2OFtbkm/TU9ry7dXsulrjw9TyLBDkwq12YNxudjuSlS9
1Ze6U1Fp9YLaBAsanhyBUfL/NUDi/vitqH8I98Zio1Nwnn0QtUw9qh3qMjz4G7oT6IOYh5uhLUcy
R3tPBNiDjq13XjE94STAF40c5Av82OEFVjOonHKYk3xzMaJgJ69FYPriozLtl9QgmnumZ2FmD7VL
t24PyxRi87l+9dAWFdGwhh+k85OHmhlsJMxJUPRrBgrnGq17OfnZbe6Bhsi9zkIn1hjz/6x3mm/U
qJPP3fLa0uS2oC99Hxo6hTmQR36eSQzPeliH4iJemFeMGlkTHZLfKF0RQjXDmHRkNdifud84eUAC
x4TfMDrBWC7md5yMn7aPMLOe43RngRjtMR4Lo3v5M/Z3pPXNF02ElHnDz2g/McCM8WAfzBxi3Ejk
WkCbTjHv4VNarXqDNO0L8rKEs3cFyw4h7FCCihCont+jwB8PoNsEmz9AkdQAsNfIV083iuV21z87
E2M0BT4ccJd45mgvhhcFZhgScSGndYDhipLENjkPcQ30qIfU2hw+3jdaA9OgQ0GfITRyyLwsvrpg
0Q9ZT+pyAtn6ddj69HkO4mvQxu44LhG/bKm9T0Fn0qElSNfHZo6mg1uke0i1Sz8juaGoiDe3ADJq
5ccAPEOZMJi1TLPFdZVwfcMX6B5n6FBYKzeIFTdJepLYI98R7w4JxTGe91BWT2AVS0hHWCLAR8ZK
NoYu3U+kyfpnpX3/oieHaUGGksCCj/lq2X9OYoox80rOXQfGAdiU45df2/C1sWR6x1rW8lv0mFpv
AgiRDfNALKgEY1g6Mwu82W1UJETVLzPxgzP2P94ZEgWPfAKHN4GMv0dUunfoG797af1ge8XDqCqH
3zxvQ7Z+pIkZrj1waugGm0D3pdQaeZaKiRee4eEhlmIei7Wws9gIRG3cxe/YInywIxUF71WAYmHu
TzDzA2pBI4NrGFgZ1XbdTrTsDLcriPsTCc84QnCNZX5YZcL9azhdMcryOBReV2NTI1t8rPhOgXE7
s8Ut4FIg77UzM0U7ivVlDZL1xuC2B/o5Ah1vcvzSDJhx7WMEvMK0XCcIuMckITqmdbzif4bNiMFQ
I1qXj/GWnKCshfcYPHWoyYpfbvLSXxkGbS8zwjcOybykx0x0pDD3HHBPzuwnDBkWqEYTQNVt2215
azooCeg549wEbM2hWG84Y4Fo1wx/qWRl+LZTu6hCWBTeUuE0BDJVzH9DaPGv2RxvWMoeE/zXsH+w
FonEClq6wZVoSC3gD8EHgQ8dUWe4w1G+3PjG+f1Pi18N52ZdqpoEVYd4jhngwoD8S2wnkxwbBvOv
Bea470Y7cSHTOmO0grlR2aXd3wVhv3PVz82Hh5bpAHYRVC83Bk0ergHfR4AhFiAQd+da0rp09crf
mza+j2WCJoZuF2P/emgH7FT24P+DtaQLI+nT7FRwDc2mCj+GAFU7SnbeoppPLH12XR7W0CXqDBkO
pOVXzGNRF7o7YBmQx8dlc/KT/D+Ozmy5USQLw09EBMnOrYR227Jc3qpuiLLLDSRbkkCyPP18mpuZ
jq5ud5UEmef8qw/4cBxJ7e82+dSb67iM1St+DJikkVpg3rAG8aHo7tXlUSjFYxBN05X2GfUUOJLg
BVSJfZjaSa9KueVL/Dciy3wAF2u/ONQn/8PS/jcC9ueUJF4Kgelw7kjFT8woqq0aR7I+l/qyLjQ7
kNmHlFNDo3IN/IbvoBhbpUvSNFN3rYPJ/9umS7XpY1ovRRitB8+Vp9kbm8OM+Myy8uip6fS3cfNs
LydUM3ZEjsyCbIOM5Ya92yHmN1J1kbAwx/DhwB5qmYkUQp/2ngtnvEqUDJ+MUuluxv9/Goa7WjFk
FfBbP3vsYVm7LrQN2PEavS1+mAu0EQV3yhh0AIBO5j7GC98VmPySzC3BtqDw5UMVpemOXGfvEjSm
2rn//1XS2p4QPATgp8bhD4kAayiBhDP+aJeqid9I8xrOQWu+5ixMP9hQRQbtY8VIkNx7/UEc8qg0
bFYwwobPslpPBvlCh9Js0btgIGE8bEkCg1crk2riXCJDuHirfTNunDrvtn00WKhKJBEGA+EcwMDj
uQ7z8mBbMMRoQof3udMR4xLqzmVD4259KGv7gVHAbI09Mw/Mrdxi5t1z3MxbnvFN5zOSu/f2jojD
CAHm3MBE9b37KYrx1uem2dWIokHlMBz7YTzQpeDVj0xl/kPViHUXMRgdU6Kc1rIi+wSlkUiM8dML
eZxfpdHBlXTu6LOa6UKaAm8uSQefuv9mcsDPSwHjEcf5LUg15J4vA9aBNrxRelG/gF4/1S1T5K73
m4HpdrlkK+D0EJS3SiIy4+pZgmA39jwImczCfutbSLFN70R7muBoLwkohO2V1Vx7a8weI5tYoz6S
15SupF8I/SmCW2VngceQDzOjKtAkl/UVuqk7v7PmYkhCZvQHl48jR8GYT5I3xOZfAzJtt5HiKRGA
E4lLVrRATj25L1yZgl6JzoOOVYu5hEwhv5BINWjlzPB7NP3ImEyU06jrV+6S4R2mi+RXKFQWcUER
jcLyvK0reRaMM7/JdLgtTeccpOE5HslcRRDrvTm8djflmF9OoxG/z217ioXlbQpn/O54aIpejc+I
9SvsuIBWcGqEdSxmIClafnH3fpCqXm6w6JMk41S7wubUmMql38flsoAB4XyhqGA9DKVY9kyE8j7I
ZFRo2M99WWWXNlbOWTYQ+2Ehi2SdyeVSDfidjslpWqFTKUaPey63hZRtfQ8HnUL3oVa0GoX3uo0h
vWdyTcR3ydQ7VYjWxo2sjIiSdu2zeJOOZmJQjUNihUJSOezMPKk5fhwN+lmg4TM1VN+8YQPrMdFc
Jq0u/jqoLeN2vmMiHuCZZ2vPXwnacOzIPsG2Vm9pW32xx7nPa2DRbW7i5RbWcn7SbV3t4rFmWJmQ
x8vmvq1XXPJaFvbrkM06S9Qazmg0hpc4Xx1y3qV1spf8J9CjOfVMU9s5DqAVUao/tSHYWcrkOWfz
siFydT6X1BmfAqZaBAHOeHDCQT5mZUcjWN1zqIQFOV9hbr7o8qoIHqbrXejV/T3h6OoRE8v+Rizi
eAYCIuUIgn1foT/boPwQUHC+uvnobUn6jcN/GhoUUn8OYSb9PmftsspLTLrmiZ+1wnSEDgn8QEk+
zGBSBzI8+jmSIuF5oOE8yicmGrJNCmgkw5ABKipPU1CkCU8mw5LWKOHj9MWORbdPV5ToUtUhhZjF
fLTt0kZUBqmmwo6I7qJlKbZdaRGNnc6kNEXdobSqP7lm/Citxd4RJzbzrBXD/u5qehgWzOq7BSzg
rpLRnLO+Qc4JrKuGvAEsXlXMs5jjpOUS6Uz7rvxg2nb3AJCp9Rl3czzoc0oE+8aoNvxKqWLbqLG7
9IVFGr5f/4w+aLgY5o5Es+irreyOl27knI6UHe4xYKdJCA/erQ6ZMLST+BunYH3s0+4q8NDstaIz
WRUSQLR12lupYcL8KWt3zjy2B38Nj4E3BEnXR4r+nSU/caXck4Jq5iExPpumf0nX4iP10HQg/Edo
kfmzu2vjSl3kqqKbcm1W9j6OE+LwiyTuw5+IB+w8U9uclMP9vK2a7nsg3+sSjwE4A7U0CKyazMNK
4rnjDubl4g3yJ8qakcx/NQ6bzBHzzkOFmghZBvuw1ZfMWtW2XGOiEyHPGIAk6F59PyhGd9ctbvV4
50ySZZjFg6DbFzGj1W3xU7P99cMfTh7xDIZMrZEeeOvTXIVb5KHIFDoTHBDiAYerJfvkHbJ2HAll
0gQyB/4zh0ikCkkD0/BcWDej7OpCufSEBEe8ksEW7RUChPeBPutDQ5Hi0ar5gzSF+zuP4rzfhHCO
x5JUXljEitZQ2vgIzJWtfPStok9ibT2MZcwdKeqieaqnuPlY+YbCrWoaC64+quLnjKcyQdMMt9SI
boehLUtMnKd/MC3E12kmuG+zYlH/tJww3hF7Hu6yDrlw4tC1hZgAb/VM3sJTuBY/pW8ZQO+UEsg6
Y7Uf8/oTgFedBpZoOja4SdLcX05kEAXPSJCsnZUVzSGi3JkCu+louvx7mdiz6mAp/wxYgkD3HQ9O
eE29jWr5jJkkqoaRRUXv7UrsGDogglQcpbsDIjait6U5dHR689oE698q88bL0PqAnFH3kYk7sKEK
992jJH03473dWaDKD/Q7LDw9Onuey3L9wR6RusmwlsQ2gIDf0Ac4f+AT8cs6zVsp3IVZVDnH2pvG
LXJnL5ncfoZrcf75oyeutCnlNZ2kdvvp4QXb2IXdJuNYIvS1ymJ6NhyJpzG3m62zTpR8myb46eD4
SfTIimM6yuLSeku3j1peVe5j63vpgpVtWkNmRLWzL+06gb0TH75lvYSD7R7rMqtPnGbLMe8QqGYD
DhPTI3FGxlD9CToDNZbWWh1FT0Xh6KebCZFf4hOsnuu52jh08fyeUeu/VneaWuSZuVmINZ+4dPsf
U9jBUbkDZQva/scYuH7x+JN1TyDDyR/j0eFqrdoXxjj2QTNHj1ZYd+vBvfuLY5ndLTEZFV/p1HvJ
EmTrZQozZ6+bbLqkawqOFvri27PkIK4M/gH1gnbXc2tV0TZjkLi2rZXS8TCqPdJ9CSYv3GMUgtVY
zV1wnYP/6R5/OltzsSQOyN22r5GVrJJo3u0q+ulhQGFYb/N4CN4VQv73hVMy2LAg31qCa5Iq0u62
d5U6NkPNj6C488pf+e+mtufEVQVZAsHswTpmRrPAr9MfRlsnuUMj0CldTbgXjSUNsfSbFaoZkNP8
xLNFgd0CJTGM0wfAzowkafhWosTR0NRomio/J/9NGqR0HmnXT7jeUQKGds2/1qLHS9XN5kHZhGX9
Z0051xk7TzmdfdE+b1H2LPzeN36tzetUTcV3aY2cjzPcBmELh7hZ0uM8MytRxDkkS9bsEGDWt6JD
BTQbhDlR6x5LFIyJHZbj2cOQRrBgPPyx4+lD9GKhQBM0Ol/wqdlxl565f79TJ4dI96LqyB4hdlyZ
HdI8Aikz6Fra3rqNEKt/KvpCPQA8UqoaKwx/S9BsM9t9mA1kpDbpvC0I9NnoFfmoCTJgxsyF6STz
dNzwiMRvk99cnIrI69rKLS4V9n18WP7NGmuUMVbxkjtl9Q4lvZtlFO8qV9lgO26743tGX9Vr0LKu
x4CACeIaMbmcopqKobrjtxmb8cNCqEd+DuNIlQa/4bi9fdFa7hOKw/YX/CQTi+9RU6donveK7Dua
hffF8cJoY/rHbg79Aya7V2WTZt2nNf0thsWhqEl3KQuBbCVcY38jJ55cMhza3aDs0+DYy5GB5uwS
o5KEOXtkVfQdhTUBVhQ/tF7bKLi4CxqmqJ2852DFe0Q4qIuDNHWStrSeVbj8Y+OA+4ijFQInnLbe
hHXIL4Mc1su3fvu2Vv81RLVfMho3UWxQi3oE0okQQ8YslxuHQDqiI8gTfcj9Xn9S39MyYtz7d6rJ
F89G1mhvcRhzw4jq0nXCRrzDVuP19ptX5OY3uGa+8XKdH4jGLnbU6WAe6GAtpybqtyFpth/5aq23
3MTer0b0Ng1DDfqlyNGPS6TWby1LsUH85m5GLBrs1npOaDXK9/xh7dOceuAcbk+s39pbTrq12rol
OaukxgB5MYWRGRiz3d4VojhNsX70mzos3kl/nfblTLsfBNa6nIdWh+/I0mCg6JeEoY/xfQ1ZvfUd
ToTYX+3P8O4DMfT8PHuaj3kt7D3QnYKAXHaFYw+ncWXfRq5GXmw2sZJwxz5XIOG4XL3imJV3gNBw
IJM0ci+cvSvOc7QGN9EKfpe9DGsAlQ70fCCZOrFKOIwyjcfTzIOCanv4JHD2dzEF4iXVzRnZjNli
jCnObYlwmPn71MXDRx6Af/mR8B4mJODjrNyfPM7Ln7Q181bXqmZoa9t2G+ZxmG2l9ut7dMXCniay
mQVi4kFj57p0qvLA6owf/mRzQQQL+wWh+1SoYJvtzqlZq//cmU4XGSI7kCRAOZDczFp7v1HodgJG
z35Q1r6QJjzoJSSFUcFahrRZLYbABbuBKE371obk0wGkuVPJBxfS+1jES/tsZY7hweFyyXpMKKTQ
0HRx374aCXxrNCcd3Rg5rHRceQfdyeGkez8+i/vRl42wN/bQclFDiOYWOhWXpqViNyq9/C6060qw
JEbctszy17KpepGIetGPq5Ys/U4Xh5u1zOJH+o/CB8Zleh5X8xZ5yO7XqGxP7HH1O9kI6FoGbqr/
pJWyiDZcyJvBChBOrBQagRgFGwecfTfWvp9tZs08ZctC/9ENk6vRaB1QlPWHXNf60fIbmP94YZr1
I2xNPaJSjGf3uCL/frDSP6KwM73FjYTJHvzyMngFrAjvXMEb5ftbnlmYp9gfn1pf6csI+H7sTQWJ
xe/Tu6QoOXf+EOBhqad02y9V/cYSVXytiD6526Py2Nn87NlY+QOCzuEArl0lKEeyJM/CY3tngImU
UvvV1UgI/GXdDlX7jLIfxTEn48627EvgFM9daCHky/GCZjnsielheTYaIRV3w6Rm2iHzQp+nec6f
W8Vtaekhx0Ea1K+OOzYXGSLOCMNOnpZOdwyxERqqBaRKopprjpMn3acs9vxtPUGAWBqflxNV9iWf
iDljYip3vIjR73Xxctj7jA6XqOn8nV8Sr0IwNFlboe3QwcIaFYdQ8U6eE9M8D9G/EjBiE1TpcJAB
o04b1HlDRj8nTubn8YFBgCvXcntWN56YmKOcO2YExWzUEP+VXUjD+aRAbDHtWdQK3SoM0OdVzTTo
Lt16qUUaIthWtMPkzvxr7bV9qEL/rRtIeYHew4fdyOCtR195nuJ4Osq+ptYLTm5GE751MKAkQ+ti
4XL+WkLeJLMqq248nzs8yptiqt8pAiv2vdXH7B0jYxCa4Po8NsDt99xv/L5sFc9uHxXXIOv/qhBy
sZcOHNxIYrgdsh9wmxeoVFt0tZQacNpbaLg9M7rX2BlcuNyhZJhRVfsHZIeBtrhDerISv5uh8D0o
66w5CAD5nRvJ5WXhdLvPXoR9jTk6GuW02GRqnH3g8ekvQXofpt8h+Ks7G1InlkV0JZ2Qn6O9r3W5
+0FSjZoJP+3q192u8zHcoB4/lbOpMTgJlv27gBiJcQdx4Kt5Yo7QuOLOEYaipFrmFc2AuzhnNTYo
JAz2b48fTC5mVN9lbbDkJ6QP7m0e0Wfw8Bdby2r8f2VYW5uC8JE9fmTvZPul+2iIgTvrYCUpRLuw
+mU+lw/YbGCfhygeH6QV8YEug4HQ1H3zFA3Cu7Jg8QlGsaSCDODrtUuD+LM0dvbfwNP5UHYOc3QT
+qStFogx8kBjRLUMlITviweiyB/XCWlFHP1h3p1eXBDhDc6a9Q3OXzATUhJ0bCy7uxEaP/xkkxkP
yKqLD1u01smnLGizTvmzEgXclKvWZjc1Su0xZeSfBmwaB000wy+nWEj+Y/OOHw056t2+i/iN79os
mh4NrqcdrgxyvoPRueH9K1y0rMG6HnIG0pPNBXcArivu9iuFpdN2NPV5PtC2a/0JHb88e3WJv7df
9V62Gj9UvXpPbjk5u5VyOxqqqo7QhhDZjNB8jU1rI5GyB+Y8smPtpyYfM1CMrAKQi1DTZmid7lZ0
iDjaenvXHMfGJ6k2GCy0XnPur2hnQis4pJFV9lvD/z12o9NsRdYtMIXiBGoFC7gggVNp5iVBVqx/
elUvNzl7w9b0GQjT4rCDxPmcBDNVFk7m1In2XCd9isdWv+aIV+ODH5xClVPgrBGWHHKSxC9N2rNc
m9atX7oR9VrQ2vY+06Y6OCNbVFBmTAhOlOPQttGICJCFpFhKqtp0wKjoOmP9WQZE7tIbj2hL4eWI
R3xqpp+5WQItSUOK2m/VtOYsUfI9T4Rj8Hxl5ppLNoVuCvw9kNvXyqe4JxobzTedGgc0UvZjNo/2
FXgyODhNlZJ2c3c2FkHtPMFvTJ+hxeaMgHAiMIKbukGU99dt6U2k0QFfZNA4DZ96GZMtkCN72TtK
tnyChYNXQWX+dup09Z4G6aRPCq76O87y8Mv1TF8kyhnRlzaFfJTeur5M1LExWlaZfIuzuL7wNfMf
gPYN3tmK9avTp/gSAcE/lsAO0NErhKgeoDWVmSh+VnD7D5OG+kVX4hZ2qZXAWB1ipGr4HGX1OLsq
cOmPytrbrPkIOhuhpkyb6sU0XnmUI5p8+j3FKahHuiI7aiExADkkdK35f+yJEPNN9BxW2jzYKgqw
qpV9+8TNR+VX3WWkpSviFzDLXsIAPA1rrLXLQhP8QlM9cl/7eYJm+tN22+Boy2g8Ggq3bhXf1YMr
JoQvpa8ThpWSy8TUJ2to401I5t22Yuzdyg4bo0d5VKLMXcFwFzR45B8Adkdf4yK5EVrwWPDcv0U8
q33FHblZFOr4ChkUHwUegEjWaB1WclHaNgLTSTEUWKI8+zZLLx7F5snxLZoQIt0+LSBtagvKEx+q
lWYlZPo8Q20Xvbu6e2+DIV8200AqptWgeuo7dgn0vP0nMHn12UJeMrpkefHtRbL9dg2w14GoW59/
aoiipzlyzdti5zeajzDsM99lmBsx8LOdenc5o16RI9PnWDYOE/ngkVHQttgYC2s5aiQvSVE41dGa
VxPuxq4a32jbPGVctvAq2dtCgn2iZ3ZEJZisAzx2d1Ndn0yBW+6gGRtvm+nB36t20WLrIbf+KnFH
PwaT/s/I6XtIB/52JHNQTjKr7ZU4Chp7rCToUFPKnK2kD4V1KAg3xdnI9zOs+Q++bDy07UDKBwKc
IQAfRW3WEYvtR9Q1zVlVXNccyDKjqOSvDUh0cCu1fjZz+7dfud2rJhX/WVOVMh+zb6BrL46O5fya
eWd6EQH81X74UOcKX1DQYGrAFp14HRkobl0hOskzyl0l7Jbji4IxesSJZdk1Ckaq4sW5t7uGyyl0
yIxne/uLaX/cBBNrR+cAQERkkG8zYqnhhUOa2aLFPpB58jaN3pxg+tfPrhYPI/rHTV73CO0oudvF
KC0NWSz+skV6MVxXbOs7fnk9hI3VptwvffNWEa4B/s0c0OhmfQ8Xe77R0Dg926Z6Cdm+t11Lf2hJ
SuaJF23cldI020XH4WNcYjhw2xWBWbau+Uvc+NwxrVf95ap0DuO0FqdQhgLDY9Zde0TnMYIsCO02
pXNoU4kJlVdjkwq8NS0aq1yplzy3zAG9B24XwKt560itDkxiCApdMW/dymn2uXL6QzDWv0LZLE+y
imnaZZy2d8ynzI/O9EGFT/SG4jF+XGKBXHpta0pR5uY50vJrEJO5Aq/WF6/30l2n+pZR2csP9/y8
i8wJzogKu9hGrMsbnEYYk3OumUnT6o1DyEfVAAqhX2ofiYmSDrmsRO/yMdX1tajy0oHSs5qvedSU
22qs92IwjBNh1P4MqdelSP5YddECWLzQyFao6J1jcXbmyNpNgaI6PmsUdqG5i/z/glEXr7gR7gj0
4n/KVKoNtq3xBJTOsi4q/23KUZuxtudruO0W2wf0XvRppHesdqJ4K6fgQ42omDJL4S5zYaQxiEwM
OfM87WN20tlPxa3VooDh9yu+hHAgiykaHWdbo+fEsdNmx7by/+ZuNW9H5OCPheX+k57tv9edznfz
NBKGxZp19cvYg9WoEGG25r0BENqZaKoRFkb9xSv95ZxFCjypWQbkzkhhimx8ZxXsnzkCvosiKK8l
6Tv/yX5J3wn9av8GafM+IycBrEtZ2AJc7YMTwh/Ctx+Gcd64rtMmdEduy4nFCZ08Dg0/fUaPTqAm
HAirV9VuMwf1iU/8zzc1Umj/UjQxmW+Ab4ZiF05oqcDt1s1wv30CcXelqBhkJGrflIicYz+Ntw60
cEdeR/NcBi1qc3x2e0Wv9B1mFcwnGk0K9c7V0dbkhOh4eG/ayf3yEZ4dUM/j/4rRtzb8zxcdg/II
7fOeG8yNPZdGU5cPwepPjLuif71DuWdbu/FRQh6cOc+CvaQQd18j9ziRBaNPiGgBD1LXji9wl+qD
lif72Fmlt8+ZUXZCKjyW5gYUAehY4V3p2jt8qVpwGUvxHXReGFxFtxQ7EJoVM57GPTSjoLCNNZ2K
jhYLjZyLE9pDcLx6I4dYi8l+Q/f8uZVpTwALxZuKlXLrL0P0ts5D+FwVlo3WMhifCsJBklwh3I0o
h0ywh6WPy+AdSzUExMKQCnSAtOA94Le4HeFxy90yjWxGCAjsNyrQ519Bw0S88dr7d2rm7lriI7mu
dnumxVGAkrD68FNtiiZVk4ATNJ9mIBYiVkhlh3nRTx4RAlvyefvXmPgjgitGHzQwm38zLhY7MQIV
T0Mpf9iIX+jwxPYB2HdZcwTQG5UTm+O5CDTiwvtv8Gw0+wLdJqXQICDI/M71iLhU1flbVPVovuCZ
NnOozCMBCf41V9344iLuS/BTFIcmcp+c1ctvILvc7RC+/m7ylP/kl3V0osyIQXFFtdGm2ZS0ejyI
kMhSK2U2L4DNjlQU0cZMRdOW6u54KwK8nwNtIwcDmr3LLD7m1KLhHD2AvcsmAlusws13oe3xhaXE
1Y2VN716khM7tlYfEu8ekpHH0VPmWv5np3258/uKnkAehHs/lbE/RsVY/FQwh30UWciQLnp0hcE3
E7Wb9KkGL175FrFpIRIoOzYBqf4GCO6vTI7mnJL9hUtR/adwZ+N8t+7iEl5rBWDjSXYzvxxeG+P4
OTLzFvNratNakRXd2xz45TGNQ/dXjQSVsX7U5x5GmCKaImLv83DyLkzDM0Z+sCb87Y01HYQYh33j
RM1Mz2ts9L4vZ/9zbUPgYQ0b8r3iOMQ2IjpGW+3i2nA5P0IybYz4Tw6sqv/PmejicXwZ42n+W7ez
/auTfcGO1tuE1y4K4+vGIcHrl3LQQMg+XD6cyoT4lTGN9pX7VJPsBtRY3dqKjPWoBq3pIuq0JKlZ
L11tr79cwkf2lDIU+yIjuRCabRCPDTLTK6q+cEOI7JBYLg6q2RB6I636teCmMdCxAG6b1RqC36vo
Rqz9uVu+BWvuXphJQ/+eydXmO3qs8nnTSIlCmiSe5pF5AcMMM10G93zNJhf1LNqgw0rUB74TPFK9
aMn/K7hLB3iMYw1QSXDe+Nl2IYlAoAUWoWVweYhfmu8c4dB7Mab9RwVheKwWkbEbLmwDUzw9C4kd
T9Bn/b30Uj9hkhkP3kruyTT27R/j2+FLGE0tf0wT6G0Vevd7se/PjlUOOM5IM3rwEJlegnFRFzd1
rAO5X84J8vAuZhR3sXSXN/uxHpuf1Lfl95AFhdhHlZVfAttOzx1i0MSz0395q4MjdZUO/1wOrV0N
7ZFOSYgH203rZBL6Occ8+JeXOwOi7NodBJferXe97aaFxLzf01kRHZWdIu63EPsdizu36SxhcGKf
cchvblPmK9ySt0DaigoZQxNKC8CARgR0gFHMkpQQV4X9WxNcehTK+oWTf9qLuJUJzWBxu1lKZU5k
xY37dDbl1XNDl/eBlM6nXmnnMqwu3LdJmWeiHh9e1HhffeU9mrD8D+YU222A0dGWJn+q3f5HWPP8
5vLjXgUM0TMAtFk2TbNcgC5DwFLMsRf6i8dLCqXyDI8mdq0U1VFZGb7uapACr2Hfxb+7WOQXUzts
DUtEQtVEzBBRTQ0JEBTl1u7o/ZlRVmKwZjz8p4QwN5Tt1ZMrYOL4+O5eRkwSUeAVpD703mvUQDcw
8Jr9lA7Lu8WIRx/efCmLuuuOTaXrPbmFxcswiuZI0CfausBpIuJ+8hlzOrxkIvol/x70kP60FLrs
XBfFxmZ2xFEVRfg+k2rxwj+SHuN1oJ9HQCzeHDv0jp2BSAviwr4alGzN1gOMTaFwFsqzOl4lFChO
7b+FYo4+lhqEtkIj0BwrBK+vZDsSV43Pt/kXorE49AFTEtqAr6q1/3m2cb81gcjXlCrfJ1/1yynt
7lCX6yLeQJjXF6g3Z9501I4ceUD/XV2TdxRWuEDKjEwoNTOfJyhG5n4zDDOu0N4SzZ58LezdnQLa
vxCyAnxi2U20v1OkLi4p9OeDqggoF4xXW7YB683kIj8CBiji4XzEOUR23hnlehfUajw6sZjQixey
Gk4mxu7zXHRe/M/DyeyBEfRKHtyevMcNXDpWukYr87sVVvAHNIvoIBWTtpyGq0stzugeBq0yAdVE
OBRO14gLRzufpGSnz14tWGPm7NHPyhUMBQ1d4A7zkYztkrPOsrLX2DDNCTWLX2GLiGK+e4dU5FtY
VInZjKx+wlaQXgdI6cM0ZOk/3Zjspxf1CXPWeibVBklButDAOKPZn5gsUyxbMKg7NSF1JAimbo4k
BgVyQyDAv36Fe4V/ArW2CMWmjibf1VYRH0gNfK+HgbOgGudkpKP4wyaA71GMa4E1cgjPfdsQbsL5
fajX4o0l826413cF5RI+Zpq4sniKw2vcODCRU3z2slxgsqpSvDUK98mYh/eTr3wgj0e9Ts2Yv8CS
QR9NErDT4yMkqqN69Mte8gE1YJRDH+Y7Lfv0OyLW8miTuXeChlLbyXbHIzQfuaSOE/y2ZYpiu9RY
++q1vBEj2J8yUfcvdh3XH02ApJAGK4QK5Iz8ds1gjh5s8j9qyeR5HiN7E44z8awVl0OS5dLZdPDU
tH/KmEuNREXSUj9mfD6W4A53S7DgIFzahBgAgtBVYb0J6LkHBNrXmqrci7G917HQ2ZXQkPBx9Ohe
36bA7JvgbvMol0peFQ/+LY2c+oP/wGvsEXWiFeYJJr/lhcLa4I237hdJ8bTANebFL9fxMi9O+LmY
lacdnwXWpM5HAQjiLP7IeZ4TKPHqxZfYjresoT1u4sXzifUi5KLviQuTvp3vaToSewSDHyMRWp95
yZJQEfCCApL8jbZqfi25655k7tz1xXkqsJgXN8QNOQtxYO0HLxq3+WLVQTI73UvTpelz6wXOvhNY
5oBNw7PnIzcTgV0cJknSQdW5KYJotGkcYD4ZPeMrfSsRyEIxfVqzBLQbEXBXO6H6/gtdBzy2dLT3
KrQX6s1CzFZNnHnm/SarK3jQ+d32q1Bqs/mA7daw6bLx9gGPs4uvLMLsNhOatbxJjtL9YE8YflxT
N881RpxnhB7yZvCF7LXkSdFVYU6LHxSohBHcDvuJ2Be9WQd72HU6Q+Ir6xJA33c6Yo7/rxeV1fTX
csnQAno+9YWY7F07WOSwouYwT2oZ10O2th9IQa1Tm/rVcXXX/rwMmc9aPflXzh87IYRq2oVmcBKQ
x35bFXgCsN+MwR+Jn2JPZqU4ROUqSZPSK6x5Wbr5Cer0Uq/A6ajVeOdt6pjtyU4fGJvSh7nm4LNC
cLKojreTsrGk9PWhIFF729Yi+1g7bwWL8eQxGDLS/DF7ImsorNdi7bpXDQOcQxksGOvpKa82xDL/
RAHlg20+2N+ky1iJHGP5OdTUiYaFX/44rgfLgCh+eFssduINeWhKMIH26bkpCatYl6Dah6o61mNE
bF+8dNByDmH1PdIHLs3Fe844+H6lGcj31heMKkEI/IC6vSU3ULr9kOh6UjtRdqR4qU6LXaZcjw9u
kSd+dRdYS82ABY4EvxYVkhcD9uZM9fvyJ5/b8ASDi2XCGsb/kXZmy20rybp+IkRgHm5JECQlarBs
WbZvELZlY55nPP354H1OLxLEIbZX98UewtFMVaEqqyrzH9RN7NHMTahzvLtVHz5q9EFPPQigB1UV
4ve4m8oJzPg3L6eNiqApTxBVGNQHOJbqG/xanV6kYrivspsNJG1V+ADWBsE8QKoTb74HiZZG7ocm
6KRT1RXFBPdT0KmKKQkgk9Oa/WkQehTXRE9/TUqI6sha+KgFmWrEeayMzQcOZTQKJG1iXvYox/+E
wdy9pn0CXbFLAkPaSAb17MQKgUaHnaX+CA0ZJqY3Rt/VetROdLVCCIqlf9fmqnLoSr9CQsmnXFqn
Za04EMOUbx3Y3a9U1d29JvTl1uX4fwwHAMtbM4BFqkyv0FYGXuu1yWsoSipXsyFEwSb4BNDBcuBz
wwVop9qfAXzjiJ9RD1LbGqojFy9IM64MyUvh9PNQFoLlnKTxSdCg88uRXvRbf3SHV9FvOYo9MzN2
XY9+GY3LbkuvL/8cezkM7JSW+ofGMCINbRk3fM6484HLg3coUtmB99cGB3a8ygIExLSvhqAAoW9x
XEUhCploEqCinQbR+C4POX9TE5GEeB30ttEgbbMTtF77hPLnzwCskJ2EdCZg0VufgrRQHumsBtom
h1w42Fqlda+WyfXFMocIlYdskhdFljOHzJSaU0X4UQ0iMGhV6ihNGMLICPB6T2RqqLxmcCMs4YZl
E4sy+IH2U/fA6Q7uGlhIedDilBwn94iBNV6W78PK6941hBhpFVNkp5Yt1ZR5wjz+ZboUGmq3KJF4
ZOMdUf2EDUn9iiaBabXbSkYyBA4x7ZQCrkCfoP0uFflXLBX4HZGFHYIvBY/fbQMfDTw/wLRw02sK
MDm9ArDv+bL1rA+tfwdYYTiwJys7McghAsfySzMmCCYjD7FXvIKOKJezT6jq0NoCEws8slbC0O7M
LDi1dI9tDRBAyAV7NKH6FIbTpbUROM0gf+08mMxIIZvA0mA+x1VZP8JMlx9iUXwNcz0/dIbkP5VF
K/JfJVLSdylc+lpV9tRQyjtdE+R30dDpR+uSX30emwHxi7gQ9iBexY+6UnQfhTLOP2JOVX3kdeB+
c7nDfKXnh+yu0refzBaPZZl7wMYXuHdT2egnrDEkdanJ6EAMmbSHugTohHf/Q2r0wuPQA07eUOKl
Li6N6n5oBvz0qr578sSat3OCMeV3PzLRj2tSG6gX8iNu2B7aPvWjDeLL4tOYVqhc+1m/geelPhVV
OZyiIL1vYtfYAs+otqCzPWdkqKAkGmC8tQZGJ9I7rqRoDpza6Qoi0w7/VAJ2OsIh0feFFfQnEb0d
jUcJEnh+HBlfeuwcDgOXfZQZPZxevFqiXihT/qqHB6GCI4CWXg150P1i6OpnnYrFy+Dn34YWejsN
k/ZYV2lIdS2TqbuicOYg+wDiSdCFTyblgS90ppHi4enORcNV7zzUROxxen4JPhe7plfvkKj5wLFD
9atSeJxb9aQQLiQ0lqY7eCTRzi8lFARkP+DiYhXtiyiMyN8NbKpjoNAPGbs6npRwnYbCRouNgYe6
dANBK0jKJKOU45rfcrd4MQvE+fNxSJFnoxy5Ydm+GgOLoUiLTVQ2B9CCT0XXD/sxRSBHV+VN0I7y
Jq4M8Sgn6c8g9/oTzyM86GKOcVyX4qc2UmlPm/pQgobwhv7JKNHeUpIqeCl6+TtTPSl3ZdEBGfVU
pitdULEfXQvhEgNm10bPTe9HMiofAx6IZEAAFIJhGBp0ZK/+bnAKHuPG8n41tfU1VysLthhVWTjm
kw6TDpxnA8a7eCxwUacwS32/HUPh2dQzfY8sIWwKNO5OXUYBctPFBY+/SsS1KO2VZ16TgAR6D1Fr
LRkfPUrNqHkPdp64LX1kP3vJwG8gUDvpg8ZDDocX9hvdnHzfZpxJmjHwXwVgoe6DwegeJPBvDqCF
cMctEcn/pAzNzxpCnJ8CoU6dsgggWk9MFlRBNmHdKg7vduunFvvhCTgeQqwRXXUxk/3PXBrzrWsC
SjY8VATENpCevHwMf+eJ0u4gK7d2jNzRVkAuAHhX8zVH15jcNxmb529lAlcj4vG2yRBY2bqYbSQb
9BuVV6OPRTqeMYwNlJYapNxF82ukUgLUA/8u8JvgfrCK9EtmTsxmbrZQKRrFf4jU4RP5ObjTMvoa
W9R9OSjwbcBSS+qpyWY4lBXchMHDQPxW1Wjap7EAXA9+zM+68kYgNKW+p06Ygxjj//ygS12wgyNS
f46KOnyF70Rxp5F0eQuJB/C5gjKhNabm1PN5qUuwDakiIp3tqfTiJUt4QbvhFAslkhJUUx/lEgpF
qQjhz5BjasNbJ9wqAiu1VdER2uh6JiXbVtPqQyNF8SkQXZHUGnO9a42CriXkdH4rhczsoR/lGsVn
eifj0wBDdBvKvefkSHonMYIqSZsOr1U4dJ/BJkCvkNtRRyik7XejRO1ok4nUQv0qpD2jAmXb8d6h
QA7gQPglJMiJwBHMnQFFcTSBdMk2xx7StVD51OFSSJ8aqrk74AzWrrOopGepPNgVFPavJazVEGTN
2LxUNV2QBsmWtKjR1jIE5YkanrvLtFaj0xXTfwlF4ISqiSb0aI2NHSjmiwCoAJY7+I501+r1xHES
A+1OCSX3Q4UGDUYR6ktVjKCjxKiknqPlnnswEgnkHyZqyqYNde0n9+9qB//BBP8IsMrxaNu/dy2d
dK6tk+u5NTppFQengLvBk8yGQmGVVP+SoQnxQpMaUeOoMZ8COeXjeL37jfuNf4gb+ehVEfWGQDS3
dam+KwAdt77fiY8IWeDOmxojer5tJUDEreFQ5d4gnWp9qO79JPkNHhjd+8hQUF2u9O+JUXZHSbH6
Q4QW6i7t9fipx8KbSnyD+rQ1vGtJEx8sBUq9T5ogl8PIzinZPrmghzkIRnZONxjVxuMlvJM8VXqL
CnRFkwKPKk6a8IE3r/axD5XghGSPcYg7GYth1s++MY33PlKpSYxJLX+L9MA7pZPJRiUBMYZPCAGk
LspjbSHfyKctPsY9PhyShRHZZmia35ku/9IMU6Wrx2Vv4+Pftx9UQMGb1MzVh1Guw2e9AdXSTa2t
Tim4hraxfNDLFmMTz0OcEa0XJ9CD6fUCbHADaRjADh3bE++W5mvDXrJVSLmveon7BDBIwTh4yEI5
E5toJ1p97VAxdx9F+BwUoj0XDo5JkQ0F6fweIzWOZtC6iPbB2o73baxCyoAZGWhAH6n4AAqNpcCR
Bdc9jUCVALSZZfOJ1C1WdsVL+AtU5fiBv+8gUT6BbonDRz6+jRxvn2KpHx80SmB2llTJN56ugIiQ
0zxkIorFtAqyHR1GqpMMasuzdKelY4eWcmQ5PVo3yIkWvrUVE51qbTxo/Z0AQ2ynhH3Io6pPD0On
x4+t13I1D5Ax3mWpEt5TIg44VXoexlEwfrIYxtehjEMSapUepz6aLei4vIJ07p/EUcufyyoU30tZ
Mw9KImTbIqT+vw1NqXmiM5u/FWYCH73XivQeWU7IWiHPs0DtIbp3+kOlIRH4R5cg91quS1RvO5mr
UZwVK1Y9fwzcrox6qI8DI0PuW5k7NlOlps8ApckBJpgeYXQe1Pcc+MXO3QCw2lu2seI7vGDgpMiG
xHMHkxJMyGeWR0llBWFYgCAtS98GNi2HX0RryzLfaL8tTuSxXxmiPFn0zYcoU/LXRFm2AH7MbBEN
taQRITXWDvWOkP4E6I5A65o7JUsamP2i3NwJtZuwvEK038VCuQssVCR4K8t3BlidQ4ukNXoyTebQ
ES+f6Iq9tDK8Uc6K+lUE0os2IJf2JKSZuWJiuvh9ZEsTdV00ZN0wZ5ZhMZ3Ohnp57uiv9c/yJG+r
LT24bYIdgaNt872xFnDBDY2WriZKhgw6QdNnhoe6DGFTjTx3l8N84HbZZM8Inh464WMEBjsd/a0R
8S6M9nSwbN68FIz0D43sPUkx/UPlo+yOD7ftpBb+IhaKoRimYYkqvGm+75ljXp6FBtgYHPP64miC
mvmiuV94pXrUNW8HunbjgiOIZzTGuLJkWPO5tgS8eUQTIzhz/ABPMkYBQfsRiSszfG2NxbFBCIvG
pqxa8x03doWEg0eH824ALfBn5tHJildGshjDANAH1dqSgWNcThkerWoN8IDmTwTJAqriRmmOtydr
JYQlXoZwEWYf6BrgMZhCw6fhxIklrbl8StOvXO5dJuufgVizb5/5npjRoCXK2N5Tpw4/oFIk3PkK
LrSmkKNppSrSA6r1P2rNoC1MJWll9S0tivO/QL4cJ81ryF6i2DgW6qtyhSi87Ucf6ZXfns7rRa6I
pqbK/A9JwQ56ts8zvcRYrCy5IkUoe3K36UT1m+qhupr6v9tefLodbuHrAR6CHEyfCXzd3Imw9FIq
xTy4wYhW20ZgMlEpjODf3Q5z7empEIZMYpqWpMnzreuVnedrCWGUON2HRvHDHT5Fsnn0eMoqnfxZ
jFe8PJfGhcaPLusils+KOp9GBFdQpcYrUuBeimAcp/9vF+mz28NaWBMkR06TaXSqqcxcUSFTupoU
TrOXPQGP1PVjAY+UGubtMNL1yaVcxFEv116cd6U2BMTh6rgdbawijvWdtc/wVRSc27Gmn5ptNBmN
HtWE+64CjpxlDLTnvTAXRIyOEjYWD9Xd7d+XlubM1EVzOlcASM9NKYEc9lqD6ZGDgs5O3uLrccyd
/gAd5cO4pW26IVO9rZ1m17tKnQyegT3wQuS6MVsOiSXUuRkS1JI+y5TLAv/VANj7XPcrDovX606V
qbWYhgj7harQbPoGlW6ePPb4RQYnUL+D8rJmFbkUQeYaMF0ERO5O01DPTsG4q0AJpAMfKKNGgP9H
inKzsZKFrleBKsuSgoC0yC6yrNnC5iwZI0r2YIBcei61jazVyjqYJuJynRHBkjUeFkAIWGmXwxgB
VnURVsiOvDfvgFseOwcjln24v73crlfbZZgpMZ3NluUrCDGJhBlGbtMozmEOJG8ieS0TLE2YaplT
hiOJosF5GccrQYSqPnEs7R1pbOqBb7cHshRAZ8I427QpF8wOwK7nLIhzAqDX6VcnQ7X/xe+rlsXK
svjz5/teG6wyUMEfOyJyQKTLYGVFXZ8AGn63f44aDje24eUEFaoKB8Pi79fEj1nTv8vjEzW3u0p/
kUC0qj5SxrcHNM345QLTJLxOUeBExZkC4Oxeknuwv5tpQLT36ZRWtqqjyVTQ4wqCl16MV54z199H
k3QVGiePC12+up9Lg9jqBTJwDuLjvE4VTVsZz2IArEOnLYlP7PwDuT21zFRjAlPgnqWjdH+duTQJ
0iKXDu6KJlN3+YFqAdG6seP3ix4P2sw9CiK4kTT963WmoVPCf8iPChD/WWaBWJL5NNdjZ8yOJaxz
ccWwd+GhxOaY/n5Tkkz96t0CMEI3VZEP0W0nF2I8176lB5zV97KNMNReWIk3T8cclZYoTZ/eEjWL
/+9y2lwFqYRIYpkN9enP4/V70Py6vZLnX34eYvoTznKY2LUC9NAmdnoIfQ+q5Iu2ABRoZYOuDWTK
pGdRYIRovtm3RKFM4eWQCdwNKke3h3J1k/mfsUx3W+jnuqrOVhmNuXjwA35e2wzcZBAnvoeNuUdW
9LB2wiwP6D+htFkCsGBuGGOBuhmvybvCBBq/0VqlA61fFO+3h7X8hf4JNUvOOTzeAbMXFIZBQfP4
/VIIcE9ux1gbjnz5ffoskdtaZBXUEqVTqpiW0X+Gx2vfDjM/MGcfaL4/Yy8uM9R9YicAHSUNSDzr
TzjVII3afvjvIk2Terbg5C4bBR0nPMi4KtYBUBMjurhJljwjf7wyqrXJm/79LNaQu32YaSMwVEuk
Q99Kw95qwx+jKworn2ltKcy2kdWXAXpT4JxQ/1PBFKSWbXrm397P5l9pdt0INSuxfJ1+nug+5tq3
qv99+9uszdfs2iRHSpFoU78wyR+N6hdsuzD4fDvE2kTNMkHcIGKeopWFdgMQMGF8oGu78tVX1rI+
ywATV9+IY7ZlqsqYJ+RidQyz5NjVdCultkFg5faQlmaNM4fbhkall6vH5SrDvMsYtAmaAwlQO8SY
d+xKJCBOQxRKK8tMml9vphVwHmuWDlLRS/0k1jMIu4+cpn7zbIDZQRfMRNtPo/8a3pUgm2CJ4riz
8R/H6renP0y1MgrUK3/M0jxz/CkSS1pTzXlSBxwM66+hsxS0ud2n1bcaLEoEg9s145UqzOIUW8B8
SLaWQnXucoq9XPeMoZIzB4fiQj9BdDRE5/ZXXJzZsxCztQ/uC/sDNZgujtwcDewCzbpwHZQ4600M
lHPTY/y7snKWZ/CfYc02Ax1rE4RFFDqukIXUnms78DVl24g/20b4+m/GZ3DZU6lbXL2F687XkW0K
YwdrN+Cdw2PgEVPujKfOx8IL3vjK4JZ2ujzdXC1qTIby58Z2lnzVqNDdHG1gTC8ewNyK+co2X/x9
dCAMzUKKS59vOyMGiOgjTOTo5auG3CHF6JUFvrTq5LMIs80mt5mVZVafOVgWBALe5952wDri9neZ
vvH5g2Xa0edBlMulbQwUatO2zhxVcR+xrURGHd2EODvQa7ajcEdTCqDosLsd9c8F9VbYaXbPvk4z
VAaOHmPqoDB16k/JrtjWeENsOsc/hHeoW9praXltoNNsn0W09DQP9MrjqSSDwq9pwYGqzCfktLIB
xctLzRuDXRGkLV1zyzjeHvDyarF0lWqyJmN3cBnd5F9GLFMZbyg7cP4fTdVbySDLy+WfELMMAqBA
hLLFglS0vdl/wak1QNzz74ehy4qsMgbKMfNhCHrbe6LHMHCAdj28mlbWxdI06fQDFUVULF2at38k
JRgDHSwOktoJZkvu0ddW8tBahNmmMnPMutGYSR3Q/Q7MiSeEuFcGsfQh/hSYeKJRY5q/aQFTeqmH
a6cj9Y+u8AYkfYsQ0O0PMS9s0C0FbkKTiGliouYx8K0YA2t6l/OvhzZMv7VljqZnjD40oCMDB0dR
ONwOeX1aUELnnkGtyaRiY8wyRVh7kSxgNuxYqvtWU6wH0YkCm3cogBzfDnV9GFJtYn2JlDYMTvfZ
bpEz1A5zqNrI2OJuVO+BlwLgEtWNIO1vR7peDiAjDYl+G5FUcX6JoBRdKsj9U+BCpGPo1Sf+mJUa
zVUHeOpsU3q2uD5YFjWo2WiarqQhF/ihg9Yslr/10cURLIV6pkiVuRn15FiiuThqiJfA0lfS/rfR
NQAuC9T3+6D/rYeQ53CkRgoOhuGWXjqYY/3NjfrfqUpp8a9nRKU9TmWBcsZ1ya+0MI0D3Rg5A7ep
8Bly8+3fvyqVMB1MtGlQhmGnX3VlysCKMiljB7ZOe0K31xGf9ROu9jb6fHdgMN2V7bjw+qfaK3MJ
YOopAcy7MlGTxChD5KljyVtzr+5CW9hWWBvt012691cW1PUxQzBqWtp0H6ebO7uNw6/ugrbnYEsh
IxrfE7TOhbvK2AX6AaHkIlx5zl7nmimcadCnZGTWHF0AqiJDdHMKx2YJ730DMBK297c/2cImuQgy
O1l8jIQGN8Hc3siRkodSuDJnC5lFJYehU4k2Patilll0xShbz0i4StWvAlZO2l0aHM1yJcrSlzmP
Mo3y7AJQh24iFEOYOuIdvOYDZOqdTu3fXFluS1/kPMz072dhVNmNKlciDLZmUBfkN6zWbn+OtQjT
dJ5FkJtM92I4Po7VAmBGj808JZb8cjuINB2Elzc07eKjzLKWRdEHnD0fBS0od4/Y0kH/5J2MB8ir
e8+RVu5HS1mByrkqKxgV0JqZ98oChFmDVhxSR917h2jX35f3+SHejFtphwLAm7WSlBeWtMabYAJa
UDmHiHM5h7kqDz7s39QxAZ1DRBBXvtHS9Gm8Sek2Ud6WxXmTNlHjslCbKHGAoP5JOk55UI/9h+Kk
O8MhW6kHLwxnmrPpYkk5mOR9ORyYkvmAoEmMXeqblpYbcfh5ezmsBZhWy9maQ85KzsLOiB34JRk6
DfLK5WJhTV8MYJYCEDSta9jtoNWxHWyOUGCDbOXgWRvC9O9nQ0iErs0xy+HKpDoYoFMnuz1FV2gR
DjYK8jympoMNXMNsTQ0ga6Ru6pGmRWEH7hvqkV5wwolTdwGFc9NsHl15BUkx7cLZLp06J7LMjRl0
0nyZWZlaIjdN47zt7uX2Uwmc2PguIxZgrJVblr4QL1066DSA1asyU8TFIPbMqegzPlr5RxgVzb84
zNA95KakWxJzKM8WmYe8mSgJSoy/qSMHEUjfUxis9UyXMs1FlNlSgzjUIAxJlGonOfo2dHzH2hoP
eAE7+d7dio+3l8XCsrsIN1t2AJVAFLfsHKW4q6NjuNZrXlgB/L5h0P4H6nLVme/kuLaamN+vRYyf
Xf+ron4VAITILEJJMZ5vj2ZhFXDX4DYLpBFtuDlyB2GgQfNaCYuHXOl3ulRYXP87JDKtKlo5r//k
4Nnavog1O+c8xS8KbgbGTop1GKP4wd2Voh9/NSev1iptUeb1WuEbiuQqVGvzU4nc6IYHnvICLa35
ERh6/tZF3R0SAwL2oAWoeHNA1yfXog+jUusAaNAigJJWwrHGLSCF+IGZpYwPFHLtoriSH9ambnag
jm7mItQU6rsuHPUt6s3PqInFxwgo//b2R1paEucfaXZfU+MUaDpO6BRvXhPP2CqWjKXSK8JxNvQ0
+3awxWFxYv9PD58m8WVa7UzB6lrf9J3Q2rcQHnEsGFYO64X74dRTpYMPyoEX6CyEJrODwpGrSASL
DXHL5pPY3avi618PhCegrEwPH/LcPEodSKoBWCd1shB1cXQ9T6uv9qXccx5jDluMuzH3ICalTv+E
vcC+2ePkdhCPwVHYJ8CqhpUttPBtLsLNrwUJbKEIeVoHPkUm3jfvpbASYemecxFilrOxNemMUIM0
ifQVb6tsb57weAe9Hdmolq0s7IVcehFslrozuUT/NqT8pLg2gpdWsDKaaWPMMg6/z+EzXaOgu0/z
eXZFQAI/QWEkYr7Kl9zdjAaSF1+y9hCLW1/+eHu5LS3q81iz7Ib9hDZgR8ZY2o94SFqTX7J837or
F6vlKftnSFOuOBuSD+FsoLHKcyR0pv5qunJxX1xiumXC1BSpCSqz402MDQM/Qi7SXNxG6378FpV/
f7flLf1PhNlHMWD3xLVABBe9VBrDqNZ8+Ref4izC7FO4kSTXSJWlzoi+amZpNoRWHY3vTglWkuU0
21cL7CzS7GugSU+zjg4kfNkC8g6Cn8NRgpSdf5KUlXvH0odBZF2d4Icyb6pZKJTGYJShHubA/BjT
u+a9XtstCyvYAoMCroWqFv+ZZRfFQFQox9bFGWgAup9/KZMc6M/bn2ZhFBcxZulF6ExfFdQAecRm
n4j36Duq2e52iKUUZlE8mW6eCMbwXLvcIoGCCafSEKOCLQ4sNNsK2wadCPt/h3VdjTcbU6x0cTqg
uOeo8R8Yqm+3mwKX+o3s1Fv5vlnJAIuf6Wx4s6SJ7U8W4KCXOgJOQ+7GjJDOQxxYfrs9jYtfCsF5
ukncRa94LuKAAEAzrQbBxU20jo/GmOKuka+MZiGfAREmhGrQhbhq6zWekjdjhet5Y8roRqtyCZPh
5fZQzOtdehFjltOgxSLiikoGUsf8vBB6DxhUnMSGZV4g1YtZjXjK3WbtAbk2tGmGz1J1milKnU9C
YFC4dkkjos/W/Ku1fjZ9s1SHt/wY5WPpOf6xtcUdSdUWvzaO7IDqtrMft+dxeUn8861mKUhqikIX
BzN0svq7+V03vv8tKpkX98WHmj7k2Yz5hSJX0oQe9MZD7trx+BB6K1WDtbUwu3u20KULXgie4xof
RxdDZKTPoM306LKGz4r/+b+asTl81FNqURDiMHJ0F9vLIv3WKyb2tKW8uR1nOQf9sw7mwN48SROx
i3LuBLvREXcURUJaLBiPURH1PuLwczveykqYv+wNNQ+0NJPAX0bbgBJvhfMZ/+u/CzJLdK1So1su
VaHTFkeW+FbBCE1dZRLIt5ODPEsOoxFmVF9pg4n7PzvIRtDqecrd8PNsYeXls5IS5hfSpPbQwg0a
ahTS4B6VGs8wr2r2t+dtWsKzS8n5LpLnOaGAvF/iiemMgcnR8IDkk+lbr+X4EPzMxd9jqK9cTVZX
3ywxRG0Dh8aiOCrukUZyUhsn4a3xKjqF060iMpf6Pxfjm2UJOVMQRUeziyfK6BhOhnv9FolUW7aB
f1b/5SKc5YtQ9YRSbtzQqd+F8KF5D/WVJbHytZQZvMzyRS3IEH3ZxdJ7MvjQs0FX4ZbwJY9QyvFs
C3fcrSYLK8+VpacrJCpK2SL3V+UK7wI5ejDrgdNperqWR25ktNGUh3472FDhd2twjcWVr/GskHVV
pw88WyK1D9qdho25G8K7Bmhwv/KqWMxIZ78/WxQRYuwtErqhE6HKVFjbEo9BJEVv76ylIFNpFjw4
vV/uyZfnkydi+Bx4Zuxk5Q8TQc/sgyQ7/1WIP0XpsyOw8VTca9Wp/BfhBrvpwztkl26HWCps08j4
zzD+bLCzGPngFoNfZKGjPZVH5WCS7vSNeKr31WEl0pSi56noPNKUfM8ipWZtpSiKTcnV3Ms76b40
HdWud+UjJom2dVQH+3bEpWV2HnB2ZuAT5A7uhNsf0HFUHTldGdGUO68GNDX+NTBi13RbFyFnZUC2
zlGQT6nfy/q5Ic+trbPFzTlVZP9vmHlSyPtG99uOHnC1E7f6Z5x3bJxrN9JWthNbvF+j663Gmz2Z
REtFuFDnTTF8QLaCZODa1raHSic7ie05a6D6xa90NrzZstD1CDa/zFsWH/PGO+jDyiZa/n2YlBIF
Z9iBs32KtltpFejuO8V4RM5U6FdW2VLOBmhnTC0a6iTzLk0QN3VhTDSk8BgcpAPyKcDckAlbOciX
0o0pm+KEmYEQOAcDYIISIFtHGC04CY0Tujvsim7vlwXgHi16iTqpbFLzNeZgihhUIgTXImSleQd/
G9p0UGzuWbg/b6QdJKF806zkn+uvQ2kJ0Nn03mNgc/yMFwqd1mC65Ej1Xap/8JuVHtr1tF3+/uwo
qMdcTzIFmqZhHkdVu+vrFzmyVs6b6by6TASXQWZLTFOgkuOASxvI2xmKjRmsoHiO5v3uxh+3P9Ht
4Wji7ILQam3YdyiYOG6CC9MBtck+WLnATTPy/x8Mag2XaXoYcVX1BbJm130TvW1hvaPlYxh2D9Jt
LZa0OB66myAbcZPiGLoMpjbIFtL68p0ScbLN9Fbx1M2EF1IeO2cgv0231u0aams5KlxUVh0YuvkQ
KzHGmbXH1LngYqAaXojEZ7PV9GGNpH59QrAwOFv/X6BZbkvSuuq9UTV2Sm7+in30tYogujc6TFPb
fDzeXhtXPGgYAhfRZpPZoPUH3M3SdtVuHJzeVpGD207HRb3p70SnkTZohSrb9aN9bT6nTX52shu4
C6EtiCFzHtWFU3UGzksSbjdh26682BeuK5djnP6Us1ANMgxegJAIfmEIhZnmUezKR1yk71r6g14Q
/XSLiPteZhvKWkl0cZeffczpY5+FzvoR4+IR+ZIqkbtfUBGzbRy1xbMbRuazWNflBmOAeCXtrwWd
/v0sqNvg49F2lrCTkEeRx7tGt5xQkG0ZYUivSVfOyoUTAPNPkTIp+g10/eblUj7fqGYNm7+2sYV1
in3wC0slbNO4bMiHwOZJpa7km4X7xmXM2SYZh4q2GdYqdMhQS3Kmxwea+7t2K+zjnfBcrNzalk6c
aUPqcDo5sOePjzQUhF6qgIoUCAdiIGQjOb+5vROXQoClIKeR2SDvz1KohyEASvlk6WE86PKj0K7s
9KVFcf77sxnrsrYzkmm/yd7HfBQBU4wnt+jtUFBsvZZWFsVSEjuPNksr5qBiehuyJgz9dfil1w9a
+qgIK0Nam7JZCpFrvJMCkXM6lKEIH7S/vz5NuAaJdcQDV7zCbftRiBhVzJMzUaO3qnNFxKRBhYj4
zd3+9kvH51mg+W0dkUa1wCqFb4NodMsrHplPQdoGaLsrOAFGgmffDjhdLubn9XnA2WIzUbFOcYkN
HMo8qr/p1BhXTdp22iffQHscfV2cqwREC98wr/S2GuaY327/BYsL5J+5VWbL0dWCAXNZDvFW9nGV
PLVNskvx4hHW5nZxkZwFmq3ECv3rPpngCHmBJ7JdNf9mpZ/9/mwRotOXFTmC4LvCy3mZ5qrj5UOy
jSaL4JrK+sqXWx7OBJWe5P7kOd4GJ/K8z1Su22mOk5uDZuDt77J4WALm+U+A6cOdHR5N6iL71tc6
sJj+LuuF+8S67ws1c7IG9eLhN647b2WBCp+2WlGavvn1qvwn9OzcqsTM6jor9P5w5iEebbNt9JDv
8P+Dl12s3L+X7h/n45z25Nk4IQsGuDGQb3O8W/RTVR7VNfja2readuFZCKkXDQ9hQmNnRN0LSpnq
Fl1+ayV3rIzDmN3ueXf7OKrzjhijdhtFP6Musyef6tvLYjFDKSoTZiLleNXaxTqylZExNHZmHt75
rjA6MaLC92bo/lbcMNugK/yhAqyzkuEXr6dgCP4Td5YmpC5CvdCAMW0lveaEYx48BCl72BuK/qNq
4Y6QWZCnsWoq7i2k0g9yhptPZhiVDe8fgTh/cDcYVU1u0tnDiFfT++2JuT5WkYOf6jiQGNVrwQ1/
SHMAoB6GEjr11rCFN4YiWL83OzdDkDr5LYSR/9dLF4UXIk6YJBiN82c9NqExO6WwdjhkvuFtdMTf
uEVZd5XdtTC4i0CzPaIokRDgp2ftFKinhzAp882AhdSdVaGD7ftmtulwZVtZatcL+nJ0s10T4JET
6UqMPuJY57aluDqeujjRYrT7/fa3W4qExhn8Ow2RjquHsS6Go9pmubEboG1uEDSYHFZil3dIkayk
7esDFzETAJnSlLchZc8H5WlyKWGxsLPEJNziOPNFUrDcFY3c/JzJhr8d8d11ytZ0JAPUwV+OU9YV
ONEKpCNRwyFvlleLsBetTG8U1Me0YiN5CeYa4jiiWNq029uhrnsr03SaJpJak4LnFZmn0htj1JpR
3yE2MGEnJiwD2s3u0//mDXndNyIa5GGIYRyGgFumL3yWYUc/MyoX2dRd2d1Heo5B54MmIKSPBm70
UGfRpiu+idZLqSbYLK8c/FerZ4o9dUCoEZL75s+eIPXTpDCZVcV9wEDDHR5b4eft2by6JBGCBQME
7Y9a6JxhV3VdGdVmy4cLMCi4Q4AZ4ZBy7Y16dUxNUeDvTTKToIPmMPVYTQNFGYmilr+gZNt1naxM
1VIEBJ3wnNSlCZY+W/1y4se1aNbKLh/fe1Xc1v5aGXIxAt+BDQYeFJbg5UKg3l1GBboqO9wOBhx+
MU7I6lg+3v4eS1GmazOPXR0/zPknRyukjl2VKOX4kjX4PK38/uJ6ns46k7ownhvzzI6UMWYUAwHa
n3yHo3SoD5G1GZyJ8xJvg7fbw7lewYaIUAIP5YnYg9/n5aSZWliVYHSUXVjvTP8eay5lTcVgLcTs
oTFipmP4qLLvjPIuRlv9WXTt24NYmDNGYVB5mNxzuLbOLvg5QuielBMC5wPg+5QhDtoDNmrUntfB
+4vjobg4NSAV7jOzVJoLiEa1EsFGL4qwdEmNR7fR39UmXMMVLEXSCUB6M6ZMOps5q8f6lSKZggyz
I1fgAg+r3cilqQMLCMSZQGwbc3a7QvY4lUWNGOpDbXsHoFo7/0eDAt6EPVZWFvfCgC6Czb6Tjg4m
xpglyYy86iBEj6sXIiB2WAvCXx94vIwUiZc7PuzXUMc+liKvzgk1NMI3N8DVOze8ZtOgDbey+q4z
NJEsMhtNFkxo5xvWwsNEm7xldmH6JEUfQu1L3mO2vVLBXJo6A+FSMJWT/uyfatjZMaeEcq1pFWkB
1+lii1mK6qg9/jajP6zxrqZUfPEGm7QfzkJNKfAslNZkCbSyStnpEQaN1YYbSeFFm8J/BWiLBYWr
f729f5dmENKvqkI60Kdr2GXAwgprX3DZUWka2u3gffUkcddGbb4xk3HlHFq4nTA6BZTeH8033N4v
g2X1mBqykCs7U588CYzNwFk3jJWjGP0x0b/ppYE7yJ0EVVPQn28P9Lpvwb1IQ0qKziTtfzjVl8Gt
OBRxw0PgHx+CQ/Gh2IsI3r9PICvRrj9gfnewbFFcuZBdPdxmQWdbPJbStLJwdmLX/YiCn1CqbF1H
6SjFxPRZU+OPtwd5vVIvxzjb5EZW610nhWQUCSNqTAs6s7X12DvcDnO9aP4Pad+xHLmSZfkrbW+P
Gjg0xrpqARE6KJMqNzAmk+kAHMIFlOPr5yCrepoMchiT1bV5RWMyPFxfv/eI982crNIhC0tiws0g
nUoYnuYwYqQwS75EoevacUTx58vmfXMnywZFKF5mRo5dfphX8FbeZYfw2o7LtInPMRo+WaKQbV3U
/CB8CobLKfhqshjJeIa23GhIrDiPi5251asm5etzWe3PRvFtUyeXme7lwKhXo1sZyIKwcxTCWkuI
J4H4dCZh7yyxxPtzBd1aStBABC/48JPFTyTnGlU1KzX9uVwzeJN8L2w6J5aWMS0JS4dSJMY08Hjg
5TfKfPdSWWafRx6O8oRQN0zE7IKsNcH0tAtq52VwZrKui7FMR925W5iL5FE+wgleFNlGzo7e9KDB
Xrk+zfYGoErbbGbs2ZTTCE94FSYwmnsVVTWvDNH9zGaAPXpVXgRGZx08ZwLCrmT0ZhzqLC6cuor8
CUmvr1fxZ5vl7Zic7E1dOZ1XTp2V1k0e1YKuLXYAeyL9upVPZ/nNyJ9sydnXjTkhw5L6xc1cTc+w
nijjms1XNOx/ft0UZLbOTPPJxoQ25chJCe9EnRVhFNpUQeQCzjDFNLd3HilacEJklky++AkBAXU5
zTb83c2+fRm1Mh4zBzkMSAuMcV7lUP+xh/kqKN1uC2WTDq48VgEv02ZK7NqHP0WrH/IWDu2NkxfH
3KBihsV2Rb5zpo2r2fEyBJyS/zSkhLeyQhRQFSIDB3esyrQnRulELjaiBlJBzMbeMlVrRb2hDCOG
amN51WVNw2LowwQv8+x3JApHGMyDLkp+THjoRA6r+8VlFk8yLtiamfYUBcAN4OeakybiWRBuA0e4
L5SVGZxEKLvI4Nx3pRsdXOYtTGug2MnSUSwOyVUG7Q9X2G46NxZ9QubYWMOjM7GzDK9oDz7cjcsR
4NYmnpvFiPdAZ1WJa/F7lunuShiWfoFVAhoncOtwmLdvqBRwjps4bOKGCfh4BtEwB4McZDpa2JOR
VelVUcDglQLPtfc9JhcXdQOu56Q8LqYokR3kZheVmfTX3B1grtJaN5lhXvQ0XI9jNt7Z2Ris6xyi
UIVYTImR1Yd5VHnkI9zpa3gwJ8yHSFoxOhn8cUqYl4bdgyyM+9zJhg3kMDmYBwSyeK4SkYWSTtS4
9pXHDeCds6pzL4Iazp7TLMnDYE08NgEISHBm/YC1s3Or3MzctcNiix7Sfj04HWxmYIQYe2TqoIXe
jjuQlIv1gK8M2/UA1V9rVQSo2We8/DE2MALEhMObsTdhCeMaOZxryiK1rGaG0RpM8fzcfvX5EGDt
ZfC7xP+ZVM3TWczzxqFsEacc3QR+2zCCb9iT4UM7gPi9HdVKHzrO+qu6FflLERocJtYufzK1IgAj
u11sAphxa861LtK+7F1Yn5f5uLPk2MaDQ8A7tWEaqW3Dh3M5DOkiZ56CG1o4tyQbkPCwtYszo6rx
Z2ZKkKCLRm0+FI78BsDpFag4POklFHJ8M78mwXSjLWsl6+yo2nIAXW548FHVSsDYaaJZynkDftAF
z9wrw88O1Bpghi6DX1kxgCwkYWwMo6gIBl7GFgflhVQ9PGtkHZkSTmXmwO4sER6Ux9uk5TX8Hr1b
YcPwM5jI/QSinOXMbVxO9R61btjW4wSAe0wH4lYH52utR9iZsFH8hOehv+8DWJkh5E5aKceVpWHL
nlXD0dLCiKfMgBMM9cy4CuATlM21Os59RjfKgslom8FipwiQjYaljnlf5MRfeTlbh9VwTXlOvgU9
3O0NOYuDrzhsVanbXqnW1Pdz5USNrOWKmCxfETGqI8SNCPyrHPdRaAHDbPg5bpBHDFIjDz0b+wgW
ar2b32oL9TMY5RlPQFvNsWmM5ooMDSER8nvlkdQw0xh0z45z1asVxFkKOCn5bUIDe4rrGtZQs5Xb
seHxg+4rGfOMVfEIKstmngPrR2VPfWID7LRq6pwnuWqhCcTDLVASfIVuOrFXhShQFrAvAzpWxazD
hJqj84QyJY+DQIjIMLw7uClJmFDBZN2vhZlI3t01jeXvQmJBw6MG3pUQbUc+So07bdHv80yhhCIJ
5trJu5VuLG9NCzXfwWfNO5hFydd4BYczjvNOgp6P9erZrTxmsKi/4BWiTD6y8idWwo5ntErNEcaE
YUbr7QCCcI8Z0uO3plfNI5g0ZRLkvfWL5eGhxGo4NrW+9wM022q8trHK5VMd2ACHU2VEnQmzFdIy
HYehNW6rZoDPc2fzZwT3XjJ2cIsrHIKS5aQTPDtEVAHNHhsVBo5mdRi5cyG3eNTN8dAxGOzA6nhF
EQckZuMC7FKXXezDDj0eNRHHwBofNNBm8Epvx0PTZCbiI+NVMyjDTQEPd1DxHjUcVRtv45fShQl0
Zia6kdbKF850yCfmQosyzMoq4iSHzFC3lM5gtL7vMtr/qsL2Byk18J/O4MG3dgaXyO1tCEK1wbGp
aieRhUtWbgjD6JiUrrVuNQuuq9kLblk2vta8+972YbWBDTZJBNyYk4YouYHLhYw72iK/G0g42KNf
i9c7pPT9vdtKYOrD2YgabwYU1NDuXUHJz9FmchMInHxZD1K155jqW40zBXtT1TH27HF0SwcVx/Y+
JEUdaauHc2Y1fu9LFcKs3Uj8nPDUIqRbwTbsl+Mr/1L6hpto2MbFBpzz9pLn7Spr6L6U1nNW9huo
eeab0G+2lMnLivU3tdn6sUCqAt6SeZ00MJ0+9FZ2ExCw4oH67OOewjTYzYUHE/UCvpbdEKbYwEWs
Rm845BZOzVw2P5U1AnmoeRh3xvRzzkN3FXTOk+2BwWU2nki+Dn0+yaW8D3BPgmnqIi6hvrBSiTSU
nRRwRSIX9nrhzyANdfN1a59EjnDsgcQrcgEenEVOGhPwhWOa+qBX+ysflpFNC5dH909FTmHUAzlV
cJIXBIT7O9Z7kwoYa8JswB+dNLSrKR6otfFBPolbS/wbvXnb0MnzyndY12PZQIgLhuVeABtHvEMc
0FT/fNDeNrMEym/648qxx83sOGmHTAOEQpM+NzbQnfzzt+mihrcUlEB6BE7+fTNjy1viw4801dxb
m0X3Ojb5ypZIF5vy+usefRJt/8beovzoAw5wms5AJILIbECPXB9C34Pt+5Ex6+HPHxDvWjkZN2vs
eQ8DUCdVhrO3ES3BMzs1KcKJ7u7r/nxMPmHFQZhtKaiirnn6SOzm1hc96uRpNXkLTgnaUAC/ILKZ
s29EtGtlE9DEujOJyc+27rtmT2aM1Q3qYzhCUoSkOzinsNcpdCEKlyHx5bVBcNFXw3BNoIMXI15S
yahxRuWdKLdMDtaZ4u6nc/pmDE6ea1lhFmHYmSQVPo89V8Jy1zuzQj9iPJAUevvwPNlwkBnM3cnn
VqqFfZiq4JI0/ralxnVFmYimjv2CQ+PWAn2yDvAq+XqSl7Ppq0zAyXLqWD6NRpmBzOFA3rXoYdhZ
+0jVUt/fcwTsejwr+LeM2UmTS30eeW6U0rC4To7LrjBmJoNiThmMcUevjSxPrEebXhhwfxdtuAps
pDgNtuOICBwAXtlPOHifuSE+Lu4Q+VsYuoFUvpg0nEystow5Y5ay0gzeUwzw6Dxup5X7zMcdZtuA
K/ifjvP79paF9ua4EzASRGUUna4VZQnMtL1NwQDMzBzdRLY11nAHdd0/PmPfN3qystQkHQfO5Ehp
uPvyRbfX47D6N7pFTLDAkKnGHXiSSMqanAvPaK1UAVoo8axT/SOxYIOLiK6ezvmgfdyN6M+SBUCI
FUCN+2TlwJy6g7kmWht6J+VIFlUw/v26Q8uQvF+cyPUtXiRwUoJO5GmRN2wpqrLOaKeC4TaC9fuz
p3593cRnvUBtFKrXkM0BEOGkFyPvB8TuSJcODrImK/Pcll627GkX3n7+koR+s9RmJFAkqxg+vzyM
xnaofuXfXfLwdSc+GycgGCAFDPofnApPOuE2SFcWYabTzO1uKMvg2NrjMM6xc/6NJYawB2xoOBG5
EB97353KaOZQBZiRcex+ULiXsyAb46Zpt72tIgASzgRan07PYg8Xok1UX042jSsLJJUkhs/rrPvO
rL7r4OnrsfusBd8Dbhl69Xg7nxYTASSEMbypMUEjRVrivgyDM3345BIFpxYaOajuw3UMW+X9oJXU
aatOoLTS62gBZIMCtPXvoKK9cjZ0VZ9ZDB8B4FDmeNvcyZKjpJyK0Edz9q34la3/KdKh/ynSseTK
/5h+ivYWBPjvExyQjJM5IjIwbLtGeyFJSpJCsOvrGfps/ICWWVRTTAciBqfjZ9AuG9A4QaV8epz4
zJOZwoK+xdsy6nxaHHvG7nU1iGdael4sBtjHDPXAtm3uW+dGd4l4TjY0tGoxleCmAY1+Cthghls7
s0FQtvfHap+5XrYyJAx/OPxXIq6m66EdTBgniT4pQWLauFmxn10r30sxud++HplP9r0PJh7CwWXl
QjX5/cKqslxA5GcBj0AF4dUVK/v1f9bAyVLiHrLJQqOBXDzmVkyae/bydQufbD9Q8AB/QaEdPt4f
3Jkc0BUmMiHImb5XVF5abnmGBH6uhZPl6bNCB03uYMIcheQHD1a8I+dqiZ/MBF6cC5DMBRz+g/dX
P48d0xKnyIxkphfKS7ewo6I7J2H5yW2C8BRS0LBKhPqOuSzON7eJ5xXB3DpYfMTV134TpND0iOAe
i4TPHzNllov3TVMnMZmni6yls4XCuulelsp7HIo2lcy7cbyXzlNnFtq5ji2T+KZjdtfNds+xDHjZ
rM3SvtVwWojYdJ/rtjxznnzaFtwzoasNUMyH40R7c2BYAm01VbbOe7Fio07duti4qAL8+eoOAVey
PRdxGSw133eraX1w5YWHy6WmJuoJM9vU8pwEzydrD3exiR2EffQRpFYbU2gLawHesOKhbFmcz9ax
MO+/7sqHVhZ0GtBjQHM4gPOe8vN7txB57QA4MjiQrNOxxltgZGem5rNGvMVeFwIAFpRTT8KLoTTa
ySpw3lSojbuGSGVhAUh7zurww5GAvrxp5tR4rAZQ3zfBsUurvEcJPl/1/a8/Hy0I3MLSFL6wH5FX
BhcWsCjAikBR8KYTD6oXT+FEzwzXcr6/u4uWfiyhC3CznyQFwHCvGsdfwDzCj1AsNeqNx92oYWv3
HK38wxPtd1OIkQHq/OSdyDThuSPRlISUVBsif+iGZURkf++P47q3f3k+eO2dfS4ztdwwH7v43+2e
3EBVh7oAtIhR83fZbaesS1Ja2yKDBUpQ3vdwh62K8t+ZO3hS/ldXTxahyGU2ZQxddaw2ovAfKQSP
SKHO3Esf4QwYUhB1IXcRQLfjA0KX2br0rA4AKembEHGmqGserawPNhKhfhmh9Mm3hivGCNk554b1
HipWvQFuZG3hjfzn6/Xtd1nOzDfnr+hlUNom+lz4zUswXnc5e66zb/+zRk7ClZYEs1XVaGTQ5ZjU
Juy9Ml3lMfZR+nVLy9c9XTVvu3OyasqxLaRPsWrycbib+Darygu/L3ACn+OYfAxObZhLLvqXLh5F
aPNktTi1MxmVwlli3y5AQbU20mZTH36Trc8a8/w/WltEnx08iM3T56oBHqQaO7T2T9EPFCQODeR5
3JjHRfLHFyW6BpNhQGDxDMerbzmt3ywKIG4DmQfL3jNkzJrUluNOWYn0xZnV98l0IQNlwewigJfJ
B3uyLjRR72JoyCy2RKzr4Nl6sLtzzzD746IABBrYYcB58WQ5fek5nJBZmo2dZhPYMCT0diNoFICv
2JIDIo/KMcq0xY1Td8BAzHV7xK6g19ncd5GoPOZHo2zN5z9eqOS318aS3oBe0EmAwEcvVEQA+NYN
ZRpKsqWdvOEElI46f/nDpvA+wOMJFx/wddCMOtniSLtpfxAOPCl+sgIGpX4M89DSPWdL9GEufzeD
nCJ06JGxOU1CuXXYZ7UFX8quMFPq3ubCvXS9K6nP2gZ8wE2dtHQSDEMTy7V6E4QGQfjBbtmaQPSU
IO4OZ5XmZLrukBYX9d7Pzp2WH7dhAFwrwhTgj5fA7jQxBZM+oYxAoenR3KopTCePRo72to5/QJJ8
X7jiSiCEUc0YgYYbO7I7g3v9cC8u3wAbBnbTIEHgInm/N8e2rPQAxcAUS3bVNHasXxuebXIybGiw
K8NzW5R8CADeN3iKiB/qenBGc9YpXoRrDkA83M6g+htsaurE8id6HRmIp30zmX2xYU6QFqVKrdyK
9Pe6nGKTWVsoUAKzHay+XtinQSPOi0VlBd6GS+4zPD2mUHpp+pG0JuqdAQrMY2rDLc9pzvmGftYM
WBpIEiLn6ON/70dcI00sqM1M9IAmY26ms3wOgcX9ujMfooKlNziclhAYapAfVOONPBhDKhozVV2x
asV3ZmRbUsnNHLabzCEw4VQboBC4Mz1UJNh+3fpnfXzb+MkZ0da5KgIHQ1kZg5GMMxAWYQfImesZ
1pkz/0NT8OEGwWIhkAP1C1j1++G03VDAKAPp/bAbSJIH2cs4WnYEr67Xr/v029/rbTCAaqPlWqBB
uIAYL/7Z71sy+iCrQONB+mjI3KQN+inlSgHpARcVwOIaYBM8mZPHsp5YnOXSMYBPo/atyfxiM3Fq
fauUKx+J8utIWa6ZBoUTXiPtpXfVrJ5kaRkX8H1vN4NAot3hgt+O7tiztWF2+jE0c3tVlWDnRIrS
/kBxs5gRaWYIbnzd0dOT93c/gwUpvoSUH+6SehpaPEeQgYOCZJdipe7CuZ4oyOo5i6ecVJs/bw+v
KB85eORvkAJ8P64+JVNdi56kAEtsmpzGoTs/uDyPusH5Q9mhpWvI0YOJAdEpvEFPTjtoveaNU3QE
cFCZtLRNGSAPYDYlX/fow7mOdiDUgUgHr5zlRXWyKOuQ9L7VeGYqOr0PRz9RVnN0tfMQujy2X8Hs
2/Ygr09BCCSftx7m9ddfIDx9mS5fwEdtfHlh42B3TwLXfpizqZDAbrhzGL66Pqe7oqvx/rAANBii
ymu6NQvor2YomqMQHMrYkDiMTavuoJE98/2YByW41LWXLLFbZBY1uAq+bNI6B7wqa4JkVhYAjyP0
eTmwlUUonxputBFocM8dKsgxaZ2byQN0sytdMxkH8Wr1oYxaab4UPr1GpuNK19nF6I/uuisqcw9s
h4KnFipBqEvplW7HIaJ2WcWd11i3WehcEK/kiVXP7XeKKxW98LI1Reb2JpwWCd9BwWlee5OMRuCj
4t7q+QbIpHrL0Zk0D0w7BhwTIq9hIPD97EapqJxQji1q2a49y4eTbh6KTafQVs2yYduPzbeMUAi2
Gmy+0wFt1tpVTlSpfhsaRr7xG9XeK+YHV9Lm82MXGG4aTAGgmnkADFRNyMEv9FpPyk172DClbTHX
d05TzhHe2qgP1vnjUBdkY7NcHXEDeftBOQQQLgt+G7B5SGhRn7NR/eTIhIjMYjWFchggLifBYi4V
qYNuxtWAR5pFV+0QPPM/RZxgBf5ee0ssjkrsqVuiEqqYeAHN3sJRboKo+AhNPpa4eXsG9/5Jb9AQ
jg7kMlG3OpVr6E23Nu18MFNfOatCfXe1C8Gv4syhuOzYk8MffBIbbaC4bH9Q4EHFtaDS6My09L3V
8NNX/f2ESjcJruBm/eP37v1fL9P/pq/t1T8/Vv3jP/HzS8s1/jLvTn78xyV/bW47+fraHZ/5fy5/
+n//6T/e/4i//NcnJ8/d87sf0qYrOn3dv0p986rA/frdJr7D8i//f3/5H6+/P+Wb5q9//+ul7Ztu
+TRatM1f//rV9uff/0JN7c0RtXz+v3558Vzj745t0702r1S2H/7o9Vl1+Hvzb3ZATNh3IpMRwPHx
r/8YX5dfkOBv8POEQanpm7CednA7NK3s8r//5dh/g6uh5y+4A0DlfltHqLb//SvyN0RXS52MQK7c
QV3jr//q+rvh/+/p+I+mr6/aAspfaNK3ljvozfTj8QqsM6JDVN8WA8XTemXWDWNVkIrFPStvDdUe
+MT2ZjMk3HwYJjdC2HAkhr/xMu++cfpNkPPrEEguo14VVtBEg8ePwi4Q7VrmJUfMBg6F2YL2oGNm
NncmF0i12U1EyxZxd24AZX8XoEYEo22AyCujeAjyIe0dA8dzW951vfYh+J7zyNbNxWwAqQeFqNse
sNgoBHQtRrgPbUBj3Lc1vxOVDeaViJYyVpTX5WNXw8mjH3Aqu+zKa1BrUvUrPJ1nmBnNwMaa4YHN
0P2vi3ZdeO1zRSsWIUUYBUG986c+j92Q06gI2qdGPU0FuymrGc7SSgDkW2S7gNZjJFjwlGX9syPV
ng3y0RuaW1VtyqJ+orn+1lphF0+4FvZVVsK2pC6HpxyiOTgXNcDyQ3EoPbDLlVvl+6qoH+CAm92b
IhviqemnS5JDrELUHWDEmc83GW9ukVrMEJF9ywv2HenSOxECtcrkEw2pF/eGCaVtWA4BdWmsZ/HN
0YWxJB89PPMGGqmSXDvautMTxwXRZcBzKlVeVnRMzBBo0T4U0UyyPM3rqY9cYygXRYwZvsXBk+5C
vurD7IbweYIu8L3t/fBBO0l8p7ITgSt/anmHiXFYPOcqSEhxY+BfEZhRFJOrVj0D1bmYTVxpdgvi
AGQXp8CIa53duDC0LDqWmK465sEEILTDVk0QZhHkOqYVJL6TTHte0mXVSz4/eEVtxlRcFYzXSTAS
jsf59NMes73qZjzTK3etPBfi80UBQT9Fwq3dXpZIFCaV84pyZJ3OdQb73O7Y5NNK1T2APDlLHXt+
hJvzjjpdFevqAQ+xCB/aAtHE6DZ3frmEhbsATvCb2fIA3LJSalbg//nhs+/VR+1VSUOz+0kxGZte
95MT+zLsFNBJ5hQ7YfZz8GoZlZxWeOB1dwJvwqloYZlQcZoIu3lEtFFE+fStZcBXe+EFm8SDVM0m
MOtNrudjOGXPsJW+0GK+8xwOuQAidnaJF1zpmJvS6fd9Y7BYaWuLOuSeO3JrzfTSrgYdZx55GaBz
OJHmyfDgNA88c5/ycVxRRY9QLd5zUT0GVgE6QFs/O95RhEMV18pBpk75Dhx552j5MkM13/IcVkaY
IDA5RQ7ssw+1Zu+7mVtXkmE0C4fbm44HP0as/xSgzIeyC/DHVcrDcQ9G36iznxMJV4UzFRErFI2a
dnpFDQ9oprtZBFAUEyQOc3+ft/0emFwi52sLOckQe2eqkfAC1DNi2RMS7L+gVFxEhVDRBAW8QY13
pS+2LQjibjnCeZ4JkjSed0W8tktnCwtbMe8n0y/KaURcdOrWqGGbrYdbptENa34mA4ZKQxema7oI
Z/HOqTLIyz9g8LqaxJ2QZtxWw5ZM/o/QLNOqaZ5rxPWobVvPKqdVEvKBxKOUMXzov/E8i8mIVc1C
rPG8Jju3atE7dTlM/oPX7oEaPNb9ISQCsamxc81pFQx01fnNznez1G8htjG2m8kL10FILxx20Wqk
FexxUwFsKChdOdCHCvxyrSECagBh6Q4qwfRFSLtEaq6jjuLtFibU0puRX1meTlRJ7wpAU3gxHJSu
I8fIYsuYtkPWbAdAyqx70HtWEHA6YFtvctvcIQ+YLH9JgKsMXMiqD27iyjy1dLke52LvketybmIH
bsOdARLznWc/OWDP4c0IspNK0D4iP3hJP05ms9O5eSUKY924a/iOysgdC5CBHOivzUlThDt4mm0G
07o0h60TTJus1Luxaffl4K1gc7VxOM63xoE4dZ4uYwJoKaoPXuJbAMhP3UU/qjjrM5CY5Hr5OMBe
U0gWojTRNbvZhgdg6Vz2Su57wz1Us46AVwe4vT6Gw6+s3AuvTCi74jSH6Ri9wTZPSnfc9Fa71W2b
ArWyrRwdtTjM/GGXuw3WgLmR5YiiLy4QTldQU/o9WlkAQrAg6+W/g5E/9+14YdC0U4+DMPd0miOT
0juTOXEdjKnRFOvJy24nrta099ZB+QBy0YGJcbWMa6nw607HyzjrcEyn3k0IAs/AUQuwPjZziSTS
ZTv5m2zwN7zll14X+hF8iPYC/KtA85e8hS65z9qr0qcXeUP2IFSvZSlSYvycp/XoZUfhghupjepI
2aNZzZtcSjyfHqSFCzJw+Ry1bX/X2tWjPYK4VYE6gJ8lax8rT18Zpn2ZefYDb41bzErsSjuRXX3s
pvrKmdgVM+lNp+orWUFpCdJcVnhoA++C9vm32ctjFTYbk+s7vwkvuGXvQP3DIVNdycHc1V4N7ldz
BTLH8kz5xnCIgtiStF23DkX2ZBX4d/NwZ/jWFSQrD9QHUcuDXBMtccrgiQSiAZ6LDybJjtb0Q3pY
Yh1qA4inO139CLMumawpAQnleoKeXPnYNMY1LyLfH256j+wNM4+1Pd3Y+AxjyG5tUceKGRfuS6Fp
OvdqTSbQK4i5K5UCxiWIoPWEeOa6CWVaOk3cKyd2mN6GHNaz84gIPjx41XjU9c4JyrWl+pvBLmCp
hi2Nyo/pVGvkLtYNL65LkETmcriZKfCDIb0PaQOY15iGtFxlYLo7rN3XcgT8tYiHfNVi6s25eTWf
As5uqjK4aLi/9YR+dpzxpuouCt49Gyx/gFblk1SMA0FrXtXmI8hBHev2wmiOPt6PFDmgI4Todriq
b2p/eoDryvWyZzyiEq91XjMsu5q2+9wkV8KeNrOc9yz2ChR4OgQcHjkilf+jEtOvERmIrJwPnM/3
vswfWFjtaqf/XjnkaqqjkBqH0W6ORctAF3RReEARMWy7iGBx56Ne+0pvJKepI4xEDuqinM3HdtwX
4bPVrbv5mFk4YakCoAQk2H7bihFIyHbfaeNGc32U5rxzRLCuaEsR2kwxrdu98Jtj72NZ+wW9nBzU
ZxnL42qYfrEq+y6qH4E9rCSJA7Kfch2beHFpp79VRnlNzfmRz9l2tEoTZCB/a/hgqecbOKXGvbR/
OBNds9L6BlUC9Al7LhtA0vLKUUW4HGenvykAEipFABIYNeaYOjYy34gG7DqHJ73Pfgh+N1ZzRNpm
53njJY5x6I5B5xVhh2+lRcYeaR5uqOKXSBymiquDylCQebZHhRyh1d8RoCeKnl1p6W1K5ONojtHL
w62pyH5m9p6F8sIgwYWe2dXYeluju8U1dqiL6S4XwUWArKkGu0e5t7gA7ypl3LXecIcS3jVvOpwu
v1Ru3I6EJLoyNjL3D2Hp3+EAua0oom0oIXicxp6V3ZZzcJuH+sEKyqseZsIQm9tmFkK2sr6aRpwd
swPGE72owPWKG9XAN5O/4LECA0NhPcP3HIzWjnvxLCqEHKhdqG9WhqovbAhp1JZtLGl+qDykG0Bq
ko4Ooqb3D3XJjqq/HvsNa/OfuRZN2mrfi22PB0nJnFWb4RpWwl11kwWDg0nvOxv5Y+UfJby1ly/p
Vt4xM+Wmoe61meFfta1XxSKbV3PAbyZXagQdloiwA6coJ7EuOQhNhQGFT9nk8BGcIZMtrJ0OEesY
U7HzfIlF6seVFj1iHZ9FVPVFYgAWCKLSFJWGOExDVcahJ40I57m/klCeG1xxQGAN6tgIOY2MT3Ni
c5skJpaSBLl44M0hy9wDaYshQUrJiWf3klPx1Lv0RtVg5Llll0WWvJt0DkVd1EmiggLlRcMsds1q
47jjnfKaY82xReBZd9G0AUTYwQ9buXm5aUsW8VqmslU6MY1MHroBryy7uJjmmq8Cp6pXDpH7hsAe
GA+vdPBxIXcG3jZ54cLAjwzPmSdWhY0Y3fQQ53SC4muAgp8HfcwZckaWmZqNelGuu7YHZz3D+++i
Y9is+dA/yRkF/dmS8zrENJdmoDdBC23R2RTP4VghrAir49SDBmq6/4e581iOW2nT9BXhH3izmQVQ
VShDFj0pcoMQKRFAwntz9fNA0syIJQYrulcdcVwcUUogkeYzr/GijO7oyKWeVnm0la1iM1o93OGu
6j3cGML0VdViFZ1qWdn0lM9Yfb1aPYpAe1f66KccyGJlmZILiLDj4BtIhwzrerYS2S0kZGIlR80u
kjbML0RdK+vB5pQS8yKENpa917bvsV6lXh1V89VAt9blTUZ36C3FL8sx2lhWWPB9h7VuDc1OjOa4
rcc8cUlK4u1QZcGGjiBE7pIukR2Q52aVbuIh13nawuKsx1K90qd0W9ZGhvFaRjxjDWtzzsuVXkBi
E6OIDzhY3ae9mXhAbuJVXVRrueqHi1i5NSGZPxSNIH42x35rzA30L6HUGyObks0kad3KqmIBfR7W
X5ZD3OPUbr3MeZUw7HCBVf8Mmu6Q2k2DA66JBlymLZaZoiTrZC1K+WCuDcIBN7UEayicbgorDVbY
7goXEvW4kod2cIdkx0cINvLQDOuYbaNYSXpRxsHSkkp+gDqijjZOrq3M7S6Z7GrbJfauUpMZtv2N
k8njyrBjzEAdh3xJIdFLwoe5p5qgQTrOhow6qOOQPKqO5NptwG6UW182w9YjI9SuRYRerCbF29bQ
m11Q7xJ1JqviAMqcq2QMMw7cXqDikje+bvk5DBavywQWU0P+veuLvTUngwv6e+Dbp9mq6stL4sp3
x/QUhHjd3o77p7qzHs1S+9n3IvquR6vUDpxdFNSj145dcyUCEtRK4ba3xsK4GEBf+qkT/+RMna74
GjmpD2oa3c7shL2n6mvt67r58184E3c7RcmJAO2Yz490JyXrHjBg47bdoHq5KIKLHoNL18Gr85BN
+bWmRRqLZMw8bamrBAB2HrF13zhRCVQBBsEmapL+TqTXZmYDHdKryRu14rVMM+POco6GHCDKn3GP
mcmbVNjFY9igU6TWVxFrc9/jSQ3cTTZu46KuEN4J5avEmRcfHK1yS8hQt1S05u1CnI8nrb5ookKs
pk5+o9FjriQK322hZtuswGo+i4RzwA6g9RJd38xFpF2aCgKoZFz7CQb6DlzivHHy6tvo6NlWhNWD
FHflja3+nK1ZuuGP1kh+1HrbjgPcr4DMxtQqj2m9jaKnQYVWl1rRW+6kzjM9jketHceflTp7TT8/
mprYTXPsmSa9mt5JIzKUYJ/DrcDn4xBHDoRznRZX0byYXA5FLBGl+xWg+6jMfhLrYDKevTRZ+ljq
8Z7tvSma2S/UFmq1o9wMuu63tVy6TXqZ9P3lFNWoVNQGtXZpbZUWUud728T61Gmc+0aaHK/KQL8j
IUBsZE+eNDTIHBTGtqj5A2ThG+2ehpnpmsGU+0YpvQWWtI/N8tYRzU9lTk1P1gvG7rCGzLqBUzBE
vKBuhev2QZO62hwTzBJydsAvpwu8OiR35kjxusjeDLOzNV8qrAOgP79LTvFij9pTg4/XvKrS/oeT
xj/qsv7GxbHWc2MX6tauqlMspLb9FLxg8wP6jWKSQjvclaaQP1UN79FKuZKC/CKa04tQdOXKKIZ7
ifKCN0JecNNJdntluszG7BXwgq8aM6QTGMLkueZGA8juBHCggr1syE9V46eSeK9t7QjGz9MGZS/l
3Y9OF5eyyHeWtIhkBCH033krifQlFKPsopTB4qUm4tTR+5DCyeBSvYmt4H75txag4tGGt2l6oxfx
K8JxRG55e1kHSe+2FbATKOOxl8TmMbDSi8ZoiJb82XC1cdpk5J50rxDveC1LfsrK629ZvLKV+mGQ
84u2s+4pxNw5qDIMiu7XrXNpG1fZwK5xhNG4WR2+BzZZsxBvxaD79LJwi5jnR2Nq2dkxq6dIX9Ki
3apZ4yn4zpPgTO06rKNXdTZ2cUMiHAbJSzgOdHHVozLzFEVupV4E9aWOsh0MaZxI5Ye0orAzA49u
ZuYkz9LSq/P+XpJt4coq1pRWHKG+2ahuOE7JWptrtISqyq8tywtkhagY9ae5c3a9HN9FsfUw9dGq
qjuCGj7GEOOIJtJXLQ3Wy5taTn6dxPUdKgnfBjr1Uuj8UCbzOePjA5uS9p2lk7FT6FTt+7GW9j1T
BS2Ik7gwN1ZBaa/oX6HAH/pM3wqlv+kXe13WHJYkZiWtzYGKVJNlF5QI3hz8FEkfo9dhMNapOr1b
/ARtpxR1EJM+SrQrFNzN+O+FWp7RDbSupjHcVNM+r80b2c44eOD2RS3KOrFhbJG5IJOzv6/sZrhE
BQLcTugiz70zOnE7RNnacJI14qWXeafdwHc4tnm9x2V8VYc64JYYViTPijDLUUgWnMHkJrG1rYJM
tpPda+xn28a/Qi88mwfN9WDfa4w85Pl1a/DUAfUOtyz7rZSG9wI/4WK4rGxLcovM2Al6Udwm0TbK
6961qAc7mblrEHWmrF2RrFsrOXlClfMu0FPK3ePVXFffQplVlkvZXVFoNwmS4Ayy1Ppt564LmZxA
kWhOytZ9LUhOIP4vxXdzO0E1tMEkjiPPV47mLjHJwYpyL9njqxUTP7S49pYlvycuFUjF+ltoWpty
ZtqN3K0me0Mj8EJTcK8KahCqCnMFm16Kk9ZlmaJSqFIVGo0jGhPfpiZ5N6U+XGta/jjK6RX1NF/g
OavuByV5V61uNUj9ZcXEN1H6rrW55momMmiB2LU1j4xqwQUMr20l1/pKcX5iy0sLoMqv0Yd4bV5B
GdDZkEgYnX0kxa/haB9jLV3r7fyoqKUbdm5fq8+ywOWPy6F1pH0oOfuqy1/iUL3RbAn0VrCuDNbp
ZCavTcPpSr/u8gBwGsxhrO1TgSiHIiHwt3xQY7ql3OBJenrR9+axC/K7WtVvuA/vnNDedV23SW1E
GGbONLn4bg+hW7Omx5k2i2irb4Hcxb7cJa/vBWZ57UxSoEv7KVFvMhYzIgq5iy8mreVGvQGyOLoo
Wwp37p4t+7F6UnJnlxWkHEOGyjfhSkoPIf6RdqPfG8ij2MYuDcJDPZXfxDw86rV1HFPJbQLy9NFG
GUNoBR6lzs6Mh0c4h7cVUNFlMloKoSA8edaIfoCoS2I5NGba+W5u8ju907YxSgNpwRbPg3VRSG99
y+rFVOhCqwavG3uvsuLLVmT7uJdG14jjV6q8GeQikIfDYx+9mV2dbKyGw1gbzHskng6B0ux6jSvN
RJTJhkIAtY57zVD6C+l+mvRjMRR3fWRugKGt09j0v4c1bf9U32JQ+Wgn82NRpKjvmrtlyRZq+DrN
igtbs/FGA+GLafDKyjqWmrkrQ/s+rnV/ub7joL3UY2M75OoNZzzxgM2Jid8GoL6VERbXCpI9uGPg
XR2i1RRpPuJhl+YAxgBsOAdBOD0RDrMnMTYZuubbWGk/clyPpKxi9Va4oOTWLX4z1z2OSBQn7ZSu
kLHJ244W2ioYWQF5ZWwNiQc17OWg1uN4nVBHxCclLqlkkWApaFfmVxKKLau+Ty5qYd6bIhzcbg4s
gqeoJwLJvXBGHlZHkmjbCPDwiGFd9/02DhuU80skbqQ5l1ddoq0ah6pOz95ci3SIVoMKtYyo7DcK
6b/UG74vMv762AX+2E3+39iEknAW7+2XP+X/LJb2bHP6Qx/azf9D+ssgXP7X/+3h/tNedn+m8cxM
/m5V/+pH8/O/O8uSbf0HfQ14ucjX2s7vPvHv3rJkO/9RVZRt6Suri9YH2II/zeWl7QzEF2YeoHrI
5EtH+E9zWTH+A6MJaiT9apCwdKz/K83lj/AF0N7A9GyGAbAMrhYcw0f0E3proQI6qvFbKdoFA9lq
2e3RWTsDbvwIu/wzDEZUcKxBJcGE/TjMNFcw//D08TtJOnRLtVqPNrmS7Strqwd0Y6gQZfoZGOAJ
ZO7PqABBkNgGoKefEvITXk0J1LnxwaFIyMuDwoFL7jTjwZiI1B2qPia7JoyqPYFAWGo+WKZj2EfX
fAEZWSIkiET3gFbWlZqp3+M+ZePGL10nXQWTfNuXb4qSPLHx7nEn2EkBQYrV7NtGevxrNf1BBPyN
ANA+4qn+vIit2wtBVcWycPn1vyDsykDIOzpj4w+2+Lncqb+ygFYdN23k9xkFJC1NEGiy+UcxGSvU
Vm8UvJ7dyIkv9C73ygYn3M68D636tpruoPVsSm5MoR/mguqmNLh9fOhK4s/RuFHFLb5LyzSodRO7
7SxWtQlCKZHpVznG6szLfQQ3/H45RwHdYMjgZ/CR//hykW4Uc2KSJ5ipdSRuugqKg9LVG80U92Wq
3diF+JHY1lFjjos0XWdiuORy8nuzdXu93GW2uaktZx1L5VZNu42dmGgkEWbm3eVclrvB3oOSO/aI
lLqpUT3Ho+6jlHcYJuMYj8NV5IhnecjP4IJOjC3+vBakVjYxYDj5FEEuGZZmpRbfjJMYUwXqoQb1
U0o7NMJbpTtKBlJKhopSQ0fbJ9Uu1Uy7brW9CKLjgn33Wo1m86CeE3v5bC3B+l2gK7r5L5ZE7uzS
TALaWCk687kZ7MB7PH/9ST+iutltoDYBq7LrTJDzIFc+flF54opONNH4MYA92T50E2Df8r6pbC9F
kDCRlTPwKO30GPs1IuRtWKu2tnD7Po6IvVU2iTxqfGNgSPV+nuVnC6pVnS3B/7xRJhnZ4ZuOFC0y
a28WN/hPHLRZ20lF+oDG1x0Z93apoRZhdmv3xRWYwGsjVTyryFZBIG4d4ninuEgm3Teqbj/Y4cYJ
nYMiTY9Ja4DUNrjHje5bEFdvX8+mYn+ExP6eT4gVAIr4atDWll//a/sbGWF3mki139u4JzWZXbq5
Or9Mmv6UK5O1G7rgIsaxfgWuLl0PurNL7cVN0LSlVVsXF0N2J42HIpa160gHbaIIZ60GS5ltrnaT
PJNEJvpLMMegXlJBZ13U6WqaQrHNTSRXIZt4udIFbluXlpsr9Y82RNMTf4tdbofCNfPuFtThs9lT
rsjrwF7XNbAgS7mIUtRtAuceba5hpZDnUFUOj6PVHgqzTl1RxP6s2C/9hA9iADB8VDO3hgAeafYD
MCXP6ePbIp8tN4AVgOLidzEjnwmvDJMuMbmTTMCFRPgjYmGrUklWupmh/kIgFr93NXVekmqMuYXX
o/ycSGZD4NZIK3kafTp23xP6OYTot9imNavU6ke30mzKZKNELFdnL7LkJ1lymZsqBRBUcqRuvLaH
hlZobL0ZvU0SMwPBKYKBdr4uVvNaYeVgvzGuKqrObtTQbLSt+IfoAD3FF3I/dOjMwRRzCoQ2UU4U
0kshnEtaofsc6Qi3Xs407L0fBrr35vBjHF2zDO7MWts0KZUmLX3ojM4ABZhdAZ2KCjRSS0YSVk0F
qSxlalsGqCyvIVD3FelOB8u90uWRxZCQkI5USZU+pAAbd4esaw20cHo3mgQlria6CdL80ZTsVYBE
uGdCjgjbK2Rk8IykVglaqlrK+q0vRIm4nYOCnlXsxrJCTQddnk1fPuTSk4Pw20ZlgZl1dympee4J
GsdTTz89k5PXMBwBQAQSC428xNhOk7XJiuL72DtvSeZcFnK7c4JurajJZlSVq8icQw+DJS1+0szx
FlgY5aK4wE6F5TXVAM4G1MoU6Zxih7OgUP8/5O73ngPf58CHA0RNnPRxz+GcYqd4/dR+iqLsuhjy
n8lg7rUYow5kMPhbvw7L23KUd3JlyK41xbd5SgfHxviRMKBcV1G4LXK1ITqHWTIV3xRLovsTzbkr
OW4uaOmkHPB5QVkKgdbOlu8gKlwHEq3MTrefm0Z3KBeLi5D4zC3oWeOZ8zyKjnZAqKxmuUdjEnie
J8fBIW/VhwG5RrfRo+8qHuRu03CtyH1QUhkA56QVWysWzyCjN6ZUvakS0q85NQorTH52giS2A5PX
SupzPTCnE0gihRZZnMTvDg2raRi3dKJrnW67uUV9NU6CKwXR0DDeSg5wKLOnMxc8Q5uK8FTfmJ0V
emMNmKysQwpnafo2x+I2idl4cXjbGSp4nrJ7EC71PyAuqeoPXNNzs1gGAIGkytY9nDlFP0Jo/3xQ
C+2WxWqFgHrhYf11iE6hPNJRSWu/0ssnZA9vE4EPqn1QGij6IpHoFQ+UIDt73zDXqnM50CjJ7Bhm
3WDsASo0bmVTp+jSn18/2a+R/1lqyNCg78bfmD58fLJBsZ0aMFPtd3Z7XwMMAqRuehSuSOvwUqtd
vQk2BrFAL5NozorqWc4uriOWZs6ZX+eTp81in+s02mj/9lp25STmtwCBVr5xslJyu/TmMJVQpP3W
AXdbg7PCzt1O9rKoNeDkeBN//U7KZxcyIvyAaZEWRJXoZLZlpEKVEocGX52phkXAKgphj143oEDc
pqmPit0G7NMqIEiicFwg6FuAm3S+VUEAdp5iyhT1Z+gXn6wAoNpI11BXUbR/nimYG6NN5aAEn2Rd
Gx3VyDLV70KSH33Wr+Og/HFmEj5S+34tOQC1GvQ6FdEE51S9T3EqKWudufZxgn4rdC12G83ay410
06nmPtWSh6BULvUEyJmW+18P/snLMjaUOhQ21GVhfVxUlB5EOsYDi0qati3oAIlv4JjiQh+iyVV1
II5fD/jZJzcXlyQCFQNa6q8k5q8NZgzku1VS8cmt8mcTja7cRNcL8iqZlyoqXVIxWkcChgUINh/n
FLW/ecWF/rNV+A3ZOU2WT2cAtUcSPzSXYP5+nAET5qJVOyzBvtnL+VGiQEwg5emNcxTROT/5E87N
n2+t4+1Kkq+z8E8iUKdLzZZGVu2XhvycON0a9vaFxkmCTMeP2chukdZ8Gobsyc6i13aMt2UYnLMW
0E5TKQ42E+0MonrTsC2o/x9fWVGqeqY0X/lJPVCKQoTC7TuIstFWL1B00cy28xJMkypTvxOUcrtG
PFoi/55LfbKyVeQXegE3RB7JZCd5Vyolovy9cpfY6ZOuYLuFWsJe7wcvDGF/1dOlOVPQntP2Wosn
y6eBv2ljujVVSolQk7hWbD77f2edIYgpm9Dh/s3qzU4q7TyM2FWlfocibeyOuXJXaeaq6S8grKVu
McSTq5fRmy5318QG9+bEkg8A90XzsVCq/MwjLbHAyQFuUsDRdGhzyFiY6sdptwJNoD3qAKIfxG3r
DL7hNNdVoO5EUjwPCHePyO2OZtyeGfc0lVs+t7Z4SfGxlwLTshz+2nGTSfUQM5LKT2dnr1bFUyXO
2b19ksrRP8NbDnUmVMVOmQehKbo0mAesTIDT2YUSrvS2z70qstoVsJRdF7Od0+ycldCJm8Tv7fTX
uAu94+9XC50oH7nYKj/Mk++hjiB3aBdPdk9p3pjBuEzJqpFRVY5N5SoW3VttGscmhp1oGaBcgVZs
4H516yGKr3qtcZD17LlXq7ReG3ayQearBYom3dTUpBC/r1b0gwE46elOysKXxhJvcRiyhvQWMF1w
1RnZo9oS+iG4XUw3iWKHnjI2l1XGvRYUE7ip9EwO/ckFChUFaolhol4AOeXjBCAin0Pw6NjKEns0
HS8HrToaIrr5ejd9tnT/HuZk6SZdF5lm11c+pZnbLBeVW8R34/zY9ek6HkEyTjTZhg4E39fjfrau
/h73ZOkWaQ0Ea+T1jL6/zik8jQF6GsHGKsUuyMcN/LUzE/rp/fTr/rcww3MAe36c0cGS1UhPm8ov
AD+pRrMv2uh+mMhwbV/BS6Ej282vmrq/DM3i2zhofpKU295OqN8D1vr6/X/JNJyeGfjYkasaOhoD
p7TTYURXHDgtMhGowHY9FiicUZY0XNbU+dzOxvY8w9bELD0Moeic1NbcELIRTQN0hbTAydYmpL8Y
Hv0sRb1J1OywbP+yaR6+ftTPTpm/n/TkZivaeFSjUK7okqC+H9K3CNMzIjL/VGqXkwzKOBPB9QkB
flmmf51kudmp41xapd/rxjYHS9G0MhWDpDqmbX5jSuZtWwcIsAcHbdB+RgZpzTTUYHzJMOzLSoTr
EqfzIgL0FJiD54z6StOrO6Oe71Bmg9MS6ce50p+yiq7nRPbORqpkcaj1668n65+y3683gSvGTQCP
lv378U3AKlLFGDO+a6m8cOA8GVK5KVX860PlIpsBS0kgW5oAaixqJMb0glkC9FeNwk5lyReaWVM3
UM/M7+8K8clyowa5SHhB0ZZN82TxY4Wsm0mZl75eMllDZl5FIfXqcWgsT2qQcQdaYluFCmprvpa0
kjMA/JCtkIza9vAuamQw6tnZGP1A8FiXXl71/SqKcMPIkB7rZVLgvsEzVqccgIoB7UirBINkCk8W
+KD2de8ZQfEidc1dLupiNdT831AHSKrKK7mnbjK2QAJAlcMZ0r9bZfwdO9A3oSLYogZbQEGu1u6r
WnkxjEwsrBTZLa2sR+M+hjJguAUmBGlX7KwEL59eouE+IfGErqBXyLjNhMbOhJbsZqI8moKSV1Jv
MvSP03BSN5lkHwTsSoho6aoBHLkxgmxlKfkhjzN1NQRO4UPw30hd9hx0rV92+X0kQJQkBtYBrclM
VoUYtjgvXM9jeSmbVOcQWB77Yav21V2pO2zvmuBogZrBVSHz2BhG68aBeqFJNpANprSocHaQNNVL
y+Y9NIy1URRuVFc/mgR+vziqXXIUuflqKeVGxq55xZGFG8NtPgBwdTik3bj7ls1m7yp4Rq9ikz+u
mzThzX06MFndjnPICwdeOBWUfDBqAAw1QDab8WKpq6VrzK9pXU8B/XZIi/dg1q64FACNqK+WgUn9
VPWbIC2NBxukUt48KrOjumCHnsM453Oa2WMfJEdJtg7t0JSeBah5PYDOBQiJsDhIC4Dex4zuQhNI
r2Fvvo5DCtxHh0oAeXNRNXhOePmkzt8hPx3VzPDiJjlqfUIq3npC/ZZWVkElRJfXWdI/V0bveHAE
V40VuVb0A8XpyrMjcVQkVObPbO1PDkJI2mwfunIQSeSTuxKThypoKq30Ef9wS4jik5AI90DIj/Ot
0ggkrfpLrYMB4NxhvXn9vU0yOjVsoTMPsgx0spnxD1VsBYlvmfDv5EQGtao5mTyVfqHEsZchq00a
eCjqG4Cnh6CL9kr/XNB7nrpiXwI9kcZvZ55gOS5On4BCCurMxLxLPv3xlMNDfJREVJW+Ohg30Ntf
Cjs8lq1+r/TVOsqDTRLbsDHKH0Obb74e+5eZ8enYCwsaqgHhvwG59sNdoddROiWUTP1irtTVmJA+
U2SqXRil13I3Poda+V7QdK/V5j2OkfusnENqUgRrvk9A/2B4evqz2rSJb/aJg3ieAdFPH9AG0MNb
1GjecfFLVkDIbwsjU11KGZugUR5StbpQJtVZGWn3bkslzj6pdoBQcxvIfb3XG7Ne5cKEWxRe1BWl
VUUydiwkP5YDN1ADtJHKya+EfqlJU7YxAG7bS1X069n5JZ11OjsagiMalyhtrV956l836WRnCZj2
sPSbEvmuUvyocU/vNWTBRVO8mBVoN6O6QyHmPpzmb3No7qUQ/QUAUk55iEct9uI0ek2ZtDPJyifp
OKR8QlmL+oCs/Hrwvx5MHyrNAl1X+JmaeQZKwm7ZHcUQ4ZpwNYTadGYiPomf0dteLmC8o6ngnlx4
WlOW3VCMhS+B2pmVdI3SxQay2bk23xKons43VyomqwhKIke17NW/XqtFsaETdV/4spZ5YRcfwK09
JELcJYm0R5j9YZ77y04DWZXM+mWGKkOtHvTk7A3/2Y7EVpUA1zA0G9jNx+fIE5E62igXflkDGgpi
e1OP9XWs7w0oXRPcrKlAM6sG352L/pwm2eeD07tdUnITlYKPgyd2bdMYUApfNOBDo3A8qGZxrEDB
94pyVYB71pz0fcGy6cFwZvBPMhiUVGim6gvC4p/qaYefe4GSSemn6HNJoks8vcuWjsShtIqDpFt3
WmXeiUh+ObPTPntpEBPo/aNdSRR/ssKMgf6LpCsoUYcAaHX8qEBSisXQMNZ8vQDjVVYooEygA+sk
efp69F8t/5N1RzcQITiccmhTnEqKJ4QqjYFUvu8MxiNFMHDb5XRF+fO6r+kXoHrxCqzjwWyArX0L
1W7blP3GmDV3MujkjVIf08+6mUosL1rrrTExjqpSZPF6LX0cgipdj9V8DRfC8LRtGTnqptGgrQoF
H8ZSVaHBNs+WTkCmRxUwTes1ouIOso/QxhCBN5uqB7rwKcM2zhl+lPX8OAbOtmxxHU767zgY3VmJ
8eok7XMpGwIZzOn9TrUkDqcrLYENGA/YkJSZKFYrpNqJjSYOcLUH9iwlNtDTB7xxdjJ61SMMM5Ng
ry+QtmFv0N3jgfIR+8eue+rb4Ado33WMLsuqj6u7r7+C9sniW6p94GaovqiWfrL7jVQ3S7jfHGro
CFFaax8RIZDA6kc1PAPE1Mq0BD0PWDUJ/GKocc1KwYOWWe8pUvPcUrBzwcwc5LKtMXKSdrCp6KzK
xms95/4stcWlSic3bLlP5K4jNxicq9iot6aVXJEvfUdHnFC2VFscLoptrL+GUwHxA35ElkGVn2yv
z1kSSmt5nVVbZ870z7Idh3qXvehT6BrYno8bv0W2J0rqsvC1OHvtYnWf6KJ3q/qBzlOyAlxzHKv4
KOvTS2lD0hlN87aUg4uoprerHdXanDwQwec0zj7pqCANCAqA+GTRPzrVI0zT0YCRZHAeZRYRb6Md
u5GFHhCeTw2F0FDRX6shzDHsA/SnshrzoQBQSINojezBOxy8SyMrHvuBjvZ0H/Hj89jcCR17RsD/
q6JjKuXEhhg6PM/ArPd93z4rJqWC8bGautLT0+6cE/UnBYwl2oPGQ4V30Rg/OXDA8ISV1ek51d3W
z4xO8uKiqL1strykjgUC0OLJTIE29sy5kpJFR/2iY6V0T22qPcZ6NkOUCc6tgX/Pwd9KXYtfFTie
05un6Myqdewh9zvqbKka+EpMQIHpuddGCotf3oUFQIHJI1g/V0b6t+yO+qwt4zm74Lu4fZc601/X
L1iuyDDQ9PbtfdrBCG6maQ3NdwD8rUTkHS0468q4yAztoV0KA/Zwpqn0TyHr5AFO7l10hpQok9PC
R19hH+NlWEboGCByVWaBa0bGLkFo+utT55/Q5uOQp51Mu1fTyIJB6xdOfylAMyU5F27RnAm0T7QS
qcEu4yDhhWAZXxbPpo9zG8qZ2WmCuW2DamfrHFmjYFrlbg9Ld53piHMF45M9GPeinR6zWHxHMm2r
29ZKVL4jDZi2FQ9GivejdNvr2fPXs6B8OvPYsitgrFQSgpM8QJ3tDnEpQeSVSntbMi8aLLiAqPhN
lHlpICHDCqXAca7n2o0VseUoWNVgvqc0PERJsdGbiwwvU6d5PfNgn34fYjDVQv+HkPLkUCzTHt3h
ISz8qpT2C92gbK3NHJuraKx2ulbSFN9PueEpTXxftdXOacRz0dyMZvJQUxE98zT/ZK3LV/zraU6m
SUgSLBH6Nbg7Ah1wCITN8ZIC+joK9sVkrlCSe6BScA1scY9a1CaKi20V40V9xvbqn6tyeQ5dQcAQ
pCuQhZOrMkSKZB4SJwfE9Iqrvds1KJHg7ge5WMEKHmVGzFrO7JTl3T4ESSdjLsH7X6dDq+SZBb0z
95Hc8Hpbdc0ePoIBVRCHyq/n+dxQJ5slkAOodKGd+w280mIgFwhgyPe36tkG2Ika1J99iXCyw+2m
6KZ5cuZpeodBEiAYfx65vUa7XYl63MMYw9/iOxIIV3oB6Z47KENMI7oAtf6Gde8hkSK3C0yqXtmz
3Ic/RgulsvmZ4NqzRAi/a0KlB4flr+dF/SfvW77B0tDhGMHFzj5pZGQ1gR6gw9wHSLId1dIfF0p+
0mzKRj4sh8hQGR4asIdI8q3eQi0vWE8p6XOmemWLCDXbNo2Ca5H3TyFMW/bUZIAkm9n1IN2hE0hi
IwXBWusotHXd6uvn//SU+evxT5atNSR9p2YsIdOgd0i5GR2DRDn0fb7N5WQdtvOZffLJgAuAErgX
xR2Y9CfzFYkYsnXB1+2bbg+ca43QYQIdPSZjRshvg+bjmU/0b2CxBMYATzhLlyTWOrnD9MIcRGsx
5BB22H8ObhDYNI4LF8dtP2pMbyEH9Wp2bUfgrfoBEql9YSXjuu5fZ21afz3jnx4Ui8L1onS6mCZ9
3LRiog+ZCjzUiknaL4Ds0sakNmj2paZdAJFeYSvuFonYfD3siWTtn21F35yOKRYR9um2agCrAWrj
S8cLUdc0s3U040vfXcwBqkJasUqXfMP4RoUfxnq0OzP8spBOzqq/P8IpYqbI6iCPW64zovZDWZF1
ocA6JlDtg3LXqRbu5EuVQbZWvSOjZOM7ZbP9+hk+X3r/bx2cbtVGGqU6GyLWwVBdacFVJJ5trHWV
sd5UKvXn8Zz88yeHJu/MmUAFBanXU4gGwkXJWObcTVI+rdMW1ij7OKxzj0LwmTjt06EU1JX/D3Xn
tRw3lm3bL0IHsOHvYyZMWnoj6gUhUSK89/j6M6DqWyplscXbdZ5uxDnqokgRmciNbdaac0yUKYzy
y/NyKErFWBLeW90aCDd1qgTqDk+1m0rmR92WdzYA6L9p3K5aGDJGLpYdjZKb3AVMeXMfbyPio9mw
Z/j9dQcl1l4l57Krc7eHLVIU80bS8lMd1fEmzGa36Mz7bGg+qFJ99IIuHqleq4BeT6y9dWxQ3zPY
pLUeGuG734+f93bjPEeUwuhXo0sQFyeUDLWpEU88QkMKXM0mQ1guydmM5fQqNvG+sg3ZWPRQLFF+
WvIrAfijpRX2watYZ8iLJ2l126g4W4hD07WLGRSdpZEHM4fScAhOTYzo3IIIZb00c7Sd6u6Q4jWY
Ud+H2rgr7I/I8Wvt7+8vgF6mxRGUU7HCD/w6gw0UVQoCMEsf3xZvWCB1LsrrSaLH1+k9hxQEVMi4
FV/NYWco/DGYYteyGauwjYVa/SCp98HQxODYhmel0nGptrS5KkU9YmfRVqvK4kiKATCk3o+GuO5q
61osAZa1AJXO0sI/zGhs5zN6DdKm4YY9Ykx1YEWeNbsud6msE38C5WkVRHbzfZGarqxmhVeq4qDo
zTWqtccomthbW06mJldVL3yz045wQm7xh1FnZ+GtlENb5zH8ruxsBSlwl1Q7UH6kXdWwz2jiBy1H
kxxV0VWuyV9yIQiLLyNfKBrVp1DdG5P8tUqOEx0tf4Y11qq9tZer9qrswZzNyPP72YKsKFK3kovT
OMKBG8kP9MPpnCXFfE7b6LyMXXWE7bbp+yw6cMe/NWOCOD+6z9VywdWuxrusN+RztkzfDV8RyWdV
0qPbob7NdICAc/3dNDowMH1Ubue48SMpe7UICuIMiyMQ5qDbFGOLVBGvEPmKRZB/MdPR7SQKaeAh
Eq9p1BtyZSxHzZqv9aQIp47gGfS1ddCbbq+3inSdS+VzTGTDthAU/luENAY+c44CzlQGujenz/Wo
fcW4ca8qYbar1eRlmvD3DbQ3iCrE2zu3b7hJu7bYSmtCnT2DJ9SmbcA3t4jb7Q1Hni7RauBj9veu
19/q/s6ULLdP1xLd1A0bo59KZ5k0F8Q2YvcyxqccTLt+gQagGV875Smoed1dmvnBxFm9t+yrOEAT
Ei9wCquxxpKIiJEx8LUYASmKt0CapnOryl8xND8mnL+KWTv0Uvm9SoMrwiC+ZEH9Vdop83DTdJIT
l8ZnLMgv0fgQ0Q7ECcvlwpj1zFyRy6l5MANl35uktgguq7X8kUztQ2LoD3HJFzIua6no7mMpuNJj
0tOxXL8oFf24Pm5mgBUoqudUPzABIytHDqFWtL8qPiM7QPaoqg0zrJairZhpOaZoDPIloF2scSZY
CMZwQi26m2uN7PVTZ2D5tEJldDpb2U+jjPm/7LSDTBUOge5GL7ubtElfOSEnXq4wXuoc6ZcMYDDO
4pdAV04yWLisbnDzpxnaa0CIJiSAPoIdFaE6lq3otVo9BMPKaq21ayNHgxJu42JsHL4GDkTXeUNZ
6b4PoJ8PjavaSMkQz6A/kopnQ0qaTZWOT13R38ykVchz+lDEsuGaK4huYviPdkuYep6N+zoOTmQL
3I+A0gpVAUdivNhX/QBbvWFA6TZImBXvMZr69VgVr4VJBUkyA0iK3aaz0lfyMQ9GDftmprziLEUL
dUr1O/21z3JXpcul1Dl9/348/1AeqgFN+LCgFtS3q4MjfY2aoqcKhOJX6cZPyH8RBNdwG43mdgg/
EQ1MC7mednpoHai7P8btndalmEhMaxsVM86MjCEw5em9ZA8+UZoMRUXCom2gG8iyftukIPYU62Ca
IPYGuQD7UhwV9hOOmAF9FkF/0zdXDfSOLYoMEKrEPDCL76p8ZlgiKbMA5ngLsKvtkFjAQcP5TGgw
URxyQD0bwYlsmV6rgNYfmxuRaN12eFB3Rl+r27xvj6HVumZ66nNM/NMYAljPa9o+/tKEMh6NXPHM
LL8N9c2E5tsBf69gat5HVnoqRx5ixR5u5ESAZSilq1FnCNXfp0GB5YEkf6pZAPBRDn9MHiJMv5RM
oEEI9mmpnvnfZ4npcyOJBnP5pH6lRbhTYuZitXkZ4GwqX+m9XxszIAatsvciUFauSnoebdes5YfS
ajOvokBBOtBrY1t3YMERSLcqM8zMB4Nvy4zxyaSGzfFdc01UY45ordypEIRu2na4qeLW9tJ5TRsQ
i9uZYgPBf52t7E0fpS+piae50pvBG9rFqXqDg5xln4Y0RriwzjLTpNXEcYNkYiwikKHJHsV+Z1qP
bT2PIDoEa9tgOhTDIb+QCFBDMQpLfq6uyuNi9vOuGqerWMm3Qp1Hnvb0NQwB5SVt4yJlGf0xV1ZE
vAYCo9eIZFMhZ4kSBkrfcl4uO0WhKGPLBykGHoTVEd5dzvatnbsUFGAquWlmrpyz0LqGyBsQW84D
HqCS2ARpJFY3Xe0ZNHy2GcgHt1Zh/XRmclZYVQ5WoAKVm98WpRn9Nkc3ks86xB2BbqNTzW+NlLH8
mDxZ1Npp4Axgr7TPpZQ9lylibVUn1DkfaS+L1u0YfiH3LwqL1zzsH6s1xSRjLhI5D59afTdtx5pW
C5Q8XZcjZDV7OleFYhDe0DxWYLTgnsSZY81QjFptfdycfjLOadLetJBdANeeVp6TrBS3tj7nbmAz
XTXCZD83n03FsFxDgu+JtXQDGB0w47TDJRGjqWyxXLVfSluL3ILmG62vOynVnioaA7tEjdx0qL7L
NivSoDAhK4Bulb7fdkLsMxanIRC3Kw1sE7JWsnWO30wJmU2kVswwZcBCB6e37NIvmHMA/yyq4ilq
cjYGjeORlWY7bBGbsZKS3Wgrnyd1so5wZBnTr6j0I9xGtsSOM0NgZ7ezj4bm62CCNoB3Akt7CdT9
GC9HnDfzyZgtFkeZ6r4le3S1UVI3zW0SdZ6aYFjOcl6MlZqnkX/E8fxxnjsqeo31PcrjPTQntj3j
BtfrusK6oTQ7hf4E2OHGgH9qWfW86WYunAqDJ4qWSaPKL3kRLHhhJMjNRnpt1DwSfVbdyjj/nVkl
f2cZ2+ema546qEqgC05DkD9JMbNIW+ZHZWwfwpbNFWxid54DJxv1XQ4ykNs0xF4TSPHWNpMHsy/f
Rh6WrazPzUqh6v1crkADL7FLLPLgI2Q6BVJ2MiHbH5b+qBTRfGgsbV/Q79zqhf2drMGtxQeBmal0
gg5hTjMPD1GY28g5fXysLNRavvJgwVuwFV5Fs/A1iwpRuArg0YzKN/jR9xm50jwFebydWM+1Kt9x
1Fa3EUc1eEgAoJdK8WNssG5jVqcF/h/qPoCewdJ8zzmgb0eVrJzpzay67goTH/KzIE13WsxzZ9bZ
Ab8WwGv2hfFemlnETGUxULv1W2PJXprqNYMRug3iUt0IMR2VbEAeRjOlHLIbzcIRzpz7SYxZxy6D
3KwlbI+6VbeuHbG1jsTALsO4BXmtOumSfbNrUnRYpt90vRi8Xj52rG1OFc43etLydJqZcFLc70gv
4q1mTP0h0JO3qdVGYD1vemVEV1kBjVU2tzmiNRmb837pY1qbFH6SrFI2Y2f0qPFsZ0h+dD01B40H
zu8BLsvcX9Fc7I2s2y5IRcEGZYoz2Y8mzxzSqeFQJlN1Fecovpa24ZJZddOXQbez2PDC5raZvIpj
jP5tY6fF2YhgErbmm2oH99UQoQNOvsGDM+AVU1wPo2lGd3ewm/Qw5sNB6KO9CUPpEXFLgu0MOSfl
IyD+N81O1m6q4U0yb4H3EsAAiw/qIBYB0W+m8qauHorgeWZOVb+pPJaB3W3U8mm2IS7dh8bXJW03
Zj6D5n4VBGuYQsfQmdL1DYGjjPDq6TmPn4P4hJvSADhbLPjGF9NVwvxs9cV+Lrp9bEb70DD9TN5D
fz1jDnVU2rNFax1Z5a+mEUcfJ5nSNo+tECdpKq4n8Zgu1XUmuoMRSHuQ7nCe+j3m+OsQdJbZoZZB
xTLdTimU7i7yEi2hKSLOihqdlUwB1lGeJEXyVQYbYhB6hWKvSDf9EEH9iH2TUxeVRQ7G5gH40b5Q
NksiHyrFPrblfCg1CUfuG8spx1bJg/LiSKyoVjeyK4R/GadeVZSOBHerKfF3QoTJ1WTHhg4Nk3Ef
D5i7i87J2edQUtpBOObwonn9sE57MAz1XTpHpyBsHzr73uzrN5i5GMPU61AP77thOSulzckv2Krm
cLSWDDxrdJ+ahA/K+XrscWfS0mcazGSXne15vqP9cOoEs5dEytIiiUdVHY59I77ZXfdS2MM9WxvA
S3fV0J7VKNjn8MBjcPR23N9pRn1Ex+BFmriK9XJbhfuOh0xPw9tBb3eWyonYsO5StT4nQv9UdPne
tCpY8MHL0uSfMh5WJQ8fJUt9lrE8i8e8PacqLR+cR+U8HYJI2mWsmYGQn/BgHWR5fECGZDLxaK6d
7LPFfLMDsq511a/T5TYopV3XAtln3THmktnI2qagMFX6IkEsXivZcqqEFHQBn9VenDkOz3MfHZc4
uqVuzVIGd9e8nkqO26O8NSTJU3PAPIvlp5G6DTQYnDk2Iej9NXPhZCCqzsxjndOs6iBBmyZSomLb
YJEU5uDKNsBKnTkTcKWsfdfFodRrGPTGHjkDvd9kly2SrzT8FLtPrdM8W5Me5X6rWZWLLwT52eqn
Y7IGRTsqAilafUwr1l47K+4jS7sZKvNqyV0SHM59JO3HsULYCAsoWw6AS5xpnh80m4bV5Ad25ea9
TNwEajvMpoEJBdL4Ss6XL0/Toeal571wWykFpdi7Heo5uFWIkTAompJTUBiite3oEi9yDAGSG0yj
/bZg0cjK8NCYphdY7b5jQWhoRGgREQmRY8eFpwA6UpTkYMCyEGqxT0pxbNI9psmDHSleKzU7On5+
YBZ3qmo+LJysG93ej60E0pArshvrwpDVDq29lrgjdmm1yHZFPF8bFVtJFlt0JvomA9jcCswmzGIB
a2QN23aOu72R9jsDNlGlFDu9VT3Sl51qpvKhRE4/HHp71/fd1sLuFdD+taQv8vK9zykBcKjA1rBt
Rt1DOOwmK9POzBGoCwctqTNSkrIa+GhJ7clp4srk7q3HWMlRR5Dr6ejnKJu2erTAl+Rgo1UHmkIY
nyUH5+xmGF4jNgcp1+VGuzFwDhn5SSdxrq1eWrhiiFDcpQtdPV5cGnM3/BZPqL0/BcIxksSRxvyU
aC8tD3vAhx7Lgi12uCPrZmtRqCCgyi15RRDypOgcZeOWE/tGhC+zpTi5uTNbw2+q0avYPgcq2K+O
3AigYqW4y/qMkkwr7a3YdGeRPwVD4PcBwLEONcUwH/JsRtPS8YEwb9BY0FJ9K8idgFO2yRJ802xQ
l1r10traJDDTWqazMAbVV22i5EEvQblv1WQ5DBg5pTXsqncDvEJd4ScQ7ZWFOw+FtKgEh1jYaTnB
wgGVo1l8wXPjFlbvNnnNPTN95Hsved7cyF4CRy+Ur5hoqPl0TpOD88Vv3xdizy8GS5I6mDrZ7kBc
KYFDIbboIyrkYe5jXFFjXgmQpyJARS4rDg5Ep7eLo4WZxuZaFYveGpYyk9DWlB1bw5Yjt7KLq9Kz
pMzrGRRL7eDk2jSL2JLsoOZOH7zOareOB5Y76np4zIP5Tim+WJMCusYZQgzCgQTU4TioNi8VuNoP
EMYdjvKMo+owxk76Le8jL571XVOwISqpuqikesS5F02Vk+bqVoYPrPDW0NZuimhE7q45NdCDLK3W
mDJfrshJzDrXRNK+rMkTauyJWt5ak3aowHeVJL4EU3OXtQVbZTjHbSoTqQA2APltWsenNFxugUb7
AopOrw2+nsYPSr7sVKHsO9jNfTW9LJZxPSKbjbtyU41AaZPWkxDttxpb2xitr+yDd/RkuaKTjXEZ
rGZJ2zPoYr9RSDadLTQRcFdn9ki8P6NciBDIdoaqbGpAFWa9JqICu8zIG0nZWAFrALO8TqDsMk/K
IG01hdnSBnBL/gy1ILiwA2e701KHbjHP4IpVkDveMI8HOfg+Wf0do5OdheXNgeJoUwUfO3XykUcT
ePRg6m7IvO4CmnSlwbjVpRfMaAclT3aVMPdts5zaND6uQTdhz3yvrXwIKOUQOQspdgrPSKhkLLUn
ohrxe3oYmvIehCliUhIcK5aEZbbeMpOCcTJdUUQ+1qUMo4iTojTtVC1GsP+Z+LGrtB+diEp7GAT7
RC52WWF5QYw+mciITNxGC4wFsQPE48JsPtdydKwWceSMc5O0yt6ycnj8bznSo2rIr6VUv2Wju48p
Rw9D7FYpT0Vf7ILW6bLKC9hjpCbBOvD0q0S+Ml6TerySuW0ha+FYoQuhoRSY0TWHbNme2CzNXkQW
CgvK4Cbhmdr+17YeH5YOGi8mvqIlmlsDBNfWrmYtfpNp6KiHbcBKpSQhyrc7ae43Iyf6HtQ/oH5X
dKXXdZWXYBNVCXZIZs7tydjftU3VeO3YVIeffzSpXB0sOb0flLL2MB22h9iO6Deu//Xzy4jsHQr5
/+nbP75x8U9+/Jq5WP79C2chj+jJ/vz6x7d//rsPvv3jB0FU42UkopUC2XC0w3Q8/vivn39c/F0V
xHjGfny76Sg6KEmzOD9/RltGqnQ/v/6Pv+fiRzSx7Elea3cXf/+Xy138qj+u9OMvf/ybOKvl/YxA
8edf/fivP36OOnhXhh0SmozVzoiArOtPyqj3vp5J3Un0zW2r4jWvq3Qi57L7PkvDgxip0P++mfRe
52zF7piCwgrrwvr9vyhINDmqgQvRlR11Y28pwzZMoUpJ+gcqg/c6ZxboqxUQR+ol/bNfryNDzBBV
RtRv0OQuCvyNIQ9gq7Jn0k08s1ie4p6e5dKg54tMzA2txUNumB+Z+N/pvXN1jBWWptq8nLWz9Ze3
W7APKgp4LL4sAEeOHSe+ura/yE12SvrivtfhEVvLp0yOyg9u9N8Nkaps4VhAGCTwtsj2hQhhrtoh
nhp6o9mUub3e+UKyVzabkm4tQwmZMJy0xGamZvquTVeF90gAaWrRQ1lPyMNc3S9Lx66K43yuEWdA
YFhFAJC/5CkJ7V30gU5j7Zledhl/vl5Fvuh1VlKBfsPkVpmttV8l54GlfaDdeqdnvcogGBWkn2E9
uhgU4WLUGdyU0tfn7lgYnIWuVElzdKruvx/l72h0sF1iC1RQMxPYe9Efzg04y8HIKmSlDXV4GFKp
dlvSO6rb8Mge7wOtw7uXAwZooB2GxnGpM1jY4ZHGg2YSuNZ2ys5zWTj2/MguOkTN+Pu39s49tAVO
cigkmoZY/+IBbmIyhERE379cWLqXgDNettHJLNS1299f6Z0BYQvUkugRQXihqPn12ZmyYpErHgx/
igEj5JT+RWc9/O+ucdFZDsUEkctGMJHgjMuoCGMxc39/ifVlXoxr3gaCDB3nDCKkiykAwxdL9CAV
Pnn2T1YZfxsqbRfJs/zBA//uB0ObfHUpAa2wL27XQHNkkg2uU5jL05AnXxEVXa18P0Ai/+gt/bzU
xV0ztXCo9Qr5Q5WB1l3SwRkt6wFu+38/JXDLfl5nHfd/mT2lcVYnONachjVSSUz1VsqjjySN744y
HQacCsPG1sXFbetnozHsYJXMmIHbB2KHN/OffDK4+mw0DCaTz4V8pbJmkv5K3kY9kiilzU4A3FaZ
X9nVfyA4eme5QbSNXwiwJYGwl0pmebCLjAkCqdeSvUXz4CwYuLXoCKUzN437us1Pi/2RaePdgWci
Z1bRqSh/kzUrTZAZjIcCBlF1Xy80/FZzFkzpZBg+8Ca9dyksWSp0EO6nKS7m1TkTQHhSg4G32Fe2
xGkxVFA4QndKSuMDjc874i17VfCt6dKAf8zL53bsMt0u5cIfs6e8V44bK7wzl/AmDT+QN703QWjo
zMiXXr2wfxOqKU1JsMKw6vPyUzFJryUHpNyMP/BXvXcZ3E3Ab3G58lldrK/Uy3MrpDjvqyZ0xXLa
1g2ZRWrzkX3hvTHIHKTgSmTzhan214e2LiYmu4LrtO1qwaHGxLWISiqz8QpnCIiw7BjKsRdQRzPa
mpqI8Z2z26CpvujznVVjWFfM46gPDhyUDx7FH/6Fy9nYJkv2hxoS6O/FlLKQm0nuO4O1p7xIyKkR
Vq4EWdOsdE+ifoNgEcSjjsbEoOgNRq19SWkUS4lOhxYpSbZNO2uj1URUCdtPy8pBaHjoE20zqeGh
4MBHoNWuoXG8lr0srfJ+v5r8oGr87g1c7GHaqNWtdsVbhQNWFTa2dK+Er4lvk4pRSKXcpDWuJpoP
lv31vvztsjr+T0I/GEWX+3ZJ5L1R1jx5amRtrIW6C3gNibbjVL6ZqLN//y7fG6vsn/682sUCk8/A
naqEq2k9yWE85lFvbrj/v7/K++9JpcDHJhkD9MVILaK0IxeDWznpMxES1naSIz/UTnAdtqVhfjD0
3pu7AHL8ebWL+WRAF5JUJVfT9beZhp+pzr4uPUXig3f1/r3DwSNW6yiYmV+fP+IQ6yyvKC1Y0kzM
4i2Zm7AZ6n/0bn5e5eI5yoZFbk1DFGjPXnBAbrSZGPpJdxXtf/l2LsY7CYDxMKtcaEAxbOWvmXjR
a/HBeHt3JGBwUzliy3g7L85KLNrWwBy/bmhaXxrfVAOqjUSXSJnQEdkfTPjvjoSfV7tkMWEeift2
5Gqh1rpTaCP9gb1qETPWWx98TO+/MfYDuHqQkF4OBqOWK1U2CMrp1RdyJ6PkOXpan6Xc+si6+O6w
W3ce/77SxYCAjmnJBBmg0TWFE48Hq+wdRHsfvJ93bx0AUfbTLMoAWH4d3G2hxkHRMxq68nZdX2Ch
uGr9FLX5P7qQhsVC4Y+/uaBDbTYLw2T1XyOjq9KipEOLLmI3lX9wBPn7RwTbWaFGsNo+aVavN/Yv
m9w24UAH3aHwAyJyViZ3C1u8wyoZOOR5/NcbRC4GfUxmuvsByPz1YoOoIqUXTKzrxVBNPJHI7EdK
dEVCpp+rJ9EeC4DFv59n/z40uChFH0OWdQHK4mJGShc7wxCF/7ZMF1c2n6H1XuXt+MEz/E7Jh8vo
rE6GzB6Yo9av781W0AGaOR+ZuZn0ziXb2Q0AUMef5RNdf+LIJrYYKZ0GM2sP/+AdUiYAFCHLjE3x
66VrmGJ6WPOYddKKB8U7j1svJ1rxH1zG4CKYMy2MHBdz4aiVUhjShvdDctNHmh8L/QAJuvLvL/Pu
nSQqHcA/hSMIqhd3Mk1FYAdDxmIvOvQcNHwkLO7LXdmcC9WXST1aqJuZb/IzaXu/v/Y7Y0XBOcNU
hWUHd+7FpRNRZmmUzDmbYdDipXTik14DVz6Ygn8o53/dz6Ajpzmq6azJ+B3X1/GXp05eNKmNUyv3
6zCXkctoZKFWtO+m8lqS6UZjfjqTQlXtcHAMYImoiGmkKKFsQCIsEoHqEx95Fy+vsYpHP7WuVbt7
zlruS6t9ZGH6+6zHi2XnaSO0hNJ4aWEKiyGLO1vL/T4Rd9qtplcOpdsbEcQfnHnWu3t5VxDZC3q6
2mrZuZhe6fFlamaqOUhqhNyWzhuOJf2DFf3vBwRFV5AZ4BoBtcB28tdb31kJgv5uyX1hzzylz3Ot
08H/nMtoF+faFTT0C634+vtxtf7Si3f2y0Uv3hnlFoRlyC04gwPMh32g6iNaQdr3HEPseg2ObF9+
f8l3JnY8hTyrjGf4/ZfEFNRdshiMgUtW5LQBrgn0xY/Ia8piGrBL+9H8t25XL9+i0FhHDPgsVE0u
trOz3UZjI+c5GeXE9Smmh9KAVJ4QwGPtYlrdmuQzzPOun01A0x+d+957t3+9+sUU2BtVulB3hJKu
kiIUo8geJjemeR8irE9z44954r8KzvlPeTev0/95LbHWxmHU/T9G5xDAw//9fxCcA2hRMyxG739O
zzmSFDSUf03P+fMf/RGhI5R/AXrCziOwu4J5WQkDfyToCPlf9AqA3ahgoCiVrxTFfyfoaOq/hAEZ
AAeQzLLAXPRngo72x+/je8i1OXfgMPy/0T43fwxQQof4UMLv5b+//ms4C2y9XxcByhPsETiO/SiX
yRSVLjYMgJ0sLdc0sjtz6zv4BvuUN+1VP8vVYy9uh2Spvy35OG5s+6zFmL95uObb0KKbPWbI6Slb
79rM8ghXTDxZQuEs1+25sSoJYrJaeXERtz694q+4ZTNSvU4JGCt0Adme8KtRQIcryrOepcbnPBfn
QQEqJdq69EKD4ewZLAAKrWwQKTmKVPlZzwO6OaMd7s1l/sQN6r1uENFWrvlxMaqulDXRjnBplhAL
29+PP9JmJAhWSTHXS7TBVQkxDHPiY+tKnTScZvtGtmcDgjweJ0jYt/KC/sFGoO2ICNmxIke9rxHY
ayS7hYr8UVKCe02Jomvg56Er9QRuZJ3tJOWLGAjBNfoeqhqFjMWW+UdYqhEXuXOMfaJE+etPTeDn
XZIcU0sHfTDY10IZ9kvXkGtDOgSaE7DpNpG7ij5V+3BMKNKQq3XOaD6n5K+giUDQEZgbZQwXHEBD
tlMX7ftUta5iG4pvDTKabgAD7qKmn1owgi63b0MQosAFYHZKwz2Nn0apNLYZBL1tktX7XNiyGxtj
4xoF0Wlmf5T6jFi66qnt0VaTLocMkfCuuIFYVttXi7BOs1SbJA2TkZYxfHTw7TMRQ6Tx6pNLHUBC
A4au2MriCUVoSZO7qFDuyohZ5ybLSaXue9cq0+2iAltGitr4QZ4YkE4aRxvojZEtGm9XmW1F1Jra
3gsTuWOVDrmjKN1nrS63Rqe6ZKrSNDOz27kMbtVe+1QQzL3FE2zgO9Dg+94F/XgI2kFHS6M9amMh
uwQSIjyOEAA3EYFmEQkfnNJe1LAafbXSZSdI62Urz2jax9suvoOFvhVhsGM37TBEnUpELpYzimaT
h7jPXwUP+iCdWiC8yNL3BFuQwlh/LsLpPo3zQxIX+7Ysb6TsXPbVdVNjUtMxfgUW0YQYEGbZLwNr
R6LxoS6HK5BU/tIXB0VS3VLXrqNKcbLsQYZjmt9S8T0Mcb6rrdKVodBr6LOzNScK2cCQnSJZcgKx
Bqw/BMPXZq6xBdGPHEO3Nz5Fcn0sMRyppbWba3ZexObKYXJSIxKgO2VjKOV5bKI7VLNnq6uv5YVU
1FLxZzt91iHqEiXiZIn4ZhUjEozkNOn2IU54kFnoA/KqBXRLa7TZM2voisUxDHIq0+RNYuFJo2q/
rsYknj+iDTropX0VpuI4oTiW9cKp2mm3NNa+VBPaqLGvDcmp4z0Z7L2hYHpBXTlD9HnKkUZOhJzw
MRBO5s8yNbJ83tlpfbTnwY1Ju+6H3fpXeVh5fQ9BaIxWkN5GaQlZ4m41vYpt52nGukbxzeOiu6qf
t7EaXdXKeLLi6Xb9+1zo14oU385k0lSB5FnipRezp2aSK3rVpQuIEFh187bysqo8JNgphMFvj+Iv
q8Gt6gI/Jtqw5O800wEsvx0G22E/i6tSdupi2fI0+RFhzamxMe3BnQgBv4YDU1MJCVAASmMA+GLe
U5HZrp90SYYoDuedt96OJFicPjN3torGKdVvjAO4ph16Q4J7+TDmCO/1l5aUsgQh5nqxMjxnFO+1
qXRBp4P3/qxXMZ+sckwX/dP6Kg1rIHK19SOSka253mmL6moyyvpuT2Hmuy4zpWFqsaf8rILSwjli
1yRbTuZe/Togq0qW9GAW+XNqmzDLWidG7l7jENPK0aNJvFXE8BSPhtNIKKdMmFaoxvIEWzyvCGVs
mU/ulOPOEcCrcwMx84Bgt/G1pHHMBSMfucARTGucjawtRENym0RVbkkMLozBXfKYqc/eh0T9LnJE
vrNxqpc9/RK3U2O07t3LOpTXe65OujNWN6Z2NyHf1gmswT2aFF4tk0QT3SuB7atWw8ZcvU6V6rrQ
zF3TWldVmZ+jIUBCdq0RorpI0W14mO3oOJeMolY7LQO4uji9BXJ/LakR3qlyF0ZUU+evZcH8t6jb
XvJxAVyFVuDLdbbXBjI+CzSKbebA+3KHotl2BtMfec3YrIPM2qnJ6KlIuLoJrLKQzvw/Khp3wN7A
qhbYRLX6SA3dNh5ggxOciMoogB5ThcvzPKnOOhGvX/cxgY6s1gTougyEPcxZB7QuUcWaV5TZmQXV
m8XJxtiGewKsRvrj2woJMAa6J50wU5FKftahjA8QuE/cGFLoh3QnCvg1mXGaSMuw7XzPIRDz1VYM
8sbI5oMkU7yvp1dKLziU4it9FNeREj6pSX620yqFfdrctWSuBDwNo+S1SB7WQRXNNAnt8oDM9jEr
7UOQGie7NfcW9wsfAkbQaZOG5BSbNQVL5mngatqSUX7QvyqSQYqsYZ8l2YBLzLzJzc6q57qRt+Ms
uXaY3wRle2rb6WG1BRk5ylf5OFhezau20q9SHUHwqF4kc7pZrqxePI+ldkitBEHhHVbhF0mJbsso
vekQq4ZUgMeRfUcW37UkUW3mVvOY6w54PA3bldKFVF8w9NPwJJfWHQ1pB/WlU1D/xlHlzCHulvmu
wZhga2jS7+DyuK0sudYiuRrprn30TeqYZInRmaiO5ZU7yd8yDZR9qWGPoraZevLsYv1xrJY9UB9h
M8Hnp3swS9xy4CPJ5B2kTyeZY38gsjyUqsOYiOtmGfFgb0bMU1slYaJGw5qj8wrL6ohYxknBSGRs
PLprop+R0barfDzY6EOLrPZ/ODuP7UiZrU3fSq+ecxbeDHqSTukzpZQp1YT1lcP7gACuvh9QnVJ9
Oqb670ksIghSKRLC7P0ae5Noxjqpx6UO+NXb1YO79YR2cioGotRH6iS+qyFFN5qxibYTR3MI5GYa
meEUIVgvFi3/UoG6Vqo/cVMW0x0Ad4BddA6/EWJvNhnH3Btlv6pj2IgsGmw3xePUhI3mLPQ6X4dg
6PCJnLjxc3uIaHMngl3me0tlOEG3djGimp4Crfne5lijZ+AsFX89PTnu0fe+lS3ORvwKjqVNr+YS
p7v9YHvfpy+TuuUhDpyV+zq0F9W8yTDfVv1wapQIo+D2IR+UbJV4yaf6S5hmV3zj7odqJIjiNY9W
ymfiOSYLcROZeNJD5d7Mw6PTfbVsBaI7ZCENiHsKVQ1eVe+wffs+Pd9ZnlyzrryMbfjiW1clK3GG
BWAfD/dOGz0kXvMQu9YX0IFowJ79ctgbnQfmMYY2kO01D6i4fWchVOP44R0Qs02l+cshjhboYO+b
tNpnhbMNvOpCmp6VeLZUrO9ZjNov/loGczyuuLCHn/zeQBwRSg2PXoHcXKHFx3x4HoG7wmlfRVGA
0dWwa1iUtKNct0F3Iy538JCQFdoABQHnqGgTXyCjZtaLFnUPVYy9gfymhNYiZhEIzahkLaJZ7TqI
rWNYiGOLV2x11I1lemaWTfJ0T2bvYgyCSPc2gPKlVNhBp9YRUcpVnqcI64gjb+NyaIDwm/0K5LwO
lH0gzJ8vcf/aKcI8mrG4gxi0rlsoi7xAo7HSPaJNSBCE2oKBOdaRkXaBxVb9rhsK8qLpJ8UGIZ4z
fAIekVrw4BdLqwCKa7h3RuIeE73BZ7l7BBS2mO7zoHh4aF2E7C654Xy36/55ILAyROWjrbMuUyAX
x9q3Pv8EcvdqOjyJYZmdFKteBrp50ZUIgrUdPJeRcxehwefHzdfGy7YICRPcjO+rMdkRocBVbtio
BQSYPD+Yudypo/eoRNwEVvgKYyla7FCilLtBB+6cMTMa1gaa9EnB4SMnd8QDKfBEFj2i7gbSZmD8
zQyEhB88gwWTC9kEVz0LVm3ZfDXr/IsdI2FePQC6ebWC8MktngAo3+x8Y9rKqgXRic19+9TY7jYP
NwNDaMrpGi8RFrXdeZoIM0T9/VWvc//keGhb/6kWXNHbr6iZvEI2fEnM5NMQBI+lbG4+WsyWva8B
9joi/2QU2bWzPkdmd4yq4CEc1W8B/Htb39ue5FXwny0jeNaz/Asx8TUcWDDx+IgmbXubTvSyfWL3
UeYJy8990PQPfjo85d4llu5RxyVRjbNPRoipaFaeRDncA1RPm+wUd+6Zu/UUy+yqme3ZHFEqd/vb
4PSXXP8xFMrTcOeM9X31AlH3s6ySL23JyxZbOIdlp07llUmCx2nmmr7n9F94cCAtxdpPX0vCk7KD
7x07C0V0j1Us71nxPlgJWykij9Nludo+TZcRQ38SwNotpTkNMb+lVCcM8WvqJdeAh8jv7NfQGl8M
KR5YMX8q0/rmYjWQA3+pFfC2ldz5FQS7Rjw5vXiKUNOFtMCKNeIxV+5tKW5dkl4LQ/uiDuLm+Vc9
7A85aYqQ6H7RPvbR+KK71bkv0+uY4u0GSdyCsKXLl8z3bzrLiNpHwtP+KtgBJl3xeWDFGQpnYVmf
YJ6tFcRC8t69OVa3j5z0i2c2V6TcqkC5r2rrla3zDWfDpyxYQ+64Tg+FmfpPseu+Tj+jkrWPY9/f
13rFLuY6mNGVxAdfrr+fvoLlKE9oCp7K+i/ECrea19661j7zNj/pINxtv7/HCmQfqiVb+/bmpQmz
Kg5zaffgZtnVqYMHY+DBKnXYcViO1zFicl9L3T5Jke9MS97wGHnNlPrzCC1oqQ/Bs2+nn2THAh/L
yc7oXxRTPvWNduCXfXAAwfrVKfSbc4RFCyjVW2o0qN9rL4oTngIFW0EL/h2ujHzxNlNuceWftCh4
nv6pFDNfTALCMjhKSOxDfK2z4DkW2V5G7S0wEFHRDmXm3ebPrz3806EV6lDMlfvpRx4d2DquvEKd
v+KBcJbOVyVGDZQ/5Y/WuQy0KxZ2L2WvPGEwe9a8l7DjvZcQUFUmFjV4qBFcLkTwAMX7VMMjgkgy
PzaV69+E3ZzNXrl3a/mg8B+g5xWf03OQN8vp+6gOlpoVyhS+9Tp1DULMGCzoXIpY2KLHWjh8KLPw
qsKETxt5HJKNPTDS2/24btx630fFStegb+ZPXnNl6+C64gSZcvrHtJph8jotTY3hon5NyvqJSUJi
9Fume3xyUP29JOITFhCwASxfroj03KYfoA+DJzxISkc8ILNNbNQiycj2TuM7ds651ZR7J/Vuetts
Qti2qWGfHcatPhxeEt5IJbaRcGCpjVfdGKhXwwZADWcjUV8yXlBEFlB6SVa1ee6VBLSKfx/k45Nk
ZVBpzQ0j5iPP5k4Qf54evumJUqvgXFviGfHwh+mNak3/6p20vHj1YXGMGsD9hQTBQ77mhnHqVe/k
y/TthyEGxVMT0tEu0/lwdG9Bpr30ZnG28mta8juVwVptrBVUy5fcHV88HWmSID0nofdkaKjHCnFz
zXErVGedGf3NNOrHNuEZU4YX1xBrD0hBFXEXtET5PGA0uoDk5ZhyDQJnOb2loz68DGr3gB/wMstU
9KnFg/hRp949KapPiINo/lWYpHBDKD9F8sWLms9SqHfT7GD0XzTNP+V8hE7oRUt2eYy5QMN+NUjd
Re8rh9FVr0olnqbvFDrOq5mwFSUy4zrVk637t+l/nJ7sNiLa5A34acRXK0eWKNH3eePwf8qnZmDK
RFmhKJRb7trnXPeOboM6dAUzPrvGPOJGn1ybPrtWIjuZtbESBKW0aHoGtJfp7oaOvFpeBpS4fRJe
/dmUkqBRMtcJ2owLVsIJjhMvUV3Dlx23YfJpJLDDpIcPiO2f1B7497eGbDkIFWyE2WA7wdlNimtU
YOPsDeXXmuVPqukHR3gOWjblhcDpFuWlrUFQMazXfu0vpwVqD5FJdOZqGlHziXo3vQFkj02TkGfS
bQqosKr+XCQ81qwHp4dmDEgus+dN0PVILO/RdFlX68PB8l+g4uqiPTtC+Zy1TAuBCuVR7lootjmu
AQlsn7wzFl3I8O0M29TM1nm+l769SEzIkoaz64tiLfRiF5HQUcZ0NQ2dRRCC6rqWNoCuGLrYjzbL
0GsYEQ9BKECxjqKpD5F5QcooWagi3yuCeQvN1nUWeftK42u3PuvCZln04myjOK4E9vSrEBMJzk0C
6zg3N0gn3o1pvo061Pzy4uDFLHtdIkbdrlX1S070bPo4Xr+VCMyVKVERblFl4oUvI+WuD9WrVPN9
VH4yciIQNnJSNRKweMoQdrLL19B8RMt/uq/Tfa6qezMID6hAwU4N1hOfkTDe0iLcON0tAbVUQDEV
uMNmTn30NW/DLJXg7CqzyYl+VyQ+8jsZA504VkJfu473OF3JODWpxPD3y4ZbCsYhrtDrQ6xGDOzO
2E4NhgL/LrqTOrbAQUD+zFwXBmJf2C0ZyXm6J9KG4SyLLSCxhW3hiOnk+wQaW9rJTZL4+94rl3py
VFMGU2XfW8oPP6+uQZF+TyOEDxMtu1NMD/JK070oXa8diyz6nDpIq4bOMU66fSx8glItokHwQL/o
cRHgUtMe0tZcRKqLgSyR+KjvoRGXp8gTk3MvJid5cshKJLPqGD2rGqYobhUa+ztIeLFZPFq+910b
QzAkzaRiZ+XL1LLurTKutnHs3doyuGEV6ntJs/Qby4BpiyM2jJW1XxQreF9yVcGrXlaG9eg38tIk
7Y828iGarYWL51+SSTRbTLa5Q+GuZJuqy7GU3wq95UDVv0TIiutF9Hnw7FvQxNtCWyuhd0oLQkQa
9FdS9FhNaGcVRrGQWNOWKTqrueJuk5G9tJJD3ZctttOm8S1t4h8BW4Sg35lpirLCNYyVfOlgBb9o
+HfNAQtBP1NfnLH9VHXJS6RasMLFq2tXGaI1PosL6zb5tkLKzZRNHTuLwFGSbeZO1DZDXY8IQpm5
Jy7S40skrbNMSwlvM2OMRiXL7KHWV+g9Lgdh49qQGstAIZCgY4AconSMi5yKKxDydUacLqveRoDB
p1NSJJ+sMb9FjQRRqKPkgf3fOgn7r2ZeQi1APWyhV8nd4NfougXwnMs4zTYyBtPmKdXSqInAZwr4
sy4YtSXaDLsKmuwis/sfUgbb2tNLGIQ2ccJyXMYmv94IyL+2xV/SbJ8SV96ZPsoANtvQhfZky6Jc
Zv488faT7cGIoLzz6JUSYycd2Vu79lY4FbhoVkY+Ovo33cakt6iqs9YM34QDo9qsEE22IpZmBjHC
zEy/8VTaSP74m4r5S7cDsbTT8UetDU9KDym0es3x5lqFZmPAB1L2bddOcgPCw8wDTTmpnqwuOUUW
Ug+uD+F1Tg/+j3Kp/z4B+v+RSf1PSdnp2/zKypIP/PntVn+Jv/5WIXIbieEewsjw8L1pU/HP1OHU
8//15P/6Pn/K41B+/z//+2vR5mL6tCAq8r+lRclu/uc06l39/Xue/pV/+3jJWxJV0bR/mBr8FADb
PAD4GJHxfsuiKo7+DweVXlgrmjUR3SbBwp9pVNf4B2Lzjop4r0qOFf/5X2lUy/sHyp0agiNQ1kCc
Wf+TLOpM7/oNDaAjDO2BReKDTBX32I9i44UtBkwuYnlyx9e0IQgylEZ5GPW4QygTmZO8qpjy5sa5
UIfIcDGRplOYt+Xh/Zq5TU4n3nvPR6Vtb/D9kWz0u3JbqAifFT1zwgIVGfXwdthko3pAWbAgLFoR
DpyrWOceHMWi51z/7fDtotR2lKW0sJGMqire2KnXEAkdnONcWFbYodo11bOqbbuFTgwuS1B5TSG0
FXutYY2LjE+7BCPAUm3qWAljwBMeyaudHkL8mtp++xyRS4s/xv7fHrMBPwDW/QPfd9kpbX2MbNa/
LjP5XJsLXXSoxLydLcuW7KE0iQTBwJ87qlOtrF1OzH2sKtq0ou0PVjkM5CltUs7dSQ10e9mOcfnZ
N+PLkEThYx+49sFx0LoQjYa9UNt/doo4fhBuV98h6oNTLLnGgyJj9Pkt9D6y7DC3JAyhfwC18TD/
HVHCM0RuHrQlxDskqIyPdAvHQmkHML12shO932SGj9bnVDStbuBSGiLngqJ0u5/PzNX5KMrGYeWp
AVIzFsoic6GncILThAn/rfG3w/m8VzBAun0Ebi/o1bOVkKUP0stctFJLL4VecG9Ldyd1y927okXd
II6OmQycO89SjmkesIcOBpXYUbtze9X6jIo33vaa+qkeZAIiAI1OtO1yFu7jBu7yX6iQmXdh7MXL
IHP9lZ5k7tFyOyKw+MSg1/XP6tyW56V1Z5b6y1x7P/neV7F0JiHowSvmph1LtmGDUPew110SDioW
i1i5/KprrUSPe66/nZp7+Y0x7Dti/D+7GlP/94vmo9/64JXGTi4ylwgnmRck47JT2rgr3nrzInAw
chatnYg7pFJYhki338WdGgLT1sPLMEoCglp9L0rTWQ6jT44cN5HDe5E5sfNb1XEwtI+IaS7nLuSN
4IgSLkT9rhsthHfF57wN2D+j+rRHNpO4/VToilkvfQeZSTtGQMXJneQ+xHsG3HM73FsmqlBulChv
M9p/xJDMPjF/G/1caEJQ61D9BmlmuR8wZl2vOn5vGelJg3e7t2XAui3xDzVyozi9YL3gxJ8DWQ63
pBwVVO4C5IQD30N8TVlJafxVpTp72C6P2BdOh2NBFJi0/7e3Ng+TIlAHN027D9CiuyEwY60GVUX0
A0pouhhlyAZdJBz2laGtc73rF31tEctJxckIelDYSfCpSbNzbspu02uxCPC8MYMTmAMCg210mms8
oL/NYf8GXWN9wGmBrTF4Yyc+MshOXusPAEtjqBDxcdP01A311veU8AiZozaSHE3KuUwQjz12tVIe
3+rzYdAZL0mS4BFtlMk6LiK5dBSzBPYftecqbr8khEKX/aB+6wubYUxpDlJxmkswGt416apl6iE+
nimIzSMX6U96Chz2hoOdzHzY+CoE7LnX2+FvHYy8k0S5enIx7DUVV9QIx8f1uYOfri16nQjnGFmH
tsFMEdZYe9Gs3LYWAGGe8qDztqH3nVwfQr59bObHsEwm4dDpMFIBlmql2kzha2AcNcYq//12ex/M
XLCSYvkHrBsmmWlxxz88iH4sYuSdpbdXpTQRItP1/XtRqsrPKptY9ibv9blPNzd+6P7Wc24ExLWJ
EL3dvneZjz58DK6Fxtsfbfiyv/+VsnbwwBUGgJVJBAALv3oRJ1W8NtuOjZZsreQotZJxVcuQJWtq
tptK00ybDs7EwxS1tNwo/dmph/e1c2zSanPbfPVUsBwWP695PyOCJNoqJb6p88c4vy5RYsVbmx6Y
A9MrRmZzHXB/nQbjfq7bU+Nc5ZXUNwzvyKOIkVxWWqAAJw42PqX6hCZB3ixFksPVxnzVwuV6mY/m
trYcn10dBZMOwaLWNtaViL1jXUhzq8r4MteUaRKYj5ooHv8A1vQ+Tq08F2DlwIcig4ApgfcBLtl7
VuDL2HD2sh4yZNakfg06ZE4CNPS2TpAb17lNGzUy7UYL8CcfSU8FJAYWIWgHgghVecbW2DmGCour
qSZ8K9HeThQm+RgQZ6u8C8qzTLCJGIvgR9a2bC6qAH2z6Shl/2vhcGzwav79TGeSkV3EJGecMBx3
CIIhWWoXGRI0IJ6QhpQuqTQACPt6sB1kpFiPsMGkU1cQ5Ku9fZKN3mS3jAJboyF+p8fqaq6+F3Xv
/uzy3sbawTvUEUp9O7XDQ9cqZbmvbHcFMLE/pvCn+ErTIQkIZK9Kv7n0Y9EyhBtBuCe23R9ztUnu
Ss38XPd+TCylerFKzz8guuOjwBJgCPxe74fq55n3tjjstaVjAcJIyTarg5YVSxepRa/0s3vLaMNb
1/sduDjkVmpT35WdzsBTVbJc/ffBY6aY/j6LWdAnzYkXYngEQ/+VsmkMkeyBLe9aNqcFkKqWONyA
2ddd0cgMyI7RGviVKMe+JArRFONZgHV/HrXWOjQDe/O5GjuivROuPYA5mc7mVY6ikVrteo8wXoQy
+aqo3fphrMI9I2p+nmtK2zE2euXzXOuTonlA4518SBnq67ltLpoC9bqiGM5OZRKJcINVXWfeNWNL
8J9qTW6SpJoKeku1B+ooDVS9Ru85C+5gJ4VfoiYnkyskUk9Bot1rblQsCqMJv7iq/JZKoTxkOo7B
eXQkV1SesjiZ3FB6ovEUvpkMVzcbXx2/FPv3djsnzUFiIVrZivYnlXpjtkf6248F+hWUvmu7Dixo
eOsfYO2GMta6qo27MhlKBF717FgELgPsfKiEJYfM8vnRKiJ/XRZsicKpOrd97O4iW9wsKrfMjzr4
qQUBzZA41N8/c75y/ozOrPBPUxomwmnnYY6qsR1HFJjmbcrcNheZjKRgdUIfO4ya4xRw2EYYm753
mduN9+vm+tsV06f2fOpcQxmywQqni/d+aaxjv2nOGZF0bRLTZrjteNfm6nwGU7nkNKQ/5kpVkn1q
pmKuKqln7vB9vhpqKN6a3k8SZfI3WS8xMP91wfv1bCbRg60Bxc5n5xPzZ87VQS9BhTisSecTRUey
xQxipDs73YBbBcSOaFz3MkTua9GV3gW0ofMU5D/mVgdJnJMTlXIxV6PMI5cKvGkzV2tTKJOwJ0Ky
HXK/xPmcq95LxBDqSr2D6tkqiwT3nTUKjECaptNzn7Ix8wU2k3vbLJyTm3Yt2OJEa8HV6Ze36nxG
eIODcz3FKLDYikDj2D7QVD/3VPLsFO5UOFJzipXVtslCZq69icHREhSUh0wn45erEHZGVjboM2Rm
tOzYaq7nM3MhClbzi/mwHzTgGYXz+a1tMJx6q+mI/6SRGt7rA3ZbuL89AvDXHjsLyTgm4Ie5VqJw
Q+JBxdVlOpkqaLT6VRhs56rPwHWniUZdzVW9RYJbpvgp2WcLnsCBN8VFlbo22VqNrbYIVVLBnapM
jcJ865NpTX6dT/zWr43OSubV1zBTsKQoW7mwQ1d5Zr+UblV4Ouu56nVAhToWZtu5qhncyswyTeRY
6cz+fqWpndx50uc/naaHuajm8Rzfg+ighI8tGreIX+pkzGEcoBuUMuClVtruokqzDobMC6zBWwtQ
TYeGXxmpX+JwbLZd7tSXVsqfhQYAACOHy4dmJ9upfaWf+7/37ssXvWLbMV+fSrkPFSH2gx47J10x
nFOs7WOTVyo1peABmprmk0HeAvYssAoMHQE6ez5dhClPGZeYiNi+9fvZNPXBc/s+rBmlsI45jZYt
34rApmpaSGs7vLd6ZGwrnoddhPMvtueI3xxipiT03DQnWunleK1bkgdNoqkPc6H2zcgPK8fdXPWl
WV1apsmmEirSPr4m1m01NECJvQHNmsDeoLtB6NpBw7JIHiNh+t/zVny3TPZKmgIG3Onr6OTHeMjH
tTtsdMTVboVrf2qTfGn4aYPBDkUn2HUAgGkJimMfO7fx47ETmYr3E3PbfHY+YRaEi96vKHI92HsI
TCR/6V5TLAEAkOmGbW8B/yem7zhRPMnUaXuZh3+Rf2AVNoQF+ea6OEMvXjVqbx/MwigNDEr5Iae2
sSqIi0ca+b2589TWTv3m2jBdOl+PSuWfRE7Qkfh7KMfAxEOz4HzYuoVp9L8oZyhW7JE5kv6mT1lB
slspX4qgPCShKB7apnNuPoKWcWYXL4kbDUen9tHE6vPyJRd2cOc6ebIJu7C6I8QWrc3pTrPefsGA
xtwhqT5YSCb+bPPqwtyF092em+LpKEd4K/JSZTPK7u3c3Pzrmvlz5PTTzU2/2rkn5u696692m+zX
bq4ZRkNWUJG4UiDqtLcikS5UkP0PbtLlD16n96sh65PNXJ1PWKAnOybwo+Ha+UOJCdM5GdXtXJt7
NRlW5nFuWcv3DxrDWiNTH2S7uQvmC49T+PdOnSDec9EFbXUQU9EmHbloaWWr+UQTG9XBbfww2s31
LLRHhvtiHSKGdjNd6JVVY2m7wSiojpBwRTg8x0PJsrMfkHzVWI/u5s6YICkbXXWR32oE6hJRpNyz
yPfvrRaFzlIbh/XcFre6f+/ELYSTpMIed6rOJ0Chr1ok3y/zVVnYJ+fCNLcOkgEb2WWA2X2vvm9x
TTyWPTEkzWYV96s6nxRTj9Q13noEVkyP+J/VQg71/dxtbnJH/WI2ZXPfs1KrHS1hF1wkA5l1r16h
iewurU6NeRzzrD+9nWpM8+epubFG4xwlkamxkeNjp46f03iwy7PXsqS32ns0vTS4B23d/CFQMouB
/baegwGJfhxkJptwCSTwmST7G0O0tIyInbOO9HhmjRuL/+Xg/CrCEdCzF4X7LDDw/Mgk2WInuKAu
MiLKkdoP2ejkE2EoAWuPkbkm+u8GzgzPkzAreigYHSxF1skjcPl0pSvESzxYJIuc6M3RM1p7pWTu
Rvqg7VEV0l4IFX9LeufiAxvfunYHXGQqguAvOZbltRzZFuU89tv/vgP5GL7gJkA7nWjbuqaz5P3I
BLb4Bk5BamOD/3uqrLAlJ703BbdC22z36iTQmufEFOLCHAmzZViAFSpDtdqeuhKkYm33iHO39l4P
DXvfO+6pdjLjrnOT4eAZEQuyouzu2izcWdboTpqeCOL1vtzHsZD7IM7NJXrE/tIuMIHvvWE36sH3
wPblXV8W3hHJw1cZt+kaRDsYELcpF/CGVz6wwQdNI6CPqYFD6uJIoMfcwo9kI6odUHg1LiWYZjNX
9ItFgnLnpPmnMK6Mi55rT14PcrNxzAKc3QiooU+PaSjEqulBZJVhke26wP5cdf14cqQznnBPxB+S
IMcyDURCRhdbw7zxFZBMCNfqrBz3lV8Hn0jr33UtY63BHu46JsPr3CxrE+cqvXIR5uQiYnHQNhu9
P2WDkr8k2AnYUnlpY9/dsPHYduUkKo6cMyQvwEGK/pqmcLnYT8V/2H9+3NIw5CGMhWGtSYgCTvZH
J2LHTZui8QexGWKVjKvrDIfhV2Ej+L4cY68FKU1yPdabeElccCJr8TbrvZOfCuR1bQUt7l+FDpLl
ru+9r2VllgdfAx2aG/6zSAZub1qF59FXwKUYGogkM07/EBaeg5u/v9NIORF3IQSqO0yFxMc+7NFS
o1ccGbabeuyR18UU6TQXYRQkpGPGhBhHYm/mtj5pgwMKR0DXy/xW2WGNC1Xrb+qqz25GF7YXE7yi
CiD2RvQD7FjeJTu3ioelD8gfLLLnnD6s5e0s/sG6F0dnZQw07KDM6JR238ZocM8sItzzfNTCjLhj
YUwYeToxF3nlJ0tn8Jz1OF8axjgvRHJknJBWeJZfGzNWUPe2hyuLPPfATxLck6cvNn4JDAKuXXUz
Barpgoem00DftyA5j4U/2MlqPpyLzjPjpR7pw29t04qiYYhGAem/Dy7Oh1A0jxdBURufaUuzYeJ/
1IXw9VgmEpeCzQhF9eKkD/D+Ub5KvPitKD0MmooRTkEZNKjXC9xtnLLfZ9M/pw5psXVGtcA5BYor
+Ay2sgCLMIuyV3no+M9o8boHV0AxaSqbF9qP5Dos/YMalzDMQOaguYLvjQGzcZiY/yg/uX0K993q
ncc4DvAzEewfPLfStkHj4UQ9jfVF6TjbUBNfRKAYoB+ntrmwahcnybY9zjVFK/xVUuGpQQSjAUze
tOsi0fVTqpTd2lGreBkxqx0nBYd+VDRmg8RfqKlEql0zh1OOt3iRJfKhN7DYYdFprFpwpkdZde0D
QCSgV2ENOiAhLZEB5qlz5DmF5sO3G2ymGNAU45ShA9slOhXZi5ZYVjw9k+mg/IHo/m9eKxKnSIqg
ykZC2/ooqqVh8CW9oqk3AYySeIrgaYGtYz83Bfjmusjq+o5x5rHq4nILtePg4bmTwnd0qr3zfhjq
cb2fG0sX6ywzAXOixEBQC7Os9vPRXDSKN2nbj6cgtEkpvp0QoYWJ5xZvFDRN7FLfBjVT7TDtA0bX
7S+1n3VEdId1i0cKrlIUveZkR1noJl5jJjhxdRfp9pd+EJgNF0XdHRFC746hQzFX7Rqs2YBTh+Zm
h/cCpxuxK6GA+Ix0BQCWTuy8mCgiogP7CgdN8qS4Gzn84FLPimOZauNW10vrD/P1LB309wHOZXHP
hO0yzrmWNr1yvy1asCtQoSMEFXkBPdq3wUi8wvIhMrahCnrJDe59AwXuWLP0beTZzUkZkLyy7AS3
mC49Kw0K6k0AIMoeyR4t5sY6TNMzKmf2KpYdfiEGxD3LUrqtylbhIrwG6DJj7hPbIas8kieN9lXL
HdXcHFycK4OLmAon08rzFHVsg+LUIkx7ysZgOOS6U13KFg4rs/oj8B/5aDjRfggAeIWtDZJqClcX
U4y6nYPS8OgUMkVTvHpurVIeJsOOgC3E3sUc6ju3ybVjGVneZW7ywjTZx1r/UqM16izmth4x5FWX
GowI01XvnX9dD47HXLjsp7G2FMU1i9U/aBn+y9qK4c/C7AiEiGqZ7M8+pABCbLNi3bPLjWKpKeBD
Il3aYGKmUYwB5EYV54+pGgfBqXBdcExEgxgqkN0fAuDLdYFUvmXueze09rpRWXu8TDKAdq+sbL0v
dSnWKqjZm51GynbOxc5FFoZT4i0zNxFmZ/CxKu8BLUnvkHbNl1CNdhB/i50x9t2uL9nIToCNJDc2
rBTrZ4ufhQWNWKUKfEm7I3/hhkqDPRKmDZ4DKvm9yBNB+vO9PvdBWR6Za9iA0bR+7Oc06VTM1fc2
gHNOunivv59ORfIjbMp2F/aQeOKeOc0WhdikXiRwNPAk+iEoHLdC64qNF6008KYXJ0ryVcG2au2G
sbqDGR8u5l0K20t/Q3B5WOK0CiFXje0dok/+WRGIMlsp/liDcHZq6WoPdoLpQZH/QZURRPeHnfkU
MAZ64TmgfhyELT88Bm2NP7Ej3HaTxbm/dCJsdAGROSF2Z+4hs1Rs8KDyYugDGDAGrAiGpmWr3lVf
5zVygeHQJnajx8bW5F4rwp5hLy4WWTM8FDFE12aokF9vwz2+CvU0is5FpBftxqmSVwJF/VmU3MKk
19pT7o2EJUdMBJ3p55RqtMcCqTWFuox0AD4d0PhjkmEEMBdzNTPktRvHbBs2sjkOdtYcmVSvoRJF
dxipoZUo0/ShRyt5kag4lQ6Koe1TzUvwU9G/IIvbr4lbVvoIeRvSmygljFlWpTi36uuxcbb8EGB2
GMFSXFj39rSfEFIL9uD99lFfu8si6bq9kYGp8S0Yz6T39iC41VXg411H8Lld911UQ88qHl20iw8K
i6QjFmHJ8a2djMmdhu3PErJ/jVHGtDib9rlapIA5qrOdSESfraop5u1hX86iVW1goYNnFqpebzrb
yA9CNGTi2LACnQ/04/+l7LyW48a1NfxErGIOt52zWtGSb1i2PGbOJBie/nyEvK2xxjOucyEUEcju
phiAtf4gMKmoii7GyaAOt1yP+yzw/EMeOM1GEM9cuFqWH/iCMEFifybJjfZuYkaCkU99NJOgLRe1
09ZHqEj1UTijsa/biICZ0zyElfJZ8YvyLGv1pNcr9LMnOO6hv1SY/WwV/svHvnYJDDcswZdxU98T
m2zPQALq+6lRNITfY3epTCRQlm5/ryagZIegwiUKVHEbNtPeMyB2VcxjtFqpDsZcRKxTDrLq9dlt
lIfiPBrpl6HWtQuet+1DGz6Rchw3XKjxQqnj6YQt+YjlN8uAXD1OYWiDsgwynSkCRRFjsvrf00pp
cv3hHeg5iC2DVzJR4HY/CJ3GTVFmOG40G1iWiGf0uK0hdjQc1KL6sSXbCEWVS6zNsPhIYD558X3X
ZSce097qZgrm+wyQ7S4fjOLo2uka++nugLlocM7dCypcysFQK/04ibbd9al5KGe4TDlixGQW+YM1
MUnQLFaQsz5EioMYNk4w/V1vuqkLt934yEQsW5/p2x9+/a/aKeAMbN77FkJRDgWz6g+AA4LaSl2i
3LSxmxHSkDndjWCdDupc1DNYS1aD4cYRGBknTXBq8LeDZqVvpwAGEdAR9MWgTGClmXpnSM/ueXCE
d5ZVbUL3XcG0QyBSdsxx3dHJt28KB4/xoc3rdQXAd22q8fQQOcN92E3eLpos3EpYaJBJIdhRqti/
u3/Ip0utzg//dNdyLbCWhu0CuQDa+feJT+sWQSaE0W2aBu0GezL7e1+bolPs1H+ZpiDngrkT0J9t
jNnDEtiLdpCFM29NGCvuVf1Tnbv92ZyXr2GqftV8Zk9uMI2H3Bd4qgy6+ziFXbzIZvIWk4JDO08h
tSTNT1lgf4m1KMaNhaS1zFwH5Kb/8CvNeX368VfOKjsq8t6WaX3UCnRyvfV1vsMGU2TM0FIT5vpc
VKNwtn3FW99POlhMIbEnwWNKVrUAtmuB1n1ZwDTn+g7Q34Xs3OX9ba/33SUODAXOgMZZInO49yaY
kkXTujeyAHJwtMzSZQ5GU9mN/t4pNYi9aZV96ltgk3XrXYzOQ0urBjAQTlX82LMQu0zqTQPbNvK+
tKQCEWmEqU7Gi5dqFCBhU/LRdUZwHBVZcIJ/kvr93SVBFlbjgjAcYhcfnwOFkQYm7kHtpg8AvGV5
UL4Vuo80jEbgaZN3GPmVPVjv2qvtLc16QSilzAP7qA6Yhrqp7eHMGMMVNYR7NbvEvdIJVKo5AeJC
TMPQqutkBfU1Jn0BxIv/ijmbrqndsxs/y2dflzTF2kBOb4nH93/f7R9xbvPdjk4uy64ZRMKV/yHp
rFUDuD635HlCHG8LHqC0SGNApgWiiXVal9YnWcQB5lOs/cvNe1ufVBqmlam+DPosPRqDp8FvY/ky
Ek09W7jV5hXhOBGh8Z9dwOxZoAVs1NHh90bnEvbsAf07uAFDeSI/gL2FPmjrtKjERQ/QePGD3F7m
QZ+cakxoV4ODXxdutyUyRm2304UNwR5n7iKpLpjPrWMFQ44/nJ7f3C+ezUlGyApDCU7Qr0+FIkm6
HDmNZjPgSHoSLVoSZqEl66bCeaR3tJtJqchCekOxhGsCy3do9V3rIxfiODiOGlk3rCwjA0ZTTTem
Re6WkFWGS0AqrEPkJqtGcc3brHSyB2t4LeLSuYfPqs+vHKxvxsMkknbTRdpjkwTDUXFD/CE1ZQ+7
YF2NqQ8jHPMtJxTaNe+HlxghPJcExqup5Zu+cM2/RFJcKj22P5dOAUfpJQAf7CxS80+Bvn9GYsCK
eypRXo9c1T8UOqcyV8vaIhIjAt2Dp5A5G6cZraWlJzeFE/T3pV/dhgkqWZUJ1arOivCgGOo3fmNH
st/3AVAN5slsXPzuCoztCgFXN0rDSwkuQA267z0ovVPeoIIT8hsw9CtY3qS9uraHTLm4Fj6T//2/
l8/CX5+VnqphlEh4ykTV96PMIJnKqNanstlYQWMuW9NdewrSM3VqGSd0j9wDaqToezDDaxvhE4i3
fhReOrhIR4V7QPxkP3B+upLVH691E+lnBchx7KP7Mnqn98LF04w0MYQPoZEOOvVG0h3jMBhOUV2l
kPnnTeTLhlM/F1OPkMsQDaSPWAR1lnFWUPY8zSkjePXpQZRdtYyCDtYHbo2Kr3THJm2wFNYLC/6J
WZBj3eRlDcCjwIPLI9K1KHIsIrWGzK/f9vNPhSo5wwsV38lWqF3gupkhJpQoGlTRioRviFTXVQd+
/lbUXfiqqUPyhyeUMb94P/4bdCI7oBxR89Q//hs6QPClwgW/SThdA4Q+YM91rfg3sMKNvXjVJ/Ec
OjUG3a2uXMDz+gelc0/Er4xj2A1n1N7c/cTrbu9Y49eJUM1JFsPPLXR66kWlVs7a0o34MAVENJUu
PvVzEdfjQ54b8VnNxu4cOdgZt7m25d9bLNyiuv3DRfebXwtSHp8ahzc0zI8Pc08zC53OG7mYewMu
Uh1YWNh6Tn9SVDfZBMcx9xcemdjvY4C5JVLgWPue4qpfIWDQHZRJMfZx3e3COhxIlOyRQ8suk22L
Tat3xR4g3doXRQ5c3e6Q8TcIrvXDJydOySGjFrAkUVMvJxSdtp6RxasI22MWimrC2p6CVFe7NKoU
BbFAAXg4F50wvQ3mnQ9exGpCFkUwlme3rM7jNEJQR+hkY/TtiOLFuMkE9tNByTOrd8U1iRp7l5Py
WBXzmgFVgXZlY62k6ci1RVNRstTUxd4OYZ5pdhHNsVOMAisC1Ykfl3+40swP+pe8Cwm4GfNJJ08F
qOPDQroMWYOaPY7hgCl3xODDozrBCYUrvxkLXD+9RiMZZcesCYbytXVccRMZxrK03Y2X8MzPp7Ra
VYVG3LJ0vpRGYcwTPNJqQj0rE4QH351zcrhPehYESccf8aFWx70AwBb55lFpvb0xajEiQagg2Z3a
HYCFLytRGDtLGYwlcjCOYXng5cB2GWnGqcF9qKrtfCeG8PX/fynOmX7Mw6EmMSP+cDr0Fmfwsszq
DXrFfIHmOa+zDkGCSqwVfUwOmOydAj+IbzQ/1ZaI+LhbhP/je7sR3aluvFWAr11lFgkUgSrcOZkE
TmKW2Xisp6cpL6HoqAscPYtHaxpC0uNesBpUsUI86mtLImYnX4Skv9ODgyhaNBoHxyhuPYgYNuvk
GOdxrzH3BlIPY99prCTJgEOMabZVE6/LJu0Xiq+TKZvnV3jBfPZ7cCIy3iXmoFc1JNkW9v85Kgfj
AHZFWYcauhQ4SuorRdfGbdETKc9qC86TM7p3te27d3DlG+JtTJn1oxjH+lxEafmHiYc1z7s+PPUs
csYaoM35ufdx4uGV8UhgTZmNBktSm0N25wT1N5iS6RElFZ7WoaNvzN6tz6YWqXvDV48oaHS7xrHM
BfEdBCVq8ZBV8Qng2basMJbE2EXfqb3d76JkItXmVs9WayUr3mcTmc4XcObG/eypKHLza1ZY0TkJ
VFjjLqaFbtpteQd9qkk3H0SKAYiulFhsBVW48bAjYpkYED50SbQGFe/+7Ks54AMn4x1OojUndwy8
45SL+xADsZM3q5/Fs+2EnyVHWehK4hIyMtAt0gnP/Pe1LE/Xh9M565Qas6Mbti8fTycp164iC8+t
3dosKEl5rbsyXnQdiohKwjokqpS/Brd6KXotZgaOHUchnHZDbFhswSSc9d57iBKTR3JR6YSBnoI0
Ju08CTQ8gLZo7H9v+nW5M801RF8wbHXtP2csLBbFVLF2j8TC0IaQtzVXetQO9k2VNOfWEMG5DjT+
q6J8jer4DwZI1rxa/+WHk3z3NAR1yJLhWvIxRcbdVJT4qVSsaBHEwZX8OPSVAcE1PbdVFG1aRdWX
4IXEErwvqmJQ8njluSpJerxaq6FNl1ZbGvfJiGAJfmr4AWS7NjCubYLbWz96EOn6dDgDgrJ3lZfA
3/HDzYDKw02V1+UFTPcmJj0AcDKyNmNXAWLhedqS66ig4Olwr7zxlQ/UPw2TvqoHOE2cndemdm5x
Q1UW/FigJUkEfV/p8/vMWugzpyl3rexgZg5UKW8zTjnCWRUCYUPBomuojWiRx/G+dj1B7Kl4qOc4
NyAL89BWIBP/++KSjmW/nmPEmVHS4nZFW5uM96+LBH2cmlggvLQJPNb7ZuWdS8goZxwEq7WPs+VS
VpmZaERTISecJ2M0z/qtbFbjVgfoNu8gC99q0iUJin791oZF37pk9riMrDi/zTEaWvqK1W2MVOS3
sg0cuzpLr4k1wSH/3GmgIVYK/gOIt7Y4JXf5dE085BaZd6qvZoBIZUeorhImijWGWEWBFS4sFqML
tVXhKPaA7+VWN0w3iWvH2/d23fB1NEzncaPdfNeF2d+MvEIQvM2y+5CV1KbNFO/Q+kF7Dq0wXefW
JJ7yoPtatE2yr+EdopYyo5qNqB5B2Y9o6Rix8zQK0TGLIdxTZ77zNLkCbTShN2cRDsWpGK0nt1Zx
C7byeJkiYHfIJ4TdfTCEZ9e0DiXuFYQVRHFOXARlt/yXMBv1yMLZJGEhrpM9+sNDRftnoNAhR2Zr
DkZ9zBuMjyQxs8xLxbCzaDOOJjo4prMRbZV+Mrqs3g0KBgkj7/UXu3o0MqR8PDubSHTU/r5MzQmB
K//aGEb9xWwmscRYBCnCbLqUA0k9Pw69NX7G3t1QzTbAKFq8EG58GOsAIai04j+dolLlJtMlEJr1
GYy1i4qBHjwEbQrSUfHKo2a1K0JV5X0Ym2czi6qLrOVdVmw9rU1XXl+ALfV43ncCyTAFhC8Ccjn0
/U4tLhrh8h1XdbCOUa/QojJ4IPBjPM41lkvJWUNoYayU6EFoyVd3sJHOlbVe64h8+pyUuYrepXdU
jTpBN4Fqj8jqbZWJpZePxtWDMuczK/pidaG4CeB+Mrt1y3ph1EjuZqViH1Si8KdxLixgrGsvjLWF
0Y/qKfUIkSzENHsJ6aDzMhf/0R6eGIpMn5VIObZc1987xV/ZieJ+NVgjL1qX9XXcoCoBLHw8tT6R
KdPvoq2D9sCH3Umdm3L3MO68r2YDfM9Fp3mXNbayDJwIml+SB9c6QjGwAuRysr082OuASQ/95A1H
nunONvYG2G1AUtdWY+q33OvIizRd+ZhaSP1l3Vi8AGN5DcGwvcIT2XM5IErc8eWVpo34oWQ1k9r+
y7eru2bUAN0b3desCeErD140HCKtHkjYsZX83BqCRv3DbESz/7G+h1dOEERlHexpyJp+WJbgcTgJ
hKnRrqwQIrJCDNqGyMBdPmn8iwmMBLBnlIwbm1kSFwuhIGSERwUA8Z0c0ttjuK8q96GpCPu+F9Vc
9TyjOYASQprnf53h5BlHK6x/jJVVXY98CN/zGFl/H92XqOO4WtOilMR+7x1qiRRNFwBHaWfAmESN
ycKMur9X39tSJdAPZfcgCNujvBBgeU6q+0vq6/GuLqNkg2Ihs4Syvbq67t8pTlpfbLNRF7LdIt6H
5rg2AusOhks58pILcg15l6Iev/XCOMC20yESck29hgamgXIRLou+s4eGWS2LcvCmeOg2erNO5+ow
QH2OGuZWc2S5hWm5RBICdIju1NYhGep2KZKAYJDERo5Yny5GVnjNJncbbeEH41Ohe/lJqGl757eF
ch7MFv7W0N7Jplbr3fXYJrwvSk3fitH0TkFv7EbL1z/7aC0sE7XSrqwAm11DeGFv1JV2I+IkWKGC
Wh5hb34J86zZVZH6pArHZmU4m5MHZgliz+b9jLzqsAyDCJBKlGSvWf3gdoX5pW0rRKmxCN4JSNTr
2CiI5zE9hfZm9NxeGImTm0MJ2WiboyzUGedYBM5QLgxHb454/PzocfJ2XmzOdZGGSIshKSx30Wrs
yrsMei3f01uWCAQujcE2ykvoRuapWiEUl3ub1uC1a9tuRRg5Sx1loTpaXy/KGXj2tqmFfQ4SFiZD
FtNjJ0S0ZfffxsjNNIn8cGUMhMMHM8Bkfj6GNcR/8pz65+sHCxeApUTcDIy6mNj+Ou/gXRnpTaB6
axDb0xqJJZZik2hMBFWDlZrrLkk74o9TkudXEGYZiEG2ekDtuq9v0srodlbvgoKdi0QZk22iKEwY
IoSfMXlnaiw3jSAI0wU4Z8K1IigOslFuDSpYsMlyMG9Pt6zKyG3ORWHlJ85wcK/GTrIIfUt/UiF1
rWxLDFet6YPtf0/AtNl96Nd5rsljyZnhpZqmMQMjGPnruWCVNxi9l8VbgFuINJUkmSbta1BH1u1b
ofUakrJMxmLTSOKl62vKKjGRC3C9Lo2XZm8x1wzMbPfWTzToqelr1L5/HqLmHdsXnnMjm8w4IYvL
ym2nlcUNpuzmwQj15saai4b42A2GszfZ0JiHwgrat6af7VHuz+3pYPFA+zFWto2G2HUi0vByD/0b
3aq9m07NnaVpooYsq+8do4JCroJCe01O5kZPCmsflOJeFQYxxLkQRqAfmx5RspXcNFEYwHBv7K5K
A4RCtiUq0cL4qgg/eBlDY0QKOFd3slpkyM1yXyDt6FWnXMcua+JN8OLpY7Vk9UsKwxyiJ1HEK71u
whd9KMddiSoVMFyONlTQAOxv6hi294qOTtugOiuh68M1NGbVNlsZ1rxyVHKHjNCDrL2GVrmWnbIp
FzpaPUOX72Wbkw7wDUA7LGTvW5GFt22fOWf5ARbKtVvDa6Anzof0bbO6nxByFCqhrSRLV5YeVVt5
sChEQ3DsLWCAjGR2vLbL2ry6lvJ5guZ3UmLVuldzZKoD2Kervgnse3sw65tUGw51QexxCZ3ky+/G
yl0Nvf46YajGUlHMi4JMfzLD7k6duvgbUc5H0xujp8CK+o0FUf1QO+jDAawrlnIEv1FovfmqZisj
QZvWyzIXncph2jUKYneyGhkFwgj5mH619QBwu9v+5Wvx18GekqfCFtM6J1F/KueCLzKtZQd466+x
GiOCEQXqqk6idp9r6bDAQ6JPwLBUAol7JMynrEvufBEld8zEPuV+4R9lDdypuHawvINAW/aoICWe
O92qnZXdw9mahWmNT6S2CUrnE3JHc1VNiNraWowdQxBekAOpjiiBT/7VFYp6iI2mir8PfElt0sU9
0prFkmiDvZPVNmmaYxmB4+2t2i+XTV5ehsCpLywkCSUQ0N2UTo6U3FzVk4qlSQZaRN5S8kYEXKRt
ncHsuOqFCIHv/FoPoYBvO/hzyET9775NlAIhfDzdcAu0jq1fWVfe4PrjXLORo0CfTzUeQYa89SHY
bMi+EqLYW187Gv+P/eQx1fko/7Xf/OnyE35+nvxmMM/KG9XuvkzWnYsU9Fe0EtIVGu3WOUKdBLGC
zFixljc/t06/JAeovQYRKSCBFOm1HZXo4EeaQIXRNp6spL7KEc1QfHOMqn4YKsXcYq80AlgNI9QE
43whRxSeODgAVJ5Nc7LWBtKVU9QD3TQFWao6VlDuNsStlXisJgB3PptT+8QLBCXNZ98tmmChIqJp
D8J+JtmoLpUQMdRYsbyN4mXTUR7G7lz/7TCVGWrvh4E2zWHO74cp6jkXp9beMUux4iowS/73Y3k1
yCT5lVyleJrvIY7VYE+2ymLmDXZqGOcUNbUw4f6XdzL5U7J8dg23Krfu9TiakCNharQoCIEsIs8L
T1UUG481S5sFCakfVdkrq40zuDPDUexzrwn242QQw7BGNV1OmQCtG2ZiV1ZFeycLc1oaPeEzDxQE
Hs33Fs+ngz3C0gtKxbyvEQG5V8HdqZVf3KG6Ft3XUfYSC336IpoRwfcsUa+4x+uEYJNwJTuSPmIp
pytPk8Bjo7CHZAvt0Xvu0NSTA0wlYn7Us4hheX1+o7Zps7VIpc6RnR/UuJ/tTElUHp49by/JgCMC
vbD6UeA2E+c7pBd4kisxlErkNr4oqvK9RN3wTvFaNPCnHu0ALpb7pIkXeMkkj8pcxLjxVK6R39t+
TM2qzq6n+zdyQJfDwmgQRT/LzmJExt7PUFeVVUXJ61Wvb5MCTZZGv/L+Ij0QqPargh6bGRralzwf
SlDAjQ7fvrLNVVpa9ee4RSHSTuxXizUv+AZh3IZ6Xe99E/YW4OHiUY/zFznCDoc7I2tBUdricUJt
dlF0kf55+LkVIEcom35uyFEIfeqffza9bdwkZmPfTJkbPg4mUSsngCJXlv25zQnqm3MVkKSBAbfE
lnblp7ZzCIpVgbdPzHU9WcZllitbe5VL7FJUM4+wRtU8EeTUc73aY05W2kj+IRv5BNcwg3Xc1udM
i38UZVxAB9Na1NX/154anHA54r2tsaeTrZZiLzJ3pvn+3D/qMwUJdvU7jxWfwDsFiyVt3atdvVKs
9keb4nfKLnc6wPHzENnh8ZY/q2m4f2+SW2Xytc9KDe8Fw3sbmdv+EwKnAaBc55MgyHfwfP3ZtUL7
YHa8PMq08K8RDLVlrqJbP5BAVRY1BPZ1GwMxld1yYKo7yOFUolzopWmi6uciOh35yY40tvd2GFL4
TPvS1iQUcVE90V1zqT5ADb2+7pr+UtPjDOsV+jwr6a6qFje35GyaWzFe3IlJZqLoUInsxPVuKkPk
1yTvLDwB4DHFepJfZdFgnnjEDeWEK9OyLo2l2TjaQxDbzR2ONEt7rpVOp/EAznZOOOhXWQvCmDVF
XfFOnDtzp7BXqZemW1nVHQgNKkI0q1yrXvyANVRlZckW+sDwUOrKd1sp629FQmxKF80LwRybbOqk
4D+RWadEYQWZBXnyogc5eSWG1l7+V6dk1oMrHAXrh8TGxqlqr54yQ1HyIP+GuykG3StTM/SN7iX9
wWl03EAjlqWyWunGdsjJRUZFPZzlVjiM0JN+Dq7AQVoHDdHFg8K7Rg4BlLIxq9E51iyxL+Vc+CLL
14Va2ksZTpBtciuvOjQh8+gtEvHeLjstM3waEhX9+8a3WNfNwYr3I41FqFxk21sH2YP3I41dYG6q
0NI35Pa/ZMXg/zVquNJHvvU6cep4+mfxPWllhzx66B7K3BGsq8GuiaGann7u1OYFYafOevUz8E1y
Jxd5uU0HuGHNE+mbUav6U1wUCyOox+cojYuDSuJtVZjm+OyVzICjtLFOvxmmz8NwOfv7sH4IDVb7
sNTndmew80PWBZ8sra159JrN02SAPiHC2r9Wsb8uEMsgm1k1eEPlxbfBRwsnTobgEw/tCLl8w4IZ
6MZbR7WmI6i5dDY2guk9Ra0LLdbtrnGVXqM5FKyWzaoKWvvrpPvWQrhpfD/oOJOh+SOOppp1J72s
WOTXCDSDEgDmlYTNt7AIF55eNd/toPmkhoWOI0narUQWhTdxbCobOx92sUVkKa/08bNrvaqkHclb
acVujP0BaFYxfo7Lb7LZD70PzTDFgsU0TO1d5XlYo9l9s9N8NX+uU/UCU6wmrGZnt8EQPZa6lT17
TcwyURfBRlbRjilBLCvDRWQCweYpXMm9RSDfPlq0aqo8f/YydPA9ERdHkRj5XRMR9jG1AWh9XBqf
CrPfTk6j3iNnlt22Sn9nkUn6FMH8xlOrM1axkz9qoL6Im5BbzHIiFCZRTJyYNC2+QV/Z2OWm/pes
NbXozAV+nuJsENyRbe8F+irJDVYUiCiR6ZHtCGgnN7KduAhhKiRWUdAeq/aA/Oj4XIbfAh7UT0Yz
jKcqbWEVzc1dEGYrvZhakn39+JyMr/86Che3H8eKxldDC5WnHFeQpVE3wU4nUn8bOG64tVkvLhE9
4APKIAXECf5x81YHwJwtggq6iTJMzm3l585tNNYbUCnaxZubhNEhEN52S9mXT6gkONN0Upyp3Gos
n4+tLVrcAYxiywt0vLZhB9CIu/TJ1ywiEFXhvdp9BLTM53JnBbku+9p5xV+NdVazQyUne6zjQVlF
alHAVAnUvXDw1ZqYr13tqYtXFv4xz6mmPkHIM7/H5Y3FknuR+zHOOzl4yFzX8JMq1H9sjT97/3Wc
IsxnhMma+6jqPnX2VN2JLNbPYeGHy0GHbJXHqJS1WWpeqqlMbo3R/Ssh6fMy6iOJnlQdj34XB4/4
1O3leNs17bXRuDZ3jlm8tCSmnCAAAkYWPshZcoLmcO+7or/A2F3jXZ88jVOkHExspFbNNDkvhdq+
xmlU30KFsHgletPC0EP3pe96FIF7Nz2nPiRG5sJ4eDCeN1625qtO+1aHCKtXr2aomC9EqTFjQtC/
5d/ho2Dd4RuLFN7cNhe+EZnYqVVIS1GTnbaFJ5XcakpyAFFjpTvZ9qZVlEZTi89ggy/OvMv7fnIX
3UDLE9Z7mYLCM8uxOb4XPHPaf69qrdMcp7mQexRxau2nPl9nXvTq9r165i99BECsz0JUyXGcq3Vu
2ktHr92d7A2GMV9H00g+cu61ELHa1LWZr2VVN2N35yquvQztPH3kzMcI3CQGs6P5yPNnQCl6fatV
fYcySXKUQ0cLLHIwZ1DmkWkeZo8JuetAL62NHyTlyhw6EPmZ0JYKj/OdrFZNEZ47q3iSNX0ekVpg
l0TnqUfZ5oVNus/NlLmMhPBbRrOpSTBd3/aounBDdj9dR7WmLywvUW8i1b4z/ch7znrPXgZc/Fcn
y90tnoczVazTz83Y4r0Lfv7RSbKSOWkxfTNYM8q7Bqzd33ZnMjZdkX35sbvicclDminXlhaBTaq5
vbCctU7gGRDsAlj2pIu63wdRoiytuQocy9wEiRZsZK9RW8MqtoJpJ3uFqTiLWsrRz4PLBiOFPKxv
9CEfngZUf0qzAeFdGd4Dk9JFr7IChNlX7SagphcIMDlgc7R9tApudeYr4AyZC36KK6daApmrjrIX
RehdgHrsPZII9Z1OSEA2R5GmHcKElabcKQjyHNqtAtNyPmSBGBrcNrEO0iG9S+KQjJGikICbQ06y
mKZPXV4NODXQMmT5gCSA2+/kAjQoxx/jIyvMajien4ZIH/BZCXFy0iuF7LET7j0vwPoyh0oKCdgy
Lz0wLpyO4Py+tym8hqANY9EtR5uc0Is+F7KjBiN1agxrKds1UanHBpBHX4X5w9Bal65r3UtttPlD
UGYolvujt5WdFQaL+3QgWih7R/wp9sJ2w4XZ9fEReqSzSZUCUz4rPsompct/bMm296rvuW3xtpts
/N0ucC/VHUl2Lu36QY967aVO2hKUbJFsIGdoL4EmjiK2y4dwyFWIk1O7zMNIe+kC+IkVlhCXqvT9
27RQPsndNW9Il2ViN6yhCFoXZYAdcRunOArqczTLXvelnj6QdTGuYzI9ype5M0b6TksKYsrzKLmT
29jJUfb+cyc5KgPeHM3qePBOf8ATuhmW9F6VWxK8ILf0MEh2tqYBPAHKYFUFV+n74P/e98Oh3sAQ
8+e+H97hrbIuswZZdAFax8qFOnu2sukO7gREEvW2KSv1vc3bMFr5svGt6287ZMYYL/NKtCvZKIup
NyccceUBQfv227xw78pSWZH4DIIRH77CWTQRQniL0evVSxa6+NN51ZZH5UDYK/vRJNsbsxh3dlC8
vre/7Rp23PO9w3PMaDOY7WVX9hcobbIid3WMcOY3IycIe48Pq38emczAl05LQDLNTW/HM3S0b8dA
v4uSgCd5y/WSeEpyIQ8xqYtZG3H0jfNbTXbIom6rPfwtA84cY9/bHciUl0yY38jexjtTHuN9iM3J
XVYRGg5/+wi52XS+WJkmolnvo9/2Zk0DKtZo9cVbXX6CgOJ2aXL7rrcxYOgA06xllk/m+5IGlyjf
Qbt1zgUaThWcTTO4fc8FAn8r13KnNky1dFl3zg0B6Nn96e87tHNNNtk9butAIZv1+0F+foodM5mJ
eayOxT7WVHMTl157rlL/OQI3vXurYSJ5NvTIRFtg7o0cLp8i4ajN3CPbZJHBgRwWk5oh1qHquKXk
w9+75ehq3gURWXcbxcrnt6PKNnkEOSQK3eoYpjFAzZ8fLDdlb2OOxgJKl7NuEQIwDSyDw/lb+Yqv
AiIhOgKylcIax+/lyOXhodpxNkzXFCvZC6zRXbZg6yAp0CPbbCeD2iHrCN/OKCjUCN8aZf+Pg0eo
QU0sfeXAPkieIP6CywVNex8V/gnibnvx3bS8b3N0lDRl1hzIM6CHonyYJnC1b52DAz0BU/oNDKDi
vrXy/ooI6Ep2yoP5fdEtybOi3jsfzU3CANHg5El2yp18BeKtUj+3iDvh3kJg3Msdgn0Qp17Gxhb7
Dxkt0Vhv7XLse/T95/i/HaP939j3YXLrZ/t7IF62zxbG8jNl7e176BAOu+wmqjBaZRJW38ooTG83
t79pmlw3Ip0jmls5FGrsrWySNRm5Yfn6ux3lseSRf+6YCRhhvzmWPMzPUe+Hl0Mtq3o7/K/HAi8b
nX5tkjvKY/38QWIyPrvVPKecY0w/m+VIWfv5C35zvH87G7851m9+1L+dIDGoSBfY4RdbFFurdcwb
pUXC2vfybGMHZrCWE0hFWN5tkv8l+2SLVSi4roa9A+SW6ej/MXZey3EjTZR+IkTAm9v2vkmKRtIN
QmYG3gMF8/T7oZpSc/RrN/amApmVBVKtJlCVefIckdTFuRjHZ2lN1Kk+1fkYQ4gRdrcdakXab521
IbK3NvopZPfOJcn0WfmyHcRKz+nDSPg2yhnZc3SbaFsY4di28jKT4Wmr/VoJp/y0oWxULaQzn2fc
AdDYpAl6IWz1nGr2IdJb79EJIwbaD3ZKVukQ+P3yDYiUrks0TtYyRE4AwZ41hoCz35bNa02vOJZe
OZ6lK3TJFlZ5hBao7j7KRXrLSQLSg+931wCd3SaqAnspfXJl12Rwcyalu7n7JvPJD8D6uUF+leUo
cxrR4sGSparflpxTGjgB5jlZOpqtKtf/jLyVuET6hPLNkNENnorxa+Qa0apSJveoAWvnjBE9p8L7
6E/iBH7SKTkDYIsvTabm9EbSPxJoTXyRg5qEye0qaAv0tFqzXP45MQeXdcTu2zK/fVgw+6UJvA/4
cJis/nrfOcxr9GUj+JOSv8gtLEjFUaGkWVCwQLMa6frD1IAD5Bk92mv6PX9dSm8cZ4q+lFFRq0w2
zDEsuHllQGDUPkKcXrfjX+huh/lWkfQ5gUtSpYnNlQCncZRDk6becQSs2tHd/cuZZwr5FjrnfdGq
/T7KeXCDTonYTgWTV4CWVHsQQ7P3NifvcrtMkcfch22/azktXOqSroSeDujKQGlnldVTt+1Cp1p0
bePY28TJftIf2e9u00MLt50SqmdR6K69HYJi5pUJvPVtuq0S/zzVxxKiZx19q/n+FdqTpjGgejx3
4BV6H218R6RgpmHklj6aV9+vFFMfGwTNk89J3Fu7utbCna4WpHWCLDPJhfXhlY5qMLG0oN1dYemE
16oenrt8tPYyasgcFgiVJgmznzuWAih37HaNSkO7VOltuQQN70HLCLrbYKa5i3oZREV/TMhgV1PO
iR2lBx3CP20hfZ5emNCWoOjMPaTnfrfGsmnbcs3X3gGpnITqi9KodFfNQ4DCLgKJ6F7rkeJvP/jk
ZT1CWZsMyVJa3u9l0lQKF/xLUyjLrmED7ZCTlq3gtFAG58T0AsC/dIbfBxmmx5AB/9fvtJm15inb
Le3WrSkZbjXJL50hcbFW2a6tgQiGn+RkP7xP8gmMCydovqXNuLzVL3QUC66zeSt1SNNSpo8mLA4f
zT/W+sxqaJOgVBcmB2p70yeKxfqyyrp4pxrh9EnXM+2I4Ddt/POs9PUISyUow1ylK5hsc622NiQq
PhFhaHRX0Vf7e3zWAyTrYrUAQ8ote9NrAcdyRGrFF4sEvrawSfhcssopLrbvpStAZ6SPgwHzPjFf
ydk0AGRsT9TLVnJaBEgEx9I5x/y57r83TKhHLUN9mDp00xRjo5mph8jf2IIxH7pkfbMDqxqvU7mL
NGuWWZ1DwJq+h8jij5W7qK9By4TId8gJs1KaH2GPSFaFvjyk+EZ9GwKjiBcgqEY6nvqQXJ1VLXS7
Mt+QAXY2ie72G6ClxptPG+TCbILx7Ea9unfduEbjmWxQrAcm5dvUuhQkH2YGh+h7MDNAFyWl78lN
dlGAHlmvm8mz5//4/0BH/i2kMwb0r4vgm4oAdAdKyWo4/Py5Q9QnpFhK44aRkls5OVC2/uCnqpCt
JtQdDnnhnWPbLb/B4KdSIdCSFw1u6BUgFJvvToUa4VijMZQ2+ZFk37htGzSVtczXV5lPaVWImYGj
NrJvVKMvYaw/q1BxPHYIZm2yvEVDfM7M275JWaQTiJU6Q//mPNxO63Cbn3sbMkV5SpdrWv7sNtF8
tL+vKUqlf3MvZMSmhSZK/4Kq2HSyIjgjYGYU0PCI5pNKxn82boNRfVKioJmrCcxXgb4c9ZqmHNLi
hzqg/yHxysfANdpHAa0oJfJiJ3/RmFQ3bBChtZS/kjlAiNwIM91L04JoRC6KxrT9VBol6m78pjDv
vC/SOHOfujiB4zTVrWNoDG9h6wZPY1SET5Ulpk2F6tBK+uQQpRqK45OR7O4+qBcOhje4Z7kqdmGr
BAaAJu6vG/lAK3d6EOrQkuOTg+6G2qouedHcfW2q/jsJjxJhUKICIoJsXWXQSJC3o5GeBrjgJG0S
73DnxRTQxi5HSVo6HTODWOQeZJQRrXKw8Kw/BKlhUPDHMd9URoYZr+KCzYW3yoavjVF2x94Ufbj2
ouQoTWRlON+g5kZvCWj3rMof5ODnWv6QGdmaZE5/lq4JpdNDMPSPpRVVFsquhbUJwbm5KGivkkbb
RRYKDFlY6xtahcavjvsCzVT6pUSOckeS8t2dxy+d0/H0q2mQd1Qyo5n2RJN+x7dO9ff2bIpOcS/g
MncyohXXtqb1pdW10ll2g+B3/2OA4nFnJWLd58G2ExvHaYx/7P615dlPjnPKr35e51/tPMggidNP
qjLk60H7Rx2M+iwHhT3s7Sr0gmhladlMWpi2xz4FCQcR5ccHbu2RL0cjaRPXAhl1AMpIenpnqAzZ
qKa0fwBF3ua50i8rGG3XcrI0DUC/aqR1MD1Ne+lDGnNufonog3Hp0zg5nbdiH2R+7dzaWPrC4zfV
0TSmGvOzCBTz6+Cxh4SCGl2pLAcwEMH1JBfEauchD5VCn9uZoLWCVkXgCUHEvoRl9rc5NgElfAQP
b7OxnJWmVSrnm/k7OKI0+Rj0cQDhTPBPoUYeyg19sKZbTHvufDM8jjHCoBCras9u4xSIYqMpOk8G
Ha6gQZ98aO0n6cqS6Gdl5MlZWm4LlztLjnmqRiuHJynFMTtQN2GXFidHNHm6kpd0NE5qahxvs0Es
UFyKVF4MCa/soUbQ10qTHIRN9U3uz3XAfksx+2sByXkKsjrNjZ7PwYctN5dj2JIaiv0yWsqp3NGQ
pRWAPlJo8Zb87XX7Nojom/SzZmmLzPtOyX+haZ3902sQwDENu6BkVVHc/B2bV3UDutpwZSwAY/Ol
VElS5iiG5nMNHSDTngSK+ErxAKiWP4oHtUzoSMxdf2fHvn1tTArUaZ+LR59G0jNSj+FC4qsMWxdn
PYcwtvWF8SJNOdtmun4zfZiLFkNjVGeEMcWi0pN6o0Q2fAldrz1OpAMRkYryH4XfHCzDN97+FpGF
FiSNk8ipP5AfT/s3PoC5bx9DDjIfbqEnjwYDiPI/JmQCfdBe5SI2SaFxu48ehu8LrIh6Z2vHCqyR
c3m45u1rWTQD0bzwSeTImM9Pb5PWGFpsEY6JZ1MZ6OeCgNKh7P1xkWGgnN206odFA9o0Slpfy5lL
2WpgT/ZskEOJl4lVaM10y1VQ/6+tpI1YyTX9zFxFktRYS58kspK++31QAgjoGSUEktMU9FdjXspG
9Q9hlQ9XD14we1EFHVC2oj8rJb7bhFIal3Q43Rb5vdtfe8MJTwOKw1FY29F6RHR833jhFwR2nWht
aMqwrZNZeXQOvq2zkQpZGx30iPLOoNT4aS6VthX9MOE6i8fhKsPlEHTa65BB2JmqGV3MfBzyH6mq
kcMi8GrSlP9IQ2TOQjOd7OaTwTJO+uRHIIOhP32Pu32e0jbmdffP6r5OLpH3yr/TGq3QfhudTL22
T2Gn2adgHEnU3m15pRd2sYjcsdpIcwiy6j0mWg4ZjONs68QejAfb6orakQm2/mLPQ6qEyiqDU3k5
yhnplEMD6AZZI8/Y1nnSX+pOiMttteF8KWFhXCIkh/aEqkef6+6hgZkWgGStnqeWz1+6J4rQ66as
3FsUWfyXLkkVyoCT8qQG6VFGibjM4VlW0Wiu3XIVirRZTrZtPNhhZj6IxtNoB+boPbvM2SX9tZdt
+yZFi3z2y6GE8GTpDUO7pSpMm2rUTRtkLyAMbuoENcOBrzaMDI93XzJkzWM2D9LXNDQ1yBA5JGki
lm7iQ8njBpV9mZUCn6uohRdOa1TYhgf9aISo0Xpx0b+OqflaFYb9s0xpT0KO78v/NbTs7VcFzbCf
nE3J4bbvoYFBU9/9rlngiNc5tJjvWv/vXcu295CWLJYWqIcHnQbplVOLfF2VBXvT2VeMUbuDSHuk
GPPLB21Ccx5RMTTmCBkmh6gaaANVyktl+86DkYXBcSiSp2EynE2coN2Z0jV+zqxCOzdVha61vPTG
3lsaat6u6s7/5cwgxznL8DEG/UguYNjKaOn7sLqbmQBiTzs2I5U1gNjzfdO5oVto+oaqjna0SSm9
Y0cd61Q4EEYNgTioLmT6tPzkT3Tx+ZQ1NG8pTTmh6eq06Iyy3Esfe5z8KdWOHA+bR2c2YIaA8xuB
jIWck1Fp4GkrvUuVtQyRE5mqPGmqxyNo/lFeAVUj7Nib+09HrnXcakPS3366XOSb9BAVQTvu7j8d
gu1Fr9XxQfXC57DXp7McahO8zKIC3FsNszLDPKHzIfBf4cxKUZAG38xxCNTbkrhR7J03hZ/QP1XP
jY2QJK2E0AQayJFBEzSF03CRg915wyUqqBOgnEk67D9+uwrWapQ4qAySi5TpvDw2xZG2QWMhM3+R
34mjn/HuNoI4PQ1KaJ/0+TlEM5b1wfRz4a2cCFlLGfK3uLuvptygTzMNzXw7OYj5yqVTClk1+4Le
R7+wSFJB5mGHn8I+Kk5tNXy95SnmZMU0RwRsFA7S9zuCNu7wkxd47T4KM+jkkDF4MHMjW3hhNn2t
WmDAuqanl7RtlF0llNalmZTM+AKEJnqfhuOeHe8faTQDDenyyrXt9Arr8wYNruJ0d8mrqYj/FVVo
7P7wu33VLRXfeKTJHOw2TTnUJUuel32/KWXzDdCw3VhA/mx7dbWsoZLYpFZiPdhBbz14UFNtzMyr
lhC2olXpoqpw8ivo5+cQOQAkjNHb6bd6GtCMY8Csp5ecYaWOZDRLgxhxROeFMPZdqlfGSkPa4qIS
LH0yLAQpiTpD5S5lKk20tb2P/Ob5z4xbVH2dVL7lMZSQT4A1oIlsJv0VjVl/2aM4/OjN3Kcw8udn
ml9ha/KbYKuqNT0/Ewf0zLR+jjxP5y1He7oPWRp0J5B+nr6Jm6vrG+pRTrI/VTeRDqUHLL8HMQ+B
3/DfKC/tEQ5OeZVlqQ7SfabklNMj1BcbJ81end5gV0n6/9jUkAoAX8zt90uv/kLVF3WAWVAG6dJg
G1U9WjR8Xppokle3C+ytGxne1iCD/OJq6dWpA/HdKzmmZk0yPFQIvB59F/kLh87j78FazgfQua2c
qbWOBQUHqk0wUoJS6GmitGBybr/kYhRHryfXzZsRl7Cb98l7mK8MdKSGaL/LkPsEDdnlpHaHVIni
o+vD+gCqMD7eTemz5wl5JYfMnwBDACEmPRoZ7aqQ9h9B/VQ/+lmdH0mlBE9+Gv2jjnCGSmuaT/t0
Umi5mB6lpxdCPUax91lO3YJiDnrx2KSr+5rIyMNlXwcktea7yiHWmr1Zl9FFWqrt2RdfKzb3G9Ej
4+wQynrLnGbbUsm81vMgr6x5Q0c9y7xNuINPN/SUfAb7ppOoq+1rZIbOFVW2dk+zElQ7/1k+ooG1
cvIR6dg59rbcNYyHEBbxw/vdHPQYoxgMiBEg1lpFaCqsigaZEn/WvVLG6V0GS3Ez7YNJQel5gOwv
yhF5cgNzWuXqTzNWtVNGMek8keOcVoVbaCuLF9laQnK8xvIv+TS+N43NbSKu775NoZ+eE47gW557
c58H/dBJV7BJbIrv0pJD6sATuZCXoy9Ah+khUgCucr6HyKtYDzM0UycIijUES6up+WwqrfUpHd3F
WLvGoz1bIkydJWQQwMBms24VC9XU/pyLoVnC5lNtMrYQMfh11FJ583n72rKwm0wByGyLS2S2zuMQ
RM614vl6C/Y4hB3dJPmRyMkkch45hKQIflWfhB+9Jg4qTgs16UAXQJMt+bLH2ZLc2JJNO+dbQD9F
nlF2gWOZr3Kwui2TMVmo/nXZzKbt5D4nX0vfV77ucdBtgc37tQ7Z5Hypmwoo/dzaffTJaRnuaDyO
vdzTVzJaDn4Auv1mw1tHPqYr2DbMN5ODQ6sMyAnqFwilHSKnS84u7SY7ZwQCN1uGkiTgFLgK5mGk
gsH7a6D6E9LvCTkAznugIL36wYxhwKIlPXYAZf4nTq7IobriTcfDsXJ866gUszrXhAAwLUo0Fpkb
JTSHE6Llw0nXQr5xv808zJUc0KsdL4BHilugN0/LGBiQsw648K81lm9a63RExKJVIXVdyFuir1T5
VXFFhMa7trr6bEPecbAR2rnKYWximBr1ZA8ikf9w6RNmhiZcx3vhg7Px9OeQrNABRq2/rwV7u1Ig
ckiiS9yo5WqiN+PFCXOoMhD68q1aeaGn9iw6a3ooy5x9yxj5wLUyyCNpobT7zIYhK20eoTGp99XQ
F9vOibXnutR/yghaD4+U0bLPYeaJNWoKxtHOwoZMg+2Yu9r3mt1faU1uDCdiJkGpqSnmCwfk+AdS
FDnzgQbFdhrS7aHH++O/gVMM/UvlxdAaUMfZxq31XZnZSuTgzkwld1NeiaajWwGZ6D/891iPnuwt
otXfpSsix04tXDKg/L6drvdAPmEFlv7c7y/N0KGl3JTaQ0tP8Kop/GQtTVrQtIcMdRuaMKtvd5e8
qocRJXJ2xyFSa4jeFBOfN+CVbZn56oMMga+DRwCnu6U05YSa8UpwFWMlb26M2TZDMxiYX67sozh+
sGb5eqSXhkvl5iDv5oEHW7JCHlhbqVVb6gs5LQONsTzkA0yLoRN8HcME9TCpweq41U71RjJVSO6N
swJrJSX3sswXdCbN0L0htIZTV4afG6pKZwt07LNfhsHKmPpsV8WTeI6G0d4WmZOv5GyOLMFZT/1v
crLi8XjSlOibBmPNVVfs+GrOQ8+hjMe/XUIr9GtCXg31mO/ikb9taXoTUn3yKhwU+zTxPpU3QZsH
+L68VTeFW7QewhPoAuvcxZ/LfAyOLrwuR3se5NXffH8LGdKOzsJ4Wv2/lw4dvA65rq+l+sFdGOFu
yqubToKcljb563ethOz31X0iU2uBALEG09U8e79XrI7wprkQHoeDYaE1pLrFPhQFaDaYlJeDOmXs
2axY2XVTlR1h4s6O8mqaZ5Dq2pgOGG5Ps5uVpqI8VjkdZAN5nuoXOs3mhFxWJ84JbQp0+sr8adTG
Z4UC4pfE0Yx1n8x9qz0myfhFl3oVjXYiOMKFk6xQaPKe8snatvAFHet5iLN8LPfStnoV+qFO7zdR
r0d7R5oySAttHw7cOf52WTf5q2En417TKmp9aelTh+8TB7gBgjzsaqBcqJoM0VbLPw6zJV33OGla
nZUuFVuUxzJz901pda8AFsVOieYGo8YUX3Qw7y4bkW89KNB1q9bKTAliPPG5//BQA/mWtQXvinBI
H6g1LdS8CR8mx6fRXtXzfAklx7QKgvh0q5q2c4VUljvjgu3/AOuXtKQ/4Ii2oGepWDaGoy0NG5Ld
IPHHT4XaTEf6dWGwVr3PcTQkVyAd1nFE6nqBKFb7SnIhonwbZNRgMRPoWDY1XSBg4FNzabmjsUll
F5aq0kSZZ+0uG0P/In3yKsu0t8D0EE0NARU786vHmofK9Nyr5Q+vadbnh7sf5cr+pPjuVgbAMtvv
hY6+nVkr3mPgAyqMYb8nURj0C7fp0bCcm2rbKEwQB1C+0FB+hZLLdFZTGdknDRkBqgz+tOGFEa4k
xXBZGPVCDWlgsqZWfxl9sBnSvM8K4bYnacpZaaot3TZdYSfxv/RQVHRN5P7OUvRpFeY0dbpu1kOb
kccoVtLyWUTG9yFy66uWd8mb2A39VLzZmqmsVbbJvFp/TA74Ick8ATiVfiRz2typKVqKAQe9B1fe
jwHsFmiTlSgQogDieK11Y8BIgx7iuiBGa1cyYIR1bbHt7CfkHmDJsFKef0FoPgyxF9KOS7d4YJXR
C3gtiHZnXxAEAwzUv2bllfQVvkIHhEPrY6IXPh+z3i/HYRo2LhJusIoFKH7W4RShsKhguz+FiXRU
aE41smqtvm87beP7pmgX0pfRu9TC/uTVtxjp1CxN3wsC//D3tQPTI0J4VbUQiMdujZlGoGymR/g7
oW70MxWpJic8Ax5K1gGq8EslSKOz3ShUzVVDiw5tEpFgzGuxyTM1/TTlhb1QqU9895Ro7UMe9q/n
GOd28GJwBqbJK4SfULk0nVObbHcxRcRzrBfpUrRhvkJeHgXVMimt7Uhlx2SjfBjTCASZPb/7XL4R
BzrbEdp2x0vvZvlujIxk6hf08PScskzlGretch2c8HOUxwjPzJb0h3liH2JOrujjFeiCelb8BJgh
gZESrXptAEMzNZVIlpH7bMBh81Dn4hKolrYLK5RmE6vm8CwvPwxh8ZZ7nJvvrnFi5wlczJlbG46I
ZU/XJuTZ4sZKv7XUqIvXoTs+NnBBHOJ5VoZwtiLBp4ZgEjpwzq3r7FGguJACHVWKY6FK68b0DDcR
xbR2w8NSeTQDxX9E9glIiK59lZb0Z1Vkwrjq+EtEJPxbmCUGsVSrXGxlnKga/yrobeZh7n4yLXQ1
4zDTNubol5/jsdsUVNi/hwoM+nZkThfF8+oz3cPKUh7vE+EuEr6NX5qZrt1A5ejQpVl3pPfkc6Ag
PZSZg/GtiNV9I0un6QQBNMyQP9sopTrlV8GrFpvaagTWQ1HC6naTKE0UOCP4kgfjpTFNaLyk+CWC
MfGhBemxuNUKvJFM2J+2mOcVc67NJAl5MLke+LK9Lic/28u6c6SlF5dTyTHXEl4sdufr27qmvNQ5
Edxk7hAcbuUmLdA/2XQi79uqs52VDSXT1qhsZFOqHuie1mcrFCmRn2RDRpaxLQBs6sZnMzb2vZLF
P4VBkqsNsuS5VoJxGwDI3GfxFKxKi8OF1DswSTCzE0dc5iBteZVTT313SlsOSDnHa/A814qG87Ew
3foGnDJLtVgpWhyv8mHm5xrdKzRLPuSQogUVMSTToZ8HeSUHz0A42Y5DsbjpxVYaScsOmRsp49rT
u3XTfm0bHuS5M/PWQVwwSJaC3757mFwl/fM9gAq4QAW7TTlvYbIObShVykRJWw43O7QbVCaT9ocU
6KjghcgX+sx5dRPsYDty0PkA35189PbBrwSf3YjYIWiXcZUifrAyx7C/irrp0ZviCpEJTv5Gp6yl
L6hU9A1ydRzhmo767T1QRnth8SNvknz/h59M07kyhbkNvOmhsMuvjZa3HI4D48Up86/FkERoxkgF
Qg9RoDgYtpBr6leqY9ZKCSPjGTwBKAj4rba90NRN0MWozFBf+CqvchrJb1d3X3n3GQ2UdpaCtmxX
ao9eMlwCu27ePJ9av3DQNpMmZCwo1yYxdGqZ1bwBopi5QTNxkabhA4pK3FevzcorCbyfck1t2DzD
atdeySDoGGOUeXjcSbPRuk8ZgPtQL5VLO+jxQzyqGTCJ5rO05JA3uQ8S0DB3gSK8Q+6a3iGdB4+a
Ii8WsaVJgQI+aa6NF5cz8ETTns1ZvMk10mQpZ/NQtS55oD5K67bgkrqNeA69rFgjV9YjXaJZDx2Q
nE1Gt/Poh1dARmdFjb1tDbL/Ws6DPkXhDsK9YjHYXWItSHqWV0ONh30j1M9SaUK6qtzz9qlmfLWr
tFiNZgSxZVZVwPvU/pJq2qmhgP9JuoQ/QiPquuHBa9MIOMmJvpFEX7tq1RzkAM29veUsDU1KHh/c
unzra1VsQAk1N5J6mAUgqR+zl7zUPOhS4a2XAy+ubh3Ags9z45evrNEZLhN9LxdN80o5WbK8z/z/
WU65pF6Ri+SYHKNw2cZoGsvBVQFyLapwahYZ/+HQNzAD6g0lVqcLmLoFSLdDdlPo4CdlP0FnoTjk
w3jBIfQXd88fEyKgV9qFur7PGkTM5AljaqJKnOThQ54zJqNyeRLZYjG25NXKLFlEVj4+VE5N01+u
k/C2aRxeIEEdnq0y37WjE6E77ou3emJHdCslFhNNw1aqGG82m5fQLK2XnDbw66gr/0i3OpEIBC5h
rCdzGNdaHsYrdc7h57B97WgW/YIoOfCa8LcMuJxAq+qLDJN+KQUur+QkrMxfpDXKYsA83CehQVkG
Y7tDl7M/0BrdH9ogeL/SuuGj6YmeDH0cPbn15HjoBQAtQqjjc1iP1T71xfhQimdqWALNn3lHZ0fA
w6Zq4vU7urzN7Oa5KXNoqEk81vu4CihFFka/6QDl8GYy4wNtqnvwB8Gxh0l00aIK/FB0/meXRsvP
ICXHLU0p/OG1XgSXv94uUIoIaU1M2tcKSAd10+izW3jjcQjDFuAyqzx4ClbCBUg7RuGzgRDSatQH
cZyGgprXfKXOw913N9M698rF3Wa9a+b6YtJfyiZvr4lSlrzuq+xHM6Bmao7DV5JZ8bqwXMA2asLG
jj/5tFNMtq0ADuImEM9JC7Kuy2DEu80ifPuU2d5CTkqX1keXJLWyiw+ICU1VK66rLU3uef2ouG27
0A3IAt2eEqkcHHCFSAc7/Myx+jcGqfoD4Npzo7b9S1EAuxlip906ulEf/Jlnq4x/Tq6dvMaOF/Da
m2acTGW8GVPXbzMj99atFkdrDwK7lZic4KEuVg2SgFe78RJKZvaobRKlzZfdmIUPTpfjVEX8Vg1K
QRqPBXLQUlM5ICjwOP9H5us85l1W1/nBW4KnU8InaBiLbZ+13wJARketNreNO3+tZQlLDr8nJvnt
L/1fVa6YDdZxYoUsbU2pWu+Ea/28ve3LpvzBz0n2vQZGjcaO/5pVfmgrs4G8Maer2VFq62zNg7xK
3NA6e2OmrqCfsZZpP6XTQjrvgcLNdnUIylL6P4R4UD9vwU7+VGPdglyYW30IERqc/LWd6Zv7TGBS
QRkmHrFtOnULks+Q1w7lbijQbZeWIUa3WN0mDJOYWXi7AdG154Efo/OxbW/yluCpEb3sYOeI4TCW
TpinuITpaTgN0elmyYnIHN8gyQC6BX0X2/yk+6dIjo5d1T9DpybpFDvDk9Nr/db3I2s/mm5x9Xl4
raAsDr8aTrOXa9K4ekzKir836HZTP/mn6kZBodwXT4nh/szJpRylyyK7enFtdy+tERGKJ9+GBqgR
VrSuhiZ+RAgVHK76qNfCX2vUZ1fStNlVLhTDSPbRrCsfndmgW4/JfD30uXLUWnOrDP46M+rorY8n
52A1PX/1peiWXqBZB2rGiLKYQwinncJOtauQTEmqo9Bq6q+Je/WhlDh4hcgPZVtvLJi7936GwISq
+eVeg3xwWQi0t6ExQdYDStfR2zV29DqaTr3O5qIm+NkWyTnXmQXLoxZkjY900XyIksM0n5Du5t0X
NNexTMLbnDZH/V9D/1heedQ0y3DOp4RHT3Eujqe4PMFJgCXrMTbzUzyFxUle5YVBDV/a4MuKE2fr
6ejkCLMR5rceqMH75G2tZXCKsJRvPR30Ikh+aH2rAe4fk2tQudGxDmERbTM7fwNseZWnAGj2Pjt8
1V6iOAfgGsT+HiKC9lSj1LTS0lG8jQFPd5jmqrM/KuItt4JFJ3r7RUDVd+3E+EVGGWbj7WIHFjpp
WhyqVy7tPHtpigTwkKOVj6PT0sU4ercoyq31xm5DtLIgLIvJOu7t1owveRVEa2UqrBc2ZWA+yyH/
Z6ieeWVa/7rx+FLVbv25juA9U8osva1WB9XYk76JL2wz31fXepTynA6KeXWWQukR2QtzKt+SPIuf
aVZGTj6LrU1t8ULKJlhF6V3+XnY0/zuVsC4anJPnBIpsAHVMNPxFqnlQfJ0s1YSls6wPjlt7u2FI
6I5KdX1Vjaa4pp1QtjN7LQmApDzZSaFuPAAij5nnGyji6v6bk9Q/QGFV/4TA3m/sPINKbaszooMR
jDOtSsEe2a7H/igGpz8qnKAoBE97aVlgt2AcDsq4WtxjbvZtLjOS4SinGk2DeiaEIECatyB5F7+E
H6HpUTzxBdrgcuCvKbzYw1Vxo/wsjbs7BJpwCSfYJZrM1bd/TMhg1M/01eBVztKdb+lYVaZSjYrC
fZ3EAmljvY2MJW+TM5qS1mtQxM0pCujYGclDvqZGVe1sQ0A0O896UHqty3jytnI2amt3EfCcOMrZ
xnERJHL1h8brKE+HRbJLHL40JQK3SaOHEMpvWgtSHqBBobP2WrpJ8yQXp6Cszx4EV8GyM0r96ntA
QarosdO0iGQHQ4LQZQy75eUWlVvlI8lB5xjlDc3bkwItptIY8V4Gy7UcgiDub01zc7+LQRFr3Qvd
XtlIfAQ8isJ8i9ZEuaQC2J6ptYI/mlNMU5+6a2Ta67UPkcEnB63ahzEQa8r38PaNFhWwtHf1vQxW
OOodDBUWvRL6wpNf0kANX8bP1qnC/b3fQu6UZ79p89lL/33z/Nuf9V199GJ3Z6J4cZTD1ISUcf5i
Bmasc+hxs8UtzmoNyI/mwOl++WHh3Rm7pb4GbZct5M3VAvaWCjWL1b2CwLHKXsZDnC3vJYg/5Zv/
bst4Wa24FTOkrWbmnu57d19EAWVfRC4X/SyeZXWNV2/HwWkXWg9YRaOWe/YTjXYveSmDksUQ5DrI
4jo92hz0aAN/J9QLXnXwRf/Dnwcr/EDDjoVoDxRsmzuB3n2l9NGwP22KgT9cOVGrNTqAXqHtC3a7
1y5yXiR6q04aXg+WebPk3G9Lzs2REvYFa+otUnZ//o6so8xeg7Dw1rInF8Gn3dhEw1X23xppX208
I/RWcvL/UHZdy5Hb2vaLWEUQBMMr2TlIGk2eF5Y99mHOmV9/FzYloaetcfm+oLADwJbUIsEd1rLy
PH8GKBbZ1kGSvXIDcKnUqmsFA7hyrfgjGWlNaoPiqHDN4gyS0R+4uX7sU66hsL99GXC0Q5C8vZK6
0AJLRzya6V4SdO2O3IySA2qI7EAbHncdiLdxdAJY+a8BmXv5JkBDJpILGcoZiPL7xk5TtHsELxjp
ogPEGEJRNfAqARyPvFQi8DoTMwvgMkN+BrcVoik0deMcCSp9lqW5SH/bndUBbQUZdxCTNoaEH38D
ECIoISWaEotIIRBpDMVUWRrZPrmQM6rZAtQMBvOG2ro5uNaeuPlzbc8jSa9+qi5tyu+E5V8rNqF4
8aaW7V/W32mwx9r/RzsirdAzBzAY+uDsYruzUdrAbRQrYNansXMdQEJbhFl+UvqxFv3ijUY/7rie
Tp5yVhswuYtci/hJjgqK140Lt3c8U0eUM7fz4AG0AZWPbBaavKVYdBOKMeUsd2f90Fjp3+h0A5MA
6TKg3qNWOAKXahiPKRhTovAh7E39OQPvloeXeOD21yl7bqQh0utLIyXycMzZ2GRFACAsuYAGpDS8
qkcue5gyx2+yYVqDIFZrfE5D8JKXVVSh4iA3hq1e83rj6OD19lCrA6xEtzkiSYEQb2lMuyGoUZhF
2DTrFL+bZEW2IXibexQbUt4h3RC8jYVmJr/s0ajW+WGFfizgQna4sZRcYiS+SouzWOPGDtFEECHj
uN5Xstbc4tVSnOgW8h6cp5vMnd+hIHNDN527exDpFqSYDgG43EiCa3XoLZQXzBs7MlLvBgeUVi/z
E0fF0oW839sUSLfMS+fBXe+VLd0QyTGVYKLoCjgB4egKUln05Nnpgyqwl6pSqtYYuhQjbUwf9ByA
kkGcdGiPT7vL3LV/rfk9ViyHnhnikdJ7Jp4lG6AS4l28QJ0z0iju4yLrkfIZdWoF+0wapbbM3t0l
6B0AOhJcaci7+Y9F15w9FeCn8m+vg9NjSyIV7tOMhrU8PwtrRP/BP36jA3nj50YzGc6DYfUA5DAc
BCx8/0mMymy3Bv3fxDVHYKMddh/qE8AYO/zVZlNLnmkQkdkCXQQsDZkk0iOdhUYd023SB5IiDjZf
9B4f0UgRPLjllOB/BQ3lOAIT8CYe+/qZc7Rk0ZfqTbSzPtgMAIPywewdPdLA5zB+TEOEhEvbELs7
Q5FF+S7iyHvdGUagnyCEgSzG204aupc8dwLhF8WnKKBltd0JCfflRFJOcQCKYzkwJEjAHMvxZ2YE
9ZUGRFaadUZiqPc/Sw3lMHd6EnNTr69gY0cj3IjK7ffWN3OZ+HOKiA7KhkJfHkN+2gFIXaZs/p6D
a2bLDGA+ofk6e2J28Z89nACEM6UYn6rQAemfifoUcP8Mu6HtxlNg6F5VdOj1SqYMKfYGGKOmxE2g
QTSCn5tObHR0N6wq0gMsdsA6dJY3TKsuq6iWWZX4FvQcDS6/LmMSdwG48SkKPoW+VQuUX2mG1XZE
NsMnKxla5jw5KJw8KsjWcrSQpc6T04rsKkVRB/FpvRMRZGso8V3x2roacmowIx1ZA9cE7G/lu2DQ
QBVjDU7RyLg2VseuTd7x2VtqoIsBA9cH1QV00mAAe3X2SGYDi/b5BDrqekDweEN22sLUde43ToKO
QrmQhqnM4lnC3XyLlrLBYwSbkWHdcZUrn+EAs+X15B5ZN4XPlhN8cqox+16aIFg0pqlEBVWcfZ9B
PMyQbEEcMk4uuBciRwuigF2uV9m+LsPWL7tJO4PWxfq6AABdgmcCGVcDXDH/0pvFh8lGYaoRJ+AW
yOrl6BR17JGOhiDSuycT0LQdIAVWPbOCn+6IJCE5sLnbOMIRaEBBGMmhWFIZoVFLkoMrHc0Q+Ecs
iQpaSRbSMXDEi+NdpevdYnKmXQ0EC48gO9tTuK5QAbo5/2McpgTN0gg0k5FCeCS+2tZon/LI2B9T
jdJ2cldqWggb7ads/9xv1AvkEnixZ6bzEhil6CiJqW7H4YamQWfvgjaIjhNKUeudCqO+t05Zhe7c
LhNTircXMncNR4sbTQMznrYO8h9e1TiI7qM1tbnMcgD+QXOJqwpKks0UcQXUYZY78iGzciRxHSwN
hGcR302ImSKojcEIy3idAVr8H7r/6heF4GbHwXRP24Wd89diC2eHipb82rc4OHg0pcFEIWHJcpCw
WW5+VXqakW4B/ftJ5OGBVPfryaWLLcD3I32JhByuodbSbKRL4jjlZYmpnwXeOZAKA3adMy+bmmd4
VUBpICBMMEPhilt6NKUBWQVgrAA8uJRWpX/XmbZxZQEZmdWuv9UZoKX39Bi1cMqZ1tKKkrP8JIaf
OITqmg/Im+UMGjkPb6LDyaASMDC5L+esYkt1pCn5GHjKb0SNCpxmBLkCWnAz/byaQQzmoYG23Mqm
7JM9BvxUG+x2KH8VyXqnU8toF3K502U9yBZFkgOdSF5DD9BJ7r13TbW15jTlFtgFo2dLFAyh8UOY
A3G97pziAVUeEkpB1ovVi7EabnXSp2/FoW0nByCg0k2qaCeaSSOLJiDpgDRpSBECGgcXgenU6mKJ
RJue68RoX6ZZOC2Awq5krpFH6CFtwbbb6YAX17UZ8P1RqTGU7RQ2Xrenad5bPPsTKNOw8AYnZSGH
F8820tBUFDXbdQ3ZbbMAsrNEzKPPp8WLhbaezgLMzD8/OFmBjmgBGBQ/EQ3mLDFHTBRWoJ4fllVW
P7Ha8d6SaUnuJagH3gGxujs3rQ042hEs3zRLKs2oPJLXKWkXKzErT/mD9/GvTiTZjqykX11IbkaQ
UfjrVO6OfoXuPDnJcZ6n+AQW6XATOkG9mWTIY5hcNBFqFONomAGiYSTyyNI3A0ANZQSERKA1zkcn
w1Fc6ssY3SRAztzWbBRnNYhAoFp9SL+iGCbc3+l/K6LEXZxpKbm4WB+hgG1dr/SaawM/wkCX7Lik
gMWOzQHfAVs0+6YZUE5rRGC+Qt+7u4nxG9zcKBlSD4fMBMg4+YA8KnnkcjCQW7yGU43XT8maJVWW
5ujnMC326/3cqQXyRcg4+eq2DTiudr3nk259GtDURSvlZk60xL97OCwlXuZYOdQbYm/nuADwAGrL
c5EVPgEXasKhYpmQ8wGtu8B5sdiQjKoCxyv7NNkm0ky6GzO5T3pY7bNk+kHWokX1SgU0UcJmKiRo
E81Q1wleOUDzAKFpAf2kD6xFXITZZYpTE1p9PHKjgRCd0EtW+I5pRJtMY6gERUcIKDuYFp5pthhG
eEZ+S4KXSsvNtHSKBGW+tIoWaKHZeq2Odu3ERrODKRsnJNzMOiPdksfBaULr+Z0+kgvUqmriOZrI
MuDG/2ogF7V2Rm4EeYGh2qqLjaJKDmhC/kE1P60u03DW+I3qg9DoMoKDS+r0cvlGHgvVDL35/VZH
G0Syyggx3Zs9acGcAd1jZgk4rgCHhmPf8qnT5xGghfr/qEsaDCnBbkjHZadHVfwtAIKDVzFElxF4
KFA8EG3aIk2+aWFonqK+tRALSLTPQ/nVzSQTAV4e5BjheBTIAX0If+ttxrckrT428orCJ4UaLFpI
MhL9L6uVmXTr5spHSwNnvYzSJcBj2Gto5ieVaDoWbNfLgvRSL7x1TsZM64fDDNpfrbJBQBa6PTtz
GSKmGQ1g+/kBBp5lR/rRKl/9bpb8Y/q2aPWnpeLXfdVlbnzoip0rfiBVhTJa+XFu9n53ybp66sMQ
LYofDRvFV5o2fSoaI7xGyNH5Tm5U34GbgwS6xcTFnArrE5qsD6QvAg396s7kbEDYg1qgHyNoTdA1
jMJqGy/sElml+h4kzlPtABgXcA7tg16DLZj0VtuD87cax7NoP2Y2TzdakegnGhyQfZ7ifBpz714m
k/JU5hQgHy9rlM+6h5LJ3ebx9LKxWq62DNV1b9zrNHT8CB0MfmhMNthaEgf9nrzYhFYrgFoOHQ3V
bNmn0al7MEVKJck0a6SFZhEDp9X9GrLQYHY9YDqU/PstyQfMLKgm0hEuUevUVdU2N1elj3Lns5oX
yx2OSLyBI7Q3TpllGCcTr1rcp2mnG1YOtsDSzlcH8iqkF9mVSLNa14wTzWhY15F3wKaN2bf8QMtI
1QJwA6/Cb0tIabeiQZUdeA11FGG6WoSQkxxoRpWYNCtFzU5KXL0rKtxUawLaY7Xd+6r9aCslquX2
wvf10ISou0Z9qHILDQtZfNsc/BnlNKU3IlqKVNzYxucg0SoAfQ8sPltyICWLp7r0gHoLlH1SGIgm
7wpz+HGzUq1BnQ5/cVz3v9m5QpfiGaUpHCUu07cuRGqrtesn/DuXV/QUl9e8wWPSU3KBf1LEDWNt
p3Q3PrQD2HrWHcjFpRINmtKwBCiWxV0lAAMKLpC1/d/g+633TtdmV2T10CgkmwBJHNiydBskHbMr
b/C0n/IjCUxqZtvB8Zb80O6doxeRa0BArmYck2HWUVYFtE3D8bpSL69TjFD1KCbhqw9Os/XT02eR
4Qsn4xf1YW8+fFCglDKJO+HfKOe2rvtNke/ncTYuBkh+2mIa62qHPtpgg+znfM6bHoS5NKUBBdHz
uVRKksniVQmfzsrpbg2J60JgYs+rIyk5D6vau1l+o73bZF0fsh4hGX34ZgC6cc9lT0+6oEaDBlMW
DQrAAK2Gisg4GwAY3SjJsZO6O4PSkYvaP8rYtlvQVVDZToFiCQxWs7wM6EUOQUguZYT6FzQtgcI6
qPNy9ZnzAaUbyh1AldOms1jqG3ROe/e0hn6+EHfzGQ038pxHx7i+/wWiU4lohhNHBO8t8zAWoLho
kMIBu3aQ4rtgYTVNw7HD0XCoAHNaNNnqgxhmCprRV2+arUtMwHu3nvRus+TF+37HOK8rcEOj5ZJ8
nDSv0fEntwTQ9IQmvO6za/VoDCsYSmLjBkDC4WAvoBet3Ohh6fvFNzJ0mEYcaKpempfLZZhDIXaI
tHQI1JporggtcM9PYJy75H0EL73pkKochy/rJmTpCtGfCj5JlEhsTNcgQ5V/N4G2A8AwuUssWfrm
rD4m1gSAAzkMLk9RGYfK7RYkC51Hypspa3sGbYDOGaYjOi/XlGX5sjrFmxiAAQcBOgGp5NMDjnvs
TG5kfFkvl6mLmuBNO3RheqZF63ryvtt+6IARDXaDHQoFkU3Pl8o4gQIXT5RfByQTjFMjQHBNhjp3
Xr3/fQlZUQFl4qlDa9Y5bXez06qdUvNs2QPbc3kjL7MON/ZW3uNJppkalM6mJwBZ1jXKJORGs1s5
qAHKPaV/bxvS/QeXm8u9t42TAWV17NP/kfHG+f3pe1vcr9TpaUbaZszAcz/2Gb5Mr7+Y3/+ibi45
NuiULZzK9ooMiCvofO5PAoQaGZALASdhvQ3oQ4FSyeQ5DwibeDSl5WSODcD7r9uRTGaaqUuofW72
vbsi+dzp7i7F+sreiQYID/Jzqo/w20uSy/oBacnN1dXl1p//7lItMvXAGNBbM4w9rpn1ASTF1tmS
8YZFn4ajJUaAR0BSA48Z2qNIJufubYU+xLD8um711heE4XerfdWQl82HdffQKMrGw0sCakACFm/X
r3LIcPqhKQ2lPJzUcjDoO0LyQkckZUedXbQ1MhCP3+9RdnEb7UjbsFJYvlpEs3Un2vRm/wEFMBZY
sHxe26glTJCdoqG22Mvs33WsjgC8ST58Cv7Tkv+69Z3fnfj/+pR3a+9EtZUODj8/jnV9YyXhDoFu
tDvrA8CxcoGnBcCpS8C0FR4qgIGg7Sbojacp+aTApjoso/tpSQF65Q1zhpS2XEyDJUAm3LaAfVK6
dVfkogcwVRnOhvbSQtsAgRFdoS3+h5BUsSlikD3I0yMNrTzfrZXAOIY1qMMx/iZdLw11gjPPRog/
cWwW54THaMhFTFM1+loyttssQ4AsEjAipJE8dArwtsAwuVgwkBsZaEbIyrTq1y3XNuI3w9gXy56P
+U/goyCgKweW6u2uba1vgP0HD45WILBLhqoYh3hHTQarlmtRtq4he1CfgxokR33No4+It2rHSRtm
CS0M9KhI2PsUqBZ7ACbllx4Bq0uo1YhJZrmHYjt8l0lHVnTVvbiQbjWPtptug9EyPPJxZw20q2oz
WqNEWrgs1Z9tmjk70qc6glA9R5H3mNioUORu1j8IpMv6aqnOOkDXHxxUkj2QPmzH4aIBrftOT0Zd
OCBki0E/pRY09iCYhGo1Ni0aTjaro9zUFuKkhxEQgX/NGal00V0eiUTHBMotar4AzIv8kvJV6aa7
7URePIKLsNtHQ1WfQdVcn7X+dTZZIdCiQIb0yarzYEdW8lMuN7oOx2AHNMJ8Yib6WVttZxhDsIp6
F4pHMlhlmwNJvJh3JCoDr83jmBnhRal0O1kuDigdkRb10pI5JwqA0YwGClS5MlpFM2W48wtNZwHA
p3Qkn7slahu1Kw4oERKAUYUmA2on545W7YiPeQR01rWyGACMRhDDGwEAKVB299jXRoaIQzHutN41
T2mNAh2jRPuVR1MawNGButS3gRxRjfSiU+vKBsQyTTNFPukKDVkxT5nVXuitfrXQPqg/KE9VfGzw
CDjTEMiyBMvJXkTSGdxoduU4/4/NXDSAUYMLGZTfe7q3Zf/uu14RYW88YOV1QV3Xb9w2dnYE6x7m
VXepivAnSYT+jq6URwt4fkCoBO57jrdHvInr0QoUn6IJ4Qnd7utq8g8Zqkd1TUwnWlDXSXyskw7Y
JKm1fMwW8NrZWbUHhV36IUA/7WMcGIiHo0PpO/Bqud+GLT4W+HQ+Ow2gAcaCfU9TZ94NJlCqyA1v
Bl5ZTs1Xs+161FltmBhAt/3Wr0OJ5jKeEbgk5Rjx11zyTVoZ9cLhRs/12ienG8s/pnjPOQatFR4F
iFYuNPC3mcHauPNQMA0O1xBlF9LARqPLgEv1NrXzDoQDlaP7HbBMOi9s8Kp5Y6dphH6IE0jd/cgQ
UeeRrg4XnE7JXa/x8CPlgg51z+hZBeAB7LP66H22HMXY1KhzBzPh1a1dVKLEBr6rEu+qGKx4hyof
awW4It0KeJWKLLigbYBUNNyBXqFLJAHfLtpfbxCy/j+bOkgg65uORX8Mbo7yLXMcPxddVp7rwI1A
TiinNDQW/qtv5HToyzNyZp0PzmNUpb85koHEKgBEU4Z+hbVfxMpGF32CsmsEBUcJ2t/qPzRRC/dY
SVC8rp44+ruWAGyhVRKvjoW0zMKw0Y6Nxq4LrabBQedpjer8/UJ4e+RI+yTAmtwx0JV6KxXJQmQm
clgZTpasRfCPeE0qG91jQBsv0A4EO3GVrGaSV+4Tcn9ZSru8MaSQPyA1XmlT/sXfsoHzlwlg87Bm
OtFgisFFe0mLWmsUZqY5flXSZrX6i4NyJR0IEuCpfFZZkkyyEche63aoz3tZ7QqDm9vV6bd73l1C
iesHAoDhBJzBXgdTyngs6JVZvh7TjIaRXqaVnL6ZW/kK3dCbsDLTLJP70AyoRHi5nrM/ALHF1/1p
GRnVVnerSFQuyQJqBa3swTTqdgiuyZID3aiWMxUb0MyOY0S1LJO5e0vvr3cu6WwNL+ULPDdGzV83
6mQ9w9LPptcmQEZLeCTwT82GHhga0nTrS1cZvzuTTFXTxyAX2kJ9jHnOLcDiyMWknBNAiMZmjOJu
2pyUdx+Oi9zYNjWQDxpRRHxbxQlA4U1waTzmrdWdAjeJx79IizYh1JZzgS5J08qmDSjEOyN8JBvq
svoTMwf3OGttNOQoowLqzSmoan6NUQJx7SpA5VRojF4JXDRURwJ6CwNAy4A9axhXImuJid5l9ekj
HoFWFbetMRTgoI6TE/CRPYEQcuVx22jP4Ghoz0zOlHhvJp+YZRMYnXiMMlodmb37+0ySDF/T0AbB
tbzNqDvMzZ0pp/uRIcLKU3aXV5+BW5/vgZUeXgCOHV5odifGGZ65Sdcv2ywOQK+gfGgWjMgxbtQa
FwWu5jwD9QObrit6nHmwTq0ecZQ7V/Oh60b9hEyfDpCGTtu3rrknifTDm1HpaPaeiDgtgN2U+T2f
Ox3trz6BWvvvuvVjsR6cDlxHgSnKUMA0SdFcCuRSmBflRkAE0R9IQwPFipPijE7ZZVWrADA2cUAK
8zCUDeoFWHOitwQ7i9EKCZptT6M3DPUuol4u7t41OmQCvazAofLmRebmzUW92DROxM+OviMNDUaa
Aa8MeG52jBexu2B4lOTNsahTdOv+JvBOCyhCj7sLbltoZtjTD56J8nMwAbyNfl6zHpEsr6Nm1anf
D1nffEmvfqdveqUCm2izN3oQRAFMXz8bGeh6/XVa62F9pOnYZZcIcDaHyW4m9BRJz8muheYDYx+l
GnXwqg0qOQVUhuXzuRzXnSILALSTLMCileAojusjIpOS4X4JDnjbT57BV6wBGznrD5OssSZdz7tt
WjbZI0lpK+JrpgUPJIF6u7pGA3rn3dm+onvavtLM1Ph8Aj0zdnXtK9iOX/RONqBZgmUlGJR13/7g
ch2pHUlBnPeobh21ubswKeKO+2wadvZkgA3pCxO6lzVW/4kZU/AxjHRwKsAp6zJw3GjTZ1qSjXZ4
YenC8UIFI+p7gLc6Ts2GrGawHJwe/f4lkB0Hj7WOfQGSgn2xEryRxgnaGSCQWlhWd+tBlh5VYECW
CYatWkoGtY5mhtDKQ56KZ5Isualyu/NlqQ1SH8M53G1pxuyUmiDpqunIaBfadYmBBCNqdGZFAEct
pIqGkYH0nqM4YEe+gDJFvxBNATWM9FTXAnll2nGedI9ObAMuwo3qD2CxjYI+8jsNvNlCr/9Iw4WB
WuJDDvYwsXcip9vlGRAO0VkwP9CQAUkJTGgpYt690bK9NvfzeSzZCbjr4otVNsdQD8pnYM3gn6EH
FXtsfXGySDz2C/tCPhrKAM/aHIEwfWDiy+S41b4zDZROyR3Af4rC3k4LDrrQH6dwSY+FTIjQALyq
FHhi7KLjOXog1Uj5mTsX1PC/rCBDJJZLZds9ON/e9EY8ANPZQgBS6EODPsayEFfHwr9YAwCKITPb
zQoAQN39ndEdrMAYLwQC0EokgKwunMOM3iXgMkpMAFLmDkDOTQed8QoZgBeLfS0ZB89Uqe9RDgjC
8rhETTf6H9IzDZWcBVlTG6BwAQWrlWuh300ohKp/zrYAwityQI6zGDhQusYZXVN9uKFpImWakbm1
IwcUjuRU4lUyzZjm3SjJSa0R9QBivHu5MMNPLS/Kvdr37lp9k7jHOuf+3KXlvDOTcd7OqYtDSDah
Cxr3ReSD1kToqLEjB9lXjloi5PLxnojp0pf8dC+vJtLeLLiZkomWCjY3W2AgRN7NfjfrWwDCv1yQ
Z1sBqgAUjQfLzdDKx/NkG0OO4nJYXuT3fF51/+5igqVn3f/f/dxAoCZlvSbgBzauAY6c9z4CbVgy
IM/yLPjIWzvbZXHODxbiXVsnFsLX8SKMwjznoYrFC6RwJNt0hqxgaGYCFlY3RIcsM3N4oWOP2vRo
BnJp9ADRNE05WtmSvZCA87HTfajRHnIlidVDfMQTCXVj0vjmwUvz78kclw26uKOzQuKkGekMVPMA
wufNPNT9x6Qy8d44dPPZKdP5vHSm8PvgELaIXKE5qes9mrIuvjrmIA6AZA7jE1hpOvR2F+WmkaxV
c9z2J4O7HklqMCU51m9FMuA7CIjMbECFYSx7ooBDAZDDCUytLUcX/WifrSKfrsbQhSd0PJ8HnBwf
9SoPH7N6MvbmqOMl4E1HMw2MNSC9vtypC8OJtiwDOBL1VK6dlmU3Wn4+oWN3lakdE0xnqCCUPZzk
OYXtLnJxRgcwdX8MBGrCkZO+GihMBJ6tnK4yLnsVP27UqaRijuVADhkO9nZuiKNSkQcZSWdUWgXC
ypKh8ux1WzJ0dRddmiz8YiV/IN6FzjAndB/5woKNFuDN2+1nGzi2o+6nY9Zt7azrOfrqXftBr9Dl
NVXuhSTyi4c4OQBEy90Als7dd9OwnGozwwUOudYhWdAutY4nH85OGRPOlkmeh0xSapBhZF3gCzMA
Y0sUsXNS1exMMwutJbjLmvFW6cgQZyX+SimNpMjtad9V5sk0Jwv8Uy2g0Pda6FpP4QJuBM8psy9B
5IRn0oFRwUKhGTpYEcDa2JbOtgOBqtgWAhRGYDG0TY2gQ7OQLwIuoC3wT4QeR/wnzoBeuDbOHslm
cHQvy/wVXG6/TRTd5IjI50ZOJ7Bd+3crgdmZbrKSh2C5A6wFSpCLi2ak5Q5tyikqN151ZGiABdGh
IB8+NIi4KS+chai0mbLDOAZB7fEAINAzTZmcmhUH+voEUENZs9W2C17RaaqGVJZoIYKKOi3pQyKf
ARbQuygQcobR9EYnynBPCBMfZ0bul1mIP/fbwAFdhTz5m0wz7pbLCdgAOCS2xqu5AuNOXHFxiBhv
T5qOIUVNO4AptL49zfjxTjRblWQnT1JGToyu13V6t5ycYtpJ+dN2+C/H9upyYbTTSwTpgyYdT5Qc
oxn9WWgWveUFleG3OnIpnSF6yQveLVHiu47q8u+aw9Zx/dqsHRT3uuyg2ahQCcHj6dOfyTTr0t7S
tKbKO/UHvfGiPyZZGiqhe1dG8g/fCjLlVK4nvwaI5tTcV7IVobgE56bj6k2G1eduYZHu2iCxz6OV
t2D7AO9CyMMDapQn/vVN1NIw7p41Zv4wggbNOkJPEHR0UBFmcxfxBQyDjm6JVQ6LKFiVc2wAmnZK
EcIJWjwGlXsBfItmlbUmgRMtWv2NITF3zlj/UTSB38096K7R4T54XALgr9O6A3mCBUyiDHiGR5I0
JKsus5OyAezbmJIyGarUt90x2EyBVu8A05j1yGGOgeZTUye1c9KswJ9vJyZw4SmDagVVVgVwBnqW
6jDYdgX8YdCnTlNfbyPdmZ5y5gaI46MlsAgMoI1Z81dCDh7bQKCRTsIJM4D6MLSwXJqyetXhzoze
1h79IAQ2zCPzp9M11Q4VveNpkvBogxxoRro7UbloBvZGRwzWGRJHTe2gdGGbXYZm+QIi5P4CtBnQ
SUrGkXac4j/jvPs0D+b0yQK6364fEtsHYnsJvBvt+4hn7RnAjCgISEpUPyaSIYRkNZDP/OZogmYX
0CrJ5Nd1GX3Y63i8fKCprS/RB3QcHNH5jgSxtLpSFTftX3jy511T7nGI5+5zZzmgfkMcrS25gWKn
pLF3QLNPt3WEqDUeNYDaXN+3kyDcRG2OdmJ6vaY3cxySQKj+8n4uX9VXm3tGA36zgmnSCYAe/uoY
YLb6nhtZfbjTr0Cbyu/u9ECwDndLSNfH+6LjgKOzeWH4vKznE3BHKpwiw2UGjERRIxottSRbUrna
SamGPAY6zeq52snVpvX2bE6HtBEb0tFGMzpTQEEqtyOZNrr5DGTRRWP6sw76YgTvu3ZBtYHMXlqy
OLpr2peZ0gVm3m8cpulIDeN9HtBf8AGSp2b6tOZGS/JqIi9mJlgQ5Dh04nihbbnDfliOm+yN2mku
qD3wDQ2NwUh8owanDo8Fyg5IamxbA2JDrRUeTTut2GksnM4OaGxSFAxc8NbjAL0fRyMaEs4ku9uk
b0gMinjgXtKY7jlOUVYvT0vrwQmpKtSolrPtp6i9yS2UuCJjUj/RkDluvJsKwIMrXVGiOreYUEas
G4+kNqqvQ+T2l6kFgIi1hM42Br8HymLH9oooaHslA81Ih0zGhBpyB/9V8LhzM7ppmkDsMOxHLXsA
g6K1D2UbR0y9HEEGFK82f8bBr8EW7+sLLZuR2Za+QLTHPxC+6STRQBvJPUgP3rrBz9ve3LRaEF6A
Qc8WNNi6yD2I+Zl0KATT2itNg9IC53lanNoejEdmjjgzDSQ2BaBScAj7c80UFDZq+WReorY61IR3
a0WfVFCK4UYGZbRxWuXVl5bRLmMx4zkKvMZlM2jBz8y0vuV9yr4Awb0617oZ+1HF9S+DPjn7xa6T
ber0P0zgWF+KHoh/E/vMRzSNk1AB3A35+uAzSS2AtJ7TpFp2djcizCzdSRdOmgaomKQ9hHr5yULV
C6jnZ5BOpiz3AhAEHkkkNkWgc+VeEbMXHYFEgJvqRacwI+ZSPJepPQDZgKH4JQ+bcy+xRAeJD2cR
lKiSyUyW93Ru2dfVukWqjQx998bguwRUqtasW/5eJksFrmfbCI+mMYKFoNVSoBXr4Xaok3azyrVt
xyC45hYog6Xd0dDVNqaPhnAQdU2CxwhNIGgliFJ+SmgqZAMpyTSsYiMRmG5k6U7izXKmGdYBLagb
5QciW3TlNMFzoJn6lvXIJa25+l+rA97TmZTOLxJN37Z5W3tUAXDvaJXLZmkAA+IKE+yTyLwXOG2C
D8WnqSsx+tA+A4YSkmOHFydHc/iyvXGdndHcuECL8buEgbsl1cdNXRXmFwthqO2M17ddA2CspxBh
vw+guAi9zEVRNG/a5AMN+bhoXh1Y5l7ptDqqNhw0U9tijuwN6ktdEHuI4FHEWo0W92jbWan2SCoa
gBHVbQERALy1MXTA7yCdZ5M9lQ4g+8hZuMVwMC3X9qah1j2A1wyXSkb72ky7sNzqP7DKLr8siL7K
kGC3jMDbjfQPFkl2kZ3cIvich9bW5GK+dKU8MN1MwzBoUP/cB17jOMEJjITLhfEaOpzylosrB3In
sRm175PdA3D7TX+z47pX0gOCR7Q2SqJp77t9Vn8b+BPbZIwR8lMfa/UnBV130TT8aTK09ikf9Vlu
Lmw8AJsMOXH64dRHy6w036fA2US8cbw2sz1ven0y0DCSAu6GlMoClh/DFxTHGHHwHTuD74A02T0h
GtEdW4tFHjDSmYsaOCitcTwVOe8usVt2T3j57p7aHE8k1JSXG9LRwPN4eagie11UMRw0vWkEGHyI
6u+98utmHSTG4Rh5MQBTn5RBXedNb+fFL9eRBq1ATVMDYAw0XI+I6hfB3wUYjT8mGpsPVpRO+4VH
w+e5Mz8Bgyf/mff2uw4JcJuFA1RLvfCzabD+CmOk64FaGX6yzDneR0sI4ON6ZI92ANq3duK6F2WA
hBCxjGU7iE71TdTt4rz9kySlJ5GGKKjQc0FTBNfLTWUFAEqSuF7BbI+bJso1X9MbBOkVzpcLevuT
Ywo0xv+C/0UepFuM+dEwyvlolkXp44yR7CiQTMFldOegREeAdGkB6iypyiiuT0ZifSGVCk6jG7nw
mcORCpOxarKGZaA/tqO/hqsnG4gHMg73K2QnifXSfJet3EjPviJ7EgynEml2t1Tp5PomA1CYUk2x
HewjDalZyaGcG4uQPLubFfRnygPxMI79vbiC/gTg/CVnevSZydKdWcyfKRvRSFLfKsUB6j5DESf8
45jx8RibaAdaExhdliFBq+FQMwMzxAICzBoBLIoo3WaTU6IMAP9jKRChNsWQzeBVQI2PIYeAA0sF
R3jAHktRFf+QSGVAok32g1UnF1QA6o+RAHBhWwNmlcTZXtgjzYoBFDYCoU07rNijK4eial3UIDVz
6/pxFAOMGNWvFWoQ0JfMy3PbohwSrdKf9IKFn7RiSh8iVj/jthutqvH/GPuy7bhxYMkv4jkAd77W
vpdKUtuyX3hsd5sLwA3c+fUTSLpNXbVn7rzgAIkEJJdVJJAZGaGKoyigTIcAl1onXeFuITTfXwYX
2oukrhgLCQktCSym1mokOzUCKASon+E8C5b0k5X17cpK7P48dMWn/3fCmBLLoy5kq8omXrOiqDfv
eFYWHcHRgyCon2XThkhaiF2FGgHm4T1Op29RUeUoiECYespipJj/5/CdzQA9cWTk1oZs1Ii+F7vA
70GKrg/OfSr16Vn1Wwc1vigqwXGZJpCJC+4BW3duDCL/oBagkYIS1dI0idoGsQu2y992x4CwVWVp
cegBEtYfJlSttatawDlowpNxs88Nr18Fqq/uNuigt64HqFRoigpE9olX3dNS8l3S5cbsQ46+V1db
VCOPePWN7HnKZbOuWjVtlX6JqTJiF54o1O0sY+q1AzDJdQf5zYmmXWbC/fcas4x/9KOV7+i66Bc2
h4RClrQo6kWODUcGZy103Nk2bWQS6Jo4qjY4xGzcOIiWnqK4H07W7x4NaYJsfdIAvLSMaXpZsuyw
2KjXCOgQMfbPB/Pi/+Ensj4e51+FVizLlhVgRP73V/ngQ8M//Y5kM/3WPTJ1t0SAf6huWNeqFZSY
3RCX0IGtOWfNGuqWSBhD2+Alzgs8egeuVmXMpheyKdsEUZUhUO9Ys5d+AvVy7Y3ljiZZlMuV6nxw
ahtMvghef+VNOn7zceBa1SA9uoObjwGGc7EzkwHQWX6f7NY4WLyPwcbwb9OHZouqM1SyLTbqxVbn
Hkw7/LHYo9KL73bpBzdEDyAudtBCC6DgScInw2nCp6bvDLCEMI6MsGmhq7xyi3cs35RRYxsoCcn6
g1tkYMDQ7rQQUqLjReXJJScXsmnFuQxftT71/8rTTB4o1LxEopPfMWnHxyO4M8E/pCPSZCe3tBTg
aqZxVmjaZifyHRzvwBU7NDJErSDgxBGL8ydqGhD7nixZfwpGM5tNZLf1hcRGrP4Q4iUHEkXQFkBp
Jv8keZ0/STcdTn2OTxgVPigw9AZ1whMVcHlUm5/lGHxPxzIr1nYHEOgyW4yQJGs9f+uFFY6tEG8G
rxNJBy9NYIcJUpqIxS22WH/6vX4kFLmRbj5M1DneRrUdfiJ7P1jxzq4EABC/Tx3L6QIyMgKcxrV0
N7IC7p18StMb5uPJ6PJpN4XJl3aMs/NYQS4LqhoqXQ2xOW4jEpWjqYHkHRqtItfpBl+nCygqgXpP
9QMb1PA3TwMPcs+OwNucxFeowbXRXk9UTogEN0+baL9M+xJ6trW8lyZoJyZwZ7gbyy2H8xSXeydS
AXTjWpykAtupNi5SomBVdM3pVkzlIR9x3xxba3A3DOmCg9cDBEjDvIjZjfegHoWwbL5r+qmDCLFe
R419bD2nu70zpwhuAu7dry1eyCP+F8Y7vrvxBtScoAtgznXkRfhP1Nf4/Qf3a+gXwzrtHLw4oC62
ekcHTl3iCpcNiJdDB0oDf5wmI5GHdx2CfGEkdlaebbzxq2+X0ydRhT5SaVl5dAqDPTtmCQqKCXxw
YyyLtVcnup61HVvAqkAG3tjsMqAm7NIkCUfYwwT3fiDx/91VPgizYgBRGteOVgM4MXZBm3WXyveB
idUTs4+njTTTuk1x8gMLoSaYFjut+JMNWnGgk6vARfD/4Uw/Eo+DzTjE1enDr7L8COoZLbCuvqn+
4XUH4cHYNV4TNqwsMBae06HIXi1wuW2DOmdbE/jZ1ymIksuQc5xyzNIFfeO4chFfe3HvNlsliWce
DCMSb2llAFAMgSYX+aMdJHbf2aFG3AMkFeRAjtuy/DxlDURr6xg0ghDa2CPgrg64I3+ah9xv8nM9
QTU9nbIfUJlZRVpCxgYsS8e+g7OXdGA8Kq0Jmmngh9wNtdee20F0Z4A2urm32FTAihD5CDAtmCbU
h5eZyRu9Q2rVVfpTDmB/ZwYktKzGCV+c1H2Cptn4tTd5tSG7o+0Id852KOb+soeWNKBgYx5CVe2V
UbdXV2fh28ZIjrUJUjxSjSdbGg4P8iCTqdP2uPsYK5qkJgq6h433yMc9Rugv2y50QkcdPiy8qAeD
nifrlRuH3Y6lDRg6qzbNt1OAamsEq+proBtrDhTqbpeA4qV1w3NshVjt9qred7L6mVmAKVEjdC9P
knKHUqluhbot8D8v09QLpjy+FsFHs9R8qHWrmZ8hM1asAubzHRlLp6uu77aSen+p96f9yId68+qo
HeJr43zcfxBxDFgFNHbmAoUPpHjOIFCqkA7xHowDEdixdRHDx3qG2elDvQMNoUu0r0rIKNGSPBOA
7sb+0a/A1wVCrgsuaPwaGbF5bYntsZ5adUS06y5VbINiW0//6oZRhAgZeCIS7f5uDTklGt4VOira
0xAFalDGyADf/g2dHQkl65ZTveUNGNcWvOziQz1qCFj7weWD37zh4vOnrWmbD+toGHXlV8gNl7sg
ExyCp4Mtz3M3jdsM0awywF26ZN6601Nzt9bvundWt7JCBMi1g9138lwWU7fPWXFbTP/ZnqZq2nnu
6j0HqGADraI3mn8cBFbTiXPIFPy7d5Z4zjqKarUeQ6M5S5Tulas4Ldsz9z2Z78iKZEIUroOuPJUo
UjwUw+CUK5qh5t149iRrqjdJaT+IU05rHOan9Txe5j+uf7eV14L+yzZAAFKy1AB7J8QLRFjXNwNY
mZuJFz5fhbFoV44ZxftlJtE+NBS9dVeT4x1phSqtX2tpkrMvZYsqSppbVgeT4Z4R398upvlHGXXG
D7iPfl0m6CeFDoqtYuT5ExMoak1odJb2W1YCNDX5HsIQuhl+9yro4VWr2Q3Q42pF8zSmXjKATCAe
kvuyZNnmnZv+YYPsEIVdppffwGqU2Ai/zNY0OzvSNI1pn/k3Wda0Ti/XgGDhBTehSjjgQJCTWvMs
zAwFTxNht3jjhqq+kG0Wb2YoqTg0Wfo9tZxyH4qKX+3ejnajF3pHV/n5ixVZP8BtlH83VK8x/S5w
t5bDT12YgjALAbJvVgoGODhA9RnnQsH5uShzMNoHwORn7MfkjM6rBCLxuXeSTV0bziuZSrPesBhc
rjQSE0Mo0ZJXGnnTMKwtvxNHZSgX72RlbA2jDratXo6DU36MKmPd4Oh/ope4ELncsrgFc28V569d
mriovnSBx9HvdAfMms+O80YD8k+y/odp5+6F3vmDiuV24lBXIw9ElCEQ2JnDijbD+xRatl6wQga8
/Gz5OSJCBvTukHh0DgnqNI9dWYQ3u7AQTGC9+6l22N/FOPQ/g6dC9PbPtnO/uWA6ntdCrqW8p0bk
vlvL/WHaeF4wr8UfZbgCIgQRS416TpB83vZhFm0X1LPtAvWAy3WGMnATEqJVvbWDbHzQgmZA3Xmq
nG+8Syeg54qvICqLv0MZB2SowZA8cCE38XyJLTB4YEJFb2mtjFdQK1prPjH1AsqP4ByV9j9Zr1U0
hrR+y8fCvvhAzb8wC9rZMQKfv3y1zWz8Vdb21UPWfvViRBOiB+DB2tICjtPDUyrU1gkbsS5YGG6d
cmovnm56XUxV6IMk9cgWujlfj7r0iiZSP4Aqgx0NbrOa++SFvPdxzIbyuOxDvWVvFjvjMUHeEL9x
CeJXJEc7PH2SEKEymeDqRd1OdqKBevpQXmjsaGfLzKNV2tYAJ+sh2f6zhqZQTYpTloMQy7vVek07
dFBpa8wD8e4RDx+qV6Iz9ci2sPRxuy0h7ee9fbCT75+WfrDZ8os+pZ4bEHn3CKbbCBsB/b7qRYUb
lB1EV7MIEqiNgCF7Hi8+ZOOxxJUfeKv/jVmN6NfaNviEfGm4g6Z8AuggA+G7zYDUzEZxilIP4nz6
PkuNURhfgY/MLtLyI8A1XXECQ+gvD8+Qe+YWlfjGoJezKoAbhXBimeJ0pdzDchsxpYXAL41/z9I1
BdrVkICILR9///imQ651ZyIJ+kTf3MhoEDwdeAHGdUymvWXvIyElgH94SJhhz29A0dw7oLDr9e+l
5Jvj730tmqY4zs8AfI/3hqjkpuAuRA+N5lQkZuZccWbYpqrz9oU/7QPPD56oYZYCcVcTfmHj8Mtk
AfF2l3a3IgfIgiGwYXTNPrANcHHrleQ7QBoGmsxBcSwgYzjvNoZCgkbb9JH8AjVB5iftloqZqGSJ
KpoCx6lwEmSbxUQ9cvOoEIrGDI/RuRqKpXiEdW4E7pmohgJdmG4RQ05x+wZ/Etmoumb6PTGXk1Bt
jWvb6Va5UK6O+3xduVV+D0SU38Fgkd/7HjIHTQQeestLA3tV6GmrBEd5nqffyQ8RWkwYmTLPRhMd
l7XUy3R9jvD3i3neCNrEm8yZnAvtuPxUw8heEojfQRwUv8NiH6e8XlncAT7090TchWJvZFA15BYz
zpkog20kmgxlJcoA0z5sNEHDpSEbzZKNhq1Rjms7aoM12VCCZah5Gxor6CT9Gi8LK5Rsq6aqd3/a
GuxK7bbMOPjaBUDkduk2b6bPknU4yfG1SYIWsf4oeVg4AO5cFfhXSGXn0HqfwEWCIpZDyNW94KG3
Kq0uf4q5kz2BjyV/cmv3bOHqfiG7g4ftFmpIEOQiNbtAs5RHFkPBMRQ/t7NRNE69VQyAMQJHtCiU
uYl/kad42/s3FEyNIFMFpliPSm8LfKc3a6xAvXWb9NM30lFZNFPeDT/or9BMPSEeg381tFdQYV4A
OTP5myTJR9BFCUQiu3Ko15aDZHNnKnYjGzW2nsWv03mumM3kkIMJ+QZqABCRgiFktdjm3fQeVYxA
oYBqJvkCtJisPWQ9EAkCGxo1UxWIclef0pGu2nZa7roCNwDfLSXohFv7huomRKWi8BtPQZ1sJMK+
LfYpBPpRWMkPMtEk+VOvmaLvll60mMitKK2d57mQVdChr0wHwVTcRXOPbPjP2RcCFMA0Sc3iS8Og
ND+bRfc3XkT5cWqzAtJ81qZgqXgB1dYJ9AHuJUKe64JIbXeoOX8i02KnnjGMOMeT35RB2TN1wQlE
M32UVQAh6m2WNV5kdQePWf/bXnUlUEUKhtuNYeTnGU85OShecsf0TdlIcUVDiLBpl/rZ0wC+ZzME
S8so8vypBcXlk/C8Ykd+5cSQUCa/onVmP9AiOJvQGHUs7l8mjIUdA088cGJ8YMGo+rLahmEIIUZN
o7GsI3oM0Po+ixC1W58iAfBkZNZ3MxoqaxOzwoGcKG+PLh4pRx/CEyhn4vadmklzZigLadcKqcDN
hwnD8r+ZLBqPZPd4Zd+LDLW0Lb69o/WtF4axr2ycYHnv189AAzbPzBYKyHMn3JONmsj4axSReIBf
UIAIbU8fBX1ScdSB7NWLj2Siz43sVR8mgOFO//EFv+Ds26OgDbh6EUAGw8u2qo3qg6sS67PH2RtU
1osnZXr8FaqoiMp01udc5cYexfSQPhmf2h6iFw4ReyO6fZ3ZvEHQIK+ADET7qYFMymycib/JlZos
DpHxHqD+Ns8bU9+eVF6fTceKL5mAImSMesC3IgycTRwJcSyKJHmrJg0aL71nZvbJo+nEX+QFJFC4
TzkklWloVcUEqrq2v3ZiwDvJkOHR47kNYEsp9vM5Wx+2AR26xjjIXums7duWf8uaaifMsIWqdNkU
hyrKb3nQ38AeDepztwKtxXKWVKqa2I4OggLCrjvOgny1nCAbYSTl88oZGWQgyRVQu1Ueuc7x/8rw
QoQvxASzuIzQTDD6is3kMov9T75k66BNF5agOwfzesnts9cgxGsNoBh3aqAAEejxbp1leTcHQjQr
yJS2+7FI/BtNUFM1QhwQakpn52VFo5eBexNFGK6W1MVO1ND6MApuuD5NtblmgFyiMZMtagZQwFgK
SKjZpIDoaX3EpBo45MTJ3A7QSiTrPIYc5M5rx+RItiorf83Oa8ibjAyKuluE5RCn19G9wE3So1LZ
HWx0EzuRrcvTo2dO8eldlG7umpqGs0c2Z0OOXpEg6sr8FxOXuI3wDHUE24/1OWiD+1B0/NF1XLx4
aTmbK4/Vp94ewKShveRYvl+UDd49UJn5CJtyXhQZRbKCAEEmgz14lNYcYfUvKFxrV25t+yA77Mvn
NI1f64mVXyCs5WxdxJsPk3ZzxnYF+Vz2iJBkHHG6HazmJrxp1wO1+TUEA/G29xwOKfKm/5Tz8Zfd
A3kVinjZpo4d+9Tqpsug7jD3/Nh5P9QT3Qfbh+Fvlw9b/X9sTy7I1tb4kXsn7e07Ncxw7XvT4HQm
cK06fJiIrL/LtupuixlCSdVpUN4rmVpEQ+9udfgg4SGkKPcqd94WPviZM37xU0oLheTABu2tNHwj
jvh3dPE0Npuua1bUJceee7Njo79VtdG1+8lo4gc+fedmT3yd4O39GLSJegm41SMEPe6LybeSB95T
kKT87SqYjZyM8BFZ0DZqxsQO1rjKFDsa0k+pxt7fFq2VIanQyWiN6lZ1aF2U29r1qe7cc5e2xd7v
/ei6NF6VxYiUt7giTon9d5TxYk+2wnVxOSRHVYjPlL6kVCXlNdMaoFKmRAx0AjKfNDEYQHJ4jURd
LUwtM/AarkucVdNKxdAU1VlPdwQIGYQpR3wZMB1O8Fz2Qm5KXZvI3HCR+ZdAVynYfudf4qRsIQLc
P7dFcchdN7sjjJrfqTcOUt7/XoyR7LN5hk3BfqqBZV5M5AYUyA/PCYGb1jtRQx5Dg5Qz6IRA5KAn
llVJFA8b6FqMm8VGv4CQY79TTRetl62kXstcMzyEtfOjzxyk0MkZwCL3DLGRw4dN5n+A3baoZBvG
Y60r9yZdzeebnnHrKoFy9yKoDpbo/ENp169dDGQoNVESTDhkE6a0I/yorZGli8NoHgc3LiRDYIij
FsAuxKOH+twBag24daZMPMjmmlKrzlRvAZfNSQj7R6FdUYIyXEUoDk4dpI86HtNHF3ntU6MOEF1t
I+AOYc+8EKjwVKyzukPMDIi1zh5BqR4Xt6UYhIpGhPVrLrQeWaI+uZXvPkon8Z6q6cmWbZMCyoC/
feBZ/pqHfVi5e2Xl+Zp8VZh7D6UiaxOWnbWlIU2gcnZAutSXRwtkywBfy2JTtC2/Wy7ogZu2biDF
gKFROPwel2j8vp02NZfWxskhqsNrEHsoXTuRhZGFNKbrA8mixzhDZYfY6p+B3fWPiT9VkGgSMjNX
VRLVZ2CbhgMf1MGQZX0GvwkQPqa+sNCYGvJr/GEo5yV/ml5sGXuUGUoRJKRA2hBx/RAZs2uk0eV5
w3/1okQOmGjXRgaKGRSkYha4PHTJR0GYD7dt72jWgBhCI+sLSkPjlzIRn6Mp8E6BPnI5k0B1AOrk
psFSV8ez2mFFXa7HfcWjtW+JeouiJMyQETlJZLl0A1YnYwcNMIHSyH9tta3/F2gcM2TJ8nhNAwAt
gYz/7UbD1I6RRE9GiVshAgclhO9XE4+7S1ao7kK9pVlsoNXLd4nIUBAJSGBuyp/AH+BgEtXOudcN
9Qy31Uq+JTCBuZU4qBoU9tZBgAfnKiZB56mNc0PjeXkTY4q6NNXgswG/Q1tuqT4wMtJ9nmu6v6pH
cQnZuBOicISqAgNdGkg9m7XjKcX31MxQd78gXnyRTDuIHgJAp9EXNKFx81tIbqcbXk1ynZaJecAJ
P37B5S68Aot8o1rmmkNfE5kTcHeF4wG8Wylgp4l7DnLwn5aD02wn14ISrrbZmQFcen6l935gooS7
Czr+ZHomLsIxKBTAmD5+pQkv7zqoLSX7pvZBcyc0ZU+M4DpKZnW3SJzOe1HARa8mq41wmY8NsM8i
YHBamjFpfdBj6lIqMuLamKxyzjskXMriXPrR+6axE/B0LcYPPpleMnWeD3w7cC6oRptO0vHGU1w1
EzhqMFxs0O7AJ0LjQhT3JkapyJ/8FptQlXUs/G9l7rXXpsjbKxtGXKdorFIE2F0F6uN8QPZZN3gz
51fQzwJTn44oUY+A0FExmni45iSQJ4GUuYaW5+wHt3jUSbfzgxESD4lRv3Q4LUBwMu2PZANK3Dgh
S12gwK3cSgidXkVjQCDJSqCbHbQA4QfCYck2FDh9D1BrVNmgbkBgAfzXdnLVWJ48MB4irDg+L+EO
ClOgck6d3Mm6foiA0LDSAKBhYIfRRyynAh0KsstZX9xRa9Nv6ipmm3708B8cDKmzxXu/X6vCRZ2f
YedHmRnOs5P70SYsEokIg3KfnTQyH1P3SgNySAHs3gpAL7aqq/CCD8D6p+G6aeZk+E7pbqwRuj7O
CHvbap4WU+YoUPNK6PAecRfbEX8oNbEAL+48rkv/NQ8icUrNLAWAADVPUBCvNW3Ir9eSyH0AF3z1
Si8psvM8Hg9JAM0mFvW4xFQhdIQQ9RYjHk3Ua6T5zbFq+wjQQbC1AvC1mp0hHpA0xXuxyMy1GfVf
EbctAUMRw4O7dv/wnNwC+aO8NTywDqgL7Nc5c7OdX7MMaISo53uwvIfHwAhPmRrZ2rWD18DLOg1i
/+7bHnvLK1AkdKbB9xD3lM9hIs7QE+abHHw4Gy3Kco91M8Z1d4ewAyrhuOKAqcCWGlZ5FgbqB7qU
HzMjzN7GCRAjL3bFlSWZfNSRJ1axiTMzCE1QtZLbl6Ji1rumgZbHJcSH7tieOi+T5MsjHrarrPcq
6D5EW3qmBv70k8kQyWP9hKWHIz1bR3piLo/Zj9PaWwn3ZndiA61SvjcjP71NRSZu1KMGN12Ukogu
2jI9a/UKKFbXyfdIRg3Xos96nHOBzmroSyj0F45kKZVCKZzF2/Be5plO707hmRp/AHDoSF1oNINv
ns32RHuEyySqkMNzFeF82g7pW8PKVyorrXHchtidgPbqWIR70Xb8TCWp1JC9Cq1g7aMmdEu2XPvS
BGpTraPtqleyD7XVB5sem2R6E/JYdlo2qfxuU7GgeXYKjiLPHgKE0Ic1/oqBsL4keTGuMj1EFXJw
yg3Qh9ZOOiGtAYodQDMG3VDPBnIbRGFptl1sCcvlpUAVBpgyfzuSMRtceans8YEzjrenycVOPZvh
cWkolDIjLteuUTnfbUDC4VxEioJXBoLEvAwU+G7QUHU09fDd/+n7Bt99sOOvuW9WOAmgpaksbb/4
wsz3y9plSeJa24GjspkqRqKxww0mLw5Asg1XMr1rQJl0JY/Szw6zHZiqDTL2arO8avGHhYRxNJYQ
Zsbr1zBkZq+YjcKflpnnHgrVNhID/a8Xs+Gl216DrBdTnw1fnSFRR2eAzlPI+/awVApSkSHkfn9N
UICcZmmCVqD3a8VceUjGICz+sw1N+F4mAQXoAqgwabYda2FfpqfjQMQ8foUYIzD6IPFwPTx7LYG7
Am/rI3TQrXM8BdaZerhruWpXIrIKNi51IJsLPgm1c/AnO/t0eYIPDYGNNRViAlLOtgh/eKu51vJD
dWaZl9AFF+AnCcskvA1VsEU80DlBNQh/JlStSXWbWWJPK1kDQopT03NkmuXB6kZk9ADjhxpqXANv
mHjWTqGy9khph9DP+GWeJTVUGtPM//R7l6mg2U2nDzaVNxxRP8Pw7cmyU/65Q+3trvXzIts2AK2U
yNBfuRaSJjXp1LfkEfplgDqSS2hF3ZoJQDvJR3oQWVuNNoLPeG3+cV2lArHpFdgsqV5EenZzlQ0/
zhUhNMSj6DiXj9AQB/TjrBkNsOp/nPVa2gnY2xV4cVeTDnG7csyfGJJr1eQVNzJRkxWVv2WN461p
CHBe9kS9vpTvfMmeFhaErcDU5OnkDn1k8+et/yPoQ04VsuGl8YM+/OVjp+Hsqv9r3BoMPZ6DPFcQ
fo+hq3gdx4K/jhXg+ZHhTQcaetCogkbNlGxpyEMVAmw0IJoLNMirYzDx1PcN1MMxIo+pyqEVGd65
oxA/V8l3Kct1gTfUl6kr+10kpTziP3d6Dbl8JQcQoOAOZlbB3c5vTgeO3CXJQskUaiJgNG2J09aS
URnyDEgkERpb3x7iS1oXMUphbIAJl3EcgpK8bv+mScOo8G6n7sdxQevSQubrgTkr4DjB0+xM/ROq
Ect1nEr5YzK/cDzK/vbwQFsVYQXCSceIAKkO4peJ20AK4ICypQtaKiN+CQKjEHi2SpSFaCB1R3Ve
OFLF0nD2NKImosKuZWxreDYNY9aD8x61QmtK/PAOp/MmsHGJ+G/eiGyLW48H75I3GpIg2oNAG8U2
nVFf2nB6GX9LmaPyoAPnUwaW+77pxRrlgyYCZgrSK9qH9M0Rj4AQoXhwVshLr1Ps/iSrNatFdmz1
0DILb8+jIAVPOvLxSeE4tzir7zQy+RcnMf19KsR4tyI73pQWL78MjX/1jMj4J/fVYfJz72uhkmGN
IKmxC6BOjf3Ad1mC3vgwoFQPj9AkGQ4+wqOranRQP0hGb0LxEcNxYsxC+EDByd0kXPobp22bJ6BI
26fKxB0hR2lbxuttbSBboFOn75pW7AcWGpfS7BDN8j+XPP0Mwcn0LW2SDokXle7wdknekgl54AkQ
mpuTNdmnGElN4NCTN80Nf84A51qTm5Rju+E+iqdpNg2GQxcZZ0f69oZPyQP3cn4BCyK/AACMKIRL
cG0yRDKpDtoH3BZ4pM7z5B+CGFrisgTFmwAqXJO4BEJCAlX2ZnIDaZJh/21b/F7bZvTkFgA5+6zJ
r9DNtP4qS8T2aejk7P2QZhdnpp2XYRxaYo+T47QpB9U8l2zoUbMwsSOzjPo56FHUG9pfaQ7cgPWz
6KMQpHFR5d7cDHGoJC62YCjtXp3Qas9RB9ArDePWCB595q5plCine00qUBVMqExDoqt7HaxErls8
dA6/ss4Od/HH9jtzSz1egUovAZnEFjVL4xmKTiiPROEmwgnAfBkQvvPHbR6EzSqGouuVmtKtqitC
Ad06Bl3jhmwMv/B11M0ydHLuHXPLOJKdPGjywxClOV+goBtCtxn7kseyB/k24FLbTTU+uA8TNAyz
EiSeEGcbgCNtynQd5U5+i5LW3Bg8nT5ncYy8pBP+47kQ8sNt7XuQRIjW5UV7H0Xytber11G/BImF
jeleIcockuRjsSXbMgFm6yOeUvlltjO2FbLnR/Bq8PPkNEAdU3ce17F5tpgLCPQkNTUHXLQpqrRo
5MclH1f3FUqyw0qeaI3NI7nVJd7rogb1BEAOX2tgcnYCyIwDDSMk8bvwS1Sb1cFgRrGTZpt8FW60
S/u4+ASqi/EE4l/cq7S9cKbXaDSqWzKNe+Wk/KkKAT6sPCQXmdHyJ0O6/MkBb8BxzB2B2++/Nurh
ptxCwOqJVjLXxt2wYCjmEOWmUREkjtOGnzThyjecmxA4AwfciwXaux0HXPEC4sboXEIadm8JUT6y
yGPrnOfdhqEMcE0fDI6HT0JlyPB6UByrzBbnldHHK0+PIDcjN4GWGZtIYSyLumwLTjjU5JAgGXnR
fIP/JtQDx9nGT+1m02ZWdGslU2cVhtEOGZToU9XaX9zadP92qwknat/6Mqjgl6tMlIJem8RxTbs6
If+iRFlv/Kqpt40mgZO6GI+zGBwjWW1BZUU3rd2F78cTzZOraTrZHgDkOzkuS2hy9nMGqK1nafxX
YAT/SKPLn4cp4eehxcXID0T9baib3RB45WdQghSHKBi07Kptf5nUV5rvLNRRYi/wYCVd8xqp8OG1
U/1tgn7AWqhpn+ZOg8Kb6YcLjsuTHLL6QWSaiTB/jKGLGJxSbG87vY/geQJdiTTI/RON45K9mWba
bUDpeRS1iu+T17XhJhgPUw0E8jwaG0Azxzxr8KeJxwfeTupajNMnk4nwuRny/FJAj3ttmBa/1f70
g6Ih1Dgiw5+piUjWEjBJpNVsSiRQ8cED8K+FgENS/6Vuo7XhqIcnfXEeyxcalGUnj71j/dUU3P5r
lAY45jsz+dl/bpyk/pm27GcFJYtPSNjGeL6N/rVrHXlqmmnaKyjpPeIWnxYXifm17wDI04tQAXKY
IEfxDZ9Hsa66yH1YYYy6vdxE+rY0IFZr+zVKlnxUoU/NoJ6o8bvEOudQ3C6CsA1WZEOhUYKoaVUd
697/5QfqdwXuNFAkLDZyTsMMcr+Td1nsedkzcI1zMC9UmXqiib5g3ydVAhYG/oCj0wG3nIJw9SWo
UbjgOJkm6mNNtUGW9K9WOeaqBKAXN484u6eV0MVkk3EATCO+Z0ogu8O88FPX2D8su2A/p3XuF8an
uOVgZwcrNCJCdf2YGgkw+JidDSeqH2Q33fydCTVnJRIt4KamNEM98k3QSYg+psK8h7oRsTFeOAJ8
gVPY7orcQHOIwJ6LbCL5kW1uJJLGsXRcfJ+xdnaWTox/ad/tix6VdIEtcCcW/a1qOwSMXVSggYWB
H4s8eUYk5ZdpmVQMmtQeqETWk1UZIOP97cM7hMgZwoT71slAsByKf+gt7bT4WVWGSlN6g1MjoP0J
dJibnGjYgTbyiZnWika0qoKgxx51HO9XlRloXA0EEMC1nPh7lIF7+5KL/DggobTyXKd+pmZCZmZd
VMBWtEw2s61Xh9ST5oMckFXPjuaEJ6CLEkO5zkZHrhtT/logx/SftITovGnHmgxOU8C965aaHnAe
u4qh9tX6Av7e6TlrbNx3PSZ/xH2yRqEAavNY8xbjHIFXk3wyYygXgQ+uNBEobyA9rocJ0nBrvM7t
9fylJKXHTH9pKz/byv/D2JVtOYpr2V+plc/NbQmEBL267gPg2Q4PMecLKyIyk3kW49f3Rs5KR2Xf
Hl5YHEkQYWxAOmcPOQTYYE4PDIW6canqLmPIgw654ZaD74PKlX8jLeaa+LLp3chTeoefO71DBqFd
+nzCGnRuu47NI/IorOpkNRQeh3hQgIKJAlpZiFMZliOqrzokkn+1mUmZrmo7OOvWJFc9ksrPTEIU
shXhuwF+n8tCwg5QkDbugrKBKKTRhO+lpe0qSOm6oZT2VqsIlhOkiY6+ruEemzZxl0YLPHBY4sIN
Be5HfIAKFlbcl6xA7tQvz/UcqBbYZ9VQzE7A1K1I6cJRgFyMH5POxu+xAfGAJOT9A5Szo6WNm8v1
2Zj1d1TkUAcujHYptT7bNNrYY23AHqaIAJxe6hRZia4HfyN6uWZTIhOKIYEJeu1VCRMZ0NCh/vjf
Y3yQi28CKMNjwfZ8TpBOTQk6Vi4HttehjpbZvrEt50hg2Vt6aowaHVuYForpzcSti/SMXlbbUe/y
jUzBExMalqFVXSyIPkAtag6rFiwftac2JB0wvypk5xpJVdxR34DW91SDgMutcY2MUu5ROzAe4TD5
OZQhZEVuvSHo34u4Hd/aru6cXhjGiUYxO2XJEBwHKA/cmoy5varMeyS6hrVMLX6g3Agfq2xZEUt/
jPokeiyyZTMHsE+dLkP32DT5jmuJdTInqT9OWnGN9I7rj7mZfop+9WmJkTyMYEEUQE/VhvZUjqU4
8h75F5IEz10XtluLdkj0zp19ERcQe4nYEqzid721uAeYpXYGp/uDiGD8ajJtzkL1wUG18yr5SDr7
c/tkg/XXD3aPBxmKZ/NFy4NcuwBs7ukh0R/HQPgqAnkTK5e579dI1TdHOuavjwQpsP00WqtuENSV
FiZAAXBoL2Rd11K+TG0+7kqoAaNrGF+YTChkD8wGuHqEKHgkSfcy6dGwS/JkcoM0GV90DUsWiwbB
ymg0LPDgugF+FRBCOxVP+H3sSphQw4li7v8USz18SPH2g3NP/WpESXG4bQjwHp9CECJeZRDiIfr3
dqyoIrws4FWoXlhIwHVgE08G8nN/vcRubbe32DRA2Fjkg8ugB/Ja27PnhF6/9dBvXLRRW29hUa/d
h2bxoKZcYdUXLuE8vYOAdQ2Ad8Ad1aGH2jscZcmF47ruiA/Gvj/P4eCXvoh94yQnYAolUpWHvjV/
bigo94e4xooWdJBxmdalBn8+tVWDil0xBuR6gDq0NjAF0pru+khVj91On+L9Tu3eJkifnrufdqvE
xtB0zH5Oo27jTejBCMLg0RJYr1nUd4ciRqErC1kMYhIJ1tUc2kMTgO2CnIXq5ZHVotwaflWdMY3z
AxsJJkduPsXwEhNwv5pLBGrTKY3LqUbWN5+w+uxRuXVUjy9h9cSiOFyosOikAMZQA6OKkcHtWRev
A71L7wsrD+9YTu5Ao0vvbVQF7/1ECifC63Kj2swplPspSL6iGOCZTWhdehvwxbyDYYFW2cYzz/x6
KfApVioEFR+E1WAEXoPFL9AsjuBiYlX7iNhrTgv7SGxOBB4rXbUAjhEGx3PjbQNG62Og6cyLYqjz
G5ohDpGQAoCEyLrupflEIHyTCK+vTPgpqG41MO3jlwwax26cTem+gdDerg10tgSzvrmYkAF1U9OM
30xubAQr2A8/65a1XhXv42wlm1cDAQXa6KC6rAAnapMYhG46szvd1EtvaJQ2Lsx1r3U/eFDkceIM
BG7ZXWPV/A5gkBg0TaTbQFnuzv40g3imsjK3E5/OLcWUqAjsdF1NE/QBZjaLjwdZQlN2VEQWzbab
1ThClPVGdaEFbM/w3x/DmQyjRuRG5rtXOYdfx1/PxvRm9VuviDkIfCiSuTcYr0ZRFCsyo14qCO+1
YzK7QzCUixu0V+1VkJi5jlWhFrZyDexF58IfDPQZzBadqI/IPUca/9TTbmO18a5nRfnUiqlZ+0Ea
rnrLZy+WLdxq4OYbD2TrYd4R7CdIyJ4DUdcOJIiCJUeGzmvm7JTKSKmNlcWbsAq7zS11JWdRAdWp
2m7hPDZFSmNza1LD1Cn7mv6oMyz/UMqeeR1lBOs5eLkIxxegOJgggplOaAfVqjETgvnPHNtJXR9h
5cpW8OGU19Cah6uOQsvytYSHkaPahDokGqmOhR0PPp/CSki2wePsXQ1Uf1CdQTZc3yDt+nw7qWrP
DZZvzSm4v55TtXVjDC2L/oikSPY1LJG8AGjoW8swj+hM37w3ZTusMA9IN0M3FmfUf2yHVlH9jcgt
bc3qA5m6FrS73Dwa0CvdalDQAZeMdI8iq78G88mwsNv32VS9+EdtqbRLlGrJZFnVWiJHflM9+SS9
rYbg+ZsDeYP0nBMCVe30BkQqr7HqApSvcsfJNtdVOt5LfIaLkKF/KAbMl4U2kVcoKqWulovsYFrj
cB9CYVS1jzrgIWGTsTUUwOgrpgAFzTEFrfmxbpA0V8/3dn4TXJ/6KoYwzdcoxJ12e0Vc3wZFYtNd
R63rYdc2XvBlaRJ/X9bznEDTOldpxilVN1oI6Cp55shZhWySLd1QK3DdlLTcNNXmFpiTRyUop8b7
eRrttRCszRlfdNvc7ABU22/hrW2o4xB40fTR8lcQQXQzUzbkxMsivcNUEn5wAgIt+J4w+fu114+B
y8HR2//WXqV6cVekUEeYO9X4tPQD6qhdU0CcyTa7a0fNBm2RMU5dYNmTu8g3952R6rmbVFIHdq7S
V4NZ2ZdaUKxiUuJde0vIynmFmTd4RqE3hW7uZRSgLiK4tpQDWxRWHS60NyXt0s/FCLW5hgPEcq/i
cr91qzHCMBvQH+xi0Wmw48b7fxfOorJQGBF3mmYBJU6hDqUJYAxVWzbr06q9KEhb2CDZ+EXOR6jB
qkOFeaG5AuIy+6QyAJdRHa0W515sRQYoJDgza9PjKLm1L6uMAFVUfrCsp5egZeSSEKiMWrEQKxUG
Yc3PIThGc5/aGEBnL+Egk3oA6tALsaHl3YXQ2Q3ZVO9lCI1UFEqzufStWtTG9xkW8KEYHwOU2Ch0
MAl0rfy47Haaj3me2oO34zwZ1GEiaUOR2FWN1jzmqqV2iznV36leAnamyjY6fH/AjyvWPSyrN/BJ
A5QFeGC46qCoc9uotl/Dwhj4BjbQagElvsklLYocyivt5qGm9lRbDUMqEgNloJqU85ryYFOhJQVf
T511f2snpQSeHBAcjWQBtDKn8a6HTeXTAMgCJb3/YEFi5zIgXzjOzZkOxifmSNAYm8MStO6VNVjd
QisBjYp8rd/UM78YnjN7METZ/ag31pKlBvGqoTbv+7zXjjwUKxWB9WXe/318KODwq8arzqDmPmYp
9nW8Omgen8znV9FtvJiSaJl1Baxu5ox8brfl4AAw+IGxZKXaMkYg4zH3MgaOgdPqAFNBPIg6HdER
q67bhvcgUv2cBhbmVuY5QwEoHn+m89Q89VN8zQqAzwzR0nmo6r9OWSdAfhIU5qGHKqErA1BNseEM
4vCBGXchVlR/j2Uflhs8pWtHUo7+23i/izDBNjS+NubsQEOD6BAwCAHN0ZDie3LmZE1qgyOn0gkV
98UpjcHxnzKIcqo2NdiW2eCRYZAL1TZY9FAApneSEq+3wnrEBcrPA1AWmOxpTy2pgFUd8ENUIRkh
853y0Qe3FL1hOnDIuvXhdswYALSjLH8qzNcQQ8S0f3/Tm8/U468LgI+zISL3G7pYzfHmTjOryL7z
9XQF5Coy80MMMfa+gSz7vKc2PmDR17YhJ8Mq6sPDrfN/HPuvhlh2MSzDNskAkLExd29LkF0i0qzL
iCLLBQHIfU/yepmUZXhpGbBamZ3XL2EN25JB6t/ZzAaqMjgiA4G8mRqLrljY6Fu7tyAiQ8bXqrPg
wg0lZygnGs1DVFePJEii91jCY8zI7epU+F21T2Ot9lSHj5lDQbLx1YDRw7IxeAF2SyxvR1qMElgs
ImtWN6TaauZs30yC7GteyqMUQRPAOOQRTFm45+T5t0Yn8rmxeeyFftGcaibpahg0ssV6AEpyobYN
MhsFxTjXoSMckl3cgw3JGhiAB5HsN2UAq6lyZqtFCcHGNCq8pcBlU21qkzYPMsdzBHwflOFaeYao
dLCoo7GGGlaECXgOcZoFkrx/xbf+yeRAhPFkOJAeaBlB8VSp9H6AGybPVwwlrZdYLy9jMfjnEhrJ
+EFbr6r5NkpC+vFFZ/VFm1L/zKPxLowr8lFDK+/IDWKfTPfe9+vgCUJJ1UG3sdZVq3+K3ICH4oy5
Ib3Reynpp53syfcQ/M975o9IuTT2sIo1Ih+5ZoOvm2Qf/2JAxtlslEqQQ0eebz+mFti3PVIZeedD
9WAOVYfRj2SfZvazRmKY4vnDuCCYwYOtTMz7rMvEAfryl2YS7H4SuXnPq+5kEPweS6UURWDUtYYp
bgjnGytpHGjJhcCPYcNoHO712rcgiDsw77cOFaohanBntoBKqBj6HsU2MAAYrTjUkkGqGUQSLu0+
zx8k6ui7QEceL0lE9lDxjN3H1FV9qiWLdah823G6V20aCceFntUhSnwYfzv8eraRG/cT7C6MNnug
cdvdR/EC88Zk34XNEtJi4yabF/T4sSV71a5CQBLwyM0GMITBv+mcas7qDY3eeXhOti7sedieasCd
X3vEnBK8xo1lnAESq9aqTR03qjShmDOGKk7tItqaQHWr06imcJiF8GDb4JVTDjBYpfmQ8CuBUNf9
AhWBMD2PEujNFsvEb0YO+bqu/xCklW4+AsgSMICWpsinyyCk9eNkJG8aMFLfyqbZIf3ZvfChyhaQ
zKr3qDdKSA3EJ59jwTkxCjBqlchXaL2l0GB5NYkdr8cSlTMVRk24jJHVe+oayQBMBX8tnodBHfOl
j0QK8OFoHixTBq4aD5qpPvutTXca6GRnIP2/qfa6hNtorOdkSWmMxX4+ACbTTN0GXhc/98y5DfKI
3QaqgP9XrzmPU2chJjuklQ6Rljmf1eTwxIjjAcp5v7JgYMmHkGm7xf27BAdzr1raGECfnJfBPpOF
4dhlKk+FkGyHVQ334oS3769C+M27JJnlYaWjYypaAJWbgkyuulljA5xaa48QubRWqS4B054kEpWx
tctHeRyRIz+pjRlm7GQllUeFLJGv/6sdd5mB6Wofrm9tSCFX0H3tmNvV+qFMx1dF60vT4DkuuHnW
UVM82hqFiu5M67P7tgSJvNO3WTeZz6n+qppZ1oh1qvN+ocL56Eyk/IxVWH2swNz/dLTA/7+1q77e
J/r0apa0eUxFtwRau3odyhiWCUmnL7XULl/7XO4gjhBAppoB714H0J+Y2+OGSlcYqFyrw0FtRqoW
h1ex1X46HDj6HYQXgoeJNpgVI3FQaAKaJSRZJaMRvFq1vWOpSe6bTC/v8qgCI3lu71qj8BrDH7aa
6NlL865aMzFmWxsJAE+FkS9AAbAr427C7xpKKtAUUxlNOGpah7gcIcmLS+1izmIdsnFa3XKZakQt
yMqcRjAeKHOqwiqhE6mfOJSCdsD2PIuKzWSIuCt3Fqufm5zV59xs6rNq8tFUzU2TKH0HjB/AmFqQ
E0Q/FjvbDMFiULvp5OOhTZvXT21q4Kf4uqtazSypLdcaRbEzm8kpGAgV9sT1j7D1SD9GH7FRWW6E
ivtdAHmkvZ+BEECazHxtKAT121r/KHwxOjaKfmeeSQmgUBOuQL7SHiR3YfNVAyxsxmeg5QKsAAEn
SlNpvmUQURyjwHxJCPI5MQp5AGiEq9am2aNOogsU8cp324LivR/a4ykvKr5LOGQoVQd+LSGAt29i
SGuwzWb+EOao51jiKqgBaaK/Ciase/wj9SbCTbmMm057kbS9niHzG+76XTYe4AANAVm/qsGJre8E
nrwrwPBBnDdhcbYaSxQVeVam8JWZYzNAufAaj6iirow5vs4C4W8GQPoAZl5bWeBv+dN07EmWHsGd
ophBooxw6wBUIj3GfkudOu1+drCknI7p3PHbEaoj8AU6yppCgA6VB3UqK5LUq6E5sUl1+jhqGn+l
wNB7UL1BQgpFm2cGlI0RteK17ct6FfdFtIoyS7x2I3KCsG57qiGQvK2lTTzVzqrhpZR+cGmqPL0D
+YA7dTmCl6Zp/ZoYTFuD8Da6vVXRB03Y+oH5yauKfGkO9wRwqLlLbUrD3uPyk6MmDfqQQ3TfKWIb
rmB4SW5a3Rrnp+NwoJ2wd9wCxH2OrnqToAzAkAq8hmv493HM1PoDLE6fm3GSd0MfsXU081QIyDwv
FD9hJ6u7fq/PIcpgvrQhMwGvVpD7fSCs52ZALJoFUlXVWoVDb51DLuolXNq6VaaYNArTD8VVF0v3
ftdltC9WUQH6IYfmKNBnWGr45S4nwAMRpOcuPbhXkP8XxQFLc7rBUpqt28pv7vAMLhdAb6YPJocf
LDcm/2sTawdhA5rs1OMqLcvmlI5IgYICCGJk59enzLbKfV8mjTcZY/Tuc4H5TTS9ahb9OfcOmtg4
zVdhDMCXKkIKdAiuy20TxNW4L03g74oB13cYQKjnKX698y43LPz0+rRG0TmXDtVb7Sz1gW18GwxS
G8CCZ50DhW7VxnsMld8MaBqoprOHFur8Cx0eC/taC7J9q0/2Ig4z8WCnRe4Ms3jsjwEyyt/tOiwc
XeMwRg8BwBpK7SkNfO0J3L9uW6T4EakQzjXQMuxjY6nCxGih/R611RJ5k9TVSdovNNuKXmPNesuq
2D/FnT2dRJx/M3QWv8ZSVguBHNsabw2EqBKJLoufdfyQ4Ws/MVcdbfel5UAlrD+0Im8fBvFzvKwN
uRrKhCzV4ZSkxwovnfu8r3WIpqBoxi8jEo6XsOvYpYOxjNY1fK+iKihAk5kgEq1CrcWIwWIWXlhd
uFFHDb2Anjmz8Fj46xyYr9ueJiFxPjaCXU8+wK2hzqqlHoaQimPTSzz141cS5abLedHtoSBILulf
7ePcbv1qn8f7lj9+HYB2dwc5/hzf4k5O4Y20xWS99oZOwpeMWdDcNnrtKcZbxA1NFu7y+TuBO98F
Zf/p1NbV+FRixjW3FhBJOo6+df3ehrG7oznuYRPqMc+tRRIQ0HRgAAgdn/IYGqy68azT2t/HbQRC
0hxGpQ/sFzRz4PyNsLZBB/gfDmoNf9ZzxqnVQWbLC7xFyn91EEoe/N6nYp1bo7bqzBD6V3GmHbsq
MNweL8CvpdCX0RC336F8+li2Q/bcxhFEF5IkPWRFNO3ilMXLJtGjR3uoIsdAof97YqROW2rawsxD
lEg0YUK9GhtTdnwPcBdIaaCYuKOe8r0d1FXlqW4yxxoRgPIDcBcxnS9t5LcuU92DTwqA5zsbhwUB
7ASKtsldDSTia63BmqrN+uFUmnm6NgxzAMa+oXd90euO7cdnK83rYyaMYANFe7oukEk9Qhk79MKS
6y8JhZUUGZsfPUWBV2TFxxjjQF/X23uUuPCEQBLZoS20iMYmsEJXpIM74dkEE6o5TAQ08KoW5hZ9
dzb1ujhD94+Y7TlK0u5swIT1lPsBll5zNLfHBHY6RiUxSeNrRqz6AUy9+qFhcg3xmOp0bZqA79YA
6dqoztCCPx9AVsJTvUzkWEiS4Ifq5OC9PHxTHTBrrXGCbOdLfwMVUfkU0rxfN1osZm0XmBz1DdgQ
cnrL4WsLhRDqb7GwYBeGFbFqt6cM7gZDkAKvyJINQBZQ7pHDwzXfRAgju4xMP8NSdtfwmq0KLVTq
5sGmBXWboe89w/T9bUpGuo91aS8SfdDuJcdMhFUUPP1M97gBwcTSxo3G6vqrbcE5gobFd9hPF05j
YeUcMgMSF5Q+a51mXGaqy161F205fh1b/mznzFyKps+8MbWx+In51xbeDbAr8xOs+Tt72cPFZIfp
bw3hd9xEBrHGe1sGzGEa0S9DTGD3nttQ8NZlt6PQ+gKpZN6Vs9zymIFeLlOtdbrCf1U1q1sJ6xNG
W/UkhEgPhNXWVeFt9G8VMhVm82BDjz8P/lRh05sKupNx4yq2myK0lR1UlecKOpLiWqN5A3iPV/6b
6g6KvoUn+0x9y+cx1jympxkMh/mQuMjKGJMThtw+qE0l4Q2sJWJYYG3tH2JSo1vttlQ0Gwhmnz61
XXcl6y/Iyieb30+GCS0DzSEPXHXutBz7QxcvtFm/34DQDpxVq+9KtF9tJgkn99oKQWQw7KvAv2qv
rGhRRHF+dxvah7DyKfOYb9TJ1AGZgWyuSM1yqdr0hiGJmkFKHvx+Du7jfAlwU/mYB2GlKYzK/kka
VD0s1abIu/V/OghKzKZbWA0DN7A1ML9u/F1JwuzEbGY6oJZ075yWBwOqF08aR+FlhEzWmtWt8WiW
yUkNkKB1OhYe3Cc/zyBcY/ma13Q/AtroC91IrOVQ6yjzxQQGz3zaEoDUtio0Q2a51I5/lNWYOGUU
G48DyZODCn3cMg90OCPtA6osrLU8GuXh6xT4jQNFKH4njB4KjBG988EZe+3rki+lTrKVCpOuR5UE
Mx/iw570enHhhRIkRXO91OqyshxkKWTH/E00xeasl2Exd7JnEyIV4383KbT6hpGCt5wHKWwrfOHy
hALTP7epDRVVegziZFyGg+07tw51BKa2yRYr0Itq92VuOm2dj8sOK547bppbEEfodpgj1aT2pgxO
RVnhqSDKBnkXIXF6p8I+i7VNiXqQar+O+NWJK6Mv4aMIKfdfbWpPDcazLvHsHMLytza1lzawc9Xw
j3iwBsgdDnHWlUJSEh/Sxg7ScoBhityxuR0dFPjy2gHGqr5B+fE8kypNT/XgNMnCZDEgtTY0T778
8e///M9//xj+I/henAqU1ou8+ed/Iv4oyrGGGon8LfznA0Tri0wd82vM34/45+p7cfeWfW/+10GH
6KMumuKH/H3U/N/8OjP++s//znuTb38LFrmM5Hhuv9fj5XvTplL9F/gc88j/b+cf39VZHsby+59f
Poo2h6fG5XsQFfmXn12bb39+MZm6TtfLNJ/+Z9/8Kf/8AtYAWi7Rx9vvx3x/a+SfXzRL/wfQgiax
hG4RXcDO5csf/fdrl/gHsXVuUoMLqGabX/7Ii1qGf36h9B865Ra1BTegXw7Byi9/NEU7d5n/YHgz
ASShE5tywawvf33yv32Dt2/0j7zNTgVM45s/v+j8yx8oEc9ftPpkJhcQODNNzFSIICY1Bfo/3i5R
HmA0/TctmwCLHW3odzSFvdeSJceKaUfgAGLUDfCKxrgoU6yKIwhW7KHNDAOemj+EGozpOzx1/SFg
Gx0TCV3TxjUWrM8jNMpcbpWWl2TnASV8D/nIVT72BGsu6xhMXHsR3z5d8J+f6vOnoIL+t89h2xbA
L4aJq4zLQ+y/fw5eVGkDfQZ9UQLcDUmeBMwwipR6m/prGLedchjKb4OArkKJnI8sM7aoABZb9E36
gvUkPDw6aAeURbA1M3trmEKHaBa1vWbgiatDHQQAqmqX+lgHwnMQllWN6QkoAtl29KLFoIaQXCwm
OA8esnDax0WTrHEPA/11T7E+d+xCQ/mIZ/kRADgT+HcCMzvw02NQQcClBIK6kKCAWTBWyO3uPUrq
H5UpP0ID0ilmGnxjjfnS8lZbhH0QO8WQlJcxHI9WSs+Ya2rH3ETtGmTYdyCbmhfN6h7NF5tr/E0D
Lj2iDMo/AeYgga6Fjg6iYNUClQUbD1Qp342EG8swSql3qFDPWZrBiKoEnQJwsZPHqDKeijDBX47J
Mm6neBlwththaYYKVUGd0NJcIJYBntGQRrPHRcL63g17sQJXblWAALOuqulh4HngMbieoLjVrZMp
W8AyG+5xAYyN7SZNPC7IAopjE/RYxmiJdQEAwW34LMHBwts2xFJ34G81wZy/0MHeG5IPpnVibW1g
LYISlF0fRG/RRdXL57BJXChlJBcDuYRsBV5xDr4d5OMA2HBBqAAl0D/N/H3oxI2VO0Cc1wPxJvX6
yd4UZUkxmYF8HDxjKvgelUdzgn6XGHu5asPas+t23/jJI9QL9wlSaULv9rzXiGf0zxNUXnB9i8KB
OQdzstGIvbItYCOYlcDCyIg58BmMnJKF8cKm1bj0DdS7GuQVMX8OXKxAbdcHL9XtpAHYWPGaSNjp
maWVHnjM1hpIgyGFKCyyzuDTlVBFZDaSx3C82kQgH3pBD23XsCPZ1jSTyrFzjhldtG2w2NxTGyXm
mmbdEdUwLAezysnTMjo1A2C7GhS0oagiV0VnVK9ckqUATACKRr7w4EBoeKinLMMky5dsmmL8lIvv
vZ49JlpRPckfSGM+MNs4GQWKTCiXQsYvwAIS2Q1HhxzhAnaWVgKRHj/b0tn2cwqrblqQ2fGzbTOy
LvTUG3t7hHvZ4DumHOzJrdMeikG1+SOiPiqs8G8yBd0jp2N5I92OtsUOzSzcDxEnMOWahZVVR7+P
EuDmoFExRa9w1T1UlD9FDX30DfmV66hAaCgDZh7EHx54nR5Gjtz0CCmpXT3BFqQ1IVYSAkEKxn/l
yMEERGy0l/DNfPJz9lYy8tiUANgTApp3eW7ibo1EHkg95Qm2pY+BhDwWqgWwYPQ3aQ6Z8Zg0qJGn
+MMCV7sO+8e+Ata8heezZXc9lpLWYuRiD+HPDpJBA7PPJMWXFHE8uUzIrSXykGT8DDkAsA9tuhJ6
tEGFag/YAxy7WLEjdpbiSYVEGUSaHc1oLnDUGF2a5x9IXDqQqO6q/AlssHM/fK1qPXcK01gCRrst
BPWy3Hch84YUnqET0I6hxkBpcSlCFLwnumYB7sIh98EACesVyu2mS8JJuNAKCaB5CXEQ6wPF3rDs
V7Vfhm6sv0bIN0F4tF9QnYA8IPM1VKJOPOO5i6ogEs/Vekihg1HF6yZhXyFECMYMh414KRd+Ha+A
/4ZtJWxbmySWa8GbByzWOwd4tQEy2ADBuxzPH6i/9XAcHpYlnhjLIi3fax7uQyyI8YWJ937wEwev
J7cvc8BmLfZO6v4rVG8/wJ2C9CNUF5pCp24C0VCIFdewqCf6gYfmSfPbOyPKy2VRidKJjOa1IiJz
qjbzF0E4+YsYT6Fi1IxdkCAJWTfS8ni8mlgZPEDj56Jllr2YIADqqjcjNXVjkzIwNgqIRy6hyoSs
FXJbE0D02zQqMrgs6wA9cmDqQwNVisJC1j5IQOouynSHRPCEv9h396LAS0TALHGf2NCdBroD79Qg
dJHiXVCUa4HZhSB+WZbZJghH4mhRGn7VURGRGq3viwSyW7DfdfBRp28JvB4dCsW9+2jw+YoADLNG
obdAAanXnAJyIksOGaYNa+kWfhDJOdGhxNcgWW2RNJvRvk6aleExnzDtGAfcjmUUrKFh84iv7KG0
6Ak3k7GfxQoAzDFOWRCus6qk59Jqa6/Fk93R8s7YBrUJHQ3fMJ4FD/ZVPUVbAwZCK5Ta9iEsR95S
3yLOPDt5CG1kI8wI6i9dbcPnISl7UMcAM4eie/I1qGMgBifUBFooR3kRy8GiCSJwPfNyPJqlYSzx
G+4Oadqla4iTTjvaWhB2B3gbhjNYuAcQucXTlIbvklXQxi5Id0HlYNpmpJGLQPDMm5JiRhbpd62V
1Zec1jnuVA3mEc0GIubT0ziDIKaUWHcD0yyvCapy1aRwoKvlKYI0PHDAJl9Tjqo/z6Kj7IrgFEcw
pPIzICAhq+0N/aQt/PjbZBXkHE2VfiEMk4E6Xgxa6HvwemqOWQXliaoNpwUY8FAZtaKLDpLzwiBR
74kZlS/mmVeZ++FCZGeWTmyXT0mJ35VVoDqR1S74ZKuuZvUTKQNPG8WGlRXzBmbJTd2Hs9lLzJ0Y
2RInac5pH3nQ9tgBKQIaEQRCqjmdnBt4AUSNtYAXBIqBFuSu9MSfoT0LXXQPGnRZzLoETBFDII6y
n21onakQeCt2IDbEskmX8BLAGqWbAXAGWlrcgqxc5C1W6Rb17+vZBWKy13EWow6Vanj/3vGq2fOA
LDSerMMW/LBOZC78hkBQtQ7UiuQC6VcBadlXoMyXPbcWdhXSpdmOK3ym1kFZY2Oi7IvvTDiQTz6Z
QwxWbOPUNnIouT7r/iGxjveveG/0dg+v8kOg03erxGzSLr/leYWEXAfUOig321nFzolNucyh0OvE
HUFVRAeaIWy/IW8xOR1K9J5v8RS8a1CCkiT8L+rOa8dxJtvSrzIvwB80QRO3JGVTqXRKVzdEmkp6
7/n056O6T0/1MQ0cYAaYuSmgqtJIIhmxY++1vlWjnoxzlzpHdczEszr9thPZC1Y7VrzkCe9aBx+H
UqTvRi9NROhJIrTdvgXMGIebXmvOWiVOTT3V7jCon1Vt/Ii0ztyKabRriQxZj3JBIk3pyIm9mQZk
IslegAiYCJMqmyhi5B3tHNo8hYIxeVYiDG3AMbEoO/uwk4+MWJ7yKmGMPcUhrszcC0fjqBPgBMEr
B4GkfgdD+50SYOEtSVq6pPARPGd/VFbFwJdBt+ekqXZTt78WurJLcjcVv/Ogf2j6ymJOZz/TTDnh
P0T+3jjkTM/bnlaGN1nJl12jFho0+7Lo1LrlrNETbzaMSl8yEeRuriavk2I+aO24b+b6FQlF7kaB
edTm8MN+rDWmGHNsyR1Dw49imJ4mFaFZ84Ls8QsXLFA6OV047ty15XzHU9vFITQI/Gptf5+MbIFp
iGk1XuzMs2IWiHAvSWv0JE0akGeE8w3VK8a1GNeVQbwZrd4quRvU+mWx5a7PeLlFrYEDiHGUGcmy
1xQCUeImTzyoWgMyPNaVrNtxSqT0AvhLvrX6UDF39ooof6kSi/pgQEAwdvOjJcyHZOZF0k+sG3Nr
KijjqciPBvxVKrzY1zUHFWDAK9HQDBwrCVrfTn+CoBWeHqTATqXu5Qd7bAxXX/KPUonRNNQN57gZ
Fz6NR9rd03o7CYd/iG0EinVmo7DSMbs5F2Oelvs4ZdfPFQ4nDVkvK7nslsqRra3XFILikNPV2cOI
RBpr+uq8ChDl0qQtqQ8a57UzIHGBmop9URr7Zcw3mg14H/FyfaJ12T+QY3gbqVy1oBJvWViSHGiY
i9+3vfGWKssuz4vXOFuq27EYOhruxmt5stMyeCUGKLw1Vewu178GY6Bt8Oxs7Tw6RBhPvY6EusoD
eO7PtpjOyOS8xqyDh6AI+qPMuxjmPwAIuQQtmVvFvFMrQD2qpdZ+wxngISS294F1dSUGxOZu1Off
lhUMO3MOT6Gt97fKKM4za7Yzj/VTM/zOeqc9SG0EIt7fj+jentRgKS5In5v0W9Xs9DynUlnNlhfd
LrtdlTqvQCrKY6NP/JEnvwuiv/fjGCeQjSjOl6AUexMy9eP13wbSdBz8eBNJJW5MPsbWiDvVl4HY
y8SozoKDuccGfzKyZT/M8tUqTQzkwYJbuHTu8F88DEJ+tWRiuHU+vleFyha5kAq9BA1HImT3Vspg
cQqTnvGZ3MLMLn0nkoTpzDoH1Lg4kVc4eJBngOcsA912ZP1K81aOtXU7Ev2Nx1V5rWlkbhBCrFH0
ct+XrmKp5Kh205ZhceVXQHq8a3WkWQQgsWGIm1RP2J3N6TyLzJsjFJ1F0D4q3EaukvCIY0gynqh4
gQnGO6HZBveoV+QCTVCkiU1SRJcEsCZeA2JB8rOdddP9HAypm/Vl4NfMV/zrtxZkFfhJ/6PXUcg+
9li2ebxTbcU4qHpxW0Wy316rtVj0w4GLbgf6F89d7C5VZm1bEj63YVpgvlbpgAJSmnXFg9E9PbB2
klKypO12zgQcIXtB0opBifDH+CUNpx1Q8Pw2KDSKxxyBVUDH97tmvALuc568Bo0mJinNLbh7CpCt
fBiOr7S0Mgx49duU2AKvH/R8x0zfOAyjQ/RJqBnnRqh3qqbfybUF001gHVCC3cHbC2+1PsvRmhip
vmsFSoAqrgrwWoipHSxVGysbQx/q35vj6HxFgRYSS4/cOXVkuOOcfxZV813WkBYVHsX1vJrbTuu1
DHDPHZ/iBKfr1MbhnaT7eNHynN8Cnoa8j+Pch8M2mO+zUN4POlDQAG3hdmH6FnXN7nrpx7mAJGpW
pD/XzXexkGGYR6ncTQzHfCSElJKgj3YxK8AiZmvbd6Bh04r3/rfraFAMoKlPbxJzjPwu670Ydbe/
VsJhr4xeCDNgGzY2dB3+2bEEQ41FedDkJDxpcH9hLhx8bQD9mgTV5MeZOe6qOeAYBel1ynXPTOxk
C9/hZx6m1XpHUGc4KQgS8umsL5k85UX91ZIZ7qvKpTEvJhU4XC9CZ6xMtTZGWJOFtt6usNbNQ0d1
bhoi8Eq1W3yKw2xT9c60IT2w24/ZlKylAr2nFauLC5mNlaHzJo+GF+TalAh19oYMi2owM7HFicAv
0ri7SWbRQ3Os7duhhmqqLPWuN1DxmMsQ3Nvr0WDKiy/akdpJBcgCLcQf1KC9kxYFg0k7YL1eB3so
iSLNOFJj5nupysg+jlq2HyjSvTDQj0UaOm9zBuetM6FryXL0NLtxy9FU1lY/oP1eNc729dG0y9TN
IzVAxJGIw3VJyCM9ARdSe2HXZU9W/lMH0iHTlYugmeapMZBZJjTGTFrF97WQr1VD20yp+idYGaXb
mMwlmyk3t/MYDbfTAvQrNuzIlQJpN2sJUxql+H19/fBF2gclNjeoEEuoOE+xjUad5KsnO5LKqV+f
HdQ5uhcVLEslqidvCiJep9l4SqlxdFYm5aYKqpYGZ6q58LCRDIzKsSGFo9QN9TYx1G2sdAlR8k9h
7TskGhyanqTrqMESG6x9iVyVn1k7HWFYExdiNvKOJTynHOgRDypPaQhfD5L/cKyDnkAZ0e5HJ+O0
Xa0sjB6L6/x9HfdV4YaDh+NVWeqcVSx0uw6Ytae34WNXqzFiNOvJUkW+J1sOtfji50qmHYAJfF0/
e+4zJDa68ZAt9Xo6C6CjW/G9Xo8cPqWP5sDxs2mKd8iozqHUfhgFwU1ZbwMB5mWvKuTVDnZrH8AO
7B1Zl7fZGqVFEf1gLMumKPStw0a70Unn2ZlIG8/BlF70UoNmHKMUa6sq2cQ1+KweDgD+MqI5tAkf
RKMv3pClJ+Tk8p4DNCeRcm/34GCv67aIyhvHiTiuoR71pyAUHrlEjacmgektqw9bb1U3W/Gbht52
fpIHh9ShFu1AAn5V4uAYZyMKEoDvyK3I8oLdlbHCG7VZ81TTJKuzTyefQMjMSMQAsbvVNM43ddVF
NH+NwStKkw7fukpQYFXv6SDwEZjFgR1QnrLlJ2sM9ZSa4VuddeOes1eCo3twCEUuMTHjdwX6NBRe
MeJpHrs04LRsfPwN3zjRjWn08GRAEujoVz7o0A4qZbq/rutZB3VRzRYixIrKLxygX7ExksW+PkzX
J0ahrk7G9FFtArmbhwQNm5o8Gyr9ybApcJoDwIf9zGxyfcjMXp5CeB4bmVOQ0ncVB8icd2bach8M
/UMBN82rE31vStI1VMg1vgaJhxZYau/GgLwmOG3JIS9CrEIxdAEnj/qNmTHwtKK4PeGn20QdIiqa
lwYn31h1NrWThP71aQRTyj5uwbnHSbWnRwinICkYCWj5J6a+FMpkX2/idKxedfsYqHhMBJPMp/HT
EEa06Qs7ugTGh9aZDqnEWnsYLfFuj1V77NhIifye9+S0mCzs3ODxZLB+9XazQ5L0mS6Dduus5TGk
Y52m5CFbP0J9sU2X8Iflb58oQdrMBbqx31xLCiXpx104O9KdnMjhpjDb4/WNOBnixhVUgwOmfY86
ZGWp1JsNO1Poj1mpHZMmpvHC0OCmVmi8xas5t+b+5/Yrq+M0hsUBMUHiXr0nsIkRSAVrPBlorylZ
nBvEt5Ahs8ayvGTkeBiY+o/5DzhpKUfoXfnQe4Ml+j30EYMpurHLGjtFnofJTKma25RW49AY46kJ
1xM+x3svaVQdnQ1hF23cvgZpO13kIVjXrFAArCrxoDnBObJZTGjI3MW6bR/ncHmEKrW9Fi+TsN45
qBPU2sMpU6to2JB9BLsGWkoQ6v19NF7CylBfaJlZPOg8QWaGciZrk/krHX8vTan7cV2p94WluSgW
lZe0ShbXw4hTPkazQffd7CEpq9WvcEz9WBmmez2pOTlbNJjbfFmO101UK2uiduLoNv40ZF+cMbZQ
6pDt5yqiBswJMpkgcNBlgVCKbUYr/iiZTvuOTit91VdViFQDExUlppPFs7Q522qxzPylHotz3mxS
rdZOpll8Z9LWtoGd0kKKMDB06Gqvz6ZhV/HOjrJtlk9cKXIRkqaxPGtYSl80EVJM3U+V2zLWqodO
qS65DcULXTyYurkicSnV+CWjmecojYySXjvN5bhEwiXiBl9HD6mSNuGcyPaGAQqVwEKdZym/2g7u
ET1l/3qbF9gVT3ItHmF+NgclpL/qKNVL4iwMXcKgO8RpsidUq/5KMrZ1W9dP9PiD57LKzyxw+aNS
cngzFBvPdRq80Xyno5/pvjHgWFfa8aGgJ5XT3r9ZlglsjVQO+PY5Dq8efVZV6o1Qp1W74rfZdxvE
zHm0b00MZINjLYdYdPZDUqU0E0uLwJ/XQTbdQ1Cm3+HIeKbVEloKa4lxhWwABaMzGM731x5qpxQH
Gcthp4yF5Hys2bs+r3w7Xegbq8awsYPiMZfjSTHNfJv30502cI4O6vD1ujR3dUXPxEDYGNL4cyuz
DbmSm1q321tFh3GXZ7B5BtJzRS2m+2nKx12tFPMmT8D0GJm4ZZ4w0BdPVNwMGoSqKjleX1llhuIF
0uBTOIb3IU3NmzgxOfmlG9GPoXctlVKJyn8lgndbsd4r4hezN8whi7xBI8qUKZpvUskwBPVedZ+j
qcgsI78fCY/xuwjKfS0AoiM3uyedhkLbZPKSA1vZ5Uiq2UirHW3l23zpvlMLn/q13hpLa2MrdXwu
clwzZczRFdoKJz0EmQr3JXiIXW70KSBREqSbfIsqwPbMUUVxpc8KqlTZ0rCMqr0zvlhqZUUusuBN
2bfldszwZ7c2hvIUSxBCV5xJp2vxbjPo3k7OJrHHcGeaCIz1IL9p2sjgVNj+GOWi73thP8aiqQ91
Ec++iM1hN8WxVwBuvbF1dTMC+t9qNAWx4LTPrUI7g+WDMehaoylaGflMKQPaDVa4u9bwDPFUOihV
v5xgNfQHnNGDZyrZxho082VNiPOnnCSR3vxFN8d8LtfZRJPSV9MHuz4MHIZ2GRDAg0Ox1zvhdJB5
2t9iwxQIgnkI2hQTUFQZB60eH0Q5P/zN0mByjB8iohuADu7jJC437PXRvsct7nJ6upa4UUdDdpjP
RjXUXqmDjrouWuC00EV53DaGVXfuvx536+p/GNrbmqnZAlGAMHRd5RDxz8PuBR2lgKthk45o7qdJ
m+4bxgamFSOGXuPp1lo0NOQd5mQb6ZGgAFg35GEtYq6vUV2PaYiBw93E/IpupAHzH/5bhzyRsdT/
FdnI/0+KEFv/44r9J0XIJvtfTx/Z8PFdNn9KQtZv+ndJiP2XJVVbg3YihKRZ5/xDEiLVvyC2IWSw
JH9IEh/+tyhE/CUEfS1pIAukcllFEH8XhWjGX+smoUmpOppAGfI/EYVouo685J9kIabQJTeZ4Ieq
RHY66///IQuxxTLNxmKZ22QILnSpP8uIxmD76ijWmVFU7M0mnUW0GOduQvwZiHOOu8kLYsBHKg3n
NMnWbkZGC36Fo08GkRRkkbWj7WXRqLq9UuMaTEBpZFG4piQVO7uJZjca097LGroXzcKGI+P+OFq2
sklineFI6sYsDy7pRsTmmN88JK2rYumfFFIHae9fFCd4L6zvRTAdb9mo3WCwL+tbYDD9VYBeI/HT
y0NShcsUjBQeq9WW7mqA1cLIgGxfGD9Vf26Gbc8w6Pp/eh0+Iwc/xAEiRywzMa38lK71CALXhnPU
E7mSJRaJ1Mvg1dkkQajyk5JK84eSMiuTF2caGJgYTCq7htdI8KBupR/ry5pArrqpZh6WxblkQy09
S0eQEM0Y2RwOVOlnoi0LI4NqZKpafTM4/kVnUXrYiBxfC5lMpu1MP2hEy29CXIrTz6gvQLLQ0G6l
1rpKAxOizn9ZVpO4DaS2nBrEDYzkjmMAOKJw26gtK5e5fAXFdKrgjfUcEXE1iuZSV+GrNebx6nVh
l8qTX0osfq7/Usv4SymxFNNGKQ31reZegSX6GC76EaFoyfYtDsQNjYyrsvM8EF7ZRWezB9CuJNSn
XVIfBFSsjaNZM3sUwqNIfcuZZu+FfCyB0E62MTBNYYDThCrjYHZzCWMGNsf3DCg5bFG6qSrNjvKL
G3hxm1yAhO7ftLw+6FlOmncyPlOFkZmXvNdOM3l5S/qxIcdPmypr7CP2RiciRTcP/AquNxax6ZFI
LdXbgv9rzg6fncsw6xDDTKsdZacZ48FQ9FXdmR0KRlk3gV2iz6norZe1DouBffY853xgqz24WW70
GFmozQjWi5XwcUTVOZoLeu+yPcqZPU1tq89sve9Ti242hhhnW5a9RV/70SIagZw1QomlYLbGgZgp
NMqKqE0igoGZTqehPGgm+Jek+lET2JIZQxXGAOJ9MFsYlFJ7zzSt2OQFlXgC+99l+xL30FOf1LmA
kIBTnIo8wZuo3ZsqxcfM/I/roXl9I4mQdBBEM6CAD0yLRjoPZlvTX+ERBTLy6kjrderizJ/A9CXV
d6JwvIyUjSz2uhp964B+YbgtB4517xNnDdfoUXpaLR8HxG5NBGgy5Renn+1QgUkyIB8WdsAVz6tD
wAOkL82mXstTFXX2oeq8UIvGW5vQ62J8QGkXPVnaOCMBYU5mjWF14ro3jGvoTDG8Ftz9kxsHMj4O
S53fMG8+xPhej0HASaIB18tVZyhboErOh+mCXx2ni/oGALLcO04KTWPIv0e4Xaswzrnpx5ZUUBk+
j53pNn0k/FzY4R40FH4xgbXULBYG10O7L+ucm8xM8cYsxKck5Xs3zLlPzCkaqGw85tRSCA+Qt3BB
TM5dT4Va9W5hmzdVaOCOHJ4Ae1SkBI+vbRr8so1d1Sd3sUEOn1RYdIkbWpvM5TtiXZlMv8BVvss5
DP069NV46vxuIZNRATM8TsykI4vEbwgaDBq2Ex1xKbdLtBCl82zUrelmArVZWA6+qbCIcYDXthI3
I/aHg3DUyA3garh1PeWuiIXJGHTaG07zKByDceAQMPSLDJPvo9tvcDgYlcXZOAEjRTHVD4U92H7H
8Vbo+bc6rJgtrb50TsZPo+wllcY4gjJ+ZmJAY9HpHpz4PlRNACm2tP3SyAd4l78pWwo3yLaCiK/B
NM6tHtMX0cWPQiSZq+XKVox9vE2z5VC1Rsm/8NsdqBZat7i4F16sSA9OVhy0DG7j97YwOVmZMKpN
XCEdYl4fzi1OyCx+qPDj+hZ8OuSzQ79HA1B6/ZxH9/GsBPBMEY7Qi+HmZIfaKr/J1N2pH7RjwfGm
iqtL+gcV9jimCTHLguQYIXQT3DP3aOiiAn4BCRceR5pPGtlLbqX3NEYs7T4y485n5izoCIX3jVTo
GRrHsY45MljOj43VGgGAAwpqFdJEzlDtKGWZot3NYn6q6+LLQlakg8ZWumrPQMI6OlERbNI48LOx
W4iMdDj/YA87w47nI5LpHe1JIlOF6DGdjKcQzYCfVOEN4M9iuwY3pfStdVkes/G70h+7UaG5HKVr
0kZy4MA+P5WtfEsmxA52PuAARY2T9rH+uMwjULKhRqkzW+VjyniQ7gHhoLAIh6w7z+r4bGk12u+M
KSLiDC8O0W9YHX39zGzBreXZC2DmjWN6Nhua6zT1k4jLwY3xYhL7rrc3c5/+AllU7Bu1+WnCCo4J
m7qZ02NslwXJXy83OhCNfe1MyS51NjTy4ec49XuTtDeSeUegPpmVslU64DqjmHCtrJqu3sGWxEZp
WfHp0ljxuS3T+zlPbtU4JHIyj947ZnibRS935qhphJvGh7ZSHvQYXJtifVdql3rXIqEVvjItyJaQ
TWxK8p1x5yKciS/DRsCN80XthOeiIYxLHXM3VtiLptlDCLgB1IBIrr5T29KfFV9E93Ph3NFDWIn/
VC7IYDbBZDxlgq5ZK80T5PTWX/OVZ7M/rX1wRDLRrzQa6bXWKCljuZdVs110uZnLKDoFUYEnHfUF
uio6rKX4ApCp7TI3UaszQsVH3aortmNL28VJdyj13CtLLfSBxOWtso3hsboBSH4mvzehNbymAspV
o8m3pTFoqD42bc0mPMV+ps+3BcI5Nxzb0Q8KKZ9NMiDdga3YmVqfM+SG3NObmvOop8E4ahaUJ2bk
RUYJgDAYac2HUbS1FR2wns7wwWac5ZchoRtO/q6vpGzivlS8VdD96IsW+7mvCVIgXX5CRJp1pf1T
gGdtow5aRFvfjxYp0DjQWj9m3I8Dd0U6rDNKRj4MyJ4dZZywHLG+Ag4Yk2g84C+gb2ts9d75ThIu
E+oMdFTnqZovYUF0KoOMm3hQf9SYAy0rk2sWSXAMisi8yyft3CfLgQftsa+Cn6QcXuEpvS8T+rPE
fMS0hIRkKGwvzvTvxdT2CsWZHzSUHGbzG7kk5PKm3fYr7FUTwqeHFLMPWu7Qk/7WpdiWpJgf9UHk
vqIpbszmRA8R//XAym7E9DgE8XldfVPa8euYhTUVh2RRr5xHOPDe1PD+AeELRlmhYvwSZIw06qWR
wz7Qx2/NoVx3gpIO8Eh7QNWe7Nm8j6L8kuRiN+gWKsaYaxBlKDdCLd+PAl7V1HlGTuSQRuuaNqTu
jQmi2D5uuCEaYzOjaai65RavxG8JRAIi52T7mOMsRjDc+alAtyP4gZxivWQV0YQ5BJcCcDoD0+yc
W/VLnhXuwleDmnRe+7uqj99h5BKYnTlPy5R8CidFUmnvSTohmOHOllp8iH6ZVnNGGX3X58RRV6Vz
SJz0uQGTly2lS88kd1uIXfsi4MWHwY8ddI+N2u3LitKqbAPpEnCXH3PC4u3eGs4cu0e46DR5ta42
/UQDoBbRqA2X+qRnfXpMa+tDy6L8lovpk5fzcDXQBYasdqq5DgWt6k3eFzZ5NqGD9g/aBTTvCGdk
075UbWTdToYY3cACHJVG723YBr4hBoV1XE+PytDcWFH/MGCZVNCz+RPX2ItbKqwqtg9Mji6B4BQQ
ISTxWs4d5EqCklVZ3ZThdgzGLajFfS9zMsk4z/GgJZ4Y0VjkO3s9K+hoETzHmL9EaFGfs8SYEacs
uifU7KH6STIKly3nYcisiFKDlkNqE72pN1j9yENYscWwixXjUgeKs8NL5wchnVhSS+SGh4YuDYld
ouzOIijXNZ44w4QJjFiLP2741hcdYDpjtLfN2DEkrbDexjA9sogGUZ9+lgHKSdryd1GLILoW8cQb
wx4lGklxBSy+kayuvPFEI7NMRJROaudcUlmj+qtN0plI/KBK/e2cW8ohBeSkOtcfU/Ry/dp84uuu
n8QAj8XVCAtV4k/kEu94PWHuxp8hzBTXqtjCGUxlaJEZS/M9A7x8yv34M4dB7oYz+lyrZgYfptNZ
VSYmWpp6rEfzqyoeM7jxDw2+SDM1jGO8QoMBbS1KNt9oHeRasfbLLC39NJElAHYB1xwNrbbtRjHf
rDKxaD0S0AXtHnt+/KDOTCJV/GmZo9xnkwAaXqHhUfrbJk91r23TjIu3PIvCcR7GXJxyyUVQEQDk
nfIhFLThi7KOLqEZV4PqSgRdKtnEtzhnNvVQ8qM6fEo9la0aKl+cF5BJz9nn9byJphKIBBuZ1H/+
8blbs/MCHyf1Og2WSaeqB1twzwx9020aghVpOkZPVTP7+M7GYzvXp6oogO9MaO17RCHmEU43mPC+
fARxN84OebKUDkUnT2bW3BojR/dkNVWF0M+JbdKR09g6g1mekxlZ5TaraQ+aA4lk82jM5xJkCXRP
K90tVhgikfFtbQK1l4Rv1qwGR9s6mUuAtKOcB89KliMTUxyBqkN7mg8nnB8YRfboYgpOX4aw1ukS
8b76tImy5DNukXs00WNGy6KU8hKG5W2pt99j8q11o7Wp1tbJoOt35kjUUM4tw+GtZZpxijrLnTEo
eezbg1ep3DotujEvGFXmdJbixwtpJErnx2VMxBAfdR7yqK+fs6P2kJHqofFargVoLXAfYQpDt7QB
LkZEgqPnCngqwki5ZJw+aLucl4LOgxghNTQhr0lzLP5InDMO0dDrXor+I9AaJu3omUzYIS7HA6AO
tCxMzMn+9blINP6mE3iEnHHLZ0a0E02LJGaYQMcgmG6vjwOhRehX2uzTbq2DXrODxnVyiOlau/1U
8aJm3gYlkJGrpre+r/WzdvjaPLK+lIHI66aWu3Sie+Kg+vEyJ/qKpvLQr/QSW9Nf1aRv/VEgyFo0
UnVsk6HlAWo/xJvcW2/O9b5E48PJKezukR6C996uC6KSLOcwTbY1xvJtGHDI0DkFEsaAbp3pN/hF
k0lXd6vkPGOqmn6qFDh/eznM0zmGrKsS7Z1qAJi5FkmssDQsGHjPDinfHaCe3gQwZ3MKQ3DBVV0X
hGYBbkrV0RQJwwOW7D7PPq/jLGKOiJbizA00xS0jZ9krIWsh2DGi1O3rZ6MYLHW6eKuTnNzEdWB/
vRxifc1FfBG98VE7vKz1QtStddFGBcNkCL9bk+BSM8MdyPTsbPvt2jJLcn7c9fOd147ZMgoaVyLd
5l1/nszpMclCpN75mr+zKZJXWacfxtI8ZOQ/+lAmln3mTKFfrtHh5og4Y4RCs8LNAdenjGdUuNqk
eM8ne+ImtqZm2bZSIdKSe21dIK8L9xSurJjhy7JpBjWw/Vyib7n81y0AkC4mltCkRb+aXmyuiuO0
95Sje6GjTwABxIg5GNOjaDkYlQgFQOGAUyJ4L9yznLfsy/Ql18dkioKtWWK+QnC1rqy4wZlZMEbE
O9WilpUXNRg+qqp9TlclwB8N4P/CoWbQ6/0PDVVD04SNcU3FCmjJ9f//aKhajd1WYYB5nOEd1oQE
EwjZd+nipkjsyOe2iu4r5oYTkw0yjv332jSE0npZX5lSYB9KQ9K/wu16bYXMvh1ylWeSH+r7OjEP
NTdh3HNXVspmbWfKSh28kSef8dU5MfRHPXD/9VtaHXV/OgdNwTsycTQaq4PRlrSw/3xH6MqkBBxo
bteecD7m1O90xsz4s7PXONr+DZIeL0G3D//69+r/1S/WsStKFhe0k4bxz79YLxgrcQjio2zqLTBL
lgTzvLaBuwQ/QWedBcvyuopUizxr65bf94mbL/Gnieq/q+Q7Y7HPWb2x4vYlwtrV6/lvQsR5FHma
ozDeO03p97xwzKOfa80w12wyzDT/9Rsx/qNncf0EbU1g/7QQysFV++c3YiRChVQXm9tR58FbX/m6
/o1oCltlYznJZzUAncYdX8c8vjamJbem7rDmmMYepYdgdYh5WS1tXXtqtkl5Xpf4lBW4N+j9rovc
rH0tJntmCcnMnvkG498LISFYTdc6pjWcp7lYaMkSY8i1RK/+eX2n/6eNw//tBOhPS/B/ay/+f9A4
zNX945b4T3Oic9z//nNAdP3yv0+INEv+ZdvCQEKpGramrgbgv5uG1/+SAnkLV+g6IuLJ+7ttWNGc
v3gs8BrzTBIzbamsM38fESmaZEbEPcdMCSqTpprm/2RIpJv//Bwyv7JURlS2ChjDFkwhea9/LgB2
5xA6aCvVc55F9KwyHPgdwseqHTndLjjod1A28Gs201a35ksP30kWqzG3MpECt4Qo6VnxZFVYjO2o
V9zWnnfKIrZ6eBcYREE6GWPWbLyLaMO6zMRvCXGlWNbMU65aO90qN6GsPioUCj2xknlq7XBtHiQt
a3p2t4VS3QjYzENR+p1xshWOskXvRehU5vDVti+VnX5V2nzorJcGmWJciwc8uK5ZX4TyM6mvWXyY
kIqAtHChNbqh8tLSgGaauk/rYNtgG0SvgAYlPJXVcq7MuyUzvUAnTk/aW6pDHkcBSkK/n2yxMwrA
YsovNdV+kty4w7p2HpeLLnQSY/YojvFGMgVP6mcJ0ANp43jDETMD5GpuMrL4EnsXZUtGH/W3MxHz
kVbvQfQ+Le/28qkq+asM3wb7qKgztLSf1n60J6xRxV1H6KIEbNQtnzEbqVnft9VzlL2aYYlk5rFO
b8r0eQyITCiZLlTPy8rFepbqQZ/oIgb3dET14EcNP6zw3oEPic2kToiPUx+sYNcG4PWUalciD0rq
z7BtnuulQtbaegg7PScjxnI4h+VJVuc+eFDkq8g4zXIoqyxcBbdIWVl/MIPJ/H5SZn8YUC4Equ9A
7imegvjcVI+Zc0aHWbYo2I/m+AsYr4yVcx6+mMktkug7x8Q3pBcbxbqMmfPWV+8iBtP/Nvf6RjPW
Aqs7mUb8HnTpThLREGGP6GvcrDBaNLXe1VyijuKbbthiPHXjR8L6F1B8tC929G3Qn0KTd19UT0nM
TGcyaabeATx1sesl49c4f1tIvirdZrcW9FlCDxkcFsnPLn2T2WthX6A6Ta6aRjdT9TRGKjlPN9qi
PBvOcOssFFVTuwkU6vQ2rAgr7xuxCZNh3uUAfJgSNR/gHH6yejio/0bdmS03jqRZ+olQhh2OW5JY
uEvUEpJuYIoN+77j6fsDs3IyMrqrp+puxixNSUmUQqJIh/t/zvmO5dXzj3h2p+lRFMRSmEBp825R
j+Z6Ch5INxXNR6CfiDTu6eQEBBU+F+Z4U/FdRUnr2VJKVkTufyqZE2vSW5lFOPS45LTd5Pznq/2/
t5Rfqx/FU9f8+NGdP6v/D0AQNksgwIx/AYLw+s/uR/6Z/Y0DsX7Jn6K/gOkAu0GsSybK/y9Luq3+
Q103UZbFFkSwsrJs/0mCsP6B5Gaqts4WxpZljW/4l+hvaev9DdAoikwq6D9a0C153XD8sqXjwmKZ
/BzW3Zagit99JemYp4MGbdYDwhbTCsngq2YCpkXjTbJ/5utgbLUf+Pk6LMuZmmHF2+PwfBnXcVpQ
G5ck7K9IzZf4o5Bsosr2cg2yy8Qsrpxz8BL5V50ZnViHdTVTu+EaMMErFBJnAdFk2OCvSVFckrTA
72N1IfFQLim9Mm0jeeDYD7vBwVF7KNdxoc7xZ4EHnsI5U39kuXIGjetGPe3EXDJ25YQRbMi0bVQP
FM+Tp2VswHByYkgZln4W8g3tdXzZ6EGElmV4WVE+4595WJSnpOfUn/ZcygxFIfDcLd8hP3Ige9HN
4ls5mh9IK/j/vU5dRXaOPWoX3BBvaCZE2uZAm32RwxYk6ghCkHw0iXID4xVtMzHpHi5RwWQTXGR6
a8AS2iy4vOFUoZRZNUKGhmgUagx9w7l1hUaF2tT/gP+wD9YB8cykuBb6d86R2ClMxLyGaTK2Ws7D
9TtKyZcgiVjQ17HzLO/7ViOLyTyasF5wUBhRwwWmzXUdWjO8pnNubfOVn/ULkTVGM2nM8JZxd8/U
e51+T+scXDAQLxiMi8ycjuThlVH4OZezE+5OypCTLCHsGHa7cIiVTbVonEqMjAuL8FlzrZ8KKZ/M
6hyzn1KvlRBZlY7KtwqaD9RNdEYhvwPZGjbmOuHv11k/yIB6l7RF5HYVQwvFRomXhI02WQzLpjqZ
syZtq2Q6SmPkBES1GUJy2EVfkFalIVo1h3JVH3JkiClTiQ0jTHTPeBVRiZArslW3iBAwJoQMtMRd
siobw6px4HpryMiMhEJA7O1NWi29oJ4qd0QeiZFJ8BLjxvHG4rsutnY/bqYRYy7CyrIqLDJSS4Dk
Mq7ay1i7kHaX7WIlH0qG9GAO48mmAjQiSrlrEHDSVcmxkXT6VdvRV5UnQe6ZkH206GGRdgpSUDW3
14YwZquTR2CIUAPTN7QlpwsAh9qUR3BeO2O3uDVdqzKBc0nnOhWqMWIROlSj70A58OxcFapYs7/n
TefRQXoL+mTf1WhOgFu9CEcqXJTknXwjsm+QnhsEsBoh7Al32alftbEOkUzQ0LMZkM2CVT/TEdJ6
BDWBXqN2R/SL9zCPzwPbP6z7I9PO3E8LRqNQC66xIFVqkFRJEBnNtjLcNEGtULTURgiMstOQ3OIu
KdY0KeVlUM38KmnY7izRTjN1oJS14qkzXZx6RT9x1e0inrw7O8ZSrXa+GTIEKuXqlistg9dG4Fpt
qIluFMC1Q6bH2zE2jjgI560ZGCGXz4E9Hsi6TdKGuRuPJj2YiOc86XhdCZWTo1pYk7+kxUZnSrux
xBSczmk3fCpL+dRm094C4RZY+besWjzTGCqfBsKDmLTvAygHnuqwh1MI4UILiyOGJgeuyOcydwwe
Uj3eK8PYb/SEQJBKYtcLwTdXmG3ZqM71FdANFkhM9gGUx13bWD2J6MET/XxlevkamJgcVF5sMAgq
pP1AGV3Z7p26peZ+jm6GIZVQVKR9E2j6AUdkzPDNKrdzzqbVxlUbRKXhaTpb2fuoJ+sEifP0B6F+
4rhseUQYQk3rWOlFCoG3mQmImW1/S4x02k0Zqm5KrZiuL7hM2AwLimcR+8CtFL18iPkV+1IQotai
c9fK6dmIlOESxUwoTH18rGICaXPB7qbHJuenM8G+mQxpvk0Z3LOc92TH3ocmV7ZVGEoPiHwaXN+4
cBURPvWJvZwzmoWAIZg3jLDGa5wuLLpS9aMD2o9hjGeFrSNe9PXPxgjSY2Pj6h4sqqia5C0o7Znt
L26jFHjApOITDlOoa6zrW6szNRCquCbqhl5F3EI5B5MfhaVAASvMq5yONJZGuGgNIyu+cJ1UN5Mm
p+RxMrzpdPqaEJ8cqeeMI0/qFvGjd5cKmiCPs8+rs9kVvZqezHyOtgNBxFuoyXSw4jswEqPxB7mZ
XWYf1MxqBqNtpbO/tFP23MaT/QMz2s5Wy495FNWNhK66CyBp0GFnUJYW6ywGkvoawNU9MZQ8NUua
HSpRPMfVz0hgTSklEskTZ4sJVjyt0SomoxV9Sqke41hnpsGnj+fHZajCjWqytMZZipw5emZeH6ac
aNSU6c4ozdtaPhfsNjWwalt6jRsuenWBdV7j2hXtyobHqMaXvakVA1ya/RQSyjQaNSemp732M7El
WmwLsmv5ozQPt3ZQcdXAuoMEHa4d96T706A6VKnxpKyi/7QYwq1IK2y1QtWOpNdDnzTYdKoL/hBB
EO0SQqyvKeumg2P4S21GFDpCQfnA6FR2SvlRBrifWxm6JhGofqeuhY7gjAt/qrUeUI/6oS+afRui
9KnDPHIhAvKpiVZzUpvzyII5358xiG3paJM3eQ3ZMRPhq1LkZHiy8mzUmvAzMho7HRRdaDdeG3FZ
B8EUHCZpjN1oCS8xEaBqHrpz0jXn2WISaM9kSquCAGdr27PHNcvaJZJFzK4RwXaIxej15bKro8Ab
ytVoXeavE1BAh32+SsJ2eoeazHatX1gXq+tCD/1FtUfFZ9z8GRFEPYrYgKukxLJboslGdZg+axwI
NmE7tJesw7nWNM2w70KYjLYKGcAqpeVI+PObFFfTAxsxfgniRaY1XyjU/rmYyheLksV9LBpXGjjM
aCDbm3m2CBmq8VtDBJ1wLHxigslQgoMoeVQ7uaIJbZk+CxxLG3mQxsegTsMTlWQr88C4NVLanRlq
Gw99/Nq14IzNUYm2hFEJjLVccLImjI+8QJ957bT7kDYBH1byB7tGnRZrW/PFonwH5rkP01QcumQ7
W0rl1cnRGLjA8lgTmISENeLl8aw5uhS6/BlX0aXpcaRSdvVMCselLhhxy04ecJeuMHDcYnUeO1B8
D1ZMKdOcd9R7D9suNo92qniVHfE8wW8dTXhyqhfZaK6Vph5IRRXAMSwKsnHRhm/sSdptVbCnmvi5
x8mAtChtZ7P+Wta6Y5kBaT9E9h60yWZJg5bMns3WSFwnU73GhJKSRP+aK7xqyDNojsypWx2YlqsV
ceGyJtXZqTnUj+apD9pnaCxAtlClB8WHaN9t5fnC4YLpjM0L2GIsoyRrUQwy61KW71mBlUBdTTlJ
Jz/HPXAn1Gh8D3Xj9UP3mNZzf1JHo/fsLnhdVtiOGeSniaC9F0fPIkzH4/2NjVGkhtzdQwmYk3T3
ywfvN6NSxx30+80/vqqh9clWNdX75U5/fOb3+5dBzL+igps7LOL7/bN/fAg9ejz+8uW/fPR+r2ZO
rL3ColsiDRzq9U3CwIhB+p+3lmL59WO/3SWO8gmfzPolf33d/T7377CoMruy377mfsf7t/23Pj2S
d3LTlqwGm/P8MLRxcUjJXtAau968v//XZ+4fQ7mXQHPuGxCDOEukujj8dY/7rfvHsKHZaGPMDrjm
Ye1C0rWN5Nv9O97flOpAPu5+08xH7sOSTLtChs8h14NkPfyp3+umqp1UaMWhG6hsEUYfksRSyXCF
1X6Yl3/+iBi8/3krwCg61APWNFgtRIcVqhnyKT/cb0krEowZPlG+ck2ESRoWkPUNDJ/YHYfmy/2f
IjdPcB55iwwP/6hEdulw/4SUhdidJOZ28tRUhwhTMC8EqyLtY9hxdQhXyML91v3zcMX5/P2D9/ct
fNx+L7jsrnf+5Vvc3//l+/z1+bJdpn2bZJROmQNXp16vDn0c1WTCxoO6hIVHRoURUbo+AJ1QomWb
AWjZzjWmyHH9kwIH5vPF+te8v3+/BZR92NkLAJn7x+5vKL9dPS0U6+X3PweFWAppLWqe8lkdfHTt
+2NwfxOvf5G/3r0/TNATVHAIIE9TPI7rA3d/c//cX+/ev0iPq39+FtGEK8P9/ftn7ndMFEwkAbRX
E3tSGAVOJk3mlniRazer1UPgc1ig4IwarGMoPWl+HuvgqiufuB38YhlOtcmfqFD2qiW8sJ19zpK+
HHCUSSXXshnIcX2dizMX8AsCOEuAciM87DdF+SAb6rGIX62UIJxse5ZUHioYDpVefibQF9RjE88+
uQjPFIETNZ3fGY3b6aWHGOc18uiSTKxTtyk4alSDwzJ4bfR6Z6k/w+Jnu8Rurq/eOXVnGPx244hn
CBtgSEDY7DzsnhSWKK7Ffq7o8UrbV5XB24r8AUHc0ME1b4Kkc6TJY7gZhE7Uhxj2aKxo6neG+I/D
9BbImLQ58qZZcdJ6hsNl6zFgoJMJJJCeH6nxO9Ih3h2npH3oejaCWuOlMvH8POGX4ARTfBlD/WDB
8h41wwdbAshX9UtdnMx28iEJ+UGifJtypuyB/j7G0WlpPrUePS6MToqaIo8l+J4WTgTTcWj1g5mj
aFU6QvHo0Ph36ufOV2bVb6ggW6oJ6EJ6GCcuudmFuayfSttJIXo84phsS/YB1i1YxMuQUy9KyKOK
auy/kMu7eHhiH3xO4eysv4A+vXapU5qZv8j2qZ+sfZmPP9JMeTI17aWx5Ssd9A9qAGEm5QRGOUsS
YWWhS6bQtO8TEDK5DY9Z2vP/4go/7FzFPVbRcUt16gMxMrmM9lNXe3QEOnRO8mdyyNhuS0fLhZ+o
eAbOEyZjo8tOQKT2maR6lVVvccwAOcCTqHUHindew346ljjhTRlnphJ7KrPrebrUJroAGWk9N7cd
KSrIzo8B/TMpaDBFZIdFKs5w6L2151l8EQyZS3YBhcko3vgSwRlOJNXRRYCFwHA72aK0W3tKzXZf
lpWXgtKSwvnIiec8ay/SkPqxUI9dKD/U6XLtE8BfISlTQCBdrLjFZ4SfL5kNRtKG0/ZeYC87c+IP
IzMOnj3bhuKmB4fesE6GKM6Nlp0Koe7NPj6nwsAB+IxXGEIiwmFowYNg3NDGb30WfQFBYcksNZgl
9r2uHlNdpYSkOdVCc4X1Xkjkfw0Vh4FejyQVlkMzMguQtl1AQsFofUsPbyVyadq/6tNXdcZq33Yn
C8BSNFH4UrH4tP0unLehFmzrun2Qi5A1M/5WxtploNQoFea+C15IT+zlUfAyYKs5zUdjne4N3WHU
mFDoR3m0bgl8mdQc9ksSfkzqcDH4DowPaA4L3o0pu3Gi3mjTeAqYArJ5wU2zPEqtOKR6crFoa+qS
8HGoZRemrV81+wHdVZ0Mx1Dqi2i6V7kSR7m2bktFnwOg1YrEQGc1j1RnPfVhD8WIUEPtV0xVzIrV
qgg9VigOpcSh5/SSFuOnFf1cOpL6dQngqD3gfOKh9SWefOYSPkb98E5k56ha2U6ppV3VqXwH+ZX6
gfdMnXw5ls/jAvwS/3oDiTGTg5c6mh/LxPhi58V7ktFftAQ+DMgvwNQ8xpbbAVdd1ZX7xlqb40MS
1UzoJkaOGPFEd5WAIqakOKwA38zwKvLuhXODr1SBR+XAAbg/iOB9JMpTR55isMIbjTB7+iHJcJ4K
PFJ4rKBaa2j7y8GuWN0T/TmVugcVgEqynKj/e5Tk4qXicJAygbGN5UHiIS5VnkmSQuVH4gVK6BeV
uZY9HzIt8mmeO8PSeOzjwknJu2hwUqM6vUDbvZqDdWP7+hAo4nUIgmddFBsrLPwSXEooKX4gBeeB
liIjTTeELc4wRTwdJOzSM/TopH2Kv7CC1QHGDd4ZIQkac8ybJUd+2UWHEuACiDQGo8qeMmxAyOJi
FhQ1Z/Guj1ovDxhIGn7Ell8mr1wv0yXheRYrAhErPgNgwPQCEsruAWnG53FMjjMVD+ShX8CqMxXP
dMipx9Kgck+tdtFNq1/jsd61Jgc9khKyTJBBDf0gyHx5KX2I9KdsepeawR/zxzpYDpUqvGBYuD7J
7v0prqWvcxxRMITBKyOehWnaavZq2a99i445kD9TqI6S57PCsyAY5r2cLLS1vwciegZo5sy0VDBI
32RLcStjStIwlI4Grjip3XdPSWb4OOiI7bFulhLxuMIJACp1R9KreT8eZQO8WqSfTXP0Srvz0xLN
K5C3HZAEJeNcPuSnrAgp24sPOMqcpAveyK5+18P0jZLVQ9AWe5nqGrI+PKcrlu78tsTlS8JEMRW6
S236ucg8Wz3WybNsePQmbOzxUXy1mpcxvSK2ghg2RseoqKLXHKX7qGGywmsoeBlddDmjmke9FvbN
yHoGu8qVBNWNuPVj3WbP8RTuS+xlQaeir16IStta5Yc6sV4qip76IXqpRPmlrIKtktOBGhGajxEb
hXRU5+QsWE/mmcQHY+GzXoLrB/NsAbofpWhrLEQHF1aEYHEjo+SZPGzhvzn8xJZefYiluIZ17CoZ
SlvKCFFCB5/2AbuJwDO68hQbhtPtC8t06vAMEGOjm/1NIbIbaGwx9eFgavHV0G+NOm4X0e6qMnWy
VPf0SXVGNXPgdeymdtpzHvNNGWUBCLzO5DJi1e/yE9m4LDW8OT3Ek7kvh+qmgRwJ8+xBF092I34k
9lXvjCulvAddTl0Bka+utmo1OUH2NgPilSMsoHnjiWikmmo6Mpiec2AD5rIdzcMUAF4BQV+gtleN
jqe1em+D+pNTc6YfJoVtF8E44dGlhOi6ruGzM3NFC+wOynh4iIriONdc4mvpk9OkE1uPada6NSi1
viqYg09uNvmZknlBrDNPZ1wppm2ZRl5NlJQ4u1vobL/CfR+x2PXljopj316AGxZfRQjsS4mdnOm5
SQRH09KzHDSeSizKFgHI2OVBdTXSSRQtma18tNBoSiPYU03ApYiDc1i6IX0GVvtA6uU4EUiQ5ukb
dv6bKZX7RXmlIeswRwrdDfNzbC4nUzCYZY5pJiawExl4VnpodJtBgLHHee9oi4XRZ3GYgDFmvoB2
POndl6KrThC8WY9SzhKjk+XaVueINDPlDqRpDzeWhZ01BbRnsSL8mGIDEQtjAxWHzFp3HRfFVfTS
lYCioGLg/w28OEgxSOTQpli+06cpV7xQCvZyWFCMyOYbjDUDp5debzwjKLwCCm9W8uqPXpayu056
9TaBMREB0VozclH3dsICZNF/rH2XA/zwjgNPzXWxGV0pmA8GRNKBNg1JZqfMyqEoCmF75aVJiBiB
IbaWin848Ms3Re33ehD6qm55poYZIt1pcn6ak+ioJfMtou1oCacT3xApJTzIIS+VFF5zyuVz9Noc
SbCBkYPSMLRuVBJgt8rdaI87aM2Y7HEKRpDbs9ThWbZbMJq09gLkwd7NonJpzsmY5efAlAsstYY2
HWUBfU2Mbp8aO6OTsDvGu7SSHU2Bb9PnzqDHqHD1S8nFaFqcuB08CUO82RXeVCyOlkw7jCQ8k8wT
zMyj2iFXFd4wZtuU4vtBJvy0YD9to6cJWGozco1qyTqPCZ1kFRAG80F6oRjZjQQBmBzClNp7vYEC
pbHHb6nGWIe9AeEZusinQ1dKGxIz3qLJTgGvb5zqXc8vTmG2O0KrVgGGq5Wjkbe2xNFoY3INsgNR
yAkM20MLGzCUsB4fmFSCcUBDSXFs8ANGGTGGsdyHuAqXaWvbgatlittqyimGFbb+2tjJER7KfSZ3
h/xHPOYuOLHAJkKnal4L01CqPd1q/EganiIleitLxqyVfK0F2wY2t2XFKs6psYIlX68+9YG9eju5
k9I55L74PeCyzM+TZbk16JYYU/7QoqMl0LtyDjgNvwRxQmhSu97KHHCVHoDvmbCMzn5RYX0O9OVq
yYk3pI2nZdYpmFsvM4jpTF/pyHpNe/sgN82XKn/o1+ORTIaKDXzfMde2+5VCdB1B0k9rp8ukX0s9
uYax+WBG0q6o10QeL6AkOZdDx+9R7XJ6UNfLHx6tDwlLs4mDxsbTrnmBsbDzhWVtax6KM3T6AZoS
m6jI9NJxXcbMHRN+PxHyGRclM41sZ0rskjrWdlZA6md2iRY78xy57FFOjX5UGorv6/hsVCi+tM/O
ioIsYDqQlbzWbml/9aJY9Qe18Sq6nao2hYvaeJOt7pa52sVh6IVZ6Al14uBi3pgF+DogpYE8UcHS
rEXzs17rrgL+v88yt8fWWbT2Jh8/AgKoqer1qbnpV6KSqV3Ag3iFdO4XnVjxh4BdM3LBWnqd3PS8
jYt625hMZVTN14lRx0XpAr7msDw56x+PpAGW4XFrDKNbVVjM+c7WOt4Z+kM8MKOVHsJK3esRFU59
ByuPRgKp8Ki/vkD6DLz78IfwbLKtWiTEstMYQCFIlQdM5Yns3G/e30TrBwsT7pRoKDCbsFYhw+Y5
979/CivCKj8E0uIAKK+4dsv1tofejzQXxtTtQBO+jz9+m4b89bH/aYoSD9Fn2/ODUAzCzhuxfhdM
rYwol340qprujZHp0P8ZoNXM5beE0WYeEEZJCjRWtjST17a6O0i95f0xYdNbEP1/TL/I556TshQc
m/6c+dxHOoPB4d20Csq7S8npjGpCVjIu3Zzzum7gBVRdPr6FlqxsMgu28Tgk5ktI6tCW6uEtKm2x
H8ts2BH2zx81o3vNy0BisMOWSKvk9ktSHdm2BadltMSmx2t3LAMsTbk5NG9xjr8uCwvrcH83QjxK
CRC+1nS4nVvKMngB2HSVJzaW9TrL9ve7UYvlmVPg6aCyoB70PTCCKwdr5bqM3butc2ADbJdCthOJ
l7OHcmncqd8swKVzI/YRp8GrBfP/RdLCnVUZi2+1aulkCn7ddlgwQXO2aDRJu6Vtxn7FjHddOMKr
EOQFTSWIT5TY7knVjE9yUWRQK6uvcTGi3yw2L4p8hP1FMxWXuIthlHSkZGHqKUwpsljuQS9E5qNS
50+wnTQHIFSnmoqbUmj+rM3dD3Wc23OkkL3Pjdwj5BO8ZxZgBczdr5jVKD3IlOU45QNgAyUlv8Jx
tVOqXUdYuddXViVYAtjyOQufwYAzIm+qpN/S+XWAZRDaaFUnZbWkHEp5U4dUtG3i1hvi/VDQQu/R
FFWuk1KSLE6gIJ5ehcCL4HSwDicJoiIuO6JDnHGojqH5InEqXAWlxKVHZ8GwVY9IsDeW6hP8Yle2
5IMtd+iX/N6DsZfL5QGs5Bqv28/NecCRQRDmuNTBplhtOQkt2T0xxrx0O9wHhYHqZ5E1Zbmq6vqQ
0SsblAjHCbHmcd9nxS4beC7YklsOLW1q/V6RdAS6ZSvayJEBUFYqsdvWmXu2K4pvEy/ti4J4E5aT
haJvi7h0G/kSk5vYEs4iN+6ApsKwllHg7OdD61k/TE7jaCuEgF4DXt9G1z7Q2LspFhoq8oaMeUaf
mu1S274rmnCXyBCmJWygKfW+xHTK8EPH+QddCJZz2/gpruyWVnJ8A1Tn8r2LjzonkoNh4UPTHhhy
GO958E4cwSRf3sWHmauqvDdrDYPqMVSYAgIvHwm3YqJV1GOlneEC8qc9SLMzocfGrE6Rq+cM2dxS
JK78DA8iiZ4b84GfhYehTV8m+01tnrkgwmaIRoZoUrWd+6euYGVX3hK6OJOEgH5IxNG03G4uN1Am
UVi3GaWEqv7JLeWFvTTg80y6kOBUjYOF0asJvxi8rg5xGfl0IB5nWZwKdd5ptJkovUnafVcBzKbd
gZ26vpmnbj9V+tdJzAfm1j85UIFLEcqJ+MBLdhk1cTJ0oNfVdYRuSiXXG3sk5iuMGGuc6rgr2uCl
U64V15jOpuugeZixBXUCW1T+UaWA13wDqKJevt3D+mzzozTmQdXWeDCnQH1loWjbrlH8Lhn9BfUK
p1lj8a+UjGopbtyJpH9MlQWFVQPC/0ajPK9s6UG3PmT2KuVwTNuWk8EIui/d9pxCoaUTq7GexawS
t2qOYpkOwqwfZ5CJS2T5ZKsJk829UzKVFfq+RH2XZ+Lnhna2zfJZLzUO3JljYDXNFvkxVEdfbo+l
bntLKu8Xnv7klaFR2V+SRmHoOh0BOJyjcvbX2opuZ2IjtqeBhuhyY3IyrnYsM6nugxel2aWJ/BiP
DBp6vnC6jsm+Pw3910r1FtXrmteBxTR8XF/aiuplVIsNYiRH+TOSnwn2hIq9qS6WdAn0FcV8oW4e
B1n8jb6j8amattLo6JVvKPtOO8IQLkM4Bi+xeBfJ+5D+SHh9tDJ1S0Xu0S91pdKToqc1yR76YBLW
FGBKlL+iq2V4pqV6l3TZNutftGE8xC0vXDlwMXK5Q6eikuh0nV+baTnTLnzKCEuywxikwIW37q2j
Bkk33vJCotMR4SQlJ1H1jvFu1BuFyDi8T3bMW/AT4Pq7czAK7LLl1Y7rT6L98otiNR+4MdFH20tl
LRcNiEFJtSTTmoKrxdA3Tw1BfG2UKIeqCN0WO1i8rhKOWGYMns3JpcfLMOBHQPffVbHiW0CLe3HL
kvO9vaYdHnSU+MF6qWZQgICIehOAKYvj92Bu7JvQxvZgWcPEEmbInxYj2Bayqi6t1QSSOhKMznG1
94yWc5N6EOJn2TfbOpEWjL/aFTD/ZL3DqLB7mkr9KOVEblmGGbZm53vrtyKxdYHYpyAVN+ExKIF5
pJjM3kRqH+73MGlgJBKrV08luVA4E3K0HfXMOuY9ZixLDatDNliW06HScUSn6AqCnPVcC1W+aPb8
ZI7xJVM182Y3benVmimQ56v6vaT8E3QhsCAzyc6hLLPurBVCaUYhMOgZBYe7Gr5YC7UTs1XB0Kyf
hGn2EF/FtyLOwlvYGdIjg1sTUs2+nCMIfIWUPTVJkT3F7VGm6+R2/4gha50zKUJ27p/LBlOcqix8
kLmiEOqvD7M12GdaGDgWrLc4qNnn1iSGPEvGJwrU155teedmSwJwubi/lbEsHdsZDia9xc+UWIbM
iqAGHcT65n4rlNKLZtS230vFOHE1H34CVUKdTCDvm0rUbnVoIdtSK39UBUO4WZawm2rqqVrf3G/N
hJU3WZiVLqhjHOaLgSmwaySWOdLfU2yfeV4wWdCH+cAml6Vs6WBKi6Bllwt1EmUAsaCd5pvVQ/tO
Ef639zQ5ba8DFxrJY2vX/NHtygaQWt2puSawaZOqfZ40Og2g2c/7+7sqQRE3nwCs3N+lkub5P/d/
0xHIf79buv+W4/n3LOLevygT/H8x7SMT8PrX9nC/LL73zWf7t8TP+iV/2sNBuGm6pRmKbOkg4SzA
b3/WBNr/0Ai8CV0j72ZYQvmbPVxXLFORyZDpBpZuUjh/2sPVf9CEZ1N2Qt5wDQrp/4k9XP973Mcw
DJXRo0ly0RDkmg15hRL+kmCE+INWBKfKtbPCQx909BqKkgGyjcPKZBOrtdmlxQ7RVKAj5SkImuNg
B4hnRwpvr51MY0afXnslvsbx/BrldBzbw3koHu0aoCQRY2A7KjGTPJ2dcIm/9OPwjqPmpkEwCrLe
ETkF0cqCqjo5edp8LQWLSLM4S0+el4i/UrzGOFTSKkLSpDQjzx6poHNyjbx89IMC+F/+ev9DpFP8
twdEA9u+OvbJE5qWZv9WnRhb7ah2+gCkcm5wmTdWdlq44m2wB8ehrH4PA7YSxqjfiL2HZwykBVI2
x1Zs5Rfg5dZO0cP4CdapvZ+G8hoVzesECeU9kY13kBQGfSkZdWpSFz3GPR692UAskqMBUKOscO6Z
Mr8xQmuT6nVzU1IX8+x40KLypCk/tXwe9kJRHrKECb4a69tZQfYFuQWFCpWwSZE3ixJcj37IOieK
KmkfmEO8hR+aeA0k300xFKs8P6LN27PExaF2WDCoITWsaDfrgb5OuMBdUG9wlJuevVhvKrfcxDZq
JJKNLiPbZ60gTF2Z0YWf5UTN38qQ7exDLWsLugBIkAbUDIOE5mJNyHocR4hnWWBrTLoiyGOG+XVR
FqTPVpwIkVVOY9PwRveWcuXM8d2YpA/NDBQqubq38M0u8LNLNfXOerP/3//a+ppm+yUbgfZvkMKA
ushTX1H/G3OzjQg1ReEUcDpoOaymH2UUcywI0K0rmXD6RHvBXNbTlhPou1DHBgZi/mFDReqysbrZ
7Dj2CP/bRR7Do11IT3lmvbRZ3z5gkMca3RXWhg6sH8N6o4xFd1Gw685qaz+JUdYdJaeN0AohB25C
8xYHrPn9TPcfMXT0d+DEFc2am1oQK29jjgt5Q4xDhjTULVDvTBAJm//9EVHXgO9vj4hlEGpmWVj/
t648vy4IkagxoNkUCkmkPhwx4sSBfBh6qFKuJMRMsWLMNs6eOTa2QGuIuHzTZCu+EI9woduBvO3p
PiTFwMR1xjwwGRGAL7X9okedwhl4bRduXhqJ5owgz+39KL6JldFgIDYwpat2/5dfiBz2778Swzpb
1QnZQOckW/PbGle0JYbhJtRAGcJRZ3LepVHuxXF9NXkaegtdj+S3SqmC5MtNIjBA/6xp4qgW6Mc8
wRMQVQbGza77L/bOZMlSJcuyv1KSc1IABRQGObl9a7ex3iaINW70faPA1+fCo0IqJFKqvqAmLhmR
/sKfm9kF1XP2XuugDUOwVnZcUjvRmjVrtnxj0jd0cLDIoL3orYK/NGImcnW5jgrvZmnm3EvRd104
FqgXL5zKHpWTzaisstkK2d9j/zfQYy5fafqkT/3WMwjS1xGXd/hYeaPfW6CChflMRmWTV01wiNNn
f8RbNRhz72TQDyUJim2lYrCIAUYZUVcVN8QGj4z5Fkzul+7Ix9LnxlsOhbNI4+ExnDmKEQgTwlpP
vfNTwldrjeaNbsUq7MYTnCKeE+lTLOUZGiaFg3h4bv5MrBchnwABlzakvVaAoaQGEWcq30Uz6L1a
sq2GDUD8IJysaVn24Vfgwg1rcHSuPH5QBr0HElBsUK7FbN7sW6Oa5AST4dqF/tmNLGPnthH6sYjL
u2Z96mjmhz6C2iTS98nFvVQ5ZbRsB+pGcVbG7KIXYzy8VVFnfjFYpjOQiC9Gib99IdlBeWv8FRFL
3wujMmIOnQaaQ/SXpKngRuufrFZoDgIho1IS0T8K6MPAlF7i2T4Ju+BW6bX6UhfDUwkaDyJI81Hi
GJkDl0tXQ0qmkRyAa/NlW22+z9ypZaJHgp0QQgzNwiVzvLbq6NECfd3zET+qqWbAbxb6SicpsGAo
zH0lDtxTpTesRUNiSCIMlubUZ7DTUoVNpz5ak/7ZsnDI/ak+gIYX16kO2g0xgTMwoJseMAGaHPPg
t4ohbcjSGVLYYGpvTW/cSfxhIRQWkQ17a0GEuY8OpBBfv2ThjeR0s/GgkrsVtMiMuKjV6gl/zyrd
464+u8le5Tgu+G+5RGOYWGS2smfEQaEHFJLc9qeNAHS5erUeYh3/pQ20pXQ0ebQdL9t0DOYAZGj8
w20br3qAxhWduQUZQ7I0UfzMJfInFwyX0bcZe7+tfv0s2Ixg/5blvqjZO+tKLPLhrSxLZA70MByT
rZHIM0xUQl81OXszO/3qa0Kz48jwS4/bcQHWBWaGW8llzsWHThBEeUaWKCeDTTai9/LgBfQapV8Y
glPrfQ6JuiHcPBJ9Jz4m34052lW249pCv7vw80Lf5RIrUFjwgiNyOYX6LYnMYQVGSKZNwWUy9M72
/KC0U25BwNSbmtukbcfAL2hQqaYe15HBtRO1bchkYx4Ee+VSNMVJowZtddjyHK8hhFFeDXDVS8e2
HntJsmwcdEp5Hd96OULPZcLOD1Cw0VX9WBmNB+XZYJVQH4JklxltdBzNjNF+WmGvMa2fiMUf1Tzj
reeevdbIBaRB/Mqd4mooZmuhmdKLI9a8qsP66qhn3TfheI/jR+2Pt6TgBpyFF1dS82CEu5R1+W77
6eegwkNaeag1pC7pKLfUltIlJnYKtr3R7SJPg20FOJVwqnbWfGsPshxMVkKfrg6Cs+QktvHLaFNU
QOE626w2cvYSiSF4J5n6mIjoIzA1cwFbfV8JGIjFpD+3Zqw9JK24WgCGF1mnM6kal5arUJyRA5IC
8K0jswKrGeMBPw+6q+XhmU2Ffygh6K4938+AF5btxuSkteippK9c0eg7jwFH5XJHzrEtVQ7Vg7yD
HcOQ6QO2o8Ne1+z4V6/i7ie0Sd2ZWrBUevBhqOExEzqBfnvIAcygT44YQ3D4b3k25A7q3okzXGmu
xlnhOBAZoyN+MAlXMn0sqRmTqSdIUy48DZ8yFRVmFeN6sqKbFsqflsbDosrI9a68oGEGA8ub62QO
2S8DX9bwjZ6G+gD9V1E7zjpOHfrZjxxow3296mvcTl0b/3ou8UO7+E6rHENz13LEnPTHZGivGr6b
LcF/BHjAjWdRJgrruFvTISeD4+HAiyXdFj980ZX9FgoGO8aIdqbW5WeQtyez8L6mAahZqLHESrIQ
1lva9yuRNk/pMLfV+QoqgwaOcH4Y+R4T3T/FHljh3LSXxjxG5YkooQtFN9tijxJM8Z65/8ZPDXHW
ko+cnsci4fy6HlZaRCOQr6nJ1gfX99IPyOExbbZ10KHdwDw7XfUG0OqJxy35xE+aXTie2nOqO1/s
6VD+2ea+B1+E0RgAgF1ay1olNtvQmbvTv9fRug8C8+CE4S0o6J7JcNvYNP2TTjwPzkkJPnyFVQH/
7EFKt6X4skT61IsCYY/6FbJ5wqN86m2Nfl6uLqlDv6BmGufLPOFTq6PQ+iEgrS0tOzg5ZvdZB+Na
NcFvHR0rBcN4WDV8LJe24yIpTJxqIdqOb3TU7ir2SNyJhlF/riTEqKHXHkES8VB0+p84K+JbT8fO
ykBJqwwijUHvH1kEYGmTuVDxS2FSASVg7oj1h2fv3LpJPRIq8J6NMi9pz5EAcJKfeYtA8OmRTK+Q
1Zckw2Nk0SE3och2AlAutShNOq/+rzeNHQ92F5mqS3HB0/NfXav3Y8GkteW3rh30IVoRnoaUVbFr
4ueWRbxGstYeaj5PjGODu8ZWZtVCKJUO5zIIhM3QsODQtxUXpU3f1GQ9kvrsBd/AKd4HOhE00zBv
1LrVHnLW5ZUZq62vyl8njz+5hlOHoWVjw+Y0S6C9lbQWPA5IWgT5vXFjgg/8K8jxuxg3peatW+b9
mErKReaod3cqXhvcAUmG+8oa/TMps9eqzjnyvXpMSJe8CIuFKvUrmSlOEFSpRaHWGBF4A5u8Bkwb
kKhMaDYS0F0FTvcaGeOLrAzGsxHgbq89GBY61VmAcDW66KAjXl8ZOq9OGubW0mqcj9blP7m9Vm/0
aHrS2faaATcBfQpeB42ZH+K/I3vZcF1XB01/YAPucVIsNjLnednFLCOUxiTdtoxlwTaM19DdcaY/
cRJFm7jqdkojR2fVR7Jo8B7blC51ZzpEhNSnRp1tKU3jqUpqbRU0wb6xyVF1aFLKWn8mLjzyyu1e
QzHx+GJlXWrSvIzpa4cI2AwqQqxEX6RiBzOOAz/qxd1lsWbkHUFwureOx+Gm9agJcqmi+5zvkmj8
8qR99aoJxHiK7Nw25dlk8D16tGfMnPZnXgUoRKS96iWPltrlrVJp5W7+hg1ufnEK87dx9D1zRHps
WW0s/fobpjF54RbSZTEMG1uP77mvoG8CaIrAJVMaVXhI2m2I7teoJRGdkWxsQoXGcMmk2DnuDyt6
mjLiRpN5h+55LdpGbGNLrFTZIeegAb1jh0B+1jxTrUw50ckXJ5hIiy2T3l9rCdEeXhbzPShfE3Q8
ijzk3lH5HMXaDzdoNlMT58uesDWfBPEFARnLTAq9o0jyj1KuZ6NGHE39hg4q3Sfd+bR1qnCutHbC
inW2anScMcT6SjtlWv+qKz7q7sCuw5fDY9L6R5+ObRgBKzeqQyTTZ61ofrguPVcBjHa/pWNGrZxG
VZ29JnBZ3XDk+TYYFC542ZmVeS0bE9SQVfLmaUCjiiRfWRlRu25oQW8yri75i2cDyrcsqv+QcoXv
NkXyg47rgbiJW1Z/+sbeEYDgfajI47VeAl2vqa92o/2mjvExhfHBAFMeqPytm0YUH07F7R+CulG9
JVbyi5KT6GzSnFrOTVHDy6/1oz++V76kXPv4tKtFPIU/hAC4FZdriGq8f1P3DADWzcO3PG4OVhxa
c0pxk7Ttd1LjHtbAuqO9WpCagyvdddjErAmD6w4nCWZWLzJBxrmfQo6nOI8uedbemHE9FvFHkIIh
ybrxEavMweofMiv6kJ34mLyOdWf344TGR0NgMnK54QBEzlwySCkd5Mb6TGX+Z+CvmFX1ZWTiss50
Dm3QIw55Bew/GSFW9YG96LUmBscy0xpS++aWlk7zbXpIQjMhAtVaS+G1x9EN/E2LpWFjhA7ppOzQ
uAGtdhmedYzoC9LS1yxr9gZnlQUS7y+EpPU2dV84rUnQgQEpZxjISvEPt/70NSTgCRL2FwPC1Z63
8lJrzYcx4v2Az5D6Dc8TxRV46XIGngq61EXCz7fRLo0wO1GkYlMa8u3v827txVB5fAY7FiAI15gc
kuKUE4aStrzWRr9c/z7zNmt4biWnylCofsB9SZytjCpDMoDJNYECsMI9xeEy3rSSSxVV/WfSvnth
cso0zfHJhvS7qhL1W8jhpcvCV+7dp96oeLUb+p0G46J1zAKOOHuApHgchL11M0JVhVCHGB4f5lLL
W7jdsLbsEcB8XTH9igkAppz5q2oYIYRWi6bDGmCDtVhpzlcWQbUw+uKtGpObF+T9etXDAljYIdvT
jsJqK1e5rj7/ftF7WWNDbDiUJJfSbLuV7bb4QVPnO7IcCrNAXqaGvxg3M0Dm7jGW3QhSgoen4aQg
MZDWm+nLUNSkkDX7wXTahc7egFtIdMvi/qk1MotwhwnLwXoMXTLstR4ei5yzQ1byKcgy6zlqeM8H
4gHDEoMNVA6M5rjksTs0svhpcpwr7NmLb2rPuuRDB4mN63iM8ZN1QtNT0VDQ9jzjhSjhPZswzhaW
scb9uWtISPExvTDE/ko0GzvfdJducwmsbO/yLUAFdsxo7206D+B8AH3RrM6t8ZiwOlkK3/hiibub
YkTijs6NjXZYigIov7kThxviWOsxSW75o4SfOBmK0ac1MzxZ1/Ln9fwYsfa/qzz4qsNoVwY21Qqi
ESmXPC2Ifnszzlej3zF7bLvX0aSvwmrLWFb5T1MLnjFlXSwTN9p5XKYzN+Euh9MKXnnrZ/u+zPsD
T9pTFk9ffVpES15Lj4VtIHRzshvWppeuAn5gsOcXhvNoSvvLsCBQT9/JhP6ZRqW2lGP0q4HO7yaA
A9FQfMcQf00QUbEail1m87rAwNxllNd9ihKxuRzy7ME23Gc1ioc0+2zFgKTcDX+rIAS2SyU0TPaS
UocdcMGIRus1nGgiDc8OXbIFHZnb1DWceVp9I7OFTj9F0dkYXOeQqIBXsIvJSP9TmGyLgVRyI1Qn
JtjvvPBpRcSW5HObVYvcbzmytVtnpPGdFvzXcd+fTDKTheJnJkSluQgT/09vJ1CoVPXIav4WZ+aj
GKJh1TUEmU170zjWlxNh0ggL8xRGvGor2dzGidHqyJWF5iahMvFV5CUZD3zCVv+C0ubbd3Gukww9
RK9//2gtHQ7pWJJNEuPBi9V7UqNipEBcDV99bvBBBjcbsy8rDGyHfje+tC70+Yozbpf2b207HEjc
Qaxsm13cjHDVexLxpGrBgNX07njyI7NXtQNfTFnkWuUfV+e3ZCK5hS4QUiogBefWt1jq73Xrfone
3VqNwUMT2dKofpmXR4uOaQkDEjz3KUVx1QqEIaVagrQeF+ZsC5Vef/Pex4KiU2KSCcprxt554TAV
FfZi7OEo56QiRgL+ZF9PQczBoBxPAlUrLzIJuwXgzEoPbkVt3OioucyM/LFksEyPc4xHuXEgCI8R
XzzEKs3aDsKzL/AckJVK/I6iiKKpTbYuWEz4KOooAhpITN/DGTLSCCIR665M/9gXRsCZY3xwW+Ht
Yn28+gNcX5ztZWC81hGEFn/4tMrWW5mu9ZyK7FQRJGxy6gOw87d1p49L6V0ge5NjIcYdqA9dF87O
0s2XfODkZUht4xWavqsckCF5Skog9pKVKdk4CSt6iRp+gmusz+suTTxOVgBa2gkgS24ZV+5v4jDV
1FtsPdzqg2vdOumgtpnk0ZMFmwe70whiGVw1JvnI41Bs6qDonibSUokxfrqt656ioGvvGUnbYfgl
lBA+Zkhk+VBeUyvlu+InvAeaMNz1HuKJfjDi18Ky0BjlXoxNwIip+vPX9ZMcURoP2R381nTnuGK+
Y0XcPdNO+5nyeRZQkLHvdebmi3A2eQbERwlYrTjwcw6pRPVUseZeuW2ob3O3qp7KItd2XljCQyrg
3ApC9Lx3oVJk8U/A28cgQ7aXqQyOsuGUPJTnOiApkUZQgTJfc069Gz+6Kz9l25TZtrce2DIyNsHL
G8/Ceok1MPAH2npjv/XNmOpAgok6dttxpwIjPox1B4/bK788LulMGFr9zoSBWDHPsmMYoUnuR5zM
VqrCZxytxQJygDgJHCjr8FLFbG+UoTyueGq6Vb1BRsvrKtLqsXZLyXssZGM6Pz7vG238x+80altd
jekehEO2Z06l/YUOv0SufuHRkn3rrrbTh8o/ODWKVVyOZF4rBBShnh51X/E4r1Db2GNenqzE9g4N
s3JGLenZmH/5+3+FFTt57oAOVz5Wd0H5oFydwWsDfubBIva0AdYIQiK7i6LLHpJMpZe/v0irz7iS
d7glmmzXa2aHLUIZd0j39bFp4l8cK+Y9Edp7F9j5qR/A47pT3OxrMkaPGc/HsxEaj3//099fRju8
eH3wKxSD5ImvJJ+TrjoyWWDZphPhrIL5l6Z8hN+c7HTlNk/5mHyaqiw3tqGBzG5bAqMy9W9pN4Y7
mcw/2vxdfKKMj8wgWVfpYTz7Yam5jNgAxtwjXe/m06JrFc8FovFoqUf+EYUlCN5WzacnTsxLnVBU
AHJcEh10+0MS3B1tS1CwzhP1kOG9XJPEqpdhwCGN0xzuWCXJ/loRTiIzu2ouN6RJ1+40LgniZ6a3
ScncvsnY+YmQIW0sjRPnZPNj1FSQUA2JyGdq7pVWi6OszQ92L0t2F8aZdyOxRsbZQm+mhz4cUGWZ
Q7xzR8jZkwSg5aSAwn0sTKTbJxCq9PtszJb7xCPuz/x8y0SKck9ehQ8duhG3rU5jw/i19JizEdpY
uQUDaj7Yd/RG1F/cbCStHqHXHHlktlrrH9opW4KKIGpe8GwOKwbRg91cAWLjXiFQYxlhcoCj7T6Q
T/UK/a10A+fgBJZ96AC+8cMUeivh8LzkWu3u6mpEnDhCJvKEi8qifDLqXDxz6qDR3gwIyDW5AIfj
L1Npag+9PR7jQuQ7pXyTxqvND4vu7iYXVztyl18KTmhFhjDaSMhU254AEg2yoUAmUv2GfMcWkSnB
DpkaR7y4GrfCi056mUTHAU2TEi2j+Qq/cxJUD2muZSsZgH/JOCeX1KLvgX39+5GrhqE7VzUeD4Zo
Drm1FB5wVQGHy/J1xBpjIbL0zvGfnHrVTUcZVqDMVVzzUxcO59SrtgBhxl3hWt4hmEPztdLKjWbm
8XlgdTkywTwGdXdwice+M8w6eBF30lJT1NtyqcHAQRHF3KZ/8Ir2xa3h4Daq/sPXujhOqnhpHWeG
K0/yiqop3QuXt345oL3x9S8v7d4nWRcox3DU0Oii39YI7dCQdOKnhBm4WzCH9OdfTGj4ECbqRTda
ZNe1TNuNUZzc/v6S2Nk3uFCyTuTK6TTevJKPAAA55JVefYIttQ4GC4N1QiyZdeeBAjioPSClgfue
qandMkCPCe2z4dcuBIXV2oio8/pKnJrY7PDZuuEurtmS9CLB09yUxjXUY0wj9QOfCh7qqnDPJkld
yJoozmOHR+7AzIVCKyDtSHRXfjogtmcUvRzL4UYfT8mlQR2syBMRBTCsI2hukEHw4tXURxt7aE9a
xtZVN7R1b1rjLRqZ51oPysyiX+qaFvW+hKLnmutasRzsALt57h+8ul8Z3L+2jmE8hdZEnRgUDWE9
n7qbQltumqWxZV/DfZE81E5rjd/OqL5LhkYbSwDB5ybtQFWwHkHMR3Vm3nUg11vu+fsm1WhzmZek
qEPw3/E6JOe0Mij7boo9C1xn6xVxCTBjTk2hGDpY/HldygbU4seNfmZWPFiRuakaL7oXvIytUfAR
pOwiZkUozRxykuwUuD2IepM4lLVLKHdKq7qDKPgQeVC/AsY7srZ5UjXRpkWucpwc48rnrmY71Zmb
IRTpuWyij4J5xTbsY3Nb0O/3bZLGuqboTqj2bvjJrZvSw6GdeUgqNl7SUZGV9nnABHJuyV/qmaEU
xPBbew7ZMXilYeYsmS3DJGtmLzEW2lfVuQcRomY008xoarvykGndNgbeJGaKEyUrFhgRYCcATyNF
lbiRGUddCeRDP6qZBSX6BjZGwf0NV/eisv+kJsPq0E0OZpCeTNIaJy7KL45G47IuesZulEFOyYSj
LbJUeR+y7CMdgFLUofenqeMnKw68V6/WR9xPA0tvPxk3aTfUu6Bxl0q19JhwyNyrlFFxHLTJKUNJ
vKqseNdbqj41pY6bShjLyYJzBDnQWTtQE6DU0J1O22TXQuZfkBvPXjFMwA92Gxx4vmtf4kB/yMrE
+oOlZxExfSuKxH/K00Ec4xLaIbhbLG5TQ6XTClI2QtuO4zDbPC96m6ZdH1Bw0CwjIaOd/5Yx2YWo
dHSKC2rTdH35h7/u65QY1otqrXvJT8qC88F0tpHaOSyUNkZJfN4wZzmhgMXqCzUwisZ5w0UqzWc4
7oDNLfMbaxehK9576LRgVLTqhhiehH7F+myokrPStJMPvufswHWZ5mR1DcGLDJbNlbTHytLm68Zr
1+1EaVTrNIVwu7kL6YEdc3t4bTlPOVAywcqZaW4DWLcMvFsyc97CmfjGx3mfmcHcZx76NZXPI4Q3
KgMZF5U+7q2D9D1I/Hyuue7enAw0PxDHsqK6w8PbX3XdWK38EqDiSMzbHdSl99ptXcOp82ZiHdLQ
ciGFvg1mml0xc+00LhfGTLoTM/NOn+l32czBG2cingEarwzbtW4KjlPCbZf+zM/rAOmB/fwxWOja
TDd3Cag9D+SeA3qvBsFHk5pQafO51mIKKgEfEmgzPGy6adjJmeHXzDQ/NXP9wpnwF82sP6zsnCzK
Mt1UwRAce6wNy4DzFR+iaNnMvEBrJgfKmSHo9xyQrCG/RyNPpjrs2x2jUD6C+sqsUdV46tVsC8a8
VmQQDSfIHzPeYfr/rphL72KD41ZUBjTZxc0ZBIITT3OXblnbzJfhVmDw5DRR7yuDlPEwq3sLklNQ
lqeZn9hZkBRVF5zpyOWb2F2XLvUyo/fCHfuedT0rz6jLDlz2mXUH6NAqvGhwYyGbYUozZ3pa+Fee
FhETkXX16MxiNWnPb+t1R1LuJcG8Rv8RE8osY1Ozli1gHMkLO4AUp547zG2ZzFmHUMpJMmPDE7m8
56IrlnnHws6tOvOeAaDuUzPcRrMWjgLZm9YjipMY46xZHdfMErn5HIxbCrNcNSvmbLUMSpRzfHWO
WoGErsZGN1lo6VLHIkMUxpeRcRzsDeR1YoZdJrPQLsZsJ2fFnT/L7mQECqybQFyrXYkNb7AYuMJ5
sRgUu33JFwc7BFPe/ODMKr0Rpx5tOvYFWPYqbHtytu7N+r1gFvFR47kWs5pPnyV9/bzR1dH2wX56
+W1nl19pUSkm9Etldjb9qZLfhpoXhm3CYwgAdvJe9CPKePiHrc9rhu3SRCqergAaQQpZIflD0o5o
drudzWVxWdiIB114283cbmhKpITFrCesW0SFkGs+YsyF9qwwZHTonwRWQ00H1sreYh7e4Kfi/plg
17FYrW10nIgY2ppFp+RvbeInlLoNcJyLMsMCn8l3G/zhOdTvOYHKlSX9diWjq46BMeoZRgicjMEs
ZxTMvGH8MhvE28hknVE5JseGA03cEmCk4XSTs+yxn2dXLQn8lcQE6TOoWMueJVRhcjiOnfIO63QH
tdRmkMOIw3PnGR/NsoUeFnuXx7+cxZPWrKAMZxllYvXsiQsiGM9jyCfX9TZUX1cGDksJlTEgEUob
N132fKJX8/43qcx2VaUru08RYUI0c+MBMNxZRPV76VcmTMEee4IAMVlg03TEtsatyQzzNdJbSgry
0TC8gSiHjf6tBMjJqfixmhWdtLk7g0OBMXTkwbPuaRgE8ZChgjdCGyFGTKmoq8NsF+CKon7aDh3t
xnmXxJY13AmPqWvA9SlFA//st7SSxeAelWkiGc7KH5dMJcM8GCF8/d5ql3IZPtJqFpMas6K0wlUK
fTA8hxEwkoloBAPkDOVchqAe/CfxCKyRg61tOdTVcBJQodYlP6S2Ac7DmUWpE8ZUx3/X9FCdCyo7
s1C16klmwUhd++jJU73a8wPGZsTHM+HMkyiNt1gR/AyQNjVKJvuoBTyCwVXNKtdQpu9Wzwptlrwa
2F7dfNem1PHb4dJbP56e3dSshgXD91r5r2ZK3c5qKCgZmn8Dhsp8FyCJFofoODDNShb7y2Zkq2Pp
wzWZjCu7zXidp4RBsR7v80Y8Fn1vXaP5GwKlmY7FLLbVXOO9m1W3Fs7bZJbfTjFLEA6DvzpeXE4f
ezGLcrHjEGebTVlEaCkceQh1eWusHNt2jqTKgo5wG89PcEKRQOEzU1U5yrPioHrDY+fQ2xNhAGYS
IRZfASZs2SU5TbfqCKX5GpVxtHBkwLwkntd3pg9FcRYDE0aZjvyA7OMZxRSWPagDl5LJuJuiZt90
7DXtWlYPOJBqVjZOf/cYZzJp91f9LCZWHcdAwRFGlt1XOsuLac4MyyoGIYPWWDjtM3FbpvwYjyXm
4woDspxVyJr41hkAalzv1qzWzoQ0/0QCNiuUJQJm6JQDvMppJckMYloGeZnO4mU71N8KhwRSLEaC
gfh4mrgik4uuGWeZ2NBPc4jkwASPHxoNtXOP49nJORGHk3nIg/5OeWWjyvFtbELgMPJtLILvauLL
IwvEB2bwoTrDXMsxTY/eVSeMZkPyfhtcLV4pmVYkr0x9Af8NkqkOn6+xcftOVrPRk46dZQ55CfcC
LJVkk4TYSiZh7+br88mwpudGUX9NOzp7Ucr+OWk+aU9SP5caHxJ3YHoOtJfbnU9Io8x+3FL3bs2c
zuPjSJ6ZYRARTX+rC+270zmeO5I2omnqBPbQci75ifuRyrxDaWSqYRUMUopiPA0ctFZmxcsi1kMs
Z/GkzmGiXfrat/dj1HG6pcghPaLOhkHTXSN8Ax8b9mfQMfIKvRuPf7GLLHgLtoeGF8jlnt0E/1oW
abpI1/gaNYgw2iG+lHX7pwDxnQgD1A55Fh3tgF5yq9Aa69sYHRqkYIxW0bsw/eGJDbrP/Wrr5pFH
DRwZUqnbmIUaY1h7LCYPudLFilc8TKoyuna5+dY4Csd1X5EGihJ5mbzkXttFdUkjSEZptNQztBuh
3ziLFizMqi5bzPA1lTrlvY5SN06lWU4bZQ7cNskiTXpbrTsL0EAO0yJuxVcUsiMLtNrCcc3wpO+K
Y1TmtLdG740W9LQhgv0II9XcTNiRNqxylesCsKUe4PbjK2muZYh99f+d/DX+R5TfgvzJxZcaq+2Z
uk714l+jzE6BmpkjFeewAsNYAlPc5NtAk2xaJ2QhM28Uu0nMRwON1Us3wM8B6DKkXDKDGL2sGfNm
Gr3xjWm/cTJYhHo6Ug+jIvD991/1/6t0nlhB/Nd/fKO4a+vx/ieIivxfmzJzu+L/3q1BvZD9++/+
R60GLSpGHCbqs85g7tXwrf9Hq2b+/ziGa5m0WQyPbz9h8H86F8R/EpcUTNhsi6i/bvGH/7NUI/6T
f0A3PFN6lvSwXv3TB8GRbQyKvPm3//y/ONBcqVC3zX/9hzH/XP2fCD1eB483GeMYi/KOdD35bxUS
sLSal/VpdjG+kwd7U23r1/TYHtPjdJjW8ZqZtb8crv/ylfnf/xL/+oc6Yv5f/R9/quVwPZeGRNjw
b39qKcpWOqOXXkDh4wS3Ngmvlkm5J2WZXGWG5TTD3jT9vYclEsyzLsqefK12g3DXBTMBDKYFtzVk
ozuNsYIxNPuKlZRJK8NF3x4QrtWJnHZIpXSSPp4Cj43RlffhDsb0IvPTFUEyjgHwBSzmYYTsV/Ph
RZT5dSiCS8iygRz6AvvyohkAC6hwE9kJF514kWjMgPBmLQJJ38iC12F/suomj2nrm77I981o0BB3
NqaQS1b0ZzuiJ6oVzjGKpm2PdjJNp/Uo7l24C2RDnO5tbgOWwcYvWAJnAPv0ZmeyKhSevx/Q7JAX
XJN4WCUD+xrCfEBAtnxL1yb9lsHEOuf1m8RuL+RbN54JBhO2GGzLflcxtzV7911ktyDEIibee7ZN
5eAtPWeOxC6C9i0x4GFmzboIH5XMd6RR914rb4GbHkuN2rtFYb5QF5WDoYzK69S5XA8ZPMYaO7gJ
APOcjg/2dPxQgWvHDGuBGXL8tEd6AOyyLaIeBWAVkowaNXq3UQ9pUj9kcUGRvwmv2gz7zPzFiIxH
hHy5bfPJqxiNSZvcyVyingfwl1Dc/Yfql3UlhBx1V0QnQUayEjDvXp6fc3IMmcthOW623VJzYGVS
wK4Z8RPnstNs1+ps6IH6MFilX58Z114L9/lkwXq8tpXzKgzgNszwcofpGMSGs63ZeJbcg+uWB35U
nnRi9m7X7dumPzWVR4F+JOaBETThooiTgsHK3k+rHQKzHfziLfmmKFZUc9plgBUEvvuGbPyGj/zO
6rleO+k9t4aDoIFSSzwVQHvCtuf3crMg288BeiEKg42veYlsZ0/MgDCzvfDIczXlD9GbldnldFRL
5iSU4lEbigrejU9EUpLfNg1arP4+VvlyLCwa0d4yjRjhGTZLz0zZN2QQo0cton+Nx/GkadOqQ8em
cjrJwuZIWVywIo+EYOzbAM0NO26y1f5AKYsfRj4ATwGhrLUQ452FCenFdNeQNTCYe9IlCfyGvcb0
VrfgrFk8LV0yz6sw1gkUJtPdpIa3TRqCMzXEq3UdWk+O3+4zxc8VmuZvLR4tjqT0QiqPm33Bh4+O
IRdYUpGRqR8LB41kFYHTJ9NKBcOZMjKXAHEGl7+aAcIz2JghoYHGnTZtPKxtlvaw95bJVK0MOCu2
f5LtEWL3uij/m7rzWo4cybbsF6ENDneo19DBIBlUSfUCI5OZ0Frj62eBVXcuGZlGTj+OtVl1V1tV
IgA4XJyz99r10Ub0EamHwuSkOBWo5TAwDb8mRugCOx3x89ZWK2zUA0/B8OLU2QGD86oMnTe/lNdi
liP05S6cNHzX4meIUaQ0m8uob280RRV3MqnWo0qFCVi3WHDLh6COuEJp3GKZ4QDtloA4XKAO2TmZ
pTkDyp5zbWlcWdfNWK+wnW8o9Z9N0MT8Jj/rNIFyPZ2jf12cKzEqM1+V23qsCb9Qr+xBy2BPVEnS
icfUg9KBknzRQGAKYLgXJXEziFukpiG6wbVgyJqwhMx+Hir4sLC5u+4tnosLGcAlIl5qvTmksQ6/
hAKvUa6B86H2YYsbnpfmj9CnyFte62Q+lnm6NhrJGXhaOcSWkW0BxoCg0dC8DSh7pUpcNA3EJXAj
6Ujbr3jpOYPFXrUxUmNpmI+JLZd8masaHhJtlzc/6R6ajlBUPd0l5XCMJX+67KGjdVsz99agYykD
xzRU74k13kQovKm/DtHPhkznmON4lrx57JJy86duTDfSPcv9+F71iPpQ3VL8vxwGWoPQjGOUm5kl
KKGYOFTUmh3VEiA9vcdnxxwuFNUVr3IePW0VoI5iGV2S2sK/ZfBMf+MoQzP9HDauvmpT7bJozNvE
RNKscNjb9UVloVBRqM6YESd5D0mC+v2xNx5HjSNDvxqseG0O8VqoPfFES6vfqTkkSAPd1FOoFeSh
qBKJN/OCV1zUbfpYIrHGoHZdzxNeP+317loa9VWF14CWFGrfpWrzhZ89Oyq9iD2N3FzqULZxw0hf
6t5Lovc7NDiTZl5npDuMgLblqK/ohh5EaZ3HpnPXELi+NIT2Etk/hnAmeTjUSyIy8aBFQSljt4M0
y7zt9RdcRWJ8hIK0LiDUspnYGFTxFBULCTklHzjLVxA7ynrnjeioxXt/qt0n1sF25lRhtL3eWdpu
CtQIlDKXkU20pNsE28COgF38wMF5ntW/LJUBpkNd1fliLfkuAyRNnApxFh7d/KURz1XMspqUm5Yp
XboT4WulcTB1dPcZRkYTGXDrtTedGN4iYvn04s1geQEb8ZIN5BQT/kxi+8KaKvQQnA6zlgcehSsZ
TmsjM5e+GSz5/FYS9Gw1Mh1UF1VBMp9RgC/6HQfqmHXPk3Hp++ku7KIzZWdYo4JF4sSrtos2YZvu
IJSBaCZBit6joNJIU+BWk3wErMiQUFn7CRVyD0VJVo6hnTlAiagWPpiJuAmH9kkDQN1Nd0P82vAD
Iil3LUdenxedGncKLryBGE5eh4mHMN/f6a3gF7OxsYqrPiPkWJeyXFSt/ZIENhQLY2M4tJy168L6
VTQlTZlpIyZ6u3iEEuh0RB6zKTNIJkcsXvnoJ6NvDI+CDMkvN4InEa65kHUIPjU5YhOhiW6sNGK3
nr29vexX9rSUJfeP3tf+5rqfXZb/7no/7D/n09gHJ3mkBZaOMpn9Z3+rdw2ald+ZUDQwjl/vdMXf
L+Ti2yWt0kWz9vlCXaVHQWFo8/31azZw68BZpFt3OSz5nJbWrtjSFt+Lb6zCJ6fJ/7m//73s/LM+
3F8rfWqBA5fVr0lYWer3EbWFK5h2rEWb6FUg2KT7uZh+x08eB+KFt/76vo3ZpvrHBt/EMwBIQ9mm
eRIsW5d6T5ChmRynI8WAm3DHzoSqrjo6q25pbMY9UZLsYxf+xj2vxTJ4NuU35uC/Hmw+/IJ55H14
BHqnl9R+LH5B9MMOme6xjYJq+fo+P5/a/3nOIAl0Rzd05MTE3326iBeytDZTnRxLbM8LHz4AOwiS
fvvXNjw0KmH4Buy0PPHNuPpsfP7nugiLlSu4uMVh8PN1AxnH4ySD9IjEhxj5LeABU93VHiBaKFPj
49d3+bdH+fFqsB8+PkriBI1W4Iagh88xYq+6Bz+9/voS4i93hCaUyocS7EChO3y+hicnvajYijBc
kAZOi2I/JE/Gmb2ZdsZVbf2gk3JsV/pKU2gXFtH268t/d/WT7yW0Y0+RzZ4dqwi6DFSqYS4HXqED
xAryc4K0+/X1xGcv//sL/HS7JwfgWPROWxlckPL3Fqj6Js83atGuWEO3w/DN3f3l/c2PlnGic1FH
njxbNjemm5ewgAfKeLW4H8rLqf2GRfGXidwV81ikEYXe6f3E/+FzC2M9BZSfp8fBoFnC+o989etn
9t0V5nf44QoxO966tbP0qJEqY85UB3beX1/iL5/zp5s4WRbKCrm0o3MTagu1dtft5DbYVdvv8sNn
WMrp7Mh1KPcZOuUg97TYF0eFzhapTVkVKN0iEE6O1Q6j4hIi967cfX1Tf3n7TBNKOi5HQ6ApJzel
zAAIg9akx5gjYN0SKsFMPHTdN8/uPSv8ZMrn88XL41oOBM93WMmH9+PjphIxHmqGdHwpVskm5ShD
T3lBZ2MDcNjdxA9f39lfFtePV3RPWAmhZQa1jfuJMTes5HSf01Olo9E6Z19f56/v68OtuSfTbe3E
nYIlkh7pM66gmrQreEhLwNakf6IuX9TfvbK/vTNDWhSIFOh7NDafx7op8wg5yJAec7SDgQ5BM7tj
OzNxjJv2g6KAX9Ow7s2npt1RJJ/VMpVWLu1JsJ+eLp0Mo0twqLHJ91eVR3aW/yqdCzWbcWW3sjp3
47TRa2Vqa/B8KKIq3ALpXrVIReSgFjrs7moc8AKQdBdFm8q7rroepUK7sMN41bXxzqiqfRCbxtJO
6dDmKU0h5f4yw33VHbuE9FJfP1Bv2HmQu3Cxdo9mUFx61EPeX81/VYz+f8M4/f+W9Et998Mo/SO5
/eole0lfPlac3/+Ff0lOtv0fYRsE/TrzfCZMiz/rf0hO8j86mDJJr8e0KcCafFX/Fp3d/8x7NVYJ
HHWWY1hzWfbfojN/nmsb71OI5UItcf47ktPn9ZamJjMSvCL+As0Jng0/7+Ncnpm2W1PmVWtl4Wse
fQcjOHmBqIEK1BB2j77b+q3Awm+nyYIwY47Q5kINUxYVi7J1jgQVa5yUrV9dK8l965x1EtFwhRrd
r2uSJjWzeLLkKNHFdsk61jxjU1sBarSxeK80xkSQ5A8wzi7aoMCg3RLLHUGGwI23aIYW+O+rM5TD
OtQwkWRpiD9Z0f6fiDNJCLFaBB1VhFxRgPDAfS9CidKCcr+2yEbrDhFJ/82BReifl7/3RwZ1y1bK
ANA1P7TPj0wkmsnduXLtS1pzqVvcIPikSN6YTy2qOacyN67E4wiJhVM/xWdKFgEoE5+sHvJuMZa7
TT/tBgM8BZgmf+H5uPTMbB9ljaCiW5pbMaG8KD21rpDutRzTR5Qki8BxrkpOfrkvf6H4vssdaHCj
FPeAZX8ZDv5K29zG1lWudfmhTak6OgXODwo/aYqSS3P6At0+pixvoGxdWs3P0kLsAEDSsacNhSJ8
uURGWu2zmm3oQAaAHTjhikb1Y10Ol1NKqG2EqIPcUYUSGgAiKXm/XDG91iHM6tBxV5BB67h8RpKm
7XLi6aVjsfKE8DbGyHigBhTNAGq0I2700LhevJ7rTm6+0O0UkvXMGNVezfts2eoYHuyGbRKcwou4
djatrt3pNOch3KlV35U3OsTqnZdAMccCYVbA/OrBCZYDvF1Lv4oATeX23q/JRkgJuFB+8BILlKym
uP3wuV/9s7B+bKIYn9eIeUAYUsxotbkJZDinA8Ks9DTHdcKAyMMK1IDVrXo/uHYCH3lQVsLbSuIH
K5huNbs4uO71ABYXllcSrIQWA/Xr0etUVoRD3ClWkKnR0ju0lAdUY0gntFUJWQFXcbPuoitF9uq5
x//xzT3M3/n/7hnme7DmTaPB/0KWSELW50GdJVnKt1+LtaNhpB7ruZhtqV3llC8u5FLPYZ1NfQhS
yQR2tvevi37cDEn5OxyUvxro3heoXHCFaKRQwwSTCJqHjF5G9svru4cepenXv/hkKzD/4pnKZNPO
Uzx1cboy50HRxN3gNKDR441n6c9aNP2u7QKbW8hnqWevlja0i4x+ltRziqIQB9yAtMOvf8efL992
CMnT1TyB6+ZpAw0Lttc2JUpIyFzU6Sznke7VDWrj7y70/id9fkVcyTJsBy2KkO7pti4rOj8zJ6tZ
R3N+uZY5/hKpULosq+fAJH4G1xgWX7zwjlFeIhCaq4bYFGoj2I+yZ9pAhBkjMVq7PYRxBCHWd2ep
P2dGGpesGMbcK7WoOXweRB4DyC8KQO1UEuOxfgpyOSzToizWMRLBpYp1EM6+DfC14oOdfgcNXAUx
3Wdy/KWFh69fjPhc+XgfINR/HVNijjCtP95MDfIz9uYmnzWG6xYvhu7lL0NpPU5NylJneTsWpMZx
CQ7PWd//b8f5L1PCn6sqM4FucLqUMxXw9GsKtb7XszZsUAxMCNabPF8yhKmi+ewckcWWmOXMfWrJ
b85+J6fZ+Z4d8pBY1KkXYkA9Pby3A2z4DIXJ2jHqXd6X264t7/0sP9qi2JDwfAzWvtWfoe4+gk66
+/quT2ps/17dokvL6RPc5Psb+XDwsBGMxAh1qrWI8mPbt3cFjWTIY+vRdaBrq7cgnG48N7sXGmwA
4zy1vCuqcvdlJC5sMtKnvPzmJxmfD5LvP8lAJmI6bKgcHsrJvFYrsoMZrhWsWP0GvxoWPbmWmLRR
bj3bevMsifIK2GUb4XC0tPZCI+mnNa5dtN/zKCahtEXm0XXFnQwvcuDPboLet2lfx7qnbZgciT98
xdO+ASlMuqGJ6qb8Zqr7c4pxPt3DyWfVIGvqiMWs1jZONSNzr1ywYbzp3Tevby51fJ5guI5NAc2Q
zKcsBp8/X0tL0b0YU4UgqLp38vHGSaYzY9kQItHPda3SPWO38aaQGy5I39BRhkFkUITI56J7TSYX
+5f+3Yj+649iPUIsYylp2CcnvhDrGv3poVqjq8Z62W4njYw8FNgxn1djDDdR3O5IrH4cY8pEnbWs
g/aOTOV1U1TbEtzvkF1pXfH49bOa93h/PCqXPbMu0O4z3j8/Kj2PaH3r3awyhLM35Y+tFBc15M5q
qNdfX+pv3zSbTBd3OrO/aZ8udJFKXL0022odxsVMua7vCjNz4GLTrp+Q3C760KYr18EKKn0JlicI
VqQHfsd4/Mt86nAMpp1EUclSQj8ZHi79ImuI6mqNGOJKjDBGd/5w51oXmjPeWEH12ij7rAvk29f3
f1LB/ucTlvasTwGHSxbQSXGh1KCogM6u1v5ovtkFLRYNtKYd6BdpWz5qFInGAZS8V66i1WSjAFXR
M7MyyRZETy8sQjWQFgcTlofodw3zTdTVPUF/35Zd/jbVgInk6SiHipI8+Uxb3Jl62ZTV2vPdK6G6
V18Uj+jvcfZ7NHgriuuQYFthXfk6fh2v139UOnRDS8M73dQ/x8FYZZIcP9e+EnH7GnYYUL9+ln/Z
NDkGBSiWQ51lUXdPyhlAavLSgC67Hr38BwYbKfWbURgXo2juClHcQxijbKPlz1U6rryQwCEcC1//
hvci5+m3o9Rcq2bLTOHt5H0ye6Qtol++aD3/WfWoLpGJxgzeiZdVX/edwNssyxDKY31A874BynWk
qHWGMDVcqqm7Rg1sIueAnNRFYlPiyQG7kdCoFb+dTOFZia7ZCFnLkaewUIV31PJKh++4pbS9RbNn
QzHUXTrklY8uCI/DYBD70JmeXH19r39OXq6DT91kb8h9CnnyyehOZgeTqYt10asfliB7L/fHBcEn
WxsFPZoGrf9uDza/wc9Pl5XXms/0tuKbUSdPt+4NC25bItYNUatLWl4gpqYXHwaoltHfDJsRq8/U
X6eGOeBDR4LjGETEFqQaYQbZfn3/5p9LF/MWPwiFlmmYwjiZJ6PIE4SpK518+u7cBt/hxeFlXHPg
Cx8wtl6OWc1JDUlY11OcnNAgD8NlDBlHLgyjZuukh4+j716jJzma3a8AIxcRDn22GBLzwfLZzeMv
Oo8RJA+Rv23q6jUpTbKVaVBTZTCWvYRuE/xMCYBxwuYxaIerznUOGRIVgeBLDd1N4zM3gH4Plyj0
fpA9UNQ8ohi622LonW5plfF90CPvL5pxpcETm3yAbHYDmqXaR2l0jw7s6uvHdlLBNU1bZw1mE8eu
dT5Xni56U2QYMg/KCZwmFokExJoYdJJpyWMwFRxKDetLWaA5sGL/LbVKc6dD8UDLA6m/d//bBeif
X+MIiSKW0tN7QeTDti5Im6ijJzSt/ZKoDSpdL0WBJi7MmxbxSXTWI3JdTgUqE/Lt8tXUA4zpnObX
1w9l3ql9HNjzr6Al5Ti6y/fEMejzkosRC5YcdOU1WrdkNRXBq63SrT+UW3gL9zlJCVU5ffP9njTD
3l8EzT3EkWxmJQfj+QP/cOtDgcfBBG20Fkn2w66AYlswoFCJn4M3uPeaHktruBst+6eWjje8Mz6i
n6Jx7uTgJmTPmSQqFdqd7UvSRpzwm4/dOP3YeSbzUQtUzNyCZN35/PNMCAwRaAoY6Ol4dGCrhq5/
kwy3duVti5iSQq/Dkho1lFBVLlexiyprbDbwcbeV7iHI7I6kCMeLpHxFufWCjeihAfyGZA3VZ6Rq
3CNy//VrPF0l+cmcYJn2bUWj1rJO9nMDdYw68yGa1rEmYWcnJGIRY4Dh+1G4zoMTQtgdiA8J3G92
0X/sI7iyQ9dlPqgj8ZX2yWQcj1qLgjEc1o2J0bOaMjicRvpYvEWIMseU+Xhw4goJm3hp8KDDtd2k
TfiaZv2jwkCpWTSWYdrhvBgU52vCyaFKRNH4zfr4xzn//XciKeY3OuzD38fkhzHXlioweypla1dy
Dqm7ozHpm6gP8aZwgM7lQQv1swnCNirDgg0oFddBXuATWyUa2Z7KgqM2g+Ey1tlv9g+G+uMjFHMR
m/+wsM0n288Djop0lWcDXvSxjn8DlBSXrdURpaz0e8g46qwHIoiUN96QqPXCetgvSNoMt3mdhlum
KSBpNpNyhtK/ktuuBmEp0kIsNaDW14rqZwSMFf5vcfQK7yEtguS7hyvnT+LzNMImEqk3UxGaiD9G
QZuUsvNbrVvXGOA64ldrU+NInmUbZRfh1pDx7wTy8zLxqmgLPEKnj1NdiKoUeCi8TYfpH68Jlsg6
LKqd7uOY0uL+kAckhRnIP7Ou63emC6cfw01dFdOyq1L65QISnJL7ThZvUA7cPREsD1Y82ltC6MC8
zab5wO/ZKJTBOhzEdlDJcK6SvOIbAYFZVSFBW+hAw5S6OYoKoGbzY4ySHIF1qc8JSe6CLD0IaiFa
a9t39W0oDbLpKQUsPZWDLiZVbTEimirh7BD3GDRLxw/XuHN3FFfPoGjUC6syb3QT5YQ9NrP0NX7S
GwEF1SAOLPhtavk9tDoYMkn2ZsI1tB3ccISY2gZaFkFyA8GNhZruAi+/JuTmMQW9LCPM9I0QcjlF
CbVwQtvbvl/UkjHRhO5VMUQBHxZxw3RSVsko+tWU9M5qCGb3e+Feuh4x7tirCTLushVVP3edDiU+
EchLmgRH4EpypEboDVIfboY5Km5IWJJMRfg1zJi9JYOz1HAui46xasX4igwvr45mo8N9SDBQ+1RZ
PR0rjNICfh6p4utcocMy6mDvlz7EoYhmekl424biB3wkKycK1Bhf2onH740qP7yPngYy2zLpfBd7
fZVtCJEmm0WYWwjS/Ybg6vbx68n0j7OhjUpDcuigsqFc+48FQBvLMTLxGK79TN6ZvvoxVPZrbhfP
s9husBCNVrDVIn3FUcIftZ/fXH6eMj9/TOwx5zYzl0ZX9Z4T8mGqmsrIUXFSdURqteEyHSQbuNEs
d7jMU/uKBEbYFqQhH5JuiuGpFWJTCPSPHFi/keG813H++CWODkCCyBSaaSeTexpOsOuspFub7hhu
CSaezYJe19EWnXfata/D6cU9GhBRcQ136Fkf15l05F6M/PNxyrDS9iYZPzfwCxfJPLzavqqPeRNu
yqLOL8MqhqnoYqIvh3BmwQgGjwtF0DaR3IYyNjFYab/I9qYV9P4HO4AujfYpUIOxff9W+7RhapbB
sBRVkG+JLsFH1Z73gQnYa7I2sg+uyEtqL0lE8v2Q/Em/I75PH7YhmA+aAom11qx2D7pfXrtgpNGu
HMp81jO7Rbn1bb5fVbfhN5v4vyxIiomdKAR6eRAlrZNJn03M6Fb9HFYqSm+tMJWRqXKZWznDnzC/
yHB+u1EQ7ySG0qg3futUMdaqJZEJlbezokeOfHnYaz0oFxIV+28KvZKC/5/jkCIvOzF+JeaT06U9
EF7jex4FoVIryVyte7HVvMSYd2EZZq1+WWnWdYF15FJW0KDgNDeu1W9BKfU/zDDehE2rHw2ito82
mylVDcnFMEmEnYLs5BYx/6Djs/VBY3KAZovAHlAMpXvXg50AkVGR3ufjvh6oOaFxJtLabYuNzm5i
Ae5M7sY0fkENQDxrLcPF1JLnMv+3SEe4zBLeezyihO5IbmiEC1i1YU5x0b5zpnkdyR6gWg006LIu
qPgAesBdq9FCi6ZqlxJ8yGzEtNa1UYoBDQRANGIcTicmnfYKpz2ekby8QEcFPDRIIBebmbfxEOgW
bqytbL3oLy0g4kEggysMlrBttUKjjamMBod2T0IW71BgnNSNHLCsiz8zyNkf9W6yNfsQK0iscM9I
sr1dglkkBOeR9IGE20krJBl5NJQXed7puF0OMAYJfe9Se9kWzn1gsRuD6ghToUZ4XhRdczBD422q
V7qViPMsdd5Gb4Azh61gKjPu14gomvwsKze9M40ku3UBEQ+xu7LGSFzWiMaHIlRHsyV8yE/zH8W8
5qacP+0Kk1IbOMPCZYmDTVwRQecnydo3SC6ss4T0WOWn+9HzcPCQxvF+uajivJm5OuT2ak6E08WW
tK+nKXhqYnO81gzzZ1ZjOrYHQjraZgSbzGuGMhg6a1aXekdzjDO3T3axmg9JeRlNl76KHkRYvlKo
y34QXLbRE4Jf9LF5jov4qsNKyFSUJsnASNDri2icsmUVQgFIcxTBahrPg/GNkJT6rSdIYSIRxfH5
qCBp/bS7SJF6DX7GUf1VagzkkWn90bAmzrpWli0c6Aj7UPnZdcNpxLEdsgL05F4cTJhM5zQUqlVd
udOK+fRlnLebdS/NlwQs1KK3o2aNtwOJ/UQMrCgNn0a9B9HMx7YdrOrQis6mhLwmeqTLyOBdcmhi
BKJ/mUz3vqcpO5lK2wd6hRZbI2EhCD33HuH22FvnVmLdRLkytjFhoGTIYd4KMZeAG+7XKTzGbUpI
klRYiGIzvEtR7R2qTL+JSvs6N8fmKZtKrudeOlbIdXKnv6GYzf6iWEatJe+02FdkEiQXgY8jWJep
dw5QSh48AwyAV+KQrYpo1ZQxGPXAti48wNWHap5bHWDvDB+rWzYQ45HdV8OCZkJ6iEuN/dI2HmON
gBHvCpcsL8qqC9oAwmaTMz6JSTrIvLVpF6D2AOCsnal2ss70kaZkJIPzEgJG74YKfvzC6F2KWR6o
rUCCUuH4hi3K6p5SrRh3ppFlByI3thNbEk/OqRTltElJTXT92LwuxwGPPp84bym41pw5ZyTQLk2y
xUstxkSLGoCErZq8humRxr1x0/Y6Jzx1Vw55tydm7tjBLlprvbEnZaXCy8cwI4x8F2DkVT0+gJrb
WFn5CJTG9Ku9Cf/r/e9EnT7UM9FY1lRecOlpHgCTzKa84pIFDSCY9ZEPBMvPmFz1ol3kzMY3SAL2
Tsp5WTj9IeIkAW4fc5VuMEOl7T4I7GJpF0yq4bzDLWq8NXkwXGm5fQVtNAczmlRgEngDxTheJqO1
LBu/Rm9AmvW8kR85+PYRW0FHESlWUTlYSNUJ3HzbURmcRoIA+JAMnisNf3rSnNlAai7AA6QIEiC1
N6QjQHADu23L9IfKmt3UcSP6lEBnCPpyE+oeMZjtizuOxnmjjy1LcbiyOZOdm/NfVOidd+6Q7YJS
mAdAPJtpzIkB6vCiiMy3LjiAWhfAFM2LNzYaJsaYC99uhkvP4i8+LYEzL9Yv6gZ7uZ8JsS+ZMG6t
WMjzMZ3uKw9yiHIRUHR6cuMXoJX9pG8373/b6rANxjItIDBm7SqL/eKpyodlqNX7vnbbS/aT+FuI
ot4o1reNTwTdsm4OTX9BDnO1jNhWbqeCLUbT48nU3YFlJQ60JUj0Ze8hF2oLYDBGq5lY20qCSbFI
JhRX42y4SqepX+RdbVFQK65L2793YNFsyQTGVqNpPUENcy7CnAnZOpG9CSa0I0pv5pjwSr80Cu2F
dWw7cMKcrNxc96B/0Fd4F0N0sK05DiAk/krrO4S6XfvkOXhzVNSelwZljQJUHVkbYA0cc6sbRC1o
kTcdMlJsE5pIlDifzKaAc1JmZ7n4kY7E8SBaSpbhvM0fTfeWFUqtchqVkcSvRu0eCoPMhv0QAqYG
D/HmWALRPAcUo+uuE30+0mB/O6Yi+ZGb2/fjSRKVP9oxQwPoUtsoGqqSabdtiI9HCxMQdKVb1wmA
PUeyWwNdOvOtfY7BGtKWMajZqwvZLQlxqHZTrlahF+fnce0dBsxAK0VNdVtPbGjaeo4ais/dLjw3
3PKmsaG59qZXLhPxVqY+UfHkD8AD2VnOKG5DUwFYm9pmm/QGqP8GSpAXORYanBA3542LJ3fsOF1V
BbARZmjceTY+whD7OiHqwYrmDuFecX8OPeS3UdfGyk8JHijNQ+FZJhRsQi8iGt5YoPZNPu2KEKm/
bFiYizQm86vSNj1M4pUecnKb6gkcjj3GS7uBlpMUF0Wa3Tf++GIn6URkUA5a35aUWTMbqD5e4UEJ
bxuZLrE9GdWOwutARzsKCIQADDWI6TypkAZpqctnqofnQ1eu9CqEK44FAVQwhmpylAKBDI0AI0eg
VVE69RwgG3AfyZdutfocahTnAfBAmyI3Nm5FgqCVA/au2BPNyAzsiaaT1oQTs+lyNmHcsClKK1Rt
apo22PTaVJBnYbl7zy5/GVMLcnGGZbH/oIHVvgSQ2w7GTFnXB1K8ZYMQHG7JwTa9fR00ak05Ol3V
abxKMtROCM2IMQyNEiexjPZRNJ13ib00XTu6gdv9UOm2RQr3HDBU5s4u1YDf9rr/6Ne1uCpMILvC
s4Z1JYZDX5PiE8eVfdl7T3lcqp3BqXxLPgncjuxwS+aNRXrDuAxbIr+aYkwZuVN1VDJeuWmjrZXx
WsOvQbK2Y/vB8l3PqVlh1l17tGk3UaJftLaW344OlD88J5iqFPcTp7AcR/WrNsJ0bwBiXmpTjGi3
b+E3dKC53k9bthtSP7ZwxgwzykZYYQftmZUoLWOs44M6DyKPnlF2TUB46Or3vanhI7b6HAZZRemj
8DQsr/jeaFfHJNKfv3+Jxmi2CxR6cZ0fxi7cBkQSLM1Zpqv1EXkxBBm0ZVDf5uohAntJgSM4e69F
2A3/TJ72zarq25vBn27zQMWbTGAx8UhJb8H6GQYpN24xnds+/rXWqbT9EFjjwZmTmRGfnGWIvJtu
LKi00pQtUC9vZOM+WmQJUQepo/NWs+TeSJSz0CsrgJZt0OFs++OQF5yXAF5DJLSujLFl5c4CHIX9
OG6p/bkXBGK552VVHE0nlAfwyL+KquH+UvRmVYhOoACbVY9gzRw3qHeSjnHlx+EuQtDgxUdf9+SO
9ddZudFY7TLzqbATmuqxWW36AHdw2LtPWh8bCIVUeuVYz6VqYVfqidxOrg8BpD0YJWRjawhGJr38
ftCVfz5p2OFMf0KH6LT6wu7Gs5EPch2AalqwJ6QUUGrejlShp4wgS7g/OaeOoljXhlLHXEt2RGSt
eXbWOfpQ58Ktw6ehDCJAH561jWzzJqDDtQclhhCwb1kGNArFFUVyAq/Jpp8mDNds1li44vbmfQSU
KpvtjrAKm1fhd89ZGFQbOW8REmXdyvCm7Zgi8iYelrkNWL33nRFzsGnAJ77i7FdRUk2CjZu++tK3
rkflyIXk3CIK2D7NEN/LMMoPabEL8J3dBnNsQd63RwvNxoa4470YvB9llGNXzDu1eP9JbuFrKxqx
b/HEE8yI2NjbptzdF2GN61U23jIcqZr00MF4QoWPzJK108kSsZcTRKC23E6V5u9HKyPpuSTkOZzw
JOZy2nQZ5Qw9Sx98jfaZ1UHZE/Xkb+wgJL4r6qpNXtnbAqdZzXYO3YaJRCi61QTPMvAlFl14pfbY
9QfNs8Odv2oCWZ0RCQDOOKAcp6tuQ7uDeVILjPUAMt4b++IxWU6jV533dGhW5kA2OxK2+yS1D0Hk
uNfAwvZlFIi1GRJFTwThlkXbvogo1VxnVXYxaRwb+rJkpq5DtunI8a/rDJlHMmarXmKmckme56vS
r33dN88czXsciwg3ZyDvEbOyi5wigHk5pe9uY9vgdLXC/+lpnI+MCsYi6lSf1uuwLju3PKDZevHS
ON42Zv+i4DAthqqOSRGzuXuTgqQWOVsqv3LlmEB1m+i8JggltkR2pxnT4c6JnGpTuESSTFm3qFL/
QqF1ahI330xZ8dxVlU5kqo7x3pm3zG54S+HnNeqwvbuM6bQ2ni151FWe7AUwtUXaEqTT9vFPC3Xw
2VAw9LJw+JHkUBUsv7ev6x6vVxIMG4LrKIKSRXcz/KCqCmiJuKWFbZEdllm/6SU2Z7Qqa5LUs3wd
+8OGNJ+lbaiJ1DToaFrTbFr5UmNpWMF1uupag3CTUL/03Oammip2nFFagiL8VdL0Wyr/sY1FtHfD
+sapCI5sLd/elElzNYFBxZzfnYkc38VEpWNhNdWjX6h6TdSNu47r+8wogq3v0SNU0zVzwxlLA3gP
3wBgpOcBIZhwkoKa9ILpVmZuv5Bk1C3GXO+JMeuIzhVYwRtUT05ZgyI22p3wkDI3NP8hARp7W9M5
c1vhW5E2L4r4ma1B22QJWOmWkyu+emE2q8T0WWz1Z3wYNoUX89J1Opi7gYuqtuueE4z9/4e2M9uN
HNmy7K8U6p0XnIwD0PXi7vRR8xAKxQshhRTGmUbSOH59Lyqrq25Gom92N9DITCAjQiGXO0mzY+fs
vbbyPOtsmTlCa+B5pDsYx6B37wdIMuc0pBDqFTRgcxpPcnovs+6xG3Jrn72mcy02iJKo+T2/AU6p
74eUXcaadbupG+vgZ8aRi/QOYZNPpSzJFEIJ0Kvs1YMtzgGtdGBpkUWAJn6jGt4N22iA0/2Oru8I
QY1GZOgS2lHp8NvcmLi3C/CTbUOusLMA9wdJvGdmBqVfGf0pGMS2tiX0C7/w9kvRf6/It6QQJ2Is
M4tnO8BGrZHR9B5mlel7AH7nLts7qpZ0tXryk9fE6saao5wDNXjhHjT2IJ/Ladwrg8wvqkx4ApN1
XpQJ1X2NCoH3FTE1J1LD9H9IGp5Q/hr6LKK1yDNpX/3YQPSoTQN8ZV5c0nY65Vn3qmsOOLJLj46a
CIBtSUEZJtvf2DTtNpPRRvZQsAa2PeSxgFyeeldYmUd8ujS3g0s93joeLIrVMlNEg3tkz4X9SUNy
7xGXx4b44AyWPjiSNlYm/HOczE/F8olWPL3XBOFMiNp5Pus9YlTWopiNOkAYhOYWDztV+m4soFrF
sejRl0NnKLJwV2kNs9VRh7gyxdbw54elbw9p4j5wHP5RecuVWIMEdHLTTObRXLUCHucWsz4oK78V
bXDNOf+2sIOrwklBwUjSgT0abBjXZ6cb9/VEPUmOJOv5MH6r3OxB2oxtkdDyFGFSJ+JQku7evhpa
1Jh/1A+vcOyjFR4sqPngzIEdDoJVIWbm5uoPOAeXZGElbKgJN5xzvrU5dQK+ui25jUxl0pH2Lf2N
mLQUkh2auzHRUDhGxAadkU1MqrzP2J3Vpb0I3Af3del+L3LupS6ezjE5CXcxhbkX5ugFG8L74GbB
VtFQ3FNNocrEbKOl2ZKNQQ4Y45CrOnHMra09JBigIqoOUgiqkxc9ec3BG5/mZrEgnlM1GE2so5Qt
/lROaIFqd4YEyGiHrWu5MswwiUra7MfGsm8MlctILeHWnkEed73KIcJJMH/T2bfii1n6/jZj2Gwd
Og8WRwm2kGillgbqchZAvLe529qHISQe0Df7g2sYO3eoGJdYxocr40/XqoZdTyDgVhf+h6omAA5+
/jgP826Sz2YgvxcFJ7WiYypotfUvd41wiu+mZRcOTXgl/dyMnEmDUqi9H7Rmlk3R5886do9uqOkV
l4Sfdo3D/8xrnGQ9H+w5P7rtii7UQ/lkS+enT1CnJTr7XnucQcq1kPVy8/2UTfx+3d/mDR1ZSCZH
j2kyHgp8yCPVjZ8Tc+WwhvI+r8mf4DSXo1WosUHuSVbYY0UiuK0ev0HBI7A7bF7ocYW35DV9Th4M
u1CzGcEAZwmJg5bUVgGdiOxR9KBkpUqzzG/dqdxzTFSgC8PkecjnMWqb8VMwobv4PgDYxK3oUHr0
j1OGIIxoXrJcDeBSe9rwRvor9tJDr+Zr8uccMkrrX8aAjGI5FAMnLVzbHTGadrGj+0lOTSwuNOuS
m0xYketL9cIx9b4I8EJUxsw4pQI913jDjcCPU6UHazbfewfMcpdQQfnEwlyG8YPOfH0BgwPqi8KI
HXiwyVQc9MSd3BvggogAaJj+iTUKTfvoBFofxi7cHRCexiFwlT4H1vj6NdE2QnpQIbjnrWyM3VdF
rui6H+hbYUfK4xuouxh4hszcm974g5wSaJDJS2zTvU9KIrsKn/xwyQO4SVpxH+K27iojaisuiDWC
CZ7K/iCK4X0y1KmsWPmGpuPgSyPCSzgjg1QFph8wg0geQrJcGEarGtamq0YQwzmeaZaqJgEKSqYy
ilG34bfHDpj7XEeI4Li0PwIl292SYvBumUSoUtVoteSz1fKxupxS65ltquWGoQuUwwud9m3/mAEe
2SHpT5hzQp2v3Q9Jz9pGzu2IxKGOdlFo+WtyJ/NPMqc2MgcyH8y0R2Lxhkeh5GA+vtrwYWsTBEIx
I0appoDKuThkubwt8dAUCTJtwyR0SuuAXGhPPbtMJ8+OiXaz7PMndou7NjNTxmk5QwfHiFixpwgl
HidJLRnnTR6UL1jDHG81iOtA6l9V1/AJttCGwc5dcjEgnhkZ9SDD2vf5GmRGv48Bu3ek5ACWUgYg
at2OrdWNceg0KLAsZplyXhu7tJKL1OZEpX8YrTZ3iSm4IHUPlYU5LEgNAEzyKY+rcg/QkRBNT1zc
umv2haDgMXuMKk5L2mWh6Kuk+sojuzJqS4TVWZ13+6oTONoKgE4Lvrykt6OusNcxTolYkR/AltCp
6dgciLv47qXdFGUkK5Q+LKIlzop9xzJiIWc7dX7y7CGeO4AlKi59/dS1TX2NjMrXbzOJtFd1ml/c
cRjOtntXiP2QnWSru+d2omTo0wSMv9iNcdjeD22FDnPgoFHAnxl8rg7nW3VanJZnTNP9qyhWA9a1
3jb263x4NzjWZSqMH1ZqiiNSz7dskSWTAkbrTvLop5l5ckS/1Y6cT23fmtFY87eJEtXKIVAc6Y0c
g49yTEGkSoidgV+DeRNOfhwXmUQ+iWr56LLF0dghroCiibAOZqNEolgdgO5FfotLdQulFcIdBa8l
1cU0xgDhQ0bYpA6dk7fcGT7aNlkXxS4kIhn+6fI8OUw2UOZb237Qp3Ts7aOsyebMsdPR/JMfxdhS
mbLEjZxM6Z2vCRb6JqnLOlqbBrPlBFeL9b2noU6UnMcSYvX+lR3jyQ90fRl+mSPbBhrIx7LmWQoV
jt/cduxrAWx107jyw+Xnztr64pnG0WYHO+SQdDY6LR3k13wft15kZNXOkwp7RicjGmiHj6jp3WTf
+vCI0+5HHuYXKbxtmY5s0tgre1k8WnpsYGtN1tb3+5PDXRGgyWghAZLdRzcLXuqz7SGKKfESUV9u
l/KjT6F6VRpd1JU0Q3VcdH1TJM1xNvwPtyQn1sQCpjnxlgqE2QTvUtClhvd6CliHd3MzVnsnqR/q
IuOkLtfuefyuWx6nIY9HMkNnetJMkE4hGXXrlCatB4IFUpsawmQUBVswMisOCUZR0Rbu4vKQT5Te
dCA6auAKMRLzPjqHKbzltK9O8Jw4MNgTG63Fha2w1u1UDfTfxdK3Vb4/njJEjMdEwWbLwzd3GeP7
xM73vTLDkzZ8ytUkua1NA6Bhqh16ybSmwqA29kMJnbcTlnvWhqXIhyGAOqxvLMOkJpPKXOUk/TbJ
bXm3pnn5nRNcPCOO1JAaF6Qq1yImetuYX4qGH6CdsNWKDG9X1foNaBrUzE1vpIdh0h5r3baK6+lu
QueowsQ4T6gDAC/HfVRm+Urc9o7mYptPcKS/ccLvZC/ue+72uLS4AWva8XEz5lGYzDG2gVgfQ90D
iy0zlyBTUi0yQYnI+mUB0WbmxhQuJDg4xoCbVCbFgpvtYpmyFaUpRC6FlAVPxmUFsQbjlNwUA2U7
TJZ9bfX180yQU912pK01NWtNWjwyj8+ugpksN+yRyUq3bYR8/VotCtvj/BQH+dbo0yPhk+osy9eu
89tHWYorwyJyoFXTXZqgg5sCcqa9PIHlMrcEazkE1fkJYCk8PDcdoyBaWSlYNKQQnV/vTat8S10i
0ZSBV5G3/BaqoDinHZz1bARi0iaEmoOd24TYNYG3cEd+6TSKHtbwwq1TNUWBTsnXe3MmJNl8G9y9
mgUsCnhpl8CfjraowgN5XS/Afr8lYV2fKN3eXGtMKPmtk5rh7tJw5vEx0+tqqJKT32bQzaxWr73H
fUGmy908l89cUe9aip4TNxEao5m/QpJerzvBkrVtZTsbD3XkLbXedbNhEq5dZJf4jxYaLPdqgHqF
IA0AtNCCkISJ3Hfvh2ILvHXIpYaM2Ygb8g2rVb+74YwzfxRz+SufOfE4DalZkwquRWDxWOXQq/ow
3n2dB5J23PqTTi5m5b4FoMSNrO+2VkXh03XoFEY5WND94XJK6iiPFv/2Nreh8Lne8r0DrjT7Nrkr
nXWDOyw9AIe8h6RXEfwJ6Jdd9BDPvDmzSQiXbt2rXIEYDbPguaIrRywcZVfc0f5zYkdR7lDJ9B6B
UAb0NHwElKET+BErm/uoyOWeTBtUhrNJB5ttSQLZ0wfTq/TeaoMD04nq1lAZdy/w6D4eYMERT+QY
+WfVoNMKxvSFdKgHPxkeZ21OGybnr0WX3uXVsM4EDVR6Lc3juM9eGpW/aFdc5iqwd5Od7tNhwsLt
zVsPpPk+AcAReSnz2RHQXJo/4Utqdjhvf00KEv7YV2enzZ6l2/xoREdRlb6YdAHZQPGtl5KBq8fb
7eT0aNXwyWe5eluk+zYo97vb+NdT47xruNmLQp+e9SNRMB3jjszibKeSkzl5AgJx4WyqwnlU/iL2
Sdn9ZJ9GFgJqFQ0kwXGiZXZKjh5H90sc+g9lKX618Jk2CTkUuSB6G2VIPzCYLRCLaM4kkaHa29qn
MqSXbRXpkX033CWkReRVT7IsHbONYZ/G0npQMn+sRnZUsyKKnrF3RbL5xvbJGC9yZAQakcVCRiBB
O8NWIS7fSIdBpWsnx4YsOcdfIZdx9SQtN9KT/6vxkhez5WsHZ0r4MtWfgTTzhHJ/m1yrEdqSE8tp
t3TlbUK8M9S74j1Q3VVoYzZIuotp6/4MF7zjI1qnXsU1rrCHtLd41IEJHLz2u9MX3rWuOIXqxNpN
OcJojzyovalCc4cs6gCn9eQwi9ugC24ibPFQ8ovh1kCSswm71t16qURcNh8keGxH2SBJdHbb2eED
wH5C3lYon8O1LLMeFqgxtJtqOYKSBoXpokxRKrt18T/tvtzzprEQvdg4esegg5kF435aX7eTeE60
IBDRRZEgHJOIJuZFBUa8xuEhFdQ3pAOny0xCaTVfEbQdELfaFxUqEAvIHqX3mGH9dVrUPAkwAmto
zmrA6m/UNK4kLW6Lcf62NFb8yFhOOx/IJfbilUJQjrAUW1Zxp2P+o2hJFdKn46TyJop7srzJR9mE
Nj0mXo8DMGkFPaEiPU+qGaOGknP3faTy6jzfIPgWi4UckoTlJDZ3MuBdLlCIe5PBr8WjThVjERfE
T82kQUDZw5GRb2fniV7SSv1j/pO5o8lqHF6lHNiNRHGGprdDtle/nSRt6GRpSYLXBV2mwaBtA4zT
squH1nIRd0Gp5wkwTPIuJLI+OqU3w6jnqCAo0iu+CcdipZNIGrxfKfzaBqsGks6Z/nGj91VbfIaO
422ch0lXPiON4ruBKXfD+QKpgdQ30qPWklo6+/kq59i1N9r6tbImko+dR8PbFlV2yGUfdeli780Q
U64C+kjgcmF+khXMwT3k2IPWAZ93OTyki/fpTwBvZHUcLL/deEH30yO2e2xPipM4XSqW1EmwciyI
ikCe0T3yMmgQ3tZdQylIJYzt8Rlj1qNImpsK89lGQozf6jkFjelRhs3VeSFSIRJ5ewc5Fy1POdIl
Xjs1y3LncyzfBHTFLffHrMmobm9Vpm/aXt1kGLB2XskRKeYYZi057tDkmJTquoo5sAxcKnIF/d1S
J9eBWPrTRDMyayyO1oJRjg/mcQm+1z3KrFqQ/Vxw7LJpefQKXRFjjPo2S7xuQ2JXw0pPBvNcXGeE
Z8A1dd7ybpCnPsPx4CDIVxjkPYZgVlaZLG52vlWCANe8OxoFWF1O5HpfVMNHp56DkvkWJJP06Kcm
yRlEOZPCaVZbe0lmoDq4w5HIhcYIgZEMvZzIil1KpTcPnJnZfpDBqy6Cq3CDPjI/GkAyeIgFR+M+
fbSp8qKuBApQNDix3LTa5zZF+orsosVKSkxCrdryHtqM1ZMJ6pZa7EfRDcWGBYeNemy/l83w9lU/
KMa1NXO7xkS1HRaYfGrYMTy8hX9wtGcfheLkk1v+crJXJGXqz+NHwN49D/k9ejRKCaf59AzL+e53
UDIEgdtPmPsWcgnn5U5hCXQ6ypN2CiHi+g2mqrp5rRqfzCaEu/s21zciEXciXa6rjmNLjEpqizYF
1YKg7LdHAxGw+zPw9A/U9+8c61vCj4etO5P5Ps6chn1IqKzjVzrO3otaLnsPTkFmNpEvmduoHl01
c+Eja8mDOU7HwOuedJ5RrFp8rMQpBouOZMfl9ZlCj6O61bn7o2qyo56Wy5oXagfTWcbAqo1Q3Plu
fVTowtcTfLcPiXHYporWWPqW2sHPxGGDCZFSmR2RkZ2vxBZp7yGWMHbndiQMmTwuqcpD5Ta0VmKC
H/kYoqDXLzb0G+VbuzjvzpInFzEOg+Lsx5CH92NTfWsm4vTM753lPbXr9F+63YMTIo0CJ5MjoizZ
FdCL4+GPtx2pER6j5b4FG9XV6DZK737s4Jn2xGKXklGyit9dmUe+n+6GkpWzpyBTM6sI+9qOaLTn
zOSsuDTmjWHn3pFgVUSIBnocRr9nEsRR79j9c+lWd41BJsHQ7z3Ak3yOsOHUR+2aHPO8N4Nm4TiH
ezEEJNtzNtwYyr6Oy7jfMJgy8V1Tz6vphCw60fHbVGrIqqSGqkerMRHh6x9JZ8EgDr+p2biuFqa2
s3O1ZF1+DEJ5BGpOJIZx5kTf3TTa7a/4tMiPdbJdUZhXygTTDqL2skz2r6YYu8gZnWDZuqUVY8IL
cVXQBdQgbY6Dthk2+Wlcnr0KoOsf/0upT5zT169p+9WwOAoCneYy208oSzZ2TeArUb7sYecZ6PRS
WOWTKaFA5F796SzYHdogJPUutF/sZHBALsf+LnHWynT8QJLdvA5Tgl6CUPeIhN8Q6cYDJ+MN1Tvn
dKscbisagszHDCjlzFpEinZFIBgfgrY8GwNIlYHCnrAwr7yAmd75ShO+I+HmSqsPt61ZvzuwOkLN
uhbOvbHtaHcHzXIfxitiuoVyXrgoFX1OMoElSrazDvTy6gJKEzJVqhEAWJYU96UrGcA76GAsUtOp
Ejgyff0ef9ERNsuW0sNVtkQVFKsNzo2Z7ufE5dJKH1D56g25M7dx4TUbHxEFtSfZ6FlA1xw0IwJM
zd4/ANesJ6SYNkbwug5vtFEvTOjFJSM8ndZbeWBk3PbO3SR/zVNHs1PbVkQkrbouDrXrbBY9xOCB
8p9+iXJU8AaWYCBUs6u3gMJXnnrygp453/YJ2eAy4wCDZzLiWJzvYq/EPYqgHMBnGZkgqpyqpoZA
PwJjaHpqrImbLk0PQCEOZk00zdiFc+QU1p2jPm1UpphIllB1mJUIAuiXbF+E8x79V3N29+hmnhK0
bVe67BHWJIO5txFCLzqkU9IuSJHb94RQSaH85FJ18oxL7jVfc5cUYjTskOZOGZhhKow/mOVPTu1S
8ghc1bY9fTrCim/b0AEor3DoxnnzxMz6uR9rI0KTghFvih9oWHDM6uufSd7+yqb53Ye8XWlA7SZP
57YM22XXBT2GVDTVQ4e5vNOJvscIyCDPdj+HzKMVKy55zdPnCrWX1RzcVMt3r4uXKAjT70mOb2Ca
xC4XzOfSRWzyxSbAKEx/cRYHpz13cWTljs0TGJ6FOzK8xWw6IoXFtFV8Jx6KmzJQw9GozOC6Vuxq
CBjO42jfNUNIFkMyzjtsI+RHMrPZtXk9khVufXAHBrs/zBW0zg8ukwk6W2d7mZF4hglCx5jRlCFr
NpQBeIMvjGlrghTZwUzaMCfEro3dCAGEPM9Mew4JTjNNm2aYSNUa+6KPlsHaznZhnU3rJAKSDBPm
EgfHZE4d6qk8oNylPyGvy9rzdkYrblJh2cckDT5nm7hjVqF0V9IAd/nhM8v6SSkw8sHvTNsXtyK8
TusuvhmUTY+6utgF5bRIau48SqtL5zCxcMBBUQUVwGZ7weHNKuzTnLlPigGdGofqMcPweD9pvmik
VqUq9/YZqdC2qvKT6NNy4ybxfG4SPlf9DUXgvFMZ2v5SFL8KuqNiNpe9CfpKbIqaG9etVaTa+Wfs
q3e7CzwA4QlyACtAn4XqtxKoxoMOVWQR9lTFDQlHpNrQiBJvHYKRNIU7jqaZFM4YA95iEhSW9uSD
otLdlEH65gC1LlT8YFu41kKjMjiYtdljG7I6Ttp+s3wK+rlxEcu5cwEzPPlEs21H5ZLcWyaQq56y
t++647CEmmmj1gzyGWSlsk32rtHuBaYe9CkDuQD0kCEpVRCzGX5fN9qptqXF4r24ZJHp5n0WvC0j
F3sLHVm0Su0d70GN7UcdjwXtZIpZ8oLuWsYf00Bi55JvsxxXf81weRTBt3woddS2Jkx5r7/qHVTX
VUrDUVN4phM7bKaanWMSAGFOb4zC6UoTEXeYLZpBmfdz5FO2HC72KKwDIxBw1Sk29LzvUbktcGVk
surXn1DO5lHt6x4e+UTS8R43JCcdmP8gwXbZnEAytbkioqgzWu/YZsbOY59x7W2q++WAkh5HEfpY
5fKlc5KMEN6tmeBY5v+0Q3D8jQXZr75JUwot7LKeh1JhL/upeUEJgXrP2XcYKMyluhFS/fTNBhmG
e9HemEW9tYT4mdvrfKl4aDCQjJO/xluN1wWtbeDzhAJC2qTClM/M+UjySLJNzQWZZHOqq7VhVvqf
Qcd9tmotNRs6HdVcozptbobaJke6yWiTy/Yt7pMzJrqC6Hdeh+Yv9SaIhsjswsNE0aRk1O7NxUij
Qhu3c494QNYyasoC0Y7o7nifOBYJ4supAU3odJTjPb2iyaULwQA0yif5YYbkLXZkb3kmKcSWOgk+
Vp/SGWPNojdjNzKUccM3TX+NHjnmBPpVzYgLQfZM4kwv/+wDT+2qMqy2xbggIWzu5lwwrS5lEY3j
dNvF809VC+NE9CTBDD1ClEyY7r7Nhg6ydLDxES/5zEi3Mp6fjaJoroOxSfe0e4tLO/rsvRKqvZju
CCUd9q5sr/rlY8033Ji1kOz5HfWNyK9If0VFUK4RFrFlYq3nCGhVJOYxgY+lD7agGrnz6ZaewpJ1
b+ZYTqt3OYiG7wsBtKP4aX+Jwb/oabDOKJGjmZQ34PY9NpWcGZS5pvaJcHpoPYI/dWmG932HU1cu
jjxXc93tO5CAX0K1NI7Hx6auhjMCiJJVI1WVvB5ZQRfB5HkGMZrFgOnctBtI5XFfMzz4eydGNz0X
H8QDBNucDi0SD0KXRa/vbYGOpEXdo4lhI04Cab812DdkXt8vhsBY4SIBjquPdHhkVAO4ELSOpnG3
SRZUXv0UWpuAYrKbi3ew6qeCMYhxRfLPKxGN6NBe6OoNu6S0Xgx37Zp7HUowsvr81bawaiS/dNvu
PKC3nC5WACyOzmILro4hHmIXGI14F2abuDWjXt1DTbdp2XI7DFJe5tyP1SoXLrqroafpwvll20nD
JHFTIJXhuc/yX53RHEXL2DmJUVIkk/zZM9z0m/K1tOR5oWKNx4/QN2/HM+Ed17nXYidthvsprK+a
lEKHyO33NJsesHxdcEt+8wLjJceOA1pJmh4ugOGSl2JvSOupNdrPnWowFo3N8lGzW267C4jFdm+U
Dd2/qXufOCq5+S8ZkADKBEm+GxbNMTEicUEp1xlPffiaJs27b+mfs2x/mpN5di1SsJ2Je8OqwbfB
DCDxdpMO9kHY2LS+WBkl0rhlofczpFxIrzaeiYTbVIG1QVN2GArzQth8hoYm/+naMWLX/hPORZRn
+Clshl6yOMtxebJd/R0IKiMd5ke1q/aB7ZZbc1XXU0dwpJuTeSfEXSA+UppBfqmeTVvpDbaEe0v6
fDDmOzgR1gbVfp9S8eDSetAL+dkJe+EusfAAdbQDb0Ka6hx3Uq88JA7w275ssoPPbU+fiDxAMQ0P
SwGjbv30jYGNRXKlcaVk26rOxKGKsf+C9oGEQfBbS7sYx1u6rzy2I2qWI7WEbKnPJarEQ1rN32BG
3DRZ2h4dD3Gfh+qfsy/K8rHIbhezdy+iHR9yoLE3U1edBxv9Q+obp6G1P8p2SPZiVMzSnJpCfZzs
TSMYYgm0SqVcds7E3RoE3gMbD/6kKnhs5qo8JgXNqkR3t7bTN4xaFGrlpTt8mTeMbIVm1uKxqwLv
hIGL3l9bEW05LKRFlyD59KQfXelsj5kbpDSYtKKDTSY5TcwvAc5khJ9WYwwHBtMxtiykF3jlomms
JPsVTZZ11JENvMWAAWRtddaxykOc5xX29tQ0k8OzlSbBkfibkDsz5Ytnv9jZyPz2YSDdyAjTd5t+
3ZYgRjI6Vqb4tNBCcWv031PM4COw04dZJcOxqhfakGYYGQPJjyG9q51CbLprMMl/LTWjCpajx7Xc
9IKDfsqx6UK9SMppQtT7WdgMJbK28/d+b+BcMUZY/SBGG8Pfpjnnobn5mZOeEmTlW2yAHNGSSsKc
FiPqaKuTBMOW3bvpeLIK9G1jO23dNpx5ynP6MjmhPmESZlFTuXakR+epYGi3Cfq05jgK8lQZEzMr
bG623zsH36iiEI8hq3P3HDv08FKmoZE1uZdFIp3515Zt968EhxUhhrzF80nWAAL1Z4LDaDgYeUzi
g0YvI3qlss/OWD8WbM+b0Zc/4gGwi/CvYit4LMsq2ZEq+jmVLrbUFhcjHcJncuRvaJvs1/9ig9Wk
WF6U0XrXLTFmWg6c2tL4gZbTqU3omyN4j4bOXPuU6XvfEuyF/MvAfcIxTnvSi+h/eOtsyHVTMsXt
OzQUYgM66dkas/rcMeHe5GmVHHoWb76T2MJgyP8GDvIF5/qzf5xEQHxvdGwdrFbWbx+Li0o7Hp1V
yzYExrGoqzVoWHH+qQ8dsodSmb8W8nR3AjVAuJQ3NL2pf0tNdLhfvCiSMIEa0eqvwfR6+coISRQJ
WKeEHOfWt3+MRg2rGNEdPUwYX0gvAPqB10LX7VR+TTve+5Ur96crTBQ9WcH57CNYuQcVNkujJuoq
VgByh/ZvzN0rwOb39w1BFSVC6PK2v/JL/snB75hVIxfsC1HvejfWUjPzDeRbX5Al56Jg2jQdP8O/
vgVx5P/1RaEJQcFf/fpe4K2Mjn96UV8shh2sIxTZP5St+hxMTJNz88yqPm5LvAeQFjZGNzy0sV3R
GLYvRUHRMlWlvZ9KTAY0BQwgxBvXDlgay3RniJTJZ3keTI1QiQCl1v40Gq/b+VV2DcEJZ4PbkvRr
DldUi4RaFM5tWsioiP1hr31neqiT5aAXlmCzQUMo83eZq4MggiKiOu72RHngmXq1S6aJM5XdxvSJ
+wsXTtSm1iUN3bYB/YvXPW4tDESTNe2Ejr/FhbqagrC8ks0zUDN/0wTOIzxBzFThHprVshFD0jPC
Vw/MmsJNnl/llXPfBP6lh1O2bYmuM4mmCNE0zRNND0qQhBviI2OGixsF2zVuKypSLXfJZPygG5DZ
igElGWCmF982pXMJM5AhtFOGCPPXrT8aN6vUClRrTgD7JJCTeP7VTbz44TevJSY66fHVdHLf1dmx
TC1OMHX1aghc2VVvBhfDfZmKjvM1zcswmLxtUvDBuzNMl1m/ISDtntv2byIn/sJY9gXQOroXocWY
FHfib7dMONdAIMemZptARj9V7rWs85dg7GomfIneBDZmsNQnxMGd7+nl5CeqZRsGTvM8Z7vMcxB1
xNMxa1HrlB3+oqLTr37u/BzSMlrGifBiJsjbxCBJfF6myFRJ/Tccrb+QZ4Dm2DY5CQ5CTGikv72F
gT9RKV3uSKzHFBMlI2lil1FRHmHQfhRGA72DDPSvp+3/A5f/8FnfvJWf3f9Yv/fPWs1tKhP9FWH6
3796qkv+/f1L/vQ3SD39z59uZeX/6RdRpQHM3fefa6wrCRd/fHf5Wa9f+X/6h//2+fVdnv51SKzt
QJb6L2bvX6j9T3Ulgfr+8a1OH//x719f/5/QfiR+//ChnXHTmdxuLFP/Be0n5ucf4INYvKB9r8AJ
/gilrE7+498NS/yDr0Y/65grMcxh6+3q/uuPbPsfjrBMaP2hh3rfMu3/m6xY+8+rNtRRISiMWEL9
wHUtQIp/XkA1WjeUbrl+Cd2Jx15t3EIAGPOuA1UcDc/YQiLaJDPig+yNOR6pZpfEJsZt9q8bc0A6
P5GyZ+i9g5xRcqhFRl9OV0Ivj8UI3ozpNVmb+0VPJz/x/qYC+dpK/3vL+csP7/yGE4lVKoIY6sJL
dnJ/zdfZnqjsDXnUN06kCeHK/ma7+TMb5H+9HK4sB4asCcPkz59VA/XIg8WvX4orSZRMexn3S1Sc
/y646M+kw7++zG9Pt8yyCtoTL7PyY/zyuglurfLbP92id398Rv/2v88I/uuL/HbdOfPJQYgESttu
2E1P7W13Dev1ujrmJxuJ2q7chzukJ//6Vf9cMf7+opb52/Xy035K7Zp3puLT2F+bJBb86xf4LXvu
r6/wGxMuQMnvA4bUL2sGE21S/AAnHVnb9iE4VufkLP9fbgrqPYhJ/INf21qv5j9VIPjC0xp1cviN
cJdDaPiHbjWO2MvZ94sLsARaRPO5dNq/uRd5QvnGv938glY4Kwy9biiov71V3eYqTK0u/LaMyRVh
LXg2ymdzta4i5CvpvU/JsNFJt5OEJS+clIvl14xiq/GXa6uO78zuM2CqqhuSIlSF2I0mFnVJPsH9
ku0N/Jsd8rAoLf2jM2Aabt4c78Nv7l3yE5tmPgZJQTA9g+Mku2nZ55rC/p+knVdv5DCTrn+RAOVw
2zm4nS2HG2GSlXPWrz+PBrs7bblPC/st5nIAsymSxWLVG2D1m3D1BzrVhZO86Y3BK1IH8YPpq4z+
pRa8+J6xRxAF/fKftVwcA+xrtNI99Ya1L0P/OBjhIQmeS6tZCFW2zZRw6cfyqRvRjcVOLj6S8mTW
2WcfVb/b0tuSrZ06z7rRPelei+pjLOk7NYcGpstUqf/Oexma8X2TJCCgABfLQBgtBTqs5uevcV0c
QtAksC48l8IbRYOWN2bSIApr0s1BhUYIIjTYehoLUF/MD16IEP67XeH7J8Otf5qUlSj8UB8cknVv
UO0wy9E2QLFlK7itStCCif5HLbxdKaMkIJbeMivk557SX0EDQ9bBgxUynbL7ANxFlt1QH6dO5B8D
5NTKqvvQ83pbCL9qGGhpRWpa+vKuxbXNqJ+A83+CFd9UscUjHdXTEjnYESGxwf7jroffOBY+xRUC
MGDeHSqv1w+bPO6wyQ4kg0IsUtcp9SnT5DsOo7KQAWnaikTXDZ7j0v3RPyR7BflkdJ1vIa49UO7S
8OYFV/gjvJcX4cb838eULz9iEsh6ZLMVx+gsWzRQLVJu8Y+5Ps1Lt8z5CFPV6NJHkkryJHRnlpiw
4uwV/+G9sEBbbp2s250xk6DOjjc52GJgGbBdFMsO9t4N33RXb/2TeUPR9aAtMaiY+YATrf2/MfPL
/KaCZxL0R1EXLds8AcPq18YmXA9HlMi24Y120D6hFGLmOGfXOVEc/T7s5J3ceh6OFybxCxWaB3mZ
L0KEQZYgdhb5ByX/ZbbjzXVQd9GLcEMlFY7gSljN3bUTGevvv2K8ss7CtyhGPDc6Jq9uyx/xevQA
0++s7ThnxGRmgvZ4F1w5MMb4/2eDdSqyRJqjmnZal0gzbqEHwyHT5xZ0bhgSy/NhQjpaBWRpy7Z2
KDFt4l2+9DbZq7+FAbev78OVu1Jvrx+SuSEnqVErS2ns+Lll59atHAEShgdD4N5dH0Unuf3+BVVJ
RrpXkWG0qpOzYeZihWgbyyXCL15oVKETz/uTo2266+KgXdbFQAUkjuA1eqPbbUwWOHiHmod90Wo3
CBS8NGa4z9r7gcq8U5SnokdBRnujpAoksOe6u3XEA3nr3muLn62HGbN5F1qgt+UWY3XjZwTUT05U
UAxI1EHl7Uv9g8br3sASOB2UW0l0tnpcrQSZwO2WL0ne/hbRJgf0ktNoCsphYYQtokXKjeNDiwe9
AyOg3wbRk158VHBHYC5Lj74E8duUDwOl617WcEXuBlwbsoUs4ZWpNfFWzBDolcKNakVrLg+ULAt3
K8NBjAJp6xgF0ITUJGHPBnQ4PANBv9D8XbVA87H7TuiAUCABtJn74bYNXkMpBtXfgYcXD1o92EqE
kJtagLkZy2XJm+t6mz4qHpKm3dJreq4gHxQ6lQKVbj58j1YKVzn1NQNsZBtlu7zJtzif72WuHUXh
EoDP3UCaaJHR0l1Ikr0t+yA8g1vXAQdHFQcfmk8h/lHhni3E2arGca53tWWWmocCUXcZ8SJNire+
I98PPTe5F+xC+pcqgDSrdG/08k2SkL9P0lMZoLCqydsMuSbZGt40c1j4DtVZXsye4oCpQoYLhZo8
e0+898wH6nTqR4cqHyjfs6VKyJ2CI6FbnKAaQKMT5YrnuHBuy6S6N9x73Um2ddm+RaZ+n/vqrq7A
DzcDbWO8iRRXXAsIfiJY/tnkxUs/MiL65FffhreR2OylsAXVnR1TS0V/muKNDv2rQjgWooaWKRje
JOsstMZ2/asPBi9ovW0bOxsjR3m0iXfwrVa9WUONFuJb1ElACegbPfbf08L9SGVhPWSgYmoUnaL8
6Ms4WpTVo1FXC0pzdgH+3KDrqoTeyUHsIZbKUZV0DQVlWyGogHTxMzIRezkwfv+tT2kwLKzHQgWV
LMf00LYJVWUvo0EOoQhd//BF1RTkgx4dETIgaWIa/dQ9n+LqfWi++eGpRjYA3tcCf1JPGtaBYnFJ
gwljezUFVlZ4Z+MHS3QHZHRbivg+CtayBvKi+g8+1Awr8A9q77w1lYZsnZUANDlm/bNXvUGaoDy8
CfwfhXEIcLBHxcRNf+ccD9c7ucoPSdzTm0RVgewMaSWzRybQg7yUm7c6nToBbQS6i52x9V28WntW
XLhrrdfEb3aqr636+lU03ytP34pOjsFm+mB12zL903a2JdmB8C62xjLNXrENg8jarcza2FXOi6W/
KPFPVbkppKNQHQTT1hFnUOCtlou0+52L7sHy7pX2fSjDRQ4dKK054JTyu8Ylg8uOwmBtEiBrg66+
AxPndGn5Qq6idyIMxUH6oMjzxfIf31oFxl7t3xXlze1PQnuDNttGi+8Dv0H34Hfp/PBpkqPTB2iy
uEXYubf2HnIBngxoCM5CW/2qKqRH23Y3AJtH4Yn6e8z3+p0KyMiELuK3nQARHapnaYJCr5ZxeIPs
9lHSBw+hxTJex7o39m5vUVbAs6xcI47wR0acKSJ89e1rIVggO+jxSnu9/OzkU5bc6OaHa40GfCW2
Gscy/nBgSUqDs0qczxb+vhr/jtx7o3nWZaq2APthSpjips0Oae4c66o4UVWB7IVDfeUfoSpsXDHZ
0yFaOH1/r+sJr4aBsNZvk4awiXaK5B18ZPwxiIdbVB11Omiq8gvU0FC/SM1Nmd8oxbEJdpqySUn/
6QQiIy1sDDCC7XsGa7DK7r3Y7sKTqByV/lFSDg7IuyY5Cvk2lU86EOrKeEP+ymtIHDo0CMxNQWW3
StetBLUufnCkUWRwq1P5HDGosopW65Oevg/8dxl1hwIaiqVmQEwR8ZBvNA31xO4tSA65f1TyZy14
18SHCJJnTxd14VkqEGkRON4jTy0pbOgobpTGtMu4g0mFvLEY32vDz0BRXxX1jUrlEaYKvVT/AR7U
0TTzp5rFULt2VYn5vdHCD2jLWzcGd6YkvrgOCGDEmPtS6Hc6D0FNVLbWgKZ67+fHnrtpTb0HKpIS
r/MBZSjw0tk6Bxjd86RXSpDV6Sc4bvDS6GqBKnIt4JW86TJRffOK5oTe1pPpiscgQNlaHZa54H4K
LR6MkoPUQ4TjnyGJaJqd5PBR8f115qA/6QIbWB5h/xpiah1qx7XNRtpzLb8bcbGvBjzfw0689dCf
qZXqoel5A4NJoXPXar9qSLtNyu7mwbAIAyAvXnXnWDL+7cY7IAhpkXmPIpyDtARDQ8BqQNx176hC
rfpUfog9fV1kBkw3no+SttYqNH7ghhIJNCQuglReZYXLm+65zoMNNK2jHggrD0gHdfUOmSAzslau
QpfTPUXsPzfI6ZuHW8S4FwYd4awEBuII92iZrrMSJIZoOT/h/UW7YNC7pe6p8iqt9bfr+dTFp4Zm
GAiwi4by3W8Qc63S78RsfNq06/CYbIINKrTL6Adekz+BZs5kpmPlapr/ng83yRIVxYMtZ/qWnSa2
lj3EpL8WhAoHWd2qCBaIjM48UcdM99qAk1JaYYFmiGKwxJ5TLOmvLUGLNYPzn6T11G9FrCQ01fyW
1lMB4h3uMS2aUOLojInCXPDzP1gr/WyUSVYfOD0EtITUV7sb6xhLpBpW3qe+6FeINdOgPyn310e8
UK2jBv1vWpOPB23HS+qBaQUelFodKRq9mlmfv9Wx6QKdjzF5vQdi3kK+4m2tbmu7X4N0WCLqd6cv
hiUWRrfywlsr79endaFudj4tc1KEdPGYihMdCJ+6NQ/Kjg4qYF1gdPvrw0gXqyP/Pt+0Ptc4pVGU
cmPZZdfvXE156ujm9X61lXFykkScx6znqgFi5vRLnN+214eXL72Uzr6sOf7/2VszroqSnibThFay
4Un/mGzI+tV75x5J8DXCdi84Pixd4IsrcRedlH1YLudeopd3kCVirqlhMWFNdhBKOOgveuwgA8fC
Rn/GxWRzfZqXixfSvyEmG0jReyFsGse0wQ7FoJVA8RYLdZmsYGytOIse7MF8icbKyV/NPeevT0+Z
lrNNISnAf8mmnUR3lvnUAQCZmd24F78fj/+enSJOnrtRp0XdEBumrSEPJhgm3Un0wxwRO8GuerNi
5dUF5dzAOY9Kd2YHXS6N/M+npRP1dQf1sthHGSaBdnuobuptuo2Xv7pleF9t4dvPzXT8Y9dmOqkG
pbVDCLViCghrcwvMdtsny245RgHvoN4OM6Ft4uDyX2Wfs7lNyj68gLsGgRHLrlYozfwui8WwgXdK
v4AkDPzlVr4fRxdXYrIIn1B0m4kOF+slZ+OP/392Otu8AqdDmcOW1be4w5MifQ4Rh5/ZPnOjTK4M
sMNuhC7sWEms191KXg87a52v0ALdUklcPT3MFWMv3be0Lf/rwCvi5IIvMV4SfU03bdw7wNGC2VIO
YpRuFCCX1+c2d/YmoQXJGUNuOsu04/i2t04FMgbXB7hcnzybyySyeKVryn3C9neiLa4Yu+EG6ZYl
uD5p423SA4jz1XCo1pD2ebfd+atyRxVkYfy+/jNmlvAvAOZso5idU5VowHNbmW+qcVMJT2bxdH2I
/88l/D+r9vcmOxujQUS0jgu+JZqiBk+mO21TbtEXJmG+jbW1/lb/7o/OOt3NjDuzhn8D0Nm40JsA
Q8VjgKGwnnNB8fDm4sezb6EsxQVYnJmP+dc/+0qU+ZsPn43o8mTvO414Wq28+5qcV1wDPXce1E/n
kD1Hz8F7QXUPhs0p/pG88/Jfty9yuRh2ZP5vQJADqGb+EsnhttyTkXvFMl2hMjZ7s4zn5NvvPOus
TOK+qMqIiJWco6jVnj2rxZis2cnGZ2g1++j/WLvVx9B89lEsfaiQKeQac/HfzgxwWzrmK4gnziz3
xYTobFKTEC+jhAY6tTVsyetvuwKIKSDNVZ5p6zBDGjWyXgzZeUQK7k2X63fT7WfC4V+LwGtfddyP
ZxNlu1Wa4SKBCP1qFQAN7MoA8Jy4qDGhz2UN5dEEdjyUEV1cDxJHGnmvvGjGaurObD+rXl4Z/YuY
3CSg9lvdVnFv4N0SGzWsvwYxavCXujX33S4G1bPvNrkritAzkJYh8eedfYOxobZLT9atsaZYC/mC
Xn2zRVn6cS55u5zAno07uT2kgBqwo/E4VLfVPrmLl7SUl+IGd6lDPmO8cjHKnQ01uTd8z/esplGI
QCMDwNmIwnOBsdTMBpwZZer7J4iio2EjaRHnIIVoGxUO0QIl2rV+Ix0wJUwe01WynZvbzPIZk3sk
swyhoGFg2shR3phk2VIMjcEyEO2ahT9cHAtrYxNWHl3ZKSS3S3GNzdMC7uyv7pdhbkF4r+Jt8LM6
iuEGfPESeep7cTfbQrx4tM/GnZwsDVPLwhnYKoZ1UtWnJlNA5Mrg7Rtxm8YPlgpWsl6Ypont88vM
ql7MHM/GnhwPCzMDFYkkg3saMbtagcsmb/k4P4X4SZVfvPi9cf90+U2EfJArzeypcWLfQsrZ4NMz
YoY4nxRMHFC9SvHdcYP1zPwuvgHOhpicDbzugPkCdbfFg3mQdg6t0Wrt7YJDPXcfz33JSU6VVm7Y
QIH725HdDntnj0fNBkghj/D5jP/7VkXnBCNuAPKiDEtlcsV5kawmPS0pO8jVdQvFv/SB6LinwJ+Z
1vdT/3WgyfUmq7kK1DqiOqOLi0pVl1YSbwV3ZpTvG+HrKJPLrRbMuq/CAifP/E+Q2aHxcX0bjN/+
60b7+vcnJ0xANtEtVMOwk0S77eALyi1a8Fp4lNsa7SjcTpTF9RG/5yBfR5ycq6oTY1wXEhN/EHPd
+PK+UBs796RDk2WvGZyX68NNcLnjk+zreJOj1EKmGWqddeoPY16m7PSAHtcCIibkZCXbSg/us7wB
lwaSEEW7U7rugsVYt5TepTtM92ayhbkFnRw7WJWa5yssKH0sU/7dqa8z8/1+2r7Od3La4G87Il1T
6nkL1PAfjSMswvDF4715yo6YpmbrcF/fJGtupF3zBwvYvQuhY+6NOHcMJ7eT6ngmPOiO1liJTAC6
gzTsbobYXYvazA6e2U/Tl0xWG16kIN9htwAMHfRfMoRR4/oZFAhw0ub/tnzTN43mdaGRd8DyEh25
WGWf181mZgG/B+ZxAS1TB4MHAEqfHBA4r6lpYJDwt4YgaGtIsn9oVKOqgkaOtwL9uh2Q1Vvk6GAi
AbZM8X1YzBUSLiS1X3/F5Ni4iuCWtQryAqHNXQj4djHcZNTxsycaRf2pRiRog0faCpGAdY/UzGJ4
QahBRp1BWDi3/sabOceXl/nfVxn//yzJRkPEQJI0NuwKJIEMwcuU61VjQO5Vy9sevfnrq3ChhfF1
/pNjFGpVK5QCJX43VNEbwB/Akct1IXmrXIy2piccnSZdlRCxLdQaij5/wkmLNo+Yz8TLi/cMJTo6
U7jBSvrkJEFubxHbE8hDgg5zLHQMIdx25OszE754E0AuGns28ijx8/UDx23YelEi6MRJ7Q3Nd0TJ
oHV+iC+QiJbFGjCmvtARW0WE6fY/gduRVuqmZEkIzRi6MrnnAkXuGqTPdNvV3i3tzZ9N58Y/ML3o
zgeYXHQWzDnFKCsGgK+99B/R41g4K30lw6ZYpSs0HlczH3RuxMk51gQtdbqeEYdfzQopOkofBorI
b8YD6G4AfmYyN+KFrWKAFLYUEz97PCQmSxiCYQldrdFtPJtvRuVFHQcKFUVwBM43YR7e5/pjbSK2
4Bxc7cegCHifwlxCtDULZ4BbF645foqljJQ1VTP/3spnxxVfQDdP01i3Q/rxBgCPdhaPdmHDGpLM
mpLqASOcUgx6zNUzAG+SndcyJjfI8JkfMoSRZR7lm7jBukDz99fX9OKQwMAkOA0w8NTJkuqSrGNG
nkq2rzobWayxs6RUI6QHLLxOfuc8dFC/rw95oVyuG3895SmVsG7mZExDHHrUoROgUwJCf252ryvB
H6FMD0pYbXA+iMJXbMW6taL5d6AeMiRCrv+CMcBMTo6l4QcLFxOGkznttsit0/Rlp/VMWrtL8Rpx
gG6njXAM1BLKl4xZnBEfJKLg9XEn1vZ/MzeLvqcOBpiQJE5T+dxPTNQ3nME2tF9lHC1Ntf6svOJ1
tFEIms8UxyicGjea+8x07pHSWhq+PerFlCaeSciZ+iispFUy4+R74SYiRsmiOi4IVKlJQMaWJY4H
wxPtGERGHG19+Cpe9Cm6L7jqzqQbF7/9v7GmGOEm9jEf1QC1qXja+jIC4NDbNeAJ6ag947U3siAf
G+g11z/9zBSNySNKDazSMmSGxTV0lwufeEEshPC3KqLOw5pfH0y6OBr7CsoS3TzYQl9vHg37lwbX
G9GO0PFKJTBrafkIwAUFAWGFX9Oj44l7X3cONQ4b5ptDWUxzsD3BLmeTq8VCztOVEKYzEWzuV00S
gDoT3c4ph8Hu09+dtsODHEjVgzKCPxCp/z9+gsmeSjB+RGrJH2y90+5kJE5iI9uADTtqMHVDkV5S
8VqGwl1RKQs/KFcBbsuWgyqShL5B8BnWMC6zmcT6wm2CANX/LMvfXtdZCC/jtEqLLBps130o3SdV
gDQuzN2SF+4Ja+zh0sjVSTym0Y2sw4IBmYlcy69Vex8hEXj906oXYvaXESaJbBM2OjwUX7TVrET3
DQtjVV6A571NDX1rWLjq1u66zp0T9H4kgKu3vvXQhwEd5Cndpvb1VSoMWzMElSjWuyCN77Aewgim
XgS4rYGzxYMzRkkLYJqEKkDj77seAQO01H1kGSohupdR01L7x8x5C5HEGBoEzHGpHuRuKSB4G5rR
DheurV4CygO4mCzpr33EVVZDE3YWWv47EXbXv8nFlT376JMDVypIe0cJu81Q/6jOHys6JOGv//0Q
uqhoqJniem2akw1dtY6TYBjErYXe2ohCc917CdTW9VEunVETwpwKN9I0qIFPIoeCeAyEot520t9C
8N4DHUWpWPWRuZg9o5c+2ngBUwS1ZBLUyUdTRfSFwRxwDQaflvoRJK9eqc7M58Kr2TJlhTsP/u2Y
ZHydTyeETmWpRWfTKcAljF5nR8qteH94PT9f/3QXpyNDWAbVaGAbNPl0uhMrShNZnd2EL45/m4h3
RTATQS8GdkrG/z3G9GluIhmOvbcMsBWr7dEwwOyRtwcNXmnJhyijMmTKD7qv7+QeLQr3RfDDBwTc
7SayywZOUodk8DBDg7m4Zc5+0+QTZ60OhbkyO1sCMT6kH4r3biS3Dke6AYh//RtfXs5/85e/LqeO
GlWOMyrXqIEsbfyKP8VKC9sl+oQzecL3WY2cXRW3UUNSwdxNNick3NAKUr2z6+ZFtbCa0BB+5sGG
BTqY03B9fV7f987X0SZXo5+EowCc0NiVX6P+Qn2pUrAfcjbXh7nwBv86zmSPQrJ2XdxteztAtsvT
oANkQ3KQVNCweIkgheTdaJbw0g7aggV88AXtaA3i1tGMmc97IQkff4mBP6LOaZHE8Yuc3YWobVil
2Lg9LeVhI62Q+nzFSmqJ7so22kozKJLLi/lvsMmNpfiNZSYZ09bictn1n6b0R1cRBbAOrZnMbNHL
S/lvrMnGsXxBKnPdIAyoj3V3it1HV5iJNN8vYL6dbMpUs0RLpbTw9du5mF+h+C8RBbLkQTT658FA
Kkk/YsoD66B+gOo3M6nv544RKZVo4/0jgwz9OmKFfpcaCGZj+07zoZn6Kmr6Iz5Ni1icQxrODTU5
CkJWK1lhiI2tIfythVhY9iJ2rsEhMIRqLkv8nix9ndfkPFiOgeV6nXRQ28QDHgLU5UZGWwPMZ+Eu
Y/hXc9Xqyxv/36ecohoLqda9Dk8RW6I3EHjxBn/STq2QG8eCTOjXQ0UzJ/WekOBdkiIv8QubO3tj
RP76/vwy6yngUePpGdcB9Ahdx4nAd6CzmJjghRukyyAkPFlysC0gvhlQQWc20sXTcTb7SQCvEciM
G1yHbNGKVnn8WkjBwQweZsLc+FeuTVD5ul19UcA6L9IbW+gaG4FaDMlc9+Tqyt7DGtgs0dqCGsNr
887Ba2+Rj/Sgeo4eejHonE113HtnES6DBSy4Ws8pLayNIHZYCeBbBqkbNVRpHeTp4/VZzxycaeJf
NxiyARHv7DBUl4azBxKMNNNb6r9fH+cCCunr9plEU0QKE+S38s7Go+QQYbOzcIUByrSS7g1XfPZd
Z5NymTQlYst4LmELpqVbV2zWLfY25PjlKsy8uT198WvrlqpStqKjPq1d6RmcMQjuJHpgwKRVvjSk
JRraANdlAYLLeKRXwqF9wo8XjcY4nNty45b6tuX+jT9VuAAyESmmzvjdr2yvL3vMiU8I3EIY+IER
wgKXlf/9Q49lMIAeamPyhbLS1/1VxlkPfJr1dodnJcYnGt3c6yt9odP3dYjJRdOkjROblVPb1qjA
rSadtNBzxEfJQ4UVTi6jCcHGF6tN6XsnLXsNsM3xGsXb5x5OganwLgzFXuh9SCK0kvpWfx0Mnm6h
FtuQ3XZuZ7eDuZF6bxd50dv1Hz+G7m8LYo58aXrX/JuE9lrDStDVJX579eCj7rJsPf0mLnpkDvGZ
q/In1BfWAXrvMxHu4kb8N+60wKSFWUj65DW2E2ISJiXwIelylM4qK3l/siGuT1O+FMx1RVXIBRQL
maTJPGUnigQsYGu7kuUdZgALX4YTGQgYvJUF4mU4ky3KmNJ4CQ2KhGygWC2/4bBxkqrmzcA9bkFS
uI1M/04341u5Tl4SeiJFVX8qYvfr+q+9FKPOfqw1durOYqKn6jiSylFj67g8RB5tgyZZFvFtyuP+
+kiafGH9dZQ+JFRzED6Ylu5HAUPMN4zKTqXmkAruh281MHqK20GtVglOqKkp7jwTTbssz4H4gAnv
nRJxQu1BpbSydLLsFk9HeWGIyY/cK1a1mZzEAp+PogMDYRZ/4Cwe1cE4FVmzamUfCWD3xZC0aJ1F
7aGAMIhb0jISPyqPK6YrV3Ft7gTNuqst86PqUEIzq6Ovw0XL4YD2Bf4uASqKjvUsohMohsC3cvMx
C7I7Fy5ggMwmNgl4MZv9y/VPdTGgn3+qScpFA0lwIGMBGpCbN7ztcJZNVoCwto2bfbh9scyabuUU
5i85a9elkSyxEgigvRl7U/ZWRWSdrv+gv8F6enZ1hFJGXSUUW6YN2zzvFCWvixZG5qGpeEdjHKI8
mrgwoK+5QrjvF25Qu4JXS1z3awvxt8G5zfq92URrI/9hjjGmfIoqGNz0q7PmHR9RxY+f8hw/1589
Dkqt+5Bb1B4/r/9y6WLI1NGI0jRLNNl8k+OolSFOCL7Y2woyckWOB0vxHEnpptXNe8X14dsPGxnv
DyH31o2TL4Um32dysLOclvAZIQIqrIx65NwGK9ThVhVmIXI5HBBa3GSmhNVtiVKbcxOa6IVY8B/9
4hXhyU3fY3WjpEuxd6qlUddICio5cjZ4bDfVMhQ22Oeu1BRabtF85ArOod1wE2PviktFHWUHS1A2
tXVCsHaZW6e+2seczEzV7nXZdgN5KacZzGIUnGkHtT6m3mn+JDS3qfbLdIpffnNXDPG2bx7D/OSo
t5WZ4W5+V+nHInqom2BVjyVWv9rhcLT1260SoYLrjWCRZHip/V+CdVNjjeIAGAnh9g8CMK3qXkKY
E9WAByP7qfWPYRogXCU8JGJPR6ozfpU58qSNso7K30gAb3IkxatK2+A4/aEZFQq1GF+n/aMB9bD6
k5o4GiHv7wnmAlvJe7y1cHmBoRkrT3WZYBaTLkOZemV7J0ftwmte/a7fW2lwSyl9VZXSghLLzD6/
dFWc7ZVpzlDgIyz0il7bHXoxjegvNPGnLn42w7OeDzNPHfU7CMJAi8xCkoxSGM3v8cechV5n6BtF
UpPKzuNQ3yRihRdajJeoCPeVaLZvUxAeegWlQotEepzo56YOAoxV96Rb3gof9vuOKB0p1qYL7gK9
xnjMQlOsFG0po7ktIPBseLvGDZdGov1otWLn4Ow0+jRgMv3TwhTKjVFcUOWdKHk3eV29oaj2A2Fd
rJv9Rl+KXvueCOoSw4d07jK4dBeczX0S4FjBqA7UoLX97gMjEqfet+0cquBv7e1b0DobZHLygxqV
pywtGzvEwVAJxF3VUTKCJuwn2mOWSTuzxzC4UB8CUVhfDzsXr9V/Q0/flIPSZlreGLU9mBDx9W3m
ZmvV2aZiOLOLLu1YQ1RE2nWSrujqZI6RWKRCLnalXXvSRlXwBVL8R/zfT5k4/BSEdn99Xurl8Sg7
SCosG3bt102r1KKT6LQlbWNQN6hDLBO1fQ0jqlJFcWjJNgMteXSN7CbV8PKKxHzlNy9x915gsoF9
WGcU696lV6CIm6IDaVLGCu0BdREM+m+VwlZV1ZvUwIpLdJ6QA9tHmrposKlyicSh7K3NTruNdW2n
1sZDqXrAvzxni2jzskboWq/dpansVUXfhEH3U0JYATPVm6Bt8O2t91Y5B8z/tsyollmmZWgGImOK
Nv36gYSceobGM1ApLNrQdef1ilD30ddmAtN4Hr5s5XEgSwFtgOAgzJrxh5zFisoU4wEDj9Cua+GY
FhpejPcB1R7J9/mOGGrxirq+0sqlwgAB6n9WenJErRwnHx0nFrv3zU1djqbkAQpc+a82qzd96K8V
o/uow+FW66VN4fQG4iQOU2dBhcD7TE150zjuMpOF2zLsTojP4BsZD49Fqjw5jU6nrYFZVUuIr9yB
Md26VrFUKm2JMeVB1hA4gWS2g/J826f5bZki6joUc5P8vn4ivQgDnUgQDzT+J8+pIMfIMIr8yk7y
BwN56FQAV4cCvYBuxPXPOb79vi4gI2l0PHgVjPqp42v1bAEzxGEgeTaVHVkfQ/crQBX3+gB/76Zr
I4y/4GyE3lNxzjXayh6E4bFL0xtNxgSiQDNbUW+4R6tM5BJFSYO8NdCPiVcdrfZkJvK6sSDa9/A1
THSi9Id4+GP5r4P+pKbvvYMehBWhRrn3YPa7RYL7dYD8C5RzL5sJmt+L4eAgZOAQFDUNeK9/X1Zn
U/BLSuGoDVS2GGZHvWi3GD0wDuVUD3kKB8J2+IE3Mf7Y9U5K1mrXHTQSjJml+rbxqeFKKDErJlUL
Rf8W4qLQL0we1bZX86VoVjalsVDdOdzDzDDT3rPqmKWe9Fppl87TILxXaLDhUjozl+8Ak7EgLZL6
kryrImoFX3eFmui4qchKRFW/WRl47i2yJxezN5QdFtKHdBjZYt4HRoxkkPWr8Xx9U367LQhbjMtO
o22jG9MUp3CtWOzjjrAVygtH+ujFZhE1f1SvXTtlNbd9vp9mRkNUXeHdjQfNdDS39opUG5rQVp6k
X8Vz9Vt7hTzpvujeAvHGci+dmpP403ns3v+DWZ6NO4mUkSIpRZH1oa17b5gnb/NQ3zvJDwQA9k3U
ztS1Lk+SliO3PTfwFJ/Ffdg6mhuFNmo9SJ8HC1Q5NoH3YM4V0MzvIWv8nP9Gmtw5NGgG0ZGN1EYE
ZD2ot0orHk0CGJpgZKghxa1CARjrxsdgoLpXpTcIXSH0gBBWtS+98KBL752MiUnqH/Cw32opGgV9
tqy8YK2o8kHGn15FDCRJok0QoyEjPQtDj0XPoQzEVYe+Y9ljnDNuWXUb5kfT+h30zo4WNVlCh+kp
fzo+ShQRQs/BcNV60pDpSfH35lQjpQ53vTF4m+KfVlXrVL6vcglj8WJTI7ftWZCVs0NVuxtL1taW
/1RaaHA16n3SxUvht/OQ4Uh6G2U/69HIHHlKPcAGJNPXAk/IJmxvCuwfWwNLAd4qZLOLokv3uBwe
/YE6/RzR8HuTYpJpTKJ7o8mN1qR9gCZBv67u0weProj24O06dZEs5+j5l87teV4zxq6zQCwaYZb7
chHahfI7rcA/C9RCRt0jabTUUbfXz8+lLX0+2mSjeULqBU1mBXYoHyq1R8QTcUg9X0qCt7o+0oUb
5mvCNgmHNFhF/Ea6gHDYrYp769Vdh6gWmot0hUIAtlAzBdvvTMDJuk1iQzkYCTa8YWgjz7otcOuM
XBxhfQ/nD+mpS6oXUf1MKXd1TYCAZOnP4BPmzvBkvk2exlVvxSH14nvBe/0P4CljhD8LEpP5UTPw
+8hTQtuFImRRlUrwQIwghmJftyhmtTnGP/c1yfk63PS5E/i0rnsjtB2hXQvpW9eSlIzOT4G+wA+T
eoUwc4Ne3JwkbRKwPRVPgMlR6HSCUWBW41FY5smTQuWPm3uBReDM1vxWDhh3ytlAk1OgBL0olIUZ
2hKFJmA+Wy2ONttMgzoqfVRY+XnpjySY89y4HFjOhp3uEAi9nWSM94ms37T44+omJn9Cu5ENAaSR
taxka19JNJiTalEgWThaPM5MfRxjuqrnU59sot5xZU8o2hQ6iLmtP9u1t6w/RjmbciN94lzbrbWl
ty7F/0fadS1HjmPZX9nod87SgAS5sTMRS5tGmUqZTJkXhkqlovcA3dfvoaanlaKyxe2dh5mOClUJ
JAhcXNx7jLnUsfmag32e89lyapkcdKjtpSeacVuASCx7i7rFQs/3bzfvPxhBWuLmqSK84Z5bNI+0
WupwfK10vK+d914bwFtkTi2AIBfgkWWUnBqm25Ua2EzsVmEHBTgU2OCnC3O5cZ03CYqSufv9x7s8
hR9Dzw6mroT5M3g0yakAbSKDGlozbGNpCa37ng1/XSIfw8y2oRoTdPN8gjj6KlzDYbq7HY4Q5YH4
/hHGUZtyk61Hh2zbF0hdatayrMClwHN2Rs3RR/B4lKoKBhYn3oA3PklJIIWOmVkMxElDhDrl7vt5
vRS5zwec7YkM1RK9KmgMOdHUVmJ0PaK3f2+E2eKPxwbWqT7OQvinmKx8bVGL/n6Ei7HzrDwyay7R
uOl8LPr4hD1gp8GrUKFqkL8G4UICvjBXc0yhn/AaMQTJkRTd+uROkRdgwl9berNTXP6cDzG4NheT
C+BpQg0YkIbMiGAKimTHcGBXGr4bCMxSy9YLKN/CZQ5QAqLrltyANs4EJ4Bz5pj6e6omO7lUPV82
LMFYUjv4Kms/e8pZjYFCVS8YRNxDlAqJswb5JjBGJD7sOkF9TlrdydK7BJq5MJpEz7UwOxGmMveS
tK9SAF9gg9zErwVs4Do4OUptbKqgFgOPY0V59CTAVTRDkStJX7pGhoHtLor5GoBeoAyggN/lAPuu
BWh/RqLm5HFoIekB5BgzVXer71fVV+Gq6T3PimGzIytWYc8udl18GmqzXje34WPyLDiT/kn0U3KG
tbxKV6W3dF9/v1l9CUFnw852pKAZNAl1xPEu/QWHdhfWorsOhyJalussEntHK6DFPbSwDuAFfNc6
3AnK5leAS32hGY2pTjagwmvSpOssh/SUj6J+2T/WnXTqu2FXBcZGhDIvJ+pdBvnigDzrgDY2HVzz
qGGWfrrnA/JGI7Z1gq4MqjIE0sR9Hl0LnXGjxoMb98U2QPO2VYaXvPWPXTPC/0hfyIguJ9FnEzEL
HALEFfXGR8rQ6RLs0fYNjIzFZGcY2boZNCvOiNVDnHHMIQpecKdTX0Sspu8Xwde23udFMAfe+hXs
3xQf5w6l/kMdjesgDbZwBjRz9a2GMq2id6iFw8c3gVk3NGaHFsrD8mAlNXeIXKxJwKy+GOD/rVi8
791YSz0FmHW9rn8y49AVxOzLpXrjxcPyY+bm1NqMUWRTdZCcMpAAsoKjmQMAUq4t3DqWhpmHKxm+
4mjp4LDkfIUO+YaG7KBm2eb7b3AxvJ+9zSze4DgGnQN191NflpMust0ZbyUME+pOXPjaSy80SzLI
ONYiGkbJiRjQMMXNAqZ+dtwtHCPyxTz07IWmxzi79pY+TFYEuFWe1LvwIL3Sg2rXdn01OMRCJdD1
IWxsltseUnI22nQu3bdWutfc2oIfHT00S3HuC5AEZLuptQN6gayipDWbX8hJwImx12IAV9hV0XML
rDAnRVO1rbPtkAgreGhaIv1lQDU+U8SFq+OFOf80+mzOlTShAKkgyhr0R8dgRlw+dfHCjC+NMZtw
vapKBRJdSHLyxutgLE7RNCLo1H2/UKeANIvcn15ldrUKVDGo2xqX8Hjte8pKcLgreMxb0mF49+n7
bpzZwaSxUGiFGAXIMOY2NCzX2Yi6SZI7vQgPR7jDBBrf0e6N9JIXRKmdoDaFuo4NM+CnHHYjVcyv
0KN04vyVaEs6gRd266dJmB1fHeOdrOdCdGLwQhUyyfZD8IHgr6oP6++n+9IB/Wmo6Xuc7aNAkDvN
p0hEpExfq6jU+xq62AFgd5Xvqf3UES3gl83sWHock+e8uM3UAjiIGEbgwH2yhXC48ObaLA0NBqHm
fYMqtDDUDhG0tVyO69KnzhgsRMR3B7xvVoA2bemzN4+IKIHKLsSgHUWPwDG7GlyOUxWGlDBHP0K4
xdNjZknSCHOEAEXOpnagDYJOC0hahhysJUm6jlk7wRzMsNCeq3S86Ud5F6gPOn3ROqi9FwJdGQMg
0V19jEvtAfrmZq8YJrpOaIBW1zA63Chcvupl6qkD2FWAmyFxgLB2bvHgSoIPd4r2lqE2yGSVdZkO
tqhUD827G9ngNQEkseubluxL+IAbeQhI9Bomhvak7lwKql0khtUvJq8XUnjQTfXJiNIAmfq9j3E2
cSxhGlEzMToN/Qvv7vrg7vs1eWkNwFR0UsyRRY2+pxNnv79MiqEIOI9OWbWtCVxK6pUQ3Cu96H0/
zqWLKqhTHwPNYk2OKSp13mCb/dMd7D4+kM0IKXioDkP22yOvPLQFT3Gqa/IQJ+YSFeErI2miaJ89
wCwINVwyYiNlmMmNf1Pty4Oy9df6PTEF1ZSs2Iwdf59cB+4Sjn5phmfxpdXTWilSvHjTBU6DuyRE
46yxulL9t++n+NKhcf6Cs+jCpEqu4ZAXnXIYaSvcBWHAYTR++H6Ur35on0/fubZfhqWk9SG2MqT5
W6jMhFadWEBVG466a53mPgQEEN4aSxXjhbNKmx36YhIqWptORyK8a9MguW3DAFLfkhUOgqkKsIpo
hF1XjO73r3tx3Z4lG9r8uB+7YVBEP4L+0mPdHkL55LeousXHVv8pwueioq2ZIXZRuD0wvlaqp0GM
gWovHK1PHX2E513bHnyIRMF/y/43H26WJwypCN2mgMUn5kJPNDCFx9Jl69Aa3trVa+cGB9iU3QZP
lVvvUm9JluUrGnO2EmZbWh3R6o4KZJ/0rnNUtwrMyoOhwZNmFuv8tt2XVn40fn7/ypcW+fnnmO1i
kklI8ApU9Hh2l/Y/BdgoRAtDLK7w2Y7lrc6MNkKGN6rE9fkRTncmhaVApPaWzqH9Azhwm46rnDD4
t9/HMr0bcKTRTlw4oJdedrajBTHPA/QPk5OIIgSB9DTDYqu6t++n9FKAOpvSeR1W0KnfhV0bn+rk
2NYFfOzXLBCmLpPz/UALr/NVWgDKHGPCY+jqZF6h3idt78FSe2GQaQV8k2rQ2SUv7WT41BFcgBUd
yvwR32mweDF8DUXsYI9e/Cmqs+emRQmqHfiqTjGlRJv2TpmuGTQ8qlZyOcxw8jA+KD29pnVg9QT2
FEp4w6i8UX3hXlTlG1lH44+TMgCOnUFQTDkZDUpFUOpIlGqvMvAIUrGpbb3MLCIMG10dHuo6czMm
WBoKFqx+AQPeFNFCHSEz1CUQYKOe3xS2XGeroc+vkCfZRHurKxUDw+MoRaJY7zo0gEMVaH3A576f
ukvlvPP8lM5irIpaHAmbHPc8IF5QMdtkoY5ilQDeUWEarHGDQHcMGLf45LkQ0aGOT1wGs6Z8hOnZ
WgtFM+e1jh4QcP1VpD4BlolmdVwvXFv0pU88i8lRVtFwRInxBPEQm5Ha0Ui87hr9JgL+s+uA2oE9
k8CAx4kOjYrcts2dyg9Ry8hRfXnUygMcBuNWdHL9RxmgoCeijjRqDtVkd4gCUxx025cEDw7OThoA
iKcpFuHcHI3ALZLARulqm2UEwDr/Z6pBR01DAgE+I0wXcbERdAH8VMUrivGqJdGhxUWH1mybBcyM
tPg5GgtgnqnvKknnlWNkFRRCRGxcA2DrwH32ZcQlvo30TRISm4aRNwZ0E6mHrB3XHaqmMOXaogB+
Jw6tI4bSVSHWXpJnO6AMezfLIekqcVOo4DQGR4cWpTdYPI0C2dZF7RZo8Uta8CaSyJGaFqKWcm0a
WW7D3sQUonBfS0tlsUu7HvhLMFtgpw5xs9miIth6Latz5D/N21igqwx8M60WKtEXOj0y0AtQrIB9
MYzc5u3IltdJ18dCcALvxBlTYaWPzyxla3mEHq8B87YsVlGElOEIki0ozS5db+dmHYqsqOIwNFPz
HDD3x/Y+fPTB37fiO23duYPd7iRHDk227/f14uX6cvQmBEgiw5CVOTasIbRnXapgz0qVJZe9JbcP
BMieSvAXso2lkWaBNQ7lMkxHlF0CRMc07Ww/9WHioV9l6VL/8U9Si4+3mi2aMSVKx9h0KceFRCFv
oQDLrF9gc7lGWa5y+tzDkUrWmFXzwoNcyzrM5K3g956YLgnQX7w4iMrHs8yiTdE3qVanFYpsO+OO
/OqviFVfZzfQRvPYpjylUME3q7v8uHRx+JPU82PgaWed3c2aLtOKTkUdsbYHa0DzNwI9C146wnFw
gQS+Kq3AHjzMg0XtbmUsqCUsvvcsvRsjXL59OYth4lnLJlsb7gi88Q2ivH7Vb8LbcVdUDsoTLqi4
CxH+T1Kwj1efpXkD72XSpThf9F18AD0tdQVnkhwc7MqNDjB9tZulXTwt3695w8eQs6zPV2SxD2Is
uXg92o0ZbfofaAeZ4y/NHVbjkhTq9Nu+G22W2rW48bc6JJ5OQZdBG0O9nQQiFDk3oWKAFkhlw3Fw
Yf9eCsRn63hO4oDbnZSiohaddD0DM+atSHXTWOy5T7vhmxebjO7PFy3tyqiKWIFFW13z9inh/ULN
G6j0hSFmgajIQ78jfooK7GDYCcCoEYTmFWpBCxT/iy3gweHKRfN1LTWPmhKsW6re1XJzn4z6dc/U
qwqYUjGv7QCEmRjHdpmqt2ohbVT4LuRMBOIz9S0jg3dm26yo3ruNnNsxVD9jCUkCsv8QtDkavHKo
/0QULFPceTm4c2WJ3qb0KBa+Oah30FAycyW0VUBjhG4/0MbKs+cw4VZWZp4UMrNir0V/narBjrOd
gfYQ9IhMI9Rt6DKYUo78pHyEbbspSEfAtE2WwrFlEC0+ttu+ElwhTV0ZtFC1PzBGf0SQvudIGUtN
cvKHHFtFOQXl4GjqK8TEDpGoWhpoT35gaka9E0i+7v3iqoiIo8tVCf0hgAKBK+4jHS187PgOHf2R
pZsmQ7bevvrDE+nuYd/nalpmNZA6EGFL3iaV7VMY5GXjISeRmUWZzYQrloM4nidXYdnYSA2sEBbW
sQKnxIw5aZQ4YQanRU02FeAeew1ovZw64BAmfPRkyjB7panXr0y4JTTequyn4N/1VDKLAuowv+Tx
V62IKx1yhmMvW2X/pMMbFhJMgCm+qvFELM1Wqt+g15Wa/nRQ1NTsQPrlr2IGW1Y0IiVh1bQw2cCH
bOpyz7QdSXuzoYkr67wy8xzkDFgxUH5r8DfWVBboFDaNMYTChZ9jqEE2SXNgZu5JkJWSpCw31QEe
lEZkVWDRGlgqVWihtmY3smLJOhBKmG6du2SEv2Sjr6ruB6tQzgxXerDxWXU/JDD0ZAoIXJrbjJ1b
l8zRhtT2lXBLC9jlYQRIrfplZYZS5OrSYNVoY1YCPDQhvjBAuKqXkTPS3ilzOAmmxAJbzg4TuF8U
dzEF8gwJq4+iiQg3yIrnFjMgr5b5+4K1Ji/blRrHTi4+QAERCe9P1uwJge5aPriDcijj4nXk8bod
s03dFJYfYAfJamvDjm/ri/02ivfytBNY5fEIBJsCdyQI8hqVbIOa6hRBvVN7/ypA/gro2EZLFPi1
PynFXRUC6H2UaqQUrAPbq7aVDNY5peTpXIA6UO6ovm5WrWArSuERljsxySyJ4q4KJyGzmeJZRzYa
uN1cwIhFQG6KhjsUTMXiDkxMpzfw+Xl6VWE19LwGNQ/zmKTCmvc/02nBd+Khz54MQrec6Mcub6xG
g7knfOdbXLvi9FSKiddoXirGNz6E/8qxBQs5tlPk2UUPh3qEkxKdoBYsvTaHWJ8Kr7sMwMK4Quf6
XhqKdaS1G60L7H5iPpIhX0lqhGDVNi+iaERmXcG5GaAEDWJ7ZX5Ph27TxTj1QVEr6/ygQCChEKFT
hJfDFQvyYnnrQoBzFYBoKtXyugGphJN7A3zAJJU3ULC0kjKFUkZ0xca7SPet0e8sjckW68NVrsAn
U6Me5dVOFFW3FvJjnPj7kOoWRZlZ/QF1KJPlg5mEW0Pgqwx3WWWkNhXCk1irG0XoHSq8NsmT4peb
ymBbDtVYGCNaUvicaO2jriSVg0ncdkW676BrkPrwQvDztWyAXYxSu5PplVuN4r1cMMMW6n2pgbLU
hh40kq7DvgNXU5vCYbtFTdONhA796hwktWQMzd648v3J5FS7kaDIFrRPDP/lQg/0ifILig0w0oA4
vEnHwmFpsKrJsEHREm6q6lpOfuCGa0EKaif5466EDSvEM90y6zFqYElQrE6k9FaSQkv2dTsAGL8b
0xuSJGumQrkAt6QoDl8S1ZjIO24X+/eB1OCqF14nmrAr4vEavY6FTGzp4J4lw/A75koOltEpGxUn
gtVj2eHSqBnW99f/paRLmSW6cZH4hEcYh2/KK9+jq6g36W27EV3ZZsd8E8CQ6Pshl07yWYbbVYoG
SxrgqcOIZyaahJu6aG0d1p4NGgPfj/Un3bc/Erz3tOIsnS7AdeqaCOl0B5CRqbhA/rnBRlZMQGQd
bRWuMhu6BNdLctoXqCZTu/pj3FkuC9R2NEgjuufEgy1ntFWNdaXbmqUys19RqH0AsQJpEvqLN7CO
schq8QmmBfJdTjZLbceSDKROUBKbyC4odbXX8Ge2yF14G1hgPL0tXd8u12c+3niW3EaJ1khagTeO
jR8T8SMikgl/cTNClKizJVm3he3xzic++65CSZRI8kPcgMc9y3ZBBW/b0/dr5xIC4vwbzpF0hgIl
pCRASTgfNEfnkaXo+aYG84t1sWb1wK9nCpDJBmyH8Qlb5VbQJJshrEK8S6mHnVj6tj8ZeQqsxNms
1TC6bYBHAhLIkB+0IFslxrNPApfjgFaUh4XHX7jbkFnGrGpRlyHhi0/RaXS1k3xMeuCW3dTtV+NN
C1Vse1KlnryA7+NVeROPpmwulyq+Gki+Nwz+WBdkFsikDrozTQ6l3la+Yum1FKPcpgMGCJ3oHkJu
gS54cqg4fli6eXVXV4B415EjyIrDStxaIKqAUlqjDleirNio2Vqh9H+QLly4wZBZGMyBaAzgOx+f
QsghZQAi9UNm19E9A5Qt15tdiCIWmVQ7i9iOYWHeaM+B3G7CBs7j33+3P6ksfUzYLD4aJA7RoQWP
djKlEB1kgxt5o7iNVe3IAdCBm/RWOaVO6NDD0hX84ixMqoKTmwpUNmd72E/SIY06A41hfduUR9b/
Zar7tBg+BphfRzOFUZr50xV/mmKJmXTyMhCD/1fYPxtndiFFchP3g6hFpwqpW8x9KwBWKh3iFQCH
ex+5pRFCiTUyHvO6c1l4xzhMnyuANUHNGwLVy6PMWfisF+Px2SPNtmNFZRAPBszt9FlbHENw33Ja
mENKiP7h81IFa+FTzlHwraSMcaKQ+CQKqkXVAWBVY2GlXoz4Z2802zM8Z0mYMUyy3AsmrsCy/zOJ
G4sKpxRKWt9P39JYs03REBKX8J9GMEtqLBxU49ghaiIPWanZwlr9+9EuoTo/rdNZGYwGcpnyCQ6u
3pVorVaWfhDXKH6+h8hlitm0r76c1WczOb392WmGzYAjwMfbxeto1eyoo3q6C9Tu0hq8WIA6G2eW
E6C9SShp9WkNJi/tVbDtjsY2uqG3qel0NvwI5av2LbAVc6mRf7m2ezbyLLLIRhwmGZfREEDc94fb
TG5Wffk0ybz3feV2keIS1FkSlCHCbLRQUUCHIrhRpqpK9NdJzZ+i0Dx5aP0BAiEaFi4QlCaJIuBg
dyo8+hYW0cVE9wPGI85OPo0NYy+UqIp1cNzK4PVuxncw5VlNrtSS4z/EN/wHmjbu98Ne3vh/gIfE
2a6kvtbJlY+ZDqpDBVRtuKiGcDm5PXux2WYE2TQTxRhDiN5gMSwj5Uo8Vl67AjfeCzUTvptOvUnu
Alu+/fdebrYvoQ0bqqmC8yMvnyJ4tUZauhBolqZvvhVzNgh9gHRFR8MDEg6ysXD9mSbn617/+D6z
PchlLnBfAbgranGnl7hdgbSvFEsKY5e4bOcgsrngs1S2ZUF7Cd2Ux/qKrfmu2KUPHD0EyCLdqQsN
+MuB5Y+XmgPQO7krSooSFew/yp3Qodnt30rxg9ztoaCDsnZ/9/06WJjEOXacT/IOsQQEW4eKiq5X
dhpnXkf1hXNgYTG8z/FZXK66gcRDh24IiNRW3I2m1i1M3NKLzGJERvsh5lqMgwYIJ5ncDNwww/zh
+9m6fMn/2LDvPz97D0WKKhbCHgXwrUiDiQCONGkLtoZ4jc0a2lJjSm+Ru2TneImDc74E3w+Fs2E5
GYGoGcYI9rOQcu73MXRLYlWZql2cQyG7K6GxH0Hp4TnPqKlG1FTg5iGouScmia1NFTsdpuFtvS2E
fs2K8VhVt6N0z0Pw6rXCYiDLN5X/XGvqm8qGbd4DcOW3+zjqHR8KH7pfukGl2HJcesZYmGqgAnWM
m0/F/j/48LMJnsUlUEDqXhCw/qmwKcMnfdguqqtfzhE+ttgsMHHfZ4qo4zTRUYqVqhUje5BxzXUD
PSoB9hBd8PT9qnk/Bj9HKvldgAQ6noqhA637OSvRoNnA2iEIT72+07T7EfYG0dCuZV9940PhZFl6
o+mxpw2aLQkgIFag9oTQkp2O79rCzcku9doG682Ktce0Q40HmslikprcwJERwP+6eeFN5eqx6AUh
RJtHi2U/iHqryBxSeuNBYPSpF9AV0XNPwsaQUgKRuEMmKM7Cq37ZhsgdYTwDQxKZimA2z15VFoW8
hEFue8xRlM0YkC+MyQ7ccm/VrFegw1uuY1+8z9PmjUEezMiEQ103t2NYX0kxqvGFUrhQtbFb0luF
ctTVUxIBOzzS9i4pwq2YqldCEGz1uLsv2npPulw3yTBe91XRmwTeRVhBKFCVVzUs80j4GiYhKv6g
dDbNIQdRR+doDKBvABOkI8QpPaix6yg1KJ6qlkuWd5fnghBFBcl7wld8/uxZKuR63wXtsUdJTghh
ZC1A+C/8+f2Uf0mO3mf8j1HmADRJzXjEUMc94v+spskm0qXQYW30b98P9CWGzwaafdqiUlMA3DAQ
qQoLEcFqymgB6f41vs7GkD9PmRzCDlqepkwR5RdZYcAi4VYHdY2wh/imcQsPW1fvcmsY4UsML0EC
AUu/cko1/+vc4NmjzA4U5EfoZRCBH9Mr+iiCibguryHqLOzzVT85n7lJaZab/hRv5W355u+XmBVf
wtRs/OlznMX8AVGckAE7qfT7u74GFRG1a8jiuL0GX3uk9TCD84B1+/4jL62maU2fjWr4pOW8xagJ
FddVEwIo56NrV9pcXVJln+Lsp6g4e8FZqC9bqdebDEOpfYFOGIySioNmqHYoUjSDFvLdi3uR4lKm
QN0e/519TS6NIaWgoR77wTDz9KarS3MMF3bIxeULdUzYjmEI6cuOp4ORaNCYY0cfSoswCMjNyK/v
ohHAG0NRLD+lAJGx3vP1eNWKpatD2dnMMsmANi+/KXXV/v5rSu8M8tkkS5SIkMACeUCT58lrPCRp
Dr1w9di3aJonpobESyhtmTw3lWEFA5RxkECgQLuStOFXk0c2S/pVxOleLEtQb0WzglMz92MTckTo
WXujKqH2XgHSG7tS8xAG4KOSn1n9UrWRFeLoShGGfKAAIG7vjcJWLKee031Rgt8RALkXdOjLk+tW
UR6jprcaKJcHKGCqCqCHyWGIHjvqtYUEezR1Bz2/1UjpCu3MaLC1dIR6mytUUFPVA6eUEzsecQEc
foIPNLnvhuiCZPGuSHsL9XO8XLDP8gcQNKzB8IQMlkQKkjTo8PQ/K7FGO9B3J7d4ORRtSe8D6JBJ
Zl2A+B/dt3F81Wo3KGaafaJZkAYcCh305tpBTdWtaGfV8PcS3VjzKu1HkEq7RNB+cIi4VpWOWzB6
EVpi5iIq2ikDAwu+R0S/GmPwnOPnBCwDKYcOWecN1JPA4OpHbk1MSujsOkOJ4hqXzSIluQkXbe5D
bj1faVyywCS0B3kt8eaV6ZWVVNURRonrgFQQNda6u2po1nAv3Mr8qk8OnTTYXQAh7Lb2vl9WF0IT
FhWMe2DUDAINnWdQldhABGlUj/GarZUVW6leuPqj4v2fr/1/BW/F4Z/LtPnHf+PPr0U51LAYZLM/
/mMXvdZFU/xi/z39sz/+2ud/9I/r8i2/Y/XbG9u9lPO/+ekf4vf/Pr79wl4+/cGBLQobbvhbPdy+
NTxl74PgSae/+X/94X+8vf+W+6F8+/tvrwVKd9NvC6Ii/+33H61//v03HJ3/ef7bf//R/iXDv/qf
mv94mf3tt5eG/f03kMH/pmuTJif0ztVJMBkxs3t7/xEV/yZqMBuEGiA+DODL+Gh5UbMQo8l/g+Sc
AtlwFXao6nuQaAr++48ALIUxk0F0IquQr//tX8/16ft8fK//yHl2KKKcNX//DZ45n2K6jqElAkcy
GB7q0EUW58VSH3pEehpm1C79HYqK+iCaIxlhN5tbwuhb5chvhA5r3CiOHHeJGoy1ILhLUDvuEkB6
9Vs/IjYMZIGY6/W9GNWmXsHIl4+2Xj8jP28M4Eyk2MqH5rqthpsebeSx0Byf9ACS0MjKxsBigD7w
jkPaeCWw3IIIchUwO2nGPRrrN6XGj0RgVj5Ck4AYZqUEexIGN1KAGjJgJ3mkWFDAB5tehplZ4IhZ
Zo6AKYfNbQo22yA8Q4TBbJItJHxF+ZmI/T1UKK0JYmTEd4BiuH4P4q4CHiL8ZktfdwfZ00GTk/hD
AKZbk/xkMf4UCFAjd+Jip0WKV7KHCpigEFJHEZj9lbiRYMUJdHwOAnTP/K0iMMCCakfh1KzzxNJH
qHVWrZMgeIYUMys88XIwy+IxDqQrrdFNFk/QAAWqYoE1tcxSfqqAzvYVHD2RBETAC1gXfb7roEzt
B6cGQI3qEBX3TXQXGb8gLmMWnW5Kw0MCufQB1Moses2BXZLLIx2uy+C5L05df2Sgd+DgTrKtAjx+
nD5o5J4AxJOUNy2UIsWhh8f7VT/4jjrIdoA+cVxDYPQpMiAEpKF3EPhmbtS/egqRF1AAfLy+EELO
GlUjUjwLQXj0x3ZPcWgJQuAmwwAyvepKEBcBiGss9uOIGRh+jMNbUjy1Kki/OdqJOGybyhSbn0Vs
rFTxENHC9YliDeUuVQ699FKzNTzUHwVgIfwc4iso6gTAIMXAvqeCAvxW3GwUNdsWFcSgCiOxOO5N
agdaJCuQe0KPPBJhp4KWP6wkyxVVJEcg4OUqtSdo8VWJ6mwM9+6yCtzUf9SjI+EKVMAZpAOj6GbI
lY0ITXnws50ejKg0gLjNphIgFicGjdfWuZ1pyq1qjD/jAMa7VLmHkymUxIsbqtYwaV0JfYYHbz1D
vlGAJKa575QBRORYBDpE1EdeL1UeLXERoFV3oybSraLGNm6cOUwvk0wyR2Wj6sIqMIwHiCxC2R5N
y2CdqA1MxoCBhm4Yj54D4+AbNSTEoOMpZV5SalYBSzKS1tDUh69jBgaZ4h9HKdknsgF9XNWU9X3c
HbNIt8ohvQ66bgc3KqzG1ZiIdoxaCZPR8/VXcs2Bz6HhdQ6KqQHKjIzuklji71D+ODT8SZGS5yEB
2koFJo1eEzm+lsX1CASemnM79QFfam71IFlXYEBmlkGsAYTErHTGhHC0mJUXkh11aCOTpsfdsM9d
IsANXFFNId0G0MX2deidJ9BtN1JHZc/iiFOddsdxpA+V376Ufg45FtgXGt01NU4jgUSotoPyjM0M
IEwNKGcTDcC19EpKV6g62YWYb/3cAJC8gk+H1GJn6LXgDm3mBYm6jRJ6KyZ4bEnIrZB28OI0LJh1
Mv8W7rgmg02k3qxhneokfuSMIwTYCcB1rDMheGOVqZv24C/J8BZY52lxYP1jURUBmn7gEfYo3BU9
1FSfzk6e3yP8eUT/nDb/Hs81oOPhrIejfp4+hlqQ15KSY3k0LkWXMWq3dbRQuZMvHhoaLAA0COlD
Anp254golF1wglK7caA2fQQ4HHXvHz4Kuh4wxOCYdrZqQa1ZOmbXGaTi34DIWoKLf77c/utFP55h
dhkRIj8vSFVSWwo8vR2cxl8qjcxaYV+HmGVNWcrHoCsxhLDqX32vhPJD4GWAijmSU3upJS5ceWYQ
9K8DzgrkKQdJ26CY16lRKqnQm0AVb1Jp1a9Ur7OLQ+rUO+mt3C0hWGYl83+OrItQ5RRVqkHwdjab
HTgmmRjI1IaWTvYynELQlDXFNKyKexr6cf4S12+G9v/XiPDwQxJDVFhZfL63DqXWinrP8P0qu1wT
J3B0GBk42hUTzfRB4m75YxLXkO1hJYCSJMKEw26WpIYvrmSo4f7xFLP3FnWo3rGag1ZlQ0jQTG2N
2P0DP4ZAGpvalXCk3vQEYukoa75KAUbdQWv1+y37J5P/8RCzdWYoXZ2B4DE9BCC+AONXFpBSDsRr
nNJbAv7L08X544L5deJni4xnsTZGIl5ZNTtHtoD+PA7HqDKlh9AGqPyOoVrSO7wwJUdcVQ/ZaJdv
3VZc8kK+tH+R30LrECQeEXLmn79/2tVqBo4nEk8jOLXV+ESL5C+aGb6/qwqbUSwwLGuUN6dAdlYc
KX2J9gCPUrt1g1VjJTcEaCULZVXsX3D1kMH89U+JAVXERVUVVfK+w88G9Buo8um0n3YwwMKH3K28
aT4lq9/L2yWhkQtT+Gmw2ZcsSMqFuBapbfwve2ey5CiWret3OXPSED1TeqHW5b1PZN6E0yN6BE9/
PyKryiI886afmh+zsrS0iEohAXvvtf71N9fHbB68MU69f/49f3sFjG9V0l6INfy60YMtXbDZWulO
fL0CZ2PYr7frf77EF57iv57RL9f4sgTV5ryQKRQ2AoJ01oVLsvB9F8Re4c++fDM5tAcM5mHIf3Nd
6a/rQAX0/s9v+7Lqxsmcm3PMdWsXuvwiNwqxrbeXBd/svntUXwR7f/2VX55VMVRdbSYymgO/W6+s
yMU/gJ0VWr/7z79ruV1flvdvP2uBAn55A1eT3I4x5E/Yy07Rmu4UV9s0ineF+K0g/ps7qIq/X6pI
JkMtUKKwkyyqLIS9G8NhxsSm/f2+tdygf/hd6pelrDbqKEwTr6JkEtAkHjpJPVaKtEEjeUy18bRK
hG8kUn/z8mtIOIkpk5b/fQVNihwbC13lBTGyMKnbh9wc7//5WX2BH3++Fb9d4stbkaU5DjytyjtY
lh+JZiJXMSiY89eCxmDKU9IR2v2kQiaf1V2eNvYwwGmIRKFw8n74bkX8zcnAt9F1g1GbbJhft+Tr
xayEVjTYT2JLDJcHmr1E9x2cjeiDDMxvtZzLCvvySH+73vIAfnlVp3IqxlTleuMK4UAQ5deDXmwI
f50RLn1zp7+71pdyYyj0uRZBgZ10XWxa9+ooNo0KWd2Mg88O4WvKQfJyV6rC72bByyf/5VeSoycp
4Dg6eM7vv7KRKXKalDj5tEeEI9rRZVelif3Pv29Z1f90kWWp/nIr43Gqxmg0dUcMkwCf9QCYcike
gn++zN+/sL/8mC+n9qVT+gvvKaf2u+ZTPFilNwfSMVkbVr8t3cT7tjL9m/2M7IX/3L6fePkvv0zM
6kil7V1OVCLhXnE+WWVYAkupU240a0CRuXSThCDODpYCP3/u/+GZ/7MQEv4B0CyjPsnz198wTf6L
f4Oa0h8EnS9j8RX/MGCK/wfU1OQ/gDIl3YRHK3O46uxo/wY1jT9UU2WgsWIvpRQTeUf/DWoaf+DL
b6pLA0IioCH9N5gmn/T7YliuS+6lKusS9oa68dOd65dXZiWIRdtr5IiNNoJE0EWrd1fGmxF5Vf2U
Xjfl2a9LMCL4Wm3XWUW3HYezUxS3opuCYyXOBPtX6jzw/Q5Ce2l8XtmOL+aR+R0JjARnCaCLq30h
3zTG2hQfFMVD2CcrLihlhndJoYZ4faiIAMfxaicS+ICt+XHrKPlt1awnCATWwBqVl522dzFD21z8
ubDSpyILsutr0/uwcEU1TCp3Cgw7+SQMEhJBSJ5XQSwcfxK0N+kutQcTby4EoXDRZmdl1X4RSPwF
wW+vf6qoTa8Pcz/FwNUu1/VJeEJWuKirJx95kU3oLqrH5sPkv2LcPb5mQe5ErmAniI+vN1dbeTqv
p2doDXf5ZgkBn+5qJ7u7bPGgOPbvoB7Xy/4Suc3KHTHSU/32auGYKdg5sOzoyDfiuDE+5s4aJS8x
t/VwIMKsviejad4Ib4avofE2HAMb0wFSfv0sSIfBFp8mB54yjJVz5s3Kesx8OJKDuF01AZ7WU/Rs
2L3btQElvZ8pFuT4PPVULRRMH4FB0MGnWTcTpGf73PkrJCfv8uewHz770W6bAP6/djs61T6RnaZy
DGf0rm57VzVwN6zyNro3Huqb1FNKe8w8dXJFxAKmUw1ul/oSvqKln7cb4QeMjdcz8pXEF/A8LUP8
QZjygMVl9sU3zc0q+8ymfSEwttIsxc6dJakB91wZx+r+prbNUzHadFntGrwZV4sVUrhPXN7spNkp
RFvguEIVlUZhtwrifF+JAuC3a6RbZHXkFNxdsNn2tcSZKx/mNthitq2bQCvvgaESPCIHOECejBsD
IRfCUX5Z2biCxNKd0roa1JTCU0sGaIWHCVrccfI1DAIZeGlw/W2YqYmfVqdJW6ccJ059CZqrLUOU
gt3oX7w0YJx+TCApPSUH05/WxWG2Zbu6WT1MsTUOdnNT/lC2wvpyUDawkDInucU+vrHTm/aum20k
xhPEipdVY8k37fayHdLbRvFK5M1bdHzFHXlRNqvVkY8NfYF7OVwfjFvN6+4lEEeUc066R622rWVb
O17I5TDW53diOV0T3yAWhWKZP2rUlf4s71fFdqjuMRRszc0Vn4z/7uD9uddAbVBVSSc7ipPv94O3
HvPJXK0EmbpieR27YPQU7/tS6StQ8ed1VhJMHc1k8vi1ipgY/mIAmC57mnDbahYKnJvLrtxkvroX
HuIcAxprdKTlVh/Se0pi9I/fML2+Hv5/fgcFbZdBuA7zxC81VKSmXUTSguKUW2A/VlpiA4XZz5Il
Ws731PCv+Nuf16MA1xQcTkCIvhQbkQEqO5hcbwyJBFEv1oJKQasALd8Y7+iMg2/btKVO+qWO+ssl
v5Sk6jAUc79cElcE7aRT3CgIKSkzVpD15v/NFc0vXEHj5zU1Q5dxO2Tuj97491cIFKGr1bSG4OWT
TQsF/HzZZ2yr8y66hGhI3aZ81vzZQUuanBhSXz3Zw1GydCdW8DzeFmc31t1KOc7u1Y9dqMf+cn7t
hY/0R+pmd/mp9sqw2w2+uFkc8ceQbk1w29KnCuYp4lFzO7LcGfJYsniUWi8+w98KEm1jJi9ydC/k
p3x6KsaPQn6NGZ6RjDOYp2F4jHPnIjHFCJBSt5fjUz5gpAx+tXpsFQfCCwfkiMolu/zoLx/X5mkl
PhAmaRnDw5z6C9MMY/FmvaK/sC/5gXHEJNmJc1Z8FdNEtbezzos0p20+1GjDBC4+Q4dQirBHqDni
pam0bFSX51X6EqGRHopDO25Vha9QngRU5sz8lhjRIPPS2lJBNj3p6s415iJj4UoR4077ikkCSnPG
PhPDQCHUtE2qB84MGFn6ZrotEltr3kpSQA2k0YmiMCSorUt1FM3bqwIL4lpjMtBjngqFIjbxD4CR
uGqd4do7+pJoeGPUYYZNVufO0OOKncDu5kUyJIjInkqrl0rbWFkrW/hU0c+TDIkh+AOO1D+K2Gpe
akxD/T6c2eE+sUqI41M6781nzR2cnlycJsjbQIT/iDW7f+3CsdzLPYkyT90YysNGX3n1JrNmbxBe
B3nbr/wpCxJJsTj1OYesaxtmtV2Vtqi8fJyv2+pyioSNkrttZQ/e9aAhArfGyVKwOHBQG7ta5hJV
mz3iGNt1YQup357b0Kgee7uvHoDgT2a1ywhvdEqmO+/ZKljBkiCgNeGPEOLd46K87n3hJD1jD+4V
QRJgMV9v4t3gZXshwJJTxgfCy38YNnKQU/F5eTVlJ5asuA1H97rt2eEofTDxaF1FwDKVrDLVYaA8
WFqouLWdXOyWtaJ6rW88V3cp7uO3XBqX2bvVbXzTW0vxVFn6+b7o38TrfU6vaQaVvNV7X3THHQMg
7DXcat096e+iq2/kPmSqrBr+uLm42OBtzy+UIKhKg+4dFmdlNaAdp4bbo7br8/2Eyt+XCLS3dBKr
KS8XPFVyBPU0O8kUsMAUm9koYarQ3zCckwonjU/1uJU41GRLCnA2QJyo40bnYthWkt9rza4MDN9B
1aEFb4N8LWfbROYpFgxIQetP0w6WSdW7krhrIJphzRVUmXN5zjycXq3uqZXvc9K1bEpSmc3hND9P
GNl4gmOgXz9puxwrnwWuZOXarcLg71WWtjVGAo50dfrCHTrfFB2Vtwk/HKe3NN1upwOGAu205tlo
WNp/9DjCYSWcBRNsQ2J5n0Q8a60Zu2weAdtKc7eqD5Ho9tJu0jcYTDQAyoM3uWcUjiJt90auDobw
qKWPmLbDmyui56En3tMb9K2AFwSEq5h8W2rXBpi6XrOkDXs8u4X43DwkicPglrIltSXMFDy2URZv
Atg2WfUnbu6lEE4ijm02H5W9ldFSR54pFgkqmO+y1/ozOV3v8IxYsRfklrpyzPclq/2u2Fe4X1jU
dGlMmgNVFaQmi/epAUKginpQvYpP3OB5NxVuDQ6WbrWSCFBPZpflhugeRIrs9gwjAvK5r4m2fJvU
9vDef05ulTjtZImqdWkszNJoITRhmy5bAM4i16SwNZFkgY1SHkvyRPPza0a8UcbeNVsQj5Xyo3nC
yGEcXmFcGY0XTe4gWxA4zP5AmVxYNdM5ySVVqr1RODr1YNQc3mbRbveZK+CL8tzD5+I4xQa4tc+f
V9mOxb0oh1KNJJA10+/Z4O1mY94rEl/Kw3akHPZ5ZxdMMSM/vavJ1PW7LfZBrsY7rwQQ2QWm5pE7
xFSm1oo4jJeMI8fGO2V29M0ADTpsg8bTDV/2umN+tmJSXLKwMne96km28qAUt7ionOfD2PLFefBY
uthQ1Jp0OQy01xxbqNnrVDdNTnli5URvc+MK7uD+rO60eRspgKpN5rXJoWjxohFOsryXoRx483Rc
4d+UhRmlvja+dFjbNTyXA50eEmED4zp4Frp9GR3HSNY8FhU2iqWvHK2yWVtJ5aQRLlS9jm2zO5Lg
xYAeP9YGK4vGU5C2lwfZY64NQW2EcSeQAhfO6QHKc/mcp6e2P+VY9CxuEr74osr0mi8p05aXyj7L
rH3y6pboI92bfkAjjwynyMOI7Qlzji1eKUa2aTkXc68wFkm/6GbxmnikdlNcICo8QbMj5wGSn/qZ
NiT1BTE4M9QNzCy83PEqMk0buxT3K8Xt44PIOXmxho8J+9J4dxFc7Uwoty1ugP9k16Ts2cRu6iv+
5I6vRh5oD3DtYpphS97iIqK48XP8QR/crMXJ4vYkrTWsZ/gnpZV/VF78Me7jO2zc2/28bm/yW8Ge
ns2KjsvK3CQOz884BbkSpFzTwluNZq9pocNT4J+67E64BEtjHtQ+b+xkYUZz0Y6yeZfiV9DeGtW2
zv3SODURfdFeEY4zeXSX47UJ0CfzTggfnDr9o87RYL5DxpjskoRCaJNjsmvMNceIiikxXjDS6q7V
mPzpbTBOh1bdUD0wjWMLiQcsbr2z+di7dXF7Pa9XhXc9EyB5a/Z+X4TAUBuDUCVekcYxWQtsg4PB
yTO9DHjFVB/DYK0cvQparJQilp0DPMBOpDVWFzkJiUELL4U1a8WpL8QbyEftupCeSaKf3MwtG78Y
1lPqw1jhUDO4j5nbSTall5IFks35iR9bjafKGY2RNVL44Sw9+rhkYCFTE8Uyr5PxNe19ApNTDfgD
IunF0uG11yc1kD1kqgtcIHvXddrTSVbupbbO3uhd1vMpQ162FXnIFL6UAHRa8YPmnNe9R/7XAxk3
6cF4xh0tdprgusFHHgqHbfA8R29lYw++JzbME16Kux53ebd3FC9Z40Ju2LAlLGVDE2nnfuOVbubg
c7POvBy+yWt2t+gGTsY634zvTaAgprs+NK8sWzeRHEgt4tlKT7R5J3m5HF+PwqCxxw+RwjHAg2bD
JhmUp5EDIhyfrm7n6q6wA6fhPXcbV/BbR/RaD79X/mKEWuRInubVktXe8UbYenhxOp+86XX1SQvv
lp/SejLugVp8nuix4GikorW5k71dPSKdbDFgt5PtuQtn6Y74kTyB9IHvE63KURGPDfQQ+EbyfdZR
HDoF7SnQg2xf0q3JaatbcWaDoHSu5KW5xe3uc9soPRCj6T4KBdmXrwT3IpUbc3a3CrZV7IqI8MuV
L4i7WFPZITIL8aaOXc7kDasQlyH1ppU+SwtfIYOs0/fr23wjtW7VLlIGmGXhYO51Gdun21reZxSh
V+MmhRRveuPk4/qKJinvXFl1pzxcGOs57GdP/BE7g6UPTkm1W6/JELsQSIMjoGAPyVrQGdtLWmDg
uGTHj+MP8CMIXuI60deIkUCsCrs824ql1TczByF4DFbafI12C2hAPYy3UgeI/Nw6angNBhvYbKVZ
PUe2FowjcpnYtgROHGEKrpcfxmU3VnfzeN+ed2m3l4kcL8NqZRvbiPgiobntuk0+v8fSW/d2+YFV
t99BRtbfJPApDJSS5KT3ryZFf9TVzpUkj0i8opO/l8uPqTz01cLRsnXRj9NHnQ5BmJyOM0QNF5NX
WdgaiO6c2bg1fWUr1jscsS44i2nZi6SvB9CWCYAomDG541hgclK4/Tm8pmEzHToOb3EqbaY9+m62
06vT2ZrXH5tdFWbe2Wq3/YEjwqGTsQy2y+ubuTfudD7fvpbH6Hp75kfwbsursHlQpp8rTa48Zbt4
5VIlDifjdrbbwRZGct/gp9sZ7bl4ZEnzRF+KwSJcoUV5n4KLbEz78oR4KYSiKb8Q375P1u1PBMHq
vRkGsqXRYKduhUougOEVgr7dA0x5g585uY93UMeqJE89tjT04ZetvjeOIwypzSpgi3LkEyzyyF3t
VZ+vc1W9/OIPeajao+hAmW4IiHQrPOCcmf2QbkjFlYaVgQ3a6hOq2GkF4jbZquguyo3xlvkC2g1A
U7dG5+ZKZ2dmVz8qdaCA+6Th2da35cvlUSYyEZr3/DZH6ym7kYRNcw2huFV+lZw9nVOsw3Zgcgq6
43XxCL2+T0/nM/6KC64IX6n5ZFOwpiCZ4dfBwqRoxsv0NQ60xr8ObkJpod/AnYsuN7Jyl+mSFRHZ
INNNZ4XdjyZ94lsmHs8q9Hu7NJwlwIGw7GZ1k8vPE8wSxRXfhwd2pAbsC8Omwo2oIWRXVzcZ/DwS
uavKR3QwA4AZ6x5qPeSFT0Mntu9Ur7ZYcGMgNdHMEOu1hENgxTdj9BArbB8UeRe2OAyLZW2jcugJ
lGHQZjk+6DrHx9S0ILKBDnD0rjbA2DOpTLZU/mhX91Hz2MWfyNLILuH/RXd7d9ZO2aIufGtAx9X0
MW48OKZ8ojb6FIPFj8Kur15y5X3VW9peEAWbQ2sxdkieFazdzvaldyp5LeRuWfuAnGbnYdj6ZCaB
NN6OWlBHr6sGJwyU+F3YA/XlryiCczHIfFqgcPK6B8h/w6Z2eLHXArtXeH4f9UDR3lan6nH0ck5w
yHb4pQXYNg/4I1z2ZeMJDyDMZu/JZ7tINwDrMcFTEyZAwlqovS7bzRdH6wOdmKfRb1wzts+mD+U/
FVyj8xvpcK1u9eSmqtxMcXoczswf7eVuMg5n+aNqcpvdbsw4B7Lt4hKGfECyZr93RKfgPTL2vez0
RrDAt/UjB/ylgfT7Voigt7MYNpG0yVjGCnGl5sWdK5fDeznO9ZN2WIIZJHyV2S0Na9yCrMevyBts
lrOj+mqYwzrcUGFdHwW7dYRVyNlsJ93yRjvAtCKlHFbIsKET+mPolT1Pv8N02S4xDPSSD7lhq4Ae
G3umPbjYLPOvkH4wVmYCbamqlYWC/T5xKs7A4fjluHBMQX4/m+mFk48gh/tW3ma9f7nDjm8rKW65
CjXBbzo8FGuc+WzqKmiQ/sXnCbBxioSQLOMSphROfmCZ5DbLeLlVGECz4Sz7vzduuPsGr8ZgwDzS
AsAS13hLz3wvhtwU6E5639KJ3MkMNSHegcD01ivjhcHBod6qj1IQOead6RhvHGi28INNy1puP0a1
RwFpRflgWGdLpN06W1pp15QBFweQiCWIC6k/mveSRftouG1h50CLxhoi1OtiVFC5A424ek9wz+ol
B0GZsbEOouqQRBsBqJkfF1H/VXsQrBUdvR0dAbWluyGcnma3O8WucGwjX+Y8o6kEOgftmW32vBsR
dYgrJ2y/PL7xXcn9XyZ2xz8xy1+JoNKXufNfYMUvaK2AcMeQuwvkV0e0560UDjj5Lv3cYuqBYYEX
3cAOoUigJPPmcGH56eD07WPxnQWG+oVJ8edXMWH6yXALZE35wkmZcfqehxKEE/RysunoWCPAC7F9
rQlSIAtpw1t4MuDN8tVgQQ/lkTd9of6UL2cLcC5YWsgRRzFhE3m9jcotOgBtgIf2rgGzKgJyX/n9
tvfSvcypx6HNZ7NovvspP5N7vgLERNP8+6d85bzEc429WM9PKalQQ+mmWg/xhsHTQumhSlzPm9kD
3XFiT3HOh2UUcPZiL7MpvlxaeUtcL68s3exPvOJ6VNf4tRIlAurLny5TD+kAUsHp0dndPe84a0F7
GwN92/B4ehqwb1O+v3AHvj4d9QtBocqFLjfGn/jzAiwPgez/b0YYfzs+wIhwxVRY1hCcfHkhq1XS
9te0WUYYFJr8RAefUaqpjlvDPtAfJnrPbxbB3715v17zC7lMEeN6EBdsfeFF9CSodLcj6bshnexw
vHDKdO7wwBSOjZB+wcZodIFZw5IuX+P7fMsF+cJm+HmvSR2CTMTEyDC/pskYQ9UbUTKB9e/qz8Ue
Dl9Qr3BlGqhHynje+jgL4oeS7Wl25EdjrazYWUvOA7ZsAuYARz9pOqK79FXY1evCozB46oqDedux
mXJyrFsopKRx+vp7ulUCwdHASTC2tBicvah3CloNOPQ0DI+M0r5bHczx/2Z+wmCI+T9CCJhTX1b6
+ZJdxosxK06r4O0GPOxW79fn4V1ir5PdcomgsoTDMl+I3fMDkURO7TQbxhhreXO1ALUwtX0rdJtq
CBr/m5i7+ep0TindXbTmCoDNVrqrR3wagQXGJ8xm660mYjPYoNmzCOKl5i435St9Glod7Vj4epDd
6EG9w7N0OejVE86g7f3qbfQxgwuu2yw0XeVWlYJ5X+yKG5Q6Ar0E3qmZe3Y4/WmFj+me8kpFCAWq
Zo8kDC+HQrpMWhxilNzVWgwu29llTrwu3kSK5f0ZU047X1NxjZTPjT9EYQmX22MD7CcbOWdkTf6V
gYGLrATwcuBqt9jBBee94J8PnJzjsLSE2NcSbI620gIAdnmGe7iY94mXeaaDSOQZ8whcR3ZxsHwP
WAZlcRCZ/1fv6EBTP7pVJmd+/uc1JS/7wdct8Jdn/FW/fk7ybOgSnrHijw+irbnKjbxmJGwJTmYl
nxw2Tgu0tvCpUfYjpHzGRwE6QwSWEDON4aze5vffvnt/u9RVSUMzh4DfFL9sL1M9YF9aSPC3vVxy
mBL4ZGA7tErOUt5cd7jGfbe76MsE8i+34pdrftle9PNqnNN+pTgxa+xBcwlY8eJ1sx1D/XgJIsM2
b0lSYeT02a2b96XLiCpXQKJKOdrY19weJ+t8uriq4o6QGnRngYcWvG6ZdOZHJvkuQOz5bjxOqEOd
6uHCEJRX82baDXfpe/YC0EbDaNx2D3T5ulv0MDfOB+AE4DiAJ48yWrVaT9sqRxZPsctulGMUXuW1
fHGuG+loMsQ5tvsKKlz2gx4O4N1nMmP3XnSH+kte+eUJBZDMAhr90cWA+ea6gZiROvJ2SWZHZUUR
ru6m59Y732pb7Xle65sFwlw9Npv+deFjtB5mHfmmGim7DC86ogisI38IafoBmjTJjkL5beDA67Db
7x4p1+f95C0Y1FoF7FmqQQCbHaeiMwTa0o6LXneqfGELuqu5CYETGHI7/Wf2kDkLFwJ8eBmluHQ6
x36jJD/fuIuX+6vj+ewKXrVHKMi6EM82niVMHDV23v3ZKpwSpkxjWgVaC/wZVz5VtQfuSxyjq3kq
g0dLe5q2QOhvHXD3ceFDmGHDJ+CFuISpDX7pYw/yIB/MYATXAu/bXR6ih/Muv+td9BRH8IKNuY63
iq+E0afK/uWqI7vxhVl2ckAC4BX7csvqxSJ1KWFBsr8nI//da2tAiUcOrP4M2vt94jxnk1jXMbqo
P4mQCdYwvDcIsBnlJw6t9/gnke43XfCvxSjKoL9ZKb9e8stKESWzqLuRSw7NU6naWR6CQunnEN9u
c2CfuAbGB6jLVGG/7ZvT7bn8QT6TNO3KaeWsvJWThKlkj7OLFwn3lzMzeT1fIU9Vd3rtaCEt1323
wX5eUi3EKs3FHkkW6ixm42tshLOCbsmSmUU+C6hI3e7u+iE9yE8TLUmyA9q5TMDQVh7SH8NyJ1fD
Mr341rTzh/zQBMyAWIc9eO9soRkTR4YZyYZmenk58Ci2AZnhWAEwu9Nr8obZD+bvkSNstZcOKBkF
oR13PknOu4V4ylTM4dOxDnu4nBgBXik+nlYoJbHYtgoUb4BSmyJktTL0CORpAfiaZN1NtA4cYdPk
wXkRZWsxffZxMY0gT0n7CR3N2eYEZJ0JMH/cXnUvx2YfsyOA3zVW9VbeTvfjhXvdWatQMQJzPmS7
nC0kfaQvGTSHz+1YPTQ/sy+Y9qiDeOxF5VFQfdo7NeB5rYu9IFnlHXy2Z5hNyWxf9stGDxvET7bl
4zSi7bMSqHfoeAiCady8AgQLOt3KZ0fp19C1SphZW7aV/l2NrPQz0d3+vX6n/r8AKrJPlcJGxwLA
gsJH/AbYamFpUIYIt5SZYazZCS9PUwOJgeNes0gkoaUVJYAbrDXzF9hTUAqAddVPySoO8ctwtfaa
6dfZloZ4IcqIH+1O2BdPjF4YnI8OA4gK7CSxdPq+xxLKIH7Y7ysyERz1lZmJxmgxe0N1HMY04cvo
NP7RZQBZ/moJ8ETbxnjpjuHewDdizr9eqgPo91vJ62ysK4Lo8fow+Gq6F0VH5GA/iHDkM884rRi1
1dftZeRmY1OSOpcAvtax3kf0aJFTgXUZXsouT7LcUlDIB5CMNj0MUaBU4UyWu+ldMxdQA7OD3jIO
YHVudPhObCd/Yd//rFsNDRaOpiJaR97y+45xEVeSPuaCgliiWuP7Hm2Mz/kJ58L7hDLpusYJYb3y
VwG6Bnv0GkwoUuuKkpVe3xudlPLE5Ivpr5dbuneIDVRZTpc6PzkE35Qnf91pNMSPMExR/ZDy+fPM
/oX92TWVWUgpr8713fDPoemdw6Udq1yYeu7sL/Fe/omB7ufo9AAcl/cFGxgBYBlc7AqSZRAUQ+UY
vMaJfX2N38Q/f8HVd19wKWR++YLDOb2maQ1lTLVw80Dvjc1t658dbPuZDyy3TYa6Xb99WyH9ldxE
rCpKBnZ9ETb6V4/bvKY6qiLujH4bnVBkB4YzhMqTTDMqON+9Ml88pBda029Xk7+qQ4xEnIqCqw1k
NIqhdlLXuP319tVpZyviHlPcCK75arLUvevrlYNehVzLGUwdtfS5332jhXv8pVpbvtHCCebNwPTq
yxmEnHfK8DdUnPnWvFXfhdpJj0wux0/GzhBoEVDB3HgfvNmDRdCtF+3ldd14ms+kH5xi5cm3FBkn
hMjVXX1aqCzRSxVAlH0gBE+yzJBpAuzSeY92UICwKNxE22J6XBhrAvSiCv7sAtMhDV7omYC9C9Px
DvUwdcJ8q97y4oWgSeIyGLs9298pg3428r9Xq3AH0TiguNNk8y/8vSwu51GuOIMT+MrQgRXRFQJG
6TjyqsSqPF78xNX3akBizH55OWqne7iGq0/THf3yEHtsjNhuucZh5K8G19wxmguZ263pjiaaTWOv
wv60d9djur48jkGtf7N0tL9iWgv7cdmHENdpmvGlvSz164xX8flPCAHd1kfy2UEJwh/g/XyK19V6
XiPP3tLbbReSc3e4bmqfDvrnqOoRbamLCT2lzmVb3I9A9Bv1tGLlwTmmknvMdiS1eFS7N0zpsgpk
ktJMtspt4SWOclokFZlT/gD/PUW338Wqka/0l9fTwNLDhE2KglDF/+P3fUFTeq2OtJp5dNi783Ys
3Xxr+AR+lc4cNOCG1BHAJBTh/akyAiwL1rBAMwtd8rr1dYAnGBZe+9Lc9cHgFXSpd+29CmFoqTrP
/rTvXxe3jDWIm6u8RB58o9DYDY7otuCalvwk0DLERylcbbueaDcYh5tR3+Rgo3cwd3byE0hCBNJ/
9ms/8avbxmHmhbCycDNicRO3OEWOzOxcull6P41qKV334mEhI7pZGEvQYWzDV8D4ZhhvixBzDV8c
nhBP0Klq10D911DslUcSZMV15fBsC+iEkLlSOFtO/Kx8GjvGG7MTLziyXTxkJ+qCn1FhCM+dBbya
g+V5Lr0JHg83szvfU/pEx2rPdDUKIx9932BVj+fblZ2InuDrwNsvut+RhNzbUCv8EvzWa8LrjUIn
YZC95VNkvC8dZM0+ULFHzyzk+nYGhnFhhdr9Vt5VpdttGnd0Vg8JE2/ZNv2IcCZPWM5FovGeaj9m
0cAosKpT76AHNW259VS7esEaYSFarOAzvulEndkLXiC/TnBGbH29iJIEBybTpnXAxiEbOWdXCc6n
q38NTdLrSVe4UzaXDlxxcgwPyiCzzThYeKDTm+FCC0ttZRsT23l/DRdhs7w/31Il5BRalvHErmTE
7jItN7z8pWSrY4QA3dVVe6fbUKI5ybEwfCYIib3a6ZXH0mj2w05wFPid8IxSu0MgvchzqH0fFxz9
Pwjl/+lw/mcxGP7/63Cs1+bt9ePS/qbD4b/4lw5HNRHbUHlh//9TarMIy/9lLsRfUakZqF/0lUg0
Dhvpv2U48h8ynkMw1TkL9J8GQv+R4ch/LA71K2jsGv+Cxue/0eH8hb5NZ2lqP3FAjIxMDt7f97MR
l8zZkIkxiLc0ZdFpWMMmyFwGQ+dbxasGeuvvoj9QGX3ZRH9eVEdWvhINmUP+yybaaedVn86qYItG
8iEY7GBZ13u4DpMDlTJdZoZZYtOL+0bfib5JKtmYh8xJvNmAKkVEnNHpdjafJLQc4k1nZH5Z96Ha
w5WsdkoSqvXZFyU6igp6otY2dlPurvJxHLLXKRmtcw0pOIc9qzNMMnEClrVwiIxXk0gd8tIGO2rh
VF4NZlfH+Kq4qXZxzP7sa+2ViqCs1tNcwyNMNhgP2XOKUYgI3aBt/UQi3GoW1gOsYzysgsu88uuB
/bQRtzknHHYgE4NUCcptY8XQRWXoYOW5Xudji0caSFMPncY0fXlCLid1oY6/WtVApFboRWKMY8EP
Y/E+0veReSjlPJiE9f9j7zyWJEeubfsr1zhHGxwa09AiRUTqzAksRSW01vj6t1DdZEehkhmPHJN2
jdesm1UeABwO93P2XntADDnIw1LrX13e+xj7AazQWU1TtitwDzXA1KPHgKiT0jiEpr/3vWaVqSor
uxldl8nKyp8KzlsxgrW4kAEi0u7IsTgp3V2Tefd6RqnDKheF59/5ub1KHWmR9wQUO+bOCikzuQju
nHapWaw/iMca19jZqPK6UF9oBJ4V2SaL+Wv65CXQsmOXaHdSm+3xanAOU6QPr4s/2TAsDNG/Vo1G
0JmExjfOvSMzJ1z3ZbFVcuOzCAX7fYtaLFIVJ0XF47k0g82CDBOFSdHPMagzb1O03tG2TZWF0D86
ZVgByp5HJSTe1EQ8j4R47N3CimiHIwT050zcdUOzFQoSS+MRujZSh2RuMIm6t2r4SKgCZl5zY7fG
qzuYK8KjZqGJJPoIDA+tIeDX7kVQRXf6l2Ck0Hgd5KijrrqvQ/mZDd7OKFFuyvlNShm44RMOrw1J
IWV3NIySqoHbqVZKOWyFes25AHAgKi/PXvoM5jndVkHXBYAuL57j0Nn3rZilPnC44s0t3Muw0u8G
Ezm7XLrc8O4It/RCSxtpoVhs4OWmXGXEM3tVeywRuddG6NDPzm/Kyn6RDG2RqshuVfPKCfNtip1I
TY2taWnXftde26SXkQmxDMJsoRfdVtjWnl3rPLLdg9YMNyQA33gtlra6mpW6DuHQ2OpJuLTc+FXy
kTMD0i+8W0c1XhvFWDt+AEq8Xoeq+aYN8aHjl6p6ui1T5d1L2UgoYpeD9Sp78v907UrzkwXEv09C
iB+UvnzS5GEDTOcA4GAVhXDCvOKmkHdRdUP8+qXRq/tATolSzuAuqx2SVlMs3YYaMxt3QrFJFVgX
lvVR5tKFJNR3PZUvzMFdxKglRBvPzTH/y8VDUJk6y4590Q0RIYzWq1egKWyidVYXV61trVpdXbVZ
jFLsSoOXGHThi+1T8LS9pSW5IRDn+EdtK/PYM1454VwN6GM05ZBF5tLOymOB8KQPrXXuqJchmURn
Nt/jcn16ehhXVnvsWxlgQLkdk+W87ntFqlXZ/dlKQy+7Zt+/qs4WJ3/bBnN0J4UNFyj0DKB0P88A
J8fjqrDrOndTl/YCpAT3Qjs667Fl7S3e/e3A7gia1SyZSbtk2BEuOD/5wB7+vJ7TSuW0izCOjn1U
lQ0DCrChjWfIk9ELt64az1PchaBCrhdvTfAX+OR/m5l/aHyM//1mZv7ax6/J/23L6DX5+GVLM/65
v7Y0pv2HqYxnIGCEiqzSK/7XlsYS424Hqjowhn+iFP+5p+FP6ZBmZfQFzBp2G39bi+0/oKgyj6he
AVUF1/Cf7Gn0yfZCM2TFMi2OnxqoJGxwkzqY0ZNQ1HuFvGrlfm8j5UtUWsk0tj3Ae9612SZ3ftrG
MzmIDoWoXqw+IFUe/nGakm+a51K/sp0YwntmubdiGK7dQaMfiXFJYmFbGsIrriWXRrWcRZdVMQpQ
bXdWWMgaGpq4it2hNVUTOqHlnDjOy5L6IQY6a57UCsi0rE75x6DPes9dphIMw8rAWKS0Qpurtt/Q
H5RN0NqRsTKUut3pZXWvtxpkvTAk+sTxcNhWh7CrtkN54DndKWa8qMG/SWa/ThgGBsX2ZBJ88cJN
jvTjHWWjqWiYtbmdbEl/feEk288KAcV9pWfBIovURVcUc7mKVt8PY3zx5AD9jisXvnBdncItXLOJ
c8eV5FVTYwJJLIrUrTG8BnE9PqB52zqXFp9OkmXHFTt40lQMFLp/2Yp66dbmNu2TRSvJzSoV+o/K
osVUtMnWy0nnGlT7Ksta7HmWdpQMadFpeAP6RHoxwv5B89hHpNnRVBJcIbQRJICkszKjBYZ0Xx2a
J0ctbpyI3pNHjrrl0wO3yuhD0di1DWX9o3GTeCVXHE8rn4qz1fiLsEH5y3p8LdfeypODYOY6KrK7
mCzfPF+5mONp8hs7mEh3lcKuphJNNmvSEOXjO7snWFvO1vCR2bZo2Q3cR0OHqBcq7fd33f6NNsUr
h9Zj5MThj+VEMvlqKLpktBJ20pVQPYoparnufG0GoO7Vr/Wn1mu59W7sHx3fd9hmDMdoUHcSpman
UbBVyc2NY+mvCo4SocTkb2oKqGlfgTIa3qvwIGcaH0NFbjeSbN727cHum7mVD+hNo3WJP9ILr+QK
e1AdAysVt1KnPA56SZZYxlelMZ5dD0VXnspInfVqpQ6KPctU5TXWdaig9XUUCtD3BYMawaEmJWyW
Jtatm6QQgO1nfuelWYREwEZPvgvBE9xomCV72Czb2Oiu4DwnS9ir6yGNVkZU7McY905OL9W2hFwh
+PlxLkbKqo4YA10fRDQYzRRmckUZlwx/HeEqiaR0TWrEdTkUy77Fqu2UGyPEIZb7y7LTPGQjOV0g
dEnzlipLqNBUiyN5a6lOsdB9h2qkSmcEijF2+bUnRmMRaj/l1mvEJYBDvInNziycSxCgWTZsouYV
ymEaSRdNkj3UgXnk9u2HkNmSocF0I6CcYi1jLMlb+lkuBsfGxEbSb3JDehnc8iKy72V8EWnwWoiL
kGjfHm9lpBJqD8s73npqu2wz77pGH1EZwVUNb7G8HSTvKm4+wsHfxNqlMrRbvc7RjF5EBUaE5M2V
LhzTnofaZdZJC2Ccy7Y2VmYnr+Q83VnpUQRHtwKyKa8N6YdtBnMrGPvn+iw2PiPZXcu6vcfXPFfD
mv6tsbGN8BZM6z5tsnXvsHXFrqhWyVqB49wX6swncYCeFX7ghUdmNY4ZHVu141KMSsEGQALMdCDV
vJ1RLM06Nr1SRDg97cZGd3d1pm81l/Ky90NO4rWV18soxocAkXWQUqaFs2yjFP8lLUdZ2RacxwIj
x+qgbBKNcMUUn6WzEok9NwaLWlW99zVKXdVricLTLIiHl3MIq9JC9NYiaGHmGTIJy8E6aSjsyFiC
KoXeEMYujmmiu61bCjs9fhUj3hVGcVt7yUxBD1RHV35A7Vtd9vgNLB2uAPpNGqBZ+GlHm1TBpsRd
jYyFx2nZImucfa/P6tjo2YwAqwG9voOOkc3rgFEhxNhnim2A9ctknaurbV/hD0NQY9kbaczFpouu
xjuZf1rjDvAdXhUMqfS1XGfr+GKW5jbaIDd7NKOLqH/rr9L+Ter3DT9p2AJJnrn5PjVRAfBzC/R2
AGGJeZkNFSvYgG8OA19FvmTHkQzVHazrAvUllTNLbEZ4LCnBs8LeEMtLm4dvNz6LcVD+slblmJ3P
Mv4p/4OQIVqUhoNyaOGK9u2jbjV70TmXqqAE7BgzpX9Se2xUJg/dKnatk/0YxGM24Fny+XoDL+dT
vnCV18irll57r5Ul6v+d4kSsxzNZvi8x6WUVTi7/Mu2ppKr5vBRo27Vo5qW8CNLczg6NFC8TbRtU
R2jk5GuHM5NjZ5XSE9V4av5GzYuZ5sokPIgrW2CUsNv0Pi2A/eofqn6lSBwZPPnJ5kXwkoccSW3f
7ev+6CUwaTlg1dVctHdDv8yHDwdwcf5AECTAN3YSFceUY2UYy0IJDrJ6EIJWOEZX3d6URrDNqR76
mY7M+8l07T3gsaUfLGu3W5IXurfdFl+hTTXi2saQgcVQtx6zlAZbbswCJo8WqpsQMvws62lb18km
o3vSYE/Vrgv6n3l915n6hq/2rI2NdZUb65ZTp4FfyWQF9/rn0B0ImH90nA8Z11cZbr3+XZfeM+c+
jd6M9t3zUPMDwxhsmaRn2huRiaojwZQqzbJyl2FqyJmUqPEJbCc2nX5Y8uIHxU448VpxXqLG3uT5
eiArrVFyAK4PoFUXQXfjqJ9pZ/qzvEC3DUqmrG9xVXiSP/c7Y2mG3bpR0oVEqykCGTs4x8LE9caR
0Ypuy6LfC51NRRtvPDAZ0VXYvynukxK/maIFQoJgG5MphY1ZAggmcBC2hyCgmdQ5VH+34zQY8BVJ
lk79Au964Vn71sPjkGJ+xktBfjKVJntWGGgb4VsZygMCuliiiU/J1o3QHlTRwuzLuaVvUxfFPSJM
Ni0UE/e5ubepILMFXoVW8uD22zz7oYwuy0ZQ0KfmTUXYvmjlvUcv2gGHWT3qFMxzM1+J4iDl5Imb
zdxHgUHo4yzJWGNsCwupBXdlSJ05MUVO76H/9tJ5oiE6Gp6a9AAGjRkf4Vwh70Ve2gVbXnnfjMBt
KI3BSEcZd2uoFuKLtMb1IBYu00bUxwZXVsALrZQwesg2D3iwuLMRQMHqj3lz8pBs8aG4lfNPif1U
qF9U1qMr77yun9nhox/e+Tq9SPnScvF7kFYeJN1MRaOuZMNC1pdRk122CA67DlrMasFmkZ51zCcA
KvkyRtBIKETiXIfqc9xThUiOUbTvuyNFw1Xf3nS8pY2Bk7h4ykxr07IhUXzpNS4QKEvVs55GH/Xw
kuQ3MaoWvi16QA84uR6cyx6BURJ/dPW+Qo+dWT+yBJtFCGJISHRKKoAPCSoTEax7A82Mu/dLicKA
hX7k1ePyx9RPNTiIMXKXTYcCtCfUNpVqbOXoKHIc+ZoEJoIyC38lrJTIxVKCCZTABF0l/4fV3JW1
Jwvhnh1wnkFGrzh3sictkxG+bUSLIQbKbLobqVHWKe7pRl+GA8cb+85nznc11nbKR/2g8jjoGZQS
IId1jIctxa2lpuZGVG9VNVAcxCfnQ5ZmS+QnnEIimk3NZWvhkdM2doMJoziUhBPJ+q1kDBtBlkOp
H2KTyoeKkFQoGwCjK2HddRitQlnblWF1YQ+sMdRX2vwz4d1TCozG5p1oX4V2oQXI4qiZNvFDyp5M
hXbnPho5i53azcPuQQrahVfBvLzJeCaJgqm+3qXxVsnKWcajL3CkqU2Li3MgZP6q7OEz8DMNHESy
0dIj2lnE3GSOOtO17LLx7k12SG2MEdxkj67rMCWuaMMOHAL0rUrmSE6tbujxYfDeDdJTyoxRMLPV
7a1HKac/6qhl/CfdfJG6635gmuTqUpXuJIsSjH5btuhnO/fWHIIrP+TMkNdzpatncvghZXg6Yv+Q
1tJd1eYUUpeGsvZ1Z9GCU3HNQ8LLywaqNn3i0Vape91m95FuLfr8UPK/8owHdSyfZ8iGE1pJ9lXq
3Q6RtDLi297MX/njCyN9to3bLpJniWrPOhPIeI1WuZol/rAdfO2pNF9INHmWLCpbMu6Z1hcS5iaW
hiFkZ+f3T7VGt6lW6UxXZX7tp9WTgSlGlIjwKgmsB9x4q3A2qtG8C5lqpWl6nM3qudb2GHm0eC8a
AkRJtCfDhC9DUmL9G0Bj5bZ5HWXtpRt5txaUIyHsyzzBsMyOkSrpgA5seMqKKzkW2NCfBoM2BSos
Wb0OpcugvE+AsbSm4DhKfjV22Zy0LyDXJc1XLf9UQgJUKi++tliiZZbutHwKpWdzaFd1n++skrA5
as4m8dJWFDNI+KDlgKOMiFtPgPpMjtlsmYG1tZBLxf1N7zNv4TlUF0qj3ttlRqG4vNcgaxk6tnYV
PHCP3cdKD3J2iOT2Xq29hWzTNO2rPW9vRZRLjVFZx+iObMqMl9ouSZWtSPEnR+gSzfaW53MGkzmR
s3CA54RH14jyik03yp50XHJLsjW18bSVUbirPsfeAMxL4Fp0ObR9f5w8N9REOZP0aZAGgqEGLyG1
259lObt06VUpz4Fvx2PpSbHzz4uC4KsT3KHD853UedRE9vOsCDSawjVBGB89zQSVxjCublO3ZgQg
4azqz1zeJF0U7PZ4K09GpZ93WnzsssiQ/IRRZdocM+APkA9Qwq/zRb6FgvVTowRHfj1SOL6/s+L3
Msw4tAoQF2kID3JyTqfz4UiKCMcdJfbT1rlwyKtgs3Dtg96WSu+g6uhcgV0MSjNu4PZCBNvAxEkY
swUCd//97/nqScN8ZFYJYWg4JX69E5YI+8qFCrzqUmph6rpuw7mL+y+4+36cSbn35x0/GceeiJRs
xwzCUIu0lRiNa/Vr0j9/P8BX9/V0gOlEAqnqSBEXIqk3bX7h0RKKznC5ztwrezJrqCJJdVBxDab6
0Pn+emC1ZjO4Voab76/lq5fi9Fombzr7gM4eKuZIL9FAGYalsEP2TlbDcTnG/FiTJdHISw423487
7ST/9pQm771LDxJpDDcRAcbnn8p+sCOgx5BKYIs41wM498zGf3/SAxAdbwhlCW1VYgBvnXqvgovx
2+q/muOGgOZmywohZ78Ok8UkVJUaWiyoIUrCsa+8YYu+KJPt97fvyxqcUNEVyRTI4Y9NnlvQ21Yr
Mm4fkqpNClSouiF9ehYEdLzLDIVRuQyiXY8WxxY713i1Y33hd/2FoCfd19hu7As7GauhNw7MPRA1
ylFuzkzi38uzLLKaSkMf3xDag8nNiNsoUv2c31jzzfXAxOC1l8SLTkSON5wJLfzy+Z6MNenxDKw7
fakyVpTfZfExQ/irKGfm7JfvyskY478/mUOJU9WpwelkVROZo9JLsuNLh8gaIBwEqeXJXXnu7fzy
6yE0w2QB5z5a08aZHMdkTvYpHMWL5r38lK6VJfypa+c529fvHJxoACNLNg/Ryzlb25S4+ucLqpsy
OXp0WH72X06vNvBdXpWiZoatowPEqM07oKKDtjnLH55o5P4caPxGmhZXqKqTaSI3QxCrbsVnChpw
c+3/FHTV2+L+3EhoXX7fAYDBZu9iIZaF7fjrA/RcCv6GxUjuK8ydVbjD0YVbnk1wsgTssiHJbQur
ZQUHwXzIqDtdyVhOvn9zv1zZ//4NP2/7ySRqpCFRg47fkHLuNo3h0e2QAUre2Oh5+H6oL9+Jk6Em
3ynaB2nmBNj6KdUY7ZPjQ8JyxeL7Qb782p4MMvlS1VqQ9o4Yr4dytKQfY/31+wG+XupORpgsdSl6
ejcyGAEZ7SgTnGP8u+TMuw0vEITvcUhddA/RUt4DMNkZR3vjy7Ni9f2P+Nmymm4eT6bOFOjIuaWS
OISNk9Q5lpuxj61uRoQKDndkgupaWjeAGs/Z0b7cw52OOz7jk+lSIopyM5OL1yg/LSgDjdp8k5yB
ctt9Wk8pcNARrff91Z6bo+O/Px00GlxLuFysAq9Sx80knHWFflQJo3MM9zOv5LRVmFqeF1Xpz/tK
jWcPAReHJop5nPT74vJcUMrUr/zXWvOvFeDnentyZZ2keZnbYWQN1aPaooaVq6sE/1dz5QCBTGoO
9aomzWpSn53GfRAOBQuXrMn64z+/wwaOKhrjwsI+PXk106rV+gQm6aoyt9QM2xT3bobbKDh+P86X
2yykcxqkVfDZxnRx9TxV7ehwsL/b+Tfu/qfkArzy6EIdrYtnzxxfPc/T8SbfYXuIwsSyOy5s9D2a
ZKUA+xy9PKivAUP9N9u60+EmK3o7RL3Xpj37ZM/HfXYXp/Gm6u++v4lfLXEng2iTA4XXBpmZSVzT
oCF81Mk4tc98FMa7Ml1dTkeYTIcQmoJnCEYI1bvG+awKbxWp5sxon1M/2wg9n31/RV99GU7Hmyza
4RD0hdsxngFvxMPNlJRroz18P8iXm5fTUSYLd1F1ugglvj/69WiRK4/irdqIo7sGw7cdEdw+jgio
TCBVvh/53OWND/TkLW87rSuGillhNMiYlZ42qb4JhXPmLn65nzi9wMni3HoeYlmH24jknj4t2V7l
vNlTGtpJWM29MYJizAkicfGpvMgPGA3W+va/uVTNRvzAlkaWJzNnyLyo8MZLNa1toN6X5TbTbn8O
8T9x0z8MZuS/Fzct0thP/PfXU6X2+Cf+kjUZ4g9uuCITQkVBA8Qzt/4vpTb/ih2zpaB1I/L5V6m2
/gcJfmw9sezI/Bk+rf8MTND/GP8ylDPjiY6wlv9I1TQNIOOPMzpyHnTkgnrL76qmxuq1HlG0//Cn
MczHAIuzYbQm2Qt7c3JnvlD8TPdHP4fDfiRkg+RZLm7yrtcowzMpwK/aHtud5OxMXOubkFPDKHI9
IoqocuCMM8wRf3sJ/q0VWYyz/GT9/G30yQvvi9oRcQMHemTejvlnORj10f/jYr8+c6WTL9w4FvIO
eB/w0nXlN8edpgqHNgnhk96WPjHbUYSmBx9mxejwM26+H22ykv05GLUy9G4q82zqH7KMwm79weEp
umMAKBqX9j61jt8PMvm+/TbI5O7JhVsGCWKJRZq/+xaKCFucWSn/9KFNnhDeBGxeWBC+2IcEmiwp
vcUTQmqyU2QcLpR5myzc1Aa7dbpRqgcwtQ9BmqozV8qZL/dieMxNzDkEorY3jqD90pAbbn6EXrAk
xGypeT8U+ZBAXYtQxlodohsJQ21T70pRvaua+1xr+ZOtG0s52dVirxC1kdMGjARc3Lpa5mV1KJX4
wizse4OsCLfzbzUk6ajX5pEP3wBWcuAR7dO9eclroH6wB95VJsBZokxbDfKA3678KN5qGcIEcOb6
cJ0W1soLss1AG6DNXg1xqWfHEINsIN3pOhFP5Yu+9YdXqAxCeRuwCniaQJR6TageCrYHyXgZBMxv
U97VSrH1BURdK31SocbZ0I8CJMO++aQ32lZ4V7r2wyyu+/oiBPMNhityaad2+sJtAAYTwj640aKO
1iHxETW9iTT4qPMfmjoAMSeXLbTnaOHnQfyiy5jAiluzgmvOZeskJ0v5Jk/eusBeNmG5sGCvZgJj
hPEg1y6NG9o+wFpECsW3e8qUg+eVc9kBa1feeXgyYpzbmRrSOw0XfW8uA0s8Rp54qGXtXU6yhajc
uek6j7YULnHIjZ1xA4J0vpQd61oE8jwpQIHiOXAz3EfZrVbahNRfBsFdlKFYjMt43evejesDlbM7
sl0YkiqMGxtzp+2XJNnMeoGwAu18DtU8wrZPR1+SxNFEKNjY4ipoXCbWQxaSfY0cOCzwzflAJbFD
d1DenZReKdVxLXjsab/RlFrXdNfp89B62xf1ru4PCTBNdDgElaDt+wxKnWM8BssQPx4A3ALQWyqC
jYNEyrffwvbOL5ZVEs19VFw9Q5oyLEeFrlkDUIeMjnAYqeYlJUNAjH04azo6edelv2mLvUzXVXee
ewXfh27PPeB/Hry5JhA81HvJf/aHg6Pe9kF26QU6QN6W9BW6crmzyOJ8FfB76gDSlvUc6h+Wp1Aa
Bxap6JeKi9978JcYGa4lMqoD661I5bmg89fIHyLGe+gpNz199KxuVmaTL0w8KRV+lCo/NupW8W9T
dGCiPSDvpluq78zwIrYM0ql5cEa8BUsxS8a7RsiTnjwlKWJLWO+WdUsPbROF24QHkWhI6vJ9Reyc
HL1VWXkXETFrcWMV4c3K4j1Sbigl0me9S+3PsFTRKiEvMl6iCG+COdOHG5v1PnfpurpoRuBER+mx
UA8VDgmnfcnIlJYEEdQZPn3g3XSIkBYRRZzmy1puaQDD9hR42gNg4+mtaq7j+L20mpmNn84lh4Vn
ngJdTa/08jFCRqLedXXHMvVYGPy/lppR620wYi9k5dP0Ewqe/LxqWMdFvVEl95g73oyUb+Cs0MSL
O5oyG0tVgbxg/6AN1evkakNRToUMmf9HWV5XvJEqBuvypS9/9CFSmrBYQtpa9RX4WV7SLAFcLAFK
UMNZikx4KGogEtRHZLiOynaAcFFgYNGjJUkUu9oD85+JC9lx1kWk/HABjuaae+NruJb08cbyEtUF
66wLOyOAPI1HEgmGJz3l/WWBGcimhd51a1e9ksuHpnkYsxMqNM1GB6kUm4qt4YFqgSElr6J5dav7
IQHMAuDVv1EQvzrupxWAGNAtDk+PBn4aO2lnhrf3uxuPgIOheuwJFU8Q8mgDKAqV8rVwLuUmWqBd
Qq23VpAopPJhyCD13fXcrILfaONvSfRtVTvLssnmAvpjhMbQ6JR14awH99JR8W+15ix3Pw3Wso4W
MR/ancJdbDwovNI2YHIm0uMwHAdzTPrx5mWbLeVBQMpHRqgMizRsNm1TEO+AXaqV4YU8lg3wujrg
q3FTDms5fEmxz/gFlPccHu3g6rNAKxBQwl2Dx2zhUS0BLOuXPi1A13mwUN54kKAU5ASIlK/8HD40
pjq3itZeBuYG+YJGOSCW6Mdwo4tki/6B9SuaRQWBQArorw7RWQtNXNyqDV/MCHlId1mPhnTrTuKX
hK0MCSOAjfhD6zZeeOz6x9p+8Bm6a98VFxAacRu2gyclYWFToX5bEIw0fZb0tzJfP6jAbXzwVHrv
mbRqUjITi2s9t3cd5F8rRWOFrSXU5KXIUsiXIcrHAWcZ4FXe2YaPmscqkRQ3qvNmF/ivLOAeimAZ
fw9xrjr5sJSJOG0vqpYMJrk42tWjnX80JGjopbkxcvLI6ZIXMmH2jDRP8BhSP17yhYkBcUgFksDW
gd1RYN0qo+OooWhMZZXGEk+MuOoe8Kb9EDlXHoAv1YVIkNJE0wocuHm2l72G586OtDIEhPGaNBp/
p5Cd1KtkCKZQsMf7p9sz1u8VDzSdRcQZqn041woEF2386fXkcjTVnTzgZw6jbRTIKLWju9Bdhmry
aBTme96LR6WxF6mU7PTAW8vmZRLW161C56Vs8Z672AN8wsQz5yrzwQxr6bIJeJGLZwAiRhJeBHW/
Y+XmapytK/FZK+xi32i3gcnLpL3JgMsHHQxv8lagh5OM+17vliJEciogmPlsg+0HyfI2dWGDz2xH
s5m4D3wYI1BS5S6/t/300rfcTxRyTM2EHM6kvc41fSNXYiGHHYTqCkVjGQrULh+uFy0DNdo2BVpY
DyJKzbebhPbLDgmNZmTPnQo9J2yICVA7tm51pl1UureRR3k8z+yoNdpdI7E7Ue46IDi15B1DVXuu
myCcBRBftWQg/SR7ZsuyKxQTNE44qwgUcdleKczTCEcZTWQ075qEzpYtH/cZP6h9N6jonyuUQlrs
Xg3Dk1bzgA1LOjoDqpwhK+/V1rrWRL8NKyg8Kg0VHRRAb4beQkWpjIHuRyOqayfvj1KbXsWQj4uA
lBGh/bBq86Ya0NDpe6Wtdm4lzZG5wsy1Xyq9uE2i6qgP/sJ04T+Piiw5uFY6jjrNu1Nls8HxVn6g
3lRK8GjXGkrwITtTBfh9Bw9mQFVVHCxwIHB0/Vrw6KPS9m01gFqKsKyvoLYml9+fEb6wcP06xKSw
1zCx8iwPCyxc0UG/Hg8+3kFbRrckbc5HMGr4Ds8LBA4tk3m//n70L46XlqUrNpAT/kNk1qTSknDK
DjyzKMhwGmNueogjxlzd+ztvEe2HXbeMNpQzr88VwqflU45Gv447qYRLOBdFqDPuCOqRYB6IDThz
0DJ0I47nUaTTcv9v400eJBoOigMW42E3XjRbsv8ulUOzqxcGeEDjCjLaWXec+tXkwQCogngUnDCn
MpHQq+yosprxGttluPfWyX361jxlsFDg9l+z9O5VKMRXkGZX7CeXFHNLeOLA3Qhsa1dsWw4VsBnt
ZoSenasr/H6y5wH8/ePUSe21CLNQbwx+HDvnMVK+23tv9ROwuFEjcGaWfXkjaHgSlYsd7Pfct8Ix
DZSBtJkcPkzPZfF8Zhb/XjrgYmwBp4W5LOxp/9HqektKNAaQNmOxMLv1Vg1EPG9Djs75UvykqPzn
XPp7tGmnUSvxljcqTK0W8Ie/wdOWv6CXvoSMQpYOrOnuYaTTtm8o73DAnrnWcab+euD/5Vp/lmxO
arB1kDTEhXKt0LKrEYcGQXeFNB2n+lpfm2QXcmzfNWt/da7N+0XpaxyamomtmTzJsTB3Wv5101yV
hoC4hGZl7YZt8JNoGB5GjsX5DsS0CPzXbf57tPGhn1zo0MVsDnNGa+c9wLFPgSll6S/5Oj16n/qR
7/Tc23lX0pGCwx1CUxhy57ogX07ckwueFN/codciOeInWO6wkOp7FL6LM4/zq/fQopJpqIpiWLg5
f71K+mS4bFqFd2NXQQbrZmyERp759nwu4rRv8POO2jJMMv0n1Wn0i57eUauXU8UZvUZI5ghFtI7q
Sr/QH+GQ4RIOt9YTu1Me5hrZw/z7y/z5V09nrS1ToBVIeOBcTC7TtxSsk4kGeXZZfgLqKWfRAgre
htiVOz57KyjpwJ+rZXzQLooHb29EK04rx+DlHNjpi5ImBlcqjDr/zaI/bdzFfirZcTluml+qRbVt
L4vH4CGBSU703Zl176sX5k+CFhvosVM4+erkdt5FvUOWLWD+MQwr343ga4qNa04cFcC0n3f5fw2F
f4z6nPMNheT/bn5k9Vvkv//SWuDP/rO1YP2hAnMbgWb6yGwR9r9aC6byB7htRF2wXnC+/rTs/+2Y
HieMZst0lQ3dGCf3P3sLJg0JrNIQW7SR4Gz/ZxSYqT5AUwRvOwpOoWm8JtPdmGMHUi8HSrqk9UT/
bqgM8l9iBY6yI1PCaJQqe03lwX+Oa2Fgj+ud7grvHqBrM0WEorV6s1ZwcoSrQhiDNLNSfyD2VUnc
M/viySdQG3/oSMThozvKmUcP+elKUgmUVbUVUm3wLkoHimj6joVrHifWM3/wsiAx8OSBftEHmXz1
pgNOOcqS6XuGnTNg5O219DPGNESwpdXv9erMhny6Nf1zKF1XdSzWIwNu+tKOoe1+xlBEPyY/g2qL
t5HtRPIQvHzlrE5rvFcnS+Nf41k0P8b/Q0D9671sXFjvck5+RgceLFlVpOKO5OdzX+/xr/ltGMs2
R6LhiFOfXJZhRJneRIRkm0ZBFlN8Y6oBWnnljML996tROClpSDCwMuto3H+9mlAdUr81AfPoAsJa
zM6gI5tUIy06GBaJB89baeZ1YJz5wIz9vcnl/TruZLfQS6opuZnMuO5SXWWr8tI99sG+mb2ba4qg
7dw7moBiVufaVr/fVkALiPjE2F6kazl5ExIj1EpfVfNl0OCO5ZUZnuSwKh4LVU1+fP8OTL/fzBQN
moPFcUKlR8am4dd7m5d+6ys+lNhy2S+JuEYXNisIqlA3tP/XwdWwLA/RJti512e/ZJNtyjg0zxRW
KM4FAwjP5DLtLlZSHjhRomvzaQzCrQCqBZv/HxjmZNM1DjUStbDd08bVQVhMrtK16Aa0tJFSOVkY
Wf8Sef7F93fy9+Xr1yEmkyUNARdFVYPnL8fvVIXyo2lj3Gu85iHxnP/H3nk0R25l+f67zPqhA95E
vDcLmDQkk56sKm4QZFUJ3nt8+vcDNd2dBLOZ05rtaKNQSKWT9+Kac8/5G9BJ5eLqZ/76OuqJk4U+
HQIOWDRriMOsv588J+2IInzn9Rs4AlcliosI3f1cTGsgNtFTObc43+FOHze9CvCT1Sla0pJiruay
MWLBTOUODUPc6+hUzShVRig3FtvEgR2672Al07uukdfECruA7eWcQy6tU7/lexpckoBQZVMxDH31
G2JBiUNhLhb7JP/OPBQQbQBU00xCI9M2980PyzNeDCe7Sm5rsEx/wtS7XX44hxA9sVU//JDVVzcV
tWgzkR9iJTCNhxsz5j1RVmdOonNRVpluWGX5LC/Drer0FrwMfOoSpe0UBs6Z5fT5yFsmlquY5Jlp
XdcXypwNFCpQ5Q1qiJ7iytO2+I1swT55XPRSUWEaHhIMg4wzu+dkXJMlxXHHTbLGTtfTVBfT0Hbe
JEL33VTtDz0koz8Dcj81jxrys2RXpELiGvhQw6ASqnzoKEnrLrJfm6FLKSC33l+YRbQ22JAWaHro
BR+PGxMYX2gk1JwtnAdfgnuUZy7AKy8WGYumyIWEiUVNz3lnPX4d+fQA/xF4XUaYBzH0hWDsvK6l
ddpn2zraFZp2Br+/foO8bz+SVvJeE3QMp8HH8XX+hFbJFPZsvxEjAuXN39OiRHWbXvxon8syThze
hr4oDokmR/gn2FQg5n49jgkuEiVY76a1K2TSv563E1c95YejGKt9jFB/WY4aMWARPqs8m5Wr1AUU
hij/+IwQwYKFGXBB+jrsiTuDoofBNPJ+Vi11+ZxH5Yiuajq1tQqkfBtkD4LbytTsCsWyRoV4hU+O
IJ7JpORTc0lBC4Dpct9/uu7lEUk5YVmZ8dW8sewD3SRMTffxhgMzdiw8WqYNNppYYl3iLLhrrzM8
EAAJ+K9fj/x9Ja5uEa6rf/6QZWqOhm5NPD+EjB+yoLNTnDKiLQRfCtLnJCmX99cqi1OBV7FseEmh
arUGV4XoSAQN2iweWoeNrSA+C0MCz7/b+lK/CrihcScxd5Fky2/CbbfT3K9HempLHodfrayi7sdE
adAbSDLdrqXerX3TjmfxzFI6lQh8GOZqTwYJi8dCyeN9TwZIBppYywlOsscrIXLEXfj73Or9BNBe
buHjoS2L7egbBpal6HFByPAKDVpPYssgB2B5CKhfhLtZfXcr/3o2z8ZcbZmoToSw9JfpnKh/WFT5
GwcsROguTgTGZI8v56XUz33C5fI6GqcaSElPbomfkT9tZxroApYZ+Xj39dBObU10p3VJUnDQ+dQX
snAK7BrR6DwtGTw/fG0g138d4eTkHYdYbbpuKOO6jsyOZD/fL/5v8u9e20r3KFXuuxur2KB5cbY4
tiy89U4/Drq6DGUhHA2hZZXE+2i5Ce+iFwtOxFLQxqEC/ZvdmVGeCWiu2hC60jd9aywTSQojXfU0
4PFUVu1qLz5iV7wDePV1xHVZ+f0+PBri+ohRkt5KO4F5hZL7q/yV7Kbr5UDTr6rv5o3ijNcX8Q7T
ml2+bb4tes3n5vjUPXIcf3XGRJEmToK/jBh+UkrSHwqH2dRvTOSx0KlNe/XMiE/tiOOAq8NGREU3
RJamA7BysQiOqMFrpSZ/4eQ8DrI6XqY6KqN8Ighe2iYt2hZcR1R/+/rbncxljqOsDpS2m5S50pk7
/yWvcXWSdpYnbcf2qmGxFA/nVufJXQ6ykoI1tUFe3R/PkkxNo6RVWSq1zmeykK1Ky78yb0chVvPm
dzKaiJVFlqvfV/59GR1C7Rxd4OQCOIqxmjXkaDpBafzl2Sn8xMu8fly8LQNPcNDFcq0/esup8U76
+ludenoi/vjPyVsdxGaqxUIlEFXe9m7Y02SUPXAu9Dix64p+11QsBCoz1UPzOPyq789X30/lEsc/
YFUtCdEdUKaSr2f4qDJXWJf21sHEdSE3wcqZv/rQwvfYOvNBz62Z1bGdmjyO0CDD6MgS7XnuEJ7a
fz2z5yKszmgxn6os7JjYMH4VrcpR5fZ/NoZ3yMLRHdqkpiEoPmPwAb0FWutYwvPXYzi5JHnVWUul
m9LZqiZQaJI2o3bOmSQkVAZvEuNXqZ9Z9+dirA5asUsrMzGI4YuHfgLHjOVUkn3/eiCnr2kTsd+l
xMJbeLXKCjnQpFYJeq7pAW+FfIPLt0E7bXABaXnY2ONt93XI5f/46Y4+irhaYaFWa6U+8qAz8bMO
e/Ti5Juk3+cC+N1zdPhzsVZrbTSBQCZR1HulfNVNh0INrguBWhGGWhpezl8P7OTDjubc3+dSXyUD
iAVmAohOnIyTi8XQb3nVGdfthNWWM910LhAlh5ZIhSPEOaOh04vln6FXCxJ5zzHwNT5jigkWTtTd
XoA6fGZ8J5Id3uCLpQwLBVbRKgiqm5FgdFrv+Qd/O2yDC9WtvcXMtqXuBcn2zEJZtzqXVOdDvNUO
mKNGASNFvOlCoiRebOetckFug/nkuffFe7FptSo/xFrdlVbYTErUEmtwogQUBgaMjgUeQ9os1WKM
jXi5xS6OIfwMBAvueOl4qN3H1xLVTww5r//Kavrwi5Zz9OgUA94izYbELxJaR72ToXl4+XLreQCb
lUMNv4SZbx6E2/Dp6+98oj62KDLLmirS7OKB8DFwkyGzGtRR68UNZqi9uclUSC2d/1pa+bktc2JJ
fYi1GmTBlGdlh2TigFtMdm/h1cVD0vDkB9BE0XfQf0jSfD28E1vlQ8jl3x/Nq1bgDRUMhPSrxJas
O0NbQIn9mSin3sgfwqzyB5AKSSW3hOk3+b68VVwerAd5zxt5Pz9NZ92PTxw+mipRceAvGh2oiH4c
VidMsLODYVxmEhV1kMKY9Dg9jre63YBJWHYp7pjNuS+4/H8/bByAHwjQ0zxRaHZQyf0Y12irSs7S
eqBH1aPhpQ55+dbM0XAJSQDxuj7QrscpHtAGbOLwplSBivjo1IJ2bEIEcC181L/+vp+WLz+IBjg1
UX154a7r9dMwmpOcDhiYDqB0YcbPlPHGFs7nmSTg8ydeRVpN+WjOnSxk3eCljXiplPD+03EjIHPX
NyP/XP5o4JpUSv07avt7vRheh1F3RTHffD3gT5ccm1RHCx0xdC4tuiUfv0DfmnqoFD0l9Hkq7CHU
t2Qlh0CdL/WuOhQguL+O9zlnoBjL7EoAfiz89947Jkc7CO2RSZjGcFlqC1wt8ZpD/421hhFSsakP
0U11ppS4hj/Su/sYcbWZOHzEUJ7fIy5SD41dPTWLIkBPzdS3p4d6y0P03BNA15YLbbW2VWqmqiwr
sPFpU3yc2U6pc2lq08ETLMWEQmV1ImH8WnybOmHONolBTzYtTdm1lE720YaX0b8rAvVBUIbxxkyb
YjPn9ObsQRvN1ulFrWzvSjFMDl1TpZd6oAqIN/Rjg/WaLugwqIwI67lY03MHzED3Q27qSXenvo8Q
zRsM40eY5TDZDcH4bgjq9JSHA9D+oY5Z61Ha0BnzhfYZUaPywkqk3kPmfUBTL4p2VIStPV3CZtHC
RBacto4i76omjPaNJGkOWJ/q0c8wZ699xbxPh0AX3WbqlB9AOgaQgPHieRNKdYef45Sav/JpqrZ+
Es+jl6cZxiGpFWneRIkZYxI/jYAJ5dl0OWfTcGUZYa9e9NpghZsBuWpoNU2IM3iSSMAPCzU3D6Cg
9es09zHgMcVo9GQxiF7VIpMvRj0x5cPom/UfEExlb2rl8mJQqmiT6QbyvJMQynwLVU28PFrECE2p
CYSDUMvSdTiUCtK+mYGq8RCh0NsHs/UqtDAJiiBHBzgbE0hMQ9NJb1TIQy57VZ0TrMyK7pCFFi6G
/P6HxO8zYxsrY7YJejne5Aztkkk08LMfe3zSNGPOUB1GC953MrKDVMd+Xsjvx2GSfwoxik9jB1OT
GgNEJKtU3/TW6p0C8W7RaB9bXUAOs7yNBW1MPQC5w9WkdOVbYmSt6OlCiKz8UAXyfW7l4VYoYMvo
xjIYuW52JkixXQnG59KQW+Wuwh0Ased21q/FoEDFMpml/nkqpgazuVzPaeUN7cHI6/ApthLdCecJ
tflZi0TdGxK0DqEOqchBqonua+4wSrB0Eg0Vci3OYlRsB2OC4tDEWzh8wPmTxZ3bLsKA5zm6ZN0h
qsMZNlNihrMziYPsVsNkHoRZnJ4Ev02QZqcEEtyPcYqGhiZNyEMLcaLfD0GiXTa1UOKBrSp4JCQ5
RL7CwJi61/Ery4boKW7m5CGV1Pk6MjP6wH4m9nYtF9kys1y1lYkcZWgNQ2uHZYiSgBoJnt/3sKoa
3f+h+93oiNZU7BZhGiCDo1CWdtTXCEaHah6WbhO39WtYJTA2hDaY7/t6aAaA+spYudosiQnEM9+4
zDGh2LZ+kVymfg031JylXdFIZCvpIGLbHRXB7xpV5daRtVJ8CafS2I6dVqCfWmV7oEcTorwhRZk6
10XEXev4AEl5kRwPhJfKaGosqCc8tHVMmRp30rUcYe2o2onFNKJ0X2YwT6awxbsA2tGEQDsM2EF/
kRt09UPIGgckfsLJlmNFdaF0KfuikIzfYoaYvoNPF4SIWgpqL6zxO5AK33juuUevGsEqLlvWT2zn
DYKeW7lTaMloZbErtRhzg8GHLSZqmAFNeXiodC19wJYse2lBdVz5Ys0eq7NI2KVTBMM7rmnpgir/
HvmmfpFKRXQ7FtHoNGGQ7sEnZYGnl+grWklqPoZ5AtCrkyS7y0ZYmIJYQNOJy+6OyehnuxNaP/J6
bQokT+mFPrI1JLd+Bly/oVdWVZk76CSFjy3+Dnj+tkl0W45xtysLM7A5kMMnIauDbVOHeHP5rQA9
YcwXk6yersw45tb1FDYlRnpBLnyXhwGrUHSSQ8yrk7Cutjh3ZE99rhmwvcS6w+q+iuqrPoCMtQk7
XXN9zpzNrIuYC1SC6r9qZh7fz9L8s1WlbIOU/UMY05FV8AhxhHL47XPp2KBx7unfQlfLCwV9hh51
eAFte1lIwst6EpILBW3Ejc4J4xRQ5+qh/5b2iJPqWVwg/425LLrrpHgzM8R58VMqxMdK77+r5li+
cNA9LvNjV7L1PFX9wezxFgsrDZJKBWdXIofCQaIonaYGfz1JEIj0vPTCsGhvkKtLsGtvNbsOs99h
Wd0JakHgHHJcUgTJZS1llTdkfr5VYMcgNE8WDV+9toUCFqI/I92OMFKyL8wY+JIptC7dAGCkhdFd
pn17aMQIGWTRDPckreV2sPzYSbHbrq0w4o834laoELCPwBAiR5vCK01q3R3n6Jl+N5rpQTsbXCiW
dNPPMJyFSsNjulwyUCnsmlvL18ctGvbzbdgP9YsaS+nG6lv9j6ZqLRdCKT1QVHptvthvQ5GCb6Ym
aIfAHH5PccOpNqCV26h0z3xdEeyiHkq3IDhUVVTlC6PEpyqKLUfNF+k8AVasEkY/0gxBd8lH37hX
qwRzOAvCeCmHFwZ2vDg99S+ZnpJAWDgqjUslu5FuwXIobmta1WstiCNe9jPM3q7LBbfLoodUs0q4
lbl53YiFdYFK0UU0zWLLwTGL26wyQph/gqjep5OAzkef9bdiybO0a3rJbbT0pxGYsj3UcruDwyA5
KeAOGJEyM1mNt0bff69Kw7wxAzHdsV70u2DopF2TYmmSiA2Ja6wOd+ReqSNWKZ7c+SCFe6mV8bjx
YT2qtYDolJTGjjhRUrHMvL1LK8u/0ssEomuQIPcdyIlTZHl1p6i9cSFxTe7bdCx3et/9brIuuS/E
tnUaE4/M8FvVCRvNQhT8QVHD75mmhK9aJ4qXCe4QG3EM3SlqkJtSauGHkIfJVojL+dD6Q7VrukZ6
lKeMqqXUFeodvDXBzrrGuPIVPwPBp/t/lPGEHkBUyHHljBGcTztD8IZ5wgkt7CJMviUUEC1lHnHw
4ACmQV6i8YzLW+kEWUdCA0XMyxMZXXjdsC66dvD3mjDP2wZhbkwKfGBmTjDp/kMLjdhRyCj3jY4P
3CxMjduXLcfO5Bv7cm4xQ7PUamOJteA0iVlACO31rTIH7a734YcOoh5d4hZYbhAURBWn4+jO5mna
q1JYXYqJrG+kEdVfSjK0euf2Sc+7g7/8nqm4nsN5fmmwZPB8o5EucgOPayPSFCwkkvJKMVoS91Fu
WFlgRCWZf6sbU4uvGtJzcwce1lTr7jrAYs4BN+fbVQdxXEb8NZobF8gHYIVSpCcqqBqV6EqlRIlN
YZ2GSAyUOLCIolXvzVAzsHbtZQ8TLpazJQsLDc10VSCUdhQCE4a+LsIUDuONrJS4EzSm7kxBrUEw
TSLI44oFFbqpDBZ5IUIjj6LZizpLL93BRGh8I0htQvbLtbnpRhOzNcUspSVj0yACpLryFMlGcIE4
8gwbsVcWx5+YtLwK/MTpjEm/5+chYDwno+gF0lTuBEpoTwap7x+dlHNVdaVQXSL9zLbWouoNvcrp
lasg5D+nGgbBtwZ/PzXSU9BM1r6Z8wGCcTboD3XQL4TSaBFGEMNGR9d2hOFSdOMWz5/psiiS7meU
MlS5leD2mwikN+RdbpXikShWOEGq6iAdQj3OHsvQnyFWGHL2UluV/2AkmDDAdE8MN+YXTDaID+HJ
mGVpV+c+GhmNHvA5E6MXb60sg0YUI2kWQT960OqkejQLSbqLubSRV1XT8Gasq863a2HIH1Akm0sv
W3CUu/8zSDEjaAUFatdwh4j3TjQHL6tM2v2jkJ15Vn7qC4AqXKB2po42MTn+6hk7homlcGfjJ1Gg
7yCj1HBOd/QzPIPK5UJkIyUlLYUT+fE9J7ZVWYX+NHi4FicXteLgeZk/zpRmwo3hqNarcodePaer
1+zlS87x+cfXT+cTY/zwA1blrhLsex6MaJGLwkMiP6Rw178OcKIW8CHA6sU6Jpni51DdvQaxkU0l
yk5Sxa9thH5doSCuIerVGTTd56bmalJXb3Nk89lgJpPaDK5fw8tZlAh7B4+rpd59HiFxquzyYYyr
ilOB5yEZHAFHuJCYCFhv4Y3ltB6ArdHJX/5hSfyvZYRO1Lg+RFy1LMxaacLCICKq7D9lb95xfGzC
+0W6jk3u/vufUKfcAN6V0gN//7hIy3QstCiXcKEndXJwikN3O/VDtIJLT5LLTcl1dGbVnNwYxzFX
AwxJs6aoJOZMAo63N2IHW72yFyNrjmXSLichTYbaWWyEvfIj3H49ZPnUsj2Ov9r7WlEqpbmMWdyq
26XCIz/JOIe9pYmjYZvjdS4teac9FJvXPzsO2aIZuA1fhMcgt88Jkp/apbBkFtwmVDNtXdJMeq2a
k4BfkxvBL9jr26E915j6VIReeihHIVYTbqijqISWOHjBhPeHcisYvtOf0yf8jMB7j4J1oaqI9KXe
p/2oUFdaca1WzTKQqxacfXYh7dIWJ3PzVvwxOl1hdziEa1vOfugFyu30DYsK1Q0P3Zmj/cSWNXhN
UEYyTCTv33lLxzX3FEHvILQMkU5Ovdd/L737aJ9f4w2DqDdPt//y3fyXO1Ze5u9j5e5DwHULGMi2
XwgjAcN9/DhcICTi0rd/WMhrnYsIpV0500vEz/iJk0z3Y9hIXrYRqJcdFFvdmmewwCfOSH7OorcP
e1ClWrta37NZaaM8pTitAxNa7pvswH2D93zuBZviXLX083FFl447lN7NwgFac1jioJbyVBkkerpI
JCRU5pZGpOM/+D+1p2hzbrucGh36bjpKVPCmlpX28cRKUy0Jk8aSPBw4HhV30RJFmmi/EFfyl/AM
v+nzzuFgREJdBjBOyXLdetfmWLFaJVXQTAocTb1q5tbD7/Hcij0Vhh7C4maI2eifumVHWycqxEkl
01PYOgjG7I237DciPfJeYbdgz3CT40X0W77/+hz83PGExI9gI9kJNu7GZ6a5FgC+8Emol3UiO4pL
RrfTtvqGB/Pu61gnBmgCzBURQFfZlWv0fRiOalT4nQqbIHxoNHkThcPzhHfJ12E+n+y0CMBS64jS
awbGrR/XBgotYeWXESNq0G6rH6PhQCnOHsM7PT8zos/HNqFgO3PAKBLVi1V7Wk3jmDw1Uz21za7m
ZH7ytfwcGn1p4X88VzBYhZMCthe/4E8GKCF6ToIVt6qXtPcItDTRSzQ2jip98+dH1FrdQbqH6fgX
5hCRjaUggzjkp757Gli8S3GR8ZLuFStwemyWlxQmSm0I85g/vv5gp2bRNA2av4hqkIuvPpiVyCAa
c1n1SvDDRjB7sy7svw7xeelBOMNrha8F6/QTNaLrwrGnmaF6Jor/ohI4gRi6c/3ydZQTAzFEUiik
Kyw+2voUFGLsfZucKJZUuAXItwVy/3WIJbVdrQYD0i08FXPpT605iX7SN6YvWqrXWz/TgU49KjWW
Kl+JunQm0qnB0OAzNEiWBvfIMqVHxxF9mSbNDV/1pAD5Sjl4NVBCO5MFnvgssCslJPC5phZz5Y8x
ujbLpBl8p1cHFFyr11QaUWea/jxZ/5fk/R8WE/avSd7b+nf++uv1mNm9/IG/M7ulvy1HP4bkdO+x
z13EWIbfTfv//kNANJZPAmUROIFKZ19nFf6d2S3/TQPayQpjs8LNNEiD/s7slv5mwdlXuLs0Ceo+
l/Z//t8P+VOz+udjp/T3R8fRSn/fRlyG/Ij3G36NOh6UMRASYXFtlqg5GxQeWnQ2xWJf0YaokWwj
+bRHzGESTbdRLtzFcuiOAnwP4VtQdg+9Pm1Lqfz3TvxPv2pJhI52hZkImYl1Fg6J+it23LQdz8Eh
17nNf4WAXaDpcOo/EUf9uvH9LMb6cdz0V5KL0g3CTfeth84PXJWzOKR1BrCOp60wZEhuTZNuVrHb
8CJQQUmKeu9orb9LYs2hnrhNrBsdwc9IfrOS6MzZv+7s/xkdfi6PHoATnzK5UeurGGE5XJ469C/V
YO9jrZrEOpa8MzXmYFdjHkcNimOo3XWpatOVuaCh5BlYqh3tjts/19bxklvumU8rjlIQGvU8Xbj5
Pn5bdAtVORSY+BocRfGWGndW17iG+Whi0mZ2iDP24ubrkKsD8M/RH4VkNx0vp6bEqrr0m9hV5usy
/FGI121+LsNbXRmfYqyu1yoPAyuf2hhVGAiIXnId7LSr7knwFixzxqd2ipv/Rs1EOxkXdBDblwIY
l+/HsU1igr2mSVxVaS4EZA4bSdlNc/sj11LJbvtxawySE474Kc+yG4mvcyfaifyml/Ely9AepZBe
2GA3/bRptLuwjAxHrI3rKscmttYex9JyIyzUBbzOSxj6RdwcctXYCDQ0AfhaY37ZzG95/NSVSAjq
9DjMAX1W8baE0t/J6XZs8ru2l2nE+ttJfRiL5l5LxRsRrZfAuIS5tusbldbdW5IcaurcAr6uZs5F
hT1boKk/o9F0hRH1IAvNVyQrW1m+marGK8zRzuLowRiyg4Ws7jiCHqmHB83Ey1tqnDyW0bTjQOPu
rrvwYm5Kr0i0p7RSsXfGFNTqXKGNFkm7mx7lWWp4tuqHe+b5AfOk20g1dnlbb5p6vKR1gHKc/lL2
kifQx5pV2Y1RYKzVwSuAzdhz7v8yBuU6KXQ0Sa1m64cwiJt4p6utI4YogQqWg2rQRRxaW1+i969q
V1GYeaFPVb1tgQ6YdppVUL1DZ0pQTU7VXUjGgV7IvVpnil0BiLBExHGseK9Wz2aXulpWbAZj3MoT
ioPwC2WxcpDb2NWysMk0wwvMZieOzxhg2HP0O5mHXW5+A9Nvg7hYGmu36Nm5sFcBkwSIOcpe0k/f
p0p8UpOezkewi0Xs6ptyM+SFO5X5mex3zXj5c8ssmSJ+ZOgGKKuTQA2GXIgajkQzRTnYzDaLy7nR
7eRcvrE0f9+zgKcioofUXQ5xgR4gJTpA5nYzCXe50jlwdHZ1YLp5fRd1wC/86bUMik0RxmfuozUI
7/2nLoenzAOcB8+aZGkKY+o3LYcW9suP6h85IGC+MTqPduUucE19ozxlD9K/if79FHbZ/Ef3IF2F
yZhGwlY8+jO8qKtecdJEdb8+H09mAcfDW32JuTfTkW5G7Mp34aPomc/Vte4Uo93vgEdcpJWTXo9P
Ot1x9xyzcV2hfB8iahyqjGyXATR1dX6FiHq1NX1JZAZbMB+Rp1+MG7a6DrtMwOjbUb6ZeMpemT85
B8zg8h/qRB9youMLafWS/fMXyDIYR1mnd7CGxfYma2rqxxg8Bv2/iF+iJvuxuh/Fzp71fPv1XJ86
r+WjaMuD4OiTIsuJ9LXCeGc0cQVt3gmTtknrciOdg7mdumgBD0KGpx5Ab2TVFBkkuUYXm/GEiOfi
G+FmMaLWLXa+mMRNZmODKtxX/6YZ4/tsHkddjS8pi0aZBlqKqE7bVCJsqpRfz+DJ1Yqj1/KKxYfh
E/8YAFGnCYIaudpN8jo/xPsSpcbyQTNs42n6idVNuEPUHOVE4/HryO+4wHXuglSGBvUfJJD2Xg49
+njgNSYAg0rkotJ1ITuL/QfntvmsbBCCw9X1CbN3rnvFaW70zeJqmAHxfgND/3SuNncqpeHNYOom
6FxFXzcTJkkE4Kbqkev30yGawl2keLw/zlIDTi1XyuU0LfDx5M29ejv2OZ3BTuEEkrfhbcHd5lBq
3WdbBKq9/Hn2FlnGqnHONQ6WjGw90dQ4qQMaVLE+Mdzitot7En+yqVraac1jkI2ODtwy0SVeKPdx
EJ2rCy5Pik8RdTYmtguQ6tZqR34G0m2IEzJ/ujB+UQLbiRyru6yrxMtKGQFz0SlAfOjoKA/iwSrG
M79AOTXVwGkwPkOmCOXT1X6VWNXgVwruGH+ytaR8yUywJiAHkLp3hCJxwFraulruFGyKm5qq7KJW
W76qZbafafpLw6+M8k7YRJ5V+nvkx2vrWy2kO3HK930c8vRvD7HQc4mMOytT8EnWzCsKiPu8+5kq
/UY1yud2yawM2ZlM5Ux9V15+/3qGdRHYLeQDi/fmKkPmcTwYuUa+03HC967oaTtNBHgK/4GBZffZ
Dt7pTb1TtsFt/Zoh+I3sys/47pzFxsnHEGVLA/Axsi+GuLpyetCBlTBxRA1Ocp1Ndr3H7fCSTiO0
peuldH9ejenkNXccc3WTm9VcFEa23ORe9jq6i10QaeVbjiIoyigRKoftM23V+9gD19aeI86dOi04
IwCSY2NCqWm1tDC77mU/NyI3yBvbKPaS/y2cznzfNZb7/eQ/DrI6+VNAAG2UEkTdWj8zzkGU8r1o
W31Xv0+u9izaIK1x1na/PpNP3XKwOUWaUJD2PqELcmsoQXkwsV2nujl63mJLP1PQQBsPrjYq9lgY
dtoY5y6hUyfUUdy1SkobG2kqpctuBU4k6DG4UkBlPhrSAOya/qpJLs10qYBe8KhAyByj+OqZfQG0
7F4zhG3Ak0XCYeLr2Vjm+NMeg75IoRyA+6dsSpDUZEa+JXKTAk12Hefb0jpTTTy9fY5irJayRWlA
khJmXLvx78YryV6YPb1j3DVXGuIt5zlcJ6f6KOAqO53QpJCbNI3d3AcTJuDmTpkERfWuDzfV9Iea
nxNtU5Zb7atpXH7R0T3fi6M0g5skiYEQV/Quhi00o/GvWRQqqIXdLbLIxsXsKNeUSjzU92xcJBzO
jguY+tv4ottNu3MNsnPfdnV+1qXYasLEj/IRpxcV+vbV09er5/QW/udMr4tUhqp3QP4JgTPJxkTW
1tj1l8tVP7n19SKnex6Dse5lvx8byx2/5FU0Gdf1oHrWpjmoODZql5Pxqr0VVRvA+F11UHZcWtq9
4Rj05nAMmg/hRfOAk9BNfQDIfU6G69T80h4BrsBbgGL86pAM0hZLDp+UKgluovJJKuczO+e9Ob1e
VscRll9wtKysuDLkmhqJWwV3iVzaYfJSJ6YTqT9b+F14wthSk2+LAaEgfzOPN6PlSl3gyQjChRPA
MR00cGYBwJPcSVLPHB0n9zUyjyJ0M0TQP/GrNFOfgqzg14kXzXV0D1qw30cX0WG+g2mR/fIvs4dz
vcrTMZHwUVRAGSi9r67iovVVA1Ds8q5OAYZBhIw3IsCJy0VrOL3H7ZQV8OvrVY65y4ntjeybJOJc
tmiNrw6UNvNbwIdW5I71IU4xxTauRTRf2l1cDbak/5p41xeA4epQdwPxJQlvjBznjfa1bof7Fu+B
hLeoD8ZMSbA0oGghl5WXDLh/Y5/gdxnovRL/HB4H0ezGFta1QX01i+RmcuvoQfDcDJlXhs+G+KtP
tW0wKHYH8JE2KnbleFaEUr8tjAA3l5/TPF9mZuD1411Bc7rSNmL3rFbBZmjxeFpsqLpyr5fSA0Bo
TxmxulmMrGAbYfW0hcrlqHPqot/qUNahxvsCHn+bQ7Op8vsSdwpVEygBK27RiW8DywxC0FXfk5D5
CQjNpN6VuMSPib4vMsPlDzimWgB5RLkmw0WhF9zFpcWsfwWjytP5J6moLXdXpvwgBr49W/OG/Asg
KP5sCInZqaE95MOzgLmSDPR4UOH+aqK7kGo0OT4ElYSj03fBJ1VQW1fIHvxMsJV86xvUoOrhUm+G
g2wOB2mobdOJp/Eii8gRw6ce/D7o19uhqBxZ97eiWD0kKSBXi+/RZo+Rv9ha4f9uSJ6vKV4oSa5a
B7Yoos2dTxcpnBvNDL2U2ukwqNji5HYnT14lvSTqYGc4WpWV7FUzoCk9swtadEon7E21dBYjiyYy
X0QtcXJN3PbpSy2OnllrF4qIsKfA8WW85bXu1VnlWA0e7WUC1Ul3pES/SsiARx6xxlto5Fsd16cA
h6AOP70sk900fcpl2RNUfJpA5RcqSh/jN6FMt2XPhpmMjRFb+G5lOJHhCCSzImI4TCHvX3/kxCxt
/JnS+Zs0lA69AUeGNaRK1TbBMEJqsntYjphh4fUi3SZt4yX6d3BRVqv+VgJojs2mh8vQAe4v0yeh
s/BwL+1SeA6Va0F9hWvrslLAESfwiA27NeIbahFej99M1I/YO8U8DGFYhI8kSnx6XPrE0kn1wYnr
wR3Cb8vHKWZjV4/8bjyvuqD1zFjGNoTXu3VJRW8H48nNRx+2J2Ji4o9wBFhkmk4uho5g+m4aCO7Q
v1SW4Ql0aRWfd9HQ7+ascYaBHoeyLcfBM9MJS6CG0irAXwq+hvVH3twBnXyQzNQxg3abdpKrKL8C
kbp9fZUkozf+f/bOYzdybTvD7+I5DeYwJVmsKJVymhCKzDnz6f3xXBhXqha6bHjq2UHjdLNIbu69
1r/+AOZFYOq6U6/6eHISvXNjYfaqVHBaY3Yldixzzgs7k7q3sJdvk0g/BpLxpbBKlLDetem0y81X
HqXemPuyumlj8bpLYex0wUU4fqQdoWJVfxQ08ZHr3I3BuBuq7l3kFfdhgNtO7+nz/AaP/rMkeL41
Z7YJzKO66VES9JU55M91P19pjXI9t8lu0BVHU+b73qx2GtlL/hTcyaX6KBX1dacwFBAIF2pfoAXY
E4DpBC5TF/KmrkdUA6wKRZ8/zYakqd7yxkrYxRmJK3XKMgZv7IZdKBvIIUpHFVt2GOlVKNqL1owS
u1KIqhhZ55loM/K5qlE5pHFl6wjCBlE6ZGXh5VbmwQJ2wlq/keaZvSgxN/5cEbbU2AuLXhCswFaY
UdlWMO+NhKAuobrMJ6Gxp1iDGR97g1ld9ZP5qPfYS8V5+TkV8VPUBAk82HEzdtlKpfZvW8BYPd5r
ffbSJMUduD1fqo/2sTXjHdR9O0vkVZlOUEgUl8oDycpbRt9XmTulD1ZTX+8iKmbJJHdwOHakCxay
eacJBNLUrVPqo2PGhuvnM2AhYjj4uCW6REikjpLXThWMBIN1l4MqHIcJCpNo2a1UrOlCXQXcWiK4
KdUUp0x1W6xNpwUegshvd8S5imgvdCFYtfOdMhGQRJRWJ3VA4seiVV1fF15TddzHfvfkW4KjK7D0
iwb3Yv8xD3RPNFJHrlIvEonNaecCCknkBDGcNDPh54q3Km5jBYyxyHgZKnMbWf02HHVnZIMtGX60
jAQtpfWKQkc7wYcseRG5guKgXKcREwkGwdiUUhOkGyybeAMRqXBIPxFIsjoaSVwHzVPNZ58Elqch
XuRD2ElMhMYp97QEJFA7tr2yakrT8bWvLK8/Ums8GhOJuZqgb8bi0WoeO1nccQlv0iTXyG9EVJR6
89rEdwafhYZDjjwRtpM8KOYbN2trjbGrRsgs0VObIdKZXL98ReW0LbQnqQs3Wl1v0djYGscF8jdO
adOWENFoorDqmkV/o7tVxFjb6pyOVxtlDzXJanqPtJw3agLSmsKhUFM2zwSeU+p0/acA6WRWAQ0Q
4vtQadV4dBt/ujB42FJE5hJaQqSfTqo0GymChm5NiISJCLYMJ0XqZfR2GkucVomXdHxMXXtocCGa
1NgrtTMTll+H3PT8KgkkdP8wFH8WnGiZo8VULMLvYvaWLBs0KR4FB23a+VyZX4ckMFIhJSx8f0U/
KaA7lDdDOJqgDNwk7uHO2E5O1LWoDvk8mV7UfrIls862itbJC6I0h3mjleYu72aiu1AXq+K5uPkT
Xtc/3QVWpjDusMMW4f3+fAKmhvpZH3gCxnE8KJsMj4/FqSGlQ/t7VfnbFOH7hU5aRssapTa2uJCq
FrT7Kvtr5tTDZ968jZG0/fvFfmlVcCciU1hfIn//4PgNchVV2cwhVAklUrd9nJ/jDP3WCn6/xGkO
TzIA+2aErrrarfi1NILzfsCs/HEhtxaeHjvm4/k4pN9Ggj+uegI3VzUan0z9px+YJmyng+OS/TSt
+rsBynolbMTt6Ci70hYP84W8md5QCHp/f7a/vMgfP+Hkm7ESq82EAQgl1N5z42NJmy27zlGzuwoF
6t+v9Qsu9+NaJ6tTDSJSQ2cecqx95HgHTdpn2F///Rq/9Vg/LnLSdeKAoIZVOcWueJ0fyitqcUe9
Wp5jc5ghRwe3Zz13fumvcH+GoCwz0UONc9JflZmh15XOW5Q45ANyNvGpc3LVtw2ygbROsoXwLeA/
6+Q+pQTr/Bsj1vahpK3mJvcq4XPOZ0dHxRlVj/j32NWMBQPz8ka244TfTxSb2Mr/ehf/z1/7D4v3
8xf+Wvf68ZkWXfn5g8LG3/k3hQ322rKEaJUJjFlOme8UNsKt4GLKOsEKy5Hw3xQ2/T9h+PC3NMxa
SEDX+Vv/TWHT/tNUMLKxYMThzcHA5X9FYfsTrFuEEGCx/EaJiJJlNX5DVapUGgJJCXDERAG+VrBS
WgrmXXSVr+KX7PHbs7n6F1jzfVj8C4bDAIOJGANIWFkYPv+8WhSLUUpeXcNArD1MO31HGefSqbA9
RYz+5lW9Tw4FX5a+L9fnvqxTx2OOM64OSKMsfB/u+AQD7BOxomLwG0YXiJaupE2CrTomk2vt6u/3
Sbg5N/ITrFouBSXV0BeXfOsEmhFaCzaObjVurtLZ4m5hBJSVmf4YMaQ31GhdSIkndPI6jXwE21gv
a+2aIM5NSYq2Em5nTBWHahviwmGU42cYlrdCjD1QKciKbVjxU6UDqYoD7aG8bXyoBnUxk4jb30a9
csi0aJUqn2o/OK3S2HKxT0EcSJcMFPCa6Uvxda8qH4cK65DjFIMHiMbKTPakF9talmHEVoD83zTN
Qwgm0M13cf/QWjI2D4cUlXnUY/WL65XeQCpqKqCKO3WAbzRnqzpH5yAd5W6D4w7uKXslG2yRyr2T
cKWpMAbpPyv/iP2Ribwl1ktieb9iRM1B6QbEJzXJK8k0rtEUDlzujQhdKBxmO6sO1vDSYafRcowU
Iv1lfFfjAtjIn2lMqiHKUD26D0zoLf49SZ6rCtOfJBCPavBugebTGMzVWoSmWcYaSbJrdQGbZN2p
zdtW3ZX1Y+lPLrCQJ9Brx8VLHxM0ci9IGT3+wbKmPZrnVYQtAnCrDavEnpJ9WaobWQg2VnA7UF+3
XeSxc+MiobowAZ9lRdj2xUUWoK7xr7vxKegvO0ptctWDVEPYtNUjc40k9hAGzOu6g0iZXWdfkfqh
tZdF+gKL1RFI1yq7TVAjMZY+krk4qtWuoVuThtFpy5Ck5oIgTwNFmAGH59MvVC9e2pWst42SmW9A
Dz98LHOcsn8WpLWVHbRsp0XnquU/T+OfK/7k01ZHP06qgY+r9xQvQw0Iv2100tcKbZzGH6qX+Pg4
f//OfoG/uagF2ZcgJ2JUTl2tojCVrVFj9zI6pCHNjbQvH7t1Ao7k2tJucoF+cGssvNLp7M7WbNFJ
bGt7DhP99WfIpL3xwYuygiDhZFubo4RwEX5G8NpuYf55CMBh4DSX/3KwH7zpqjrg5LFPttIKVyYU
ksFZC+Jfik4oBvjkM8yDkQxv+uevUBHnG1knsrnGgzOzwrJgRL8M+k+e4NzAOu4SgrwjL0zIo6Rg
EhWgcEh+efRhxUZ2pjz7h91wugd+/z2cYd+PltRokOJb/J6YdOk4blYtiFhjWK+Jtc81fSViOlLV
92FVO/TwO0u+I+geuDC/iRqk6kPur/Ox36qzsn9ulPReI5X+zAL6pbyDgk3DBXtKgrzwzz7+7fjD
70Fp2as7t1mNrvyQu2QAP6avvk2it+tf/g8c6f6skLkip4K+SK3lP6IBkd/JmAMUHdTp7LK9UyuH
ecGK3Xk/X87ESb8mV8Mxfmlaezir//vzVMIP3iANbblfVTdOSsssGTEvnLj24Mg7sg8hpES7eo84
be0/q1vVFp9UD2OWS/Ni2GdufnE+NfTPiTM/AQdHiFXQ8P9oqon+wI9PmYEid8GmWf8rF+t8KuIv
fAmuA53IYDYi6X+k8uDZomShxq3Wrr4eXRVecXbZXcLxdJZ5a3AFjOPodnS1yDzzC3kfnI2K/aXe
+PkbTrpabfZFY7b4Deoaw0w4jyZGh8Luf3C3p1LSpbRZHudSZarQYE5Lm2JxUxDzonFbtSRyRCEG
GmjH/4rT+9bPV0RcQn6p3aYMPC16FxcWfdFuMl/dRe1Byt6qcHBK/B7wALLx8F2p3afZURjIxGRq
ef0g6V9z+A7XbxuH93WYMqwZttKcHE25fGRyciORF48ZRUcdEHcxBYOyq2d1NSiTO8f4Og26oycd
h7C2lQzCn0a8ZfBom8Rm300IcCvOiEReY+68aTUmV2gXK2W2/bhdx376EM/6RxTJz1Piab687/ud
4A+EaM/Fjd+oRz01iAhPuSn90M4SUDNEncnYTc2nSux7LIFbpSSc1gnsaIECKrKRazhM4m05b3ay
DnkS4Jw4augjGebt2IqI1VFOpH2fvPrAXBO8UR1Mt6LzCozQLRSA7MrwCnmvKbAC56fMN1d4BOn6
ZRTFUHBTV+ovqQn2XfIQVB/EllXlR6xsMHleLwf+kD4AEbh6prodrlZhrHoCbTu0Zb3+TKbeVvhE
GNSX0GqEjyx9q5QPQyQYvHkd0rWIF1423oXitiNIeMS3qucm/PiqwMBFLzpbDTOmaDUp5abTZAQy
AxZarbYPOtXjOF1lguUaY0PFRuUitnaifmKkQiWoWo7oNx4WlBf+yJSnyzYC44osETb6XK5l7atu
i8tmtDxJZArbvhdKfRN0eeJUDaPWcTr2DPXqLF5ngcloQFDYxq1jGpp4fMZCvW+1EmdAqwaP767T
YLg1inwTtYzXSmUbk5mVJDdhEdyN8kCMPM/gqkSaXUivQ7Cfg9SJRn8VKGjgmRNWWfksdu2lGvbv
Te5vMK1Z9/wTeZVu254HMj8YPFxV4sSb6tUwNdu5l3ZFKrl/L0X+LH8WzZ68sGDZcMDvfh52rdjh
/jhknYvLmR34QIaSSdTQfPP3y/xCovx5nZMtvGiHJphwCGJPYf90KACHi+pGIlbVXQwYVHtiqa8r
xSZ/7GsxrMasy20kZx6c7E0+U/T9ftN0qIickRKKJzedFFJtQSnv3Lw8RtZDaO7j/hwx6k8Mkhum
WUSvCHWUxJyfDzYa0ViJOtcozEtkhQxQnjEAd1oxxc0u8MYUmy3zXjDOtKp/goQw63HYNElWVBEY
nlyWaSo8o9Ro3QIBQBAd5vH572/yF03Tjyv8c3p8Kz3EMhEDNOkt0/veZb7nRNdYyXhoqy/OEUJ/
vRlN4iGqi1D2tBttfS3G0rzssPjSnaC8DtuPv9/ML6c6ewbgBug1NkanQLEm13WpShFjZwMVc3sb
sS5LvXDCgkWh0Orobibf//2avyDmFsY7VLoyMZvIC05eUSo32O4tVfeSgICB+Dq6bzzcr+4nb8nB
EjDkmM639r/Ub8S5wnMB1dE1JME/12MvTVGAJSA2k57kMa4YPpfopnH3jxX2KnILdyFAFmfDGn97
xAv1E7Yeb5D/+nldVWYupsl+S7VeeGpYXE7avO50+VAZkwMQsW6hvVh1eObN/rZ0yKqiXlUtrP3V
paT8tkrrmc/bEPLWpW924pZ9Jf4/XmH5Bd+u0BpVkYQFk9CpvwmifZq//X2dwIXiX/jZiLA8vt3D
ySurxdiahZIvrTe2oQYtKGPFCLmXMzkMrYpmKRMI59W2giY5fSF7Upi7WkB+tql+wEg5tH64q9Px
fki+cpWBpyXHG2gB9jBVG5VUIimqvbpAd9Tc59lXPF7rdX0rh+qhm6dt3N1JVEJGiOtk/qGkALo1
mBDzwzKZVpxODOeYaiqzB4nKtnTtYKifNcqDNCcRC+1m3kVrv/APlnSj1wqRJfjmj/1nqCr7Kv2q
7Lp9quBZSxIsc5zcBvMxmAwnr+i54cYKYXCRDbNjll9DBPJQfUT+cD3BHFG70o0k/k/Lt7MBAwft
RmugCsgB1R02XlK20kFsGPSFuNb1V21lwfeQLtJBcSQNSzos3qyu7Zym0FaJWD8pI+6CMSaNs3kx
meZVo7TrSWSSlU5OqESXAFgrQVHXxVwyaY79txBiQZbhW6bU2wLTRzgeA2qtNrOQzeT30ZC6Za07
7SyvMqgyaZk+KINxYcEtyBcGj8ZkTIPk0FVOKdQbopV2hSVx/ZT0RDgjPGtRBsLJULspZkqFWdym
/eUowhShnjPzY2pdi9rohLEFRiOuBNmwcRizxYpNv05WUZQ6lb4PYxmlms6APXPy9jKAqSJGT1o7
eRW8GA13LD00H8dSOFhdcjvDstTD6Zi/G4qtPI0V+sW8tK0ZdoZsOdU0eKoluH0bcSf0uIhI8Tp2
RWVVjoy2J7jp0Z1c9J952l3UUbgZUukqapMrnBo9iputRCatajRuV+ibeWidcRJ5hr14MAptrUjt
bVe9IR9dt7G+IZDtKg07xzTTtUFBFaTLBP2txL9W0G8zQtcaOv/cv+9ryekYiJm96TIQddoKp9iu
3tf1awAFYNIfBgvSS5t6yRwfm0xa5z3dVBy5en8bTj7mwBDuAwHGTWjumsby+ok1JaqHKJm2I8Z4
eX7sRGHHgkQkKXCSYxY4q1/mcDcHhtcauq0pgqvHIMG+SbHMogJry2KWdtB6Y92u2BdviHHlo22u
YyhvKZXemPXbbkBEwVC+hStTNU95/EkmqBOmR9zWPaScdjzd5kK60noKVrQHuEbiDkftKwquJN93
8c1Q3SBvcHuqCqzBt1rX3GZKsh4rsDsNhoMWcJ7lNlAvBJSJDDtlMQz0mhxZF1zEqQJ9apC3Te/l
nJMQcy+nr6FOjaozPdcfxExbtTEwI0ZVeA2hwnQt9bGvnwbxJlStlT+JEqQGUguS4lmWgFYx+B8E
4U1pPyu+AiWqLofpFZfDy17JcSRWr9iItm0VOFX5UqihE0iCi9XsiwoPEq/LTd5lW6vDoy5+6c3S
RSUGyQIpY0yzMB2nVNwSRP5VWi8+awd30TU2xk4a5U6kzd7YXeWG5mBw+lUifKzqL6OZXVHCOxLP
QKWgK8ki49BChJH76KAPN7l0KNhgTR+lXQWnt5Su4alsRenGwMhvUOGyCxYZDXhrixlpQfFFqwjH
PGuOWYAf8PRWFuJNNkauCe9KwozUgEGVW+HdKEbHTCFlejRxcIdOZWm0d6P0LJZ46UwZwHnFSr5G
ruV1s+x1aXghWk8FStFIhztIR2ZBYYK9spuL9wDT4wGqeZXO26KPV3RxmxY8XMrdrDzM7ashbovy
sa3Dq6HsbLG5yWmBCC9xhcGzEt/O5TexGT3depKlAQdINuzpZtAENMIaePxFS8fVNpcNn0XaXoUB
DDzlvq+026R4m6wbtX3AzMb1jTcMKVktCH4FzRUmMsmVowTvMBbx3LNqtw4Lt+9Hdwbdzef8ySoy
l24VnVtnR7BK04s54Ze3ayQ+u9zS17EuAlvnkW1iNBvIsMpzToUPXS83QTrv6p7vL/CvOpU+QL+a
l3msuQuxdRRowLO3jjA/eESOpdVumMSrtLtKGtZYuevlY1p1z01QXOTlexDJeJKw74/Yg+uJjcxv
JXZQCYvraq7wZUsvjbrd9WV+wHXSERsyMnLBqTvDkZsCc0ETPc5V1JgbcqSOzSjbPXa9voppTMfM
hyjMYGASVeMiq1XNHlP4G6XLbSGId22VrZzILxzmopBD4nc5EwdHG6aHBpZT9zHCxBGqxeaVqSiP
AqCAKQbmsbUfrDNBuiQJ4q5RBaKVVCeo+4eyhMAHUdSAJVxVJlxJaFvsLuLQuAk2yKL1pYqxHWP1
SeTTp5Aq20p/zzAvVeVdGV9Y3b0KG6eGiNZQlvkPsnqjTYe0eS3KzIngMWZlvhL8cKVCd8IICNNx
3cYAzZYDTJp8HeKatUkhYfYSEREQ+cyIzb2TD0H4MkTpKhBvzRaTeViBu9IXN2kTXsgwnXwJ/5lk
2oi9wFlg7DKDjD1Ju575ZvUUCQGctHlBfFArN5P1rHXvgY93uWnYGRMONS7tph9uOrNepyNk/JR5
QBkekqa41WB51VR7ZgQBEVrdNA12+0/akm93tfUwaMNGTYh5gSGli/FqMK8zNVlbFaBKPKxnH2eC
GvYPuWC456dTeqgxCJwlsrnYGhQJ/o6wtoqrjv2ksnA4jUpHio919gh5fhVGH4KOhVT4mTGaiTrB
g0R81OvoetDrVRxGq0lWDyOBdE2A2bFGxNkExE2aha9zOkf3KviIPnabRF68zhs753XrFUTalkCq
oNmG4ERqiTB2vPFTzW5LOmRxWgftVys8yHjyWpJyaRXVCtBBiz9EfmGaqxspp7Quce3vhEvc2p2K
DbeVwjsrGQ5qK7zR799Ipey0QYe7abqPiMcVrHHT5MJbVr93nYCB67CN2bV1+VLGLVrPd6YF5Bhm
x8Bq8Pr3j7nR4UtpBIAegvU5D5PBXV1ooB8kQctm6dVl8ywEkKanur3M8+JKCy5lpn5W86Qbw3oQ
YLXxmctKg1+dT/YnwgAHy/l9II5eWXYO6tJtiCNy3nR2i5P5XL2orbKagkPSs1LEdldJxTmE/RfM
GQMXia5QlnQMV04AC8xYoFCSCeKGzKkkF1Sq3Wa77F661LS98qWsxI1+Bpb4rWf5dsnTbjTP1Cgp
O7lzk+RD8x8H6Vzc5C9wK5Swf9/UMp7/3rMMitK1fWDRUTzpu24dXcNstc2j7GVufRG459LW1d+a
P3L38LrRKEPQ+/+8nu6Dm8Vy2rr+GHlL3Z5pL7202ALL2C+oqzTNL/ljCqN5VSbhBjo9VHq8tKvG
61RhDWXbLsfL1IJdBTukkRFnt/o1bM2VXE7ulAzbQqd8kSZH6SZ2ggyuIzVvkx47KdpC4V6LoYAq
DOYSwKLNBHvfp+2zKmSb0lKcyKgfxlJaCzlxCsbownt2mhR3ZKncakZSrxIlArdT139v7X6h6Jk4
RyH6VDUYc6px0hSnYyimg9EAe7uLzkiy50e+TndJXAl355bVL2/9x9VOY035mgspUrkaOaobIPBH
5UaAZOr0K4lVnGkX5+abf752Loj1HUsNlyuEyj9f+0iYCA6KuEsvYF/u9ag7F4edc+y73yZ1ZIjL
ODQsHih/DEuySlDMKpcb9JXDyvDqrYF1xVX3ILnRKrgf971TMaO2s2150yd2exOuzgkRf0NV8P9a
NIgmZJjTXSKWcrVQNYQE4Dn7fv5Qsm1D5oUUTuvW/Pz7qvlte/h+rdOxTBcrQbRcS0sbjFEe9eAM
/WPBE07xhkWqa4miIip4Fv58bVFmBUUT5sCi2MNIhDD0XbRS08r++338iiB+3xVOkBPqxCHrNZCT
Dg+UgGZP74+JuK/lo0ZSxm05FLZWL+7wivv3K/+5Ltn+vm1HJzcodVNuFk3DHHEH9XvT7jvP2smb
+Nzn/dubMhHPL3QhaTHu+vkgY7PWlUISl3mlCL3Exmxnt6jnKaVw5dlkXn5xzov6N6zo2yVPRXx5
rVjDWHDJkuqWoXMWxZRyl4Jy5oz6ZVrPYv/3vWkn37Y6IwzKew6p6KE94Mi6hEy6CYmI0g6C84q6
4CxD4Mzj1E5OrTDW00AauaRcNXZdmqtgPJf1fu4SJwdVPvSZKgcsybk1ie1Ib4vsnM7yt6/r24PT
l4HBN7wQL0ii+ArELLp/qcj3S/arHJ5jPv9Ji/vxdk533pZIKj0fuIiF6CxvXlTztmjgoWORP0kP
ofyUJci4QLnD/3X6H7NcCyBjgbax1FQM5eTrisei6IgKwWD6ffbaq2ptuo3rH7Xdwhuh+j9Xof02
Yfl+vZMpjl+lsh43FBfB5cLc6cnwtdb57nwZ88tx/fPOTmpBrL1lMQXMcdMDdcGm30By8Kz1oo1F
Snbmvn7bpGBX4topQbD8w27EnzKUWiKPsedAU+D6DZ6wPj97/2U5onjlfIakqUNDOnl6ZBPpzUyA
mTvDtKmLz6kjZTyLzvnJLx/OyZmyxABAUgH6x6b/5NHVsWH0wrLqmWJjeLBZiAwddtXLXiHv87Nk
SVP9ZVlg7Afbjr2eOzutokm2meRGhMUFAeeyQe/XM8dPKnAkclAE/VNBryEOxUYXm11jXo/aG+bS
n4gJ7YYGMhJwiFBHpk3qLX4kXk4wEoZqKYTIzjZ60VYncmNmsB/zRSnui/JS7F5E89akc5PTbRWV
+9qw3F6Yb2oAG6kgliC6TSboGzMKE/9YMfRVr1tofGKSrfx0lzZkVoCNd5XuzpiAyOFdkj7qEfks
Ywq8ZdnyIF1j1fTQJtNFkGRXYiDBl5DJytI2TUu5AT5nC3HmGXPswVgg5iczXjOyX+FB+DcWci4d
FC+sr+sJKI1WRh+sq1TBJVibMDfB1Ep+aXoNhIJx1DS+ZIG1U+rAGbSXUaQwDbV9TW5paDIk81No
lolNmrbbJvTxaXzZZsQad5Gbg9NWucb5M9ORqoQPTbpDHstR5x8QSnVvqviiC1++8RQK0lZn4jxa
d36orE2TZ1BjGwdmCBiI7v+qicFV5ZhBvtB9GAjfTV8hzsWQt10/71J+QiyDTgio0PLPZnoveMOT
1jzPerIPQuPTSMf13Oj4gYO/FELgyHmwEcQEP7t35LFOXaiqE4KBGmqyHzVyjMp9Ztxx5/K0ILg8
CQ0ug/li1oTARR8p2TJ5bpISmDgB6US1otPREnDXzsNhMPw7UxVWGYrf7iubr1Q5cWPA+IiO2+8U
t1eVBz0U9v74DOvENjLjIg4MoLFsX4ufgaat48Fa61VH5F/e25MvgOOaKNhqfytFKMD78UCyilu0
TxM9UTFuIsC3Qt4GDbLUKqmetEJ4N8ZqJ7cvk4QpvIj8TpS2rbAzS80zJxXse95iXe7pAFwDyqdp
3E9Nutb83GaRb6Vcc+s4XBP8Ls4aXIpNBvrbNzd1B0YRP5qUZX7ZuIJyERbpCp9tt23rY6forLJb
xXrulH9upPJZKT5CsBm4QL9fiCdRUa+rjrxb3WDhoiStcPerdTsMpQMJhDszhOzbp1tcPNZDY0Du
ky9Fa76qOulB6e9ROV1nUfbpJyS7KambSpM3CCJAwVfNcEIpCGfWpO1Yjm6W9cgtTfWxq26QTkth
fYwbziDi+YxRtVOJICPgtXr4SJDctnG/FkmGGRHbSWPnpfPRt8KVOF12yXxbp4gUe/Vu1O4jQNOZ
AVrUpswusQ1Uw3VUGwB8E2oKsdgH6mNoHJNwggsT2GEGmSkRcDCsCaXyFcePrnpUQh1wjh5heVC1
d42i3E2jspK61IsZhohkIw4kH9bmdYSSah4/y/pJE2/FqtiXJgpylrCelJ4qIh42qn2ogvpJz1Uj
OmmMk3Afe7HRsiQyx9BvBL3zGNNv/PwQwGiRJ2ZCGczJHEJw/26ND0mig1e9tOUKFHyqy0OQI3sc
TQjfzPV1cluw/4MzowBCS2oNhN3ty/BlNq9V6WPUjxlvtwA1SwcUj4w70uBVIT2dXWOVmWylLWnK
Rr3y87dmmu08qTxJqRnE7qoihecjuvhLIe946yV12/rmuutHUMq3kk2yC+7q+LrMH5WcMJymW8nS
V6/2W6W8neBKpRpIGxwqS8ShzjQ2cfw4FDeMWZB5dszrXpTpo++5Cesxal5IFnPa5CuCisU8cZ5W
aXMzl5VjBFeWQTSYsp9Jcksmc2uJwOqlOxJRoQzoA1GS9/waP5AcQYKhI2rbqqvcNlS9EgZYnBuX
OntkTs5nWRHGVGi7OmJXZ8Ms8QTUgskRRgZXlQWsHlzDbWTZvE/1l9QuGHS4KZBup8q936dX04T5
BYLvXE/uZS104x4GdFF7IvexkMOV7GOeuRFwcrV9ZA92jSr3/Cl3rKJ25qTd1Zm1FghsSUp2jwBN
BJP+KiD7D6B0HA9DJlzJk7KL69u+Vy4h4x2DOvREXC8DJn2pI1nPoYH/wlBvBq1+G6IJnPQx8jcz
/+AQvTeIZElWW+Epb/sTtE8N7r7BvNISPTkfkPtpKsj/a9dWcPfvrXw/9sKuNJJNCZtbRzOaVlRq
YXfBdrYTxu4jQFo6BBifyzjTFbMAhw6MNk+PiWyGDkftrRzLa0Wr1kbH0cSYMVCbVae+muZ9bGzb
KLQT6HKEZRCf+RJXnRNUycFq590U4ajQkog4DW4QPAtls8L4elaJ1CKVBGYY0w3sNrCEv1PKayG7
0HtCuHV5neg1PgkL/CPhSAoqe4jNB7XYD1imxtaNbG5ypitJ3b8nBjnBleLF/R11r82BuQrC3tbm
p2AwXIOFqLGnRRzrRsx2WJDeEO55fa5ZHoPeuEhh1cvZWjRi25jeZCgnQQ7pWtGAVhvbF9nyMRIi
mOkiMcxNwCg26J7jAsu5uUO6WiB7MZkF97Tpe6VjJmk1PLIHK4AvjqvV+KHO5mYokvXyeFQimOIM
cmSZuqqfepmf7Odm2nCYEuYmrwLA8873yI5V8+hZiHZd9VgwkR/VvZFdVfVu7FJbLEiS6z0QvW04
TKQwhoSr3oTapdjcdSLpcRLSvfDR4IdYaeC2ZW0b0gZ7/0VEgKh9IO9Nyt7rDN/M+aH4B+J/9GHu
kXVNtmXI5ggBML8LhOdC+mzm25JDlodnd0yPSiZYQPWdhRCjCiGKfi32sSkia+sGU0OvTz5FBg6z
womdXVHwYCnB5FopViqjmrmmZCuCexOYcJ6DVYy12kBeLc1xML8sc1bSttxJfTDnm2rcmcqhSCoG
0tNiPOTqZe1GlnqZt9Y6SP0Funf/i7TzanIcSbL1X7m271gDQEizu/eBIChTVlZliRdYSWhBaPDX
7xfZM1MkiEu0eJgea1F0hPLwcD9+Tqwgw43m6GBbjmxVm9jzltbxDsErji34ufxn2HQ7y3wWpc1K
8NsOFHMTY1cUv0h/LAE54wJKR42TVRVWqyovNgX1msom8VLT+WBvlf5LnnwwNbLBqb8BO0eFuPy4
8HHFKbppFqXx5EUJ4dUwly3lImeRUoYrPMAf4VYtUT+L7a03EIaYGfS2HzXIIjy4NX3vS03CXoWc
BL0I52hBcNQ9c5OE7YNWfPb4GhIwzkmhRcOLnoUwbV8CQy4Rfejvi4woSP7Sqi+h/0kPW/pjUjdF
Zy+UW7cO+RT20hBBJad/j3PEX+171YfEAlnthcnTt4u3pwEq3o5mlOZegvXFjqBl6Mudp8fr09uZ
ruBy1VzDPPjDO/aORvG0BvFSxl8rPLbNwga01xTDRxtPGSrhocqBiy6K+zoK3QoZvprtqrY/I9Cj
YUzzROuvEhqQEytaHgWwK9uc7JjqY/lUxup6gUw9OsyHIfqcxwrh4PfQk+8kI/wq2906WLxLKcQc
qUPTFobub4quKzwu1q/bqakp0DUKQgoalwrNGNY4k2iWkaGfDINny6beZY+IHDr2s0E6eFZQRuQJ
x0+yc0ujPKKJNlOj5qDqKqDl2Src+6/FTnYrJ3kMVvIP/vkO10P10p8Vl5l42wpGSfiehKi9PKbS
bDIZwHYGOlG8bdM9wojraldv5hiGJrKyF2ZEtucs1eJ5CVKAdKatDIoGCzYxUBGusgUBudf8q4X0
/8skO5Fev4TLj7J9eX088czmvq3IQlt7wzltKRXDXwU557c/kY2YeLmftwi8PYDPRhfVpAdAIdUr
NEMfwgPql8ud6bjSfbeq6RvKnDlO2bcn82jHXFgc5fxqEJ+SZbJjgNushPZS6OoPYDVWpzuC+r3+
0DoQN62Uj+H9cYXQ8Zrq8z58NJmR8i7PltXOONQf/haNGESwoBrp9Nfhhh2nu8hTyx1MKaTEwaL6
22Kl7u2neg0kbdtt8k19KF2KSCsefa6geBSZlD+R7p3IcVx8xSg/WeSxKjcaX+HdD65/CN3UkR8F
QTRR/XZ+1FMAUuxB9CdqeUhGjA7wibYADd04SpN3p3W4lV+LdbRKnapbtntAP9C2OcmXxDkt5hL3
Uzvv3PBopyupnhI0CcPdi6HsotNOliNnWHxO4vc2/HThItnL0mM63KUd8To9G2oIgGA94ypFamq8
Hc8+Y4xALnJFUr0FnzHQiwOg4/TN+xH8yh7UVbGR7uQ7ZK7vkw/DuxmzE37zfNrfyhpn566F656r
ALPJrvqqr/s1PDDr4AUmz53i8KCBAbh+iOARnXNnUzn3BSE5jB6gWVVSaZf+LMp9uehF/1N0Nzjt
HdiwF1pZBa0Hl/NrudQO4dqeW+0JJ0oJCAQq5HU0542R5HqTB2rUA2C3wPIkUr9KeDahCe9WsQ80
ck7rcnJv/TY3XtSGUjt9tkQbaJOjt7si0Pf1cHV7DSfS/LQ7qghy6fQ+Q+Z8OZHHLEtbrQlI84O1
0SAcPy6+3rYwOQxUfcwF+XDdfFvKs01SdRmgTQ0LMmwjQbgqeCd38mkmRzxlBcCNSlecDrJ23LjZ
hnGrtja4dVV6SoSeg/nJJiN2eygT5VUa0c6sjFLEnpfHUaeS9k5lciQBKbTuQwiLnE4mYngslK+B
rj1EuvSuBmWWxt5ezcu9J6UrM1JB5sZOmnrPRgICJLS3g5fcH/NPtz/xrT9s7ApoyUfxDN4JJmN0
MtRELw0d/DHUiJ+Zpi25GMS0ctenH7J9wAPlGrqe/dMp7JddasI5bKzQAHcLep7zFkdBdOAZ6Wbw
E3fm094kqW592ygK6eS6LeU0qldBv7a6u7ALCXCRjiB/0Ku7AU1yPTMFqLXKnkzpsa7hldMJbIuv
ifTdDzy31F5ikzKO9K5seTxlQEMLCI0CHr6DjADPdyElDxaLhnkTPGVJmgWot+HEEFlF/U+rW+ys
6rVNZVelscrKqk1r1jzosyfVBjARylvTeo6jL6Bb6bujgp6TWgoeu7J3vJO2MvXCgc+dLMhLETzG
wNccvw/udCKojhyMSuIxCd/r5pchy9ZV8FqXKOooHwZElq0gOJgtWQWlWMJWsypT0u+LDiDZT6h5
VsPpdRB6f9Vr170OtENFdPwa0tHRB3KReUXyKWZFgX2r5C5RmkSHvgftXjzQgLdUY8ie6McbEnsp
Nf2abC4JbwruC/8hrEpC/2qHstvcaZg8cxA2qcIZ0i4y2mpNe4ztUm3pYGJ60xC2s/IE8R2slZW3
Myr7Y3/MDunpy5B+V9t707ivZaJo65Np0pfbAs7ueeHIcrMe4m9CfD5Iy41mDcvIk5fGgOYcSYDb
W/Ct4na9A39/8mgHtjV4lyaI2YG7bIeOxLdyRbJCWQkck7f1flBjIqGy7L/590TIttM75r7eNB/T
QwOrb7yyV6LEVTx7Lnot6+P29udNPAZwwb+/Tkz4masM89MQmiZOLO1z18pFS2dOyncbkZoU+f2C
8ofcHWdE/+asjp1ao7R03lPpjfrMNbvvJ9I2BeC1o2BxALka6t+1+DizElMRy/lQR1UwQ7f9LrSp
YAcym7x60XVCRPluEc6IhU7db2d2xgIBBXmEQTIEssLjbKg7Ot1WtxdtzsIo9mzScqFXJyxI5XNf
Bk6PJ7ltYXrXUthFu4mmL+Aal/vCV1q5VEV4V686lwzFc/Ak3hzHTfuoOsGbIHUhr44/263tQJ7r
5Ct27btgL6/Urf0ZPo5PtFk8JG72QT7MhWJTMSAdy//+NnNUxJdto/YG6tyrBiWjisw04I4cSKiC
TzQf/UW5uT0Z0xfcmcHR08uqQ3mQagz2ENI96uvgk2gEh1rOXnu7al0c8IuO75C6Db4cZcgiZuxP
RIFUFFDgVAxWgrr+5WKYdgIAPsQ++Ouv/naxqj6Aif8QOotN76IPvlUPwT65nyuCT5XcNZmgF9od
mvPQCbq025Rh3QQSl2flCoRcDNOASmlgfdxpW/3zYjczTPFzI095YW7kKfXTwoeF6vgHYmf4qm89
WAXI8e2MtXb4E0+4qWlVKVCjKmTRH6qPHIK3UOkwj5W3Pf7rS/JDc5KV9UQ3c07ra7D1HR5Sy2hW
QGQqV6Gd2x0dX1sqW7stSSpa98UucALy2ivpXXJY7DPYhkEz6HMzq07M7LnF0Wk+FQIIWWFRZEfM
NUnuYOnfQ/YBoRw8z9q72yv5licbr+SZvTHMJmrkAO5X7EV30ku/UuA0icGG9M/+Br7R7OhW9wKX
QmXAgaQoc3kurj23e/acbfRz7oqb8Pvn0z3OT1RAYpRGeEsaeSrtHRo2NH+Vy659vT3quXUd+0w9
jX2rp0xBIkRo1AhmDIscVO9IG+swbOfOi1i0G5M8RpQ2lVSTlfZbEKX6+g+Myp8BeE4lRTUAshZ3
GiwR8I9cegGpp4V20RDeo+INXhmNt7VYOLouZmKRieDuwtDoXBihnwxBxgVttLSksUWb1l7p6l+/
ni+sjM6CSZq5LYewhdLqNYI+uaCH4m9sBF6F0IQB+YeCbWSijny/qUL5jz77FFntpfTOdLVl8Wrv
08dAWypPMxanDviZxTHysMm01PTygWTrfeOG2+NGoh8ECiWB8OmoRPzDEY4BiEerpNQDEvwNOx2/
azbp/XdqnTvd0f5Msm3KU58PTwz/LEr1aLGMQg9zRxfe63fHfbyPVoSMrrweCJ/TJyF+kW/ncq6T
J/rc7ihOzWTNKKGda4ndO1dfK6BVIdrZi2PmOY0zCxKfW8bRUUNioO+kHHuylN61necGCw8ytl08
/EwpnFjH2ClPX+QWXuCGIhVgnbd99JeYGB+Ln9lLXf78Wd9/Lf6v+KPfCVjL0A/q/3f5t8jd/uuX
V1/rrxd/42Z1WA/Pzc9yePezwjn8WxlX/Jd/9l/+n59vv/J+KH7+z399zxs0H/k1P8yzc75Eis5n
h0X8/r/+3MPXlD+3/Qr7x9V//y+CRVP5b1TvoZ8Qqk8yrFcsyL8IFk39v2UQ7RzhhYUsFDrB/yFY
VOX/RscVEiZ4YA14u4Sjr3JKo//zX4rFnxI4dP6gSIUgH/zvkT/94btvagSP9gMUEhrpKzo3FBtg
+1Vq/RjKRosWl+wO+zJaBk+am29oqrIhOl7nK/njLGh6dNAwqKuQKxkLQ6ddHxbCy4OWl3EZDxVd
xC35e2uvusk6v4dvGT5mwCKO8PtQxFjg+T7Mef8xA62wvYCYUoPFmMYE/v/StgJkLyztTnVFh8QA
KXQMVFGQoA39pl1CPpuuBpghnGSDWG6HJgwUx5n4lrm4d/S8Eh9CxItYlgxU0qKl4fJD7NIypSKD
T75QX+XweyPP4DHHOb0/DFB+406Fw+sqnj/FxCSnulZdGSZLwSsVrLSn46d6OzyhlHoniyrJAcac
d9oGJ/Nujmd3HNf/Yd9AZB30oQlz2WimjwbAhLRlpotPQg0sWZ/kZb3VN4obfp8XERpnzv8wB7OC
eEZSMBlrYJ3g7YyiuFHdyjVBJfer9hHR5zfSTjtlRwkA7+ybaYRAfTNKzxNEGwjc0FAxGmOjGVA/
pYrq9p+iJ0AEH1veaPShzKtYjsKWsSV79Bytaeyp+h5LFVIAMDUGaD4svF9nTutfruGc/XQchV1Z
Gb1BTwAic/p16ZDf0lC8bDb0467jpz9RSZvwAXDM6QjGibYJCLwvt79mHeuA3jCxXITuq2zlgYD2
Plsr2L0osZRfsg389IfZy3ZqHs/sjp/1w6IDfcujjHdA/CAEHheHALdDP61KggEFZSrh9kzIOXXU
0Rt6o5PjJTh+4RpB7bcBQAB3MRwsSSejMKdtNHnYz02MXrWyfoSttMeEvYXsA4y8RefwRlpWTvTi
MToBl8/uPacjg1Dsh9moesqvmucfMErx9eS/5brkAwRzrfo1apZHUJcvde1UH4LH4qBs8t3CLZ1h
SwOn+fP4CNX//IEUu+bstfK2f8+/YhRKRWHWDQsxDQJaIdhzIbJYz78hxM/cMjO6wDrUPqycdKfb
hP5H+Qh/R53QUg4ER7KluahbXAS3jI0eLEdTz4+yGFO5sjYhjIT+Pt7IJC2kTbpuZFjUbzuBicFR
NIOpD/AGhS11tJIAE1PrpGaoGZX3VvBLImOKVicgy5+37Ux57Ld7Cconuh94+F26gKHs1KaNjhqL
JbJ9AIXye8k5PaR3ACqgR/IfpR+LYjljdeIwnlsdO9JyEUZ0zeR0pO6GV3vNAXmTt7OWvRttK3qa
ZrtXJlzdhcWRU6UTSDWlvtBckeU8iQRXgFjgMv0Je8dbsAMY9t7+7NG0OrOUk2MlsCNYpMHkSh1h
SLCtpbXmyot0P0TQ+yjdbmY+JxwqL3Yc+IJbHrmt0SpKbWwsjlYLZuwlIaQSGhTJwb8HFeqIEz9s
QdbOOdRrm9QquepJziJkhpb65c7Jdb3NhzKDq8f8YfuLlWreD541M3lj8AXOxIDNCpJHQjVC43FC
9FiaRm8YIK7FuuXvtK/5PmCv9KC1IKEhfLK+SbO75fr0GZAF04nOX+ht0UabJe5zDasC5r34RWi3
gZdiGUVwR89q/05M4oUl8Sw4f+6eEoX2UiyFx2KtU00LMtsJ8y8z++P6dcGASFMoglue8scozj0N
stSFwkzlIrhFi+6XYEX2k3TryXek3VxYrQh3eOkusUdowYsL6BtwocthFUXV+ic9FqvmPfvvIFZ1
Yzd36NmlALsUOArAG06x8R7yjzNDnVo7He54YRequfE938MuBUHkYuE2+2Gv7sEerxYf+6X14whj
lBtsk+fuW3CvzfRpTqwjeXuL08fssldHAx684hSmfaO5UgvTBGo2kr724Va6PbhrVwLJ/5mV0S3E
QYjtIsKKVjzZWrqU2TB/w4KiGzxpZdOAAP9y4ZKYFm+/7WBkbbMXrWw3eq7MNE1OLJAGjuo/JkaD
SCLpmJ2gqXM949BXR8dC4Ew27rPu/e2hTG1CDU123vampsG3PXJQbM/UH1KAtNpmIa6Y9WmXRltj
IzsK9a10szDXQ3cQTMZSu/3rXt8AP0QHHrufZ/3YhbSeTFeNhvEYnjS9yNGgmqmsTo+PJ6Vo/gdj
M0bXmGlewLs/aO4AHvddqy77u/JH9tjSEbdcbKDmevDRfX5vb+RVvJ7LH0xteBgVCBrQpcCljDbK
QlXDoy7uU0lkboNG9IYNG4sOpdurOC5PigsAHXhSLQJGBKvsyFDV6WZYBkxkcmrkJy66+j4FqLdE
wAYgrRFkpgsjDRSzlZYm2+bYnlwg7mqHhlUoLVaBUp02x0ryNfeUqnTyqcCDED2FTBaAdmjFlPq8
aHGfUJBGdbHUjYqG5N5chZ3U720rWTzlaRRAf1MqCBbWXqnfx50GKF0p0g74f+fHcOQhBxw5p6Ci
ZUoufPWQWMXgqLbUgIovJef2nEy86iFahCsFNRBoH1j8y1OqLxT9JJ0yHXeurIWcZ7vV3os3GyJl
W2tOUnVqqc+tiQN9dkfVOsIR8ZDoblA328QrVoqHtmA9k6xXxKU6ujMYlCDj5sTKVxmwKvRLLYfg
mYTUYq1vQ1eBhGcpQNnFppqNB+esjS5eeP10qUPqk6eS7LS7iORTsQXoAqZxrio15bXPBza6fG2z
MXyI/3VXKXc6FIsLK5vZEHMWxL8/W6GqUpWFVGHBguMoRCbEzso5gt3rV53Yc7+XZ7TnLCk+mWCv
dffoGvu3PM4+22kuMsbbBpyvmEA6kqA4KTez+QIxQ6OtgX8TsEi+AIHLke2haPos0yLjbb9bvhNu
F1sbeHH0Lv1sffsT7PtzBkdbPvBlrwhNDAqgc/A5PgjAL0LfKzrO6s18gXpiAS8GOHJyyiJDotHC
nhx2n2A/+1Ajx/3Xr/YLG6N7l661Y7FosFGf6C9JHm371223NHGxi9jHNMjuEjuMqWdhwCqryswN
N2j6H3SRZEP2iU54us+QK71tSpmcsN+2xsppeUO/Z1MXBruxc6GpSFAkSr6RPjq+953A9Vfq/Vwj
x7jULW4iIkpU33XZIG89vvKMIs0yqT8KmxWCvPvku+BcQEvrgbj6g+1+99+H7/275GvvanfaNlxV
B/Mu+lDfD9s5xp+pZxFisoAZuAXoyR/fitFRCr2kl/5wX+VOc+jm8lY0zDjDKkKqQHEhzT/MZbiu
bwJb0AuZApvCEr9BMM/8jBo3eU+Tpu7qEDQszcR2JV16TcpiJpq+3kmXdkbOuSGHBS20sCPV/i73
8n6XHm15Cd3egja47vQ6s52unZswyFejfiIgvuP3M9kIOR5iHdlSp/9EP2T+kLrRY3oP9Y91pz1a
j8Ynez/sji9ib809HhbXzyVh3iK4J2jUIPO49N9an3Vm2zDeA1wCdw3JWGlp7Pv3qEqvjH20o+EQ
JfpdtoIqe11steVxd9rHT8a6J/sU/tB55CdbdNueu9kKiTB96XovP23kNfLWWPSLI5/WRSkY2NfG
0FYhrPrGoG+l8uftdZgzNloGMw6Uhq8jrpFse1/1IT241rGCMM+DFMDwsifqLIu/fHlejHDc3yNL
fgoWlt77QC9dpCvcDLK82+OaPDd0YKGpoqDVN36J1Hh3A6lc3fXaxumKO+kYL/3m4z8zIg7V2eE0
T1VTKAFGtEW8Bui3SZDv8Ipsd9vMuFKOG2S+zgYz2qxtV7R9B4UwqVChBBfvzYjmuWQJkfCmRF14
Z7i3LV77+kuDoy3YV/FRO2YsUJzRqgAim6T2P7Mw2ndta4Xq0GDByH+FbbtZ9HMlz5kdMG63kOvC
CrWSSbOP7/WBLuTydShfbo9izsYoa2WFSdLbGTa6yP4Y1cePYPqezcD7O8759/q/PU7O9llJK2Dq
6ZgJmo3Wv++g+Timy5lDOekRz4yIAO3MiBlAndL3GEEG6L4ewnsL9PeptA9JDNWrVEPUfVJnirVi
la9c3ZnNURTdHjm7RcmrSte1D60sPed29dCYCO8pJHP8atP4aBHXWjVjd/K2O7Mr1vVsrItyUaS+
gV2eles0gvXaH9wSOewk+YeO6C2sODN1Kq1G0k5s9AVdADYMoIih8B4JZk7s5E4kUrIE3yKYi/F5
ouZeJSYj6k/9Uj/WjgWwoIeB+faGn8iA4Bl+2xmfqt4zmrSASIWILIMO363vkmLZPFdfEkjSbCe/
M7xHxbW2/X20n3uUTHglUeFGvZGQATGl0Wk7WrIUaR1vriHRICdJvkf6bHFm4j68sDGKg6KkqzU5
xwbNp86J+mwPgSjJ74/1NkT/sv5Kt8pzdlzSJTT7QJ4b3+gEWm2flF2M7aZc9it47zdR7NB13i7R
6FZ+CXlraK2TfiarNWd2dAjLvM0NRZjNwceaXC0ePOG3t82cidF5UzL1qMFJQrCXZ0/UC58XkGPf
NjFxAACUqAQjFEY00mOXRxpKj1xLTzwVeoPEWAWdcw6DfjiTG5uygpyKieAGBPlkni+tmFpmKlVy
MlxkMXdypqzVRXCwCn/G4b9BgUaOkYq5gIRaSMOgNXxpJ/czeTAJYVz9EdIcJ9uJsi4EvSC2YUH5
YCwh5Vlls8/+t9rOLbujvSAVhWAWw67I0eQPaNLsFyuRaCgpwB5/Sq72gqSK42/MjbdMtt0dwCnX
chHivIuc4IvlJHeJIx/mUrvXmSpqpWioCSFcFhiFl8v5SNu0PHVHy3BP9nKxBp+xOnZkXBFCcIdZ
oNbVbh0ZG/kAmNX8KmvRQcypWEKUfQrnatviFy6mGakY3UBrj8etDbfrKKALqx5Rkjyy3JRn9Utk
0FLoGie5D169oCSd2plJkW8MqNrgxPKtF9nyLFYkVcoakvS4sR5yXYrTmQjg+okLMIVmWJmCJk2x
IJIvZ1kfEtPOF+Ll4fSr7lUKVqcdGLG1/RDuvO8WzWp3kDYf9NVfPLrCrK1CDmHCJGqOsxiandUW
vce6K2WD28GcFNhkIeH6vm3mOoeLHUOmVMS51SiHjO5Ia1EUYTf45OzuEfdAzUBF6MUJIGF5lsql
Ui0HlUBkZlKvPIYwupB55jI0uIJHS13JAc7K4oGl+B4MSNl9DOMRGsMzF/OkGUuXARiCqoMu4HLp
FvRakLNvmMPhJez3lfyg9TNB0zVwAQZilSofnIoUaa+QbdR7yl4+UgujLQgIfvMmomo6wYNCCkRd
yssM4O7tNbvG1wibJCFZLVCf+nj6tLZUs7SgdBXdqXtk47pf/apaKp/EOwjZmG8LmSSMYEGOgw1k
LxBMPXfb2eLqVepafAVd1arI/iAyNToYAZwatp2dKPYvYUp5iPfGLhFtLId51sor5zMyNfLAQy/5
SlJiqlHuAwoLPooot+f0Kuh+s0DKReOytA1r5EspYOXkPmTgriZ5j/ZjlHw0+02DlAbyO05Dg3rS
z7XaX8eNI6MjnzoMpCqPDUbL7+ZLES7Tr9ovkojNQ7VB4cn1a2SYnOTkCJR7sZm9P6Zn9feYRwtY
wZ3e9gXmj25xt1gL4B2o250BRAwU/6u6DeaS9+IXL1z8aMCjdZSLMsJdY9G6b17jE+nSCEJyckia
oxPIzSNBryJXDFKZhFuHliudBOWlBwgrv46NRAX0Etbe2kxq9Qk923Dt68DvoibPnWOt1Ovbe2lq
XmnwolyIBKB8ReVqZFJcRxCjoa8pPRzLtKdDG6Wqf2ZkNJVK3kWx0hmau8gfT9BQBt9u//6kYzsf
xSiqgwei8WsFA6L20O6gMg3fgIT3glwlXQ/bCPDit7lNOeGyie1+z90oe1QNRy/Vyda7cOX7y87L
HgszeM59wOgz47uC64qtcWZpdAdJWakY6RFLWoiMWtsttfx0F/uvQdculeGz11cOSiywvs1Ey9eJ
K2EYIgrqySqh7LheboU9+u9ILoOFPn6F1AP6JXWHylDriubr+GWuRD5rcDSnkV8adRxhUMSveny3
WJ0OsbSUyrUAuXbFCgbWmWDuKm8yGuNocpE+4+6FNQb6r42Xfhyaz0lGo/eXRv9VgrKfWcrJAydA
Pqi0KDwPRltVMvLMq8H5g1Q2NvoawoOP5kNAbZ5StCgEkro1f9y2OWkSUgBL5n0Fqm7kWDrFzoMa
nK2bh/JLJUPgttDzX7dtiHUZe8s3LhaDQIm3/WgSO5+QxqfS5crQkFldveYxvOxhCZXMuShG3DS3
TI1ym1GN2F6BvjJAyDJ1OH2Is/KqAgd2oJKLQuTtkV0/XYhdaLiAToGOFrpaRivWqcfAo9jI1aOG
8Y4+aukQHdXOWup2Am9E5NvpkgYYJVszQckGJ6495afY/KiffKgDbn/NxCXBdhUgOxmk61Ugo6We
XJpeINLiSMclsMMasvS5043HVhWSmSd/DmMwcQ9i8Y1fx1QpY42jjR54mGrzpmjXLWLf2apWyF0L
FG+9Cb5E93O9CRNelTcMgjagCNFTfUOMn+XbBq9PdUMUdrqaYMY7lavaaA5t2GpzR3EiKOQlCok5
yHYC7nFQGGeq6S18ni3D3tsUa0SF1s0d/KSreXz31KB4kgFmBTGMHog4omeDKoqgN6k0mDxPoAeQ
4F/V3p+CucbDiUNoiFZtIUX71pU+spKkpddpoelm3xESh6Pz9RTvYpT7bu/BycEQSYNVpBuKJMel
Ga0fksZekEI04UyttJdFetCrD7dtTDhl2mHIVPLgMqgxjnxWIKdDakDy7PZ2ShcAfJJwp3yIFscD
gIrNwpAq2EfVOQaViUACtARdRxa3Og/ZcYfXUQpOnVV1prt4MV+MD9rehLcMiSkkz+677wLr0m2L
uRfmhIcRobzYgsizUJweTSgkxdnJPvH28+6BfTqikRKi1o3i1vdzKhLqdShB85pQ9oXcEKPjzEXG
xZSXBbbUTXHXvAr8m5csG2MJBfmGPLq9tID1VGsTTQQIKT+Yu/jj7aW9vo5QoQFxzQue/4F6uNw+
UhE0LYzCJPrU8AsUszbEsv5ic9vIG77l8pbACoAKk04A0k3jnESEkqghySk5oF/qrxRq0r1OS5z0
nWzY2qLmX90Nq+O6hRrOOb3T74938ipyTWmZOP63259yfVwuvmSMu0j7NM59aOncfgFn8/DVruHk
n3vhzhkZTWqptPUJQkkDDu1fTYvMlLKMjJmFm0gvXY5E3MxnXkwoZ9BwiRF1o3w3fhmv0sfQhTt6
3X3yn+xf7Rf1QGfe+vb0TW6X3wv5lvE8M4qikAW3VGa4mVw7tvHeT+aQ3tdu83JYI+cMs0autxrD
sj4MTvTe+5WtGiDeD7FTu/Vrx18cgCkf5y66a0COcWlXrOnZyDKzT7oB8Vu3X3sbyGwt2Dw2sF/t
y9fqfXsPx9U8TH/iHS+MvgFtZUVk6y6NpsGpPJYyiCPlkacSsIFU0GWite1TpoBnnPOgOAoUQI4N
g86sdMis/VH0ph2jrPBPLKdHV1e5grivaAkqEDc8iBA4eqetatdYZ8jo3M/Vn6YPye+xjy4VKAlq
dBMZe+W9KOl7UWEL+1+3t+ukDR5K9FTCDURO9HJ+kZO1rVxmfIb82VafosZalXPp58kNe2ZD/Puz
jXPslTrOB2yQW3Pl7jnwA9Auh76cq31Ob9EzS6PdoniE8coRS+139Ve4jZ/ptLgzkxWM6qth6znq
Zq4ZQfzild8+szjaHz7EhJCxiPmLT04RHLQ+chBkNNNvlVnNBDLTDu3M2GhDDKnantLmbXiLNY/c
bJl/CR4NiDJNDqEPbxOyQD/t2V6u65iaQ/jb7vhKSExN0mIduyJP71Pu2qYbeC9Quj+5kRs8z0Ep
Jp7VlwZH18PJKHQ5ErOa3B2/ZjvVpcfQaZ0U3eyNaCqZO2nX4dulvdFNIZWKPFQers3uLSfvfsXm
IUy/5/l7KMRdr5x7o8wciPEdYdOW30WGWEd7WR1EvyE0PpTPDzaDNB4z7l36qMN5bybGcbVb4Tsl
QBXp5XEoLOWwgIURmErB/sKVC4+v9lgsIXRETmoOTTl5NIibSA3KiH6OA6eFnJWpHmOsLznyzGva
OnH8WYZLPu1nQ+Hr1xFLeGZttIR0WaWyKmMtu0tBa+YbVN2/i9fRvE7W1BVP/zvekrGZV5QC8aLU
5E7tDTeqFuq9JEWIp/jV3H075ZnPrYyuecvzFCvPBgDDduqU/p3R6MtqeL3t/ieHQtuiboFKpCY2
OmitJtd8A/VXM06QTvY3Xqe8/A0TwGpFu5GmXSHjglgxB4tY0i2D+FNqhDvJ97/eNjF5SxOd/MfG
6IYp2lgLhhobKK6kKx7jobFsSOqkK0q3O5vAKIOHEAeSoz+EmMh2vo4ydabPP2F09UgDRLVZyCco
0Zej9Skz7o1GQcTl48xQJ1eMJADJBsUUlESXl2kq6cUxgNbeVb94z8rK/BgIdvSV9mgOS0oZTrCf
S3Je9+cwLsOmo0t0ARGLja6do+ad1IgDzuxaG2piyQ+Ex8IHURgTjB7hRjnIr3noVCc4bTdSuFSW
ebxsD/6uu9P9tZyCP3Larz3ll0fY/tFP2gaHv8N1cPmdY96khSRbEVAK4O9rOAdCJ/GW+TvEFNex
U32SX7pP6EFto9NG2s0m3aYc69kUjSmUkkKR4zZmivoC4Y4agSatdtreX9oFUizlYzXoq0WYLLPk
fWlu83yuPWT6BPxeI33k/lK9QrZC4wPadfVqbQbXSPfaT0HUjqLJnhtFC5fmYr0PV97D3/JUZ7ZH
W3JIA7uVemx7afCsh4Zb9NCH+8Z2ZutPesQzOyOPGJRgBuXExO/uugTSVebU+oWqGPRzIhbX1CWi
w/nLXA5izuwoRKYpv5T8RqxtTXs+qPj4+BhFczGBOETjq/l8B41cGLeNXrdHBvdvjs7ifbsCnvAg
yO/rJR7sFXW5zEFVelZEYm6EI9+1QHgFKRUOTqO9N3rPGVQeVEHj3F6/qSDrfISjUFmv41PqnZhH
qkOnpawn+zqKdk1v7sFlHorueFdq2cz9NuWVQfuTVxEoHp5Sl94ybD2tqMwSxPQg/yzr5smK2zvq
lVsjnavqTYU756ZGJ1BSu8I36xq0h5qjd1TdZXKUO0li/0ga65GCmHt7OifgJW+dDP8Z2+jY2RQV
UpBDokXQ2ogKcwCLmvqiQzjsr+2ZMsbU4kHBDhaDllAAGSNjpxhR70FkhOXFUICBUOPqXaHpsB35
loHWuTLUp2WBuuCT0qEBuLo9VlX8/Ph0nJsfHX1lUdaVIkcmvCvqJnwY3MUq31RO885ErcNbZdug
Ww3Qxwlh1OK45IJx7VX47fZXTK2wYBcjI6makGyO7sE6rGgbzTqgtT1S0cMSjle3y1CTjDInOa5v
G5s6kxb4HepfglNinPgoir472T3JcesIo3X7qmf+UsrS5V+1QiSB1AfEwG9wt9GylkbVndqyxAol
1XXNIXROpnV0W/kv0vhrlNnoqgINxQZSLbTML08imuJwOHmt6Sr9gx/RfmO/K2xrZjgTL2SsKJph
UciGZ23M9pXpepHpNnn4bk8yvHhfvEcRdNe/k/RD8RU9LcFJEK5Bt+5uz+Os4dEGrSPaiKWwMImR
kA/UHGPfPh4ddEFXgKPuYhp4/O/hei6NKn718lhcDnd0NeVJHFmnMif/H+tOZMjLNhj+1pRS/aXI
BXzwinuLV1wuaTILVyLTUd6Zn0wfLNRxIx7kvrqSKBB9hngWbZqZKb12OQyOrSJahRf61XFTckNO
bIO9if52tU92/iFD+9Gpd0e4ZOwTHBPhzvikQq9I4nEOIzhRWrmwPs55AAcs0zIbOBlfvMHxlE0o
ue0uW0vu8COstn55H2xL+hBnh61OrSn9lQB+qQPQDHt5UEw0c+1icTLhOoPhyT2R+fDWKTClxP0T
+dVrN8Mwz6yJrznLzdkAJhDmwlrn0Ge+WGlwX5dO6vbweLSkQz4c1/19+BJsbi/u9b18aXbsdxo0
E9MBs4adrMLwZaiOS6UkbI7f/zNDo3OZD4ondSeZ8Rn5BoXMTSMF2x4NV6QZZnzA3FSODmMb9Cdv
MfRIYvQvefwzgcEgGp7/2XDEvJ4tVwofX24p2FCVZ0895KgB1cHObmbMTJSjLtdnFBEmfoZYhMmh
D3by3tgLjngqbUQaIc+8h5hdaYGC7F37l7kJneaTvJZXwsHN4TGJLWaOwyhqTJRoMOHHp9holYjY
0TMUPUVWN6RbQ4/w8k2OsmPUHY/tXX2K4juzquW1rYfac2X1xqbOPUAqgEB2xuAN+1SyDOR3LPVB
N1rUN7T8f6n7ju64YTTbX8R+zGFLssiKKmXL2uBYDgQBZoIEgV8/l+7p9+SSjmu6Z/U23vjYKAAE
8IUbwpwH7lLGVSTZTe/O8n4yLBiP9mN4HP3Q3hnEC4+dCsh2KiMoaEbheGS1dtJlJpDS6+X8hpxF
7Q1dO3lkCvJGYKh6iERNdl5flFDMCJyz1GLYi6746RgTgKUBTETLoCw2IffGVHTRY4mLNlm0MaRy
qpqzN0ZweCkn4EWEz5JSVnTbVWLMu2AZ4TghHf2jriu1LyVQ7PlYUf/OGSUPM6lHCRPberiVZddF
qdlIPHylRctTwJ0ADi2TN8FmyY/aHVtk9GgEffU8iaq7LyylnqqIok3emva+n2hw0I1ibRwupQvC
BikclRfWXN7Yc9OfzcKzbkJYTW6BuvCTwa6ir/CrDX9qQhxwL6QP/bRgrkdkFJN7sqw+vIvYEqFj
YzK+3ASt0TzXLoW1iNtx9ejDiSU3RrE8OW7nezABMMd8iBQxE6amQaSBHqZjUBQr9rYhbm7SqnmN
yGLCs9pn9WOB9u3J6s0w7Ucq0rDWEDcMLfFGajmmrBq8nbNU5K0ZlvCAdVlyywHhhi/h6CdO56JF
GNZjk4y19B9ARJR2TkcV7UY1Wk++pBFcO92ampsZxrffPLX0b9VcklRMHTxa7Gpckg4zbePGFqJK
ppLBT9X2iH/fEHOBU/vCisfRKeopLmtO91blO08Uvs53JYq2qRiX3orrvibHgvdFhqCi6pK2ajh8
UZGBdqlfhAogfnjyRCPMYmM4WMo6gSdosdcFZhdq7MPEhACPICgzmOiZSVnLduN09hyTGgpXdrsY
KaRYjDQyZ3vTcgT1lDV2AuXc6GC0As3DLpjvjWmeNl4XWLuwM1Uc2a5xpOVS5Kzvyrdel8MRhrdd
FhLBtm4gZMLk1B390kNsHlDQiQDr3g+BKDfOQM1XDBnLMfgKANu5BWguUdokqSqKcjegn5nrXoY7
vv4Q22nb3WRWQ2bbBjDPNgPEum/F1qbMy+sejrqAFRno+BmrCbLqUkORYDd7tH2YBMxFDTnBKL4v
wj1jooDdJyBPQJPLBwtoHTsRyu9gtGBondukITsOWeD9QJcGHrACuAKyuACjdF3ScAlhHTiGO/EQ
Ll6UVRNsdBatijvqEVTsA0blkPRMwds1dHrjlzJhZdNMI1QB2GDENgTw7hxVg9ge6KrQ8VBpfSpa
ynMHojFfIQ0GmaKAvjgltJ54iMlLGQYE3sdzkIKZjWYADWJDbFo57h3Y9xDgD6BUuA0kbZ+FI9AR
cUeVWGUID0EC5rYC+CRjfWRnTMzT3RxanRWLRamdE2mVRlPbwLd+YVsFQ6RYuQcFFMmrGXIFl087
Fr1Rb9uZWBn+ej7oWS11Lnqq7uyeGAfTVHPMCxijKlylt3MVMbyk7WrDGo43xVSHaFEOImPchIWo
ono8eMOE8w6R4l2hCITJYLXlPNRDRX+JoiwOcwsXdJe1+r4eIBzW9rTNwkVHN8LBvWHYXnHPlbG6
jXMNz5zAoLnfiTqbAz29DLPDbsJAh4d6iMj9ROECaxXekvuyFLBBbtVtSJow8YrGeR5JNz05SkK3
AdqVb6pDPSApO8oPxGzYHQ2ID122ZnrxDLtNAHluUnvEdkaSNtmsIvXqOiMstpkpN6Qtl4NG0Wtj
8UrT2Ot8SJ25wkwkItm4obBSylyvnRC6RtS8H6Fsq+91UMFkeFlsfhgHHuyYmsOvvjkrOwb1Rr5V
Vkgx+Xa4U7haXoaoKb7UytWwhafzaS71LDahhCRUvPSYzT5ipr0cQ9l4zxA+tJpYG444+9ZkZwCr
sB9QPArPNT7iIpGcy7cpsFQ+GzUb4d1sW3CaBHR1SAEiZFZKp54ZOYFq0iv4c9F+1gTuX0UJ41jm
wdIHSkcBim3jaMaOyeW28m29nzpfwHFWFhF8GEwLpma+dPOqdtUG8XsEC64abkjalCC/tONtJQdh
nZkjBTipihrzpgza+YthjNFDNHl2bsK+GxLgeOs6pPEwt+4SScr+do4i40nixMKR2HTuNJ77fBxh
sB6KsdwWRdBvlqUjv/A2hjeMF7B0rph3TxxKcj7hQSmapXjCJa1TNxgBB9b2nBk9VCf0PDM8KfO0
tZy5yaUAC3lCKJpQt0BUQ4JuQ5H2px2DtQcQPNMubKz2FsIc5L5h7hDXtf7eN9CB9TzhJbjVS7yW
Sr5SQOIzm1PYZA46ul0iPezCInA2c0nFKeyM+1AaJGHRBDmVwYbyFOVRBTKt15DnuvSKIK782T8S
YFigjK1dE5yhxQf0KYxosIN3loWIoAwPAZn7JXH7vh5iNPOxVUZjSgvk7RICWB5xESQG80DvwsmH
Li3BKxB3rgHd+dCo/DfDbWaWdMFAksbx5idLwbklhqAwD+Hzbs8w2zY88YgkrTtJGF77uHfnPiUS
BcMYqsNujptuiQML/rYWZX4aWFTc+o7AWwBt8o1pGmbecL18b2o8hO3SCGdjA9fw6MLDuYnhqW0G
8CM25ypVDllUpv2pffD11AJUIeX4C0d7eIL5rPECWsD8SojfN/EAzbBMwwvkVFQcBuEOoGBBX9N5
a9aSqDRciLXVokEsUpJ4rh143fTMuivAd4N+HzRdvH6IW7c/eISAm8WEq1JRhAVNa29uXPgfNyyK
e7MNjZul6ZdtQ/vVW13AcEySftxyy3F/UTx1NOEjbXewlWd3vKHgJ3GxvHI8aknQTCpXwzJv2DAs
sVl0fiqC+W0OWLcH7xO8MGrjZWYMHFxWmsPW8poeZlNF+ea4ys+KDt5sjQbAp6xw9BOLI8Z1actf
EEiyOpl0ANe4Uhaw4+PSqx7QXWOZKZtq2kwV2lFmbbBnD7y/pAjD8mvXRMAp1HCFC5BzEQSShYKV
d9TDYjtU2eR1U1KDs7YN7J4DHc2NB9E2USan9ZHhO6IaiKf9ajx/a9kIUYzA/gpd0kcV5VXhSly1
CJqtZDJs/0RQXLIyvwzcLnHNnmQI1X+3IcjwJSImZE+k1d3UEvsbk0JWN5Mu+7PnTG5K/cF6sHHL
5XiLqmz2lUppoX03FrxSyeiOywZYXDefSxt4hyUYxKbrZJWVlZgRygG1uIFrDYIfOxh3cnbR0Mc1
7sV8buAKZ87OtIGAhthBla5+qsOujxLL456PSmaERZROlFPPga8Y4+JVLKWX6L5rixybEG4RV1tn
FO7EWTbzcqt8McHEvu78HBEwO+Kqmfc16e3vtCPh6i0o7V88ahuRVJSOv/6eEl5LOy+qktomKEx6
SKUbe4nnogDhokoQ1v8Ho7jg3KAcCT3ASyJyGc687keMQpSbLuqHN5PU6b79+4NA/AtDoNsBfMJF
1ukNig1Rh2RdkFdH3FkMnubu29/H+KRsDm0TL1zFjdAU+DCIsIWno6CLYD4C25hba1tseLKiV/8z
UWJIsr4b7bKaUyNaXeahjIBBZADJZnwPEfSM5ysTrHteGRTwcdz9D4Brn1RYICTqrXo04DDDvOLP
SsHic7sKR6ylnevMyrpb8aPeG5vVjRwuK69+5h/UVTO3z6pmf4x6ka1DHNLutcCodLd6A6zWD3Gb
l/mYzZvufsn7hya/Vkv6bEffD3qpNY/XkCFx7CNUKJd0+DGdxBaZeL58g7Z1eu0gfLauqM0BPLOy
5cHc/nNd22AYOCM4CJGF50PewSiUhCPSo3+bkg9eyvuBLs41c0g7RRKzGjckDwAUem5vVhVtDpU6
p0v03QzcobtFQHkNDfVJ9We1EFs9T1afvA+1emucNbo6FtmIvj278/1kOjuH9KfAhj+V1dyayHPx
Ot8axmOogr1ayLMJiHQcuveD1iSWjpWSDoGT2UKw0jBeJOkObWelot4vlpmHk/069P/dovq3/G5O
5fehHdtf4k9zm9+2Lf/P+eb/O1eclYDxf/7lPfPBFWf/rf5Wfsdd+0+Lnd0PWNes/+JfvjjeP2Do
CsfBVUgFfE08IP+yxQn/gbYowD/QIwMJAzSu/2uLA+8b8KCBY3ZWTXNET/hX/7LF8f8BvxwH5Wno
mIH2gjvtXz/t9p/Nib/Z4mCIP1sYEBNERLASOsEpAIfhz/NU+VNPvBFODUiSs2HwUcu71nj+cGQv
hriocXdVAZmxUJEN66q9rsO9qu+X+TxbY/pu2f97bu99PT48xRgIDJ3VVdyGgOClyJs0g9qoOeYy
NzD2QNAnWJSEpL6CFbg2zMUl6zqSOKOlMZ/idkb/cSlAcXKvwcw/tFwDH2rz4JHh08FD4l6MsowM
cIvCpJlxaHbDj9XXpjn4sZ11N0AnXqVMf2R6YDyQHyILnbvfHIg/PwTfQaBndRHN5kw+B1OMDBIw
a4LsMrFy93ZFeMzPCJWH3xYz7QYc1r/vnv3JdxLi2gO4alU/xP79+QsM2+jnClXmjO1E6mQd7D30
dnjTcZP5z3xDoDekYJcZfHMSb98CUNxvGVhlRnrt7v9kg//4IeuZeV/llzDpW8KeZj1U5GR56sK7
wFmSv0/3I1ga7Lj3011/xftR5moZFUpzmZsXW76vT71MII8HV5g6RbK48Z+MKyCCj+HBxZDrDrwb
0phRq2AmhvRPqxGthIX4DXRHdgATJ+LeP0iIL/77DbV10BA1UPQwfdRZLrc1KKEf1QmajRszMWKa
9AnEwJMgt6EEPF45mx8FJHBo4Bhm4ug4MCILL46NYXjOQsK6xGj8xkazpAJSgd1Od6stKIfJK79F
TRFaOvw8PSKVuNoy+eRCBcIXpD30wEO4N1xs6whjNEVbq8y6/nGSd8K5ojTwyce5mjTAEMJBpI52
/p97WLdcQcgSRH9u1kg8H5flmw+5u79/nJ8OAr0jeGqBiYs28J+DoGJid5AdLzNPzl+5gbi1s1Vc
h/YVFaePi7WSfyEIuqYbH6GNkUR9uuIDMubeOFQ2LpoGOpx/n8snY+AhhVmCh8342NDtgOQMncWG
HAONDjZH9UV4wXJlkI9BMC7PFRK6ulmsPNSLFWurymOFjVw5+O3pvMrorBQVM0Mj5ulayP1xe9bB
QAHEBkEn5TK50H7FI6NcWEaj7wN0aUcc4/nn35ft422M18CKcHJBdIEw9fob3t0VC1hOC1onLOuX
15JXcSceQucXF/6VlVsToT8wFOur4wWrFhB0vEByvxiH2yX4PZKh1MJQMn7rweCo2StrH8JrzeiP
vIZ1rADJbehYSB0u4SmjECF1BoxlTXGYgxKeLpCX/y2zRe99CD9c52589vUhhgPPFhg4wIUv8sCo
FGOva59lK3cD99Hq9r2bV9n13+Y/TX71kr824sUN6NkqaAaGEVdzDkivsK8r06AGXMSpN2aK9sP1
O35Nhi438f0sL5IlF22vzq8CllWmw+DM4X8JApp3ukspmgkx9LC9uBDtASJnWTDMGbOVnXCqWWpO
Hvo8/pS0zfxYFVZecfeeyOA+GlfLg79/01eW5lKIlqIkO0SwnckIqGtz+SX0rilgfHYy4cwACWdI
Z6+4rj+/5lXMkEYNFgLdT5q4CjBZ443DUCeAF+F47B9FhODtGkT8s7Pq4JSCAw1GNzSv/hy19FFL
7GGykJEB+kwejXE/JEu/bCTKqX9fwk8e2MBDlA00IGB4IHVfJAw08ls85sY6Q0jrPJQ3IiOvwQsc
VGOakeOiYMjmxgjQoKe8KRK2uU4A+agTjqV9/xs+XLZwg6hKzJftoI2aolAODo+dsC5eqYEGMvTx
KI/Rs4G+3xbeDThu+F0rR7m5M26tq2pH6x314fN/tyYXd1ghatSCJX6PeAnvCkjnGZsKAJ41Wl3t
Dq4VCD79jN8Nt/79u6vZR6nc9StsQdFXSduuehLmlZPy6Xv2fokvPmTl9VWp1e8lDvdNRnbFzkpI
bIPRA8WO5O8f1dXRLgJTuIb0jts2HLfkP2U4G55ESZ96e3/Lz+jN/n28awt4cSnbLvrMUVjyrLdO
LX02hivJ2yepTAC9Px8VHIiIoZhzsXp1xAqIQWH1ql00wCi+3coE9c7jqiOv+nglbfAyHoa4CuJ6
d7RA41Ox+SXEVsLf+irx7LP74f3PuVjeCMDgFjAOljkR7ghPZN3Y780GCHCjuRKefpLW/Dn1i7Wt
DaBMQrqehe9rCgmQD4/DXZAABENiyEfu/ftr8tWfXbrvp3fx4k18hNaYjyGDmiWmhc4iAWa/CK58
pZ+kyOvUUMzBDY9k+VKcbu7bxuUuxuHwpOcoOk7JAsvZLlvFcHUBDYZ+x7CFaBjBOK3aR+m1m+a3
8sflTfP+J1xMVZh10NUaP+EA2Nl5VbEHu3YDsZmk2LioaZP4ptrQODZOMrXjOitwOf797HySREJG
DvGaCdVhYJcvH4DOKt1uEuY/z6rY+QlUwADBWQWJ4I4zQ0CrSdz7K4N+PLEAooJhuJLQEWFfvnAu
XcqCuC7PhhTldEgBMmhLNYdVzg2824cqv1bkQTltvbUv1/r9FXix1pbRg7THHETAI4SznHCuc78G
dqBpCIl5J4+QznwCbgi1Eqp4IrW7d5cF6z6t7HzJmtih4zYC+CMZlvLQa1gNyCn17GbbkTJx3fYl
4jCQmp1iA7VBQDMg2TU0fsLLUsatvUCpstI/J1HsO785NWLcNN6CJrMx7QSM1IHqsG6hwzVsZjac
G2cugWlr5piG8tQrP2/a8NXyKEQKymVb28NDFWg/hb3ZF7NebgBvf13ocufBbheAq2izBA3Nirrt
46kZdihwbc3RS4yh3GqLOrExslQrBy1bNx49fht0kOrmBKQHAcAVmEEqaWlIEhNolbgxxhdvcJ6G
3npgEFuLNRveanc2Et+pnoUHVEftP4dw5DMN/cIpMWApalcpROiLGMJiOFrFL4k2UdLbrbkNghpq
XtF45wsb0AKv7nazPYHPFrpbWM5u4OZ7tqm0stGrsGiji6bfVN+gIbvvqw7M3pDWiRdGaQQHqiKS
R+2VOxEUd3YFmA/abXEv0KvvwZBJmRtuNNGvjAMQWDr1rmrpG5IwGXeFMlMClGkSjUFqegvmP2uQ
8KSByhwp0PsFSKKjP63C/j7CbjxuBpgRGMCJ2Q05OHWQd1A8VbP1rND8BH+B3kjLSM2xYrHVklPU
qsypxc5j5ZRz1tpJNZt7SLCMAKXRMlelkanIOo+eeOO1JaEN3Rx1bZ6rKESEHyx3pIOyLFA4K3YK
gTgj4FMvxjjHSlrw3VAo+gPl8AQ3I+RaLUQjnP6r55VwMQiM1dooAmFuultq8asx6Ve/JMZpKdB6
Nys3bWlEMrcNxmThqBC2Vn2IVFNlEGJ+RIeNpa0LoLQdJtQqc9a0x9YVdjp56MdThm4Udb7RcBYn
blsH0gZvHQNwR1nzQ62FlylWqJ3q5+G4NO4LF/xZEWpt6pJ0OcpHfBtRuR0n99ccDUNaR1G7KQmw
g16PpjQLyjOQUbvC0HnHnT2gbV+h6v1L+0gmW9PcygmbUEdFu7MbM5ejExyGorsBUC2IRyKTceRp
66hb116++6ytgOpyOoC9+twMkSoM0GDa0mKQsWDzo6f5j2IoMwNAomQa/TJuO+AXS8XuhTJeqFn1
yRLxJxa6aUW83FDeE/A/YYxUcIcZ9jm2xF2RDN9HaIDHbWg3ObAh6I7b/k63pn4SdPlZtcGyge2a
U8TcMnxIdZdQ2CnLIXY6n2c4F+a5FqjNTLD0SPoSf0wAsmxn5SH8VCZ+dsVBJBOGADpzaTI9WcZT
CwRjPKAxlCklwthv5FdLTPau0pxvOxHsG+YYj84y9Ila7D7vRoA7WdFCm78K7MTnhpUT39tHS92f
qCuhAW8a3wAlg/cjox2uQgTgVoPHXlh021T13jTZzTDxe2GTrxLkWfgKTE+qL7f1IPfh4H5Vg/gK
oZHc44gRXA0kjteo7oFaNmAw4U/qVHw3Bd7DWPRDUhXGw+KrB5vOYj9CijsJBNjssCfExWCUp8Wr
EF8B5ZrBXKfcDxY1s0L38LvtGLCcoHUfFXjdsXSjLej4EGCGc6DXIz9lTQWdH2KwFPgovRu4V+9K
pYDVoiP8u5d5dYMMwljxTmc8kt22r8RWmvwkZXUsm2gbTkvWVkMS9G7W2jo1u/4VKOmN18hvPAx+
dbL71lf9xrDZqSRr3cZxdhyI+Lj1mp8zBRBKGV+8lsONbQQkFfujofG/+rIgp2HFsa+dN1cvdYyR
zcTmQIQzOJ8lBu6VGJDjvKiWJ5PDhnrU51CHZ+LqM/gpJwZ2XmxZ4kThvgL8OrJSr7xveXRi1rSN
ZHlv+tNdb3Upm1XMjeKt0ubtUnEAMMqd26pTUIxbU7oET4Vqs6hrv3pTca7D5caPdNrp8GbuRxVL
aiXu5N2XHPjDBoDE2OD9HC+Og9eQ+y+dspfE02U+zNarrMlT2NVfvUFu/arZRgbMBXTBi8QaHZaW
I4fClOfdNCbZ2139hNZvACQ1v9FUfh2j4RH4zTvg0m+jgp97Gvjge4sHtwNvY1ye3IWL2KjWb6of
j2NhgHxeyAkPGcfvXIyd5uytqca9XXexK7qzOyFgq5w+8ckypQKLmjI57ubK2xcNfWDKOwMisQXs
NUoGOAfEAeUkxi3U2nhzxFfqLPd+NGBbazo+ji4gRZKb+qwdozq4rpj2HndqwBILugFeEc7l43Ar
aPs1KpWb8QGJDiKLPfVCntTT8haR8FZ23pxK22NxC1x5ZrWIOWkHaRM6N6/MNtKgtO+oudyIzr/D
ygHqXQIoJ5fSwkflA9QWzU9gYTxL2WWlP4GCZbrqjnJ8MF09pJ0DCUSAeWof+mxabtsmnFMb+Wxc
QCQYJyuDkuyXsICnnl+delrJRM/hVhn2i2m1WxWApOI5c64EfK0HAUJAyPYLUNWdom8KV9Smt5AA
SLe953BogQpbWMUsXJ7s0RXxMsCsmQgUKwoG2xkAB7fUrs8O0CHMc9PaAOdmqH41wXgLr0gztfsa
Xe1+WfLQyiLg1HJKwFppJlzjlW6qeKmArO0kkD4yNB89Fh1U2DzOESEpm4KdCP2TLuFYYajvOPLL
iQRTbukxpXDWtAo4PLnd1q7MnCDFjicLcuGWid2lQ/eD9MYKZ6p/VF4PK8ySH7rKLXdFaT/TsM9b
2wcIEEhQVY07ty9uOwWTI68wp9QuNByt1pJME4XPpk++DfN4g1bMvBlbpIH434GnG9vM0bgQ6fht
KvUDyhvHaEQNqWfz3aCdPjZm+xXYGaTEzDKSIBqcfIGb2n5p8UK4xnA/OOLWNcljADzUbhTdSx34
+6EJHiMA89LeJl/82vMAlLa+LEBZxd3YIPpRet/0Lh67KZzO/exEabuSKuc6ugMA+tEs3B/cqDwA
GTmelSbKa39AcUeeW82go9k5JCWFtYqp11NqNQvAubiler8pAfNSXR5NE0qdZY3DCYpuPEJrHxC8
ttiywYfflaC3pj/f2dIGRSi6hTZRHWuN18SEWKW1fngEbkvbyMYDjrrisfHLF2iHAtZvFD/Hsr0r
oPh1BJIxD7rxh0ZFG4p0w+1YW+lseD89n4+5ozSWqGURXkNW3cBW1EsALak3UN+eIafDojLm4Bg8
CQ7J2JCD5hk1AFoH0n4SPjnhlev2pl8+t+sFVVRVAVxigWcKNf+jqWdzS2H+fFMsgxX7i/FgiyCp
an0AzPvr73XsxqPJw2+EdylfgP0DVcBOzBDT5laVEcZ3ZUkfx6a+W3jxRJ2pTJqa5bbXblxuvimN
Gmph+ZlHGnNDHQHRV0PcF4GqEua0IpuGWqahJreIsO9cs3oLVBNtSNee4eemYygf3Jp8uBGit5Io
0FHsLpWTkp7fU6N8APwazDZtNPjiZZUE1fBqlkafmsP4TRVKxPMAGkQlyUlF9sHyGJ5bs30k/XQW
ejhPIX+q4RWUQCewS/wAKPm+RCQwRfxYMj8j4/A8uPQOUCwogLDloSkIdKMR8KKn4EBOyOfAXhqz
HyuFuAJ+dInT+4g0yAGKi3vgiO9K5QBLiiekYPZmUsNJe+2JLTSR1XBqlbMvtHukBn8jgQkmwALJ
qX4Mbg2nglCGT/f4DnEpgbo/tDtl6MzX7uvgTDTWuJ9BhIhYbFb8pgD3NhHmCJ83OZ6WMYDiUTvH
M6trYHXtbw7V54nSw7gQaCrDQyVWenwYQ3fXCXAWmsJ0k7lbjnBzO8KR7MzL6IecDXwyKnpqkMKQ
2ggSXbXP3eS4KRC3sLttQ6BvNRoPHht43JDFTqiJfVLF3O2MstlKD77KejhKMT2ROYSpOLUhKB7y
n9oy4s5qD3xqIPpRCJEM42I/aeD7QJnxH3C7QHuld6D5oQagKN1DN5XbwSFPWnSPYkZgSJrpgE63
m7jEcfqUOzbE9WG7svFMIGpLhZhHKsQ8gukYcrUn7loQH+5HaCOEwasPPnYSTCsgX0VofPmBPvbV
8jqFythWjr6tuyaIFevtrA4GKETa4ZeBetEX27DhKcIZEtsZRergFSEXGJekFAkzGrDIVjotgZg5
48C8D+Owa8gMpsds85iy7mTXjp9PMxNxI/nWq9kDmNwermcb9h2myIIOYZ7SB79zE4eaiKfxcBkm
kjitql0/LfNW0a7eOSBcAQGeznV59oltQg8RSPK+LrKwHL6Wc/2NUg0cRDgAcV3b91YBXXVX9+bW
JCCE82r67qsaSS8gwvjF7s+pK4H77U6sbl+A4t/0nWGB0t3Cb0/SzTTDGNSv1ZLPfmnmhWrKL7OI
lrQHsyqxiwIAY8SlhoOiQ11jVxjQ43nd+CNczVBZ6treilEGKXdTW4M05psPxiDvzMEM8gJKUFvT
geBoVJ4dawBdnbfVybamMGFrBaBX5i1CHJbgGylRp/Ih3FFBDMrxhq+TL8DigRYdwjsIyBQNqdLI
q208nQ7JtFcFj23Vudu28w+thceoCFm9JKZZTDezX4ibpuMyqXs8KFargu8DW5wtTi1ibCb9Z7xY
CvkO0qUBFaycm/iv6plPGcUVl9s9mzJ/8aAQLkFeaipxPy6sjEFt4CnhxMErb/yC6NN5gaJV3LjF
aShKCCo36jT1FSgAS/9NGUIcbRiapVcqT2uV52MVyIUEKXxXAZS67K24TsFcAxW3VdB4hS+0T/1+
zIuntcnQbMo0WunXKdhiVwptn9b6YPD1r5EvKdC6RMVnnDCyBXJGTG+dzN6UGwB0Ep3Ioxv7O76f
tx7MWpxXcgYRe4sEFSVkb/f3JVhn+JcVcC46PgMqGcRcK7orUGXMeS4zN7uu4PRpd9YB4glAOXTk
gXH4s63hIB81CFK3tXc2ZL/bKDfwUcnNl/5R7q4P+LGmCEgAxoHBB6j1gOb9OV5BWEgnvNEZesLb
kWFv62uOwJ9Ww9+PcdGpAvycIoNCY4PtNE0hnbsqNq2CWCCClrf/qcwc2mPv6uGXxdIR2j9IuLFh
4wZCRAnq4oAc46MBFCGvRew9/v37+Gwd3w136RGHuiPAsjWG60YZ++WNDl7+dwNcbFRtIGUp19ZF
YN9X5h0Loyv9oCsNhN/tqXcNNTmhNgF2HL48hjjKR2BCX0T5/X83i4vPe8Z9Z+i1S9F0HUipyEG9
a72X9b+4PKnvd2LdqXfzMCc91LWzDnEs763jauS1WoiBUPw/0ym/0lf63Sp4N57m693YoxHpla+u
/SVoXqIuQJXEz/6+dNZnV9D7iV00sJooKhbLwsQcI/POfj4fQfrZGDfDIV4FYINcyzTK3Qzd5qvd
1o96238ep0uV7/+i7jyWI8eyLftFKIMWUyiX1GSQjAmMZDCgtcbXvwVWdRXDyQ7verPOWVpa8jqA
K8/de20I2Oy4MAjyVmev3+Sb3udU8r9LKT9p6uTKIVymLExGmhrz5BgEFPyKxmzO9PZvr88/v82T
Ja2yZHZaDeNJ2FpXcrodqIz4P5PAVtxwH7iPj6jG/dFFxA/UWM8ca2OWdqA4K71FcJVff/+4ZzrR
x63bp06kdlOnxevrVbvR11dvpBS6ixXZ4hlJ/7mGTqYRapgVJHEaGuonmbNrpl5NGpXT8Uw730ok
Pr3fUy1YK9RBYIJp9zOys6iEghL3MHvuNW+9KDQQIU6egtJzwQXdc28muo1TbM7uH9a15S+zwQfU
6dOLDXIVVzL2M3+NuYl+haCaQi++wJvuC3ts186wN4jUI5fBC33jaF6c2zicmVY/NjiffkBmhKrU
VLyHQc+26vQ05NuiOhcE+VU/ZqoQsbBKyESma+LJkKF0FjemFmU+xW876be59SOVj3N7359DKH2d
hLh7JNMChQ2KSO4//5xdE5ProZjYVfZB3Q5T3Hb0YdCcFfN8d8GK6BJ9B3JCRGqnKjXTGEJk0Grm
Z8fqKdmZhE0w8d1qVCUQ7H7svbhnq7d/H4bfbL/AUMMo1OACmJzETmYFKQ8ncxD0DA3G6FHnULaC
p9Ie7nFveRfc/xpbSHCdQfCESGAKgt3T7W0vc0znchRd5hB6Yy1gzK5cNQqdM8/1tRfilYGYJpE9
AdZHPvlsC07avFvn1MmvfxD7e7US/Yjmctp72V9j7MKzeouvOyITkgpgHzwaaMFOd5ZTiCPaSMfc
z5lc1Ze6uP/7M33tieTSkaHIRbhOOu7p32+NSEnHeix8cR9uC+xs0iba5v458uI3Kx91NQImgJMj
aMMX8GePH+s+5UoooIUfa9IEDqTbdfbQffnxnITtm0dalZn0P14aQ/mkqVLXK7Pu+8TXW3YQEvfU
anc5GBTSirtJbrcxPJI0e/r7e/y6IvB8qBlQMvDBvr5HMxe5IBiYqJt7is7cp3I5E+eeLJxp6Osk
tTZkqBK+BjDIpwjX0jDLGpFj4jcyuFbdsEP9yJncNnRq69IZmf+XDs/ohS3NoALdxeHjZBfYAD+J
QlUo/dIQ/WhIN3WXQNUJ3L+/vG+aUUDKrUpaxMjWqbJVAx5j9ZiyfUv5BYPCzfTCDaTszGblS7+A
+Pe5lZPRWwoJNY9Zq/59+Gy8taufQ55/GbEmD4HXhvWDXNIvfEV5qrJE1eTcBznTCOk78bS///66
vk7rNLHCGxVGLMktp6LtlNp50hhJwanMBKdGjAIns6BwSKzf4GY5YKo/nyT09QC6tkoxe9VLkkl6
Oq5iyOoF8ogC4cw6hFsnMm3BYV53y+thk21A0+z+Nw/6qcl11H1a9puyV+sqG9bZSf8dXVO02FuX
wo/V8CFu1YOOYvMcp+rL+OIpV8uQIUKhFnm5fzYpgmuAobNA+EtkonXnOLHzpGugFJi9HUj5hb7U
j39/zG96DKk4pklBDvUHetQ/m2x0avH9BICn7o9yf1/lr3//+x/H5j+2b+wAWP3x+rFmsYqsI+PT
a5Q6C5NLSwPJDkzBR95UvYMtiv7y7y19M5A/N3Tq361imCJxgAljri+L5bXNj213JjTv68uSZHAA
OPPWtMovLkPcHWaXxVrp4/F3a/OiS84p4755XZgu0dmTdKaKTLSnu/ulr1tuIRDjEZ6tHcydemXC
8Yc+dubDfH1deDgxZKIBxBfxJaJWr3LcPwbzXlD9KEDLUHrT/3mQ/6+stP/fmWRX3vf/3SR78dJ0
cRHX/fsfPtn1f/qXT1YX/8E6jLAQTDDaDBxB/zbK6tI/CJQUuT+wVGxdjIn/GGXVf8AUJ6gQhxkW
oo8J7v8YZdV/kMzF/0OE8VpXpHD5XxhlP4pAn8Yj2WI6Pn60/UgOuAE5nUnNbIrjTAgLd2WbIorb
wuHcDEjc13TXcxPa6bz9pbWTSVSb61npoqhAPCz+lo6r/TPw482EyDJ0zMfzwYUn3Xpt0FIU1icI
EOQ4nE6ho1l3nQScyNW4odcBH5XAycKzWSYnM/WXZk6eq+5yxQoUmqme5r3xNr4s923o1CS8B9s0
8oQbYw8A6C76SaHyU3+7/ueX+uwOPj3gfGl6/WmfJtRUDdFlhOsHdBY8rqoX7sXd4pj2uKOO758T
yir018/n7y/tnWxdjGEI+dU86kfax33rlJtpJ/io2blvTDbJbv5BBrI7HKrXxEQTXrskij6FCN+n
vaHh9C39bBPfmYlztnetb/mkL1vsREieAFHx1ROn5qg/rZZX0bmDG7R4bVcOh+CEO2OTIiz1AqKu
+225/fsn+LZZjnqcxJg64av++QWAn1lSNtNskan2MC5+NSOUzH1dNc609N34sfBJrrGDChGK2trd
P31saWEaCdamOEDve8vpf67PN/r5vR65itc44nYZz/Sw74bQ5zZP+/YEwa+PGbNp+6ZUj/18SM/h
L75tghQIwAB8Nrykfz5WYemtGldl4Tb6G1Lk0Hwok+e/f6TTjepHvwWy/e821n796dW1AgJz0BGF
q1yt0IvMXWzLsy6GfXGQ9gClttLzf5na9s8mDZMER6701zjKP5usUXoJIAYLd4iFbZuhACiCMx/n
2+FvfWrjZDjWCKg4zNLGWg5bkJC3pSM4E4WAwAbD153leJwen7881ckOThEsPR8A/jGHA/cFgAUZ
pQX/gn5IPpwrtq1/7HRIf3q80/QNmGdl3i80Nus1YSSRbc2vCmSCquntaVicHBnWUvXe3zvL+tK+
tLoWxAwJj+2XjZ2ymOowzh2ovkm5nA1gjyhbZwlMdC7vjc5XlDPF1W8f81ODJ52zqYZK7MdmHdcd
OOgB1EzLrvjcefDUwcO3g9mhroECLIuYHE6+nTAAxyq7vHQHX3uSfNUxa3siaXO9v5N3wa5210vY
ynTmqzXdLLrBibUdO7ty0WLE7Zkt+jedl5+Dn5BDHEVI7XSACBZX/ENXESjK2rXG6ubRBwIYFbnT
XWQcEjZ//7CniSYfL4ATMdh4/PTg509mGiEWBbWqF77sqO+02fILqo9dKtoakjYl0nzFTGwt7TeK
RiQHPF0JGGaEjEmLLTvXU8fM2iurfZPz3Zlf9nUVMdge/ueXnXQBa5GxwDf8Mu1qzl1isUuw5JQR
N/NT9KNDXng7/ViXznPJ3+faPTnxaW2ShVW5vpE8IOqkg4+IjlgnhjHWzk1WX7dJ6zMipmHCogR3
eoWbl5IoB+q8Tlbam3qTvqx1vulxPblHlxoqC4eX7f0/OPFOAl//9dn/3fDpZa4ZSEUmtCLTiNLv
yj6x0wLKHEKlMH9OEUOpo/g8W9teO2OZO/PAH3Ppp0UnTyKrrQraHcefk6bbUlc7qvBr7Jv9lJ6N
VV+7yJ/T1h+v9/TC17BK0ywnPmVstU41P4nDzz6P7MoS7MCo0fP/bpPe7cGZGonqVIN5bnR9Xcf5
AVS/1zlz3YGtr+PT4/ZjjLkfRRvjefSSXyr7wPpieK0OeDiuAtzQfuirhn9m5Hz7cU1Jo5xrQMc4
RXGIeqn16kirmpJeddEhBTqpC9BKu3dtCr0szD0NKGGL/OxMy1/XCZ73U8trgeDT80pqFoZKbhXu
BAxt/r3eowbXmWKv6bpABccPH1d/TUy6BfH3zGj6OLt8+dyENK+XchTOT682liCfwkCmPtl6CyIC
xJ627DV3yVXu9Xztd+mQO2/r0QpJn74FFIn/St9me5xH1+eu5U5KIf8cYP/5Ldb6jT69ibA3QjFe
+C0VPawaez8pz8W1fPuyLebt9aQMGPSkc+l1V3HKgp8rlPWFukBNxBDU1gQbVujGb7PyTL/67pHg
u7BLp7XV8PrnI6HCXcR0oT3RPCgU3PjUZ/rPd1PvR71F4R+AFCdPFJpYnorQZGcd3ogiID9FvcwC
Y19Knfv3nvrts6yVnX+1dLJLbCfyGVlrC7eur62gtNPk3Nz+cbF12htRN0nKillCVXayjjQilKXI
4mGk8irT8QoRi9chDS7b7N5YLRkYy8zyNVj6Q5+W+E26KxOTdxjfxFq6C/F9Ue60BfMohvm+nC6l
5j00Xget3ZnCjYLcNGrT+0ozSekirEcpnV45M1l/+zk+PcH6Ej/1YRyN+ZgMjOa6Q/cW6XaQCbgG
76e8PbO/PNfSOo9+aqkNS2jFTcCJcXhsM9lG9+gZZrVXyte/f/fvJmSZi2QOxZw/vlT1hB7FwWxG
pVtU9+NwBC2NnjM507lOc5Q+Bv/nVk56lzhDMQ4VWpE38t6y023hZlfY4PCwWVzyNq/sKLpt73ND
v9H93I+aBzrD+QtKYDFfH5iNra7AniMe9Gt5eWiLpJNzDqut1BGuEjqtELo4xoCVk0UK6TkGpFYK
CO1lZs0+93u1t6X4gStbOpg3IBytdMzs11Z7JS9XiPoIZiMZmus7s41hBVWOQmZLn8w7hIxbrY43
esqpJIjucER6M2z6tD8UVXytZRbZhU+1GBEzgJHASF8SZNlpIl1Y0qu40KyBV4RshXq5EQXNr1CB
G/hU0mGEyl25dawc5OlOIetPwZDKE/Oju1uZJW0IOe3Jb1l11dJ4Ex0DxCWj9hwkBIW1dFrR2up4
0vjW9qL9ToVjMzHk9Mwdhzlkh4ecHNtjFAf7IJ3hsetk/Tz0eusEsQm8v/ATMhj6DrDz9FLkoz2X
76Eg3i3Cjaw8a3p/NeRgTJLM2teVsQ0U2a4G2a6D0pkFLqRF5bLEYqZVissUAPr3l0L5bUDzo3dP
WpftkmhnpKqTL5M/64ETlQDgyAsVm2xbiTq3OfWhNbWNmWY/mwkJvTH7IjsYtZg3cVh7SYCDhEan
8V5t7wV4eBkgvn4oDwIF/8FQqWITviEiuRxwaGmgWK10g87YnSzjZ2KGm0oUPAw4+w6Weoy7MyWc
jhOfk6u6LcTbukr9BVxc3vV2o4eggFEzN/SYpMQTZ9hRWHmYew4YGW+JMNjE8eROY+mSA+FiErWb
fsJ5qe67Yj91v1Jt2prFsotwqCGWx07Wuzp2jDD/YQgcuDIcJ4lJwNNvvVlcHTsaZzgAfOV+me8a
UAt999ZyAqWa7A2o5C2D4NbYcMoGWTsJW3Wq7Ppcd1MTjP7wSyHSWzYMPwyDbQGWWgh4AAxxIrLo
SOZKM7jvupl0HLS+Olw2tfdqxXxpBDA+RIMUESVL/NjtQ1RU79OSH7MJ2kMWueXyag7M0/mbUGW+
WLCDVde46Lk8rOFblgybMJN9YcSSbCD+wfPQpZKTLED8c9lLxtgeqqemxZnU1zvdCG77fHZL+VoS
5+0yQcBeL1HC2tVpcBQDRx22YR+RILTN0ujQV7JbpsQYj4s9yYoTFrqvFLKP3RcGNnYc42pKOneW
ozulphhSbcVpstWsdYb+OmhiFpfOzhSJf71b5MiOtOFanHm05DoCW690wW7U8GuFOBF7UhWaiEVM
tcm7uMySJwFBvELE4IgTpAomN8LaPoEtziSkT2q/K7TQnQXOaULN68yORf2qFuxJ1+QL5W3oBo9b
+f0ozG6uQ42rU9+aMPEpzU/dTD2ugzEWGbZmNG5aBm415G4ujjZ3aF5K6GVv4GWqbymU2ZGi2DGu
hjz8HeB1ANFlC9OjKuzqJrENq7uYhsSVxcbVE3mfxK1XqcfaKHGRY5cqCZnqr1TtWRYSrzb1a6O/
BTCJqv6uM+66CKl8GGMjSrZdmrsZ584qvSfr5KjP5qZZSwMV5nlMQijAuqA7mgHSfwuXk/C2VJlT
S9lmEQY3jEbEAK2rJvoG1b5jNq+CuYfmcwxF3a04WS7GL51pGOqPIyi4xWJYBJHlClOwEaZXLeh3
zCJOKeDbZ9YuQJWHUegRerFZDGQUreDzgtMQLCzbe2myNvCQ3UUeN3GjbkdM7sQLOFH8cxqf6rDb
jPWl2j2E2rNIFhUv3ZGrebXA+IWg3ZrtXQatfklVW4jwC6fYuvXNIv5OgsFr5c7NWtlfZg2eOOZ5
Q3THefJm8bEeal4w+oCqQ8UR+FVIUou5gXJnj2wY055gF+x7AsZ9daocM8JBMZASmc1uEqKEFFcj
XrwVa2PTVypGfSwpeMQkWCp1eMfM7Ga97EjCoWyaJyOVtppBYtF4pxfLseruk/I5qI7jIJJeMuBC
6fDclZ4gLl5TXkNqsYNUdqVpcRNMuXo1vUy4DwUEkV1B0rokOVmn7EztmGdEwKiT2+WIQAPyR3QR
e5pm59qb1r+zg9iAPjlA52FoyBul75xywC+SZ7YR1FuDY0dqih7yHVeFGg9bYDKi/TQ3XjmbRLHs
khrKgFHvVGyiRvukyni3BNXpdcJJJsHWl4UI21m6FHIRTwoAkqT1yyZ8KlTDrcz8IchjW7MSIg5a
p1t5/tLFJIJfUfHgG5rbMllN5Gabw4+gr7YCiVFWvp95CAlfTUrvGcClyxguppheRfnOTJAv5rds
szeDFntYVI1EuSZd5D1n7lba93A16m1klVmwA9ljPYKRvcIv6IUL6DsLA7iw0xrzUmiwAJlQLUbD
7uUYVyg+TeaxuNv3RF9TfmJGre2h/t0H1Nzq7IK7p60hCZdmNexDBfwnccJwvHEEeqmpYPPH5apw
S4KxUAnDjYW5D2UHlafnoLUgmIMhE0N/jQzo1dt6qt3MQn+AvHQibEMrf43kLVpXsTY7Vrxchf2r
bknoBTJX0DdSN3kTVi3BxBIaJGwYhD0RLzZ+KIx9XCvHzTYUcjp/dmjxH80qFmxSmoTbOOa7tjKQ
iWIT5L0jATKKxHcj1J9j6UaLMLWOr22QHeK22eSGcFis20I3nSUp3D7KN2IzuGZwp7a/pTL12yDe
6tWOdBpXWdJNFv8Y9EdRUbfkRnkTxRkZqLOUq5fq9CvIOpjYqm8u8VVUTk6dE3lcPoyGvlWaZocv
nSUts1s+QpEl5KuYbiobW13eZwWbmn5Ci/pazbVTZ7IjSPKhjVUmSWz6VejW2jNXD3tdVrcEgDm5
xRgERFBPvY1n8CLXZt/QM/SJJsYo9hAifHO5uBgH65iHyWGsg63ZBv4ww8nh2CvXGAD1dyOIN3IZ
OUrD44n7HihBsNz1EtGhZrOJRgZjsbxb4UupVje6RDSQWNizmtgZnrksuannFsD5w5LOTtz+qiPm
yiZ1uibf9nx5QbdF5VBoWOexAWbli9RB7D0GVM9CeC5LUdvaNDjdJNkhfm9YrA5SN9AlKYsaHXhQ
tnX4qrPZGqY3a6CfCM8af7ppbbCJbjRm19oQe23wMx/fx6Jy5uGxLkA0VMblbL4JbXyQNW07tdpT
r1w3xVPdDHuCFBwZj05ojI7S2guoiARDGtCXGRNqU1OnN/OXrlfveFcsI83V3AkU1PE+NNLOkp+H
NrS77IbNo6tl5IoxtzT1dZa9zRFSYqV7ndjglq2xV3AkYtliS934gQKSZ1JcMx5vjbljKQyAvobi
ZraoYubDNl0UshEIK0uCXTKwQ9N/9PODaY5sqBKuD/ySB4s70Rab3ltMY9tAWbBGgS0+zqSYu5Ro
eRlAazbl8JrGyb5l91GOZGBMFUvweydMTmjg/47VySlCVvTguYALIIq/MT07coxxNHvpg03fBY45
aK5ulPeU3ryZ4siMK7ADWpWI+SHveCpCd7RK3ky59NLqwUMvi/zxpzQl7ptZSQ3fMhVpnXCQFTLT
5t4us196cTQaqDgrPedQU86EiGV3dDwrkJ0iiw7ZyqKZx52ZyztRK/DKlts4L970OLtNxEttUTct
AJ4EUx7JXrxpfK+HSZmupEhywfuQd8XbGYdDaLG7qX+p0Gf1YhMnyT16JRSF8b4VS7sdDmXUbXpT
I5Z82pel6OWrB72D0h8pUED6xpnn8FqQjQtzTJ9UigB5u66Kd4Fa8MjyTcyKS+e6bSL9JaqXrUEk
mi03Osb11FOU6kdfE9MD7iVltSqk0Sd5drJNGW5StpnNF2mCiad2bs6ZvVDrx6Kp91EYHjiXsvbh
bTYNklOtiTKz6Va97keZ8TsW5mORjTmTacV637glZzuC6+6r0XoMpVts+k7aa7tKlw4m7kU5nV4q
lq1ALd0+F7xGvwFBwzAKXYOzZpJINsLH+7F4KaLHoieRRs68san4guRshbh238IAC2BwpU1Hoby1
pNBL5nIzhr0rZleC0PkdUA/ZfFsMNkWq0V8aQXUvBuNWtfiFSuXKQ7tZwoSveQtNKLTFrto04Xyw
xPmHqdZHw2pvySnB9SAKJIyWEFwydqpV2xx4g7dmxBYlnW6rsXss24Ktvejn2NZlAZulwIF0qWQ2
KcWrjqSpyGJKU/GNrMOS6FJlIqroDZ0DgLeKKafPuEI1h4NcG2ycdAqces1x55YaFPdKAFnGaLGl
/LnnRwjs3bMhpfM12yxXdlomP4OUvIiYd6xgfplqw8s7ijycv0T5wRwnVzIGux9GJ5PS615XvCkV
Nk1VcaYanYD+nWJyH5TfiNc9Y2R7mKYbTW3dHjwEsjUxp/bNfjhJ7Ll/7zIWrfipzq9MdfLq7jdz
3CtiKGcqcW8PqdsrizeYROssxp02ik5V9IStmL6iC7sxIBhPCvYdpYJSTV/HOb4dOd8YoF2rjJTE
J3V4ESC14Mkl8sdwikKxzSGGCgA2yDKvIgMNvypQZxB3sjjcW+wJgvxp7A+pqEC3qo6JMngzx42C
KJT0cZruRoOiGYnfXWxbjOsFgYX4WIKkSqzQLkjgycKtyBoqHrTxUM4vIOJM4T7pLxSCvQSyENMC
HQL9Y2jmzVLeLvXODFJfQ9HKukHqDfXMtvFm+BSVdiloCP97VwgCpwp+ALY+Ljo7XVnzhPqXURxF
NsuGcsOxtQwe4v5Gz7rCztXMCXqWl87cJAuH8zbZ1O2LzOY2OBorMc7UHLl7qLIHVdwszXXNsQbk
lkLkbn+flaJrZiOdQoUEYl5OonAxL5SpFf1gsWiETe2tlRfYIvbclGDorMKpg2shCSnHKKOXUlus
W9B76jtebdKG7tnqPXbGsTNSO2fJW+rU1fRHvdyPJYcqrbPz3seizlaJ7poVm7Y/9sl1C4VA5m+G
tJF1EhyfYIM72gmZn4xm9gSBqFxWz9K6J1PS1nqiimYqQTVsUKo1cx+CWWB16q37ma9k7pfmZ8Pl
XRuEzsLrbejGRfKL3a4bKU9hrHmYEbQg8mUoP+FwpwnbJhpcXTzKkifXCv0aAJ6iUtZ5ks2rNhRt
cknZ2jB/6d3kC5y8JK6Q2oxcOZQfpBvZUvALxocj9ffRfCjKB7PEmBxdFfVtC1woaNFXZhe5+CNe
BJLjyEWia9GT7TK6hpDC6dUz1OcFLpJJOQKwB7vfa3l85JRpl8yfeZAy4lPiSB46WGLquC9MleuG
7VJznnsIg+e5z1amx0Wv1TZhZotyE4q/RP2WS82tIKnuQDGnWzqnNe+JMWWk516jlIQeDp1dq92u
m0qvSFCP1ywq7XpyiR4aQ7LjpdnHbCA79sSNQiqZibJIwtxQcolBSaulglVrP0kwc9RROIp84U4E
/YPrR0bCZj7M8W89eGymX3B9HLmPPZIL3X4IjkkAdz+KqOgEF0NzTWWrjeF4KILT00Vmljsh4Mws
F/em8IRrgXyqgzXy7dPRxmxykSeKo5fTIVBbu6MWls6aS7igK6f6QeX6LVQLe2IfArv2Qu44rSvX
Zq1TLYAXQJTSzKrZD5f1IntCJezlWSW0FewhnbDIrnFaXE3UuZol9dNg2XXcdCQFsirWxFJmFNZP
vaZ7Wtw7ZmlAEmsBnWQEZ5fEpSpX08gFmIyVvDb9nBhfPXkxi3hPkuuN0Su3hlDuKLQEkX4YgNIF
bCljA+Cb9mhIjANew3ry6aTnSqqPFUe8stW3ywzxidvLMXnTw9tB3TcdRVUrhBugAgnrvBaiWisQ
rSW8iBSFOl04cOVgN9NdvSROn4+7ONsIYLCs9p7ylmcYLWlp7OqgDckxBcm4BBOY0c+brRwzviPw
tqXmFSmFRd1yAcuAcNpJYuVq6oMo/dBacxvkjyI3BzofNTRlX0pTx9BwO2Qa/84eMsYmCm7EHLsd
+iLANPVFob400HOmTnXACWwHshiT5SUP3lUjsCf2FFaQc97KLyPh2RBeCoQPHUdgsFlKfBvOzzVB
uctYc6Ca/CAKH8KUeM26uoSm5kohNdoh2GTDVSNRjYW81O+iGVtOfsjKZhtlux73fzmhmiuqu4Uo
Ko7yKtN6m12PY+hJmQTUTudeICYod7AzMG0tADaU3xbH3JzhNTdvSd/6BAbD1riX49sZqFp1XUOB
S80rcXlUYovsU2IIEvEoVADMzJj5pHI6euVYAmY0kYjNORVlkFp4ODxVJGp3aHcUHCgJs0IVnjYm
LOYXqhHaZIJeKwm8ivJi4CQawv83flbE/Jbiu2Bd5guqv/Y3IXyck+CQsIush8e4mV1iOLUIbgQ7
+Cortzl1uKyrDkOyh/rA+Kvvmlnxiq6+Kjk+DFnsdEp/ATxlX8HkYVK6kGFdDMNytEwPjR0Qr9u0
JRcjYi1vgEtaIqUWMrizKzNXn4VscACLUFgiTRPmU9qviaXLPhnk53aCxMgsJzORWeZMACjUEiU5
xE20a8VlnwowIfR2Q5wxtWUEITmOUTZdVmRed2352OXNbkwzqo3ZXm+tqyDFPJoOrtT0bryk3jAv
m9XdEyAYCRS/gVdDIOnipiJpMFnW78NWtku8KmERXs16CRGFHNeoTi+y9NhQZhdYlzUkg7GOEkXJ
HKETtsDHVzoSW7fnRn2XrR9lwTmqGu2Es2jQpkgaiSDsJlgo+R2FwW1QtX5RPCzh73UdiyQdWQM7
lGmwy+Kmo34cdcxdKdSXdV/AXm/QNgORusa8rLUqN6u3asSWibTjFD6GQOlDJo0hSSU3j99HkEhN
c68pvyQ2X1bHjOBW1m6AV5Ood2EWQTypKe1RKDeVi4KBXgjseLMraLxO2MUAT35D3HfmAo9q58U8
HamzifhWVXdW8Y7a2Uk5P9QGvryJOKo+2gxs07v8nnqoN6jvg3Ard0fOok4ODkfoy11VPQT9Sylf
yMsuZ3cnr7sBpG+cERNGJdQyp2CRMIeESa5xJZ0ZdRW58OVyQd6XIghLS4Zvte85PcrBeMNCwmHO
LYTK17gwkrvSyaOfivA7SEFSHmQkrhGlq0k8dBrZ9oDyqqNsabtGfRlFr5RKzyCpM6HGoMQyqbmX
Qck271rnAqiwuOA1FSfPL8rmuY4uhOF+ZGceWzFzO+dHgKWdbtnF1HvWQHZkl1xmAnP+qLhzd+i1
J6xW7Kmofc+S0xStp4bHTNxN1DQU9oUayBkANjHKroK6PHf9fXFdV9clzDQSW3ZqQ0ZxMnudmbqL
+VDExKJKm7K4FsKeAFZycNRfmYJplvONVcYIoWYGdu40KKbV/MmIFsdgzomyZ7J0DfZWgrFJJk9X
byNubay5d1Icv7ULjQiq070SxY4B4rU+6MhPrCm9zwi3DozQV0bTt6IKBkq2JawU6rCa+0tZ+nM+
gGeB40i9NKLCpaTyrzFvd80Eooxe002Zl2mR15jUhMzMaVi0wuw3uNeHXEp9kW/YUncx1ZnLg4Gq
e+ZIyzUJlHbfPi5Zcg1vwTaDV4H7A4FxRA3npmwVgqkJ/s2Uexl5YUf9U5bpJ5SiBGp1UnFbC8+C
Idp9diMozzo64pYrtIKSr5r0XkuJAe6arY2tr9QKRcjAkSgBLLBN2qTY1DPu79Fg+a8dAYprHY7e
BGoqqhW7pqxTgYrSuWiix8HBgf5JzHG5ghyjW40iqyVodmf8nCMkeFHw2JWEjHK/B3+IV0cZvu3n
m6Liy/TSzSj8LNhZ1OELvqmSmSG6DgfTCYoBOE9lj5A4K7LhYTXcTV37oxIzisOK3QsXiKMcLf5d
cDRV08ojc9rXuvZ1SMSbJdXdkmVctAbXyC5BGR8brk7qYHj5b2+q9T+UzSfyAbImxoxQ1BwJsLLn
rnMnz4euPRdksMr7/hQp/NnKyRV/KiSEz47op/XedIeByKXwdmSXi/SA0qLJdcvkyxTFMk5wRSqd
ifH5RoO8yoD/cx1/IimpcBERRM9F+RqbwTHofrWulU7xSka15BQeCwCcxe3f3+z6R/98ZvzWImYS
HViUohmnjZLl2SgZ2tLV4P0f0E1/pplVrPKlGcKQ8JziIyIXjv/+SdNQoOAoSrEuuQSI7BiMF6tR
ou2LeKGAXp+RHHy95ueZZA2vGGZrBIUnAgq9N2pIrSk19f6pTH/MFB0D4Zzg6EMv9+WR0KRjG1GJ
9jRP+mTRGsREF+H6uUavu67XT3VYgeDBYd6eE4uf8hU+VBSEtyBhUnQN6cKJNLXn7DXKABNd+SYg
FpeSH/I5DYyanR/Do+Wt+QucNVcDRfs6ctnjUbY+61//to8qBPchxVxdo6c/owYmPcamsEqRh137
PuxSD74CinJKQLGjfeSkUT39ex+VvlPEKIah4tPB8kQ+4J+9p1SlYaQqh3Jwb24Wt77Jf06H+j1A
Roee7FKgOHEdeNqZbvTd0FCx8EkAqTDSf+iTP/XZljs9na3W+qwBcRDpZtqz3JyN7/rGtkG5EvYA
aACSjXjGP59uDsewaWKURWPkcDm6zffpRhExxMhPK71oubZ258KUzra5ikU/PRudrAXpSZuLZTfH
dKscSsd0uUHhOLVb7V3xWYj+d1PA58c8GS+zVkLqq1C7aj07QfV/uDuT5bbVNNu+SkbNcQJ9cyNq
QgJsJVIS1VkThC3L6PseT18LcuZNCWaJdWpYkwxH+KR/ovub79t77amz+yzIol3JP4ZEX154Zc6O
hg8cmSn+LnM+4YwdMFBycDPcPghL6q2yoRKfTnktEW8rf7zTlu0De4m2WFxkCFwafCZ50rR67CwV
tVuswC+mGUmaumFcI3pbtaayqGptV+nya1kciJt2PE/fxXl83Ye/DHQfjUl7+mJO5LR2zWcrVQFn
QIiNQWzRbE4kMT6L1H66+2a+jugJ5BRpLtzz6aX5cwzsqArOCCb72RO2qPvCHRgzJKcdm+fJAw33
JTwQObz8HwQwnR1uUmByWTQA586q3IOSPapIVpJf6q2+a9btxrzytuUjoerri890+vF/XBz4CYyC
LClMRp+/GI2rK7Q0zGzzerJG0FPdQEJfQVdfhM5lUsi7+Pur8WYPzFATwXQ1Zh/9utw2634fLV/h
dl5d9n1Mb+N8JM4WOl55/Cykj3++sjqQ3KKWWcgGuHPsQlOY56GWO2n2mowFqhDxErPr3ALN8gxc
kB2BxRr9eUQ0pkGSabwoyMFKmYjqxGk32eu4k3bBPdvw34SSS/CVs8vIx2GnZebDpCeFA6x7l89S
f9Fvu1/CkZOR9h5kwpN8TvnjYbiSCdj8+rs4t3pBYxFBkE6xpvOpKOlatwtU7m/f0Sx9klSFbIQQ
6uUlL945qeW07ZGlSTHMhnn2JGMhl5raCiYDD2rzFxoqTvIWPw1Hc8vx8gUqPNlUw55eLPJH27Ct
TbchOetvX+6nHzF9th/uctIEQ6/kfCj1sHcpZLrljUzFXOnuvh7nnMKdgRR9wqdMcZuzrSstM1Kh
KuxKBbnq0R16Gndt7qrvLNi2aXvbIVvEBHP5q2DZAtCwbklquYZKuO4vbVDOvM+TYUXSVVBCeIqn
9eDDJUdCHwdk7LGaEkro/ZS8Vd1eSqc6s6YwBhtbBuGMoM2erYKCXsTtxrNFbuQJNCsyGlc3hZpw
a7MLz/D8Bf17sNkz1Hrw0WTTsCWh/Tnkd5aKGMv99vUDfN9AzSaeT5c0Wy9UtYvbRmRPOyVgefv4
hCNBW48OZal1t7lkQji3Yefz0yzCPXWDlNLZcI2qhm5e8Pn723w7sfRAcYPRwwm5SZeXRjtzB5lK
AcVg/dWnUPXPr8QgGLniNxzmGlan8K1sH7r40v07Y235NMbsKSWi1kSJhW6/lt4M5GFKXtitQW12
TMg9yZaSVO0CIONxIC8vPLrp588e3aehZ/ey60Q1zz2R89w6vsHXsm1WzdUUlRbYxaVz8Zn5E/Mf
NxH3wDR9z26lIkOQ4aSV20hdnaTCsfQQjI62qtYkXi3Sx5IeAOETq+Giv/TccYc9OefiyRAJImc+
xRAnBB4APUbhMPRBW+mU2Avk6pVN8a27qu+YT5+o+Lzf3v/TLAxZZMb671kYp+8o3v+xD+q6+sf3
9Oc/Dm8I8j5iMd7////CYsh/aQrfKW4eiE4cd9lsdW9V/Z//IejyX5MxU+SvpmmfP/4bi2H8RYQQ
ZlFT4z/BYsZG519YDOMvXCcTiUriX2VhtP4WFmPO5lSINgWJwZlwYk1BUZq9/hTsDS0wu9GW9XrV
mdpKMKyDCVAGScFLlZdoXgpK4BFJAOleUYKAt6bYxLm8Ndt6XZYIJd1kY8bII6Tkqh7hHavFvtfr
ZRyLiz5hPcukm9R6MSnfqY10U6NFknzUtTKV9JJPuxlvKs4OgFkQlsBFFhP60NXOF00HHNcPT28P
AHa+Ibz3SeQgCkDpyV0tEMaOwyE0IHSTxX0i68xu+nuJyCRBAjwtxKfBFEHNB7bi0ekY7th5b1K1
tAuL0Pe83LSutK6QsLq5d5eO7TZVM2qiuXcTdJZml5qGyL5F4vw6+uGr75nIRDh++b1dWp1de9JW
HIqtoCRHzSA8yzN2Zvij7e7ZDi4UHQnnqFr9csgDJFf1MC7L0l0MnnwwY+uubSr0q9JG6LxdExR7
q8CsYFhPY1btWpQisaxs3AAhuqASHdDiwxBTdA+sXKHuyKDO6DiulAxFJA3Ups82VoCOfiCwuGpJ
ApsyUPAUl9RUK3MdZf2FcsL5l4aiFJQ8UANUTz4vCRVweOjt4siRdEBiuqYnvnTt18lXXV0JZNXS
bWUG9R0U+ZcSyefL0fTCSjCx2BVS7IM58HlsZKdZHsbuSJtj28dXQ8A+5ebD93zze/L/kjUyH2N2
QkqL2tVLi2Qc4+TfaKtiLSzTDQaALcqFxeXQcZots0XofUCWBI74YAH/OOOHdS5YCClEWwnj0yTy
dP142UHJd5XgKlH6peX5m1w3nT4DQKCj4SFBKEjLTTEpt6J66VqE6+UtHeofev7LCIVN1mRO2CCT
S4ZNWtsjrWWzmlI4WHYMFAqpsOYq7cItnBqGS+b2d0CeHqPsrmyeBfObiK9mFGlAJ0uxyfZdjQlx
MBzReMiCnySRPCDmYoE2kKZkHs0AqbRlFWaxWqzKIPkeyfKiFqVVLrsIvdVtFsAelKGPi80+sAhx
d5tTmWSn1GweQroZeUG3k/Q6sfrWeEg2urB48SvdIQ9gIceCM1qcAJgmLLdcR2VH34gOv6CXV1qJ
CBk9URfBEvate1FG7NEEV2T8tAu3MvHaBSZWIrV5qPv2pzhEd3Fax7bhinxHlXoV648ZNPxAjtei
IFeLXk/us9Bd0Ux1DDS3QtqfRtSpnYx0vA1eijx0Mt2nOeD/wq96LGXvO7rmN3aApDv0SbnsKwIg
cDYxdV2FAwLrOj9mpXlM/W+xdKpCRC5Rd4MM9Z4yuu02CPZCrr6Wbwv+H7T1rrjTO3LwlnJHtJCk
0bxIUVvxMRXdUke+VRTd1pMVe6xGEYGkdyMFTGYRgUFDd9X2VIoU7TB0vh0Z0RLBCZB9ojd0AfUq
oiG6JLpwdOk+5vTiLWQSMcLFkk7kNKX5UYtLKt/XcFfaAC2TpkBI6tStoSNcM9zuIShkAhhS1JnM
iG1Wrqw0XRmIzfMcj7nua7Yppi+FXFy5xbGrv8thgl5hICwn9UnmIUpRO3iqtR488b4wkrWQ0jHu
ip2VQblQDRNpNUkuUZZyrUjqqCSRRbfsVGhtinBHTt9GYY4r6CdbZEwNaf5dLSZJInMRvvuF20VT
HBh/Toh1BNBHzx5VH31//Fwp/UKf+UoLTmKuk2z4gOBX8Q8+CYJiSNLP1MXzCXtqCXTjPxBb6dlF
QIeLnF+BO+tQB8MKyMk6HDq7zOnz0Tu2xFVBaqmHObvFm6Z11I+Dx7i9SobmoRszvkvZri0EP8iL
ehpaaqnanmidIkwuAtGJiGF7N3/pxniZizcCcHkkCYPfofRmDvVjHwdUIFuYfnpnlBSn1hCkSZgm
6KT6kWln4iMHtTcY5Wg8ifZTvLVkNQ7s/M0g16dORX+eVwuxMdZCGN0QEL2wytruGN5IEpYu/xSF
9T4NvcXoKouhj36vGf+3N4KTF/q/3wjeN2X0ewu4/B68ZtU/tlXMhvDzXnD6J/65FzSkv+g0WBM9
Eq4RhDSWtn/uBQ35L5VzvzSRdCFZvv9VmpW1/5//IUt/QShkuaOopdPf0vgH/7kX5K8o38EJVcG8
gk+ztL+zF3wni344CXEYx0sqsRdVpkrWH1VIl0kFixJJLgKbrGa8Z0eyYE5buvR6Y69aD6Qbj+X9
WGy6It6kwT0BYIuyex0nJ5vQPijKfVO522D0Ni7qMdfK7Wp8K9pHxb9UiJofuP/4rbMDo9DQ6pAQ
yjviDnUDHsDdVAwPDxYp4ZEdXGQCXxxwtu3gdmlZTCyRwxL02rGVdYDd2mTPVJSiEpsgnQubLHl2
MP19iZoh8jBEmilz6izgSqlNqs5wahRBC/FX/ezfk+y6tjJbJytYWnbb7oju5+C+Trne3PDlh7f5
f7ANmv8CbQY7MFtdLAqrRbGcBM5IKFTtYerU7/vqXnU3da3bbXFVo9fCw24E4ToRs//VT+Dtpo0j
csXvN+lDPaonBKn0NNFwtHKnVST9MeFntFwXVV8uMtr7XlY/jYiMBNW6i/TrYcixCXbV49e3Ylay
er8T0oQop4XGk56XeUWa9bKlj3waMTM9LjA1JTEKzbUXYO5CxP31cO+F1Pmn+HG8WX2XfYigDjLj
1atxJTraplMXwQsAwV22bZnB2VWHi/aaXMwLN3y2u/59oaplch6k8azMmytD6WIkiDXDUYufQ/Kj
00juOX19cVOl4Y9r+zDE7NqEQI5Q4uuGY1XPVoapjzDDQkSz1/hOWL2pYbKs2nj19aD6rML0+8Lo
OkNdhQ1lzDs6OCqAXDSG4ZRts4lJQ64Kmsyk1ryQA0iKq24dq/KlGBunT01EmeI2jY9V/KSUxVoO
VOLRukWlBZi62AMRn9bd9736KIwIENOaU3HVjNils6ZZVnVMXHGVvKpDuRXYwHSq+tDWr6NEFpOc
L9ICRCBOL47YolQ6cZhwknyq9aeu63dSV+A6MM192XocNSTlrhvKG3FEMyuP7XEUhBfR6K+R0XwX
fP+2U82NquKpK8xFS5ZWE3mnzvN/BRp7jFo1L+hKzs5JE96TUhKYN4Ctnw9fAdGqWVbIBpba8dAV
EWa+lxTDaIxUyUe12o0YVX1KrI1/zIPB8cpq03bJMSywR5YqSlfv3gjq2yi0nEK+i/ByhqiSvn7W
78SS+RsmTxFE0Jq1iUn3+VeGte5x0GKuLmQCItDvejQoKrna6ITQqWjCm4jQUXFcuNkhLzFbyr+k
cVh4ymuCjT6RXlRUJOKoLfvylHEVUj3sqpoQZLncJlW/j4PmoR3cZVu4K09dl0P7u2r22v8/7y07
M/Oem26oJ8Pb5YgLdnp2vvYtNRIqqZlMEiep+ynV17rJDyoJJ0svfPDz/vn7h/FxrNnniC8hqTQi
OJ32VdyVdJenhCNsV8Z160zIZwwUP75+PvPu1fuQ+G6pYIsSgpP5t4g/PkJGwFuk4CVZdWt1/Rtu
nbxZS30Rae9UVjzE66/H1Wan7H+OS82A6hlu0vnbK0l9X/tkQzhkPa6a8Fi09HaRHHtjsGkGoKzB
K/wIRPxws/IHKbzjwH5VqvrOrF7cHrqSGCJckwgFoNNeDVfdSA6I6PYrsXtQcHxIwtpIcvb6uR34
GLg7hNto8CpkJI2BDHSCW4sPmCX38pAum7Fqlmnl4+MKKHV3YrbSffnazPNF2Me/xgB/IDOJn2GD
byCzazonkq7fI3KD7zA2PzheX9A2zRsL0x2SqVTKMrUd9hzzL4dE6MFqFMl1pj4GJZYFEr4WZc7E
OI+O/qXu6ZlJmeEoIdHIACw9X20QCTa+0oyuoyO5iSh3oLdeBkGwpGR5CqX7MPdvLaPZC1p7ibI/
lXBmc8SnoWevfZ0oRLCnvkUgZbhTrfjOGFM2Ehk2raC9tYZfSWR8M/v63m2yQ+lnW1xQmxjZuNt/
Zzu0UXJO5JG0aGpidwYRCJe1N0WyZ0lCjkc0J0BRx1a0vUojh7q12wGAo7wjeXrVdkcpGrZjjA2d
jJmc45yvZj8HlfBhj6xOoSVzRlEABWeE0JpmjnuMemDtbbS63SVhvNZw2QexsXPT0o7Lu7R57IQj
uu6eo/LX38y81Pf7jZgg6SpUJsucfzNK75sJQcCuI0NN8SH2SUrq9FazlgfivOV6h+0FOXWL7mMC
o5xEkaa3KSzwRrIPg08PwFJ2R0fE9hllpnPh553ZJFNjQbQGQIFu8XxjJshmY9WygmIszZCE6sdE
wyOleXgllIM8kps4Zke1GA6NcV1a4oWGzvSSzF+ij6PPXiIsHbLC9yI4rCBZ70T5S+nfpsKFr/Lc
q0qoC3Ud+ja0+2aL7tDnmdr5uuu4QX5bmG9dm+2+vo1ntmR88pKEAIW4EHHOpY1AZ9dhomKRICNQ
2fwrI/CSdHLehHp/mT6OM03QH3bzXd7JrYd02MnaZBE8uYr2XGmVbdF+UEtEC9mbSDGsbLa1dSVK
/SocwCs3rz3V7a8v+Mw2lwvGJQ9HmH7c/JZmViTltTBCGgB22rg/RcwbVXFhvTmzin8cZH58UoJc
zSSdQfzKsP0EugHGwsL6FQTf6/Z/8Y5MIkaZYwiFgHncgEv6DhkpfKZxeJemz1p8SRgw1yj8fnb/
HsGYHQaTvIcb5nvcMhviBGW+JfYOeVxy50L7dyZFfZdt632wzB9HR95UeM5/1kuMHiECja+f37lP
QjZ0XlfeVjZ4063/8CIVktBqGVswp5WKFcsILKcLW92zS6EybUN0pL6WND95wg7pRa0giLlbFuby
d3SmfkKf8DtH7X9x8EKx9O/hZp9G04qj3o4MF8VoowTMkhAzZKlZfX3jzr34TOQcp02VKtT8xg2t
XglW0rLs8Qij6qUSfmjmpUBG8jfPTIwfh6F/+fH5NPIkrh1KywlSLCza9SgeRL09WV58KjrvtrCa
pexC1tFgy5SrnrTiMoSWolJOniKskg6Lc2FLA0tOGJONHdhxJl3nsrUaG2mBBybW5IUXFU9G1+1b
DVIVVKNwaSnpE33ElR62BvbDbu1WdOOKur4dGgUSm2G+ws9fyiEiRv1JkYpjQOtCkPBvd9NJlCor
fQ78sf1IFV0KF6amLUVPwqsobi0fzxm1XinH4UzDLm8RBvkIzHBDerm3Ly1IKPqrODwPHVEZCIfY
LApEG0crEs4c35PxZed27ZYAAiEmCYawxk/qCBJG1EwLdi1GjjaQDpGvLQtYz0mqbIWo3YM/WYiD
cMz7CR6L3THwrsZcAiOgbhorXZUZ+DN6KQegEW9+VGyoKNmdugnUN8F9NSXOP1q4kPBHKRBMcuym
9D+2qhzZsTHefP1+nZvzEBVOOnz0TH+0k8s6r7rEGzjdmdVtqNOxrThK8EqXen7XlH+/lDBNepxF
yX9CCTPTU7gp/RsCjZlhyWbVwHDhhV743U8vD+1wXAM3GNtvX1/g2Teb6BhU+Rr12nnr06cgVYmG
70JVew2Mpz4++ZwZvx5jTm9+n2thHOm6yfGVkuz0Iz5Mb5niUU/NWTmCCXkjCNo3TwMUUOOIbgX8
QgTV42oZ0Pz24O0Ub7iPhsge8gJD569a2hnpjyAXedzhhY3C2RUcawVqAU1EgjtXeMsKYWxW26DS
B4ru7QGqZMsRsPGUyIadeKs8qLAVLi0+74Km+UYLY4fJC8WE/0dZqiXeQmor0XJcssU9CkYpXfTK
85dVFi9UuQL4VhSvciHdxAl/kVK5LrBupcpoK4W3BymlxJVdht+FEN6TLF2ndb6yvFczpXGt0nyv
pQWIKtow2ibQ2NlblpO20FkUKCikhiD905ygyG+rQV7GZraWRPeq6WijAmcogvhBs/JfoxQ4QXNs
+E/b4JjEsFCsnavjIsf2NhmwAjV11PwUMMNQYILGcivAeSiNwKmT+KbvOE0m0lZJSOqu7ytNWbQB
Fqmv360zW9YpNNlS0AIBI5+/WolUiiYpTGwmpZcYq9xglTshL7d6MF5YaqY5/o9nRl2cbr0Go3L+
pYxW63u8spYTGw+J/9yq3TpszX1sjUhDEFRcyhA6t4k1pjw44uCm/519NBxbTT2fph4ahfgd002Q
CQ+jeD8q1XLAvteP+lYRhAtT0LmdCLtIph+UVQaT3udPVQ9pu6kezKrBo55X87WSx/r1I3uPzp7f
SVTNUzAcC7c0/+jSJgzCCj8uTWzEFe5tg6kujl5adYPHzY+rpzAHOEK7tCAlBRAgHLFiFPDrB92x
3LZpiyO5hEDWN8FKz0zFkYpfFbxO2fW3iQenVkf3XQLla+6kdFi1abMyy44X1IctApYBr3MVXIIC
v6ui/nhBONNMVWYJ5fR7Ge/DLBcVWDWDSoKFFYgPoZBfDy12qtZtFkKmPVihctuNY70qe1yN/L8X
9Loxfiuk2Y6ev0+Vyl2WBUShoKEPFXamLbnkB48hVlH9RByQ01kvWRo9qJZ/iLuKhjI8JXnglBMh
izEaL1p6MRpNkz5okf704m1USns4P62TevoJXZLXmVsXxkxLQLEPLUofoqsmrd8qqT+ZNc0fo1tF
YPTEXobSTCibFjz2aQ5ZN5N2nTQ4Yvgjc7cV3ATdvZVrc6OnPZO2BI2zcUdtpXX1IQjHqySInKoA
ndHGXe4Q8AKUH4JVZvCrfSTlKUUGwbLJtvMXigFdVb9K25dekWGQyMlCT1jvwAXKVbrOPckO1WAl
j8UqcLkJxriL5W47Ivzw2WSNZbkvYZuJQD5yHKeG3JwGqDACSAa15+DsRSrwjfI6ECbD/zHUfnSN
u/UqZR/k6JNzdWGO30Mw2z2voRyB6RyRa4gllYpuglvlgQVUBFlQpN7IRYcjOD3IA2lybaWshKQU
1oVq4FGNToIXoMt3AfWJCFCa5MYIhGVohUDM2scOM3eQl0+ujjYis459Yz7Vo98v+CfzRWykh0Bu
HgfsIKtaAIzidcOzZrn8ATutFIovmckBpRyVH7kGlC5utIMKd3Wiw3bM9T53TdL2pct2qJH051Yi
71OuXvK4czeVQQWsaI9iF94XWbzSqzhe+CLrWl2SgFZ2gCdjajCZ4crsHKt02TfadYPsgyDCY+Kq
K8OvtrFPeTht79R+eK6N/nZEZqCyrTV6wJu1ed3FJXAh64DEZp0GHjzGdKWiZqn04LrVlateKJFr
ptY+VAAFWv2tJDW3ZVY++rr0Terim0DoVpXSV7wScgeZo0+WqdLsxsj/ZhpxuILvfOFUdG6OpUdt
TvMQpoc5ybt0y1x1ReqD3sHbRLtyT8Cso+4vWTmVc4XBj+PMzg/o7lspLBmnQS8hK7d5qvySooY7
wIpehBH9UPAulSSuexMySn1tNvd6mT0VVf0kyd6+7ZW7qO7vpFa+ab3BVtVTnjV30WC9jLnFXtHL
7+ok/VYl6ESGGqLe4Kky4BdjFWXDpSLamT2jQplIVlXEv4QGzNYIP1SsXBFxWrf+nerCFukO0qVk
lbNjKNPxH9MSLqLpyX2YTAVlKJSq7ykA9OG12lUbssphnTV//+A9iZdJ+sFmS3149mAqMwnGogem
kaDmabQ7TjMXVrtz3YFPQ8yuRA8LoUsiwXTalTLl7oSQjo9yscjW8HUcuAZN6ZQ44ZfB6dIh/Mzr
/XFoc1bj8NI+RlPQuayGKQq5B6+FglSk7be0Tx9Szd3BdLblGo7n1yv8pWueF+Dq0kp65KcWULaN
7C8HB564zde86fiuCcd+Rank1Ot4Ld99PfKZ7cunK5Y/vzZalkhKnFL5k0GCj+VV1Tx9PcC5Osqn
EWYvf14YRhonGRUHlHGjqjtB/NNE0RhEr5XBdO+jOt4Ffbdtk0Pidhc2oReHn27Ah+9iEEytl2PK
Vu51vbX20e1kmxyI4YZAKlyUibzXm2dbtU9XO9uEBrkSN2HJGyRldHrzHNZHeho1ya5McVOiLR4b
RPdJ7CiA+xZSTUuPlrGGZAu+yk3CvkBr3WMALWLQqZGwsvhJDTadHNQ6ewZCc4sk8KgHd5EnbyI5
3UpAKTw3PJpdvJf6p8Iyl6IZ3ah99BqORo52MxRZ909woW7go16hRF1YKKCROy5VtwV1YtiYzJcX
nvr0VL+6D9Mx5MNt1zWB2N9GMZ1a7Vep9GMsxIWq1E4LTiyMdwPEE12EQxTQZK2OtXuoaunCVHV+
Rvz/U5U5qxFKauRpyfQoEKBPQD12z+4qiS958c4Pg6qL+Z2TzrwDoUp1TpOEwl0toPyEM2npi1L4
9fX9nG7XH7cTmxIFQrKTLGn2EZW16Zp4ji3I8ZLjd7BbldIx6oQd3KW195z2BLMPmjJOGtRY57Xx
qtH9vutZe+Vr4+SuE2zxhbCZstZ6h6PDr0lgBQ0QoeCF2tH5kUnO0VDBSWSfzCYjsymHoKMa62jH
SVMe2sE1SJ6DRkt6AuUAJPCW1MJAiF/yOJ29vxgAePNl0kin8NKPr6uBxrcG3+g6RLAdRsITVWFl
td96xM9fP8iz8xElHeKhkKEoyDM/j2R6mY/QjvN3O2r2yAeiqG/ohJcUZp1OAVMLps8IK6INnpTk
h2S9fT3+71PV/FX68APmdXxFHcyxAnLkcE6tAJmByDLuR1m6UnKTjjgw37Ra+4H2Inh0LUEdN6OT
N9aVJhS3ZJZTV5MOVa9fx4P6QAUS8Ki2CmVzm9bKUUr7nWcNawFuvI5oZhzGY6AHJ32UryVCi4ra
WGrRQwpzs+6Ebcz8P0D3NTgC4FLZ0wlepm17L4/1lRDfV8F46oL6oMSWrbd0wivtdWzTl9a6GSL1
1lBGeEsQT1MrgaqW446nG9GyCS4DFf5Qfm916s6YeJ1pRDiB5/BWF2RGZVSZJ7SSHjG8MlBn1SMK
PBWHAWnTuPAn4uG2rftDUMbPfo3jQhhWrqoPiySH0mho0g9XK1dFASZjLO0Q3G80vIqQLBqtvy4h
VMlEvQ0ah+d82QzFrsrcbpnm2UGSa0esWyIvVCZvybb8U5O/CintSzdca2J5NQ76UkMW0UHRVZPw
VvK2rrzrufrOKh1JjNapmHNES25HSzggSz9hIzqQ+HBKqnraLsd2H97EHUxlwVundXkdAeLuaSn4
gDyBYEkgswNz3KH0Oor1cOvCZqsT6BuCR6vftUZOGh33NKLlrLpEJJBkS8UMhX5RuE7tqYsqkTn9
XAXBFWnda6FObuIqO1mgGC3zm4LUP0ysX2VN2ksdOmGinXxwVzlC90IcbqpMeoDORIz6CKR7fDDl
hkaRumKxuDUN7wd6x31qYlpJ/VXtZs2iQKK+8MfwGCuFsO4k5u+sQRwvhKJdS+ap7pIQEC9o/7wW
f2hhSie45cUDjOo9SwEAY6VNr/wQuql3nUQ/Y/ltaDqnkfvFIGyDMloZse6ko7bQgxtheCsCJIWZ
U4zvJpolxeQIOTkiAKQQ+7wVdlkRbpIshHg8wKxLi9PYZGsP73GYkwpbDU4s84RkJZ86HfYowR+v
wH4GHhoz96bTzO9mfp8nJfCoaGeEwMZhlGpSsPSGn6VANysHZN76L0K+5sXeJ8pTHtI6L2ChRd+L
8hZlIAhfF1cDwhFt7+bwuED3JxnGwfB7wh4uSGpwgoUGy6r+Znn9IQZDKYB2FH1vrRUypyES2vRm
K+SnLOUWq69dVO5iNP8c4Z/aQnij4/IgoD5nYrnKy8dchscuE0cQgNoK+GHVFKM3PmiRuk09754a
hKNr9WvElCFE4Y3E7fRp+8VNY4eafh2ILFU9WDIz1tYVEJuR83QdkaCh7CoToOeUWJL1RyW9FyH4
wJjPH/xOXGUSZpVwr0Jpy2lhNC4geRPFvXY/xl3BfhXc3AC0cOj1U6+Np9Ib7oZBWNZpVjl9IZB7
Z8j73lW3kR7YCF9WwHSokj13lfQyaNa1NrTLXqNsno43o9sCXAXV1lP2Da0bJJJbGKtPYB0dzpSO
rIFCH9xbUfauOMXx/HISByLf5g28aur6mxcWd4obrXUf3KJUgH8Lo+dCiOEWS7spYiEK1fXUx08E
XBsBPQTFT2+0oLxNCm0n1PQurCo71qb60AuvXRXtNd1MsK8Vu2KQnuLSe9LL8BAK3q3UKGsz6Saz
wU2nukcFFLpf+k4iYSkooZDAsRW7ez0WMC+C/FdVR4peMlpjsU75LNCh8TfAs1yDHJLwMdO6tadk
B80fb2h6rEq9XYUKCEVBJwQ3+6nH1rr0q41lPPRxgwq35VheC8ZWaEImppek6F7NmKN0RD2MDW6u
7IHg2B5017EbtyBM8gUsf2coun3hNRu9Jh2iY/ZtJoee/9OV3S2yQDhseN8ypJdQ9coGS1sG17If
9vQxSoF4II7obYRsrwjwaZQrZQD0PtCNC1/AsQAHN3E6eAl8yHsZJLFOB7XpS3ppoOpovecyX1aZ
n0QpBTP9HBbuXjYnjaJ6K3jhc1C9pkZ5W6cy4FRpq1U/2qQ4+amwnRhvSQj0HuybMEF1M+9bG7Py
hKluG6loCy0SHqVxPJIuhjikrefzMdKw7MFSpj8lNr0FiSZj5TpFAha9oGvSFd9cJbqS+oiQKGVR
ThRWrDLusPPdBx1yoAGxYhBBVQI3K2h5CCjVsIMtcv2UhkwftU9Eg+CA87SxAj01uB6bfLCraILy
5VsmdDvoiusgfYjy54r8A5+YiHGwlvVYOTEeTYCwHokGg2JPsNE2HHepYp6yqH/jSx0TZRNYyspN
lLvQSIXF1/uQc+dOgrp0E43m1OCabWjdUsjCOlAFJ9HvqdUN+oVG1Zk+JMicf//7s2OfWWHIHFtO
nW53V5DukkEzdd1HY0icLr+kQjp3BPg42PT3Hw47ghh7RhhxMT50iuS+HI/6JTnCpfs1O091o2Ek
A8nrVKt/CM2pgt37Nx/I5ERGgjcp/yZZxWxfamnCEDUCA2hELlhgVDX/wtbzz67m5yGsWXWFiaGT
s4Qh2nbKCjH2nqjCKPUaJ8JZEoMwaSTBLrGkaTofta4scs7tufeiY8xNGsoGiXwqO/1RFQgk+Pry
38EWn7bFsx83ayWzY1R7lbYr00EGeDa818Qudlx2sHYtZMImbhWa7Ep1zwllWU+GRaN/cNt+FSUE
rknuRoulbe7m19gEMDyKiN52AJBXUtjutcpcygRs5KGJahyryPjiw1JqxGKp1MfaAoAGQrzOr8ZC
IxMCYiPn9BEG46GeIiU87zrAf+iNp5CQBEPSYNUSN9pPDOEGiYIA4JT0Cav6bhUy6t2psqH8UoSt
J5AL1Rp+SLHl3pe3VbebpBI+sX+50tkpRbW6fOzYcIxds1EpRBTyjaj/lGN/IdRboyUWjTmnbx1W
DmessjUBMHaLNLMgNdnICa4Kim04kjhS5TbsyzV9sqNo9TUUxoiEJWM1CupKrnocdqSZVcrajXp0
sS2ONsPxy548M7Yhkuh8/TT/+Fo4iYuSbJHOSpnyDzWUWAyqFEOip0p5MrX7QSouvC7yHwVqRkAI
T7wyorw/236tNYSmiPncQV5iLiV2dJCNkGFkRAH+F2fnsRw5tmXZXynrOZ5BC7PqGkC4FtRkcAKj
Cmit8fW9PKq6H+lkhb/qQWZaGiN4HXDginP2XtspPUh2uAHxBcm7IljCC10KbnrhM/xwkSh1SRim
g0bE8Hn7LJ1juYkLP1ichCqpdDdK/f98hFO9AVwFWgRAW2cVFCWZRblWGcHA6q10ZDtcDDv9sfJ5
AtMBArSQU5yXXIeuVCLWRvrR3b0gZPdjoB8sBdctvB2tV1HaHNQew21ZPFP1dvyJlLwTsz9KaOfn
K9wc7t+fne/TFDiGz5/obCbIzUq2ho4Sd/U7vONQ52+G5bAPvMwh6taLD9mvYecf/xUy14/rCCLM
E9gF8ccJCPF5Hem1ILRCg/qHVDcU5cgiqh5V4nH+foHnAMaTuoQL/OcwZ8WOfFDqTBcpQQTsEm/N
pegZj/2aBAbDLg4qrLMMB3+eucVdDuzg4YSw+hcMdT/IA758CuXrxeaZrpeZj4SP47h2pB+7kLYW
R73bqaPyjV94KXOExEtLucn3zOLCFHFOJft2F06v16dF20A/XfoxO4RpcypykQ5vj462QfrvXiqp
/dTO+nKtpy/+01h5kUp+kjDW6KcQL4ys2ksgtNSiu+uDK6KtmMmlPeah51gZ16WUPpei9GTlqO/l
oSPGx+BUIU2OSm9AmKs7ua7WlglDNbEoGOvlKtCm+6pobqWsvSvj+EElEMrs1UOo9IQlx+Gld+TS
k3q2HdFSsSczgi9PWAWHmYXbOyWcAwVfTMdsZ/yWmfEucuu+TXin5xYtiW5o+NO+sdZ63RfmbuD8
pCXWophXc1BucqsEKhwZx9CEq17J2y7aaizEQbRVg1exUR8CDFV/f4H+VFvP9gpf5sWzJlgSC+ZY
tnQu1KW+UZ3+Nj+2q9ZTF+2y+iVcFLt+60qp0pfhzrZmhVZM+qBF4YI0HJK3WWWX6qJeXrLHfNsy
fx3mj4Pu00MqFwFN44Srsqb2JA9QPI3cDW0KHvGMuFZWLy7cxh/W0M/XdS5rgSJSpsrE8hJ11lIW
B9fkC+3Hcq8T19Rq2tJQo10rvKVYCP4+9Lcn6exSz2ZAI9U62eq5VDMYnE4+JNbr3wf4+RGRWZiB
LaFvOeeoGUaX6ANhngsDcXIQHnukrFZtLZKTtqb4hcfeGzPS1TRP9FsKj9MiBZ7x//MhUBDKhspB
C17L12lnmLQqtTouUzmKDhz+pxPIhCO5I/zON5eRut8mhdNd/TTc2XaBcDFUDQSkIj1BS2QCxs8f
w167sHxJPz02yPZBKiEeOtG0vl5VVVgU1wAWQKbTdrlKcFAJXLpotiR6eqJ+G9YV/sOWffsQXHhk
f3puMBvje+Qy6fOdXaFVJGUuqK2ArPnDlI78kQsX96e5cj61aCfAosY8R6vnfKVoJOAwURAsWMBt
qDCe2T4LpBBK7AbEuN+rkQKJiYidvtuxJ0KYqLAEFGl79LN0XiUtDD1icFoBRBFCOzNFemSFrQfR
Zl0EnFZgYVTWuxgcooCULM10fW3asFXe441baJQwidOwKwPwhfhS9s9D+NKZv5s220L2JWRyQH2Z
PJBJ5Mnj6SwS4D8yt4E5uyO1BHI0nun7XbCJ/XjXZYCe1HcMHaPP1y98bJWp1pAIEXPROlq1U7v3
Cy/KhRH+PHKfpj5t0Luw7BiBZkTGFijw1F+6q1x3ruLItrwKjtL670P+9K4QII9y/mRRVc67huTR
aGU4SpwfKJLPZGhB6FhbVXnhefreUuOd/DzO2RRA3GgpzVCiFmRtbozQE73Em7fBvcE8EB/6BwSq
j/H1sCpWf7++732us4HPXpWstfSgByey4FVetYOJlXXaRz3BMA2VdXIwuj+4HaLicDz4SMWLC+/q
pTt8tkhbYRHFkhwFBIql7oyZOiZQz28/LlznT4vz5xt89nB2PfifQQ05I+n9fZiIy8pqF2XUuKJB
m4ladt4+9BrRW2m/qMXsRqxyaDtHiViN0tAcbQLDxOHfiF/V+hJq/dKXcO5AksI0L5WJb7/xSDV+
N0ASeYIzLGaPgntxvLhD+2kLgawYHSzTI97lswOMznUP4pgGC7NDulMUv+OIG5KQqjGZ+2qWlmVd
rziuF3ae/c76J1i9yyQbPGqu2xJIVZygaBySu79/Rz8+CVQBsHlxwITC93X+qEI1JK+Vt5scEz+G
rRovUv/338f4Dk85Pe+fBjl70QLEfcSSjzxuyyRy2BSSQ++Nd/oHkbQHYJZ/vNTakuwTR1yB7K7t
yUV5fRHgAIaay/m2hHz6JGdvXqdNQ5fqlNlwvNMFlPfgMh66OnwmadVLaqI0BUCz3c2QirvAEExn
HOObhi5f1bcLRcW1QtxJU902c7ESdPzgU/AWmu2+m26M5GNAQC9C5DQ7fU8MEDNm2C8EUb6NYIRk
efQrrwl70aNOcHwl3ZIjsq2n7MYgLKEd8sWoiW4vQ/lTok0qlQT+QYqH390SHUart8wykpJOfRB9
2QnxIiwMsk4aJ69oeln+YeqzBfUYR2yogMtx6+kk9gX8oUoYV0Zj5E5pxW7SyofIlPZpreASwiHi
mK0IelqaCw95cQLNxqyWyjTdpk27VVMighK9HuwqpdMSlO/NGKHMjd0esZsLTjN1a9Tq9bwwo2mp
FPzSogicZiwAiMVheGcI7Z0ktddZh+BntmANdDS6LaN8SOMQ39B12erLsCpf+EBE4J7C4ETfeE1M
Q3CzOV8PhXG02vRQVP3VKEyYxokST8iNkyZ9JYrjMon7HUKqVR984LvxslD+0IzASYX6IFnCRkm5
S0ZGRNNriQsXfbyrougtuoTaZU4ol/RI1uGvOIXQnlqYSCjQqXEBkE2tPQVxrKanu1gMvILZWKLp
W5XFKsjEDxX1TNMhu/NpnrcvZRS9FoNOcLK4FmLdDcP0yapfT7rYOaJBKv+KDWmpptqzSuqwJZcU
UolHjBVbU1MirhWvG6t9l91kfNuNPy6zlgy91PQIqkZDPaxp9tpmV+0NX/PapN8bAiYwjGqD3CzL
6i2ztOuMj9LmBDQEZG83AaSyme6pfjUW5W2SK4tQlQgG1k58uxkf/QCvUiI0nZO00QpOGtfemFav
mU+iT3urouTTsydhNGy/f5/8jjaPQPIz0njC4iSU6LpqrtE7XklV4RUn5MwoHKkMbuVw2ku1BUO1
JEoIG5U+N6usZToLqdFqYrIIEuXGR7tIT+a2wScpVpHjG9Nb3s/0QkFVWni/kLwsRISrjl4ZBEyK
DhBAoHI4rGPhQRXmNzyBv0y6MzVCY50e+pwqria8yta0MSoSoghcirpsUZJCNxTySjbjBXq+BY4O
8kSh72kbzXKI9F35UE3Il7xVFGFH8tpRI3F7DMKFqBHRa5ls+TCdZZHrF75dyhNRsPKilGKnbYAN
5vImI1C1TfJVSSxPKlW2WMxu1u6rAVJAMh5mdoBZBnVdJV+apyadfnd48Mpw4gUKOQ0QBkEOn0of
tVHuSqW+M/riqVGynZzp99hKnxoruxUqYuQqHG3R6BWkNafs6JOU3W852xN0O7J7KenSF2gKh9nk
KWmepDGCdtm68FLWKXS8cFDdSOYoTiSY1AiOUTE54BkEqLGYFV7YbiBt9Hepvkdl+iATawDaaiNS
eIf+Y+t94sx8eR1NkLml49iNeMtAxkUFzdiYgHj9LTb5qhA8ZFgH5ubG8C1kMslKDkTSkMZXVYMi
J3CHWtxvfo7CEXKiL0heN2gEEH8YSrpJFCrgVbpQh/tQkm1I7p5YRu4kFNf9WHt9Zu6tkp4D0Vga
spmyuu6o9LcB4UqDZSyt3IQmMYci6Xq9E+uEtrX9sidDKRGKTRX3i76fFnLcXIeJdUwbcZ+OR6NA
VZRWmjfXSGn00Q0bEyEt8xBekZsRGRuQQHXXiTMi9vbCZux7tY3sGqjiooRR5s9/v67BLV5LCzXG
aR9KMMi22ptua1PicynQe39fin/YzH8Z6uxwr7SdrFQk5XL0vmoAv5jxpVSe78yUs6s5q11OySjn
VcjV+OSLwT8tF7RdPOGepGRv9OQd2e+X9tM/bK2+XNXpqj8dUSYhTbSoh8c+x/N1XHab3vxQo/Gg
kmlVsbBLAjm500M/vQ0CfMc4CJxcMnaxhF/QKLyRjHf0/BfqKD+dxb98qrOtVddMdZC33Ihhcwom
iRckxS2ETbppLpAWLo50tr8KeyHtLL/nYMx5lSBdt6bv1vpEhccwOhX2Mk2NWGEiqFtpLhzWTr/7
bEf15SrPdlRFm536TVylojyImAKJs15IeeWVrD1/f3Z/2Kp+Gens0CIiJa3lduIqLdFRhZu8fPe1
i2rz0zb8+/VY7Id1Ypi+tceSRk1GbeReNt7kAZV6LFd0yNf6irSl/7FT/8+r8v/GOpcbRlrGYzny
Nhb1Ve4bjo/u6+/37IdvB3aiQvwG8luowGcv41gmLfUURhg1JBY4peLkOvcphfsXJrGfNtanwrMI
EtuCXHT+sON+YW7ny2ksiKyGiHRTeDKld6OovEZT9nFtXah8KD9e26chTz//9NazKZ2mUT0NmQdw
Y7JXNQ+vCuVX0PoJUcr9wQ+wOYvVKqn9hSmc3nvhSkCFGAeKI4ofUVoLK1VC95I86Ep81Yk12faS
3ahoO6v0WjMbd8yUh0HUDqNOcuawH6xs4bdoJv3Z0dpu28aoRvyWLa983RvaBQ7PT++1CuMKXy9n
xpO/9+sVxlXjG1bMFU5xd5eTWMcZahMEKdqfh3h4S9mT+RPaN3m4cG9/OribyB0kEjdIQP8mczb6
piwkBk6SdTY3TqPvsKUOOOJE+aPVDwJpsX9/UH9YmDgan3AVCC3I3jm71F6NjTY4PT/TPDpN+DBd
qjr/9LR8HuBsjYhjyRTSeeZJ0Y2ldKeoT5gh9dy8MEn9dOc+D3P2HhSxjGThz3Qopm9CL7lCs2/M
aNlGj2YXPfZS6YyXIgXln16+z4OevQnakKC9D7g2Pyzvh0p4r3Vi3X0JFLr00uvZZkZJSq48Qkgl
woQbmPYcWm5btoeagugcxCul4sQTDQ/6jEKibhuvj698aVpMxElHWnE1zPlCIRxRqTeIqTaR9Pb3
7/97G5AawedrOFtHBAUlqDXyAJRW73X9b7iCxEj3q0ghrrydOztE4DiHaCHzg5WOtmCgmIYvYGzk
MHENmDmBfk3H29HMB4uNh+YIg4RJpHMGGSy+j+nLNK86JUH8jBoOPoUUXJoELz3EZyvUUOsa3Qqu
oYk3nNAdYPnu32/TD2vgl7t0VlEbBZaspGa1JQ43AoY/oywu5Ne/DyKfXra/rIHGWalKi6O0GGNW
DXEjPJF185wvomcldrRXy7CTZeMiLneaW39bO9OjaC7k1/z6cjbWD9eq80xQ7RVl8DznHf8OQGGA
hZ4WGDm56hG6W9Rf/f1KvyMbSIv4PIb8dYYNVcsXlIIti7qc5M0k3JIqtCgNm0bALq4PLfGV9Lwv
t4N+2iV/GfhsvtNQH6bK6XGf9GYzFulam/Dtxb918rez0HrSJqLjo4p0V/9XKMOxSIprUU1XIvPJ
hXvww1P75aOcz4yAfMS0ZPZAd+1nyxFapUP8gmfuSsONmnW8qp1he8lO+MOc9WXUs4nSzA3NqAtG
rWbA4kK5SyfLJSbdJq+baIipXgIxumQ2/emoReeI2CwAi+xSztslRdCLddCcRkWK7s7r4p4z7bLB
3fpQLi9t7/6ojM7eo8+jnbdOBC2q0vE0mtFwAghQlWX5NhrUN/wvTwZyfvA/iCLna8yVqHELl6N+
bmqbBAu7pIUbf9MP0gttKaelXpD7011R5aezrDNm2XGqohdstZY7g+ocY9i/Yk1KtL648Hz8+B7+
8579uaef9llWIyujcno+ogd/Od7JH3rupYts2TuiAS3WFio7fLZc5f3CuD/0Mrl7CBpgRyjfcUxh
X8btzPTvzVHJxRN3ECoUqTAjYEnJtNat1HhxIkHqF5O+fnwliMqlgmUR+3peqy/iGHGZJQfoi/1V
bhwKRfL+fnWXRjibeKbRwLoPy2ZhVPByA0dXI+fvI/yw4cGk9s9rOJthqlnpwijiGgZSFtq5XZWD
4cTl5Jj6899H+qmV8mWosxnErBEahvQrFv4+eYlW1TJahoDH0fbFXrq8lGr6460jxpgeCnlNBAB9
nbMBjcujOXPrUMNp5mMy+Bf2cD8+8DxyJw4YLrQ/fcNPDzzpj2onEeVH3A+yUJxg2bOfXJh1Ke18
X2T51f8c5WyzEEMznlAbs8fWSWGsdMOtEoMM8NrLVM1RrcQzA07x4kuB0S40xo++pk8wz+PeAtfD
LoNj1qIyVEr9t01P9INmuVp5H4TPRmLtoYfsRmDKaSUQFPY7xSGQ9jeS8B41povHjzrmR+NHx8AU
r8qpBPFKHFs6OGapL1Rl2KXUzB0s3h98unc/fULUhC02OpqxdTQyYTsXvaPWwWomZ76HzTDnzSrQ
X6Ra9hiapvm4zzIzdI0yyo4DgAl3jrLUzcOQv35UBsszZ3+hwTlTc+WuisHjm6helfc+SHGOpdwE
wY6Kcq3CYpmMcDuEcMnkEgSBYNcyQpHoVSx3U4WvQ6wPWvso1qqd1C+xZtiUxm/UIF5zvnZ6coqQ
ehw0X/rdpCb2i9nuoRogfh9Xio5tKFbIjFfip14wr+GprH0rXKdWIiPs1WLP97XHMSnwe6leMgW6
mxExEnTifdRAXcnal6kgl6JSkmep3smDZMu9fBibsPBSS3/qolhZZPyyX+M8/haVUvdCuddtvDJk
pAjmGkHGg9IERy0iYMISbgZNlkl1C+zIfDNgJ5dGb1swc1vzVu4Hiv0MWndXRi1dGZnmNUjYEnw5
RjysrHFcVxrsN8HEIg0F5kS9mcwq80JAJGImrlQs1XFYvfhZ9ooVaTfqylpO5evRvMK3/6xNxNiY
8lI1+jsTV8pEubOTzJXmU0gi/CTuQch01crX9ANOJzLhSWpK0l1V3saN/5wm+Jb618AcXTHAEOtb
dkbIzVQ8BA0QORJ+HM2AE1ue+h7TsYF+kjQ7KzlaYbzI+RImkp+MqF92Y+QN8rxN2ULPebinWe3W
qsnXT2sNtnww5rtxEK8nE+uIUm314l7JMmcO05U6t71tQBuqQhplxbaconVeku7DUUabA2dIo7WA
PzGc/YM/PGa8YeV8E4j+dhb3oTo7kXTVGerSjI+kU9k6iJeh/TWmkBxGKMXFWJZIxE9o4t5poQY1
IEq02dy2hHO36zrhKvJiXyuRW+h4BmNR37cqLQ3tRSkeY8lfikl9PVbRoo1TRzH8bTNVdkPrG+3T
Vi5IhBGThtgYUSIni3yxPHyK5JjAFH1cadLoNphjWow0fX4HhcgrtdTR0ZZognZVdxFPDdwf3zwh
IbQrgTgbtZ6JtIFRJJVvdNep44c0IDXEnHj8jPBgCK8UzekyVvQOtMdSEO182MS010qxeZ7IImoN
8YAA2pFp2OERGodsoUr+zggemkBwp/yq1dR1Hby12DC1pnGSORKBwWOkFx9PXQOxreyaJASSWtpw
2BTqquxegniwU7abkQjUOsv5QyGJWMNjWNCJ7Hl35KZZIHR0q2Eph3fQD6rxRoyi9ThQ1GTzbAvN
TmxofoQkIFnaaxKw2oj9Ju4aYnzKNW1swDUgkDpo1cJGCLVFmwRMVdwjvZ0cPVGIk0L1H5b2YK3U
TH9OlBIa0qHqRkei8aolymIGY/P3pfKno9WXWf/sANf3gpAPJbq+dN2STym53T5c6HeBF0o2/xLt
bgEqyaWqg34pWwS3nROvu8dLW1P1h5I5bED00gDN2AmfFwbrQA5zo+LgI2JL9I1iz+E40EXbUo5z
+VRniG9GcWVVsRuEoUvu7XaiiVRV5q7o+X6r3yWdFFE/qpG06AyeRCW/jwJM6DW0O7EklO2erp+N
KIxm6bVSXhux8RZXmo7CAPOV4etIqgu+db/QHvx0aN2x67JN4bceTOxdpcN77iVIThCtVKG6EmGe
mGR7+/JkJ9J84Wv5o98826mDSD4VSjkdsK04O410KInHREFGqk4WH7NazMNIMFLF6lr7O1Xed91V
n/V2XUKvlMBUhbTRREJGE7UrXbbyx3nSxDcskaEb1Mh3lCLYK6W4BbHsKOot6OJVQvFQq1eCGJxg
Y+QXgF873Kh03eKlIUEtK427rtP2Ks1fSx7XA0xmR8603JZk4W4SQrsZBMQJ+QuOKruY302B3ryx
yYjZQK+A8RlH16wnENwN0U2l+F2Somg1svxQ7mR9T9t6QSwI+G3Myunjnyf7f5RhtIcBj1nsd/vv
p7/2VpRTHQVh+x///uX/juVHftvWHx/t/qU8/5Nf/mLzH39+TC6A+9K+fPkflA4RDuzuo55uPpou
/c9B/utP/qs//LePP7/lbio//vf/eis6LN/8tgBw4JfIypM06L9POrLrqI2a8N8eojqI8h9zjk6/
4P9mXqr/IFCAqsP3nCNd/QelDpIrwVpCQzdOp47/yjmSzH8Y4AiBMIDT+68fNUV3ikDiR+R2UDb9
ZwTSn/v9zzAF7uJ/G66g6mcTA4x7IMkMAQcV3AOa1a+766lq0nzoM/aSkg58oLUj6zBELH/Q1J9G
fOd2LI1LHR+wXmEdZ0mttn56kPRjbW6SBlgsziXReNS126pmNwr7fCMKv5lrID6yeZGeZNwj9Knr
fqQV/GpQ2dGvYqt2a3KRpOmt4yiuHhN5QZtyJYaRN7Iziix3tGZ7HB8SlmK894vTqqOgDQAN0H9k
468pBQvTgXXigJiz5FbyY2we0ngjaZtIuOmmzWxd1+2tFB9jqGBV0jnmhHM7w/afP5mu5unNMc/W
poy9Y9m1y0zedakjYAlNgO+thmJXfEQfxbSEqIBz9FQWdVuatdYheg4XaeuMr0heS9GV5l19lOLF
OjxWGuFPNn3WN1gS/GYRq687b5R9tOT7a91OgAfqRPeqsPIDPuaHHhq2mmV2ZjxgSGOfRuLGNkoS
u9T2xdy4tDuc2ixdoQxWrQ4KwRz55zg6HY4Jq7XR/tLllzHhfXTNtWq8DiGbBxPOtES6R7DU0+dm
OlRmaseFvphExYkrtmu/1EF+NA5J6zuWxg6CDr+R/y7Z8TQpzLjCFmdh1efkbi6V2trqIXwrjGpm
8hrWW7l6rgS6EG1hV9Uzc5ZeDV6etY6M8VoWH2J1Xyf7RFiqTJ8IDyDCmwfNuo0w45YodU80gWag
58+zNpTIIXQXKbGtB/dT6nTqTZU858KjSLO+iFEMXmHrAjp4E9Bs7FPLViw3x+4sbnJzkSHTwW8+
3WoxUD63zJkzk/sIBX0P7hiOpx2QXlccqicULE59oz7lHqADYRl7/bSRUfH66rEsbszgVxpflSiK
zAXMwUSynELY+my2TbJQxugd1UnKA2dptwLGWf8mKzel+hgQSxoTS4D8q8xftc6NjH3JWxIRVHKd
WHdzcgg0zCmeUtnCmgQwhMjz1ZAtlUjw5AI+q5Nqb5a/kSF5TfJdXu1l7alWb7oYjpFH4ruiuHV0
NbRX5uROWyu2kbH12Ss18vwp+51kyzjwdBE0LlsrrmVZza7YL3TzehB+TfNOppmp4Riq3cFjJ5R4
Ba+Oh6n8FLOcvFi/gBU6WbqpraVyK+aHyrpq8gezvQ/rNVqqcrgdEHyI9U1rfeRspzKEJELrRv2h
sO5C2mTpKvWMaWNGR1U++taVjDQ7idZ9uOlWinKjattseM6MX1pxL8dHfXzT1pP6PFRYGq6kqbQF
/93Ib5r4iMkU2EkhvrQ9pEsyC6WtplyFLXKvtdE5kwhpMTuUPlGe9ydnKBX3EM1P6L/X/bpSvIz7
PC7JCXXEepGRdfla9S/5cCsme0O9CtpDkJEhmD/M1o1gPAT9+6A+pQP28ptCxzB/7zuN5Q7zPiyO
sn4dc4xRj8HwMdVbkVpdUD9G0n2f0KrqcIG3TlmO7JAle9JaZIVLcTVaD7lAOEk7OEkqoYdLXMAG
qylIdnoVXXVzdsOeqhDucj5kFDsl5MdQ9yzg3kTzaPtE4ulK3mg4npTuHCqRUoiJHU0Tmq0XAz+E
UROeixBJrMA+jjeflrCr/9z5fE55ZcX5Wp74sw6QfIx8l58p5nn1fQB9UEoharlxYW56/2WYj2W4
BKtQs1M/sRiRcIrpSTNNHNA98Sv+El3rgJDIFXw7dVE1A95y5VvhMOxZFnKXKTiNf1GysjPsHk6P
h2Vy/d7pAs+oF2p1nUtLKV6BfgiZMarbLnro4m0UrrIB7tsDAE1NeZFB60MEbxYdvzLdNQ/hel6o
8tKId6LXXOeyjSSuWyKp4g8oq3rFHKLHD4KGhXdnziul56zmUQQDJdRTfaho8ruzGyr2KDin2WM7
kpYp9ncckWvrVxcf8nwVxLucRKNokQ3OwHzeuuyymvImmhzA4RrT8KacD/wWpxacTOcx3U48Qvki
htkzuNHd7GE2BtiCfkzgADc6wvt8hbZvkhxruo6IdOXMkul0PdcWSPcnLMSFdED0NVYPUrCXpGX2
q6k9RFTVfeCiRmWiwvEmenHvEdsF+FNXV5kGQdWe9cd4mfwe8pU+uWgWkvRaGTcc9M1mS4xP0Nni
XevNXvTGUuOf0BXX+KebejkMCxUfdto9B/k+1w+r4bG+Dr1mxUlFdXRS/YaXtnYlRMpouCjGKK6a
UxtgZmIVG66z+FjGqMhLz2LZ4A5k15cj2M69Q//5WJrkEFHBpzp23hLvdIVcldE0XbJel9KiBk3d
2sohW4MvOdK8H1aXGhXnntdvQ55VN6t2HjIFKoAb7zJQg262kjfRqjVtDkJYht61JWOHdsQ+fXRR
96z+/ir+OXt8Opt8G/9sR5areqBktE7daaN0BA/Boo3X0sJ8Qbd5InxPtvmsXbVv1lt1MJ3WFd4q
QoEc6928Lx66l2SbHfL30CmuMcJ31wXnft+ujxzs9vrtRDWlsk+2J+WBKMP7bCWtfLdyraV4J2Ve
pZBWXd1pSx9FWufOXr6tBxf/DCIPmhB7UFJNje7SpgYb1k68pVe2KLzOA3u1zp+ttXDXbYRjdVQf
UXN7p14aAJBNcpRXZDxdKNsqZ9KdbzfqrA3ug9tOOd2ZLsLR9A518pYqzoPuRBvjhl1jALnJVUTk
1Ta1Ucdg+5DYMASpT2yMyR6e/COr7jpz42eCkS9R1M6b9N8+3VnZOkAWEFc1n064HeiwyfcEOrdb
7TX4SIJTUEjx4e8SHMYkBQHu2TVH6iJUpwZHfu4KF5/NAuDRK5kLf3+8JF09dQK+P2AmSZJE24IF
OXvAysrSs748TfVs90dS1l25ctR8WUxOZblqtUxEG9S0jI56m/Hpyy2Ja+0EKRnrlcv6WuVedaAW
5xT74KANUNNsSmSRTUAVFEnrttQ8lZYRX8yivwtG15JcMd/G/kbCL667dJBxqHWSx98jlE422OMc
1GzNWirW4BpsaElx7Hap26qetTKipVx6s2AHt/2+uxv30SJcnmqP5lp2/A2QrxWrJZZMFR5Du+Tc
PEhkRXYZg3oCW0670aFn2PToV9qtbjrllXozOfWOnylu8zsjCvj3fMvCe5B3QCIf8XE90d52WG9J
ReydDCGO7GBfGVclksYU9I+dJO68GoNdNq4LDNotBaR+wfoAykKVF/6V4JisdNVat5vQQ5evFove
p27nSOldrrZ2aALfXevJQ9s+DjShqRP3G/z8hMk21aEJWycZaqdAHoEvINslON1Ou78YlpwT4jHg
X771BLbXjmbSi91Tsl95VSP7fkX+scYUaJsPmeGM+hrIbgxUju26GK3jdVtd44ET2GpTs+uuE3Ki
rcN0Iu0BDwZwSNKa6dTjVpyA/UPPxrG5iJJ9Jy4VwEkohkX0vWxOMy+FF3Ycd4DzmxuLsGsZ16rh
DJxI1mjPHUqX8gtCbzn/LQzb0t/noE4K0+mSW02nNn3fSJ7CMWo6TDSqNAcMsElnthvhch7iwRmN
JUiRmYTwJHTGfCGLjiWsmfWf4g0LnU5DxI4e1N/pDoyIErjJoTrw0KYinA/C2vo120wqiuy2zftA
ouSyA1lEkGEDSxzxXVRvDemRbkP8K7Fc0gpGu6QG7cL76O8MyVW6ZSetJPW+UVk3WWk0lxOgKuGX
cWKwZ7vewwhByQ6YBeejIlpYwkoqnP56HNyEYBzRGbSrZlir9X2e3bFZyual0eyDcunPy8LYltZa
BlE+LXR1weruL5NV42Say1kMhXe8XJT9Vq6vErIJgkPJyyFJV0O4l4RNLGxGY5UkK6tdGopX9ZTT
Hwfk6Z4UeH6Os+tKgc2gb/Lghh1mvByJ6iXSjwPKwhDeFeUwmXd5spXTu05bpuUC/JT8mEOSbDw9
dPTeTf29HuxV+ReGa3vgNdJvggT+VOgNE/viFxisvbAIJRf8BEXgTvZ06043NmK0KCnY/vI/OnXB
d1iJdnpvuP4+akg/cSIU4VSyvJCDD+y3mmOyp6euntmKLQo7AIJicSVzfkClBwiAH9X799hJMdWT
K2O42kdwTJ24sEvmF2Ejiiu2h9dJt6vf/w9h57XbuJal4SciwBxuGUUly5aTfEPYLps5J4lPPx+r
L+a0T6ELGDTmTNcZuyRy77X+WLl9a+u0L/FkcERA6ZAtk4Ah/jKLszFet2rn50tInKQzN85M0njj
EH5OBEH7kuxpOk1csfQW4l9En8+0ig51vl2MsBJ8jixB3LGBo7pXUMwjVALC/hCRjfRcxwhziOH0
5NRfnVuYXr5Sd9yw9N3x2QHqMz6JeRgtIfla42Z0Etm1GCE/dG+ybMGyMwLIOM76Jbz1nH1mEDc0
cr6bcCWkHCqnK7F0VuWIOwjKwRku8ou5w5vAqpO+k0O2XLLONYNWZ6VjZiZxjN6+nGGchQ+N/9g4
kyu8spf0CX5VmkpABCUb74Dzmd2gh8DIH8im2ZS6v/pSGNZLZNIbvttc86nZ21Dzk8D/ZxuTCdvW
lpPoDLhTHMkM+Faz00LYi0Pj/OXKX3fb+NGFxpHrJ7eKQzXxoZa3Sx+KVcAGzC/mrkHDg2sQSnn5
j9Im2ROul1Ib3Yfj4kj8clGYA8p4ys01qR/40J97RvVpJzjtJ3myLW1GtvG2TO7cupB0HhDsYZhp
HvQzKeDfGwFfiNnJew9bwVK6tykoR6+lK2lyujxUcEkxEd28IdvIipunrJW7QeJRsTtajFpP0sLx
YY2c/rw6RK1HWC6Cahrt6w2U1QMkqIj5t8nQjI0NvQbkcnBsDXQfIy7pu80sH5fqON2uTnKsSWuN
d0OxSUfP1LycyoTEU2OiVX91YmAJ+9yyBwOEVqcN9iAux6R9NsogN4Okdvk5eR4M+mEGfCrtugpU
zM6O0LjNr0VxxirgNcGlO7n91b3JBx6xIXnoNT8pfS6RdCeUjgj1Ux4W5amBb7tM+rZV8Ig7YEhm
Ry+M4kDZlMmDcpBP6f72WnSc4rQQc0iyxwMvOdbBkENBd9VXcekwEbltqNY2UjTjndoYnHEEbxhB
E2hu95a/lrTxxCfuIsiYjE4AbkYUs4sNAT2vZix7Pglv5ghLa8+uuDaq6iHVNKQ/E/l/7R2JYEb0
MKPfCSmmEWJv7pcjLYZif7nemA7COj1yOsICafwZTNfmcTnKHMPTAThoubmlEC7dbtLvRawjBEg9
Iv21Nstz2ZHAh/sLr1dAkRh73qdxoF5Lqwgh3eRRIGh+LfKbEy94NJSgqzZtvJ2Ke3U6aKzrpj/Q
6LidkMHobjQHt0uU2WKYGW7dvmpE72fnSPBrvrfSFUpWIoc/3WRhHpqtO166XQVEozvsqUhLDLxK
FCzY/E1Tt8VrMgKErsggRoX5AHlr4YOxQhbTgROnd6PRlWQv+bVuP+ZmpcnqXRXvJBU58N2kOGyk
k4vCqHQyinlVB+OorPkqu8JT6llO+3W1fPNibFIvCqvdCL1b65u8g5134j0clEkup45FwsaIdce1
b+db/V0wuY4KPz2s20LCCOQt2/TJeLrFGCdDYuRklkP+c6TrqKSAmyfnwmtRThvxTB5hyovM984j
PK/y5UrzK7w+1cOCTZ8fN9x1hFAP1IB6o7nv79cOhYU+j33/FLOxGHbDuwQKg8EKxxSlIB7DDAdb
2zqyo+yBXqDp1ZAlDVEVYyZfir5pP6+W2xpAa74hgWsF6fCk6qixXGnTSY7myao3KNuObZhcQ1Al
lxRL7haqLCRvsdxPMsJJoWjAOl55WRx1JD6XHi1H/exfm43lTC8kWOjt262/kIfrmvDgtvbWfV+f
9Q/zlbAA8iAph6nec2jjo6G7wCfH6lsdQ3W4GNWGEyQBTzSd6puP0hFRNdj1q+B9jm7ycCXHfFNn
Hi1LXeaM6SddWtfxaHh1yMfQeJxwDNmb20a6UBVN3YCNr8nV3cHDPcuQal897j5wThQBuUcWFEHi
p+4rCYowgqiDtrNXj4P2OH4AZTLaOco5q51vmtW7dIebDDhRUU/mdU97nJR7OtmhMiZYCBFn7EOB
eaDftL1bMHwyS+sBLaNR41ai02BB1Py8d1OF6Zfwb29YSFb0ruKbYLhXKYgUJ4ZNTwLDdLKcN9SO
9+Yld5pv4ea1kW1ucnfm7zV/ZG8WWab8RbnMH+SDcireUEbWXMtPMdFqBF7h21ZOafauRrb0bXjE
pj2s5428KzgHiekkTfIMtPqMuVknMZstBja8dcbTYFFHvuEU5hogBHhEBBjb8pk/EdmVh8/tg+qc
jmagO4M7VlJtrAxkfaXngc8CnpwObXx/0rxZ8+fo1Ru3N/rOqc9CNNocozEQvmGygXz6mFYX8s5S
V3/oOJjQqZyXJ3iKujp0sSPj/n3Q4nuF74e/Yx9WEtvp7PJY5GRq9f6VC6pzjdsdh0JXbBknhcax
qmMOsa368/wi/hK4DkCVWLZ+f+fzHn5m2laZQ/rtfNHviiuPXstAZS/3FQ9LBOp2pgvdqsmWZVlw
OS0Tyx/J7/Sk4JqzTvAlcyJTmjsntrR4xIpK0qFjfS3duXOThYQPBzUZltL8CbdiUAbJ88Sjx/26
0dzpfsjdZqS+FBGI2xS7svQVBrb6OMQHgL7121AeYDBuKsmQzsLWJjrKwyj5UYUjEOKYW2BLcVt2
GZ+LPSc+96UtvLL+cAaSFzsMtnBzhWfdTk/tcjQ5GxkPCH5HPMB3Vm2EJ4Xlkdagyl2F0mI4xgGv
8af+ySmF9ZUPMzZDjL2c8fFyakfHYvbHns7UojjJLr8r0G64jeRrCoGiNKGcUu71knlR2BH+I9R+
FYcmriDM0TmrCAZDR5kPzewhZA2igxRmb81bLzO3BNcre8BwXHXT5LO5NDj1/iTeDccaJOahh46I
7Nqt3lCtUNTizV7UZ3b6UL6r99c7sXk55/HJyFG9c7EGt73ljMfMTVwtfbxulW3cH4QCgxJaBpoQ
lXspOucWi6+jze88SMn7yML9uXxPzEKvy4NIb8bVto7FC3+r1/SERqQNBzZZxTN3+OMKbsWP8aXA
tbdVC6ffa850iPg/7rqHazAC/d3uyQXmdvd5MJBDVdZrgnlbP6cHLngPOsXWP3rFS93+pUApbqA/
tPmfWXHyiQOpvuAWjp86b/m2bnSG5qxRDoIigqKxaFMxZ7KXyL7AS/kLsInEu56pRLZzWj/3/GSg
tu7BQiWsEsromlwIgKzI0qPX9FVGL6A4NOS6EFSDg5BChtBaUYmUjYkGRCaVzt6bZ4U8tdwZdcdy
CNxlZybClgXb5bktZF/lX2q87Al0SH+aXP37dp/Ujnrbj7ZKT9S8+Ws+hPhHGAbrC9wvXi1V+gEQ
mVdNiMYUGGZ1guGmfqHC78rk7CJLulUuIh5gDbX0jNiDIiPQWOUU6xxioZFpp9CRFJvZeF5jOqJA
Yq54lcHEyQ9IRF/YjLwx3sBcA3OFYuGYOnVYXrqbrUE0SA60juWRjcaojxLett6x+OtM3pmnu3z4
fMC3xwx6wm57cGcmt5BRhXBrm55Fakwj5FywEHb+tiKFBOT41rbyeJM90kv5Eum89WUacV2+hyln
N3IJ4GkgmBkJ8J3YyKmE2JmI8wkY5oHgQC9mek/d/w12yaus9gfUZfDxqhraF3nVevDf/0PaWcaW
1WcDIBzgjG7Dkz4SBtdN/pWSZfo4eLcJLOVtHN5rdwGf41dVQ2XyahCa3NaP//vX+Y/M5n/9Pj+w
5bFXzHKKwHYHi0/SITIorbyFHeQeLCwLmfuMxCVDDqUZvupNod4V2l0efevDJRl99RqkGkH3ftK4
qG9B4lDHkEM9uckvyS3chJwR5tcTwZtN5+H+u4l3mWyz1BrAaR/Ml4hpSk8tg+jLorISpE/ZjPkh
BlPXyxAgxZX4GLZV5PedI/WMmg7ISSYcFA6UbXJSHRZLRKmQXjNSwEP51YKnHEHt0AJcw+s5c4mS
H8mvfqExLpX3XRoa6o6NKOfHDa5J/0nLWn7X99tc30AD6flbBvk5uxGKlj55WKSgfQTeGj9nV2VM
91oVvvJk8thxnSQb80OMsTWR/uco+bkmj9KNLzxVBj1t0v01xffOWAfcRZUfOCEBq+Yhz8/ZGCTW
XVS4a1Hn/AXsUB2SjUyWY+EgtiQGXGC898hVZ49p7rX5rIAHXN1RwyjvRdkBfnJEBXu9T6sD8slK
3WGoAu2BMI6y+zx/vbYuF1YT0QRCCR1R6qWfI2EkSMBDtMe623L/cGbC0CjrPCO4uJEJs4bKZvga
/iI3/llVv6LPyE5QNFM8i6b9Z7XGbelklF48+Mm+2keB5kup2/gas36oBC2UmWzTRLefDsJpfFH/
wiZK8h9UJatiW9M0XUTg8jO6i4gQvYq69Wy7bTLAAx5yKkssu1IcSfxqgB27j1bzTemRT727+hqQ
CYjhsmmZvZ2e+MLEm37p+e5a3Ff1Zh125Ts8/cU368pk+pLk3DjB3lm42PLkX0LkLJSvIVm2b1df
1/HyO1q1MeB98yOmv0X+4KH3Y6Qo86Ga6VE8KYIjaMFwpmRhDno0LGuKu6M0WzkLJiCPZwS5vQ/R
kZ5u7K3Wlo2zYqGNtVM+HiTYPzfea6SGNpyxZBfZrLNU0PBX9KPFL0g5souVEavIZtwCDs3sxoVO
9vm2qn1TDYDDVrHcdAQza4khQv8dOYPkWwNuVNg2kv3dVkby6YJdS9O+MPx1AlbtEgTl6sRu/WGl
wXj7y5H5Uxr3nyfnH1/dD1alIK6IuCi+OrZ0d3wHk+v2REEDzYzf+htXkk5lH+ogQhgmMrRmF/y8
BoUXjoSjKPnhuuM0QRt6FM/ZB9LLrvP71z7bywBpaOsnGwuJvL9+3wRfuCH9Zn3UpE1WucuT/AGo
S9pKwYtBRYFpzy/rElCwhr222NE0vp6/kEj0I//pitDw0UncxOijflwREZ2LwjhHNGbeQWGIN1vy
r+uJoL1Gb6BS6XNHINl7TjDsapQqALY5F7iiE8AkjeXVWY1krZPCSd9xngtAz3vOyn3yCFXN9Xpn
Ir9YQa/OBTwBAXtIWawJHAlbx3qoAx0HWsk/ZwRz2TUDvQQYjfjdhGCYQvZ3WlaO1x3ZrAQr8Mnu
oRQoRMOid88jWz+prnAo99FG2mr3XbnT3own5T8SU/2UhsnHCStAPjtw4geVEu/94rDu0NiNTwOy
w64erAB0JvqsHgA0duNHsklerEP5SAtlqFB0hG7meHssw95VjiiDKFUxwd1rPPKUH/m3lybIDpgS
fSGUd7EzBABpG4hSd82qhU70M6/8LE9Zx1FpixvlapOeFDJahIRgO3xoYUTJt22cGkffzRseirt1
JhZCGJFtFiCqpm+jHJhMnHZze/mbuUT6adr6z/NuSJIhrRkA/zJdC+NEU6EYY2gClP2GBgNQsSoY
Tqph7OUCXHbzr+xsmvYwWe/tRrjAV3EbDmB+oewJpo0moCsYUVNYpwgstA26X+jmbtcnWfCIxIFr
ET7BRIuT/o5erDkZn5wes41aqWAr7mFn58Je5Qyi5oJgO4Mdn7AI8f+SiCzetXViWt6vsdM+dt+R
6iYcFGQ2Ea09UKri0dioCXshWA5Z4xsU8cyb+HLNNqyD4giNq3JSrYPx7ZFBOr9kHzdwJOCaxAOV
A/99t95BAdmlhOEdgCvuXiUiMg0GRO3eup+20aMc3prDsiIhTe317XaIz2r/wsuaf0A3VPGGeN3Y
8q35IBLt6RqPf5mbfs/CP+cmiZdTl01DFf8Ve5hEA0n9BTxNts9geq+hT0EHcZf1u15gUD4gECmG
rYqahMVh9Cmu6sb7djgKhhc51J+WvFxeyc1yZSOIf0mMKC3wl1sy8URBWoSzwQbPh8+CjERFh3eE
NcAm3TgMI9cS+uTYRw9Jv8MsUKmbnioiemZe09LB2KETuaOGdRYwmhGFQdQUAkFkL1PIGdE6JEfH
GfinX3zACSZeJvLixK7M+nHmHgY+Q/1PBoHHydgF+LSRnCx2h8gj8ag5Q1Ytz77B3PqQVUHMK7gD
uGDPeaTbeGRcLF0qd7X3/i69qK+6z8IGq2E9Gvt+U71RTlIc/qaR+Clr//3SrCE26MnpScCs999z
9WLV9KELdFEx8uzFh8wiUbELZZqLHcGpdusZk4fzRWWwY/2DdtKexY0W/uWx+BPHjmTp/3+NH54q
kvR6sTB5LORAgEb0Gj/z6YXjqqoQurjRW43UBbiU55YWIApGPuNnJEOLiz2uZeonM81p7lhh6Hzy
VpjgDUiydMDyubhq2UaMPl/YEvTY0XYrIyCGMXO6T20DI2/nYnvg++0vJgvwV/wGtklHjd7yJwyi
Rp+Qi8muyJQ52epp+LgdMh9FqG6bgP7swQh+bF7QHvThHc4YkIFzhE+M2SH9zB70XRGQCqdA1hBR
hnind5qjSdi6zGaeeMovSMNOASKwmy0NwwyayissRYcCrfXSZqOxCeJ+gIlmZAKt+P1v3nbtmXOe
Md8Z3hWHdre/yFfkHz63fz0aPxwPdBGRu2bwaBCwJm7m9xHk5xtXU++gxoKzZcR+6P30UT9PnrWt
/SJgz9kI3z1838fKQf7tIfnD/c7ip9PwTtrEv9NFRwT43cAzUu0XuCWG0SAOJrAPXu3wbz4LbdVO
/Oug+sdP+zE9aUNTpkrFT8NTxMAPHJV4HP3Rtrus69P8cK14OooXCQCMqzV2JNWegsGrA7ZpyAV7
cgBwGLC21rH/AvdxTZQ31X3B9a9xF+zWPPqbrzyXyLf2mXfbQeQ7i6+FYLrIWKbL//74/rhB//Pj
+/Gmd20ckV+YrX+h8sE6j8/zAxRj8zgfy9yVTwwq8kU+ow/iOdeeVJBET2yDJPf+9tH+Tsf510eL
aIV7gFp7Khj++8zJ0iijFJAHq1BocHMmJHwSyhHbeqVjulmVf64O151YB7VDR2MTofm4UpCFWztA
8zeJeni70m2V98JtPghF1sHIGcI+Sa/BfBOHmmkXF/Fbclsn1p0JIcPNLsAwIDwj1/BgQCAOnOhT
YuJlFf5UPxfPilmR7elbWsFpzgMx8dbMD2KYnAJ7nXWPOSay/vJQE3D8h+dMxu0r0xdEb9DPiprW
GCTRjAXTrQsuLHdFrEoeom4d2i0OB2zua+gmvxkyNdQxFgwtFps4dWg42mB1W4UkVkSaoVulrqA6
KQaU/AguwoYDOFg/qjv9k7ilDnzJBz4AGMvelefiG2387Refp/HWaEFcnNTiGSBS/UpeYTxvtPKa
O6s7LOmqGVCpmW6fkRBeh4CaOLor5KAbPDODDt9o8XsOTuQUoi/xnxyq5l7+NE+3u1n1BMXX6H8j
D8SRtiqzzVGIbdTHA8ThxXhAEfOVO7w630bGJLYBWxjBiCPCKTnJxRQBrTNam0kOet4uhuvev6GE
ZJFgikGYRpeD4QpfV75MJXFKK0BJntAwTIVXfQ2iR5ThOsS83wEYBirHN4wat1jyJD4Uuas9nps8
kAqWIn95VwdPLv3uOAKOiS43O9H/Xgx3Zj6taWg5gp3HLJxcdKzoKsGofT2QnZySPnAPpMpfXNEg
AwKq34/IiT9Gxx09pXNVNGMLlxWCu2h7ux3E8bkdj1L9EKvvVf4Z9ecrJsFkWz/CWschONrgGI0v
qpuUHaRxGKiBVa8Bl3OOxeIve6Jq/vERtCSR5nNDk0X9x/sYR22GdZJHEKUGOmEr9tAhzZaj5i4+
iGEC4wb90+sHTUdfiiintmO6xhwOOsX8JUIvDwvwM+6EXSq/NrB/Ev0eN1FkZvLMabMQ5ycf9VE8
jsYR26h83YwpNx4FYL8GF76Y/7I0iPGT1iRfMh5NCLUGKpIgXUUabQIc6xsESOJz2LKvPQA4HjBh
1NmxxngLcVj155YvqMFCYTOwR9J2BcDSrUjRNq2VFZJCaKJnpoNmnQi8WHJXso2iNdcIkYCud5zB
indpS3t6y33+eYuoR0D6TbBt8tWeQLBhg6kylW6bxXAATdGODYktUmqq2zQcw+sLdZgzeoOLQjBl
vlkcISxXYFUMm8IuH3GsxNmOzls7Mp+F5AL6pnK8jsiOVzbFutFXvSJKoAYYTWfeYNGN2/WRqMBA
KFENUgpr84AetKx+4AC1699+PbNzUAoPX1WBf8CPuvul3lHU1OFAqE5R+5ohoEMPjL+C6koUbKDC
wMvxrzhDYORQmYw9Y5DAMO00XDw0+zekUMAu0HC9d91eMdtUiJQ8Bazf8MnoKtbTBsZHlHb5eGex
A0Xgf16Jpl2xJegx4L/lQFHk3IUxO0vzFvF50gzIvzh9poJ/Fe9ZfTPHKCHe7Wn0W9QINeQngS21
K4p2Pjig9lcYA9fAe9p4xq809TEtdbndGQ6kycQnagYjFongZlCOx7qPyEh8TJrzPG+rcx5oB3ih
du0733T6Vr9ub4pdffd7ea0cDer2kLeHhjNpOk+Gv97h6/WM/YBVYzI8PuoW+USMiA112KjeEbgr
J75abzVWpJYkT8LpKXVwB/Z9RGXQfrTbWYj0VjidhyPOd6bm0g6tDnsdSYjqW6mLuntYoJRR3a9M
rors6HqnYnbPSHLlzfsqa6SPbg9XhG694UXy0yrs+d2Int4uX3Ed0oi3pNvURcA0fIFw+bNXQh8A
RGobMGf6kkjD76WNJoLi396s5ZQbGCY2mY4W3KbZFSBs8G/tKSbBYHHm1bTjDddgRbyCVYwU3Te/
KFfRoSoyu0JqVtyTg6o1trgV35E58UMSBynTeI8Mvy+xaN+TjWqkLs6VkoowRBG1y9uEEV8hz22w
SZLYZ8yNpQcaAx8Mr0P4CYJRS/VmdBXVDlHmr4kaRMltQBtSX3+jNw0A5iY6prwhTB69fVE8C4jE
WHwR16XYu+m4pFjX62uAaPUM7DazN7VVDU9FDKwuuvXweOu2agN/W/Q3lw05NXC1+Uv7TlYWzvb0
UpLd4CBjXZBT084TPSvX++ZK8wzatEATTmK3ydLR79mC0NGMAaJRFqXyBBNY++Ptm0RnLt3HBNyZ
sN91aPBpC54jt3maCg/DiTKFOgG44r1ceHzOrGBuk/4lDOl3Rt/PgUq2VDq0MRsCFv9AvmSzK1RZ
wGonKZ6M9hd9X23TE5nwnR1ayjY5eL4TsE4JpinskFf1W4RyRJaWyFzF+cDea60cVZrj1d+ACUXn
9tFQCXSm4JSGR1gEt5ie1m2QswZl4/fasQDvd70o429M7H8Pq8qPCJnfuwfAN38nQybdXPwRZHXV
zFpNM6bvyR+xqmg79WZDkQjn4bF5zL2WgwERzLRbXvDzrfUf8YT62l0WB0SMns3xlPsFYqRf1ulv
e4iqrYvPz49bYWxdQ27ITPyZRbSQ/lIkGfNr9Iaun9mVz1cbtikbe7M4hrxHcaog89d1J16onAil
5ViWK1N0RV3Xo3C2Bx5dywagUvrXDCJjfOji05i8ZsjJaeWKeWO/IgY/SULvK1wm6ZNYEy7cCzqy
onvRBZbVKSzTZp8NyLLn3o7ni6W8C1VIO62c2epZ0bcAS10VWvMeEVhyI5cZZQk0MRoIySt980N+
IbAfV3OypcngAao82XLIIP25VMiuu4MwPxHehfZukrbkV6xJ0lNQd+7a3UnD1qdVuTWpsLyyNCbt
p13RnVXtpE3fK0QCc7PR9ssmZeGFp/dgRtGxA7UZu4GQ4yfYX7zY+CPTO5meQMa0KNrMy6sZETTg
xykqAWoLH02gy+IMYKW0eD49aQln6lbJtMgPlRKWwubGz5Z3FdVB8V5sfGp1BhTMlCtmNCYjT80f
ZsXnjqquzwiz9DlQ5a8EGbp1KiUf4VTPiXf164QuhycaGOvla0Q5yY8P2AMYwCTdlxQfhqhwpJPA
bovQvXWwdMqkd3C1oKxJNh0nPSEFHClMFKXL6zJyoaPAfbVwIII7u5gxkB/ux036rQfC6PRMdSzR
ZyAm2de5Fi4yXQqQVpwZePP4w63bmQgFvZojgysJuQqflkACHgpI5InbKtCPjbv4qMW6/ZA8wzcU
t6BHDHI37zh65G5L/lfqT/mJuysjrl6lmJKzEAmFnw++kTtYwLRPqsI81D/7wTeDxTV2i0v0sjf5
LB1uvuU/B6zoXF7Y/u3uNO31AD/id7NHB/1cexhYfMTdxMMzHZxlEagihJ/8UAi0puiOKIdgfp2e
YRSgdULUHjNIxyHymTa0YHpPA/O0WnGXwDpAVe8ZAlZCRd0hD2fLObN08Y9XY288JnvjTv6uveqJ
WLnd9Nk+J/u8djMiDwHkDT50ys9xdK16VQQheHyvD8gghcO454RgGjQ8A8fP7OKY/JpOegANGVph
ErbPV3ftSrN8fYsIBRHwjlu1dcx76S590M5NuFIAhJ+MOE2pdas3/QYzI0Qmv5P2mRyeB2Lo4CG5
jFf9N3KW2i3uh2/pHc1bt/tcnKu3zqwtqeQ4GlBluCspwW+r31Phiw6Zq743bfIHQX++UUlH7XmG
fRnwLsvexI2/2EXhyh8xkp/jDfJv+ZTmyVZ4TfIu0G6BbvnliTR1Ik37oFBAmLAt6NVhaB4EIMu/
HYJ/pCUJY8NsDuOyLg7/vcPLaWMtY8KjqQYNxXYcc+/m+3AnbajrCVbL0QDd4vCV7zssBH/FEJQ/
slvKWnxhqSDJdC3+9y8gWINplCUJMb2n9Z6K08F3b06T7yP5Emsov6l2Z2AjpQThk9+W2wgdmHGq
CzzsYRwdaadjVc2ReXqYNWhUyJGcrso5yALmToZVxVNhZjCoIUJOnAXDMn1+50Jz4ndoosr6HOKd
PrtLM5Fmwqmz+AxFFSshbnm5eyrwnACiwmgXRHEwSzn56GqLC0hZ2sUz0GHWETpPIgwLEq/Dvk83
negPzV0qbZLifcbaPmxUxTeiDxqykcoSeM5FMzpCdCctKCW9rLGRohfRtgrxzgZtdpQgeQanoze7
9DPuJtfEsuEr7PVii9gDaxCpPPFh1ch7+bYMtOQF0VXHWWRTD0273ibXjtOvwlXYYpdir+oOWNaN
w+01TvHQWHRGA2YOXi7zyJ0by75FOwM2vPOhUSS3cpEicKnxOWAAtrNP8XjlILFYvO+jgE/RtFf0
NcvuIcF0HxS2AS5IKjIueggttLt0vfbJCRnlqu92SKNnYfuWfUtzyYfK+T0n5Ih5KBZOxMRZoBm/
zdz/2s3JERXpLvAHthtef4q47wx0iq5EcmgASVBsUcyscz7qo1XThzNeUB9165MwTHBWV4dSRjfv
KdcDATWgmew9KzN2VY8ZfpGeNZJhz5KwBuCNCI1mlyJBrO+06Kha71egJli4rsH0gtfnVNRefjsi
GwVMclK/5Csm/DTVQ9wK/HXyj+WrlJ1bfyZpINtOwkYTHlLjfmp8Pbkgu5sATSIo4rt5kRhmnzvN
h+4bfLAo3DoqumBvoNWdB1UYNwvuC8lDfd/lMOp7Sd+QrqcM7m/hNkKHId02ZOIxx7lav1eH11w8
q1bAUhF3SEIw2DyuaDQpJXRlzBj+4QDr9dQ8WwEfAQ/G6FWo1SWvQnfoyDd/KbYpET+WL+t3TY6U
5TxuINuAP0pcEpDKXLWo4b1kw+llVpSfe8kNFzUKUlRpXZDMISBnpVN9Zaepa5KUxhELir27tQG8
SWWgml7P0bL6C64t/RFy++fRseIh/9ASWVJp1tLM0YFb4bhaZB3jA8KIXRLVC8UBQZb75JA949ek
+zpL4RYyPw0M5iPKNj5hyD3hPUHJikAbPXbBto6u2ukdDYLhkjo5gre9wqiDXcFbH/cV6FUvhYJx
2S7xJzkGcJS7coEeOzswg/IFY8R4pmPKglswXeWwolZoC4d7ZDo8jej96BNsWdRvDwxjEGbuwHjp
msP3Mjvr8tO4o0XpIIoVDMsOOAdIinYY3b7Epm5nbB/EoSrjYTVThdw6NMZAV5lQnqgT3Vt86fis
g3RByMpj5Bqnv9k8f0tV/jU3q7qoWso6OP/UcEWaNOq5UcH9ESfynR9XGEmnOsLBRWMGzWkGRbGt
4sDps4s9gN3MUR/Jz1CHuzY/ivKu68/GHNsd554EVVLv+yzgo39v4VtEW71UH7O/ojrcgmjVxGE3
w09XBzblAis7+9/yVePT/5pi54ryiFa5bxid6DNtbBltssjQtjGs5wWDkOkXGWDyHe/RaLnx39rf
5D9YXqEw/v+z+PEMJnHSi3LPMwg8uDWfrLsmxIIHVFjBYnHI7rv30VeO+AWc+bEL/lon8Vu4868v
g8Qa2aJ99N9dz8Ni1AL51r+/jMHNdZ9e6yICQ/Nj1DmY8BhGSjcSL1SsXPGyogN1Wf6bBCzOARTN
cbqWh9G6b26gBoMPge2OjJPGQU1ea9FpOTeocRHDiqmy36rGquGqpkOvFI6mYy70GVa7zBs5JrBa
+SU2aaQjZGvkTO/IDYMGH4sjjdgEqPqA4HUGetS71SZE25fhiRMPOsBxdUg9Fh4mPWQXreybCMmB
xjknZ+AOFtibb3BZAP3Xe5Ueqxc4f+7+Bumb6CVDGGPxKBJ3il2gVegOxF6wbYieVTcTNvzSSC5A
btGR+Mg2gUPkQ9kdWdpyMLAVD/R7HZkfSC38cYkV1iPhVKzsxKNBCBwV7bTMJL/BPhvHh3VazQCV
d+gtagcrWlchAPWpCetrfrqL5hrID7g+md8tqr5fISAkr78DdCNN0bb0cPTG9+S1AXEg+HHkncb7
yQ0IbguTQc5fhdA3UK7+JIRzxbIf3LRNEzCgx2sx+4oBZaOLT7BYsN3ZjOnJGioC3clJKOBdvG64
cAa6kl1dPc4abtdDqWwXdhAS3c5y8sWPlvw2RjrPnwEWRL695s8kyL2FfYxWuztMyIxijzQ9Z0Zl
HiLS537mf82sCxfDVSs5O6lMuivSx0Z6Iq5hmgBhHfKpvbk+GOSRxNsMJDx3ZsXFbdB2h6zYltFB
5gjrnCW9I5imRgE++hkxs8BRPLONxyp47V8M8bO57SFU9A8Bk8zC9+MptEa294u2E2g4mveIGG/Z
51UCc1XDqd4u1TYrDxzr3MRUh1HLFSBsb3ZXZxV+13dChtUT8f1G7ikG3mvXe6nYSfM7FgioV6pl
npG9aVuBVLibd7sRkeHcwDH1A/WODqqnJPPMm8sl31dhMnmi6A2tq9PWhJgmckyYdVbz1mdh1JRt
K9wxMsqKpz18WhpLNUZeMFpzY+QvVn2so8PU+dROCSxf5I9Ohw4bgwptEpZ5MLWe8WFwj7Iuttsm
olOTl3cKR794lzyh8RXyJk0vYVDSgwFb3EhBAEsjfo8hVK1QxeSMjicOtJ6bxBPIYGLmUgu/JcEl
Dobi/9g7j+bG0TTPf5e+owPeHGYPhKMXjUSZC0IWlgAID3z6+SE3ajZLWZM5e93Y6I6Oqs4qUSQB
vM/zt2uk3LPakgkfDKPcaqFHK3JzFyXvfbMfgJUo6qSXsHaKzuEJkJq2aXgx6aIA9JwzeKe5Qfkv
1hBbVv6gJPhHIQHttJKIDgiK+Ht/fDsNsWrqsJz1iAiIRXZn3UU77o9jhjj6iQk98cLPHvjvdd7J
pxf0Jo/K0XxXvdvd1Vy0mz+tSso/MckKijQRshNh0nd0DmKlaiUJuOj2ZTwR7SjTrtzcQVNAtF3g
KzEFRgEhTyyCwDD4jnobWAK9PX2LSePNVhksVLB5uFBIhngTnqsHnpB9scSti9D1T+f0j9Xpl6Ph
p1/429mklA1VBAlJYoBDdrzsd+wjsImar7jA7/+DTPV/+oRUmQ5aMqOhp36Ihn4ayMJaby09axDM
ONfX/KP1pUeD+eUS34tMpbTS7knA/FMz9D+OgT+/6jfNiZj3qtarvGp4abbdClMzgGLo47P8QvFJ
i+GfroR/CiQhmM3UkNnKpg7W+/fBU7pSdqvSC+1wZL7wDD0ZVMRDfZ/jF8CKI/YGCM8Q9HoR3/2J
dZfUX0YOxaDIWFPJxp5f3/r26tehtaSk0ueRI8fvVGM+xPSmnSpzFafnQPQDZFI8o3le4CgZPCg5
TPYg75xSQnsM8XlyUH1AcOB9x+x1Kt+CxK+KdQt8ht1A+LglhwoHbvokEzTX7oSGSFb3SkBSDxbk
M6K1A1DB+gdEB/GwKPGUtLO2YnCQ3kGHzakmLnset0Ak4R61i9HL9+pSwDxvc2zajyPXu6d66fu4
bEtXXGCYIsDM4d/eI6jqu01c8eADp2R21i7lS5He98vq4XZnfUErpsE6uC2pLjPaSx5sGJL1RbZn
AI3h1VzIcXKDR3mp3KsnRKuxto2pQK/fxaun914pewTH0tySOSmpX7hYsewlvjCs2STpS1MJvpjp
YAd0AKVIG7jtut9Uqc+Wkx95Avaqjznv90i5LP4ie/3xtZrg0MDkkqx/Y29vaahPciNBqLwwmKF4
bf0CMgqz6pxbsNB9StFsbRmfWI9t1EwmHH+CUnMNJhqzBhABSt8Ilr/rmjgQJHgxe3iNHMIZT9a9
gkuYsRy9ReWA8kgBzWvLmkMOJpZM4n5Njp2e7JTbMuJSDl9VpLdhDX3/NOFP4qrASDey2zmg97c9
YCYZXPip8a0cUvKbNHSxurJXOMfhfhHOAARHnrwqVoUf4nktbDjL+RTuvVljc30wt+qihUXamwv5
icURYBgXy6QtTG0LmZlOh0jcCVfqUba1c4UiyxzNPA8TTXaoCV6G9CuBa7O693yCmCInwakuxgue
XokPD5MCAAsZGH594IdNjN+Cr9/h0SPaCxWahY7zWSXmGbNw/ECPtVQcQPzJ4e21d9PJFjEa0XFl
BYduxMC3VgjoBRhhKKtW4BmjwRG+TGHDF90nCs4icHAYEFEG66xuMOZoa1nZGRipyTEMXB0Majjn
ra2W9lwpSJgDnBdeA9AVZugMpMcPbq2Ngx/xOCQwQSw9z1B8pvKrukFtWIN0ete38U3JbSZMtPm/
v/h+qWUlBJ1niibrKlIenaq1bzBge03i4tbzTIlW15pANhq3EP/2sgOGmfa4g99kYBc08bgFFsE9
PsfsrrpTsw1Bi0uTOuqb0z+NHoa/5Iu0xTTESEbDQ+/lxDGig5g9vA7XWn9dgS6oylMADxk05AN4
pboPOs/CuQG8fsaBBz9i3ZfgeVaxzXrcBg+FuiOeFoQGWizf4FC8zcCwjDt7FSlun/k6o82ElvR1
jHZ6TFflIlOXyuPtyvYoe/3gi9TZs7z0j6XhXLG08wzqWbWhSKKlONCrupQoastZTJ7l6zkPfQMf
mnjhAUpK9KJl0F9IxULxUJt7IskBPGE6T3tr7mScro+W5CIjDnB0FW6/C3o4YMr99oXsVWDRSA/w
jA4b/WJYMOaLrvuoGC3lFcGJnb5DjoIfMPb1+8HaMBRr6gZHqKwfVIIjUTyhPUbGM6zhOiKDm9Wu
iwftyF4irYbR1VNP6O8Mbu3Blxvb5PrlUUveCZfYOC4iHrEV06pdtcSdM72y3o2XxFnxEtFji+aV
69DYWvypeGib2yLfKMYRbz9OveXNpJXWKfItuQfycA+hxTMaRXrvi4ot+AhgjXSfPpVX+IqFVm2v
8QtQmTLthi9qOf1p9BMmWgLZW8x0rRtlKx0MNuCgBKstj7HpY7+O2ZgcuUV0ZA8tWS/LgQTLVce1
hhRHqbdS+3BLXnJgrXjf81ZSb3YuMa3ny5h4l8jT2Dr5UhHtCjtA+eteKE4tjxki0w2vuV2qBlPx
TDevgPamCP/Va4/yEEqlXRGlqWX+WK818ZgidiAjGFOAW1pALaeWpALgC9kP38kw0ACh78husmXA
4Mjm9+xx2bIh3tg6EwK31zwixRb4lMV7Bemfc497yzryeG42FcfP2rTckKgeVoHgM+r4AWseEOFA
bqtvGYTsIRqjlpQq8AdZ31iBJ+r3BsVp9WHksToeFHgYpX0W+w+hWynmNjkqDS4/iDXMzSZPYNmW
HcTMOF8FJBYrE5qa7KWCDwqvA5IvzrOCxdam+ll3Vc0xEHzIBLwv8o+yPipb/ZNmU4PFQ9+RBQMc
dj1XB2XDqQe21nJP3Q9P3TttMaZo82Y7ay199CM3wHx4+skLZae1uWzvQ2sRU3+lwWsiV8klZ0xK
N1YeigHAFpF1eVsFRnOMb+c/mge+lzr8eJDpJGrD6xLU+2txSCq0+SQmgZNVy/ZHfMw1sJV8qxvz
81Vp3ZGVXiAKKzu34AoGISbBUrmbH6oLeGZQbSZ3OLKIbPBJQZxxkVAHTEe92OblkmNXFBAap26A
tgPykIh/r0M7Qt1ic9ajszLLasUUpzZ5AcuUGCXCGJGzuV2xRCCO5M/kmHUBAulfV1fZvJ6DE67I
QcI2D8+b2qQMEgyFhqa/uWPEXbPoXN1rPq1x9tjBb4bJC+EqI1BHRXPePDWpjuj1ZHza3bQcmV9m
NbtXG9g9F+ZTtSBDAQyaQLEFGdWe9dGQCslfthL5HbO+gps3mWnP/ALMTdbFZS4NMbbA1rRUzINj
TBgnTJg247hNsiHillMPsT8i09ZCLnVQ0BWj/cDpMK5w9YfjRnYU0yV/ifz3hLfSIEyEsZObpQFm
tLkRsstRL6NCiJ3R9GLaOQmF5Nk6/uFok35RP3Oy/XxBzGPXTzvJlfqKJijAeAa4aFpsIDdID49V
Ap2QBy2yDY57v3CEFP/ZgkPp9yer/OPk/NsS9uP1LawSpqhbvzT5mXqdq0HH66s73vLgEEKynTmr
1I2xBOPAk84BJG1ig3EuYi+A/wKM8lQy/HgoPuCBm5V13rTt/WZLKhGiPU6ieMOQvL69iuuAUBHX
utNgpiI3Q/bIU6Q6BEeuPibF3EuX6P2WhU8i+CPCBQ/i2yZNZK0tie0E604cBJ6T3a2qFXkkzBo2
ghmk9ZYbXZQ9FojTYJ/idb+Pj8bbsOEsx1tseq3gFGeCUlZMVHNmgXYsl9dViAd8mpXcfvs2g+fU
zS585ZRu36Mzo7lNZDuYgzzjYow1yFA8BFJXgAmgskfzEACarZgR5/9HcPuHmPPoLkJURmKEuLqu
yJF51FwN9Y5iF551xJfeYaB9NleWnT9iZvahp9fq3fxjjTXgMEOq6ESLz4QQRbo7vOJwBehpfCha
RvlsJ5NgOe53qANK/1nfWrt0hfN8OVvgiD/yqVbJPvmNn8Wl8NHktuAYTr8O79K3m5vuCYFy8qO1
QisFI8CWWXjjEhVGSDRNb4+n6fn315Jk/SPYiylKYvc0JB3S9vvFXI6ZFHeWk1ZeLm3nhmyea1ff
pGQDuQqWbku8dPldVzlEziSi4JTNMmRBsxZ96aNeSsAZZPqi2vptam9Eel0qCvsaH+WLcDsanGe9
q8xDX36vZcRnOaNLCOW+uBBzIhB2igvLMQgpRjd3YfiAT7m9wI2j8uLKZkReARMeJwfamn/ipUVh
kIUbcMzhqR/t+CsDMEL0IFaPAFWEfYGi8Pr8r4rgUyD4ELDRvJvQFAjVmt+JzUJyrGaW1SVHaw49
Dfh1Xq+v1y9kXrPIDblWetvDYpq4HumsiDFuQVjWF/Y3LKv1aXwBzJtcAnBrn7Ryp8YAaN12RnRK
99lHtdXOskZm2KLbXpf0r4tEMeylmsAzzAFEWqx6X0D8HLqqvhHXdBluWvpUt11J+CIRCtyy2kU1
l8gv3+o309Z3woqPeLgzT+oJ1Pkw3c3BvBII+AcD2POcsjQc1Xd1YdHbxWlCHvkDeZ/oFG30IPdM
3GiftKvDjLpMfJZtcEbyS/C2YE5dX+9uS6QGxGlfkbkguHVQoMz8+JdubOSv5oNlPPChPdzpEYgs
crAbIyuPeSRvmoOlgwqj1FvEa3N1Ndzk3GivVeAjg+GbRmNjlYCZywFyVIbvupHvndIC4sVg9KwB
kFc1rMEnhgmQfuYetIpo3R1E4Bgu15HfPs4ylvEyH2kwOkwNuVeQmo5sjjuECd6BScNUvDNnfXx0
QNGPuA8doUuiFhlu8WpkDMMcBV+EbntrrdPZqHSY4jPznDvSHYQEB2YcFixnHScB4xkP3ozNotbY
o4Bby/sczrR/z1u/q12WL1FEEPlYoNTiWyHVhM96w0QCD6/w0eNifItgnD0scoQF124cHCCrneEM
1VCMCzSAbGmjMYt4Aq5VdunIQ9dIb62M+Ziwe5SO/NvwTujpiAZ/R7uDsQkB+tzQZsfIdZzRkV57
fWntO+wm0rqxUhYJdEfQMmR4mg/9JnFhdcmwxnHsDl4rLgNpF0qQV2wZ2gKPqxOuMScdWa9J+wEV
gXmkp49lvDmwyTgEJ3DfAiJ6OHXR1Sn3Dfll4bL2iXsi6C1HqarY8mkOqJvvBZuIzKbeIBf+kaSF
UNlnRcDCfIBqOxB2Ade+YI61s6OOMMVZYm8WvbpGfU15BcOJvGyLlVFgMbwY45l3zHH1Sa5/if6G
JzaeE7ivgvAZxEGE9duQdIc5tSolLtK+PZirDDkP7+ADx/nn2LRzoFRDXHG0rItXYqrZ525760MG
80CVgUEbIyDiMpxLynm0LeUSYyfj+cWJmmbnW7qkS3BEST5n3VGx7JnWhTBVilYjXLsoxKc9U1LK
OzRDf4rZRnJCNkqvRuuMFJUkQ6L+XPI6blyrX8Z5jm+YFRCBnyN6oG2Ka0BaKSilKpwE41sEOzM7
/exre0K0Hr8w/JT+lXwEVP4APAswAM9wdOsQ3pY8MdZN42c1X9Lk9PFSMNcQzClOhB5JpJhtWBwx
DsdvNcbs8iK/pdddMGAIeQUzxbyJc6ZTIPVYRK8XTSAwydcq3CzE/VLaaEeMLQuRizaUl1ymBpb0
WWdvdzd0HngOoPILDnXupI6cMZypPFU5HDrhoeZpiNWdUc3VkYI5Exo2ZRM88TDD2Cvhipb2SJFm
yH/bWK5cOhiM8pWMNumNrDqoKiClTtroQDpOT7zj/KPjwofQ6pFGteUXepD0UfqsdgYKhxtDKUmX
oTf6LWERfPDdl6AixChJ99nMt1T3OcXvgbphaYIjw+CCEI1l2C6oeZAf8tQlMWskvwDv940Tr1pV
+KTXss344wmIzW5zhrgWHFNtkTwXyroVDjB57cy7LEpjhRfvOi7Tx6y7B8i04dhlYx3LJ1k6xZz7
5OVY/JZbMJhHnM7MDujeN3oOn+iKpv1SX5dtd4rYhQw7RQVU8x4OUgJDQc2AQ8s9cYwGTwJfexpf
OIHJ1KzIs7vr0d9VijuEB1IBuelJPK/7bffQnSgQAMTNkCO3ZPbKz8IcV061HF+TR8phC5mDJWGr
F3e9sv0hXRbStYy+A13G1S+UDQVqyGoWRr2dJ5ooc4hPCutlk9NLBk/qBsWCGMFPlF/MQtuo88LU
16nUyVbd5KHlhLFE9sr3ZbZ7LVxGiS/66ssMHq84YzfJSrQ5Vvm4OXV3EU9Zqgz286M83Vf3zZbu
KXLxuOelTbcs8JvCrobKfbzMvfpzYj+ZNYrdFoFlznHPCu6Ha4Mz4nFYGkgp8n0y8c8jnmxecXv6
hosh51WodvwyS8Lt16ifR1IqzX3U3pX9cZRXs4VMibhf4O+ExZVbE+iZTcLiMsU+vJMuVxzwPBEJ
OQSDJjkKgBzw8oDbWOIzPs5Pd5w+k+aSzNeL2KO9KvIVbBkSX5Rqt74YL6/GY8mGVBDwqfFc2dOw
BANKpMAXTcbYTOq7Sd6BZiK+bckg9eDAEOkEr2g4Vb7r9GEIfdJ6p3c+WQP8A0KSTJ2bR2Lt0M0i
O3RbGlhSij6NrmXT7eHRWpfzQYHnFuzZAzZRZIHUeFMLFLjdIRRlskKi74ZcF0Q+KDSjr8ZulfKW
OPiI3nTTExqswnkf7OREIgcUfPJxBRxZlm+j/BIH20CBA+85JW58IVyo3Um87TUNhZxdycwg+JzX
pM1ORELF+gYmuVdIfKhPHZMY6rx3hFQpM8+b1i1nTIxoOn1HzuWFWPR7omt4GGir8G4A9Sq9biB5
GT7sXJVEtZdohHHIZn71rlM+ln+q+OP6bY+sjjeCYK0ofAuIHjnb7VM2noJox1AwPM8SGuQ0EeAL
mdcA9fZVfCIwxGJ4h4XHQw/NwcqiPE44G0ZmGKw05L8crqUnMe3EpOLZXb0RCB2ffBkh0CwpiF2T
JISbGwqXMdlQKBOhl0IV+kqwgNYziCJ5Lt6Su2mJ/iHjZmDsdLKN/N5QLuDXz61jrPWPlGjiChEg
ffXz+cYTxXhuXIL1iBgFfm6lDS7+xL+OT0PKllVm5DYqLdO29MAHU+xpCuAkb4942aX6tcUkOTxS
ihZ0FAE8ks5m+RM1E8h8Rs6t0bFu+zEmXI00HJvqjQVoaWMLKd3hn5oA9v7VpWs80vwegOCaK5kI
y22ZDa9Z5xaBwI3ldaMGHPMcEVd08yF1VLLlbsJnz+ZZPCUEeJEGxHAOefJZEvnrYrbu0M1AY+Gk
i3I8pCuS+hDQqeUynjxqYQRGiIAwo3GViT6fP6PjaLrZcGkpDDzQbmKHWF0oiCPbACkZVSOkRq7M
eKMbdxxpGv0oxNX2l2z6EJkWakJ+NpmH6aaON0N5Lt7jkH0Kn56RvxjmMo/dGk1V7BJSKWHqc1CG
kxo2bH94dFE0w/UhURyjbZAhwLw0Msjufg61ZYHQkPQ32ytOphK7kC3RPz64JAykq7RDKEcGkNLb
xBI3eT4LE1KoL8WlTWy2AuDNzl0zs4nIo25NuDHezklKg3xnyvsI1SbNN4xuuMKh2Iq1EDgWN3Jq
C3t+d8aEF8xzPveltNJB/E17RKrxjr0ImSbxfNiFTZgH+o9cE3RiRGSxmqxNHyy15DiJAHHdvZrf
C7h9GnL/+I1o3oVvAAtYXX1jzmaawMxXBLSFyFIMIg8em7e6fuhpDGjY8TlOuyNNTLlJvp5n0Q+H
3zpaCvWGsAIAZRgbrEvFUtHW3SqyY25kYsHAR9A7k00XQBCBIDJ47Y0TeBQy6EvYumrldygQiEFg
msRr83SFhMHpr2wlPqzJA/wNAP1zOllA9kevISGd9FFbv5stO51bNRgunSFzrGE7aT5lU3hkOReQ
BDFsRkwdF+SKfbcEBefD7tmJoI+5teQcGTj9li5WHO6iZ9aLoljHOPLzYMlQg5lWe1KPZJWkdvyY
5yfDcPtmk0Ij6TwUS9sEhsr2JQ5Q80RN5MIQXxJhn5Mjr20KsjMwWSWg3/6NKwGzcLuKSyhDBsJI
e+HuIWJpPxLiEiJT4UWTqysEbqE4RnZghI+6O47dim+l9/r5FPbNzjeFNRVKZXCW5Oc8eQw00ki8
HzhcKT0paPPJCE01TAgb1OC9dCB9B96qsEVhTV71pW43Rv9Mjx8pAhMjEYPO5yy8YEavKKlclrMZ
HBh+G22t2X4uUxeGcTJ9iUlxFXnkLIKjegwfmVzkfbvWj0yC/OYggLSLwC21NIgdB+2s9l51I+zH
+Cy7rSnudRqiamHd6ZvUAIXkYd3IuWPWT+PtiDfTOiO00fVVVe9D4oFJcJaYL3eGH0e+Lh6U5qRX
O1XYCdXhhms39ijhaYunErUXki6gP6ISjANJjCQ8UfOFeOkFNZdHW0DI81gO7lr8umR9lx7yRktk
3/X7OUAagZB3I28ZSJHLRPeuEtPLMbRWDSLx8Y7SeKXcZ4jYLPvKbl74wXv31c4WlHjakzSbBxRK
fwXFM1Qy/Vpj/txDffQtufYO04R65rHWo27FZooLCxoGsNa9tk8i62/NvXBkTrvF3KBMyuZnbj1m
4jFMsXQkT9fEb8P1td8lwX3BetGRqcsoj94i0E7m+Kjeo9UpNuShVXZEl+O0tXh389e2bEJ+7lk1
Vk19SqT7a+rJrXuFT+3dcbg38anhJ9kRwQymCopa8CWPyTZOtlZPUy97GiAuEriG2mHiPGkk9Iz8
AMmC940sS73xeUjc543K8rvkCDMcLlwkroLPN4E1hpm9B1D20beQ10Yicb4nj4XNhVmqa54TfasT
yBFKDyX027JB4l6gbFwQOxc7pS8dwkfjLCIqyJIXpCWoMsHWCPOYPSghC+26BjfHQ5OsM2UfITDg
+6KD67rh8iIlAUQvv24mpPPEIJEMF7JIbjFsaBd2MpRtufZmFMe55kBwa3Eno+8XEdmRSwUn3W01
j162tLxgfrR48WA3g1PtjtHfil9Ggr0/zIZpjnhWXDqG4YevQKy2DBOdPFb9Y05QaMV3ewpu6HTc
an7Gr5ryyMIfolCAQpmzovBwJcKi42zuN90pP6EtOSQ7ZvE7bOx4Ox741EneZXKkKwTwNvMKt31j
Dp0eJJK5zRfayGb2O3uJnb50CzSSRNSTz4gIS0vxDnde2d9HBEDF73hJ2vAPYLRk/qIxwIsHw2uo
qiqphix+s+PF8tS1gYrbgwyxZi1UKykj4cwJa1Sjm1h/GlobBAHirS8cC2QBsQY2CUZxw851Wh3o
31lr5mVgm28/oprSZEdEEAjrcbMcvTxjsVTMXQ1Kcy2AO5wSSxltgV/j3F4lxOg1auak4DUMn8bi
QB4o2nG0DcqT7AbCJXRztNcUUyxAUvQ7WlkEV5SY/p60NUljbMuzaCSkaJiN3TY+zRD1hjdRI8Cs
RYg3bK7yEWFk4XTnr1tnNpblJ9LzK9WTwNXRqLQ7zY8/shZVjBv7ActFP9PFzN35Xerzagbouys9
sDwTqVC/A6OIezHdZhOqbuuOErxS88j4wVYqt+topjNBAXGRIvq0izXQvOzejs3jgFuOfAP6w4Et
JwchjRBhPfZw+3Wym+p7fmGROY7oi7POjeJULjo2ol+x47ML9U5uODm60cmrcOYyiBV+UvoWtz32
VtTjuObneMY5iZVL6cbaS/YvpNN5xOrtwh+/1aurR5Sfp/FunUl1EIz+Ho9W/snc+fPVNF9tP1Mr
o94I4sDV1Dg3faOzhmG5mlz1MoLTbLNztblutX1yzh+JKQu2tx26Q5fsq/xrGhfsH4vuASAAEbcc
OMofwHJF/8drnZBRpNGixuX+TU9jNWmY3GYxWndzkLoqH2zkBzTID8ULIiXUyxCunIHpo4l2w44v
LHn4TaS37DnXXNS+VN3cCDDhozxlO0pS4Guwr8LnzYbyJYsvCxJiGLx4Jrvcc/GikIymPpsGq7hw
tqj+qBGhE6+zAnqkC73m4QnfAM14QmpAqSfGUZN5EpIyOtC/YK7IlTWqJ1HyqRXrfYUz31gPmm8N
72q1l5qzVDuRRmA4xzCtNLzOtDS6CxxfeknmTSnDJQU82oAsj4u2JVUSqDRgBdBs1fQFqhgGJ/ma
TZpQs2iAfoTFhohDUc06srxhtOSc+QHfQ4PiwLEhYILCowqXK1y9E3MPMdgdaJszMBBgu+rgdROH
UCmAcWxDO+4ac0HWgvIJhI26Riekrmcu4hcicoCs8iUwbuKpSEux9PN30ewxSkwvZTKciJrMaexh
MsejEqJmVZ7U7L3Mnsu6AdZ4mQih5hwtNka35psqVt2St0bCAc/+iGBGnN2upiyv8YG8yhwdEkqB
hMxSBma3VZwJvUIGqzRrILMEwKeZHtL4lAiPbUxdzp6nN/AOFjfg9iIihtqtUJ/gIF/hj8ct2s+x
XVmwpPS8hp+CRm4XJaSQ4aIAx6dJxHfnixtgq+4zX1N2ssqP5l59TD7Dd3VTIo+2ETpVMAVabAdv
Etn5aNvs6oGFEIXNYjozGDFDElWPQnc+KHBul3tiOTDHdzMpoIAzoFJxxWhW8kbiMwYRfKmUQrCX
Ja9IffkB1CnJR1KjcWUtC6wRdvUy3oOds1ooAtI7naTfZHHje+LKHoHp0mOFqQdMpJ/fSIgBA5oA
BluyFcGr86+kZoRE4pfNkY8Vk3e4jvBwyJukvZPlh3bcZhFiZzAXu8ydUWCu0/mgQttUlzmJM6Q8
LEhFuVb0bEAspYeQQfC2JbtbHphLpAdsRTThsKu25WqO8ZkDsP2Rcgj4lFlHefVK37SFJTD7759g
xj+Rw5qExFJBaawq8jfzoRoPhajKdBQQYoK8+8ruQ9oXEUo9xuEcGqqMTmJ5wVLPFhZDwYDyMxIH
2mJ6xzbLfms6HaTmR9TsY/YNdT+mRKUUnnoIfZRqQ8miZJt5CBMgcy+tBD6gOepL9YqV5oPWNaiV
/JFOj44IbuyWvOsH/eYAh9gST4zZqa9v1HKnE90chM51dm8vxoIUEoaRjaSzedEyC3fG7u2HpkKv
/dtIn8nvP6hfB4dZH8Y8Yc4lyJKofxsc9Oug13E2zS7NwNgDOVfWehTX8EDRXPB0MEebfF76knYk
Ic8QX8EvujJOPRUuOcbCQypwAjOr2QMi/w3Zl5/GXiQtRFgk59lYVWyb5Xt+Gbf0WMQr8ymsV339
ZLWvAlMhSyFaP/u2a86FPyOH3QVAfTenVCJzwivMDGcrH/q+fYTBnzOBEK+ToRDnhxpjzM7YZszJ
9gdFTyxH+Vat/5Aj/ethM38+sLIWcYiWLn3/fEQlGTWj0WapNRlXdP1BojCez/v2IvqAAHCGbfae
4A/B4OIZ73My3gBDTwDassJw89o/XE8DwzgRg0Tu2rVfqqtxviCYuVk1C/Ta6NUWWNRAOpnHPVin
A0ULLsgQ/pN9dyRtRgGMxrr40p9xikFqT9c3bss/RF39qn7+9l6/Hfs9kZCadOW9tut4z4NiazKV
ZK7yiO7EJsZyOs0suvKADovQ0D980r+qvedXV/6P+vkbBS5WfRdPKC14dbq1Kji2DclWez4blsIr
wc6o20csjNvf3wHqL+PEt9f9pjKP0rSxKgHJHvEPiKlG6d40bNCxTF8CLmUrw5t7j8SV9ia7NHdg
iCQS8qV7NNfKUhaWnJ3CCSN45YEnSb6mHxlRB5KSn4ZXoF26P28WMcVO/4bDR/r48cvPVe3fW8b/
q/P9f5eO/9ff/q9d/P9kNbzB9/Sbavgif42rz7+Vyc//xudr3fzHvwTd/DdpbaquiUxllqjLzIj9
519/pMqiJUuKjKhP0SzME391wcv/ViT+wOLkINPth5j2ry54+d9k2xvEnugaKxY53//61v3+uy54
2eBFfk4oUfnZmvRjhDVR5lK5+vcJu1RVoRK0KydGCIYqViX3eItYMgnxbWn9ZpRMg5giKLJ4kDa1
OfCQbHXoHFM53wzsbw1k58BS3mC4k7rXguFEJmsA2yK9V/D4GMoNDOq6+n6j3VGqJi+O46cU8ktN
iKCrr6h/tXUls4YQyybXw7HXhQdDSk5NAaZdIjAJk/VUmn51lUENNpNJBVhbLtpMPpLPo8LTxRnx
/hGJGJZAlK1vReRFpdpK1lD6XqPyoahIE54yFsm8mr4MJFGtkn1VBV24wTgw6qlBDZkIcDB0jiic
FQxucRt7OqSFCN2YEGU2lKXfyciNqbuWw4eG9Jg4TTe9JNs9qfwj70lSfBHZfkQugBoiCOxujMuj
euzAn4pkF7ftfTcFz/EYoHeV0CKBZaNNGoTXQeIpB99f5rPfSMG8ayA6bQiZyqPtTbmUymuMGPZa
S+9aL+77/MYMJslfkwabK7Dlylc+d8uExDL5qhRNO+SS5EU9HepGuykUlGc3IjysXt03iuRPakN3
cw/dOWGhoOXbyO5VKI84xGg+ydsiRg7bjvFKlw1PGeInA/l5VcszOfocJ81joMd+VjDJ3SS0OcpX
G69rE6rfDHU6RZ8CHZlUgSRVkNdDaq31mghpPBRtT3WeKSDPQShfYRtpbqZ7FWvqhRh/i2u7UCAr
BlPwoyk4JT0W0wm5AvN+PqCjvBFeQ218Ty5XmPR3Fh6G4Bqvb2nmqy0a2Nt4ijTCtSHrFHIwwuHq
lIrijTpSVr7Kcoi3aRcc6Is3I+JHhGKjl9k6MSH/0/SrNYEYQr536BliHEPCGoSDQdlMm93ey0g8
VFfrZgfcK8ieXLUnfkSIt2bdEOZ6Q7lTnetSfBqrjkM2a/d6OadwE+0WV2Tg9dJKG6LNGI7HIKTh
ZZC31hXFs1Qi8homHU+x6osCSRIR77bM4J3kePxSohthzxMplbDfpz5kyQn2bYQfnCuAHHPCfBJX
GppXyWqfUtw8iz5NEP1k2Z3ejVuj90ua7oT6xcygMZUb8NJTYqArzQW7lfN7xUo+gzy6S6eaWOqb
/GGGBrUOGOzH+mWsMJv1Q/0UxWqGfHJORe+NJzXm0WAV+pOe6Qcj4ksLTesxSBi1wwHwXqhv1FdL
pbbIr9ezdpXRGGd/GBd5bP762MIhB9ZEthKY098fW2EvKYUxVCT3yc9BzKgWE8KSPf30JCe/YwyL
/OeG9H96NsqiIvMaPKdF5dvsXkhdpUYlLxJBchYFxFR/+f0r/Bj/f9Ju/nj8klzF8UAK/a+WnCkL
zVrvFAk3tHxMdGE3DMleu2nbZDKXhWa52S2lb8/CnVupC7WyThXNalaD7MXK01cjV+EWUPMtjIHK
4wxSW7A+tBKBmGAU6zwrvxRUdf//rG/G1cd//OvH8fjfn/Xn17fXvx/0XDF/HfTKv0lsNWRLwbxp
crFwkP510PNHmsm3jGDcVBgD+KO/Dnrj34wGskEJAf+KLs2X2F8HPX8kYTq0OI5MjKj80f/FQS/9
iqRpps5eZSBc12nJ/nYtB2o4BEprcp6hZsFtv2bA9HQvIs/r95f0r+Mzb1ZnR1ENfm/RML69UtXo
QxaOAuLQVYAQgDgiL93dnOsqRl/bURv3GZ//ZFnUxXk4/ulGYh7626ua3151lOtpIGQI4a+1626r
sf0IHtL2gUUpmvWbsPiIuXSz2MftqZK3GuaJqNzJ+f5W7JGb4hHb9JtsV7jxvpV9ZGCoT9fBg3So
3fqSP08eNezxl3gaCUrzctoewiX4zxFV1xqxHakSZHudUP2r1zNPRyxM/alZIRPFGLjMV+mlwjUK
graSWMUXJ1CSdXEsKZaY7tWLmJ/V9W1PMhEwUPYBNNJf54qN7F6hAnjM1tmhRR7b74q3YindyevA
r7bZAc3ELJvh5k/3UehbZJzXPnj2KsZG7uGGH1+GWZrpNhvUS8VFrwiFHV0yZz/HfXkvsdi4ieXp
7FbY7QY0Ke7tYWpWGmIqzjgq+giQgQiuziQSFsmKJtIRD/h9BrazCx+1xUxYOGh4+Y9q7xDIuPmK
TsA10fbIwBHg2/OP5cxB5GN4/8ndmS03jq7Z9VU6fI8TmIcI+wYzwHkQSfGGQVEUwAEgQILg8EZ+
Dr+Y16/qiqNUpVNuX/rmdFdVpkiRwI9v2Htt69wDAtcDAwqUGFfI/e05XsEUyN3ry3WGEIfo32x8
TFAMzKop6tOkjK+vUGRYxLCyZxkfXkGmJ/s3yssmBuigoAIi8vnJIoamPbifXRzoQ6bX9+D+iIsG
8wv4HLyMzdt93NgERrutV7NKF/Osq0Z657jCHbWDGUxUPHN0lK32Fnzm4pgc2Tto09uar+ZDhDQT
T05yVFR1cagHzfxCMYbWl69U8hiO91AvkcclWa6xIfGDFF7GlaMGPxoJEMcEgUW7cbqrIF+qcf12
jpB5T1fjYn6MQLOyx4LDCCQMtsQDbTQEUnRQd59vEH+md10fOgP86OG5KwEPuxee/kEKKCHGaAf3
EyVG+O8/enXvGGbLMtS6O3J+m4EILhcyaUGVwYziozpOy4H4BrB17nTXTLRjUM3VgdhsuheCvqze
bc3MNCIDAodjt0ie0aVLAA/Y12OfBMeAoHUCyFY9WK+oyfZS98GI/eaycCwClVgrpWuNrcDpXdgo
4vXsFkv9NRuR1DOGNJphUBEuLmpb6cF+FOHwiiEWunlCJplCMMyLsZIlpBvG6sCcItHQE6lvJsJp
fXSmaMCxvZVzJs74EaDmEQI3Af185h4icQBeLC6kF23sjFGJnBbsV3Ea66+4z8ybZzBjYw2ikD8a
G6c0652gKAkr1wJfK54z/fhWkuvhWS9ULQhVs9PrGckLXRGhrjkDZuIFK3jSduzsk2cZHTkg7njf
uLDAenGtZmMZ4skhVlZD/RzrBFjpwaenE88Y7iXvupWMgC7JYoTheBhtSJDUiqDlbe8TBZrqE3Uu
e2mEnUiLyp5Rr3N18CzS4tiVGFIS2isxwk4Ro+zHOwgdEE+fk9ZeXNThTe+WDXoHZ/OUl2r1SqNG
twKET+k1h6TUR+ZlepBrN3cEgKKnd+ywGq8WehdWBFkTOkcUntxjVGHJMd0LS7O4NMMHgUYsqg9i
e8IQsGCaiyGijfe34IThufI15N2YghE+n7JX+CdHJOH7TrnrIEPtSiSRQDWErtMXxiEWfWxGmXw2
ZtdG/VgSChNdLsPm2nMuA/0eAJ7VDuGTcZQVnlmHn4jHRXqvjc9XcjqEN+gi/VXd/ZdGFoNqiyvl
vN02vXX138Vf/fc449d/pKv+z5/sr5v1L/+A2HrXPEbX7fkx3l6ux+bv57T4k/+3//E/tp8/Zfqo
tv/jv21O17IRPy3bncqvFYchnut/KlB2ZfMf7vrc5P/rfx63xeMff/fvakX9lxhHqLZiWhb1rYzD
/+9qRf0XYwfZcZg+WGToGTxJ/12tsNiVVQYaUDOMz2HGv6sVW3D6BaWf8aRt/dfGEt/Ke/E056dR
MMmKYlMEfSvvr9Zzl1+FOVhcS4c1AGVU/XXUdkuAT6u9uxHaHCxVS30DESW8xcWE9efPGAZRNXyr
KixQHLIB65wPyflWVcj65bqTrg3p7RMhNaiX987+DdgtXgGCvzj+oy9f1286DvUfM0Dxi395QdGS
fFl4cnWpx1vOCzZhlWCjGpHfROICQDXMVeq0RLSHkFXYydQ5G1eI0hlRr3C/3v78RpTfYBt/fSfi
K/ryTkqFSbRx5J2wZgx3nTJEcxLdO0b/kF5qGIjUHizpQibLI7HKI8yiJ4JVso7WYeTDMzJmqwTl
PEuBwwVP/nXRc5hgAoZgbwZKupeH5zdnzV75rUoMv0wgisbn7j3ROnZioJvLEGShcduS04w6sUAa
3icyXbiTScNiZNRHtNw5Bc81RqreagzMEFXZ8EA27aWDC4RFnQhKAf2Mx8M3+6cJ3uzISRyhd4rk
BcqmTfuivJpEfWNqdRL61xJ0K/J3wVv96fP84Ur6FhIiV8VDPWh8nHqUjQmQjw4vjKS84p35ww8X
EXfJ765bBdywqssKxM3vbBtkQ8ZROnL/YN8dVL4d4TNd4FJl8fYIkOxgqgHIzfNgcL2zmIMK4FaJ
7p2Wz2tUbo+eHNmROQPPf38nbfQ+ubycgNWxXdFZsER6cOlZsZnavXxpI2B0WWiyNL5Sb3BL+OIb
vL8jq6xIslncz0JGbyPSK56JNYXzvdoRAJPN5VDzxNeEvl3K+4iihPyOr5DVplfPzTecT5ayoFKC
/MXu55Fmm3ypv9kh83fGRT7WT1nxLF8bUAjXa0p/unTMcZhV09WHAeeDnCVfKC/gNgL+AozXfzxg
TGA+I/g1NedWxAdkekB0cT2CWN3fI5HLq7AoJC6HgK73J6ArJJPbs3Dm12md7sbiss9GB6X3ZKJy
cCawyis025iviw8D5hjgQ3yAYMlYYzKiJ/+dIQ2VxbpcU/Yw7UQh78Uw25+DZ6iiB6f2200YfKEo
ZOsHt5P/xZC2Z8GxtT5WaPPIOSCMiIsF8NjykmC3BQd7IRDFJTrblyNpAGgMfOzy+HJJT5hcfHls
QgCrAOJoCNQmziuMa7597Po2a84OSxNIuJc1C0ljcVgXBh/aKrqOj0BLDvFtBLg8aYbKRh7vfKBT
PXTsfaRGnEfeE5tnPWtD5qSB00F38yC+Bw6MEZKoEjtjcysMWzt0qY/+dQ04dRUmT1fqo3g+cx1i
12imXFeXO3gxFnpdZIoIBVj7QhB6uHKENBVTiZ9PyrDiiCWDzQFn4Dbv0htq1maymh3zqNgR0+si
Jy/glFgxzQ+z0PKwNAHP5GzR/d0+odjg/9FNwqQbWIWeDYADfDBa6y4SPh4VZz8rAy4TIy4LDKET
FS5aYnvOBPT8p1XnOQQGxYc9tYnl/mwPHqNSuAyle1g/BjjrYQ0476SqasUbQYU6LBNyMF6tD1QG
y9ubkRZD1KAQEPpEBBCyzAI8pG17rScN5mDG60PmbKVo4PBaIfS4ScEKVQCl5RSR7/xmssrsZi2+
MP9ioXODOdtnym6h9OdDBme44Y8AzAAOwEeU4R5AX4Dsn516IDq/o6BTeyv8RB855OZ9l9JthzS3
f3+XNva6enQu7Imxt2L+U3nA4kkg5LpPdIpfkUPI8T7PkBq8I0xFz3IN8P0w+makDdyFEhxNC9mu
wyV9JVcGTUOohUwWgjMiO3q/S+tncqTENHjam81jDEAafVw7v/ZFF4LRnY5KnIEi5F7ZGqOC6bhg
UrJ75t5H7XE+dS5UzdrHHnKbTUQXC2+SbgQlG3GH6A5o7k4E+SLTR3XbKZfZAtkiS4nL9Dw+TPlz
Fo58Cw18glrqSD4LMWDH0RXZ+J18zajZo8pwG0ElDoQjn25UE7rqW+Zxdtk1CxDTNWgo5/VWTNyA
wGyf82ZujRFH99f3NdChtojwD6DpYm58mkJBst0TugcTXDAMmET0JgTRH/HEMRYuohbJyiDv72e3
oTltyMcB/rbvE3l6PQESCrTGBYdIqBpK0yGWs9NaFf79ayeD+HRxoWvvxgCEEO5ZLAq6dafGzidw
gRg+RJyRhiUf9wwZYHfM8ACiMO3RWTtYnWjBxjCG6e8ELJMIO+6/D7TA5Qz9B7rtFugfAl8wJCLq
qEtA53FMtmr+YanJ5eZlkvt4veuDwy1A9K2Cud3y4NA/WqCN3LFM3MPs4bdI5xi0w0JVIUXi/hUh
K5yu3FOqjTEGUU2HTk5mjSyBcXL1YU35YNkhD5pXfKMP/s7OPW7YRuvbYrxH2skZIggHGLR8eUG8
Be38xcX8ITfCoWCefQxk8/aNJhY6iTllj2+DV8SMg/OIaYjK4sdtPiQKlmGGYhMhK/AD3Lavp+1t
zEWpIwgkLhsCSeu1hEF6Z5pm/BSKSMoAoOhpHRyC6pMzRijvIiyTDDyE/fD4eo0ybLVYa/piR8yg
IsGfcOoxuPCth3COo8TnTf4lLT9Hux7jL7K+npgVGGHg+PHLPtD/XCSmglvIemfU8F4FYhOvZ8jK
Nq/DgzVwsBVecCV4O7rfMkDbfyTZepHLsexE+Sl68NTg3zRyktu+wg84Cbsnd1OFueXZPx5iZiMn
tYs2Gfl+o5AxJ/SLuTa4k/qYz5G/P830fIp3hFEO8MBw6TfvzmQ/vH1IEzXCGUCryLAH4ibFH8yb
RykgjaiWqUiJVp8CFjwJ2XB0QYyC0HbGXcBKbahudIQJI4SSfZpejc+k9pQZ2BO5j9N3V09zIIrY
n7grVLeuYFb7LfurbFvC139tZ8qpc2rFfUNiXoNz9pKyRTqhQ+yQOxlZ7p2DE0y3W2x3vawrLnKX
/OftY7CfGUvkIJIExeBOcktiIn5Z3RA3RijZTjzlWYbbgQow5TwrOlDEBEXPbTaLkrIhdLAyuk9+
l7SdPDDNJsg0HXK0Lj0c5w2zvGcsz649eSYOtFtP+GT9B7T2DpBIvJIbhQfJCHfFCHDMfnbl8Q5q
BikbAlCKgounnjz1wOV+n5JMrFSAyNhUuTkuk1o8c5qFFOYY/9F3jrDEWxseCqjYsFpvxO3hF71H
r42b9BLZo3p8RbdG++ztN9XQTqnUuSbNm9tw3TmdXbqHCj3NZ9XMOUYrfZyteuxn0MGWzpTd/yav
6WHFY6SqCQYnDa1OGdA5fXmt3UKsfNW7+kyLzLvdXeMNaRK3L6ZX8A19rgYmiGYKpx+nmDCHYGbm
tD/D4wFwRTTzy6pLusFhWnZEMW8ibtcAm0PMdHPyDvhJlwZveHyiyZc7BJmT3+w8ibz0LAGMU8jM
vQvoYb3FK+udEawxVrpRhejTq28uGionzF3L+5aQFRIOKTFbwUa+ciqXHeY2HGwqz/85o9/WCYEl
MQWR9fnRCR2ZkCjgXu4FRypPMaPLN4Jb/vF5MLHfBonc6r1VlmJyd4C1H8EpoQYP4Ezd80ghp9VK
YYirJKopAeQxmtI7Q8oPIxYng75hzhQzHMRBO0dsRcBR+cGRzIWAFL2+UnCHnMCPLLChz63m3LwW
pJOjKIn7sMdR1ptsn6Nj9AmRQysKLhNdOWvUa0lElLdCiMfTSBEhT58cCqasUfEhTZsb9iDPuPuH
BVQUC9D4zr3uAuCdddaBrnpn8mnFzz6wCqHLvLsyEzuPLxrTg7ifd5RbAXW4d8NPJLRhe3SqRwJ5
3Xohh3lHXdiM/iaUOgQW4l74ENU40yjGRzxtfDIXoj38imYmwC5YnsgsGlErUnwXpOyghWWiLKHE
fMH/RCAqn0d4+WBKX+1dZClkCOGhxCd6viIC9E4MutmDNggSbzGoDHRIZZ8nlAl4n9B5yVvNS6y7
4unFm8BkL78BSTXHp4+2z5CVr4Qvcu8Wb88BrDOFxzQlseRmkycEnnLMnr6QPCpp4EoJzqapw2Qx
1pndz9HKN0d4TJ/F7TEiZbXjvD5fDcIrd349F28eVG/gIAVSO6gX0xXQsn4xsJJzTzCbcGv7ekwU
5BaGAGAe1gl0lcRwcJPjmT6F1dLuW5PbRI6vsfC7k06Rym9OQyt76ohPhrcOKY3L1LskZSD5WAzj
R4N7guguBKeIRpFXMlDzisEt3s0/cSLwKkQjS3y4V3oUTD6+bvIWOsar3jusYTFBMWeuTCn3gGMg
xQfk24cP8o19DKqUjpUvDfNIXdIOnpPTjOR2sGm+Ni14dE92M5MpHo1DWCYEMwcGKwoPGabow3j3
kcx7oTEpX+phRUXCNZXHp4mYGj/mFsVDqIbg7f1rjFLOp+VC/u/a/YZOQkxI3cfYSG4dxoyr/rFH
tBY+Lt4Nc0UE/DkoBpYldw8Y8XUf5vgTJzIEc4AWSrBHNc1tQfsWcoYxKyBcnMdYRLb3kSW8v+rz
K1H6CQnZaOdMLzX3rDmsuxriya6VqKObcF0mAoh0mOT1TIQMVmr6HDNoSMpEJlGxWH66PXJyctLV
CHWu9+yIzGYjqh9RZaVy0/1EYrRDiy77Lx6BpA1yLbF2ifFMdGYNxFAKWKiWyj6CQovPqxxJeBXM
uaJ2rpTYfKnEo57CYj/Ib2QYPwe7OZS7mivOMTypeoE83hw6jEo41jiqPDXNeZj4VffQr8egNO67
oarFtQaKGqkzTQVnU3Sb6gvgcSnovyEWpB3Fl884lthLOEBVRPIiX4wac+vGkAX8c1jHaP1vU75K
vMCYw7Dr3GjI8Vnn29spudruYaFA9kQn8Jk39hxSiTlTgf/nB/CE9fPUGPI61hS0yhktq6dN6IBx
IdXT1Ub8OlaCAJoOtXrZUw4E0Ci8+/A0J5SgC/mf345ZD6Nw7eWgACza96RI2KA7mGy4maHmnAKb
i8ruVJFF+1twYdvdMmXic3M1rhsk+CxTsD7cO9gDcQqKFF0+CV9KEfoy3kBZLWIdtKGUZB/npUCo
2kyQxJlCweqVEWqXckE3dXjb0b/tu3rh7oZ8bkT9VT7DgGvchHjGk1Xh5pyvQD68H+ZF8jfxwecI
lHWt5RioPYU069f5262SpGvVMsIBBbpopwKW+VHhKLl40IHmd1LHV0EdSCEqi6QYZ0/hyDODVXBJ
V0snNhYnRvEcZDAfGM2oAa3Z6NnBdkAXd2WCI9Y8SCZ6NGkxO8LUYDOysSeYMze74N7ZjTVfxpkH
WWMHdoPNGY46klDdUyRB6NAi7L0edgN2JrSyi+PECWizupcuGABPkAJkgDUVexY7JpXTNyGfuObi
MjSftPVeM7qxAvw56uV3Y2OF5bOqIaczyQ749TPTTvbRqFtZzCxJPSGjB6ehRro8UYSR6SlxkeJr
WDJ/FMU6ty88kiiDIKpxWFlgU7x95/nCgW2kHLIcIT98pz+9vW9fafmQj410oT9yJsd3PLO+M2b8
EK04F8RBJjINleEPr/kP/TkD5a8fyTdRqam3ukFitoplTRzc5NwujxOcqpgoW6T6z17bKyHd//Cq
4jf5Pjf/+qqsF74OjzXzWRxyhGScHFVyCc5JwRy49tq4TXEa+GoILATpFhOEP7+w+ttf19FM1hay
pZnmtyvAumg38yYrsFpS82XfbRc4G58YQ3Cx0vk2fOXQopc6ETXQZ6w1kkdIXxiVcW1gtD9R9fzE
yP4/vCVLQd5jK/9UEd3rnXp1VvBQpLjo49QeZWPQPcOWz6SIjh00doNrt/HY8r9QEVJU2BQIzAqS
5w/XwufW5B/fCnqSv9/Jt+XCKnfkQ6bxTgqsSM+pCEnWCBanv3YILMhDIH8zkSi8Iszr1MPF0+J+
9Hfc07eN8cEgY4SwYnNK7JC6C53ou5FSmSQSNUKNkiR/OQKhMgMCUskIQxWRAH/niKkn3Es/fNHK
7xYlypff5dsXbT/z217JdXGF5VMBBWNm9eb0HJ5zh8n/25375dW+Te+LU3NGQ8kn1/h8ctRRZU5i
E1iU6NElWyE68sz48VcUN8n3r0tcyLqls0+DO/nrTVTaWZbtS27d4+Iwkzbn1yslLrdswziVqXYk
veAWtiAe5xRyR2L8frhedHaLf3wD366Xw1XKV7nMG1CXoqLdv6o6IM+cwFXBZDFCJXYWwtF2wKg+
qt72H/kMstiHPZA3rODD+4u9ac2/QOUqoAG3noD0+1xXKUn18qMG6HeHztfP69slUVaGUtm1eLsR
sBImLbG1kLFIzKohdIqXZlCMHz0C1sPPeRKDPvDHHeo8vk5TDasBHDP/SKBs117s+/SN+hBbs68u
zK6CoGPEr+QbPW0kL3QAfrUeW0IT7Zooa8Hxjp6BPG1e9tibtISNApY/yAG7SwdMG1wS0en8cNR9
1w5+VgiWrBKtpmuGqnxf8pjnqixQkVMhwCaDzBmeSTNk8Fv5xMiO7l35hUktk8FzsjNdJpxnUEac
P4z5VmkNR5qZO5XqxwoUXnhaM8Tb9Z/dfChqAgeDKDm9dCDa8EhaHQjpGpynp2zwhNYBuQS9vNf0
qOQ+74g7j1qcmXDcUuTdsRjm74fAwuIdtUXDedbl6eO3SdNlLOxhx0FQU0R6cqeAZ2jmkVdOS8+T
sLsa7Lp5Hxh20KQ0V3AiTy/nDiMy4iEp8U9MWHDrB6IYgSpKp03kAc0EyqROydRDClowYoxNX2BF
9oz+GeETw2ZmdtQqU3Awg9K7xnn/CvmN+mRkUZuIw5ZJZ6SlqFQSUK0RGDQ6NOHItxei3ET1sopP
jB0Y1VAZkwJEXxtnyJlkkoehVWax/X4XIhqHqgqfnOgcbhgVw2JCY0PMUDEU4EjolUm5VrHwAcx6
ZaB6hefFcmdEBPl+SaLkLc67RAvxi5XBYcIR20aU7c2Pj0nFErL+72eLZVkIAnEUmeT6/Hq2nK1d
s7s8VNXP2TdhsSJ1rX/B6wzeQwzq6VaZ9H1kzBQpiAH8K1PKS/YkQKZZILLIyfpAxl/zKeO7kPHo
Y4bDNGGHE0s0dChRQjYSRFMExMR0zi2bnuC6E6uu6v109tAwXWMm1xiLXDTMJ57J0BeogiYsCxg+
HWog/VK/hQE+u3UrzpVGPH6CXQJcDz0TBy9yAMyELS3fJUMHYNBVPR8uCN3+vo+Z2YyNCNc+SGZB
6jQpWI/0RyAAGuFvZPdwZgZyDUH+d/cxfyPR4nvXiNvOJbwz/mi4lq4snx/JnrxJzrAsklK5IxgC
gMsywmCw3DHl8hjoIEfiu2amy9LisIvysbKGdIvI/bILdJyrzbrYaOtmlAdmny2dFOFJh+2LuZMz
4YS6UKfKZpCji1yfc+P/+ZiwfneIW1CK8WnwP9r3U0IxTplxs0xOxRGmOqwPu3GFLRPwf95zJsSG
BsXy0HvMDNhaw1MbPt/bhVwBWuNiKMY1vt3VkBhZWotXFij7N3NC3tjYZqu+3c+lz6wG5Y3CilHX
4xUb5hnxu6vP6zf5reyfx0DQJvZbOcMwP9stCBDT+aNsxCA7j8R4CYW+V/xQfmq/652+/M6a+Ey+
aBfqcve83Gp+54arBdgIOiYPmNKAM8fV+IdAHD+izb8Hl3d1+FhWw+v60Set4cWcOGPrxch62evq
jRPcxKiwE5lIf/5adKGw+ccdaCMscWwUwBqo1V/f49W4O6ZRsrUW+gp13PhmdByCzhqsRo/gNiYc
0kOtp3VLmIDY/YfVQGgM2zgbt5yitXfoFetdB/4UU3lqtwr6ozJHcDHbvbGSnQqyp5m2AyGrAEja
URYoMF/3zIRAzFcE3uxC2zOoG5b5y2otgpreL3PWUeSYsfK9pNj/+irTbal/TK5x0Sm7zoB8UXAA
YwVHoZ2c+uDU+dFFWg1hElSM/ssgkwMUiE/m002HoCXp6or9TQmGUGxZgHpFRSxYjUTUjMTnb4wh
oFwWK3pS7LETds8vYv8O8CBwgg1BGjOgRohIWL5VDNtquOwpdzzn7HFg9UH6pvwXNhKC6oChg7Wl
1Hdwb8p+NWP3s2b7GPJ0Zj5hcA5rQTnjPcxhvvKZMSUnsQFywN3dbTm9Gfo+ECKO8gmagUNPx1c6
twITuzkIP6L2dlGbkhC7ISuyYs50SsS8g8jh4Myziu2ToEKK3phT3qOK4Jk/whADlQBqNqYjeH2U
anpoM94UykUiI5dqyHrHlxIYKZjqBUlRYKTkjjm4c1qliF7ClsXNCjQxD4du3ZWY/mXhanteXlgr
ZnCGzUE9JWUpFAanmXizWmCN8PL3qigbkKoBzxG2vOA0FHOdRFNajuQ8PTJQZK4dq10RGAclnuEg
M60NIozCzdZUB7hecSS56pr1scktwzh806D1tNwG5ggTwG4+dboMlBiN4EFNmLsIpvcVSyKv9YjR
WDwnkLFgGD/ejku8xQy5Gk9ZO5QMpntbiAGY3XmyGkIZ4B7XWpC9ikybBS5T5YMJULjf5jzxu3xk
b0xk0PyI0Rmu29HBgeTq71B4zMr1it8e8/s+rWrGiacY8YVIqR4zhHrH5h8ZiRzhZ+8wep20C5uR
OhPhn2pP7Xe1p41iTUPIryvG53//cuIcnpXZtAV3s9oDgF91la7eOyZOLMaLwDBDwGSB1CECPrbm
e/AwLgu0LDX9Mj6+GSNiVpGdIh6nIgA9iMuImOoaqa1XdP587nwe998f/DbaPdkUcwH1uzpfy1fm
Sb2u6EYnFUQ/5DOuDpKrwhRwd60x8Mzlalr3JNBQXEg8m4d3yjz7PBHyVGC3o4xQ4z+/p9/2GV/f
07c+w7R398ulZfUOIx9rHkvCI2MD5M9UeyoCZwwEAVBcTx+UnfuUTpVCHVru9LKg3SA4W+Su7abX
RNRqOoP/bCIvjdfjTy3nb05s27EtPjNObMUyRU315Tt+HhXneap4mwI9+mRyQ81CGI3Y9zzEGWNF
N0EubV/2zL7y9KdrTP1NzfbL64uW+Mvrt9eLk1cXXl8lJmcIeyuQAMHsiKKCWqMOas6dY9qO8njP
hkBM/39sg38zXfnlHXzrSPeyI5nP8+cXlU+FwgQk6hmaA8ReCuOBAos9D2zrx9tL+c3t9csLf7tC
ytu5OJTiVxfHUobsSA3KySndh6jYlyQV+Mf0sGCX89Nv/Lv7+pcX/lYnF+0KMG7NC1eLM9L/Qpjk
T7hZtPQQ3WOxbEWlREAynAZ9qCn050KzJCrU8wfrTodnBDWRx7SZRdP4cOlQGfayMbsszs3P2+j/
az0zZimT7/oPimYhaO6tUTRvfxFC/+df/Lec2XFsDcUj5ipR5DLl/FvOrP1L0WywEqplGcKD/cV8
Zf9LNvE/YyMEqqCqKu/kbzkz/0k2kLhi1+L/8jf/S+YrcWd+O3QdWXi/4GGRQv790F1Z++LQyhfk
A0HRF/MGsJyR3XVG+1ien3444hVxF/7p1b7dLJZ6P1SPB68GaAsjByYZxkQBHSzcYXGK/3QwGb/9
9TgPhZbcwY357WBUperwbLKG2TpPvhbUgCfqWdDWCesI6mcSa8XcDCFbVPr4o/2GoAQtxiQRnXGp
NExZyn6RsCnivxyhTDl90X6Rd4TUINjt2B3yzvsC54fSNL1B4/nr3vmFXvDV6Wn95mTjytG4FDDV
a8b3b+hgPNpy1YDwIc7MdVzCmNHQ4fwNHjy+74xud/1OMXCI4yPv1rUmxJ25PWXR8JRik9InLeMZ
ww2lONnmGIRynFgZPyP3NYLzIupJelCxaRC/rc5OlxHS4jQUDQiiI+bw55QkYqFKJMXxtfNO/ZUe
PWbkP6I1FPO3v6oKVcDQsABonwkQXx4j8k1/7J6PFgAa7asaIXKhKCxXqfnAGRSo2I1ZQgu9660P
PF9fH9GvruUU8zwsdCatnSMrUaHgu9HnMc5hagSilTV9Cs47OsOZTNrpaW0uSb+Dc7VSp4XSu0jE
mgp7mwTLVidnz4mdrPso4vwdCQ/sf3XJEvlmi35LIz+Bf0PvJjIoGDWy/vtghGW88wagH0V3NgqX
GD1ZZvsIkhfQRPXt5cZUIq9I+XVvy9szgc+CaAPB701OHkR20BYgolXocNwHKnqUNZ4BSo4Vlwmb
TundDiRGd/Qle0OmSWz4ZLw57K4fYGRjscnoC/qG0cdVlkgEQdRuNUROQv/xnFsXGjMnOLwc0mrw
7LbDFfQoNEFEeKzS20vNHwsqECL8+eLlujWHiMnQXEKUoTOBytc/ZaHCDwfXxYhjdLUgio0Uormn
DE1u0epV8dvFNVVTmUHLtepn5Qdr6jFLX9Jz0Y1+QBaMrx9wDHe2Xzy9sxQCFTdYkn6g9zUR+M4b
mpgOH9zqkNow27I13ztGQ2DRLbugi0dIAoFdOLcAomZ4tXRBvSsoUeFwm5jIE+cWHorYvBJMkci0
nwDyyoBBznn1xhKBSWP7njEDYS/dQ4+qgnbm45VSB1daNcsZfhx9XIUWvXeFkifMEBz6WBD1NeF+
/JgbevTaE5D527gY5TRwJI7DxRVa3KLpNpc4K6OG1YI8RH8jDThFYfsgKcAxVYiWKue6gmbqAAL3
r+zsb0P71suKPmaEQ8MXHR8vvYvVQVNpKa7DophjytrwqYNFO1V98kWglXOfr0XDIOydsCDJgHuy
KiOTDIB8t41VnJBe+1GwAPatXjkj6gIHnvgD9C/s19H2kcQMkTqQQ6dHa9vEyNgSNIXkdCMZLd37
pB6detfeY8uiBdIY4R8ZSU/XF9JrhIYI0a4v9dGpIZTE8Fm8VBj56JZFqdeTX4jCDrFgMcio75FK
iEBPCNZ1QrFF4w1aQmQytNd3nYvGxONrXNcNrJ/7mZlNoy5Lww6NQ/rASHmGcDxt5V4TUPYDrcS5
eKKjxHUBMkrRB2oW176av591zbX3/ZUVaDUT3ksHNPC9ju78ywCamyw4D37pvCIUNu7d3TYnT3lI
XlXboSd/xqB7O1WntFx7ir5IHu7PrjrJwfd5JxQr3XLGJnlxEQEKXF0e7X7KxG9z3TgvV6T8rNNc
hJuPd34ADTOsQ6ZMzapDkii+tV0fOWtFcBlCN4A3Ug+GY1oiix4jp0JFcGPISyt1GKIGwF6ghuu2
hw3BjO04VUMpQkQU5GMcIhwHZzc/xrSf5xnxV/s++VgVMoPCs6+CNLvK3lSMig/9MDHUR8Tw0ZCa
2e5CRt2d40ToUZ6H6IxMHJW10y/s6HrrHKpp5gxMe83l8gxymcZ6WF5fiP6EocjhFJ3YC5zT67Rc
l7E6bALYzZA2Higi9Tp4NPNW6wA/0f1jr46LeblBk7QHXrp/QamBRGxSOLHevU72IyYCY7WfDZgu
3t5uICDe9vdEngvF/356BGxGvHKfkIhLjAOTiw4Jj1T3iDywWP8y7SyoY5EOnRdVatCVH51AZq1v
RJWcEqOEAsvZXoqplFxTHd6ihvLIdkYFBErcrLfuMWjWOlZLrtwdstUxgN/MJWJaHQI3duro+dzg
dgFlTh4FXtXbgxn5LTTKRHIYbAuDF+C8xjX9B84IHLgkuthd/JQBJ/U+PMer+PhciqdruRpyc3iP
wRPOKcObC4I0M1RGY/ZQQYFNY3rq5twgtr+fZNvj4PDC9JJ/AlzWEaFSLMp4vghrakk4iifY3iV3
EjL3ThE0w8cWt6lv8l2hTgyNIJvaC3tw6F704AxbsStx/iAx20dkE6yBbtUP/4JkhovrMTf81fI+
qAlSRK+DuATR9ksePeJzj0DmlpkN8ui229icA4yOSQe9EVjLgkAYNb39aqhFFmORNThOHVM36hfr
5h5HdTkSSw5ujwenCK3EEtlw3kGlRtbofB9pk/tr8WFlGplvs6KGLRrI2EJoSoG7kJ87EKZL2ReB
WA4jMxD3aPIMfLYI1B+30C57Nf6Kw+wwQffjk9gAV7YjJgLSZAXgD06dgejQLQomQJW733Mzmlyl
DPGlyEDHBS1Skd7v+/75kdaTAxn2F9eyOg869xyBYaiTb4TO/hbUOMJx36P8s0SEBaZ2iBcnfAZ2
0iKeI6NC7eujFT7vK8F201Mfubje2/XbNuL5seLTN8IVKbq4j48E5kVo44hTqEkTBwVP1JCCyDrM
JN+sg5UdnvSBfZ5PBIiNPjxAO3V4FeEkOXNWNG4SeJe4etGGTBnYbmRrh+tQGZbJ2X5TQA7trxH0
LfM81ov4UMaySN1yEo0/qEwufI7kJs21gJw7JBVU2NrU5KB6tXhCkPvAY/jRffBaru6AjnaV2ZGk
XPI0BsrWWqOvx6+Am5gIdyRDAHyjhiUbvpClVAZn3Py+zIeMu81jihHad/hujM9WgVDJMVUNqNIw
PqAU5QTaADZNihTRvSb5VEKVRey6m7/bZoi/q0VwtQvVq1/zlLB7BiPFCgpNfB3ZM0WfXdVUsxNy
pxAAujc07qwikBChqBb9AnBi90BFm0u9Kovs9AbNGskfQblIAA6Twu5nEJK0pneTFqo5OmpzK9/I
p5TFa7e5R6chuwD3YqCDZdTHHYBgkedtRbQNrhvwhYesy/SunRFE8Ca2fO3sPMv16VnB/c6yLhEP
vCLa6OzYDZT/COXLGdvuEBU75aW/H1kImKO6QxLdbmPL3h712oASblqlQjxht+4dtTSAYXaDA6wS
gTU/cZ8xquGZBsyBySlAtfS+LSMT5h2nt6uTXcQq8ByV0JSdw1YOJasjxxaPVH6N51iRuGs68oLY
0XJ+Rl6Z986UWAc2TM+gvCrDHMk7JGOEz1TxGmTQSxdN6IVlbI/v7/VLEzz8q5n72q987ue+93gK
xAsNPpiiMpD6dRZUXQnaLSQVNTXbMuH6KaeMasmc4Fnj36Jnp3pFnV1ssT9p1FtllKF4fbg5BSS5
im+3OYNccqf+/K5+h/5wkP2wa6LPhoTyrRF0nMvKtvbmZxdFog3nKIgJycsZcTofTtT0m8hK/vya
orX/R7f79TVFc/qlnclax77TeGugS/0acTNBgyApHhNcZQQ+tOdBzcWEO8r+eFYzzlwxNieBckWm
Gil/BWEXY3F/HXjiwaf64RP57fek47IG7SNgbfq374m3lklVYVGSct/225D4RPmDWSvkcFY7YWWm
QG7XT1IjpvhETuGqv/PvkdA1oqX5scvVxIfx/bLRbUOGJ6PQ5CrfdCyZbTxvx5XOZcMlk7+LZ3YW
GH0HBXKAAAACCkLrJsyHtFUbe2bfPXYrSFuFvIZRW3wbKx35c3tG0SWzzPtg7S9NYAx3/jd357Uc
N5ak4VfZF8AEvLllGZRhsehJ8QYhysB7j6ffD5ye6SJEVO3M5UYoWhFsCgc4Nk/mb+I3POLTHeIg
VrzQqlUTr1tK5yVuDyp5bayonlU8jFh7MWmx+7p787AluwasqBCvvWOTqmEOT4YZoKnu3wkNHmTM
YONbnC5r6AXK2wCxCVu2dJ3mth8QwbdEmO4Gv6heDAkEl3qDBPqV9IuUGzwamDcsSPGqQqSAWD81
MabBI+i63gEKMR6yLdveCCRt1hlgfLvAg3xdt6uOxPvoXWkkW9gkt9ZKiciGF0dJ2EdQLEhFE8mj
MXakcWombfadM4uiuT3G4bUt5BsXluWdvlNXvQ4kPlyY3/GSHwsA8PW4oTwBHV7BYkmgIOKskF6l
2xHS/tpQqAQ/gFy9uAsP/q5HsUG6MjZ1shwIcLRRWxlq2IZvoq6NJRWH5kP/GCOTwE33SkLPlcIV
ZAdlVPNAVYGp3m61fK1BA1mUCMAuXPT81oBgAfGCdlGJyNSlj+45NxFMOtJrZMZD7LLuQ0gEi/Aa
z01jHaB+QjLH24tpZZcHVFlewuyOY8zTD2mYrly1Bezy7NWI5/JnicchBFBLWnja0binHIfcA7/B
dQu8Q0D5d+mqIDi8F/6KrStk7oJg6z4OdnhNtZwb0KN4HPYR4dp4R5Yfof6hCbvGpV3OqBl2iwQF
TATSY8CaYPyX0k+4SdIP6Mu2MsqjwLPc6HfpnhDCxboE9zpIVhucD285WZfKFlVu6Bx3lJaCX0ML
Qnrdqxsn3ynqDhO9ay7PJGhwFcWBDuQvTGj8zyAHLzIkAA8EgDAiCMKxPINe3kJ4g7eA098V5NUg
O0ZbtIOQXwsPTXKNSuweSpPHuhCLpa7d+9E6ex8zW+U2wACJWbcxVrJxPXr8xNwulrJyNdzTI2ik
VKCjV/BXau4nm+QhzNfVT3eDKE+wtbCcOzBvt8K7Yq01dOQWOsUiZZ/zitD6ODXb22ov3IPaddbc
WK0FtU0M1VGjX3OQcoiuyodsB+fRRmoe8tExW2tMjB8BjunP5GV0DPGKa+70aIn73K1e/Q3mS9v4
l+YsAbt49S0ajlfE7yo5LhGRHqRUrlagePolV+RX68k3Vvh6g3DBkcX91f+0Vqwk7mj9Wov3UfAS
d/vEeQiiVwgo+Ztua+tRd5el0uyDYof/89j1brHmrgM1f6SXVwJ+TbyEe1cneHVQwfYoHwNIU3Iu
94iMaD3lQB/13+xKAgMOx/xjQ9D36TH4Fe3aTeleI6EtvkNZAMQ0ED++uw/ZE44Bd1xpVtGB0x5i
MGkgLOqLxQd4x06uEfimEvzqp0tdXPnpLoVY7d9k0j52+DMaT5oxlSdC7C2Ea1cYyTANDIN0HcEn
kvkMhGtw7cTQeqc96tZS+haL7364EGuug2TIlg1shWivb8qf/iNyOiVrYFuuY8q9BqYE3h2AJbvf
ixR4KHVW+IMKj/0eRgH14rEuGgKyZApCXrge59awAt3/QBotoET/k7qUPQbmQIvCd0xdl08K997x
BMRgglmGc8yVuh7LwUpw9bthPXEr3Y6/qP3uDgixANQhxKjW0o/kBzfy9MW557qxJJZz3wX4W4Bp
XmXbf6/xjq8hUW7D8LgT3C22hBY+dc/lg4g8ebryHut37bdOyJ2PGt7FXb+BIkfUiVAMnJAa+y+d
MjQyUA518gfsALmsXIt2vU83/Z1x7Mm1+Mcs+BG1WwQE5H126KkBQ6cRF+FPtLHbq4wobhPsQirO
1ArxkyK41a6kH/FLf01half+M9H+/7rgMia+56st6+JX8sP7H7v2USM41Y4Z/9lftRZNGnXpDBGB
N/L9FLwpL/xVa9HUf+jgETV+riIu8/G//pKO0f5hGDoyh5TIDQW9ihGQ9letRf4HMSxqMxZUBw0r
Bcow/xLQ+SsSPqdo+zm7rSGhJ5HD1zQN1UNdJEL+HA72ZSOEaTbA1lQhtPtU/tNDbN4n+N+e9MwX
IfjnkiQN6QjgIOyOIA46G5YyAdbnUiD2tVLBe23Y1VLvveqM71LEgjVFDEV98+f59v4IrqlS0Y5o
iqgJK/KHZM9poJtXEuqpSAxfmREyYXVJFmMUbgXIeeU8CDZ+qsRL/4fqziRkHONW2VBBDIyaP+aH
VvdJfK0Gml92GlKtPRn1lOtpWJR27z6f/7oxDj4NTKetTNBQnZYFQujQSu0DpA1/dr0IXVS5UML/
PDlMhA8/fYs8wYXpUpKXtU4yMauD21qHwaSQL0wVLtdVeJnC88U36eJHPcm0LCwAPk9FUQpzIVc6
AxTt6K/ekFAdr5jpurwAoPjzs5AnGuc9IApFZ2pMGipcoWwk0s29JfyK2hwTd/ICcrvVe8KV8wP1
VVsI9IuapiMnifHJ57ZcM26iMuWjfJIAerFOO4xEQeb2hD3nW5KmlxV9lMdmr2EhqxIg1cndSeoV
2Zfbniw6FbjuEQQ32fRu1T+IXP4vVfqn4A4aw5+BWq/Ff5HenjQWBEJkaKGI1xqDpWxCshIqtLhL
zfw5zz83M3bvyWpKpFSOcxPRZVm4zeI7Rb4z6uP5fvsDszD9lHHnOmnDCUW3NQM+ZUQWYhyzTG8Q
WTgSjwHdG8ld+rX4jHvlpjjC9ADriqjCojrUKP41z+k3TDR1rhn1JlnoG4/74CViw6WunuycomOm
gdnwfkghUTEUANAhanNxRMfy/WRP+dzXkz2lqBAGVgT6uhitS0kIEZ5xUSOKHOBwcCn1lsVmxCTi
bQA0DxoW2D20C3DEWZZUjcDQnB+Zj8XxeZfjxJCBfIIRk2XTnFTm/Vhx9K6j1gIFHwwddj4dBczx
Dk42G0kr40AaYK1iI2YsSepfaP4PSS8mBqwoCYE2jZP7T5BaIKpBVXDZx4cNiKl8hzuEB6Z+RDCZ
R5xivuekiYM9EeXh0qD/4enw0bgpQWVROcdY0Z9nZVFqUQOfxGSBgVLdKdzGYjB9JPoWNeQ75B9F
KKmejWWZeBFA9MWUo6gvAxExCAxkY9xqTpdEZlVeoJomNl3quiUp1/dUmT0s0fGM4XRDWqnemWjW
nh/wP6AY40eftjtCNU7aleSYvqjocYUo13C9NVvnoiVkzU1ho5c43lC/bEoUBIbyqs0xTyoAo+Oj
dOE9xl15MvE+vcdk4jmdopeeynsIg7ToJX89+BFU52ylOJGtRO61a5JrgXXctrcXmh7HddK0qcqq
KnNcaHTxZNx9L3NMyygpeTDp9Of4DkfSrbCr3v4Pcn1f7K6f2poMs+4ZRlubtFWuoB2O6agAtkC9
1kmvBLDxyR4dLqFfxq47932TIY6rpumUrqBsgxGCj9hp+Xa+B/+AbDKJPn3VZPB8pc5dweKrIo4m
eaet8Xge673gC6SrfBQ+ecv2L/iWIi7sHGHSXONHe6yoN9u4BF783i/m0qfXmZyUnlpaeqjwOvlK
BaQ+wO0BcE7GsLRHbdNjfKN+LxGcw+Sa8hs5JGrX9bpHusddlOwy8lVy0DfukXwwhYHgnvojciKX
ZvzY7eeGZXLQmrWaR2b+MRVM3tLY4BUEWQgawihjS3bh/CB9OfNUEqvYcpBfNSdnTZD6XtKMM8/U
HjLoK0n0LJJPPt8IWeM/vkoToSFiASQp3LOsydHpM8Otsm3gI3Wy8ouLDjfpFGfaABjboeub/FfU
Ow2St0ZPKq2Uc2+vR7hTeA4aA23pO7tU8tjw66pZ5mpCRQVIK0bNVv07qX1zW+WdZisFlBql7LJD
owjej0r38i0q/6AprIb8aN9TnGyrMF12gHa/N0Mf37qDKu4rzEowe3esW9V0s5WaVNGeZDMEoiHH
5tqP0nCLnr+yd2WxuC61ge2ojqJ9ERf6j1yoy7WlDcraUxAoCrtIIpMmBXbmteleUYxwHevuaJ1l
Cbe5KyrbpOvCR0VJk51vCca76oTKN6sSlOtSSQYsMgqP/GQFidUDP14PAE/KUNwKWoYOkRF6d0Mr
CW+K6WByG49y0UOgbkrfQjGnqZHuromhuwoRqcEvZZQvskqoF4YmRzdJo+mHxPX6GzOxUCYSTKC3
aaDCInTlRW40mMhpxrDJ9VZa527i7gctUF/SVNMe/d6zhk2Yxspr6IXCXeMVpm24AjKEplRXOOJ2
PsIFQijtNIs7pNAo1FGLoH+2sFXYmg6izZ3VGig/lOlWSLNmV4mCuqkqVVx6bj5eC4Na+1EbYiiv
6k5CnadsSgAqcZgfzZZxWvh4Km49Q+sQ8JC7XR4UOSpmGJbUzaBfN7FYIariUc10Yy9+qKw2uJa9
DFgQriMo1xXZ1pUz6U7PEdZzmjp9lOvevXE0C5SDmVBSDuSOYmOcNaNeQK65ZJq4RG7lfOhvjCju
1rI+VK9ybES4q0QU8a1It5u4JuKKFUHlgILY1ZYGpd9Gd7xV2rTme6gU3W2QddbON5IEfWUKAb5n
EqjnRvRW1qryHNaNfq2KufxbDQXwGrVeIt3Uoa2slFWxEnrNM9etoyYbofIMYRfIJfz4qyY2/Eel
lhDO6uoKyYAkdQ0yhG1sPSeeID2ZRkyNpJXjJycswl2bDri/Oq2wk0vvvmtdFbkayTDvFEPAeaaP
lRpNBI9jAZBMDdIiLL04xiAnHJAAi9ToaA5Sf1c1crRj689/xqJnUSfVkwFsT5hQjUwCDwEsp0yS
W6dIkmc/7LpfFRZgT2aaQh1zQi29kQsnfRoKKcavTM7I4bdDQcnCMbFSibq86Bd9VYZPmjik7VVY
tw4ES0sLj7qSS9U6YRWCSgC2GqJurfrbSMHE3VLlFpmjSlw4gUFpGT1aGY/3DL28PneeB80xDlVH
RtAJStuIfX6jTco3o+mkV6+E+RXqqLglQUoCOfF/G1xwLN0tfgim5SMZpNS7sMSHvGnxFfTLTAcE
VViwPODtbmunw6zMipWjOSZ2Sz/TtzyYWkkLfDQL8atVkcvTR2sdqxdvEOZFuciv9KNVeJA+fAoH
cXioBKiMntNCpElNCsNZg5pNUmjbxEIUHIMabZXE9LHX5ketpGBbBWgZOV6uoT5m4HzUyDCaQgdd
GrfFfl2jHpKqOTuboR3MYKgxOCoyYsW40tB0CeMM4iQwY6ws0ye1845inv4aeg24hYbxoR8+5L75
4lgeFjk1fqpR5Vo7Ix4gLlkqkDOhyhYymJvY6tpfgk8FN9WS3WCGm8GFSshN/CBaZkHu2YHiG0U+
5pYD2eHIRLkpAp/hZqDkhMQr14IDvKey/AC5urzahI54rDLDtcvGx7upKiDydHrt54ANff/A1Kuu
Ss9Qbyu3fZF8XMhVieJToYr9Ucj6EBEMp6MWEJTXvRB895mgi1Qtq1cvqblVmWl9k5doSvleYRxE
PdyKSoujc9dtIwNJnaCv6kWnOwrG61Cm2l57NnrETbPCjxdSFoVw83INKTuJbHOCKGNbV+JKzXPZ
RtYWV8Ku/JWmnvFmiWJ1qzpNZncqKDG1RlFnICEfGlmIQlkVr6JGdn83esCwxl2q3wz+cB/V0mOU
pT9cT7xLUsFYpEXorpCmOAZFGa+tmhWT9+0PMRSemjTk3B6alk1b9zeSGnaq3Xa99i0uG8wGLaXp
94VvineG0PgbFWQOG9Owwy0IfJvvWiuzRj22NTF9Z+owiVQVhcSycH86qqXbQxly24ms0GWxBZbT
oceYZfdRKsKpSvKi9hE4wmtm0Q2+chsz5qGdW5w8ti41hr5oGiValnXX3MdDg/EUux3U17ppK6p7
WMYtzNAYcCLuk99eOTCguYlse5P0hNulDs3HqwZuv4Xbvadq7WA/kesYWJVGCTs1Lbz7kBa+FbFu
3qWen6Iqk8tme590av+W52077Fox0t2dOFgFoG25991VDpj6sTH74rkqekjekic4zcZrMBy6igU/
Ad4dxtLaCF191xmpQqYhaIQfeAIJiJUpmbVNixodINWXSjsN4pi6Bx54RzF0CiSSSDTXV12jqt4K
RyM3sD1RcG8yzQCOF1jKdSU0lFf1tIWdTUpMS0HSRuropoV3rmgMqAfmubd2pEaDRolKChJRA1BR
Iy0skMZl5L4WStZTf6qVOrBL5ijmsqb4U9Sa+BbktPQmNJb6u3BT366t0HmqXMl6aBUXGr3vJwjD
dmq+9+IoQMI18uo3U+76ZzXHq7fPTJSLNDGSeJMku65137CDPkl2RWviCC9g/WWtncTiUGyj6D5v
1eyn4pTqy9An/T5L3Qr1r7IGT+UYhnsQcifaDUJF5lKoa3+vW2127CW9uK5ICWPdKgg7X4vgdeaJ
QWE/rvVlakjha28F1bbJU1zR3ar+JRcdHh1JJNqy26pAgzrCcVLVW+IknH+NhCKMCtklVLAQVMyh
+9n2GYr9deJfq1Le3w61hb8oiVqgOXosbYSuSR9Ds2qv69wy8Z4U/Z0qwI3K6hj5PdHMNkFpWiu0
LIItIyO9N6qB61oQCfKdmBh4H/jVsI89l7pY32FqIRgF5twmfMOEA3ehGWZ5p7eVfxvE+QgubkJy
FQKF23bQ5EOHbxXMaTG4k+J8uHOFrt/1QelsKq9THrlIx29upLCbOk6/z6sQ2G7XWws5EdWVPoTw
zTTVuIkToNidBHgz0xSMjbt0aPe4d8H2abXERHQubnUQaUkr3uOhZR2UxsLKtc0p9Q2hFm0UV9Qf
487zD5moD+960ISHrpWhxTpxlu3iptDRgkh84c6VlBZh1ALsux9Vm6rsu2OqBQW4ezX63khB9S1x
eoV4Dl0BVeoBgRM9q2uHiOVGimv33irV7qYaWpzAAxS1IXpI8iLqE+U6TD1JROYzHX5LUSrcFmad
cqoUIijMLjkOXgA0SiwG2yvS/iYQWv3h/P3kj4QbnELLYmVAkuOOMoX/FIqC2pBRYpVsvZOCusoL
995tXlRkQfUw/mdi4T+qvv3/dJw0uDyeqdF9j8Loe/Lzf7Dz5q/yU5mOf/mvMp3xj9GFgUHAWmx0
UOCq+C9KlPQPNJ/ggHJTRSQLqax/OzwImvgPC+Usg39qGWOFi4vuX3U6QcMZYjR4GP2q+CVsCv6T
Qp30OTEkjG5ZvAbpSO64JzmxRI2JssUKtuQA1VfIcYwjon6Pmvip6oGJSiKe4Dq6qa0VvSgG+NrE
7f+z9MDfjY/JjZPGvdKRhYFd0K7WQOFW6DtiUQnriNB/1MizL2nofC6X/LudD/b/STuq5paylWFa
6aJ4rnOJBFGeGxuzXp+M/e0/ExqnQMDPeYe/nz9JBBRSquiKH1i2pOFo8j3UfsbNhczd58TW348e
V/nJq3eJZAydIIEE749qwpjszr/y3HMnGZl6EI2CLde0y/5OQEjSSi6kRyYs0b/feJKRSrNUdPs8
5CItppLd5FV3VSrWVuVozAMQBXXylhbyiycAgylBldSd+Rb45ZsXmf1u0OBxqAlAAlIRphtny/Of
+4Gp+zsT9fdbTdJ2UqiI/ugKZ0OzQi8ZjAuyCTCXcblH3wDIE6WGVWaT/D3f4ARz+HeDY0rsZOAi
zzWq3hrCjcP1oINmk3jW4xAGywh8rNSh1S83a8XJb7sI1kcFpDsGG+qHgt3mXIP7yLlxwnC4KmL3
Wg2TG0HRvmseCNhODlFLVx6EEpEVeBJaHx7Ov/PcMpkkbJXG1xxSEsyJ0e89hOIvIhbj9M2vPFEv
+CtPCuh/98tkwymKMvd7KzHscqfurHX91Lz03zBItkeRKvE9OiiP579mTPZ9NeKTzaWrOqE1HL5G
tattdPSBO3mg270Lm9fXC0i3xmZPxncQ/SHz3NqwjX7vY4MqOsKFFTT35MluIhR9osXkumxNAdhH
Jf7GSnt3eb5X5h4+2U9yv/VNDzsZW1Qfy2LLNfj8c7/ubd2a7CdGoVatx/y0Vce7UeTm3leiY5Sh
sqcYr1VoflOU5KnlCnW+uUlN51/TCKGxz92fupnvcIUkU5Uvm3oh4q/u3mEsbyzgA/m3o3yHfn++
ra93dxjDn5uqQdaUctoCjScpIUK0z41lLn8///Cv1xwBwOeHA+ypMc6V4YPUgE+VkN1YK3dKpm+6
wL205r4+5HVrsrCl2lRTsZDRx4sz0qR4HqqR+OCq+k0R5r8jCZkRUfNEEAuFnafBXokvtDzXdZPF
LnuuOHSDqY9AXEvb1taxCS/MgLmJPFnerqiVke/Emt3UdlP9rryf5wdk5qTQp8WDohY6qdAZkRb5
NAwXd/mhQVUPXC8q+o+4Ni5r6Eo3l2oWHxClP/cp3Zws97CXoqxQNcvufe1Wd6qj62Fm11byga7D
kw51GjznUzTGSQQikRZp962v3hI2wreLKWsUokA6SX8mr7vPHaOglOocWl96UUSsKDuJw8Ts7rsY
7ppurGIpf5Ur74ncwa5Sw23vIZLjlPvIFYBlK7Aq3GgVJPGmlT3tys+HgxJ1F0ARM5PdnGw+chAN
BYknyzaJw7zkEJGuiszbTHk5P3bjc77qyskmJMfuCPFnT05QZO7ImHmavPABfrrOm1f4Fyb1zMwz
J1uPnNS1Z5WxY7f9MQ+gf2VP519/tJH78v0nO03rdalaiINmd91QULwyv6edc09uGKadWK/lobsS
vG5pNNlbkFYXOm1Szvr3VmpOtiCtI5VVeTiHFMgCeAAgUMtHFnYEokb2xVh/bmwme1AZVLHq961h
CypUlJpAS1fV763TXDm6/Kol6Ld4XoZLgVm+DLGDxIDX26UTv6ZZsSlG0bqoQdipeo3ExFuc7/C5
kZxsT3Vv9Y2TU/NRgfu3LWrqhrc+/+jZsZzsT1KQqYPudpY9BNeV+rPMKcxmv8wB0Lp5XZTwX0aZ
ursLrc307nhpPY1GgqQ0zcbvmPlmtPar5qGsgQ8XwisZ7LUWJa8K4n6Fi/lN4y1jSBUuiF7P/N25
MMoadxkJ6psGmPr868ys8/G2e/o2KpdKlSE0bNcZbqSmWQg4LEguxhW9tD3fxNysNcaeOIm/ooZw
Xtc89v91gifHGlbGAsed3yOa2oXadqGZ8ZW/2FI+pCpOmqFC6hUckDplweDOErM9xs0HQdVu8zx4
yRrrW6MZ6dJt8VfpBqu70iKcF9xKe3ADKieej1UxF5uFV2rcrv1u24ZZsjr/bjOz15jsQ62gu+TK
fHYLCYpCltRbOUouhHPjM7767MlOhGK01FkN10NNfpZ0uzCqx9RwL+1z45r/6umTHUd1jJzKkqzZ
JcZnmBZjKgwd8goMwgfk/Xz3zH3CZMOpcBZAL7dwbEnOF3oNMTq0W/HCJ8zN8MnOIXVC4FdOatqM
57qUv/mkASUstof0wsSba2CyfbiNolWBzBKSw52oPMR5jB/rJvVr+3zvzDxfn2wYjjKGDqSXbF35
JsJhURpQnaq/TGr19XwLM/2vTzYByfeHuCwVzW61al0Y5s6h5iD4F7aYmXukrk/WP8XiwrAMh3vk
St3F9zGQEoRdtqMqHywMOMKXArS5nhp/frIDFJEqaLE1BppYNnkbC9pUYa2i+Pv5bppZxVPuqBXr
OLRLfEfeQYr5GSH4cP7Bc/0/WcICG4JqADC05QxHLSorwbesvBDIzV2/9MkKTtS88LVBhSG3Ge1g
axv7bfRK4LrJa3jEm0sySnOdP1nEpiBqoVA7eLWUeGmZdD0qMLEEO/DmfC/NfslkJZcpcIC+FzQ7
bJcZKvDdBqFb83oUQ1bX+bHfqPcXWpr7lsmSVgUzdipk60hI4GqOd7ql3xWw1FGpDB9HbrxhrPpg
ISlX/sXja2Z2jcnl08kra11G7Z3+QxNyTSUYoqF4qx2QckFxGUH4A9eKC583Dv0XmzoiXZ+a0hy/
yJSohMcLY330aUMIKH4yl91i3Ncxqr6EKpv7psnKF2Uqy0ZE1hi1grpIrsIgu/ANMyOkTZa6m1Lp
SloFg1btvVOklZFj8oYiUoF+w/lemlmU2vjz081EaivDcYhaDOQIyjxeOCS84n55/ulzPTP+/OTp
Wh2VteYmGjXhdJFC5Lu43c49ebreXadSoPdodqrvLRUaHTH8+XeeC+Q+9MxOXloy1FimHq6zkePd
iWwrF4H3kS6LcsL64vSc+4DJMhcUP5RbVLjsDMWMGuEKM3+48AFzE3+yrkWxjdoSJTa7XTh3Br52
bIcU5HFGk5DSAZe0j9L1+bbGKf7FGlMnyzlsQsPJvBpFG+BMaoTqQwZ/VHpUxDcdc53zjcwdrepk
JbtWVTdRzPzxSJYjzr2Ud/JqlFGTkRMuOWS9TXUA13ihuZlVp07Wc6dRiRAqbkqQkROI2yJ+zMIK
zupaOLjg4HcIoaDvcUlBdGYmqJNFbqm+anVj8CmLWx3JCAVdu/NfMvchk8Wt5aKg5QE1hh6+MNAd
IXpNg3tJvXBUzewdI9XvdHULXlTFfiQZttlCyrTyx8HxNn7ubs6//Vy/TJa4RS3O0TyCfYg+V3GO
6XJ24TIxl1JT5c9vrsVJGyi9btmJK724VrALhv5WltW9KA9YEpT5i9aW8A6KpEPdxECSR9olWfnT
Qytcwm5Wy9BkdhsjvDBQcz052Qw8xQFpYDHjhPaloOHGq5ZpaFwoo8w9fbIfaHWaAiEXDDvTS4Bz
VTQCOL1N3qj2+ZGa2QWUyS6QU7AFWmeQkHbUrS7ZafrdqbHoKzBCkF/PtzE3ZlNGpW8WITAzyieZ
oyKv3++7NHwqCugysYPkggEcTQlwyuSCm3KGOWg9OG2yD9FONtLqF5CTYOFV2IWff5+Z2flBszo5
JTxRtmIx5sLVlO3VkP5Qm8X5B8+MljLZDqQsAI02yKYdlvdEgVo94BT733bi2OjJWwcRMqO5xJoq
EYYb6V4VOJJvDpI6iG6j8o49m7AVR+2I8x/zMQW+OCA+tPhPGhSbQdAFo7dsJsRjaeLeWgiDhf65
AioKlRMVzzZgo980qfupI9xQiERp5OaIeMRnpciwbYgOBoLUkoEmUJRl39zYfPcG+RAFmHnDmMOa
wLSrqN1oLvDeVPyZ9NKTBn4GJ2r3CJS0XdRqsiQVu1QreWU46tH13X0mO0+C2kCVaINjKw4XZFbn
psVk0xKp5ENZBCaf5/sIt0xTu3QKzs2LyZ7VgSRuGt81bUF5SlF6x/cZLbHzwzT37Mn+Ew9OlQBN
Ao/QuFtJ9OxEKVcCMN/zj5/bHyYbUKpllh8GpmFHyKqE9TYwUVTzNx0KAYP832EqqId8ntoRx6YI
aN+w/RhEb1otXKMDnQ+XUqkvfMcYb3wxmT/Ehk4ms5wmnhvGnWlLASJtjMYBQhOXI8lfyG13iENM
SZvU/++m0geB8aQ1VQ/c2oO1zPG6arvXQm4vjPZchPvhSXby5KDDfK3yPtJdkK5IsOu3oyf1yGjF
V/L2/KDPzKkpP9epWPGGxgYZ+y99inCHMmrf/XfPnkQeNaGzUyc9ojf5dnCOCTpWWAicf/YMAkmX
J0tYi/O8L5SQrRcVJH/j7/5p5TV6DmjbC23MRGbyZDGTdbekIUOTbbRfxGBxFWU75AcjBGjhmo4W
nJG8djXbuhUuFInm8gpTGWaIQKoMA8Cxxbt+UcCxRHnrRX4YrQW9HTD3b+c/bW7YJ2sdroLUI1Cg
2a4RrwtBWcmt/sNJhe/nHz8hjP67OPTBYj2Zu1Ufh4PLZmUXa+cwEoTzQ7FXDGR2kSq5su6MAyx6
HCbGOqS0Pt/ozGhNRQ76tA6MSqeMV4k3PTl1Kemum+abol0CVc0Nzgd26eSr9KT0xTRnPmDKu8p+
ooiJF42EDukoDg8K6MKWMrfyP4Krk3bcsjb7Mg9ARdghksnXw370px8QQRv9dFHCOt9hH5Pqi51S
GmfHSTteETtJMhg67eCRfqu8O7vRKjd7aEirKzvvPr6Vr0fDJcjE4ZV+k1+4M8zMvo8b5Em7JWG0
C0bXtNmg91E+bBU9OgxBeWHdzj1+sjWgnZ7rUk72Ko0j5GU9NNkk/yUUrQt75txEm2wLMdiqdOhJ
ggcADwMNFVDjqR9FmqQLJ9js8pmc9I4TNFmeGiYCwLiqe4Pta+I2ahiEsOF+HbSPUoJBRBvdV71/
1KMyXkS5wQ0ohZ8iwEwwo6YEDJYjdcsOlckXBm4mbvqoWp4MXN/onqhbuW7n2W0e4TWOSvT5uThz
aE+xliZkrxbYB+dQ690EBmRPjO7RujLeFfMZ3/Tzrcy8vzi2fvL+QMgyAVisZcdpf5/K2nAVmap4
4RPmHj5NSEiZmOQDlaMILW2x/OYpFy5uM/NZHOfhyVvLnhKLQjQQM+H62j/Hhr6W/ey/fPjY6MnD
+y4YdO7VZLiyu8K4l11WvnxhI5sb1LGnTp4t9kmTSTAm0WKVsVZB1MQsFZJzxhqK52ZoFIRfL9Ut
ZhalOFn0qiFTEFFFwx6kX4pyTU5iaeBkqF84mOcGd7Lm+yg2dbnhpkeO10NDsFIezk/JuUNlCrjX
IrErBwGwExqm+fMoxo9t623kLVro6OvRmxUq2Pm25j5icuqzf2BECczHzqrhCWjI/ZC65YVnzxxa
2hTZKNZNlxoRh+OIB5G/tweMglFvjL8Vu8uF9a+/QJtyp43UcApSlkAExGNm3vTChZn69ewBNv95
ppZ574aJB7yUTNaqctDNd1d6t88vPX/uvSdLuG2dPHEzynW+uC10dzXa4Pw3Y6pNEY2UMgMPogw4
sPhX0sC7vQzJHpfOn+GBNkUwlkafxJANAPkvkIpT1jWmwuRXI2IRFJCW3tul0sxc748vcLJPWJKS
eWkAdk5HiV2DZkMtTUl+pherBXPdP1m9gi9bhu9ydNbCEAKogZhYdeL6/AjMJL610Z3m9PVF2fMT
bazFVsvR+6BcREf3jTzGlUQ/5Q/kTi7pN8wusskKVts280uP9MJoXxVuABCP156ebUJ/wbjtwkk2
Xsa/GPgplpG8Vu9GASiCMS4co1zFxvHyouzvzGhMoYueYyElkKmm7UuPhrbp9ObCe399UMJL+TwQ
sWr4mgvF1nYSf6kjD+zI3gLy94UM7UxY9ocuHYTSyBckynDKw3g5K1kPUbbKkf6xFhgE4Gi3bDf6
CrfKCNvXS6HRXHdNTugg9hUXQjwONP53NTk6xYWTf+65489PVl0paG0jViVwGqiaI288rrvV+SUx
N4EmCzpxLS3XZC7nozpUsq426B+sL6tDzb35ZDlTc/DMXCFVbhLWB++VfGkljw/4auJPVrKluyJy
gB8pF5XiFconCx11fRupeJQuL1EMZo58+F2fez5VhkCSW5r5UP0edVlx2kRQCh2nrYJYFzDU7NLs
mdlbpxA/QRy44lXU1/USG5r4XcQApgkM+FiXYHszozGF7RFKC26EZI/t9otS0MELyhdiipn1PAXr
USDN2gaZBLsrcPK5/V/OrmxJTh3IfhERCIGAVygoqrp63/uFsN02YhH7/vVz6JmHtm5RTPjlRtwO
BxQgZaYyz0KbE4S+L6/Q86WpIQP00nYyW72f4NdKgJCedahKlVApFmDK5yxyBgYzGFFsJWnYep9f
WTLqLhqMJJnCPNxrvLpVku6u02Nwd4oOY4levYL20FOVQsjLtGHiQ02RwCKheWN9/6eAgItLKQb/
LKk/mArDXpudCk3zFGY/9lN0nfX1Sa+Sqx4mBKAJY2BQlFfAUN7xxfKhUaCjP/Tzo92aC6a7B9OU
DEeNkmuRm66e234xt0etFy9qVvpZDo1DPqHV1EUx9C6qExu7zGHQupo7ess4mOtl+sREvo8H7RCX
4LjOjf1TdLDLEWMwZ9prYaY3MNr8QTvLo0raOyRtdvOgOZB5h8Il3MW0OfSGBt3AbjA/8jrdQxMC
Eh67IdU+hgRmM3XbuGojHm0cYCE8DS+mEc6vbQhn1JIeazt/tMM2daEz4Bpd/mBq+f2U14/hVH6i
adoDNGmp3hBZk1P26Y9C51ctusJO3qaaL1T7Z9TPXlp0MJnuYBffQJ0J55P+pwmGRozGS2PQlwh6
EeGcwLu1HF2WQvTMjvaNaF7qJnGNeriOjRo6e0Q8GKQL2g5CuFoMjRASDSB7i+dMBbUYcNbrCQDb
soTgj24r8PHImzuWw+FF5d2x0OFxD8kRqFkrA+TqygEYD156gGPs9GF8bXq4LWeE3RR2dzImdhcX
DNLcVRKk9XyVD9Cn6IfPtoD3jgo7Nohg0h6QYQhxftRxgQPd+D6V/a/ShgNDUmOsqE9oFYTdz1Qr
IKJddNeprodeIRabexHdYvb4c1bin3pT+EkxvrRj6qmVeqTT1DusGq/zkn80AwTEiXFri9onDUQz
LGBTdjGUOZ0c9IBhSHajYWVOI7KD2YKVEJdwRmop3wEWu7Pjyckt+wNyZlcciheumLJ7vQ5zQPux
gMGIP7XchryOugebHIbAM7jm1mgcomR+ttXYs0prwDep7y0qDkkJKYXZqAvHauHITo1c94W+qIkP
faBy9YpCegHzHR2CiAXkz40TnuKpremJVObB1opn0o/3wtDT3WxNJ1D7bxcO1ahNf+qJbI1W1kpE
U8q1VhkVebNE/DJz88Nimqcf6p+wJ7avF0mt9ne0Mz8vR7a1cCzl3oT1ZWbkwDkZ3VWXKY4WWrvL
V17LW6aUd/OB5bVdAtOoHtGGwEPAHgjYuvqr8pkgTq1uvrDl157JxIvU8PfixKTlSMSMIwF5BNzt
AJlcL9pjkj+6mr84Am813NdSjJSKO2ZjvywZP6L3aXtbWJAV2kA7rlxaxspmqVLytlpoK9BIykLq
2/0U2Ha3AY9YySgyULZu0SJE5rX2dlWfqvYZok6u2ed+2iTQjFJQhdYBb2hw+dsvJfSZ7yHjZi2M
6iwzWkrrenLS4T3kHxk9dpCqb8M/l2+xVl6zpYT5VpBqUZ5FHcU9Gi976v0iYA8whzkpr8kjgdHO
O1AeME9IcPDxrY1CdaUMkGG0cZf0iUUauBaN7NqC5ZNSA1vZlLChFt1zk+kQltxiW6ytBykG2D1l
nMyg0y26YOavmtauQrZaOytlnoys5X0W9lM9hPuRwS4LAEQUyHsjnR7MYUupeC2IMWn7lx1cg3s1
Dr9GbtlnPvu6Nwc90LuwrujgzjU7xe3W3dbelhQAjDwf0jDJwn0C+JiF+bOSw/XJCJPYv7zc1la0
tPPHippARc24AYggJBPXgzlCbipLr4Zk8NuSRhtV7NqhXUbTcgWSV6nZwG/r0XiDD0uwWAsb3J12
WAGbnJOVuC8DaTXK425Q1XBvFygwH83+8E/vyZAO1cW8tJhqYBm0cD5lECerWTyiWkC92ZteocUb
2WUlnskoWk2L9ZDRTMGZscXRGqwL2PtpwdZ6Wns9yzr7FlyKNLbVhuPySXTTRcdBPF1+PSsRxFju
9+26Uz4OmhKnEYqN5FQV4W2nwTHDADhDa6FxLaZDNpobS3btGaTU3ralKImKZ6ii33Hu9mLjMPQ1
8DsT3WUwraWXupYhaexrSJy5woAAQ0fhCsZOkKS7nSoYU9nKAVCevZ6Cb8zavN01rLhF1xSuqX15
Qt28RdHQ1p5S2vl0zitbTzWYCBY9yIsZBmAwwimVP6lC3XCerhK9egg768TV3Id0b+1mOgC/swIP
V708TWMRwXe2LZ2iyF0TsuYa4NkQ5cpDJzbJG2Atr13ePylb6KmVSGVIgURVy5KaOlm66uaOdsxX
eX5DYraReVdehwzenUMjzW0b36bJf0fdk7nFhF7JGDJctw4jAvcxO9ynk5eWD3jJXjeA82r/G2gd
Gkx/74x44dW2fQRXA/Hehz4F9Ffvf1/edSvvXEbj9hWBZBi603solAFp1UaQXrS2oMVrF1/+/m1L
A71YaD3BNjNCWFqmo6tGN/EW7nvttUvxwqqtJjFRl+/n/jWHXSxI4hoA/cms7i+/mrX1IgWJXE8L
hQ65gkogC6aR7EB3vL986bXfLhUAcAWJWdMgFZh9BZ8WwXBszYDvnsl1Bg2gf4tyssi42oSEWDUH
eG7qjnwAGQE4k9G5/Ahr31barPOM41HXQy5lUWdTxFtlwm+VPl+++Mr7kRG2xWzEi1A2XHdD4qho
BYBzglYwZDoN7/IdVj6uDK+tmV4m09ApezW+H3CDcsx2l6+89tul3TqMsYLXjB0FSVgnpVW1m9JZ
g0lldajmtNhYnGt3Wf7+bWuxuJvGaC6jgNGyd4Zw0ToFUk9vsiOf1C1CzlrFRaUdrBnUMkNeI9nD
D8/T3BR1avxbh2sn+VHvu43IvLKWZNRsrWiNLiL4qJZhc4hUDS7xc7QXqjn922Kl0la2shp8Ctoq
e3SzHKvLdqEOHsWkbxSma4tJ2s6sjDmHoHEUTOy1hqRD/Xh5Ka1UclRK4CZH4m5akwdpA12VBm5Y
wF920JB0Fr3QevSUGR7DGdtAL69w5g0q7emcFZBI1GzI9JTxTsnHwFRzryHWZzenp9Z8g63LMZ5h
Ks6Ujc2ybIoz9ZKMYjUTCDF3WcGDHGaGVtk5GR5uqOAT19+O2sZrXHuu/wBZe6HkUYfPP9MKDcf8
TQzQbYRja2bV+z5LHhs+wBWxC+9ndCQvf7uVNS3DWQczrm3RIGkbFKaQEMjUYSnZZG+Xr75WaMqY
ViANp6ZsKtQEt+kL2srmG3MrmMNmf6DIWZ2qQ+EvnrCX77YSbGRsa1yBTNCnehQINL6rEdrBEFoP
nTx/uHz9tX7YVwX7LZpNtqjiYnkafT/D+Bowx8WFA7GfHNNPYPXgM335Tis7VQa7VryBznaKrJXA
UDLUfzEUapevvPaOpBgAly9q8xY9lzkqXZpAjRsyHtYdQVly+QZrsVhGtLI0tfuiI1EwvhG/9MM7
1FSO9QbpAQgubE2s15atFAImk9ewgerCvT4FA7vrZ7AH/MsP8LU2z2x2GcuailiLW8De9iSDS3fR
lPCdtA5jZcPTUws9JdMD5Hxgm1Pl0DbqZxhFT6JNflMxqjujVW7DsNB3Lc62wMuhmuSQRXOr1oL4
btR7KoB87UA/bWOE9R61TixjHhmLLd+BlfOpjIptdAWTGQN9FCP/sGGqbcZ7kIycLnyKALaoantj
s60sURkbm0FfuOkWaF2sXesJpDXg4Xj5A6xdWaoZ0o71ytArIKeEWKIxv4ubf+PGGTIANrZHFbkp
wlEzUp8tCnvsHkA1oCw2KoSvpz+3dpZn+hYhLG6ZM4cTxB4iH7u8t53QaK70mvpq8ofP7Q3AiB9l
3boQZz8JOntzBkliYVylDBNaBpRKfMd56l1+kSub5CuMffsxg+j1ZGiWp4WeP5qcNtjjVWo6sKnY
onOv3UIKJ1MzMs41fKukGX1oVENkDfqgVGAadPkZVjKvLDzKxTAOdIRM5Kh9FuI1xRQ7yt8LMNQ3
2VdrzyDFEm2IhQLbABvY9fYNBSTmejCm9bhvuy1GZQWMZeGpCXfny0+0cjsZ+QqrCDOCa5kCZCG9
zfLwvoz0/dTkG8DF85eH5+DfK5Cb0GacIhAJLT6bAR7rRmiwtc8hk3T595/fnuAM/H2DodWTmERm
FET5n3p80NnGddd+uLR10rEru5nAuThC9l5irAFPaXNjePKVOf+7MamcUfMp5ilob/D0q+g9/P2i
nWKAO86gl85mxUkqWML29QBRJPrY5vkew+XMFwm7Geem8Ero/UNXoof3r17+GWL1Wu2tYKhTAfCs
9rMvwo+Qprk/pJtU+pVqEJf5+z1PcZ6WdErTgELCyIkT9jvWOEpdfkgxNceIPYP8m0WvUQ9ewYdj
o/u7QuikcvruSZHPtmVFAYbdlQvft7exsQ5QN+SOAgE9qKTrAepTb4pm+NQKmCiT4iON6iA0s7c+
H++nubgZFXtjt5yvV+iXO9u3GGZRPcy7wuABpA5J88h6Ai3+lx52Y/+0muVkP6maMdSDmQRzo9yW
Hb/J7WmjElrZKHImzlFpEbQw06Capid7Kg853yIMrOwVOfnqvR2XfaulQao0bju8VOEPWLVtvJLz
xzlYVP698OApRO24wsKDiL7tFJHxc7bhlG0m1g1MJombtXHojLlGnGxMNtlvy2HxzAaVUzOhKijx
epIFSqAfSx+OHIeF0r/wX7bOOiscMvo16Pq2mOw6UfCZ0wQC//YPEJYWq4xfdCZvOoe3c2+K/jRW
A84OqgGX4jj50SY52VjIK3UxlbNxXURWg+2cBclBc7nbcof7GAsBa1Z+wFJrY9GtnFHo1+2/PeNY
zVWfCiUNFgPFvvWWkd3CJmL4/wOkDmHMfXnnnC80qZyZO2iqoOAt4kBl1l1RF+9591pGxt0Yte+1
9VaTrXna2j6S8rM5qNzSrASdKi52PA5PzAw3EJ4r+0jOxWKKJxr2cEdXTHYsYfVXqs1NSjbV5+j5
RS3zT6ZapcDpINez5+gGc2an+W3fNO/K8+SrOzUg7ca3WEsW6lI+ffvq8E4em6zAO8oG9tkA3AlW
50NT3Rt6sS8L/QritMeoGyAdtUUNWttMMkslSg1CzWqpY27HHXchj+2pd5OPccjV1rR+7fMsf//2
VKkqBqB2GtQy0e2AtpWKTYqwc3n9roQ5dVlu3y7eDmZX6BF+f1Z2R7P1RAF8XgcvEuPKzm46dKBV
eMJdvtfKXpHJKl1SG2EteqApSgphhDvVujPmzKmV16bel9pGu35lo6ja308ULuGYJyHqfdVWnHFE
9IZV78YjrH0Lqcm3nOjpqGc8gHXKDQw/AoN1gC/SjQJtLW6p0i6HrUhG5sriQfjcedZxsZg1VbeD
VgVIJQt1dNjSxVjBNWgyc6UOocFvDxlKnNsF1l36Au3J0C29HoV+/jH/jh/Np8sf/vxbg4ns359k
xi5hmJkC8jvnQSUGN7fCG7UXW/v+/PEIrIa/rz/miq2XI42DwYUCoLj56Vcu97VP8TZCu6v6tI9i
07n6/IbRZO1unthtOwi8NhV2ljSI90gu/w+35bVHkTY7McBAwHQpDoqqIi6gqQ8jI5abZNghVnc9
d1ueBitNSU3muVS9TYZxwoPUu1Jzpj+G3+ytXQpk7hFgwscansLbafJ8AQvP+b+/0KT0sE0ecqTJ
9Niob6T6KehOwyTt8gJb2TeaLNoNSq9ej5OAxM9L54FAw9xkt3BEWsudvf8P3mT1TlIEiBLGNTVG
q7j31T9wEXMLyF03O0w/FppyvF2mLfHqv6WgZkuhoJ9rGBFlJQ/o7ewv1s/hE4PZx/I428fwldUs
c15i5JawHjvszEZoDuAOXl+nvyKj+tW35YECOhzD0Kfe6JatLG6ZAiMGPZvKGnFAL5QPxu27Mq9+
mgSuW4VWV9DoyvzL62El4MiUmLkZdcKnGJI7E+RMhydapo5ZP1+++NeE5cyXsaSjgV3SGPMjvDQx
F+Gu5PynwcefYT6VwKBBRLufxY82LgdAmLNoV4gWulkN9MYz+FaGonNzcE93xdxDtt5omx0hMVDZ
epJ6pp5icpoNb/oo4OwhVCiaw0dvUrr7yahGWMvQyKdgSBJIx7isinf9ZmZbiweyUrdITEhrpiie
umPnUT+9ij37ob1qkXralySIfQ7vs636fCUeyHbiSULhxpUDP5S/pS9Ln6lw4cD7w7iGdeqOgTQT
uoW3dbe11SAFn66cxcjmWNmH8aciboYyqKFEfnkxrBxoNGvZvt8KKG0aMzhrooBaVIuAt/aj69Ij
RxSA0CvZIlKuPYEUdDTY3zVtg29TidCpspeuhAMLNJEuP8Pax5AiTSViCw6bFA7N84wGUE6gWaHj
1Nd7bbGZblZuIjNy2pLBXzUylL31MQAKDzgVzreRl7oEJvKFY2KMvGd+uVc+QRK4/Fxr3+Y/HB1W
8aJpMd2fatyOueJYXKc4BWqFM9z+c3KTCTvhbEV1aQB7QuhnP8VOzhGo+aGIN8qn83WzJrN2eNb0
M2wRgRAegG8HxCtJAPzS/Ayg4Ew5YBq78cJWlplM1+F80pVIW5bZoDimHpQIm1F42Pgay3I6EzZl
NsBghzybYDQchNc1dvwYlF77gsmnuyXguvaepH0eRzj9RQyTz2kE7QT6EM+V0d/wCqoo0wTZ5tEE
a4cp1vvGAy1b/NwDLX//tvUjBc6B6tBi/LbX/9BddGyd8k/1VhwWoTJICl2+zUqKljkBVjgWk6Zg
ESdwUbAs43rUonDXUnIoLfvAc+seZtqBqanGRnA+f4CCY9rfjwWF+1RtRgUHA4MdCQwmZ9FuPMsK
2F2T2QFpTdu5KHAEbP32pMNPywUMxltqNd464m0+wlsAIwinht7u1ulj7aQjcwbAq+nqaMChKn8D
YwaIRT/ZYVT3rNfe6P6frNwmhWNlUciUgbIjGnyPsVmz+gCCGjoCXyOU+TB6cDPY9LRfi20ybQDj
M0q4vUzhU/GhGHRnWi13VR5hjGqArMD1ez3MPuPChnto7jIzP1RT9uPymlxZIjKBIIVIi14rODuQ
oYHw3Z5rj/924eWG37aUOisCPDVcuIN1RzQ+hqBoXb7yyjaSqQJgbMGeOl6Q0Ae45AbsAJMFr97/
G9Bak1kCrFabojdQrXMDMaYJJsy9L//wlWmqxqTkHwoBglzU82C6jzPIfuludw2Zj5vwMN2NxwKj
OnRPp4Dd9P8Y2JgUAUzYF0Yhhs+oaYgPqMqe5W577D3mQ7sqctLXy08GsdLzEVRG+UKSYILKCxBr
c07v1dTyzNF60gdUmgpQAtdwugsKxnYj1a9Z0nnxnEG7MMSQpRsAdeqdYqhvzA4kOhzI3GGojlYb
/86UDko3qZ9qMDtKpx2czyFuUe/imO+pGo6nSeilQ/PkRzemB/Af90qWxqDDxne2BRmGust+9UAI
J63oHNIuGi6ddU0GgL5jffKiub5JaL0fzGkHp3Koe5kjbISABHWGprkmVvUKTMAPWGDAGXW86nL2
PMdG5YrWnN0kTfeKYp4Mq39I03gHbe4rVc/v7Xb24dkNe90kdOArviN186aoI2K8HhTEfINYBBTE
khY+KEMPsZp0vLeU6sWoova+FGAJVdSPiyj00gGDw2KqZ2duNR0jxPQuLUgEYj7gVHo7MkdVyvYR
ZvaKm1Z404ZpphCanB9hunqnR8ObptInZSyv09DCaIB6vOyYE6r2h253OKQV9Z5P2S8Rx36pm16k
Ra6i6X6iFk8wdvBVTXVafYJJbNS5c40fTBNtdGpN/RX34JtqtkHdLJrzHajyP+dM/9WL5tCmreI3
NY93kz4/wEaAwLQdbvFd1t5ixGN5fOx81tJbfaivqs68GrLkparM24FBg54ZLuaOcFsHQKyOr7LW
fjdY/6604SuZuh9Nr4DGmsC4K0tbVE5wW2/s/j5v5o8aQrZxVAW07q9wwjo1s3gOheq3mHk4MPBN
vdrCKKQTxZvRmjedXpe+GdqfWHN3gxbezln62yyrP/2c3E5ND7/57Miq/CNdND0KI/wVAWKotKRG
BWKAK1Rjcs959JYmSeoqemZfF2KEkCi0npoZVFjWdu+GYSU7Xqi+LkD9zOLPxEiCWhFXJE7us1b3
BgUWDpX1PCjVgVpQ9aBh+yuLq8odVBNiynNnAemSKG4YK9VNw9TMTexJnBSu3ApFASCU6gyawRVY
AdZ1PkNt3hhOc6v6ka74miEeCIneEgAOrnoD/3UwSc98Y4xjDycd6IolxXsBk3bgKI9m1pi7Xh07
PFZvBxoIrBtlyEoxKiP1I6YJiwxFsqC5b2kIumpinIpi3l8OPisjXk0G6s9aUvHaEgn6K2wPIONi
zYC2EcQP8oDct/C8hMUllPqK4PINV6pTGbyfixlCXwa6BkpOXbN+SkW7a2uMc3q/DEM3qTagD184
2TNlqb680G85tLWtyZoYgKjDUDeuxW17Z+rVTTLx20YT0E2rEthJhQ+hzp+IkWe7odd2eVOc4ixS
d3HV3FUkMbE9oSMag/l+n1hF6JkpA9Nn6N/hWWi6gkOXT0QC+r9tfrBbNjkZr4BY4FPudi0Lkrax
jx3N092E6XwBZD5wdskWRHgtb0hlQmQOk4gL2NnzsTr0nMUuN9utMcXKSVWXjhEWDOf1SIMGLES+
uROO9CYsbaAbww4o3uzu8mpYy+qyzHdGFR1xqY2CXlESNxPaYRLkKtat9y5XhBuXNfPG2PQznb3N
XU28QU8CmNzg3yYmEkfFD1rJPDsc7tqGbM0f1hapVGvkaU5ATm8A6vSih/gHeRtP6bH92TrAhNz1
x26HszTmp3AbPlx+D2tfUio1wirSNQH3xiCe6Ykr40NnbxG3V55F5iWUyRCOzdShdcWmX9ZEcSJs
n+wayajn4W6ONJ/izH75MVbWjMxQyMxusoQ9JEHf2gBjM7cbAMZmt3q3RRBbGW5qsqg3EzWNxnLp
15fGKYcodBXlvmrPd4xbbk7Lp9isTiNaAr2xJf3zxRw4E0pkvW9zHjLUMVDNV0oBNczeekob4xiS
sb4vOih5UKO07kMzz515oD5Rl+FhNA47zY5PZpZ7ETCFU2imGGSgGMiQa2uMy/SxdDuFgk6pYPZA
4AJRDep4hELYtOOpwR/ncfItmh4HpbuLB+MnZbUIprZ5I21xzUZoPxbKAYjRjUyzlgpk4gQMdi2q
hdjxsKA79MuZw5gH4apav+/o/IFa4NArkB+cyoVZ90dlArI1WZQ7E4/2ygxKc27lpybbBH+uLV0p
vpmD1tdaE0UBb60Db8xb1miv9VwcazXf2Vr5m9nDxolrJc1+ZZFv2WJisVFwypOg66YncyJozVW3
GtkCfKyorWp0OSd/u75qsdoGtQmPUlUIJBXn9+XASnfKiuuZKl7ThDs0vw+w+MMxA1owTak+lE0D
QKrgn0NdX9lmWTtdPKUe3GaUIzOgsZ8hSkBd7m4ctY20udYlkPkbhTEyu4yUOKCAxDp2Q4EX6Xpv
arUfaIu9mopxLGixb+spSMyIuf0AeGeRx4fUjNFb2kQWroUSKSLCo2KueyNEo5TccxuAu2LhcgaA
U3uXY9XKF5dpHEZSY77IRYSeEQcTr/fBTXArxdrKISsPIBM4orTOw4LGmPXlPPFNO3qsMlIGFjzF
fd7z2m3natcxq/GSmex1NflI9P6kkz6Hak8C73P42Q8VlCBNdWONr2wnmd5Ra0Yv8hDlQl3lVxYf
3IRfVQV0U1p6KsvfNNp49JVkJqNO1SrWaoanDiAyWRevxfh5+YutXVeq6EinjtYQx2jQQ8ao6k+F
UDbWwtqql8kcZcHgNVI2SWA99z4OtwEHM0XxwgDiBrAVXYy2dpcfYmX4J2NPQ55UJCSYJ2a1idpR
a08GDqFOnljv82i/GTN/unyjFUyOJmNGbQ1TrIag0saUDOpWOj9pY/LSpNFzZiUv8wgbVUVYoV+D
szKG1U/bSB8u33rtQ0nlk4iYolgdUMEDATMi+SB2vpGj1q4sRQXbUpho2ikJwrR9z0ziKaJ+u/yj
vzDLZ7K8jP4s2i6MErVPglxYqVck7SnrlQSMG7R/YEeBfE2fiiK6023zMKixk2lAt2vh6Cdl8ahV
7b4PSTBQYLkKfiRh8TDNycsU6b+jHKMevVHgvZz3vyH6lDqZ3WwE7PNhjJj078RChRIVZo1NHWW2
2xuHlLxg8LrRdDv/uoms+WMOXWI39hAHk21VjmD93oJq0sa3XNt0MiZ2HNsQkCvMDMH0B4okBcqe
3tQB2fNAuzLfE3fLu+f8Y2hfh49vyXeCklRfU+yEnEBwSUOrYoN9uNJNldGxug4ZrzEFCRQioI5I
vbj84CJ3U3iWd7dD9ym29VhX4oYMic31EPpZCQWzmzjNS3+obyEc+Go89MfZRdvpqHwoewF8LN1i
3qwdzb4+27e3loVGPk1DDoDsEepdpA6Km0WgeL7iO/6TZa6d721Y55aYUWyNqFcy1Bfa5NstdRHP
YZFwHsyDGUHzKzOdvrE6B5pnNyEDAcuEzFsq+EbYP793NBkeWxe5zsiip9YU7EGUWcAL84lMln85
oqwNJ74i87fHyW0kldHEuhMv1v5/7YYhpnr/ZTe8DfJdYt+5uCXFRJanpKcpynZ9X93kvth3/kJS
aTeb+muYCBkZG7GpnSjlC0ZOq50xdsonDYZrUD71Gj/6nP+gp7ot8LmGLZKBslTYmpirige17gG/
CNfLCExeh+wXBajyHmt8o8O/UqLJQNmiU0L0q3GWtMtrHXwiq3a4hhae/XJ5Aaxdf/n7t+8fhajo
TCjmBJMh3DR/BCPM4eZbtCXiuhJ+1GVdf7u+YoWZDQU/ZHizvUZTBsQeSp3U1D8j9L5cZIQPcBN/
E3PYSOxrK1rGySphzrJ8xqfJDu1B3Ctu7+QvxF34nPFO27rLyr6UEbJZW7aqIWZln76Yb/PJR7d/
Z7sm1PKaE3rA0E3aqsZWMoOMklXzkWuzihWQqMY7qcWJia3G7eq7kqqgqlF1c07wFP0bO46HOaAP
CpxPtF27H662IuZaEpWhspk5I7UVAET3fq855Tu9Ktw+AlrJOPY3OhKpcrf1slYqSiJjZdHtr1mZ
2QvAlPgEtpsWHCV3iyuRGrTDRllwflETGSWb9/M8aLWBcxOJ6SEeM83RDT449qzXjqnw69CE6GA/
JolDhi0BjPMrjsjQ2VorS4iDg7/QNRbmVrNfRvZ9RorD5UCwshaIDJc1lDZPdGNhLnWuOrmLaXCx
pzdq5OU/pp0WbKlSrN5ICglGbkKnWlWBkn9ud4urqID3TuklDyo8av6NkU5kzCwEts2UGjiIiWa4
qZr41Wxs7/Kb+lIW+282IzJEFmaYEDpQAYkDBvi9KdL3YszcsinfS7V9SzX7kUKYF23MA5hJj3Vs
e5Q0fjglzynVO8xk1LfIyJ9GBm9BOEfeT3qJoVeKhk5vWb4xQDQ9yrIZFh3D77m298BFqbsQ9B4H
vuOWk0LWwxE5A8et/WV06lPHsydlMH6LmGMsZQFHSZoxQUsaKsrhjIU4DkL9oBoaRzbwW3Zqw/mQ
6D9KZQzsOD5xXfwc62nXhfpVS/hJEeHzoFYQsm3eKRwrnNpQTiATXk9JElx+hSstUiKjgCdML9sk
m+IgyarKA3wFMwe06pJ2Dt2q0ImbK9ZjmymR20APB795y9rnfL4jshY+hpJ5Q3RE08Iq0bfSHKMH
Q1e8V83rxqOdj9dERgMLe+psI1u6v7v8BL39E3EKN94rHzPU9lMs8c1Yt5yfzqxDGRIMR86R8qU2
yE7En3f1LfcX5b7Zjd4XF2xzIzKsPJCMBe64WmpFiK0EOfwoO0zQI954VSshTQb/0rLogcLFZEWB
4BmGrBwsIP0IkuupjeO7FgV8mYH0rphVkMdp5Q1MvJhKD5AuL9wwKoOMGBsJfe2nSHVQo5KxNOcJ
fNs8cscGfCT+nKU///FBpZBnRm05jdaInk0BpguturtK5x5N2V2YwP8ose5NY4Kg8QAg929u9J49
Rvtptnexln3aGt9AdbO1T7n8/Vs1JhhtYgUa10FT15NXpNUxtix8196ZWXoLBeDXKuJH6GhzFzKB
VzbNfvEuqvb5AFU9aB+O0GbWHsB8/MhEdTWq+oMRNsRhLL9mBCLPvUJvNOA1fL1jt7Vug4VpxbHT
NfMzLC78Nhrv41B8hpTFTtxj4gLmF+SR0Woy0ICcldAvjT53s8k8ZZy6NslKp0vo7ESAS/mhDukn
niwCz40O5ASwFnZ3Dz0uP6Zq0MzGs6FAijeynuLGOsVTvi/K8L1v21fTmOlu1JvXIlOuCbWdYayA
MQBd2YvV+Nc42BvLaCW8yBBAs0lVlrYMqSG/Z+y5C/9E+g/DTjcKj/MnbCID/gRKzt4iuLzOqo+o
hLP0PDwXFrmJhvyZTNhAlxfs+XViyMcbVe1E1qoj+F/pnxZGEdXWA5yvnODN8vcCbLKUaU0HLcLQ
Hh/UjNzNMWZPlB1rsyCOQvQPTR33Y1xt5eqzIdKQSX//w9mZ9Eiqs0v4FyExmGkL5DxU1jxsUFV1
N2AwGIMZ/OtvZN9NfZymkEpHR+ruBZlpPL6OeAIXz05XcCBh+wE359ACJV3+lvv10g30jC7Knp5v
4qaj9UAhVvOLHqGLOUgabbEHFf6l9ciDEtmdb5bHWCI91IHlPuASmJmsAZ1OercDHVfM0miE0FQs
gI21LynsAsAK4OqtZYgfzg8oxqrI1+sN9CMLLtK/5dX/Lhz29IjUWVxXA+KiNy5M6jIAzmHlhSK6
FgCqjb+yN2PkryokDN0bKdxs12LAsvZ3RllqT49OQJhbaTkSf8M/Iaj4qy8uDxr0Rlagbq+Vom4P
Ye7a34FFjkv073v0zIndnh6jBmFC0dWgS0MgIHbWNoe+3LuxVzJSK7ZOoiVky8wJxNYnZyrmDchG
7mNI/ZLVFQwuPoZbJ2AP2n65/vDv1cqenqiSzGhy10IKp0juivGTudsyX6gX/ru+RaYHKM9EVLRD
QEjxaty/Q4r2ZuMvwlT7uPJ2rV3tWJssFIb/Pc2Q6Tkqjs1k0OgV2Jy/ecafsd58/7L/3Twodk9m
GVOrsHzleNcZCTTNWlODRLHLo589frJX6PXRSMoOXWkcxg3xCXbZzkHQpaPLzAGJTCOzqs5zbGqn
V8449nVIN4Za/XCFAyah+l2Q5bSmuXaabAd0s0K6BExdiJMAQoZB6E8eClznRuOw7lag+2wKOCWi
xcvyf6+OZHpw6utOwX+lgw45vsW0BXenCTwe+ez9+xcz15/M/33vHkOWalNidUmv0Rsk/cA4WSIH
zT17Mqxp3PdanI4ISGnuVIeVF1Lt77/1TH2ETE8MbaNJTXpXMraJYzdZIUrgUSB/4/5qWC33WQRh
+BJPbWYeJNNDg+Z71DORWrNB191Ya4YbjfLZhbweuQVr/5IuDMEZpQaZnhrqoYaIPQG+XMvHY+43
z7WC9rnKosQdm22BgGts6vRNS03IURwXG7uuuBBtNLELYJ9aw4LY90ObeL++b+WZvj49a4xWCxKm
j74xNDww7D6q3T2Jl4xZM71jajSUHDVOWaBV9dqE+Y7FW+Q2LOQ0zIyaqd2vgT/RsmuYV/ryTOXO
AUuxbjbghy5s9uZa5vqbvhwK4owrr1Zg06nKumUJAEwkDzO2lIR9nXT/u9kg3vX0+uXxZu55Zhpj
tkzt4qPXhiTSR7lCDMC9yijSwhbxYXPtNBn9lu6kFUswjGj56mQnlmShI19Y99N2mswARuF1lp2M
GjIS7Zu67baZyP6IfmmHMteFJnckOA4RLYsxYLp2S+Qu9h++7/gzzTK18wnp9Lo2olm68kb6qE9m
as2Km35YKvHP9J+pd88QhQZnC/pn2+w5ihBq5xsLXX+m70z9em5T9DDQwk2luB81/Z1VjjgAOqEb
n2n862ftc223L/1Tw+lTYS8Mx9aAAAfC8j5sSvrgpOpFQGgU/exTro335VPiwXGYQ+BVcPM37KHU
CK7OsJPdEiRipvdMLXuai6t+r3UxSWQUNwTE3FBtrNc/+/KTIYzE5qJjMRDvKUhj0HftLE0+9X32
KFpz4Uwy10sng5d1vrRojpsISmgwiBOBsqvQT/HSRedc+0wGbxIXth2jwLCpk1Nrbwa+UFKZe+5k
1NKmB2RVEoyu6rUgNHStnwFMyNSAx0GYknmMHiMRYj2KONT9V1YNP+uPU6ddohghUqHXG/ALqLvc
qANj3JeC/GxRmZrr+lF2MVeAL8Rjvcp9eTLzdGv7P+yRU08dUZ0BLRBK8HZejdDveJCoOvVr7iEz
y6kX2mhurzQ1zw22HFp6xSH1ISjdqwze92zTrJ0AQRSbJFKX74fXzAT6t1r3ZW5ASFGlpPKQdFDs
XYrcDOdi8vvvnz3TP6dmuq7wPF23ICFUvERghRElcL797NHTIevptCJAlG2M+pVWv1z18rPnToaq
nXN/dCt0zY7Rtc67jdNnC4+eWU+mdrnES7qu0kfcqaTl2taPid8GnUWCjp39+O77rz/zGdM0HU+S
2slTFLXdYgwzVwR9XiFz8oFTd2XYC11mbns9TdNphqEqrcEDqevUvYijvTZ/V4/OZXyVUbWLX0oF
El0S8SXc3Uw3mobsuD5iOrXkCmZokiiTugo0fewWDkBzD5+swKIHc5tfeRYei9zsYUxfv38TM2uK
PVlzpRCeZrd4EzSGMN1b9zDXOY0IsqJZWBjnvvn137+M3BpZuzZCCpNtm9mh0uxVayzFZMx9+cma
m/RmSaULf0dxBdZ41XOOwMzC5JGbl0thE3NffzKC/TbPKuNqWO+kdtPwYpfb8er7tp+RZhF7MoqL
mObM9Pp023j9CtSnE1wGF7+2d1x2YZb5W9tsVnYLlPDYP7Muuc+ottMrsBIsfQdn2/Vibl0UiylX
c+05WahxBZt3YwmDBOveCamDppSB7mJH/LNUFjJ1yDoCoSBDe01b6JCVaiORPNWakwJILVpo0pnS
3NRnx2GksoiNeJN2Dfbnpdq3uOw7kB58eoBMwqueKtYDfopZILdLtp+ZxWlqvotzfxjsAu2WWk+2
+W60d6O/MD5nut/UZ2dyz2krD84eZ3isgV8scfm70FRzj54M/QIXQ4OrA5RyXblHc9Nvuudub7x1
qKggS7cYgmRRETjXQtfv8GUSSEXm9r2PF0+qC8m2fv8m3bfvf8fcoyeTAIzTGcIOMAlwb9d3D8pB
JXNh6prrTJOxX+uy5txDZ9Jb7dDz9C63qgezBXzDZuyIqLlHk5oLP+Mv/fYfNYBpZE5pJpk+ekiK
kGFEbscVoLi4Vthf/9PCT3fzbofxy7hDbuLdUszozDJMJuMdcpnGoAUAytf0YW7QNfWRiC6aTSOD
X9+/nbnC3dS3Joit6VygA3fr+t2IgMdZea9YZMSqhyAf3t74zH52zpja1izqmKrKG9Ar5Ua0SZAi
/Pj7XzHTx6ZutRpVsY4ivgxptmZgDt160EhkpfzPzx5/nY+/jA4395yBatdBrkNAYoYSkUPXKIHv
nz7Ti6d+MAL9A4dVBE/3nmHDRIDxPR/AD0A9G2a1Xl/CoczMJ9Moncr1y8qnYHgY2PwEg9Jh+xx+
2EKTQe5kxKnyEr8BCYNbSw5H0gJj7KkfWV2INRnoprIkh/kWXx1FVp34USLpQqec6zqTNT5HfRcM
/euSJ190KJay+iY3lpp8ZgBPU3M8UNcQTIsoqbh7F/XeLJOoK1uAL4ERSJfK4dde+I+JaeqwqmoN
KhqOYRXb96PVraGGDUALQsz5sPm+h8600dRjhYhnnpQEb1dv2sAfPkvxNCyiuv59nU6mdinPaBOV
9ni315ui7qI/lRHK+R/5iUTaSV+nW+MEKeol0QN/cbmb+8zJgGau33e2RJORonqFCPo5F/I3bCl7
Vnh5gHXwJZXdAdjq1fcNODP0pvx+RaqiyK9DT4LOV0H4UQLM9/2j5ybwqacqJ5lm6Bk68LDGJViY
39Yn5L9gNzXirq2BPO+0hDaa+xWTQS5iUrmDg96MEtqhdcSm8uqFG9u5R08GuKirzCZXWlc3DBti
O4fRzxbafkanR6Z0fS8uSV3GJNlapAZBhKkHzskQ9sz+VbStFhbGCLCHcNadoe0Jb342JU4p+m0h
srzVUQKwk0sx3jnY7sa/v3/nMyN+aqHSlO3zmKGm0/TuQ9mqSHraGvjHrcWyhar1XN1o6hoiSZF4
Q4vTcrMaocNcuR80DfxVu1Kr1IlspCNE3kIXnnn5f49fX5bXYeiKIsYavjEo36ajc9Nl6UK/mpm5
ps4hs3WYUhzHcrekYWncxTHkXM7z969hRiZBpmYhs/dijQ6u/zesGVRT8JOB79kAZbtfwnHPmELI
32H/pXEsHpc+vyZ8NqshsiIa9drWD2WkRyzKsNfUt9arsVCRmXsRkwHuWz6sEw0MhXCMbT1KokEt
JY2AR/7vZeqvUuDrD1FpZ+BAnW4Jj482L2D7zh/HojhXSG7qsTpSFOYdUZJD6nWfhV6vc1vejaNz
Z8IzHuQINPRw7LZ6sUJ56k5mCSJC5G3vYjMWm/5NTKE+RgDLvq1zlFSHQyrpOoXwj5USZhPbTZCf
3R3yluyEqIp1bPY84leMWROXW0ry+y4pZIBU0hcCq0LAkFERFf5wzuAsIi7owY0L3GLLe2Rw5NYY
GT6u5Txf5RF8QXYAMAFoCBK2GSs+CNsEHm2okRTh25Alt9U5Q/ZyYOvVi65575rh/W6b8Sy1dIXA
oD6QefWWZsUp8cHn8Miwz31+aCS5k3X8bCP4I0j/wtJJ/ZlYHHJEUwCT0B/YWO9amjnrGpl4UiiQ
5vyahjHUbjovb3gzPALmuc+HHMn1lX9jjdiGgPsduBVf4c7oVNR6GiBKIEizWuA6W/ySqddvYi+/
N5LhPBjOychxIlTZqS6b24JXjwgmqYKy1i8WeETAngP3ZF2bWDY9olzZitdkl0ieRJ7GLqQix0o6
qyZLMfRaekNM7RZpglWA65Fbc+zXUCSsTS7vtFE9daw4J0MKxrFX8QjkSR41hn22hbtq7P55KMQ9
cvhoQDS+yRU/ufEPawRTbZVnFWkldHjiHB/ykbHtzmWT5gEjS4fVmUl7qqnqEpjgdBsT6hCfuhKs
LMSZJUKHZN1ZmrNnxu9UUsULg3ZVh9lOREOkHuTJiJoQ57mI7apLLoNxu6Tb/vePsaYKK6dgdlmb
CGdkdRW67DZuIcqPm1DLlkCUc59wPS19mS5GXLhfFWgofObZnrv9fuy9N6S/QloxLMzf/14crKnE
ytKqQi8hidkI3uGa/bUeylC3ioVVbe7p1x/25QfolZFbSZkhrC07ef1D4R4S9bmw8Mw9+/rvX54t
UlsDmAQvuluzv25R+Q6JEzJH8p3IYBPrTmW4dKc/I+WypjaUArgtCZi0vwFH4yoGjCPYDa7xJmpV
ReL3kmRspvP+XWS//CZP733E6GF8qOHgwuMxZmqhOvDvrkT+bgy/PJnXcW82AI1uncZBfEJr77AM
PWeCntUIu8n37+Tfr4RMzZtV7VReUWKdhs/VSfcJPQ5LCXczLTNVMtuDMpghAHog5qtWXsgPNYBT
ITNPFSk8GyHQ3PnlNHrk52noO/YPG2TS/4uS51mHMKaNp7vAl6QB03ZNSdbfN/fMbmKqWXY6H1JM
D5v6GOfoJIVDMjlCs7oqRj10y4UPmTs6/EdkPBBLKRPnth6itmyb7a07Y2+t9MNSru5cr5nsuDTb
dIv2WtjwS0DaWbUyR3tD2vj2+1aauWKz/qNWbIFzppbugUOa3/VF0O6asDphv0ECeGThSQgh9I7y
m5+uC5NzHOlp09YUl5MFSvoCmb2dRCrsYdGK+++hgDCv/534rNQa+rbA810gBkiKbXD8ozqQNRUw
KqNLW9rgcGsUfSSUv6mcOnR7d6Er/ftFW1PJosMNobsSZ5zSfVckVNUA9NDu+7d8HVH/LQBZU5mi
P/oOrsdxBWZW1spwYOEdyJmm/QsrlhIO5z7iOgy/TKEkG5KstaENrPp2U+UffgM2q/GhvKUi1lz7
XD/4yweYXGVj4mD27wv7UlbZWQeNrnGMl++baEawb00FiGYizco1UL33t+5N+dBCotpshq2BU+FB
RkAkPsHEux0Pxean6+Y0daBpmqQFJTzfAqUndu4VvBHxZ8RbDiv2mq3rhV3MzEkdvKj/bTot98as
5g1kU/LKBMWteuRzb2ONfcBGeIpKWC8TUr1Rpr0ZNburi25dYC8fjO6SMmlujzDNJShxCwuFP/Rz
+dNVZYKTcIgkpPyor6to3I7iZ3sqbzL8G6ojJBhX4FuaQUkOzr6nn81iabK8TlL/GkeT65aC121Z
aChCkY1dBVcpeRYa++Lumoi3vJ+aGUpTLaNZDwJZG3DbKLP7aFzv14iVfeDlJ9Gsh+97+8wsOVUz
OqVm5KbA0uuOPXboTqhwkvn+0f9ed62pmjHxM52nNa6kpK+/WK6DaqnS13pp78qiOWa6ufA5M/PB
NIUgx06wAwwHWMzC2w+tddf2xR1svwtSvbkWun7sl+nGxr6k6IiebV17G9fbhi3NM9dB948+NNUw
0pwi4SbBNrAPu4hf2G0adcBZDqskdJ6Xs7jnBtyURzTkVMRphwiiMgu8zbX2hDSlo3gCFinQoqU7
6Lm3MF3OmzYhSOsDHQTcXd1ZD8DzVvqSaWDuJUxGs1XEVpwgZn2rDXAzekd7zBbmidnmmQzlUWsh
Melx428ZkbUu1+l6BNUGRinMvVEN2PLC0js3+U4VjrD0ul6s/w0D08N1vlXbOPr8m8i3bRZ2JjMV
fqh8/reztmPjtB1CWeDGBqXhykjVVoDbOkdy///zq/G66K2YeeNTzaPKXN/xJeZA12pXjuXuzZbf
N2pJZz0jqbGmokend1Ngn3m29U46TpOg9QCxpA7tto6cG/NF26vf6d7dLV05z/2cyTjvCnhpNAcL
BiPsqHv+m2iKrbO4ZMw9/tqzv0wjQyKFpuv4NSns/qbzWMV/RkSNfT/Vzj18sq5XgIEivS4DzML8
BaplQPs321/ancxg2KxphEBKmxhCQti5KxGUOxJiHtxYx+ICAtv45GYBeXJEYIZWBDdl2K/Ld9T8
jBrx0LDYIIJh8/1vnFkMp2kDdUUdkDoN1Be7Z3OIWseErgr6gNfvHz8zw0y1klbPE1wvwrdhAWqa
vo9LtyMzz53qI4mOVMaK2zgs1MYve2yPaVYtrEy2/3dP+o815D+6SOpZSScASc2zBEkb1H5KGUDo
UNIcSrfajiW/2NJ7Uz25AyZaBDGloOIXvRl0RAAd6tyUrnGkXG59DfRsTYeBjOb9u5P5Z8HgiS+J
/sa50hEZ5t9rWp4GiQnAzCB/l5yvBKnfnKI6uJzcN415VAnSUgyfXvNsi5eEGs9aQs0Nr3GPSQtU
akpEZ1wlqXvNkNu6AizNeK6qfAxEph2SHpjeonYe0rrdmaQ6WU0djj2Qpj4AqEDQewHzsttaNFtU
1Q+StJ9VadqRaw4wkA07KgE3VG0lQmolSVDqprEdU/uhdbtN4alzbZqhm9MPXY0+KP4eDGgpqDnp
Oc+BCbft/iYHHTlKHMqjSme4CChuuVVfGPNeqzze5XF6ksl4YBq56FW9J+a4Ycq88WK/CDIFMerA
7bWkHHJRnwyBiQgASy/L0HOy/ejJg5npfehV9ZvQ+30bj6+1oI9don8onV2k3VkHH7fxV7zvO6rw
7yj75puB6A/xqI7lmAP3j7S1QIeuN9B61BZILRFwflX20RzfAIHTXWaC/VQ6PmKY5EG3SqBpkWCV
9d6psAQSOfS8vM2p6UauIG/GYKoN8Olv3Es2jFksRMjusc77P/Ggh75ubQw+rnyvDCGeR+d17+vU
uEm0K+zTZojm058S6e55AapB4SW4Hq8eEViQBJ5Wfualhh2GAou2bf2zx9k9q1I3kGlHQ5N258QD
HVpqj5yb+67rn+NabZhdvQDL/ttUEEjW7m3sax8Os/21bnjZKmuSnW+193npPsQ1+bDr9OA7Ig0M
1URxV953dQdjeWmcJKpVuEnJ18yACV2DxwXUpwO0OM+DBq+RAxg16I8wN4JrFrbMWSlWbzqcWQdc
5GSxHjVjFYeCaduSoufFBX+EF+owmOUfxBGfEHn2NnRpF+ROf+k6osJaODvcs7oBUIdYeqWxa5vu
TmUOVi6Tf5Yt0J71KACYkXe2YlGc5Zce+j/l9pdBInYMut2g1DgeaZWbonKQQG11keyzW+YOH4Vl
HLQKxL1cZXj1Oq5RPPYEmz1oEq2/Jzbdq6H8kxnuM7URwQYC91szptjvVSoHrIl+xM5ww3v7mEpm
h0wmdpDZ+SEp3VsLLGGlOYcuzvUAPe4Um+6D8qs2yBmIVVKsGfP99QBjQ6slN9JDMGAm+kDXuzoq
quGztyQCucrXqsg/jTGuI0Xrat1SRkKkenxWDe4gQcQKR8bu/Ea9ZA35VYpswwv7k/bOu++0Nxzi
0TCrnD4cPID6XXblMNOnjCWPg0zf9QIFKe7wTWfKN9KqJ9Ovd8SwEGWhIRO0VK+ZRknIHR9IYqbt
TQex7mxcZwxZCbLfNFpPA72Oa0hStDrgEBf6ooMBn4hNlkD5MIwesEV8Vxv8YdBzTEPoa6TrjwAU
7M3C2sY6HYDRKK3Ips2jXcd/zFQeXd4eZV+BRGpmt7HQVhASFmHaEITKlze9mW36DgIqB4G2q8LA
u+zY3WhyuDdAyzrYiXl2JEAvQAWepCHeYf+M13ZibJPSIxGC6bZDkxxHv4CinvE06Lj1kcVtF3ix
oULDkqdc1964kXpgq7crylNcfpriJXGKFx25MFu/temKlfXvsYmDbPCeUfEOW6rOyD8/13a2Gdp8
6+UKoXdF8poW4oSIYoYgv+IuI+KPBdmLao2jrjsXxfgl79NHJtE6urBuSxcB5lrCIrtQq86jj47q
tq3PNybht4k5rPTGelExxzSvgdubFUfeZizoZRryHPXEGEgVfAWsCQPkz1JgLtMGF39KstMo5DvO
7Pd9TZ/0WA+pU8TB6EAJPlDxFKu6CrgPS21cGy6gCfqJ5kBRGmb+gkP5urEkBr0SW1amGySEnEo/
37WZeim95NIp46xyazMk8aes3ROkC3uSWVFftjY+Jz1QkT0aaXeO+3JfgKstUv3WplURqNG+48xp
QmRMFUEp+hW0eCw0gA8Pm9ZeJWXzklY1KFQUoKcmHUNW00M1tKHvwSWbaO0pB6t7ADnTKZtzZzhR
S/1fMQHI1TNh4c4cYOz5tZN2CdQ50rlDiqYfsM768NPsIho7C6hm1UHqxQilHN07Ha/Xrdrj0Pou
rpu1Vaon99Iht0lqbhXDVXMFAdlKlHyF33efC8/aEYID+IAUmNHt65XlUi0QOstwBY0cGmPs9MjV
sCpinWsL56Fz3BfO3Cij8Vn4dhuUhGxxJ370sTb5nrQDE8SkAGFFO6M0oT5t98TVT/m19WPAmjsX
Cnj/M+/UH96m53pEQdn0SyuokEDad/3aUfE+RkgSHIMfsYsARKfBToDFIoSK79lIIbDzWbGpdOvM
urGBJMoGUoj0eQhl/aPQnSenweDGpbyMivQT0LiQNd1ZpwePaCZqXPGb5lgH5Yx/3KS+B3zsiYEm
EUi3H+C5pqFy7MsIT1Lg4tZY95ph0zTVSRDkMpl56KICi2pjHqiBnKgWQ87i//LZMASyknvNFGlo
68MReEw7kNfFZuw0F50zWY1WvUUqRmSwmm0VxpvulLfCBjtVZC3mlXSPVKIobSSNhG/etS7XoxZp
RgcXq2KQoVQXZQXaQ+TdZ9Uy/EF0Cp2M3oJMhM/pgb9qED8VDwiDIvG56PtLEscwTaRHbg7HKyON
Vvw2NrJd6zmh7hmYlUtkELPav3W67HQFGyUNPSNP6VQyvtNHgUnsmtbjkLASCh0xpv3OK8u7slA4
G5dApeh4milPncKIaAu9imxpQ1VkMcglYAYEZ9xHOFLx7JvdY2embaiwKoVjRo6Nj0z1BlcYQc/j
d62ptLAuBxLwuNrm0v5gNSbqMr/4tn+ouIN9UKUfyzh5SnMfOG6zvSVd+dA75id1vSffbg5+7LGg
zRDEZUu6Lx352WaUhVjfbzERveuVfRYNj0PGnZ2r3BXPVBZ6yquRbzPum77fVbY4JLJc2aIOazN+
4bbxQgV5ko0sAkN3t6Ylnh27wZayUnutxWxHxSsqqBTrjH8c9HjLTFDuwBUF3VNlK+uKZ6rUEy/l
GZbRU8pLO2J98schxZtVJR+ZaE5E61FXYJ0R1vF412FDEPhSR4yWb36mCS7f83wFLDxfeZmIWtwP
Nh04pZWW1JHtmQ5wqN4jFfm+07D1toDMaBNjPdhxJHrDC0at1gKzqTZG42zdesROQrI1oitgp0+f
oeA+qE5/8drk02j7lzYuLmln3yiJMEVNG15bnewTz4JeJW5wD20dms4JPVbdMK84cN26hYjwweQV
iiSjLcKRt296nu0QMiI+8n6kAQhKUcyvoGVJkRQ+6iz0hgqij6K76aqr8EMbDp6sQzBSgc5qkBLa
J/GeAiQkPH4BuLkK4TRq16LIT4MxrHvMBIFKhBmCkvW7dM2NRutHyoo90dm9Kftz1zX3voc9f2cm
6wY5h4FmqjzMMxO+3fZFJMnBvfJdht6AQxOQFJOHFTLRqqZ8hc39BqKRk95oiCBqjmniHhNunmJN
v1OJdWN01Z46yABoGd9ksW+B0S6OZVKucJFrhSwH0WyQt3ZvvLk+Zi0Wv9vCjGI7P6Zm8jlqUCTF
svwFwV1Ut1kf5EP3CuLhuBKAYEdalcWIzKWXhHk3bW8EJNej1MYRGqkm+a5pxB11rGu4xFM65vrG
b8wiKuzizTQx3BQ0nfgKqNnii61rX8PmLuYXajG1Iw4FUwiwaMmboBvZc+fGDyOzcXjCbIdd604b
ShiPnGqbqOJRdvmBYngDBQe/EHPbIsoIee6r9EGNoxWSEicZlTefRjm2oU4l5NU4NAaGC7mUPTpe
yKiF4W74Z/DTaODW4kFYxm3Hs3cQRM5e5u1sJc+dM9y62Lxa8lDo2S8TIW9uW96MFocgwQvTwj6C
lFHhzCKcqEYGmGPSeA1JBgvcrjk1FAlhuI93nfJcpE26EkZzQUgUA5faeC6TWq0oy/YlE0i4G9zA
UuRDQ0hBiKn33UfpkPZ2gUNCteob4MqKYW14+qkEjiNoa/+YF14b2mWKMxU3t9gF+6sxJmcDDCfQ
1gVm0jgNNS0+kQrb66Go2Upo9JAzouB8LEQkmb5x6w6CnZadOYfAwhlDZWonRD3fuP6+EnmMt2Hf
Jobxx6tFFwwNplxNzw+2aW/RG8+yNn53Bt1W1bgrO+YHZmKd3LbZkjTJw07GJ4uPkdYqK7Qkvqkm
q7tMgGvjWUgQFcNOQxxg4Or+3snprzzuXuvMetFka66ViRqO0tsbL7URGljsTdsIU8dcD8TdcOFt
WOFHfuE+cjrcUHy5rLRWXpeS0LwuQUobPjWWvFg+fcTe8iCN4skY80e/gUjW9U9tY+7AM2GB16CG
lqqnXMNJo6bZnaOrjUZwes0y7U7vyEuXxQ/5wNZFhb6iufErUcONkdureBBPgrKbUeH/poXmT1y6
2lin2LRJ2dyohu9xIg9pwy5qcEEPdZBPp8n8oSOVc7ELrQtGiXi/ftCawOQ58gutetUh1j1CI75R
17wMuf1HYNpnXv0uRrsM4EoAXLRf2WUD23ORP5qD/jnWyTt14l8wj1OsHYkZtlcvioq1d972baTF
PvikhvzTj1UaOplkwJxVUSyIG4IQs40bbMAcmgtEOBpHry7OqdReahfRjCjQeMhJ9+Iw5uJhSPRH
7CBvRSOOZiOSgz4WfdD3SY/tjo9Zzcj2OCyckhZn/dKKHwxPO44eQipixbAnFOORM77ys3RnWQ4C
q+WwKQeEJAr9d9vrdai48Zyl8japikfkG/WoDnRnz9ZwFm1XvsSJjllhm6Iw4UL1apLx4HltG8Yl
bSLLRtlkaFUXlqZzcq87di7ThwRDB7hfiua6hn/wfjxadrtl+RD5hmNEvV++thWObbkPCjKugpwI
gv5X7PBgcq4fm8L71drmrk4R5j1YhwGSmKCxGkTIt/rGHipEthnVSth8zVP/YCpkvkEosFZ6DUAT
PQCcKMN27KAlYzjKoPDFfOeelMO5yQ0KRSY2U4V3Mi0E05cVVgaBw2zf6g+dtDD+tPiR26Ayov+E
lpknYeo5e4toIsCX+c384gC1C3bBbrwbGLaB6ciPONb+H0XXtdy4DUW/CDMgSBS+sqlaki2XtV84
tjfLThAE+9fn6CWTTDJZyyKBe0/9NUipDVq/eRmZ868Sze8ol9dF0Au146vus2fG5RZgjztT3+Ks
dl7Lukty1GLoCil3czqgvrxxQv8h/DT9gQ8EzVQT//GFisvaP6UE1znA0685bXGG1O5dlcuvR9lH
JdrdNnqhFI9mTOhVq+I1JYtFByTUvlS9plhqXbyx4QSJt12GpKvRWT5Ig4cIsdB90d07mgZqSK/5
It2Iev0SiVa8VI2Oajte2tY/txO/jJgzfT1lCUeUI/a05rnjKW7scue2E8SBiJt3jL45iLAI667+
W/Fhx3r5AU0J5tbtb1r9DiZ9KSQQxdUvb6xJK/Q+FkNYdtOLfixuRe7uV0QCGrzlAfbkMhwq/uEt
9Vk5/b10lhffqJcFAJqat8Rd4VHBaHHN0/k0Fvqdz37SO+OOQl+edl48tvlpkPx5GOmHTdmn8Zyd
qbej069Y5UGToCt0e6KAsDGhfKltvZaqT5RW+6xY926G2TetY9NlfWgNO0tS/QDReEL31isAkyfZ
Di4W1+zXFfS7cPujcib0Ci7qnRGc8MvkvhlB43ZqP1K+OJFTDa9ipG/oe/nXdWYL2kolhGw3NbSn
DCMyqkdRQVAgyNLMXdhQ9lWwBmcO8uJNdnXStAiYwlrI3ebdFvaYGexYfmHQdVnio5QfqA16llsN
y8ZWJ8iva4COeB9LX3/rmh1EnibOYo/a3eK0tnlAFcS01GDVzpJyAlYIGPBpUO2hNfI/LZs/OaJg
tZOj8y8HKJZducR7XVYn5vfH5nHJPja0LHsmc3q0TJ1xbbyaNLvWDf1xfX1BP+3OH8dDkeo3U6Gi
R/EqFI44yp592ZFh3wK6Qv38MACn1hurgqKDRnDYxoDr7ndomh2r+ne9sFuOgtpuIgGf6zgftwhe
iyt6QW/FQoMWXgagoDgGM79Hpa1/wyx7XFpktqnZ+aFAnxoAaBRbbJqz12zVsQNSm0n9tCpIDWz2
ghTeaDPtz9i776bx97pJaeKy7RsEw1s1iSMw1s+1Muim1CfLscUQN8xn78rL8S9yvP+0jrfP5XpE
GMShJhawcAGwMt+lJfCPFNUVbv2YydqPEXcOjmukv1sV1hucmJjzktlOHyUSnjEHtviQGBk5yqUy
VWNMTB898Izsrc+SCVOf7zvPWzG+Isj6gm47jOEQqRPOr3itnzIPYaj1FCBnk0YonfsPCThruDB/
13ICjNJ9LcpahZZ3kUlJH3YDeTNo5g4B5x+avHx3WixdKfCtdK3D0dRnm7+bLN3rSj9mqP0EjwVB
KkuosiXqND11bZ34NUAF3FvQ1EUIFj0BqH7DyBzoSkWlw/eoIohHKqNmHZM5dV83oE7tVP3D3BpV
tT4KYC0b/iGcR7+NcHM+MWdIgK5eH/EpfO0it/YG6PT486zT/YTO277cMHs5u43MWdDx7IL+2gRB
WnievNuQNrhUlhCdG0AM1O+s/OPgNZ9QosezymJpeKwAXGFA7g+qok+ekl9y9F5Kl3wYjQBTqmMj
kP/vtRFl9b5HE1CgXH+34DwI0nbAdzizg5zUF8uGsGPkoOtm5w7IHKrtDyuGp4kKNK4NaITjdoq7
ebjA/vTdzduJWnNYIYkNJtNcNLp5By7Pvm9A9btqP/t6v7XLv6axO03YAQWKv50c9qCkz3Vhd2mq
1mAtvT+VwU+B3uu46jC/eXo8OAgwk2Xx2vrDtdRAJDEipiu9joWIUJL3OSLVXOIh8XV7YtA9TqTC
GbvxW8c8FO5M57RPEbpqL0DfDJBXesxmP3Zd6mJibvcZ18fRGf/Ydv1aWowgbKWYkgYS+MbZU8nP
iMEC6Aggjtl5h5SVm+rzX1W9Ae1ISqLf6gYX2qDXcCI4wLPtOPYgIwqClDJiQEaIDkNQ+9ZyrMNd
T6GeL46504ZWYuofffbAy1Bj09Au7OAp4tW0b5o5hvlrZ5ZtOijMes1a/Gho7wOjMY4NbAts5skA
jz9OFa8FIAp0gfpvShV3PfxtCBbZLo0w2pwtwuEDlRWXhfc7hqqEHjiZQuj8MkKLCLwxJJ0qolbJ
F8eaj1zoH6c1/wrGdnVrKfBK9uG75TEdlnBsfSil0siVqGDEAYmM99sq05MPx0plqpfW686lHnej
3HqMQ/nPiC88Hok8SET5YA1WeHTn4sfrOLLE0GLdmd9irA+jtfhLhbVXeGPsecslz8mhKlA12LBd
jnlA5eMV1pdfodqoldlJpzbeWtSil/+sqIuYolI38Hlz6Sv1B51LO+rjDFXZtaqWd1OLux6B0je0
AozYq3vpDeGUorR6wsKAOxrlNa38m0L9G/ml+yE8qcLOmSMvq1Bq4g9TOHnwgWNZQwb0iTXNBeU6
B5uxNgBg+WmmuYgZQdGGU781xDmWvE9mhpOerR/1Qq4OBXQioSUOKmVGNA1nz3LNe3RxVc3jUD9t
ur9KY3/Q2fXFV/+cIXY7qAsYmhZThN4yPyK11wYtl+qlmOw+HcY9A8PJtfzHUeg4dLwOfDnJ8+Tk
J6R/BH2KEwD2tzwtMxRWSmATHNjKRGGzsNJekP/w0sxuH02me8LUagNfs3u6IJW/GtK/dqhBtOUG
jI2d47YGS8oJ4HzFnhTzmrAhw9ekkbnrFJsNZt6+rAX5XRwL/bh3ETkC+rDV4RA1L4NeDraZd6XP
sQ8UBZAAcdm8LUY3XDjnOD39+jD55Jy3gxflXY53IxVJnSFYh2dy3830ysbhgPfkeYMv0brrgdn1
PJpeJ65dVFC4XRuj7yRY/fad+MW3xaBqVszm5RwDsUKh/fhrU3QqTGOelCobAut76BJqGZB9+VI7
1bWUQ8DyRYRrPv1TrMdMii+wWR7BCSAdY7XA/OpZIFk2ey766pW6Q5LXdSR8ekfEGZxXGr9flrNn
XqhIO+ynnX800+2hT8WJuBk2OReNbS7Z103526ULnnfeha7ANwLybef0hiH+0XejjrhocYW9jcyR
u4AWGGcEGq1bhR+oLcXBFMPBBXHvuiN+V/lyIvBlJVSDilWKf2eVv2vE+LOJDTnUpPxLDNKne54n
qZkPPM3H0KPtcyO2BKvQGlC9HDP8eINdpms96xM6beES42iyJy9rtSZ9O53rrYtaVjzhuHtRJoO2
HGdItzXHzJ8qNHZu/5C9Hpt5TkZhby4wEXdb/tswuAYCpRMcbRQYxkA+DcNOFdkX89OnrcFHp42X
zLQVgPVtgM5q/LrYu8rp9IRO2DKoRuD2BsGAeYkwCQP3WL226slypAq3MyYaZ+ZO0tb6nDlt7A3j
+6Z4qAtxyi1GqMKvxXGi6LJc1r/oi0fSPQUyDO98HYsCl6DXPY3pcvU7rA9wvP7XeyJacme31o/5
9GHs0i/a02W4VINAAuiCDnk2vIz1aAIhlQm9tXxZHYQXWhfPlWSbF6M39bnenC5JXX7VkzgQvZ07
b00I/memQ7utJeuVzSVObR8AmBjbtwpcfO+5J7jh0Dk0LmcMAzfZm53fTBFUs2XogPlaagxOTGE1
tcTdM4O3tWzhOAGf+AgVdxWNSMYO05jdbG8+WLm+5d4EjhVRL4Ck3b3nd/B8jlAqkCSt0CeP8/yL
LRXy1RovEPCahZWk53xA5jzpEZWYo3ekkNAUzNzstlb9Jxf7TpBeHgoOsH0cYPibWPqUGx9UAVqa
Qr1WL8PWnbqs3ut2cWBPbDcc/gCONkESmqcBMo8OW94fQNQGwzz9LfW6xWuZnlIFTV1bnfC2nac+
jzjgJrxx0OoTsQdhGE198bXU5ADTdZJVnsVyQqIcp3K8udkrkPEb+sLw/6L2gjm5i6iDJQSg2eta
oF5rURQwqiWHUvluSDLy21RNNIzyMFRib8oxFhmatcd+bxdcMtZDx7H+LMDn6gEYhfD952I0V1+a
xDr5G9DSfw3wuXBaENnjppLGplUOFBbTrQQJAMFGf+Pa+9MBWVibba9nGbFOfKu8InhG3ZdqYG/M
mYYwAzMTuDOSvx1SRV5p39ciPQK7/J6UQE8qOKeg9Js9ks7Oo55JKOj42+jMRpXJGXQI066frMSd
cZ9JfhudNik3cKyNeRKER+BRT6X2vb+lu54mCzLH6/5Mw/jPw7fuDuDzq227wmh52VgRe3y6dp45
o3b+Qkn3vOAwWznk7dnMr/W67Sd/Ao+2QoUihu6Jqpfaz8NVDonHKxI3y1g8bfN2LnvxpZte72p/
LeO6dY5gOfbSMTxUPnogRtd8uGv513Aspk1rYQujSeNnp4mrPxCm7GneDOCWhiVY9ZLvCxcVOaTV
CbpD11DkeGr7EgKOIYffFfc1ED8CjLaQ/A7fH56Pxo8dn9yczPJ9qVQV+WNbhQsUPWE5bSSYUXu+
yS3hoOzCfFQMYCNssMjQqWLPYfOxUWKLlyZPsZE0X4TK0+jS52xtUHO1yLtdp9hFzabxBQs2k56Q
WxJzMx5n+NByDt4X0FqQE7Yvc/evMNWT2/bHvBphCqQxFS7MtFXYd2a4Y30CYTVgTpizJnYwZ1Zs
+K68Hr7PSe99L//kKn+f7XhgPYaWZSrx3WiOsG367HZZ4q0tarjU15rPR/SunHsJlOJh41XUuS3t
GjrT1mPXywCmoUiToIIEcLz7o3FPeikKFVMTOwvGDnf9XnFm2fpzw52PElIYYXtVHqF6/aotJkjU
HESZHcH1wQU/eol5UPZyAsqE1tI90OzrOo/gskFA19g/UKhmoy33vqplQ2wvqHFg12foTfCzq+7T
F6jxHqxQ+1yjWttnOHMABZeE/ZmsfmHpJEMjbZTLFA3mkysDg26DZtww8bhl/ejNkzEU/jSA+ujb
yfwdHr1dP85Hp6oxOa8RL9Lz5lgnAv4bpYxePB9u2cJ70aRxIrnixPe9NKnGAdOOUp8NG/5oXJ0A
BD/VBk1OV53FNr/mcvnLNnFTCoxq1o9RT73bbAsddV71PLTOlWseQuiMgxlY1CRxHcqTr5YrZ9PX
tM0Jh6oj6+bXed5ui6lB3LB1gQlsEbucpWAhdYzB64m7LQ1TkGdhP+Xx4jjAeHMDadpUhR7rX+hS
HTOXJI8wxYw0Z9OWL5KomwStDx92p8Omwd/Zld9YvmGXb5Kqr65bj6OltulBzPMSaQluvXgQMXld
rqHf1+C4dA+UpoDT2y3BJBStOm7eQ82GnCrfQ+oOn+09ncxX2skjMNF9VmrwdlgZHHniU1lEg2Po
AfUYyPyzt24Wx8L3riViMMHxjm+zcU9utZVRNsl7JhY/QnVgBvoMNNVMQciPzhPZxt+NVIe5Av+z
PpgWMcivGeSUwg0baK87ZoUM5drsPdXVweTqZ2zYt7ob77I0Oynn6wjnNxRweEsGETkrvVV9+qww
BJK5SXKX2sDJuz3LZ+dAaRWTQu8K5exbOJ7/46tzcXt8LPyycJ++aA22v/L7Xaeqc6owMc6kS5bm
PUMqr4QAHB2VP0JuOqx4CRZ8kz30EK1B5xGDfs+D8lDrn1FtzX6kdrvjcM2i6vGVThnfiwredmfB
cOVC0xyVHa5bi9c5XljZARbDS+K5LoSLkF40+MsoTR0uXEcAOJ6hdvxnQQCsCnKdxndFyGfvM62m
y9yiI13VXylFKppXqgPkk9jnqA5B7rlQutU6bNfsP88WTjxJmoYrr7/Lisg93SAKWAtsl1Aqcslj
PwU4uo6Vn3CDDWiqs5gW7I685jNqC/cMyJjwUOQMTvFUtnWoCd9l4B8hvPz2xw7gON1hbqKRu6lA
drwKZl3xqGwX0I0K0iIK8cYUz9TuuS3+8SbHwJOCI20ARrpN+eTk3pNXtGFR5jEh5Nll/AnA2tl3
fEyE3h16vwvA7qSlU7MvVIpIwrmFXEXdSg1fvGzVZ48ySlQSYGdOCzeLyAoRjYNG9Aw/G5aDuYg6
arHMkK4Pqyx73co5NCNMUA3t93ybIY3wHSA52NlEPQTFsAKvGDkwKVJdaui1pGz+YswY40x0VyG7
FENHiQ8294dGotkqL9MuWL0OvdtDehlb+lZuVYmrKrUY/7wftplXZxsxMAnYiKsNZHBmYyZT5KkR
zDOOAnlss5M7iTREOoQbb7Ntg433z8ajd7/sQkN9oHGeAnC+XRGyFEIpuIfOLSrcITIr8SBJTGPR
VUc8hktk2LV8HMbYdSeIK5cda117oGML8nj6ZE1+aCB6oOD9mFv8bRzonnsKJsRy8Fv4bXaGxFCt
HE3lQC/b484yLBl9lTS594OQyC1AQeS+r4CUlQIQBB3B3iMIocEE3xRnM0qMODjJV0gCb3NB/wmw
npE03W+xAWD0mf8Y4+Sxz/EO4AHBVzeMx37wf3pX/UuRSmBRbhWN8FklkoOjbNUYU+LcM38+c2ue
iI0MVsuQon+8QXUsZoeWYqydzIZDIS3ldyvk1ZtWINVNUJXNHSVaj1OGwfiOXPK87Anu5umw2vxc
1uzJFW5zATbzB0tnFZTYR5yhzJBGZsOOu9e+6vdCARpVftjyHA1bmNx7AX1hM+gDBbTIDA4I7DoG
DE8edyV0uH7m4M9gcAKjs8of9VczbE4op+7LJ/2rWFACo6D1rfW+Xm3CanQnrB4EIUX2x9GLCJRp
JYhbs9M+3w1ieSJymwI0ZUdbUYBoSrsz4bhX53V6x+3M4qXkkOj2N2tGgNnNEDp+9565LhpBAFFm
tnqoKcaw9pa3WhDEsS83KDt2o8t3jxAN1HC8exZ2F1f7h7KH3AsP/Rk0rTw3BkIAd7MhoyuApWk9
t5tGhJg6o9XyqC3umBLWE5a2ANig3QZHPt7cXJo75IxtQBfoe4izoau8cGGkX1McUbnJDqKVZTjW
7rSDZ737mtJh3eWluuQye/XofJXFA3Wv8MtweZtUAupfb9ssUjTBA8+yO3I6bsCd/LvlyxQ1WX8c
wL2QpbwWS48nsxxwGYOeq73+DAlOMPLmfeTOX3AF7ADyDMCPeSp6j2N/YLcC3As67SCuS9nfwlP/
RNv9Otb9nFx6nxyMV1iZeFR1Hmh78a/KxgYiYoMWSOEBQt8uhcoOfJJ/cTYJIOH5ceRlwlMUtZdr
ETHRYmK0I4DoSWT4o0sESShwDCVEN4WF9AXBo8Y6X7wFfOu40LdpAmRwq9h5nMixWfUKnZVONl7t
V286GDXW+7qt9szB9Yl41KTkW1Lp9ohsmxeRZWCd+Gc257/ppD7rzMIOxOWpmZFpgLBvrLzDx2Jr
EkiIUMCPosep9pIFiPgyTlHpidjBLzjooGsINGAM3IR7B+BTK9ynqZkgZan+WgQWc9/CebTGMxPH
Sq73Qvn73E8xSRn5iXHtgIKtLrQgs5YCCSiqEhHhvffqO+QVRNZ/FMpi9ciNrVPIzj1gd+M2hn0u
ZsCbU4OBsepCBJXgR8kBSRUifYXaD7IPnWYRs/nvupEQrNWpXVuEp7nA4bo0BUOZOed0laeioRP0
CgAiGilPdd+1kWzoHHULDsuKSRJm4K7u0u29KKOzgPrVUky7dREtyBBMUIZZBqpPPx3u3zjbzlNB
783UYoKyt7Kwt3719061uFCTERLQNgd/9pCVte49A81pGvVfnxtUwuQaiU/tf2Irngev+2D4njPG
Ti4WOdD89YsSPujk8qh582s1Q6nnglocLuJF8WdQYRe/c1+azdnjXYCvYC0TNrMEWuCDnZwfjCbX
VNVH8FN/NeQGdF6zU1EuHt6EWiUI9CGIHhpRFoTuUJ06L46PPBoHI2JBsPXVD0lg/dis3MZcy7Y6
NJ2PWkrOY7IAutMVmtNL+6BvUvvfzAxUHaK0IXCOCBsIzp8M8w74Z6daL0uX7klF3/IFa0WLRxHZ
YHcyddd+W29ZP+CIn+E6Xdi5aNc3WlRF2LkESOfQIwAWFW1hWmwHSZcka8QrNR3U6O5DQwyk1aHp
XfTqeR3wSpeuBaqOaVabmEzptCvyOiCqQIMN4FEcF/NuExiVysduWgHgjedKANfWmPQEvHGOdr4l
mIDYcfhdKPciF/wR0FC+WwATM75hCMee8yX7riRuPkEENIVIvVhdUe0GBNVy5IVEdKgw8rRQwuSg
cYmNkYKeIbmpvMyb/zHAaJ/yAdqyDP4SiBuWksYZEQevAiXUq7+QHkDxvpX9ySxFHfmPvh1Bi50Y
wT7kDZhzkwZdlmJqegiQ7VTEELToB6cPdR2y/Q7bXM2vGwbPqAC88EeDGum1/dG+gd50MHTvi/98
xrcAjBmPmXXvOWmeytx7Y2S7iIy8kQoq99ZHBoDq3VNm2uqhLXlXfEDv4tSIsFHYsDvKeCDtsq9s
jgNvbGbw76QN1IJKSjA1Xw2bU7zEBcC0HnYejI6BgWDm1KaYBvFG/BHrdOfT+iwMtLuNn98YRKEB
fAOXFpKR0NT21UWdYNQXXhkZkp09VHA+iihRANQ0o4YLx40lYMNRiaDQfQ25dbnP8YHbuQO6gzyM
zNmc55yQ3w0nwOCt9saK1E3Isikog/t/Ord4O1IMJcS4UI144htE4efSzZBBGlWDLcxFmEL3ljQY
fzsOml7me1iDrhm4ocKkid9hD3dRjrk6v4hEjmk/6MiO6dcCYRG08dXbttgdMC6AAIBToNLQc2Cm
8drVWsaFQqg5g5D/glSrHBmuDdA+g2Ea6HiVqTuWsQtn/o1S+9bWIBEKIm/uUu68DXmsqZ/4mf+c
j3hgNycynd6RHE6mgp79FvLOPj/UOazwkzzi+j6YsnpZMeyiAiTu2m0LOesOFSIth9ZgKlWBwH8F
4A6ccoNxqR7cZOjyKmJSRmK0ceoyPHe5d6jH/FJ2zr4rwNp3bfEKe9cLxJPApeQcKXgNIMopfjpk
FoVqFHfFUZNMVlCQHR/mAKWRSCmrL2OHXELa4BegUJPF4QRpFgWVKsF81R2rqT1sUCybPoWj3y3e
aW0/i8I5dj5UoxIixtmrTtPsHXD8zRGE7Hu1wsbQyouHQxZUskSKfk3OhagTU5qE9umpQtgOEigo
9CnFDR2ibxjz/lTQWHuAMcJhpuWO1YrGM2qhotXJk7rpoPMCoxX6cvzOHXVreAntlTyTFddS3pc7
HOB/hxwJl7JYItjBIZUhJ1mj7mmaD7AbQqE3NICLKJYrP7YQpBOkYh4c0X3JedwCzJ+4IWXzVsM9
JKbqExoItDv7z26bAgHrsbigqA4STxB69brrW2wpw3aAYOBZ+dUPW3AQMDl/ZF2BAricYcaEUUYg
UTLlyBMvTavx5lkURxcvk83+we4Ubelwwn8KI1rT7lt89NQFpi2rez+WE+CB+VV6iw7rqZhj4/hf
HfviE8EPkDthIzFMcRi7QVsZFLwCxz9viKTDeYOhTeCzFFkinGE/23ynHfEnIxVkKM2fKVtr8GFL
4rYDIkjxwaRwntHNdl8a+k5meayaFi1HfvrKqjTEA3P0fAfsPxxnLdDxoZ6xITDoOL35D1QAeyff
xkSsw9mz/aUBUh9QC4HPaM8OzA6j1neqUDTSKQj4EQ2B8wMFUFD8ME1eCK5bKOAOkKPfISf8BsaK
oXzF4AqK5LSq/KUQsE87KqI10spcqJFS6O1RBwz2TEEzvUDg3LTQYMoCLjrwXBTZHSFhwg1y00to
X+fTpMcCTD7UEoghBtld+fsZODbEr7u2hYkZoOzK6BSWpQyxfhVxS2wVrQPEinNaDTjxK8gHuuFo
1u4b//59WcqL0VgUoduKGmdJA2AisV/im0cQOCZxZLGrTT5VndpPoGJY0eNFgvYFcHbu04M3LgzD
iXpW+ZBA5XcsIVlNc4tC7Xw94vIGly/+w9oqIgVFBFIOJACqwYtpXsC5hKnfljABzW3zjJXcDYAv
R+g/iVzL7/kkI5+ofSuGU+5RXMLN1VVeDLN43PT8t60yqHfK9QIi8zAI+lWm2TPmOHSipcjXZHNE
s8zdoZMHqfJNiXXKSTTsoBNO/Ltk0L3589CFWYkXAVbEJpqG/E+6rAA2vHk/OOiYqsojYGsZ5Gl6
BIz3B/kgOt5SRQ4ArKFWbkoMnORlXJu3jBSnnvp3rHIxLckdCpi7drDBoNoWf1KnPTQts5g07h12
se8eFpHRnfa6BCkkNxbMpIGotUamzWovRJsDlx6mqraBE6PZTtJ6WKCgGgr9brzyyt5EuYDL9j6X
dQLqmUFYjaWSLggmATYEFlS8Id/03AA2oBOU+G19MFkGzhKXs65vq5My1DiPkMgRiEI7b+4jB6IC
J12HIK2cizAKYKtbQ1E3pVjF0GgLNy3WDECq/ex+Q6wYC5N+rkP73ybXkPT2hBLPt5KqazfVqGsS
uwkZ692IFQBX+ofbKDyxzP3oicH3C6AbnqcA9ptoaFCLApE/TCrLQmKibVLMuDncKT+s/oCnBjXS
dLPJohEHQeYtrHx+pyvAkHVD1jRLBxfZrTSLq7a4rn2XELqBVmn+y3NUs9nqDBjzWGf+x8bcJ2F0
7NvhMCMGE2UsTQJZAX4mOQcLz78Fsc6OjMB4oRq0IF2HpnyderxANIUsjI/PSHkPR0bxxKVPQhYo
4QP7igVrrJdd14mvRYu9hqbZdexPtw3v1uZ7sz2mCORqYSwAM+NhldWl+6dwnZsPhViXq9ta4mk2
jt1lQi9o3DUR6rmxAWJjJU3+AZHVTzd3yE+RpQsCdAt8VzZg7SDbKB6JVBbXneaQxlYzh8Yzf7h2
B3hoAAttqcQZwrP/NkOfXLc6kZqHoBPhiAI+C48UNp66OhCOBXWbjx16yA1HyCEk9QGIjENuxMuq
cQhuPIsahgmCFmtgRjhb+8E7sxqSEg/WZAvh+NiNrwWMK7D7lAE+yaHPph3v67e1hKhQogPHwTIf
OmIK/bm7FGX/wHiGHuuSuTizvjpqPdChxCW5bA9z5KMjvQtVCbeP109Ravixqr1IYDAYFCBx13+v
22mC8xMCkrFA3ina/44w+zwNaftaz46f6A5C9IfHaR1f2tnbOY6IO4QXMEve+MIgvgUFC62OOLR+
j2WxUMeWDvBOsXPp128SIY2B33uJVspN7EOmmnfPcNa9q5Z8Uup9wVUC8czwqef1m2aA55DsfHSQ
Jw6Fm7erRQvfjWQo52izEcpy6sNVhhi0jn92AIOBFn8T/L691PxMI/QRGQF8NbnY7uc+P/XICo3/
5+w8elvHum37X277ESA3wyYbt6McLVnO7hAOx8zkZg6//g19ra98zzkGqlNAFQqSLHGHNdeYc/VK
2/t9uW9UTgUcU5UFn60fL4WebY0w/DUGCK9jfDNq9jTv6+ZOwRrHmftExbks8vjLpcdsGxNOkGwu
UuOSRM6r2aYU8qMN3JHuIVLpXMjdkPbmPBXak8kaqvmcsyFIn7QWh4jjjofSr6FJ1KorrSVhd2em
uG5FjyBcp3R2tfKrzPT9KOVnnoEaFz2jKZUPXBuYtFIbcTJ1CVERPPcGJqIuhjqJJIGUjrrp6bBF
sQUyVIpfroU6p4TigkFZgOIP+kfKjJ7Uc8atbF1RUgCPt6r3l1qFlhNE2TshsHPhwQ10NvV1Km85
VuHbumgVYsOd60bMXaBoUqZaaKfATJZukd77rWEvSCjHvAdqi0PDFhjxW7hE7IiFnx3qkkKAIxMd
Q2CsiyPM1gG+KborYutbBF+7tfuRRtx92LjetBaDVNrggU8uaKdIR+1FV9ZODO2NFNpNngIXh8bZ
ScylssUOFXDXU6DOQzTleW2Fp1q2hybrX5lISo8KFAL307IS9klonJ1+cQ4HuhRtnV98PXrCKUqs
tLIxndDTa/Gl1aZYWbr5WmUQGQapsuraP9SMNTGdIHouLqaqYm5i6tZzjsVTjTm6svsbO482dW08
ikgdRW8TF8zts8ki2gposLIoHroQ89Dg1Cm3SHqmlW3djD0B6T0ZeIXG3BmiCueFg7U4SJY15rA8
gNGK5VMbaqtA9Acn51ftwkLNkyQtMZqozeAiIHst8FHVsWFYPjRVsdZFufdR0rBq4vquwnViCn3W
5OrFrsRK6sHKzcBbepefrMjTr77ChRxNG9n6uDmNNOFdcGk5sbP0dGthpHQHjaDbACTMNbtc5AQb
z3omQTeJtGa4Nw7lOP5SnnymhshgDpp3beRu0CVYuGGS4rG6+pLraY6BaoEsMgehxBmdguwZjVw5
dfKGvjpXls8urMRFVlyZO88+J1YLDWR0G1dLd6Hu9eiAw0oLPb5D65V71ibu07cp1cnJZeakhrF5
fr15DUGytwy6ZGW90Tsewc7Bk9RwsZKg5bNEM+YTNt3rSSdnWjk8x0mnz023wPYgeJjTcDvp8dy2
uZ5qubnOreostH7tNPmagvmxCpp94UK8JbH5oJeMeWVi6mJwGCMk5WPHocS8u51epMgJ0UYv1B1y
zpaK8ESvaO2XwT3GVPyyioYlcMxYJNiKR/ecd/G2FPQ8woTRA5lvz7yae6MfQFFNNlYZ2zgWgcN1
tdt54BwaUDV9JMZad9VjL8v16BtLvRaXQo5PZVu+x+l40Gu9WmZdd/Swhw2xKZZGYz1Xbr7EIcoD
Eo3cb0N/KzzjHkhuuP5Rn5mePcaN3GQmd2m/09fk+yUrM0zxHDd1uwIZp0D2YGidDuNCnfCPbjKp
5zSCMOajCc3oNU9wFRHGcbIrQC6cyLj1NQdffAJZNF3NB/r9qHIetcb8JDHbm9mCB2+6rgk7HF9K
UuXtnPNZF/7H2PmYCkyOzdLJICpl3O0qIzhpNsNQoqi8za4WuBbvpKBtxDmEf0XZxdqq9J0TQl24
hnGv5yQRXJNRKYi6vniraHzOirHf61GBl8TK9vj0n4Tt0LJu0nXl85LKRVbq/VWZWsmC++UnRTen
EY4p9Np+WuJ5M7dxMSTbvDEw6vtt9xT1oEkuMchU8TH4zWhuRrp1XsftwlFqE43E0U0e3SnXIDxd
WKvWDU+xIxdT7T3I0bx0bknEd2d9ZA4Rc4ir+7KhIVhXz+XkPoZVpzPL0puFTvuUMNWYKAzgP5I5
UiaPEV1wpn09z0sFVtL4M2YfvfbaiOXCVE9R2SIopgGvnG5DRrBTNyLiRoX3UMbhL1sD6q04sJnw
BmRq3nPvODd5/iS08kJMvr3MievQTRJV8qFm1hQXINGMLw5DqJOALSXDeDmjS3SvEsfG9+08qYrp
1b013MVads//f5F4wQo7XHYRRgG2No8Jl9yQ++e0dXbtRJ8Nen0rTXX8j6HfMIhM14b3uNV2YwDc
WuTvmic1lB3zUgQDCzZdTC3mQQDcBY4jC5LZ2ta9QyUTwUs09psozI+kLFOaeuMbNRRZDU2ylZFO
eIX7mtCensVh8ADme/Jb+8uc7HdCDR8IFnlJIJBS7qhGC/dGhU4f6caO+jdV0TrRG0qQtIpXjoNj
BvcqcSfpuabxo0R8ZyTTu6/EIUsw74psIXLxQoX27mraQQgX+0D85FdwJG76lqFVX83jj7VOsMqU
y4eYUmTCvu9OE9ewHq/lUF5sq94xVeWsgUyXHZFCcgTnJuxfkmA+aD0qHzkoekakQaXkg6GJhRNH
qzG1j5npfKRd+2TavbMYTfNVA2HR0GE5ndVNgGml7qfn2m4X9YC3a9QgVWy9wW1Cs2AiTiJMmiUj
9Ga4CWB5ZLYJ0ivyFzNIRKurO8uk3MgLsSujlJZTKt4jKfG4hqa16FKsCkkNZI5uQE8H+D7AY5VT
0kYW+CSA+6xM0IV67RZHz1JAtkCr79qyzBeN7PFoNvZJH50Z8OhzX9VYeSmtmqJ5Rgp/9oZwP4o8
WkmHg8F0CFmrLGyy9cmJUPOis+2JWwvDSzzBIUKFa4N9LLRpY2NNxH+6b/QeTIN8khgqAzG+GV7s
Zrzv4vDWUeEy9sS2LbsPL+9OVe5QUOEVVs4mNblOOLLUV0NMo0fFW6kVL2oyLqmyftXCuEe5efOA
tgYbxQ1M4L3S/IpSxhfwLljqKNZ+NZF7yNBMaWCVZxmofUgwgacPW01EyczN6RM6GjJ+UGs4t/Dk
VhybrcvXFkJUtganpV1D0iYkstWuDwnfAzUSzbEuEBLIwkhnQG8JG7n/wKNZzYVbJUiK/mkkhMNg
FlpbYpY2iGrNSJBY0l+hWUPyFxWDR+XcNKcptXa6XT6NIaAL2ALwd7JNppB4GPNFKApRo2GPzKOn
OKX+COPmBRn7RYxIanr+oJvGKfflqbONdwWaboxTuaxVtm7kQA8svDU9KrgAjHsI3V2XTw/AQF/d
iHoLAdIE7rteyEMbtNurNEpQzbad8KM0+rhy0f5gDioG2jgc7IrEkJnMEnp1uXsjw/be9NPjoEcX
PWgf6YKvzEh/y9t8lRJks2z86SPRk43TUgHZMUEYthGdvDhf6k1zJ5W28oqeIIP6lyExnYeeVDOz
yr4MDtTQRu4wSgvvoNxMrf2QEhhi93IuDG3jd9YOy8iKhbxgwOubg7SVGQiCtDdempI4rNFgWIPu
2A+SwKuGyGLsuM2T3ebvoShIJYmL19JssAhFDFJwqwzJW02fxaDfazi/Gj7jhrbEFR2yT1kbjguB
S1iPZXozxe590yaPUejiMQnKi9aiesVcJYKmvFQpNKKnPh3TPCXEfyQwCzxW03rqij3oMYFCkpYb
dIsVJgGZPPHWTsNuXpZJstDbcOvF4cCKLYPdUBf0Ltr2obXsJydDyWLM77zVPezWMkho4ySf3M/X
TsnBJ8r+3otqxj7U+jM3XZNHLJ3zv80xxFCbD2ATVcDT3YaQyX6NvCLxGc+cPOLyFu8qXy7DwgIo
DzUgfvu2DbP3tAKRQUu8aIxOAjUCrwoYTW0aZYPYOsTzrMrKnQmzuSPih+ilmFu0Rqm6TKpu3aKx
FEYJjRmC5k60s/uyvQc13UsNUKzJ/Ec9xDlMzpM9uKAySLiJn6QLbvPhqs9gw5xJSbAVbFf1ALg/
DKsRFR/Aw9zCqNz1GMeinviOeMoPjike9B6gqHXrz67CxTOok2H3z0bePFg4vGQl5/Q6T4Wtv8h2
3ISOvk4DA9OH8ayRUCfS4uQYwzHOLTxP6Uc/JeEh65OAh117bEWLm7fHazfdSU1t0rQVfGOArnhR
fjWWXKZxcz/QQFNxsGslBaWTvfgeMGcZZq8J8D3j3tznOhO7nJ2OOoCf2MqerAjKzw3Yc13DfIhG
/RBbDSol4ZZ7nsBoXZk+12fyPzuVHQZPVksXlJXwhcWoh0eVE7zgys7mWSoPeNbWcQGS2XvyQXeH
c695T7J3Xt2+jFZ91G0dWlRWotbKjp9p+3FKZOoyFcXZdJNPGfDrThVGUi8/tMJDdsAG0MSKKJec
W3xoEPqTqh6qJVs7WXovhwnPsGXOxnTcNqPx3vTBjUm3CGLIaliALAeB0txV/gUmYkPcxaazsJH1
+T7DFDHTHcbUJRY6QsoAFjmpj87Ut643LrLeeJyq5ug43OKtLJtgCLxP18tuxgIbns6wgimM7zw7
PYvhSg953EeF8SvvjI0x5f2V8jrpTXoZ/kNEo9jDIINb3OOS4v+msqLSePbS8XW8NgnN7MHU4mgu
tXId0STPDIzhxIzixPG55bQ6/LtFS19c37eqWfUh6BHPrta6O+rnJV/XKp8CAkg0DE+MWIHlkOo0
YK2a+fQD5gkqShKaZ+KJHrjQPfam/q5r18qtY5x8GsePSQbc0I1syfEdbvATo+TsY80wHOo5qngk
pAFl2DlaVv7LtbO30iJAQZjGljE+Fy7m7tIdi1PZw8hrzrjwbDzjXWO847w8RQ2X8E6VZPhgA5lr
MX35qr8ZiNxFZYCoTW0g0dJ9H2j19WQSUrzHA8Kd++pb+bagdldadLIHj/kt7ipV+rvXRLf6lSLu
3YWaro1paUCJleIuk+lystz9BMmtsWtMuX5EBdsIa3jriUTQx/jQhd6rk7iQLd1tkTJ7yiqLZtHC
EVkWqQP1tXFLCwHvSLTRcMjQQT6NIgD8sutLgpyMRTg4lE3wkE21uMmSK3s56NUxmsobLc6rlUfD
j+FgzWk0nFtu2pyH7LR5Qlct1QXFlo+hYfRfMCYW206U3czgovBQKnkagowmsmpvMtx97BrTYxNG
cmFY8LGJkl8pMxpMbfj0GG2TZfKeQHM2vK4/uOz9NdHsTLVBT3UJuuygN/2CyASGj6VciMoesh3O
fl0ptfCbaOlmJHSM4CwWe98UC1KurueNLxaBsDeerW0bA9s8SsghTayDtF/w7hNqQhb8GMfrWuQL
EdSvdjCdjTTdBBi6xkwekQNXYfapq3xX1sOZ1XBXhd3KKOJbjzZzZgY7wwm2XY+nb6JcopowD1iT
bgZaEQuNkMFVUmb3Vp/emyhcbqS9JcKjweZY5ykYL06DNblN3fhYRz7+8mSpOpC60jcvTTqRnNZp
itFrgJhu095mCb9cZyKi20Z/6xaIbpas1F2VWvFq7AmxSat9b2XrAic428W412BZZl3NJcDv5pWD
JymZI6vUKPWwaq7YNaPlLycdNqodpnlg4vbAFXoJ9fTS+d6lsOU8JU0tr4pfOp2HWRXrT30XkZlI
fGAp1W2F27kjL5EtMDynlLizpI4edI2dk+Lnim1uQis8dsSv04USh7Hi00y4MfXUX9VDeQw6PNOD
S0BbOtx4NmsH5XMG8Lpuvf5YZP08NF0WJ/ucENqnUxmwpAG7E4OmVXJLYNA+b3ABU48VGcZMOh01
BFypxRsRsOvZrrXNGjl3w4AUGjmxJ0J+aMk6bspH2yHmXTNdPKf2aXAZnwjydPGzduOm/Zm/ZD0q
AMGpNInRJKAelSdirzToymBboa/hE8A/kqTQwwfHnn5reE65FgYf1qnrFVchFAGKsr48cRLeWqG+
1qaoAIJk0IQ3iUXNjQUO41AS8eNFZBn6Ft45kihLZM/S66CewrVuuPea3yywpJM/wJmPgcq9rdL6
HIWyIPKwf+GJfBjDZmP19b4uo6Vfak8qbu8ztpaqbh47n35lO47BErIOA41tPGkEcc3RcDSadLW3
cUo+tOXA5UEuRmjMnpfSV1DDlv7nwKOFz4kL5tpMPeRO8eGa8oEQ0bOuwY2JcWO72auZ1zu2pDUl
79odGCDAE9oa3VsddUuZOI8k3rzkVyVQxNGhr6+ybNITukCeHO2ImTLVDWDXJ9mSvNcIo1mX42ss
/C1jaJ4Dr/iVatNraWNEtHnuF44ev6fXS02TAU9olVvNowDs2vUAWJPs2qZk0FYUyH2cdge+1keN
VpNvSPw6rkGox3VTiXDYlTdmYD+Kwl7hJtoFVrnKhb4cnelA4xBTWbzyAHknIr0S5ufOQiNaZdG0
Mip3JNAzRKh2yZ4TyyntH4cYM3XdromIPve2vS+aAQrMrWpEjujYIij03IUxjYujBiY3r/JpCa9w
O0p7izz92qtsRStvfUU1qP/opffvmZYe1eTcVbZOZ0gSNNemZ98y7tPOOY7KQV3XH+VQfU1Of6uM
8RVyfNXb4qDafhMijvk2vVgVVzsvH55NXLCGz7EGq45MVF20JjiCOSWLARTXN6BkM3k2EDHHlJQj
9O3TyBw5DQ/g1OrHq4YUy+oCd771+oz+5ggYxWg2okdM4rzc6EgoPQhOeRxieUQpLOZkSP5Kguik
uF9xF3ihYGO5nBKHkNAgWnpJfED0R/QhD3fohy9jtM6GV5HtYFp32Nwu0si4w+WbWjACL+7vJswl
8zaxBmCz5DZR1baUMKhEyRzdwABzdcCdY5r2fJwPe8rv8qK7gUClyBirbQctTZienNlBhOvL04xZ
kiSfRD8Qe+eVn5WrncdO3nnNpPNr0wFkGN5schOiNQgMSqr71pRrk6QIIsNWrrhuL9IwlpFEIGgC
ghEIUzBJOcFVAG/cdim3Cteax71HkCmesjQL5mQPzM3Y2qDhBSfXhs7R0vwZmeyAbfMU0CYcZDkH
CAT2C7itpTICVQZVXOaxyC9Eu+5CcDPTx5JTB8SG5q4XzIljAhIeru29p4A/eEH/8H2s3FNdu5dJ
UMNaDU4cM1w5KWlCxXAoceKqCdC08yuyUQ2TfI8qPZNBfjf5ETfTMISsxIvRk+lH00+cLad8MehK
EPfG5aDBqqKAW6K4fKxMjzLDUIC+AcNofbq/U/yc21DMrY8Lkt5H2G2V7Pjz8+CNH+Utt8c3Lwvp
HopTlPdUtdDQespcO9V8JBPVsKzParL3ZUGDvXDlkzF5jE/m1wtH/YPRQOB6euQtyAJ1F+ROroqq
wcIyUUb5aWijzeZ3Pb3TRZdkX510uPJfSzIeHg+7vfU4dBHyQmzhe/eKz7EEv62TcCH7AKzd3RnC
25HnC07iHekQnmyTBKyJNoKo1SEKsrnEMLKVVreXZIXTv0JF8WzHWhJeivncvM8nICSJ52yKaK96
l6p3n+o8RHdBHVKEiigkZU+rLe5SciPN/lh7Dvtfjq/cAw+pZXjpSt3ZBLpOLBRGmnyE3lZbm/jA
fV92X5YLb8k2Q6Jjf8X+1XAfAUd7TfhqUXEsCAIY90US+TMdOZgEV8hdtqBEY8qKTsZ0EnJ1GDOi
F6/6YxkF7UKZzjQbKlO7GWX6HujyOcrcdmFP3nsGMYiv/Map1dKUOGmQ0j2NB9slYdCvUKqZ1hiS
WZ8zvkfTX7vIXLtkbYnQrpapSzBZ7Ht7RKBlXejPBEBtbQKGi3xaqQyTXde5sylst31N7qKNfXsc
uQNovtg2Wrgzh3TRjgSMhpa9JL4KMUoCBzSvzVDgjNVS/qMiO4XiL9Dbcd4O4c6wuKvrolrXnf3L
AK8vYchD5NqGKZl8hk2mQ8OFxa1jaMck45yVJDU57TknOqQNC/KmYjDP1LkUZD415DJdg7nLhkZJ
rhriPKttjX4eVoSMCHdhxP6BZ3UbNUlGmxtpy9I1DhMUQmfUX3XMlnNXjOFMC+qI0UzhnulZPFYZ
V7YhPlgqzmEIw6VZILC3lUt8rvOYjfm6lB7z2Opf7aithqi5LbLu3mjMHZ6nR4LN3mKDKi4B3UoS
m32EGHroKVZs6d74LWMHy6qC/zZPDLacp4XVzkt3fKjAFmr/Cn91J98cuCQEVwc1kRdpk237Tm0U
9n3YEDpkQf0SutldSlxIlpp7B2PZTOlqoenjnryFO9UqZx4l1q0MU2ZjTtsoEfdAT9doKfnuldpr
GHBHHnKw3rrhJMvF2uyHpQow5YAhHoUyKVujN8XwKnTC7txnBskWqbWJy+TcGHTqjVK8DnF56xHt
i7ZazynHNnFlov/SAI686Kmq0gsEybYeSJFENM0nxamkmQQmFMOlEPG9axnLtnYaNOvmRmvsi2di
hnYxVYqqy+hmhQ8MU73huorkW7lPBbLxAkQRdHK4NyJj7iNMeiaoH/Pu983IVdro03lwBazcojlm
bflkdxS6Od1twSaeyV9i8MD5Le/kau6qccr3KTWpl+BJO7my6mkLTIiRfVyFhbPrzXIRCm9Obbr0
1FjMnSmhGhLjm1FzhoMBLOOr/4d5o9cNU71GKsxoNaoj+bQhNS4W56HTuGl4n4XWfeSD89wAg81r
u16RJftlyXxXu8lSBIqZpuPwqcIeuzyGbPqWB2ivfSqtvZ6Ev2CWDiqPz7ImBlA19gwr5gb7TgGa
qttoENNubLNFkBt4Rf050suC2uyRYR83Y8jYlT6W70HZvfRBuMxrCPQwW9Kp25DsW7XkLKc5WRLy
GlFt47eMtoDM7PzTZlTeZbzmZQF0wl9TuacTJH41DK+BT6evmayzP7JUuNd/UN6Tt4xTNouilcpd
COoxn2l1etauRbHmXZmZIl1A/z8lRXIy8EbMgoZyMRAVVwE3+JJECcIuildA0G09pbc+t2OmiMHU
MsDA1j9xp80aUx0ydMicHUlAhthoQKGK51BNXNe1XsN0oYiHxq7utWuvG49RyKCGwJUzPXLOAYTr
zJlKjjOefm2yN9D0t32cPWfX2bUTPvl57dgrNfq7KNHjBf+CCtuqt/BK1Pv5FbewSQyL2pzBrjJh
Px8Eh39x0xbaZmQ/V6TbBX61s/122WvxsqvEdvKD1WSiSg+F89b6wT6Z2m5lx/3e0kBuDPK7KP4f
h4oIuoSwh3SEkgj9bG+U/ltcegxVgF4LOus8NAPHGlM8slB/aIf2JQ/EqorIqMwlMJEBooG1941b
Y7PS/JDfRW2c2opWRlK9an2y6E3S7Wll4bdzIUqvdK3TLetRPY9RS063Y9wXDffp1vyKc/MXGS13
tMFBYl2jRMnA3Z9IeqckimwyRxB13N+LON4J335SUYUhIWM7J/tj500DSIcbpqs4hrWlnSrmdkJC
le8RkmEeJ6nufV8HjhEO7lw6ZzNUt20eBvep622FKS9jxipMi+ScNsHd0A5bOinNXGbafSDJ688S
bqi0HOLgTnSYTaNwors3fBBHpVE15uWcvjb8QKhWSS1er8bp1nOu3d1+afnqoyrBxNgTZ2XtPdXk
iQx6ew1I7jcpTg4SLmlgcQtGboFBKfTT5FUvdQp75ev6a5ZRKDTX5n9qnJXyNspvUEoc41fFZJpF
MfJVxNzmsH29V5b1RCY7ccG1b88dt3qmM43+a3tgYlnyiDjhsMEMd2mJI9AJkUJkmd0loCS0qMBw
KccZWjYto4IOm3QjPKex6hYGkYorj2fd6fngWAPp9YabkT7FwuXcntdtaO7GJrqHt3gMrfqAJEJ9
7YxnFJ0bLgIBrtjypm7RDILIfktikh2rjtRvXz/UtfdhIe4xmIsMEx0zYhqg+wP3D6y8imxGBhCG
HYdr4VhvcVCimUV437URHnkKCaDxPHBelNbIIJ6u9o6mlCl5Y86T1zWElTj6M7v+wsvrj6wenaWu
UKFjOgmEllzwfqlZY1BsQcFeQyXDTwJ9QYA00IdK6w/NYLkfne28hA79fmfAGFNVGtF6BldNJr66
5XOuBzfcF+nx99ZtknJB7v34LqsJxQA1eXbFMK5kMG6ukTOx37+MDqAm3QcGfZDU25Urwpof+7Z8
yEt735OZL/ThrdYnGAzubgCDH43Np1GadciyDP9YfWm66L2zYHdI12wICqKYSkV7tGvk/jBMdqmR
cWlqwl3VXeknPAYc0BTtOsJWfB7H5KPC7f33oTJ/mFljf5uF6JauZ/cgpxuHtWF/YfCf1Rzq/vT4
99f/w9wf+/q+H2+XKA/q//0f4//5RgZ9reIYV8F4GAIIQc+9TcZh+e9e/vq2//XyWAQ0cioyaHDx
JWL4+FpbMMn5hy/nT4MW7W8jkXw1tPlouwFD9MalM49XyRoDco8nDrw5IPCEwcFgoqv8aLXcxnZp
8+/GJdnfxiU1YTFZBIuFG98xTo7VHAs8crEb/TCp6E8jf76NQiO+I6Xj24Qbo5sP6a+UA+vf/R7f
pqApObhR6bUhUm58VJWxVVq3Ea76YarhdUjY74YJfZuEljNCo6YvGm5smmpDSgfVeCNuf0YOyYyc
hyj8afj49fP+5o0s75/PFRxaW0ufWYZuT79/iocdKW7cbXoC4iNfHgfRfLBZv6GHcdRO+T4sfpqZ
ZPxhyVjfJqTlNdJjDXLL1D0Gny/SBRE1V/nmwqMHgbZka5tr57j54W/9w7NgfdsB4ibWW/N65nYd
6Rl991gSUvH3p+FPk+usb6s/l2TYDXmJ43tprKJ9snS29bMzs1bVOlhM/24ulvVtD7Cl2xhjb0Wb
kdiBOnvJflwlf9gcrW/LnwSiMZlSL9oMOukOlkZIbBlKMJKyesSdoc8ZynA3DvU5S4A7zfC25byF
ZyZSKNLfG4BtJ8lf9KnZj5iumZ9yZ3uNvCEhlHv/MCxqMz9GmXXjouUVWQTkP6mKkzIN5q3AQuZI
3ZiVTYt7qbvHLt+TawlDGUj7oaqdYya9tSaIZWghV2i4YqYkmmhuDnTNLQ/pycof4O8WkWQC0eTK
8w+/6nUR/G5xfNucit7yRQLktEE4M921bq/05XUeLH52IhMX6lF+TV90CzDknsXs5/lq4vpI/u6N
v21bRM4HllId18Mx28V19dmaxDCWquUfXXxodMFojQo7Tp3aBOV07nOakxAyTKPD9NBimyvzMIqG
zLrpttANkrN60j7Sq4RCDRL0clvU1Ydud0QZ95ARA39RNzIoyPphW//DghDfZ63FYsx9cY3WTbdM
HX0NVwm2rBn5/PNqTrhI88M2/Ps1Lb4PXdMq4v6QjBgSPySM+cDnIH/98ONff+T/+xsQFv3PnTFx
vCaZiBrf8LRd9EfrP4Nl0WPO5pIw3OVPs7eN3689SMl/vo9yIse0GlwbKSwBA46jW22eUsLRqiTK
5LFZ9xtzK16J7tn+/S/703f2bRtp0hzzQJPHG+SWRY9dUuk/zFH90ytf//t/XVJSknL0/rpedAPP
v/hqkh+Gaf7+hU3r22mba9NoEChOly3HuNdjOq6dH54g4/e/s2l9O2rLKvO4gzCn09Ne8yrdFeWX
LJ/aBOjaL24H7TEJcmKRyNMk/A/NrEuXf/8d/rDIzW9HL6b2olc1m27sE/ypbCLl5BwzNuEhRI6I
z7+/y/VX/b+PsWl+O2RLXzpIFzQozXCva9E6AtIYNe2Hg+9Pr/5tkfQmlBxQcrzxg2aTURFacEJe
3v7wFf3p5b+tDeYUlnpKAMRGN8e1zqBZrY5w11o//PZ/eKzM69v+1/Pq0xyI667ndojRIyRXnV3y
79+68Yd7lfltKVik3PR6pYUbCIbiFwkP1OB6Fc87u0L/oJybj2VH4l69qlFmLPzrTjX+qwWOevDP
P0snjYh5BRAWns5hHr8O4ocpl7/fqkxT/POFB4cgMnqzwSaqBmKOD711iGCwBC2CH762P/0i3xY6
LQzoKK9KqEMq9JJiRk9nR0f0KG+nr3rbrdVDvP77e/3p2fq27sF026g28deSDzn3BnUwkSZE/+8u
m+Lb4m4T/Hu25QSbHJmyyR9FN/9XH1t8W88DBL3bkx6xqVXy2EXxIc/DXVNXP/wC/9lSf7Nf/OdK
8l9rotBcvUtGjbHF/bBO6vHoVzU9NVL3GPey6JWL7Vd/D7rkvneLr8R2B4Imp31uMrrLcF/pva4D
N9zbfvCCJH7ShDUHXZBQOMFOGDSmzHoeN9pIJ8G8IV/hmVSHDeCEQ1zTsCKeF0jeXYfExrbBgDUY
15UG+xLVX60aoCCw+nvRgmCDtSqTm79/p39YreJ7FWrbjGDKhkJbEzZMJYJTaR8c9BVS8Fpb/cv3
+LZ4/DGKcyNns8Fst9CX6cLfNjvQhFWwKjZ/f4/frx5hf1s9BkxgWpQd+5kQQKDeHI3oh43+Ty/9
bbWIEC0Y4Dfc6Az3mJHjcAxBS37YLX+/FA3324YFC90lBpO5NrQ+RPGKaT1vf9gLf79lQRD9c8ty
G81ILBvdRCrUOv3drolfHVdT6R3+/p3/4dkx3G9fOo1Ptzc7i3nosX0whpDa1Seb2am8ixgJYGfw
4f/n7DyWI9WWNfxERODNtIry8l6aEFIbvPc8/f3QmehwiuJGT/ZA0RuKZXLlyvyN2eCHUOqffmke
CkV5X3jz92Hyv3sVc6T//ri4y1S1RjeRcUvwIwOavmpcjhYXsbRVrgS23ijHYfBvmqAvN1mrnKLc
eEybAcZ/saNheFAV11rjndiPMnX836qO7MWwjQ1UAHsQ4QN49UgFaO2ZEvhZ5zdKL9qqz1AI75Do
DCTzEwdjbmpsSDZrtDVV5UO0cK6JxXzv05opA+XFcrz7JMmideZb20YzPquUnkMLET4IaA95gH/q
0ZbLTx91HToSerSs5FvsulRI9biseHXwVQnmfWtC17A02EQgK/HyERMgBPE+clDRSPsd/ber1KJf
3ptI+ClI70cqMFj0drym/FPFFE9cMf1Vo5TmqMN1GSPKJKn0mZN6GF2XsX2DV7pCvVhdC1ByfS94
Nd32Vx5JFKKz7k1A5MuWTKNb0w176EBnAL1BHo8OxwgHpd9nQOUpfNhpqaHS73RMQJbWM9rVH3nl
QBIHnFkPb11ZIFugv/qBcYugGbXdqNnIlfgl+c4hbUS0eFMuf43xgL/lxnBB6Rru8DsBqVeLle16
4jaIUAJv6/6xtHCX8OPntOGtUGOytRYIW8OgcxTi/yXH6dbKFcjKuncFROYkxNVnVOLRVxaIMwQ4
URtQHoqiLxdOKGlcfmeWpT45+xIfFcNCEdnOTrPpclOB5QNSw0AjFzumEraPUw67ACkX2TOXXqrM
7HR9cjCCtYRx6vPWQXcenaq5QULROkqjXSj9oxNuiwyzbopgOWA+IAz/Bhq9tzsI/Dealu1ort9V
AgTWoMQMpAQMidEZ1oI0h8QcaUxDR3PJ6ceCqMHJGLXmXvGRj8v9ln5E2tx3nbMll0jwyXbWKP/R
9/SbU2Rlm5DFbRnio2dY2LYRmzs1ZV0i6Z+CjvJPhpE/pTrWr6CnrwDAFNqD2SHLG+jIIAshhPTK
VO5q0Mxx7MWwk0CrgD3AVuUtgbtNheWrN+Jj7CVv4YBLp5NqlDuRhdN85KxcDyNb7UgHaO8IWDvB
tINTFGi2olcPsqfs9N79TXf4qxy8TWkhdFSEjFfdNDCgkYmM3AEJzGZfazXt0xxceJHp19KofhGh
0Ncar0CbsaDRjrILmb4U0GnPqw3y46gv4d1Brw7i6d968HaaIN7mfv0aoMxKPz9bhaBfWkJmgXxr
LNbPgNQAm0V/2Po72rhHTX6DE7CNwW4XCajLBO5YalwXnSXuXDm/MhpcWqxkVMUtw03toN4ODwgi
YopRMFjT7VD+0ilcNtVO0YBNyYhn0YcHRKNuACI/IdCyRRrtRk6RuwyVx8uReeY8MyYbQAaGX1BB
dcnRfoktGMzXNrr/t0dPVrnVIj/oGAQHABh4GUJk9WWY4H8vP/38lVQyJte5ogWlreQljs39B6qW
KCtndtRi2BKYuyoZFo7787mEZIw7+EeKGRmlodfosu19zVxh9EH2/U85vWRMLnSw+zx0PRq6+W7/
RnJsK753x2n0j48fP+jHD2dvgdTK1GCfaNVJyDzgu/gz4Yt4efTnIthk9GXEd1RAgDhjUdfsrOZP
TUPTw08EvdqF5TNT7ZD0ydirpW7UTcYVrts2VzqWBo/uBnHVnXZ019BBvY258DHjgjx3CEymohEr
sCCF4u4jQd15MWpxVjzcm3pe0+LOUOFI1H0dF/+U+Ur6ZGbMzJU4wTJ33+IDmGoPTfxyeU6kcfDP
fcckNw0BN1Fi5sl+Fr+ZGX1YSJ4HDcMpE0I4mMq1huCZJn1izbhtMBdv2mcBGTShQehZoA2re9co
JyzcVGa2jj5JZ+npN3jGpJRUSWoG/d3X/nEAJ1msKYp1FQo1Z3bu72DeHL2h2l4ewrllPclSpaBB
8xYw4D7TwflyCsjVb0uNEceqFw7/cU2dmaNpsRloYCfS8sbHTQdTk/4pOIkja+HhM0M+LTG7kYD5
RUYlR80BpQvlVpIC+/LIzP3uyYZ369JqSo166YjRVCJwXM3O9Lx/fPpkqwPBggjg8XRrwPocIJ34
1UGSuvzTv2tk58Z8sr8jU+0jw+Jihf71TYify2AOT7rZ3QS9h+NYD8a+fx0qUCOdaiFR48vAQFB5
1PPo3uzEW5rNnxjZvwdRdN2Gxinpip0o+9sG6LqA+WAoF3tVcxCrg6sOmaNFHRvbjUQyYdYCXYN7
gfUtVmShiwiognqSLJMT9GgzXP7CmY0/bYlLjVgLIFKDvSZKX9BdjmGOQWQQ+Hd09oFGau2wMFEz
G2RafRgko5N9TNgJlcnR4UxsoL6EqBI32fO/fcskbEBtaQvJZ3fLsJjpNUCrrwAijbyNRwEk+eW3
zLQypGn9AQHRoMbiiiAC3RPbjzUZ0A6R3jW2BXiTrroXbZ3tlgp4cxtzEle0Ng36zmlwS2wQJimF
37IlLl3qZ64w07a4JVR6X9MI3zdbsGy7eFdu84O+F+zg36LKtPdtjFVzS4TJVFio65jw45vF8u9M
WJk2unUpyVoDaP2+i3GJN41n7BDBX7nm1kwCbB+NYWPEAEehxcZyUAJ5Q79gwPS85tocacqLMIo1
UrB6HAzAyar2XIfBe4sZA3BxXFTE9r0Ne9ykgpMANKrG7KbEoAeypoWmahtv4kG7wuTmsyi867yH
2grXQbBUkJAOrMceR2Q0iRFoAdYcaGT/qRVDT/FvmyJ8kDP1WezLx8tLcmaNTPvyGEJUKCVShlUK
nKsCWGj4r3xdfvYMfkGa9uND+vHKgFDunou/9ubvpb1jM3AIp6yEY3KDq7MNCfDuH982fuKP5FPk
MiigbxzszQ9u0d6TvKaQaju2pKPauZLW/+msRgvrc24NKf/9NlhjmuBnETakXrfXHMRpVeFKWuqs
z03LJB4hSKoEshSEezGprqwc63UArJfHae6HTxKZykMAVjf44U5BO3gQrJc6y+WNyq3x8gvGS9yZ
g2/aL1SCzEPTRSLs4M2sS9I2b2ToD8Bbe2R2JWw5wvaE99lCKJr5nv/pEpbIKedp4O1lcoQKyq2f
oTHip5vLXzP3+Ol9Mo8jH8IjwsPilaBs0XNO+4fLj57bH8okvck6yUysDMBNn63VY0wDvQ42gKK9
vzrrFTDZLt07aMktHD8zi+q7MPRjgySSr1hhltE78tSdE+UUPJuF6vfcKI1///HorBCDGic4j17R
qSl3oX/VKQvZ8dyNbNopzLqCais9u7322NjgJbaejb/GcVgrawSWts7CvphJMqZNQUXA4gwTCmAG
yRvckhM+A4DtkSlTdpeneyZfmjYHA0prLsQ1b5+pDzEGuQH1g17AEnm4Uo2lkvfcREx2d1oip6Zm
LNfkCj3QXfXkEQPBS5yCF6xQwJYUi/3BueU0SS8wferUoo/8fSrCdUSauF5aqDMRZNobLFs/0ssc
7fVQei+S6x6JZaC1ZICrUv3tJslGC35fnpMZGI407RZmQanqlcOrEKPfQBRltLo9Dgi7ZOM/LkFY
ZiZl2jIU0OZSsesJsAo6qupj19864tIZO7Oq5MklprMcsba4OO5bU78KO0SoUzDWTipDpuvyW6XP
85WsVesoqq7xvkBVXS9QtXLFJ8WTt0KPLlJYQL/AAaSRni+P6tz3jn//EQ0wCKUMlFvuPibWIFiE
RAxyjvrSGh8PwTMHjDwuyB+PTwf0ZzVfowNrOzvFxhPzCbewDS6FtCP1ciFazsQDeXLA+5ZhIdbK
RyT9o4pWKwj8wbiLmqUuwMz2kcev+/EVlqQjTNJyDpfh6wCVwjT+sXwoT2JAmamxNSgcwJbsfaLZ
gKR5tzAoczcYebLp+8DCd1nrxxtMZ8Oegot4dMD7wQ7fSmttHW2iex9iw+afVpI0Rogfg+SD0ctr
JM32uuxdd5VkD43zYMTlvx1b32jvH4/3yBsQDSroJCn5JhqMgyJkR8vM7cu/fmZvfpfMfjw+8gq3
rGI6n6ny1CMcraKH1miQ0OBgNv8YLL9n6sdLYgclYUs1qb/BpMOfzn/Ohb+OeY3VmZc9hvVS3jiz
H76TmB/vgQxeqrj3UIuhsI6g+dYykYv03kTlcHm0zLnhmuxrgLtZ6Agq3VpLejTxBdwJRXub6dir
CkG+w6oA/1nIw3IafJXYwyE+4647p3qVXcStfNPYonT5S8YiUYugdYoieJWi9mzVTOo1YuKnVqfx
5OCSYGCuqCjSL6eOUMDNZTx8evyFwL5BEOS+WZlNa/ceTUHPkuw09a5CET9p7ryjrs5Ox8ynDbqT
XAUa8TT8qzuxdjQiMcS2vN24jYmfaJvbvSG8GE4PjdTy78ZeFfD0KKLh47R2MCDgmHYntUBJQIkf
+tL9LVTRXYFUfFp/JlT/y657w4UGwmrgXpdydNs0kt27ypdCjXoVtMNWF8LTQD8alfviS9P83wnJ
/dqXii9P4b4ZhBocaR5oRu61E6sULiPtNrGsX65f/AkK9GfFHs+KuBYezFJeiBHnA5toTfZs22VC
XlcpSAgPw9N6U4TqQop2/lxB8uu/o4EqEpBrIyYTrPID9f+dnF/DTr+8/M6vb9EaV+WP9T14YYSM
KCeW6AqoS5jSygiRMIXSBC+xW/iCmZRftCbHtYThTVs1NGFHUtw2LtaRDVmUJutaXyF/Y3d/og2+
CQsBaG4qJgcxvBG5zXKmwon/qhAloqXBmuHDiNZkr9LujHtfoYMnycEpLGAnmZ6NS+K7I1g21KZd
zHnvO0OzsTAjVBHshwiJQlQmFCzLErV8ca0N2Pxi63fC4X2pxDYuhf/NDURrcmorqdinqc4Xaxm8
5fApkRCj9vZFh19OUaxiNdteXi5zQzs5vrEhc4xkTEIEWuPNSBy0cjBalx/+fZye+4zJEY6Waqxo
AbDRym432NZv5b8SqKt0Jz+PikClXV85b/F7cZ+thYOwcJOeQepQXvvvLeBhqV0jY+ghWBb/0Xz5
U+riP75cnCwV0TxTj+/rGgiPb7zUAkRfHI+WFuoYG/73e6Xvu9+PzefFRYSnEHJ0UZmcBtj7CLAj
SK2jGyDUwgFh59amIL5za6tcSC3m7pXfV4If7+yNTJUdk1QmusoOxe+Rt4CHj8dGBOa2Q59GWapM
nV8r0vd4/3hT1yTh0Gu0+hCiOLqnfI2c+apaWfeYzdtI4Czud2nuTZMZVFF6GvKBpLJdi+uxADbs
s6/CstVH7VjtrANCXo20sEjnXiZOAr3etUjIRljI4lxu7tBPWKHiYTdol22GY/CibuV9s9QJmruo
iZPYr3HmBQg3Y850C75nn2wde3BX8mO10bcgPZay/vNHjCROTgFSkKCzIG/u/So4ZJbMiSl9SM1S
ser8ISOJk/APUbvTkrEi6mLGaWCIWiAXbnjPff56OXLMLABxEvFDLWxVqaRwaDq4p4vrRozsy0+e
yc7E8Y0/FnElW44cWGG47/L2Vu+TfYAQmYn9lGrkd4ohvVx+zUwkECcBvEbVTDFlrl1C6mL+Gxtb
p4yvBk87eblBsRwuuzFancnZwrk/N2KTQC5RAkdPSBjhiS75nqZs/EJ8vvwxc6tpEsaBsVNe8Ejl
wk6mmnSszT9y/HH52edPOkmcbHWEX5GNwUAIqTf/yYeuT4Ni7VrOY+iP+qWSdoWT5RKo+vzLRHOy
1REjI7ltOBkyAYU23W9eixxKd58cxVobbCVItn7ZbC5/2flNIpqTrV70igexbTzD9XZtAUAv41S2
EUGRV5KFDMvlt5yfd/H7FvJjPQ9VQxdmJGBpQL6C+q8aLhyj3/fs/z3MRHOyyVG6dvw8BmVcJzfg
GNvmWYnWbb9JX8aIjPSh3VY7U0cR78B/HeOg7VAUs/3tUu/s/LKDNP/fWzVFwgrzrjEDB80n+/7a
KTMkMZdYITMnp2hOQkHhJ14E+HU8ZUY0uMc3OTZSdivSQIrW3kIjYe4zJqEg9NweRVsg1Uqe26l1
VRX+JlpiUsxN/2TbIwWA1nrCw2tTvqYUi9d1Zl9eWTMHozhFPCd9g5Y8OrogAlciZX1bWGknnI8Y
rrWurJ1VdS/YS3Xrua05iQPSgPeg0gOb16tg57jttS5odhUZJ1OQDzkeAZtWF5WFTfONFzqztqfI
vUzApsST4fH2gYNarWgdnNhBQtJU0BH1BMjJKCWuSmQqsNfrfExq261QwbLJkVRJguCvgp7qRlYR
pjeAESOUgY5rkm5bsf9lmh3/uJBOhh7c+0aF7v9wG8uiZ7dSAqVtyP4YFTKYaoeMQuimz2prPPdR
dFKCFA0axdk0HpftyMlwz4GhK8U460ZShwSO71ylCbpsRQRHoyv12yIrPrOAYuFQWTsH65omAaIs
SelDpWWvQhxVG4UCAm2x9neT6eiCm85TVEUfIGShXteRcXD7Nl5zfaGSE5Rtg+YMjrFxA7w0ztJw
YcBnCm7iFF0To8+Dix4JiSIhXLXquQ1kt+GuxXUbu4QvZccs2JD+tHfl6fLyndl2U15nEWnUU4YG
ex+LL60ekQxbq8n+8sNn4GLilM0Z6X3fdW1PP81f1Zt+0x2SW//esTUmbx3coDq2QnXm1Tp0S9n3
uKPPLFltEg0T2QQKOhTw4rhLqVy4G270yDXkh+baes8XPux8eiRO0TCdERuxqnU0uam7mYgf52iU
UrkaDSO1yt1dHr65t0xCInCDIJMML+TWSZXKyfdQLyOltPUI2RK8bi6/ZS6AaeNQ/jgbC8yDB6gT
9MKupK1iu8cg21CeRjWmo+uW2u42zjZdsr38uu+S97kZmqRJtZW0AqZVKB5LK5Sha2Ret1QQrsM1
OqbVhq7irrpuXiSP0Fk/oeBHDWHj2vXS546jd+79kxCqmW1RuHht7uV79wEy+27sMArX8WHcW8uR
+rvfc+Y9U9BMWIYGQlCgh+PGsXPJ2+H3t8OoQ0KYNHxvC2AfRnbjDBZmQmL3kVnDa9gg5gME7tOX
ULA3peFOVcGhBDq2YxF2p8lWTFAEQMwJSWFw3FqBR72CaBW0aWAjeMIgzrPENp2r+nwTGn6sC4Th
tLoWFeDD2+Sg2fmpXbu0qqlM0GXytvJBfURRqvpEjWojLISjmWxwestEDaFEYtYJ9233ocrXVo0D
XXMleC+XF99MtJveK4dOKoxOQ9+MwLStcQYyFSin4RIMcK6mYkySWamPZLkwOJ6BfJEr6Wtpr5Pw
6dvqul4IPTOfMAWlI1yXFoLQA8B00rtUFd6F0t3WsbSQzszEnCkaXXNd6LLmwOOLz2C4y4Q1IvGb
ysKJXnm+PAnq+Q04haXHCSqxFZ4y+yiWD3CgToKvbS4/eq7iaozv/LFmjcrR0iJNgexjd4k4xoF4
tjEeKmzj13A9sBofVsHReVhKvmfWqzEJ0X5manJs0RY35PYawBYMG2WlKfjRW9rCjMy9YhKefTHG
2pf6614VEzuRHyK8+7gPrgzt9fKgzc3HJCALYufC4QGR3JG1SQAUvCpa4P3OLdZJrB1drbAUC/19
3SP5vbcqPMiQ5f2n3z0lVnU+3YEB87e9GPz2zFPvL/zoGcaWOOVOcVnMBK2gg+/exDcYyu/xJX7j
rrNeyuJnplQfN9+PVWoJmivq3sjrbuQ1TpnIUt5mUDGRm7s8NDPjPuU1hNgjKD5y/rjKvMFY2fXe
OwYtCwtyLsrp41t//HypGZBjHFk3I4wif0iQxwqvhB305sV7ztwHTPaxFPeI6nEa7B3Lvc7wIc36
2laFYKEMNPf4ybZVOw1DBFwuudigoG1qVyUgmtGF+PLwz+yoKS9BDYowLUoqQbLRrDpYT9b95QfP
/e7JVh1aBStxmQdHHQoyeFcMMmKI+ubfnj7ZrbKCuq5m0iB3hODeE8Jm1WPgsw6KdGHYvzv5Z3Ki
KTUBc58ef4uceOCrX4VQP3W+/+RKOIaK+btsmNeOVqaYRhmQ1xT4oFgpZJhuuLI6KqDfRjDlVuGo
IdDK3oBkkuD+xUVrgU0yV+mYopCFIe9NOdQwh5V25k7etDScv4y1cR/H6+ETv/ntv4G1xSkmOagz
0PsC96IElT8lK/Ai+7c5nEJ8sRJWizSHlCVnL0azlS28Urb/tDymAN+8jMuhC3h0h2iKa8DvaaOH
Klukjs8s7qnsVp/reG+WCj/9fthahT1OAawhVHA33AKcVY58mLN2vy5/zVx6q05igNeEge+0Yvx9
UxRfsi2ijMkjrsdbE6Uy/STaIdcB0V0lz87C5MzEfXVylEtBrTiKxis7PTwEmrbDW+tGrtVt1yw2
usZnndliU3EgNa8K5FZg6CZXwi/1T752bK4Qdvy7vluWaZqbqkmk8INKiWJBC/dOl+KzHdxajXI1
ONZC/Jx5/BTl65hWaoQpOL0yv/Pl1yKx/ejt8rTPTMFUAKjFNiVER51FnNzq3kEqUdiQbsv21+XH
z+UOU5Qv7ihD1blSvHfkJ7fYSeqmKo46TisJNp7t3uAu6FXPl1821uPPTPUU4ouPYN+ZLVMdHHAP
vvZ38UHZFDtvd/nxc7Mw/v3HMQ8O2kizrA/3vdzBYTZWanQrNQsn2dz2mwJ9nUhVEbGuOXaPzpFe
uryJEFxd4diz93f1m3snbdh/UM9Riv5Hnok4hf0WckbWZWD/LVnPATqtCuXLy4P1H3WUc7Mx2dxZ
bOSVj3vSXqpawVYsDIMEiHeZeNKQmbBET1w1Oaj1zE1fEx1fClXfD/2gr5yq3KoImiLwl94FnpZh
OgL1BL2to+g1Kz+p3lQdGnmZrK1rK1BsvfVuKhWvGsXfojj1IjY0spMqQt+6s5Qrt7TKnaBvNOdd
CsOdIgV7qrA5tqz90IxuFcJacNWnoASkJog8VaX8s1IUfOiGOsa3xenfe8Sr6sT4SLAckSh35r1u
D3rjY0/hR6PpIMV5UXzvc7idcSaJaBbWv1EEXrlOe8Avc4cJ79rIcJjSfONoxemt30rpoXCGYyfq
pyEs3sMow1wQwxC/Hq59Xfxodf1KG+R70c2GYyZyK5cqF29gC+W+PN2bRfUh4RpcpPo6i7lS9xY+
LSK+kFJ0jAdM7qX+VdMaZRO3/ZNvphvHRM5BbzIZL4YK+Xa30YF9VdSv/U/Lyj8yMEAHQzq6sdBc
oZMtUw5w6nXaq89uETbohGjybytzsw33beWqNaKYxpd6wrYv2CZ69t715r4t463SxPiEmO3GrLPb
OjA3iZC9JFJ862J5uW90NA6yDNtyl3IGRiNXqON26yiMYQKjD9ljMKw2X10TQ5gpvJGfhIFsEje/
FEci+dGwnm/dGPtNfdRUKBPEMfDPXck9/nhq7BVro3RtvTegAVL61j2+1aiyR2SOD5bMniqb+jUv
qmcNivuGztreM/3SdgbUFQYqOHpmPOVtRj1Eu1UEAU13w3pEXmXnwkDcNBWylE6nriXSWorS+SkY
wr9e5gCV6wQ7GoFZvXpSQaJvWzrSm9Rw9qlXPHtOyUHao3WYll8YI+z8yLz3Qc0VTXRoLRwLHD9B
00/9imgAK+i/u12DWsNo2Gdq/i1EqmdcSBQQefGTmbU4ayKmh0mpaSu1Al92+BDq/F4u61Og5leW
iRspF3EqZx+a7mzAAl1llfysxMVLpg4bVcDPz6gF5SgX1lvdyDc5VgpO6x8aKd56yMt7DZcB6IcF
gj7xRsVwcKWFWosYnXSQxbTCI4maaOaE21rM8XUe3KMoBHeVI2OEIwDSK3ImGjDive/7EMHE6q1w
2vuuQbffjEN1N+RqvvJ76SrDj7rKm/amahOccbLfRUd41S3hoUQGTcn1J81yQFvVYb0gGSjPBPMp
1MHA3SMOTTJvzdRPrugOK9FqDDut+78oU34iVLhXo4qKiVR/spEeofF85hJlJUNsR38G2JGVgbV1
ID6ngpSMiK+t6tY7N2h38RDjopEaN0JRHPS6/vRzJVuIqzNQEHEKovBCTxI1tGr2WZy+xXpLpEos
jKmiY+ILVzG7qjLqg9zLNybw/rUZK3bl6gvFtpkTdgqwEAKl1kW82Pd65ttZijVam2/L7B51/rWs
lluTuqsZLRyJM7dGZXK5K3oxQglonCIrvhZS86mIl3SfZmZfmeRrmqbHSPxysxOEYe14f5ICA158
3y+ffXNzNKVwmKwKj13kg9Ef9bJpeh+Gh2g1rGVb3C+idebuZ1P6hh9SDo4LvmK0+CNh8I/Znh7r
qkMbOTsuk4Pm2nBTCkcbi1U5qDUltx3yZys8qt0PuV0V+4IzdCtfATEEx1WptrNEq5+7GU+ZHfBS
BSy56IpIjyPYHnDHnsOr3mC7AVQNWZd8X9rJDSflVscEcmnmxsvOmaTlO1z8yPHKin6EJzNzJd05
HDVOGCZtnH1tA/6gtb90t5tZ2lMShxFmXQlOmpu1RXmxlU8iWOXLi28srZ/7gsk1rpQ9B4PDgZIC
xnprKw0Ooetdhwnc6sS7A0Y+dpAXMuLZhT7J8fD2bDJcxCjsFPD2I0tZ56mPVXuHq2HU/ir1/DRY
waaSEaHKxF+mKv8NEENb+NS5UZwECFGQB2SRlGivJhgF+hj0Nkutxplr0ZTpkZSKkfk5bMFcNTbg
y+1k7DnrnS21X5fnaSYETckdNOutwmqwoNB6FUtqfdNob2mQPl5++tzMfF8zfixkwE+h6Yy1G/1D
s1bFgZW8G3aOBEoFY8hFlv1cg2HK8giaDidFrGsIDemNj2JwBwqyYm+iKHEojkZoF0SiJaTsWBA+
s7indA9wC4kc4dm7DzTntdfDhxjzGNLPfah6V5g2vFwevZmF9f2xPwavN1s/DDKTpnn+1FsPcbhQ
SZ977vj3H891tKJQ3bLGY17/4ynvQ7twLM+tpcme71NVycoc8Vsj/hhafNPUqwKhv8uDMdcP/15i
P361jwupkww0Cd3POl+PNSgBKE955eCPsfr/tIhnF+1kQzc5HjGmY5F6XdebUR2iOkk38ZW0ARJt
pwup31xJYorljE0tFYyxrlbE4ikv0+uo109cVrFHlxDoLwVl9JdZIbR8Gwfi6+VRnJn6KbJTDoKu
6yWcLAJJrlZG3pJVe0sxf27gxEkc9mOvywy0tdnt41mJZ/sGt6h2i4v1LU7wCythZpmJk+mBuV71
OYikvej0rxnNh8pR77RwiR4yN0STpCyVpSppOh7fBMptIfVPGDO9Xx7986mSYU1pOfjN9a2ECRKl
oYEBwpXx5G0rkhfuze56eYhmXzQeyz82S6IU6eCPwNT/6LgiCs49lXwlPiSbqlu59hI58Dyegk8a
Y+SPN3W6gluRFdHu2zV2dEeaeWwxpX0M8SH80vb1tTYifRBxfFK32KfBzlpbR+U53jqDjSmS/7iE
UTibcfBDxjP0xw/BpDYwwOGRIbniRs+5kQqrSLCNwrR1YV0ECwfm2eXBa8ZV+fM1riOrmVRFe+oB
tqCBhIsXoJZzTx7//uPJoIUNS8AhYt+VO9G8TeXPy6tu7rmTsIy8Z6+BHI/2Oc7lYpphg7TQODqP
smUwJhs+DHqMWBQr3meFdiV6Pj5buCys0qR/bnE9liwPeUer1+wmtTHj820llVy78QUEFUZTVa6N
jY51cagbqx6JplzOHjVQm7ZVSR/xgBDLvw3BJGRYYpjhKpVECIU8iN4xUZc29NzYToJFpnaZaUTV
f/ZZ/zJespp9dDJvnRVytJvoz1LKcT7DMawp+lvrTCpJQ5QA/c8eazV7qaTolymUJyWTHBpv6bXh
GL+Nsr3KlebdwtBWthTLLtNhFeXIfApxtpCWnA/z/JRJcAlwP4p1BX6D/iF66+KA4ugheDWydfg0
sr+lu8uTpoyr6H/SLN4zDS0BbQG/GqJ9WWWveZrdV1ofr6MG5VPXUc2Vm9XbXEhv4EA9dKG4ywoh
Wflee+yNEDtpx3nB3zTYaFZ2M/jyEV+EnVsGVIX4CyK0w7VeQmhGLPUYR9q10Zi/5TS/Rzjr2pKc
Z1Ogkesk8Zdfe89SL24uf9XMipkC08WhLEyrZcVEw7ZPnt3Fs2XuwZPAFDZykgyJGu2rt37dvnjr
sceUbaIXcTtC6P4fBKez6S/zMv6CH4EqrKVAjeoq3pvkR/JmBFO5G3/X7M0EbKK5Ujbe0a9WwbW4
0AI+W+/hhZMIJuZK2TkhqZIXFcjYFvo1hp35SotyO1TKXWHieVMWCT6SkDkXpkk35pbfJLhFHoVU
TQN12wAj1UH6ianUnVKxuBExgJYwm3WU4V7HkdQakrVRq0ffiWwVOanICd8cI+6plBeA5lltSpkh
CuEcctXaSY20idzyTm7B2+rqrTdAINYw0ov64g7PUqr1tO+8LLvF25LPNSnypZWwpVbprgyffLcQ
Ode89EYNtFPnmbtS6dEnBReGhO5OF3FlQZrhqVeUGymrH3vPytZZ1T92oKEo7TfbsvWuq6K5deXs
rpWTG1nPekwRoXYXOsezJbu2UpY3eFUeraDYx05wqkLjl9bBoVBk994futvcde4kBNGpvNZbC6Nd
ScnFVTi6lya+dK2a2p2WAY8Oul5Yt1G/l1KfMo1bPYhQvE+FOuysetjiPPHqu3jIWtlHiS+7nqi2
q6e4qXcIAGdyYQsRtXJZDV4jw8NxOJTDVSPrB3Aidmjk27it4pUhRL9jz9fWYWAa2FdopJ9V9Scu
zY9C0N7bXsjtNs+v/cb7SMv8sQpN4J7BUWizetcn7SqvEArXADcELs6mPrVkX8fsq8s0DGrLB8vX
j6GZ4GVoejJ87eFNdMJ+aznBdei01tibKDZNBhxPcwW7dAqwYIp6bGVdxty1+or5LHwutXGUy8+0
at+yVDx1pnnrx1q5llN/dDy04nUfqD1oUQ/BTlnX170lbKtI/NDoTK8F1ILpemw9VcLpqULgUZW7
+1ILfze5eosc5qlK43c3ljPbUFss4X3dtb3IO3WIjYCA3Ga5FdtZYCR0lfzHNvS8ldzld5VXPit6
PKxSVbsrsuAj0r1ThvB3pw/iusyru8ZECblVO6DHcfykuib/Vg+ffNi21wpMi2dPjn4VffgmN+R2
aaOuAiVPN1o6PHURHQQB1M1GksuHAiOk0RrrUfalR78YXRjkv3llPNWpdfJd47ku6E44BY1Hp60/
0oamg2+VxarxjFPnB+D5tH3ICsQa+zqVo12WQigIchk6rlrtwi55VoNQXA9JhC46hPoGN0pZjj9D
Qfgr6Ma7ZzlfaTFo8CPVg65pyjPaADdFXOz0Jn4u4fyuYsP70ttQXydO/SDQm1wD+D5yI7gZqur/
OLquJUlxJfpFigAhJHjFla9q716INjt4Kwkkvv6euo87ETvTDSKVefKYBcqGqUqGkscIhyUJA8U3
LgMGac88/zQ4yVkf2jNspJsUBP5YuUWatySTvfrcCKyMfJl/jhPcc6AoQL1CbC0J16jtneukNiRs
zuOxhOk80r7JvxoUIo/RA0JAOOjGUN+VcF4gbX6C0eSZNNVDzr05XrkPWYdsniE8I0kDwXzLNYvX
Sg6xHtsx5qZfL4Wbp5Xrk6gLpxc1FpmrHORIIzzRqY557iGrndgXfBwXQciuJubuJeqJ2G3KBxkG
f/3iXW1g9h4S6N0m5+A6F5e1G1+nkJ7s3NXRKMUXvJt2cwHGlusHD2MR4sQYVUaqKG9s7N5hOJ7m
/paWE31qcvFU14iv1wKrshZ31cTRANZ9JBb7hRyl3TrmL6NGQvbduZNNg46dxkpYfQNFKpFPC4YO
aOhejsRVH8gYOWhepWuA+XNd1/Q+ERIdXOrKNEnD+jWGIiwOpXlvNxh/h3eHnkK/l617Im0PvcM4
w21qLf1f41dORuvuFgr+Y9fKTza1nnS7XKvF/yTtDIEE4mRgU8FkEUN2+a8S60ELDdvdEjwpIJCQ
zfhrJHL2z2zjbUEStqs07Pmxhs3n9cpV353bWuRgiyH6OWyuvABUbhEwB1PHaJvxI8OWClWk5fD6
WOBKu77wkKZwqPiC1/rPQMGD4vRq2+1lpkG8jflJ6CESRfk8hkNclHRvXUSZmnr5GSp8vYEfK3z6
sUNXWMWjHSce9iYINffAdaIhT8qwfEOVT6u2/tOTn044J6DKO9mMb1ZXdgcafOIiZ1OKaT+7dWab
v75ECknNQZ6Y1sTtasTVk/PS94/Bwn4RjSojGJTui9aLNeGvuHon5LebM1Sr2RxUv9PUpoViT7UI
f5z+bYDcqKH+tV107OvlIGyewcA0hgU+kivbZEVRG12C2IIWuyZHNKmLgNQcLh53a/Ydzm88d37c
rex5lp6+dQiahs1e6tX/TcU2Rfm4wqS+2X5X33lYkYJd9865MveS1Np4I/oRi/NkwLQoZYUK6A9R
0/YZQyxnwxEbXG8OwFdoElpxL70iHUudFNUYIacOvgv5znGIThyhMoQTPk2E78JGHy2pfnNvTRB/
jrRn7iJD1mSbW94DfXdLiJdMGu9F1EEmcxq3OnhmHj9u093OkMxguw1Hl+BC2SDzRi66s6X1xng6
KyRg9iW0NEpU8Rrgg8a97wEx3hWeDxnPVnT7SeMobMhvQRi8Z8gDlJvJAFaCDdpkHs1vOIVJUCG8
s7lugYyY+U/4+jGXF+jJMkX8d4mMtNnHTeMWXwqbNcLJA9qxK6PhAyXrF7beL91UpD04sv6ItPWg
wQoegTSl3WsEIwu4Gs6EVons1CtRS7yJbd8X7c7r4ekhRXnZ+PymYAWzeTVD+zB9ybp8bC06eZ8h
zhfLRCso/vfxvULRQj2fUuLpxyWnh64f8RtBbaac8E5+OHMXsdu0BcVABDBc6v+02yAOW55LSsAT
GKNqQ047LT/msnjMQ3PZINDEL78eBlbvZqiEgpFm67D8ug65CAfkDy1CRHDYmwJpRCAEHkGz+U6N
/r7y1GnrnR9vLvE8Pf48ev53tQjARrSMG4bUBqG7N5oTBC8O6tct1S1o26cQe/hmqWTsGwmXQQlB
Yo3I8UGHV2ci2VRXX8TwI7am/4Z7/rG3uJ9+iReOEf4d/3jkinbXWOeesgqd3X1JbmboDtFcDZ19
6P0mC1v2Uc5uukj7UvtgfwhFkAhHHiu6JIpWoArAYc2Re7/v+yTX5Vk6sEwtXYRXhj2270T/kmY+
OaXJYEuKRNUKqX+LPsEdKN+v5RJ8gifQINNh2LoIxBGA7FP3QMCCjZD+sTNhfzW4DkfRPFeDxV5s
Wvdy9c4+D8MIm/8HmPrt0MFPaUflHtEI86H3wSlZPCjyuZnyXStchsRH48LXxC1fhn7pwPZoTjWi
TJKl5/N59flXniuQcgofSU/siIRpmoyh4997zqLf93UUlvP8PqzrTnnmH1PFj91YnyL9e9g71luP
iqwyMVQ/yJrtBIVzwizOpeYv9QCbed7YN5V3+7XFBmslyICoOHIIu+bC+CBel42Qk+1G/Q9/DFAF
FbDRXZVQ9PyTgO2+XK/1vL4Qj6StNRdpadwoud82vW+bMQGIlAa2Py2dKI796pYZV8pPsf+NaW6f
9VJ8wRkPIramemd5TjP8GCg1wz3WxdUoiqZPTFj+B3erIAlzKIyJw3VUsYbvVduZGAdyT4IV5AW0
47TJcOG+NZ4d4K+BbrYV53wc/+s3Bw68bjZWHaaUjaaLrY+eB0kTHIp4HRznjh8aZAbDgNd77Ilz
5bWPCJoCdxzsQs68ofenCjt73V9yUX9UBUtwqC+lLH4nz01D6GDmXF16z31XXXsprc5KASIVmDF1
HLD5GamYGUr/Pl90HXElWIownyPku9+hrFXajZ77I2e8clrqOfV6F+ZK8lLY9mXQ+Z8VJZLe0EEi
cD4N3AFjFn2SpZ821tvJlh77ofsv9+iGn1mC17JsyYYoB0ds115tTwFGNlnxr4HJ6xz2HkYOhKUv
Re/FBkHCMPZKkRQbG6P37oxbx+2XfZFvML4Y2591CQ+QKt0qYtPVIAfItduY5nK6Nh0iizidOgS6
9y+UMcCE7IeMePqQ3B6d3Jg9d8BaQCL7en8eAxKD4CeeD69LWTmpZ+iYoWLDP0cjNQm85BfrOEvW
rEO8dfULcapHBKIjGT6A2dTWSggDu0Jn6wwRjYFjC95rypwCurUtv23F+jEX1c1DSE+qzfqSL6Lf
oX6cN4T9fKqGPcDruD31lbZJafgcFWq8uyIP256qDfNNVcJQNIAvm88T2yHEJKymyCICqBswdcFE
yM3W3vXiZbOPiplLI8QCyTtAIpBpW1yU8ERsDHrxYI1yRLGls0RzMBQcRmw9bJ/BKEpXZ0lmb30o
+iB4qMb5tf//LBd8tfAUfnPqrU8nQY5ymrKCQNA5EWR+8+0PLdvLKkWTzRuB0Xr3vCJzuOxBrIO1
68GY5l/TTDe7oMVBZq8OwktRgqfFRzy5cQN/AGEWTM07WzTnhuUJnjqS4tQBnMQdOG8wQHMfBsSJ
Fw4I5yzvUnwAz6MtT6jE9DYblH9fYLxEZuIQ4qkIEB84wmur+lgCwQxJFXcuKRCPU5IU9Mohysv8
DTk1R69sxqPUFNSfKjRZPqw/y1alXtjGTln8gtkFcc6GqTLQcB8CdXEch3PhiYyS6rlE1BTZ6K7D
P5wPLm5Fdu45btac7csC1pOYX97zUX+jqFUH6ZT+I0bY8kKB1h/ddeVPwMISp8VG2Q2sQuQxuAxM
nNvO8shZdJDMBjlWIOypGRJQs7K0HvIbVDJ7y8LzyP1/8GTZl/j+Rg2fqcZkpA5+G+s+VgjtgkXh
v3CmYQq7uqxqu8dtHR4rQ4rLqnw4pw0DQDnMeWsXBltspb7lQYHl9tQEmFxZiMQd/89dO5ZQZvcV
OGYJa+kpbLtgpxfu7XTViL0xJTysPPO81fYyIl4XhLUnUsm78aby9rOCoUBQVofOdVLkD4oXpIxi
Og2NToMVY1OwqYOy/Jttm4wJAy9R123aBeWtssGpqTXMwdQmo6rtdw1sYqZ8OGyF2iFy7GZY+wuR
7tu2rgfLqr8WS2fbYOovPOjbR/QmI7vehRN27tNi9v68rjr4sjgxzZLG1gRgjqpBP7Yn4psfRziP
OOgfSuTPdSNg1XxHPxp3SBswJbxJDOm6LIcRvMkG7EjL0Agj6BLG2mOPgzx2OWZQhKARFzdVTS+g
Gc4l0tLCh6DZQHTsnzvZS+hexs8WawtfG9C17CcX5ZUNcu/6C3YZ4dQiVBuCjyJIqg7lI/RtHhtB
EMamIIqS288mZtgLgQELampG3DnDLPPQiDzaxv5QmuqK+2xPuPdWeMVzbijGQP438UbEzaQ+hALB
W3QXIdysZzZpUG5i34URB0yqNa4CoDDt4+yRa9f2W2L87uDMZYbB+j8kJ6eMlifQ+eJ8LHa5LB77
kJFEB8PXggxqpyQ74ronX7SnaqrfQzK9mCJaiPNBqvzJ95xkQicDak08sGqD7zbUpm714cAPu6fq
wdo6XRniy/pGdNFk/F1d2N3gl6kDB8Jg4f8q5eE7Rt1wJueiRfAhu6nO7mGjPZdoWJjaTwQRWYzP
cLARGAW3OipmpHOtIZK95tZF3IBuZdxOASYCWSPrOpiQ7Ok1746Hx+2aGTxjjfeG4IImGSX5ktJL
8ra71sTCTiYQGt9lMO8pR5Y47H+bq0EkytGweomAKweIdtHf8E9sgXuwdBpI5KhRoRjwZGjWJzS7
fdzCoiGFzX42deQwL3OGJnw30vK6ccyQY9m+ETPZUyf9U7gU38umLgFocFE9At2bwhY6Y4R2RStZ
T8g6PtuljxqyjYAEXJM6G8QZaqIiKtvAA2mTAZjdfGw7gSthRHK/PTCqd2q2WQC7/z2o1SfXg4ov
IAcx9UdMN5B31EfMZa9YDnWxrt2nokOaRlj2h6XsvwKHhIAxSNY3YYLZ/6ZNfnXh/xhvaupjuvAN
jovNRxPAIE1ZtpcOUSCtBxdYT+xq6WyPbAsfQCbuD5y4IpIVGKLL5J00CtV5rLd/azN0uAnBC8dj
xoTmggLbLuV5atvvfBg+1BrexOolQkDFgY6lsd0zL+inKetXHeIRs63HzmXIpzTkeBewXkfNVTvd
AhKdzfCKN3scWN+musctqgZRZ54ekNre5PYgjTuBmR2iHW+aKuaLGiJnXba4H+VjOMjLUhZH/HDv
K7P6jvWWyCEln2Fb2yjIcdX47vynQBoHiTgU2dq6x8rIU6ObL2O7fdEVyXQf1lTXR5jBMa5g/s1d
3BLSgTU83AOB9qTG0b/aCS7uWBz0Gp43Vp9BOIV3QzeNkWPNN0dUqlZOUm35sZuAVQcK/ppzjZ0T
eiQgfuO1Qjbj1MxvtYd6hx/wPkprQEzzWWncnMQGLCJivfRAy+lgIVof2usm1e9iYKXgAmkcaYhM
hj4Ng+e2B/wjyi1VBbwIxHKR1V/YuGk/1yfq9btK4jyERVJrFW8a0/DwZtwQUKpzddC69zgh8zTF
racPMvyg1YPnIBWihNlcBYZYAarzXBwW/5cWAvS0hJXvbfhSel1ckTbFLL0L5YFDhG0aLw4Q/0Ko
fTIoYmAAGY6/Gx77NJBZD2i26IK48mFqCsy3UmHmAS+hfeJPYTbkQAvZtz8HQL0LxMKgwtd10vjg
SziItqw0T7QVO8qvHJkb65CSor1oAvi1kX/wFY4x/rWQTLO/sp5QXmAGRdi3EUDUxfLbhXmMKM9t
eEUj913SLVlRhDgUNXR0HMQysp/Fg2ouNG/YRERtexv86huksj1BiJr1pmRuUSJ882x8c2WWHwBR
fxalHWCX4O4Iw09GR/i0eDQa5iqqfGirbdU/ByZ48Su7t9p8Vw24yBXZuwWHSEjFa+NG9TJ/DCGN
gfFCHwFwjpvvEjShOv8Kq+rgKX1xGf02dfjK5Jn3T6t3AVCWSRO8l06Poyras8ZznqaBxtM8PIMg
FVNF33BdPuiO77bG+Zls9+otwDtb/78ejR+q0PolIEwYxg3Bo/pSkwrwy5BgNrzRyn/kzoKTB4cH
bCtgNQ9Gcae2pAAUV6NK9p2bjvQj93jkuyqhEgtIHhwXSp70QBIu+yc5trvefGPBmnXSw5Pbu/ZH
S3y8OIYoEGkHaXjV1z8LB7YJ7YzCpcbwWXhvSNKMYImT4Y7BTQ/QH5W6G2e0Dx07tAJkVmpfQKXK
Wh7uFb7uQYrkTnkh8INR5MPFmw1X5JzWNWIXCjwhfRkISToM+JWeDi4SyRVWOkBK8b5+JAyw+umt
HLy0rbp/ObIngOHHBS5sD6oP9C2nEBPKwg/rumRgSTrEeVJF/8gK3BN1xvANY5N+ah3kR9rw0BPU
9lEG94DRxxFLiHG2seeRQ+UED9CQRLNaI5KPTjya9g+f+akp5XFy/8G9KNVtsC8REqkNfRuQH1cb
kbSlNonaBoRMrsgncavbvPAnrtUXvNtNDNT3QzH3sYAEJPJo8zgqLMuCYc+3jSfubPtUThD2IPQs
ojlCEyf328BPuDIttGTFUz+jMJf+TgpysRuS2icPMDJq+4Gq376e/yaBXRFNqnHFqoqusa1yNLFw
hW2BVoFTg0BoGC7fT0/Q/leTNQPqB+OfH+oi/pXeEAa9n3EfVl998F9lPkQeANHW0cSuQ81ivZaP
Q/dauC1emMWnhke+uVHAEPCKZ9R4fG83JM8hJFKGnx7MBKpeXkLc81DG4Rcyx7X3r3n5Kyg4yMI5
aaxgAXPUG64RVt7G9d2jabPlL44RmeI7zkcUeZivOqyLV/lUrGfP5i911/7avNgF7oj2W52J7IO4
J/ond8YIZrtJ28DRUb5uDJ8X+0V3GDOgxkE+P0Bgjp/R2QXrR4CFq9Q/1OFx0UypNLDPzYdYzuzY
9oC3lLyu2NSjTQUAVKxAbz/0xtDBefjb6lgxmrSQJxbhU84f8hrqkru7Uu2n2NPfMFSQ8ZHBnmVl
TaTdLQ5njC82Zu6llxiVyj6lyP0ZNCQkKvNCpH8bCPb5fwZ2DBOst02jog3timQ0w2WMZCF/l3c2
bmdsG6argFE3ptsuaFOIdjIFsyhd5dfes0cPZlKO/+lv03uLS1z8PwcQ/Hx/b2iO0f3RK9zTWEz7
hpND48M1vriuysHn/r3VLxQ5Oy1vEpfAYk40p9IlCS272AfeXDRw6SrmGFfuMwpMNgXIAOE0W4Cy
BoM9h0WIOQuNKUiA7VSeBphNLVB/AH85iE3tOoSR1jXencWcYlJAAwkP1KXrPgReBJyiagudkcZS
vEPZe9gK/6Gv8Q6FBJXwfSkasED+9dic27FEdqOTLM3jCmQEi77IzHpH209QqHDxP5n2H+2Om/sa
lH2mXBZPGnyu4dBN/lXDZXgcsCgL/8F9N+LhY4Gmph9h1uo/+yjY4j4ubCGOfbhbSXHatIMm7gPq
16QdVAbz5RTOsrCR+wGyv1tndcEfp4sWMVmBR4/0YisENRUeWiWLrZXpkZICUIZ/MMigsNDAVgKL
gi1xveI8UbRJXv5iRLCzgCM9ZIYgDC2i6KZ7cbPlm8v+NfgP7gVYb7sfwoVwbOkPChBzCGiHL2Ha
9DypobvBPgtvAlueCPk8OxCK07lbsgn+baMWyYQiU49fdELeVP/mor5OYjnOQQETjbcWl39oUBQ8
BKp2CI7Hd9kAXZjC/5TJ9wtdPgHJw0zJx219N14bT9QEX0yuL54kT9D2Y5yDtRB2TnVUTagf2/AV
WgyIfQVrPw+3L263EphxW2DlWPQoXojJ0s13J80UNVWDL2hwo4Yhytd6xwILC2Q8Z1tgTjDAQeVd
Mo6eCEhWFGIh5NUgKlmEj2IBYYLwsIVOBiEbiSen+4TVJEOXkXvpsAADL4KfKcA0Unxs8/BdIat3
QCxgEjhmXzXOq67hhtbCTl3wPVzZtd8mpWTH0YqUleQByROfsJWLgM1mxbyd2k7u6CCvVNj3rpPZ
DEXXpMMIm2YcoxabVb/eFVvwzWmXCH+6E3jKCJmyCdUI3q3n29BD9VUsz5BK/mD4dXblBO9bjHVN
2F79Rk74alSVwtIKjJ72pUHW0cyCVNeAs2AGwwvnAkAwmxUM49YwRYjwoRz0gSEMLpDVC6SgD1XA
rnPd/4ip/FvD8Jl7+rMuut29S6unAQWQ7hTM/rY+SLeFJRraQoQFT08YQx6CQDzWEsoXnCZZFUsW
zEgcqICCSjvccKk8UzQK/dhEyIKON+plAf5bKI5G9zFkw6uGQrPuYb7sAm+tcCMvbMfd5cQblgyu
jyuLPfeTeFvYmo3jhF3ACC0U7PKNl+h2aGJDvUN7P4ZInYDTeQzBY+xDb1gQmP5197M2+DY2SA6Q
//zyrwf/I3B8DLBrDCHpxIO0AyawwsolaiXYA70T8w5KMvApRnUdCZL5YHjjR2t4B4zWD+Xo7zXE
2mqYP5kgMPcJMPVwv5yOpsuxBfZ83E3sAkkmjIkrNE4Lap2v54zCEQWR15DTOPhFQINZbi2ZYUBG
3bfGgWhTh959W6g5sNBZymdX5GA44Fs68t7/AuFE35wWB9rpAcrieppAU4E6E9b7ciAnn0E6a/0e
9ufIlPHtkMoG9AmW43Yv7ge81OFf6FIsMzqf4+yCFFFK7mdTXv6Ag3DUGIQt3kGyFCYzxpnPCzS1
IXWzPOiqmPl2jWCeaGPH9bD2rueHeYI6lFfPyLHAoYdqCR0ukO2xqHSyoNzu8tADqgUhd4IlUhzC
ADtpaCdvPg3Zx7LYPZ7m66LQ+VHsxAwU0WnH2hiuHyD25OhPsNCf4q2kBzsOfO/4+rXZmB8hMxpc
qBb8DdeN8Ti8iHk2Ljx2GqUH+dK8ARTEpY79Mr9sVvzzABWh1CQ+mG6r1J/G3TLj1DvWwPeNYavX
u6eA4VlIkZmBnUgjzm7jHIqt4PFM6e/kmg9rAfTPJAsWunOg9kDjNB0I3A4QoUvOk+rfPIn+YK6W
Axuoxbu2UIeBGxHkAmuVCUNVlRQLACThuj/jGNzapXlpxIwmdIV+sch4TbHx8lPXCFyNQMCxQ3tS
iyVAeVU0tfQwIEZcaEBt9YjNQrsBpZHLAP/t3EdmBWkGEDEc77pSYJDUAwVJigDDpUN3AjgLxr7u
n/Rxcde5J6PJyUVWdZzFEtvHfJxeeRHsEMMusCsvHhYh6lR29Ip48KM3LftSlTWu3WY/tltspvWx
nCDsVdhLYvWa4CKJq8A5+oy/0oI9wrPra8mVePU5IjVsI3YjRNyGcz8BFmXQFqMyQcd7FXfWpsbG
LZlrGEirccrBjAEGjF5uUYWMLeMxjDKe4CiUbmbFA6DvUHb4ALCBj9AcCuTFpwVsiGcIkmvwsGvm
fwbFltWEY/Gjr52pVILQrZgrvYMSdcOuN5+SrqWPdkAXxn37iZdYRcvQir+JBCdqFbgIwPcLhtZT
pnmH+0Gy8T/MEYnS68GBxteGw6Hot8Pcj1cOQXdpg/LCF571JHg2g/ezUXqtJ7PDb5+0k/sWDN2l
CEqNEmidh3pZm0QEGqsvt2SIK5Anv4Vnu19+1G55m3j+1aCZUsZ5tTCj6/ALwab6D0zRCz5BdEyV
Bb8OJPQOKcddp6LArp8sx7bUqe0TH4OzV8xXDvoKRyepAYLP6n5tDfrSz8sD9NE335Ho9E3aGRUZ
IU+Tz4987iI/UAC5/YTQ7uKKOdkmvW/K9qTn8RJUdK/6+ejOLNlKLFJIoJ6bbXiRkgCszr+cdUOS
uMEkEdr6HUquAzXkY+z8h3rFWehZuBf4PXOEQzPjvW9hvsu3/r1xi2za/mFVn9Wjtxu9cReAgICS
dXB92ADZ9UxrMD5DRP7kC0ZDbnezszxvFT/Au/dUz/UnddYLgJodMtxKjAs9lJMleqNhOyyhl03W
eVoK57Gt/XNfqBdw91hEibkpjBICm6+mIP+JEtp0XSiwx+01R7J028AAwrI62kT+3jv2pROYj0Ll
nYPJfR5q7JybkGLghdLU4eyyCvJc1SyMJ7Ki/YdMKBzVjbrrC5h+18JtTo7OD67rHOQ0P65aHUvQ
lCI+r//ppgGo0wUaM17zYkuhICwCMlii+qk8uOMm+tPpCBjI9fAPRoVIZNjI0crgaa69f2sNDwbs
Zt/AVtgJr/kacx7EfOrPruuleakurgF/z1vkH13ZS4gahFtva7CLbV6GUWMpuHrLIYTR49rzDH7I
SL3zu+NqYZ67kfUTTXjsUo5CoqAF7dqTmv2L7SaQMwZwWUi9vlWLzZolOOXb9FQBKXP02eUWyxxs
ovS0k/1buHxiX+96cwTDJV6ifSny0yIgmJib2K4dvt78sFboy0ZxECRIw9oeyxoe8GIGxQbxmmNF
8AewpliLlHY0XtFg2HGLJ2AYxL3er9+mwyQgL87GTi3sIu/8DwMWEtXbq6Ia6sjhTIPgyWH8OJch
6DRzHNSA+WucTYYDpny8QIG5IA+wcO66/mk0fAd+FvbRcwqDo5MpyIdty4y0aLJG+PWE6gKh/4vr
rI+84wsyttTftFYfhufPGCeQg7ZJ+AqrJpG9BqmKo+YOIAPMyPIkBUiuK7qo7b7MzcFUoWV5cwYY
ENNS4W50mlfAnxgWYNyZUFrcbIN7wvHeWC9/g84/TwAyFuw9Y1muReKP3tMA276YY9YeS9y7njkb
rJWAugZRpbHZAM5602pJBoo1PdrUmIs8LfwxQ6LaheRlsauA4450fa0cuxdSDbHrjR/dMj/mRZ3x
YDmG3vzdcv6LgA5/p+9tTYB1ybhhYVMxg2Lvew9F3tOIFff7cAHFcGm3mwMjtYgCCUCckHoNOblK
AfCOzheTY6HVetNH73J0bpU8+sGy5z7E9Rv/ze9rtNF36rgU5qHQ2xJPKyiOOaHZNi33Ngxk+bD0
bOJKGOCzXPyEBXvxDBx2NrwHGblSYwglO08BOJgFFkh9tavRETuYP5atuC+d12+g8hWWn2HMiHtx
qwWQ/OSY6lg0hgP6bavdiN5/L3z3hj3vt7eNgANKJ2FVCz44dutlp8CPBlWrKZvMqV7hxhbnk8nm
2j6G8s6Yma3/5IXTzhTbq+cMIDeWGw69ecM26DSOOLk2PC+WA43HQNo4xfMSyCMRPVbLDqZlF0BX
FRQ/XYGhol/uQZh5unkG75+bjxK+D0WFDsFrMa0aVSUNkF4YReIb9CAZori8KgfeLxuyrJou+M8a
5ziBgYn+OATdD/+ip89T5aKHngcBeEu9A7BPvdIFe1i2ABlgb03U+xi0MspD2ISQfnpwW4bhKQ93
DlPIgRJ96jhdxp1xjOsSpcQzifVqjIoNeSPFXVI0SATMdIjYg6Vk9yun8tZsgFtFwZ8GN9yVXLwU
ctyh4wF3UV/IrHbUb6rEtiPmdhy2li772XZXSdZXV7s3RLY9hot7W3mFW8O8+pPde2X4YDG+YSN4
bXMgiIEYE8fr09kvrq07Jw6GBwnT18mfQbqH9wYoq64EyQ5GMMTVO6RBx4ArPtoGaV9bc7+t0rVr
joY42aq8B45ANL/gWV53h1Grsw83Cx9eChgoQenFR/7T5uWRMf0k4VAu12CO1fo/zs5juVGtYddX
RBU5TIUQSs6xPaFst03OacHVn4ce9ae/ZZ3a0129JSNWfKN9A6B3UAdU5XaqwGS3zHW9HjZ5MKJi
bq4JICnWVmX9prDmqqnYhau0TmHxp6/ZzHZ5lEgbcMunsSbB0YjMV02w7II7W0ESuPICLjp2f6tH
muz1Vmtwq0SiVBbya7Zs8axnd1HVXqeNlqBy7pG5ELMO2ghBkQ6lgBfkspAX80tZJTsD6kUuif6e
itIfsZKs1F7a6213reslOSLQW2rlS2H+GWvSa9zw/y8yezMGeE9Zj6VgNzkWR0kxMaIH4cW1c1NW
4LHMJLdWWwX1lXwcNeWrL2PSTXS1ABBof8dQR2ncXmVJ/pFYsFNyaV9Lg+YbC67Ra+GjocZ3WRRb
btDrmTeYgZ8bFeq3jEQO8GeOCGuW4XVh9Ddp0e8KYR37snqxM15Noh/bUN8kk/mp59KXgHzvWTpB
neH7mToji0CH3znKkrdRjq5yFn4UNY86F3GP7/tMh/nINW3LFWytON29Ss+lkfb+aOhs5O3G4s+f
J3IcEM87EwIR3dr1rA5Gizagi1BP9SFKI/G8RKZpcbUz7eRWa0mtl6fNmMAS9xTqRAEkbIvgk0Nu
3N8Y87yzkvlOLSZfqc2N0OZrYlzwI4ab0JTXqF0B3zuwzjDKV7Nt7xK797KUIDsrQ/TZ1/uQwBml
rLZzYN7J5nRQTPMDnQkQbpyk6yAffXCmrRPkR1ZRwOREAcc1Mo6q03ydddFRM7O9KrcPo82pca5b
t7AA3afZPjROHLg9WPYegeSC4AzIbGpxlAJ69WxNQiW9aEMaam/zCOm2PVvTKsIiII/qJopzLAfa
2yBpu9yGjOjIpOjQIHNu89IK0XE3bKRYex5jbMORdGWMFMEryFHaPGRTq3PcdjbknDSpyCBzIqNE
EQu3FeVbk44b0xmOGUanlV6kAD/8awd5baq30C8yBbaT+F7UDJUE4WPUb0mY7jvdcEUbX6WTtR+o
a2uV7jWYm/t+in2pUCgyRzRYUIbY5m9dgAO/GnraENFSoSOifmw1TJQyiPkxn0KfkW6ijWGNQUGL
PAOodtxnvQn53xwUGzWD8TQLxDLJ2K2durjR0tgBdFH2ctHvQzO7HhTLqwFnRkPC2iFWMQUmruLM
m9bq1NUYhByB1PcWNKxSJx9ZpDfCca1nHfVMi9qvz+V1VGT3PG4OF8ePZsr2ew6BkTrSDR2Y25SJ
VTTPSpPfwBkOa1Oen7mJb6qA3l2Q3bYoHsxc7KIpOAgDNDUQu8FeeGPjCjfHddU5x7YuV2K58yqG
14jkZZ7UraPUhya2EX+gjDNrL4T/G+L0Omt/twagVh9JGHO6OmeBbrysDo50Vq8LKfQBK9ahJTbK
0uSQLKuYwkyPTEx5VIghSbQIWsi5AVuSV2ZLJwQSbaGRHm9L11k9cBNB56EhFZ3kYQ/QwL6P8iAa
KSuM1nbdcB6uuePV61obeSWPGfRTbWeuIfOfB5uta9rRnb12cPwMy50Ib03shC9xE3DXaPwyfcvT
+MPJnRtR2v0q7AO3gc4yNeOxt613ow6/9DaBrA0pmam8ua4IO1B2GKBIk8p3RoaKVXpEW/XRZ/Ix
M8aNFqvHLofSUrInawQn6zmyFGZ5kMPxqY7ZQ0o1PUhd5eF0cgvWlGD+ku38boopjyym+yi3MA1M
j1kFIxM0j7Myeeh8YIsJnRo5JGXYkqsh3uUDO26N08pxtuE4HxrR7IZQfQzyXzEwbK1NX4IMZUMN
uFkSGtpP2aZziKAK0ponKOpVZkl+ZmQ3NpLMGgA5yy1/iodN0gkvk5SbpmEaEDoHhm5v1Gz+7sit
diWnKzxYcpQUSPs4JBAAzXssqKBz8FEXiIFaRIxdv9XS5kqCnhi5Cy30daUOj3VheUNtPZXSZ5BV
+zwat3GWvbYluljZclype0+rRVMgs5vS/ZGxlqiOT3QkkEnrNgC/UZi4zYQHDJUxy/0qV6P15ICy
DNmv2bCuiOtaA915YpxQLC4cZ/wZqmCnQsPqAPlf980txZO+bZgbuTZ2KT85QXfcH1HTwmpG0LJ1
bx+bRXHck3JXVsajtjD2NdVyg2QcGtO8rTR5H0epb9X2lSR9ITdfWZwwgs7+CDvyfhbva27TyZGw
xnCNKLAPURmK3nCl6dVdoog7BPQrtWBp7z4N+KCk7OaVklJYlhHgo4gnbXoYQzteWSM5FYE0Hayy
8cwgfJun6VrYGVc2znEMTmsYV0oD4D9x6ajMVdIAJROeUAscBVW0STJlLfQZs1+5kdTo6FSCBRCh
Uho4XtxL4MXZrmiJUaShqR7H25x6lagM9n0++RFPMpJZtQlMKN1KPZBGGlJ9Wh4aI7c4epV83ryR
p8WpAC67wlmEXMW5SROqBayk3oyRCdptHHogh7bswdPbAol9u0EI/zYXxMXTKLJlS7dWvUSbF6Js
1wgTMM2EF0Q43Jz8Shz5DZWnCeCWOcHONHk8I/1V2N9tr2xB+17NNN11qvKCgHodO9DAynDtlGhp
ueEjRHmO6naXDfUhi7Xb2qkGXFvFerbiuzYRDV6FzJuQlXRa8xSzy4HTYKkS3S1snRc10j6ccPPp
kdf1L4qY4K6jdSu1I4CD/t0q09ooOO/N2T5DPorXfD9m6ouYrOc5xf+s8TBy6tnMEI6sAEZwznp5
l7X23nYozMBVyXEcPQbyAN78IZKT26zpvCJlExUA/1zSr8c83+ii3kVWuFOXThmrTo6oy9w8G+/n
pgPzyPeliv1oqHfkIm+TXnELJb4qK06geh/sTUXyklbt3Srs4edCKDF8RmNR81sq5kcTKo9L2npt
Oo+hFr1PUQ6lE28aDhaWpiADtTbWLHYSLkLVknYFfjQV5qibFa4CAKzwjAejUWkutIo7Yv1WZim2
id64+qjhwqRKJwXatfv3NrUJQQJJzASzK2VV4w5YG7Er3wUVwg3R80Xlru7KDQ93w/URzoBmnZl7
gdAPrY09Pyj1Y222d4rVH7i/HQ0r8Gf8+7qOrjGFWipyPwEMjSXSmKXhxhLQx/HAF5BOaSN4Uq19
1FInEjED6aHNY/6tocO34GIbs6sZIqu2Z+Q6SFwLbdzUlexVToVIpSqumdv7Oq9zT02jl0kD6CNG
UC5aNPfa/YTmDiWQuG90kMGwkrzeLg5GNMFrmoM7DeWN3UX5DfqlXUoIQVSbvlRXtyj7rrEzfEtJ
+14nesH0meA+8/qYyOm1LtmGnzf5VWCmD4VWf6st/iYjP/SqfoU0ikNTNN02k7rHCmwxOsu1o8X3
UtDsplpB5GGMB04M68q0vjqJnvdRKkCYOX/kCGNW5dw+Sam9z6f+FYVgtGpDaq6bKb7O5MkdJEgM
AMfHWFaUhQJ+BXLbRJO8a2bzKp8GD1ifbdcI0C9zC1DL8L2kHkA3Elp8ZJTGeId0wNgWmUqFWU7p
pe8BHY6liGydzsZXX5PMlyUf/aA9qW30pOK8WEl1ixEHVUrcpSReVlaxKXo8tklU3qZ1eIPyQWxz
XfnW0umrkuRHdVA2MQblHEeENE5vbRbfzoq9mUH+eJOg3kW5ThHsrlLDQgqJq04a0bhRjHE1jFig
Te7+SroJRzLqMy7jZTk9h2N7jYhFBvuKnqM0eOLQS9AoC6PRR3g7wfyjHi1PKfZxpfidUGEyl6to
Z+2t5SisqM/93K7BLx4LkBCVk2+VYpKU1Ocp0OfDsBhrKxkFaTje112HiUp7ZH0KVxE+5uWMrMnz
1kgRCsgqSH4mI6xiMZEC86jNtgvsunZ6ojanSXO1dgISj9wQgZcMuZAr9Fdk6GPr4Y3koOFInvpa
KrJNj3WRYqrEN3r5KgpYv52gvxki9TDniw8h4h5QmUiMTRmNZH8vCeEFaG30ivPkbM8I9aeSO3d5
WyyXnInGFUbH5PaODGfijA9z0D5GieK2gD1eZaHBpNZrbU0ojZoxZ1IoviEZ+TrBpbSqJ7EVUkJC
VXYjD5WP3jz5VMLyE8KOhE81v8NczfUnRE0ybc3W3NLnZe0GWf9AqE6PaQTNNVTVBiXIvaUWv7sJ
CaIMcCHobNGZRO2sbpLQcNaNJKdUYSSsxiVzsmSrI9UX/kmPpbt+fjdGSM88Y+vtpfShKfOHaJTQ
ZXdPc9N7EpTgECLPMgYWLaQecyh5CnoNLp3pqxNAdph9cuskAwzn1LzotvY+GApVb9MWa+mdkphu
OWpeYo48inOPyeFTjP1V5nDBl8txZwzWE4KFj4IxiTIHuf1cvaqadmiGclvIrAuZg/1bD67KVsfF
hnneaprnNDOPPckHrp1qhMuk0ocFgNZy/mHKo+9N1eh+VNlq7Ly8FtFMP9DwPFXDgZzb9ZSauMG0
91nrvSImBVUmJ1azkH+0ISibnbHCdcZ1XQDfSA5kT2UNxzkDhgmbuxKhIj32LThfDg1nX4sBRGSR
WBF7Q9ZF23IyzKvvboyHVWoGz3EYv+tTivt18Av4y1XbgDBlQjtyjMD0WzmHWnJQjTnDay119mo0
JXp30niP65hkqKL20LY/maN2oxKOYSCSaKvCD+RgRyKZvLKdyIDM4NRLlrYJBWJAaLpp2B+6yH6Y
KvO9kPPflq7DxerFxGBezGE6OQVxqd1Ns/gOMvGg2VJ2Kykj/mVpkT5AP4+hiqS91TwphZCzrMni
nttk7jw3KZtzTgddX6LMLw+ibB4n2uoi1rRV2jUgmCQVS8amVAvTbSukXeTi7quKTVRvAF/bidiC
OQMr0rSbxMSX1KnvJEH78aSDOqFi7kvEFzl1ofjgalCeHqs3KjTcQi2psxp1z4saiMME5y9FPLaG
vO9MAGm7+VI0+QHCEnlg0vlKu2D2HFIwLiIvTFji/zS02vV1lYSfZVI9EddA6jAagDW2IrGZQsJz
HA2d6ZyVD4x5PO9Aq5Vcw+rM2lsjdBJhAQnmBAIpSEuOqdWjHCONzCSELVGkHXHiRhDEi7bHmn6L
oSHxuEs+8g7vs93iTtCr5m0oBpMlevxgBzLo3JQ1miRS36YSBuKgWXeRtYSoOm85KtiVoaoHfMpP
Q1VDpvI7GxNQfs/Tkan8mlKkaFcWxrfAeWsFSZiYxBVLxauSCC5w1Q0L4z4RzlEbJITQhpdE4y1w
FZFtrfiOg/I5i4NP0bafeB3EOuzH+74f0q2mhUgqEf/WfX3Qos6l6fs+0dE6l7jJzdh6NgLz0GLU
K/LnOp9+zep0i1mkXeuVwhJuhdwRsSVWsQxBMcLTDdeZox8xB2J2KNKNhGcyLlQwl7Q95EH2mXIl
y2O7Ws8CBSSc3x21ylt+/X7dpf2IvI1OTQ3be8vKSdZGcmzt7jUdyUGPyvxgUIyQ29IxrYyNlWpH
pwMkVBWsMoK5rfYtE9zo6h0i/2t6qLdQEtsiqHGt5VtL6jBICdYfkr9Hp7LdpMRQOPblHlU39xfr
i2vRVSdJmOeAEcb4MAIstjF6pdQ5DGWxdYoOOe20kRMdSEgVMBchtLF0SJbDXqonbyEzzpGdisyl
5lixPVFIwEoxQz+NmfguKVtEuVq7ka7Nbl5g7y9oj7YSyTULZOmLkbgLS/yaScWZk/hnrOK5N4/h
XcSVrUuJrrNsRJCOwSIzjK5uRX7bonrJVOe+qYa1ENw08yXsgNf/YCU5ocadvRnhY9E9xflqDFPo
LnMPlUUvQhw9DHlRuCK0n0dBs5oqdkkyrpuyew6HaJNh09tmWWxf60qxxh/pAyu62cw5z9BU0y9o
BHXLuTkajXSwacVwKhNLQW+s9AixpkDiuQpbtt1eBm+f2DfM/mbspL3dj29BzB81W2ihHPmBXKqj
mOJbq7Y+ZnZ7PsDkoGC8J029t43gaRTKta4RmaFy5rG5lous3SQB4vYeCl6vZU+tivuOC9M8Wg8Q
B4jCg0c4nrtEKkCn46s+qFFZ5ndJXB1yA3ZJLm4MJ7vt0/xBLPQWvZkbDqrXopqClYoICJvtQbch
BYdlS27JX3JwupAud5W0YC2NjBtUczZKVt2GUc+ZK9o6FEevFFW5xXz8KGcynigWevTevqOBchFf
UGDIm/xZng567RxlnSIk7K9hXhDJkcHthgFHj9FGIDq1cUv27fBmOvz6Im2+gzw/9nrjizIUnqog
xnM6O1+VMH70aze7kD3eiyu92SgxK0iVeGTN91Cr5ii28ixlMKq8e9YullksW6Sv2Ikz7WAJcZPD
IU4OW9xsEfaSygsmEWGmkAJu/+LbnsPrvgeI0G2x0Yz2oQvKzLVDa03a2XbuJJz+FUomjuVIQaVX
SahfTUIQlEU6gDsO+a0aZ+k99DPgZKH7fYTo0W7AdrjB6avYBIpPdAZsWyjYu0s/FMnervLbBu5H
ts3tsonrJK53HbBQQV5kVHoWOE1ioVjRdWe5SJNFQJ8jNahB82nObIZoqOAFkaDKIbMt0u8CXX7J
Qu5rxmS9ouPZq2a/0Qv5ybHzPZcObh/1hKVj0ar3Qj7QAJe4qTwQOiuVXxm6nLJNE0YDWStAWUCJ
/WayB/pTRzZYTQAUS9ndCBdr53oFdTeTm1lj/wvj4nVQG9nP++RXIML3AuvXujHjfSaiozwaD1iT
bnUdIXKGUD8WybdhmCsLQ4Orp+ENZRSmm6TxXc5qrM/JnRUSi1E2ezXJHquZI35eAyvPOM2KwfCM
xUupjMdaxqmits1bggJe60nICU0Ux5oUcs6TOwYex8PYHN/UwhZrm0s06Toh1yjJJJNlQfNEPLiJ
ld6xT/8qpfY1mpGjh40n5TjRuvprAO9SLA4qSYd2lI8Bj1WOiigASGTA7lagGW4JOGmiDAFrC1Qi
e5w4HvRmQhwZeZoCwKg5TY04e/rMBErvElhAZNrVwOVvUJqryZRJpdDxLoTEBRQkwrkN9SueXiP8
RfrGXxq+iLISbCqzubMDitNrEw6lmKKbbkAzNhXqjdwt+1qO6ahxwmcWxbsA6YsJW+baEobKYobh
aSMoqKAfXEvAFPVFhBgWvb6nE0615shOXIUuc64cnpDZ39u9fk1I/L4bq8SFqkPWOz9L1vyCOXwn
MmxkRYoxHnm65qDmG/NH0tI0r6pn8B/5PVUxO3fJfmpaahzS45BlW2k2fgssypVuIigie2PA4xbj
3bKgG1O7xS7DyYDjAargVnuqwuQmV4rN3E5vgTY80mLwIfT8M2E7iJzuNxde3xnAJchLMrYW4lW5
NbCBpo99PO+bJvPKVkL7TtKn1TH08HyG0RbEZnFRQoGjCzAmkKUhCa6SRqVLDSQIV364yoyo9/ux
QeRVjnS0Gusp7l+aFJN9SomHp8XacrxFIcvR1VMQic0pVowKN+IqSkWC8st6ncUAr+eEr2OdHrkc
+IURUB1W3lEh5pet8ylzW1ipVuJzbEOBO3fbJske5Kp9MCMT7kbnpdn5fONUtVgpPekhZp68gXPv
UUXfNDoDBAZ3H5PwO41i70Bcr0y1vW5of2hCx+Wkt7WxF/W08s5R12w1+gBXliiXefAyqMorqi4/
1nFSKqZwFUOQaFK8oSjatw1ex3m472XTfiBk5LYcxXtpZFeT9FmQl4K7/zupw2f4wecl46Wbh9ex
bX6bFYl+GvSCzEkOkV6GDt0mBIpVY1UP9HGoefkwIN2va7EWXGwtI9+mpSKvGpAZkghuEgQnM5y+
jrkdBxu6x2Y69EOfQuupONDbR1NXie6zr1ujwtaq+SaZWtyO8jfL0tjckl9W3GSbn2PclHNZdSfJ
jzHmmS7MhmRrv6XM8Z2z0t3iIdjhwdIf8yNCtV/YUPbWbr6QWnguhu8kEVKCo6Hzus238Zx8gd4A
cE/NheDmc09z2vw9qrJDaENfbM2ncT+sE+JWixvxsuQTF9/R9bTGyCpWGHYvPMy/Q4ot57Q51Zk1
yzFiAsiHTUnnIgGKu3pX7C8n1S7prP/IeLROMh6nNigrrehTKpsLaBAMqoQAGO06HvsLQ+DcNyz/
/a+0QruStU4O0aUYkb0z5f5RBs7hYMdt164uBBT+M5KYn+kkezHu226chFIglTg0uMOqZ6Fe+PPP
BexaJ2mLuOaIjnAInNV9AOhN/pRvyapr37V1vod58yxvdhXC4VbiSY5XJUGP4Xq+La4ot7niFHQh
D/Fc6OdppWpOmk+WUp7DSNA2WGx8EzCXBu9om25sa0XZyoUZe2YCWSexiybBEbSfGwSdvsJSl9/N
rvVRGU6/Qfdml3indeFqF/Jbz42Nk9VhSkQwSJFdbOP8UB0qchGGq9//8TlOFoJCRGU7V/xgXO69
3Cs5rq6il3bj+KELvgDBgKLowo92Zvz9n85VtY7ghRl/Q6SvIi74pFSuovjrwqMsf/I/Julp82qV
F5MkdeRvhkvAUjW1awJMH1snJh2uJxcEdCauntKiPESl83rhS88908nKoA1xTqYf6a8wuL7quK1P
teEKideeOMy19VXcxZuLo/vMQDBPFglVzdkkLAaCfDftm+PM3DI2KNuuOrLB0P2QaSpvyfT4T+Hv
FsjH/y5KgSy0claZ1GIT3uteuG83w3Pocq69EM187oFOVg07CnIxdSoxSDnitvRz7GoST3Za+fTz
6zGXKfKvMXGSyYrUMx7UXiZSGZRgN5t24OVm+dRN5Jgyi4YaR6g5PeF3jb1OwnLm1DfDNFMlh32G
rIiU2dDCvZWFTXpFQMxO0L2jMcXMTR1TQWsXAt11oeBvqo0BNAT+UhZ+QyJnL/VwF+Y2D0foEMer
aGXPHVp1Q3EM5dG3m35b9tJrqKJOshPcvjgoMSVLDNwhT7+gN58r7NSu2ZJRM2IqbKq1EslINUyw
d02/MtIcXdBYoBiv3qKUYVGQPVaau0qjP63UkKNkb1MjX5i+Z/Jt9ZOhHhoY/ht9yQROjnn0qEiP
83gs5+9COraWL6kvP7+zc2u4fjLK2aKwUuh1urWfdL/Z9b7kcTeId+om30hr58LKt/zV/xgZp4Wk
KGCTWCKck15pGo4fCAk99EhuC7ty4+TSjD2zS+gn41s2cw34moNJX9028i+9+287uX4yrBWNy2U0
8McPWfO7UgtWtEqBtagvzPwzq9pp12iY1TQYpXRMh4V1LDTnYdarfRc3/630yXL0ky1N7eqAXCgm
PgN1ZX9PT9FactOdeA4+0NBfOA2c+/VP9rZR7lSk/9TrydlDwS6tzp//bYiaJ7t/rMOgB0ICevKX
5iMykFf0FuyJMFwv/gbv568xlo/7xxj9s6r9dSgcVHx70zym226ur/tAxPAfGfG70hB5TQtaS6In
yRMjoCfsqEP7YEh+KD5iv7TLfecUv5LS2JcGt8s0l8ltyVKK5hqsG0Qho8aef8XlSI5Zfmvoxkfd
IRkJK+1D08UunQG6S3GlmrqDxqwkfIVkglgiaUiUn6lTHQIUKtYUH+Uy/S1NzVoE/bSZLZx6ukYO
qvDQhD9VRIDIanKFRMwz8Wj0k/ZktORr5LTGbwIFTeLPv5WyDP1//VYnLztS6CaMZyfdRrv8WlvP
W+RuVFYobuimnMUujSnjzJZ12kKtgo61pRiYeg2thNj2QsVESKBXz0QwEec3cgGnrgQdpi1FD4j2
ECSjDpqlNcFPBYQMAVWgISVCc37nwoX/9UADQ3IQ5RdFHclCU4f7rMHKnjuOhg8GenqMYhpKSqyP
qCtslf0JfbpLbN4zennYcQnVVoJTCumpMSiuGat+gvOm15HABDO52lO2Rtmyl7GAiKk+1JDfUhm/
WBCeTqofEDFh11H8AatOhJpckgJUcaiZSm7UF17QmcF82stbmare2B3bh+5rm9Ydn0LU4/Gx3tkH
1LfJf/2ak9j/wAqCKlHZPYZNuCWv4cGATN11nuJR5PSFvOznxzmztpxW9RalBSyXwCxK2aaa0dWH
/YVV68zaa5w8QBaZYeekDLDKdvaNaqB4JNk2UdY//+HKuQF8so2Dt5qoExfayJ9IN4O4X2dr+1Yh
x8a3oVE3zbu5adzLvbnKmUPYn6n01zImoWrWTTUqtwgjVZV82MnSAHWJSDMnA4Ng7xkmKHZNDnM3
9A8yMb8/P+u5R11+4r++GMe33ZiykWwV1O5S6hbRzVhQyJ5eeFXnPn8ZHH99/gBkhtiR9Rl96igP
rpMpbmcYqxjm6ecnUJaP+seyZizL3V9f0YW6HeuVWbCsdYhlNqarbG0k//iCHwno9+rUdXaXFrdz
R68/G9Ff36Yi9MVSHpdb3OnEnsR+OVA9bUbRNpHmK6TN65bQTaUyruZeYDHiyOlUHz8/6rlxf3Ik
yMpIhs1r062kEx+r/zYQ9aIc/G8ffrI7dGRsDE24rAqBvHcgAnSu0U2u3P/88X+q7v7xmvTlzPzX
DxfgS8itpS8DtyI+eMZA1xQvSoY+LRuaJ9BJ367RYmn9K70DGT0M+K0a1YIYUA4gvjeFTXJIKPup
jtFBynEN9CllrvWFo8SZYaSfLCrDpOtKkHMPkkriaeXAs6dm//Ozn1tQTpvEEZGXuTyzFA4b6xUn
LJC2q8dr5V6441pdNW5wb5ne+JFfOJyewxe1k2kNj1O2/aRwLf1EEtnuJ3CmyCXOYT2s5rs08qJ3
4XXu5cb6M7/ead24HthmB9NZbGf9qzJelUvNRGd/upPZrYaiVjXD4oMztznK3ui3QPRX5i56lq4U
dzqKp/QmXKsXhumZKfanwuavUcrl1uD+KiFv1vetttxfD3hD/uOOeDJ/lYx8VTNgCqQYXyJIBbOq
/J+H2Jmb52kDrTRQikBsYr41ZLzbmAOjyvbarNgb06csiGOvaYGfSSH++evOXA1PG2mDaHRQ0oP2
TtYBGqS2X6r0cU6uamW4tKwvL/gf68VpG+1A+kAiUsoNE4wwS0+sC5dvryn2LjzN/f/Zfc+M3T+A
7V/vfKjtUNVLHibr8+sQGCFX4wtVYOcmorrsi399ti4EMa+ke26JsCqJN8rfBvKColb93Ucm1Q/A
FBnmZujgtO23XYmJOy7u6p4oqSgqfW6w7pzmvkHA5H97cycrgxO3Sq6Ndr6t2uXqgjxn6QQJk3ln
4puH/FEvfNG568ZpKa1h0l1djJQ7x7Kf7eimJecDX7cH0adu/lw5fKIVfn6qc8uEerJMNEa8hKzz
ZeobsUEbrvpMMaRu62WZG74WTK7xw82lY8C5IaP+72stxzYIioKZPNB5YchbB33jz09y7pNP1ggC
ndFuLIOxpyQ+vpHyC3vQmYXtz7b810A0YuJHNcECnabCwza06+Dp0/xS592fmf+P6XraP1tEZC/0
Db+I2CS3432xI7gs4ubtJuvoRt1Z97jMd/qm8hwf+8A2OeSbyld+2R9ESPv1h7MLLpxjzpw4T5tq
UwLRB1nGTi9P5VVhB1uIbl/BUzGO8e3P7+jcV5zcD4yqEWoHmM4x82WayFF6yDru0l1zYQycmzp/
RvlfL4tAdVQoKdiP/TZ66ba8ql5oUxroR23c6RC40/3PD3JmsCkniwEBEmZd1Zz5wvA7N7YIpv/b
5y7f99ffrzSKGiTL9MhVnD+/JePlv33uySwPJpNDmUFhnQwZTxwdAeo/f/C5N3oyn0XUhCicqB1u
iDTKCOWp6VGY1CdcxheG5Z9z7r8myMnETtQiEJGJc1pLq+2UTS+Blj5baYPSqOyfA7tsgYFyQmIy
R9zIgqBiVUVNV1fI1EsYGvI7yJdUI2LdGuTrLSLDtdYagB41YgJTc241KrdECkVO5BIyIsRx5eCh
FP49BO02VZBoz9Gh0GvVr4bU3KmyehUsMRmj7EkNnVWDY6OPoU5vGPOrrDZ+JZk+HdAqoaC2yyuE
ONQeEdKR2CUarGbYjyL9kHt1o5njJWJ8eZP/91eyT1s5m1C2U3m5egMyw+wSnwdRKgit6hn8oZvd
FU+admGa/XtJtJ2TUVoRNknzARdHFdRWw5QN+Qs/EV34+DNXRds5Ga2ELBWVCCFAHZkk8JDtPe+u
y649DpQKkaesPNSz5eNMRkFBpF/mSLcp+SuXvv7fZzT7lJoyBT58XZLIFemx8LTaWy36m9BJvyt6
iocwROSbfIRxQoZluyGy+JqAjMc2y5/MWn7uGvm2o2pglZDg/PMc+7Oq/N936/zRJvy1KjiInZy8
5EQn+zqXkV/KRnVb9gfs59fIipdDXXxxhz4zo+WT62YeBUHrmHxZa7b7kX6pumu9yIl/o3n9vvBA
y9T9xwPJJ1fGzBbIhjO4C8RkkZ+bGrZfAG6BsBDabFXn/athODgWsrtoFr+oBgovvNxzT3eyA8Vp
46iJgQtTDZVbktc9R5vuk8yBm7bXPz/dv2eHIy9f/dfbsq1SbwoDKlob0G1adJncTciffv7wf49N
ulz+98MxexV5VfLhsiTux9ywMcEgZiow59Jx2Brm68/fc+4hTqZ4nmLljyaqH7P2Mav9PsMQexlQ
Xz7lX+//ZII7xK/XJG6h6LgyCDLHOrNnqSS7DDWHc0VKZs+G7bcXNtVzpwJZ/d8fjXRflOYq3PZ4
t1DpxSbaVIfpVrj17g/td/z5Nzv3VCcbVR+aVijr0AQWRa1O6WX/j7MzW25bzbL0q1TkPbIxDx2V
eUGCg0hREjVZ9g1CtmTM84yn7w/q7C4dpEBkuC4y6lg2KQz/tPda6yuXtmby3OOY1JgstUk4jPLR
stvuwjLdJJYB0prE0n7UoDYpEIAh8M+d0r6kAarRJLCOpSHv+goDsG7kd41OPEJfH2O6vqOhk+B0
wnTVlUsVuOgRaWrpo5A4Tw0xtgsD4ev7Yf4b67tnlTJ0SqQtebnBsCvKdvMnd9q0JvNHakqWIYks
EEPvbZFEHnNsvJc/+usBZlqTCaIzPD+pS9Y2aQAR170NaFpj9d7MvhOktHBjvn6a5r+DujOwJUQy
7g3pThaPsX6vZt8u//qza+fkXVepLTBQ9bFiVl2V6/ydMni3FrfjItH+zJfeyJlzo2lNXnZT9BIQ
yw736Zf1Ut+Qob2xAD6uajtjuxHaok2XykWJd/m6lK+XDNOajgBPQWOqmIhhMOTBdF4Tomq3SM4N
iRSvHo+vEa/xtmIR2tIMWqkwAfFrEUN/rAiDLLwjCZE2/a2VRHiRLx/VNj43HNo1sslTV9v4VfYQ
CAbktOEQDdFdQ5J0zS3kMHb5Ej6Y4P8+65lTgHUUWxr0BCXZC4Tdq7J8n4z4gTSVTzis7LJWT2YW
PILjIwFdzNepooJWaKVNEJkb3/NH1zYg6F9aqbwISnm0IEqg+T45uPUjScUYVStHJ0CsDM9LdMmy
6srdoMQWeb7hN6J4d55DWI8kephJxAQFer81VOU8uBj0vapfG2pPyFZAjbMzHVTb7U5toDuYZQrW
VnNuwybZ6m78Pe+M00D0Y4gPCDrDTR20b6WEw85R1ReyeN/jNP2da/1VWAm2F+skH9AbKzLSUMz+
vgWmII25eEQK5tjWZXPVl+Be/VZe+QApVr1nkcaC3cfH1iuLJh8RvxNEd8ewPA6SiHGkudFb9b50
4l0yCoJrzXysou4dT9HRs0IMfMA4iS0l+1m/GZ1HXimotkX+VSYRL56OiN7Lz3RmtpiCwPvMFboy
HChMlibuWPb5SqOf3dZ5Iu3xaHZytzBlzMyl5mRaasTcgdxGdSOrPTsJh7WiL4ysuUuYbFdSD9tJ
0xiEXMnnjqQ6wa4MgRAZH/F7unCbPkQpX73640z4aU+E+cTxRFLj95VOwKp1FtVTpwnrrLRo2BHD
1+c4LqHcCPH9oJM8xjlNJO4+CL1DlVzJw1NHuI0r0E4kcIEIPwNLbGVE21S6DdMntXmKlJRQNm0f
Nx2OVaLb1EOtYELyza0/PHsN3l/k2ANotzamDK746zK96tqM6AACBqJsh63Pzq2lPeC4EH11veNj
/HS9XZuGet/S7MpcfrHWS07QYU6NSiSwauFhHbBLasVC02LuCU52U12tlr3eVxyXTMa4hqtDv0mS
O790sAv8uPyizyxZ5mRZwU2HP9BPkr3Tejek5W6FOr4lQH1hQf96W26ak9UkSgkh7V18j8zo6x6m
SifuexJeO8CIly9g7hsm6wfe/iiSM7qKbRMZICRrgl+Ud18erkYJ3+XvmHkQU3E6h0ZFBDODDEEP
1nEhrpXiJ7l4gf5T63eXv2JmHpjK0aXKkfN8FMp5Jkl7ZopDFebnwofPdNPNqRYdi7JWmmGa7g2T
5MzUUtyVZWHcdpvHoBXStU6qtJ3oAgYHNRJ3cuas03xY+PaZV8yYTESKSPYAiegcOcKt7GZPQ+3d
BEiGL9+4mec/FahTPbDUvKRixz5im0QVCkcMEZb57kjC2+WvmNt7TYXqQq0JlUO9aq/c5uKV+Bwe
rE0u2c1v/029jh+sx8vfM/cOTMa7ZmBREQ3OgFL5klWvSrAwj8w9gMkY98kMqgOlYtJSn4P47MFT
U4164f7P/dKTEV7FDhgWSFgQf5RvaL0esQgurGAzHXLTmIxtMkAK6O3cd6RMhLYoJT7JIv6Zi9iw
sIzdwjFsiJ5qbSGkKmbFZzlCW0aZm2hjJKyZFTwYrnRunfpQDP0RqBOGvbD5FkXRoipxfDhfrAhT
gbpARFCSiRnhChC5/JW7l/ZQldZoq62zsq4o4CwJQ7/uaJpTrbqZKb6pWdyN4MrdA63ctVthh0Bp
YZgaMxcy/vmnpa0tacoPDocX1elKKn/eXSZFW1UX6Syq1XNXkYRx+T2f+6bJhFDrgeXkvcxs1BJb
qAQjZMjTCF4qbNNsb4gPX1h9Zo7Xpj6+tJ+uKemdthUski/c3+5NcY2Ort0wbm2Bpoy4SWw0vBu8
99nz8OxfU5J89R/pvvwHRbeZ0aFPhrQj5K3Wm0y8QyRsDOG7aAQLa9LMvDeVk0qdBDjOEBkbEOlW
Sdcd9VR8NuToUY/khVdC/ZAMffV2T0Z34ShiFSUJbzcp/oXnbGXQwYUqn8uWpC5OLCR14fUTaUJL
oXQmq5/4z0pvdtA3xauBMN+Vo4uunQVjRRlDynUoljeJQcyEnjY/YqW2EKoWd15bkS2aruVBuxMq
45Y9DjkBalKsJd19N2XluS70HQmyL76l3Q9Gfp/rwU+ha0kErkEI1a77VCM138jm8CR2yW8TMST9
Nuq4+DQJ/VCvLA9kK3r4p1BoKJ0E1it0uasqEzCrI+03KnBWakukmfXgcn4HVa7iPdLu86BJbS2y
bNn0TZtsgVtLkuSV0BCRXdeQIyQ8d3L+TSVvaKNbsbltwugKvy8uU6gvu1wZo5saFSyA2X0zU4d+
gWKqK5GoC7uukJ6UeceBvo9fGrBkjusdLM5aRuA9CDKuTxfak95+74bq5AsdNLjhLWnzJy8nnFEm
ydiInFevj566mAavEKUiehD/qnP72i6bEkpKjX6XoFwtoBIaxFJtm/Goa6vTs6Ckj31JB5KWSG0w
cZnSRqxctM/ibSO0xQYeNZIjP4FMJB9iE6yx3HLuVrtHIwbihNn9e9dKEnyUlj6cZt7XDtnSbh+N
d5z2Suaj8Y3TY+ujhBALopIMBcMCAL2EpMxy4EjbkKw+GOAuISpWakrUjEkoYe9DCazuPKs96dFw
7vTqLtD0bzD6XjtCgfDsU4IgGaPVivugqn9qunJWk+q3kDt0gqT6B7I0TsOOdFcKzkbuZXmnoADa
Zrm/BV5Ggo/YnCD6nCqpEFYlDZ/RFLEWizH4qnafKhV/Z2Ekr1rhb0n2uasT/azCmGf7r9ieC/A3
ScSbAGZyJsHiCGpS9PKKSqcAewg/rCB3t4jhaWKgYYQGvE9SMvLZ0N/Xfk7aRBuSYCfdW46hraFJ
7rIgIVw8/YVlkKFE9AHYQH6SZ4FNyVlhPg6Ompa/ab75CkIc/XhRvmso+AEnZ9Rmao+AGEoCtKJI
RiUga50a5BcVgXuoq+qgBARfZcC3cz9/kRqiwzrzN+mHN0IeoqttvftCSm6MVjJWBq5bELh3rOn3
EeN/LZJIiv86PTSmvmtB02O7J0twzPwXsL/anlpFoDEIn7fG4ErS8Qn0Pipie+gj6o5toNsWYXp2
4SYvpHDGa6X2X5LSC+2hNBLae4XdFsnBEPQrIqyvLdPf1VIH4VoncSNs14U0nFKnfPAbdSx1ErEx
VLsAmk5iDdQ31eotKpOH3C1BhHva49Dl+8EC8Duo4SNgM1qBQ/RNKNLvmtM913VI8b4gz44WJ+mx
5j2TkZ252LC6mLnTRypZ06Uoiv3gDd+NxhzfSJQTcnLnhcZ7RwLPKpeMnSJhth5nFMmN1l0NpiMS
hncoz8N+EK1jkLlvJEbc9OCF1knb3YStQKi4NYJYBtIr2gd9qI6+RqEIIIW/Lgr5Xm3IsWjNDIuP
RWpZ0eFRrkHdZFJRbgRzuO48xWbKO6pufZVmyVPfl9tWhkhGzgwphFgKNPl7lnEMUrw3RSVITlKC
30nF/+No7cEyyLyQAXe4qS3r7Z1eVt8ruAyoX8DYydVNLZJ2LwNiCyKIkWFJkExFpqJBzIMD58am
4Pbs5sMpqCjnkw0NUJUoOGJNNhkInlVfJ2+4yH9XFhRxqIWiLVug1AgcAuoWjDmUxfBMXIS0Ik0d
NGXYf7NqB/xLDtBF9pQKESwPMXfcMRn4WS7J2ydGCf850Kw6IvO8kPt1qHakZtXRzg9GuaPBXSqF
5DobSOvXesCyFoH+3qYR41VlNjamJywO6rVWhndGG79rcvnKStPx7qrXjq5fx2RIWql/EEvpneDw
KzHr8ScQLl8I1MiE5tHtiKYvfOsqqvtXT6ciyQK47a3hlAceERX4KMIyC3exRNiuVECiZKr5qVFw
8QqHMAwIXW4I/4mJg6AcCubQFMTslyQXD0Tu7GtXOfih1wL7rVksiExN1C2Z9sQYxdnGG0hOkEid
WnUUPUve/AJCUdOEqwa2mt0lyXdREY/ZyD4jhN5dt1ryEvYhShOnOFUE9y9sxucOQfpkM56kxAAU
RZHurVYvVgKkkVVLwIfdNHjdCMm0dSa1tZoiCu9Gpmqu7h2xOrcKprfL+8a5Y+zURxHkABNyhb02
/Jt19Zjg2q634V12+A+E5+PlfLHjmUrprUqkhlBxWCKwa6Nslb15Ne6zVTySl6/CnDkxaJONdhTH
mYUeBBWLkn5HXRCty4RtQqxfd5qMlUOlANAbPQxQLGxhWp0HvWAASaC1RaXaFMC2DBWij258DxXC
XwQ3P2q9+yCg95fF4iGR8tfMadfwjtRVmLO/7dPwpicbysXBrRKktjIbcvBdQn667MUE9tgP+iEp
crJUNO8kJf51HBf3YkCKVJ8xzanaRkydK78IgGGo/JoCEYLJdVQS4FMq5h6+zjbTDCJYjYjyHGbt
ohSvrV66g6X5rfTFa8C8+wHeVKSDaXGU7GRE6aGghhI5HRDBCiYkFFdLeS7S+pAl2lYxifKsinQb
yulIqWyP5J8Zm15rT50sPSaCfNeYY6q08tqr+Q8tS88i/LRMf4ujRSH9eED+6l2YHFRiM65iImGT
ffUC/XM79hcrYwVkbxdv+59LltmZM4I2Hts/HVKg4kqFPFYXCmfMankI64Xjz0yxUpucflSS1zJV
pPBSM0vL7llhHgNlYTE5sLvbSO7CGz3ThzWnhgOysUPVqrlPZN92v+DjbQPbvCrwbK+FM1vKfb5w
6JnrTk3NBl0pOYLV5+le3rH258N6PG8L61+Dt25eh990l1chKQFLxY25SU+bnH9qLQBUUDLj6Ofq
Wt0Me/VKvhXO2jrc1ntp4f7NHOy1yczKIumnVI/TfR5ohyD9HkGSzFi0UPSTPIjyfquwS7w8+8y8
bFPTgQXvGZ8d36XykU1dw5tfUrPMHOunfgFSQWTSPV0O2wqpWFGAdbkDwei68XXZER4sUlEoYIBY
458CtfjZQ1r3guoW1Py5QYrJkmXVO1elTVTi9L98wTNuGHNqQQbTZmSWSrUB+8tN+tpdS3tksL+G
g7ET7WCTnJYMsDORIubUhCyoKQu/RIuZw8yPQoankjonVda8HRlXpC+a2RjLo9wRQPSd/Kzt5Quc
KQRMTclJPjieoEmjtLA5WYmxc2D1Wo64lnxhoQ7woVn9YiKcepJN9lxD7tN8ljFX03s9BNWq3vL0
bBkkMl1o9PQ2abtUbpptv9eWBGlzb+ukfBKoNPwg10X7QacNhPzBNB4v37XZ12Kc8z/NuoqlsKPR
kP9WdrvJN9JWu3YP4Vq+NUix6E5Eli+MuLlhMZlCCqVuYDiH4R5cma2nwlPttMGuKatnpwixIihL
26OZMq86mUbwOLiOnqGnFFxQUKT21UTeueavP7thUy8mQJcoJ5YVFYwEEHjlvzq7bOtciW+YfV0Z
BXu0IdJqoWQ98+CVcUn79HQcXY00K+DBwxG4LwVa18NS8s/cR0+2X7nv1XEKoWKvCxuXdGBNWXKz
zDyAqamJ+FeztRQ+WdSOWf82INeEJmwv3P/xffliDE4dTLricbaqXRRiB+cQ2enO32k7dSuv4K0v
LK9zt2b88093fQgVQpw93qBeFW0pU36rBBAuzMMz05QyGcqqXolCorDLaX15NfTPUhlviLCXvXbh
C+Z++cmAHuBJkFkpIifuUX5I4BZlAir/8OZPBjGinn9JwABD7ogE3DbGqt3Srd94B6Csl79l7v2Z
DGDXyoO2VdCnOupZq9+kFFlys/DZM7d/6k8qw5CzJ1ll+8GgAZjXG6m8k/KRxfOnTcapPwk4gceJ
BhOyQ/Fgn2zDU7gG/gsoZEPQ5cJqNzObTq1JbUyntMtowBfKW6h+qwlYk5JdA/nFiBfkfh/GiC9G
2tSiJHWBCTU9TPfP3jVLNlEq4xoB7HRDWpMorZo1sbYcVwALr5L14l5z5vF/NDE+jT6qfpksEHwA
9lAEtpZq14I67DrVB0E36EevD64yTz8bzXDCHP1UGhrB5VGjrhLdWXsh8Hd1OF9+E2d2pFOnkmz5
fiYGFnNNQ265Vd2g2k1XfqlcAazcS2bereV+uNeMoFl4rnPv52R6aJ0M5VzY4R8qpW9aQ4Jo3TjH
PlG2Xd8uTKEzM4Q8mSEaqG/eIHFVYDSvFVnZ+dqwsMjPPbvJ/FAFjZq3o2oulyj/DL86BwyJ//vy
0/hYQL56IScTQ9cQgekmQrSXCTXOafcEcvcQxsmtS0y8nOd7FBYr+M1pAtMFPlBvUna1dqFurVKn
GoBxCdAJTfiaJ900wFUNB10ubgJv2LodxA1mZKmLjwYIK22ksMnuDh0WEKb44EXNvhHIB26x/mfl
znAMO7TUhSfyMft/cWVTk1QTG9hZXd4p1QvXUZ2fYHI+iqF2F/rpN3NETYEyQXLf/ZaEQV33Sgz4
QDpnnrHXgeT1itCv81EXawXCxiS6qxUHm5rFLhVjc5MbbWBXIuSLJmq3AcjP0iyuqog84CaDLWxF
5bWaAgj1g6c8ll9SmaSky89s5oWYmq7kMFPqqGTHXNFTCR11Q/an0WpLLsqZ4fLhrvw0V0iirqsK
Rcd9tW038hoYDXbQwHZP7Ra43b/soEs72Jlx83EY//RlCc5WAGsRa0dxUK03nZC+P7tJ48379MGy
67dBCc9rnwvPofazgAzmLKky5+7QeDGfPzutmgx+YbKPB2ebFFRSM/GnkWWHhjC3P/v1J3MWRN3C
Hcgl3TvEzDZpsDWHak1w+fbyx38snF8Njsl8RQCAZmrk7e+TyqQO6fXfYbpsVJKvHQEsKBY70nzC
9kfYyPdA0W9G1nwTauugcq/dqEIyJu0CCJacPodVi3zA1i0fWDqEcMw3QLLIhCXua9+BBiP+2xYG
3QZbaBBUZm0uX8PMACdA8q+PQeoEx2/jLt07JvtsrWuf6pqyjSik2yor6CQYr7Fevw61e52qEEu1
5AlIzI2hVPvcyMGva2tRV21PSX6HIn2oZgCV1/qPjduCWCrv1BaJqcQWTCyHo17T2KWwWJO22aJ+
zfT0YBS/h0okGdt6v3xJcyN7MtXXoYCz3EVX6SPWQpAL9WNRTDOzu5kagvRcNdN21Gm1xS+vv+5z
BS457YOWQGJDWJh0Zy5gagTKRdNXJI2pCQqbtZckglx1iX2+lXTpQkXrw2X/xas7NQIRdSM6TkC8
nHdlnhPZtl6SNzdeUb5WfxfuLrojq9YevtE9fw2vx8QlPcaHsmc9jiGO3OSEMmxAxVHK83aXH9tc
kVKcvImBI6mu12ujVZJ44hJG1Dp3FXXnlbVoV5FhvJl1n++znGJ71mXka8tNfmrKDDxhoINnt0xv
4QnMPOapk6g0YnjDhAXu4a+eOrdbpwGkPkpj/UAHdzEpYtwefPUQxhfg0xRoDbFQ9RW69Ljuq23s
EwxRa6uuy74LBj3SIFmpen7Xm9h0U9K3F1a+mb2jOJl4jT6tAqFBEAai8qnXUuwh8qvn1i+uUCR2
k6L7drXXBtvmwoMdp8OvLnM6DReKaLgNNN+YrvhVtvXPfbsSsxWpqs+kjd8oS/lNc49tMh/H9OZT
kHhjB0zdVuJblT7HeUCK1sFqHy9fzNzYnEwujiSXTdfRZDNVeOLEgMfuqwEb5fKnz5WzxclGMieQ
zVP9OPpobpHztRHujU3HES3eJmvp++Vv+XrlhSH519eu0ADH05NBbkjym0CofFE/5+QPxbm7sPDO
fcOkOhQMZmXhD0ZAJljAW/xdIbRvns+6IudIJy5fxtePgiTTv15GbXZRrMhj3TgVbQ2qfLRzTWdh
Bpj78PHPPw1NyXQ64Ct0GdFzrIIgQ88g7eS0WzrCjoPt38cEYYl//fw07bxcjXgG2gMCjo2IM2aD
n3mNcCS/6k7eOVovRevMXcpk+KXS4OQg0sl/8i0yO0hTJzpfi5eKIuMz/epKJoOucEMBKI9Pdh59
T7k1txy1YGPJZb4SYmXfZtgLi3Lhvs3dtsnw030vy72M4cceaeOAtOrb4f7y6zT3zk6GXoeDr3MN
riMbji5B/uANyBjeRUaysMDNPIepC8lqHN8QFX53Rb3Wnb3UPiXm8+Xf/aP5/cVDmNphorrThh7v
6F4tkNM26nrovH3bIumzjKs2zaOVhvkoLhNb7p1DV9zGR98iHFc7SKmabkzIRU7W2mLnqDSFcjAG
kQLAYATICP5OZ5FIk4DoY0FCXCH+GEThrakUkivr06D3tE8EuPRe4J28hHaRIu8i1SXwC5xqEgrY
4pMMsLF4XWZ9D21Hk23gADuj00553u6Ftts2bQnayIhGXgbKejW2Oyu8h8x0bXWYlVAFjbz3egXU
5aqCZt20eW5z5FnyE828WB9agE/jXRBA1neGyoylQJDwj0X9Z6/V1L9BsEQjMNem+7jE5KUXoATT
oBmg3MbAeKGFXX4DZt7eqY+jlDQLlI2Y7hv93mtuaknDwQZ8Wnq6/PkzK5NhToaHGhckkwwp7vRN
Z3+kC353dw0rE1Kvp6WugvTRt/3iRZ46OSo1wS1S8Bz8uomhgHvHaMyBYEfyLJnhsS2ix7ABvV2G
T7qPHynS9WYF7Ii85F656iUnBOeZRqu6tDZmLdwG9HJWFAtJZBLFX2zdoRNFnruqHcjWtZSK60DL
NwIwHAFBDMOGx2946gMRXsdMIlpeapwN0X/fh866aVH60Y6oNoasgjULDk3egV4XbF/v7jQrfzJF
7HWaqP4ogAj5reJtct9oVpaAYxDoHx/dY1JzXHflm5RDPDpyalBeibW2FSysm5apAsluvyUwgVQN
3IqgZVDeE+8u6p3fYim+uGV+S//wtiuRr1pC/5R0MX/dfGp12eZ2PUgChGXLOiHQXbWVhvK2CB4S
x9gX/K01ud9vhYlArU9/tBqaSA6wV0JXnUPFa9dB190oMlouT2neBb05VE1BymyLHqFP4hOwHCKt
Au3c1Yg/qgRvfWlWxhoNIti1rmbIBltEjdWadtpPUfV3ftbfmo7zaFjCc+YQH9bmaXPdgQlZCZHw
5HTFcCWhPKzk8iBXwpXeF+FqaNgWWvLejDHzKZ1tuZBuK31rZh5QQlLR24J0KflRzlVshT0QyuKB
dM3fTl/fEMu8Kev80OqGvwmMYtgQsf/uVIFsV0pdrD0BkkvoJKtAAlUUWxUMGeFZF0kfKWW77iq7
CdkQtVkIrSNpaziD2U0gDeIfNXCMqdUGoZpoukpPC74KwVEBv+ubb5dH6MzyMvXZWIYg+oqbMUAt
C3kPGX3JT70L7cufPjM/Th02hVXroRagsyhK53cewYESG2fhpsy4AIypx7L0GlczOwnNQzycEjk5
lVLxoGnyncJhG8SnN+qVupOeWTGY+PC5rEcGnrxJhnyTpsKm1Ps7Co37MUYJrqUI0b0EdaWD4opc
Z3QWZ+CQi/QtcNVvheIFCzfl6/MGkLm/buIS0dfBXnNT0soi96aCHhwyN2XlrRs6uzI1/ygZ3DDH
R/5pcYLIKbJGOmjQSGgexey25i/s1Gfs3YY5PvBPn62mnhuaYxapLp7jTl5rgXEcDGdTyuENrMaz
pRjgsuUVsLZUqtdh+xAEj0754ra3vVCtRZjyqQkPfsh3YYFocwi28ObG5sDek8+e+7vAKJAKmd04
MT0JnWUJdZOvbS+/lx8dj68WjMlRwzBUTRZdegaJCuoRybt4xx5xx5u0BkO27YturUa9bcQERleD
beT+pldfA33bxVdGcJRIGXDDeG+W3Fb0iuFZ0jZqGdtitTQwZzRRxtTc56nuAFiekTnyS4iR2Xbk
A3TAXleog20XRO0q3SIFNDeX78nMXsCYbPitTmsZREwy2IMq7Yc/eHvN/R2VzcJGdvaCJlt+tQ3R
rTl6CgiSFSysyhNIu5NeIBg3sp+Iat6jWLjJdGmfyPWDJEqbDp+Jn0XQoqptaah2Uw7vf3axkxNB
ZshdE/sYYLrEXGvI6vMmui39eGvpzsIYmRnmU5ebh3xHH0o27iXyae+BhFkKU/c52etdvdT+nZm9
py61phItMQ4cppLmVUquMoEe28LrMPfRkxGiNnqgeTod2WYoVlJCKL9urlLJWV1+AF+Xkwx9vGuf
JhBL7AkuGuhSqzt3ryDdGjscy663uY2nPplkhUHwxDTIYTrs683oq8O9vh8OCjQe3/4z6x7ZKH+9
COJ7gnoYh+jHRRyrvbYj/uGwZN2bqW0aU59bGsEArcfdc2GTpckUYEUn51HZSWt5pX7T3IP/7c+e
xmTs90ZZN7k8UJ/qOx//l3EevOxJa7EfSeG3RG6QqKcHtYieLn/fzL5g6nJrGr1P85ZzBzvrVdQi
LafncfmjZ6YxfTKyTV/OTTxcHAVS/yS72g8q1kA3i5NigAC9/B1zY2NyqukkMYn6BrWlJ4R2VDRn
M1PvJbFaWJ1mLmGqh6d7WjQgWTnyS0z13KZVKmPxoQMsJLhN/ugapoL4MlUCt/Lo4MjOnSU9NdW9
VS6E232wQb5YXbXJ4NZdimyQ/kYyeblr1OImkzQ7LLyDKTaUBNqjIHq2mlirEkAzHXYQ2926gXlL
+7pfBQkWOL0RX8xSLW88KV+3jrZ16oxDFyUoDSJvFTjPSk5esSXn9/BIFVLm4n5lDMFzOQZGcOZ3
MCc6vxxFvzW6dtd4hKe4AwDt6GRoCEaZ7gOXFJegagjfxl0mwge8fGfnHt/455+mtkZxA9WUcKcK
Q3ibA5hcjT632Bf3iiPGCyf3mZA5Yyov13Mj0sKx2dCu641zEJ9CxBvfkyP/+zKmwTPLoWVKF65p
RldpTEXncReLOLpAao4Jt2K2BaUgDCuM2+tx2lbSrReuCPde+LqZATZVnrv4ho2qYmtfKuWhE5SN
WbRXvSUv3LyZ6WcqN8+GIa5LiepKoGwKlGrALxc+ecbbbkyV5UOTawlY0rHgMSb057vuyK1yDwo7
/V27G8u11SqJVqIdbxnhxt0QbC6/drOPaDIrCXIjOr348dXBI+zcjdw+mnZpj9yTpluJqS0iJthd
/raZ9XsqOOc8GqR6DQ+M5AFDJNIJDKKR7gLzrFOnjB57ZWEymXkVpvLztlciqFdkz/k48T15HfWQ
VbNu4XnNXcZkpjIwTWBQ5DKGIthIovlcEpYhYfRDzE0to16JbhevVeRbC9PuzKs3FZPrktT0WsQu
uwA+Hjfytanl93/2SMY7+GneaRuT5njAnQquuuvwUO3HLRXGnYXz9txuZKoWJ5RJz0J/PCDchq/j
po0oy2Gl/Oi3FGaPLOJLB1fpA53yxQIyhVqxOU9iLW6RFzQJ3kmNGmhu+OlKxFOz6sXiCHz8pWRW
5TgxrIaUvO0UtnTktGCiq+hXE1NlkgvrqnH085BoVGSi8uxl8nbQNNh4bq9sBCe2nTj8TiNig02S
XrUB2Rfixc/KFBBQuc8SBSjyX3NxTQDmrqxCHChS4K2rqMjtqBV+a6352qWQ12tRvJITmaah298o
bQ+MOi6IPtUKos01RKVx4T0KnXJPxeIbUYAPldWc1LA/xnl5LZfudzfNHkwrOCoagQKRpN3B16V8
BrGE7F/vRu3Nb0KSH8jD2mnVnerZw40yEBXYqP3PQCk3ajLsCJ3aQHEvVn7Nc88waxj1TvcUYE9p
cBy0dOtHzZ0XYb0kqeHAQWvXZHiWFQ8n8wdU3t21UbOGDMWdNJ4sFDVh5L9LrfUrpXtu5uqtZCgU
JjsuoPOgzxXCfRz5axDiNi6I61RHbSJAostEOxLjQ53W761RcNeUd5VUarHvj1mn7xygRDVUMdQd
8S/RsB7MSjoFXXab5uFGrMMrtVegWbn5S1XBTa7050DKkIFUNwTJS+QjIoTzqdlmGnpmwz3qnnOQ
vACjgtvabTRsm67eDGZXkda25O+bO1FMQWiSHGllI6DWa6sKKLpzqoKqsofa3HnRsM9j6yCY2nUZ
KLiwbkNJeCmM6OFjZP+vX93/dt/Tu//75pf//G/++1ea9QXxJ9XkP/95m70nD1Xx/l6dXrP/Hv/p
//+rf/2H/zz5v4q0xJc7/Vt/+Ud8/r++336tXv/yH5uk8qv+XL8X/f17WUfVxxfwm45/8z/94X+9
f3zKY5+9/+Nvv9I6qcZPc/00+du/fnT19o+/cZr/NMmNn/+vH968xvy7HRbc5PXf/sH7a1n942+C
pv9d1Yk1NslukDXDHB9Z+/7xI136O5ZCQxVFWWQxtsadRJIWlfePv5l/1zQ0RxY/E2WYJyN4rkzr
8UfS3yXyKMf/U0wJGDm1kP936X95SP/z0P4rqeO7FN90OV7LR6ntf+YxTRd1g/AISdZkCwkOBfm/
Ts0B7PHcsGpI1WJenYjCDNaqlsgHK+3bUxM34baqsui60EkUKMNUzdZFXlbHOvLjGFW9lx8pjfSb
ZpDUp6I39X0KpPA6YcYAP9+M2QKtE9O36armQTX78hBgvbdrT1A3YZYb58Ktk5vSM/076FHRkxwq
MbNLOChvGUI0W8sq686VSUqo+57QDF915Ic2cgMY2GMYB72nLrwt6rIsVq7SuPd+2eUkP2jhM7v8
Cqkm7bpcVKQba+hVGxVbeBZiLbxJsCwfeDzuWukaIaBCnlNNpw50Z7luc2fppFUVqtHeZkMCmc6M
slZD79yrWORDqUzW5eD+H/a+pM1tXFvyF7GaGIhhK0qUlMpUKmenN/zSEzgT4Ez++hf0rfvazvKz
+/aqF72oTX22KZIgcE5EnAj/AbYR8WEs8/YMt3XzofWxEcBgMcXUPHKIQOhOyZdWBdmtbbSLeK7K
s6Ni+CRbmXzgMbz/iS/jcXUqIE+k7psLFRTjrcsAtffky7eG9wY9HJgv11EAjWU9maMSdQ0LicBc
YCWeHVqol6M6mc0trXMoU51HEJbuWHAhGSmvYyRA7OcMtsizq4KPmC6ct55yGXBC5ccnjHLp11ab
5qxrIAawHaTLiYtWX5lJtpHKkuGaYHz+o1dV8pTls7iHhUS7wz82wTwd6W5FFcPKXDFyb+EX2sGC
b8RoZNPXT0tF+iOYgeLFgYA70hhOCWqoEBEFdP8gRmJeYRXQ34wyqeeN4UuwXZgt7rthpUjaXn8u
4Ka8Q2HS8o0UTkQYxy13S1X0B5GM7VXQLvNewGP6vuqlf5sOtT7PXu32ZY+oTJJxuXVzS+SmlV0G
ez6nqwGzvd5w1CrzLjiD08/QW+mtacrCgGkrpnjTp578bOK52TRuNjvTjhgqsAus+cvaYoChhvfl
UEJKUbFluMwxHBW3o0FE/Sbj2g81qylO25yfu9IXOx5MMI8ies5udOlm0GGkhJN6m+vkGPe5vCjV
sz0WRfKYlBJKg8XHjPTIh/lj0y04M1vXtMm+04E+0JI6epzgS4VJ/7pnIe89FtJBl4gNhkfAJgvU
jHHbpokCK4qjmjx9n3PVnf0ZIu5JDHDs9wNvuZ/9KXgKFj9/BtSfn5dhQgXe+ZXe+kUSPBQyH94K
r2dbpPPRbZal7Fi2rDv2LNe3GczVQiMqe4BHTHwbd5KEDDYdRxisIOw3JsnLNIsuxFp2UW55FU1Y
aleNjrvTDFZnK23Jd1UKoiFIA9gsUk8dhopgetfRabotfU6QU+15D87v6KmQtb3qh3pBmnnaf7Jm
Hg5xaQlaL1salDI0jRjX7spUaR5NY9LuAjnmVzAFkS9IcC43VZ0tUU/abt6orIJNQhsgyk0wOIRb
7LeXoRwDmE1gyR5sxobXydL4bTFZB9U6UdAaVKjBk6UfrjNEih2WOIOUzc8TAlOETqbfDBD7i996
5lhKiumoaSHIj8/69qpaRPut9D1/P6babivZ9bcDvNDv42AmIdQJy+fRxfmWVQOAQF/BuWRm3eMC
P41ik+BMR2hqrKLKxrAiS6YyfRFU6PPUNM7uTIeMRlVlEDb2mXlswOImIZzomn0DY+83POn4pqlr
E4kMRGAwTtaH+VXjjiPyFrepwZKcRlp5IUhY+ZUqeJw2aepMmDZjAByP1/Ez5E2jDZUGMNJrbNS0
vR4L3b+kTufXpcwx41+DYB2zdNpoMpebEj89i9xSNnYjs6q5RX8+ouzJ7JXo4ziAXrledkXipRe8
0rmPCoI84in1FonZ/5EHrwT+nRdTiCTYDZq4o/Zt/WRdJ/aF7ylQH0qOn0jMxqhtCvJc5Cw+aekW
b1f7CXlL+qY66zidoiXpEgLjV9ZDCZ8bGcrcpnKTdMH8sFQ5VEkBjI7gPCtqC1uV3l1KthhvCwsv
i8zLprEAxfNhP/VIdOIqGASsYfzl88D66R637u5yMK6PaubN6nxtr2jppYcsJRmsYvwJFZ/zpuKt
qNvqRBgEUogmpfZYwUAOSYZJ4YPaTb03S1sUwbRjD1hs2K/tzC4TOuZ8K8HvHeeiAYODYVg4/PYZ
pHmwCOifwAbAOIZW2LXGqc4+0HzJPkKwLPdppe01uuBhp9oAwwfNrI8IpwLL7WnvTKapvZ/LQciw
th0/jwujONJI2h4hPkktbHtT9U3PfYlAAgv2PuACmRMkm78omhKyaRs33hYNgacfXKOa58BLArcx
XatuW4rpCiBcydJsRaVgr7J07bA1TPdbjPKQrziH2xFK2Hy5ZUCPFUrywtojDVSlIska/aT02Kmt
yEXgh2kF76CNHbR/Ndc0TU467cqvCaKcqnBKbAmPpGyulhCVHe8jP+6X/rOt0TNH1UgwI+pXA8xI
FjQi/XEp3VsLH9Wwl2vtIFzjCnh/yYGBuF8krDeQzgM5Cx1Tdy1hNaaw8c5Fay9wDSvgrtSm2MpV
ZRFjK4xXn2CvRryw6bM82NQY8knRutnsOq2BOMCGyREMkdYLIo+qnKbbAT7I400mJx3cGkLrRzi3
IL+5tGooroZWQZqVlmMhtxPvNLmSS1mobwqJ8P4OdjMNnGeK/uhImen7mieEwWdasjJK5OTJB15M
eFFoMGB53LspmKNmKILpIoepImmokBNiWOQxpl5Mr+JHDQnH0Wqcort27v0nUKbo+IN09jC6UHmQ
7yMQowgHFZPgNeBxsKHKzM2zDGDN9rXF4Mu4yeIMq1IoCpOdSQLawb4z9hm0xIYhsi2V7q13zMHT
KYfMio1+Bt2FwssycdLeBkYh0lNWE/2yYMj3C6QkLoUFtVfSUAjVPyRNK7amWweNMoMAG5LBApWD
VIIrTxtjp1FtOyFxBfUbQjtG+8Eb8LY2dVEXn/qkXb0ZXXNhE1meyQQZTK9WRx9RZ16UlIV/6Aa/
xaJtR3wkzlUX03reibkeQpus8rOjHktxoIHVOw88Wb4hGXBYHAj2oyPJADccld8sQUnOnZ+74zwP
7phDgP5aDY07Tx7NripRs0NGmuE1ME38VGUF/IriRne7MS/jDzaY3RZButOXBINuT1Iw2G5PNPH3
pezmi6266gN4D7itt7H3zIYOYEOuZnGMUfYcB6LaJwgXVLupA47IbmmzKOaTfCyCAspugm38Nqkm
/oRILnHj8dmLxpwPMNrO1E0waQRaCw1DY1NiohqeQVpW58D6Vww184shZYnTzsA2qaCjeLU8hXPy
HMt9EWuocBYiyw9+OSICwFvSvRltA3amordCyOToy1Qi665jyUaUrjloYbsjZsT0QUytnDckV/2G
jL19NaINNhKJAwII4DB9SJIMTs4k6ZqHzF9gYIQE2DqDa7iK893c2CQJ17OmDGuQi+jWe9pdSekv
iC+QdYn3I3of4ay0rx+WgAzIc6xKjPjwIOIDs4+m8ouvtKjaD0Vjp9e2ha4BeTwGvbjXTcGXcvDI
p3yag7slmIObnHqI10njIcoQlbCDoam9nhGNeQ8gVd9Nw2jPRVnHd0Ym/a7xp2U3YnrmkCUwk05Z
nkQUyr+o7DTbl0Zl27wNkq3JBP4wvOR2I8v6SCyD2sZM620ZJ0VoKszGVAOgqzxn/jaOibzNJgnA
LBgX5CV7iAdOyPIgS88/BLPsoz4tgi0QqWpf5ll38PuBIUIqo6HvFoRcat8PMSoEwH1OvzG0dVsf
XrjbuFfBBv9ruWqzEkt+gelXWKOe3CjMUWwqSdtPbh6GJ0KKKYLXSrHlea7uikWJFy+IxanFrgaL
vk7uFYzIwtlC3zg2wiERtCB3cmw12Ugb2xuFabtTSpW4tgzmQlPhQcZWxsUltV72OR1sAXeCJTm3
gCVeGf6Za4/m+gwXOYH07VyA5SPmxh/9ZI+UAPtajq6/6hd4xdNMJXcgytNu2q/eh4V/QqBJ/BxT
v3yuCat3tqrUvkjNgrynoDwR1S/7pfP0NyBy87fAmSpq2rKBGxKl7DDASOtJlbY6FiONz1DVoA+N
pzmCiV1904rgi1f59bMzRQ5D/QHDLPD13+SCTx+zsRO3zIqWbCBqWT6tNfMRCQPwjhcFqMQubksf
c5JGf25YanYlJd6xilVzLXkMaxIMGA5uWxZuhFUo7c0Nw7KDtixmGcYX5vErRJf00hotHsSQercu
UbD5IOAJkM6dGYjeHIzi982ACPRNLPMpKjl4A2Y8euosD8IlSSG0GQJIB+HLB6WZTobHAUdVvUfv
Blv7VrXjA7E4rJB5CLkPtHpmj525QXOVTKdhth42xhnfXkbH/ti3nn8Zfd1EWUNklJAgP/oFTFhg
K6YgRME2O9fJsOuYaF48h6mfTcBhkN1kDg0Oagf5MEwlojCTqpiu5ryD8WUwQV0RIzPey1O365el
u8O4eHbBeEK5cxSlS+6bbG/8hiCFmSwvpMYUFJnH/AQhRnYmPUvCijXFPsmKDt4gut4mqdDhAFXh
m8LGsZcIb75F7hZ8Ginmf1esUewg/xVnAY+4Y9ym/Cxdg7qlDGY/7HVVRagR2OMYu2qf48yN0Ht1
O7p0YAaLxeo97boGZykHAQ7B1lYlAV+2vEyDYiN0Y7+gyplYBGHkgp0P29Nu6md9VgXEjfVYJNs2
tSLKcRoCQE3jyHoOdOSSYUTWiJcUuQtXJYINbhRySyFzb6crMifqqpv6YluO7bCZyhnZJXrmHzI4
bUcL3iH8ZcfiSDB3G+E/cYWGP3/gNCbHYfChCUTPe0TYWHyNZSTDsTXkBKaBolLR1Q5dXb/FGC6D
oK/WO9GgX25Fg0hlUlQQINX1c1AaHA8drW88TPhdMlPKQ6DhVQ50aP4EqMbubKLaQxL0/QHJCzOM
Fmm+W6bY39b5ugfbUSSbvoz9c23hx7vgyYZjNvkvdTeNDzaXcFVSSKq0mWq+ihzfOTzpbShXg9DF
8vY4QdSFgx/zHZ/hjumHSdJMn7A95DvOKfngW0T5zn7CMduVNzsFI/VyUy9Vt3de1z4CFBmv6iJN
9ywhngegJR+egY6VFwvTGQ7/2KC/JT10/kOg7X3SlmlUQLCBcnzi91Xep/BERWc/DTU5MCPsLo0N
llPOF7cCNGuyCNB1rpP+xIiU+6rKgtA04IKJaIYIdDzZxTqFZH2SZutZwm5gOwjVFOYxmjdvzspH
nqCW3mDrdruuN5iXiic6n5o08HZdwzhsPNv2YLTN37ichodO5UAWGtKeWI2hOhgY8iYay9Jb3x6b
PyV5m99hjhs7lM1Xn1xpTNgWav5oet3d1vC0PE9pUtWgTgtz7FMGMB1Bc5iGm5Z8pzizL0jbro8l
ZBioOVpzNQkIdvHG4cuZ9mj1+CKvKajffVVQwUIfdRWC68w47uAE2V9go93eokRH+GjVsmtUa+MB
nA10yPhwojpl6aNLB7dWiRynGcwVL+NU5g+YMDcLAPcml5u4LoOwKgBs9VXRbi1sSZH7LQjuBZ5t
1S7mc3vLUKue0wUebqK18CBlugHPXTWLvkezABfX2rTx7aAUQv3QOHzzRZryjRs6SIWHvrqqK5q8
QMwwfoX7bIGINvg5XfkOmVhN0o4QfKW12eW1l55yXiZ3QNIAPjVedmlIoY4pmWHaFc/zPS1icyYo
XB8TyOUOE2LgdsIWw5cuI/6+k2Y+DW1aAUNNQb9ar7rznD9+HYfeO0EZrM9MT8lLbmu7kz1tPsAt
1u76geL7jrG7oClJEeK9TLC3kyr1MM04w7ggZMiJeM1quMq2HDAXouWbD0uFHw6cMT19vy8Y7mYQ
ns8z6gzWuYcKI60vspzdw1jFcN4MOBsuooLdKK0m8U3BFH0TjMl4U2M9PWgr9fE/Jw/+R0rgJxrh
txTD/4vkwTq38L/+jdD/gzx46GFlDBrhJ/pg/Sv/pg/YX1pyADpKCM0ZW/U2f9MHgfoLzvwk0ExQ
qSnw6P+mD8RfPvFRNCqiOAVU5oN0+G/6ADAs/rzWCEGQFBqAf/+2/wP2AL8E5MCP5AGwMU2VXpkN
IXwm8ct/5HUNpY3IcNIAWVzxZGttH42tEO0m8HTmUE6a+FhnLL7LF9vczbUEzlIxH8eb57pQkQLE
mjf2QPcHZewGYQRwS6MYNW9zJzAAl9AjCIr+NghaFI+sGLbjxKejY3B3zNG3f+IZMc8OB+YrjzuN
Nl+bs+pod6zjGAMGOodDZTEDCoZ7edQql0RF046Y7YEQ5qYkcL1zqV1u4Jo+bmtF1V2GOVEwmzqA
rke2VYY2GPNTsge6I+FH9pGCGkNPPdSu3eS9avfO6PE2gzQ3tIr76F80wKEEYOzOpGhnMcMrN3zq
cY6OBW+3bIpFCBuI4pot6Bw2lRsAUqqxB5DHx9M8JcRu/RKOahg7awFuzgE6m0lI+AxO3ZcKe+1t
PTn1mArCT4Nfw1XD+Z7eZjg79lWPM3Jj0iYNARMkT9laqmwxgTQM4eKVUoYFEik/qWEAIAiUIyFR
L1D8HE0rEZAx+HPhwq5aWRIep5gN7kwwlztuurjcjJS5XeAWKIV6X9YPAHOmvW3L4TMpMhAUFKAB
Ov9qN2bxsGVlzcJqISNsyHizh8Opf9sIfw79ocLZIxnbFrPtwq7LEaXjM3PXZ0kKG/fKvFRN0R5x
JThiG7Y8F33AP6XYGNGI9xZHe96OJx+F7U1ScrdL0LLjORv2wnhZoXfHKZI1Beb4NYdoawaqdpD1
BPNoOE1duYqM24qZ8lCMzgAeHHQfJtrXN0E1+vf+AoXeZjAzNvzawwm0qdXiXXUyB6ede7D2yGD0
HcI5SZ2XDLngNTXgBKZZhw40ybYq6uWUIJvrqi3z6mPjYvdtnODsnnjTDOcmstzpzECVPbI2rGnG
bvyBj0Cp8hQO3MIYxAvx9NI52LBKiiF1rngTxhJNelmhYtu05VTtaNoteAJZfqyYY3eMdDnyaxeL
87v2ir3X+exjgZj7HZo6cGSdn171JXwiCtWN1wkrxYOpERqfY+QEygXtwWFPkvmiezixcpy91/Dh
mr4g6GYJJ0yS7cpumW7Ro1XHziwLEEwlgZQD2d2gqfdCzMl0R95nxYeCwdJhHgF9Cs0Ku/G72pza
cUYpCZbsGgo5e1slWp4aj6L7R+ZteeVJaW4C7pqXRPpFjMGnaj4tveAvTlTuCw6h4t6rdHtsiml5
aDFy8ymDWVKkM0W3jsG6Mcz7GF7HNSJMaSfFniD29Vr4BTnMeizwjkcSQKYdz889K+HoEpf+/JwS
f36IvSm7TRyRycbovOdIqfHJRxIM5aVJFSauRyNv4iQdp531+hoet21hPnhVHddb0Ij4Klbed4sG
Lqi2GOFLogH5JLfgfDJYJGsO73EoJeBkJAqDUQFvEAabB89PM8iufep7sMXNDPoaQnmQ7MYevBQG
RLL62AKgeDXG725T2ue32JzQTnpmkVGmExz6ObPY7xj33EbmTtJI5UZc2bwkaMBatBYc1O91S/L0
tes76CfqYDz4sW9UtHJHaiNjr3meh4o/epy4Zos8dbh1oX6W5mrWyYzwOgYP+gZQq/dggNN60SAK
feek1Xew/VWvPuBrWEtPs+ftYM+MODGDUmM7+rR+6lNdfuxBHEHd3OVNG1KoXJctHQi3n6eOZ/hS
Ft/gGxBT3zyUaPCieGjufPB6G1O68pXyskdVo519gM+REPAOCBABB6FJ8mhH4Ob1JMzez5GNuagC
63iG46/VyNi1fIcj8w3k2P0Y524ztEn8An6JwWexZXbnV4Ie8Uuar7W/to8JCvVkit8qOPjAQR4/
crnMIt+jUkOhVCD/EGNWZ2A3N2BkTksn7HHOgAPAOzf17EZ4HUxTdXnvdV4c1Vn3Rp3QuwrVKPof
7xn5va+kL9xWL1mGAY6WRBVWUIQcl/HOq/LmMGF/vy/pQk8YQr2HpzHEfwTzH6SszSawuYgyYCNu
s1SoHcPKUe/cc2/eY/kkZ1srbHglUFzg7XXj9vGiEV5Dlnm8QH7yURRNHArMOOwKTdKI2tYevBnN
auPqzzB4ZhuwcXwvTDPuGzjvnBfoXw5TQ2HoyROEaKXLGMW1heJMKHy9ZkiuNZHFAXM2S44ugR07
QA710hyKadq2U/m88PgGqZcwYUvza4GFMU2w4Cvy4jpYyBObixtajzcGJ8E9AbC3xT+MMYos764z
Nh/ivr0pAAgeE53AWhI2UXNw3ffJYZjlzewhj8zBnZwDeYpS1Z1MXp9lI5ITSdepSRzVW4qb33kp
xsN1nW/rxtvDYc2cRhVfEtp8K5PxUvPsqHg8bwYyzWEBW3RgodfAavdc5eRj2c3eNgcAv+GlZwGl
4FFvUr9q6DOvCwx8oMuZVnuZdEBx0ZHyZUhBn6L0d/m8L6hDuHOLfDBkAk2+v08L2Frh614UA5m4
sAkHGUnSMEBCCUS4ulzQKnudPaWKgSYKvvMfgLiRBdj0xH+YlayyvYSFqD1yYiuyFTOgsyEjrtoW
xdQ+zoWCwACb+m4hrgekyZHBtE0rzLjBV97KSALnPczwWIQ8Ns3jp/w7hQP3nuIFgCT4Lq+O9U1e
txiFwwKsd7rMML7PnNswNSVfdQXZxWZQPrkeJsAAOTbwS5LFC6z8edHeI/bGO482jetNoOfgKsg6
WIysXBSO8Oy6qOrgdgT28CHLavZtTlp16FciizZs+NZUSAcBKqNWwQE4r1qpFvQXki8vzRrnwS0x
TxY80lEX0H3hjK3Jrlx5tFzW1VXlegSGYsx2ucb1i9eGLh4yd0qRipASlmKUv0D9Bs7jSJmnHwHF
ZXdssM2DW/k89p3a68p2PMZGl2BPE3bfmiCpwjQA9LUdl8xdaB6MNmr8EXxr3Xb1Tc2ZejDV7CFZ
YGQVsJSpzx7MojXfJE6NESSc1ZmgoHhTo9QmAqobn5qVs0zcBI93Pxg+QkDo+ZFaKU6Zxu7o5Svv
GQiaXFY0l75i1Bib9cTL4NB/50sXq7xbWfvLLvjOp6JWssgiBMnKC1XcAmODFUnxnYVVcp5DAVs7
z8yP4PTzKFlp22ElcHFkpTdETPTsjACLA90JfUyHaoD4c+zOskgaxId2vTgbJflXSlMvDl3pJeca
3xhmbiZ+7LzC+cClaLdFIrCJQHbHN27lnu1gs4Ox4FU2OWVwSbOrZkFkKA6/U9dpMeqzroLkZWwY
mGJcFhvKyncvppzhGo7y7jFe+fClpVDqrxw59t3ls155c1XF/kXXqgE8kELwuPLrGULZviGlob0C
igP6PXZ9cpVpNh57E+jQs3V1jWqk/2qtg4t8U07TdZWW9piulH5niuEatYFAZmVdVJvOqeXIu2b8
GpT18MGi6d3331UCGkGql0HzKd9QAevMGTKeDevHdlsiJWPe2I5NBxDx7EogKvBYzXD8ZQkrIsI9
saOrTkHlKfokE6DYA2hFdvWqaHCrtqFbVQ5Y0vbKtTk9QeiTv2qXchCAzXAZvG42Ic94fixSxFOW
q4JCrFqKOQ7SrVv1FV21+FfZqrkAzOaiDh8aQl3G8UPlxvQ4TIYcGnA726ockwtPp2APahMFVKCa
23kwwxGPccavtvgdq/6jHBb3VqK0fJyqTm+bLNUtkBBZnjsM5jy1rUyfl1VRMv5LXFL3UKH8S3EC
xIWvKhQgSE2EwMoOk9eBuPJNj+kIOaBc8BIcimmtrgnx4KqhvIZeszjlddiucpccLGmyd99VMCly
Tl6wcO0b8EaAyGQVzCytN193Fm9NVJCI1T6FexfEUl+xIddhYhPzpfXVdEtY0MXXHE0lLDxme+/1
zrvKIR7aMiSsXyzankPdLN0O1J3ci3we3TaN18p55qip0obuOHPBseEx9LdkkQ+LXjBR/UPv/3d/
/aMa72cd+SoRVIANV7mg9qlS72e26rSolCdgkVpa9xFJBboNIuii/jC687O8WzGJf5xLQABcwccM
46Q/9+ysZcUyGiRfgSrcNWDqITH6/3BON69aUHydP7zSf8A5z1+rr0v/tXj7Ec/5/nf+jefov2Ch
F/iYx9MaqsvVCe1vPEeyv6BRApCiAuAsRK3j7n/LQUnwF0Sa1NcAgBiVZB00+BvP8f/CKwTUoxHN
idWjOWI8/wNE5+cVGAQiAOyp1xFjXxOslHdroy856KduCMIOUOsq8emux8aOXySyzP+g1V/HF36A
jgIhkAbMMbuO26HQnr67lDEB2qIkhgZiKRAY3TVfkLt8noPyxvEcBqKqO/7wKn7xdf287nFvEEYF
An6AinPO9HsLtIzGVRnH2B+SqYs/eLkxOGWGofnD1Mk/L8MgZZQ+xwfMcYfvILE5mAptNAxrBDxt
N9k0PySu/NOs08/zWwGCTWSAt46VIiR0wN9FvT/MUxhflD7sawAkNWgKMmyidR324lnMn37/0N4v
iPcXejcwxstyGj3Z8JAECFdo30ZIYQQw9N9f5Ve3A6SSaD8AWIhq6+ctSUJ4LzozcvTK86bxXwj/
qNokMvmH31/nV3ejJMMH4wsGyBSK6x/hysFCdlAsIBu5pxmHHF+Nr45PVb+DXc7yh3zj7+a+P67w
9dkBGqXARqWvMFf389VcnaQKeIbZqicKpOM6fvq4RHyXRXmYfLPf5G4Is3O329EIseK7IvxTbtKq
3P75+graLEDBq8Zb47n+fH0o+FsDyI+FrWXuztjgbEt/P4EugyJmDjsvbzdQKb/+/hm/X/8Sbg4Q
rzOGu4d+/b0XG4fEo2ZuYmHDQMgs3oV2yx8u8c/XiEswSgVKX9zie3fYPM7FaFcD7qxKm92c8WNj
YYoBBeXl9/fyqwsJBa09NkUW0PcG+ENlF4USMQhTCW5bojMakY8WdA9JAmXJ76/1z29ABUIJpXzG
If1/D6VTN7Qt+m4I7igEUoiBaTfpLJOLh1o2hAhz+MP++6fr0Z9XR6Wk5cnkcTxEDVk9wNQoDcx2
6NJDm1H6B6eBX15NQ94nGAlwh+++cLTi2cCmBaZFvTqRvgT0Hhw86DEG6f41ifLTIMr/XEWteyMe
5A+XWn/KD3sjrXvbTxCGwTTIwF4a45oT5HIUSaA7jIgVX37/2n613H+8Gg70H6+GqY8lAyXBQiMX
RMCjq73v58BFv7/Krxai9H1BOWUiAIf981Ugkp4LXuNTrlMK4rkbLRhkacfxcyP7+ev/xcUoThYA
kwzzg+/2LTENylE78xDK6R5eKNk3A5+1UKfoc35/pfc1wPqqJKqetebgqIfe7VCJ1xqjuGahgxwM
Jt+Ij2El/zQGDERCb17rsdv9/orr63i/J+LE5GQtf9dr/vwgq0Fq1dMM5lVe8QlY6FZRL9th7iHZ
AOvEgHfaFhswaPWG2+APlcEvXyLHjoVTAYrW96PnXUcJB/nDEJOWhFCgH6FsuiqU+sND/dWntnrE
aKI0lt/7vIJidlxDeoxNC2pLTru9jzSkJTggePL3z/JPF1rPnx8+NJ9BA1oloNF5J254VZ4mL0X4
7jLs4Hj/h/f2i7NM4AilqHA1dsjg3UfNp6CoUZzy0C+/zOULw5QjHFowoN99gN9X2v1h4//FV/3T
5d7dGrwM6tbht4SL9sJymt8wa/unMdt/Ln5NwZmi5sf0pvjH2HrXVGKATwALSR+XySkoYgDKtZZB
ClOxXvU7ZEnGbSTGIn37D18cnqBGC4J9S3J0Devd//Di7Jj4tu+pCjOnTFQAMgmBhvJQA1mKFFi/
P7y8fyz89Xo40fApE2iE3+9ewPvMwAqUd0VKI3xcpxpOQVPp/WHh/+IyKDi4vx6jAWQ177ZiWHIb
65D4AmM6WtTQEdMyDWUTkK+kSyAV+/1DfJfVgXNG4Vr/+3Lq3Ux7OyNY1geTFibXgBo33gs5xNuC
3cbXUMNgUjust9UNTzCPAvx10/xp+fzybsmaCb1y70rRn1/iiEAhu2CoMGyFuetS6M95bpqNrs1/
5Ez6/T7Ra1AU51QHIKHe3aez/8XZee3IjTRR+okI0JtbkmXbS2q5G0LSjOi959Pvx55/d7pY3CI0
NyNgBCgqmZGRkREnzmkAgfFuBO8W7MVp/I5+wUZ2cHUUZl55ZY7Jlqor2pLBAbgMKUdEXl42Uf1C
a0VyYboL7gNLow2cxYYrZv6fMaT8sy4OgGaCEp8f5It1Me4c+RBVKA4dH5CAf4lRWzyHSuK/3HaU
643iOc9jg5g/L3L57uxhuw5aRg4dQ7Q0l9EpFah9VN/XkOQ7t01dhS3wHhK3Nh9RlrnkFmGrYq7I
j6eRGyYdw0MmCO2xGWR9d9vK2oIsyeJ2IcGnVrCIxXoR4SWeKjhMn9Ap+Nor96X0Z9wv8+4w9yrL
XNIKhTHtilsBnLOVBsAplKmKT1NpvgbpZDGBWn6+vZrrb8YjQuF5pDLKxbDlYjUthWmVpqXqVHE/
fp6Yaz2LbSb98c4w4WtRruZzWcT9hZWYRKgxB1NwvIHZtZh2NxNvtxdyvS3wwjE1PFcGiAvGwp/1
QaAnKvGA4MP6yl2U0hI5DABVE7vRPBhC/4s5FVYItgenXZhrC7PUSpPry2rS5JVWW24evIaJhtew
0NR44/stI8TsbBqrmv8gCTAW0Q50RBXDqMvrqHiRu59F/bNjRFCAVgAMxobEydKWJYK0ogphSDww
eTgvcsSukejJGDnaL1GluE1XF5+DWkg/1J4q3xlpFn3shVh8vf05l264NLpYIKxT1JxVRoLEIP6Z
qP2095JuiyBgxQjxey4X4olkofPfv7v4zVSTY4W3rDNl3bNJh8yQtzjxl17IOjRmVdC45l4yieiX
JjSj4+naEco7xpX3UdZCG1mI5X0H8ORw+5PNZ+Z9Lv9myqCup0s6F8dSugKtlQoOBlYzpNopVxFN
aHr+U0rtMZo2JEZXl2XKGsU2ibrDMublU4mEgglJbgJ2BW5F0dulzO0+m0Fe7W8va93UvB4KN7QB
lp6gonuuqSGIeBn+itDQUQqPvX6aQAnI6em2sbVvaDAAicMTayk7XG5XGlqAO3IR7rkwYGAnVzUQ
XfIUuFqvqj8Es7c2DvKKC/Lko/EgEQmpwS2vqBwR6LTgvcx8gFoCcxKM3jXM0pN2t1e2copN2AxE
2QCjSFF9cYpNX+jiQqcOBZN7znxs9RzkmcaQ3rBvkZuixzJt+OOKRR1EGRUpWBnmUsflt0z60Ujg
ECZujANAk2Y4C+JwGouOnqD8Tf/TQjPuT/DVVGqL852/NKcgWEvbmoGpsUJlCoYRlMtuf8IVT+T7
gRTFNxQGJhchvkpMsaxi6mxZPhyYCP2gih/q4c8EzHgMUyon4ooajXheCPrCI5qpZnyVkVyHhLpF
bidS+o/FEMJLNSEWfHtFy+f/my1OlcJNaVDZW0YnJvdHI+Obdfvq1B46eIjKE9jEjat4/smLyERv
DZ4OBZioQjp26QmtV1ObLxPD0aUsPkdmWyHKGeKQ7ZdGCnzvPobfHvQ1A9nTANie4YKNha744sUv
WLyFmOQ2meXxLSfVR7cYIcpp6Ph+NMnTuk2Fx1U/IRGU6Frx9lpSIuUjTOUStxdgkYH5IsuWo9Ym
5djIOFY3752ZxebB1d6MSZT6rv8Ip86xYvNaNu8/XJIm5Xr4KnB7cqmF1/etH0kAWJGRrMb8MTdk
A11jbUtNcvWbvQtPiygvViVjvXmqOBrkFZXdczCec+bSf6hjtSVa8lZHW/ojybRo8B4kA5UX/jjK
WdYUBW6vfpfPslMz8W4LT2jJPKIpdbZ2w5kxy/xebp32lD8lD+OhfsoOW1Ska0um0U4RR+X8mcvQ
71WIEA0t9S+9CE10FYIfqWS0OzB90kYGt2rJUOiJStRKebVenj9eq2nd0WGEzDn6CIX+vaVC1V7C
1Xw7nKzZUQyZthW9RVO2FnYg3VEEcVJMh5nNc6fssrRxhCH8D2H4vZWF3zM3H04aFP5ODCYozEHg
laQg6X/yEpVniqKIMi3qZY3N0CibGHkEbm0XfoBBwJFRny/2zEedlT30fHsUu1RbSnfZj2knH+sv
wS7+KP5pTXgO0SpRExgET8yrmvDkh/GQ6HzTiERhJ0uNvxMoIH3P2sT/XqQSqAvZbLaYpd+K2ssj
8t7s4ojwsIqQaWDx3T79bB70s/aruR++yo5gp99BhP5lSrYPHuQE7UEGkS7IMHHDm2YTy5+g0XWf
EQIqd+HyIhTGocwKwugcs4W4E/dTCs53UOak1uu3Clhr5igc8RpQ4Di2loLX2VQXWpdzu0uqeEdH
7cGbqjvQsoZdQKbn3j4pC4X6f255bkQTBING83Upz1ZaYqLHA0VGMcj29Jn84CkjljvZ2B8TCa7t
tmL8jWlux4iqjctwJtm6+rLvjC9fCnIilNTZPcHpnc5tH+NzfNBeTBtyhkN/3HKlle/KOA7535zk
yleXf2QNdJ/VErKRSv6rr9QfapHXu4CR7QP7u/UMX1sb5uhn8QyaURuL6JDpqmcMMpVxLR2ne6bN
he9QhYgvBS69ZxYud0a9mmcTZPBWbRE9hFQGjvGUBFBOwE/2507Mz2Gj6XAwGLRssEgmjLVxVUCU
YgAXz0CZp+HRQGpVUTa0A9a+My8/QzYlykXa0qOKui3DvqKqXNAD6E+yPHwx4QyOyi1W+JUoTxHg
/xlaeg8vMLKEXKRCNExG44qiR+m8L0NPckeIgLba9vOGXYQBHn4MdVGDIAGBFm5e97tHuh6jUWpm
rebowJ9dSuo+1E7Cxltl1QhqHZQ9ubgIAJdGCg9R+ibk45VW+VX3CqAwsfLnNgAtzVgbOtpg8xfx
LFC9QmN4klvYfzHRb4ZMYCOqXO2MJAIBAM7Gn/J1BQAOucEwqK05BoQWqv87l+89Rd2IHld+Nhuh
wEXKwn5wM15+Kp/aoAX525ypjaVd1vmXTi+/1UUj7ioV4rjbgfJ6Y5ipU0hd1BlBZCyrxZ1oFmrT
8NGi/AmmEXg2twSVriMGNUJKWyyL4A/ka46W7xxME0QPaHc5X3XTfhY+ilV7lvGV982h/5n/vL2g
6883WyORhvxw7ibPC35nzW/VhOpZqTlabHoM305W9QMpvfhDYaEp7bSB8cduJ5GSwVBjkkco+puk
9TuDglSHgc9cExPl01mom89m/MfJO1+QK4yGJGA8XuCL09P7qtjWJldnLyhHQ5SD0ziFLRI8krTh
Dm/h+zIaXJpaHKK2CH1Lm1DV0mwUxPfty3BXtJ/rfX6Ce8LNYSoodnTp/2jPeCBrJM0y8CVFIX82
F3tW+iakKq1Pl5xxjKeeZujJiwXP1eVR/qnAQrPRYlr4yJW9+Zy/2zKUxqcUeC+pSKQdcJPXpAkf
pzT8xWTYRshYnK8rU8utU2G3UnXOV10J8aFOwb7485Tn7Q+44NiGR3PxBef3+bsVaUyodJB1zWdM
+DhqkLLaKu+u9MF6NRDAZDLSP3kfRRd8CmRGLlyIH27/ggUV8vUvWDgOrA69HkeF7zZfYeA6SsfU
CR3pZXIUJ9kJrrbxXReh+GrBi4KD1plIHOUypWWYQ2K7NpKyhfM2yI51o4i724vb8JflE93327ay
as6f6sOU0QHxV6r6q0eTcGdZ3Ub/biEKM39JepLgccEumQqlo0W87FLodaopnN9FwSfzASokdrJ8
CPbWznpogIs41Yvg/pn0+f+sMvMNIFdBKmV5e/K+izxN4dqJVPWBidPnJtw6dtd7RlIDvkeHFdYi
UV2USLOO6WjJA34jmP7HMfefmSS5m6wtVVZpy87CFc2yTKJJ73131iLJz/F3AXyx86t1PVLw7AWG
bMlJv9x2kfmAvYub86YZMtPxogqywqSGeXkA/XDodNlP5xCW309Ai+0mLr7lWZm7utJ+Y7Z6qzx1
7ZQ8WcnsIeYl+QXefWmRwS0mgQsS8RBtrlJp3aZ2tMHYwXJze2nXIezS0MIfSxDVMQn/Wx3lSBb+
rU7C59smVnbMYm4VxKNFW/6qId+i2m5FFZ4hWsOraCiMSsuvQmttXNWrZsitSEBBc4IaXXwyX0Kn
SyXVzfzWDsNjqDAiO/26vZaVz2UBh/p/RhafK4TqJ7IiblBjfBSZhGS6ZyPar8Ra2BnemZh/wrto
78vw5UhK47vRqTrl59yB38CWznOsRY/YzTfgEiueZoEcwtk08g9QPJfmJI0xdrOk8cVEF1OV8NKo
idv2mtuq/v72x7s09VYCpfovmfNUAjWhJTK7hlQBUkg0C8MwPWhd/X0MOEpJYmIYkrjbxi4LvBgD
TmDJQOdJuIHWLKHDdaBArqUEgoMEpPhQy3J9gl0nPAi9n8E/VPeHPBH0J1VPLZeSWL5h/jJkzObn
xJGuG4udWS3mv3+/ixrsvFXCkBvEtEznxhJkfXBAwhfpWKM+vOQUo0IXnUvGuW8v/NJF/69lCiOA
scA/LQd/QH6adeYNcPj7T00SMlg7Hf/cAkXXGXog86yc507er62KeqnzLctzkNp8TnPICphbrN3b
RqT5vP4bdP9Zxzsry5dyQgVL7aQwcP+psyjHuc7i2TxmzsFGiXdxK//PFr4PsAbX5MF0uSI1yiCF
5kXhVu64oy/rhuQ48SE+BUdx7zu0wxzrVGys8DJg/c8oIZGOlTG/axcuoudmTWnH9BwjYXIYvjto
9IoUIjEfXujbH3PNJ1R8EaQNLO/qcscGs63LYJi1hjskJmqtR1OgTzeO99p6CCKUa0TNotijXH5E
RtUzESEIjKTdV4YG7/20O/TGJtD3+mRzizCnAjKA1go1wEs7UBrXwxDi4OK5Of3TumGbjvWGly9e
S/P+0OSgEga6FhAMZPWXdsLGU+OmMpluhNj5JLmMPrrWI1R1e8nx7uK99byV6S+Sm2uTcwR9FzV6
y0KXRaKiKX3MTsE3a89w8CE8JHb2w/wIC8Yeq8VGvFhcOP8zyrAXkCXqXxyAS6NWJXeyEPM9o5N/
bJ4iF457Nz0Nu38uHOvTbV+83j6KH9L8hCcy8zxafFbmZ/2poamNOe+c7eNDvzfO8nFLsGfOAy/D
B2aYCiP8MqMDPPVyVcKUFVrQeB50bv2roGdfA1/9XhtZ4NSZFgMzhuCAuYWNXOf6oBEOWR44c7r3
3D2XVosGSslelpltloegfjR6T8idsouAnd3+itf3y9zhZmbLIjU1aHFcGvL7JFcTaIMdEdpuXmAJ
s71apSs+wA4rrCGnHhAsUMVR/Xjb8Mr2ISHB02WGXKigEy4NW7BspEHIvK14hjXprJ/+kxbgm1de
2Fnk+X4feH7hVdSZYaE8ZHvugW6HzDlYWKaWfxJVtg78QmD3H5Pzw4xyD8kJHnq5tDrEnVqTpc1K
pP6d9kXczWUSCNGPTM5/6HbGeXBKAZYlBxZ7ujblT1QW90PmwK10+yuvHUoKhQrJEt1AqieL/SU0
xXrYUmYvd9IvH11HyEuO9X5yjHPjBLut07Ko472tnaEkuo7EOrBcS50rbYgmeSo8SGU/99yA4Vn/
xoT1CV4EVrjVFV9xXoxRTaNBRelLWnzoJI3DfuxhK5QsxsoYnxhaZZcLRhi9DtDO6TvDrIVZLa+x
9I3osxbVQXXziDNmtsSrwYlBimCkHUtYbB8GN3DyF+ln4Db24Ci/5/DaH7dmsd5Ws4hEzNpQ2CcX
o5Wx3EpPCmHxgYnDDRN73E0n7cl6ak7xWdgFv6ud9RJ9kO/Lj+RrGz50lW7Tm1c0Bm/AmTG6t9zS
cUogvggtH1ajZHiBg1Sp9rlYQzWAGk746FeKuFF6W4l+NI7moUgTp6UkfHmAYiQBAxOiQbcYtMlz
p1HS0TRQenMLkbK2ixeWFtFdNOSqhWAxfEvY0g+TZxOKvsUOgnNfkeaAacV3ty6utTOpAw7EMKUA
A7zZ5fL0sm1HXcQoitvRp/iYPKWOlNraw+R4dv0EE/xW+2/R6Xw7lkASSXSoO1BZWd4nDZJeRQYt
MZdl/tge4oN0kPfFedtZVtJtZksZbKYQTdZzFdf1SYZ21BpCN7uHxu2QHuYzUZ4iCsNbgXbVFm9c
oFPcXcyYLVIAZM8Ur5KF0B3PEkOsw9Hb1/eyLbJpW5WvtdMH7BYYKQPO4nUg7b12pHMUQpn9eXjq
XCiFbL4jwzEP3P+/9afRbZzse/9lK5dbiXGMh0OKSFMJloS3b/AulUs9SKOHAc5lsw/dpJScTp0p
b8O70kQ0wtssG8zv9EWUubAnXzonfPvQivplhOYNjDavhlRCxjfa6cS8YmE6cGc4VfWr8LeEjddc
lNaPxLtSmStVSzyQEEnMjMM/605J1zNzVPqodsAa52k7poXusjz9HjW6tDcKdFdS7+X2RbkSci6s
L64SzSjNQhvi1EWr9rkaO5iilL9um1hzVwYISHlANwDAe8sb3m0lA0boaMKj69bIrQkUf5qnTEps
Fb07vf6WT1/gwzorOXIexsaTauXjqjPOAd7NeVrt6lQKvu7P0goo+OV3lfasaccaKcXxU69+0JDX
EJP7CTzA7fVef1KVaicQSnAHlP+WCDxfEqxpkjI42IParsUvUbzRbJeuc8hLC/MvePdBoZwVBrGr
UhdduX36OD+twp11BxOuo34sPk+75pB/tFyFSfatls1KEL+0vYg9zDqYSlqkKfVj86Dti313VO3W
jZ9lu3C24+r1JXxpbvGiM9KKHqzCBprSuYy60m4mhBlrtf+BEFjg3N65+bdfxgCMmfrcKNdm/NHi
MPiBXgQqfPQuInffJ2k6t1J4KGMKe7ftrHrIOzuLe94MGknN0Exxc+UTAgOAQqaNlaw6PrhnZY4q
pGrL+TvKB9CVV5Qi1cNwP9d+fk2OcN4WTl/bn3d2loN3Q1xX+qgFCeiL8quvdQCyouaeAPa5CroN
v1/7bO9tLR6HJnzkRQJ2yTU6+SBosw7C6+2NWfXuOT2BlQLQ6RXrT21qZTH1b59N/D25mVu+pgfl
AA/ztBPt0NW3IEOL5uScocyVA0A6nBvAH0ufUw2mJDOzmc9yv9P26QdrH+2ND+VrdZTZMyR5D3Md
oXiVntu7rfxo7Yu+N75wxDiPEDvPUZRI6f5nkmrDeLvh69f3+OX6FkkfCCDq5j0msqq3Q96EbeJY
MQIakEQGfrhhbaUCdGFuOQllwYiqUZ1O3eQU/IXIFMRNUJXfh07wOOxkOzsPudOL9laHawFZfNtG
UHvkYlwyGmiuRehgE9EDklmmR2vGnqdQRbjVbZidAtdwzJNyFx9Uu3cTlHBjezypd8nDVq62chZR
qQT8yrlnVmB5zyp1nJVRATV+OyHWNeUw2lKtST4N7afbx2TFbTBEK4rBRipDy3KvUveZqfYYCiOm
YUL44bqN+LVmYQbQzTYwoCye74XsZ3La9DjmKHwPOjj+q2h/exGLmeF/tow3tMKzkvfsFZYoEOSG
xnXF5zobH8GXntg813ptngI3dppdMTnBMXapsx20v26bXjv0PIPIbufozIzWIpIZTJSLopDCssaz
JNN2/bQTgNLupKOx82Xbf9Y+d7/rbyn1g+aBCli43/KVtUhHlNOoZ8OpAnH4It/1hCYOG3VK3Orr
sO9O9aE5tnvVbd3RTV3xuJU3vDEdLO5WJt0A0pHSM9u0LLhl7HMFHULiQotsvlQkLt4D9JkHaQ+3
3a67k0/VTjnLp/FXdpTOwJ+c0PX5b0VSsfW2uL7nOaLsOQBfSuCMMl7mT14ZKVZPVcHt4Ewe8pOS
kqjFfyREPrvXzLxDIiG/lS7eKkbvkjRkTKknDhjpu9YRxc+K/BLmp9uOtOLDGJk1aUlzAZ4uqVy4
bwNhzM2EspN20l8Al6S2AQ7pb5hpJWgkbeFAqd1NDuOh9dzNTZ399HJTZ/NMWdEb0elcLJJBb0gt
ZDHnD7lv7ufrMtyFD+JD+YAtRzlbZ5kUFBj+yToWZx7hG1Hi/7P8f+0vssPWQ2pKLLBfudI+OTTf
shMyfs5cgs+/pqdgX7oQYOyKw+bKr681Vs7LlFY5Vdyrep+ltI2YT33qjs7oZExY/pW/pIfS9Z4o
NeJN/AbPDU8epbFuV35izrzbia58V70EjHt8yo+3HUGeb+qrnfj39yyBkdBWRJY8jRzdQ/wZrDF9
uGkPFvcw7vw76y7ZE9p2g8Oku1vciae6dTr6E1QNM1u/E9wtmMn1VXTxeZYDfyOZWi4KxFZT7aAH
hiTb8Ny0Yd7VBuoefxFir9waC72+M7AJsoCTNw/CL/swg1F0UpEPZFLqK1eGrUFyuvGV1/ydO56Y
CZyF9vAimeFO1YQEmRx6qtkpffSPxl0C+fffae94p/CFEqWT38PlTFfBDnRHUN3kYStnW4ncVH7+
/RHLFKdgYjL0TZxes3W2F5lWcgxYO8+Sw3E7WxtFyTXPIpRRfp3HhYgzl8EyZAiEC4w1CxoKAMVr
gxBB2j2Jk0RjBsm4ZiNurrxu5947efEbcx8x+tKgVaVRISA8zOUYHhu4gH56rvRhfDZejYP2Od2P
d8qJCmJBOOt/boWUNwjs8iCRws1DidxT8rLqW6StpYQTxQqrLGPlBDyhCg5jKyF5NE6RQohrsu6b
iJS170TKgCAlxONWYB0D2a8ANhXoGT354DFiJ5UrM99jJehOqV8o3+Uumaa/pr5Ic1vqEO+yW48+
DbNeet7u/TTKMldBJCC6K7M0r1y/NZVPt114ZTfBsiM1NVe18eFFxC5boZGTUk/cXIicBjpay2Kw
J+7AUj/EypOp/rhtb+VQXthbRGgljeKy0j1OjNj8anzcFHTgVtI/e8Rizy6MLJLv3O99vYCzGFBg
c9+dMhcVQWuX3FmHfI+AufC8VYG9LsBofER65/Re4JBaVrJVszYsD7FMF0EJu8AtmTWTw7+yHAXN
3+r06PEOvv0dVx70s0mIdLjrqTIvB/ZqAN1VGVjzg96k7duRrQkH9QjX/calupIcMSJAdgRlIln+
8iaBhkjI+xEG4EBU7tJSdHyVXGz8fHs961aoByrgRZgZmP30XXZEa64qp4aqZ4pkgtLDIN/myNIm
+9tmVsrXBJN/j/NyNVJjWsQv0k6fitVoG19l8oPywXQhfjkw4az97kPbs5vDf8xO2DSOGV062h0L
txQR5WJOdkC5bF/IrrH3ftfOW42OyTUkHqTfvgMegdxluyyz0ouFsvWd7cX3Zdr+f7YR090Fh2E/
/kCT49jJdrXPTuHdxIDXjijgWCSJoewif/3DTPeU8TaRBCtbPbPgACSYWWZhorzc6qgbm7BSqXYN
ljUpFPLaRHJzGBy++56SbWXEKwFnJvVl0JRiOqn94roKDPjEocmm3mDZEqsWVVtvXCjHv0chbWf5
i/BX8rp1ZtbSnbleCJ8iUjlg8y6XmDaDEJeoB7uQelLX/t72hylCsb7doDFdiTuMt4JqncmZaGgt
8o94SAtu4SAjCFQ82eIDT7Z9c9gKbys7xrTuPCMCSgj082LHpqoa1cCkCiaGXbJvBEjIchK6Q+rV
yu72AV0xxVQDzU66S7z3l8/CJIpk2qsB/Qf0ndAqTsf8UxEVHBRJqLeCwUr6NrOhgPt4s7bkQ2Eu
JA3DhKAjRoN+D2JMuhvFuHBTvRHPWjCIH82IKfB2ksNdUxf6r1kpaqeXUbMRzRdD4G+PQ34J016A
K4Gu6YvXt1FMUNErXCDA2J/DY7KPH9HIeWAAex+eUb84ZL+Vc3/KdsFOt7NHGDL2W5u8AlmAUZIg
z2AOODBG0S+dti4bz8w7vkbD40mng2BmDnJBeFT6BLRA2VjzysFUYDWZkyrqnHRkLs3FhhJMsOfz
YqLorafod2zlAau+xEp4BJCRXqH0EDA0/KSec5su3jVW5wjls+Adbzvs2jL495mdV+dkeMnsBBlG
q1VzQ0JrzrU22hDfbHyoleY8oeSdicWXKsxQbOBiYR3VXitP2QmVoT1aZiDKdLcChIBf9IjZbFz8
K7XT2S6QDkmxVvA7lj8JxeixtN7JPzdQcvCgPZjudB7vxz2Tg7awjQlY/ZwqoFGQtgZ9ikXk7MLA
ij2FVlZ0ak7li0btwimOHpoPu+gY77Nd6BbSRhxYidagr/61ubgbsx5d7SzmQkrbVyX5LhTZztRf
c0s+3HaVLTuLaD2Zvd/BdUPvSux+e4l8VlNDhmsxjp1Y2CJcnD/UMgc2KKIxE0NMIedYHK+oKqLW
x1hOAznKUfnJBnfSjb1koCicb5Ger5219+bmtb/L36Sa4mKh8Ai1hoxqaTPE91YbZwfPyraaMquf
8d3KFi5S9Vk9ooRE/lYbdqOjd6bu5eyH4XcbUP61chLTt9SE0XJ8IyO8XFTVqXKfQ55KVPYOCCRL
kEU6xp33Vg8WXfV+ejV/xh+r7+FmKW3lZqdzOhcWSFbnxPvSNFdRU/g531NMfo/qJ23M9qLydy2A
6ii+td3goIzq3nbP2c2vPOadyYXHzOB+uhasFmDzt9yHZjeDT8YOegG2a804SYOwG8vi622rqw+Z
meEAZiZqh1dvpyoSabLCOs2Jrx9n/Coq44eKEvcWJm/VRf81tJw6mtIeuSoLQ513ToNPEBvZQfj3
7dWs+SZClJAFA5Dhj8X0xxjJWhEESK0jlrNP6TdNZnyW1fIhm/wNaCz9m7Vg+d7a4mJAHdoU+lpG
PVKM4uQhggQ9OBtGOiF13ofpZyvq5XGfClNk7Ku0RfqmNbr4a5t2w/AYT1Qo/bj5joKsoJx65tiV
XVB00Y+wUJLR7sWyn+xAbcfyHBa1J7hyqdXfEimXC6cWu1Z98no56u5ixUBeVIFlkAqIaTTdqyjX
vucIjdmEOyXqlfEcwZ2b7XWUpyMAbKWlfSrG5m6alDKgPIpU2SmIOw8F80woO+wNICbOk5CVxRkl
PW84G9ZURscxLtpiVxtDGNl+IU6A+426+DVmBerVidk6shw37b6NmVxGu0KpS5u2SqXsc9RE230d
N2WHgmZdyo6qF6VhI+oi8bJVOjN4026kWoomfXo/qr6cHaZaT5H/FeoWJeO86rjvjEL7NLZi0P8S
BWD/dzG6ad45z1ur289qIJNbqHI13c/KPLqrDBYshUWbVogMVpKZH1MEWPv7IlRhIesSGlE7ijrM
cjUsDwhuIXntXdtIYeiUJpi/kwhJX3E3aNJMlwviEOZoHxEmuxADMdylhZHU930tNZT5y05JmTbK
WoOUKu+/tr2VmLbeIXy4q2ukWH3b1wOh+pYIqvWbQVA9+DZKmSE+hqnfZR+tstkZyEEfM0kQpbNS
z+inFPFQ9ZRZlKoeCiBtmtsbSqSAvoqNjNEwsNhOwYMgtWWvi9itNtJ026qSJvg8+UOm2L1qFtmn
rjFltE6bMLIehSwampMRRKQvM9eK/0OD1fOTWTC8YRsRVTQ0K5GPatniCpFKtB0fmlzQvvuFgDZ5
3alaf1BjKZkVA0sQ6KHvw8oiy1PyaeyGCPqXgMsH6fIy6V8lq+H3+pYcjne1FhfmscqG+qMAzKo6
TZ7QoW9LL17+RIbX1bmd9/4oPkJrkQp36DqOppvB0ffal7UsumTwWXku/Y7EZCjlFOQyklegsxJU
N08Mm/cPQ1nEn7QkVMVdi0zkc+lX3uMQdLFnKylqS44W5MGrrnjMQ9jcMGKwDwVtGEGyjOPHiEIh
Gk2QdH6ZaJ9lx4Gp/e6IsPys9V7Ffm9beq1/DFO9gyqK9xJS623YOL6shsUT5099AENQBR+LahKa
E2okibgLo7HUDkbSJ+U9S1JpQwy+3xz7UhERRJ8kQz9FJd9lnyVjlBzSLul1J8cDNSetU6RjtaRI
vxplaLKJvSwiutdzaf5uq6wSc3hEctNwa2X0+n2lADl+yRvaQw4MnlWI+nhoJeLdjLtshsNYZRFS
DUoZCg9pIxWvkBxGv8SsSJ8D0fN2vjlpvTNovUEyHar6xwJR97/Vcgqy3Rjk0kvoDZ5/QGSurO/R
7zVTG91S8Ucl12YMT12HVp2n9t1DwPy8bsviFH4oxWHaFWkyS1NpevGIfh1zoFJtdgA5pqiuUVn0
GHHv8tz6qeqtUd8zFJNDGgXEiIgBT/Gr2AcRWIxRbitb9dRaPneFMQb3WS11zV9qK1nl3gobtHwT
X6v+0uFILnZm0AZ8qxLlIFeUBmToEq1rR6enGmPZXOcSCm2SNUauNABscoKqV8vDSCtc/FDXnlmj
8RtYlcu7k5CH5OGg7vkXS4CyfVm8VtD+W7swLfVgNwvWfUv1XDmOghyd064qH2shFL5NKRw7e+j8
p1++ObaZXeaZYdlq2eaJHfMI1o/CfCzUrELrWe7SuGR40fJV29CtMWFz2+LViLT2NyJ7Q/ssi71W
u2qmZ/LMgNkGjAg31l/CVEoS9N5dRpgcgHS84IY5KfwEXHEHeDPK4h0PcblFeXqKnjVoLkR+TGJo
3U8lUxjEYQxO/DUVqvgMyb8JxHSE1eNDmzaa+rGc5CTd+VKgGOdS1zzrrCuNiqtCU8ZZHKEOtGtP
HOpdNxTyiEqjOn5prKZvD9Uw8ptMhGxqO1NL1bj3u3r8gUZjUO3EsCCoSkPtf8qqMv0VCKVs2XAa
W5WTKI387HOb9ScaPcgmG/6si9vrgnhWos7P961i8kE7CifPk2CCCVXCQupOQ9B3+dFAevGhy3hH
oU3c+SckRAMR3W3d61Ib7aDwNeZ/QQJQ6bXqivGEaN+QVpFwbMOyPHrRKGm2OiFi6SahGbe7QFIG
4y5tymCknhSah5br+Ty2NU2HOonE6E4JZUE+S9zlSD77SpUgrmF04RepKC35Kejr7iMaq/nfeZEp
OYqlTf08dnphYgDRuEEumk9GWU/tb02mZ2GPVqd8HtAuTp2EH0MxS25AG54rU8tBoMathQJqHlb+
o1K3uf5kRv04nVKo9ZNza1mDYI+CIVQKO6P49VnzWx+4tSc1+b5OJb1/TNPRKB6Cxq/rXTEkSEWn
KcxtaE4YWrzTC6WUHsPej9IaMqo6r+99cVb49gTTTBV7NLQ8c7uuaH/E1Sg8USUHGg/fOsLMcRe+
QkidfAjVTntBH7eSUxoc+IKGCnAbgbJLfUUqbGNAGvou1AtDeJzkGpHA2kdK9CzkYVsd1bqq2VUP
9j876ZnhfU6FgXhjp3Eej/vQj63YVS20dE9J3MfSCyp0ln8qAO57H8Jx1FHvg2jhqyF2RQ9bB/p4
bjGJffhh7L38MSoU8UMQGu3fvpKLXWSPUa/2n/krysRJ1ZowuheZ3P02/RhpY2jQq+yIDKggH3st
GVEJryfVbpiY57rLVPA9SeDXsR0bCc7eG6EcOkmUZ+aOQmVdngVlmoyDGMJP6lRlq2qP2SiJEOQD
lg2cqY3GwFazRvyS9opS7AcKsoZjwR+Rf7G0XJnu4adJ5fzch60n1GQtiPrpTir6QrwX9RoObSmq
2sJW5M5vd7WXmnY+1J32GPRKFz6NJUNmnxB57sNkJ3TQ2RZlmR/URLSK17FFFjzhpu4aO8/0x5zI
ZI/K+LccyPTIhzh2W6vJHUUNnmsBnU943fddAK1lMSBAr0eJ4zUFjUAp52DKUMDVCBr+H8auY0ly
HUl+Ec2oxZU6VWl9gVUrCgAkQAWQX7+evYftzi57uXOZw4w1i0yICA8XLauftY/QUsfeIailKsbe
RJosouuVMvPGDo+1N+FSljhRwP5BvzOTIeMuy0TEc2TGY2d6tZOrQZR22I0oGWmXM8s7zMp6RWnt
xnR0XzlSv5JW6DtpuSLGEVb6Y3fTG9XPgEUqIy0MfIdufVC9T5MlWD40acGVbXsrbogL9Tbs2pEI
dRhHMWC3qKw3wxvdBlvMmwV1glmVxMPVHi65Gwz70Se7lVonc5P3KuhethWMGU/AOaUfHqIFV3sf
yiOl3UukTR3Tmp7gc/8cTOSuwxiymB3yKZfqaUSmCqpU79Uz1yF25mbfV/qn57GHYGtuRcU/57Yp
OPdljNi0H6rT72s3D9nEkJkAaG8Pxkxh+13RrtsPWP0W7tA0+WQNKSY64H768FRbcXEmvm52nho/
N8P8hiUypaiz22zrGi/uatyZQb/Mh1HxRxi+zCkaip9u0+/tlW5FRGrrfIA2cRNZaEVr42PqrU93
tDIkfTq4Iftf1RC+BCI6weQc/7fKnrMqGjHGsZb9yOQYg5mR1R6GDUv7DMUONgjGuLEKzdIi/JMt
ulzgPbzYQ44i6ANJ7hlO1pMRQLChsTpwcK6xbyCLgyLYuAhb46ndqHqd1tCO3dUaYrg/Q5bQ+2bi
4xp5XKnhIpPa/s4wD1doBEtaO3ZCbCefGDkxmyZwDXxReirdQeZ+r9MV3XHcsgpHi4bxjeO0Vux4
nfmMjNKqTgZio6dya8tCFG8vty5ZMLs9l906F/jdNOJIMbtBHvKn8CyK6x0FhjUOsgxd444OYYMW
rZuyOsD/qHAHwAYGJhh1rXdwpo8Nau8sMh5JPxWiHdPZqTIsvJuxYyesp5L1XoGqpBCGHuN2Xp6U
7945Db/v1KbAv9b4l0KkmvpHLYM9xhKFmKyYBPYtxPMsnqUZpljEN7w713bGjyHcPiy2HQwr/Gaa
1S944SM7lZ16sT2NRncPO97bEGegXOdkQNHpWiQNOb1X1Pylt/C4ajqnrePSBLUHEgnrFr7EFM2B
PR1YX5cDbimUxLmU9pPXD0cV9lkojW9kcU5O1zTxRpq9Ja1Y9dgeIQ7RSGnkQcMqP6V8yjAHyMyN
5ZsJny93tqH+x80wtbJBBTkUNidvgwlrGz0Ukw10Oeifl5HcUmIg7dtmNqx2u1dpyQe2zCwmA3Kd
A30ghBeNFWRwtDuhUy6FbZ245z+ak3szGMNB9ahWqPPO2ug0brJcpqGAVXCplHUAKa30hmVLbLNF
zreNprzeRVIXlbuAOI7EulHfRC07AKPZdcLo0BfwHZJXa0BGAKiaNemroEkmXue+Cnd2pG5lMCJ6
ujmgc016+Hvo3k77GbnhRMOCzHexAwf12NndC+BpxBqT19o2krpdU83cd2MdMRD2m5ib5NM52yZF
LKn7fu9CR6FM8PXMMJ8nu9xIdaB2p1J76e6RzW6AXeDuI2soq3UrkC+yC+f+MPvgzgwD6hJYjHY4
p6u9Gaw/2eDf2ctsx96mJhRq3jfUr3coWCE25P5da1htPHH/ZrCiXeiNQ2w71UNYw9N5kjfQnS33
Y43tjzHcOCW6qlkGNxg4v3gGjxfOjq1SqHdd92j260dPq73FZniJUuOgJhAOV4ZR6NQhsiZCcBIf
m4dlgvAPusSjrvykQkxh7CkHAEslcC10LQYZthGzYNzJoNsZyMssuiWsYBUKHMI1x5PZ9VFMiCXT
zjWfJ+6YcdTMY8Iiw817z2xsGP+Nw5ELHxZiBnemV2GwAofa3o3ouYgG9uJgvcpvK9YgVrJ+XF35
VG3B9kwxvzq1MxiUXfPOquZBs42nts8wSwMqezNsflcundk8ddtM93Pf9a8iCtajNWP+veA3YjhV
1gl2JfCkL52ZSu9dwo/UK9hoGeFbRY2mukXD5/IH4Tarwjq0LXTs1SiXF0wpCfo2Kxo0+1U32tbf
vR697gOMLdv2ezcbA02N2ZLOQfGGRO9h2E/HQfqhzowwIk559gZ+r6wFyHhQiakvqmlcu7g2kT6D
7mT2/M8Wlog2HOO5JY6LAUvLG+62sr6zNPLe0sqbOYtV4y9WDCOKEGJ/g8h33+z4qceSFeXkkG2L
z8bLA0za8KFuInddeQbDb9SDvBaelzauEl28WhiAxOhlXLjrcsyS49BZDF5gvt8/wzLR61JLjq1K
YRUlEag+99r4FoTTCOGLMxAjM8kgWxSOzQo1FVnPbRpn2zMs1XDYUOjLOJwwzM7YOb3h7jcLXdI7
0vB4/+rpCqakBmalH6E7uSU+38LibV7Cd7EuOHP5QOD6O+FAaBtnuJ8iA/5evCbg1WF0ii0c4peM
4R1Pbwb8aDR3kBd6sDHondM63EKRWDVSk62mGhK052/AJrqXiYdjIbkMn8JxYjuUOMHnEmn7Fv/A
WApW2Z8tch1uAtJujygv0RE0kAum4CshzH31uxdEBwC0mFunbF3kd9diGI5Nj3TS2YItRyrU4g5x
GHUNLDqQPf5p90tvpd2G6j7F4BcCdRfJ0ysSntEO449HaTa/28EQIkrVHmKGVRulZ4y1S0bhyjqf
Fm691ZbfHeXMRTEgmCaZpeMX4HmwJ4mK/mOEy+v5MyGdfrfpALZgpmWIQ+V45yNgoUmglvqdcnQ8
G9KzEz0EzMkxUmx+oYuek6rxh/sVeVP3ZAW8mrhLJHd9t9ANL46gOJjSTNFuHsb+pu4c52V05Zu5
mZwlckRiyBIufWJJ20qJv9hHlM7Nc1Mh/OXElnAlmTW4XrwCfj1/siBK6Mgxo3Gh2cnY4E6nlg0k
xvFi1bnLSS0TboR1e9KUsKG0RmbtEMDinJTq60dCmPEAdbT+JWbb6mJY+ZiZjc1c2EAxUsxErefJ
n76vQYhSpy9HwfYDMs3jQeobpqxMonQV4VIGlXGHxKcXymsOfl93hwbhAVZhiTONOLgwG6YrKIak
yxBi8zr60Xdr8ezdVvnZjCpI1/WxodaNPVe7DaBgPECDgK7juzttz+BiPzqtB5lvs/gpzBqPY7Pi
LqheTUTvJQor95EaZrogc7AywdidRNY1ASzlGnGYzfa+qVQpLe1g7qP6eOmCb4MH4bu3Gg9+wF+I
8LELQn7XS6+L567NpMDwxmZOEFedMuJgtQBb2o64MUiFM9bvrEPE193amneuiDKT8ZLO0y9jdG9c
AzHuA30FKoTWrR0O3uClTHEoUGEn/BiMcGgBmhYCVpnwgzmeTMZq/IXAtaxe+I+20gfaDq81ae/q
82W8dbOdQO0Fc5y1zxc5vPjEKKUcWLZRkjiBfHH8FsWHPoLAm3PYbhwg4/ixcahJet7csgCM7kBp
VD1YcnGziHtD4RW7bg+rqF/A9XK4D+SrsYrYrrWOFaXPLcZYAC4s+dFsPTt5GyTeop4gAkNmUcym
IK0oMjgdNt77a52EQPMP2A92MdgCf3vox8QzT3j1Bd2WHTxa6rtWiMVdoBPnQK6B38SUA78dTRWV
W+DS1A/YkAaz0HHN+lOjRygavEEmfoUSdqr93HHkg6zcA7yPTn3LjgFfk9HjpTmvzyvV94vZP/aN
eIYFGow8+x9nSGgkFEJ4suR2yzAU7lGZmvWe+e6+4vLFi8hTeAa6sVtOZh/edsF4A3H+sRFoh+lA
isbwRSwXG7reefITCyXj4kcko7OL12dtVaClwELTDjxHJlq2IUyviTXHnAQPUHzno799Mjokuh8K
rt2TGNqjY3e55bU3zYg2PBTDCRHGUdywCGaEK1hm1SI+nLGdc+Kv9/ANQtA9g9JBAfRFtQXup4fS
z+w+KolVWhnWg+3qnz3pU6uz7waTP+Feex3QSfR8Bk+N2C84Joouch6pM3ZxOHqnxYee3beepnr5
TsLwlSBjcq5JEsnR3w8d0M4gBI20H3a0jRIWOm0i2foCiAH+5c1iZG1nT3vWtc/wqXoNB05gBr5h
5hkFTVxvECRSAFFFh67LSYfaQ5faB+c5BIi7OG4jbG4f9ZWv2uduFMUyWqU0obEl+p4Aqo2nFfNE
QumaLgxNskSb01aAUTA39k7TaDwbHuZY0JwbsdUQZN2gJ2b4QxndsVq+26tqEh3wB5fhim4247kZ
yAl5YA6wWNTkQA5SVf1w9ccoNzQBQdLAg6+eTIDP6gmWaG+YUaTU9MsNrGXT5MmGFsyo7ZOLBJht
/A5yXkzqTxvNEXG73SYg85vGe3i/HKqlxh2NLC0dPesZIPEQZiF23xKhmN5k0np9bqBYPWdkYyHG
dgCJ/9Afu7bJJUWa7khgFbw6x8ZpSq1WTOtEHjrPE0I4vGhMXFSCYS+ftbOtGdZ8F1cUROqo9iE8
Ut4t0EtxA9uan1OIRi1ym9JTfUZ9t0DQ8b30eEai+YBq+gVjH5CPPztzTOHfiyYFhLDayH3xXYoR
pYt5bxpmHmGScLaWdygTSc1UauilGMXjptQt4/eWbyezDuLZAwUSe0zABD7w9C9GH6tmzU1y67T+
KdIkaSLzhZgUkrL1aCuQKJ2jhzRFc23RxrWlYZ50dycAwLqVnzb1E+YosTR0bMv2OHRVYXTTnRrf
AnUXqlep16MTtUlH7wc+PikV5jWZDkEHRAqzwfNl/3SOMPWaBxyncI7E1e3Ue0+pAzXJvlrmLKSk
lGi9rKBPwgXFmrNV5YahhqkbOHWFBbgIj25IAS/VSLQlHrpe/HQWUmbmR9a6OXr0eGxMXEtm2gFu
soP2oXZkBnxvb+s+Ne3+1uvZDeu7vWEab8Lf9tY4AeYpIqkKR0CFKneKVSX3plvH/G7Igz2rvNIF
i/QxalSqxxVRnl7a+490RAlm1C811QmGGxBFdDs/hE5Df4qtRQy6D4IdclvqtVwsgCP1/DAP8lZT
s1gN/wZM9ByV46Ei1UkysR+ILBs6pmhhihqlYlshCmFBk2x4N60H6gIiNwiDOmD2MjGQdLFC3Otq
j0lX0Y4otyWWS636pHOkcfSVjoO+Acun7vabfeTr8MQCDBzPOKhlbLmnp1vXc1MfP9g8GoXi0soc
WwSJOxtLvgLVul8G6u1hU7g3t+jNW7qjbwJSI5hEF9yoIhNoOXUA3WIGFs9BYxa8QichfUnTQAp7
x5l1R4n75jQo3tF8/56i4IKV+LmRmpvXwNfeOQJF9jO1n022zjk6C75nC63SINA871vemwlQ6cGP
N2TwFVbfaIggkUyyp4INGNe2Qt0FpjYxvNZ9NB7MSZHDXGuMbwfMmT+sDfLwdNREQilaW2sfr5MD
9ZK5Lvc+FlPOYEgIvjwQqikmTk12qN9XLwOXslsLLXoSZiwcMZx2fJnzcEiNxjkIJemdWnt3R1a5
lpQaXWFr5ah0VGLboQJwUkoHY3eOgy3cDkUvaycJYFTebmx8jkDWu53mvr6fhtAo9aD5Q7XNODrx
Q6BYaJr15EUtLbfJiTLbkMOpCtDTI9UGeKkIsdz8qn9FrG2JMsZybgR1JdlPsOAwbm2rMQH/rMBL
X0wYmdgvAtMpnWIp2jbwZ2SC+o99sEl4kCqi3NQzOb8JNoNxUMSBKGMHaAtNz0PkEAFWQWh2+wYg
f49Vyli+oKWI6zpAyoHrUvMW2ROw0QNMA6Rok55bNOFC77ZIwPN8INNDPfXOnPgAWjASRB//A7vf
OvWDgyE/csvfIfElAhOKaIWpw0oOy8z1O57B32VtbifPX9GWjz36Vh8VzBBjEtlmyyS3Mmg1TsOA
VMZuAfKQCZP4UEBRHRxBTWC3G1bAU3Rm9tsGklU9YUw/MDuU35t12zCH6ELnsQ3OLW9tTfPjgLlt
CYQXRwuBMVuTzFWAClJN9I5iookv3+rmgyk4Iwam6EoDtD8/XoDT/gANALD6FkS5bFu3BWLJjMLH
rOSMTEm+x1REFKaceKkwXb/l0t6eZF3R3De6cwbi8gsJ8e+Ttu5CMIdi20eLazRum9aerzBjJFWm
YcmYjy04Iium7sdQLRQwFbgbSG+RmW8jb55O1nenUphx0d5Dc6NhDIatB9pMnbYhtTN/NnGAdS02
rIaUYhjn70i0GMoZlVSyVFLvBZlZ3ky1UdSmjjDtDnZsXAKcs97bHNIuCcGDQ2XDmpSMHtRxFQSt
I/gWmc1rJAViJ62z78U9xtr3Lq7vuQz9kTYn2EkDLbdJqJPAYbeOtt6jen2skQ2OfFC+YelgyBxx
iORdAxhnM53rVez7oPplcXob9UtbTHzYwwd4TlYDbKMpetI15gYCxjJJY8HD1DLRrvvksV6iPlcb
9vmAJnYDehqg1fHstoFJiIMWiaOjxHyyRWMCHolR6XefETcVJpe5Y89Ipq4paGNddWqhKQbn3Pox
oHtPkXxMk1DBprLeMCghABlj7iBNEo+GHsG2E5Mu6JPFqEvtBO+uSdaTX007wcdnoxZWxmQ7v6Ju
HDDBwkAb5dZRoFmOYUeLsSdBW+VH+kM7xnuIfFBkcEY/3co4MoqWJdyqLfEW0CqiCHe7JFsYNzz6
7FpBDlEk3QzNpnFwbVKjPUS8QS27Q183p3khEr3ChuLEwwyvncQveNQctwClsbe0XozB7je91MAP
g/kdRGLMkXCko0FQT46ow9ikJMTQv8d55ztxuxlNbg6Q9QYA9ytZnYzJ2vve8mEicC1mS/sdxUxg
pqhNdViEIUMNNBimgOECTG7dw2obkBGOUapc/ghU6WQt9hJb4EPEbqMLZJLeztawpogGQbgayDUA
rVcaT0AcnAEyMSEfmXCqasQ3gI4rnsXaLPBdte0d9UeMtNcVMjqvIq/WuHovjcR4olt79KSu/JiB
UNx2I43emFZLsTngQ7TrHNRJxxnDD6jR+0k/SFqOKI/YC3sNMHqI3uDY7xcRGDypiSk15quGBj5l
yo7sMIyjub1II/OatR2TeV2mR2chZsZYPe/PuSPJqCavbEzkNZDFDh8x1hteQpf797ZbO1mDszbB
9DD69MLVKuCDBxtU7rvt82wrjYfRZtUxAC8S4QSsBbocf0Hbxm2rxy8SRDiOezOan4VLw30YMfXa
uIa3gr5g+CDN+DDYdS3fxS0HNrdEeVChGJDSg4C0cfixBT7/Udub7+asXg1E+AgHgGQkKiftAfBq
GVeTZX5IA5nqKQY+GFQjPbuJe7OR3yZhgqHtR1V3YN4mAfC3tZeEkKV9OpFh7QJXVNkwKOPTp1Lt
h8mY7u01qE8WNV0WN/66vbUNMHZ8MyuP6goYbLMJcKa38FUDu0k57IBifIrx1ZPgJQU9CLFN37XF
Vn94wBu/g8rgowVycE5bCwgpMb5+/9xFTVPv4PKF4Sw+QqrdqbvBQb/d0W1CwlYltIWbYOBmPiNN
Yz9yczgGXUsLgckNgPKO3NgND1Rc2ZNxIlHNfrYiIAfeK4LpBa+PJkbwt8Y82p9NoID/cbdYUccU
AuSEnQC+BgYvFvx5+TKnaCdXJsGCiHZopMKcOm5zVEKuaWuS5cilik4CK/5z3VTw1nkbGjiimFea
bHRu286TP0acRihuffNHtfUUNa89kKyxoemIQ5jAJWuo7QR5SF06hxXMWQ017ntq81+hcJwf2urI
QaOVxf2C2hS96YaO2gMZ5Ew8jMRqPYzUtkuuMXDrMUU9cUyP3s93GU2EFWKWbxltINIt9PkA1NWd
D2QJ9S6AfDIMH22/DbWVt04PI2sA5uooUdf6YLL5YsfDeQLZSVfTmq6CkD52A2PdhTwU8HEc6+FR
OgOw1XWDY2es5jm8sUcHq9XbKM8n6FeONm3DW4381o+IdECNJh0ZDxJDuo+xW0xM2rQTPq2OGH9U
IRzQAdPO8Mx0hRf95NMAVJiO2LG5wF5FT7q086PpOuM76QI4sHm0rU8LrBeNWHQR8BUqRHVAEdY2
GdgI3u2EetgtAj5ObVKHCv7EBLFi3zo7HO+GxVJjbPQY4WeNOYgZixTE/7y32xFw8QaE7XxxYjxx
Nl3uig764w05C+E5YH5hLeh0DmLDEsivzEfoz8iWg83GjE/Rr230JJUR6c+aIPDymx8sA4pI1Va5
tyK9OyMiBNAg52jFxxLCn5aStjykee0YnrODdBX5x4sczf69Rt3ZfQOXU2EY3Y+jmRsrMU0kh7lL
l07Exm2vmq7asjZaRrjHwwrd6/vYniOwYlWwiLq0p7ryjnYLeWHqqEVaD7UdrFMGBw6Mbnq6ce8T
NCegvBI3sFuuyxKMIyg1DmDSppkRSrYuzmvfwEknrkVo2ylttvOkd6Qz6jjtwQjcMwzfQp4n35Z0
DXtGEqpBjTtqCwGgZmwN6HVL4WN6kzU1Bt4HDuqcm3bK2ppSzC1Gzn61CYxt/GCGZHXqANDHTc/0
8Cao4CAVgafigDez4rAf+9WzoAEGHAOiIwCYXMMNHu6GKhgd9bRa5/lL29YgYAy9dtdkEdR8YwDg
yc6tZdUVbg2REWa4Tfu4RKDtnjw6LzBOQNUqT1bVFqarAtzQxJw+cE17/b4xjLW6a8HoXXf/zWR2
zpKjSzp4+AeV+UKS5IimrfxxRbtSIlUj0zCwkff6eE4lwvW433Ztfk4tYbGVmOmUzUd+rMuoQOcM
oRJ8Uh79rMqv+Sx84R2HmGco6qBDA5UxukxvtWkP533WwxwpQZ++d0ojO1spGIVZztfo/19+gT+e
dSE0ACkWSmIfXDeVQBDl7GlGUiDZKq9LzYrrJhJf6g2gBYONjgcrVziZ/036D8aF9bNnyBQM6zmz
0uGR6yS8C1OM1zIwJ9M+XY+gpRX0Kjn+K73Bn4++IP9bOMDb1WsmsPCrci5ADc1H5Lde4+B/qWX6
8zkXOpEV2G/nuXhFs1DZmp19iIeDOIypUUxFlCIt7Mo6/vLFYB8AhRlWM+i0f39TAcHDOLfWBInk
/77YkOH0uSpq/VI9B0krGieEg8GN94KL385oBmqpp9QvWhJjThHkW+llzRMxMCGNxdVP+ftf/GeD
/vHEiw0qhdeajCA72IsRByp/gDMe5EuOp5N9sw/TMdVnY2X81y+TUKS5CFjoXMuN/cp9wkGVZlom
XhrJShebZPB0PRjCOW/Is9ExnAfvp9ezr7Sd9zkJ4msnwJeaByR6QGCBFEMUsX//nsSsZERbC5qc
ifGHwOf1pymHa7GuXyQY4JyBGRKk75YPG9fzsvpDzxSZdb+Y8zalCyLsvw87r+Q/l9gHUeYGIBNs
2MIpZlBjXnu9r5YrwGTkQ5u+C1nkxetZAatDEGPn9GwHfjYJU9Bfgkx5RbX4permz+dc/GwERaVv
opTFc6CzKwAHQv/u58NV7fCXO/7PJ12o6yAeRmniI3LnvEDCPW4SpHplQ4kZfQqvMAmeSsKuSBe/
kOGcLZBQwZ6NUTCw+fvX66ZuGAYDdmGb/y2Cv1rX+sno7wL4cf/3LfmVOQmSSTxIPyMo3Jzg4jta
oBhGSGqCOQlLepKdznT3N+gzU56g51Tf19vum3Vf3ZlnO14wEq/cUV9otv56/MXHJchsCWbLYaml
mH/vugFQWxCHYJC7ityBJ0U8jaBHubXvXVlBX35iKJys6Ow8/I++sBrkYkYGdPVuRV9ngkZIUKQB
26gDNowh/vszf/mafzzsYleELhlN2uE1G4hGwe9zWlDNtib3QLWHhsLrS2XW9SECuX678uhr73nx
A4tAQjVgrAhiHPgRPgO3NTPSNli/I5Dgmlvh+d+6ONHhfOHhPxGM6iGO/nvZhoS7VA9YTKD2Og9z
Pb4gbAHCFhN6iaGSaAoav9v/96f9QhWHcwYl5NlaD7bOF1ulX2C267QAOLn8Hog3ZYkCNgzZfz/k
q1vir6dcVDZ1PQKRHvFmY4YkJKjaxyJ4oMf/b+DdV2UifIUhMbEc3BX/ROoQ1mMCpeCOstbDmIBT
dAP5EVK/jODkEHlqzPrWg0tpBvb+aVjbb0s/X6k7fhcWlz8mBsKYSSCY1MUu/fvHtD1V+zBPPntD
LekyZX4iHvlPKPnLs7gudRL5iJyJXfTeIvuEJNcy/764SHBHgoiErwCdi3dxgeHqAvXm7Od3Luis
8lzQWdn/o6D7av2gsDJRYMH6DHmUf79mA/NHi/kQ2bMjWZNziWVkVCXcSo0PnZ2LDgSLrvemeeWI
/+L9MPcHSAGNHNhVl/YBDA0/jzY43cE9BFxT+PaRbzPsxKoG+P0Ijo5m2eiwK6fBP9WHZ4ewSLBw
7LkIY7+U5YLpMPSAiRScLqsd6L75LJZv/71XvnrEWYWLlePAQ+RSpqrBWAyWCmNZJb65/NhpceXL
/fOL4R2w2ZEpALsimD1cnDKeUW+MQNYEQP8HWKrA/O4iu8//+y3+rU4vnmL/vS5CEYXjUE/L72t/
fOjycCf3beq+wzgMtCZYRIOce0tvVdnujR/R0bkmj/1ngVz8ARcHG/XBrQs7H89B4U+z/uQdENR6
RAplNhdtClJpgnIVzoRj7uy7rCvkYdJpG5ODKqMjDePl/b8/ydffPbJ/n/D/RphBiyuIAnUljWYV
G+5B62dQ2P/7Gf/Wrb/f+v8ecrEdeTU0FlLRVOpFLBbyve+GPKjdvEX2ocKQGZw/hPnd22CUG1G/
XzAS43MWsVcSKrA2+JW19m9Le/57ogDcdRuOIv/06wvFFNBZ1gWuRmHR7pYljnIKY7yzzZD7Zuwh
1j2eA1jmw7UD8It9hLw4OHdDIHlupi9+/8CI5lBDL5HqswjF+37VKv+f2xpa9T8fcHGn8XDDfJue
H7CNAPkNMKoATO0h+IIXR6egvrl2NFx74nmF/dGUcFjKRX4XYU8hJoP4b2K+YdMUV86DH11ZrF9/
PaRlIsXKs/zLUsRDSgY411isgg7HGUMgED2uPOLft4HbqhvgLIKxHxJALoo6pqIg0t6sU+69sbF5
5rgoKqTGBBKysPsr++J83Px1G8Pb5s+HXdzGCDFmUHQqMHULFpbnkNgepl/8qOps/IFEnvTK8/7d
7H89z744/tahJvBBXQTMdFSWQ6KcGTfkScJP18/N8sdc6itf819ns7/f8LfF0B+Lg4KcomiLJ3Zu
NnzvdhjlwfbUPzYqYVO8JGgp0+7DL9eSX2lCvvwhgXMCl4PnQXjpqWYvm7G5zNWYxcEs2Qtf1lHd
oDm4i7j7ClHQcuXj/lOSn9/0/5536ZbMrclBBvgqoPhu1qmsHC155kGNHxxslHvWzhw5Z9dW0OWO
iOAhhs0A8Ap1DsLILn5Rt3WowiyJoqCiN/Y+yGURZcCx3vqdmYLUnl4LMv/nFz0/EQIFnF9nJywY
1Py93ectmpiFEfNvN1sjRjjvfX9/dpA1TlHhJbg9c3WAG/WVz/tPx37xXP/iTUNoMhUGATTVuSFP
v6OVElJCKm0/nm/t0YZN3VUX068+b2SZCFaCtSi+8cXZFnp11CldUZjjqQxPOFjxVi6lTlQaln7e
7q9Bkb8LqT+PhN+v+ccTL86fuhKDb2DY9NvdZbrVjyzFlB1Qt3hi7yw3gti+m7IIqIi44Wm9rxJ1
C4fAumyzes9vgx/VdRfuy0b38m+6+MlB6HYFr8FzBYFkTeSnES+3fF/nINml484vPS/WMDCGadbh
6pF1+QsglhFIyTk/DI435r8WxqLu1pWgtnWqFPbQQGe5CaAfuq3E3G7ONuDXg7S/Oib/eOZvh5M/
Di1rsjlErgMOLUjdqxpRN5gSU8g9rxzH58v+z9/6/G5nPA3G5nCx+wfOU4OyVtgOgl0FG2QUfshI
sgoQy+GQK5Lrnplffco/HndpCtb1AQ1XHzV8DeJ9DVoaWpkrh+5XX+7PR1xU8Q10rR5dJrA315vt
f0i7riXHcWX5Q4cR9OaVRpTU3psXRs9MD713IL/+JjS70xTEK+zsPp09MRFdAlgoFKqyMsFGoYke
cm7OvnHWYdJ/X3yevs5DEgUErdrBsg2Tzu8rvAyRZ4M5+Bi4nuZwQDSn9L7T6BXqznLyy/Q2dEIN
dXpUWfIXrkItxyFM5vA3YPcYY4KVocLr0rJ1jSFdt3ZHN4SgpQ04TeCd90H2aFMXBLU+mMZEqpMn
MvkowHmA0pe4JcMaUNLc6Ap7lkHHFRRbsM1cijNApHGmc77g2l25tMp8QbPCEEvewOogZLYMMEqv
WnYDpaVBFjkLXPPIhSmWcczEdkalFuBDBncqcrmgrhy1nzl+f1pKOt7Hwwto4ZM6lBswKy/gy40X
dFLBV73QM93UvKFFFQ3hg385rWU4Joo5OgAppoZizvE5qNpSn9MIu4gThsYtxhxFD8zP74JnfZDQ
7jR7duIfQNyn0DXm8fCt7uvCOHMdg8tENKYExoPmGyCbE7kGKyXHTU7u/IN3Loww3pmbBcS1JxhJ
drh3riOnwwDV3vA64NscvNYfitDB0Nn5I7HyOsSZ+LKqMaewn6s4kqUEWRS6ENZLvIe07DXmbdHR
1cBOT7XkhqsOelLbLuHYtlZuhKVp5qaNCiuzAFjCZLEf7KnaBRXnbHxe+5G7ROZBDthbC6xQXLsN
CBZGFcVITGW1EhSW9XID7lYvwqhFgiFjPBkArpsrL4d7qRCdypVXsORD5Dz8iATjojOU7fntZyOv
BbCWAVVz3IgqVSpltgBI2XFMqwASfmDlaobAG+OEY+Kkz8TYYElFQXIkNpOWox5R3pDwTcUrKACZ
wpz5pvUhCbJLEszN56H7L5ZmyMhnqHjTSTapdoPUyEU1uyXGI4bYegNag0cveppA0v37MsJW6uJE
1cH20mNkFqq2BOeG8lVgrHFn3uUfyVuBLpC6iy/L7+CM3cCXESSmS3U7oDVK3qV9c91x3Y316sN2
G+iLohENOViLOVAFIWBeLEr1UPRSUPXVfPWfNPXYmMTaYVwHE72qnhWD4ka74Kp+Dg+CugMeJtVF
uhP8wZ+4ijE8k8xBQtlDidQQJjFBaqug4dHBolOQgRMX2FDProzu8OJ6UaWZZEYPCM809HZa/5gH
8KgkaP2S24FXJD2/JJktEjSiNWdji5lrUQwuy2S4qov2fjY0/98chr+dQmYrAwnJwFWXVqh9VMMu
QPljLvOH8ybO75p8UFFY7FovhGqVGsKArvy9XN1H+vyYgBeM9B1AkVy1WjZ5O/5GQMscf6MpKwUZ
w2O0mBNDcgNENGHpgHfrWQXIzK4hdVgNvEC2bhMy5BqoQE8lmuZmzA1AmzFm5iSPxib2jGsZ9RyA
ramI/G7kCcGtR04QY/5tkDnKANO1Q5RhkYaKcaOoghxuWmlii/lJGezUuVW7etqWr8AhYgRQ0Bs3
hY44J46ueKgBYS+UAMFdiLc5k/ikgpU301hjbqmPP4Y8fpyj7GXUCx4B9podCc16qF+hpYw20vEX
NSE0ogaxRVylreyyEmwyPlEg1HkvXbnwjIUVhf77kZd2Fciy8GbSdUw8Gkir3mvwTX0/b+UkQz24
J3ILVcJbGhcrsxgVw+SAkwKr2XrSRn7SWgcTwuD4Lzz5ZfjkCwusBv0ve+yy9KQmgGi38JRswGxk
tQkBRrBAIKhve4wY0BJxJfH6b2sn3hQV+pbGNQt27eO9HMPQDDB1obkhqEgsud6Bdukq1n7kwpum
84LyCbqKbunSGuOH0wiUJurpGLze5feUiFq7MoCHA02sa+14BTB6kyyLBYwxNisFN0AkVBZOnpKA
ESbIgZkH4n5skKLNrjI9JRLvTSNzLNLNXjimArR3VjQDLU9MaBTH3jzf66gVQ3BuM833vFLP6rfD
QYCipYH6q0Fj3cKcGMelbDajBoK9GxlMnbZMBCeWMZWq30Zx7Z0/D2vuaS6sMafOwPRtVFr4dvSB
n+5TX/Npps2DNK2EECAmfi/KZBY1muAQBBoWX60cvkvB/EnU+U7K4rfzq2Ef1AfnWJhhViMPOiGg
nkTSRyxbzwzbNHzg6Z1w+Hne0Pq2KYAvQTmOCi0dfyQwbxCtnDoNBdFmR1M5igTjN/APScaJtwMm
8bcdJq8yylLMq4TmVU583e0kzBH9pUoC1jk7eBjdwgOljEPVpYCDs9XO5pVieUul/77wx04DH1be
YalUxoIqCPcbY89PjlcDMx47fy+VbVRUoQ5qMBxmFH3mzQzMvFf67VvjgZjIba6mC17JZ+W+gUv+
tseK7tZ6IMcYSRjdvo8bO7BSy4nSKnXPO8q64/+2wkruIuAXJd6NqJN3l2b6DAZUFJYezts4qQ/8
cvsvI0wABjFQPbWIwa5iY4Ztr0NkrHyyvOQjhGgcLaHK9+ct8lZFQ+bCJzDkUBW5jmp0KAG3Uw0g
Z1BcUIlxgtO6+0MM3ACUBAA+VjFRLcuma+ll3e9BGod3jIlYL2CczbYg+hkgnyxvKEkEBIHa7fBq
Oj9Asc35guu7u/gRTK4nG4EeZTJ+ROca37Mf6GZ9G7YdUEIYogxt5Ung8sufIKQOH/TLpEb3f7G/
oG6Sx6xE0oAJ8A09CPplvusA1wk3f1rAYk0xqzOzsdNJgZBpQttJ0hE/esMB/bJz3mNWowjyR2Bn
wXOiaozHKOEEYhu6icmOBkx9RwPmP0B6U1c/CZgLO8xFAxpNOtWCzMe4CVB8DHaVV+5+dRK41SP6
t87ZYm6bsc+tMTAOEQuyTYmtfQNhoC055SO0otzmk2dwNWJ9rY3NDEyQRmGcCLGkzW4x+x6VvX3+
I6373cICsyKhD1VNkOB3nZTcS7ruhl1wPXfaDsPJL00eovqY5Q9Bq16GQQti0rk3OadtNbIsfgHj
+YVmRFME9k/Mj4EmswUlSAci2j7iACtXH3AAcaJ9C4QaGk/MSsHzEiug+qUvRtGBps9N6E8bxeNf
M6sL+jKkMAuKwQSr1oQATt1a21SIvuFG31YVV4hm5YDhTQTEGGCimHGwmDsA9NfgeMZsHmYqlbep
nTZEIXcz0a+FZL7qy3IrRoIHNOATx2VWDsGRXeZg62C6bjoTdqEJA1VZUB553UW7QWn6nurJyhxZ
+ZXtPDLHnO+ESEmSzzAXjB+CVAK/eIvqP+ccnODjEBQXVgD7PY6/kwLENsjvUBi1R8+KbRmTyPvq
VnETiLAJDi2BW3txM+3Ct+Z+/sQrhHvrrDwD8DgVDcU0NEjFsldfSWQlkIJSdzHvDzo47Tvtg9Fe
c9w7I9lQfVh5I7vgoHgaKs761150S+NsLmalKjRER2l0rYd5o2wKV7ie3oItOA+2wq16z3GhlZht
QVXLpFhgzYAk/PFug3k0aVPBRFVv7G3o3W1riKWVFnAx6KbLW14YPZFOwtdd2jOZ5L2ZxCkTUDnB
2Z+NbeAr2wj1XyO1taveBS8tCOcdTA9655e5Er0tNBZBy47qL4ThmAMKOluMlWS4mcw6B5iPui5P
iJ1uFHMhHZlgziJobJpObWCil9NNrVyV8XdQbrjocPAcZO2TLRZjMIuJxrAopBFbqJe64QJC1tnF
FPuRLv7oKtncmEUCvqn4FmTHl1GpP7ZDO3FuihM0Jf2My9/ArFaZQdgbt+hezEOXu5CuHJyyC9Kr
YZzMfQ1EO/i1ms5LAS1w20SwMTIKkr+yTW6Sfm4vGgUKRamQPOZgwFfzkqPEuxKoUJrDnBDqTKJx
oieJt0yWkYJ+bqA5S/O2Ap0+mTnR97wRgLyPT46axKCrqXBbEiN6Ie1woYEaMRt5QXf1xGCAzIIK
EN7wKltpjKDeUqWZbkFA27wTP7oKetmDTRyQNWoOWHCvMVK64Xcg12Lg0iyzvFlRO7BGguQ72UFh
BWQLG9ABY6h1dqTx2XR7F+1P2U7BI8GVFl7d2a8VHzKlRQaedNnUYkAAeUip/Uhy4x30Ei9aEXLy
kNWgsDDDrDBRQiWNCnl088kC1zfG0zsAIe3zkWftaW0BogY8rClZosU+QgFrNsUwR0lp2ovAVU+f
VEk0+gAJBD6esBM4rn8yXXE4mQt7THQQurgEPS7sZRhv6B7KO+irA/JYOwSlErgNmEV80NXg7gJr
wlX/wrs8V+Pgwj6zqzFIxJOyw9mjDHC99ViBZQFyIm4X3Z3f2ZVi5NfGSiJ7LrIOGtFVjSYjyJfn
THNk6wZarm4hvokx2SSo/Z+3t/YWPTLIrGySE1MjOgwqD6hwgUp6A16rQ0/+J6Rx8Tmd0OU93dZy
5SOjTM5VQZ4H4yoogOZht59N8zUNpMdhJsLlZDXNFnznVBsFfIp9nEZ+kkG7i7Ps9Q+KURLdQF5y
UgeYI72Rej3WXSsEzg3siJ6OCWXgIEA/B7R6bGyJV7rJnie7uXo8UeL7yy6bB2FUpZ8jUUQJylJe
WtJ+H3Xlk7O2lQTa0ih2lb6MAYBjspE0SMBpSAwclkt6OI2L+YJin6NtCSwyqIp5e0ld5CRJWNhj
clvM5Jq5EYErpbgE6akjbdMnkIpg/mj+/Ae+w1mdzKwubAUidy12EIT3h0a0H/rppboDN5+Xb5In
ixN7VuP21+pkZnUQawJfZUQLzVNzqfX1Jai7nLkLfc5XW/UM3RIhdQhgNWaQj29ekox4w0WahRfC
4Jr7yNFEuGJn63j/d/f5TX/BG5tdX9mXRWYnyZRCNCAzdNeQnvUQUhf1M8mfOcuif+TUOb6MMNsn
gr4oJ38va3jsn/NtuB+c4KG5+A7efZRizW/JVf5y3uzK2xVH4LdVdk63aKH2oeW4BcUYl3nXOK2w
VZMcUK7StfAmAJG5A73780Y5SzWYpWL0CrpfYGRyATO20+z7MEqbcsItpeV2H+vOeWscf2Grzakm
xMQQZ9TrifEjFoPnoCecp/HqLgLxgrEQEdMZbElDEtJxzifzF7yk9YcDS4TIJ1NYzf0XdqijLlIj
0nVzP4NBGVlZdksnCqW7wlaQiIFghzMntrprC1PMKVOnIBwDU7WgH0hsrVds/uTAqht8mWDf2WMs
DhpeKyh5YRZk+NHUaPM1h2QFknHNDXEEH0xCiddvwYB13idWn9mgXvv7i6nM8gTQ8RtNgtprpcXw
OrDugP7QGkboomUVuJMkcDzpUfBN0eLyEjixfWlU30BkBLowSFZyLgbOXrMtLTxXDKsVNeQyVpo5
6C3H7jj3vACz7jx4fosYcsTkK/0cC+cBF55Va1qlHqC9+vO8Da+IIwG8X/na7vz20gN8EsuA0fjL
FDsp0ZIcAkkJDngjgUlURKIgWJ6mz/YoZI4OLmFZILwvunrdWToonDBSp6sWPaOL5ZVgG8sEARIF
lE8BAyRb2Zu3VKdbrIWthqpw5gf/zaYm0g+7sNlDpijBpB0aWeCloXOT6P6ggNLZtKApb3msBute
a2FuUAc/PYTtmfOvGHhgg/6DIijG7pJOiwvA94TKJZ1CmLZcEpNVl/myx+L1s7iRNGgJIYUI0rcm
APJcMR6sebwUhWYPVEy6r6Dj4oH8676oG93NhvbpvCetLhlK5ZAflHWQOYvMXaHUJMmzYjZc9apz
w22xiZ/6N0qLQzsYvOHYtYt+YezAarH4nnlRa1alomIc6T9A7oaGDKj/0tfzS1o77QsjbF6m57UC
CQsdtx8JfKOUgEIpNZ6K/Pq+oahnoWgAria2YwE1jUqfKuxb8ATif7/3QZrtgJmekiXx6VlWN25h
jflKVZtCzTZD7jeYM1KIH3PzAwUk7/zGrUUV/csIO5sQibWKIGSg8lUne0gTdTaUTdD7UaWbto1v
Cyj32JoCrcbzZle/F1BLqCdZErS7aFa/cIpOTHUI205QAgibhwF8mlABikrO2lYLBfqXFRaMOFvE
LK3JBHbv6le/NXDzEYhvTO0D3QAehMfzq/p/HOT3sthxdygz5CFU19AdIYVbC8U26foLNS82QSnY
kE+B3kaYP1Tz8COcil3QkNcUYiL/Zm/BDgMuCAjbozx7vLeVoc9D0MBLo/5VDZ/l8fP8Kuk1zl5E
+uLvM34JmeGw1SMLuZ8AEZMs0O8EpW7tRtc+5zzmPIBWa3ULaywHExQjYz1MYa1zJcy2KlvUZsN3
qIt4+mvhQbuku7JueXft6tEDpYWqooit4OI73sIyL4N6kojhQtoHCh4KcnkgNRU7attv5zeTY4kd
SjPBLSGpiP6uWZj7Qe2uwRTyMxGI/5/MsMlDUVkqUSEf5SpzDxFfyNvOlXaRRmATPW9oNZ5oKmrF
limh18PkgKJkYmx8xm0KACaE5SIVhEt1CNEEIoLWLrrso/CS6Cm3gr9WBkCe8rddnUnE4kBWsw60
14cGqOxETn43XHQ2RMm85vNfYG1wbaJ4rBgU0caCLkGrakVBjRPWqcTW5c+Y/Dy/i6vh8csAi7JM
RJAAJT3KDGLS7XOrvOy07uO8idVT/GWCHTEelDbKB0i6Y2qBOChMgzjdtAvId5st5yF36uIGRplA
ZIJQJBsnrT8iDlDYRk8Q5JQRfRJ7QwnxipizZacPH1jBH8dcr4mBUpZEoNah1gZ6Hh1WiF/I07UM
jkG/hOBCVyu7XgIF6vkNPCGttJBBLS0yd5is10EnExktTSe4A+3HdXk9xGAZ7L3kNvsBjbWNBM1W
O/VArgvKyuaeeJpTXROfPPVudg2lncCOGpSseRC300979MPY3nnRAzveNdKE6T9UcOrnun/vSb0B
M+D5HVBP3fTYELMDYYWebmXMkyta5S5UweAwDdJrAYZo2olyWhBkG/NNUPeekOxHVbF76ynU09dx
im6UunMsqEiCAfe6k71aum3kb5YO1KYKzSfpykhQgIWacdeDyjv81uPiVqyPAVz7SuxE0w4ztv4s
/sji77n+qmFt0JDd90btlm1/QSCimDeyB9nCfa9OT+fXveLQQI6jJKHJCojO2Udf1uRETjPZcDUZ
1HJDs52K/FNSk5f/ZIaN2RkI54IadK9uPD1J449i/jBEHhj49DFiQFtPsgyD8vQCYn180YGVNguz
NDFQrTV9+riTd8ENrbvTsvT55ax45ZEp6kyLlE+BTKKmVklAxaedAMUPE4IjIUjkivL+P1lSmUX1
lljm4qwgK6+eibkHQX08onuq8HLnlfbF0e4dzsdiSRByHPI6R0tae5gcuOs1MW0UPvAm2JiQXbKh
shTZ3AfyyqnDRiIDR4PUAAMo/aYLq1aWjFKoxoZrGL7uU26IdLyrn6D0aU+ufpGQbeHwWlD/z1K/
jNKvuzBaQ4gATIdYKgUYUdy48g3SUtArxngq3uWFH3zEEsdjTggPEWGp8iMqYuhF6YAaHBvt5qyB
VmsWgBzCerVuhK14r/oofmwKkHu/tN8hdyZ54jZwmg04q3lrPjwPjhPdI/PsPGEpzVBTGOjnhbxQ
mYzOhBZ7mEhuq4IJA4SnUI3yVJCLg57arhrQmM+5L5Tghe5FB9NWTi+al2lHNpFkPYgJZls7wGxK
6zmXCfTXeHxh7OsDA4g4xQZecyZa22ChpnFr8Y1ULcoFo8V2Be+t6YBLwxu2egQJHZ94B2iNwLsA
8AcXG0QNAp0OJjYQXxoq/u+xwbQHNf2g5aAJkT615D5uuMUSxtcPFnChUzdXLDQnmLROlBJlnHVY
wHcH2+VgFzch9LmvgVfd6Burd6eHmMuMwUSqX0bpnAl95ADGw+yjTLQOSIQEHflueOjyxJPD+NoM
8zchUx7Ph6q1byYDRooIbIEuAuxEx1soWFJUZDlULYMrAq5rUQNjmeYZvuJpvcun0GWuLrq0I3NM
7BAMtYXgami6AjRbrrqqDz5GCCbdJ/JMOA0J9vV9YovJDoIJfatEjcEoXWiXSRVv8jGENM300ozi
hVVlj50quLlYeGI3vGmK8FMIuo8u1TnpJ9vvPfkdjJd2aYyXCvXSEeNXlo4ARvXcDWjRYfJSbsim
MW5T+YUEvIf4+sdFoQi0rKqIDgzzUlYHOBfwn3hGOtYNRp/tCaUvJ3Xk79EW1Pm8qRQW7/prpcBM
wmsRBU5oIIPRksZuTE06KetXm9yffeiNAf7F77sy6fYvU+gTmuD2A3Ug250ZG8gb1FJjuPMo2RIF
sUdQv8mhI99CpGUqns+fk1W/RW6PtEszgAZl4sBgpRij63AkU2jvymF7LU/xy1wTTo195eTjZv0y
w3ywMrBIpPea4QojVBxSwCXbx6pJoeRRcu62lcCGMRsZ5WZdkw2MTx+f+0GFvu2gYf+iVnHSHneZ
lv748z3DeDZmOvEaAlCGWYymBWMFvWvT1ZLLUBQhrPSU9oRzBbD1mYMjAHdMX3fAhukmc0e3qjQF
BuRTUD7Xesds7NmVbMp31rpT6EOLB3xVf8xT8csq+AQODz4UEZm1TQDgQ1cPVsfpapahWvU8Bk/n
t28tfqGggM8j6zJcgs2zoCMiFXhA0EkhUdt0O/Qghw0UJPym3cwYKhtjLjP+qVeYqJCAOYhyfmES
lglVakCaKCpHBcAQDWSm2UXXQKeUsy6eEfrvizQhnMW2NnMYQVb1PcI3Qrs/Tm3LE97zfq8ckn9e
0np6sI4XxlypoVUVfQ20jytHnfRWziRElAjmaG9BgMXFSyC8Or/K04ABp0R6jEl0DPpaChMwmjyW
606BZqApQ3FS6tsMxajgAhNoEW8/19aGWWJKfwtMGgZ7jvdTipsGknWF6sp+tUsRbPfVNnqNNtAj
82fPTDbT1try31MsqhtngOL9JawPYkJg+mFOnjFaxAg12IX0lw8FwfgnfYQE4NzcgvfUET6mTbAt
QYPpUmxKXdnRvuS9H9d8afEbDnfvwpf6LAenfQeFR5D+A9b9iyBHAMHRftwkQMzHbv8t4JFh8Iwy
sbPVS7Dlj63i6uAWQrkAOqUP572HZ4FJXWoSipFG5WIqVXyK5fk2jDBOdN4G+6T66/sB8mui9Y1r
lEn9Gm0u5WrC91N9ZdNCRdYTnPKVUidC3LbwNbdweMdwJaYdZkR+22S2Dk4UtxaAPqD5Q/61y9zw
nULvhTtwxGyzJ6690zTh2B6zkcNY1y2RsUaodHoTZJE9jOTif/BCVjcdJqr7bfU6P/3xnPrJ5jKH
Us+zINbo4aCMvC36xwoGgeUtDwVPz9jxC+h4fUwsbQyhaWYRZqiEQus3285TgXPjFZxZcPjJcpj4
2ZpC2fUQiMJ3KzKncy1cs8MDOuPIJglE5B11E7/yqUV5y6Ohb3G86zFEe3D8vYsUgxNt+QXLlUT5
eBuZaF2FsqbM9KptXKr9A+59+S8aQgQu/gOPa49JHwjRwjCQsK7uO0gYMQ3jRK70TsFuyF75Yjv0
z514CTSETBlDrUAyMZEaXZBkKsdecQXBnerGHdo3sbhNokshvxAVwrn6Vu+jL2saE1c6A7TMowRr
g9p2m6E3R7tMLbBchfrVoBLOFcCzxkSUQC1nNa0HFfSDz206X9dRCTnpypXk1/PxctUXdZmyooLV
Ds3+Y1/E+LsmtGaugoTwtsy8TLgU+s6RqtRHmuZBlM4Jpm/nTa6H6IVN1k8mcQD4eqJRpJNx5Ao3
9PQ3DYKfbnkr7HN33LZcerTV1IW+C2gJAiy3zFknljyqWiNB7ji1IZiaPhMoiH5AeXuXjnYClNqH
ulFBHM6rd61eegu7zGGXjbqF2jbEC+XM3BRoEwpEd89vKG9pzDdsoco9kQImorzcQwV4o9UyuJjr
x/9mhvlsrRHk1TRhB5UqAeIydI3Zm/qf543wtos51OiMxONYwDfi4Z3IT3XEK36tG8BTQAR3BvAm
zBXWQYmSaBMMJCPm0+0EM1ibPAhiDihx/Vx9maE/YxHj86Sbq2FUVJcAn5MWO7GCfGCnFcCVEZCx
Di/ZbLzIubr5N9v3ZZbx8jCMVLQg8Y2INb0PGrnJLHF73sRqaAIO9+8NZBw6rcXUKEKYmPIHekcX
0NgTp9oFQfd/XAzj14MMYclcxB7qgDyOVmgbvCoWzxkYl86SsJviHhbi/DkV3jshdc5vFlvtPqQY
CmZqQK8DsnmdxcElklanUCumz4nwXr6KPHD0QU0ELDSu/Gl8Cz0Q1GiFCwlZJG66aI8PMoIQtyC6
tlAFW4WnlKxTGp5jd+zyMspJjJ8hQgZ0Z4LtElK7duKarmrrli22Xhn/A0aX1VC/tMv4ozANqZ7S
Tyg9xNfRba/b/R00u6+hhDptktYGNVuy582KrsVDBTgTjElIEIw7SQxwAOY0wWJ1s7pUKtRoEBeL
YuR829U9/TLDZgRESvMc+CrNJeKDgbZNBaXI896zthAos2GiDrUsvC4Y97TMEUJpYH90lay0h/Iq
IMk2sxLvv1lhQi4Gxas+MkEfYwjA3g3qTsgCr+zCfxE3FouxmASKTHo7TIJkupIiOFKPEy2nlz35
VGUeWmYtQi0tMckT1DOmRKfUhoFpvIFE8kPJhD3ksWc7CIvd+c1bcwITUzlAEEOgAnXb44OV0WQ+
MJEW1mW2xevo0px1Tsn/xATEucAjD9J6AH+A2me+j2nJmRSp8DMZ9czibaifzi/hZLsovSaaJVRL
HMPk7DRMahpzPjQByrNIjcTZLwzQKA8XscmbKuIYUpiFQMKwSSSxxBsrTOWPBrLMfjjg0ODLIDVS
rZKHVj9tUtCloRJgYmwEnL8spGislXYq8wyQXNTj6AT3YKe75B+8tU5O6rEhFloUSXlstBAXcCPK
KQXGF1xc4Bn+PP+lTjwBVrAOOvEP5R/zFI1TtJZRG4ZbtIInSLknjZxXzto6lhboJ1ykLY2odQ0a
ALPbx5FTDd9D/TOc7s+v4vSdeFgGkJQIbWDtYeNzgs7HEPToqM69DYbAAoRR4X6+Bn3tL14xHnJn
fdt+22MDtSgVhSGO2DYLkuhX4CQRXEs1eBnf+tZ9WWGiDqn7KNZHrMqKVLsTM7uZ3+P4T2PB8dbp
dKmL76PJSQf01DS7els/AvG+y0NwnZ//PpyFsCmLpjSTanXwgbqX/J6Uu560N0QaNufNrEUDjbLv
/vICnXG1uMjhGi3MaBAktzAbN37WIsSiSe6eN7T6+aHJB3g5GjYnQ/YQq5jqKcbnJ93kVKTyASPm
ZPunFUD6XRY2mJsaaWRUtgrtqF81l5LbX8WqnWMxl1Jmd37m48Up8YDz59eliMzVg9YANMYSjK3U
prpXUvF6ytt/841+LwvCEsfu1pfV2M8CTIB+wx71DeRzMYCk21YvcpyOxv5lMQc1UjRY8Tqnkky6
JlKn/O3Y8v8w0GSqkMIFYWLWumEltQ5EyCNHJwPZ/i+IknaS2gG9+0a4LmTt0kornkzkSZ+X/QnM
9ZQkAMuYQxS4pQHWvOZFGl6i6UJF0b2/F6PvpQ7anBaIFc6RXls5aD1Acg2wM2SxmbiRQVrLUqap
x6Rcg1Ftc9d47S7f8NrY7Lw9QNcWWhtfdo52WPpfMilNoSZAiumjtTW7b2HxrRsDLygv6vRZGDRb
EGW7ieQ7AoX5GOTtBsj/jcfRvIqrd2F+V+snzXggqcy5ck4uafwwwK3A7YLOo6ZA+Gz56aX/dZOi
dKlF6AYMO9QMN7Fv+LIrbv9wUJvuwJEh+dhQLBtxa0h975qpZG7HNBw/IowKcfLck1jAmmHeWtNU
52mZ4oOK+3grR3tN39NuwOyBCl+DGhfa4Hb3p6Ah1ihzMbQCgPTAzfZuOTwVceThWcR57rDXAmOB
VVCYDJkU1TQGblK1zgTRJPOmVP+4JM9aYb5RmoRDjHlbMIe8mr4OFgrpRbiHds6GMrAnXrMfnqat
yAGzsDzwrGew2EYsDaliPCF830FcBqwBIILxJdcCChB0//7wrTlwtsWQvCuuiRPcJPehA2ZZf9oB
o+egTccbaj0UXpmAuHRWFgUJjAhqYQM2QnvQfRHFg3QLlJbXbWs33WmeSFsG+xQFLP/8bclCD/CG
gSimaWA2EYgQ4DaYd5o+R5aZqtCRsCLwhfaxM15LW+i5vJo2LjPjrn4sN5lPeDcokw6wZlnohgix
53rUoeaAU6kpA+Q51VsydR4BUYQ2fST5p9aD3tD0aHSuLM0xzPa2qc0b6LRtlCzlnGImKv/6OZYI
cTsI6yIoMzffYGVxIPQKdsHsW9sYo4tI015jMb20pMAZ1HRXpsNmaC1eNKR/ePHdTwyzt1DeFwBp
Y/tVf5Dd7FZ3ko11HclOIjjNtnfTWwMphVPqfoYhxz9mejx8/a91H26R3/ew9L86Dnp8BpjPy9jJ
wVg+BK89qDs4Tkad6Mwq2adgJfdlUssZZK4v9X3vp1cd5ETb3T9gjOV8SJblOm+MTIky+JUpv4Fj
2xEMkLQBUGPIj2NyN3bRTgqby3wQHQlKqgI8Poc0fARkqXQFWeV7kN9vRSm60zPdO78JvF/G3Htq
nCqNKGIPQIq3S/dU6YEO0PEONE0Dj7caD18RGpqAYluYvWIcSsxIaEQEIo0jmu2ZVDtjVwJv+1Mj
s52IGu/LnpqjmQymD0EviFEvi8lKY0mKgMHBwWm9ArRL11Xvqz8Vl87/Gs6kOIXk5wEIoZJ9v+UN
mLEpHA7PsXHm1LaBZiRmibVSnsFqQ7bau+WDZxOQoorzqjiBUZuY8xVRHANIF8VGi1WDsjqr6+qm
p2Slk6d+zLsCHLMXllNezhBNjjzwpHjxjbrJ8F88BABzF2OdqCRTlBuGcgBMZp9oADRZhTFiVkKt
WhtqAo6RvwQ5j45izQrwN+iwWiqkjNnEDIEIpfEpxTippXlFhemvAVJ7Qso5B2w94LAaQOrQxQV9
ryWzq1GnbJ5bAuIeiJQSt/iBKuSms2P5UvCDF37feG1ZKJpBVtygQnKs6Es/qeI45ZgzEyGTl2rS
sxzPOBmCpXLeNKdHQaeTPKYO3QUFeETmgI8ZzokQwlCoDa9GWoG30Bxv81ECxVX4kIUzJ41ZWRgF
DIIxABhr1COZxDMfRqhJJKKBunfrmeiXhLoOGQaebsC6GSCzMLeAyMKqvgZFUEoC5rhBSEFsMWyc
TpYdIed1bE/DI3YPdZi/zTCBxAxGtagymNFAyedA8ESyNbPSPKucYi+x4vdCU3zg299krf9+PjKv
r5C2D+CbmFRlQqasZZlkVjAttoIPDIWAuffyqpbEieMhKwFLx0AxfMRABZYKvR8/Sfq4ivUK5T53
iDPUCGZSV8QFR4vmKkSYLga8it3EANnyHLXBd2Kk4mMzC60tpOLMeYeyi2aEK9mLsk7B+BRSddRx
jr1qKPaKVd4ZA2/+ij0UrBnmUNQjiCHmCtKkav6gCXheC/tRp4qRygXa9pzbiF0T4iTQwHhVg45B
NXAsjrfXNJCsSSnipBUrzjB+yvLPIVZ2571lLX6BuxFnDoFYVlGlP7ZS9KLWE5x/V7uJbo3NvKXP
PelnYycI/bwiOgtaUugGgo4YgR/ASND4MNa6tuytOImowOhwQPVQOcxqE+z6jfxK9dbym9D9w645
a5Sl12iU0bJmU0ldpQlKpA3hU2HwpqnZh/MvIwBdmshSdBlDFcf7KCdGgWgFajyT2LJvYggrxKyN
/AhexY3sVj4PZsYU0Fh77LBu0LZy2c96CgbA+DYJymeMxTxzfIO68zL7ol9LP4wOgR4O0zyMu49j
JAtqoCQYVjD9DuWN0GsuNL/fgYeOgxlinZ01xTydu2omUZNADZc0ezN6D/KNPvBI9th+9mHPFuvR
mPV0EKNUysbAnkWDH5rjDXTBJ1tOiIIZvcKwYzV6aFI5cDIx3GJw2Sdhs2sE8aFNJFxIfQDs+lQa
tlGUFwNBxUmVyueIqK9Drl5oExivw1CBtHcFZC3nU6xFnuVPZ/bHzLQhEqDritKCtJkfpW2OjBRP
/p11FfqUijrfQAK6ssNvHMPsY+fwYSTgztHoljA6wFwnMQYLSTbH4Le8kjbTFYh98dgpH/mPHfYN
zRg6dOMXj7e07eUagJYUOhIYEi6ysIWEZzcDoy1tp9D4U8z7L2f4EtQ+HOiFvT4jOXKpluovSxvx
KnMzPbdNd9zEt5RxVSmhce9wRbVXj9TCKlPqUgUprmoZVtFqA8TXR6IDEIPdQMiC/3piEQwna2TC
bQb9lnhuZ0AlJqfDsNzGuIi93KldEBl/pD/Gf/AZ1+ISZSf8S6f8cAMstrXQElUrSsQMon2vA0x9
dw8cj6SufhKVFhaYSFsO0GYPgEvDHTJ6yZt0QQm2TLu9rRxwM3nnra2euy9jCvMo6ycpnoFtSNFP
ClxFvUrmn8R4zcn/Ufcly5EjSbK/0lJ31GBfRqZb5Dm22LkFmSQvEGaSxOKAY3OsX/8UrOzKIBgd
6Oo5zakkhUUaHDA3NzdTU30IpaXZsLMb4MTUbKcFtR5LVQtTAZgWcTsjWXSrW+sgfLq8pC9Fso+d
9svQPFmSkq5PAhGGRF/10Re4Le4woqxgJLQi8kp0ci/2/pMz+MQt5kfJWOthBlVq7G4A9MuYE2U0
F2LkvPg0LetEwn1+IqboJA1DjeQskBoEwsjYQWFdIaxLIsA1gEsSZFxyk8BbeJ3n7eL2h3kgDHzM
i3+pYjSixXB0YXzX9Omq8SfscAXteNAt7CcE8SSWIVyjd7fgnOcOTQy+/Wl58qiTvTYkYyLljYBg
JYfE7Pfq9B+2UNQ7twMAUEa5ALkAUsXZDqBqR3ERDLEDusSXsx9x/NzWD4WikipcSEbP7YBTU7Md
IEe5CEF2mBrjZ0l7p+rBAP92uVSuPfva/lwRAG6fX1sWmkJEaUSdTABleToIIMe03ICKCzexeRn8
I/z+Wo8yHxcLrEAeNRXr6TZorLYkQjlUv479/kbZMDd2jHVhVxv0OxZuDh/cZvMQeWJ4PoopVuDa
HvQwRf09XXMvPCieaoubweWvk9ZwAI6y5rFHq05+6jdT5S7dRBsMsNnDdgmlePmbgjXv88vWpClv
yfEofVkCJSH5IjNXuVVuBbNZunWfO3tOlz3bD502xGrKohR0/Z0r4uJdLmkWX94MSAE/r2YYy8wY
oYsJ10GXM76hAXiMqmsqPeT82+W48tVLcfNDY1Gb+A6w9WbJ6hgE3AjjPnVUKSpJo0QbJURcjha5
07+mJGj+g7gESK1JqniOMyrK1IpH1Uyn+DXROIwcaRDf5Ovcyf+NFs3Xj/TJ3LyCVaW5bEFAAQMd
D61TXE/4+dhXDv3G8pmb3i/Lp595kafrm5frcbtl+Ex14YhstHPk+gYQuVK3hHf8cpMGTOvUzvxY
VduY9UoCOwCoeoE/ofMbD5rLDveXx7a+OuJkDHLwugT9AHMelQOtCRqzEFLH0L9LckUgYUdoDvHS
qrbVbCEun3+D/zQG9PRnrzdi9POKApoIfareKqoSEbECRqht47+e22FZKNZipkMGp+IcV8OGNuxD
hmVlD5KnOBOzaEoo1Kb+HfqZs+/wl7F5/SrkShxmaVM4ap68WoP10A31VlKhKA12AhpX8kKC8qVg
NnkIwOcSaEsmPI81S/6LvipKjYcZatJlDcbfet1yRSK6JLyn0nBUh/q2Tei3LmUe4/Q6EAzvckw5
t+JfD4DGyucPKciNKWaDWDi63F9pnfAtzLKeRL25LfTQCVN0Vf66wWm10GuaGEHmCNO6CA1aR1bq
6NmhTHFhto9ieKdko3vZzpnyC8abTgzNshRTCQ2NqkH6gVswvoN/BERvCVHcO8gjL7YwPjqonw/Y
z+ZmO4IHQKM2dZw53Et34SG4yQ7RE/i9gEnnhLYk3wVXk0gaCOD9yys9txdPFmpMt6OTnK8bED3b
Wikc0IC+QqLZT2qzQEViqTB4zlVO7Sif7dCmtIS+1gqnTBU0HEfrkMXtptJ7HHiMr0y9WMgzlxY2
2xxAN7c1Gh6gzmEIYRU6UPDG3lpC7p0xM8kTgQkD+D10bWY5AigIW71WmsyJohcl2iZCa080ZH/5
I50amUcWprVjSFN0R1G6bXOnU42w99IqyVVoyGgpd/4Dc5gWxomADP1rl1Qe6FiOVeZYudFBLcMA
v0+R9/AL2gXp02Vjc8gTslrQYfyyNuenpDo06mvUuFA4aXcZipzhulzLEHJYogc7+6lME6P6mISA
RtjMBRkXQrMZsKwg+aZG70oWkbyuFj7VuchhSSdWZpGjjgSG2n1dosgZH0RXdqmbOOE9XUuu8rY8
o/+1JgMcpwWsOngqTIiOzBNiNrYV4Bk9KKRQAjc8DLJQ23C159aF1NokKH3kS2X3Lzn4Z5PzlKuN
FDVqhHJwrFbCTD73BQ3gC55vG1ARXPaOr6ZQ/EZlX8FVHB2KeXgyJCERGosOTh2C7KqRVgIAV7jr
fxsDaenLfQlR0mdbM/+oDaNQIaXYA4dRtAT1re4lXnV+6GoHvhl+0KMKjd0dGNe8aCEIf7nyzyzP
YhUYOJTYsuLBMQvjUKv8aCntajQtX9TTiAjNsFH6bmkyZDpTPp05n41as8hvhSUF2hAoOUyeriFq
4tP1NFj+F4GGwE19eqvW7K3KWSSXaQUEoCZ3EQlp9FZGi/Jq59wEfWVsAcjUg55othZUYWqlp8A6
5FwhXRITDOJ5nbFnzfGyP37NubCcU0uz5ZhGqXRxCUhHx9VsJReGq5TZOo+6axYzCrbNat2qMhBb
pT1a9bWYJ6vLT/Alik0PYGBqbWLCAfvyLL5obZbEtI8GZ9QSIqe+lq06ULBdNnLOIU+NzPKRWO7E
liWTEREqQeFzHr3WkPsTwkdtmudYKiFO/j13xRNz845agOHGCjBo7DxUsuXctPN8qRr6weI8s4EU
GaxVAL8DoDJvTKYgKqqB4ugd/qgPRHQzt/ZzaOtkb5jRd2VPA4NDazeO/hgQ3A6e5EPvdSsBtcul
c+iMs54+yXzjpVVZx3WJjVcEQ06KVrkd6sJts+h5VOP15Q/59RYp6aqiQsHMnDi7vlQTtUTWsjpG
UJtYFSfWYnYXOD+ydbqiV0u55Nd27MzYtPKTZLJsm7TFx2xgrIHo3K72x8KtVtY9goyXXwW3ws64
HrZL9akzgRuCU6KEnYGj8Mtc6WhwOubpFLgttdrRZki2Rc9Rvo8Dts5ScyRlDXT35Td7JnyCXesD
pg+pBcg6fF6rOoLfruUwqgh64qpWYLgsUuJNaNzr8ZDYpo4+STbEMaE1ExaCwJn9+UludbY/wYFb
WmUyyQ4L0i6vN4n6IoIbt86h9m1CladqvMurPfOKTw3OoZBs7DollIvOMZqSgKtqSB8G8y2N3/ru
9rKlc7vj9GPOfCjQ2JDJDGfhkGEUqlJ8pjPCaEUsc8lvvhZUJ3/95TjzmFAWGISF32DQYmc+676O
GsRRvI+u9LXks5TIDSaRhc14D8V0yhdC7Jk4/sn2bJ2xzpNWHKvG6QNwapJQLs2nURLT2k+qYlhq
FJ63puMdTYfHV0bXRFDMmiP6geyeJOGTJRziYYFIf8nG7BAuIuSoQo8oHqIMHqtbOS7sVFvAdZ0P
aBiT+rmSjwP6JMagx5qpgoL3NqkOdfvcN3fl49QVkSGlIlf2ZW88czLhK/2yNltTPBSAn+iwNlQe
5K+d0lrCTp6zMBVL1UmEWkPv5XMcYUbbRlJv4sukz1X+rc++X17B19oCnPzEwBz3w3NlKLuMQ9Wn
OArplZm6ipo7gDWvDbH3datzJwa4MFH8AEc812RbTzJP7lJPVhIvFQcvHRunygyy8GDn/AXq22Cv
BAUeFj9LpeJY1yrGsgEscappS07qBR3JbJbYGjqwo2s9VLoduOpSEenrFW16IyeGZ6E7qMSkC9tm
EnwYveLIXitGjFu6M4kZE34Djc2lk/HcUnVpotxTJrbXeU3clKBhYYbN6GRjvo1TyEPLEEqo1QVx
1K93aazsxM589DZT+rAXG4a/nZbglNQkBGsuvPdD4oJLZFuFyiqIjdzlEgtttVkuSZ7z5oksUUcd
WbFAO/bZmyPRsPSwgJBous7d0et0UtsJqOJU0lVOs57Krn+RVGa6YABb/afJ+RioyXrMassQ2wTt
IFGbtVIy57Knnjn8EDTBQAkOc4xkzRt8mtzX+tAjeFLLck1orgglD0gWdBA0F+SVHpTfLhs89xZP
DM5j3AicStNMW5YJCaEsJ7n+fNnCOYfEJQKgTt2ccNvTz0+iKMt1hpo/YnVAV0X3TjmUNOOlq4o8
xa55zn1qZXbGcZo1Rl5PVu6HDT0IP8JVvC2uQM2f2IFnXoW70VZs7ks6gU66U69SX769vNCzZ/zp
M8w8Uq5B6ABNrt7R0+IQj3SFcoNtxaKX1eEKwmNuWcv3NCkyyBI1q3EYV7xFBAiTdtWg7mCZvWdI
EcC9cboQmRe+wZydD83poekpVHaTSrwvm0EkoFt8ELi21JKbj3R9bJGTdzAfqxyztAosikEiLYIo
IJEeO+u6pnfFPvIxBRy5Ey90vJGvmUjEddnYyuCad9q+ykg1EA7xhR+a26jgncu80FnSslx6DZMT
nbgiSJGDKmiN1gERwqY14ttGlVcqE48LjvClL4k4AS0FUQafpQpe4VnO3FWFOegxDlpBBErPoNXU
3QL6MCy3SmduhzY9lNxygSn1jKK5agPzx+UnOLvQXw8wJ3vvxjQZQ0Y7J62Abh5BtWS9APewAF0+
e9E1ph7eRJqM4tlsa4tqWVTcxDrVG+uqeynWzcb0BcKc+PBB25mRtXFgK2mjp3b4Wl9n19DNnci+
1tpC3Dybepw+ymz/W21Zs1FB4JwwcTX4dTDRgGM+w1VbvmIv5VHe0cfqGXUTYREb/FH4/BJ8Tt7D
bOPnuR50yAJ6RxYzLxJbpDHDgU4gKJW+JOXwYIz0nVvg2hdMB9VVp0jU2jYx4wzZMIyVBdYr6zKn
UJJdrCXXShZ+NxtkKDggriB4FxPMgL4IXb8RuXxz2VPOxv9fjz6/bYEefgyADG6dtGs2ulodxGgJ
9ja9+gtvZz7PMiXqo5VYLSagy6uhUiAvAGptITR2YxbUC46wZGy2xaNWGkEChgtqYNIEqbTWbDMT
CFhRC9a9kS8VWM6/PrQIJz5/wN1nbqdp9SCCZRsptbnnkQwxqqXa6dmMAAp9Py2YM9/SukosmAQd
0lB50oUWVWmM54bDY16qT1m7kNWdjRsnlYaZsSBJWJw3WA7Uma9jxp+jnh7C2Hq67HT/Yrf+qmjM
AqQsskLiHHZGbfRYWK7Fkb5EiXGVo5KhCbg4Uqo7dGAYfs0HD/j0dRNXbtHot1aS7SADDOkdttHK
fs/jcuEidqbicVpumU/iSlVsyX2M3QwW/JRITXaj0/rKpOYNuCEPisWvMrOh5PIrWXjzcw1iI6qZ
lWgVhEIT5ilRQQqdOZp297+yMs8D0KmSogRXEodFkuwaSpd4qpqDeZXxZn3Z1MJbnCcCSR9ncqXC
VA0NkWaSrEkGO4KEGUIwNyOP8oUu7JLB2c7PjKItiwiFKk1o3TFm+15r1vqQr9VEPnAVfACye3mJ
Zzc/yB0wiCiDL34Oys8yBO00mBylTPfwxZ0s04UNeXb3n5iYLQpbRLGYih6AAn6OMthl3U1o7ktI
WBrh++XVnPXAX6aM2R25qzsFeSI8UKuTQxHEhy6sN2lSvFw2c66tgfb1n29tnpuEMjLRJkYuKllp
33paW2fXg6wMj1GnZNsSo/HvYhlr76ijDtcyUNmD3fW0xG1dqKW3hYeZFjU7m3DRAjm9hGdCs3S2
6EILjQ4cNZhcRSrnMLMXbZZZfg9dV1LK3ZMYVLdhkrhZlqxpjwoz+HjEJLmJ4kUw7hlvOnkUfX71
A5dW3uctbmIDhJDKA4YxbMFOSbZr3T9o7H+eXf/1o//v8C2//mOZ9T/+B//+kRdDFYcRn/3zH1fF
G7vj1dsb378U/zP96p//6z8+/xO/+fMvOy/85dM/XMZjPtw0b9Vw+1Y3Kf+wiWeY/s9/94d/e/v4
K8ehePv7bz/yhvHpr4Vxzn77+aP1699/m8oQ/3X653/+7PCS4df+X/ZWxT9e2N/uXrIcfvnHn/zn
77291PzvvwmSbv4ONRzM/QF1jSmhid6ve/vjR4b0O7JZgH5QI0LxZJI8ZXnFo+nX8CPQEqCAJKLB
IYqTJj1mvv74mfq7NoktozmO+oBmWfpv/3zGT5/h12f5G2uQ7OIErf/+2+cUBiAnTMyBlccE1kPE
sT9HZYeMiWB0psKd3ue+wHuSgxYm5ZY/qt9O3s5Py6eWPm/5n5agpzGh1lSw6c2yl4KWrB2DWLhr
ipBEIYgN6nVT5AspmSFOUerXLvuwM02IA+MhQxnoC9uxooamXLOmPTYG6P0Baq/irCApiuBUvpEj
ya5i5vbdIZc1Vx2+pyFkx6yKDDLD5XhdNSqJCpTtQurqmY9z0tHab1oLUjnxTs6pX+uPPIUeX/Me
moFdiNlKT6EAeV0zv7Jim7WC0xqbEBtcDXs3lu6Nod/HNZjbpZs4FOyorO1YfKLWVsjRSIGYjcqm
iPuchu+t8T2Kept2hWMo98P43cQUFetfITDudAnsc9UJq85rQgh30Oc6eAQZ2W1Y9YRGe8F4DsO4
cnj/ztJbLXjhDebQkkQgHZUhvNX6QxCShsm2UvC9Fr9IAYjycTXOpNtAPA7Bw5g9a8O6Nq6Fcd2U
DQFHLxn5lhv3Qe5L3bqDZmxS3WpN5rXlowGtQkV7jsWj0UKrMVc8waQ2aHftpL1W81fEh1XO76Rs
J3UmyWW6jRVI1vUqeJcwV1zltqXdtZ3ualaZ4UGra4PnXqUbvgVWEsB3iGncpWnot1ZAZIN7ZYku
33DXlLccU0E5FMXEVvXBqOhWNLrTRpSUKvN7qdzG2l1Y811ap66qCX7Rpq6sHnMBc2cSGFXyYF0F
xb4zM7uzdoIsEzZu5VF0G+E5DqtN3FmObOa13UeCV2UaycbaKTCTkQidHY3QUuvkq5F7eZA8iKGy
F0v9lgWrWNxVZkKklmGFkDbDPc2GEIqbUms9GiJp6xeNvaWysqqqyI8lSPiBKqGJZT9DBWMUua+L
94ZWkqQ+6k3m9hAWrNRDr4dPOb9uUwCWGo3IrfU974ttq8Uk7W6ykNlWcRxUxeuswrY6pFettM51
zbbC2E6YaQtN6bSWuatNeqMNbxHmxYPQ8gcaXVN98FHCB4lh5yeUumab+EkYu2WRE6EySdvXdikF
KzPXSKkqm6g1nczUH8VAcZvme2G8KNVTIW6pXm9G1qCVBSRJK10FRbGuKZqxFoYA4+pawLSJxXGo
Rt9aU4Gcee9I4wM4Yw9SZ1yPinjsa2pHfSo6QDndY2hzoxSCKzUo31jRvivumvQgKM9BDqFFsSFN
WNhCuu5KMN2qoMNOa68bWhJneGx65AWuRkO2i4TM7o3AbiTBDYKNIMk2OKFdlipey6xV10Ye6NL9
TI+cIi8JvtWK6qOXdAFRx02g38uhtRrGeyh90XIjyJCVaVOfFk+J+QQZHXvIMANcp7aFelKHwW7I
NLos+MFRfbbk27GG4AB0kKBUROr8JZdMv9Xeqj56TCDD2cajG1WmJ0Fus5Clq9LSdoWlrtqw9XWz
u2nAUwReND8qYzsPHyS8eB2dX0sbtxSm8l52m/R7NYSOkFjEECQ3hi5MN0brHC9OB8JZnEqf9XPN
aqJ233PwcMoyAlXfuSZKNa08eFapkH4YbRrorlDHXhiUThVkkOXVtlESHhi7qQv4cja4KBISDs4e
zU8CYJbGHndP1W1Zv08BH61K/BBCFMD0VJkKB7wTU1QhsMFNfVcW6UaOMBHK6CrLu02bsL2lJAcM
ia8svV2xIMLcTxsBv9+RXh4hBQhRRAXypaVBZLnA/9C4FbTUw9JCaSK+Rm/alqTUjsIbnI63NEzI
YO1HcPUPGvgsQwnirZEXUWZr+qMEIh81Fn3EaVvsbmq+V7OrtGNEps+t1rl8gK9UHSZZwZeCMCkY
h0LcmOlLZIl+mSS20QzYkK1TVRAnrBVUrCEMG++U+jVMWzsXX6OwwA8qjAO89aHXCzEZ5T0bKy/G
nGSTMqLWFcYSMKbWI/rCQ8sxcgfZ2A2RYkt9ZWtyuEHKT0ra2HGAhsI0DRihhkVbu9Srw9ChjxQ/
ycM3EWWNUd9U/LVDxpjqKlRh3/u2wrBYgS+ZeXWIwm4NBqu0dKXqWtFMUJHn9kiPinQ1GH4JnghJ
WZfDlk8h+klOnprs1hjAytEdK5WRAZ2xRM1IJInfaGE5Y9TZYHTzEum24Nqas02cUlKjcm/K00e/
6vrIVVFWzvu7KGjsvgZ2B94xZvtOBQWGxYjYmbY6PHL+FkCOopkaNiAcMiGumFylqrWOWmjdGKon
lbETIf0uWr7Nw9wfDHyR/IhlkVZ+EYAo4Qn+MNcdsemIKeiEp08xTIusJQq6eEYr27nw2ssb2t8Y
/FYZBxxtwMaKV22OppHYOUI/2mF57Nt1PEDmUQidFM33gG9SbNKEag4vawLKeDuMb6P0MVN7gNTe
aY2nSiEV0hl22vRubu4TPfdMdaeq0B3MG3CWK2uxTmzaa6Q2oOvJNajvBqROZCgf1oRjiC9KbmRx
N+jJtAZS4GX38kqjlIAw5Yp3mTs2r3VfkgHqmBmFMKem2RKXt6Ok3qGat8mryBMSiCXnFlioZZvj
Ww4sQvSv1lJ5DBBUQmnCamA+u6S25SeiyzoARgIbWGhPle8HNQRznEDG0Np3qA0ONPWMGsKnqWVj
coIMkbwdkshuIsjfqZmjja1dpbIta8lWTSLkQbXdDoWrpvjzceE06ZOI6UERcsltuw+UgDQjNkru
tWlhN91ACg1eLeDLjI8M79AKAVrGK22Gd02S4UHAqQbrhGH+iD8qiraHSKqv64qjKg/RsFE7iYyQ
/tQiBTWKzM1U7OgQEuxmBk3E0BlD2TFBNJzib7EE9Gylij42/2by94wwkFgmY+fIUowgj5Zdmjj6
qK7MjOP7MY8D3N/nlS3r70rM/SSl7oA92gm7KDWImUEZqf9rd9E/ElOMBpqyiQlIFH1mdShFbYxW
0JGYTsDEbh8BAg8wkc0P4qpcXc61Zx2qn7bA3IIGIsZ8kXN/bj606USrz8X2KPvlA7DoqJi7AdTK
xm0Dw6CIf6Trcpfcmh7gUquE/BtKMZ+vmF8fYVZNyAqWdTTFI6gaMTftkTn9FtLyq9ox/FYnhkqW
OZNmqOGfRkHUBPEPQKHxlj+vu7Faq4gZjEIqxomeJJOELnR+QNKqespbssEw4cKF48wFSgMF1p8W
p0rRSZuntJqiFDC+d4xQSuhF0kQPNMfJoPKFbzq5x/xec2po5j5ahCFWsIQ3H+4Tg25y0nGl3hKu
dcZ59eUVziuSWWmmhVRiQZ3dAb1n65O8FhTuWqjigrfTFvb1LiDmKgnt4CAsYG0+HPPCKudlrl7g
qohhn/Y4bMDEgxrtttg3K9NunfxAt9b3cpNt6D5YNeOBHdrDMhnAmWvq6ffUZm6boBpUxT08CMGz
rA7qWCHn9i5vz7Nb45fPzBH7XV+gLjq9YgOTyHF8bUgL9dDzHxFENWCR0UGA9dE9PvFKMTF6JPZW
g30w2HFso00M6MnWchuvmtTtiEzkbXkVgGVweYj9/C48sT7bE3lQ4+7VsSnStTu+trzUQ7TbBp4B
zlcpt5fn/GZdsZ9ee2JytjskOciCIWv5UWnNnSoI2yxLSaK/59lWN68tqLNUheCJhmprQeEJPSDN
TbfrinEt5ZFfCDudQZS781N5K9LONVjyUlivVOAYX2VuECoLYWPpHc17YSat4rYTsZ0N6NvinvOM
pNuJbWXTHmIn9OTVElZnhjD78ormZ4IEHr9OMur2yB00UW3mJE67Up1pgHX4tkQIsbi+WbET2WSd
FGbYHsMHtlZtZSU5H1phh9GW7BRu7y0hV2f4p68LnLbdidMneT1amUCbY43Of3fIbvhK2KOcSTDF
tEn91L68ixftTaHkxF4/hHWXgJAFm0zyUJvw+q2+1p3elj3Mjqyt18v2PlziS2z85eMfHfITe5ho
C9OkTJoj27GjgUsszlWBKKv0rtmDNZZwV/DNba+T9ha0hCZZpF48G7dOHmB2uoqSkJZQeJyOhvjA
AhCl4ByCVme9y48fooSLguKLbjQLJYHe5ePY4JsO4AaYFHUwdIRB6BZMJtZm3C/rfM/ahT+9SEfF
FlVRTA7Pt0mVVWWgGwE/aqDGrdaqWx7y58gTn9Rjb6NhYaucFBu2b7b5wgkPuqBzZ/yJ7dnhQ0dI
S6Q9y44VtI3HGtM6+rWQirjZHlXpaIw/uMJcA6NyDX1g+juT88ehwUxBEUlHzhTbTCrcv+qNGBfo
qGCwrTIeYuFYxaKtieymjdWbQBs3vFQ3VpFvex45KTCKqES6YxHvMlFd0RFhuoi2ipIXdjmkz4FU
b/tmfM9azYtFdjeiQMMxTxlU70Ymr1JarbpqZbDHOng102ejua619RDnRDG2dbTKcRmnAe57jWn8
MJH+EomDWSpHfS+zwidA+LejSG/AO/0jaCyI35mES/U6VG9DqhCAEyJJ8Jkibccsug5p6Zrym1LU
XlTcJeltOSirrkFxTWKoWAHEk7ckrFK0ezTMXx6K4jtGjJ0wE7dV8zbUb1SRQPyKpqBVEEvJPGqG
ntGq12GdcztVS5JRSCeJFTE5ADtR5CZNYo9Jg2tW+EwrDibOsXsbBZEknb7qkg61KG6R3gx8tZAW
AsyMn+KrK85iaGwNgtA0YnPUn9ma7ToX7g9uonqfXkc2dQOngChoiw2I6pgvEwSdp25t+dyONktp
7vkbhY6ZJ5TWJ+Dw7IBNoTZcdLTkR/4YgLQ7HzCWp9rjOoZOL+FQ8GxX1Srb4Xp83d8LAJmvwqul
h5Cma8uXCPjrIeb6QkbMxtFS8BDBHjIs9kgiR1wbPgpG/tLs2r/Yi38u2JpdoYK+oHGgF/zYP2pO
4+ob3S7tfmvcQj3nQfYyp3pbPKKnD3ppfbP9H6SZ1OZh8ceJMn3sLsEtcbQ/8rSr6H4JRTh9tEv2
Zg4mFiOYlBK8z4meuAZ8adIl+E9Tj5PvNjuZM722ehMV4mPpgovqNd9EEZGe83Wwja/k7dIl4nz2
e2JudjBrYjh0CtSVkQhInrEqbwfwloEW+s3EVn3InchNbejHr60js5dAOtOBdOmVztpco4r+b5rg
+JD3YJdxNSNH9Z1dDaB1SfXS7VGQvJwWfO7a/zNI/PLT2aFMiyFPFVnmR5xoa7UZHJrdNgZ3B5Ra
lPbmsrHzOc/Jq52dx1YXhIEeWZPH0FvVru1JBlnYy56MC4VwvbS4s0krmpOoFEN7C1TIs08pm+Vo
1FGc4SqBg+qDeNPmbowSPbT0/o2ry7kdeGpv9vmEQeNUKE2OFEe0R0ci6RXOL/tHvmYuvVpi/fmg
u5x7iwkMFOCMMlqZcxxEI6Fu1yhGdoSOe0iyOj0aIr+rO3WwzVh7MdTgzup1twqYG4qyg8u5EzDu
6EG+SUW+Ap/rHhXqraEXPUkgtuNphnCrCtDD04aAdMWNrl3paUtYjFpBcodSBYks1JslftBTdR/m
G7PvbKtU7aEAjXWNdbfBWo/6hfGWGVT3Dy89XegsAkghRghq1mdHZnyngmnHBecESuF7zlqbpx04
U8zCSdTE7aEzGcUWOjrNKy/FfcOfWl3fMbxWEg98HUBSTul0X2sHP4+lfaw1D0kZPupWi46QflMn
qK9L8aMlN2yiUNty5S9OWnxdzRevzAxtjPHZaje5DlcTOY9w0NcFJBuYy3N76WD4qA1e8pOZW2aW
UDRVYmbHdB2unsH+CNrFbKN8s7bFHXBrgv1D2Sgu+sErw0fAKYlwrYqEvVGnubpLXCB4nP8gEJgI
ohhLBEYBdUbEwZPLSCNkrVxMnsute1Pamv2tVh6Zye1gtHaBqTlmva/FblUZJQk7xa7bt4UnmAc+
DERD3lVGeQNcC+jzzwKf2XJ84aE17npNvrZSHYOnSrkdQkhRp8OqY7IjV8qdbkCPkw7QOLbkxyJo
N5KO3ioGhqoU4NBBMlaRGfsfj/aXwC77+EeV1/k7/4xs+YyQ+T8HiZnupP8aEkPeqqx5fTnFwky/
8BMLo6u/A6kOpm2I9UEFCm3EP7Ew+BHqtQCHYPZ7QsJMP/qJhVHk34HzB9oVo1T42sCP/AmFwY8w
9QecDDSFoKukImf9K0iYz/4E3gzRmDiHdJBy6hJYnmfJV9lkAsIorzyofq4jjfoF1BG7AA1EsP5j
rqnXbmVDd1o6HEKTrqSs9iM0fDjaJFYk7ROD+rmgEiCw25HaUl3arLfsiEJXBVCIADhxUxA2uMM7
lvKq8mcLIh9QlFuhb/ytoNV90zAvKHUvjJKVVAEbht5bknt9MTpcR901EABQ4X7Eo2+hWkN0uHJG
9K2jBAys6M8KuuInvbKD+KFirSq9A02rjtgeDyFoe0PgullyxDn0GFjt7RhFfhcLLrX4Vtd8BVct
niFY4O9ImGg6cYLrP8LUKfJnCk6/gtfXFzvLMoEFanWAryuPl2jWD9AA169VdALbUvMuW5pOkUuW
ZqcMCIVp1Bf4hJZ8LchPrbRAv6x+XYoJbJwO7QtDxbiFOTNQGgKr5aSrPDPcx2JiZ+bdSD2KpE5X
gRA6hjK63gX6kyVUMXCJznHFlHUnSa64Wdv/n70z2W5b29X1q5zmvQ3tQbGS2GUpybIs10k6HE5s
k2IhUqzFpz8f6LWXHa+c5Ozebdzh2JFYzBITE8AEflRN7mllaldZvKlnhmt2j61Wu8r8YYBw4oIT
QwKwIt4HdcSRsprTeWsZkW02kb3QrmcE05BVxUmao02QvXcuC69OcHnVcfXRjvY4I4MQh50afq/H
w4VW/1Ee++cIMwCkH2CN4DamfrZBKeRPC8u+q3DUwYurOATDjyRSHKt9bItulYL22uS2vhjoY2gf
GZRMDX2EG+/3E/3LefjQjE+8PxdIwHPEPCQ4B5GBkpNry54vOpvYkT/QFKznE0393ONPEm9R6p0V
RwNsQRs5T1TsEIAKcuX9oUefrHuySqQeNlIySKNif3bJtOKqzJqUka3Vu7g01okS4uGT2LO8DGbx
Y2VtQRRy8C2ulPZmnO2KovPq8VHF6WzUGWtkvoJUb+H3sKvt34/2z2riP5v2aa/X63bo6qStsJ8b
uOks3DTGnw2zy/EUeVF94jyPE6Iuuvl9tb+e5PcR+cSQAdY6h2XHJJ9MIDoL3F7UxKlLIl7C+g9K
1K/J+r2qTyzqaBwOZdRS1Xk42jVxs1H+h8jEP9XwiXPEbaXgZkgN/flbtbir2z+wpl8PlkV2HHqh
WYbc/yCPSWrpMlnAZNv5VXP+wVmzV0eGbYU/fj8pv1wOnMZblgHavf45k/Bh0VhDXlPPCXcfqwvK
9kEZb39fxxsU18+MnMWwJNWyQZahufb5/Ko2IvKt51BcXqVwuN4vz+x0h+UaPz23ScV7mjPIccSj
BiRy86I2FPwaAMhZaA8DHp1RuXhVjcPVoW/tZVUmdjsb7ruGNF/mAU+e+YFHiRzG94kgl8zY5sN9
kiorYFH9eJ7iqBZf4bjh5m3qZaURKOVz1PS+AvpHa427ZvFDOT3PdN5flBu0rc083nVLcI0LAhGb
3tEzfLG8mfZc6/ecd43VujHIgq6DDjxa6+5I+xes7hOrZkY2ocPRjzC79nkCCy/X4TA4RBy74aFx
q/HhNJtvtI6s4Eq7avqgLBWvqLOdenwh+eC8+H6oFq+G3j2Yxni7DIebZhE06q4/DNdttnhNMKrG
OC528wpvWOU27hi4JL5oGLg6XlyMReXqmGMOrSUJjT2gmoid2lcc0cz6bxUebDNdC4zeCIpyJJgq
ddJop54sDxLZ5026S2ui3U7PLSIEWd+vm9OPdAxC9kbpQn80/BAnnPPspi2ejuaPaPzW6o9Vam1O
xZNxyPfhkNkmMEr6YLlpP7pjWblFn3gNMcnnwfSBnr8cQV5sB3L2xff96eSf0mJjWoAs41XWnhxl
TC6Tc++rTbEVcpkdnk8HMe2mwVKdXTM9+IkkTstOkZ8NNyoMfK/U52WLX9UyvO2HKMMjd1HjHYpm
qaqX2KZNMIH6ndb1qMz9ql3UwXC6DePMts4XuYo76OngtWrvgOY4hXzpJLtfmisFb9FetocDsz2A
BwhwCVi/dhtWZJCfQRvfZzmRYjF8fOYcTs8DDx3yI7ZqQLK+Nxa+e1HvHaz5+tTo60V0UbDKjEW8
TpInTcO7lNhsxvwYIYfiy6a8SQQZCeRm7WoRJU6Vlo56wJRQal5eALzYWXd5d1Ub+MKYrnWu3Rqx
r2m/q7H43OKpuCtav1f2Cu68I7nTkjq+KfLOBxvQHcrcnWndlyTS2f10vLxYZWnuFm0EqvXRV5PO
xmgPP1YvrbgDAxEDRJHtqoX+lCrJt4M+Xh3NYleM/U3dL7c5oqyi/5iH0YboIHuBENq0P1rdIo9u
9aCBZxou7jsi/IsYH6zie3N+6cXFquwcfSCl9+KIIHR2ZlV9q+HUE7WKk1mVG++J18LZ6nmO+5zW
sB/O8Yek+YvGQXAK9N5kHErCsZGkrcNumJGcPi1s9eyY45lojJmXxeO2JMFgpTYX+alwYrW8BGH1
W0lprap6y+KqUGe0wE7mib2MmqsiBZq0xZsSd0zT7PzDLHbPyUNmoDuc8hX6MQRp+Gn5LTyX+7DV
vNgELKg/uxXeq02TXC6Xt71aeCH52cjsGXRDyDmP6tX4KYswqdYO0NTXOCCv+x7XwLO2TsWjvDr6
mTnjPCd80PRqZSYmaQt6fyT49xh7IPN4OtFB1nlxlc1CRDRMQSUO8CX+0V1er63FaM/O+WosTLy7
Rkd6mC6bW7Megk791vWRlxxvDbzlmZyy39XFcX/ID+v4mH9bVrPrQ1Nthjrcque5k0R9MMy2M1N1
Tjja1+O3RAVlnVkgHTMB1pWHj6XDGmvKwp9T0bwsfT3v1yCQ+lWtr7SwXQ8HiyXc+XpreV0tnuSW
t1T2CJqudhrRFUb7MMN1N09W0Qyvr36rLTkF0vUgTBcXcRU9krYnmKXNNlfxwLHsWtnHVkvgc0yq
Pxzqoq1xiK4XarfTTt/wtryp2mGNx1q5rF3tjPVSAJ3Vo19lGc6E66NKAHWWBhrsrk+G3SxJHrC/
Ock8vqjM7mq+yC/HFPx6EEVC4+CpeCIf6tsq6v50HPizKRmxC6UWdKKFCR7uXAEJ4uctvYb/58QG
ITKM5SbBVcQ8wAzwQy6wYysqAcdHVEKVHBJnHUfF1DUVy9OX8UXaKZcDslK17Paz+IGEMX9o2j8E
wk8t+yR+k6HgmCGQVb6ZLyVd0JUSSoKY0Tbqh4y5tOrcb5rM/b1Y8A/R41OtnyRxrU0I46nLStw3
HEt/aNok0NXsT8KuyHo/yR5SzRwwPEC+wSGeThc+SFLxop4vFTWlc4vSNltzZcyQtttm3yqVV8wW
bjFY3rzvr0QASOIab17dtsb2ojstv0RMRaZ5pXrCVxLEyvZCxW/bAKBAdHSFhZ2EI3Ae+r1+0lAa
G1tHrSiihXtSno0Yc8LZXPfmQ3PTHO6aOR7aFu7R9dzW5kCIaqiE3bJ3QtyGxfW1SL25jlUL6Buk
k6j2Why2VfyVLE0jUuW8q7Rmry9Gf6m9HNJoH8/qvaw5c949GFH+ZVanuHlG+6y2vMzKL8Pu6FtR
/xCbc5LL4S9dqt+O0egs5zdmNOb2UA1+fh5vSUXsxl27OhI1cu7NL1kT3YyoJoT0BQRUOBnaWLlI
XocTAlO75AD25DRF6tZgkx7YSLSEBY3/8+/p49PhxF8L5n3mJhXrw8zBAsPqrGRCljsFnhhXt/rM
FzPOclxuO8Z4fGg3bQ240vI2tP4gGf/DfiTulpMxysTz0DCFfD/UXp+Wg1Hp1F4UQX1o/XId7w65
sW2IjJg6+h/ZF++KnH+/NS7+70yQwUshAW3156J+is/7fyMgT4MD/sb6WLTdS/Nf6zp7Oj5/tEHK
a282SONfeK+gYTNLZKFHw0ALewvHm/8LEEHixgSPlWzAJJL72wI5M3Si8bByE0xGkBwp3Ln372g8
w/wXmIuitGMJJ5gPbvEf2CAN5WciAswQjHjQstCtSBaI/+onzjrGx6Kc12GILh8NeEicZxv9fJoh
IS4Ws830Z7p4NtLoYvo0XXt75v37dLH8+xVFxVH6MEZwnvfC3st5L/ZzYR8efy9yUPXwrwa9V/Fe
Nwh+I2ksKlzvpwff63l/5v3a2zOfuvN+e/pkTo2e6vpc92lmAbQllb2/86k7v3xveub9wan+t7J/
1aVPzWsLxMbCatFrfjUNn4qdGvbLbn4Y3emh6cVP9U81lBZoNYdE/auXv3puuvaZDD41732IflXd
r5r9qeKpPK1KCAdrU+JBmqrcVvLnZMXlNtRKe46b5Wa6Pl0C2hKEwbOllNu3j9PVuogRERsz9aaX
AUknum26M/15+z7dYnMJceC3nj48817hVO70yvu18nTCeSdirfzdrvfH3p99K0/rLQ2N4d8NeW93
VyzGDFQ8ejWVM2+IBZR2vPWin49nxf/QTqk167Vw87mdn4ZoKvEYZaKnUOt7BdOnt5ffqphenLpv
HEFomYZIMRNGEweDUfGnFzgef+vs9O1Do6fv7/2eBvy9xumGmQy1fcpS/HZOjeGAzdgQhKNF19Of
wiAX9rzB1SyaH+K3a81sVq2q0VTs6ZHpBiyzuxit8fb9VU5Y0qsc/8P3S9OnEQz5ONZBgo7qv2rp
U+U+UvXjxYdHl9BGH52zVXZEZOGgGBz4qiY8860QaWF6GEc/7k5z5/09ZdZW66V5Pn6oVokNZVtr
6fb9sbwYun1ee++9mu6dlmOQLMbz5fv1Wd++qEmSbaYHput6pWDfPlvs79KF6VrYqwdPq8+4rv09
eG0VtkR4HjkFer92UohqNA4/prfe3m/1xaWFHea9hunTUG/rdJHt39tSHsdLIlLr7duYnMPsZJtD
Bfj63+UfDdVwmvr8v5pE/Riiyf/97s+TOFWLW3l6VRJj+17DdF0m8dA3i910ferGbyfxvQ/vE/l+
TWNiP0zkdGOayFLFu/W96v9pIo/nt4k0LOUQOTKJ+dI6X76/+PckvtdJ/pajE0PZwfTYNAr/0SSe
2+wHePvEP0QygXXc+e+lT2X+ZgKn+9Pj0yQmYNGs39fD+yS+VTCtQqwuxQfimlbhNIFTMdPLP0/g
kZM+z0wOhZeRVmqlVAaK7nx5vO96bUHoGxgs09dzYSwutDFv7elrmp2SXXZcfJ2+kRO63zdWuJm+
qd08u+VQ9+3JM3rCfV6u6nHR3R1Q7u91/eib1ahfT7f0Mbw21PPxanr31GSJrSe5tZ1uGidYQ9Gq
xlvJNQ4+BLyVy9V0N6n12FP1WRZM786Xp9aPh4PqTXf7TItXnAr81R/A7P7qz3T3bFXLD/0ZrNlh
6o8hfZ/6E3bRxVTuoinf+jPdmy79uz/TF+nPUvozfZsNy2vt5/6AJWptp5tTfyxSSG6mkaj1ckES
yWG5mu6G83PsKdIf1Vikbzb//68H/AGYQ0Cp/2c9wCl+FPV//Z+LF3Caj9H//UshqD9qBFLAm0Zg
mf8Cl4PMYbiRcJpBhot/awTcwR/B0hX8AvAume58wOdAODeB7sAUADKTpH3/t0YwxytBIdc3qMAc
w4BD8Z8oBP/0fyNr5lKlhZY+NwHZE0vMB6VSVyr2umbQA5I3bLPWvjJGe7le4Jt+8Tyb2cofTqk0
OYZ6N37g2fRzffNPSf84me4W/dDrwRfyT9q1TTizXTgn+xvQfvLBoU5nbt9gCQ9Ifm1vVNd7InGk
fR/bIJPz4eHD3O3fqv7oPDCh4vyuRZ8OH8dlN5upwEYEFyda9J0Aavv7d/n4pbDPTm5/wRPKfgDE
w36WT7T7IbaPU1NyG5wIfuegBN7NvM7eHu3tHhAKAi9RrpzIVm+3+6P9+Hhy949yNfixtEO7tA1n
V9n3ir2pnE3kPizs7zIQxFFSA31N3dfMeX64vn39fWcndPXfdfbTkWeij9qREAs9yO2F/c1l1K8O
zIJBN74DLGf/oJV04MDPvvRe9o9faWZsv97f37c2zbwq7C/XNPD+nlb/vm343PyBNsRw9oEWDd1K
S0OncV/WhQNqmnc3QBK1/T1xb5brzn6ZOTf7fcYwvtzcvLykDsMdFM5gvwwM98vLyw1Jn5x97N4M
pM6bOS+hKzcG++n+bMcepHP9fBu5r5ZLFx6ekyB0epIL9/bz8zPHK85Fa188P1Qu/8uFB8Donci9
fr3mbfuaYTjb13/MCfOz0fGfC0IWzIdOZ+c6NiOsekEYnJiFeloT37/P6blMyNG9+l7bdyPdI2Gw
8xLxYeD6i+U8Kvb9bve0eT2thAhz+1qokih3m2RbMU3efg3t+6PzkDmZx7Nn+xWzxt987xdr50/c
Y/Jx/9B4Ujgdi1ZWM85IcxcRablPHoGEDX8sc3tmOMnLH93mTeEQvyNhoaIPdWp1mZPimzqFhFk2
8iMjdZM7+UQNiX+wT7CUkw2SoUu0dcDJvt1sZZAKOwx6r/XkCpZ8Xv1u2M+GfTm43+QNlUhGVvjC
HnwCymFFBcmNvyj46nL7m6zNVBhCwWgrzsLWNws+yXfd+X6VeiNLf1vavbvdnlyCFQiTz9dfR+cr
mCg2ONk/GvvxK2FVPLa0vz62Ln9L/O9LuQk1s9oq52nwuLhD+XC+7igPGH+eVnxjo5PCvsATOrYJ
NH59be3bzFnuhJhbrgmX/BOS3//AMEyNdIBgSYHk/PNoZzqYAOWC0T4zogTM2wUZFe+uvr+wuEbb
3hN2LZxrsPd74sK8p8qWgLhbzLD+6yvtjO1nUBCcB81+eHh+vv6Tv9CEH/VPanhv3yebvZEfqiFN
4RkPkqYD1n0HvIFzdwMIks3CgS+P0Iaw1tw7rr9ZUMbEMfZfl3YFI34iRbGzEZYsA5g5LHCW/6ti
n1hCZ0LIX2/p0+7+jwt//seh/bT1zhF+lTFkaBeQYnQjtLYgZeUZuoLLsvsIHXKKyTehNf8bblA8
CR0aPlAU3Pgi78qPEDOArY7mF4TNfBn9wYe1y7OQrveFAwD7uO5c2a+EjqUYWQuHG9ntUPUYLBmm
G5jr1znUWAolTn+6h9H7uoMev1oBGrcDnfaEdMqV0P5q70z7ETIFg9F+ZCgr+yt/d18Hb/CmUkZH
dj8WggmVH6VIa/P1SfVnwf3uT6lqJuD739DCZ0DIFqCYcyT7R6w7+LnplhchQqjOonZmiaMMToWh
nt6aZOIgbDmHh5YnpwrwLDiC8XwPaBH5ywUoyDF5xcRvHc83Z7ZR/SOQD4n7e+5p/WyL/Tfr/5t2
P6NKgrbadmpOe2f23P0m+zCMK3jjaEKxo50RonM35yNxAnC1cXpEHpjbdyKkpPb16zOyyZfv3zOX
oxt7sUv5G7y8dBcigLzcPAEv45UBvH8i5pggLn4J+ImcexhILqR+z3JN/XsAbmT3uGbZvpYOu8g9
ca1IOn8SQt6A3/85UZb4VtN7zjJ+ZiozEuhVcdvoAa4YXuuQ9Wb66fzeAVfBb70z/7fE1kDIrgax
V3cmq3vupitjaxJZfCTWt708BbEfkd515qTAohOE7sS7Ach808ZL1uXI0gldzoY8Ajq95OrA//EV
Z8A8N5KwaE6qBBC7yAouiISRMwTyWSVyveHzRj4Sg0XKcPmVH0bxIgLIW2AllvwkjunJp99TxZS0
6XeD82l/q05D3GinFnm0cS3hXN4dc8sinzaoA6z2Bn7rfh/d2r4J2DMeORb1vwsPRjJ4eUHefLqf
Vq9iPyE6T3Jbbt+Wzv3Ty+NTFbw+Qw3Inq+vr/0fRQINh2tm73cd+LRllLFmpoYGX9Mv57elC8wD
s9k75mXvdH7l1p55Ob8aryo32dae3GsdwhzWCeF+Ld/w7GdQa6/2GsA0LL5VrrwFShP/Awvj1JvS
BSmJ78m28zt/cUsKxC/RjjP+IHoaf4AKACWZl2DV+Q01fzGoTIXY5lcR4h0xYlORrUPzvoBkdIXj
BVdPHoVvwpfSna9LgCulYTToi3otlajXtZc+ENpOplE9aCtbDfRg8KWVx+3wRW51fryuPTUIvx23
yVrZZNvWM67kiQ6GzDmuk6x7Z/Dp6zpb60HC70DRgx89HZ5MPrceitiaKvhtPet2oP0111qajJD1
Sq6d68bNF2TgkJ+OQuUH/BuqourN4va8Ma6UjbxEcNqPbH2mQimwfi23DVzvuM0Ydnl7YHktL+P1
yYu3vSMD1bDojtxt+REBqPXCbzJyHc+9TcjbvcUVni00VwY6W0vNLSUy4XxP1jhTqoE1t8+bvrI7
P/yWMRrS1PGHjA7Yb7UXr5k8hkhqUjZmoG8y9ieTjo6+uhl9M0Bqexgp3QzUzRl4Duk6WPc7aaMM
oEq8ds+QSitkoKQ3Z1iG9kMGbfBPZC5mhHgaUOb1kXKkBqmvRxDouTr6+gYwp50ZxHdSlgmYhNw5
e6O7oBQd/HfJIG1u9I2MXOcuaVVP7D8Js9dklt5dzn35abYjf8Gc8xWnpKqeZvRUs/iS7NsHeRQz
4gpIpbtuTYzzamZ3IBbopKm1fAu911U8IIj8aBWtNF/yuZjUdeTq6eHy7C3JF08+8E0YRCvAz27q
J8U7rKSkkYD1aKV4AJ95qM3TU6rDdXfOWmrWCrXq8E7DVzz5rgO4IpVFK9zg3GR/piujW63l/2LX
8L+Ut9yM7tlTJTiNkmrT1vxkX60Hd6C66i4MRnofrQY336U7ua75OYnty3W5Xnyh+zwxTOND+gpG
1LKNLzIvc199DYO3St+GZKAa6XO1rmhqR+m8d5fetE9yxXwdeT8MYP5r/XXud9uB8T97Ir8rTsN8
nR7Usy0Fd1sZIZr5vHxt1ppqy2Bn+2xPMNdGY8DxEdwY/ulG9eZ0f+HXOxmS4z7cyHeVweuD5YPc
nbvIVlyZu7nXBuGGp9yU3z6Yu6Uf/zhyPfdiR/5GF4CXg/Ph6N647gNtOwc+oPQNZqMNSr/YnC/x
IwS2YXFxdK1H7eLkGKviOvX6+1NwIj9mEYyrcQUimpsx3bgArpIr4q9RYq+172gx3nylXWRuG7TB
6bq4rgnJlrbwsK8REJ1uMl8Kmq+iDRHpq7cnM8BQMn+8yHyOf6jkFCQIEYJqEPvdKub/OfcIp2Zn
uMy/pZuDl7mSMrl2+sAvfXJe89Ow8fs61dEvqjpSWB0c+F4HJVFv95TpppvxokDj4sbmcJ1uTgGZ
Aa8zn+RHbMsnOlc4YL56AP/6pBL2ajZuzrzQ0qRveWRrDGbqgdxBJxFvKCBxj1fphvGiCG0l+3tC
V/AYo9nyDFUwnieqlMpkgGpCRDOmqEUtEbmAcQRRKJ+enl+w77vGhQyb1FMHJDT3Sr8NNHmSOmQg
OV25SPz5qrqlZMqnj85ihUi8CdcoO0HG8wRxOSnXeP6RZx/ry/FChpgnac1BauazdF06vnxIvWGV
T21lzCBx3ZO2I2FLETVNlaZIk6RhdHoac+1CqKom16DBPJh0DJEFAI6RV/PLw3V+CaLh7gC+1sxb
uuUFCQK9g9MQFo8fkFOsa7dzate6bH3rEjdMdw4Yz4kcjaPHeY9beYvAtNM1MB7okr3b+wOB/aRz
cZf+aYt26eAmGPTuYV+sibblhzzG7IDThuuR+sgXQS1eA1vogZ3EDpOsWzbqBWAySRBN2b0tNmjt
qgrwEfIVfho7dIGNcxoRuPyzq9q0yR088mN6Ct9yN/FwmvEMJCq2+jWy1W0ZxF7sFVdZgEutEweU
5rfuSJqyuXdy8TryCU1yBs8ITu6Bfg30vaUvlLwCJdEh64prOeNK6k39DBtPu0IYCJbIc4azZJc/
0lrEklV1f/IqSrJYiDHjNGM0OOv3alf18V1GgMS/0ME11NXdBbXojFwKPXckYwo9EVEMci1Lyxdu
TpC5ZosEQZCpY7D/cKjo4y7pJjZBE17mAYbvNrb0nrNVVyHmN2RdinCaIKSCIeY1znGjrGJP8qTj
BOYRhkMar8U6Q2CtHII0aLNmK5uT17EcE/9b65zYeisel2pLKpQG5BfyXdm9TZxIXksZRqYyIaB5
7vwYmANgt1DmFsTjd17lyefTuvEW2CumMaCv4Avbh0lPmDsHJ3dTRDfMYeTwPQdCFSf2SzUg+weS
EuIW9CHVnhDntXUcXOPy7ObUVruMGh7itkKuEpGZcVbDHgBSIDeVlbLiABjaRRinNT0jkzrBDxBu
oN8DrQFFDhCKyhuYh9I7+5pTuDkxpzIeZCfxyH/yuGThsUi9eGPS/eK7ZMA2XETbCPCyJDivjkCZ
nWlNix0MLEGnY6ghJcR6A0xyVgVO1HyZuQeXjj7tIuf6wKD2qzJImLml3wVHZtJyZ2sV8wbY1R7u
w/5wCeqsewwO/CrQGwAfweniGFhfhcJqT7Nn2xYaxFXcLfk/heIb+tJdNtcJLTeoIWFWLTSKBEps
qCW8aAg/X6AqmzazPtFf55jbDPCmIriUHZy9hFGVASnWo7Mj+Ro0I1rJ4Wq2BmXV7x+zyxnfI3cJ
eYisa/DTInwf/II+Qv20pgriTQRGUriLrw/+jD5Aa/KcbbhxsIQKZVVLqws/co6sSZ5m/qAAr2JV
yh3wj1fmKllN63o9epqH1sTatoLOU9GbqA+Bb0Cay9bjJJXpcI9wRzQb64dVQZ3SUvC6WJWypkIH
HkLpiaeJMuZXKKYR7alX5JRdz5gjqb+hltS31omTOccA3QxeRVy0o7hnwP8qD3fJgImmlOqSOxjL
0Nzoj+Vm/MpPBGc4P85IfaiscrI3p1jVNAcvdOZhwWxYgbY5+/maqExMGSTVhErfVMVk1TgJq8P0
db9y6qsMysgc1jol9xdJ0D/KyMn4HTEt5My5wkxTgt9Bv+aVbo9e6pdQTOIlnoytsu0e0r2ooZo8
52qewWoECSgQC6LQf8qEA9IBnJbFtGN/IQMv/IjvzYXwJsvBXd+OLvU94LFwk6XL371BOTiJ0zfh
qBEcVfof0efUFyrI7mUOE28jRc4lha+bByFMCoftYAYLJdSQZQmKJMKFMKqc7TyGdeSOdRNtyO99
EwFcJJvQLBjIcgUDYAOxWFCyjC0PJK4NUMSrmMxFshHtZS3QaqrikJ+eJFjl0y3tLrHX50F3Ebok
kkJAwBkJ0ishhJyNCRzbjQ6LAhCQ0jvPhDmUTNOR4T3C2hfuNXFbSG1n7+BzRMT4Zh5GcWiroWuo
+c75UYUOkk0Jz4F20eZzv7pkpq6Fqg5Ud4Du0ukTyea9JNBsdjY+ZexCUAaGggzqh5PBEZhH5q13
U9C4wlvdNdcWQDkpKQ5AgqYjsRu7YnpIWcslu+GMLnUXiHl+dlXwWYbMAFjnsF1waEQY0BpM3fWS
oZ/d52vcLFifwlUiKEpfwXuhcJlDg11i8FR/zjor6FvOXNZXwBFglxCeKoMGl1mprupmNyMTMHjg
rrLbWwFoubwvZVcOEMV8Pu5ANHfO0PwIDZeB6sarWUCw7mZp5+sWK9/SXgS1G4G9pftAZzMJJHSA
9cw90ob69ZZMkEy7cAdzdXoGuWolnGTmmuwNAgyILoiFpHXOF7KrgQO1BiqACW6oFaMNZacYbwhU
YZwUJA4QwSkPPsITYueWVYakwm4p6++8vqfHuUtEDHMnlCtcM/V7bFQRa/q8gpPA1WSspnZQm9hs
wFKCT6m2vsqYO4Ex0oSDsB7htAG7Dn2Snhrs7SOz2rLzdGwM3TTWuj+7pO/QQIRBfvkDvuLla47g
7YXzA7BXeDDAv5sa8QsAZMCC5h4hCg47Dj8dW235MDgH7grHrlnUPUIMDIoCdKa+8tK1bG8ivPV+
w6eDU39t/ZqtMF8zTNentbWZIQRh+meSmGBfOhNhvZKmFnt92ihAs0f34NjDAWUcoXKBPAo4Pok6
LYQF8K8Q/UMER4LFWdULRyFdt0w3Xt8Mg7RDRyDFwoaakLLqEUdggiKoIbIggMwQOE5OSVlHP/fO
l+Cc8/mA6CQSL1qPnyPlaq6JXktchL1A9pYJbpm8gZIgWwQzKUsWpLBEmQBERHoxZ3Cl3ykLB5F4
c0Q9EH4zg62JVY+ctSwlkcbFojfjiowsyOprA2aPoAAh9r7gVFXs9ByTId+TO010rE3sh24agGTC
8gTXxVkgOkuZjDetMuF1KERoBSxZuJQs3txhIfI8HoOUqvijU3CYs5wUrISFvWT/jVFjULJWHdu+
zpUYtV0RPYqa5wBHCZ9ErHeNregvjD2tSPwBXUOUIG01Mnaxv3THVX2ZwMA1JBOw+mWkIbrePa0R
E90ZXBPOGQCfbM8Cwo7YHgooTFovfUlhJZkrSi6aI9RGpB+sJaX9xL/bwtWhOcY99RP62SDORmty
Utj6LfFK9K5AcBVRCdhkWGHotSxTg1NHxEO29gpO2zD7Qh2I2syP6Dchc8EMIj4qzMHAEkS+Ao9E
xOGK8s4II7KdTiKVLxx6RAn4msCTdeSPki2iDGTPhne5xgaCF4aPrNDIfs/ep7LTkyWAnxm8tryU
/Vk4c+XIbgnZ2M0DeZhYRKRL94U4htczusGccgqkAJ7gm/A5kd1k/+UHzqYhy4J47SUX88sC8ntb
00LgsrLPtCd0NA5PxO7FeUAg2gKD8aWgTSJX8Bk+l3njA9zVlpoS9JfISVZw5SfFXbx26CcGg0WU
PQv3jHyLiHbPcgo6BrtzorvDWqZOFhtMA4INbY3JPqPfoPsxbd1qIbxwFUJQAONj/xBEwsyfQSwz
Fi3aMyrxgom1INViQzA+9ooBEiC2C4sSCmWMuMCmg6BAyBbMTod1CisnS/G6czRWgWjNPgcLlCta
vCj35S1q8ZU52RcISGWB645YQTRIVZ4QlVqsEKL+y76GLEpbRFstUZw5UUMZn7tLrClkKMBsFAaK
GJoczFZYsjABojFFvmafRdv1TUo7uiH7HTopRHwSfW3SNEQ2Ep4uWmII1yat5lZlfyG2bSUagkm9
KSo5nUDnK1kCIIiLtCe7h6tw5lghQ5990RrwY92ZrroX3ZCUH9eyT+Xsp6LvyCwIAz6gdwhnj28A
tWNPg6IEPJrZof4r5DW33R72aLKwLrk6wCxPa8I8n4HyXoMK5zUIKKnfXpjIGw2mXFGy3vTh5Y21
tvaRj3QB3QP054Gff5XSygbaKlh8UnO/PbGBYGNj95m2CPY/wmvRmX4sHJVEr7KahXcIZ0kxmWxV
z5pGsMUwUcAUG2gjwX4gRqQCkwh2Ia+/LJlDFAWenKxadzGHJzGMWWxCYuDo9sKwMP09KFi/NF/x
xCyoiLnHnZN7WOjjwDVV5hNDTHoZcVqGkAYTAGgbsxWMMoAVAt18gE31bnKD0LYv7ir6loh8gj4g
aYurALkcNlpt5qw0GUFhKB2MWKhaNOABZivuGku6KVuQ5sf7HgMkQO0YITGAYvFTsYOIqU+st4DL
0svi0oJ2DlCPsHLZIlTWHMyJlSOriNXzVexfMjYYM7Eki43VuJD1gqoMVcphA2Gz/jKYYzmWw1Pr
YIcb9WlYawxdySLBqOafrklYAhc+bMDPvcdqJ4ODwomJgQ5g4rpXmcIRYhnpHJwZJQ9Bya9gB5Wn
BaDQsdMqq4hpVn2I2iUZAQPUwzzgjggVQHF62Q0A4jCx0F7AFDHawPOLOwXWwEnVBoX4CvnCwarE
FIqgO6fZYHhNC43MH+x3mt9ggq0xbkdYIGX3PMiQinGJ34R90WJQDixJTO7s2yk7V4OCKWQnPP20
PsPUFAZyzsRpwtlRZzgivThcyqnZZP6gREGElPeWrnEjeynf0A6wFjpnziiO6xjDFbsEckgIOxCp
QcyPCyYPIz32ZVUs38gY086GPAKDhOXMnIh9TXoozlSU9RDdMFVbYSQltm6x+7WY4znUgFjB+2V3
JUcJSmkDgQ1PomTzWfZ9yFxOC8XSjTlTiAodBEsrRgohrgXPkL+DnXW5xXKHjVsOBTD1c34uJn8Y
IsxhjivNNflG7HAd2Xe43UTempgyz+crgj6jexI2xrGCkBKHFo65OXLYEqLKojBAO8OkPwkxntg/
hSpE1BTT29vvACuZb2BNgQjosgmITFNjips7PQfBa4Nz55GdbPRIIRlDP2+is2xMiLEuiGSoohiw
UHERZ7fdjqj/G9RJ6Eq2LrY+dwhIQTCdaBZQnvx2MCwACuXgs5FJvlCxUMme2aN3IMdDhM30ci57
MRK4xj3hVrL/gtzIPp7fyh4uOtN5BQiYKCYKMgAmBNSj6CqcjBHRlRjJ+HHiyzcTWRIs3Hp1epQR
EkOC5RrA+WWMWITcQJobRPgQNUFUVJSFnZgWQy/GgKftxTQg3/mLWey0yimlXs2/zvzZdumFOLBh
uRBhZrYlpcpkP/tvws6rOXGg29r/5VwfqsjhtpUFEggRbG4oMCbnDL/+e5b8Vp355p2aGY9tTJBa
re7dO6y1uu4cfOUV9ffSk5Oj3MKV37LH4yy7VgsKn7Wg3D01lWsrx2gKeJVA22krq6Osiq53G5ID
IeOkry3T4k6HE0OhE+Edkx0h7SUlIYVnzpYWBNyEtHx0x8fO3pEP0KUsaNwNvCK6DZ+IhYHGgEVw
Ds1/lY/rAsn9rfr6GyCm+N7ddytU7j1GIYU2NuGNVfURxIBKReadFylgLJpaADRXb1QptCQo3SyL
5xaIVH8ss6YJWQecR62ID9Zk5UKYGkSXwETiMUG5VjGkJog2lR+p0Ed5s6G3GJIMvB0RNYOC7BO7
KhEPXnmsgZJlnv5ROdeV/eXKf99YoHo7LN7PN4Vzdtc41xGLGDeACj6Y/et/UXiFCf3bqX7DjDbK
h1X1duZULwBgAoNRlFWF/mUJYQSKbAr26AfIQWF+erC6318EG0fTFXZPeKT2lDqd6f2A/Oh8fKNR
jo/wVvaxImYHaPMZAwUDTtO/Wv0+UNil+fm5Nv1JfyJ0rJyJlZ2QGQb7VevMZoO/gxGqwoP+7UJ/
w4vuT+/76VK5U9gFi4B6cfYlhBIiTBkA7wejBCTuZEBrfn91yN8KoXk3X8ofD7em072b7pfAbWG6
t8DaZXjaeQLmbVgXUmztAFL5R8Mrf5wGJSjWtRKcx0pG5f2adAFss0lh4X+Xp3dunV9yh2jaC7AU
cCphnfRzZ0Y102zg6wOF0hNRQ5Co6dL2Oq2qAZ8nqNLWDC92PKSJn7GwTvQ3/b9nb4F/NDXj7f5X
H5dgd5aQO0SD7rfB9CjvV+NXiRkrTGHOAP1E+Ur5POE5fgYIILaVoKDQtP0VY0dAvKXF0OrmHPAe
dYZCCmYHjMfLbOwQSM/O7vdTckRempJJspJkNtsL6Qoa5O9DBAm6P42RX9r/2xjZ7hFiWeUuZU/4
DhVYbnyfnHeb9d69Y3IFRRDkQGX4h5Nra5VVMX2M81lyi84V5CS2J90ksj8HQgzFy298L7meqv0d
qI3KD5ZPo9j11WFLKfyhDX8RRvXklSgJWm09gC2fnWuIJ5FQQCBXSNxvKs4i0jvISvJFQcJaRCqf
oQTBJ5VYXfUV+csR3RHdK0GnCFrFH/bF4zGZAzwUFYEUSeO+Zu044Z2x6RmLNLrUmDbhG1QmK2Hb
lVZUIeDBcrKNBDbeeg+/8qkwU35KGf9B7jl+W6sOdOJCn1GzMapZHLKS2JjYmlUbF19OLkwg/EmV
BJ441wp2boCXqfuwpqgQsmeRE5LmTRjC2Vi8VBMCuBI+qQuhMM5iRporKmGI2IU1VA5GaX1AX+6j
OXtQpZnN+59sSeUsDINqqbkJk0m/8IXmDVZvrdZK5Gml1jI7dh4+cj6c6+bffD2rtV3ix6zVLLFI
S5D+019/H3R/Bh7/MuY0/X+Z3qsnanDPO3PmBBDM24HoYudL9/FRC5f+qUGgtf3++xn/WyFVxIVf
zvgbTvtYfuUqzyKj/EqWvobaPEKkpsS2CNKmN8+lXcyZS9XKA8Sk6vUwZeYoW+MVzROHhd1vD3bu
ZW0pXd+sHTVzAHg44OToQO5W/7EQFtSWv1mU3/B1y9J4fC+O6R1UXNmgaoXiT/S+sIgjOVJ1rsQd
b3sLx+D5+MfC+E9bJlvxy32BUdlAFwmz+4NLbW5YFT+EjQE7LcIHfi14fSEVtRBi1qQ//sWK0TKf
X8PODs8abSHwizsLO6y1YWWL9JEwvsxghgUGnMhYBc0oYCO//nGbK39c2n+5z7+h117nOxvMamQ9
gENV7A0IXGQYOffgxapeYLkYDB7W4GjDEGgONrRmxxt4UGfeD8BigkHWMs5qyCp/ylYceQIs9mgj
E5tMicUpqSzAcNIDC6e3yPrie+l2F3yOEgdmRwhO89VpDTFa2sZrWDWYpy1P5azOd+crY0F0Ol9f
rc6Qf53O8E46uWyGSlx3xu7eB46tr84ZU1aJG+SqsVwF79C6AFCnaKh1LgPk8kkdjpUP6scXq/b3
15fgg1+s3a1hytTHAKQsHVyvHI29NU8gR7B3AvBTBjPLK1eNjJfbHCQlU403mKXZbC0oNVvWGb3x
bA9+KosVWysQn9NKpDt6ccCuz5LB7OTorbw0uLpQbfivumAy+/v9zbZX+m1qNApowzKba8gL53+7
vfVdbVNcPTe6vYjXtfOEaneyZEinWJvuEzDUubchD1Jzy47b632pMl6wGgDEBRGnYh4egeQfWW/7
RXcLRn/TOZohVTc674y/67MrHfHMP1r93/sSAL7/tdW/OfW15aLaqOxo9d0F2FwNG8NePmeePrtQ
HLdsNvwPA1LUkv23XvoNml65Lk7I76yZxkWz6eYvhv0in2nZ2cUXZMrZOcTa+2Nq8WNzSu/epb1+
WfmyhRLzuH/z/37H/mTMfr323xljt/tyy057XPsHPIx2u3sVwyJM03/oGxb/4DEij4k0R5VtndlC
7/drrhd2++2Oay4dzDFA4uzNtO2WB+f2Kjn1z+068XbdR+M5fs/r7f13uUl0HS2Tv1/uH4KYX1vx
+9Welrt9vphbMT5P4LEO2IMvgvV19K/NhYp/AJ//fyf6zes8XjYoFa643BN5TbN8GPDxbyTdMcl7
q8C+LSSswWvhw9zMN4Mt//GkbnLq7BvswmnYXnK8j8ofW7g+zpa4z/57N1QhR/5pDCJ5kqm68/pv
M3X/utVe+9up7G2wMxVsLXvdGnswGDSbNl+Y5HJ0CQc2cr8yvzvD8xF/fTSbA5sf0QDkrt1knxae
5O2yUbJFzbOtl/Uvlx0nsj8wYLyx+VExkQICQoII5GUUuSPlkdyRO+Iv1x4RLiDRKGZFRNAgCkU0
+nCzN5dAFY6e9qY7BiS6DwAnAmldxACBXHbMjNklEW9YyHba2mQDKZ6tQUqqsQnQ02XDU2Tmgo1A
xQlI3LDUBhVl2C4crOkdsLOiJlUm6IQEBMUIDBamVe7eyRmcnBXP42G7rD4sMSB8N2bbAv78sW4V
vUIbfA5gZEHti97V/WBjCn8dVMy27OS948e21UjRaIzY4lIg4Eqb/UcDEMXCCJ/tLUfIh8vgFa5b
41HFLIPFZAvsWqjgzYAjszFVS0l+mgWYuAwoKM9bX+FpTjQwyhX4RKX9AkHLhmlFbzMotXUXULYK
ti2oVnlr2TsGdWqG7QKIbDp/wpPzZWcXb3ubuPJRch8DZTCK1rOFA+ETrG38Z0CakAB6F7Jmgo0D
5ge8T0mMHQnOUktwPWCZN5fNDXL1rVWtdV59crYb60H5/GKVVkt7T6EjOlCYJ5vnXIfBqj8OKoha
UyUdmc5314hl+DRBNwiCpyEk4yF/miDwjDG7a1A9N8c5oH4RaAOSaiq2VF34khP4m0tjkR4hEtvZ
YToprkwfL13LBswKZw/XYpEuhUYwk/izs7LOzbpN/vMrZ5U/BZh4+p4n8P5yRPAAbgMZEVJW3hxu
RsWy2CFbqSZwAedoDWZIy3WejAGxSxUf6jwkKU+kYr52aEDiYvUo5xBZrpRvQMLYYaHnSkBiOite
Jdb02fY0hS5C+cDQkdaaWItyFJCrXP/Ola9wQ9QvsCtbrfBlyLQdcPS1Qs+hSFlx/Lmn5FQlJLvY
joOvJn9I8LhDs2SWHp5AxObuj+HyZCAdkMv4/JL7EabAFtC6Nrkg3eDZAUWytyNSjYZVFqlwaiLU
0HBdGvGZNHQewIJX71CM6FOpjZ5Xs/uG3PHE9R93xowwyq45grw7FaHO1QHf4M+EZfrBFeWnt7xZ
wExL5+xoFfWhyqy8rqoY+tyVcPCr5cCESXMdgFzTF2t5qJqQ6HkTUhdCEgrZIxeIWK8J9ogdKl/G
jz+pPVMGKS0YPN+dlsp83/uhHMBp9GaiRyMRUrsUrxLguk2hbs8bq7e3lx8M2egwguNxgZmIe7ly
3tOb3qg6ixaihukZU/GGC8p3xyycBSAAbuLxdXfgak18aMujuz3IuQh0ZonUapfgL803X6bqH8na
9lWQgTs4ISMwiV+u2bU6Hd3Rvc+mY8F+WCS/4Sr93pqQRyCL22l0UH9bJtvReiSMnpKaSxM/gldw
Nqc7zuPW1GjLdpqz7s2V93UkKkVm1bTezuTgMujby0TDu18ZXECRbAfDl/tZlzuqqJ3Cj/0myeiZ
T6W1lWem9mvqJEqL8jS3yiWTT12HO3efkEQEziN2jlwwpcTPhnqreHvKywjPQRqcFz539PubinfD
a4QaXcTpcKBAWDPEO1RWlN5G6BDK5cArxci3+zln56mms4XEKIhyo1lrgg5ukoVgN8tuLW445yay
poyoKiMLODCjq1gwQzY1bMGIE3ZhQqfl8fogO05isnbMrqHqN5+ciZ6g5H0mR6fRtAcTuXJT7ERT
Q5yaJldOQjUe4ny3hIRovWB5Co/zWWHovWwHeKKgKSo+lqgLjdtXh4PfPj47w7f3NfRw77+6qvln
xOinNVSheRMQLhArDIfauUvAHwrNVhimAGRUiPVxYx3Tvfu94GLcwGsp68V0qZsJrLCdbdvTKMIR
v5mTr6WXlXEGUZpdPsaxMhok/s0ZCGN/QlIsfthWf+twLyAHwlx1nC708KXxJ7Hj0V8tA1QM08MQ
h5jd6XBPaO3T71I86nwpVSgoggzLc64qMBgbUEYxXWPTIey6Fg01br49gsS7GTqf0AlL4bBssAod
Bl7VDAmIlCa74B2qCroy3XHwrQwaH+GE5hsAVkBw5dEtLS/ofXsdSwA20w2IQKd8s4hgArp3ziCT
/83kvJseDWZ8kywaEqGBnOdt3a4KaWvq0CSsyJRXGFwg36O3GMd88TsCFGNhaKk7hTQLeO8SGnpX
7wiUacLM8uLeAJoHl8NDLBlZX26o5QWORkJsYWJ9MG0lIiNyev6D4ZU3KQmWrUXsC7yJ9QVlhLEh
Pfxyy6bDipFFkVt+B+2pHBUs+9sEHte9cL5ZCaDLm09I9A1+s42MGT7p6WEHOJl4nYUwxVwqea9p
pedYJOjZLzJB3LCWblMX2Avmi+6C6HyIiF7bVI0hNxTMBjjgvl1okmRQHjhwSbGy36kzBaVvslmV
7MDP76hM7vwGm1lW/LYcKLB68wNsNj1uT3vMVkJg0D8coQS/jaNEywgcbi5g2dhaaYqBIqGZ7mzs
FFA+Zt3eCWFAK6RMXrwThAkrY1aiUrGdyM0PZbFTgej6Vvz5ch2r78+azaqHs0c5vfkMamQh21kg
Th1SaQmuyGk/yT6yGhK1i0hc4L04DuB7qgTw4HroBm50+9GdnqzalL7ukrrvguQ2XYqFFwufkc3N
nenNEySKqjqbhG1C3tUyseXPLD8Jw5h1DnyvWQQsmn52AeQ4Ymwl3d7xdFPVJ2+zGWmU7l0OA+ZH
jHcqrPy9hx6iRxcvWCSMv2aWMOUF1kUt+E8t/3efib513R5+jErAkhRgtzkoQwV36vYo9ti80u1N
d6z9bS9ova2vVmvaM92Xy4OxMcG0rRrSlOP1GFdU/wUFEpNafgTaDEpZ64TTHm0xQcVXiePCjFjB
rdnaUwEURL0mZf00nuOQqE7Xlq8qm5ylfdivWLKcXu/iPbgi0t1UjrcpXeo5FrcZRHlCuOWAd8QF
chymaQ+KyIZzUr0aCcoiM8O9C3oCoQXfvZ44OjmulMDVUbYl8I7+lRyJYRbrAycL/ofqypWmeJVP
Bjp3H/l2vnTTVcNZmDtzHFgdkDYNhuke6EQRJjbCGSerx6ULyOdlt4q8KYmrQCnJizm6+FKCHAAu
yBnXZdVUZSFjRDM3ni03MI2kYHW5Qdort+d9dSVYQUaIvVTA3rhV1i5h9Uhtkhc/yt2NdlsHw2F6
QBtMwafzs2kYZJIHmFheIW3R7tF3tK/HIC6YKS/qO+K7vbd7Lg3jUc9tu4Fu2cq4PY69MoGGGB+n
xM1nDbSTFXl5GbU2s1rH1szUPSxw6SfrQ5xjXuGTrtJZF2bDVHoAF3Uih+W8Ojjzo31O+fjFYrTR
IpdX1Bj1dLtHQxkp0x7P9PZ6KWgHOltAE4LAGA83nHsTBN0euiAycC5WmhYHAQ3H2FWtkTttu9Op
6wb0JtcFGKFhelhU1gmaFWBVTUfKLAumQ8HvYsukH3LPLkbXcEgordhPmU5NC9HOSva017k7ucTe
+b0OoCLsw7cgFQI0AOQVYlAWYqOAAxDUE6cTbKLmJ72BHXg3+QQYiFGFjSwoZTCC/BI1J3qH3g57
G93C5hvwxNgOmDZb7PVCccaqL3KI2MqC9GBC1d1TLsklxcwMW7s4b52GxVjjQGCqZGRFiVZhsTQ9
p6SemfAb/2TaNz7Mjp4ZMOgGsgGMaAjvCm5aAxyFhAQUGeQnP2VL1P7CqYAvIl+hUq5bUmAka0LA
eTKAjsCSZLhPWqjuJKHNaJ9q0gv+KAsnU/V9bbLUoARudaEtqRY4tIDnUI51V4CzNA3iyRF/iNpl
PRpHpS/CeIOjKZTDAncO/X53ghI4bPU8mbVHm83pXGgbM6H1xs3JmBoGGw2AfT3Zyr/ZQS4b/ZjX
o4PX4XCT8FuaHwt/ym24QozGKrOMt4OibTn4PE4rdpwYIZ61mYSxE5h2m3Rtu9377nQ9dr4x38wD
BhwDPBvj3Z5sC8OSPgk0c/hR+Pmrx9b1mhQYD0Zwr61n2/zB8OpyEDyLXHz3vwM5I47jhBWcMSR0
0ph1LHbC8GxethWHeFOq84K6YBHGewyLxpoUsHVCW+9NzLtCR/4iDXcmfMd9i6KwFaIl5MShI7dr
nsfnT45easV80HAtjJLvbxDH5M0cwydDnGy8+TC1wtRhAZrEBQRMQMKdAiBaj2AST1TTXxOlySdf
+8KEvAf01KnXJ0FkL+NhBQgdfAEcsxPQdbxs0ERX/4hqBgteDYNaasqcXptHf2v2gyt+LPEcdVT8
y7PX2XhV6sTg8zrsB4D7IyxgJ0MKW8BlcJV65wDxpcEHxS17xOBryr9ZgoPMOWf/3Kw5X4C1E2Wx
yxw4ji+Ul1fWl2zLClPOZPQxjDj33Z8p/4qozDjrz2eLfck7ApYJZaQ5W2cUv31ZV3Zth4r7dhf+
wymfQZs9ybwUYYAKQVd0Ns0yqLkTM6vQGl2owzZgenI65kSNhDF0PS22BFFOh5Hfe0SvWGRHTcxV
szgRtRSgHfijkeBLeUfk42wLyBGm1ET1cOW/HDCYcixyZv254UM5kATHHrzY1rEn9BuCNIMSgKVD
d9N9OVSaWit/BaJNjkZ1foqFlUPppndvoRUCEir7OAaHF9jdhCtHNZuA8gqSabT+KPLkAiKxgCE7
pzbE2ERbFyPd4IAPMGb7mYizNReV/KfIw5O3jQS3tfJPMXmxKl2D6hD5ror7mBSdERspgM0DQMfP
l1OGecumxZgXOhurh5WiCUrCTPMbrrBgH2f5QTSKRiW7XR+cuHEIzLj1cInpnuKPtLYd+SdcNLqb
4QISr1jLsKHflPPfNnzgVk66O8celx1GFVRSnHG4nbEXCnTiCosKPlnpquWJ1If/bB26b3vKzoVM
1EPYpuwcwDAOGQ4t1iEwtEIEjJOiFY3wogMsZwnUWt6JtOoI8ar0R1cWT+sVLajpjA2EVQBuVNzp
vle4c3Ci+HugkfQEALuHHk1yy7PlkMrFEUbGshPyjcrnKbsXbbqg3chviVLNgLNwg6P2I8IWRQ92
f5QI2UeENVmFrP9EE6/oYqKbMxg7x75K+40gUe7ybpN9jHYmuvhNvGaI5NSVc21R2JWCAF6iMA7j
0Beq62rFgBTBarxBoIFB3BqsEH7zGjuy6NyRgdl1JkVTxPfb+oSi7O7hngj+heHcdV72snkDL3bo
iLFUdXedR6uMpcjNj2bPZERMx38OLr0wXbjhJ3G557XqbUpYzPedF4xKmTd0Co6o7BDxL53EH+S9
CleqwqGAekg/ZOlVthYdJ4305pCSrHExZbk1+TCPxYQKRxIVrYMdaV1leZEwezPQqLDhYXy3Plte
lzuHhzG6t+hWUPndACuBp5Y5ONj61+DJefaAJgdnt0QMgT7R1qM94dGkNn1ZhzaOJyABHuaecyER
qezwqN2WRhob2jAUa8iKvSA3+skHMgd86iMhBGEftQ6kkLJ7CW7BblbMrCm5ivgW1ELZ1wmYP5vU
wdmK+0vn1CZPSFTtiaKC7ArfwGbpHvKFK/hpoRS81g65AzFg9E7A7m8HZFDewAYBIBSS/Rl8SEFh
nLBhifOhtPkgeUB82yP/Qr5KOXK2j6HuJf2GD8J7H3xB+HOmbXj1xkOZ/GvC8iQ817Z77JLwiWvw
gQCnWiE++3xsJdHLwr2kX6Nr61UHM1kMFzEJ9FkDHkE9rtmEqClXQR6oz/J1AQic83KhiLmxVvOr
d2Zxm2g4laxrfPgkeWOfu3WXfciZq2HVvXUAorZeQSz4kxCNRLn0Vp24NLaaTej/JN7xWqxVXDM5
8nCwC3Pt3eTjJgWnNJ0cAaoVSaXkks8TezZ57zN5BgFdgcYbZ9IvkUO6BJ+LTuYhonmnHB+3o2hI
gmjgaK4L98bOvCRUGyRTGb2QtcjzIfRPukyk2aHEjhSapGvPJzINudq8S/ZpLvoemaiXgcgDIrnl
pNa8DrwwIRdcdUlysO7b1gzHRwPm6q4t6qUL0iopYa1vxark0jqyPh3K4+z9ZDUivJyyoSBKLhWw
Yt0iiblMikO68hiyYkt1rG7grhYZG4wON5w4HSUTzowOIHluOhfhUjRiqG79ZO1xpBM1g49GW6MC
Ioj5eMGme5HaVf62SbYTgvHB+Ti3InxsN0pmeb/5dEu9h2U1Ydha9oyR7o+dAcHZlhsjEMsLGPDJ
2ZlqxICjcD/HrnDvY7JepMCQLUtJHAl+WnbhTXnshRJ4FafV+qT7V50aTziWn2uenC01BMluwO8j
VYDFE6O24T/CNTBbQWw4aa5FIp38c9G3Zwk3nnlArjb+xLQFrYBQTL6A1K1cjygS2D3mRkTPakYX
uPcF3odkQECJ5+RTJAIm1vhos7Sz7KBcwU9Z9DcCE4dugRXnHJzikzl0D/EdTH0JzQrUH92RFrh3
ICNBFdRFO4qg89i5mFP3GYhWobr/zcsNb95rVGk2miCfoot1wBNH0eiOW3BPCZyyTAOfBSPtbDuX
mNXsE1l9vIuKK7SmVD3urN333miqELdChFgg0qr4Uw5HnHMbSQNCoXMe5SrvBEPXPR5xyw9w9qY3
FuHRKiyRpGGxb+/C3qUPiyPZpxQ4rVv/gWqSd0E5fIo6w9Ps0xv1gBO5aqLZaEe26lk3lSEZIP8p
SQeFK9oiuDYUfpSDhJUhXlWKqoUpDaUrcelfotpUBBEhSyX+cCE5tgJzrUCB4oOkKGidYsV1nrwE
ggqcChAY13JuS1DhnF4ihRiV5iFkOVeAo/P2bhgzHIoaXLd72hhKHIsoZ3RITgnyzEQsbOhHrold
rO0z+QKakAP/wF9b9/W9Cy/e9MCFwRr/fhClHCJ5i6eoRG5LMhQEbDVEyJuZwgZ9w5593FdfR3x0
QavDkhNks9SsNC+J+HD3lH3T2qdkb9dQm0AkJLxF2yvQ2lf/xo1+9bmetOJf2whING+jW0SXEnHq
UHInbl7xu8wgmXJvGAzqKcWUF0Q/dK4GV3Zi9T8lul5cMc6Os8YB+PCRgbVLEOXgDhGSICrRPPHZ
0lAsOoQ88LN9Nksi9uPk1YpNmrv/iq40VvydgnmmjJukhvMrMNq79wymuEadBymvkjl+5sy1s8e2
xPfgXbbG4RU1GVyTa4CzZt/idqm17+GpuDbrJJNgRPgsV62t0YkjdGUStKduIZzuwtqwGILGbNr1
o3cyjaNnuqQVDy3iKWUVjIps+OvGLZyJHU4ns0dpxKtMkdwg77hlgC1Gi/Bpqmv9X0W1WHTAqy9d
jBzbJJEpWwDam9aUsqnLC++QjoYB+8Ge9Z0LEc62i+kdbIghYWi18vY5hsmPT3PGI8rbMMjiBmsd
lEfW7Sort7iolwAjv7BuwaU3/nikZ2xF2T2aW4Ar9ylaLLD7ErhnjuwAzKeekbfXvuoSdWgeN8ib
MjZaSY9dvauC8RGvde0v/ckPbY1WZOiS+XECjoRoqVOJCuSuH25n13q464GCnE9aqWXt1qqE4rtU
4L+JPJJDjeASqI6iuPHA/uD9/jVSOaKDc0EzaDuP+qy7gNEtYUN9wk8FjngP/CiaPtEo8R6Ls2Wx
yvNkeEpP7TT0szBRfiGJVDKv+gw1ScN6smVJ45CUjDfmCFHCstI+lp6qBm5KtgQlnIpthAAN41VC
UyBWTS38AvY65i0KP4EVKeFMFvdF00XoFQlbcmsEnwDt98kBVocstOgHR6vq46VERRECKTmEJ9KG
yZ0C6M49cVzaRLPv3jYEtM/7q00RFnaudQzLsKirQ51ry0t3HYI3XJamPr1H27DoH6jN3qNDug8P
7eq0PrxGO7gSyh8X/WekI1NkgjlRn6qdZ+vEIoYbo7WWjXATNU1EAPjG9NW9P55yFmlHZF1ANx/g
BlwjZas3BXMfHaQoEbJ5nK/DcglZfn9N1+zsfZKnKXlWS532jp3js9y0frVZbh7cOh+5e+qRZ1T2
73yc4leCcAgOJus+rxzxFUUaP4Y6DX5ou0DgIceLg8MB0Qood7Tq37vr7OYcQzFLzla9WedeqNom
qYq1krLXzCHlNPTdMdGtoZoodsnJBQ1Dy+pkbPQ3Nbk9973gsAEU84DYwGaHR3FVXkHVnUBXseqw
NylFElAcu4zVnmIJ8hw4AxVLsQYDNKaKbp94H6PyzJeOPSk5fIwjhPigDMCYqwEDRaGdkSt2ypgP
FslRlKy+yJxKXOiTENE6OY8DZ2fJANyO9VmyrNiG5URO2WLQ4i+Ji/XimuQAxhQ3JxMpgEjLcrL0
w8mbVMuRjEtY/2g5w8+bPdxB9yK1KFZ0yzidFjE/5J4hYDlIiUDxSPK0+DYtMjR7YABxHDLfGErc
Ao0KxYBMOS7LsTAeloNMb+yQc2eWD282qQwlNsj7qAygM5OeOhsYPhN1STixLJJEfYYPhz1zsYCS
GA7MaP7hhGb3lKdDekJhgXx6+AP9PoMcSj6vEIJyAKuf8iaNG+a8ntYDng3p4T6Jt6rfD1Me9S0f
S9DXZDjLfNihD/pK033tZMOKaayZfbTwXDMDkTKKUhGDNjYzm3E85+IpR6cpz6Z+mvq8wC/en6ZU
CqFZRTwpRywlQF06eh9wdpQnmWeIlWAZZGFexvJlNDhdatnFpsa0b/Fx2seZ9SYOx4lNdbpzOQZj
eml4om/xyOrrCul4OgpzdrD7mDpegami3uOd9B9Juexe6YUdhU0LMyVbIcvG1ctmhf8xlzaH4FDc
C9kB7KsVMjcJzWgqkRqXy/XNLZ8W2nO7ubea1PF45MOV8hNKsb6fJDzwE8vGe+YxL1PJSvjmTzsB
RpjAhiJMEzabH9nverz1oNQ0bBVExo6O0Ux8EJeKu2Y6nL38Bn3dBZItmtEceRwr1yt9Jr5tW0Sp
h+mMk+gclNRsn+d0Zp6Y28lcJ09wpTk1R+YUs6zoCPCbE/KaDaiTC/KTlKe4Bpq94AW9U0fkMa1o
cuBk5vucLOGb/1y1nTZ5ZsHLcy6aQ3EQnqTBNTVLXzN1iZ2go2J0VH9upzzj0x5fT6mzcraNDoxO
hqowyBh6UXjz7ORzhJ4QtRyTTYBtNEdBXYqmZEhWVL3Vtjkf33v8kBpqc45CMTSv9guy995L53NB
iudLbuCekcY3t2wOSIdyqz8ndOF1DP2c5/YeH5yLcJHM50ma8ErOpirp+4in+il//jzDRXCI7LE0
xDkJ9BGPNi72huiNmqbCIXE2yNrqgxo0zAsOJVi+Zsic4hgtgtpBUzKq3YqQRRpZPsfVF1cB58Od
z1M9k7Uj5Q4hfMEB0Drh11ILuSRtl6NxxVsWF5Y/WpdTzp8yFmkE735w5peOMKcTaScn5iKzLknn
OfKweqjuC1ns1aUpV/TTL0SitIdPSvI5P1XvIaQkpgxMf/gS7pqdBGnJOVplOkhP9ihEpCNjzLXP
/SMlznZ1bJdZ80jkQ/5wtk/6CRLZ95JM9j7aR8vR42Idvxd0kM9NkDIKk2jORdtcQcJ4o+V02zxR
dJuREbPnic0Telr9zN2j2ki7s7vD7eYZjqHMCH2uK9fN0VVxNF3a0uGC0sTixvDwJ3RNeUZ3g6iX
T/Iz5CbJEUiFgcBAVLGVshdpGisDIutbpvMxMJg32SY6h0+mWAXaReqOqfHwGcMJw14zaRwzabgD
DD6Gj+0r4fJjFYBJaxow62dSrRcKHiRVJNugDtAM4b3MJtiMHkdqMidr/J5pyi4jm/ff+ASPrKY+
xNzWgZnG/kzTmwPXu7OE+XNTezAmWw9cNpAnf8ZDvV/Tmq62/zPj+YRsxUVv5xyz5kwcz2bSnHFy
m/baM15i/s4TkgOzi5/rQQ9qkobgnE2fI3Ig5nlzhqFLOITt87abcgu23QR68j9/VauvFQTh/Q3W
XK+X84Vio4ieebH8G8T3Ub7en6vHWeBvhOpAqN3EWEKXViqrN6fyJXr5EY4SknsTCZvCs0aAoUSC
XD+lblIgTFIVTDBDKT8qflUp/EkZD1C/81POA0UAW3ztirckcTJpkaxGKs0rclT9TMopy1QlDd6n
Wp9NgJPJI6yBlUhVBZHEkY4g7rm+lsDUcpS2JJizA3aFWA3nFFETdYBvvUOyUDDS+bkIhT4Re4rI
mDMSx6OZKLUQxYRb0nc8y19SQJS4pVRJqA8o8qR4Q2mccosqkNJDAbOCgomu70kZhiNT/lerljDg
s7NnclTibP2cfdleoqQCpA5Ody6WpgtlG8qmsLMQ0mtkDK5Mg42ylgIZyZwd4c0rKZ23N3DepSb1
zISJBHOUT1ckZ7aYPWF7i66vJKcYZWXvaiPhB0ujQmZEuEUCWq5Dd0ecJ93hKjkvXNEf2SECLTjS
Fokk8B5SRFW9B8wu2fcr3CV5vdCeSc4i+oAjmmNir9xcRyYXSUI2IFHyzB1zYCndMYggky9DaZi9
oexLDGULvjYTuEWRGNkzjTS1Ae4Vv09wpohquqLQwqBHqEJ+5w55jFOzAXQvh+GQngpzkTydFFQk
joJUXFDvrjGxO043ptdUeTuTvq8DT1rTy3DdyDs+YY+f6EWWT9jkL+SUtpxX7HSl5epIIUlXgH7O
POcMPCpROnpUPDRx5tF+zUR9C6S/qB4BLT5zmVKIgWONpBKCdTYuKBDIktHSi6mBsVYymvUoBdiN
T/wOS4rPdTzqM/cWtRq4a/uBoHPnTO1HYLoVV//EWuY4AsehFiwG/CHY9SRNeOLqbohgbHp3p++g
gDaEB0MmE5TTwfrufLeGJ5vit3c3ZGZVniXNltUKgIFnZM/R2/0YCZutXIS2T4Ai8wVhcGtI9Oo/
WEQ0sqlG4gVvnVCrGcYYfwiXQXYPsBDQNjxmHsNDoZG8JEt5aSr9OgC1TIlK2ais3i+wg1T0p0oW
SsU/T3pyxxYigwa60pLY1ZBlvPjSYIPKTqdBj6TIRseDohZzXTR3oVQrvRKqdsJx6mvLAKzhh6J1
x41//Udg6oHoAlUYgHwcnZt7YCo86Ex1pxTBxuRyRdJbZ7peSExwCyQY9DNIFLi8EDW6DhoMMWnx
rDGDsSTDNCZv3LcXY6nBWLpmA1p0efmQBwg6a1wu7pgrFOCeu16zxTLXvWcjCqcKW5/Gt/5utot/
3CHl/6x25bctgyq53W7ReBx/rPYV2/SjOvG1YiCBmoYVioqE7IdapIspRhW78a9WZKL0f1k8Kr8R
JpaV6/i9PNAMqYJfQM5LlFyTRPLcPxISN2c3eDKhYOkw8cDro9UJCp/30exM7BuzgMkpfZTDByCT
swwQhWGldyVaq4VhzeWgA9RFZgMBDan5acpICOsqMT2+boyDG+UQCTBJHiQ3QiuSEguyTai2XXjm
nSm7FrBLjCrGhvRPkR53cikBIGD9TJ4aJ4bwnZhTG5DA9brYzI1JnwhuQlJLCSmKeZRNWq0nsMhc
l8mH9IXX6WaUWCEl2a6JYtrX1TxDCg0ionW4Kdk0Y9sSKOyfPIbCxh/VTIo+VV1hIPrEG6pChT/Y
ukQkOu2gkmfOUMhUFRBXYKa+xcMGyqeNTsjMa05VzIBdRBDiI2JFmWHPYCSPg1IpyqBeOeu5pX3p
AzL2JLlwZFZJOkIz6e+DslD4I0/wl1EpCtXX/xHMF/dybrOqH0TJ0vRD1R5O89mueg14z2+YHm8q
sOCIuNF6pQILUgI7yuNLxBqJJKq+oBEYzxIN/EJGBRSLKMmA0IKbW0qq6cPlXnIdK2a/nJUF1/GT
ZcnzPFo6jIazIxCE6NCSMts4sB4YYbIr8EYAKAmTrzFzCO5Mb8mKFX1paMoBR4mIHOiL8VWnD6Wx
m2fxAS/PQoW2r/P3Pqv9gXL0q/tV+Y20W8yfNrvGky57UOcVvuKIiyXF+VL7hkMm8smJ0tMWQrOk
NFDeYDHR3aOEjfPFNwsTizVyzaKCi6Ig9P4KaTQpAeWgbxcDRPRMJZLFA/JC3zyQVamgrqS5Iuo0
sjrkohosp9LY1ZIsd/eC3/wvf7PS+NcYEcXplzFSPdZXx/tTnGFXF6hqm4a12DJlVlo9lnGQAdlk
hqMq2fuYUZJhs4R4yA9kHIBQoC6+tM6dRRMlHcAKMOdXZNrBVzCklvyMoLw0S3YP8fE+gn+gcaWy
rTKNHD05djxLKUcuII5fek1v3jmlXgTmQy6pnEHcRGSO3jh7It+vcU+FfJAKCCaWcflDn8cSgVnl
O5SSlpS4LvT2if4+2YUk35aVEs0e+j0qTyvdIeqnZRZ1kSSk36U7JYp9w8p3pCAF5I0z48biumXu
KY8l2LfC7uU4k86r70Ur02R2yq5y2cxuZoVo5j9kdEY1AKandfv4ocmLOwJlLakBTRoHco+36YKl
gpYhCKg2oLxpb8NFyryyFqyx637uEzUvrgXEP2vsRg4XR5e8HeskI+j1IYoB6yep6oqdZ5bJ0URA
z7tMpTV9tIsJ1P9ACicPXwIvWiD1nfOruE1yx66s2z8mQ26sSpwihmk4yJjcXW1+IqPCbgXMeWZD
WxJ7Au4r7pWLpTkhcg2qYxlrFnHnbE4jIJW51FLTZFZ7cgS3W9KrC7eGPLX8YSkTLChACH1QBDut
urpks6T0J19cy4e8szcGooF+ANCK7IT/UebBV11gjBRZbtHlkQ5PJRjjw0qcjaI5N1eaCz9DRNpS
OvIL+a+7g+/IktNALUCujrxiiaXdSMfg+34+mrlAqAdF0dLOueO1k/fG3/xZ5mqoJL3c/8fYeS5H
kiRJ+lVa5n/MBicrOytykZwhEwkgC8CfENDgnMfT3+fA7G01qqRwjZJsIFkwD3czNTVVoahFiYeg
SAzBChUDcXt7N0SHDFPniikBjr0N457YmFzpMycRz/gH8SkK+Sd7rl2JiYNGa/oEUnQfxKO3GXYi
txHDULxfQjtCZEDiR7TiGEw9QotKVHOFqPmAVpco5Ah5VYJ/uOgfmgtcIqHwJdIBlmm+g04symxC
zj1hr0QzgWh3kJdC6PBTDYj4isgFwegfNhde1ORFzO2QaDQIqlIT+RAxZxASHorzpp8D4pzPZa38
gSKDUFNaiQDSuhVTt3T7OWiF6tLHs/N6Zy/Us8hAPkNNIb6c7ng3Md13k7zymzZafO8tG09LU8ba
8ssknxpqXDpa9kkFIItgAhG9Ax15nOiM/s4/T7V+l9T/vMEvk2xsD0HmV6wqBSsICTz3jFgrxYSr
0RT5uSP3QptLUOhE4AWNCAWSAm7WSCY4cW1Viq89eW+4MJj4RFYNfZ46rsiLxaIq8n+LrgXl4xmR
+37mXiK3FhVaIWMnCOWCGP/Zvhcd7blK9iMCuM+wTUxoA5Me/NmVyNg0JHmFTCX3GnkVizn3CaKQ
3HvOimWa3yCrMO1as2Ad7RIELBFaYqQJhVBxR4s7kxXlI5jDe4/9VVj2yeZW4yLZiCtNKkpEku64
i49CeWWY97wiEo6IiaplNCDpzn3erai+gMlHFPBE1ttjXWcsxDUTBgI91FPEyNjTRjRXMAWB6Im7
GS0SIS4glNwiUIOUs9RBYNQ4nzJ4g0MIJuR2DaBzoSvnUEQStbqeOcFkWRaclPSGqY2RG31IgvZr
oYclYinReirPEtpfxeQZXkYQmhQRMhXeDYsL+ybOqaDziKlOEpPqXCURsslAxJF7iwd6Btk5ccsL
qs4gGmsGJnRxp/w5rHGs3zkSOo5u6TZ6Ao79cUv8tMzLimQ09G3rKxqJQSNc0eUrTG0EjiS6fOe7
fkbLrweHJXXh+wjOmCAAcgku/HmBmHd/DxPw/sOzbVm6ywNcUUrqj9ht4kx4WNKlcTwcGYCPR+gE
gh5hQqV/5g28BMFR1M+R1VhtxLRGJ4egbgvmK1o6zGsoSwg2rngCsdsPZjc0CjogBGNZ2UH7Z9Hf
0csiuiI+gCGiBjh0IQwH6HYxzSxQnkUXSkYjQMjPUvz3/EHip+nAh/ZMW5XRQNnf3NL7wldBnRac
yTNbPm/Ob9Ls7Sy0xJAtghxPInF+o30ElIud2jLzsv/89fHdCa17mZvH4l8S4Me2cHx8zcI3u8Dl
2S2evcK1cLKDN8U1pv88ciXOJgQcwSDwTuwNTQCCpA8BCCKgPaeTVxw9D28Qu85vNIat3ujhfaPf
wmPn7Dn0cGfxxk5t3BUsRfoDjDMcezoPTqdyzjh6cd+IWlbukrfwcSHGwS6fOUpx8pnVof6Cx7g0
C/O1nPJ5ylOAYkz5vC8FsTvfnk/n85m8iZMBRwamg4iyzsjFTEjz08iCujJD5rm+y24qeqn8rX6K
4cVybcLH6Ue68t8KliTW73iRoh395iCEVLrJUTpXO3mD7iuqR6gqwszAmmTMZ8Xx391KeJWg/rrW
ACwsNzRY/MgVYAZQkTzqp+TZfrAjSDCxPyuHmQ4PJJ/1V0M3yzy3Nd2IBJE+vMUbn8/ef6T7Nncr
UV2tVhMIS4uPujs9WvQOIgxQQUe6FJTp5cYtcAHhMZ57PF4PsavHswwC0l3mu9VVv88mIvRq4a2n
GZlhMZfW9l32gs9ejvnCdZ+6CLf58GzReOcCT/PInPXoHkE1h/3E1By7yptK2vIkk0eiwrJpcYCw
z8ldiWB+4PaZG1F5FMQHUdyMR3eCkh6hdJgns+ZMLiWiMxxHZspAYTVbrOwe4JfEPfk4HuMtEWW9
uxuYC93qbqCWDu+AWrN7JQqyTzDiKf9B0tcWom+Suu4Themr/dUDtco16Pv8dXcBzUYclsBvGbvr
w4UZG3tJHGYJfQCT1tz+aBDMoa/NSYNJhHnl8irixR24ymw3n9OjJmaL+f2cBEUU1KiyiNKDqLiw
/RsKmzQCwK0QwDuw+2U+v7+/Pzw+HmiJWdLheHtcHh6Pj4IdfICgQ8vbzFsJPQMZ+rm5BS0TRl9g
WiIdCT6MuuwDBGVBCgRSI+X+FFEQggQIJJCnLS/sq9hzkboLHFRk7cEm2JC+f37ug3u6u8fji6Rd
pPeXj2+CYCf+EO+qEDkQH7scNLZzwUmEr+N9gjzIKeA3plLRfCp2gH8fz3IyNXf+esGZF5OTa51G
Z0fUMHZUGF4dkF3KcfKOsgzVX6pB2/mC0wM545nyV3oUvdCUeqi+cMn5X0rpr6DwJwp24Rx4l9Lt
VvB4RewlaqKfZVFsP+bX2QHnPxYaUWHseWh372z3vd/huXt9bYkSJ7DhqyiR8TxP0hY/X1NcJpDm
kfHwKgYEmhP3XOo1JZLLN/olSJX8prqBXIZChYMH5SP9/mkZSksjUfMswAPvSn43XpxjDwwLDMgS
SQQGdfDWfkpe/MpV71QIYaA6mXisB6b54sZhdNvcbquSjuxn7lJoYajxwkG+o8n+ulFmKQgxnel3
8QGuVbML7+Te1dBqoJjExLKwSTA+/hpQd6DVgcfIHXy3ZX5+Uk+4JLRuNbrOk2G53c58mFI3hP8l
UCsLvsZtvjcYXVwK1R3vFSje8+5JIlB9tZ40dvfVIHxFJeJgXDfwau/R+3Vc/1SmMxWNLXhIb3hq
EG2u+vfkZNCREJ7jcqYj8lPOx61EFxQT1bFZNhFzgBu+++9W4HqA7ggCvAe567/Lj/578VJFbu+L
mYf5x7wKDloh/qiA0M6KxHWPcfnDbgpyzp13TihlAqs++zcqvY5EQsfourapdqrPPM9vzEEjA4vK
38dj/NK/8lt0+HMIov4OaPj50n/RB9LTRFXVDtWYAgBKMONFN1bE2iPQQ4GTihDTZ84QRUafhO7P
2/8I6r9go46iGppiKIpmWR8e6z8NPXlSp6ZNADqQACR06YAnBA3W2NGfmd3wc1RQSxZoucgJ8e+O
cbEqV7TRzts78DrMtjDoXWu0CIuWGs4/wKOO7IHwPYH1tjKX00GQqD4YKx3mD4IG/2n7YDMLUMfH
tpVicQfH9ViVn9zgct1+c6Ca/VtVGk1VbEs2MS79kIn76UiztrHrfAIFlulUQDWFs426CRl8cGuu
5GDmCSGWYJ/v6i0yf/eYUC7l6+4lfTfcrJ1J65GaVUPsjl7Da7nWHgyCQAXIX3TaUxS4ISN2mYBe
X1tXP+fCaWt2EB26ourHxcRwRMTbZJUrYUAhABL6uoinRM0vWJ6EtJ/AgMv5W7ULqKjfYqJw+5Yf
vLmB3sXJQ2WEqgUNVKLr+Ak8BXxlvULIYcFql5Fsv4htiJ9ine1qXFVFtK4QMLwQCQke+ov4uEFi
4mbI1dPBL3BLBju4m4xGBdYSG33ur0hdZtoZkYkf/gckYHyoKQgJMnnzI3pvtnClCOG3HAcUd6Gv
sMdG+IP6BBgNIv2hG1rOfyjbHDa9MEQCYhYwNZA0dEgVPQtB1hfCCInoJ5SXwrAEYuH1NQuGEBEr
5hexptULsGP47K/DSaiUCdFv8mzW4dkr6063ZBETRBn+JxYmE8ReqLp2y3tW6gOZFKo4yNyQgdwL
F0yWwflwDPa7ccu3sFph/bPpt919+T7C0MQvfCakcghG6FpkASWB2aJLvBxOAvcRwjgalqBi6RNA
iEje2bDoPaHZ/+rBWHlHZBjWQN6Xi4waSjQQwLi05yfABon7USi9XzzEOAwIh5J8g3DDwM09bful
dViBgVMTo7+FvknYDfwTVf8/3+3aN/eA9qUgk+aaHGk194BBD5Mw97xcDgfcOWh6JFtBk/uKZIYq
GwIu2wLnikWOQYcoKy1m8+tv9uW3eln/ez9qYmb86X5smrJshupjX8T18w7WkU4o0SdbzqDlC37+
QXQRL56exv0MOXaGXYY9VHT1sJ3dXH+zCOu/WYMd5afd+VIVMKJYmXpxagjcECoqlv3qgPQhYwco
dfMWzDGCAZU+7umgoAwtOD5XGpj0CPVhFOHeDfHk/M/nSBUb/WV2/knz7osc5BiVtSxXkSiXDy8O
fnHXyW0BE1md67QahULqq2Cyslx6PVMsLe/6dNZNQrbcc0d1HuXfzKLKdzv0RSWyNVuni0Mk3UJW
prVMUDHz1ro+V961WUCEiNTAd5J2hvKb6oOD4J+NkpgsO6b55SwgUTvUeWxqVGIF/ipqeKLmoFOb
7ajVdayconYn5osRd8MWk2FrXoPhoiIuHPxmwZ0A4AqBvLLOtjNuezBa4R1gLCW0LkRSLrQG5ANQ
yL0GaN9fTRuIBsjtCzr8hGOqqHrouN7+D/kEvHeefHyPaAHUlrQzfiD2grJh7No7QEMAJmONbwHq
A8KdU5Ab4kVzU7C+fnqTikfh/lkgoEtfFjkljQn4hwrEX7QSiEz/gxoCRApQtc1Zb5HZxypE2HqF
H4SO+g34SGD+JM5CewgbnkcyUECtIBMpO2wWURb4eIKv+fiCZ0HJF/6lyo8QxIw3ij+AXBHUCW7E
IiVsxNBs8g+sV3eCtSLWMaGxK1At8DHK+CweG4oCwDRiNbM+kB1/L4AbodKLsSXvzHYZPjvl3KOY
NTHFyRuWmBt8fzaiz0fw5LWVWM4E4N8stGttJbyWPvDhx0/sDbmij2f8fUd9koLlNQUJ2CjmnhWM
6sRcPQqwS3xoWokvE7ZC/Yv4SoH3ays8AqFPCAi6WRjXLIOPrG9Ayt3spWPPeBA7CKjHxgWcjqPL
VsB4Quxf/PQ8M97zyr7cC49J3DEuosdAeMmgHQZV46Pxb9kccgqyeBZ+osKYj8GzjFbGBq1flgqB
lRPCgTILFXmRkoiyhYRxpjD+E/Q8fy74Kvw2+0hZMNUUyDoMSN4dPAZg/+JdjvTBduPDG0Gva5/F
l0SPgHu47TkbQfdgbfoAjCtKV2Km0q8/7w7h6iVYBzVQogDqRPekWOWIPLlTIAiwpoldIyTDH6Df
9bDuxE4LIo2oR4udEQJPPQw3xIQ3uP0crE10xxIMs9XZJAdBQIsOzoP4Fvbjqt9RbLiDPcHjR6UH
+Fo/k+5BO6AcId6z8AgChe6VeMbjVXAAjoCjuqU8QT0mBGiEM7jyjzgLAXzmHNGfZ1nF/nXudxTL
MWTTtGzdsb6GhnnYDe3oaIQU3ApGt1OztRTsrOAUees8nUtAsdlNkkGk131Xl9dDsza1nTl17jSq
9MNsMyq3OAZgrcTERCQHPFTPNHNbRisd02tpkcmzGu5IfTNSzdJXkreuuMUtmiz2qRq5ChLZ/qq0
NhUXxdxP46YPFh44L+1EdC8MOxXDgxaxwXU43g5e6zbO9STvPXkTQEIiATb0N5P6VbKW7Z0h3RXq
SQ4PcXAvjTsfL8Q30CalXzqYcMs3erxWq2VXraVyo8srj1qYPk+oNmPBhKhef8iGpe8vDdy3q7ny
QBxTynNNW0bDQhtmHt4IHGsBF7Qd38Zwbjuup7kB5CHS62jXRi9mDDIQrcLiUNNlHC2NftM6yxxX
h/Yh7d5HOinSPkBe+dSP84bNUHSn/Vxdad51lsLmV+8l+Wx12+6U16dhvEwMCHs5qc/D9FZbp7A/
tN7Fj68a+4F/qrnoqqWR7Qr/kId3jr5MrF1eH+RxF6Z7PbkLnJ3ucTyLSjmEzUbaatZO7VaOf9tU
V6F9njTxTNoIGlacuXV9COSVnh06avAwzfKVCsc1mjXDylB2srST9KsxvQ6jhyDYpt5nIPIfL8N/
+m/56XN1r//7v/j7JS/GKvSD5suf//1/2rqpnpLwKfvLbau3p/av/P2vm+apCesmfKn/S3zZ//vw
f//9T77r39uaPzVPf/tjkTVhM163b9V4fqvbpPnYC/ZKvPP/98W/3j6+5XYs3v71j5e8zRrxbX6Y
Z//490ub13/9wyBw+I+fv/7fr109pXzsKq+a4K3K/jo8VRzk01+bOnnKXuuv3/D2VDdo/uvmP2VT
d3RFl03BMerfPp/W/2nbpmaStVq2oRjc1Zn44n/9Q5X/aRiapdiGadqOTnb7j7/qvBUvKfo/FUXW
LEdVHNkg1jD/8T+7+bdr87/X6q+sTU95mDXYD6hiIz9FaGA1ssKMwY8uO4Ym21+IqXEi2Ubsj6xC
Gh1UCtoxdrTWy44k4kVr8mXRv3dyMNeRY+3V+iqWrSvfpKcNDKWQ830e5IexDBaBQY+N0ay70Vw2
STbr43HdJe112Jh3SW+sbJNmqv52sCiSadLWqVdBThN1j76H08xGLdzFTnDWSnVTdQigJIbjajlh
TUxzm1pd+1a/7OvwNqoQqFAh1DnvuklhypM2ca3O4m7rDdgdq9bCkTdtny05mqUSqvMRpNnKrEVS
k+cZ/klvqnnRkb6XJyMnY8/hYpb60tahozRx6xoO8gXMAmX0HIYEW/E20u+U7EovSChi7+ToRG0a
mg7YntVtNiuz8rHWtpPXL+sCaav0WTFrd7DzWcUsUTdLyyEuiIATmJr0+mXIs9mgwbkKKTkEFbAW
XIaWFsk036d9PjMTYrd0qw90yjpry3rqSxCqCO1DJBNlki21WqT2qYmprWvwLqq9N1Ha7OqdV6YI
uzszqTBWKnC47w2XtrGQPixogVLwapSOWotgis8sb7es6gn6Oy3nt25mtfFQmsj9RTCqo2St52L6
ZI63vUW6L5JzNSInoKpzpwiWlhnsgomku2jdrOjniUdQ0ahMe6X3otXmwoJJ39RQRizmZSlS75OS
KK1M53UyXdUdqLh+b4fBLhknAfuh4BiDseWodGo1BWZFWkl9Ts1nSE5t7u2CQblW9bRz1VaCeNCr
C7Vu7rPJyOc9q1TeEinxXFOqbj32LrfNxnKUXdVFCHboMwld4bwD5GcpyVMiw/JJSnc+CKTWTq5t
+Tepcz2MtDum6lrv23WQJ7eNTkgWQE5pnp3sYKtIv/hUXsvwWuqI4ewfuqYuDeXKi+9lMJRyI4MR
hpq6qYv2kBnmKrQMw5UbFs6yWjoKtdpe3QZxDb/F98yZYygglIGKSbFRHQcTuCyxOByoeaGMcVZP
Np+r+qI1GUWO6rwYVbMsbeW6iGlP7+Jz13n40qbwG1J6A9viECf6zTAF88auXtqIxCboo0U5KPde
Myz8DMaKNN1mdpm4sTpufpr8/j2r/DyLKNbf06qPWcRQTNuyVNMw8T75MosEmT75mezIx5hLbWs9
/cGNiW8tQzSTb2KbNmePax3TF02ZRnWKJ8eo3a5n0NjKscwproWwD1qiZRNaEa3b/WlEfdrsj6FF
+C3bbpfkjVtLziakr3wIW3fSnpQhulVbdNRNsqes2FsZmmgTGi+SerIygn6JOyvwsHo1/VerR6LR
SFcVkiNO3K4HPz7GefNDDSBSlgPTWL1uwyh11dzcpD6E6IjmnVTZeyNcOC2e25K6z6x8PsqFa1Yw
igyk+eKHJAbsCtc+48xUmrtc8bdjPlB86yAEhQRGOcZNYzmriuS50W0Csoi4vy+ukwIta13tyOcc
ZzUGw8Ng66ewsglRu3YrS7BgM06XFdaI2+fxro+9nZ0aJMm4e1aKvMsGgPNWfi1y+Dyj6Vr9eRjC
haOkm8CUtpFpbjpnuiqSaa2Zj53jIZYgTY3rczQpM0lQYtae19de8KCoI5l3fZGp75U1jH25O2kx
U4WkH7ryLpBoS0wo5w/yqk62U7CpAeWVxJ7LGnEwHTRdnWxSxThqJW1R9IYPKlO9ot3ZvFdrw5la
bNjkLLO1WecFbmMi0GTlD3IULAZz16S0JQRYVunylUzn+NDbrqc0dN2b73Hxo+vq/ZQxYY8xXYzS
c5f7BKMwGsuonwUhPOfkWLICWLZCpfauo5joBTDrNOOs2Ghr5lQd7Yn54Cbrnb3WWcs/3wF/z/A/
x7+mapqj6BYclK+rqC73U1XmgXJsCzzN5JvIRndVuh5N1Q2i8Zuyv4AL/hdU+dyY0IpXHQsjAVv+
crOZcdxHWZxox0ihIUACCvNH1zCdb8Cb323GlA1FVzRNM+WvqEVmFIWjp4529OPthENB+65Z37l2
fCkffB4LoYxqyA5Th6NqfwfR/MwzK8WOtaN5GLcTrNXiFecQsAfgX9NNX7MrjEvi/fgKdXxOS/Aq
DL65dOJsfT2bP++BgBx/gvEKT2+mXOVsyshGtXBotFW9UeFU/XmEKH+HC//nSHXTNh1Z1tWvQ8Qy
siqpvUJDEn1cIOuQX6EOsrDRHwth9SVX473QIG7u+t2QfYd6/W540nikqKpt6Zxn8fpPx2jWoTNE
OmcZYjicMOxqvHV4IFdEDg1J25zGtxw/tYcRb6188ecD/+22Kc8YEHBhqXxw7H/aduFkrN1pph1V
iliKflfqUGbk67aMlrpefTNmFe03p5mtmISyqo2dgvnl5hjluoq1qWuO4dSce6Pe+mPuKhaMbLHs
pjQdG6wJinZqWtttWv1uGJxF2ZEaZvKud3CHsRlw9jjXJyQ9vHonpRXzRrfr5Ggpo1dnjn5I2NBt
7eC2naplJEePmqyvNM1bK3m3H2t/rkIUKZJqm9fFySyKpac1L7pZb8ehXxkBssyBP9ci+SyF8qW0
60NTNoGbaC9aiCf8SCDDqMxZxaRl55S7OKMBorszYlr37WnXBtbG7oxtaVBatCP1KKvF0Vez0pVL
5VJ6xqbsqivKSHdakt/0vlOt6iI7m460D3vjSpcJ3ds0yBatWnnrJEne7QljHmd6cvzkamqi5yoK
lWUR5/OwC+FVjPapLnH8UPu5nuX7ZFTSZWclOyOP5+1gXMZ6mwzQWBMHBZ5UPrcDQj6oL2iGMq/U
Yltm+D2aeNNNTerWoTnrwva2Lo+VTEUwgARq06UZDDM/xrpSBiMBMmjtliLxTWJfsgJZBQc8azDP
hprDQzSZY0u1+JF38Z0np6vRSU5D3c8LWwV7mlD4lbxLH1RPlNFmZgmcZlhni8pxb6LNYNOjrcM/
84AztWzhFCziTrr+86AXk8aXScVWCIg03DxsqIhibv1p0Ku15zVFMDRHzYe2NF210+XPG/gCZH9M
J7biqLrqmJpqKV/Hud1lfecVVYNlQrfX5v62WAS0TlSIRGCK/c0Eov9mLXC4fVlEZFWVjY/Xfzoe
o+pyy9Ps6ah4+qbSXDn39mZe3fgKNGwD2KTZdx5yrbkzV+wct/Q0WKvqShm3dr+nMImthGkdUxOD
e26t1JMWkQb8ViYXYq0ouomkcUugt+z9k6loO6vu6fYqIDJHARpr8rAZ+rlZD2+BTQoU+BevweZK
1xdVXsyLUVsPic9VpHgXbEzimz+f699czL8dvEihfzp4xdZy2ZyM6Zipg5tFN05w8+cNKGKV+/tw
UXHfI3hQiW/496WU1GZ60Q+SKuSwaNKB6Tk9O7MXlN7p8XMo0f55c1+qaGLs0IAqO5bBJcVv6msA
kevKNISEF8fSqBe+ae+mjkbBBtdzBZE/P1laAWVhFdJicomsVyPcy80li7tTYadu1hHcQ4Cykxtd
Nw4dRjGpXDJdKJsEspbtj3M7CnaZCc9VAY4zitkkUoFi2sbSUutp4PNvK/+bG46b69dzKG4HQwXP
ACH9usbFheTJZpo7x8ZDo8N70HLm/fBVzlRX9fZx0qxDLZ31Y+gWGvw4EDc/xKUzePN7BMJs5rnh
1gEeJY0wIKLkONLkUzjX8n6Tjta+Vpq5YzQzq0a4KFKpWGfKS5IiTGujlu4Vi3HEQK9/Dy0UnKp4
nYfFg5b2L7WHx6APVKH96GtlZYfrdOivSmgjk3l2HEjXpXEqjEsZJCwfh2iixutnK53EYeybtey9
eTqeGNkxMFdKQIuKRTu6Qr9PVKxirZuNbbJpAsgqDqpvBXB2Zi56H0qVY20aB6S0qc9Gq0hzLcEj
KY/xmbaf1KJ+7nN/FdhoMgFV6lZ7agrr3KX9leFQxbeMfdPuBjh0fXKkAc4NSlbCHnk2NVgaLZKn
JoVMFYmXsV51w7BxBkyZwyszVBdhRnQfPjZWsNYtiHrej2zECMx6ajwm8/CY0wkS6vdFVGy7triK
onoeFec/D3Hj1wmL6FgWjFi8LU1L/joBx1NbaUrin/LooBRIUYZ0n2ShiAr2cj9eRsmfRRIsSRiO
49UUkBZXKDFZ9T6B4en1WF+naN/LEpC55eYBbnup7TKK3FCb5gH8Hg1oZfDfzPo6zo66NOJOcWuq
71UMEyOysTKCkWUtLa51nIGpXwUDTc3ZppIpNnbtUU/p7e4xLBv0lY1gl20/1uFGDh9MLd0FOVU6
JFN8tT9YcnWtjck3gZLxy6Sm2LLNDUrrkILJ1deOKKPusyLXo/g0qecsPUcalH9ffdf6aht3zToy
VNcLfljebRZe+SHVoOm5k24jA6MRL9tFMVROWLJejkyvtPOTm8A+Z4B0+XQ9tHfGMO0CkLR6TFy7
PmYkj21OaSXZOOqTp89k+121zxawtnUYC2M/FcWuz3tW9YGJBKI6FYE4PIqBNuJv2MX6vAo2Q37y
dPots1QDSsAja4q/s9f93WnRDJ1iim0QRuqamKl/musZNWaiSWpyKpw7NZVfDSIPKatebLPEgq2X
5vLYPpdmNh+9+9GTCR8exmr05rFXzvOUUkmvb6Qp22oZjeHRZVT3gfbsW7E7WFArGROqF8/KDvXa
7MlqSNXDY4ojg1Ubi6l6SREnzh5l+yltdxYDRW76uddDxx8n7LHODQFf1RdvVZluMqe+SnOL6Xp8
DGra6CR116VIEtnKfTV0V9WobFNd+y7s+GWWheNnkL9oBumEoXy9r2zfVpUolfMThCuUz+idkmbZ
CFYJ82d4p2K/MK8kHfKlPn2zCv8a8XzZ9Jdl2G4dbs9uyk+ici3TNUbLw0y/cVY5BUj96s8TyK9L
MlvDvNeEzqjJAFpfUibgD7WYejs/Ta0bPg0Uw9PHZl3ek26Lvkga479ZlT9Zkn+LAtikrWADp5Ol
6Y75JQqIKieWJEXPTrR39jPViK8n/7Xv6LYz64iodTLndbTN5XghqbTh53tlDPYNRMDEXOfNpZeQ
F5NOgQa/J8L7wIfzXlyH6rGS8hmziCunNJRYfIoVMazQMrbbpyBLEJ7rvNemim7NhlE4mjct4ysq
fEA5lQxEAxiy7U2a3jvyuvHThSpbj0Y2bJKRPkaNaKDY1RFDGchXqpEGNc9Noy9V76YocJJTNnoF
0Szq9lHyEAHy5hVS3oBeEulB1h70+GQ5h9w4jdHGjK7yZGtJZMcVIMp0kqtHAK2VVzZ7o86X+qA+
lIrxJGtXYf4cVdex3ouzM7G2gAiO6TpKzVff3shqfltHQLQh47AI9IXU4RIe0ECQSdemUx+tqaTs
l1rwmqxiViq7sA8QrDxX0bTIIwzS4QhjvYdDXT2899VtatEior5nMdy3jhJCO8618FLbISRUJCSN
YEE2MAv0rnKDJrtxinFZpO0yVRCIdZSFRTsBICkL3R1LjFr/yPVjqRya7G6y7FmTIf9sgHZ2q3i0
h2VqojNc2zPPexgCa91I1cZM0uex1+a2TsOXddGl8trM+qOX03bqdfNItZdSam9tQ12q+XEyILxm
MVUG+OmkbKicx0RFWqIdOnmVd0ut0zlyG0a6H9xIGn0P8bNU+fO6bbfGRPRQ5PM67Dh1/VrtKGp3
0zKJ9G8WoS+dzASiCjUn25E1U7N+c5PZsaoQQOjVSUbt2PoBeg3ZQVmUtEV+F/T+AvOITTmGQzrG
yid/ndi7JrGKLJoqJq5qQ30ImAeRjVX7XRxq/L0l59/H9NOGxML70woiKfUokQFXJ4cRlaeM9fEl
Bso2TOgf1f0wIGHZDXNpCPaGeTFi6Qe7S20tnzk9xktmu9ECZx0b4zqpWA0dKIJUk0aKZo3pubrf
L2WqOInJklxgxeLsnKJzR8dwdbjKRZHO4sJ+CGX7VAa4KVp3rQyxyqaAhGXm6J2jYN/25W2owryq
olmmBzNfumTRo9OyoPYnnVFLyasuX3MwqYlA2LaPqV6uO2dk6X+VU1LM8b6j98W0nqKS/j4QXc9T
F1o/rtsOg+KAdFuvLsbQbAsHlWT9XufOm9RbvXr0e+pfY7cJJetQ6OFcj61ZOZITOA+9uayp0sUV
7aGxvJDqdllp3rKT64XSvDT9Y5ZcCuleHvfBZB7qOlqTJW5D46WrOzrspnst35Xj66iZCzN3LoMG
1qOgAa9SgygE2kX/bUHsoceQz94GHzIIdT1vlWvZ0iBDsW2I+ZXJDOgvRl+/y9pu28f0seAcV4X0
xemj22TTPgxJy/IwcH1Yrn3jreMmvSLaAdXJtkFZHRzqgmmBtH9z6fK9iWundNHBQAIrX4bmKwUg
18AOsLSWRkWZJ7FWzph+s5p8N9y/xL+tLk2pqjAK4eSvW1qftVWAENa3qOav8YBjkLKqCr62FK20
L8tkZhplFClxfdJusk1S4AniL6iC0ZzabmJ0T1W08ZKVufjz6vy7oyNhFvieohi/gHxtA8KXO3Z1
wucSOhldeTRmf390v97LqkxZHFSaiMc0f+lrGKzRo16pdKcypJkPlg/Srd5Naj8UsbEvjG6hTiVd
6NQw3InanT1Ne9Ks1pX9+Fqy/Es4wkVXtdMU1buWYlfYVHfeWCwGg9xaQBj1je+9WgYLg3Jd9u9+
n65t5zGrEzcdsTr1L10Cnf+uL3Fs6Xpy78cgq2Z6N62k/DJUJ0rwt5N/LGztlJtvk/Gjrl8mVV3G
kf/NgPqiYMW8xrnQaDVU4R6Yhv0Vxx1YGVt7oipE4/nevxEi3ObWgpkn4xIvzyVsZwbUkpA4OH7n
uf6FRvrrtr+EfmUqVXbvsW06M+gojW799YhssgEHYdfRmMHpuBZ2Acm2XTfLHLPo75aPX+F7sAXN
sEkMWLQ0qJx/n9bzoQqiIKcsWaeoMdlwbTxz6QNTuJmlzfMhumPOP7bqTTcdh5xOUr/b93I5j3q0
Y/P/y9x5NbWOpnn8E2lKOdzshSTngI3JNyrggKKVJUv69PsT3TUNhsUbbraqp2vOYQa/fuMT/sEC
MYU1dgpCgBvx98PwPTAeh6bLsqLqYLxk+WxovkR/z/OU0y60IJQNzTqhMW2cFqEXHMKGorE+PDe9
Oqn1aC/XwTa2wgvn8aNN8yV0lckIaH+JnBFJMz6i6U+PXmIGRqt1/WlX5Mj1eAyjBQatbCyjxECU
218rrmK4gaI+pdS1GUTvPTLwUJQgIVjtRKWX3wEHNhMVTkyBS9AA8GA4ukWbb3xpuLCX5W+3lgxl
FiSuSTvCIuY+m7GgN5QjV1e3ozfM2mUzkQqFVJ6oXmEdd/yThaEtnKorL0HhNVCWQNOEeqcn94Aj
lnIiLaWclmWAj21z7yuCU4nTwivfOP+L2KfE0rbhuquDPxcW+ltv42zY488/zbJvHnVFlfRuFy2y
eTe1MhxeIuieLT7uILlVGCvoU8ySTYh6xMdn/4202v21lmcwrrM//scmfC2zKnuvvwK2vkLB/uMq
f0sPdfn2Vm+e8/P/5fh5/wZ+/T9BejGL/zXSy8my+Ed0F/+vv9BdAvv9X+DuNVHWTY2+rMmP/kJ4
CSRz/6IoadKjNSWKLSOO62+Il2D+68ME21IAcekKJtTyvzFegiz9iwgSI3BVlWlx0er9n4C81DHk
/Od0UrOnvCOqkmlZhmopyCN83Tf8+phAvpL3XEsILw1UmpwKgWxtQRXFyaNpS69fvU2MK1/de75j
GGNvUNkSsL4P5VpF4sjJ9LtQuA0AUGbdSqPrbiE4niL7LKCUHS0l+EUq6qiBZQeIewAq/aOAO25W
PEQw3ZTdp0X4ezd+RpzI41Y/+0q6StuYXqpJ/+ODFvbpKBRtmHeyoVAvwfx1mOsVQgrhJEfdJp92
LZkczOkT48YEGLWW4C054SgD3MrVHgfJllCRPiQdvLTxxfh9aNpPQ9MQoFB0i2eS//J1ttvGk3Vg
cvpuOF4luDZAwxoWprWVy9fafAn8xjaMhUKwSextC/GTmm+P/a0czmui73zalAGlRFDNGQKmxq6F
Xg4G80okEM12+RxQO5dlg1IhLLQZKKQ6wOqTvHBWlrdV9tSkOWTFhZXcxfVG86e6SrE7f5SMVZEK
k8SEeCtzx+JuA7ic8CwYljWqeyjMXHiWPp6d8yX6PA/niVCop6WXqToBQ/aMKBUlFDD9ADCmQ7/u
TzcBRfSTMTH9pTYpExupiQRpJFDkKGkYbEm40nuZZsgArGPx+xqdNQs+TgRApX/W6Cw8VjKLIl3A
2NJorRd3gQMPUCP/LFwtDfEFOeKQMAVFDcwkR/Lk909Xxt/+28ychTN+qWZq7fPpRe6YVGuoHfvE
jIuTOUn0TdbtqQhq7ZRCNFe6NJPiJRhl2mauxeKHbpPtYng7sluDanGUNw8phT8aGHWER25raUNa
mBWTyrvwap5FgOOkUXMEDmISaJhEHGNU/unMCTn91DIRlOuwBPVrj9TeHRaElG3hYVMkNyYBvddZ
vIOO76NsqGYuJY9EuLCxPl7nr9PHOFBjGc83IZl6dp15nVWlYc04fMNVwR8+Bk7VuKC7PHnbehAj
rD1EB6w9BGoYU3a8eRHT8DXJ/3sqTJluKFf0d8C9pnVao5eecg05D5mKvnFaGfG06rU0X4QGeHiZ
jT9QYoRnMAyRPbwXmpcyRSe0fVFN16Rtaq3V042F8UMLMfcp9hs3rvEIy6B2BuZCCaN1OcILKvpV
GO5W+lX5FPoItg5/htPNsZ8fj5h1jozboHJp+AApMd/6Z+U1G+nDT+K1ibyx/pQX+/Del2+lYAni
CjxSJ6BdlGl/UmHbBzNwcGazEqx1nN4kwdJA/itb/r7dPzKD8/XSwUXRqqbHqZyXUj2h0v3EYL1O
SAcFjkj9FCb+PfF7MD1qDsVxKXfAzy5wU8BX/UW+l1/TdwXf8I7qhZ29BPWFE/jR3fgyJJqe1HXZ
QKR1Mu/i161s5V0jNQrosA4RiONKxuQFiJx561lbo1zI+c6zACELV7o8U9s1VYQ4mZ0ICuV8XVvY
ocR3eTnLzLUP8irslxpo4EBYybQDDcRF5YWWzCLrXi1cHy58vy2itZxe+c2srgEiPGrwR9LZlrc3
fogQzhA4KmCZ5UmvjGVH6dpMNlp6XabXXXiJJkhU8fXuIWM2iC1AlqvgHM4jdQ0YXFtFnXSdPgzo
VYqLdO2tejQXeUTQpoChJzxQ6BAn2ZOBWx6IaiDh5VQqnH6dgFypUchCJHzTTql4pDcYtGTP4JKD
XcaEPVO/0d7Jcmq0D4Sb3/fRWW+GQ3c29G8Pitp4eqPGBxi2+I+UbqA6vgWKR12LgyOIWxXbHmwa
J+k23iSIB8H6zuflYyLZDXUs6m4rjKxePdmOH7o7/SYCiVzT67MT9OUQMoSeD6Erodhpqzr+jP4q
L/9QuRt0Onook7hJNGugGr+U23ZzQrgXy8TZ79/x+x07fkcCB5ZmrG7IZwRXNRyOfk4h8JoYBii8
Dd5FpRAcu7wNQK/jkRYGnw9eNAqWY9kWbXdhcemFOut+/D3Vn4Yx7qJPV32VSb0wmAxDBu1JwGHH
88pBqQX515mJwtWuhDn1f/zqZ3GT1QvGyQ8D5MIWyc58Vu49LtdVjZ0h9jgkOGPbxctcEHIk4DG8
rqC9kMYqX/PC71/7bIflDXeIrA0SQ4ClWucAVx093SKbWub8MbPp7er3AbXzjv9AmoqRFwSaIjkR
REvByU3UdCZmDNndcjQ4SsFeN+bScCUEqDsXa2B2p3fZo9/nXTeVf+FhNL5Fnmeb5yyq0bqgjoqO
s03DxUicY3wvxOtq1NQJroDOy8a6AIxQX1lmakv6SPpqUMvYMLXvPcA3Klm7aKlTO3Aqz01TVw9c
sbXH6R6ZazT1bWLNUWsQ3t3EeAWGFeybP0TVU9T9ovVUP7k0fDPTHi31BtSz78Z7YKzli8u63MDp
SG84s9aVtYsGW9YmECA4jNgc0iamiPxxbRT3v++rM0Tg90U9i7bUXFWaIlak65M6jeVZPNjTDgYn
XR8QAI6ICFTuephX3Zv4OD0oyPFI0L3GdzILkDuLXc1fFliwM/p+FA+bBui8QHsE8kwN3gDOwgQI
WI1fBMd+izLO1vPsleqABYVKVsjXuU+1zZu1raNmTivAu5DsHoRdBczcmqApNDZB03hiUGlRfAXZ
ZAWezIX473tAfzaccft9uhTqMu08HjzpGjzXpDs61eDEnVv+Ab2Q3ek+Dkc8DDCZ83qSYURGJVjt
ZhU7bKYlS4Ubm8hjuGEvXbg0z8qD31f4LDANWyHNhFCJD6R2KkalwOBg/ow92xraHmqt5X09Lp6P
OQvWjzrqTHBIHDJXr7gY3X9c0V9jiy9X+LlGQau0dZyaIs8UQXtpt5is6Vwe9gnFFjfnzTHsnI0E
dQN1VVSg2GHGyY4RV8/c/FKwfIbc+zY3YwXi86L1uZQOWa4xGsWpyX1R6bb+oAFFIEjvEuY4lWrf
7jGLeKvyqTxg2GeHoLwiW5Sn/i2il2TRdDY5oTfNtFl3GC9D33xLMkeFj8Hd4NvKM3wOhAqRTLYe
i3uP9/8ix3Xc67/N6tmLZCVBbRlHKT6gbEGf5hlGATC5uYlklpsTTs5kFxnB2zhGD9O78C5cepXP
m4f1oJ70nirKoX3N6TcvrakCxQl7QywLV+2KrrlTPoN5GwCSAXN1lZN9SYscrPaFGTh7nEIxUDwg
ZPGBEmtRrVXDASRpPjEgmSB0Xs1O0aJCBwSx+Jf20TicJmhGzkCPDIsOgvjU61mufUpGi1TsHX+i
w4AwL6Is6Ihxj9AyXpyeqjdhq7gFvb5ZjAzalTLPnk933Q2xYGiA8cXWMkfJrWXS15F+q1UzAyva
1jVQlzjgBVjFdvmoJVewclJtDvbYN3aauqBmUWHGkt8r5lSmI4V/yPvpgabaOrImibWW6Kcdg12Z
3Gn+vZwhx1QhbxAIdhysIuMgcvn5D0b6XnQr07pSy3kNRdkvbUXcA5Gxy6doK01k7EcKTL8g4Cn3
MkO04M6Q0aOfEOwL5JdRDQYEtzWvu0eoKL+/Mz+Hp//ETB9Z/6frUW20zE8zNomFmA0mieWU7t4A
jPuV+Img+u7U8Q7n83olZ1Mz3Om4ONyLuwAxNzgtrn79mM8rlBGhjkOwVjeBNMk2aFlVD7xDAu+q
q2Pksg8Qlya5RmN1DYyIXG9Abb+bqfkkz5xGnZc6TV07lC58vY+s+rcDePaMglMILOgL8QFa/iTr
oP1xtV1TLalQhUDkaXAMKFEYRgKJ3ASEikvCb8e8ykYmFPaIzimzaVoraK8DmLhH1GALCJJV6dDW
uwp8iFuAtx1UtSJYQjjQXCxI/ficGvTyADB/ILy+XoVtkcp+ApvwGsX0EvYlREyMOEILy1GQNkTW
HpYrWNEJhpteR1CPbpH1Xwjp9PeN8r34NL6jn8ZxNpNq2CulFDIOADD06/H3RAETccUxmGSGohTl
NnPVz41HVbywitJ4SXxbxU+ffRZSNFGQDFgaENjv2zHPq65BayrXxgazYu+h2ZFoXKa+fKt3nX3h
s8Ahh7hldmM2AfUFATVw4q6KIvjRSVYw0sAVYHq3/2/07MaJ/O3LnsUFQP0rNWlamQUXunspQIEc
qVzk+YWplt0hlDGqM4LMRK9BqS8Io308rL98uHWWyWlKJx3lMJEpEfUnd0SFAjFGs0V8HpNRuLNC
1dmqMBdbsqvTBgAmoVxTPFTeBveVZBEUU7ipntNDDbHauR7dAHHo/OWROtNxo8rzC7vyxwf2n53x
oSj/6fqiQOMlgsAi1a4J8nS0mZeRa6nQlUGEbuJha0JTbAaNU0VvPL8Y7Cq/L5Z19sA3sihGlsJi
UUykV9ngUlDfSP1WkteGOtGoVTxrq5DLD4qBheJ7T8JQ7ofTbQJiC8mbVXVpRn58cD/NyDjiTzPS
HX3TDL02PlTv9SLbh2/yHwqcY6ctnfRz7VJpRrpwTKyzB75Mmk41rTg5DOUk6zF3hiC21BfGbVDb
w5Yu90SZ1JtL0fP3fsXX02mdZY0RLaMoG07xwb873gEclK5GCslxVb8C6JMO8jZdU+pB+98ORm02
3KL1p+EhwZAav+N5dNB3Hr5R3VqbI/s3Fw/DUlniu1NP+3ZeoSTryo3jvRaZXa27O6Of9OvqT7Tv
zalo2FpuQ/gJr2ijvvy+n81L+/nslm0zMSpzxJ74WjDeM2/bNrNG3NQP8bMUwmWd1o1zJJI0nVgc
rZQQShOX/KQTpw1r/GihUWWR5kwTAPXmjoxrQLCuXgToXIdvWr3SvbtaWGXyqh4V8ooHXvX0vgDU
kdtsk5p6bBnNU1SlefcePFxGQPe9Fo/tbU6/2DatqSeNmvSjsMoka7ZoqwT6/VF2RG1hAQYDWNE6
sjeNxWkl3qvWIsOL4q5/qHyouzbIGuJdCof4Fa3lfYFQ6yVcwfc2xdnGOHsrCgAHvtUek0MMZvDI
kce/KoEOdkj7lWHNdMIZV8J4gDvqTw7ICgZW4tbGY4zYF4L1UIDTOT8EDVW9Fo2T1ZMTqvDBBDL3
idQhd8VsXmBqVa5O4u3vq3+GLPw77fl0ds+eHAW4iNnqrH608JapO6zIunyMYcZu4FGa/P5p6oXI
wjp7aPKyMAVT4eR2OLeTmjt9vtUCqErerQANJfEWFb2vWl/K6XrMRCdqvWzxWZbmgriI4oU+Dqx9
84HQeIcG2U9b2mKyhbyvvCqsaY1UTTgtIfzzhFB68C5xYM9ouH9NF3j3seIInAt5ka9XnWlopdj0
MlVhCwaSCJRt5svzNnSNh4HmwlZS5vJj8p4tKJ72x1s4de2TJtzBKnn8fSp/zJ4/j+Rs4UIZxEqT
UmQ4OcSYuDtEa3M25qkV5Q55KgVTpovDpAB1OJnLlPT5cDlW/DHj+zyMsxVtgzrwwPjJ1yjFzSN4
lniaWVMRW3GEozG+3oCqVHG+8NhOOW0usMT2/6oK+2kQH9vu0wNUUf1JY3B8PMkQo3fVTCdVV3cn
mr/ySlG3aX+xlvJdRpBD//kzzx89X6pR1GgI8y0qdHbzfnwmFlD3SDPQXxwN6JRX2aGBk7pKvzYX
DUrq6mP/6k0z7Fz+0tM7USpDNPKhPGH2QRdniemEYwEYERbclk59XXJ1xC5Njj+/754fk5TPoz97
QvMj9BvPquNDTID/jJYKiW14jUAuVxVitCARC3LaI93WAq2AaT6Pacw47UtvThB8OkYz+co8hH98
5IWRgH/KBEeLZj0lVBG065Jbi8IHtgUgqPuX4yWe4Xc1/7O5P3uJCz+QmqRj7knsEeoAuNq/wx+l
q8Q38enco2TVLTS83eWpsTUfxXhWbEzAAPEmnBW3/i0VzHwVXQ2LAljTG8qpXLku8e4hQu5ukryI
V6gig82vkPBeR6t+fbo5Hci/0LvSUYUYa5omSv3o7u2rKyXHHgTJ90OhLxECGmoX8L5+bZYUesan
51J98YeIWZY1UxchiYMoBdfx9RI6+qhviIEnHupR2jB1i87NqmnQ2qKK2heOGWKy9XZt5XiAjgMc
IEv6OeW7r6x1boMADo7NPz4GNND2OmeUR65WQXz5jIyH/2to/3WgZ7tMi73WzDMGShd8rLIINWIt
qwAtI0y2sY/ZBtXCz5DzmiH7YbS2189gC9pdiyVF/9pH21Od2Z5HKaWC8UwbF+pes1aGZYF+tuB2
KKuhzdMlVHbBOiNdg6g0Ar/mKxhjB5W+au5bPsxmLHowp0jhAqWO2NNGTW+O7YUj9b3bDrLw86qc
bcqyrWStafmygIfQ3wMxgizk8S12TsWiNvY0DfDxkTbiPCgR9bZ/P9A/PExfP/0siis0uJhNyKfH
/SSOFxk3yqTSp7D5TvoYWYD+xKHj6MrFHgEdBOwUJ4FEezvu3Fy/4MT3/VWALmuhvAzzGg0u+ZwG
bZmCnh4bMTioM/oYCJtn4dy8Q156AgoJYwEPozxqPhyQfHlCxLOdKBeW40NJ58veOxvC2UutF5FR
hSVDOGV/LAoZ75RahHvMM95QvarFl1a9EpxSWobmPKAv82oMdvSKIg0yimPzwpXUZTAJ1YUaoI+1
1cy33xcMxfdvh+PrA3K2YkYoKmVT0KWNspvE2gzSuiceahAv9SeuodaToV56T337bMbLrplZB5RY
Y+8QKetjPPeyO6nmtrHpI4XPIKZCiWZZ6coakK6reqS3jW0H6UEWJvApEvwveYDmcAFVStO9Zdec
DSpRN1G0rVETAZk7C/2lKE1pBGxzmt3SlAYBjVOXeZOqhVRBD3XLInVMZUrBs9h2i+MS9SkUmw71
C7iSeIkNrZNeCS/DIrmyVkPlWivp3t+bu3zVbHzfmeKT9nLa5lfdAoOz1D4pM/FZiq6zHFe0YtPg
uBetO9ikSD7hTwPhYoIYAcr1EG1OkW0u+qd2Ha5w/XUCnkhvlSNleXxRt/LMnEnIovr78LagrJfa
XYZyqgJN5DajiOD4t/ES+mS6U+aQpB6He+Netpzo1VwGj/pzC7rEVii8dba2bjbDfZWt8x3agzC2
0TfNZtZLfUAp53SL5j6A6sp3BNjRN/HcNFZhFdlMqy9vBNlFKFJm1jObrs9x/BubMnKzCecallK3
eXTFt5ZW1d6QGJS+00YC+3HUJcVv6EW8NabhcswVlbVPavmoLz+UT3Zp+5CZboE60yHlfdOnyY6O
d/xMTYxXr7qjuZXRSpi6wroeNY0VSKC2shYdNJYdpLt0exSwxNNRm4jIwg6UfF+aa/kOrlJ23Wwr
5rm5LrYnoAvpBGIzXiT9ZMzyaMngL+Jjifd86txW2iWPlrKOVHybREeyZqpT7emBdP2hxRH8OA3K
mxy50uM0zgmF4gUCRXaBVorwMPougxaw8e3AyusZupiZrXRcnXAzhGpy2wD3t9Hd2h2xUrG23Or+
Pl7qmaMgkv2HYilKUOjOE9v2t9HhOGGg5NzI3qpAn/GnEXjSljKm2+sOnxXlusH/yRCBI9iqhB1f
eH9En/ZOw30KHfhwjsXzW3fvb/y9+mg86WSOdN9ozHHyFcPRc9uqpzKK5MZahGCc2jXKERGhBFB1
uvyvrrqvXyWk8Wm8vwpruJzzfKOBObupAXioz5t8gYkTZgaL8Jk0JzzOCLOqe2Epz29vR4X/2ndF
BggTb0+TEocWnOeiCT2ijXTX38g3tJkkrHy4LB/Qd4DA5Ka36irD+c5D+ximL5Wf4r1ExHfddUvh
saBDLRFnCwtK3+iowM1HcmQexYBxpnG9GjbEKml+ncw71gCgI8j/aqUf9/1cvgcslzeujyChKDmE
boHmhlf1W0Oj4TWt3hRprgeCa4p2Wj9p2EIhQkrEQ3ybLI/VotWA688EYV0t1FV/37fTCum+iPpo
C0eK1N7O+jntFloV3nPGmyjbQj8lVO5jtFPd6rktrurTQ/oIOkvcnO5OeP9hcqw7xea4N08TtrJI
q72ftQvCh+gqRoWGMgL6bu7pOsKNcafN2wV8X5JlDg0i9PJUyZfdsAbT4lvrOrX9PX/nP51OYzyY
0YBRUUPtASBMj+hUCE4YuwMwhdPpsa0OSnTVcjfE+XPJwci5TvldLsrUgF7Sd7aYsB2dDygDD3vU
Xxo8vlDe2AhP3lTYtKd15O3ALRz9a/iJmrYq36lUo68Ygo2QlzQojH124xkvHvLVsktfHwYyPkq7
CmkSSj9H4VZGJBItFBowKeo4YkXtvWYY3iEckKKBUpkcJAfxSGlWIy8fdJDVng1hZ9BsfkDFa3bc
mfcot1GHHMD8DRMNnfuRQsNJaumDPQhLGJi2b75oR3TvVgWcsECeCbCvkmVC2JRtLFzLwCbgFjz2
oOzmhRxESyBvfiz8VZLda6GT7YD1y+GkGAFN3HxwAwZsPNDo2Qvv1p2JZzotFx16vivkXEe0dpt1
q1Xbk/BsvFuIMCv4XeR2bM3118qcW1tl5tkUbDhgYw/V3xvX/U79YzVTmkEYrmEP5J5w5aYxUg4T
CcwnAQQJ3vjX8xh3mLWHWBPNFORkMVmkyHSr4WKKLdEhuEWPQ35JyIJtAxTCsBI7c57eoVyxU5o1
Hxq7EqdCcpLODqrGbpAEJywAixggysEv2cS5mzzlwRxwIvn1IVrK2dxs4VLBBZ3LCaL/3PD0y8Fz
wljDGUKkf5bqsA5EN1qhcEfBqgznLT+HoYwDqrgMXwFdbnEu0T2k2QK72VUHmeO3B5IJn9B4Dl+z
q9AcMTy+dN0lqwqW/4vSj5ZOuobkJpIYExX7VSrN2GQOK2Q5Wx0dR1bsxIBgnlMCbi7UcLSxEf4l
sPpIvmDSjAwawpqzODdAgLKocmAi6IAFE5WLOUMWE81K/BFIiBCumRC5p9osO2G612lzAoZjuxaQ
LciUaRbjAVAeKAqQkeDQ+BwYNlK2EHtV+TpO1ijrmRlLKzklhlDsbiWelG9QdGvxQRavU7T0MtLK
90Faxejp2NEoOXghmP7A+f/2Fc9Cs9638vBo8BUpeuaLHg/UAbE63FDaCq014LvDdS/MEnwlpXSi
xqti4PVRaNl0w3VIX8hYStHVEdliCbK3bW2QG6hhg+J9wWawS9bTNf6UwIYcnhMKBtIhPMT0/uAA
4bUOproG65NnvEmnm0qZi8kGZC6s4qOwknyXCEm6jacF+ibptZpeQKH+CGmDhPHv9T0LnBWU7DSc
8qRrK7CNq3zBTYwoPKFDgq8h5EzseH8PhT8E8n6Z7g9axqfyTXmM9GTo8/hgHHQQt3aQTBvauaCQ
AE/vxxGghK9PxDtIgvtwbq2UVbFvayBmTryk63N6C5/Gsnu89x7LF25xdeq1jvjo/fGmiefAGPSW
ckOHnIIU5cP3+k5iNQBskQDDdsCOCudXuAKUaYQVameoaQiP3jX+pxsFcph7aX/92En4NMXn6ZFG
nhgUQkHDBKPLgUZu6iDA2uzRWh0WhoeQqS3ent60wS1jRxJt/yleZlji8kCMhpRARl1cmMSdv5a4
DKN5cgLrbkd3qHsalS3R6Zco3/oI7DwqlERjnuPxiUfy2pwTBCzLtwI8J8Bvmm0l7DsnJCz15/H9
7wv7MxTj8xc9O0hxIVqZ4JfxIewn0kIrFl66lRBXeOdfnXt6Nl6gbLeoh45sNmRKEOWFom+ry49g
HHWh5lql240GL+asw/p4zWbsbJQ3AwBM7MsjNp3FxmLtCMkR/0fBNuaGx3hvQP2TqVglr8p9cYtQ
po/PZ3BXT8JdOkGYjpJbNwH8NKcjYCyQJEr6DxudZJtcxzc92gLbnFxomAtgKhs3fxYfACnfmA9j
iQ6PSnCVu2yHBZU8SZsr3kqmWMmcqHeRBpft9q57DnjiKESlGxEmB+7e1rSXJ5ZqH0llZLsZpqU+
LfgVI0hOQMHLaTUUomxlcWEVxkrwt+NFDo5cFi2qb0hmRaxaQakBa9ZuIezQcrNLHxjFUbFxdSRQ
nFXVsnEDk/JM4ohummNrhxC7Lt9eaqH92LkzPw3lrCCkBh6a3YyTonWjEbDR6HiwugBrJNXPJmq2
t2ZHAHLZNKKGaqQdRgG/T8YZAfPvAv6nEZy9XqJYi2V5ooDvv5sbgSL+wooeVdhB6QY7jMG2bsEB
3Rn6tAvnOn5OAL6pWWMS5FEfoBZ64e77XikZX9NP4zk7IY2URVntMR51E/XT8lXMZ7zbqCYdna5A
rR47ofLdAkoiu025UKcEXbThL7zpP0KmPo/i7M4PTKPw9TQFtwWC10131iqcDKKNOdgsvMXhYw9w
9yPOku9LOss6Ad9lFrn0Ux/58yjOWhpSkaonD8XWg75J1z5ALcq2r/hGjTIyACZ/3wk/X8KfZv6s
c1GImqA2fRYfUPIAZIDG5104TLAoKKiVJItBcZOCJFy8ax/jOxAguBPckExEB5wruTtAHeyFPeLM
A8UQfZ2mO+3kHpMnyd8cg2v1VZdcbdggoJs99NForeTqK/8QdEvyYZPWcOnEwbSKNwP2S2vecngU
FsKYxsSniX2pGDbu6l+ugI9m0qcXtiKDGJqBmS2nA1WYZIpmEp7tC2UOyxrZ32VIDbxxteXYsI8j
J7uPFiXgKZTlL1avx+r017FQqcTlB3IUjE844vz881iEJO/rkygdRC6+o9uYVCanpTfTLHzWnzJw
dkF7UBHUm3pkW2r0GlJZf8p6RkhphTSIpjCXN5VUG9NSU1zXAEaTgXtVdrSwh16FeKXHO3IJ9f4D
HunryM9uL8RrtJNfSNJBOqAlR7JSTSM86IkLjYlC1cTx+RPIdWDFl+4t/fvZ+PrZZ/dWLAuFlte9
dED8rPAInqO1AmJMRFpbseaB6Fb+CNr2qBFOcmsaoDrWQO1sqGSi4EYIQUmxx6QVVXoXUgSVnhs0
0yqwcXgdTlUNaOIG6YZqbcpQ7dyW1ChY9Oa6JCMp5PsmfAqbTcXdmDz0/rLJpiPTICe74xHFJ4Am
0To/Avcv4p0sU7eQrgtxHXT7S1fVf7EIqopUnYV64Ufs/mn7MP2m7x8LJmJCqYUaUB9QkOB27uYq
RvOym+lXdTevaOCQqV30Th/X+Pvu/efjx3X69PFHIY3atjtJI7x2YmS2JtvZspv3CLfBboDoSxJ4
WZRHHi/g3z727NAcg0g0wrSTaPkA17wprk2dumSZT7T7+BbxcoDt3bbubeXJmA0Tyo6YhjIcjJgx
NCTuS27VS8Jfl4Z0dhraRC2ySmMmtENyoz8fkWx4JizDJRlHQciabLISBljhkgqbGJddeMlH2vev
U3J2Ikw/rTxZyySQC3BQPPZcAkt4TEUTecL0iES+OF3mbviEG3PME4/PIosE6piUEx4ggnVEjwuJ
Ejco/GpRZyucBLIKu3Kyb3b3DBl53dir1k3bwn5bZBovxaYpZpeaFT9EAePp/mdXnUUBqTX0yCcP
LG8tY3ZmTClIB9O2dwvSPQdSa44YloU881a31WSKhgspwHBR/nr8mN922VkYEAqimjceSwo7nSo7
NTqqhR5IQKeJJpUbbEedGkoTI5gAutElA7iLZ/ssAEiLOJGOJbscoWNaHtS1UYXEx9uHS2VHnlMY
cxPv6mhZcv88/h4P/Ny/+7QGZ/GAGkS90Kq5RM8qY/Pi2BYygM5qHMtyRx75sOloXsI88MJpkS2o
reT272P4AdTxZR98NL4/3S5lnSHPFrIPDGOG+YnaulY466/laE41b93sx/Z8Bii6Z0XcwfzgRPw3
QB3fW1MMg92I244s4mJ8drTiXvUipY842oTozZbeyZxSxyS7ushl+/E6/fRJZxvf6FI9y4JAOqCL
3cNSwDXtscKWrpyE+rVRTjm1zr9FOr44L31WRTgTqRmzgK9f8Gyjt0NcqJ05dtAf0MmZVrMBcbpC
uY/bvcJcz9rrkBpN6v/xjccso8I2vXR9/RByfx3C2V6XcLxotdIfb3TDglEQgxWn3ZT7PN0k833q
NOhZ8sh2kMPiqWSsax8TuRpESawvB+H1f7P1Pq3E2fbXsyNlH0UQSQH8uUUN0zGPL9gbdVBXyuSh
afe1SBeZwqpKwTSYNPFNlc3HHRro89/H8gND4MvcnB8D/Ga09hQR7Bj6bVfPLBo9CgyyqRqPRCEK
Zv0dDbjYcmWsEWNUmGf6Gzmc1b1ndCUh3jVgKZGBmAM17NKFd6PexKgqLj31VXgKXnIIAD6k3MyN
KEs4OljGbZLMkDgDrGTsj3/U5kD5naJIG+Vurd6bxaz2lwA6YBEci9nv3/aHlPTrtz1jHolHpei8
apx5ayn2FBwhhY16NUk2F4XZKV3HAoZqaONPmn46UP8BVAK9vdkm/ayKsDayT9r/vAj4dUxnYU5i
+aHWFdwAscH5OE7Qw4/9eYFwzghBl+uVL1zk9P6QkX390LMgp8w8ybNOTEQRLyuaG6pJzSrp7Tie
H+8wemnCvZytxEk6DTU0XXEh7VA3jdqdr+1wQME/6t2zzXxxws7wrcbb+F3qJxBKJcOlwxHRhb4R
hEn1SMGVbwVMxgW0OmuWxTTBaaKcnqplzX7wnQMRSz3rqcMil4bwOqZAkwuL/vMViwisit8ZQMKz
7zoYDVrDEjdQJK9b99TRl2zBek2leTlHTzJuHpR4gSy1ij0j+HsoW09gqy5psJg/BlHqP8M4C+Kk
NFJir2TKNczFQKqgVuMY/UhT5SNH90ejnIByzwrK1qALnCC3K/ScG22qIrlAV9mtiT3VMWWQ5AmS
ONbpHTegANc8A29TNM8JHgRlVnJ47dZw69GWtAc1RV0hdPA35Ct21HrdoXBwT9O2H3TTwPVvoZgj
YtaN3Q3Tn8XZE6LBtbwxkzWlkA4vFzSjazs5mC6S1ItiUV0Np4mc7C2UBlrhutTuk2F5GXz1XaTh
4+n4Z8bO38ZEGTpKB2CaUJKEXHfE+mci3QAzQNQdnxIXld+E/qB3pTdYsVAmCLhThom6OgJIAplw
K1xk7Og/xuKflvHsGe27QmjLmkGJy+bZfMNDqcLju30HCzFMzXxntusqmeP6HrwAvVIth46cf+sv
Oke36LV5Cyg1BwqtndvrrzQgNXGuVNMBA8xn/ybGLBcAgQnGwNL+8G3uu7n5R0GuXrkxqmmXvev1
ErMimMocG5s8VJr0ht04IvwV+mcAet+KkvZauiAPUIHF3fwfD9PZc55kRWzII85sTMoGEODiAhhE
6S1oCtNmd9qJn9yyDigynVykasQ5etCt+/sofg4gPy3C2YuelnFM0MQooBBaW8Hu/vwnZ2fWpCjX
betfRIT0eCs9atplms0NkS1IDyKNv/481BdxTpVV8RpxLva7966qTFFhrTXnHOMZ15Z0X/AdF2f/
aTPpoWCXabDcd0pNN91fB/ffFIE3W0ifJfmJKI3ZYRzIqiIsLAsidgYbY4ElM5lUGRZeLM1JHWNY
3TvK/KOry7r926vfbBaAvsZMv/LqxJYJEaqQtlrIFDDWvCFxV2RSMXdVU6ZFb2FiuPOp/40ouRF6
3XzsvdqMMrVTfCiTwGCQwJdPACELFznCBWPsX5ynKyD0HxwJjear58YjHZ2BSGuK6chAoVzIoeHo
RuRUJ1h7nUEUIDPgYZdhJTBQOkgxFggd5lLiMjo4KXYPAyMG3zHAWz6J5OC05N4VphLiqx3tYr69
QsyfMdFfpCazhJHkU1u/YvvNIb+fHLJ9+9ASWS1xtBFHb6km8Pfvhtq5zIBoXJwIQCaRJTCVeoL7
HIFhl+xKKhTX9azwCk6M0mmjb+XCVNNtRs8MLUH6RRZYxEhyNaZv4dnFAHGpHpsZBsldmSxn8oMx
BGHyIKguFFdeZrQTl4bvS75vaKMgczIwUAEGIWF5qizmgRbZ0ECU49nsoVPRByYiBnXwaCmGfeZJ
w5eBXFb4qdWV1qwrSsbWbAZfUjcFKtvNBad/xqebX/dNP1sITO6F+m0E1NVTVx0NbScmyyb+6pLP
6sLJq8UwhKStilNGwi9Guu7i43/fLdJf9cbNzXJzys041VRGiSowO63y3MItJSMbjSwcqCPqEvr8
COOymVNYod+TSLsA/BBGR4jiArPofDtVI0xk71zV35vKn5f1a+b+W91XlBmDCUWPD5Ky7JWXrD8o
KAOu2yg7FJhCB/4nYde7uFWE7oHEyFXrQ6hYDuqqpS5HY1N8Xq5u8iJ2rp6bULLSen+Sl+fea0+O
mJg4v1GlMDQUdlMOoqMs51vUUNGG+aC0yrdy0LwXe7LlroyB6MiyPlJpMipTlhEza4DJwGwYGlbw
EwjQaAnd8KsgfB7k5QXnMFvHyRRiXmairlxyfAeET+OBIQx69iiSe0k5A7wYsy5GXXL+5AedX5oZ
zkh6OM0hxpqJGfFwZcOXqDCAAiVL9W0w6x/djMimJqQQYwE3NWVR4jqamn40z73zrkfhdrU7ZHQP
+gbfPjbBwdKx7RvoqXQ3H1+b0CHFYZFSyZyuTwwJC2MNCIr5oExyINEXec/sHRqci2APprS86l35
WWkvNiI0UnIXLBjQpchYx7dd49NCBEQT3wf8twQ7PYxW6EREcGteKrisDl15TP3zKkRsjZw/s+Rm
QcSzAPNSQj1lMSdo0Oegc1aBSCHMjda1vAqFgEIkkvH7LLTYbeYvSIJCwZTyXfuNBGQAY1Fq6z6U
zJFTmHIh/Cr6Ad0+U12g6+71PFpqrCH9+26qFSmciyFFhj+dhoYdoVEFRBKGfdfP2ZKwK1roxGa0
7abJPpoBlkGyuKC8KeXNNT6eg/ReQfF3A/PmDr/ZIwimJKJREWPatqcrcbV+2mzPSkAsqXmlBa3b
HaOXhWEEvXQ0WhBEwoCS5Tinz9GTVYn8wRa5z2cpYgBxFScPd42dN2k/NAVuLvHmSF7JdRz1qRIz
EBo+08ImC7Hc606/Zi8rvzVjdVKtirn5o7FS3+IHHdiYOiyGX+KUNfFLzHWTfXOctOfjYm4lqnkJ
zfLOWvFLG/DHVn9zlTdHPeUkn+bEdUr7nDMwwMDB4qj3jajfNbo1jc4rz3tlkzKbpAhVfflsSRRw
yoFSXkT6blw20RsD9DHZ1oRNuQm6LeyqqqPmz3NjmcRkv0uiLZ/EZa24XfYOX0vLPZoUn7M9aKe7
wvW/KhASnQ0wWxCqVWmKauRo89vSp6dzrRU6DGjd5KhChBDMcSISYb+dYIP5E+M1cTQvnwOluk2u
ArO0aTB1B/el3p6gRAW5uqqQJT3FSUvGVK/9dhmRftXCoawUrNcEkCim8qSDBgTf8qVBrwWvgBrT
UV8QcZFbX5LJ4I6FO3ZPs/BBw286IzHVb6oAIViawZvwsMgX8DxB5DZ+Bwf3vJpHayH1aDtkVoE9
dPDP+KLmbO1kwdrsKfIjqxBODsFGGkq+VA9t5OQwsVE+7jp2p1v595vo9t3enBd17MNDH9fKPltN
voxxDXQNW726Ln3DI7/n7uB/OoT91wvePP7ZOCTzS1Yq+/THyFw8O5iWwwVNHM2Ul1gmqRTZoDbE
4II4Iq94Kd2xmf8la7p9yzdP9yxO5qlUcgUA2V5mg1U4MTOs6kcN0gqCQeXWd24pENZ33vRNcU2a
ZB8hilT2ZXuCefcVn96u1yvZ0MyV2xhG1/EsbK/KtyHv0txr8I7HXlntsWSaWdOQWqzZrcqs4gS1
n+HFoOpeW9OZyz+i3sNL+60pRPaZTOwQM4l2Qo6tibj3fywpaKDdU7ic7wTGgLASpQ3joTMNxtya
ocxHSKOtL5hzZY+cxXJmqWPQ4TfjjOAa7TLLPrMxICNycVI3g2HntEVS05iywe0w3KTC2qBHP+of
pe6lZ3s0Nuls2cVOzaCks+fIdFNC0Bw5swXxsSmW0vBQKK6ouJw/k9IXTg5bqXxZjicvmnFGsPSP
SctdHOcsSWIAG/x0Xaow9K6PcnasQQleOAR00Q/Z42bbZ5YmZqbUff73Qez+V3ZT3Q/yNW7iE3dJ
i39mEhBdnYSZ6bjUShe6oWwEg7Yhy0E8m+kYhNIyH3w53wnZy0w+lCkfB54RS5wBe3HicglLKa2e
aoxwyapS3LpbjxEcyU1b+mSnV/DaGqdLgzpcl806Lm2+PQFiSeb3M0+7+sr8oYnt5lPtfHkM+EIE
+Xks/FQmMsGVNQ/9OcrSUTJLeubdmmD6gsXn6vV2JVtzxatrZxRsI3dP6N0MJ0QQr7jtaWtcnFnt
RiiWr7Yg7wD8ovtfonerzFnizXBo4v7gqIPzWPFakCNF5qaxq6Dwn5txaKowVKIVNEABlQgNSIs/
riqkgXXp9eBXZLcmUwLKfbsYEaHdK7TvPVc3W+C8lI1WOv1aq7Mth4LUrtkApS9JRBHg1j5H1G05
WiKquu2dG+R2t2IVmWKv5gTEzgGr/pKw/LZNxNcxOWlV9r/7A4wiRn5gNHg3c7KVRP/Oq91WK7ev
drNmicJcoLFRKPvwu6BBaAmL5hA7Ge0VSjtoPpmXO1Xp3HnVf6zVf7zHm2UrrcW6T9Hi7C+VKete
l6xU3acB39ukfeFcjdj+BjvBXqE30Ha7NWf7xZ1r+MdX/Mc13DyHYU+OZJhKyp5MJdqOZ1P8oJ5G
q2/MlpeXq3l6Ze5e22q4D+/xiZR/bI5/vPbN7SWXit6OBd8xzNMWWXKgzfxSdudnhA6uolEbEhs2
G9bSaVeg/gvNGcjp0ZzhelkQnwvllAMuLUws7lj+JKsb7euPbE5G2dFF/9dx+qosUt/mAcYA7UU1
xe8KwkEs3vkm9du24O39c3O2KodrIlI3KHvlDR5V/1MW01e4JSxGeD5lNoRpfTZ5ahBQXpfZpqqD
s2HP6+cpBkeAlFA5hoACZyF9acygDBeNpJHtR91FMASYJnPE4a2CZiAGZEOFGUk5ZD6EtTfFtx26
fFnhN4B7tc79C/DUycVCWwG7n06u87uR+2Put/leJKmJ0zM6ExL+ZAYeQZ1M05565p4olQrz9CEm
H7lCXoxP/GQvkTP5IUrPyemepOHeNz89Gb893RUpNoWap8peSJ1TbrWryumW4hvkNP0t2Xe4ZZT9
f9/o8r2v6KYhcc3L/lqKOWcEkNDVriweBufixSCvMExZieGRPDqGWyXxsWlcXNHBqceYUHgX3oxD
PPNPbcCQ43TaG7VFk151qQTMSD8246Z6pwBd3hvZqneWwFstWU28TXKRWR64MFp7Zil6PU2DDC+X
G4PYUoE62FfKOhXVHi5EW3TI76t0D/Tt+9VSvavHSZOROvtktpM57Klml1nCzBUzy+iX1dnUn9gf
fwnQlNAsnvQBJggFs1XHNnMJ3IH0tc0xNJPE/u+v4y8hxs0T88tm+9sdMGZSlYt6ouxl1L5gVCeU
pIDLgioU1ZNq9p/xPjKlxKH5l0y46eKt9+bhnYX/r+Hw7WVM38FvlxH1l5RZGEtQMqdlZiXovl8E
DMWJI5glGx5evnrZwoA2yxeaZnChcgvzW7QQ7lp5Z7/k9zdnd9ZD9j2DSBcdtvmfF9PVV60f5mV8
QLRdYOuR6GuaoYoBUnqiXgENc2xW8gYIdNAH59zqXgq/8oVJ4d1B7KDv4ig7DCI2hVX2RfJeeexW
4c7IbV1keke3ptzD8MH9mU3/fGCnEez8XUaIAfwf3+KA+y7jo5YWOmMG56w6+qZ85yJwHSouhano
jq5waPxfo0G7fRE/C783RYx+pz1nqaDMLT2yZYFB24i/xxvLr1G3rtF7Bk9kU7RBihUQkpnb+KHd
OVpgYDPoPeY3TGNz0ZXWo9n4rdNaPIYYxXblz9y7/BBI5wyfygOYwCDZ4t7lb3d9IM4Jr3nOl3wk
PkueX+5PCOM2l5/eVnb1kstZJr6+Gl4KOgSBTj6J7s/RDR6BJ5O3beXvL50jbgyaujt9VX0qweXK
oO1ic+QVsTG8xysYhFW9jvEIr85HrGus173KPVI0Vl+4AOfPD6f91UFVbl5BT0yjPVt1DFcKcA8C
JBjNoqsXiW9ouGlhCASwegKCQ/kv/oqXVMMEaPNtBJJLf+EhfUj8GEfrQ340AnmKXsY3wbOPlbvD
I9KiIG2s017/JNKi9ck4NQkxfFRczKMME8vj1RofEjioiJcCfgn62mPy2ExOB+yx10fVo22fvMzn
XvuVMGBcZFZsQc+vTAlI4nVF0mKeMQl2GbL13/CCkLCnwcWYBsFebk82kOTEC08Ng+Qg1kG6Fy3Y
RFdjcVrWLKMS3W5VnBBdKqpXXJ/6UnhAXb0qA3kCzlCOdAdEIB7pUUH5huM4hxrtNl9g6N2Sgfsa
f6rMDqn0uJ2F/RzFCFFW+dtllxz4q9dsU3wwjcxdcakhzHvCc1/XC1qaRmefnspvZUsYJZ0ZEjdO
9mSoCS3YweBaJtBah6uRv9Y7KlK6oQ/5TvVSkuyeonSh+fm6OEDGN3hlgWGjKROvKpr5N7+8OtTf
w5mv0mn4k5IzUi052nZyV8uJCTaRP5uLJi0zdBAyclkBYxHjBIuEyEnd/SFftsXBwIO3q791kYcb
mC9NwcWZ30VQ85OhWPT/BbAeVJVzZ3jO33LvZDf8LLO8yJP389C8PosLDMQJ2KAZ3G8WfhyiGcnz
ZvQWLc/TB887r9TNyIxYXRutVaZWHqBgeDLg9PK/B3OfUMM+VV73UYJkxH8TTzZ4pPe+qviQrevk
GHdnzB2IAmQ7w2VlVj+V7KWdJ4lLNVsX3RboAJjvnREfccSUxvHKs86XQDJx98HOiIE8ioJJ9ByR
L/yK99+mcD73ZvzBVzl+0dSdRxsqY5q1zjXQsCxO/sWJ0KQXD/oZ+6xdvyTHcZu9x8eeyQbezkhY
lALiZVOdEbLlKRdbQ9bMJ4Fu7odmxuWVo9BsC64Q3sJ5MydtxdVd4acStobVmaU/gxQ2neQ1S4EZ
h3F6Te/OqR08zu6UEzbYtEZWkyYBGqaPpgWBMZkNVJK07btgbk+hplwwY1zyXqcuJHEu6AX4gnur
Pc4e1WAyNSdeDoPBGVcoqJHwpU72xE8t2j1Opz00Peu0VSnf0tc2AhryITKLtwnVFkS/aB01SE4m
1tEZmWXtN/Zk6Bz8tGrDcJV7HZLp/qz5Z3RLQCI7l1yNPdoBvC+E3EZO7Ue85dYcnrCAapBvXkvF
DFkx1tlTJzE3bnKPPM8OtAcPfqBujdxUf6Lt6J++qtImm4HBsp76w9ysv5i6BV1hy+80umE8nQ2a
HeHn+TH97P3iKI9A9buH6kHB3qxbLKLreKnTQZ4iQSRwKMDaZov5W/auB5ldqVZ5wDJpOA2iafrf
ijkVcfh4+sesNquHxg33c3C5SXB9QkKrVZZGxdswalOWta/AYKAAa0yw1ijyIFyvUITjBQfSdhje
J/Ro5ha2iuOMynhYeCUO1WiF53WimDrac/TZ7uGU2vE3lUG90pzKLNbyhU8RwPGCkAcI7kg+ogOh
A4ggaP933zD3YWrj98YJ+jz6ZCIYz9UDEVtYvkdXv1hdZkvPpSNASeVu4FjgABHi6L5g3GPiDPbK
w/kxdzBom+FaezqxKOxnXiSyEE+I0dCOfemh5bU04Kz1R4npez2sp+kx/9dOfCK00VIf1ciT+N5D
CzJ08YAeNIgRepPFE3/nm4gbCfCud9rEwfQp8ANW/3zaDA/MZ+0xwOjQsisq+/qje7r4RdB+z/1z
QB/VrtYVY0kSUg5zmXnERE2uP4g9i78nQ260gFFjEHTDoI5E7f003pjsoCaZgQGf8PWY2cmuB0hh
Vlb0SRuz2GVudNT9ap2x6IEhfrxspOVlmT4zrXxSgfP3nvzUPtWEsdS20Hv8sPiab+is2OUHDCeM
ZkQ5PHGwOgfZulonD4YzB1LDS2hvp0MTnDcl98QrzRJQB9VaWc6YFRQLODPnx44NPLR4vWcU0KfK
l4RlzPAqxmrnXyB7iiaTeuND2ApewvpKefg9wseDoPTMk3ViJWb3S21adU1vFyghsR8lOIC5cacz
8Hu1ixx5IX5WQXkoIGFMG3O9adaYGBlk7ojUvM6W18udRqr8j045GZaqLmmyoc712+PgUIttrUkz
zibIwaY0KQ756XEOUsSfKA/sHlaOlWBaaVgmEsqR/Omy1uFNf0e2QH4JThhKaSyzhEOXm+lWvHOI
/0fz4I8rvOlun3VSoIdckXbTYacuLBH8npU5ocK1DHvUXyZjfjF7mFptd1763odzc3Dn47qWSn+V
dhMhg6Mi/QE8nR98vSg5R4sn3Xie+3fbJdI/Ktc/3vL0978VDLkxGlU3qtJuerR4RDAHGPKiR/kO
LLUdaVx6oIgrDCMM84k5sJBnPLSEgZFDcvLH0h6RPM9devIT6GLOzqMQhtphAlxcr1iRLQ4lHLGw
WLKTwYqZdi0YUi1zzleOS93jdAbQrCsFf2JpymOMM3f6A05/l5eqnlBIdHJJ/2mQE7bt+gIDP5jE
AwU8p4mlEEgJW6Dq0lSEKBIBgZDXzLBJLOOVGFmrqYeQRDVe1CSQm2UKUH+S1hirafdUpMyuQ2TS
9NVNqDKF1S27BpsW697ZyWcOu4guLpHwD02EifvsXZTNpX0gZTobL8y0wELVz3fvw6l2vymc/vhS
bhppfSv1klHypZSz1+vwnGnfWf6YOKlZgQw0W9WJ5dehNqXrw0SE10pPgCJ2d8L2l62OYvKPy7jp
pSWClHfC+dfjEFJCvk6na+zcCj6Hwj45+M3uPAT/aFv+8YI3DbQkz+skPWnSLvOpAIRPme7SNMjV
DVMPfm1/dx88Q//HQ/9HlXrz0ItKiXMwU+f7xhIO8uDoOL0hb4CHZTuAwZqx4xgP/Y7/t+bD3oXr
2e581FzlDeqp8VS/6wtKwcfBiX2g1+fRxprfc4KbijWwnu8Ij0s00W+DU/g01QVyJUe78zFoWqOp
v8RubxaxDeZb/cxWsOZHO0Kqqspm/aNvad6WVHMS9dSFc/Ex8QnBDWjHw6Y/Xuz0qAXqhukiZnc0
DKNzopChluSQTbxn6tXNQiFW5KVDmTl/5i8FcZGd7aoBK+AljZU0/vmHS65zV90ob4qLRPoSRA9F
iQqP/8gHVC7iS/eiuUR22KMbkVeDtf2BsolTsrDS0AIQVkBbwUNsHb7HjxEdJIcOSNx4sX994bOi
kH8n2YSyWy836GUY41PgP9IIkOeYUugCzMxoaQT6gpmGhQTDkcx2paJUMuHsLaIlydxV/doCP48W
UnB5QE7+wq5Y2B1jJROSCP+Sd21fQ9zvgzNYE15IWIw/xRY5VrqXQ6zsi+Zx9g4nXoPC8dAfZxGE
aiBVFWZiAJQzAP971RkOYDjNorXnSLsZFiOZjxZGQLsK2L5FgBXUE0uls9NNFT/RE37v9pxbPtE4
FVb7hZNIRUgTLs67AkFG8wCYlH/ev032uiv//OqXQbVtLotIs6i24WFREWPhl5v1qSTs2KQkLrbx
C2WQ6l3WRWWRLkivdbZmEEi5/iOvzm+q064Uswid4iunkuEDOxms3PV6IyAp1WTHMCxsTcgQZk/J
12zd0G/BZ7UDDOMzEPI0nmTNHW3pSaccTxcf8ZZP67uFl4Dk8hkt6rGSzMuD7H20KxbkNyBirJUm
LZcWYE5pVkSLJbjADyIcQZotrmSnCPiIasgDfp9oLPQPoi6IHKRWlR3FvC6h8nsca2wlmGIk248w
mPAM/MBa9RK+8OSRRoVr+InFayooEKnHF/F2Knljp/qoUVTMsZ8idKMJ8A7C6eMyLLJPyvKBHwcr
9FZsTsM6+2RptyjCDRimVIbnAYt4iylZXUHO/Sh34vM8e8lRoUlOzEm8m+IZ8H3OOI/yqyYk1V49
bbTO08WnjLob23TPKa4Mv6/pWgn3VfVcXZxz4hYiLjCnATJzgQ3TLIvzEviSkC72mmX4ZWcz6xqe
m9qlJhYe0H6g0sZ1N6IHc8KvkeKSAS3Kmap+rpZCYZF8THf/jd2Hivg0uFcy0LUg7IP5exjDL18Y
q1lhRqt0RZUJXnOTGGYYQRrqD526FMnALDbIoiUZCOdsQR0yk4kQWVLaFP3TTAiiZp2lfqY58IFP
ryIlVUHVIfwArmweOMRn14UsbvD2VzpyxIX8VG/VHwKfCbs8hvxCRjo2R1Mi3r+pqxSv+9Y0t26C
ClxnXhGcbY1Uk9rAaYAh4noW+mPrz1DWAhVjCeWZqZacC0qi9NJ9xTOq2qQrpqF7ylfktOH4a3Vz
zkLJfJv0FI3WpObFS4Uog312BA5rN9+jr1BeR+pKUY+CtK77F/n6JPGrwb6sC6agTJaJl5/IRkQH
2eBSNnhQHrrvFhGVndnGx/woebNnWFY9SGp4WsmOpqyD/oYM9ZzwlRKClUbotRm9FszFhcdiTcbi
A0MMdp70UO2UD3FNEWUs4e5I4LFO9KoZ15rIRx857ByMPYQGPwmKQOaAO/ep4hcNlRRHRvuH+2zF
l+vA/kVKdzoY3vTHlUnWCmU+Qkdi3xq2mCaQHBV1/AI8sI+Cnywpsn/galEPAOWILOlh91QQa5Fa
FZpIr3ycnD6FK76OXvgce5PNRvefBvd04NzPz5P2sEXoGQgo9iQKythO1k1AyYVZiQI46EGMITGf
LSSnoQqThcVloyCSx0K4jN/mR9IwuMwrCnQNtCYHcGWVOto+3qmvzTp8jg6Y+teS17r80BQA8hzu
KWYoI/Wpl1+D8Y1tqg4rcQ+yzflqtqDS3gKpRYbKR3Rd84E71w09XJfUqMZFcxY+U0M2v0JnLksR
ARcEG94kvbyP6km4bDJXeBx4tPidZICB9reSlQ6x+7KZkZ7L3e0zUppvtT2CJ4rhDczvlbo51pt+
CaaMXWeTPPH4APUWHqUHYQtG2wzf5p7qh/tTYgq+av336UadTSeJm2PdHyeNm/NUzSEjyU7VfK+9
8bLiISpcFbkVi3bArv5tPFXfdFgnOKO2BggfS99J+laEm4QTdBit8Z/C5FxC0bvOoXQ9lNJrreIM
+MGrG4e0fdEnXsxKCOKQZczhvNIo32z4xg87LoMp+qZexaidW5JYF0dfFqqdrC52wrCs1JwOCru4
VptdEbtV+XaVrFm17AePMQ0vzmZycTO2o9JsXtmnhsnU0YXOeHZY6Z+wncLhaLtAliwSKFnzsdVj
OO7dS78HofkpRZsBThtdomoZtQ3Yjl+kike2dL4EHDmFNT41ykTgxWs7fMWf6kf7JcO/pqJFTmGp
H0AlTzsW9AsrFgudRmnsxjV7MhvxacmBHwInC0HHrlOhVQP6FtbkvpoDtBsEI1dTAoxuK0+82pha
hsYLy7MFndHq9fzNzgDN6xFYY3NABZtcFv6Iwgl/+pI2r6naxWb8Af4LiB8E1WNinZ8y1RsqNqzm
amXtczbftZo7JwoxhKcjMM48AXAP6FdBP8O9sMiO2mvB95u44ReAqHIaZfFfDdYiHhlk5GxsFyvr
nJq04PPCYAG4Liq2flITEzN/uX6Egyu9tmf6ee0zl53Be9g1H3RB2Xjkt/QtfZL8VFkM+86bZKaP
rbqOSFmk5Gd5Pwz0jD7Ut7FcxZChyIBYJ8/VAa6kxD9/T6juXi4veW9P1r3CFx9G0ZEQm9j9ls0K
ahrjI34FQ139SXnMrJFLf6UxTOJq9fwpogF34mcm/Fm4lEMTcvm6j7z4WdNt44tFW0DzXrL084V4
Z+hbPNuGozKeCBlYLhCDSJ8ZtjwiktQpBqPgaC3CIvUpduivxZpz7swGABEyElw/UPu4J1j6TiB5
7LZ2ADooCMG56eKHs/A0vBkobxIHIZQwextDn6DPtzluLiiRhTXPrYmAMPebwppxCLQFn5bdhq1G
SHyRqRLNXNSv9FU6VnPtuZltuCRj8T7C4msddpvyZCfVFm9OamZvWutfNVM/Gp+c+yAzAnDnEa0d
kl9RuNdeq+LHBblFwmRQvmJ0qXIvG62KnWdVPqLlp9f8oRKSM0NWY+psiqjKzYa79EM/tu+RyRsF
/IaAK9Xs7G1eObwmm95Ar50Jqckhgk5i4tD1Ufl45uh2zNrpMiRAfpO5s45feDr0ZFCZs8pK8QV7
tNKU5JVgsXbNLz85JRujeGQ9niEJEky997LUkrtNBi+Cpan0wjMsQpCKnPmHHS2ps2TTbC/gPXB5
5K+cD+UhtInsnLQVyFxHjG+Vap5qK3VU7mfYU99R86zFr7LgNb0fG6tQxRFARJoWcoLHRZuf0SRB
d+b55QNjqBAF8mOcbK/r0YNxJPE5Swskx8iVBZb1/16cxX+P0//frPJmgj9LUlkayyQ+TP0XQCeo
uFrQ61gJaKVPjcqpOS7dTe6ZT32d/9oTbsb4eqjoUl8JEQDxBQnTNdWf6kRgFbO3kEMvWMGuXVch
WRrLWj2os/2YksvWezpSLviRA4fPaAiydF3i9yhWxbKxo9ycP+lrJvp7ZYPg58r5Se4sDl45vQOK
tS9118AFo3fgcxIMRPeC7cblhCAtspw87KAolvxcO2IwNmcbRPnK6Sm+cix8H+XVJPoCXvPe7U4X
KBZM75GqWXOk7SQNF6usXHWJe+7x97asZnbYSIvktG1ZPdDx9wEYDLYpTud86SudKJDYaXLKIMGN
FPfOl3rnwzVuSvukzC+imEeT4oAbTbKvHt0EpztGKK0JebjTw/vLhP+/4fv/vYd+eSZ/66VpVX5J
W4mX6zDaM+E0dcCtvKhAQ+nC/DteG4feIlYEykv2MnB2vNc5+kfj6PcThnHTzeu7ZF4laYxux20n
Ro/dO7H3/wFcun2nNw2qWSUPhh7zTiGBW1PXcOC1FAY9EwZIuKNGEm8tr7evdnNuUs+ZeE1z3lXi
d6uLm7sXhxuKZvq9j+9fHa8/Pr/bBtSplk6yQpD2REvp3zUTrvfrZ+mXE4vknrZZu/e+blRWitBI
dW7wvojRG006PtwvV8NLWydi82F2X8yOycUj+y+iQf/GAaBa1KrJDlmJ7nmlOIldrNPD8Ja+ai+Q
Tu0BgQx5ko5MtwK7D7hlk/zYQzbtvXa5PW3DzWBf/PFR4PAECM9JOBgGePsImwhIDdpOaFB0xhfv
zoN4Z3U1blfXtJyftCmgPPZ5MqYbBhqfKvNk/PpwIYDiEBjeDWcyWP73a0v/6O9pIppLeabpsq79
6v/99lRe4qbR85xmKosAkNHw4MglzmCTT1aplkPohnnQHgD/OEm57KK1PrKHx3bLqWzKW21BAXoZ
PGLy5rvHO9f2jzvgj2u7uQMul2E4CfiGd8pbsyIbDwOhsTo/MTun8bnXTd2tHQq+gbAJ5ojtQvwu
3HsOhn/d9H9cxM2X08cYQxSZNu/0MFeKWTmDN6ELc9pmGyrQO1/Iv5Rrf7zezZYXKkLf1zPe9KxY
GpklNYv8B68DElGVtKfeDi0aV5B0poQJzQLpt+cYubhmC3xqibMQE6cioAX5BbKHEx8RseHDeuyd
JqOmlO5I+6R/FG2/X+2tv4N8q8usLWQGM60bI1ahjAAueTZbPVCZzuGvIjnOinE6Ov1KXGejRwOF
sjc6GHf2F+XO3fLXdpaJs/Qs8EUNHCLz8+p0Xp2TIFP3JwXfHH2+mLEVakBt0yhe2Xv14FJItKFd
lAGiCKGyY+vSezNgNNastpjfyISLla/53AWmPCMnE5dcbhZvoWTntZftmIReifC98z6kf6wGf3yk
07b92xOZZnjR8ogncnJdV1yZ4dJKv+i/shoNq7jYuua2IIA93SyOOTIXoOjc+J2pZr5eI8RaFM0R
xZAb2909JZ8xnzbJmyPZ71MI5eby5HnT5IU6OwOxkQJgp/GqD9R2ijKDx14TJoJTV1tHH6gWyetm
DvZ4xYHEADN1JIoXdXH6gcZxhreI9vCdklx7EgXO4+aIv706k31AZ3xeezXzlEG0DKpUpTJ7tGMN
ozF7PrNS4zAj7hyHoEY3lXkEwjDm8xRdu/T51C4o6i9BgcQ4XShv2i5ZZZpHXBwmyNUVkBbx4T/j
PjpON0fjoRCrR5Man18xiXl3GDwuNLSZsq0Royk06136CCNF74o3JH9WL0aCnmCRYZQoqJdMaPT4
EjQb49jllzoe/VkEQhwl7+K8TJ5UXwQ3AorZrhnTowVbg4F4NdbIcD+ahBaWICzqJbdt5ggIYS8f
OGa1vbjVgcfW1iVhKI5icjk1meSLLcORM0WkDh+qbOW4WWTLILHVSYFXOb0nfjN651KbYnV9ZeZ9
LrwU6ka+mFPXmhWLdumggk2ToEZ1wviMWCnetAa09igcyJNR1nAKEcm2L8UKbVmDsYoAMz/ZRvt5
9H5JfCWYb5JHmg6G2xBycrYV3SIuIdxdbCR71Is+h8ls7vPHV6zd1bKbGMeewZuWFvPGCiW3Oq/h
ML9OvXBpal8AupDBzp4X3cWuW+f6qFyfrpCGlV3FGRoq5Nkt8OwYX8ZAYIabxduED2LVIW4a/TOt
rhQX/HGOijNcXBl96M/gySpamJa2pT3xUTV2/x3t1L1m2Ff9bW7guaVRwryWyPiFXgUVmgHJuayv
frNJrEEm0GNi2IeWskXxhY5J/kDENeVwpG7DmBu9nEE4LpIuCv7ubDYGhNOP+QPdcgLphIfTjt8f
Bef+Mdkknww5PrJNvtZUxGPAVf4Paee13LaSte0rQhUiAZySBJjEpERJJyxJlpEDkYGr/5/W/DVb
ojXG1Dcnu1yytxqhsXqFNwhpw1mzATDWnRiT0u0H1YWi7danj+0TVN7qy1QYYoiJYno6AyG6i4g9
K+sGSbpNeiGTSd1+J/4aVUwsTmjlg9Lit9HD3Fn3xemCSBuRQJqdD7S7z3Nm9LBrhhOPQUwigIGF
+/wOIF+0lttVp6+48onBPBH+LwyiAFgHQGG0xhEIh5LDEADKieXEEJfO4Sak3F7QW8jQUnWC46Rx
quE9QQC++ZxnY2JA82yPgHd6vlflJxPjMhQ+QQPWHsMA+Tb+XDeaN2/+3vJWwTHed0BLPECA/EIz
cLVlfvj092q5IROnN2hlwykSIvQzxHWdy1HgH3yXd0UHO51y4kEmbR9opt8zK5gFOjeWrKNjtpV2
PrreAi8B4C+1XTw8j0LpGonjbcKEpdxdjufLQ0MVQh+hcXAB0JdW6FwW0QZsA2DX6JBsixNaHi80
7dtpRZdHoesyVztYB4uztJDv2F/ADUusyPxT9JGfyufKMdbJ6rw0bwFt7DxgjbPJHMGzAInkVxrk
iFsKe+LLjUdYQB74PUI0GeqxE3yA81iFb6gte6BWGWgXj5DW8mLarQOGfnscE1Jsx42dtwUhgDFH
4jTrhOlrOE2e+I9yjHfDOnfiUxwucaRRsXaYUtimBXkzUQvC9QwRIHurEtYiexuXNzVfmYFkDC6f
QEmfwA106/R8mADlC4Q6XTzlo9FdxPImHvMbc8ezzqaY/EBRKs2loqy1cJ1oRMd8Bm9hSH+ZBONi
GXmvackk93wwYPTgNZLRRDLKW71Ey6V/qSBoc3wxMefUiCUHJmfMhLfsT0X+oQa3Wv2m2m9NvMzM
XyFIqGkMoe1SLXP9mNLLQlWl++2/XoBL7IBG0qj37jV5fw5vg2rV4nLg7UJlmaYY/Aj76ovwiMEn
XV20g2vLLxbIZ8Bh2aJRFyVIQQ/fh2UGJsyft8ypLOMjkE9xc1P0DxDImwqBCbpDPJFpvoueYqQA
tHlnzQG5mR8TXN6qlQCUYcC1VN1yHy9ThJIm7mRwq3Iq3/c4Cb609zShSiQtV6FMTIeW8NzeDA/M
h9TpmoZRdQTVNwMrqC6LdbTnJyDtXiZMk7bx0mPeSyGgUkLSzkNE8T3yBbqJec0DTtEvk80FtO9L
xdDjqJ6YwOwRq2QoALyJJla/weF41d5VD/3SOnkEbrAZKBdkQlgzmJcnf4rZyizcGpFz3qnL9EF9
02+Lh/SBOYHBwMM6duFjYxxy6TZMbwt+sgwZQ6TLAlQdp+AkhBXmMUSpN7BO+nCm97f1yT9ikNJG
R+MXsgT471HSS0s6IRVIt9zRia0LKLp+uBE11pY5jBsuolNCo2yyDj8AbqNyU+ZrM511+s7SVi0k
hpXkhlvsDmmnJclT004vmJdiz7L1jMUAUhZ8VLcwM7feaAfrlmEHY45T/mCbN1nKiP/8W3vGUY4B
/k20N+cXFN2ZYFqz5r1YSHP7Rk2mdIHoQqBegY+Evu03wcl/GPKpwXBNnv69xlFEL+Av6dTkqryI
oyaXVBlkU/UuegXyA9tUolmAFO8uOegbAJD/65JXFUae5UOsJVQYKkMrF62las8XMnsnkuAfRCcI
EOSYMNfYfZpXtdwlUn313HailoP7yYg9E0Dc2wF8p2D2R/sxSdmf+k1fE1Xz6skic+7FXkEerS8K
w4Hk2yDyocVuDmrkhk0HVquABdCeOhPTeCoq0LUY+4hUb+Qdj6HXrh745GyaAeRXUWOXxTsSNADi
AYq94ryK3ET3KLTqx9s12k+12RdE4XVtJslqG4SKoh6TcGUrjNCP/+pGaW/N8r2eI4yxN3RmXlMm
J5U6MwfEDt79V3uhY+RCMrXGxgHOXcSH4bnJ6e8PZez1/FGu1ecqTNRePBTFbVax2wj+5ToN7gcS
c8m53AwOQFXPPYaTpQVFDFFZy02yMUm+kQ/wui0Z5OFZy002JpYP3C9aW48UrPPuyEyKYcec7su4
3Nkfohg07b5uzutWZKYPllHZNe/mNwNNAPM7TmV/OpjTWHsYUI7+bTC9PWDQ4s2VFXZMscAHMrBj
tmdm61R6puFC5ffZVKyrwZ3oqzRYEszTBSXQyLv6oXH67WrFM/xSkgaKVuelcVGPTGVv6+bmBdgp
mZf6qoItfy6gDohEWqtd5XS+D19B0l8A4W0NeT+tS3oUwlkjyNZAB1Jp5Np+opZ9u7ar9qc82L7e
Vo24NtWfoWYxL7sVuT3CNtiR0ac5CutVk1G5RyORpvLHWMvmxxbR1w/tqi9aXyaTui1En2ohmmfD
TIxYu6X2ktNITGcSQ8GRLpEyUoVbV+G0CS7kM+LbblwhttRM6y0slxmJFAJD1S5xbabJI49a1cdW
vQqpmiFpXjMxqVUFK3LZabcoaIGVK/AYbOd+4ODYfJFnYeF0ZNrhrKMxyDuJXfO3fMPA0V/iSAkw
ZYpP5UqKUfqdpctqI0guKLpZr4C3mGezfapV5Ln1ZYd8UH4fLNUH44bRG1YRiTBSQM5Wwq0hmzEm
r/Agf5VIUiHIvKJBB0RHiYQPK8idcuJk9HEtqA4LPEIwd8IRs+jWdoMni313zj6weNUfm7vLNnro
Q7Cb8zraXYDAcQ4Y83P4KwJowNQc9+Uzld/+gu2AOctIzZfEimJlu/mddoNNkazsW2VlQaVLCJXF
LD2or4FxlGGjMJ6VP/lf7cUtgQatASrQ2UXQwLkgrDaF44eio39nLLmSFUn0U3bCwBw0Q8l9bHAm
nOB758Ecfg+fzutSWdlPmH/yD9loOAnXSNMlN4gsmdK+CHjrbpLPwNhZ/tF/ynB3v01pFJCSGahh
bGzrFsNQbVFVy0bZRek8ID+25iqelLQTHasD/LFqASE0by3JcHow6YFMB+abVEcH/VdrPqjhTU+t
kHNwVHxnbfygNW+l9Z4jVsBw8KPpMO26R/VnKtlPWXXs2tsGR9ze38Qm82/k25IHL4vndjxNMxxq
97WHrps1VWTq1PNbHDzlxYenmnQK6OQz5Lef+L3yfXZZyvVGx0zknOPrfqOefJxp5mZ7LEXXB0Lz
36OeMnZ+Xh3bWtWe9RCtAj5r3vdeeEuLgZEg5o+OVkbWskVz80uEHZTmck4EmBik5iNRVSRkYrba
N3BN6uXInY2ceba4mi+rmXmVdZHUitWSW7W9jfptu/UpYVs00HW4YjqYrdF7/GnU8CVMfg57v66K
23CshOCXc2UO4zS/V+aB82lA0TjyDZ51QBAEXWp88Kf81FP9urQIbF+WzmK1tTtxyEe/hTB1jKPb
CjXFgMTTSRYNSpaFsvJlhJDq5Wi+PRI17avTsys7pbFzmB36Iq4chDWE3DigkwQvnkVGtw7eEmXM
39/xH5J8VxmGfXUuNtK5m1QV6W9IULlNQSieJ5sIqRlQtYKrIM2Q9tche01uQ8xwEFzYNUiVIJt4
3mtwqbrLg2zfj9UB2k9d+q9v4uqszMpE0j2ZN9HZ08FFD8+kBpGd7IUR07Ncz4KHTnTcdgQ/IL8e
VrSHeluhBSIBitq1vyRz00c3SsAV2vPL5Pj3pzaWTdhX52rFtCdIA7KJFplVgQaGQlvQkiNdR/PU
WAkJ9c6pZo19gyEhEwHK4GrkcFfHgsHVMVv1Boj7QtRKwIOh6HrL/kHoSAFegqOH6u8GTeZZf2PM
5OWyPGnGWOQbKVjsq8hn+U3UxBGRDxa6qBkQjA7WkSOuAQT8HMSmOUNDc+S+R2pES74Kgkk31LaR
kkf9/7m5gKeJ5A0Ozaw+oOXxPLYdlb/HJOsTlPglMJRlcRniiiUjOAlOQ5K4KQ7Y4mHOQBEO3ggz
7UfGzeMlwOjdqt9jkqyluZ54nykc8mzgcXvY+DCYJ/e9m++8CxUP4pCjUfjvsd+Sr0Kh2Uy6tIrZ
4eIhozwt7JmF/xLZY+9qjpnDchybaY2kq5Z8FQLlIM56zyYElk7jz3Gl151yi+AGkMFkTvcNYLHb
hSP7aSQEWvJVCLT7ySTTckJg6VD3h+dFKx+1gzY9J86nw7bWHPA/FJrwgrZsrDsxKFSZDMC/w8IO
L46xs+DH4d4/4c+Sr8LfWa+arkn4tGUQ4z5UjP6lh3Pu1rca7O7hN5GZaIf468JAoQHAm4cmDA19
8KVYDiWuJC3hSD6MRL2/f++WfBX1TMNPfL+kCYUg7wD5X3eUpdXCDZCIOTR0IT/vA9TL/76sKuLY
f+59WfJVnBsMaZJfBJGrXE+EXyMi6Vr8oqPiILm+0oGE0B8BmYnzWVmE510CePxdDm+8dI+FHZjs
AoUopZzCxoXrOXZ1Yx/KVRA8V0pQqTRRjpq5gvhDCsjYIneTF+sD99UOI1tmELQcHRVgK17j+wgO
2hOEcHyh4BFv/tfw+AkE+hKrhqGJ67L+bCNNCtcfXMG+ROhFQE9pt7rnJ0D5xtwamfGPlLfWZ578
Zd1JVZAHV+yOUFAgp2fhP2uDjsOFtSVZG73Pkd34eT1f1rNTAAWmzoPHJbjj9AFmLBCtM2uuIx8N
0JAWumADBMrIK/9Dcft7zmR9hrEvK0uRNKBVSUiugDmCW56X2xAe8ifjEfvQD3KO1fn171/B6KJX
sfGs+LKpGaV6PD8UN+e1fUqO54PtlPPovrht9wKLpx1G1hzZ25/X9OVGzew8DGb/r3iMMWGJMZnb
5CLZsebyu+pKmAWHjsSE+O8L/wg3+hL/Ps/jLwsbHLe+Yn3mV2aMuqIL2+yDeSCSqmflKUfWG8op
4HHpSASaD/GcaeksZaKfqTiVLkogt3qzsFW84OT/MfmzPquILxeXenU4yKJjnEEnuNy38urSPxg+
ft3obXggyJIn7KsgE3kpuAYyUOxKC8ap//MXcBUY21DtmzBlH6IWILLjsJ3KF5zY4jfFEFAfauh3
+HdIlowcmSOFEjaC35MStVKrVBFHJhBJ8Bn5zn5KmwXMNzff9G5yCGA/FP8lQlT5TAP+ciBca2BJ
WR12df15YLeQQCPHsBEKWpROpVPqL314NfG6Q/qNidWnm5Ge7ZPJTSkosDDfSdZabyPpewB0s2oJ
ur9bmaf+tUJjB29NdEuA+pVL4UEl0sr+yTTc/DKbWCuddPrZQIfxgAQ8B2/xXG5FjyZ8bYPXqr9R
UEkIbAIC/xTi9OD0d2ETQ/uaT867Hjlv6ki0ZxxmYcqMRsgAM7AFlbKeCLoem+eFhuksSWYyKkne
QqrdSvxGfNX1uec7ifSqwMfKUbDLJjPLtFwrhEys+8uxhFcfCa6ftceXPd6etbS91Hz5gFmUg35E
4kh7B75Qua1DsZFM6w+kXfqtQEcgoiLY9cMW8hM4ZqibENR5MILvtpp8lOLUWfh7e4aNGA23Df+E
ueIL8hmXyap7ACw1Dlj8D2mzrYimr20p17lKGxTnONfoXSCbhS4M8ksfEB8XSKUinqLNzlNC5sIb
cxP6D1H6n2WvPsnMu0i5rBO40nfgVs2iO0Ok+TQEqV0UaQanshECFxbGi7+HzNEbvvok66Sp2zqv
oH33vCN1pvCU6ZeSe4CCpWBhboVOxv+67HW2EeEpnLV5rR4DxOZJC9n8EsJLQC1neLDi77fFt2np
jc0axh70dbZhdkHieT7vF8S+xbJ0W6mASTQ+xCfUOfjVoB1CRPofn/N12lHGVRJnFam5eadC0Obl
dm8i7TbWfSOU4Nz/czH27111nXAwA/INpEDU44Q2iDaz1gNiH3rm0s4EIp86CA4yGVTHOvlje+rz
779EgcaWWr2PGb7Ja+kJoXOkvhaILlWO9STQ//LbfzWq+bnY/uduRWz6smqap3KnG6yqbysc12Yh
LtATuNEikUYDc5ghiJTncL4EH/T/ltv9s/hV5dV6Av4vBu0ofsHYniqMYbsNVksmchk+ARD/d6zJ
RreVqJ3+PNP+Wfeqtkp7tazSnG2F6vLqvBgQvwzWvguMxZG20KyXmQvUA9bl38PGf6g0/1n3KmAl
uqRO6vgiXvFwE+dTKt4JGRWKR9iW7q3VACRIWaTDDABNSDOSQaN5388SRNS2yXnuPcF69p7+i3gm
+hp/eyBX8UyaRG1pJuz56mlw253QK/ExduDCiJ7aSMI5ttOvUwpVniiBXbDn4qeKdoe3sVESWuQJ
0mHA5qAWztLFGCp6LIZdH7KFV9n6OeYWpWWDgRdjnE8dlwPCLwCy3BgdJAAvo1tcvNK/PFn1qqPk
RVpdX2K2ODiDRyTUcNBmhj5ttwKxHqwU/L4TGoc63GOapxz6f99y/6FQ/PeWU7Xv3/f5UkZ9W5O2
ntEyWPu1U5JDSDO/R4AmzJz/gmnzczbzz4pXtZOXS4nXKdROYTzzhc5kcwBppnBMVQM7Cvcb0SO1
n8daF/+hofXPwlehLAu9pjH6ghoVaR6QzoKz8YDGDj0bYTsE6dsd3VU/t4X/WfMqgkXxxc/jkC9a
0Jfa7b+6scjR7WRo2SOv8s8Hy6ljKhPTNmS4IZ/4hS+hWpEuTd1HtXmQrbvaEZQUZbjJgOkCXLHM
FUnuVIp36aIZnef/GS+/r3z1ZEEZtBMYKeZBwN970KqLSemaoN213bsyLJVZjIjHKUH/bMwD5IdY
8X3pqwd8qdKkmvTctC4vSnmrZoJRAc4CO51qgZFKvBwyFOgBEWhjPf8fQsb3ta+OCVO+mEbpcdtC
mRtBKKEDAiUhmfUS5pSo3iM1z1C/Tpcjb/rPoPF94atzwgB/JlsmCxfDwVpM1Ge1vs1kPl0bXmvm
Bqi+oyin3iMZrezBdfTR/V0f7Eeu4s+GxPeruDoUvHOdtFlXmAcvXILXUg6YM8Ru360Hpi0OTOeU
Nq3TQP8Zu/8/j6NvK3/SSr7sdPvcZgInZh6CcHWO11SImAMpG7PBInGFLm58iBe9PJaNjDx1XXzr
X1Y121oKzmXKVlvIw97S7q0IkUdybKVxMajNs0et38swJpwodaFIX4ytLvRI3ZHnPvKdX7M5isy+
yIp3EV8b+SecdkdHzZXuGn4LgJoLYTQuVCfVfiQ/+WHy8v25Xx0WST8pjTKpzEM1NzivMCmmWHSV
i+NNZj6MftSDBSgvtTHdmSMhOJoDj9361dnR61VwMQIuoPDmpbcF6R1sMb6HWJMtw9pFZE57jM6Y
hSJoN9ZcHvvcP8v0L++/s0qE5Vqee4X30Tqr3jzTxfzGc3SyoJmUHqphb+JEP4siLDvGnv3Y7rsK
dJJtntM4jM1DiQupE+Sb8nKIoGjM+3aF1o8vPdXGbVff1Aeo+b6TFacUjog/svmMT5Tb3xKWq6An
94nZDR4nWri6TKYX9Lv0GEf45cZfC53RAoq5Aq1v7t0KSd/LlowGmVwkJ15QzBrmaBufUElyJeYG
yChpyi2slN+qk6OPSeti5T93d6o1R9MKiM4ZQYApxmYvl22iCTgPoJ4U5E8ZgD7qFxPQzSc0exFs
MOQ32BRWt8AOhgTCKZZgco0a74t45dvKYsAtIkXjz36M+xvTuh/ibH4Rgh7MB1AnBsZooCNm36cB
WAo3rcHUS7e6t+RO5zXwfT17rQzauvlrdH7sUDLVXq0MEYnJC/0krBWVejeR0Z+aHHoZqM+r0X4I
4Qksw9tVgCCk1eF32bi6/BSXJ4veDCQSMBu1MVfhV/TZLQim7GFygMRzF+6LfK4wOsZ0mpMMjWeF
gd9MgWyhkRMeA3+Nq3NTLHqsb4wF/ZwC7ySGceCiVYdAoEDRhk7HvGUIZ4ryprfPZ2PXISTPbzgp
b160UN7OE1zvNt7kBO3Pq17MyVbRmJ2iVGQgPYjA4OSZB9RfgJE7Ep4ETBDy+bl4Ubypra0wLrzN
N+g+YYrwq9qg0VycQPlUgvo+vbxnynywT153gucxrLB2UOWDis5TtWYEFJXzOF5d0D7t8B1uFvlC
05maIu4yp6DEkm+BwugiuTjVh26sUBXa+808QuUn0lco4bTCjZq+HiLwxdx8752cV/Ti/xI9u2Rx
r86EXhpaIjQGhdYiUmprbxPfYCK3DnbJLZrUj4jz4i1Am/JVJf+kokGNVUBakyUqcYKbls8vkDP3
sOBQMIBbpcz9hbyebDtz4e3UxeDqO8Dz8G7QUerqeb41VgyDcUa3lwWgeaSDkGUV1am9SnkNOwXX
PoT6j9DEEu9GiNJiLLgCpspOsNzuoTl2D/kaYjsCqjJUMgi6iCS1S5rVbbHQojlUihlUNNGuQ7uh
vEtwoKR5t+Q5PACr4+C/kdpZ9YHLmnPZS3P1Dfqop4CjL9aforZCs4gWfBu4Fd6BCG/QmfnISBMf
YEjzI6MVtbQyVTE6d0E/wmgovBkccYsIJ5Sl6OIb/kdrI8oxD/kSw72FjtSigY2A5Mw+tp1Jtupe
EJTw1/p53ufrfhOuZ+cz6MIpwsB4yGNqtIUM0a5UFFrYOrQMtBbBySBE03KBkm6VvPHcJm8SJMrZ
+RbGt2BAmCsUNoL9wG5c9gywMPmcX6TPEQvW9NVMJ6p8YCKKdhJ9RLSB4V1ZQlyEP7eosnwq9spo
cWSuJwZ+E+uY4LsEO2CCurO0scN5XYIsnItnEjk5Sh8DGk8lfwlpxlhYnOMTAYRtG1cehJKJ0S4R
wO0XkCzQBG5X9kpKb7w9fxk1mLEQFIydhFZvN6uYxUIoBI+H36/a3cQz4xmnzzS7lRhMeWs9Ffq3
LaPJXYMML4OJrHG7/MFv7yVUuFfwBP0XpEPwphoaJ4mPQfKUIMbQ3fDDEtsH6ZaL5CeZvsIJXWmW
suVWLTpSLjAQyBH8gSE9XIwFQlIMH1rB+jD0Of+G3xnmbkTEA8BQH9DKraVZ/nKe7LvzjR44iYt8
CooYJsqx9VS21lK8CRum/qNF8J+ZJMhqzL/JLhjgKddoK0krzsZgURL2xsZC9w3TORykPR3vU0Rl
tp2j0u8AJY3oykgu9Wfl8n3lq8qlj5OgilJaxJUraJLZbbtQlmijLylh9nCn0B9P7trNZSyDHbvj
q9NcVTw1GHTuuJpPEsdGEjJaQxDbqih0vk7ccG3PzZuRex1b8+rkjmTJk4qSe61NjDadyboQ+qeu
gn5I4uBfi7jton4bfbljj1gkNl/SpsiSQzmKaEr7K0IoWpHZelieVwFOdxqCLuES/tWx3viLkdv9
s0j4/mqvyhNVU+uLGtHEEzbEK8ioKGZmODwuohLGlmqJr2ZsFvdzB+/fO1m9hkOpUmZFtVgUnWEk
MJzzgH4ZelU6A/G+fiN9nNruYK4vwqjBIdKrj57uxNIpTZ1icIb8EKPSoHuHYPIQGbA8787Q88Z2
vcjT/8jhvlzlVSVjXPquPvtcpUz5ssK0kan5hTGyp9BtWsjz6iVHtXAkdfx5Tvll1atWVyoHctqH
bARsRXDvCSDEKpuI8VThQKhcafiaAlBbjfV9flLpxspSNRTDMNDLMK/XzXJPySRZPg4VtGMXKerq
ECDWAWksfcRul/LNNvZy8q4Ua/CLJmrjzSFrtgnipuExbGEg4fV0gwRJh06+7WYcaWiTaCgnzM/9
TVKRHsZHebKW6lUsjWzjn4CF367+qubSW6kyq6iXiRTCnzKew3DOp83JRsSfEfOzrs6Ml+QGX2Fw
60xLZ1U4l/u5HTgj39MP4ePbhYi///Id+4Ff4RnZyWAe1N/5IVqrz/jfFSdYneiuFPgwuHoyHVn0
p/Hyt1WvAvTFlLM4ynh5sNop70lLEVKXFg1uEUh1HRh+4m2fFbvEdBHSxkUzvu+eNJdWSDXVbuxk
pug3tUdWejP5aF8M+d3LBQJ/gm8aiarHpzbLIDOnM2oNP52hkovibf+qzeWPmsNWNGQjNGeemGfB
5AwgcKt03x1vB8Bza61LhBGmTLfDwImq9/CZYwvIkfoQqC8MSzCPkaHn45n1rj6iTohPCpCAywKp
K+RvcSZpMUUP/T3G06gZM64zEA/OB23aFXgq9UuU05ryUSEwJOLCjEdPw0JoMQnc1theomOB4cd5
iWzC35/6J6r7Kj58e+hXp1N8PleerKnyUY17qqKthFmZB67U54X3yrMc32XnO6DJ5/rWUvBavA1k
x2ppy3sco7LN//KO+CEiEBA5K2aB5SYis/GqeW0utXQBPi4Nf8M5uAR4XS21887r73L1Oc8fG9x1
5GWQ7zNp3RXQSeaXgryvW6TG4tKutHTZwN8OkJ+7szBI6vsDYiB5tgvMNy17rBWovziFueovGwU9
yplNs/yEhP4ON8oamN4GH92ZDWpSrpzcP1owGWonq/G0fKrwBQoxdkSRbW345tQKokWpMtaf1FP0
g7pg5Mv+qfX+7SmLg/PLB5WFlyTKTD4o0TUVaAQADltqVJc81dVv//5ONfHO/vZOr45hW5ETxdL5
kDrXW8ofMmKHoCZfu32PqzDooTnqzo635NuQkSGe4zDePqNtYNzitSOdpMqJNvWD9QxD+ohliL1J
inWBNwypY4JZ/N8vdjToXZ3dYTORKy/WkNqmKhuq2eR3/1rfwm+EYBHu7AWm7GE6ZzYiLDXufWd0
9GiIh/+Xx3VNxIwNjupLxsuxawTHscbq2mmJTsnGv+/mZ4QKPGFP9NBu8e/aohMK+0d4YAoiOqO6
8qjh2L6Qfwsxb6V5RFBTwcD4oKHFNFOB/eEXyIEvwKIhG67EYnBeDruSyggpNadA/qCmmTD3wMg8
hd7Se/v7A9bEmfe327vKAKxJJ9utxe1ZDxWHSo2l7VJ/6VDd7NbRCZ9bBCsP3a/6wb5F1XnIYWmD
oqI6n/q/EQpAyRLcP1+6fiej66svKUJ6xDBHLlP9s99nfP1Erome9VDJheUTiFCNMRl2ostNbWw4
ljlPf0E3sAFb0bJBzrNDavMyn3gOzQYZ6y94MbTBTOGbQhM2jCCbud3o4EP7IZMycchWKV80wC3X
MmBtqcn5OQKjHAwrqIyk1ZnhDu/afWQs7GWIQDseD2io+HNdytEiRHKZsj4vm5lXvxvynSevDeVd
QzI9aNC7RdYXlQa0ely12tv8j1p3drKS3ot1L1MLeuffNooSffYQKg+WurvUx8R/UNuTBnzV9rcq
lTq6EoXduGqG7Nr0XLtp8xzqO6xs5r2TODKaKS1iGYsQmMYDLsr3A0II4OFwuqaU5sCp+DdrU9o2
5cokNcVlECNvfXXBJVfaFMEjftwyLREVZwHA2bgQoXngX0B3AvhH2hof1gDjJ0fmaq1Z286VX1i1
UKp2BFos6uzQKSADYo+b6ngmTe37pYQozFt/WfRndHHua/pRdHRKaCa3ubKHjVb5TxYqNTW1aBet
fP3eUJiUnh8U7ah7G7rdHg2P+Ijgmjza9P8pDnx9wVeRqAjAtw1WIx8zh6PpcLnN98igm+hUooCL
p4fwkEqP6QctCv/h7x/pT8SWr5vrmmB27qTiPOnZXJUbvSIx7hrg1d5SlN2CxXlZOOVNj5eofqJV
lj5I9yOr/zm6pByfWGxs9B/1yafo2ZfjSevUJi1Ceu3KHoHL/JeQcsmg2tezdoUu1FjM/+Fuv693
dUB1XW9llj+Yh+h3bc1Qcm5R6tBQs1/Z+ipvDudf5ztFqHkNtJ29Q6sxj98ajTM6ztR+kDH8filX
L11Tmixtci6lXXuviCTj8LCBf5bmy5bOtQXdXCN9WOH3MMyDjf6RkTvuywUSfBOavkLXJ2L2yn8a
9NSym4S8fDKzpc0lROuFAXsGdV7+uDzo8FcGYEs4wmw60j9YsMZJ1RFappe5V05Df5N10+DFvrXL
qfeA5hBedW2/wD6uZ63LFNoq8tVAgCf3ZMH0szm6FWieOECQsAp9ogLc92lYJegSr6xo09A9R6am
e6vbbRShHmMysqGFfF9AJ9WXmPjK6ZtB9LAc5H3SPTpKAi8IzVDfk8LRYb1N4BSph+gBchVFY/Ji
bsCquOc5rnLNyfOXk5W8x8nyTTu1D+G75ta/xS1aFqo3WyGEN8zSnbwvhIJSbq6H8g4OvU6fE7FN
C0ahexEd/Gqqvvd78Ss30QMd+otALnprYI6TYBG65RYrozlmAi+ZtQt2mtveBqlwHljTAadPriAo
gojr0Q9dOTogsWQnWxP/92HeoDrIAzbm1dm9bMnpSVOLfXkrrCtumZmjj5u9pPOynGoSkU94s/vp
Eb2ii0Fi+ZLhxDPloTQn7S055vgWtk50BGQ3LIPL65kvA6/0bKZy7iNV+gEiM0L0BQ1KHJ6aw1Bt
WtK8UngBv5Tyk13v4mwVMBuwL9UMu6DIX0o40zHPmKxlZdMhCeQ/s4lwH/TL05mRAQznKfMGpJAc
+T3WniWOmwmtZmNmYJx2Kh7M8L0K36VnergXjPKkjZS90rudGC9RQ92DxyywB/m2iHa2jmRV+BgC
rCm8u7hLZl1sTn0A3KoHtjZnSSGTbU5N//clNJaX1lXwF5ffSRdlc60TDib0pjdD7lJ5enwWiMAC
tqZzzNQAC0d4DdproWKrGSFUwkDatcgoh+QNrWVbhjuKZ3z4rIfmXDaLBY3xOtnSxE0mmugPJ3dh
AKAOt5g4fsQqDKRtmT5NtAf6vVGyDSncJrgiuyFt9AHHAPm2wwIJSw0EDHP2ibFos2xuqht+QGv0
3N2gNQ1V8liMCewpf2YB3+LF9Tzat3utCetOzOZ6RziEoAH29g7UFi/09m2skfcDHvj7clfJm5zG
QWEUPYPoydw4o+j0CDkXIAvI2lmO6JT2GpkH5CTZm1qE4yQK5MxWWsd/Pi+oM6JfWX4rkCjoJ84s
nRkMhFZD29DtzWp0gea9mFzklsNkIH0x41VUrEOE6Z1ssh0d5f9Zlny/F5GofjllzMiQ1Kbk0aUq
hqoELx9NAjTA9+Fb+dQ8im09bV6UmlFD0Y1UYMbY4te9FetiJVUJjgCNQQY93q4/Fqhbqb/P/TT8
FQdOagsjXRFsqz2Dbr4QVNecsnN43OZbpE9RX56HA74Q9AowPdpW2OsejWOF0at1pyo4gEyNrVJM
vUNyyPActDaxv6pXZFp848+YQqSO7xSYEoEYvW3QrRwp5X8eWv9ziutXXZtEN23JMDjFEZTJV5VG
AHwhBEEGapzw8qurb1On5XOcIws5kkCMPd2r1o1cN2ev6sSr5cBY6xTjyjDPT/0BY3OkcYUOfYRf
x2gi8WfK9n1Liev6uqXMIEmtjHXRlnw03ons3B+ehubUa1a6RGtf9FsyV4/xiSa6jT1y8Ui/11bf
1xfX92X9MJcuE61g/Xotf/rvmkCDy9kt4hbIrb0SKye3YxyBH5qr3xe9yp4Mna5zlAFO0BelEHT1
Z7Jx191DY4D+NntHQ26YZehODjcBsXPkQ/p5l/0DPbtGMTZV0dtKmBN1zAWmWk4+0GhBz6V/wuHN
wOawu2yELE7cjUkB/VnIct9fVr76hOPEjO3GBJSjKmvMPqrCOXvL1JiG4Sqsb5gwK5z2zqV2Rzb3
j5vsy7rX35WZ+4GdleZBa09+9mziVqIs43lQvfjZstcOA9nLPLLfPHUH5r7/hS/ueTlyDX9Wx9/v
/eoDs6MBeYaWbxvV1AqDdutVQFYNBpmg7lFQQXR4KpwyVyPrjt371Qem6sPF1+pMAJBCaX2G2kVi
OCFtW+CVEy6FDSEzw2JW5Tf4YsxGVv/x8/ry5K8+r0kVhUOls3rp1NUNlsSgL4TLJmYbeF/pN1yM
PO83tjR222OP++oTu1S2mUoaqLuOgYW5jKxNIeMQeUYNgnT1svQNV56buLARXxGfGbvvH8Ppl/u+
Kkq8UoHTiezVISvcLF73DtAWElWyc/JrmtDeVlpoOIXBRViZ4TjTf2T9T5WIL2HNl/LCHyoOS956
tbbkrTJPLwjegHc0cSBJN5T68RJrXQyHw/GoPrb8VdLTDJVU9vHna4/kVbFKKaVwkF2jOlYtMDh3
cE5BmXbuR7vRiC4e7R8R/Z9H/9lN+3LrVSeHZJlgr2phMyc7dv7Emco0sUuh9DgUQuWq7e4gusyT
8pR6v3R0cgN9NboHRvb+Zzvqy4VoaXUp4BUJCBruZAGFo3KqlthZWJC5AEWBUPp/pJ3XctxI1m6f
CBHw5rZgytKKRuQNQhbeezz9v8A5Z8TGcIiO6cuWQo1CInPnNp/xJGXrIl9i6Cevr65OnNqLoiHX
PcBi8k1QNw8iljqOdGjAHsoXIDzT1d/gHGy8q7o6btZs6LVssN+BBRkIwCQuNu60/ntbsmt+BZ5d
FnZM//CYqatjZqTDZEgS21zdZ7Q+++CME47lUYFpom35X1EALq8rAJ7VYz6fAqc33H8W4LSVpEYd
yLMlKlwt5rgbpD0VRW4D/6j2Xbuf4fYhl4UbzbbYzwfcfkNURGAYmixLmrh+8NSnvHdhzl/SC+rR
P/sHAVgt0FLQMGitP4Xtrv8e3KGBS+56HR0XFxmNoox56fwG+fme/pqHHajPcYv7/NEOfPfLjNWS
NGVfzUMMyrvwIRAC+lz66jqHgHLljJ7AeMAezvn8O3zQ2/3LchiriDMphoCeCqUU/WPhSqBTntqt
Ewn0cLt2V8nHGuM6V2bGBWTu61RrO1N8mtOrWXmUrIcAgRCAZIRJO8CoBupxdQGGgyKw/1Lqz8Wi
ggzmcDNEfHRLvV+qVUFV+akwt1Ng3OI0zAwBCx1cKCvMLO3KGbBS/FeUBO20tV4fQvHfP3n5iO+C
01ylqT8uSeBgo7Tm70lBqTnhxeWT2xzVkNEG+qxbw8oPc8/3j13iyLvHGlGfWb7MCw+2cBP/1L+l
Dm6Y4ksDXwxdh/mxQQso3m/BCjZfd5V9zWFciE2z5LwofAd7lG1p4yHSDXsm8w+ZQmAMJ5s2xGbN
/FH+9f6NV/lXGqqWJS7w9zHxwpBhzEmrrhTrWNZupoHy8hiC1sUtNDHx2sAfzHI7Gscbx+MDMdC/
Ho/VrdDIcjTlM2GKS7HF3FpwF9khRupIA3S/2mecnesMEUxaaAvfZdfjoug2SONvTWE2f8nqpgiH
sUoCnRqgmxhB70Vcgv3rONwjLW+Ju8J0jcWkzo3ITVIGK6cUGFAD2+g0qQcaYpsZ6la0Wl0hoSRo
rRBySy/TSxpSjuBK9zX6MC3AbMtJnj8PVB92zt/th/Wssq9SqZpr9kPefJWj51L5naKEbVzTZM7v
k/gWpRx8DvKXdngUapDT9U2PNBTlWN4fN37KR5f2+5+yipmBjkOVaS6HojnNtMoPNFSpd53CPwGd
XczYWjCF20u+9dxV1OvbNha1ic3oW7dDi3jhmdGBsrTUbd33iMJCcS4s4NLkpu7WB39jfqwTpPdv
vY58WZLpaTgsH3wRIrhMIqKRkJGXvnmQehrO8R2dN65N5aCCO6U1jDQFGFSudTAe3fgQuAFtyx0m
NaktNV4xnVHWj06Bl3yn59rF90F60w1PWgAZkH6wsH37b8VRcxVHYz8dkjIKuWMXqw8cvTvTATCO
u0CMsQEsB/zq7aJ2eXp/+KfXlrmKpqUY9fGUk963wOmPvv8Fc2Y2aIkzQCWe/eE8ump7DKuLddzm
tWzcmeYqoGZykLZNHpNx1d/VU5Yd+uxhPmOAzejENus7tPwxDsG4exNn8GHf5v3WWUVREvpm9EVK
C3N0I/FK7DsbWhGDhZQmqDe2t436o9a8uDwXgFL7c53sfWC/9sa53VqBVQitAkPqMovatgGMSElP
yikyLQI8U88kelZOaaNBWdiGTG7do+YqWpqdEtVSzwogtQhif/oVOvhfYMl7RJQfUzRMc8eXz1/3
A5jmX+6u9WQ1EmJBbUdyhumOq0tE9JaG2UI1EehaSDajLctNYEwyZDtPkZd80X7DMLJoq0g2QoJX
vg5j4PPf9AEc6K+/aRU6jTyaWq1lE7ZOjH0R7gEI9mlLSyXb6/o93gM4D2/BCz+kdL3bf29QsHfZ
kyD0WaXpnPoENIrvFcUv0ofmoZlPLTDzMNldKvW+zr4odhC+SszBtvKID4cn73/BKnimSit1/cy3
KGE27VUEgcmqdflNQdCUdzJCvdvCERtX9Bpxbsi51kSSpZM0lthz70tsSBLoI9nCk51MPHmw6My2
bsetp66CnBREWaiXfOJFqVJKLoaPdITgjlA3w2+jm9QMA4rqy8bG2nrqKrpJWtS3s/bWrhvcHAN6
TEoygFTWHa8aAqvH+WHjkRvhZC3JmSdRJxYaFCN6RYyO7eF1Gexg7wtXQaZVAWbiFR7CllSf+jZp
+4+bWJItSZIsTVHfwu277RyVpREo5AL45GDnhONWWR0735WgZsQmss6Tbg+hvjMs3UOoExGttAWQ
NWRIFR1HRspMze/kyjY6XJ6/1SV+y/d+jiMvrXu7C68qzFom4m9EVu1/D8FuKeqlTh+lCF3lk+Lf
VLBC9a+CouOY+2DiA2wEl0FBFXi4LTG2wbvewLD2UF2jBR00u3I8N9jQYI89oavlm8yXpDMyz+W+
iLn5LE/eR+peXphwO3Tnn8C/Tm6M4dHoqb8AqqqjI5u2BCIo2OVfEcr9ipK3aoPeEpEA/AFLtaFH
ZgvtFVxRb0LaXOcVsZ3mIIuRbVJGl+jqmtUlzK8ycpdGKnez1l4HOWrRKHx0ZwuEy7izfJ5lN2CU
0qcWeYDsoSlKR4Sx8mDR/kJKb3Rj5XsrMm/HN8RRDOw4FC+a+0UQVFW/zMyDZdfUbi0TtI9uVxbS
WNqrOjy0sJFEBavIHAHxQw0Tx0+QCDfsePjttzdN8S1Y6H7BsS4O5bP+c3Gizgq0uKcSlNwvVeAl
EhAXUreXiwVTP+d4v4CJ6O25BustG24QQjfCvSm6VGyLLn7M4P2PtuzF5yZ0YAfaCgSZuXdGSvam
8AztFCd3yWJ5PdxhUVljmnsSv4pHnINS2L9AJXUbP0Nq/VBDgFnY829ezOZOh1GkxQ8+SHbOWV8c
4RfCwxNubnB0wQSAtM0BorZMiB8Wa3ZE0uTmGsMUS4cMxef3FKy+0DlZjguAj+5KzD3kt9P5uLx2
KX6fwZTVwIerAkTWUSj3Zo6Jta12B+tRu6ub63y4ZP0zsUV0w99KCbr9G9bTWN7UxV5Kf0fBvRbd
mQt8JNoLgRf4pdtFbLdr/ZLjB8cYswzqXc9kuMdzCLgBeLT6IMWHMt8nmSdnjwWyl5F4+xKUN5bs
e3GcexUQLz9wZy7RCdmpyg4q7ahk5SNq+ha+3+OgIEiOSxtWJY12Ea3XuL6PjJtA+Y7pKg45E/LV
WtHeqzj9VZcyexKHr0NieaMSc2B7e1AYcViLjJKEBAr4d/ncN69iRcE7Y89M2r0MijUEsmCSjSbU
q2NnGLsx9b0ZB/QGw3QsfcPphP1yEN2IyV2k7bvIS+0o5Ja1G4wZILw5TNTbl/EFPFt8iveD3QAL
iQ+C+FT357i5KYvHMLoN+qc4/EkllZavce9O4U0BGQvnKhmJ5vC2lzxB0UAqIhV/lavPBkd8Sq9M
0wuqemcNe+1GDmtXtlRHRa6ow0PNhPel7ntQ6Fhm5MyNBciI/rlr8SHq8D2tvBn/SOAwHGaj2wU+
wcjz5UMQS06sOllsG7RXsG3CrViG9VacTLyEcBKq5vty/qqzSYL+t3Ubo8ZUXMb0uyoriPbfFzQL
JPEsFY+Ddf78Dvi4KPoTit8Aye9C8Wzk6Ry2+vxF+jIBccI2XnbU4KuGWClDV5C8CZJjwMrtDp4X
ChXlrnkJ1J1QOPQrHFb5ZdyPwEkqDAj303P82qMNty+/aeKRLTN9CV4QvsaHyX9GSstkzl5u9L0/
gEyTkf15g7c3fPcGXRrJUVdo8xcVmkx470sgIK8J+EH6M8QOBwhMfJ3hiqSAlfoxOOU14vc2SJql
xTGn9nglDewkhCiOtWULr+JPlAArXMbsrrUL0TEJSsBsNroB2ofX/btfvarjZjTio2pUWffKyYqf
Ierc1o7ujA5mtrnrij2E49T4bfSniok0AQmIL4SDRYjNMs6Z7PiVUyReZv00Xim3fqduiwfoXsc4
jynDubut75sHEdtFbCPNI4jb+Ld+E9yOT9Wt+V38rn7PfwEJR/8qep7uP99THwI23n+RVZmSJ4lQ
WKjC34LKTpqdhrXrTX+IjkEEC3ifvdK0BjMLjh4ugpdDrMRpCpqOBxaYyKMONocNNF/5Iv4CZ4RY
YOdIv+dv2J0aADkIb0Oz16RTC4kYp068anG5T3fCHlbrr7wpdsl3CJSpDYCrV2wdIXYAu5uKplsf
cFUQdUVUymNCL0OdDmp8MII9FPnCnnq3g/5hPiaLuAZc2EbaKkE+mrG9W971AECaSFwClbSNy1q5
LPmQj/KVO+7K6LhoL0m6B03fMWGwOJ9/2Y+7D392rbaqftosaGWtM3SqnxZwvGMA9CdLHbMj/A3w
9yicEeMFEAT7jScvy/lJyqitWkdDmitmr7GnhAPOWiZWki493HvpbDoLdWR+iiGhXodQr+Xn6Xnz
xT/sXL178WU3vAsyimxmY7u0Ucvogl4mOVrm0r9G1wGzDbSk7YbbwAF0vZUsfwCu/0t401aBohD8
vDSWw5ReNDJQ63py9W+Lj7Wdf2fUBmsR78HfZLJOd5t5AYIEoFlpXmnQvYIf6bYnz9Lr+OxLrMqj
AECDYQS00VoH2qQWsRKw3IbyUn+flJ26639LtkAXuTyBQLQc5efGTliix2fPXxVKVtMmbaXxfPOx
+iY5qrqDtKHCLYATk3ul4QwhwprTwXogG0ioSkG4bFROHzBf/vpRVv2gUcdeUdXZDiI4s+BqUY6W
riJIVvVRwT+UqddLiK+UcNsLt2J0idMvGu5Rw65e2kKbm3Pri6zibdeMSpOzS24bYIEqtoJ5fdUU
e5DHIbMv4VDLN8PwHGk/MFgNsx1ddTTpvHALX/Rxv+bdIVmFRLEfZpStZuM2NI6z5IyTh30WrIX+
Z7OvaRXd6dkXI7WDAyy+mcn7DoxXhDpddR7mWyRxaKZgRf+k4xc9HM1yI4S82dJ9snHe8OTvzvDc
dFWuzwAy0ec7xi/hUfg5wFY0AHkrCBAgayEFezoaHGabVGfhMQEd3CtPuXoqXe3sF3ulPcCqdEYv
M5d53SOwBmeBFD41l8AGaaJ7VnoC+2qcuHrR2AC57Dv5IQ/tZSLb2/KPFhUIkuWX4iuAWga26q84
PDev+rfKfvMnLKfFrGVOn83QbW4ANta2yUS7uzPaaesi+bD+//O99FU0TxN4/n7EvLanj5wFiPsy
plJ2P1pXwoAaaiODEJqphvf5CZbf7AE++xKrYC5HxZCZAxtFn45hcUMtrNp4DouJ4xPjjH7f2CnS
7+DO6+ca8lBdnYh3oLr3+e+RonnX4fUiIkIRJnh+BniMtq9j9jVKf5it5rHzsYVOv5vxORpfRMUr
RtdHx7gmLMbtl6m/6qF24+VaHpF+qeCbB0uaO0DmDBa5mclwLeuhSH/UvieXlynZlxhsUZdoxyw4
Fpj5hrvpF+W5+mIZOzTiLYbpCckMYBP6Bmhb7TVUI3ZJeJrQTkb99LYyKf6TH31/nejXkeJZ50gD
jaXxD3udfxh5Qjc6Ana01thgWfyS9DgLe/5euUR3ArwixsLZa36buG1jN1fVYz0DwrdlUsN9fFPd
mQECttqXRVp9eYe96QjPfmVLXBiklPUut3ZWQObkpLfaATewp4UJlxyUc3CSzkPpha3tH9Xc0660
fXYxL2ZKJnZRak94NYCNXISrQqaeQe3HC/t7nKVE7ZIEzkiuT+I57832POFLj/WqpX6R/ZcwOFYU
iTriU1b0cxwOTfRStOceBJRVfktZlbgiYrP/kwjyqKAeZjF5iIJLHnGfqO0pkEYXqXT4triFwOMR
cgrfjMUNKYkRwKjn5BAMgByQUeoVxOwcEaqVQZnk5cP/gl58l3Dpq8u/bfqqTBVl6ZPhQ4YX4F4/
trtG3tWIe/4NCauNZENfX/lmGUp+RttzUazTkdFO3rgd2ujqO+heIyKTpW6X/9uM/l08WN3ssVxk
jSCZ+i2+7cyWJFTinJl+669/j5ZoEglABhktbV1i+lYwWl3ruS4ZVk1meyueYFrE2QVaQBowrQ7o
roHZnDCeradfWXgoZdvS92hlj9gXoLXtDLjQIu0PTvilPos5v9FDbkoHxRvgRPWTSOaiSWPsoMH6
yL6FTpY8SoiQW4c8vXAQTXAXrvFI5o5vtW2Q1rVuZb3mhgenfHyJxPswg6c+IhgUAkiGJDdgLV/v
0v3/oOL/l8RCXyUWal2UiTSQ7bWOYIJW6O77gJ/oLFlufD9CbsOkqN6h5b/4TCF841BeyxC/bFnc
WS+UswTEcEtDcLkIPovXqwSjjqPS9CVSLnlfHqHbL0Qi+na2Lu9atCA+vx4+HrG824arNELym9Yq
eq6l+FhndrefnwU8G3DWhqjhQFrZylukjYxyjVtK1VmVTD8Ew5ba2Lnig0jVCnKRLLuw6YtljFUV
u9PgYCCxw/aHcE3mvZFUfjxi+fPeayRTMllNkuX6UtcJPzjfX9j9O+V1Rnnd+DUcxI0yfSuJXStu
DFMxB4rJa8s4kMevoenvZuy85+RR7u9V5YxYgnmJqz2NrkJ1jZRGOGTevHoau+9ieB77G/1vlJgb
1a2xCrZSFQ5iP4PnqrJ9oqEtYPs0g3un6xygZD8alIwHlMkOmuWWGLZzNzsb+2/rF6zCb26KQyfK
AEMy+UFVXlRbxE4A5QQQZCqml+qvSn4qBTd3J2bP+yx62Hj+RjpvrMJwG/p6aSQAZXyY9fIdLIEO
6ZcIeTE82p0wP3fQ8H7TbsZlngKrmbYWYHnBT467sQrFlLlxpkk0GEKBC/ha8jrpaMhuTxvKuBuM
IzharEP8yyzcb10Dm4dgFQCTOhQwqyBJX5SW0Q1p7OT1X/6QnP4AWavNJ24t9yq4DWodBnPFhhPF
fcIgOT0tfSlHlj1VBaNfpMApjhXmFjLIoKk8YBu8KXC1JLyfrfgq5Jm+qTflRIBdRCZggTa88+Kc
hRQYJuL7zYi3cdmusUh1WrZls5BvaHXPXk6eCUQcUBwkc1v0MHhFZgqa699Y7eX4fvKma3PqcmAK
ZHZvNUdb3+n2tBBGIxtFLb24WTwqUffYjKwbG3otUCDoYVUZy/LGF/1ktSQHznjQHxYKxEyr8Xc8
3NM73G+c4w8XGQEriTmnbmrrxnTtW41S6kAmpvpS+pDzXnBXSdxC9gLVEU2kKV9mF3+r2raCwyZQ
4cN3fvf0VY1VGWOpdBZws3JEVEBsLxJlP+IlEiaQKea2Fr7NDMCm/3FzvXvyKoKrrT9bCkr0QEWI
3tynB6rpxd9wBixFgsXpQhZxt/WV39AA/7G13j13WZF39X02C30ioM1/qz/W7T5C+4eZzU0//Uza
V0WjC9SrO+RZd+ZtfZj3QQhUw4v1nXYXFLvppXUnh4we/b0c/9CddCVfkh9oq5ukHvfTcdkf5iPe
lJGX5cda2SE1KbnV9+F78cVyas+4QbbyGiEFlpeiOTvXtnGKKxvuCf/JH17kyT5/UU4B7bpveN3e
Bbc5Hl9MqZe/FOvd78VaunTKy0+82Wleg+Na0PN/A0O2RJPPFmp1wfhWpJZJxwdqoNuNToPkGpK5
2KDP6sFyueOwAhu+oRBsoGjaHRRblt9eKsm3Ur2tTbq6aYbI6CrBgg83z7dRdR13B386ycGpMJ6A
WwBJNI81VJ3wtzCejM1k+8O8792GWd01WTPXnZJp+m0pP9Xik9x5YvSsfYEr5s/kF3uVFnMfeZY7
2oN2L0TUtG5VPIr6ISx+UqAa5OLu7FaKI+MdOLVbePoPE5F3v291M5l4I5WjDiREMjDRfi5TyhMH
tLae28wYakaOXSy+Wc0a8w17ttxX1XMUSrvPA5n84e307nesbqewnUKxEojZjQtqV5Lrnc5YtU9e
R0fMntXBLfZA/NVzGCGj5aX5j8AEWf07qu+mmZQ9IuakW79p4RJ8sofXQ5BUKfpWy2G7IHCMFJW8
F7NTLl4jeL3AQ2gsyMgreFr9Qx/Pmp2mrtJd5L/jQbxxmNYjkVwIUrEXImDNOmq6N3GDlZ+BoBn5
2ZJAWC4y81l9FLv9IHDBJe0yHlkO/cZH2lqQVbyXrbSoREiWdDd7R1AutXhLWxh5zqvJpj+CUtCy
l9EFrhjE09XUEZ69fnOii7e+jbyxcd+Gn+8isWjkXYxJh37bnCBsx+JtfCu7ylmWz7G5K+E44PtT
G6e2cpsCcuKSa43tLpBRiUFr8VzJZwtjpHF4klrd03tXMnbts98fQLlWV7oKfW8HBHD8vshuaNch
Sj7qUUHvz38q+9vRd1BaFlEuaMKDRM9PNF0pvplCqH/HEiVpBDemPR7ryMmVNwBIQIwiyHGDshtY
GL16NNrFE642TyIBqHMadVd+mb5R896CN5p31rn8gmPaDSKRmr4frrpHFBoCooG5Gxccyc6/1fFw
QArp8bnrDiq+ZsaePiViR8mD8apNqAHYhi3fGI8Jc3008NzBq4781qvu2L+W8a8AlYkEy/mDUiB1
uzMQJsE+UFpkb2FJlK+45urpQ57eRnidTLyR4uoHAykwc4dIbEk3AymFfYXuYcpq3SA5XAi2WBzp
m6nZXaQAavDqgfYy02JG8vnwkLB4OE/o9jIq1a4GE31tB/aJhDdDtYu66144TG9/SJvOAgBwI7a3
VWMrAEYkD0WJXLf12Wl/IeSkMY+78qNd2Oza+xFnwS/xa5q48S/1Gid5+Wrh56AnDPcRonOyQ9CV
ARLaqk8AqJLnRafs1/RdGo4IBEu/qhLISXMm3AgXtDKYbWQxUva7gkva3KWFrSqHavnrz0/TGwLt
s/CyyiUmo8vmrAneigJjOOfdSaPN74zWv4qCsbShLjfNYV6KgnKkKPC3RI0+rs//hF1tdU2XKplU
YlGfjxUJht9ccM7gtg48CxUYBwIzSFfpNC4KfH2+z6UjFI4F24B68f9EYkY66//nsm8j/3cnOois
0ZRTLupevvh7GcCLci6wWL+W5Z+jSZaTeOV00tTr1Pbjq42PsRViV/e0ns+0hKq3/uuInhnDgvIm
IKB7rXnArowBNH1wR03xF8Bn3sJccCO4KhuZgra6ibVh1OREpiRPwb7Gzz3Q53hmMwM86uF1VkUD
+ufpSi0bruMREFds9/73FJWcI4Y5+SlnIOnVwZ0mfDGN0NbMrxbua4rxtWhdy8Dcjr7LVD2IqOqP
zyC2ZldFPgdpn20M+Ye9vHdfcnWZx0auVtaScrWO8nXxQilFvH9nG1nz/bA5KN24CdYzN6HJqkGN
+XTqq2iXD91J8miht8cJiU40ctDnAOj42zwuQfhKv+3QVUzd+qrG9PF7ivDNFlroYxz7n9dfz7xG
eVbCBj2CWyXC7diNDogM0WE/IkrZujlo8sVMCS6S8/keftshnwQUfXU9g2VP6igg57YmfCFlruPp
VpwOKHRimtm/8dECrBEEQDDnSDhm+DQLZ92RratKvFXlX2Zx1QkY5/W3le4gBtWLz5FxbhfYrvyY
YmWBJhEQ5VNQfzXQwh3A4wvW13pRbQevZkvlnY8wpLKvytOsX+vNXYPT4nW9X/L+XSKgK34p+p91
WyAHunV+P6z53635qiCsB00swavotymN+WOA5evSq3fq2qNHb0uPibdZ/W6EjPUIJe40s5xSUlZf
PasnKkGYqEbhlLAHzhNE3cLtvppvDw8ql5um+b4F3Ni6Qt4GHu9CZleD5xtCpvLU/p0b4v6i2piu
4kNu6445epJ+bhNImDuw85CMttlWW8u+Kq5GyWjlOHgjuPmwPDEe0pY7I0fXijfHq+zvIIQ+7Ka9
+9arWB0lad+pBQ+tHclLFSdtDvUy3o3cCMNHAz0bE24QLkwMsZikbK26sfX8VaTOolRMcoHwpsN3
LG7q5hj3e4WCHyx253XUT2iYFxnQxPTkG46OTChaYIEXyYx0TkVyKI8dMJZRvvcDr/VvwuageLHi
guFODDqxqOM8CcJNYOxoTk4Lc9a47m3VfIx6Owfnnd/5wotSPTbkcKkHmhchxFS+exmCvWILwNks
MHterX+ZZyQ4Aioqr5SODbQ78D3yvgnurfYCljirribzaFZ3KOUWrFZp452w2aL6uP7WdQ0vMlG3
1NUWCZrIUISRqETltoyEsfFtgGagCMyQSd/NLlaFqH1vBMP/EoT/PHa1SWbTiuPG51ZosR1HW68k
V+dYmDkTLZyG0XYK2R7/+LGrvUGTV6mtTqUscQUVht6+9CTJ9p2s3S+4OSE9pS7oqUk5fh78P6bv
yH/ed33nipIvZhOZnDkhCP2sRN+U4JpkzUQFj+anofugD1xLupOMswHiILqpkq8bv2HjU68LZrmW
taCdOBiEnMmbvWYJCIHLGD4GyobWPgg2XEQ2adAfd0H//e7r+higVqabJbUgQNdF3BSmO4ZjjmR6
IvqhNLmCnI5gun3lfjxK+LPqa8ggho2wxxZGTZTusPWwIT3HXnQVwfG3rb3pJV4ibtUNW6u8uuqk
Rrc0SWeVQ3qK1N39z2VOjSOpFuKwW7xwIYfb5KytNV5+1burJjQNo2vEt41tNK7m5XjrUa4Yu6Xn
ak078hyPwmor2H4MB323wqsKZRCt2RSKN86SnJ8lB8BZt1uo9RKYlvkgOrQNJ9oh/zB+rKuRYsBl
Nwlo3EWZA0UH1U4RVqDG3MQZnKKhCkociEtb2ezm+67iVp71mtRWvK8FByx0JhMJLzzVZHsa7AjZ
kdvZbTEW8+C12//w+K5iV6/IRSONVCDQK1BtelhclFEszb5Kv/1d4bTo+2/XClu7eRW3BKMKcrGj
CgYc51qhC50GjtN+APljC3sflUJvWWZr62U/rhr+HTPWVYM/akozFQBgqtJGLEC4Uugq2tJBwsvd
Dhsy9dlNsAhxAmvTFVz5OG368/AVKi5IUJAOVYlsFXWVTjwWKUVmnj1IiKtzE3OqtBxbANDo8jfS
ynEn2D+waU8B9ukENH83oWlQXqLgdfFTwqPKOCnVpYoAaWzPWpay4T/Lij8/dl1WWFVdywk3aePG
D8FBWpTF7mlXOyhsbc6UPsYi/znvayBU3wxRhxTjv4azgFP2yveIPXGB2xWg3XBtjRdEcMHow6/q
72Pu8NSWpW801mfVkbZu1Y9TvT/vvop6klXndb8IKrSkmovUL/Qb2tB7q9/lXg0FeKfsF+/jMvoS
eE20BYpZNv9nS78Kfn0EFVjpCPV+iePblV48Cc3XrrsvTLSICrR28PdU90n3EPlXQ/UQ+DdDd9LR
Ix7pUrob4WFr064SuazWoxZQJbIAMxkswgZkUwLD3KJB6hzTkdClxbcZ/7fO6SoeGlEQiHr3xkdv
hNs0wypQAucINsmyE5R/gcl8W7ynMwxPt2LERmzSVwER44GiyiueHdAbi49K6IoBVQZSEkUEZ/Ss
QAZ1Z4ZY+3xT+2nr06/iYhc3URxJb/deaO2H+NhFx0jAlwFgs9LurHtkXv1TlVzkJX9vwP1CBAFC
tvHRN5Z/jVuS5cHCZDVmBqK60DGALTBN5/otTkjLTNN1F+JJDUl/0fIoKLqb640fsJF3/AdiqVD9
OUyJBx06d+z5ncTtzxeAqUTEXAaYNhjN/7m0/ffRX0OXkg5lnSImAUhxq/TgCiHqc9Admu7ZsUfK
UdxmgGycsP/AJWUp2MiWCxh5szukkuz8JnS6lwWdNV/lv7am2R+D0v7EWmMV3drS1wEDEl7mAlqw
PuNbB/IRXxtKtAAOvPkgaV+l/Ja2J9zKgAbC5hHbeuVVhCNvz9MgBhkzzreTq6D1IXPCZtxdmAhf
Qlxk3DZx081gtnG01/gj3RLD1CjonGQ+U5X9yDzN0+GsXgy7MfdQavuTlfwdKNASMz4J6W/NhXd5
dCbWjWgYbzWSQCfOFRFTZoyXJdftgYyn9ubktMhN1OORu9yettiYW4XxG4Xh3Q+oFh6HlnOg/Pqi
Cs9YonnBKyjn6ZAXt9Zep/O91yDxbgXTrYO8Cmiymv0/BkmLOwdtOcMpEfADEwTBWZAP0XwNu6ql
ZfV3DvPGw9dgJNlvzL7O2Waw9YD2YrIBTCX/Przou4BBKsETr0k0cf9h+FxDkdKq60up4LkpExNK
YrhcdnLCiB08SOe0T4q5yPjh03jsDv8scK4BScwHqnTGMoxhLcoLg9tKO6D93W1v2C0xu8FGFedI
xNO3/d02Lo035+B3WywP+1yEU7GgC/cm/nee0kMiQLQexaUYOY9MwOFUzt9k4DapH1sV1Fq+yK/H
OBV6kutBoz6W7SFC0oW2Nt0Xu7B2senEqIPS6vqnNaO5CmaN2OSKPrzd2W9DJGGnHLLEHdorRkdf
UTCH1HzU6q0scWtzrxKzOVTbf2lstE6mkR91SOAuI2VjYi50njTUGeEeAYLzyk3VmI34ba7SM600
CkmbwHGWjaufJlTNPZzNUHYQ0W7aVR1WfinELGdjc289dpWZ+V0XKpTJpCWpDV3+EkLst6N9k1IY
iI719DcailurvIpfismuUjWSQUOlf/q19/cimZCXQuQCqzLBEQ6A3nXH2q7U49gdP3/j/wKQ+Xc6
Yq2EL+VIyOfKoAoL4i+ZdFf7N+JT3B6b2VWc0rrLsYEznyzSFOaATXuawyvpW2uQnO+H7ho0eZKQ
OG3F9I1b1FrVsdlQzdaEPOstJHdypB2TI6CWKCcgTrCvfi4UwHkLsbT1zHU5KrZjatY8Ey6+ZhyK
Ap3rA9Sq6o2YPKcHATDFXtkWHv5YUuZPumQtm/JdWAsUIRkFpGAphEuW/w4rYDbAZFx6iHgDEi4n
pPMRk0m9xTTkwLzR7B8UTI12ZQc8iP7rWad/5CbXs7PIAicQmi4GOlOck71aY593jOJ7jIws5Zzu
+y0E8Buo+5PU4w3c+O73i0MfRbIvYj4GErbxMjiKNerB/Jj6lz9eDfEvKb3JmxfdYFKaPY3Sc2XH
i43GDeIZsBGtbk87qtQZ6I7pnTTlF9A2U3lflocihT4kUBGMXrrTf3TwYdD7SGHVK8hkmVibIMKH
zTt9s4zkBnhQlLyA/h2hnIwHQeenTFhIykjDYGn8S02vhvKglmTbe5M0GBw4/ydAcu0Tgv47cSd+
z8kKcdbpLWKb4Myb6IyNPM1axfJsCJskVjlvdXwRoI66moahR2a5BgofsQtlrZ2PwIZylx9Upm5u
5+Yl22zrbwQ6axXbFdFsVU0gT831g2KC+8odTT1abprtJTTPQX5OiEe4nwebrRxxrdoUFaEgNwq1
z4yUiyfbDE+SU2h6y+hkZAJF18UaNnvM8tbLrqJ6oTHFnzXQzOhUSNWVjwGSBoDZv5lBxRx8BMaT
fVdcQh/SbFcfU/zXhdshug+aBzXc+xo6vGhZbrYgNiK/tYr8vTHVYmC+tSAYci6OCvKvyKXonOE5
u3hSL00oBEw2i+9PH2yI4irmZz7un5VKHtUlX/j4WeAJSNI5c/RA+624QYkJhHAE+DG1N60/Px9t
8PBVbJd6WRzHgYcvVjY19Gpx3Pf29JW+2zeQyhj7bKGRNh+5Cu1dKVhxsaiiIQBIBBmYamiWU6FW
8ib7gL0Pdf5mp2VrlVdhvTE0LZeWgkjbCV+wXe1/IiBCdwnBxx/tt+nY7oNt8MCnW53VXW65d7EY
4H4w5R1b3VLcKHfTchciMunh5eSfmkUZBqoEjV5742AvW/W/XgE8dlmLd4/NRdHX03FBkprXZXOM
Dkl/qZObXtv7+SWTUFv4JkzUodF0VnIHF3DlcMjkb9MmAWn5lJ/9kFVc0+pUMuaekR0CI7dYYi9c
FOFpUeIyzz4iRlsJ49ZHXuWpQTVNYb8I92cT2NX/Y+/LluM2sm1/pcPv8EEmMjGcON0PmKuKxZlF
US8IiqIwzzO+/i5Q7lYJYjO77dfrcDgkc8jKaece1l4LWHNQhiHwbNf2m3zXBhDOqrwWMomiFf/Q
XcGKb2xaUoyB0sww4CujFwMuFGcLEpWIBG4SP8ZnQA1aakXT/TBvjVE3JosZfQw6EVTrmmbHe3/l
IKBot15Zfly1eJYMtP2o1RNE9XDGiMhZ/TgE02SyMVwpz/NoKbG7a69ReYvOWrAcOBBjARzhKcTZ
lp4CB1xVgtP93lozjTEZfI1c1bbRNkdipeRrtP0mgzI6QwDiEGioUfTPo8fRQDnLTqGz7AnGfe9w
nY+7sVvtILOetNNaIQFH/9NwVT4YDjBWcIJ1V30sUL8RQ2/e2+LzQVcLc3aV2zgo5TJc4AevLTCr
Y5BU/gK3E3x2Yesnt9RuvOoVxbN2sY1BtNbrr99e4PPh1704G74JoyhRGjyKHLSB8CHjA/Elq3/i
jbl6JcWD8AqLRtzYrrpmEchaMeJyt3xac5T558bXgbYCNBQNs9fC4yTa1o2NiqfJ6BWkCVdEZu8w
0JojwNuvrAtrtFF/Gm2d2p3VVBdCRINorhtz1cp9NSr6Gt/uiItg6lC/QkPyjQlVvk/vmCjLLjpM
Gys1olvHWFLcHJT265uV7ykC64gzQMy3Qg/8QTejzKdmCVfQQ2964f7FG7SxV/k8NOlEUAVmeG/t
JfTQQIdsVXYMwcdoFfKOucgXVVb7H9AOC9Z6G1nXUUUlWmFsiHhCERvyngl64ceXBu1J6PGyAUAX
zFaw2tuwucgDBdgkBGIzc3l5xVIfMsbU0R7DVw16cA5Z/ILc5IGpOEFrAcImPNrr0f3g9hobi0XD
kaThjLsUom8jdMB7HACUb9YWhDxBO5O6mQyiHB00bwDwiG2X4GZtI2mu0IE3kHtE8f0EIvhuB3gQ
yA6W/rotHjIopa5di8QvWwifguJRFjASvutonhmvbSQc9mqPRiLc7PV9UgazRZhpFzPgdLAl6HKS
/d4MChHHh+B52oaURE4MuSTIXExuvljSWsjE0qMhNbdXeq+11xpUH+LCrWi1N3YsK8qkqmO8FNOL
DNpZ9AyBTxY9KJfGEZChNF8Z8fQDmGZFyyw65xsrFowGJZWGCTe2DBW2+DYtQX4PPVQIs4IJpmcv
k3rQYXJW1CI4Pvv2oKiO4LKJjvrGtNVRAPeLS2/gsMlNAcasQS4xDo4Bc9r2HootyhvHiqoJvb93
+yvOD9rGrvFpJlW7QrKR2vEpaH0Sl8urcG8VQOl3JX/Kd+qnonMryAlLZi2bGoChoymB+tv6Swuh
b6NJg2X6sqysB9zk4N7ZD9cEFLeW5DAzRlAJlHCFpw0BNC8EQ7P3vP0fy6BvY0mtU/SwRZ/hdXSx
QkDby/o0r7CbyZ7uVRB18bV5eZaPoyO1RwqBga8q9fLaXYUTAHBoXdo6NVq5I6STQMLXKhez4Tld
bLEULBIXvHXRK3gM7wrc5tkTlVKUjy8QRN43vo7MjYio+PjsZrBj9F+c2Cur3PF52mW1j76sPnOm
u3YxG2ISf/iC18MFZ0qAsguaoR0QFo7+AHyRAZ8X0rUmTa0G/e81+qwkcbri41uny+t7d+aZ8UCZ
1ILB99fRyqR7Db3WVA+CmzlEu4HwXXM4UXWIv4JeFb3xkGW0Sv1JcNY+flP1bXibdE0QTRHg+AzK
8Dua7zMwSyTFjrFbAH6hnQahcq8W0qqLpr5u5NnUQzlTxpjC4LROXl0H9XXhjgg/Ktx1Y612ogXw
ggND7Uzp5aRcBrh3oshLNPONsc2pEkV8AA4XEmm4xICRoR+/ZnhV08aXvBhIVDFESzToxtBmbR4F
Ezqd8bIEXoFmC2fwWwW81wYEZxFuzaCZEdqTj58zfRvZtlKPBiMNfhP67WyjQQCC5D9IfMHnAabI
zlK7/yTsEd3FjUUdh1Cj4YS7SLmplCYPEMeXx+wA7lkTcnCLqT1Xa/P/heBEC0zYNqRV5iHIszX6
wImWnI5ZYHRrCIjP/MBcUYp2g8vUWIJRBRtLNkm4PguqqeE4TS2cg8lepWSyyuZInKNd3OnWLBEy
6KJRBTv7xp50do2YkuUgyUbqrzau6+Vqli7xZpcrzeMcPXROB3Jg9PXu0bD5F4M8/c1zOxtaD/NM
iRO4xmh1RscmdNgxZQhQoMAGUMbXMcKZEuVo3u0lPnue3tLhZ4Om8VDF0jSjiGlc1fxQguvVBtV9
1qNBIbqLql35gFT47fiyKtjqV72tzehuAek2rFhqD+jQWKAslkGzQbgeoq3YWDRAn4uMlLjZnbbr
nc7wygal9HD2QnDQBmBQlCOvlyxoSQnR/KKzt7FkISV9zzT9exIHyq6Y4+B3CBWAy33zVQNHLKC+
emP/PjDRycaSdYbB8yCCUQm0yzy9M4L96DDt0BRuNJ+S5ErNblPjql+ui+wO2tHVQe0OZHgK9XvB
zRPYmTfs1NmZqHQpTsYR3hJp9yuEAfigDEIMEX0wLCQdQNYT+XwCmUzc/5kK5/lx3Jg4TsZxYgWi
kwJcMng9kbUb4Zc5FYO226Uk+81qWzNPLEsieD/pJm/HurpP+gTVfF7dgDEzBhRbtRqkkfpLtFFG
94UMDhOuW6oLeJKOJu7lixHsBCsvOPJvPvXZytcqMUB4AP9lgGq6zeQdGuLRyCL5oCnKnQFqQEgE
NONOmMZb1/WDs0c3bl7d61QKGhz4NH9VIG3QK0/UYrFfpgeJHbXixeCflOKrRsDqI6/tZSn6tfZa
DJ7GLjT/4iqst/NsFfKpTZouQtiSQTdvN8U2xDcDG5Sx6X4lYm4sBinSP0n0e3b46Lo7Z+MajdHN
szquLlTgkchU98zpj8FOsgJfu0nvQR8KRZy19VP0wgrszRsy/GxkCsKYpemA21FSt9hRJ4IIkTeg
bSlEcAK9SohGukvi/MV13lg5CRQfRgHYzvUInREQFqGPkOiAhwHkrUPtwtEPFIrx4mhMNNuNoZsL
FgWdhIeu0HyQaaA5LRldCggF5JUcaVXZwkP3p2jXznd3EwxnYxOqcwcv5k2OZwS9IgoCEXJMCApK
pIAAO/xPnDbRZDcWrSx5RAqCYZPZ1b3g24rHSpCIBwEEAjuk+hB1TkIBX4E1UzbWLKTlHNAIS5wi
g9oAZIiMcXACdNyToWc2ufWuu4UaJSRCa9TgxJyPAkOmbJw3o6qGRNOR5SKTmyzQkgHFXgt4o1VL
q041fAkg/7Deu7q0BadasODKxpQVQaaFJFzRC+iq6VpINIev0A+zWjTYuMgyJSbEBwVjiqa7fqaz
+5upeaHVDR4PglbW8rLZpavEUB3uAbsrnma7tGNy+yeF887OtLKxWBFgGsHMYLa5GRZe2bmohOjm
7S2nOzhy1lKgKxYIdY46ufanSCvOB9/4Z3Witw2YaNb2JXVGHhXKUp9ipxyczmlaN7SCA9hOXFVU
Kn9XkeR83I3Zqmf2R5ipxz76chAFZNoLghIOnuartHuZ5rsFXWsgj1jcjH8jMODoY3J1e4GaBSSR
rkfl1Zg/LwWSb2O5Szu/QSdL94mzwwTZDhnN+sc5upSQrZCXL4KTIjqdG9un9hWanzKcFDj5fbYH
B27ihk467AI4uTY442p4e+KWYIFL98bAcXZAmy5WlYitLbKTqXpx6GZQjke9DHgSFSrOa24JrDzw
4oVAe9GEN/Zv7IIyTXoAQ9FGlADydeSJK9VeDEqd6jQD3GKxxgvt8q96sW+QtrMp04VrVR7A8GYM
3RMFXDoffUtIScDiQ6YpU03VBa9vawkZdgWLzTbGr4uUclHWbOMKMQtkP+nN/AFOBESqgLcuFqRc
+ej/yYbCs5vxlos8m7LS0ghC0AheB8kNq0uE5k5YXai2TC4mNFIAL9NF4NIRooTWG/eB98i25g9i
WeAFeHtaISQoo//XTUNkCXykQUDGgGZwa7xKnHxwewiTuYIrJTC+bGME5y7idYz+e7htDbKkqw3E
EXOgOycTe2UdbKGtVqN2JxhXEK+xjf3rU6RjwPWIlz1zs+luLGF0qmtUo102QwbPSlFfQGmjh1KF
FcAUOWl7Bwofoe++HqePVn9jD2NNTpplVa9UIbzkK34EV3mChijyULErvM+i1d4aMDREThBIW+9z
qVsIUWSH+HDeMkDknHFFtzceMIx/NRvANu4b4/OyyBJCI2jj9F7gLWhGA1ss0ptRAHULhIalO9HD
FHuCbRYYMLYxYNWK508iJFZHi6Z7eQEDXuwkzK+YVyxXdey0q5Os575gXMFCbxkFJprlvFVxrBW0
+u2nr2vFjI040yt/pJU16P6KXS4q0L4LRDyzIVtCgWlY/kDUjxY3zPVVRzioQzKavKSzP4C+FpJv
LnRx8tFEhveUT25Z3PMcdHNukB9DMMmLvCvBDmyZBsJq/AOMkPRW9SaJDCcHXfAAFEPK3KWDBWUe
uxlEO7A6yR9crC3PHlLLoWpogPLQmwzkdMPjWj8IPuHV3v3Fvd6YsGmhRt3JSHWNVv7cqoA91CAc
sth9vkOuc0XEqdJBiLQQnbCNAdPmzFDldForFaEvP+gTyKDBa+Cv6L8BFR3gtO1FBMUWFKD1LbtA
Py5SRPW3ucrGZepDGySym8gF6ZvmBaWJvt7yQmg+3n+TNV3RDAUcEduqjKrqaSatpNsJVEq5U+cO
YJYMAmmNfNsRZ4ZMBjXH+7j2g+RKZKLZW/7k16P0Y/jNUpMwV3gIK309fCpR5DfuUAUHU1XQmARy
6Y1Pl2N0QXawJ7MDHZGyhlym6pXQHwBJrW4p1/xK6c0ISuryDqCFvjiEz7lmh6DY+Vzh7KO3B174
Z2lyG30XPy9XGW7naI6aWcdul3jFK0fn6oV+CUnT9kvkjXgqdKu30mdAmp3xNXf0E+RQUawp8F/l
oKArDl22N/jAKA33ztxcVdWLIV205ATpJaY+eDXy0r1xDDQvj6Ai1z9UEE9WAXe7XfqHoUJvG8hK
jccOMnHxY19/qtvB1GqX3EJCAuyhYHcdcjOSIeP0iXTfytIlzSFOLqF1SQen+pI/FAgfIEKjFjk4
hefkAIIpUNikKLMkHhsGc9XmgpRu8qIH3xL9viwv5gQ0kD6Y68rESwI7g/hkf+wHH2/TjN/C6zuj
7KweYqRGbk6LPRwC/aRCpzB8GmQzB1kzhkQrJDQkO7DxW+HoG7d9Yqs9tLB7F/CnRnkmYCMAo6UB
YU3ZJF+GQ3SHPyhwaUOLsKsAXBXMhPuDHgjJCXYJNFihHXHbfZm+pEeSg8EO46aYArtEZZKSw5zY
iwKCTYsUeFSuiLIjw9dUczq0+wOYCZhmYlfKjlVm+FoEhym50btjo97I5RGtdMWMxnerVU5JbHHt
gPYD7ZS/dDfsEF8hPVfCDWj3RmSy2+KVHg2gLu+TZjfVO3oZQRLxiwHmrgsZEjCu5KNQtjyRBMKU
u1G2+soBq8lypY0epECXEZqm6J24nLGQ9/mXQNnp6h59z13oDwPgUleGtBseiqPupJrJUDZ5ArwI
yeIDaO9gRfRbRbsIQSoJBnYVrJU6+APG3XhIjs3gLJ0N7VbJBLMHurwrJ9Rd/N9s2PHr5FiyHXi0
g9BcBlxOiz8tT0bvkGt0TbSg39ScQf7UH/AS9mhPgDahif6IGlJgtYcmv7Qzo9Eyiov60UguQS/N
vy7XEDUIv4XtgT+VODKA86NJKIv2BSi0UKT+Uj5ivliGEDWuS7QIjoo/P+I3Fq9K4vWa2UIVAEcB
ubmv4HcDS6byxCUE4GZUuZBDy1sLawRuz7LYhdWeGofen9APV5mlvyZMp5e5uwyJpaBv5oiRQgAX
Uerx2bHfj40ZXaD9BU0dpeIDfpWCJXT02Gd+N3wKVLvOzOJivIkfsU6o4F6wG+kguXO5p9BVNpdr
LH0M+nEocd60UGQpnWZCLs9KkS1t9liIENWb0SuE+ab3n+gf9m3jgyp1n5KwRyIi2wGWAC6R/Ain
+6UCP8R3hmKBT/Bv0CU/Bty4oWk2VQNfQeTMq5+hqdzbOdiloF4V4RyB1t+NXEg7Q0wg9WkJB3xU
vSo7hNo+hfxH73z8ftPVB/zIvG+c067iTTeN8BHVh86GyitvfV230JE4BMeBfGMNtZpgj0oKWMza
x3bYpdmXOrsNqntZ99AxBvYSNbpttAH1VCde1Vic/ZzdiN6hd5tbmPZj1Ta+7NyQPBtKNLfgJKBm
jLZvA8TA+zyxY5CaQPsUuZTeFtIFvh8f/mvYbQF51ouYVCuJM8hpq8yViZfjZD4hQwZeWztAl5S0
5xAklxwZqsrC5tQ3F/2D7dmWkkMNehvhWtRtAydEQ4UrBWD1dSPZZbolGSaLgUcbIH9lXFBQylnp
5EPDbOKN1/LLpdzR4Sqr96S4UZbTPO1CB2jf0YrQzwsFDyi58/ZBDnZleSOjHAl91eApALhKBQmY
W7a1xcZLGap2DTLc/FJJFdSvFBHbOhEcwW3hOkvlmiXQAb9WqqMxu3WFyhXCJKjDgn8eJqq77OjV
rEPZ1Qt7p17VdjiIZdxAEQVM77uVP3Z7tRVnWQipnJgxNKAXAh8ZAfrGne6Ij15RHW7E7MYd0JVB
gBS/IosyAeul/2ifN260DqPAklUSoiJ2g1uPVADEnaBvBpZoc8rtuoSMLfDSNh6LTJwQEE184+Sp
PAkW1sLHbJ0eMuY28t0tFKMQoibPIMKDLPcDBGsrkfF5P0z5sd4b2xvU9TTpK/1d62RgfSwcpQZD
uw0KRTAqr/UcoJ/wPEFyvdvLqN5BF8/RVHSgC8MYwSuwrWDX+UxrJcbOtw5N/WBB0j9y4cMMqF06
uQy9r9AthGHauqwf7frG+NJBabnSAcIAXfAVVxc95SBwXoodmtRWGS0QQ6Jubw+l6LiJzNrGmi5J
2JcThEpBEmIX2VuPix2BIUZV7iQrXK7XobmCmsMEN8YSPDmCtd7Wq+OhneoRzSBY6w4QRvVlQX1J
tfMJkohz4soQYV/hnmiP4Efo6BIKlcK7MbhqINO+EG8ELUGzx3HURatCP96ObQ27YXM8sRC3YHIH
cEuA2b3zJcgYOpGvHipwEYgGFFy7be26atIiaEoA7gjkastDDCL6Zyg0hm6+S5PbN3WCyoJ/KtoC
0Wv6lko5M3RhEhfTEuA1BfnAc7fDIQBBvbWy88il2dyu4iLwmj/e9++R6gfHfVulHnm+ZNXaL9BF
D3KE7CYoyXuri5wEUn0a3DuwvhrhgzFdQtdCX3x92RVIWcESvQxAUal4/ZAWhGRAdtu0F2ugVrS3
lXQRKLd5fLFAR1x7mMqXhHl0WtUgtTu1n+578NOl4R7aAZp+3/cjIJUa3FMWpyaDrl8w3JT9cVZB
ugpx5MLBQ8imGHFSa35bglOZgrDQUuEYZodcsgsvw6Prqd9kiHg74yW/0qEuaUr0ruG1zZvPA7Pl
9sDAtCT52XCflQ9k2C2K2YFOE+Iuldvnn7r6IdIMk9O7uYc8tVtIoBt97OVnhNAluiilHaLkCX50
cADRjVJCZ16wFQLDs63ay4Yu9/HKDheD08WT0guI2hEfObqud2vDRADQ7xUHkLxemFFQRNd/tU1n
Z6+grcbCDLmbzh4BB4KgbOVBJSBwUGbRPWCB+SnWHnkKJncEsnPslQA0TPOxAjBWmj/rgTerVzQB
S6ck7XQr4rdqeTlSh2T4wEgZ/CnWoTPX803d+OwDc87bMf2OTw28dkC7POTl8TYWhwiN1Q6EH79A
iqYTkWOLjMPmcWhJHmXxqvrXQQf1GgcwdlYWrbS9kqNbGGgnJPA4SXwSnI319350SzdvQ14rutGt
Rinsbu22hFtbf+06v4AcmM0BOuAW/NAGweKugGDxEB8hfubHragNQfAxtjgADcpZAZUQmPTFZZ3d
TdxBzksxk5dxFb2MIYPZXkSlp0EHhKDXGK2gsYtYVbAYgouyRQOoIQl0OuGhLNfzCX3efK1MOXVx
m4PDxERbNSg+IZ6yF5po0fzXx+rs1BVN12iZhFIcuClcObzqoHAxWYOMB9PrwEkxekq8y57Ziq6v
i6Mm3apI7xTT9/6X/3mZ/jd8La+/b3z7j//D31/KagbVfNRt/vqPY/zSlG35rfu/9cf+9W0//9A/
rqrX4q5rXl+743O1/c6ffhC//4/x7efu+ae/OEUXd/NN/9rMt69tn3Vvg+CTrt/5n37xb69vv+V+
rl7//ttL2Rfd+tvCuCx+++NLu69//03Fhfuf81//x9cun3P82P65GeL2b7s2ey6+bn/s9bnt/v6b
RLjxu6EzVWUGUQ20xeCqjK/fv6TKv8tE4cSgukZkYy1bFyWwX/gx+XdFVXTNMADDRMOrquNrbdn/
82vA3RuGoeMbmELRD/vbPz/jT5v1Y/P+VvT5dRkXXfv338iv8gIapzLRiazj4ynGW/x/doy0KKOR
IenLFZgIyzyGPkpizlT1J27F7WW8oFewuSCpGz9K0ZpyUwY0teuZWaYhhIyvcuRQ4fvKN1R/hO6m
1vg89BrAJJgl6T6I/bqvSwTE2WEYrEmBroypo/8OZD4NmgF3CRQGapOeRm+O9/F0VCBJg0zcq1LZ
BgTNVA8hKeM2l+w69vU1vWZXsd3edClEVS8TPK47vNIJP6pPCPic8EjVC13m3gRCw+KCSJ9o8HWE
hJSu2CM0b05xf2zy3RIhT/FojJ872Ysu03Yvdx6IJ3IK7Z3HBPo+AbQFvk0qssOWGj/L/b6eDwO7
x5s3PcdAUDRQ11QtUDQ29clYfI2baKxDp1u4uMlzPt+FX4MUogimgTx0YI4X7UV1WT1D1gby1R26
X2SrhXMDxKP+2NPr5Vt3We1B+QpVUgMC2JC4u5yQM/46AHNvl/kOyUkK2QENYOTbCJVYGaQrTq7d
V5ozMq/s16xPzLzp6e08//+b/dvKjvfvb7YLCs7zC71+9z8vtKb/ThWZKTqEChgl6838fqGJxn5X
FaIqGtfevoSr/s/7TOjvDPBWzdBVVaaIZmGq/3mfKfkd9E6abHCDod7GIe/xX1znjUvAKVEMQ1n/
gc3h6ptrdXaZF2Umw1B3wcmojhNoCAjkzM6W4g8Dcm4wRCOs7+HZCNDylYwonKRTx6FXBSxv3Tz+
tRE27t+iNKTnhRScEhmddVUGkvtaMIn1V5x5MFgmTTcYMdAupWDDlE2GtaIlCw1JMk7JkKAzurV6
SKNzRkEfJ+IK3PgH61CGTGXUUmWFgutlA5jhld7TmEn8pMrHdsqtVkXRJIz/+wkZRKOEMx0dO7Dj
P++KWslSTajOT3U7m1VNrITsK+B/skjIoLRJRGFCUA9UNQWypLKCnr/N2tVdUqnzUminBHJOMTQm
Xkpwpz6kFr1rIaluGa85QJfHgf8nEkS/bpxOZabLeFB1SrGsP89zZkOwBDTXTipzB3sA6dQBBZFX
zSnA/4F/uSvb1V6GpiIkwf7bY/nT0NtEr5HnST+mI9hMgvZTSKq7NqACl/YNgPDzufx5jM1hWaox
7yY5pY/6oAbjTBw4D6UndT3oFvOR5HtJa6fm8PbHnKLoChHYIN9PBMwc/tn//eB7v39XXBjs5fsf
11+b//i7jvI19vNtsB/jfh/s+w/8GDds+fDHp3n7HN///v0joVvxj18zLVPT3b3/Qbffezb69yG1
WlQoeOf8UlnllDGdEwZX6ucjVBqZPEZZpJ1GjR5jtJmCmPw1iLw074ElFilgbnPX63U5H+4XqMvA
CEvTrH2U9+OzcqGAER6dT4/oLGj8eKeb/Y6BFS7ZowYIlNPtx2f2V+ODd0rDTCkzVAREm7nWMxy1
ZYqC0wKtg5RedaQ0pxTe7L8ex3dehLf0+/bUno2yJZPOVegVVWDvO2W7DK2Z6Cbaj3YDtXuQDQgR
9utH/nkwg4HgiHLFUBjVt9sXa0sul2PHTkOrW1lKfUXGQeuUYGcUiLbzBmQHvP7Ek0mEsn9vZCpr
hqYqQNxxdXM5p0jqEk2ZtJPMpH2n5T7JEy+SO6Bs2WsJ8rgipFcDYi7B8m7SIThBb54B7DoocGSy
ddAnQoqAZ4ydGlv3VoBWYENzGHAd5jaesZuu/8R4Ope5rMDIEmVLZZwEJGJt1qePa6vI6lU3YP+U
HOMBtHiQOKuY/fGAv3oUBq7ij/HgUp17FFmyTJqWcnZS887WFFRV85uPR3jnEhqqQrF1lDLNULdv
FiFVrUGJtn0c9xk0s1bu2A5KnJWPmo0lfR6ccYdS7vXaeGk8ifA5WwnAdQN/Gn0zQWVWw6iQeHAa
yolCH2pQTFVNkLfX5fyylcnnLkyuIwLlIiKP9xkrbsgovYRl8zlkeojqfQC22xB/GkL9YhgUwxwz
oB5IXT1IIRg+mmy8oWUUO3pDvWicNTedAdvQkZWwWKc85zJwmlFo5ODcBvY7GfyJzT6n4EuuM2i8
KHMog7zYAPWOzK/iVlEE2cR3dvinBdiYoTBLyyGWeulUy+NFj2K+LBfOx1v8xnu8sQuayhHEwuHi
uCQbtySKAikmQZE9KiqQM5wP6YPSt9BXiZMCKB4ZVLnzcLX09QMOnIfntQaIqD5JpRaDIEHukebV
D0kAroRFjUEZQ/MvRS3lTqxC10mLBhQX6edG0+yUEb/IjRMdZLovaC5BoC3NnFFWbxNtBh1XBOzJ
OCrU6ru0sLUp7dwRnHt7OkUa8EJjbc4LqaABnt2hssXdpUB7NWidJciVzNiSfPqK5+uVRrVXScNN
Q5Fo7yQNaWlQkbJUxwVheD46OXUKnV4ueYWAvdGfl7EEF7EES1810bEKQ+iJtMtt3aLJrEWWWpZm
YneVqgO7Oz+B8XR2S7WbnTgbGRLTAPPoSXErocKmcXYLXaA7ruifG33pDsmiL8CxUWjBUoBFmqa/
b3MymrOqqF+DgAptHv3VyhsachWMshXQtlXAS4aiKapUIidwqsigx0QbFT6eXX/KdwF3VkX1j4/P
Lw8lXHMF0QDlKoI4fetX5pUWS2OVKic96vYMuQCFQGe+jiOBMReMs3UiwyTjkqHU6qmrb8b5Jta/
yLkoLfzL2iGdQ4imIeDUVKZu55INo7b0fYBH3zBzMNba2Z1xi01FXcycPhfC2vA7cyKEIYmkIVdF
+BZK2o9IH6U1k05spFZZ3lVjZauLwMn4xYRgUrjZyIsh4tDolgNuzpKKhfFEToaGg6B+aRURLed7
0zgfYV3Ws8A2hiSGmtYGORVlbbhVtmrjhqglK2DMFNjD1eD/ZKvWyXCO861RhOvbF32Jmt5YjN44
NWPqKca0V8iyW2h2E04D8ufhYFU1iEb+6yNOqKojGMUpp7+QtZCmZywzEFbzZYLkOcflV/Z6EPsf
D/PeRmkashBg5UN0srXDcVfPVaSN5JRpgxO1o6WPojrhLx48lk+DaTD0lXjxl5A6n3IZuRlNOxkF
lA/HxU9C4Gx5aI148OhUCmb03m6dD7c5GBnTqo5WBAs34PnO8iFDCzF5oOrac6LQB72W/GDsRGj1
986jBvk1BcE20hRbhZQuIAVTYcUfQw5t4pQ7+XzgaSwIOX9xarGWaz4ZF3hNam2NBepWaldHhJw6
V93Ddz8gmeh1YiqT98fRFfh5oMLivziVUxwgos/pKUjN+lsEeRkXwt5oWKpfksfGKXc5IAUomXkr
664q4MGj722hTjgyBnhKFGVLP5EudcRLnZFTDCfbTVmyU4NFMw0VPhcPwRLGgI5VW6aaTVDOViNX
uyEZdiRVL5SCWHkBEusZtOdA8k6ScVUGAyQe8H0l8r2asgtiFG/bGsJ9vQyB+S5FfLAKOmcKcmS8
rUSb9ksWZN00jgQfIxwO+tZ+tAFpo1qFQ6kXyVMUA06sTZodxAWgqMokcp7fu9EoTyC/xKmCpOIm
7oFvq/cpmH9OQL7sqaVBMhySeeB1Tc0RrPzKq2TnQjXE9x6x80E3l26as4xIymKcUtBQgn3T6l8D
+2V2Ucz7ImoWeO+mnY+1SZ7VTd4USoakqQL91aE1e3UHcleBzd8iKnD4wF96tozrMp+9L2NfDXJW
tesyElfzM5sMbvWld4Ek98H3Qv8D6b93d85AOhrGWFeRFvx5yHAheTUrQ3BCenMXFuUVUpzux+b+
nbWjeJhhcImiIi+3fv1sVlmnzfIQyOSkTfJJquPrKZAOTJ4ELAKiYdYbcTYMi4yq5VFMT2F26FHP
Uem3LFDsj+fyzrVSOEcSnsAb5Lq+Wa467HKiyrlyGsIFgPQO3eQzkFZG+gA5DMG6vSVFNj6AgnIA
QmydcQMe288zKtlEAoOqxqmtL8cuu2ccgHIdHVcyaDFYCwl3RKMsdRp52ldycikPnxeuovv4UzPe
yz1CnCUwJdiXHm1DDQ3NIED7a/8ClfILrX00lBxKBKUzju0xl59BlGyOsFialiF4VLwogBmMFVMJ
Wxsdb04QPgwlcQ0dHQoggehAhKQpi8Wj5aAO3IzK6w49JAWUx4O0dCnqcUmWQ5P2LuTxtcSzSyPq
b8dVBabNgcdMTGAxvBL96F0l2ZM6Q9OtdzOIpgQ1v2C5CpNan3g3PdEKxh9EhXEjROa+c/p/WuGN
CSFzm1QyyKhP2h3iX7imsoPxbfBB5PbkhKM5fIYk0u7jM/TeNceo8OoY7pv2S/ZEyTLW81mWcM3f
WOXb1mwgSeySAQqP7Q5iyRNE060/YcMUAwqxGu4gAe/45uw2QVZkozKvYWl4rTVAL/WRZaREQHb5
3pqudSyd47WGA7sxlaXehqVEJlQzZj+SoaCG7oqPF/C9S3g+wvoJzm46VpQkTTRRpNkDk07HqAGe
2/DhWDj/9UAMfoi2Oj64fltVH2WS6kXLdXJqoYZAu96kpN4R9Y5MIgqFd6aExIShyYiN4Gxts0+T
XvFpiFN6Qs8dkIo+0lR7Q8rsGO7Dx3PaosHXR4YTgkoT3AJkfbewLU3rpCDVETe3KbQcdf1xGsuL
aiHHJddaMwnQSlRdQR/NqWbjy0jzU9oArw3e8oibbNaQHujNmkZ2qBCXDpGpsItM8uTshBgPHVQ3
bd5Bhb1Hf2KzK9m3Rct2XX+bLnuVoqCdaFbdRW5VNg5FsXuAUzLMoZmXqSsr9oAqNe0qK6XUkdFJ
qUueEQ+vUgoa0VXzXMsjgef+3sJjJdZ8sQ70xfZxomGu5z2Vg1PGm5PaACvcLWi44sFTLkNvUbD2
OJgbg75W31DeRa4dkcnmJZy7uK5UaCadpKm/TvLG4/H/4+zKmhzF0e0vIkIgQPAKeLfTudqV9UJk
ZVUJEGLff/095NyITmOHmZ6Yp5nuSVlCy7ecJZ1J7W+8giBlmthHwDahDzY55CxNYz3Pmvjca7oX
p2KVpzHal3Oc9xv51fdhpi0Lv4ngltMnxilTYcGi/qLaAX6QEriP1n7914vGNBQNdISXFvoTk6pd
U+QxoQWCIiPM8GHWUTQT+t9YMrQqdZti1aBqNtUrCIc+LEWbiLNtHwfzUGmvopkrmN/YZkh40VGi
+DiaPSXLmxyWvxVs6M4WcptTuGO77swekt1oKW24zYqOmlKzMEnjxme6GHb8Wd9uyl6LS7UXlCCh
T16Fz85KWDzJPj/3sjVBBFUZapHZh26BcKXnKrwQesBgRBA+Urit1Lq1KMFxVEr6FMf2Upe5BIqV
wGuYtUuYVR/Sqly0KSBsNTS68ZdeOUjTGpjClgSyUKxEpTyQWDtYJmhiPkKDEvFJjNatMxSQ5vET
e58TcSg19SHsoFqisBSHkPxOI/ZjSKonv/GPsdk8U5QYwa4MBlAi+8ZNM8B2jZIEi1YtV0NTAAfU
wJiXFBWW14cvKy3m/Hi+hHMmhxcfUBvrZpaq4ZG5XEu/TUuMpConE3VjJF3gimr8zSKACEGZDBES
RGioCL0a0kP7mkRvYdwvjJY8pLBGEoF27ksLF54dby3WbYtBvEmFrcuaLywr2NudCcuuodoaLTDr
Pdy88kSH8yi1nq0B6oKkgeV7I1eCKW+6nfy9f8amOohj2kvGiGSsJGg4DJNAyM8ATZBEISeWFfuQ
8k1oU+C3QCmoNH8VN/yP1NJwmbDWfDbLCt+BW/6i1jt8agIBrTzyEpG+SM3e8rAF3ti0QW8aWLiB
m+pWI/0OnqqRa+FO9ZSBZE4mumMK0uH9eag3zhlatgA4MB2FiusaYFaKsPZZdE4XoJ6hoVk65MM4
B57xHP8dXPGqfrAPefzXTVSNXAw7WT4htFIhlh+ddew7waCsq9gbrbNX96d346ay0NY0QeI2LfMq
SgjUBqgXzdJOxNolauxE/CyqmatqytUe4wMUDqjOEJDgP9MXEabLtO9KKzr7VruHfNeraeHcVaax
jyCLCJkcuqqS9LdCmrNaZYfeh3p1qcmNWkOWwAwgzTxY4odMINmfwsYrzo81aUYcIBQ8WVquW4u+
3V+WqenIf37y+FN1e4Q9Tt9VmrVRAUQLfvJB2yIt2UUQzCMozn9pWzcr+YJQdOah/QrJJvcBQlwg
tcYoHtCuyX0QJDyRFB7JJ+snGVUi18O6ecxd38sW8Sl+iJ8BJT/wYz5TjbuVPVyMOxayvt3p0gpM
2wqw1zoB+e4GCP/irxpuCghSdMlHQn9VsC3uhPZkxspjk4g1C3yPJzNx03VHf9wm36Y/CTQEV0y/
qZmNjN4DLhJ4Zn0T7vkr6IKemHdNGk/QdLVNVUXywsZGwjRAHqquC7oMPG/tKduYfyIQMEC2XyIk
SCF+MQecHn/89WjIuolpojU7zWGSZCAxpxTneRWu1V24AsASs5rNBMdc6GocVNrRv0IAeoXFI0yt
C3BoonMD+wmxBjx7dEMSI0/P3PkPaN4uZ47KWDO4N+I0d7JM2dgip6fR/wCsbDhbF7vRrEYc55ra
NxLBEZuMeuqI/Liqwdt1bwKLhcm1MOfUSlDF48X92XzVFa9mMzpjotJv2Or04LdcqfTQAsOm6oQN
uG8zOFqKNqRlHrqMHWMRHDMa/jBkvQ41viXFAM/FQUKTwabbXlOgn2DakPvtu1e1sf5QJa8cxDMv
KQ1BzZD9IkuQDBEeHJTe/rQzsjejPvOK0PxRFa0XGCGMQOv8XHfVa8MQ2/UZBA1MoPvl8FplkB+3
mo47bdZumNblTijRPE4DA46Kth27agP1ho6BKRXlZ00DvrqXj6qvAdjb6/BrUEPpwO/yOYuq90Sr
FM8e8t5TefjCaPgRNP22Dppj2WUfoV4cg0jMhN7X4SMlqAui2AUkJBKKyRkvlNwveysnpyasd0he
f5eKse+kv6/7eh8hs5vJj65r8BgP3xFvnA78zLS6JjMjM5qKkJOVBz+tyP/gpfpIC7tYlm23GxN0
R6tmQp8bFxlSYUAvUSZHHmhMcZFJbHGWhuZwSowBnr0ldWwowzgRg3TXED2nrH4IfAP7wugbR+Pq
kojWK5k2M/dbkYv5bSuP//zbtd6K3BwgIRCdEwGViDr1ZFFsM+OpbufgmbeiiO8jTR6uQQyB33Yh
PdX1vq4Sp4FUgggM7/7ZnArdfD3KwIDq6CXqFG36SfUytto4VewkAkaoPGUQdLXdFnTxUZHsv/Jq
nPCA/zMedg2KWwjPTWu8a78tYBw3MdKs8V1EDR3lSIkLgeag1aXxr9a0I6eLIXcqoLpRIm/1qQxm
bqOb9x2QZ4g8UbW9Sr2zCH3G1EcTZCC/M9uj8Vy772bIYf4zwjTrHoreFmHRR2ftp/UErbMdW8KN
Evzux3LJnvhjvG4OZGc8zuY+X2bO04vWAkmNAiBsonA57qlvi2vUSSGyBh8zLOHgEtHwreblYww9
FN0vHlkDJZaeIRmsGDNQQilVNxtxJ6LOHdDyf6YKfYtlfgC48IdohnKl1fwURGimZTTYD635WfbN
WdcLED0YR+0ehjkObj26JrHyFpO8ctHpkY4UhepYpe8JC3KCbTPUiwSYGaceWOri0kjheGaF47nd
8TDxAr056CReqhTS7QMBaIU/Qh8Q9Sw/WpW2EM5QK1AcGtpkS9sq2zZdbnpdCQmNwGi3Wp+85ab/
lmT0zWjYihhwEg9LCDaESQL9tRLYn9I3lkYiFAjx0D1Cs22d8b9MtY6d6B/qCPlHF6Wvmoa7sm+D
BhnQ8KBY5XMZ2E+CBj80mb5orDvyQh60oENMI1rsXhVyEFGqwiUXTqiNT//mgS2dVtFyh7YkRyBN
OP5ytqRt5xWa/M0jiNxCwvvsK9rejHmI5Lo7Bn307HdyZSYQG4qZcqhK9hig3m5q0DHT7PYFXNZd
LuQj0UHkyYeVSouF0lhIx6VcmPkArUYZ/7G7coU7H6pnRfIDqe+uhQgRL4GqLBhJHFwnMM+UdBe2
1i+Wq3zBmfgMAmPR9tbLQOGfawYgn4naYQOgT50oNvbQvpbdsEyN+ENEBBZQOfL2mOfQDRqqDyVp
940fAvCnxbBsbAqnFsHe51bg1WEE14m0gHySEUaYZ/mqGuKJ5dAhVOknqQY8tJl8IN0YHRJ/38TQ
cFN5CkNiEILjKBeemncHQxngplDYH4FehJ7e1ssMoqhxD8kxTcCe2C5TfL3M2pdBv+mF/tBI2BCY
arcIssGEDa1pOVZVPw2a2BeG8qmAJeWIql0xIaVTltkpUo13GaMm0FLyENBizzN9JVHrXRu6/xob
+UE3u2PRtmDLhsGTbsMLKPaVQ9RAn7Qj7KjDHrpTYZ0E1SVUP5WdXSVAzXbykIXkU4uTT0ugiUyg
PVR19b4bILop+tpRQCJzjEaHVcawLwA+CIjsvayP3wMttZyiROm16+GK6JPhRVOiJ4i37ICNLVwa
Nm8DvJFaE8ewErGEkQnqPX2Seb1pLnEcobsvnuIwOgs0Z5xEQjc6VOwHmw6tp1Mebvwqfc2zEkue
QfSHq8EiAaDaZU1tAyqn5JCisM+ZoqxkT48tsZ9yXr4Xg7qOOpSJy3WSlAerhDZKYaQcDz6wa9Kk
v2kGuoc6vCt2ekwSZW+r6oLEzbIhwTbl1Ycpy0/TlB7tir8ALq5L099RipAsCqgD8LM3xBZsA3Az
6ZCoKUt7z5XobA4aNMNUFLvLI2fMR8QHWmrGFQjggq1V14jDQkW8oAiztsz+cVDgsMI7LIay1qvw
LcXV5qQ69C0zZZVU1nsCYSSVt5WbNHxjZ/Gp7JNfeSweY81Y5jUoxgCzuoNUWk9Ns0PTDj+Knu4L
C7pFBpMrlFYh2Zx2qw4rU9NkxRL/XAMM5CId+0PM9pX6+tZk0boy1Sdf0JcI6MBlgIYILoQk3/h2
3y8SAkTgUEMm3szLwQmgCbezTPGbqnGcAodQwcrItP5Ad++x5C2aXb1Z4n+G2QDAsclGNDx3ALCL
F9YIRY1lbDlQOO1WOvPhd6IEHNDSwnJoODx3kkp3sPlZ1fknkBVnW+8KB0c2W9pNjtXKCd+mmZ2u
FTu01pUGjntHAr7VIdmyjACgc4iP0BkP60Nf9D8oV96KBiNwFsGey6LhkqvNp92P9osaWokKPw5Z
sqiHjG0k+AaOzwJ42VFcPYIALV/K114Ur4ZZNzONp+sX/jJUHP/5t1dQmkPDAX0dTiU2ZtlBwBsN
1fth0xcZ+PKlBWGTjOVuUMhgLzUJY/pUFoFNg+YUyNLydAXc6cqHIFkTvXOhvUPu4adU6g9EXkup
aXSR6/pvQ2Nb3Q+XkqkxiojhL6q3B5uLD0Cmj3oP6yml6d6MHlTLou7XUbCnaZcv4gHMxjBZa5D6
gaW6TTzcRPga2FgOYFUz4dGNQBvJBOisFsA9CAvZZGZRWvnMRuhwtn42XrUpV2LVw1EFrlCLcDmX
fN4IcpEPokuo22Oh4gpMVKmBmkKf4AzqxlEzil1QpZBdoDOggxuFAtBhsTToc45x3yTIFWXX88LK
QQktowde9Z+hUoG7WTz6UbHNsb+DiieuCqrV/W1yvRNBBwZAEHBHQB2BobvciSjkVgOLtOissOa9
6OxzR9OP+0PcWkFsxRHqwDQDSeDlEDwpaWTUbXyGZreTqAIuRLlDmrn060beg3gSrDfkl0ADTumI
WcvbWmoyRgkk21hwVxcrAJL3xpa7QBOsgJxyk9Vcfefm8hkIw8BgALN6uhWNpJSQiwriMyqZW5la
n2VLzveXb26IyV0R5BT4JFNTTsSvnuMUiDBDru4PcfMLgRaKzw86qTENyjvSqXlicXHWgITaJ5YJ
aZCCbqtC/3F/oJtzYToFFIWgezXFxiVmloWxYaO+CmBjmUpInPxbldsxfQP0aeSYo/0NvNg42e93
a17yhGa6OFdLdYke1NaAffES6uyvBKacyu9y5gTdSqbw6lkmM8ZuARoSlwNmldFTKivlpERG5vp9
Di0V6fVa/sAa/QDCPVrcKd/0hMD0xNDAptEjoKNLuR0ickyH4nPQCF4isRtq+vLvFxxFELQjYUGP
Zv1kMdAsVJsgw5ctAXB1qrSFKqlfv90f5CtdvHxqUG35Nsqk5BCZXAl55otzAgKEG1UICnQBSUwB
xEYZQ0ezo6+RWe8Do1ZB97PeRR5/WHV3jIPiKYpbAIGMWqJLBMAmaM+feknXYABEbkd8xdGr5LcE
0NwJIwNC95b2k2YCAqaDgkSHPKJqBTylH/3Ibb1YAJvyRFF1c+JOLGuqQuOTHXyDIZhMnkUUQRB2
AO+2aiAc2RH6oubsnGjKzzyBlFttwfXbpvy5ZPZjqwCWUPc/RKr8mlkvbIjr5bJsiOjixOnTS2Mw
SNhlKQoMlpW5Qw0sMXBOYTV494e5LoKNX+WfYSYXh2kg5LGLUJxZ4IXit54bgFKskuStDfZR835/
sGvaE46dgTfZGEUkTPyXy1NgqjTglSKUk0C4D804zdFWw1L1oOfFHXNfQ0E+Xgx/0d5x5ft/4XI2
PvrTRQXxZ7xWUCNGDe5y/Jq06BTxFsceZgF0LxfqDsafX3bX7bF6myNx3HptTIrq4ohVtaxpkaiN
YHCnJTUKxjRwDe3ZSkFEjpKl3w3u/ZW9dWfiGhtBXiPtegrESAvemaVBxbkFnaxV91TONOpu9DoR
4CDZRq0LKDJgrS6Xrk+VZlA6VAzDHqq2sAhciG18FG+hm/xVDEd1gx1ZG49z5L/rJRxZFpaKtghe
UCBWL4flhSkE/g3Y6QzMbaCclUBnleNw1mkxEwzfqCFejqVdjgUKF8gkBKVK3gbPZqXu/M5+qlpo
cWSavy4bwBZ6cyBu3imF28kwdKN8WGSVhIdSC7n6+5/0Rp8RPwdgTA3dPgs0k8mKt0E0aHmoQIuk
cPRt9sqWIB1BSEhdFbEjX6mbLvv1v49kVaAOvqriqLxdbaSWsSEDJtU/4bp+qLrwceiybZDHM2/8
zcnhfUdvGej7kQVyuda9IFjYoh+xkOIjtcCnamF65/mvMnWsH1/2GQVCMUiKzazq9RUA0okKBjKI
yMDH0MnAaovCaWy09imhySaCqyGso5dDah38jq0LqaqOHqfndIBwk45GThHHxKlVZF8RhyL4/R/z
pcN1eR/hx4wbG2AwJGDTzh+1irQDWMU++Ydij0z5I/4tHuC/5irrZA8N27VYQcT2pC/thfr06L/k
++pDPWQ/53uQXz6Dk5+C2ATAbEBqNP2qEa/5vd2jAmed2i2Ujrfpc/6cb7OXbv3ZubChtFcm+rwP
qKUv8/X9VbiRqgHJ/23oSWQg0yEIUoGhC3g2d6/lqlqjwAcJw/xF8cTcml9flZejTRoSTHAA89Le
OtW9svJDY0ulVXpRKv1Dp0M+go3FCVIGEOmVqJ6CbvG7sMPhHSgk6OUn1V9qRs3eorBjTlT+1gcc
SF4d9qWssAmyXGltoYliLg0FPqZmQDtvsJSZV/vW8QGVzlKBIiQGrobJJIqSxXaNjXVqYMRbr+Qq
PpPfcq8tU69d05d83a+Cmfj/1gtwMeYYSnyLmXH/1aHfYUwI8D0Vm2RJmQNX+f5RbuDn5gJbHa/I
c3SYc1afyk8jWMcd8W2ykyNrNS0p1dhkp1FXTG7zg/2gP+pw6OBvIM7C74Y4/c5adEfI3OKK3s3l
bzc36LcfYI7NoG8zt/MYpFnEhycD3A+2jI/2Qwr8gwtykNevkzmvwPFinx7F78NN3rwoRpiPshs7
DfyBQ4ahZMOKZ+rm/rGbmo98LSvgV3hcwcfA0zYJhgoR6iEQv+MeCh75R6Y5DJtJLtqTvctXbBFD
/vyjhZo3MIPVATSo9SibZ8wFFuNsprP9/jMmESiQRYWiFfgZlUdc1BI9dM43bJXjcZu7aW4cfchE
ors8KlCAsjzZSGai2VmYMOVEkd845aA9dS2Zuc1ufLzvY0xFAHvNSLiq5fZJpn8q+SMBjxLVxfuf
bjzdkyWDEAKaY6gCaYj4JqffFoVt+XljndJiqccPQx3tYv01zhUQx+fEEG4EYBgLCHCIEo2p8mSX
xFUmUBmP7VNTNFCRhEEDomuo20AEzWrtmTD25uJ9G2yyF0KjK1Srr6xTVTGvrfptUSofrJkVQZkb
Z/zn3w60GqFCWQDceIqRawZoWQXFWxfPCfR8xcRX34kSQnHAUG+aNqWz2oImSAdAbOsSCAOxXfwS
HtBKlG/2AqBUGOQ56eNowMk8ZW0tGjx/EIJ9aHdzd/fNj/jth2iX862qwW9yJQB5Lf3DZeWQqIG1
76tKopmH6ebO/DbQZLcInesqXOiUk5Hg4oAMNhxrPZOepBYs63oGSq1fN+FViBmCJ49AGUSG6fo2
dmtUSYvPSCyAfqrU96Qd/GaMLIkPUYI6GtzKTDbEj36TsEGSqWhbMwQhaOBx6OrG8LNTxDqldDMU
coBKvQZB1wCtTahY/tEaA0YeChK3vPqMeQKsLVfUdZ5UcJGw4jUSpUVZhPmOxP4TI+lDWgRbdHAO
MrSf9QbdYSFhHC9AjVooOWwudK13h4ad798F148TRRQ9Bo+I2QiQmpPXoqhqDq2XpMXjNCw1F25G
B7EK3X5JF+Q8x2G6fjQmo012UhZqjRzSr9HaRflgvBB4mJdP3bn8CWdFSJf4n/HfUWxHg9IrijPx
T2Uzl6OMgcbVsdJRikZJlY1SZpe7WegKVVPFRGKEwqDslJ8kqJ9Qgl90GUQ0kEs9szpf3V/m8W9e
jwlBM5SWblT4qxwwZe4TcdaHkgDcUcPAZDgFpf84oKceKvBpxr6P3NzU5277L5Hpq7HxeUGKBmL6
Cs5fViF6xinUSsaqRQPl48fIfPa3A18pmgedf7yZETKEGvrMDO4274rYUAveF7DZFV7rzEox33xG
v/2eSbzemTKvwrBUca1ZK91tHstVuuKHkV2gLioX8iTlDAz11n1to58DuM3Im5lWAWraqOgHqqjb
mPxXxYE60SwIbhZ8ZpxbWRAi6n8Gmmxv0OSSVDB85mDPPyDL85FsRq5v+gTjIoAayh8QwvxoX8gZ
m2BuXW9OUh2FsSD5AemKybZG2ZtHbYDbzIf/RZlbLpfRAlHnTPAwM8xUHGuom8KI1EKcc61c8Lz6
nQmxKrN+rrd4a5fYaBYRHfU+qMJOngKaJ5qalGhJBLXMoMg8AEJj8eX9Y3lzMiPmCxQkdOCmL0AF
PIhPrUY5IR/KPekXUFXumpfUmB3p1hOKRhfQXtj5uHomX6eGBnHNilg59e1HaEm3Zyc6RKs2mpOC
vDmlfwayJslGN1RBBuk39Fm4v1at7nkoAXlX23+9ctoovGGbho2yHqr+l5eo1dO2AKXXP7UM3XYg
eAL20mVv9z/P9U19OcjkbYqHqA65IeIztPeQa6uOAbtgQDhYhuqKDT9BNPruj3ij0YIhIeuA3Jgi
s5mWeHNQTowiz0HgcqwnFOdNOJ4HS4EaL9saD7pjfVauPEJLZzZLvN4hlyNPglc6sEoaAbTgI4Q+
vWeugMD4uUH61j7ZC7bSNA+SXkDLoLwzM+frowbCDLQQ0O9WkdhMj5oMs5riCSKn3m08bXDHCAZm
IPVS3fZeYbvxGr64Mw/irdnqWN5RLBqnYkpQMu2GB6oB/GGqGigQ7dKRZgPJ8zj7uD+7WwOZNnDd
aAzraJ+O5+VbrI4eLvSJeMDPMi13CvyFCVc2fpkuST6nm3999EZe0j9DjT/l21ChtBUgbWr1lKYP
EjyHBl7CbE534TpEHgcB/xOkbAs9t8m9mAlWD1rW2ScWZrBTDdyY/KL24zBkni6i5f3Fuz0j3Fv/
z7SaHECrts2aCixea1m5ExTqH17UW6RYM6H4jeLQJaVrMiuOXnAT10h7IQcNcJrTbVBgQ9F0yd90
QP8cQAzz4/DWVs5cNHhrfyAKRFQPbamxr3v50YoOArZRDqbcUGcrpqE0DvOFImFul5ozuf2NDgFE
pbDjLJRnsE+mvBBQOIKoyE0FWo8LqNMg7IIDobIYjW9sDBw589CSL2+Zy+jvcszxjv22KbMcr46t
RfaoPAbzDnUJk9id6FfmBjBYA7asy1GEJNjy0kW8XZ6jn3Pko5sr/G3WkxUWIlMi28AvkHXhooji
gXO29/NtDVTQv9+u39b3ay2+zZX64DoQgjw1hR9q3MA1XGSuyd/vjzL3Gb8Kjt+GIR0QfaaBYVr3
PykTXYdbxQ3d7q8JasowM97M+n1x4L4Nx/Oi5UmM4XTbd/P2Vxj8CUB6NGebKnMDTQ6hygO/bioM
BMTqsSzgySUXUPJL9zEYsMsG3rb5sV9rQFSE3v0lvfUCff9wk7fP5gHzu2RMUb6Ygr59KHJ7c3+M
WxcnSl5oIOu2AQrT5C4zzQyag/A6O2XNuSd4SPPOCcpwqcNijGczE7p1cQLIhZaqDvAFmwbjDay1
WIIC1ynSxDHn5iHXNOFYffM/jIMSPvjgkKwxgEi6PN0xY0ht/BxGrzD4bsMWeIMPzPR/eKxtKD6M
ujsmRGonJ5gDCdMMoW3BG2CnVYcmtrc0hAOIasyEX7cCvm8D2ZOoEjTrVBfaqBFmN8yNByCL0cP4
iOLgqTTUjcGTZT/o7v2NceNboTELEfsx3rvmfoi6zCwjqqNznetuMBy4wZ3QmOVDzA0zyQ013Rcd
Gof2qXbDj/4vX0Om+pAfrAydgG6hSxwu/3kuqrxxsC7mNtkfvZVVSpdQejLM567vHXWYG+EGxRMN
32/LNzm741uXRCMtUD/Yx+QVBSQXljFuGML7XFml3vybdmMlgV6EiBwAWKOe5mRSERgbeWxK66QK
YwVJOU+myoa3c4WTG2sHecYRskaREqCBdHm2VPxVrc9LcVb0zywP3CQIZrb7jQt3VOsHhwxqU6Ny
4uUIgSY5JG1S/6Q38YEyAYdp2TkyVheNNH7e3+XjGZ3EAdADBbgDjg0o802vP+Kb6aCGKK2SrbEU
23DV4tmfj+tvlECgxghBPDTHiTqWnC7nlEZ2lre5Sk/hoB4huhE4uSlBKqiVhzJJFwBD5wszJquq
TTapVr4ApASCfl+si860IVVWry01/cmSagCJTTv1VvtyfyFuvAMXP3C6X7MGyilRQ0/6sKYWRTGu
WnTqExTFQlObA2HcuNBQSwKIx0bPCIq60z2UxsXQKSnqfivReQS1oO6swfX4POpdQ8HiOR0N1p7s
DViS3v15filuTb74xdiTCyfQWwDeAIz9T1p3Crf8UC3MZfbE51PIG7sLfWQgECBGDXTiFH8bQn2X
wK8bztY2uPRKmieeFovGVXP+21KUdaGypwT6wqKONY+Zgq3SSv5mGn9XIgLzNVo9t6J+gkzgAuwU
+JFn6TOaSak7sybXVwdFnRseQyYkEEbI+uXuTIyIQbTIGFsqLey1YLQXLiFe5ZGlfMy2QPPt4h9z
Re/rU04JXheCa1K9gd+VcQ6FkL4iJ422j32R7Q0NX9uMtnY45+d6PRT6bEgsAMbEJK84sKwgEiEN
sK/AqFnxI2xVYGUNwS547/3rhcRIgMaPDHcN8ItJSGDGfdHxqovOhZdtusZl6+SYrgSWsluA2Dwc
9DXSqZktff31xjYiSptj9fga9aMPcZ9mOogwCXLfvE7g5w0D9Kifm9ytK2LEqMHGBsgxzO9yl9hg
aoVg/YKduZToAfkO3Xcv9NfI4kdsALTHcyzXFdTW+HJOnPXGo4NDhKoIQjowF6c95tDCOYIkdnQO
KmMT59UCshUzl9LNTQIvrjEyRT3SnJwBgEGzQAqU7qBj50TiObIZCgnnjs3JpN8KDQDVxCsNnrR9
rWGuSDUqawKUFpQ1F4OnQoQGHhqr9h16WksJukHicI8+/g9b00SpB/fQKFgHA6KLjNdmfa36Ron+
DtqmzSYAHHgLa1u39nwH1+0CjLt54Nutix77coQ+IRS/evY6tQhSNAwxVRXyEqxx227ZM83ptWSR
1e8qW9yf5a2jgLLFWE+GygR6O5eTjKvOqNB01E6Jlh86mfkuqfNdUYMPeH+gW7sFyEnwRQyCMskU
5qFT2rRdBNVBrda8WAdtD/Dlkrmmebw/0M0ZgVuKUEsDZNOYHLokUGpOSI2B/OFD6Qbozvbio7OS
P/fHATjuxiHDEwBZQQsB3ugWd7l4nYphGNLBk7CgF4lm/qegne7qiATskn6msUQs4H/YiflWhGRl
G+0x0bV1UQ0/RF39KTMw7EWiLnMzPusKQdJFnJzRs1Jp+6TRdoCELU0YwsVqfUgG0LpNqe0yvV23
hfrT9JnvirY+SkEeqSKfrLoKwVnJd6yBaHEtf2UhQiR7eKmz5tCmdOELviKWeO/rLHZCovoLoEc/
dBqjRcfyhfQry+lCqHuWQeEldvmKfZMu4giQyBBoNaeUxQvP8lMDpdHnyIKOtUEDFUUgA6pIJrxd
a/wBDQKiK0El84JW5U6kViu0zTZG1rYYPHsVIpCO2TSwdFPNXzpk/91GG1YViP9l7D+WHd/LSAwL
YuTavutL2HeK7ldckzdaNPnKD+IlK/gqtoyHjhmgyZJhVTcI2mXUn0sevFpZnMP7mD40dR6ja67v
9NZe0irZdLYNRcOx5LEqNFdfdKndu2nOV+FQuwmDZNNAcZP4deCURb80GLrvgfI2ROGb0ZafquCH
gCZ7EAIwL4YyG5gozzEdtoVvnDolKBwzzc4+FQdLyo3ZyFehVs9csV+ilj3gIVra8Ox2YOC7lTR+
NgLrWenzD+mD6CtZ3rm90jXO0NeQFGyBtlX18NHs28RVWPgjLay3DCB9dJcACRzAO7XKCs5OAXD5
JIDngNravpeGLfNiFuOpsXt0wpnpO13FT31vLa0uAs+QHylXn32udJ4ahb+SwofRRQjdILMV0DVk
1UengTSsD/p7kgIFO/DqR5vXXkK7zpUieDfrYFukhefDy2HBgrBwfN6dRCsDl5oaxExVuBkGPcCi
IoUWUWaJRcyLX50IvNwOhRfEMOVr9Rc1jPcM3EtQuhIoWdqZq5aGZ0ap7RXm0O9CE3FfXFRrFXzX
sOvAfibCISGBlfxIVE9zdNl87rNNUGZouucqOPMgiFNVol4eGpWrlR2Oip4ZjhmCSqxxA4RcrXVt
I8shxmqcSj2Av6G/7zjErLta+RQkfTdKGH60Un3SrDxaoBv6uxf54JmKZbsBdPhkLiqHEvyJBP9/
kLdV7oKPbywBWRBeCeTJgjaobPGWAFfD4UOYW08RzGpcH3YRTpL3D4qR/BQ1ew00gmKmsooUu3Wy
ROTgchtwGzE5uMK6scULtMD7HnhKZ3KXqz3GBD15FQ/0re/11ENc3nuKRMnBYNlITPkbgyKOvmOS
QrUjf4nKahdk5RGXL7jS3HYGQ6qgXQ/HKBrU5aCkGj4wboNUCYTbmokBa4zICWDbajflvurkrzpd
5QaRbt0E4LyHYGbmBAgiMw8cs0xWubQ8WZrPuc2Bvi+CU5LV29QCVt30KyfLem3dZ8YWvVEA1itt
VwgFAnowKFP/j7Tz2I0c2dLwExGgN1ua9PJSymwIVUlF7z2ffj724OKWUgnloGfd6ookGXHimN8U
ye+kN1/5wqFDEN2ESFxgKlBwvBHN4h08G0EkOlYHm2ZaDAeMXsicsESJU0iZMCXzVjDiG+g8H2ov
47A2adfyJD6IKgB5uZXhkU7BujKgIrYWviBRPwjebDQ2QDhHZjIGujFxajNZd6p1wNxrUwnSbZdI
28DStn3UH0apeejG1FW19g1x/VVBQezUoX4rqFMJbs+Y3GGeYrtWxJ0cqIZbxd1NohmrTpQObAF0
h/X6IbaCPfeUb/O1b1R5JNQoTW8r+fwkmOie5jPuzLqIkRn8clstoj1oo8/EUJhhzW/6mN2IrdS5
Qc3P1yItdNNMrJELSA7zFFhuqcJQlKZIJkqAGJZmsT6IVRd5nd89RCr6AILZpRuhLp+RCkntkSvK
VYL21scOdxbk3rXk7tU059tyVCVX0TOEBIXpBjzke6cLz3SNMzcLYsQomsYHgz7dQUN46ZI8swVx
lB2/aZ4MVFOtOLuWW6gl4JhXquLvK2noPDNNsEyZfpsxvO0h3sD43nKEt22pfxiD+qHE5ZMel/dx
k7yKfX3bGj0BLFd21gwFu1ZesFO9F6rYKUIOYZTD8BYHad/TgOhnqu4krTIv14Z15WeeNYpXs6HP
tqKFRy7N68BUjynHyjcZF4TE07U0m48ZwdvLowkCh7atCbKIwKY2jKx3M1Q/xjS7wtJjI81ZgNhC
U3rFKN7EZXSEae6OxfQnX7hiiOLcyS0Md6OVbTVMX0oTmaNM1TvcHwlmc2RONjzYOylKboS2iFzf
B5DVCsFmCmfTC+VKWHetcVOWlrlOaR8doJC/VlX/DkGstQtEKy05iey21SKngUxvC6DB7VicMjs2
5z3guY0uWK7Pj8G6hyJNPeRG/pLqw3b2rV2pTE4Yrvu6W/t+dzX07C7qxxfRF281v7HNvr9GWI7B
NOZnQrdDD2gdKMFqqmf69KGA1Hbf31tdvR97jrLVooPXV3etQLZQmL9iQ3vMKoGDQYdlFjKgwdmL
bNWCh4WTxUi9OTL1d8o2f+kLfxMLpttr5V0VC/u2771Zz1dqQxaP8K1izjtA3XeSFawC5DKaGDQX
xoWh8WaFlpO14r6iG8AdsBvMcDvHg9Obw3UaCL+Zxa0FNCaU8VmvomtKTf5UdVo19RgVbYzsKdVo
Gikz8ijNKqn8a99SuR0Mx+rHzaikr0U6urFIaOfO9PUJoe4BLaRD3eMd3qLvqDopVvJqdBMW1yoa
bO2NYL0EROIp3JJTuyQtK9SsvJ4fHAwlPtOPUiBv2gbRDX329AK5l35EkVawQ112MNuxc/GuL5pV
oNavgnTXhddaVDV23lcprP6nvpsdUf2ok+EqBLnYRSbNheX944g0NE5ZthtjvisZTrXKvuUoIRSz
HWZ5rcXxJjE0N5UQYNH61FH6eNumxkZq31SVYSTIodgcVoIhOhIItciq79NwW5OEF3nIX5W21Leo
gCcHxfBdpX4UhH0a3WgWI70KdRhUi+edGTwYHZxJy9/IFnV62q5KUMwBeXaAYeisYV2RUggOb7Gy
E/VDOwW3pD5wHN/7RLPr+ZcmyuRR02bOR3R86lU7RV7bsol9025FYSdKMartzUuXv7RYKweKb5dm
4agoWhgYmvTsEEonF8FLWylWUCET48kQ3Sl/nZXVWDw3neZ0pLFoPXiQ0wnuAQy/Mt0m6uiGYeUi
Z48NJtFZOeQhxpzxx6RJ14ax0zsvRhBeJrSZo9tUL/PwiXXsGnwl4jMjmjSZ07cAN4LOUVVUflBe
sFB9riZtJZvdn7Ypr5pIsQNrb3V/ND91WzhSA77raTK7szp7flnejEicyiaabEAHM6wpVEbUFoB+
03ACmftYivbEZxdtx01iDU5utjdxi28zO3/WbiVBflRr5Os0xaMh+NDr1rMqEfjVDElqcZMQwe3J
z9YdSqxppxy6eHLVNNwDIcD8nWw8Sp0UJ9QxwxG1zDdq2rljx/oqqvhl5yAhYC+VghGtDai+CDqp
ZBOm1Lpo4XitcafBHFbSzhHFj0q7UvJjrbTrHsGSmUjQSbcWoapayiB0e4TxcZ4dubxPjbuqR0s7
BsXGbVa310KxH8dHX3bj2HI7sdwI0m6c39vwTWl3unrN6e7k1jMKvK7pBSm+0+YPegl8gLCPIIVX
85NqVNDVMuCLvFThNvA/lXhjlbdJv6rHq7b4IzUf5Fddt1O0vTxm9lhthuglbkp7ziVXlcJN7JMU
MDyJIxxK6mFV0usK68ALa+OPNUUuTg5e3z9q3RG/uhVUiDLokSmzvH7KbZUypq7Nu0q/D8w/sq7c
5p12g4Pu8gUdX283lToeW8O/lsxq00+qXVT38oCWqP+LrHWX+cmNlE2ruviszV9KK6zyrt75ReZ1
abSrQJjkde1OPclfSNMhThF4Cb0W+UL9ukrQ5EOtXwhemhkrtbHhraMdQn7kFyWQYWPtI8EgTuxw
sjaVMXZW9CttrlYSf6v2KAKGOfDFsCOl0Em0SA78pyBJPLGt9ma6C/U3f7rtjJc6ndfZ+EALiCgV
21ob74tyXA2wZRuhcMUqPDR5x1F4yObenoR5a+jFEwTqdZmXt/VMwZ/iTiWvhEWqw3yX+WL+2CFW
tBbq/LlpE8+qVbsVtnyR60xhUlf7d6UXBwqaM4kNK8yOUUaXi9yJ9KdR+CNIT9JEv18C3yupzF/R
4J6fpvi30R5SzpwG+CIWr5V5JBKPIAVICZnVhllll/5VqLd2Xj8rsbRNo9+N8LsQdW8uPgyJIJ3v
q3olJaJTxk9iG60SLbdFI3YbK/RqZLdG7c8cqqsuajzNH2yZfKXvD0L8Ko1vStita5Ji/zfuMAC5
2aypvi/yXWnthShT7Enq7mSlvx3EWxOZnsIS3uVA2aDgSw640kmxB3Bpin6dCteFiLgNEaZQn9X+
AWnzq1xMrzNtOzbIjaFEHKmzU8F+ahtEYsY7VcVJvi69kBMXS7+k+SoZQfQnbqbcDO1uzO87/abo
G7ezSNB0CmuM4zuiatMUEOHvxn6V5lwTUrxufafD7qLoahSTMlvMVy14rlYuGKPGTq9H+3qRD+gX
uwtetJ/eqQm/Y5aI7x9m9dmWppcOgg2A0QmTGHv6VTj5CGmJjqmCv+y8ub9OrXXnf1KPr2M9XoXi
ZyQLdi3gB1EQ7YrytxrPHlR9+NmS00cEzUrdBamOsMtYr4sIcabWciA2CI7KKVYIkLVU7eo6XZV5
4+gi6vpZ4mokhX3KLm0nVzOR402z16jwV2pRrce58iyUPiZTWHUZklpjsMvouJHXgsLwXy2qttnM
yScReRdQD8PU1kOOeKXhA2qHCG/PamYrSk4/d76adWk9dIhQKRbmk52yU5XIsZrQ88enHlcSGc11
22/bFVn5eo5JptP0oUlwpMyCq8QPGXdSvdMIuC8mHaG3P01R2LHWbJUkPtCe2kiT4TUjfUhR2+Bi
7tUF5yIaNr4vJA6WJTYz8RtsiA91WazNafR0CWcUZMmQMKm2nZFvZ5hyQYv6GV2LTpKcqTeJgLdD
cV+qpk3ltAq111r1XSm39vJQX2Vt/NSq4qGqNcoMriotnp8q/J8Cq1oNvJ6SvEmMEjzhsrs6KmGW
p91aavSrTEFntaaHbynlcyk210k3eUpGPhVi9Jumt/4oeia6RkY0Hyc9v50NoPyUIIlfH9uwRcIr
DpxJNQTHNJ+EgqrFnJ6lgAlnPC0aZoDOJXoKJlKAwksq46+iT2vEgBCzRxbKnCxXUhqvF2vUxERX
5Err0kdZr1Bvpv0lm06jJje5EW/HQji09UGPUjdJB69MdNpW0OqS9MqcQXVMmpeDIOiM2dar/Krr
JvTXaELnozuov+TCXwsjKkNdSS3epk45c0wgY5cVCYr2rs6Coyn0p2V4iqJKJ+oz669b+T2f5AUx
sq+F+DMkpZroO5jyjRa+JJXijNZr1T428S89DTda8lvD+K4U2o/Ax2zNF8Mb7AFAWplbs1PW/VSs
ezU0rkox201R+Sa04Utk5v52zjpt5/v6bm6nvRFNW5nLYCvXZeuFxSJ93/6aKCCFkVZSp0KqIpRE
yVrXr6xa87TxrdBTUi7mjX5xLQeGrUXdh4SN4tYIai+LF+OO5T+aNEhUJ+ivQQds0mwvVIndGJKj
JrwQJtPsISfpZU8QA3eaJBvy2i0Czor6HpZHaXoVqVYSKX1Nh48sPCDht9PaeW2F0mrkpGX1S6iP
Tt2Ldp8SPHdRd1eFpl1amp0JIn0DvXRbMnnV6tZzlT62oXHI0/2Apr8RO7EOIkJVcbF/F5Rtxa6p
AVdiZTWpwUEqJE/1fS9PGg/1eSQgVmYpbyOAbLlylfdPsfEYxB/kB9tGhFyQvhmp4LT9sMnMwaGo
c6SwfKJMJrec7uS83CgNhCMzcTsDRgJeQ5PWr6NBWstaubF0aD/JH2GID4pg3gxRelP5eym+z/lj
ua43TYkVdRlsijF2VHCKXbAv5H0iUWn0gZ2nPbH9ak7zV/qdm6aAbzfcCIK8FfGqLRpr1UnFqtQn
tweS1Ct3iej/MaJince1m87bfxh0re7W1adJv5MLJO4yB49qO5E+cX+yhQg9c2K97j+0AuOGXxkA
rj68m5CPk0R/pwuuwPGZ2ocmuPN5EXmU25oZrbW+2mNyty5EwMXtKK50gVsQFkGnbmV0ik0zdaKe
DrWUpftaDe4HTXP9gGbWRLe6Qsk3GlZF/JQNxqpWbpNOtyNjLyemO9RvJXawo+x/6gVnsJtafJpI
3w36dXxyPTzobe+1qvpCt4FmXFw4Uic6qaa7ekEuKkUrLam2TaS7jXZXzlddMl/rubhtm6uy3Ani
VSJSe3Ut1w+nsy6VNQbhXOnCWije4qS/qid9o/XBUytmXi9XN0lV7PLlXFWvga6gOCkyR8xqzUY5
viplamvF6ZkpNvNaLz6sSUZvg0ytv9YYfvhLkDTxOssR+stNJOd2IW4waR3dqlmySSkPhtwFwNAU
IUJ/wyEMdYd2/P2gtJtmAmIZZbaRR44JytQf/Tur3vbZrsVdpexuKzwTRPqMdYmCYSOsYtk4JBEi
igLPO92AaNybUb9O6KVaKvVa+mwJ8S6vzXWRvzTiw1QiX1iJK2NCaBx3RZ+3WZJRKYhQhOP0YdaP
XfSUgNRPWs2OkLuMLPSrSqpfqXYi+bHKyTa71LqNQt3Wuit/CElABXvmaZqwXOvm9UzMHkrNSclD
k6S6t3w4bOodIwJKBZ6+qT+QcA/r5y5AdXjUnYJNxozOg+NBWsZFRLXJIevS67KevCp/L1UUIq3X
oda5xDbl+Iilj5chI1p15A9B4FbVR2F8BAkoqejQyG/oZBT57E7BIxa+tlpzkUwdBg30joJolfYP
s0Ws08P3NDD201IDhKObopJY+IiWJ4wlGhptvcZD9Pkmn5PrHmrWcm+8mgX6QAynPgJ1+SvxnsPu
9Gm0x0n3MxhJe3pdfsr96CaRfarw14h2UcasAg0Gp4K2ZA35up2wGu6NX4z8t8msIneq2yZasult
hIOZQZodZRTVsv4wxcK11Jo7o50pe6NdZEhcQ509CqQqs7oJ9NxNhsAx46cyu2LW6SSxfpTI9Iy8
W6Ebusl86NXjgNyNyuYJwuxXSzBkufEzzXBehqEI0/YpCzbVDH/wRsmeaowYhi6IbcAajhJjQpwl
+bvYamuj/6ySt7R7G+mMolNnD8GzLHQbudQf50JyJ/9hbHVv1MV3Cb1bBb3XwdS2w1TfjVr5WCm3
EldEOhz9PL7NtAIVAzJGKKMK+RSmwMswx9Qp4CfUEJPfVQL2QtVuBBq6tZJ4c45nSk6bbMSSobgX
yuNU4b5S/TbDT2VAsZJZlN4/NHLtWcNNgELZfGwF+UrDGpjUN/I07aGhhxdYw5WOaqvc41xtQJ1E
G7UPaiSQFH4NpYigbtT4xVdh0qLjGNOZU+k/5fRu0twrkIKSxHTdwNeCbzpmDzppvTSVmwGrK8n8
3aEjbNYcgsKlTUCS2GzKWXcEpMYgIGA04jtzjcuBnHoquBYcDVwoOG3qieiX4gnn4GROXqzYmpi7
akyCpx0hmyPUy/QkLTy5Z2JjVXaXVb/6OfEMqV7VTDtMpMz6JRe+xe66Le7IpK+qvj5U+uhlbcIv
HZ4GROBJ6eajHC6DoLidDmJPg3QMJ5RfrDbyAq18wF4JTel2FRjpaBcNzUHAN+NqtFpM2ee2QaGz
TnldiLlm4dDZ6Iu8ZknHPygzrrdoaNqKGj2IkhXtkJd1M7x3KEoerWbwN4Y/PPVi9s672BSThvm3
b9zIBvVzxwVY9NkzUqrYeEt1T9qSf4pJ9xgQSmUzPmjw1ejOcjKlNiPDQbt+p8gJrcWClFGP4qtK
zXaykr7Xcv+EW2jizIZ6PQ7TldLkG6D1op1GJls703K3o3ILNZ0JiZTmdleVjHEz6Sloy/d4CJD8
lDunn8vS6Up9b+bdcyXAN8Dxub1n3PMUKB1Ky+kt+jq3cqwZlK/GoeQ6DENiIIRK7smwtJYm+pXc
4F5IztY4Yj6ltOvyRzgiL1UB8rcDZGyU9UdCt7BqusRJ8lz29EnonRYMBmFOQuhZjjaYqHTUyjp9
MqvC4HzKUa4Oe7hVhjrbaYcFIcIEjEFLpng60xAxD/ZxI3p6WKEk0itUjBnFD5Vgve6sgUFNpT+o
g57stXr8haWOq6h9sA4V+Ra1RJaJENGamIO7rd7n61wQH3FwlN1orArbIEtf9GCRTJbid+o5t0i6
3ktHbcHLMfZUy2FTsY0vjObPYABg6cBBUs2FinQKuWyHsY3VLNKPakmB4uhrY4XUXfTmv/oH/SF/
L3htbwzkLsDCLi17ghiRaGrXlsGyJkA9FAO76jH1L+pDLeDlEzwesJ5FLVBBEuGbN1hktiaCqZOC
OoGFoXi7imL0avJ5QwGAjBxT6AaFaZ5X1gPvwou9tPYJCyTz/axRR0U5gq52TVrUcTzm9hSF192o
kC+bezXVkFDOHnBOur+w+BkIySLVhIIBPkAL3+oEbjEXzeLx1x2jIw94nzAOW/WbxCnQBpJX7Tph
QHmv/6p+/bzuuWUJpZAU/wGunGIvS4Vh8mA2/bEiyaE44i4vPXzI3SC4pFtwDum0CEICciJX1rVT
Z9rSiKN6NNIZ2iAKatIq9Neh01wFnn4YmTKvBdKuyz4zZ74q/SgdeLKO8Yt4yl0S52zyx0hmGF3f
X8X6n5nmlZYQmznZdNZC4dCom59f6j/43ZNdTI2HyhcRCT61sZylv9go/qCaiRJl4uIHuqYEUDaC
V3uSQ9Aa1/r+Mj3xDFhn8eYEnU+TxkJF9uuCwxzLDGL8+ShApfAFYy+N2vuFhzqD3mINsIzo2CAt
eErM8hGSHwXdnI+l4kgICsYYh+NySr5AKWIHt/qqopn4HCAVROvsQvQ5xzn9svrp4QS8oUaCMUPR
khBpm56wGkhrL16ZrgZGxib5RUzbJpcY9v8i9H1Z+wRHVplKaHQST27NXBeKdq9E0m2PKdzPb/gM
ohIpSmgCC8uaf+Z0mdCE9g8s4IjP6jz+lqpHY8bBZgD+MV0AiZ7dL/9d6lRtSQZiUxgYgx0jSdxO
jH5NutA/P82lJU62pNK0pgaxYj4aGjMbBD0y7ZLDyjkc/d9v7BTFqDH8nweDx+hXymq6HiC0YfZA
DeCa1Om73jNROBKvc8MrNSRgLm3K8x/MglQkGniAngbPZILFOKV8sHwUAIAUz328SYd7UTHhrfeX
TsDywr4FFZWsCH6ujKruyfbA+YTGYcQLDRAH49IPdsp1Jbm9h9b9RRTx8o/9sNgpyUiLx0lNwBoe
/apkKC0yBdfX8ph4Cs4KAVWYCOF0IIb+vGnO3hGUj/95SOt01+jjoE0JD9l4xXv4oTvTp7+tUL1Q
dNva1Q656IVgfe5JwRIr3LrEbESEvoZOtc06Y0Cw79j2GAck7RX9DlSBq3wbdNXraEp/GAXtI7W9
BMFdbvTTV/z3wvLXhYcozOVyGEXIJi12a7DJ3cRJbWOtrmje7f8FmRxZj/8+50mCIdOPKK2c5wzn
VLLlEQFEYfqwLAG3kG594TOeSysW2UluXgRkYLp8fTY9y4cp64L+mPMHtpWAsUjiwhOEGeuCCjvz
vn2AefEIbxPr4GAy3Xxmik+n5s6S0P3ohJkGXoRSuFnc//zbvuexCp3oxd4PkqMONPfrT8sVWYtE
jYxHbw+ImNtFv8DTLm3k79FvWYVa3cKRWSGR/bqKMiIFJWmBdByYzE36rzK9wAb/R9j26/ZhBa5h
yNKGAgT/5DnMWcLmwyh7RrcdQikdcNteZvif5BRfvpEOdC71Z0kL34sxe1xkNdaWKeQOArkIZcUT
QmYSsEYagYULsPmuaQcw3+O0rpXhUa/Q55aILvlQA2hU1r4Q3On19BgbnaPk4weKUHupUKN92hsq
I/gY5IjPrLWxPuYeHSdBjU1Qm8RgSwKU4WOTg6ZHFz+KY/irQlmGjkJ0kNWCKnO0/gighqhm4e42
fv2QRBY9EKwAnLjRbyQs4WgEDU/+DBajn9uD5NNbK9LqQcy1QwVwAWiS+jqI4n5UZozsJ+VKzczW
0VLxIxeC22ZU1y2NHPrN8qfENDCPEFHSNNnm1Xx283BjGe3vJq1vzAghuVzw122cAv+rbrKo3eNT
9NDVYHx+3ojfbw/E+CGicECAXEFQ/bpFUmkOZ6mXyNlIZaLsKElPpvI7xPW2AbH581rfzyNrMSAz
FVJ96qqTINcnsT91YTgfZ4BbSnVjzK27mIMXeCv9vNL3cLo4Si0CD4vZqHRax0SSHrWGpY30xg0b
WQQ3AE5Y+U+K/0fXqeD3cqNfuDTOvEjwX0uggSW4LPr1RZpKVrb6SLAxjZKdQFvX/IMTQNb0Dj21
nx/vTPRgLTJgFWKPrp5SCiQ8f6YW9OGxiTeadsybFGunl//XGtpS0fxVPci1MUS1anbHuJfsIMfw
BgW9gLH+z8sY3ysjhe1AImHCd+RuOHlveWhEPc3r7tjJzF6NuBxsWt97TA47+qPZbd0AFs+K7M0U
u70oJ7dZoG6SMdxWOrGkLW+QnllhmeMIU7fh3+HWkhSPe2076dkuiqY/qqbtNXpfZh3Th7Y4gVlZ
AUWLi89MNnc+ldlmjprnprAotJs8d5tcdWNlwDWrSe7mJMKokInlONP2wm37pqzz0CMZe6Vftm+i
4G7KAv5POdyKkfHB4x5Gn/Lc0Drg//Oz6Pfb3mR8ScvhcRZZvwWZquLkEYTm7RRNL5OPWs4wX4NN
BmSKH62DkxiWMzp4wxRISDd2gDItCT8d4ZXh7oVP/e2aADdN2Q/VDn0l5IlPromojaxOlrPhiIg5
OJgm4GbW1EsujN8OyNdVTjcUFAZfbgRWiaL5d20Nm8gYr8OgA1zf5C+UN5dyVeXM1vpyOS3P/dcW
joxMIzGfe1QSpj/+LrzC7GpNy94L14C+gNF4DehkO3NaW/0trbFwuq4O3WPiSOvWq7bj+v9Auj0T
mfhNFieX4PSdqixnWpPmJvmWujbxFM5vGGQ6kDqiAYeShd1YrAZ10/ySD7UTrC66J3771DCk/17+
JN2Lhc6g7LJmxJ8Xd91wla5apNyguE6LaBFu6yBsn38+4mc0jFmUphIpCJp6NHq+fge9AAs5C8ui
/6hjJruGCqnfWIipSI6O+POwuVQUnanUv655+u1F7DSx/Fvoo3jk9ci87/JVuFI/ABQtGlE9CInw
SiOVjy5WZP880GlWtJhFLrw9mkyn2Z1qjiDz/JnYufXRzWOQIDNhQ1J72FreuBPumtvxs2Ta/pZe
xW/ZaumTRn+s14tvYfmc334IUE06Jho+CKf0KT9KGq3gnB373/56UbEx7vUDslGQ/aeNdKmWWEL1
99UgTyO5Tr55mm4ynyraoWhnRM6lVbkaN80qva7/T7ac5/YxY6n/LPXPrfLX0R6ImsKcsVRoPQEG
sOPmAgn/zBULKZ47iYr6jM0oip5xz/xfPNZztC58hMXU4i3QLtVf8rkY9Y8HrkmbmeB7EnuDaohF
zD+Wfdq79W2xi7xyVV1ljomd/E3xiAj8GvCmE0d2/SLXjvZx4XCefZMatcH//oBTeTipm2FcSaF4
FEA9Xeu0QuWnxedcdY27GCoHhNDNJZXH82siB4FYFX1YY7kq/vp6cgzDpyzj/pio2AA8lRflGs5F
WeBaVNLKIll2mmkaXVlbvUXEKcQ7evcgF1VbA0dW4q3YVrjM8aT9589v8tyOkeE8syr1nHr6JRWx
EvpcAMXaB9ex/BTE94Z/YYlz7422KjK4tLCJLSeBdJQVIQiHaDpmehPCLdImbuvOuEDv/HZRc0f8
vcryK/76Om2hG3OcJzQa6ZfFUHnwanZ1mIY67AERrN7P7+2MV8zX9ZYX+9d6KdITUOSqniux3tJU
rWx8zu5kZ3wIPOM69mlHVNsCgLdL0iC43YX1zz0uabsuIlFCOXe6V+K5GyeEdKRj1XcONbir++AL
Nbq4EAtEvD5/ftwzRRAlObx/GZswqv+TvR8McTN0RiEdGxF4XYmL8QywImWmlFyi/p9bCmsA1BMo
0L8reo+T0uUBCOWjnsp7a6Y5nZY1REglvm0TJpQ/P5h8ZneSyS97X8ad5pv2kImtJtNiMnnzrdwC
SwBwpEDfcqZ3Biw4FySO9da56ir4TUPipX9HKU5Y+vSBK1zoYZ958L9/yWnfUGlSwcxE6qOuQpw5
PyYi3LYckbH47udnvvDIp207RsRJ0RgsFAq/AuMwMJj+FwsQI3GfZrICq/vr2ZASo2V2ZHTHFhng
3gccXlxY4Uyzk4rkryVOZxpSOdfNwBLKg/5UbhUXj3p65R+zo+1kF8eFf6EouaxI2wudDZKj0+p8
sCrsZiWRhxLecin2RnmrjhbuspdUe859Hs6ahLwXAg3flHSGaqwqoR6JZKV17Rfqpzj1Hz9/oHNb
7e8l5K8fiM5JTLlK8OpaqGezA9PfyboSNsf7zwudCVMQ4GV0ysRFjPN08FX2/VTNMnPLFgCKKV/p
WYa9em6P3a/wkhLnuYwdhRgEYhjjIVJ82uVvcrDkqsaLa93BE+xhPWtr0xW3Gi41pg2BaIMV99i6
Pz/iuXepsS0g9fBKcQz6+i7xpCG2SLxLEVY+aastgSwwogdfvdA/ubTQsm/+unF8mLez0NcUhmOK
T+OfWP4V+v49iJ8LMfHMbEhR/n6kk7tNmZNUrYd2KUGX9C51pWff9VfV01J0dqvJDXDcqOCeCRdV
ppdze5KNf1l6eQl/PaQmYq4+ZjHiGoqynpNjSvu7H66Bpe2hG2P5YV4KJZdWPAlWMItLI5Fpajfd
LymCOGvelyBqE9BFsnYw+/xfhHkNzzUE+JED5YL7+oRp3I1SkDGNlasayhnMDuBjNVy3+KLQzNkd
w8BZZTGL83DyaKPvB5I4sjVLzAT7+sZPRbear+swurBjlg3x7av9tdBJNKYDg2F5x0KpPNI7/+Cx
nVK+lIScP+CMuJb+IZPAUzltc1DrTPD94Sj9hgR2re1jayVldnCwrrqDvpEYlIbYKDri/c9H/Fxd
Tlyh3qAPgOaYdvLNqjkJ8rmOekpjZRXBwUAdl24AsvZOsg3/RJnT3NYwWqgaL82ezshskRX8tfbJ
sS9zqdNSg+HTJMivY5IEtlotjGIZ8qhhXlGW3Phz8mRU5Xs+K7+l1Px94em/fV10rCSkyrDukxZv
mpMzOeqjOc8hZevSCYk2qSs+jfRBNHpP+qq5WUT8rQuHZHmoLxvqZMmTnSuOMV6dS1E+1MckepOE
Pz8/06V//2TDjlUWwMghlvrCdaldmehc/LzAdxzL8gRY0dNQwU8SW5+vx3yoc6oRgyMxjPCgZ3iU
ugobZhSg9SjFh9AG+7DO3rpm+hP1wk01CM+JvDSFA/2CHtO5ap0dxGQBqJIJ2u+kWW34ENyzaFpy
JXhWu2qXJXCygIfa3RUuQJvaE9bmHvBgPa0x8US97ZJN4ve3QUn79084STjQ+KmscKZ2bjzASw40
pV/zXXgf0MkC6LcJL1yV59KORWxZWfR+EJY5efmYhc9tAKfuGJdmvzKhdNllNq/UPr+vkW7d+CbK
Lj9/8G87annC/y55mr23lGiFMPfzMfKfMyGyy+HCM307hScLnHzF3pCqUDIaxvtYZ8zq4EXBwWgv
Nd/OPgbNTvRrLboBp9mMJVRN3FnyfDTZtpLy3vrihZNx9jlgdv+TfzI8OTna06xVIcVzdxQsSEVl
42/bmmn2/5D2XruRI9u67hMRoDe3SaaVK5VUKVXdECrT9N7z6c/HOthrpZhEcnfvOTHRwGxAkRGM
GDFijN9U+sor59p5Zlqwi4FmZ1yIUiDAlSaf+0rearH0MmbWSUz6fQndP09OHjBI1/9ujm9yARwd
cZHbO2JtorNN6CVVZARC15zxvDb791o6iPLh9hCLX4tGqI7sMCqQ4mwto66sqyrh8Qqo9pSE+VPl
D2v10elu+xSKp2W8GGO2jJVgBoqeMkYIZx8Hn+DQ7EWBltLGQsL5zLV3+ve4EoZEGw8cF3JnIA4+
x85M6PtS7XtewiCpR+NrCGfCHSCXp3DJESxq/K3frNSP5KVkSceUwZjgh0AsZ3e8b5RaELi0DscW
/kJQyKdWjyGzJkWxafPMcFR/YsInLcwhSGsAzZ/8AuGQnKxU6qFGVaZ4p4rhVolpz2Vp69QNcIwI
XKU9hMqfcAQkYIjxXVX4tG5AmNFRk99UFzWh27vieuNxSYODM7h66CZfPbpgf0VmXMONgISLNY8d
wz01YFjeHuY6M+GKQ+JsMuBW0OacZ0WuChE0md5bU1BXyIbM1B6eJmen4aBbzspoV99nGg3AGM0J
gxLpPKZHRQcJISLAGhjWH8PM+2N5qed4fni0UvlkKghttIr6W0+bL4ZvPEuR/NXlI9VR9K2Oi696
Ub2GeFyt/KxpL346Hn8zFSS/ea5P/cjZtqkjUtW6ZxFo2WyKx+g0uYOOtn+QV2FI1xHt71j/m4jN
xqI3UwRdR1ZUOv4XlVs0eYjfmh22mrvyj/z1P83sf0ebgs/FUwziwtAKfcKdLWa/zGo4NL56zOrq
YLX+GUTEHz/vCQJwl4P2RSyC15Xxry7x2WynbX4xvgELwTM8bKxqB5IhjA4fNMSPbC9+/0XwaSB/
fBn/qG/Bk+esdRyXhqZegfMvNl4UfGYBqG9z1/BjZcBBq8PKeVuCw9TE74b5xWtW4uvVYWWWoL1E
nYbNQlcBA5rEMNqmPQfij954zcqHYU2aeXE2U4cclViOkDpbyFQYYF7E2nBmwh+QM76UZvMzqlx0
f1pfs3tD3N7+dFfX0jSniwFnD4ZazGIxVq3hHCXyprGQslhBcC0OYFBUsogGjDT7PkmYdEEB1/Ps
u8lDGGE4URm/bs/hbwtpfrAn2WxezsDwTHO2alRbdN2DcXMuDYB/nqJta0l58woVaz65PAxDoG1k
xJ02GhCdURgV57/8AEKrwVdD93Pejw28vglI0/pzl/tfIpx6N37W/q7F/oB6JfpPfgF0O6YvpEVo
aLXtmrHtdLFfLYCB+RK1eMOAdzA/f8Cch7zqz7Fu3idJchrH+MXQ4Gxhs6k5ntTZhcaxvD3tpU9L
aognPaquoFlnn7bUXCEojKE/e+ZwqLXhqTLztU87xcmrmWH+ZZFjYCM+PxCeOPjU0opp+yinIBoo
Dvb5ayPAoYtAy22QT9m5udfZyPk/1Wp39iTru+/CVIel9R+mi3gtNzWN9ysAltQIhoCiWH82rZeg
/lGYv2///WvnG84icl3/M4D8+SuOUSEKCu50fx/vMbdG7Fi72PG2wT46CuVGs8s9zNm1d8Ti5rkY
dn5VJU3va1nUn/vaRbAtd1+jTPnZZskelfYfSZyYEHWrlbizlCJcznXaWxc3xlj4StvoMd81ST9i
NUbXR65/RrG4wyRmrQO3uLI0N3QCK7WoKzxblOm9H43BtLLdVqIBEUCd9jY4IMA76pNJDXgX76PB
7jX79kddOiMXI89BSX6bg9RJGbkWH2vrexz9l+qFwc0P/4azDyBk9nbRBEQDTc/oSO0wCH/t9mhN
2r0t7prX+BTv11giCx/ucrj547kX68j1LIYT4h8ZrNVueCxq9GbX4I5TyJod/Akvhnw5n+y6t1gH
Si+4eouFdIedrt+2v8hse7uJ8jWjt4VPZFioJ8u4ptBan+fgSus1ltpFFArL7hU+x298RVYuwaX8
G5Q4BSbKDppmKbOPVGppLuF3wGya6tUfywPpqVNq/ZsI2LAdjD8DgpiHJsd1HL8HxMZ0IMO3d+J1
ZXTCx/3vb/jrgXtx5KKwKspcCiZ719YJDt03tcfPzmKvSDbAw/hxsiBPfq5zKldHnl0U+igImYVO
MGqtmG0Cx/ylW91OHpJjVkh4hIgq2klFdBq0HDz88AABOdy4LlD5GoFBO+ybGt1WFENFoaFsG4T/
3F6aafXne+1yZWaBN6tzcBsKv284BQfpUN5p2LGX+2qlBLC0pZE4ELnKZNT/5/dl3cHKHVxyLU8r
tmX94qJp6CW+868nw5uLVAC98wVosqEJYgw4vT1r2ROiWA+Nmf6MxeGYVMVRD41dl8cKFL21ir+y
MDuwaACMKFtqwBemf3+xvUxl1GuKee1ZaoOPMKdOg6qb4KAj8tSlDQyEMeicPg+3WI4johY0T2Ef
HXm5PI1ZiESXgJSD3n8Vx+B7aQqhjQqKZ2M5R++K96Q9aGW3jatW3XoJ6l5ioqDGwR+31coadgDY
MwjK2TmL0+cBaRTQrx9+FarbrgPXMSRFvqOQsVb9WJozNUuJTF2lcTovRJS+VLJ5AFfVWvEIpfCQ
5t6uaYXd7U96XZPFNuJynNltGXo0ZkuPgqLxVB4R08n2OFW8lzACjkhyOeIh7fe3h1ycGe0TFT8a
AyH22ZFVZK+tSHgYkV5zVDa0Skmm115UC5cJtW5eO9LkfHMlXd90/ijXU9ernqQmBqyF7CyBo9fr
yO1E8vPtOckLmQ7D0YwyaEuRj0+vr4st2mtpMVZ6OYLEkVC56cstJI93dNHGbYwM+w61TfLLQlRs
ujhkm/2H3INfrREzRdjonCdIcUfoUbhitm0q9OQS65QmyoMF7zZI1Z2I4l9n8dIu6SkglxPc9VFz
GsK+R8+vXLN3XbpUWLWplT3p11+BL42sqTtd9Oq/+eJ43+zNIxek0xzjk3a8vXQLK/dpqFmEdM1O
qjvTrc7V8KTkB5qwMMS1jdu95OZga/Va5Xlpx38acJaUlgX6t2oa1eccbWwbMwO078MwQdcwpcaH
Y0rNI6pLkSlUUNoSXRVtplQPEGi1ns1RSdZO4LTfZ1fEp98zO4Fao2pI6gvVOb7XTxasxHqjb+oz
oqSrVL2lbJVHADGUeqqpEsc/b9NIReGYNIe/vpd2ACb31R9wGK/RQ7nt6OfDP0ZVLbWLNcvqhUSI
viF50KQZTDI5W3MpNuRGtoL6HB/1fxKah6GDWCogah+VI6e016mlfx/GV8tKLc7CjByblXnrLWmC
0rVGs6Jbq57aVxSjogOSuF8S+uyvxQ8VpCiiw5ii6bv4pGzTD3/cFN9F+OUfkyOt9A1dKIdm8v9F
0jJt6Rs/bY5bDfvWMqOMnzalS/kX7dAelH129OzSBp3y71MDSD20cSDTaUBKZ0uvm65X1h7bqyij
rVsMmEwUCqrs3b+XJ1DgccCQBANDzMWR5fPmSpq09s2AaYkna+Pb4S7Z4z3qoGui7Ym+TneQs+3t
4LG4ry6GnAUP0S+sTo2ZXG0gto9SpRSuVOauMWYgfbkdAKJj3EciPzsyXDGD4LmJcAbvOPnLpLvg
5D9ZeBCh7yw6NSD8NS+nhRLvNCYXCQV8XIjkWcITWkKb+ZlUvaX39VE5EHxP4m7aHijO2rlzew2N
6wj8ebTpKr24u/KwB20xhPUbgyLf7cVbwTIQsAG+KkTVnySsf+uh9htl6GojJDFbVvePalqqjmy1
6j4x1H+iVERrZxCHDYRWOE+koNVg3Sc6mD99TOSTC1JhE9CM3bQGolChOx7qSLW4jpEnkXNMA9sB
mU4m7m06K34CapFtI3Rw4G9ldwHiNp2OTDn6InYhqT/kCmVGXvrv6dB/CXu02Psa/XlVUCTecYW0
tzpUmWU3rh1YfRVqcOXzKGW/gkpGGCm+ywX9OzYUKGaV9WYQe9TMRxysxOC+V90v+Eb7m6DWf2qC
hdCq/jwmxQsqyKdCGZ5aHxrGGCVPvif/E7cfSB091X31q3dTxMaK6N3KJgzdGJxD0/9Gi/Of25/r
L6Xpc/SYTrIJMhaiIEd6tudzznGTqxnCWbUWH7AByLcxJQgH7bFTJTBtYZpxbvTD1pLpU0GcTDe6
V/5IRYDQQab2u6LQO7ssp8RIhOgfhT6yQmHmOm1cPwi4NmGRUlIiEv37TFdL29WEdgcYDIuIMaLS
r1mCgx2NuOvk4jdi31AydHQtrQj5Ua2oo40UY7NijBmXKrqeeaQe+8SqbWoUR0B7oGYk3z/VY1va
oSo/ctn2R0HsAFHmA2pPZI7jMeqbzC4Uae26vQ6+n3f77DxncLiFQBqrN2wZbN8e3xL7l8IFkNvW
0Vg5WovBAzPgqV0Fm/mqzd12WljGSmqQR+FGI9vyVjqoWE7QG8peKbr/8eBH3N4f1+m1imQKBEsc
ieByzgvGflLGVRSF3VttjI5baF+b0N+Vsry2jlNUmG1DMGWwosBZGlBHZzGqSXU9korcAPruHYCt
PKvfTTx8pRPs+331U3xU71J7raB4Df6aeBcXo06/6iJWJbJvJaoeuwhWDKbNwAj8ZLhbVw7wq/Qr
Li+erR5Se63Opy5tm8uBZ9umTXgpBnHjvwWRci/6dHhxxVCOLTY5j57WuXeJIkOqLJJN3SNXn3lI
fyIFFJXveiWh3mrYMqLWd/SAgy3OOfljJ6QKYn6oJns9/5+XIasc0Uz7lkrayRvQ/g38/tT7Y4+E
vak/tVF1DFscvLGSK52qap/pVkA4T7wvStQhP0+la6OrtXdojEhBQx18jxcLyMY1yDGG9GpOAQcU
aW25X9vm11WOyUgO7pSBCiiVtdnihCgIokw9WBQK82Nn2rpvT3SIYGsqtMk3plOfzI1ia6hNt7a8
iXbGyiNioQ70+RdMd9zFvjCRq/UC0NQctPze3ce/2yOcMcffefv+VCMKcer38SndZ2//+rRZYJs1
kYQaw9O5zZ2PXZNUoCaMUw+hTei+45R2gCSxMr+FQ80wU3WPp6UGFuPz9HwJP6WhxzS7F2IEDyME
gwah2WCZtIIvukb9TgdsmgghhOfs3BoQGdmk5ioz+JRtsBmMO2M3HhplIz37gY13qkmvIHJwETAP
/ja2o5X1nHbKVVShpzcBWWBUzydqZi5OlinDl4p0HyEzLYbVsdOHP5kgorFYKyvZ8WKqxesAYSsa
bHRfpq19uXG4ycNhYEBF2hi/AKazX8XfPSbGtviK2VG/WcVyLkVOzCUNsAL0fK8oltKYlngjWtZZ
fk4+kIF6R4m0/4nzzL1kG/+0X3MwpIgwrYWwpakaNBCpE/MPk1vw81TrIuuCuqu1c3My99I9yoqv
PZB4REpPwW4tUl9n5uqnwWaBmie2ibWYZZzDqcNMDV/x11g7C3vFIGyZU8WFHTsXCbO0pPbxAtPO
dYChsZl6X1IzRcl+vIuL8aPq0mR7+7Bfo4NQLrgccTYpWawEbVQz7e/DrX2VTwowRhRw6031ke+m
B6XwIJxHW0FAsLifCEKB09xhqtatttaWJk+lF/US2hhTd/rzx/T0IpYKtdfPbkmJSSlftcE9+IX2
7rfS1hrjlQC0UBGi/Us3n7rdX8LNbPMgPeeXGS1yAmzreHeFne2tLe+6bf2wdkAWzsenoWarLJl5
21DdctFiO8uJQVaP1ul0w9FXu/1B/4aTWbhhKMQSJVXVJu7j51UU9VaX0zqu3vC0xzg5P+rQ7Iuv
zb4+BFvS4Y26Ud+L+6k9Wm7qw3gq4JJM7rMp6CbN6Xfpg7+vHXynbv+wpdMDxW5iPsO155+ff1fk
D7HUpiayrfgPtIm+9eo1iaHFIXikAzlBLOoKHRuHpiDnsJzOBog0OfwRGGtXyfQj54trGpSZaI9C
PbBmk6gjv6sqoSfeqCoSMvFjFOAeUyvVR9/34SZqxbPpCaVTugF2R9r3yNWlTZjX3zszc9DA8fZe
TNfq9sou/ChyceBYXG0WifIs3qfS2Gat17dvVZc7EWYDZeXee32wMszCHr4cZl7iyfmu+H91+llV
R4l3D1rdnvg4KFnlUMzP13L+hWjwabhZNIhdQYPxKrRvfO3w0ZWVHTwoFF3F5jQOSN/6mrwd0hat
IJbfFofiJW28U1xLLwkoSyykSNrb8jykJVjFWtwrqPXxhtVRmUyTb6LSvzZud/Kl+lwofmfjd3oQ
FPFeiYIdfhwnS+h2IeYGoxe9mW6t2klZBbbcgL+T2n3ZSz/lSHrxvOZH6hp4Ofnlj6ozfw2G/ii3
+aEc1V+xa0CnTIQ3TSr33TDgKOdCo9IzfHxlcS9Zybc86o+xktzngvS9c+P3TFBX4TYLtRCAnyBO
AYZMmJdZQJj4eG0yeO70qhk3KVcXfPLqPbnX9pOImujwuPhW3eUYqq/dmEuPRdprskHRHaTRFZQA
A0sxyaPIJMSKvBV1O4ZFjJkAj0XFzp+D3RpAfilrprGmGBN4AVrj/BLRXWrvgxuY58lMa8cLXrab
r9pbZutH9Omp+JeOMmyyL/ABdqtv46WTCNZtUmulXqjO0QVZGitZUCTWWaht6j/dh3FX/MmfPHWD
ODeq8HscayqaJs5aV35x2rB4SIQo6F1ri/lhkkrpSOgrEFQpj6odbbO9e7RsSNO7cVtTaPO3/wVP
CLWYK5IRQVKp86qengluXvm+dvbxe2yV+9bcFbiYGulLXqxIQCw0OT6PNbtDhZqyUNCA/o3vzb1u
dw94G1mPrd1um2P3kj5ghXo7ri7u3svZTSHqIpEujKQf0oEniuA53ZkynZ09tKGNbj6a5jYcjx/5
n+jn7UGXouzlmLNXX59LqPcPsXZ2TZdAXuBw1G9zDwFtN10JsUuVB5RhCduUgiU8uGeRwRJHrFOE
yDqPv/Rv+j7zsCJ1FCBUgk3NUgmPzbgzJ0b4alxYOiiXI083+eXKVqWVWEVsnVWXCnT4e0JvYR9q
bAcUJB08EKkM7/EuXJnx0uKiiwcAj/BADXr2QUul9GkspNrZq0oHK46hfBqHbVmtMSQWEhHzcpzZ
RxzRhjWjQDTPZY9JrP4eNmuHYW2E2Z1v9dUItFI2z/1TvwtbWz2Nr+PPwEa4Xz5Nz1lYyf9vizfX
h5VcQ43RZuc0oHjb5O4OWbcDqm/fZKxhbh+Ca60oJAsmVjUtCijPV++6sNCrCGM3jAJ9Lg5t16CZ
TE+JAox3iu6Ut2Svbat7D/6zZLsb8yn5gjKLHe+nbi7OQ8f1q2xpx17+oln06ZHEwO9EUM+DRpah
Q6Io8Rotmu3tmS8G8stxZltUr3sBv21mHh/H+3pn7jFU2Pd3vbcxXzreXxMRc2qaaCtNocUNNSlx
T/qRbN5p/hcnEsPhJNGK3DxDZpfU9wGrldszWzx7FwPMFjDCNqruUraPC0YbRnAkFLbYjk5lrVYF
Fr/VxVCzNYyD2vSsMuCmOOavNA4IorAJgGvmWyzYvshvyp/uYFYrE1zoRLNpVQ3YGua1RJhZxtqG
YqGnIdcFDuXNlgUcj8U++oa/9CA58V27VbiFa3IBEtK324u7VAihaAA0BGUFHUbibMoDhr7W6IUm
ReQRHW7l4J20R8o+u3SbvCgre2V5NBSKaEPDD2HKnzeLimmdoEWjRlu0PWp3BSjKwB52+q79s64I
s7QzaQ/BWGBi5lX5zqrdUU4zBsNT8SPPu30Zya//Yfk0iD7Is0DOukrcvAnUr7lcDCG6hBttJx0E
mx4Urul2uP2/EH6bbtbZOxLy7P+MN8eFZjGlI2XyplIBLYxOie4chnb7fgtg4YUGysrWXDoQiAly
tHkG0M2e3RaJ1tUNhVH1rKJsI7u6nfSYYwsrUXvpQ7H3J7aHzl+b78EoyjpIvqWJ/MrJHAD8GGvi
3tO+mi/bxK+cGvIAeOfppiZzb2cJz4lGwwNTTF7z6lHUP3ytvY/C77f3xOKaXYw1i1cFJB1I6Yyl
xek+1ix7yJv30BVWhlmqQn3qfc6iRmm1SiMnuvpXxN7/FZzyw8Q0A7i7fpSWYvBln3WW8LlxVlit
noRvdC1tc0zuR7qUUo7XDtXv28u3uBkuWrrTv7+4T4IsCpU+FoxzzqNTqPGWss63R1i8KunMgPYD
KgyfZXZlUYGogji02NWGree2rG3MvboNHZSFvT8Gj+1tfJccg++TM+Fm7a03pXBXW/Fi8Nn2iNIi
cmXJo27qAe9K4+QjrdT7QG6/NhJxv2nf0gIn2ttTXlzUi0FncbejOqA19WjiLnhOxdcy+H3778vy
0qxAGMGlR4PrCkzl9ZkslHnFACjNSA5o4/JHdDIO+e+pKOw7E47LGjbm3aRZKL8Z7XHIHHdc2Tt/
iftXi3vxM2b5cyqZrlBgrkLZQHjCKmkrP0u/pF2yjZ5xRHTvtWQfoMe+NQ85kH35B4DZte+7ePwv
fsIsZLZSLShGx+Yqil8jAte4O3iodf2H9UbiwrRg7ECxnFcrckWq6KlUNNNP3TZF2j54Rr2Ay+CE
jO234GRyr1p75Qz1Hqm8fb7nUbg208VzdPkjpk1xcVQHWWlMteNHCIcpd0h3bWVnp0HdRA/5HbKY
H5NoZGHt8NBeewgurbKBiAQSrGQTV3w3cUR7RckH4yx538TiHXCGlq88lZbuDHMS7IJOB75kTuaN
sEDWkDY3zgUO1S14SAAvyPXhAL0pi2//4XteDjaLepqWBu3gEcxhDmcAxoZvnXfyXyJoA8I+ePed
iUDgbqovmGUeSicUNtgLr71yrwVPeT1d/opZYByGrNKSlF+h/sjOso115ra9U1+yx2TrbdUj6plo
v5lOb08AyfBk6bhtb5S1WLIUrACYweBA5IUgPTtBGgBUWdB79Wwkcb3XU/0jLqxvQGC+xq367Gtq
eZASXCPSuPiZFvV9O4YAfvSTBIVlq/ZtDf6hTTZVFBi2aRXihqp/iMaIjKln99WXEvDu2HWVqXKW
mrU1XPnx8wQtVeW07eDxIdICeDzPNzki8rc3y9J74VMHfLZZvKpNujikoKU94afxmqbAxrd9RpDt
bRpg2+an6W1qCIkOrYXbY09rPwuwn4ae7ZAOk4CqH1WD50J9nKDQ2r46rusrL1ySn4aZXZJmXllx
J0faGUntYTPxTSF5v6RecR4FPDzd+qxVhbkyt6XXCaNaaNrB00PMfJZRFW5jcVEyOXUfHOQ/U2ot
naLfE/oYd+u1t9DCTrHgF0+0hsm/ai6zG2H3IAnNaLGU6gk7TdwHuChVJ7uvz8OxeVkvMy/d0gxJ
Qg/Hkyb/HPKsJ0qe+SVDDqfko98p2QauuvKu2t2+2Dd/y77VrxynYuxSf3XH8jk85X/WWppL9dhP
v2J2SXO2w9IfwYl09rjDn7PZC48BISX5Eh7S0zpQaiGQU6v8yzyjaQts9fM1pXmVGLehbp5F4FGK
gFxng4wswOboI/Vl5/YBWciUPw0227mjq4hpEISkd1iBiG33HCXGTi9lCl7n2yNdC64q6gTnploH
KQZnsNm8ykEK3NGjA4+xomN4e3jY+L7s6o1/Fo/WAywP49Qd1UN48nbCq/a6MvzS/gWUi0AItyPE
nNmbIPCGKNXcQDubD728Sb9PnjMGBwYz6meR9onjn8Y1v8Kl8EN3WjYYDrrM/ISmfSO1ZsLzNzx6
h2rfHrqdsJdXlS2Xl5ZcVuV8omQxPyhiUMXgZ90pj8SUQeCEVM/NH++H+CW6t56LYxzYohNuI3PT
bWK7/g/PbouhwXaiGKryJv68Y8NEBVsaZyasTB1Pcc+WZcEW1bUsctog82CuT8qQLCnALWt2EBvF
yyGvc9GKnWGL2FvnJVW8tRbT8ihI13L2yFT12dujJsMCOj0aZwiKm8SgEil7m7ZYg24vfrMJ/PF/
xpnNBuxSH2GcafAe9r+IiNUWtvVYvuq28jYlUuPzaAMwrPGOkGxf3chr5NMp271eTTYL/k4ovSrT
ebnIhpN8HKV2UEieAIFaIt3Sil6hLb7ru3yfZ/drKfBiHAVPYAHaQIyAQT8PGPXjmKGGOuWM4IRt
KFTtX56psK/3GFlU/ISVZ+TqkNMaXMwRWLSnlgE5cXjUkIafABnYHtwVjrwbjnRD/MxWv96OM0up
AGAbLDPwKeV/syiHsIIQjT11baEf7KhVN7iC7zMhoTYAe817ht22kgcsbVjWFCYg/TTxChYhqbkg
CsZAi4TeZJ7l+yJG8DNYAyf/ZQLPNww8VUQOoCFN0rafF9MzNS/yRCN8IwnAkhT/6NhqhX2hRi5e
rP4/nhFCFRHcVzfs77UIK1bTLe9q0HS7Dt9QvzXqTV4KPRZ1lvsQ+31he22ErQn1i7EHRuvD6epM
a9vgKiMrOaqMUQ42trpLDKSQhhHV2bL6qWs+mNBhdPQifB7b/AMawqkp2mGPVBi+58b4HEXJN1PI
f7cpdrm3P+9SGQvFfINDw5GhiTZbhenBkUReYULDKlEtdo/e0dqHG2wzVruHix/2YqjZ3ezFmpeF
MUNVo/LYpMI+Dy3b6tccO5cuRoqZFE3hCxoUaz9/10IevFxys/CtLUNMh+Ef9Gsgl6WUxpxgqdhz
AqmfpzRQeQt3QgOew2qwa/1s5P0GesVWkp70slv5RNcpzWRuRlzjygWhOa81dM1omj2i9edKyXsH
QYk9JtmO0UnhRqvVt9v74fq4fx5sFmGGwrW6hjU9a6ZXPkdx/yWpUqwL2O0nGrSb0o8PrWy93x51
IfWf5jdNEN2Kay3rJq9jH8qPfEY0YHSQFFUO1raS7huHO2NKZQRhvzLk9TfElpg2CC8A6KX0Xz5v
k05PxhJdXdT4du6wNVMMZDw4Ik45bKmv0shuf+R2+A0DtvjHWg5+vUXRw/irxEn9hr7d9Nsu4riW
ZIFgEZPOZuy+e6boRPj2rYTR61zt8xiz+7jogzqUW75kbh2lqndiyG9mU97JlD3zrnPcxPpu8VC9
vaxrM5sVD8rAVY0CDb1zXWmPbew+patiTssT03lL0EqA6Dz7cOYw+HIphvpZL86S5m5DHWRr9C2V
QzuMlY1gHOX+9+1ZXUcummXg6gFEceDVuURkKXJPBO7Aea/HYx93d1olbYdsPNweZmnxLoeZfTJX
idsiFphZ2zWPo461ey3Ja3DAtbnMvlCeK0OrFiN7L4sfuMMcPZXedClYycf05cmQPqNCZ5pXdAQt
SnWYWKL/5mnuTgxi2/TfUqXcCErmKJm+1Qzha5Qbb6MVAAWsdjD5NjkwO6tQ9rmU70H5Oc3QQddD
l7Dlu7aUAZIPry+fCzM59kUDu6z90nf7Xg0Pkhd6u0BzfwRYyAvRP0VWP0lSbAdxpm5CjrXQe4cs
1Xbsnl+Cb55wtDqaffRkmdm5Mvwz+/aP2crbBByGMMRbF4yECejO7d3nSkwctIMct+pPg/vb0t+x
FdwpennXCZ2NneK20rtdifliWpYnLXX3o9683N4bskhM+JyuTHsQGSoLmDD50exaU5K2782eopme
5+33oRpwhixUZWtkenrKJf9kWPFpsKLXpAHgOHSB8tz73YukepAzymhvRPV3PDtVu8mbbFclUAe1
VASc4aHWE5PQ3P69S58ffw5UQIjoqGfNTqkPZKAWu1jBpdC8byvEJ6t8RapqIXeh5atSUEGQA76P
NdvKepWCNM8bkK17yo+OtPEd7XFqZ2dPa9TlBfU1xuKy1ydXbo321eeQXchtGJkK14Ur5uEGG8nv
wAb+dKP+T9vJL1JaYl2nG5Wj+1AohrZaWc4FvP/U3lZ5dcOAvRZ3omZiFKNGrtELyaNnWYe+hLta
g8UY363Q3yY8eVB+2KRwG10le/W0cc/qbIoITfzWh6XlO76R/dJA/FbYiowGwp9BaOvQ1swxtUWp
O8S+9VBISbG9vRWM6SU037oXv30uD+X1qWjlgSicDcslPtenOHVtFbkNt8832Jqh+AehR8q/UEa2
NUnaWVGxS+TWbgrDHnPd7qX+cQym44WMe58+xJVpV4Xn+C7c7gTkW9zZcph9qYJsr5YQomvNDiXa
e+PXQnYnhvnzYPKvNO0om+mDkBcwdcHI6WA8hNZ6Vg0XPVLBHtz0IeedL4bRrvA5/ZprbMeR1Ec3
jmKFpmoZeydX7H/4fhVtqop+T989CEglKob/lEvyjjzdsVTPlhpMFzKIX1rjDLX+1nspTbnCltNI
Qp4128njgPpq4whkVUkYr6z5wvHTkHKQKeCTpaKY9Xm7CkaOzJBrSWcF7HWtGZuxina3P+u042df
dboLKchyGnj2z06fkoqBZcaJcm7z8rlSwn8GrTiqbb/mh7A0lYtx5vh1V2u9LBcLBfFd+U7ug6OQ
DytTWUCMapdz+RtpLhKypPLERK+o+PgFddm44u5AN2pUpYckfpHL6CuCmTs0h3Z+Zd7Vgvq79pN9
J7753koKsJDcwLLXKbGRh18jPjzViAQlIcp3wEzu/KQG9p0kDxLpHCJkcePkEeGnKoRiUxhy5/z7
T6pDw5gcQrAOmTPuvDALTUjZ8plZSwYavUZih8Va2F76oFTX2ZcTAeyKiZzgKaboo0GDSdqIp97p
jxVApPJgYp12NE7tXjiuaQstDglcFr8o+HxXuMRKkeIx8Dr5XGpkH1aFmsCaBevScYDS8D9DzE4c
bybRF8RIPne6urHknzyj8Mpda7EvNJ/gXv4VOQb3o1ydukIbRXc0KpdOf/IxnDMP2weXwi9o6leU
fHb/f7dkrfJkTL9+ftjhISDQBOJ4gvJ8jieBpbmNinXSOaYithl5txzJz3dqRoudq7ncqK08+X0J
wmboetPx8vZt8jbc1EX33Sz6hhUvHuPGQ9cmrRw0vB+ImM0W6NuXouifDd37sGLP3bta9VMwy5+e
4D2EhvLuy/Kdp4bHyNPob+s/uwz/4U47qiohX8nekBrDiC6rXkYt0w6BK6SO18PSEgv3n8IERKjl
469CzN89HfZfHFt3kE92Qahj9iu0D4kOYIfiz0tbVV8aL39PkuieKoy7FTpSbyEIz0htmxtXLywn
jKpgA9EdfY/E+tIVZmmrRX10M+8lNMNnU+mPdSjtvLL6x3O93yhOeEfX0j76mrqZ1ka7BvXijZkU
dxkqwv/66FJ7JdOCW00mNM+3qjShnhZV2rktH2IwjF31XK9B+Rc2Ac8u6hr4t6BjP4cPyrmhYyg8
8EqPqOSaaHn38V7p7lW9X4kRC4fp00izl1Arx2kMNYrDVH6M0rOuHXx1pQE4/YnPO5pbcWKbsV5A
+uZlIk3msViZnQC917cjsThoHfB5AE9NX2yyRjjK489/+4kotAHURZgLy7orH3m/lJporEzzbMjt
t4TeFOZTwsZTSvs/jEOYMy2a+LCJp8W9uMzCVij4jyCclU5w3FS/V1xsYv01ys71N8LH56/lGe1a
GezzbBjB7cosAzZYc9ws87VrACUM77fncl2lYRBy7qnbxH/nL2+zk6uhsUAfV55gB9qLZ7Tb/4+z
79iNXOe6fSIBVKDCVKlyOZftnhAObZFKlERR6envqjO4X3fZ6AL+YQPnmCWJ3Nxhhc7djvzdNa4p
+Hy/e/FVzm7g2N5nPs5FQoPKMvDQxiUnUASQE0NnmNIynPJqXfHuw9Rq4zROHRZWcCW5/347nReG
ZAEcu3A7XT6k6Sq25Azyau4oYrva1eoqxhkz9G/7/a+L4zKNoqUPbeOcOehh4FZXnYDuFqZPsWbA
FOYGWwe9NNaeRluat+apXXAMyo6CR0zrnSM/aYN+dWPcoNpPB1InugPVtEM8AOSx+5RyjLIa7SRZ
LwjUi/EGLSxQ9MnihdYkNUp3jvzalJvFI6/CCz4tsVjrbPEeLWsao1wtGye3lxSmprshm3nSWgIy
5xZUniW63rU5OTHTbRbxGt8AIsVpa2OyO/fbmUMorCryIfRy/s6DfOfp/gUKrkPUWsvDlE3vpM7z
aKkgMmOUfo9BDS4sTrGNShbjalOokEASzCZoRi4mWIGkbF7bsUpyAxA6UziRDErYmFsKQhrWsNME
rn5DvUI/M20KDnnmBuKtsy/CyUFRZWexM7p3HaGrpmDAOFJ1HJgfe3771Olp7boMpl4QPSM6IRDM
Dl1Nh2TwhJe05myHPYiGsuzWrdXse0ukisKop7D7m1JWHBBg/Z4PYoy0LycYrSOhWRwCguDcvqoe
EsO0rt6xmzTUh0qduGX93tvBFKqOwysDMjBJZjh9SGkTq/MdTRu43vspaBu/nBr+uN6kXsfOe7fl
0oW1O8FvuZtu6gYmV661mnMrzuuabeyx3/HWiC0P+Wir/DbUuHkGYiUTRG2iRjVJZvcfTd5JtMYz
EqHN8GCq7CFD0bLvqO5CH4kMKiwYKc8wzdJc/CqpLuOlFF9V7kMjpJuH1HX6V1jNvBPm74Z8lGnT
+u+jR6GK4NS7JfCPDu7ZFRSyp50VzK+ZRE03LDSuM9WERE5OmPUMbSf0sSOnsUpYlp9FDjiQwbL3
g13WF3WKVo9332mrfSyFD6NbmxzsPHjxzF5GeeG8+V5e4WV0B7U46dTJ43J+7EBLyKsQkcpOrkY+
b2zmytAr/cfA1izWvbidMydLe8s8DLVXh+VoTAnL6uea2ye8J5ZIPUQdwUmadXbjS4jV5PmzMukr
GSAfY9pDj8IWv9zlyl214+DtCzagQ+XXQKpZJQ3djpRPeXZuIcP1fhTO6+yyBbYgGA9Yekogh9KE
9gh3ArIsqxo61O2cnwzpvZe+WOFA73rZrw1X7zhV92wxfpee3x1rU8WdmtPeazGCDyLDzVK/mjej
QApU9q4O7WF84gWQBuDpA9LVdfi5ffZIifzlmtPdgolGRIPxyZLBvpHq1lGQxhJeIcJqNJNMsaSz
1Zq5/nZedDISsqplfcc9D1Z3E5xcuGs9Z6I58UmAkWnLJJdItSz4jwYjBIy4x3aBU+y7oNMQq+Ff
DckevHl+m21+bLMBXuEkgo7iQ5CNY9hCI5WX/kGOzUqqrt20tVy7RvnUuGMMJ7VIKXYHkD18c21n
y+B74Dn1dhlhqWzZRRDaZv1oiyB1OndetXlmQYfRAZdI4UA63G5TxroHOVZv+DVfcqj2HRQq2w9z
dEPLyqB91D145bRFlxQamxAswQwMWpmhzu4yu4pcR64yaUMLazqOrpuHDoHkifYW7DALR7V4rzIO
d27JIBTZPUNwJ1EKzvcLTdq+AeUugGR6Yycl5kOAiIVZy1Z6EZFZqGh083jKPgR5XNhvCDfHrVU9
OgYEn4gTBRJ9GEtDYAzSY4g8IE3Gg85e7eXIc/YbZgKxw8oQWX7qlW0yuGUCyyf0kRB9gyFs2MFT
0KbNXuCYtBklD3OrDjHyWNktDeflU9giYvnw0VV5uFT03tG8gwPxEjKDRZBhuwE4Yk+NjwBEG1/7
cS554tImsmUbG1KHDanvEOrbUFjl2sHZMnizrQIk9VO76ubpMSsPtC8/eDHd+0O3nad2m9nOaiLy
vjXdvct5LKfis8f/SucBcm75viZfrPlkxXLQlL23Q74besQqC37dBMRU4a+H5kaoIzVvhO5uJP/V
53ylsgFd6V0XuCnwQPte+2uEp02QQTtSzVujnk91YCQFfA093d5MGAjOoosk+2y8YZ3pegUX+QdW
OokPYTIvl8dJglKew4WpTmTbYZs4YZ2J2JMi4pO3pf0c2zR7GPTB4k66jBj54cSGhM47SDOtDP7W
uf1GSZnUo1pJ73Zp/KjkZEUydpvhVtA+9CAMurFFu0WjJgwYaDFFkeggh0xyDWvQboW8JF2YCpGY
3E7Fm2GhCTgUsePznZoLqKH1YW3RIVzqGoJ4N50B3ScIyQ9N6g1BjNn0WmpMYKom8ii75UVzU9Ze
IuwCMaJclZCVGjy4a0Mntsi8ded8QJwhhi9UYs18kyNujEWQ+KreUq3DqoZIycI2hW63vvfB4XqU
V3lSdei3ev5xqc8ULCv23A76/XXsdsF28PvQ6j595dx1+rkPnshU3nCXJRb0HfPa2DiIXXMPWqVg
Wy7a29qEgShZEjtYwmmAi7Nh3sxOBTuuHrpXJF7gzEYRm3xAPEOqIV3dOWvG4B1vYlvO71mXJzMn
d071OkmcOgeNxmDazOiomvz37EIPGgOIOXjz8zcbDcSA2+t8cjaOfB99tfWn7Uhr9ML9dYEOREeC
lSeHm6aCYLiTp5wAB9jN+wkt+br5hBd0hFlvKvz+BV8xnkacddtasbkM9bgCUCD2uuCoLRbJxky7
DNAbN4/s4TcLCF7BFHlGc/QGGjbYwrLHia1mnubK3Rr4M7K3U8cub0vsyK5qcacZL01erEDQuZ/G
bgXDmbhQPEE1HJK6T0tXJ0q0CZsKhCyU9tq7H7gZgn0I3Rlz45ApdHST8Cm/gSPKu5L0YDYy6vC9
KyEehLi1WRWbrd5Zwn8tkLQUDj8wE97Irpsyt9zpwX+geXZozj0CYw6rDMEd9Zkp8DMZ2QMijW2i
48HYywyedo0Jrx8a1uTV9b1bHrCIwV4KAtuekInbnwhSvlxl0aTXhgkwRb4LmrtsRmh010YJh1wP
n9AMjVG+jASpvb/PenHWaYw5wW2ZHZsBxb5Z75pMPoOlz1ifwqcxxEAiKWAgXxxMCnUCqaJuIFsj
uJeAkVCjTnvgVYYFiFIcWd8eVraj166sdpVR7gEnOmI8/O64t9CZlPZhaN3UHL4gH48HBgATD+jY
7RpZZVRVX6Q1Uh60aesMS2hBp9BshxXnJbrhkCTBKblzHP1meRK33GcuitVgsjVcamBs7OJU4X/b
qqWMXPHlclizV6nvgQg/uqtCQFsb4Jo7DkGyOdiODizbdWauqkA4YY9R1piZsaHydSDIikINcRqn
FfdQF+Fa88B4gGz9VL2O8qGvMlRnBQTL55u+eenOyptNPTz57vjECP9VSpJQMr+VZvUEHkwWIbpj
wu5VJk6IqnA5mAxBvjoYShihW/a/Hbe7X4Lid+nmPGR6hBZn5r9BpOHQlAFgIwXa9Ew3Y2gLgohp
QIhOjHqMXT166KuP2Sfc9SKJfTSS8r0GkAEz3LdcwwqN9juCjo/Xt2tzUYmHXk0II/fPrLHvStOD
EHOp36diSsqqg3GG8PYNqoMRqlzC4gTZOoYTPjiTDfxekXoWDTAg9l1TjdBQICtvnG5Bm0iLzF4z
G0uZ085G1oBZxh3qjS0AqvEEXUoNycxYjW2kF2QTkDx3yp0xL0XY5X7SQqg7Bow9nuZi7TY43y2U
E5o66aflnY150uefdd8c4SR4r0srbdHO8jsLmeb85Iz2rh6geqCnlde694Ye4hxeMVPfx5b9KbQf
dkBVzE2z5mOfChOYVfSnuEHjuew2FAhvVtTxMI57D2jdvEN7sVh2cso+RY303l9Cu34o3VujQxJu
gyA7Gdum7PdW08acHsqFQ+tOjmYMmPEzdi/ItOAJ4C7sdWRWpEgNBecDh4LY2y/QYh0a6xfIgYcS
WuiDslOwdMH2qLMdgw7+2IoTSM3zykKjL8lxBUZ+hjGv1+/80dvBgwCyopV5z/zslzCLV0MNr6U9
HbKSo40z2u8VCv0Q7hc3JqcxSCU3nl/fF0aeMJKpcOCWsQL9UW8EMZ+rGcpuFpk+KuLfLTPIdYOz
rFsm3r2SouVFlnWj55eWkDvcnEjRaGwVfpfOmM1Fgw8nIhMDyyir7Hdme0hqB+QzdnaqJjKkObK0
oEfZ4TCIu5KgItFC63slzD6uW/HVTnMMQOoNh5IeULZZLFsIkfjLGk6pz1M3HFGJwkRObGzd3cu6
SBolf02G8VIH/j0R9G4Zy03O8zvq1He2zfd1be5HLs1IeR6Ygzhwwi+PmrB7z26fvMZ7X3zv99TQ
IyjBD0EwrdyggXYFFytYKaRlT9+JpL9ZNyLSWt67S/hRSXbGyq1xGF+7IruvUAOH2Vh6obTEZ9sM
cySYOgSc9KugBPATxgFh5Uw3RlZ/OjPUrALnQHN1o2fM+2v9ZcDPrXVwHlxfbsZc32euf2cu00eg
QHdV3tfs0zdhQBW2hkbMkQZsNRO0fLWZPffjALXXBuRsPRZhrgsdjwGuA8+FqWY9V2ZCBnY/dT7u
AqO8N/hw8rXWTx2AJaHJxG1uQR+TT1YGPch8PbkohJZKxfBROFkozqsKhWOFbhEOy1CnHNDAqHGd
L3dWOxHUT8VEby2JOV7VCnbgAkHQyMubHHq3674FQKEDvmGw+TM6s2+TJxXSy/lWVvmDz+h9wwey
BrYcLn3MPPROi5STrcei3rcNjCVNDEqjIhjGqKcd7iQ6oaZp7DbqM7mHxP97UFlxVtj3gKDjCAgk
G9BH1WvH1L+7qU+cpUUhnNON78/pbOAfuhx/2f64FhBsXDNzQW6nilXhoYooUf3S8oTbHdPKOYBE
Hqks1JvFF+Qsu6Sexs+BDrc9rTdzwVZ511UYb8hBzDvo8VI4QKO5Pi8uib1pKaLRI27cIXSHUBSD
aFAVYJZkM0hxt7RL8J9hK4fCxFdTazFZaG7gjFbZBGVOhKMQLo5w8/Je2h7NidxX9/D9OuX59FKJ
+q7ruqT19Z3VTR8gtG8CMq4ce+IhMdptLn1/I3x/SIIRmUke6DYqhfvGCvvF7Y21pGhqZMv06Fcw
GF4IDTFimzb1YG7Khb6M8CP3pf3bs4FXwcWzplWztc3muc/sCZPmYtUT61Q6uBFGaaDp2dxbgYTG
sCKrpUMBZpJVb40pTCw2zUAjt1QrGOrdYX79tgz6SRF/q1p9nFuIIVuiRpUrTRoWGds5FUKcgTCO
WLRzJ88JIaVaY5w/rMa2+cpM/ekKeWzyXEd4lQMsCKcvP0fvaizKNJeYpoP5AItc7h3wLwU/buvF
8oa9K/kM4Wv7TuXqSUzGnld0l7X1wfZx/XNCnoOxTg093Y1mezfV5W6i+HC124AVI/N1aUP2boQE
s5GjEJskAWPX1WmBPF/VDKBA81jo7rdjID13R6hV+61hhu5spuNiAnitURsMPSTvBwPyq12dkq5K
G/SnVrNAAg4o1z0h4hepccVXyC8QyI/LxN6LwVvVgblmM5TRZqZkWEJlOqodFLStWWwq9P5CwgNI
GNg+AlbzVuTLLesBul0glhFKpH1VZW/h8uyF/CyK46EY5G6sLeeQGTMUkGsJ9VoBfJGcFJjGqj3q
tnjMhvbF1YEfwZAEyV8mb6u5fjAZBwBYIHC4HroCSgwpIWolRGOFzBtiZhUHNbFnMsx9zGj1VLYO
BlNl9gA1aRZR2LYmEuE/LhXqelCsf49dAapPhbKfdPgx9vRrssRDMLAPFwYG4TIbxyHrV/DT/VjK
FprmGZPhotFYWzwXgtoKabhJ2se6dW9bKJLXA1DIVnljTkia+YDE02REYQBggzMuKAlNk72hjZgy
z3hii4/tBgHXKoAB0ViPh9aoHiwFFQUtJuCAZ3YLobO9sfCHgBfPne1uB8xgTNHUkQ0oXEQkYJpT
YQPSjB5oBL3hdKpqKxq4+gWboRyNbOvY+pMO1Vw+2Y2AQDBVdBX4YxsHrtGkSjuJasfTYqM81x0E
T83F8+LFnncebTbDbCau295VjlI7SeV2gWlkamDIVgP22gxDk9Bs/CLWAOOGgL3PbndTBM5XwFBz
QLwMw8WueCkLWYd68QAi85p7e2nRoRp7ZHV2ENYTs0IK1QOxeDfQ1k+c3jhgCInYVGUP1jC/FN08
hk4NOmPh9Humyxs6jb9dhhyqhbQdagtJzi3KXc78SFtzjZbF+AsGVDtMNCpgXBYjMs9HNy9uDcjT
RQ2gIWiULLeYDYJb2vtWKHSVJVg9snDdxIUnp4hOxqoLbOQMsn2XhOot5UWLtrQFNWPfKeKuIFuR
tw/CmCPgnR9Ki0KBAtPOaYQJoqCAd44aY04cj1DJDCWdSipaWjdTZz8Xff2uGqjIVe4+oFOdWPps
1UTkrSjoU4eV8HPqfGUE9gEXqEwZoG2hgWpz0cvZ2XK8X0z7yJcG1jwWx5TUsB5hHYzSDNdVKBu9
cfVcRVbpRLiUt+Xc2ffQVkIZZ9ZzhPQd5StUnKrFPLqduGMjcFMGt+8HJ0gDM2/Cbig+UCaAwFnO
YSbwl9tZg1Lh0I038UORLX0EpRikW604thUBGtBaQrjErHH1ZrHf0c1YOzt0PZ9lpX9lAV1CMiFe
8B6xyShszEcxx0imc8mV2cNBFAq3q8mfdKVQLTtLniy1BeWXLv+oh+FlyMHlVhXoJEqboa41BNq0
AL8kKIy4G3EBy5KrDTbAvaOWr7axfxF/Qke5ejFHdgwa0w2lWd+VvXpBE/B1Rv05+yWapyWyFBCO
HksPkC5evAV5mwqy3OaDehETPTilc2/mGF/QBht5nn2yavz+kTX8poIWV+gNthH5ELdcjwQpp7CC
KqpqaDfIQiVwo6qiEtdvyj3nJXfNfJUPGUBqZlmEzB68EOH7qQ0CqDPxYO0t5H6o+3Vjo6Ry0aX1
mpHGLZ3caBbu0TPyJkJwP+iMHnA/DDjZ+WNOsyfN7Lg1UE8U7CDYeC/UdKIcs34uxJd08430ZX1Q
kLrD7jgfdps1iT2Ag9jNyk1MdM6oL/eFbDdm6z3owXoZZ+9ukMFbW+EMi3wrazcea8iRt8sTa9sb
g1rHwanejJ7sar/YoaONfpnOIPpPHn1vYBGv6rvWlYiHSHDGZQep6qONo7nOMrQl67n+8BYvWA3M
exZldSCVhgM7tAm8bDcrLzF0eVh6tNOnZT/ZLUyOMKlRcuxBogIqh4n8biLBZ+staTNIP2m8wtkP
1HrltY0rzwXErJmhVobNGhOnxpTFmJ4yhjt/rkGdkWVVp4UY7TRbEPl85OyBKNdclSwa55mGo4TX
htXRqJr10RkkuCTjeN8MbtxUaFJVrfV7tmBWw5Y3LtsHqPD76OO2ONE4aK0G4hIAHFy7tXdQfG5B
VUEhHUz48x6MFPelpSbUoADXmcO87ysXWGqKL8ve7GyAjpufpTLXuNugQQnrI0yS86yFSnxnv8yN
m/hzf9eODBAXBeX7rHvKWdaEi5QIC17CM472EJtXXon4SbNlI5RxtDNy29SIO9rcUDqDhbZ0RxU0
r6Sddn1nvPDFBwvGNzCbm3adS75KoD7CbFbpULhoPzc428LIHmyMS0O/tzw0yeYnW9jPcNubw3rU
KE6kqKMsr7q1XCSYn2BngyciMGgrrNgAeCoqySIjgDtwezlWjInuEi8BujgIvOAdKDS+BBZBh4IH
qdEiO7BtjZadm13DRf4ApwBGD8ZjKGhBuPcuWAAtZehb09w6ZdArNaYvABXCbnm1roEpfl7nf1jA
CzxAYFdQvoVC00nYPSY+y9rNxBMUWNboXl7BbfyHQv4bVYEpsx2AxwHM91kK7m9QQA/rQpeVFjsV
onFWszE/toNEQO/4GItF3AVzmz0yy50iTL+ClY+uCaRb3R13fNSU3QnmYgQ97uVx0nbin0eQTJY0
Lkpr5TYOqFTTCqE67qiTmiWmuEaJHHJeRjvknhub3nD03faNDvnea8CpEnB4WzuzUV0Byv2gvYHn
BKQLuOOz01pgXzxn3ruwdMG3U1C4m49o/9rrs8xKtdfY+aEbnnmxWRE5wJNcoVj8+Dn/WPqMJvgD
3sE4rjepiHEKcO1QKsIgP7fXAQdX17yyzk/x7WtCFMpxzmIfpnvxNZVHoDcwCwvqpGZqJXlqAjD8
SFdnSiWaI3QTXIE//vhsIAJBwwbCyN/gHn3doP4WlXUasuULOPedQN+Y9mQPeP6VrfoddIEvCDos
hSI0WECXgG49gEGtNZ6N8RfX3YA1fuU7/QgqhcU5UI6AbkMS8eLcjYopXg6WeaogxPLWwwXChikv
JgYjYAaJuu2ierW8/hsv8+ML9MHz9UHYhD76xb5UYDQpSzvYHLKA+KCKi4Kvs4ok/VBeOwM/vkFg
EQn0gV0Q4S92h6M0gQipeZY8dPzICKcHkVS/F4zyY3w89FRTaHBco079xINAwAY3++zs5X0zEfM5
Y4MxluaJ25H/NGVJA686cjpbbMB2BXXfh+dFcs/vUS2dwZDGVUHN78Cns2Y32ACQz7UtnP6/D6Av
in6Bjp55qvOnvNmo6SEX239/xp+oDRAjBtgOCDULgmkXa/C5MPtKQCcUcovAo/OWR77M9sLFjLKh
7mYw4KkCMdFtV9CdcvTRRLdg9e8f8R0hh+d0YX4BMVAo/Vyy8GWmjdH1J3aa0ejNx/NsXIe1X676
5VeNlfk1CO1/GKSLeHMmkIO0CcE7hJuLpw6kaUBXdEBa2CFFUwEH3Adt1bDU+R5keRgL0M/8LJvR
eqtmLK4Enx/0OdC1haouwWUYuN8oS6zrDQ/kGXJCTdPtMVzbBTvrDLHtbtjmP4mM1x4UgG2+PfbH
LHpAmnflTH3fWudfQIGuxPuGsO/F8V06168NYyyeq+K5aVVEBUtodQWH+P27YhEHXkmYrlsI4ReL
VGyqnQwzzVOAxDAcRL0mw7lL6/crspwZF3K8hbTE27930w9bGm8VfD2QWOAT8Y1pPKL1L8t+Hk5z
vukrqDSeM/aheTCaImLMBUlp3LAWYjYVSwdTX7vLvr9a/0xfR7iChR660hfovqUsRJAbRJ+CB2cO
2VcNvQwjQiWKif1Bw1fBWRv/F9etv1b9TzD3j8sa6mH2DIimhpLFmHSP/W0Zyyg7QGM0Mr4APb4u
t/LDtXNeEj4SsBUHjvESTdg3imagnGuIfFrRuT2YEDucIrlBsy204MUdeq/ttaNzjvV/n1zfQtoH
TisQjLAHuthTs5hEJyp9fk4zdc52S/kKpmnwaisOqCUhDi1j8QAw0zPE9cpfAoXg/0WV7O8fcb6w
/njZyEqDCc0YfXKpkQzqfaKoT/RVLOV3JOV5GRdkbAcJbnCZ48oy0z4pz8u4dlRn7773iBFv1MPk
e24w7ud0fWZjOQCcaPuugtmM7FFPwACQo8Ot5va2ktnNQIHaoDf/PmTnAPn9M0DMKHCgnGBdancx
binDNCt9wvgsqjmUKMUvwCrRpwMeJTCvXBA/3MW4nBCwEUPOhJXLLNjr0NM3aalPfJPd68TeWNuz
KKoDazmob8UY1p892Nq9mVSxEdMrwfIH1vjfy198b2AMy0rleFoH2gXkICOUjzfonEEyf1xfS7t/
sKP6e7WLdA62haM7Ye5xGl6g3hRD8y+pVkHkrYZQ3BnRh7cisI911dWU5wdplb9XPid9f+zrwiCV
4iNWVkm/yY5i3U4h0sm0f57WZ2E6K4WvG5Qr0nxbHuwrOPkfSp2/V7+4lA2xZCpDGw2ME4CFNv6W
48mNI+aYsBgCnBHW3BzgoPAq5fJ7LotADUdwzMDOZKHL/HkxDTpbTqBP2duS9k0Igj7es/Np30H/
7tUKyzvYTyOaPf77DP1wUWBZKDsE56Qdmjl/v20elJ43LL4+sZYdHCpABIC5HVSnrgaS81+6OK1/
rXSxfyEqVcFc20MgOaC7fnv298C1+DbH/+Wtm2tC8D89mENQs9oeIhMC9d8PVge0ydF30accgB9S
7FzxRIrmStXzQwSyEXscG6RDAt+Si7dn2RhLQE0YpwSt1RKwEbbXHfCqpx7gkn9/qJ9O5F9rXby/
xmhLaXGsxX7xA7DJCdigmzmBmfRhWLcfA0EMMlZVGjjxtUTtp9iDtbFFKIbFMDS+KH4mv7Ey2WHt
4AH6VAmm9Ljl0EQ+S6dcFwA+P8nlTsHsH2pfUMKk9JLdU7twwWkL3Ol9ruH4+mDk15QFf36gP5a4
CDKWiUqiByH1v0zFOvuQPMFLLD4rkRuxe//vT/fjVoT7tklxg6Kcu3h7vd2qqu9xtD2gAHq0GWcb
jUjMrf69zPdMF1ylP5ax/t7xvB/NuQXc6SQtlSWTxiDEIk89HdZyzNuI5uAdj2S6In3w48f6Y9WL
I0BcoNfN6Ry3gB6nBcTLymt+Vj+kIHiwc5IHPqNjexfvz7OUqEHk1CfxhqH2SayLLSLjY7ti6EHp
mIXzpng8G8lm8Xzl0/13gr/txT/WvnipwJI7LZ+wdof7YDwCFXU3vOM2CINVmQwaPgf//og/v87/
PevF65RV7ZBZOrjlJRRYFxk3+krT5Ofd6Fug/UCPzbssdMVYaJXjiJ0ACQMzY9tlcN8hn/9+jB8D
o/u/Rc579Y9LXDI9QPoGr800970dlsvXAG3gFg44xE7+vdRPeRm2x//Wuqh1itLgGRVYC9LaMwoP
LwV5Bz2gPQJkbCS5TtWH3YVuCpq7GUEPziJhe63g+nmP/v8f8Z/+1h8P7LUt5sRAlyNvgBP02bHc
SnoeoiiIrBvvmO3PxgoEDt0pPHLXV/U9f2gm4PB7mLOiR2Ob39pvevb6xWELcuEcrtM5UH5R0yA9
a13/tgdAvLTaIysD9GhpO62XqlyBm9WH4O2luZ4f+qZ7GGx4R3d8ePUdOEN50jgE7OzTxlWHeRzg
qm7zHszVpm/GG9qWcV+4294gaMl6QIEBgGJbLXQiagGKjXjC6HJfwni3o8uTX+ibQgZJ6Yw7p1Y2
JAtsB2LNBC1dATwvMBmbhYNZEvgPxBy32nCf1Kis0HVh+MPMG+3aSbGwedcNDL4HolhnvlemkNb9
Iny6U4H3EvQ1qH/iaDXOu134x5F7HzJnUFOGM2dcF5kOM97swKZ4nm0gHCmvbozG44nKwJ/pF/1p
+/MjEPEyzCeMSwbMaoAwB8Qdk6EMnCi51pLfOFUlwyKYl7Ai2YfO1Skg2b2l/Y1lYgpsdGOTBk2+
maZqYy/N/Vj6JoY6sFUb6mCBrqLA25+B3Mztfh2Y2JCm1lA6buRj7k4TfLiBfVXkS3JNk6IVfpL7
7noIZCpnA/Sc1puuXBvfDZYoTI4gZojb/dx7u6xrllxa7tnH5gkl22OWhc6TOsC65pA9mpF4ddfO
cxAHV/rR37OZ86JoaIJyZUJz8rLZPs6j2zcT659U4mzB5TmL4i/rGSiiOgod+KNOSXffr9Drh3fO
lYjx7aK8WPsipk8LCHLSDPqnbFnCX9Ny78gbl0L1bhW0dfjv6PTzBfLHwbzINLKymLXZI5lRCUyc
Xs2du9ExwlCYJ3ZCdtfuj+8v9sxYRssLbUwc3m89cdsIenDfxnNmM8T+FuVTVPzq111C/h9p17Xk
Ro4tv6giypvX8jRt2I4tvVS0WlJ5j7JffxM9d1ckyCV2dp5mJiaiD4ECDo7LTP9bdU9Fl9AxdA8S
L3GiD9PFQ3lilz5sJw5QUTopGnU4IDGY3xVfC1HJRMtmQkxKhaeBneOJN/yHrTXRmkK+RDtTjEmj
TFBWJPC5X3IyoCYBE7WNkTuQl7cPxS8eL8C1FA2Y5n/bY84Nbv4AhCPs6cXoaqT/PSwYaqh1Q7Ab
hVvCuxoJnFhjIgEQzxJdEGFNDMyD5k93KzSZ7dGBX3G6AyQF7nkp0/UNhSgzHhAdlLAsyYmoaJUl
jj0tMayJl+7iLSY/HoCBmz0NOnICN7G4ukYq5wSLMhwCjVVODo00tJ1GWhyaIW3cUd2qrc65fxff
7Mu5gfYO/S8VWTWTzwN6KGdq1w+v9bqpTNVH/RV8RjmGn3iWrvpR8Jgge6cNmwvt2BnDbE0VlcOr
fuj2mJ/DaA9l2Wt2wG5UNsZ6pA+QXB8Ejiu9tsJTs4yDqaV2LYQKZg11fhbyxFsi4Wjl8V4eKk6j
5ou76OySYzdPbTG7iWeuyKc5G16LDs+12gr7RQA94zTrd+IQ7dcCFMJykj2suq5ivFspALsY92IN
9ibQD6QA6a7PJoDHQNZg1sMyW8VVe8AaMK0GZ9WPkasBVlJhyiOrMdeWWt2hEoXPOhefMfjVO5ZS
mG5JMDyZUfnUEt0pTxCM2cUcBiSQVvlgkXnbZ/nRUMnvCuCiqMs/QZZ0Fw+p05Wy7q6NhHl7EyOv
pQ4UiWwWB5zBXbcIeiiWCkLirv64/QZcnHK6ayCvRhfCAmUKW0JdZisF8DgeXiNtfqq66EFSeW7/
IqiHCVxYgOrRJ1QsNmXOzQyz2AqetFr6RqwkWJfcKzKDFypcOHmYAb8d/C06VuCtYTzuOA5zNmZq
/7oMpW1M4CCLIUqNfmhdIljDETfyJy07tCoU07KPFlD3HBjk27t5kVrQaQA0zZG/aNIllSXwgaQt
TKt/BTb+Se7Gzdynj32sgfxKAzep+uu2ucuPB3PoDFLWY9AhskXmcgYPTF9q/auh/U6q31X9dPvv
X17fs79vUSa8Exdo5ehPdSiPv+ojEDqAyQLy7FUlQr7ftw2xrRI4Px1VctBXqChZgcSC+XiNkVb9
gkN67Ip022NI0AAfYhabjha/CGvuzsr4s+sEp546TObUnrFaB2LMn6RRnjk/hZo68SN//RQo34L/
EbIqF0pmZS0PeUlMCSiz3k+BAqsaIM0xSzxrSTCNO0LRRhGmwq36ZTR4rV42Rvoyjw3AIUbaSPsH
53sOhssqNfViPUr5gMnw6nsHV+GA1QY5m2lVNhTyELNkaewWELYfcvV9qsXJKacRQjdlAgTLrAp2
S+rnoVFrjzQm5B+ViOdtr2zSn1+J5tn5r0Tsv8xZJixHE9fbaTLIR87G65qMvK/B3Oq/tgMEv2hk
IZS6KJViEgmZWxUtR6DsfYwW+OoczABWBwZk5kH8IPkzcW+fACYEvzDJPFr4GUori/l6bEY9tSG8
gUnKYgdWo9oWI+GuyaRQiQrOhjKe48Io83qN2gJ2MezqMVe0j0jGFJzSFrkrkEn2hL4dgbOrSk5h
gKUy/H+jlKoIBFAYMKWbf3K/l6KIcrUcl+P8Pv1Wf3cPaQiQ1dbwga7y/TGkKtP30XvtdsF4V9xr
r8pWduXQ5OQ8TH3i4mdQN3fyM4R8hBhkg58hbgGXD8Zw8Kf9fyFmwDxEf9nRMSNjyfh3CHSd2ynU
qi5kY1iOwKXvu4f2nnaOMGv+YG2jB9HtKxuQaM4es8WPC6NMtclYwDeBhv5yzDbNhi6OlgWBDwyM
ze1je91znCyP8Ry5CBRPSrA8MKEeQKoAUngbyBtoFdHvmD8q3xcf7BR+9PQ3kw92jV9VsJMPWIP4
N4pmurFztJ8T0EFmyVuqQmxoadf/5Xb+WSX7UgwzENRtvSzHRkvA36R8T1PM34hWOM2ql4/kedL/
l6t5YpFJrWZikTVN8QWJBNH1YgUuC3wsJjgo9LsedTTOZ6R/jn1/QOz2r1PKakrHYDYoFnmCOZcq
vgMrHZquatebCv4uCf6hNebu5YYlDaPQ0+M5uxBZ9QUVrdTRkzzIR5eAhjkcg5xLKNP/f3JWSiVJ
1UTFWVkcPVhdwCgEh9bKJx9jCKF0B3Lfe14JkmeT8egpyCAKY6A3A+gTZa58A+w2rcJ7ONgc9eIe
MA4GOJuhLuqZfrrRHe4hAhdYnvwpOR0qKqgycMIzdpAH9gDfA0gdjyMYAS8EGjC81CIFUZpjbILP
aRimeQ/czg+ia59NByRnh4cDkPxBd0cLRK9VCiYPTOVw3uivHsf5icXPQFKJsWgVhGrs9Rf7ecwA
cBuPqHQfDWV8AgdBAdYNUXSFFdA2oS8A5Zb7CKT16RQmTTGDBWgBSYloxBj1J2hr9Z0/LfVPwASA
a5krO42zXd4KHxJw7OmS1F4fgQIM4+SfOpGOedk1oDmqAZ2SitotlQ4pLVQqwqnv79tIH0AwsOwB
Pjh0GBy0gVf9jvF50BNExeNcpQddHQ+tNAZrFB9VJfuO9uVbX6PiFq3qQWum72qLkea4yZ560djG
g/aWNNOuN9pvVaFhQQXoDij7uYcxfdExZODKir4T7WZc74qhR61A+zaq2rvYKJNLUiTZsrDuTK18
azuQZmFoWnUTUJ26ba2+LYXOe3ToQTv7IjgLEkqmYOMwMDrITh51OupdaAyVx/hNhi6i7gx3hk9V
tTRPf4b8C0RK9F38wHsHvnzTLbvMYyfqXQOs81QelRqkv6h5PA+6KjtLNvwgBepRbfu66CFm4GNP
y+WdIdSgUC2Te1lINiPgpGtUbjHc4taK5gII/Gz2XTBBKacoyV7M1s5dRQysczzShcNlNot5NxW0
yUlDsFkTlNKzn6U3h62r2/NHhqHVIeRYu/BF1JqJwUJUsw0Jbd5z/ych2c4ApCwR0Crvq2v5GB9t
gSJxcofWXhPRSb5H91w/z6RyFvUOp2bpJpy4XTBpo4wOBOOx/W1Ydqb9jENtl7gqmLlADte57RBo
nb16nTMCgMkLTXiLZgJNcHKvDS0EYdGzSzaFP/+ofsTbFCMztNwcibbV2NzQ6yKTY9bMvG1g6snW
ImnKY3QnO5iV2QI1bCtb00+2uvcPPyvdgZP9FbKhKpsY+0s/q7bJNtRi8ZwHIOdEG/hTdpdQ5bS3
v2Kdi+t2cpaYd21B9cYk9KNq9vpOpY+mV3LU33qHClQCWecaB23bPYkQQq53FZjnOIeZbuAt+8x7
h2LZYmUaznKHQcK0sPuEN8TCsuxenFvGo7REGVZBhgnyORS2tAGkN2j8Oqh+KJhn29SYZouc1Od5
Mt6BZXyCUckWMVNSHgecF+PNanaLzJkQZGuy7NK+MoeTI6Pq66iJWVci+wKeUXKX2aYuWq6cTwBP
F9v0a/DI/ciPnKNKL9uNr/YVVZzYnSwYHnvYncDoCISnU3qRWx3pVRRfWkyR+dz7T8sBt0wy3ifF
KGhTgTIGGR74WLZgd7hTfXosFY6n4Xw3NqOtunZZZBGGKCQpisNe+Bhyzoe7bgPeFIAxkcrunl/1
Uogw9JPXuOotbT5/K8GZNkycu/0fTse/rRhMhSWXIrWnRYGvNAB3OpCONExe/GFP7sH+5hkbXph8
WYX7cph/bDJvkwruFz0fi/I4+nE43ZWHBLRzUPqTMXpU6Y56jH2ueiJnNw3maJhtOlhWAycNGr3t
cB+B69SPHsFW9xzZmL47KK/g9eRVHNgZq/+/e39WyjxI5mhNWWnl1F3TMTUpbI5ROLgJ5LCLIP3B
uXHXH6I/1piHSCPx0vYdTgyw4mH1nLif5SYLG+q3gtum6Nm7vGh/LNHdPrnbOvLtpQBR7tGMJ2cW
InueE2eEkjL4GTzVOBTA58W8S8c9q8w7BGJLQ40I1lcMAjiNrPi30ZP3oa0PsVhXYD5MwnqeNqIY
7QnCdLdpWsUW9QjKvIMcpsPypEek58R1vIPFPE6VkUwGmXGYkTzZSv1eIrQypm+391unx/PWhjPv
U6yLvSnrZXVcjTILTchL+iMEc5xOb/xKGe8TVFFBWSCEoN0FECsq9mWhbhcZExtS5xkJ2BkiywOQ
09FAXi7FxUGfwdq4Ss+5Or3GaRtC3RBMDLNvTPlWHZvCawU0UMZWvkuhfWDna1VjeMXajWr/0BMj
tOZ1Q6IVOPIFqH+h7/cAeT/E5fomK6WCWLN9gYrpW7YAWj6P7WGZkcKU1iza45iB0C+T3ttMyx0N
f7dPtZdyTsswWxsouOs6MMPJ2LmVBSnwac2a7digAmJp3bNmRrm79GiImYCQ3N7la58SemtANejQ
mcKQ5/mploqxqLIhBVtr+zKtopODnzAWI46VayHyqRXm7vRx2UZAI5fHzHyNKefZ7FZL7Vm1zDF0
WSeAnz21xNyXokkVWRmT8liDLGyro8JT3lU7KaCZ2fCQHETeY3LtlJ4aZO5CNoEjHjW6Ag5o+CAP
mZs7n+Du++gfgCbn3Dt2SP7Lt54aY65EEhmFtWj4WmBGLkDHYGePll+4I7HbAFNI4DtwRzqs/zGD
ldkG6xJPevyyEsrsL/NCy6kuVD2GqPCmTF4aJi/5ff3UOuAjdI3vKWwDqfyc7JqAO4x8LbY6WTsb
0xWERBDZ+Xq1R1fZayGwkEHqUCmk5jtfyPrqi31qj3mxxcyql2bBXtOXpT0oSOksR3xH+dwmAQ2N
eequ9KSw/u7UID1pJw/MOmg5IaJQHCnF0UBpJIYHWfmdwZlY2uPta3/1XTk1xrzSgxFnUywnFWqF
yidEMStb+UF2kHj3lDfxpcJU7bDjHh7eJ2ScjVJFUA2SsKWYHfAUv3mcMMOu3dUvy6YLYpcbG19L
ok4XybgdMHSUDZlhTz9EQY9RPBu8ABWt2W8p/sDIvcgjnGeLZ5NxQN0kNFpE6a/Xsv0GaY2HsVw5
Pudqcnq6LsbnSHNhJpWJkwIGjQV8wS7SUle5j97Sg+mOW2k7vqHggKlCJ7ofNnRWn5eeXtZHz/3A
l584OayGTjLw1NLDGt9rGfiDRrB6TaZd3rXdptIfW/1nh9SLRL85B/faLZHMP2EY44AEMUnAEoPY
Qz6svowEaw6joALmHLVuX3+WHPDfIoQvubjda2/YiWGTyRoKQUuWroDhYm8GmDH+BBNe4oJybnas
YADQHZSpw0545Dm+ay/0qV3GD2lK00pNXNJgS9laTSiVtF/OLdVdu5unZhjvM64GmUoDYTsFcU73
DciHPOCutpOrjhjki01upsBCkdlMwWR8UKMN4G0b4dFpA1p8WzcF3MLkAUtg54do03nIxw6JjW+K
ZnH7gLa8wzlM15Pnfx8mk3FIBinRH6/wTSm4rkJbFsJbEAZOufflmlc43V3GE1VxPSYzJI6PQCXb
ZXo/FZzMmWeAcTuKsMx6VdLTaXwW1X1RcB6ML2lx9nU6XQHjc6IUDG8qTesaMbccOU2TYMwkCbxw
CF8N0n0g0cR/LZCMqxOwcIPofq+DmbADrbmjVvFPGSLwlSINLvxCMGjEDDFVBEIP3XgkhBw1C5Nl
MSXLUt5bw/LAGJaAzQ2yK2SeQ2Kth6SfPvVV22jo49lllG8hPxeIqcGp8HOPJRNkgVZHVpMIxzKG
MAo6HKhuQvd8Q9UXq4fE111MKf/uPuR9+VBt0W52+MEO784zTg6yopk299hsQ8J0+8asX1aFs0wW
8sjePnYCCSA6EM0iVT/KiOTkNxA1QT/zKd1j+gPFqvUONNzOFIJp8H8qmP95vi4QtSIUepsOkHzU
QsYUKPUvfS+QcuYeiOZt8yF9TEHChH2vuD7n6qpPbTM3fgIh9wK8I3VzZiDRh9NX7o0fX74Ojfz5
O/x42G+5/UT6xdjrc2qXcQCLaZVVkiNu7j0d7a/fgEtk0G750J0WunCISBZnDUyQbDi6bJu7/yJ3
uOYhTn8B4yHiVoitlWioKKPOm2KGKSiD0QGJHuh7E7d0JwFxAjdjufZqnlpl3AYhCQCMEdYNJbNt
/iQudhoCOO0RG8yXSNHs6gm5CjdbuHaBTs0yd1icFmtQ9bg85vlGHkH83L/J0y/O68HbUeaWQtGp
MUAdUuAcU8Cwhpl7KvH3CbYFWmATvvFQu1dra3+WBTn78xShSNRUKmu9OBabAUhMEOBty6AFflHS
fYqn5YV5t1eosh21XKpmZWhwU3tN2cxWA13oKLy9izwTTNxRgQY4NharPILoTbK1dfhoM5EzZsLd
NybSiAEWNqAgUHwFN8k3cMfhS+kv0YPuJ7PNA5pwlvSVxZ/GxgrBXBKKVkcozNmatOXC7HjZGzsW
sFQtlCupB5UPyUv1Ql4sn05EqBtwAkFhJAQHJ/dKcVyn+pWVnCxr6MGvWI/IbOoE8yUz1GRDC7pH
4CRKAxHaJvBidLhFAO3ZgZfK8VKer0f7xHjWJaKMEhj1I6h8FBsoSzmF7GCsgDpPp3iSn2k1QDgs
Lnz4L8OtJvv2QeVuOnOI5moAHWuBlBl9SNpsNXwCUhd3ttzqt7TVthpYq50EUkwix/JtHwpl5PNb
byW1MWkTLTEtpZeC7VIn770auLfXxzm17PQQuEvlwqjgMgstsdME3M19x1kIzwTzBBm91GhrgZBj
AnNWDfkEyKPfXsRtvw+GofOtAre6PogyzujU7pbot0w2Ah/bxVsG87jkRiUUFRS1kAmCO12tPB16
KhA4DqbHwVWcogmowgH3Asr07/7nGAKwgvPFGf2ggUoQBzDbgPK2G23IE2Uv3QYVwPVobqQAuZoP
tTZ0stZAfIS2r6P7xRafEro+ToqS1T/abJb3R05IGy8WNhuksXcJ4n21VrZGLAS3zfAunsJmwKu4
JGmFdaMPbnxKKP2h4HiXHaUgei5fMOPwA7Wjn7eNcr6xIp/v9VroIAU2cBusiu5zb2MChHMbeK8S
S4SVQuG7yDvc62pf3qsoZJh73caonl1toZHk3l4Qdxfpik88aJvL1QwVweqY7Mf3yRO95HMNux2l
/Mqeyp9AIHBbZrxqvMJEvUnVZg1R8OXkQHnPd2sILRUg2aY9JAcASOQi2XhfjXEwbS0YiO7x8vZe
/5a8lBhDnl4pbYV1p/3uVhvwOe/2tvIepgtcfWIQQHyxxGnboh7fuQq4k0Fhox2TwumDLpx8zYTg
hD2A0i0o7K4ArS72mtt35bwSCuOVgE4TNaFARa73uhg8IZA8UD8qv/wFgZUJuo62tXrDI3kF6T9n
D3iRgcI4poaosWDgih7NuwYNwcSVXlC+LsBV+PW9X1AbVN66LWAU/NHzr1jnhldkIfh60o5ROuID
0PEgyK4lj0jrAii6FY8JalgrZlhAxgy6CB11LADS8LD9SDhcFZy9VxkPVQCyAflN5FZrO2A4IouB
NjQVL4Ys21QkJcfvck65yvgmjXQGMOO4yXlySADA1+PlH1pgQp2xzZS0AccHRD2SR1TQw1XlUU1d
3TIUGYA4hUy6oTPHtSd1CpQrDegA0QOu2Y1M8cUwP6Tix+0bejUkODHEHE6hqDtJndBGnofZt6p3
9K6dov1928h1X/7HCjtTQnphSHVa9m+9xfmi5wlqR3xE8L9PtrzptK9e18WZP7HGnDezQixggjTk
KEFrjEB5bgDbhj5CwafyFCXyQUoRqnEN8Q5eCHe9BXlimjl8kyH0ZLDw3VrPDPJd8gmBoeoRbGg2
+mMeNLMhrqJi8FDcoRuQcnlJr/uaE/vM0VyrqClHIaIuHnpEZAOCstZeE8x3zcc0KDeghSlRv4Jq
V6gpvBebho+39p15Q5NxlpqlxleGCN0jFHO3zbMFIU5gQWY8Mulmgu6fLZhe7HM/Oee+GMxT2tRK
WxUmTAvPENLwtF3xnAx2HeiYp11cEG24yoysj1es45ml//8kamjGSAJ3ulIeJTPfNx3EXiHWZEK/
zEgtjhO9HqGcfFomeK+JYaxyROO8t+lDxomKD6VDbAy0vUc2dILc/sgLYa9HKCc2GTfU5aBwiTMc
Z+PZDLJvtJEmPenPsxc7/XMVCD7HT9CbeesEMd4oWTDMqc9Yo2YDQrvrgzyY/H5TbP8+SeZf0wJ/
1sZ2rLpUGoEWwtqa92ozv0gALLixJ29aXFI80w5GFL7xQjCOt2Upw0iVCgPUSVFlzMABPT6rIt5D
wh3zoF7mxjaajBcqMqAalBjbuGzJBsN0bgo6ZBk1sNyFOAenVH519h5EaP96q9hGlZGRQdcxQH/U
79Au99MUOZ6tPKw+CAHBw1YHkLdXUYXIQJqSvtePyzu6rgFvAI23tYzzIVKcZCbKZUepPWTaR1du
SmHleDiOg2MB5UNngaSshQ2jvLN61xoe6xg8m0+E9/zzHkyTcSwzsDeGsOALEjT9VGcIsgcSAosZ
zPdVYL3cvnYcL2YynmWCTqFIJBhrFoieTG+68VMH0qwpCs7+XQ3NTk4K405GXTZHZUUgCC1xSGYt
mKsQhPzp9mqufiQN2HSQn0sY3GKegkIk6TJaJqapegR/0uLPzRZxoG9BSEaYOFt33UOeWGM+1Cjl
RFU7FGgpswz02dDVtzBG2niWhmRVSJ3c5+aq11YI4kEo8oqWDv43Jr5RBD0bMMEdgVZL3RZ78Z7i
2bQQBK8kXB7yvbSdXtSwfObVu69dsVO7jFtpx0SoK1WN3hSlfphVdPRVXbu3JmR2tz/h1bfu1BIT
xuR5V2SpUo3oxpgBRMMLN53tQvJUPHfLPnay77npgyc6uG33arp6apdxIiN0ryZQPNRHa7XA1FMV
z7VqNrYp1BhAHmYxhB/8FJX8TZzVCTrOPdjtoUQWxBBlhIRWBW3UXpN21tqNUFOCXOooj5ItxvIU
IAWEop/Sfw5lbYa3fzfvQDBHPq4K0UhnA5M8ZjwD61Y8ANNeQKsUoydWhd7llHDrvZdPNXRLKA+l
KoNBHB/6PPSBthom3oXyr6bBcK/tSKgC+NE9dQFPhOLSbZybYu6YvEIhrpsycJSBPokkliunXKq6
y1mHcxt0i08iuWgG2b4R5cWx7ApHMX5l+TeQSTlTB2xC8dqVO3WFJOjx9ne7AjI5t8o4xE5Q1GmR
iuIoxfXL3EK7QF/EcMkorQI0Dyfohw0zwBJAyEZFqBMVsYmAFnutvKd98SyveQYfE3u3fxZvv5ko
TI7ncili/KrIuofsCibDeKycXwnfeYRCF07h8DIEVEDyy2x3F+l1jUmwt0zKQsPqoMsXNYKtKTVk
pFrhM6PURxXow9tURD+FPA6DIQK2qRI3n6dDqYCSjTRQV24b9XNK8p+qkv9UutbApYXAX6MTb1BV
THxmUKMGvxsE4Gr9lyBbLx04az3gSR8HAw5M7GsoSsuPUaNCXnTpgiYmG6UUf1kQx4WCebk31SmD
xLH8qYwYNVyl9DEy5cnuxeonnpnS7qfGMTP1XRQIMO/6OjtjY2LSq6MIwwUqpxI4Bom6N+Q2jEr5
Ixbw0+Sk96HIfFiEFNTRawQq8AGY62Sc3LwChBU5hemYY7IXEaBCQ7TCd49UiGyq/fea8LKny/f/
/GMwXk/K1rrBsE9xTJfsmwKh0U5/EVfzLtVbDi3TldT83BTjNSyMrYAYFdcs28RhvaVMkEqQhNWW
1xK78jCfW2KcBlAB4yipsBTdmUG8oy3NHGTAUMT8gkTzWvn0Ttw60Iz/gJScDt4zMz8WJM28MTaS
cFynD13oZnvN4EXMWvqhpfErJpT/PnIfzfTT28S4kZmkfZNFeC6NwZ68eJc9QJnTgjeWPMymubx4
kf65i7XqVMiBSmVcqIKIXaw2wDcUQDBLok8GKQRx416Nuw2UH2ZnkNKXzBI2t53SVV9pSiK4aUxE
PoB7n7sMYSktre0UJDUoXIaoYbrCR/YQucM3Or9OiddjDDlCap4TjHw1ENnlnhpmdldelCWChhCi
fqhbC/OgO8o0/8oKUIomYokpHK1bgkSzMteQoWUxZW4MsqIpdWc9cqVaf0oibQdxFl8TK8udE+j2
qr2Xw81uIwjnaqsMetTlGyQJHc6W0dt065czjtwsUm3oYmxZ1W/NxVtdKF74lpO8CYkzKHYF6Q8P
46BbXtn/2gMCEipZ1wwIUVwIbWhlJSETG4tjXEEEfrUCfal8ztquOa0TG2x7LYWgeEvMrkClbXRl
BzkSKiCNb7oD5Eih7oGSCEQLm9GLMpyK28avVNUlyrL1rwWyPTcrNgcIuCuYbfmUfO29ARmgK6CA
kKDMp2+suy92QNmVWlvoUEoIM48Xqn5lgJff9s9PYIJxqG2A2k/pi2PdirmjpOJrJNUBuFfBMyEH
qhJq0NkbSf0k6+mus+TAtJLneTWRDmnPoHZyrIJAFkQMI21yVEXY6HLyBqVKG7q0IKR3Viyq1OsQ
1foNgaCfmDVuaUD1ECh5UyldiNmBFKv9Js7pprGg8UcykL8o68NUSncWxI3VKfKUWHKqGSCwQj+O
me5ac+bjTD7ERe+TGQSnObh3ewOD0IFkVR95BN2oAWwG5ZuOsbcckvFqCfLeFRLQ6bZVpy0U/3aD
SLZR+bjGj6q1OM0q+JWU3c2LuS+Sn0Vr+eYQ2Ypx7KsO4ukQxpYiO0tkJ8o7UMApzmS+KENuGyUw
hooWTpNw0OtHPW04YdS1J+H0kDAxziI3uHz5TBuYmq/saClLRcP5fwD2nx9G5vmu+7rNu66h8+4E
W+3RMhYKBz80L31U3krX2kxb4eX2Dbj6vJ4ujnnI40JMV5XgBgidGcqktzs1teMK2TYEnEEZ4iWY
kRZBC1wVwKTlPyCg4IFNg+ObOY5GYR75QjMnGXLYxXGth+1q1juScapbPAvMq2NGSqEqKoErA0/y
kO3MtuONX13LpE63knlf4qwghra2dFBO30J3edP72pbOq/GLnrzVMA8CyUcoX8nYL72wHEvENA5P
BuhK5ersNLINRzKCOUw14PtnQHlzL942kjeC10fxllDKPIkTFnBWxPYWhYTE1jDD3BA/aD0Au3Bd
nKN+LTU8+T5sQ5HAd6hjie+jBmTTBwLatsTTfeS5IccS501TGY+hJpJMIF1dYCCATnC1gYmrnDvr
YYQ9MTTcYs9nHLgCWjv/YnSLT1LfVlnnrFrxkiSYkoFyU5u7DegqVtd80TGCOt+jaiw58OhJb2tO
F3CPDOcCqIwvidIGFbsap5JW/clLD64yWi+uH+WQlxZcD+YgAgaKf4igIJg8X6yeJEonxIhdpYfR
xYCe/Bua1OhPKfcgXins5EG7z6DPhdIW+H2nTe1PobEX/wtFH/o+X7zff34IG7+QOQGvX4Qkm7yD
N9nvg/hVQRyrYmKeD9e7drAo+Rxq9GCfA3HH+aoFBY9tq2sIBMvkl6GvoIqVyWeemYFZ9u+cU3xl
ZWBLpoJQkqJY4Io6N1YuZCyRV2dfJVFpD5oZ2qdafCjtUrUzXq38igc4M8e8AV06kdkSquyoqRWE
J3XoWg8p1JM5q+KZYbYwq7Iira2SrsoM1n0LJSI6sDK5rQ8a6IA3M8EzxzwK0txKcrxiE9M+9s0i
czMcQs6SqDthjuDZzjF3oVmJrlQVdg6IfVfaL7+yZ8MzgmnT/VJ3/MfnSlUXtEN/DgaLUR1QjlSa
CWsirmGDDNfuJj/xoTYIApDxu4lqzC52ecfjWsnhzCpTLRfKjKSg889Qchgxd0SnbjRQeKpHXkh+
BfV3vj56MU4cqbC2itVJsET9WBpSW198C9nhH5tiXoouy2ZFbGGKimqor+tO8Ci8WPGgEM8LMOl9
vTwmkCNAEgyPyfbW1b6zxpUek0EDippEkGC+b8kvzmG8fuD/WGGusbEiJxCkKj9GjfjejmkD/uv2
PhWaJ7kAk4QFCi7o9ehZvYVYariKlepEmDhwslrzhUEROPedt2jmuiNpiYs6aXOksGDOV0d/UXtw
A9f+7WVfgVPhzFB1ZcpCDCkw5nRCRdsSEqHAHRxL5SEGgbedrelL2bUYkwVxWTqAckUdXX3J3lMd
lAeL5Hf6dK+hm6WZ6+wO2vSjWbNPQzE/C6NBAkAEPCNt8SpExcOqEB7f9bWdgdavaYEbFfUd9rVu
JyPV53LOj63aHBUdvCmT1L2ljfR8e2u+BCPZc2eCYVCnTQbUEegPOblO2bToFcqxybGahxC9htdW
UB9NZI2qeuzkx1IYtzl0sIS3qD4Kg7gzptYpZUBnJu1Fr35Wy+It8WHUm4MgNoM9zqsHkMNWtjxN
O9RDAia4we9mZZMB+tyXor0qD2le2mDPCBP1oWpaO4LSSbQec3JvrNsBAlWqAbk7fcVcs5kHpTK+
4osF1vrSY8iMGPFoJ5bszcl7Ooy7eIIgXwIZFVCT3N6aK8+5DFU86HFDWwc6ucztX4BtmNHfT47D
AIhgcjDH1rFq/NT+921D9AW4+AS0kQpyReBp2CaPKfVSa7YiZiT0Vna0XgJVfLyOkI4DNXYcrU+i
hJrY3ET+hCkA97bxawcNBMGGYVCByQt9tVTu9WgVkvS4kOxbZViOCUhsUGaNzom7r23nqSHGb9MK
maHnRYquX5S6VQNWkrlChay1FnvtJ153U720h7KppEJBmnpThY1Bl6KUBkiDYGEJsbZlnaGGBOgZ
mhHjbuxbR60b0a3XCLSRYJZEFWFPKsUlCTCAkQV4Za68F6QLtVl/IUYfEtlUbaNSGodM7YMclQ/9
Yu1jE9CdPvG/6s5N2ThZ1e5mK3lFvpzczXr9WhsCNJ8kk0CkO9GC3DClbUUKY58KIP4Gt+YjZgLG
IFnIgx7r0lYhKX4jUBbbJR6gAq+P32qx+BV1uv93Pzz2R4ZiC06djFPOXPwym3vQBU3JMa96mxT4
LSaSrvnXbStXKCzOzdDPdOJfOlTlBzgy+BfIGb0pSLi+JNTs5T1+FAICCVFu5/7ySJ+bZF6VpjOb
QWywMuM501CPpVCrEf8AL4noG6iJOcV2Cnl55eXTem6ViSX1UVm6RsJCkwK0Ge0h5cGrr/TNqQXQ
akLVCmUDtp03Gy3QDrKWIEVu76H+EhK3xsz+dDcTBP90iB5K7bviAx7YVo8VtyBLV3Dup87t0x04
+ZT90kCVGLzMx7UTNngmUfR9NMWjVUAbNNkWxsxxwFeqHOcGmSMqpWOpq+Dl/wr1hnu02AOA2YJl
L2KqkydmciVwPrfGnNS2HHWlyczkWP7+Gp99G4IoQ6lZRWEVsbNVAC+Q+r3BW+VVR3XyWZnjOq6A
qFeWmhxFtdnnaH/YaaY7FkneYjMNJCX1JQmsL1KDhle1VbLhrjI6fxVBkJgozhgPD3U2/7x9bS+f
pPO9YA5z1S5rAamnBNUyELOEtKqKyTbuKMiVdtO5HSY5WqHblJot7Jjflc/Zlb12C83d+ahvoIby
Nux1XxecJeRRml33EP++SWz5DHEuMYdRTI5RjBp7t5PGwVEQvdzeRJ4VJuokUMmaag0ftp6/m+2j
hE6QnnG8OOfwsGWzZVpWFCNW2IiEXWJMW83CP/vJW4b+b0cK9Fv9eTCY5SgREcc0XhIw2dSGZMvD
sylzYoT/cAf/2GCChEH/P+q+rDtSHFv3r9Tq50sdQCDgrtP9wBSTw3Z4CKfzhWU7nWKeBAj49ffD
VacyjKOD7j5P96Gy0mk7xCBtbe39DU3Dkil0fxSpNuGb8goFf1e+gUoX7Lyx/tp1YDmX39P5uPZr
0FmiJwdBLI1Q0nsautHWOCACaeYlzUOKjZFXoI+A6XZ5xKW9YhZJRSOKcmQYcRwkZ+QgraJt8x8M
QSd3VLRX0Mqdrayq7SJOFRI+NaG5tzIpta16yUrv3OTTTYqtCAcr+oWaLWsdCWuKlK5Ppae+pwfR
5Bs1GQ+c9//B7ZwONZsYfVGmHJ5z1hHdHmiefw/aBUEjZQqz893tdITZLOh7q6qzvIieulZwF6dk
VDIAcnTlnPWOppqbLjKZw0h7W6Its440rmzHEY6SRWRIK7m1+h3EehNIMeIA31L1WWqahcV+LqCc
XuJs2sgG/GiZFAVHSSJ3phH6vK+9Dsymy1PnnzwKOPhZBrQCjbkEqjEGsLZT4wh1j2AFL5yB2pAW
kLEXoge67zymOcQbUb+lMEgslmLAueVIZUjeEwoUAnzvP6cZWkShJV5VJmwLZZTMMHjp94DlpkcP
uBJkb4kb71NH2Evx+gyvBCcGGIwrsISzcGaY7cRaLlDwgeXNsf6W2IOT3mZe6Jc7M7aT79O9a5AB
yu/KQwE8xKLa8pkOAcLrZBWnQWmfQknp833Tpq6IUfXRE8Q2Y1eUAq6lqhlushDjwYCj9vLKajam
hE6FrEdbSDOyvV5zME5GSdoKlBFsmHH1TlLUD3IRAZc7lvBTikprc3mCnJmHuEJUUiA7jtKJPn3/
NBHkcdx1KpOOoZFAXMeyx/aNh7n374+CMynFyRSNIYPOnkfewieJjYN17Mt2D+X+bVyTh05VF9BS
Z5oVKgGhHa8dYQwWhLPQYsZt3FoFD45cNu/zAQAzKkWbJFCuRjmGjKLIoHWvpwbY4vQ6HxJHMCVY
dWG3gV3ZFQlbH3qe7/CKWhst9UUV7yFSNIAknzIXxj+l0/O+d0dNQxW27PqFp3SmR4zLpzomDJqK
Johsn19Gboa9HKdZ8OEnDt0qp9XsGstF3xa+KtupU/77oVifvKtQZKYqrHpnA1qdkcqF3lpHpjxb
8IWMoTBx+c2fSwPwwQT3ZU2usB9p48kE66kW1kiezCO1yveuK65Y3h9MNqwLWrlWCk65DtQJF/C7
JUfo7x4UAlLElJSkod2HC73jj/k82xpQB8JBGQKlZHKr/fyI+4wDvqAX0hEY0VVkKmu4Pq8SNbqJ
WuIbQVW4CsCiNjaKh9wkdwQRDAha9Zus/lS7hzHmP8fA2AkDFNQ4dDLNsjlrR7sq3rVUt1mx1ZXQ
S8zHEmgPrC2b5/BnYalT56izyZWtgMaWm++dAF+gqmq/SqWVZoV+yJst+At7qphXUY6YoTNkR0DI
c/Koy+1DSuUNaof+UKg/CB8iTyFAa9Y9jKitBLpXUtkT1NKyZ1rDheHyOzwTIz49synKn7zCJGdD
n2q9cmza/mVsrN62WOeryVKUOLNbfBpnNhtLAoJDxDrlGPXiJ2PZVUWguqtH42oUEOATogMFOtaW
zqZnUp/TYefKVa2osjiIMWwlmDeQBwNl84bdwK1lYS2cIf5gkVkm9kN4pMHDcRYGWZdJaggs6xMU
Tx2zatxIRH6Vj09gmYP/UD+yIt7mY+8NZdjZNJNVh1rV9Sjkq4xL6wosRGjPfG8IW1VNY7MIQolh
+B0qqp6o2Z6whdVyptiuIiVE3VpH/RozarY7ZFIZJVFMzKMx5sTW0vAhrAVAfNYjnM4mCxZ0KPsf
QQ8oC43ptybStkEL2auBXAnVWAUC5bQofNa6at8HxrGuemjylHHsNBwFJECWL0/UKWmaLW7sYlNd
ZTrbQPX980RNa1XuSlBZjposvEy9TSu2MMKZzPLTCLOlIKyQgACMB6Km7xGAcghuTgIPcU29S7r3
y3dzbjv4NNhsPQx6F2iDFZjYDmRHQt5WVXY3eRMfmQO9g1X/fHlAbeHu5jpASVQ2dUpi6xip61q9
KodDNZKrOvhZArUpaZndge6uJN9GCl3MNj7G5o8W2nwVzlgmFMyN8CaEChmFJd6YZE7dFr6eCKSc
yMAsdt0DPo7p4/RN5hmJtZKzBym4EwGEf7XURuXAKULZ7RLhjPlVr6zbaQOwQpRtuxWhUDfTIOIv
bujQPaQK0nfJ8ghm5eVncC5hPn3oc66QVVpcT7lqHqEOMsDVC9Zs3JGK9ZQ0lj+hxWVGtrJPD7EG
NWR1gbO6MIE/1uNJpK07OK4WemQdCRLVug4dsjiDl4aYxSBacbVKCsU8ZrA3MvhrMfy4/AQ/RHEu
rMK5vpBQknrgJLSO1mAVh9AgMJeLhzuh9CjS46lViq2k5o632Zr24jmCsZmdhUJxFdE9kbJfi4Qe
0LeMbbUDCnBku7EKH41S3VasfqnG4D4yoms5Dzai637EgemZQ/798k2cnQZA+aiqhkQBhriztSdb
UmEkRsSeTFgij5UdN6PPTShD99q7YTJqpwKEob78GaWFn/ACNsa4jiz2CzS2DJzX7TYju6JOlxix
5xIqoNf/urI5KECWuaWEUWkeRwvOVrYO5CnM4CbRPzXxR4f9YI64T1eL2OiliTPbC3qlh0hnjdfa
+fL3xs2oTVxl3a35s/YmR3YNGevFrv2Ur3+dSpSaOignMOudvYU2jqu2LJh1TK+6q0nSpvSyK8WZ
/OetZS2A6dMujDZPBGI1CWrVxGiTpCG8l9DIKh84t8Vq3LFVeiyuigd+K6OM7MdeuV+GdZ1/xH/d
rjU7LpelhKkmsPxLNEmjWoJwlp6UxywbzFst4TCzTVpHi3SxL8c8dYMairaF2EQ4H+bp+F3LKZJM
VXmSowCYXvkaQI7oJjO6e172oYv2OETeY/k2oEFig68EZSCNpC5PI/hn0fa1CGG8DW2NByu09mlF
N2icUVsy5EcOM06n75F6QZ/J1yD97xpWt0avj8C5Ptlodf4aGqZl50q/F235re/jd6xaAZD3gN6w
/ionYo2XsS414bdZX7oRle8Svb5RSyC5WL6mKWy8lUDKoICmPedmhqKAKT/CAzCyy7p2e2CnHBoG
R7gcv8bxsEdriNhdNLqdrH1XauwcxNrQzkLE0CEw0njCgnKLUb5IY+GbSoWEtbuRzRI0xZTAoEhu
XAkWZTH4Q+6A07HNdf2tSrQVr4jfMGaseUiqtapXj0amPuS18i3M4lchUq8m1WCTts1tuZZvIprc
D33zgoOp8g2W7oVTNuULIN/UC5gCAXsK7q5pBhCRq/TBCSwY1bN6hTP5EYZ8T4mgL5eD1xm0vUrB
coVRs0kQu+YAFCmjXVvDpQIiQi1cEWwAh0J73KEcP4UJzYbN4fWw0Xzlp+7A8PymXgKDnGsGfLqC
Kec+2cjMVIW5XFozgPXw7oQHvB4apNCXMB86R/2mgabqa0/W7RLR4NwKOr3zWQZIjVCJDBGzp5QG
XqxkdmNZCxnCuShxOsQsBdTkrOPA8bMnuBH2OB1aEJ4LjdoxzfdxImmrz+jse5ff6Pmgf/JGZ4Gw
iVk71D0Gncgbg8fRBkVDK3kPHox9dVXchtuR2P3Sa5xC+jwgntzqXPHBIAMsquOSPcnKvmX3BCFC
X8h4zhy+TifKHM4zRjzM5JGzJ0vHStbja8kgqyHurpIsXzjGngG2fVoWc5WHHDgCnVnYOYOmdVpL
tkXROypsL0KZgO4Yu63s96PlQe11aeil25xlXWMdWHXNMC/lVYtSaPnQQpQcZl6NrUBkJr8mLwUa
Iku0orMniNMXOC2Xk2U4yAPBGQJZTHpVbggwmAGULWBZtlXQV15GzZ47PyBVUhXUezVTnuu76oWi
iCRCuTcyvqHSeR9mD2EL6KxS7JjebS6viXOTE7aMGAgoMArPmc/31mpZq0lGbB4L8pwW3+T4CpTW
hbX+Uaidr4CTQeY6TLGh1NFQ9sYRxukOCDB2qCU3cVygt6TdZ3LuyuwehTNPjY3A4ePgorQEPmsO
CfPM1tVhpRTN2hwih1upX7HXVH9LQxQXUycPbovhmaPiINqtqkMBJMZ+FoAH5vRxCwQdd8riPg+X
etQf6mmXbmmWZGSprtMmz1EZp4Wj65VLQDqhys4M71A4rSq+rZps3UDbrXtU8uYmB+shgx2tzm4J
IFPwO973HGJ7KN8lqSu161y+U6ybobvhVb5ihLuJuB255QW56aTDQ9pe9/WxFeVeFo+6HmzDWHVH
/aDR0uZp+L+bFXOTstIiI1NbHbUGtfKZrNsyJN9FUS0t6HMbzenEmC1ozEuZV0FhHlFvXpGucpsA
WtRhDCtmYLaxvwkzPMYygW7WdYEMA7Vqz+x0r9OUhTm6dCWzNd6pOdpaKqIaSt92RGvbFP7/aqXN
04lmCGotbVLz2JQPIUH9oXnl8uvlMc6Bi6BAosKlD48OPYLZAw1zOFg1Kh5o4anbwSMuWSORekJC
uwJy4ClfLRGQz+YopyPOHlxF9CwuptuSV/RA/HbV7PpXaGbektVkcN2sSkdFp2CBH3UO+oMCw68k
X/0ctzql1ePOnM7499ZN4wsv2MISbKO+Vyv2zv3yKK3AuN7CwVyF6itQKuvLT/pckAYKFfHZQkle
nfemiNQPAvoUKJINdCOGDAJngw+Aw6of8/XYFkvJ6NmtT8YhHj1diI3PNwXI/xbFYJTGsdIMr8iG
Ryo/60z2y/iqZ3DiMCEXH0j6T4Wn11Vf7Qi/R/D0qBF/7xLzOQn6vSQKu8tMh2cHEBf8NII+21js
iYg2QQcpTOt72j1cfkrnk4WTy569pjQfIFgMOsqRCL5qFfZYt9I6a6XCLkNUggRE4CWfauUerjUL
b2jpic2WQmtAx2IYW0Ba4MVT9a1r8N4pgFwl/VJJetok55sBQOp/vZzZGsAybJUsKFGRlr5PlXXe
P0sks2kI8Xdg33j83PFuIWCdn4C/xpwVEgIcPOsMOpZPESlwimIQ5LBcxmJbp/EWgg0LO8LZp/mr
XjIHRw5ROgw1TxkgIdQN5fcKvIlQKsGxPC5Mmem9fHmYJyNNV3KSbUGQQ1biBOlPdhReffshYQgV
P+nAnGYVuYvVkXMZ0EklSJ4ddhgAvz2wZOYxhZaOR3+KFVDNht3s2mdDh4pfd5eZUKOnfOEFflCt
Lt3o7AiEco0ZgM/NnrKybWGtkf+MU+i/keaRpwWoB9n7UCk7AddIdBcmy3YvtWBFYYhmawBvAQrq
uq9avwj7TYnyrymohzOVw/r6KtShoN9nk4QJdA+N8tUIyWsZZVuDF9CGCsxtOkr3/8GLO90JZjNS
joYBt4OdIL/iLzrSZMkpvfQ6u+q9woX50+vl8c5uAafjzSYKp4zLeoIULN2MoRdHHk4D9IhKeupL
dxP3s75udQ8mlaotAFIH6c5WQD111bvLF/Ih4jt/kacXMptBas+I2k8zlpaxzXTJLhLqSNU+HvkN
ReCJctXOLUhRmgCso/SiomPe7YeGOKNR2kbX2GXyWmegHlIoiKN6Lyxms+HQQO6KGmtjaB0YY7rG
sJHQ9wSySNGZy8rvlL7laXWVAPSYIInO0VkvcYA1O7EQShfTitlUjdEvNFI+Zbs4NvcPqZswp9tZ
WJbVZniIPQ5D8x+Xn+rZ8svpU52dTHiWjFkxjRlvmg28Ni0EHJz0+m220a/7yRXPGb1gl3+P0Q/+
EUH137t8Beci7MkFzM/tOslDbZySU6Xddqh1dfyqin5E9YF32uryUGc4XOpp3jY/wIPwUBo4MJhH
dl1vdNSD30YY36Cg6CxRUc8F8tO7Uj+HV1pmPKrhVXfk456iS8CFa1nfkn5YCG/nsMqfbmm2/4pQ
4imUcJEhHSZ6L0Du15j30CLg94jizuUHeC6In97VbAcOhpDJNQ1xkCh/DnGKiuI2C5//d2PM4luY
l3oBhTjk1obh1V1sV7yEitIC+uZsker0VmZhDVJPatVBVRb9yjqy0wfoWEy6MxLw7MB0oHVmbbX1
v2AeeG7fPR13FsWMSMZpucN602+C1bjpIQtPIdQirRj6BMu0zKV5OAspgJXhtNUTemw0ettpoWMy
3UcheNeE0cJUPGOT9nl1zUNJXcmkKfBItX10PbpAyoCQsCqu1ZW0m1RcJJusFR9AlG3oowbyJly+
iW6VA79S3XBrXleeWI8vWI2L3PtpXl7YOubNkiytQ0koDDEm2IzlW88WoujCupj3QmAiLJoslukx
lOH6Bi84oxyhlPR6eWWcrZCdzB1rFlRYyHsdolc420JLQrLl/ST8TOFaBs9S9i8ISiwFlzkVrSpF
m1oEwMQPWjQILROZXtsMPlQfHpfOektnXGsWXYpRhqAKRyhDU90vUDuO1sl2YpdnQOWP2Ibqydp8
IaSdw7mcBlBrFm+MSjYrxvFQ48gOHwiyF6Au6XO1h2oNepWQHPIRDZRjsNO/g54F2YBmFVyHnXf5
5S4sVGsWj5JYlwJmTnEcInMtR9gDh9HoX2m0RHZfWgyzCNS2iVlYETZcK8sOFL49WUaX6gbTUv+6
4CixgKYlljnH0kZNoYFdgonTuOpWdUJH7Kt3Evt5bkegs+3i0G73DDDb0I7hnkQVKEIEMP21rXDL
vjG3eoUAR+CXMLFe1LY8f/+/rm22ikreilgpcW2qbmd3CjycCpwDbOlYwC4N2Wu8BX5yUWfsfIj4
Nepsn05VCerp6UjRke5dwVH8svfNRngFt4sMDyFwIZSEjaC6hb6g4bRuBe3AH6iqJP+KkvzZXYhq
imkA9auA7vs5PemVGntBiO7xJGwbZn62jrZwrPUkfdI7QChZ6nWdnd6/BpxH4AhWrn/iLALjhwlZ
yLC0nLiBipb0dnkhnX29JyPNSsYpvEBFEDTSUZjfuNjFdAGwf/ZFAl9GwZgEVHvO77Qipe9LtTaO
o/4jyd8SzOds0TT+bFL8a5C5fkiBFkwpEQzS6IhKmrYBCcJNtc5JpNdusbDygeWbL1cIiCigrVoy
ASv783SoDcuCnF2A6mJc3uqicEt4K8BteDvWyj7RplZ8Gd7pQ74qxsELRLIOh2EDrL5LR3ofRtYh
SIHXtxrJD/T8EBmyR9ASy6v8nqrMKUBoAdV3JZHWgwW2n6rxdS1WytBsrQCmZWO0LlXikLzf0ATq
4grxImreMeW11TE9mVgHpPfiMblrM7rtEtXLU2sPC0KnU48TWVlBZbAeDrIM3xfB3HwkL1mwBNM/
N7FOH9L0/dOKicXUqgjwTuJwREd+1QCTcHnqnptaWI+qpem6NaEuP4+gtQXudWiCY85elUkjAain
aolwcsZKS0V189cos/vgGotzISfqE+gI4T4LwAO6742+Hr3Lf44wQvmfnzz9rdO///EJp/9y+vd/
9glj3ABh3A8axG/TShuqJbDu4j1PT/7k3emA4DfVVDQJOR23KCDcKPUAXSCdQ4uIpb1bN91KDUAp
iNsASBaDXgEGRmxDiZjPW/rY1vJaCsStVCfPLB0PY17f1KqUOaQ19hCKDJw0rHxIhCbrSdl2J9Sy
2ElUhgpsEqxg7zguwF2/BFQw5xWsWMBz0cK05jusFSTB2HMcxeo4ddVK3VGWfJODQ9gsuCt/hcjN
RprtlxxOYC2DGuMxMBigbhFoqaqdtj9iFf7fHXdpPkKKof5ejJldRGvCE6+rIRHXQEJwZCsGdjrL
cugmQPUqh4EfMCeq1HkjV+Hi6QMCuw/SzMnCAFTXJfL/lxU1XTtwzMQCHf+rmGnXAJbD9EI/CoSd
Yixsw5R2ckMXFu7XwsI0DmS3wU/AVILI+Of5pbGuDhoUpyFnqLee0YWPAC62tqTGL6qIr9WsuOW1
fJuamSeHPLdRg1hiT33lk3y+hjnWTnS62Y4RTpY97Y5x0PtFQ9alpTgK9C4yvXgwYZoSAf081LoL
DVuXQyyjbmpH7YWdt6XL+EFNDvLYeRGQsMAO7w1UnMiElMKWM5SFezncfUVsT1dsQKzLBKEDIWkW
74Y0TGDkw7Ujz4zK08zi0GUJd/tc71+HJJp2IFTuJlcUKW+FLSyS+2Gq19BGUQ55YDWOYmg70kkg
YURhuUlDCw7ulZreSgNdy6z7Uea0v1Z0gy298C8b9OzSZ+l6EKWjJspKP4ZaP64qHuXbrKIAD/e6
nm0/vv742x//+Ovrj3/8+EMapY2cAqmIzrKo12rcjqvLz/ejf/xpW59d5CzTZ6QqYGwJCH/HZBmL
MVB8RYvTu0HrTVcV5V1ZjuN1MxbpVcuhwA2L5NjTW3WdIAg7RMJWCmWWO5QO/IHWvkgIhLxV9B71
Bo6KZm7HyWOQMWXV9OiMwJdpTTpWokpKA0DVFJgEkaZykRnkuzJJblMyHlOm3YDTdA1XwxCwPvUJ
8jC6lxUdiiDEwhFAk9ptIonebRJZ8c0YFTMUFZgtIAzeDmpuawBo5CCbZEzaNgMFaipHmZTm8CKF
f7pwItI+CSp1K2oGkG3JxgaA99haCVB812MCAACc79lONIXpNOOACmuotStLi8WK68VwXSaKYUPs
GXr0suaFvdruLFJ7ag0pHBHF9bfLL+lLVjG9o2nDB6EJbg/WLHL0Q541ZQS+QR5U172F6JoEx8tD
nA2Cfw1B5JlzspzwQdVSo31Sh8LLo8KdKmpmv5i9nN2STpbz/FbqLhlzSLs+mRbUN1BU00IGxVBY
m5TW6Eg8oTDlkgE1Ieb3ZhJPJypytSlh00MTfs6Bdh9pxmC3IwFzIEw3oTWOtjEUN4SwKyMP1z0y
iKee1FCCE83D2OnPRd8+1Aj8dtQoFWDM8gu3+K7P4H+FwH/QzDx3FQWSZ0MWuKJA86kAPMBmcffQ
yjiFmmNgrUEBgbxpoF8LOnxXID/vMiEMW46Vp4biWoo6v0bi8AhG1WAzs1hnGe5FAv/ALpqWPxoA
tyq7XOqKQ5z3WbokyvS1MTBNEghjK5puWQYwRJ+3l6QZSF+oCrYxJzjIQNQVDjbSBw0CjgEcMyWX
3F6eMl8rP7MRZ0liDEWwsq1A+Y03JlagO9lXdtvwDhpk/nIR5uwMPbm/WXpWQXNKE91gHksldAdE
RKt5I8kSmuhr/Wx2U7OgXecdIT1T0Sa/bz3tJ3dgoIZD97R9gKOyXC5ffIqzACxIztN6xHvT9uZh
qmZFj4ljQenfn5Tbl9Aa0/r6Eu5PnuKs1tsGPGsTgdEomJEwIHAkaDGAHgJvFRzUBslti2spf/1P
ZspJdJmdtyPwHrKgQACLXiZf6GJleOa9cP+EvXuXR/tarcMrBGuWgORlyMh+ZyshyEXZhWrQPoUb
cdQQu1E66V7BeIVjGnMmzcZsU6CjIyDfjska+dgg+qmEIi8VDr82lnEpmqLIYF1o1PyiYFWY0N4e
pTw4hnqQ7KwSvvS88nQ+QkcvAx5hTEEhB0HJzSnFFsLe9DTf1TDIhDxnN6ziPgcxA92AbWuEu8bK
fcL1rSma71oFW4icQOoyNIsXmk7J1wgTU6KVo6uMKJurZFvy6EqGShi0zZYUac7F8dMbmyX8FhVc
zoYejVbloSlAHGojFwg1T+Xywuv82oX5eIYa1LJAgEYrfjZ5eqDNlcwiAfA9wHDY7E47iom/Yldu
6+KYjdL23YDz2HLZ98y+C9CnKmMKaaB6z0v2USXALCCacRyYvs1byVWa4ZpD62wIJCcNpMcSVcEq
nLpBnau1g6102VpNe08rhV9I71SSt3Be9Zkw15QW9yKz7EYt1zgH2Ez8IMZCSfXcHvDpgmdvhY4x
SiiQYT+CDyFVbr6xfOZF71pp60BVo+8+7tmizfW5F/Rp1Nl6Q3OREkEidE5IdKi7zrfifQd1xjxu
ppDiReZjqxr+qOFdQXVai3JPNoGal6EknCyJzpzZJnAxOuBgBLNF0WYBruozDW8FKNpWszY8XEOb
w7akYeFYcv6ecSgAug/kfMCwP++20RhZI+oz1pHu2bX0pjnGDn2IlcVtGDr0XgPReye6Vxa23HM3
p6o40mM6omg+ryu2WT3olcX0Y8Ax6YDVN5hw9OTH5QB6btpPjF6YmqHwS63ZjhTRcczNEcQocLNh
xnyLQZ3LI0yfMNuFJjnHv0aYvST0r3JqDDI5ajiRdWZ9MxCUuDvjEPSmEygvl0c7c/I2oVxofqxk
aEPM6yBVMUgdtWoJcJipnxq7ksP9ahPspMXFoH19eJ/Hmi1BmM1GYVVR65hFFRQExwTdYviXydFB
sqDM0unA2N0Kk+7HATBBIvtTWlv3masreNrQ+1mZqbxRinCjZFri5UiPZRXaYlUg7BHqBrZVlC7o
37Y2lUFLoKoNI9h29W1jQH7A0BwYxTiy9KyE5XbUDs0g+xpgaaZRuiVETIug8eugemzINaqyfd/s
sjb1Lz/vr2/38yOYxYO2Bz9qckY7UhHtSBECXPgzjANk3o9VvWi4O620z3MJ6Qxq+RC11sGSnouE
BioNCzkr1WPbFb2t8+gxhVhyFcg2jfgNpEyeRMpXeRveyjn1ZBhBXb7br8osH0V+Da5wmg6Zyi+A
EcDBhrDG/vShC5X5FvdUp/RzwGDc0oseWLhqN2VqT4qCVW7jCPr4cQX/9db/X/Ze3P5xs/wf/42v
34pyqCMWNrMv/3FTvuf3Tf3+3uxfyv+efvWvH/3H5y/xm39+svvSvHz6wsubqBkO7Xs93L3zNm0+
xsQ1TD/5r37zt/ePT3kYyve//+2taPNm+jQWFfnf/vzW5sff/6YQLIz/Ov38P795/ZLh93ZRzrKX
/Le79/efX37t/YU3f/+bpFDldx3keNDjVTSpECvF+5/fIL8bCFwqDs0G1GoohsqLugn//jfjd7iN
ocEGMVPQL8Hrw9zkRTt9i/4uE+D8IGo7SUapKtCH/3N5n17Br1fyW95mt0WUNxwf/DlUT4IcqCaa
0CcCIhCGl3PmcyyXbd4OcXkoxRiYflQXSdxDPFmDIJ6jxBUdG5SocBr2ZRbFwP8o9NAbGgU/oswo
NW51FE10AD9iJie2MPK2p+tR1HrjtpBzrGLYucBJ6gkFjCzZDFoNVLvd5gogxruiSPIcgMkGYgZe
myeQE/UTSAVnb3pc89Kw86jJ6OD+n6bgjWmFUXogsQCqa+zATrHNyqKrFPq4zIaoCxN2FqQqHFis
GDu4ajQos2UBK+8sAflc2JPBXTrBwdy3pKbYqYmiol7ehwyYZjMZQB6QGYdLWtPiSK4mBArGZjEw
kP+jMEHKFDKIwg/4ffx8otO9SDrVkWMVqF1uCfNFq3v+U86x/u0Qqrcu+IrJ4FWpmsGpRtEVbqeo
XSD9VeIGDwqU+wLH7sx8TKmOrD+KQ1/PMrHvYj2GLTPKHDVgwGBpQtk1lCq7KnsGp0RDHX5qVAJF
X0k0HQryPC3/WKeflunpnJipKH3MCeQliokZCe9OTNDPSYPKG6kN8yg7dD7xczf26Y869CMc2Pkq
gsEbNDLVdeCx0K8sFyllKBb23RlQ8+sVzEJzDv85wH1wBdKaekm2oivsSZ7kSLnbrMHwUVbAPWo3
ws090Fxh76xvuud/P1rto7carjQ/m8+h6XOI+/8upk2wxH8e0vz3H+/1S/P+47f7Bv/jvxU/f/t4
Dvk7j5DR/BE2p9g4fc4fMU6hBFFpmi7w0MIBaIK7/BHk0EH4HUdcqLFDFwRBcNp1/oxxivw7rGFR
JfyQfZii418xTvldRv6jyxBThpwURIfovxPj1FnLDIQLfIRiKDpkhyzTgkzJ5wkdpES3+kKKDobe
Xpk6ymB5n6NvH0vQZ79PLNnRuQzBUhFfFaZs59mNkJ4qUqywkis7r9Crjr9ZVfSiFEbrZtBPybLx
Ho0sD2fiQxteqexFsUqn0gPQKlCpjbx8fDWM1BnC7B7Oah7o9L5c/WzT2zTYqTJ0ilunRoVUsB+9
JqGr/EbS75yrbjBA1KjTHah+uJlcumSQ/KIKIOOt2JzQDQ4VDgMRouvf4X1pW/gP+J0wemkhltBA
+Ki19nCZ1JFdcVy34NI9aWJHH9L7Uan2inaXCoZbrM0XK8hv0JXb5AIGIzW9yRtcfpojvRsgsgHk
gQ0tt3dILqOwpO1Vc/gJrzsHKJnvScBeC7rWlXUK49Z0OHRw0lIejbpwQtPTOMo16GKz+LGObqCD
iph3qwZXekCcugHeWdyb6Y3IN9GY2/pwX2q3JcxnR2FuTUNxiN66tApWJaBKeh1cBVzyIM6h2rSU
PSUwHcuKnQK5EyjYnpXccvLO4RPS5dZKnxr0feXEVIYNReIXReegQbBHzrrv5dZp6nglQ3leU1K/
RP2dtYarZIlriDu1AWh+fOK99gijHgW0j2hldJCPHf1IhXhlUD13OnpLFYr4qlFtu7iAatZbQIHz
AdOb1Mk9n+D1Ac1cFciGssB3muy1ADe9GkPsmTiLR7V2nUh6Y2NLugk4qvFm99PUQ08Qr243ifEY
xtUtiZ6MoHvvCQ7tFWS1A7HTu/KbEUCSGJ6vvKugPmAHemnnReET2G1oTWBbJXdooLm9AIKu/aYN
gaMx6MCbqVtJ2HbUlxLXZ6T/j7TzWo4bS9b1EyEC3tzClKMrkhJlbhCiWoL3Hk9/PqhnpotgHWL2
3hcdc9E9zMKyuTJ/QzujVJwQhbNSTnda0R9Mqbb7MPBKfXA6DTm8exm13jatT1b2FOEyn2ngpeOD
X1PbgXufDIIrh6+8WCtnIOl3aEJ+1XLDm3rlLu2yjcvgbSnw781LFkTaqmIira8LxtGoB1o1qdFj
kH8RjXZn9r6ryJNd69NN0OZeF5zRVNgIukqL/pwYl0GX59NFk11N8rAVZeoEWkBrqL8pq9SJqo2+
9/qifRdl+RUXUco4NAcl5tP8dtr1Zkw1dco84TnAnLIB1BrOEtW/HqOAV1PCukXHLuC73yu0slCe
qF7jKTiyaf83385jhWe1upzdy0vm4ldZ2ij3dSJFj13z2rfPEhSF2NioEKxKQP+a1YsgqxyD7nMz
5ZIcPfKJZuhM3nCv3NDWUGzhu/x1xu3xvzAIeVsNfB90lVboQmDpWcKs6pRA4gfVvEPQTTQ+XdyX
/8qx3+RPy5/556n3dxhDWyRs8ARg2a7C1HPdDbMyxY/LS2uxj+mXN5b1x/akhna1bR2zFCI+irha
rlMypXPTE9GMpX1fPkyGBRcENo28eH3mbpdpHiKTTjRMniwJkIjTkyXXu0i07CwzPSs1kYSlLVi0
Wxr5V2f6cjTWi7yeKqWt5/ix3QGZ2lFYCBzlpj/oz9htAkixyztzA9e2Knu9n4FlIVwsYSFPTKP3
ien/goJsfR2eUoTPkTbR7nRbMjFhzXZx4WxqBJEBfTgPq5KURhfYEpa4I6jmbp/tu50EGLTdb3Ey
rp1Pl4O6qkxFpZEZ4siEJ/Kn2uL+PVnl08YyvrZbLmOssqbGwFI+NIhReYBN7Pyb8YrN91Fj1uJH
Liyglc6W8cDGQtaWAb6YuDTWSlNvx/gxHMZTP+QoVCaYb+Z3gnII58eJw3DjK5eD5oOtsy7bx8jA
TAV2n4/qvueCxQcQxpAz0KIAPBptih1du80uBlVbnXtVbYgyFgdLuOCQ79rDwm+pNxWcNtbHGgU5
qNUsVz5hgmi05fivWO/hmW3hdKS3JbR/7zPyagSyYUSusUJ9gOeKL4v4Rh3LzNGe82N2QHqMLgdq
F/IuO5pfpZf+MdltrZP/zw7/T+Q1QkhtqQobPZEXB8L8LH3Selu7EZ4EB68BSpE2UDLh2/+M4PXn
e/+u1mOCtFRsVldj0A46Fm569JiBG1OGr4bySwvwPpJrz+zK/cbSvDKJlHdMnZqwJZnAYt9uhhKd
Y0zgy/gRJNBvaZdQnh3pESKNLdjzvTJ5ohv8nA71uJWXLNfFak+8CbxapEqUmtOoFfFj3k/nQYeQ
QUZoj+OvJJhPgY5jQohodeQXx6yRnHSM76SxOXTC49RscV6vXR9vfsvqMhUn1R/UiEEIXhiCxs7/
9O9RMB8d027OtSO+bi6uK6fQm5ir6zQOdXztU75/Ee+GnW0Yfwzgm53xmWHwfA3kAGZ3k4sK7PRl
M/yV/EFGzQXoncGDxzRWn5xrcYmqN2nhEj5CKCz509svoMWidWuSSrji1o155VwiJsgdjZIkfeD1
WpNnUplsIjVCCGUQoMVEpiNQ0hPoHQrZ97Sw7LACsVEoR3H+msu8e2r4lGl5CtLqVUVJMky+KAES
XvHPj/fBqlHOrgNRBFNel4CHagu+9e0+mBSzridV1s9TT2muGJysUt3Z4lUd5pjyKTr4JuVILcsT
pvKVp+cpTXlJR7C21PJQFNVxprMmtdIhmmLk2NRdEY03UVD2Ti1o+yAVdh//4lUn51+/mBLuciha
tI/WOY8/aQGveP3cosEVHFKMOv++OMWbLTb6u7W6DM5FqFWqo6d1LQP91c/DnD2ICnVJ2m2smKJF
yTY37VLZIt28P3tXIVfzketVHNEh0s9j99UsAzeFTJ0XP6owO0JN/hHriiunKLLI/kkZkld5xmBZ
lZDXUY+DYb5sjPW7AcA1gbVhUtxB3IN23dvVYdQzxyQq/Gc/+W1ayWMkC9/RlkvdLv6dj38Nwl8N
Ga/VgfyvlX1u/R57DYPfGX4O3uI6Gn5dZjYUeDcpuu/28eqXrabGMHPcp0dFOYuC+Whk9akyp5th
7u8NOl2VWLmT+TCZ5lFJpUfdrA8j3ZcEKOLGAL07zek6UfNSkbpZMP/rXGDyQaNmILHOknEcUJk3
kieN4rKg6nbSAGYzM9tCY9agcxfNsCkzevFC9LVA5Xjjl7y70PQFrW/huIqlBtSM1cIpC7BYStIO
57BXd2owUrEKRUfsX5set0s9RmxECOxQi2/LRY0gRR2s027jTrHbcXbCRHU3ftAS8M1Ft/pBy9q6
SDcRjhBkfSyH85KNaV9wnLpJ3f7QY+nuNO7kYlBY7NK9/GTWzseht4ZilVzXYRjHvl8NZ1P72o2a
k5UU6cbHj4O8vzzfft/apGdIRXVM5H9/XwJITHCy1kXpzfUzJwZL5HuYImxEXe6KD0Z1fZdIohnP
IdiSs3iKDtMvlhO8YNyfXsLT1kn7fm2/WVFLDflyAnPEIMeoYxiHcWlPv5rZxhAue/Sjb1ndxXiY
9FZpNMO5K86lH1Cpi209eZDCamvUNlbEn479xVoUJS2SDWxnz403eXqxT0n0KsHWERSpIi+8KR0n
daot6NfV7zOotVsojUMtWH7VRdShlaIxATB8VgGgtGoKiU9wq+ErYjgbu//q911EWp2GdOiMVszT
ZfNrthVT9tH+WsqQG4vv/XXAirgIszpjjMII/YRX3XkpN8xue+4je9nVi450aqtfp6+S0x156b1u
vcnfl/OW3XYRenWa5P2czlnPF6p7H1S5qganWP2tloi3ebBvz+h5BPuZtNEvopPR/whnT+3tZLeV
ElzdFBe/Y3W2hA3qjt0yp8lYO6n4QwWCvjHKy756ty0MiA64nsoy6/LtstFDPYny8M/BIvwsd/5x
of4rv2XkJ4RNqQbl+tL5J9rywReLtG+QylL1bDj3OpxmpfWA4u3DkSsCAeSy7uzY9G1/jBwzLg5a
GO86LdopOKH2GlxURG+n4VueqTROMk8dn1OFmZh9br5Xdfqc0q4QoZIkk3gzW8VL1vHyHxtPoDQu
dtmE0C5rNqOj0E27aN5cNVdPy4uhXO3Aqf33HbTwV9tPUBIOeC645dN/4RW3NW2rPVihWQs7u1jO
mMF0jB1oH97LdeYGTu1MN1svma15W+3FXFBbQC9siKyVnaDDBTRJEenevMa3Pmu18epi0GHccwuk
x+hgohAG1T1DZzde5Hu2azjvE+A/G/2f9bjaYNCTWkVKWI9WZ8tO9dQ8Ft/HG+WpoREE8tMZ7yIX
XIH07f+269b6Muk8pZUPbpjpS6FUH+bDYktAR2qRE+Yu38hR3j9j3n7nGjKkWokZwO5axrU9dnd/
O5JLXnu3Le6xwpfzZFrFWub4Yo+nvTZDnCVWv5ujf9XhuPsgM/xXYiKb37Y6wUwxTHW1+3NYS7tF
zkM/pjD348N2MW5ZDh8clubq+IqDfjAjn+UCd+yl1/cVhwrPbLxjIqceyi+mMOFX0+w+Xi0bm89c
nStZBfnZ5LV8FhLpru50t9TBzFgbUa6nmP8cX+bqSOkECljjnzXCrJ0kd7GVPlhecpxTlmXLGX0n
uKb38bet6A/vV8vqZIFHp7Z5yZBWv7P7DM+RXXCn2vrX7iwuFZnzFqL1faVztTxXR4yiK3WDgx6J
pjN46dkK0YSp4K60h7SBdzHt5NCTvHJvSZv47msZDQ7miDhSAEHkd/WtpRnJXdm1/TkJsfcscXGM
0Jyud9mo25rF91Ks/nh4rZVY7d/jqxFS0y14h4R9uxt5LUdCPkv9Oc8UoOP+XV3OqJhPlSNPiPK2
X4QYYI76VPJ4TOIGxxf5GFTK3ocKZ2J0X9FkGfT6MM8xqISXsHjwQ/FeF29pU9HknA5oSHyyJsnp
LbFw0bJyK5xG4iwCmtAgeq0qNOhpotRYKyT1Qa+fNOBbAamUCTIyrOVdzAkI3dsZKXB3nWnDAbSt
3KtG2IEZbCIGpR8NOxp/NfJz3L/6wlGL4O1Hyo2kPkC4tIfegqOteyoqaLVcOkMp7YPBsMPwtp6C
l0HT7aDGeJq2f1llcA7DA7t+n1niQQEZIET7akJpid5z2miOqmEnPIlOqz/5PSCHXo7svE32lNoQ
Q//VwSMcDcvN1O5z1/42C+UuaiRPML4DwHMicfo0Z9rnIpzsJAl8Ow5jT0iGvQK/VwyfesRF9IWw
lSjHsja9UtjPen8rzz7wW9HzC8RhVcEz0m+1n98VnfwdDw1HtOqDyf8mFghfVYGJ1Dj1nD9JkkYU
yubRYrUYIw5qkfLrj3mq70dcNFOjtqNSdcYSI5YWsX8Nn6PJINsa8CEQnbnjomtgUohB7tD4d0Ud
PlsTkl/FNGu+C5l8COTBm/2SZ2Z57PRvYWc6cqZ4QvU8j+KXoOjv0uSJkguAW95UnTtpeCQag5s0
Icru0VmhSmnnsvAQB+pBnML7MhJ3/oDMCliPhjE1A9POpIMoV9BGXrK6+VxU+NtYOCz4P6vhcVTn
neqH91PWeJDdUFpOHiqtvQNytxMC/Wu4VKiMHxJSeWJX27Pc7tOZ//P0PTemfdOVnpAO+1r+2Wlo
IKFwncafzNTaV4J4wNrhtg4kF2SCZ1Wdkw/04QHSlsq3TBgeckPdUW5yYO45mZU4VY+ibobAn4oL
XvQ1ABHY+aYtGYNTmvW+6Ad3TJ4CeHcQgve5wEs2Bmaojf4elp+7WJUZSrAbxvpXXecnoEsIaX5O
hCcdsjm0D33I8DaOvKbpnNQo92IoHXUldqXOh14ReIIZH9MFbaTk7bc8FE7+qL3MCee18lDHByQA
RulzZ/4U0Yqc0uQOHOvPAIHJutWOtSLt+mjcI7/pFOops/pbKRewCTJsTcy/ZtHLmHfnFH5r2xt2
lSK5ojeYGna/5MmyS2GiLMhEZLGXSsYuU6TjbOS/xDrft2pzN0zDUR4tW8X4um7Vg4Ushw/eoBYi
/hbWXKcB6Gh4J0utnYY/huCXpP4K429WSB1c6I5pgaa7gXx3X+1lk8MJwwi/D/aQfkFh1l8QzQZS
ANylF279SBDcjKWm6jXdIeWrPr32umcpP6Um2BdF6gA6fxqDwMVCy1Nwmmv01BM4ZGMkOATZzox5
NwJVpxVS5oWrpQDZc4k3Hfio3nTrSaTHXwvJ41zuJ+0uDofdoOVe64c3/HYUSOIGPllyC+TdnXP0
GrvQFrUnszgWZeE0CW+YOkFMqG8O5nzvcwoYjQ/STHTi/C9BP+fgQ8KidVHsv9PVh2o3ZN/xg+vE
X20pHmsaYBWOWEJ8p1Y3enfUx7O+CEz2zmxlXm8M4Fh4lA4nSRn32Yg9LyvXN5OdPDxm5TmoPy+S
J6O5a5UHsbrVLc5XOEHRX6P1Ywzuo/g+Tr5LkHPU/CVPf7QClkIwdjr5azR3fNBNqP6yxFtD+qGb
n2v/E25EsMEREJYfIrE4RoFip1ULA8t86jhgTLR1g1JnL734OhCJXITu3tkGORGEDE+MuueEXZdl
hZsrn6zgm+rfxZCFmmmXz6KdtLmb+Krjc0pXWup1CaAkEVGAsgWUdKuKvPZbdDWJGKH6rhcYv0n+
LpfjvVWIriE8VsInw+TZOhQHqYtvYzZsnuAxMz37seypQnrPa/9oyMkXCVRxxfAWlb7rJsMBvOeF
FCoH65TXrSOkoK8K5WVWK3uuP4+TcDKV/mh0n6eGtsMk3wST6cw4yw1GA3gsPMjmj1w/+cWLP37N
THos888BMXghvU3bcwpJrLEwusHGJAy+w51zNO46tYEtVX1t6snFFtBuq2Yvxd+S6ruVNbTf2he9
us1Lha0mkYtEttE9ZaOIg1/7Yhm9LXJsRk1tB+r3QZkdMIn36qB+Q7rFwyQUbt9jMX2ZcQqreE7j
OvOcSY0bhdqtCpPdLJL9DHa57NCHrRDfT/pdUuIKNFlHX1JOotmeUuWo6anjV6h3D6E3GdibVE9C
ZSJyk9h9+jWYnzvweWXFMRFElHo5nPLImxk9Q0zvBWpdJqa0BgVow7Ho8tSVuVMmY2eJd+g7oUyE
KMk8YBHou4V8p4ynBABY/jX0S7tSj1ZzGtSHklvDkp/b+r4U8VsAFyeAPxysxyJQkEOVnAatpkxR
jnP/OAbhIY86XChOiKEyJE+qGewxTXBZIAOf3cvynRWzpBcJM7+77ZDBgE9FW0XbT1ix5UViq1iX
cjHrLVqAoEnnT2MtntRcOyXWyNEkH0INqGSPzKp6FE2g0wA/BQB4k+x79DbdtJht7G1sK/oiZV+m
pEGF5XWeTfTzW9dvNLygH7KC+kqVvJglb6OxoMt1GpAwLZuS/0p1ef3ewcbwws7f6wHQ0/CvkHqG
mNaeZHweC9FLrNdEepI7totAL6oDDmhkrCjK3OVkZ8GNVH7WhdEtglsN5ltkGsdOBgLI7x5T8O20
QNX+LlykgvPbTA0/49dki1l0EmQch9SbuFO9hqJKqZSHJFzkE17VMN0LffhUdy+aQh8zKj43oX7o
IuHo0/nojNkr/PEcy/NO6/FxUJNTn712X5SfncTuHycnSbNdYA17cfg65/T9QMILrJ9JflTb4KYz
kr2fpliR1a8BzRxTjneJ+FPFJagnKxn94pRLJjO/FB7KA5om9/hokeftVY5R/E73JRdgCnOhMGY7
jX6VFvmEeoinZw0CQJp11H2efPUzNpF7sop9O/8ShVtxIXJOxj2NFq8aFkp/gKpe8TPAwjY0wttG
nk6Szn+th/djiCKr8VpUKOl37T2w2y+ZYtptrRzEqrkZRsqRZF/5VDtZkBwjaLFFaLhDKnkRUmoa
AnOpiJaQnO1StLMLet4mZ4Oc587cl16eLFYPjdeyhcvw+zyN3qz4pwk2ozzh8ySA/kWwoC7RpJAP
Sm0eBeVVoN2lhOqurzSOScXWyBrTPtjlnBjz8L2j6WtwCGR57SgK1kHxg0aeVUy/TPGHJDybs7GL
w7sJFS8OaRZm7hSYoJLPR92NWCkUd8j/5drxQ9kOlXMFkVPET878MVZMnyoecswS/GC8H1QqbDrm
y+Cu8+GU9q9D/xJ2WLkGz354N8aJ3Zp/6cq+EZ/9QnJHU3CCyrKF6CaTwKAa0h6dHKcrjENslHeA
lHfA+xxxGPZq2x2jROCEGWxTnGwLmkQf/qwYkLD/PIU/auO+qFgzsxgdqdhyCZq/ozJ05J6cp+sO
CWwXqzWdJED/oZJ5oyCJ3amHCBxsI5ZOWiZOHiJx6mdeW5q85Vs3lBV74csKKTM6FtxNpZuAEOHv
upLypZkb22/U2yLoMSwS0KlJ9j3iCgXeQXCG7X5SvWxWPFN77vIRvYcvkNLYU8NJkT/N6c/U+iG2
nzCEJc8vdkX2i2PKE5WHMROPM3rfSd66kH/jrGYRL9YC+E61PMfR9WoNeUcKm0cbEM5r9QVaeAae
n5bEP6tnKYDDrC5Loz83YNCL4FeHIJKBkO7HT9FrtWxYsvpiN2Na79C/YqOFXdiJPETD3PYZsT7f
YptcLSZcxljVZ7KxgZRYE6PDtqs+9g+Vg2tbYM/7xQAaHOr/UJLiX8/ri69a1WbCtMVEZyYirpxu
cFBcUGdUfcP7+hQ9KMePh/BqaQ3cBKX6BUz0DtCrt1E3TgYtkQYUkeqUDwvGrXOH3u73wWa1/g/0
al3uugy3quRZie4HbUVlLTyC4qc3EBytfbvfFmJcyUT9axgvPmxVw6vgVPpjQ6TGozLioXN6yiKH
sxNBvkP4HNxZd8mnWfB0d/FeUxyRYnAxuzFue+7HY3x1mYJAAKUCOAIkzdt6iVpVWWPJeX8WYjog
Sm9vajVeH9Z/QqwRb1Nitbnf1P3ZwOe15kEza9C3/YOA/FUhtYD/Qd9REAhIDT7+uKuNrYU886+v
+1NLvajNMpkBqJqCre6ln6r00NZe9aLsEi/cNbvOFfYa2vlBgwDOST5s1vqWg+TdesI+UYMTBAPA
WB00YTelYtw0/Vm/w7n5qT5Pn/H6CXflQfxZ3U6u4rXfIzf/bH36+LOvHnCWLovA4PVllb2d08r0
LSFMRirSc+iWw69eE2kkbUlNXy1EwwJl0XCIskeX/tDF4Jq1VORh2g/nGNk4bdLcOC+dDgqRLnXU
v+FZzoVnRKMrZulz0GxpMVz7Sr5R1vD/Ud5rgJp1M3fQb+iXAlVCDGEX7yqQ0ewYcdc68Sn9Tj/4
y8cju9SE1zN6EXMtCZr6lu/Hy8iGkrVrU9QmeFWhuGk3xrePI139OlU0WT4Ln3aNOJnysaUuoA4L
9kXSbiXj2R9/fRxCvxaDrYHmm6bAmlgTVHKlhjMq8TUiubNgYsjQIfOU5FzqvBGLv6TG2Be1xgsf
I8ZEdrL6NrPuhxYl1EzycIE56aDQ+kHeGXOH0fydCRHfiqaTlRR2S7O89UE54ota5T7ywhVlm8JG
hNbT5+YmovQoSvppMHoAr9ZOj277JZezUleTvupUnGQd3Kj6I5Sf0+SgCS+V8hxMN0KXuz482aoJ
mYEBaRBKDTpKU1AiD3UknyJehemQuF33HIGl1VEtFabJy0zFThCMtKavHw/j1UaCoauavoylBvv0
7T5QevTcgAYMZ4TeYL2E+zH9jDX6MZ59iLBoUvUnq6t3U/LUdONelgW3DNAenvJ267i7OqEXv2TV
0mhnoVhwkmA+1F2VDbtYinegxH8GJJ6BIMKFam8a0oJ0FD6DvdthE3trVOrB17Ct8qXDxwNz7WpB
nQfmuGgCOzZXV0uiWeHID2IJp7h1SN/67OXjAFfzA9I41EhAWi4KnG9HfrJAV+I6MpxH6Xax3q5O
MQ1Uv7+J7zVnux22Etf/+9o24K9bgFwtUV1njlGfTUoyiOATpHY/T+YxpFhvoYMn6IIjUsQU5he5
/4EJbBjMriobHINU8yv/ZhB55uYWcmanyEK2tgiYjT7z5szaT3QqgoIdk9euGIqHOQgOtQ7FjScv
zwU3HrOj3uTHGORTDgMcJrm3MZDXpsoUMWGUwSIuyidvB9JK0lZKKz5M/Z7cy17LEglt3hefFjD8
/AMqAyLOzkbQa6v1Mujyoy7uj76otMLPp+GsmclRQTsiCp+6RjmGlAdiEf94DHdnBIkUgDBm3u9z
+KISz6NYAoySbSrOXDvbL3/OahtLtS+DHJ/5OZCfQAUvkjPSTX8jOMlteC85dMcXSq29lYFtxV1t
2lD086KjPnSuq08ZJNlyiu70RDkVxRb45X0kQyUV4cYElIze+CofQShBiMFok+txzDc3gZ55pdru
GxTeP57a942/JRBh2PTiohDxdmajqh5Q9iGpFCncwieza8OdYf51tWbX8jFlAj8O+H79vg24GsO4
SLnfGgL63ezUQLQKdcsYaBmct1c/IcAm/XnPqeKa01Cp4lxnGSEwHePPo3TQ45Jcd06UpJ4mjFtn
+XJ2vYvHHKkq2Bbg7avsSg78RK4lq1ugGoMXtTs6C8bP0ZVuGx55CegXSNfKd4XemiOR0u620tf3
25MPtvBQF3U0D9+9DDRBNv3ZDPng6rFJ6NNJ3w1pK4m7uiT/CbJ+G5QzXiw883rAE/FZgDBa2BaJ
nABe0LY+L34E6E9IiWe50vHjJXPlWbJ8HwDs5eUjv8vOJSUw6kDTu7NiUGZR5qegaDyjEl2pbw9o
ydoFHs1qa9oKXMSN2NfWqyKJmBtq0H24Sd5uEF2bdIE6SX+Gt2/fCbZ20DCvXCBNNBK/beOnri3e
i3hrdprVCSnyyAHPdrRAzO51KuGYW4v4a+JQldp9/HnXVo5isFNUFAI1EPJvv66uoLKXgtSdzYJu
0HMknPotjt+1dXMZYvVU13tT6AWfEMJ4Y1nlfZvtF3HpfNyil7wHuS07kKQOQR2gpurqzOz8OIcE
avZnVBac6Ue+y/bSXkLhEKnKamM3XFsVl7GWY/XiQtQ7ayiKjlgyrA+/QlRx+PbxzFypGL39nNXC
y4fWNM2BEOLj5CwMX6AgdwI4EHLmJ/XQbaSAy59bH2KqyQsYUpCMGtBq9Nq07BLfB3yi7uujclhI
g+F/gVNCVuNanEWwH8tztDpWccSMvrM1/4EH0llealPWbv5iAe1sqYY5yu/pSC3a4RTbGM+twKsp
EwykcbQeYgCpCjINzbGWdac9Ijeznx50G5i+HRg/F5Dif4EufUfa1ZlMVLn+/dWryUyqOf0by+rf
jUwlVY3QLqVlSh3RUZ1J2S1KbAvGZ/5CysRhWp5o2Eaw73byrvimjAuO/n7zZL12/avc/IokUcqG
SPR2HU+ppCIWQXULeAK5MXV7+uIAjmbDQYHOHpa52IdHdNmMH5G7lU/9mez3i+4/4a0VFVct63gw
pmg45yhACJ55Um60wMYnMbOHnzjXepgs3NPse8VgelOT/OqKZ7Uvj0G06LVV6lPO5tz5C2SO4sDE
OuTrBfdvELcs2SnVPHNn7Rcv9UWafruGeXVBXsRf/v3FGVLmwRy2JTthOC02CG5/VL4YfySIqJzK
t723tE3tdF9s7PTrJ8tF4NUWNEaxCIqZrY5uR33MFiwdYsX5DZpc+/HuvyDSLn/w3TRfBFxtvVks
2rbrCFj8VhRXQJT8kezIhSniAaXCulV6aj19Vz3/F7IFy3voo9irFd6WgVarFaOsPIAucuszRMc7
+Zu2H27xAMMVd2t0r12p6j8fq6/WNEQrX/JTPpaeGe3VvXVj/dQO6EvBWPtW41yXBe52Cnjlgc0J
cxF2dZOX7TAbY0/Yhdohe5HH63o3nxbit+8YW3aA12YUPodOxgtkkKLX27VrSZAa6XVSUDxquGuT
Et1ZXnZr3lqPaB6dDDe9pbPqTk//i0Oc+100kWVHjXNdyGxFksMmIe78QPMeZJKDzKP+q0cQbTd9
G3bKb7AagPLL/abuwpKnrBeSRppEjk9gY81i0TQmtkvK/myqxaOgqXvDBIKX57jAy048qG6zQAKN
fKclXJ69jvhhsXWHXUs7NJWJlgFMovqxmmR6dU0O9YS0g2rZadgDEMGrofsmPQ7A61MvfQR+tHlz
XlvRl1GXkbk4qJKhi+XKIGpFb6d6Kr6HrOTwS/iysFzmz4mLsAd9/o2p3vrW1RIrmyFQ5YKoyLpa
dn3sahS0nP4Q/gZqKLr1CVlLASMw7+O4107ly49dftbFx86N1OBPxct7SEGygDhRjX0nNoBb1OPH
kbY+cHX/dFo7pQZV+bOk3Lbji9B9//jvX6l2skouVsvqgsFNJmmRtlxaKu2t+VtxES8AUWADSlhq
JPl34Vsibkzb1ket7hYzSPx4yImpW8+k/qj6bDE8r04QdcqFt45kwboNFuiBYGZZ1Z8V7VaodWCO
n8PyVqFWujF8y7J+t+E1FW1M3VJEjFferoQsjYD8TcMyfBCP77s9avTIRtPjm3+lzv+iX8tsXYRb
XZI+mkhYdRHOv0OE4BCcgtvsKDmtg3SXrW+s8qtb+iLY6lac4qEU9HL5tqi2repVs7xmy6/m6rP9
4ovWVJJu8DEu6gnS78xTg1LNeBL2CyFU29hJVzMajaOfFzr8bE1dbaW+lYQE/V8KIGSx/bF8Xsou
aIs6MZTGaLPecqWftszVP/FWO0sI5qEpSu4CPTsroE1q5Wy0GGEWN3r1WaTwmevaThC/d+Q6G6vy
+sz9E3q1KnNZEyRx/POp+h7Z6+67dAg8QKHe5Iq31kvilptKQPL1PfdP0NXaNISy6tKJvrCP47sd
3AAVFx1lF933u8WhNnXHL9ZTaxt3007xgEVy88lfy/vUKz/jVuL+H4dgtXjrPtNlUMw9zf/eFb3c
rfbhQ/mlcik6O/UJdN63cQOIcjW9upjxdVkGwy4z0kMIEksLsz+iWAp1tj1Vt+Zuutk6C64eojrP
MSAppDl/lvvFHWQ0EvqyYs/Tv/w9xMC5/KeNIbyWFSMt858Iyy+4iGAGASxZkc/hPXqrO9ljotoa
9vTVUboDwUCp6cvHEZdluT5MF54HzWeVuuy6oI1so9Youdie0RBUnaaF8hie0jK9R96itAPJ39gn
7/U4eXFfBlwtWakN45zktT3LQeJiKOXmMrwLNg+gZBWn5anF92YCfZhIlhePYBl5bM8VnrnN9Di3
+UHKh7vUQucjGrE5HdUYDbnoJZ1PSjY+Ful4E2TNbUSDZwRMrwniXgQdF1tbq/3aftetxfELLiAP
1VUaJLWVWgriwHeMnVPhiz7htaAqzsfTs2yZ99PzT5TVeuh1QZlHbWzPeoTGqJ/U9tAftcDvHWkW
77XyvgzhGhTzRhntWlgM5xRQzuASpHVOHTZG6fP+785DCKgs5cEbK/d6Mh5DBOOT5q7WtDuZWv7G
4ljplC/dQQPVVyQiNNEQEYdeDarVKWUbYGx0bjm1YwgCYmEgkp4PIzUA6RW5aexILCcM+h+DVCSO
EMgP2hBgwhftpojaVKYClAxBL0uJK6QYr/vG48czsqzP9YwYvDVMCWyI8Q6yMXaGXGhq054nObxD
ZmQQf+tGbKsqTDf/NYzkjRVw7Yi/jCe/PRFkoUUoN+vac1X+7HAtlDLgPvChFH8rs792ul1GWg2+
2UV+apZ8maU/ZcMXcd443K4dNTSzIbEhO669c5ytyiQG/cyXmAkCWv5oI/e2k7vaVWNA0HgLuh/P
1LUdiqAvRVP2p4n2/duRa8spBpUxt2etB5zfPJv+KS5fP45xJZdCKptu9vJdC1podeeFpaQiLNl0
5zb6rtc4SQbtcwUvaUwlOqz+Q6vcxG1zMCzMCT8O/X4hEhntdkv80wFZF4bLdAzQdOq7c2DEjq/L
bpJJD3IEbJ0yfhfXB8E0f34c8v1afBtydXZrlQAUq+/oSszUEEaA6jPp3PRjaP/nPQMiIX8v/0E9
gFB6O3cNMlxGV45QOk/W126f3CH87lSfcjytt5ro75fJ21CrnLGaOj/SZkLV0rlF9Gox4UVYfmO2
riQqb8Os8sNe9fvIrAgjPKef/h9pV9Ybt450f5EAiaK2Vy29eVHbcWzHL4KT2Nr3Xb/+O/RcTLrZ
QvObXMwF5sFAqousKhVrOae18WK+sRxQ8Oz7IxJhQdAQ6cRd1DJMzUSNsT+2APSNb1J6q/U/rtuC
SARn+FOgxVmiQgSBuc3YZJAxxGHFpsCJVx7LZ+fGz4vJ7dJg0BjnNj40twtFUlRu9ScgJWHAHqUs
tiA+eiIUjVXf+mN+KlfPkeeBgscDyhWWsaUxSAayYBMDvIAGyOxrbUtU5eNvztMCLx6qWAyI7dzi
rRDUjSbt+uM04ZGUfhhB6/Tm7+tCLkM8DhNlfRm4YYyShF3qSXo5yJVajtOXkM+sAlvX87/79zlf
MroiSeYEASLoMxvMD6QWYXau3syJBpwbxfJkLbEEDeL62GCZqQI/9xC/9OWbJWGJC73n6xqt4D2c
HxnnSuZSgM+lgEqYrAO78+gh68FqUeYuN4xKEICIPdh/H/4frHur0fZEVc7DwiQMJoBeMyfGAog9
bYLP8Gbws03gkifIzTsPUJdeKIYUJjCD8xznTGeDK5VHc69YcQydk30LskuwGoM3ij5p2zbYIhHf
TIJYsnrIBjo9poWxEAvJAWeXlpImVlD1x7LDGhnBfHpdYb1nuI9JtFPmjxllzGIBCqEE5Bw2Iihh
MU1FS8qYwGBpRCJUES64YVYDI3Eo5qKgDU6mCz9piSwBq83Q7tEDc2i62Gn+VoiwDUVCOGcJGjO3
8tDU7pepcKIsxBjBtzkQIXKJpHBHq2K0u2Awo/ezAizo9hfQ8ZxMSDbGBZaLA+O8JAIBYITz1O4J
tpykgWKI+eW6I65JUBRqgkmCXQifzbWKMoCJa9buqz7BGpvlpmb/v301v5Q4FcF+wkl0BLnwjOHP
Rbvv1GcDWyfDd3P8/HdacAE4tigG6kuIkONvSfZS96J6CBc0LnTgjGrQ9FGba1m77w/0sLjTt7l0
lOCrh41g+Y7JGHsyPRULwYLD4zPhC8mcoc1aWZqWpGj3Rgf66soETD+owl6VEbyrIxghM+17Bm4D
OxjNj3YQLfKsmfnp3XEGiLp0kS4z9A6VJxBn62DCNVJBVioyQS4gxwHG1gcAKNxHtR9ZT00pWnji
++5fZwj7JqBMwbiawRv5Eshq2WJ89h4Pfe2b9tra/RbkDD/D2yZx+l/KAegQdv4NfZ1e+Pbmgv6F
bM76SUbrRJvBHowo5DR7UJS7zU3/Oru5G3miCYO1ozxVlPODEcPpSRdDWJ6+4HFl51jyv+5pfO35
Qh/OE+KwkBMwqGj3wLvyGmuHwsXDsAPvk5MPW4ziW8deIFKkFOcBDebbMfaMgK53GNOAVnO7va6U
SAJn5bJkdTImCnFsYQPvim0pEuA/r8WP04vhbLzMO73KAlwMnf0wqu2s070hwmiTbol61Wsu+0eU
KXNZBnhnCaizmagt8FMwSeUAoLfYG15I7BBjFjLsro83fb+5fogiuVymPeSqVsgaDMNKgRqcJ5s8
onYmiUhhRWKYv518TaK5HAAaBF/WkDaCncxuAb0CvlFB3BWJUc/FDCAdo2WJU0xMkHRlvR0CR24S
3NW63WF7EEmViZUS7sg6PTDHII30+7YrnZR8RM379TthZnWScf7jrH8EcIfVdgW+E1ao3xuAU8da
jDN3+g7aeG2UuWQa3CZPDoMkcKd1Y/8jlTu7wKhoNraQ2pZHPMkAJZgDz320hzDeXdePuf41/dgB
nxjDqGqksgocoDxoD3H1MMipt4SDGyK374l/XRj/Zr44TWYzJ9JaudCyyoK0BjDDTpF/EbkpuY0+
QuSRxiVu8QYccVFfmx0Xr6SBCU+GXY5hRT6Lr5ugTcA6r99Lij171Es2KM6HqR1uZbSfQsn9fzxV
1sz/VCYXEaMGplMTyNTwNDNNh3opyJwAneqS1+gxsAHdou0BdCs44jV7PRXLhcm4AaRHl0FsPb7T
ytoVALyJcJdpVtxHY+zGPXVjs93/xcWiu66j6S1juIf3w2VqaikEghG0De+b5gmcX2wwjrqBXzTP
CDM34lrSmumeyuRc0yhDiq4XwmWJXoAyMHqsH1GT2g0Gn1ug4l5X8eI+MR+MiXLAVqPoB2oJziUz
KU0TJeprP0RrqOyn3/UE7M6RCBocq2IMWQb5JUjoENLOPQTbnVJEB632u0a+Kc2bbIgfFdIJrIQZ
35lDMGVOpHBHB8yCzAAgU+3TJnZH9bUGYSQKCjYoFp1+oJ+DIgmOTySRO75OMjWpyZbaHxr9W1l+
KPriFEvngqn0sbcAQyXVzvUL49/uCuWU5EJbOWOsZGlJ7UtF6EQKZjLzaNxJg+rECnawGV5PhA3P
NNrSoNmC1vSxUCanCJV93U3bCbAe13/QRVD/+j3gJCEAftcUnXPNaME2mVLr+D31Q6c1dmUAy8Lw
rUFUilq3of8K4qsk/ZKbJRawa3+Jol047wFD5C3R63Vt1i/0jxDOUKc+AWTYCG1IibhtyfYEYKSi
+9THxFNknw66fV2gSCvOZmtahn2SQCsL0Cw0Pqh1tTHq79eF8NPm/xjNH7U4O52L1ugnC2rJBzPd
gaRpsZWX9Dsbom8WB21U7PNh/9AZd+rTddEi/ThzrWe0HKQY+uko7ZjpPaAOnZAK0hn2j1w6/h/1
2I84+QAnszaC4h3q0cE8VHXgykXhXdfj8q14bucG84MTGWEzhE3LzA/BhIKSfLaL382x37LVH5DF
DraauwnZqoCHDR5F8LAXHwVOOPv7iXBrrLE8TNn96SAXimpnbmGaESBhKmDnCBIL0ZUxHzkRVofJ
RLBqhCtLgN0d76rOsMPg4fp5ijTiwgbBQrEOEBIcp0owvCKPDyp50FVoJuL2EajDj1/FAR2kkKnT
VuGmHN6WjO4A4CDwY4EJ8vi9SdJLUiOzGxpgDYDLkaRf109MEGhNLlIAmLHE5jMk1FZ1qLPODgCc
pBPFVcvhf32VnpubyYWLUk8STYtwZOYIPA+sfhuAwqLh/TiKOIfYNV/xXB6vt63nIaYsPNAO0EwE
bwJFcaPsR0B+Y7zRkYFi2oiuisfY+Ccafg1bYKTgghsDCWQFML4RQsFA4Y6LM2H9RQIEnE1+dx4Y
ew9fvMt29CCJ0ZfXDeWPcM67Fq1Im06F8Cl5VyZAL42V4Iu8niJYbJ3NQD8DI3rnDjxiOCIFSmeN
2fAgADB/etNuTRdD6uBTBSQUknTsBQMTTRA3VgwUVQXw3SPNQ3ueH9eqQz1t9BDpVxPjgd8gOw/R
2nXr6fm6I6yEDvRLADKB9j8YjfkZKqBXS1bcwhFitfbGuHTG/IcECMVIOmrKIDjMlehxJoy7rowu
bRgRCKMN3KDYaQC1S2Ap11Val4ICJHQy0OrkHI6m2QQkW4qQO7+lwEQzEiBVi+pla/eDLv9/hXCf
YnB8B0bBvpIx4PsxQW/30wtZPkJTENpFynDmF7VoGKYRkv0a7Ott8XMEwGqBeHX9yFb8CBfzRxum
7clXSlX6EOjHkEKtb+N0F3aVQIBIDe6bm8SjIZcxjquTX4r+vtV+44L+pQzeuswykqZBZd91GUh5
WL8LKlsNP64f1WWBAozgp2fFfWxHkHSYNIKYzp3R1MxbO1IAlqA9Gm+DVxUuMIRTR9TUF5wf5eqN
4DlNZCyq1H4B/oMme2hgDbosGnAUSeESdkXDemhtwHNiBPBycvTmqcGs0/UDFAkh57bWWWVOZIwZ
+XGpbNViBMt25GCt0/13YrgoUAaWGWcjdJHMbWEYQNUDAHn18u+EcFFAGnKLNjWuxQLgIV7/9hI3
thH/S5Pjv0Fm0ysYeYeYBtww5qd1w/gv+k32TjaNM3z81XcVzWPslhI8y9SLFW5tWcoZCMq1n2CG
tx6+lYvgs3OZNrB1YLYkCWwsWQWn1rkVqFaeplOXtP64wFvLQX/MCuOnIs1AGYi8jAYgyWsAS6gl
v5eoxkAl3YyL5ZJu3I/5fBvnwASqwLk17hMj3l6/1YtoiN+GmTtwd2P3DcOczIJPomFfomZjhnXr
yxgpxoscze3Fuy7iMq1gMijTnO19XYxjx6WkZlYMGYAGu2/v0920C26VF+r2rvaZ/yqc0J1EQXhV
L6oaDBofEDZ8Wq2lY5cWGWSGaNFJ1S9TlEyIBHCuXRcYCqiZUqT+HNHhyVJDkEGIJHBmU7ZglVd1
SEiqElDMP0yALF2/GZEE9veTyx/7JSjMHhKG4kmb/S78/Hf/PmdcUzAPyTSwS8CDN/2ZGcq/VID7
lrcjLfKGsEuYYq/B4EQL1Jq/0AF7i8gYdUJVHvKqN5emTSyIsMAAImUfjSIyVcI+NWdvGeYfLB9F
wwZL5F9/P7kGXW66fEya1m/RwnOn2zfyqfVYxCmOQHpzzd/GdwCG5W49b0BT7WAABfDnxt+oefIb
yLkpDGAvKMYGv2HByI5cAH04FXJSMoO9pidn0PMcJ7kRtUzPYItN+dQbdl1uN172mICUql6Ei03M
wC4lApwDsDIqm5E/1yoYl1rFknjr58ubmWK+8rcmKpGt+hDD//iPCH4FHwwYOCkKpQwFswD5h1Q+
/oUBngjgEhWwL06arkLAEi52jnn7NhO5Ec/eqmD0Gp9AAKaxuS6g4HCOmpvh1JBg6XwzTd/xfjrK
fXQMhvZGSjO/6jpsegwuKMv2odJ5cjC4OeDVwLfizEbnVnX6AXrRV4wvfY+X8VkmGboOBXAKwZTR
LhYAhwdR8fji+c9+MLYXAcaINZWL9sMYDEUwLCp+MAXOXh8CcXza1IVyQJ3LI8WbGaV7IkWCB8rl
7AzEYjQAd81CwQWlmpHV9aRoTedjlcBAhaHbz528MVFXVtXpOUwTkJVWLqp9qUeBBXXdEFgw440Z
KL5Y6MFoPuu8nBszWcomVwM0PxYps/UWbqqbO9qEN5UmSPXWbBokpCDKw4aohkm/c0lW2QeLtJSd
r8idE5rLns6iNWGBiK+TPol5oZ7QSe/qzqfVjdTc59Pv64cl+ve5w5oxoGi1tOh8qd3TMLFngExf
l8BPin85zckpff39RIWk7uicFTgltMGX22yzlLs68YAO6Y77DFsTPbrGgpRg3QT+ezF8pQTNRgOr
VrA/ayicXmV1z+No9FgyEgVr0fmxv58oJ8lZTPKigoOhhVj3rTOZluAA14KzhQNUTbBGWxfLS0XR
gEEWgyy+Nt9k3bhb0me1EeL9iaRwKUIZNJYeUEhpgCWBulKxUawfltdh1VFz6m8BuNFTD0vWuaBz
uXqAJ9pxVYB+VFTM1qWdX4B/AQixIMAQGANhD+GLgHAigisCWFMoga0CIuhD/T6/99vpZ564Foru
do3NlsfWVRzArxAHgO8SY14C+Y8Q02/dDU5+BRcstDRO5irAr5gPxIlAEGIHLtsCmd3mIfb/54E0
FoH/SOPjRltoE8hy4de6+qSWWLGSRGn32qfFAnU7DBJosRdodBoxyzrQk86fSqt38ilz67x8nmuw
aOgvI4inTFp/ULUSfFtWXBtLQqgqM1hVVCk5e9GtsShbq2v82sgdYjU/JO21NLZdoH2/Hre+liI4
szmTxJnNmFuks+Kh8ekYAh+/abZxPgZO2CaNHZHsF7DwwJumafJRJcVnSsjznL8UclyiekHviClT
jximV8TVM7izH/sCecA4S2CRKdL3DNRNQZNPW8Y/pQ+vS9ztZCV3i1zLbLC7oFBFPA2AuFUQCfxh
7Z0JTBNKiKGoKkF9/jxmyUGZZiHgt/0Gog9xhTk1yfk1OeYrKAoDW78B46NbCvx8TSob8sD2JR74
ALvlciesX4L7Q0GO2b327/F7ciwP6VsFoPhP3bJBMIbEHTw3YFb/38PnmVwusOGzPMi9Abmq5U/a
Xhm+j51IN3ZinKmcyeCM0mrGTLJayEj2023mgu0iAn+S9sDgL8yXULxgwGyPF4i9Q9lAJwCbgDzM
rYE3iE57q/HN7xQkDo5q69vFRb8SSF+lE/yOPufN2HnaB7mJPNE21krIxuQcgC8N5FjKxURCR5Q0
WwJoS41XK9/pxt11z1s1lRMB/CRC2BrRUvVMwJYAeke7KVM39IoX8JhtMesKHMbUsdx5KxC7eqh/
9DK4XKgDznVtdhDbespGu029+KMEUSDdAUTcQsJCNpkXzLfYvixMr7dbQVNw5Qt8eqwGOXfLoK+q
XJUgPg7vJgAAdLfquBeouCoD+90EbMcmmle8E8oJHc38Pyq+NvsUZNKhZ9xTu8BeOnw/8ZrvIsS/
y8ll9FyUE6GcBxJag+xjxsts2HR7WXcSP3eWe4YC1hxSV1Y80ez+upbozwF5BFO3PKNzB7ARNdQg
0AyOuvbNUkHxJ0LUXzdS1gT8RwiX+RUBdjqphEqA/hDucq+8i+/25Eh+M8BOxYsOpQl4wevXt+p4
JyK52+ulqpXaDHpVwYM171RQT10XwAOOsFwdV/VHKe6q0nG00CiDBM3O9uGuBW6gdb8col13JwIw
W/mQG0Qx8T/s0QCqgfO2OCYpPnYoGNXoTJcagwu6tcLXtioEp3bZnWE9vxNJnGOVYZIVWoWbGiPQ
UgNxG7RsaMdgT9sGz6qNobUYbI5i1ME1MzyVy31ny6RPuk6FXEACT266w47dT3WXO83NggyiBUpv
clBH52+s/1QsZ5gl0l1VM1iJKjj0+bGeXsAmLbATkWqcJWbLkrfGDBlsGaEs3MgBZdXH9GhsMWGC
ljQakk7gdD+ui12zf5av6NiMAYcOXwAMIq1ZAlqgCB/cqtJoB7qohbtWuQDY+R8RnK3EtO07NNFQ
iq1Tm7S1p6fztgLceKICFmPSnnLpierljaxXotjM/mn+m34qmjMXnU7xkAUVK/8PbnXs7zpsd4xu
DRrgeCNqHoqOkjOSPB5isugQNtUlBl1KexRNOV3OxDG3OzlKzkY6ZLY0nOHgwwasSpIdg/nhO4Oz
oUC9APJoB8aDX5gjfRG9fVaN80QwF8QSLW5kq4VuMtjsyvJ9popjFUJTWQ1gJ2K4pI/mJS0y1jrp
XNlR3NTDorMGIpmpdeTjuJkJ8np7QjYmhkUUacg9TaREAr55B9EgnQ0wm55jsvBuAS595bUg5Njh
Netm27/5/JxeKHsRntQ6gjjTwgzk3n4NWiIS35oimBaBWvxuPLjDey2RytZPkQFNgOktPzPR0hu7
lSte9vXqO1GC1oaZB8zBx/ZnqD3IKd6u5Fsb5Zhi7jbX45XAQlQumMx6B046BYZYhAAJm39JyQuN
QVaoNoJPnOjguNBh5qaRmz0OroxfrOJuoK/KJEjKyaoMzB8REy9X46IMFeuZEWchQb4zdtsxnb+T
VJbBNWzetSP2xqvukeqzY4EDr4vVQ9T3jhGArDBSwLeMJriauW0Kx69LrzOXn0MW3lYkezTG3A/q
wLGC9CMx8skO88X9i1tAQxmUYUgGL1DrszLQh0E2W19BgtHt8AvtXv+l56LuwOoB/ZHDl1y0cOo6
rYCceiFYSVY9NTuo8iB4pYikcGnTEhlZlyWQMhUm2Ad/aeEreMDt60cmEsIZbtpQs8iAgOoXbQj+
UlBotz/U4vG6kNUMGnQChkHwkmWIqufxpFHTutUDC/mR6pBkj8ni35FTb3V0VdDkt3PiZq1t3sg7
Klh8XVfvj2AufM4dOJv0BIJnVCLMY1L/IqI3rEgEHyuXvo6sBiJMAD4h+QTJxaGxRKXh1QDz5wT5
0VulbTusuEJKio3DaR5BNF16Gngxs2B6+ne3xefrWHyYGjQPYd6Ab3hvfrOeK5iR49vkefI64JZI
YI3EorQIF+hyMJzlESdKcsZYg/67HU18duJPMK+rT5pd7XMQW6J+2gKcF8M1W+WTgkzp/wGovnaN
KtpYCjb00dzm4ZC6uVeNKVBav8/otq7fhkndYB3tL74TJ1IuQP/SCr1ABYMvWYsIGQGIc7yRgfJb
ifCUV9VRZKDDMyYWbGSfe5xUNY2UlTjKMaztWHqshg6cIaK177VPLKgl/iuFc6+go120kBQXpsh7
eXjXpWe51YCGHztR+XLdLFc1AqOEjD4j2vL8hnkdJ72epipqmUPtGuC8blUgmWJx7rqYtdKQih12
Np0DIfyiGhhUQ6vOJdTb+uo2j6K7EphYOcwxB7c6emjPRiNCalkVCfRlwNZh3vdiCleWWk1GGbXx
W3xrQxChjDOAiDPJiabUk+rFyyvRJP9aOEFh9r8iuYvTg5iomI5t/KhX7AAcJ234WNSfWNIWfF9E
unHRse1qYGIYuLU4JYfIaLZzjBMcNxkWACfrNZ9FEzyrhQ0wAiJ/wcb65fTamPZh0M8RQn7xXDb1
rhsmpJemZ+ndbR1mNwsomcemBMR0squUSFAgXrNS1KFkbAsgA0G949zv2hC86kONVkJsJgelMbB+
PqGfJniVs1PjU9tTKex6T1Jb8MLXZpk0rDXyqufZu0GKTRZVz5KeHLTScBJjdoLO2F13DZFuXEwJ
siCKan1qfEUyvWi5RbMazOKit8daTMFyPbVMRdUxWcGlPenUkqbJCKRU2m0XgsodmBFZ65hWC35S
0TDTqk4n0rhPzoKCZZZES+NLy3ToLRQpzc4Zh4/rJ7emE1ZC0SkD1DwKstzJTZakN1aDVlYkvcUg
Pa5U6oVjaQMF8lAOIue+1Ak4XDg52B84hgCmf24dYbSY1thYyXFRPvv6tjFBEpWIEsdLlc6FcGUF
xYz0ii5JepTNypnSH0kPQpGQ2kP2S11G7/r5sX/s3N7PhTGNT+xdkdg0TglhGgAr4+QtDwUwASvV
oHMJnEdlo6VEgxymR6rF35Qk+qaPvWcFGkipS/hwtw3w5lcD665qYpFs0X1x1qHEWjcWepyCQ9IB
bKx6Wz70tT3sahd03tTP7jtnAj44QEKvn+rqFcL2MQ9qGCo44c5PlaLGLHW5moACFDhxYN/KpdTR
tcQFtOVOFiExrGmJCjqaSApr6aqclnLbtEOCL/hxiEESEpZ2GGfYUfobU2EodDLajxbSBc5UKtVM
qmHK02PaWg5dRoAGlYIk7jL6YtiIJYkyYze6mF5uxrifpR6aNNaMSRCsjuHMyrbcB6Xq4K9uEevO
LNzzW7NRwBNgbg8fF+RAX+/2Ey9Iln5aaCHFRwUZcFEZhYNJ7dTO5mLXAco3GPttENMN+j6fXaC+
XjeWyzecBqpdEwSj6BzgYPnt5AbkHeNYa/ExupUZe5TTT07uqP2GsXJbn40D6It6a/y+LvYif4BU
TEqjGGEBE1The8nFaMmxbgXRsc+7Y1pWbgJuHb3PvFGTDyMBzUzy87rES0UxaoCqM0FagoUvi689
DyQ1VMlAjh62qq0No12qGNBOC2/qPjI9dDsZu1KduhvxAGorAnYheGYgYddoivB4DiyBuV04ztfv
YbgJ2D0BeiPnpl0QpWOoIZUPZsmWs+con22qiz67l4+vczGXY5tan7QxKkvzCE1ylBoH5WgG8o5E
gWua/V1omHdmXjkNMLjaFNNdauuWs7GvVbrNK+qVeoX2yvfrt7GqPOD3MV8I8AggK5zHqEWXLHMC
Tbm/ZKWdTndG924JQfxYSnH2eYHqAG4GMLpMkXLwXUTgLWn1gEU4P0soLjGzuwV9jdRcju2kuo3s
N6YCRmLpcZHInpRC+qRL+URF/xKPGnDZXr45pHmapaANer8crT1mjl1zTj0tBB97VrpzMLl6LflV
M942sbQ150yQ113W73UUexmiBPYCZDwLuNA85zQPGsPo/Sr63hiRrcS114/zzWRi66z9XhT6XZZJ
GzOtPYAsAWf2STVA5InZh/nOiITd+YuvPfs5GDeA56OXjIh3fucYCtDJFJk9Wk74HFYL+AC6yA4P
OkYEZgwThq9AEACiqaBWtOL4kAuHB8goxnUsvkqltUnZTtkw+FMsJQ4KApvQQO+6B79aKL8VNHaX
hBzkYXispCOA3W14iF3gJ5J2cJby/brlX4Z7dgwnP4eFxpNwH1fpJLXpOPgGBYDnmDl1aTkmeiv9
8KLluh3FWHJTcidMhYWYNYPUDIx86SpbT+FH/MdWTjNF7we/A2psjd0p8BtjLadx2362NTl1x+xd
NTJfreX92H8IFGc597k7Ar8d09eIv0gWgFF9rni26GonASndD9/NrUVsNB03jHwjBHhpiA6ZqIt0
ObAH2kBM0UFPDEldDjFXpTKoUZ4Oft/o20JTnHlmBpfPkzPSGaNckTfRylUTrbOxR/OQztFWRER1
GehUTCdDady6hYEbzgf1lg6zmk29P00bJQehmfzRBKIq4qoQGLhCkEHIeIicn2w6BWrNBm78mP6g
UuYpE6DeUhED8Mp5shoXxQwrAxe/SBXkmDRGaapoyxllZFu9lrldZd2n8eL04+iFsgaa+bJ5WxR1
j7mKOzWq9mosGLJhGfu5FVEZqJsII1igBlIOs/ET94FtGaM+0t6P8Imu1XiHT8Bh0sttX4yCR/9K
5IAsIEdhokJj7QdOVirTDD8DTfJBnuzeuJ+qaGPQrHS0wcQKHWk2o3EkGcBBEoDTkQywNjl14qx1
Q9LtjUKUwlxGUCqj/4EUBis6bFXnXHc0DaQiXpQec7DpPZZm3MVG/a/8xZqxxnu11fGkFjwmeAYE
cBoxmRg0/PpOX2RqfdIXcohall97rVcNoHMB3oVf1rbkmLfJZ5fZZAMsYpvuYtdyY9EsxNp1EyRs
FIQgikH4oIFRR9nK2xDj2SV4NQBwWS6Kk1qHXDhmuHrbwOZXMemEpWnAIp6frjLPIP2scvZ90n7N
nmSnh3ACbpdxN7rAWfabbf9TpN7qjaKQC99V2H9ceGgmNTdGlWLOvQ6dUfmty78EUXf1AJFjY53D
xOuGfzh1wVhnVql30Kp4CmWvdVB4H3aDQ3+ZtvI+LQyxedP+FBUSLofGmOGcCGY/7MRRNSWRx0DT
G4xUVk/Fj8wt77T7gpkLIJAmO/suoqq6HBP6kmhBKJbBwfrFFUhiQ1vAeoQSISMJfWaIoeZ+qJzo
GWRDjmwXd5kTvlw/3svIi4IyhW+ARhyUUnyKpUzK0Od9i8n0HDwf2VEJMNTSirarmRXwMe9UCpcy
6GaWmdGsdX4VIsIiK8mx6DEVHyAJAJZuKHL5yzThXCkuzKQ9KseDhU0CswIv8jJtOpMAEVNxS9La
ehk4Wa2wOtct+BMzWUikffE2xDWeaMvzYsZ9ugR1DW1lRtK1uNUGhFmpizqUk812AO4Xd/E09KtQ
p1RVu9AErYL1O8WiMPwFzwc+T13SuNOAYdn5Q7bJqtopuuc+ebpuN2t+DygL/DuYvdcv8Lybtpwz
rY7h91S3QTi0m1Rze13EqtGANpmB1hE0KblwNvXpQEZV6n2UlfdTbWFxV/f6rt7Ec+RgkFsgbi3O
MHJcmUAa9rbYzzlxd1mOKzMGBqFPkWDPSWRroOSIQTIyZoKzWw3UbNeZohSPigX/TWhr7KPJEzQb
NvU7cVobMcYNfqdO7wZ2f9Q7+29wHWGVqHKBCQtlBKST3HFWI4Boo3zEntXOfFAaDAqpbv3R3FC7
++yex9vopngz9tevcF1TJB9IuhgDET/oDxwcALmUONTxEHxE+2LPMCz1/fRgPlFb3si38k60r7Zm
/SgxW/9heb7Y0e3rTI11KeoBsfCTSrpt0t8tFQGbr7k4KjH4D9doXKyrNv3Ua1Ep934QEbvROkcL
jzk63z2hm3jAq6sRIO+sOQOWJwlIJnCNhPfpYmyXIonx9ojxutKMD30YPasGlbgaumEvmh1YVQ/T
KipLVckFNPyCdBDY41PrS8lga5Z+Q2rMH0o32ZgcOsnwSqFLrMUTNtODLjsqa5cD0/2w1OaA1BzP
12K/5KjZ2clmrlDHdCAb61Fu+Q2AbIN33UJXrcUAQCbYboEpwWekfZNnFUZzOp9Usd3hzZym32v6
P/ej4XuooKBa+AXWxC9LyMXYWyXFplIIgDJj+dRqbGta6T7NHits2FxXiX3duI8tltNlVtJmxSM+
uuil1MZ9hfmyJS221pTvAN7oWh2xB4C96fVTqFZeZHaC8LmWLmGxhsiYpkZz/+JxpWu6qSZyAFd3
Zmd+Nm7CAwLaJjyCV8ONHkTD2ysGo8iY7sRuMfoEl7WxUMrHaDQav6p/6M3bjKrU9WNcVwiY2cAb
RQAz+A9CSKpqrNhMhOYrG+rIH8tPySHYutizpQHJjUU7o6sqYVGalftAgcL3x4ysScKJsPpStTgZ
8jFjELV0VsIIfMzCa54xWqO8eP6Ri1KzkSWt6/z+AAzt7Mk89K1t3RTfmp8ol7/mT/1g90/dW/Uh
Csuryp1I5lJARS3gaAGefjHeJKNVO0okgthaqUxhF/BEBpf3qRPIybAc3/gWaTdFnbhynW1JiZGd
MtukLQCN0XMvh09creBDtxJG8KCHr6G/b7BmyPm5Yl47iEHhh4e2AooIRtRgAXMuFU1ZrhTDKeSg
EANSYHzL+WGT1myrKUP5DU5GGhubpPd4ljjWo/po3PVuepzuZRsbzZYrbQTeQFaiCmxS1lj/G5Dl
3NmONNV7oMN0vhGy6qexiScnKDZl5FWPxI48DMOXosflSsEGi0JY1dPRB0Qfh/eItsizXjOw22x9
W8BbeRd9Qwqd2cEvYqeulggpN9auEQg0mM9AYouD5uolZk3mZgYsGyBEgPJjbWRQkmaVwAlXEk1s
PyFDURi43cWnHNjJlaal+OSMQLQbh9KOC78ib7JwJnct+0I5Dd9vC+Uu5WJHr6TRsOAI0TqJxvs0
Yu8uDZ1wgo6xFnp9hKUCGoxAa5YfrWx4UshyyEl9rxnSrgd3hS1XisBPmJWcf5uYf+B5C+5iEyfA
vXBro65iDOGqflG022AutyiRbZI5OqTqY1hm36g6bdqJCEL5ZTpzLpXFppPUXm9IXCGyqn7S/JBp
ciA1Cqg5kMSCO0rrTZ9mnsBbLqMdPEQmWGQy8X/oEZ1LLHMtz5ciULHFNGDvJn0INHe60YGjBPTY
GS1JSbJFCxWX6FUwHYZ5ARJVwCkRHhtkkqZuSi0Ipdtwl3rJNym3LUfZNdXBcjqPbpptXR00V96N
iiMsVl+a9bl09veTQ1Y7kHoHBqSPzuj5NcOMqQ5IWLvdAjJs6yMYNrJ2Z+1FgtdM6lRr7pNWohGr
BeY/Wiu7dMs0JTtTdKWr+iG3AdObAlQPHsAxXwy1MCNJ/VqOAbGvowGH2/Rypy0caqMU5cm7Jjz0
f3u0J6I5+9UCqi0zO1qwD3iKG6Pja7fTtmi2gXwzOKOrb7o77FsUEnI8ge+sBBHc64lw7tMWSYCt
DGYIR9fLVdxs02l3QfCrdSev3ABNOtgV/V1ZusK34+UXB4JV9AQw+kpRr+CCMXa7ggoDSqqff85O
uCs2+dZoj8advCm8cYedBoHPrhrSiTz2e04MWAMkLjEryJvlQ6J5w2DT9hENADfZWE5coYgavFLk
EcZ+chbP3FVbEQb0SgEQ24hYULeQ/6HcyfcGmE8rmbIQ39TqtyDXbvowc/DDbmm17Bcp2eYdQHSC
6CEgN2V4YwajowO9vOnEa2grEQyF+v/j7MqaI8Wx9S8iAsT+ypqZzsVr2a4Xolwui30RIEC/fj7c
907bZEYy3RHd0fMyPimh5eicbwFgBQz92SNs8dlFavDI7lrlZB0G3wzEpk1Dot2a7uw8IUBADhN1
K685yVy48a1vYRenSCv1vOxNpuAUmZPuHA0JR9u2nhQWgWGuXvgXNjXC2bOsngze9XJTi0kzoyIm
yiklutcWb5qCnoz0ltWrvafzmiQG9gkeVHS8WM5XMyWFZozk83icj4/iAMfnoAqgWL1ZWckXdg6B
QuCMyUAr4Ky+1MPge+iMjpxY689V5MqFr7fiqLVrhqVfhpC3/BcRkWAQgNUudSrlZhLDlGnkJH6z
bXvXPfdBchs5pZ/9Dyyweektkgi0Cf8OtjgO6xwib2ZukZPdJWFfmY6E9nvL19TeLu0ApLoolmkw
ED0DfFLJECVtInJqheSQVNq1o7i7Pm/nzzFUGr+EWBw5ULitUaKiSEzI+2TeNGrqcXPwiPY00dVv
dHHaUM1BSxkIa3BPvp9vEq1lCc0U9aRmwWR43Z5vTQg8cg3rwZNi174Tfuonp7UO8mfWfPa9AGDB
+odKFdqZ3wMT2CirKc9UVB5z5jF7202g4bMHiH74zM9ujdbvC7faW7/rCRfp7I+W3v2b+5ugGfjf
X7E4WUxtpJZC8zk/ifHIbdy0gMBCHNQ+xS/wytaBowBFavYvhEsNfOYvoRczD9yrEVGB0Ab0QUFF
k0m2tgHnxPnaHC+e11JmViW1MMedp00+ePOh5HZOtucf1SN1WbiabF46OSGUSlDTsmYPq8VHLVOq
V5mckZNKfRtitnEYu4lvedZ+FjNKEq+NDnPlpzithr50vIF6jSKTbEH1ePmIUJHNE6PCHaHNiiPg
fXdvielzV3FBot8W1UrD/kJZAe6BoF6oQEGhs7MsYk9UmiIJcq8Qx7S8JErDTBRBrbRb0tdgZaOQ
TRqXs34bW3Fw/YC4tGdVYI1QggL0BxoC37dOAnvHjkcIrcjRVm5+UsZ8FXLO16NcOoa+RlkcQ9Rq
WWOh1nXCGgpiGvsTf07B8WiLuwRUruvBzokQ2A2agQohSgl4mi4BmwmUCou6AXqtH0cUnxh3O9zs
g5GEFQWdX7Reb0i+luquqdUnMfGVOb34Pb/8gKW4ixgInyCVKJ+EBSNa2ZYecYHAAgawpZK5WZPe
dmm6H6m5re01Gs95cAg3alAwxurVLGydxReFW3RW2HHRY6MOfrSrdtZ23E378m4tfz5LZ+dAyNss
oPvR2F1iP2Kr0eGGBPAgNWtHS6lj1MbG0qQN3DHcSK28YQJxwWofr3/es1tzEXaxljqrSTU7Rwkl
YrETRxBu/3M9wDkqEBEwIEwg8mHAthenaTIUaa1EWntST3yPhm4eSD4NgY6MHPGr3eZAA6Ru54nX
lbhnIm6LuIsjVhkMkZQtCtxqlz4Ko9pppeGgGndsbc2fmsajkeHrReSJVffkc9nPRez5Y395mwBv
WZOpRfOOB9JpYI71BLixtlPxHIvROYz20ysq07qPLE9HmdPDke9Om/wgTytHxfnunX8Jdi3gU2gv
nGUROTdBgtEGED5hmJrXsj+SMVRH/qYJa3Q0PoZ6DBlwdfwpi+KgSNn9ymeYF9C3mw4/APq78Gyd
kxg0ar9PBaBhysQgkoR73ECdw3yjPspoQbwZHiRvtQJ5dq/O0YAemuGnSG2XB3A5VVNUMsiX8mCk
YbJpcK/C8ZQFuGzgAySl6zJ9l3bQ15CLHdRWdc3bEajX1p+yDWxVA2XDHVzmeWA5/FflJcEah/HS
WYEXkA4OEN6dgLd+n9MoApJgiA0A43YJKkfWdgjQ5QjXjqTzWsI8m6oKeZ8ZWoNa8vc4TSpGImyU
yecaEYY3Y5T88cZ21RCirG4M6/W1L3h5aP8NuQRj5HQSYPljuaSzmlBobbOt4v8P+dDFZQkRIUge
GqamLm81iU96S3qghVq/o2H5WHqzpp2x14G9ap1sVT7lM8s52wd/B1zeYvVgWA3vdYa5RA1ZeGag
ooWTOuSlvIfK7oF6+vv1rXeWjMxf70vExdXV9lFhMBqBQ5g/1NGjacG2+df1EBePF/RP5NnWBhjB
ZZtB73LTwu2MphvcJz8dbAHE8Odna/1n7UlwcaMBdTrDytDUWOaReaU0U9SjXTR2L6akOB2MSv/F
cObkcW5Vkhnz+H3B65yL2aK7PXWNtRGG2FRxfZdJvUd4srG4cqO1pteV+YcSZaj0QHBg5QdcWpYw
mzEUMGTAtl4Wok1ooZdKJEOwS832Y52i2q2T557JH4UV+0WzVQawKFRlj2X9g3fofNfJx/XfcPZS
wLKxPg0FNDAlcMp8nwMOxlEPBDFa+13iGpQGehYBqw8yB6hs10Pp8xJcbopPLhAsEpA0L6ss9mBN
NsjfGG55Kjv9Ry1Azo/e5ebIFQb4Kwmm5A9vO39SAKOA3z2PR1eDPxMj8j5mb2x84pwf7Jhtmukw
Kp0DLqGr0dh20HAWEE4h7gTEGOdPlWA7UqgvtTCgO6odVAvYUpu5QlE2JsyJx6J8EKR0KDE3iVGC
xGaojlX0fwblqeoaVy4gDJxJhzTF4TA9J1p3a49WiFa32ytv1+flvLA4f4OZI/V/8zIvky/5Q9J3
eQkgHAjxIgokKQ/0qdopmezm9aPSdq6kWA6tqgCoj01sDI4S2fskd/s1PuOFLaeghwh4Ixrq6JUu
jhDe9WahxzglZThWpuNPha0wkM+eMmBmANKMYWoA/p4VbURuK0qexOyEw+qBGKU3DvU7Z0kQZ4nH
DGml1HZxPF/CLeY1I3EX11nKUDOWPbuci7Vrr5UL2wf9BuQf+ILyuYM9JxCSQl7CTvke7sZGoAOj
4o8bvXDiDtAt/iOBJXDvyG8oJK7hxy/OJmhuEGo0kf4si8CTICNNU5z4+AUA3VLlN0/0jZ08KtpT
G/+OlEM0vBiY1c6CYkqaVqHOm4fUtE5lSrzGTsDftOSV/ulfoOLFLkdbGHBj5J+zhsoijZjqfMia
vGcnMul+kyh3RMt/JgLr1uTmiUfvRQ6buZaEiTD3HCL4eQVALa9Kp9XSjzwfA57KQUVNJ9PBJ8uK
zNGZEaDlCbIYCVI9ha2L9WbYzYbbk6ub+YPeSU6blD4WL6rQrAi0+h3S+i6DBEKDl05f/1JTCJEC
6RlpTq9mB9L96ZodtXXXwBdSpD9SfadOmddLlqO2jWPYBTz+InRtst9qBWs8bZeO8HLT+HZK9izq
HcvOXF4bviklG5HaN2gBgQH2qjVPiqh3PVAaNV4+oLpAUGhLeerK/L6duGN2P3ir3jK4JacS7Itz
iCSVJQhD9S4m/T3KRHvaNBSMshgPwBjvFuGoNhre0eS29hAoOvXMqA1J2dyU3eBVg7GVtadSfTTB
rTFRkU9UgHtU243oLx12i2hKSLb6LmE+tFralKPmNTJQjdVNN/yuIO8rk/LeaGbnR20/ZfVNBQti
09pYzXvTHQc8ZUwJbs9m6dVM3uYs8zs790YO7qYdMaxuqAbABZdrsqdLRdCqb1kO+kLM3VqHisEQ
He0CtjzXz8zPeujZKkMn9bMDNQPqv5+Zqmham6sNO1XQhSDJrjHI09DeigxIsSw1N0X5m1Xc7bUd
AUgbXg1bqDO7mTT5cCvdFKrhxRZGkNZuByrzkPmTofwsLRhUDnhAwLhPPybjTQ7FEKnB41X/kbBp
NmgOcks4iQ4HLzq5MWLDAjhIKZR8E2g/j0dcRE7O94VJfPT2PT5QXyrqgOeHLh0d+EuBWlw7YsCi
AzFzkDMoWnKKpR57tWQfSol4Lbc2ZiG/WOkB6nvBpEqhKgCTMYYn0o6+XN2aOC6rodlFk3CF1joy
1VFAqIIktQMz1vejUj7asRoaabmNIKNxfe4/Yedncw+Wzqzvi9LpZxXly33FpLisOcQCTgVjbisq
F4Djk4GFwvQ8SGq+BaC5R8lWjWGOXKQAFD1rAvTfFmOsf3UkdqVGd0dzQ5L3Rrtj2QimrLzjSR/S
BCVm/cdUIUGGkWdR3Nt166ryfZps5aFyej1yElzEemw9iTE52lbk9hVYIwZ2e98/R7V0p4v80MAB
VIw67vsPTdzkgBNUTIKimIG2YQpdLO6lODNMGZ3wNjR16aYj5k63/1yfqUsXEEhNJhRFkOWd1UIl
HudRpOBFZer3lFJ87vfrAS68n5Aaf7b2wY4/Q4xpPYlp30MEpjYmJzenW26UN0mWhhw7TmnsEBTS
gMOs+XrYc6QTLnLkzdbsa4eEYfkknWSTZlYK+XjdyX7VW+IWfupBM2gWpKQuD3GIghIR+2u4wnO+
0PfAS75xZChlBfXemW8y+OlrG0Iqrr+1XZQl+52ON2oPuUjdATAW2+J/6fbLFwpNGDrSVxQ50A8m
iwqHBH3AQYlR4BqxxKpGflGH4k9pF6HoH9s5ozQhUqe+yKnpdPAAss3e6bR7M7ujxo2kH5iZHppx
8lTabngn7pPoQe8NVzT0QLT2HU65odKYQTHCSK0oApmqgVHJXknQm2xA24xMr9J+K6blYUGA7nug
Ymegu6bJL4q6F9ZDpTcz99xPQaJKGnaQxp+59KqQbSIHaD1BXb7ZlWX6mhStaw6Vn0iJ2wyJE/f3
RVf7UTP8gRHMz8o69hO8KV8zgeKklN9l5mspcg8QFg+pqRPlmavnR3Uyg7q+UXARDTKc6zPrp8yw
YQswIdXUt6b7DCD9oow/JAnn5wBfJhtVsIn6iYwESXvpyzsBul+kCdzyb9z20/Fx1O614UiGp8H6
nWqrFeY57VseX0BYov6KrYlH7KJUOGrEtFsd8HB5N3coWsOdnRaiB+hNhz2M5Z6vb5ZLe/RT6BTm
VHg4L189zGzUqCVtfxqg4aLLxZOaAqaaEU8Z0KM3yo+mB6q6lNdS0wvFMTwpUYFVgM4ACndxQ8bN
oOrQ6Zh5DOUjUxxlo99jf1ZOd2Q7yC7cDGvUHnJpZqEzAVIIKpCAwi8eEDqRh7TJUKliWXlIIXOv
U/hRkXuDm+44ApfA7PFXqkx3BbHAzVcG0IKtR7w894Veb6CH6Q6muWGSuZNpE3Zy/66rIO9q8r3J
q9y7/l0upe4qXt9o9wMxCarA9wzCGJTMhlEKlgHAvI1JXTV+NYw6LFj+bz4Filxgd6A/hYR9MS9W
T2u1qxVwjnZm0EMReQr5cxYyf5aMb7VNDLrAys1w6VGJqxkVQ2tuZ5wJUpQGh3hLYnenPHcF/gnM
IA2s26QKrMYzgJMmN8qwDjSb6wXLzQWlDyCkZ7T5GZFFlyIl6hjclZCmDj5xh2N/SL3yrdzA/Vj7
jeKCtilDXV35mJcKblhyOJUB0EE9ZUmVw7Vhl4MKEP9cvKxBXo0fyufWQzaxN55BgPoXL1nc5/iz
YLujUbaASs5wTkGgdHrqdL+UO6+MJY/H4n6YPhqy7pF06dKBvABwmdCXAxVwUaXplaaRBMd9W8vG
gxbZG2FWXtHtZS4HfQEzMXUYPNsSYdV0K1Ub5WK6h7ccdO1m/PSZnwNlBckTBR5TQDe6prKX9VMr
UdTDoCRb6I+xono4DoLEaPwx6hxGHw0JT7pKTXdFeqhHI7Ak9O+xu3lsek3SbpPmbajuSfOe6NQ1
sCYGBkC2FTmQcgx1i58AezWSmxhp31S9pEPQAIwKidBArrWtYYgHyx7vqui21ssPQISc1H5S7Vcy
VTcZcP9Welsg8xzBxme5EhYt+Cp4l6eFcU/rk20nnsLbh6h+rOFySKX0sY0bv8xyz+LCYfIPZsCy
GwKjUmMha3xv4NHaRI1LxuwUe5NNUHIaDz27aesbEb9GdeTE8Wvfp55uvGZp4VBjB7jI1G0H+ruU
YEBDfxiQE2LqvtZOQw2ejsCgucfG+xxSsMTc5+x1gGIUp5bb8SqMW/j/JHeZEiTKocqgFqsO+5EX
TmdPUKVPfrRidEq2rwy8C0cN3oZasZvgeyHIsUsrX6jZbZs9dgr+H/KvsQms7k9fp25T3NN0F/M3
XmI68BKuM8kv8c60WrFl9EFkLXQb6o1R1j6QGjcx4a7FDq0K+bFHMSChY+99KoF+DiGLrTZ+mOMv
wiVXAl2dRTKUYPm2U8VLDZEf0aOe1sHy/PX6qX3xXPtyrS0fH1D7bIAQxrU27KDzAIAnPAjoHxB/
fysuqgSbwnJWs86LVynIlLOuPAjAy5KGykqCpxT0tEGxOoDa4xY2EikOK560SjwUZ3ZZQQIeWz+4
NTlwM9uzjN2Y+DLXB3/pcMXPmG8tdObRZv1+ZRGh9ihIQm2HQPlaRs2H/UnpCqBCu3CAf40xX5tf
H3dKIlupWqALBJgfjK5y0L3++SjQHJ41qUBNP6MdGrnV5EUB0dSi+lPIuywpHTbdXY9xcZnMBleA
Z6BBeAZratWS2zHBPZT8GHz4OjwIy4kDsoXS/F28KVBUfV3DOl/qfQOv+AmfAJIKRdTvU9d2kZyw
IkFGEYqgs7cTwJ+1U4X2sQ/aPhS++WNA0YhCiHYVnHohm/kWe5HUVlHXWZEFYuWsNt8cGxTzXft5
7nJxvI4fITDsFmkAVsZa5AvrBYFx4+NDgh+4vAkJZO+0GCTLU46CdYqDZVxjwV96bX4LMf+EL0vS
LqBLmIMU99lUjsLGdPNboE+DLGw82dzYhZf7tjfeKid1DWA9T9sincEahT4Euuky6LmLez5Wc5iq
qLDRbmDECXtPR+0ML8v2QGuq3OfZj+vL9sIGJ5CIUFEbR5/NWrIDTTWeWlD4GpimvTbDa6c+inFt
Z1woG39ym00ZI5t5St9nE11Jxa5as8HbvdyOOEANR/XExvAiCnwj4GEwFQN4WkfZz1G318d3zoJA
D3smVv9/8EVJng9oyCgUwavJEYGq++qe79GNDQyPGBv+0e7heuK3N63k0oe1bvOlPfIJ6zHQ8oIg
3iLjT5M2Bbk7gWxnWjoKXrh6ZTjy0DocAMvrA53/1GLdzBiYOVsCCgLwhO+TrIyN2aeWMp0YgVeg
lm5KKntZb9+XMZDT8LRs8tofBAuvh72wfhRQdwy8ZjQ08JdgOJbByDkyO2hyweC2Lm1nSAtXSd7/
TRT8dSCkEGxZ/ckBDcujDC9ajkFBBMzJFETSOu96GLCgzmcRw/lvoGW1B9V2pa/gZHFqY5ygWulE
U+mkcoeSIhI7Tt7T7H0otpXkCpmhfdAFtPhdxN2G2pozRTecbQuO1BPvO/tRae6krA7r8iDk2z7e
2LNmmTo5fHyG8a1suRNz9Q4vz5NtbiKpd6X0pjCdUr6d3lh8Vw+bnAZKWjl1EdD+2BU7+13R3wvk
atktzEP1NHeE/UaEB2syp2F+KjlKHdDhLWUvGbYa/cWUYOwHB6atLiFV2CoQJhvecivxemzEHIcK
KW8a2dVK6mqAk0A97S1nbxK7IcY9cug83nOpga6K3IQt+VGRYISARON09RHZwDTu0jKsK49EB5Lf
wHFRnnZ2Dc+Fn9nwGI2BqDeV6efQgsf/KrKADIcW7oTZ3QDeSBzkzLVKr0hckXlQBzPro6g9UW4o
+TBBaZHC2twxmcHr0Bu6nZHdaw9N/GgVH0rxOsj4U5AsPqZd40Vkq9SPbbUppdCoMwjW/mKJZ3VP
lXHTAv/V7ZQ69WreuCOy3razAhW1tMF6kUgcmr25jyOIcAjNY/AsUUuvZ7nPYFCcZ9CGwjiBR47z
2oGUgKuZR6v9mUiHxJK8yUCriO+T4k21fVsFN6H8KK07K5WdXjr19r6QfuviQPhOoyj5oFmhl6bs
pCYklqqHrFbxe57BpenkXcTvSvKqqmqQQa5z5D/rwXJM853ZJQp9qiPJtSNPyJpRbSvp4Kqt6cva
OyRpnDYijmlNbmHdX98PF46vb7thcXB3iZUpowYGMiO2F5to9CT7GI+uwhqC65EuHSN4vmtAkQGf
KC/rOKwnLWQwoIKlRsI1x2FDK+4I/m8Swa+FuEW+xPo8qTRFYECcOWr5IxZ3CkQFro/l4kk8J5vg
okOfYVl7UeOxzrtITKcCPmK6VAZZqjskemA91F+AeG9lMHLbp+tBL6SCcBOZfcChcg/axfL8V3M7
tqVsMI6sJr6ip5sI5eGRJFnQ0vSmRV5awTiqEsXrSOgOF/VDEg3EaSwUyeI+32QcsqwWWbmVzsH+
oDzCT80wATqFT8vyw6plMw4JtGmOmHvfoAR8Ja34UeX5r0Tvva4vvN7Wn1IC9XplvJNsA2j8ArMW
7YSc+fAxRssTQpMyGjCs81RBXlu8huy0Xjn6z9Mu/M4Z1IecC6mQulgZ0GDqIPJH4C03SzdLzDEU
iJHpJ1bbcFl97PrXle91vuK/B1ykz1OMxqeca/ZxGrW3Krdv4h6Xikp2BsugwYZaRI46cUXKkAtI
tCsw8bTsexFBRIio0rvarvm4nGdp8w9CiwFAbBkIpfkHf8l5s2jA304NzACa4X2nwR5LduvxV1YA
e9XFK4++y/P9d7T56PkSrWnbWklaRBsr6la4CEkpnKw8NaiK8LZwInNtwi+Nb+YnoKg0Y8mW1dco
HrmQupyelFKF2zs466bpapL+nFhzjxV42SodTwn0N3jabSbd8BvxI5vKgFVjqEXsRu/7D52v+Z2f
n7HgMlo4ZlGuVaFSs5j2esqYVOP6PTWpERjxe2bhcYHEI6nWbIcuYM3nUBYWOYqz5wymPE5hPdsT
epo09G+6mKNMk29aK9lWXDuwfqJOmqXbnDxqUrFdWe/nlfpZOwOFRAVCRyibLsYJSW1oKmqyOKF5
r+zACgtjL3NFAacFR3fJplkBq8xPtO/58KdWx8w/m1/jyyaIyaim5awXp6xoHa2GR4u0cjue7+Dv
EeYRf1nCqSHXTGOtOEX6tDNyNeyq2w4AhJWJuxQGj8G5yQERl7PCb2kZJen1QoZN90F2+TbzYcRC
ofIAqdHstr6rkgAabWtRz5clqhgavpcK8cBZ0/j74DKlm0ZlQFQecE9zUd327PtqR3d43oNhTLy+
dKZnsqZtuxZ2Mae2UDkUsxFWORlhfwR0rtyQNJxes63spX6cORakQG+02ldWnhgX6vkYMRRWgUg2
8Rpecj+H1JJGU60EGr1K7xK0lYEPzkIl7MiOBJ27Luh6aYnOypeIBcXsM/SbOsJdDlIh06mFRnE+
AbSlblYWz6Vd9zXEYj5Hdco7IdsTFDPKrRk0IdvEvwRMoIFV9/SVO/T8hJ1n8O/xqN/XjFzgjTax
WJyYUW3kCKAoqd+OlRaYPHviiv5yfXDkvEeBeBZaFMiz0IpZnuh6K0SttcYEKU/xkjybJ4C3fMjp
zxRty2u99FgmLssdnDAz9WydDnDxF8ycmvnfGZ6yGDGNY0mLkJWfhO20ZagYv4kLMTo8QNzf8m9A
pW5hJW7/7OKDprqKr93Y3pqExoXED3WbL79hXmVfjiFFai05qhVxiuHznjuKR/6o0EPxY49t2hdA
Wpjl5mjAZkFf+9e/wGrsxaFuyG2HAvYoThWaCB0gWR6AGQUKkJrH/cTcVLXlxrCNduH/GKxxpy6c
FSrI04BSzyVXYCG/D1xvYhKlIxWnnOlOgjZqioyt35v6SuftQjUQiOcvgRapWs3Bk4WG/wTOQPre
to45ww3AwOAf2e20rcP4Kb+fLVEhF/t8fYIvnP2IDNkuZAfIWpasykSjUmZUiThp6MVk+mM/KV5c
rMmRnbPsoRCCLpwNsVgspLP6eKTAEtIwcZOB1ZI4Q5jitAdWwk/eKWQpV5sbF/atZkMkf/4XonnL
k7alUNMgejScRphcWpLkZ7kFdNSxk+FVgTdTZgEBaL0onb22Xi/M57fIi71iZHJvlZ00nOKt+duE
wttDdZfgSptO0sHc0ZcRSJqH1bv0vKiEuuqX8S52SSyZZqfAHvhEZN2XeX1sJXljSmpQx4WnGpMf
KZAqJwCCTDbKM1l4fREt36Nw5YJ2BKSlsYRQO1u+R5PU0PHsAzNEJ9Bi64EHjAwnz3WvT0jiGIl1
MJTxZ6caKxn32dtvDmwDgIJnKXoUaGR936BFpUojjElmDowSNLv6lnPHDuDQcJeFth9BCEbd2bv0
hmz0V7QppO3azC8v2MUPWNrYdREcC8SAH5AgWxHTVoPO3vW5PcsaPkPMBFaIOSB5WB5C2lSOMbNB
GgELTwkAwdxRsJ47B3ijWRkjCbo1Pb/lywkRZ0Q73tVI4QE7WBx7XJNkbkQQ8Z7gwECV7DZKoe8v
J8KxhyJAsgGksLritXp20P8VFARdPI8JlKsXFx18bKA1loFIAXaRl9zUsJpw0oescsEwUkMpnBkt
Tv5nEJ76fn2Gl1t2GXmxZZu0xfkfteCtAhU7DHcif44UsfYZl3nSMspii4KHIUeswvhsSNrv6qAw
XJiiMR8+FpvapZ78TzsDnwFxzM0396yYu8ivbYA4WalgWJXw8cIOYnGo1A6l5rUO7oU9AIW4vwMt
MsAhkkjTzfNXZaYbF7d59HH9A104XlBHx5ENThHKRssepN5WtjXN67HIE/jYFrsBajkVFP1UUd3F
WewUqDanMl15KszL/Ov7DhOogr8Cyi80LdHzWGwDeWIcVVobh0vcvwlgv3MVShHJ9NCbHyKXnOuD
PHs7z+Fmkjqe6gCinknB8Yo3edKBuZUXYlspdMdEDAyO7HDR3YFYfZPxBhwfAZWr7s/12GcgN8RG
5Wz2cAKLBbSdxVqJ6rztOjqBwhRbBzkZNsxSgO5P1CO0gfykKvVQ1QGgELJHUSZ28SCGlSBYBMKF
dcbDqA9maPUyRF9EfwTVzjViyF6Y6otWFc/jP79l53RlVujDU2Du1ywZ2dGgt71N5fFYqha8leXE
aar+sYuN58bqgdjZZpZ5C37UH1OLXBJp6D6w24R1aJHFeUCKNfO88xVqoTEGoa75/ayf2R5AGLQa
KK30o6UXbk2pa40VxJI2FSQhRcSRueO90K6pzF24GiBop6LxiIMaHiXLaUiLRh1i+G4d07w8TCLd
M9bf4oT1kwhpxtQERg/YD4y4Bw0dHKBlDLM+4AG8wo85vy+gLGiAajJblOCdubiFcbRZU5KN/dFo
KMyQ0AVVhQ/JKY8UOlDb7VMv2pXdcr43UePBKgOPEtf/mcdCJ7K+6adIHPuoPXaqp3T3wG+igXUr
5aZ/fXcsXwEG0DHgdsHjDHtkVqj6nmSMJGJTpCX90UqepwkgnRFyXb2Ap8KqdcTyKP0MBe2fmU5m
nivAsoq1Voa76CiDuQi8qOa0ubYZhgqKFdNWb++bioTA4twJYj1zpvoDR7/vhWjFyvxe+iE6Sniw
LZkNHpZN104ScWGXWXfMJe5h9YRFtFYPX+6Zeaw47sAimNMa/Of7tLJcl5OUiu5YAelV9zPwztgN
7YAxjUHG7SPEpm5pVW6vf83lbf9XWIjEz562xhmeV6Y9UxIofKLHJp6pDJn+MfGy7vl6lOWWQBSk
o6gMzt655+DGxI4kTu24A+BcDyhnHronjp7aYUvLY58Yd1G7Ri6+MDCgfiHmC6QFHnPL8ie6IFTO
O709jmDyUGqEVdIFJLu7PrCzggQUeFDZxXfTIGB2zu+NWTdW0M5OjhSSTnKGzS6XL0LvfxS1dFMp
cMZWx305QYdZwfNrJK4sP2SG+iNutTup6MLSKPY1ro/eTpwy6QcXEof/8Dz6/InI2bCPdIhPLSFl
HW8qWYL94JGW5lFkPCDx0R5BywELVRR7WryszMnZ1M9z8iXgfIJ8LZAIAA7THAE7r80dmsPXwgO/
bBZdo76xVe7VQ2s7yd66pWEfzHKCUCt6Tv3mtQxXEVvLtyBGj2Iu3kN4+n7yaL7/mESwmFt9Ro92
o0NgHJDHGIh1rQVno3nWSzCbGH8YC/7Lzu1QhjjU9ck429bfw59hGUt5GOO6pMeYmgETDVAh+dxh
84WN56jBAfJsb6HeFlwPe1Zh+GvYSHYhUmyiVLM4pdHR0blZVPSY6bI3JuoGLuYN6HplgOw0SLN6
m/Tmb02LocM1dTeJBcSVbvxTRe35V6A7CuDYbJoIhPH3ya9ruanb3kLvXkGPPwJeNAqvD/TS/AK3
BUlQNBHRR5vX4pe1RtRRy2HKR48WTLlskTznscicQWkcIdSjxsI6bfdjM3jXw57lGp8j+xJ3scbt
xBwTuULcznYACK0DvQP4sJNRqo9bp/KAiRgg+Leyms7O0Xk+VeCrsJcB/F+WP5Vcq7VhwGJuJtCx
+uRZ72NXrpowJa1PIaFoQWDg+kjnT/Q17f9roMCl4+gGA/ksF1YGzqqE0uPEAtvqPAUFq4K9lDAF
oGO20qS8cHLM/mAQHYYIO94Z89f+8jWzLB7NVJOkg0VeDQ3A8cr2Uq6tdKrmb3M2pL+jLPfk1GB2
6Ygog3Jn8NKxyMfQnKRuhUR59oT5nLovcRbPCCseplHuEEfitiN0w6VxckOi4jVprP1o6L4hU6wa
qQ053grXP9vaGMn3mezkqYXsA2IrIC3HENzLkp+8eS/Kfywn9tcowR1AxRY64UscRJowgC90WTr0
PD5SgJEqswoECBPwO3fL1giYrvqtXnn20AV9XzxeH+jF9YkmJwzG0Jc408GD4DKRikqTDpNOd9rw
pozAkIEYJ6NGrShrB9rFBfol2mLb95URFR0l0kFG/b2v6b1WasDZS2vHy/x5zpbolziLg3MEt0ev
I1U65NtumzV7+G2BhwsVVohXp0DCWmxlT6xN43zyfNl5GkSc5RZuPwcASxxVg8IVruiGx27c3P6H
ve9qjhVZs/0rJ/p56AESe2P6RFxcGRUlqUraMi+ETAkSEp/YX38Xu7tPS1SNmJ55uQ/zuENbShLS
fGYZGi/tjMuv0YDJFk4VKEnNgt06FKJEgIerbwj5Ta41EfjW4o1Q+mb8BJiureQcOr+9q6ejT0CO
jjjfhfHg6BSpbb1Q2Fh6mCn4/zT1rpdrWsmq4Cf5saiuBvmmSZbKeedRyAQwlhAmwq0FxYzZ9zSY
FJAaDN69OuFSJXCTgW4r2U6Sc7sQriXQMlgu28WIaAgyJ99vkTOkPGJgBR4rsEvGjUXOZCS0LqnR
tMLo8q24JV7mIAx7qtbJzlwBFom2crQw3/PVhFgTTWwcfmBTnOVLI8uI0sdlue8m4FyHGjTNtjwB
ZWcAEzLkS6n/eRTwdbzZJ8RbpKGu1+U+VlEQVartMKIfF4d2lpV2aYRw7OkPI3QKvn+xF6YJH1RQ
hBFgAQs8D7IMPShoqmFY5MPg/2cuLHscLqauHoUWC7rD3x0OawdwEtALUVdB7fvrQjXbjpI+FBA9
h3C+DW6NIACbNdmlde+MabIwufNt8XW02Q3SJYNYCDlGK/qrtNvE5jFeAnScvz/kunADRVF26ljM
1ZmCoTThL6YSn6vgKZaImiLVQvwDez9i5Wbofv/+zlYJYAY6AUMXzGAY2M5vqoK2kJDQ895nkumA
jRWDk6sPNo2EVVYiKudC7kZFKIHftnDgTevvy3E+G3l+bYA0EaiwDvFTIHBJJnh1pC00Tc8u/GkI
8DOwzcFGOrsHQyXuGEkxBFdPQY8zPGRrs4DB6lL0dB7WzEaaTQYHzai2MkaSQH6nSHP7knm1dMqG
R96Vq6xuNgYwD0tSPxfHhWcFCosQeTs3bmXdAEZOwHq/6yDrUY5eY5xSsP4ycatUP2jduiwm0N1Y
+HaXXiyYBChfGJOW9/zojru8A010GnYcrbSDXVsEnUXpvo8/vl+elyc49bVQPUTzbs6zqTqgfo2G
9n4JOHvTIm6Tgd4admT0WF57OpPWQVzbwaLPy5m8JS51QCrAXf4JVkNP4evJkuuZqVY10XxIhz4H
YwbresC24z5Gc5olP0LldtDFlRqG16I2IqDTbbnWr9UhvRaNYsWaU4O4RBXIQ10+UmN0wqRdiUri
5Ag8ud5tvn9RZycT7MJwZKAhN1kjn1lP1bxMAYgWZV/Ek4r0pJrHkCyctRfHmKj8+OwAz83TnqQH
RKhG6Os3oR9l911x15HX76dxvrBMjeDYw3tH1xZFpK8vfUxrIYWQkOzrwT0EzJwAsmBNuyeFYn0/
0FnWiDo8ih9YVqBsQ0d5dm/kUpK3WVYpflcTV8krOOQpFlAQVgpeVQanRSAGFoY8O9mnISFWAk72
5DQz549ETdgDmdgofshqCzI+617c8Vq3QTZZS0snw6X5ITFGLRoOdsBbzuaXiCUkBg3cVB2ggQDF
SI16HAS+kZTEi0xjU6VIVr9/pWffDvP7PKT89dulaaNpaRoqvsiONT2l5n2fPGLPLOQBF4eBFAmg
TkBcnYm/QH8l4WOL7nJR3XGJ7+s8vJF06gEASf+HQ80SAD1ncRwBNOuHHb0K68Hp84emlD1jCSJ3
1l2DSw447rBVRyQqA0g0W/ctwLcA++r4XLCY6O88jVnNvrb7de0rN5ARnvRlssSKbkHesCdWY3y7
KGF+8cUiMsVVArHQM6dfM1PjvAU+2K9d4bq4E6z+2J2iIzlIK3PV3emnyDUhHrTwjs+rRpg6ZDqw
RqFmDurYLO/phC7KSAaxQoNTtwH3Bsz6k3QXa9GKKIHfknGPN2cl8sHooq3ZTsJa/O77pXsWBeEZ
0FYFjEub+oXzGpIo1okYcab4GqzGdQ5X3LI81kN5BI3Ch/ud1yEQA2t9iZlw6UhAAwVdQVzi57aI
calpNAO2zJc4sTWZe30krzj6/vl4xJW21Dw6O8AxzakcgZcNhfyzazsccGXnxJD9nOatE9Rspzb0
VDXSEsXl0ukDCTwRORbUNcGP/XoUlHlq9GmVEz82Gd5dbdFRtLQAlTK5hy1pZg+kWlpHl5YvwOuo
BAIFcC44E8i9Eob9FDhDZWdvfEDnDzr8TuDUT2oKgXo7OkCqzhbXiyfSmYTwtHsn96VJFwM2hvNw
SNC4GAgjPmOQvw5NsWMxW3VheWjBm4KNfWPJ4E116HvLUnllgj7LNJ5YvVRtqnzY1ksqcee57ex5
ZucWSmjSWFV4HnGb3ejrZJsolvxUOpPl+ugnHir8S8Irl5YWNg+iD+CCJhH9r18c900Pt5OI+OkQ
bmp+b8KWoKLSAkTm4ij6VNYCCAGAsmkffypLtE1elujqyn4nHAsUXUe9teIyW7jILo4ChUnYNoLQ
fnYYD0Kl9Qy9eF8fMjsdnmINi0dfAgRcWq8GytZI9hT4vM5vaLGMoO6ThbjHeIdu0DuQN26Z3RZL
0JjL4yD5QToOb4p5692sQeaAniPxJTGzowIqdPFDl/lVtnS6KHj5XxI6rDrwOv4caA506yRwy1iP
JdCZe86PvPz4/pBemMhPnd1PHz+jRAi1hBFfjh9ibCqlDhILqiJ7iKGv/ztDgXJApsTjDFCXlqVC
Ka4lvxMFa4grxwxSNxdjL+ftwtVz8a2hIwW2HE4uIEO+LmmDNjglpJT4kwdpH6PrmS2McN6PnT6M
BjE+HI+TNcps10jaIIVilit+ALOlY+NKu8EP12RNVwmybqhRwb5M8cR1vKq8xLCEzF5CSZ8R4KcT
coIKQmgd0TaMjb/OUtAKQWc1YsPa1XAGBVZtdSAgStAgE4k1vLVwuZF6q1hByRS6b/8NpYifT4Dh
USqdNFrniSRP9VoJmwIvIbqFBqYTBcV7lXFXHaRNnDPAkQZPL9pryBptYzGHaCi8P1IVnrBKI4FQ
LsLJYVjChv68GeZ7BnfVREoCfPGMkCTyXGlLFYFH8KzDSW+Crmu29Ap0kl17oHi/T5L+y37kl+7n
z8NOW+3TVhLyTJIFeGP5UsXeKqJBn1ZbdQNxoq7wCkO0GxotJKj/yVR1zBHZPKY7W+hJSwPGRCwB
6dg+6oNHPJCnfWMT4US6L37Eh2jdXCsP3dWiTezl2f418rQFP8027semNOuAIDEB73WlTZYJE/73
VK3Bq64+6F2zEx9Fp/ovKJRciiwBbJ/qvgiqz1SkTJXpEMhBCjEAGRgg2EpiDxU3l2expQ3x8zCe
KK8WTspLF9inQecy/CAf5oKKZrrfG4o9QIk/blNIPb1+f0heHAXIKg23mHROGhz1KA6iSCZ+Di6C
YX5QhsLGEu/hwvGoAVKFKhNBdnDW/UwLXlXwLSa+CclkpNAWGpUL1/3CED9LUJ+WByulpFP0lvha
WXgQ0l310kIj6QyEjsMHs4B1/eQvey7LE8jUiEhUE7+FyVi+be6j6+Q2cqgtPItI6BIHFkeubEG0
wCmc4FAuXGcXvtSX4WfbnQtyn4/AgvlZ1noh8FO9AukvYYl6tTTM7JDP016KU+jG+GNW21LeW1X0
aOhLnZsLORO4lFh3AFGi+z4HhamSQjrDQBgwtpGTQt+oF5V1oal2UJQWZrrw7i4cHpCSBHsAxGxc
XnPueDeITGpEpDJ5FR06/iOuKwtFVjmim07OIG99+n5Xnal/TE5UuA/UqUlEzktgdaZmyB8i7pcg
LLSbclU8mM+GNV3QwRJGUj5f+xNGEhE1uMiAyc5nl8djWGRGVmNhQjy2coSdfFv+mDwuUj9ZBTsd
vXiHr4X70VaoBVdtJ7sVrzJ76SI8Pya/PsesdtR1KRHiFM8B8J2nVXC+6t+hPG5FqmqHaWAn6Lqq
XFzY+RfCEvgo4pui/YGs+Mw/VzBYEXEAwXxlpT7CMI0Y64q7yZpuExtFF2rld0BZDpEbm3Z0xbbN
wuICQQx3z9cAABU6AJUndONEJJz21KfDp4poyhQqoswj3pqNaqVKcWOSHzXEQdTRG3vg/smmb7Zi
XEIFWnQAbsKNOVrYxftRe9WN0YW8AYwc3sfovqk7qBQEtiFEVl/7fXcSxdFiAuAcoe4A6Xsvaa8F
25fNDxmAQ6ZXdqX0Vqw1Xo++xdDD95tD95bTdV63TqYANiRSuhpi5o65vi7i1JUmjkX0qre+xKBN
grp7ACQgDC0UP+HEMxpuqVRdyXEFzd3nQr+tzNoaAU3P2o1GBl8VRhvFYzHecxCvSu2mm3TmUXwt
ilvKn3XlJmBXeQyKh3QqhGQHD0E/qYeJOWDJw71Q7SbAuwF93FaBVkPdxiBWd4cyEtd1KbuVeE/x
Gs2Kr4JGcUto3OjtSxvHKOyClFmdwv7Etcd0eIT/jlWVgmtGnVXrqRMU9yW9S8GCDWjvZtD/DbvM
i+XgI0PVnkuDk6G/EoorPnA76sEOA5o5kTYBmAaSXD8b+Z4ANS7CQEXT2DYyjwmL8R89ubhLdES6
+lbIwwehinepJD5RDu6TBH1FaMAIPDt2ArM0GK+IQ+RoWeZHVXFlVhBAADYb6Hq7jHdEUpxUeWco
ZyRB65YxqoJx5lQthKwg+yxKu4ZDpE98LZEdGdlGwoWcEcmCr4sN2fIhDa5YqNkJl29MdIXC+MGg
gRsDQ1CxYEv70crY/Zj0dgB+VifdyepbO+iAND0AO+bV+lrS9omxbg0QxyDPmOuGmwyQwob+Z/mY
6SrkyBU3IxBfHq+o4FBUDHXYduSxO+AWqBu+gIyCf8b57pkSNDAGwRhADjWrcjMDciKSjhERWbpE
KR2FsZtUWSsww0Ls7lZh/WqwdAuxCigtbBJzF+TUkvNXo3xT2FuMhk7KnznAj5K6CcH6Q5pvt+r7
CAQLYWC0w1RIu66GPawIEXlkt2Xvt0jX0+iHEnZrWvRW2YCENN5k4Q8xm2ja8RrYO6BecbvjhSbN
gzjydSbHHvzuoW2CpZtrjlpAMXt85xCQDyFh1LSvmYrWkemBeWgZ1StEe4jx0bTXhX4fZY2TFwf4
G9XwIAj31bhq+AAcnboZdLaK69s238Xh9Gy61Y/Qh0MiVRHRJsNBkt603E9jxVEgUSeQe608KvKb
Cl3PTGMeuAFebMSQUIe0Dynx/cBg6Qfw88iK5OaaQ+QzLfujWIjrpiX3YtVaeQdFuBzuXy2k0miC
aQCVltqJrLpNwDaJ1OAswEpSD1F7xQb8AVG0KyzIDokfEV6VAaxDNNM49aBQ43YoekQfcvdgRjAW
GB/go+kIDM7lQwpp1aseyk3CyG3WPo3NNjMjx+igrk9RywoLV+eZQ4z7uLsJ4Cpg8PheyN5L0Z1M
CmLwKSTIqLTqA9TwIfVhFS1diQ00w8HhaoznEGIbAOza+XR6dc8meBBG2FiT6Mg4fPSwISiIuI/q
7LmbzkOtskXzqMDwTBfAnEiOOlS6ka2miHMSCF4NMOUwUV1JW9ge6C9jDH3xJr1JQ9kVohse4pUM
gyWl4iopOrxpE1qjmdVDcWowPqq2dTt1XMOco9a4R9BAFAAKjsDfa18EEnmBWLoRezIZPGmTxBVr
CLCiqpoLK1UsdlL50Jiwca0g5qqGu0ZQtySOPAHJPABod5AlhwY780xMTwE722DhVoWQOYyDdg0+
owZVHBUaq6TJXWYW2xpUEGB2rGKkXlyUa5TurV54UmH/GxFIr3K2MfMNg5iVDH+hpqyOgpTZYxfd
60q7FqHIWreq0yNoCBo7qd/69NYIIWYDbWSIU9qBAcxzoDksEZwm0jYQvsYRDt8EdBo4FL6uOuaE
7WgFGk4/It1iM6gZ6LGgG+Xx4KmdiuMPAmZdZHVpa0Eh2BeKE+Pgk4KgXCfVLZMf6ZT1kKdInP4G
ZRZHDa8i+j4x26dOb7F/Yn6bK8RpxPvpWjNLeEr0qRvwK65AUb+T3KGRXdH0BVyhBuS9dL1xmhh6
3VHqSaNu6T2uLzBZCnndNpCEN7nHFW3VstQtDGEFrJoVw3WQlhLkqiCrCw0AKXxINdkyB3ETh5pL
i6cgeSlzyCHgEOnNlwARB6wT7Cz8CEWI9NLkEQU9OyHlxuwdQ9sU0nNePVYVu6GQ4Amz+k5lV3VJ
4ZRBPao/9+WN2Z5MiI1huj/dSgPT4h2IIur7gBWspMKOAXApERC1YJGQvDXdlVrcJxwmw/pNydWN
RDurTa54uqmqkzy+6fVJpk/V6Gtw9xHNjxGnTJ7dpVOhBvqQRu+08b5rBCfXtzkuHCGE8gBTbwbo
Gpfaqa3gqZQELrwncNSuSojzGV1wZQofHYGCnqKsgvKoq/lKN45Rwm0prGwaLFmO/aQ5nYVZCKkn
q2VANeb9tSat9awYTcREGawLh8ijUbuJOSAvgPYNw1tVmlbQeE0e4Fq/AdHe7vNnJboL0+2kHUc+
kJ5axtoUHsJ32MPE/QMa0wm8ZbIY8HWjPQ4hXzGC0Ah3q8LdutxlzbXEHrL+LjQ/pP6u4tFK7qDW
Vpc3UQTqBWjAEwZWy3u3hatVB1a/dIsG66pRGxdhoZc13T0a7hAlStwwTLaQfL7K4RBiihmz8lBy
x/FJj4kjwLpN6ydgcPgm4NKrc3XX5MWkqWNR43Yc7xkboc+rTaL/zyTnNxmtIe5GITkvelqdwGgE
0vxY+PoxKq/qKljFPYVga7YlYbiRq9rT4BZjdjU44ordCv2q1SBq3zLn3+oUeo9hHnNfzd1A4HAl
iexsqZl9XvlFkDxBMVArRx42v+bNsqdDVw+1H3AdBOMe3yh1Iwg0ZcX999nXeQr7daRZHjK0aSyX
KkbSoTXdQPcZSuOKEbjfj7I0n1kpTKqNXMGNUPuaAAFxQXDSys9DAhuAxVbQ5aGAO4AAGvq6ZBYh
ESMqDQrtZB/BugFr0mYlPaQQYCkdujFXQCWtgVVZLZl0XYjLpvwVoCuoooD2N5tgXjZjUo5B7Vch
PlL+kEmP37/Bn0ZHZxsaIZ8pGSbqQnP8hipETdwFjPtQKLtjPHZ60FSKkB/1/k1Sd1IuOXpnOkn1
wtjgjlqzNmWcSwBE1YJh07EAUxg5QdT/IFX8pMYSyJeD3WgfDAAJ0Ho9JsmO3J/yMtjyRoTeuOAG
srKuRa+HJRIN3lryELa1x+LcK1u4oIl0RQWEGd9P9EJ7HCkqurZAOE6c+zkiBl5fiWAM0CNXrycz
g3GNe9tpnEmvdqpXLlHCF8eb1YpUqiUlPP+gf47yg2JP6wWXmJ1PDqW2+Lqow3FhqXyZ36xopNIw
ENECr3yO6jfkM/f5tr2iduNke2WnrSN3EXBwYY9/GXGq+HxKuWH4SsyBYMTK6R3VU9EJYdccO0KD
WzPOttLqrpZe69IsZy0YXWYdMNXTmErpiaWv8CVYzIUm9JeFMi/6JmZXZqOAD6estC29En12FFzd
Vled0+6zbXzbLM6KTMfhbBd+fpX67HQJ64CKxbQ4J/sJshu2nSuhdmRspR1erYX0dwsrUQcOkm7i
IsyD1tpKQygFiPUAfzrU3eN14nXrpfPnTCpi0mNCKQSZIUorEI2frSoyIH7KNJn6SBp2PdTBiYfU
9IgQpt9G+wBJmFWtAtf5frOelyYxKvBrkLGBGPGZpowgpWWYRSNFexouRHD+6cTBlWogenBbh42y
+n64C3v163jTqvu0kpECEqOUMMvxTduOuRWuJTT12I9stKFQ7EB81v5+xPOtMw04mY2gY31BLGwE
mb6RVYpOCl93KegXnXhVaz/+7igQRpTR3sd1L0LvcraqlFFrEzUg1K+jCrUmVBiEl6FfYiFe2DBf
h5nd9dC91CquYxi2KV/4Br7lTr7SnNZuXSgZp05hZ/bfPwcmYWxEMpC5VKUzYEzStpyIcZsAGFOs
RNCQdHGJl31esMYQYPeiy4M+6xmEEpgC2KSXWeKXNbJ6uXAbYiJJK6y6l1A1uP/T/+jf3/r/E55A
NWEDKNT1P/8D/37Li6GiYcRn//ynT9+qvM4/+H9Mv/av//b1l/55XZyyI69OJ+6/FPP/+eUX8ff/
GN954S9f/uFmnPLhtjlVw+FUN4z/HARPOv3P/+oP/3H6+VfuhuL02y9veZPx6a+FKKT98sePNu+/
/WIgbvn3z3/+j5/tX1L8mvWCDuE/NjV7yd7nv3V6qflvvwiSrv0KcMfU9EEpH5weLOXu9NePAMEE
HAuoIfFnSpLlyAJ++0X8FQqhEC0A+mQSiwAGAb9W583vP0PAA+woCtZQ0QGuE7jlP5/wy6f669P9
I0OdIacZr3/75Wf48OkEh/suGKLQGoepD3C3qj67DFEAbcs+ReqtGA+96Y98ZYhbtfCb+lWoH8va
GyQ/QstNHN2gPRTjDy17jaVDCWtR1HSLnYJiSCszy2xOQlCuBe22aXxgCE30DkY/CN1WRj0BlqsB
wFcwMua5XW/SAGnPddgC6gafZ7tNj2S0+Wjpo12J1zW8hQ7DpnouUCFFtGNY5il4iG/b7BAjBQ+c
SIFNM+xDd8pe0OBHn68bFv/esvvfRf0LQI7frep13k0L+sK6/vmLnxY2OFsKLrqJYIHl+2VhazIo
JejoANOKw+aXf/xrYYMXBBCKCQUnFVJgWOSfFjYquFOHF5x0QEFxRGp/Z2Gbs47StLCB3gEYHsQB
0K7IpP/26W4ETmmo6qAzDtCloskW5c8QxrTFjaCcenPDsRqdwe2kTdej8n/FNZQZPThqIvkN1duU
3o6ai9aI0qMUhPaF0wZeT16BmhzGbdTtadbYKQWHM23sHvj04I4rL9JD09/qyR0tdol2M7R+pGy4
6g+QXyzotZm7Q+m0lQd6TYiCab0JYXTYbEdUUFx4Qd0ZrzU4f6WTqGtdesw7D3YtYnoro4CIxkwD
FjOBL3jpDp03qo6WFGjW2CR8yNX74TjhCemxIDFymxBik+CwKWsOzLfpjbC/k12o28eqU0A7Y3TS
15Rc40IVD8a9cPWHccnf2jrfnvRfboj/9Ob4//A+gIb4d1tnm0dZzfPsH/+XQzv885Xw8xf/3Dqa
/isAzxDDmnhJiHOwcv91J4i/Ys/8XP3Q2NURfv2xcyT9V+wW4FqBoEJoiTLWvzaOpP4qGSCHg2sM
uhjQGH9n25BZojL1UiCZo0FwBbsG99LsPsgl1gtR0Ut3kTFAJXAraNAMUKBYIRIoeL1SOU0aGe0F
IQmj60pSW2FScu6IXJxyIa3iDES/PM2apnT/DSFQKU/hEEwo+v7NVAbVcMO+iwIPdYG2tfoGYt9e
V/cwq9b1iMDDYSgQEOnJ0PZb2BC0KFJUHVfXHUxEDFfPdKo6QjVkoyfoZlWtmNjDlkCDlhM2c9sP
APgoo8TcDBbD4JJL4Qi0q9TKggvYwEAPnz7vH7fp59tzHkLibQFuAGgKMM4AioKN8PWQUWsY0cKy
jdx1SWe6HYradRG4ZipRJyrpLigrqL62EDupNDyqsG2bbsuaUnKCMtct2gg4frC3v38qrMnPSdnv
DzWhyScpdUhqzoovmaHDTpVE5I6IJ6FHNpuicx/kbt/r4NUuuV/OVTXOhpslIW2ZQAshxXA/BXDX
5UpwAelSV5IbbbX9+PcofWejTRnKp2M965uY5X1I7lB8dTKpX9WYYTWa6E2ShWRnjg44G2v2dbMR
6Fxou5I7/dgDnuNKU+3FavBJ9+Im2TDkkdAJ9QSnvBqP33/D822IhfXpG07f+NM0eSgWTUIZptkW
mz4avY5Vd98PMcvlzmY32+lRoxZ6p5ny3QgTt6BHQ4eXMODuN98Ps7g+5qWPoVK0NML6aL2pOkDd
ZGXsuKt41cp00v8N25DsTLkItvKnFz/lOl+SkSta0dcXTr/cOtOv/HnrqOKvuCQAgpSh9AhEEz73
77cOMIm/TjpeQJ9A3xcZAJKNP24d5ddJAgv+IWA26FOc91ceIkjSr1A8U0CuRZAFJpYp/517Z8a2
1JDk4ADFdYPjCjfiGTpUU5qw6uu0PPIhsXENehBvbO2hgDF6LUI00mBgCJccYjJZSnonrqKHKkR2
oMX8JDbkJenZtRHBrAZtWJmFKLJlg7yidccAqs9iZ+Bi5kATLkM9BmHZp1d94R6YIaynpwe1H0ct
AttL4ohDFRCzZlJ8rMQEbkKFDzlKW81N/bkO+6fcpAMwAuJe01B5qqubJkcxCudV2wsfI76A1/bQ
hq0mUAnEI2/MRrkOU80zl7obCqKET1fD9Jy43YEyn6hGyjkSHLogco3SjnAwEuiv9+U6gTh5MaLc
gT7veyQrT2ixQ0Cz0eBKk2seDXPFAjHsoRNZ4qkaG/ZEzI+SSvcwnuV2TsXnTBCPsdrx/aAohTWM
FTr9cLY2JTfQhINM4XPUltF4T1n9wbW8WFWpWHqCNpyKJjW8QW7QmdXpqwDujlVCPkeIwEcqom2V
H6kQOFqUPkxN9u8/GVgp5+8CqsDQ2sCLwL6YA8K7oQtHOIkahzCTD/UIVf9xUFa1gS/Rdv2OhWBx
C3TdlEnj6mUioI8s24NcwUBaVezSzOl7PGovWf5DVCBP0VQN3ON4s5Ij6EtqYYBmYrYKhGyTxdSh
47ghHYWOdUm3aZAeqri9Amh4XVCOIsVbD8QQ6QY7N0prQItBetaiq5SxKwbfxC6GcnkPRNAxlkVk
EA9NE60AW9hEae+Bee6IwgPXdzCJB5Ij88riJm8/ZHlAzzm+Bo5h4AKy6xC9OdlnoWip5j1w3nam
HLKhc3QuQR31LioHT4txe6t4EzEuVxUw2LDRN5pWbIM0PUhZuxbk4EdYZbvATCOXNclgd4a+Zkkg
wS7EWA1VsiKldA3qkVPAvmYY72i6EqvMRkDsimJ1U7cgVITBKWXlc5LfB2G8qs1qX+sGLCTKrVI/
o/q3RbF8q5lYoUYF/+T8xkzqLa79GzHqV0beOzLRYQ0Pxpwe7ViCP3QcZPTGUwCpRhmFARHANMAF
dlqcLoQfUFk9WzYA8QIQCkCtRECnm37+6WamJNPQpi/NgwxKmV4FsSWVid0TqFoXAKO2oumFbLCg
b7aKwFeH+x27SYxan9zkOaznzRzdVAY4Q6W8CGr/PMRYVgkEnqzWSF0xFJ81vbolwIaU2gCcG8Af
yVgiWMx0O6QciLvnrledOBicsUHaKKBdJSiQvoi9VGhdpakB3u+fOtRVNKF4Dih4WMlBbUPLjB5E
/ItkkpPoqs/SZy1BYabKrDSGAIqxaWkPwfUUOIdh0PdahrY4l44lgmcdUpLdAHg319cxa+/MofkB
2sJOmNAxKSAKTGncrgIagkjP4DMCOgJJFxV96y62db08iBGgazy2Cw264yGevHM1CpdQLgV3hNY3
kGXbNxUdnIRkIKQgm4UNscMN6mpCfUjM8bYFyKhK053Ix2uTw8+dTuALXjSlQ8RUszRFquxcuBrE
xAtLepON5D2W6qtY6Z5UEVT81IDzHaPPuppch0qzbQPRbesuOrZQoXASOKmh51e/xfBNjo1XmMT4
I9QA+xCarGRsrjSe7TQzvaUkDe2SjrdyyZwRKEcIzV53ZNgwJdrUFTgsRP1YOKumUOyvIt10bKOR
ak6EbdBogCKfBb1lDuceZEdwlDf6A+4ah4qdw9LY7iW856A44HKydHhLKpNurTaoT0VG1yJhFixd
dkpR2iYbcdtAmiKM3P/hw82i5FouwD0yU/lQlJJVhoU/sPc6AZ8lgAoGYTYEYSwzzLyOH3OgcTRl
hPkktwhwpBK7KrvAytVqFcnGauHBzg94AE+Bup90Ui/Yz2fgtip6EcmH0FBfAmPfaaVdC52DlfWc
ovSe8Nqpu/RdFqijwnW6VJulDALx1uzDKdCPmESpIdV6LuZiGKMkh0xCEQoGNuy9vaEuTDkAsHxk
IbwaFlub51NGzQ2lZqgKIimV51pxaoIYijFDP9QuLAq3k0l09jrZwfNDtVpq3X5NIKZV+WWwOW8C
TiQqJL1N/ZDDlpnLlir7pHr+/iNeiAuh2yJPjmgoFgK+ML3hT8dtM+aV0g4VOaggqsUhABkE7XYI
NKK0HA3BusiyTSBGzwnZh1rtqCFQnYoGL0dhk7AbkHJWhabHdqMmWyUGGCEtyPYnPo5R1wzY0mY4
fydfH3eWDDcySeMY2gv44NldcyClG7qmDZaZ7hCbrdkzWkqn7vb7lzTrdv5+PkCLEKrgIMjAiGSW
YrE0z9NOx0vqbLge11ZkdnYjblRPWhtO54n9VZ7cxyKAfGt5vYRhn+q5s0WOOf81+s/g+NMnSnHi
8kgoyGEEhDRFXKMKDNiyVl+Rpn4YQaKHnKpYq56sp1te8hd0rdyqMWw5zDRLqpPHHthxIPlEg23N
XnwT0/Sogm9XAJ1dSFCq1dpDS4I3cUCBk1gmwBomrlgV8Y7I4GxN4W7YxcDpNP1aLe80lFG1mN4p
MtlQ4ynlkPPGcWjWtVtN11Iv7MXMfDaVylMlnKNjucqTXTlKL4XIHxjhMAfr6lUcFbemoHha0S3Q
gWZlo7PvNW9wJkUE10NWk0MciXaagBDZcLtK9OsGUjohirVEDLxuKC1gyampenCMtKIh34uVeBXD
EG9h+VxctJ8+4HSqfPqAasVr1Mim5ZO6NLvKNoqb25FDKlvT1lJkl5vMLZCsLxHzLi0c8Hgg9KKi
yQsNiK/jgnWpyiX0ZA5i8V6SR1N6kqJHM1+Q+r00u0+jzI+pDlaPVEft9ACCia2g/V/7VFw6eZWp
nXB2Rf81l5+snk/vMKGtnILkKR/gHAbxTMNOJk9UpbAFGsD5HMoVrRLbGRgSbGwdA3qoYx27IesP
EQ894NogoS3BD7dCSFPCWJGsB/iLJRJkuJpsH7YQCO4FS9G7/0falzXHqWtt/yKqEDO3DD247W4H
T0luqCSOQcwIJBC//n3IPudLm+5qap/vIkmVk4pASEtLaz2DAIgPC7T8lk4yLIYnld11+L2HxirQ
r0XRei6sz0nR/RI98uAsdR6rVv2u0Hot1s2f59YrL5aNtCpVjp2hRSZ5L2vup9ZPYSVepxVRpfXw
hwXBwnZrKE/a91lhbyC5s0k755jDK5hp2kuZUp/2zbai9BTjkvc/rOrz7744OTKWJ61R47tne9Sv
Be4rj9CHDYSXsgMutdt6M5inJMi9lXEvz3wkazMdwQVGGiF5Xo9nK8E1pUK5yrWocAY/00BsgY63
xg8J+06m7GC5bWgAcAwjY0oBjmshuWZR7X85EoCN03BmogoMZNDnp2C6wUuV4SniF+nj/Yeo28IU
5hlU3xC2rE+wBQvSkK5pgV7d0n+HXWoAxD2zqz7DsHX52PDIAJecF1FtNfvbs6xdTYnPBlpcw8xs
lErlYqAyHx+rgngdpQ+1CbFsgmN2HIDD50GZwF1JAwWhF1uInwBv+x24IS9VQQ/Ic78fpp+NCZ/R
Mb3vHFzVSjhAV4/U4p5L3xtRB/UAMDM4jQEb5Nr2uRKXPqWni+0zOWYFQjxkbdiwpTDNSQzb13P7
kUAzsa/SR4tVR6lmSHyUoLJ/x7a6j1FgKXp66i1lZT7/pAiLzfzpaRa7pajgz6TGSJZ1iSuNjgsY
H+6V+JGTXx0D20t/dCrDn2IWEuU+RvdeGtn3qt203b3DyLYpEblGeAGV5orU3OdK+J+zEt2u2f8R
InczouXzQtZpItq+tklUAyAg1O98/Li9lBYoqssRFoXwfmoLhVoWidQ7/gNMMl8JDU95cLfjUfOU
wFnRkFx7ocXOzA0Im0KbHBgK+2tl/KiQray80Lz2L77l3ymzFq3vxIKEfcJNEoH+FLZQ3NEdOMWN
2pPdan6CLp2X0t0o7E0Rmw/u6lK6EgPOv9iyQhJXrdPUTkyQAzvbKZDH8ZmGMB7H+oCOFQnLoHxK
v6+dwGufcUYknMfdtIZ6NsgJJFJ26ofiVcG0s0PzyxBkO1AKgtXx1mZ5sWNyJekbt8WySXv7V8HA
SSk8yHg0turXTNkZ4MtCOcrP8ycFlZOVT3w1eJx94uU9o8hLu1IxeB+UP9L7aZO+86jYzEhdcPAs
GFxDNcJcCxJrX3ZxtE3tpDAYjZFI3jlbOI3geqn4YDA5Dfy3hkAP4T7ZeASXj5X3vRLtPy2p+cHO
zlTupNPQcodEJWnude7spdiV05ubf4WOhQetzRWt3rXxFkEnbxCOyhzjNWbkWj9AQ4cw8WtsdF4v
cYUHR+X297w6HtQh5n4yKtHLWjTMK+HEN6kIQSouKiOofmO544b0NA42nkYgpeTubg95NQydDblY
QdADSM2OERJZYMKg0nwnhjV69dpbLZaL6cYthSgRhpisKLaSwIb4BbLwLchHzRMR/848fA7kENFB
A0kFHgkuYEsyO207x+yFxPLs+annVlg3z4SUYQE6Vq4Mm9sTqF3uBpxGQKmij0IsDR2Vz4tSTAPc
p1xGosmuA8lAGAMIwaCFP2u/Do321FXTfq5w63LcjjGgx1V9P2gwYj3ZUvPtRosgFpqC7J5aeZjl
48vojtClH6Bq8KtWR680m1dZsjXhqfm5Ph8Pn557maPRKSd2GnMELqF/FW6QFtMd5yrSIRDaelxG
CQ/10vrXx97nURcJWzZl7mglGJVm6R9zzbFYk2ucd+WtF1ucAKbJRxRBBxKZ6qut1XADTANoG3+t
9dynzQr5eIEO+Ge1zeAVwOIAMr+AWfQ50cauK3HMgYw4pG9uLRJcM9pNo76yxIKVDziQRu81Pa5s
5ts4tjCUJ2BfCji+682D24gHY7SDNC+D2yvzcmtjqs+ebLG1K5rliSyA0kwn8zjE09a11zAmV9fQ
2RCLrZ0qCdpnhJLIyJpXJYZTvJsHcQLv9mJ8HJM6tK1jgdrM7RdbaGP8Z87RKUYeOFtkL1OLQjG4
rOwEmc2AflKdbISmbQmIhI3+ksQPA1PCTlV8jobIxJTX26Nf6fJiXiGihgI8QIoINp83vC6Qr8Oi
UY2IbH0LAD7Z41O69qEBr0BxQUM1wKFODK+V1NftL6n1AjNqL+9GBNd+Y7c/aSz9tjnVavE69OPK
Drv6Tc4eb3FI9s6gj1XuqFE29V/7ItuM1bFMUAsjqM3K9iMXZsiU7MvKrFzedz/PyuKslFWRNhQF
3GgwmjsJLW9aKl4D9c7U+JlkbTg0yUOn6XdZL4I8gx4hKbel+jhVqI3G+k4xjqldbIiJZTra+KBg
yvMPqSjrNML5+1zEB3hkAxMKBap/tDjOsghRJaxHcQSox/EEceuobc1tAbO/2xNCrm6/s2EWYcg2
CtxLFaJGFjCcCXnRJ5TPDPJWg7Y58Ad4pwJQqm+TjKNnlATW0AVV884btrJb1p5jkaA2DHUBqU1q
NLXisTLUoNbWmj9Xj0CAfWcZQ3QdrMURaOXGqKsphhBc/90Pj3qX3UNP4pRlSfA/zCpoE64OsWac
t8vNN46yqgvGVbQ2cM3UfC1stzHIGiOOzwgKFj4UgFeysmvr5XzIxYYidQHzCE2okU0+1FI7dGMV
QsEvXHmztWEWG0hHQ51P8zDxGFLo7GxnN4oscH0QbMvBKzxg7cMapPqVDPBavDh/vTl9O9sOFhNl
JeJOjVjfeLV+siEB4wxkK8ovNXCgXjts9eLH7Ze9TAkRuc++4mLBFBkreZXjXbMMbH7i3GU2fWOT
ASGTLjIEh3KHWFs51xbp2ZhLYhytFDZaAB5Ek+tpH+xR+Vk/zNbi+T2qsJAd/K1tYFW/3oxbG3eR
8fC+ANR3wLhdmB9Nd0sPYKmCAjf6JIIWgN9gdBcDrwo5X9aiP02yvQhAKu/j0lBHNdJ6cTCmZ9gt
AUMwoOuxSaW+meKvWqdA0EdGtz/ulT4UBkZXEE1quA5dJOAtGglKVzOEg656g6TDgRoMNetjUzqI
fOYekmPbUSQPUGl5IzWopTaK5CgXbPQ/pesc+iBrBcmr0fj8mZaTQezasYsGK67fojGej05QYJ3F
MtvjZdB5+coTtD14FrCu2cRVs4PO54MoVoAj14IxRJ6hNQVjWoDEFgufph1NHK3EIiTpfUbkrppW
DuKVEZZpvQZJHqvJCjUyhlMGbQq1ebv9ea/Gqb+vYC7WszbVKFuhqhxBsBvkh+aY9/KetmtR92qI
OBtm8cGqPo81XmdqNMY9kAIoaCTooBZQWIGaS93nPgdr6PabXc3lz77OEjLtakCiiSnHq/mJdlcz
QBIgC1FAQBrYqK0RQPLEq/KnQQuSxwyg3yRYq3Bcu7ucP8H8dc+CseROoVYW3lprKRq2uxrt1Flj
qoMup7nSEVtbKfOHPhuLKEJJSwcfkhPuN81j0qwaoF1LCs9fZ3F06iYdRnR259iXPdubcaalovg3
QeY1D9ZplQsdu38uBufjLc7Qljl6nxGqRn2j7NxBPM52QAKiGC5UanrtnRj3BcSatBR6LbF+V+Wu
6xUtVAplUgUt1/8saCgjt55OjQdTTveyFL8KzYzKmH/jFYc6KOf/0pHyv48Ng1sbOQ1oH4vHRit/
dK1ufmzgQ/pnxKEvFoRmfHurBequ79fW+dUjCewOYyagAO272MLQX8snPTWniJxUfwogAT0DUnpv
Sv3Jjz3ADAP9ET3m7e39dTVynA272NIyK0XKmTFFpeV4Nb2zS8Cy1lS70TC+kt+DgwFVCFzODKIt
YmzpWj0ZEwzT5nuYMfsKdPIUngaTi04Ow+UURjmhgmYYTYAE0vRdL+OwzSGnpkHdISmLuxJosqpH
fcKF2oua3aVm7Q/KcawNd9cU8jV3Ic8F/9xE9JsGInj9i8UAO6z717RE17YFJTGeXgbB9q5b+HKU
D4CPbpJybwEHmbcHq2tKqFRkG0vRPZBCj0YCgDOYmU90cgKtb3VPt2DWx/P6MLlc+Gx6MownQYDj
SXvUz+QXzRVhl0FFvyO9BxPvndQFEH8Dshv4RRgOwALVu0qfOlNu0yLxKfltDNUjL0qPMQb39XZX
qI+p+tVgkz9oFGpEaEbSX7b9W0J5WbTqbhYQk9K4kyU0UBQ9yOoRD7qPq9jLaPteAKFXWXKCfpG4
K4jcl/a4a8FC4wYIcvaXsdUOUDUMmQMlrVrsBqUE1aXaGgyMob7YukRRffB5ag8dKenV6L4Akpr3
9wVKy8D4TEet677GCis9PS7HQLbjUQgL21o5UIHuQdqBygb7EjKRbqOUHUAkENgRKD2jXZa0I/yO
gPMeRE59Q8meGqFBqYN/c5RRhet6sut0PQ6gIPjWDzzz3In/FMxcuTtc5kJzTQjOwhoA8rCbtRdb
e4AZKDi5JovsvPMLG7dxBtkxlHFV9PNqJw0q63s/QKnQ3BkMXZoIx7fvGDk8vVVAmNR/uwXnxwFF
TAXQH8oISxzVNOZVpSqSRQyagyqFvHRq+qL5d6ZzCGiLYRbHmJmVFqweJhY5yQADoi4sW1DpTchf
FeYXIb6NNVQNmzVJ2AXH5HLYxYkm7UaH98DAcNzEW+gDVRoaTgK+s/D5zSG55P87J+3LARfnGyCD
RlxxTOeUzJJx0Cs1wAyqVmPavEo+lSwW87lYRbyy7K5hOotS88OwxLGRUOJk3wbMqISAJCQuJo+Z
b0ksHjQWB0OTQmZu9HAAhDowso1Od7KtVtb2lfwBeouQ+kcJBcI0SzEtA0BdmN9mU2RxcO8QwHSx
0n+5gpCCaJCuAfoHB7dLweTOpAowtuDsmx6E3GiU7Ng389CnnjiwcAxRXSoftd3ajfjaZeHTsIvP
mgEZ6KaoyEcsGEK6awCgK1KvRFeNA7/nQtTjSd/fPhuNK7MJ3y4drGcCVjT4nZ+zsbqwVCjdWjyi
aW16qs793rYO0zRujEl96qAYaWlxIK17kE4BDlO3Ro5ZZ9aR1dmTOeDnRbyhLfdUY3ixoIsqO+vo
GnHQxMNOZpJ6sV55Q67g+d/gerUpEmMHobkWvt/wTd4mkx048rGkAOY3kPOjzW4c8mObdLvC6UNJ
iee68TNxlSccL6dSsdaykj8X0k+rHB4LOLbR/sLd6NKMCzSK3Jxyk0e1ckx4v4V6ZdSkKoX4rAhH
PiEb7sCYEWpoVeQEbg02uOvzTDE8COnAslAxoS4HXtAOHtAmWihVBL23J6NkHwQKNSEaw190hu6M
IhMJGUfn1Bs0shMRpXqykaX2TbfezfhRY5iDuWRrms1e4Ypnlh05ura0A+SyOW6IMt64fXpH9Acn
oVCwSUp42Ug3kmxvaEMCCsmrFDTZismE2B4ITFa1z/RfMTkNkCRlULy1+34zWc29ZaPCCW/73N0L
6N05WR42yF2N8Zc0fzDlV5VD4zLu7lT3vauBQae2fAKFAIYXUBqd4EaU0UcJ12uzALyxjkNe/swp
iAPGXefigv1TTM5uhG6symtw2CvpxaMLskhIBQkgxuCbXD8Ikzznk7GnOIdqaXhmAcBDVx/K1NkM
5GdhjdteGA8aBWoUevWGVcGN0vBYNu4nnSJDan6ZpP8heigQK43zc7Lq56pKnrkxhX3N0X8rP2oT
LZBRhq4KNSBrOIB/9tzK8TspbBDYIdY5ACIlhLN1pjxGMkKDBjrPScLeHIv7OhIUTuydTiGvWCBN
HZ36jkKxc8jL41jU+7Kfdjwnzz02heEyEPI/4gKyQs4PWVkHAk7OqDqwO838tnSckLjQ7NNaiDrn
Vvri5sz1i0S6oclyfUPo9MMokJiKFpwMnN3HtoXw86iBBEUT/aCMOlQqnfapBISsqvTjJJoDWDBh
lq51Z82LlHkR+BfFuV5mUzo1hEWy1YIiJc+1qXgamoxm4m5qShVfgP2mpf2WQtdPcBrWqLVQgryi
6IOeoANT/3ISxXMNqJXhm9sk8SFka2WO342Gn8Z7KBtPZNqqrPaI9QDFQS9j31u7DUuI1zLWBQ3H
rIlIAVUZnQ3PrPAPHR3m3LUv+xzlemffNsVGmmJfSHuTkQY6kwf4G25rW9lkiDpW9VxUmyT/2TnT
IdPF5nbsvLjOYJIQOEAaBDYIaqWL68zQiC6FCh2LRjhCOhCvLfv6bkhHXzNXDqRr5zBcGoDsQ9vn
kiymumhIdCPyGsU5aYJsY5Q/4Pj51PBkw7Wft1/rz3N/iocQPVJnVpqGZjYYBIsjwdZzBm3ceviS
uCkuIKz/ooFTCL7MnWqQl7ZwJgj9QpQ1Q60gL+o7vYVhoR1rL0yCQVMIXAiS9qjozVZ38qAR2Zvo
k4gact8m1kofdPENXAAc4fRloJcApQ+UbRZHZlmiw5o3BDX//qtef2VYW/age43kK8fEfHs7m5SL
gRapENHR+RO1Kk8lgaRoNoRCzz1n4sFY8Ehl0KaFEXZpxSvDXilHfTqbFnfXXlVbCfM4DriWuamH
9jkpkpDgSKICLs7GozG1K6v68uqA49BW4RANzMtcS128aSmcqYBnD49gCtfcQ9cLyKLOhyBuABuv
r0D68ntoh96x7do9/VoqAnoRcKsz3O7CobIxMkaN1OAAgkNMd/gYuLWSOl5W2rBlkdLBD8MCXxZ9
3M/ZTgGnvzbXuw561lBXqe7z7PeUvYz8W628zgUvI3kqrPciMcEeHI9Oi2oOi73ZflWv2T5Rbaja
r1UcF9Y0/2Tzs1oC1jI2HGwlPj9UXuUaCjFNFyEdfZJUbjr5UhqQUKHc9lPexL5tdtCU+FUB6VRD
x25IBSQgkxdujx8xspCW8BdV2v860Z4PAdypVHwQyERZi4VgKHmOtAOdEcd90130k9fa+NcvTmcj
LI4Zt9XyEvLW6L1sJ+oB949iZ31P/GyneuvSi38qMGd7+J/roTUvaawvxLhFwHb1sdMFSbrIneSj
SlN/QIkh12JIgSc+oBQpdNon41jnle/KDIYCSLGc9EGDuTHLWZhy+a1RfyRtv4Ul5CapuSeQF8TZ
0Y2tfSyMTdnqgZuPX8oULivJe6f/uB2ar50DYJX9vxdYRAMkgEojzZhF5oiSoaVAPd9+AhMrKFjy
2qerGnXzhNyasMVJkOJqCbSTgvt0pd1hpd1pKAepNMa19qvbvqOpEqTVGLRJ+WqN3fb2y/6hRlyM
jm0BKRrox14QNJTORVlHsXCtJu6e6emhAhtEcxtgg3OPSvI6xsJHeHzJkAuvjL2IRVC7gT6eRWZx
NFjKwVTu855sxlY3WgCjHpHmo5I3NmFvFK9NJx9NGIWiu8FpkOj3uaK+DAp5a1Gpk1YXfylQcdLF
Klp7UVv8c/pAt2+2RoWYG359fhyZg8IOoJRyqlnhUxfaNa2xge6U34sm0Koa6U4digbqzOaaA80S
d/LPyTdfjHC8Qm5m6RECF1qoacH041QlP6QL0oJp/mgq5hey3pLh15DQoO7UwJWDxyryRJD8gfwY
2Pp3PnQeET/dvr+v+z5s4i4yawBUbn+r5af6kwKcPd8iBZCAnQxZFcuTET9NGfFyiHzfHmEJT//P
FMAhBTgDqOgtGzTGwPSJwOH3BCuIB2F/uLQIuL6xuwEVvVcawzNDvtUMTgVfhgF24OBOGWPnCX1f
W2E8vk+zp1nVr2SFV1MSEDz/+1TzxJw1UiB65JRZa8hTw9KNUb1ZhQsL0NbrKWqQ/Q8bxd7edYPb
c7E26OIEbYpUZm7uylOSjyEjuJW6AxqnqA2gyyLHTc0yv+TD7vaoy5Pi4gssPrIC7G/nwiXg1IUy
TH0a2jBIeUDRC4hutsU9a2W8ObKdxZ6L8Rb7P4ZCYg+NRAntVrJJ/SKwFM8KRl8Gmtf/jkNtBT11
fRH//ZaLkxBmMjAx4LY8WQbdF9lHNq4lsItM8uKNFlmGkLXNkPPLkz6aO7WwgtJ9T1DjB5jOVy1c
Iv8t/Xg54pIIAEpHocMNR55GkGcTOFIU7smCmEqW1uAgwd1IrbzMTr/oEJazAVLHyReow+rSWfmU
S9RePzkJILiID7Pg8qwApNse2ABoOMHJ+qFAxXstXFyL1tBA/e/GXHIB+hYI14pj8cSlhsqGFvRu
55mtcT/FwD1w31XlLkGUUh1lbWjt9rq1Fic2iyuk7wRDzzgefZdurGHbBfOqhc3IY8lXLgsri8pa
hCCULRCcBly/EvrWAIhKTCgQFK7X6qmvC+Dzk4/bG3Pe5zf25TKBJyq3B7vTsYqNbENz5RDjGqZC
mFPp6Eqfei3mLO+WDidZg3RfnkxQR+IMPC8U/HDLUzWUmWZSdQo5UGh/xBBRTL8XCVuZ3GU9+GID
LYKQkSCpVyd8TGlsAAcw/JlRr/hxt0VNLdJDGgDWvcYsMeb/9WKK/16pzUWggPlsXo65hOcV4++0
hCuGYefHJmZwd7G+q2zyrDYFq02qfgY1BQq9GYhAP3Naowqga9+R/B5hbOYbDPbXOA3MDhoxPDU2
PekCW9ihpnJUgSu/Vz5E/0uF5RlHzTK3IMOgwBAL4tWwYoO4ye+BP1omXCTEe2ye7MI6JRDSSB00
9NFBws34bmo+6PTLzQXsJS048Q0rh93VqPx3KpYRzCZN1VqJhuXdvIqi8jVAjW+v57URFomdZYra
IByTzazaz5svcbImCvCnH3Ljey6jUS0crc5KpAmy/zXoWUDRuVWbIxTK4U8A5fTpVA771L6nShY4
LXaTkqHCgA70+BZnqMqhc01aCJaW7yz9KOPflByT4gtrfqlGs3IKLlP+f1b82YQvwhdvi8nUR1RZ
dOjKoKKWavLeBYB1SuxtXic+yJAPoy18iEGvZBhrH2L++7NkKlb1LLYdS57gGuTx8SnJ17LIq7Hy
7N0WmVPfiJjoAouJFh9pMW50I/WdNAkU3OoNVA3bpg9vL67rEexsyPmRzl7KKmhqqx1WVxfqyGKq
kxxmuIWvbNnWqP+lPjsIboti3CJyuMbUoI2CN1TH51g7tuKjbbe3X+lq+gnGPi6E+kyzWUxiC3mE
XNXxRvH4fcheFZEFig1aoYEDznb9qjhq7eDfHvP60vg75nwmnc2iPikZsn+BcwAGQ13Xb4Z8Legu
EUT/mbq/YyxCvdNpHSBLGAMJPORG3xi+FIxfSPZNdZ/6+Nto7aiYICRSewBYbiYZ0fyhgrMUh4/Y
VMEy0znl6rjNYwXb2fQaGxoAtYAa3MqlY57gy2jy90EXS6pJGjMt0hGTQX7Cl8fv7AfXSoPbM35t
q+hzBRLdOA3qNYsw0BlMK1ILtosDJyEYo+HwSPPvEh8bp42fWSsn/cLOBQvXBFMdCoC48wM1cXHF
tRNNEym6zSe3yB4L0gvPdbKdaVfC79X4Uapxt0tG9+SoxWPhFBBzSg9mnkIdzrYLv1ObHbNB7q76
7xmnOLlSmFBaUJ1CAWli9a4X5hPoTdu8st5MDmO/rKLtziIN24yjEXRMhepajOsiP+CifyfpgJOT
mz+7uHm1BziD0wGMLcqRrfdsKlaW96y9+PmTYjOhswDxQE3TgVtarL22S1CQpbR+srPOz9PWd7r6
6LrKjx4gNHsojBBiIRqM6NH95byMw1TtoOmvpVDE0h9Uah4TwqG4wBywi5gvTajm3qmT5qsK1MaU
IlBheccKde+0Fnyb1E1bZmFdou/Ga/gpmTsRvypOuaMgjUCpy7dJvVHr6TWHcNws2AD6MKR8oU4B
CFUTf4lt/jpp6MxP+ZErPHKa8g2KcJg+OItlUPCAxSfAS4GT5CGLRx83D6T8kPJy5e+qIfsa5pEi
7e9g8bAbxzcXvomMi6/UJLMvnldYCcrAqddVdAtpQtiDuxO0ftCtxg8nC9qA2QRX9vJu0FLUwcoQ
TfBj3OT7PEtObUVxLzWBm3c6a8OstvcUNc19yCSw0IHC2u19cpGqoeUBHX4XPAAbqh5LWG/C7SSd
YleP0B65T1wwnidtC+4oOsOwM5MrwjGQQL9YKOfDLTG+SecqKqSnjciNpyirJlisNAhIrKMl0jKx
R/nqR5KWs5Y+bOqIBxLkVlDtkBKIX6rFzq6mg+imXcGng0vgOZfT7yWUGPt2aICME8/Cch4kUVMk
HBKg229ovEETtgO4xLQ87vbIAyrMvf7Uw7oeV3Lo4sK4tNnUBHWf21N7cdDMU2vCWhz1Ryz/ZckH
DV8TZioKRHLsKUgGuaXst27EoXRhNmYfjP4b7NRW4tBFbF2MuchBuN5OElq1RiS73GswoUn/LenF
iqTBH8bBpxC+GGZxhjqJ7J1i0PWo77KA0Peq+T7G6UsDqp5wWERAk/TMtK/8OonhhDz4Vmvfob31
LFVs1ph8DIO6E8z2x1F8rUYd+SGTb6QnDxCWwd4fN9AT3BmK7nPHhmjDD6exPfzIz3oZ9NB3rC38
s0k7Sj59y7OndlbVji1gEw6m8VsHsCjL8k0MyKCmgjWAGzqtIWEJ3W9LeMOUgtUEDUGBm0X/c0iN
Q6Z9Y2hTg3cVUmg2QZcwMLVkn41RTKNyFpSgXQj40r1RRAIdzVaH0dwRHl5ezvQghd/j7aXzeVeC
GQjbmLmNBZYQaqZYP5/zhbir2j7JlQaMGnqopOOT/tEEu7Wsvys5294e7LI2ufiai+yEVLFF1Zga
0DtIdgrQDtM9Ot1Dcx9rG0hm/gCu4g5YOzOg3RM08axZdWbNV2Zt4S5OEJrRuC3mZ7D1d7i9fWE4
BYvcWSExXA0/Z1tykXqoDXhgcAw3IqqqQZUcbTXeoxmyR5/g/3MjLr6g4ohmagCSjTQNBBlX7qWS
HOIqXxlmiTMDWvhTkFneLyuukwziowDbJxO0gdQBWvL8WXGGg4C4iWOHIzsyagFs1x4yl+9LQFCS
POf+ZJNtKVblRRf9novnWdxG1UmBkzF0CyOl1X14rg5TBpcH7gupPsjY2oip8V04BY5m4yN4P91e
yiuraHlRFXk6uLJC+DNM+TBmd5lWbtDuXEl3Pu9O5Hp/5tyG9h6sma0L1IagCnVUgTMTBd6AOZYH
r3C/18d9wuE06Tzffqelzu/FcHPB7uzyYJeOAnFoW4+apguGnocK30L2/A6VndCpWMgMNBl7uJDl
eiBwwzWR5BnUCiwdx06rAtX5o9IkXASgMa+6IbcChYyh2pQref31zfV3WhYptyJSnQEJpkcVgmaO
IJ0X2GeGb8Z0f3tKLm+liy+wOObaOFa6ocSqlx2EOBWIrabmLtctCAdCoksRXp5DwTnLtrEFRVll
2NqtG648w/WV/vd1F2dgX4xqZwyGHtnViYOIl7dwG/1glXskJtBsyrsBVvCYiD1vm5WIvTbTi4Cd
tLVeujGGnoHwk3uwwe7JkgJa4mu9miXc4Z/F55oGLlFoYl4gC+ppYoYFuBtUD5BUsSbeuq7xMtoN
MvqGP4tG/KyBsOc5xHk086TJadr0aXNsrX6fJ+5zEVdIBZr8UbeHkymytb245EzgAeHQCWSTZuJ2
Dlra4uBooZ9S25bGTlMh7yFW0QZ9ZwFzV6UwgiJAgjK4ZFr2i9Eq27pyDvCFO6SpcI+9UuUBNdkD
/O32pTBeAGZB/7EE0j12lXvRdEdVmh9xa59GTFBY9HCih0Hmh97RYLQU6HJmcAtXAK1FARmAtkAt
3Dtu907YDt0AGBv03xNc/P0h7Q+13rwLN4OwHZgRt1fiZZ7p4oaLVwdhEZFeX8yAqKhW6LpoIrW0
X8bW3si2PgDYX3kmtENKWQZKjkxlMIaVZXhlYF21/zgh6aAE/kGlnAWm0oD1b0X0PppKc5sSYPNG
/Z3LLgBkFbSN97KCSHvRrySfVzY/zJDOhl0c4lgNOcDyYxwhXwQ9pts6oGOkNdzLrQKyqjauW8Yd
h3YdFM43ohoehbtGG//zap8TYLCBCHJ7C75jrrNUfuzaXMNPyzoi3GZBBS+8VrJgmr3dNU3LggIB
Curfhe2pJmwru2HHxvwHlJtfGESRQBy2ADh1WREqBT3lkG67vSQWz/ffBNKZMXizssvsA3d+ZnSN
noKXlbSRgFj0OH7UltzB3P1FDumuh26nMaKwA7eBkji512rJfWOAgCNOFizS87jfJcOvbFoVNP4D
/FpOmwnkjI4HU21ruWI0I8kzBWJ60NVrt20MNotCD+NkvpWqRUMopPe+JabfxAY9oE1idwPR6Keh
l+9QqrqDbf1jXA8ugn0DCj1OOc2McaGGjjnwt32J1BXEHnyr6mCjgmgO7g530TZsRvM05FBEG0jY
OcCVt2YO7nL1lKru11xOB1MaAWkB6fkKnq8PXQvgSI2gmZ7RaTsl9fhkOcWLklHs9tKzkreJATM6
AWluuyel2zugtsNkzBsk/n9beDNPD3WYrkeLsJ22EBnGtTa748T0rQlgUgAARvpzqNH4mHQ/wwmJ
3CEUg7LL0PGvG/VYSCN0wfuC0uZ9Xo+j16rdnbAZsLCAG8M+PqbTq0iB203ULwa0A7WqCl2Z7hzI
NviqBjoHg29wDDUTA7NkaXekrEPNruCrJX7puQJhe/jPO8rOtGqsC1AwYhgdbOCNedf30z3VH2Eb
c8zK7NXKoU8ylv44AQtAZQ1YHSj+tD/WSfZQwYW0GL7ZDPGeQCU7B+R7zNTM4/Fw16gcAtlAKze8
2RRq7OewBJfQoq3j/ah+qwvc3vFksfWY6r+7gm4aKTcpQFIVqVAnxYUuLR84Qbe37tCl7/PHVkxd
wIr2RTJQz7sKV5W0+D1BfgB/NtwzmfZq2N12LrEoVbxr2/EBs7WL/4+089qtHEnC9BMRoDe3JI+V
PzJV0g0hlaH3nk+/H9WzOxKPIM7sXBSqoUIrmWRmZGTEb+puV2Xh5ErZEa3YqyGRd2Yd7OgDUlh7
Dcr+SlH828SYzTV0/1of/doVI0nfml5S2wn3kU0rImvUVWYPGaeC7pSUT4IaRLiYQf6CHLC2gc8r
apCcPuyURZAbylYXrZCdIh6RvJ9+yg4PslWp6sGig8zB9eVIp3R6VN+yq2AlsJ+3DWcyA554GKoQ
4URzcXvRjKb20H8rTwVkDuCbO5btRncVkkp72BC1XHVvrCR1512mz4Nac0/8w3EiTFVbm1lQnpLL
4BYw+2V8ktzifrwKbhDut+MDIszPyY3n4mTnyFueone8bkvfw1q5VZ3lV2BIESFX5+gOoWVZuUm6
rJuw/CixjOjtwsKXOxgdbWo3frmmcXJ2hi6GWmSyMGpDkbJkCX7Rx8c53P1jLLQGjF1AsDgQyIyQ
N1GphuOcAhrz88s1Gtlq0c7JT4bxW8RPqy+sQ11Mm0ppL8FeYRs4vqXqtGvl+MWE+5i0yrNHZNEG
78FL/lL0sAXzscgvO7JrPVszoNE+r/fz51usd3RC+0w1OVDlxLhOm+BWa8B3hB2Wr9DxQI6ChWpM
RMfGaht1aOhVysa0BKf3KHbDJcAmR1KnR0/TD2oUu3PtKfGulBJ0j6Q6mcki0Q0sBgRHp5xDUZar
AXFQqwzcGkQIKI0ro82S649FrzlJ8dT6rpxcTv1dadxlzZtgxAb6jy3JnomXj3ryeumaS6Dd+7cl
pUOpOMmtfwXW8Fg2T0UYOViwYCwGyMu7EkTrGMUrad/nRTof8fMfWGzU3mU8kRY37ThFI2HwR/FE
V8cuqmw3huKtmXgXoqqvpVxrYy2uoIoWBJrWi+JJuf/HBCs9zmq8UEuc/MG/9Z0Cgcq1ktDZkpgn
CBUaDWCTYLfUFAzUTEF5iEGjdNtosmOmILem9K5WvWvPM9G2tVYu9gvg+r9WIWwAGXks3PmW0sea
1Sch/CZWIc2B1JECG2WZ1LyltOh3rj9TzTf4yGbgFo5BuzrjhQTo+fiLi11qyKAcLMaf7cjba64i
iPxv4LAhsOQYpIzuGkzt7MvOceHDjBdxATn6bqjCNj9pYbrXK9H11adhvrPqK6W3z6WZ/zs1DFJ1
yMQSsPDPAagG/5laaUcAyn4O2dFLHjD2+T7rPVsw73P59xCLt9fJjW/mHnMpMJ5JURAp0kctQy89
QhSh2eT1muzG+0Hw73z2X5Pi7gn1EdWYM1EUUZKgQMzrpe9wqHkGyPOnrRxZsG6SDhQlBitSif0R
eQbyDiBYAdyMVykyWoOP2cBrEKKQP9LuSXehJ9pwzh2fpE1PFbsfjE0G+8nMxmMp+hjPddK95D+l
yAIYXYFZqgRMONYcpeoPdde0tiGncOVuBOHBwIFs0CVnUjEtsa4KK9lP+DfS+GMNvcVYD0PL0S98
QWovRQ8XOw3fYr9VVEearN/ff5P5/Fq+IVTjUfE2JESvln3YokLSrq6s7DQhoG+r3rGrm36l0fLl
tpktfEVLNxFqUxehEMGAAZ9IBhETc8uVaE4bb3Pr1aqlvRBa8P2qnxZS2oV5qoxDFSDWE/5/3LlY
fhaYAsS9cK08I8x3Y1R5ZWxmJ/Vq+umjFvJUbOnveQ5fOflRu8PGDJFe4bbAN15r/y8Kwf8sxY+j
Lw7QQRxqrFoYvYH5m58QiVDcAb/HalbGMI7lbbRhWHEFbmN+Biq+D4vwB0xqNrZ+3j9ExUIbwkHN
T02roNQX3DcpWnjGb0n5o3dPQfAQxLk9IHoQQ9UPtMrNGwjgmsKaT91oNsILBwc3i3E70iZzgoY2
cVg0D0VkpLte92na1rnsRtKxN5p+F/exuLeiRDoIRoRwrlhCLYEaKpmHsEbUsEuklxKFEFv25Wmj
KLWD5YrA1WWQ/A1Uz2KTCkhbxNsJNmED2U8D9SWM9MqaN7W9ShJY95FAYby5wqPMLvsQ5CXwCP8R
gsd1XAWtrZp9Bei0RXqvRJrdHIXU0aTglRblVTRj06eSB1ZK1hvysa5RTQfsntDxxHEsCAH9R1Lf
1DaowGbvNWLg5Powzfa0s9VCvNGAtiIY8fP7bbgoIv/znWbcOTmgTLHm7OatKdOMTGd5YHLg+Vht
8Z5F1D0TQHNiY9x7esa2EQubextOE+axCYXrUNb2fksqNaXbWpuOkh7djYL42tWdZ/tAt9l1mySI
/n7/tO9R4VPUQJ+SmiOcIQWpB3O5oaNGiuUG46FTChC9R7XIg9ibJA9GMR0qSDMqWiJJb256aNOZ
8BQW95YiOBWJrdPGyZ2eR/WFNXr9RTtxDAy+0IJ+lOutPHoqqhvoMIVyZBs0nRv1dzt5tljFiOxj
YaYFtjh0tpE9G51Jw9iwy1xHVwdZglJ3peLvbN8Wlybqt5ehWFw2fvEwpt0OYAhw1Xn1qOSlBWUv
vADNyi6nCHPt6BgWMndNrPnkRr8L6/aORsiTXHO16cGFD1SP9tAx37velB+xODAQ1S81GpQAHxrl
KRO532qFbUKBDbLqJ65rLkcAsg3jShK0IG+yVOa8i01tmWh/nHOc+rQph1Lo0fRxW7wn2a0bGg9w
MmV/a+z9Y7ERt7G4FdCZr7dqsOlCZ04AhVVJqc93o/MHWWSdQIN1bTTJyjMzsmMY/7ny0CFRIeMB
jDv6MSMjSnAu/H7xnZ1Yi+kvSmee7sUAZlC9G/RfGEPbYrAmfr42wvzvHy66bT7pZWbxgoXgTRN+
Tom88gnPD4PFHBbJVjgq1oCVlkj1YD4IfAzraH6XOxMCJhajx/y2j/lmMupZO2/z/ftbHXyRhgWl
EmZKy/TUnbZFoUlEL1B4BkfujlvZraajYV02f5LdWtXiLJVdTHqRyqpSpSmqz6QxMHF8f5dxtdPT
t9H478TO53U5e9CqNMt0ADNnrDK9UFL8ZlNsQSbB9sYHao9HrZNtFO13QZrt6X89rbzTz82msyHf
Ua8flkw/xhK5LUPOFwP5qd11+1kdRnmS96ulgnlbLYMvQhaw0ultwtdaLJ4qaDoRV/TkVObqGyGq
3hiIS5rT3hq7g6D3hS3ED3Fq7RWOAzcAU5WBm0ibItmIJTXlJg9daQwvqkLaiVJ5BagaUeOYvWpa
sY34R77C4F5Ujv55OzQEIONSr5nt4z5vKLq0Q6iFQ3IiEba1OHJkNd+J+rMUtRuq7UkT2XV0TITH
Ui7sXj4OGWTYfBs23rVvIGgED0kzX2SrsUctvwlLNLRq2B2i5tJcorXWtiu1rvkVLl/xxwdeJGva
6HmSmPTJyQLdHgp/FB1ZOe95ZdF89SENzKm4hgAn0cTFh0ThUvG1YeK1bGo0w/bT3nyo3cmZNtlG
XF0351GNNJ9jQ9MRGSDJWMRNwUitdoRceNIi08khV6Xq68qE1oZYBM4+z0rfovpOZFG2pn8TCG7g
xk56SWrt2S0WRXToVlV0v2qmfJrZ4j2KsSwgO1AyM5v+Hd6gBSALZI/36R9jg9eoS6vNkC8GuoCU
CndrUk3KF9+RKya3J0zGJGTvFstbjQK1L8wiPoXyeDG0P/uBeriRYG47+7WitGEPbe3vsBRy6Axj
foN8gkRxNE6fVQ/OQetnz6L+A0VnFyPX1jbLelcrHG2meFsFloM2BflThXWqJIbHUI7dSQwVW8L0
OfUwOzd/d61KGJdXKljyvCQW20Ah6VRFDeUgbJ4W97bMmlm7YxufzOlqVCKoqN1NNyHUIUmvndr9
1iejwC0sPXbRc1YNaI31ReZaagfZoHXEtMWADMu8vpDcRjASV0vVZiOaUCvFrNippRHbYxysxOLz
VBoB1JmZhc0FzT9U3D9HG7XXohKht/dt9aTu2mOwa9zikOKUiHvwqeztCa3IYZO7zWO0+Y/UIucv
vnhxnx5hsRHUSAhTLwKM1us/Uw2f5Hy8y73AwWb6Tg2BP5gFMNwfY4nJ4AjtUI1twx/wbwDTKjX3
U9jv2gLuuYD5b4veEIBiQKAHrej2udK+5qV6qFLO6+KXCnDu+118fkzPr4/eBl37WRRg8dGNUC7F
NtWTU1xidts+R4bsxiOSgWmx+X6k86I3XwrmNVsHCQK28GLjWj3aiJOnpydqG7c0wm2dndOI/ZXU
W5vAutBzBTBU6PbtszTdtOlBQEMo7QNIUbIrROOmM+vbybwdO9/OY/Px+8f7IlH6/Hjzm/pwqMcT
v1dIzPQEDLTTDubwq0wOrUHGVF74MuocCDMguosdPGlGfhOF14pwD5hl5TG+CC/z5xABUeDdwtv6
/BidFFip6avpqbBQrBoNC3xzhc+oDyk7ui6QOUz1alMYFLm1u5GCvD+sSc5/tSaAVygWUuwI1Cw5
GYJmaJOc86Em8Zb/dHo/svsOw9Huv653siQ+jrR45xYGA2oTWinJzQXIBi58xqYBE6f0K8XIL7Yo
EM5/d+AXW7QG1zmpAz0kRT0N9ey4HNkyBeVuNGw0MeyVj7g23GKpN3k8GPLcsVN35SunvfEzrhzs
qzf4p95adwPlqIfhsfz9H6h1fxHFrfdrOjhySQZH/nn9KK03xImlFu+5KTQSmzzjoNrjlu4S94s1
uMsCkvSe7TGeqVMXELHVXSoZBIOBQpQMOFY3uqNXKM/ZLGSabGOFA2KIkNFRQefLt60X2gpFgtTK
j7rc4Nki21JALUhN0x+U77bkpNuVz3B+ZRUBIalUIk00hQxz8S4y0evFqckLUi7rF9D1nxjqOI1J
Z9wFb4fXFMq4FIHxeq12VH3WFUrmZbU4GT49wCKzRIZZQQKHB5CH1ulF3+mktS20NsT8Dj6ErabQ
sA1RkuKU5CJUInAu9bRyRqwMsWwFi60ZTp2RMQvqPybiCEE/rgzxVfQl1MyKFLpKwXbJAzYKz8iz
1px7LcHDwLKtHaVBKvFd395Bq+7C364RZb64qUgmDixALuADgKZbrA8tjfxRQNvqFGrFMTQeevRw
hVtV3gNgsTOUInW93ExZtUf40k3iRoT18DjV+X2U1het6l8hpemoXKFVZaMIgSvk+Q/VkykvQrSx
ZP0pzFauKgu41bzd5kcm1VFnM1J1mdfHca75TU4gGwLPmST0WsThJeh+ty3csT57SVrRViHutqJi
e32MoG6wX9lV58GNR+BUMLDQVrGQX5xQcQgxPA94a7nXkX2nbqnSfIzrwfYBxCgIKFrms1yie0ga
62Q6SMUgn65kLnCaUuyB0ezqXnlUjfC/X0RIqpC56rLMnce0FnuB236OFjlPBvxnQ8dQcXGQ/mO9
dqajOOYFdUAnxkR2BZ9w3qfkm/x7WEtcQCWMOldLLyIERulzn0e/Ywg7qoxVjf8w7xZBBrNR05O1
xI4Q2OyE6RhmfyIEVav6EITNyukzHy6fg87nx1l8n1EeYj2ueAvxhDaD8BApz6lQrwyyYPb+sxA/
TnrOYz7EnSxXTKMXvAIpodBOOu7vBizU7GGgxRGmwYVcARMp+20kJCsFhvNw9Hl+i4xfG/qgqmc0
XV2/edKLLv/3OfHnAeYH+DC1uARhlnhMTS+avQpdOrVCW5BlNx9Xls7aVBZ5QjR0liBnrBxhLK+y
JLnuVMVZ2a5nPaHF6lzkWIIgNFPRM8Y45DtPwoxWL7iIFa6o/RqTi8YCAtbuGj9fa0atLMNFcKWv
qjeTYHFqeKVt0oitMgEb3QSMPliz4Xnyi7X9P6+5s5UP73E2EAK+tAyOTYZRGa5PxUmzrioV1fGk
RqX23gMnx4PQZSydUpeecuEOd4sHtZlWrtBfnGKsHFrP3G/I4MVlaFQEaeoB/QOasmzdcFk2KqSr
d5EHM8B6h67EtKl/p9t2LSh/uZI+jLzYjnobj3qUMXIrHavUKY+l44G7sbPoEPydqyLlttrVa3e6
1Qkv9uLcscjSjsUVaNlD1l6jaEjF8RgHwkMnqK6S+FslmI6j7Nty2dly1zpDipp26u8jBFFXlvqX
ke/DS1hs3KAvU8Pv58iwMeF5Jts5jQDZGLiz4nIDYZVQBVyOtbAy8nnWzYdHW2/GIPP5l0WhSspV
THAIGQVgrqcJjJMbbEPwKZq4h+eGw8caHufLuX4YcZFamlHrS43Km1erX3p/ZWW1ba75ln5Ra/s8
rcWBGnPDiKOKDYUb9mCa22q40DwyWf/Yxo95Hrh9GDr92LvlJO0sPd5x67kOKHeEofjcq9NFK66d
tu+sobNN/u+Jv1MQPkTntm2QK1eIK6kAGogWsTTexrn4w2oVxxgIMWirCBmKodikmc1+srStEE+P
WhQeZwaxHwI3iPsbYfLRdlU2iS/CXzUPFvIjsXSD9KvtZz9qaAn6KxJxYBrDCtEz6KoxS6hHwLEK
GSNyffnnAJzEGnZFLhwylFD18gCh1il9Ywuv1c6DZwBjdqzvI5IyfYx3gvIchgpgVg/FIjwCzJIB
xvbJk661+jUQsROffe5aW+/luTpyoEDwuLJSV9bNsuCTVglE2JZ1E+HqK7mio5tYdyCuWz5aG+NK
nCCoOZUtX5hru/PL6Pzhwy1CFGKNVaU0fLjoIFSu4vrH0Bm3aA38Y4GztkEWRMp/ZSgfxlvEpngK
Y9HzGI+6Qoss1jGqrjqa17gK1y5QBCzRKui/O9aS3ZVPipO64f0qEuS8mPJpC73rtX9YrnBvY2Wc
I6T80jvoVcl2hF4AAt22f9nh8oxKuk0RmwKhvVaqnnfndztlXgofhoaVFAdowbN7sVT3JeuyLv8m
4+TUYb41kPY3kavyBe3tf1xhi4QDsGdnquH7jEErj5v6pOyt1E4u5mOo+1tc855RFlo5/L9olH9+
0Yt8Q2wsTwsMPncAuDPuo0OK95I25NumfbGMexkgvFzTdvGzg+InVxI16cH4OwyFW/Tepd4ADhJe
kS6/HovBFXlgzTutvJmVU0Jdxmy0bMXC4INUbqttRVTDN7kzq9C1uMM/Idu2X3sr52CsOfv7sAkW
EbxJeoS9c96Kr9Yb+ghXgtGB2L+N48dRSJwJ0LEXiLsuCe1B+JuEyZ57/sq0v7owfniGpczAaPVV
HDdMexwRtVSBJnjXojRLfV61MhYACE/Q43dF434M/qScoF3qu0N6nJobXwiQl1sDt78fx8udYQF7
xLsEwOWZ8as/eGHlKzyRNFyE0EU7f3CE3ocHW1407dYI2q0g/ghG6yKCAZ+HBjyifCcPN2El3iVh
9jABGqB85d0mQud0neoMyCcPmB+HI0L9oLOx8UF146jlqDgehhLQaI6yjX7dZN6Lr4DCEkf1QYsm
w7bK+rbR8pWX/lWY/zhD+fPeH3QxTuI57LSNvgvpNFixeB/ru+8/7RfdF97hhxe5iLFUKGi+zHlP
cvAqW/yL2kfgBJKdn8BmoQCyCfBNGbfU/ojzVPwQkUhvzf1/UPdcGF/8E+5RZwf2B6ZVPFM3bqx8
irSJykhcmNu0oCs1xr90E+HwsvP+TIVyE5ohqg/xNix0G/gy0j/atouUv5Xobc3ypaqFbSODNvLV
bYfiJ1hcgL5P+DG7ovBXN/mJdhTQ84/rxgkAiE3qPkfYAYUHewrRUA84RKc7QWW14OKbaPGvakAg
AwhvOWxlc3ozcwPmWcBvbu0xF9BUMu86I4SF2O7D1HJqTG3q3EU42+mm9DbgZlsokIeSN03tXT9G
p1e9LGTZVhrv1rO8rRipv3NLvYnnBLvs0m2ixlu1TrciGYaU9LdiJF7VXbmbhhcBPp48PspoX4/5
XooLp1J/JNJzkL+JUYMKKvid1M92ldpxILd/aBBcykWE8s1IAbc/FJFlK5m1iWOMIh5FS9pSxnUD
P7qolRjpdJkuwZRovwfQg1bkXaRjjRF8eqVJgPoAveBQOeKP1IvaIYfUpWBE49TleGe10WtJuu7H
EivkMg1v+qwW+ArQnKriRuBVmvyl1nbmJwcRHFxOrEwDWxAGO48grxWbtqhfW6G5DQbpsdMyipTm
NgdZ28oGyMFjrEDT8e8iJCtH0ThYQ9I7ndj8qfzf3++HOYB/jiv00pClniF93EPMRelFscI28dS8
Oo2gLoQ6ecyq/iIuOnSsnsSxuPI0ZfP9iOf7XDF1WHQS0LD578WpZ8U92VzSVrNJmZ7H29x/Mzxh
5WxdG2RxbiFlKmpd1lSnvmzsjs5vVvRwulaBUucJy+fJLA4rucrTbjIYx3/KLhFIxKbnlsy0uJlt
5SZo9nax6TbyFoocNjLjPv3x/cv84r4zP4ABb1cC8HjmlDDgBJdqUl2dxLt2M1wiJqJfJfczTmty
NEi0dsUeuU+uit3aQX1+Rn4eeXF17eMuFyDrvntPOKLUc7Op4dLgb4f4V0xmsjLTOf4vVyrNGhmB
LJRNz6TT/YzAXRWMV2/6jeLODsHCptgrx2GXPa5hweaHXw4G4NykaG1QuV7yc40BlViTNv2JtqXj
JyDjV9E152k29cZ/D7GEZGlBHCqFV7APNtmhf23u5dyZ223t1rsfnqIL/SI6ElZXLxlr4y52fDjl
yRA2TM24j+hbDIfiZlYXhtbqYimXPwQXzdV4YTorn+88k/w83cXxjvF53RhmNX8+HO2uxz8ePETv
RgFJpNIpWUOhfRUAPr7dxTFfl5JKb4a327anIQSeIN4k4VrXdG2QxRbAtSmbPFblaage6gA/vgqO
wJoV2MpSfC9ofbgTtUJdCIHM9/JygePhFmuklU8zf/FvFvt7t+DDCFNVIhMnvq8I/ajsoxv4cI5p
S4AD1wzGvoBUzMsAd49ZdkE8AweavhZ5tcx5o3ivUUKRoikxJSrMiyBRH9DdhEErTptepgtcjRI6
r9WFJlKCizsA2/KPHm501vvXGRm47Itveu9NDoaV5eH7d/LedP78Tub87P+x4+TFldCDxG4mI+Sx
FInMHZ4KEEjjW+tkOLpt7VqXjNnflZfmtqBSZlzmf4PduFfxjLiqb2LXcjX3+wf6omv9+YGWxyYp
bRTyRNzKsSHq/4ZkF7eBQ7toV2OwCcjD0e/rX91G2QBdWoOsftE8+Tz84kDNdT2NlQqj+yp5Cbs/
Ql+6oyVu0qlxkKbYmNpBQppS44b4/by/7Hhiv4ANzIzzgn7A4v2wOP1Gi4c6jOcKqT7tpa1y05vO
+Cqx2yA0y5sQ0JT2IuFYjCbrg2eh+7a5fjySbK1y3ThrznYKpw/FUguREhUr68VHaJRCb6qG1SuU
0tugWUchjR4AHgW2VQvZvtEiu2lSyUkklPq4ld/JvRfAj+IFhZ3gtAOQYi/00NwJlaPSj6zr9K4Q
crstaUKWVbwfKq/YdXnSHjUufI9CgwcMnpPAZ3QVrmj+VEdFhbamcBeEyXOdxlupDSu8vaxXkEDx
ru/xfMwzNx2vqQycSrHbeia9YITSNnlfP7HZHzuryvZCC7kgy1xBSaBi1oKyoes8XwPF6yxCalGr
bgq/cZJM/Rt55MZmiChtyuWoRYCJakiRdfuwUIA5GRSD4v7WxB2463pXGK6KwUiRz5H3SVZisxrc
p5JH8tsJ3CP6Rym0rvQxPKGQJtmznVk9jIdKrH9L4aBt5C6akBbQRDtT9KekCiLHVPBaRU7iVz/c
Nk32W5Xyva+Wf7JSwgYoy/ZBoXqOaSXxA/JNuZuBPNxW5fQqj91tqRlYVzftGyxGZYPeVbfx437a
+SXXdgEsht0nWYp0ZH+UVFhXatvtRM/8rSNDZTcqcqtF/ZAD9NItjskJqQP0t1F012wDEJhQhOHm
+xX/xU7HbwTwB21ZHYDXe4Hkw4of1CaKhwg/RLy4de5ptvxaOhNULFbRjbXTnHRbPOH0crNuI62f
Hzafx16caGNFC4yV1p50k2oHSmBpq7/0fnMdKMopxrS10tKdVbbCFoOjX3E/bjhYu6a+9eT4Tczi
Q5nDLWwlmL0IXMhTwBt67RtpjujOlJ4ipTp0GUSv7CqdBtsYy71Ay7VACKuehCspiHcylKaqQX3F
iPdQHTD6Gg6YWv/Wvem2k723KJZecxlvxryH2mKVW1lQN6PXXumD8cNL+8tSa3UYXclNBCow72oH
LQL+eGBZavMWaYJniM/Poh8+iGr7u0f1OhLHW9NsDJzdsD0I13KRL9rtn4PnIoZl5aBEyhy7G3/D
eRKPNgIz1/2Lf8z2yNRHzGPaQyJ3w+1alv4F/OLT2Mqi1R+0kQpXi4MsyNWnDtmUoM02BrhYX022
fn2dxqfAs5yxvOnSyJV7dbeynM/z9s9Lak6iPiznMg/zQR5Yztllfp1tvcOvwUlOAJ2d9fX7VfEQ
sen5pECR1DTeA/iHwQTET9tUwjkMF9CN7oRHyFH+Y3YxbiUSTfOEyuf305s/3ec8Qfo04CKtDbgo
SBAM21Nan+LqdxZhzZM06sXoaRvkeUL9rfD33w/5Bez585iL3JbaRym3ujYHiNx+gcG48xzFnrbA
1m4xf6ZAuKNzO/5Uf06b7s5DxW2VWvXFsvr8DItA0fp9YngVz6DusgfYG7u5ddhfziYP/8Fo54n2
59EWawgtlbTMOkZraP8gZeJYkiNsVJsyjZPzaaGG3q1drde+7CID7JN48IdAwfdOEuxKPHrjwYg1
+Kf4gU8veh1hPBmvZDtfv1YUnrjQayzjpemTFVVZjOUqm6X/UWPnoIYvFY6tOpbGvhzcK6NowyF1
xLLfK9N1UK4pl5hf7VYMjbn0msgs8WexW4ca8ZrMak9tEdyKOM/lSUEm5eWodjQ5DtZa+uoXWMN5
TfRKUmPLQ3LTa+Dfcs5ZU0aqMc0gb0RGzlmuq5eGGF6KmX7sx/S1F6weH7P4D2ifvdRwhGKb42mR
M8lIpCrptuPMzcSfbWltQ/3eQuM5ins3QE41VHZeE+7z/KlHiooz6piZ4mPap4dAybZJeshUfVta
wKh0VKk00kBT3MkplGXcgfbmiJexqLipzm+jK1rkyl6TZZR96fCY/XaA22nCdKg1+YWKreTkObjE
pJ5sKf8jj8peznZ5/NQCsmsDiJ8GgP3htzkOP33Bv9Qs8i0Nm23kmuyiRKFy4CeQljeWotx+v/m/
OqBVHSEWeErohy2boW2iNZ6AChP2wJSpNWpKySpi76ss9+MYi5gWxRmwwIgx1J15LI/IgiKfMzn5
bbNb62t8HbA/zGcRy9q+zcYEl2NarFgumqNNJ3pvbOZ8XnY1J9pY7prG8eqYi9hl9R5yNz5j5qPd
bshRZkse/RCjFuyWlHrc6Cg8fP/ZvgxgH6a52Fb4tPpxWwYd9ciaZJ96czJLgrRrh+15OZdAiZT3
7BhuUVtdXFDKTJsKo8DX2chrN7LIwfzaO8AxHCffEWgohiRMpvxkhLe1dBvoA5iEZGNQ+Ekj+SCb
zxqiWJ2yBuk6X7VsGkpppgIEFAT9IgGKNYuboQ/lRaTu3jYdkAF/pVm/MsQS8muUTSVLo5gA+d1T
XkaCTVsLzvo5MO3TNJbIcS+v0h7ptAQ+CPIcgZi/tAhSu2Feo4aWBDC22zE7FlaY3iRxXN1JMoxr
tFMjW/QrZCQyDxUsNDA30wCqGrcaWiBV8BAWZQYSNbs3mvS1oUXhK/T3Q6/ZSN6YQQs3UX+/yTMM
UFP5odLki2no92F+k2riTekLTyM+mds8+BX7+WMlPooi9GpuF9e5ld3lhkhjz0ivR9kAequ+qYnh
0vxxo9J3my4+TZqxDbs3D2C7b1VXU3hSc8BXw5U83Ct1e2lGgw39yiktVAkGFMtAA6SWaEfDQxHP
lCEYSomxmXAqL5pdTRF8bH6oKaT3wHTn2o0ErwwpOEdta7vJ6p2nJI8plekkip0eZJ9eDy9iprim
mW3rSLruC/MqQMhe1m8C2k7ieCWnOaG7PUX9GB4BgyDqUOGB3o6N5AwqahyR6F2VgXaV9+YVpxoF
+Gx6K7RqtBHoDF7KQq6P4N+m69SrZCdOaIUaIpJAVddG0ODL3ewDkNXqVo6K2ScARt5baN1mcxu1
G+yu9169onelGt2JrLor+VkENl7zr+TxKaC8mPQ3mZfgfTjuDcCzOBA62PW64nQxNinu8j/0UQeH
cy8gAQ6VYP5fwP/zaRO096DcwabOkCgwKxWmKYIuhXQXGuqj2Mb7oK72kfCzN8JDqTebzruUcxMQ
d22cvo9RaztoEfa5ycKYD1jdBiaXAbrLkAJXttB5ePq8gRbRPhhbXxczOTlVBfd7GkAIdqU0ArP+
BsnHXZSsAebX5jT/+4f7gJT7Q5oGRIWGo6WX7o1iBUB5Htg/z2gR2I0kaWU/YwCoPE5a/RkLeavF
K2F9jtqfLxmfB1mkomYQIdI6E3H90NzI00H3930UXIzCs88++n4VfDkhDVFq9BtUFKwWJ4iOYKNe
aoTqSCoBgGt23YQ7ffT+x2EW9US5Ql6Ta0xyCqbbAoBblU2ObKzgrs9bHby3D3NZHDtSMA1lpjII
WrpbQ0ovEsJuLb168WrOtDLU+9HxYaGhu1X5iaokJ4DLNwVFqAq1MS+5rMWHuH3z5Zb6hmp7iF6E
Su9M9ZMYvqDHbUfBcFsT4P+nj7g0HIwSON1Gz6rshdsMzxqfcm2oJ//bN1yqpZeNZJaNOBNZc3Xv
xSmC3ZimoQ3//WSgVZyvfxOeL9JMhipbtB0/7+IwMX1BCEVk1QKYdj41+Op3lz/Q2EbMQJ9+qDLM
ZWIuREOAvMNOSl6FGtCseWy1YzsSl5E4r8S/YWS4HUqAqDshqZLIg61ljwJi4zrcHUqHFG+5yZhG
TQ4US4mdBHON0IRJM71lo26H+R9cyV8VKbjBFt2p8uhKVwcd7d70xmwog+rIW3bRS4l0vN/j0WJF
tlcZdi295SBQpXh4SH2kry0ctLWuuhT6n3JY2E1UPel56uNGov7JqK8a6P5mcw/E92iIKCyYvItw
qozkS2NsL41eshFG2BXzcaH1o51b9SkBnDDlOb8ELwY7GfzLoP4x+IDC9CdBfu09bDV0N2GrxRqI
PhmPHf0+qH555WkEbKdXP4X4ORYzMA8/Tc3YzbCRgvX8f0j7ru7KcTPbv+LV75xLgvmusR+YTtKJ
SlV64VKpVGBOAMHw6+9m2Z4+os4Vbc9L273UEggQBL6wA6f3w4R7MIu10R0q/S2n5YPZy65u9K6I
S1eugGwYUwN4OQAzuVQHhZquKH0WxpqhoBqPqcPKs0y/1XL/jbTyg8FQW4SsN+HFPlMQOZhbDbg7
3UgDeJz7LSSF8/hdgVaqNdxF8ZFq7xY4DQAmRwV3W60MCC13LO2PSZgdakBjWfIGaMNdmpFgbOkv
GCS9YMHucjqsmI3IIpZ8YOuAoks3FfAylhyfk6aO3Ri5LSLTnVJEl1B6yyFMI+GSqNHjgdHHiBs8
QjkzzMWhJfqjAT0wx2TZQU0ML4YeFZF7L7QLpy9Dx4ifTIA2q5RtUpTCPaMs77jBLxGV7ym8ZAT0
/6T0vs1fTXMXF9Q1IG2SDY8dQbdNSypvyJJLoXWdn6PA3KJtT803ZoRPhdLtISgOKbcI5MQGwiwQ
BnqAts+9Sr4ZbQF+/RJE40YZAkVDCwwzNDnANJs3XQwIOzUK5/LFlPBRhJcMIHnYXUJwlzsWUDOw
h7XYMSF7M7R9dVhiCH4+TD8M/9s+5uowZbYxlnB7lC9g36+ygTi0LLdUOhfivHC0fB6JTB6psJ0y
IAAHub2PJwvA4CWA32OJ7pJ0JECCwWoHpI+yRSi3j40TejbQnWEeyu2ACK3s74mjgZZgSxfEsAy6
TqulYjG5ESPhkSbLbwOi7J8QOQQJgqaPeCRFqgFGtaCzYHRm4WfZuja56UL/MIMDDdiNzgh2gIgN
f8itV2a/N8aTGh1KFjs177dhC0f5QYEKs/GzhZR8GpO7LFWDHJJTfhLS0kmV+lkasjKoynTpbrgB
bptWFix9kCNvGENpNRFKLWLA+eDO2fW1X8PtvknRIRXhFmDGdR6ii1Sk5S86oG8TIRKWjQbdXSgt
EigaUSDPG2DKEVaNNkTPGHHLuPbT3HqQwP6R0wPskGAa5o0Z9/P6bJXfYmb5KapRKr2vSijXd5Kn
QIsLxmq+TCw3EoBYjRSw+AZajgBW4X95OQRUNj1rvHy9s27U/DF/vEEk4ri1jLn6KOWNWVt8KC99
0Hv8IVeOFcxwTBcCSm+qq1he1Dg9TBCX9s9Me3kq9mNgc/p0pxqRNi/4l7rR1KyBiuUkcgL7t8RL
8m/R+JtQYgTpsdKeNQbxi4Vg4LfYxscgFX1I9Ktgigi5mM92VbmS5YmJRq19T9eTTWy8b/xoLVbL
wl43zid0hCcBfRt80km15+NnC+1woVZpVV+aYAxGL90lXu6239VtHUTnaIGJfwOWj9HQTJCRr9+o
Xmg4gdDvw2h2DYKSr+ZunoOmk9wbXrqx3uAPEfAau9OBdjq2m1Pes4Us4/YjAPgL2Nz0HPPdpBkx
2utxU09y3uvCcuS9uqO+dqIr4H5XfNU9Q5MOeeU68bPVkkjjjYIZFuBq9FkW1Ze6oAhda5TfhacB
Az6ZIwAIIa2GTeq1u/77wsfzufaO5o2KUxBimJDwm/fZ47g1C1THgHnZ914ETT5P7h3IwEOvBkdz
CmQdQHUe2scG6hg55EtcRHDGEsX7c9ipghsHlSOQVlBLm0fRulGXhZKn7KJHkKeTo6AYXnol2Xw9
2VtzvR6FfNzLAzZ4XYYJu9iThX1XulFVu0zK7rXo0odlAJF3uMGQhfPpJhAH6mOTRDvBJUOmx7q6
Y80wD3PWx+haZU56ACMW2prIEFD/6Df2blxLOKmI6pI38o2Dl4T8FtJES93Jz3cdVhiKvlhk8Kws
Y3oDVw8BBrJIEaoyiHDSFfirriJ3axCSUaB6J0rqtsXChf+5HvBxwFkmAem1VAwiYpcewg6ZQtwx
XdL/u8EwxBimgf2C5BOH/+xwai1UNCpoN15GjSPlE8ae6gIOCjCVG+tAxt1WdJDQLX5AtdTvmvjV
amQnjYGDa5u3rtDXX++vG1OGgK4im5NSgaHPX/RQ5qYOSi14luAGJ0axlpfE128dx5NGLzAxuqFB
8232GkGn403HAIthfo1kA+hPJ3lGxnsHP4o0sIAFWUgJb3yZ6O+iRyWjmgd1ntkSiwKpTxHR5kII
GGujU0qPXXP/9bp9Dg0nV8s/x5gdeox0LM5SjMEVoLYjxYUpj69A0BXKi8HXQ30+Aix5Cvksw0R5
3Jyf7ijm1zTJ2xFd62YzhQltUG+Wmy2fZ/RxmNmMOh7quQ0V5wstR9cqlY3K+JYUaBT0//ae+zjS
bEPYTRT2gyYwkhyt1f6lxUBfL5n5uUn1cYjZl5wnkaAFzF4u1TBWwOKUYQDb+Ee161If5rhgKPER
imBll9y1uaqsw6FWPKlCLT4bAGOBv8gYgVdZVhdb5HsbwhAjCKkmkhuzqh7Gvn2ws0NrAnZ/IuEh
AlrKGjNQGcRagyQsK++g1bJCUtzSdmczbR0r/SuTmtiXVeNekhmK5GrqSgKBpxikcVPmSuMaeYwC
VGy/1ADPuYbchyuR93je3Ila2U9S6RkKxmfQ3XACDj5nIFZaG2YgxEhlT+kuuUac0LrotL8kA4VM
GZBBJHaNsIKenXIhpXhotfdeq1GL+GaDsbSw6jiPP8Z4Hxd9VhzU4g6rWvDxwpEX9kQK4IHgtnK6
KZI2aOuldvjnz/zjcNP1cXU9aMQsU6T340WDim1Zt7DtfFOBrPt6Up8PyI+jzG7CvjYkk0n4+hQo
HYXPWfH69d+/gdHHOQVDEHhcGfg/855tn9SWAtGbAakAFH1RJPlNtvZgsYw6k1+wQPYg3u7pJ7tb
JBlCq/LGO9ORThqyChIPNEY+LiKv7BZ+2dlwMQzpYUiyMyQfcd2kAUTcTzAxe4jQKcvzgzZMxKAC
xXiaQ3kgIZesBjGlZtYuVpRf2lZGrQ8tZ4ij9FL4bECceiUzNQjll6qDlm/+YEeHybq4AW1njAtY
oR1bkBLt6FEe3nOmm0j/iB/xcUByp6Oj3EMs2ryQFqZjrUOH1yyS/A5q2TRLHzMNYonpRlPB1G4I
TFsHVH8y+BgbvXGsw3otZyCimtTT5CdAbURxx+gli/W1je5QaSSvEnSWG+kxVssgLzikfxvHBAQs
ztsz63CgmxoqwshKKYwP+9brCFIlVc4cQ0e+be1tuYC9M7S9wLbUynRfs3Q9eYaElMCSAypVMKQd
6Zk27dqo0CuB4tSawoK2x1PZUCnlL6FU+LoKxRQObZW0X1cNcnOh7iptaxjZNi7bQ28JtIrIvoYa
o8NtsU/EEy68ewNSqFYq+ZKNsgv8qD0idrUZubxX7wyUMq2UgdBtu0oVQzD6XRdip9vWquoBP6fH
sDrbtXpoG75pcDYUZeMJpQladPVynGcEdSdJWB5kQ1GCd7raWLcmuEivNfSvEsL8vNAgh0jBRWew
FGhcHYZNZYEOX3tIerBJRhlCZCjHaa+oIgRV27nceLDNC4sqb0RypOdPMLE7j0Q7goGzGeN7C9YJ
jsmNuybrH1U78fQwhZR9qvrwnNRcG7oyX39yt266q/rV78vj6uBoY90GE4XJeKbGiTpUZYcWLYZt
Orx9PdCNrPdjqWoWvTM1IfCWqeULJRnU5eOA0bPanjL5rKLZXz1SoTsVqLMtvHD+g6FxciHH1wB0
+8RRqRJ5TJs0US5qGm8bdGnUTt+EFbThuP0gQ70jMvljNeayaxrPWbYY537uhltQDJla94j7ADWY
XQZKxDgdqlK5iP7ZGmBD8btmrqs6gMIZts8IVh4Cz9ShBrDZuegWLqNbLxmlBtQagA8n1ly6ZACk
2eZ9N1xKZc8sYBejF4nsh8LwFxb61gVh2BClhUITiEfzgXJV6oiuCQxU7cIGMGQ5W7VJtG10ZSKp
og+9SqzXGoKHsUYg4krHDbXsFeuRVX39KLcuxOsnme02vAQQrlpMOQcnHbWGJNNcuVy6dj+3GwHe
vZrvdKNcfT1cTUMEpBjFpgfSnUv6mg6tn8uaX1K+UNm4vbYo4+gAnSE0mt9OqiLKpBuHCwOZc8hf
ourx6yW7UTrBF6rJxoS+ge/jXMTTgKu7nQnIiQMicLA04OdwpjoBIGWoYMCTjTn2Nt9AVA84M8/w
1c3X49/apdfDz+JUpL7d2FMMb4jCI9V3E40FRl6r+N8Ghk3ThKg4FGzArdFnL62PBlYnLY68EbgR
iNp4slhA2NzafObkZmZZUK3VP2FrGRJ4E/qElwgpQ4ZAOUZnzeyWGNq3F+zPYWZ7vFC1Cqb36D3o
sN7riAhyo8dQz/XS1luaz2zFdB067JCwh1A/ZDVL/aGAV1/OFoqHN+os03v5czqzpCtqLFUfeiFf
oJPLJi6RGSSB7abgSv5MXbZPV8Y9CZAze/QIUHvnwkHi6x04fULzoP36CaZ1uPqcs2ZMaTw9QVp4
UA2Um4mg7cvimeYy5ERXorh8PeCNCsjHOc/2/FjBI11qsFNq6CT8iojTe5LTPU76QprmQ0EGAEtg
3ZeqAr/BqV/NdHYj0VwaCFcx0674CZOV1PSUt3BluOXKRny6I5uJuyW/Me+U7lFUC6JXaPWqbgPv
if+AZvlxDWa5i90oOTyEe6xB4yCW7UtH3NlBFtgHunrTV0zaUgxMg3bhbd8QOPg48OxEVSlT9ZpN
i+AKL99FG23Ve9h0nlhPdT3TLzfP8Qo4I+LobrNCOrVU1btRD/rwCPMWRG6MUgVDPnDVVvzODCbL
j3xjOf+azdsNvgxGu6LqzfZ32BhpXqEjfalKBxbLoI8w6378hhgdrBm6yjJHyNs2uYPX61A6xBvW
YklN69ZRAio7kAka7IM/sRohyWJBkF8ol8L8aQEcbf/mCS2R8H4LRc33N8y0FBWZHPhB88tS7wA+
z8JBubTSsGaMr/OMN144dWVFNeqOVo93RnMwUBVg6GpDZ/Cxoo3XDeiJqTAtVM8yT+4JABRmpq/L
gfp90bsc+UqdiJfauKtUvmqLxJO75qDV+RPk+t9TlvVOpEWwXUrgSy4s97cxhglVbAD6JDSsIQxy
x0n2rWmrJ1gWe1+fJreOr6tJz5vBeTfAS0J0yqWMtVWSyKsQQNX6XRnDY9gCuVuZkNhetAS7Fdxe
jzqVn64OTa2tsiG1sNQiAKt+jaqPUzjSFjZGC6WyG1tHgaMdmliTiiyc9D4ONHIaCa1H9WEwyu/p
wOF1Unt0lDZfr+KNOOt6mPknmehCRUqPyo1BlfVYnww7Xy2McONFfRhitmSFMcqEyWxEbV2/s7MK
nEPVVQsDKI1aAaVPpWutLsleiPg0Mvmt5qJBrj8oAEaOTxn6fEGl2YkLHQ2cFc2L3memazdPgDw4
QKph68Gvd9TXRB/8PNyHMLvq4LLZjIdWgg8zrFaVWD7LORoZ9ghbn6SDikiZfYvC9lvDIG9T1EhB
s8RKfEmXBj9qhqDLlCCiHP5QYLAI4dvm62DYG2oTuH8bCzv51juA0zp8kSa5BhRjPr7qTtLbjo/6
cIlZvmEaC5C9LZz+N9rO6OVcjTG7dvSI57GwyIB9S9ctnJ9TL7mfKMKghXr6Kz9n22GdoQOxkIzd
6BFa8K4zgReBj4ryySyk1HqlYPBSu6Amg2SB4Not7mPccwFA9cwrUudfoHvd2nLXg84CDTnKu1Gv
w+HSor6hnLHfQEKmo98TyFiCXLqu/BAoZnQQmT+GJzlAi9Rf6rjfeq3XDzF7rWDL2nVRY+aZzgKz
kz0TJaSvv61b9OsPqzt/rWOqtQmkgS5muGGp37fQCo1icoJlrWl+79DMEoa5C0NzCbF7c3KTawgk
/mFUP29mlaUEro1Op55B7NjjI11qT906/9SrAaYHuDpoe9EqYA1LA/Q4pf3YDysFeoYl+MJfr+DS
MNPPr4ZJ9Dq3EjkaL0UCe4rHgaHESR7/d2PMdqMma3qdATF1SSAlZdQvifUt0e6/HmPaTLMQQLle
rtlmUzPZzLMY88il8S6DLJQkD85YPlXwKJoUvr4e7fZXDclsdZLmV+x5zkeVOtf0KBlhd4Di3gha
VQ18Q0a2GYVjDuUUmiHiBXz5VY1PvrCt3lONFMipJaVsHCIfZ67pk344UeAuR6AcZM+78WEJaXoo
pjRHOB/9UIUN/CMBlXVIwjtZkVYRs/ZNXpwVCOm5XO3iVVWJYQ2fLeaALPCUSTkMmGOC7N/Qt+C4
vUsWS1ypaVBGKUEwJyTBLwPsqZbpW1yjKK5JwF41VHrrjRo+QUzbAaD+TlDjd6USFOeQdbhKwrxe
c0JeDFDIYRVoeoVVBUPO1qOKO6hJt/B7eW4bGq010fp8FMc4Tn914PK7EdMqxy5r1NxVQEpK0z6L
CC6kVD1EZb0bKaxopQHV+VFXfHuEXnnCCzhD2wImdm3pS435M5FRXyatfpzcYat0uFcV6Szr0laT
jD1kBfa6BEQiTyDbqfQWzOiHc1I+kZEchABl+x6OB1CdKcDJ7vW+ccYWOo8sIgri6MIGFgEHjVmZ
1AfxHuowmuj9Kmklr4fUvWFAFKyJU8wje49lc2tUk4JMCLOfjlcarL2yHOjBEqZKOtZD7u0nFho/
QmF7NExeYCaSO8KgF8sEa1VrRuWe9Vx4XYHSfhsfo0L2gRbt0x4qqWKV5eYZrpyuoXKYJ9qOom44
AepU7d7rJsNvEZ/DF1QhHaShgY+T1F0KFFgjxtE3ybDpDenMYO7YiDro1fgsh/GxMbSnTkHDMA33
LKU7WZY99Ok8mEcErS6gpE88VlWObHCvh0R8LrBKsT+W+X5oK7+uQEOt2NaWG3dAN1FJSxf0yV89
mnUVAuW+bddjzwLY69wnqXCGMEYH+Sh38UXtQrD7bR9EXkdqX7oE8quW/CPLBMiDsCSK+Z09WA7K
2H6dFV5aGv5kJglvRa81uFtp1fdRmxw/S/Sj97kFYkiqbkog4GTlJ+UPQN16SYtVQpLAutapGrjX
EFS/IHKPPoqvVQIcKRVkHWAhqB0YFm5Ika0M+XkYGwgjNOiJgtdb8T3nP5lmrpQy/i7VkJbtAAZl
At9RqcpuW8WbkUHLR2A7Z7tpC6n5D15rnh4J38KLGa3QDyF8psOYHTQgYOCFA3qjowzJtkn2qDOh
VwkjCHrXVHVgF5oLSgUc2FKv6RVXH7ofdtlsOHYpyfodotiVPWBbSai9WvoKRSLotiVQENADS/uF
oAtmAtj30ui2UPst5R9VDgdlFFWobbu1fozKzgVieRXS555sQIKzCMyW0PrFfioElDSk9zLDKxrc
LE8dASHudMRbrKRdKN+P5IElkF2d0Lj4uq12KxVbfGNSqLh5uyMsQkQZ7csYfklWfD+EgPsrMEuL
g9GAnau6hhrjOsQaKRXdZRrxOiXzGHrFkRU/dyE6g8xyrLjbFhyWVMroZmagQJ1iRJtVai5pvqtF
5LXjc21fmvZYNJlbaqXH1PuihMG9rq5AVXJtm++hPIeb9FBrw6Yqqh1wkHD+sY5dVjlwH930ENkB
IeEutpN1HF5wCroKvO1Rszj3+h2VgVFv0F5Ws63a4sjk4kmopjsKcSi1YoNiv8djZNIqOiowh442
ZQTOlva9zc5a/2NoL3r4zsLOBVgE2AwNsw8DqdV+NAZfjelZZQ/c7rYQIe50bVNk8ZGBSj2wyVLP
duT8cWh72JuEvg2IF4Ui8ajCl68ByK87C3gFaqm94uohjLdKu5F7GKjFqO5kMMyq97o2+kY2gmJ3
4hMdwZbcYlgnAzQlpcaJQbdI6ns5S9xh2IYGBG677+gqK5Lt5Lm0NiJpB6txAJwBHkcCU99xYEsT
O3SG9qU39SCptFWjliswA1wNioSj+axwFNS0ZDVUL2MLbqC4T7nxZOeqN0SnVLI2eYvcYyRehJ1f
xT9BDIQNmdvTEL1TQA44oIT42vR9rmxhDA3HrddQx2drvbY2c+phQ+NzHz0NSrdBqATj42fUXMNM
8qNIW8W57DfQX2bZi563zwUIO/Vk+Sq+y2YWaGXtIfN0QpnekxQy7qJ4sMdqF8cdepTNSwF0e2ON
923jJ/ZrmAQ6NdclDsCyqtY6fxnaU1SSICSxV4a4zcbGk2iDzq60jS3xlKr9PdrnDolzP86M9dgC
NSaDDQcrsQY0wVJSL0lW+U2dnG0cPA0M1ar0tRPfo0lSLQJUqFf2NIMeTC2OOhqUVhIeeyXbJPml
TDgokt2qhqKjxs/yxFHl48EqJ5GtMEwcASY06BUQtjbbPZlI+g12im44if3UVtNxZEEItToPcEBB
4ac0AcGdDKmsdmXydEc4jIBJwdeGMLzWAgewEQA1dONGjxnQ+D/jCFKntA2ahgYhdhZgxz7lAz4S
DV+1coiVhu5FCqOKwm4A6R0BFDd0uPkOh5ZqxzqTnpUcTvK6pZR4E4rp6noOeEi97bgWQulHhZBU
IeNthmgni10V4W7vB5jixLU1Alue4CmOdvQmmn2FPWtB9qnF5dOWXkeFS0Wygky4E2fkbMOIxmO9
ivpmk2ASVdbuzdZGZFMMPwHYeDZoKsFQEbHiYKnhmg81+HcQoIOq8uRzEI+Go0vpsG5E/mbDnggf
gHFQ4JqdNMikaY/9mkZ5FSgpoJBIs/EomRT7IolgiJmA+55C0ehUGiacs3n+K81hL0xIm60r1qon
pcsmIsUDgiB5pYex5X0dpk7Zz1VQ/Ds0hGICWh/ogwIPORVzroL7wlbRgudFe0Rba98aQ5DGJxHy
gA7mNpX5LmzZy9cjzhLPTyPOah0NpECjUg/5UVvRdb61Nl1gb+XdUmo5r6T/fRxgfs0p5ief9Ewi
o+FQ+8A4IjCP9nH0qiCD/7tHN7ikSQDHVBgmLGsEklsLejXs9POrBUVWrdHIlPgx2TQbyWErvoPx
HdDcKcr2i5Oc5ZifJjlrxFikqQoVxPPjBC8GbIP4dMsdBjiqWxxwbPrJ+1J5fpYO/mNIHXmEDHfw
T4R0pRwsmg82P6raT94YbqoWLl/K1ebZ03yUOSd9tDlQogPeHucdFKYK11Sb9aTyZUEoQps8TBqY
16NBIEPFjNSoUx8tKVz4OObV+E9PMdurCOtHBWXG9oi8yrNZH2jYNHV9oGHtNRDdi89lj1tXAU0B
R2sLGcqvv5Vba40zw4at66RJ8HuVrjaTbsZ22qt1e7RipBbNOoTVR7WQFi+NMasihHUYgfMStUcR
3ymQqa+4a8H58OuJzItrv1fyeibTU1zNxNIiZvQhAq8EEnx6nbi6hL4OxvbGnG0E4gsOO/VQcDfP
NMfU+401AoaRgZRH9pl+TyldaJ/f3GIgaBmozQBZhirN7JFkNSdKxdtjihCuH+pANFsLMukNdIyb
FOSI0txH8lHmI4R2Jy3YdqdB7frrhbl1GtqQw1ORm4N7ok8/v1qXLikkWwxDe4Qy+SqSflS829L8
G01f9Po5Dt9AQVqomt86Mq5GnNNtK2Y1PVhS7RFyNVvWRJBM6Jcm9WlWgKog0UNPHSh53TRnsxrg
Spg0JU1PpsS+tWAgelrMqA/bZerCm+BHqgntwE1TdwnRj42mRsiZ2zeiwiRaiVCCHEPxXIY/NSvc
cqRe8PFAfAsxyQEfP+Lwhr7nSgFNuYemgIKhLYMSJG8qgNLTunAj0NBMQJuVvFll3c6IgVeTngtG
PWq3ULSL1aeSFzutkCETIa/R8fNMuDSiiuiWxlMhfzcKfTXWCFwl7tq54vMQJWEwR0dFWfWU+rL0
oyWqM3lqR33uMht/dHwjZeHEQl3FdDgk8VG0Fzrkb4OR/UyGamcoZE1G5UEo0NGuqhYZL/hUFJuc
0/zQN1C8KZGcqQ0+hbLiz2lGz6YBzlVmIwfVO74nZbcW5nDUi3SVyeJnMkJSxyZ+E6qHXracobfH
dT3JaUtZogYkilMof7NTmkSPKaJ30DWLhRb9p7Njes+TSx12LyIIbfaek67JIIwdJiden8fxvQCZ
mLYL2Ik5KwtUrA+DzEOUug11MURScpIgfrcyntgeLiI/oifyZjnJWl6363aJkWUuTEyfHfxSD+9e
fCTpqSPxTvR8pZelZxUQdyTPiIRRJaux3YBIlet1yrXTmD0ohGytqNompnLKWwSVkQ5BsxISImNl
vyeVclC6MhjhNpsnqSPrFEXBEPlA+ARVv/cYrQlXSP3BKMFl4ab9q4AIepMW+84sz3anHZFEhPUP
A5TAOoeWRqNsB6GdR/OsyM8ihHh8/IQikjspAujd94k+Z6SRx9mB2D9qSPFLmuJ1JTvnffHe8aMM
R8MKVR4vLwQ/IYDCsW9Y72Eq7jphfYvl5EAS/J1SbCAEckQF7aKYHOR8c8zcWs3Quyyz91KzTFdZ
8s6YIz8+vfJZEKXEkpqbCvaVPsBgDoUTPbI9EdUBCJM6ONvroYPGBkFPtZkkQn7q9rs+IE/a2tG5
kXe8WGlK6gnUaXJ+/vrAXtoZs4hLV8B+DlGDO+X2QQcwT03gMhouadaan0q2s00/u5VzwrRRgUn0
ydDVjURUjxE5kLi2ythzh8Mql81AQsvC1pvGIdqbnoPOBUL8QAs31i26GtWhcctG0I2VGaaTtSjH
qKPyWjNFu7Os5FkrHgiKEomc7pmar2AE7Ec1hFryaicl31Rgynj4q0A5YIA7dE5/iHI71igQZshT
oIjaROOqq7MfKTbOhPjNSeUm6J2Z+xwqs5Wl77lmeWVn7qVB0R1OWvi0xKdEC2EdVj4LM/Irqp0U
NryWevodIDd/GLp1RqJdkwA03ENPfyDrRLU2MD/whMV31GrBMNa9QhsOGfC9zBqdrgc0NUO1qrdX
X7/oORrk0yacxQckjQ2R6DYOt8BYyX657XoX9BzUR11IBYP+5Ej7EJzFGCKB3bbeaTv4vS/cpDd2
GyxSwTQzf3uAzoGiQ2hyAOBwkYbKGc1Y2MqmLkWEtjDVadN+yAJhi3I9zKxH1vVEb+BNgePOVcCa
cyZDdfsg3NE1XECuDrWnuKFTbCewj7zqfCMEo21RXGzWoJkW/MNTzG4TOxyrrh2hFd25NcQP1lkQ
fq/7FW45DwelA0t3zYEW0io5LyEJ5ljk+dDWLA0OU6awkCTpyYbs/4atoiNqL+oK6LK1lPhLKdSn
EOzjRK3Z7TLabBStjdGUcGsNzEuhe/z1G/2cufweAjw6AF4I4tvZ5gXMMeshg5eeuJceJtlHVrr5
HuiVFfgxrbcoRjcDffx9ASFvixY6YmljHglUnU1xMxjpiQjixgmKj+FA1/qIemHp9WbudeZLVZ+V
ul+Y6c21/HPgeXSg2R0Kco2Vnsr2zYSxUaovYYfmJJT53ObBwBCOY6QVmBvADk2gBIV3pI7WnW38
0xvhNkssBAIOx8m0SPP8XMaYXuTV/GZXodwkxigUEwu7yh4AhAxXVdA/QyYS8CyHnszazbbLZYyb
587VqNOBcZWWUKUfQimeRo16P+tTT6l/JZn6n5xuV6PMLjkp0yhaStModeKk7dmgu6gMvv4Sblyk
H9Zv9iFkfd83SYT9kak/G4YVPBXFr1x//HqUz8nk7DVNj3G1YGmqFUNuYiraKgod2QeVAJ2MFGBB
dasJqNtBVP3fpbZ/2pizjvZAVDMHeCE9MT99RXyfu8Nj6WJbomMVP9bYm2Du9E54HDx2D5Y7xIoX
pr20T2YXR0iLlkH2Gqu74RsNiZofu73b45+Q8HGBWlxJ//vNObsndOiVwqMeg8b1UyQO0L6R84eF
iS0cK/MsmWWyCo1abJtJyLNQfeaKdX+GKl52wFb10OBM0XX0vx51evBP17Bpo3oIDTFoFczep8i0
yOxR8jmFe75R1nTfBUYAc8aFYeaQmH/smz/Hmb21yIRSEjUxjgnhFrTv1uQ0qTynx6X65NKEZm8q
QqJb1jYGmmq9ypqv9RWGWQQCznGs8wn9zieuvr4MvdOcwAERH4ISoKNcbCbULnQtysfYrZ4yZImW
C/cUyan2xn+Qn+KE+Z/VnAM9Uh4rLZUxuLwFkgRSAFtzFwWi8rnT+PYq2aFmGC69wtv7889BZ9cC
LOfSHrIA+PAyt9pM3ufI9cRP+NPBxWJY1+Gue14Cif9/7qI/B53dCgP6nLJZ/D5vylf9LgMuOnWT
pzCAaDwgysULDejz15/E0l4lszuCYgMxWcPq5k+TnkW8LZ7RUPfz41IIo05R18evTzMhOTDRyXVI
WM5RMoqZR70ouTgpFnqLnVndRaK6T6x6byf1m8FC6DdB8F7KNxXYpmocP8SDuIPHtHBkuZOhWIz+
sa6fUBo6qRJ0TeHkVDhKnQGRYrui7wISQ56BAWhcwFYrsuhBk380MbKYTC1xYkNWwh+0tPv7Xvk/
b/3/pe/l6e9TYH/7b/z7W1kBNUIjPvvXv+3jt6Zk5S/+39Ov/c9/9vGX/nas3ot73ry/8/1rNf8v
P/wi/v4/xvde+euHf/ELHvPh3L43w+WdtRn/PQiedPov/9Uf/uX99195GKr3v/7xVrZgO+Kv0bgs
/vjHjzY///oHqqZXu2n6+//44eE1x+8B/Boz6L6yv2xY9lr8/PSr76+M46/I+n+ZCrBHMjR48I8p
HO/e//kTKHkRyDNA01HTpy0DzieP/voHzDz+S1OIitItyvIaoBZ4FFa2//wZdhDOBNWG9iYs4pQ/
/rkIH17Xn6/vL0Wbn8q44Oyvf2jyb4jxn1vTsGzo9BgEHTpAuGykgrOLAZRSjriWKGvZdOkr0ETh
S3/8f9yd15arWrKmX2U/QGs3ToAuSyZzmTRCeG4YgJCEQA4PT38+sqpO7Z27e2XVOFfdY+XSkAGm
CzdjRvyhBK1/jEWzTsKoOijBMVICIbg4gnHOlsJbv9X2whvpjMRAbEGP23HNa+Y0B37VzLlZUUUg
6b3xnerdSevNzVtJSBIQrqthl7uj13qgujmZ07mLvWaN78KhirJIM4+RYPTvBafC8cUZfXZq5Zr4
NQ/IscNoXiLR5Kvak03dVufLhdV7mXt0hZ0SSLvm0BVTWY4+4f7GncYwT4RDE0mR9j6sJJrorS4q
9upBcTQPvHDBrowsyvWfvXX2a3OIwPpTonbb73urtYC20x3FoQrMY3feN7uZpx6GtI2rQLKF9GE0
+XLhzuMqnbvNg7dUm5Hv69CpAtHlYQFPAYDPqgIurFLSbLxiPdgE+demFs/i9v3kgwfQmyfvlOiR
5FSMcQ5wmEXP2u+Kg6PXv/qUTNhysQmSoLwGp1Bdj5a02PD1e2sJzszLjkvBoT686ujpdKoB3Nby
tF/cllTLBSUR/FwKuDCSyqA1AsDd3hre6j2VxZu37NvZ1yPFGa12SxOcdJlNoJMssBzebsHMrYza
lOzSPyfkTy48BST5w8lX1SeOl+97nIEnXz/oRDzsdem5uvwofIn5vTNZZ3+WMfjSEjlC45yFNtv3
chqNSdmU41K0VA6n8XIwVa1V7bposJmVaYqp9eI0BgticWP7Tl1MZqU5TL+d/dJkd1K/cyCmeblD
ZsnZp18OI5QOwuG8V8vlxRWMllgEMpknmO3leV/sJzEaXTl3pxbSbboVwyTD2z/ND+/v+2pX7xtq
9+DpXCqHqRZnOoXemcphapnpLWvMYC3hLnqjHAZH9DTK8oApnCwmosxdyQiD/C1/K2jvFuWRyo2l
SbzUaIUOED4XAo7SPGiY73mcp4RF74DuI+2xMQRHiMiGPu8fETS8sDhIyJycekq7YxQeaJ2eni+g
MC6x/5mqA+O7RE0kHEQchFtCKcWEHPlLVCRVSjh+HZ/0JbE5RIQ9Ai2+BbJLKF8egHWj+6Glnpdy
TI55/d4EmivYpUkvurRLL8H1SkLYYC/u65kL3Qp2Z+OTE/KN5i4gh24n2ayhpTqdLcdt3FsVIXZv
sMqVKYQy7fq92kkOlHfdz1+GN8Emf/9hQKSw1LYKzsmQM63ldQlf7BpDcXSHcJ0biwxjnVjKeg84
JhRYAbPJIYah2Ip92cy/Nelgw2kl4MzL2tK8ecL6Z0S7kdgLmUDIJW4Bmp150iQJHpGcMDEzj8i1
EwsyS6po5iEfFt7CI/yD+YLUcFxqCV9K8yfim5n38V3mwbxpSc9P8lhB6JWErYMKh2TklYQxb25V
hyyCkrodnFBFI8eOfA9HVwbHN/Yi7pn0h0FnEiLfaUpygACle3KCmIM34VGfSTr7hMoSPCR6ECrk
Oq3rdUNL1M65E49n4uWnL7RLXwmIA0u1vS1H7xKNEw/MfgrDivLrN0Llkpm0EozM6ZGO43a2l/0w
GLd5hDigiqE1sQfPPfkFQkWKrn5rtYD0WXoKG9dbprretu9TaMod/jvt2xcgJA4DdcZZysvTtC6E
slVRxbRND1ImGqyi8544FOaAIdJVJmH6IxopUSgZ4GWXH8x2ogbT3OFRQFtYyqGebya5cd2HB5kK
tBMrV9EiYf2ulylRoJDWt3HDpIfduhK+X+Al+Jahi+gNnkQsL9ceHeZNilg7ONGa+WC6Ku4JeM7o
EZ184UA4lqvsMiYqc0IbShm3tXf1NJMlcLSXPjk6YBw64/vRKUk/Y3UC4F6G3cMlWX1HSd2A79jX
3tOjs7C6Q22d/DwihtKT/fFdTFBGSc7EXv3uDfbMnAkvO72Zmq/s5hbtUpnDAeNV2cx+Ptwzo5xG
KHsMkI7joZ4lrKxAkIGB+Bg9YnkfcendvQXE1SfMrmYNxpgoO8E4unrwiJF2Nzd3KhVKgzthU82T
E+17uKI3RDvtIZM2uXqXYtkZ02okN2RN4bOYTNINrhnO69IdY7hNRnMpFvWGJYvAFQD7Jq2OQ+1N
8wFJ7uI2UY6TMp0dl6qPpzRFMNTukRvjIzrwAvh6DPTt0UbK6C8ZeBjxljOfWPXzVHZ1P0vxFCAf
4gXx06kG1sFl2XhHu4xFgS/6uCDOFp1yWfKoYzCV/fVrsElcvhHjLkVAIJOGbZ4eAwSxODVdGdUO
rYKiA9IVSoJmL1FvVkERD+/S+9npzYdBcGj33Dyfq7UUrvNoZNUWpua1VulPB8Gvd7/fL9xuFzoo
+wZxJqSlWXE0tW7NW9AzrVp8CdDlQzoxBLVMqIxgcG0V5EFrKpHGTOnr+gSULvN23Z/2zQGUXNHj
hYUUvTnhMVAb9s1I/NFBHSZ+hpkhCHliXL/3yn2VFj6UcNrX7VKx9aiL0NiKkwfdpHda5NvZV+yZ
10S6U5u9GWLH1FvEjS8dJk11PqPSkb4GQJqsLooPibmrrZm7iCsDZSut+EWIQuuW3k1iWBqjNGsT
Wc603gKEcpN2uGqZ6i7l0yVggokLiOcx7WfBGEMbus+XLDwlrNGIXdDZ/HZbjS4EVGEeMDWTHwpg
C5OUJk6MuZbvZM6X3zrMoseDJ5ES+Nhww2xc88oVYI7S4GBXwfCmzVZFEjpIcDCUmGM0guqc2MSX
K8nmx94U7OteisTZinsKX3EuwYN/CFll3UJtYyzlm8FuJgri8dDynVsKH4Vfb9FZcUM/wIdRbAnt
MVk0PRbNLdBvqzxYxEMkHcJDvVVTDs8t4TBOugFmPqI3ukg/oJptgOAO1AKodqekNyl1ZM08bAkq
QVgqSwIVnPbSZLh1UclzJn2qOGBSYhhmaFdLcyWbvIDerLHjmml1sbNuaW4fu02eMsvy6xwmYz3P
m6NNlL9k8rnbFm5o5aR8mufo7lJ61pgHw/sjW2ap/JqllTezF4FqZvvWER1sCfLIPPVlPJBXCjyt
sG3o0FY1O09JyBDSghrSNE6RkIxvo6FY42HcVdP3A3wjvRdR1qzkXZWcoRj59e6Ou9IZ3/JUN8Wd
npwcIeGIFjwGwbxQ1ClaBDNb8BRz8ASzdDbk9e4ajBOXBhPBG3ezQEr6AxUXQusUya+dB3iOr1F+
KNrpVuFIlmLK2NqAegWSKW3vqDhLNee7sysH57iIxTeQURmOQUz9Nb6lqi8b3fb4MngyIFtL/u4u
L/zw0vnXWNsBfHNMkTFjPJ9ECKU1vut7zRbRbe4thexbV/EJqvq4d7B7V9iCWYX83ar+DKRK1N9t
XThXZ9ieInHXeOIbeNveGA3mwrn4RN7/oP5DEd2jo08JFwmOdlQv/HmmoNBbHSycOT89/N7pqEK4
O+7B7KZCuVVt77us2RBc7FfWw+9MgsOj0Wmdud1YA2Z5EnrKdIfqzs5LNW4o8L3jKrOGljG/7uQG
zg8lz2YRM7QuM155/aGNLj7w2iZlzO6rNqp34mtH/GEc1kvJ7e0yHW0qXwirOtI9gWU+EGh75yms
COGqQKVggkzfyAc9GVePFylREoJHz07tSObZOUfDO/miBscdBIkMW2krU4XEvteEwBINB9dvINTe
ne+YPaYFb+UZGZ0HD+lJF5/InpEwMY0sVc+bypNMIblHpSvvemdBKsubbEgQRMdM5/vQk53eBjxb
jCqvjghzkZ18P7cHU4+LoEHF+DpD95p3gsiOq9Ye08yvd3nSBn23ae0LHP9YdjGgxQ+kCnLNAsyf
FYtYI9np9qM9x3imbq1DvJec1mlnDizD0dfgiNdyd5OXp3EjooIxUPZhArBgegqqbeHIr6JxP7Cg
elJGrBJAcvvuXXlptqNTR6ye5FEi8ORU9UbxisM5ah1W6RpBPIbgcY5+jYqIlCHnHvWH/kDCu5K0
WGqYSlHoHX3FU5Mi0k0pgVmBV1Y9Vom+0JHxoPMjq9WcNuNlHSYNYt457rVhyR8sf+AWeqCArX9Z
8VB4eRyWZ3XJ1WQAXCPJuwJUddnwGyNQPCDteXiEGADn2KAeKOuveCV44Rse1TqzgE6bsjEkonHD
xCwg8My/U7ZneXW4AhHDqiE6PMbY8LiSvTkYSu45GmGV6uX2nc5IyXhoQIdGjgiJjEGHELk6RdRN
d0levxM82uWHihBz5qXbNt514sKzM7wjCzz5VfD05O6c6dD4xnuTtoVte5jZxWF4v2C+g/hn5nhC
xTUjeVU8EnhqGmgjPVG94x4yd8rZpo6QlQ8w5ZOhXGvldJuQDAgl1Ty+bNX3OfE15sOTeSg9YjB6
0ni0hSiCDokWNGd2b9QHfqlxBJiNf42uceEoyKmZg6RD8CyCkyslGmJ4EQwJd9YH8TAa10g15ddp
0Jgl1j06u1OrjYfkFA3E3V5NBn/wjlhXDn22ioirGK/kdcnCZnLo+d1BOT8/mIuaJ8LChKB6Z0jy
HDFVmBs7yUNUHU6H+nB1WbLkFHfeNVZNJlpFBk8UoFjQmmDC2KIBsBfCb6JPt0Jwqybf+wDVv1Se
arYORAqJEpBo6ntE97Aa3ovTCslqn+jj4E+CkWTTByJi2GKWwQ3FeuYgR3rkeCLBzaJBCie7sYlS
Z4HgCe9Kco5DU7cUSzL7EqopGQshaNK7aEA07zNbNxUaH5DFV3d8Q1n5dOdlvpMngR7ua/fuIkn4
U3zEvUR1nm4S/mhLpFGMQiFr6Iq5GVoZnwnciq9U4hvXfXx6Or0PW66d/nbDVvHpjxfu8/TymEwV
dM+NzYIdWjzy+IL0Rw3IZEkvC2ouLfX9+BbuQ6uOJw0hTYtbuoUjbI+oX/VF3096onD1vWBe4zKe
tJe4o1s3bFzFRG6WLAXUsZe1pfoibEtM4Udax3e384kBfIHq0ODC+xX+0a0LdC6/yrvBG9+YY0j0
vObRydFmld+F94Z3VGTi7Xa+IzpJNK4ulrSB/WP0d2psrEmAYoFfBx8T/OVoH21GsScZY+pqHX9Y
F/yMiuT8zlX9+mMCWhfD10J0h8pa9S9I60mOl+0T81OYeI6JOdQ3dZzjppomu52Mwmb2rayXd8yb
8e1MvWE33A8+xr5u3d0HuLqWoqyxCsHRxHx8MJELW7GOqbDVLYnNQdV+D9lQKNil0yTirCh+hv7M
5lHdFl2i2aMrYBJMCuUN+ya9HgQ/3NMAc+wPW9jhjaq/FBexuBcrYFdhBLAVgT6xmMYYlT/tJqwy
VsANQG2R2zJtLHIQ3llpkOyxgd2pOWUCrRbjcLJyMfhJnWTAg4LNis382PRxzdG7P1mwVD3ubDon
u4WOlczF2LHU2joGpLaozbo28bz1GBkEXLJPMht2/hIuPQ3J6/R7zX0YbDAaW56chCX02seZzazm
KS+XtEY1Ml6oPa6B/omZvg9KZNDCVty1sW71UE7oQ9l5WsSzt9OatWWYvIo7waca2TT4ac4oADLR
IdBvFg1ZPP/Kjo2lsOVdZnc+xti2NyYaUfcy8g2FAPNNGif0eodPUlI6lQS44jLbi6jiMsqrNZbM
PkO0YgOVoA/u54fKylBh+f7oU/8s9zoTwFYs0dE5sddzGnPuhJfVY99ZmiNYMtZOjm8tyvxwsnYk
aVXvNKdTKED2LfPRx1bulzvB4qcPJX4NuMlptiCNx5V59DqLlNXWGIN70O4EJtrQHKAc4zDOPTUu
jT4V+6VsP8x70LC9SDOv2tdB+1yu9FhnSm3FLe1rek0FV4pne8B1zkFp39jiAEdDNWL2FoCtsHqp
ivk0+q2tH5cLf3DvqWZ18fmBpl1z18Jnl9+5/faOz5tLlPgWX9PWP6f4/14X/j2dtZuZpVkkwAq7
c/pwr2lIHTTSLCdPAu2UqRJLLk1RnUUFbBOJGtxX9WsYt3Q/T2o7dMOY/K86KNPQJTePwfUphpCc
PswykNOOmjZLPof0dHqXr3qbj2JaM1kYQOVOtsnnfPiyPdpjvwrd7j30yqB5V+KG2TV7LFCmx7gb
1XaMLnswY4mRw6bABnhrDyHGmmqWByW5Rtgo8uFhoRdVxBXS/o6RgwXZ7orFapqqMNG9xWEEOGuv
YziGR0wPbIfQy/aXfZ2tmsny3fZRiSGdIzzMi5/VKyyXwWNTwfP0NfDU29aQ7QpLWyXGZo/JkfnH
RI1Hu3Ww0iPxNYPOHttjMiUrkNaGZa3EmgXqZRlRllRatumJvajXR1JMMgM2D0aBiN2c+Yo785lk
IW7M8bXZyo7u0f/7oXUwqZCZdwwPqP7sKB6a6eiX100ZlbvJirjyf6AORbmWDdGQg95AlfmKPykc
BLSE+SAAwx56J8w5MlVL4+hhkPotC0B9DWBko55NAkoWs2R+4aMYEc0t8vjMuwd92hoM5bifTDRc
iUmJCSl5k0WIzHZL9xIosCtsPdlAIc8JzTqes4G6JYKv2eAmdUlx6LxcWrLla1kwjJoPY433xZOe
PKzJZJ2WCN7CzzCt4scCerXTH8TJkKS0/FXHvmRF5MNxfxqRBmVEjwiz2C74BsNYmG8yH7bunfEg
eGXERVe2ODyO9k7RlTWq2RZNptd4mB8e8801UpLNwujepxkoo3qxOvrtZMWwXT2w6mAgn1Z8lB1o
Vlmxb3prOH7Y9G+VRRQpq9SZctSYbG4acxAmlBLBJSYCLoaTmjX13GLinIf41G1O6TfZl7vlI8ZZ
t/Bn4hNYtxc3ZyfE+YRdwZe3WOR3ti2x8Nb6uTsxb8apkbqrvSwu2agZeTz3x23H4VPrXVzZwv9n
K5yDafv+vTPm5tWTinWfjMkDj0FryQkOuaj3hoMmrnPOAnrvgvPgBF1ziLDU7cdhborJQ1tXBzl5
HC4OflM56SeXKV41Ptyh41c9oJZQVOGMukU4B3HVjt4jwg9MQuDCq7mEQytc1EAdsIlj4zbb3CLN
66n4iL0v4VUecZ1yvX7QEhnDmj/kK9b65BWdXKOndT/f6AcBsmP1P9zXw0Hk9I1vqoiqGY8I99EC
TyYuc97RTkebo3eLjrjMcwfHZZ9IZEYnYSCbvc81ajAmDePDbfvDwU36evUebmfMSDvwSngL97hu
S7vel3ZIUv9DFE4eMVN6FZl9JGGuLWu/ikdToY78+8J6uKHNcqCsnWm91EAJNL+Lx20YKDsFj+B2
vuc2aRfa2p7l5WmZs0iaqL/h7w2D6SgSZ73DGBgAvtctgENvnBIGnQGEZYykDn/WxhA38b1Y4dks
UuImNH9uNofJCauth26tmbdDyA2yeWLid6p9OZzs8V0SViJnAtIrNUC90Zxb43Y0B3pCga8GR23m
oh1Gn+27YNTe1PUR17Jm5k6Rjj5qY3zHPU8A+eTLz53cfcQ1KG/xxa29oysmr3OLESq7Szj5vkU8
y0eHc9dda88sfNrjVtnhF+aQaWSi+vdh1wlL0Z/ttX3JrmAn+jibY9lnVmZ7jgAYv66tWTsLicjO
uDKbbXda0r0yrfDsASu3l/eXaUrQZ5W78CtyuC2WxS9TvoHLNCKh8yX8dU/xpxfpFQTQGBwENJYQ
L3yUaHwOeKYY8Q25S1VcpA2uAc50pnIn/IXa8o65hQ50m2lnfkqn8wjNusF607gv7sOlLZG8M3iN
6gpGgyI91kvZEnbZYYS7pnMGI4ykV1ziCDePZdI4AD5GR2fO0XNnSDu4C4crFHc7CAblMmAp0eQA
BDZGS0u4EDlrloLbQf6gPG0/7BTjJ6eA3QFqZmkBtwG6Iz26zaH1ZFBxrYkl+/djdHGlHb1DY839
hbXYq5Bn5gxGe6bQOMAb0yCVXc/xNmRrQ6OcPy/2LOKhMxj2pcabvvBFX9jJZutNgoSSTlbp1ckC
gaLDM6I5tTaoa+m1316wScbzpmM15tYkfKZTciE4Ogimg/QaRpDsCWriJABqF83O4BQI3gyKlHXU
rNYP6TK1XJkqXOJb0FBchKKfuXPrnHYurHbe9BMDSbube0ohOJ6/Y4ryaXnqtEgp2uQ/WJaJK6lQ
e7h7on+yj3HHg/YL6xaurpOOxZgZCQrQLKqGc3qaqAcNVY23JDhx2kRYAGwrxUq4Oqd9IhidoXFU
f3SaWMQNvJz5zKgSQ9aQ6yngGA0TfnrsKcA04gu8RhNNNBN5NtnT3O+V9TlAB8AQmDb3tIshxRMn
aesZ4qURALqDONv05kKLrX03GrO3a7tmx/LOicmHUYdpR7PaC0+vsb6ad7x1qSj9lCYdQiXye8rl
dXp5p5yNCz3XNsQNwEmAfdGmrZ15WYKpxkQpgAq714CaV6rbYpUdEzAD3tXZWncf/gPrlTG2MATv
cOnFo0O6DawECwWlUe5mxIlZymQaofA0Z2BYuitOzq/JNMEGI97XwQCGT0XqH6L7OrMNFFeYrQaz
mx4f1ZgOfXoPsHRTqhNjR2aTARwM9OdhSrHuhm5l4ga8p0zItV/eA/otxJNfDXyqlJFlHiZlvxR1
EMWn4WMJB7Xx8Edbjx/SSrbLiblV7NEyCO9rTC6Xzzl35VTEfa/qVT8C1zjHtGi2GGzAs46vilsE
dSDiOZxMgMYiiB/I+uZ9flyJr/UOs0d5yRumU7Q7s3sHksGuDYwP0UH1b2tj7Hk0Qo++3Ew6q8cd
DsA7gPCY5tNCsIJFWgR6LNp1wAcIhJ90tzFbQ7RJOGTdVXcylpkT1ZU5drcX4MfT82TgGjWmth8O
xWksA3sLpjM9py0royG+o5ILRphgTE/tOqSRMO7u6yKlJYmp1ZyHDzEpzGtQxZP5ASNI8Sm4Tlfc
XGRfgdeQ98pI8i7+SCg67mK6WL3TPNyBWOi33LWwmPPebo2PYdzi0/N5FQaahYD9Fu4G9MIpyFzk
uy+86QF8AtPjBp7U3mLPQeZ1tdjDYztycmDj6ax3NPt3SgL6k1jpjGw6i1xYqDZ2Fz5tif5HnNM/
Qq7+FEP037Fcn0O+/kZlkDIqsuj627Ip06j57Xb4zayjmpioLKn+Xwjvmirj/e9/Rk79JbxrGxWX
oYx++1t9K4o/xXZN9/09tmsmqsLvc6q667Iwp6ScoBIo+ffgLn6SfweYiwRFVZZ0CpT9d3CX+rtI
9C2hW6okCoR//SG2S/mdXAplvtAUcAUUZU5I2D87+Kdl+T+Hdv01t1ETRJFYZVJdRZmufAobB9k7
H46n2dG4nVYcx08FwnI7J+UNF3y1JvR+g7D7Kir3r8khn1r9FE5WVZJ+nFeLo3Eq18dv16fTE5Al
xsLoN+CGPGnrP6zKPwb9x/i1v+Z+f2ruU7ix+ggrTbnQnHxcz0zKeG8mVEXxvDo+tyud0FHpmxyV
z1+GObOA939FzekUYP7z5H6KPgZOBTz2y+lkMMq3zinFpfgzXAPrkhz3GOZx/UxxxP84Iv7PjX7O
R7koxHY24+VkUKpYXnHcX1Ox1Tj+WKzqTbhECxM7oi7/jeKFf0l0+NTwp6SiU63KixPwXUZFbt5m
IGK9yTdMMt5b0CcqM1sj2WSMxeevktT+EuX9qeVPscjntuoKpc9OxlRhL/uhfp8CdIWvw9a/WM/5
p/DjeaaF8hkEP0N9BXp0JS5vzyBerYGjf54/z36M6b+BRT31/Rc0NEey/DGvQ1s0M0Ga6UeWs9uU
2+Y5h2a1ZyqZrv4NzJKvZnKagT/EsS9CRJh+RRywht+bXf9y+yGBIQQc9ZJIsbX2o9yJ2I09WhDl
Ov+KUafB/Gqwn6RRoZyzJltAQv3TaXvdXja3ZyycdbY9faNC8+q4/qrGvPiXmOtPpPNJEg06Ua1y
QYvavdyOt1ZfFhfdFmt13WJnqLOnBfBd13Kx1qsLueVgyf1aNn3FNJ9Ek1Tqj1meFSdjgl/UKnHZ
CWnRAWp0fPl1Q+I0kl/N7SdhlAlFodwn4q023eYGIBSW1rfqNXvOv2OVrq7GxSI1glTSo7D8ddNf
rOrnVBYSBYpCvd9PYJU0KyDJVrK6/Z+18En0EBovtmFPC0cZzy6RRNf7869b+IL1Jy3+R8Yoz9VY
lxqiXB7bzTBYxV1bDXgzft3KV+SofpIwhXoDnUimmSmdqedge7MgnUlctcbFbL79urGJtH5BEOq0
bH/g9b6qq/Be5Cfj0gzr0zX83j0eT6GIy+wKCKZcrMJ7+EWTX4gX9ZN4yW+z63DSbifjXH+f315u
LTh8hBOC1fZaPV5u2gXfZFF/NalfUL76SarkylnuwwqN2E8l+l6AOV2L305rTI5n8Vl4Oq7y9ey7
8O1LK+erdqff/zDB9+6eN9pEM9UG3L0NOTLPE8ddVkD4vCx+THUjOrf79iURTUTyq4X9JFPU9niS
7mc4fS6WS7LIVyAgf5PnuEYXtqAF4UCYHWHTmZ6tKEx3wXXaxb8mra84/pOsqeZhBToLM/44hRuQ
V1bD4/3XLXxlQn6Glr939W3WN5OqEGce0WOof3Bk1fO6WBBHF4qiEzbzt+ZabuaPHgTW813n2Ln7
An/kCx4iz+JPS9w/tDafj+jLoRme6lkHJptga83ltRLPln7pOHC4Xb+Q5F9MrvZJRswfen5sWGND
OzfrnmLYl+vT/3ByP4kG8VLddXBzT8aE6nXfXilr2f4gWnz1MI/rL7O6vtDB2iepcL72kjbeoNdu
pS2nQu6ZoW205/O3048v60F91dYnWXBWtFbuLh8GDrG1z+3P5ulmSUuqeXxtiX/V1if+X3QUr9MV
xnX+nn1rXvtlvsq/n77d2eJ8JWu+EDXaJ5av5axQLmd2OKPEie9Zna0qCXweZQ2AqFHK3v+QPj7x
96VRzqOw+DBKqdS3lb8tNlONhfrt30kF/8JE+gyNcGrkx1FuIEZJDASiHcvQAYeNioDOF6P6YhI/
oyJcQjWjXh5S6zgXw01P6FioaJswUofnhSqtHtLwVAmcMTcCxyoX4RKVV8qUljlnKNJluKxuI1gR
Rw7RrsJVXH/RuS+4Xv9kgPTy/dE8JtN4QsioFiviFUaUWNKzgcWDKN0ndL/VF41+oUn0T6JGO82K
hzR+rHO7Htfgm4IR9qStbt/rHUAgw7eL++sWvxrlJ8EjnO5qoZfYJOP9+rObijOqmbz7dRt/TZXH
5pdIstRkiXIHVMT6s9B+9No5rx40Uq+7zXx0q5MxuSC0lfCUE1mlkVfw/BWD4pb5q1KmtLQmqqIG
5NuHI+YPxsClk+syV07qdtTa2V1/n3rAx+Vi0Z84itJHVeNEVWzI9N0u9IUEgKmo3Gan71mhy4sf
obDIuudcyvFlh614lJ8yQRjLjay2xXydtU05A/gVaPX19XSZs9vXJMLbQSEv58+CeMyP34phaO+r
YaHXw/Ikq3q3LnpV61dlJYjN8xXw1dkPQdU65WYVQrXQn7SzJHHk27BFARP7VAH3lWl/t83+Iz/h
/5+podJk2//ffYdmRK7lb984NLlG/+u3v1VJeqUy8PU3skR/s6asUbym++g3qqSfoj+6Fj8e+w/X
ovK7TpFyBfRAitPKOPGQCf90LeIm1CQNOlPnArWwp/3KPxNHtd8nN6Sy0MgFhgOkyR7+Z+KogrOS
Uu4KpfbEuYpH8j/wLep/3jNRrlyfg8im4l8E4VCVhU98NvaXPrvcTngQlNmEQ2Ze1DtbjVAKOUKb
XvpGAv5rIeTrj48fP2j5mejVj89UQLWqLlO/gftVl8/3eXsE2Zks6Onex0Pmuqsg/ONZat7cn/Ka
QKNxISQ3LetAkeyI74d6N2N7vezkIUdI1mpmzW/zbpWPReaM4VlfasU191qBg9CZPL8H5YPEhkc3
xI/jbNuVari/SgPIl/OK4wTy0O7HigyTU7aSCqk7L6+3QzFXCJrBrKAQwXGWCsL5dbjp5Oc0jas9
amI9O0IJi1t98u9lwflQJescoqpRn2eaMZeup9VwB3C3nM/r86rIxJ2m9feXXKk1I5texnpNVSPy
Eqbrq7l2flWG7vXj08dFeDDUb7ifKQtWzrW/X3apREoWaNfZ+u+PFcQzFd2mZj5uKebDF9pCEj4v
+ESHCkChU21RJOwCovvjhkeSH/J1pmY/QJq8vanhzaH67tE5hnr3NMzz+4+6yM/bq3bFArpUhHUb
ORBdyXlO5aSxvSjvdwCQf+Q521AqAFSO9jhbHxcif0zQTVqnO50B0V3I4w+5LKT32a1uVsfbYp4Q
r9BohITLBfAjF73YZrPZ5QcIZMNTIdwXdn+ZOx9XFGFm9DNx5lzYID3pYRf+qLrT/V1aANvc5901
0cdv/UInWeZa4rsUpWEr6/ni+yyv1CdMnsa+XTg0nfpf9/O3u9q17mU+zjdy2N5/HrO59kZdU6qz
4b6Py8c/BzCEHAfXR0MYwuE7tJQ9930eWkWuxR+tha0M8mk/c5VzOWweTSb8rI9S+3Yv7rPVeCny
+Lwg/n0a5EhRl+X5FNZGXl7u3xeX8PH80MfWUupZ+nFFK8qg0MscKme3cqMK59nPImvOb137ALIe
trAFGQ9JreqUYJbGlyOy/aU81uPLfXr518ePdx+XXBapKufNz4+r/vX1x7tzn9cN55486b+o+7Lm
tpE1y1+EjtyReOkHAgR3raRs+QUhyxb2fcev7wO66pZE65pzY2JioiuqXKZIIQkgkfktZ+EMjeWC
luu/fib5/M75z/Nv1tCUWxAIOS4vjvHZceMBgvkZLYT9z4ffH/f8U91bMUwaSjASz8P8+sDFeYyj
AXJoZu0/O91/hj7/zSxqf996639+DK3254ACM6ZFrrY87vcyLr0bc/5DjwZk+Oa/0SC99WTUbGmR
SGhzzm9UBuFOY8nMufgwGkLZTmbRXx/+9SuTFz/4ZuZDkuvvg55/rYD27HI0Yt85D3R+9/yGYA3d
xdRfX/zC+WVRo4E41tPmYugsIDnUgQCpOr/xzyGbiEd7qKu7F79wPlpGw+dJhtmmHybhvtv57n5V
Jj70Z9i8MPxTsVDwnIL4m5y3I8GgZHBZF2KKwbDNgtV3Av2ZBeSUk9JhbRQ70J8Tdh12KTinMZd7
CmX8v/6aNw1eexWCdKPe5nhi8huomUt3CDw0dE0fsHU2Me2ef/H8aS8ETD/RhnZ/DXH+YRp58Jgm
uBepj/Yyb8bbAS7BJyg1AHzfG2Auqiw5hawxEDcl/fb8bhKx2BmwFayn+cOGEU5LfIPePb9k8VSs
tN9YzvllpZNik8LZwD6/HLnud76Pdvb5yB7W8Zt8JM/nV3iUzDsjLDbnVwqR2GOtTwncTCBKpwHH
m6z08fwei/M9ndL07vxK9/2PMk47+Pfg23YDsDXE7/zd+aVoPRN2H7Van1/2fpwvw6zXror64AYO
Ffm+EhSK+rF1NCeuj10BPf86Dx7OP4KbyDfLzNjh/B7xAScNReJvzy95kECgDiGre/5s1JVslUd1
75xfDrGytoWHnYnMBzcCgqJMaz6cf7XKRPHYGQBlZBNBV4OSZckscn9+U6Xgk3VTdTgfhxKRY2c0
2ObXdzAhbxNSk7nnl92UeCs8bFCcMntgcdoq21kFMKuiHsTyymwlH5MU7KLQqbfQm9UQ05/btxf1
Ct9KEwtlBEDZzAK4u67MnTLC+tvpLj00RvL9/Er7PD624+L8Ip/fzzn/MsJc5/Dr0yZMOzq/y9bn
N4Nay5X1r2PVfpoehrT6Lqe0O1qkjI8BeNCZ6TX2v47jRdkjo/V3T6TdJskKqI5ORn/M0+Jt6rvs
xzTQjWCG+ZWUIA5mg1nvWzb1BzPjnRM1VffN9xEczR9VGgiu1Orix6xMwjUp2bAeoFz2oDTIt+eP
SFhTCjrVL9hD0fRifXLTFb6C5wZK4n0v620Z+9G2tIBCGMfceqXmuBNNHnxtkFAvYUtTwu4lDG+z
sSN2V3X9K9C0ViX1a94FjZ3karodOmFuScKMpYwk2BSivunnY9Vp9Yq4hx614FBHHONoQ33Pu5c5
KE3nY8Ckxxk1a7/x3mcOm61XGmXchT7OmkgLig51UwAa4VU3CCq/nl8FY9PfhbLYsVgVJw1Dugc1
TTaZX1Fryk/37Qho+HkC/T/IeXCn8O8lUOKDfs6/TZ7mr/MemvHX15tBDP/f1HLmzs+/T4kOL20V
NmFbv893AJ/4G0oBtARyGaSghCqo3iA9+TvdkQpZi1SWSeHWbf7KaP7OdiCTA2tOSiC0joR/hlr8
k+0wZDtsBlMwCNxIMgvv/Af5jrgoBiPgRdJEgeOYcx7o5VwUL2DczWffS/Rr+vIpxMzipvkAaXHw
n+ra9afQXI4lLdGcAritC8sNz8p7VZbJKq/AnWZG9GZBX7rlYlGw76ZuBttCO4YGAQTAJ5D3ocdC
sg6gItQPfO+FjuXaT4eDasLtWHEngByv1ulDUXfVohgASm3j4CUKpthWQenEZZAskm4mmcCdgcJq
0mkbEbtFANAXtoYaOJElL2MFYeNp6Xlo1ef9NS8//nHxnFW6Je7pLDFkEUBYyKzj+a4Okhi5HKIg
Gu3BHSsK3S4DmpkdtNSzEmxUdJoDFR1z0jotMNzB5O9aCjeTKS6wCNFN1UY7PoaHUbL8RmrvQDKo
pYpi3aflYzgNylEIbHGpwcCIwYjPDQZHG28bQhEUiNNsX4Rq1XrhjZ7iV5jxHfOgvhrNfAhmNBO4
81zDSxPhDDSbLKTX78/Qk+FQcojEwyhNfwmt+sbEnSChcmYZZI5kN6lalzfed541qyJIH/vh9d1z
81lAdVFsmr+CBEDI1LOhvCSXHdcMIw+BbxZODs+kwErWtafXslAvP1le2z3Ta846O0VywHR9pSVy
dr39J5g7nz9OmsBSFKfP9VlZ+t0dzmjJ8pDrwkFg5QYThUPGgUzfWKLs2qxtNZ5STyyCrHSsQS99
H/xhAyQNUrl14qL8ekzhqqSlsWDY3mUK7GpRuLJ/MMtxkXMoLdD8kUBdHxoxubXMUWD489W7ELv6
6wRmVBYeZqjJyos01h9VBC9cv3RI/VpRYO7isb/xRQgvu05OduyXa8lAsq2m1TiayOZf4RrodQDA
o96/q+FmwAAF9bzByRiqtLm/9V9zqZ9I7/ZGv23r6Q6GRijTU/CxR2+VTuwxHORTaRm/thos7f8G
3jU/TR/uhckQpgjYFEGzCyCziyUp82QRjkmL8kGmDsw0TlnT7o1Qfml8+jJyiAu35KU1/bdaifWf
L+Nlh45hQA7ReMs0hSU0lxfPAZvqnNLObx0rieWCEf4cxDA44PCEqjKYqacbP3H3ZgBJ78wCFrc0
uisVCXFW/f14/hxrvmWiogUNW+vStncKjEFgRcNqEgKqHXXZGxbpJfaKV2SNucmeayTzRtv1i65X
d1Y5QtWdhGCUGOACWyN3LI/BLbEDlJoVMze3DJatsTfKwW0ljKOqFEoeBa+W1QTMJVWvE/dCp26i
7z71ukVcjSF8/nDUpk7XYoIvFzgyAUq5wJRgRvcBEFFJvKN16fbDN/AoMqIPKZuPTNQrHJVRsdW1
bbAJgPEEhg6FXY/gpCo6THZnuYOMQUxu5VJ24rmB1Lk/HMaUf/H7+Ei7cAergF2as+dmFOua8zWp
wSzLIZxw03T6YBT0uVb1XsjiNrcAG+6sV6LFF92AnG2FR19G2xHk3Jp/GbzuAWloa9dtuUa5KXIG
76XszLe6mGoYh2HCZzq7a4yVghGflfZPJQ5cVCBMihgyQwjCOGsfSsZfzD7eGX67rPLUDhh1Jw+6
YChg2JBex5aUKadpqW2N8tUvrA201sF7yo2XMp5gwZcce4o7KSrggGW24WazLBAgLlKpH8viRwAL
8wzxOMpNxzQNdwGxTgGBSlTiL+NKHjoiX4dc3c3/1RF7HuCl7vv8OfGAfMfzmoFSnPr8i1WLxE59
XDi//N5ND1GF91UcVot4vpq1PXCIf3TQNerUZOckjxaShG96CjXE8Mdlz+ObSpunqJVf6phsmID6
vAkaAtpG4Mx26Y+sAf65eahiPBtp2WDThvLREPJ1jsQiJlDK8GURr2FW9tyay7YQ26Icxk1Z6JWv
urskQG9EpP5bBwOvZAAi3kvJcy5A9YhhwT0J4H4tLm7gRBKlWGs6Bv2pKeAv8Cj7WYPijcQPMgus
ezABOlY1wMlhgEHP54gqhlNxY6cLtpIq3KUB+LAt3PCg93ksBvml7yELqW4w4b94KtrUBXFVTLeq
JTBxaHBFmla+Ige04xQI85IFu2QE5Nrw8KwzgKuNOnjDyv6mB/o8KdBsfAnEKUciglvdYY9gwZuW
WO7DnjopXNUSUT2GbIbvT7FeZGV2m5fpLh6bPSxjv/gQ+m4L+FIQvRn9qHOqDKBqb0qWBu9GW/pg
1OZDvgfQFeRlC9BrsZc1XYsUD2JP4cXZgK7RNORlGKFTFUyw4blNiOfwukCxDsO2RgJXEwV9Ku4N
R01eK9OHgmY/hHbCQSOzQAcSBXvRLb59XSTbvmph36LbwA74yk/M0hm6wlsxAiFyH4ykLNjCIxR0
rjzYNQQNPM+3TrCGC+3RXOMpvo8L9TqIZp+HOXbCHqL3LXtRujnkgbHGNwEreeyhXWcCYiCsLQ9i
WKWmoCzzNjVt2NxFMFxRtPkWEKCujFK8eFXIFk0Eeht/lso81Wz4aQ1qxVNcUiHyzq5gHcefuxJs
xtQbEruO2U3urVRivmKPgHBUbZ6qXsP/IHN8We29KLpvXhhNjUUmzdNQi5e8jVdTB40xT0CZEQ9a
YNoZ3HdhU4PKvBHusuq1GdRDOeFiDYELyybEQ+K1CHwIqMl2nYQmeBg9wYRumwd8z0fIvXd26ISH
KIQ7SW0tfKLuAkkWA3x90AxI4fsALzsbJtvLsvcQtWqx8QKsvgQcTej6ZHGzVy32PehsQSPbUZVx
KFtt54P3Rn2oBkUhUA0sqWGWGH3jFBC4MsWjUBiblokD14FcJElQ2T1w87kH6iLF99SGnQ4vs1tV
n8yKqtqWjdwOyDIQvYtXqwLGLktKyBvR9HuicfowPkwhtEFBECiwJcxbT5qKZ7/jMBFMyh9N+iCb
557RDY54q822X4Q9OgyTIb/ABu2QQxAxbffMzG7LWJ8GWKTAVJh9kWrYjTRYdYP1QEc8qjwFCaGu
QJyT/bgUKAc7fjKB55J7X615zzFz65TV+Epcto8iityMB4bdV83gIlN2qtkji84JtTl1+2FqwEtO
oqfQtB4BIbzLobmGkvidx7Jbip4Kg5Wr2T5eCR8+NhMQhZl8DiMBkLe4ggHPBaTBKvsWhRaYFfVB
cqysNrTNQGDzZW4m2Ip16jD56i4ieNKt4TYSkIzRagOw1zHBchqYHH21fyWjnwTV7PdYiitGxDnH
PDdyP8b1Y9yGReo1jdN67BmYuUUQ87VpIbS74bUEYN6D6eu8Ok61eNaFRlMexqTarHHjMyCxJ9zP
eMxuCUWTqlMUDE9oCaQlFsY/f1OqLpAM564bEhBNBVWaqctGjJIaveVWWE4vABouy6eEdkvGo20j
8L1D7SLzAhOvD9fALTy2xngwY9+GDfgtkD9faIsyb6IRoUU3orImkEX5UqKgmPvRbZQHS5N3WHeb
J6m7pfDJIcirLevRNo+103eBbUGMuNSpXTXNm4ooJmb1MPag5anhxPgRVmyoY7bB3szbLTDyeFGD
WRthV7NWRsd/ygGLUQDZw14uJAcWmIMAxK0FLaxFp7eN8X2EQtnk3fuGvq281MGesfOgOR8g1/YK
pM2tXuYQ868YZJCIdn2WiUWsIERUhN8KlqbLGZiDRdgWg//YBe1r0mUusTIHoLhN18AkdA7aRrfD
M2D1/saIQmDn0Y4YLLrr0ZdKqnJtNWCAI6OhsboVYFeLxjrVyegag7b79tXyknumjH1Jg32Blovg
t6pIsJ9ocP+OTRO6VpH9COPsvi2zBxFLuxXi0FI4V/jE4dMJa/LaM17qqrM9c3DLnDhmSh3Agzfp
BqEsyZgbeNFeSeNA+PhmZR4cUzjft4mtPGzCGgx3r5JHv8LmH3UatNx6uIl6ENVL0IAr3H+UTELH
1P6BY6ctR2RXTbzNqtlBebTR69tocO192GinY4vOKlTeWAzmHS+2ZTOtury5y0TrEBThDAMQpzLa
W0ODApt8jqfpnqUIF7BKUbh82/0Ig2ev7zay7MNfkf5/VFP7v6mWvS+W/ffqZz7rN/+vYCiZyOj+
tYr9xlB6eskg+dd+KKjNv/GX7rRJ/gsODedcXQpmKTTof+EHUGADzQjWpaiqnTlGSIH/VVDj/4Ua
G3Ip9GyQVlpzs+Zv+AAKaujfcPT7sc3xM8rlPyioXQB1ACBAfUgKTrgJEWxQqC4ABKOBuVaV3XCa
MU/cSRxfLAB4Ym6zMjbRIVi9uzafrPBnONM/2eJf4ynUTlAxVIJcZosFSQARSNE3AwMC1eMYJFU+
bNoaOZZpDUsGKzKSAJFj1Ags4z3t+qe895VdFNPbWEP6P61vDUs/VcIooCvVr/oEZO6i/JYYI8JK
D/Z5hN3nWfqVB7qf7b9rN23R/0A6B0u3UofOGLUvXU5XhQJth4Sov8VVfhPG0LgxTJg8QeZ/gcrg
D03DdFGYmVixJG7QOCCFHXTpV5xugqauD3Zow8pVYohHz0JaWkZgENJJ2rIO11M05DarIUPDRoHq
/gQOKPNJCx9kf4DO7gwvCwF00wGgpb0YsIN17dMYe3d8RAhcarqsJMjWQ4cg18hz+AUX2UaxyiGJ
XkoT699YJNaiSYCQR1O9tYEGvutThCC5mUOdgVlPHmQHJjq8Bjy/SyAF/udbST9u1udb+ct5V2Eu
W4rzj5t1G3EWdKPsT6HFnmjK7aGFgrA5OjA63SWDgUvePVtA2TfyytAf45ZfI1uoRFChEbSQy5GV
GZUFTYzuBKRFDv0uTe+G8oqFMZtrJx9nKmA/GEUw+HQwcQ4A3tXYBFy9la/D7lTXCvbv0svt3ILG
B54WKNRJtudV/8xq8hMGbGtpjW+8jx99glgkFUCQjNlbbg3SiRJLQ9OoCGxDD/DvjQQY1oX4HnEO
Z/oCnd5yRIytjOEuVsFBjuI/Q5LOVwu1eSaxkrB5sbns/EZ+KDgvwvI0vPZLvg+3sBfbjO64n61b
rhEBP7ls5xYB4kmsTgjmLhaUbPCNwo91fhrRNXepp4N+QVpAeUJfQGw3SZFfe7DLmZYtgyN4IeDW
rKNV3cPJOC9Sh+b+Q9yWGyNIt4MmbtfNhSvAOqyxyjeeESC3gWovugBfO0Po+6qApafZm+pKhPex
iP7rquFyETBALSBurIvZXeVARnbxmJ8E3VLU0ko/W155gOTv89jE/TBxZyzOiL6cx1auU1jxNeUp
BXTEqWJ1l1aDWChRr2kNTzofnoOihzT2CO1YWIjb1oC2LofIhtWmm8lMe7T8ZmWQyfzpsRQl8CmE
blbjLZOOgg5eiqVXWndMw8gxgBxmDYE6g1UbhCZfAaBFhjUpt288GA5r6OaElWuUxS6oyjeGa10X
UBESve/wVNVItLPvQrTqAKv0YOF3cse8MF+HYwbbyUwiYi9GrHXhvULkZUTJbdRC6stjtVx5UWMB
JhVBvZNDwDusygN67XBSsVoQ33SYb0Cb2jS9OGK1HQ8TS8WiGuB0RBCsBn65yju2NybyMBTdK9oC
J7Q3HmSQoDDQFY/cSyonhE2EzcoBcCjz1KRIrNGPh8lqp37mPaBdCWoZKDqkBLGr3ki/BoJ40HeG
UNCglwVEDnq5riK5HQ2os1AgyFByzL+bZuitAwkHzVFE7piHw9oopECxwDLtpEkOs28pxMyM1jV4
Xm3gUM+iaidTfImOKLuxWPZg8P6Gtcb9WJQ3tUmeozH5IltUuBPcF+oZSyvL4VXeqHGnPC1/wqv2
eyDCJ9+CIpCfORYffiAxehrY+KIyFPururqpYDFSDyb2IYipkya566NoXebNUxh1r0biV65suXJK
OqZLwNJ2spuoU5XD0WMFWekSQJC8Jl9QEXuinnjCvizsigZyo0p1XyUwNekLaNHCJwPs/ggEfGaA
SqMaZPEhYvg/PwnzmvBxqTWxh8D2AsGOFngYPu4kIZkk+sHoBUegZKXbbp3u65ktdKVt8kmwM8cc
wJlhy+AU/cyP48heTIi9ywzBjl6lD/3KXzZrKG8vyk3qQv5CPfz5vC6o3+dF5MOAF/X5MEoBDCsw
IFtV+3EJru4aAMY7aL0tRicDPuS6adCZJndxMeeOxEyNFgTM9rlx9W7f6sOcWnWr4tOUmgQJPIoo
WZhH37umUdgtoYli9F280w36lcDabTIv+urVQ7QseGwA0JJTp8kA8Zv8FLVF/TOP0m9qYslyqvzw
G+ECwEt5V6UGsDVaNwCERsaq0z72/bgWfMEGo9rLPonsscMT1osbP6u+whJ514rklNYJGoLBFsUs
CKRWjyTVrT34CHJQrY9d1kvT5oNhOpaGPYVv1fdwE4XOS0+zbVfo5jR10S7x6wn4Iul9q2nwaIXj
s0pIe+QNf8gH8YIi900zIqDNmz3mwZLy5GnwMKW1QrDXdjG0xTiKHaSHZFDAIDuWNybS3nCCOGlC
yDoLIUzlQ7MhBHx8beWwZAU85Ms4lwlRyPOibp8Fw2oaLKckaXurunLTZ5C+6Yh1V9fZsS3T0BYl
XM55G+3zHt6pyFgfq05Ft3Ty3I6Yp8SEYgcpATBixbZOU7ePQwDPa0MvukKtqhqe5L2pR7sRNQpE
Zr+uBMMmqXzpFDnPbN73kA+JhvuMiXuRjwwo2+DBaiZz6afGYyoBobUi44EYOcqdTNp1V5A7g7SV
KyKYbPvmONoliRCnRtlxkhXECGTqogqJ7D4VEPEP3VQLtyhKrLQyydZZggKAmqJpUZrcWMtIgPhG
kSLHgYAoU40GcExQK2w09PyawCxRQ9TfIwb4ri6++vPmUqbJQ5RU6r6d8maD9tjkMBE+lhFWpcij
T10BdNrYgcdvAsK9YEiit4DoQz6jIdCVbn3IP07tCJpUnd6wotbunx/ZT7ZkoGslwT8MLS05l33e
PT1ooyU+ba3w1ET5PtLeskFls7XolWEuWKjnlcFC51ooa667/RZe5EkL08zeDE/jltnGgi4iR2xm
K7j/A5Lk7+c0N4oVMj0sroAMX4RkXe/7kREb/ml2aOu/taf0hHbxXbiZoPSm1mzd7uB8/efr+Mla
+2HQcwf43YVMPb8B2dXzT/US7VewzOOVZbeuXCm3WNVrcs2h7TIb4fPlRDMUKTZiNoRUH29co5oM
KOeUH2vi3/uMrJOKOh3Cmk7AZuRHo2BlNO0NgL//fKKXe9d5XAmDKGaKT5guhqyHuK1DfuxZ/CWD
AKruHyzAuHJ0DSZjAJS9ODArvBKd/nZ552GxmaH7j/Y5gZXZx9Odpr43CHpRR9jTdI7eJmDXoCTv
wu3ehtD2dXYNisM45PuNBUMC3oMWN7A+FvaXi2lEpjaRQNCxIxDni1LEbwWFAqz2UB1OK8MdCuk5
aVt4SzpiOS/icZszz0ZRBOqO9fDUmeNKG3IrrXZrZGlgq4G6BXoEFeDqsE7he44cHm2iWNiZDyEd
Dm3Log+2HmpoHE66LknQ3lEBstuurSFFlFhYqLpkXDYCaJokb+8SP98AJ+p6ceMMabJEPnwAGDZY
dtgkltKAUnicQAZOZnkOiwr4uufA+nQiMCDiY/nLtkWjqSsh/JrFEIwyE/E8NJ2bhd7OyOJVzdmp
GANhq6zNbjwz2QCmBDvhdK2D4JD64Fkr4T9SblCbT/Ip4VDIq9p0LUWnFn4jHgOFTpfVopeYoYbn
m+h2VnnwUsIczgmzaNU1cbZVaIC6TaP5nEEfkp7aVaHFKqyR5Te11ewKMq6LVmbroPC7Q8kgCJ+z
CQJ5BcvWVY0ol6BasWjN6jVAFWQTFexuqFrbMsN6aanJtBmBUlekKneKawCpE8jxZVQwQAdEv7Jq
DQoVE4upKbsl4ZVdQzVBihLYJ+LB6Ssx4aBiAKyB0LRahRxoxCptX6PAhHNEmT0NAwTdEDtjYkgP
lXARWiglk5/phIpv3qSH2CxvUuxkCxa0ljPk3rhtC+QQaTw60QhvCdFaCyCvjyKZXGJYct946OwF
UGRGQnGnfL7LgLlHeoJ2+YCpYTTt4AwthQAKGpPrwjSCH0CKd1tG6mYlevhMiJSibQS3SJaph6Fq
GDBkpD5hzUg3cYw7EvW9WBVtt8eU/k4VFODDGhWWPusRHHpQ9fbBKxkjdRMJ9VIUWbnNQuXh031n
5xR681QfR7BHVmhkvwgUsfoGxo1B6H9lVUgWpeoP4WBBonXs98hqH2gYJo8WCfPbcYAZaIJEzo9C
ZHT1ypzmOUxRrdawjgJBAc3wmtzEQE/COMTbdyIXWLP9Le+yr3KAupcRYZNnjB9SgftdqoMUBtof
ILMtCAA/dtGGnd2Qej0U4YqhzXLLWjAueuAVCOoZVgAJfSlRsyjVi4GGRVqE1FYl7JwYux1qNOSa
pF8kBd8kQLf1cf3WpWRJDbitkDAZ0Nws9xlauaW3JeImAACFG2Dlpp2j0LJeBAruuAXYSnaqQagA
wdp3GqsmAKJr3yWtgHWRgNdEWEtxZSf6dNlCiwbwFMB0wA38uFIKf5oYURmWrdYELADRMLNcgI5P
YfOlRQv/z9vBBSQHdc15lQQFUcMwUDPsSB+Hs6oeXTcjZ8ds30AFaViD6QCRp1mJwHf1lc2HfrL7
YDQNXL8AwBZ4uI+jpRSrXNWn7NhBdyFeB+FqfMonWMrBx9kLH/lO3wEWeecFK5K6OcAR8VVe9GWd
7NcJ//MVLnKcGmgCxeqCHWdgCAiMADqaP9kQHes8f7xyca+NdRGdgc3BWTzgXjYOdb3t8KOVTuDG
Nnv1FtDrv4VinT+7MF8rW18Wg+ZzRP2UUDQlQUqwLra+mMQxY7WmR2JIpIkUfnNAHF5Dc30+CpoB
sICkWsxcw/exJ/Wa1AdGChY4Lne7u/qmBV7cLpbVMj5yG1LS5bK+MuZlaIgTgyfmjKJUpgWm48X8
SToE+apGGOHlyTrr31jLNmHLrjwUcx/5InL4MMrFFPGRyhkIn+iRjdiEKkg5+eC+okMpu0PePEwi
uzLgJ/ME8GUG7oBCKgyE5scr2fVFBFrQRI9lxgqsmOUOuBeAWiRd06i6Ulb49Bq+G+zitqEKSg0N
NYxjncGeRWfjKgvJnkT64c+z/9NxJEexdsb8/RbydRXprS4M6HEEpo4XC48HcKqtrly6c33g8mYJ
kHxM4GpBKzUvnrGiBSmoRhp81H0HUN1ofldI1BdUy247xgD5T6h9leMA6JAJJexR3CL+BQNoBHI6
TYHIkdkOy6NTiske+QhIwZAuyj7felNJluhytLs/X5dZqe+36YU4GBxcwdEUuCzrDKqN88m3piPZ
kmUF8tuy/akd/5tyZskwjhx/B2/oKwnHJysvYL8EqHeLonb1G0PF5Plo5no6RhWU6/2kapyyiB57
KdOFF4ego7UFoo/o0OTxlQn3ydAmYLMmkjokkDBG/ji7Q9GNIslHREerCuUyvcn30Cpb1deu6yfr
ETxzkZ1ivnHzt94gAHl5n/CEHqfKK7Z66gFbMVW6kHG7LxJAC9sM5iS9RYJlzdLGMSIJfNWIokQg
9o1qcQ909/PPN/uTew2pRqCekfoQJS43vJgkgIYQPASxsafGbWshlLtyZ9knEQPGQDESVTSNwvzF
6hGKSeYDi+d1mMAuZSvvkg3sVu1p7a+gl2vDUuMwOAzFPP8Ak+dp27yBpARTLidaEkjhXhGj+eyU
QYNCUQJ1AuD9Lm73hO0/77NuOhbV18Brgb2a8UpXNoLfunnYCUyBBhEDgtmU1mVCOUaa9cgKYOen
+U2QhQAm5dX8SEOErq884GoCuK+FHnKj3kzetFVcFVX6bL6BMY+Njwg0qy5TeDPNpS8nPR7FPaQN
F+ESQD9Apu6sw2Qrd1zLuTx2Zbn7rRAzn/f7QS9W7zhAxqOq86CQ41vFh/LrZCOasIOldfzz3L0Q
yTzHhggfGJbwOZ4gZ/24dzWRiYIT2sdqPAYh3G/MPnmsrWEuAxuoBJrQEZYz6s2fZeNo4BoTDHdo
PUzLwPJu0G18w1TwXFQjn6RRXGl3fjbn33+1eQt/99WqSjfUNMzx2I8DCreVk/dfWLFJOphRG6s/
X4dPx6IIVlE1AUX7skJtlbzQYzaOxyYfdtoUt+jj7aPWPPQUVqdpei0m/2Q8VPwlEBMMOC7Ayz6e
W5DTTpV9NyL8oCBJKnUEzwF1+KL5BtLnAA6Cya4E5p8EIJpgkcI9RrGEXcIc/IRWQwFNg+NEfAC2
6jSzVWrUriz8bSzg6PsfX1GNHQEcBCXwfz5fgXd3z2inrEY3bjwipdpFdeSiUAPZYWMEVHuIv0O6
c7oylz/Zg6CMgWeUn7VzJf84IpGshA6pMWAPajaZ26x7d96Drgno/dZBwZPyYZx5zXh3ZomVZ2aA
XsMR7NrOQcX4FC5TG8ZOqE7gMc2foSpubv58NT9bE3Al55nJQFEBz+fjoHFPwVswzOHYY60fl8ou
f4ardKNc9v1aAP7ZZqMppidkbKmJotrF6m6NVIVNIYdjiyjZCQLZwqYmquwyarDcBXSVqWBVUDhA
9wKQsUEcIq9589JQLCnWBWT30XeIF/hLP8lXigso7rbB6EIvoHGmkMaAcrbHsIZDEdCyg+MN7Q0I
gmzXtQZU+cNarP588T6b+WDBgHhmgfP3W/upZv7k00iS4/9wdl7LjWNbtv0iRADYsK8AQSNvKPuC
kJQpeO/x9XcguyNaInXF011xnipPJQw3tllrzjEZ+B79r8e0ljE84zGKjeDp92v9+EOxG8b6Yhv8
c6heMnu5q+JKlfd57ZNnG6R/RR6UtG0a/cwy0RJKpv2Hc+g6NzTCBafQYAejP5y4ix8WaAs1E8ZE
ThvL4e37cOl7vHV228j7ySJ4LYmNayVogvNYmYn/htcbulVny6uOApoj93O3bsZecWP6Q85oC9Jn
MQaXrhID1yxVXGQnbu+HZRWHGKwwGZUOx6GDETZEImxyEHr7xhPP8woB5mvmDi+jS+4gVQkJA/2J
2e/Hr/bLJe2lWP/lq63zDJ19zCWXD6gYV5o3bz80p7XgbC4sSPn9FAj6wPT4b239+pSHR76wkK0i
8c1536dWdxMwYJzY79Cztf2TVnZP6ojEPEfztbZSsa7lRroyyyB2q1L628mxct4MI+45o36hpH82
ldNlUQ+DU6t9sTJ6cSNZVbOSZmNwS1ApQiMPmaGH/lgVpJfLD3HVkussAUmc5ZXeYxBQsZKv+ya9
rUz71AH359+UnZ+KERIB/8GQq1U/AMmgzPtJ2U7904gk4/dR8+9vODgG8v3yTS0tKvWoQWWGndWU
2TzuszIxV10yDG7XdOafYJwKF1Lr1tQ7ElVrdF5z1fVrLEgP81wkROfSDw5NepN5beAkaKRuI8f2
RWWGFQyaQb4URvdWaN06H/JmN49huZYmsFdMTb0rcvXUJLHs4L4+ibb4mBXoBbppI8U83G7Edq+Y
SV5Ve9Hg+bKHrd7Il1CANhP2wYUq1BPrMVEJLFrpIh+Xwlm4+l++zX/3ICxUjzpFSGyP3z8Iwxyq
Ppf8cp/MJFn2dY+mUFzogXzdW0QAzdFA7qGAOGfemtOwG6T6qlO6z3QuzyfsNV3ASbYerqaOCmrV
DTstwFRsdLuoKQABSOsi0q7D2vTSKX/8/daXte7w7THDYrmWZY6Ah+XToaxVtVescp+GiJAL2/Xl
dDPa5QX3CBjoxGR1OK61ZS5HCUUxE2krrZnv72nG84OYKB73VVS4vmQ6oXKyzHY8Hr5fY/nzL5NT
FkMJK8Z0xHtnPMwavZ5Z2Ul0acqmJl+OemLFS56eAjtxK729qvPhhP31+J1yB9g2URayxzAPG7Iy
PTbF6sFI+CK6nlGZKjJqdKNcWVPsFVRWfv8JeW9HPyK1b9m0oWrwHRwJbAq1Byc5qMO+sdTLtkf9
hBkF50SHvGHgNO2J0nwvGxFxF7THVDOxzsK5jFZFLmebgDPjme93OIon0lhrS8Gz4KOrsDOkBFmx
1qPqRu9VtPNqIPis5uF+tBTTVRRsWJ1pX6VjpbiyZaJQB+OTR0TAVDYAFtmv8su6rmPP8APLjWyb
vkGgEsFjsAUq7e5DVsNd3MEQHYwP1vdrwHyaq3aZ75WVZF6VeqvgWOaVocHAjmSlOz6Rx45CGQ44
8r9Er+JFlQw+8iy/NiPlEWJFiQdPaZHiZk8ceR5FvFgddClbxf1AjG/QblMVfoZfxZ9tU0zbXPjS
rrSSZy3ukB+Y1XUpSDUL0N+4VkX2XU2wnE5OztTfT3pprEw7U89sXbwPJWlIep3dq/M8O1PasqxA
6fGEsMkFix/lfiqfi5xqnm2UjWPI6d9YSGeSUF4MwX9R2827mqKp7et00w4Rli0JynDSM1QlmqBu
hMhlbY+4QiJz/Bzq8iVTK89sfQGlkMQTMRtoeoxXXfMnV0jSxdxM7DWM9nKUqZbPFlGUA9vIOikv
gkJu3LkMe3cQlNHbrJzcJGxXU1PkbqGrZ1qCbW/W/+S2/KJEIlqEOOXWsLNoLefhU6srV2nT1bsY
Ky7at+lS66JnfBWf+RDLnlWTvyjF0w6CHInzSNQMaSLPJzD1HZYXTOBanumu3De73lpypqaUxCtJ
+xR9+/f3L2KZbr9Paog6F4AAO25OGIfnJWDwc1iFVr8POiNAja1elhOBmjS1//x+oR/mM3amoC8A
MrBYH5bqcCmH49ACplHDs55YGlkuTu21fphMeALBXKnbgrLCwdIyULJXGltgd6m62VW1wXeHzLgM
fXh4lSCDNJek/n1aflZz9qPFWZQDp9YGp1WVYq3pg+mMNKidIEqIu2eIunoxjadg0suB8PsrZwFh
SjeJqGAp/ido+DLrjsFo52nfd/+2hGLNmcrNLk3PcNiprwEYnijiLfWKw8tBRmDbiyvdPpKD4BNs
fJpzzV4yxHmmGYVrdv11L4wE15502w9UW8KoPDGxH8kyWOdBq1HZ4ESnLtsNbuvLUyZm1xVqYDV7
3TE2ygUYHbpTOIZclpGNvTqptj5UvRxe76Bs09RMK+AVmn1uGe9ambzEVUphNGjcLFRMJxpLcjTq
AcK0orReYkbvrbLka8Zlf+6bBeurNbRnJSbWlRnrwJJGLXwoejGBWxreIO2Fp4ar9sMtsxnjDS00
TcFa9/0VTSa+0mrKa1L1hm4zCnaFdRqiVtaKC72KZQfcAA3aYnzWOjNegz4aV1bVCjeT/R17+9qJ
tQHslDU+sD0FKFmNb5EtJdctLItGH1C+ysmwaimRygknjjnsPosQNceQ+Hfm2EPH1I1HvQou8+U5
y8rSQccZ5RlHR9+t/Pmz8Ec0H+EguWBbdXhGUbwl3abfBkn5YHQ45lID64apRp9TTtZLp0b1gzQG
Fc7V4AwbkLFpmvRT+Hm5kn3/uZl7xekl5bkbLKy/g3bZNtNOyS3f0e3xVkzTuYTm0Zu7ALeYruBL
941+lS5i7jFT2Dr7fuklM7EOVV5DGYtHXkT5VAf5LlQ5c0A9fKO8dOMnyX2d6+dWT/oXA9GpOu1T
VjUwwlWIuT4GL6YSFR+aV3JckthmyXsDrbnvX/N9wgBQhycbqo2LKfw6DchdrkIkzdrCFtPq0XCU
onkW+MPRl/jZxorryFPtANCMbVaeVvYdDD1I8INfIp4Qxp+klJ6iECu8lmWC6ZXoRWzmiZepcsRZ
S+WMVmIsFayBrGtubvj5JuqmGABlZu1iawrWOkjBzmaisGqJ9y4JAs3Ys0UVFvzY1FcDYjBnLmv0
NdUwr6vcAPE7LzfMCx/tIXabwN8ESTK6HQv6WWf51ofcyAADVM4ov0/3R91/vsf/hmHAKQLVeTAZ
CzFq/iy6kgY12nynXMdrY6d79qZYD++nvv7DGty/i7G8cAY0VIrmB5vlGE2oXPLPPt75Z8q2XsIW
vP9AP3i8e9QFkzeEWw3jFhCogy+WZAfLh7bzb+pe4PHVRvKIX9yoq2R9suv0w0Lx9WqHqQNJqA4l
MqmSKRRj6LPh4rZGjvnvcqJw/4P8n+NF+tvzHSYMlH3eJF2cl9Qyh8elRBK6JK/n/kpb9V4HK8eN
E+cUhvunH+/LSz1s9quxlfkSLhOalsFWbNvz5cdrN//rWuYySL5e52C6zbsIYBs82L11iT9hPW8X
9495hr3v5Gp01Ij9r2sxPaMzBYl8uPrp2WiVXc1AsTs2vat5j8+VRQgqn9t78FrdbgvqJXXHlxOf
3T/g08FyDxJKQ52Ir9DE7fR9iIYhcANprst9JAtplQrCKpVedwejvMdl8hyPDSmiVAVXWAYRG6rh
syJnpCZnRYwFULa3maG2bpslCN+7+bavi3shzbNno6ujoCqh9VYJkPSBR9TqsIt8a5OOYL/HgAgZ
bS+ZGD7qiVDOyDe3vTreG0oibeD/fQAnazApEbs4mA9q519N0vQ3rWhGFAWUjMjkrBE+aAFLhBrb
N+WEHH3uw09DTR4me75pcwARknoxSvGznfSP7ahdqZF5hzL72lam5wGq7krz/T/RVKxNCZt0DAOr
9LVLv47FNgxzwOu9f6tpxh18i4shnNC729qzn/TbXJLPqrpunVYuEbKZj0E4vuB3uyuVeYdX4tMw
pseyahtKd9GFloM4pJRCV6oLBp51/sSzvVB2YX+gvMXffI8d87Kbm6tpCtyhmVACpG/TgMOz1M/7
BoOTGN+juvgYjWgLbEJfNVm8sQMOUrOq/rGAHXrWMErbVskUkiWBf4ylGN22FDdFmEIRLbBU1mOD
Ga9nm5DYrHpNcdUNue2ay11bDYoPORcP4EP/1D6Md3uUrjW5/DSbwKCVCXZkaBN+xsbwUkXh8G2y
zkrFeQiXt4nN2ptUNgkTon8qXGyfldR0AnQAgC2Ml3zKB9duhtt6VLd+5OcO4NRXlT/yEo00bSvV
H+JRv+MOH0XPX8zeE6N9M1/mmnYr9xWPEE/vLejMVYHvFM2jgro+ULN1nQXpqrK75r43pW7VNKhn
U79QL1HLVE4pmY/KaLcQveDbtTUsD9a70Rk76XEUWFatIud4LXxM56aeerES5g/ceumkLKiubxST
i6Mx3GV24q/K2oTrZaHljNrsr9DReI6aGng556Y1gRa5OyuptdXUOlljaCdNuLLMjx4Khp0bsav3
aX2mjWp/QtlwfC7Tabv8T7FpWYm+bJ/7TlfSLLLLPXReL1SeNG1eF/KJM9lhh4JZipKmIYOaYLo4
Ws4KtH/4PVqWszJCjEmoBKuYTHlTtU9sdk9c6XApq4oqLPSK3UBAuHmT/gFK5XSUKSqIVidmwB9W
TVPXke3o9O4VdI7f39xkK6HStgFvbohwt0iuUssUr81dLfl4aSDlFTbRrYKjX0POW36Wa/FqLou3
/8N9YHli/rdRxnDi+34foSpluTLMxb6e8C6GGn6yctVDwSM7jH1hsolmA0yBtCqhEUU+FOuExO5C
OfE+fnjzNPXpspPlsBwzltf1ZSAhOPZ1bbRT+q/lJq4aV3SPEaBmXd79/sA/jFhahQvaEiPy4uT8
fqHcV9qglRfIaN9e5KLxGmPB1CsnNpY/PA9FbFZWDg8mYICD54nLJoyRPlcAyEMbDtb8ptnZJrKt
TSzbJzURP2yIFigBxzT+d7yxpNw7WCa+tf3sa9uixrWj5BeRvFEbEzl7cV9pPjA+30Vgfica4CpV
klwPUfUo9Obu9/f744N/uZWDGcEvm2HGUUrxPknOoy59mmRKQzTWsLhqJwRPP2zJvj32wUuex3Lq
I7Ou9uX0lA6hq88VeM98hekBP/12qLU1gqH17w94JAphOvp21eXH+DJUq1yqlGhpTyRFeVPNCXNf
96Z3yU7XXgMmQK9IhtGN2AbMcecOLeNLFqmntflrqSmvkWI+mpZ9QnN06rUf7Kd6kcedJXNT9jC5
QQkvgcK/scnEibLQjyONkolF0gFN3MMdI1GUoaWbebUHObudJPM8nPXb31/wv57Bwd6QoA70geai
oDryv7d9ISfWkFT0PwdYmM68G8JtjWbvlqP0SnkUZ90enN3WvypWGMthvrWOfmKa+Glofb2H5X1/
+ZHLnv1yocTVHh82x3Rj51tW4UiJfRba8lqTdEgUXXerydWJCfm4Oqhj2hGLqFjQkz88u4WKhEhR
Nsp9LduPpdasEzN+p9lD3bU32W3+NyXm/4vD/GE+/Hq9wyUv7WKLKjMr+NAgI2Y3/keu250t0lOa
Yuq0vLOD35XQZ4OOEV5XRFwHtTZwm4jS47bYy8M8OEMzczjU1dfAn85hwBHNWyWXzTTdh2N6ESv9
a5Mob8M4gdFJm7fWtB/SEcp6XNIgyLL72bBbFqJgdiNpgAQZFbdTUT/nnaBB6FfGSlVglPTZqFCT
KW78erhAjB5d61kfe9ip3wy2VCs1obfcF43T+Ro2cYH+VYn5gWNQT5KEIWl5K5oeffyzSPoZaBAl
wmff692NGpPJVLd7GoWfajDcZ91MKaMd0vO0IUqoNIEs6l37Nk/VubDqcMPfTKBSaLxXAnPHoM8k
vY/9XUIL8sKY2bQjLLNoXldsGm3VdG1dDVxNkj6J0QCIYlvXnPidVBkSlxLxrk1q46zvJ8u1K2Lv
4F/c41+ij+1X9GIqDDY0L2VnmMhu8bNd6BvbUM+v62GEB6Ba2RZ6yuQpafk8SKHlVjKYFKOES2fF
W38oEq/gnA2STUUFIS8wFrCyMuQmT2sG/6LQpDcp1CDgiUpaT6Ptyqim1l0xcbgI8A1hd5VptxNO
M85Y+0t/RItZapFXFsNfQw8w3kKqbFNU0W0fX/H/JFhJEVf+wsRsEMLIbfRuxkCZROi/5IkAKSjX
wFPQj68HodHmb7S/bW/eVqks3HZOm62a6JmXZPaDb8xoJhLlKZKn3qWtFZ4JAa0xDcrrqQthRfVF
5/qqstflPtr4AEUcqxavQ2Ma7DHTG31sw1U/VbZn6BAEAa5dVwi418NkEotnh4G3CITAxwH3wmRU
o7csExWYqW65aH3+4lDyMj2sPEIY0vN8UIB+quLF7CuaRDENvdkMQJ5V1uBoXWw61mxeRXHZrbCY
3c3GlGOlUy230Tnm9k2yNdJkO+flTdBSOMqKJ82E56zW9VPezi8kFJPEgUYPdVF/Ifvhx5gRyqIV
2H0HqABVNdBCq0xrG7dEY1GCylxRQcgmBNRh58Uxa64ax45SlKohcKo0t2/ier4q837VFdk9Uk9P
q2MEE4nqmj0U7tFPZicGkmpK+irpqSFKkuT4crwLI6NyhdaPV0PDKRGJYhJWvmuzMI+qdj+FOIJr
KbfWla7NDkbkTV1YH8EUbBeYGN0kBXtyfRUm1pWmsyElhkKG28m3lWnZfNMPeuBoqXaGZGE79kax
q3QLPOI8jk6HIocSdr/m9/47U/vMGnvALZdMBNMavTPm8kemLxqS/nVk/aHnmKT+Glg2JyypvbE1
eLZt0errOoym1aBDgi6MPHDHWb4BHerpIb6z1hgoeFb+OekbMsRifH+UK0AMJZG2y0z/jz2kgQuJ
r3L7MtFWsAF3Q9OsQiiXF20j1WdAI185418IPSAjJ7xAzPCi17WyTZKsAVI6itSJ5lD3UvCm4yjZ
l4kvEU4STi+RNO1SKbmVZL4pMYfpShknfUuwYufYc6NC8q6ljRkHW1zRthvbBK1Gw01glx5F/r8m
h1qE7udyrxNkv3QUU1Er6Bia+JmBTkHNJFwnnYZbI6iRyreoErP40Ydg4GRUYbd1W6deIaO0CVuR
PkWW4cq1WM+jfaZ0COuxXM5Ac4RYJ6Bjgon5SmivuZ0/6Dx90cy126vSxp6ZUHJJ5Gu/KNTPQFjZ
KtEqZUXF6LzUbWCCTAflLIUIdPrbLsbMJqhkbzSju85hNLwVaM7dnA7Wiuq5uUp9qfeQbfW3Wq38
zULwbFo03LMH3PVpVqz0LLTdSR1oftsTPFIlTN0oDYAdL6dw4AlOqZCRwKimDW4Hu1Cj+a2myoWF
GdCL5vyp72y+uCojWq5dOr01dcbSZjRNvXrvS+VVZTKFSxkXU5ryrBBm5cLeOKvGdC9qrEFlFzLf
LQYX3ypvRDO9y432R1YyyZ0yCK0aK6KTUJID1xs82HMaQEnslRVGZZvflh4RveOCeZ4ihq3Bus0i
492SOy+bdN/zbR3ThzwLT6pCw1NrS3ipitcXPyqJYkl9ls6I3U2zew5Tlt4YfORKqqvXzJhJT/ST
Gy1p/FVeRHz6cX3TGvom0LPtlDTXlmD6StpCpdvcxl7W1XSzVfPJV9RtMANbUYrLaWiemwhYfWy0
p8r06g/bzm9bh4O22cAHK4eiKfYixGDlN+u0pLGfIKAZI+28hPJMBv1tF2X3AFDI0fhX+tsoFaOA
atN6rhA9gTQai01mGdzuB3O1m0TzXR5zPDOFdk3P/8SR9qfeAjdNhxdxPKLYQ8dJ1WV0LKqqoEwt
fXCQV961F9uN8Bz3Tm24DLsTO+cjGR9HExPWnI7rDbs5cXbfd620+0O916mUxH3oxTHqrIDyrWjW
Sgr3rAeOIJhtoUMwTqgJsg3I/KWw5nJO3vy+i+fgebTdw0Om0eWm4QGRSzs4nRV1BhKZyYNZBOOw
aJQUMWXhdfJZpOZrpYaDVgfZO8EM4H50ukBRIag6S1nNNJF+ZvlsOW013JlZyLCdLQsM9EgNQsJP
PmUtQmLzY+wKf537s/bSRPEHca+sRQbm5T7OrU0fjsKdWvtGJ87ElRIWF1s5Q1pzndUkdZoJaG1r
QeuWANHW0dAwNWn9JpfmqyREoCfk6GEs/csASDkpO3Q8Y/0+merRYcbZzajG0D6A0MhM7VUdsmAl
60isjKTtHX0EXzSyiXLGGgClJbfzva4m2a6UsoQFpFJXsdRCe6Lp7+ZmF3xgygWC6VOyvV6acHMY
2G6RDXdiltOd0saoYrXhmkKy7kxdPiKU6c7UTL8YWpUyfTmvI4UyeGhejNr4pCj+ldZXINgNv6ZE
qZauiHum4mzW12ok/6UT9WjYM57uYB20QiBDQEBCgeY1LOW7kV31pk3DxLUG/9oU/rltXMTqBfmg
DsHVfbtBfDNto7J5xcgF5bUYb1EMvWRa8n5iFB0fhwwZUt1SIFMVkIcHIxrE8EwFt0w5h7mcBLK3
co/sw00ue84OThU5iu6IM+GVm9QV+98vfixJ4NoAxVQUJzJH3YNrF9ik63Ah7YLDduzgPRAmzudb
goXA/d0F/nCqsvDTF/P1ggezXG5JaoAxLt0n4/XUv9tGe1YRcyax0NB/BYLAWh7MeHYn7/cnPT4E
Lk/KeRt3KREZhzNV789JnUh2sg/QIhFJxvgd3bluTlzmn1/m+wnw+3UOTtVTFyQVfLUEtaDhGBHy
Xe1FTm58XV+nHY2EPqExEP4xK33yspBRCchqUiF2ZZV9jgTBSUfYfHKz+v3xfxxkXx7/4IcOYrMS
dsfj2/Xt0krQ5dap+zdwbrR46hMv4ad3bapYNYGJ0ns+lFPAGSS3ht3zHosyzK5plZUFhIn+RAHy
x+kXpaLQQXThsTwsMOsI4UjJ1ZM9iRpeO0870aV0OkZXQocBhRdRwBQ/yWn/5/eX+YOkxqCwaioa
FMPl2sta/qV0IislicGFkuwbYyC1x2Abx0pUxdMm45RUj/1TnCXgVsKdoVS7JMKjp/ZPbAO3v9/I
T5+viYjelJHv2kfddhIQgAuoBfU5UykdqZS9sVQo5zMXgixLw9cOZvbvl/xhAUbABI4IOhrdiqMF
mJ1X1mt0M/fKVHtKC0inj1YK6OKg6l9nkbwoMfS9cbgYW/8CYuXbbOe3wayjAulOjLMjrwVPJ1M9
w368VOrYFXz/HQyll+xZGeK97xe7QCeuQ4zZ5TAMHgHInA6KD8SO7HXDrVQIx+xe/vfvgtXfsAy0
szSkjINKu58NrWQuoRvhjhQyDzz+mZ05krukc8MefSBO8MQjHxeYjG9XPKg9p4HcoizrEzZc7a7Z
GLvWC7f/gb7iH2f9YB7TVCZKy1qCXQE1fX+1eSCUOlnyNPQpuCcM7task7usN6+G0tzZAHodO01R
X2pvVkSSoo41mO5rtTE636tb+yxFA6Q3IGQr9XwU0euYlClJEP4HQDY3HMozQ4eCjQIJFSxYoszM
1nHXhIidiy1BA66hdZ+E2n8mkQhcO/RvSHW8QL68y6TKI2nzulVAo+GV1c9FP/TeZNS3JBC9ZNYM
a8GyXhGK3fdys9F6Jp+qKTa5oj9lvbUJW1hBvZpcF2X/mQzNZT2n296MXisqNw5mmhC0CryiTIqG
dV3QE5LgXK7hoNw3E/t+Lc+3pNzwr8foDkjh7FijxEHeDMkXWbpp0MkHrVv4Qfn7qHLYgmtXOkNc
g+q2fbeFucuuT6McCUZ0HmD4+JAOq6zaS2p2W8bds552t7aaPfVjdjcKoHdgfLZZEl4ldfMnT6xX
TcpeqkiRaGMV1q2VZvcQf/RVn6epF1QjrdKJYsLASbiI6OJXRv6HbuueOighRqleUBAMr7TQfq2V
5n5U+k87LLHHP4+R/lYbMMmLAqHrXAjSJ+dGXmd2ttYr2FxzejFPon7WVJC/xjCza7CiczkkM6Ej
ZyycU90ta6vZCmk6Jzil3wy2Op2TDAk9RrI4XCe170l2+JEnwOxqXClOlGVXskQlky40jjZLeY6G
qKYUEGvw5azYNX30BKWWfiaxdM/JB0R5qHUOmR9Xfa68znN8QXLEzCvOLqcQ8wvM0SvqFR9Nm+yM
cbwUrYmsy1ZiokyMNxzw1lqOgcBOIQQm3X/QrHqriYEuxlB8qiJ6TsO2Yt6ox3VkzucFEWmrQBXP
qkGto9elZC0k/Tq0g6t4Yqc5GNe1an/k1pito9YijtkUf8ZUs08seD99/CThqVj8FzzGoUY/neBL
BG30Px//fyiuWqatw2+f6ZRmKd4/DIfLfXxZ3qIG7lKOTBfF2OJvxCKztb1hrXjF9Skz5U+PxMRJ
b3YBQx4phbuMU14khTEz6CIFQlS/bnbtJj6xai0L8sETsUqqiKvJOMeadLD9IdmeUZ3b9j3mX8eo
qTWdcj/9IDQyZXA+6GzR9x7/OLWMxBMDSbhv1/Na9apN/UQVcKEaa+tFZxSt4ksQRCdWoOP3R947
HBgAP+yA+Mm+/1QJqMO2bH37nswDHbEQ6pp0atZqo3L2zvt7La3YUpJ8F6rYuyu5vI4DgHDm2Fpe
s6QeySVHII2dSxrlYqstZrUKhmS+fBK/3+vxrS4wDPo++sIVPtqs6LlB+GEx2/eSAY8iidmxaBM1
ikHwJeZojJYS5L0eIP2Ra8s69aaOTx5QiA0s/AaOU/NIBTDqZTPpbWXeh37/MinlWmEeGaHmCDrk
VpZh0VzKYU17lo/735+cKuPR+EME8V8qCAAOR19UlggYcamv32tqHK8YPY+JQECTpwXB8iK4Vszw
okjj87wZt74SpVdSrPVX0aw11NxnGywpgchazbElGwOdqlC98C1TJ26Yws2l8O7nJKaiDwxsfzsN
xmMxjNaqVOXzPAIzl84DYK3snJbjHRmIBipsG6uUFOwqs7hoY6KiCk282sL/GKvSK9VehWCuuq2h
kofHhO9SeJFWUyX3TilEtrXHuKfsQu0NJdafloLCSkF6umrqiX687L9GGU2SXp3uxoSSp+QbV6VZ
nmVLvZwo8r8akGhq64HixXKZOU1svSkUGByMC8LBb9W4+CSEMxvmI56RB1AQ1zYnilWcN60rV9az
n7VeI7HVYhcKHnMT+IsNTe8NN4iq9Vyq6cOYBq+KlRHTMpP7BATdjAyaUP1HHvvCa+r4pRuAh06h
fLVAU7SyfMpsedPGNmxSWQXiZuzzoXgzJ3GDsxFds8KIYT2lqquHq0lu6ZvlsGJPjJbjwbJQARZx
q01z+Ig5sfSYisnW/fs4dWHVVLfNFX2FLSHWc/mYO6NXrNTzPyflOsezPpcFqkJHmpoWhYjvU0kz
dkEIcQF+js0HaWk0MC2SAValLZI19Dt8w2r5Fxcp6YWqtc1yM8acZN+dePqfb8NkSWXzSRDjwZ56
5ofs4AH69/lFfFOux3PK8+74iEDIPbUq/PiicZNydGQFOqq8WHU75aDf/PtkKNdV+W6ns5cJ7cTv
eeoqByUP2azTTFYz/75RxK6rlPM5Sm+79pTBeVnCvi9x/HxfHuZgJdAXlJFBLe8epzvBTNFdJsuI
LrHGOUOqvDDTnpjPj9fUbxf8Z6r4sksojYqWh57791XzZ55eC/Hw+0g48d4OT/ewLIaipgd1T19w
pdIKMoZ7IAgn1oVTV1G/j3qsFmxN49q/T633EmGtDCGeJLMTV/lp7WPCooWE4ZYD68GgrkITAVrL
/kNW+8tA1+4jqwfsbEk39FrfEw2j2WC0V5Z5EsPxw3kdr5G+xBNjYqXGeLD1aeKSjpvBed28N279
Tb6S8l311/bERl5zskq8rjn5YR1LdcwlfJPwlqVUjxLi+0vN6gLPsxrF+5H+umvp4VYZjR0m4Zbm
yxCceLk/PiKKN6YMGB8GEbTfL1d34xT1zRjth3lak15J6UFfCU3e9xaUSb8qHWUYthn5VkSO3o5K
sBMIrWkI3gRETv4+asUyYL5/h5aM6nEBO7KxpS7w/WbYYWQNVuIAmZ9EFT7wzKK4MpSxvctMUe3M
oKnX4TDflY3cnweGiR9L8itAoiLftrWm4sOs8s1I5WYVSkbzMqR9+wanHou2BS5gavXiwiqj+Gxs
ysJtRZldmXNVeAQEds9jj6YhUfPuCkFJddnFS/gMEZHPpdLozzrjsDzx8o9/6uVxOWajsFSOlauS
1JZqlYbhPjHHHZubZEX568Ms8tHr2R6ceLvHXytXMxRGD+sUnuGDwayMpj8Q7hnsVfQUDj7w7Riq
iJbak3Xc4+3i9ysdzNpIUSce2Ar2/qV1pj9Zu2iH1O4pWJ1CTP38SDp+ZaSUMFeWP/8yjRJXSjAi
O7G9xB5K7XVHbvdyfmKuPnWRg6q0oFQxkj4R7AkTXRXEBBmptDLUt9/H/g910eWl/c+zHPw8+Twn
yjAF4T7dWQgMbkBOu6YH+f6xJB3iPwB9/tCA/H7Fg59J9eNRZCUDYuFTksGYUEpyWyLcFE9KPGnl
/18GINpFtH+LteOwYaL0o1lOtNH3rXozFBd1Ubg9iSgn3uPx0sppVZgcVzkWH2MVJTsO1XnIg/9H
2pktt41l6fpVKvIedTAPEV19QYCDKFGiTEsebhCyrcQ8z3j680FZXUWBDKFdnZGRGQ5aWtzz3mv9
w2dpVAIANzVdaQAcxjPB0ahhA1jBbrc2++dASMd9OwSk0ThFbk2KsTDfEt9Ri3JJMeLaUjcgsGJB
RFaQo+T9TPWULuuNOPQ+Z3qA0VXlRavIrT1ba/qbVlqUUJw2yvlGioKNOKUgDePiGqx7WRtapSGc
Om7B0CDsED1xVKXvBocnwG2xgLS90K3lGkhS/9/xpo39bCFqXdOYKTSHU7sZv8IKTNEtd4I1eIEd
ZtZ76Az1etiMa/Gu3A+7pfBvIrwfNXd2bpRpEHEVMYVTyEq9E2KLTJMCgkWtKaQrHvJnUhYawIHa
L2XpHrOmQUvS5MZiNl12GPFPrI0ytZOhU9fe4B9LH4C/6lnKRsbdZScz4TzypUggDFWT1atCSoab
sI4OemXeI/3gdC5tK4vEsTKUv2O9LL96WSAsze2rs+ism6e5f9bNg+i7PlUFuvmnuVVt63bcQXQQ
Uqe102fseO/5AsIK05ps/fGqWgo822iFtpZqmGfMJ1QqYdcDECEdkijK75+IJADA9pJomG57s2Uy
WGIalLkrnLwkeqma6jnQxATVBH/XCtXnj9t0eek3iYUaGNcegLTzTJ1e+UkRk5A8dVkIblTFqS4r
PptDjeZpMpyy3lpYJVcOEolrpAhVxTIVc14WqAcLb0yjF06+iZN9/KCSa/bd549bdeVCx8uPZKbK
i8bQEBV9P0eabGzi0MIwpLOTF2UDmDN0Ek6Seg1CGQjDE/jEhY392kmC2hkiF8QDyXKxu+E6Crfb
E07ag2yj5wFNahtMYGwbhYt8KyyM3JXZKJHInQoU03/mEgmVVmGINOq8PYP8XkpB/Y4ZbtKJKNwN
AEkWVt20qGaby7to07c5W3QwkBGWEXjbK7GPIvXwNcA4+ONBux4CzVtLxXv2In3gVapXyYXiou/R
36m5sckifWmMrnYamFNc9hRcfczZu2IIRkHtZLzph8fqT2+X7MnCICJnUKGBi+vfDjvrDrT1w9Kp
f7Vt/4471w5zkXXpGEze1q36Wa/FnQwTc2HbuLaykIT6n7bNxcKSQXETayTvATbH7R+H+qtoPn48
RFfX1XmM2RFndKMWeSnTAJgFoGPZ5lB1SBdYOnLwwHxqqMwJ6IulcZvW68X0O2vb9PnZ9BPBzcqu
y7hNJlcTBZ1Lyiq9xTd51W/z7RKzYakrp+E8C9fm0zulIpxAQc8D7a2kjuR++rgzr8xFLE9lk5oF
1Xew/u+DVHFj9ZSJ3BNkpI3S3I5KTobQtXtsm/6TSPokMDyp98+hK6NXZGlTEqlPU5CziFxhRMRh
rvriXvKXdGiuFDJM4EBIFFBXF0nVz84vPMrZtjBEPLkH/07fiusKx2SK2phrwTs+Sutog3/fgjbK
ZYIE+BwpTxwap5rzPEshgQNTjKFlZRf+167PXgEAexSQ9QdlFMI1HpavjU/9NoDk+3HvXpksKGry
lMS4FiGY+UZcBKpnaHXgngztZy8/xco3dVE/4GoMMrmAFSbQyFzSPsi8DiUQ0j89VUu7l1eT1AxG
qKEdgRUQ0S9fj8Vq+W2JntblypMRe0fQa4KpIM73fpYmem6OI2W+k8VsXUPd5V4bZX+ipGI4gmV9
IQ2t2iD2JLuqG39TVHF/W6TSTYxOyWoSPkMiq0kpfketrUWoAMeS52hDBB5f+hSOGlnzMNqarY7h
eJ+XG0r2xTrHbvPQJzKnd5f468gabkVdeCpRCAexXK9TJfoUVumfbaO4Ns713zmPj5UX3+pK99Uc
1F85FOreTx8GZEiGsLiNjcjWAsge1YClQuY/t7V8l4BETAZzrbqYlilp9aAGVAwQriqo/+u31dB/
tcZCtgMRRmeVIQ4XP3ZKYHNdUm3moYJ0R9/vTSEXDsqA4p3YS99rsb/zXOPPoBf9Gw3hTjRy5cgZ
Ve9glG3rFCklGa9r5W9Unr0fCfvMFmA5yA/UYV7ysMKyxFdfhtgkF5PCzyhQOcUSTHsyM6BCvty/
1Jo/rMoKhr5o5TjKoDMT9sIv6nfeOo5BOGsYgHuZBgU79W/qoFvrJQjeFDW8baa2eHu3lbBuPf+n
WIpPQagecxeaf+IZd2ktIO0Tm8jX5Pq+SsM30+IqQmep8jgmE7zCnVEs9r2Ue6u+M7ZunPNA15Hm
GiQ2S/Sdf1lY0+8bvIUOMm50N5lvUZXV5OSIqex3XOX3Qs2rg10PwwklBYJQFd8oGUATGCrYa1o/
2lKAqJjsNZlj4vK1GUvzZaxxGZLMiFSuOmB5KVX+Os3i7gbJK2XbiP0vviY2Ntah8rP6MW6De1CL
3/oyBjU7mGTSkr0k+tvayKHoNDVlJN4234ascMo2PrVZ8BmgPh5PsBFtlOCHFbBxxyrLH30PYLtD
wMwcnnAn9zZlMX5SkDFc+T2gg6qQfkJpQW6xlx9GvcdMNPwmlfh9FjpjkGR9vutQAN/oGWZvpkI+
vS2yZB1XdHrcQP3XhuHOAPiFux4lubQYAMWXmrTyxBC4+ti9+lGprgxXkyBd680K7+jk1k+nqYxK
3cZP8vs+Zo1UJP/iqiYvExYbHoDpppc04Kih64EsCZWVEtSGi/6NmOwBQESHrm9/uejprFIzbVZq
1LbbpAZCaA1mvy20UNv4rPpV3Y6+k4KjQSU/2fpa5L54elceg7Lq11aMDpVfxNKmVpjkVjiEO1Do
+kpWC2sPIJdaMEy1VSKBxlD7IdwiKFmvkpZapOvio1X2WrXrfIn3cda7po1aX79NLGD1kB2aXRXK
hU1Ftls3FDtvMisdHd0nptARRCl87esouqkTD7ju4jVdPTRiECI0Lv5yBYtcDhUAFNdKmZ6UKX0F
GBZj2Fk57sBXMzpPBqGSteidIteZqSYzXemVVSfqT1YnvYZi8F0evdRWvYEHC+K8ttvLMI+k1rwZ
oSxsYFaJEEAqfBRHHxk7vX4aYBStOukZV8HnoPGeYgkBjB5cyAbxBuyTEvNedJtTHAQvmVJvBAsw
UG+ZvhN09ffWRRwIGPWq7NwXs8DClW6xBct97VNMm0t0HoYSArru+p8rv0GfYxQbgDN6DbEu3MPW
A2uBYseQlM/QdKjOR7BszB4Am29k7bpWKZMOCrX7EiNYNRSopbvasAnYQBwZDMKhrWP8gbv8VUQp
9hCJzbgLTa345gn1sIqDytxKiB09+ZZ141GUOCpJbz3pnRWgd+EfwwG3TUmI8Ic0PEP5KVl6A8/Y
625wnn4KJxJOZYEl0OGvrcKUrpXD5pj6wqbUggexQbPJM7vPACVa5K2SbCt6cfFsARlbd1aIvEe5
rxtBPxqDG90PSWR+UnMZMQ41Kzdx1YOdKgQg7Kq/ZypnL0JhkOdIyDU1rkuyQ0BDWhQG64C6xtjC
A277XZfCcBqiLLaL1gu+qKGRbAtRwX1LrZJ11akw4IxxpeDlvBqAAYM2QzmjYFC7GC9wNwR/4NfP
TVSoWJaD9vajDlKIwJ6Kc0QvdN0jrNRNJQpHqzQbANlMTIk0zYYamE7BWLytPTFyjLREnyvNl2Ce
V69kCLVOOA9IBlzO3p/isWdy8smCeYqnC5ktPsvrahtuYHugvu1M6sX/iwfxtavDedDZLbqw9KzO
B4Kqj9GLvm+2rlPepqd2h2849m+r9pBuhTv1y5L8+BX2+XSt/ndrZ3cWPIa1kSeXearW0Ys4oSrX
emr3qAQxYE65Gp+GWxwglqSrrr2OQIdM9yTIu+YFspXKTWC0YL14pXRrwAHbdse2/divyxW0Ycc4
LqX+r+QcEMYAYIlUA3CrC/ucXKh8t6oycn5mo21RLRAcyyv7b5gecxajRQOiZ4AP0g94Q0c11FNY
pxttHHRuVvqvjy/CV+DUvKtlGZ8N4J7KhWeNV1qFKUCTPXGLuIuKsbf12vxmCq0P3zbG8y59qYxS
W6kimIpgWNIpvLwkE57SKDdxapV4Jb2f5OKAaZceNMapmgzsff2rBI/ZHtTuucybX3mLzU9oudY2
kYb8LvAjxPcbkKepB2ki0lPrJIMl+wlAVll6vl4+/4GyS2T8QcShDjhHRhiJ6SML0hqn7jG9SclT
OtkBBiG7MCqKmdM/MTmcjwdjKeT0+dkT1kAaB2fL2jiNynAHd283qMHCk+taf5+3arbMMPcg0ecN
BpgkMuq5TuGx3QHbXcgLXVlWU+8xp5B6R0B5Dujo8GjpalDDp8a3wbn6NgBebkhO9hXATr1GM0hw
AIcuDdplAe992FmuwwyapumkyjjVCucnYiUTGRIdwyFHUrjyxmMsyCnG9P3LoEpHpdafPh7By/wA
8WXckKAmsJ3MIYeDmtclbxHjpHUWF71Vgqprp4+TufzCXLk6kDpuSGRlQYfOc7JioRaFzNlxqs0f
MWdZZXzqx68ft+baKMo8XRGroFUkLGdHkC6YpV5FsXHiTbHzlE22xTLtu/vQ3UEdfhp21RdEqD6O
eaVdSAjSc8BlJVIRswkaF4o4jKWinzAbQrtNsCvYzMMy3urKWpuyDmQ88EUBWzvL5PSj4pujVMun
hNPlTY9OwBU4B4rarhVcfuTb31fAI1tIWptUx5QVuMCjIkwv9kU6SBw18McdaZW9QqK+UdbBZinR
fHnIyBJNQ2yE/5twJ2f7qhlUaqZpo3IapDK32x5zS7iSqCCZI1c5QfgiDetQwGiV7a+77RtjuBGr
UHVEoz5+PKAXS4JvgBCtYgEUINEyr4wAwUIBeEyhErvmEaOQBzWWIQVY2kYZAYL+J8FMk/UgXymN
eNTvzb5PlVPR3oXUK+MIvKW3QeBgYYO73qp/BVKmjehsqx6KDFnsNlFObh4fvLb+HIXoVgvtQ28m
S9jAizTZ1IMG2Uu0MUCXzLU8zbJPStC8ymkSUcE5tN9WuPdgMo0dfSFVjueDt5EMOMBx+/nj/rxY
JYQGfM5Emko/F/lOVY3QNVE6+aTqLiXFaFe3SyZyyrWuBJeD9A4rg5kyW4noDODgIYTySW9HZPVM
W847yq04sO5El/REnRg1qt9VvdKVwEX5RDG2vf/SJuFg69X4a9R6cP/GD0FsBzJqcbuSg+apiPub
UQnhmLYoTViuj2Vxof7odPd5yFzdcbvkpW1i7IgTXm1lij6CDFI7T1NtXYm1t9PxrDkIarJ2FXKv
HbTsj7v2YqObunYySkI1FXWCOacZLYVQTtpYPiHteOpq5Wcg1egwIuL4cRzpwpEE7pCiwqBgJ5AA
e86PijFvhKgoFJm9AP3aGnK+DcbhV9cp/cbw0Ooei0Jbl60prIyqu2mnuhSyDD9KbEtWbZzeNJ2i
Y17ZPgpmPjGqFJJ/g49fQYoZkpVWn6VMjnd+V99KUb8rfemL76ZPXTqYTt+W4yqrvCdgg5Gd574L
jtbD5Lkq7g1fwsm3axRbFKtNZ6m6DWqMv+DpR9kdkK/MnowiuNHTCKVIQSdWbj0qJHLGNDZvSMpU
K2QC8UIutJ+Q09De98UOJq9wm0b992REzS2JUI4GK93brVjcGZGKD4CefLNoYqm3z1IcHLswfyyq
dl818heEulGVlZsfRtZpdlWId7lqbSM1/5Q23asmgL2I1Z0b67u2GxBx0t1oU3bDto1RIzFF85Ov
5ht5zP8M0/rONYSbpMiewrj6qrnBT5IpzqjI+S5IJWr26fDiie0307MQnBI1VO+TTV1YR97qu3pM
eK8rz4XRHAdrYpTjjxR2/rGr05tOz6XNGCOG0AXk18qyOHmllsAANzyeqcJOYsvgGm84vZt/tXjs
j7x9nEZAlqRG1D9UEZscVePehx9wiKQsQsy/yHZDnIvHEfXFVROE2r4XyX+RR+4wXSlI6OJGSFpC
bZ1UMu26lvfNWLfrpcnKvvmuaASzTlN1LOyB0VEamJ1b2KFnZjJkI8/A8sa61X70LPubwhG2MZqQ
q75YLb48pzvhRyFnd8ah0HEB7wmJI89WcuBQokm1VR7Vjbobvhi/Flo4teCjcLM7FaRcjCMNwvFD
z175JBY/O7Qfx/qYgqJPfMOOeh446rBR0Of5OPiV7fxd706fn51aeoFft+cS25MPZf+gd88f//5L
PIuMDZuK0hcMIh7U8zKSEEVBjYDxeBoaV7EVEsxYadi14Hmf3CD4VVV9iUqAcSchmWoKymj7bZVv
ex0Epydu8kQJVq3lIdsj6plTl0BH427fm6pwYwbBIe319q6pLfZz/Bm3XTpiqFq7pY1tvL6Va/dP
2ODBs4h+zaGPyFIrfrbwfrrSgzhscV3E405XoIy/70EX29cUe2TpJNaNnRuPcbCkCXIlwgTEn55O
gFsv3p2eqOViF1viSUqgLCqh6KGSiyztxyN1LQr3awW0igHabL7OstC0es3VxVOUP4saGcL/4OYA
LODfAWarqoAwYkgtAfJRu1Erf2OO7gK+cakNs7FAnVt0cy73p3iABxiKMEdSJf0/dtT0Jc6WzIiO
l9HqrngyghctsGzMThYiXLkIvOup2Ysn68IaUT56Su+6uyqSYfr06W3gLarNvL1pZlsPkTDYtiBD
WRcGrrKr+Xg+aiKbq7kdT/6N/Kdqx47v5F9QmrJeEIrbZBu/t92Fbf3KFe888FyML8h0mAhw5U7D
sBaH5HvrxV+4DNriuCAXeeWqrFIh4k0nk1+7MI8tQrMOsKuBUeY/VbWySYJX0atX3BJT6oXDeFvX
m48X0pVOVTQAknAzAcFAcJtdX8e08yS1ypqTnnd3MnSipihaWE59jRAPTvQtTqvcJIwQ+hTVnyHr
8ech+33nFhRgDTRJuPBmG4TNmr2hhfWm9LLY+fhLypcDoIqooVsSLpbkkueQMbgobdSRkTkJRvOY
GYidRHCnkXkRbpvWKsGRQwAr2vy7WGYufKx6awVFv5JT7cb35EcpDn9kVbjL/OZuGJMfyPJ5HFGu
uyvjcG/m4xNY933gNccCtzZwxqjeUIlapPNdrngVV2DSSeD9QcjO4Vp1nZm9OSb1KQi0H6VYIYiT
e+tCKxDkQkZqCDGFDqTkkWrPidKCRNGCQmkVYk/UKHeJq/36uF+vfh/mGWR5dtILYHAWoglbY5B5
ctNk3RfHpksWRu4SoCrT5LMQM6yz66d6k/EKA6AKJu5z+DV2sm313VtbNjYY9viSrrEUQQBvn26X
0mlvyPr3GwbBwacDxYVDi2/d+80v5uJbtJZYncIB99i4MsItXh9f8oACaCIJ3tZEfdJTcowDgnZH
Lddu5bDeilOdVxKqyQBTetbyWiGD4z9rWnVQ4m2eqDuSLygK5SXyedx67L6RJRvbRN+J8uK+z8RX
Ncof5KzGnFhSX/EzzyC2eltfz9tVlQsna4gSu/fE0pFlt9/lw5I52+WmrE4aI2RpVN5O8nym6Yko
URIuqlPhmrcIO6/BdG7HqP/08QS6zLAxvOdxZsek4EWxNKbEmXJC6WfJmSAigu1upL2xxyN4Z33+
OOLbUp+P6XnE2alpNn4Yin5ecQgM62gXPzzA+d9ITrTmuuk7sEqpt2jrqeYzPkZbbYtX4T6P1v73
BI7uVjiaC+fflR30fR9Mq+zsiE1arxWThD6YvErUrb4XX1IOJUzvHOERCIeDMsFDul3Ktl+eFYQF
/20hZkYBZI7lGkbXz4sxrE5uEFrrcdS/CD4KZhRtQVn1sbAaOiXE4wYJmyzEZP7jcXi7KV6MA7li
UMMAoC4QVxmyb8MYmSW3Fz8/hKiCUdrARK4avOCmDzwgH3gD2VQu14OYf8tcMAgsx5OZZ/sWhXgl
8u78NN5YfhivYlP8ydb4wPH0LESVtnZbRdlqXSffam5abuF53rdlGawo1OOxRgZFi/N7NaljpxHN
DWiMRyABge1V3SexVfZDJhyirNmhc3bQGu/GGq07VQqPUlg/q4nxgw71V1o8PMSl1G+Ssvw5dvB+
8pK9SE7qcacOqXIjBs1OyV2fNLjhLfTftZVDehhBOFafiYbWbG+qzVSsC1cqIbgZOButIkD7AXui
/yk6inctCMOlCXM1JGJdbAkgoSdBhvcTVUXKrOXuX57EbbWu77ASnrgulq2uENNtbqgXbv4Z8/+9
0zGu/vu/+PPPDG+3wPPr2R//+xD8LLMq+7P+r+nH/vXX3v/Qfz/kr+mpLl9f68NLPv+b736Q3//P
+M5L/fLuD+u0BqXz2LyWw6fXqonrtyDeazb9zf/th397ffstn4f89R9//MyatJ5+mxdk6R///Ojm
1z/+4LZ0tmKm3//PD+9fEn7u+JI3L3+7f+3+tm2C9PXl4kdfX6qa36JZf8dMUkGdyBDJdrOPd69v
H6ji3yH5opAEFRHuikq0NEMl8R9/COLfGUQLOQDQ5lMFlp/7429c0d4+lKS/T29k7sj4H051D+WP
/+mE41/r96/xoVP++ee/pQ04qCCtq3/88ZZoP1/mqOWD0dIhV3OUWKBG388Zo1LqtgjH/NjtVW1V
IaJL4nvYIAzmgLxz+s6JSie+z9fiT7netuu/jJOUJcbexdz963tMaEBIZ5BSpxvi2SYrc5CHicL3
KKMuWpdNc5eImAuhecNNrkRtLu+R5QkMiytqEKk6ahGN+EntdbAZFXntaMysNdWobqE8cFGAnr4Y
708S26AOqZ5N2/TZF+s6VxYrrcmPhuWtTUSNDatDOCcBJwPRT7ecvt570M8RQ/1NWsMssj7L4fuy
mNXgFfOjBk7F8blK2nnIFV30uiWR8Gkzms+Cs0bOiyDpwFlSmH1+zCi7Itt7r1Wf3Vr6knETp3Bw
tlCuzLn5wfZXu958VjVKgNbsTgG0bJCMMc+PUnSXa409WuMqzoq91agOKuN3BvKNcrnkty5NM/mi
jcBUFJIjvL/E2TGehag7D6OXH6t17wAgtkEterfJOljD4rD7tS6D+y7YJf31kqDM/Lb21uKz0NPn
Z3PIFaTcT+IQ2wLrPo2FDcfNLtGGhcva1ICPGjhbQrVreh6AuvyIvPGqLHDmCuvVx0N3dZlO/gP/
04mzUy1ShrBtLT8/1t46v1HXmY0P7FSpt63v1naySW9uI3/hDXut+6hXs41ieTNdR953X2gFEUgD
MztG9SdXbO8sZGVRAnc+bttSlNn8kBqvbaPQzY69lDlI+e56L3DUbkkdR56W7WyYFIhE1HbRnKTc
MRumWAhxDQ2jaR5Km7y1y2P2KNzLD92Rt/lm8n1HwCR9ik7CXf+U2ku8hyuz5F342Qi6VthEQRGg
aJ7qq4ZLmxZp69/uyXchZmdKh3iKbHpMEqv/kqaPKMSTYKj/gyBU5Tgdpwwh6ZT3k8LXQp0HvZYd
G2yKG+/UaYnjD83CpLjWW+dR5oNltWOF0Ft29DxrpXSeA2V5+3FvXdmXpvLivxoyGxDT7cQ+Fpnd
cnkcUeBIwoMXC9tUz1c86e2hw17y44jTl57PwPOIs/EZZMtMAElnR6BlK7QlHDN7wuLIxqpoYau/
2n1cckgTcwW+QEuArEZdF0WeY6c99phPVwgFf9yWqxG48SJ6CQbxwiU1jzoVDWMxOybGafB+pcNS
kuFqAIPklM6lBGDE9PnZ3l2NZTc5IGdHEdXbXirtCIOHj9twdUsgf/GvGLO5rIYFUKWiyY7hjbZR
M5vUloHCjLorXiNu750jOyqytHaMoeit+IPSp7pa0p25OikmHTLSOdA253QQVtOgKYCsj5Xy6ANX
N7Wjj9kxOcGFa81SoNmS8puibIWmYPYhcl9b311Vuwmyb4FpLVzdrtwzyCP/u0WzhRU2vmsOVs3I
7bVNtJ/U4tRNuF/quKvr9yzMbDVRmSxctc45nSjMiZWxDhtYAtRx3R7SsGSH49KmdO0UVhAV4d9J
0eOiOtKHZqflesxYrcs73y4fgkeXzAjv4G26xu81Xjw1pr6abxnnEWd3NhUBfMvCBfII5NFBndoO
jVsrfxorUO1Arj9eDxfQYu5LtA9RZGp1aNzPzXjACkQBOqpT+7o1MpWNDj3PvYH4cKPsi8/dzXAC
nLdwoMhTGy7b+K+o8yqAihEEXmjdFNXdRrvUwefAaT9j81sf9ddiazrTUmxftGcdsYNT29vLb/hp
pV98B/TopjS4TLjZnd9IlRrUI3M2VlFs5J4/to0tK0v3uKthoNLJFAVQL5vbrQuKnpLHibKjNelb
t8+J8NjQz785jFiKk9BBNkxXEBJBZ3C+ddZdM7TKcJS39Z34UtnjbbsLbO3R2ItOvA8e4u3S7eaN
hX3egcSk2yTmjPkGY5vlQKI8QPkHpW5iCg/uNt8Ea+pHa+HQr+vHZU/c2Wam0zaRBzzFIIW3q2zM
wrmyn5pl6Ib3gQQnCGLKqDtFr2eKw9ut7g7eECwVS2Zj91dIiJfoKGAR/5es39mBZFV4IBkazj1m
YfyZgtPZK5qA4VyIhWi9cDLNDr+3WBD1RCq98BAvIIF93VaZW0fhfdrkEM0MvQ2/SmUZLoEcrsZB
Mhv0ISx38w2DddYmdVCVTtV94mDBdVOZfrn20lhZcM28GgWDr2lCUhRRZ5tYI3k4kHtGcI9BkADH
rmuxH22XKm7Xolhcr3ipTCj6OS+7HoMJfqsE923FOYdsZCY+B2lSRQv71bWpR/Jo0tg2QaLO0wNt
FDRmporBvetFtjxaWA8onr+2UNW59cXYXbimXpt2zDkSWeSdgOTPjrnATKIxTAF8t1VFNQk8YIW1
itYhjwxBQVV+v3WoHoiQLlQA2rTz/d5B8jRGgqqM7s2oX1WduTXwxMqNL+w4m4VtavYgmyb5u1BT
y88mXxJFGRmDKroPWsxJtO9wMe08+pmlE3GNmO2LomO8FJYLga9MFOKqHOIqEAe2+/dxIyHGJSdo
onshET8FWvFLNPPHj9s2O7anpmFKwkzkfiIB2JjtwGqi+D3B/ft+iGUnLXWJQwVPYx0Xt31IZsvG
h8P9zWzSFBXyHIBatF8ZwnnJedDy1O/wYrqv9FCz2T9QIqeAt0UbCNK2QaZsJeVVunDdu1wPJswB
asfQkSggzY3CU7HUsVmxhMM4+oOttM1ey/D9cb1mlyddcPNxz16NxkV5KvOKImL/7wcvrDVBEGNV
OMSpkQP8ctvhVk+U+nulxBI1XaNbWH+XQ4mXDWV85gmuvOzH7wPGJSm6oOsQzS3DT1bbbCUVuQcZ
ma5VZw03/dj/JgmdYSTi9OyheMF/30TlztZF4WoJQqx1cF/mXX+b1rXgyJ2ZrftkXGKzXC4FQlkE
4pKA7sjbhfAslFyEVUF2LrgfraZ6BHcZcS2xxu63D4DJQFNluHT17dx+34d1jcFTkzXB/eB7z5kA
S7G35J8fT4xrTYGVg50Guzy8nGkcz5oS535fqW4Z3OcqKOhIyDCywcNyobx0bTacR5ntxl7qeqSq
iTJCJc1rrPCy8raRnxsRYUFS5Qu78bVGTaqJSIwhVozw1ftGiUXf5L1i+PdFVObVTpRTE4OaYRSX
Un1XA/Gqgc0xwUHeHADOei+UEmPwSzYsQaiqe2zOQc81YgvX4vdHSUfIh4GS0HOdM0eyTOeiryhs
jI1cPaBCI3+rxiT7vafu2wpC3Xkq1cAxUOZVegFGc9CGmn8vc+FYWYK57kQsVZWgWIWNvDC5Lw9o
8gcsWXF6EU6MsPdjpDdB1koRXed5cvqQqzWyc0JSeQ4GAM1CrMvdj1jstaB2uGyr85tUq6CVVTaj
fy+F4LM1VNceQnRg16QQBLA7I7KXH4/XlYCWgSQEzSIqhLf3jatHo1ciDCTvYdchlKC4k32j4KHH
3+ZO33tLG9KVzqQn4QNz0+HsFKfvczYPh8BsUF/I/XutbbGoS8JNkfqiTa8uvZKuzHj2Po3VhXok
4WYtw5wh8gy8tu77dEqkl174oLmQ5j/uv6tRkE5hssOWuKjmK6XUFebgevcAgsJ1aeL/IEei838L
Mtsl8jApcmHEgKDT9LTF6Lqr2k0HUzla2P2utQbddmRu0JhHj3A21SOE4gMMvn0ksiMMDJsiiOSN
1YbS948bdG0WsAmxUXCNR+FztpdHut+1uaV79152PybdqjREGP9f/4MgHEfgmDjgL6iICAqavVg2
Hqaf46NZSs++UW4Mq/3t65HFP6wfNggEneZ95lrjoLVm4d33dUTNLS8bO3RFPQY2VePu6tXDEtr6
au+dRZytIV9JRuQfSu9eCZt9ZKaOZdTDlrtEsvnNHgTrgIkryuQQVS65hqmejqGedcJB6yAC95Zw
E+rDIeu7eGEVXexC3GcNFGV5dAEhv2CtVWU6emLcWQdDjPeAo+VNrQUnPYs8Z9S8dmGWT2f4WSqD
uvPkDgH8h3aBIJjzYtoGQTPT74xDCybWaf3kW4e/Zal0e1dDDNqLTc32xKVk9MWoTVHZ8HRSNigF
z8V5+tYb00ociDomxUHUIYx0slVssgxdkt8eN0Kxo09ZWu7uswdQIIQ5YiO9cfCqGMXSDVoQK6//
PUT8X714FmS2KRVaL4atS5BQrG3qv3auffu/NUN5f1aw3iqv8YgwVp+tdBeMp1FbWLzXBkUjl4aN
EhlfXgHvQyQesJ52JIQc1DtdIdlbmY7S1Lvfb8l5mGnfPTv16jRpgq4hzDAgKBFTgJI+Z4vPw6XG
TJ+fRUm61oitcOqvxr8zm/w5owBm825aaM08Tf429Brq22QfZQqt8/nVVrqIuCZTubOjl+FZuotx
HToEB+3QrkWncjf/wkO9g0Od42mut+3fIWezLUTgFrGwafUApcGdCa4f96FF2O31MLiGmEwJtC9n
j0GuZEaRt2wNpWWFvJSUBz2TPrnyoC3sQVcDsTJFleKXdYGwHYtOgu9VGQdewLdG/GAO+XpowoWL
wxybwUihF8oJCOgfmiVZwPdTYvA7V9JiQH21I218G46TYLfaQ6w9YGxrrfu9vytObbSukscod7p6
ZTYLZ8jFlWL2DabN+GxS4h+F7WDJN8jjZhXgzPnbfJC/GgkEjJI/rb2AWgnS0ELvjIVDIuWvjRY9
WOlSLepKK7gNTflvkJuGPs/rI2eYCoGpuYcs6u5Dyf/ij9rLx3vEQghtdl+N81wNrYwQofHTDNtV
0/36DwJAXqICxAnK9H4/En2d90GBrs6h8T00fuR1mAwLg305qznGeZVN5yoMzDm3NSAJoee17h7a
FFfgtF7lTb0KkyWoxxw5PI34uzjzSSVVgqJmpnsY+9pyvFy79dqeOrspbOLByFZdidKP5N6qRv1V
UfPPehrc6V690QXZsSzc5Kqd3xvPtZX8/LiPr3XAZOby5s9EHWh2nkRdJmexpLoHceBdqse2PtyH
rvrb5zuytWdRpql0tqaKApB6hW32ASolVaZftQBW+v9z9mXNbeNM17+IVdyXW5JabVmyHTtOblCJ
J+FOgiS4/vrvwHneiQTxE8ozNTUXk6q0ADYaje7T5ziygTTZWvifn1lJPAzSQwiAHLz2kRjQanr0
YolLil2ljw95vhKeGJ7ZgPq8XpsdnF6pwUXXtOuRqL5dWZsElWE9j3YDszY1INLOWO7jatgyGoP5
vf8Pfnv+M8QwqdAE8DFsqDYX2yoja9uuD0QpVre9g6/mMvG8/G6i205Rj3cqdpRA77hrV1V/gMac
z5JJdkPzv+mWJeEe08astQ0QLh6mffeDgEnpgY+PmN+0B2DMVzQJ2Gt8B2rP0H0ZHIl3LgUygEbA
AgNwxXUTXaHlUJazQg55Np8iF4i8rpV8r6V7jQNT/rUhpAMjkDZsMiLl4G2dI+ZGa3oX3ZUYohgh
Xgcu9d9zCaFFv39wvyqhbHBhcYEG/AVjBCitmsLBcJ0WPGWYojwUswrxTyja19kwSXZx+Wigv8DL
nQsjtbNuDdCyUgmSLDUY5sCA3igAsh1GoquwHH1FKk6xvK6/FoVNnQH5qckEixP7h0vOT0MrW9Ri
TAHrE1IrCKle9ceJMWajkXfkYPnDSgNOtPW99bi1HqDl/Wr81g70V7GWEbAsHoa/RsWbdah6OhO3
RyAjPyaiQSb42QYZZ9uXfsrAna/oEvdcPOdnBoWbdkChOtdVrDJz6BMYVfc5aBFdYjxizOJ4O6Qs
5OKIKWe2hI/WFqynHYWtIRhDLczD8c7eZR8zYkaQP4I1UQI9ky1OuOJIgiY8eAFxxXlpgJTcJ/Fd
4iGbHGQDsov+eLY0/udnl0NdgCpjTEdyYEiHjALXuiENJDIbwlmeCGgPTI+RQ/MOuijFN+61rfME
NtwDaB65PIHy7X+jHf/fp4zMJN/gs2Wl2qBFrg13HJl96mzjiHGZTz9ruVMA+YYjhrxYbBTqWaHM
YwYTGqZMAT6klK5t99PP80sjwm3WgQsgiuaBHJIZE9iQ31awZfOgSmLG8un9uxbhKmP5hAnZDv42
Glww+GcdV4FmPZbkQXe/s8QObx+oZXPoz6H5DzSD2CghCfiM27IhBzMvvC3YaDTfaMv7uuz2RYS0
sZpjn05DKammLJ4qtM9Q3AJLoCcWIohWlKBqbbHKitzF7YZY99Bi3iWZJdlOnspcZQZnhoRDBUYh
lYBYGYeKgcK0NsNCAyWV9TwxMKhYslxARGD+SfDOzAnna1ATEBuRGucrtI6Q7NZ/jy00ifzS8DmA
KAmmtZuv0btxAmVv/FZDcysL/7IVC+etn3TgiGYc8ah91TK6SkGvUJBd3lZcRkfiPqJK+dWChVTS
izkxtQlreXaPyl6QZT/jAnc3faTF89A3fmm/dxCc0eZ6c9tzF+PK2VYL57FFXclkA1woJTiL2WOR
/LxtQLo24Si6CFtDNMMCT0mqJ+eOD2sam/ZLdZR9tOUM7+9qRBQO3tojkBD8Dn2Fwu4rZu7aINm7
gz9+zYLuHaMs2T8scL+Wv8AOqslkXZZ9BjUulGdMzPyJNzj4gMwyLvEuAQtd9ZAiE3Lz7yBQKaEA
LtlVmS398j7oU+ivMgftbO2oPDtv444es0MxfFzh/UP+pIc0QDa7LSRN1OXUAfWS/1ukcJNXcwNB
qQaL1Dcd1I+KVbYnuww6KJhNO5Wr5FmTXEsi/vR/h+OvRSH4qHYcF5pWoASxz3cYcwEJBfSJzVNx
X+3ibbHG2PPOXkn2dzHnPFumEIKyKGHoLmCZ2rH9TSBxEAdc6Ilu67fprXyo18N2lixUZlIIOTPa
QRrVKV4IFHSl+puX/4q8/xhb/+6mEGoIXuc29bCb9apbRVsTpFc++hfqQXlzgMt2Vohwhe5zBS0A
3NmwyzcymaXlmPP3JwgxJ03HLFEL+C5jbwq5z2cJT6zs7xciTluqukJ1/P1KBeB3C6KStA4l/rF0
9QL1CT0lEJbyiZHL8+dMk6N2E7axXVlv+clbp2v7lGzYfg6mcNzod/QwbGVJ4OJRwBwzMOYAyakg
Tbq06kGtvvQorHLZ9Tn0MBea/JGzs/HFumcd6oOykYsltzy3KayU1bSZYwU2J0wIkOahiFYJOMdv
76fEiPjamse4m2mf4rWl043RuT8Gr/mSjuC2v21n6bOdLcYSQnSlzq6R2jl0S8BLX5pD4KhQLCn4
+LwnWdLyx+IcKhqH3YGS+vJjparJqjaDXIHh92HxhLZuGpLQ2Dj76DSv7G22jkLlP7yzoK/0r00h
htA+a6M60b1Drj9UCcigjBEaFs+avbu9jyID90dQPjckhJG+VZliARuCMEJ3432xVRAaN94KcuE6
LtlpBymRR9qFst7bYoXj3LBwBPKc5GPiGd6hQzoxhq0P8QQkFGABC8cHdSsTCvpA0oqp7welCfQc
AVYTi7PUtRvN7mbvoPL7bq3C+X33lcX3ZN64SWC+NGQ9gOYePBz6l2Ftr1kwWDvtJXtLQS8Tf6cq
+MeC5rMKRn8+AKda+d/vEm7F1CCjNrujd0iqbm0MYPbr8cRJiSTQLcXS8+ULTuyWrkb0XsPy8yqY
7bta2lhfPidnKxF8trG9sWYOdpgzehRP3UP3WG+UVbOy9tU/+bZagzp4K3HfxXhzZlNwXztLTJv1
0AiId/luDptT/+z8LF68gH/BoURpEPQMspkWHilFV+IIDJCkGmAT+ThTZ2941yAu+NwTtJysObvL
zIQ8sdJR71VmeW+j2xy13IRLpWNXfWu7xJSRyS/kjJgmwzsR3T1oorpCzhjbZTfOU4SNBpRvfvQG
8KnvjGiuswcKhHf7bJuKVdwDydhKddmWbMNnMUWDOxMCVcKGzwnkE6K0gihDAPmH9rexNrbKqks2
mgMOGRQqg3xVHBVMNK2U9e2PvfCtgVYDebMLbDdXXbyMw5kJmR0QcLoH0/jWQ+LDtF4z+/G2jYXl
AaGGoQw0Ezl9g9CHM4fRHHr0Zg9lAgLQ+K6Ymi3LT3EN1W59lBi7PpPgFNSBKuTKAAAPCSGwa8w6
sYjrHIzsvndLH4p3n74mLy0Id34Z64lnUcc5qH0EoPqXfnC/2GyrlMbm9r4tNOUuLH0QPpydCdDm
gsSyxVosXJLRXb3HqGX1y3miX0Hl6SubYt0i6z5UkBqRXWHXxxGmIdFrAbCE0C7STw4mhJGmxnQO
0Jyyjt6xerDW+kv9vX3hc1FdSCA/9KPJfeJXYJ+PZCWqa7dEdx3gZ4CTMUqPUY5Lt5yB06xqZ9IO
RvSiZr5NS5BVSda4aIMTFwHPyAdghFOnkjpR9GrQDo31NCEdYNmzYcucZcEd+fATJL61D3Am/xFn
n5DoqT6UXaUdElAy0/61r19vO8myAY544I30q/5o1ILBOopgwHNSX49fpl5SR7s+vcBWYSwO7oAJ
PMgqX66grzVSATikHsishlr+3U4dEPE3Pho54SQrs/Lr7PIWcEBAg0AEKBnvBQnhaIy6hmkVVQ9O
jaJW4kJMLV4btbbF7JpsdvN65y5t8T8/+zRJN3WU1pUKqbVxqzrNY6ulkoLA9d5hHgGwTEzMA6AL
dOaliSKHSOAU61hOAZp23+uKBKo+HgTDwg7TOsmKUgaWSicdi0+DdUHoBI+DIAha1hyOdWk6GZup
9aqUr85U/SYvctBNy1Dj11ECNvC5+LA5Hnwi2L4qOFbYVedDrjZPakUSHxOhe7fqNxHTM79BYzbV
gHi2S/PTuTym/DA2CSAqaDiBE75cHqStpwxsosMhw8zL3aip8z52a3R+M9odujoyJafgOljg2eBh
DBWgTRBiiOkJ7XkwzvP+kHZutsryynoqic1OVDXrt9sneskUOH8Rl/iQIUaELpemYV4HgXfoDxZD
ZZekJglabTRCXHhV+GlT2EI+2GVwLkuxq4Gkh3TFCJUrkGQERjOGeWH79vzzv1hxOQwfdDbQ8rhc
EARTYzvKtf7gaptyfq3N35H6dNuESH2P7OmPtgzCrMcliAQboKytoKoFGwrErTYMRbHTPE5A0yVD
ukJnG4U41kB/aSqiHc3zJvLhWmiR2hn1Ef6Q+WhFkawMNtvvtprRgBkOCFxbs9iUilqv7bop1kmT
Uj9TUH6aQK7xrUQuGqax/WWmdR6AvNzbmElEdsSYUQi3K9UfZ8huQBa9DRWD0X2imBGwGEx9bCnV
7hsgiyRbvfBewD5gDJYPQnFNDiGAKoPq9F2LL6og9TlyrdhiP965u2jDR+6VffP9vyAJL20KDksT
Ahm3ATaBIfC9/tXVGrAiycAz/G+5vBpgBfz7QL/h3GNG8NKLiopaVt32/WGMybjOJke5jzrGJEnB
dcSGFbBVAq0PoC9Gey6t1KgtlUCuwspghWhl3kem/cagZxhGJoUETtVKgPuLy/prUJzBTUaiKUxt
+oNWeGrgNN0vpXM/XTzli8LzxkIegvalsHVulNlDBS7dg6WPgHsqO63SUr9y688HZfAhI0xijFNH
pBQOodeARBAlFjjCPPtApvs6+IJAlQiWfUn9aCFGgg3gg64OwLurwJUDe6BZjdMdZgUaDE2Waqs4
BsNDpkay8d6lDwT4OmDtyLFwAQhVMYuCIdfsYSqpINTgFZCttGLr+Xb8WjYClCxEnpAvikRjfW8o
dmsZ3QFImCyIoDfzs81tKqvwLW0bmA6QV0MlA8xYQnRw3GjsK4q1MKVfda37M9VBhavK1IivsziP
Eyr8a4av9iyzAix7cqcEZvrZsFZzQfIVNfL611BN7T73ilYC2VhcFp7tyH8xh3cVGjToBqbI8rGs
dBzvtCi6ayu3Ajc00T4XHjBVCN8GZvX/OBv0y5VhulBvPGrWx7JT22YbRQ56vXQeaqh+D5HJNpC8
beiuIUPXSAr3wiI/TANFjYct/P06/jVshpZtT+jRMFgT1Ka5tybzoXd1GYKDv5DPAu0fQ44FzWPg
iTg3wOUaQSA4jfi49Bg31qaaIQnaKVYTuCOz/FTBMybRlfd2AOHp7TNwpbSEzdUxv2SD2AePTti+
NIw6+tzmilUduYCgCXF1jO2bu2ZV7/J9B31cSQz5OLnCQvHGxBwTnzby0DS4tOcw0C0DTzSd6qJw
c7+1mR1WmlE/OSp0nH2HZhl0OryUUvCdD30RQrdyajZzYVLoKZcQZPdnp5zfilat3LA1wFTud7aH
HlWv2Pmqgh4LJC7zBgTLbpu3VtBlNCuDdoxZs/n03jkWohOyOZC1oZwuhPgC6rtVPJflKa/Th7wb
N7EL4YZuE/fKvjPtu1hLn5PO3LWpsjYUEK1C9e/2T+C7dbmb+AU2nm6cegFCatx/zw69OWeV3kDj
5oTp6E1T5vuatHvQB4Z5wsJOB79E36T3OL2ypfNU/8owR2zhAYw3gcglW7d4WtEyLU9tm38BSmdd
V8pLFSV3SjTsy0pbVWr7w4ogvD6X69trvj4qGIREkQRhG2yg4AG6XPPoViWotd3iNJg0qCjbDijx
V+kBU5i+ORPcgZLqlhBZcTZhEG86YGkQBK4e46aLyfPCMYoT5dCd7FemakFVPVoyccMFO0ATwo8A
bPfAfCk8rxyEL8gZafkpwVBF2M/ZPlLIiSbuq1FPo+QgXiWtgANAi8tAZP0zrCbcF+A4xzBA0XpH
c5M8aR6AjOrK2tYHZdWG8+RHp6b1s/UnJxB4nMMzC+OSmBPnhoVY3mvGbLG6HE8tFLsDDXfTXZtW
VBK2xR4JNwPfgK4IKiiQF+TsuefnYtaNuLWrfjh5RaIMAYgTenfTo425H7hK8LosqPKWZzHTHlMy
tI4SFshnrH/cvIpA9glaHRa2DXSqwUDW5W/M6Dp3Xc561gbKNKjeuivzTg0KNdFbaE2z6LXWK0jT
aazOnnMcDDxZEhcnA3wpRZj2Qw2ZJ4+yI8SYo9fYaqGyfftU8FhzeSCBrgUiFQTPGM27OpC2Gem4
94f+1GqPyvxsc3JK9TV2XT9tZRQ2C7eii54BlGSg/YVSh5CdoRnGYqJC26m3oFbzU+33w/R+ezlL
JjBKiYoUaDDxgOVn5SywVcgzU6squ9OoPxVe7LN4Z1pSzAq/VcVNQ9aEegnimGbYgpuQvJzU3kk7
EOsZ654FnMQriVbWRg1xrTSg4HaS1ecXdm5SiNgGKXUQmefdyYgG3QjMbmC/GiPuX+w8rxrZ7c6/
xNkCOc/3xSEXrHWWxcMlDnm6Y7s1aigbY6OvA30rO9fC9xINiQP4UzQWFh+IP1mDChIZz6FAM7nh
UHuS6p4sbn1oOJ15Rkm0Wqk9WMpe+5DtnLuhC91v6U/vYO31UPulpGjxepJH1tLyeLzCDPEHnZIQ
tjzoTrUqyd2jqU93HklCS1VPymA93XaO6+uc0+JAP0xXcRNcjeF3VVQoVd0y+GOy1bbo2KzsdbaW
NRu5W595BY+OF2aE1Uwd2ECiCWZYrRyrLvsyuoZkw0SQHWygFALQPzgFuKaWyItZIbT2NfTKT62L
gVelexzo+Kg36m60O99U0+9gM7J9g0IDr7ZXoyLjo7rOEmyMAACFisexi46KEKNqyAb0zFXaUz2k
+z59omAZotW8plBTIS0LzEZWHRURCB9LRisTEQuIZesKXjHVJLNHT23x9XrQLuZhlIVpC1nWfjWv
pp35NT24s19upIMcwin/YxiPJHA3aBbuPb4XZ0cimnjN25nbU2s7e6ucVprdbC23+AFSgqNC7HXS
Y0rHbh+8kb11bepDGPR+iviEWems1NSyfaaMQFoqq4hBZMhSt8rEvowVhr+c9t6m828ni9ZRGiEs
Jj5k+4KWfo9bLdCGezYUfpeR16iHEHj/XtKXQUkCWk33nuacEhD7ehGAcY4sBRWO5J9Fo0nlQpQV
7VtxDrCz3LFn2cAXnQZ6oYYYn/StQnIixXYgN/OhUQy6HDA8AOl0ubdZ3GZe2eTtiQA7M6waqBav
GvQ6kW96maMFeua1X6ZsItA1jJ3Mz6F2/uyOGml9JWH+UJ/iKa99BaBh6FQeDIpnOWN1vbodORZ2
A9c/57wAnYyKbPXyZ/bJpEfuzJoT1Yw4LCYdhBcashDQeSWSCCyY+gj157GQ//mZt2ECvI4zAjHH
xAXvLKhGV7NV/ZPoTSRJ9IWU5o8hfpowmw0yUzGEJLOmTlmjuUddo93OSUobcnq596VI4IC0mIt1
DD3wT5Y1+I0J+r1/jQpvOuQcXguGjBhaISnavdq8H/U6DzGcLCPZXFoeyuaA6qFPBUYFYR/7ErdA
k07uEXX0fcrM0oeba77tYRhlyp3dWOuJ/ykv+djRc5OCM9fRpDWOXsenVCl3uGi2SkfXvdpI+jbC
Q4abgToFJo0xJwtOdrEkaVbqlJh4SR1R7gDgq33NIWyll+YLUWWYtgVnvDAlrKjQ64l5NMfnyqZV
F0V7yJetq2L48emNQzaKZFSDBi0mKoTbhCZZbbZz5hzNYvTT3FwRSgMyyMg1FjfuzIxwijNaVlZZ
pfEp18310Iw7O6H7stO241DnEl/48K+zLODjK6F2AD4o7oQoYFye4xKdmqx07OiE21tBz5CWY7PL
wcbu+KBFiNUNqn5QSM3j9qVIh4zcl2A4pUcnd0agouqeggBRsSe2YXM32UpQqmb6D5li7xsUsmcW
JMwGsw9BI8fwvZGUNeRP0zlepSD3q7+Ct3GsNkOhqQU2tKyhKRKlbrkZm8GEFk6sUy00PMVhr/U4
keM8em0dokuY/VN4TQc0e9NA79jD+r5XmFPrdoDaJEfMM9aq40d4WSiBTVNb2SdeXQ3rImXj104D
HwI43cBt7o+jlhE/nun8EttKFR0hTztAUcoakvkhKTOm3VWxm6qpP+QONXZ6glbnFjyn6fiuxkPl
+vWsjF5YGGQugoKYEMHTK6/6bRNlYNAFLhLgwzWX6wfVTInTV6uNZ3c7MtRT7r2um2UzG0JWh++J
xzzOGxjLsA/g0738nomaENBuxd4RwTQgEQ0A6bp9CkSxkw8TvFrucIJU3IuCf+oe2jSVSecj69Dn
0mo/KewVs+2gx9QZ0Dn3uv1CgTJS0ubz5QqsDNKPaKWg+3wFMYq6Pk74AMwRIjAQ+RqqlaKgFBg9
jZG+woj1ex+hNFx+S/ufBJWTOlPXbZMFg/IO/SzJj7kOOvgtHuZmUTPlkU44OabZ6kk5jNPR1DDe
bU9AF+wYk1xE17EAbQ+Qd+ApoOF8ikEUSsl1gv7tdIyUZu11mq/15kOnG09q7klCwcJ6YApQNE4W
y3u5l56j1XnVRR3WA/lyHwK/QYK3cGR/sukG/+T7hYqdoSLkiGx3pM8hIEXx4hirKlTNp0ibV7f9
c2kdKC7bXNcefQnxu6hTWjozKZWj4W1qWoaV/btrbMlmCW80fgawBgxtgzYF6ae4Wd449k7mauMx
dn7mys9Za1Y0asPa/GpFuq+47SqX8nYsLswFbBt8rUDZiVuXVm48TlTXj0h3CHj7PKNEm09SNFsw
wiMIJy2FgO8VnxRGFBRdB5HQMbPvOkg6sackk/g0v40vrxxUjXSUy3lJ9RphBrn7wm1Iah3tPll3
ibtCYR3kF0BAAhVuKfmRxbLAsbAqNN1AnoaqFKdiFW5uVmE0FdDV+VjrB8X8rg4PsSYJi9eBV8eD
79+LVKxpzm0LnjRG8JQuhi2d2+96HMkK/dfRADY4uIi7NiBGwjLSOqcjY6l3jLXfMep6oIhs2GvT
726fIPEN+ycpOLMjRHiHxdQuUlM5cugz/Rbp1J/7k2Hu+rs6VNf5aqp2tXNIcC9iWFpWRbqa5ULm
CNAqoruBsIrOomC+cWMXPaM0Oo3ORpseyp2DMRY3ZMN3ywL2MvVpMHyVzZNcn2i8LXBl4j8gQdbE
E513uOu63hmPAKb4meXtYn2AUGjlu/TLEE/hPD/qaD7d3ulrv4SQBmTiYZA34MS+WxIPjUuc3jxa
M9SL84A0EVReB4mVa7fBbAmY6NBUxOgD0KWXkd0l+JgZm5xjXh/S/Dg02r72dAxvWpvby1k42ReG
hA83E+THCsnJUWXTXe4YlV/p6kZtjk1vhx4DX40y/vy0yQ/IA9f3WeCsjA3S6hQ3/2lW0b1ov7sQ
Zx9oGrb9SfFm0K483rZ3fcx5swQyeMBZAIwmIqqMuNOLAanRscyaXzUKANCflPCmXjvFRz8GqDeU
zYAbES7iHs3EuAGg++h5BOerBZiv8kkhu+8XV3KWKQpmFCstrLqJnGM5z+sm6Y9agtGQ27u1sBQH
5ElApuCfaxkCwEizaOq96VhCcATKO67zHs3vn7fBOTE90Ch7iIr8N5xVImLMPiPbVNQjtVO/o1HY
WXagMwmQRxT+4Dc+V6MDXS8a10iThHRPr2svs0hRHgtU7FcotIDhWK2JX0SJ9wSMLIZrSGqEhJV6
4c+NY++cefwyIhPBdNqwr2vlW83m1wh9ok3ZV7XvVrG+LrrY2xt5rIdTRsxdkpSej7qdrMqw8K3B
CYhUUkdHjGtRXO5RHlts7C2jOBrleMfS+oW27bdPfwbU4HCt4xvYHCpxaYKiHk4wV1Ycc6OLQNQ3
xKFnJgoaAFJiu4X7CXc4j5p4tgLZJmbFFd4IXVfAFnvH5cBWFeS6A1AChekP4huv6KCk+D8Y0LFl
pC/XDg3LPNQAmQgfENvOdRIrVMmr+agDjVFNEAVUapCGyIRhF8xAzoBzGKNNiheGsJkASMbuEKXN
CeVkv2meQaTg96W083Udr/GlcOFhXAOynlevC5fFmDUayvTkps9mTl86AwgrKKEGuRmv5pjtqJkc
Cv2fgrmHuBm/M1f7ZaY9rt8YyObZbDfNUG+Y1gXt50/15U8T3rEaTlHtWHl6IvabA/7SgTmhW+jb
204rFnZxqrkZPBM++L2vHj3OlMcgkYjTkx5DdbcGDBD0oqx6KybQRmezCVaF/l1hxhQOrhf2uhNY
OTtN7VdimlvPJkbojqA8VRSZruf1ib38YfzPz6Ja4fYj2uRZeuqp5utRHtqpDIK8aALjXpx+DryX
Yjmrdcq2YlAzPCGvwTLSUKOyOZrr6iZWcWZCv1xFW5Qtc3ps72zEA2TQka/2dZi75Tt10SFJJJ/z
+thcmhOuNK9yWY4wnZ5oV/ttHgcxK1Zx6oYSr1mwA+A2bnlMZkDFRQTExqVuEFuN0lOeB6zZqb/n
sEX8geQ5WdNppa7VUIe4plR+TWaXn+czp/CsKCfKqCQnmyZby2YQWOn3biTj81z4ahfLE6KPwyx9
qjMsL3LyO9eYto29ATPv66xFq7b7LDISR9BFEdEBQSm6naC4vlxURMqZRWrVnCK78svo3isnv8lk
BAMLzg5IMcYMOQE0uH6EeJIUuhonZdKcULz6kfaR5edK8nrbLxb2Dfho7wMRgbrAVe2tzKax69T6
lBgTfakLdcAVMfabjs3a3dyYyoPaFvruttGlhXFbaMag44iO8+X29ax3aJzY9Qmplvvb6E3C/KkE
re3qtp0F3wO4H3g9FILx/BIfEUo7GcRyenSy+k1sVCCVHvxekymmLDT20Xg5MyNEDM+sdUorNMyG
IHkw1ijg1pueroYTamxGMP5ggWKGTpjINCUWl4dKjgbsNDJWEZ8L0ZnBAMUNlmeAbjjagPPsfi6g
mXF7F7kzX9Y+sDyMZKKNCJg2UDqXX2vqLdqTBC4yZoW2SlAHweBpi7EFP22U0kQ2aev/tFX0Q5kT
3DXgTn27/QO4AeEHoAKC9y3SZU7WIIQQwhKoP2RpfSqodiq0+Nlqh3XmxpvSqyTd/4UthbOgFAdE
KSDCIkCItTk0cYqBniZKfKrcDYgek6wQt2SELweCU2DfvxrC6505LiuzpycFJ0t37+ISwgKl5Iwt
JJy2d26FH8KzwBtFoxpXOayo+/JL9KO/bx8+NKE31gq8qDM4KXdNoP50V7c/1tLiwNmDfhPAXKh4
84BzZrZ1gachTklPPdsS5m7i8p/SjCR9Ov7FRY/ASxaFMa7dcvXcnEpAGz0HUsPzaL5kTvlqZerX
OZ3X8xB9abU5mCsZF/9ChQewzTOb4n5CDNOeJ+gLQ/oBbD35uvqlPHmBfUQr3U+/W6lfb29vpQhF
4Zkezh3yPCTw6JDbguOrXaIkJNUg9KlPG68w79Wyy32vsdMwTUjYRzRUHchhl9ZD6nigmFHKr7d/
wtLXPP8FwkWnO5WhZRF0blWthBwJ2ZYl+FJqR+I0SyfcxUMPykz4Fzwwl04DlQsrx1hkdaIYIE6z
J92Z/Lh5nUrZji5cd3jrOejwmrgTrjiY9dEaUFiCofEdO6nn6E341jY+QqE6hcyoup7uhy/JG838
6ChrvizcesB8YF4fQFzOnyzceh7R6z5zIURLKanTcIAGUGC0aior0C1tJqZIcadjsgv/FU6gm4Hk
tnRTaBPPip9pb1Y8++1crmprDm57h86TU/EcopeEYjd/kl0xsepzM2oggKhOTRh/caGS/qSvkn2y
Vd7VVbaKVjgezyAP9vA175rNsLXXaDR8mlaHHxPAlyDk5WJm8OpJGDlM6XQ9qk4GA5S82WaAQEKq
ULLYpc93bkW4Bmc36dWCwIqr79UCEPFftzdzyTXP/37hs6lFWcZWjL000VjOht6HMFrA7Eeqb+q0
f7pt7PpcAxGko1iHqjXg/yLqJk476LAqCj1B3XNPI+2h7KHI3RWSsuD1nl2a4T/j7DJwTQI298Gl
J0PPu3uAYdq1Wxl0fXsx1zvHreCqgRoGUiHxYBUYmccsloPbgJR9UExaASKspvBJ77AQIJh0Q/QR
JEW3rS5EZyTlSM4BrOCNJ3Hyts+TKW51jDBknE/RhNJHVB1RifDdegqJC/5edb6rqLHPJxqg6nrb
/PUp508CcCEhN/sYJ7jc2tLMqj6PnOLUDnowJt+ybAziHAi5WgbQXvyIQJBia02kFGJrg3QW8+yh
w8U3aeyeeJm3w8yoJslXFj3yY+wdkGb+IYX1qDTtHAWZ12hgCLbt/C5Xfdb8vr1rMivCIRsjzC9M
1UxPQ1wWwZC3+zYHHSUdyK/PG4LuFa4zlKu5oJiwnKQak2ZM6QmR14TmAiCLDY0x2UvI221LS58H
bymQIICjleuxXVqa5mzWixmi92VMt8iMfmhWIWmAL/iaanA3M7gEG4YTLk1YMUsnlXnVKerJk5kP
z0QvvpWW8xtws83t1Sx9IODKTNA68GRATHkw/68lUP6ETnTt/ooGAAGhGAy0bT2Etw3x3Ony6uIC
l38NCSnHAM5+VetgKO68sMu69WwY+1n5NiMzrqE97KqVpIe89KEguoacHLXQ606orecxEJkFPWVZ
FjbmmzdLPtOSAYzsIqaj/whOIr63Z9FWqfq5I8igTjZ7t5zHaJLpny59HIzl81kN+NpVbu9AXbCP
UYODqznrCSxsJNfXZPh878/BRDVEJjkBAGYKhVAA5qRGsyjSXqcZN138OBd0rZDnqv162wWW9uvc
jhAM+pJFYACEC3h2n50ctYbitKPT1eet4H5CKx91cUxJ8l9x9lUsNGjV1sRqbLvdVzrILtpe0uBb
+i7nJoQPP2flVBvDCIF3BR2escSFUBTMn2Pr539YC+9ecKw4ZmSFrqxdG1FVWVBxt61xWhtp3J2U
KCokeI6l74I57X+tCBGtj8vJmpQa4SZS5rBQxrusg0j37aXwjyuef+ArMHeOHh8e4oKTtXqUqWNP
YaTyIBac71L9i1t5vg1wljLJGIoWAGgoFqKggPk/jElcjWwjvUJoi4vqlPU6GmckddZaFnd3ANgq
QRyn2V3R1FFIgSeEQriXnywvmz8fWy0kyehAcSwamoOXntixAjjdEeOAJCUrvMYCB+UNqIxIdnbB
G2EGVjjelKNLLs1kVYl+YY4xx0IDwh6TFBg3m7uDNccyrnCZJcHv47kFeUymFSd0QYOYNitPycOY
ScLq0u0HBBOg3Px9gZ27XA/6SrM+sRg3RVn+Kjqv8OGWeeAalblWrVbmmAuLQkquQqABCDqIbAjm
NIxtG9Amw2Ts8NLGe009TDI009IBOzch3H01MOvRmBvliZTAADJrXDWoJUreS1cM0iqgMGivgugH
lV40ogU/aDKw61T5UKJgkgIUoPuajk27s5NAuyOhFzQrZ68kzzXbgWYkzAMZr8DyKv/aF7yjt8Hw
4kBk4mQlIMVvzXGrRd3756MIyueg3sGULV5vwk4OBZ2ToWKwofWvrQPOs9K7VwdyZyhsoxWtJDIu
uSIqzZzEAvVD1DEuXdHQmdISjC+f6nryrboKQS/k1xCy0/tftxfGf7gYHs8tCV6IYdOCJHNRnnQw
cmKO2y9A/tu18Sqpn9XyDZsR6Oj73za65PrnRoXdLPRs0BUVY+k06u56TESXLkSfNdl7cXEXMUAM
N4fAAG7ly12kzpjNswEzyXhUnCGYbH2lQiGk6n/fXs+SB8Ip0HgApBPToFcBl3QmRpzKExBOhwSk
TGA7kjwDZSaEQ+bG6f/j7MuW29aBbb+IVZyHVw6abEuKYyd2XlAZCc4kCI5ffxZ86p4tQSzxJrX3
W6rcAthoNLpXr1WoVQYT08xcvzD6RxNd6JXvsmAEEzriZQ1oD16d0joAqtcBD0VEb7okqEDbPa8A
ERe+yJUBaRW9MhBr4lZxNlQQPhUHsGKEDumiYk1oaqFXg5CKMW4M54IxDjfU9be3gPjn5mTj2ZyH
QwCVtOGLHXRbdz9/KtpI+ZYfy6jcau/3HWHBsa+sShlNPCmZNlR4rGO+KSy6fovaTIiHZ3jfzPJ3
QslPwHzxBpDOTzx6NKXMLM4WLQJdb9GaWbGwuBAM5uLkoOBxA/6bDGSyrosUotCcqEzyR3D0fxri
euWptGQGEdVEfQr4BuQs118pqUcDNCm42JMR+nW09k0eBxlfe88s7delGcmvbW8gMUtgxpsf+mFG
/Xy1SCSexlIcFXfD/61E/ISL7L+OK30wgb87K1nyCuRKiBnEQ2bom7gViq2WzzT00bxWUNVG971h
6VCB3Qb9AxAKokIlNvnCdOpWVk7LoTjHzVlxWGgbiW80Cvq7a9yIC7k0pvfxXMMgJ9oxN8WOFAR3
pkMLDOQMufZasKlUH7OpSdTTaNis/DK7Nv/BuNmDBOX+IhdMI9kE9yNGLKDlKUOYcwvUv1mjFucs
p59oC9hmYf806bjXpvyIxuzapi54poUh5A/ILYpvMuWkXbpJqZaj2NQvJdva1UtjvN5f0qIJUZwQ
0RZ5oBSieMn1sfRYca7sF5ayXaduKpWvZBIfMVtyTPHnTTyzEAhvyEg6W0+tAsi/c/1m/UzPxq54
0sGek7xoQXOuQSBwf1EL+YS4OpASgmtOu6nrtGhVmpzjzgWAx3pKNM4OmDNKTh0moPdqMWp+5+os
QD/BwFAM/QfEBqhQcNeL9hLgfnIyare8ZfWoFIC/EM9vuR5jeGtWfaoYyj+4pGAuBhJO9EbkBB6N
1ykD2KY4Y2IqmlGDD5ucPXTa8ELc+E+H6at/MCiY8QGVho6B69w4DAZoNYqDjtrsJo1r3SfViIgy
aYfesh4LnfOVr7kQOLGZ/1mU4rOJWbMOkySIak6xte1xa/Jx5dW1dAqgAgUPxYXioHxyHb261NLH
NoGJGY1NxlDC/9KvkSMs9HShNH5hRIrOhhsPVoKJt7O5NTaVfoJEbvXkhiNUkYYwBkfPm/7Q7e6f
hMW9QzEIrFWob5nyQITJqmy24xqeOJbqU5pmzUuumP9gRSC9wNaJrjUADVIqkMd1m/EyQxDpO9Tq
cDK+1SjvruQ1C2vBKxUlYReVbsybS56HdovN8tnNzyOG9H2HTQfgjVcy3AVHAMAKfxvT7ABDyScX
eRN3uGujIqIpj3UOyvOkTHMc3H5tsHTJklCVtFCzQJVG3jNtslIl72CJukidksTH7eKPuKP/2gEw
6YhpLxAkY+xdzqbTNiV84mp+btvfk+NGpbUmqbL0WTByhdRJgFg8Qyz04uZHdb5wBgtFpL6ywBBf
Zru6Mr78wyoubIjs48KGOdUuyEyt/Myp8h675DxM5QoYZ2kZhg22FQH/vm1kN7lOMbJLizNHrgRQ
WjAka9fSQvpgA8uHmhi+O76KFGWMaeqz3I7x8Kjf9eY1GdpdDIyRxX2lsDZ/v2NAYeNWB/0YSmNi
uRc7BsqlFkKYQ36uyq9DUwdWvZacLFyyqLf9Z0H+7jglzCyn/GzMv1BsDJSOBnFMNupcBtR9R3nr
wNXuH87npVHJEaZmYOUY9/nZdj43/eNknJv4/C87h8oAmq1oEcrQcisBNZ7Bu/zsTkWk5Jh+Xhv8
X0qHQJSGugqooQQyRKqsxPinOu0ZKMz+1JjR/u5AD4jsJ8N37HAO2j3GENYu0aVwc2lSKrHMHNzo
egWTqPWBvIQWv1m/8o5auuCuliVdA2jbotMKuPiZVr73GSDjDQ3ZVyF1H2gBHiCBEq4RJS4Az4An
+L+tvOkWokJVpmTG10r+WL6dh+7WjISmizf6fYA2OVSCAhDkrhpeCheIpxjBwznGYJXk/by0SiV3
sVYMI0bJtPfaNaz28tJQxBdj3AIUKfl63zftiMOUn80n/QC518fWh77Ksd4ley3AXRtmYf60NuUn
/EDK1HFP/GdUcs08mRMU3mB0rK3SB57hoJXTl1hrp4AOdunTifZhr3j29v6pW3aeC8OSg2ZZ29Me
fHHAtdIX9sJO1Tbb2p/7LxBRjLIwPq3hdZdP4YVFyV2NMrfqrBD7i3yMn9KNfva+zVCmVAEbyoN2
bdZryWXwMTGRI8ZJQD9zHZIzjWRqYZLsbDOCWU2851CdXtnFpc+HkCUGk1G3vckq3Gk2QDXvZiBX
4vskGh8gTvNYhqIGPn6yttbBiManxPVBBvS3KjV49gMXACim4HWC10t9ezfFELlbKtnZgvqXW1Vb
aHb5Vf9Oxs+2spawC9+X3RRPY6TroD0G+710laqAb7ilhUZq5R1bo99Mqo1JQALl+H5lS5cCJ/hZ
8EJG/RaZlOSXXT5UqQN6o3PdeNz3Mki4G3rKfJ1MK/Fz2RK4AsWY5q3AhFeMuTPZsORkU/xY5aUX
+1NPptwHw0j99b6nLBpDSxK5gQDbfJQuL/IDZZpj3e0ybGBd/6Ykx0heW796Vr6SVq3ZkYKYYvbx
oOhJdlaVRNPCwYvZNzLPzPbHvDfK6P6qFtwCNEgWhK/AGGkBVX19xByCagrHVNR5LtLYHzAwzLQc
fLi23/HV1FqEQskHP0S8DCACAUGWz/MEwtsZgP/s7KUkAMhoWxWKb5IqAL/0g6sPb/fXttTVvbIn
baWRqZPhdnN2nksy+GVa7EiX7eY03pC8C9MUAmaUPoIBJhrTtemQhbgC20BJCIZXVDSkt1fMKAcM
g2VnTqABDsLPoba/NB9EXpi/G2Ic9nx3f71L39LFlDtUt8TZk7dXS23i4mLPzmhRgkEFksGt+5BA
0peimv4PppAmiwKVqOxJq3N6L577CU6aMC0qOozxvSiavc3XyEoWUmYM4iI2Iq0UfGxS1MIoO0iu
sjk90/Y9jcdNj6YaauuPTM19g3+pHOVtnO0V+PrCCcSDG1R7AM0CTyN3DWPXZfPc9+nZqT8Nw8mD
WI1FV77VwlG4tOFIsR+XHhmhbJueW/6zIG7Apx/D/DXzQBK7eo0u+MWVLeljGQ4jCIqwNYJTRM/G
KMNYMzeTh3RtumApQ7gyJVWe0rkFbzSHqXQ/6n53RJYeYrhm2xJf91Ufk9Qrr/WFcUvnyqLkISah
aP+OsMje6Avfl2ET9D9KEuTIFmofKJuA7twfmCkds8j6df8ULDoKPNNBMAOxstzvJZ2bmyMeJmcd
/BV1y7fDPD6YmABdCdILeRAepP/ZEbHm4urxYjwq+6bBrpYYhOZzku49LytWXHIpoQRoDHVYEGRg
LF0uFzHPrsmgd3iG5IG99VioveQb8G+RYDKCOgn0MAHdgv8Pj3xUj3TTEqVEJCjiqFysLunU2B5U
mM2qaoT0uPHTI9bP1lMezXRQNqq6yt2yuJ8XFqX9rAkeD3Hepudh+AGlR5e83PeLpcMNPQtkdUiD
dASS6xWVEGkqi5YmZ9SPCt+s5gi64MekUd8xhfjoqsnKG3+pbepC1QJNJAwwQH9EMmhO6RyD354C
y0G26c8mKKrABGt5GWCSOP/OfJTuf5vkwV6b9146AZeGpRt27mI0diqdnm1AWwNINEzb0miPXcnX
hhkWvfPSlOQmfctcTPqagp9XdQPyB7WTyIvKPz1YDX+6vvqo7oj696ks9hUDLyB8FV9SONKFayoK
uDIwpkhx/Yw+VTG5JOjY+oavgbKWQjTeqzAj5l9u7jkjU0bywU+jF63fGZjTgzRnbru+Nvfb+855
a0rMCgpxShi8heNbI6u5S1EEKqup9qneFY9NMkyPxCnmTR+3P++buz0LQHeBlEkQD7jg15cuOjJM
KYZTmHICnepvQXDnx3V9oIRm4aQOHVSVuv19i7c+CRJxBH1g/jGedcMQ7MQqNTxI8Zz0EYCB2jxq
YxI5ffvXebowgxFZsLaIwCU9hjEbC5ZjzsiJ0mfwzqdoUMfaj/tLEYHoOmEGIhHvQ/Ry0GW5wbax
YYiTnLXklBHvRwWCrt7KoiJN/ujGD0ac0DPaFe9YqKHApC7kGkWNBm5/7fIOMizksyU5dUEXTRCD
77ZArgjhYY4p9ALC99kpf2pWECayXAhm6a7NSicNgNh4Ii7Mmtvmu7eJD6A69KfEB64g/P8ogt3e
ADAnJtIxu22huiylRBlKezpDb/pknDja7pCDd0Pk5iOEllF5ExiT0QBHwlqyItKfm+95YVb8+0U8
mTtwk9loMIAFS9vYQRIJJXVtOwf2pt5qxoo5WRPlfzf1wpz0LQeVarlbw5zQYBEzkXiKTzx09L3j
HC0ISm/mSN91Xz2s9TlJA0Pz52aH/BNEevcdeSFNu95w6fvm3JzVWP9Y+RiaAabPfhvPkGhJhgCy
EFGBj0yfptinccTLlSi+EPHQoECXTWC8oCsi2R6UaayrMSOnkZDISbxo5MXDOIA9dFq7MD4g1vIX
RilJdMIQ1m5KkGZTVW03et6pVxTVfshSqBgFbVUONHIpUXaAD4D+t0T8g5wblKGESO+kf7WZl/Kd
ofdN6peJx3vfHgaTR5irZmpUjBZrorjFAz6CPkRHn5US+UcYD6wxAoUAkf/ea6XWhyi+pk1UtEoT
RwU15jFokgSfF5LExo+h6mvzKeetOQWJOmmfBhPxxacGmhErGcmi632wv2JiBxeNJSUG+oyx9IRD
IMDOtag3sgcekxc6/0oJgazjFFYKys3ZCFknFpD0m95Bn480fwwPFAAs29Z6FajGL6I2oTvQg2KO
QT+4K+djMdahNyqoCRHCb5CGSmcqPc1m9wQ9TQ72sjOY4U7Jp2zL/TGwcC5R+stBvf3ENvePw+2z
Figs8OOA+McRXGPS3cF7OnpukronAqxobvt9TYIiqQKbvhJSb6dOC2bjb9VrEWIheobABugyihLy
hVV5iddTZngnI1eDFMKCm94wycrKbi9fDH0LUBO626IGKAXWqqoU0ic1vjsx+hPjtQsyeBeCRUFc
lOTz/W1cKPCg0o93lw16JtBEyfCigrRpm5sVCKFL1e8N4qvFKTO60IKgzlB8aZo3Oyv9zir/Gv2A
/AJ3B8AqwMug9ngdx22303AxexguN+cwZr9LSEaiS77inwt7KTjDISKDEh34zqTwzfXB6HI7tU8Z
cLbohEIjqPfzVcLmJTOYEAY1OXRebqFGwP7kSaNo1smgFBrURtikZgSK5JUrYNEMOpFCFR6AWrmU
M0DwJmacW6fWyMOkQeu++qyX2Ur+cptu/i/SQYz1gXZWfpJbo40SWG1Yp85r/Nr91Ng/ivo0mK/w
95VrZckUUmnkgEK29oawVYNaWDMBFnviyrdJWEtd3+iPHWs2U9b8/bnC8w4LMkGPjOAh+UIPrRVr
Ao3OKa/cIJ6m0IrjU2+1rysnStyF1/cXdEgu7Eh3pdlZ1KR9a536zcxCcw7KTQWB8ND0cWshHo4h
eoObbq1auvCChV1wvCHrBBYR6krSiUpikxUts07jT1Bp80c90CNtR8L5OPzswvLY/YJcyUrSueSR
lzalbAyzv1UN9Tbr1DRfmuldVZmfrk2nLO2nIAuHCBC40DGme70u5hSEgqEYhwughc76ba7p8S55
4aUB8e8XKaWauIo+08w6MY8GLVOdxwnwbN8dMurbbHzDqPVKeXShyIe3I2pe6IGgWAQs3bXJ3Ela
qPsR84PL1UQWS/be8f+J2Oeva7rUq/Yk3wBnGeDZsWeeyLc+FPo1XtQfjC3e/GEaxeHajOuqPckv
ADLScAtjfd5u3sSwV35trAA0UlvxMFBjn61m6mLL5GN3uaXS8YZ8PYoQaHGdhsMQKX65SalfPFHV
r7ujubcAZPUhQLdTzsjlmBU4hq/+UFYetAsVluvvKp19t027uGdYdxvVe+sRbPnh/Mx33eaDQuUT
wbtg5QQuDOlfmxRH9MJ7FT73ZYkIeyotF+zrvdae0qLFZW4olH6Hrk4VGLF6Cos5TX+bUIN+H8y+
WWkjLvBkXP8K6ZB2loJMnirCoXs8TiCtM23HH8Twzdp3IkxSAhCRP6kP2HwO5bppB4WQqFXXGWUW
IpKIgeJWQdXwhhEL0r5Qgisn8QXsw3Qg2zYwdjTkuzpCEEQF1k82+vNKyBfuLPkehm3QNFJxjYGv
QIog1Ka6WhLwz4I3KlSjBDOHQbLl0BbiWwNczCvX5sLTAFnThT2p+qq26jCK0im0w8CDHOSKL56n
GZ5Gfn4iZ/2sv9if9TflwD/pD9ln0Bn4Kyte2ubLXyClbxUeBF4K2g1ccsqbeYjVXbID6eQu/VPm
PjQgvAMqb9lmrdC9dMldrPwGesMa5s5AhNonIw7ZoxoB6Y8V79lu+Mm+DI/tGWqpD2s9mYULwgDD
gQpCKwAOAaW7PmIUdFaOygb7FJezaUTuRMs0gNQknTdmW87TzsX4fr9zwZG9xvotzo3kWXhoCFpV
QXwAdvtr0xUZoQXST/oJMlrlI017+tB00A/OWZlErWeslTaXIhjADYJCH+tFZi65ct+OBggiifVR
8Bj3CKOoWzmB7U8hKixP3iqoacmTIAeJ/o+AdoNG/3qFXpqxiaWedUoxvZHk+4L8nps1hreFHAJP
xP+MSKtiIx7JE8eqitlEK9Kaj13srqHUb0uNAKJCN0dQLwFNIY8Fg5TIhbKaChZqVX2OTfdrVRSH
zqsfVRAK+00y175iGCS6fxQXnBPMGOBoxPiuIKGXTmKapHGuDQxVOKVU93PqKZvSzfiPJjPsB+iw
0oNnz/r3+0YX9lPAHaD0igoxBG4lt8xsba7M1NVOXl/RDQGjXBjnzdqA7Y3zC+F0yD+ibotHHGDL
164BvddEyZg7nab6DwVvVpccBotHXfp+fzU3WyjsYC2YZhBUQXLmXKVDPio5nU+l8ccAJ5HTIVMv
oaYG7VWg3Fc+mPjVV0dasiblRh6IPOcauNyT46EzqLR+MnqPvKl+31/UohkMsqGEYIH/XX76Jm6i
EHeooRzSmNlWced0Nxk25mDq4a8RMFgRHtfAS2D0EO846XQpU6smhav0J0VF0YC8zTUk9tRvQ1Kv
XDtLa4I+CSpNH+Pjcmmk0J2Zu3k8nJo+3hNOt5NCXznVVrKZ21sG5CIgFwMvnSUQubJD9IabdONQ
uieul/vSQumsy6lPq/mx1d7n3NzQCV3V9OswHpXGPVbteLLVggZNCcXLzFz5OeIEXzuM+DUYHwKS
1UKAlE943fCqgLDJKRvtMMvbp6l/qMmWw0MzC+OwmhsBOrySY9xuNfSOIauODwsdazRnrs8e0Ptx
04wuXsuZGiSU+nX2NdfXMplFKxjdQ5cJNSAcwWsrSu96lLJB/5DrMTi04/NiaznT3y8GTFKGhj6T
0Kz9yKcucuRSAIxqrPOUQg6bzJWvT0evWQMP3abiJlwTUy+g8gRaCaHkejXuFNdJU/baCSt90xrr
xa7djS54pVJ1k4GvqwXrX+WyaQPqke3oOJv7R/728pZ+gJQXNhiJqQwr13B5i+ZIHo67bBs/8chF
F4g9We/KisXbYj1cQ8hOgQoTfXPQYV4vuUumCWphY4ETWYfUItaW80zpfaebTnbbR0qThHOWbZgV
Q4vHBXtXVuMkdeo59dS3yQHafTA/OV2ygejom1vbPZCOauL3ubbJM2cOKkY3vKaREefP05RuyraM
koy8tO0YVmWyd7MsUPjo/L3HAFMKkDXw1viWMg7atirWTGCdOg3lDAmt3M9o4Q9r0hwL7g9cG4Ap
DihaMFAnnezM4Gy2MxNDpKJwAlEJYj9jW+57xa0RJD6YHEUHQRCKO9JJHove0JUim0/wzwiE8mGF
Q1BnVXTfzO1lDTNweujdo0AJQs9rTxhqZNB1ls8nq/1UxqBkNdASS8owtueVyc6bPMu8tiQVM/oU
wDl3Bt1/bvxykzeMmwVV/FxrGDVLfMzKrlw6tz0OyZ50YVeQnqgh44ALO470ABPU3RjUP9LSd44/
bUiu+vWRwG2zCLzj6YrxjxznOvhjsRjYwlWE/27GcTO7dxWF5gW6unxfHZKDg86u+6KezD34UQO2
Y45vfOMR+ejzus8ZbqGd+tBgvqdcOeyLjoSDLpixkI3Jt682WIVjTM4EFarK73t0fvH8IGT866Mn
VvyfGWm7C7doBptBTq6pflkAS0HO2ezXHgQLoRJW8KJCEwnB64bg3OhqWqtKB728Rt2hPnYCIdTe
nDpgI5sHCwz1xdg9NBBcVKjuz2oX9NzaFCV9dSZ1d//k3CTTwr/AloogAAw9CtTXJwcwiNTI8Jg8
5dqZapmvtH//XJdMSGEaqjatO8wIZx5zwjIGlG/Ew9mrN51h+sqMpioYRSHQhsjcbbKsPBd9sWva
97Ywwp6q+/sLlh0JjyPQK3gIFUCmYjxV+sJNSTHpS/IcyZM2ktAZmW6GU4JfGCj27Kwx58v504c5
wEyQ5AvuFTmb83IzBrv4mB3bDLqUaQq6a5eqmDTpSpenkJzuytPcOOkruGeQG5j6WsCSQ6P4AWjk
gVsJtQuh+HL9gXuzsy0y69mxqpmpR4UdkyRIeeEpUT6An23DIchprTTY5CgpjCLsoxaCcTyw2Ykf
dZHz2IPdgoM+zY4QgGRmCKYE3vozZjPTrxTCmyTQCUneZpx27cGa1WGN4WJp11GUAH7bBg4SLJ7X
9nWNqdjdZjomDORIeJ2/TL35CVD5oAJ2NnWq2bcSdoKawVqcWtpusEGAvQ33qrj2ri2j0K3p0Hsb
jznkynCovJz7cdfY3g4YGZMfcmcu1k6YfIax2+igoj+Md7+YD5HO8JiXcQ5OMkjY9dZLzQ0opAod
kvvnZmFhV0akLW2dIqOk1objWCPfMn3MvvwZevMlaardfUs34fFjPSii4uOBERPp8fUe5uOs5glj
w9Hy+7Ak+FRQbgXmhG6SoIPuS6ShjbVpV8wuBAakkOBdQUDGzKqcTWIStsK2ufxY5V4atZZW7ens
FZ8HvbJXTC3spYuKkFBowNg16nrSAiFfrQytxY88rzZdF28ArDvh8/oaXSMPEZ/l8grHXiKJBBU3
5q9wHuWp694aFDjkyI8KeM6M2v5aNvOnxsNofJV9QQnvwbbXoJ4rJj+6/heHH5BLq67aiR/1ftr1
HvuqchLYlbdpY/bJSZ7S/uW+wyx9uYs1fjyNLgy2VG/HaoBBEChtjAHPHKpE5rS2rqWvdmlGiqRj
apZOY8IMbemmUNsgLgvfGPkrlEdXHGThRGPm/6N4gmAC+Oq1g3SoSmopioZHraogKEy/J3xe2bRl
E7gRABMEVbUlHTKtip2YOhyrAeXeNL01q9Pft/sFJVToJ+JxgULGzYHqM6gOM29gRz0Zk8e2IkrY
8knxwRNCO79wlHFNGX4hcmAEEIfYhtejqy8L5c2QSMrrPGfHfuMeuqf5wT6bGDJGD0gg9Mgz2Eic
lX28gT6C/eHKptjoC+9DoVIFWAo224ihZE0giRk/jQcVJiE3toZQuz1cSF0Es4yNwgXe+9JnA4Eq
aSsAPo5oer3WuvrkkfonAPjvCjsmccyDbvzrAjZWeGVTcvyisQ2l7+PmyCAM4au82RZTuqbYLlz6
OlAJI3iQYkYc0pRyHY9XYL4t66w5Ejooe6OlbkhRlopDJzYfXTNR3zI31if/fugwF5wUFWwPHBtA
VQnioeuvB3YIEGBhOv2osfG3A8AERii2qWaF+RTvejP2NQgr1QPUPpPmZOjfEbc3bTJ8akn+Cb2Y
PQN6KUuS0I7VIzGyZ2ZnAWoH/mz/HFmy540RTub4omPwEMfwT96bW+hTRoqbb3vXxLs7Dws1DkYC
QYFy6p+rtid+nve/oFZ9Uttsm1Rz6IFS7QD2uf7YWMm8cScOSG+DQofVPq/sx9JXABU15qeQtWMK
7Xo7UCbLS72262OTFDxgRdr5CuFrkuS3AVvk3/9ZkTbd4VOSVtyqj8VsRNVk7jDQcmBsDaYn/ozs
UnARGPLETLklVQVIz/josq4+KlR9BrPy5KMa+Ov+hi0tRcBSocuJATcAsK43bNRsrhh2XuOySydf
yfHwzRvahGR01ybVF00JTQEgHVFRkWfOqrnPsySu6iM6/amfceMpU8jXrCRf7i9padvQkoDoLV7C
aPRKlw+BjBk6HbQ+qmb5Q51KCkirtuYCi0ZMBE4cemAN5RyvB/CvR2+nOjKoS4SG1rRR2inGCiZi
6XQjWKIpjksUU0qSOzv61BkxxFKPrJj3dsHDhpBdYimBS97vb9rix7mwJPmBUnRz5VFYcmrP3fSU
kshVSLsxdAh73je1tCjkp6C8RtMDZXLx+Lm4cFynbVxwOFdHO7bKACPox7x1N9AFeujq/uc/2LJR
HxA9sFtSY32ehsxuxupIMpvnEZ21kQVemdef234Ex7HWcMVe+Wi3jzeEf9gS1yowjTcfjRU9Rbus
PLYgE8O8O01fq5G5v9MqbY80n54VNJV8Yg0uehAsVj///ZIBtMXYKqDP4NqQthdtv9gSPKlHKFq+
sklNAjVODjXRj1ZldsFfG0MRCKT/Lgp56GZKDjpypbELZy6PqF4nG4ux6hAn3PhCiKWHOl+NIQvp
w5U9yU1H6pG+AsXesS3ot24GwHLAHWdm46urlnsDOHM/0Yu/FXdBAgGrJv7HFwWUTrJK6h4XeTuW
xyQFHjPQCqeDViqPkzU2+KUE8MqSOKYXZwPM9gSv2K48qp+cE3tMz9ZOiZoQEtDp9ynMo3hjhfe/
4A2I+WNxeMdhkBqDl64h+UtOGsyTpUV57BPUtZOuAsqsatVDak7jDmpFQAIxDZK/U6UjNZjz/pD3
drYC6ruJCR+qHhg/E0SoqPdIV12fFU2Da6o8Is8xfuWtTn21i39MEG7ZqWgwv9xftPhgVzeryK2B
ncZfQ7YGSPD1NqP+kXHWkPzIHHsK+JS9uHbz9b6Nm4gKOBNYLwGkQg8QjxQp09XS2FKZBxulrv/O
zN4pf5AZLELPMx5p3+/bWlgPLlRAXXRAPFGwEsfmwm0sffDMhsTZETCcaGyParYmGLe4GvD24CGO
khSABdcWKE3cvjTH/Ah6Okw1l9pngzuPPdg2ViLKTfTEtgGriil6vIKABZHcsU31sWZumh+1Lp0M
H9rUlpiOgPbRpotRNA8rEwo6PkOxd/SVOrX1oMn67K/rYNc/w5AcssGQc0XcAl+vsNBZ7VUHqXTm
EdOPm678NsdmM/7tvQjIEN6aAhkC6dqbDqhmJyVGLll2nBTtWQOzdhZl1sCnTe82YMC0dead77vN
7dtPmARPBHhFUGW9qe6CEQMDKJOSorpiqLiT6o5+1lTUrosm1pPAHSeaAsWRuV1gcy83NoR51VvW
zuStt2PNDgwnKYsVVOaCq105s+QBTUxd7mVwZkaV7KHxBm+ju7R6LmZ3Ld4unRtEHAxwaPA2NI6v
vVqpe6cvoEl55JyGiBlfiKdUK591waHxHMH8F2DzluAdubZRJmgC51Qpjmy0VSVQNFCcBiOgGEOY
EqUoos4eNbR1G5P94k7dx36BlGElQCz+CLwPUdUFhh8B9vpHaLyiBJCF4lg0HvMNlva7oW7Am0fn
et/xgWw9PQaBYmnamPOwC2UlvusLAR4JObr7Hw9/WyYdzJIM5DGKVRwB6a6+wieToLGH+FUtVN3P
22aIJsjrtDY6xSOPD6zMqiDRwV+fjuqRlfYfR2dpYNnxM2YKxzCbaexjUkvMTJaH3HNQmqlCg2Bx
GjWKvSvetm068oCaylpxa9FrQIcpap+gt1QlrylRuanyRiuOTd5O/mgDQqqp6QtJpta3Ko1tJqhr
HLpYIQebuU0A1tk65Ep8IGgWDc2873TMzjLjJxrY1Acd41eFlOFM88OoE78arXYDxHmQYYNCPqkn
wOtfdQ0DCFnxvde1A8rpW9WqaahbZI+AceAeICadd+xp8jQow8aLlU3eVns97fdVq+zjUjvkjXr0
sg4TpsW4vx9Glr4txCgwaC3mnm+IG+IhmeqqYMUxAfcmBoRVZeo2bcvs0c/B14V6QJyrc3jf6E29
BUcW9N8CQAeUzQ1xlpVjKtHum+LI55ZqvjXEvDyMZkzTANla+3lmyRegFttVzu6F8IQPDFARhpWQ
Mt1UsMBkQpNUzY58k++1CqqG3iY5kF9G6/eREXQn+0H9aq1E6kWjeM0KNhrEEJlhwYMENLPsOUMB
xVLPHk8z3+NNu6FG2W3vb+zi14S6kqAHM5C2iJ9ykUsUGnMG1MeKIwibuqiH71Kfj5wHdpePuCJq
MCzet7j0KUW9BghdVI0xrS9ZjJ0ZE0tWftQbkhi+0vUGxtqqGO8mjIJrft1a9SuHMOfP+3ZvMEfA
qCEYAoODMjLmtWSphzynasxTIz96XPs5p6a+H+bO2ztdmx4qiHFtAHz0HhUX3AS+41b5NlMT+w0N
O2clV1zcATxRQZCGFwaajtc7wFJ9KPJRBSe5YjgKhLwt/lZzx32zYndsAHLErLjvpO7URCtbIGLV
ZSYM3MxV/1y6bNUxmQbFq+eTwtznRilDowOLTdoHU+YEre2EEH2Oslzd8hbpCKGBkhkr4UMOpx8/
ARIwAgIJFIyc8c0OGYg+tUCQVr3fQeZoKr2VYLEASoTmKV5OQCSh7nyDsqTeoPd1ARuK5pNP2ibZ
ZZg00N+dYNhMlU934xM9rE3yyF8VCwMvD2oPGL8CDEp+ZSQ9wIdKjr1lwN9OcRbErIuqmYZznfvF
miaL8JGrL4nqjRh8hU9iwhF+dO1DkKZOIT8EZE9sKn6vTr6O6gpeNvcdZtEKnjTAt4PoC1nqtZXZ
AJ1+b3PgLeoXi3/m/WuWr0A2F00gykH6XeDjbOlxNpGWKbZZzqdp6nx1tALDqKBdYq48NG6+Dv48
6rLItkWD8ebrlC4DjX5qTScPGlu6Ewetg2vENUOVpyHT9ZWqkC5SrOvvg9FCPLNhE+80oByvd87s
0zwvrGHClE+5b49DHOT2dq52BmJLYPr6ptq4aaCcm1PxE8NIMfVB+2iu5GFyHojJa3ARCDgn5lSR
CkpOYirUyzWlAZZFtYNYEMLn5b4uq7DM3jyO/D7mG5Qf3u47zc07QzYrfVJr1mqS5up0onv74OzG
HffbUN+oYERNVocibj/s9RpFvLm4wNhQ9lZjJ0An6UpYsuJJcIG77bwbgNPxMr5ye93GFmlPpSOR
O5l4qsbzqf0DPm08mwyQd+IzI8/+YyY+uM62KI29qyuf8iZsfpgFAQy6P4Baf3SGLpZZDJjiryod
EzwQHVYwFTi93/9qy/v4nwHx7xcGUJ4s48Kbp1P6P6R9Z4/cOrbtLxKgHL4qVFUHq9zdbtt9vggO
xxKpTEXq19/FfoO5VZReCe07ATOAD7yLFMPm3isw+jwMytfeHVvf637ZGJq1JDvIxLVGhzQgaYMU
gzsVXgooFwsTHgxfk/ssqJ/qV+8ZBYd7/Tvt/P7ZfCBh/fP2QP8/X/B/RypdgqNLF2+ZGZbnI4nB
i4qHV0GADPQ723eO/TMU+LJ/6PH/FlVu7xCuT/YiPqB5hKKU1p0WK8KmjNhJeZqHZ0oCKxiPf2GI
/T7PeLeguw3DQTmXxBXJeAdI7hkZIPW9xTxmc/ONjShH3x7h+iBHJiNsBoDThSWZ7IYyK4wNc1Kp
Z5186yCYn7Ffw7JzrG7tAnSTMRLh7r0SfCDFMmcmbE0BtYcMfG83XwElUqLbA5FTYnF84bZA1Qtm
dSitS6emnaRggTY2UNlNf8qz7ASW+idzUQLeQS/rdqzNAYm8VPjQ47/SruuXtq745OTnJaN92Hel
41Mzaz5YY3kfkciI0MQEikcmjlEHdAQyFiC4GNZpAnKzbpRooh8mt4iJE2pOFooLApZ6fYTUeevY
paXhCGmfFrt9YBM/Vbz3nenL7VnbXGoXgaQzeNFcXsBDszhbKoWuCKt8MmUHwPZ+346zuRLwUgAg
xLbxZJBWQt1NaI+RkZ/HyQonawzwhvA1wvy2zMLbocRxJ+cLaC7iiQsOFwom0p1puHjWAhRUnhu9
/ycBuj+qM3Y/tfWBl208VfQ0GMjybgfdnEd4EOMRBtALHrjXHwye79WktzgJ86UfA9WFRFs9AVYL
E/OdFbh56KIw/t9Q0nE/qgWk4FVc04L3G8KA3Xmg4QgReOMe9tH3p2qX+rs3OOmYr0px0I+Ag2sc
Wpauh7x/sl8horYztJ04MuVV7dhoohi/nJPlH6t7Se1n29kBqK6eru8bWFBvxAkOopr0odoWVlMt
mEvnoRn0YKwV3beHN6e2UT+qT9byY1h+5pWb+QsyW6OwX/9inVyElz5e0SoJoZB9PJtGmz620zyG
auqyY0XwXPy/hZK+GpvaYtBZUpydpb/L4CnMreEER6PT7TBiwlbbzQbLA+8nMD3k9LyacyUdGmQ7
ffKjz8VVokUOdwJskyiddo6RzRWC8x0qMaIkK7PSFnPQXIqGynlGRlXMoOyk0JN09uQxza0xgUuL
UYH/tqKVDLWdaW2Z5Gd0f6m/dMld5fR7DZutIOjUCISKDeyuzJUcMrviqYOnNcDI/ujo91mb7KS6
W9NlC1Uz9NNcIEKlEjoeaS5JBgg6aeZvLYVQHGsOZt3uPAi3Dtx322pcvXjh2lIU1YLeESR153Nv
k2+jlb1CRvTbxLPyhaED4mvTYH9Bc2pHqmxr3QFCiwYBfFJFy+v6xEUFmE5mM87nlKovetcVPmvH
Z1exPxuKFXmM2zvD3HyMiUILtKVxiuA1eh2RJEWiq0bFcfBCiOsN3svP03fX16HS2ryaz7e31daF
KVafUEmGirbMBUumoR5Lw+MovEDXbLS+DmT5XgMuNXfjX6ySy1DSkbgYGukWZ0YqqH5u+hmMZwgi
6TS8PaCt5X4ZRTr5psYyUgO2jOeUv+Y9FFLGPYjk1moHCACQH0HrX+l/F27Ga4Pb03nqStvvwHq5
a/MJjm1eVh1vD2YzFCRK4aEJDvzK966iAK0prjme7dq99/hy0GzlgXZW9BdhUN1Eng6W+EoDooaw
s91MxXQulLw7QQQEwPg5zSPPSe3D7VBbnwcgAozHEWhM+Ri3FDtPEqaNZzL8LNngL/WeWM4KMIFN
I7JazBq4CsLM4nr/ZJSYpGMtTlU3faCO+qAkbX3HM9Of5qoJST0+1Yt9cNL5TJ1kZz9tfDEEB+vK
gFa2EOW+Dk4bpVBLCC6dCRR6lwn8AgNqSzb7+CpHUoH9qjkGMBJy8ulWKUNFugCzKx9g02NX/y4Q
79v5VptjuQgivuVFgQGA2VlI2GIshfvG6+EZmtVVqChsp7KwcQaJiiUq62AYrxnMeu3mqHM3EI6l
P0zYao2e/V0xu98K1f9m2i4iSV+HKSO4YZMzntG8/4N2MPWdBuLst5f41nBcuFegc4H/WT2qFtDc
x9RK8W146Y/oV7uUocfIIHTY7yRFm6Egy4FSoY2bXb4qFrVDsyNz6HnQn1J2aqf8Eyt/LcTbibO1
EgDkF6wrlHwhV3a9Eqx5UiDZzSmUMLHcerdqA8INHio1+ff25G3sXrDZhVqFOPSMVU7UO6y10GVv
ziZvkbQurOj8eQK1yld1Nf9GE97eDyB9vbpW2sJYKENVptEtsvMR1yOG1glekWiygawDZt31iIfJ
WJa09maYZTyO1n1XPCb06fZQt0Kgm4IzCtQbQG6lm0qbOjNxFLc+dxRS5YZ3HAEDT+dp59tt1O1A
jYb6JSCHgBetjqTF7Q2PLnYNQSXrAOHU5cEgUO07w/MkB99JP5QHhR7z8tNLk532nCzXKxTqB8Bi
i/MQqGL5oNL1vkPeSYvz3D3ZfZYH+fgwWM1DOXnfbk/nRiSIIIDNAvoCxBbe6/sXpxVxrHHSho6f
rT4/jtV3y3izrdds6A+346xvMBSaBIlLw3BUTO31yphbNbPdFHRT2LN96fv+lXvN3cdDYCy4wwA9
0AH9uQ5BwVBjGlP4eVDgEePXTgfraauAEO9fjAW0TQgEoluEmoJUw5hqs67oVCPVhHwQT/rAa/iH
H9tQo9RB0od4ig1GiTRdaC20hLIStdvReku17BccdGHWPu+c7BtZM+IYKDOibgpCkPw6mJtp7nKX
8rPL8NgJcLQ0g09b0jkBUxva/8m9NG8mn+o886g/1aVVRh02x3LwkrKeohkUzvS5qKALsvPbNlYm
xMTR9MO7BeRgGfFLQHko9bRZPtcTORWZEejkH2MxDs2wxwZeHymYBFPo1ACm5gHwe71wIKCqzWmv
LudFyc+JinJbMt/Bnvb77fW5MSBMNZYMmGMADMngepPlBllUYznnzfJJraf7JOefLJuf9EzbqR9v
hwL2DbAoIcYpjaiqrIXmBtJ57o2+Aj2Csf+pZHfzqPq3x7S1rfHAA74WrCcDmJXrqTM90tIp1efz
kkyTr8z0d9VWO0fx1ucRh4YGTRhQd+XM1CwB9EHxcgQvn33WYTmwsOlQpOPL7aFszdllGCnL6VRF
WbTSGs9e+aYkAAg6ScjaP8jwP76wcXWJNxBK/KguSJdkzzqtBGyZ4q1FAjJ9y837fiSB7ezB2MVf
dF38wf1xEUi6KtPUGgY9Q0pFcts3IctuAveYNb8m9tapexemvhENQkz4RiAJoHUnV3+apOG4l20K
xWMQSy3zAbIuNaR1eu3OBt39qKvNGJRO+7XsujDnS+GPHrg/ZftzYt7gp97yVe+aX6rifWEq+sR9
1p3qjhRHTpbPvcpiwwXHuKoOTDUP+jjCrgRon8g29ix7xLRI04bmDsQrLRCUUDsTC+XiShyVBG36
ulWRxJBDzkmYGMn91GdRXidBW2uYyj2a3cY2QqkJutRwTgfd+R1neBFyGBmfKXQDP3vqyzj9WOhO
EWFjbaMiJ8yAoBq48VStoSgzOHp+hkI6IL9oI4+lb3sVi10+mUaQ60mZRbf308a2fVfMwosOCBjo
9l9PYz/Mht67kNEgWoU2Aix6FQ7pS6735xFse7pzSqyHKEg3ULvDKxJSYDLYyFxMrZxTL4n1QYCd
umz5wuEMMR+qNtMzqNw4zevtAbobIXEgwZIAQmeQIZYtEEww4lWlmcEIdMC4DTjO4iethW+pD+FZ
3Ut85JcZxHXSpE+ipB1r8ggFBp3B19mm/XExKmKEk+nWXVD3Jh4kAZ7A9eAnrFWGUFFbjz+O1VyP
R8LZaPR+BUC899OEcId+5OVE3IPJgWEPUgsoTb/tCqxQWB/oCwgjUEycf9UOU7Nj5bn6EmaToX1z
CXMDWplKGYEiV7uhVadpF9qLxvITVVIPfMnGHPqTUzlO8SklCwd4qlzyAm5+qPZF9txqXaCoTd/6
k9MuxSslSjtGJVdUJ4Ty8zB8zXW+5Ie0tRLPd0nuFJG5oCHkO3Y/Kb4BFAMeJxoU6oAOdUYnTIp+
bg9YLqIjDZv4nwCp9+QhabrFvvNUkFw/TbwcoArRkqyAppyikf6gub0Jqncz1GHaedX0BabseV0C
2N3/cLyxP5i51aef2sQcfgLbUygvJa+aEdqo0G2p/QV/SfXdyxtXvzMzbvZf8nRs9SaAu4TVfu/Z
WDpRp8Fk4s2Yiw5aVcSbgBTsgNaPaqN19Meu6gBGur2o1rsGlxwqziB2CQyfLHDI5xI81gksU3Mo
v6sL/1Srwwm+ZM+3w2wkfogjNgqepviXIR1yWY/eV+9AfaCLkmPrHDrY3M5oUpkHZofN61/AAq7j
SZdePhVlZgu1gy46TJHe+UX4LKx1+wgqopUPP5q7vZi6uLGvD3LEBEIO+SPu2tWNpHktfLQoSlr8
CW/iKH/Q/HSKvF8mZNAyNOVsONMKYxo3FIY4w0nrgyqP9gRqRa4l/Qr0EIReJUqEQvnk+hxMAUPU
erVEZpnMo09zrzrXyeg+pGYKVDhP6V3bGsqROOoBW3GvJb4XXcoEtQqqrjStMO+uFVh0eGLp5GuV
4bsLFLETtHjt30jej7eX18YqRqYmiFdwqBJcoesxD5mjeCOr6BkKEF/VvvqNI+SLptGdE3g7DFJC
gb8XHFwpTD6gmmhQeh6BBz2AvcgONXQYQ88Z651q2yqU0GIzwKjQkFKjJS/NI7OI1ldpDv/n/nEe
YnV+QF3n9qStPtV1iPcaz0USkFCXmbyr0nNVpkdKwJPLrNCCE5vR/3JmO0aB+JCSdicb3RmYTIGq
syYlRlWnZ9P9XhLqF+RTgqvm9tBWNyVo/KiSIx/DFKInJDVnck2Dobc9J3GqpF88UvqkMu9VnkUZ
YBO3Q23M4lUo6UXSwUy4wGs1ieeZKAd3mrIwcfWXivP7NoMnkj2clE648Xp85wGxyhvFIPGERkFA
vKQ9aYkkEF1PhmJI4gJCToeheslGdXgdcTQc1IVUkeI0wyOKcPNHawVXcYHMvd4FKXPn0q6nJNa0
CpbaoEkEA1HvPY3/e3tq1zUxREKGhUc5apprAanBG/nsoOEaC3DDEiJtgZx6qNLYQUVM6LmTPKgC
s3+AlNRefXjru17Glo4UanBnaoY+iW0YTCD1SJ5prjx2SfvEeXLfVU3gwfLSb5hV7eyQ9V0phi2w
MVAreCdmXE8wKyuqsRrDBououWsOaUStoxcUfntnnyp4Hu+cnqvXwHs8VI01KMCBPSB90LHQx7aB
x0XcQTyQsDuW/779IcVcXV1JUgBpj/SaWy1u1iRxjbZpWEG7qVIBLEppco+98lDqe6bRW/sfXAR0
l6ASiODipr442uph6Eo+5EmMI7oJulQ/ZWkXdaT6qSd9upNCbQZzkXKD6AFEt8x/QFUElEpK8BKg
37T8jDpVlOrPbbXbchbfQZpGcOCE5R1gCOhdGdejstN8cDM9cWPzOD8ap/Fkwhh3umPHvQWhbRwt
V5HEirmYP7OupzbVEKl45M/jLziZKX4XZAf1jbwmB3OAHSn8r4M684dTe7q9WLaWP+q1cOwESAHQ
eLlG2ALP11mwU4Z8T3rqgvwpCeFkcD+E2ak5Eu3jXw89VVR5ILKMR5K8+Bn6JXNiuEnM2s47tVSt
w4SmDYzMssXP4N6+c3pubDYkwmihoTXtAMgu7QWrazObOXoSozn4qBV1MPExvD2D6ysWtUUBTIWu
BpD5MpbEMGZgSfDEjlNsd78aUOyxOEkDy2J7Gs3a+pi8jiWtFB04UbgDIFZxpwedbzx4P2EBAQtg
rfcTGirBGACTH+rlp2aGgq2vvO0t1vWE4hdAuxZtPCAKVs7Dgkw3mmRJYgiufHOqkzHz19vzuYaJ
AV8HbpMDgi/SatCKr7fDkBlshItdgo033g2vZSB8LbWgOGVPe0YPG98OSwPsfVApwKiQM5e5zV0G
nYgkJi5FtYkMpQY2nJkUFKUguutZsxUOiSzwq1goqCtIRwoS2qHP6hqrEULAfsOne156MTX2qFmb
cYT4tUDZw3NIuk155hYdBC6SuHf1k1ez0GJfU7PYycU2Eob/aGz/J4yUoE+JksPiW9xkkXbQQjz7
evPkoX6AjGEK09+4yS07yKJaC0Ak2nt5bQ5S+OZB617Fw0tKyAbXSIrWMpK4ce+gQxRlMAVsho8K
AKl4FIiL5j9RPOm2LgwyjKVp4jL19BAK0bEOpo3W1N9uL/rNwaDnCWM0aL+Ddy2t+Z4KrzcNh4il
eHeZDTJbOhRJ1PLa26kWrrvJkExCu05gQdDJhYPydayekaxHPmTF6BoaDzpMouujS/Wh94F5cpPI
ZKPTH5qkgJDakmX2eJyUDmaaiplCxOD2uNfHCQrKQGzgDQ39BICtrn+LYdBy6RTVOueq/Qkm4C9T
79zdDrGeWoSA4xaqLThUVmA1dxnVtmhH6+zRpD0iwc/P4AfCnk2nezq369Gg7i+EjHGgbJjbLxZt
hiWhVtwPPTyRuJI+DLT8MNcMehaQD8YJgoNECNlcz9nYEHv0tMSMB4e/WRn0r4F3+Qb5/r0NvjUc
aD8bDkp/74CK60DlMDSNB1Mv8N/BcFXPVfLvRz8NlDkAeUIJAb5oqlyLd1VcmdyYzHgex/x1LBvy
eSY2+amzzt5ZBfJYQJsVaH7R0sU1DPTx9ViGrsmN0TVorPWGEo0Le1kMUka3x7MXRCq7MV7onUXF
iwkqbrC70nKIJg0VVcedesVeIGkLqz0vu8bSaVwIF0+j6z/Txfh9ezDi77jMf99nDLci+otQd0RD
/HrG2r4dQEzQaJzw/mu/zGCNeznKxYXu+Ja51NFc5vPfTKDou+MxBlkYueHIa+Bb4OSLCRx1+ocm
lhINxCg+2D99HxkoHhC6BbFx1aotGqXRsYewFpShPdS0mUJkjskjMUv1q5sbu2mb/JR4DwhgGgzJ
UR9Z3fudjvJfMbQ0toe2hrqDmgG5YGuhZvRpaLRNHyxEV/3EmdNw0Fv3zGtL21kyYoGvPic0Sgwh
hwNIgLQBoMzMGHdrGi8mYPe58zg32nHq98xuNlfmRRhpC3AqjD+mhsZTM0c9SIxlvueKurrA3qcT
LFvU0EFKRX5zvTLNOqtRWy9p3IEKD0RZagQqtxQf3H8vrA2vu7dRKAhUp2WoeOndGDgNd3/+xfa4
+BHSoxcAglYFSZPGnscniJBq0xK3KK1ovp6NsxcCQ6WV8Oa2obt6O/Lml7yILGWRnsKMciD4krXy
zemf5gTdpG4PNbH5HaFGaUIjDQ5ocnYFs1nNGBqFxHzWvJce8vD3ej+z59tDWRGM3z8lisgAr4uX
jVxKbhq7GOye0himMM2d4Bp/BhB2iuHB491VNjN9Z4DwdZL33ejDtWkBydghgLfVJk8tH/5AykNt
w1k4oGiRFr49kjJW6aL+BJN8yANm62mMI0SFolVR7Qk9r5wixM+HuIWA2MB6EDvreiWm7QjcvYED
v4VwbKDWDPaPVeNEeVbl4Vhq3DdhbODP5eDEyoR8yiOu+lg0Bgv1JCchWmNp3ClLJtgUlu7XtvPv
7Rne+o6Xv1BaprXRJSkerVimzjD5fTW9MJADbsfYWpBA3OKNDXAAXH3Fb7ioX6Q8A4A0R1t76SB8
5BvELt0jhZ4fIEdmVX8UAC6vGSlXLipS6b1HIABFihfc+M+QfDjX5R6HZ+v+Q7IAyRxAYBx85OtR
QdbImLUipbEKq+pTo05z4KHLG1ZFPZ8rVwcv2yLu30wlAJ5AuMEJTbel41NxtQVKgT30tOyi/p1O
imVFRp+0/5ody+zwL76bIOoBh4aRyhgsyitCNNi6xdbCeeWzgkCudR7U9lOek44Et6OJfEG+gMS9
Du43VGgAfLyeT142pgJpHBrPPXxpMnua7lnT2gfaJ/0R/zx/qkpiRg7rAUHuezr8czv+5lljCH6C
h4IepHCkp5ynNjXA1kgB+3AOjces/EL4E23vLVS80gDgKecZqoVRGlBy7+WfqQUW3LGY7rId9szm
drn4HdKhwdVpbKmD5A2KKfeMJ2eqmvcZODy3x7u181FjhsAlcJ/r/qgjVDzsqqexrlMghCYG0eWg
gufynkb71ngE9AQYUwB38Z/rD1tPVsPGDtlNzpafA1t8Ps+HqeM779a9MNL6GWE/unAHYRJ3iVWr
gBNU92+m7DGqVhxPcbxcDkf8jovTTCV6WvMZcQZyN/CgutOj4mC/eYuvv1B0BViIWlREwo/WM97j
GiAdCd96QP7laWzy4f/dJRMb1SyAC1BThN3kYnUalblX+do63UT6K55dCOdJh2it5bwqdeRpTY+T
080H8uIY2JSQpe/dJ0WbjE9ML/Sd1EUu3r+PUUiXoMKHZpr8pqhULZ/qkeHEqXv+pe90qBXAxOm+
KJYqdEfg2f7iiBOtSdEqENA16WO6JYfemoMsjYCsuLiVnwqVTmXPCXRzbV6EkY5txly3bCpkpAQg
F0UtwHIBzcFLd6ZvL4z07BtKu1FVFCbjXEGCOfYhqg1+5XiH2yfHZhgcGwbe/aB7rsSoEzKy0u5w
ctSpUQcapAQeSVfosT2m2p77k1ho8rWAliok9ATVCqvierulWVPqZYHHmAuu2KEsMjgDmYoSlMNY
nNUy1Z6gTYxuiKJ/lLMmFiPaRe9cZOw3V5pNo6Mtskhs9GYw88LPEjfnQdcsxbclxU/dWYlbxzHA
/qAmobeKU1k69cu2nrVkwhKZge16duwWJebG2KMWbH06vJtRQQchGFVLaSHOZqvMsHGhMauNkA75
va1XZz7uCT5sHpKXcaS5m2qheFpg7swj3N79Eqp5L+UnL2JwHmS++VC6PrzP99wjN+fQwdMHPWqR
cEtzOBOXqUtlkRhGgRwYuO6BNPq/H1/8aIP/N4aUMHe8xty6Dolrrj3MKtyxKA+T3n76v4WRTvtm
oU02U4TBejuMZesnYxp4KGP/RRh09sA1gV0r2IzXuwuvphzZON5XOrcxFMcp771htCCJZ+U7FbbN
pSe80EUPGI988ecX9yYtzMpW8oTEnc5/5Yr2RzBCfB2P1NtD2lwEF3GkJT61iQLMkYc43vzsDOz3
MtM98eytQwnvOXRlUZdEk0ta3m5ezG1fmFhonD8khsH8bvS+FubwVbErcAvb/qHujWrneN8aGUBk
qIeCDAqilbQmOmK1Y5naJEZ/wT11ZfLNcLK9NGMviPjzi8+kKWUFrSnsIcPMPR/Z4AMSu9ePf6LL
gUhLoXUyPqqLS2K2WK1fJjP1W/VvaoWXQaR1gHJaAWU5fCPcLTTouzYqVHevBL61qIUEH2Aaoj4t
6x2pRTuwTDcI8EbJEcA+30RrsNCNnRt3s5BwGUc62RyVdLXm6gTnqeL5RRkAw5o1vubT0A27UGCp
qqi7Sx7yw14muLkgLoYoHXjU7FqlnRA6ZfqD4+DYhs1AGfzFirgIIi1thWs5pOsQBAl8oLFfFdkz
eNweBiChuFwBQZN7nnW7QDBCVQl0MT077Dz7W52yPT/qvSBS1mx2jkf0acblYFPYI+cmj4hq7b10
9qJIKdGgzqAScU5iqALjq7C7OucfNrRA8iOuUTwPoXSF2/T6GFBUAK87DzFYig4CXHSE/GJUwS8K
6g7R7Y+/mS2giIj9A1OQtXT9uGSMQncYA2KhUgSo1s26r4V5JHwCRv1eYYcl0v2Py4aJFO8ysJjp
i8Ou7VJgPyyGE5U2JzLdL1lgJns0u83PdTE6aSpHJRuKbhlJvHj9H4WbL1lZ7hTv90JIZ92sDFSr
G0zgPGl+R0y/2zMA3DzoLgYh3XhzOxg2szAIs8jAY6aBnhVAi+61QjbDAAIB0i2SVGDGrj/IlHSW
jfctiUu9PbUMPutqdqD1Hjfq/aqUXxWw0QFVGb1lNNWlLTRTeB67DB+++d6HxmE4Qnj6bQz6aHis
Q37as8XeHtZ/w8kogc5I+gGuawhXp4AY6UGeW4+p8xc548Wg5CeECabLBG9P3HiG/qoziM7aZajW
6U6hZfsygrI+3iooba9E/csKdUe0yVEomw/20YFSdKmc6vqgxcu9cuzO9bn6BGd44DN3lvn2NP5v
YOl4XYaKOy5A/XGmjkVowlstaitBVs3yv3lKgLQPxNa7nYbMxHDrZDKdFNXdqbI+zyU9NXOxk6iu
0Fo6WJM6EAEQxkP+vaI2NsCctTngFjEL3U+zEUD9p/GOVnpUo+6oBADJmFE3P2jWgf0wIhpVQbcD
f1tBdOSfIO23Ih9MA90GnLx33R+WhRBnaedQC4tDfzLPJIsKJVJrv7vrj83R+3373F+fWhg/jmDc
ybiRV1ix1M1Komo1iYVAsp7MPs28nUeHOPiu9/l1CGnFdA3zFPCCSExQqyIeOyhWEZS8O5pw3bg9
mvXiRCigZYTrDDqP75fcxV3CNJPb2VIgcea54jOXjf7cwVNnMRd75yEgDltpVBrEh0AMh4QFSF/S
q01RUruBeCk2YFeDIz7Xna/QxoQxwGxXaLAUiTP5nr3sVMg3RogiGYC1EE8BwE+uCeY0Uy1ioLw0
6CT500GZ2f2uduZIwGZhKjt9eD4ByAAbCtQdALBl194eNHMBhUIuNS5gzRHIZaHwUhvPfFScJbod
bGNGIXyIbEd7R3rLDzqtSnrdghB07NlwkC89t/tEraQ4ZgM1H0ukPg9TYdZ7/UFxy0jfEXxMGB0C
4wLskewDDXKhPSrukMfVgr7wlCyTDugEfEUDfbJM8IOSofUCigtDPXqTOo93STUme4pqG3sEbWf0
3XEWYfxy0bXW+tTx4OIT13X27HkjfAyn4odTpCxIoKdwe6I39jyudxQO0cOysVGki5f2AE1PKcpc
ScaS370LQ6Gvde5YxevtOBtTayKdhw48BgV1I+nB1EID30WXSqBTMisD08pS7xNiLY9q6QGqRu0u
slNbLf1e0a3PqtksL7d/wMZmwQ+AegM+L7TqZDGUbGROyjka5JNV8sCc+OTbCug8FuV7ILnNUIB8
QWEDtnponl0nTc08aK0xTARGCjM7jjq89Jamm49u6joffqcJAhTWqyog0yjRX4fSC56nVd+XMQTD
Ji1MloWbB5f1oJfdnr71OgH4G/hDwOQAuYNQz3WgFp4FbtWg1lH03kRCszQpP7rQf5l2zlJxA1zv
QXDgLPCiUQXD/5OBXwbc4HEf8DzO8zkskulQudRn9K3VX6ZJjya27KzM9ddCGwzvDpTAwFUG3/t6
ZLTTe6VJYVtTOJxlkc41TnxUr/Gs8uxR35X22hqgANVgx8F1HWvkOp4CbrlqL8IXLJwPydE6QJ2n
OyZhG5IvxlE9w17VH9tDdU/O3pfbH3F9sgDTdBFa2uz4Zk7S5gg9Tmig+0YyjX8gLkKPNdPmZ1TW
+q+3A65In7gRBVEBTTJPE45T0jMlgcaBkxew3aB3/V1vnSDdY0E3N1KgRj+FRqwejMglBxVF6A6Z
/gi3pxbvyj3WxHrOUR2Eg6AFGQHYl6vSzzAdYg5j0sNZDEWTAy6e8cXpXAVWOhULQd3W4QlROiiA
d3m9MwXr5YXQaFtgwYCuAUjZ9eduPGon3QwzO6g9lgcQ3ogXmj1nzxBM3bW93AyGQxznrIvOpHyB
VVOdF3bqwNYKPHXNN/Le+zN0anfkEGHrdhIs+UjAgBAFSxjMZWFSI/78IsHCwcTyuQA6HnDeEy6s
B/jifPRGlmOIAV/EyEEcAlkZZK/Zy6D1NKqQ+KbUBJUdLIAiP6B60ZCot0ykXIDOlJ/nOtlDCa/K
IfKPkA5ZyK3UXWlhoJnuu8csQP/kX6E61fiQcP2q+2jT7+oIb/B8rmdXWrKQGMwzPiFoH44heTBO
5DgdlCPOwkD5C44bbmWguqCfAMQFLq3raVb7NHWszPHionzMMa31sidIIq9MMYcXEeQUeejBo59M
y4sNjwRljtt++pxp5O72ebOqIyAMkM+A4kA/CfxEuTtpKxBXT50iwXljfR+e2iALe9/2IW9iRGLi
9qrz8on6Hk9IXWDyYKznSe+1CrixZVpsD3mqMQf6qCohdBCGL6OWDkFuK9MHsxjEE/9GARDaSBDd
lfZDa+vMqcARiBVzCkrvoaq4z/eM3LZmERJrINIgTxIUSynKsPC2gl2BCw6r3/wSiIrlZBt+/Wv+
092BMxVYO99tYxoBLsCFaKqAr0MG/3r9DWXdJDOyI5TktPHVSp3yLSMTexwBqvhU6K36dnudrFcj
wAVC/BTyGwDAmNKDrSkK7g4jtc95iTOY2l40QQXfNwxyvB1oZbaKD4bWGnYWMBtAkMq3fdkVNG+H
3onVwTikixUUXuE39h81h6C7pmhPhWKcMjJCkrKETs8S5Fba+z0zjpiJw4d/DFJwPGIsJHGQOl4B
BbSCa14uCAJ+/bV+zqMmD5Y6nAPF8vPfup9FahMNH0VBgMkh8n4osuDDCmmA64+LLvoyClf5eOzv
Fv3MyKmfdgpRqxKYiAHTUMDBIAW3Bk+p0GIZzDo14+pRD+yggshSOP8sg+VZ+cTD+VikQQIP39Lf
c0jZjix0YC1dCDvLbdShcWCQgvMhZr8wpz/SB6iLAnAfO7lfw+8xoKfyQELrbSh3EuX1GkZKAb07
JMo4DoCuvp7WyYJaddXlRkxRY9amP0OmBhUMPW6vGXHNXKbjmFg0VaHFBicCDbav0lHQWOBy9zBI
A+XD06FJaHmN9o83LYMdzK7XeQGrPeJBEVE4h98OvT4UEBHe1hCwxMvUlEt+BJV/jL1R4675urT3
dPhRGcfW3Nmh6yxGRMGO0EHjQh4jrU48Zzg30VOJbf3Jsc7Z8uP2KDbokUB2CLYpys04DGQ9OxD/
575tnQVqCwlsbVOuDm8sr5p/rEptfa6qieLDd3K07jqzNB6NNrO8ANhrANeYSry99uF62YijD88A
SJ2B1yhzeKqkUSDQktrnVlf8nP6T6K90r/2x/nLXMaTcpYONiefVinVOsmx8VstTmrvlfWFb/G1K
E7aDz1x/QRRrMBJRx8BakTPsfrRUNkBO81wvg1927VHJ+c7JuQ6Bpygowy5gvtjmcqpLCczWq9pY
4oXBxqQcwolaO9t5PWfi3QtZagG3ReFSyiR4M1rcMegSZ9WwaP6YDGjo4JfkFjy6tCyLRtLjuN5Z
nGJ1X29vIQsPIrQweViToYGrZF5hzzxefsHWQY/ATYCzG26FLED9+011/U4L9tAaG1tCiLkJZK/n
IeeUCSHekit6QzhHbtvclVCNOven6eDcT7/1k/X59hDXB5iozALBiNcQpGJkilKrFAyu4hX97I3f
8uzJAXTHnb5r5lP5cWMTFJvxztOBwEORdMVTsiYyk5nV2WeG4lKbsrB1E7/jdKdJsF4pwl7wf0i7
0h5JcS37i5DYzPIVCCIiM8nIPavyC8rabAMGsy+/fg71NDMZBApUM9JT63V1q2/Y2Nd3OfccnHfU
Rk0MRC1KMYIpU4YAhkGi0w4aXaAqmIe2me+3tAUvTz0MzZOlqGojnVziW2KD9LXTlOwhGUNHFO+8
b1+vf5x1C3g6oZBuzfKc52+YUdjUUdKcPSB8uDNH8Gu02sbVvfR3mKrGUAwC2Rmou2ycQ+5UddtJ
soepHw4VFVGupk95shXkrHyUMzPzP/+SqHJbV6jMsFdmmXid9WlD0VQdHxrxrwiXGY//dT0L35oN
ea00LdbD0ldM3viqeUfSzSLV1nIWAXnRxvZkWLBCPONn/WkE5V7+aAASPEKx+1S+lNDsOYGL8V8x
nn9XhzYz5kvxaiKxOt/GRKQSdAkZe6i7yfDjyoz6QXmUmbnVYFg5edCfxWQBnB6IsZY8YGarQNBd
U+hD2ZtBlnQ/HGm+XD/cK54HFScIMc56L3B0i9BpGED/ACJy+qBI8jam400Lbl2vMwvbb3QwEVYV
XMR1k5eHHbuGUBiaa8DoXgSjHSp42Tiq0/1Qxg9glTxJg+6Htt3wQCvFCYxjQjdKn6/UjH47/0yY
AS5VNx6Me9tFKg/8C4CDbvdHFAPzMR6ee2ApGXZWinKfmtrPQ6Z1fmur8bHoW3vj4Vz9kl+2eXHz
EmFmBJSq9AGiaR+FM72SbIvzdiWLw6VDCPFX8wHUMotLlyZJklJNpQ/GKfuWvo1vynv6Wh2c57H1
p51z2EZ5rWzxucnFDZR50zMxwKS5j/fjro+6g9yBMeG+8tXD1sz92lFFgqoC5GHgjVzyD6qpoBKU
BvQhzmTQ9fEB5qEVREMO6D2jzf76MV1Jmv4mxP9jb7GfBbB7g9a08+KMMIOChgxaGeZdqB4zz93H
twNyOD2sZUDhc3bXra/5NnBE4IIgq4Ge7eL9rCwhqiQZ8DGn3BfD95omXt5l/mRs9TLWjiZawmgq
IPLA/P8iRSOct6Olp/QBFGiNn/HkuzUlG/HN6moA/UflDgWoy1nlsmqqNs3og55A9Tc2ElQT6F0v
i7tK/+cqDTwyJMkB0Jz5/pchKpkctTdBfX7ig9gZ8RQIFnulRgI2bAEhLh0ZTM2EtfPCEIQsLjWa
kmNrdQV9QPcnRSzVdZ6W6U+5QzeShzVDBopOCLgRil4orbcUsgKZg+2b5GNiR27OPdPaqE6s3S6Q
1qBCoSPNvAzt2WTVPBE47Wn7K9ay3C+oVt0wNJpBZOuEcKVbM15rJw+zQrMQyVxxWe5fqgx1rA04
eSTry303JJofl+VWU3D2QefZA5jqwZ2O74Piy8XQMcDqKBZPDqwU/ZFm+gs4aD2aP+k2GEUZ9LO6
rex1DgivWFyWkQdorIDmCM+2qai+pqbP2lgcKkUCrrJXoMPE1S7oFf7nuse4/IAQt5hVwcBLskJA
IN2KuIwQ5YSewy2IDD1bKygWKjyqJUBGFvmv6wYvRuZB2IRmFQrZ6BjNhheBsUPB91sPDSwOcSjq
0WudEhMv7RsoKX0rVkLC0R2dVE+V1cZ7eulQZiQLAmZ4lDm/mI/Wl0h2tCymdL10TxyaNgcCaMdQ
GNRzDSQ1hb1ViV2zNntHBOYo9QDHcm4tg6xBrirEBdO/RDWEWpHUYrCKx9WxcZNsI3BZ+ZBYEli9
kQ6CVGfZ57ALQ8vKeW12hTRQ1p41qB7GHvza/RFvir2trQ0biKcGUwngqFm4/4SDdVqyzD31U4VM
l1UiQBNr544N8winxVYyv7o6DEbhJUcn5cKXZZkeW85gORD7be66hywQIIbrnqdDdtvdjAEYFlTP
QpfOs1+uH9dLJ4o+9hfDi9pFX/BRNDUMV+ZPDuIRgLoCremD61bmg7e4+7CCMjK+HqJpe2HFUgpV
GcYY6QdGyoNxKNyXaeTZBqhq1YrzVzIR0wgXqrVdCjKbhKTuyemaNjQzqR+Z7mwJsKztGJrCILoD
xMkxlwWlZnAAThOqcyoU0F10ZW7+rEfe+LE7NFuVpbUVgRYRfRxMFF0qNBZFgfmpcnROcaf+tov2
XSRbFB+ry5kfatRSMcK8LLKoFc2gMw0iFJD1gyrFvRFtvm+17PDvJwBIN9RRgSBCcLBwFrUeV3Xe
5M6JGuD7HZg0dqWQw/frVlYXg8oHWqHooQMHdu6SADFr4rFlzqkFeSlXRehO2gG8af8HP4va9sxC
Yeuosi+Oc8lGKvV+ik9tSX6blgIPUZMqKJSnSoegy/U1rfSwHUgxw7/iW2PYYokM4G7e1abB41NK
2xCUVDPI67VStSh22qjr71r2MfRGaKWdB/aJHJCzYucm2iljTtCyfw+M8WtQfcYvAahOXYKxzHZU
i5HOv0Z5NqEORNJ/zwrPLSzSpzxjGWFQrziNXL3PWLyDFuCGv11z7zgeM70wCMQu8A+aPilWl8OE
2aCllSc7qAPdmgPk64f99a+3EvUA6Pm/luYT++VJdhVaWhIlhpM7qreVBa6UYwHpQVns0j6GV9ef
y/zfmaixgSj+zVSjEJFd9rXGoRVOAuLwUzI+pwAL8eaRqz+ur2v9VH4xsrjQmPJwm0KDEfEHWKgb
9pMFNb1JQebLnvh3EeSD5wivpxtXb+WhRB0f+RLcOzzi3/r0l/10JLpqDUb1T2RAS7Dui1eOW4Bc
0dekct9h1vffHRf4QUCXg9n9WQx9dtFfDA41yMT1HP5xSOvWa+K43EnQImzkGSsHEmtC0QxtOrTT
l6DZnJuY2+K2fYqBB4x/UFb5bZ0EJtl4IlcIcBGU/oX9I0bF2OXis9UWp4DJxfapCuUdahM7fise
syBLfb4neytsC689pkH+Oyu9LcTFymt2ZnvhnbumcIsRG30aW9P1ZK/c16n8ef1crtkARyZmivE6
Y9J94TzIqBQ5xZTqyaw025sEuXEKzd04hGtfC0mnhtKVM+eFixDfNEdFuLVjn/TqR9f1HsX0hGLb
O8X4ZzlZNPTmhh+6BgCJI684P30aAl19sEv7lFES5U4WNWOx0eVceTPnIH5G+gEEDpm8cxOkZ/ZQ
1w45mWyAnqH6Dqy4Lxrz+M8f5szM4uCZaVwrfG4s1g6ep9R6VHP02a/b+NtXXsSZAO7OyHoUwuYE
93wt3DY62VCXnKyyB1mwZ2W1GPzJVaG+isFLVuxdpxiLx0aXhXVsY62JfQeZRZQoObdyX6WgIwm4
zHV2sMym/t3nKACEGYqUL6zMhfqQySJJIuyYVnotaQXzKo3wMSgmt8y9Xrgx/qQkVNvTnPcQDStb
K2Ebz9fKIUfLD404tP7QHFvWNLlGDTlxzT0R9Scbf2jt/yFeRwECEq/o8oEmdQl9cWPMsNd66560
Ru8b8CoK52fSQOX6+vdaQSs5eH4BEUBNEaHhsokUY2/UgSCpM/f9bgqMg9i3ob0fAxVCJtl293K+
Lovz8dXecsYYNLoGcDSw1/vWX8ZjFrg+2Wu74ZUHW3NPF0NJuLZn1hbVSpZURgO8nAupFvcnlLut
Kuy459yYPrmdDtVtWoBunNgB1Lvyp/ZEgy1G3RU/dfYDlt4jR4yT09I9FWnt5WYKjWhrr2itZ4Lq
5vqnXPEi8B6YapxRusiKFmvVi3TClDtyr67Hd+SPFYOsEVjJrltZOfjglkU0DK+I9s+yedEh7nab
OnMQfMZQoaBBU7nfrptYWciZiYULmdkyywJk1Sdi5lBiEE7lWfGETq2MNzziSigDS4gtZhFvcBQu
nirdLnQxccWG6MoE2uhuZ5DyZ8lJ4aNilHqWKb9fX9rKcbAM5HiQiELkBMvn3rGQtGvzup3f30+l
foSo7g7hgK8ZG1ON8/O3uGXoRQAJAR1DzPEvYfkFyxOzQoyDkKkzgrFIo7ofv4EG6ZaoynOStqHG
0C+QW0Qfa6cD9EMooKDshr7d4olJhWFkMkX2VzVWd0Mdwh5TtVOer+/iCgQCaawB3Vz06/DYLPMx
pxSK3nC8/rN4B7jh/ekgb+09OM3DLf6yle4VbKEGNWsSg9B0WThRk4yV4LBApNGgR4DJLZGCv6Qv
zRj8ht14w12ZekLJTU8FL+Cu63OGsRzNUA6mA7lHPwWZz/toFKa2N9N82OrHrDlw/D7MINnoX2DP
FyFdojWsLPHTsReqP+8FJ0HqdxXSAMwI7MYD25IZWN/+LyYX10YjzMr6yURIdOSH/HnmrB8xipAG
PPx3Bn40eYFLBGs2Ako4nPMLI6zJ0DlAVyeZOZ6SMW/qNma41rwNkE/wmsDPIhtduE2o34Jx0Mns
Uw3JFQxY+v2UhPYWz/+qFeQwBvrmKCcte4QwkJqVgqRpyGjUiuEtrvmbyNv99ZuxZWZxGBh4SLJe
GZyTLrgnwE7X5QDFYiTnupnVE4BiCJDiwLujRb/YNNqZlqxmP8aO1XH8mMUYTK/blYAgbZ2AtSUh
I8PIJE6ce+lSTK3iicntkwBEZTcwnjy6GoAudLKc8PqyVkydYeFmr/ol0eycUpY61cmJtMO91ZTc
U0nzrBbWuPGIXnQokBqhCDunLqjbQ2p2cYNc8Ln06Dy1ERVpurfEFMVxFolBk549jr9jEG48dk1M
g5RD65Q5eCeuL3XpqP/zA4DZxDOOkGEJ7DGom09JM7YRZtM+na782Wn2xm4u36D/mADnPk47CG+X
b11ayTwZUrWNCuKWd/1QCNDvG5UnbBu9g4IrwP3nQKQ2pKk+MeO7Jbq8fNz/2ncQqmCMCsCyZZms
TjI100jVRkwvpx0El+wgAXFFgFqD8IjbTDvMAG+F7csjtDS6+LCNWmdF2ddtNIHO+1jFWbHvynIM
nLrZivcuXibgpdGzRtRiO8DeXmyw0Dul0/u4jZrAGne6r3/WPt2pIPxkPkWE60+vPGy2gMUX27qw
uojOgPwZVAS1bdSOmVf1tdcPn3pOA5dpflVXx+vn9GI/McyLBAh4R7z3OrqT51eyVmgx1LxrIpum
xV1f1N1e1u5015Vm9vOfTQFkj0Eb3IYZgbj4dKggDgxV9zoaE4KijKbJPVMUzBkminW4buri0can
mxkhLUiug3MQ+NHzZaVDkXSCK3WU3U2hEYpdgldUfbb3Zaj/iDfnoZZhJ8zZmAxB8wf01iCHXGQh
SpnkJbL1MnJ4ZnY+EUof9RXYCH0Ozq3CA/wIw8PX17jy5ZAeoPqJuOmvFMH5EjHN07cG+pJRUzdH
xh2fVMOupFv8yH9D2a+hLtY2Y34RHKDjAJDR/Du+OO1WqfKpmqSM5nnQhAZ/9TAD10tvy4jcOw/c
73b9XRH2B3aX/W7bvQZxtzSgofaMCO74rwnf35+D5i+mmeBYUTA6/zkdqDbqJE5lZFc2wmyW26Pp
5YRINWBSrx91sy/6jefkwpnP8R/wR/jG2HIwHJ/bzBuW2mCcYhG3m71JsrtEo9+uf83LW39uYnFg
4WO5SWXBIijNgu/zG1JQb2p6PxYibDBbf93aBX7r7y6ihE5sjE3jhVqYkxaNbW0wC3zU9EmG6V49
AsrkNUBv0c0qwcrtQFyBwAxBBhyptfAxjhK7JSLQIiJGWfa+OyUI3pW0SLlXMyf5GQ8D8HjXV3i5
n4BvwRwE1+bB/qWzkRNEfG2lLyKwDx2H1IyagT9NiXaIDfqLt8q/SpHpwIsjLZvnl0GOCFLH8yPS
M6i2Djnpo7QWu/nDtUUSAQntQcs5uL60lXcJtnAYgWoBATYu5rktTjXA/fO2j+hbddfeZ0HhO4Hp
kRv5hi66x4MtSPyKDwA2GTZnJwA/tlSvqwYFPLEZLCq3A9xpi4HwPd3Hv6BkDSZj9xPTNYPwzIc4
9/vekz/KwN1nuwyk5mChsTEgj2GyY8Perm/EhYw8KDgQ2oFVFt0S/P/lR+5l3jpNqoAqlNu/8q69
S2xnF7MiwXBT9jmoSusluojB55BHRYVZOmhpPxXCubHq+BFAzDaohnoPB3srUIT27NQG9CKVYM/P
Dq2Vn3I7e2IY9PledVWBtq5QPTQvP/p+1PfXl7LiYeZKO2KMuaxPlnk9VCNjVGEZPMxALV/tRBGC
LaHeiBi3rMyX5osr76ToS27FELrW4l+myzDc3m74sQvw5H++ySxhjPOJp8k4t1FSKHdXHb6J/Eaf
TL97iE3PeJe3ppd8alBe+0TiDOnu31s6FhfduqXhhZchWZvHHISUkZ179c686fcJRpS8/rvxAb5y
yDbjCwbGFhZ9vmvnryOOIJ6GGaQHP7MsCkpWE1DbWCJSMeuaVnqQOdK35FY75vLLAYaEuAKIjLkg
vnQvXLYEpyMW0ajbb51NbtI43sjT10wgkEDVZ0ZRXqSc/TDkidvRPDLFz9wQPjQ7NnzyqgW0NoGe
B48TdBDOj0avNy7rbEdEdWb6UGi9idutas3lUwNEE3piiPlQ1kBadG5Cc2ptUiZbRFaRQsStl/BS
xH4SlpnsaQmK0uvX9iIFgwMCPP9v/woww2XvKi1VhLKmKaIKavZHTi2QRGj6USj2Qwc1BE/kFfOg
fpLvGCQmNoyvrfWr8cVNs82aFn1iiEhrG8jrDuqHFDLxQCiV70BI8Pv6Utc+HkJqdKUxdIOBl4U1
VB2NDLNYImKW+hK7je63sbJFVbVmBKcbozaYPZj7juefD9onGtgJNRHpkxyOGVR/fGWEYsu/LwXw
JkwYzyOjF1pUlVSb3q1rPBvq+Adym603IK79f9lYUiXLqeelPVQiouXcw+/8SqYbSc7lZs1PHjqn
KEziEVyedYtIW03LRES8bgBFUAqtOOY9T5+ur8S58HDnZuZj+OXR6KVa2SXjuLWgJ2MuilC09Exu
eBbI72OuHkTzft3i5a1CMopOGep4GFq+YGOCjOvY476k0ei+G1BG6d3C63rm6UIN9CY/JkS/Y9m4
gU+Yvc+5JwcIepYO/I+jXUapbTKmRoNMLgLyf7pz3vLO7v2cmt/R+o79otO3hO8vi1SAjyOmQkaB
tjeGXued/7KzriwbQlOVRaUeFw+JM6PwmWOG3aRV+wm/NcDZdyGba6s7CWU+fxqZuXGILlcNzQbE
GxA1QDJ1AdBveTL3310WKRDPrYT4ZWof8Cfokne4FuP++pe9dFnouQK/i3cG3PUXwYGGCfCkrrHi
XDH9XupBw7qA5I03xRun9vJyYBwGyfF8xeeGycJdtUlPKYYdOXQnDJDeJZoHouwtiu2VzTszMv+I
Lx/QGTOZuRqM6LHaBw0HOYHSta+ZMwa5OdqYTt2kK7i8jfhceN0Q///lwJjvzheTwIlxK6OcRagQ
e+bcfK/1nRP/SY27Ug1rqOld/2KXd/Hv8cC3Qh8PHFuLJVLN7AoTA31RD23AcMgau/N47oANgjnW
rrQzEpTaaM2J3DeTbM3Bzf7+/E7O1jH6ALVFoPiXzfNyoKRyRcoiW6EHZqho9nxq7Ubgs2JkRlSg
Y4hzCdDV4qi4etcTdXCQeqetvEH5zQ4UXUD3mCrFBsJ75VTC1AxdhyEHoLnzrweeI9fMTMIigFUP
NQDyqTZuyBFumdDPTdjMcGNQ1zHgPZTcw6TkDUaMtxhxVw4+NJXRnwBxCP6yrG7HSpYwEhssGtTc
B+blRU7saIMzRJEpmsnG5/VDuPqFME+MxxoxMOrH52vqgT0WKnTNIq6LHR7TvUvGsOZbHJKrW4eI
AHQVBCMjS5iQ6U4502sLq5rGv9O4SZg2zdbI98oNnumv/sfK4j3lrikUQ+IDaXV5RL/6VIObc09V
FSK5JFJdKJz1cnd9A1fqPUC4OGiM63huoM+z2EGF16OdAR2ENDgORpX4NVePOq/hOk5jOT4O7WEa
QSqpv3YQhpfZxhjY6nn5Yn7hRYoEwfPo4ryoyc2oQxwsT4/69EDK2HM52Vjsiss6W+t8mr64yLEc
9ASYERaxYvhRUWXyLTu/h+jGrGwowrGAOHzX2qFRYUL9+j6vniAAKPFxUXNGV/vctObmEBUkOKgY
fn9Iiw5j/FsZztpdgNAMGF0xHAiU8mIrwazUKdA7wl2g9qtmy0fNKd4Sp9iIhtZW8tXMYhNFZVcW
T1sW6SDLeLI7I79RLNY1G8/L1moWlyHuJeO1WrGotuhLWhSfUtFu6ebNXrtzICWY553Bogih+fPv
ophj2xtuh9WghhdgvjOQ5muhhVLlu8TKGr8vld31o7B25NGBQGkVwBfMPc///Msp1BnVW1b2eDjl
z6rKbgR/pjk56rLzrPzbdVuru/i3OA2lP8CiF7cbg8xal4wli8YCfPjx6LfGFOTqP+sVzGVwTEGB
xRvyx/D950tKECOMJUEsgArPxzCUbw2v4o0DsRIhntlYPF+qaAXPOA5E7oyeq5dh0jU7Pc1fLeP1
+qatnvD/LeqTRSSlGH0cK0A8RI3U741y+u7SYYufaOXDIN6F44M4GuLRJVlua3d1Uw64rGPLQ6Ob
9m2T30Lca399KSubNs9SYlhhziJwEM4/jDHWiYKcgUVGX/pOO/mtIrxsUrxGbFG6rtwkmEIPD3E1
eBCWhaiyrEDL6cwebsx9OVKvzicvB/ZualKvph8YDfSvL251D1E1AtDKnYv5i+9EaAEl76TGqWNW
yEaxl6YZEEUcrptZKVwiN0HDYKaQRr9rGWsWdUNQQcSz0VaenMVTPQoU7y1E3oMxdPUb+w9AjMQH
cNzfmhtd3VSg7jBuAyQGBk/Ov5+lTHHblLhY8XBSTBDlVvKHxGiBEOaHVtdHqHdsXLOVw4+ZEMwp
4SZjzGtZtiyJAOaJ4fAr0x9ifVT9GFzfzrUlYegE+GRkpyA3WdzjxOIW2JWQp+SoGLiTe9vHRhb2
Vs99GHuHstgdShraxkdcOyvA/gE2jP/NqIjzjbSt1Kxr5tKot5/r6j4Xv0DkeH1ha3cNROMzzEib
Ub2LhZWd6QDzip1Lq6r2dU4Bf9BsL6bdg6VXW1OTK68I0ry5TDWfywvqQRVyYZYyp3uxNn3WClDD
FoaYuVO/oPrD/bYEwPb6+tYszkTKmD/FBuIinG9h1pPSdnJCIyktgtKLWXuyM+8bPhaYBKy+Na0I
r1tcqYP8p6aI0i3C+0sgia7StujRlgB+68ktMdImNR/eOGocYzek1V4Hd8Bopf6YGxvH9AJohWzi
bz3zv23P5/jLM13aJm2Ngc6f04fs9+fodmGt5W8GaOOo2/huRnZOY4W9I54gSryx2StLR2wwU+/O
FM9AGC6cmygTVR3BeHonTQ7F9jwoiRo2XXHISrC5qtVO4s8o1/cjrV6ub/tlmAzqTCCTDDBAgAN4
6XQUMVq0NGURCc1+ITyz92leNX5FoenA/CpTAwfjmF6m1VukR5dXCL58npFEUg9EyJLAM6v7Sk3r
GD05LcLwtj9mkychb962W63SS38AklUd6FEDPUu0HBaHWSrxlOa2KoD+otpLPMV1DJCjMF7NUdCt
SdaVZaGCgOAS9xQZgLvwDG4prXocCxEBo9geuHSqUI/LYT9Ok+r3hMXP1z/g5eIAgZhnqeAYMCy+
7BlmtV60aOfh1de675WjKh7UxaACrmtb03aXKzu3tIgvalvaFaqYLKqMu0w8muxN4TdK/Pv/t57F
VSx6JwWfF+oww/CcN3iER4xlNFtv7epaQHUNqBNoEy7e2mmwRlJXCGBwbCCYQu2XvFePYK+3fIB0
NooxK8Zm/CGOOlrUYLBZnD8nGTvUzgEciVvXQjib5V5RjR+YEqaQccf6ru/gxaM7k+0jNVTRDp+5
Y+ZX/4szkx0m7IpKOndWKrU/KrfIt5Q47Quq2tr7iJjulhd28maIYYtEZP4vnxXqYBn8pg5wiHCo
IJM8t1ylRCuLOrbvJDSFQDyRCeW3WeXqRlZ6ceRhBlCSeTgXcOILilgxDAncCcyk0gnrSgFLQhO6
CdtA98/0lxcLmjkKEIIgKjOQw82/5MtWisrphwl3/GSZmRPopfLLcusnw0aNPiZ4omiON4nS4pcp
2rc+rpJAtuqbULU3lMLurIwIHzLI3zO1DGpjelIrdfQzh/1SZP9hSvFHnwbTN4aC+ECh2jjr+g7c
bLelU+yVVn7jVncLQTWI0bevVm7c6Wb9LKf4HfObts+yhh4AQ+a+yRhGKTqmBdQVe5E3d8y1b8Xo
zKFB9sPskw/Sj23AR/7GrRQjdvgbaquhrfGXvCkyr5Ol4bmFPOpmc4g78q1qkT/SpI8wzgaXzPAG
MX0IWDFKn6UEpXrNuaEx9HesuK0gAlrvBFWMAMpHvx2hxzvZDmMgqHOjISXxCYIHaA+iuRBP+F4M
2h1IFerJS2V2zHLxPvZmf5Mn2l2NIW/DmPc3gdxGiQFf/Owpf3NiQLtsGTMKVdPUDtRBQVReMOdV
yZrxLoUqUsD7rAkLKJO8F71w/KGest4nXLrPas2MV1bUv1S3Z9/AVBtHQOd108EGV10ctmlDPZGS
5KklIMpSpOEZ1nhimtqA5BK3VGVp7yt6fwDnD2gTnemxkeWNNMraMxVoSUFtQre7J9MBe7dteNQt
AgTzfq5OO1QSgyFz/S594cA6KuBC0WjlVUMaMEs858UEOB2bKch83QKLVkz2XfvBJDh+jGYnEj1A
Ecir1cbvqBvEyk8y0UAOv436N5U0KIjzKx6snVU9Vhrbq6biF1DEwxxOAAKCe8ksaHECBxy3t60V
A3LBqcRZiXpd/ejFeADQ5N7t7R91ptwbpA1HV/USooQggdrbvAw0NtzEGeg2e+fRyOPHMnbvgLF4
YIO618fWKxuITpXNUQw/OkgYxc4HxvVAzdV5E0mDjhoHIrrH1EjDeJalIe9FYt9D3j31iJH6zKKH
nDdeUb4kZbdLZbNDUfnFJSk8I9XAs6KP0LiJw5JAmqyPCfNFBlxP96mY9b4VU4gR/lBpZDi01W1m
33Z6Lr0mU//EiIuVXN9RisEcIm/6pNlJcFt7BAw8RGT7GjcPWhNvVin31HUPnXU3CshkgnHWZnxn
QSbRMvrD4GgyAL+vyr734+AnseJELgGhcFCxJPlVpmaLBg+rHgyH12/J0GjvNUvrHtzxiv0m+qx/
rlitPaFxZ0LjXePWvYpgdoLailECF2aa9VvTFxqIn2vXObBB4r51bg74mFSmo1uTJlLqQhYBr6cp
9XiqKKWn5YCw6BZXT6TLWDg6SXHr0oZ/AuvQhJql5K/wnPp9OuVmSNU++9bE6DkEUmqf1Ojup6kL
hMYOoFAPFJPdc6mGFtdDLU4Pg2oG1pQ/ScfNfDaOe2Ooj9SsnuSQ3FjC3rVFfVM2zad01ActobeO
LYIKNBczgL+0qnu0Tu4wn7RXTCOMC7Px+kb9XhHyK+/T2gcP2auSy3dNG/7YPY/auoO85uQEZEKr
s63k89SjF+8abRVgpE/zIR3DvczJszdTLRWf0JLuUxPIg74GiR8rVeqhzP5mAs3ogRNyJgzvCk+S
7ogWTOthRCsNlDEuPCLUn1bl8gPKmOyUQRcuQDHwwci44bMkEzveZAW+cGtB0gwIaDSXwb2Wqo+m
VvUewA6JB4mbT3PUMy81ASa2h4fM0HooVTu/+pz+GkukCr1b0b0hlcEjhfaLs+JRKQj1W9G8DLks
wB46J6X6p6UmGDlo3WOfmrYn3P5Fo+azESfPNsM9Zr19SFXxWan5B1GsPxBDAckAsOieZk22l2Sg
bZ3spvNHVNXDRk1jcGJge93aUCO34u2hjPMBsrIV80twmHpo44AAkRIXItoYsEpi1DFMRn5qmehD
l+cfQ5a+WV1poKdnFQ8dZsufJp0rgZFhdlhttcY3O2C2hg5CBRYBk7g+FuCkMyyPTOPPFi8hKj/8
UDcV2L5djAibWRdqPddQphmi1oxHkNi30JcfhNhPNm/w5/n3DPLinswHgkdSVEELd2l7mOHpGpA0
Vum7zgU5GgJNJcABiAdp9TzUaC53YF5xo4nEkF6EjwryMdHxVsapH+eNuGWUcaCjJrJDkXwKytxQ
/BFBdGCy2L01INmxy7WhgCxIp+1qvfvoWlbsYszF/JRuSfaxq9ahzYXuK+5U7BM8MmFOdR7Yo50E
WTmIu9xOmucRDJqhonEWyix+r23kjVXd5zdOhkwmtrT3poYUqqV1BugG8Dy81E2nH03OM6iRNH9Q
MH7VqjiNWpKlJ8yw/daYpfhDPiieNdiZx+38NeYV95O2fc9m5hMVTYuAtOVvgLELr+q0dkemtHlw
h3LySDYZoQOwjM870Mlj8gmCAXByssIJxiz35ENPFXy/pg1lQBWzIJgShtzjfKLd2KWvQz7ZBzC+
4MUYTbcFpRdt5BFNpUdR1NJzFfWtcxsK+3r/2+q15sUSBFeXWvHzZPJPdCLMWw4Zcgy+q5U/gPUv
KCDsfguwz3DswYMZCOBZsS4FCj9uNmR7PmhaqHOmP+qkI2Ep9G/ViOehUVIMmGOmd6Yfd0Ke9gIY
iNi616102GmTwY56VeHfUYHyLUBK1NYcXiMpTlOWliFwRa6O/wjX70wKd2u7/aduMLgNFSMr733r
2mHlFhyOYoQCc2o/tbzRQWat/jKNNvcEa0iYmDivbq/pNxjDq8GzA6wLinffU2m3vjbW2q3usPZO
GynilamPPWrVCMC64bXVWf3c6Ur2POmk9KYK3I0tQTihiwbnAQQF30RXfdDOcnbwb5+tYZc3GINi
3og6bjBlsXaQSobPUFixzxnKq0WZvPfcnG6E01UeJErKoNIgMsPjsrjlon4sDTyhzBroTVGCdsJs
DP5gUv7TafvG51mZ32UNno3/4ujKlpvF0egTUQViE7ds3uPE2XND5U/SIAmEJDbB08/xXPbUVHds
g/R9Z5U8HAqVrMseg/w7awfMYpC89BetB/1aewZNx1XQ7dsxEmkrtW3TKY52pMPncGpc7GJMDKJW
ai+d3JXiEQ3nm3GaBcVBd+ii7rG0uW5boo9eF/Ua6GPgSy/traQpHnqTDd4yFw4OwUPV4FSzEF9l
OO/GXPQ4ROouGks1YQ5ZquXkGOa+NlvVfwQ8cXMPnHxql7o/b4x+SQDGWULMm622507f5YpY9Iug
cbrdMkS2WAJ/yCy6SODQS0w2dgRzR2i9b7bBlcEpw9MV2o821kPmLTAk1+OEd3xmbjou3bwzwTil
0AX4uJiwvjtTHObQYfHdhqKxfYNJ+KCrdbzGffIUyg4OVVO9RkvtppuC+xzJD5j3Y6fLJ9oHWcvN
BGf6SHYdeuxLOHt+J1X9qChaIKUSWzFaDB20/oekfZaFFfUR4peQrE/4vIsQz1hUFhEfSz2Iu0nz
K5zNd1fhLbUe71Kg459uz5Z0WfhWYvVri4hUXqGbKNw7E9M32kWo6hQNujvqts3WaYjfgFQsyDYa
0J09Wg7lv1//uVUSfxjri5dwnPF6uy4k9GnNkNtpxrXN7+02CNVEuuaXmTbcLRAta0yVA0qkjqgA
1CdfQ28dLKO/pYwYwU9rEN60WbN5+Rt9Dx5eAN3pAgL4gcWAEkO/b15ClCPlM5XypAP8JS0oudNM
Q5WGuEHTbRhaFDw04cXv5HZkPdddHkgHwMecINFCixi5sFvAFaomNwjTtI1mLFmznbNEouZi6iJV
zsjA3tGo6dNl8LoisqZBsJ4vcZXFg4XUCyUv/nHxtiSrlkllQe9Ff0ou+kRQHPWm9H2EFHJZyxV3
GX6Qkbki5RY57SLY+nJ0/O5bLWp47US0fsUGVIzHCM4IVleFv/ksY4nF62Pmb7/rxWEKhSoR816X
OE7aS9hjxjOMoKcHmwGm6wBFrnKsdjpYRCabeb6EA35xlwm8nNZAT+0ikjZcMTUGNpxzQVZ25HpK
jsr4CtOIA6X1howbogHbQCj1i4qHQ5OQ+qDH2eT+5v0Gvf9FnAR7GbRo+Tab19CfAoSZRoh9ExxH
Sej4qZnq6RHm7PXg8WVDID4L/ceeEPuJrL9GFX3QxLlnVIWhjOHOnMzkfEQLmUpm4q7kduufUEng
lVHQeA+irSJYA1h1qLi7HGHjk6dJIm1rSGZ8PxUPYSUA2syuvWrWLHQR3CO6uXrkqmP5CEVtDmnn
wZ/5NYZh5tA1jZ8thOwjDwvZLJdHPmw/EbovM7L0cypJ++y37s0LkUOv5gLS5PehX3NOdWbm4Vv7
/BqJ5Jm58k1M5pWE/afykSlZkdhmdJPPqr/HWoZs70ewrHZT8OCz8FMl1dEG1W5DUVombHWx/XSG
7uBFc6YLlpDzMKxO2obTNVnwsypIw9JhUogUiz5bCOCO1C4aN7I5MVH/RKt5betApuiHuCHIHyJ2
E9m00yuIL3dnvem1YT6CzRX7jBZKEPzj7lfPYikN6XWoGrfojPvVdlFSIu+uv/AB9gfmJjArdfuN
h1ueTCHPcJXZFBPhAVjlr/CrlzlaBHKs/ENckV2DDTxfqPSAWoT/2XhDmEdNMN07YFNI/D1JijVT
jY+1A9HK3ZmWbyLAedOQNY/rpJAaidvEImps7Ku0mZHyJCUU0ZEGR2Jx7wVDbtfhjwrfQtRZPSwG
GD8R34gteSCu82E6nmqHvfhT+3XvJfESXmUDdD9tRE6oUitVpB7ipv3x8G41Qc8yafpjo1uUQTnR
Yx+IR+BOTR5VhGSVP5BsZBW2lbEMnWA3yR7tFZZ9TBjGKtv+yiAGVBtehFJDPon6qx+nPxTIXDlJ
fvy6/RMN+Zc4es6qyOKjeatOu8i9OrPzPqB5wCYdtNeUv65xhNBORh832b8IzzwrO3zFy8rLedw8
BM5GUIJLJ8dieww0alO31vsItqFYF/WIorrHNq5yFvcfXbDRDE+Onw8zHKAQskSPUnh/1KCbcKSA
2Ah584fgvFXqbFtqMsOXki5bn67KnVOoiI6d5T9D0Bw0T75bOR4bf/Sz0ee/cTRfsG3ioe+nXBMc
dpzLEC+ZnvKqr7FZABLLgJ7sdNPofFonLwuFvnSO8VNvwLgCk1ra8hW5JNZfcCEjdl82y4Vu22PT
qScq6c/aNnvMtjeGiNQU72iHE9JHJhwKrZrq4I6U4Sbzfz27/Zpe/jQbP4thhhCUx58mYDybA0UL
yMm+9NA56SYJEFP9ugX+B4RbWzklg8CNHD0FwIsxjyy0RKvgo5TzNfKggOiRQ4fzZcgcp3nqXXVF
jjP+oeJL7jStlzM+J8UWe10OiTbBbezMxSawTSIiCbiGXd9gpTz6AJHS1bCrTrCLzt1cF36X5DLB
+lTLdd9v7YsEsdn03XnQw/tqDYYNKnhJR/lZSfc7thWQJAwZIybokGF7Dzt56RZ+FYuHJA0WB2nX
m7hQZD7odjn2W32lXXIZRjdKY00/pg3biy+EOK9t97fO7B/uzwacjOtntl2fxh5SFg8tIrglGyAF
EsqgI6GIpMNKie8+6bxdO+MR9+bVg0MsmLyiDnAHVp3192aDGw81s3GmFkDDAy8msdQZr1F2SUad
+7A+N1NdwtP3oofwg29uk8FzhRpctyaZmRj22MA+JRLcPwd2lAdLLXaAQ0jZcIspUVlgAMqhmdDO
koHX6rI4EEFuNYcYdxRre1QCfspezt6RBKYqqzgctluAvnibdaiu2wFZr7IttOqqa+S4potfz7ro
lOKf8zr5eJQwYXSFWAMFKSKe3oPiKDSLZ2pVSqrAHle73sH9uPIeRRXa921dxsPawNha8EVVVyjm
6h9b9/0FWF/0DisYn/OGz8sRBgL86u3EgDzFPRfQU9LagpsM8cXVmA6zMR66LJyG8SK0H36KtZMZ
UR6gk7Dz9lMQVCmbo/Fv8mZEcq22eZLwsunM8Xjjp6sM6BEhVI3B1NhCGQTXQ/xqq4We9WojSPLc
6ObWrCtqicACZHyx2xIoHx4/4zg3SCX9d2CgNSCzxhU7GU7N+6Ix/KBJhPRpP+JCSMbEs7thgv9y
r1nngF2RS5y3FvLoonWJaDNPsHZnFLDISgZTAZbWxX8QDfYtos3DTFkPCOs4TH+NcQgyPGapsYg2
NR5oX9v+Rio2lgZuZMgl6+g/ahiST7V1BAbSbThK4qxDFkCP4qfjRP02S3QE5R/pZvllen9y0fUK
fXs6D8YF5RzZ5HnqJHxjgmm8cXYl5DrYeemzwHrm00L/xjO8ZG6SI+ZyuPpqyt2uWdyjG9gpwueu
J6ReRQHoTD+erJ/36Ir300kAXR7EMueoaVvPsTRDMTZOM8BbH7ivU5s45yUOqjdnc7ABVSSaPuJk
tI9NEjVfdJLL1QFl8Iqu4ehIBy73aAE2R02tUzZ04k0KTzYqQIn2DUyZU0x2piLjXjZOe5XRqM5B
wh3cldZZAaPPToKFyHNNrpLI2QkPrU1A4teim3uvWMhAM7ybFItxwPOVwcsm3L7fGU8khxARQyeE
2oZIVKIGDqC+LURik2MS8/milzoqurVJLnxqQOlKZDtXKuxzyP3rRzOvS9b2AOeR/MyAKwQV0IpQ
sB0l+NrPKDANv1veDS8b9eo2A0QngfDwTpfj4A17VbcAbvnmeCh86CzZzaGv9z2TA6b5VQM4J2Q2
O6HgAgCQR+lXT3r2jFHdHvupxkIxmH7JBy4cRM7cxwcsgo5EK2XglFRN4851p/mtjzdLIJCOu8Oo
Q2+nrRcV2Og5Tyk6c34JbCH/WG9HCZIeR9wGVxv6slvI/S1EPMBossGg394iwg77lbsdARrEZ2Au
NquVDXKWYGB20Gr1wG2rn+vANgaL/9qjZALhowfVerASCglLJp7zcTl3UnNIqxz6n/LGNjfgX58Q
nrO9mA7ptKnHzVbUOJk+nHWMDtRi3/zwt7l2M9/V9IRVFiCC7lEUV8Wp7yrABg3UYV99vfaHvq7J
2zrR+QHjU73rWtvsYhl7+QzgMsN/eZTYNph6cCsSsqxHI/pOoSNiPRCHX9vAO+NOFZlNIhzGToWZ
GGsTLQOv05dIjDZ1W9DkKf7cL6gDxZNdk3FXbwm7bgJ649ivCfIDlzgdsa4XVWstZHfhks1uvKHE
M2DlYO+WKZnUuwGhPhcdNh/Qsi9OKp3qv1q0cUrXgO5Ci9TXpHFfGoU24yFcETFGKvxP985fKfDR
hcJcPLfY812LP4wvnVc2XbOdqJJAGuh6mjagKTjobBYZlG1Yg2i5ZMAIMsnkb23Zj2JYgOptjs9R
jAbuQQRNGijc1Z2Y0BcZfjcGfWgCVT5pXHE8kjSWJVCmIXeZ5RnvEEJaebN+wweIsNP7wL6c4IBD
DItP2+pCx+TJn9jPrHqBURuD2MpEAsXbSPJYQl5XD+Ssm+4ndIcZf1aF03xbHrrA3zLbUGCtXmh3
KF/81hW/UQh5XuFAj3ewqII5CqBfD7wKFUVYS1PS2hiIncP2zAfc41ux7oLI1FmgsQZUo+bF2kG3
ioqqY+8NQc7rdTk7Qw0vPZrKTRYbSkCneGNXTpuWD8phf0nsNKlmzXGLUWPfd68w+oQHZUWVV22y
7EJAcPseIt/9NHnsKUDP4GlyQvc7Whr/U7fAcVWy1RkuCFj9Ojuca7+RBxDA+rOyCWwgcgnsc9RG
SyYohCJaRAdnjBuso/2yPIQ1vNVZYmnIU9iPGtzQNCh6B3vm2iw0b2aUbS4C1SrtJA7xprDweJNz
VAqdn1j8gkyKHq42GXnwITXjcR03NL8ZbOEdildTniyq9NWI4tdZ4IjGbVCsuM/wGyIV8x7fnC0R
nr3ZIP0TFxuwLja0SO+iuOfg2XWfehaTgtMR82k0I1YdIHZV7zwKTXAYGbiw+cifZIxLL1NxPQ0p
HDK1LOahgzRvGrbFB3enu0/knUQwvNuRD5CBmfbbUIDTqUe5T/eoo1/mOJ2WWQ47BDGI+XdsFvJp
0Sv2b6l066LlmzEfiZxTx3OX1xt9RioLdc9gLUPvIETvQGXpqhAd0qOLHhp8cHQuY7Mb+zSZZvHU
LuCtnipgcK9tQJg4QvGjRuD+7nBdQZNkXLG4xAW1nAer66KZFnsyPdBBVIojLBfCmwCESuB39Q9O
8for8eroFDhqxOQORu66KIaGcBt6x74b5rZSpSsl8Pqj8iRTIEKJixCiiuy7uNqurd+vP1xWUbYm
2i2cudVf62Kx1gWkvgo7+R9tu7QHhDSFJ7Eizi4FWaIxFOoGIaNSvmwOCR+5v7rIMmrCY8K8uegJ
jgQTeJgWXMz0XRq7rTqjXqk+Jls1PvrogroFaJbKIjIkx56CkxJ6xYCIr4FmTY0uhchiC6ZuF5p0
DLZZpXzitEEhQMzuQJ4+AU+yD04XbxcP8+xVWRs8mPUes4rUIfpHZNKXxo0ETAwTxKEz3woHMpO8
GTpz3MJ2vlCdrHuMHn0e9vXwb0a95gCAbpvOqAmrb42DlQ++LRK+BboWL7aN/H9hH0NXA7JzP9cw
KiPyp51qu8QHPYf8Afls4oaEFg0AW24DIHj0PfG8gYrgs+k9+l+y4UktTEibKMMMA0i8bQh/7mJ4
p1KozwBRJ/Ao/6wo/XPyIWAgvGrf2JeEDRFOKyShCpg4K2c9zn0P1JSo9mltKtHmlLL4xpNmvYPN
MTmPzFu+EDfVCdR8rPwRr3PwFFRtoAGzA/YCT+DJrO7dNsyWlnvYMVEIiD5fXvM11YlXzeXkJH1f
rqTz7COgXKTp1fNw32d4Ix7Aqs7VTho97lW/8udKdUacXKDd+YDe51RB2TJjP0W7SdaQWckSM3Xb
H1p7B5DnGg3b2dDHADqnpF8/tqqK/pZGIn1y0z5Kr03YDoA6B4lTdFu5e2kTPYPycsdDuy1eLjVm
rzMkH4DL6QzUtwRL3KlnJ1zZliLbx8G56PetV2UaYyDiLqSIgTNw7QArmhEV+SgrC9cfo3MNvLJz
/4OzofUzDu7uBtwXIwIoKbPkbSTRsYHQDfEjnCXqUtmyEK9MHXaI2vUM4F4b1XafTCNKtAPMAweU
s6r3mHTD8zAotdMziW8aLEyS4SUGuRADXDa5sLH/RHmoXpkKTIfjsYVKAHWJ/VOdOBTKRoR0laFq
m/pEqhknTG97kgdCJTdBeVSlCNfm6rhBWyIeLVaQ6Q/X6giQqZvQCcfWJDA7jd8c8KDS3X89uJec
z/XO3QJMbRIZKFaza3KX9hHm9UWHn/eEPyN48UcxF8Gsbxqb4VPswGaF4lCKL2NghVSTU97pt+XB
nyOusjBupltiwiqX0talChEEua3tTyS3t0pg9t34cKvXymiEmMJbUc11ePTgFCuqADy8BUWXksDi
2o6Fr3CJ+oJsWeDV4Mecsbu2M/CJqIHSJBXTuJTCH/yUY+kDlEWHROQcOZ/pOsxdAdX7K3qKpmxs
l6dZVbitxnH0XnGV+h5kEFxnrVoOUFCiYqiT4nVZ8JFSkMsgpA2UFFLpU1Xh3yQYv45UXvtow2gQ
y0InXVgq0z4oF0tDEJdNGI2F1dEec/mLbLyqdMdg323JM0jPHV23b+z7NkO/BIjf9hcEPV6++Qt7
H0AlzSrAGNjHIhdPpKu7YqYuAD/YDtNuIF9RgKXdVnOfhRFSGNyq8Q4rFsDCOpRXIHSZQYa/wZ89
Ok2XQwOGYvBBzY8huiaKJtT6M/QbNx+RbXMZNGsxBrj9yzRVWE9w0qbW2pPiWLjpRjVKGnxdAEet
07Zq2/3Y1UipluGjtjJKHcIOJhEvuhsRFUeu7gqKwYXlMMc5B0a4AkKTuMtDjRy/rcW/u6o1nnKo
gyKo6m4+96J/awz+21lQOhezI4JiaFatVYztaXkAvYW7Ih72grFi9LodxzwRhuNt9FDiFpEzwRCv
DKZzEj2HDEZJ0RQLUqEzR6DvNQbRsZidhwCmyQ55OyNkrgWmUGMldYYRB2n8a1R01r2DeTJ+UrUu
EPl1AUp9cpGghnHrRO8NfJtz3u6Lw6T3nl89VlF1cwx6w2Bnf1w7KHkqTf8N23B2N/iGSfLaGyRD
x+PD0pqyqqo80n0WdSoDl3FxvLrwJvMV1aTQviwDi/ukmaGfSKB4it6bGsvBOrkynyRSIZwIJPVk
r3dIzJu3C4onSsTLkYNHFkSHh3HG+LJz1hXAO/MfAkVOSyfjLHG2PCLrpWvWg1+Np9mE+AX7vBmx
uopwghjHycQAsXAbjt9r6x8pcEvoZ+xhah2G7aZ5HtgYQSYwTvgAnTjOYfsGaKm4u2yiqMvYUpVC
kBTWeOQom+EgqulxaBtw+ShlnvfDuhxj/COgyouN30Ajl7aimW7af3She/Sj7DAIfNRulDteu+Sm
wqq78knnUYhPoAxkB5IZsdO9y7MK0bxVs+7EGsEOGD1WbLozBxcn/CDxR8gNsGT8uOMino2OH92g
q9MmROIeRbgalqltWjLALY++jl9ojJEWx5whCEJQe9UNh421B7PFL0R3mZr5BKd0uxfrBeW1+MD1
Dv1cLeoAUP8VzDsB6C6N6fyyMXEQjEDlwM94I94VSfbx8NdTbDMgcXBpLc53PPtz1kC5kop2vAJX
gTVKPw6JeYrXZi8G9kgrMAsGww6It+7Ae/y6W79v1Lvw8FImcQr8pOrJ3srnic+lWOyeAqjBrSxR
YQjM/c6U6Q2SsBj/8rYpABg8NaRc1YQYeCzVtf+B8KsClQBF4/YHiI6BAYNZ8JweqN2Miycpkgrk
XnXP4J7TVsPpxIcn2rEDRjvgXHeUGuDgvmvwHPkNcDPsCbGU75JLQHz2nzPCoY/aMkdZpPSbE9rb
ywZLaeqzuZDrPSZwVaDIocgzZA+EDar8qewq5w1L3hFlRfuoA2YDNuzIK/rWe/Jj1N5lGpNHiXM7
J0xTrGmY3CG0gWgAQhiDr5Tf41sNECk6pDOSnInT7ENUKyxd/dSJ+r92sZDFGKpxQwzYitnZG3Q6
b80eY9MZFXNg4bw1pSYJC7dZIc3CYJMSBSwUvX3IcGofsAfmUjgghrf+K6nDwljaQoVDfhYJ2ETV
pYimd1qtc14PSDl2VPAGyv6zo8ymKMrD3uHSR+KbndVyHzoarI5fvVpICAFefTLffVUJe8GD8YA7
FjrLakR7K5CozKnRfefPNdgd8jMF0YftI5aOrGkzX4qPKnZOW7M8Ad98IP0GARPb/pujBHeicMej
Wiezc5WdMn+BpUxocsMVw6EkUidZo6drQlHlUXbdm2Bg/pJovnV8Lhgb8m5k766vLtO8mDNpvT3m
8neAzzu2bfe417eGuB9wJhU+j/I26F4T6QGYId8h5S+V6+a4/wEfJLlaklfULR1DD/qXADm1QPub
vBO4t3ViXej7Egmg7a5vQuwa2N3dZtxia2WOv36HpOgdIy76lGkJIU5BfMDs0n5RvypWN7g1bncV
TO6k6h4EUBovEZdmu3vaSIUyZntduXrrVAAyMe7zmAwfYzyeMMPl46K/GKm+eMPPC8imeIBWzHAL
ScSwgVkc/wRqZzN/6A/h5p42t/6nGvWBWe23qrfvpUcelqGo4wEiYwaVmegX4OQ/DyLDFP30f8Mi
HgG7ZVg7wbZ/Eeo+YCTM3XgsAWqeDb3wBt853yAu8iAWckExK7M+eKv7JqRYM7U9T3Qp6q17JkAT
/OWr8cI91lxga/0uqtoP7iw7n39HwUnE6HXCwipGgBxK5d7UXldH7YV8bsboFVToWzzeNIjulTxa
NyzjhBUuNZAHvgJzeW+Nt/NbBK/V37WKQOG774v4CimmvwHflCOheLx5NrqtvVvEliEIvkesz0F2
BFtFix0TBccbcBvtP07KRdUIlIp4FQm6C/XzXQqjICbiE/x3wW4LTtSHVKR5gKTsFIVJNnlNKSy9
0OS7jzGPNLx/BeayhwFg7ztqSrFmvsRDdMYj7qfDbH6cADIW5aGjUfT82U1qgCxYew8x/M1H+JMe
4pr9+hQxN1ON8urKyGd3cd5GTV4IqcecNVsxR85ZRPwcQ2KKikWoOzqcfYxcV2jzswH8fDaAO9mB
C67zrVuePAVtUTxSWkCvbSAp9o9DRHahE/4H5cVL6FZsRwDKPMR2EhAhby8O93aCjXuUHR2QICwy
apsP5gAHjtQQZphs3WIEkZtM34naI7sgE0GdtZOXu/OFJd+oiXmehmMcPjnKyWjy1s4Q0c7BYYBO
pwo/IGc5MyZyi/rjugePRM/1tIEfH3BWF2z9c8y+wRDrbp9beGvVofUhwxvrAtoNEjup5od5kACW
bVrbb0Pke5sEF7qCEoauw9GlP0hw0uTWqykLcUrG4N76SD4Q3hcucHKOLVHHMzxAeE1M/SzDX5d/
SOe22bHsFvgu5XGq3eOEZBq1XEcIfFysAHXU3hzkeTUgn2X7nwWJSfC1VesJVUlr1x2j5f1+0LVJ
zuTNbMCn+I/vvlBbX1kQHHr3L2j7c+woBLYNJZNtqfU/qDYKcMYZvBGp56HQVQaZJv5pdP0CGEHA
oDlpjgafroqGndf+Z/r/Zi/arbF7pI7YOTHcgBS6EPw0Y31Z0RFRQ+XhyHJpkehT39TybjB2Gw/Y
BSQtn8gG+lVby6Ch8Tew2vbBD0b8cU1TejoqvBoP2FRjdAxLZ0kQzN7bI7TJJSrRsCrJwl/YYxTq
HJqfjELj09keK8/LAOoQfMslruKT9dfnuNfPfI6foLMoevy/5roMh/AA9PEO0mYkfu5hKSAEI06H
mw0Ou66HVCzxMwfAH6g/pEF0W9qxLUO3yD5ebF4DaMwWsOkB6FK5BdldU7RptY9IC6kf6iNjfag8
Fwsxy7UzQ8IYH3UPIVlfaErx1V5lrXBudxAzzVCWIJrXn1OKeLbOQ9txZ9KpvUDekvngoClcCmH1
L4T+jNMihKrA6Z/riRY+HQAqgjpbf1h9XwHHFOrapvuPtc771P//VSjBpcF+CuUYvk6NkX6S0WdC
q9dkDU9jXJ/iuMnRf7zkKnSvjR+XEwf+JOZShrzUUAluiS3x67kM/6r3IG6KgPxatexQqXYGhP5s
8IVGd5rBfqA258yNe0pAdMGNn5FaP8Udy6D9KRx6Z1ihL7a8lHx8tLXNscBDcr4olJbEXqYlOnYq
0hbD/TqC32rHJx+GkPoGjh85FssEMch8FMmASwwVCcDIBUCICQdEhJgs5zahKATsyqla7XX0prLy
eB65yGTBakGHC6P/KgUvBtFnPXyv3ronkMhV9ZPj6gvYvmM1rBfb2CLABNBGDKtuk2PpYdGvM//V
+tnEd0yxf2HbpUfCkWpusaof3erJeGyvu/qCYsLSCeqjh0BZ6ZSL28K58LhuNfT6by398clbbzAG
s+G40vG2qr/w/vt2cRpF8SleYbrWiIUagHFO9qKA2nHqgIkyBQuA6pu92mJo5tglxPIzwFTQjfTI
3C31zLRzoDsbDYNkDZoaFuXxCNVU9F9MSrIeIvnJ6clC0jeBy3fwNtUxhyJW7FreXrsIpHdkMkRS
p70Qpb4PRSo+DEtSENNi7Cs75zeJnyI5X2D3wgW/pWO0Hup5y2DD23PwkQwkbg/uyoCRT2Jx7qe/
CRerHY7w8GK2tLkjEdUXfwJHxeXzFydNqUeQEoAY2HxbVsDXhCOUIoLixnlL2nlvlrlEqFQ2Tu5T
NS8ZFHtZAyl+t5mHZX1ggffnkGFvGQGEGewNrW7KVUeoOXNwSB8ywiTW16ex6y/Utic4mgrL6dOQ
QNgbhWefm9JbQ9Q9hxdYGtKFVkU9+B+B/EKq5RdtkvM8w1OQVK8OiICp80t3jq68Qxpb4wIVgOE/
IpmtWS6puHTbVIEbniEn7Jsd9+/j8lTwu6TJTbAy0wWkCfw7s4Xyc+rE4X8cnddy40gSRb8IEXAF
80oSAL2T1wtCaknwtuC/fg7nZSN2dlatJoGqzLzn3rQisTUbgJ40eoV5w7aTzRmoiPq69NW1JFpz
VdYqYwsFttt0eULFSHeXZEW21ZP+mkYu+TW6+I60GWhPJwe6ksWfm2NOiQTmm7qK8msbGi8gBjbP
2UMSd4wf12CDfFESrm5L7DfOQJMDbtIly95OY68Rwit4VCfIUDPrHvwTo8b4XEbxZpniXWk2FHXa
zhHLnhDj48J0ZjWF5W6xWdXeut2KpcHbIY4vuug33DK7pVDWij1wdhKdm1areFb/ZeP3UH9Dxr25
+UetmC9hk3iD4uyUSglmlSPb2bDH2Uv6jzAKNwXIzki0rtlF6wnGcqW08bsi0r0NnDpn/A+xdlu4
fhZ2VepZveqT0etL5VZr2KgqQwCQNtNKNpw+pnHu7AmIxVYQm5w6ZURBRztaGuOPaR4v6Cam79pc
hIWpf1K/p6uURCmsGLG2TUurRV4RymEehvnS5tOTAi8eqC6flS7iz3QuvgnW+Ogbtr5r5Y1lpZum
Vw+iRAEYWWjs2PtCNQ8uVWQcanttnFeygzpry+1UW1Tm7j5N4o3JcAEsdluKl76vLhJ7j0RmUlLT
a7iQhDtvYgidpVQOReueVHhaAxteGLEWuqE3AiUoy/Kqh+NKUtPPi/4UspuqbcUWfX5tleHbY6ny
MmaXoX+86MpxYkJPy3ZXO2vT61m6ygb89cLBXBMGvYUYxysaU68mOZAbg6UCS1EzMEGauc46M12b
NrJ6PmjbxFFOkDY7uvg9QX/XLkYNHMy3ourYYTriQIq0v8dOXdvgrkxyf9bqNdFFmELIdSs0ryxe
evAnHr1nCh2KSVa9xT9pbr7kw0R1Vq4HBceeFq+m3t0Yve2ls8ZR8WgmHjC5/lFWOdYhRCbzgdRW
vqL3H4M10bpH7WMNBl8vxZzrptdQGVeAfw4Ny3wsCvDTJM393Jh+6XD9rECsjNHLR/uiIp6bSbtm
yrrOQpKSawfX2a0Z+0M4UhSMmmeHEc91fjCp/vU4+2uWajfNViAeAbnM+QtnptQggSenKKjlDa8V
1OA3lOipsKeNOlrrdhq3rVnu3VzeSTs5pXPLFKvcx126HTqqsR6PV1HHr7pl4tAAqks5gMM0GHP3
avb9uu7Udd7Wm7x0cCjqq7RVAkFYXjcXPOzOh1rXnlkvnM7Ykpp8PVYK7DA5/SBcsd6vZah/hma/
11BLazXdaFm8jVTI4qr1ZGHWK2bitp7tHsyuOcbrAVcnBpU1C61uCjd+zyQ/Qyko83ljWf3rkM/b
PEz35NFeJj18ZsUCV3PGs66uZTQfCAdi+y1DNQqSxPWFKJ97Vd0ahrIZxmZTR/O1asfAUsSGTclj
O1yThLY7OWjLW4/KT7zXJuVoILXgOM75juDqdSG5Mca/hzMxVsVJsbsPjXW5jNr3bktHEYpL37+k
rgzs/JXq1dPzBUhW3YiM0R6TQYfJYra4K82AhUhRbB2cLCkTpV71tfqfzlOd1PEGWHqF34aJV+27
LV6GhB1wanrIxL3u0ieAj8084tDKUmYbDL8rkWLX4O3FuXRIM/skNU4m9k1dOrUJqKHQJghamCN9
a1LltV23kzFm24nHW9HqLVk3cGYG0jfDCPTSX/IHSx+H61UmLChYGH9azcGqF2hkFlZjhNIrXyrW
U+8uxPA63Rm0nfkaKs2lGIr4peFIQEyBjzOdBq1K2n5TaHDe6FrbhB+0jh7+OzkxihmiesHoVHvK
nBCU4Cqpp2Ziz5KQY7JIcBcHNRn8vN2B+w6YL7kOnHQZ4OKdwhNGbu8GPVK3zJpi39GMNyzEr0uJ
lYqixFw7dBPruWVAxWj2TWncZNVoQKNR21dwHstzbVfZVprU9plYlAvo+ztjXuMXeZrLlwWUK7eI
fqKu8qrQeJZFc5ms/Kczwr+kyDzUiM1o6fxK2GwKS/eMhJSleBQoFcPetr9EVmkbgn63ZdHzz827
lDj5GDlzBAVyhr003PGgN9FXF1of0WIY69KF7e+i52UYN6KB2dIUmt4o6KY+YKXIzQnLl4ZDsxdc
fHW344jwizTkvuBPyOuLaQ2rQodX14egsZJdqb4Ckd+mJX6ao2nVChTKFjcIQ41UsQMH2UfYUqxi
YmBW+GBPKC0rQ1GuRc2WUvLfjaE+PdJY3IoCpWVMzUmy6UJx65x+bZaTF4ZEFGoO5iYOA8VdLUPf
4LZJbj39KDOtDVzPvoG/NUS7HiCWVnqZN3D48eOjuGSDOEcuib5Tmt+iLHsSAnHdxZxWNke9T4N5
lPtxcd+GFktlW/5MbnNx+v7ILemNbRXYoeCN5vIbHbzHKPdxp71qYYx5h/Wkppr9FjxzZqq+I1Jg
m7buS8QTzL+xiWgZIN+4jysN2aJky0DuO1W1cetwVcp8XaZNsubgvuHhYKoB7xbp6FNzs0VL3pUO
joiixPS3eGExfzlT+Sz78W2w6qtiOL462Xt4F6L50i9Hga0NLRH0Na9CA3ZcgHkvYNxqLbciD4/1
CCMqJifx6pnhTlL8tFqv49wKrVUuW79hr8NKUZVX5uz3ZeH6Lwr3EvfLDJpELVCdQsIMuJiVlZ4g
Hds79sMBxHYfU/RpVy+xTSM4LkrAeDPQiZ9Bp9zEbf5WIxhYVbKxjOq7S1ATjGbv4K7GNPAhJgPb
TrLWVQ6HxD70TQFrp7wm7LBtxdtsJ9upuBpqt9VqigA1/8e+Xn010xIY2XBfNOv++PrjWfhJJI6P
V6NDbIu4sAhx8dI2PwgH7SSR9p/Ra99ulwStFZ9FK9ba4vUanWOGg0srwf6m6+A407rvToKRSNsp
Qc/XTSz0Djewnxrmd+g6V6fT90YyQqy7oBl5QMDD3ohT3qzXDlafxCqMDGj4Mb5zrNkPvbGr/LJR
tksiqYTblb7MfsRMUTBQyodd7DB6jBXmbIs3p9E5ycg7gWdB5xyMzOvCH0macpzR7YxPo4VC8XC+
xMzq9fNMZ9tWVOxKAK7rp3F7Kan/hlquVXieOv9LRm3Vqt3R4fdaBvdSwjIVAJ0rLatbr1iUt7bR
rpzQ7wvNZFWUV6dWsN2pz9W03HLhfD/s1I7b3SsVD2xXPo3cYECe/mTT6pNh+RN3VBUgX6WjnSJc
aeZYtl5bqFzgzClcNWHRA5d+4/qaWu76ot516i8Gmo2ZMyLJt/je19pApGVrU35eXRObFQuhbTjD
8DiCceYuxnKlP8upPPfK8EiUzumus6Oi1rwhyT4WsC9xEdLLvsgxPMTD8pP31hy4mUzXohrYazE5
9qNiC/1uzFFo1KYhAsBamM7hXckjt7ioWl35dhlKqrmagz3tpk1RhB61JTWj4aIszEEflq92Ej2p
SfUCyXRpi+rFWuRnkgL4ueqlF8o+4lpGIPpqp0u68LBj9xXdstaYB8jH7mcCP5kOy/qEwMb2u+KH
+CAanmnNkhcMGGlVboBaPgaR7FKS3Dcyp45LS1171lP1mYnlXV16JkBp45wju97FRVJdx64Qa5gD
wuu7Xt+yvpNZ9DAc4Ca341IuLzn4tjpU91ztf5WqndbJ0v4bExZfuql+14pQX0nBe2gNQEKZVW5J
W+CwT6p/vcwDofbHqTJg8zL1PoulW7mNEhJdOP/LKxXuofgrSH1g/IgBk3h9xjTW3qiSnZFKjGrJ
j4izaBNBa6/i7uHuayQ7h7T5oAlrbzMubXP7E9lr8Qm+9jDceHkdl4GlyRssBGTpHKpBbTFsBmje
OOMMp6PFX+XgYj3EzFs4W1j3o9HJzWDSChSKJ4V1ofG6k1r5omhF5HXSOZHd8NXULH2YvLkSbLMq
Q66b4vig46WW3GtpeINojgr5OYXTMZzNfghkgWBAn83MPQreh0pkRrjI0+jATajqN4aF9ZgNcMtv
Og11C7GDJ5BOefbjDH/EjMX40TaGqNDxoTK4WOJ806i/MbDCqo7fMa97qDiB5jbIdsnGTasz4tJR
4tN0p/OkAbPw1a+NzvX/z3UvVV56OnRpiztvQ1DPWhDCUUHscNlUcP4JEQRTw1ODsZfULL/XzI80
Ki6jqd16XoWCyQoBWmOjrdxxJ8TaWKx1XORPSaxB6WxM5yi6wG6ZgtMnKxTIwuvS51HxkwlajU1u
q5Fuq20Pkzihs2RY8q34L6K+iMZbnMRXfcFhU7bP7uDchmk5hyGGoJiqKtm7uLzI1eQOSExCLuhg
oqEndIELFtHfGkLP6q9RdFadJKjrtzx9H8R7Wf7VZtrSfZJ8WymkPqMgFmI+62GM5Z2f7OY706i9
jJm72thBwcXi6ueKPyPqQvp8/LOL4rVOf+rSYZtU5K50IDQr0cJWZCMpD5mEC3thCc3JiZ5SsadT
FfJWMptiVK5fJv6O8qTODEBGdM9yhyt9DUNKoZcdImx8Sf07WY/vjcd3ivdA6Kte74Fav3KKxhCu
ezzZwg0mWlz8PKuCuWJLMrecThm4CiFX1Fm5zRFhXRFMHBX792T4EJ8j+3CKwvLS6jvEn1LAcaLQ
6R16QrkSsXPNWms/j68ugSpCM32T8VEtvnO73QKy4G2k0HXHkxvS7b0kSXNWnPaDJus4dcY7wPbW
JD52NdvRtTXnz0SBCRxuGgES0XtWTCsNP1SXvUxq6ufVfJbRcHIzSg/6EbYSB2P8O1TvwsAmIF8t
neATGmBTIcFDtZioPanGRVRGoA034lqa8gkOv6T/gyswMX+AWSxmdldEH0BabBXeXYU+qJHZLtag
8hPjgL5zqsIE04G5rhlaiiZiLSXb9vSa17VgQ2kVSDB+k8yLhHFkyVwg6q3noSRjYjDH8zCOMWUi
cCzcuQ43R0rLpVsqZVXU+SmalaAKb66eXNJUWztjqge4vG6NMP6UqHtP4eRaROHI0ddNo30PTe3D
x9H6YmBNtIR5h+oNScVXYXS/KUFt6z41txCt7arpy29Fma92+M8mMdI0lPeqsYhZmScvW9R952jP
A4YvJZw3KOd7A4Is4fIcW4AO+7GRhPXS85A+a8p0cQYyiEqj3iVT8l0m0UXt3kuJq3hpNT9tZt7M
bPGTJXWetWFAy9KHj9mN/DAOnWNoGsM+zMTgqWlb+IXdvOE5tklssJZAiPFF1ezPIevuKV7H1aRg
TBrmDo+HyH4SzdjwCQRS4TbLs+WLJm+ra/Z2aLstP2RbFSpOVccvsOlXS/Vs4aVjGMc4B/1iBtg9
YtBYZ8jFfRfeTBctNM3TvzHSqz1+oXi7oLmOIOc13og8lnfFSSzIDfi71aS74XWMs59Kt+cVFhTA
f2pQM1ToDbruxHbsR0WaBIzjVhFf8GKO0u9spfmb6ynBAGaC7BmRejcZ/ajVA8ZhKtAgCY/Dm5Y3
TJhNh1UZs6eHxqeGu5FLevQ6VT3jqcFUIdOLnvLd8DgrWXqaIudMnMWWcFig95D6V7+Lsv+AkNnN
ZROEWbJHKed5STcPA37Iz8oerHpJMpH6VBn6czrp5yXuT0nCeqA63mHVPTe6u+7M7NOifCZoUgEr
SXZjLw5l3mJ5notLCDWGDRrnifoRqdlX+XBdiJA9Msso1j05TvA83tj9hKAS07ibTZ1p57EFZLDL
CAHCfin05CCkjsNv2OqsPdB1UAtctQlHMDaRW5hnNynL5xyDXkb+RGpBy6nFurLrTUIQKNb186AB
dzbRczIL6nbtuWPZSNhYZ/T4PeP+P9g1YI0yWGJ9Iw36QTj7hN2b+AFXvfKPFXNerTQXcOhLjFEo
EqKhwsqDNNf80cLbJ4r0px76eMvbB9DMc5DIH0JAoIStEHNkEj+JuXNZCAsO0zP1lh2AVLqZjJjm
o7uQBL8JXbmvRPJkkelAhjuvvqOiRlFHtk2gjL8FAkOtTf7M5q4iO3RUeSJLac4i1sCUJ2kRdDS3
gU0lH2fF04hUkBQPcy7z67p26fz7bSeMXWtWQacZ0K9cTjY9wFwjpMkZhbrnZDmZUf45Ga2nRAwR
6BXVvFs1Fj3//Nqb2dq2MUQv5TpkOUPbRr5rHDKneQv5dWL8daQKKF6hCY8QhU2vzUEVx+gJkAjI
noR+npr0bkkF2oAk2sXYTMl2RoORRYguZCyBYhb4aLNgclX6GftUDcrzQxYWRCNBoW2axI+G9PE3
JYnmq1IeYL3YOm51KyblfQL84bTC7xgzBuTNZlZBM3BNy/yzcj/6h5w+Ic0yQ3jgx5s2/UtMy1PS
38KWO6cZHz4HH58VKEi1aloByyyDNpthB3SsvYi+6a/sUHfCmM1j1kejyX/LoP60j9C1N+EgcqXo
4AvGVqu/5wkDeUVorM21CJvGfBo9xquu86qN5lfTi5Ui432XvsXNx9RWO1PecyV+a7rwM4YRVnkH
c4iXOdR9erYtKQHH0OCIxeNwpylaqw/vITJJtqq7Hxky8Kni+yQzcmq2eWwfrab4tav2HQz+MYl8
rWPj/yYQ+h2kauJoep1Mzc8euW14dCMRM6shKxTz02kx2/1MIkIuWcon883MO7E85kDiSsm/iiBH
XVxD/bLgdUCZhlaPMd2MHG0lLJaY5yvQ/DolWijiUlMLkkqmej2g4xQMUkRTHx7fud4xzSmVc80A
V5fmIQrr91iNdmTHHM3p4bIirLHJi3URF9vKeFE7nP5jeXSTCkktfa4jZ4Nv+f8MkRVhWG/aIsA8
lWdsQBdpmtuUcVaSzFcdLl8bofByizW7enoaQ/u9VpEUKGrUAjUL1ZxcC3JbXvTaDAy24nad7S2C
ZdwKH4b+0BLLiTLHHoMhbBDiafwAkTLYTF2J0nXH9FPSvA2z8lmZLJ4xxMSHhvmwKetfHEaeHrdH
Yne8XJSYHlP+UmKratdI1xP8iMfc1v5cBklGjmYfaUfyOoD4IWdGGIzRnongEh9kH33RLXrj2H3a
jPyMMDxFCScaDufXxnY+i3DcEUXFmP3a5hgE538hD1HdXJIUm/zoHNuHQWiejpnmvMIUijUB4/uk
aW6yu1pNc+30yCsYPGsZ/qtsIGkoCft/CvMTVyHLxnXhVlGF6iW768OLmnSHvod7r4ZLqI37MVdO
bLI8xn2LCd5du66yrYR8koX2FCfA4Qr+asRQTQV3Vd2rqL+wh2mrbER3bskxWbNDiXmKYtwYsQ5+
inmJD5CYmTbDrEI63JctKchbd3AdYlDU8FjCrR1zwU77REy2vzjyrXBUn0+dOZuWXsrqrRvgA6P5
lrTcnouq7h9EXNteu8hU+OtN7kqaiLqEZgGhJdmbWzsrguyIGJzuRMAcURB2jLPZFzUzusKgsW8d
eWtV58PNyG3AC8+1pNifVjj8wCUHi9Ff43l6H6Lh2EXRcbDkP+bB7LcxlddmTOEPK19b3EsPrCtJ
i5omutGarimekoumxhQHw79S5WlwsqXyeklZ69iWA46SelGnnGCISSXsP1HgwTF503CwYb992Hyq
dxyjDxAFc589PCz3dM1ZUxLuyOxDXdCzKqYGaeAm6JdxDPAWomWM9jmcXeQ/J/5KuvKiWjEhdglp
k4VanQ0YvExz35ZofjKyaZfYOKWHcBMb8T0z7k0+Bx2lroXxVJ/lRUQg1QsuMMvZ6/VwR5x/Scz6
Qfo2PkzxK7AEw/RLQ7FNdIHHk8sgiROFVJjAzAw0w/43RKNQRkjj9guGc5tE2ZV55tbK+4NL+tkg
JeEH9K2KZu4LMDoN3YdEkfFmNMBtyfIQnCxtZ+EZn0aEVHOaLpPNmFSduldXlt9ZlG2sloCp/EvS
pDbQmtPoaqvY6m9wMTcmXIdWxn5VOtexzG+tAZVpmpkvMBhBKzZXt9P2Kuptg1PPYcLi8s86znOL
vboM4Ta5SgZOlfaHes6uMzhfoaFOOwwsoQOvhZ3YjDGXlSmAGJdiDT5ORBLP6GyEwWC1EHDSHHcF
4+ak1/aJQGI382fVzGHhEo5d+LuGapxBnQ3V3481ASb9VrX/5Y62VXsSxOaWuLnwwFiEX7R4HUR0
1nKm352ubNPeCTKjIFjMfYoFmTNYpS+mnRw4WbaYu18tO/uNnSWIeoxtRXIZ5L8SNvIxfdMh2jG8
+spgBBQ0W7tHBGNOovIfD2NePOiokbP5R8zPs1vUuAyoswbhvk4R/5KNqUNHmwuX6t0K8Vm6xbAz
DGMXRf3eTSfhjUP7ygJxZp7DGV/YtpZTAPK1g469pHO3dUx5dLPiw8gpWInJmVfdQLGYV9+Z3t/H
Hv6xy9GVom58bXVxQvwtqNANfGvTCXVum6varQ7tqy6j+/JgOWl0Eqkc1NY81UrFqJDMF5AQO2RG
U5l4KvIebLZ3XvneYImERl3QIVEscAhmo0qPKocpTc8A1SHiX9c/YUthkS3IMjd2CGpoKUt7WeuP
VYpDCqFTjukuVdwo59ckpMNlen2n+H5vl1nfjsmgTVQxKbUmYe1rDMjR54zusGuGtvUwp9yGgk99
6gUqfS5BeGNmNtjgCxRdJt6eyeKh32K0cy+OZPgtVQhOX9KgrGMWgW0GTlnHdHAuDpIRyPI+NfG2
tIoz1ybpLFl9cAmeefg4BrMHdJ97T4YL860l3dHsbVrgWvyvA3Of8oQXwLcruspab16qieG53fC6
DK3Drt4Fx37SW/9Q7H3MW+ggw2etAdfKUX+DCf9KpOubC7mHRPDujSXaSQN1hKj87xY+quXYNPLk
uY1DgJ0Q1iLpeZYYTLAq6q1P2j1zPXmfJ6LGzZZilEWCb2lsnifCBbZW2G4NtY/ORGAmG0XJ9qmC
Gjvk+onG5WR0mPlj0UL4PgA4shRvUZ8QNUlzCvLmp33GpGtsNZx9deDm0Dyhe5tbovEapYTQifEo
aZq94a15U6dPteM76Nqvh12ukByEFYPrrquvBu/aqkXCiSrIaduWP2WNcaxcmmeUplcCCfMNcX3P
sVy+UXKwfQ/tEw65IKwqB6VI8WyXoII4OcqxslGMZp0bcPzAQKX4S8XKIY3t9MyCyQlHwsbLrnNK
usqrluUv9cDoYYU9TMNAxB9k0ayuCGgteCqXR80xkOs0392o3am9uYPlwhWShn5RMAyKTMweFSFP
viL0d63TxUFfQG2NifZnweq7In2AKDPi172RBwE7DZKjGMNnq+a5h994L/GIgpboFhGykbmuSF5E
YiJvyvrtxfBO0jXWFnpFnmcHwWrpI69zI/wdXxX9vWW9VKbb+2PGTaspYRtYZYMfjmSYEpMkYznb
a2Z73OtEy/ljyU0DT4u7XDUBgRg+2jqfXCk+qKq30RC92/nwUlTKpZgi5HZKOkXz5iXxHRC0lqlY
og++XqX30ohvoh/8EH8Zm+j+FWN1YYkNrEn6FpJ9gLnmk5CGvWFjkNeBY0rlze6gJwz1uFj6e6Lw
xnfLps3KPSEUaAcccQxo4vmZCA3yXAjJsEL6cputIJVe+hlvh5OzGoFIy2Pbuel61sKN2rn3yBAn
q2VRJiWZGhbvYf7aTC1uAbK+xhaYsfpw7OFV0O3VkbFTSbyjgiAMiGm+XV9HoCPVMU7hop55bnmJ
YyQVDiFHNXZyNo5VE3pkk9z7eLhH4eK1RvREwAd5u+26p7c3Qvoaff5rTKYUXSadLSfEazQOX4sW
vZYOoVllReJsFTSKWA8PIMbud4QErDWGnHKkEogoghm113G1KZgoZ2JlRcu3SSmtEqHVK91Tg6e1
tpitjXlgI02kc3KYlvBJUcSTRqbzOPY4LKadjtIvGYxKjj6XDM+xtU/qshCZ1Xskf26UhWgI+eT2
1otFl7uMcVCrPT2CfMqy7pDjaURwpLZOR/fGqMkk9QeJFA5156gESCr1A5v/CJcI0T+W12ko9qJ4
tKeoHmqU7tUwv7DkYi8JP0Xzho8YKK4q5l3locM0m0VI29q4SesfPf/WHvZnFsz1ROg6KL8Nwz+4
eDe/U8Gmq6V3tJXFpbJQyat9dez1P5e3wbT1jVUr5GggtaiEcobmqdfKjdlPXpc0W9YiHkvHuLtx
7CU2bCShZH0ycZClb4rdfxqN/gB6Sf5yG4T3CehbHvWw54OoqAHI+e5XfEEQriRU7G2zIJZYmfkA
i3ddVHurmpAT5RbT6iYbkg+7yIJRMBgelF2a4I2Bl0NGZairhs41XuBoK1G+q7n2pMU9MadoMhW6
8aYbKKg0zKxTUnmtCatvkxWsgIukygn0JnigSeXcHVL7EDXG3aJPrPHZzIydx5FhCOqdvch1lDmr
ruHdSJKbu2DXBMwzbNxAjBzIxvaJDPXsKN9ZNoQtpUaePppV2QVa5AaWk+0oF8l3sZfnOOfBsTI4
wAfFxZ4KCj3SdwB6YO3WA1NtncpXMNNPFeJlzerkYrobZXw03JZ3knhwKy0+cOFSerXDFq6GePYk
iByobLJasZF/RkWydWbNVybrXE+D//BBRUVxzPLxHVPgRiOH29JHLvBceklNc2QWt56IjLp23srq
T4iXKrJ5Jl3c9I64qLn6bBn1K8apbjUZ3XNMK1cpZCkOmCw7lNBieCLJaTOp2hqu9Y592cs4iLol
em8fF7fF2yMT0lzho8lLDzLA5IUl9s53rnZ+Xb4S/OW77ltetWAvpCzplPEQr3M/Y1dTvJoEYzYD
g8JoN+ozn6Fl0OkvozIHDGfX7fjqoEy4kkiG+pgtzFZs2l0DJ44LYJ+pqzDugRvUoC3arRw+C8af
JYa8wYAN5tzC3rJFXv8CCv2bnZhJRukbgFX4Yd9tJbw3xLo2trVTI2VTFb8dz3AG34fzehd2TqBP
jJWgbAuaG6edL0pB9nY5/NDyfreOdhhnHQ5cn/4Gdz5bHG2zC1OjqrqfMGbNajhfDW5OZ3BQ4M/O
p+/eqX9M07kS+4Y0we51gwc3bSo/0pfnLC4CyYa3bpLblkUjFn5HJ9GCom7QRGhF3AI1pA10ScxU
G+8emkCWKVtWeF6kRQxXNG9lMz1Zinabs3RLrvV5lMV5VJR914vTiGlNJEmwjO7G4e12dPIv+cTj
mUmKKg9OSFAT9xnNMtLE6OkmXTvpmBgMvT7h2UqnDzNy6DBMJukvbrz4ok/9urU8VjeQDcIeGMJD
48XZRSzNde2PPCcOjP9KHPyuSrRDyKC5LaPtLJcjhNce88kB7+6pon3Vp+KJn8ww19nM9Moz7H0B
nGZx5hB7dgqz6LmU6rarJXSHhLuCG3nCvHjTqgLjrr1eTNurxujQ49vyh1Q9WJ17WWwHo2Doy8F4
7zUCRe3Wr5ipxnW919EQkEdG47evhG9FqT9Zu1yvT5zkhHMQPOgKTF+Y5orpmoo4ANjZK+XyE8bS
A00kOpqImYFnsWxLv1sKr86tI97wQ1O256Ue/xERcksJba6t9hADLpcP1DMyrhNOeCdEiRToA/qE
PTn1zCrzWy3a2qW2jhCJ3MU5COFQIQpq3F9V6w/LkAWDwUpMhhghu9r44w5GPF86N3uN6Qpa/AkC
V7Po3eK61EKcKcjmDcWEiUDJ6KdzrECVaJdE6H/Okv+XjZiZROMvI7e1IwmOZCgTV0zHi+WjVPrv
bqC8JROPPI+jVCXJBTX62RC+L4riZbr9nBvKfghnLwS0yLL5VaeqmwSBJ8x1g0oL052JG8UqomHV
GmQpyRrQEMPQyq3H57AwPGvGUOVkhbEakH5zsm1CGy9y3IsNMhulQ4g+y86C5FM3F8+tLUw76nl4
OLhNNfYHI/RHKrsySoOyRP+hO+lNeVYJt7ZZQp0v6lVkwyOLcGdrGczDbTC4OmHDy254t9EWF1kG
eZHenLy7JvJTXTKSpUqWGRjDX1ZUPOXVeTJ4uBqGM6yE+E3D6J3+9MjUA/LI0L70rvsmiv2fpukv
hsT/AKVDWhlf9X+kncdy5Eq2ZX/lWY0b1nAA7gDa+vUgtCKDWk1gVAmtNb6+V9yeZEbSSKvqwZ2U
uE4gHC7O2XvtWYPtfhZzLrcCluZIkj+RnmZSOS/S6dbRLG47wypKhjWTZO3b4xXoioXP48NB8l5y
fo+2S+GMBsaj7Y57Kdw3NVGa1vPpxq6MA/sfvW4EuxpsWad8q308+VqyiuEOT3AtmsR8Rgj7JNx2
nmuKs++El7xaa+Q24TlnLY3u7AnhusrMTRoWi7Fpjq0VPVelWkQScL4e90u4AZe9Zd5InAZ56i9q
TkKRkf7qCunwsSF2iY1gZxrxk4Uk2IrTNcr7Lf6ANXQsnJ7TxtDst1h3Zz4qFgq4wBiJmnBtM4bK
GOx9mt/F5D7VyXib5PljgBdwAPFNUR5zRIaozDxk7CacDq5U7CxPcj8IzuvRDJZN/97CJnRG9z5J
kpfUyjYTTBe70+Y9l+5IK1aC6i+I1Z30asSM+DEQCljTu56+xPVrBImRlh187pSbJFTa9qblnEYJ
YhlUJOkx61skZUZww310Ia1i1w0snTAoOaPs4j5/x226T1A+GVztHNNeB+ScmIG1zsnDwnqxDUpz
C56GOw8GIuQJXV3O2z7ctsJmNWKoGgUv4Miu8g5Q0Y/jkK60qj/YtoG1sCX3JD01TuCArBBpbMac
czqwUcgWy0mIrYzhUg//wLfyVzdiPXcyb6Y7zfMYUVoJ2PUaoNATfVpAckPYbxJcsU5tIImyrzip
HhKvWYJN3nUpRTp6bA3nYdHQ43HtxeDSeCEKnQ55umri9OQQumywEmiAJ3gKZrcB4EF2BxM1Ze2c
DgneBRS4F9WY0JNIO3CfEY7fTwG15pgiHk7/bLobipSCOlRyX70nUJrAX++1YbwBFYbCCZk9xiJf
p607YswX4Ao7GzGYrjqmKiDBUmFk9t4bC25vku4tM1pFjbnSkBWK0jsWZX2pNdF9kWt7bwiWuRk9
acAQEz4DLnwnI2W7ipz0nlYWB5li5sB0GydrGQ3jY2gZ4CvieW+WqOaTI9KWhRI42YwR5+kYri1p
7vwTzw0wNcdSB2FPvlKFtSjllWO/D2CcfVdfdVhK05AyKZazMMwOEZUp2+Oi43ACCw9Fdc+HhrTz
sys7TCDokoAnWD6NuPLBBPF3UllSx3Owoo5TgYgCrbMdrPpqwBgNds0gBSSm8QFBctMhmiEc7Woa
dMSA6RydRjDjt0/mhvlKExdHBntkjuqwQ6yWFop2Czr3iNMZrcG+3EY9WDHbWLsuirJTxIdGtSmS
94SSIR7A5Wa8U9Em2DzZ1Co6akhBm2JWBi8cLEAvNpcEcTMfhrVO1koOmazDzVYTL4OZMEK2FJBY
UO8pFDh3cZIgQR+1J3KmDi7QA5QYFyNY0NbzULhKBqdKcs3S8aCrCqGs+xGZ5irLGigrAiq3cPcj
lxMOjRunK++T2N0ofVqPRb8HhZvOxiSBLiJ5Gw4rUKtOnUSKbR2gJsNK5olmb+lBsU4OiL6Kad8X
CC8A5+QL3cpvrZRVCbnFMYyzbcH3Gaf0viPzjZv6xkiCrUhQmgYt8jhkQALHkVPutMTlF+IEYZKJ
AnYMb+R0SCfKClOxcT1tYdTyERhihJ4pu/DYjTXMPGjMrrWS/Bf9+YS0i812Vddoo0Mc7x5zYko3
TR6u+w6kFN0pSU0gqOi/IkaaJvISmADS4ULiJoA4fKJwpmcNMLIsmqOoEtCGKc16e6nkS6v7u34w
jm7SLk65NcKEcxoYc1pIaC+SPf6ydS27lSXztam/Z47a9UG1FIl2VZj9hVLObOys69Z1D7TyiCLK
1mNkY17g2/ZXpj5tmwyWJV6F0fAWtlI1q8g1uQ3LXIRXQhtXNnb/YKTwVSoqHSlrhYk1XHH/EbBX
6AcfsHbQ2O1GuiPNoqz2VKsWMhyXDbeKIGA5xgpieuMN+tp9ZLL15XO9ji49H79zHINm6QnxQEYk
pUV8UTjMp1FeBkZ2HZSnPTZfOSq5QJl8FYFU90E8jVl6zKNpm3E0if3nvkFUblRzg1gZcJ8zHa9+
b8UwbsCjZYu6OlSpt5LDbSOBtGgdHWQ+8CTbMqnhzWZ3XI1WIuZqdYhKsiVKb4MUc6lnu9ofbvNk
2mtYFseWsqKCGoswQ0cLUpfTAwKlbRVSUunEFcFvvDqcx21/YXK5jrydomI+4U2r+2lDG/+mb6AT
jd0x5SaFm+bYGtsmUlCSXho67W0LILenQh+WHy1n6boQzEDn4JINQe+Z20i/LtAOC+RpOVbPPodH
QjvKM9ONZ017ACULelBLAylypB4zEVBVZJYP3rYNUMxVpyMcJwzrItCTZcpdwis75ttn2FzaNsVj
a5/gWmsKArIBTHGKjrmsCZP0EqZjAozzJPtu1g0SKgMU5OQ/J6wVDjAsf0yW42CtZdu/6Ki0OjbM
Esn+r6yjUCIwPaTDxshutPKmyS5d350nmXnhT/6G/LiVxHpVlAh822H3T4DRxHRqryXA3cL6BcSE
Mm/8Ck5xZwTlW0ARukoNKAEsDfh+arwoPooRH0aST3UHF+5C1CDn2YhOOH6zj5eB0636+g72Oz8d
JYsq0Vd9rn+UevmS9AqHGdVfipndqoiNI3VQqBq+9qFHCRRpiDTCirhHdw8QPuG2ToIMmrC4Cev+
hclCzddsvOVgtkujrQAw1Y++a7wbatzXKr6kgfVAC9BBm19TzJ7YjxLuEFi0Cste1zhPLTtZ4L/i
NVcn7gvawFRg6mUtmpSzThLsWfYQ3+L0fzQr45PuEVtOQVeDlvNWBuqeuv5jM0Yul00y6EsU7R3Z
GhNFIjSXSFGrADJoGKub0qarbwouqtY1SoVl5l36kLgKl/tPy2V4AqQ+0twHV8fnYsliH5YkJKAw
XutW+CvHcGqa5fNIK5MpVtzhWwDfYg28Dy/OMFEi+tGbmtZtNSmsltnGLD1QPCM+Kpag59idwDAQ
YkVhhaUU4CQ+QOAnyq4f+W0vvDR47oh1owfVQxeXWrLOpyl4dltutV06IN6C7buEYe3B3KLoVthJ
epmXvTxQp02fCPdAHNthr07zztlFXd6AXGOLifLJptjhPdUewQAiqx8CDSEc902SFbBvgvBOrY0f
Rs2OqCWAlpyYj4ldawXlKnu8IDfhtASIrEX70+rmBqzvvm4IqMix9GeUbWNJkZlwArCxu67nGtOl
0X2kcC9G0avZQNw1W/dgnRbSoqDoUfEF0f15CsIGkyDXOzrKlIknnQliED43nbLbYjskJjUcPswM
VGyfWrdmEOcry4d5N5o9MvihotHceP2lEPqwGStzvMwjJ77NYRYuldLR2CltMaQDCgi0M66c0Oc4
0r/uiybeQNqYlQ07h9k9eymEidQ89WjoLLZBS95H5ZLggWnR5VtrwgzvBfVeFDSBheke1ngPWzEV
3t6Beepr6S4swMJmFE3KfGM1BYhVsm2w9sW6c01NGFmagTIH6SlSNOz7GuF4pVFyr5ept8gzVlAr
hZTjqXKLVZBZrnF+pveZcdm0Q2iX+GHtDkmt5XnXCfAxfQwvgJKsCnbdVtW0eMsddYD3cEo5Gwbl
ClNhvRgsjdODwXGxaxHgOQPJIkHuESzuyC0vu51ZgX6Rpqcia+GiDC7e0cXtRZCatMe8dBP07W0Y
UodMlIZ2ML0hAvEqoBITBrTyVUcKEX2vRt50unmbpNRCNau7H/MeAUB2NRrOhV6mF1FRXHV1iGG8
AWnRDOuu4rbrh7fS6A4Qz7EGooUfzGOqp/cC8kyBawxxMX6JcaC8nfviUqeWVtrW3J5wSuPvam3r
whhLtkbt5PBIG6rzuDpBRLFHe+pJlpyJuEIZJdjhlNwFGxBEZrmfQgM67poS3KCIoyXzXW0GIlwW
sHQHZC/IVt2KsxTm5xlBlTG5fZ29NsLBfagECscJotpHaSVoontHjhtTCXGdpcmK1d1der35wXoK
GgfABz2ZaxlXl17L5bbLKaxjG6cv6/lzWYUY9rteEdaHFtuM1qnnkC1vghdKEyo+vtB5LgDVepPB
KvXZs811PSZ76JzLyUUilSH/2+BCBHk4Dv5B5nRHkEqt7aa2F2lHok4b7O24vQbKjGiHQA+b0o7p
oHvWMUwCDHPoAnn8fipZSiu78/OawhOIckArCSStSqeUh1iGX0HKOxPac11pck3dMVyg06QByC1l
VozdW4pSDJ6PDUqofrQB7GCpzfHKFChW3ZM+sS24VA9v+pRem1NLcFjt6bNK+jujcRUGIHNhS7gg
Ydytewx8NZjPIq0uGt+5aggeqV2NtqPNoUKjAFTp2m1rWG+28J/LWMM0hsbRME16iMghSn/lJCXa
vOzBj8VlWmvgm6iQpuK10ptPq4bdZZy8Nii6rylS46gZL6MyW0RWs6pTBIZNtodAtgG2hXRIry6o
CM0hCGGhz40nCm4bvefFOEG2azSb/1uQrwafmGvqxRiawvaabO980dCOWGpeaG26ohUrx7SeJxd7
LKUrsLmRDuACY2nCHNmRrYC4x4TQhd+23yLFbXdJKSoEx5axh90woksTrXygWepwOJxewtOVcjJS
2LtJ5dAtyHcoXi6IMNrX5CD1SbaOnAwLBUeojBRV0MpUhgDTvI1VAPU6YTvX8vG60wUHn9CDDTeu
2pPOMHIvwT+HnPrSK1q6GO8xjVVOdzCcqluonpTVnIMfL8yfV2Vy25U6uijn9C/t0C/1pTp9iUZ9
1E6Mbb8IP1oN1KFCBdZNzinG5GFUzVtJOWXe2wjo6Ai3bvMRxea8qmu1sqzmkIx0LrhQPyZdhhoe
BWigsi0q0i3iWWcDHJdeaWAebJbFoe1xuJwUj3qFk8a26pU71nfCgKXKxnmfKfs1dvsrJ3PfO92+
BV+0svX80DinkNbmLSbIE6QN5k3ZoZGlNj/rQuZMjjG04J7fQm2cgX64G0x1T1rUhah/hQZmjUB2
t0YD6CCDsYKaa6A3WW9cEtfcAJ6k1idbLNU9CZ34sQ31pBXBXYfNc5Yn6BhtO0Brn6LFgkdiEi1a
U6Fq0R/X3An7AbqX2iW8G1eFa0wn66GxKJd1l01FOkCi5OnzHJ9UPl6I3iFvtKNWMIVk5VjLwiIq
EvvgbAL7YJnkqPg2XiYV54+xEhrdS3TzNJhWHAKu0Buv1AjdTqRbirbrJFMs6tp10wkaFBgiIxpu
abNtIyLoei5jXTnu/LIQKMnIPVU6cGWrU/S7bTLycr/9cOzho3QppMp6S6Uan/+AEN1saUTmoST0
BzYuPQmAMvRhIw7Vs9bSPouQ/gAJDdNsogQFPsHe6yCmF2g4YVoVEDV5C3NC3HDp9W2/1BRkZZKl
tm0L96vN6lmVV8gf/Cef65o5hXC784ycXDd/s9rg0jEV5FJJ943LJhFnquopCEdi6QlVrFmgG0IB
kCigYDzhVKbJWIohbR41Mo5fOaT2+4kwUcuDM4/9U2V3Hr//Z27W8oacumiPXrKjWmCzleMca3dN
0ClETDl+zDJsPpu4t54K+4SNaXEczfqEC2kDOWSRjVzsqimvl1J2/l1VtRJpO1YddTJt8ft2QX9B
6CjFxRQvlxDxntDLLVjjdQmiQY8sNqd81wvgUWN8r+vhOtHRvA0llWB7Sw9q50dtBajH3eboL7nS
7f2pNVZVnLyi37uzSVkFC07NPcVMRAZCPo64Q3y2SXE69iPcWOtCe0tM2yEXWiy7brgz3UhHegMU
VViCL46G0dRbL5qDmtTMT+W6zCCzZroCj/EhHfvaabq38dTykOjwHIPUNzGFcJFaMmi64Erl+RPa
Y+R2TXYnoSTMy1or8QJ6GnJqgtfKDAusFnHnCnHyotmN0c0SR6NZvxI/XwYlUVL1YB+a2kXJfdou
i6PhjCuU6BvHhxrWNBQalVXuEmV96EZ+S7jZw2BzCC0BjtpW113bJT4YkRpEFqhPJFknhDgiREtS
dxiHcSJlioBZKZCSGKOK500mwC82zSefw5U0qhsr1w7sXZAgCPudUdlYNQnMiJR0kJCucW8l92br
acRAp2ol8mZbgCPCdpHm1M/quzzT3t2Kv2E0KlTLUFiskqOZn/u72vavUQcchGbcWVpBmo2/qqUC
KjdWF4NrXidpjUY+sNnOfeIWJgcdSt4LVobsiS7vNA8EF54o21GWvcMKuR+nYWHo5n5Iil3tuu1S
qNFf9wXSkEjQrkEuYRAJkaRedcAG7s0S4Rz9FgFrgDS8J0Us6ved0O8mztnktrhURI0COjcg9EGi
heCA+6rcCCmxQ2scYGhGUET4FrtUlO2Oim85IvcPdWRPYwp7oBolDFxiIBZc9oplOwFooDZzTfr0
nR0PPSSgYFn3w5xY1VWEM6tTNC68uZEbkF2zXWHpu0kvlonByY3yEKixyLuyLLq8g78JYu3QxP6t
jaOuAA6W6ScQPkijDKqEbs8xYGL8sBbVUC0sm9MVM62h1joF3SZv0kdJfacfg10c4Oxqb9G7LlLp
L8YqWwgbCpxBmRdVfaSNixo/s4c0dUariHyx7Ab69wQCPX/SrPuwahZBwAsZa2Pn0GOpiCHgfQzX
3KUXOocfEoXWVpov+MQWLcJ6c51xWslBgYFoYi18IAFgXxCqSLfqcLIQ9oRG5VMHerYATOhhPDPo
hqK+SOW7k0pQFFBEuUa5eEIjQ7/QWwrAnDgmWVJnro4h9j8OdUtRgkTqSHoV6X7s97k1Xoyi3BSW
tzXEL0LJl3wOK/Ir2f0pgoEHsAMQ0hhTtPSVTtmqzpxFC9ordO4I+lgPil4b8nQ7Gh7o9B5UN3Dw
MTj5J89RTpWxtZadby1q4uWioLsFSHWpenZ129pa2XsZWJg9vAurPQa8GhniqVWLkhiz3E73RRms
FKfgppDXPc3aIEEZoQr/WeXE7QTla1t6B8dBCqtHgBLd9qqcXhvDuRRoZavoNtAf+tbfxsVAOhn3
dufUcSbqNuQWVp9SRIjSZtIXGLYKbzgAllt1qOr0Zwjye60mFhAsS+g48zazruLpHkw7K3vJaO3a
pW8i6diRH2KALJtYtvG3r0R/pZefhkFjRT57pC9VZfpoFG+RFmyNIV6icBoMtFXBh9ZshTatqvGq
h0egTySWU8yhcrY6KZ+D+sXCWiDE08jMM0zrAoD4dV81e58oGj9/xr87y/LbHMSxXZQrH6URhQKt
t+f5BLJaRodBv1D1RaqGl45YQjVCanHoZjraNsTbUji4Gyf9FrXfmiPrCuIMYEjKvUxXs5CP2EbH
/C5q30qkTcWYPQckKVkEMWYSfFrzK9TuhOlsXbYBmi5cd/d+jNc+uVDOLXfsWQKtpuPfBSiV9I9o
Y3TOXTZQ+9LbWxIzifBOt5y+cRIXF66FU0RSvO0+IwTOJxJGZ+gbIepFJZJt7WAzq2P88T7lRVnM
BXpn9nwKRwEQQxDcGP0bOA5EUzrjAxlXm8ALYB+nc0+7V8lEJjV+/+xpAEiAk7ai06nQfPS4f3Ka
dkH86vdXxIXcxTkJXGmCIdWDBhTdiPqCIOxlEaltpTCkuHFCQ3Gaq4I2xSkWHr/ZpEvIYNOMwGwU
pcxaiaCbDm8YwY3gThfa8hYOxYt/stQfW5q7Hno1lYH3xF9W1NDjISfSH+Ymj4MfA+zASSivK3hi
9gV38EXeEpyYUy+tzOOJ99dl8AdNzq6yxO8D9K6JjccsSN/LSjVoxuIHR5brQtAwo26BIUeXOG/T
X3XjXOX81IA+1oJQC1eqC0P/bMZ2he6bOgWQkQgeme2z7sZXMKd2Rcfe5YzpE6v1zHKbZU/pYayc
B8vpliaBkHE4uVfd6F2GdQGDR7M+6knfauRedKS6KOEvkuDDNvRdhwVssFGVpR0s7poQjI4/xruq
BjgBsptpCWecAB2FwAvse5uhibj0qSu7cdcBHb2pz5fCDBcO/auYA0NDRVDqHAoaSDZs+TAZyqRE
wUtNwIkpUZdV9lS5+QueIWriN0bposTR3aOMk0vn9EqMirsy+gEEBLURLe0IUZ6GPD2zqKLjKms3
rRleSTLiHS3dt72+nfRyoZnRdZ+Rp5yBW/eivVkPlLmAjBOGiEBSd7aOQOQi8ss+j64DIuWTCbZ5
AKnTr69jYnYSl7K3tK4Qvh+GUO4D0OXb9MSG6WI0j/34y4wgiJ8yAtZB1JAm73Fs7nOHBkBQIOrG
tJx7t34Y3yGQLRmzvx2FdZEhY0mMctfF3gFGwguO5ntnOJkRB3jclfI+654TYGZE2d5uKYUNeZUD
6qi2FDWRqtZIAwr0sC3NRN0pP3KbbE9t2rPaLwLS4NnP95xcBTWVjs6tcxgRCbeNdtBDw1zWnf8r
79AZZKazrjLvwxuqe3hnF7llIX40tKOR+pypyokvLXi1C3rT6QmHZ/fyFX8goseTDFaHhk758FJm
+hXG3SfbnW46wh7QDuJ6dTia8Ge6M0Iu+fuLcMfV4bU1GCXN36KSME49xweSju42ICkJCXtCxo2D
Diiw72P8KHOFTGxZkcI696vyMkPJYsP/dKz4wymc1xDWOCW0cNWPdMU8rjDwi9wOuUdQzJE2rO1o
/KzQcwxwdEhUQxIQW94mEOZr3ZuPIA1ITWuCHcRPihwaCLtGPvLDkynYVg9pqza0v7ZjbW191CNF
wIKItphNNpWvwjcfSY6v5iabMtY2fw4maTXZMNqZvEeRl9uEwHArH+25T0vEHM3ntszAbLfHIi12
1TTRmPGr6yFJb00NCkJA99NOh5VLUEXqTylESmpThTVt+qFd2kpbZaBuQXaQMd+5935nHJvCJ9QU
UrjltM+mNVBxlu6ddRKQFKBXDDO8Nlr9RpEr2/rTMu6RVhoFGutQSS73ZvGmD9lRIpVGqU8VNE1f
eYvHwBuBmtp3KOOWKILfRRB8IoQ4WHnwCYlh7YkWn2TOJd8BHqjRJ0J5CZOA3vZQJQfEKto8ccAZ
RvqbslSxdWBWUeYEaUht+FW3wEGAB8JdSzp74WT9jFjmcIZLT5LokLPWOg7GRJ3ASXeXJx6yqKBD
zmYtDcP61bT5Xp8K9LbK2GlEe3X+yE9h3XUQkGD8w0/rgOSEp8CDlzB/8DPRXJRe+SsqKMAKsu1x
k7YhBZAG6xLXixJKY1YaKyXa95Ajvl+Gl3ns3xMN8VgqgMw6Z14ycJ9UwwupTOTGYdIoKnPBVsd6
A0/QxoIapC9Ob+0YDZoHfYioTmPANPm1lWBMGiWSgX/91//8P//7ffhf/md+Rd6En2f/RcbkFYFy
Tf3f/xLyX/9V/L//ePvx3/+iZK4cxdFLmMoSrjBMxX///noTZv7pf/0/KpqUSQNR6zgVAdK0JqK1
TNFbcFj2CS/7GKI4fbT1LNyBHwqHRVzI8Nkr26HF2THi5u5EnKan06e5p+ns1fMWVHS+/v7PtH74
K+0//0qb3SlOO1sdw6r3tw69wmUHF/L6+1HE6WHPX4YjhGsawhSkX4g/h1F2weFIw8NFj2qcc2+e
wxz5rJ6nPeBsgnfW/hyZwiKafz/uV78Bcl5TOUKXQlnun8Nm0dBUwGrV8aQdra3rvEmWGWbC70cR
+ldPZ7jov3SdcYzTS/7tp7bi0c6bsVJHWH3QxMbgU68/P2nqHbxSX4dRJWd1GnyGPdDh74d2/h7Z
FhDGQLSZwmHSnY1sRvrg68IGr1audFYkphYB1M3e43A+QRCkhHz3/ZBfzBhbOCb/UpNIDN04vfPf
HtaOosC3s8GmDX5V2XceOZr/fwOcfTinFDPEFaON98pcVahUvN7bfj+EML56b47r4GqRpkkh98+H
IDHOKxQXlyOKrrW5iDhDza0F5Y9VcWFdjjffD/flr/TbaKe/5rdXNla+j0mD0eitzU8lRcPQl2YD
3lK+AtQl2OLj+wHFVz+SoSSZX6xBvLGzeeFVqtCDvrSP7c7a9WuWkfASUtxSzoMl14zoIljb4eL7
QU9Lxdk3bv8+5tk7haFME60q7GOMNgV4greIE274E2DBSV/TS/9hUfni47Ydy5WuMkiCtcTZ0tUY
Of0eUSpQ93DSkk0FZ6Ys1Q9f2Bcrl82lCV+L5dpYKE5v+rffLu2UrosqUkcVPPnkx0Y1BF4aoJgs
vn99Pw109l2hD+jzQIvVEcrkXpP9LYYu6iXe6Qj/7y/6rBk02ig2Mi3PP2FwnjrE+YDOYENmUHlj
tL++fxZx+q3P58LvI5x9w2h9KahPPiNs05twHy2Q5c/aRfqBy/6Hh/nnd/5urLN5EAQ12/fIWP18
guEzE08pYp55+OJ9+AfyqW5MMn5mAef2tbP8/jm//M0kNwzbJOGS7e3PyWEBkvFJ15ZHGyxkT8Uz
qGhrkPiqU3P9fqgvvmhK5xYLr+NKFuDTGvPbPMzRLA91r8ljFercJQIYEdnx+yG++KAc3ZKWpWz6
Beb505SkrTiyc8kbbO1Fo/pdCV67KaYfvqgvVkNHGESDO0KZgozBP5/EcCXeiKiTR5dCL5iEHJRw
nhJvE+g6clAR1c9NDizBDtz48fsn/Grd/2Pssx8spvrcT+Mkj3LWLepLUsk2+lHMqd9vsgvnhy/6
x9HO1o5kIETQ6Rgt2hZ3xarbnL4Be+fP4wVH0h9GM06HmbPv4I9nO1tAJkN3ChemxZFcsmWRz4Yr
WOB3tKgW2k1zh+hpSZ1mZc4JxNih9Znrq2DTLeWSf/iD/IX9H8xYzkLWP2dg15Fn32UknaK2QaQi
U9BXRjnSMBov/qPf03aFzt3EMc5XMgc3YN/FxumZ8XUPC3OjLTF+QkhfGhto0j8905dz17Rsx9Al
e8/5ucEsrYbUcV0ec9e1AZ2HpD2CjbTu2Ti8IypYUGwpfXSKSWWigh+Wm69HdwzBbkSD3jz7cmQf
mrEveKPKBGDfYEiacz2giK64+VnHbCyKmZ47L9+/5K9WHmE50mChMx3r/CIj8fSSMpvKI+bBF2CB
925U334/xFcrj8DboIRrAKbQzz4UMGaejBRDUGyklkFJf2HSwJ+LJv7pM/lyKLBd/H4cGxjtz9VH
pbEZxyqWx7gAxt6MHwlNHlIX9//BE9mG5PRl67b+z9Lw23KNM0dgIAv49GNn0xjlwod11jX5D8N8
sQE54rdhztYzU8qqLKnAQD90ZlDggZBUmECfpHfz7z+PpbtKuvxDE+jsYxZlGvakPcsj/oJ7FZnX
qPnoLGX/wZrx+zBnu1xZ23RliNTEHewubDN5Dcpy/GH/+WoGWPwwyuRhhJRn72xqZS+VxgzoNFCQ
pOUSqgvNJjPs/2QgTlkuG7bhusbZgRjgahXGjc9mQ/LliW9mOBTVOuOHYb6aAxaVGn5sSznG+X46
EeEsg8Gzjg7hnrOQyg8z/BXfIbUw6Ib/yS/022hnby8bBCmxwrGO+AAWhnLBsReb7+fal/umZQup
2xZHb904mwVGX0o36hkDO8tCLOr1sMGUMXPX+UJ7/ukM99W2+ftgZzUCROBN7NQMJpzdMAyHFtyf
5uHHxi+qayE5reXnBIHv+2f8ahJK7mbC4vKJ/Mz4cxnqCDZv8tSwjklgXaSDe2NWULhHL19+P84/
O+D5qYCF2+CiLtEv2We/VyUJXZoaFHpEWT0QabyKFqSPYzAOPwFUzolReM/f8+3pTBKRFjdDOEGz
5S09+ov07fu/5atnVq7g+2b7ZP09u5TCSUqIWHTU0RloHGeghkV14/jur++H+Wq/sk2DspvUle6e
H2PHnAlVm5F91Ca5CfLwKiLG5fshvvrkHDZhx+EQq7MC//nrkUOopxkfGOf+VYPwWWTTQk7wDAAr
fz/SV++MR7BtKYWtXHV62N/2EUi7Vt/7LIjg30ioy/HQq6pe03f9qWD51Wvj0GJwKWRV/GtG2iHN
VFvjWN46NM/qAJFgQiLAD/NRnObb2Xx0DTZ6iysAo1hn3zYRtpi/VcPp38dpXFoRNta6TQlTFMFN
r5+yC4guw0kyYQesJefktPcWnTd5a0XeOp170R6+f8dfPDmFSVMZII0Vk+NsBahbkr6mKWGdLskM
jbC5TM4Pn/tXQ1in2Wig+qFOePYz2rK3bdZNzmiO8dm44rO3SDn7/jG+mCou35Y0HJOj1N/3KjJC
CZaxrGNh+58Yq+/M3FyOmfb8/TBfPootTFs6zH3xT6n3txlZSwIdqymxjiNo0H4Ulxld/e+H+PJJ
gLhICbVDUEf4c9IjyxwcTGjWkdrmfWNGV8aoJ5AY0x9++L+Xfn5xy2EB5ngreXl/jpMoW/mdk5tH
UK0faYX9LYvlPucEMpOa8SztYBO7HSh37en7B/x7/XB1Ki/sbnwG7l81VEdorC4KvFQRHvRyT2fx
AK8cZ+VPR5DTQvTn18a/XXF2F8w6DvFnU7txUSLRuMYKWl4r4sVieTnSDcweK7xy3z/Tl0MhjORk
xc3or5IjfU8SdlRoHk26+VOKdSN5C8r3oIXmm/1wQvh7DvJYv411drLyDHfqa5OxrGb6GCq1GoLp
7vvH+WoINithceQ1dfv8lJiUnsywfphHd/ylh29YbRbfD/DFSujqNquNxT2Ej1Y/e4jaTfm8TiOQ
43qQK7kpL4xnwN5rYxEem3t7+/14Xz0Q5ymgAswDyvfnJw7PHpjiIPSmrlij1bTJaYnyHx7q7y/X
BQskOV4zt6lin803stJSZOCldbSjfOsAzmiIioDj8cP++8WzCCq+SkiXAsNfR96QxBesU6N5LLVk
MWQfbv3wb78sBpA0c0710b/6Ki3KrVBWHRaLfIqwhOSfDs7e78f44l39McbZ71/mSY/wvTWPxgnc
U76QxQEcKPlhFOfvFYBRALOh1KPodl4hGQA4d91Ym8cIxY7RO+BVMWMb1GMhuCpVMAuSH1aCL1a3
P4Y8W75LWNZmYvLyHKM7iZiRD+qT8wSSkRqsLP/9KSd0vlTd5MZAn/XsgJt7foPkkbW0FWBEwnkQ
XvjK/OGRvppwApWtkIZ96gScfTyZniortEbjmCSBcQjCPHqvBLGI38+IL8rmpxXHUq4kzEqa/5T4
fttbZYXjEm26cezEovi/pJ3njtzIsq2fiAC9+cvy1d1id0vdMn8IjQy993z681EHOFPFIopXc2c2
NBsYYKIymRkZZsVap3xPKAIb7xb+Jvo2a7WshfOnyCprIh4xSOqnf39hTK+Y7LKilhRE/RmIiV1D
yqNYK0/sQi5HbKWpCi4HJ3rT+e3DwpUEgfzD+lielGN/TDbNHtXGTfvkbZuVz7SwJDqSdNx1xcAt
GLO4PNKiIkbqZnR6dJse4mYE9Rkr0mMXGuHfHzviH6I501AV3qLZ7W1yqZKGDInT0h9bAaRXJB3i
gpKCzXxZ9Pc1C3qVGFNFjVm8m11sxAEglsjES9Gje/yHKQOSL4h17h/AhTec8o4s6VNtBL7H2f5Z
md7AN8Roa5h7G2l4z2ERARguhl9rdcWFL3yqK1OT37o4fW7Qo/mpxNwo5TmoD6jl+N2n/7Aak4IV
iQt0x/NUA2KTKsp5CR0hg+qBKUW4LzZjLuU/e71GC9r3BgkuGqg+gpWy3I27oOanTLVSBG+I+P88
/ReLA0klWG4aqU6r/CyCY2n8dbA1GaB5RxAusjxz+gEXBiBolURB5p1lRPFQpSC7Gf5T9VcZscw2
l873N/LmW/2xpinwUpoEzNrM+xVi3sFnlasOTqvdVJaONOLYgZAuELC7b2rh7bBIcxnvIvC/dReF
75eoQfaSA9/ZScxjUIgeqJnvBtz+9y3dfCOdbJf3naKmOJ2PWaji676Wm0aDpcY8Dbm8U2N15Trd
7NtkwiDdpZlGwjs/BohIdx107hI8VaL1ZJEwAb4Mi+LBk4X2n/vLWXjnGYFmLXwmAiJ5lsv4rRJ2
YVxJDsSvVIOZ/jCYHbEZ0X9Ciuqd+akvcQkV3H2riyskPiaNAe1ERnh9DofMVLyyKyUnB/hMEAO6
tDUVRtoADd+3JN8WDqypbgTJqgisiqfk2pTVMKbeK67oMB5VwJwrewxPC20cMxkJLF3YN2mWBWDM
tWIEe96hVGIGReo/o4VopOfBKGREMKJGg6xXgsH7EAlq81GWIJDeG3CAjWe9asJHMrZEfDDbNBvA
bEkwMgSulzGGVsII0+yGIoW27P7SbjaR6zUhC1T8OoUxffr3F5cZTTRXlSICQa97HcWX0Nj3wYe/
N6FPGCE0F6CkmmfUKZqQZhWNhGRBIh2BBsibLtbcBzc1qpUjsXSDeaoM+tQq78j8XoHrg0zU514Z
4ZtFGpgq31yImAZ1ZdcW7XCpeKZkkSbjLO5T1KIw/KyWnDRtzp7vwjiPqJrVQ+Hk/q3/4x6b6gQC
YU1wHc8+UKflBVxO3C2z8KBaPRf6a4zK8P1PtBT8XVmZFnxxDMy+SPraxcrUm0Zd89eEmTAO6S78
toaZuNk7g/qryHkjKRAZsps9HzL6c6hvF6ITaTmMFGh0bmox+jp0Qc1wSl3s7i9tcqVXVYjJHGUp
BcduTK79emWDFzelG6aiE7bwNBup8TRUYK2G1kKvvXwJTO+7qCvZuY691/uWlxbK7RLJDkg6VGPm
5MNg8KNA0QbHTbIfKmDgUIwRKxYhxmGS5L6tmweFVV7Ympe3Iy635TbW4ESl+TAo6S/c5t8exMkE
syB0uqmM3aTXYR43KJtIgyOOjuj/HJGkMvb3V3ELZsSGSYd7avhS/JifDTFvh8gPRWzkz800QqL/
LMUfSsegz0RtkRBvlC+xsJbGLX2pS7OzOxYrQNbKcByc0U3CfwY9KE9DFwm7HqFQnuYie1lZ502s
O61Tl6j60icQxXneODB3mBXdAL/iVtykz8xoAh3axntoWU+RtO2+5JWNyLAT//LWqiRLJ+XS9Oz6
RXlVtG7PFmeoBLvhm5b9h6NocbE59LjiG7BQpWtVWBnJQH8iihm9Sa0vkDGXn+9v4dIns0gg5T8o
vBuEM+xUUjDqmeS0fcKokHLM3PJ7huBVj0rM/5+pWWIimq7loQMq0S77nlqwloYm+s9Hzfx9387S
lyEqFDkWoGkJDq89FfRlVe43geTQ9FFPhpvEJyb3hZU7Np3lmT+kKWxaJKqkJ6Y6yx1jLUlVGLU5
6wx5W/274TM+qny/v5QFI//bZSMNIb2f58JF5Xtt2evosiHkwFA4I0mhvHICFu7QlY1Z+JdKRTlK
Mdpv4fgB4PuubH5pQ7AHEgel8AoMZeG0MV9LTUSXpw7HvIUCH7uKLBzrGRXrLCpoytf6p2AMGOEu
D/9h63RV5iMB62PU/foU+EEEvVSaDo5VZcpjFZfjw2iUw0ff8NZMLTyNU3YqWvQgxKnfcW0KOYhQ
cJmRcNCh0F7NwvQfBysWDp1YBCc/gN9ZM9xfnSanByHV6/f7C1047iSP1Jqo18tAhWcxlJQztDoI
ag+gKNyIzE7Xeny6b2LxGF6YmPm6XAwaUxQ0uDoa7eh58HoiLe5a5e6+mbWVzPZRZlAnHSNOhxmo
n4eh2gtxt1bKWlvK7FhEZplVQshuTbAE5grPKMJkB3Pbb4YtGDqI9tv9GjpheV0U7DX+Z4nqbPvU
iNR7sOQeRcf+iwbtFLplK0HF0otPKCERu/BaaKT412dQ7NyKONtE70aUd67uO03gP6HP+wXy/h9u
apVMh6pfGsammU//T5s6oQN5rSSZuue18TpSTGolnI9qJ/4GQQvJFROtn7QXaSOjSm7T2/kVOGu1
z9uyJHVCcAj/Z3a2r55X61Ydc166jXmAruOXv63tDkRk/2u9LLnkJml2089kibo6h7cJmTSWDdPD
Tj4qCROUoQDtuRkdEzllgAKd8rOV5eXH+zfi1l9K1MN1YIqMapAizR6ZRCwEKxcFYvy0OzSZ+dGA
rDNT80k+IV9Jzm9vxrUt+fojahQv6zji2Yza+NmNpLdK6x/dYO2S35oRqU0qpk5RbUJ3zC754Apu
VWZi7wAghuCkPfL2bCGbtf9250RKNgwqkcNyQOZFjTIqob4eedUCozd+5bIuVmeV0b5kr7RCGO/E
XoulzX2bf875LCYAjiibmq4DB9LE2VMqDB7Kt2naO9DVw8psKF1dfK4h8EDEPpd6bRso+jQCrVm+
bNeVBDVSTAVSeKgYfJWPkVfF8k7Ug0z6QVcHkM3933d7mkTeJzYEmtcp+5hd07SSESMI3daRM+gW
EKxLtPqhlp+iplvZiQWPh2rb1P+gwasQwl6fJWFsy0gNrcaRA9hDEggAt20cSMf761k4Sip9HEkF
1apyM2e+fEgCiKhSuBJI2TRjgxhJjiIEDBb5JkKWJdneN3e7qOsLMts+JNols8koXrXIeTwpTN8e
e0kpVzz5LdiL5hT9fup/us5/cf6VBj2np6PhydNH5uA/GI60Z+bwW3Gwdgg82cKOuW3+lrclSrfb
6Gt7gFXqIV+di1jY3avfMfOukYBgsu5bvSPn78iDKN6Xdq1VIS841SsbM2fQQcjr5Rk21AOQSn8j
fB6P2ivCV3vxTfoMRGoLMdAX7R05q1dEoPa8Jdqbf0ZZdbCbh7XO0x/I1+39BT9lAjxjUGPmbuuG
+We3ZOtHcPYHSP23PnSKSDjY9RHKPvDodvAssvHWNl+7Mrezpn+++7/GZ3fGoILYhA3G6eUm/9T7
KTwpvjHXKtjVV1gQdto7FGBrj+jSV56GOUUDr3XblIo6SMnMUewcl/xFoinVQTk3oC94/+7cDrOx
OgO8ETM2CHyL8ylOaFyGeixjhMkPMJZ178XrtLnT4KjpMTg6zS6sDY4uuDvFYjyYJoROYD7vr3TJ
UFH1w91JUotCRC0rp9zK2F/JTxHV0aKVKPnWP+BeAb+b9LGBoM0RrxK16xKCg87peiGF/HAoKoiU
u9rb39/LhXWRDSokG0R0zOLODkogd3DA1WLDBJGLymoO/s6OI988dnElbj0RPqT7Bm+rmoY4NX+p
VpG7GTft+aIBXDuqRUOZxbCR7ziYJ9XutsOpPKxVNRfO45WpmdeRM0bwAylvHMn6Nob5To8fIVxa
yQ2XHuorKzO/A4Vw1Jlh2Tjeu3xG0OMhezOfTTgzXouvwRbSyn/u7+CCn4PflhFyyn5MIs6hB00y
diOURLUjIJNqa0CvEHaHHb1tlB2Mg7Itt4a6vW9z4ZjQsud5pGyq03We7WSL2IRndQmvo1c+U2Da
hlH85EfWQYPH6b6phY9GXAxcbJotoWY1O5FRgpmUzooT6uZj7HX6zlczlSE6JmvuW1rYSBJsWmMS
8Qs9q1maE49ooubArgnrioMUBYdSM340cvIry7tTB7/DfXPTHs0eBLyiOPUnACkB/byOYwZTTFNL
0GsH0Q+jeoF6a2U9S0/OpYU/ed1Fw0AyCxhfLCxAprwZt5Id7vVT9jJ+drfu3nRcuzupn62v2Zpz
XFyZDtaGgHD6aNNGX9j1gy4OocCvnQHdAej8YZwsVnz+wqkgfgFgrYlkvrwv1yZaqi0+WFrVKbMn
cVJMkr/lmbJylRfWcWVkugUX69AgDK+kEgy+mQBZVJr4IaTqfP8U3DIfkFZfrmS2WYEptH3QsBLh
WPwWfkiPzQGxwgdIc5qvPWC/4ZR/86LNWgV4KamfIkBZ08EgAP2fFn+xOKg8LWbCRnr2minYZQ6D
YRUrR7Guz2JVP/XuGEGSlnxIEMDu/WAlXVjaWoY/YCOaYmtlHl7HYi8ghZ6pTtHmEw3iqPrHZkya
lRrnwpUGZ0H5noMC6+0cwoRQg1blJWa87BeERgp0H5IOX1HzGZezciQXfCKNMtGkSofvkObuo9TS
MU6AVAO5ECH7e6uhgh1NGmfumqOaUr2Z57iyNAslK4g8+67PFUcsvRF+Ez/cj0DS90roCvsSlsZv
TTOYn/pRNFde66VrZ+g4R/o+0pQCXx8aOTB9JQ3pRPcaTOUIl/sobI5rAxpLTyiwCOl/IU3mDeAe
fkVV5alWHKQyD8jSv/QP+qm2R+powY/hQVipMS19OebdVZlEj8RoPogKXb6GNGOIeDTEhQLcT1X4
LYlek7be/YfLzng2lVRAw8BXZj6fEQ6kAiMU24aX5Htw7A7FU2vYlbYZDxDuH/qDfBQfVHiD0pXD
uVTPmho+U7lnYjuZWw4HuUpkQ5CA2ZkHeVcchA2sZ58gHd4Eq5O9S0HdpTVl9pQ2cqtUWY21KPmY
R9FRb+BfR+O3RtfT7L8Eqm+XgJKitt8G6hqmXVq4H1fWZ/cjLSJLrVNPdoLf5svwW3osXqJv1qvw
PXoEk3TIX9vX+tfv5rj27i35cvCZsK2qBBC0s2e+HB5/hgcR4HPyL+qL5SQf2lPtoJ3rvain8SwK
5+GEMOaztPKGLNzKK7Oz0pCXj6kGT7/kQDwIpyqyT68KXBf3z+7SpsoM/0/4oYlRZvYYjjVTTmrS
So4vPSs18mjGJ6H6MRQf9eZjuoa9WjxAl9ZmO2nSNpLToqSf12zKU7r3ztYG5Z5h+/8CdF1KIAnB
/l3bbAPz0FKYosJaSat3hBuizU7CDg3jbaZukJLZeHu5+XtXemVz5goM3ygQHAAGQ6mAIeB4P8DH
bK61YBceQKyYtBCnyiHsStcOm9aXAiQqlRxvjD9lPuOfwU/NFfeFn50qY6UDt/CoXxmbheoiBK6J
JdKEbbIfoguvmbVy0NcMzJ4fv+YTyip4OSH/aliFTUl9JWZe269ZVJQmAirvCJE7NURmmvtPZr0p
VQVNszPxjN2/UX82f/aOT+PsPAPi9OcNriv1PMojVMVTeC9Pyc7bQT+a7hHCqvbai3v03tA9Och7
9dg8RPkODe1AtLPj/V8xnbN7P2J2r5MKZeZa40eEJyi+4aAITgLPULViZvEBmnrmAL7AId7AvlTB
Faows0QHjNlB3cRc6XyXfy/tietizRP/qYfMV0WnitrMBGi7Ifaq60CjgAFX8QTekFo73fsf4aiD
3PM4/PJeokNwDmh62K6NeBnlTfcDml9IIJzrP0xjwT75fH+bF9evmcyTEfbCBzP3nyoUAiCcJCq8
cBA2NcJGkbarlRy09oj+LrJ1bripWvTrP+rx8Bzl6UqUs3R5yDIBLfzJpOfUFK4fjVWj9qIjF7/j
hBqnP6w8EUtlRgCm/5qYO4C4RomlwkSxg4z5DBnSNqG03FKJKz9MnjveaNuVfV0I3q5sznyCjr2k
TLFpQtYPtt7WITKxPpTH+AEK4h9IUxZ7yJfznbLijJZeXSCTIoMR01TJPKKKVRP4kVeJjlCcguo5
J9xvk2BtS6efPz/IHBgiQ5z4NNF07cBbaDs9QfdE2p9TrV55GI8upU3VLk4U59/0FRzo4iecRiQY
a1Jo/c9zdxj2zaqxhJFxcPdF2ysP/j54Gj07fmh3sOBQDLTjTSmsuMLbj0i+BN6Kmip+8KZ7hDBd
wwiGyTM1BDt/JOF9r8JJVHiFD2bNzsy9q4hboE+g89Bb8F+C4A3Fl4wByyrQV0L9NUvT6blIr9uC
9o0WGbyF4WdxIontN9X4PrR/nwtOOwdykSSXsZZ5W0ELhYlYghWZxsdcLx5Cla806VsqdOaNZ5z7
yom8fSExOI2a0ESiJz9PqdvQyLkLCo9WecqMD4pUo/YxiZxLtocXu3+7F3fRAvHMeBpIwzkt5DRi
PzAsTR7hJ9vcOJvw0cYV97uoVrzj7W1mWReWZq7L84OWMTgs+QzrFIp4TLxql2QrDbhbH0ybj3ro
hKcR6RvMgj4Ai0bt1YboZCAZLF+35b/P0K8szGt+TRy6rhXRSBzRwXj0PVV8h67aOxbm8PcoRUxN
VC+Ur0Arzk9C3MnSWAUyegBwp0bvUIKveIXF3ZpONrgTwvN5taEmX63CFoRCIu46Fbl031g5Xwsl
0mkN/5qYOQShZ165rjHBJMk0UIe6oEBfZaPAv3hAwYDmUfzLOGWfofPrn+8f7rXlzVzEiLsXUInn
5YLCt4jguM9e71tYuKvw19DQATvDVNi8MdZ5ut+V00gEnfLnDOBdlbRPgh8dkkpEOCUZ3+7bW7hE
2MNPAwQg6vqz2xdOrwoqM9B7hcfKL+0wF+1RUQ55Jm7vm1naOPoBFIgmak5YL659a+XXSJFmJqGk
+stqXRt46dq5mK779bMLcQHsExxuwIQ3hS4xFMVWScUpkml24s6fIpmN+BGGmT1Au/399SxtG5VD
3Cl5ABCu2XrUBgoRYRhEx0XJufHkjav9tJSP940sJLks6V8r2qwmg95KbirDKNKz2Qbfh52+ic7m
c0Dpqfc3yXP/5J/XwGkLQe+1zVn00reyEbmwe/4ZWWhPxdnbtbZKIY9w8GltgH2haHBtbebDGZdm
zkfE2nCuT9FZ2EBxe9b3pO9b/7Cym0vfzOJ7MTnN8wtQ7PoMKm7vhbGrj8Rl3qtF5WWj7JtDdJA/
IlwRnXT0Qnfhea1SKS+dS8tisI8WI1HnnHWggiGdMowxmZX29UlLNug5IasCGzsRTfCNwPehhLEv
fvUYZfyGcKFBYfHZOq215Rb6B/R3JiaYaX5SZzjpegPqTKyKRGIDYqsaA7vRBqiYjFp5g1Fn3AFf
M3ap76GHEwbwiaNic050lCvuf4aFr3D1I2ZfoTcSMUZ5eXSU1PG8bKPVj22xBt1YcDdAcKmdMBwF
Ech8ci7wY6nRKml0mho4fuTnHxUtX8tYF1dCvko3hDN1U/LuR8uV6d+ORKb/SLRelNxDYezL/e1a
uo9TnQsnQzylUOq+/mhVkrquGCkDtL/NLjgWh+m0NFtlk4CRWGPSW9g3HOc0YMCQHIWhmVvrDCvW
vLRhJtlCzo4R5dE23X9WVjSV5maO+tLI3KvlftRJyA+Df92Pe3EXI3FjB96m/ow0sD3sxW0IdWf+
BtVj/Lbm3haiU+A8dIro+ky+QLneTVOohqYcGPFO5ceuaw+97KIOrG8lZY26Z6EjwrWe+AiZCeLR
s6afcvGyDoYWuL2sdU5c12hIyLtgfCsDf1s1iAp7ykZVoo9KmQGcZoIUbYK+Vx/KSFq5bksedpqb
n5hp6P3fzFg2QYKghMduI0xpt0P6xVRf+1Taa9QTjFrbgBexPe/LgDyNtD4AtxDOGKQ4jB1BlwcG
cHagktqPkZgLeyd+dKnZ+KepMhzurU29K07IxuwmAjimC7b3z9jC1ST5oI+ogIqhUTozm/pFW8bj
0Dl69iHovpZNbBfe1/s2FvJu6dLI/BwPgd54aax0Tv1DpHRiTZTITwjt/Kmd2JXDvH18WGtZrqxM
mz3PcIoNWRyxMtcU7QGloEb/qUVr3Bira5u9ywW4VbVMMAP5chbb7gFdnBcRcfHP7nHcKJvxLe2p
KqytbiniudrT2f0MfRRNBmHsHNQvxy/tY/lTpfEVHPwPanOgMbtZFxRYSiiubM6exRyK4qwIwLyV
2+yddoz7uzlIn6PCDv/x3007/WC8t2/1W/xmfVo5QUve6OKYajPfHrn9MDQeJ6g7Zx9aRztSVjwq
CWooe4K8zbhLtikh3od29fsuWgbGQGUX4v+bsD9Xaz8Z3L5zxBel2sXPzcHf0tZEvPVZfB7P8Wt/
CHeeo62teCEYmqDecHNNo6P0+a+dYpiIHCu16GgTK/vaCVE+O06ov2mpfg96bXd/ixf8z5W9mRNW
irRXGY1lnWZg2qEkOL6X7hXBRAAZpOlWkxtjxeR0XGbP25XJ6Sdd+H207DTfZ1jdSUzrSx5rzwEd
1PurWjIxfTqoXqAquUFPKkM4RFlutWAkrE3hA3KRypV3Y+GATEyIOhPsVKjoRV2vIpJLS/XhrXGA
eXyPwuCxdQtEg4QPZp2sVPiWVnNpanbnI6ZD9RgNZaf1qLBUr3mz0uRaXAsRL0VnqCFuwP8uJNqd
ORqtUynW0S36jRZW3xTVOzRlv1KTWjpvU0gI4fHEnjCH6PjA/aMhlfgykNuheNX55kcBgc+uNk++
C0Lo/kG4NTcBtoDS/im4QF5z/ZW8uC+93GIKharbh2YYToGQP5ql+tLU6NSFmmrftzddz+uzzUjZ
NEwJCo4Eag6Y6VrXCNnhzpECVChrtH3Qsc6086g1/co1WjJFmQpE60R/CLfz9dJcyB48a9BBCGcS
ItL5vtHrHbn/ipkF5AEUWoyFMFdjgLD/g0m/uK76ULVgriRe8Ulfwx5LsBh2geZRa/dhKpn7TpCM
8NU3jUx4LTTR+lKX7nchd09j0PnR0UhLyT8UnZZlD6FBtfoYRd1Q2D0Kb2996wf51mqK8uX+h1h4
KEEUA+mZyINEtmfm2CCHddG3BWNJF1DmfUZmE8CN8D4U2+SEepudvgnK9r7R24t6bXPm2aqq7YpK
i0AaKw0atL4tIXZ438TCV+dwqYzq0vtWb8jf3UYK0saLSweZsF0Xmc9WbJ4lof/nvplbj4BGDBg2
EGZc1Btkvxr0Te/SzgfLVvxGrPej6ZZvaKXuhAZ01H1bS0sib6MEQF1v4gu9Psh1KcawawqFIyW+
kxrjJ/QJka0svt83I03/ndndhGOHGzCB26lYz75OE7neKJYV1E4HGgkHa595lMDM3Na31Va3UUR4
QKnuCQ1eZx0+tLBIQk9mb4D9UuObE/T6g2eVVuo3lBYa9MjrB+TBH5RGPK0sUr5dJON21P2hPISW
cB7YG2XRNoJSdo7SRxv1LO/Cvafaxk6LgKwysJkf1lKJhUMPyQqMkThz4NPzgLtW21ZuGiz6ZWA9
FJXinjw1XHlt14xMy75wQgjKxkFkEjMIbi3YUQklk9itaYEsHPqJioaxDt5znbmvayNilui+0ocN
E31GZ/eRmtixpjB94Taf9ChWVt6mBWgVuGxK2dPIBXWLebeVzmqbQGDEzgV2/tg+GsforHYbId+h
G21nJxF13mOwd3fi6/1TsrCbl4bnULYSagnBNSOSCPWX13ZbF3jGfQtLr8aVidnDW5ReF8EYyNpO
Ok3zDhnvT9ZeeC0f0mO3rx6lXbmRH5hPYkZHWUs8p4BodtPZ2Wm6m0Y2DImzgKkL2hJcTcaTtUUh
Y5Pui1/WrtpOeVn68l9qJjJ/wXhPnZtRljndZJxoyMILZuu41ueBPjaRhvrorrnJ26qQTAsbLjIN
drVprPb6dGr9ICpSL7YO8HteXmsX0iYo6hRY9bGhW+lJP+5/wwWXxSPAeD5VQv7PfESaeaAGWWEZ
zdzEnXAA/m8/0wX0H9fGS5aO46Wh+VkRsw4ZLbV1hviHPHyuzff7C1koEfJQEqfL0/PCamaxQJum
ZZ8JpAPdpt2O22Qn2f42P2oHTuFqBW3hmbkyNntmYCCB9N1njIrB+HN1qIE7+UfxuFaoW6hAEGxQ
MQdFMcVncxSFlDP2mohNg51ul71OwBTUx0BRTJDielM46xCkpQ91aXLmhaVQFbsWuT9HlL8J2c8M
3cmVL7V05i4tzA55VAmg+/q2cZLSVg9QBB+TN9Lfvfep2XZbGXIaYZVAc8ntX9qcVn3xtuRCall9
hApqNJ6a+AeQd7vrny2kCe4vbm33prVf2PGiuB+0gbV59T99KdvyKhv6kou4XMnsnMdB6I9Gw/fx
hSfDRcM8dQ8CSvPVKG0bQd1VSDvcX5O8tnmz085UTEh1EZNMpMKtezA+6gfd3KA8K6OH9xTtesoX
7cY4QO8BioNx8nP0qB2qaTp0KlatRSNrB2j2hgt6H5oyjFHQNlKoGl48VbYH/XB/1X9GBucPzOVG
Tz7g4lOiUlca7YgV9yl41R6ZGdii8PrV2MmO+kVFWHpjnn4cgl10EE86gLwJJ2Zt5af8IGzdxDZ3
UD9odroGOVpyPQTslHVRy52mOK9/Vp2lg2gEfz6Gd6zo3HV7db8+c7h4kP81Y8y6rgMwkiRW6sZJ
a3gqGdz3ov+UvV2YmD0JVd6EeV9jotohsL6hqWPuaxvN8I35IB7dzfACa9v9j7rsUC9szrxbTEOs
NAxsRr/Vl5xCvLKNcam1bUp2+v6/dfhVCOm0Vzcn6cLozOG5ghomSsInC0/uQTu2x3LXT6C0dcnA
6effszRzc4FlpB6Kx9N7EX2YUCHk71QzJ5+6Pku8eA0vljXzdUKjM/ofspeW9uo3H0zlZy/8XPle
i1t3keHPbJQ5fFJ9SbZtmu3ZcvOfGqo1A3gDW9eCzyqJ8SaE8zHpk09CsEZusOD3rvK52W66UipZ
YemxwMJ/sIz+RctKm5myfaLEb/cXunDdrkzN1ilGlW/obsAR0fyNoX5Jx7XbtrCTVxZm70Y4+F6m
+nHjFInyJHnRyS/ST9UY7Syxex5EpHyhEDwNo/mRCHDt2i0uj6AZjg2CzZs4JgxgYuxCoXbUF/Uc
Pxcfgodo5+/To3SIPjGSVT9VK8nkQkMDKsELk7ObDrFmYbqaWzvyIT61j6gtgRsBgrrLd8JTvxMf
EQo8Nsdyf/9DTh9qdgOvzM7u+mCmcaPKfEjXe/LFV0vIbIrG2/tGpgf3npHZwRQGIRrKkkJDWYSb
MMv2jRsc9LI/6LW5q6y18uDammaHk+BJ6KqMr9cn2iexMs5Z4B+HdG3Wa21VsxNaR73UNwFmBs16
UoZ2l9XZqRiL/ZBVe9lqVzZxeVUUpKZWP+ClWVSDbEBacedq3FcAhO1nHrxL8ff7H2rRxjQ8wGMt
8+fMRtMLVgpPCz2e4qUxM1uOMrtCzOy+laWqF4N5lDUmSIt6UyYeFLHKkGWcrle/HR8zuztLe3XX
Qf5kbaTDWNrxB//obbKP+dManHypwkHNeBpcY4bllm96KlErQFBrOocooD92B+U4DYS0Z+3QbTXm
9PwzhIan+0tecigXRufhSSNVgdcKfe1IlKg11FiCFcTr4p5O4446WHJ54szgDl6Ef7pLyZsh/trR
n8YfFGweu039KD5lT725d3/6n92P/Xv7mr8Mx/BJXWNqWloeHQ2VvqiOMO68wodEeacGWlo7fpxv
quTr4K10gxYQETJUxv9nYd63L+S69Vojr6fxA0hVgrN+YiMPoM6eVrPYhajkytYs0IvzVHWBHrGa
U7+luOAkG2vT7aVdel7nJFt0/Jcrmzl+UQTcMlpYq3/ExFveg/oW7GCyePR/V9th274wl+40x7Wu
/S2PN20T+mpUiED80o6c3XVRqlxGRWPs7vVDehp2wOqejGOx0Tvb2gnvwlPzGB7DY7S3tt4/2pY/
P679iAV/Qynfoh/K16WqP0sORneQG4GRWcesQ9swP1XesxrkK+5m0YgC3AvCyolLd3YzvAFgBN30
ygnFZ7Ot0Dc+JCSC9y/4mpHZYxChIl/QK6wcAzjuEIZ24f5Dh2zFygKxFNzk0xgMg+nQ+8/HECw3
Er0ADuCpPKsfzLO+6Z6y1/EkHYUP6jb9PU4Syra/o0xM3+B92E98R+kLPfOV12jhxl/9kNmp9dRY
zMaOHyIZr0H/0VVXuuXydMlmMQMG4MuzqOKz3tnxHBCxgkWtrkgN8pP3UDrd7wnQUh3CfbJxj8bB
+9p+QHD+CC83ZFJr43pLmdeV/VnSbqot081jVXE9DEc/t6fkJUL6Erh68aidtU2PLN9Bfb1/ipa8
+JXV2YUopMztFAur6WP/iLIryd7XEakWOBHxBcZ7uhMfwqfBjl/WPdHCEbao+/OEoK5z28YLDctV
20YvHUHRbXVsbakzNmO6dlOWyvB0h8Fa63DAUMmdfVkYCpPWCobCUbv6gEzVxgNM18DRVfceBHDh
dmxAt1kPggZ0qdPsIf7djfLeS6qtWLsbNcs/pvlDshqB31aqFJry0zQWPSMIm2d+Qm+t0QoHLXPK
LwPD0M1B8Gyt2mRM1oXv48b8ou/D3XBsPhf/SM8r3326LtenHduWwvgFjpCy/SwMh1PZU2JTyihZ
aftoV7wlGWiibivtxKMW7sS1ut8C0PHa4HS/L8KFygAiEkoYnNoRyhYxUunPI+faYHpejJP28/4K
J/93u0ADjka4wyQIl6/t5X0X5G6JPb8sbDGMXjrvJxR836JVT7xwcyfwJs8aJ3kaLZjdoVyiUVyZ
bu4MB6PYNjvvCLvzVPcKTu4xTrbju07tuzjeX+DSjiI/hCoBzTr+Of+EjToqlSvIGQV9aa9vgl3/
4G6NTbVV98nec9S/nyCEx+vC3mxHpVASXTNUMgcR9A/qRjn6e5PCUHQC2QEwa6LAWhugWNraK5uz
K+IWQ+5CZjatsduVP+XIhuBip71En/yj+lge3F33eQ2xvRCwTwulbQZF5EStMQvHgBdmaZ6ImSNq
drczz+nX2lEeojdGeQ/ZKfsUogXhJE6xlpFPd252ZCeiNIBUNJp4bmd+Kqnh6ImLLuMFMn4Y+wnR
qO3K3XQp60N6WB11mD7YrT1EIgnIANvNQeORNkiuEDSTPQ5tZQM+ho2h2TfBny55QgS2GupOd+HG
JnM3E10J7NPz6iydkzoJIOB3qrPg2/FJ2gt2sovOPgxWfbnRnqLTpBFWbvKN0tlrw9q3Lw5fFkQ3
M0akDVC18OsunFDQuHGqlXrqlPWXNHSG8qWW177igle/sjG7JnFliKHpYQOJJIXaOJ3fD3TqtYf+
AQ1Ox/xYv/ffh3aT7IO9/9cgOUXhxPKq6iZ/zz2RUfRjoPVy6gySsanH1C6stWbHQmKEmgxFKv5g
J29IdUrVE+oqzlJeDu9oQTnW4gLCY0qAsHoTF14pxjMAcTDtj+DLXMWUt7mTO7CY1Kjk39HRO/NE
fWm20gbyx73w6e8dqkI7EcZCAoVJ/fP6dJit6svclQQYun7wn6cxivpobJTDuCl+RqsM30t+5sre
7KTUQ98kEA4n1PdpG1k+2i/pfjzqz9XeOCS5bcR2tpWP/2WAA1pBYE2GTjMdjz7LHeI+7sLMkKns
jHmySSUvPqa+n6/ElrfuBSvcNnhCJ3LCOcGf0ZGkm35bO42cWt12zP32U6b4cbDyEN6+9OjwSZPA
DBwUwAKmQ3RxqYsitKJUUyqn9Ex9l2bVB91rzkqpPoVDsyY+NPnga/8FzdKEBCRhJ3Sdx2xW5UZ6
qQcVfJ2JB/9d+upn7rHqgs9KjoSrtqZ/sbCJpIrQIlOqJaGc34DMYhBEqLGXZumT6Auf9W7c3D/3
tw5rYo5iQHGCN7KL07+/2L/MGAyXlk/pZLq3lQmbTr0hRnZiqIfYTyZStUDcqlWy4igXEi6mv6e/
GJBAC2P+/Khe2nepkvs8P+Fz8z+kXVdv5Diz/UUCFCnpVaGTbbXzeOZFsCcoUjn/+nvoxd3tZgvN
z7svO8AOMNWkisVi1alzfOtHFMT32m2fOQVINT2y15/oPnsuHrPv9QZ6oslGVA1Yef2c/wTuIMRh
E9I6xE+YD8Nt72dOVDjE726zmxZkfcmdvNcjr9znfrONNsK212V0O7fO3fd2BuHXmsA6S250FzSO
ngXuYhOzqMlGWIa89CRYA3UiUwLD9+Zlb6DLqlehVcYoQ1rbxSOu1DndEZzFnrGNb6wKAzb/In6f
2+QiHImHfi412GSYk/Kx3w6fvDdgFUAPWDTOdxkHmDFAdTScTkBbubQNmMzU0mkDFQM7AEwODOLa
PcHImDpUgmv2czLwPAogojG+bYOAwQNk5edHpsa9mJkT+3KHfE+21T7DTIYn62C1wyvusUtd5Uf8
Gv6E9llZOU+zE/rXz+zaxzz9AdyZJVMt1xpz3K6tHLWqnMgQ1ENWyoTna+ReNXPZaVDtgAl1a22b
59rBFEGxCb3ELW/leTMh5T8ksRM+iio9l0kaM0yAHgefOWjNuZy/n3NjzCmcRjcrJ9ZKtySPySxE
2ay5y6kZ7uxHlj0aUoP16bjroxtjZ3wkD2Zg3NE9SZx6QzFea2oIB9e/3Mqtj+WBpw9jLZhxh4Di
ue9E/dRJtI1Y2JNRYRqDT+AE2tDkrfJZ7gt+9qMw7151mBOr3CWZxFWkLHMcgyYw2oFSmDqzsunH
z5lt2cs28XxACe/rTAjna+UyKkwNSjbVsdZ6GG9DWdpkojnRz1mJi6N4sjAuxBh6FiF1SWIkUeFW
fsl2y019SPzqG0NKSAd10/nJc7uvEVL7XblrblF/+CYs3q2FcrBfqSwxwAAJH1ypOfZ6I2eAbt+q
/h2obqAmZkLPPai2os7O6vFAkgrKKbwWL0gSwHo69xRKbUdzsR27Ud15/tWDo0jgpqsr+scM30Ci
VltUzZLGoPUq9uYmOegeOaJ09skrKbqIBWsyuTNR6AMZVQnGBvvQln6RvVUiAqTLhydc8WQ93AEY
7ZJWYwMTOqrYDJHIYEH/A8KEuTTnj7gRkKlpEIxEXspdDR3GvcfIhsvHe/tov7G2+rQrKr/f2Nvc
1xcvfrn+pVZONth6IIQJ9k/8yU/3xBI4a62kiY6RFLmyFLvV/Hzdwgp0FAmagoiMciFeYzwINtK7
dFDUPMJAjx3kZgJWYbADDX35lNEFjESJk3Yfhlp5gzwEpbzcjJUtyBZXPAQisJgOxmIwpPxZDDtJ
UidsQD9VKYYNSeuUne5g9syZhbW8y/QeK0UjGkUflPKgb3cenFXwbc60tKVg1DAICDIAwziaCroA
i+oosohyaaW8BXMQAQPpg4o6MJ8C23XXJGaIs/xXBkj9GtzMW+L1XnT/V19l7Jx/UfdhsxEAmgAE
rCHj56Jynw9q3siGFABXBvGlxTUKJ40dUOT+KJl2hYe3Z7PNX6pUEFQuzyAMw96nbARq3gyCc/IR
w9KQu8TupYDQGwqVxUmLD4m17CNrduwCnKoldSpiCKbtVhgtCKTuUeDCLA844PkTUsmdagxxLQW0
SfylG5/r6j1Wx429SFs8TDw5haBEZnhjIqpfri0YD1IMKTHeNRC9nS+YFia4oBYSBtEy7/CKdVXQ
t+rSj8K2vKQAlcikbecq31w/r5cPOpA2gcEf71SmdcWPVFS6lqStVEqBpC4e+F3dpIpulTbaR0nu
YXxyo5Stf93k5blBLoxxEbwk0VeFvuz5QqG1OkcpxPOOimx60lTcpkt3wJjWdki7bdiI7tvL3A3m
0DrBCxyjjXj2n5sbLb02yzhpjjl0GpMod4sEL4x48NVh3F1f2WXggSk8m3BaoNMB/zk3pZZTFKvd
WB8HaZP2N4YVeiPmDL9sBCgGwEOgHY8N5HuPo5xGXZIOFejQor0tqZ5WhJsobQVmLq8KnHeo/7Jd
Y4Nt3MFf7KazSV5UxzKlvkYiXw27h6+vBIcNrgANMqyJezV0adssC42qo6q8jc3oScozaWsB9mTl
m+CwYI4Bs2SguecLdcpS9/2S6eWx0pxIrhylkDZFPAleQCvHCN+DqaYwphOUVc+/vE3itojloTzO
owXqfMydgwgjkTJnLtStTf9UivA+uPRrSwZvGf4D7A6bgOdM1mFEzRDxAi2dt4W65k3iD7viQ3sA
GsTVXkEWUbjhoyj9WomQ53bZhp8EZq21asWSwjDIbeoNAM334HwLlzcQody3cumZhXK/mOZGFUkr
Xn5JZhjHC/AC7bK8VWhWKSGxCQO5QCNQ7TEF2zm6JOK4XumVwQ4bCUS3GVcBP50UhUY3gbUmDCq9
mRy5MywH0mJ+MameEVm+lXR+NCp7SbV3UdW7Y2hvakpB3dwJSgerC4bzMo10UGLyme6sW8m4hEsY
KHPfOu3YA3rWpR95CJKO6ydx1ZdOLHEJryZ1cYKCXxjUZfgGVdObIgb9kFRgDBn8Mv/GFuaiMciH
qUH++SNNfaH24RQGDdjuUlyl9vIgac9mLFL6uYxg+I5MpRdyUJgCk7kzOagUIsA6DCUz6EzaBS91
DIC711ez9o2A3EENCVSpuEi5NGXKWyqPZAgDq1V28Vzezctt0Vb/0Qp3sSzJEqNCACsZVWsHEuU7
uTYNN9dzQf4jWg7nCBYmflE3a8NAGk0vHEonh5lKagT+dpkC4AJjJK+gm2DZJfPHkxhSmAT6BxLM
tHb3rSmpG1e0cKwissEfGn7XwKjwLz7TiUHOF8bJmJQxZQbLSPVkuksXCxwH9VQKLoKV9w+7m21L
BkkROkMmt7RoskDeZ2VhQEdtk9agYepHGdgQiJBFxkOVpI9FCS3BsUv21TLt1ZocinT4ciKCHwFm
Jlx7KOJeCMLWRh6hI0HhlRPxyrKJHCu2tlOiC6Ahq+6C1BHjjqzLYXFJwjRCgqeENmlQy9LvpCXP
mp4/J5LxH81wV11lqNJQUJjptQpPyEDvHgZb5JOitbC/P/FJNcPMA+1jrIVOjxl0KsZcums1Ufq2
FpXwaET5GbSpl4Spdt8kPVUkOyijByt/V6Q/1z199X4GjhDARfRcccg4V6+z3LZLJUFeYBc7kOUH
EUZetaxInLxPS1dfimcjlsFW0yyWW3agdb7+A9b28dQ+l94vmSRD8A8fS1e+p5h3GtVvS/311hpr
FP6zSC51pEmD5HpJ4RHd+CZNKkqUM3ik2vpGJ5hXbSfBpXWZ353Z4wfAQbiYltaQh0Fh65XTAkCG
JwQEWOflFSqkHuRBv+lTmf23rdS4sG9HEXi5Cna8ihKaNACfjz/itvf/0wf7nN07cXyQTEhV2cMj
a/U5TYHNHJ80IY3vWsSHwBRqnkjdWCn9/HTVtdQBimCBmnKsoVu71P6klXhwSi9S208OhKtbQchf
O2iY+kYlCtUSYHi585wBXGH0eBAEjf2i0F+LiEt11SVO/n0u0GdxbJcQKWLbVniTEW9zFaCfIB6P
FbCBI7iCr38m0Xq4cy3FROnkBeuRp+QmllpgcBbl/boN9pvPC5Jw85M18WcXVEPtUsGGNnZuaoJV
VN2Fxsu0aLvrhlYX83n9qwS6JDziTqdTrU6SaQcY/n6wouw+DmfBWkQmuO+vLrak4DVmB3r9s8ds
ch6+/rc1cA6Qj0XbNg02S2ruDPKgxL+v//srXTV8jZNN4r740ltDOKKHENA/5EF+rTbaxyQ7+TfT
rcA+uFdvq0P3Inn2s0hLaHXrwPwCjlk8gC5QEmUzqpgmNexgIs0u7cy7Zlr+RaIJxra/TXCZQ0aB
4U1aHacTxGkLGPHt+nfbfz1vUFBJw3tRgQgIynnnQSfvp1EmuWUFoVoClLtUugfyfcvL+6T7cs0Z
tW7G/4nHvwzme249oFS27Rpa2yCH7F2Fthtop6ILKuQqXzmhkEQD3g/fBWg83k4xAAZtkd4Kolc2
alI+ZBiKQH/HZyMg9IkpbIAARRB6VrAPwFWdWGUOc3JFNGUXS6oMq/o22YHLUHZs6qT5XfaSQmj0
JdpqB8UvN/kDStDa8NAaWxGidEXM5fwncMe5m8u+VlX8hPAu3Ko/9MP4x36avAlSifFGeWzvrPtq
Z99F9wyVjHdr6IQbxl/SubJTCDl8mDUuUIK/nzEwQ9sScxucZ7V9KrUyaaygiJv7vtK2ZETqERmC
MIlm0Koh1P0NtBiYGN75zkcGyv4h+974GV19yMKiz/xKAfP0McqmAsN2BmRPejXS5MM4LOSumqU8
x1MKAn2HHAKc+aaZlIE+1WasEvz/IiLHlkKCpuiJQW8l8EZZrtUBOeSZeRz3u6gH477TzGCW8PCL
IAo022ALdkA8JxG/tQaly51MJnN3m2SmHG6LfIAguiQl+uxCmbjZFHotFW7RQU1ho6jpqPtpZVn9
hlg5lI3oYMatC6aFJnrIS71VcHEqud/JbdEpDh20WPNCEypqG7u3pOiPkaIe0cykoLtWyUuMfZtR
RN1GG9JyNxq01W5T9IDqTVsp0vjTys3GdquuGKT70jJyutErzaB3FWQSMUKkt2TaLGOkK7e2USjG
LhqSPncBex9VX6pU0rnaVLXf61KNocwAicrZBYBSJTtI0M72pqJG9j2JR9mftbH+mNI6VNzO6vVp
o06ROQAUVUfptrKyOdspYz7IroTxUvDTG5Kq3ndAEW0JSQrziUhR+Lua9T7aEfzvBWqz8/ikqpGs
3NGmo/ZmoBNoy7JKbjZQxRjCG4umBGQlXdx1nh4qknpH7SJTHZsUZbmrYx2SbBKqNsNDUQ4xKt2z
gTHkJZLtvPIWvOMM6gxFXqqv6tykiptTWevdtINSsNu1ob48TnqxlL5egfHPW4zUHLbjHEGWE6y0
JlRfwH0JwL+ezE3p23jHmBtZy/PlgD6YVHlNBZIkSHPYTeyMuZ7Nm2rOlxasz63JnlNmkgfQx9Zi
JzNABrmXkCh9jHZaDS6eXnnvdNkijW7V2NOAX6XW+KZLXem+Mkf4h8MkyshuxryufUiB2128eozS
8lDGEMK+KYYiyUCBHqmGZ8SNhSGY3mwQI+0WnNPQVbIGB0Im+uwbJm2awAjLTHHjpkyn7YB5oUdw
43fqs5w0CZqF5jTIBMMdCp1yRyqNOtvXIMgb/QIejsJBDPafQ4GenLTFpxr67bIUOr0lSh9/UKtS
7ft2aLXyPY6aBGrzhdXUPnoedbGZyTA1O9rh5YVeS0hVZ5BBlr5RsqlF6zxOgUIiTdP9wMRYP2KS
p6GYMy00cDznVJUbv7TyaHFJGaeNn46oVm4VJSwSv5yKVN1SSBbkrmpF+bhJFcSG+6WEpOt9aJmQ
Ps3n3NWLeVzuIQyd9w9tGMvlPtWt5g9uFeSx8YLd3LRJqppenJBEpOax0sVk3Utcx0ARAj5rcUkT
+P4yTZ6JGZT+8NYCrr6pNnHNtG5/yZHX7otDaWOmT4QTYmGSi9cwCwZAC9TtoPrgzEZINdWiM83A
sisMK0Xg5BsoJNXkaDdW5usYliB16IfN9QxuBbYIc0yhAqRDePzwjN1apNsJaTMrkHbThvxRfeUG
aJp627qgG3EZa3ULxU+588tn1Uv9fJuJYHUrF9XZL+ByyDyCckFWRVZQQ/kDZ3kbj5GvG832+kpF
ZrhrSklUIy5NLNQwSq8rbEeZQk/OReS7K+w55xvKvfs1EITKvc7sOPKhfY9u2jvbepBccpvcNb6G
4ZIa/C32ffIndW0v95f34a65S57aXelfX/HKxcx42KHJBcUqNDO5B+0w2107SakVNFFhv7ZRsfzW
+0XUjFi1gpEkC2BFBQJPnN8acQVNkDE0g9SUD0tSPOEaEyTJKyAzHEm0vFG1RF8Wr7HzFANHI4/N
yTIDtJu39WsZtG7tWh6VAPhC1HVSZ6jBIiU6kqtLO4kE3AbOdW+EWo9IYCv3kgwlrlFUNV8RyjgP
NtzKcLkayF9ggvwY3hSQf+sv0rdycqx74jFW0/a5/aVvzAMDUJReta1vRM3ntXNxGu64PHFBjbs2
B/wCC039QiHvXT7dL6Akvu6Mn0W9y/j2T1jlnh+asaDRCGo/NANlt3tWXdOhN5af/sAkpgu89GEM
rBKD6YBKexBi2VpvSOLK5/imPopnNUVflv39yWshWeYZNxh+DFhKvVF9BerIub5ekQW27ScWekWN
OzPDtobWTTqgul2JtOXZwbrYUFRpER6R3V0QYhvNIslQNjGDyHgrzG3HyNuVu34RwVxWHQTHG/BO
iBnoPATMqsxBKjF3GZiT5tV9di8l4y6WYkG0Wl0OoFCAzqP2jAna8w3TR0mtGm1BHFmCOv/Z23/C
8i3PP65/lvXb/cQM910kICw7vLnNIN6jdzRC+/w2OyR39C19VzdM+bhCT1o0C7d6t58Y5WIknjVD
OzVYm07mrTLb22VQIappIrVvU0cf8+9tOIlo09i9yfsHqiNoy6IjjTI+d+EtxBzybIKP62b5kdnD
rTba37qkfqZGcVCr/vX6zq6ag349E43D2BYPlaANkeoo78xAoiF0qLTiR6TMP8ye7LTeflB10eTW
mlsCh/T/9mwuOA9hBvwHswct33s5BPEaBCifjDQVrGvVDkYYmYwX+L95LBBNo0UdVUgI9lEPsQt7
1vymJKarW5mIDnQlZqBoAoZ7tKsw88afNNXqrKm3bBLYieQU5R+z+jrRCN7pBMBRQI2gsc5XnPFO
GnWNWiTQQFk8zO1eKajgHK8u4sQE5+tFqkVTkxgkgMvhXQJdm1HUv1k7xBiywZAnxGw+QbDnscII
MWKETqwRsOlrHblA+0K3ltf4rJyiOqlfvKiCeeG1ZYHlGY8CtHQY3ujcpBpKVlH1mhEMoEx34rKq
boGEzAXOthIo2BQb4J8GRgXwx7mVuq/H3rRGI8gb+tG203egPL5FYf4U29kLCgZ3FINPgtLZioOD
0Ac7BhpVhF2efAYT+1qPx7YRVMm7ldwr/eOQChK41c2DPAAUljAEgYLn+bKSJWqUumqNQJN7iHwQ
tHzTuhXRZK1asTApygh1wcfNfaK5UqzSjGUsJA87EIhIfzBsnf2b3cK0IfTEwKYOSPT5UsY0UkaK
WlhAZetbGE43VE7v0rz7+msFIl4MI4zpPGbo3Awp07xJI6oHUnvQE4i0ZLmXZKMgSVn79KdWuMVA
EWTR0gJWoBFiD3+q5pUIMchs17lryESwIeyD4IHJw0/iWG6HBPC2IIV8N16wAFCkuBQMIuFCIqLP
s9ZbPjPHbVwap/2yqJEelMteH+9qIz4u06OV3y7zXV6/4IDteiqiMlvdx5M1cvtYL1NRG1WsB226
16eHpf5IdJF8zYoNBB/oVgLGw8QeufxZ0bOMZH2rBmEZORS+rb+a5fv1O/zyBEE4jr2xoO0G6j5+
Vmku4nCcacyY38a9GU73CmT5rpu4TBM+GZPYJC1Q4gD0nju2nHRqVptjc5yzKhjV6Wi3yXNqpLdh
nLzGdfj1BjWcD0AXNHWBzMMGntsrc2KN6EQ2R6MHCLVDGcqRI830Kww1ba4v7dLTwcemgmMeBCSy
dgFEl/KstbSwb45WBllxIzK3sVZjYQb9KCP5+bqxSyw2Y+dgvWrU3dGd5MoMllHPOTRT62MF0Yiy
+WWBXVmOqlspHrw8wY1oNx7qk18OGGwLdQIiMdgEguh8N+swleuxqZsjXlDJ6zLJ5mOUhd8LeVIE
cXYFpQRTuJH+kouGisS5KcUOu1yGZjoG9rq99AExZSjl2Q+Mdxt07wJra5/u1BjnJVoHRbWSGTPn
NMDT8A6C6W5YW60zJl/HTIInAtUMzMthMv+iD4fpZ13rShXPWr3wIvoTLM6upopYu1ZyJJj5ayIe
EhVAfZ/v36j0JsYd6xqaptBQbJ1O9UyM4w8OGjIPMkChqsOIhKev3ynndtlWnzx8U7VN1bSG3RJV
ak36jksBuikv171/pSJ0boWFmRMrVAmVqExgZTmOEL5VdrbpdDd96hhQFZVRVqsw8TGMjqjv/Nm9
PL/Ozg1zqUxt1UkjLzDMUk9jk28iKDu0GMsD9/W234nmnFci8tlX5I45qdCr6MOqPrI5paivnbl5
EmzlZc55tiIeOMQwWiNBJwOjZIPqdc/jtgaT3WI61m3nqxvVax6al/RF+S0mn78wDfgrlJV0QG3x
uro445mCkUpZS8tjWCW7lAz7hoBk3Or8UK/dckB3qxZx015co4AdIqrgCYQIjWESznEWvY0VtQQM
Xo7uiuhHY5RO1QsQlpdTnJwRzklypWn7noL6BvK3JUiwfPraYZKyK5zhqXapqzwubJQTDOLmPnXC
8E5xsfN3442wLc6ygjN35X4J5z8F0cD7y0h4Wj++b4Npn/nLt2w7uZMP0hb55suULWf2ND7bizBj
3ZsZ7OVG49jqg5Z8fdKZmWDEJhj8B3aKT4SWug1HMOKDCus2BeGO7kIr4zcaa9k2vB0aR92EN7rs
1B8i5cLLMflPw3jAMFYalN24SwLMHNKETgUIzrz6Nf2lecpNtKvfF6/YYEAW6p4VwaD1vKOYdfMY
mZPgoK66LkZEUO5jFIb8nEhiTnkHuhrQ/YD6H7rKfdD/gAhL+ml7UO6MT0Z6URH8MuKxZZ+Y5e58
LQo1JSntAiOgsqu6xLU/wnvbnVzLGZ872Bc8fS4yRNhD6skgcayyyU8RqpTGSW7NxXExQ4CuCjx+
qPbUj7Pih1q4TbNcWE9g+Tl/SphB9haS2RDO+W1Sdmi3hQu+rP2kAISagu5suKn86rX8pf1OxLRR
K3EPTG4YbkVaYZILiAwF2wr4iCF2pG9nH0iGwlk+ws4Ln5UACErUMKiXHuZv/TcbSla2d92PLq4U
7O+pce57lkW5KLQbimOByytBmE9FKcCqBUbBxUhe2Gj3+XaSRF/Q0qvB26ST22LIPBsh8Poi1rwS
WEz8+8CPQ3aQz+uNzDTGxdYoKKn6V5bYEGjQtreLz0a6/wfBVHa4ORfBgwjT8GimQX6Qf5C3VpyS
0VIoZltlN9vlRybLYm5BNbQVUeFdJKMW5g1QkgFpGshNoFx1vn1mNUkJuHrpsbGkoKq20S8N6JXJ
DAUH7RIzBUOQN8L1D7eHhg67PE6SqCTTagl0JvQYvesHTCwtGxBT3c1uBmqT2PsJCu7Gcuu98q5D
RU3U9r1U8+Osc36oLBNoggtY77ND9lrtqR/u9edidqxjThzNTZ3ME5LUrLjm2ZJZjD1ZclElNGE6
sGA2SENHfrd+5yABqXyAHCZf84HhSA8ioyKbXHSJ1LQbJbbNbfRtaG7LORS8ytYcBmqIqFGjxEIA
9jpflN6AbLkbSX5cunYLGkWn0BpHMoanoX68fuxWriCmu/i3Jc5jcANpS6PD0tjOr0qLpp3RuaUh
ckyRGc41oqzNevAd5yAVyfKDLPmqC6WbO7IvbQcDwMYfufWKh0Ioxbz2pU6Xx3mHMtgTCIxMLG9E
mRKMWKUsAJVePsvg9acmOGcwU6OFIi92EK+j6Y0cFK97au86YDu20l22bDS8XEJfVL2+pLn7NGsj
2UYdDsUddume+P1SJKaaS0aOGwdgrt+MsV0HJ672rt6IiGDXN/EfU1zyq2gtZgVzrLBsfxnhfZR+
v+6Da3kYtvAfA9z1IpMpBmgOBrI/BPen+j5ui6f0Cf3PunSbXe9pbvRTvZG+U6//X/SIViPXyQ/g
a1iaTpPUWOAm6oPS+kvjUQRMya+9ZfSydvdJHypk91o/E3+vmr8VIlTOskXDqlGs97Skvx2N5jkb
s4/ru3v5sj73lE/EwomndAUZrNj49BRtY1aeTtzFYfktwGaeK9UO2XUv1HJEUVK0Pi60IJmodKvG
pmoyBu00Ov2Zx/RmsUWV9cvCElsgkCooB0LkUuE579pOHvPQxgK7jdw4TFSp20mT86nHvRlvRAQ3
q8fhxBx34KETOfa4zvOjjd6EG9u15UAwN3avfzaRFe58t3MM9FgD7wDNlZMuJeClIh1kkQnuXAOz
OQBkDRMxNT25GhykSV++yJjK6WeCpTGxdG4VZkXMRE617Niht1qZffozH7vNotIsAH5EVCK79Dhw
IGACkdigcbDRFj2PiRiFtWpL77KjUTQveR6+gArpvVXo6/VP81lpO08dz+zw3ENVVEt9HvUZ3uDa
pm6dZW/slG8hXhk/+hd7o0CS6q/zZW/pr5choCDrshS31nei0Lzi++yn2HB+NkRzoXIRVWoXYXAG
G+wNHiPzKV37UfcghLWZb0QcRZcOAysQKQGzE5rZF0QlmNYmVmLI6VGSuqeGdvcdab3re7v2CYFv
wyQheAAJesHnnzAMk9kgU5fiLdO6avWIcrLTpb//mxHuBA+qOWd21qfHJqvcOB6cTps3iSaacF9b
CyOkxrsJ1J8XLb8pN+vFLpQEnEAfc/yQNUjEhWCelfwDLVhkicDSgWn7AjWkLpYMSLIkBY03/ZSO
WevE4Nq2oHXX5E78WENHW8wNezkaAb6lE6u8/EhnJhTzLbDa+pNXfKeP0Y5RGj6kR/vRgbhX76jf
rX2/YXqQFIRxMSQJTM3JCmeU8JoTcSuuFOjOfw/3xKJ92hEjDCH6sA1nMDbT7QehGFYxb8K96Zb7
BhNM9lbzWS6R+8lTc6dbABiKIDqir8Fn7lpR5qnCvgZLy6qNDXokL3r5luylbbeNMwfCgsKS4GXx
4Xzt3EULafmyiHrYBNfMDhaVjwhMofFOevw5QWZU8xeQk75lHog5YswhCEL8pXwB5wosapzkFzXw
nSCu/1xy327yFkSa5HfzNO1YBQ28iMrstPv+V1s5xu9mK2QOZEGdC8ZnnshFjK611YjYn19e22RA
Ov+oX5A59i+QMHK1w3gb76xdfqBHaa8MvmjzV3LX883nYkmoFyXY1LD62SVbSvAE+KG6ALVvSOHO
w84APXrjVA+AI8o7jAn/DyTU7PNebACoLcBtAWajC5kGa6jAu9thA8K7GdiZxKd3kKu5m73UkW/6
nfCZrwrscSs2mnZAkQP2wO8X7fIN3VY3BVQpMAwGBd1gFhbzVq4dTNNBggJUzSCf4fnAjLjHzOPM
vvDYvrbhDzIZHvA6XjuABdh6SJMPTX7TATFlwxgq1C6NjdFnz9fvjMsfAd10lDGBFAKKBz/l3Mvz
kZCsHTspUIslw8QLgbJZKEpgVo1ojNgN+L5LwAvowcJEDSsp0IocnBsoENEKMxv/YiUnRricTBvL
Xuk7rMSov4NexAlzEd3K6jIwK4grb02ZjbRJY1MJy0CCfKBp77dYzfVFMCc7d3oIWiA/AFUUCKku
dK+B6huqIZLBOKCkv7JCugHoea8lGMKzqp/XTV1e48wUehMKdgNACi7AQKtJq6pxBCUOVHeG16La
6pqgv7S2GhQI2agIQzvxFXJCyz6UDRB4GPPkpOFPK5qBqcmcyRLl/Ozj8vt2aok7vH1UdBahIBWg
keRO8eQmo+0AG+ACAtCLlrXiBygsacCeQFIRxX/ugZGpLY2hug4KmbF+iqP5OybyRUnW2oJ0KOex
5gIs8ZMETStNEqa0YMNU64fEsOJDmS3DI5oOHagm68ZblGgSTN6uLcxGTGLoaXQceWCaBDwGOF1A
BYH5r2hD7DKFGk8oSmpWyrlgkIOGHRjk4BYgFTqPOS0ocatBxrg/o8S23pddtVMWcHBPruIaLiqc
rLaUupiyagGpFwb6Na9EIRmoEMaVpvNxty2iLstHzEurW1ZP7vZMGvAvSVod1K7bca/uJHFF9/I+
w6pPzLLNP8knQrmi46gsbNUTnjS1GxmehKEl9Fe3kF6070VJ25oLnRrkDjgxp2bsOhnrnN4jjd0f
BCKPPcbDJcykDl8PvzgLpgEOcB1sXzwMhi51Vtk6OMBJNql71ZrortLbxb8etFY8FBclCKjQhQcz
Kt9TlaAj0mJcAeDtXHoy9fSYa4mgbLcSF89McN8pKhtoFSm5GeQacQEFwOjibTdtr69jpTSHtr6O
9AbaWLJ5cflbGiVLM8CKvpX9RvKKGgy8GBXSPzVgbJBGgukIQ5UiuytOgaiFx+4nWy4i/7kXdqTE
/GMTsekWaMC8WYubVg5rLcj75WAc+tDR3kuILY43X4YuQbTcBLsXKAohOmbzZItFN6ZFmYYkUKXe
09OfVvwDO+2Ewy/B1l6+G2AIpJ8gD2DUuXxXb0hAVpYAY4+t7fbzC/2hSOBYpY7xqD51vuIq/nRn
lI+VemMpfmJsy2/Xf8CljzI6YHRn0TUF44PFAsHJQU/TWs9UScV4PTAVivIuVQKI9+U3hNgVCGQZ
3THaKDykDuNebdcNGGQfZeMt7onbVYlPUuiW2OW7UZT76+tZaWGiDPOJ82ck25CNO1/QMstx3cWa
GSip+UAABqOh7SwQvK5M4gJQ6xgEnIntawE8WjIamGK/CTXRuOvKrqJKA5wY8i9wCfJyI0QZMTtf
YboHwpF7NR/wClG+nHyxctM/JrgPlyWx0tMa6yyVowrxjVTPnVnCM68qBEyaK8Xrc1NckCETJTry
VazmbtmQg+ZVx+gBL4F96/W36q2+q+7CQHTzXR4MGEVkBjAEF98FRzaVkrQYG2oGqjw0gZkMxc0Y
TyViTzs6YWUW2ymdQXRFqIhw5/LK/aQ/QcsPtAx48XBXUZfpUmLNsYmhBDX5XaCa+b7AlI8p+s4t
6go0yAKfXXMXxBksk7GPa3zNtCKNsoRjYwbyIdm18ZPWusNN7Q0+ykbtNn9II7cqXSH0hT2XzvNQ
LPQfs3wJ1aJSTYsFZtN9RhzGik+8cVO92wem1iksErCTd80cdzLrssSwRAJz4E78aIpfZY+ef9Hc
dxLxlLRxCrDb2OOBhrnXzabAiVfcCfrUuIpZnw6BiDNeFjKKQjU+alyUUBoAsGn8PjfUrYsqctpy
8XIz/fL1D+85Mcm2/yS0slFCe7ESM5gz3dMNkHNkb9cd5/L2ZxYwQoiviEcYD7uzhjRt5RKXRxVH
bpwcleiYqLkgV1rfuX+MsL8/WYYE/ggjCjE/NTRvjaq74fjc0++hHjvtdE/7LyuKM6HLkzVx/QMF
9F2W1LI1DXg7xKNjkm9xqnvXd27lVmJoa7QoAIXUCP/YKydDG7SCwIrWL+6Qab/tBoAhpe2hTFvm
LzRsBWLRq98K1HVgjoGY5kUySMBfHvaQakAB5QdoW/ZkHDZ2Wwt8biV2YV3mp7wb+B95NF1TpDSO
wLsZ1PY3s32QLONAmsJta1FrbNUrGIU4Y5vEFCv3mYbUBrgLuohBY2boWY1ORqTvEVASUn2Pi32K
tI9/8cX+McgHKz0raBKD9zjIq+9TbHpUURrwtOi3ZbVsgXzbXje3EpJBWPf3+kw+XtAllv6PtO/a
jR1nun0iARKVbyV1tK12DvtGsHeQqJzT0/+LG2fOdFNCE/4GmLnagKtLLBYrrmXLCD2JPmyCSn9U
gm9vNjBLx7w/iBUZwD/fl9O1qgNEB3b65ER+SlTdKYE1rwOUJq4ngbmvmgWwBGQAUug6ZF3e4baJ
aWxWEKXW3b4OsNVZ2duwPobV98PJvyU6cL0DvXhBNJECc91qkhHOgmpObuJGhf+TBBuDVSg1QAC7
2WfuKFC6smxoZ/jYNndH6wkbwILneAkfgINhBH+aCXB8xK7sKp+JkI1QSknQw9QOxeOwKW5C+Lo9
o6cibuQ2dwDVYQ0NE0Tv3bu5gyekW1E+vGJ/zFmAFw/dNWRd3P0Kxmakcq8A8zTEBEb8ishd4NfZ
h+KeY4CRoinGSAd0GMelljmteqXTK9WvU+AxU+RRxiZWazcxQSyYfF6/TmvCQIuITANZFWqF3FuI
FKcntEhVv5xodmrLaSicZGqJPwxWvUlpXD6poz4NAh1X7B543qCFRDsTJsOzHBR5LhlZZBEfC+pu
Rn9GhuZk8ZMtvV5Xb+W0zuXw0/5FQJI8kHTih7nqZOmtmQm5dpbvByb6kYAjiUeLeXGz5MaOUbgL
kEdhVLI/5E/jm3E/3dND7KsggA5bMJ44oiB8JfPXdeakYCgAr10senWTVqaoxCMWRuA/PGJtFjNO
oA3d5H51Hz3Ev4USl5aCJgoMHpE/yjMLmgOsGSKfKv5CCczb+kA2KHjdzDf1Hry6t/GjsU03003w
KFxBWZWLIp+NKhRWe3T272eXvk6DFNVG1DgQJYKp/jWYvrKkvY1z4y7q6z+2DS6sSEv3Q9s76fBZ
JJXb5QNICJM2cmaw3zhYU3NDuRW47pVzB3QDnAA2l9lkDTPxs98lkbSYDUwU+3VVOTOtvLRQndj4
vjfApuWZGE59KZuqhNiIj6vKuO11C3FXMuuboisfu3lMtw2QWq7fmeXd1FFRQlEAFFVYqeL9Dwpw
UdU3iuYnGthhzW0ex9tak5yS/rouaBmqoGFAMPdrMfRE0LZefsFYK6UOjJ+an03RvVIpGIPK/Ch4
KsL8Rq5itzYngdthrvPStWI5EjvGsGMF6JD8mVnFRKMxqYifSfVB0+afCuzDtcrwsWmsPaDrwPcE
UDwnJvnLdV2Xm7rQE9cVmSvmt010yy6VnYeUzmSSFDSWbBDvEWXfqfndXMxfXdJ8xGm5bUe6tyb6
OJRzIzjSVb3PhHNhRlejZlaMMfGLXnohCqiKhgQjB7FEnbbOQeGjf4SGsqUM9U6gN/vTi08O+hW4
SMB+AtfoUu+kjSdjni3g8HY2ce24fjCk6TPD9n1YFY/qHN8XaXS0Im0HBI8HDWGXEyRAthv76knw
U5aPASIHbNGgcoHgbgF5rOudakSxqqB2PrnThk2ChODMbh1EQ661B9zQXiBxTflziZzy5hD32ZxC
ItDrzFOW6r8rMEg4PYhIXHmoAUmfEq+kZebkPRzV1FPZHVu138RZ/SdPJNFhsC1S/jBYcR28QgpS
A35fqch6iSiFpoDSSLuP2inYzXE1eYGUwlUqxm8AP6IOGM9Af9XTA8D2REnk0rfgCFC+tUAygz1/
vvI+IeAlcjYrviRLuHfgHpO1/RzcttLv65+eucWlpv8KYrZw5p0bFMZyuRxx1ln21cv9XqWY80ge
5PRH1Ip6UauGheAdDyO6F6j+XQqTBsXKJ2iGKGM6gWvtJuyiw3V9lq8NW4/4VwT32sQU7mzuKPHp
+EKs2qmNwNUGZXtdyupXO5PC/v3sq6UawHKTMSK+ijZ+MvUOjPdWBdrkhAn0UFTPE+nEFTDqxNSq
OWU6TcRVQ9Oz9NdOTB+zavTsvqMfjpIIT4CXRTHQOEpDAe50dktI4mMUYlvBT7uzOlmods/HwU43
VT29jzMm4a9/0lXbAJoOiu3Iixb7z6ji6XUqBYo/l9YnyKC3KMm/XRexeqmAz4H1MbTOcK0vTy1J
C33qQHXrk/7TQoAgzaNLsE2l3V+Xs2odZ3I4bwYAVUxLI4n1G6OUnKIuXrKue8oi5TkL67s2DwQd
imV8AJs/k8c9mUpda6izw1shArlHotI5INr6VVBGGlWZr7I0Zm7RfRuUBg+1idQLI5zovcBeLr9m
PJmDUZp4sMJe31SafoOKt+kklXxU5/I3jcfcKVUiWpRguiz81ZlULukr2ibDG4Ez1CfrsWuTe6IO
vjp2n4WihY4cdMfEmiqX2u0x68KBXczt2OnfRj9j0RjSWpZWAB2HsAftzAGA7M0OwpzgtZ6HAy3G
QyGR+0S1nq9b0tqlOBfD/v1MDAW0h1VPeBfzvDpYVfJM0XMQxDzrMhDH4jQBA86j8AR9lSehhC9K
AYw8WOkxn8P362qszLexz/WvDO7UJkpoVjA9Iq22vDBQ7tSw341AZHbMHHcEs2dAK9bH0DHVYhOR
xBv16keY9okb0u6jSJMveQYdpg6QE9Rzj7bcHfusHN1kTEVYMSveVkdAj44mEIlQa+Ju02CbY1tF
pexrQPdS1PDPpNhbZJD7699kxRldiOEsaOjkXBqiVvYxku2Wg/FVjyq+wajoAPw3v74t7Pz7854v
1qiVGhHOOETbm2amUxn7sivcyv5fnni2LIs2O+avFzuzsSwnpNcmxQfX7VHusbMxp8rLdW1WTgg9
EMwqAnoQgy1/MSXPboU50E6qWMxigxImTAvDlRPgIHSq9Ou6oDVHfi6Ic3GA4JCjqVEUv4cDsUEJ
I5vRprV9ZXgEYoD334Rxd2TGbmfZlwj5zD4CU2ftqs0nQLI9zbybJ8GFXFUMc06s8oEYkwcBNBU7
Unrwcvg0zhBJ2/FtnUcbJOazJyUT3Hkmym/WJZoWsjoN64h8RmnbpTHIBHbRmPNn3Zj385gc46H1
9DpIgXKdi3qSK/cLZf1/BbIfdGYkU9i1zawOClZlVXeUCJqvjxmS5SgKBAfHrIB/ktgzCOAWYLQt
do5pJFO06SFJq9M77FnsKaBbQosewHt3Sztz15T2x3VbWRfJDk5BbRCZ+qVyco4EJEJL3p9HE4DC
ANNyyBQ8gmXlMxzawIkIaA4Aq/56XezqN4WC/4jlApso15VKLiDWDMKfmDK8TYz0ZyCZ+0LrHq+L
WrUX+A+g+mLkYkEfMI/9PNlRq/gx5rgcKR636YTnvB6SyUkk6dSbhgh1d1W7M5HcBWwSNdVavcal
ILPqmFJwK4/xcwAmmRaw7tfVW3VhgLxCjQWvDKY9Lg8waDKzietG8bNqchTzOS1/t7ngE67r868M
7gZg61eSBhv6FKw5Xfbza93bb1Km3g1dPDr/TSHOVY5j01QxOBH8rFU3Fqh35epZUURHJPps3BGB
biG26hIqTRKirRvDPqX9t6doWZ0NpBSYvcFUML9QWWlDKRngmfD7aPKasn02e/qzUGrsxWaxYAJ0
zcjZG8kGNFd6+rlG5iLWchg5mk2hmnoa+dWBVqabgegTCnzG2rc7F0YuTS6RJ+C5D6Xit3QyMB/c
/9bG5hlUDQKzW5eDSJJh96BYyZ2RhcUr0FdSxQ8S/d6Y0pM0tLfAZRJkAqtiUKFCpIYYbdGOBg2D
OaUyvt3YYaeRdOMBxCG+XCIQ+L5l2yqQskAJv9Iorox67GuQTvgTNr9t6QNrXh7jDbkuZeWyYgjd
1jEKDCwJNEouTweYi9WASyT7lKLjrdTvdjfcdrnyDB7mw3VRK1/uIvJkCcH5y1gmSd9HtYwWJ1xr
bdC7bqof07J8vi5nZZINKF5gF0V+iDEvHNWloKDtaKS1lYx827izbGljm+09rWtzGwbFsdWKHVUk
0BhgRkKajI9oMA0HR3rQ7VQwPLOq8tkv4bxT1ZO6kMdC9svgZ5u+K5iKB0WtwFBWj/BMCGf4pLKl
XpFz2e+Uh96805ANz/r7GImgdAXK8LO/WtdBExvKtP27Ok3OOH12SKQEhyfQhh9dbaZ0GtIE2pCd
BjgCBV13Lxk24z68s7EWBHyHyJnKI4Oi2fxH0eTSblLJLtQALTSAcY/A4XrO9tkDPQYeSOx/zthp
eGRUUQaSGIE7XllCuzBYjcvJqqjqJDWCzgDo2g7Y3s92JAZNVH1ijBfdVofwfXayyg3UVgRVI3bt
uDDy/LZo3LWkdvn/hM/6bUbeEiEeyEov9FI9ZlhnF99uCrPCGJmMcbn6IDmm7HV31qHdDNQBxXD9
kD3lv0VjAH8D+2tqMTs7E9oAf1cfbXzTdtthy3P26ifMH7ZvfeDSQ/TI+Avih/ilsLbXrWjtc2J0
HZ4UMyOsZX8ptyfaEIBoCQ41sENnipQGHNT513Uhq5+UJbsGoHmAsMLjDUXoEynoQ82AnO4sN5P3
4R5sypgrNyRYy0Y6ppvwSWQpKw7AVNguBzDx8fzxoxWk1lpFx36Kj2TLjQfsGUiA5CMiF7DiAc7F
/O3UnZ0cCs5WkdBs9hXtV40OmF4DzMIIQLOZ765/xlWF8MYCzQHREMZGLs8qHOJIjrJo9mdVPSWg
aAoVGGQTKAI5a8dl4inHfjNW1wxYxaUgYxhq2c7DyVdSF74sw45ljFWYxsuIl/qyV7tUvM3LvMbl
DTABo4SBIsBDMRIYTmidKbPc1DguNZg9ZWi2pTy7MwHz2BRslbB8peOrNWWnogK6WBQ7TT54gy0i
ZFlprF7+DO4N7DsJNGUJjjOyMy+glpfn6pGovg22XRnTwbpyynVja2GK5vrprriAS8ncw5iGoZ3k
Oj4A2ZkOfTS38f2wCw7ljeG0f3Lf2qLmeCeCyFxx5hdS+RzZSFoSawOk6ie8ItafbJ8kjhE7+Zf9
EvntMXzWgKiQAFXKVWLH/HVd6aVJX0rnUmWMlepdWeNr06b1mlDzSAQgvsjef18MCjgohWEo2FyC
/0llY1tGMvlD+cs2O8dIX0L97r/J4B4mC60mFIUgwzZeCoRpOqjSvg8KgVE4bDIBGg7E6gs48KpW
e8zxlJNvBeW+nkAT31NBl2TtRM5FcCcyGlE0B20++ZkK95zWjtJST9Iern+s5bNzqQgXu+ApyjW9
gRQpzrFtVvb7tMe63XUhzGPwHuVcFS5OUQZjtKq+mPwePQ8tVjdtVjlW9TzU00bpRA2C5TsAlQCN
CnwqoNvDgV06zSRr5yhXcf569NK2d9SK9p1menry87pWq5/uTA736QDvlc4aFhX8pEw8U09dKyYC
V7RiA3iswXsFxHm8N3xb3bD7eKbIBMApFDk9ecmiDsvfz9f1WBFC4OxRmMM0B7pDnLurdVABJGMx
+F39GtiwM/o+aYIqxaoM7JWgMAacvsVWZRLXAGyUjN6fq4+mLRyjfRupICBdOXeCZQMbNWKszdn8
qzzXVo42vtz7Hei1zT9a8FsDdLJ4Q3VFFxVX3kTfF88kSgaX9jXOFdUm0+qRyR/75Lkld1QSRPYr
pqUiDAS2CfDJMb7OPcGtQqSqtRuo0kRO1uDpDUUAUqsikOYC5R2jYAt0y7olhRHbtPdt/Vc0jm5L
dOfbdqXCoP6RwDdxZHmSdCmKe9/MM9eW1NtIvbELkSdeOw1gPlqoRaiYxOKDy2lqyjmPlQ5sM59G
d0qBaRuLuqfsRDn/hTlubJai2Y79KP449Mwo5jQcOj/v3hWMgXY/SPiZtrUrO43hRcr79z8cYGZk
nQAKiA0kXxpYhq47CeSx86NwdhglUEnwf2cJzocFUJxWbO6TAHifgYjxi+oa2B5msOr2PjMEh4Lf
1cEs+YnK0lFH3dKZZSVDL5qImFpW7ika0AAQYHhH2DhjJ3oWpxOTdHCcducHaeoPXerNBKg01U+F
TgINV94dOAM2iYziHgYEuRCysYNsNEucG/Y2TkFeAp9aykAHqRc3SC1vsEUvoo1euVWYfMTcI8GA
N8yR000aKq1Pm6kDCER3U83mO/JJwbOzYvBs+Qj4n2zQCrnB5ecLihkwIFbT+SmWD8Hh4mRV48mm
KP5etY4zMZwm2PwgSdrVnR9q8RH7QDfN3E9bKZ43ipGPWBKiv7FC93jd8v/mFgubPJPKbOfMNnIZ
r6oVd52fzXJpubGcqfEPQ22st5AE5AvA6oF2tIGuER86DDUpu1LKC90F5FRve3MczPKOqpGVYDMT
NEduP6bpuAFEEoDY1MSMrYc0VYQXac2g0diFpwaeN/bOufsaqplWqx3tfKust6b8mVb3Iy1cQLi4
1z/P2ployNvZdP0KsFxvAgsGvafWxzyHa8mYkmlPZfA2jboTzQ/V8Ou6uBWcNQhj8ILYk8bt0TnF
umzuYmo1LVKSZAaTarpNdsqDFAFfKfPEmeffXgV3+sAlB5YgGGtVBbK500+qKbelWPVV0CHQ/byX
lS2hIK3czH76Wh3GnXzTfBnVTj3A7mXTVZ8z2ZG219VeOc6LX8HZoBYAODLXIxWUbPfFKwBvKy1y
BcH9imcy8JzAUwBdB2AT3CUuxkalZR0QrLvXpoOJjduu3U4FJqAATHMqSyoIKFaQUwEsdyaQ+7TU
6HtqVTZBLa09yHdsq2B0Z7d9rHci5PMVBwXXpwO2APPzGEnlRSnl2M0DdANWguqkU3lHwO/sJJoI
5HPlI14I4g5KkutBzgIIGuUo91J8SbcDjUsjqad6Lr7KnPy5bhkr9RjzQiIXl4HAO8VS19+v2HwC
HaF/oviQ6dvoDl4AJpISt0IEtrXmEy+Ecq+YTiMrV8Er6Ss/Z+qoHgBbPyRMHmHe2C0rYKKAKNx0
SrDJqCf147rGKx4HwDwIRpB9IMjiV7NnrbKTIMM+j4zNyTDCXK/0lo7AfLQAMF8BkkXSNtclrty+
i+eN+8RZgXGMXGo7X4cX15Lfk1m5aQEMOWH/Y/WtPntruO8KLAKjmknf+T3JDyUNb9JYFGSvXAVN
RdIDkiNEWYs43lYrY8rHpPPLub0b1XybGQAC1CtRz2/to53L4VRJaJrLU5gjpJoOdvuQZF+B9rsB
QMH1s1n7Yudi+MzHTlHgldPOn1N9ZyfFkxQqgkRxVROETpikwEuw2NEMCtXASH3c+W30GNYhCv2d
O2aRK2lv13VZPRqcDCJRjIMuoE6oPQJBVIagvPhhFQy1grpSVwi+2IqUi/vD1D2LZ2a1y2xgmsPt
6tLWaIOjZuzqSESqtnZLAYnNXkx0D9C6vJSCZu+QJArWX0IzpM445sekTkM3laQ9aMpOSjChGyaK
1dZUOxPKt/WQlVpAqINQO6DPYLjZW3bmW8KNwhU8KLwkeLxAEaxgAoUHZFLyiYalFhI/ug1fG+zw
3JvbbBN7gWcc8v14jPz+NdqjHn4Uo0GtWCPGhzAawDDQgE/DHV+W6ZHR9ZibNyiIErpc9pRR82Ip
euzbRLQ7uaYpsEswbMZsHwux7IufGcsYhmMVNpg5Y6RMDE/XjN2scNsvPXTIITxQVIBZxT8AFfpe
vR+/zf8H0BjUGwDCB2o0LPZwrrescy3pihBTl+RYGqPTTtVGl0QoDSt2cyGF81VYG0qUlkiyP2KQ
zsx+aGa+mWMRa7xICnclgskesplJKaPHCbRkkdw5c/B63YewD8LFq7YK0EIUBdCfQQHi8sBKMG1I
ZS3Lfphh9SsEoWHly1nsW8oXRtL214Wt2CK4BjE3j8vAGMb507GkgrItTp/M0tGanvEye5I9bTvz
+fuCkBBjFxsmgBkS7tPZtaFmVO9lH0OrT6hROA3w+crA3ISGwNmvHRKSJhQdUYhAg4uLgqkdA/VJ
jyEpxC5tgj0YZwiqR7uqRfyJKy8XoGUM1NPA34n0gtMpVCh6GX3KdDqR5pRoouYj+wO8KWBkGX8Z
Y+MME/rSFGQtTNo21WfsNOR3HaIJxyjCbUjUX2ZH7sH6I2FKynqfLPLtURELWsFtAE4Kg3n8OHxq
R3VdGpHsJ+BYbWSzdPpSRSoRiojaV1B+LyXx31DrYyVrQtkv/mjHaaN6yYZhkjVb8jO8Ry8ShA+i
VGx5bBCpI9VF/dvCS00uv2ovq3lSFdPs93Pg6NaNLkohRAK4G5znVj5LI5lhgfKuLsbRAeSRiBB7
aebQAp0iXE6glS/WyPoUSyCDNaD/XVmebbyWmnJvTpogxVuVArR5Fm5aIGTkLDA2CxMYBtXsW22x
UTLjZ1XXL1VVCarsK0UBaIMcHesG6OejSHl5JiqJMmtuC1g6W3fQzJRu5imst6Tp5Lu4sJ5NUjd3
SjaO26YO512gjNK2mpDKF1MUP3zTV+G6YZhBgw9BP1Hmq78hCpiFMsnhyR4Up7NfW6w7dk7TiZRm
dnBxvSEHdRBks5iwRBOBq4QkgJqeB7MOAX7f3mqv7alwGfVIv4lCZ76ThEnf4jABTocSD9AHGBgA
7sDlR44sm+1QYyl/nusXTcp9tRjea6oIbGaZW6Lxw7heLURXIJTgAY2yYJj7zm4Y2mXiV379CzOD
w24AD3m5KQ7jK2pM8U34nt8JZ5cWzxl6Dli4APYWoGwZ7u+lhkrX6vaYyoZPX6Wn+qDegsbrIXie
wSkY+90huImOzZssKLssE3jW6cDALJGBQ4nqKffiWJ2dwAgLy28GJK+K/JGPqDLm2l1UYnE4HrZ6
jlnqvP3VjuAWLePtWP2R5B6jD/LmuuUuT5i19FiPEpkhmLg5/e08KguCJ8Fvye0wfYzmxzyJhjQX
3g3O5lwGpy0WJkZtqibAU48t8G4fpfz7GSHePBl9fGz8Qwv+e1a2Pqp9ImFAZYgDD7kbIPAT/c83
PxWo0BHzAIwVvZdlFl3GSdQpJTzbVLy2NSgvcywMfjsdtGCLoOpDIwnRFb9hgl5fM+SDNvlTGtwN
k/QHgNGeEpTv11VZRowQw6CbMTnEmMS5e92MfWJa0YT5h3p6Nmo59cgQ7tIqxU5JaKGKAyTW6xIX
NoAE5lwi9yzQIAVPHu0nP68qVqFSXsay+/q+DIbdAxwsALwuYhC9yYK4CtGmHlq4YWyt/gY59s/r
MlaKwwCz+Tu3xtp9i7YRrbEaCULvwa82xq7Z9J511HSnAaOPG26mwal+twCezw6j4ei7eZP2nnQQ
AaQuE214DlxWPAaavgS1i4MySXtJArkJFhXeR0XunX5IFAwK6z9aZaruOiOLMeAqizb8V04R7R4U
ihEqM8JxLvaqCrDUFDrMU8nTwau0bNhnURYIJmdWQjwUEbDfgdEc8GthsfrSKZuVaVeUSq2f3tqn
0Ss/6Aatnk27GT/1Y+gmQPIXLeAt/CAeOeCGwh9rEI3bfSkylDP8l5EWPipzG3SYpmfTfL1uO+sy
gJMFT4Wkhr/cRhpjDzeeWz+RLUfV0z1akA7gfUSv6YocwFfKaNEgj2ejCJe6aEGe19h4bQDeM24p
2EHaw3xgtKpgdGakFFGxAR+DIDZhf/QiNGG4XwwTHss5oLznUxsMoFeG3NAGWJZsmDPZqYDJElf1
l57L1kAuhM4TYbyOfHgZhRmgnaW09gHtup3VDUUTMATQhwGS2mAQ5LorHxL2gKgOVRDMIPLD3AWZ
o6zI9Apzj7E7R192NWzRVL1uFct5fzbBgU4FIIjYreIvVRpgXlRJLAoyTGVrggQ7eSnfWpwUYxSX
UFcXuOKF94A8gH8h2QVQCbJrztRVjBajFpxRbJjojl4127zx7dx2Q+2nGgBeNc29/0FDJB3YScMr
gOvMSdTyWCorO6WncQSXONEOqh04+WDepWl7iPrIHfLPIqj3Bc09SW+IY0aNoxYvgp/BUoILE4Xi
ePOQAKn4zlgeurwXEer5NrX76JSEqCphsGEYy4M56mgnRIgzifHWR2id5IoTIZsAgMqxjX59+zcg
FkKijJEd9jH4a2JkTWVbwFn6W1wjmxSDtJkrH8xdjjupC+7kSpyJR4oByQHpEkD9/OBWjk3WbFYR
Z+aggtnKwKSZb+guPMhbsgWIvUe3IrTXxQsBlwMaOEw5INPE2iqXofQBKS09joArLdmbJL+dRhHB
xdJ8IQEJCcO7xCAMvx4Tl+NsGpJkAtPwHTRIBwpQVwntNnV407uflfptGjWm0Zk89nvOyqHTGM4W
MBEsdBvKvQRmLFArOPGgbmUhjtLC30AUxuExrwGcFwDZ8AZqGD3Jitb0gf0PvCQVcNbWDvw+PQjF
rEoKtwJjXDksAFVBGFvYxzwRdy8Riul9ZJWWX3rpob5N7xUnBty/5ujRX9pkMfMv0+DyCiqEYJYc
M4TwrCZfWx4CY1Jq4If6cv85zQ+5AnpherQs0YjCypfE7B1a2piFwMQ638KXgU5q0wZySJodQEjj
UawKNqrAo6xog5ccPNcIiFbQ4sOwsRFpDYafBwMQois3b/9ggsHp4ljwEi1eV6SoeF/ZaCSAjRbQ
lNMI9CpZagw/6x4lJd8NXXdoIyy80+AmVQwvzTGXHWXff5rQzMHnQzGHFTb47LAnhTQ0RW1gs6c8
YKIk9PQbdd/usTexLbo9EXPqrZjkhUT272e3DT5abnQLisaH4E9PHXsbHAxPBW3zdKts/noswXP4
N2TgbNLEPghDrYLDWiDVh1oSJGpCdJQAlHfrmOyblzh3yH2wDU7J/XTbgsMtxuyz4OOumOi5WJ7F
LaXDRBtT0X0pQX0sc7JWcYww3Qju+CJgQijNRlkY1wDwDflgsK87rTGsSve1h/K2+wRJ2bYZnWJn
x64NYo/JQ8esdwjePeFbsCoag8OodGDVZ/He1kOh0jxNdL+PexAq3chxiu7VFzBO990UCor4a4bD
Vor+Ecb5MooCRGvLse7XceaU6Z95yESGsowf8CnPRPAvgW7ElVJluq9jRl2TKjezGoQL4X2GAZMh
qXYBWt3gQ3IVDXthCXV6RcRPseTaY8d59hu42L7IpLYIVaipnmRXc5XErSNHRjhTeoUbn4J7DfDx
te/roRsnTveU/rAyZ7wr3fROFEeuf3GUjNDpxa3hodWNPsUkmBrpflDemNjNAWuqd914/+IB8VcT
y9f/XwRX5B0kXWvqluq+dWftyEa5KSpHKTd0N+4TGC/jBmbJYH4kN+kucIeb8SMFKc/1X7GuJ+p1
wM9GYZsP2dC9C0HWyn6E+qCaD3QSkawtBaCvgHou1osRky/G66umr5smtxV/QBZjlm81ff+uBgw8
FQEZWxNbFjm7OZgiuZaxiw1IPE353RaP1wUsfdmlAKbhmdcG00kKJEaGu5d/BID47YK7BkNC14Ws
JEqXUtivOJPSyCDbayRIaY6Tq74jVbKcNgPXMPgdH6gXnkTB7Er8DPBgtpKPcBN1JT5cKVotj1Jw
PPpYLD9FH/l23Msf4wM5Jc+xE28GdAvfBEoyJ3Jp8nhpwUeCXi46CgveqbwY5rBma8rBXfUZ3mif
YeoB9HffO+EhOYybwCkflMIFYt60FwJKLj0ckEtZJV61zb9l8csvPKMYrCsZunj207DRAF+JwpKb
PIdu7YqnGlaMhgAegIHWgX5tQSOXB02TUB27XiMbsao+G/VnYYvw8ZZ9IixhIAIEXghyBUXngSn6
0CCtBWglgEU49YFmTps72U7/MbuBk4ReuROu7qrLE8Qgj8XWMoBFuYjVEskoMqyeDCi/BMcQuFRk
w1ZbGfuppCHvdG1PVHwh8ppMuGB0XjHKvuB6bsy2m2MpQ1WyBnLUtvlDUI/U3+Kt6WNN8dR55WPw
DuB8kHA6WAP3sAAlsNtlhIr9DfT7cF9AKLRYqbPrVi31Luj98DX4oYCHudphXUD/mn4Hng3M9Ow+
dAEF1fulK95aXAbiCPbRTMHUMUo1qGpc2i2Gsi1KcuzcWIGxD+f5rWLQU1EZPLah8XJd0zVZDKDd
ANsnwn5+EMjA9KUGwLzOrwrjUI9pifHw0u80/SPVlFQQ96/cEdaUYYaEBG1xR5RuzOuRouZUdba5
GfqyA5KlUr0aeSPCTl06HjgcyEBZGYSL6D5cfsMht3O9SlF0zbPZDrdqkwQHSZr0cRdKmPg4xPmk
688tymTJfUPiWdQhWM4dwXrYVASqUjAfpPeXPwABkx0OWqkj9K8+NTdSnOLFfJTvAYeTvvYbAoen
HJQBpW4n3E574YDr0vldymcHf/a80CKW55xAPqNVDvf5llaO6U4olbS77i0SFLmXj/6lNC5e7eu8
IbYEaWFiuhRDZfq3yai478kO/EyfVEGHoB0hoUe1zZott8DmyfW7sNyO5mRw4WgcFWFJAyYDmO3l
NvZ6p9uax3ZnHgSSWOHo8l1EmxRddlxupBML/gdStHGSWKXmU73FtvULcLR2WK/3gmR064Z6c/6U
ytnWlgBcKyIFWV55PP+6bDMccVRL+KLWVNbG3MgK8YFu5YDt16nITwr6h6moBW505RJeSGI2enZm
NoaZZb2bCeBcK0+ORq/o67tkfBojaFhEwH4UOJhljoaIlkEOYd8ZRXK+QiiRiEaB2QIkPbR3M7Cb
yvS9xqpyphubQBjCrX1IEGsBEwi1Z4A0s6fzTD0rDDtDDwE4NCe622vKpolvs1j1aGkLPqRIEufN
SBtNWtw0kNQ8mWHkqdkTGHcNdSMwy6WDhqc604hzWmVZgGS+aFVcgND/u53S7JLdFHoUCCHNIT3S
J9MTQQOsCtUB04HKnYaolPMdY0DMZkB27dtR6VIdty5DSRK7PteVWxWDdAQLoJC0CEWxky0VwIpU
/an6GckVJp9iV+1ywUmtBNn4hGdiOJufprKXhhKfsPR6sI4abjG6gdciYAKN9h7M7Q+i0suqcZxJ
5MywB1BOOwC2EavGiaPmn2U/uIWKPDp4vv4FV5z8hWqcFSpBpzZdCUHYDnVH7V0STT+vCwCgJ3wT
Wjo8v0ofT12fqZnqx+lnaoGnS9BLXP9S//597kt1PTXKBNtv4E04UbP4iEm91Xri2OX83QFC9uRj
bv8fTbhPVUdBK3c508Q4tFLhtNFTm31eP441Z3cug7us81jEZlxBhhIH1sY24sntyJxvqGx3pxZE
wF+gMy4Edb6VI0Jr1ATeMyA80fTlnsiwint1pBWyVjDUWyhDR/rbdbVW7imw9hEmAtQGKO584BTT
XANOLbD3wE3gRNqLBuhOPRb1Qdbu6YUYZitnzjuYYkOypBSKbIJdjkrwuLcO4a7xGCEygAHsgy0A
q1v5dAjrsYQBAlHEv3z5OWyUogEINYD+tFcDZExWKiJ9X7FvDA5h7JeNjaC2ziUOUkzGvjRMrBb2
KOc1bXILdIDE6ws1/sriTLQhsSoO+AOM4Qb8wyZngEqZxxVpqs4HZ8WbGui/1D47BbCNrK5F455r
54XGDpiX0JUHohMPsqRISY1fobU4L/XdBtiBK+M/yTG8OnVUF5e488zBFcXRZEVJBQUMZBJo8zCM
p0s7kZooHAbMHPmaLT2XpNwk4HOuK3Bl1TPimfClDEavaVVgkd0ngQ18mXs7S++s8FeaIrwiqDWM
rd9LOVbaS48Ez+PUuWH4w0L6qIWyC1g6cJiJkHZXbI3RbGOAE2vabNXs8ldnYQkwxAG+wSzKfR6W
h1waBbHWyodB05ehKKGVAjwNrjca2DpIHCYsCmK2q2+fsuCX1R1TdRA8qCvuAM01zKnh3WYTqZwm
JYhn0Jmlqk/aycnTh+r/SPuy5rh5ZNlfxAjuyyvJXtRSU6tlWy8MW7a5byC4/vqT0Jk77kbjNq58
X+aLGEeoGmChUKjKykQ3LyYyIUChlY/WIQakwHfA5SBOWY21qzgYKaqs3WA7oTlrvj7KpGUu+Yhw
LwCbw8Zf4FAXSQgp9YZAL1H/UCSfInJT3rm7NBh2yaG+tY7lD2WX79vH+ph+uR5VRQ6BigbEmVH1
RW2DW6CSzg4lKtGjLv6mFl9GVxLcRBsI9WfMGds4nBfesHoGBv6yVo+KwQu8vtxW9BFjehIrolVg
uBBFIcbiANXGc7fGH8QsTw7BNaU+lhNonKglyRIFXg0/A3gFtSdUfngLSj/ZboP+YdRbbeCCIKjT
MGWbTOHYy0wJtoy9/uBt4FPAS4w7QKx4gD4dxtiM7mWNv6fKc1Y9Xv/qggYLDg5IaNCF16AKxtOq
OEO3UMXodQA00GDpAvOPfiAYhNI33a4KxiVcgzv1zthh0tYH74brd89ZKAVeC2rdZz+Dl73UK9XC
h8PP6DfkJrb99nn2q6C4Sff9/fTr/0GlV/DyxLrZ8xYyc5iC4dx9nbQhTya4o7lbNgsov2x/2KHh
srND+x4TMcn3OWqel1sHhe+dFV7fdVHt58w6d2esGo3TKcFyWaMHM2db5Ym+1GGycUMg1rbDTRW2
xyRwb+t/aO+wnYaIA1ojUO29qPETx+48FaZnvAByM8c3lmUZoiB2ZoOdoZPUaYyJ4lQmNrfZ6Lt5
26K3rf/4P8ujrzkE7p/QsNt4N9KSPvtuXN3kzDT3Xb0cwdvIEABImJIQqPLpYD+yVxYDHpVxYGGm
WQ/UbQ20DtQu/+m7/t1c7rvG2trStMPmTiAORLvSt9275mg99e/Oo4ZiMEa40b+bH/pbLTlIK/Es
HlxbO596l/oEHh1YN3fet2rPhiUwmRGMP8y9tD4lCLSn+8zTPmpuoyi6jesi+cGGkigGrDfrDozR
T+ltsc3u4ydZL1iU4J2Z5MJh6hlDWs5Y3ritIjMAo8w99Ek3oFndMf7M4l6qHC4KwEiSGIIVycVF
rB9mrZls2rANTfbeT7Seqy/ZbgTtgBq6++Y5fRv2yudvMCCF/tpkG39ydrTa6Sxjgc0SnDkdOAm9
Wlb6FkBAmPb0Xxts3Sc28O6cGojYgQdjV94o7/OdmgXWfr71gnZjvmv1htUhkmcZjltql4sLWpOu
htr9Zz9jNIdS4McLDL1UN+WT89o961/Lo/Ygm0oV+Cpka5jmJfrZwMpzSUEJToOqHWckBUZ34yjr
1zbxfl0/+UITwJ2ANkxn4qXcjuqT2ceLBhOuUW11Ow1Im4TXTQhuLGBa2MMNpDcsQzz/aJ5ST/Zo
jZiKXqzbsnZQAv7VNZNvmM3GtEtfXWQEXKJFAZ7HitAwCZadc4u12zlaPeNzzbPxO42hwNNWiQSz
KThiqOOgVsDeIkg/uHidL3ND1xWCXm28gDf9RS2qQLOer2+dcCEnRriFeGYDzi1w8EaAV4RaAbWU
bHvdgiArPFsGF3qzJG+T2IWFaQY6TXsyBmOT5D/LWgYuFu0XNHjB2YsBE9aXO/8mWmyqM1VgSNXy
X2tqdQG1+y+DB7We6yuSGeJWZBAKmE8NQ5a3+HH1PmW1v5iyCWGRU6ONy2YfMP2AXtj5csCzGIM3
FPJgzlrvquantjzNRnKjm29dVwcmkdT3RI6AkV04M4ryl+RrM/ReknkFpCLxzB8Wsb7WqSp7j16O
c+DBe2qE2zkd5HuoXkHppS6D9X0O40P/5ir+/Ki8gcQJM0fqttkqN4pMLUSURJ8a5u/kMrHRT9Sx
Oqad3DyhhJ1sCvBngyj4FwibQvPpuotIdvOD/ejkGilNnYwxU3FSq4Pe1b61yLBIQicEdJ0951BB
4tEMPQTHcgxhQ5yk/d03pT/TLGgUGX2cyAqGIdloEebd8KrinBAyR5hIgExb32qgOc/8brHCeXi7
vltiK2hgwBSw6fzDMcaZ7p0MMlF5/zI7bzb6uvn4/R9soPyFux39kosXYzNM1phDXyCCnDUkBUGN
UECAnHSS2CB0cTbZD7AJw3zw38XOwChZdtBxSfXfY7/pX7X39gEs2fftrbceO7wsdLAmK6EMoSQI
F8jF8CRmBKDo33P1S1Kq3qTaAChp01clflEV9d700q3r3RS2fa/PgySsC77ZmT3uzh0ypSuNEWoo
XfuQknJrAVUjV1EQWgGIBFgEzPpcBMHG6mPMv6Lu25dfkcKD/RFzUpYm+WiC0+qB6B6Ms8hnL5FW
jtnlbR+DZ8Qgj/3cB5NmSkojwnWwgShAmgGj5pGDk4b7goDbIiLmXQYCTaO8bXTZ7KsoicRYOJyA
TbWgv8CdVm1u6VADPB7ld8p9fKjv6d78RX16WLYsbc3C8ljdNvtPHyxWuGIVJbAkXWAWkzGDSN1k
qVHtvJeo+kE93e/Mz0cIHF20V1l2B85Ttr8n8RTNswk02jBSrOPBi0mgjcZxzGRNXJEjAIaGsoeF
43sxBtHVeb+q66xG3XI0jLek+TxnBbYfDLRshgyDXhfhIaN9NraZATWH0N2pr96tdms+uPV22DY3
6l17jM2d8SArqlwu69yofr57S1vNJgEyG0Lrt7X63bVXyQG6dG9mAEEVYxYuKtvcvR5ri1LFJXhn
7Fz3O8xNGv3Pxf58FxpWwP/IpvDQ4uQzIl1NMqqgchOtSz6HZu94Qde1GC5ylWzzWadmpphqEWIP
GAG46NZplBqzuYLbppj9tXik6n1ty+4K4a59KAmBlwcdW27XNL1K0qKBL5TmndN9ndvbOH+5vg4B
nwIWgkIooAnIii8eEUVtlPrQLkyyJNv3xm1xmG/dmzGw0ffpvncPGii8/fKL96sNr1sWL+6vYS4b
N+gC0J0Nw+6q+Gv9mM9vKTh1rhu5fFtgdRj+BGswpkBtfiwzztaSogqBz9Q/9eNbtkKv2jxUtqQj
LTo/SBtwsQL8AH0pttaT6ENsfSE9/Bt8qvU29ubQWmXpnGglGK9hhD0IDCjQn5tQMhsu19gQW5i+
QX0XlLCd9rXS/+UI4aWPHioYNi7pEYa2XozStZaoXNJNYRmBusIaldHkiD7+qRluNTrNaI5RVkyH
p7VPxtbP12U/9Lbk8wsuPAwkoU3HOgB4KH1Afk8+jFdq2UBqY0RaP4c66l5tEbjFpto5oBJdQut3
+WjG4bSXfS0BlvjcMPc4o5SOXlLAcH3nLr6+WffOZvk2bpKgPWRbWSNVUN9D+w5vMzg5+CZAfnvu
HVaVE2W2rSmy/CXIHygAduUHxK4Lp9AefbqT1WtZ7DkvmJ5b5GKT22Liq6jNCS81EGKB8dCtFD8H
rlrfW02/PvUDyKV8k5YYYMcg+1z5sdoOxeb6+b48eKDSAdUdpEGRNqG5dL7uZSiswk26PsJYJog8
wNZj1+TrdRuXJ4/ZYOQrgHXgYHCXYwLx6aaq8j6qFm3vVDlS82w4xrp5N5eODCYpM8b5zZzVTd3b
ZR8lJPdL64YWiV80j9WnFX7RrcT1Bfwu2MtxQLj7y/JqSKYQZkfPuiwwTUZFNI595WeN1slas4JV
YV6VKY0iNWMl4fPP5OZup7oYiAJlgko2+rp0j2axVs9qbb5ZnVVIALOXTx00/fAkYCyIjoPr7dxc
Ztr1EhfDBGmYnxaQia6V3hN133UYwfJ8Q4l31z1EEM1MtLUxmaAaTJmZS6t1i1ZtUzUAtHvJDOY+
pNh+3GRQARrMpXz+vDENag4fSA3nIpXq3CkdVa+AMEU+hCbNXzPPPPa5LSn3XH4ynCuMJaDhDJ+/
yAvscrbIoqZjpGbTsYICTpCpUH4E440WxA2k56+vSvAsPrfHRbDYXInmVQkEJA7JD+XePUxRH6y+
t4lBVPhcPpEndS8DVovXCGYUEDuBI4u/tmOtGqqldIdIs6lvVO2GZAZTCNUVRyaWfBmosDxQcXkY
rcKu8qmpOlQWyho6xCvaxtcxNColhxA5IYb3UeNmToFK97nTI7YuE6AcuOosewJMgDrGL522tA6X
npI5uP69ROsBqhRUtFDsRIbFWbPAC7SWHqQY7BrECOqyaxSZSwgWhDc9mCPh6gjxfHs9abU1GVLg
ewytHEIITK8hXhGeT5pOVqsQXNdMiBY0CxbgT+x1d755RT5pdtfHjAdlDEE0EZSpr6CjYxzQeHw0
JTg/QVoCc2zmB/QkYEDhXw9ZrUKJFPQV6GGPIUgl5psWzMS+G5r39Q8g8Lf21/ZLEkoVu1icPb+0
z+1yV1nsWm3R1jauy/v2xtxoX9H3mB+1gxHQAFXCfSK5OgXd7HODXOCf5n6twMHcRyv1QFQ4REb/
CpY/v87G7YBrRulMP1+6YDUJmjH5M0rnUCp1/MQF8XBRHHMjCUtXOQCFKfsG7Ia7thdc6qD0nQ2p
RgefvH+kOtm3rhJU5Eemu4FpQEnVa27xFPfNHvp1dvt4/fj8XzyAaRQAcIeHJHdldKpHcrrqfVR/
09OAjv6EJn/+7G0WsrF9IAzNrb3HNIvpN5LALnjx4ZswtB1OLs4WH/WsPKkUTLf3UW8XX4vK2PZa
dU+Jtfe8HUQyQkKTu8pZt4nyanpFsFAjHJP1MNS41CYP3Kq/nW7YXN+Py7N+/pu4cDKa/TjHGg7E
YKcoFWpqFfbNArW1VFphuYxc56a4nZ8TjxKMG/QRgUrd8strf15fivjTstkoIO4h5MLPSXhg8zd1
MH8wCcTY+Xh1JBtz3I+q337tMHNdP61zMA9h4vpSHMPllcZW99c459VJqqV2m8zYSOLHjxAruytD
7dZ5QpN6141+DWXXIiwDGTniR754cZpO7HIBtJvUZRymhQXQtfE1IzSeyV21N1Q/NvwV3P8FBgrX
TX7bgv6aiduCzUPKzCX+tH8Xz3mRWw5QztSw+Enbu9qvNJOVE5hvXFsl5zu2TWKlb6Y+omsTGlCz
saunNqbbZjzY+o/rfiQ4EnixYkoSLQ/cf3xbPIe63ei0cKPS+D3m3+uu8LNcBjeSGeF2zOggh1Dp
MALC9Y58menTP+QlAEWerIPbs6ZJwDYS47x5KkFPJQtKSPvWiaxwIXD8MzNc/riCI6ddOpixutbH
pbOZyyKMSytQZdSqwj3D8wnTXcDQX7S8+mpw1iQxsaD1wWx/tMCzU+Xp+scX9COxaydGuOUkdWIO
rQYjOaF/NCcLvUkPUoDrSGGBtPtt7Ty/8kB1VwCcratbQ3cOOmYhrv8M2VK5R37VlcQtWKzsRyTI
ZefT+jlvZcVhwbHFfQN4FWDuKDrxpS1z0Ek157BSWuWmSb1vepbKTq7IPSBsgacuiCY0ZK7nCR7x
bNKD2KCPlrp0fKtSX7JqUn2jXyEVVUquWNG2nT6uuTSLaMh40GpDMEzj58x0f9GxuUUBQzYCKPSS
U0NcelUoyOcSp0DACxQtdBo/ZbOw7ndahm29SSuf7Mrf5j99L2AgMbYOgC0ymPO97NTJtkcHy/Nq
13ubZrAMH5qim2ViwqJtZFzJjCsc5W/+zdTmiTtOGexADsLv6Js7OGED9pDrPi7yvlMr3I1ZpObQ
eSP20NZ6M1wdY9zFSelsr1sR3BzAVCPTYzUJkBhw9ZamxUwOGUGfB3bwIF6LjbHYvqbQJ0x0eMbn
Gwf2mTXOAXPTKAyqwJoaf+3TP5724i4yjo3LAiCzAfgzIyjGo4mL60mlJT21E/geQf2oBdClfK+N
Gz0dwg740DR+1WVVVaFDnJjkgqJjQRXNtlGJi+vUR0raV6PvyR5nQiOMXgVwMcaMz62rxxAlsRuX
RKDDvzOTOfFJVXT+UjX27rpPsJ/LZRNQS/xriVtOq1TG2CseiXJD/V606wu8/cGw24cM83nqrDyr
tFr+IaKDoRtChoD6X2K3nUaL186KSaQoX1oXMF77hzq+Xl+XcAdRVUELAavTXD7W5iABAqkhicwK
eoxWYWiBU2vqFgw9VHJ4habQfUPtF2WIizYccZoagEx8rM7Uj3MTP+exHS7E/YdcDEga7Big/oxV
/TzigYgRMcKxSTR31U8nazAMCGa1FQBAyedhf+jCJU4McS6RGNNg5wSGsrl/LIsKLHvW8N3QoKhS
aw/lvMrwnaINtJFqgB0fDIEX/LmtXuD/dE0SxU3ipwYJjO62nKQDZkIz0G1FsQMx8GKCZZrT1gDK
k0Tlt3mb7PNvShzmGPMKUNh5xdN/2qSbppcOmInMwiCoqxkI80KNAdltV83NgLOcN2ST1NZDMU2/
IObZhdddXnSJYFCd6XYCH4IJ23MHqZQ+U/oB61sLKK8G+dBV61ZREjORdBpFDoJkCSgoQD5hi7t7
vWo1867G2YKYpOcvdvtHKZ1jN08vUz68ueMqOcuiGIWePTAjwP5buO7PF7Yq62IMCxZmlEnuLzXC
oWb3NxqorX2lXG70xk19e9UlFG2iDwdmUKZKyrjH+XqcOVdk1aaVRHpSTb7mVEy+COkMhF8lJ05o
CcgUiJPqCO38xUzAaG+0yogFkik/5CaNN7Hn1XsHoM2b604i3EvwHbO5Pugo8hPYs41RUeAscLhJ
GUCpMligDzLoQT0rfr1QvJQloBihs5wY5NJDN5souC8aEnlL9UpIVhxpVd0thVNC64XRjbeyd4so
zUZVCX4CAjRQ4HPuWRdq4bQdDly/Wved278rqrP34t7xR+r+vL6dwi+HPjUac6zXanKra70C+bzW
kihJGst3oM2jBuOgKJPvdLHVS24a4V4CIQEKO1TYLV57uGy0GTG5xsWZL7qfzfZdnCdPbrI+rKb1
2MbK9+urE9lj8zZ4E4HPEwfh/ODp+QKZZZKQaMT1OWKMbFl8M1s2dLzvpcS1Is88NcZtpW3Mo9p6
GYmKOQlVPTN9Rx1/0nj8MxPyLR/m16SLJadBvEAUq1DjR3jmEVuqlnhFQZ0uok2sbVyvD9E8m/0l
xWQ6NYaX2FIkJV9RkPZYuxhINIw786TqOrVrZ5rA0d13zpfKSHZLvXy+z4M7FIBslBsAGAQV6/ln
0ypFT/IVNggkUf1sBawuzSXPS/E6/tpg/34CasBbvBqr0eyiAvpGW6Bm261WOb3kphFaQTMTcC28
ysF3em4lHcsmL4B8xHRBERY5OMbb/XUXFx1gEI3+1wL799N1LBVIXiadfY/UPc6sF2C0dnegCPoS
ZxPEJXSdQSGHjhKwIPz9bJlt7SaV10Wx2xobY1AeUkU5gNjDCq2YynTkBVvHAPJg4GV6uQ7PHq5l
/WKrq4sPpOfkp70Q6wEVKdkzXLQmbB4aSaAuRi2KHbCT7dPmuehNY8D29fFxGLWnxtM3oHZ57xRP
VlcW2gIqEXO7kOS9SKTSDCIj6NF0kZOnaqA3qXk7sjkAV0/oljilJruWBdEBuB3cxxi2xD7ygJa0
y5PcXtMusqoWWBav0F/crMjAXlplZlh2ywzltZUmz9ddUsBShWcEkAOuhgFlNuR6vqkGHXoQV2RV
ZDOGnkzb1pDZad3p2PegolVK5MjrsdW8De7v7XXbl3sM1UgA6VnOAwJCHiShz55S1e7aRUbr1dGs
OL8VEEruVS/eD1Wjf/pEMI1KplkAJCsYCLlA1etkWYts6qJxMZ1dxsQRBi+zo7HtweZYZdrm+uou
zwTsoWbKMgP2juIKIEVdqUvqdl00Lz1Iwx8d8+HzBpALAH+HYIWyFLegHM9AbYy9NgJfcNUAhZHJ
KDku4xXEDFHvYhERbXx+CsF2WtuMc6uNDLUItPXJJhqkCdTg+joEWK5zM1zgpbHeA0ZltGilkBu3
CdLQg2Sz8qYFSZBovhd6dzL8r2xlnNcrRp6XPXHaaFrdcFWGoDZ3qS2DjImtgMqEUU5cio1YSWtM
TIA1srvhpQRJm9+O8V1OsvfrOyg6SFBNwSdiqh8Xs3dTFo+4/6FsmWfpXknTTbYUgZ7UIc1lZWXh
kk5MeefhYl20qq2zBrIfxP6uG8pjW2m7Nqeffg7BJf6aMbhXWJpppG9oye7i/JvmlX9QlzoWuozl
X7JxBndGy2rOiiVpu8ic630FZR1/ydCQN4ziR4d5f4mjS/aOfw7VINRJR1rjTlnjW1Ir72A+Oo6D
LhveEMR07B5uSIweQCfrgly8GlRIl7UF0GeL8RVoZ/DTDs17arbbeqYPQ27d2H18v1bWHV1lUDRR
2Du1zV3Sq2V2MS1g26nn22q1b+1WRr1/eVWeL48l9yd5QFaSZHFKmCjiBwvCu2r7ZIGVgX6UZI3w
+tkSfjSAxRl/K5NB4oKTYSQrwF/4aAZIMPdO30BkvdDKw9h7qWSaW7wuzCphGgbxjke/V32TFG6e
I79xqqD13qDyE9j95Jf94Jvx5wFNbBf/a40/Yn0FGY3JQMLhKD878ujOr9c37vKJhb+PxAm5GqtW
8vdtSox+HnIc4TkHffGz0qK0N98tmgdwxXuTf79uTeh2IEBB1ED1Di/Fc59Qlz6vmgF7Z2bZPoMU
oFWV366bEHoCal1IdJEmgTn53ESDmbyu81bchspg7ZYld0OUooYbraXe5ropoSecmOKcrhoTXa3K
qY1iLUm3BrG7EBziINfsYxcV8jKf1W055zIuTwEqDBVs3QJEBpSG4JplW3BysgaQpJf20LcfsxFd
0INRHtAFH4hqkMpqoM+XfDUBdOTcIAvQJwYT1cqpltP2g1GmWP1ikz1WASlDUm3WoPWBHg+8hwTM
FDIAzsfA6Xnl+dw0F6gKXR27TiEtWGS0LSg/toCGaTvGpdvuiGzOV+CeaD4wdRdEEDBTcu6J7vnk
JHXbRjpIxlbjxiqkrVF28/LrwYMPhRp8QOiMcVem2ZZxZaEjji59Odm6P5s6MfyyrVTlkKWJBrhi
GetGv59LapibKkeQUadeDYYJIrFzYSZbYs9Dx9o/2vJHGzJW6ATzDUXON7lg0OhBx4BiCSXVtkzw
Nnm87vSiawt5LITSUB5BN4UvvUJjDlRcZtJG3hSjZZ0rsEnqyW+6+UiSZOu4E9qiTfIbA2O/UPmV
TQsKTh3s4zWCBixmg/j2K6FTW8V23EROSX72HoDoo92aewCqfxp1f4cC1RJKliyIKVgtYJF4JSBQ
8s909Oj1EbPMTaQ9L0G8g9OX4EPPcl/ZoDy0K1q/BK4DevbTMd9dty3IfVxHwzvIgV9eorYwvzMN
wLA3UdO9JlkZIBsOmyENcNlJVilaJIY0oD+CNwSyES5n7JI2HZ11aCK71Xba6AWK+pbmsge00ArQ
6IwRHPgh/r21dMXS1GbdQN47u7FaulnqPDRy7+b6tomcBN1sF6VetAcu3kRmqQ50NKsGNZzFn+zn
EY0dh/b+2kK60zE/XTFCqxnxgkkbYff4omijTupqjVod5RNFsQjS5OXkocxmZE/XlyXYPRgCNz9G
CQHB4lnibWho6aUXw1A103Bx6jK0QBEc1C4tJI4nMoXUBf1/1pe9yE5Ld8nJkCZ1pKM9CjFoUA6N
w0GfV0nVUHSbQbkYFRyUlPEO5z0iWZAge3XTACyibdOgDuefgLeCUaHekC8yQKAgwp8Z48vXIzMV
w/3m+L7Vf2i1pPgveiWfGeDSj2mFzroTM8fbMKIfnz4U0E6wQ8AqRzyUSVAHsiKYAG6DAgOCA4Ih
EuAL7e42yWIdN0jzcT3D7/pdugVyF5O5MPiWyKnd2C5xlxjK/0yuALARljme5wPa0EAHF1cVxrra
uyZqt8mh+hbfa4Brp5tVFjKEHnJqjvto0wzO2XF0axBTzaHil9AJ0r9bO20zH+WaHgJsOCrlCLcQ
MQYpAcaezxeXNJPhVFbLrLVwRORXKAz4yRu9ZUreXeyb3/In9W49kqP1XcandBnumdIVKIQxLY7O
MB+EXXOxh8Fdq2gaQK629MHQfgNHZTB2Xz4bSc4M8ex8U7O2S2qqKCi6mbMhlQWFsKm0Nhi7qbbX
TYnWhMcSLjCMs6Ahxm3oorn5SPK4ioZ6dX2rXwhocJtv8Twch3KSdTou4xYq6q6KyVobE68XOdyc
kWrwGquKuv5nNX/PbKjvprKS2+X1woygYoiaIXhhLM4j9S5LU9fGkjCJpOIRuL5Y8fCyKu5D2Rrv
NpV0iERrgogrw5xBOvaiJ9VAALMacruKaH8okhc3BrV4I7kxLyMj0FKY0AEKAj1g1F/P3T7v8iGL
qV5FaFIBq0eaWwNNUv/zroDdAtAMQV27mHudLTc27NqoojwF5Wo1wxPM8aGr+tTP8Ma9bky4a5hk
QTKD7ijIK85XlGUzKYBVqCI3W266Pt9RzCgPZJAkxCL3Rkvtv2a4iD8CHdVlRIOZyak2eJftIf6H
y7+3vxrrIhkhFDkeqvHoBCAVZYCL8zXF6qB0o9JXUZPoTxj8rJ8Ise60vO1A/NhgvrbOZei2yxeL
B1pu5NqA1MEu354cm3jQFapmkeGWGIJRHpv2dRp/ru2h1l+0pnpTXBm+V2ASS8O0GESkmGwMt6Vt
vrRJtyzZB0kfZv93xY22AQpCkuIILmsw3qgmbjKw61yiztIUM4qFW2cfj0u18LU17HdKkAVjBakj
3NWmr+VS7QPBfX1ulquMUd1KEq1qMmQ806b+Psw+aukBJAOMIN0jDh8tGZ5eapLt+MkL3kqHFXOZ
MMmUYYZHj/rj3vSzFxVNbdzZZfAP1Bpni+Sj/mhVXTfobRY5U7pJskO5oDAhfU6IPMXAIAKuamQ/
qsOtq7WAD1CMKouGfu2OHoTHio3V2OpPtTegtOe4tMaklk7qX5WD1NM3696wg+txRjAjysqOmDnE
mxQz7i47tCebq1W5mi1zkUTLgWS+/icfg3bbHR0QsQaoVNANHh663+7+xX/PDHOO1KjEq9ckTyL7
Md51hyaoAur3ofK4hARfNQ5k5BgiPzqzyO33bKfFaGD4++PEVPtsA9Twi3k/voK2f1Pu6nfJ1gri
3ak9j8sdUKHuNbPACvvFB1PCBknRwQxYBkj32hKwDBcPOoruk/p03bTg9kA1VAOVMOCSyK25+7A2
qONNjZJGtFstPy7MxV+m9TFphofPG8JcrIMHJIicgAM5956+0VA1buMysij55RrkuFprE8x6/HlC
QzwP8PdRfQJqXefvDiddsjnTYKjqc7+wnsHYDRkgEE8kMukawd4xzBoqNBhFwSAAd/OqBjEV10qq
aLbj5BhbZb3p4r0G6NzPT+8dMPKogGJIA6PSPFG/q00pNVIsaa7VYj+l+Q/H7R9NI5Mpp37Uwc+f
POdnnPtKOqG06tQMZzwob/TACMtwvi0gNF0cuqfeZ0zIXmDcGj+7DvOyWeCBsb5BWQjPPRAm7Ozb
dOPVAX0nj4r0PSY5JPygCsEuAJqNQ1lUBTRxp852fVfL7cehoPMecGAt9ce2yr9e33xpMGCZ0Unc
Kym1FcvBnpi76dUCOXERGI8uqsEsGCRbWSIieJmdfQOPS37wsram2WTBYKMGjGK72tR3fZQG4DXf
absZ6QkQhHvYDmVkYYISOBgLwUIPZ0OOfKHPhxZ7kY9rmkTu2xi6B/vHCubg2Z9vyT79UbyMr7HO
5DS1YJKJoAmuuDPL3KrntMwnz0mSqCmo4oQLndP+ZSJNPUIFdeiz/dAQa/QLb07jLzgmmNvVrV6X
UZoIvzZg5qgw4FkMPDE79Cdfe6TraNIEXzs+usRnz3B2AOagZJRMOfb8H9ihma2/Fjn/Wuy68iYH
e77ez9sU03lhttHzUH9g1aHuIRn8ZS+tNghi15lR7jKntlrn0ExNojTdFcACdN293v7LyTldGXdx
m6VGLb3BXrpf1q362u8YlXm7p6U/3ADFuZWViASaAOdbyd3bSVNbtEY5Dw/WYA09FGw0CMv7oKMO
6G29745gUvcTPRxf6w2ECYG3f2bSxEpo3UiCBov9fCBFo5GVZQGDABb33I1Smmr6sMTK0X7UttZd
B0bz9zmw/uBKCmWU5uJv+dcW9y3BE7Isk+0pRwp8wlxNv+eYvvejjItY8AKEPBLSBHC7oE/AD5bM
eZmBZ0hXjk3pfLGnDHQBcYhHuukvKw2v759wSSe2uGhga7FB0ThSjm2WoMaXlG9al/9q3f7XP9hB
vYZhUgHp/4gGJ6d9QdZVGTOiTuxBlOm+o4dCk2RYoucX4DZ/bXB36kBzVcM0XYIy4hiOd/qm3423
XWjtYr/c62C3lVV/xTHsxCIXw6y5xxSLCovq47TRQvS6Q/K1BKF+G5WHOpCVicS3xok9ztln4FSX
Dq+9aNmhD5Fi0P0hDYokyI5Aalno2JZP9aF/UPeyAy/o0uHAo3oPqka02S/S13FezcIp4Cepi4fX
WqON6KYQUh/0BaSAgOiUTfsA7PgxXewd8RwZClTop0CZAgeKZBPn/fyYjzPxiBubynEyl60z4Zqw
an/OJM0D5iEXwQTzT+i6oBV+wT43xrWjZQQnT6OPdH6nqwxeL/6CJxa4L6g0oJ5OO0M5ul/snR6s
N8NjHmZfasefg+olxrvO/KmEo+L/w/E7MctFLsetu4bamnIsutu5KYK0fsUs8v+nEe4Wirsp1pUE
a7PoAaP8cxsl5pfr62C/k/9AIChDeQU+iCDJuUHmFY7WlDAxztZ6a9ZGHmjTON60qdUetKpgPAyK
K3k1inwPMHTohaFNDTQQt3kJRN5UjS7wCmuhATTYvlSe9jNu1k/D35hmIZsnZPoAF8U4HL5kcPtR
OcbFviFv+fTDpL+v75/oaoEsIrDUEHK67Cza1JkXo6PYP8DAgBRHijsCeznXyWYGb/LmujXRccLW
oM0N5nYMFHIbl5MKw0ZNo+AJinqUDvpvqQaf2ASUaMHzhqIpP68CtpZiiAeCK7kYfaI2ASESlxN9
fZdp3f7HAudyjWINltv3yjGbkC5OyQNtyi/qgIfu9c0S22GKlcBxgOqeiwx1Sit9bGtslp7vjdL6
2qIkWqSjjE9faAe1VxtALRO0U9yNn01Gvnr9BBdIfuSU+CUtwBwncWX+s4C5DRBlvDPYVBu0trgv
H3dUW8bKnqM6HQMHTMht9uv6dvGe/GEBnxxUe5BBQ9H1/EJA7bFLxkSb0V9416qXehr8tLs1ZGph
/G4xM6zZhHogKg8XMw4VMus1Jv2MglG2caChUazTTWXKsliDi2v/awa5Hpqu7iXzdkpqiNXbzRxl
pW8eIPj6lhymh/kALpt8r0LZm36/vn3idf01yNLqk3xMmywFF203RzZmsh0AvPXv7iqJmxcaVlgV
uLzBBIf/RVWcn+K0a4pGc2qNEYTwmj/qwWCSi2VY3kPrwL2b3tsucIif7scd4wptQ02yrYJFMrJf
/ArMxuJHsH8/WeRIZ6cci3oEInb1+xFcsrT1HRmc7dIKgKKYz2MFKsxW8jMcDmn0LrEJjZIJs5t5
63m+R/CYBDnjj89+NNZ3Akcyc0h0GLgLtqpLzKOqYEtJDUqGgI4lRmEUXQOvlp0gEw2vm7s8YjCG
z4eiG/4DsYDz7SuW3JxTM7WOU9/dL2OdhXWWJ34Xm30A8vlWEgBZID292/F4+yDAgMwCpqUuhtxr
LDurcY1gROreiUdkQkp2qGcPPevWX8An2IwrBLkNmbaDyC6GKz+Uf/Dg+h/Svm1HUmXJ8lda/Y7G
ucOoux+AuGUmkfesrHpBVVlZXBxwwHFuXz/Lq4+mIwgUTO6RjrZ0VHuXhTvm5uZmay2bz/6RdXia
JlwN0/bXoPR+mkahpVlBkj/HUEajSRxmZG0K2TyRQY/IBHDVxMwK0GSNuVFqNbQ3Wh2o3/g95j/Y
B4dYYo+ULP12/SNeeicqtOjCAuPmgNI0RwAYZduMFqSvwXlMTcWn5UQLjDvVoiTgALuvCbsumcNR
xxhH3DDoXczCMgQT+3hAwxzV55sJOgikgegxW0tnLyAckFeV5W1IreM44IjPzSRD0rNRL4/G47S1
t/XO3rih6utQ/UqD1UKh/NvOPfPc2ixYVk4Ux2Uvre2sm2rb7ZtNt5G5Omztrn+uS2dEMQN6k5Cs
QwEayjPnZ46BNz1UqQAUptJVejMa+qA9aIaRVPfQGLSsm4GQcfA0xpizMWtNbw6pcCN9+9WfYYPe
D4lIYH/Rq51HTm5MemHmHc6i9oeSdFuMDtoV3DdFFVAIglW5fkjSt+tGLyT7cEUAiCl5WrZkBM+T
uah1ho5Zox0atb51FHGAbMh+LNNNWZqBqpDfGlOfqjzfOhP7oan1odWtoMah4Qb9GFPrAT95L5Kv
QtfwsyBiqWHssrxFLhodTY2oQOzYChGfvMpkvoEhwV231hO4zJkAFkZxBFBhNI/RUzn/9GNaqAkh
zAoNFmGzIUOorz3jL08nKGkEcAw8bYFmnzM2B4hI95ZQzdDgybua6Ht3KOBXfCX7uwxukvmG5wVi
6kIkr5zM5SazzbCzEk1sLDIW2W5MYxuD/7oi5vuuHgW4XlKCZuUNetE8lZEBC0MWJWdk47V2vot9
RKJCDCWgNDf9z/xgbmVRJg3Zjvr9Ntk7Dsqha7rkl+uVQ6UxcBwnFtSHeW9vaNs8Q4GbHnuXTw/l
1Bh7x4qt3eQM5LsdTc4j4mWzEimWTgsOPmQ/wNLDYZ3PVtJqjJ1JcX7DEa1on0Uo0Xc4P9vB1fbU
ZDeM4BvrkCmsTGsDEO5bL2KIrkbdm1C6x1hYU6CVSIooyVy/zypjJYZc1OPkuQEVGdUUfBOkELNY
VhtFV1OjNkOtYr6dNE9579i+NmZ3GPBb+RjGgeHWljvsNd7cWKO1rbvpYGm83o0aBhIpvE331yPM
5YfCL0IdS4Ks8JPs2bUhytScjCozQzttoMyY2H8wKWjyiNrdYzpV65ccbdn/P5Ozu6OvVASkIjVD
p43unFILy37Y61xJAt1xcr9SqjUV8qVDfrrIWRxpO4VZdgWLBjY5F5VnWu89kL3X17VwBWMONFJr
JBXAkWsXXzeBnjbPHCPMo1/KmP1oTG1LXaF5qoop8ehrW77W9p9l1bxravdqipp4sVGtgLIuc1T8
Ch0DqUHalkJds8VOHN1Ip4E0OKXqtssgxW/Dx8U7p8nKgmVyfZ4EYJIDsGrgGeFZiwvhPLA0OIad
qzZmmPF8o5HJq/B4hphaQER9W022J9o1LPOySQxfkWI7Jg7SuUnNYqA2j70Z8gp3HP/d5Nk+S6zN
YFQ3I+AoEEt6vf5VFw4I+khoOYA5ihfvPH2rxhzD1AAUC/l03ym/Jq3fp1A5y1Rwc5J8JeFfuPDw
vgBhEY80PDHmp9GxE4gWQQ4hBNkcQiblqFiW5zoVWdGHufAR1O1A3kKgxAQYA0yn+TZmtAcE3gwt
MC7IL4jrbAo+eAiWKwu6jHjSEvIlCYfAPTtPS/NEL0crhiX6FhWbZNrKrrJTeSz3tXfVV62tzBmt
lTNw0YZQ8dAGns5CtQUvXfjm+QKVsRVqrI1GmN3Z90OQZJ4AMXIKihxjjBFjfwht4641Iy4yVWkU
uwkcrlQtn4MyCm2IaUe4EbrK+GiqSZC62l0tQqVytqOZfx/SfdSvtcYu/FMalbgoWU3UwLE/X6nT
qqxxWhgdYvM1ycS+yZ2bgfXgzCRBnWhfvS9gDg16SCRATuMSCU8UzJ7soUESTsM3NUfHuG48UX63
aB0Ma8T+C2qa/Ionxv62YE6qFVFstSLVWqxtG+3kpLx2L96TfbF1g+H79WO+5KhntmYe0xk0Zqic
GmEbDMEE8EkSkAxr2sV3kiiR3pfdJnVWEoKljycxzviCKiq1cwCtjrFExGxhFFKKe1RSt4zw7dhl
G9YnvhjXZs1dpoJyQwH5BAFHltTnEZtavWbF0kP5RsLZgLzsNh36LO2+3+p+f9D2cRSwX9e39iKo
wSiGqKDwZSJs48F97qH2YDtjKRos0qoA2n2rhzUVgwvcinSUUxOzmyiu9SlNW5iYiPvaqOVPK2eb
qsfTN2V3dgy8xtBTr4j4tqGfxuA+CpF9t4dqY+ujD/7oJmvRuDONDYo7T19fPbJgVJYxRQY7P/Or
bHQrvF4Q0unUSnz0Ni6+qkEnV39qYpZQ1WMVCW5XRqhWkT+WgCaNv68v4qLZKU1YKnqNwCfj1M/z
+S5ViMud3gidrsGE2SKIwY8cORJFd/S7uNsoFvGnvvWScRVZK3/+WZohbQM7DEqbVCMyZ5cVUkXm
UIKQI0+mOKYbOcDc3mlB/qP31h4ui3Hg1NrMWxtjykpj/GuN+GQDXCkAmAeM1XjU7tKtuO1e19Qx
Lp8tswXOvLc1yWToBTa3+OPsDB+4J7UASysLTAzlOQwb9gA5SD33Gr9aZT9eVqRnxmXGdRJji7Hq
gV2G8WzAe1DVfEchkJ3pdymKGl16V9PEV6bHXuEYAg1R+45jGm8eUjvxbXVEY7M4mI4S4PkQVM0a
Y/LvAJ1r3372dq0o5EN16Xd8I8fXN8+p6yd+8QNqB92B70CR3o9bqMtvylfTd37pu2nT+Oze/Fn5
cVCs9MIvE/zzvZoTc/Mma3jPcB9puAkSrdmM/f1AoIVoKs9DBK49+5mnj0qPuR70IIa14v2q/Vks
aW0AHUz9r2+Wh7jw3G8xwre+6++4kI/4zfVTvxS48XzH3FDZ6b0YFZUPBmeOCnOFGvmZCZmTNRWV
i3RebiiGd6FxDTrRhaB0rEYCCHZ8Xgo2f03FtoTTKVOzq5R8p7m/xkxZoXfIYDF3KNBi5UWEaHZB
WamiBrWSDIlhp//JQOPOVLB9VylSMkhcszJ7gxlaxHXq4F6PxuqpKCcvs9U9EBuBnq41LxdMoUaG
zqKs16P5Nzu/eL+nSJFgKsvt9FXgFn5rOHE/mF5lj8rYudvrTrGwgVDuk6w9WUPHmK3zeME6SjFw
Dp9MyZ4c5beV30Xd53UTC1mRfD6DvISaGco1sxBcYvYyuL64zS32W03urIoEpnZInDJgbAqu21rc
vhNbs+WgIOAYuYuMaCSPnVmHsSg3amrvW01feQotbhyaNX9xNFIP93zjorZCX6yJcY3ZOzvO70pL
feBRsZJuLK0H0h8WGkcgmYEMeG4F77opr/EnYYQB3WzPMYrwwwQKSfEoBeEJZeqYrGkXL5xi1BtQ
DUZxXHNRdzu32bYomtWovIeYdXXjlE7gNmAgGpOqeAmeyG1nv5XMHla+3NK1CbOA9UvBRediNngy
sUzRbaaF5Cbd50HxygEar/0o0JBmHiRV1gKLD3SNvbsiULOwybAMoiV6VuTydelOPaM5h+Ukb+19
rxdAeTb2Q1a3Pphy/yD3giKCVN0BaRZgwRlDA4PBBaFFpIaRqBTMuMbdl9uKZ2hKUOjN3p2myMMI
yE+oKQHrQfsVv124BcDUlcqWKPeDqDaLZeCjizrCH4aNZvl6JLxIXSvCL5pAURT8IHlA5hI5qM7z
TKBOEQ7TQ2u9WflaI3Xh7Ok6LhnESfQWrXlljhmVRgSAfOEYJzetmv52B9NndFp5RC6ZwexUWZfS
kZDPa0UjpBqbBA0AEDK6sFNiZETO1lT210PW0m5BQAVYWAlWAVfx/LiBvpxPQkQkbPPkc7SsrZLV
KxKgSyf61MQsAk+pxkhBYzSATeeh5fC4TAd+OYOeO8RZ44gfqBCvX18WlLRRJoIMCNpds2UZve5M
SaHpYUsaT43ey+T5uoGlU4vXJwDR6KVBqngWpihFb2TsMR28iZyNYYPbhGq7yz/c0txet7T0XMJb
TyrdqABhoyJ8/okSWy0Hmw96WKpqVXoFkvtHFPTcrToVqZ+atQ1KlZWiGYzWZuiOqu6jwB+vnFxp
ZZaF4NEpASfoxKB/OvsVw6QYnIKoEPb1h9phnChIs8UauWphV8+MzFylbqhlo18GIxiHEzHMfEpp
oGayJfhyfVcX/P7M0uwCzQerVkrWIEpEr112U9krNLGlleBQYbQ3XtPAr8xWkoqCaL02qWEbV8+t
rj2WFLLEoikyDwqkcXB9NYvWTDnhRKo8oJx27iK6g6nRpdWrIWLWjdqif5pQrdm1Gus8RSuclStr
YfPQ/UOjE/8E13iOoFc5qFVd4qohzcE5L9RmANM4311f04LDyRYjWAfwekiMznJRKFnYE+AdamhU
rj9GbwOG/7JhraG5aMVWQQYwgJoHPOx85yxd8JK3jhrm+puKqTdpDT74ii9IX5odHRP9YFm2gQTT
BbiaJ1Vm5ImmhvZEbibwh9sSDxTxXqWKbzYr1fiFaHtqzJxd8JOqxeCSAeZTxGFiZVt36H0ow3jM
woCpQd+tSrIu7aC8y9HuAzwLPn++g4TkrhiIgO8Vhq8r4EWTh1ifvh5+AEbB+xETs4BOnnt4UiaN
BmSoGla9M/rQqcoAAKM/k1xbOUpLvo3bCnJHAAkAOjRzu7itoUArHBIWfdEc0D8VpWf0vbJyfyzs
mgWqKkSigEm8lNazc1FPfTSSUDPiw1iSLY3FRhXj5suHCNoNQHFCIEoOt5arPSnI0NhUmK4wElqc
f3Qm6sJd+aPS1mhCC/EH4QB2ZCkYIK/ZphmiGZVmSgmqssN9x2tfVbK7Qim+ocSReteXtFSfhZgz
KjUyZUHjbuZwkzJGTlYlWFNY3Ym3dF9DZ47u2Gez727GrfkHc0h3xbP1tFYy0RaKh2gWSrMWVKPA
bjzfzUYjeVZwbcLz2I/C/EB2sopo+ONrec921oP61D+kd9GzC5Vd07e+JdRzf19f/YJ74idIdXiE
EpTfZx906BO74JjgElaleZfH6Asl0O9YOWxrRqTznniNpY9O3kCCIOQ5khqab8VIgy+vA44CSTF0
l0EHdme1OIN1rIxcJIWFovuMVT7E2K5bWPDJ/7GAh84sEKYT16vcgYU6i8I6bY9OhpGwRsr+dGb5
1bmBKGmfGZtdI3WNEbCdq5AwicJpfCOAjE7WcxX9ub6mhahxZkY66MmHGdWswwsyVUOWdMGophsL
jInerLfXzSzVcc/szByd0aZkqZaooQkFPXOL/h+97X5FlfeRe1JAekCBlAaE+0bhxeXq/FH58WcX
JsxDPR2Tn8AHmfc+gWcyOSCXJFTrCOO0zSjzkN8+cWjsisxAb55/VjXlXp+skVgXNxgIMQh045Sh
EnC+wT04PhBulE6jVD9pnt5rKX3HZjxe3+BF35TFKHSVnUtwR1obkQDug4Q8UXySkA1GZ2C4Wr6t
mP583dQFJeqva57Ymh3mzAZwQpuwmWRn473t93510INpHwURxpR7A7Q5h09lFdW5EEMwSROSfmjw
AKc2f4G5kIa3h87EEttqaw7GMeqKlbxq6WPJh6u8eSQRYrYykwPlKXqLhBGm4SlD4ulK5Ov94foG
Ln0roAWhVgCHxGtv5hKpUHPFLDgJMbLyYejVT0AdoKA93AzF2sTHpT1zkFijRA4VnQtAP8V0IgcD
g0goXGXXdNlOq6eVo71kApU1pKMSgQLNrZmDlw1qlEo/hWbS3Dap8TGp0Zqm1xJgAnj9vwVXZL0X
VZ44cUmitvkUWj90aASq+ivzXb8QvrJjAQ2S+vUfdBdkOxTqQxB1RFFmFrCyvnKcKjLH0OpAk04/
tW7t/bvgBmcW5MaehN7apFBPJ7AQgfZtR4c61Xw1yny7WHvMLXyiM0szt04wBiy3YljKyh8l+rAQ
Jrzu0Qvn5syAXOrJUvTI1SIzgwFivecQ6LWmbxpbKfqs2Zi9r+updt3etMawRgqRpaCMp9Om4mt6
25dfBU0fCG6jmgno2AXbqm1q0mbgDYIX+03o6V1u8Bu1nO7M7PdX90waAgMOg+cA3LZn64F6LFeU
UkePkvxWWsN3qe6p8RroZ6EM/bcKDPANEK9oV8zSoskaaew20Rj26bfcGDxEip0FsWA2iQND96d7
tvHYrvXMy+pxS/J+o8dAJOkoUotm2zg8aKb36ytfuEDOftNcA1khg2t11MFv8rugOWgb448U3sqC
qYDwJ0899tD4muqvYvVl0nSeBsAwHuWorqFnCNWYcz9VBnWiDZdHTrHUe5fwaVPH7fTEpt5G+5qP
4vcozPh7YbZOFAwaie8YJTX6+HZu7SJU9HeT4M2DiI38gShuccOm0X5XYoWlXiKK6lFza+b48SjE
c2H1w59kIsVLrQzRUR3QIcrrrDV2GBargnPEhuw4uX2/NUibJp7dUs2BhLDB3d3UqJS/tHxKvtuu
i4SoJLUZJKgf/85aDuBk0SkZAHFmeps5Q3/TKiq76RGeIUOfxtZj1QNXbEWZ4SfdQLinWPHwy8T6
X6AULbbRWNB3Y3TB7+KDQilokobNA8ftxBvgMOZta1h4pVqtU/zsbZINXgpczrHtI+P71JN+rwE0
9iaoS+85UTBkp8hF4WKstdumoeYU0Q0HfOW2V6cRcjltIvBP9GCOoMMrlqfgStrriV3rD02jmNrt
lPGJonCvFfejWRnZNrK7mG0xK5bEQRozW/i4+0vzYDht92ROk/0zNyPyhJGr7XuLASFhaqUR5vF1
kH2s0iixPebwfLVuehlH4T5oNYPQjMopWJLn7mOm3I6wwjFswf0xmk2jPblKDLX3Ixtv2traFuaf
vt+1w2HSeGC6uzL5XDk6Mje48OD/+QlzzNk0AkqDlos8Ou59bXn5i72dvGGPueV560EndCMOxj7f
xb1HWk9ZKdP9Fc+fm8cjCykmkVSBeeW4jrjLExfmG90XG7Jxb9V9TjyabZpNfYjuqFSc9ZMfNubc
HJrOi7fGHYFKy1pLZjGEnP6Q2Y1jZUkDbjk+hdAeOWY+9sl9Ovyh7Vuhfo9ZmLQ3lrinne21I3vs
dO43Xee1bobB5Gss+iWvOP0ps0DeqZHZuB32JMn02z7iHhP5duWzXxb8ACQ52fdZyljpU2KmmHYV
KqpH3gw/3ST3TeIp0IyR7ydNA7cJ6kO/tP1azFxaHUR+wfvEsxo34uzRSxqaa9wqhhD9Umsjxiq9
jZMoW3laL60PoreA+0JgSXJdzk9W33eYN9xCQB6DoWteeFb/0k33Rm54MVBGK5spf/LciTFjCoxM
DNvDo2/+tHbLiNQkh7Ebzedefi9ROvqmCtdyyEUvPbU0u2+AKMl5OcKSFDjBFef3zt1g7gp660I4
Xr57i+dGBDmVbeCVVS7ddae2ZwmsPnaAtOj/st0d1G/wf0+ukz7/Ix852VDpQyfpH3DFiqFmMNWl
biDAOiOsXXGQhZ4V6KYnNmY5LJyjGMw2G8IyLg9ET7lX1b2vZdmDQ1HvIeltHjc3hmI+jlb+5cc1
ijGq/XdCFLRU5qASJUWLsewxbE3DRNQqL308tzdg+HmT8XWw5Lmp2UGneTwqojBgKrY8rdB3VdIE
1z1j6US7eNz+7c/iqTs7azStScI7OoUY1ehbAtLW4EVcN3GZq6NGAFAWDjKGF1wwdLusc+2RDGPo
pBOKAiZ02Xq/aJSVsLiQq2O3XKBwwMfV0Jw99ztT5Iqd53gSYPjfqzGM8btit9s0U/udVSdrWJyF
fUPfDdk6SKxSGHJ2oEY2JKw2BWJw/RJHjccx8+L6ti2tB3LqWApG0mF27MyCZotmSigdgfaxfRCx
PKIdIaS4sXm8u27psh4GKgDCOerr4ARdkO4GqpQak5lMdsAcnpt0V0Bgt9qtqZkv+QHcAPwUMFMv
pSuY2hbxoJiIf2bkWfa3GvPvsjWlqgXcIbo3+B+iOTAaF3PV3JTYvMTbBjlRj/mHnthhoLBXHJQd
KAc3a6nH0ppOrc2SwEQIC0oM6hDqKeKNqgD62eo+p/baHLKFtoQUMEcnUdIjof49sxQ7NS0c+ZG6
bXeX/dbv7FsFDzfASsvbfltAMO6ob4y91nrZa/HtuoMsuCLewEBq4cYH9W4e8tI+V/TRjccQaAq/
T76J5gerQThIG/+6oYXtlI9tyO2Dtg+igfwhJ3dH0kVRCRGfIcQ0rdQjtvIMAMZL7ppradriiqDD
IGmmGH46LwFjgqCRGgq+WyW0XdXmz5D12WbR9Jyx+v0frAkfTc7LRPHIkms+WVM+JlaFlG0I6/aX
ST5o/WKtDvRd3LcTG/N9w5MyR+NqCKOsC/DAhCRM709psbm+FHkZzHIlSHEg20c3GxF9zo5opyyh
ZQszrpVaXpEOfdAlRedrImk9o7AfWKa1239iE+BX9HIwXGIOh6pLNmqia4ZQLcgOPFdMtKahFZn7
flSehubrxSscMznPFagATF2YD2+paj6wqoe5ou5/sD76YWYYBWpM4vv1ZS19Mfg4VECgSwVW9yzt
bFu9F5ooh9Bw8tu+bQ4qjTwhxMobbemL2WA+gnSFaxFaCzPna/IUyvdWH2IgiNfS0MDQoLF7LgQP
sqhdOb0LdyIazmhtoJaCqspc5Q2Rd+om5vbwwthT2ruRfHx90xwQtWXNRgd2bebmGvqFttLYWI3h
gLj6YnNyh/i7soylT3NqRe7pyYE1hmyyWWf2IS1vncbAOJ3CF2Stz7wUgZBGAtUAhDIwyrO1qEqr
gNAt3x0FdNDzhP7Wx2I3Mu1xjSayuB58EwmKROY6j3Vu1qaiZ+kQ5ibEyWLcGiDGbdRJ//nlr/NX
Ph8vU0A1LlBCE7oCXNEYxrBkGEIUtXUTZKOAQmtqrNWw50sCCBotDMRthFTACv8SY04+UVbQstQ0
WkBKx8Qcgow59nc2EdQ5lKGxPr+2LmkM8lFI9qC8JgV/z/2hrvK0GVorP3apDpVNuyta8OBZNbyi
zNrWu+vWZE5/GmNhDWrZeI4i1knZnplfMGfs1URLimPemRMUUVCiy/ZKVZLilz3VVfZTOKPbHKAM
wHHIdD1zupXa+vwYy19go9gNtSK8ctz58zup0xhi4GI4dox5tikA8Vqj2i58P2ijojWpQ0gHzcNZ
WLIqzPgqB6M/jpbhVT3Yp10fNE58uL6X8zMmV4K2mryxkNrC+8+/HEAezKog+XUsjAICY8DJeL3C
ni2zc3zdqdY04BY2DiIjQI7IMgJop7NPB5VNNe0z0h+hnvaLTkg+Waabm+trmkd0pEWI5DjMEDYD
HMqVP+LE9QfDTVUsKT+6HSXvUd6aN3nJnUPX1OOtk/TDUQF/89d1oxcbCaO4CxF5JUQT7dBzo42d
EtSQlfyYj4V+RwTnL2NsuDdVWTSvrqustXf+PtbOToE0iH4ISvP4hqDdnBvE5BlncAs9Pyapw/bZ
VNtBoxkvhq3sMeEBbYjYbX0I59zQNKbe5KaFh5G5YjtgZg4qv8bgEyB0gw4cDN4o9yCTip3bcO41
CMkeplF8TkC4Drp6oC5oLlwteryxAAE0Y4CUI6b8qHLy2NSN5RdmyvC3uTEQo2qBv8WuNrFj1l6E
gQvbbKzH0DWF8FWn2/Rl88dViz960+4qOt5ZnfqKoBJAXeMzz0tlM5CB7ioSDQGz8jhoqPoQW+6t
EXePSWQ96Il5zGnz2Fep46k17T108LcD3k0bl1O2AWYMjRonfVEx6tHDKKIe4aipXoxMGD4vbO5l
vVNvDDP+TJz2LeEj2eEmc7yCkcGruJ3vDYeVWz4xKKmQqt9iANPHRPNvk5JvKMHGNkZQCGv0qSV+
12UsJHrmpoA4H8qagTliqLgRk7dGVfNNO4q1WsHFEcJ3h1wjEjB093E5zryboRnQZJVCj8hAx03W
xOkOKOlmJS5chB9pBSdV1pBkDX/mzpPB5dwOmx4zyK6NvpIKtHX1mlZPTG1qZ+XELlgDPQjhDqR3
OQVlFhY4uLrQ89DpEbWc8ptGTWczNh3GLTgFqVdsLRxUCZgFukQSrC4wC2otugHNFewf0W8jVLlL
09wW9ElFZ+J6SFhYFTZPsiBQAcFVMbsV0YLXRefiVhQUcgW0UN4EIa9JMqyNj7i4EPGxgEmTubiU
o5lD4VOudLnZTAh4KU5Yw+NuF2Mk6u+y0BXfVdP0pqqgYKym3ZevD2kZKQ2gcLa8QuQWnITamqgU
oFMs0cyo82CnubhniVsdylLtXmIEsO31Lb0oa8rYLid/AIqK8iKygHODXWOVtahFfmx1zGv3EpOw
8rY03FL1bDuu3tSuGJKgYcZE96Xdv0VNgzabqNqVV4P8drPoCxVTQM5kawe35Ox6xgRyOqhKlGFi
hxqYPaQfbeZXTS7TVF/FyO7e/NMxsZJ3L5x9yZiG54Lzhab7rNqpOrkgjMB3s2ZSj5h0nt3lkpdw
fZOX/NYG2QHYRgugG2dWJtQjTH5G3MqPpe4Ur3FjaTVam53m+BAh4Cto6YXjCJk7NGLhtn/5AOcf
dMxp15Ahz49NT4wXgHLMMBkEe25jHh36iqzJFS18ONgDsBiPV/QF55IzrVKTuGFZjsHniQDjt1S2
mdZFsgHq/lZ5ouJqG9mBsCYCJ6EbRXB9cxc+IYqVUIfQcXfDg2cOrDO7zy2O9db9hEDAwCJ8tath
WB2ytLixJ4ZmvmI5fQJtMhgydum+GDax/ZzeyKlZqt85QcPRKfKdb5QE4+0acWpxjdBHxCA5qeI5
j0fFaNZ91mOPlQ5SGwqG2aClfn0b5TbNzt/ZLTg7fx1XIsRvmCA1Lxu/Gy2b+lHSRtskGqfexzSB
8iVBtWRtnsAFBBkR6OwMzqI6REPJSCmj2Nf2gGFZkLvyLDMYDS+7VzZynFR9Z2xbH8lCts31rVWG
+rRzMfhmldG9cFDxU8BOM8AQRRyebYIxakMm7JweWVJtVSK2yUC3dfVVxJpcMc6L/JTAO6NUcn5E
Qd5OtDZRsmNrlHemou9aIz1c/5xLzoosD4rNNmaSAex3bsIxKGbQlxQ3mONkxNP0qQk44PQ7kkb1
oZ949nzd4MLW4RQiymGkMjq1unThk4srQvvNdSsNW+emY+Enjt1+F5VgJnjrvCxWDv3SBQ1JNhT2
AcXDo3xmDVSgnDmDgDVFaYOkiB4iPj4lWfSN1ZHmWzGyxFbjb9fXuLipqAIAwgvaxoXGJUC8Wmum
ET2WSllQ3E6j5m6cwskxhawHBQokDu6slY0vugvyhsYkQjxNcE7Aqp2lBKUwkmHqkMs5tQpRD7Cv
ISzu9t9zMEj2iZsXdyxnGDrEEtWPXMr3vUJEqBpc+A5p11TclvYAbXKghqHhRpAznH/nREsx3qnA
zo8ld3O/wHQHd4tv0ZZB0SNjCFyt1dk/+NzgnaFKiqKIJGidG9VykI0wiI0ekcKmt+C5WDu9TvG8
glCk3zoCg3hbG9lLU1j0H9zdEiOH5i8cDfMgz02PxcBRgKb0OFT195xHDzprlaDnabeyxguIqfzO
J5bmA3EVqjqp2yL48A3uzNjPPuREL+te28a+UAKyX3skLN3c4JrgvKJIC+b07FPmrp2rzpBRSIiX
8e0ABN5gdtBUVEkfGElSCU9MIrshahPtc8z52H79NJ2an33UGpPfsqIq6REljPaA2d69l4Jgs0V/
O74l2iD21+3JmDC/4SC5jfQLuGdoc83OUW5ZaREZCT1SEO8ZECtNslZgXQpLpybk4TkJgtNoDm3T
wIRb52qQji0e0sjzt3ZdlT5qkphWDWECX2VZ90WEwF/nQR0IDTPZqpsHRBM7B62mCoKiVQKOTtrl
heKBFOY+GGyIdqZWrPW+FwK+1AgBIdSEdKo99x6H6XWSJDJhsPEu8UbNGYaADi773gLTHK08DxZ2
FgEHcunyVYSPOOtdCKAQMFUQoddREvoUjaVm7Nty4gagekPRBG4/6d8VFlnc6/TMfr3uOgvJEXoM
pgHWtUw057epG2mNbDrhiduhreJBi3TAFB1UQDIPhOWebkVtgIkALWbFXqmMLiwcfS/oOOAfUsZk
dpFbkO7KowSnZHRilEpUlec7uFOqemPMZSGh5PyXqWac+xZz/1xf96JxOdoQxDSI6M2DPZpFCnUL
eJXW0Oxlip1GQ31xbG/rVJ+2VhVFH1U54amRsBWFwgXvwgmFe0nVGxDUZssuW0OPTANJIeHWjvfT
e1NhrryAEPZK3ru4RAskCNTZERfm8R2FBkPYaUGPheVmuq/pGKbsJ6kQsZeg2t2hXEINYWkB6wZt
jVawEJLAXEAqgVKDLD7NVimgQZObALMdizxBoY7rg2dENPWvf8VF75VddAuNGNklO49KSVe4GCmH
dDNLHTQRSNCNxa1l/CpL/jBl7YqU8+KaTqzNwqw9UDwSDKwpsSBapIjsvhGjGlxf0sLV5eJGdhF9
ALu5yMR6OCECAu5KkUc67imITX63cSwObS2E18Vmcq9MZHpuSpJsbLswVsLtknui4SQ1JaH7hNBw
vqV2UShg0Mb0WI95NHmTAypF4IwO/S0gDrGGyVpKDWTqgQIihpe4F7hfwhMy6pGVIekixs+6b3IT
yi0xuY0w4KH3ui6xbY9M1kQhkZ1JVJUN7XUvgbDuXlcoytOjNuYBiW1tTVh/6fxoEtKu4riiSzrL
jyKdNlbVjtkxj7UOw/0s/kzLorqDKHv6ZDiQbjb7KD0U6KqthIglyyiWgUKNxAy989k3UFheG6mu
oWI0NZnYsCgfKcjnHf9gzaR9dFFuPWAaef8CbW91TVZqyQEADIDEDYY+XzbouOUMap3jTFWskHpm
bh2zQ8YM8jqWtBArl8CyNbRDkB0Y8Ha5FSd5BW4mrYE7ZkdnGtKA6egscTUCArsvh/+Oh//rY/jf
8Sd7+O+EiP/Xf+D/f7BqbNI4aWf/97/uq8/yuW0+P9vwZ/Uf8j/9v//q+X/4X2H60TDO/rTzf+vs
P8Lf/y/7wc/259n/2ZRt2o6P4rMZnz65yNu/BvBL5b/5//qH//b59295GavP//z3DybkhIqnzzhl
5b//648Ov//z38F1OQky8u//1x8efxb478KfDU9+5vm/HXj+s/z9f0j7juXIlSzLX2nrPcqgxdYF
RAgyyKDMDYxkMqG1xtfPAauqkwRjiJrpzbMyy8qEh8Nx/Yojmm9/9f2lafGvGPI/wKSX0F5fNFLg
yPHf/zW8f/yJLv5jGV7iRYCYjgY13iL0NtoQf0n9B0isuFw0NHahLLzMc5uiW/5I/QeK5qVM/5+/
99//3oIvL+vvy/uvvMtORZS3zfIPfw2/kDKBOgz64/BZRqzAd7H6HqvA7/SqEINzw/uDnnpDsg9Z
uQ9zYkFeXqBBxwSqwvgPKuL6oXiPn9WMScWzYic8CyjImxmtpABXLetzVw1cPT6pyUnUHgWY9w3T
c56+dPWV8dhimpM8pHWNXNqW5X0p0GHa9TlU/2CroMHMc95BlZKocDiEOfZAC1h8hhNvBwgD0MQB
sRFg5Cg4z4WnmTegj4A7ovci6aZdDMU5X/B06FgqLv4km/BPeblMNdi1SXaGnrxEp3f5pXESncZg
ykBI4yjXJPaJZmuFp/S2z5LCNgJgjnUyMRltCPSwyJxykWTNecKcK4xVFicOqgF1OtR+zE0zR9uy
o66lnIfhXeufxw5uGeYOAMLWAq9g1h8rPaX5wFWJVtlxHNyhcMs+cdMO7gvDgzQ7Xb0rQdkUiRhf
pyWUB8Fa8YyE5eKTWndOJr6OsAKZN9KYVZfgX+8dLULAaYHY+yZZDU5s1mWxFJx7G6uDPOYI8XRH
JRXYGCgIFO/Tt/Gvg/floC2pyd9q6vvzVqUOJjFTVGR43kAlezFEn1/N58WNV3BS7vt0C/WofI2B
3x+4qlbLcjQnIcUDF/frEDL1e8m6wThmdJETNhmcxCOMJ0ETUFhE7iSfZbLd5k9yDycD0lOUtOIV
5LQnkQVvYw29t/lQqZ427eBiR8LhprQeDJVtLftjrvd9n1Bla/oyXlnn71Yz9ejCyMG5HfazHYPj
lLhZCcPoZNy1pJ94XmHS66h2VYFHKhR2viVQpiyf/E9LWOV/nSlVRmNh50Yb2iITDzUKIXOh4pJI
9Bgfxt5Ej4EndMZbbA5TRXr/OIKLR2OFCAJSRhrwQYWneGJdJzUbeR7YSuQmttLzqaEwnIOTVMIK
C55Z4LKpzsZZ+5rA/vvV/93D5Wh8uv6s2dKSetKCs3pTPEy8v4PhNg1DYnGxI2JKZzo/1BQXIzY0
30ieV8IB3x++OuiWiMOixmpwrvhCoTBs+V1pic/SV9/NDv9U21ZKIh4yFlebugHAqm+8vdW5T4Re
aJB+BWdZI0bN5tSOy+uZab4nTedJdhQW28jqCpUbklOhcyKRIGGK6mYaaxTweg+SSWrLm9GkdMTe
tSI7kvej+lKaO0joay/LoD+yxYDm1V3oAXtTeiqEt4gyM8gxTA/1NTabncCq7SGpeivrpCEzuWt9
Jj70OZlbUseQAAYRtjQJ5CKAXABKCIq8ESnt+THtiD6RALHZNgo21ARC4fj/BI/tm3RdQLXXQwS3
J4VARAjnsXOHngc38VsUUe3cxiwhxrkBk48ap/Bd0SkoVOKrT7N9x2cWP0UBFUoGEoEk0ZHkrycF
h/CtUEmL8+GDozbdGL/xo3xH5tpe3fW28pbKBCbpSIjnNzm+A7lxqBwZseA5vy8G26pIdO3z0Zbs
MLcl3dGgIQtT+YEbkK5Hsi/d19k+UChiPe4PLzJes+o4w0oK7mOpdlPpXuffxNlJBp5i9DTpKRlP
sezpmR2or6Hx2EwPuWNF+ymmUAYjRvg+6yd9OM3aozE9bXw7F/OBpc32r/izSh0zSIKZk6gsHz+c
qBoWPkVcoNFBfRv5BAQo2/b6XuHGv38yqxwkLbuo9nMcWUBSOsmRe5Z66kx1ChdeE3c+rnIE8GS3
EG0VXM24YePS3iIF6T9/OYBefA0b4eTrxijhy8XAToZ1bqPuNJXiJEaVbfWwHg+4PDpaeyr3wq2E
2LFXPenGuhF2RkWAMWIFH59Sr+DCSXsfVSIMBD3S/G1CEmIQ46TvB42HtzMXD83BVLhy294pTKc+
JlcMoL0jDEYn1kJvWXZNu7gTWcGCs3kriySnouJFJf/5ZX8UW//3SA/o/tdfnNaJWJglfjG8OGAg
saty1mVuX3iF/rj8QLeGGjkXHORfLNQY/HzmYGdMpLgTdsN1O5L5V/1SXskYrZm3P69tpa2/PhTA
wHxdG6YxSSNnWBv4kly4Lu8yGAMibixTRtKgG0uGc/xr8xB8rRK/P3bJYz7dHUrT+mqm4rH6r45D
YMVwswrffs/hH1LluNJwOCsmd6xu97hSACqf74yC5IhcIdMV1pi8BzNFtQc2wFghojEPVHeSr5FP
qh1U3HbIfklfkdgRb6LZm+Rd9JJXZMydOAJWxE1YwKSc1qx6wNgiYZ2b5zR4Qty13GG2a7jOx9MO
Y/LWAvKRxjVFO3HfbeWHl/O1f8eBbxKfGbS5g3j5GFpWpQQKUw6U2vgSwhSasQQB7+f3/dECWZ9F
oPdQni8kgW/4vbivegGAqOAcex2XqWGXsE/IqUlbMO6XhFG46mE2AmFaaqAgmXETEH8vsC0o8sX0
5/NCVhEwysasyJdfboKlDf/zZKcgPZ0JcCXKbeIgT57aa/G53Z2mjjYWSbxKZvUu/RXY8hVQy+UB
BPvn0kmpKnLZqVyouT+Dw3ifSHRLOXdF2Pzncf282FXoLJRGbeGqjmzjj4YveCJyRQUCxOqIcBUj
n5dmdwZtM1HvQW3e6KhcLCL+Ph06N18/lswo9Xpa3ll+qD1g6j0VhE0RZ/Q/MqFZkbn/9WMx2FwE
JT8ArF8fFzedEGmliTfTHHyBh7QB598U/pijE7YnUWEDoIniYQ6dKedhfNvNPG+ORu80dCYo7VA5
6shw7uEB5PgZFX7Jk61f6wQiFgYY6RB0ugMgXCn2fYa5KRfB6KeoEw6KZsfwLxEwJ2Z16RYJR/Ha
iiwv3QnVasGQQ/V/KoH0r+jqZxMXKZjukk/Q+g93lsW0BKYg6UxNhdR85hAWFlNkGGriRpnTcQtp
GsKaBoOiAzQKO7bUn3FChoPoqS2zUJlxIyNvHYNvXwGifu7IBFqagcz7oxoc8mAiRncdsEJCpXir
tDb+sChZr5o0g2t54FXQRlBcfX4V/D9CsGuHu6698sM7ccuQe9V6/Oc7grkTFD/RQEbzY3UghSBS
I6nxl/R34NUVTOIck0UHidakTkjANgPVpWrl0wOV1Rls/QJOM6mFe6JnA2Q5Eh6ey0e0EPKCGQV/
PBhQ3Gnvb3QYube0jrfi1qVA+fn5qztU6jsg4YaPH4zPrxoZuDgKDK1w85sE/A+fIROeruOXcCYy
Q9oI0wdYS8Ll/QgvVla9/hxHLyZTn9ezujebMjBDLcB60IVTIGxDeltQkfo2NNtBKg/gI9rGnqCz
pfAWWLgx/76YUwCuKiOEY9QHUOTXj1RUyzmaM6gNi7uuu80bvJA8hzYLM+D/cUb1JZ5npxjIKPE+
puV+sgt4dNwLTIWirs+CZh8INHfKAI4TBirxTf+TpfpbXzSfF7jaIEsqy7DIivDc7HDRQMnIjoA7
fp2upYkcFs9VgZUVmbZY/JeiF5wS4PayqKBiELAqzAq04iAkYgTncD51PBsZKqM5QD22KBrTWOIB
ZFL8PWj2E5GQ71YUHiViT7rSK4GP4UIEvZOtavXC6f2yqNVlJ3XSnMKiMcDbUuzcLo44rP4B1wZd
6LX+Vbdpdbts72r7vzxxFSCkPo71OcITW5Z7wlNpj24LffnKA7ycb7ZTLpQzn5+2VoMYOpAOMVIP
ztNuaXNBvOjVuo3QAZDocNZfLe9/+/vWk+dUK7JomvBEacFD0KJG6hIuQkEtsQY25qx0tiYbl5pG
X37l6kjnVSsLcYtnIicU/8Dy2en3yi9YCsW2yczzTP2n6hTzeMkmfw43yoWi6cujlwP2KV+e5iTJ
xOXnamjg0uxKYsbMYIOlnurnbNe74ll/Dp8qahlkzj1Jg/OmHVQkexpp8DycQ+7DXhR1d+BKCTdr
XLGk3uGmqCsCXYZ4pIb384ovBcgvK161t6CY+K/vMPsDjyXERVQVd91DGhPJbd2l8ze1XHvIsFeb
rmhL8+eHw78Gv8oJtPhHBbs12lpqh8+5nWIER7VfyzfXc+khdYGllO3NH73cgusHLyROQD0WxtR6
+DXEcdspchSe/SMytXsTmdpMm1Nmb8p4XDoQn5+06n8ZUw3TlD4Jz3VKGyjPSyyW0QcD3OvY+7RJ
6VAjI01HJi79S4aZ+cb7vfTJf17AKs7CEj1LALELz4NG6ohMvJlJyjAogNhjcrAcSOoATj1vfwoX
Lhbj84NXsXQIZ10PuzQ89wFvO1qZ6HSPPvGhe+PrxG/e/PJPbqB4VeylQzYITj6xGTa16CgpOHXM
UuxF6k6bUiKntqDYDfPJC4xV0XUBhkL3MhVyOcmWB+HKF/AjZ/uy8FVIbieIAbQFXlnDR9Z60OB8
nZ5Uu3YsNp9+fjsXb8FPm7QW51b6LC+HMQxRX08UzFWQsc35TsJAB+jZP4UXxPDlGgs69MtZwQ3J
84zEGhsDNxpOPh23AB2bK1olLHBsGoc0wYqE0W4ElJ5+hAESRAukX/kfERAPu4agN4FQzKKcRZTd
Ekxl13jeVom6GE0xGMfEz1AxMvzIrj9F01kRzc5aArn4K3kAsAOSLe05vQ7POSoQgVsJqWIulHyu
nLqhoXy/AP6CnYkOkl0/aseONRC0mkc0ZNL8dpjZYNnyxJRgl/SnlOIX/Pw6lWVzvseVvwteBVNJ
gJaOWSwBzSIylR9qmQ4RbrzqXpXsyuAKxmoVafobU6ON3bHxAchTrvVeuYvsMnBNeDkh8r3rCfrx
k0TRklc2W/KXou7nXV0+3E+7amalHxg9FgkqSsZBxvX/oNPsSujYjIDs0GS2B08b+ORugd7ky/sD
txkwgAENWmcDbVrK06ijQoYvtXanEfRUTznLu5EN0LH5BXMdb96ZZOjJAHZcieZOpL74xa6M2cab
uhyd/q5klSNIw9hGYJss3c3Wm46wp807IqnXdeFNw03anQy40AGRTDWnO6R8DHc5XaRy1Ynj2wth
4H2tqBi42uWyV3Qc4HqwG16rc/grpdX/mzXcv0PS39Wu0ooSVJW4CvHKYBjqQnobh6gl6LU7hV3J
PGA6/3l7Nl/U6iAXCRoLoJViHvo220HOBgfzkL67mp6lX6jlJ6Kgk5djTDm+6TleEy7pULa3xJcv
TY8Qiv/+7tVRjdvEF4IUvzstiARzX7gzBnBEwvAZI26lx6CEtgR94qVOiX91pURn9Sqv7iN9A0Ly
QV/9/mX/XcnqHm+02SqkARsiZrwBDoyWp86ZjZsarTAxvvL9PzCYIYMukaSEN+CMZud0EOgUOZGJ
DoucUT9wFo3sRrlPEkz8D7AmH9Ecn3YKflIPL4b+2QIqALrPlvkgNxBcqh57MEeUayvaer0XQwAg
GIskHRwN1roPgzYHVV4vRR9Pw5co2am4cPlQOIPAxcSDi7J8C8XMtHZm2VUjVsePhX6bRVwmJcXM
UjF5DnxCWPwHLBL5Ysbyd3HrO9FI4ccZdVhc3zrY05r1b/24Rz2mwBeboNccskSFrR6db4V389yF
PAo5uKegDp1rp8Zkcass3NgubXUn1k0KEFOBFYk3C82WyDzhwpXuoYzRSXzVndJf+XHrqR8yqt+O
3Kd9WIWo0BikLq/w1Nae4J15jMpTo++hXLXoBwq8p9bsRTIxn/A5xvpeomWLJGVrBHCphWXANuvf
Z2WN3s2bHuZJwvI6bKH25gOI26hEbP8O/XmDpa3dbj/zYtb86Zmr8NPXhRibyxGQ0PVI7HbcV+gT
InWm1XtGC/kc+LtAZlnooP+X8twJ0qefI+DFumjRpQIiHEwm+aPI/HRLxmkqiHJahucZPczGlp4l
D5e6OWH3lyI9EtzqLWg5eJ1Q4bUD27jbWMDyer+//r8LWOXPxmjlTaljD1RnSImK8bPOoD14B4UJ
zES2vOEv51qffu8q69WsYOjKocFpY6Phhv697p+T+mRARsVMr4zm2L1ojddbXkiLaDdYXE24gvUg
a6dTdcy6J0PyasktKha6gcJ8v+aSehOmnt851RKiM5ZTFRjMK0HZ6LzLy1583StoI2M6A9UcKDkA
V/81pYEuy1SIWpCdx7foIQ/5PO4tor5IpDZJadlRylSVoO1gkCqnDZvgJtvYRs4nmNxdB7YpUkNH
05sO7j7YciG90I6ADgNav8s1Dk+hj7v200lqxVarU2tIz5G2z/1j37gylzHiCg5wVgt4kV1jPqHc
DaZbtceYp06jbdxeH9/oan++LGEVSqC9rQSB2qdn2aCpv1MqNunMzPa56Zgpl4ELERHSgCAr7jFk
VgG3qpgUEsj2AAZQ7kYoTw4UbXvoJRrlMuXxz6FOyohiCjeiM4cWnaMffHuwbtuS4l6GZ3O/tJV4
vBN6INEIgMxqs09gAvxaPQ4B2UoVYKf37QxAl2TxYAHLAB/tWvQFNO+s6WrMfhbLRv8mPfnoF7a2
CCBERACHKIJj7pk78Zjs0H1Jz9NR8r34LQbxAM0XzISgD/Hbv4v/SBrRQoqw7gFQ3pxkmUyHZdZP
FF5fRRnFFwEXypFG94FXxPcpkpCQLYz6m/5RP3UK0eAsgr0rnIQax9Lt3fZcOBEdnt7aV0xc1IGo
SP/xXwbuYoUMs9y3LnpTBY3PqQSLZE9RYDS0E0pHbFkUnzJjaQ4PKAaL6DTAMEwhACKahT2ZHGhl
QPVIvS/epf40DG5oq96MkT2pawJgnyVStOOJGfNW4lbuSmWLtPYOw1pMbXrXj67wr8kDBTwaBVQB
1cIp3seRHVccZBGi6DvQjJxJfSxFiybFy5g+ZcVh8P9UnUm06hGzYCgI13tUYmNZE2V8a/190nuC
6iQmB0CqEUiHfx6QMSdDbClYrbhl5YwGLDycsaaDQHBmJKgXghSI1U4AFfAIckQHOeZWyU2W79Vr
EcXAuEvi/Vg58CHPG2pCfdzN/b1+6n1mPud7w6CAJaq/lYBo5p0YnTpI6k5PPWa1L/pvLCDw4ooG
HnA4gED6dvMmWJTkCoZKKeqMKzVEJxTPO0BPU+kZRJGb6ISXUcTYc6h5kMgiUXlU0ol0aUAhustE
/63pz2EaED0wyQxDjahl3VtcvqVqiUUiQSkzD56A89E0r/vyrQLIupIehqceoJ7UjtTburZbgCqM
eHB66HkH1VHRnjIATkd5UfdGy6i+1fTnyXxHoNWwUQYFLsnM7RKsIf0+Dq+bNqatcl3Pr3l3asLf
S34sziXRupNQovsYlywdH/x4cjTrDntjSHzQFDqagR2MN0137fdHK3wOVWhQ48zMVoeeCzTBp12V
PPijg0OJcT2pnLShnU5z2+hpMaNqRFceY+iIA+2U7ab35h48bo6gEN0hSJRuXTmT4Gq9bXBAKFg5
Ej8C62UXhzs5KomAkZ5o3RWzSo3ABfqzGBuSD8d4B1iN6GrR79FEdSoRrbg1qvsGPqT1DMyP+iK/
GhAdB1nLutGqDo3Rc1JiBq+EZ3kvTwdQ8hIjYoF5EygvRRwyRTkr6mMr3GYSbzq7x06PgExlFESO
pn3Jx6t8KEmgHqPpFlYLzLqDwyPwKnibfDJoVdt9w+ViAnj2WekN1gHSJMUCN+rRacqCQgwHzeyc
Ai9OavUtDZAjDx0CPAY9+b5tQlaVGHxbCqlcYHrEK2TPsaP8tkDv1cElscBQzHgF5/HxWpIBstC9
ImW67JXWe+wXTL3Vr8p4r5xKjUYT4lBTYnLHBuBt494r+ggC3jCqgzJ9iwVhjJBD9v6mjDmI543P
QHHQw8RJrXdVjw8dvjK5/x02Khp/OQI1OnCv4c087QL8L5GkAPOMO8t/b5KbTr7vdNPuow5fFs4/
AnulHeviBV5lTqmd4gjRDFjMivu3I+T//XdIsRFpILL0IpmhnffHlBroMAq3vfqoCSiDSKP96voH
wD1iC0PbXVGfW+CIVXT+SPFqLGyMpQGuRFd19BD673p57rOXeqB52vB2ix38Ueh8vRhx3DV4W4OS
rGngiX1NHCbRrMUpHpf+WwwcCistF8odLQHSM0bOMl+HLYfDGZFYorMBsDhoXAIExCDqgYxUUg6y
wE2A18C77Di4JQZuRA6gXlo5xnibQt6IAu8Jj8eCRcopU3hRXQtTBK8CW0E3VvoTDE6UHhCsAcRj
wkYOuRIH+FffANJkEhhoYAB/44GlfT/06hyeM5OWKaKrjQmW/9L8QaQBIawhJpA7Ek00KgM7A1QW
Dp+0y9H2pHPoWkzZ6ndebAB9WtAqsZ/AAoRrgRRiPtIzCxlZeew7INlp9CIC4aaOHqw9YexccbTN
MmCF/giFIyOWvG/Rdy8n+NApgHwpPHy+MTCFoI+qvtSWGliyi/5QLBUGiMNWyeolL+sBThBuAFLR
7ky4QQCI4P6c4V9+O6it9IVVhj7H6vBpRZOos2ktmzHAQ8ZHlVfb1Qz0KNNMYoJUR62CZ9K7oD+r
xCQxuOm0wAQduAgIkga29vvnFV3sX4IECxg8iDn6N13hTJ0LvRiFZU9Kb8IykO1gTp850mTPFmnt
2e7RmEu5HoCTBDA2rzqWY0ANDfuYK7KLLNqRuA6OBHAYspdJtwmCXLKJTryQ8WvGp5WucQ5D12hV
qvsI+dq+0+F5RwZjGQh3KTN1BklVHUMN6j8gvGU1zWM7T65xsAr0YBtSCTtw32mFvPA3XHLnQ1M8
/QfT1kvT5IXgC4MYnDHMuL8Gl6Q0wHnUsugcPag7laJf5CIj/JV5sZty4CM3uoQfIhHrYPb5easq
SJorbWh7PG+gIvUd4PAwcUWLFx//YMEThHQ+7TuIWDnCm8TMkYKKH7NSfDVb1iCZzNHa2amA/NAR
13vJBoUJ6SNikxOix7j1ASrfiza8QlBHlzofwtzrZjC0NINMgRsFGgtF7vgDC9wcaOzu2X+WcoJx
LVrT4oJrGu59hqungCKW3D/Xgx0Mx7BygHAqg6NE1ZY3CstsBT9beBJ6WiluH/4uB1e0MvSr0nuD
/fydyJf6E5+XvqqnNDHNu6EMovPDsWdYZhEBZjahWuhY9KvtrpRiF8nnfj6KuDmTe6O4wgfCAOd1
s8ibrWOa4F4YHeH0v17ZqlMMBlyoZj42FeL6u3q2jYY3zUEf+dhR32BCyyfgdRPaOGa814EKesg8
A7Z+ClySHMlkWkDR0M65ud8GJ10CNYL1BVVHQKHAxlxjPsK0D8Y6lZfwUnv1Wb2PUh4C1+sMQD8g
e4k8bI3BipBLNMfk25kUNwPAMKYzoORoOcNhuqFTZ//8OpVL/b3P61p9OL4eFfJc4CqACLiZvhcW
Q8/W8Xfdfcj8iOUWs6ZjlN93Lcrfx6BnMKGuBt5MOxMgM9YxqTyJPkGXAxOxjGUYYMYkEUkR2ma1
D7ujnLtVaEvdVh/30if0eeGrpo3YWVAztz7usBk3Oj7dzAYhzVdu1BioZVJAZU1zQwXbtkCwMh7a
OkuJ/lQ959lOqkLSpztBOsrA2WHFbGv8fbFt/mmB5gqOlhZFBlUbvPGKNw8tylTrqNRead73LWy8
udHxttn5PodvEWSOeXejh08jCgJklGjyA3Ots0KwldgtajakFKJ//QOER9WQpxhKhFywrrQZf+hZ
N9Mhk0jIN8PUkpKso+rnn7Bu/mpanrca9ni0TX3fiL8mkBbyc1mIaAUCfwt8YonL2u7RgK4dfGL7
Bat4LaMHEP0WCouqEhCRtprf+ofF7GXwdHDo9KP13BoQXN44Eh8p3fflQj11kfRdLKy/XjpqbAHk
MyGjnQHPLa8mbqo3SGnRgjFxAwyol6wUdA/1uohbYrKp8gA9qxIkqo0HtRLkqaqn515d2oF1kwC9
h0G7BZh1STqBmkgRhYrOzS8h2urhXUoNoUD9PwtfpYZw58rKtsbC67eFKRTSEnAIsCxxnAuncRYt
KxxojQM4muY86dGmQicUqBjoX/4cDy62kkD/hImDCNEKcd377S2pgu0BeqENnzgER9yFCvNBzlP3
YAPCanrjgRcD0KcHrgJQHaRmpaVdeAYbX60BHeJayEdADwQO/S4NFgU70KQ7D1MlJm3k5Bf6k0jI
8TNBf4QHw7f+pKG1eV7r2PiiejMdATDdvL8K2TSQt0blGVygaIN5V85qOrnDFkLsIuDg8+NXd2nR
6WEFeiIeDwQzcGFMsuFSoGDWhAR3tkvQC8B3MvH6ZZgsd3RGzBXtfLqP0BAgBRxSoWa/cSNcTM0/
L2r1FeFuF9UiwgvBlRO9hD6J0JvoaRgTK7bbs9VgDETRxQsfRDt2Vd2JntC9QP9W3g/u5hZdDPMG
mtuASl7Qs54wSy8neUBvHmOPGafxKNmD5BqoVOISjnG2ZqDZauVOBMN1EG3zDyokViXm16o30qTx
5GsLKOn2iCIfueDPx/fybgFlCw1YADq/sWdzHZY0c4BXGEGU9VrdmakbpE4q0PkxkG00AwfDm5gk
XKHLjlnJ0pEYYtd/B4kUMX3LhuVDHv1bCPy0nOVr+9Rwn6UuiES9XzC3uAxlDrctlkICOHmI0LPM
tWt9fgLKtG4J/gv0XYHGNlrfQNm1pHsXeO5qzszRxWQ5dLSbQEWhDw+c4S6myt3PWyddvF0+rXVV
I5hAyAoB9LQxdoE6zzuaKcdFsw90md+tk9OUbmIwtp64ijWp38tRXuOJqYe2m36lK3doEna/fNjO
Jwm4OI5W8n4CTvuggu7Tcr0gGOoo3XXrPxgJ2C/GzgCtB+oh7s+bsWQrq/cGDW54iEGOHsIUa7B8
24xzVE75wnmpvdzu3c4WnCVp/vkx+oUd+Pycde2InmFkNWa2YG4X8jWGqe3VKN9Lr1NB+8foHtpP
IUaqj4LFkvt5ZiVMXa+gJt3PLHMagyf3IfqN73C/hoWVKJAaBczkyM/ozOctzpfjM5ynEJJCQGnt
6vNCDm5Y15PQBUsCoE433yV2yLuZpeqVCbVPdGxNNHHRLU1nmDE+9WiN9MbHsdsMJhdqly+/fpXP
SLOV1WKEXV5+vQ645/iIbmcQeHN3qjIYnhCoZ4e1E92rCmkfa4CudDbZEk/sLL0RI40ZwrusHcd4
D37pz6/m0s37ZXGryyCs8izToWD2AXRpaIPKD/t9mOmCvwMa4ufHXQpciyggin0F0lTfLHqmsBVa
c9CEW0W9lTpHhLyCk+xAYcngg1wCbxfUxyK1gXkDGls0kN5zsbYDkbQaizYdsqFYd+kLgBi0DqUu
UL8+1vspclWzIQZanwao3hZ8NoYcoA1rjoCQDpzLPeQlZIUsI6I7IyEIaVl7DX89VLl++hrcx6+Z
RtHBx2iT64gdj2DZVrorXUU9r9pnCTLq6P4pS16t4ZipOIv7oeNK6ZSiA9lixYM1aeAsfUAuglaY
wbReGG87jarWrd7dDQMVgD5cILoSlMOA+zloDszb7PQohrb1nN5ENQcHqT2Kj1VLcDpyoN7qvYSx
7CwRsGsE8BfU2wos5jdk/6LFegW8YkilBgXzQYUeNQoKugBKccb1I8CwLUijgBkd5mtDIv59a2eP
5k2HDNRudhYLeXEGN7ecnLawx0ng85aE1yX0A7wk/r6RdSIwN1A49vFGooeOa+AEJM58u/D+VDve
DW62cZVe/gA+PW+JXZ9OAKabLXRkEZuAKUMWjLY+Li/fRcLDI/v/B1f25detOpDSEJuSP+PXQX7J
0Skw2A1doNASB9oV3/1GcWItn+86wkMN0oS48iLHq65u5nYyuhmOUcJtJBwSTE16w+nKtwLHUt4V
haNmjpmdrBwFH4tTGg1gplNAv3IVmAGm5wyIoELghXIXzZBLoariWM21+Uuube1J5svINbhv9Rsd
g8slX0+rh3lyC9MxRJ5CgHvCGNIBshZyKglStwHSp2AEopw5RAJyqKvK6JkQuWbllcZzrToYdKPu
jEN0ZO1AOgBOCoA+RlztFcyTgLojKewJGjBvk5x0xlLxY4Ci/fZhhntj2XCryE9K5EwlBzwwr90w
hlQtw4xjCyp0KYuAtPLffV1lETosezU5wr6GYIuCSsOh7IKhnGPQlgMv8padt0gW6qVLFHLR0MsB
gwcp36r10LSK2KOqFG4LSEqwuYZRER0Pwl53ZJ0AIzU8BPvkxridTvJ8witIZGY+hX9qCZ19ETs1
sOpuQe4IdnTV99x8tZ4rV9xFLqYvi6k1m9FRA9V45L7q5RhWbVw1FzARkCr++wPWViO5IoIoopmI
/ef0TjpIZwj8MMONEdxaIr7rN7iRs9eOqo6IsSdw60Rh0H2SaOTIZx0y3ea58KRjb/LmZB3jRzTw
r3Ubcdp8rjl+ECCJsAp6Re/ogOlVD9Jw7BgtRTNrgOLOVtJ7qSX55eesrnUDVkGmNlo4AgWBXbNy
mHgAc1QIlKAteWM8WfvYDpnhU5TR0SHAVDQl7U0PrtcysFVo64QjESW+SXG6xCCGXrMGiVPjw01h
FWRmof4/nJ3XjuNYtm2/iAC9eSVFyiuMwuYLESaT3nt+/R3MBk5HKuOmDg7QQDWqsooSRe699lpz
jllYXSwL97wXLWKxkZHoRlpZDAkKhymq5c6cTEKsX6GHeMJO3gQEJhRgvp3cy+68yXiVk2CdZJ4e
IYfHQIzzOQveff2zXdy8JWLpa2XSt1vx1099sVSpjTpJoy8K92K0DVNPUwEz7Sc3cwFxOLHmGfNx
suBW+DajmJK+z79Lk98WlD+XSlRD4OUtiKSQ+i6L4QDfPf/rUnoQ5iL5k3+m5Ubgx+uPcbTucfG2
uIzjD4JJkuogzo+9tunK+4R8svGuCDE7+fQSikOGZ1e5A8DhZN40r4hIsAM95Jg4SLhB2udcP2sa
xqO4x1tXbChP83QfrXT6DeJ05Ut9s5v+8aX+qrz7flQrCR0SQpCODS6EPrLjOdi2NM9E2VFRGFyp
9n9PWf5xI3/PvL7sqFILLraYCQxs3EjnNWx/F71wsFBiCD9Sqqk22/utSC7LT6U+qLFbrTDWuw35
zIxANo35GlKbu2iZXH06BKtyVZYPcucjHXHigTbVprYO+Totf/z7Efj2bpEbDcCUCTW884vaozYH
PcpD7tbo+evIsCNuVTesl1EgsOyNuJGuCem+2UhIwPpyyWXV/3KzQl+emzbhkr0XbGIi2Te/cWeN
u7xn9U6ktxGEV6rwb3+hrxe9WCB0Pxr0zuSigxPVnryL8SCw14cn4L92M71m9WlIn3rkRtL9mBEl
COpglRhPlvgoVajTX0c3JV2k/EWDKkHOVw2U6emLKj8O8qOqvgnloRdddYaCbw0PV1EN6rdVjYrq
kN1QkfVLDmkZlL5Qz7VwXxGBmZORavntKtUTm+AX5IeWMwkVW+KL5KvO0L+1yk/lQ+scRbyV1NDW
UtNWVEdFSw89ITgm4mZUDtwAcwBX5OiPPgcRdTmDf6YTkIvyLo7eIun428OcID6jqSztrNAJ5Kdm
9kbLXaZi9MghHSHo+Qg15IVd5NTFr6Z6KCZvWuWz3TYsxtKdm1V3orGNG8Adv4EstUxWy1PgH9No
m04uKDy77EFb8/k2pnmsY6qYjelvAvmg5DHCMbv092L4MWi3AgoWVdi0De37sx6ve303R+EqMwlV
QqVSOi12x3gdlJ6BciUKAjvVMzvlTDnuzPw+1Y+p8iYYd0X1w6ieheldQEZqhgal03MvvkvqVpT2
cvgpjB/KdEiCX/nwswRX386TbTX7EFWh4JtY25DiJXZnokuCrjU8jZ1sK9bDMK1LZpoJ9KmIL9R7
tfWq9bfh6GFwwgZeFDdVu5Kzt0i71bN8JSWWXcYPqXasaPtN+K7CBujQ0xDvEw0vnfJjqZR1r1x3
RoeJ/DbRf5gYzCX/vpb2qv9qWq+m+VrKZ3F+Txir5hypJPonSBTNVrb1Dr4mY8usXOkmGffnJLsT
ireiOY806iEKI93DfplvevKnzIMS/IyxlQr3sfhi+oKdjb+SclchcsI71JyJ2ZQapFKOEO+74dPy
P005crr21xh96PFDgbpxiG4C/Uc98PM9COILNhZDPQXSu2k9qOpNC0Ule5/T91T2UlQhyUlPjznu
1Bsp/ljoe7MFYOJ20Na5D2tBeoz9Kyu1sbznf67UCDcpEhDLfhtio1pxbwyFcD/sZg+T/ka1fpWm
J0cnQ9uRXlsUXmvcya89pXa7dGWawQmUs5g7VvekSG+jRN6NvkPstOgkZ8MeXisF5amdMDsUlKOQ
7wSoJN1Wa35TJTLoTVbyzhovZjZYmwILnsKYGYHjrsF01NwIUL/ipUM58UTXoWNwFn1IuwdZfMyV
k55teVRi0sttLTpx3LW6DRMtcDXxuuxdnGZW/ijpB+3BuMLzVr8Zlpg6JZVIyCrRUZez83ouoXl3
S3/a2IrOyOgmyexgU4Mec7WNwQEgeGZ+Uho7Df2Y5gT6YVI+k9CVw0dLeoDcoVp4eGQ7fwy6W0mI
7IHGrb/vsB9Xa+xN2oTYfAFvaMlThew+Rxh01d/zW/r81y+uo71CQ0WUxu8i7Mt2o4eF1mlltgxa
gAEbe4khOfMGJCeL3P2WbsL0PDPC4qNSl1R2eZ9y6L4mnPhmo10Uw//9GOafu57kd4CWY6yqwVu9
BQzyqmsHqCjHpftobBU7aa4Mu77DOf1xxYvTk6GPxWwKfPEhdHJ5JXSOaKyak7Kx6HYttgLrJLnS
z2h1dbdaJq7/uOW/XSdfbvlkNtMg5PF/FFgLCtLXTiPaIuMGUh0WA4g1qzbcDj6uCxvnaQ93jF3/
36XN76v861NcnFaGsY560OdLiz6hj8pRD8WJsYp0+rEl9CA8PhEaIo7YVV3CjDvKtpq88gT4b//+
JN/JwL7+Epctt7b1rWBquB/6XfNGBfpoPPuv+qdwZJbS7/4DP502FCJZa197ja89Br9nY19+jGiU
zUEaufhy8NXmQ3s7b3T0BO1TefL3KRQlPfo/edLJtkMqTyiHvJD5/3zc01rUEl0Ow3On2bAzGWKH
XpOsrHvLnTzVQ6hb8RfG197VU813Lf6vl744VVV5bPXUe0ynmeVJaynF1fU0+0eteFV1sjHPfXQv
mHR691p4Cod9vzi/91L8Q2o2aPMCXn4AOmW2H8fGpUmfqp6s3pvy05j/TFEtJfWGvxWPP6p6a6je
jHj3mDQkUe8m9SBHq+Ymgrmj2P6R8kw705z89+OkfVcLfv2CF50YRUjl3jK5t/2HNj6L8yZ/aM/V
42x59Y2FOOQuRtmH+ry0lVP2wraLau0sn+sSOu5qMh6rwM1h/t0Yj4jpuxcKjQzPXeVkwHffFIQF
IaoSG2UxHQQ2K7Pyouf8hX7XLD2VL/nSZ1UQQ71b+UG8//d3+/6lZZ0mSYbERwQGfz43VjcWsq9Y
wTlrDgqQY4HzEd2maMIOZq7C5hD2b11p1wjxe0B5KFr/czY3GtP+90f5TrFDWiJPL7sgYKXL03Fr
jX4kLQPzRbzZ9QdRvhOTXV9tJ06VykraZCxb5gGpO1XLKpaOUoK7ZjvIh0jfJOBup+ijqR6ZywTs
c4qbWq5QHDRxH6rPUGRD8xD3m0S+sth8Z238+rEvz79BQ46zWTCZLGp7Mh0/d9PeKT97JOG6XQsr
pYdV9RNks6jwKib9ulNqOzSoabe6F8QeiojS9UMN5fT633f0+6Xov3f08pgsa0nRkMKxDCJ9zZaI
p5VRPS8MEIbLHZKiw7D93ywJv09Hl1vBb5GFCNVQ5Pf886nyk3RUtaJmeEyHfUxVO6o/8Z5l/kmR
D5W4LcQNyli6wNbWfNbkYxSsGmCysVurbk1GekS0j3wnJQdTItbVlTIn139F5a9M2sJILHbxymcv
wfkBly42OVJt4tZbDoMoDDP6k+Z72B1mY1VrXopKOrNB2rHndOW+yl3NXLM9W812qvbNdGyZ+62F
0TbyvdDea8HRwkc0PSvKg0lrShhlJ+5qeC+2VKB7d9Nr8zF5WR//dbMu1k9/zGgXpJgCwYlEuSu6
RfNGiIKdW+yZjB3pi6HDpz6GhrCLg7upI2t4hdAqJtDLyzG/hDu1gLe9CsPNtdX922eIuZVKCLAI
Ql27WPx8cZrSPuN8gw4gZ8cGzOamq3YzfEy0HiGHPszu0r+7ptH6tln39cIXBZxAEqWhYGg5J/GW
Vj1MaLe/yUZg7PLWckJmnJXT4k5BDRpcbxUufZi/fpQvX/uimGuyvhLGCm84gTLjirEd2kpbfl2k
//OP9C53rlHevhNSErbyPzf6snc9aTNx36Rvn/VHQPWrUUYEsmqFmxtIuzyjrelBNCP6OMmcQV6B
Vw7WWYnCL/1hofN3ol8znovCu7KEfLf3ff1UF/uDKqXmhG4K+oUXRM7SuTVc7W5Y1f9Borr/vtz3
78KXm7B8nC/FU1UIxVCN3PbFS6A2Hneh0TxQgpgGQnDajvwYuVbsfIS/RmcWN6Ho+sxt9v5LS+FA
Q2RhhV57FJXvDrFfb8JF064STL/TNJAFjeuvfdVuchgqQ+D4FfODovV8GMz01AY3ZdfhlfX1Q0QO
3H0EDS90c7fQtsOinV+HDYA8fFS6g2smFRDe4+7zotXVt/a7mgwbBJ0rcXHAXDLWo1nRul4HcC4F
bm09RsItT1S/pkes3QykiqloNL3JWke9IwurytqqhwVVdPUUtvQW/3qNvnyOi95jHneiTrDYcudE
p0TJhDg9+1kTprCySH9n/skqdq3+V5el4V9Xvdh+RqmQ9UmZgrNFsOMifsgbPE3SWtWh0MWPEfZv
QX8vxdNSJwPioQ1Bm9J0C3C/kNqQNzkx+ZrtYeIZfJCbdb64bNeCvO19uqaCsfKNbat6UesG7QNT
MCW8GdWbbNhb8VZbajknqoDBD+WuyO6q9HjtrPV71f3rG+LlwAW0ZH+JF0+kVcxRMMntbyhNY5aO
LIIJrd/9nGFKtW1XotPz2XJelcOQyPasunHmIBgeS3tE76a74eD6rtI6LK5WuEcZarr1y8Cf+tFy
YIIBC1y1WzE+6Laow1BUvUQzRAz8FjtVf08naMpLIMXdXJxGt2ruMu1pLun+uV29HhSMb0BAF1nY
tWXy+/3oyze/eKKitEkUsueBduw0b/jZiwuNTXA7zgXMll5EIJDiKjpfO2N/00UHAYQYTlIQs5B3
drEPJkNRVGVXokyQVuRr3sqO8B56vUMp34fOArUWr2++y3/075/5vxe92ANToawys6igz8LMSjxp
oVxm+Y7zwLMJRIHy8jYg38NBJR3j47u5ClX7dvn/8q0vtkHVyHNVFwrWkQ9yGVag3KAY/ZbuzEdh
hZzgyvp/5Qv/1p5/Wf9LK1eNUecug5iNg3UUetmw1K4dJwBeK4bS5JGgaYcV6cwn4zEVt6M7fM5v
okWbkPeuVPcajNKH69CM76w4X5+A3/27L5+t7yp9HMMa0GK2zrr7KFsNkztJOyXjHcPReNPnN/oC
u504mqxCPOgDOo9q3I3JC2IFU8WbfE6Vh8TcypY9Y7H/IcSbRDia8kqN2QV4W67Rq77txn15bH/P
Ob586GkORClUEV9JcBOTzfiS+OeWQaGLQ/u2YREoPHlbHPzpLGQulWWY0x9MeHGvLVko1b95mAmu
W7AJKKGwi/DPv3wUs8jNfhxiLLvxborPle8Who1nQD6m1jGpPbIn1X7lg/bVHzPI4dlW0Kgvx8TO
hgNOkq206YKfuV96PuW6hKV5rhffO5X/+LAgzANln2tb1uiZW6/adSqRTojmfGEflMpKG+n/pZWX
5dib9WaTDLmd0jQdbhTjporujHbTrNsNxIhVPqZ2U90o0lYPTjXjd9fPfoT1bZ5uw+JsMF3HEhd4
LV5lm5UXmbCieySQWbmbIfRsVlHkoq7XWi/OGMLYGEkiBm8zcAUztHXa3D4UoRKIbqRy8hgfjewc
pIdp9vKGp7fdyv571e806caQj7GyJmzP0jwOO6TdF+Ga5J1QXJvJm0WyBLILH0PFviWYCPv480hY
Q2ib93PuhIMT6huDF8KEvhgfJWr42XiK62tn92+LdaLnoJcTsbxEx//522qZSqzL3OAJZsaoHTQ8
cRZbu1esLXQT00qx3KFcifxtzoJXyx3zuzLjy+WtC0uKEE55JBlcXl0rRFTAZXLovI2kOkgvYrgp
FwvQXq9nhmbnpl+1xk35Gkar9DW7ZxA/HhrRjevdRHbH2IdPbfijwblKsJPiahRFKbEwq+44PwuY
lnoP9Y9Hak7Cgm9mfJs02iUI2QavNsiNhUnx1Iq7WrsTiOQeN8b81kXxSoLjo+4s4SRbW2ATAiz8
wlU5T1lrKHY3M+yB9LbErEyuUnnfgnjWVmXxBt8O4XdfejrGKcsThk2kbRTOq1eh8N82zL/ew4tK
XxLzzGBQLNxrtryzXsoOmZrFvqq+LGqj+O7/AiEyv17wotYnrJPIwJwRK1ZZd8EAfqLadRhagk31
exaha3X81a94UTXVrQSctOExWWSy/W1cYU3UoX5M6NBsiyfzanP0/3NJWNHo/Hk3Lo/PQzRFsqkM
y5Opm85C/EEYue1WsNU28f66xuTqBS9KBmJGKq1sRuF+JK1FoN6Fk+hZWE4Ecrhcli4ZzdK/d+1v
azJL+e+XvHj7A2PEtebzJYmS8fyn5k7Z0OI9MXGiDdc+MmuCPeJcueh3dmGen/+56uWBuakaaUwV
vukC0OvK91lAerpKP/obztG2In2wtM4Pse6KjyRbzA1abKzEt1QQYI5E8v46aPMjBoEzpBi1d3NW
J2MXd/tp3k3hNjSQ1PKqtjmgED21s8xHwPgaNb/a/EHWz0BmuvhnFYd2oryUyx8eyYQjmSDaCP7d
hMGG7Dh9zZoC3qGuNhnbTTbBtz8IFTEkH92RiTbLyfBYpOsi3YvzLk5v2KuMZ4jqAZK6RZ+S37Vg
mdCv1Y+J8t63o1MLvWf6jS2UqZ3kD0JOZ8joPCstmBlin0nYE9ttsWydJAi90WQWD+PJmsFa2CrN
Ru4StWIzvEgDs9DANtLboFkb4a6odnmTs9wxSWY+Ux6EYRuORyHZ59GunYdVw5YWCQ8tIojKbee1
Me+09IR88koXABLZ36WCtSgfl6xZ/nfJshPyrrPMiMH44npeBlpy6bWxN0DJUvbVY0CccwXuJ+Ov
d+Zt8TO448eroQzLiCciT9YdfDQtktDAYhwyksTkmoqXGZ6JX5yEehHwhegasycIN5Z0241vscw+
oN/nwjErb0tzY3jzPkW8vJEgO2UnIXUSwmMyV8HIoN+BklCQHJEQZXgJhru34qSvS6yQW5VIpeYn
NFN/hbQ6n1cjIBvalZ+idA6fNNXLFEe9MdbZRGg7OvQG9Qh4nnZnjvuyOuktcPSnMNeh1RxM+b5O
JgzIZ6F+zLDu5wixcyg/Q+Vq2qpSH03xXog++/KtxRidUExi4+ivI8a/6VAu+AATp7EEWvCychMn
OepGP1wU/HSQu8kGXhZQbW+Uvb+dNEe8ofdIGZahOLxmNzWXRfniDPTHxS8WtDSOS3MWo6WF0IcA
1c07/SgaDtrxDH3MeNN/pJFtDHtYLs2uFmxrY8kOw3/j4B8nDg+gR9xwK201hX9UR48lqr94I53F
U8TB0TPv/HWwx5emPkosAMBSzMUUkvwEORQT0fUrr98Z4Cgn7T7AQ4FJbFzPEI6YOI03sXVSz+0O
jtB4L9+UxS0kGb9xO8i6T+1JpebyGOZ8tvm6eJgOuSs9PqbAYa8twN8JRblHEHV5YWCf/NbFfimt
o8GX4tZCKDouRfG2WWr80e7kHal25psgObq2ggaL5I2MbEAPtJhJ4VpX7Y5ZWjk7mqNXbgk1jHfN
hel1rR/1e9Lw94/43w94cWqfOrXMCV793a8wVDcwS3LxtrGKoMKtGJeRUd6hrBZ627I8LL8kMov3
ku8EhgtniXCx0Vk688mWs27nhvIG2VUnruZxld5dUxfCAvzrkWMcpkmaKmrEiYLT/rOa9QMtkeXE
T85+5TXk6xVPZXUMkm3e7WR5XUun3MAt86pXoFU4dKuO/hOsGu9m7GVHgeEU5A+cQSvkbfGNucVo
tTNYrHUXKtD0oDzRbxN7O+dOO9UZEk12Ux7Vjb+P5r0unqrZM82tJNxa/rMApCmXXi31JSkeBvEp
SFG366+xTpPReGJyt0pFzgBT7+g1JJv2JOdvIWguS3pEeeP6FuIWffDGjPZ5vwUJJg2ftcCm3N0W
qGyMgwj4R5c9wF/rXDv2NcmnNIhG82EKGREBwGlN7XYSfkYdmqHBToFIVX5ILZs6IWYVBXlp35zl
4FeTfEw+a2j9nLb7CPpauBPUrTlsS+0mbc4iQDYrPZL1IgvboHhU4rtEeVa0ZSoGhC7/NQPSKOzw
l5LvssG2+hXBqCGcCMUW+c0hMwqbwnpiruQYwHIF7UckvvSQpCQtOJi1vpmRirUEoozZix7vxWAD
QFpWia7ZwMvyP9VorS+6ob2lbPmvlWin5P6hG3dN/sZ3st4S1RX5U/ifnPGuNs/i2YpfihdV8Bja
1tOK+foiO0KehPSmGezmdfhAcW0ZC72rgPBUYXqfbsuJu2ZHsSvrG/1BO8of0weEPbrTLQpH/ZH/
jwqMzqwdmI/VeAbNY81osnb6+OxbN7K6eKE10yExRCFNB6k/EyFodYUtlopjWgyLXclYlcNKEddT
9RJkr12/j7XdgMkmiQtbSdjcrV2efw7TrV5tNW0/xIfC2FTopcxzFD1qfYbWigFv/5bJC+VsZT32
8oZl7AduXMFwpmDVyptCoqmUn1KoZqb/EaircDxkL8l0quDdM28YnE5ADcnhoL0Zqh9S6MXaUeDh
0fuNNA6bEquZDpXC54QloikMyscimrxRnBENGngtfvrCrwzpXtmRtjWCtEuNJS9RGtFPjsXGl+gR
N63TxZ9kpDl1i2mP03yd3Cz54hDNHStDGJZinhIBFsvsQGdr+syr3TQRTGikmzLFASpgTMJQW/Lr
z3Rn6O8WOjLNZaQygT8uqWr2ub7uCg6NCGMTDGIE2XoRb3PAB13pBU7XXZPcyPybsBUey2ofVatZ
W8n1uhMIPtpD2vfrZzRPvJqOijeVoa+8b+t8pc4f7NWG7GXdvs7fQ/25TU5B/mKFPue6faMukRBh
xKoCye8lQ3Xe+A9E8T6UpWO+L00GA6vFIZpNNyIjxbidjB+6/5AkN5HXiy8azuTsKONkmPrbPPxl
9vM6MY6g3KXpQax2fIoyLdwmfaiKLRkoKB63KuRhtckoAk8qT3Y6v0TaGq6XrB6L+GEw7iqo5bJn
ATPzQxf7oqmu0Qj2w50/HiTrSTEOgTf0HjyBoXqujDtL3I+IAdroVmVZzndW8JR1j2O/L5pfkjGu
UyIkq/ehNmAyEjrZvZXBmwQLr09ip+ofrXbtm+cw/lEHtGzgo0/9Sp7B4K3kiIXiacaeNpvHTMEQ
p+6GbD9Zt5P1LOZ7keanssv99zhcD8Fd3Wxb1LYTEnr/TanuLOvNpB0e9Y9CtZ0Dd4JzGuS3NZHO
+XSrqvtiOJTZTat8RMq2HOzKPCXRVtdffYp4JX/EsiR1x7rfIAavyt3cMZaObzqO+uHMKHk/E0yl
Eb21yZNTGe4i4CIaiu4f6oSrvz9l9AaUAODVhl+VeOSxU+38B+0PpT75FVxFVq1zND4p5NsWnuSD
kuNsgA5cLgmFvBeVo2UCTtk25qlIzmK8M+AlpPdBe8oDFmgNp1RyZ7FNbAQBVbdrDPQFWluSPbTG
4ZIk0I6vSbe34MCPm1RB+EfbIlixIjh+u5+pXgVyog+0kFqUzOCPhX2BHnTGhk5+KV0pPPhETzM4
h9EDHzrGV6rwsvk/C/WHJD8L7StgCruWNeAJKxlWPxsQMl/olgIUYXcuHvP+YQYQUiTSqqGkyvGi
YAREm0+PTfsR0J4ZFqu/iT0Z0yONgPg09yKSVN0WjEMj7DNqb41fzWb8zK4G9E8C5I5Yt3yGJteM
H51x5xOzbHR2VTC0wQouV89Gv8WfFUr7WvicTA+dF2pngpiELTLPzHgV2watNNV6dCsPjOXOKd/S
itaGchvDIzfPJt++u0s1xwp/GMVdTSaasngWZfHaIfbvnuhSaaiko6OWlP+yAzSyStOpD9OzdO6Y
kGEbBqzLUrSCS/BmzE7MdJul6Fo99s2J/c/rXtRjcqe2IuLI9KweZTZZN/1EPjvaOD7JjGN/4XxD
G/Hqof2bSeqf172orGYxxHimRlx3PbkWWqNTg1MMhMxaeKFWpf4D4Zi+KuJKR2Kf3aL7zs++4VZH
bW9ulXXwKqR2DNq3P8gEKkA2sn7qUHoY6LGQ7q7ep78Pon9+3gttRkgGutkuvw8+p84NNuUNHRVe
iYkuFZOxDQ7BK22Nv89af17xoksuxtMgW1rA4XZCAs0UXHaQAVsSugfeL2kdYFkUIQngsnu4cum/
x6Z/XvripKXOepTmCl9W1lcqYiYwXYa29U13jmhur/FM4lUg8Q3FO2q1lxg/TeT9H3yPf36Ky2aS
YuhJKvIpWioyTOJEbLMNcd5D9jV4YrOJJ9JixOlwre7/JpmAK8MoMKn5LWwfF99f6cQh9PX4t2fl
RO7zQ+PmW83TNsljcZRN198u0YaV6FW3/4vx0m99959npD8vf/HF23QglbxMWAs+omeqk11wH3+W
LAS6W8u3UBbtpEC/JZ5r6TkqKeX9ReFOvcWGUt923UcgK67KmWSsXzXtKaIr0eAwCbGzovyK/R1M
XFLWNuq88TVPCYdVS1TQAIy1p9Kb6FmD3y38cynsJgbmhX/yk9lteMSj4VG0TlNvOHm9CmiAgFIm
8UhxFPnJ1wBNBkesX2JwBIjdjuepvTfBAg/y6zTSIO/ulflkrsMO6whOh1PLkbM+NsiG4mFlBhh4
DGXnG3u5OrXqQVsaMc1dqOtOMj021c+m3AN8dVCCTU+xwbSVfaT363u5o57H8ZKqP7vys2Wsn5Aj
/UMtkUWFviPJB20g2WGtN/ex8V7HB9E8K9Otom9EqbDl6Fnrz1F+KkLLtrRDFd4MYHeRPlLdLpbp
QdpzrC+1fYVTwGC/pqRkQ6cl6NTPgKxI1It+VggN6dFltrAed/IWwxlau3363r3Od6DW5VVxINd5
4kGmJ+mJN/O8lc8NbTnK/5+1vyo3+VMMmZMmgx2/cyio38P34QOHTfurm7yW+aLgJQa55o6i9rYs
P8XIGcyJ8aKGj99/9vlE1mRnn9VrCMC+s6kN+O0gfCATsmpPNddWshPNraHZ5a9l5bDGFWfRGvNr
caPGj83ERl47lf+YotPudthzittxrVK+w2pLN8OBGNrYp3OQ7npx08/uiLTlVXo0McXuk1dDcBml
jbPbcWB5C0EbP4EaJV4siVa9RagscAHLEcOVjJKnwU1x6EKo0BuBmtW3Lf5t9ZdV3jK7lYM1fyYE
Da3b/ZtMULRMZMWaLOYkXOetp2Urcz4V0X2UHCQsVfh73ggfrk9psbeKW4PCEm2gX2/KYh/kMWna
m166E1UXqRhtPwc+MVHbj5H5Xhf7PDw21qNYMaPDaET0SbzlRItdrRB2urHBgipHiDT3PUR0yl2Z
R8SmWo6f5VfQf8Aabsf7+ldIeFO2qrE0i4VNOxY5XPIptsvhfmg2ebqbxnMoQhbrOcR+Cv6pFc5K
/YQ7t0y2PkEb7bYkJqfZSo2HhkJrPNqCdYebqV5Jym7OXSROc7pDORQsOR0hXa3RlukoP6jzWQNt
ba4S+bahUgmMXwIpXAoB4r61UehKxywNlfiUMXDsygwa8UH31zV/hsGmBqdW9u3FCfHvPeS3SPfP
RYwmIfZxXbFonZBj+2frxBqDTgurNjtjKJKzlegybqs1EuEdLfLM/q7Pd/m86TS36NciSnHdA6l3
A7PSaUInGlc0g0iBVCAdhl6aOlmNt+yqYUL6e5P981NejJ5mqRClTmyyczORzmcrXqLRj1ozD8df
Xztz5pY6sgqaTHp21PD3r/59m65+gKUD9aVhpxRZPQ1xn527yZkBsXgV2AMKWI+O8YIcn6AlSuaK
8yVpBvT7r9Sd8vIz/Otnuqj/hqmpxKHosjMt8tmpt2a4bTCzE1T2stQZ+HPEetVqnm9sehNFQMm4
m5Pgrub09/zve3H1s1zUhJFYqfo08sgo9G3jDUEGnZuy5+lAGRxFIiptJQJixjWy4g2cVsZyOtiz
78HlQfj470/zzSSb2AnQByqEZQPQ68UvE2dVmcthnp2FTX4QPiJeuY20J8XqU7yRAW5N28KbK9u6
zd7/feVv9CV/XvniNynCCRNFk3HlffBE1LV5DAUPO4c2ev1L9Bbch5/tNti3WHoIndymtOpogKce
/SR5PInn0mBpOARb0qlP8ka45TSl34Pc+PfH/Obo8OfHvPi55ilS+1bjBi0y/f5z+kl0j2Md8zeL
LKTFtg/O85rqC+rYNw/s15/lohCf/SKdg7TIlsCNWXwKraNqdavgPyGEKWWRfIAvUwfrmbZCaW4H
cU0hIaqdWxBGMKgv1D+CeACba07bkBNl0XgR0Mbef7PCe3Fgura0JFQ0bbcmnFLJ9xkcZZCfUNQp
h7SHtb5Ok4ZUsGfsulVGaIzaLa2ATTqJa3FEVRB9zPit5o0QPGoiPjc2XmnX5afOTYglCZmcYJ5A
kljAl6oa4G6Tl1qbpwq0PBpjw5NY7OYbv73vkrMCma5jyNBphAvjXC1wrupWbvvteZxED2MDxPWs
D5j9PZB8gpqoUYlDwXKgMpzpzU2rSY5W3BRshuWCn2eybm5HUhg46BV4aDIVyOLnINyKE6pAtKz5
55KmIa1UPmSv/DIkMBLCDb+1nSmJOxqgxVPAuPMPOelXQXcfdzslOcTRvc/tkvu3PnyTi1NIsWMo
P+vsR1w2TkSifBQ+oMjQoJOS7liuG6cYH9r+FAVkNDAnybp10asYkplEtrItQqsiUVJfKPQ4J2ZQ
SFFxwDHq+x7C24BAt/LWsJ6LwjYDmqBO99lAPyg3GUgl/0noj5DuBySf4orZZOSFj8ZBIZET4a74
VpFUuyD994F4E4u3mbQWfVcnPkXYRqan0/00hmM+Oma+SQBCFsPPhjxPdEql20UQiimldaeTXatF
LpA+mdadFf4K+5VCeltNyJa5blKoMckhU5Yyp0BOJa/jdNeK29nYhxznu/t5/sE46P+Rdl67jWPb
un4iAszhVkyKlnPZvhFsV5kUcxbJp98fvbFX27ROqbEO0Ch0A43i1Iwj/MEYl1XvVB9H8Wowl9a4
7AeApfxortpiG+i3AZGwXeEbI7VLNUEZA3wPIjDELMqjJu5StmWqIyQlP+sn1GjRfw3cg7mK8uMi
b33TgNjtl9sRDCi1R18+7Bp0Vk+EznXzFES3HRodxBWSn6t/CErDzB9RDaavOsh3MSUpEcVmetOC
wIGIp8LTn6B+ijE/JE7SqIIH/lBR5FwbpBRm7aR9CTp9wqnj/6Ag6WlRKXWV1MkrdziK7Fy2CIxw
adMIdJOfhdOjftqJ8XWX3KOhmy3RmcGDCES7dnuy1pKVL9L4t6CvG0R2pTuLgzCooGYA5WIcWu5U
pMvdSFtE5SaSlgUdabHxK+suGvcn5eOIpIYQUeq+hTY2TPC6qEZ1TtCoxzoBNKZwsrNp/lfOBSPJ
1KYbgEwgVqQavH7EiG01dBTzDj7IodhJDfEaXlzBLj3sDPR2U1/N9o18P5XaD9m9aPrPaWL3DK6V
7RETcB1qwslLrWTRI4g0DLptVvyFwxvHAQlO4jbMmdHgfqCm1iNgjnbccCfFvoxTieFduK+nZ2P+
1H+9OWcFBSEAJVdBdee+5mYwHzMvAGZDqnjcYsc7FU1o9hvu37/6ibj68VVFNiUsCj4d6b4HOB0C
YNIxPOLeVD6duALrZNFSjdWOJiGs4pT573Zc0TGXTncBxgWN4MkRYeETd2lYuyoXIjbqWDyNO15C
8UNFEGGLPOi62BzAYjmgXklUMW0JHOlmeOLfVGstPCj5dYtLJz8wXiDw0a+J4/NF/6Ge7qLoF2nT
tDKFgTTiIvmAjwTUMbWLx9HP3rAUWvdXwvq0xTyPmmXiRY+jgXjFqtKBlCIt1ZdvRwVSdelkoTcI
9JMc9KMtHAIRk5tUXIV2WcvL4CBfihZ/FmZ4chVdprGroMapzZbQFEbLShsev55dPj27Gm9JZR9H
LA1w+jFyFymd3hVVmi2fMnY8ZX8uhvbTV34u6T+jmJVHCiPKa0kqU+oPjtb6ELjiwqV23AJIWOIl
g81MjtW8Ss8kXHfFsgyXUPoz9BRQvQyQ1RmGzQm+wQQA7FwxW/59y52P3L7M0qx+cmoqS0inEKF2
oar0FOpO7A87oF9GX5HWGSG1vrAfKBrmYBGrC4HRGdHbb6ukz0CIbc3bJ+l8P2vtFqD2acRUT6Ys
SYcTpKljCouusqGkkf1o2MDiDIHEUApUSbPxg1hdSjLOAG6/D2iWiwnWsR0NuUo/yTQIsAyNF4Qr
OVzTmZbQ7fMaukgD/tQuBYHMLcxNlGwEww0o9pPPVnCQvKl3xTt+qcp3Brz1fWyzDCw/lmUrlWym
aTujg5OEW61Eh6mjsRu+1xkE0F9V5qsEdML16KoF2oyJraVbtBiQ3YDpSQfcrqxbYMRa5YbdpUR2
GsBfdvsnRuBLhqblvWyFOSligNxs7oJQUE+OhFSxQwhR0tiBtHtyc9UpYPurXga4L/HQD6LeMemo
CpeTxrO5NRAPvBVkKJUISH2/U5V8MDJZIEFAYEDnxaZKRI0o3ytgGRMHjJuqooXCTssjH8hEUdz1
CcRBB38zCXkrykeuFP5JcwekdZCtOLdT3n3hFJ4N1L8McpbFUJBqddgpU2YZT5qOvXRF2DVZAeP8
NDlToOKHko1ElweBUqfl8pRdDRm1C5fm2bTy62zN8pRkjLVIVcIUMifxdXnFC4ySxs6o0adyS2RS
MdjEiItbAdaAT8+vgwJDb/BySnmu2vB1JLPc5SQqIVjFmJFAVlwVSCMUPIAYzAEwC0FkI9yVPsuf
XUIzv1hrOEPx5qh9WZHZ6zGe9DSFWJGi/0ThU5MncjcuijEdBf13zo626anQJk+fxWX5puQkcQcM
hf6+L84vxxc7x9koLGFMD7IoJHdaAMM817lW6K+iVCDupAUVOiD9neGhbpqvDtDRECJ9H5oNOjmG
4V5KJ88QxJDEIr+HuqRJtN5me2OQh6N2GMfkbnyXvOY3XSZpk9pmu7IOSNYdBgp3AGf3o+wKul9p
+0rzu7e4XKUk/najO7WjK7Y2eZAbNI4LqLquWLp58pIQ58TVSltPzgsWcfW2hCgrL/V4pzdXy7q9
igz3kDmxQs/2wtE7w0T//qtm+8zMhURtjj39m50C7e89jB5yKG4ZVCVY1YvhnXplQBXxAweimFhs
PazIp7AE/43D4PoS2vqTWjK7Qb9N8mzFBykbW0sckruIwjZxHlZ3PUiVbX3cNeNGbR7FsLIteSnJ
x50kgFwZyRnMwK8rt3kZNibgokWy0o8rydyaYCb6XdAhz2zs23bNNStJqyhzKKRmGskA0RBVMsPw
TwSFlRe13eLvG/gMJpXZNXUsYjBS+mkrVhjCaZTReoJMTzf//jR1aaekYXS7l6pcXMT0nXmAZGSA
jIkrgwa7OtujRlWXx2jaow0RDM+gY6n4Vrm1nXBlElV4p9NiPK7oY4seDW1rXEMWECRKCra4KHaX
xnNGVAVJ0C/jme0urRwTM03EqTuWUjXgIQxPENQVzBomi26fGLmLMZ5Y0U5g7zvSalD2f1+DM7KT
38cw21KloCdpqUxbanVcMgklOpOdb6jLUQsXELKGfou+Na4iy2O54Z0mEB21nZnZpIdS6tCJgKCD
X+mwpVOhCjvFONGiIWUAs2XsoisQVhtqL8Kyju6bngRCu3BGzTNvAbNoaJaFNQTMzVlMlqWSFBnm
5y/oLR9GVkVbhxa/oz+2L/VL2KCQY2sbxeES2fNyNea+QNWpuxN6T8meyY1qJA5aL0NLGPMXbZFH
S2N/vEIvQCGyFm0tdPryXuYaojNEQgu6UPGk7so6Plu5k/2qn06tTaNiFNxeBwbB3WUbH8mVuZ+y
we7GpIFQOYfQOZlIQ7TraLRr3F1oXCm34GFrT+td4SFtieap3i+EDyvwhNgBOSLTJVkX4CNJpZB2
QufowuSdi/BlWUFWELK1hI/HLMLXVTrxHE5kH7MNFWFb6taUk+yqvRJs4HfK/14EGu+4dpX4lwrV
Z/rD7D7FQGJHk/jDnO2+KhsV0wzkSUhRtHlKqQFOx2CiOcm4evgo4FGCg6lop419EBBFONaXpuBM
Nv9tDLMkTDGMsutDZTqFOXS+1KMV68mSN2hvmo+aoAtA5mCrlyxozgURONpJiqqokG+xV/wee4ZI
4AhZoyZ3lOcrkzrliqpopj2W47qcLoATlZPAbUElrpLuLRPB6Pr47zr/Qhj5TDb8bSizCLNrD5JV
i3qCNMOudpWKx3Qtt9uabMsCbtv7vbbuUJM1KVAmdOQm6buLt+HZc/xlPma3cwkyxNIKBoGdDM30
0RPT5UnxLGOd+0m/PZj7fKUjVbE4AFQ8Fksj8/5+F55rIX2bhtl9nHXGIdYPWnKHtDrYoXCXqusM
3oioLCZRbMJKUN3asoF45l96288+hpPBIeK/um5on7nwl+zolBZhkk9YBX0HRHhFhdDWXGE3OCkN
q4vn/uymRxgPR0dQUlQgvm++aJStqtDT6ekFnYYS4Mu4nMTEKCk44Nyp5+7/u1/45Zuz6ZW6tI5F
hW+yxahQLmCd+IaPIgwBlGtdWxfU/87fbV++N7tccqOQsqwEfJKsipWwgBvyR8XzdyVfo++M6qMz
Pqq/1JSq+BL44d/30hn+ADfbl4/PbxVNw17KAnNjNXayylGIrfNtXlMrzP9Ytk62IK9N4R1BUJli
e+cKxxVB2JGkWF7ICHAa665fiUTH3D7pyQN0fiGbOzs9U+3LonxsmJYxmx7DrEc9C0yAWAkSPFtg
UbxfBz9zGuCyWF7XDsqmR3MlIPLgp8m9nC8vFsDONE3lr2OYzVKcyuNgHA2yhv3opUAPUi8CvWjX
rvVOaje4FSpd6Pli2qvEa9Ax6USnvtxkPxuKfR3I7B3sAik8RDUDAZVm6ei2rnunTtdg0O3U70Pv
XV8ctd+6+qkTD0ro0mqczTS+DGBuAdcox9gsU6TdcsqrOrq0Op2wjZDdxDhPrFP1qgAwjzhNbJur
GB5b8whTCoKlJi3VbQ65HKtMq/0vSjZf12ceW0VJqdNWt6a3sZV8jZi5W2eBkyZ+ry4hAljaOuYg
ATto44cUjhwlY1TIPSpIBzRc1ql1adeeu7i+ztMU43+5JptGHBU5ZNcmK+ApzwmaIoCI0TpvnfS+
WpxAZBfu+Pvvp/mMAbLxbR5mb3UWq1IeFnwV7HA1AYQ+0+xgryxP3fIYLhsKAVgnNU6DR/mVsRm3
MKZCHL0hONoSpgyhLXnVdQw0ghaUN+EAqd+M6e7gKOrLiWjHkcEsZBtAKfVvKjiG4h1rtOaXIuiF
wINLBBr68iUgn3t0FQsura5Mzfl5SlQntL26A7UlHSjPpN0v3YfXJ4CiObn3xjqgeWhVCMvreFEG
xGIlnR06VaCaiERkLEhPixtQynF/6fLWzi70l5HNXotQl41KC6luFO8x/EH6bHq8DLptbW6KdtNC
h+ltkOijF4c3uTjiOPY64DLRATGTlbWYTZlAXl4dlOdovBsQSEt/Je0TFuWdk5fXHR1Fne4nFgwj
R14sH1vEoxNMRLJrDOXLx0O2OcIob55Ulo5qjg4SKm5uy3AnHu04WRu6C3UvecH0LFhOkjehuFCS
m+bTOQBmq6dGgIoI8+F6LBC96WwlXlrS+pTvjWgJLzEzr7q1nLzEhnsi1oTIdIOvrG7tnsfiyqxW
MrDlFLalD9UM8JPlp/1GxGwK6d0HAmFYmdES2cdcc5Bhm5RAhalQ2X4c9a1pbBvr3uzXurDqEJBE
HpoSqx/GK8kVl0Xkm9oDTATQTDG1VtRn/KTaQsKwMCSzlj1oKdEJJBrIezyOAa2r6uoo3fXBfRZT
3KseVUAQxgaE2ukO4RDMLNid/XV4eNKKj8wtx232EEHXKe/+fgrPv1hftsTsxTL7I9Hnkc3aPGHC
gzkq7SKyduM2xSTdlr0GEj+OQ9w+Fz48He953eXrKZk9U2Z8CtoiofAp+zJVaZtzfG29qu/oPnMM
0FsN/QtfvLT7Z+/RWB1jSTrxU0tw0U8HXGcib8g94XXS5GlQ/l2wtMKFoOUM051r7p8J1mb9lqQ9
KSWCYVOENqE2E0cAqerDn6Wg2zxED5ecdc4BdPgg7g3koFMGOvuZctLrR2zW0js2VktZPXeqyklC
P7KWrXAVYFC8CXlVwAN0a2y0UUKmRCTAZ6DvyCYFoolFdIxpPJBIN8R2PjKf4PMBYlQS3xL3FOP+
RUH+/OL8Z9Sfmd2XN2joT4EuiVPzUJqUYVEgQGtbgcB1pNwmuVhxposWhsql5bn03VmlowbelhTB
1I6DPycv+vvhIfePfkVrl92vuN2/sds6m6d+WaO59G/QHGoxVYqprwSwhT4pFpegZlZoykc02wQa
9ovPMF5dmoBwP6p3CSrqLxDQ/9WZsBTLlCne/VDzVuIqa+sOVBu9BwA591Ts7lI7z2CHUvdB1XFh
OdBp/v7Vcy0/tug/X5W/BxzEyKV6Cv/vqwc0UR8hU2ksNExJL6cjSbWfRPmwGn0R/Tm06Aq/Q9Sw
uIVqh3T688VY8fyj/c+QZtFIFxZyopg00mB/CbWLgn390mu+RRSouSNsD5x2IfM7YCOkBPZsZ+P7
m2wR84ufcoRbIJUDjio8ATqr/ffpOptDqyICHBhYK+SzsxNdNcEpTkM6M9pUZStWkxOMfj1eQXBd
TjJX42PpDZvj24XPTvnq/Ib+8tn5zaUlmpjlMZ9NVj0JpQuVvacdhNW0Y8ESxQAV1L72fKk392nF
9fO7xCIiZSy25OxJon6WpsHh83Ag8YuXvJTv5dGV+yWsySrZR7h0VQ528li5ONlvbLkBOqm9XVLO
SZGkPwoLDdKYY3WPzRRfAW0CMh4qfj2g4n281eVrrd32sp9W6zT0QbRoJbccRnWbI0Cf4eYY7/Xk
HkD1RdqM8eO6MVVQLia2fzLtLt2a/ba4rS3zcCzj/7wGx+PvnPpYfHJHbZ9DvGaTyTaSEYXstqeV
YoDaP9jtn0b3wdQbVFUjV43oSYJvwBRgqUueHKyr7gMLJVBlkKEKRzp94HbmZ2m0FCCXluUrWbMf
19QhVf0Kx3G7aRApHp6T5FkO9u1IL+IqKIzlKV1DxkiVdYxCrUzY8artg0frriO8/kgOi9Noh91T
qd5D5LiRWwd2AVd08msoaNscEJ9AvQ935OgVWH2qPmKWLJXc4I6uQkdyR90bi42uwdPTf2c9giCh
n/BFdNfHxfEJVpxdqkvYq+0e1DeA3oH/te8fIvW5g8qU9a8Gx6zVdFerKace7UN9j4hfD5vUMuCX
+DHvuXiLSahcrCvKARkd5BJBhTjaV+rVGCytaNMNa6l7butNYj2qMMvHvF2cuj8H4p3n+PQYqdoi
S96coHTN05/ExILUQVElFTYUNdK3SbML7MybftW+FfFVre2bk4tqecfehAMGgip3hOcR2XrK45GP
O0b40tOkewHKSVivi7b1O/yDzeiFK0L7kfRP+wpdbFXkH+DAs30ldXodx4EKBXMNXNFK9kbIgbCe
FOFVC94quHLVyE1eLQ8d3osrHORFKLpXQo/pFRUKR7D1dhUUNydFWvTNVXTYaPV1rL1Xh1+E3M4h
eRCNGjU4D2xicTvQD4ZaJR8izE5uUSVKe69B1AJ83VF5GJPHNnoW8xXSB8iihReVPi7+2lnsmEFU
tMJYjEmhO7wLjOA6s46LJEMYiyGlHQ5/N2OzPAZeDUuDcF+/hXAkp2su8vo1vO+51QHMboNl5sEp
RhF9lw0LY1zFjXti04mkLwd6NcH4q1S5UGy4EGW7FjWXXVmZm15ajhwauiAFjBG3hQseKlz90xr/
/RKWzy+sNWmeSypF/VlRscvN0+lw6KYLw3gSEzc6rEpLXEAm/vSqN6MNNjyqjzyrgA8eJtYArEAl
DnZ+d1kd77Ng+u1q/txm/4xmlkAekcZrMQ6I7zITb7reKQ4wT5RpVG9B7ipTzp4VaxXSq6MEuwOC
1oCMDm+mhu5Q8SodtkAXSG0vvpDnrlVFUjAtMzWi3nmnPCvxdklOArME2pJqti+YC/REqrfOPtJv
Gj3Qnol7WurjhfX5+TYzI1+/PJsRRZFogTZmzCPJ7WhCKsqQfVglpVtly8k3vg2pbxXjjSi9AfC9
+KJMW32+Il+/Pzv4ZY+NmCIY8V3ujp7mya/tDTWOuxh6xMkxAHg6gR25x7t2qTl/35o/E43ZT5+d
Qj0qrDI78NPx/RubdWDApbsRyJwzqt1dArpM4sIQUQOHN2s9lJMhNuCj1dDdwNpC0TVeiuiINE/S
ETKdfFO1bylMJGkXH2/T8Zdmj9iieOYlNvOZI6VRnRVVdF40iRLU7EiJvWB1fT2AO4K4ip6L5QPt
bCEk0qHouUUWxwf9XnkBDEzP8WboFqm1TA8reZn58aWd+xnpf1+/74OZ7Z/IMuOxlcdiEi4/EF6m
tvAOcHGj/KJG8Cz+Dj9y6tUwO9DEAUBQJ3vAyyDALyzmz2ItB+frpMz2kWTEap9EfXGntQswH/J6
qqfF6+MNiBKfcuAK2ya0QOmY/ovk7+cmnj5OlkyEizHmvG1Xl6mRNJVW8HpVq8kWG2UW6bCB6DSx
NlCNeRc+cFjbFDhMJbuLTZQpfv65Bv98frpdvuSeyRBHoRorxR3iTAhGiZkbYJU9uDSpRz4Oig69
jeejPaCTuVZoL5eNS8p2gyfT34/Uz7zwcxX+GclsazZyj0m6KhX0bqP7EW5ftyhfw9CptuMW3bM7
sg/dSVficFddGZwnePeXeoaf2/9vszHbkWF3CqOYruGdYO1Ooo0Mq+SJytqgVIYWtuipkKz8UN2K
CBvDeM1NsOOjndxTZdDGKxHxMWEX3w75xgxuJvoKBCB2rn4rNW529MtkE1QPGaE2om5VdyW010Jl
y3ehCatqa4A/vR+UKww/tkH7XFKEGIjfWrsT91TutMSxgr1GTcIK7y0JExIRzwHx9ahCRBME1DE/
O/pZdI0RCv0emC/qrzHaaFTzaE2hbyl8HA/PR+LZVu5h3kJbjBf9ad/lmIE+jeOrMN4LgLmucdL6
+9IqPx9y9ripUpRRVJ0XanbAiMeENjD1Ympe9V61yp4L7Y+Yrk9Xw5/+rZ3w9lBAhwQVJFe3FsJL
J/nKFXUASrLXiptjH1P/avCHx10Os6bIiX9dGOG5UwjkA2lUjNBAfijfj4F6SI5hVDBCGXXg+rWL
bumWqDRsbhV8mRatbuNIn/S/o85Tr5VbALkA1CE74OcFPTXEgfZVlJzuA+MQ8kPuTUAa3P9Lq3WN
AyXSq7FGV6RbSZFfXhr7uSP8deyzIxzTQJDFjrGHKL15koKJig0+mLh2UurUK1RFSv6j9fE7HK6g
S+/MZ+2q9qpqAQUFrIlyg3KS5J8cNFOXkMXH50Cycyx3TZBzDp3bC/uBnO/HrUNjmioINquiacnz
NJfta2ltk0R3w42yONma4ffBrR6GT9aByvcO3ZXfaPiE+AhhaVFJi/iDmLUYPPMFNgsaMCQ3Q73t
3jNpizKxpqPKWq9N8aY/bUTpObP2VNlFqfKq8r7F+rGE1FpTWb5Omy0MCwJjUV+klR0KN0axpBDY
d9fiaYdMeUbOqJ9WcXINtqYxFhUxVcT4Jklr/j/sBCYGc4mjNXBC5NBOV23iFtAzHOVJtkksdwLS
Ppv4oTnhHbhAMOVXuiQ+xyKOP/G4e50cv6kyO8kbejsjkky/jCuQymhVWvKilH1FnsIoHSN6NnsL
icVVSAwLrydBszwgxAmiaibjAY3nBP29NrkkCx9liwvFiGc3qkyI/7hwXFqFHqMNwB9RLB0nrXKR
ExgFS7zoj5ozxK4ku8F40/CXYWx6xDxjWB8Q4QzRZ9IQ9/roipUI1QpEJVJoODjd7KNi1ZWorITo
yOt0RNBHQn8enfN7o/PK/LYM/rSR30aIejkaAo3VpooQgVoxAnAeCopB90wqdoDsvUMP23jTTGa0
dlHah3c9nFIMSPQSbLgPYQ2319yU+3yPWrCt70xsgB/hnBDmKoRX1whOAQU+2JN5sdx6wYeibwt9
26LleRicvltiBRPqcMn8UN708gYRIEu5E4JlfAfc4haikSzZ3eS5ODXIG3pRGEUKyBOtiitqnzRE
HP22NdY6B4GHuFzo6qoW32vZrchqra1BmdQFrwV/wTFtoUVpy07sckMjxEEKtHCifslfTx4WUSKD
SlSDIpMWzYN1rWFOsoG+DxYQFf4/ycuALFDkAhdrno/aCk4tsBQpXA7L9pewLamT2soq24FhhKlm
UzVB/WvDEzhBHbgacTr3zGESZDKvgscqWGd26gCwQxxmuBE80vgwRoxuwRdLc6GK7/i11vvKb5el
e9ogcVcAxkK7Itt9SsoYqzvFRccTZ4DuKSLcGpbqL3ODa0CzaHYKBit/4mAbES6+9MqGDmlBJVBt
qCKpm+7G+oDgNlDL9HFBvi+v5WW97D3hXbsTtqdleVf4eDcWfu6dVuLodaSmXrxCrpF+F0rGsHSS
Zd94dEFYWhBUkB62ghf+Sf4Ua9krPgYYxuFauT7cxntstPsXlFK1eGV2jCb3DsmWWGkCnk6yBuKw
ETHQUO0cdn+0pcGFOgtyi0Bw8vXhEZdJW7w+IDF8Va8yN8a4mZFTDeNAgZ9aITV2wzGHPre1+MtK
evdHn05AaIdL6IuOfJv4hd/79Yo3K4qXI66w0g1K3y8FPpoTXJYPUbXK9tixAhDhbchem1cJOumi
8sOX5oaj7shP4Ss64lf9siRz2EhgAR4QCLuDDROvdKf0D847EaHNutNCW3du5QarwO/eGEswMd1i
aLOUzLTFVPC7VsslPoau1dtK9hgftgnyySZPVFe+TSrfI6Ko24NTP0AZX0UfdeP3qQ/dH/MwYrsA
ZKE06U9Cr9KRISCpR4iuXJj3Bl8YFnK1BJUsopufY7ueXuPd4VmZU76H2YZ2LpoeJ4yaH9t7BBAq
3QneCz/xhQtmbz+hDeRehinJMmZ66BfM6z09lMc8l5qIQBE9km4tPihYu9DR2pO2qJTNhR1vsBq6
1W37G7jkm3hwaOJzCnd4wF54y87ENt9HM8sEqzHpszGooztephHrLmx40L27x8DUfADpTEO4b1yK
E+oftUSaBL9rhF0IdKC34VscInRRftYOE+94n+CgFjhArletdWHWPp/U76Ht93HOCunk6qiS5cya
EsCOc3DE1deZsihH/yR7k0Qy9nc4OpN0sn8UX/x1Kbj+7P3/ZQRz5wg0XdpA7pmpCmcZH3WcOwTM
HewW2SLxa/GeNI7ybNw33slwRqf7rfYr2vIphxzxVxsFaFDC+hZNx8jNn9A5qkpbQhkhc2F/ylSE
UD1xhjeeYy5kzYEkfmGp/x9TaEpwEqZuhD6bwqg8HOS2yiPqUWi7fWBshCzbTYcfQXhF297uXrhh
7Gh9aeZ+Evo/d/x/PmzM+qhCcgxOqZZGFFpQQDQX7U7aCK7qKDf0ipCAqezD6AzppfrOz6B42jL/
fHbWH0w7pSwOdTZFafHrJG2gbfO1tCx9lLyv8q3yMWyJGpqd8Czf/j0eP1On+P5p+Xs8flSlPpNl
pjrb5q/Ztbbl8MSIT+4Pz8VSu4lu23vrT+S2v6IbdXN8/xe6YmdD1C8/fp4RhKOUFCNzjv4Gjmo3
HOSR9s8CoGGAvPb1eMttSXiK+A6eEla5IBrZCRdgK/r0O3+emX+WYBbbYwgp5gpuFGy50SszorIN
/ahTslZADJ2cFFVSaS0Oy8Nr8KkEyFVnXbdvFOwhYvTX2qp/xxKOdFVRJhkRdJjjapN/WPt+lZkv
RJNxj17pcvpFpwWXkvGgvRDYSNCgoO4ndNDRV8ZLvSCpafyGijlhb9n/qk1uqg0H75h53PQIvSUv
7eZShehsme3rDpzVBMRgyMcqYwdOfknF7wlJHaAZMdyfXoaH9k+5k6nCRwssSevazZWtAJsYYaOn
bhe+aCt9d8JyZN8/Mx0IM8iFn20NR7yonaxOq/C3VZqVDVrDDIcRFfpPGqf4aLR2cQ1riQb3jTzY
waPYOdY2KrF9jnbKdbY18Z2dluWz65y4ao4A1eSeXvJCYHwNQRFQdL7oqENRuz3iwWzLXJofeuOW
uosAlLr8F75N5/aaSX4uSYZlYDc6m+w+GIxg0Irj56+YfO6lX1MBCl1SN9vVF96jn9wj7rSJq2Mh
RkRBUp99La0lE1dTUsBoRZtzbNie1HsOH7lhq3WGbfpx0Q50J5HnXybCFn1lcm2h8kQHNQks3Kfg
38TObfIJl4ATHhwtcqiXYDw/7f1Gs1EFUsdtTuEVJeHCRRkky22C/EvX89nL6utPmS2/XvzfTxk/
i6pQ45FduW/2h0eL4uqt8RbSkv017PsPInYt98d2GxF4i8Hiwq15dgW/zOmszpKfzC4+1swpVQoU
IukTuipco9iJ0EjSfF1YDsdH4GJd7R06H11RLfe04/Wp3qRo6E5Kgd3z34f0EwI0W+ZZeJQVZWgq
GUPKnoCFdfbJx0/VTjYj9TRb2oXupYrm2T7N19WYvdKHQD4pQssXe68Hf0cQi0gRzn8kxUidoNFS
udTMprDewb7BxqwHjQGcXGylA4u3F04XfVR+kqK+T8L8/YbgXRvywJCmnp3coVTqELIGbkSYg/as
iZJvtNeDVU6K2v/Wu2dVvcoH/5gTNhIh1YhDv40YpU5o+hTFJ2j895Kwqoano7A55islWBune60Q
FgWZedv/GTXUnC86u50p0X47s8YsIFDSsioHid8xWij4OUxvDK0Nj1j0PSk4IXSg3qOTF+d7PC2w
5VtMWTeWZO6let35I2eIGpud1qA8bw1GeYaUbv45oyecFtx04D1bo2dwPK1MFMY3guiXwItdKXEr
H3i+6qfZqhQ2OGbkpndhk08HfH7/m19GM7sAKAXXVpwwmmRVwf97HR18J5TcQU8YJtiax3R9+DVl
1MPFHti5MAXSBaU0zTQ1bR6TakdR7jUpnrbWyZUQqmncSMKRE4/LfnCkeH0KfBiYk03J1BMllAnb
faE6f58BebpZfs7Af4Yx3+FGmPVmE3yuh4jqBemwF+OeNNJIyUy0iz2jcGV0h2kl25NaB3G7Zce/
NThoiJuf/IaqkYTqs49S98X7+dzz/GWO5tsWjZNab2XmqHabLeUy1XwCj3zSrjrSamDW/aJ9DuVn
czJ6mu6CBOH1lRE5lJvzwz3Vnv+q7cNR+mfdjOkq/9J3aY6xUokCYwrRS4jgRsC5DlaW5AbBOhY8
QAsx8lIZRag8X4NjRIE5R33B//u6Ked37j/rNoty2zpIswqdb6bGiLaBuTERvlmkxW2YPZXZbXu6
H1DZVF8O/XUy3BYdst+eKOxDpLCOu4lJFFGk0WPgy8uqdEx8fI6b5EA8eRMdCQ5LZCHckDDSu9S0
+4mjm+5UuE14QND1NuZ0k1ru2iLWhCO6zMq75qU3nbCWZAfdLhsBAVz9MABwKGAjQzN4gd/y73hQ
L5rcHukqXFZVODuTX8Yze+hSZEW0OgmnmQT4TsKPisFUha/ExQGfeBu68yG10aX75O5bl3LTs3v8
y+dnr14QZVkDF+w4KRgQSWW4oVm3Uw8eYU8wHtTz6l+XSPo/6ZasgQXqho1sAPP9fPy/bOJEKg6t
lRnHO8RIKFiTq9Of2WQnrxT+QLF7FxLHoL77kawxpDjUmxa0eRKsLhnQ/HT+nI1jmpwv48iqnu2A
Fzia1fVrRnWNc2OLK5W68KflKDVHgC1Xfz87Z1/Dr79+FsEeu2GcYKVHkpP0Va+9sPcm3Hzd7BG3
Uj108kHUHKkGo1c2uVGX1P9ONkX6C+M49wR8Hcfs9en0IKilhnFM0QUOvqENBPB0cpsT2vrNXpTv
cvMxAKdWmn6neRn5hKszRM5ALPp1R9m7fGliP4o2ULMbv9bWibAML7mon1klsFmAOHFpVVVT+XzT
v6ySnrRak5hq8TnODqQt2k0uQRgJHbVSG8lqVEjQGr2QaZwJQfmuIUqKqLNJf2gznQw8KiSFFneA
2q4GyLb6rf3ieSRHxnwo8To/4Mr/+6KcqRV9/+jsOpClqhjqmh+LXma2Ak8YW074/hn7LioM7wX3
SKJq+ZOrM5AG0bvw/WnzfX+Qv39/dh9EmRCGtSR/Aj1yVELxL/MD2gidh3K9AQ/kIQDsRbXdj0FQ
yav/v8/rs4oV3h+VOOT8fNjwmieg5AaSwFEA/rdOIWP4sjoVz7KT+YG6l9LXC1//eSK+/Xh9Fqea
iKcOZsaK915bUjn0UD424fu46Cgh087L0CJp7RytpfKB2AohiCas9Iu6bmfXABo6yS18eFwEvl9L
TRBYg16Db4nxlpEdnRTXz/2iJK1uST/Gq/61f6F0JfiH+vrvU6Cc+7alSDr6Hjro6XlDu+yQMeiH
OicVPLnDY254meEPo98Xy4oJEDGxBxJAwf56eEJ7r5fXDTMFxBRuUOeXR0f7g/4VLa0mvj4oy5L0
+rryDJoPv0ByyocJ7Vl17t9HbZ0ZNYxtKKRQDYEM/IAIj3XdK0VT3Jk7BBj0/No6bY7BrtUKpMYp
AC7qDUL3buabNtmdU90DowqXZezQyjQ2auYcMfx02mEhALsAlkUj5ElB1nrR7JN9ChwaOyfDPT4o
amJL5tFp0h1t0QN2QOTC6kpF2lJBaSd96t/MZ6W5GnPncI/qMEoC/0PYee1Gji1Z9IsI0JvXpEmv
TKW8XghZeu/59bPYM8CoVEIJGAwafbsqaQ/jROy9Nl1xEpoOhaO/thgSSHBRPtSD+YpmV448Zdq1
iaM+1Ndzs9I37Z0aeUzDCBrM7pdc2Z5p8Em6A9OZ7ppT07kyqdgjs7iH7C14ZARJFtOv+zVlqd6+
LQJ/XM5vi1Bi+EVlpn25MIzFeqW9qZ8jKlDsBsi9nisKW9OL4Rw+FW/dYwNIGPpgfd2yNqEU8NDH
LuCjhdvi2zKMjquaCj7yMjxpT/++8T9ICXVFE0VTNBFhKPJ/Z/Ll21D4s974UU1G23EJSD8AxFkp
+3HfvsKFPPJQUsF4w/437fDfLnlTV1XZ1GR4CeivrG+VgygWFi8Qvwt60e17m73TIpwgj8sdC3aO
vxXcP/8gr6OlkNJnKf8RxL6caO53us+QfST8E+VdqB1yuBSVM7pRcgHCZ/92hj/szDjD//9B5dtK
rHeDrPUGPwgURn8M28cBEd1A9vG+1LdRse54NLPbHrGNXBwMxo3hYTAYaag8MCqh5rq/1ZIHxKwr
Quqna0qp7tOSql+KmB86vX8e5rclu6/Fvq4sboRIb3Q4jq81CWwcwdLGalambhfrpQc8wDOhkGd3
W2HSQTuPO2vZhkBOdTQ69AyHZzcv1lBRS4quX1VqPwyxOE5Ur6ZFzqJEXfHnmh6N5WwGApez0OjM
rqzT5Ap4RquXiYV8Oqg0z3VcMzEsl+S6605JgAqkk1cpsnwQ1f0mGHAbYbCKC7wA/prdQIkH28fR
wafYg3BPiM47HSLFGZWrOvgQMJ7IC1aYDDQUXXHvNsVWU1ep9utG+Yd6npOzlGWqoBBS+F0dOmR+
rORNOV4q1Ztqr0WQ0a8bGoguFp8VUNbZRg+aWIRJLusCTOLfH9gfokWXd/LLUXyrZ9WxK5IubZd3
Ep4uOZvGcQpuDKJWpPEenXtQw6WTHvuJZb3aZfoVvMQCfZDpA5CMsJFg9gig/E+ZLeKThYGA4t3y
gnTaxAhKu/xVH4tVUB2y3LDl/tSLqFMKUFUEalwS69hDsC2TDVFxWg/XnCUwdZGHEIveW/dNWtl9
eZdJr0PlNhWbTcLPpo+p91Jab220mfk41PUd8WrmQ647Q/44jtuFtANGkmSqxSNyMODfIAEUgl1T
OIQOMp9X3Pm/1t2nUF4SrH4ZDNNxS1SYqp+ioLc1/UFNVdfsrwYU98Ot/xp5WuxyC+hPKMgHALmY
qxArDW93sU1RC7jRsDiFsgq49bZlvMMAAo+K92sz7u+2s46amHWUQFiR4cG3JgLpSYLiZ0RiVfMx
bneQVuT1lLqVrVm3akjGwXAbSPvcgJNOpr10bLpHjRRLy0mtj0w9gltCePNLBSovC8af374/D+rb
ym7kTZwKOk/RstqxhtjVtEazlN8OawbuaG9IswMZ2zkq9BWCroRFt3RSfqnDpP/Vsv15ICq7M6xc
pmlQjn3fJM9RLsTjmDJW6fe1sVVGL9wC8bZuSHhoPkvJCbR9hx4UeePBBHYNsygnwKjCfygiDEvp
JzARMqNtHbjj2TjX4SY8Rp9+tFXkD4yLOcU1UlTxOGkrEsjMY/HStjxf6JW8rriKTDtjEY2X5JWa
Vu2mEFfqs1ZvVAPZWoiIFnkg+STS9ZB+FvxgKDz7E3i/88w0zYQekVg3mrGNCYSb4UUHWXgZ0o+k
u0tmaHvYa42NWNzHYedIs/lsSfdCcatJh6BEISM+SdU2De+C9MPgzYWKhQsghV/afujhg5p81tJH
mdqt/A5ZfF37OzNby1kIFsBNH5VzAMeDFNn4NnjJphMXp/j0S1tioifs00NcO90n1lUqw/mmJbMS
aLR5moA8V9ul24lWHL4zaEm3uzZ1MOGqudL8XdQqGFweE4lg5hWmpoylwenscD7zq/415WIAhG86
cY8CQVsJ1aNfAas1tmL80GEpyBoWfnVVKCpZ9YD9GUi2+ZMGd7hrDmYDelDAVU86+qdSHEMTOuKd
OB97ciHNq0661czTyBhoPsv1nskkMrOOKDO7olXNeof5mFA90co8RaJrZGzNXUmOLcNWu75JSvZQ
y5cvvSKtsiuPFuqjbts4/iZbT3fiuPIDu6L3hVIarct2/gxgeyCKKfcChhTURpWLB+WKwXVqOV1u
W5arO0zG6JToW5ibdM4xTXRnJN43wvN0LojO28CRoPYKbuTVy+ARScTuMSHCRcI+d1Ho/9OtnOtL
5QT1JtdW1UHSHdGLiYMtGEe4AJynR74cSJTymAyhtc4ZwNgmcxdMwUm+bcR9vyPBktEQuXOInHk2
Pf2GTBSCOMGv30Zn67O/YnHUPsv79L56ZKKTFtwboPg2YDiluNcP8hleCJCQ1bxRtxpZvmN1leHG
uFZfGXFR1qZe0mxr4QG56/TWvI0j9u4XRkE8ebTJa7t5Mok5yq8CqPURiAzKwG69XElm3mgU45iM
2Pmi6htEO7nl6K2dwUJAB5X6Z4qlYW91d+YpuzWu+9W4svhabrhW5Wfvyg6RCzcowdPVEx2ZgkRS
XjqodvlT3VxGnz6NQyaMlK37ecMOjMkYCjoG7/LT+Kqf6dtQe1nti9YcBmsVStdWWW0sAVXWUJKT
HJMVSDQAc/0Nx56GJ6t/Xuald2K1TcbHRrPzV+lqpgebxE4xnZsKly5dXgNdPUOT6CEhRA8DyLUv
HSqD4KhVi9jtSTO9ObbZosrjVuvu0peidTOkmdbVUG/B8EfxsxA9oIHHGsevm9JqAAzauIzieaq4
26nmNbD/68cELdw9WlepcBRUWM0y3y4nZKXbQXJEVG4yeAubbCMG3eO0IoA0i5+J/lo1knircyXD
8i2cNwAnDIi6gktPT6SrQHxk95JiHEHOVONl8YrH8pNGksjn2nDa+6RxwgvVWJM/pZrhJiZR7tf6
AVmgeRBP9acEEGvc646xJqjKC25pQ1mZO3GFSaSoUEuAqB/zfYnqtH4E3S+Ja6U58OpMRD40APaa
N8Oyu+nMs8IGUrks0iReS+b23K/RAI+O59DrJMKcSKd/Iim3GD29Pfbl2gzeAuUKqCQQc8MVR3ET
8gUYETQIIcEK93lyXeZbUbmJiHG7Do7CS4all1WbraSYXVA8oLYj4baKnRyknUAuce/OsBVAdGi4
pMe3nispNGj8QVoDJofEj+wSQoeboj3j/9orLW6PgY+iCj071TLsqEh5sJSTOK6FnKDKY28+BRGJ
qvgQarZFpp/YlZC6mkU+u/Kg01Icrs0BAiOlTb+t4rXFlyghTjZn6e7v5eyi6NeCSOl0NPRrHjFx
2BFiGxHXSd5B5fdno2chml+RppEkibe8cKbY0cDtcJqmT8e24/Nxo+b4leG0bsgssmdklWZ0pUfn
Rr2SMDlElMTlA4kE7B9tWVnuN8ny625ccwWV/n3ot1EoA3fpHL0hCPoYIrOU5lfYkauGKK4SOHRZ
uuKT1X2YOYUljqPO48+aHeqztcwV5ntJOm1sixhiegwpVU8GtrYrxl2OIJa/ZwKWhGgv9DoutrWP
TY9r0qonxClGtmWDXTb7uaMpvkmT6/RB3CrXQk/x4xTWJzeuMdy4O+vvfm9XqBZquxgA7a5golPy
F9G+ax2j3rM6ltGJdGaauZJKZsWRUxuUm5qE03RJ73zkcpnTox/tTWFbRW/Ma3x/E48HEuxHrgX6
zP6eYGXdovDqzlV/5AWP4aMCyIY1Xq4zJNNuCpqwXA2xA1szkLxMdfjPhc5TolPXbyphJeTU5K4p
X3X6QTNuq+R1LnY1FzVjcG5et3luB9oVp857kU6LUnQMcD5gi0VSj6L9yWfURYxdBWx6sDFvT/G9
HJ/b+KRlj5J4Gdu9NDvme/rgv5uqA9KIO+jzx1GzattKvTLiW794GRb0Wt7vjLq1Gz4EQ0Man3Zj
6TUZYfJZRU1jYQXvz0p/BeNiFcHzaNbDvAvFAwlbSUgSV/4YsAMo5vVMlGXKMNBs6QgaJ70+G+qh
D9eZ+mSW+4Z4CqFf99JV224UEhGSwKtWY7geFVegcLS8pHMmfAPwoVP2nzb7EFPYNQJfI/R5NFX0
vLEzFjktPAYN0dUmcvrQJjPDFpCMSDo9N51NrnKfSOc+eJTFq6TEydpuJ+EuFCEBO6jMWF/5/zMj
VPwQgmN0TjtujHAzh5tx2Ab6EfYm1CJH9Z0I8TndRh3QU3yrjocKhxDj+WxVsFpI/qVKrhnIVATW
BNaTRG50R6Sb3U5r0/Ra4TILF51HL02uRGE/T7sOeTxRsxLLHWSc8lkNrvj8LGgs1NJ9SOew2y7h
uUNym7MrxeJET47g73FICWfe1MCaAf0L/kUCssFBhsGH2X1iSdLKu+Vw6ZwRDdsQDyMsMvmc/8Ae
58eyp+0Wn2QOs4H/XDFIS2Z6yWiP+3eLujgod9a4NuJ9Mb0V+baZLopmqxViilWD86CNaWLYpUwc
T2/P/XXaUkLu6y7zyuG6El9L021epf4aWbuRX2ZGMzX1BF5SWjI5uuaDzsIik26OczYJchcROuUR
Qkt9x38stY7Oh3Lp/02vi9xCO7Llyqlg6mGlYuoX72IB0RzVF9wuSAHyQ5Jv1Gw7BRor20erTbYg
KbhdBvZuebwP4yUFF67AgfF8GWymYjf176MxEQKPLXHDb8zDqtWbNc94NLVOlUMI6d97shH9ch1W
9PRYHbvCQezEH1FYbtWzkV2SYhfH69Q4xB3lI1xUKi5sqMl1pmw0/VC1n8IhxTMWNPvJuK6tgo70
ijzBjOZvdE4D3Ceu3N9XKWnur9nsWKyngMj80kU+pLBGKJJbm/d1T2zSK+IKUx28VnV0Y8VIfxxW
suhq3a1wwJ+RsVqG1r15KeaLrp4Ah6v9/dyVdhORqnQVyQtzoETHj1iulTyldbR+26uObLD5GMha
ZKEi0pzFMXYTjpXiyGKkCHiLyB9CpKLsaJR3BCQo47ouPJol4lXcnCzjvuw3WbFBJMmTMZEj0pyU
mHeqRBTEl9bfF9U6qtYignFC5SZniE5V6foo9ETjqVO287iOTRcdYdF5uGdT5QpEWcrPZ6bpaCLK
R03AKTZTf1fo7JWTykMjYvtt4ysIhBy0n600zR769zZjESVJN4PuLyePQUoaOLqMDYPBkfNl8UW0
WO/l5lOOj/9usyp/79TZixrUACJDc/UvBXPbtqyF4n+DUqJ3SLHeMp+0a5+gq4OSs23ojnRnXRwA
1ewR7A7/ADoV/TWFGSEPqUuuQWfQSXAadS0rp9a8D8s7rKkiA/9fRmjqDxN1SwT8AsxpAXp/1/hI
Vd1EtSlFNz0z7aw869OJSwM3XWp27IWRUW1IAF+UPb5rWq7aEk7qFKE9Js8W3VX/bfRm4mRsbV5E
oxZJU0z7RKxJ+N6Usynea6G3jqle1Itu7dp5a1hXmUGoGIEyHZtXB39JXHqsiU3//u8b8ZNIbTkl
SxMl3TL/4iTnaoaWh1+5UU6dC/BfkCDCuQKJTcD7bIEMkpU8YCYnCXVPeaE6c7KBVKl71EjRUzBD
gfvlcv80zraAh6OlUBWwXdq3aVUgCmIzynl0QzIUkIgyJ/2E1kmG5AMqWeLSMKlISML0VJtOcusz
rS1Ov09Of2jcwC/GhmmQTQT8//vwTpAiWYmLLLpJDMZyBGURUZGmh6L1/IjWm5PGp6hdJ8JRKPEk
Gedc8fDK0MWxp189Cz/MJf48mOWF+tKupy1Ot1HnYJavwxLqw0eduOUecYfdWuSo7yDcqyHN5gC/
zAyp65c+1n/Kqe/tI8VgfChCNMOx/63hnEVlD6yQ28IR5Pve2s4lO8zgHCiP2GptYwjQD7YrhQoM
gVVf8q+6+4QieyIcEy3YmgIX5xEgD7U+Gfotn7D4jrdgnRNWHWzm7kRl+xygq41d0Fd70iYem418
rRmHML+A4vNZ0e1e35j9PXQYhYTt/1y4AP0wyFko3Vaqfi0RJqpq66RyRMbp9TFA+OISQIZgqOZ7
zD7P0SLn3y/RD+3qpU0MTUuWRIjX/z1JX25OVghDn1rcHOI3xSP+XACEbl7ykDpR7TCuIxJ2coKB
Q6D24YNGzUVJ/sthyD+tU18P49szMnKEebM8sDGwi24ReNCRAlm0zB35VIaBA6MpdkB1TshA3hQN
gqNMlwkKNKMfIj4wSyExM96Ref37Cv1AWMAgtXg46OXL5l+d2bEWJbRvQXQj0L0gudTLzL2BpT7Y
D8zVaNWSNOKI+rnIL6W0U8eHZLqZEGx+kmmIhSzwn2hQ//uY9GXo+P2B/npM6p+vVNE2g0XyGFiO
yW0Tr8/t2inuqdVJ7vThaTxp/ov0XhsbUq6L8FjMJwGDbUvoM7EBdhUc9fwzEPEI2+Lo5ioK33NW
e1y7gYWCAqgXAWcRlIwUp1c2CZuk+Kznnj7sIoBhJsvKRhauVTpHerU1hHNu7hdG03CnNGyZD0lN
QbavX5AqaC50TSoOzRnrMyHNCi1KbLXscPEm/vuq/HCnGECy9GqGaCjKXzrOWAut2bSs4ibHsLkW
Apy5BFShWHgmggZTn5na/vtIorMjqPtsm72r+DsJU2CHnv42hv9h1fvjYL6rOcM5L4pa42Aa/4x9
GCaE7sykNi8EhoSh7OiQIwq+d2OhptV+DQYyl4HBn4/In7//bRioRXNWhaFR3FB00NtOjcsQnPyG
MHXer6Asjkox3sim4CI1mzGeVrxsd71xLeBnvUpchjyguXycmewl2Ls29BJCxiXPxkVzu6O/Xb3h
uMTGea9cYXAk1yZ8seh7JnflEum8zt4HJLLLpqDaT72T+I4R7MT+kyKzrEAxWt5wEz0BtxkAqqpA
3Mvn7lYPnfxzie8G1ZodFbZDKlv5XJDRJn/kGevAhNoiI6Sc8VWF1XbcLtwkR1ikYf9+mH5UWqmL
s14RVSCY3x2SYjCTQcVm4MYISmAeuNOllVgs8L5uwW9aJMVTzB1/H2//sBZy57788jfFQVYi+E/G
5clxrZht7vgQW6eEWLdqhQb0luGTcju5Y3O0rOu6IW7GndIeY9XnqB8FwLVVfZ2mfEoGok3Xv3FX
9WVp+eu5+nJ0i27oywdjTiHii0FY3gBC62j0+EfKyuqFFHupX0/SRg+vh+gRXJZGE+9+SLch8UEb
kyo52nXVzNjgKnv2t5j397SFk2GliHbPXUVJc8FIj6c9XPmK27LArIJ17Zb32JUJa7LO+XOd7APY
SGTAIH5WNNrlOzm/Tmm2+NjBo5yoPhz99hQ6qB26bcHnOMDA/e8n4ydFiEJWjc4sSluAj9+KvLgV
Mk2O4/IGZS4l5rzt8LZ9AkSIn9iWBoZnPOAFgwrodpUzBY5hEUIJaJ4OBWmYzX98WtJEDuyEYZ/E
Bs3n1fBgkR77/u8j/flJ+nKk36bAZd5GaSn/d6RECPftrpF3uPPD92QDa2tvMTh5ViY3zpCkrAZp
Ne+knbHTPirP2rFP2YSHSPzlvfrBeczT/eWYvtViddSMoTlyTP2jiKgf2BZ47toBBrEsO2BJ1vM6
pLEc78S3+dN/ZKOx4QKFz/QupLPxiznw74Q+iDlfD+fby8bQEYFGyeGwOxbqpcmg31GzV8kmE1xe
+3Y7rJs7/cm4oDqjq3Jq9/qhr1cF8azjnnkIkWKyQ/Nhrf6ijf1PUv/9TdNE9jAi3zMSkr49Z00z
+0OyXKlFRuBZhwmOwO21dlPS8e15zvbNS6Z7OnEwh+mYx159U+0UPLTGarizeg8BLwMA+mslturb
ZrT5dwVviGf1tIVJG1ZP+Wu+l62jLN734k5prqLBTg6D6qo30/uoHhfpM5lTAC3YOrkdBnHJrqIn
lRTocbiW5ZeK6GJMpQ2Rwe1AiwPMy4aaNnmDtgm37zdbkvZ3lYgIkCUZ5ImJwO0/JMqXtaewOkPI
+gxBKAInYtXm+lZl7EPHMW+PfsTdKrdahYoMRzME+r3GV8hcxy8xvh9qmzsFnqU9QR/pwRl6OVNR
D+JkfpChDJCdrN3072DDQZcwyiI1j0STFQVocNCmXTbfzzyYdKZ2Gp1CesgN1dPUt7Dj9xY9Ctt/
HSBq/lLp/cjV+nLK1jfpUeYPhmwlnDK7c7bto5OQ7sTHj4aD4x+m9ypwG2ysnr9n6tnYjGh/W+9+
PYRvlcSoxlbbJOmiOU4EEPTEMDAjTZ3xVYqRtEQ+FFSwCDKdGBunYEHn+bcl928hwh833vq2PTAa
0yijLuFJZs7+jLed/VsRoWTyoMzr0zopD4l5QIwLGYVYGKlwya5j38LgjmzoY3aTGbugvfH3kjvJ
jgTY3Zb3v0nolb+rco6SUgEnJu52/uHPTyOyBWHuqwIOmAvFYGJmjsiSR+99wpa5K0/NsSFBTb3L
kxOl9fzABvPBzL35oj2bNAvoXYBlsQm9pSp9tZKrQtuy8tXHggb5cLR0G6VB5Anev78S2k9fdFR7
/0Fl9YXj/O2wNVVPjaksYQqgm+D7gM7WmLwy9TTVTYCuhmvzZbpLT8M6uEhvJD81jjB9hkzNaSrT
Tth0MsHll0A7hzfF2mwdNtGtuEqO4nbyugONaHL5jOABPHa61uaXcSB8dS3QGePjBwXT9Jhg8AaV
VMHC9rdtwY/f60URqciiKOpEiv55flY1pFYRo+B8hMZMY2YSFw/3zAeRmZAz9JeIbVAOxRR+tdys
lIO0InPk1hpXxSNDzK6mJ0lTextltPIIUl4Vt7Kn3S2Kzn/fCeWnxxwzDu5hk46W+l26i9pxqOtu
WCo/2JhQacDqfNSKq95ZrwrWW+XO6Hg8hM+WFAimJcsCLawhqxOrKZdMpbwJ4Hd6XQ/brH4omEtN
IG2UTaHvVHX974Nlu8l1+/P7hHMQHBkBb6L6f6KdL6txWNaFPgRTf6mB6uSB+xia21I6V23MQwRU
hxFrIj2rGf4ZKbkfyBsXmdhM0lHPnAxOsErbX5zA9JafhXptdgnvhuW03UPpv4nUdAV5Jnmm2YH8
PFpvhl+79Vmp/VslfxaRlKUqWuJyH01EHb9aWHQiixQ4fk2DA5WaklP07UbjTzUEuOnglzIhs0NT
Jra9cXWdNG515FE/d9qTzKYwrJTdCJc2NxiuJBdJHr2moeyXQTU1NOc1yWYOSw/GYKGfCP8DoxRZ
+6x9lwum7/qTPr9E+u0c3BE8Wui3IniDeT/V5xQr3xi+Cv2joH9kCKYsxL8z/fbe2gC93UhCt6ZH
S8bmuO7H3IYln8ChIAvIm60FYI3jziR4Sr2XBLSaynlK94b/lItOqr2UTbjFGegrzLI8+rBGaWuT
i85Am484cwmMZOokjE+QyKxpJ+NccJFwlYdMdMrRNuj18s2abRWoULpmX0h16ujzW9us6p3+EFfs
NRy932V0v9T4MvgnHxWMuZWbDYl5beBZ5AL5KyRN8X11NDw64ZTsmfYxUrYRBhC90d+C3oNME99C
lT7zpa1QXZxFBDlX2RbC61p9HWEymA9TazKWO0fMiqUk99TG1UgXal2DPhoIUsupuA7blqRP9AOf
4RG1N/CS8a6pUADdKTlQH5HWbnHqL+OLTOCyjbr+6L8SFIKkQXuZlR1tIw15zbbnLU+v5nEVvC9H
H9iWvsplmiKrufFK2gMTKndUBA1U5nYHma4e70pCffpVD1lbIs4+pbZ3AUEZZP3e0YUKYs/6gDpt
tJ6UQqVm0uJq8r69Fp5llFGL1HMnrvJ18ZDdQH0qr8dP0Zl8COhXnRgi6toMLUJEJK52SQi8bZj7
TnbcwV+pmw5QgfnQvowuUowidGvhatJdsUegj9II0FNxzg1nvIee3TJoqF4Z0L2Mk5vSdb7BRJx9
SPz0qT+l70tyWr/ST4oBGDI9tNkmxU6LwYqdd4ffLiWJdIN9k3/s4kvgv83qdQejt+g2iwd5HyZ7
KNDowUacGNNdbnnawapdZmo5MbHc03LPqQjVZ5yS1UYJRvKPY7zk9+0CXeovaY882o5Tp0dwjMkO
XaMP/Ow/CFh7Jwkl+8lyGQLrPP929V6dmDjcIe2PQowANr6A/kVc9XdcKY1wR5e+pG5C4FsZ2HPg
FQirYt6HSFkAu5MTVRz5NfbFbuJ77C5xfpv4P3WGEo4kHUU0wyhpZjoXeO4AuacbsXHEzFZaj4A/
JspoKFpSZgHeEf7Wr5kpI1YT/RXlQwYMjjEHlFqZb3byOBIK+hycQSncdTdhBqUqaiiJ2OBxIMEt
Dz8NNJDPKBXWcW0r5l6KNr5g+/FFZGUwHmiMzZrDDdetTdXveAMDfxsTq4CKK2txhnp1sGSq1+ka
z40pUO05YEuIokPkiDoL65cGU8/ccfQZbxk6fDp7Kx4TUQV/6db0YaoT0E+SSmZjn7SbpENpZAsk
JQF8+I+rrJMOvAzcdzGPIaRq3u/EQVukvvHXGXD7kgNu48oh4yZD1Ky9p+Gjzi6uUu8ZMpRPQnic
S/YCwlVhLn89v0yKToFN7cyUG5B7knn5yNsiHCWEj4E7vVmqNwx7xkdz2SIQeSy7jyAhpZr48xEw
eprpcPmjbc8/C0SdKoqx6tXTIpEZLVg2jNj9c8gQubMWtF+snfL0KCPhQWzsY02bkD5jXIKWIJOg
E2z73pOlrT6uIjfBPicUDqT6GKNj91QzYAzZA7fsZ6578VWM7wfgGDEjL+0SXGsL5HwJ4+MCWTYf
PUYljLUQRcuMs+F4g6GHdDbt0VJo2x7We/g0Ch9MU1OYMyLtc4D1lauoDylydp+1KURmUd2FEAcE
An4jRIYf4bCNg5uFz4mKWnkJxceu2EzWbTrt8jhGmXAV8bwtw17B/xh6z6gICJWYvUf3ZnVjYhXr
7ssOHGFiM58Hz4fAEm7dlFw3TMI1/pJ1V+7SeG/oh5b56b9Lgh96ZpDEaJNTZSm0iL47UMaqD/U4
0nt8ErM3EKe0im+iNUK2ZQGE1fLA3uDXSMGl9v9ehnz90aW8/VKGlHWt+b2p9ZclsVi3U7KH/E3v
6t4SeTb+pkX+u1jmFJcYQRFQuKp8H6hG6pjXtRQNF41NZA9Wt1uPcLoRfywpgYtf4tf917Jt+OsE
v/zkty5OVapdJOfJcAm33b1yWMSphm2s2xdkuyD+fv29n+q6r6f4rV5OzTEz1YxTXHAIVDnqztTZ
cNLTGm9YLNHO9m4ondB92b+FD0rLdvZf5/qtHWNqM5KTgHMVd/lZ2bebxZQiH37vsv4w+PrzRn7b
9RRi0vaxHA6XaYkVXCW7hBVDX6HqpBUV9rvS6zfUaP/x/Fk7Q7djX+v++4X5bx781+li17IQ/lNg
f3fC5M1s1kbX95ccXQhFIZ93gMhc9i7Cy4u84ZTHp1Td9NoJgmkde4v5tQy9Itj1JeN2R3UaZbUI
jlPWGDLSXGQn2tnQoLo9UuDVJOVGdgHxiXYFuIF1s5QKaBlxbCLo8+Zz8dk7eN1V4guekjPL/MKa
/PdZ/oBe0/HD6DoTRuyIfzVMw6zQswolJWaU9BZr+djCeK3WJgHz1DT3yZtACo73m01M/em9MQHN
IX5ApvGXfbOpplTrZWn52cmd222XbuBJD4RJFxsUYyemriFR2BRRKKYlR1BshAtR7/h4wJH+4EEM
QPGv+nwB3aAlnu3xPkQHyAdD3YqM3FyCo9nNJtvsrf2ASlC9Ure3MHB/mV8vj+L3p+TriXxb4Zq4
VIrIn4aLui6ucgj4yrq8WtCj/75Pyk/GOuXrD33rOEZalokR0UqXwncJvBXPPe3Z+dSwD01FrCiU
5ClMRu2x6F7M+ehj8in8m0Z4kGS8+urHSA/ZL89B+REpT6jxFbIBi4EY7ciFibVumRfKKcrO+joQ
aB1xoUcMNX1EhEqy9btL0aLVNR87C952na8FnDkZjgRkWeu2ojYcHyx/N1Hfaai4B30ZBkP+Waxg
TbtNuuw0NCmSu341CeQrNQa7/Q5Cbc7bwcSmIP0cyEIwTmuJCJyOPqCgfGTlh9agcpfO1qMo56ue
VEP4hPYgr/3gsSqQlHOcExuWGh2mTNKPRBvUbO5hqgH7R5MXJNhi8SNrR1Toc+5ioJMJKCYamUra
EdVtXV5M8U2oZ5Sx5qoetyb7TCu4JV4wqp8IKhLSXR4+4mAqEnqRFLYUUfl0l8Uo6tiRZjurWOvt
I9tMxQ35C5xUuZ5QTDSLrwAkrlkxZHAAkRprdJbFgYeTKQqi9CRZd3fyp3KDzYDSf4FG9SSVzO3B
EA6CaRssBvRpp3N5zzrSvyp7nBlQQEvHcgnxmhdpd/AEi/dDRSwtrkpUc/xAu4sx9YpOYr4O8n2V
eBnQTsORCgStfJ2iRfBfhY7eISxcROdpxbdDvBajZ6u5LCHrxrYChl97Pf9D1cL9QwvJvxcEUMIF
8gL/YRTwVxZPLQL+4ipjUiHhwXmi7k9oTuVuZ+J0sVPYA9EdPvwOn3L7GJjMhp6r8CWYHnKiIxOK
PGmF1JMxY+pfKY0nSespuZjjPo4ofBeRqQztVrgRaAfIsrM4uCcX1s60T0U3Lq90hRvRvCYxMcEo
Es2tGVxyPD9G8dFL1z2Jpzz+7LsazWUagOhJYpcSjog3jzk/KK1lUPfZTg3WfnxISOhs2PIKAJrD
C7/FZFz0dzWYGsEr20vY35GXyNa0v4PRxl8+mUS6emV0W6M1zS+SeuqMA9636K5QPsONrq8jLn1w
CGjHr8SSbSL1nUwxi9tiF447v/jleyX9uKTKJNOrEow7Bu1/1lqh7NdxGpvDRUIt3Xhq7QGMepZZ
MLWlBOJ5hh7360r+Y11p0hhbJBj0xozlsL6UeGEuSamudf0lua9vsw10H5sN4m5J4qZraGMl+eVE
/5vu/rXkfvnFb0uuYlZRHmd8mJkJ6bU3YUeiNbpq7HljGbe1AiMLLdlKa/cTmun+NowZpnTwSsI9
WJByV93Ea+kGsV+MrhLscMe66L5j3EJDb8hexWEP2+r13wu4+lPlZuqaKEsmBSot6D+vUy2MQa72
XCcfPVcFLeaQYIbb1U8TI/dk3ZBLiK0xvQaW1jDQQfJdhbtOvdGTvcm8MuatZSdM3JlNogUO4cS/
L8Gc87yuWKXYW47jUUYukJ4T4Wlk3lJOT4X6Eg5PQfMwacc+XmsaWofHNHmT1IdfhyHL9+fvu/L/
5/dtDIAM3JishLuyUFpawgYDZAfIQ+0FEjZDiUFqaDnj6d+X9ef65ctl/fb4zVMMJ2l5/JCWvsna
vtzmHrp7HnvYBqi1vP8h7bx6G+eybfuLCDCHVzEpWbJll9ML4XLZzGIS468/g77AaZdKsBrnPjQa
ja8/iGbYe+215hxzhN3GnI329c+/rF8qh00Do/R85qB2OvveDG1s6yjjlxN9aQ079bjpSeV2gPqj
uFy06a4Cxa7t2ImiaVvWbkbm2W0wPafDC1lPeeMhmbA15BNfAhjchui/4492uosEHwbp6BMdTEyO
jXLZbBciPf9Vc1oOoaeC/Sa+kaZ386KSfEYL8YTh90i2RfwnAf2CaMNvDC841NHNic/fMRz1GgHl
gqCHwvHbn392Ghjz+KRnHc87n8CbrzpHtRENxt4RmfA+ZjvLhZWg3iCssenxyuEGvRUc+pidyDOv
LX4XRsV/X83ZiWHKmiQ6HbmalAWh8fAtwx9VPHYYm64Eh90g9ZVwM9vsR5W8HfgY1YpWUWnZ0i8J
8T/WAnFFd5Jw1KvsrEuMgu/3yjwbFIp61h/7mKszX1M6Xe7ptiDSD/XtnzkQZ87/mezwz1FcJkgs
9qAF9+0GAsg7uI7HGU9RXakmLy/ahIHM6tzZ1ny2GElVcDyFARcEAIFUl5rYyRCKIbZ9yBh9t2A6
8MXH//mTuTAj5il9+9mzNUJJgtCKB6Y6THri0cXiix82fpT+tG7/WJ28Mt/WuttLCGD/iPmuBIqx
KWlJGZ5sOgY9cwxSc+TXortt7orX7nf5FCyNu/ItahYJHVWKMBDGjMoYJJBG9a59ZgqNvZWlviBj
1TGIqtv2WH41xx/plVmlV+AsZOyUMES6skBo8xfwz4pognA05pE4lv+/V3xlUCYjz4buYND6LXZs
WVgaf43GRiKtl6w9h4JMH9ayTCddfU3tSJ5NKAjnac1mJNmMdIOPtkh+QHkgcyxId8fu1pjeFWAK
fSn4RI3bIS1EotQ3GbYrRykyki9+Ecxlhassp++IOT3oPsusxemwxF3rwyCXgsdo7IHmQ9U2yHIk
RHGSntkIaZCYrnO8mpJ86YhkifB2GcBK4j8zvjirrUmbmEVhaZEyW7QnhyhPlRRWG5CieWc6vadp
niH7GtMyuJ6sENcaJxecAbrCSR4lOveT+NGz41PWtlqfNdO8PVl7xVO2J9lW34Tf5t28DDd+zXxK
t5veNVckg/nFn3DwjGIj08shbgCrbUGUBU5upEwS1lqnuDpgvNQrs4D9EesMgQMNxd+vS4L1rpbw
4LGTAVHl5hTltkn8o7AJiq2lvA3Cpu1vMjVbqBiPlwypXTHGD+BGg8OUpvanzi2YnsSo68M1WY0i
M5rZkudokif9+flT5sH9+3arLBwqCHFDN1T57IZCwzTD1JyGQ/CLyCUUVmx88bLN18PpAXe4pG51
3LMj7CLOra5IES+qhS+Wnz1xwGpHAprJKYD/jNJrecIz6am2qC5wyp6YVuz1dBeSAdLfKcV6ohMR
700ATeZdYW5TbIv4dXFqaQynpfyeut74mBGMVFTY+3D96WhplhlFEGwMXVygTYtDJxJQQmQuSSDE
v9qYLGjBB4RVlSspZyKluJx3BfQRChE846K37grGZf4xsNPV/0vaI9jDtCVrMdLK7Jfpk9Xj6wkx
yKEsy7cVju0ofFCqT04r2um9GSSMleVS1T+ZsQX1S6TdWXQ+yU0hePkkXsHAXepXqaIFnkIXyXnS
zsk7rTkUQSAoMwhnDvZ+Ie65dOqn8NUgokfaztqUB+AzTwUuE7vdR65wG9jB6zRsJs4oO/T15ugT
jaFwWCGlIcueS46oY71PzVUR+jn08U8Q6d1yXMFNwXXOimuYj3S6s8Hvx3ex+7AkL253VndXC59H
Mg1orF8p/i9w53SVXpUkqqJEFOh5G1sqx6GxovmvNGzdH+qHUnHwPeKqboRVU+wnmhWYuzyN5HOK
MYxw3WPZr6+8/ReK+b+u4uwIkvf9JJ9O8oxwYQQ8kD/jZahf1jjFonhFYwoF/AJRSGkPyn3f7v6/
b8PZ1ye3AUaojgsQ12O2zvn8dSI6xePE5Hw/AqfNPIz4KiNil2WLxxnmd9XTlbtwYWH/6y6cN79l
VbOOChehzimLNbXMwPDQlrRloi1jN6nuu3QtyGsz8DXTidZD8FlrOAGu6YEv1VeIHEhdRrsoG+b5
2Uo6lsQsCtL86hP90afLofOPChU3jyTAQB2q7lFbI6VkPsTA9CV+6XQ8CSjdC2rWZBfQHiqpsVVs
psCU9Wbx8526VCz/dYFnhY/aHU/TMF/g4J1kZro22PKQy7MtCtEm2WX1sDi2HkqjsLNxIzlEk2nF
mxoZjH5fLKdO3On+yjVdWsC/37Szk1NbKo1WHHl6xMwQK0Bv3Ub4GTG53mLeQp/4UJ18WQLTdAeR
Ll103VKZnovTTkkezeiK0OkLRHZWLP11h86+qFrKWoLruEPTnhyHMMaNboMQyiGEh7ZYQX6hUhaS
/QS/jtiEhUl5U8xhXjoFPQF1c8pL3d1GPEMD2yyqx17M6Fumyzi9xc6k94THQq0gUUXvH+QW6r/m
wwfE4g4ygc4pn82z/sz0ObNwf/oCwQR39QfeRgvTePQnP6E+wUWO7XvJmI6A6ISdqP+QkwcsnURA
H31UB/UHUvyuc6uNuNNW1u34xIMMCUNKb3Mi2BI+yUC2Y/GgyBuTq5n/rtdToy9bctnM+VDS3Cvi
sxA8FshDw/ug5d30wcTc/l8evqKQVM7nQszQ2foRhAUYmvjr0+1QLeD1nryoXY4zXyXvH+Li0GXP
hvIqQ42J/FhfQYPKIHVlHU3a7vaacv3SgYQxy384dWcv49C1oSAkYMcaN0Ci8atrfEanFlJB1WMQ
3t5m9eG/GDRdqLnU72Sns9swilZfdSYQpXk+qdrSIr6rN7Sn/czF73atZXBxGcCbKpJMK6rwzM9K
vHJUGrXLW2qmZE2TJLePGjzsRQloJXNl0iDYiYGScDIwffl5clHNM/aX0Y85YXAH7UK5sjBdcMJA
kfrPFZ1LWEl3MvRopkglq3hJU4m1R90JyYN1XGJGRKTEoBZOg3YzYIC7tm5ffOrff/3sGJrXk64I
Gr9uvubRjQh2AKA0QqoTWhrFjlF7uKhAMvpg1w7AF85mf/3dZwtyoOZVo8Y8CfVVB5CBOoeeReTI
f46j03pzLHrxMj1mrgBpDKfola/vXy3hfNcVKMHzbiWft2rDUjHEfOTXaVTVC91wTprLX99YIGu2
Mur+GbvkKqate1o1i7WhqAmQlahe26V4leN6qXvy1/XMd+tbD7fWlL6tom44GPfWc5zfY57TCOiD
Kxc6MQIlC+hy4BXI1N9BRfVkIqQ2fhvRsDkIVbeTqS2jDg+z0iyDOvXi+ENSl3L5NloUy3O2Ff+d
s6zZ+XP8wEDEBDQyy5PhAGFDs2Xci1BNJH7U02ggc9bFXJ/Z+W8GkE6a7hHdRmsUQA8JW4A7yeDi
hoc+8djAEWAI3b7pdsqv9gEvygdLtPl7wGKDsoZCG0ubzQFfSVlpPSQ7M5ZNJdkKqdFCvJ/T3t5n
1B9DBcYgu+QA4SY7qJyV8cIHBw0zBt9fDDfNwNn/ipZHZi7hxaK0QBTUozolEMvaWhCU3qJlGa+P
KOhIloFikSN4QyPlGNc+2q9K/nyvNFRJsrSZ6vlP96Y6hV1qCCOPS/CIPipNv5d8hJNdS3c4I91S
vzW1p1L+1YoEnyys1ww6E38GRYZQemW4QrbiddhK6nLDAG42Z8ZXasMLbmtd/X6NZx9YIRR1fbS4
RpzfOCKOLGOCSzEhOh1mjuNKcDtiM5kYIld6oA9nq91te9pACIivnf2vXsvZ5iKqiWlGFUdVblHt
sL+ge5nd8kX7gopg5OwX8LbnsxDQrksv9EpEja3TyldWna/DyU8P7qzImdROyuqCmwIVT4POhyzp
QcW6f1+viuaXVkl8GRQzApZZG9lo3rg9WYRYzXzUWgZMNkYaKIaLlZ7uTRwjCnXZvDknIe9avwRW
RBnx81r1VTv/e80qYmJJNqjoz3qXTWdkSRjMB641x0rFXE2RIzyX0q637Kinz0YOCUGztnokfgg4
yqKmEQDCRHXpTVVb1ctwtDjGujwwq18KD/mmx/oG4CV9p8+FhHW6qfYcRfMF8MRo8H++/Etdet7D
/1z+2RaTWV0Gw59Cp9IWtbUgiZ0mWfWom7aGUgNusuzKxFPTlR2cSrRZ8KTlMKdUzsINyO0L9NO1
Pbkg1pidNk61JULMV1xxw0oM6MsPFuN79W75J1wL+W9sbl5HWJ5Ed/OdSeussT9ly36Vref2UXTt
z5sLlH+eDsuAqIDhthi/na3cVTbmVisOhzC9pzPRQybb0i6Fe5tmq1x7CQ/kumXIfDNGq9bzUds2
JJN4KZ1HhB60kIx17pT+6UN5Ez2G4BmBn8enQX2pYcssenR5D/Vbuq1otqBC8YcdIvtiT3Gq36OF
VWwFLcxddNBs80n7SLeApKl3Zy2oqrkybYID6zcyAPfnp3qxcDA03PGAPnD6ndO/Cy09BUKgDsw6
FxqOm8c5zivZGwBlF3RZ6oXkqstrUo9LsybV0EFdkqCtU62elW9SfMrLTOJTUH1t2FjiPYYkog8C
e+w3o7kKbxFVy3Y170jLa7XjxcbHtx8/r9TkbBpEM+FP7kkjAWAMmMCbJcNj4g/iWs+8KLZ18HsO
NKNgB1bm2hVcmmB+//Ots08pkLVyShuuoOWlsPa4tODbVduWJFmwPDVxaoNk69DUCgc8XA069hF7
aeFJ6LA/MJlnNOmRdZS3M6NQIeMMqh1K0UX8JoO5+yRcHhLZC+YC9ix2Zzh38Icy7yj78/5Ax5AI
mej/MD/8648626eGiM8KedJwqB3aemRnq3dp6fepH3ZwlnfS9JqySkELHvBcw/a5srxee6fOfUlQ
4k/G2PD79Ogp+qXVmPmzkK+FpVMhTj9OLgoYootDwJTXPqN5dfhn9TDnsE9zbo6fe1pkFsapKXmi
GdY7wIx+bGzyjH6a6bT92lTATus0QlcnaijMbVfFA/KlQthAOQDCX1IAOJy9UmUcTrXeafMXVYjL
ljcbZNeSbi2cJO+9mTnS1uiiwuDUr2+AkBwXlHbX8QSXFIf03P9zIWevQSEYba4Y3AlVdwAxR51v
QCdTUHCsAgCjOOlkp808aBukQ+cklI5bc3xks0iuPJOLoPDvV3JWrJR5ofa5yi0RluAsQkQwC46I
Sc4HwNTnEUup5FS0dAFRytEH0+USIAfufwMvvjuavybVD7YqA0WmSggGFmghzK1q3gnCpxlXtG6v
GQAvKdP+undnVU13lA29Urh3wU35wObvByvw3ajO0VbgePh56b94hv5+f+Yd8ftZRZriEtIES/+R
PGS6BWDFjuqvJt2I6tMYrit9CxylnPYsHeVBpKMfJZsS1IH4ewpXCUldzs9XdPXdOWuDtkURtmXB
Fc2yYwxDfbXTpkcz/532wAGre4Oh5Z1EJA24oXYzdHvBqYE7JhDcrlzK5Ur322t8Vg7E/QBFTJtv
jrGS6mUk3NAJheEXu2O31KF0U4wzY2t9Nu/wxegdyn9aZRFU5kV1LbtNmz+a8+UFOIw+w1nYrL8U
S98eVZelR9hy+txhpCcbZGvdFk6tP2LyU3MU980vtfidOFWxFT5kFjmop+OurL8uEW9NNJDjYAOB
1cXfdfYuEGtypA5hPQ5PT4nsy0444B4rCRmfc4nEGcdbrWiY5NTC1RLmcOOJS45f4IhPnHECzqxX
vtaLN/z7n3j27odEJhedbnIUkxan4IZsOMWfEg/Htwa0R3WAT8IFVzDkwqj2AuRrCFTGdT/+mdPq
fn4RL54Lv1/M2afR9irycNkgZKLZAs5WrDV3NCT+BOYybrvYiSf20fyuaPeKtm6TbUJUPIk1G0IE
ATfgqGagqIVwNG57xZHp+zVPovAy37mfr/RCOKpOQpKCV5xRJ/2ws/c002v0W6dgOIx35quxJ0DI
HlAY2gFXjQ2HBe1deQIOWzebCEz4nyNCU8PJHuNuUbsq4eOL4AGtk5utE4QKojPccNaHy3hjHjII
kVDUenSoNlrr/Pe13umFtMu/L/6sW6KGRjZqFRc/eKNreerbWPjGMzc8XHoYm6iDWnwjybSNUujB
G7JJ1d7mzwipaCT/WGwq2aluCzQeLShCwx26G4E8Kp0V3gPyR08h3Rc8jLq4quG/eAL9fuPPSthm
qpUs0i12F+h3hEk0ywlAE3NZEdCtcRNEa/BCpc5JxVgbZJp1ROSQn+H2eHF9Uh7uxuWxWybhWjY9
gRa8Avopo1la+0J0p5K9M3EkurbCXv7K/vO6fP3zbwuJ2kxVpadcNR2nkNBg/EryWkRh7HZYDj2S
DYBcx+h6V73xGwGwuZzVvaF8lXJwsQr/dv++CprvVxJHeXgCBkbBYiDyBb6wgsdJe84e62eF2oE1
y6fKnXsqx/p1aq8sOJceIPERJAMaqqj9a0MeI+BK1iymaCDX2cVSnVs+TgDPtr1N+keSkhbMcEcf
FPWJqYcTPU5283A66PLil2LZeeAb8AFS5uRFtGc3ZKpjtYjB0Qg//vyRfykAzpZ/E0u3iDzO4ID6
peP8dq9KqzmOxwH9S0z7CTYhveWBiNIDqkytAjW/6up7tV+nvU1xt1e9nJgRt4gxabpB+BqHW6F7
ME43k+jpxyudGGNeCn+6trNvuMHyWgsdSqS4offP2BIrJtx7cHcT8kEHJq3L6i0KHz20mli5D2aU
crw/mg9tbNgKeI7u9qTtW/FZQYst1DVggHFRs5TC58IJklY0axws6ftG/KxRwmOgTYrNpG1Cc3tU
VmCRBfWt7B8lqCWuXOy1efsiZOW3Rvg3IfDyJhV/J8VBSm7blENdzEF36ry2/0PR16/7fHOk0JHf
BMqsZJPQexi3bfLQJbdgYnu2+lzY5Pq1ufeFiS8Rc1Ad6TaQhSGe1esJg6RcKcPZ7dCi6xPu6AKT
swU4N3SpJlg3MBZ8DMgf2QOhrpjHGdR7teKcd9Wzp/fXZZxV65GQGk0eCSir+AQ90W19ch2CP8j8
/ewwj0+j12uOlUvy6r9+86wuT4Kx6AvemUOFRo+0+KM7TyRpv9n5tJvhghEeef/KJ3ThfPTXj56V
F4rZoOQ9WR0VVEv7lGzvI1/szDUdaJI7KSHsrqR5Yk7f3BaXEp5YaqzWaZiHLq+6+S7e9hnnaZJo
rvwDLK1KURrN2ZZF3FYJ1Yqya1iyI6NyIC2ACpf217VS4eJ9Z1om6Sadbp3K/+96vyhPVZRr7ewU
mpVjjd3M/NDTIrxFHYi473pm1vwkz9+u7794Vs8njV6IzambfzE+0JO0E89cqSs6h6thx/L08vND
vtTMmrkk//sXnhVDSTilRjF8/YXaM/Jut8O0eouD2G5wqZQ2dcA1+dalUtGCOw9Ukl+GQnr2m1Vr
TEerxk0EaR3Dr9O8li+1sEbG0RgLSmtML+hqiPDWJBdieeQxmZ8dYYzFNZ0r2uI/TqpkMWu4Qqc6
0Q39+a585XadPwUVsNLcd0Y/eV4iNnKoxkGVzZNJXvB4bYZYet0e7LlIe+Rd3xuf/YMJuD4qZ6g9
OK9WdbvKxs9EspkCj82ZlCe1uR3CtdD70XAzB4L+fJHy/Cr8c5HcSFW3UICL51ucwGy5r+pmnh8n
zZIgyCccoPAgCoeDOUsjiorIQ53mE83rHm8gmWe0vDm/oDpGgPWnTBY/X9Glw7hFx+p/r+hsY6uK
OkqKgivCo40ku8SRFvvqwvIZEFwV/avX/v6zctLUIl1S57Q3ZEiP4/GJIC3yqWBjgxk57WqSVhat
9ptwDKpMYK2e6YBtPYGfYcUw/HnektFQIZuwsI8+BzlQrid7OtKMCvVFS5QKpGrTG8XFJzAOIcFI
43SZH3T/BTzvUnvz+51TzwYdQW7KmaLVwwHjIRRMGl9zI4M8DsBnmexO+rqH426bfwhzUR8gZXQP
+JnbWzImcrzfg83M0zAW2u/WZ4htUzmjZUAGpsMvgdYPiV8o5r+1126y7gZVifAl9CEHRt3D2BOv
vZuX9o5vb8K5KGrUhsxKB55N54VLjWB4puthBDXjTmUcuoYHuZo1v+3vlrFRxoNYYlGNKaWdn1/J
Cyxo3dIIvZzbjBJ47rOdc+rMuNXCE6+ktejKxez4VB/7HWd2b8gXI1kj8jITNlgGs5iPZfRmpEiC
BNT0wi9x4c/Xc6nl+tf1nG2qHEk5KWfcGNU31zre/sSLl2ivQwTw4juriS0x8/CuDi0u1Jz8roFm
VpdJsz8X+KrNsT71GqeYngR5W5oDS5kik4Pgk2Q/zeBpTHH5ibQoT1KuPIRLQo/vP/4l5/1WjOct
Keh5zcFFXIuNlw7uBHqbux1pz/nJn4Fq8lZclslOiHfYQX++5RcXc9BJ2twJQoF97jcIjnJ7EnWC
9+ZQg1sZs6/pkCI4sa9yoLOb0ZdPiNyWxKmE5ufcxTO2yAMyT0899WGEH5LgMLXR67fdTkWklqS3
er0pac3+fKWXOtLW9ys9Ky1D7WjUfVHN9ykSd51+SFNQWtCI5HoncbSCPE3jRGveIFwYvjo91QVe
HoItRfktjx9+vhp1Xq3P95fvV3P26WRJWg9FyJqERu9tLn6kzlOlDRBsAKJDase6c+p9emgkdOSZ
352GxUPBSEa/NwjBlQJPmREZkEN0d2ISOy2PR1cTl+YJedM2QdQXM/bEuFqpKXFqy9A7das0WYd4
NyGX1hvWX2w7DDkhnvz++W+7QGRjWaAtOA8eSI47t0fIZhMdiwbRyTHZWoCFKiBT+vBmzG5W9U5a
RmB4RwJZogJZVvhESy0gas1D0P3MLjojWfrfAhZc1PTOMGdmNbeJW1VuxAu+aap74QG2c6OvEd4Z
4rKByshqd3UmOBdK/z4hE9oExYqOJpl//u270kxLCA2LN7tfa/d67pPNUnqTtseabJNogua0jQ+j
M1goqUTKgqup4xcvgABmLIUycr7zUehxYACsJ4gb5u4z21Wp2tbEZ+Jo6Symwgkve0myhgdVK2v1
KkDgkvbW0r79/tlqWobBUMENnV9R8IMdnL8qIWkMADGuzFr0uAxUZR1zWcr347JxyrfheK+xlda+
1u6nYRUef4X9s4IsvjhCuQ9xAns/v2tf5ezfT4l8dJkTqyyx9P5zcmkHrGpG2dcHsSLLmH04tO5H
2EYGhNzTts1dk41Q39REmhHUi8f5Jp9eJ4NIWYrvEu7PJ6cuWMOCZE+MWvpHXdkFvY+rPTpu8umW
ZLPahOiwVuuVVuy2sUVxA6A9tCAfGeEdqTDAIEAnEScY3jQqVUHoG4Eb6YtS8klECxXHtDw6CdQ+
5iyon5Lfpnrl+H5B50XHiGelkILAXvx1Kvj2sspVF6cZZ7vD8ExDxvws3mjNNI9asxo4SulHF7fU
7EdTbiJn/IWv3SlWhu71CDnqO6M9hKdVrM8orOs9vgukw7+u7WsL+XZtiREicTgF4kHbmxOiXbDm
BA8aeLFvu9itDg3+hWzL5xUTNF8Rso4xEoT6vCI2HzKQO/BALIjDkqhrJtDy/fgcHaLTYyjez+Cv
yU8QHhk4rLbj8wC7Nn6ub1C+UtA99YoLp0/4hHoVkOW3osciv+qb60J1lLX/LBf8lWyA7IIqTbHz
WiiQ8lNQqZF4CJOlRahX7oc7YI5TsR/SrZX+0tutfnqXWeDUDPaulSyOEOyNKkEkh2IYad0yEZyx
sLs5ZB3SExlFHjw95IKEUYWjZyUrzHCnXfCUlk6urnBEYHHEkS3uK/qUmvDUiTdSw8A96+xBf+gw
K2jjKplW1ivKPCXfaOomNNxKiBesKX5xOxDbG/kqWhY/4gxVec1Wl+eGzwhSMr8biRt74gDWC3MT
9pjeaIDAxpXQLFoSHSQvExeTSGMGWK3PJNmHWfmJMsh47edRPwc48ZYZK0FnMaG3jqLs+xeoWsfP
qLInbaHGjnKnrMWt5VfOaaM66aqKXBWnP6uIW9M+I9MFOeJisJxjGy5a/gYpICbCkUFQlzY8LWy1
UNEStwP3Ba7Lt2geKD68pUPLn0gPnGWKMy87+Ep+l0g2gLEbugVdVDskAylY9iQWH6pn5Y7zrvDW
x7s+QhcD6yN6VGtj3YJW050qee2Qg+hIhiAc0p1AKli/EQO5rXrQVW8sgPJ9RQwnUaQChyJwrX4Y
78Q9TVzu/iIh7c3WDLvSl2hYBsP7QofPIIT+OdBdaXQSTlFkMr8hoygfx/1CIeinJDTEM+4CATzi
HC5ZBnZtEiCzU8DOFl79Ue2jjfk8D0S1RZLcFXBVOsJ7gDCVDEyAdpnhH6SYUbG2xmWXrEoDwhbL
om0Ky0Ai4fApkDaZ8mtM6LiIIHeFQ8MUtWJXSV1dejazx0H7JU8aToq3Ir8NLbcjkpP3JrQbdcEp
Kf44LqW746P5PPjRHUhemfDSHtoFevKF8DlFK4tjUbgacYm/dqE3+NJHz/mYxDIRSNoaydG9uNUE
wmPwxpY7XucKiy4WruTAex1jHcU6Fu76h+BJKbcdwQ7JY06EdLuXkaMQAI+MtMeZ/I4vOrux1Nv0
xIpyWw5r1XwYVCc87fLT7VTcJOBvUvFFb7CTMriNd4HoStYhAdiVJ2Dg9j3PpwdPGsXbNFkSdwo8
67hTRBKeaJI4bbQnhHEA+ls8ltaNKj5Uza0kbU/SpxD9kskrMSj8b8zTr0R61CoCptgxPFlb5Lw0
SuyI6TOZUMDkzcQ+/hp+Ve0CVF9KV5Pe8/HtCFdIILl6VZ/2Vr+WAeaho6MRqzuh8VA0u3ZcyvmG
/3kS/DxZVs22i3k0N33xKGcfek24mrU+ip+Cts37dzV+GOhtz3FjXUoVRYO7qe9HS8azh/jBOZEm
RnZVsJQPhrwzT+ThNFeB4//2DwCSIWHVgJIBrjhXVNWdGVRK34gHkcBMX9cX6kcLHpAMKbvliKKt
5P5GJJYvdAUmPwggHI3hLvI6qhlbM10BZ2QHJ/EhcElP+Llo+Oow/V00cFqZHUXQkczZUvd3aaeo
2anWYH8dwtzRnkV3NG61p3pzcosHdfKGyhbWs1tcmdE1pK/8/Ovav6fFv399vnXf9kNNnYpgyif5
0GjzO6WDNEG4zHYsL474BfBWIsp+PvE/p+lexmSFmlFtvOzIjMAd8TiCeDWVDba+widbMX6lLeUO
NqqItHqJtY8IrdNWdqYCV3C+AQ9t1bsJ4F6R0bmqXiBcooxFgl5T/jD7swgSyRfShyW4wDTJ5rja
JjAvvQzf7/dZT3IKijhOK0WmkkSSGcIbqtKVLq5CAV3mHx04p/YxklyQKFgR5m64E+WvtUl2MLXJ
hEfxTi9vUxDILeDTx+lZe25gBiE7aJU7KxXtI7qdsP4ji6+j+Cpo0aIzMIxLq7TB/sRAbSeqdyfZ
cmT51cjISiMTQRQXJuryaS2Cr+tvjpjoPpAExenjFL2EqLOQDv8R9S2rYxt8JgQ5k1JXxY9WMNiN
5AkI4wQZouR40IjHHdPfPSIHjWBkRqtsFR1RXb2yKIxHS97L7QMbk3YntiumYqL1ERN1CtrGqXma
A3l//DuxQ5/Two7FjtWNNk+oJo+WQGLaFaiW2LECvxg3prni004JXIDN82H1y6TfK7KnIAt6LXof
GKgpu123LyeUbrYIo3BbsZW6kbVKxWUl0dFNl03xJyB4rCZTx0acNsXbgf2ZMzA5xPW6C53cvE9Q
dLMvt8sKgCbL0RCQlf2ko9hwBQiW4fI0+DjG8mEbtI/09dp6k6kOaX0h6e3Sr7DyWfHi7MZ4yJk/
JwtVWZGON5CMxyC1Cz57aqOO7lW3amJKm03GYL1RV3Nyoln5IyOu6V1kVH6SNy07MYHXPTDLJP5o
khdT30Mu6h8gEklvonkYAV3ZQecXMC/Fk2I3kQsJMzE3quULd8VWc83bdDbUB075e1rqZEUH78cD
5i50naTPL+VduY74QsAACa/SbqBhM3fwXgj93QsuR+rbbjf//+hUEpKSB6tAAOa6AVFr5uLCuKEE
KH5B7vzEa8y/x6JR+sX0FHY++qBJ0mFwHdQCylJgUGPfRUc+Y9FWptdy+EWwMqeERFr2AbDKd7hm
xBtMbnuLpPoPCYGr8RCtr61Bl84LGhkHiqzq2gWPtxCYrSYxepwxEdD5B4IDGHnBDGZpgf053Qn9
7TA+NqlfWp614/W9k41li9U7cmG1nsK9hBhYp4ZgOY+get20mEmuNEkutLZMrhIzsKjDfPwnBMqI
qi5UskqiuSSDAFK2OkszqTme7piMY5UHhcT5AwcdXFTXvaf/tmj+/vWz869csLMFSi0dOpSsj6dp
19ToRE98RTeSCqLHweeJIzF5BqyLmvw3ZbsjEZGb3U/ZGtJr92ZlT216gCNLHwm6S31lJ5Eu6LC4
RAT8yG3AUEj62dQ24tZZAZYVvJXo3zEhhuVOeo8fo44LdQWihjDiDGh4JR9/hIQrUTqt51yi9JU8
+WEEkuEDWsqM3xHqLY3uO2G7JxObI/gvUFkJJYm2MLgBxgIwXcpOFIgAmNLX5jTbK9m3IdBEksfY
icRTrLdzJyRyuVm5BXIQr5Es3ijY4KSR9OY3U4DDuoH83poOxCOZyAAh9BNiq9cVmdbHJ3UvKrYa
7MfQP4mYFn3UYLXs4+3kdIdqVX1pLT6qdY9Eoz89i8mvtvUF1EClvJ5ssAGl/DALslqbfpiQu3nx
EnCUOk68rze99o6dp2lWc/8+Oqj8nVbNEqnxr3OfjPJWIluMDRGI9J0C/xgc1aJItgGEwkheV8WL
bPpl4OJ3QspW2Rk2Lusmk5dRcte/68+9apuE7EqkH3R+zISAgJXqBoaAdFduDGADTPR3zNVYnyCY
pejoCR4Pbsx7ySXe2q+pqq+gAy4oGP9+Qc6anp1VyOkxnaRZxTY98wilYoH22ZktcSfiERm07sk7
tzi8jUsSUmFKX6N6XWh1cg28iDOigxfyS/jyvd7RE2nq+lQ+nN5FKnykYFgyjXD2MRjxWyXuDWtV
lKljYteNQvCZ/bM8OEknOVbjTE3FMN5MFgpxvLC+BL96meBswSxIlyekFdZdwEwqHDdqfTO1BwDK
Fp4ZfVVJ761CdLzlKRM71U2u/2qMm153k7tr/f8Lehj+QpMhIfodELzn4okiTQXLiiuZ/j+BJuLS
ivw030TZYdKgTd/npS8at1S6yGECwQNGuEjqQ1CtuyMsxmoTVK4GV/32WuH1Bao6r3NxYTJgV+iN
/dMcY4UnWzyoufMOiRG5l3Fcxv10yHSXcIzcsi0MMY74gbtff1Mmb7Rc+i2I04Zt/qvec67huGgr
D8QYUXxpnyrgQro1HfusKrewA+/hEWNs50vJEXhzuCgXWnibNPBePNV09RnmOlqLRFwVtCty2Imy
7hqiT4RZB8m+8DNrE06fWb3N4jvFeDLDbR9u0/eWFW28C631lz9ZWtDjRYgRrwXeEpLVJMs95Y86
Ypzrs5x/h2s8SwvHuqjoJq2cs1o1TY1Tb1SDTNfV2oM32ER7Mpjt8OV6h/WCAuLv3zob6baSllPm
81s0D7EvknqDIoEuhjs2SxHI3n8x1/63qfz3T551tetcasWgHOXDXBFDlHE74r62IR1BPkzTJeGN
lMXxlaSLbnPb2aJnZAtttqT8DsD6597pUfVEJvDKNd/6PPA4f1dnB44BRo9v6XxoEGvTZKomq8Tx
nbd1NnEBvOGT0Y6ceh1icMDNMJlFsN9RnDFhNZdquUTVCu3+WtLjBeEGdCdZ4u2VtP8h7TyXG9eu
Nn1FqEIOfwmAUZREUan1B9VJyDnj6ueBZmosQaym55uyfWwfuwubwN5rr/AGCEEfBeSnkJW0Y22l
TTofaG+jE4C6cuMz9XfG9TzabnBNRzFmulKXypfqpM+PXeyHLizFjsMlP8TSpnUFOhVOBhDHvJFp
i+ZOGjsD/g66LQ6P6QZRCQYfmooGjlv0bjPYSLRaaH3Fdp9f6y/P98S3r4O6IUmGogBSXFTMZpAX
6VB50kOD9r7bijut3vYlondgpZRf+OU1q9JRf4uVYyE0Cm3VIUuU643YHK5nZh8D+++rYTuIEo1W
qLJfK2igqYrcm4n84HXEgw0SwySwmD3WNFjNs74pLRsrjdkw3onYyLiLEUKUFZT81k6HM2hKHYQv
n3LYiFtsQc5T8ST3N7W3i3tIgdg6oGu34o0KzgQPWsRh4cqnVi6FGbgx//cnLJLLKRSESTI+dtjg
yAiaWMYpBmyVveQD0O6VvM/TbZQdOYioyepbCTa5MHeFWxUzWxp8sKiaB1y7YVZn+r2e7vzhGVdN
4you9VLE+LzSxadPNKGLuzoiSP2eHSiiH1W/rt+ghopH/2DujdeqOo0T8zCbW7vDV9K8n8XSY+0+
TWz0aXH56E0GQKv2dwLGC4xMiDSsI6P4VoIIvR2z1158qLrtv9ssFybTnGFLVOCooEP9TeW7laOs
ZLImPVhIKuKtjXIcCUZYvMcTMlXT3YDMubRK9wBU6Jzv+34DBbzF5Cqg4Tq9BeVtNQG2XYeNm7jN
E0kinf2hdUE+tqNzZbEXt4OFzA3wAZpmHzfFp4BTlUOZBV3HYnEdAZeGxpCPb4NLYzGwjv1sZ53f
Dudupx2UX5aynQBv0UwRoCbYoWZDXZ+wpCDb7lA9fZWB8B1DZnX/hWfwpaoIiKihWJJFgFxmc0Ll
94YfifLDJOBR5ejxHqgiZjD4D6kq03tmo/MXxgEOZWUujyIjOtHgBhmwDtdorW9RVUc4d4t/yCxF
2FxTpdMuvUvSTXzAaUCiQj7/75/epT8KxlCgG/RAx7NxfOXU1NsE4Q9auJPyXAr3/bvExC7F4Ub5
k2YHptR410NA4TV3jv6OCgLgVmYDSXvbwFHx1pp1r0JQQ/d5n9zq1q9I3VvT3lSfU/1haB6gwxqu
ccIMySruIUlPNlVyCHnp5wzz44q6cld+lHWL+DcTpVR0kWQ+xDIaG+x4yxdD9SF+T/lB2Ftgu4M0
YlXc6cmeERUZUrSSx6dJvan+ZArQPzyKnDBxUX5G66VBG0m5G6O5RSU3tn+UlB268MIKDxCjm20p
tVlhaU0tNtCVTSEW2w0mcGux2HWnAR8X09GwVmF6CKgGAEcJ0wgA1GjShScQr/TJgfgQC7ZfzvZH
WQsDe9WRHV9r5Srfr0yQjsjcawZpLjrFi6tAiFtdyosEvHmMk7iT4ktSnjrUJ+hovFoK4xz0JYy3
5kXc8WVqiJgtR+Uw4WEjcuLHVXCb3jebcUsegUuwLLs6CnzSqkeP/K8suZ5yF0gHv7lXrgF3jDnE
f/2KX5e+uALGJqgjXciq84RBmnlXIYZfIfWOC9GmTDDRYr/2xCJB/02r1ERABfL9SPA5aZC0JSgA
EppF9Ys1PGfqz4QujH8SJFpdygMa3+g8jYot7SVuYmslkHKfkOHW9slD4K9W8iuyavNs7aF4mbtd
ONV41qmenr0CKZqNwPdMu32ru5m0y4YnuTrK1o7K1WpuCulYIgaiugwL11g5n73qLKNkiLgW+GkZ
GvD/ew07vycU8EBiADQzF+dZiqNJCoyyOuv1TV1iuQ3v/bGdOKTcjXb2q3TC5lVK3w3px2Snf/I1
nlrXGG8XSryvi1gU0oUnl1PZVtVZ3FPCGr/jaSeJ9yXm7SX23QMdVrt+E1xa88CHJka15e8BAx0A
heDiHFrEoG10IIXuvy+OCxC8eV0G4wwUX2cI1tdgN6apGhVpWJ1LC8Nr4OvQZpwedewUzsKKjAIx
rM5zso6xKyg4bHbmWYvQ/apsI95UEG7q7vnfa7qQPcMIBN8rA5wxMcpclFAKo6YmhZB0ZrqBt5lF
4VCsFfA7jqrf9Gu06xr80sDLYhXz70df6DV8ffQyg7Y8TS8NsTrT7xB8R41eqnBlVisBBDRGa9PK
0lxP3gwYFxz0v/lbdsYt7m/7VlNSYPIY2Xl+E0nQWfax4UaRrbx5EGggjdwYp+xnuyvXw19T3akk
LEemVFLBIPVXlP3247V8yBijy1f8aD9y2WWUgCBFdOMqg3GzeJlR0mRpkXPIhnWi/SlmIRjfcijY
imBj0NkClmMM51TeJLiW+Xdlfu7LP7Wy97B38xj0Yc2gPTfjIcrspN410Hhn7JDh0o5Wn5lr2+TK
iR2Rpw0tnnVPeVFjqXRbWzux+KGb29AMV8K+QE6fzm8EW4wZjOTOtem1dsUF7qD1gW7GRJ5p0TfA
UxOJaBWJCKWpBOaXNNtY43rCOBQqG0BBUILeINs9XgMUPUbZ4Wy3zXEya8o78srklnYAk34Gnnbp
4xPhxkppe/S3K/VRjUe3UE5eeZT6p7A6YRtQ19uw2aresdUfFIil12vtCwol/B4DcMucJ3FVLwKX
aiVGhPBdfZ4BXAE+FjpMd8zh5A0ug3UECMa/LweHX1nnjOLiHZJdpEw3k3gbineIn+CLQpe1vGNQ
N3FkYO+H9gAvJNiMxd82fekKplgk4sGJj72WbpmND6Ft4iPnMfYzYqSo/duxfiwA0WX1M0qKTiBx
BrzbSkP1jRWE0UOAiMm0Lqrn1PsVFQeRtiQkt+skVtD9Fy481Zh5Y5phfJ8JN6mITVWv1Od2n+1o
HA1kJ7jOVQzsxoEUEZVWTX1GpnrYTrSKuhs0pNtZymU4dMVdgRLLLCU7aT974dYrbgXKCRmklfeQ
4LMXPIzebdli3NHs43RX1G6G9p+ONe1g0LJHF5ILPsNtlF5ij+zaJNYYAKJY1N3n8e+kSR3UZ1sE
RnqURRmdG09Iw/4Al1HFsyXzdJ/gAF2Jd73ynNavavVqACQJQPsic5UDDBkfaUtqmKR8kJTlhzLR
nFD9BXJsVg49a+b9oJ2Y8fS7jBZa7h+0nm+bvVTyycA+M5EQGpQ3o7cBzoC2FoXenxKmIcPx6UAa
jR8OWBK/22fJrhp++t1roYP2lrbd6X9k/cDONQGSzShOEUGzxa2S+1JZhPG8c3skkg+IdM+gbouL
DlCL6R8ktP9pDf47el+Y93x97CIjqrhN2B88dnYaKIv3hJYko7ANmjc2P9ZwjJgPu9b9g7y9ysi6
tDthdShUjHAwgXN//c2NqEJejqz6HL9Pa0SrX0TYMtVqcLSb5i6aaejnwZ5GvBPvWgotzgi9ZXSj
rxE9LuggWEx6JIlLHWEKEvyvC5GlJictZCEoqMzEKKB7CvXIqrgHHSbCJLblM5xp9LXw8XVmgtoI
EWA9QVXwrtSlF/i581pUncPMP+mEfV2L4dXSIHisBWMLhtbdq1+vqI+QsH6zHpSH2N/kEAyepX39
CDJvG5uoUlwbVl7MJz4vYpF7pUHQk/+wCAN5dFe20y2kIQeDOwyCsUaMXPPhmoDhBQzz1x+++Ah9
WRvqpPJM8k2jQLaLcEms3fWxsQL3NZbbavyddbdt7FSIwMs7Xolt/gC59Ydudy3fGLCbbNzCcjuV
bKYb8eQw7Fbym7RDMH6OsOAaveREXakJ22t36Ufds0wbkJCbi3Q6IMZSBjSWzVFIBNYP1S3Z00zd
CEhuRgBXsV7Fn/v69X2hpcUr+/TIuVT7VHdPURj3VerN17dgIArh9JMNO2hCtdl0PahD9DHRTWjB
ArggfrTRUVsU98SbuUYu823XORhgygcCpw/5Hg/uv/kd7ZArOeIFIsDXdS4Oek2nJdcq1tk4luqG
Py0JV3sbqEj/BsuJbhBgi45mAMPUefBA/wfpMy7EawRIc95D374RA27eGTciJI6vLyzXLFlVOGJn
6PbolBXtxiIXGQ7N9KI1eyTjypWVO025FzFYqXC5ie8g7xfaRjZcVbsvMHMzeLG3un6TgX6cdkCH
TLQ0YF1hmwyoLtq22kGcYc7SI8jbDQhlvbhN3eQuJe2jnOT/Jt6moPG47teWC2b5OZJtwS0dbW+k
e0ncJuRaH+12sTzm5Sl5B/7pI+uXi2tFc7INmgGahyU0tZ/PCEGKNo1A91J+Ul8Qqq+RIBlRrsM3
9Sqf42K8/vT2FpeFYRnm4Fm8vQIPBHTZ0TFb5z+HG3Tn8CoqZoQT0j4Nh9Zln1EJIxwWwI73/v77
1rqA/GU/fVqI9vUzalMtVKXKQiQO9HSc/A1mbAYuIMygV2q/aoBUPQR34LB+UpU35ezdrD0jBx29
z1o+iWvtakAWqpPeRU/Knyuru/iaEGqZVc3IRbXFbu+LFI6tOEdwDDlwW7YVfTP7rlfOhLEynjrp
X7Cp4YqcH4RHNdGX22q20TrMvrnd/gfKVLytT+tZVGitrPq4H7MeiJWPrb7qMEQ4Gtt5OlowcqNt
gXKJypgD9Peva1fJxXLZoEtkkn7CTlni5EUtaprQ8NAvr7YGEADAT06ApaBrKmemqPD9D8CwyMyB
8fTtfS83KwylY2PT5QfFLuGrXIXHad+R42j7a6AQDVVh5qQv9o9Z1l09mmY5Y67Yy0XgKJUjPo+3
/V/JPBWkuFP4Q6toTioS0GSa6p28GtVzg2FEvVFgg7bjKrytbrzN8Jif8if9PsgdtbGHEd+P2R8X
nULIs2i5joKj+Ajv0MBzsU6oAgqofZ88GsXPOEXb/7lDHBElrhJVQacFE9fdm4CbSlAu/Snp3Cb4
7V8btl3MMSygmHjWaDQxlu0CMRE0vyOIkPXNt3vNiKZZT0NvawFVLV1KJT7ifuwdGTZBXQ6QlSUJ
7M2TB4/IUpTrzPRLZwbDDoZLgBYQ5VhmPaIxCnWmVOfkRt8Y63JTbaf97BQxi39c3ZNzoFpcA7Ko
0/W3JGbO34aNvRclvmDQwsF0AimcaV3mh6p+rcaztu6VdfkWwfNq6FffTNl+mC9wygA5XQ/iTk3m
y3Pt1/a/o8allEsWkWWftQCk7xO20OujwZvbSlP6I9sZa2X4GzglfovGbo5ZVrBTUS+H0HHlcr76
4EVUb8qq40r0K8JDBtGZjkVyRxnv5JK/mrmMqe6m6xK4mbL7n/xkeMKmPBc+tK2+hvFo1OO6lNmG
4KyR/AG3BT1YKz5QGwmgVNt6vn749UsfXxIZeasUWyZovK9PTWohr8OCp6obf0toVpF48PGR3Nfq
6Ibo5DftIYt/iKNG4buNmtzRh10KTgN9W8GW/1p4nNBS4+8lboBNuMgV/BNKE2gOY6tA76dms8Ex
vzPSpPr0QArTNYGNmt4ATfOKiAnyY4n75ajakLSwNuzFm0E5eOlpCv/2TeNmPRit0LW0fpW8KRiJ
FA6aYnjlaPfJ8VrefSlAYwHyn/exSCKjTjCKUbAIhsRA5mBEN1rfNK1QIPrVd65YAQ2HgQZpJNFX
wl+8MBS7/5OKjge7Coc92A//3hiXSgFZ5vacJy649yz7z36tKUIlGHNea7wKmpvgux7AUwA6Qx2i
rCzcSGjd29rbNDmFgKutKzIW92gFz1damN+BJQbhEe1k8KjVeoIGiXda/4gwtWius3zdF3CDIxC9
VwZF8qXd9Xnpc6D7lJLLciEEVWqSYdY3eJYnMFTw99zEwNF81/qNME6NLQBwZ2g+SL1gHQWWE2id
zE2INCOlVYHq9ZUzfikBx8qbxoKlo1KhLLsLXdOpcjXwQueAn6k2ZqanCL9DPFKZKD3FwKRmw3c0
h101XA9P1xEExnysljH38xIWYWZMhWFoJZYwt+aanYrN6Ta7A2yBQ9NAZ+PNgzP4oZoxeCvzGZ0i
nKiZy6/7CSfRVf8mQH6SmdaAl+t3ae+iIxDpRz++bRpmRz85riGMj9kDaf5ZafAAn0kkpcc11HoB
bDi9o2hBa35fRfZs7V3cegfUdfzf2Vuvgupml60oGfPkmCevqqKsSpoO0bgvWgctJQXhw35b8qZQ
/dad6zCoS8Xcl2+0iEuF0f6fb1S6MHV2+YlN/ii0K4QcYrpy78F98MP8CQehPBq3YC6sVfxIsYRp
lfhqNhsf74xVuUbVfQd8Qr3SFL+UMmAKY4gAtAib7KGv+7ophiTPLZ19/Q7uwEvPk3dXh1RQM8kx
gvrgIHHaC7COjikaeSAuV1p038X3aE5cvb8vlHFfFrPcS+FQ9WHAXqrfIQasKoSCkVCJb440kFiR
nNvBWhcP+A9AHfDu1GEd3qMBm++KMMFF1bo2WLxAt8AKzRRnaUaKS6jLX9+OVjczA5sFBTfhrfWK
q3mBZ0+6tuA+/ZHMvVDu8d6bu8T5LNyl+DfZGZkls7jRsYWi60yOCBLLLvQ3EAbSLVPS6SGNDpB8
FZh14p2W34fGFhL08A5nbXxUCxAWFKDw5R/pJYv1Tn8d1/IOqdfql757aLFowcI73xpMVGjKFgzJ
VgbgMtFBo/pYK1sNjYrqJfjriwhM2Q38QlDXzzLNWwGRebdRXhKmOMb4WvSPinY/JtbKAnSNfYAF
b81z9Gs77MJc+cs7XEROr2iTqE15h90aMDNsjNApxBssVDA6WwHUze9mxPFL9KdYC8Dj9VXzrMBJ
Q9Sni29nQx2ogFcuokuFJkR0RRN1VKohpC92vdTFwYD1WX2GVIAljm2KWNS7Ad7EaLO+w2OZZhqz
7zLVN7QVfZ6fiD2WDLx+6+XOQ3IB7685e2swMZfKnXlNe02ea8llVP28wMVJUHxTCgeRBWbhKpEd
mcQNC8D0JVvnT92WsSlc7HYz+yeUd+OT7zYrWbox0PTGZDpwfUfB09CpRye+Jm92Ma0gtVbg0YvY
VH7L6OvQMsOEUYycONS/iPaQOct7hfbO4IJXxQ/Nc4YBfijKzL3spP59a4REuwfgVRhtYfEcWH//
nVhcIGFQ9nxa1GKPSX4hSYrBompXZ1Bsd42dxU9JQy7Hhbxu2zuhpzCvD2P4DG7Kis8g7EVHPyCt
IwbtSkjPmo3FKXPOEFVMZMqq9kcXXpm/Xwy2n5e52HbxOMq9HPBVuzXz5RQnhekFDnH/kO7pKf6A
VZvSraLKrECHJsjpUCRJw/6qm8kFec75fZGbkyYjv7AchYqDXIqD2dVnn34Zmt4qznCY7K7Et2Kn
ugFNrenBPMvKKj3Og03vBk91ZjArNTqIHfz2e+biDUD8FnZc9oYfhBr8GIttqqxaQMevoWNdhWBf
QKF9XfOi3SGZtadO85pn+yOpOVl0qpI7lLjj5wZiV4/5Tq2+lPm6o3vu7QvrLEiPYDYcoBVOSEiU
14l+A9wH84i/uWasIjpK4C3al6v32HwtLE+vwcgBLglYdoCVX68NvF7kLs2qealo+c4jGKataDaY
ez92BCi9mCSEmtuOt35K5EaLS9xqhpu2a+Wa3LH0HWVm4Unxn7UsIslUdKMIg3TOz3KTLBHiT4Bj
jRsG2wnbxnnuUTl9BQ/OnUFkVUN/4Obfx1O6FM0+r2GRAg31JIni2Mz7XuE+X0fadsAmYsNPvumd
OHTk6sicLvpoDqvl+d+Pv3jsaNjhq0vQQppvUY9adRBGQfLxClo3aVyadiD2KctQ16gPKeqe2b0/
nnuQrze4jkvobIkJOgmCfS1hv/wm/rOUpcRQKQ9lwb/mhF1aT42rEhJtVTmADHBROBrQ9rqJa8fX
MOHx811wrWl48RQZsImRRqU2lJYn35PETk2Toj5/2GuRYAVwEjBp0DCnzJ9CDAcSdDlTImCgbtRm
Y2SHAjGLNn4aW/Q64OPZ3m3R7hAdtYJDqU7zzKWUn5roV5D8D2DcbF5NAgGD7j0LXrRcg8EzlHiM
uAZbPE83WnEa7fTWWEu/vBsDHNyskpaqUHZJmKKV9m5hmkPN48Obmj17ANcDO7evbKf5xHw73Z8W
tQhEWozKZZazKO9vjc0tM2lq1DbYNvKvWWMbkQemCrFdzBHeQfLEvDNbG08f1PXwG8EgQM+uVdaX
t/inNS22eCxPqWmJCYkqjF9kb1GThZ60YsLnCtqm744wL8DArlLOGnN4KkK9/i+KnYtNJwAJ8D1o
Cps0h79GPtlPzLz1WEcNDpCJr+wWImaTbtjgkwBbPUSg5L+YmF0shD8/d9nssJK8rrKUCFMUKw80
9B3Nv1vVzTca7og/PGBcSB7uydugsk2uiTqm5Yrkfpur0+/5VX/fHiab1pQQ41zOopSRJtSYBvV5
tourN4j63sf7bE1LqaQjDWh01f1SqVqyGzwH7khL4urRvJtdd/utKv5ssDY2XAkoKG1b599b9wLc
lfOkMzVA1lJmuyzqmcLqC6+Z/HltCDFSX28QSy3MYyGh5/MYxmhV4nCDw9JR0/cGGmIJrFRCFXZv
hmxr2h4BaahuabgqEetpudTc3rprDEfTDjFoEQprJl/iG+h6NFOy/D1h6C/e4TnGMaRQss5y8VuN
z5r0HgErQWljFN2wOiCvLAk7JYIhg52fsbLqu2JEt1K97aM7zHGufqQLN/RHBCQLgiZjLV9EKYel
XrcgIefGiQmMCNlJfVOXT3n3I5QPaEKnzPDmAUraHjRsfy3E6l3Rw0qie/SbK/XIJbjGl+Us8lcj
p0hky1Tntlr76Kmu5xl4H22UbFu45DANrVoGgMZOu8Yp/CjwF9sVDzJRVWC2Yan3Adf81NhClz/N
C7FC1sIOk7Mc3hUO1jnK2jdf9P6X56+VwtFArbrJWoPPr0BO35oOU4R1o2yYheTNzqrWg5vL96Z/
74kQwbP0IIKfv4fY/u/9e+mYM4BHnEoWcUr/dpNXIyxEmfr1nPluB9kadMkccvEztRwDNr87zwn/
DDZDL0yySauYh2N2d61+vBTmPq9jeY37SlakzaBX5zxxGmv1Mdqw87/hZk5EiTSg+q53uC+VXl+e
uji9Jd2EAlQvHX3rrqTNkO3ApqLrPDwDD1cdczby/VDV5GROdiXcWtIubPdmYiN24li7sL5S21/e
t//5Hh84tU+bJ+wMqUJarSKx87cdGnlsW7wlOMP0HX0bL8F53K/0q+nP/99OWKLV2yKRjVDWQKtz
ap+H5CGGYxnciQUaKf+blKuI+OI4Gl3GYeUL5HY4eXne5nrEl8QLOTYfxiRLIcFk7LRIUxC8n0I5
GqpzzW5ErqZ5kOIbAVkGqMFcxoHtHeNbc/KcJHSS1gWYaI2HtJjcvocpE6RA6G7xsKEXriIPV+8y
4SgCVBfuKyiFaFgUgZuW4EuzuzR6yd8DrnZjJZ+Eszxi8O5iXLFNTwXIrnjTo+xVbar0iH2ZpFQo
Qa+xSxX8NYoYpbEjgMUN+m3g5wAk7Bt0GizLRdEK3SY5eyrCR9I+z4NhPivzZahggniY3KD6WyU7
6pSa+T93eLPGpB04q6j7qEeEUbfx6+MoYDncI1JT1c4o/Gynl0Tajs3WVG1l2PX6RqIhIP0qTTqw
h+aJaYj2Q0WoTKKnByIDQwvwtMo196gPtNm3AKdjhD5nvHMj72tKkiZNJEupCq5bEdFve4avNptY
5aEdblPm1fHRyPfirvxtTKv+Png2TtamRsnuT3Tbrnkt3H3P8M/bNTJIECZ3KJrcMmjY6k/mNauU
771iS6QvBUSZpqPJhGSRxjVdF6Efb5QUjik0fhmRfWxDz+Y9l3D+U3ksXmchfqkDxlaZQD03Hs2x
8N7Apg6IjZVtDLTlp9N82yYCRs6OdNXW/Vv2+3WJy9Bn1KPWWgVLNDvGStWuWOcgGGHAU1vTK9i1
jykKbOvq2oM/TBS/fMfFgxfRT2D+EpSZwoNx3AiGcx2qtIePQdythqIHAEZuRY8/PdAD4rPNDOo4
RSPGXIX6GoEJlD6jZos2im2F68iRh40lchQRcgBD5ppgAk5J8tJkLgRaR2DEpNyEwtGU35vsvQd0
k4r3ofkrSVW7BcBTv+I5OTrKTzr0TqFeSdS+g84WP3aREIxZ0mdYfZdn/Rg+dPPcduc98gOe6Ror
7ogIrfvvgEo1tcxb50dK8B7YePyHZRBDFFtQ+2ooz3SEkxxO+y2ajxQSGCSVyV4UXsJU3SroSOTd
yhzTFfpT3nv48BrIjvpuQGLVvPXMgm/tSnMbc6tLR3SqpBvtpuwcrO8y2JVQxzCs7tdklTsV+gTE
qNbOZcd7BWOEeoIP9XE8W9JmMJxcXpVG6vjQA0CiHwFT4AaOPNG4A8Q70j1BxKTZj4HzE+2X0dxK
ph1XDnBOKdzl7a7LX3LxEOHOjJaclO+rhABFq7x19HX21pyC0WnkXZveIF0meic949QEbyQLDcp1
vnfovNlKOn8psdh+NK50RL6PE+eXzT+g4RgGvOjFQU9ypSr6GlSA+WRB3lDXmmIXswXsut1k8DvU
bXaO8ddA8Zedh2iAaRvJVqXYHB0ZgNkufkcQ7BoH7Dtt+uuyPs7gp/t8GEeCZS+UZ6l6HfRt6VHY
quvBmSAhO/jMB2jFCE5HO3zYV+gV+isug9SJHjLG69JWrkFg7wOQ87Nqtv7w7y36vSm+WN0iAkQy
oAKFXtbZgt1F873e0a23hQfFYS8W68BcqeIhNl1u/g77rJW1gZsmoSJkONkDBjwzuqMRtj50yWsw
j+8ThcXaFgfWqrsC4WrQFjnXNXJxxk7E9kZwxTxYSYi2eHdRSC18LqFU0QPMdpmypb+KpRf96PBG
lZweA7+B6/yH176O7WsHOHnFjPJa6SPN9923OPqfrbesT+NaM5pR4hsjauntxRkSQBL70qzi/hAn
tvp75uUj6mV4239/v++tyI93ZGFQoWsSjPNFmlTkVT55ZjzT9B6k7tC6BXiYcF9Ht0G1ESEV/O7e
tXfjuQntSsQk9mr37eNYff/t/1nBonVTTUOa1SIcx9BDUR1EZfd7nAgs/rEZpJXunXuEiXz5h5K8
eXy4KYSl3xJTcOVM3zoOqGkcSjgiHWjNjTCeFeFuhOHjn8Tmt4dzmVq++/DlEe5ojkO7l5qdqP2Q
tK2vrwVGuobtxW755J+GWTKyhMxdwhnMjpL/VuSvjXXKj+hE1cMerOU5+lWj83iiK9nId2SyFn/W
RDdq9gVA59mR3ga7xJOZdA257WfMD23/EUEsFEGQ/ZT7F8174abEZvAnZ8UOThqa8jC3Hn3M16KX
duO7U3z6bbzNgyz9ELglycQQ/gniZkW2lImvQ3unvwB6E51qYziliwJrEDue/DQVN5r4ivtQlv0a
89fopN62AoKTjN1VqBc1TOXcsch7JzgyLbqTMHYq08GRZpXrD0gDmdPaMlA2JaC8eaSNYXE3KwSj
qIqAJH822F9HKnwv2ubtp1ioFWqGooCX+JoIJpU61IVEpSsfG6dI7dh0xuPst6DNykJYn6OHfV37
6ls7aPHUOZ/6FFKzRhCLKuKpxe8P82EDQd1Z+Pl9UMFIHsnlqg/URACCcjcduhWatrV3tPaWfwox
qy2HM8M04LfDFv24Snr9L3Bz30a0izUuUuQs8H0jnljjPKqg/bOZy+ph68VOuWffAlly1VWDJzSa
BDZXFHQbl3EzFcmef2NvXAkUcyD4dkw/falFN6+GUVSr85difnIDb60If9blPbSBub5ENWePsJuG
6F69q82HD0uffy/g+3xs8UIWkaoWFFWORxagbgZhD6lIpM81zw1i1CPNbZlutZfOPEntfSL9yjGM
6NnZU7cRh00Fzq2yhxBPXteyK5irJroYbj2LAh4D7iU5fjS6nZicRHUnSIfZuzHw7mXPCWnwXHuT
857+15tcBLwu1jxdgOrLm0QMATcOBx18WztmJYd+9oC6GmO/1cLzq6MBPNsYkFwvUdKhJpaxngE7
g0Zu3KkI8ugb+sBPJC0Z4gEOFF7bKm2E9JHCIXNf/fvTfW+SzM8HA6pg1yt+x8DqQt+kFhhf6MV9
5gIhb5I1DLliWteDU8NUgzwbdbg69Fy5ULc91xDcqLhvgVpkK4TxJTfrHv+9qO9NtsWiFp+hqKsy
qPkrfVdSlVzdG8KebpuHHVhzQ403TxAgG1h4pjUHAaeXtMeSBpzhcIhEurN08oU3ElbbR1w6lVbF
cFL1I+afXgSvDDUfjByvTjEvRq5Pb3KRo4ro18gatm0cAvmdC24cbQyQtT+T40dgiwO9Atuy8fdg
Uua2F6TMYY3rpIQVfAQa+hFLUTzgaRxC1BvQuQL4iieScu2DXwxe/3eZxkdd8ynAtoMaZIHKMj8s
Q2JxF+tEhjVFCDPtEHGuW2H1AZsAD0Oh19ZblPCEaFvjWI3muY14e0xh8l/Qzy4evk8rW+SrzTB5
fRfx1em4GNsGQ3JhPzmV4qTwc/ybieZJpG/STeSBznsY9EOTulnxXO5ymPAmVSmmxol9dfp/Ocv/
tK5FrpoOEZYWc3RDjxlsIkAzeNzmk+idQQkHtoFXxgyT7qq14R9La2dF+6p9IhXFfdpOgl1WMkpe
eVcdt9QLn5ItBXrXQhCFFHVxD+m9WQltxwubBVMdTXlOaKaRziRrX96EjCFBdzK0tVxfWBvisax2
mAq0leP9nuo1KMD0bxrSBNv1GboFTlFvx3pN1ULt/4L8JoYdxWPln1TkVgBF6vHNzEaqyWI2jX6v
eo6FnveVsvpjyYsA/OUnLa4yZY6ROrOpc8rZsVa1ftDajUy+qcP22UM4GJzE4qUH2jbxnApF8naj
aw8pQQqRN09lMLxBVLiy+7n/f+16UL9fD19Wt7jnvMzvRqueX/ha3fsQnp/nGxZnRJyaoLesUidc
d9dkZb538WctoRmizXyMocNSazMRtUCsZJ6aSXN/tKiARxCZQcJApInd6Ow/WTZqAUPqluD6kIlE
N8WOZsSmfDXKXcg1vixmcRhQIe7aUWMx8yQI7hjQLwnMru9wdXAuzAmzOYReBH1Pxyg5NKMdQ3Xr
ocyvR5Peu9NsMnldS7NoylOC6cCPf98d30e7i7e1TFuj3OtMkQVihDBobnVPrhGETr1SXoL1Rv5D
9y3ecpPRT0FbHnw0AqlZd2Uff++iLlYx76RPURbMgC9DsKtIJAzjV1OfaFDji4ODQbD3IuYNhYOa
lS4WqwhHHXUHBixYjxlX/RnV/D5e67gLeDOCXnB9GZjJjbqO+JOzB/EJgXoZmmO885UGXUcEqV2x
v9JyuZT+K/S1QDuZs4bVkpUwql1aVXHzvz80bEriHr3LJ1Sp4VPudIx7GcBec/C5FGs/P/UDj/Hp
vY3GZGWhz1Ot5gMGxJQqb55wQ7aStdVuqkeamHZwxmHrDZSAAndd0A8Kfic6wHa0iNZNsG9UR26u
Adovxtr/vI6PVvSnhamR7quFygdN6ClL1ckwHvL2Qa0AHh811CIQu7G1X1iWujH6bvKPKj4zDpVu
a5QfMCjYGOh5IY70fI26filX+vLGFgfSDKxYkgLemLYqTWTStPHQxTRIjm14zGAFTKu8O6qYBYmM
izvba8oVYwrm0tpDsMXEJ7qdNIe0I+CWqmdjyMC80XLRCUZb6ncjExD+9rUw8l0edj4fn17n4pSa
pZrmscDrbBBXRKP3UMrHwD+obnwKnJDjgRz9jQJcHRMxovlQPlXj/mpv58J1IyE3wIjfQnVTZLT9
9ZhO3OudOuniWRyPjXU01N9S8dg0exF+KXVLcWiaXeP9jvrbOMU8rCQ9ouwQxuc+CldyNK6E6W8H
ElF79KOj+lPOzsDsShlzq7VROWVp81dZOdXg9wuKU0n/jf4bchFJ9DAKZwbpk3QrB7uuPVfmfpJ+
+1TW/PcGWcNZDyqDivRCJGjSlVhihLLNvZ+zYHBCw35E7FsLIb9CE/D2MrcPLkGl8GbUN3SGAzSM
/xdn57XbuNZl6yciwBxuRYpUtGzJsW4I21Ul5pyfvj/WOei/LKtLjQY2NnbC1hK1uNacY46gLaFE
CxMlyEsBNhsPaNv2QrGrzF0XOT1uK7A5Y2I57EZ/GdttKHgDIQhINas9Ei+Mh/HjSkZUGvNwq4MN
ly8SuLQT57lX9l6XbDMDsOLHYG6r7EVIXjJlI8MXCzwxfk+RoejCE4KtqnSt8xpnrjx9batTpZxC
faPUhQ19g7TKbNgoIRbqL/++CL4PWy3JNAzcXMglwvzjEj6rolLJhFHNTs1cFDX8XgDweK0XP8en
lBszXqdojLpd6t5M8Pp+WHz96Iv+pe1HeYwnJQMfQ+Uht0chWGoAEQA4sFUW4Vo8e5byQM4bOD8j
yxu3z9WvbuLKhIKOENFvws4mOVtlNVrZSSWiBbFtvZJty50LVclYVCPyDxPnOGBDm4SsevXvB3+l
pZTwyvrPp1/UcHqSyuI0GtnpTOTC+UGuP6XyoGlrKXTlxJviA2SERQ80vhS8yLAHBkoM4YJ0xX43
U3v4wdpuVG7fpVRsBnJBLEmSFMKqLqeaethYJMpUyA006OkVsoDprmTzYSRouJq4QDyDDDjjn1lu
1/wmQrsO71tszgAWMwHtgG7r9SEh3tFv7Ki5L+d2c/pNRDwOLLGHxsNyRpwTMwKV1ZhsjOZ+FF6V
znBjYOt/P2D1exk6fxn2tiLyxzddmKqg3dOtPDuJnvQar6atiKT5pUIsybhLl07n8DkMP3X/KMs9
g9t4oTqWNx+jZo7BqK2UCyVzLLpgyKzifLxPb1OVOOKDiY/bImq8ftyr6Sr+KEV2B8K73gnELXl/
wkJw//1djPl6+lrwf/0uF9eXJnZWo2hZRqEkudiauFUIDJHsJfndXDdM+Qm+rXySzORlrEaOUmzw
qd0LwZsv/Booh0xBIy+Cwvv/O5Lo0SE0FwbzX3CTNxVzh6n00B1PT+Mph7X7VB7awiEfCMeQ5EF6
gr9ePGQ/GCVkrUZ0EfOFldYchJ89jhrH6rX+bR3EeIWbkRdnEz/37+C80fDdkbtfK+u8CjDfYKwT
Ko7weIt/dmWsKc8ea+AywEP0dxf9Ri8lQa4mWX7yocaBR1H4U/VnCOjdHstBXmv/f5GbduVy5mPR
7MsqjknSt4YjAvodlbzOwYQEiizxTrXTcJWpK11YERlCCqGw0cYDzHtlCexPBsewK/J3EoT+vTm+
m6rBNAOWEudoU27nS4F207e9FJdVeQpVN6MNNXBBwQ0fyQJe0Ljdwa5Q7PE5ehVJ5VCRJSz8YrGQ
76e7c+IKwASf1l4GSaycbpNnNtMjs3RGaRG0rgSHgloWoS2sD+EdBMEVmaCGTv+TO3HM10K3nKLn
KvIyFatQ79/f7EqXIkuzzFuSdJw2NPGidU/S4hxBzeKb/ZY35ADtabkpzJS7NlrKP5M5lchmirzq
X6beljMevjPeWMPVn/nvNVyc06aYt1aqpeXpLOwK5VdmrFA6qUBV5wfTUfxd372MwoMlet0SXQoj
Si/CcNB8/j89CnwIFHToKsYjFzVYYuRKH0eQOIQeWcJ9R1ga4lU6nt/qkoCqlA6ATBk37jmOZXzd
y/JhkvfiSsSN9tbQ7Y8e5+t5NP8w/1nNReNWUXO2QxGUpyokIcxNLcyvNzkQfou5/8BMxin1rY8A
Hqdc0wD9P6er1jNMlypqhoDIi2DOhRmHyI84vmaih3schwXxNPdJmy7wRdBwBOUwLuWPmDa4rLyU
scHNScoVcgzfBB09uwuIiIDGr89Vi6Vx0BqjOIXPyWNyP53vR4BUqp1xK0p7M1kYRDjnT23klRBj
Zp8BywvJsUngT9nCHvrmzlQ+jBz/dfp28uWYOdrhy79/ff076Pd1lRelkmklOnIUrThlr6K2EPoX
cVrl4n5MlzEZ7abddAvrVXG0l7p1ch2l0kKwZmmNlq8kzCG0dYcYHWT+NSdUYAvy9SPdh2i0Q3mB
iWzvv1v5nUkcSeJishGurWmBQOi13WW6G/7EOFdJFstgq26p6u+76F6ItmqyN3kN7RQ/CGFbf1g/
w49bfe6f4vPbNvvrx7kAi8s2m2Ij48fh2qO8fp8t55knSpFF1qnDAJxNIwFcGLx1pBXJTXCjiLh+
Av1nBX+szv9qaLNCCSJ9YgU9nDXsL3BmIQVxBqrdslvOfLfhgKUu4S10YKF+kFAa2kR63mzC5l/4
H4/iUiFH2vuc9W0VJwLwIHOj6OIzA0dyZlLvH2+WRNyL+mr4rbsDzj83FQp/rtHvKyCSDXCRYffl
Yaz2SjQKTV+ciGm3GsxqNoTSRAFE50dfpnmD5918JBopUGcvrD7VYG+ktiSTvOdFyP+hDNZbGB4d
5L6WM4D+EKmyHU9ott3qzhiIAATVWZAZ1MP0Pov3sqDaY7WOEmQ18gLXPS3YN8a230nLhC5XOmif
Z+ItyBjFreqkH8MA6WdzV0XOePz3+3eFJCJjfiKKPGQdgeel9ioI8IocWrk4qeo2751i3YRO03k1
aVvqe9HccUww+7fsXr2rxmdFHBd1+GwaB86xTH6blqq/1o19TGCW3/dUB6TaRMv4xma9+rpoqE+B
o6jgvxH9ElFIrWpqi1P+G8IkwSyLBKkfDvvY/0f6Fix7Hs8RdMsZTJr2LcunKw3V/JT++/MvWXxp
VyWNr1bz6zrS1Kym4Z6z0x7fEM5bTyT+zDP/niTfDvn8jd7lChLHh6PHtESmhPh1XNQKWjiLb+u4
oJ+6Owv3Z0zkl+elubb4uHRh6BT3UADYpLfayO8TrfmDiSPUTcAa/Ny+3iCV2QZBqY3sjQf/obyr
iaNAnGFXW3EdrlX0KXMgaLLpV/XqfONeuNJE4kgkwbKnQoGHetm9dwXyxSDuaWG9mEh5GypVVb2U
+v15eDCjeyl+zPNj2O2xyqVyc0qSnDAUCt+k6FmdPucXphG3bXCjXbnCBmJZOEKTFcLP8S33KtPa
KWd4NpfG+m+53KIEk995O3AhwB2HPThOHF4bReASu/ESXC1NcMaZFbHoZCD0f/05+rYwGsVsslPu
L2OgvnpZx6v0KD2ikamFX2bkieWT5r9laEq7gx5sxjP+ZHahLIUPtGpPRGPJRGYzXfwjYAwkSH+/
Saob/UX4an6Yk9OZS1gKQrcaiqdRfirOqzhb5cOt1/nq3YNBoKzQxM45Jxe3X6KJURtmPY7BtmgT
4VBaxFbvxbiBNbFPx1cIE5A9EJKTqFR5U05d728reYvTJDGAN07AKxUIKeccLTj3U4tfvl6Z0oF1
k8t5CtZw4bGv98/7IVxmDNG2cbht8V2cFdoHv/FwXa2eZzOmzDYkV7bccoRPD9tnfWNN8vc7EUAS
TyCV0ByTfOevP7Uo54KlhKypGKCBflrq707d1dlmmnYzFXcDGdukLiB1GSt1eDDZNl/rqQvRiPjS
TD35tnqLbH2tXfh7TdpMiP2rYJiMymqzjDVF5GK+6vjm5iU441FYTuMqHLYUU3L2NkcphwsL1ve4
6bvfAqzwRXeLtXDtVfiylgvcVjaGLOrmMYHqjfm2B3k8b2NlM6DMROQo9zZbH/6XRq7jfeakXoV8
GaIOM9nZgnrOkd62PqyxRUPeioP2jrxDpDo2O9Cs7ICcteiusJbczxoKvOfbnpXXbrQv32DeAX89
za5sFDGM+Ab1shq247JnpEHexxmTxAjb1SMXWfFs5L9AbFSu1uebZZf4HUWSZa59RddNrB0086I/
kHNFCsyu+ONYrkrIXvik2bJTRNpuvBLRF/PX/VNZ3BO1Qd89cjQojZeoSxKKAYkq5ETSy9Bv9Go7
ja8WfqijV9Q/oIhH59NZPBZ2spKep32BWZOymFySEcrKnqkt3Ye0FZfyZqDX2A3Mme/gy/rGa81F
StsUr03xR/LG0IxmL3YU0zXujDu0dP5P0KAEazjc48sROba5HCNPfZMCN5uOCEqmYinWhwyQ0/+j
0rAWKkNkqnxgCmQ/lAnZssSHuYx3YXg0dVi6hBGUEdoXHy0ogY7xEyF/QcsJuul/YrsnFO75cIvP
fP1dot5Sdd1AAnM5uS+Q8hEjZEIex8S2WnUQ6BEhgK8xUR25RIon3f+l68vZe254V9tN3Tw2ho1z
AD56N+6V/2ExOv5jEJG+h102WqekVQ3LMx2JnGUUcsiCI9ad5i/oT8Ym0TdtvjPq+6zZya7BnAZJ
Kg5SPSmJN5by3YEY/xhR/89SLrpvIY+mOJahvJJRK/42VXcq1xWJwnMwGOI0NDpMYeJlQqS4g09U
JCwTZZMHXvsTVNnJb42prsyHZEqP2SYVdAKC1kUFlOVSmPZiMZuk1T7zmsdEO7YFrixkP1qP54Jw
a5R868jRezs9b8pq1RAOWNxPy0E6BPIqMxlsdU7y49bre4UUgJkIGDvTjRlDuvQG08+AY1MJajJJ
z0VjcfTWi6Y44MNazkOGhX4yCMjJ74JU8hptIa71RbluG7vV1j7Xqf3vC+sKvs5yDPj5FCYWZpIX
h0mTFecMS7m5QK5TNDdNDy3jJLz41k6t7uTzKZ3F5+QZINkvP33IyoTp9U6o7CYuVI7izANuBhZp
7dLfRn7GZKpcNPkRG7BIOyXM6QkV8hQ6fSi1yyy78QWuVfhfvsAFDkGpMuS+yReIn32COB1FPxgv
SHdtQ4TMqTF6O9/l0DvS4E27lXR1hQ0/Pz0NeocG0xas9+tl0GpWCq3EL2b5CuNtklMlR30g3ui+
we7iJP8C3CTn9/7swdsZFxCyMmrfuURKoO7gRD2nZ/vLDjg8u9F9fPcJ5JVUKToJwZ2HaJfeP5Mm
j8nQgROUmKRKi7He9VDA6xjKyXAwdIwPij29o0/yqcrhHQ2bLf1XsgvfY1JZU5pkvJ+Cz0wEUnRS
2dU55M4rkbNYjUC+npp8ZQ270ifOlbggCsJ1jm/C7/atWKnZDjFK7xqbYFuF+wE/coucVIaf6fiC
oRCWdiPaW8Opqwd41KRUd8rjuA4PUkQeih1+BDe5OFdaIsLoCJbH3Bq5/jdWhCyWSiyqxUkAMJJ2
4oN4NHY4P2z8TWi48lO/b58Mwt/c6UPFS2pHn/RJdzrxq6YbaABYHO5rQJT9zUb+2nX+18oumRNJ
HxqTGrEytg925edxaXHttrb+2/9tIM/ByN3FILlaaXslxc0QYqQt/Nb4jTYhQ59N5t0ytryi2sHJ
jZ71D4LznbgUdb0iNUVXMOTXTE9MKZXddhmW9wpq49oJUFAjKCQjJrKh3efbqXuXcbuvkc7Qz2cK
sV23BoFX666/13RRd5WlWka+wZrgL/VcLBaJZZGbkeO8LKMlKRf5XR3vzviJGKoTdOv8lleVPsPq
F2jTl6dycadIhtSdSxksQ1iZnmprq3yywxybyycgTFlzSmz9zr+b7rluMeGPFafjnq3Sh4aUKBHD
kdmQVMnuEBD21Y+wIST03GyG+KVZRphnJJCnz4k9yjs6u1Lhv3mg5cP5SueQpSpilKe7s6dEZAc7
8ximyxzQuiqdqi4XfkzkJtkcE7HbxrOCl3QdPTKsz4KfQvfYCL+ECI0Xh28UErpmPNy8b+enf/ls
yNwmCwFxsEWK3teDME3o9ehz519HICJYKWxcloq1bo+aU4zPfsYIu7DekNMXj9qmG7Bi2iW64/tP
iISc9ta1dvVW0CHuijKhFDqr+rqeIhLjuhfz4jRg1VyjhA3J7CLi1wuZoe7xbvDvEIv0RwU7yV+3
9uofhP7b0/jr0y8GNEqSRJEUpVwLBiQOpxyeVAOhVkLUVVYwIXk3wt0YrTEpwu+v24bFEUTMIJnH
ixSSRxyQMb3aZPVdGKHN3Jj9Vldgfzip4TEJN2FzTymxJIDNje3P2v+b5KS5D/vXN7goC4JQUPrM
iuYTIC9+FrB618EnGmJPGsD3bfWMawQ1rjYcgE0xhkM2DO10MfvEKdgE+PCMQ25dgNORU2KZ33AY
+1MlXaxvNt61cFumkvqWcaQF/hxFooEyYYZuvcfBgzFs5e7D0A5qv5JSm4RwJEjDg1trdwU3lebl
2suEJaxFaQpEejAC15Tc3FjiADKNu3O3qmVGVWslgwpDjvRCjJwz0dKal0JZf4xKT1aWRuXiWlSl
hDTcVfr2HB7VcjaOzMqXxHhgb3UaXKQDDkdQOF9Nd4BfytjDXMoCgiZBdwR1tAfEAGm1jSNOb+aG
2o/MfwZ9yi23GR8sCs96X/8cM1IzcJ73Gw4N4Zd1vrlLKdC//8iWgYU0IjWmTd+M3vW2NnRfHKAj
FIxY7TrFMBkfPsX02nFJPI6QQjvbs+IK1rjgziw10wNqN86OFj6Z8cmMVsn5Xa53vuhZAwFFK9xg
BcNTJeKWuhfokhbHnoHgf8GQkvGvxb/WObhQMTu4dPlQiepjjEtMlT9K7Ht1CeOnfc/e4ge1X1Sk
P4oLIramu5hMLt+VKTRIhQi3PRp1KKhYFwLqkGiU2dls+AyPe6Hm859lzj0nOb9lGAWqi7RwDYBF
KX4wSR/saNRX+afYUrWc8Ncn9c7yqMg6J+7dEvOCYUMSferP0OzMNGiOeejkwtM02eqrSkUrLfLK
KeIXSZtnUxLSIDx/mHsp9hSgOfGJEOhdCqYDUjAb8t5QucwXhmOGWp0hjbUwD+E6fZ02eBXw+qC6
wSIbWitK4GkzPIfVXjehoas1hSHFF4los2dWnh5NIuxf67dudCJxMeLoCmivrLXwwJeO1FUabMp4
q407acBtB75Y+hAONvUXgV9PKC3pyo6ptch3s2+HvEqeiNRcwYQ/Fnfyzn+R4qUsQlHD+HTB//Ll
/Irrs/Ye6ai/iXNEjxw7m/pee1KSe6vfq5j75U5JSAn2eYzcfOQS2HXsVWlZNIcxh5ihEXNyi6R0
pZDD2gwykIXl0Aw1fz3ZU4qAXI66mXfCJv1p5nb9y0j28b54abCmRp8L0ZWTiKIWDoy5JxrESU/K
L9THd9J9T1qVZ7zduv+uSD7JH/trVRfVyRR3QRLUrKq30Vhv9OdxP45e/sN8gyfVO4iZkdzI0Pwc
GdH947+buGt0ky+fflGZZH4Q6kNUZydeVEQEsq3as5SAF3I5urNbRbeAMqjdQvOuNY9fPvei6/fL
0YjNts1OxolaqAFeXAR0qjiQhG7zAWtDmRZNtgqfuAbdbvZRxJuk8ax1u2liXOgTW/b4fdySrWsL
rn8k94/Qi9xusaRjPnALprhWFnxZ8EVZQHj6hAaQBcfPs2eXRYzvwjiKax+UyfY/52SgiNkpwPH7
jZ9o/j9fXlh/b5CLkiAz+riqND75/BzddwegQv8nSWPcNsEzSbMr/Ac2xpuu/LjxuVeK1i/f+OIi
b0vFijOTz4UkljAlhArObLYDIPJtbakeNO//OXJJ7Y0XlSSCG1/5ojM3WsU4xyJjD2veHeaP5owQ
zZanhVzZEvbUBOlEO+rZTbmScVYKF+GKfBqHjnkdvItrQriVffuKmAmUMPhoCjtr3da1Hlp1aTwp
d/OrLi5Qau6kjbGRD8oRi2B8vDjtONqT3qkJXTKWrUDhK2BVvBiFtfxmajakO/m80u8LpvMwKufD
kFkFI1pIHudND80TMwXGk3vL3DE3n3KCshxCuzTzkL0a7Tw0O2lvwYPliF7yiP3sUsATaJF9Wo/J
k3r0kyUWxNNPIM7trcneNZwNuA+TF9AaHW7wRZ2t96GeVDMdsnMJHn6WFhqOJMXTFBC0u7BUryWz
8bcB4802oQM5muDRGmDxEGZrCxXUDdjviiMQgSjEH8DT1fDVopT4ehpnkyEJqp4Sijnem4Y9c936
k+jfm9prZ3qVv2HuGevigtjTVtz704qz0ZaJEjlpMYKTGdWndbNTXgESprRZYNeobjUu5VefTvJZ
eFJ/dsTNnjlLNnhe4HHEmRLvWjowpCs2VH3mPgf9gNRz23wQOrw0X8dPCN6qg3ilV++r3GmVU0AY
StRhNND/BtOaLNccPQPocWNFeIOCyHjmtl9HdFjFnaFvs7v2UYlJsWwZVN/V7bLBM2dXvJe7WRAM
k1zdFtNDzD3JdLM7xIXjQ1ZUVlK4xeZHOH+m4ns+MoE73nidr/RZX573xTFyDlGDyj7PmzLSBQWv
MH9hnctwJ3jn8H9j+nT1APnrF744QCZTDEJt/kSA0swrxVVtzjFTNcndDGx4pecQ8Ra4zXQscwma
dQPgU64twBJVlb5yHmdfepMLWoC0RLRSUO4DFFP1QYe2SXSxo8KxoSwcl+N7B0X/k+nqyN8sFQfV
iR1UboIvrukNyaJ9ZAphj68ScIX8matLLcW7jNn78lbrZ86H2uU5//dqLwoBK1HlIFbxlwfHyX9b
JnRxQgDwtl5IoIO74tX/lfmbqT9N07AY8kcqZ3MkN9wWWsI5H4xuK4/7NHzhy6mJB8eMRr73t1Kz
H2HCpxqWHjsmOVgILwxrH0brcxsvRwIDDF7AaNX7dxoUMAxX7aQE5+df41HlNdSn8JKEl4S4S0wK
kCKk8S7L75WKJBAXCwOQy0dZOQ7n/S5QX4Pw0RDfTWYX6VbqaWKyTV1v9NgNq9cu+1kb8ULGVsK3
CPzaSNlPP9gJELcsr6MBLFW3+xONbd70Sb12pVgi2gAGrFAcLo8/qyrSIBKN9GScj0p2KJqNMzbH
Pn6JrLXklD+6reJhXx4lK1P5aeX31bhIQBmHl/mQvw1KXT2O/1qPcTFajSe82WhfcNWeNTyocWU7
XuGYL9h54SaMAkktXobmypI2vVPe+y/CunkTAxdNStbfOIy1ayUGGfaKTgCk/D3YvFOtCWvUNj3B
x+vnuaRp2hDxZi6mYOtd5xbjh5y+Z/0ux4TM71+H5q4L3IrDrgUJvteGnaA/1LzROj6MRCLgK2tl
Lf7RjopgF6vL0BHNbCG3v3CfCrNtynE+cNmt6/CA/D2wsz2nKeWm6ulov6CbkPBoOaW0Gbqlqd+W
Af3x3fv2tv31lS8K0CQSR2U0+cqW+hHsGoT2LaPHwniy0kNSvsrNu9g8dfoOGnKTHCvlmEmnuGDz
4rXZqRHNDrIdcZPUh7r9qYT30YAzzXiXsb+FalULLzIlbV6OjJsh6Jc/Y7S5I3l44LLaTx3HkPZo
qb/E4peBQ+FQvNXiIeg3kuyE21lbLJ4QO6v1qlZ2RvmckEWsBdxD8oNAaJq21Dvb+h2mP5LpwPjy
zHiTuJdAeTMVrGogr2LD8pnlHnEwGrPO83HqfxjTUyg9j4ZnVcc0fJLGfchpVr/nyqduoinU17V0
UgrCV4djWm9aZSEqy3Sku2VGGKVrQ14VCJoLD9WiHt5JRzyXSnjS8DZw7vXEiawQR5G3hExkT/++
u67M5BQ4YEyuNQNFx7fapQ0GSSyTKqVzS8pHUdjB/ldcpG7972TcNe19aT2fJZcuPcJVpYC/vsIB
C1fzztUp0/znpjmYw08dAPTmeOA7CP9lbZcvcjq2aRPnZcotJ7mdauuwBx7Lfgm+4GMSm+yr+FFM
j3Jw1yw7iN80vVtdxXUSPbVdRfcGUaeVZmvt+t8Pzfj+Us8gJpFi+IqbEOkvrt9hlNCNpWJ7ssw9
Tgqd+ZFiaywzFu9VdfFa9S+md9623vDRYxG1EJ8GPNPs0rjTiUvPzsgwXgcnahcUCtHjeZU4DDnA
qcR32KsK4SxAFoDpRG2sNOi5zQGrHC149MNnPfKi7q5bARikxHKgNSl+BfUnNVqoPCvSxqp3cf/S
sulSY9ngNYwNtWspLxrG8/24q0iAKVftTNln+PPc9q/ndpuLKo4hW+Jy/v2UrqhP/0C9cxIvlLNv
KqHIIKyhCvT21IBAZgxNNufxR2N6af+EgRZHIQOLATgN3ESBSfVIGGtNSFrogbcE+6T8HbareNbU
BBsz3v97cVfG9F8Xd1GzwZGfxKpU2tMIAJzIO0n9jTdzuTS7tVFvddGlDREJnTFgkNQLCoXBHpVl
5cXmWxo9/Hsxf6ZJX0/Mr4u52E9Me/N2KLX2NIU7vXSB9RjWZzhBTsusZoRDXDbHVIJY3227FZRm
a5ZZbTQJleNGsnVyEGbHceJxeuHAusl0WSW3FZ5XaIRf13nRPGZn7awUFQ/tXB/L9Nc5WzLDlIUd
kO0Rz07ezGXQ3ofdErM79fzcq0f4BIhABGfonLHycGm6scmUK2fEPE/470120Xu1TTKeCTdlkznz
2y4v1Akvg80wvIByaqXzJ5GDDX8QM3uYRZJb3HrbwcVvE7ByAom0iSbE5472lPhMiYKBBXcemiQW
HMnuhKvbLfLh9VdDmfOYGUjoJFh+7dBCc1IKRbLaU5e9CfUqbXbJSFabh2Skke6qcmV8cGVGrmXX
1mbAJxXBP7zYKLRLYYNjISaB0rEjgzd0Q+TuNx7q90QT4hbF/yxPu6ighLPZ52prtCfoDtEcuN6+
Ty62pfi5Z2vcZVU7KFekpJkAFstp+JjqI45IEoYS1RInvkJzR7aj/oJGu3H6ZH8ulv9+Y66/vn+t
8AJw7P0412uVs2XqtyVzrRiUDavAoN4PpMAsGRBE9TYf7iSO1d6tIDXp+GvVKOCq/sbTuqIZ//q0
LroLUS+KIVLM9iTJ8kKu6f1xanpW0Iac71VwZMTNGRiF9BT4W7Va0ulMUMAaJzh8DjYyqYpDWnHU
6gFZ8JF7pJ8c5L2l4ZWTvsDuZOof8K759wO8wnj5umjl6w4MzD6VJYGfuF72gOHorA3mtg9MBFA5
Y1OacseeV2g1h6XfnfzgqMOD8YJid7Ye/g8EzXkxpqiSs2DAvrk4/85mFg9iILRc9CPZxtJjQfuK
gU7xljj+emRAURs7ybq3nmYf/7h+jM93Z7QcpnqYuN9vXO9XJu1fl3NxzCEIDQRr9EmmWAfSbIPM
r8ElwQQAzrYckWLfj/c4DcmNp48uxnv1WpbtYMM5gXaPLLlSuqnxv372clJIFsM1pmgXP5hYDWKT
KzwjMbsXqRsRM+i125q23iNkzJQF7uiBk0aeID0NDLTNAzl1Zzxny6OGyZBTqJxyq1tg081lXRT7
fXg+Z60UdCdBdOL62HBaKP774KhLpEQlhm3e2K7NdmWEB3qfk1rusZOLCVdnRspIZGYGODe29nx4
frtN/3pSc/X2Fxm0MfRiNMZzd+L4b4rHiX29qN/RjU+BN1UPkmpbnUvIkIVEY0EY2mC6/KLuQHR3
P9sC/NHm5M12iPbdmTMMXeotwtn18+uvNV6UH36qt7k68tiGT6tawdMiUdpiNj9rEbrF+FMNHZ3L
lCG5M65jMPn448ZTulrDmrIhoeY3vqfLGWk7JL0Wdlyc/bJkdJ0gxxmcPxPw2cOcDETM7nCbVu58
fHTJ01iK+pKYKgM/GtoWsljK7j4vXm6sa37Xv/16f63r4jQd8ICNKznuTtIBe558XErSM9wgv96Z
4wLLCLGmtLD90euwXICITHQahyodsHka4O654Svwny/RqzlpMsNSt+imV/z5OB7+WuHFmygIiiCP
TdKdgF2cVxhZ7fOkPKfYTnI6ferjOiKUWl+1z4jjdeace8pb4iEL1CWGrcn5n4YQJlbk+ZFn3KmH
6r15aDXyN0CFnDOZUZ1rvCn3mFXeONmU+eH96+Fevq3VVMRmzcPN0IMC7gcajxeCrJ3xvpYPITHT
MHjWWJSckhcL6BhzznIdBIc8nl3Zs+e02ovNxm9t3AiZ4Sn3YrRSZFtu3X9vA/XWNrh4ieNcivHj
ibqTsggepWCpJG6IVR5Eq+FHN1O8hw6u7xJaJLnf/uSZwl1HtS47PcgT7pAr1UD62xU236LQttgA
1dWreoJmckA1NgZkfmIgssCjtz/pHz4pyLh7WbtzUSxRtFfUffEy+JWv/v21rgjEvu6di/c+ysBN
xpi9E+0QnYTl59RZSBM3+XtcL4ZT8Fk+QUoJYVrH7nl0Wwsba9esAM+wtlu0ltertvgI5y0oEHAv
0xtv3xV11Lw+Qlq4hyXpm5akHf3EwOeVU0E50obO915pd5on1wfgCH07yxcb9I03pUDzF/++M//7
gy97/VgoR9MK0o5RHEy7Yp0CkHHJpjOS3qwIEILD1sULKBm3zuL/Yav956Mvakk5rYKgT/noqHjM
s1/+tDanwzz26mlk4o+4QC6or8j9BI5jyj/h3PsUvRrnZxOJobUxMEJIg339PDncwppkSwOYUfF+
HvaRY4ZbXdvFgdOGR5DenOjm5kEacH7Z5NKiBRWnXHVGda10+3rYpeLTjQ33nU7y5Qf94xjx12Uo
93Ir6BpfDmUENZXkacNJqdZnfREf5aUcb3vJZctHT37rhfGOzM+A/edYzk1e7q29dSmOVGNNqNOA
vQVbRUmAdNRnoiMwEYOYliQL/bXaFJ4ULf79BK5ftVBuIQQDwn7TZKZqKxh+X3Wnclx3LpZ36sAb
t1JGUkNqT1jK6S7Pd8SeIcvvyF37KLwAIdzyxjLmXfRtg/+1jIujt7GEwQjrsjvpJHKTfTRs+3v9
VbPzw21PXeXWh12cnlFj5hZHWQfT/rxCyFEui9BRxZWCICuA64OZusKQZsEAVX0wN8Dih+DA6Ije
RSJGgb6jLVehdOdPJytei6Ezxgx6oUzdeChXS7W/HsrFcdgHZTMJetOdTPM0kacjDmtc5iSHSbi6
KpJXxpH1q9UeYa9QnO2baIlxVfx/AxHwZrZUBDyaql6cAKlgGXETT/MWWfie4igfLeY5kpeTQYC9
F2cRIc9EELW2wTsERiW/FXQm+Y/cwvPmRXjKoGq3R9wzUirtvHCUbk3W7egDzS9u/7zX+/O/1ntR
IymM3zpr7OnLqmMsYIbkSdJOIXZycIHZdS9cTbC8if2VTka2qbIVg0E0yJq8lDp34FdO1zmxqAip
Y1Db1Mm89OYz/T5z4+D5a40XVVKvhmmSSF13CiFEyd0Tom+Sum2WUduIjroKtHvb9h/o0sE0STAX
n1t2ZE13bAsMSEhkxB+McFn0WxKl5rJ/A6JhcOZIittLn7ocYWj53jWuFUC3zjAnD5tf/96f/8N7
9J+NcfHSJsnZl3194EtorkwWLxI9HN90NCDPcyipSti7XP3yxX0/ITvq3yHMUDtRUP1o2l/n6K6B
pjUD07FvLOJ8ryluKp7q6We/0h7/vdSrjRggKxkzqC6tb+lq06SECUg+KMRB+QxhYTlGcYjAgDnY
MNP2yGyuJVczFipjBcVOnSZY6cYRg3S98wBob1Q6V9zuceiF1z/HPF5RYXRmeVbKqZwBBt9rMWVR
M7IINll1iK1tIN8J1ipWNz1i6OfuBC8NW6JC34jhtn7LQ1I7Xky2h79CGGnFD//F2XntRq5dW/SL
CDCHV4ZiZWWppRdCLXUzFnOsr7+D7XttqbpweGHYDzZ8jKIY9l57rTnHrANKUXvU7KbxEnxng0sS
CoUgzZ3gVW92NS0SAoxqjinD6YcSTjZAIkl1UWv2w6YrNjnDPYJXnIWbfq1KxWuCiViTCDDXL9bZ
SC6TVpSkHgPz6eyVPS0bJ5R89dAkDjqUjXBjdAi9/iXxOaSoEH4Vph/r6/I3ZbXiC+nG+K2ul27+
1Q7G1+u6WFe7Pisr5cyCVoeuTCJJuj3Xa/V8gLBIk8ypfMGZxFUSrZTKR6Qp5JTVK60mPsxvYsK8
WyyHi73aa7MmKEj/uVvz3fxSi5S6Mp7Pidw/TCA2272mN/bAGECsn4MI59VPucrtXhbtoHGRZAbE
EibGauDAJ2trZAxGuTcAwtgdW4P6kEzbpc7BFVUD7+yXC7xo/OjxJBRTqMyP88xCn3voxKfpxiju
evmoin5EQ2OU7ZNyx0gZc/cmMJ/bcU+IVcQIP2vuM+tIflUe8L9tK7eqXetufD+5xY0se4H1WHc3
CQRj57TUUL4CMft+5fNG++XWqrraNFklzmVefMzVvazvyNDJ6zUJKkh8wTyg86W2M2V77Le94iH3
UQx74KPCkRX7UOOnV/lRpaNckzRl482Ge6jeJEdY1cHqlIAGnpmHcnajl5umWhekLW+a/UxqWCrI
r+g2Z7g3rUB6gUzO/zRcv/wx2XCK9HRUe6I6CGV4QeEyJC/mtkVW4/Xr0nLPIwNweZueVooTUTze
xW70tPBpX9u/vl7ExdLfRlolhjoX0botiS16vDGm1em8oQ5AsjRVt0nOgfFuREw8D5VvhV/hjDJ1
0uhZOv2iWY/vCuxHtReF17L8uRwocvUw//UKLxafdozDWFV4W8EIe2z9FolbHxEq28JGVZhhHT89
lIFP055pUHtknjC98V0p9a7NtypnYLe8Z+PlUhFMF58QDKj1ZFtIdzWbm//P9/PqzPTr1V4sSUNk
Kvm50ueOV3xv8RXnrtRtjcBWUUOD3dSowMXZsDxpNOWeOlatnMPJXVDcluOO4OS8XRfYoivlMShv
Bf1TqR/TnGMKMYhePK5b1Kkko0k75IWGvMmtnQVSI3mD4DzSLRU3WHFUiYzRAzms5XN8Kz1btN91
T4md8oj8ht0leWYNJNcp7B2533awCWMCkMofFWPe2FfRjqPSjDYJcooEXvpaDHyh8EF+La+Vc3l0
eVz4ersu1sousbqTIWj9w3CHMjJj41uJWLySl7zd9ujxGHRBF2IS6KjVuuo2p+gezxeg0hmbUcne
0vO7OuX4ekEXa2N8zoN+7Hjbkk35SFsAq1c57SRzHWcALm7000ML+ahywLQm5BB7zZGpmxsfhg9Q
D+fM1ev1AE/V5x8Kn8dqpZsAVx90Pp9FCcrV8Ro8XCyFqqibhnJx88KuLoVitNj+Plq3OT0IaJrh
vMxCOVFfRbC1aW1IvPkoVdFnYAEDilaaeGI36ir9yDNftVbLD/XPHOOvh/rlui7u4Wh2snWOuC7N
JmrQLD97ElcAM27mpF4wVZqNt6DLb0ThJuz+HweHq2fhrzfmYpuQCGTXT/ONyac5H3Jg15q8nHaF
CRQmI41mxv797oXbMdkoznhswDrSGVs6kl9r9ny5DPVyvqjX7Skx5/ug3hPk59X1DdmVqyK4nwM6
hnatjWtqu/ItdBdnm9daoF9/++KsN4ZhmrUTM63wWaUDFyJk9qndqmcOJn457QM6gpBM7+YA3vJ+
EPdVuZF+pa/LSTPq9dugIh1m9sXo62IBzxNyCMqTMG/aheBZIg0+FqvhYUDrrpjrE/xfVpdqF5o8
CxA94117hrx+/tTHx8D0zq2T64c02pClFHBmmj1o6G+D6TZUflnyXVQxJEu805n6U97MdNo765w4
SXVfPDT6jZ4fghIb27HUw/+PDO9a5wnFG8cRWVY4AlwcAKc0KKVUCoeHFLUdFAxmKxZEGLtuUAVC
FlkLv9rppqzv1RaxsQQbJC03lbo4a9GuNUO+XsjFTl6XiTYJIxcC7V92Leug92+j9FwJDyMuT2Uf
kYjarivWqCR57cbXgsA0Z7b9iXfJ9JMBsjlu5eo9nKib+xc81CeC3TI3jd6N068JkvSzhVasXjOZ
fFRoVAivXeXXmMiywyDs9DZyQuUpgvEQwP+09GOr7IZ1vyS3ueKEVSib5n+hN/zbHxznXUICFX+m
oniKdQjb+45b3jnd7xFt6dlBc9MT5Vreqozn5W2mED64hgYFDNWR1uEvE8or9NfHgSwqAHpI5wiP
y+5KlQKo3UUn0sGOJUxbLHXDYyXt6v6zVzZCw7Sqk9zZTxMRu/WQKKoral5q/Sx1eGuZbgf1nVDs
ZrH4U34XeQ3AR0eErVtjv63yzaS9deqNCn1WGv0ycf+57rjWK+FQLFr0/ww40n8G4V+LSWM6j2Oi
gqBU6Dv4av15bg5muDKk+0x0sSCe9NsWI6J6TPEn6/sxWZ9ovIcsCjg6vVJ3IXP32bEQ7zvlSYAM
VcAPOaqLccbza3ixOehYCBjGkYOp/gUmC+XC6vq+E9kcOkIfICmf1+rsYpvFn5pz/gVCb+H8ai79
5kVRFplxU4fzbwYH3o0cLYJsK7GtIXLUbeFHEuAJtNnXDcZaTvRIDIWyxQV//uCb7guahX7xXsFK
n3tJMLHV8zZj1Lsenrqn4oC+dY/QF2YMBoK40+woeJh+JFhSFa8lvbV8kS2aUfm6J/sIA902CD0p
P0rMdp5xZnmmh/leeJRfyEzUgBX3G1n1YcIVPfKoTTfnpLpds2uNPdrW09k1iHN47Rrw0rbxSlxH
kdvT7kxCxdMSZ/naRv7tWV0UGF04dqI+cN9ALLoxQcPiek6DBJY5WwtPoY9PAs3YLwY1wK2WPvVr
vR4wAJBUECES1nt5QLJ6EYOXlvDzq4x31h5Xop9vzqyq1eH0lIu2Wto9kxtrG256j4XVHUAxoST+
FKel7+uKYVX5djHzO/blA8vbTBlVJRMRb9QxAD8HjSNgw4SPnwI6csESKZJdaNg87L47nAebgiIh
6oT/RuqhJ2XOiZMolCEQ90+KtK/MI6T3Bs9AODt8on31Mr4KgmtmxKl6JYHi1UaqNimjA7JdtR1T
S14u822KHJGYhfZACuYA/ZTqjh0V26k/q1qaLVaFDgevonv8Y2cLqf57lWwEWtuhUswQ5CrAkU7i
hFMzEzWcnRXvxdFT6q15WiutUyVr+sNgzg3+LvBJ+qMW7XQMqlhwayS6POibc3U4WzclE2lpetHR
KffKnn08EDyVwG3kXHcKnfQWI9DbadpK04egbCI0kHvhl3hTTjY8EmJoteI3/2EYVzRm+uEjJq4R
NGB2qIR7CYoZjV1eddFBSBxVPwMaNoOj3w6cQ4FFxnDdHHy6+iO/SasvYqZPZLPpNqVthHfaM+Oq
/j4Cx2L42nOyS+pjQK9DwcFrQ0FhmcY3cn7nNFgbu4DktmYdn1Z9TmPIDklJqOVHK7iVmv0obRPu
aHBo8MXWG+QKtLYyPBwm9bZLH1eFgaAa9LjsCnHxeYNjlo1C0na1RDIyK8y6wl6Yc4xwy9qwR93V
QVBPXrU3wdkrIlZVe6IMHm+y8wHCPTuvQTgoIwuAzvRUV4JiT+kjqTxhsfRWXynNsKpjZ8DQgCzp
0tNwTotWDc+MP6LpiIZ+dHXHeJl0d2wPaPQ0DNSOTnuRz99J3uUa40pAOU0aD0HqvzJ8g2v1RUgW
tS36la4EnERVkyF4S4QlXxRVzUmogrRWzg/yW1cDhvvzpZ0c3ktpNe57UkNn4DSqWt3cK/FqUAm8
uMWIjN86y/kYIrtlE8PkyeYuk/AVl7T9HqLuOCpr6/6U7EIJD7wbwWgonaS2eRIlKiMJoQdNoWwj
tatGn+PU8eBZya46HXK4flQFwf2QbxSYHxWvgU3wSXkIK08h1PO18MrQbZpjnjk48tKusdFUmup2
DJdQiH8Odhd7qAlgE6KjLiJqty7W5TYth7HJuol1Ge4s3++cKKlJ92N/1CKPyCCdbuOTYeBPljap
eDMozGiD+o0Pq6h50R2Io9k6sNPYj+rSlRUyW9pN39+3zrBTPmWgK8pbx4k1cY2pX9iNpbne/+vq
IcjhI5Rljb/g+0raq1JdFuUE8RoFC99L4c/puKfhThH92T5N84686EkAmDguGVWuUJOQsn/58YuZ
UqHLMYfTnh8nD8sLYdGe38rybWJis4nXSqW4pAl0tym68nyth1tdc5hso6BQcK6L+WPppwhKJu0p
YkQ+bOiL1P5/My80ZZWOOixu0rsuP8twDHKtjqXpoQR48MHO0RL4valvmcmfAHcknvn5ASwxOiiY
OjbxShvIsPvngvIPGPSvp2SoaBVlZe4VX5yhw/Q0jmGbnDlOMNioHXqC6QhgOVkJnt7IxxTJPkyO
iHmLq65M0RWe5zClE10nYMv6E/8B6JYDIyd7EKtVnrJKtITuqcp6qaF9dW9mAgOJU+K+0Q/5/kYl
kaiPVRafH8JkY2BPZBj8qj/1IMXmFEUgGkzZcBYhVuJSlcyHPeAt3K4rx0BsTyY1OMFXzIIuPkkz
lqqyrcLpIUZzYMl7WdqGCJ2ZlgEso7Xv5cVmIvsq3I7i65nTViB8WOYj5prxHvEsfkrnpBPxsi/f
LJ2sBAeYSXeHFz1fOipca6IDoQJDNYc1/O3VOguRWPWSMOLjBZRTr/DmQ3zyjZW0E46c52g6vwjd
bW29mt2rwYkisVgE71LzuahVWyyeKldcaUgaiW2OAakHrhZycnxp2blkNn2NOMBIvY2fh9/mIXgC
AJ8gp0uw3i8Opq6ceUFFKYZomnPYw+WHEp0VRbAGlpKxIG94wH5ZGoeTb8EFsTNka5Nn9BSsJGxZ
fw7fk0Yl7i+F11yxgimmLqrzUEVmGnz58MOgGaVKHqcHyTzoBPtOBKVTS2znMW5Z4vBealNemx18
+8WLFltolqEyaSxjvGfUflGFpR1YptvcqdqRXdDwGrfZAyrtK/LqSmdJy3x1Ef/6J18sD0Kj5yYT
4+mh8rJH9V1IVtMTvDKwI7WnbEPGJtq6fYqW/CxXTnJf/27zoqVW8bhDZf67hR12VEJfXG0vod8W
SdxhFNFy8F5aXa6dgr795sV+xTz01GcKu63qQxczbKp8B96w/wEgxeHxJkzoVISlKW2phRbitVHd
t9++2K6ahocc8IY/aAFnINEzgs1IgibLyZymCpfFhe3ksBYnLojLyXiZu9EEPJLKhZYMvx+Mtskl
5NaFMD/3zK2N/mTinln+COaa7HLD+PJGmBc1W39W/7coMcl9wAqds/R5wWa4nYNAkwkd++KTuVZJ
fP3JizNZJLZTgS57erCQ80PCjVFknx/neE31MbNTzWNbShdxcFe3G53NmZAshFaE3Xzfbs6DUaiS
0EwPmBw9ZZXupLX+Opm3aGXmSKHpSHifHWjrxAtQ7G7bX4uf/7W6/esVXPzhY6hZQtxyBf1KWbE5
p57gReYqIv/NzbXd3GfsCe1ush8ndeET/NNJ+us5f/nrLzbbkwYJT6nb+XMgVD39jOAo0OcguXwj
Z3sGa78zDxIEO3+LxTJ4roX7pQd/tTPw9e+/aOh0ehnpusjfDzJKPUFToSpxVJT5xKs4RCjz8kEu
HNfDbcuqUOfu9AMijeEvv4PXBkYISf/zMlxs/G2XKQSbcTs4zKcSK8QpozBigEYAIWyngerIFU/P
83plornS+iMiFQsajYTK6hAwoMiYRs7LVvocYodbnvdff2K4ONkjLWoU8WKtTiux1NWi4G0RVtAK
ZCek75DeBsWzpT6rTo10y63BOTHUZafw83rf9zfk6sQB5ODFycS1SskEGzxvmYqJHff71xOxhudy
oufk4WanGcNF56QC2PfYHSNnLkF05KWBI280X6scsd2kn+1/A0sHGWJQMwJpVUzmx9+vQitJnhB0
dUZLUCaYP4RsNRS3QbLRVo0f+wo9JiyIbGMuwFQxeQOS1SMhowsE8m6pjrlWQHy7movv2SpDmSGC
Nt8TFVHPLtxCCdtLTrfJSflZCkz+UxZdfMLffu7iEYxDo2pDxM/VPxooBTI5suSj0/ewY8MZ7okL
Sz71dJ0QAFfsZrPuR1nY4XsZed1zQhjJWoKrVLL2nOxfUOyAuf+kUTDnZW1or+S6TbYqg5jfQWfD
IFBwON3LgQ8tBRUQfh7VA/VAOjgyDOrfvnCxZYg3wkG4g6gGOcZ0kjux2gLaaH7G5sqIdyTVZsLm
n0v2azqdb3fhYhFBN9TmccNdgHfBAIE4PFQjnZOcnPLRhOetYgCcBziKX8q+NXB6ufWsCrBCZpur
aY3hH5p4+/rPV6VdWdq/XdXlehIro5UrvJjpb8aWkrqvlDtGNwXyhfMNVHCi9jxUrQrwmtTVYJES
GsNqJwOtsvFedI2Xhv6MrgNYX2KUtccX4z4lxV6xe1s7SMdEW416b4vWTZOvCJ9Ksi1o7BGiGqXb
9GNwhWr2hMpo0cy7wXwdutsmuwvGz4rHmY+25QoLLr0/g9C/3kcaUTNjxYAsf1FhEaTQSH3Ak8Ac
1HmixwFCHbyp8BqN4dVjp6+kbtdUqzF4GlHtnITnTtmR6UFSevtrLCGwlhAtqcbOmVcpT2Xq07Eh
oRbPs0pHuHRzma7gtIWA6VrjQTJRPG2ScVH9cf07hkhExxpCnHapsDUNevxCbYKdwvW+ad7SXy2t
PgfH7Yx8ETaG4v7z63Jt1D2nVP77Fy8KxDxp4zgzyc3ENQ/24ufMQPeMdfIQ+/KHfhPeMm1vjKfo
iCBguwTrNa+cv779+sUqaia5GuUqvz7wEvoK2geWcEiCoHgDfP4007iewUuPo8scjsNj9LvIdnrq
juA8flX3+nv7IIToOVyxuM/Mu7r0WiSFTOoTsuhXJ81tMEEJdgdOqVsnGX1KgOXkIuOMOiaEfmVO
SD6pryOr58xRAzrp7TpbJyxBJ48pcV7b5W5aJWt8x5C/8pVpeVp9cxZ8Ld/XZJYkuyF9PHW3lnZr
FfuzvBLSY9q8JG959iGmN/T/lsLGzatfOE1NHKBQhRBVft964ibsmypgAyTsgvKxuwcCso+P9WOQ
rc/6rx50l74rMQJRxkxwOVeQrWiVMS2XcodWoyXMlEQIktsIi4yffarvxd0E2qq4p9V4DnZB4ikB
IppjNQJy3WmSJ4LIzp1edAr+v9K7MbkYw6sPUftQ601yD7tHdPOTTaEEYrTpnVzkzAgu+05dh27k
M2KqtA3KVuvsIFdORjdn0l3cjAxdSjS1U0Oyd3+YCLQTNmFEDLMDtWK5L3al3scY+p87d/Gyh206
5n3H6zaBzhZTlHp2ngFfVPxo3WIwUcF9FitNXdygrymkie9h3KySsPJ3tkrYR02eRzyzwcF/b9U0
ehEJ2prsFr/DxgZs3sHTnEFAZxTf+iFIbsv+OaJEpu9kPQ3Npq1XYeSV4lv3Ka47cwUZRoNYD6/X
XiqP/5hkL9fTL1d7aWyPpKHOgpH1NMNIJvuzhEqSfo5opD3I6UG/rk8/5GkLn4kcKFxjvnSASiUL
d+wIkfzOwEXO96DqassNOmznxJVuEvJUpdVHVs8OfZh3BKCI6aHNfrb9YTBXip00WyVYDyjv6QN1
/eosH4f8WSueMmOfgX5Og9elc5A8b4Z//aEy8Wt8SZJi/cESfRnKqUGvqUEs5zNZnRNg5Inv3Xu8
pv9SIPboboJhi3kfiXJCMR7U67T3rdiRqj9jV3na5Oazk+f3EE0WGyRzyfZPl3ZRXURl28tmyqWh
dnL136pTnP2Qc4HmBz/ycEU65ctS7SBdW1nkL7fjonZQjUGYsoHf7FfWB50KgqbObtdTEXgakvG5
XUGR78ZIb1Zi6S9sRUsP46InxS4eWknAr6sHtr8ZsevjuEmdVppV2K34Ws2w22RH49AxFb89vS9c
wNItvzjniNE5b8R6vgA/RfIJCIlZ9VNKg1rb1vhXZwzXkrbg2vmPsIN/v4L6RUeqEQkGHSPqtbn/
OJhuR7jBeAsZQTA20bRDzXumYsER4pco0JVNXL0FMJFSc20mTwpB6k9x90Ov7uAJ01K10Ns4ibCG
gNR0v1rDE08LZa8yL5KXL6Yi0rVSaJQDI7i4S4Ild31jiPNdEj6MZNVVt1HssYYpqzFe1Qy5nJPm
WCT7cYpXbtLkecywAeIOdGFDiW78Q1ynJRaGG7W77QU85ULJAWKddUQo+EvHxWvQGOvL5V6uZaeJ
R6qa5/loFPhxcrhJd7GH6zVMvUFeZdYrkfEW9l1XFnw7YxIsp3uzhfSaokV3lE9pQ969SrADUaT9
L3FRz3JlVEkEmEUopqjOBexFCTRpcmDUFiDrCKGIc8b1H7JPw132I75CalZHNtbh53zET4kEI686
2S0d6K7fpC8XcXF+VGp8pQqvP8+00TkbbPPPfFWDBumxsnvR8yk59pUXjmuB1wyN2jxwjsRNSiIN
Y95ZSvuz4+TXOPnpHih4XKbMcKz1f/F9fr1VF8dOI2zbNJG5VfOn0t3XEeiX9GA52WTrH8z91tEW
j9c//+i15se353OxDpsneGvSecofZN9EGetk9TZqfFqTcXo8c7jM11O+OmG1ru9Et3mgaQap26BO
FBBu3CyNCq7uWMwrCHFiZGGwOHwv/vJKK+STOeToi3tXwbdEPsAIcAAiLUFjkqeRIUs3D5CxXf1Q
EdJFZDOMxGHlv0DgnEkxObsj/2R6rF7+mztlimgZTUkkYPfi8ZiqMOWxxKVFG0RkVIO8s6/VNiI/
XN3AridJd2rhlNujOYd0PYUDRcxtHW3Lw9LueW1Ma6EW/fe1XDw1XD3CWExci/4EQaYHJNgMr0bz
ErKzl3tgRt0meobAJHUrdbaMi7h5QppupP1wcnigJrGKd6M/6KWXp4iTljo2VzqQKmso7NlZocDz
nDfDL5XHeE5rdcjamb44J6xTnkcP5sna1BMev/HuBEMl8U3grdIrJvvZX974U+lK8uSZGV745FkC
CUzYU+/982M0/j6TcWV4gHVQd1ewuKcszNO04dY1XkQWwUb0ER0xxL2Tmk2i4PmHt7+Sqi1L/yna
kBGc3cR3Bnh4waEJWPbH6he5MPZkPaedqxgnThSPKzOKWDD4S8sRWvy9GH8qjdNWHvnuLVkskKyj
lXGgXwQvo5Mc8afWexZdRRlyP9RCbBoMqRRSEo5BTJo6TVAsNYcQBmB/LPIfJ+PtPDufTraSEjr9
0HUcIpqXrL/h3Vo4Ml/ZAOcbZBmiZJDegL7s+6NTxPOQDQHLUMLEn6g4tT/UQFxS20Jc9jNCGJUO
CMSpYQiO61oX5xgSH+vYrWABw0rFtAu3f51SWKibSQGniXlTBxiujXdl+qEvR5xcKTK4ZIMn+mfp
kC87uBEbzFlMWcSSzfScw1gfNka7SyjDh3VQ7odhUzBrwSWyIpkOw1N0w+MJbuehJ3ukl9MS2Ykm
zWX/JN6fiXpU1n20HeSfobvoRP9z/74XGNgRyBnDEMn7p+gXS1zcIydodHiG4rTJTH/6bXygHCDh
y9yevApxNtyKjdjd6BXnBOF5SFM2c6wL2VEyDjFulpxITwCy0Mo6WMefI6fjXfMWb0kiYrOgjpXe
JxhYq6Q85s1KCY4ZFuRSeABnqXJgP9Ez0OP3c/UZJvf5+B4VHsyRs+5Exu0g3sfWShLWYf4H5Dus
mvxQ0tTifALSrbXFe7lgjkbmxNtgOAEsX3GH7kpSbxdDfa70brhR3CmD+gbxwuVTDRs9jbVmOKFY
mPijVhwvdWmjVK8DDiHOZgMWZkZ3si2rz51xb1avynjI/GKpxrrio5wvRLNES8T78pd4IcjlwbIC
BQJlstV9C/inxmA36NE0P1fWPmudcPvRfOTlsT6vhXRr8pluWqfNdq2EuPG8K6Zf4aLt9Mpxhssy
dIIWcKyzX168SHQKDaWUzNNDlbxUxs5sVzU4k9mH1m5Rg6JGF25yhl8BCRvrZf/5lYgBVSSeDu7z
XCeLl6XdKUi0JgzneiVdUbLkHiElJZo9a2WV7gA4ZZUV4EsFfJDCC3SHVr9j0UdSka4RBCNqVBXX
xN5ZrKK7ABCUB/EjdDmqxirHUJ+k3BLfTrENCAFbSl69soN+v/iLkjCSgkmXc5YMAjzcccNQaniN
rb2CIq4KH/rSq/q7QFgDzz5tKpRWd9k7faK1Fj9L4brobzvAgmNILuFKNlfJsBHlp6WV+OomisRo
bqsgMpIvi6EmSk2hmyMRit/Saspdo9oSjI6zjcOzq0sI0W4q5bPG1JZ7Muz7E9oapKqRwAHkQbOQ
8Q8kATlLtC/17yMS9+7LdV30mbKpEeKpJ9NinvjLDCUehspexdGmS1F82lbhGvfqIyrP6bNqXxV5
g2xTZIoFp7fdTj9CIlXQIqD7EG61W/GYSa4RE9PqmZZjKW5cegb429HHOWEASFoMVrxS83L986QP
acycT3/x4cR86XUdFHMfYDrtesZZDVDuhmPorZgeTVd44lKVdwLkWVysbR5z9pw5R0s38opM5fuF
XNxIUS7lMZbqHLf+wBWIqt2LENLHyj8jd01eBtcSvOrBQLUVGEfYasvns7+bAt8v4WK3T6tCtPJT
NR86Al+dtYbyzDQo+KBdcN0dwBDJIatXX6jDrlT633/44gMculAvgp6HoCdbofXBWOMH8bIVhAKI
orODvrETpFd31s9R9grHovjpVrGjGhuSIyMo2ZhIikNSUabZi52zv6ew36/uotjXLVGpJ6Oc21Ng
2aDFOGrM2M+Fk2PEj7zjMzU8VBgvbeE2uiQj1tFtlPj6Ulbk1XcEzJhikQelAWS6eEBFrhamZeQc
0O5odxfiWldWoQai1D6/MIrz5FWCgoUxNc0cazN8LmP+rwg61Jl09u9LuHhUptV1wySTM8BaWdgR
TULFaRqGk05HopL01nyIHxFPiyeEtGSvYoReD7ulbfgKOej7ZVw8k7oQenJluRPAKr0IHunJ/qMk
cDDG0HjfzXF1i4qq+fZeVmtf//aLk5Zy6mqBzsHc2SaP7tUy7cpHwO+OXpw75dvy0emKdOz7n3lx
dLJgmkZhwC/WCDTLW4w4FkNjjgh2T1XKH1tjRt4s24CuFqZf/9SLBmU6TBQ6OT8MmprZas6x0hGJ
WZPuG3nXFFgGvfkU0Hp970Q/SOeQk59t6eEyiV7waW/k06qlS9I5zZNa2bJFyhsCaQO+FdMm3ySt
gxTz7laYP20XBpZYzrF6uUwggJtpvrrptzOAzZNl10z2BFyVz3OkB4MzO9m3RMbIoi8EK4L79GAf
ng/BcCMFBJqucQDVxWqk/tWGtdw49CaW9uKrxZbJJsxpdpbRShd7xlRZpdSNCTfHgMG/N8+0g+zi
LfQs77QHGsWhv9HwN9ikW+HIXmjTXN1yv/78xU5hCUh4u4qfNwg4mWgdS40bMNdVHdZI1uyCmdQD
KePn9C1o72FFa73POp6sJJM1c44/I8ZylSg4Eu/KOdesr5yMU8e4C8zDjAw/r0nAFa21gjbTGxOa
YfugPSapFy9RKq5MRXnBv9zKixWtH8vgJHcR3/HWeKj3Br8XowcDLAcXH8m7c+bzUohNd0VMZbId
m7iH3jg08bqw1OM1D45CcNCLnSBsy/AITCgonOGJ5w9NsRvuEusx4elwquAtVG6VivF+cD8pL7K0
kgPpkJvEBjkp88yZ50ox73SRpyt74fSQCQ+zAwbrb+i0520Yh07P4UPlLhfyz+p0F70NMAaM7ia9
kThZtrtGvDeln6YARpTzl3ZLVuCoM+61h5dTs1PVmzxnlqj58EO7n0t9FmnxxbhYmwtRlPOhieej
70n2p/NbKKEd2cOFjepD0e4D4bZq96p0JwkZVA++X4nuopx7WFl0n6g/X2/ehOQxr7ypWnW/4v61
wuABAs8Ncv8sHEpr3fmncCM4g/lb8SVxLWSfVXgc8ZwZ6w5FAp/xTii80bjTgvl7T34oyuw3xRK3
kWDfnByzu2+b9apVEKLJAvIXi1OUPwXsJfd5uulRbpy8+v3MC51tiVtljD3+NKi9Pszw0Bg7nrb4
LOD/a1ylfD27LC/zMcdA3ElHm+lhftpW4EjJ4bRGdzA+hPAw6E+DsbHidY+FsnC19M5CCUHIjGCz
aMX8v7ZgwJPzz6xbpdQf3BZzA/nGqvDsneAGzduJnDyKfC4qzFyDSWSqvJ+1yq7FH8qIPQofTWxx
dNEtzwrW53Hbiz86O1gqAf4yr4I/IcYa2yrrDr7QS0lYENVJBqlVfDCMDRlyZ3CcJHn8xvGG3awl
DpqcpkfOWxz6nVQguGwHsVWmi1YB6CTN7fSZvkJNNNs5sWF5xHN5HLi8vIstss/VVFFNLk/1xdyH
hCoF9pjbIg7qGXmom2wUvkiO9mPyW7+pNtm6uKmfSGUCkCxVT4X0Mw33g/oU3wzrZie9Jk/9SIbQ
Yv0wX8fXrfzPdWpo+g3Ej/ReLtadZGqnSB0nccYexJAPFV+rD2iDVoITirt5NqJJByl3I4so30Wt
8l96Kpq1ok60PIrc2bX1x7X0pSUqJqSGnVTZfJBA+u7BdbyYHl7DBnINjbaG6WfdHnVG3qWH7Mtg
tXtGKqav4g/150Ry4m7Jv/qXjexfV0RbA7EhGXGX5IHQysMpjnvzQbnJ99KNkRMxXh2H55zkrM9S
21ByhOMcY4adjFM9w5FpBDawQVFbnh7r4bauQc6hZXHqxukqfHkvRrw6axCSPKREOWmXpMZpOB1t
4qhPzTxlzY7RToOO15Kp/bsI9xVkOHt8St70l4D14K1jnaFH9UCCx0B87kMn2pr6YPUbmJ+SYE9c
XYAh7XzfYwxe0u5eHob+3BA6Kvxbu9LiD0s67lOVWg/5j2lyrOkYo0XgtcClfhPeTdgtj9nOKrEf
uykyZhaGH1Vgyycg9wSSojqx4l2/hK40lq7q4vsa+jKoxj6ykHVkm5SOF5iOTcYyelMNiA58anKV
SJaMApWAqVT2g4hs2Ph3SFPlDA7PyQn/Ime3A02MfZZK0i0x5DIHJNt6fKogqa0yovzskqiplkXW
MTX3LDgRCPOttiMz2sl20t14T55Da8wquqFy4eTExCd3foFy5owqNGCkcDsF72LxKkf3bbpuUae6
3UNVzuCr1Cke0geWyoVj5J9BwveP+l9NsP97ZBfVcqPX6VTIofXQCftYuTNoLJhrdCcjq+EnrEtZ
8stNutNpSxOYgJcPZq4n/JKFVYIBZF2ZaPDLnQabxlaDQ1Q5gCEY/gW3xNpKg0uZpAle+npadS1J
ebbwKezJDNNKWz82P8MHkkN3kKaFzemlY5LpEGd4pvocfWVB+PjX6WeWA4sazQo8NFDm/ohaviwf
aZBKZtmLAEA8YmWw19MW8uv/Ie08lhzHkm37RTCDFlNCUatgiIwJLUQGtAahvv4u5J1kMcoqnt03
6a6q7GqCIHDOcfe9116Oh2YbL+F2kfh2/u9RCbiB+xXz7jPvDxdlLytCZJCv4xsPSYO2syBzkenM
FsUndKTBtcgds/YpC/rwYA6v+glyuJg5TWQLH8kbfAA4eBGBVcOmYfSMurW++WQU3zCh8b+i521B
svd5wQBBhfksjhOh+n0NB61fiMgck0VJKm68Cqd90G672qEaj8iYt0B+LyaT0KQvstcAuZKBZZSX
PD/g/86SZdY9SvWyu/lKv2kAGcjWgzIdJ9PXAmqNZhGaKzS7JQFNkK68W3Fs65WSIr4tjkGyHJO1
dF0bqV3Ia0ijxiL7gjmN5qyXT1f82UJ4DluEg1/1S7yKEaLJxbHg3GDa+fh8mw5QwPV4JRE8peub
KfDDo2DN2tkgeIluW125QEUBUehoEF3qVdkspcDvwx20lzhyruFuGDeZkLGqngw4qB02bkzYla1/
hapdBr5qOICwB749sB4T3dpes1YgjaTrKm18kzM7Xu/b7/ohHWineFqz6yuveUs/bz6TmmINd0vb
kHRGDqOw8CkOgnKntJ+dyIa4gA/iZ4fwMaFxuESktkRRGtz8/x2HKwaW63pN8ghAxZRjruAkwklK
V5W1NLpzjLrjar5b8roMd3X9IeHJB66S+7N6o/C6x6z3Wt7EdXPoO7uTdyBCAsvXudGrcGk9VUzb
ElhyoiNVTxxg5AYD/UztqtD1vsVPxuP40qyGHRVW55svzDhISXXVbqmdm18KPvFtd0LUive0mxZY
BqOrrzXMsP1O5M54EbyxD2go7uhUjraf04hv0WJyUWRWRKkw6YcnELrRCsrXr0BdXC8crJgvXzMv
pZywFt1TvCy4/HQpUBOExFpj40f1Tl5L76QT32IaKc4vold9Jhf0bNrJ8IcniwjV0DYBqZREppCo
4TTWQtgxRSR+7UwzyScSxCtWiMzEwEULRJLVsL4uYwOqCo3T6DI9TW8yeA2NTBMPGAjLlyxBU7BF
T9wCeX0LQTh1m+al/oouubhMU6b4/MBuyVZwW/De3a74FRYJv3xEhKsaPzbFQnntEYje/LR/zIHC
aV7G6z0ulZP6UUN2D3yDPILM1TkGEEpIE+JteguOIwvdRwAk5ImejxCc0v0oeOVTdmmOyTGjdpe3
3Cr2h0xfJqvyydpJr8lq5Op/mcOzWlFJVSc5ZQ7qaDt+ZKEmkJvLk19gC0hfRHzyxFnxszWtYt41
2ToA+bPGw7b7MpLnYtgIQDa2o9OepkeDKs3XvdiFAzJbAcLfPy2C1r2A5X7dves6qbKgTxU/9IXh
4FOabHln2xqqiG8MrB71itO42Wznzju6/OgtApQMoXYKodSirAn5b+oywDtsTo0l2jpcUMlvk9eY
UaTWvODwjm8+uzp9nvKzWkvLNjnJ0Ya3HMeQvpyfC/ED2ikaqJKa/Qm7utesTKj9sp++pbz+SEXS
tTp6GP8WrebVWGVCN3zjqSRWvP3K3/Dud09V9lrC1giZSBVI5CeX0JKbALbhneKXdNUb6v4v/aPv
FkXoJMXhSuC7uaL3LZOG5xlfPPGMajAt6+W6YJb6+d+bjfytimCvkTiZM0hSJZ15G3vRX/ubYhaK
mdZdemm96sma4YWL8INuRrwwnWAXfqnzoxh/EWqCeJnpAcETz2OyM35SCX7Dxs0/uGQqGjk9pgVX
5a7T02lCcA3FW3rRk6/aY/FXX9Ntvb2uk035gIsgsYezKC0mw6a4TFiSskOymtzUtVYdq4Zv9P70
w835VuX/uSYUH4BeAGKS/fLPmzMGhtTGBtfE8QVyu04+36bSFuoutw74HooChtqwKJqPUl/FeBgI
OY8ecuEXTDDsr4ryaoFbyFAwBLuZBJN3TgejokpLtsBT0uw0yy2tbZ9uNTSRWBzAXXd+X7t4Nq1f
mbD5qW9h3rdV77/Q3a9dZnmUgWRKL724HqzD1D1LoidskA+Lx6aHxhfqtiULjqJoThm5Zh85Qf+e
VL+DgtcGqEvI82oZp4y1X3dStAn7znqur885UfIi1DqhkZ2mPQFAi60Hc3EldbqwxcUDW8eY7oR+
nVtn+Z3BWRacR3n7p6vqdFADTGINXG2OpCGz9vYp4N/RNnKzZr0UfBAo8kal7I8XsZvSdCsfh7cc
8LODixhpB52hdG6tWfVTU59ATbkYLHJe+rf/flu+mW7/9/4Z8CEw1c+pov98IBQtNbS6l7h/9hBv
aQAgSbpB2NhEihcTGKbP8dlF5yccHmYtMmfW/76Cb5qL+yu4OxtKmhVpN2tKL2O+7136PKnlQ4JS
mcbUk2fiPIzayM7kNYe2MrOLeYYCHMdEPYYLM5t7GPtiwpGOZoOSBInNMz9WK+6Y7mgQSOX/B0fs
NyHg/UXfvUdYQo0yqMU/t41rWCeFH4SXgIao5kVoJfhpBeuRqbCibOXKpvZTuZ9OHJENVNGulC9i
4Je6pzSfIrGNaUeoA9bm5necbCrjh1v8Rwnyj9qGlYh1yDQ0VFQyLdN//siNMJRJkmPAgDR6zfcq
pwX8V+rvetpbxrIWj6b+MtoajJ3yiJaJFL5p9EThKEHjYVpUO1Pbwy/2zbWyHStihO16KWRgsp3o
ckPE4Bu7HtbOF+ya6zqtSDW2LWvPvhtB80BIUpDmPbLfmiUtryUv1FDuy8mu2C9yf8DnlXEKQDa9
zs8wbx5/ss/8MQr/4/vj9DJUnf8U1X+Ll5aESVMUKTrru3xV7GfQKbGQZBDZEhmMgfNTpo/+bVWa
P1CDVAhXxDK/NUSiWA3LsDWic7qyXiLR7S63t+wJ8xulgDTt0Y4CqhbkRSEtkbEa0kc7HJvrNmJN
mgThYKn1IsjXE/MTcmlCTPcsu/EM3UnoEa9kaalcvQJa1WPwWj+XG/lBPZgHzpEDRboa+hrN6CEF
FAiGgeZo2p/F4JhcP8ZpU0YvGkAhoz6qE6UA/wrcWfkYYWPTG6eUDsO+/pHe/m1Qbt7dj7tVOtSv
nTKV3A/lYJ5wB0G9UrH8cTb5Ut0IRZWeewB1a3hcRAQ+EUTpmpufs5y/DV/ur+OuyO+nvBS1kOuQ
cQDzGCJw7LBP16vugAs13wJNFXfmghSAxPtp9PJ9qZ1vwnwggR44k3HullqiJadQisMYWtbSatcJ
sKAbKiQ3t7wMY6QnE4pEOt4igQ12c7vyneAmeAf/vdx+GwP/uQV/XcXdWjBo2ZQEbRSfu2olwqV0
NT7cQd+G2kLaQ9caVaJ7mQ5CFaOASpjZKz8R576NJu8v4m75DG5pUQs6twI0Gude/Gv605++M51B
JmFYuBccTFtoY/ZPAzhkRax231YDg2alaer/osJKSiubyiaNzhx8ouShpfeRrKsJ08pbBmN9MKdl
K01OKAv2pGe7WCKGQV8xLQQAFY/eNX7WpTV2MTlnWIyVoA6ZAm2bsvSa4lNDXgwfruIxJgBNIPFn
Tahe2CzhQTXymnS9rIpZhAlDo9+VXffF7SxMJDt8aLnomhRYLzdsY5m4ClNzkUdncygd/fpsFhwe
rq0HiaLmGlRPZWME+VNTQl8pGhRp0QaEotr1R4wWcFq1xUGkZ1BdImk3ddWiAIg2XpG/8dea+ts0
M3uwOM9Lx6B7l4fHNPQBWrWRU4g20v8Rvw4ye8ZWjGrJU8i1Q/k8nLTi2AtrqUEdvCAcPpMWkc6n
OWhRp8IrocgmvtC7VrqiQqA6njZauVGUdYiFLAIZFkwPnfKrA0gX7kzx2FMnVJf0ur9p54n2T/oQ
F5+kDa6mXXMRRoDb26wCm7ogwM68RI9QH5x8r/j0DTugx6dY3JVvarKlIhXKp+t1rXI7AgZUcbER
dQiktEzKz4R/cEs9Vd5GAJJzP6StkH9x7rvya/NH7Trea1+DhYUERdmQze0C2M3y8Hwzlvwfk1j1
Ymgv6Leoo8IT7StTXJTrKvQVhiE09NwocjBVk3o5IP/0BZLiadmE/VtmIq9E1PFIqXn9IPmbUh3V
GnXpTHZjxu1wzBtTD8NHPZLHtYjoJVGqYgAmwbxlkUKScHVpJOLAxGZppM7wVe67V4LbiX0S6IxS
7Qnu1RwXSvbVaB/ZKogfC3l7xWNcIV59LDOfgcpnuxEyus6RDa5c9GYZUvRQ26aHH3F/PdBVgOZr
2ZymUIMO69EjKlh3KtIoO5y+Nn9PW/NFPwypo+qrPwk11XWnnGptFmTFX8a4E5QXmgcJybJfdCiM
XfmU0Cq41PUiWpGRxuCwcJMt3O6EmuwQwWGSORZoqXtdGqcC8WXgMiHLMMMUjir4efdpCjhQn2/F
41A4+CuTXV949Gg6+sVK5TOQ7ip61usawW26U6DVpelJYl47XJ2E5nLSL5V0N4eqVKg8DSQlofLY
a50nMv4D3GyjX70mbvYqIcd+kF2jIJGWgG0b5le677fKUwpW1LKLX6xFgwsBlNEe3DTpsa62Se3W
4UrvvZktjYiOJiIucmsPxtCUHPMFCKKq2mN1yMqFENmhuhmqbdMSpr1Q6bBenUp565gE9nyv+kEw
n8R8KRluqC6SB6WCXbuY45efhc+eAbOyGuf+UvtrvA4slhcd5F5NFPk1x9xks0cQFTreCHbbdK2T
ji80j3tOk9H+v/eO70f1eQczJcYaBulX34SiYRRayq1m5czKp5jBljCo3qzKr9muqnWAbFvtsNBC
cjsa9FHo/x9Ll7dycLkb5bJgFVV4V/2exjMQfqa0yslSL+L1RGhZurMYA3j/n5c8bwZ/dQOKPpqS
SM2ic+2E1aVctb2fBM+57va5D3Q2clLBwTs2XFJhV/O80j0Gjm3Ty4/tq+RcESz/oVJkLFzQ5yNX
gXetgAWyLlSXlH//fb3/vj1bJhYnRnzf+cJdXcMcVuP4DKFUJYbQxUdQllDx90nst6zI6PVXfeqR
y2DjFW7xXtpX+Qfv2jdR65/9+a+ruLtr4zANhqpxFR2pZgE6mey9mNw29QTTx5E7Joz0/Maw6S3r
pTcUmJGXphNmKyxGHO817dJrn2G+FitXEF8a62TmK5Fk9h/ULP96t0zcYDrQcwSYxt15LotGLVAh
0p1ZsBU7kg5W6LTivvQsYcOtCxhV0zI26Jtp27jelkAv0p8Cm7X58Hp/nvj7Iu7kTmZ8VQErJGzV
lqtzqnWK6liw1mXPIgVhTXeXytTcj8mSd8LJjyqxv3iPTGCfPGG3Yd/fdmkXLORiq/anDGSpqj6E
9DlJnmyrNRb+BnlQZguP8+IZnVvBbW42+0wqPKfVfmwu7GTJobBOI/hTU8/IYYupJTFLyG8FNwKk
ZroLf/ze80nxv773ncGx7lRdCzNerfKF9q7sEHvPPIMysVcvKk5na9VIS04cAW1kcFiDI8telr33
7cEaHRzQPMqaq9g9df4ArN0pjF0HXrmwA8HJ2tWE9q/4pVjP0Algb0THXNtp5YrS7eZMJC7Y+Z6t
2UIqcLGGVf0H8d90uPlHNDdL9cdIyflM+u3r4oA2cEDLungv9p3U1MhlnWcNbA4TBfQlvVNgQppT
M9wJ+ly5VziHJQvxR/Div9Yt2PGpXkUTRPOf0uKvVSzocn00I261cuDrGR/dSsLTp7BRHueIg9tK
e2pf49NP79f3NgcL/t+fe/doT6MptYbBd+YJ/tKxNuebVnXj7eRNDuE5z3AQArw91eJ3/q4jwv/U
f6lOqHk6IxWK+iM84BmabbhQ3H9qqOOV+7df5K+7cvcAhtdQuOYJdyX7uhHmyxB6l2u2uiYG83d4
daZ012HI77zu+itLjrhYB2xscrklZwc5Yp4eOm1VDbvq9poYzG2ipbZJiVtS3gGPK+Z64HsBpFsO
sq28Q2w8KzuTJvzwTNOC81ytL2jg5LzGxqbIKMcX01y1HxgfqdZcRRnr6U2QfS1zOOwwAWGkgwy8
0+cpSk8vCze8SEgknSvISJVrNg/J4Ubcd65zNHpUGHNxdBmL5WjWjtkRlArhWS+8qvbT3dDbTF6I
vlMfCoFcQKbt/Y6D6fCrfpFDO3mSDsk7kIgr8ByIU8efkmeVuXn97W2YE5UwTBHtei8lEm5ibMa3
MmKHCI+AhpaB6mQSm6eI+RVir/jch8v8GrlkreGWwjUIrdfraz+HtLkfii25QGn9yAsL2wfnhnA0
XVX5YX/43oLn+bVErpFTCwSQe4BvXybyrNCIzr3NdLfLvAEBwSgWrsgYLlwL9YN87LtNUS+n3gmN
jcSvZEegxBgGBsdQ30vBg0bJgUnTTh+LzX9v9n98F/c38e/Lu3u9sm6MU+CO8+s1wHcPRKBmZC/R
Ysuy58F6166HtF5lt7eb6LeziLdxpmqNzkh9Jcq3G7fGQMTwTmLKbKflJhs3Afn1yBmxHRf17qr/
FpqnGDjfNT4HFcDYgFbD9NFpey12x59aC8p3aYElIzCbiWOqJs19Dh6av5YpKy6V7haaybmCDVqB
4lgF8hq61SSskZKwapb9pruxltvD5MWaBrF7HzKPvb7rxrgMrKv3GhqSbYr9XhyURcaQVamWN1q4
asA/nm52KIVOrM9xQT3+O8wV8M+7K4dfFiIrfhfEfd1crPgspVvRbS/yFxqXbjtcrGelJTLRjnzz
U/xUTtMXNV5y0b5kuv8wHBuv0XDhL/tfan3QjL3cbeLbY97oTkPkWYScIDJWIw1LipceiAC7Gq4t
TEZUg64xLljuynN7yjgL4xyLlEPVUNMukAaY7Xn64C8zxLUijv9Fzvj3A/Vtjjsc02dMRjqDv4X0
YNzgQS301x70x3VXmn79oQKX4hxqOQKzFnPLYZTvLmewphdat8rGrUCkg+aIFuF7DPH3JT54RgVM
/MWDLjvsR3/modhmgAwMdsX4lnbtmxatiXBpsEMT3wdhX3Zk6zEK/bC25caxlHWLiZuXZnrWGeGR
jM0oHKY+JY+yg3bN13Kt7KPqfUSSQ3fmjwvDr3IvivzbtLkZn7F60hj4Md+oliL/frdNOfnQA9AQ
YkNBXxoYjXIcxSg1a5RPV+2rFAHeUG01nV/TG4AAH54V0s2n4mNqH3t2mj6iHTo6uJHxX14/mdgM
0mMXHcbYH27HXLKj6UU3thrqQSJVCy/R7YqltFqgCSeSI7hpCMqbE+ayPllI7yTzsMBf4RU+wl5H
aZb1O+1ZiT0khwqpgd0OBnRbMqE/JqU99XvjVi9ycydpxNcvR4Xx+aE3jwKakDe58QTkLCRfPnCh
MpugsKNiI7GkKzc1tgZx38DJMM+I0eP6tyTsJ+nVoNc3rqLoXQTopm2tq4lwanKQvjeyPTE4UjZR
OcvQDdXhMamms3pVPBG+FVnk5BsIi1Lk//wgtr81s7ITcliJvcntsSSw5UvJ3lQkZGL8EryP3UdY
snuPSOFs3fCs2yr4qdIy7ufbFlYuUNqaIaEsmuMk/vnyj9c2NYNJSM71S/XFfKFGjt2yyqyv2Vqd
HsXCV2GrcQsFr2UExlvAWIBgB2GRBmfGnZaM0dG+rZPSLT+Mh0peCx/iGzkupLAPq/AllW38t0Sx
xxyB6lsP1g6zDJzFaoI9PIXLKHkvBqK2vtTrElw2PSITEgno7tPoofFYjg/pKU38TreFfnWV3zMT
WQ0u/8TP4C5FBp4c8MkbqdtdJTclKLwO2LGxJ5vhaCvtIYg4QPB02MHzf+8Dyn0FcX/r7nqylhSk
cixH6Vl50D4a1HNqNUdJ3U5R59Q5fPsFosiJi7RDr8QLQZrYunTpJVVOYRfr0PlIViapPMdK27bt
kxYwy1lwmHgu3rOf9qxvpy42LM1ing2KU5XIQ7tb5LVUCkNRE6ez1G1awTNaP6Xno34SAEYCUM+5
HEEXpX2LrselmSgjmtcJW7er39HaMrDuOe3VHj9rl4nP3IdyDAfFKBhM2ALx8m2yZ8nHVkvWAaVT
tStWNzywFEFL65A8GVvw1ieCcxlbLU0yWt8Qxox2kXojwSCvCukAzRFLqDC+T8V6FDTnigJfY0G+
fqXVc8ez08eu0OxBoBU0WhRlZTpa+2VIbw2WSBg+6oJBS/vM9yOUKZrjCwZjIUKpeJ8FjavJV8sT
n9gHTnGD1eVNiNcmTPuM/mz5l7iyUjd8lx+G2huPsO0jyZtotOULIX5AjotYBb2G2pXIPH4b7adV
oQO9EkyyvlnrRRitrkwOT8JXm2JetMUOiRiMGBgj5Jj4SUsIwSqnqoxCd8rclOcyX0vqrowvwrCd
hI0sb9rkEFfrJPGL0YdCZVAPBuHaKF0kwQ0LAh6ZAp/XsdTXaYGeKv4Qrti6sxdcqilZqAUBBUyn
6UvmgdPJj61IJ/eDPpsUXcaO5XwnSeiNfwuhRyU2Jvs28vR5er6eKoirM1xDZbzDmhWWi1gEfxbd
bClbCJKblJ5enKv29aYuguBB7/ktaNPNDEU+JeoBgXb2ZEZO9FoiRgKOOPDjYpOx6YOCmGuDBQiE
W/eLQaJ8qdDBZR5q/XhvPjSe6BVeDtunONPjXFzpJTbpLtBNzygXwXtVe8qDcVGvdsFlaawT+SpM
8JvPbWy2Mb2zeW3kcIPGdHIK9dCIi5SyVKAdSQ3h1h1NXi9mS0Htpe4CWt76emAJJhoCFl9J0vRK
wMjFzoNuHdkSeGiPJzSxddQSaBBaR5WXyHrN5BSCBNN3k+oE+SolpKpbzWCveNEZronvZyAVYknb
D7pb29smTQz50SyWEcan6UURlnySQW4pncSg++oBzAnCojjcji2T8dBt5Z1l0qpc6PSoTbdIbDE7
SYmr08ohSVx1dFwscMx7yeWT2vFFu+0EfZuj4YOq3G6uLIr76NnE4BE+MqkKcAGJtXfjVOHqoA7U
jxTmF6PMDqc/h5Qk+201NCylbSt/Ir8QhmMlL1vxKbhu0thFeHnLPm8UIVL2pggEXwgvXdswWdij
OuCh0BbWRS5qZDBuVz7SyzTPEptd/mKCxo83xe2r6Z5EWiF9TNWt7orZmkCLYCb0VVfebMcUH3+E
ln6ruFnldFEmaE4DOqKL38Q7t94cG1OdziOq+nYl35xanBU7aFrWoftgugqQUFau/94JpPuS9s/H
KqIuAqGA0Xmv7U9zIaqKho+ltzzXsT4wKF/CSIJi+Efa3rf22f2n3dUfljka+Ib5NIWQ7wEebLol
g8LHfOPOKWGRPfIgu7k7h2f98EW/b3nc31kaBahIl8El//O0kEh6ambVNJ3hftz8SYKvProNAao2
6cfZqveYTc3ZB/30c9fwvnE1f21JxYWqGiaQwftOTqIoFIYt56k5csMwOYWstWyFrI7TOvOca8PM
U1f9m/ZDcxd99V3VfP/Jd31VtQ8E1ALlRD2K8w4Sc8VoADWLuRrOCvE51QL4j6aucrp/XbajwbJT
LyPKtSNxeun0UdxQ1NnAJXOKEviIzZHV9ULc5CEcFgwqUAzRfmC9hDTLKl+70VqmctB2wOn04LOI
GRAcre5T5N+boGEcxl83wLvxJVD37H1cQmfN212wmhdX+MxAX0eIZK2jXwIqn5f8TTDt3qOhQ7M+
3hNzBx+Mv74pDNPWU+mL+nZqj0Oy0+jxYXM23BiyUn68KiBD3ZlyOElu09vhM50LMr124hH0DUA0
4ywemelZJ+VLOMVkh3PwYxn/VUBR0eya5dAedwzpnemrJhEMuedj/s7NUGJ7MhbJo6D5EdM4ojGE
ReBPgOhsfs8YkobbQ3fu2Z9RWkS+9WkxwrTVGZbHUMKNqAsZsXwhyi7cfFe19vTIdnkMvvQze0C1
JBMT9+DHuJZ3ybulLFIVgT98gYfmWcq36s2LLTC5q1vCqOlUDVt2B9Y9wUuKddotc2ObJKdbe8yj
fTl4ESupDp7OKccXhrVJd1tAKhBuSzCBouiCQhEodktbf+VIhFGR/aTQ5pAzti7CXaCKOkFyyok6
DAtP9mfE323YSrddwpJabIN6cAROV3W8bxsgAD8N7pX7Juj9A3x3yE/MXIrkiVcH5Ryd7slRzMVF
EmyARyoqAtsKfPM3hq3Q+1hFhIcL6wzAqrbXf7ERIrcM7OCFFgzi9KtdkWDR7wg3YSdVRfv/sMD8
/ZLfnakbXcj1ruNKZ3T/sBLeOdADSURqQpbAiZ7OGXceF8X5IP9p6PTTXZr//K8+iNZ1alCwuiH/
iZDh2uPv8OW6RlmFgIqXR1xk4GjV+WE19lcPjbZb7vvLCFuzWjSH6hgdrddiXnpn7OscS8bEOfJu
4vuP+81PS+G8TP91pZmi5bVlcaWEjXszryEY8YJ0/FbZEXOWba2K6oem3Dfxx/0zdDe0EdpJkhNz
/mU+Ji+/RMv5c00neyFI403wU0xzzQ9VyzdR8J/PpG+O4pWQQ0u5e24HyxqkMEumM8ArGeN1tZ/H
Kifo3pUKZ82b6MTs1UMUgDNEntzt61d53OYkK2mH4KFa/vBwzh/3d+Pv/nLuHk5BkPJrWqbzw8l8
LbalReA20Z61m2LiqSSR65a8/PdnfjN/3n/m3UNZVHIhIzCbzuKJFjgEkMXQeyIHwX3/Bk5R0dy2
s613eBi/4mfzwVTdUaL6PJqVo6A/J8P1Y9b6XvHlCsswevrh8v7tSVQN1IlEOwECuh/l9daY5ZUe
z1tjCNxxcOrP5pVSuOONJa6UhMfP1nLUB57MS2ArLg7kkHkSKMUbLrSlsZJW/31F/3oWY+BioJWW
NZPE13++G618HXscsxPdWc0zCKKzseruZwVAjXJjk3/89+d9wyDNP9Dfn3f3Lk6NVsm3jM+baTjk
KaXIwq40LLVjrb+pE9PD4dN8TFeqjW+y8Xl0QWu71xjNMZpd9vqQ9F3mYrpXkRJWeJPxnHgWx+M3
gcYyLat20d9++Nm+TYjuL/ruZa7BRolhzEV3437yRDfImNBBqlN3Y3/Cz2Q60Vu90rYV1zse0D2G
vF5y7GFWtcPl7YETHk40cYsU9Id1Rv63w9bf9/PudCuKDCjHikvTEk/3eeJTd05ZG3Gsz1lliU0b
2AZ0lgMul9y+98b/2/r69zXcNUvyysquRco1zHxFadiolKz7YZnffndYbjSiQt9JPPyJUwpj9l8W
GPzJmiVj9GZAfne8bmVNuxURn9u+zOVL41tn+IHadLaaTWddErIaxwZPRE8S47YUzw0T4yxcVn6e
HMTkiTGJo45MwNalSpE8bbN00wxL1Thee4JTYNkpAj2PvqW7s9NExyy9a/KUNY8Jrr7WXIvBSg5W
19Ir67Va2MwnLC/B2DBt1fFUyqSSdo7UI2Oji3nBanaNvkSRo6Hu6tmHOhaLKFoGc2+18cJqaYF8
VW6bslwZ03aSzhN0MpqvgU6Dzxs+y95n4sTfpdgrq62lrQyka212kcaviXK2LVT6Jca5aSzYFZAY
UcdEtNyJqty1Vx81bdnZdLV74pmRr3i1tZLBrueuNnp9+ZtEiFQjCmIgUfYcdz5/09IVz5COeRLh
xojzVzLuvwOpOKHuwkMmFI1oD/p1xc7MkUpfiUblz6QL/QtZ3OQ40TL3au2KenWtnPSrQ6uzoP/g
I5OiZVxHdgEQCL4ZSa8o1BB5IY/mHyIFlv3gM87nf4b40CS1nX5+dow6/nBhXF3h1L5BT3m8GR9K
Rj6eeJgGSKLQZ2lGX3FBUjs4iDJGJuzZVpWPJjnqqQproN8L40lIXLV46Ru/+qU+w5+4Va5kHMFK
Fro/xJ+3hOCHp0nZtNFXSAdAxJz1gN1N6enR0NYr2ST6afL7oNoF6YFVKIMFXcbJVxNuA6Y/MAeR
5R0yJKW/5XbJ0DXS3sbYE4lmjQ0gg4BhELQ1CY2j4FnSGQ5x6sdFruJ+qMSPRPg1VG85g4xgK9e+
lvhT/h41vqQ/641NRjPRAv1GpGCKjHV3fQoR02OxbqQEYoWvCGe9cGT6yyr/iyF+ytRV8fzTUO+b
z2teEcnWEEHqMXnE+vPPbUO2kjSp0k48qzvmEZlDakiUYYCet1rf4C+zPSZ5rw59emwAS26wNVAS
iCs1xMr2K+fhx5e+wyjkg05Zh5/ZPqLxe8WlupRzn3AYPAZzgE6MjXXVWYtgT0QytIT6eNuZ8kZj
kuFKDlaO9tJdtGXhK3vhKWt91NWZerbqbVo+KOqLcXvMlM9MPF6ri5h5dbbsRJcpBXJGRAx00m44
ToY1g7f0VRrsLNzmr/T+aK1iUBUOJpkTK0YxxItLjv7Bc9gQ7E2l9Dg8cq6msyj+NGL4Nl+8u7XW
HQOcRMqmuJWAUkhORTMMeBoCCSBTSD3IDYbnmRuaDvBL3Jtx+u/d+Zsk6n8/GxQiomEdLcLdaaAa
5Zs8GSmrj4Ra2iG210gQv82Snmn8RFk4ZPxKDGC09cwSma5AihwNT+FNZPBqaDQRT3m1EHU/IiHr
tpA1n67hf1/kn0PS/blyRopJWHlAZd+TKcpoupYljZczmdIhXVfBw4QcfeU4c9+UD1Vc5fq5xpHS
O+RhJ28iZKXAjSBGqE/lJWV0uY2e5d3tK7+Ik4v9Oj/252ZYmG+B9QL1P/ylvsHcBtllZUymKtq6
CFAxtjvNDpOsPUM5BJ741tVAs5jd0mxemiYjR287hgbUoAuav2jcSMpF4rC/l3a3h3RZ75ujuUlf
xfepfgW7XNFzsJzxx4pQnDf873dHwQWDHwYp/t2mGLa5VEdFKJ37NY3N6yvTVkPCd0z29sZAj9is
DIyribiSbj5C7UpCLTY+axGiqmLfy7/aYSMZyzDwq2A3Susx88PwzLZFmHfsk8/9fNswsC17wEoz
RyogIRkCxQe92U28ZfBAsreVwoDTogVR3rH22AEBY8mNPyR9nSdwE8atHNAEf7gm7wkmWUaIVuHq
D9ZJoJVMNNSsMnXoj4fKKog2tfEQEHn9P5yd127r2JZFv0gAc3gVRVLRCs5+IZwOKeacvr4HfdHd
58iG1eh7gQKqTqFEUeTea68155jtJkhdTV/GkgtyKEQN+p6QKDa4Io+bt9KD47neEUEcme+av+nT
BT0Og/YHh+FNr94JCL/9TYkXCfTDvLa9O8+R9rNjfsN/SlgWV45i32Ah04ukI9aTBVI8zW+xxIY4
1kFTicKJSLJuzVi8fxL+KH9G8oArDsvb3mcAvBACWsLGqkArw2o7ddTr93SLhMBD/+QU67S9Qd9N
k6h4r8cdZs6EVnSw6AbmQA6Lkcz2/cdMkXlg/TZR4tFxcIIHBHfMUYYnoV7PXtQX2SXRfBk9KWyw
NCWMgRptXXIaJRsJdSeRv8X+vKfZTxlRvF07YUiXcMD/3AodSZciCeQEXBTPUWsIjVYOAieM8k5K
HnR45PCFZzSaW6t5ylbdSrxPX3Jafs3GL+32/nz9LPrTwQtV2/9cxEWZbIi+n6cCF0Hj0I057s29
/i5wdIvBmuuhS+IyNtcaD+r01S7fRYKpJw6FjCPtUj+UiF6cCGnNp+quEC9yXB/J87lnW7ckd3S0
P9CeGBXhNkXc6MbNWnmQOPFBa8+dEORn6IDqym+Le+FMe7TLUNxb0WfzLKK4JD7Z4ATpqNoc5Q5t
lWQ/vIVrBB4nVB9htNTBUnWP8WuwlO/T81oxmO9ZvKu+sIBFgLaqf/59Yf7xLILpll6zxkSBxYfb
8VefZTjrfjKTgEL7k3VxJYRgMtnSJbq/IPLhvjczDHZINEJxh2khJnHVLns6IayH1zyz31RR02MH
n29KzsILSPj1vxfjM3poPNKJ6T4YHNHwfFtNi6AFskmrulHmQGUYYa2SqONGzVPooX2XmUHQMRHJ
K6jB6IELb45QYX+/TT/1xzHmSFNYIPJyyLD/XlkvK4IQ+MyWyynPucFLGezAejTYE9HTIp1xgWAQ
AsR8eWKBt7bAwJaRH7L7HSo63XcgG7AyfuVTKJbRObJ/DG3y45vl75f60y/696WqF7VIqXgmrsJh
GiLA9gomP34N+1WDELNlCE5PC2K2BXkhhgI012ZrjUNnvUoctHpXMf4/LCRTfviEuOZ/33Y2JZNH
Q82AGcl7gg7yjYCRJtqWHjJRyJaB42dORcCig+lnLLDpLOTKadTl9RDfH26LOWlAkKlqeAX0ywrE
Mzxy0lqereGovhc9bSanMhYxc2xwbsnatzWG6nNIAaM2B0TRlHeyPVGbr5XhP3QZ/72Qi4e80JNy
rARfOCHJhpoQ18tBdUiVFJcS3XRLFnaj5GLbNkHQL64hwn5Y2f/99ItqMeLUr7b5bOrldNmfoNrJ
1Ur27tV8T2xpuGA6rsC24Rx4KxkscNUqKe/CzE0xFgAKuPKofn86uJhp2gZ6XNT4/79vVZeHSimq
Z4HWGrAbzrPwcgAjKBZTVd9mr6QVaLEGBu74oA7z/nXq/M4+rlzF9Cn/rvj/XsXF7KtQqwR9Olcx
yYdTJE83uLmhNTav/Ue850RN0znQ5pxuWabxDKyoAIKXaxvPDzPPfy/johOc9GEy+nnI8cw9+09V
tDoDi65tk/OLFSyUD7guZrRqKG5pvlvC47UL+KFj9u8FXDyYsz5pzFqLp18D/ofo1Od4Ekt22Ybx
SbytGAd6i+4gBWsEFtaokJcK27zyXDJsg6nRUduwndsNXWK4qKY96Wd+/6m+ZLG//VQXT6+sRE04
a1OBqYB3DFc4fcrUQn2Xw9chx5ToP6xT1YNIfwS4xuiQii65vOwpw/lzTvdDf+dkAGic1nZn2oN2
08Vk4L4mnHhq+X4A75KQZTRuSYhRm01kHPziZBCdkJCMqt5GzT5M59En+YQwFUuoSZjC5gh0N97+
jN/NsGbr8zsdxMFth3XZr0KOgSR+xTcaR9bdNNEL5tH4IPcr0PmVscauV0h2S/zO7G6gGKfxMKir
8rxORlTty3N6N8ZuEWxS2TXTW8G/IS0KYLWOs7rh33FUCve1T7/j+gxemn7u3+71Rdc3EaIkLoRo
utchEIul5z/F0CH4mneBeEP43nmN7ACNJiJXa/wjBrvaWBjKQ+K5BhFfnn2tKv3hlD09oDpxyqqM
zutSND0UfpSGBb3CcMVakdd2ep5ynhczxryOqT2N2pSqhrr8ymP3dYT+fiv+94MvKtEkbYdMDGWa
pTupRH7kDt1rS+8STw+OQfhfW2WFWRAZ852X7cNXngXBmZZM9c5Q3GtDGnlakH67nItipKuToQzP
2njyNLpGjO8qS9E2HKLbiU109AFw0VGhhYyJby4vPZkYiUIiTVhgOeE2gU6qt9FH9GFiK2zWPQA5
ldOMg7HPd8bD7++s9MOIi5+NjVdCey2Lknbx0g71hK2MG+Y76UOvQeElH4ssL9OuU4dEGYUvManL
kJLgVSHD9gkHfgOXxrzNUtGeoScnWGv2SH+JN5ojKmDsBOlYblWn+Hn21GPhQ3rIa/bC3N5PnwVt
qXlrMboF0QW1Sj7623xpUl7joCTRQ1tilsDy0FCPzI3byc50R/PUlmqoB1Z027vqH5UD+GDhEBU1
8B1r7KP5MtjrS0AtXb9I1vUSP6yR3Wn7YNnvhMe4WyYwi+o/xi2aMkm2kehB0BlQF5BYUrwDjFwK
TmmjsJu9htmikhmgowpEVyDctvoc3fBwdnWMBnNkAyB4UBeuu5sKXUH8OBw6B6FdtAg3XKwK9gI6
i508IbBKEV1ieCEJDeWWQrjEs0CYV0AEervSEU8wNFX7bVTv+cdxtgyo9w5ZOBkgW2qvXXIvExCA
2VPIXmFnoLAbCXoqbDVbCh3VCaJcMyEhet0ZdskCf5x6Ka0dJri9iDO4a4+ogZvbhLbmOxk6BZAw
/E4rY1yYoavIS+RlcIRT8s59LBc9ykIHbZLxBb5MWoeukxZaQwbnGbBHaBtntBjdhwTQBxztoOUr
vKezM2TVdxmeWr81gn3aux3d6tF4yFULFv2HMs7zao98/cpjOy1v314y4pSBmRoa/NCL7Zggda8y
ICOczGDu7fSn/CDssiO67SFjG6Qv79ltYqengkQl9mNW7UW+Erd41OcxRnYGEdeaaOqP7/1fl3Sx
QZszFZmOwiWJ5GXMbuvsWZVJZaJBNOJmxQ4/w7Vnn/Fp5+e5wel8fs4P2rgq5T/nFKY5enByqHDq
RmvzpG1BnnnpHja0VrttFXMUcBIMPXtSKxHwyHM9uxGM+1aJnITnViphc8x7fTERy31HG5m0cNxy
vJO+urZm/LzS0wgzNQVD2zeRm9xVAoQ/jg3mMl7NpmJIQjFkLCqymG58q9v/HxAc06r5/Qf/38+8
KAN5+MK2OpvTUYX6AYg0NMaVvqmmja5cVk8EufS3SP8tHCp0Uw/BlbHgV1DktwsAysJ5SQCE9QWL
+esoHnVZPg6zgnymffukvutkvzHKwMz1THByw0iZZ48OLvAjdh0NTZKbRPOQNXtw5Y1wX+xY3k6+
O7uny3lkXL/WHwqk2eYxXevrYkuCyxJSzo25UpbNCrYNLWk7XHebUp4b5E4Kjw2R6yJtxkWTL9Am
R3uNYdw1rNIPAkZTlIjeUqaTPolWFx0HoRtDfwhpsCj0BqdQnXTB10JShTQZnevirFiMtKY0kqn/
d+W1vvrpF1u5LqWyOtNLWgzvADUN4AH3zX2ArjB46P+IVojW7em8SK+Gjn2zVAEh/udrX2za1Tlo
zlXMiKBCCTsBpDvEAureiBYNexPuPu/o1S8w8jqAyMKUJqxOXu/Qjop+sjl3ocz8aYN3RAonoPuX
37qY7elBSsa86R9qVbDP2s7XXzxsAqV2g0GjBVLc9s/N+NEthdPvK+SPB5a/fkjjotHQZ56Qhj23
UtvNkLizf6P4hXI29xbyjTKVxUsWc2/O9lDc+le7RV9wqMv3hWqD7CBuLMb/i7qi9ZrMTD3uKGPD
Pww/PdWJDOZ9k08mc+sl7AgVVb//WfDu4KT61E/x43iT/kG5/syklkQ6b1PtOcRUVoncWl+HLC3d
Z21sr438vyV9ff36sqSh2VAk4tovfn2vq6rSPzf0lhlaDBZDZmNZH+rbwsKVaDWAtpDzBsAPEbdy
uzRYJROC9/dfTPmppKcZ899XcTmmGuWgNvyKV6+y81X6Ybi9Yy7JvFP/6O08eMrxP29rPPHBuhVP
mr8SS5eqafSsFFHle/OODEiCB0kTy0bDbTXAHoq5kjDcYyERUKfrOw3eivfg+9tIc1XG7PfXX6Uf
Wzl/f42LtgGNW3EMph8+WPk3yjBX6coz7Nn4RzgOC20PHJJuK3EdjubgccX0uYPhsP39Zv54PqI9
TmgN1YHGUIv95K/lWkv9pO88xqlBudDI7LW0e+Yy3qcCpZVBZ3EPcbA6abjA5sKH54jH8kF/IFHT
Bg58zeH4Y1vn74u5KA3yJpCFc8HzlY3Ltloq8eOOAMp5skbz8sGzrdB8nANsabErmLAlmZubdJuu
HJR+3Lf/voyLV7LrjCrqZS5DeumpxaewJS5hOimbusWWA1r3aJCmeKXn+YMiisX1r9/i4qwqz0Qx
FUc+N94OM5sxjDvVCqrK6KhEM32tUf1jD+/vz7vYw7rYl4pY5rfv032nL2QnIQuOAr63A5HJTXGn
MrQ5I8b//Zm7+rkXu1cRnYWiLPncAl1CuWJ0Jy746D1TZvoJMX0bKMLNXXtfPF755J/KYRk7mETC
8dSkv1jsOzk3g2GaCHHmNHtyGk4YXDsVI0AbEtLiqNIdblPfMoy12K1wT1/N2f6pTff3FVy89X7E
1EAd+6luYAwqKWu/PIj6u5ITPrjThe2o7UXz2CAgUrGhdbszj75yMqr1bFhJoLQIjZSB1PSWl9uJ
ui/bfQjewe+ThUCZgYn12qKv/9TeJOqSJNYJYUnJ8+8KMZPYt/KiQudFRGxxgyGzu5eIhj3Gsm0+
RkevtQ2oP2JiztU3MrQbaq5kcOR6kzvNDT676th6dzMOSpoLF0DdVqdEXM7mbzQEIWBK4mL2MjvS
CYpGJxpukw+Y0JnPz0PV6FbiyVDuxYZcEFTvB0VZCXpJi9spCC3AUCU5ueQM6g7cT8npjkbOo3aD
k8V/S90aHw3zlN8foR/MhKY4naWY7NCDF7+W9b8WzEQyatAt9XjyQ7K8w7txkZibOrCFqfxhGqDf
icr9yB/JDmMwe7BEh0mJcgtOypKzcE7UJ03HFinFzNxSHyI1b5eVySqHqq+YX3vglOlluqwvFDQL
U8IvlozLBT43xPRcdD3tJpL9QA2/q8xo7Z6kX/T6t/0THZbzjXGES+rf6E+4nu3wtnwLqg35For/
OcZHE4sUCB+Oqy69hPxP06COWlbbgVlQi9Xc7u5MUA54zrB6ic4MCmU3Nw/5p/kcifbVHeunL4Qt
EpmISuioIV+szm3ke8ow8A6TTB+Xx7J1BVSQHbq6myY89OdnI6BNqb7U5qFKkUSihyRXx5J1qBGx
OC/6jyjZ+crkHSvXEd5Iq8EDfG0Pmd6Ky9v+91VerOVNFul5aHCVisvDgRopImRnETtCiEAN5N+m
GydMmKP7axEpnzXKV8qkH9t9f1/BxXsrS0WVZuHI6u60szUcTElAo7qNxw0PKtaRdkkM6LhgYqEt
VcXx9WWxalPaAHKzwLhRQHs/v/uO8v8puP++rovVH1xEkY5nrsuLcWagZnOg46+6G3/dlphzOM4A
/mANplP0SdKkjpfwqlZlekYufx0dcy1VtwxJQb+oeqrMzGdaxzX4E2FL+YPB30lq4i9uZjYWSQtC
oL/w47trk0T1pw1IN3GecWLUAVBdfLCQV2NfJQRGR4mbxpahW4VhnSUXfWRD8effZMlcJM+ISXXn
JPg5Z0tZXuLK1PL58NzRov3ARUTMtQjXJ+psmR8QOEloCc/iS/eOgkXbqy/4NbcdjH3wyLTsW4DK
yiqmhQV2/c1cYdgEkGYYdD8wka7V4E/c2ZgXY+tacs3X3nB5n4lD0klF4tsyOv1375AyPUw9nd1O
b2kpniS7uw8cSslcWUntKiKexlXGG893gVqhlXKEYP/7cv3TFWAz1AyathLErcsGWFsjF5SHQuQ9
nAF2pNw3MEfOabo6U98b5+0kNlsh3iRkfH1t8/yplPzn4y8q2tjLjUE0ieYLztNgZ9bMcTuxDiwS
tzvICd5DZH3x+tr4/KdTLawQWEaEMsvIJS/KjFHOygaTjMgZidwYRLoL/UmykqW4aecM9+f1H1kF
Tli61dW4op96BP98tvTvj55JeR8ak5SvgokARtKci91jOdyg7PIRQ1DZSmAyreaFrEJuOpQdwD6I
NmjkASVF5UfPP8eYuzBIT3iSXViD/TrHekdZaEzFoSajmDDm2QLjpGch4RACR22uVKnSDyv4P1/j
4lU990XTpl0onjwInX/IjGnfWyAxLBWL2WnyrJsn4XlcJi/tEk/7avaCOxCIG11UfxGJFo3eqwck
8QeXCfIN3iiU5zzR6uULpWr6TArDQTzRFgUCIeiLRCAxyIKtZ6qTONqAf4TFk0iQkiWlcNrxISE0
SAhW4cxlXpgjTkOuEW90nknGjkr9kkeKbVa3DcSg4UMG4hAUi7OEyOGtxSPcHALm2QT2iSREoqLx
lpgF82wxaNtp8iA8DPJBkywj2YfJ57lcpTpxxgupAZUx4TgV8lfMtbZM9mRELQ0L5nKInE+eS+vi
lXSZh162EEnrqKEOI4RQc17YemOXoiOussEqoGrKNya2pfBGL16w16TEB56HbRQfOwIpl3ny1kbv
srEl2U8AT6btAhJDEHbBeQPv0aq3YbEVsieqq2Ir+6tm+BCjjWnYM39V90tTe+zp6IOLoVsvuzGH
rrONpCkNVmfdxS8W93P9+fx4ZVX6Yf+BiwTaCZiPDin34vWUkkIKZucEtSuLbr0mSh7lBCYl6DEg
zwAn33JXnEGgpfn7Jys/VPOcfiicsGmhDrycPupSIKt5o0zjccEKnqF+AN+yiBGGM1qz84IFKpys
n2ufwTMim2JCtHi4pOV6Hha3Opzt2NIHezzvitHJom3sO7gU8i/MRKGSoq4dPQ0W6VaEJNospRyB
xpXa6qvNdLGr6GyhKKsmjeO3CpCQBYFZS0fL7ijE0HNLq/feTO8+JM46LOemw8lC25mwyDtmygOZ
u0zFatFSUtXxJz1bSNRmt2uqlyAIGDFicTWdvIMQvRBG5Gp2hgSeuJf4KSA3Jp2DPsXGTHp28JlF
RAkz4qMrMPfEuYhaci2/BudlR9eZliZ8XEbhWb3xQ6fonKLZFG0/l9u9RqtOUOk6PWiCRx/8rc23
pfoIP4C5+dT6/Ohfu8YlGcftHtU7T1wLbvEYSs7YknZ1byqPCcX30GiOoq1Z9c7mnZjB5r0LX64V
KfoPRYoJSRt7izh5yC9HnbJQZ10Xt/2J7HTVt1lnZu9MLCmzERuH5jrCWOJ19VKoHYkp4qGBPAbw
LUVcMuew4Nd74yPX6fM65quqETysY8/4A4mRzoIiWRVcCnzLxjNhlJHogENBtUAcxv3w4cm20EyW
5oKnkezEJ2ELr2d2JjyKVJ740EZMpOJ3X9sbDSdRfuNTI9qp92mcNdjmGzmCebBq0YB7VsBRuMC2
O1uqLCaZU/prOT3J8ty/+jZ/O5KwFKNbNwHzGPRyL8FcaZCJ1czLJOiMsq36D6Xx2son2dxJnJi9
Q26uz+POh4xUApoxiGc7NzIc8jdPe6ILobiYo0vgYwLEZW+K2yK0uDro3lEVus0IHyk5qKy4JogP
X2SwSpVaYPJtXxQBShYTOtxzRu+WLCYJeQPkI1j6VFaMJJRvdFoq5E8nC9Hud8kKtgibqNcFVjXh
IyTFggOt76CJ0WFKx7sADAUBGvLnpH0YkeAPz7L/FPUbpO+WJlvBYJNrNHXrlyOhDKrV0m1WHmhG
C+WqK3cgoEu2i+B1PH3V8UP6nHfjXCmfSgUGiUz2FJuCBF+R/4bPuHfRJm7vbXjTQAaj22YwGTii
P+c4OVv7L6TZGRSnTttvc2UZdsG6D/ez4jHwNqa3NQbyTZlRWrMjE5h7pOC3mvKa1wxjJLvOTgqs
qfMSC4sqoTU51LPPrjkgix9vVeDgxxl1yEqRbDjbgc3YvNSwhiiMgBcykdH1PhS5znb1+xL8fXjz
9bSYhOuKoC9U/aKLnmlKJPhGLbEEI0+q7lo4uHj5poRLXpb0oIMNuZ8mR616pXkhTTXLPyvn9NG6
qSNX4/jxfd/xsjon/lI66cG9XznxHVCo82Ka4QBluMnfAH+yTCG5BDxG9OqtB0LgQVqGbnvfsW9f
uRHfdsGLq7koFEtPatRZOEqnHicA4V5bFE32LF2iB8AothakucYRwQp3TPB//2jpa0jw7U4wpZzM
sOwjl4CMzCxzwUtladKG53tsdckNPjNyhi353Xya5KVjS7PEwDpEWYeGEPEE6DMfbRODZPLgIHAH
21h5m/7GD+GOsy9EmKEYJWiM1seEjYmYDideCVZ9wOoX8pbFN2o9D6A0qXSylGkxGz77trYj+Uls
iJrzHxtjm2GxEXNHJl0rfgn9tzHZMl/TTMsji/d8q6X2DGzaW35QzrsBHJ28LsGMaw8eT01bL+Po
1VeOcj7VErtQd6Nuz64ug8QTUI0lwNnyEszpq9FsG1MAdSEvhGbbLiRKoCBxCD+1+0GcsxCV/FVZ
lJob4JHX6VI0byKhfj40wEy5E8DM4s6TJAW+tktbEL+fhL+OmjT/MCfrBZY+adG8+puGBDnfaVyT
gVprN/5GH1+6ASGalY+knjHY0Hjdi73q3eCZBEFHwN2HDOsp2ElNvywTTMugrdPykOf5TeRDocj3
RW2/qhF+c/Ot5A+bmsA0uZnXEXoXmekn855pPfwUyEUrwIS3LfP+1k1LRO8FXK13kYwQWG8xbmAS
3brhs0TyopX0Nzu27PQWxYBKCbsaZnjf0kXema9Z+TQ1lMzytdNOwmIdFYvUKloHq1wDizNeCudF
5HRv0Bd4GkonQ/Y5r+9pQc2nIBSJ/qgTjC7+EUFYhCfRJUSOAoA9i1YE4MnhqEm2mVlKYVfpLgrc
84dwV9/0hCf7NsFzFm4+s7cxPFqt9JS76kIiXytaD/FieOz0Nep+R3hH42KlL8jJkzkVb4H6bzFb
Bd7WFJYcT1x9MVizW/KmvwIG2tPMnfhf3bx9rvYkZuBnm/ToFMxuP5scKoiLmG1boYlkc9i0nUWp
7/7+Pn4ffUxLwV+v48VSMMt6sZQbXsdpTaQsfe7u22UJuWFkzuNem7R8H7qKdH7I0qWENE2Bhfjf
I+qsb7TGVAuZrsA5uS1RXMkgIVVCru/jYVMbq6g5RQQpmPe9cCCotGJjEplSI7+06sKG7dUVKyhl
EuCSwK68vWzkllQeO7I8hNlrTLCp9x+z0HS7f79Xxg/VBqxVQzT5Evz1sgNdZcFgJqkgc686WxBe
StZJZgIQxAWEMcGA2eizK27wcygs4o1/lOt12qzx1hI4ZHT3heYUmIXTJ48CCahlulPAS0fqEXuu
Wh+74TVSsdPOs8gNtdVovlDW6cDeQszMw7rO14PowJuBpCY5wNiAPZIBeoI40nXBaiT2qzvFhVNH
lA+IUNdjm0JSXKcEiFWffuoEPtnii+KjwTVdWEO5ZtyhEjyByT7YBuFTr2duMVk6le25PuZ0xnRm
jvI6oY0u3vC2YjfN6euP5ysP4fe6lxuqsS8rRDnhj7g8GzVCrjVnP1RomgSHMHBLj51PZuoxLrTX
2RtU+7rmZHpQqa2aR5lyP4RvC8kj2PinrzNcIHRgMtemss9xZNNHRd1V2lgRcR1hAnFLS3mjtxqO
oD1JmMAbvNaw9T8Z5Hzwr0U7vHnEagP5m3ru4bI+DigeMn0hHbN8OelhfBqilrGfmEQ+Gh50Wxnn
6vpUP6jWrLf64erLoujfiwa8tgg/kPMAzv/WQmt6JQuKTkFCS5hM7QyenW0Y/86F80o6BZDYFthj
VQq/wDYlDJuTjHF0Zbd+40RZPpM23xwL/ZHOzkJl7QJT06795D5JHPU+PAm4GgW0j8ZCP0J/QDoi
WYRbHn5/a74bTPlxyaeCh6XTB/wmxlK7TBFjOZ2+RUSDabaWkxcdA9B5x+ZaaI9gH1myrRBuaRCC
U3/MBkcfl1nyIoFYX3ASQyVQ7UvI8rh04C5zUm6xms5/v87v86XpOlVTlmjumPo3jYWo1PSsmT5x
nYLVrs4iQIqZcu8xiQ7UFbL1HMTAmcFZ4/gHBsMvQnvohzUlbBXtMZOJCNsml9U9yVSj5dElI1kX
++Oi2F8fIWvfjooigyU6UdPSPbkfLmpZuROr6jym0mlWAFmcN2QZuKrD4hHkqy58yKACwf6ayXul
2XnZltaRIt/O3himh3eycdcad7PHzI0s6RbWFClVlFhekzhjdGcYD3xNoi5Gjt88T+QDZetJt6k5
Rj1XWotQGB3ywCIOD6PktDBm++NQHwQxs2LhyVOoGt+C8D0x7kbl0UR9W3H2UxAPEodS3j40CjwA
xxOuNFjMH4paSmtVp8FvSsxLL+6IMRtSLZtF0inXV+wOlPV0CI0jUtZk4rqQEdzYqWI4UmMHpNbo
COpJ58Boqdz6DAuXuj04beZ2iGnehuKe4OsErJjqclgyrfPMaeVXHTCxRSWF+E3eyAoTm/PzSHdg
HAEYd8sm38YzejLgqgi8cTF8BNP4oAAJS+FZMZ1b+N48baYu135SOOHEOKIWs876XTx5HrYwseiu
eMpraQ5WHrtSkEz55L7qCvUSLcpCBteIKilXD7TmujNE3LO0aGmrjMzeVFyBQXfMELiaqrkIGkqg
qbWk3OjBoU+vKFjUH840KPCI3AKNK3O0mf78r4HsLPfkLPe44YJxoyhPOAAnBEnBTBwGCVE/GQIa
lNYCkxV4l5rwZMr3RQ3ZwjjmEOKiTVaAnRcqK3H10tK6HW2OZ23uvQcPAmsch/XPmjdJtNobhuzk
IrZO7N+KwGtj+ocZ7A5A1OQryLrIiXbbZqewuO/ah7F/0q4lh3wNNy+OLf982Yt5QtsXUpVIIZ0G
G6CgsGeXGpS1Wi2TiHVCTec1EXgY5lXIB2G6InknQYEXL1LJVby5+il2tlbYDZQKIKT8espBqW9K
voQOHHUnJ+vJhhi7zZVV7atl9O26p7C+CQoII2p6a/76kVQxLsOhjPmR1qpTyE41rmGQsLgNL8Mr
tx4JBo4tBKL6QZJdA0RJpR+CW/AxD0VlC/FpBvZtBpIyr2wjeWuKrVRRh+c2+TIGD2mZwj2JOOWA
7tkV1b15dgD4AFmEbVRwjrrpaFEy9xHGLUORMbJFdTG1BdLu2KqPHpTxKMzZhN2UVoOx1dOTB7G4
DR8ixOoyWR8hiow0oB74fbn/3tBnAUWLIhGwAtVd+Rqm/HVjkrDMy0wqpsIXOd02b24z2fVhdosK
qdDp0QCfwnlJtWN9D4CPpiqpVrivdfMpVp/l2rQC86DymMeYa4xFlz1Nva/fL9Kcqu/LX88g7Xd6
w7jYyzVtlirV0PidxJ4kskSj2VglNCItJg1JGgG6QtyQPdX+Q+1viuwtNtdxsi2knQQXml7Tqla2
ksnthR2oWPBGUFdGLkIfmY6OeINFPScdAM+5g5lQcAe21zancbPREpRvhrarCvDiG9LS4EVDX9qi
iyNAb0QygeijZkQ6J+QddpYr5acZQLiCRhXaGaPYZtB/FjVzBvKJFrloi9WBU8VotzJHzPO8H1+1
QnGC8A+CNgCw4S4Rbjxow3d5z1xaHlnBkPIuvdmzENzUEWXPtY78Tz0ZXgkRQYOAXZsq699XQ2zD
ShpkaXqlIfcQzOKRYu5C9a6DTd8S2bUGX4l/sC4OPVOJmZsl21lmlZ8ZXIR0PSy5s7//3lcv6WKV
mQWNX7WxOF1SLBHfyMaEgJzSHET7VNxhGJuGQI/aVgDvZ9PhhmfCknou2dPWemjzg/1+SfK3ucX0
nuhQwiSWD9X4Mrz/9Z4YCb7CPoqUE+l/OXKG+s3vXpXsAO7/Qd+DRNrFC4whcyiYlA2GupX0VUUu
W/mA5buYRt2GNzdEOpdEO7nmIbpGT1F+2IfQ+MMGmSIxGEFcLHF6FMZjmAbyKZ85U8tcd3XpYVat
8VMsyOmbVqrxjSibI5Qu877hCbXPSzZnPAHBihY6FKe72Fifdcj0UGKccHxA+5VC9HUbDpvMFtXa
Edmg9VeB6O8yd0BlXpMLfdfm8YbD1mFYbxiS+g0z72tZlEktfdrJO0mv3krim+I48QrYEqHPsID6
TrD7/df9kj1cLDDMqFGFiIZAM+5STZ93vh8lWjx9qgDIg+KWXHvJTavljBdTn8vqqs1WQFrz9qaG
i1Q9RinM6fskuJVxA01DxOHMgQrm5OcEd1ADi+oDg1Axup7Kqz9mJCkcxHouRBxiFuUdgRmdjeQW
4sqczaICzmXaKqIiAg1mDB1PLeyMhWpYffkgc8J3jPwJPZoXEw2pvMbjWhs+oCt5JMNNQhmQPkJF
G6W+FY3tmbUqWEPpATr9+41Sf6guDdaCSX5GkYmk4d/FwstNtUvVSD7h95k3HPg/imRN4Ktki28p
gSXKCxHY5uyxa1a9fgs0KuUopXxiA1GXCgpx5bxRsXYRCjulG5GS96lAXSGld9DnUGgHOwjpBt54
NsYZfdVRRQj6u7YFIupRQK51bZ0RVbyQsCgyZ/UdWRSWPqAlM3/htPz7l/2paECho8vI7OQpBedi
ZcxrM89lIZRRHnb2iGhC1l5KpgSKdghHps8OgQUKfDXWRn1NK3Pc1FPeAB7UfRjty4wF4Ba+oRRu
OKpXul20t+a9sdeeJEzZo0VDATt23d17T8VzdYuLlaCCyGSDu4lVcd4zaA4UUkSAlT+C6YyaQ8GI
gPAYWpaPwhv2hIkobpXbokIrzQgmWSUED4Y5//D3O/FdizDtu3/diYsFuRCrTkol7sSwzoj02Fa2
zkemBM/MJXAqaO2NryNBb9OZjmBoM5j0EQ37UML4beZQzhmgXetEfRfXXFzWxZLni1AuBo3LwnB1
9NbjioMfL6lpI0+dI67jRUTGFbs4nGdXyn7th5qENYojssYpWZEvu2AGlo24jPjswCdwZdupmwzQ
m0ncmx0Uz5I2jSu5QcSMcFRiOinuvHrN762RrQ3hWH9J1ZH5wptxJqH1qIQfob/Ff1gmx1Z6K2Ky
pM/PdVnbbdMDXET9CE5XX8xE128NS5mtcdBHApmQrpHsRlIkMrv5E1WbAuaIPbR/hvNeze/VvlkU
wpvsL8mbGnrCkI1t4m3y8xXqz0/dDUM2DfCehonK87K+nvWB3+qhP70qnvgsTm2rxp7wJ+zbPiqZ
JQPH8+Aod0a4yLFcQg307ULfUnEvGPJQ9ecg7z1STmgFj+3y6qxnekIvV/i/L/BCD9l6+lkrPW+q
c8msYF9RuuWktesW0Udqh0dDnyun39+aaS387SOnvtZfJUMMCKAc/dk04vGXmAXtLwOqe62E/87a
md6Cv+79haBx6Kv6rCZs/JEIRGAuTr6NY4uAAg3QKo7vytvAIaD1hSRhUmadxDHhADu4SiGhM4st
/4ux89pxG9u26BcRYA6vTEoVVbleCLvKZs6ZX38H3Q/HpRKsCzQOjNNoi6LIvddea84xZ09UQHdf
g3ysQ9KNbam7yVV3CgjiaZHqUbhiWfSUHwWIxN2Cp5jEoj5xm4fQM5gKYJe2fGAFkvLSGFdJclAU
LPxJ6ptk+tI8GZTRLi/B1r8r2/jWlAd0ShVZVbTT988KckZCwvqD7geXzIdEsh/7X+lmXLNtvRlz
xu0lVZt8ptvEA057lrk0A/fTp7zohEG0UlM+NsgD3MrEVkk83mZVBJEs9ohsRVE3qWAvgTdegT+J
oDiErmIzR+EcMT9jDf9/WC7PrUR/X9XJo62MjdFKgUUPbJs+m+zGhrKbb3tX9+Ut+O1LsKPv2r71
zv91F06e66o1ZKXLufNYPJFC2DA3Zbv9saqLAzfYKukWYRbe78XLKC3tS8/7+V/+r88/ed7Loilm
IeK9Yhy6bWlaMzWW3uk9exQFKzFddIIf/36Vz+406ipH0SUL2dspY8WsyzxXY375wZd/k2bgRY7x
Ql9rRXmgNXLiwmGyZaHlvlBxnS3r//7k9df/axUx43aRldxYz77/LVzUFVLzEIyPavmDETJy6ZuO
ogRdL7swVHGyaKj84pdCVuEn0KHVXdXyVeM6lO+McQu1sN814z6oH0oZF1XZ3aREX1NkwDkifAqJ
3fCMYkSXt2V8GyPZv7QWn62rtJVBIaMN1bTTpm0xoEvXa425O5qz6gPa4wiAD7uXhjvXDvb1nkEN
34hQAJhZ8o5w7AhDFoIk0FQdU6B3tXtLp72l3CZA/h9r14IMEN81z+TbI9shSNQLRD8mKeBqcSq7
8PBtQgC/S5KNfBNdtb8ZlwBwQG9MjNBTTZLUy8xhf8Xx1yBNEg49oBGo1qXKjoQLv+jZvfKvr2+s
R82/ftFF1eKhb9X/uhk6HOh5QJmCeaFFgGgaXj9cl2Zj99Z+2tNr8RAUvYGua4ttS7ZCZ4fwDZJw
F6u7xBFEFydK0B4k9cLA4uxJjGV1deZp4J5Oz0R1lmR1na7qiNsG5za1Tb0rcJCjlndFZJfNbh3S
QtW7UGwq6/DzdN/8+4NP3m8pnQTQcZz+UzbOwFs/kzU2vh0gcHZkpylZjIBpUxNoLlfX6w+8Dgrv
q9+mvdrKs01VXJU5zheINY4CI+5NJIfDDM0LednfkRyrABCFM08wkvpvwwchGFMlrESV8nMCQmUn
IMCsK9yf5rjLqMcT9JTUfmD+iXAbnVXinnySss0x9vI2cOaxIgfTYg4Cn1ZlLHtSDDdTKg0NiLWj
+D47BSfRljBIW0d7j8MC0jgOfKK6ElvQ9iJxrcF2QvjvrjkA/IbD4GrMAMqtVjpAsxjkg8W8tHKf
vWHITTVr1Z0iDj85PeZyYwhhoa4DTkMh8XBLwC4I3ZH8QPqv9vhG7om06uFdJUASTG0o4bJMhTXO
3YYZOrv/XtaVdav6+qipICgwUSlMSnTzFEgncsd0PTXUo5y5knylz7ul2yjmDq61EF4pZDjymxbl
vVHuRPmw5K/8rJK26VXkMPgfqscJ9utGRUTR/FpMj3i5RXwdGdCzHKFtnhHTjv4U/166z0rxQ/8S
bfNPlfOPL6CdrCWJNphq3ugqe2EFxRpRCH142mE1dKky3jTgLOqR4wfEUrxGVnIQq31Y77uJ2ykf
/303zz6BFppi1WLMyRt8UhjMXVwa8miqx8niKOvBzDD1Q6tz8KBrpwpbedjOKE0G2nN2vsoww54Q
F3gyaF03pZsmft++jNVW/dlk3qxueWcu7T1/hsXfb9j/rvFkcUmDECZnaa3jzbDYJNUt1HYx30vA
afAHxpguDS8dHpRkL0hE3ttqsVG9EqhM3O3R3MpQvaB5m6+KU8pOjAg0kR3NvKrQUk1MvEhyvLBd
nCm3eEYNDRmszGDv29GKgXiQZgJXLGx7tLB7JXOKHRMMJ9yPDBQ7BzmE4ayG1QC1F5niyYW35Pzv
ajJTVCTUKtqff//XhlWWi1AEMjZQfXZo+ytXykROdGRn3S7CU7gbrat+ZYp2w+eAwYXfP+I84Mh3
awGCURp59gwhR4VC8ysZAfLVdlX5UOb//fydEQpwp/53nX96uH9dZx/OmjJZgvpnllEe0/EJdZdc
/J497I0KxnbcHuQS9a8iklXkWeRjaC55NsTTPaomp0IGlmnjjEce2OmnhmslukUVl823ouQmNzMA
Ss6LUP2LazNxMshnIMyC9mUdZyW32u7fX+fMBvz165yIhAJzKNoi5+swawvdyS91u2Ov8wRPK/a9
39I+cvBWJb8uvSQXP1n+WqFUSilVchdqvCSjhxSGc6I/MyeGJW1cr7ts/0Aj4ZIqCnjJueXYRBBF
rrP8XQAjxkKUD1OkHeHFjgQe3cZoZQEG1c8tIsPOk2RXZaeVdoVLvo6KlaPdpou98CimTlbvc/m1
1x6a9HaMGDkP16KwTfBkMIkRtvqwm0RkPqOMXNlJFkeB7sVwtXBVhrWRq+/WUXSXbYt0Wyw7i2Mu
YkRk5zCjFWCloTv2b3qw7UoIOjMqDJhUwDqAY+GXMJl2AmH22mivcMwmbnG39H4GHtoJUMcEDD1f
Q+GIyFh9xNrKXkcYHwcmdTNrDlOeML6bOBxmz9K7aYB0dsaPeEEW+LoI3sjfD7Q3tPNDEX0275WD
mHxIPSKh1HKLFJ22zjBcGdk2HPdKFdpTwOOd7hgcEqO1/Ebtf5e6EF1RKJSe2h/ErR7ayNCTHTMC
caE1ZLfQjupFIImIA028M0EWFlfkNpk4GeDbg7zGrIpfA8ANCOxufKmkq7HYCwcpAjv+RGk69dsy
fYWtS8BVa/hEKhLfIlqPAnNq0LsM7DNSrPXHNGOpmvaTRz/qUBfbf78zZ07o6zvzvyfoZHlviTua
9SbWWAIk1auFO6F3gE7PeBZvFX/V9zJdPzbaipa47rbJc695ZrfXa24ZoiK6hcXlPed7Qfv1ok7K
Hosg0mrJeay537G8N5fbOt1Vd60DCtro7PYYOZGJcgLwjCvP+1hl0ndtFDfM/uVHaOsoTTpH01xh
zYmWGPM3E7/mQ+hLlwLAzmjD/7OV6xDmqYlOi0gTinGtZKiUYEEiWZGQ03oCT1Dlw0fi1jHgZYQ1
mAdFX23Ll1aec1sNtnaKMWaR4MNP3eJdIyZRbjbq0Sivu6hyhumgaB+qlbnG7AMTx6tBO3S/gkGq
YifIu3om7mXCJgMdYyj3YuqTDKc4QcFc/YHCkcBOjk793cUrXZ+kk0KCKzXXEyyRyN86AiObdVPG
8lpI1BnONK/JfaZGqyKZ6JHFj4iZd1S6m1zBpzweDGI9nCR7QVTLBOFAWk+OcanF79ypDzhxL5yi
voNVJH5JkypMV1VRgTD0dQ2vsThz9EZMSJQnbGBXmR4WdYX+C7KNSyQOd0l2vXDyn/23qwgrNtjA
pzLi2XrLdd4J+/KLQEzBt5um8avKSLao/pmjnlSIcmUICxJqGmjB3pydPNlF6qeVkRNc3nAeV5Nt
VEK6e1dR8ylkX4gGonSe/2shuJZpJVfA2upHtTtmSeVM06GYHvAycHwBN+oW4WHsfg4JuV64drbF
eIifRw/+F0OBGelTQTY1ozsvAfcmAcWNsdy+5obb5YOT7Ix6m5JHPhmkDL6bFH3roNnqfALKc+Mp
EbwKMkS8I2WXMEVaKsZWa69oxUvFb8sgxF26EuZbk/+6b9wkVJ0AES84SH5lj3nYnIPoE8iWDb2l
oAuoOGO3H8rfQP214UcfXOvxMU+ecAX4vbBPpE2EYKSsdwoFPFEwQ+4aAnJUsrDyFSIIG0pbc3qB
Yz9HpYAY+0eN9agvfgw1gcIgmeYNAsHeLx8NCNktQ+gN2ZelnXkkO8yx341bWpgKU6Y1vwQcViIc
a07M5nODF9tfGpoxm57cZTsODs1E2qRD80FHd3ypkXvmUPj1mThZsrXeGAZDxLzUq8TQLm6DIhdj
yEAUvR8Sh0soJDG5KIu8gMMitDU9v+7H30jYjACCok+exL83Ef37qZBSl21kHWYgxLVO1uugDSro
AxhUE85Oi4xen7QeizgJFNqVdWsGoRPFx8WP1bcSKMl8I8VPPHCW3d7oznpWEGaHs6EVjfBDnkf5
l3adZb/T8MesENT+UIHITNx+XIFVan7MhZ3wa5hu596WGl8YXB1tc+F3TPyIXb6pw72auMtNuZtu
hmvB1d4mNIgAZI0RafN13ByGYPspa3vChDWWGzz14dZM7v99T7Tvpdla/issJKv795snTx31MpeS
eJ2fJBEvW24epnFHHDSqX7oLyYtCAJFeHzoDZP+uKG6FJsFvAvVhab2yvcqFO6ZPqpPJNxg6lPaw
dAeTr9UHe2NlLhaH9XxBGOJSf5RwR8V7dTyM5o9Zeu7TgbKczNbZF1qSvsaeaLhH2S/dWHDHbYUM
3Qnl+9q8vzhg/D7u/vqtT1rrS6ROyRTxbLYeHRWRzrYn8C3BjGCxMdiTbWV6+uNpuIjP+L6/fP3o
k6WyLKt8Kop8VazFywLP7oBLj0KLtIiQ/pujbpYGYXg2bsL0E/Gwx+xGtUEqslpQzaWEdCsC7U9V
8+Rq2yo/LqaFnmnEc4nsLGtavCV/kzQTdzepuRisJn9IENjHaMXPbi0xrgdgQbmifRbSw78fxDP6
5K8fenI2MdNh7CODD63zTaM5k+TOGvxn4UUkV2mu7zAxTsI1D5rPlgzr9j3peydotim9wQzKM/7b
kYlt+dxON91v0qyYk8zbYLFj0aa52jCqdSCsJuqFU/SZQ9XXC1e+bsh5Txx7t4TrswSGoCBn+jNy
YupRpMQEMbCgoJy+3E494zTjcy2NITVzMv2b41ogsEqQBZXVbLe48GegljkTd6y8UpHcCjbmpgy+
B8aB2jZERNBXcoXQB3luhua08srosyPzfSTfxks5vI/P+tQ6XWS4cX+bIZfRyPRZiZq3Y/u+SoA1
5KojyURg+LFW4GKDL1HddtH1Or9GMVXjunLmdgtB2YzcFrCIabdoKOZ9kF3jlS3ZZaarIfg9ljSq
9iW/i/U2VvseOzpteQQV3W81wQrjcijC3W10kI3hsSIhGYbd8jbdxeiFmj0vSd37NacY5mDWL1MH
dWQ+d7zAx38/k+dfhL9u8ckWNmjmHNedvkI+QhKCAMpEbhT5qBA+Ck88QAV9r8YL3Y7vMERyGLBK
QiHCiYML/eR5kuO568dU40PpuZDd/jDnD4O+Y6QSbVmhCfLA65beWZQobPyUnaNJTXdJm6mtm+HX
OvjrZawbx19NF2VII6sbZOk4IXdFymhsF3Rwy3IXUBVpqqfPdvEJGHF8p1zbqvLvguil4ok41LR+
n0FcEtiT9pnbGlcEPZukG4vCp0SMdeOY8WEV3FMdutmvQfLH0CbTvuluLekgIoV5AjbZjr+ttzp7
rcItmd6hX113v+LbqnmHBKWF26S/pVUzgnjre6SCl36DdbH59uUhQa50XZNpwEml0Fd60K/YPN7p
YLPu/WPHIvzfkpJs2kuHjrO7sPq/z5NO2r1zFJYRCVfScaZWa4BJuJJk/zcgsW7G6Lke72Xh2GLQ
bh56nZd9rBwVQVh5HHVy1CZ71lwLGk78Ni6Qw7VbGeu6cN+6SfORyNcRuCP1HhuU2T0supNDDMMt
YT5PpFkzDdPhnDGJ4cfKl2Nq4p4sfY0z6s9u3pSVC9cB1fBNLxwuaVS19Vn+dp8VoEXMojRu9Mls
w1ASObFisiHpuhvNqwwAonELzVsUIJk2KoXuAd92ft28KNfYmDrPnH2qBjwJKb5CHN+TQBdH3Vgc
GIeHmWjODl0CB8M3jZOBdlg38t+lXzjGWyDxPwwCaa+kxTYG3FAc0591/ynTp+EtVpjR3aTCof7J
hmH1j/9eSs4orVAfYhcmRGjVIZ4egNMu0mOznoCjdHuVxmX+Vu3YWl0s9PPPrtiK/fVI1wDR14e6
iwcP5u/mCeM6FjnBLhlTVN4aNx4ciu7CBnamt8KZnLGtIrKL6NJpG1itrJjzZKMcM3LneLmz+l5J
QHWHWxy7cM/R5f5iMEJ7MH4VNH+hmzpkFM833RYujN3vyExzjUuFknTm2fj7sk67vkkiR2ajtAoH
ceF2/tFvpgPP7aaGqZR+CBfTMy5+3unBmhZFpk4dOtuP+CbeTtWWuZp2I9HeGjqfwNvWufT8/1Hh
nzz/X77jug79tciqqSZkejziFy1uAr5bvlHQ6P4uy9/g80J21u6VgKIh/qHx9dutrNxHw6bHfgVs
6jF/FzzpBpVoi4l8mkEgro6fz8lCnMkBNejplyzvgkQjcCPVh6n5xLY5YR6nue38+/E+t1MilxMV
4DOmrnC++vpF2qpbihgzwlrVbvtNyUnKVR+h/a9KhZW4xvTiEu3mT9Pq9O6Z0rpsYL1DtXqyPQda
XpvxuGqKUV6Hx8Eda4de542MfTnaUcuTTkYe21DdiK7eugg4izeh8wemZgUUB+rtaH799434nj4B
QgmBMzhLgzYbNJmvN8IUxykgOU1eUcaW6kn+QGIwbsyZgbXfVPuRtSg/JDnyvt5eD4X2zduIHYE0
6FVYia23wvVjK+kGf8JASCbZndGz2d1cbCSd6dlw17hU7pyO2/fkIJIHlpI0BWqNRFn3cynYJ7pO
pXgniHdkP/kIoNkQTE+c9gNx9rU/g515nYhffS6VK7G9b1C+WT7qcw69Fzbg7zghSBKAYhBgok/l
fHpycbUi0fwrB4kR/OxR9Ls62rZ9BYQx2STabVw6cvDbCt9G1Z3Z6kTUx75EALy4sXgMJHr6Dv1C
2e1ANLua6gKPpKIM2C1EdcOhOoPLiq4WxNWW83VpEAtyl14yF5zpun79FicPqGSMSSeNI4u+vu2R
BF+hCsF06PWwy1qUzfjQV12kALXTLZrqwkt5xtT19eNPXsrKUpfcMriJaxVj/oi94C7OfzbJ7Txc
k1nJSRKZDWqLBQt1DhSBN2PlhyI9/xmx8w+MbQ96sSWtIbquBJtKLfuVaevtVDBW6/flJQLTGYOI
LsoU3Ooad2XSovn69ogYVuKihCOyCvC04cYc78XuliQ0hQMMDyM6+R9C5g5e7Y9baZfU77n1Nr1J
1hFITzLvLy3Qylrlfl1iyBylQFmt28gwTp9DJeslOYq7VZPW7dgSBmgM7SZzyf+sTF8V/bF/DBk3
lSnmc2LvvBkyhXIVSW8ZgIUc2jE50zTeCsnXub/05XBUqXdx/1stX0YNNxJDK9G6sKUb3+tXgjkU
RcL/I2mk753cR8AW0ZiPHKYx1pDIB2lDO0bKb0bMochP74cd6I+9wktCVGlG9nfj1oInJzvRugGV
ppoP0mua7kQRutCD5PNHi6SvLSb720i0mxecDJwqGbeKDywMibQ3LeLx8l9THoEecUyFEy8AKfNG
omMGihakQd7sYjgoqYoR2/phLLu5py3pgOSU3fohSznje+ML20Q6p+hR3Umxg4o+G7knt4G8VYFS
6F586Yk79wOD3UW0grlGAYF3UoEOQjp386yLx668t+rXSaXlYflmelc81NFerPx53BW4WtcuiNO6
AYYQVPHCBtiyXU20nsWnEMsN1tTVFQjO353z61ak4EbqtR5x5R8La82FXWY9D5w8lhAmwO9KIg3N
b7DgcslXuXYK7nOhlM1oMOKeYJxNZUZHaxUS0Ocmx5ZRTz8+ZstVu55aDjT/Gx/lKCM7+BvNm2ju
YD/vJ+GGnpvbR28XG23rdvf9QldCpwhTDb0j//6vAgciXJ9Gk7Fi4Wr9QM4NJ2j4M++LtJloiwBa
vHRrzn3in+0X9rz53dA1hIXW8JCtZ/ZKuO6a7WTuJPMpr56j1lOkX3LmsTV3uM80gtnTtyJ9rNRb
dNEi6ViTP0WPFbkbbtph3EnQ/W8dSQKvtg3QIuI/9i6Jp84oV3RO/LhRmOcwGftzRvrrFkVJ2/VN
LazUucrNXxq/Ht+r0EUJ2T+rtb/UWx09LC40v5uPDBA75ZbzwvzZf6DwVva8T/VVehXwkjU28eD7
DiDMxf14/Z1Of8e/L3JdJ/+6yIkOboEwD5rMfJtKb0HzETmmPmIibESCh3ivs+0iu4KdgUdzsVIp
xHpqfkO49HwwFEgcR5zawxEuGJkXtfVUM09jfguZjknZH6zaDmLKYHrWuJuYEbggztJLZerZe83K
uI7PLCAnpySOVZtQisMsHpkdMQMVPoj+JPoiyZ1x2fZ0vmqHm+6l01vkjtrdnDCenFmZtgWDpP2o
e0LyiTHYCfIDnoxU3Ubqff3J2eBFvARs+A7YXjMf/7rWk+KhbsJmwg5IFotf/8jQr2o0FZWDpV+b
wXPSvtTTo86TPMegCTT0iFJ3lDtnctSM0s3V8k094tO3SELBj0U8MX3tYcZwDnai5u5yZmMqwVJh
GsxRb9TsFu1BgZzyzVh4MZA8S7Rhh8SjVddBZNyO8QWG7hn777rNIwlRmWlS5q2v8t8PVbsoptBM
4rEAk0UEvT88mD2UpluygsEks+VPdktjI/KRN7KIluODJnmYeyXsgxA1PKP0MJ/ohtcKn2G4a9k1
tA1GB4huUeAW5oKUj+Fsf9M04Di9cXqwqL/MbtOVB7Pz8tXpyGk/Oaj1vZFvVtcWhK2Oc6aIMVJy
IMFO2zC/ZttUc3vQt5b80pYMEifo8T/axkN65woFFr27Udn1ySt9yDa6DQd/1N3uF04B5UnE8zJb
h3JxhcSeXyZSkxBuwkiAkPbRA6jbX1p01TO7/5f7evKy6mUV9o3AfW29NNsrApu4LV21GD3/xJj7
Mg8LHn6Mbermg6SuVRQ3b0foO4Qz2AqILSd6WNMLwcIoNmnSAUFHT2UOGbUi7lDxhV3w1NYOTRu9
93HFXljD/8QlnK42HJ7W8ba+ooZPqv926TVzsoArFzzL/IOse9UHIJ9Z9qumR5F+/EEn5MCCNuSf
1rkvw+65BKw804rlAf3rOk5fQbHPjGzoKaBnZlEZZTSHWxiKoEAppl0IZ8pynTzn5FnI6IFR2e9A
3/57r/9zDvt2M2gOrv5fDc7BSYUyxhrBElmxVvGKH5C0yketEgRMuskm3ujoNpCMtQDZQPspl9ow
ZxpXJAKj7GWpoUXEUfvrS0rqVhaGIw+Tuua7z17ff4z5XoXuX3q5/LZYm8HcCsmxhfFkR36Nf6az
gStn+8Z8HYV9o1wPGpXGx9huqqeLK/qZSgjSnkoUGqwOXKEnd6fJ5aIcy15k3Hpl5ptsvsOYVm5T
OiAbatYIVXv2S3iYHimzGRFNLQ+2od3DTEnBeCyaCCIa7BzORgwvnpk+SuSIXcxNP9Nc0r9c5snA
UQMi0VsS0STrUUyC2n9YZQikHHh57PWfLBKbfz825xbXL5948rtls9ZJi0WakYxQnTyGtHbUG9Gm
KQL6kDOnL96Xzxibu8f4kHvxffRQvUz3xn0ES09Y37Gfws+lcyS2u+yuVQ7pss80aqY1aK2emP7k
1zk3FBjVqN6kJBviICAGsnPykhL5Lqlco3Ws2rMO06O0VQMIqaSKkI86fArTcQy2ZTdT20M9au2g
8ZblGu0/GerV5GqTm8zbut002Z2k3WTRtpEPc3LLSqwlB4YEpnFPXQ06wlaV0I8L9SrBapHwexeq
ZANuKJVtZFxlo6O3FzoTxpkHbkVdsjghZ9K/HVElQ1nCPobjRgs+/MHfrzwkkB1a1/pQ99OrcNVc
F++rOYwQT5QFO9zmj9QQXeEgWm1nuy1dEpGaFfzIelbbnCF0dE/r48CwzRFdGfzZdCP7MQclShQU
9DBFn9q3kRwU3S2RukDj66CWO61lW8caX7lXu5Nn+t2TvG3JnXnUnBE2WrrBd/ny78fqDCkcXMdf
3/80Jast0lYr2pzvn2xHYGw6Y3u5fxKGhyDeAWom/ccexodsPGiciafbVDvk/WLL83VdbRJk1oIt
9Z4Cz5YpLtAV/hZg44tnBHaS+Dl2Q9NvhW21LbU7XXXRMw15dxDrp3F9fe1mG14VpTv85DVGN5TT
EXDEfqNRn8282CuXhvD2kAlZuMfCnDLTx4vwFt+DAXNq2j8MsEmgHB8tDp4F88nSGRtPaPgsR0Fc
2e7E6aBL8DZBbR4GXhJzM44HOdhXs5dJe3nyIQlHU8Iq45fSIaWVgs99JYhw8vXMZjuGbmW5Vu23
wR57E94men6IjrWfkmjLd2D6ndJH6cNAYoypQEgV39Smv8yvNaNF3JXLm5RfKf126aHe8rpR7wHB
wN7l/fu3VNYuwMnOAhxRp8/G+q58U6DPS5AZZRD2R82Ob+CBHavXQLMly9bfsw1eJDATt4tbVDb5
o9sV1JAcl8iBtMxMEqi+ZIu3/cdKqyP14XPZDKsh5npmAHNkcnm4lKh3rjn05XJP1tA5b4xIorQ5
Btf/ST67h5CO6S2d5V8ZCdY0XF9ww0wvwdbagOaI/ZDEM9EeCV27tCufETTyGvx1706W1zk10gLm
d3+ciUI3YT5EDpTW6ZMhWW6P9+YmgZNJIZX44T6d9x+T7sZPwZvxhNgblnSxAeu4HyKYChcW/jPG
wvXKcL9AATal75OmeNU/9XV/bD4s4iv94kpqPUFZ4zK73JEXB1Nt3jjFp/pEtQ3qIKbHS7WP2XKx
+4zxwDa81t8MJ8z/lMDVxlz88bYonbICuD++gK6XyLeBJlrY8dsqBXpRL1iwzswTvn6JkxI2NMNo
xKfW40VldSWzDTn4CgAMr+VHumwBPSPigC4yCf/4ar6/Ev+7eSflBJGJeSob683DlVksPrHKBsja
DehOxdqQLlHBVYUah6AExDHiYiwQKUmjXjT4TLa7l+qNk7qrHHFjKZKH2KvkBAXmJkN2zvDFNcNN
VrNEiwBjil0Nc7LG9zmBFXGICFSI89jCAax+gTYg3VK+dKo81+/68nScvETRuPRpWPMFq1frVojh
K9mJ5o3h/RB5/RG+no8auN+Sn+LVzrBNuw0Dow1u070q2zXRnITd2/mH/NL/5DlIOCNg8iFn6N9L
07mq88tlnrxe2TLNEdoLdhmoFMIrUvZkQB9v57FToZq+bZ8CV+JFuyPRI6FyeyYtaldM3hx78nYd
Drb7y1a8M1Kfr0/lyXlATWS9i9Ks/+P8r/foPkUPsTRbd/06eJKnjThSywsMBu1M7+XLvThp5i5Z
Xqm1WEGOhWiuetHjDFuaw0C7hhaTwlKLWziZmJ00007f6/fwnYexMu1cOQSpZwVu+ovDs3I05Rej
XbtELED9Bx4C1NcFf8Tk/Um9gOEF65MFETqw29irmUyD6gaTswqbQe6DenGa0J2Tx9j0//1zX3jd
EV18PWR0ap6WTcXP3bkspjmHCegj7rLpvOpHdpTt1L9UH59fwC2Zgw3eK442J53JeCbITxr4yDU5
ZJPaEczy+QZfiJX5GQnmzAjbDT1UeDbke0J4agw3gBFVHlqZUTgDxKcUXcS4C3kl2AOTTXCp1jzj
mOV5++sa14P+Xw0SaYhjdVmvkXYVrRrjAdj2HKH7Zi2fJ6YwnsKiwmX2duyhDlZhtf6Afq2Hntp6
ObA32L0Qyg4Nye3opDXTy2BDPV3qOJyREHy90JNOjkr/O7Z0LrRSuLpKdSygurOjzL7Y+tGahu6K
QI6pu/Cn4DSQoCfaJPTFmidkew2q9PIrDbHO2JPsh8uFccifI/K3Vd1a0cZMpr+3/cSyjYYlL3i8
rH0weYHqG8lVO3uJ6iG1oacRgRBdBSWI5tw+A4EjaVeL4DLUgBrYEwUte9SigNeh0BiwnSXfiu9T
YWMcezpTKxZK0w+JcUgKVzHdZvKyFC36D/OVPbR9TBjvATH99ztzbrrHw/G/L3WyGI3WMgKhZlkY
HXmf3WlXxeA0lV0Orjl67FE8D+ObSevyxcAFYNgTCBcsj7lDfMRD/jjuKIRND8Aa9RFAqYHqGj1y
Qi6tjfgofpEvwfHPHYK/XPHJQpZPnJ2UlCvmhj92u+Y23OfO/JnZ2h73Kni97b9v0Rl5EZ5kWjgI
uZjf0fT9+v4MrdGJ2Rh0R1V8TBhzlY0vZu5r9zq4AZxAe9VNLlv5jj8xJ/Pb0Ybu1YIjZnag78Hp
T7jMEOob+zm9KTNo9ayX1vSclLvBzoh3SbY9q3BFuIFAw4Hxacb05U6EGmV6WuqOKeLFfbTvjb2O
ZQrnsPW2DI8X4bCyuO6HX59wA4yTiMNOlJEXnLZSq0yCMh1W4YMZb3MRXzNTyd/tcq2koj0E+xax
nEogcVt+hnkLaaqnf2Tac8rASnutxgelI4NxK+puMb4U1rUSPeULMm+30znSK24Xv9ftTYhVAYzx
nP3WAj9URVuLofWRa9O2N60APLAGWrBN6TSQOEkH+kchHSwMW2j/0nIb1e+VsBmMTUI5mvpBcVCa
NagvQJWi6J9xMnhEF9l0lkRlr+MLFG4FinudfEj+78E44hIkvrZq76kOgW7+CLIDwcZy7cg65gyn
ioj4kw/KfIVUrmJ43eEAWSPsEsHBsae7Ky5bAxouQepXr1Reazk9ptGdygkx/bCGn5K2KkL4K40F
0VuMRWDfknWPZV0nbmWdsjVkhiM6y5K3It5NyTZLHmIqFJBZsxs+MXPSt1N+WCxEacSq5leBfDOQ
JADuFdp4su9k4MQ3rUQUw81sHSdxk/XPS/xo0hpWo0PQ7vkkleDS3MvyTdX7yovgfOSDvYjXS3FY
YFEZT0D3s43RYFcmdnrh0IPPLIdVwygAakJAtBRPdt5tVOHdkO4JKehd0dcfSoFZtZMSklI9ivpV
Knzqw6NJm39mdhkIOHw9Gbyr1ySv3byV1FeyYfMV9hqjMXUb2q4QhxW6rObiRuM20N7F+HbBopz+
DDEWTSsjBe9yf4cq99+v8ZmVjodbVXiB4fghUzspysegr8N+MsIH5VbfzN6wIygCIr3VefAfZmjF
h+SjE13J8lekMxxGjqAP87PuAG57sdCMiX76kX8mB+znwKxsMhIocyqdSIWLZcX33vvXaz2pr+cg
X9poDMIHMn43i8zlPC2P4pOe2fqPQmTDc3uiCmmf4TimoaGCIdDuI3l7+VLOGMy/XspJDa3plTEW
shU+JDsMbBP2pTcL1CJEYaysTNfRMa8i3K72Qfgq2Qbk2IUOwxkZD5egqQgLQaN/19GKUzpZoxBG
DxhisRxF9yv4bx+OoKMZwGIbMX/3RPfVdwp/NF1h8YXcLwCnuXG8B3Ufy77R3qiPdF0SxunwW3xh
E38IzLBjQhFoq83Xa9VPxIV5J1mUqZd+0DMHpi9f4VSaWzGjKgUlibiLc+1or6gic7u/zz5q5lOc
lTg2X7Xker0Pt8VbiofLHq8Lxa6zTfYQ1ggI/yw7nJJy8zrEmkAXqna54f+PS/1+UFgvlSk7536I
1cZJRaBmRsCPkUUPzH10Gq2b8ob04NeCFm59ZVX4pH3VchCk5RgwU1Sd4xsZiOR+/nGAM0jzw/yR
N8Mof7bERUetLZi8I5eeCu3sO/LXdZ7UAUU/KUqbFxHvCPE8nOqYqDCikn8pP1sVGrJNbE1K35N+
/Hg939wSXFO07vCpCE6sh4gfvRh2OEDlA6NJO71WyERYefAkUM6+7BqVryZ+UHsqSgx90yh+lz+D
9LOdlHCd/yPtPHcbSbMt+0QBhDd/GY5GFEXKpv4EpDThPcM+/azIBqZTlEa8uNModBcK1clwnztn
77XHdUSnRjiG9Tqu16Sd/g/OieKy371Yjg0cGWyKZTQl8uVHo0yKMk2lifdO9EGQFCjnZfzdww6P
lYBNsczYjrvx8JaFsDweSuFOZ3qXHAo22XyrNZsm80hnCPVVcXbL7iYQXB4QX1xxtmu8LkfrlD3P
/jyv2ZBk6Cj0VXxHATSq7vo/OTGYuJBZWTkGANmdb3OqGQhXqGpSrHc7rJhIHGhqdiwWE44uDzR0
6OL8qKydzB4crKJI4NyiGXFYHOV7ap/8Q9hwFFa7npG3UuOnsMZ40e5i4feYHqNn5UgQop1t4Xea
NdE21U2k3ymGOxTrc3LLDjsfb2J9m5Q3c0xo1u852Y2JPxVrSqDN1bbVsiZcvgFq8fLSGTLlT2vG
FMV5lVm6QNuKYrv8x3wN35obFcTHk7Lj6asrHJ/J898aQolSdqt78F3UwGk5zGPBvlbR+Nsn+3RB
ZApC8Ics+UmSlfdzs4hYhVMP1hXhbui3udPXD1l1CI7njbUbQGfMFAnFzcIjudNvetVLNWrW3njS
f1KBsYc1qrz3Zj9tQuBXtxmp7Xc4YnBMAI96nH0IKzQDFReswLxv/BRtNrnm9Cnf14RRDocR1vKW
St/d9+vzFzpcw5D+e2uXX3s1J3pf19xauyVmwSfzCMtEuosnXx1s5XZR3kLvu42J+2LVa+B2WeoK
rAL5Sa09QvbPrrG4vmiBc0kWR3hag5JMkMTHnb+Rs5ezzlwSOZ2Zl0+0TKl01Wx9T6NXvRDc58Qu
didDyVZqCAwiZDokAy8zULDYieFIzYpBZeCCSrdAJRboH32N1/NefIe9FxTrnZrupV/l+1ycNGKw
iislka8f6j93cFEBTaNOGMqQD7hFRIyXl6P+SiOsr/ZV7KMk9v1eGJuKm722u2ktPOAOnZ4lYRUY
y1MF1Pnw/VsmwuiLIYWEG0ze4gv81AluWyvNu17kCz77U0JSgTuaPugYdvKSAQ3YNeBGditNAn5g
lxH1YwemgUJuFVPfvflaJhuOBoK1Gkg9sDYWuUHzriVSy/ACaUM20DD77bjOx7WK7B4hhrJmTkfO
MW8Fn9SRMrwd5l0OKiMWnYyy5EAJwUXWi3sjPJQH4OUKQn2LOMGbGZti4/U0ZDjh0Y1wovX4G7HF
ur6ZJ7dU7ZJt/LZsHGveJPJDhsgYgMWTJG2nF7UhyxB0B+xXu1UdBqqD52TwtNcwcuTDcGeMRGyu
0NnTL83YSsKXQywhoayJXKIgSyIujBXnliRclxW4pNU0ukL5euV9LKv55YTy7+u4WO1rkzp/1M4C
p2mirZBIt7cK/5tQfqYdtQhPx1dxjdkWAcqVn772JVws4GfFCGm48tPIXEx/wbhlMbQ717wJH0ZX
XnWp3TElna+UPLRl83xxy5YuAmrUcHF/BlFpejSEhirPi1NFwsuf3cPcyKfHSD9zGtgoPXV6DNTo
MTKkpbqBWIcqdrwEdqT4Fuv6lS5HVKyHHmDCTUTsRsi/qoobXLmrqTHuzeTVXFkzNWQF6SSZjp2C
9eIwFS+Sep8rjyp0IbRA64ac0fMhl9djDFHFC8vbKTrE4mwb8ws7jBKhTSe+n0mfef/+0X9RygJN
DJlCBOCH20K9KGlIQzJIemzMJ2MB5nkDmUncIQl0dpD6DUlStUSbmBjTG9HYWda6ogEFoRf3iB0N
d9r5Htu72T6myFeCYF1Pt3zqY0WRn9lO9gJtM1o34oTZEdhYDIL7RKzouut2U3gDiJKcKc3PgPRf
ebNfKOU/3tayZfyn0pl3yjgJrTafusgeQ1/VnUbgTOsUD4aH70deS/GzNDwu2GeSX660zL4oXy68
52VRpm/GOeXigNllyUSdwZrp+sTiRq1uIxplgILeFsEqzZ9VGmx7QnQYxgVOhBWWOUrA9PBlt7KH
wBHAy/j9NSfoFwSFj5d1cZaEDpp3ehrMjHDsuFGwTJwUofrAS4e1BV2otKk+1JJTb/pj/0hBRkmc
As2c5RE+2orXbT5fDcB/H9TFkTIRovNUmTyoBSAlyI6cbtEjbGIgyElGj98bZPLWgNeHxCR+/+X/
LWFdDn6D/0iGiQSBjd3HT0Sv5bNWmH+fxoAlZNq3t9FdJd7Jpt3ezg9St+PsJbXLZqj9ScmC7bDA
R/zMU0Ktb256+lho1ZFVQEvt+JzZpDT+dRrKVyv3gg6n1GkswMZLSfkYE/Gun8V5EWyhsN+0iOlI
hZZ2YfWWC3/U4PdEKcwgswRHqRID29T1V1HfFtC8z4deu40tEBgnKz8JWGu+f4pff+oWBUL4NjD9
/m5T/xloWdMJXVSFiyAbhS5ynNaZI0QUq9bOQN4OP0A4kJpDPqfpZOChSZyEwlp6idw57XzD1nLU
nDl44ihz5QVDsflieieuAfI6WlCOTRfDMFEKCM1ZhBafr+t8l3KQrR+JOXZbnEgoOeAMhhDxdKK1
+5WY/O4opNZg0uR3PXWzbtdOP8SK8kZxlAK/35iyPxRE1rt8IQHbFD8qbJmoUzKBjFu5+0nC2KqQ
YV5IZWUvyYoUyLFfOWY+rkJ5Y8DDC5+k+FSBthBvlWCbdjf0Ms7sHBwSkZY+b186qN6wQtcoa2Hm
+6rmKfLKonO+EpJD4GiiDYTFxDw8uuTyafPrNCDWVcgSzZ/75i4vXjP0PAJ0WyN+4QD/Js71qhdd
Zalx1hs5rVbd9FTo93P9FlcWFHBh2w13qnmclecSMnKd71PrOBFzfHXIfVVBskzAgOCRRTKoL02r
Yz5HWSTxJWeNUy1ncKG1xfQ2Dtds7MH4LkI/xEo+wOGZYFKgw8//G6UF7r7lGE1qiA7y6OKrUNvR
FOQOIVvrtpjPmHQ63F/iGlWDiderIs3IXrrltnZo/gOQE07ZeKNSTgZpYgP0aRsqnkse7kqRuhVJ
gNdrGkghv/p4lSVBg9ILaTsXU+OAIkToCnSSceB2rvDTnF1p1ZO3GnqE/VKbFm0O555oa1520G7G
w+gJLyVSrj05VAqcQicjbbf9YRq93RIaTAgwRcOykO1OofL72JLemDSHMrSIkj5Ok0olj6M6YuVi
Y4ISBm7h1+lNI65l3pCPBXSJpCnZB50R2GG0yLxR3ymqF0KFyJPXRPNUtrVBR+STAzKqn09Fvu8R
9rTmTo6OTfswiQeEWVbtQCiE3wP8O3LUbKNwtCQvYvEok0fAw0dV7FahFz7kjwK8PsYFulDph9Te
WqKL7rqKYDI6avqKEKe5NfKtGPqpeCcB+TiQcgDC5ATdpGAMtTkKReue4236q8fHkNg6kaHWquNc
ERMHotCpVdbwYmkWyONNEZySfTS/xLAnDP0mNonpLW/k7i7qDqHyqMBeFnJ6M+1rGjycCfzi7yLs
4YJKRzv1aqILR5sQrnO9IrRWAIET2h3n/7sFcqLcBRZczrV4rQ/25QIB2V/TsWZhe//kEW3aJq8m
jgkAIBf06Jso++NNRDAoe063PiEmHPzEgzf02s8ASl1c16pnZduye8H5jlXn2tz7hdlgSa+kgSQp
HO0Q5H9cXGEzZ2ahVyLbPXtu10C7F303iiF5pb2Q1WR0dtH7ev07CI+BBkBuvgVRTb9o+dT5oj0F
eX7pToUrCy5sVcsCEITTlXkQD4Wb/Omw5Lpptx3lbTFQDE8e5UJEtGByrj7qHRmtOalZr6a1WWLB
ryx6Xy4smoJVSmaPR8TNx7uz1GiM5ACRsEUd2doMaEal9VQyQD04m5Jtyoi3VgpO705xmyMj1p5s
FT4Tih0OoDtsKn9TT67OsF8o3Rfr8n+v7OIQF5PclvYGV9a62gtPbMI4N6+IzW2JO0Q+FjmaQfnC
612DIgRZ1tuWHL3jNUSnsuyvLzdX/17HxeYqmqQ+qjjTnZqlc+jjv1PTlbw9P5B4H62nZNeGG3XY
JOMdr7OicgkYzSlzT8WUTkqxuFVQWerrc+NV6VYjcs1ZNuoJ8lQqluCjvn+hX2jieWw6TV1JWkR4
5sXnmord2M4ja8LAgZeM9A3MT59Gt2gnkO+UEwuis9guq8TtKJpepTl8/qCogOAb5CjKoPl0YJDU
sUnNbBSwuzOJh9y6nSUeew/DAA1q2ON2OrBBL5NVtju7y7WYz9rv8TEVlm57VzrzfeJzRM6vMs4+
v0iuTGbJBtIHq/lylxyjyTbMuluob5ibV5nmSp0d3upoPqTf2RHd1k7Z9C84BQdXcrRd/ApStUyp
RG6FHrRS4OFUJ23Y0PaoiAacrTIuoaPaHQTlUSteQuOOQJupeqPPyklo2dkspQaCmNPGJclvOD+E
6nuW3/bzVou2tL+LwTVLJ5xPHJCG96heTYz0YVtaV7a2X+xWPtz6X23fv1vbqi6SOuDWsxt05mm7
MuTVtA/GYwjfVj9Ep4RjLZYSlzCa5ne2vzaIvsg/4AJMA88WgMvP8/o4BGYitWFwqqWj0mz6Bsjt
q1m4/DW9Ammh7fKuom/Beo4r6Wx301aLvTS062mb0Y2XdtSUupjWBnANa0/5cWuuCfp50Wl6nZ1e
W1mGV9OxNTZRbTdvcr/SSLKs/HnEK7c62+Iq80c8xWeUSp72A7lPMW5m2iUmvmMq/sfABI3s18aW
b69sbYVIdgqe16qvX6goPz6IpX70z5sw0vMcFLVgncTeQV5F6494RtSb6T56z/eQPZXxiWOZ1HtS
gKSGSOqVss+e0odmWpUvwr69ie10n3dO+FuPnVBycKc3tCgxtC7itaTw/2bLe91qIga9OCJ67wUe
zlNIskWzi4J1JT9/P+V8wSf7eE8X29A0XQZ8Elgn6pvVzWJGKrcoC/DZ/qJ+f6Pagz+Zblh5FGkb
aLuEVJz9ZftPtbZdJY0nv8jRkom02IKdCNUwEalsmY0JHUK+CUHtXqshf1EF55otBbOCpUoylbOL
9zCpotlMpnVqRg8+qJ0/jTiH6KztIT1U98EZoWpv0I1CovCQh1tSdUfU99YT0cAGvTS0QfeoA+Y3
ZKoEjYvPiU1CjrBrflfb1FOBcBF2nG9kZSMyx10D03zRev1w+Z/6CmOdFPOgW6cBqoj4Q7oz9/TU
HfUx3mqn8rFn3v0FfOq+PWm74E5/ODcw/BwlB/MPPSe0ez++U8jUslu0To0/4Ge5NucsT/Djuvnx
Ei8WIqktm6BvucT5fsnFUt3wmLrhjgyNdb+uKgSMKmk9EBPkZyreD99/k1/PeEsdULckSqLGxb5G
7rRCbvI0QMViK2ACg5slHCPmkcB2oHcUIhMMXVyfi9sai7dnXLn/v0CGz/f/3yu42L+IsZmMPTUq
2mwKrG2EVIpTKU4f+OFJO0gvNNyypcC4RnmQ0cNla8m0hsD0VWId/N0e1cKtRVdP/fKYxtQ/2Bmu
ql2JXKZ3WmubBDudvNZ+Uz3DVXU1O+A3xGpTJ17xWD9DeTnEb/EfiB7IqDOSryCGOxqVaOTB6Wp+
Ikl+wyEQSvUpWw8vmEXqF6AibvigeuNriN4ZaG9iE2Wnn+mQWYQ8b5AS/T6rqwj6T2lDr8uOS9zI
lVe3TIHfPbiLodkJolYPUxKcRMOO33BZOOUjzQb5F7M8tp+l0ElwR3qNd/D11PzfT8a8UNqOfV6w
6Y6DE2LHEesMHqS3M5Y0a5Ohs++JM7SHgXRW1xy3DSTyikbIiqMlExjpT+0+2BYPlIocvN+dshK4
eDhQGhwIzef/fwuRTn1RPeJj3wFtDdq+VdZy5LXI6jiop7t8IEHAaZ9xAX3/QL84VJky+jecWTQ+
2ONfzM+9NkRz1XAiHOz0TU05t8BjLHwx2aBsR2kCzkYsKf6zPyt253gzABCu7+Z4L2sLyFf5sziD
/gc1lOV3L170h+u6KOKy929mucuDk7mvOjuhnj2/z4GtE5zugP1djbeabguba1vkL3b0H5/Hxdww
9UPVyxHPo6ZOLfo049RX/TZ61N2BLRl+/ZV1WIA0LVwtZtLkqd9K6/MOjoBoPA5gcbYaASjoGe3i
N5s240rO4l/t5afnopIqImrwNz5Rx4Y6SuUR+9Ffp0WILKV12tf6kVTFO/BuyBr6jCaEI2P0dhc3
Eq1E/H7d+7Wjr/m5cEN1CV8tG2ZaxfJlRbTr9XqeIfKcrOxHieKNdYz+ZY893jw0yk8ORFH1oBA9
nXrnYB0WvyBIiByRbiix2zi21L31JpKs03lRdEj+iCLIEOR/lP4eo/NtQhNT2SCYaGOfZakJnocf
DCp40bruZsFiYmtB6zSnkTElUx+xzf7YVNISoELWBucJ/jT9QTlOhyZfpZAoVuwhwh9Z4UD2Dipn
zlxZWyeGDTVKpPBOITCAQYK/0FfnlSYQtYTw+j1p1hZ2N3V//vH9wPvCFLHoK5bwH6qEHK8vPrRi
khpDiEbrNB3Dt/jU3mJ1SR2OEDRisYv0sQ3EgopdeGXES/IXcyhiVwXSlgo0yLosuXWiObWgUKxT
Z1DYfZrbbdu9WQLEg/yPVD1I8x3aG+UMncWXAzdSbKFb0S2rSBSlSNufpVU+oZVfST/0dCX9RDNV
AiD8QWnu5+wRJ5+u8nXV7Ou/9OfivQ3X/XmX/s7e658taFLg/YLTShhe1zBLqVlhfcMxv0EYrNS+
vum85o/11vBOHs8ixZRHLXOThE7kth5AoJiHv14a8SXLXUG4meDHWIvDBsdnwFZ+kabD/DNvUX2i
lEeIKjYbAMADLfXoMEi7xjhWxTro7WzX5K6suEWzy+LDoNya7P8fEJ1q7AZqXF2QYd1SWrUHlFE1
Vwpb53nqPJ09wbTKCejFwgNSKQCL/oD74yUqH7//Rv6OocvBrsiUkPlAFE7MF5Pz2MaG1uW9dYqm
OxIAOsNj2Tu/VBvDk58QgCFuKu6h1y1cr8cSee5W9tmsAevttpQFZcxfEG3GdZu4Kn/1boLEAQFU
hSiPdQx0A012ZPbMU+7wUyLED5U/8NTYWbiRkh2tM9JOIKRDSXkb93PnaKAXa1+s/O/v9AuTIqPh
nzu9mO71KZP04dwh7v1rJqC+F2y1ddbQmV6aUwDFI28JTNXXhMViynsygNHsl7g+Gis2/tj+Wrql
9EVJ4MMlXQzQtprO4/k8WKez9x+kKBYAyJrUh6N15Q/XLGZ/txCfXjbQKR4EJsRPLeramJeTcG2d
VPB25m0n+uhv5pcidIGsp8Ed7xqkWLgUR5Y+K5jbKaEccKsZG/QEUbmaPfbPN9o6XNPByVfNC4Lm
+QbYwruqOhmJ68Iqqd0Oa++pgtJzKChbhCe0G3OylfnUy5X12DRe3G5FTjbErng9AvLtRHi6tjNH
r+e4EDK8PLN2enQThZ0q99G7Edxlp2THmQFMf/LMXpFC1pbgZsTriuS17Iaew0MoXpnHvmjJmUtZ
Ev0+OVBIlS7eT12a8qSp1MqSG1j0QDUWc0RBvXQtVQ6eYagL5G1zTHsBpHve4kNa7EfV7Eudk0Kg
6t35V/wu51eu64uGK9dFq5UmoQxK7LJMfS6aWQjmeKnhPWHs5ii/DpF/P9Fbu+FIvi2B4XvMNdPg
d8bTSC55qjxXDTp0PAKH5g+McqJiV0mGPTokhuZUd7/ZbmvIwNS7fPj5/cj7Qhnx8XKX1eKfokMu
ZpWWjIJ5KskWNA99fKPortUVdpMf+uiuF3yz2dWWw0EJsDRWkNkT3YzkGObSM9nav+rRy5XnrvQU
DPnJXUbfsdt0tUOLoxPWQ/LEqhwMPgBoSXc4VFG1DkK/jHw1YvYhRPd3D2r2f6EC+HhfF3Nnj5lX
NvrIOgk73KHlbjjiTtmcf1nvqQbp8yZ8ZEko4eKS+CeujNG3BpvMIXEt/Pr+CRtfbWWR4eOV03Rw
FpdV16wLOO8Ohnky2EVrtFvXofai1etI2EwlURRPmoi4nh0bTn8r8Ci2s+wydoPC12e3F72sXvQo
luZHsive5Tfzn0rasP8+ixu882PuiobfFLcqFtO02mdoGzlBT8TFez2wn/YuDkmb7nN2Sc+JdZzV
9Rl/Hmh8YddXW2zMZrQYeaYM49nS9ytEwjT/wB9VcKwmbly7dbaPZG/SfLNcY2jmXG70D8aZacqT
QALrtJmuobP0z8AIEJZUi2m464QRXg4jWVPDVhoV86RPe62/F/QNuSh1uo7uljpB8pCuhl21TfJV
thU2prsEbCseBcLF2M5CxvTzquWrpHTyYVVA6sCkZaxaqALWKjD9jMhxskkqtsukLhhUkbS9UJJN
T0WN9Z9/aXpZJvoegTQA899sdxoMISahbiA/oVI6xTUH+hdino93fDESB70OBDmVzVPwuHDWWp91
+bzTNyKt/MUmK64DgETXjtTaF+ucAq2H2UpTQJF96mGF8nA+V5J5kg615Hc5h5r5DnrC38wXxIQl
kq68epuHP3oI7mUrKZtaOI3Qx6EH9KvkD1/NmZSVacnPNLZGtq2TG+Ex3QQ/e9nPLJt8uzzmlJgO
+MK3FiEd1gOtLmEddF4IUJ9nSVPUQn7nqKXbYhrinVwZhF+dmxS+I+hlVPnRUFwUDtokFRSrN82l
4uL11rqlekLXcrQFDpW0OyS01a6UOfLPM75oOl0dE5M48/qH41T74K6+nxW+2oX/e0GXQJB6zua8
77ggU2SGXUUvKO2EycE9p1Rb1BEVFbtfwuM4j3bXrJdmgblm2Yp+w1sN+p9dsqVqM11rsn7ux7N2
ARUHkKbofBGXtbFoSiY17eLmZDVuZWzK/OxkBW9Z/aNlAgWnjdQ+oBSxQGtHEBB38rjVKl81fGNC
XruV6Wsr92jEh59mCEvR/1Fk26lZV5kzUtALdqMe24UA/8MNht5XKY6EHOdLx7yhtn+rLLX4Y4Q0
FJ2U6c7D+jzi0p7sknAyROfSuEc0FhbHuTsgGZ2DPxI916o8Idcu5cc5f1Ok++9f1OdhKavyUgQW
Ydewml9yvmfcVZEeaPVSESB1S57XdHFHR+fkaMMwkDDUuzLpaboXL1Taawftz73Ov7+vouwRkWQj
gv+4QOPmN9Vh6hoqNPFthhdN86zWnVy99Kl+pbe5rXW/ekBkkJCN+iavHei0BS0+7/sH8bcH9mGD
+vdCkJIpNBExJ12sqGLeF7U6DA0VykZ5IuVr/mkWu5Lxjk3qP97lmghCn2qkkR0t0wsMF5dMU27b
0jNqP7G8xnqgbyGdtH2BjfbpvC2mU/Cr9SxfvEEsRbEADCy1TzT97H1i3RfkXUQvxoCv9rvZC3fW
iNRopTnf39rn48dya+TdashloLpcHrSGUirNpBCbUxq4Sy1YO6M/dqPodlJo0mvpg0YVIPY7xzQ3
sbAdiajyAnWTBl6T3ak72hHx0/eX9LniyCXReSf5jXGIq/SiRD7EYmz1mdzAMZxcA+VT1j1b/a2h
bxtlbXQvU3N7Dt7xf6W3GYKW4Kir95qxFUXBLZE49Q8ZBdpc/RViVc57dwG/LUdvhCqiM5j0ITA5
lN1tgDykSN7FAH3uoVFJZ0MXIz+G7T1EyYz6MlO7Vj9SGI5DOi41DMAr39VnvaYMRYcoFpFaPFTW
S+GfWFqyHpwZYHny3LlTeJTQqXta5eYmgV7zex1EK1Xk42YVNPsX6jfVTLzTA8AqNdnP+s00nkAZ
f//8P/fKL67q4kSaTEOpjqVan1LJn3O7gwu5LpRDOG0Xk7gLuMrnaWqbRljnIBBib07cK5ewLPgX
A+7Dg7kY+aMpBWGYcgkU8aK7zoeLfJLhoqx0qijg7HTbcsL3Kz/6qUfPx8Y2FTCcoTHGLwEPBDkr
Yi8zygXxJiJVYvIWuif4Gx5B6afq7XRGlNUcWjZh9Gi982iHnjX19vfX8bkwLSMF5VKAwcNal7Sl
/vjPuUScEIomadOciKSLdc5Bblj6feN06QZhGDHK+AmlNdmjg/8z1U4BCIooAJy8njztCcJh7dfh
j0hF4Pb9henLi794K3BFQOSqfLRkBl7sJHTj3BOV1zan8g+b9NEZ3rSc0IEjC5v0AE1kPdeMV7oo
6aHuXmX9tkCPDUf9FBGNfF7FIy0DDwxOCJC7c5NoVx6l55kxbNALmNobGelVHt5nKmDOnVy/kmqR
UuoE2FLsdCBTkVPrrogNtXxXRSi21UZND5MIEq991kENTRQJNGM1JIda31v6nYhpNJqJKKKogvUs
CZ/HymN9hb5x1dJ05dkYF22SWZTEycTvzVoFeIPOKZSjv+tDJuxRx5NMm3jJfJKi5yX5zw5WjYhB
C+21UL5Nui9hIsdYqAxX39pnJiUHBljV1NL+xjZfVgtkawpibJ5IsEOK49AEI1uiChIyfzJ5e8V5
B/E5BDyOZalpbjBAyiOczsq9Jsj+Yq3hSmQWGTC1UFwvd1gqKWrKkOWLXJf0Uz3eSHwcRxQ5MBai
O1pauIA4bI1bQhg4q7CCkp9XxHb8IDvJNr+eQ29+fmvLFaHAxCHxhY5/1MvJkmYExLJvHMrWK8VD
HR4j8baa7tv5IArPeAsUdGjCLba7sv4lOef7fIbxsmLnygISbMPKj10qVWzk4jsrsFv9rok9sV+j
UWhgDAq2Rgxw9hCmsMCxSdoagHwELc/GjtPtuVqHEHgFw1nm+SFZcH0dRWfJCe7DXxXKruaugBtI
njj+pXCRQzLAMC71+m0T3Y+oPVswUiQrCBoJWi8d+cyVE6uQ9lYT3slp26D5D2/qw7SLHhEsypz4
hzXpYtem7GVK/jg58CgpZNLapT3zyUB37sJON9NUBHUUbOHwphbe9dWMkASF/XpBw9Z3RNc2uGpQ
qr5e/f3P5RxdwjgLqplwQkQ1l4upkChxbwT1dOzh6ud+KW0TlK/IKMKGDhVWh3FnUrtEhZYRZbam
TVRsqpgU+qPeH8mXRJPWAXmpfhjDI0nAbYs9bTkRi4ojoh5xyQStf1IapD2BWKjfwEZ/mg68ssHL
abcUEL7AO0krzi7Qre3hLn6o/lBd7MrHkCN1Q8D8Ep6mYYlB4xjZE33HxFUMW41vG3rt8v1cLhTB
adhG2V79C1Ggsh/7lDUQUJ+poShkekoRvQDlkJXbXnzEtkgt9HZO95XpIQunF6y2B13BbFbcTkCc
SINjX/OoY6okhAGKSfArT/z67Bc7ctKQmQlOQv+4u4+yHVof9XwHR1Cf3ie4Jn2/1iWWHeLSakNB
ixkhA2ZctvJK5WIiI/aHxDYGfL9sUqlFh6zKOhlLcjOsZSpKBBVPpZdm+3N2MqK7Qd03auSp1XNs
PACj4U/DTkxu0ZU97ecG098vwVxAwBRHPy2gzSRZaXTupuNSGm3WUrCHe+5gUjivG/OW4j/UUHJX
76e1Evvfr5GfPY8Xv73sbP5ZvAc9D8UOyfBxNA9CsBUBuW2U/Jh4TeTlgJait6R0E9SOshtcG4Kf
ZrOL3744pgixMARWzW+3LnLavtlIngxwwD6rG9qlEVKcrfKWZcg6WGeula0+rzPLrzP4day9tEcv
tf/oLOq0D5qJauO8pEV3ryA3sNlHaIYqMitJrHVFrzAdqMecewlFvxG875/+59LCxTVcPP1ET61m
Ns7LEyjlH+34mpBKBliv3QbaDmkVmvP5mI97JXB6cbGtm6lXdrTFgJ5MBl1QsjfS833y++ra96nW
xJWhll52lubf9KGP34XK4ndW03S5MpUeFO4TYKY+piNlYyCjVNej5ZnUy3tUbPua0MC9kG/Dbifj
EgmGp0B6S5trothr17R8T/98q9qQGJFacE3B6/TnvJHWgl2sQZ7OLsWGq9Llz+eKi0dwsalvS0Ey
8urvI4hPpIbvjcAuk1/MXcTalE6qbTAe0CqvfbgwVyeFZXP6YX1afp3ukob8F/DRZRks04vzWRr4
PHtPBWZgOpG1gQbUKG6HdGeB/zSkPfht7+edSz2ZMphOU33+X5Q1Pl7JZf1LiVs1LxQWKhqVCAfw
N0vAoRDRzmzrq514QLFY/EnecQKvRE8MfK1eAX3/9f1Y+XKm+ueBXCZt5MRoj9WZB3J28jeRzgTx
6Xb1/PPsipGLy6mkOvj//Rqs5Zv855uLtdyMqoxf5WRnHiONIrsdt6viLl5z9n41boO1fg/Y2UJb
Q+kUweb62lbhMyvy4gVcHrC6eJgigRdQTbeibbwQBDqiObcn3VtgQIf0CKr0B+0n3BXsiXH9EqZG
a6DDsp3fld7wnkqrgODR8YrG5bM+7+LKLuYvpazFs5lwZYST95ywzr8M9J+/cPH4ukO7I8MIj9vE
0jl5lmv9dOWTuDJGrIsFZKw6PR+Wn8dBgxacRUT/03H7bjjZ01u6DR8Jr6dJIrZrKHy5F3qif7V/
9fU88d+Ral1MS2U36YJx5ipUf8i2I1kC6koFHeqc37txhToWZC+4CLIpXayFgXG8GiewVJg+zxWQ
cEWNTe0nX2GZiU2am9V0lEn1RmDRbmpAZ2gsqhv285YbSn+SdE2Kj52K2Jw8wAKktBfAfDj9Ecrd
XDl5/z++i/9e0MUjKZTWVHqDC6KhV2wgBZ85RWNRDX/ngkdRBEI0WslbfIG4QRxiOK58GMuf/+mB
QHLQ8dGivbpc28OSELtQ5/cTBKIT8j5YDav+UB//Q5F0EqJ6eh8Nogch8OrUvXx23/36xaiI9K4b
2mkZFahWW3fWGAeAC/TSntcA08CjUZwmcqm+MYsNuu7vb/4z9XoZlOqS6MV/65hNP05ZRd3VfR5i
C8BlKvlZ7zfYWGyYdeUG7r1I0XZ4aou3MXBCcJnCjTg8DOdDhsvbeogcPBvoAiYXwxo8XNxuR7iV
uuVl6ER124h+Nsp93D/pyRLS+rPdCYlLhNr3t/D1XP/fW7isTkhGIeViKIxHvC/qH8kRfyvlelzR
q14OZs0JLauub9UrUObPyFSeHClFxDuKOtzUyyMZWyG6CoI5Hs0MOrJsV7WDDqOl9UGcSMxWh9Nu
LGxaYx0K+67cE5YEAMsJqA85mlfQiELdhxa+c0igraiLawCIq3h3Vq8Qab7cvOoaaj4MbUus/UXN
WbJ4yVavj8cKEAPc1nTdAMckS1Xdo72Cr0PRT3v9v3HmP2YSZ2SvuOq2Xj7ly0992UDjBqFGQv7r
x29tmswiVztpPMblLWL7cSf/oRqRtUe5WZlEmSjvA67h4iT0f6r5Z+oDlFTad6niIQ030rAXgYpM
Ny1HtStf0KfiqM7Rnjo187JhSLiFPl6YaOQq0nXWbTSpg2tUB/Uxc5p3pkPBRn0m+WHk4tZMN40f
4xZBtfZ85Qo+P5qluIBBCQMXjv6/5/9/dg5iXkuKHPzdPuJQUiSKLSsZLMVGWpwHwXzfKnjIqEZf
nf0+zz8ff/li9pUyPSkUkV+W7nWUKzu2CqHutL+rZ5y3nR13L0uYzFneXfMhfrEUymSkLgcHOtQc
qi62zEFokW54jpb9QNavcoloiNmZ9h2qV3mzlBEKt8ttDCKUd64dWT5PGoCnaAwxhlWMc59yZKpO
PQ9nSc7uZZ9JTksfNRmkOogwp0cytUjOl/Xm2jlS/vSlXfzsxdM2w7DQy1LJ7vWj+ho+gdVkuaEq
J2UeqM/+F4k2gMZRHe/7+yZ2C9zDugOLTrwt4OfjCv0/pJ1Xb+Nc1qV/EQHmcMukbNmS8w3hcpWZ
RIo5/fp56B7MVyXVlKYxFw109/sCphjO2WfvtZ5lQOEMN+mburxp2LraB7+vjSkZqhZt7i78+RWo
mWQJTQ2MDWqqBuy3pQ9+1rgRFpuAc26fTsJCiZ/q5kBsosppgjlBumaYUIXeOC1P7aI/30kMTodj
Ke4iZdtpkLS9QN+0uj3QaHoWPucQ+y+jcmeuaYrizTbvA1981aTF2LxK/VNf7qIcdLPxQ0ci2/tm
BBOX/1YqP5FM2uF0X9GMKYB7xMML8RLj8BJBQm0f6z2e5fHH+YeCiLy/1fi4qh25NSygs/Ue2MzV
Wj8OkxqVA4QdcQ0lglRuVJn98zh6LPzP0ev4K/Q0L//IJj8XjhF86Zvkxeuv5fsSdJlkChWK1+Xg
JDiX0tgraXbsHa1axqZzBq7AjfRa8sANR0T4Z7jkCmVO8xDfzoP++x34nz9/UaZ0Zy3oBFE4Hev1
t1g+u5OIWXqfXsIneoZbvhgU6tOztDsfxZfg7tZ4xrj19y+q97ZsO6tUCcWDkhusTQzgJcwsdApe
Zy5ajHIo0LKlFD2RjUVCgdJQtYq7Wn6YfKVZFwzyO0Q2zsSR5x6/u174/aE6xrOYKHtSRLtAWQiw
VZ0J523vmKJvnDwVMK/1QSYYnjBrsI1DrJMDhxOGtiJ90G4zkXMQ2uM9/Udt2Nb9g9X604HBZrA/
HaaPCNVHuU2yO5NYtNPpWYDFONxLeLEYiO8L/LnFDzider1TSjsnoObfu8q1S+/inblYbcZTqXdj
fcqO2VefeeM6TdeEQ2e23jydDG9iNkVB8Dw8FnvpZaA/KzBr48C6JsK1xs2KiK+agb8FsZqPdIiN
fGMt4P04kYeobGVa3i2fxt/fchmVpQynmpivi534HPZ1fJZ4y4tXdSE6omeqwG1J12JL0B5AMgHy
f+OpHLSVeKugu9oJ57v129++OL1PFrvgeOJuNRwNn9IXedd64pcVwzfF9X1muiY/SZguECqALe3B
SNjnLaTjmfAjmVuVBS0V7VulgTovu39UTReXdbEst0UtZKXILVEJvjxneChsQL8koptfZHbOvn3V
0YWj+CVWkB2Dr9KY4Vcll6vuTfW+wftaOIK0FqFbAdS03K772QHLU/3M5zwV13C+9trp7KF6z8n0
SM+r3noYft12/1yLH+afQnaaRqaBxRD44iNmGlonch+xhuEmSOIntT6M4z6sfEy3FdIhGsr4Dz4H
twRZ7SSJzS1t3+HKBgoweX5w8la+l2QyhCCLlgL232BpqGth1pb5QuQUtkl2JUxrGB/oKIuNlGP7
uAvvJULPkZf3gKvtAqMkUhbVjX5Jq39/cH/d3mFa8ss4XlNdzKvYb2XcqCXFkKbB6dhqtsxonUHy
Nn+TQ0c4L40Gko2dMgXj0xKo5JDM2iFGFMOZnHZ7WlYoA70zJ+CQrlBueK3lBh//vsBrVSDjfwIe
LObvBOZiDfvzAntF6btBSk7HfNs/C8hhkl/R4A/NY4m0ujDwFIf78byoLZCFry1omRQ8xVjcSdGH
3jD8Bnn6o67ug/OxOb21wSu7Yep1yxb7q9OaSx2xuS6u0uqxFO+gyOXjKja+UuGB98LTya2seUSi
21ZM7hQew0uVr0vpRUKOkz2rhRu9R7t//+LrrrlhcNiYFUAGJzLS3f/8xck5laexipJjTm2vQSKe
h5tp9Gqljv48verr8zqlRzq5guhJ7+QRAaCiLVX9gq2jPWXH+geJCDeuaV5J/vyk52symejB59NI
m//zmqbIMMegyBM2s9nCm7vSJjrmJu2fcEFfDuhstm23M0CxfVFW44P2aPwkkeDGVVzXe39excV6
l9XTybIqoO34oSHvEinToz175A6VzxxH1V8MDqAFGt7oJ8vzI1+PFe2YIpiv4mtGmfEBBWRx61Sg
zL/9X/fm4nmFIqftqS+SY8kG5ZJ8/mEcKUQlP152x9wPViLpDMD27yKMRQ+9uUB7fjpvprX1NNGz
Srx1tNNLHyMPdlGcXzdu2nUdYugSD03SWcMQf198QOIpy3VYLclRhJnsZF+xuhBicle9MF1OGDVG
HyULjVbCt5gYMsfE4YgSVP5q0rVKQkpl2xVsQdWpdFf+Yb2VN7oh6nxqurx/NKyghuk6ut9Lm7gV
t6qh5RBJTUxwxjIIdwG24sYVho0xHqHTeirdnelIpgBTbLriZMoymxkoVRBtjKvIRNS3ofiRsf1N
qw6ocu0X2VoY0LVstWKOipXLfVvup/Chyo4GuP/mkN6HDsxRtxN+xvlKGNh/PG4Nmup/3/9v2fK/
ft7FpxNlmRWXQc/9j1dl72aYIxHLmI6aLnmB9Q9g+G3qidCU1VWFZ9M7f8Qb4wVymlt44+iPn3hH
xsE3jSf1qEBh9bp1e7b1V7hLrG9nRxRgJ5BIFcwQhQjf3i0JlHIlgWdFgpjFgV7npIXN5c+vv0qC
wjJGCWbssTFWmebTdaCHNLzy5eWk+3wZoWvtqVSRGgAwpQnxDIIXFW5DnnyFGPdnt54caz3cofsx
73Tv37f4Wpl6cX3zGfa3TUxLem0sBzk5zkWud+5dEZpishJe+11wL9/f35Op08I1tBCLQZ51yTy7
7aVXrk/Kf96lyw/NEkIlMblLp1V0rxDNtYcHpQ1HStbpU36w6DvaoY+TFBMAOC0K1X15py3TJxCe
ZfTUhx6Jg4ZIw2apwWPD0WTtJghx4Uy9LjziukwY4jemjn/dbX57tpeG8pPQhpWece8ayR0AzuBx
Lnf9V6isQ4Q1LnvlRl7JxqrJFh2vLhur7pLiu+q3xbpanHaQI248zb+tp79f0cUHk7TjnAjDFSWr
8jnY4emQygfJXFGY+NkuXGRQyjlJ0n3J3OZZekaU+R0Z9v95GRebjaH3lgFIOTkGO1gwjyQHx476
NT5bJALGEIkhs4XtGiy7i5lrpx+E1a35+V9aPrxRhqKqaG9hAV1Kb3VaUXqucScYvWh+Onlgish3
U+2CxEJesMquH9Wlsfr3L8fid70i0/Rkv2cuS7LkpQpZqYQEOJIUH4fKG6StXB0K8wMjbnx2pVnl
6gF3DSY7QDxEw+WgP3eA6J5P+2aDCxrdSxE4UfkSdw8s0DkvDfoXsniKBS86SjKdJCyUxO+jxFzV
anyEOENGDvoCgQyRyCekiVv8uZSb/B/KoRRsmA8gCn7yL9aItt9ZDGPLriDPN3emSQALbKNVOCy6
81o3UOxYzwln4x/nYI12K9smHxKhl/BTFqroKqmLIitKXYFEzn5BLmcxrAvDy8RHo/Vqa9Pk21Zb
t8WLabBhu7iKiH4NOBD3wDNdyn6r2uu5OwgLiysWFpNyYzX7Wz3xx92/OAMrctekda3Fx8ZnAUH1
W2kkOUx3tbLmgBFJJBiR62Ksg2cOx5JD9iPyJQCUqPO0zE0IjQOmhyiXWLhK9KLS50TPKTSAsXx/
q8txrY6dia6/vSoXW8Nois05aY34WJuEszsDGT7PDXmu8YHOaLsdogVYxICMnRwVqS28w/auy7d2
8mXxLhj9yXCFBVXPUgxuLGzaX4rFP67sYlMI8mE0YlmJj33BSwjwAk6orQoeGuoQd0/zmYlOiEAL
jtYLLRGpPrbnQ3ReWRKOECf8Jd/3b+nuvCMvvvylEpr8JK/yLxDi3RcYoyoGNw7nKPfFyde7xRht
IvJxCyfbFwxNOKuldgOHNHRTGIm2CEyjfxYLrJRLC23Dfz8Vm58DpingGTMt6BIVZHWpNGW1GR+J
5W31GeZTkWzlku1tWU+WeNcLd53JIZOJNdpX5uX9MmXYRMDVx8nF8dcSzYzjX0XiALNQMV+x4SOI
fU9GJ613YTpvWI+J5SQbZKpvt/o+fzlnG4YsEgFu6lSAV9gzc1Q7Mamr+Nih2NPB1/rmuDyd/ETZ
Fie/atak2pq6a1m7gKOz4Zbwmonx6/BtutIjWJPOIzEx/qWyvdJezO9It5UqxEQLAv/kanUijONR
AlCpzCOCBIYNnmNeV82faDOFB+N7WprsLOUo/IyGNbblfy+q16YVHtBvv/D7DvxWo+RF0pSJ0MZH
VHCFgiN1G6gbFcWfvuS3nVW/115HJm3dhobXICGJcUhODXM3ZW08z32+JnE6i/xGT98WgdcXuyJZ
aqfFGH5q+VqQ32NzH+b7ofU1bxYT4nPDLa/awQtZIBXiP2HJ/xrPK0OwZ+HlLVrV36owVM1MpJDt
K8S2XSwFU6ClatXnMZFaCBvvoYbRlHOGpcm2PSxqcUMn4bN1Jy/zu9RLCl9Acyja5nTjVkvX/Sdu
9W8Xcvnl14Z+PuUFaxLuJNXhsANu26nd2XYCKpTv75ZE4eafvKj9CkUPJXP+k4QLQqnzzwt4AOv4
kSdI7/F2d/nadD6/Tv/zG78fxm+vU0OMd1Ro5/jIU2Xasu4BTr6E76YrfEzLyYURxiQw/woUL5mj
8RSHiEvKFJJcjAQnlKPf6EUqN276ZYdAnQJxOidZfEzoRTAbYt1QQea2zlz+VqhePTRV1g+N7CrY
w4RyNndZs1dAwQ4H2OxE3IDJpEFZfooQiXlTlSdL9mWAmfoiTBCE3c4juFamXtzEixJPtHKcTzFP
rXfyVXUffYK4czpn+FJ91r4FPq+bcrO/vyn0dkCZIs68srWcmikyU/OMWNxXfCV2x6dpObt4cFz+
MuaB6S29xrW+av6Vv/3Fi19ZZZqoREkR0bsJFqqDYj70T53T/ATGXbETiHtGt5Zp68/jTnqB6opx
g/aY3+0IiE61CtMsWut9eHO2iNrvL4Um9jIRy9vserucr8eCkEMzb+dwrlT3o8bDY0PqDMqCiGKl
XGp7UH20fqWYzI+coG76qg9F7GniywCXE38cdR1DDsspKTtLYIpw02QCeLwY0H/m9hEJUnbKmHR6
KqzlWVkYmd8j4mp1hPmbcP5nHml/k7o9BT/Kg/mLCUsKPXwzodtRl8G4Dt7UVbiixyVyhtS8SnzX
IJE1j1PsnERvNA5Dtq50n/1kOK2ndJkjqafIRWXStE8KCYzoc17L1fQ87Mp0b5BCk6Dt1qAglv4o
faqEOhj35F1lxqLM/XbaVONHz0WG96fmuTE353Kvm0uzXpoRibCL23Tda9LU/H7AvMRpOx9gL3vc
YhPkTZEb0fFkLhR2Fc6hX4nMLXNKpPqVk2zFdQ7pRUOuze/y0GFML1B3G9FWH+tX4aGfFUCeNbWc
vnckJRKtwKJ3a439BoVfNFIwAsuQ7wnO4GIv+mzF2MIamUTe49ch9Bq0iOvpFXdPUS8T9ZmnbUVe
LjzFm2o//TiLryDO5Hvl3XjQiCQmMDLdYl6MiCp7m1iip5lOVRTI4uke+v1S2Kat/+89/6/FsUx3
nc+PD1AVL748PatGQSYv7KjvqOQNAEZEY0xeuT7tmQ9RuEPWlj+Tgyzb1bO51xlvPWjrs8vqlwxO
hqWBQvTHvy/qLyM2rsek1QZ310SPf3EbrVGWylSP46NypFOi06ShmSQtMvlh/IqfoeNzmDs3wMY9
qkOwph0IkL1xN+4pnKAVYCjQTmtAe2TgxZ1ztlZdbdcUYuEiMt3i4z8RH/+9MZaXlNdTVEghhDZ2
eRQ2O62WA0uN4ehDnLCVT+uzxBloZ6lbEQMLL2sZfShfZeNNH+dVxucK/bJwxGV4jKUbJ7RrLicX
o9JQxaqrACu4DOoTs3gwIkOMj+PaXFdvOZpwRNo08yxnxODR/mjFpYg98Fl9anfZU8W0ocBmjO/s
I79TImeS1hWN6ddxvEsQr/xsvmTAhissxcOqwmZfk0jtmUjR7yUMs7MxxbnxEvyl50rOoIx3UMPn
ipLxz46ZqQ163aRjfNTfz8/ZXUmozC/W1TxejMie8XeFG74m8Sl8aDbyY04CpWVHyYpjecAICL0p
kVCMg06O+mqtTV9/ydMFIagDHtTs9fSrxN+TO8MNWdi19G++7xZtF312hhIn+udVS12X6WrSU/QM
BDCAlyewDE0GccQIdC07ZjpivJ4P3b5+P+0xKOeW36fU05uYbJ1irZh+1N41yV6/Nx/FnwnhJx+t
H1c7YqxHEhJ0W5VYjV+GU2p36kuWPNy463/pEBpkCxAuMnuqzctDmiBLmaCqQnQEqmsdZaKr2lkJ
oBBODu9jn0ewNFf5PSUBUQeNHWGMJrwn98EKl/G9rDnS4X5a8ARgT6XZu9jZgm6H1FdPaeECjIGC
KS9PZ9AA9r+v/PvOXq69hqUhyGPMzRDoorbvcGe3TdXER0YbNVfGtkuNp3Mms8e7dJ0+jfd4reAx
zYsEib4n3zDcFq/yq7ltvJlTNUgbarhvZZRX3Vho/zZCQIMGhUkUeaVR6l28GIU2FIJkRcfvpB3B
WCUg1yWiwN2IlyNxu3ybbeRFvk3v6J1MLgLzvFghZJ4A4Q682X7ce0HiWRFiiPwrCjyRzhEHxQ9r
pDRyKtNtf7ZH+YWwIO2XUTrnwJ5o+5GoRBO0X96q2a7RubzpFqEZSHho+119n3157sVAKqOjuEgN
l5RN7Qj8jgYUrI16HT/v2q/soz0v+sYX9H3be4q6F7R1s46eCcg5pcuyXsXNqow9GS4j0zmQ2Wi2
vfngtbs1wflr7f/71V5IbYJBTA2t5GpDXuZ2niOPvZuDKSNK7L3A40/OAFKD91E5VnRXiPO1bEH1
EW2z/PGiEI1gxpxI5yVy+Eg24kYPGWseNNGXCSUgMeqWslP/W3eIepNbDGWELLKLpQRHd12IBhmm
xH1kmVeRoJOmyx4uzynZ9vVhQJTzriIfCdZn0yFBQfQAAzOmsc+7Cj8u2T+Kn1XOLBSrd+Lg1qYL
F1cTQDG7kbqMtEUPhZ3f83B+ZTxa8DkQ9ESpqW8mcnmAOwAHYiAguz3tMhLg6YGG6KgpcTkwkmaD
gLu8Q4+DuzTUlgqydrJVDxarrp94wup8oy64xot8v3L/5458D4F+O1HW0zSaRZvN6bPBogo3xnI+
Qp421u68Te+1Z+MX4ZML7Vazed5p/lxZwGOhEUPITUb0FaUsHas47DQB6vtKJyTrp7GkXHLNvZHh
TKsW1m1hmHj1J81ZCM0OQjYOEWyX4tksLYShnCr9kM2iDuVLRomFhC+Sid6q/US6P7Xrs3CU9IMc
HHFdqDpNPk+sfdKBZICYrl4chGpO9bZQR6xCYLXVyqIYKlLVm3IetvA24WaTcJr3IK7O/EdECRSu
IuFNKNzSJH2OT5JYwl38xK7U2QZfCEdAGTGLi6YihrOGqSWtF8FLKm4h2rhAxyF1YypeGdox4jVQ
4tdhWKXxIun3DWhAk570naptK5rTCjqTeU5iLajjRXrCJByeXuZDZn/eneDEWq9RvJv6J0VeoKa1
5Rj/6UCPrHsNpfvK3BjxWuzvy2B1gjmb3Sfxz/yWyPtaJjQ/BoPpOIWxaV4J+cOhLDtTnPQDTPL2
dIwWLN4kizjSJvU4jsYbgNPjXfYg9/CKS2fYmtKisxanN1rID6Hix+/ND0leGg8k64R8rpBTezvK
luOx9OtgUXZO9xD86KMF3rHb+sLr/vJ8+ciBabtygL56cbM4Kow+4CVhTuGaX0ynAeGQxRV1TrA7
qZ4VbyfsGUS+QccX3aEjwpXsmlJ/kbLdRE94mLZBtNLKNfbHNHkG3n7CFfma34H/2lCePzU7dWId
8Id0AeClK/w439Xmuuv3yfRYya+E38Am0rq9MS30YHFS14G+yIpVxLYHa/Zm8LN6dVz//skULuxN
cGouCV1GZoSGFOj6oV8baFP4IEqHTkKx0h/keGVGTsaJnEUwt4vcVs9OdnKR5hTEGMHKpIcQ2py3
QJgwIp7IA/JZIStPWKgbsX2RO1L64ELAf3GK9/HYHUY3oML0q4MIJHFxMzTwash18WMuDmfxKc56
zKH6ofaY7kAJI0GYWEDJnc57prd57hs6PjOsgMuWOJ876+vcPIwYyKt1n/iRgdbALogv+HelhYnn
ckE0OVdg0aC7B4fmqhU+moiYTuez9v1ZeLUAXNaXBF+jtkIHdte+gIBNdqFoNwbkQj9kGwnduvtI
tIMJT0L1FQKjizvEtqdgl+Sd08Z0yiF20mme9trKeLMegyf0H2Jwn7AVZeDVg102vqt0LkR9k0fg
L1yzdTvZM9I552KCm3AE3dqpHGPs6OOtSJditeSwHwkvDXja+wARGw5+iFqjXWi2uQdUhFW/ZcCH
VKH8hN853ZUr0W0eCJAaPavytyyeoLqY0BGNMcEX99OV+in0mNQ9hixiiOuTYEQqAlgjyTOYctOc
BcODRBaIeEzPdp4uITcTM0nCzqupe9ODxjjns11pg41jlG4/+yvE3cg8olsbZ/uKLQGIsIGVzOFU
9VLenFPHQgn7Jt9oh2pXpf6fT/Gy3V/lcdJNwkk7oD0e49XwyjSd7QDwSB079PaLlmBzpwQdHNnK
I8DfheJO2/PHHO+AOu1NlF/E7GNU7hC10CUAJzww4YPh2bifReQXcNk2QPLc4k7dgG+YRZ6eprjI
P3J1htGOYIs/258p6rUlOrnWPUczWj+VnOKWLMv4y34KmMzUFeQ7ynWwsDQGRg2qTTuAYZ5lITzS
DzKmBIbCvGXdE6pzxXhiKjXiYEVKCPOSN+HsQ0ChPxwkazZR0i2CBD7zYjCYAC8a+WfL2I4HRevY
dMTGV/MjHqD+PTkS8NXzXN0J9c/XhEgJD3foKqVPepESbAeRmNel8Bx9tZoz7nnDI+44KpVwERNw
POcLHc8RbBq86ACbTbyTL5P2WJgbwqsAmGF7Cg63jq7StaVpfiFQ8zFSB8p65dmz6kk0KkFXD+EX
bZdQQrJcEjz8XicvnQqkQXqzeGkD5EwRNII1uIBzui7BZh6rcqfCrymYAtfymxJ9dKozNY72g618
Y9HfOq9gxZy3NBvBRcrH9o2ak2hZFM8supzdpWzREhUguUQDpWD0kHlyy9CmPAhzgQIkAv4upFrH
1Mg+QoNrIzrNJ2eanLpexvQB4vuQHBFl+KSahjXV+dPGVO9kY9u0/sgJqzqGuiMrxIoxYSNfMX4B
5SuhlLTWAUwq3oXRZrkkneussx88G8l9E7GArA3tpWjoQlUk4MDy1uzmTTZso95H0RK/t6DaSBs5
Tbavp2f6UDTvHOkp/9WQtFAs0h9EEnH0F9pbB/Wr9ggPi6eEvsLUTdokFxKU3OzOacu09YDtFt5s
+hwewk3yyPuoVWv9oScqRPaw/eiOpu24E3V6n4bHatyCbwRlrSteCKQKG3m67DS/I/ktWrAqTWiY
Td+CnqfepRKmdn1d3OLNXgtmL679Yl/TrTw9V6SDH9gx2M1o6IWsy5OfqWujJsCGkO0NKmX4eHlz
JLijHOAIJojS/JrIxY/oufk6HXja1pdkutPX0Lv1Sn8h+epcejwxFZDpESN4D5vb2KQkbj5PpS09
pSjUZLteFWt6bq6wrUnSYt8oV/WtUeo1uGj+hTIdTA7GImeGuUz57aRiBdWg6xhcABdF1iKVlgne
BxBAz9NL5qAyiFV3jLcd5NjKmeEaTlwtznBrn3P+9169sdRL36OtP44w8/XQSJ0R+jQoLxWWZa7r
OF0s/UB+GADaE6eBLN8QWWqVO2O6G8kKGqn4XynmsnUH+gTOQQ6CdKHVS0XeCue9QQyuY6UHahDO
6porkze6hJS3xqKS1+Al3Vo7VuK2ExneF6+RzFLrnqTEpiGONLuyVVhdE7N6kRO4OmR+VhoeqSta
Meff4YqAfCz60bRqSFwf0tew97hT6r0kfYRWtsziLW72slSWSo64/ig5Csw77GyCXVBWz0NaoN8L
0zHu+83IlIa45MSh368x1O2iObSxLF+05E4ct0J+KJGPiSPwr8xuiifYcXYmk9NXPmn4pRPT6xIP
TF0jgKz7WXOyUhUUQQLRWZhgKSMGoqXM4fncnXgjEb2dHtXgUaO4DTe9rnrSM8tl5t8yk10P5uan
SDSxTp8ZZMr3Lvf7W2U2hTUJ5lwPBgtkjL6sorBGEYFwxGOx6XzlFvJWnr/Fqzfnt7950TgRQj1U
5JI3Z1zM1GDMc1CF8tUo9QQd2IQAaZ74aR1SyuTBIwvXS6GnG48SRQXKpRuV598WPYYVMslnqO3Z
zP/8rLJ5by9FbkDvSL7kJiCVUTrNJd8AIC10KIV3A5ekuM2wzm7IdS4/agmq6RwlYlkWzQDEwBct
PM7TSlym0+mAQFYrHpPhmIiVzRwqjh1IdW5yhAZT2c2XMb43+a8+36Pc0IlodvRlDriI+GPn3zfk
0htxdUmXOgKrN82+Fk+HOHMnZUuBrY7vaUNx1Rp0/FdzuvjsKKexQ2R9EHyW+KGt3LWYO/DuAjTR
vei0wCsQNB7gWA2k2Ivw+O+r/O5t/vYOXV3lxWOr1FAJdEU+ARQOl2nnytPTJBCPagdghlrokFns
FeSxT2thXN/GwpJD9peXmOEhRyXWY+tq+TspZVNqqfifgzAZUKwWmsvRT5E+xcGWvhshP7WYCrY+
Ssk+ae9O2HdydCEELJKP6VDiTtIHeYtJ4LbRTzP8aZ6fMuv5rN2LgL26r7pf0ZxNVTc1vFPyCFMr
FDc9MlDSVTtM+yDiF2b9NkHJyjhvkKkhP1bJiokt2aB+83SOvFH5OZ4f1e4Y5XeifKcW7zravWJh
mguJzluB7S49EqFpS1g81SrxMjooeJBK4qS+zWP2iYaYovmm+DaRgFcizhnJYMqLB7n8USap23BC
CuqPmH+QW8CEfbJbdKj+Sczht3wNpoeERAzDE3vkvjGheb3qCOOrQfC6pLwIjC2Hta5P9mkqbIt4
kHGNP7S+r5GrKXbUueeJj9DydcnLW7c21mrgGv3bBP43XPall/dL7ca85ZpzwZJI9QP70zJEXboc
FUpJ3Sa6kdEoyzgTbo1HfYGDaUGEAzpM1gUgVkyEzNeAKJTZc30z+uJvJ4vfL+BifTSks56aEhcg
P3RuvCwXBPYBeDO/R8y3ezrfPc7fviURnrCMDUFCvgQ0izL9zyUwGqZOPAt0BpuTkwr3k/Z5ErJd
rBdOhNO7dmhpOFW1ETigpqrpmI8hCHY/vje10A5pDRt763n6gIxZhMSmCuvynmwQX7rxXK4TOjhr
IZaDUmuqUIIvGZJCnZ7iIdW1g6IzIdomEOQbwdfR+40eSLqlnCyEyS17j1KAop7Y8m0jEqtGT90x
quXpsU2XcVLN6rK8dMty2xb+2O3ywIWSiEDnqJuLANHzB+n2qmzzQyJ5Maqc4hw+Wo71HEfPxrIE
zY7w/8l6KO7o33OsDgOszG7NsUpYkJ8U+MrDgHg9pqL3DcCpSFUp8Q/yJsWJGNkGZO3dQGuV2bsN
uLS+G+Rj0P40DBZ6wqr/u5VyfrozK4Fh/Mxx5Qb++XRb9v98akeV1Fe8tRbnIU/8QN5JJC5sy+cQ
7ep88iH/ndy4Xzd9XfPLc/FyUSTO6ADy25hRXexwVl9qihAM6mEolzFdDH1jCndU5TWkI6cFa8GM
FWFf55SqR0jI8DHlbiy6SEeJynat9kbn/XpqM98OxVA5q7L3WpdfNxoLJZcmrkdcjOvwY6D7e6ju
G7qltbSiVUHgzbIA/eU1HmpXbBNErqmY5dFLvHWDU/2qf6aPmPwVILcSptL2HoVZaZ9vZeL+7ej8
x4VerALdKPTlSeZC5XeAKczB2ufIIcpkDFex9sKhdaYjahzNfIlLkfHrUXB6anNn1ft/v0LXcznu
mUGzF2YZht8r4oBsjLWmKq3G0YNMvdcx9Yx2nZmvprgKVNVuhXspQofiFrxfx9bpvsdG5a/uhedL
B+zVAB4Ktpt2Jp8cRK1z7EmTd648Td6YpIndeOUv3R1zccDJBDOhQpywcTVx5nUPJqOQTgdlNqNQ
lDefxSoJVrRoDdk7L9TH8yeiUDfaJKarOaDNstNW3iKS32ir8w3dxGWJ/b+vZq7uOLVRLVx8AXKj
V42VCKT0rLID3WDGL+Fg62+GYyxAZ0wMOm4pi/8vfxPxDcSgWXJ3cVis9EY7h3pw4qOPMr+9E0u7
C1x0wsLTeZV7lXbMd7eQZtKl8uc/vxRuNAjWWbJy6Vqt1DonM7DIDuKDvKb9tdWgC5LahzcCkM3P
mHwHIATEX1p+Qo4gasNmSU8KbXbsZU+0Q1nS52bOoxbtQ5qAgNXZkHYT+qrqIfpQH4VgQ75zIXsc
v5guFEjqERRxhnPywE4nWwz9SPGmcGv+Coelrrlj6YedC18v6W31mSYNnzomelLqGkw/Pu3RTKb2
gHdLQ0XYKplHO5fWTIhWmWhcYREFm5qTAbm+56eIKD8m5hHlCHLk+7Lz+NdCMtm8+JF8kE3GVslk
XV1W0TJXCcxFyUSUglMIS6lb1dUxzw+w/IhkqhQup72nsEkegOvXtPodnM7FDCsQfknI8OtNyChM
qN4t5aVFJ0Nqd09bZuofmm51vhWwqV80bv/z5Oi+MxJWJTQ+F+W0HjZlM+WnE1RtjG5GvczRIsrS
bmrWExy8dHsq32JlPTFhabRfZv1Z6L9khABt/SxNpZvyWgs6OUn3QkzTu7Oh06ScWzrMsmXl1Nmd
XNsyVtnBZWM2JldMPuN2rxOMlS8VXC7oUBRyCmyyJk64fOi9tM6A+xmVJp08R0U6IpP3IH9q3cFo
/OndiF4nxI8GgXEt33ielWuVHTfTI7vLejaTFMPkL2hpy/hWdoj6t5s1S1kZg1Ei6t9bzG9nZgVH
bjhl2ulQeuYCl4FOFgBifHNTGj7WXDlbK2iJurlJhwxYULbg6zJYjyKAIOBSLmaWTL8ndx1BcJjz
0q3gg2cDNC/tB0xQXnoZMfB4TM21rO1jsK3pz1T9kVq1nbJnZ8aXJL+P3f+DKvJyHP79HlANYphl
lScT4KKNRmcwL5pEPx0kZgfJEtV+/TX5xb31Y/gxn8eV7Mt6YCbr37RfXTQF/vOXqRDmsfgcwHax
YsWntrDUzODY+RV+FCs+xP3pJYJrdqcv09t9j/mF/q0sufpzF1WRIQlRbZTmib5HdD9bqud7i3TD
K+WNJNqCw3nXVzxJd0xyM0o/1Za3RcravIdfXwW6LnYsOuSX3Zc2CDuxHqwTKRPSawqPdFqKPYaO
8KF+Or9bP1rLAxzNSCH5SdDtrPE6le4Eo4Q4VrSo5r38BpjggwhO+Dzo8UhxIRdhQWegfgl5bWyO
SCwuwlsc2b0J2uSuA7leuK1FIrud7lmlGt25zXu/bPH85/aaiqLI/0ndulhPukZMWrlh/1EX5joj
uWEWCqI0kEqCUxww5BmAFifddjAVFAfJw0CJzqesrcbNrXLgUrh4eTGXVms5OHf/i7Mza24cu7L1
X3HU80VfYgZutPsBE+dBlKjphaERIAZiHn/9/aCstjOZimRH2y7blVkpQSBwzj57r/Uts6kawpR9
t5BWMHYDYxarHxIPGH3JiVtO7EabpgCjG7djOAI9bx2gkG0lOh2gqllosPjFGC8p3yn89Grlm6/C
Z6zcsFQ1k60SWJED1VyrP2XFSXRisQz3WNjHlzp/CK/ani6cyV8/EDQCQEc06iFDXlQUQq6ZXd6W
8T76ZGYyhwHVvVYYwxsnwbUnenk7n/jzMt4MpJ4TxTVtvaMVzkQCrWrG7Rt+iqOx8JO78DDIsKMs
RV5n14hllx2S8SpV/sKhxevMTPfiGTAAy+mmYERUAwTVjEkNcjA+ACq91edmSdx9zNGeI9eMjkNh
2PjLhE9qAhuhJcNfNn/ShgnAutJz45v//tb9fGGXmh8174RKLYOEEF+ijWhLm7NI3MLIHlE20QwX
Ca39fbQCRVJ6BKIzvV+3mXV8zxGwnLv3LlmL4itgCrOaCbItdw89rTIYnDA2SgX10sKP3SYjonFK
aEa1i9xoTTvP1ut9/WaqC0Vc7gvjRvNH4PPRHkazYnmr0CaWeEn9AIHbB0frNJItQ6LH76jJY4Y0
JOUdsQuOkqCDGU9tu2rnV9ukWRtnlXg4vkP3KUzDRUGurgY5NubzPpqOoWxJ9Bk4F58fc7mZi2gn
y/JByTS7meDojSX7pBzESWYl7edQPZPs7B+53n7R9XC7U/IzWCb8z3Mw66XIkgzrukHkUo7/9bDQ
agF6QtYqU9WL5V/DQVVX51Oy70gZ8CS352VUHWo8yffQLSo10ssb4k+U8zhgZ1/gPigCiHsjxvWl
lTMdCqkNj4gMZqG9MVInNTzhPSe+B1HdNSHdpSbkx+XKlErIuLTxXMQj9lMJYFZFJmkJNX1fH4aC
ZLATIipC8MiiGtaJvxbMlyBagVwYn6UAY5iXB+N5kv5BAHqcgo5QkSJ7qMqlUs/b82hoc0PBbaSb
OKb5pk0sKkXztEsn9Mg7YR3G9tlcGeo0YlNCsWCNA/x0dW2tFL9kYBdbEuEF//7JLo6dpiAqx1PN
BwHSY6bri/PxZhLMj8UuldatycO6RCU3qPfGp0hnbrI4xptcWbJ36hMHvNGI/+lYPG0iqUheaZtt
u06G6WDemBgAjPEzG9Mluim5KuZxxckwaSwZuVC8kCT0vhbS00L1/N4j2IBSmTNacdxgmNUEL8lu
4pwsxdJtRaunEYqGskMy/MlMvCXDjsJJ89Jb/SPW7YQgVnVudsQFzYCRLcIbkmAe8YKSM9m1s3xw
qnAqqdOTsBSaWYNBL6Sf9cyUXosxhW5ybQyjBm5IWkLY3cjtU4McMPUwUHeVI15LH/zu6PTLbb94
/iel5gsV5J39hLMy2CjEtombzTMv8BCPFso2BH98vGNk1bt9jMof7OFToXAe8SLDgv4nEdbMAPla
CtLl2f+3J/2iUDofU6UqZSOkRBlHNaHXoCXRUOrDls2FyJ6c3iblNmY0cIaR7PJ0HwXr/BCtwr2O
0QjM7OAMhL0yDzvmtwp6Dr9/HUfeBNn27pFJV1agKn5hPPbnrsXVd/Ril6wnIqGDgR/tSZHPEhhl
5isTa4Bb5y/rRMNDE051EZAWwzcrR5yr06awRJWg7TmvJxm8OlZccvXc+AFvRXXfNlaOKPlmhImd
PJwqrLBayniRpgZevR2kgJO8rcUDuX0kG85K80pn47JV++PTUMQJnbSxm3CppWfA2YaRqoV7KnOy
3G3dS2/idC6bT0F7X6WI6pZVtam5UHmfKChEXB3NbWxN7o5H50h6ZL3mhcjCpWI8hWhR1J1kOiLH
JGn+57v/XQU4CucnZNoQIPbbYFFu606TSTQbJ1tnhkayQdL44shxP2Lfi3AnhcpUYf5L2uTIKFLt
oZvp7bzOFgnzZG6oGIwL6rXrumiuf93Bn6/rYn0z1CY6Z2Tu7oft8IhMYLTsZ57+KghL2mqdhgJ0
9CiJQHit4gVmSg+AilIbe6B2niPBuJaN+d0oiy6NOQIvdI7elzJ+P6r04lTyhh2fWzffyDPe/cZF
/ylvKhe9+AIBEXPp/oGzpPfnT+nbbRdHlIySibhXPDG/7mNhKxpBLKXJXgCw8NZwvO/bF2kCdURV
bNlpqln8FpD9qk0JDpSNu7J+0k7T3J8dEW4BwsYkYMUqRdEsMEQr7uCW8DjVgOk9g9SCfLR4XLnk
cSW83KB+vuSL+aRWjieOME/2p3tcJIyZok3xjiFeO4N/nAlInpCf05fHyY8PwHTFbEZIX1BMj04h
zYTzJu9ui2gxDPNossukacgfFdiurHO9DdKvqgl6cdOSQnvl7f1utKr+fOkXFbEftmdBMuNk/5V3
IK5NhZS9FDSbytQZ33i/adfEu+N+6iPrHK/Tx/5R1iyAR6z0xmRVlzeR+kFK53F+yuYkE1xrbZCB
9d3dxbenK4oqIzO5KGyqXOon4bGlaFe8jt3GXEjK40A2PT1za5LutGGt+i9K4lL1DlqIjrLF1b+T
R8GZMOq3BGDRNOvyu+i4kRmeqHvgvWoxT5JbFcEl+ir6xBJ20JRgRSwTyD5cY2GmTzniubZDcVFP
lpIIXL/eY2TNinVsvqZ4QZoYD+qzqNyng4u4uCOBr3RQ45IjmyAhKElrsHU05eh13GFfg1wt55t4
sHzZ0QK3VVa6/qjC0tv7djfN7os9jK/JtnFppN/I9ok51jz+hC9zzpYq2vYkcNpHTUISMZnp2MPO
9atc4iBHjz466uPirSrezuK6DV4m9VQSOMuIoo1bzN8Fe1Sews0gITYD5d3APJ0MO79dGvo86Dm9
645e7JV87leLaqlsiXjHBIk7JOIEdHQBDeKbwErbPxmyWzKIs09TId1wSgK0D7+hWmBBslRbuGkY
uxM4WcEyPyG0Prmhcndm/FbeSzw/uxP5KX17JR/iO82Cymj9X4/IxQpadGYziCov4PG5cQSkAAl5
erhZEM26wZO6AkdHViXz3tGT89IKW8SyFeCQzNag0R1M59oqdjkq+VrTf76ii+KpNeRj2JasYuG8
mLdTedm96qHtL863Ash7i4DtEY1HVARRTLVThFP8RH9elb5dxDXw2AwcvuPNVbLW1/WRS1AxEqNo
nBa75pbDq63NKwQdoDc+NZ6txThVv0oC+6YhySfyr2+ujy/1T6eRyszVIIpYV5Q1h8jkpd2ENSIS
+xQ5oTKXKL1i/6nNAd/Z8dGe3Mo3wo3mKQ8Bgw8628fl5LTNmjXprgM1QThNHv58d5TvV5V/X+DF
hFkpO+kkJkmyR6jlnDaDIzsqgol0Jcm3wfDmZ/uC47Lh1viXGzeAAUcsGERxfWwNEGGMXhW/7enk
0JRJnwbUSbzlLcZLq6e7HHKsulGz5+a4109updpBM6Oj8eef4fut8qebfNEaPSbm4AfdmRMq509z
2xJWVNKwJZVbbrxJO8+DhRQsfPWhNVY9hMjjXjg+lp1H9UzVCKfxTQZgDikHo3+o7cJwp+AZJEZZ
qzZNsq85XP35ir99JikrdLw+Y+LTZWERB1X1RaTdZ288FjrcNYTrxMlzml+ah1PhYMptSeXDwsqx
hirjz99fGouHy516FAci64fa8Rs+sw9a83g0w2Rv0IhEPBrY0SIT8KvMI2lZK5uJCsVv7gM1LGwV
2Xtqbap73z7f8Iu3mU+x+tQjr+1rr+2vbcXjVvvbtanjDJhKmnbDReEjlEGpBhXH3IqYB+OTLqsU
zLp80SiHQXLVZK1nrkgufYg6xc16G9F0rYzupMK3Y3+uA8vh5PgUqg8p+r3U67ppwdHwyuT1+4+Q
Chpt3hgIfrkdF3oSE2ZJbWiCDbsTHaatWKdp4uVTVZ7T97OZKLjH1BmipSx6VwE+l7CQr6XV/OkC
LhZ7NdRDQw85l8oUiIypICKQ7kg5j0XvJZ/nKIMs6DK+c82pcvU7XyzqopFHRODwndsbhH/JppuX
H0fVJpCTppyL8/w5v83W1wyBl/qA8QdGkUcNCfaRhtRl17KVlbQWwiLew+Ws012tAlKy9fSuDR9k
xpMRYbgRRQyymNDTxhKh80rVzgVEaK4cu9Uwy/M1iW5V79DiiHtbUK1iMg+yz8r3wIf7zjUz4XdH
rZ9EhHjLfl3+87AO8qpCC4eiFDBlz3HPzZ97UENjvgopkN4IwkF63tE4Qq38SNPvRSF/Eyntn1/5
S4rbj7vHQYKerzFiMy/KR6Po8vrY18y6z08yi1543BrtoaxXUYylb1any0m1mrzU68BRNzlGesWF
3zRswF1L0qauptqwS8IDcO/zaY01NioWBNOeHP9q0vK3dw3tsoJSgNPpb7MXJaIPCSE63OeqVWb3
525J9irWAfwW4SNyOOyskxBv7hKdhY/IBwpKR2QgOJJ53JOlwGDP+ntu/3/fuv/nf6S7HwtQ+V//
yd+/pdlo8gyqi7/9r/XprUjL9LP6z/GP/esf+/UP/dc2+zjfVsXHR7V+yS7/yV/+IF//7+/vvFQv
v/wNxNcTOYT1R9HvP8o6rr6+CVc6/pP/09/8x8fXV7nrs49//vWW1mfi2vYf/ik9//X3b83f//kX
ytqfHqXx6//9m5uXhD93Vzcvcf3bH/h4Kat//gVp769/tB9f/1fX/mOimow+xoBXxGrswue0qIJ/
/iWo/wGJnnwSDAzjws4z+Nc/yrT++j1x8h8gCKiRZKa2E8J2//rvH/WXD+XfH9I/UCrs0tO5Kv/5
19fm8O/NQ+NgJOFoYUo+QYrPFONy88hMQ/GHpj/g5VHF1TmBCIJdh3ZW4ZGkN6FgmWwlnF2JYzC4
tqtd+BYcvVp1QBwYHOwzl70PAwogs7JdVFidxH36FuBY8Z2JNiu67VHH4eqowqoYfSLzXsCCAPfS
1Kziht3mEN9UzKiMVaLMlfCObkkkzxLm6vHaEF9E5gKo0q7s578evMefWua8Q1irilyQH//Xn/qn
T/fvW/rzLbwQqHx9MZJ8YJur+NDl39LNlCaqKw3M0gGJTmMhGsAqf5yjPV+Xj5wXBvxI8rWO4AWr
9vdvetHLlKL+qHSKUhxgtclYOcVpLrgR/lWTcJkZ06lJaqvtxiyQ8VmG468yjPrNwWyceMwTpWZl
6sKAIVC8iLkxjiKE4RhfLAMjroUGCy1HTJVKiy2k6NYU2inZ9MqdG+vMXx8++Zc79+vH8H/KwUyV
MJCKg4Qb2qN1VW2icbi0IAGGMHinvva5X8ipfr9tFx0XqRPNVJhMikNrh3fmW7JpyjmJMomwO7ZO
vaEpfIuSI+JSXBr4HMffjsrHkL+j4DW8bHpN+/3DDPqnW3DZR0n0oRRUHh5kIUTzhNDukkVHoogW
FRgreyt8Ekr2wF63DOWuKm/CfIv8K4Lv00vuieSmhE3SpOBMOFx3ESUdXILJybcGBl+n/mnkNuSA
zYWnJOf86DP/gJ2Bxq+KxJWqpriCGGKcDPRF6e4U3Q9xNI+S14G0THzyIEFwCoUrGgyY8FAOmveJ
wwT+9CrL8K0co7AHpra747AX0awikILH1M6Z2puCRTEuTx7NcFdwWo0BV3R3J8EpeNfd7KPJLQG1
mhwtmepzgQ0qo9BLz2MJdtTxhlokHmeyxxeso61MNl3rCk/8PlOj3LCMVwM83rP0qkc7KP6jzyxf
JLJbrYPnrJ8eoVtFOwm9EYM0pgqC5PF1YYhNj2jF1/zY3QeJJM89U9BnrbpNb5PbnNWts+hGiS2Z
CFYbgLiwis5CaX7Ef7dtko1WTgG2NN3sKJCYNes24kd/W1fzdovFOZY9/HEhgUnnW7Xk8OqTHHjT
Szuxc1J/Ux+nYQFTgHRBeZHOtW22kd3mAG7pruHdXPSlk7xPvMo9WjQiF+0821QDect2vGdUeqAe
0xBRWelducvsdgnyyuvc4Vm8B4pVzgWoU5mdrRmoETmzALS7O+9rQF/uYAcbFTqmRsCiRJSNzshn
pxdeWK3qGKAqyOilsB+W2Lo9YVrfdh96vOHZilUHWErEAVZcJq99sSyX8bocw470K22YC5n6b2/l
5RTbyPNQRCldHIbOa0ecG0M3jgcM2OPb9ANWK6d+xbBGxmd9S+57/JiKhytr0a+nqL+vgd1AFhFk
c8S7KPciMxKC2BiKgwqZh8K2dLVFtaX3q68iYnzB5DjhzH8sV90mfAa/+edvf3HA/PHtkRboEv8G
9n/pzO9EI0XPVo4Lk1aMXvtS/zISY5RWSeQqTIfpDW/JTF/TiwP3d5/I4GBEUIxnm3wqH3hCheDg
2sn34uzy3xc2eikRX0pI1n+tyNtTEhaSWhSHPiBSBLpDS0MMRYiDjGAgiBEAn12iHyCcxj49XLkr
330oRPcRfkC2CblpF80W4vOiPjH74qBrM4XKgg6EIzC/qqU7UyCxlWCqxwCxWTINdVacRzxypLgl
5cw35iX7Byz5wsEMN9gKTA7zJgzvr96gi+r7xx1CEg4K0hwBS5fnb19MpSI5psWBYS7JaiVAKhtd
pPQKvSprPX3Szsrs5XRMvSG+C0qMWfWDYewCY10qyyLYaNmrciZiaipq6AK13hUwffcssmqz0yPI
RhihG9M9E5x7DF/lfm+2b42yVuv7pMtmpRpZOiNr1cOOIjGfZxMBaNHNBYfJJl7y+CCttWm+YUAk
0T0Jn4+QGsxgoys75fQkKLtI3h6LvZF7KpBX/a4Ld2JPMMAaqHYKQXFkH5NqsTbMpz66G8zVMEx1
KoeyYue0xRoN5Cg7lrHGngkHGDywRdXZGV03sj8XT49ADzW8aNK0Se4j81lm/DJRt5pJf9yeMJB8
DgiDhaZHwobkpfKhiKZS5lTRtAv40EcCLr8ih46iW1ryGAC47ydv1/O0v0rdy61YmcBpR77GX5cr
wMQ4d4mZnliF3ip51epOVALicqUXIbmT/HlGWM6iF2aNAenXhvKbOaoBkCCyBcDpyUppX4PoRR5u
lWhOpKpGyp/y1Ex2wXtJrCvEkNSpSAxRb/TnMg7tmtN/Jy1ahgLJQ1x+cJPz0uk2R17yjwzSjATn
wPSOr81Hkjlm6vGSRRVERxcCt+Kd8Gp3Fg70pFoae6myYIe1E0Sstoj4tp8SIcmNtGSNSMFrIMcL
aeWPJx5CtUmcoYjb8tJlU/QsE0fxiB/0trfzF0Sy3cQzsReWNoVIxkwFQYMdP5dbuhpX1oSL5uXf
35wslFFaw5zx0mcoVkiz8f/krJTRS696E52nh1wILFYWZQz8hbN9nlC4LiFfiMjkS4gKM4WPDEWy
LZqYY5sTu/c8kNcqW1/jRlTHC7A9zjUZ+UUP4fdrvSg3j7GatL7CtbJ4YoMcIBMMs4Zxz6044/MX
gOpjQz+uCJiiemv7Kb1+kwBMuwDPiPHPh4Xv6SHTPm9s1pElhNOudaO3/vXo/nmtvegW/X6tFwu9
YrTtMYz5UKVn8DcSlF/omnfnebYrpwnqjPWxcspnkowaLk+yTpACxtQvRgMP0D52fbtEcfhC8zOt
Fq3TEejCc3FdaPptscB29Pfnz57564YU0tE690fuKTnrOZN3QHBW2eFktoi/EdzC1cFRIISHV+Ai
PPbqh6uDW4wXv51c+DV57LbQXdPVS4nvWe5PZZMc/QMoU87CCdS8s4inlSlijyBxo6Lp0sQnsZgX
8qfOR10ETo1CSGaqqL9KOsD2e8NfG7yipvzps/4fmTX1wgPIESvGjhd7TbVIxgTO7N1oDAptGl7m
7UScptJNUr3qOC9PJfnq68af9vJdWq/CGETHyPTLk1mU7CSYPVrgMzJaDGhRob7376b+3KjzYHhP
2Rjy7qns704UiXqzORHsNuGfVjgdpN0abtX5NdQ5Q0Zb3qFIu5XwD2sbCVpnOZ30Nz4Fuq6+KABz
s/6zEygqnfq0MMY/Yfexe2Re03lifRunN3kCWLJhT1MWJ9Ua9E8iRwncBvUrrpj3VUcv6REqeQVZ
KidMk/OTOK6PSyElC2hVB8wcEeVM+qlg3IRJiPGezrqKqvkjJsM3VRw//Kh9IhYqpnZfnnoPE6dj
EruSiAyuTh9Zzq6rnrcRO0roGBAzKJr28lRYlNmMkwfO2FFPqk32xngiYjSDX7P4iJutMsEPNZP7
qZoojgkLUbiPoAqpzkmyzx2/55yfeSMnHEaYFI9KgTpiCivNisjpfFv/KJ7JNO+52hwCVAeoy+NP
gk/pgPJ0cG6CBeHCpAywhOsgDBHNA4XSdn74JPbTiMIKCz+cEd9mki+9RrcxdDryCeY1Nj/kHh8x
crq6x4qncmydq7VzbpwwdtUOyt184OM6LTgxsY/iUQo7t72VaPZm83Lbw6UxHtKttJrwWdxA+ns/
PWXPxLN/6ghJjQfxhdIOCScAmrKigbyu4qVfW5npZqeZpK8L/UE0V139TJBaItzl2lRFvRbHbglj
jVbCLBGcnIn4Q3co3yUgA1O2MA51Zutm3YzTVro1eSq7J6ierj5vglsyKoFX9x9VN+t4FmXCDAwr
bUkT9AxCRbRpO6zM/EWXiMC8TSQbP7YevwtIsOHCd3OOlJJoczjkD3abCYNL01Y7Z8JQt9mzYfoc
XXrYRuaNQtSyMu93EUC2cEHwEmhmxr5QhUAwElQIeGKhDlshmtVUMXaPotUpmMirnylBW/xN173U
q3KFV7m6Pz+kK0Ne5apbV8ANanPuv+f0ph38d27kIb+Ip4nTnewFTrF4T42WxqtW/SjLOSiG/B32
y4nNexVuMn1ZFjca94WgA8mJ5JUI+ZhezGJ0QgOUtYElDbSeUY0ujNveqyULbPOM/1E8SUYDO2c6
zMh2W5tTvkZeT7XHhB9RgN1+hy4ZoglfVCUxIZftpHyMUAbAblp3iJoXRLwyap8JJPSkj0x69Wm0
IqwHtdnZwbjrEhTnTN5A0Jw/saoQvyrus0/xpn2k9ja2+WOyKgJ8YM1Cv1FGymz/qC7yVRJ75098
MfEnuor0Mf7sH6MVRsR8rMvdfsZR6lqs5oUXYdzKxtVZ0clDZHH+jezG3MM4BYnpH86Puogw2UXk
0YWrztB2QnYn5ms1X3cQGhctTwfcfQ/UWTptLMVhnJDbw4u4TnZgCibBPsoyq06fpOP6nO3Eaevo
Cx2ZS3wGYhUOeCuFAz81wS6xpcR8EWGfE+csu/ECYBfjXEAQ8t2fd+oLgeXfPx7WFqov6L80gn/d
AbvEr6osy/xD58EqIT7vvnMCm+I7z2FgWh20XEwJo+tDxYezkKAwBioSbnRX4f8AIGB8uxn+dD0X
g7UiO5VVZqT+AfDmfY9bjkiP8oErwR7YZ6ug/+h48wNjoY7eIAsqNb+nvlbLwuVpRPw6w6T/2d2c
bwNHuJ+gx9zW08Az3dM8IYRPs+UlGvvUUxzs/A7Psvdl5rZON8S+YHiWp/0jOVs2JRInEuM1nLaL
8yEOp5MH0D8T63gYDzETzjGkGhEcMmM1bQecE6vANZ3U5ZMS05dz9OYf74JspdfbXrAxQk3P02uk
VSTg31QOTCE51KKvoMN/caSN9POkDsxTcJhMG2hEkiXenYNVT/71Kx9fiz82yxfcIoHsTrIMlJmc
zjBUCSdPM4hZWsfwRNTpiImZqJsmz6BD0Oxt1/5pcWZjSXY+SYQRX7lZ9MmsjucCxRtYi7Bcl6BZ
EePDWu9OSIZGJIaWbQph60O1CaY1tImWI0PG8e2uEk52IJZW3EdT5Bf5+oTzwlzU4kMmzjCDV+1e
TG/9yNP6z4nxXJZTzfSCfl7ts3jabJJ3sAeTFQo2ymqajfFNc5PcZa0Tbpg9A8PXHoNNA1tsJI+T
FwFNn5ZgsJ5Eh1pYG9kT6/bpaVx1Dap7hE3lkX7gtL1rXtCO7YgiP1vNnl2mvGvuqxcNUpNLp1BZ
CtPipbLT23BWvaS74YNGoN7ZxgMRrJlulzt2h6M6Z2dSocvTVSxh8Q3T4oObqFGsfmCRkm0Ur8iN
NHbYTTHVGo8EllXs4kfZFxTf9RjmmgUzWi7xLHTDm5PXLum8udJsUi7TUYNwpnQDcdPP2D1aOxim
8SHyfIe7UNKYt3gtx27f2UMnXkFbop1jLrMlgpDaNpmxvlQbzCMHBZ2IYeuP1UrwSCMS7tD/93t4
c8fTXOe/IfuvebLL2YRE3l07O9+gyBIP6iJzz69jHQzgGHigx/ASu+c5BH57ZY7yNUL+9cys6D8/
zWOH/ye5ThqXejM5hcGheSvoL9jlRn887c+rDhMJMogDGvlz+07Aw1yfHmmhk1J+YLIv6Zjh9E+O
ryS8ZlOcI39eIhmiffeamZI+Dm4Bzn95A36+MF1JhXwScGGm5W861byTxcKVks+Gu8pprEZwI2uz
KrsxkpN1vDkuKGS9UTWx5MVzK/77fF/Oo3m2ZJHJESfQ8YXKEqMYtRmpimRXe8lc1G1qVRAM87H5
puPioDtQUeoYfLaWLLinwYvFtYE6Lv2AqJjma3lffeL7ON7md/hEnzQrmWduuRLBH/YetIBtNFcX
Y7+dl4xTY+GU1SJGGQdbHEjcXHoDNZuvgtkwTeayLa6LF9J967fh88zwpnDMm36rvJ1PtvFG5aC9
nQvrRzqJZFUf/q24+/OdVsfN5rcn4KcbffEECJEvmWiCArpfxyns0OYW3yiAWhTjdp/bwiOtlCkr
tpc70igbQsw9L9F7OmwJrUPgLWRONoRs9MVQmjsAdKfyupiJiFxPZP5kL+aiIt2+pac1VdT1RHKD
RbLNb9vltT60+vtYkKf5p5/lYmOthWMlRgY/S+FJ0xSY/iqHY6G4UvjAhEiXYKmpG6Xak1+FdqJ+
MTkJ74px12JqBfjSVsZHZyN/hgOxrNuJtNLyG0WfVXgbq32Y7Voww9mIXNFBrtdTZfyPVeZO+5Ss
9Odslr51EG/Oe/R9Tv56FZr9TT9i/AE1lELgR34n/WhBo5fn0vAPyFdfksEqjviVLZzMC+UDL3Zp
sSVhJ3mn+R4SuMaOiuN9DN4yEM265bv2qglLjj2im68ETLvl7M9P0/fryb8v8FL+J2e6ERcyF0j4
2fGGtQRCU4yF6kV4SLhxz2OVVnsTb3iRPOP29BE++KvgntJbvYemTDfMsCJlnptXNFbaOIn8/Sln
Hq8xqNepKn9d54YJAcqDxnm/XYRg0ZH37qHiNnfpC7RguvUBu10JP299BoA002SLZhMvfHmbP3d3
Ez7UWXcnLxOOZtBBALegkT7v9NmJEQMFKLDdhsCAmeAi3R7576Nn19gWmnUO1kM0Bw2NK8awJrkr
gRCDGgcKYBqLW9q8GQvogVOV6nsZ2OTzWoh2HGXVM624K3fhmyEF+rfx0aHLzZTksusRFGZRixl1
NSiGfimPNbE1WdOEYSC47t/paurPyV2zada8nLt+OUTW6Ul1RUI2pRXXeB1eJY3l0sUHg3JC02lD
gkIRv5ann9Z5IvPOqVppPssPz248j+8g5oS7cE6F4/zI2hQ/yUoybFIAhE9qOvvaZvNdM+iXa7io
f0++cRwinWvQ1sFds8o/ectLV8ROWdtKuqRBM2FTD5zyfnAS11/Q20HcK40jVauf53ccTQnKsmjE
8IjP4vngKO6JkqQiXsqSg2mz4hkxX0NPcGX8Jje6q099GzbDXqkX8VKfSo7ycB4sIXF6Y6bVU+OR
E+HRtJr+uSWlXvGEPbXufZDD2RpTMsA0Ew7F6ZzT9pEeqX1tJb0QVn8dUQxQObAzEK+o6tfH9tPH
og1Ho1c7nYXmcNqELCEjZd8lq4YAKwJpWRs5Yg8zRjnFZ74iChMeBNxonGAUXn9eU9Tfh0hQAX+6
losdqjIj8l5qPp54ZSwYXw7vHAUJfE2mA3WVaZU1vNnVEYxZiYAKprXjbyAyH2/o2DLxykmhngcc
7Ug13JKfo6+BJ5WrJF9Lt+pkPCrrngLeb2Q+cCiOWs7HFHytE39mhn2aN7Hjz6kxWPIFcSraNKWQ
3TNF965VY+Y3+9cvP+nl/pWr2amTueulG238mXJPbpbL5JmD9yxc6HP5ljY56A19yy8R/lqLNwY1
mJ+4KshfcaoTgJDHtzKuEnLgsVarjJU3RHQ1jc2jRNtpOUYKYOCwxHsgWZPElh6RC9S2sD7jnzEo
0xcGH3Dituj0ACeT2cxXZlNpiEqP3ivVS1bi1Hj352SDuzyJb2L/XPRgnRvdtnzUtFYmLegUYKUk
vhyz5EhM8ZjmkwXUz8qlKDvxij751tx2H0z4rD8/LN8/uKMiCpwShq9LzaQYZl1m1hP/kPR2y8Tz
TfXyheqvlEO5P7kjLBCOCy2gN/kTMGzAS7cACaM6WM+y/921MPxUiWT8fdIR94oY50rNpmMD6ron
uStHZKXgsdl02SIPd8NylMvwvNoYnY1mp9DxrCJggbb+lDz00yv3ZnxRLtdaskklGQU2kUPG+Pj9
9FL3dePLcqALd+qIQOmBI/WuRkqtBahMzAgaji3kzyNmrBh7TLJN+AVHOJ4EVxGhla6ra5TuCxvS
j3VGYv3nXwTQy5fLf6ifIkXuVOGuRpFNMOVpXcazMvVR1ZNBR3AtE0XTnRhu1OKb2WHWrdp3DF8n
mj3ekC+L+L3w56n6Esa7YVgAYOX/hL4d/q/u3ahex4zEong5terOktb44tk/VI/pfbQZVuosPzTb
MAOAkUyrhXoTcUkc2w/NwfDixRkWX3qluvqqUn77AFkhQDeRwQaS69cPUM41OVJyTbjDmcuijM8F
/VDUObnv6RRarMdTbPn4dwZE7rDAT3ygBJl+Znf1Jp+SqAeyhfNE9ZkEbqB62rBpIozVDokVOXGt
KX0dW7iDRfznB+8iOG78lAkFEnWZd1Lj9l1O2HXBz07tMfYPwTxbtblNZkO5L1Bxv5IMtDy++9jL
Tj6IFw+ovys56TzaAfA8zoztCCtoV/V2MgsALfKbR/vM6wFWhwCPa56zC/bQjwslTkJXoS1KonKp
V5ioUqdWBjc4ezwj4RhBwucd0w4f1OJucgiewl2z1Tpbfi3hmrQ3zVLe49MN7zkGhC+kUyOxrOkm
0uGFv1cwLbCobRMfU5ZXv2lI06MZrikoRWQGcJTqFoqnzHyyGkJgahbu1/RTAHJQugZFumj5r3Vv
yxzLF4WjOtnb6YFfx7SRQTqD7bwWrih5vmlNsjLwOqKqhNYnfs3Yf1oi6uIsTZqB9/H8qEx7t52O
g49DOTxmD01pa8Azn4YNxyrmh+/tnHYF7Jb6lddXxp/AzlwHV2wH3xSIXJFCPqJiMNn/jTXdJqSR
qbHEY9kuB87LgUN+NEuWbcwr1TrNs3vtNt60jUVsxxzKuWQB3nfiK0XIj+/z67vH04vdGV05ot/f
gGKmUOtFKnXSXRIualRE5lYisubcBf+fu/NachvL0vWrzAtgDry5JQB6b9LdINLCEiS8efr5oOqZ
TjF1xDm3p6NDFVKWCiC4sfda//oNvFon6B6xpKovI+okDWtkf5d4HjMyp4v1kYWG15DJ2BZn2gXv
sxFW2Qy9JWMmFS4kEAz82E2KU8iQdoKjp3xQncCJzBGMhZQiz3Itaa1aeH8vPWVRMFdD650rZHlB
CBTsd9/aQFOJHHKzM9jhbQLt10c2brfzlrKZCAYIZgJCG4XkMr7D90GG6HjTC8pCpKX1FOfxVFhg
0CLBPjBINgePPCjShApBz55jBoskuaC1nAqY7F6culnBqgM9azw7zsc5Nx0uDChM3jhoBx4gISgS
0nZ/pvlzbOQ1GH4S0qIhQzP3dzFDPgSxVM75lYYV6C9Ln8X6sQ82NV1XOzrnp+xFV0cFnJl0J1nj
cKAZ2n6BFTx8RZVpPIgoKSfYEL1wnKbkW73I0cKE3tHY50/YgHa50N5MHBFpvBjDEzVNOSfM5Xws
7rJpNY1ewPSqRySJ+3zc2eqXUKzMdrAqsT1ohmidQT5GxcR3Q1sHtFFwkQV+/2xe2imo4WigcI2v
b7k2ybLTedfPWlZeAt8yZjg7Dgo6X9XONxZhD88SSso3nwnjqJRszC7pDabZaKjsLFKvHHpHqVsO
JIcYUGuEiQtwl2ONLy/0qdgS9fP4aDGQ15ljAE5ok3M3iXB6jDZy6098TbEbrMYFwXe7YKrkk6J2
AmPV9Ow9Ni7z8ZzP0Ni4yxECYDD1YFKp4lXrXA3MSN38smg6LAP2TJaYmsIbHvLFhRlWMIMF0qiK
cHOgO17nYJlM16JZKq76LwrHyMJdYWJcplq7lOqxeX7DIIaL67/Yy1298SM7Nhep4hCHkinPieYC
xnie639VBO2c4nc1mHC9LhyJpGLwzzF/fN0ZiDC0Ma8OAo3qNf2wFowczidQOhUU3PM+8Oww2/GV
7I3LJs53ovKQWNeRCYBqflwrPD0Q8ndQSUtQynmA+xrWlOjzsFdsO9zgKoK1xKeagfTFGvdpuymD
LyM6uwgDcWt57iN9ZjVTz8J7r5+bZPUyQD0hKmd2LCYMDpupBBRQOSKknoymaEg6uRJkTzgck90G
TeXA5GGu0Y6M3O3kWRWvSJC0QifXiQYceD6ZOivvEcr/wOkZ9if+p2OvSm13i3CEXa+aPvtT/248
gWMupIX5TETWJADPyonJi8fW9m6qxs+S8verDqOlb+eF36X92Yy4qjgJtvG0n6aLcIYHxZCiRb7L
3+uIP4DCv1/thuIimLgR+3UjH6s5gz/GTEPBMPjD62NGZPdUlsMT+7nj/88T1W+IKiq2p1Jf1fIR
liLhm5prHdB/rVU7m5dEAxxFCEG8NQu2tOH9wrUjEragiAQS+mPhGI8FlEK1g9xwF35g0Oo9lTCB
yYRX939/LjexnEPZwnNhkiiZ6FMopG8Le5JZVT8v5KP3cpWdngpkxrydkGn7vCC8e6peJlhTyp8E
gIvKPEZqDsHrvR+wQmMKnvEWfcGPZU9DiGDNPHEdkGp4WYQMoRvn8pHM8bp80e/GNvzp+X676xsJ
xFltOWqlXD4qIxgZS7By9zwBQO0fysk9I+s/kDx5RCZqHX4hfPe2spPUNhBVL8bP8zB8hfW2+gxf
gk36hhHSrFxDeBkRRmlj8jSKD76DXKJ+/vu3BMXp9gNLOJAxzVAlVYGLK928onJZ5rUZoouXX7Iv
0inEL4Io2nZxxnr1jMHF3DCmpocJiYUARXgUm1McEhvBsYcDZqtkM0n9IsZmFul7j6clzhoDekUx
tuKXklFBOjFwLE1nmjlLOK2GND1NeTg/aIdkZs7T58K01TkBb5n4Ilinxn+ScqboQ+JeK26bBxJn
ZdOuNffaj8t+DBwafQTbC2fRO7wcwiT1fKQbTkUiRs247t1nxDWr3MztdvC8Z56BMuWL1O/8A0km
PHUGHw/tcgCA6UwW5NqOezdoHZRrKpEBT5k6cF5DcwqXgEjjpGN0UO2lfhNuI5xH8K3GRCEYrDon
4uWZjEBpq1sTMqTNyu6/zGgZblGxm09RZ9hEOvIfwgFBwo7sMlp2GaO2SS9NumqSGAuQNAEeBmqn
tnnNMALOrEkAuUyBjsmEMiW61oab4X/4z8LcYmpUPiQDkIGvglW5Vh1ORbW0rX5jCI8hlKOl3y3w
Zo14LyqQhCGcArhWmf19vfxcsjfL5WZv7Szd168XlsuQb0eacUUwWHxZwH2QU2wDxoVdnbwrAU2j
VNn5VBmAXDowJGRDzH94+Yv5nTuyBiT0ty3x1y1RjiPkNiF232w0Z70T8qTL1SPjyyqeh/JO8zaG
NblAnAhHKsN5PCKkzUW0CVJRdOzONjhjgEq1xGuhqcr2VSU6YfQVVI9x/aIjWiq03YVUZlhnVXpQ
OR2F/FjIKdXIi9YuuutHbjAeg8MW9dDljwrbr+lQ+LYftfCmwJ9nZH7WSVx0STwg26XUH4J0HFnT
q7E/p4dW/9Cuz+WZ/K04mcaM4FTDgaNNJZ4xSPSKuckCKuRJn7ywzDXvhGHLuVqK0qzExzdbi+IG
RrdPJha4xESpniRKPaWaiy74bqXDrmKOmMz8bGFlz4N1JyCTYXfjZgb8r2sumECQTPGm98xRc7yg
1DfAduMl0FPOUFvOV4a/Cyz7vByOjgaiFrb6Qw3F4IAX5/opRXzGAMt35aHSPn3vzFpICNBd8FkC
/MQgOdOD8P8FZvEkwaskevHgmg5i5YIcU3xE4udCZKw5Ff23qz+GXg6zrfEm8MYC/i1qW5KhqE9E
3IbgQ/OWug26hcJR32E0u90s2vUnHRpKyhscnB05pfcsxg3RljWHb7AoDsI2WF2mwU57KAEFrVGH
GkUe2t/qCG4f0BGzMCFUKXYKXQvhYCtOy2wLkz3vEXO7qHJMmcrUlrJtFkKXhhPptuW4XPdQC2gu
xMtlzjxUu9o9rBTSpw1p3jJY/+LYuuBENmrG6iwXR58SBIlHohImrQuZEsO1CAVQa+NH5mYLbZO+
94PrgYDlHScNycMuDiiA8m/ho1+OVM+GpV4S0WS6xaaakSv6yQNhWOkQimK57ae+SHZR4lz3tPsl
3K0NCoqcBL4P7xFqQvTSETJnn2NbQQVFgPWzTyBk8Xg1XfnqKoz+k9q9Rm54DySXf9BShjdTx9kb
vSmDnVvc02rODdT3UD1KG/zZmaIsm7Ux1SDPbOkDmEvnLyJhUsOGOpKn/wudyc8C9Pc7uBUBab3e
BEXCHUSzeN+PVYIFLgPLOF4Y6lIqdh7vShfa1QNpdCouBrWj7sK1+nVxoa5c3espU1wYEItoIs36
zZA850iOnI3CaR/uV0LhpjPilwM6BmmimLO8X7fmWy6s6l9h6SJz+IvrSVPT2EbdZ98wvSeAUDPw
gAZVVZRTE4QLmDcmiqzSGp8/ZdRtL03BcHipPtWvGcm/2/CdL7FhdoeUtRwEbE0zFo8djvaam+Da
gmy8sBsUriFhQKltOcZSwgSHceLc219hP2LaKzgDf/L61oZzWJsZlolMaa36LSQDsKDv9/BxbQPi
Yp90YcVvJHJ2xznLxb1Htb/JQKQu/PWVYL0uSQYJr7egZW1p1xLPCeWI+/O7/uUjKpzhTm7R5W2v
H/1xGIUu+3eckCoX0QedrWAD8xBO5T2Hn7GtreovhlXwwwfYPDz6Hx4DEtyueaOm6docV9gB92SK
F29khY4HKBuzy4O/iVy0c+PzK10BwTene7z8n4PMmw92czTmilhJ2sUbPhiym2VJ4i813aF/jE/F
KmhGxIU6+jO07fOTd9DwnR9VJKc00zBlDIGb0U7d320Xfkwyb+7ppjlJauQWeWQqtAsNHoMjyi3k
RJRKQJ3PwGiJOkU5Q6RU8Rx8kYj5zrsofaH23yOjxkIPTICyby+yOX20RLNO742XfoJ7wx0aZCdY
ImYDuI1wun9r1lL88bwoNiCb4yf8Kgtue8TF2YHVp+hz3M/zbqCoDsXnJlhcDl60Ud+sWWLnY8Zp
HYF0yih+vFNS/LGi+HZPQ4P57Z706mz2RawrR/bGwZiFrzJbA13kKqFT3Ul6FDAJUjfs7jkOnrSx
ykO9M0nskGxOsjso309twvCETMh9DGywC/4FwH+7mybu+8TMVeU4sKYJBL20O7CmBHbyJpxTUWIQ
zSmpnOA05ycPitmdTu7GPupfb+y3G7hZ2IXvq/mVToaFLY1lJnzr6tVfnNEN5i7OFYHrb6tZOh8m
ac3jvanv3Y9/s4Qbwy+0RODjA6MRLOwBTCIHmegfAt6mHKicIpQinB8VLdK9h/9zdMfDp32ViP4x
Cd5Vb4rLQLOAWIVKAXseXusre7Q+k97iVZpP4s9wJ7iF07tZOcMfbRNu8MLeksFW35tW/EqGvS1y
v9/HTV9KbGx0TmLuQ19lr8xPRJtGyB7IrfIsfZZbYDr7QgTqrIidqnJCLx9l3Tyn/NEmRfheKYgC
sMghB7Abk44VP+crfW1ss2eY/bA9KtmlHPCjjdHwSVosfxbhuAWiazcBEw9lhVT8DAMwebM+/v6y
/dSCDk+YIA5cCWXySH5tEN+WN36FglEbCst7piMydxGcT6O3euqxL2F9iZtfCsn+fuD7nxrf79e9
eaJZQvSqr4vKUdv0BCssVZf85oOxZnQSnhr6QnParkibnbQkAR3vfOg/VUbfL37TdV9MPU3Snour
E29eTOIJiPGomoGUTu9c6d7HvHl5syi9NA2juyOZ7kQsQ/lfYsv12D6S8mqcMPEea/a1/SVMx4mZ
wvPO9YfX88fC/fb13ry+ilrmQQz/55gshwLQWJDtkqcj+I8Ay/1i4ONB2R3UJdTEiO6t7T37N/UH
Hvj7CrstAv2oTIyOxXekr8JkT0PhuCpemz3gaoFG56pOryD5ylglb3F9PQ6ewtgSDOwMuBoroAUB
qUW+iojlnLTrdAdk2pMLANVzFJKmiqhEeK5p4JHZfYSM9+/Mv34qD27u/+aI1Cpo32qtsQe9ozwA
i5G9R6ZxiUeArK1e7Qz2RwPzd0JOd/XaHvo3FfIPEzscAHIcmUbN9urZ2LO3kyaQbaxVzPBB2YfC
/voWRbBJ5HHqEgONXlZq4BIuvV+4e/5aYQsgwo1jGoJ3+3uAzTOfeFKXxKu6f18nv7r0v6yTXwrN
b9uAWethacSs0/zp/KqDnq6sTY/3pYg0X3uM/HZ86ZBNQfvwL2/CozGNNkyf1uRgOJ4jznScUbpN
3K8v1I+MO6v3q7WWbPpCdQr4Ka0gr0YMM/FNCU69NGZkJPHOzVUmMiPdc+jxSwNryQlMFuZlbJ+Y
8Kn4Mo4YoPWHy6O3vs7zT2MmTsJySOILiTw7o4wgp3CEtMmYM5GKRkSQ1PPeRpdznfMD8zJXu31Q
z8De//68sDT++4t1ayXlR6RmqsMWkjEr6gY0GFJRIq5LFrCCAqBmZmWbn9IUkMzBnWOtvfpXttQ2
GKWyiwk1b6HYzlKyD7biM/fKVMGhIxa8Q8IXYMcIvQ/K1VE/z/KsDdAIjbuX6sRf9yCJPIorruDv
awkdKXIRy3ezlOR5mOX6g4UHWvkYvOWP8kGfXfGKOUYig2TYiAHfqD/1IVUyymI0WcxAVc6uSfB5
hpBiW4nrSz1JW1Tp+8bYy4TWksBA74JgW6VjEW2BFMZk1TM9wY6RrOjazf2p5H0K9G25Ld+Np/rz
BooWnxEr1J1bYYwqyM1FNVrlWI6NjTr3p+EiJe4wcNJF9MA43Zgn02CeTITpPYu3P/bPpjHooZFD
m8otNfJyNr1IlhsOfSKwIDPL88sVZ2rHwDwC/SRGp+xSuMHLEJuIw0bOYI7h77/0AsDrnY38J813
2IW+3czNealFWttIUa8wZxqdYcWIMG+GlwSaaYTFm2Pp8x4zTWEqXk/M5Ie0qhdECJ1zeYaPr5wG
q1li3hlSxG5FxAowCLNxop9Q4NzL1vhjyWoi19KwBKSwuM0f6PzKDwQxH04db0f6hN8ip8VnwneR
9tTBGFbO+rzVTqh7lFO2uU8Q/IWb/9jPvt2B+nsPYclJdPEN7qAZPOd8Doxl+kHhajPyA/swdlk9
ql/VZT6514gaP5u+IdjNgpsARQH26k1xUSoZZqfJOT6W9UGcNAKMhB4bCby5kwuQZ3MQyklCErl3
iJE2G1MoO8oTMvJGRw7khMbBujypn9UgAbruVRLp2me1mV0gR1/GpHyC9I0CwLa3y1MvThhQ93S1
lezo4Ztc7XJwcz14UJu5gkt3aD74mEHUB6mbnf29YsJ0zxBgnopq0l4WZ0IE5Ymvk1A2hXZ8YTjV
jDPccVtggbBeFyESxIywkyuYtoLdeUbDPJeqmXaP9IU3/I/9FGGfZIjI3xiE/Hhqhagk6UUHpdfg
xp0XfTbTQ6JjJpH6gRFWAmQ4QUcVZzbLHryCKUkqzJlJNF+GORsa/Us/0pjHLcSHZhVt40X07D1k
e3ptAGDoIRpjBwDedFtv0+cQIhnnClTdVxROR/2rSXgRbE4es+Olit67z3DuOcnjo36Q9vVbDLdh
MaC4FkR/u/BnaKrUU2xByR4BR6Hl0p+1NQDOo/jULHHamAXTEm7jxTUXBGtQXFqr3s5mFFounO4R
RkyjQV6C6c80m5ZjdWLN2OIBVlM33jSPxLtBLjXxPMAtw70+nGm75gjHZUpEwE3pAfjpshXO8w7m
CPTVr26WzMXH+qXaFjTLW/LBQ6da5GMPlZY57Rg84mu8kJ5JWh9r0E/m5ILW83g1HE3myEdclY0v
T5dZO0l24YH/lkOKizoL8YTBQWyAxYwRTBCi0ThDHFhtYLwJuOaGebhDN/zK2J9WzPgqEpyKordm
hfk2fpQ5a/UR0jYyEAuOBByPvTVJF+TwDgxydZJLNpCTA213342vLsicMR3oFODCuL7alydjJ7zC
8fs0QNzPZCP2e+yS0wdzC0lmj0hzKqyr02UtOcVq+DHDA/GpfxRgQPtcuSatAnBw0zgdBcpgJNC6
kG7G2r4B7hRHhjLTsglGvxcQSfw2BLv7PCeLsJ9IY9Xu8zl5ADq2uLh17y58jRjPq58c3NjE1pmL
aXs4L3YVI45H+r5sUmQUNnZyYPXsxOuSF0mw5Q9lh5FtP0hlwyMD4e4p9EiomEE8oHStd7k/zp7P
8R7iC98w41aiWMIAp84ZlvX5F78A6vuq7QWEVOGgd8w2geXkAN6EkS+FgaY5lpfRXBoU5bPGOorp
TBTf8HmSJRtGmEYbGe+8vQUkifla5sHqAXhydGNU4NEaOReIHVvt2ZAPMaK+yK0TBF7eRyw8/b1m
Mn+WTLzi2CvIsorPPCqu3/dkVS3Ea91X2bGhLG6deF0vc9SKtvahn4wZDsvA5uPBkUo7Muk4ZG4k
j7JptOLMI5bhrWdmWTOK7e2QEKQzkTROuLpQEbwEk12zW1GEE0ONjW+7uE7zRRXDmAonWjbO4ZiM
o405k2esZGslfsDJw/xlekUNCBwLAWPHSMHEOAt0+vkVCwSGFIMUfEwtSUIuzIX/BTp+73HcHFF5
GKgXzeBxUFuIg2XrKDrIz8PE2Zrne1R1k78//19Rur+fib8//xswRcU7/1yHLVsshVS7vI4xZQcH
F6VJa2HyM5KFhWK4EA5pbSDN+8zUHrIHGjNes/hUL5icIcg198ITHIcYW1KAi5a+cdwAGRSOP2UF
O7iRIk7zVTfBvIMcUfKRTDcX7GKAX2cx0AmmhN17DmGe+ddUm4MYH8raKfpFeZkwPyFU54qmJnoK
xHkD5gjXPJiA1nbmXIgXgqNsBcNtmzsFvTzUT397ODf1FbENfnuVeDi1uaGYT/CcOb4U68tubO3T
6kHOpjmbChjMwtihAfSJBQacMNfiXgbOZvNjAnAPCP1Z+/KFIc0Z3LKY4Pzw6fI6NdDSIjtWw94T
7wOEQuuIqe5YnHdfuKQ49RTSkrVCQ/2O7kJ5CdGl8E9EF2ByxRSG6UK8g0f+oSz+7a5u8+oEuWxh
HLNuc7wLDpdX7ss2FudT+qgvz/BMVuKTMBcXvqPMaBss5x6gYAwvxo+v6t+PRbppyI2gSkOmGNmx
/0V25iRv1qUyUp7lNUq23ImWOGJus3l18nflFJOJI6JLbR3vxNV1Ey/OD+IO7ay6EzbKuP3QPzkB
SMmzs8qOMHo5KDtxpm7PO/Pr8qpsOpuEQLedih/eR0m86Dx4FXbXV623cZIIcdgeSaTt4POyRDPA
PvEJITKyzZV1BMAv3u6JGcx7H35AW7416oYnN3Hk5Rl4XTrLoCE/xp2d5w4zAulwRZzUjXRuGDPq
bbrx5uf1GZhkWn+0H8yL0w39vFJMhpolJmxg4FMqzVpM1gUSBKw5Ggh+tvVqraNNnBG9R+U+YtHn
C9R4ZJ+um6Uwj6Y1Dohurjs4JQI6G7MGKf40nzfHbKmPmZD5Y0oXt5nig+hoLbNTjkqQi6kp7803
kbrWHMkLVNw4MsoZ/949Rb72x6312wq5OWks8RzHpskKCZbxq/9QPKhf12La7Hg+yuHyYIor/8E6
eBPzs6H+2XYIiPDrss8n2uZDzhpJDvWjjyrklC6uuC0m63xPJFC5h29a7qWHluH48ayiJnHMJ2nV
nup9eRLfGHM5d/MA732Wm2PCqjKtMVI+SzUvQUmR3cIULxz9CTbK/8Yc8I+F+Ldnd3NKKF6VSonE
pkN1Nqsm9fSX+YWNMPRO0qEsDmv1by/yzZ4bR3Lhi37GCUi0UHAd5c8iDpFwS3HnIQIUbQxF3HUU
QArNWZgkcrGWRqruhIKLhJdp2pD5dY6dIzqmVptF7RpDY6XDmA6Zk1OGrvnJrIY1DGwCBYPZXzTR
AdH0LVlvcjMjEoVxuBhMrStIxlbMRiRTGDWHFTGVeCxAuI7g80JfbkawoPmrATalpLsAPeFtqo6I
X4OE2zzD98Q9L18FyUh6udbvxItAu6a4CN7qjik0cSej1q2O6Dy7Q/3CwsceiA0Cmj+p6BEk3leY
JSii+SM4kvjavHLEBf6EV0tQHVyBqg847IJt5VTr9WrwNQsfmL8p17HKjUH8ln8dQfT3h/hNOfrC
owqIRqJo4Z6/+kOE+/9zjxEokpR0jRjGFTCbejqfBzGXtxEmFwd52EKY5p/+eaxQ85IOiVSO/jyU
RmHuUl7W2LsSMUeJDQRHS1Ay7/Fe0Dxewwl/A6QzvMDqcfnkfH4eH4NNINwBhkDHbn3B6cAZQnrV
TuULxWv8FNUOeY6nYgO4Uiwy6Ik0SteRhYoMd9Cn+O3vBdBPJbL0+8l105knF7mv65KljZCjXF79
ibURsqGmRIGy62x/D9dk1E41hH/ZUhZG/qSda3MQnmTNFxuCI9QTdnn0MH+/sT8MYX6/sZspwbmr
cunc8SKQc5UBl2BbgNfZAqYfp2hgn7fUv8jR7tEPzT8VPdjqIL/BXsckEPf3wyQxSvNsXtOhIh/H
r+0Sm2LkZ+Ih45umEBxZ+3LUvKdvvJNh7EoSyYbjXuKu7CuD0MvENG3/uoZzfslwX3F7WslsmYlu
n66q/lTrXzpMDditOJGEygTVJqYVY37TB6+VPqLEokRXi02Er5++kvD+bGZnHSB30tdj2VyGsGuO
LQHVmPLIjvnA+7xtdUeUxrioBHZztq8wHYmgdArpsmkKsGgPXV220dppl3qPl1oYC4XhJpMyGmXS
XLfcRj4Z3VOkOne+wT+Vat+f5M0unZhVrinhJTuWjtiBMvTjQfF7nge0HfUcZ05ang990b0hKpz9
/drWj2uDMsHvUXTSvlWovjffohnmDamYondgQq33UNK+SvUhMd+vZY1D4apuwknhdY5RTXjohT42
g10voTCpc7duIpzWnjAk9GbVeS35L2E4LS+zUHM4/JnQXADuddI9cvQ8AAAi7lzlIju/Feqh7/fl
1WW0KUsA105RYx1IBrodboRj+S6uvZU5CffeXLQ7u6LJKxZnYo78pbEb+GMefY6HmSPEMwQ6GHil
iy46+WzkZbASmlfGlSPvIrhXuqPcDBc9SSKEF0MESywb+68ACyt/o4MGBAU5eI9ld6wIMz1rTA5r
CFUB0Sj0NFF2Cob9KHkSL3MiUP7+6OWfnu0yyDAFuoJVvALZ+ua0zDUiP/um0g7mSp3Xy37Ju4H4
RG13nBo8SNk/KJ6xDNvnyGQrh+cWUU9SL2YJ5EAohyjzODoyKJAFkZXFBbJeGh7Mqpur8LariP2m
LG0FdCp0B2vvwNemCoa0VYxhzdUxcVLC7O9tiNc+vusHg4huZVkkJ1g58hKUAKw3CqdRfzS0A8WW
d5l6+sooXsw3zprs2WKONmRGKNcFl0oQa2NsgOgoGmeZa+GM6k97ZOh4MFDc5rFbX/DctJF+1pdX
XZ2hklUQ3qj4806o8S5AW9fB1SAhOPM8QoxnMcHa4rZnvhXmni4uA5JGZIyRGU4a5Mxez660LkAq
qT850ppV0azS8071HgRMM2CtEXEBAXkSifsA5y+2pHHM2UARBNPelr6kCT4db2d/pmLx/mIQjR49
W+Ko4ezGxu+gLczXbGIZO8PGogQrkgDb9Lf0gF8j3LHOLXiq5SMRisBGUMj2JhYLn8ojTDBjSyTk
YJ8EkjMG7g94Wo2N0ITWllzInKN3Xz560YQCokseKKepLiYc2O/Gi1c4k9wYMeLVXobl/sCRiR5A
IKCGSRB6EPgC1hjbwCheBJd6GsXvKelS5cKPxmdgj2baX0+G9dCqhRPF28S4jPXGWGURqz0pK7eP
L26CS29c5KOuxiisP49jq59fJxZtn0ZRUnjPib7N9BdRmRrXE+M16flerpn2Y7Y8rH0YTBq+I7ry
07Ps4ltG14TaQX3hIH2q1s0JGKwhX1fHTnJSNFMIEIW0EL2vllRhbcXRkaV26KNBO5revg03vNjY
S+ROzNRQcoIHJXHwvmOY4n/U62Af4cXUTU1XgnIt0GyTjRZrk15d583MBLYiAEUam9HTtVolwlSp
V2m0kEXSMB3N+8KkL0WmcU/C/ZPUyMfGU5iX3pCgTlg3VYTg11EVm4F2oLLSR9GH+XAdJ0xB4TE6
vHUEsEMRxerp/92id7gwEDnCaB62fsvVakPxGluCpx4aG3OjCe/K2qevIlAwnbIYPLAr8w1vyXtE
Umk4vH6r028ufNNzXk3BBLvjwko+HdAiImiw74EMSHtPYa5/KDR6uCvYf99d/7jAVJnPavKsRUW5
edJ6o1xhBynqQc/G+DthBsIBxpxijjSu2iEji1One+myfXcCmY4xWMZcOX+Ra6YtG98UpqidDPQr
mHFkyVuZ9lNLr3DQ2F9h4zbBeyEurs27WDpWNVZwXgK+LSeWuDKklWpNvZRyfqtrOGnnI1KYdRRp
VoqYIWIEzyiJBKY492aENDH6WzSoKGL1RSUQWfjQ9Z1U7f7+NG6ZWAhMdU549FxEP6EX0W++hcJQ
r6V21Wg0G23batp53tc5GPs/v/76g3//khUhhmWZjuL7jz+nyYnlUsNv7Ndd/iuiZ/vPqrjJBLr5
7f+vEUEa1fP/+e9cnh8RQY+vSRIW/4H68D/IUq7S19/Sgoa/+09akCCRESTJKqG2zAYV3FSAr/5J
D+JH5n+i19KJp8IhwjAHsdt/xwdJCj9S8IdU8Sdm4zF4Gf4nPkj9T0yMJFhyhqoTbMU09L/v87dv
7M/5QerwWn173YfYoCEHFp9D8ueG9Lnfu4IWA55YS4rgwYuVo9SIC1XoIhY0vn2Brz/6IhCOXDwo
nYlACBFNz6ireNHxXagqpMw+gVmY6r/U5wi3+OdI5Kw0C6xyMmXa6MFMvuCXBJIstpiqRDiG4uPd
Zu9aiHaysuq9qOFREKeiXXs0ITh6R32yqiPeOsuc5sT9htf3TpI2ZazOI1/at6WKFK8KN4MWE7rA
JlL9OzuRJN50Sv88k+Hh8+6xFf2ig3yD3RSzjY3KSgPq6uzNzGh4eAjMvt0yO39eYLAZNUo6s+yw
1AaBtTxt3rbx2NCb8Zn2v6mOtdxMfIzugytJXugCS32T+PIkP/e5LVrtY2sw6VKsvVoZmLJoRgAW
QZ6qgLNFDWYe9hBhy4PZU5NF+Cpfq6VMFFnflFiKd4uiI1jEty7TCyYOWTQoWfFFNlA5p1+m7p61
5zTFDxm6SWpUIyHemEmwaHR5dtUJEKusYh9cMy4ZIlSUkdL2IecqlY6oHU1GKJ5wXVsSxTqrbxxU
kAbKwXUHCY5oPndptkusyyspGE5Z1ZMITFrzk4VehIvaFCemTktbrBsfqqrFPq2km3Om4iIbbo0m
m5wtTBpl/JyCyim9BO90H9GwOpEybXoxq42B0Fv3rUnWK6uiF7deQeMXpOVMiaMzZYXhaDWwj9SK
rqHL7lkFWcyvd1hgty36PwsADQW2FaaIWPCGSBeKetTAkwweGOW7GnbvR/nku2e7huBufGUfHdEy
d0/AW6ydq7H6TcJL2As0rPFvrurp17qL1L48+Zz0w3JL9O5JxUe4THRse8VD2n0EGBpduwLTz3QS
yx71HhpuVWB2iY4RVbpfIDkXy2XvG8sMP+tvu9y/do/vUVk3tcHtHf5izn57MXK1rPy8scpTYXWL
pIOAJRZ3VLc/Tr5/ngIlDzsSvAq2t98w78ps86DDheMUPjSuyoyWfNap7wKD4jjau7w/C5yVHQzL
n//+4Yad7red8Nfj//eFb3AZQY9qsU308iTIIO1B7LawYROlvrO9/F++5n9f5+ZrvkRCbik91wmF
cOHDX0g/WjazWjo1SYMRNWi7FDwaXTlXcRxPUNZZHaNmdJhKvuqY4QoBGWEIa6KzsEt06/Pvj+G2
5B2+ZJ27Q0yOUZAo3Z4IVogZmlXV5YkhuP+KlnPKeF88RQQYY4/4VcyY0iW7+/KEPzz/36477Mrf
Fhdx5GcDmx0Wl/zcVGebAULl3YGhpdt50o9Pd7O8vFwLqu7CS1ZqeFSC6soh3AapXmGaQCoh7u+x
fcnBpdRqk6XnR/JzVl5KIEwgvgbmQxwiAyzEpXFG228p2+5CqpWfT0RLmAkoaUUf10zpvClkaaRY
QwR5YgdntILZPvZXDZBKTmhEXF/eL9lSM1IUtfW4taJ9YLYrpczGwvlkBlAry9ZWe2HeJ8+pESw6
VZyVwnkSw28ywo0kFiOkAiM4nHaP7+RV2AoKHm3mIsvN4TjALCEb/AeKSV4+10TMpdU6ZOyI8Coc
d1X/WETvZ0iFZxiZcUAGUNeBKgfh+Ery8VnKn/Mr3U2O/XwCUZQuvmtG10bEf9WfK2a0SVoRzEhU
nU4l2KgWRSdAOicVuO0C5cRp+poSpSCo8Wtx2aWdyKQqGJ8r0/bCiiFysvUFpiopVBFJWfY5ed2G
93KBGa/3UMfUZhXI/8XeeTW3raXp+q9MzT1UyOHUzKk6zKRysGT5BmXLEgACRM6//jxLkm0S0jan
mze8GHZVV/emt8G1sMIX3kCj0w1OlbX0Ja6bma/KpHnFtBSaK5l1EYfK3LCDWV9Y956CIr70TQb/
4BQhNgIbTmxuxKgGhKw4oJBdWJj5hbJe6RjqYlC6GSdKv3IpLhGDjAM9n7tZ+IUT6dx2g0WhQfDU
YHchwVsXC507e91pkwxOuJcCvJABC3n+slaSO7tbGOptQOkxc3J8Fwyoo82zRMO71NfLhAJE1rkr
s2jP8Kybd2p42hRXpY44FG6KHSJO7iq3ndEGWcCivCU8XHn+ZdUFFyrctSD19xB4Pzm/d7bY4IhT
Ql0PjXXHDRN7M9dH+La423N6DDpK7/vLQUCJaBfFnsHpFpRREVp5izfbWb4MVwJFxdtbqIt9CIdX
ssLgvGYwv580hJq3ctX2VcCT6q/5cgMxdVQv8f+jYSZfZmNcE7iubfzTEqhUVLxn0TOKM+gT7uOt
fD6pf37HsEO98eI6rThR4v6B4pOy3ncgax8vpp2BDnLBlns8igmiv3j3bJ4rfyxg2ARyzQxncuSr
D55Z8YO2TmLfjtbFOuGBQNWqcb1UAGk9SdfCRI3kHy6SeSssFqCx0r4iqj3rJz3stb3eZUOcxnAx
aWLqt36IZZiIUHb8EMGA906DlXFRju4U0tluSiXstaUAgotj4d551i8dXJM4EppxCv1d2xMeDHGu
bz9G1H1FYIIC72Blq3Ve14WuFl9IsyukBeAl/6yXqJRBjhTu6XN6YthzanN9hvwvRcTVPnflQe1/
+AuGYIzI1CIndvkFNT1PP8KNxipXQWEsdBmadDtp0eH5d7bzn0EP4ReJ5WucFUrxRQ+iRdI+Kq42
i3TsOaj70gIAVynDnjeUPfWPfSMdLPnMDd2uS7riy7rLloX9VdUvovKmNOMFmkVlsmeUn0YeW4Mc
rPcglqOsa+3iiwOxHZHCUR89GHs96EX88uG82nqK+BVbi9lXtLVUcb99QcfhtQ8QaO6p7mcTs6j2
DOiTR1kyTT6QtaJ2qQ6OJLuSlUQJquKLrDzmOQxUF4UqZSElyp546pP3tPOgwXuq/TxQLKUovnTR
iuxgEtXhSl3/iBEQ7cpiVJb6vsPw8yditwxLUDbgNO/OIpZNrRMTab0eCeo9bLxNNoPOwD2jXWDN
iRI5jfpZOg7C8W328Pft8MlCYbi/H+6Iy2/rFfZ1VCQNA/tSyhAikVvYICXQ0vk/7DGD1+dJ6/cx
SnTOu2pq9/gNrLM9T3ndu4MFuTOawcsLvdKI/YbRNACqpIpWb+J+k016/qkL+gUoXwvcQnZp7ugN
9QLNaJ/+PtAPxSfaadvzOdh4frHu/FhhnaZI8nopGkQdJoqntgViGunZ14f9b7XyP1VB/P9btTJ8
/o9lEVGu3K1T8m+9u5qb5glu2miKopBEr0FUMN9NzvnGAI6oC915W4bq8LtKqTgn9EBNdGSx6aFM
JgqY70VKvlIx07QooZmv7ufKv1KjxIp75+iEjI0QFMJmBkQLlCk/bHp8TNaJ1RgyYNZ6VsCTJccA
v2Es6AlFaCjkE0uPZ0UPArz6ZmBMsDHri3XUzt0GK5ueyiXehqD4YOFbZr1MOalK9Osa08KwWIOB
1o/cFteHAD5q8tBrP5LwZ9XeWenU8Gc+mBi6zQgXtUjCnTubDqfSM7M59STs0KYwqpTNFH3Peg3n
AME9tEbm0rQeG5uvmzGdweoaTBJQHVgoU1qaIOteqIOO8wJuSvPSjJyf5cy8Nq7yCaIYY/WLNkt0
KN7BLUW+sp1Ay1LapQsut32ELximk7C6SE5BtzmU8MgdqBVdyvkI/HQDOVFd5XdI7viYFV/FSywV
w/s2GkfAE1BjrsYt1D0yi3vzGzAMCpPGDYSQhRPgHA07EwuBbKo8B9VyzcykiDjjQT7pULjNzp3k
SklOI3kB+scF0R5MdExViHGwx+J1jPCP/ZGgQzMVDTEcxyUaR3MalOP6vpwjqZFXl9HcHsMK3bzY
0+g5CucZRASA2MjFWO60OcMi1rhsgSnDt5pYy9aam9/0uTxHJ/PZXggNRDu+LM6clYkYEBIG/ZdK
nvG/bZisJtJH5/xtXyMghthHj6WlEU4N5dSHzmKvycsR+MKDDaTqeuyT+Z9XLlriFxWmLMU4NHHF
Di9j9NwWHeAggC/lVMXDyzqVV/q3KkXQjQ56519QRR3ZwU3wDYTMREZICyFSF0mfZfS9zn/2m1ss
Qa9IzsGt2xgeO4DqEqSDRvEputnoaI6SGScpP2RWNKcm+P8rpmsuvI0mm7vmK5qhoCQuglmxSGEN
TgDBA16rpj/xN0dAaA4XBnZoeumoS788VcFzzAscwPTRTY5C2MISJJWJc16AHT6zQBVpSxNogifd
RPAz1/PEGGvAsLplvF7k2mXlNsu+fKmDuw0oT/PMUr47PfpI0F1PXRia+S3uveMQVPc4mmHCdwlD
QrBEMCzEZMeeIf0RnhWP7aqb0O1Plgn0q3G/UMiXX2B3GMWoX1VP9iWqZNpL8fOxzUc5BdypqV1U
YNKSSRi+GoYwGZSp8VZNxkie4VPUqKPoHnpHpk+kZAVECIhK0F2nLUlPiuapPNKCSQgFpFwgDDGD
q8qb35zFD/xq6aZEs7JmchFvubW9qX67fgDMp3G/XcVGPs7q8433vCmQDr3tMIc2xx2GdliXt1Mh
EC7wlmufXTLLX1JynXDaXCinDXAASC50AotmhJlYG8+hu5i39lmFWcFMm+gvbXvrmadSc8rCcV+K
zQTU2VWMaV8+dX4kzwV7AgpKppya+IPKtHWvNGOulKexkJo059WzmI31JC3GLT6wIPBkJFvjB3DI
qTHy7jR09kvBiCKzSF+I+GNn3OKcxQZEQrMwv2ltMU6b6yz66jX3uhtMi0QZ2/adHi+t9ZW1MWbx
WDdXTbzM4dnG4J3hS9nhuR3DCqFYf2tuXkzDxoRs7DxlF8CETjOEDtaLmC0UzGQYwkWJMeA4qcYR
mnkKEqDIrK3cu/DViNxhggr7S2c8IX0sWBTncD3g+CfYedy13kp3HiN/UUuLoD9LpZegunDhpFkk
bh2nR//D0b1zzTprUryXKOoD/oyJrELvsQOCqKkGoqvlGJnpEcCcJdyFQtJmAVrQhprMUmo/NvwE
f01FbuUipeqAEgD/Sd1hPe+SiVZhzdD81C/0i2IvP9gQAdmfSOr9fqKTR8Atm2SGg6JinPVFbViW
jGpHcZ8HUwrI1RxGUADN4wyvxlF5azzgA9biWbieJvaZhtWpZV42Eo21p6AlpX0OdXvcA5vwLHTw
roz1HdU4NtEmBfjPkW23iOmP+hvQJHhK4GgPReE0DC9K5ceN3z3Z6E053U2MoCN0ADgD1dS6Bq2H
MxasXSq2OF72zXl7jg1ZvMjA5qDt+qqiotacwZMM5DNASICyCQdk+KLcNutxgSkmfwNq/QbwnEk6
LzlmS2BH6bhFwqa/UWnwlOM1QuP2KGB/IZ2V3iQB4N70LFB+8AWLHl5Ai8UnrLbswRmjtIqCmGOc
FnrB/bL0A6A63aTEwdFpV3b10oezHANgvII6WKsrC0Syglg9ngfaHSzwdS60U+unFM4c5gbORVFc
6RGtqFG4mUJmchKMQiZYx+LRYkKMM4M7pf3aYO00I8r1uXYmvfQWSf9vZElkSbz3z5Hl7fdN8n03
puTP/+59KyeaA2gI7SkiS7pav4JKet/qCcEkMaNmIbPz2hbf6n3T+USEnRKL6EEMet8ysEf+ViTB
bdX5l8LK13LJn11rvnb5bDreBj9Sd/gtu9mcHAZJJ5kmIki6MLgtkmmVg8/KlHNXZ/VTxHwszPum
oUCbePaXrYn6pJU2xNl8ePqgttVqtZL1itHeOcVibT3Ka8CAuYfr5BeLPdUmaNvpyPi7xA4yBtJ6
9TUP1uhHh/M9P2T38Po4DYO6ROWmqho0OqLGlwgwwTlYy9BFcYNH7Qwpmj1PE5O6M+kAj8E1ifKw
AdFJLIrtFDrI5ThDYadDJc5eKRMFHlyJZSkGQ/jtpefFYs/zdlMHRjd43iDJLVK/UlWV5xmMTpk4
p8oIbcFH/Qm280g+dS+yPSWRT2oEOwMcrCrNX8cmqLz+rvf6kQ2qcS3dGmv1LZl9av/P57iN18X5
t3kcLB9V9poodOsOzns/kxAVp6iEaN3ImHeTAlbxPuDx3gcOlokXJOkm6HmgeV6f1bfweMflCLX7
F2iC4/1qUJ+1IXfmUdS4tmotmexUqG74YqGgmTnFqUQwNRAfEfa4wnpWXzSn+1Bor0nrX9fn4Crv
7HaTWDrbctPaT3muWhMnhHeR185ZAiXD0/1TuYZMVctSSdTY3mqK8l1xDe6oHI1A2blSivZUVvML
WnFcs2XiwGmEiZ6X0y6Mn7sYLcvavvateCGrKlSLgs69LkH084pTzbMuDQ8Zjmwd3SBchNJ7hXUd
9TXTQPO/sv2x6cvoCjjRPO7ypzrO7+WNvjSF0Exlf4uzfJEr/ffA6SmhZOmP1C3OEgu2t1rSvSvM
KcxHAeAtfrqbNYJW4fpmY6ZffWkDTbuw0oXcSeH5pnW8sdN2F67iP1kobW40ZHwq/Uuiuas4Nq/U
DRCRzMAaVqAT+vNEcr5GZfBVczZ0sjYwaOiXLvVCebCtzU/Hc5+sFphwKxXf14X7YiruZmaaHlhx
5NZ9rxlT6Cd/DdeYkvhgO2wfCEmq4pugo49vJ9EykDR3XMTpZhQH/rIywc3kLd6iXoF0pELA2uT+
PPco3mphsoBLifFm5aNto6CdLFdqg8+j8PP2NtelmZBHNNFZ4aoPCoTTzrOIlBP1zDMhphbR0lGR
0egqea5Y7TcjBZuKX+8iLeq70qZjGucN6MTU/4EHOJlQXUwcFwp7pfmPrYNKwdr5WW3S23VdnkdW
88TI6aUm2coRmN5NQR6VaWeBJ0fjVm/hmpTaIku620qtz1KNvr6bPHfBt97FuRKgjPcclNJlXnI1
9dYiRdteN6XxJsKBSooMImdppnXuMm31W6/pzv2AlNro1ctQaThVAwK3yE0v/Biz1ayHE6T4pOqZ
6c2zynhpNjYxqkSuZfm+/MXpQF1bnVU/SDka964RIb0QojId9eXE0GVsQL3EXBqWRJqmNMXEbeEE
ZMjuz3KZKNOoMnnUFzhi2Gui7rWHwVwBqmKWbUzEbEBUrBpnM1874bUWI7QiZ49SsxZqNOplkjun
pgZhT7HOIstEqBP73x7FA0eG69CQ7vSutIwzrQHl2Dz0BWd5jMpaBNGZtRBQI7HOi6yyll5Kd0JX
kXywDHzqQ006qw0Ueuhm1KhxgkLS7FvDXAMqgsksgViP8V03QheIK2oJbtCP14H6Q5L1S9d30Iht
pMu1WxRnvWp+MXi15BlONnE97zKzSVQ9jxxyY/40E2Vaydirt80Ph0U29rpcGRWVv7St/kwysqkm
rxeFVSMDJmOwHpHlKTHdlMhQnlW5P/PzZqGlaj9uPGuaSjY5j0cwb+oIxhlGkUxcrce0Scq+p50G
VFz7mWnY6ZoGiNw82SBx7Yz9ZPO1k5vn2vHSUSJFX511ZojXcb8ua7S1UCgHIVbeF7IKsKvSno0S
NGvsoMtlK+5l4/X3QRncOYhELfIaj8nO6gRPSw6/FVL1XcoAD7gSoL3GQGSirS+yIvzittheWN5L
K0EoywzfGJlgiCdyHsQXveons6Bpm8tIJr/RDAikm7C8PfCiF42DrfsicSI7slVxX8AIJg94wMED
zLJ9izc12ajQ3Pj7Ez+96AFiIm9CbEsEufvAcFMGfdU07V2qQ4MFs3neRPZZEVb70GiftNQ1nbaj
TmFUIPAHEUXQWZbUr3OyxNI7bZtTufmhsbhazFI4zuamfObihdchXPH3AX4MkEXstPXgQYwR1qrc
KqUicwXDnhgpi3xBxWIqn+5VrhND+BDNbD1pEFwodldYgbKRiWY0FEhnwXU9eoJGSR1g5J6m1A33
DO1D0DsY2iC6sNNAbqo+FQ8UKDNqLqfuArWSaTzfR50QdfC/Dm4QUoAoWkuaFMh33UqZgQtdwbOb
OXNB6f0f4Og/exjAVcuiUWl+wPMWhRJY+YZVaUYPlXlVEKoo7s2e2fv0dYGLFKhm1NL0QRDvysZG
LmjMQxsWmq3pzF1CL5sqBPGCG7CPB//pDOJ3BhJeE7Z12mB5lGs/d5tMbl+V8BHPQFsKGccJuvOT
bqEt94xObNzhYtx+2mBtyErYa9xjPO0SO5vV+lG/txAhqRfKDZIuNKnQa24e6Ark82i+byt8Bg8k
W/4z1sFqof2WdHbktMhpmStMd6bWRfSY38EVpclp3lnXNAPdUXMpnzajDR43e/CX4pj8MHhsrkjO
Bclw2PCvG7dzrSxS7vSsSMdlGi81b/OgqNUyquHreWV92Znp9d+n/LMkDUuO3w8dJmlOEJVyvVbu
wiIYlTW20d2eJfvZYb39hMEZWrWqIW3yrLuz1PJbDwqsbqDfVoTAfx/JR+gwB8v2gwZnZur5dRev
GUo7Q1ZoShQ4Cc8tNofQ6UC7biEt96Vmn74yfFSoiNDrl9XBimk8O5Y2EpxIK0PBFY94s7vKjAsD
WF1ZfsmraN8YPzs8za0HDq5aX0u9PKRhxBLFLRcacTrd3KkTeMN7pWM/3Ytbjxpcsm6l2l4fB8rd
Ru2Ry/LkAgC4ME6r4SCqOD011EiTFs2gUlL3wSg+wx9pWwMdQsz8yJXz1O9kwSEX8Cb8fh20i8xr
FOzHyQqKMmpX/gSFNm+JNuIFdLW5TENCVDP3HQyftet3fszg0O262MxBJuE7tNJmKKY+B3MkNFcY
di70fdY8e5aUNtiQeproRh9pJPvRBD9C3EtRRenBPy7jU6EB1kwyTiLReQkmyY89W+jT0+DPOx8S
1X1HTy3kDxWIxSSI9+aY7iw2siP5Ehr5rD/HXGlfiCW2yIdTb+uRg12bl01ZWj3LzBhl98S85iqe
BBBaRvk0W8b0a+UJq++WssrV3wf7iof8+GTY5Dp0Hw7AwZPNtrPXZUKMVUzxmpysZ/UVD1+a370L
3DlAuCXnkGLRn+SHdEu6j/lNflF+R6YKi/lqtXnYh3FR/2HV//lJg9u2rju7b7VeufOd7kX2lWYU
96UH7WcE2Jd9aGNSpyAp6lHor1rz3LQacx7VdLV8ybg1emwI43aDjUKKkoEqdeMen6KfnqSdtW3w
rTI2553vr3w7X9iGtGgybSn7CEiZZnXaqe53W0vvNmmzytOIS7cOu3nsV0iSuuvbNsUaznfcBnW0
3Fja6kYep+CaJ1G58eepIkEf7kH7ejU4XT+WnlAow8u7VOyJ7Hv6qINRNdkonkb3SdYmeZRfFEly
GoJoG6thXLSTqkRVKXZjBxEI5TreJGdGZN4XqvTVtOnoxdFF1LicP5WjT0Olw3slSrDTCsoYjdaI
DRLVmJf6yBRppNOVvL5qc8TTIReYaPEhzabR3OsSmLuubf2Qux6NqxqhsrCzwgmlj2dw/yEagzUi
sRZtl94qyokftF+7qqP/UmXI9XdKOAmdQl966IRO80AO4THqPyGLUpVoC3wKDVeZdpa0GZm18pAk
0aOS5GdejELIWhcmq8UaW5i4NEaxB2dk3RWrELhNsu5Ru4ujsR1tMMrGRNA1c0AFBTR9E4Rj65rN
qi4qbaWXjQMfs8dtJ6ChsjYQHrE9BVPApITgXzl3ZaFifikbGATm4C56/kCoUVkvXfM+3aQvTifd
K5mKUIqhVD/jikIG2f160pVpNfUMyk6NQaMKeO96LNVOMalbrISs5kHS25+ui39tbLg/61pZFZ12
XpZKj4AK/awY0eIu9B/SPF4YFc4QlOkgZIUZkhAhfG6/Ly9qZA8kL3FHkQpK3/RciE3OVdr2eGgh
ZjrKNNQQFDhZm5oSgluQXfstQnxGjDO72sGsUmPqcMDHR2VVNNM6I1GvM9e86MHR8/JCqM++DIW/
pCxnKa0yjfUQQSYk8SDvwKv1/TS+SHNUX1A9iGcm3bo+K6txoK2929StREu6qunV09WXJGowSkb1
LG2w3aw1aoiuVE7MMriwItEYoxo4sirY6apGfNozOSMpINsuhd5g8xTaGaRXOVYmUhUizKglV6Eh
nwW5exVyh6sdnstW/5iZARKOm0SZBHZ9F/tCI65PGZImI1YTXDkxla8syffC0D5LJqiI/z4BB+G2
2udNKbVcstGZQiO9X+ApYmE3gmQU0X22cL///cj97HoBFqmh72DQzx6a5eXexnBqJ1Pvctq0gWSO
G2XfDSaux8GhTm/DovRLDmYo9iAis5XeVRPT6O8Epge/s3EGLMJcNjMciZDQ+vt4PsuOhI4q1GnD
gDk2lKWwTZgZsVBNjs7IZae9kNQkv/TGCCTQzH192v/2Ov8TG3KdF/nP3c5zLI2/d//x/8okinaa
nm//4u+2pwUuzqR/aYKBIz/m7/xN+bVOdBVmJMwqJBSQkv8NplNtEHOWg2YRIQD2TRa75B1Mx1ev
/1hmwcqapQA8/xcIv4PVgoQBfFYbXJ5CY9ZENHmwNjPTjrhZO++xAELPZp9SGjcnzUyZ5qLPvy93
N3dDq4/PG0TwZSa53ibneYhxzLCKQ7POy/B6F6gxlL409OPtcVCe+RsK9ujvqd/xLViB9GkxUUun
9tIao8q1LL62N9EPDvP1zCAxBgb4w5iUM/9K/xafc2VNtVsRF1v4KEMda+ao2+HJCfyuqM6F0EQH
/qsyp5X6I0cVzxzrZ605Sx5ViqZXJRCzrYVx9bbVt4mSqrl7ynwYtj6ACitNpDlYT3iPVX6WP9nn
zbWB2v33WL+xLl1ueCRIW1oZo4Kr46nJx9WKWSlnvTNy8b26ReSv6OgErITt1XqpnvMvNMaoBLKn
TpQnoY58IaNNOUu/RsvMncoGSBPvomgmP6txfFZ+5X+v2icjGgs5yWgWWigl4rL5FRlFDeburEHL
YcUfd860S+fSJEi7NC5z/ya4l06tS+upeqm/ZuZpr0+NJ/TzLrVLe+7ABDNP4xoshnBGQEd1nABa
efLP6GfhiD3SMBc2J9kiBO7YTAM0fbNpyXQDlJ4pxTeQxVhGg8W4VL6CHEFDBa9Legvrme6MA2sW
An2krqlNo8fmJc+uW1kZt8RviQbsKUpHUdydcVNS/+kUbZGMuRKncK4ma3WhyNUytAmmfkhPaonu
FGTdtAbGx+yhlmgt4ycScvu8na2vVKylhZjFLRpX0vq8AjmKV+JMzqdp8IDKO82d+GWNcHl6W6yn
lXEVSv2VtnCxdCBQo7lCewvbAqA510mzCrQbP3nyc+rym8tUmDicptGL7U2kaNLYywABMiBT63SM
NlyuzBEWhWlXoSmDy9/EvS3vrXlzh/7/XHnu4Uo1F7m+8ke9NuuAJprLpD8lEti48za7sqzTLsYo
Gm1W7dpBcJX7uQluCu2eMAcy4FXDO3C88yI864qlhbZF+tMsplDUAdQZL8DE8ANHXrpyR6Do+n6M
Dzc+mX48reVFfNMs23MCv7ESj5tr7z6H4m7NtGYeIDzzLh3xl/61uNb/3JEfN8ggnc39nPinq71H
w0IsbJQo1+4GZvvSjqZSOXa/42AeNyOwP5L/7SdkcmQm/TORgNenXXIfO5dKc5rjHe2LrFz9ppmY
6k3bqzV+ZUuDZhyOy2e5M+JQWOLbkfQLaj25PnWfuzHUneoFnt+X+tZDUCw7XXsTliJK0K2O6MAo
v1SxhjQmxtkaEGE4KTG7NG9xqMR5cJP8kPMvoXVV1xeiwRvJN2WEfQ6eFp7QBaQ0t0TzwMJ6zsaH
IQc/AmXQwtYjPAul73G4LHCmsyaZeeNhhF7MpMbCOf2cf2rcKNcBSz5Rn2OkAI3iJqq+l7IQy6mQ
LU5+tsqKNpep/szCmUorV/tWTNTZRpgKcdG3c1BY0TjjQFQx/6xkIMaXfvVYV+dhgmXJwkymekjD
iX7SOSYZhjaJ15O/n3uDIsX7W0UMX3ZMKBpAdHjrW12YplUQLMla77Ge1ZN+Es+EpGQzwVx3PwFw
twz14VnD6kzuS3VvdbH/2CCpLH8Ppt5qcx1daSTRQCOx9bVn/mtNup7zKn6HQv+8hnfDvI8/YLCE
61JuwipksMKuav1VoEcdIbFYLOsvziR42DO3+x4nvt+aW78lTjbUhh2DiuNcCK37lxlalSsXrXik
/vfRzQaQj4/jGxRNi84xnLhkfM0YlyqahDOKQNc2a1ydpNfSxNizesTi+HAk2LYtFMNpqdmDuqKU
5LUq6TIyIktjpi0Q8KOWls/38RsHNdpf4/rznMEiTXvAZdwtb+MS14mycK/wDhABB9jsfNw87FV2
3W3ifXjmkDoUZU1ZW7rqPer4ccNvRlc/XOozzETne5bJ59vi9+gAye0sE/wbpHDdMYsgPKf1Mjt3
J0/GXJ1scEz7+6P2vC9nsCBr+pGZkvMkfY5AxyIAue0v5L0b/fOQ9c+6GGoeepYVbeqYuRPrUB2T
selC4XVsze1ZDM19+fdh/cMh9mcGRWy3tdHWbgu93+5xg16YK8oOC3mJfuEoZ8nvIw/vm8JBrU0p
csu1fJbieoldyGIzR+NuHq32vam9Qxok2bG+7pzMJgq3z+1VMUZT5lQ4NGBSvH977VvqIiPYmj5u
gLrNS8YklkV13uKeEy6Vqbo38903eYPzQsj3FFXIoASWEDfquUZ3ejPbux4+jeW31p/4HVsDqozA
qmi+eI9vFB1K/+hpw/oVlI71qH6mQP6WZf/z1fL3OQQKu/vIrJZ7Dl6GJu427xTL7yVIo6m82Gdb
OmjyDw8mdSg0l5ZmV4A09R7lVbncrOzl5sxf5PCo90Ix941pcFxwsjdOVvKk9bLmSYLooc/i1X7e
+AA7+HFMg4tLitu+kNTX2YMPtYxnaKND7hDWf8mZO1KmrYiY9oEHB5Dej48dnBtRUAW2EjFA+zxd
bnBNgz8257bkvY260WJvR2jfhA4OD9sL5BjKsnh1v+6UADOa5HLfDvj7RlNfBbO2NoBt+KHmNq+n
lLcIeXMBVxcGinugs3vX4uDkWFtW1zoFOmLxmWh+BCt9iRroIp3vDW3+vqVVeXB0RJqlQW7VxZPE
eRhcs/KvolOoClM4Ltkoet6nU/8qXPTP0Q1ia7tbugxbBxQag6tA7BIaT5QHzM24na2xMzdn65H6
4IlJXfz9Ntvz7l7nfOvd1Uba+Yb3uuuCRXxZLjp2XbkfaP1pdOo4IEIMFdXCYYADEqouNoYrTix1
1SPOEHxLT58ghU2oR+/z3fp8pWw9bRDkxFHTaUbK08pJM61u1hCxLNAgaK3vm7/Po4+tRw2OLZTr
6AyWjveI0sXSOhXA52AZX2wm3f8kp/g0ett62uDo0gF75ZLH09bL/kwQSTU6yqKUG0z2Adg+P6+2
njU4r4xNRc8mlTg/5nDEZhBEjbn+mE0yXhrKvujQ45o0+fty/Dyp2Hro4NAqVFoIkcMAse6l/hhN
smfnJiRfC+8K6Hqj9mrPA/ctzEHo05VlACbWEre3PVeBegVc3upys8Q3fvU+p/9SefwyfY5vy/z5
uTz/nv6X+FefkrTLA88v/+/u/0VM8/1vFhKTO/9nGpdB2V1Xz3l381xU0fu/CjtA/NEP377Jcr5/
e5UEcXmX/Ht/6FdtWTzm41/0H8+vv+uuS5//+z+fkiouxe8D/B/vVMQ5hHbq6K9/0etg/vYXRN8Z
c/WTv9nQTmDyOYAquQKiJPbe/zm1cBlhRpo3/HOesDV7H3/rr3l7i7o+H8//5M/87Se/Tcfy53/T
Pjh0zPKJ0LwDtAfVXnx2h66fmKaiIkhoy28fTobjmgHFfvtJg/n+F167pCsnBqODNEbIKz5s5q3X
/8obQxRXUYQg7pGN/tD3L2n6iQO+F04UMJ6PC0Ay+d60WAJINLx+jm4FiObPQfteRW0C1ouOwsfb
EJnUrfevOifYoipUht6+FcvjuFaBMLU/bAY0MUSNcwAb3NfPzgw48gnaoKpFbfXtWwLXI5sBEUAd
NAU6msmKkA7RlLcx7h6Ein5iqxwPNEmPbewHD11SjRN2OJhq0VDcWvmgO090R2bl/9kYR/berUMP
QF0/QXGU0i+s49cPa3trClT5xELvDw7E++Z/e94RhQCKfuj5pzsnAPdR42aUn0yBeYJKN317GUWc
18/RTYEqiu0H7X5I42BmWAi/zj9iya1VwNaAOo5KMkYsR7f9TXKLgwavaicOLtoOodRn719SZJUL
0jHFf45u9JxYBw1et06E9YMli220/cr1E6G5iGWViA35HN2qF/jog4bOiz0BEsRnEPFKZEJvofCv
iOjoQh5hUXXQ4DUATjrQJqGs+fohhtp6/WJPGCpgqeOL+V/r8geNXTdO2OoWXg7vd97u0lcJ+UU7
FG22o9vuH6RB/tUkX1NOSOhslSP97bDbPeklcHSwJjHPeP9WJMRM9hFd+Kpgvh32/p0TcZlznXGe
by165ga3Jcxw3o+WIxq0Iorlhw3aEAe6yqtH/VF8mMWtsSsmKEkYtdoRHvSHRje6eoKXFBZ+lHpe
PxznW0Mn/Fe55fCEea8BHV16xy878O1r8gkGF3jemO9ljt0wn0SH6A44+Nv8yMJ95bh2vXZoddMk
iAProSjKe5Vrd/1LDmqcMmBgzBfeJuHopkAooB12BJDJ0ATghNtZ/xLCUEj2CDr9+/s/vjBXYNoO
GrtyQgUT+WJxtG/tfcIgyPbCY+9P/fe4Fr5+aHoDL+xEIM9R/Xof4/DK59qDLmEp4jo8rsFjZ3Dg
ezcVSvgIX5Hd7rx4hxgAVjus4WPNb/RDrz2Nuq5I2SnrfRbqiaTeQhodcsKxvXZFNLIP2u4UrUUE
KwTr3k7z3dPetLkOGTtn3u+vj23lH3riSfTtaG1ggGftLn3iHRlnTchSb8WDYwpz39ONf7+bxeBI
6E1Q0Ghhv352tr2hnKgqZX4S3yO95RFkOHTtq4Ty9GtU88/i3rrysD48UUwRBxpHV8yDp3Xg4BXS
HA2bR4cM9/Wzu/EJ78j9IGD9+v4tpjqiLXB4hi/KF6KUa74ffbvRnobNpQ7r/nece3QzoAj09EGn
v6EKA1C0gUXr4uMhgFI+iaCuotTz+qAjevvv9fV///wTzQwa+ZrNf79+dhM9tgclP4vi17GNXBFw
s4PeumjVY9+MqMNuPU9SqHVS7ZFxRXmbk7er9Yheu3nwijfoYaisd+vTkiaRAEhZLr33Aoh8dFU9
4Slz0NsHpMR1p6IE9P6Od3u5Euc+2S3Fr/evnaNbBJTnDpwDw6SMo8vYxH5e6GKDMAHkQ7/m4OgO
AQHQPWgZ0M/CPZNl8GurD84/jn4Fs3VqXUd6FCgHXwEOhSwqeAZp79uHMG8r/rPICsiMyPjfvz66
LMA6eB/YJ1R6cL2kg/n62b0QyBGIALkEf5X6ji8EEg69h+0DwJyqYRiy/X4UMMatRaAQIYlVglfr
2wwd32l4MK5NYx+oOm6Yv7Aru2mwyINoexMm4pf0+jm209A+NBME1CV6eYi+v7/lwT44wfpas7gw
3tfA8S0CgWQ/aB+oKtAWlW3wObTPok5kaiaFwPd08ehSYmHFcNAMmIAZXhc53PfXz+424DAE9wuF
5L3tcXz9P0XA8g6aApXgj49q/3rLu4ehYfE1i4AWyLEdAbQmDhw7+b6D2YIiCxe5rRtA4xKkEGZg
VHmkN8B7efLfz4Up9rGwHYFrfhvi7vEn4D+g2uh8cUW8fo7u7R+8+Q3nxKH1Q2b0vvl3Vz5TYGE/
SLn06IZ+MMrDEKUO0yIZeL//B+ce+wJaC3HgnwCJQ+aIigK0qg/c+5KMihX0hV8psVjkO4eAiIGw
zsI0Uj26i4929IHDpwGma8DWfx/7u5VQRbXIA1TyIP0Il/+hgY9uE91aOnqV73ne7vIXNVCb0NAU
vOIjW/dCHPWg+16A3ETXl2LgznJnQTg6NCbrved7fDAXSFaHjl2F0YYkNTIx75+dKTD0E5rewJ2O
tvNpHpr6Uv1Hgh+wB02QTwJeII7CJNegBv729RFGvO/l+QNCH5Wg36D5K5BjW1GfQUKIwDxsx/ex
H13xR1E5qA7b/cJXGVyHYf2J67amAPs7FgC+xkd45R0M8SLdxRsF0D5AttfPIN5TKAsJoA82A0d3
7L/jUP79Ra9R+QTZ7HDl7Sx6seP5gkX/KxB6y6mPKNbDQeDAVU+Ti82u2Szrz948nopUOsgDQbv9
/v647n3MCQ+cA5D7Cgqw2JX8GePWzofrZug2cCjMzF8/Rxf2vR7XBx1+OkktnU4ZLdzfY9yaAon9
b+ikRTB+jnUZHE7q5xygrm2povYrPrtRIDkPjh2Q+n/1So+u7KkezGim8mvLCrTFX6zF3dSHswK2
M3fg+y1xjJzutzP6378NVEKbrZVP1+/YbjxYBwceeMCX4aTLoorxttJ3Lz5qfLqG5rqh/H/urma3
jSMJv8rckgBrRKQlSwYWAUhKlmSJsiLSDja3Jtkm2xpOM/MjhVossJe97n3Pe8phb3vcm99kn2S/
6mHbrOGYpNmFyOskCESJqOmprq6u368Wp710Kr+key845w3wCsS3DmDQfFRoS9v+FIYwfMEDFLuV
f//yWECCGqTzce3h3ZpIaXufj0k+uhkhHLj4lq6EL+zmX8GA/9y2NnpHxHog6+U5qKj8J2j+ONiD
47vnPf/S3PqiTkKoGMD8PUDa/xDvyfb/CdW6o+YRUwoWcfAv7wwIdDnA6z9Ewhv2LX97FMVg7jWq
vRHtdf98htW3hXx8AIEC5HU8cvBPRmdLGFIbv+DBn1YJLECQCOkINznKIthXCQ+qJP4RH+qHoQVW
VIJfuEj20h/+iJt06aMdapVs+A6DmspWvrxgjlv2Yi3Lvzoh0CrPCrZw/xf/yzOjU5UOJ3P3h/ni
ra/UFKBUrbepGaplnCs0cfmPHhFr8cpLanQtySTH0/IKWbRFwQ78yCFC2vpMuplhC8Vsi0CKJ0Vq
Z9qvisQAdYyUGAlZ5pVN80nUmuoqY2EnUAI0hHaryPJUxRU+HO5RdV8I3Z4t6tfserfCaL+ik8BX
/AwhFHSOoAkcsy9ROfCM2hJC1n8NXLexrT5lHw2Xh9DYaE5CbKKJIo3qU4qPUG/ZltINmVEVQUQt
FIpiURJPpW+NI7QFwO7kr7PDg7o6szObqynnHbwuGFtH1GnawFhjIKutyNQuD1PjSaoHftl0FA7R
0Ub/Ir2LeO4h2jolHtRRqRkMIBHRlc4nOo1VMgLrS27RY48w8wd3KTKHcNb3EG2i0cAbmFmnFj+k
GlfVPsfH+/y/L622PNNe0S6ran4dMFW/ounXfPeRroWOStRIecaXF6T/5G+FJTHb8uycAj8yoR33
pIgwhSU/ub9bEu7qX83QejpEFT6J/7j7ensKmJPRNa7PVEdYdtQ1vxQa3o8nTU9yyMGhL/A6Mbke
Rb1c5ZodB2gt/7Dd36OD5eHaqL2UcHms3PdLO4vFfPCd1l36H861X63bBJT9AOIG5aaf5E9J//EO
MFk7X9/xbcVjmB/s/AqIUSsZ25gRXXehbik4bZtn99A2Xkac3EjQ1Ynh5xR+ySfFcNvFFmmRjIwn
RGt9KkC2M1FMJa6aoEsncsul3uhZMYjNMLJvI1y0UQeAs0xD7gvo3WM9tcMUCLfDaPPzBCSwA58l
tVz/rrXqtmRWx05tapniPVintbYlC3lzetc5WckHHi3LDzWJhoplR8109EanI+bLUJYulPLxOzOA
b8AkniCrQumejOez3JOhY0TV6MFEf8HoKAu9F0enBZx0plOoPDP4AakBBDYjSwCRwWTzibEzrq4J
GyuUbh/H/lRNB5wyNWWGUj5VA34IaRpoMNFJ5RpY9WqLj/7alkdwVRCQkglfa+f9v3Mdjb45v7Mm
ZacOUeBw8hc6mTMxqwl1fD4vLs2gahUApSB8tZfwVPMJu1waFHAMFQist8IFKiQMpdqFYzNW2VCl
npYzOSSuka6a2zzn4rDWfd1SiLsqVvdMB6OdwK9+d7cAZCtEBU5xFxfpsOKLUc99+LYV0L7VSJLD
TA8mbR9IS8K188t0EkGFcqGkrwwMcU/GUZVQ7I4q1+qurTF0taWyfNI2WaYKtmpCZg2lfgMzn8cU
moTFEUq2p+fDiY7jit9MgH7BpMuw6EqI3M25CSauEz1WlaHLAldTj8IVKrrUNmHyjNIkCY5MV8LP
VFIbzIxipLi3JnGN9i13eZqETha81Pf/tFHfTt//5kJC1+n7fyVDw9MIGIUd/qB+kZhKpLlJNfuh
L9BXyUNVjyKvG074NUY9Vw44lR+ErrddpLcmUdELlTEbAwW44cSRBTMVA7l5IMDkEwQ1kChk9ytG
94Uv+OcVgx44RAJkzXSgBvdcY1BjYOjulaml3sr5phLsUNptk0Z9WEZMibrS21DKrcFcs707RJsL
KjtR5nH4HCNrgBe78cA8XlCzzGJ+jWHNQVVxCUhRKxlZ3JheHMlKE7AdXKq2YqMJHKe2jsemmC4v
lgrvQuW9bTNkT92FdqbTBz22d1C5ni6xhKr5g5+iY5UWmSfkyG48RmWF4rrcQ7uIx0grsuVS6V/o
co91MlXprSdEyyUgoVCy5ynYwHNgEq7GSZZXM+AE9BG62s6DHk44bwlBJZTsC7OSCKRm3GCyKrU6
Os9W08oCG/ciVcmQ3ZCEIBG65FMzQIwYJTOeFMkZAXQGE8acvSTTc0/J0RUwgE91OlUJJyvBBySH
OXepyDCUCZ3Uwg5jqsFhvYfSPSsS6BzGBEw4C1/v+XBFOTjkttD1nucq5qul3s1Qqi91WhEw1MQL
kEV5CGJpmnmEDYkb6FLldxVpkHBRLk0+KaqmSUMijdeL7Z26rS5ZgMeXBno910mWa54nBXpl+A5e
Fr/qKTJH6djTIu3jZkmFylzXxiPwhNEl8Olwuomqxi0FjgiCrDlfrIS79oniqYaEV4UCxnvFdYXE
1XyN2gFu9Tgg0tBtu0a5ZVGJowGnMVwebixuOX7w3Gic0AXTiUZtApMJlLKGL7jntGZqEh4loQnJ
wWueoRLKk6GT7BrpgqneqXig0hEj3BSwfHr3esQvDzRm+qfsni/p3Zv8oSxZ9MQcLySuvNe3KVjM
jEs3iCeUx4vCsguTjEeWu40Sqb83VPsBuetgrjPjiUjaCwXiFCRPuUBLeDU9nVajfhKZfDgemgpu
ujyY3ThA26xnz+7yV1aWd9VQj6qeHtAYJOy5C5vZO8ZtzDPZf7Y51rXZSX//N1L/da4ZJsO60YCI
rx1hUC6mpGy0ox8xtEZtDF9hZK22Z+OAwGvWa6DH2wnX/vEV7sTbMepgTIZUt+c9XTICBk0Ld9dA
mXecsICx30qnVYNGIJTTVsk4ViOdTZb5IHHXdueKAnuMrMSCJ0V10wRMrzYqTnkq4qnAWlFIObAj
boRKOMK91ESXKrll1q2EoYHWCh6PlvBSz1ATG13Q/3qtm2VxcENC1iu+zTfeOfIKia5kcB3onABl
vnUNidz+SzXjqsFBBYWu9WKejucPVXWGVJrnd6g9dGErJZmAYAmnXaYta2gLHOkL9aBuJ6ssETjX
l4pXMcOkCucFLE5lV44IYSmFCkeXitIr7YwA1xcgrOKRueMlQcCtFyGs5tUzLVG8fKVnvBgIQ3bC
l3utUrgLcZ3Z3TgSoX+7Yqq46WKhknGNbm8zm8ElzjwXnK+9tglxy3LKHpxhNYPaYJRpyHvoqvsT
ZapRLjdzKZiwemdWOY2aBIE1K4PCPE/HMVnCwuijaofMwqqaw+gc/6zdNf/rh4GuYQfNWA/l9Buj
80TxSImEqnuFzm17F53naCGaRd9HJ+hUsHmxOJl+3cT+BtCTBF5k8cCLIlHZBIUy30f+R1P30MN9
ibh0b4ZuoHhep2+eNp4R4G7o/nTNaIQgy4nKck+MmLaPEZzrqEOLbNXHuOBab2Ju0XudgGsffiyz
yssPRSwALdgboxWbTUUq8J4rbFBq4v/+9R/ZLX06TecoVccKztBtMVV+15g+RPfms6cStfZ9gw6o
J6jk5+XrBPGIUWf+pXc/sT0Np+DWi3v2/bFRdg5/yUQ/oqNO8ZgTAAabhwIPPba3IwsG9tUt3Egz
Vf49SGKAUbmPVnr/q91f7UIVJjWsTARj8PYwBUjAkLlWT2LzZIgKjCdZVvjFOjVRPmNjhGaz9CFx
MK6hLKCDLtUsn1TMmnLZGy+BxwsslaokNLK0vH6SLSDJLP/qRAS9pa0mlDZgmyewbZ35rFKmJXFO
TuH2oMM9NTO2XsLGC70UzlGZ46m4syFRk36epUqz0lI3J15grb+wtUqkpl7adFRhgUTG4aK4V4bd
s26IdSgLLjXqOHkDoRvEEUr3FTK2jLUSBcw/AluGxQoBgOsfsvul0VPFyEStVFXTUGuxY7Y0Ynrz
SjUkBpSEL3mRSqQ1RydTA0Ov4psR0F7oFv4ECyRC6Jddp4C8Caf8Jw13xJMhJdGUKOa8shGE7pss
qrp9yGT5h+0uJadUMxH1isEIfhTwpNhR3Aegr4D5gjaTQZ29Thi3mGS6zqjeUhxbgyLqFhmzvhbU
BXj055uT3snNm5Pjv0QkPKh5jFbkH6BJe/toDGg0aW710f56KCj3WnWX9ZorXBJTyEGy/H/YHzo2
DzyMIqADOhZBg+imAiAnERY8iaOeiu8UCv794SRNQAPcQxXXKbAHNJrjmJSvQt4Vn93BjiTFiDDH
/BJL21/A7L8Cg1M1LtiKMdbcP2h3tXWNRn7ubDWebyT7eAcOiAAlTNH/xZlrpcWAb1n4hrXgjUAQ
XP9HW6UDdGt5ou6m9B92FwlgBxUm5qdDIuJKq8Vx5qdjo3O52SfuqDnu9bp7USLI2KlsoUQ3/7Gd
ot+QY3lKhPQ83Xr4GomcCmDhqmhzEmYHNPIIYG0Fb82V6GQ/g1Nk/Jko9bFAtOoldGZl/xoSJnVX
pdSJWoU3kAA4Qv4uz6jdnBmmGA3jmbO7wrhG90puyQpgsUE3yCP0ri5x/S5MnmdO5V3pO8M0iEgA
vnzKZTHkuXpMxw7nTh9lvmakRm75fTsA+qkn6hS2RK8EZXBK/nQglzarU4bNVQjez7dwSka9MWiu
AtwiVQkSYFmpFVYSgBIQMG0giZhsEr0x6djUKnn4C56fu4vw697aJ2y0iDbfUm2bqAr+UFPCmO3A
4ETO37PAiZREQL6nuOnSPBRwF5DOzaOTAj5Dbgp+jCU6FUvphJ2RT97/FuvpfJkrBw0BOXEv0FV4
Ag9Q0AgRkVATMai8BaJvyybG75Zf4imAdgX8ifd/R15upBEJia7UncoyjdRL+ZNa6I7o22OTzQqC
OlWo2ole91pPzlrn/XO2Hvjnz57jPwzRQ/zhefNoM5rG4zkPTYe+Heo54Kh/vNQAMr+kRB8JAbgW
alyiTQVV7G9tfLuQiGU5xFDBJuBinz/DBD3MkAJc+kbpf7x9L5HRv8J9T8ckibzYcm1qfcsoYBuF
XpXeS4kURTtVDxwARALkp4PyIxbXksixd2xsq2iMEqUlJ0N4OjyiJYF+/QJu2XBCUJoVXEaJJsMX
Kr6lkHmdUXn43GuF3W2v0wJF3iyIgZx8ONkeKjQQ22Ki0ViLwL/l6aBCPURgmHHROJLwo3Ra+Pd2
rupmpbrZ7nydFtXFNiVOyBu0ez0AYZ1tHGYB+Bf4lDw83jVQN8riK7wUymkmyKyoqWWbI2H/tgEo
UY04SpjVpG5trXsnUX3etsWdzmvMGBr9+tGYozk3S9bcluqgY8nh/vZCI8GSjL+r05ISjrDrKKSM
GbwD0vJ1z5Hore9Y6w0+5qAdCIRCXqoU0ZuafZBI/r8w74zfTdKeEjXZL9CcTMlzP+7BNYyaYbra
LLJ2csKWkrS4xdF9P19pRpHI9bRRW5fWcP9IICK6WLvrxSApJXsBqYpyuhT1GY2YNElclwgas9pf
iVqPM40m9wWL3Dt0h8cI3MT+d+wlgN3mBe5Tt93m+/nM3i8ZV56eu/4lSot9/AwdTtAakZvwFPUR
BzYoauYmjAT6wEs7AUwJNHkrtzEvyGpu9BA3M4t64ynXc6P1W8YqCUfiAqWhAwSmOGGBs9GZpKgJ
mao6zdeQQD+7VvF0DiDZVaZLjKTpKoJzrsTrGhIAmVemguMs0dj/RiXI73NDWiJ2eQU2cKoSOv9K
30c/a9QiVPBWJHTytZohUUxPqIHWl6l4jqvg0wIaEQZOhkrk+k4oiTKNMkx8pmPkMv8QtTLkMjID
nUV3FrI11AYToZq/UyQTZkBjYpzXDbvr+769hdPEBAkDqCXoolPKk3FZAIneyn4B4JfKYgVs5p+w
vTAEieEvihxtL2zhEin2n2Dr1Jg6GPzqH7X7Fq54Vk2J4j50ywDLaVWHAzxBpCubevQoT+u9LM8H
khWaio252YjjAkRkD80WEihSiyLUnhuUhnlsiU2jVwVajnCJL7aGmVN4KJ68h+q/I0SWMW9y8xyY
Rwwm1EysDA0mLL8NSef6PoTlb58stygI1jfWjcv8fd+ytAkpxvthoLBfwDqc2VNtkS9makWih/am
yCoNxU2Jjqv++/8AN32ul48kxlX6j5/SVHUS8PvUvdZNNvXb4vZqIb7YvY/hFZ4rW5msufw2X4b0
141V/fresm6K6xf2lsuiUaPqFnpyGMN5/+F/AAAA//8=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90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8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59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252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020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1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55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99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15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39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28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11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39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5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21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311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31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46ED60-2A3F-4A4B-AA92-AE797DC9F379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49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uilding with a lawn">
            <a:extLst>
              <a:ext uri="{FF2B5EF4-FFF2-40B4-BE49-F238E27FC236}">
                <a16:creationId xmlns:a16="http://schemas.microsoft.com/office/drawing/2014/main" id="{8DEC00F8-4F8F-D491-1B6B-210FA38FE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1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7849D-A257-B415-38EF-CD2605302AFD}"/>
              </a:ext>
            </a:extLst>
          </p:cNvPr>
          <p:cNvSpPr txBox="1"/>
          <p:nvPr/>
        </p:nvSpPr>
        <p:spPr>
          <a:xfrm>
            <a:off x="2587243" y="5217159"/>
            <a:ext cx="734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CAPSTONE PROJECT</a:t>
            </a:r>
            <a:r>
              <a:rPr lang="en-IN" b="1" dirty="0"/>
              <a:t>  </a:t>
            </a:r>
            <a:r>
              <a:rPr lang="en-IN" b="1" dirty="0">
                <a:solidFill>
                  <a:schemeClr val="bg1"/>
                </a:solidFill>
              </a:rPr>
              <a:t>-  UNIVERSITY SUCCESS ANALYSIS</a:t>
            </a:r>
            <a:r>
              <a:rPr lang="en-IN" b="1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6AAA0-9383-6AEA-DCB7-7F4B59EEB174}"/>
              </a:ext>
            </a:extLst>
          </p:cNvPr>
          <p:cNvSpPr txBox="1"/>
          <p:nvPr/>
        </p:nvSpPr>
        <p:spPr>
          <a:xfrm>
            <a:off x="3679017" y="5611937"/>
            <a:ext cx="43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NAME -  ARKA PRAVA MAZUMDER</a:t>
            </a:r>
          </a:p>
        </p:txBody>
      </p:sp>
    </p:spTree>
    <p:extLst>
      <p:ext uri="{BB962C8B-B14F-4D97-AF65-F5344CB8AC3E}">
        <p14:creationId xmlns:p14="http://schemas.microsoft.com/office/powerpoint/2010/main" val="267792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A29E2-2B29-F448-1C26-F9FF6CAC9B70}"/>
              </a:ext>
            </a:extLst>
          </p:cNvPr>
          <p:cNvSpPr txBox="1"/>
          <p:nvPr/>
        </p:nvSpPr>
        <p:spPr>
          <a:xfrm>
            <a:off x="1359936" y="894480"/>
            <a:ext cx="8082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What is the student-staff ratio </a:t>
            </a:r>
            <a:r>
              <a:rPr lang="en-IN" sz="2000" b="1" dirty="0">
                <a:solidFill>
                  <a:srgbClr val="FF0000"/>
                </a:solidFill>
              </a:rPr>
              <a:t>for</a:t>
            </a:r>
            <a:r>
              <a:rPr lang="en-IN" b="1" dirty="0">
                <a:solidFill>
                  <a:srgbClr val="FF0000"/>
                </a:solidFill>
              </a:rPr>
              <a:t> a specific university in a particular year?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51BA583-CE2C-6F09-8DD4-8C3738481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8244818"/>
              </p:ext>
            </p:extLst>
          </p:nvPr>
        </p:nvGraphicFramePr>
        <p:xfrm>
          <a:off x="1552926" y="1484227"/>
          <a:ext cx="7406640" cy="3386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546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3804F4-C81B-47D6-AADE-D8D331015767}"/>
              </a:ext>
            </a:extLst>
          </p:cNvPr>
          <p:cNvSpPr txBox="1"/>
          <p:nvPr/>
        </p:nvSpPr>
        <p:spPr>
          <a:xfrm>
            <a:off x="818761" y="679876"/>
            <a:ext cx="1014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relationship between a university's score and the student-staff ratio?</a:t>
            </a: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FF2BBB3-83CD-444B-9822-60930DD569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593227"/>
              </p:ext>
            </p:extLst>
          </p:nvPr>
        </p:nvGraphicFramePr>
        <p:xfrm>
          <a:off x="1689463" y="1138490"/>
          <a:ext cx="7351900" cy="270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E89DF7-9AF7-0819-73FC-3FD20DE407FD}"/>
              </a:ext>
            </a:extLst>
          </p:cNvPr>
          <p:cNvSpPr txBox="1"/>
          <p:nvPr/>
        </p:nvSpPr>
        <p:spPr>
          <a:xfrm>
            <a:off x="1602533" y="4051669"/>
            <a:ext cx="9696838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: 0.1768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Though correlation between Student-Staff ratio is not strong, but we can see that less number of student staff ratio the </a:t>
            </a: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scored have that university.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4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CC63682-3A9E-C863-3B45-75FF5AE40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247486"/>
              </p:ext>
            </p:extLst>
          </p:nvPr>
        </p:nvGraphicFramePr>
        <p:xfrm>
          <a:off x="1652063" y="1527226"/>
          <a:ext cx="7510598" cy="3417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A1F042-01EE-7747-27BB-1E1C5815231F}"/>
              </a:ext>
            </a:extLst>
          </p:cNvPr>
          <p:cNvSpPr txBox="1"/>
          <p:nvPr/>
        </p:nvSpPr>
        <p:spPr>
          <a:xfrm>
            <a:off x="1415920" y="763852"/>
            <a:ext cx="9902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What percentage of international students does a specific university have in a given year?</a:t>
            </a:r>
          </a:p>
        </p:txBody>
      </p:sp>
    </p:spTree>
    <p:extLst>
      <p:ext uri="{BB962C8B-B14F-4D97-AF65-F5344CB8AC3E}">
        <p14:creationId xmlns:p14="http://schemas.microsoft.com/office/powerpoint/2010/main" val="267175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6F389A-A8EB-C9E8-549F-D2F61AD06397}"/>
              </a:ext>
            </a:extLst>
          </p:cNvPr>
          <p:cNvSpPr txBox="1"/>
          <p:nvPr/>
        </p:nvSpPr>
        <p:spPr>
          <a:xfrm>
            <a:off x="1163993" y="704406"/>
            <a:ext cx="912767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How does the number of female students differ among universities?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ECA030-1635-4427-9913-8C5312E7C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688309"/>
              </p:ext>
            </p:extLst>
          </p:nvPr>
        </p:nvGraphicFramePr>
        <p:xfrm>
          <a:off x="2074506" y="1079958"/>
          <a:ext cx="581919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6146D1-9629-2CFF-9F63-DAAFBD016F85}"/>
              </a:ext>
            </a:extLst>
          </p:cNvPr>
          <p:cNvSpPr txBox="1"/>
          <p:nvPr/>
        </p:nvSpPr>
        <p:spPr>
          <a:xfrm>
            <a:off x="1352939" y="3985247"/>
            <a:ext cx="9843795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Correlation: - 0.0146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see the better number of university ranking has the more number of female students have.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5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070426-EDA5-9B65-7FD4-4D67B044C602}"/>
              </a:ext>
            </a:extLst>
          </p:cNvPr>
          <p:cNvSpPr txBox="1"/>
          <p:nvPr/>
        </p:nvSpPr>
        <p:spPr>
          <a:xfrm>
            <a:off x="1947765" y="911681"/>
            <a:ext cx="766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What is the distribution of universities across different countries?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C3050B17-EDEE-45EA-83FC-F5884012E0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67982668"/>
                  </p:ext>
                </p:extLst>
              </p:nvPr>
            </p:nvGraphicFramePr>
            <p:xfrm>
              <a:off x="2048925" y="1583405"/>
              <a:ext cx="5732806" cy="345512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C3050B17-EDEE-45EA-83FC-F5884012E0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8925" y="1583405"/>
                <a:ext cx="5732806" cy="34551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85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5D75FB-ED50-4945-0CB6-27807A160414}"/>
              </a:ext>
            </a:extLst>
          </p:cNvPr>
          <p:cNvSpPr txBox="1"/>
          <p:nvPr/>
        </p:nvSpPr>
        <p:spPr>
          <a:xfrm>
            <a:off x="1247970" y="745190"/>
            <a:ext cx="679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What is the trend in the percentage of female students over time?</a:t>
            </a: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D15D0B2-9D5C-1048-3663-987AE6384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929797"/>
              </p:ext>
            </p:extLst>
          </p:nvPr>
        </p:nvGraphicFramePr>
        <p:xfrm>
          <a:off x="2131888" y="1355698"/>
          <a:ext cx="5911099" cy="358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208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6C695-D7A1-CFCA-85F8-AFC89C103F2B}"/>
              </a:ext>
            </a:extLst>
          </p:cNvPr>
          <p:cNvSpPr txBox="1"/>
          <p:nvPr/>
        </p:nvSpPr>
        <p:spPr>
          <a:xfrm>
            <a:off x="1733160" y="874359"/>
            <a:ext cx="7037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How has the ranking score of universities evolved over the years?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54E665-2E63-FB96-63E7-E627C88B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31" y="1398187"/>
            <a:ext cx="5495729" cy="39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4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BFD388-FC8D-DC15-094C-F0250ED958C7}"/>
              </a:ext>
            </a:extLst>
          </p:cNvPr>
          <p:cNvSpPr txBox="1"/>
          <p:nvPr/>
        </p:nvSpPr>
        <p:spPr>
          <a:xfrm>
            <a:off x="1126671" y="769721"/>
            <a:ext cx="1001408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relationship between a university's ranking score and the number of students over time?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69ABB07-EFE5-4347-AC39-F3DCF4AB1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676017"/>
              </p:ext>
            </p:extLst>
          </p:nvPr>
        </p:nvGraphicFramePr>
        <p:xfrm>
          <a:off x="2224496" y="1243537"/>
          <a:ext cx="5491920" cy="2927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B14ED6-1ADD-DFE6-5898-149BF9736F0F}"/>
              </a:ext>
            </a:extLst>
          </p:cNvPr>
          <p:cNvSpPr txBox="1"/>
          <p:nvPr/>
        </p:nvSpPr>
        <p:spPr>
          <a:xfrm>
            <a:off x="1600199" y="4242857"/>
            <a:ext cx="9624527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Correlation : -0.0699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Though number of students and score has not strong correlation, but we can see the less number of students has in university the less scored they scored.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83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2">
            <a:extLst>
              <a:ext uri="{FF2B5EF4-FFF2-40B4-BE49-F238E27FC236}">
                <a16:creationId xmlns:a16="http://schemas.microsoft.com/office/drawing/2014/main" id="{6E25768A-5F1C-F2DB-EB55-73892F1E6E9F}"/>
              </a:ext>
            </a:extLst>
          </p:cNvPr>
          <p:cNvSpPr/>
          <p:nvPr/>
        </p:nvSpPr>
        <p:spPr>
          <a:xfrm>
            <a:off x="3170010" y="313414"/>
            <a:ext cx="5078251" cy="591783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AB972-D00D-0182-554A-C6FF2A1FE961}"/>
              </a:ext>
            </a:extLst>
          </p:cNvPr>
          <p:cNvSpPr txBox="1"/>
          <p:nvPr/>
        </p:nvSpPr>
        <p:spPr>
          <a:xfrm>
            <a:off x="3898996" y="313414"/>
            <a:ext cx="387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Analysis on Power BI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BF1DE83-04F9-1D9E-910C-61EA5DFAE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613317F-F0C3-B2A5-0669-658AE8AEF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820" y="1426635"/>
            <a:ext cx="1315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459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F17511-431B-4E14-22EA-BC7D3C9FB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38" y="1353194"/>
            <a:ext cx="8322906" cy="45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3">
            <a:extLst>
              <a:ext uri="{FF2B5EF4-FFF2-40B4-BE49-F238E27FC236}">
                <a16:creationId xmlns:a16="http://schemas.microsoft.com/office/drawing/2014/main" id="{3173CC26-CAEF-8004-9EE7-9983C394581D}"/>
              </a:ext>
            </a:extLst>
          </p:cNvPr>
          <p:cNvSpPr/>
          <p:nvPr/>
        </p:nvSpPr>
        <p:spPr>
          <a:xfrm>
            <a:off x="3844212" y="352997"/>
            <a:ext cx="3919734" cy="530861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36A64-D547-C057-3E03-595D810AC2FC}"/>
              </a:ext>
            </a:extLst>
          </p:cNvPr>
          <p:cNvSpPr txBox="1"/>
          <p:nvPr/>
        </p:nvSpPr>
        <p:spPr>
          <a:xfrm>
            <a:off x="4465136" y="418372"/>
            <a:ext cx="267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Power BI Data Model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7A2CC5-E948-BA90-6507-C97C8F68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66" y="950906"/>
            <a:ext cx="7457037" cy="49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F40BA02C-557B-0FA3-46FD-67B053E24575}"/>
              </a:ext>
            </a:extLst>
          </p:cNvPr>
          <p:cNvSpPr/>
          <p:nvPr/>
        </p:nvSpPr>
        <p:spPr>
          <a:xfrm>
            <a:off x="3701856" y="257377"/>
            <a:ext cx="3967908" cy="675980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D25D-58C9-FBB8-0E0A-6D03E70BA6A7}"/>
              </a:ext>
            </a:extLst>
          </p:cNvPr>
          <p:cNvSpPr txBox="1"/>
          <p:nvPr/>
        </p:nvSpPr>
        <p:spPr>
          <a:xfrm>
            <a:off x="4636114" y="395312"/>
            <a:ext cx="2444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Data Model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79777-6C15-2A39-27B6-C5E258845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9" y="1192589"/>
            <a:ext cx="9565899" cy="50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5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FB330-D0AB-D74E-0BFA-9BC542E34596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8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Q. How many universities are there in each country?</a:t>
            </a:r>
            <a:endParaRPr lang="en-US" sz="48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6A2C8-E51B-E691-6CFE-6B881BF75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33" y="1029095"/>
            <a:ext cx="3972264" cy="44946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" name="Notched Right Arrow 2">
            <a:extLst>
              <a:ext uri="{FF2B5EF4-FFF2-40B4-BE49-F238E27FC236}">
                <a16:creationId xmlns:a16="http://schemas.microsoft.com/office/drawing/2014/main" id="{3248DE32-A1FD-4C02-B2C0-75A6A4FFBF77}"/>
              </a:ext>
            </a:extLst>
          </p:cNvPr>
          <p:cNvSpPr/>
          <p:nvPr/>
        </p:nvSpPr>
        <p:spPr>
          <a:xfrm>
            <a:off x="3170010" y="313414"/>
            <a:ext cx="5078251" cy="591783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99688-8DD6-4257-0852-CEE5AEE626CA}"/>
              </a:ext>
            </a:extLst>
          </p:cNvPr>
          <p:cNvSpPr txBox="1"/>
          <p:nvPr/>
        </p:nvSpPr>
        <p:spPr>
          <a:xfrm>
            <a:off x="3917657" y="375248"/>
            <a:ext cx="345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Power BI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7119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1F2D0B-BB6A-AF9C-446B-03ABEAB5938F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What is the distribution of international students across different countries?</a:t>
            </a:r>
            <a:endParaRPr lang="en-US" sz="37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37FD9F-192B-5F92-2EDD-7D6AF5662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2131"/>
            <a:ext cx="4992655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77180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D605BC-64CD-64CB-4888-610613379D02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4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Which country has the highest number of female students enrolled in universities? </a:t>
            </a:r>
            <a:endParaRPr lang="en-US" sz="34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3B02B0-F78D-7767-7F86-C110DF17F5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84" y="889001"/>
            <a:ext cx="4114595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6900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B16220-555F-FDAC-0609-0992CB9825FB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What is the average score for universities according to each ranking system?</a:t>
            </a:r>
            <a:endParaRPr lang="en-US" sz="37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D7340-D142-80E1-8EF4-BDD4EEE3D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67" y="708750"/>
            <a:ext cx="4419607" cy="542535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4880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65338-36FB-B41C-6A12-8AD283442376}"/>
              </a:ext>
            </a:extLst>
          </p:cNvPr>
          <p:cNvSpPr txBox="1"/>
          <p:nvPr/>
        </p:nvSpPr>
        <p:spPr>
          <a:xfrm>
            <a:off x="799128" y="807043"/>
            <a:ext cx="825483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C459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 ) What are the most important criteria considered by ranking systems?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B6881-1EE5-B53C-E70E-1CD8A4F9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71" y="1276054"/>
            <a:ext cx="8139598" cy="2894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1B3CC-E939-A925-8456-BA368534A09A}"/>
              </a:ext>
            </a:extLst>
          </p:cNvPr>
          <p:cNvSpPr txBox="1"/>
          <p:nvPr/>
        </p:nvSpPr>
        <p:spPr>
          <a:xfrm>
            <a:off x="1452271" y="4536537"/>
            <a:ext cx="8139598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see the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Patents Rank, Alumni Employment Rate, Quality of Education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the most important criteria for Ranking.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00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D8FED-C480-8798-ED16-CEA488416957}"/>
              </a:ext>
            </a:extLst>
          </p:cNvPr>
          <p:cNvSpPr txBox="1"/>
          <p:nvPr/>
        </p:nvSpPr>
        <p:spPr>
          <a:xfrm>
            <a:off x="1462574" y="969125"/>
            <a:ext cx="914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0000"/>
                </a:solidFill>
                <a:effectLst/>
                <a:latin typeface="Inter"/>
              </a:rPr>
              <a:t>Q) Is there a correlation between a university's score and the number of international students?</a:t>
            </a:r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C053A648-002D-3ACF-509C-069FB6FA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18" y="1415677"/>
            <a:ext cx="5094516" cy="43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3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869732-E611-7601-F30D-DD86FF0EA2FB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1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Which university has the highest number of students?</a:t>
            </a:r>
            <a:endParaRPr lang="en-US" sz="41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5DA38-F9D5-4686-A511-E7F19FA2C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838200"/>
            <a:ext cx="5469466" cy="489585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46820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B1978-9632-87D3-6ACC-786AA7BC95BF}"/>
              </a:ext>
            </a:extLst>
          </p:cNvPr>
          <p:cNvSpPr txBox="1"/>
          <p:nvPr/>
        </p:nvSpPr>
        <p:spPr>
          <a:xfrm>
            <a:off x="1387927" y="791843"/>
            <a:ext cx="9575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Inter"/>
              </a:rPr>
              <a:t>How does the percentage of international students vary across different universities?</a:t>
            </a:r>
          </a:p>
        </p:txBody>
      </p:sp>
      <p:pic>
        <p:nvPicPr>
          <p:cNvPr id="5" name="Picture 4" descr="A graph of a student&#10;&#10;Description automatically generated with medium confidence">
            <a:extLst>
              <a:ext uri="{FF2B5EF4-FFF2-40B4-BE49-F238E27FC236}">
                <a16:creationId xmlns:a16="http://schemas.microsoft.com/office/drawing/2014/main" id="{E177D1BD-3A16-E9F1-4C35-013DE0D2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56" y="1288751"/>
            <a:ext cx="6405993" cy="39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8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8B2E5C-740F-43AE-5AAB-FAE35C7D0A88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4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Is there a correlation between a university's ranking and its student-staff ratio?</a:t>
            </a:r>
            <a:endParaRPr lang="en-US" sz="34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80B75-7073-3D48-0630-66AB7046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97" y="982131"/>
            <a:ext cx="5658846" cy="398991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B0A13885-734C-C8D3-2F4E-4ED7942E17FB}"/>
              </a:ext>
            </a:extLst>
          </p:cNvPr>
          <p:cNvSpPr txBox="1"/>
          <p:nvPr/>
        </p:nvSpPr>
        <p:spPr>
          <a:xfrm>
            <a:off x="1222078" y="5094410"/>
            <a:ext cx="9179222" cy="6096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 Here we can see that the higher rate of Student-staff ratio the better University Ranking</a:t>
            </a:r>
            <a:endParaRPr lang="en-IN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419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E43BDE-C891-5CC9-196D-6E763E9E0E20}"/>
              </a:ext>
            </a:extLst>
          </p:cNvPr>
          <p:cNvSpPr txBox="1"/>
          <p:nvPr/>
        </p:nvSpPr>
        <p:spPr>
          <a:xfrm>
            <a:off x="1024034" y="819835"/>
            <a:ext cx="1010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Inter"/>
              </a:rPr>
              <a:t>Is there a correlation between a university's ranking score and the student-staff ratio over the years?</a:t>
            </a:r>
          </a:p>
        </p:txBody>
      </p:sp>
      <p:pic>
        <p:nvPicPr>
          <p:cNvPr id="5" name="Picture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068101E6-DFD6-5437-2B1C-EF5A575E8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4" y="1189167"/>
            <a:ext cx="4976291" cy="5027866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4988CEE7-F033-ED54-1072-285290040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26" y="1189167"/>
            <a:ext cx="4961050" cy="3158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9BDDC-C226-C57D-596E-5DCE104F6B10}"/>
              </a:ext>
            </a:extLst>
          </p:cNvPr>
          <p:cNvSpPr txBox="1"/>
          <p:nvPr/>
        </p:nvSpPr>
        <p:spPr>
          <a:xfrm>
            <a:off x="6176865" y="4562669"/>
            <a:ext cx="4954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Conclusion – The less number of student-staff ratio that university scored less.</a:t>
            </a:r>
          </a:p>
        </p:txBody>
      </p:sp>
    </p:spTree>
    <p:extLst>
      <p:ext uri="{BB962C8B-B14F-4D97-AF65-F5344CB8AC3E}">
        <p14:creationId xmlns:p14="http://schemas.microsoft.com/office/powerpoint/2010/main" val="348159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1ED05A19-3A37-1B4A-55AD-14C113A29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301" y="1097050"/>
            <a:ext cx="9675846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 (Primary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records in various tables.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country where the university is located.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ranking_system_id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Identifier for the ranking system used for university rankings.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criteria used for ranking universities.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ranking system.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(Foreign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Identifier linking universities to their respective countries.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(Primary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universities.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ranking_criteria_id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(Primary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ranking criteria.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year for which the ranking or performance data is reported.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score assigned to the university based on ranking criteria.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num_students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students enrolled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student_staff_ratio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Ratio of students to staff members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pct_international_students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international students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pct_female_students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female students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Notched Right Arrow 3">
            <a:extLst>
              <a:ext uri="{FF2B5EF4-FFF2-40B4-BE49-F238E27FC236}">
                <a16:creationId xmlns:a16="http://schemas.microsoft.com/office/drawing/2014/main" id="{DD2B0003-88F9-6932-0B28-55180E9C7D9F}"/>
              </a:ext>
            </a:extLst>
          </p:cNvPr>
          <p:cNvSpPr/>
          <p:nvPr/>
        </p:nvSpPr>
        <p:spPr>
          <a:xfrm>
            <a:off x="3783264" y="186612"/>
            <a:ext cx="4138426" cy="830424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97096-0B23-5AC1-CC2B-0AD8A4363F71}"/>
              </a:ext>
            </a:extLst>
          </p:cNvPr>
          <p:cNvSpPr txBox="1"/>
          <p:nvPr/>
        </p:nvSpPr>
        <p:spPr>
          <a:xfrm>
            <a:off x="4627984" y="370991"/>
            <a:ext cx="269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5931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B366A-579D-2D5A-033B-84A6E4E4646D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4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How does the percentage of international students vary across different years?</a:t>
            </a:r>
            <a:endParaRPr lang="en-US" sz="34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F05F9-B84A-0AC6-5EF9-78BAF54A3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73" y="1174115"/>
            <a:ext cx="6016065" cy="3293796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453D08-3FE3-8423-3B1D-6876C6869423}"/>
              </a:ext>
            </a:extLst>
          </p:cNvPr>
          <p:cNvSpPr txBox="1"/>
          <p:nvPr/>
        </p:nvSpPr>
        <p:spPr>
          <a:xfrm>
            <a:off x="1296955" y="5243804"/>
            <a:ext cx="9905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: Slowly international students percentage increased over years.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6557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99A94BF-BF53-1616-59CF-04993372AE6B}"/>
              </a:ext>
            </a:extLst>
          </p:cNvPr>
          <p:cNvSpPr txBox="1"/>
          <p:nvPr/>
        </p:nvSpPr>
        <p:spPr>
          <a:xfrm>
            <a:off x="1065933" y="1425908"/>
            <a:ext cx="4077567" cy="1727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400" dirty="0">
              <a:solidFill>
                <a:srgbClr val="26262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DAFC6-CC9F-CB8B-8701-7F4DD0158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25" y="1250302"/>
            <a:ext cx="5859992" cy="3318317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F1A7B064-D1D5-D41A-72FE-E65311492C60}"/>
              </a:ext>
            </a:extLst>
          </p:cNvPr>
          <p:cNvSpPr txBox="1"/>
          <p:nvPr/>
        </p:nvSpPr>
        <p:spPr>
          <a:xfrm>
            <a:off x="1108393" y="4729366"/>
            <a:ext cx="10328593" cy="62484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Though numbers relation between university ranking and International students that not strong, but we can see that International student prefer better University Ranking Institute.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DBF1D-88CC-FABE-0EB3-566E666C4732}"/>
              </a:ext>
            </a:extLst>
          </p:cNvPr>
          <p:cNvSpPr txBox="1"/>
          <p:nvPr/>
        </p:nvSpPr>
        <p:spPr>
          <a:xfrm>
            <a:off x="1069753" y="777135"/>
            <a:ext cx="1004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Q) What is the impact of a university's ranking on the number of international students it attracts? </a:t>
            </a:r>
            <a:endParaRPr lang="en-US" sz="1800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7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4">
            <a:extLst>
              <a:ext uri="{FF2B5EF4-FFF2-40B4-BE49-F238E27FC236}">
                <a16:creationId xmlns:a16="http://schemas.microsoft.com/office/drawing/2014/main" id="{F5268C94-630C-CFB4-3463-DD334385A680}"/>
              </a:ext>
            </a:extLst>
          </p:cNvPr>
          <p:cNvSpPr/>
          <p:nvPr/>
        </p:nvSpPr>
        <p:spPr>
          <a:xfrm>
            <a:off x="2636137" y="189914"/>
            <a:ext cx="5698191" cy="845985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5776D-7B44-1D70-39B4-7A948312DF9E}"/>
              </a:ext>
            </a:extLst>
          </p:cNvPr>
          <p:cNvSpPr txBox="1"/>
          <p:nvPr/>
        </p:nvSpPr>
        <p:spPr>
          <a:xfrm>
            <a:off x="3552436" y="412851"/>
            <a:ext cx="4058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EDA  PROBLEM 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A6824-6F1D-D1B5-BD0A-077D548BEA23}"/>
              </a:ext>
            </a:extLst>
          </p:cNvPr>
          <p:cNvSpPr txBox="1"/>
          <p:nvPr/>
        </p:nvSpPr>
        <p:spPr>
          <a:xfrm>
            <a:off x="949390" y="1320227"/>
            <a:ext cx="907168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correlation between a country's GDP and the number of universities?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F8E779F-36D9-4B95-A2A6-583AB598E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482746"/>
              </p:ext>
            </p:extLst>
          </p:nvPr>
        </p:nvGraphicFramePr>
        <p:xfrm>
          <a:off x="2354425" y="1766208"/>
          <a:ext cx="5987142" cy="3085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318226-CD76-94EA-BF93-A8EA6A1D1C9C}"/>
              </a:ext>
            </a:extLst>
          </p:cNvPr>
          <p:cNvSpPr txBox="1"/>
          <p:nvPr/>
        </p:nvSpPr>
        <p:spPr>
          <a:xfrm>
            <a:off x="1351383" y="4922347"/>
            <a:ext cx="9574763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– 0.907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is showing that it has a positive correlation between Countries GDP and Number of University. The higher GDP has the higher number of University.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6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0BD13A-0AD1-B0F6-45AC-AA4B03E2BC43}"/>
              </a:ext>
            </a:extLst>
          </p:cNvPr>
          <p:cNvSpPr txBox="1"/>
          <p:nvPr/>
        </p:nvSpPr>
        <p:spPr>
          <a:xfrm>
            <a:off x="1574540" y="838496"/>
            <a:ext cx="8110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Q) How has the number of universities changed over the years in each country?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3388C-88A2-64F3-2707-BC169230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2" y="1408922"/>
            <a:ext cx="6826691" cy="44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9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E33ABA-5228-6552-63C1-DBD44BE75E6B}"/>
              </a:ext>
            </a:extLst>
          </p:cNvPr>
          <p:cNvSpPr txBox="1"/>
          <p:nvPr/>
        </p:nvSpPr>
        <p:spPr>
          <a:xfrm>
            <a:off x="836450" y="760390"/>
            <a:ext cx="919395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relationship between a country's population and the number of universities?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DBF4CDF-208A-4F30-B459-1835FFBF34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340573"/>
              </p:ext>
            </p:extLst>
          </p:nvPr>
        </p:nvGraphicFramePr>
        <p:xfrm>
          <a:off x="2914261" y="12363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C76D07-33B3-7A2F-40B8-0AAB23048D62}"/>
              </a:ext>
            </a:extLst>
          </p:cNvPr>
          <p:cNvSpPr txBox="1"/>
          <p:nvPr/>
        </p:nvSpPr>
        <p:spPr>
          <a:xfrm>
            <a:off x="1370045" y="4163636"/>
            <a:ext cx="943480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- 0.3264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between population and number of universities are not dependent strongly, but we can see the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number of populations have less number of universities.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4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CC36CE-3FA5-3395-CEE7-8FADCF6DD8D3}"/>
              </a:ext>
            </a:extLst>
          </p:cNvPr>
          <p:cNvSpPr txBox="1"/>
          <p:nvPr/>
        </p:nvSpPr>
        <p:spPr>
          <a:xfrm>
            <a:off x="8013290" y="1041401"/>
            <a:ext cx="3079006" cy="1765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1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Q. Are there any common criteria used by different ranking systems?</a:t>
            </a:r>
            <a:endParaRPr lang="en-US" sz="31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CA38A5-4772-4B9A-DCB4-739EEF6A8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83456"/>
              </p:ext>
            </p:extLst>
          </p:nvPr>
        </p:nvGraphicFramePr>
        <p:xfrm>
          <a:off x="1650336" y="1410208"/>
          <a:ext cx="5308778" cy="3858783"/>
        </p:xfrm>
        <a:graphic>
          <a:graphicData uri="http://schemas.openxmlformats.org/drawingml/2006/table">
            <a:tbl>
              <a:tblPr firstRow="1" firstCol="1" bandRow="1"/>
              <a:tblGrid>
                <a:gridCol w="3154935">
                  <a:extLst>
                    <a:ext uri="{9D8B030D-6E8A-4147-A177-3AD203B41FA5}">
                      <a16:colId xmlns:a16="http://schemas.microsoft.com/office/drawing/2014/main" val="3094698978"/>
                    </a:ext>
                  </a:extLst>
                </a:gridCol>
                <a:gridCol w="1002985">
                  <a:extLst>
                    <a:ext uri="{9D8B030D-6E8A-4147-A177-3AD203B41FA5}">
                      <a16:colId xmlns:a16="http://schemas.microsoft.com/office/drawing/2014/main" val="1302928736"/>
                    </a:ext>
                  </a:extLst>
                </a:gridCol>
                <a:gridCol w="575429">
                  <a:extLst>
                    <a:ext uri="{9D8B030D-6E8A-4147-A177-3AD203B41FA5}">
                      <a16:colId xmlns:a16="http://schemas.microsoft.com/office/drawing/2014/main" val="3650201682"/>
                    </a:ext>
                  </a:extLst>
                </a:gridCol>
                <a:gridCol w="575429">
                  <a:extLst>
                    <a:ext uri="{9D8B030D-6E8A-4147-A177-3AD203B41FA5}">
                      <a16:colId xmlns:a16="http://schemas.microsoft.com/office/drawing/2014/main" val="3103606979"/>
                    </a:ext>
                  </a:extLst>
                </a:gridCol>
              </a:tblGrid>
              <a:tr h="562957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Average of score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Column Labels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65568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Row Labels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56534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Harvard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9290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Cambridge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259984"/>
                  </a:ext>
                </a:extLst>
              </a:tr>
              <a:tr h="335526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California, Berkeley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3651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Stanford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131421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California Institute of Technology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5633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Princeton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968585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Columbia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26325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Chicago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71368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Oxford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55995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Yale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</a:t>
                      </a:r>
                      <a:endParaRPr lang="en-IN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8714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A0EFE0-C947-37F3-1763-93DF90A50C80}"/>
              </a:ext>
            </a:extLst>
          </p:cNvPr>
          <p:cNvSpPr txBox="1"/>
          <p:nvPr/>
        </p:nvSpPr>
        <p:spPr>
          <a:xfrm>
            <a:off x="7855914" y="3738372"/>
            <a:ext cx="3471449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-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we can see the better of ranking criteria that university are well known for studies and research.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4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FE7A5-A97D-1370-07D6-FDFA44BF0314}"/>
              </a:ext>
            </a:extLst>
          </p:cNvPr>
          <p:cNvSpPr txBox="1"/>
          <p:nvPr/>
        </p:nvSpPr>
        <p:spPr>
          <a:xfrm>
            <a:off x="1658517" y="791843"/>
            <a:ext cx="836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How many students does a specific university have in a particular year?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C51B822-3C72-6DD0-B611-D1A17BC1D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110237"/>
              </p:ext>
            </p:extLst>
          </p:nvPr>
        </p:nvGraphicFramePr>
        <p:xfrm>
          <a:off x="1786191" y="1458762"/>
          <a:ext cx="6492240" cy="3505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151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1F597C-35A6-80D9-EFB5-0DF400A2FBC9}"/>
              </a:ext>
            </a:extLst>
          </p:cNvPr>
          <p:cNvSpPr txBox="1"/>
          <p:nvPr/>
        </p:nvSpPr>
        <p:spPr>
          <a:xfrm>
            <a:off x="1024034" y="695076"/>
            <a:ext cx="101913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</a:t>
            </a:r>
            <a:r>
              <a:rPr lang="en-IN" sz="16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choice of ranking system affect a university's international student enrolment?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0B0C1FC-47BC-4E7B-A7BE-05949FEF9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847767"/>
              </p:ext>
            </p:extLst>
          </p:nvPr>
        </p:nvGraphicFramePr>
        <p:xfrm>
          <a:off x="1434425" y="1160495"/>
          <a:ext cx="6991117" cy="2506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BA68F0-7425-E1B7-08CF-800AC39C51A1}"/>
              </a:ext>
            </a:extLst>
          </p:cNvPr>
          <p:cNvSpPr txBox="1"/>
          <p:nvPr/>
        </p:nvSpPr>
        <p:spPr>
          <a:xfrm>
            <a:off x="1434424" y="3947925"/>
            <a:ext cx="8745273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:  - 0.0936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student admission are not dependent on University Ranking.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55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297</TotalTime>
  <Words>1086</Words>
  <Application>Microsoft Office PowerPoint</Application>
  <PresentationFormat>Widescreen</PresentationFormat>
  <Paragraphs>148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Garamond</vt:lpstr>
      <vt:lpstr>Inter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Shouvik De</dc:creator>
  <cp:lastModifiedBy>Arkaprava Mazumder</cp:lastModifiedBy>
  <cp:revision>42</cp:revision>
  <dcterms:created xsi:type="dcterms:W3CDTF">2023-09-30T19:42:07Z</dcterms:created>
  <dcterms:modified xsi:type="dcterms:W3CDTF">2025-01-16T05:35:29Z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2023-09-30T20:08:19Z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3e983581-893b-48ca-be06-7154125c231f</vt:lpwstr>
  </property>
  <property fmtid="{D5CDD505-2E9C-101B-9397-08002B2CF9AE}" pid="7" name="MSIP_Label_defa4170-0d19-0005-0004-bc88714345d2_ActionId">
    <vt:lpwstr>3de275a8-7a19-4387-b4e7-717e8e301474</vt:lpwstr>
  </property>
  <property fmtid="{D5CDD505-2E9C-101B-9397-08002B2CF9AE}" pid="8" name="MSIP_Label_defa4170-0d19-0005-0004-bc88714345d2_ContentBits">
    <vt:lpwstr>0</vt:lpwstr>
  </property>
</Properties>
</file>